
<file path=[Content_Types].xml><?xml version="1.0" encoding="utf-8"?>
<Types xmlns="http://schemas.openxmlformats.org/package/2006/content-types">
  <Default Extension="emf" ContentType="image/x-emf"/>
  <Default Extension="jpeg" ContentType="image/jpeg"/>
  <Default Extension="JPG" ContentType="image/jpeg"/>
  <Default Extension="png" ContentType="image/png"/>
  <Default Extension="rels" ContentType="application/vnd.openxmlformats-package.relationships+xml"/>
  <Default Extension="svg" ContentType="image/svg+xml"/>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theme/theme2.xml" ContentType="application/vnd.openxmlformats-officedocument.theme+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theme/theme3.xml" ContentType="application/vnd.openxmlformats-officedocument.theme+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theme/theme4.xml" ContentType="application/vnd.openxmlformats-officedocument.theme+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slideLayouts/slideLayout159.xml" ContentType="application/vnd.openxmlformats-officedocument.presentationml.slideLayout+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slideLayouts/slideLayout162.xml" ContentType="application/vnd.openxmlformats-officedocument.presentationml.slideLayout+xml"/>
  <Override PartName="/ppt/slideLayouts/slideLayout163.xml" ContentType="application/vnd.openxmlformats-officedocument.presentationml.slideLayout+xml"/>
  <Override PartName="/ppt/theme/theme5.xml" ContentType="application/vnd.openxmlformats-officedocument.theme+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slideLayouts/slideLayout168.xml" ContentType="application/vnd.openxmlformats-officedocument.presentationml.slideLayout+xml"/>
  <Override PartName="/ppt/slideLayouts/slideLayout169.xml" ContentType="application/vnd.openxmlformats-officedocument.presentationml.slideLayout+xml"/>
  <Override PartName="/ppt/slideLayouts/slideLayout170.xml" ContentType="application/vnd.openxmlformats-officedocument.presentationml.slideLayout+xml"/>
  <Override PartName="/ppt/slideLayouts/slideLayout171.xml" ContentType="application/vnd.openxmlformats-officedocument.presentationml.slideLayout+xml"/>
  <Override PartName="/ppt/slideLayouts/slideLayout172.xml" ContentType="application/vnd.openxmlformats-officedocument.presentationml.slideLayout+xml"/>
  <Override PartName="/ppt/theme/theme6.xml" ContentType="application/vnd.openxmlformats-officedocument.theme+xml"/>
  <Override PartName="/ppt/theme/theme7.xml" ContentType="application/vnd.openxmlformats-officedocument.theme+xml"/>
  <Override PartName="/ppt/theme/theme8.xml" ContentType="application/vnd.openxmlformats-officedocument.theme+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ppt/theme/themeOverride1.xml" ContentType="application/vnd.openxmlformats-officedocument.themeOverride+xml"/>
  <Override PartName="/ppt/notesSlides/notesSlide1.xml" ContentType="application/vnd.openxmlformats-officedocument.presentationml.notesSlide+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authors.xml" ContentType="application/vnd.ms-powerpoint.authors+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 Id="rId4" Type="http://schemas.openxmlformats.org/officeDocument/2006/relationships/custom-properties" Target="docProps/custom.xml"/></Relationships>
</file>

<file path=ppt/presentation.xml><?xml version="1.0" encoding="utf-8"?>
<p:presentation xmlns:a="http://schemas.openxmlformats.org/drawingml/2006/main" xmlns:r="http://schemas.openxmlformats.org/officeDocument/2006/relationships" xmlns:p="http://schemas.openxmlformats.org/presentationml/2006/main" autoCompressPictures="0">
  <p:sldMasterIdLst>
    <p:sldMasterId id="2147483741" r:id="rId4"/>
    <p:sldMasterId id="2147483974" r:id="rId5"/>
    <p:sldMasterId id="2147483995" r:id="rId6"/>
    <p:sldMasterId id="2147483999" r:id="rId7"/>
    <p:sldMasterId id="2147484049" r:id="rId8"/>
    <p:sldMasterId id="2147484066" r:id="rId9"/>
  </p:sldMasterIdLst>
  <p:notesMasterIdLst>
    <p:notesMasterId r:id="rId25"/>
  </p:notesMasterIdLst>
  <p:handoutMasterIdLst>
    <p:handoutMasterId r:id="rId26"/>
  </p:handoutMasterIdLst>
  <p:sldIdLst>
    <p:sldId id="5978" r:id="rId10"/>
    <p:sldId id="5970" r:id="rId11"/>
    <p:sldId id="6060" r:id="rId12"/>
    <p:sldId id="6061" r:id="rId13"/>
    <p:sldId id="6046" r:id="rId14"/>
    <p:sldId id="6063" r:id="rId15"/>
    <p:sldId id="6065" r:id="rId16"/>
    <p:sldId id="6005" r:id="rId17"/>
    <p:sldId id="6006" r:id="rId18"/>
    <p:sldId id="6071" r:id="rId19"/>
    <p:sldId id="5985" r:id="rId20"/>
    <p:sldId id="5998" r:id="rId21"/>
    <p:sldId id="6008" r:id="rId22"/>
    <p:sldId id="6066" r:id="rId23"/>
    <p:sldId id="6001" r:id="rId24"/>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521415D9-36F7-43E2-AB2F-B90AF26B5E84}">
      <p14:sectionLst xmlns:p14="http://schemas.microsoft.com/office/powerpoint/2010/main">
        <p14:section name="Default Section" id="{F6396FD5-DBAA-4763-B20E-42A5DB021A34}">
          <p14:sldIdLst>
            <p14:sldId id="5978"/>
            <p14:sldId id="5970"/>
            <p14:sldId id="6060"/>
            <p14:sldId id="6061"/>
            <p14:sldId id="6046"/>
            <p14:sldId id="6063"/>
            <p14:sldId id="6065"/>
            <p14:sldId id="6005"/>
            <p14:sldId id="6006"/>
            <p14:sldId id="6071"/>
            <p14:sldId id="5985"/>
            <p14:sldId id="5998"/>
            <p14:sldId id="6008"/>
            <p14:sldId id="6066"/>
            <p14:sldId id="6001"/>
          </p14:sldIdLst>
        </p14:section>
        <p14:section name="Appendix" id="{D2D2CE74-6508-48FD-B3C8-1EF40D78DE02}">
          <p14:sldIdLst/>
        </p14:section>
      </p14:sectionLst>
    </p:ext>
    <p:ext uri="{EFAFB233-063F-42B5-8137-9DF3F51BA10A}">
      <p15:sldGuideLst xmlns:p15="http://schemas.microsoft.com/office/powerpoint/2012/main">
        <p15:guide id="4" pos="3840" userDrawn="1">
          <p15:clr>
            <a:srgbClr val="A4A3A4"/>
          </p15:clr>
        </p15:guide>
        <p15:guide id="5" orient="horz" pos="2184" userDrawn="1">
          <p15:clr>
            <a:srgbClr val="A4A3A4"/>
          </p15:clr>
        </p15:guide>
      </p15:sldGuideLst>
    </p:ext>
    <p:ext uri="{2D200454-40CA-4A62-9FC3-DE9A4176ACB9}">
      <p15:notesGuideLst xmlns:p15="http://schemas.microsoft.com/office/powerpoint/2012/main"/>
    </p:ext>
  </p:extLst>
</p:presentation>
</file>

<file path=ppt/authors.xml><?xml version="1.0" encoding="utf-8"?>
<p188:authorLst xmlns:a="http://schemas.openxmlformats.org/drawingml/2006/main" xmlns:r="http://schemas.openxmlformats.org/officeDocument/2006/relationships" xmlns:p188="http://schemas.microsoft.com/office/powerpoint/2018/8/main">
  <p188:author id="{B663492A-51AD-5924-B093-8A31A5900362}" name="Rasins, Lauren" initials="" userId="S::lauren.rasins@adm.com::6afc7320-50c3-4892-9243-b9c3c5b1d72f" providerId="AD"/>
  <p188:author id="{1A29C22C-8BB4-590B-40FE-F44F3499DE33}" name="Rich, Natalie" initials="RN" userId="S::natalie.rich@adm.com::c64fdfef-1c6f-4ccd-91be-baa622ff6b4d" providerId="AD"/>
</p188:authorLst>
</file>

<file path=ppt/commentAuthors.xml><?xml version="1.0" encoding="utf-8"?>
<p:cmAuthorLst xmlns:a="http://schemas.openxmlformats.org/drawingml/2006/main" xmlns:r="http://schemas.openxmlformats.org/officeDocument/2006/relationships" xmlns:p="http://schemas.openxmlformats.org/presentationml/2006/main">
  <p:cmAuthor id="1" name="kerry pitt-hart" initials="kp" lastIdx="30" clrIdx="0">
    <p:extLst>
      <p:ext uri="{19B8F6BF-5375-455C-9EA6-DF929625EA0E}">
        <p15:presenceInfo xmlns:p15="http://schemas.microsoft.com/office/powerpoint/2012/main" userId="ebe677bc25be42f3" providerId="Windows Live"/>
      </p:ext>
    </p:extLst>
  </p:cmAuthor>
  <p:cmAuthor id="2" name="Sholar, Patti" initials="SP" lastIdx="37" clrIdx="1">
    <p:extLst>
      <p:ext uri="{19B8F6BF-5375-455C-9EA6-DF929625EA0E}">
        <p15:presenceInfo xmlns:p15="http://schemas.microsoft.com/office/powerpoint/2012/main" userId="S::Patti.Sholar@adm.com::3391c2ad-d2db-4f41-8a08-5380924259d7" providerId="AD"/>
      </p:ext>
    </p:extLst>
  </p:cmAuthor>
  <p:cmAuthor id="3" name="Fukuda, Ken" initials="FK" lastIdx="2" clrIdx="2">
    <p:extLst>
      <p:ext uri="{19B8F6BF-5375-455C-9EA6-DF929625EA0E}">
        <p15:presenceInfo xmlns:p15="http://schemas.microsoft.com/office/powerpoint/2012/main" userId="S::ken.fukuda@adm.com::4b159099-b1dc-4d36-a1ea-affff039517d" providerId="AD"/>
      </p:ext>
    </p:extLst>
  </p:cmAuthor>
</p:cm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E97132"/>
    <a:srgbClr val="EDAA92"/>
    <a:srgbClr val="FFAD01"/>
    <a:srgbClr val="9AD3DE"/>
    <a:srgbClr val="BBDDE6"/>
    <a:srgbClr val="8AD5DF"/>
    <a:srgbClr val="A3D300"/>
    <a:srgbClr val="8BC400"/>
    <a:srgbClr val="00109E"/>
    <a:srgbClr val="21499E"/>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4995" autoAdjust="0"/>
    <p:restoredTop sz="94762"/>
  </p:normalViewPr>
  <p:slideViewPr>
    <p:cSldViewPr snapToGrid="0">
      <p:cViewPr varScale="1">
        <p:scale>
          <a:sx n="105" d="100"/>
          <a:sy n="105" d="100"/>
        </p:scale>
        <p:origin x="834" y="102"/>
      </p:cViewPr>
      <p:guideLst>
        <p:guide pos="3840"/>
        <p:guide orient="horz" pos="2184"/>
      </p:guideLst>
    </p:cSldViewPr>
  </p:slideViewPr>
  <p:notesTextViewPr>
    <p:cViewPr>
      <p:scale>
        <a:sx n="1" d="1"/>
        <a:sy n="1" d="1"/>
      </p:scale>
      <p:origin x="0" y="0"/>
    </p:cViewPr>
  </p:notesTextViewPr>
  <p:notesViewPr>
    <p:cSldViewPr snapToGrid="0">
      <p:cViewPr varScale="1">
        <p:scale>
          <a:sx n="93" d="100"/>
          <a:sy n="93" d="100"/>
        </p:scale>
        <p:origin x="4072" y="200"/>
      </p:cViewPr>
      <p:guideLst/>
    </p:cSldViewPr>
  </p:notesViewPr>
  <p:gridSpacing cx="76200" cy="76200"/>
</p:viewPr>
</file>

<file path=ppt/_rels/presentation.xml.rels><?xml version="1.0" encoding="UTF-8" standalone="yes"?>
<Relationships xmlns="http://schemas.openxmlformats.org/package/2006/relationships"><Relationship Id="rId8" Type="http://schemas.openxmlformats.org/officeDocument/2006/relationships/slideMaster" Target="slideMasters/slideMaster5.xml"/><Relationship Id="rId13" Type="http://schemas.openxmlformats.org/officeDocument/2006/relationships/slide" Target="slides/slide4.xml"/><Relationship Id="rId18" Type="http://schemas.openxmlformats.org/officeDocument/2006/relationships/slide" Target="slides/slide9.xml"/><Relationship Id="rId26" Type="http://schemas.openxmlformats.org/officeDocument/2006/relationships/handoutMaster" Target="handoutMasters/handoutMaster1.xml"/><Relationship Id="rId3" Type="http://schemas.openxmlformats.org/officeDocument/2006/relationships/customXml" Target="../customXml/item3.xml"/><Relationship Id="rId21" Type="http://schemas.openxmlformats.org/officeDocument/2006/relationships/slide" Target="slides/slide12.xml"/><Relationship Id="rId7" Type="http://schemas.openxmlformats.org/officeDocument/2006/relationships/slideMaster" Target="slideMasters/slideMaster4.xml"/><Relationship Id="rId12" Type="http://schemas.openxmlformats.org/officeDocument/2006/relationships/slide" Target="slides/slide3.xml"/><Relationship Id="rId17" Type="http://schemas.openxmlformats.org/officeDocument/2006/relationships/slide" Target="slides/slide8.xml"/><Relationship Id="rId25" Type="http://schemas.openxmlformats.org/officeDocument/2006/relationships/notesMaster" Target="notesMasters/notesMaster1.xml"/><Relationship Id="rId2" Type="http://schemas.openxmlformats.org/officeDocument/2006/relationships/customXml" Target="../customXml/item2.xml"/><Relationship Id="rId16" Type="http://schemas.openxmlformats.org/officeDocument/2006/relationships/slide" Target="slides/slide7.xml"/><Relationship Id="rId20" Type="http://schemas.openxmlformats.org/officeDocument/2006/relationships/slide" Target="slides/slide11.xml"/><Relationship Id="rId29" Type="http://schemas.openxmlformats.org/officeDocument/2006/relationships/viewProps" Target="viewProps.xml"/><Relationship Id="rId1" Type="http://schemas.openxmlformats.org/officeDocument/2006/relationships/customXml" Target="../customXml/item1.xml"/><Relationship Id="rId6" Type="http://schemas.openxmlformats.org/officeDocument/2006/relationships/slideMaster" Target="slideMasters/slideMaster3.xml"/><Relationship Id="rId11" Type="http://schemas.openxmlformats.org/officeDocument/2006/relationships/slide" Target="slides/slide2.xml"/><Relationship Id="rId24" Type="http://schemas.openxmlformats.org/officeDocument/2006/relationships/slide" Target="slides/slide15.xml"/><Relationship Id="rId32" Type="http://schemas.microsoft.com/office/2018/10/relationships/authors" Target="authors.xml"/><Relationship Id="rId5" Type="http://schemas.openxmlformats.org/officeDocument/2006/relationships/slideMaster" Target="slideMasters/slideMaster2.xml"/><Relationship Id="rId15" Type="http://schemas.openxmlformats.org/officeDocument/2006/relationships/slide" Target="slides/slide6.xml"/><Relationship Id="rId23" Type="http://schemas.openxmlformats.org/officeDocument/2006/relationships/slide" Target="slides/slide14.xml"/><Relationship Id="rId28" Type="http://schemas.openxmlformats.org/officeDocument/2006/relationships/presProps" Target="presProps.xml"/><Relationship Id="rId10" Type="http://schemas.openxmlformats.org/officeDocument/2006/relationships/slide" Target="slides/slide1.xml"/><Relationship Id="rId19" Type="http://schemas.openxmlformats.org/officeDocument/2006/relationships/slide" Target="slides/slide10.xml"/><Relationship Id="rId31" Type="http://schemas.openxmlformats.org/officeDocument/2006/relationships/tableStyles" Target="tableStyles.xml"/><Relationship Id="rId4" Type="http://schemas.openxmlformats.org/officeDocument/2006/relationships/slideMaster" Target="slideMasters/slideMaster1.xml"/><Relationship Id="rId9" Type="http://schemas.openxmlformats.org/officeDocument/2006/relationships/slideMaster" Target="slideMasters/slideMaster6.xml"/><Relationship Id="rId14" Type="http://schemas.openxmlformats.org/officeDocument/2006/relationships/slide" Target="slides/slide5.xml"/><Relationship Id="rId22" Type="http://schemas.openxmlformats.org/officeDocument/2006/relationships/slide" Target="slides/slide13.xml"/><Relationship Id="rId27" Type="http://schemas.openxmlformats.org/officeDocument/2006/relationships/commentAuthors" Target="commentAuthors.xml"/><Relationship Id="rId30" Type="http://schemas.openxmlformats.org/officeDocument/2006/relationships/theme" Target="theme/theme1.xml"/></Relationships>
</file>

<file path=ppt/charts/_rels/chart1.xml.rels><?xml version="1.0" encoding="UTF-8" standalone="yes"?>
<Relationships xmlns="http://schemas.openxmlformats.org/package/2006/relationships"><Relationship Id="rId3" Type="http://schemas.openxmlformats.org/officeDocument/2006/relationships/themeOverride" Target="../theme/themeOverride1.xml"/><Relationship Id="rId2" Type="http://schemas.microsoft.com/office/2011/relationships/chartColorStyle" Target="colors1.xml"/><Relationship Id="rId1" Type="http://schemas.microsoft.com/office/2011/relationships/chartStyle" Target="style1.xml"/><Relationship Id="rId4" Type="http://schemas.openxmlformats.org/officeDocument/2006/relationships/package" Target="../embeddings/Microsoft_Excel_Worksheet1.xlsx"/></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view3D>
      <c:rotX val="15"/>
      <c:rotY val="20"/>
      <c:depthPercent val="100"/>
      <c:rAngAx val="1"/>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bar3DChart>
        <c:barDir val="bar"/>
        <c:grouping val="percentStacked"/>
        <c:varyColors val="0"/>
        <c:ser>
          <c:idx val="0"/>
          <c:order val="0"/>
          <c:tx>
            <c:strRef>
              <c:f>Quartiles!$B$2</c:f>
              <c:strCache>
                <c:ptCount val="1"/>
                <c:pt idx="0">
                  <c:v>% of women in each Q</c:v>
                </c:pt>
              </c:strCache>
            </c:strRef>
          </c:tx>
          <c:spPr>
            <a:solidFill>
              <a:srgbClr val="9AD3DE"/>
            </a:solidFill>
            <a:ln>
              <a:noFill/>
            </a:ln>
            <a:effectLst/>
            <a:sp3d/>
          </c:spPr>
          <c:invertIfNegative val="0"/>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2"/>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a:solidFill>
                        <a:schemeClr val="tx2">
                          <a:lumMod val="35000"/>
                          <a:lumOff val="65000"/>
                        </a:schemeClr>
                      </a:solidFill>
                    </a:ln>
                    <a:effectLst/>
                  </c:spPr>
                </c15:leaderLines>
              </c:ext>
            </c:extLst>
          </c:dLbls>
          <c:cat>
            <c:strRef>
              <c:f>Quartiles!$A$3:$A$6</c:f>
              <c:strCache>
                <c:ptCount val="4"/>
                <c:pt idx="0">
                  <c:v>Quartile 1</c:v>
                </c:pt>
                <c:pt idx="1">
                  <c:v>Quartile 2</c:v>
                </c:pt>
                <c:pt idx="2">
                  <c:v>Quartile 3</c:v>
                </c:pt>
                <c:pt idx="3">
                  <c:v>Quartile 4</c:v>
                </c:pt>
              </c:strCache>
            </c:strRef>
          </c:cat>
          <c:val>
            <c:numRef>
              <c:f>Quartiles!$B$3:$B$6</c:f>
              <c:numCache>
                <c:formatCode>0%</c:formatCode>
                <c:ptCount val="4"/>
                <c:pt idx="0">
                  <c:v>0.31430000000000002</c:v>
                </c:pt>
                <c:pt idx="1">
                  <c:v>0.08</c:v>
                </c:pt>
                <c:pt idx="2">
                  <c:v>0.11</c:v>
                </c:pt>
                <c:pt idx="3">
                  <c:v>0.21</c:v>
                </c:pt>
              </c:numCache>
            </c:numRef>
          </c:val>
          <c:extLst>
            <c:ext xmlns:c16="http://schemas.microsoft.com/office/drawing/2014/chart" uri="{C3380CC4-5D6E-409C-BE32-E72D297353CC}">
              <c16:uniqueId val="{00000000-9ED0-479F-ACD5-C1467CDE4837}"/>
            </c:ext>
          </c:extLst>
        </c:ser>
        <c:ser>
          <c:idx val="1"/>
          <c:order val="1"/>
          <c:tx>
            <c:strRef>
              <c:f>Quartiles!$C$2</c:f>
              <c:strCache>
                <c:ptCount val="1"/>
                <c:pt idx="0">
                  <c:v>% of men in each Q</c:v>
                </c:pt>
              </c:strCache>
            </c:strRef>
          </c:tx>
          <c:spPr>
            <a:solidFill>
              <a:srgbClr val="FFAD01"/>
            </a:solidFill>
            <a:ln>
              <a:noFill/>
            </a:ln>
            <a:effectLst/>
            <a:sp3d/>
          </c:spPr>
          <c:invertIfNegative val="0"/>
          <c:dPt>
            <c:idx val="0"/>
            <c:invertIfNegative val="0"/>
            <c:bubble3D val="0"/>
            <c:spPr>
              <a:solidFill>
                <a:srgbClr val="FFAD01"/>
              </a:solidFill>
              <a:ln>
                <a:noFill/>
              </a:ln>
              <a:effectLst/>
              <a:sp3d/>
            </c:spPr>
            <c:extLst>
              <c:ext xmlns:c16="http://schemas.microsoft.com/office/drawing/2014/chart" uri="{C3380CC4-5D6E-409C-BE32-E72D297353CC}">
                <c16:uniqueId val="{00000002-9ED0-479F-ACD5-C1467CDE4837}"/>
              </c:ext>
            </c:extLst>
          </c:dPt>
          <c:dPt>
            <c:idx val="1"/>
            <c:invertIfNegative val="0"/>
            <c:bubble3D val="0"/>
            <c:spPr>
              <a:solidFill>
                <a:srgbClr val="FFAD01"/>
              </a:solidFill>
              <a:ln>
                <a:noFill/>
              </a:ln>
              <a:effectLst/>
              <a:sp3d/>
            </c:spPr>
            <c:extLst>
              <c:ext xmlns:c16="http://schemas.microsoft.com/office/drawing/2014/chart" uri="{C3380CC4-5D6E-409C-BE32-E72D297353CC}">
                <c16:uniqueId val="{00000004-9ED0-479F-ACD5-C1467CDE4837}"/>
              </c:ext>
            </c:extLst>
          </c:dPt>
          <c:dPt>
            <c:idx val="2"/>
            <c:invertIfNegative val="0"/>
            <c:bubble3D val="0"/>
            <c:spPr>
              <a:solidFill>
                <a:srgbClr val="FFAD01"/>
              </a:solidFill>
              <a:ln>
                <a:noFill/>
              </a:ln>
              <a:effectLst/>
              <a:sp3d/>
            </c:spPr>
            <c:extLst>
              <c:ext xmlns:c16="http://schemas.microsoft.com/office/drawing/2014/chart" uri="{C3380CC4-5D6E-409C-BE32-E72D297353CC}">
                <c16:uniqueId val="{00000006-9ED0-479F-ACD5-C1467CDE4837}"/>
              </c:ext>
            </c:extLst>
          </c:dPt>
          <c:dPt>
            <c:idx val="3"/>
            <c:invertIfNegative val="0"/>
            <c:bubble3D val="0"/>
            <c:spPr>
              <a:solidFill>
                <a:srgbClr val="FFAD01"/>
              </a:solidFill>
              <a:ln>
                <a:noFill/>
              </a:ln>
              <a:effectLst/>
              <a:sp3d/>
            </c:spPr>
            <c:extLst>
              <c:ext xmlns:c16="http://schemas.microsoft.com/office/drawing/2014/chart" uri="{C3380CC4-5D6E-409C-BE32-E72D297353CC}">
                <c16:uniqueId val="{00000008-9ED0-479F-ACD5-C1467CDE4837}"/>
              </c:ext>
            </c:extLst>
          </c:dPt>
          <c:dLbls>
            <c:dLbl>
              <c:idx val="0"/>
              <c:tx>
                <c:rich>
                  <a:bodyPr/>
                  <a:lstStyle/>
                  <a:p>
                    <a:fld id="{03297498-1F68-449F-BFDC-6E2418F1B066}" type="VALUE">
                      <a:rPr lang="en-US">
                        <a:solidFill>
                          <a:schemeClr val="bg1"/>
                        </a:solidFill>
                      </a:rPr>
                      <a:pPr/>
                      <a:t>[VALUE]</a:t>
                    </a:fld>
                    <a:endParaRPr lang="en-GB"/>
                  </a:p>
                </c:rich>
              </c:tx>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2-9ED0-479F-ACD5-C1467CDE4837}"/>
                </c:ext>
              </c:extLst>
            </c:dLbl>
            <c:dLbl>
              <c:idx val="1"/>
              <c:tx>
                <c:rich>
                  <a:bodyPr/>
                  <a:lstStyle/>
                  <a:p>
                    <a:fld id="{0539DF24-9253-4188-9706-3AFB07AC8DEB}" type="VALUE">
                      <a:rPr lang="en-US">
                        <a:solidFill>
                          <a:schemeClr val="bg1"/>
                        </a:solidFill>
                      </a:rPr>
                      <a:pPr/>
                      <a:t>[VALUE]</a:t>
                    </a:fld>
                    <a:endParaRPr lang="en-GB"/>
                  </a:p>
                </c:rich>
              </c:tx>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4-9ED0-479F-ACD5-C1467CDE4837}"/>
                </c:ext>
              </c:extLst>
            </c:dLbl>
            <c:dLbl>
              <c:idx val="2"/>
              <c:tx>
                <c:rich>
                  <a:bodyPr/>
                  <a:lstStyle/>
                  <a:p>
                    <a:fld id="{A970BD30-9EE2-4F0B-8109-458548FCFA9C}" type="VALUE">
                      <a:rPr lang="en-US">
                        <a:solidFill>
                          <a:schemeClr val="bg1"/>
                        </a:solidFill>
                      </a:rPr>
                      <a:pPr/>
                      <a:t>[VALUE]</a:t>
                    </a:fld>
                    <a:endParaRPr lang="en-GB"/>
                  </a:p>
                </c:rich>
              </c:tx>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6-9ED0-479F-ACD5-C1467CDE4837}"/>
                </c:ext>
              </c:extLst>
            </c:dLbl>
            <c:dLbl>
              <c:idx val="3"/>
              <c:tx>
                <c:rich>
                  <a:bodyPr/>
                  <a:lstStyle/>
                  <a:p>
                    <a:r>
                      <a:rPr lang="en-US" dirty="0">
                        <a:solidFill>
                          <a:schemeClr val="bg1"/>
                        </a:solidFill>
                      </a:rPr>
                      <a:t>83%</a:t>
                    </a:r>
                  </a:p>
                </c:rich>
              </c:tx>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8-9ED0-479F-ACD5-C1467CDE4837}"/>
                </c:ext>
              </c:extLst>
            </c:dLbl>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2"/>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a:solidFill>
                        <a:schemeClr val="tx2">
                          <a:lumMod val="35000"/>
                          <a:lumOff val="65000"/>
                        </a:schemeClr>
                      </a:solidFill>
                    </a:ln>
                    <a:effectLst/>
                  </c:spPr>
                </c15:leaderLines>
              </c:ext>
            </c:extLst>
          </c:dLbls>
          <c:cat>
            <c:strRef>
              <c:f>Quartiles!$A$3:$A$6</c:f>
              <c:strCache>
                <c:ptCount val="4"/>
                <c:pt idx="0">
                  <c:v>Quartile 1</c:v>
                </c:pt>
                <c:pt idx="1">
                  <c:v>Quartile 2</c:v>
                </c:pt>
                <c:pt idx="2">
                  <c:v>Quartile 3</c:v>
                </c:pt>
                <c:pt idx="3">
                  <c:v>Quartile 4</c:v>
                </c:pt>
              </c:strCache>
            </c:strRef>
          </c:cat>
          <c:val>
            <c:numRef>
              <c:f>Quartiles!$C$3:$C$6</c:f>
              <c:numCache>
                <c:formatCode>0%</c:formatCode>
                <c:ptCount val="4"/>
                <c:pt idx="0">
                  <c:v>0.68569999999999998</c:v>
                </c:pt>
                <c:pt idx="1">
                  <c:v>0.92310000000000003</c:v>
                </c:pt>
                <c:pt idx="2">
                  <c:v>0.93</c:v>
                </c:pt>
                <c:pt idx="3">
                  <c:v>0.83</c:v>
                </c:pt>
              </c:numCache>
            </c:numRef>
          </c:val>
          <c:extLst>
            <c:ext xmlns:c16="http://schemas.microsoft.com/office/drawing/2014/chart" uri="{C3380CC4-5D6E-409C-BE32-E72D297353CC}">
              <c16:uniqueId val="{00000009-9ED0-479F-ACD5-C1467CDE4837}"/>
            </c:ext>
          </c:extLst>
        </c:ser>
        <c:dLbls>
          <c:showLegendKey val="0"/>
          <c:showVal val="1"/>
          <c:showCatName val="0"/>
          <c:showSerName val="0"/>
          <c:showPercent val="0"/>
          <c:showBubbleSize val="0"/>
        </c:dLbls>
        <c:gapWidth val="150"/>
        <c:shape val="box"/>
        <c:axId val="334069848"/>
        <c:axId val="334067552"/>
        <c:axId val="0"/>
      </c:bar3DChart>
      <c:catAx>
        <c:axId val="334069848"/>
        <c:scaling>
          <c:orientation val="minMax"/>
        </c:scaling>
        <c:delete val="0"/>
        <c:axPos val="l"/>
        <c:numFmt formatCode="General" sourceLinked="1"/>
        <c:majorTickMark val="none"/>
        <c:minorTickMark val="none"/>
        <c:tickLblPos val="nextTo"/>
        <c:spPr>
          <a:noFill/>
          <a:ln w="9525" cap="flat" cmpd="sng" algn="ctr">
            <a:solidFill>
              <a:schemeClr val="tx2">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2"/>
                </a:solidFill>
                <a:latin typeface="+mn-lt"/>
                <a:ea typeface="+mn-ea"/>
                <a:cs typeface="+mn-cs"/>
              </a:defRPr>
            </a:pPr>
            <a:endParaRPr lang="en-US"/>
          </a:p>
        </c:txPr>
        <c:crossAx val="334067552"/>
        <c:crosses val="autoZero"/>
        <c:auto val="1"/>
        <c:lblAlgn val="ctr"/>
        <c:lblOffset val="100"/>
        <c:noMultiLvlLbl val="0"/>
      </c:catAx>
      <c:valAx>
        <c:axId val="334067552"/>
        <c:scaling>
          <c:orientation val="minMax"/>
        </c:scaling>
        <c:delete val="0"/>
        <c:axPos val="b"/>
        <c:majorGridlines>
          <c:spPr>
            <a:ln w="9525" cap="flat" cmpd="sng" algn="ctr">
              <a:solidFill>
                <a:schemeClr val="tx2">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2"/>
                </a:solidFill>
                <a:latin typeface="+mn-lt"/>
                <a:ea typeface="+mn-ea"/>
                <a:cs typeface="+mn-cs"/>
              </a:defRPr>
            </a:pPr>
            <a:endParaRPr lang="en-US"/>
          </a:p>
        </c:txPr>
        <c:crossAx val="334069848"/>
        <c:crosses val="autoZero"/>
        <c:crossBetween val="between"/>
      </c:valAx>
      <c:spPr>
        <a:no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en-US"/>
    </a:p>
  </c:txPr>
  <c:externalData r:id="rId4">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90">
  <cs:axisTitle>
    <cs:lnRef idx="0"/>
    <cs:fillRef idx="0"/>
    <cs:effectRef idx="0"/>
    <cs:fontRef idx="minor">
      <a:schemeClr val="tx2"/>
    </cs:fontRef>
    <cs:defRPr sz="1197" b="1" kern="1200"/>
  </cs:axisTitle>
  <cs:categoryAxis>
    <cs:lnRef idx="0"/>
    <cs:fillRef idx="0"/>
    <cs:effectRef idx="0"/>
    <cs:fontRef idx="minor">
      <a:schemeClr val="tx2"/>
    </cs:fontRef>
    <cs:spPr>
      <a:ln w="9525" cap="flat" cmpd="sng" algn="ctr">
        <a:solidFill>
          <a:schemeClr val="tx2">
            <a:lumMod val="15000"/>
            <a:lumOff val="85000"/>
          </a:schemeClr>
        </a:solidFill>
        <a:round/>
      </a:ln>
    </cs:spPr>
    <cs:defRPr sz="1197" kern="1200"/>
  </cs:categoryAxis>
  <cs:chartArea mods="allowNoFillOverride allowNoLineOverride">
    <cs:lnRef idx="0"/>
    <cs:fillRef idx="0"/>
    <cs:effectRef idx="0"/>
    <cs:fontRef idx="minor">
      <a:schemeClr val="tx2"/>
    </cs:fontRef>
    <cs:spPr>
      <a:solidFill>
        <a:schemeClr val="bg1"/>
      </a:solidFill>
      <a:ln w="9525" cap="flat" cmpd="sng" algn="ctr">
        <a:solidFill>
          <a:schemeClr val="tx2">
            <a:lumMod val="15000"/>
            <a:lumOff val="85000"/>
          </a:schemeClr>
        </a:solidFill>
        <a:round/>
      </a:ln>
    </cs:spPr>
    <cs:defRPr sz="1197" kern="1200"/>
  </cs:chartArea>
  <cs:dataLabel>
    <cs:lnRef idx="0"/>
    <cs:fillRef idx="0"/>
    <cs:effectRef idx="0"/>
    <cs:fontRef idx="minor">
      <a:schemeClr val="tx2"/>
    </cs:fontRef>
    <cs:defRPr sz="1197" kern="1200"/>
  </cs:dataLabel>
  <cs:dataLabelCallout>
    <cs:lnRef idx="0"/>
    <cs:fillRef idx="0"/>
    <cs:effectRef idx="0"/>
    <cs:fontRef idx="minor">
      <a:schemeClr val="dk2">
        <a:lumMod val="7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3">
      <cs:styleClr val="auto"/>
    </cs:fillRef>
    <cs:effectRef idx="2"/>
    <cs:fontRef idx="minor">
      <a:schemeClr val="tx2"/>
    </cs:fontRef>
  </cs:dataPoint>
  <cs:dataPoint3D>
    <cs:lnRef idx="0"/>
    <cs:fillRef idx="3">
      <cs:styleClr val="auto"/>
    </cs:fillRef>
    <cs:effectRef idx="2"/>
    <cs:fontRef idx="minor">
      <a:schemeClr val="tx2"/>
    </cs:fontRef>
  </cs:dataPoint3D>
  <cs:dataPointLine>
    <cs:lnRef idx="0">
      <cs:styleClr val="auto"/>
    </cs:lnRef>
    <cs:fillRef idx="3"/>
    <cs:effectRef idx="2"/>
    <cs:fontRef idx="minor">
      <a:schemeClr val="tx2"/>
    </cs:fontRef>
    <cs:spPr>
      <a:ln w="31750" cap="rnd">
        <a:solidFill>
          <a:schemeClr val="phClr"/>
        </a:solidFill>
        <a:round/>
      </a:ln>
    </cs:spPr>
  </cs:dataPointLine>
  <cs:dataPointMarker>
    <cs:lnRef idx="0"/>
    <cs:fillRef idx="3">
      <cs:styleClr val="auto"/>
    </cs:fillRef>
    <cs:effectRef idx="2"/>
    <cs:fontRef idx="minor">
      <a:schemeClr val="tx2"/>
    </cs:fontRef>
    <cs:spPr>
      <a:ln w="12700">
        <a:solidFill>
          <a:schemeClr val="lt2"/>
        </a:solidFill>
        <a:round/>
      </a:ln>
    </cs:spPr>
  </cs:dataPointMarker>
  <cs:dataPointMarkerLayout symbol="circle" size="6"/>
  <cs:dataPointWireframe>
    <cs:lnRef idx="0">
      <cs:styleClr val="auto"/>
    </cs:lnRef>
    <cs:fillRef idx="3"/>
    <cs:effectRef idx="2"/>
    <cs:fontRef idx="minor">
      <a:schemeClr val="tx2"/>
    </cs:fontRef>
    <cs:spPr>
      <a:ln w="9525" cap="rnd">
        <a:solidFill>
          <a:schemeClr val="phClr"/>
        </a:solidFill>
        <a:round/>
      </a:ln>
    </cs:spPr>
  </cs:dataPointWireframe>
  <cs:dataTable>
    <cs:lnRef idx="0"/>
    <cs:fillRef idx="0"/>
    <cs:effectRef idx="0"/>
    <cs:fontRef idx="minor">
      <a:schemeClr val="tx2"/>
    </cs:fontRef>
    <cs:spPr>
      <a:ln w="9525">
        <a:solidFill>
          <a:schemeClr val="tx2">
            <a:lumMod val="15000"/>
            <a:lumOff val="85000"/>
          </a:schemeClr>
        </a:solidFill>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2"/>
    </cs:fontRef>
    <cs:spPr>
      <a:ln w="9525">
        <a:solidFill>
          <a:schemeClr val="tx2">
            <a:lumMod val="60000"/>
            <a:lumOff val="40000"/>
          </a:schemeClr>
        </a:solidFill>
        <a:prstDash val="dash"/>
      </a:ln>
    </cs:spPr>
  </cs:dropLine>
  <cs:errorBar>
    <cs:lnRef idx="0"/>
    <cs:fillRef idx="0"/>
    <cs:effectRef idx="0"/>
    <cs:fontRef idx="minor">
      <a:schemeClr val="tx2"/>
    </cs:fontRef>
    <cs:spPr>
      <a:ln w="9525">
        <a:solidFill>
          <a:schemeClr val="tx2">
            <a:lumMod val="75000"/>
          </a:schemeClr>
        </a:solidFill>
        <a:round/>
      </a:ln>
    </cs:spPr>
  </cs:errorBar>
  <cs:floor>
    <cs:lnRef idx="0"/>
    <cs:fillRef idx="0"/>
    <cs:effectRef idx="0"/>
    <cs:fontRef idx="minor">
      <a:schemeClr val="tx2"/>
    </cs:fontRef>
  </cs:floor>
  <cs:gridlineMajor>
    <cs:lnRef idx="0"/>
    <cs:fillRef idx="0"/>
    <cs:effectRef idx="0"/>
    <cs:fontRef idx="minor">
      <a:schemeClr val="tx2"/>
    </cs:fontRef>
    <cs:spPr>
      <a:ln w="9525" cap="flat" cmpd="sng" algn="ctr">
        <a:solidFill>
          <a:schemeClr val="tx2">
            <a:lumMod val="15000"/>
            <a:lumOff val="85000"/>
          </a:schemeClr>
        </a:solidFill>
        <a:round/>
      </a:ln>
    </cs:spPr>
  </cs:gridlineMajor>
  <cs:gridlineMinor>
    <cs:lnRef idx="0"/>
    <cs:fillRef idx="0"/>
    <cs:effectRef idx="0"/>
    <cs:fontRef idx="minor">
      <a:schemeClr val="tx2"/>
    </cs:fontRef>
    <cs:spPr>
      <a:ln>
        <a:solidFill>
          <a:schemeClr val="tx2">
            <a:lumMod val="5000"/>
            <a:lumOff val="95000"/>
          </a:schemeClr>
        </a:solidFill>
      </a:ln>
    </cs:spPr>
  </cs:gridlineMinor>
  <cs:hiLoLine>
    <cs:lnRef idx="0"/>
    <cs:fillRef idx="0"/>
    <cs:effectRef idx="0"/>
    <cs:fontRef idx="minor">
      <a:schemeClr val="tx2"/>
    </cs:fontRef>
    <cs:spPr>
      <a:ln w="9525">
        <a:solidFill>
          <a:schemeClr val="tx2">
            <a:lumMod val="60000"/>
            <a:lumOff val="40000"/>
          </a:schemeClr>
        </a:solidFill>
        <a:prstDash val="dash"/>
      </a:ln>
    </cs:spPr>
  </cs:hiLoLine>
  <cs:leaderLine>
    <cs:lnRef idx="0"/>
    <cs:fillRef idx="0"/>
    <cs:effectRef idx="0"/>
    <cs:fontRef idx="minor">
      <a:schemeClr val="tx2"/>
    </cs:fontRef>
    <cs:spPr>
      <a:ln w="9525">
        <a:solidFill>
          <a:schemeClr val="tx2">
            <a:lumMod val="35000"/>
            <a:lumOff val="65000"/>
          </a:schemeClr>
        </a:solidFill>
      </a:ln>
    </cs:spPr>
  </cs:leaderLine>
  <cs:legend>
    <cs:lnRef idx="0"/>
    <cs:fillRef idx="0"/>
    <cs:effectRef idx="0"/>
    <cs:fontRef idx="minor">
      <a:schemeClr val="tx2"/>
    </cs:fontRef>
    <cs:defRPr sz="1197" kern="1200"/>
  </cs:legend>
  <cs:plotArea>
    <cs:lnRef idx="0"/>
    <cs:fillRef idx="0"/>
    <cs:effectRef idx="0"/>
    <cs:fontRef idx="minor">
      <a:schemeClr val="tx2"/>
    </cs:fontRef>
  </cs:plotArea>
  <cs:plotArea3D>
    <cs:lnRef idx="0"/>
    <cs:fillRef idx="0"/>
    <cs:effectRef idx="0"/>
    <cs:fontRef idx="minor">
      <a:schemeClr val="tx2"/>
    </cs:fontRef>
  </cs:plotArea3D>
  <cs:seriesAxis>
    <cs:lnRef idx="0"/>
    <cs:fillRef idx="0"/>
    <cs:effectRef idx="0"/>
    <cs:fontRef idx="minor">
      <a:schemeClr val="tx2"/>
    </cs:fontRef>
    <cs:spPr>
      <a:ln w="9525" cap="flat" cmpd="sng" algn="ctr">
        <a:solidFill>
          <a:schemeClr val="tx2">
            <a:lumMod val="15000"/>
            <a:lumOff val="85000"/>
          </a:schemeClr>
        </a:solidFill>
        <a:round/>
      </a:ln>
    </cs:spPr>
    <cs:defRPr sz="1197" kern="1200"/>
  </cs:seriesAxis>
  <cs:seriesLine>
    <cs:lnRef idx="0"/>
    <cs:fillRef idx="0"/>
    <cs:effectRef idx="0"/>
    <cs:fontRef idx="minor">
      <a:schemeClr val="tx2"/>
    </cs:fontRef>
    <cs:spPr>
      <a:ln w="9525">
        <a:solidFill>
          <a:schemeClr val="tx2">
            <a:lumMod val="60000"/>
            <a:lumOff val="40000"/>
          </a:schemeClr>
        </a:solidFill>
        <a:prstDash val="dash"/>
      </a:ln>
    </cs:spPr>
  </cs:seriesLine>
  <cs:title>
    <cs:lnRef idx="0"/>
    <cs:fillRef idx="0"/>
    <cs:effectRef idx="0"/>
    <cs:fontRef idx="minor">
      <a:schemeClr val="tx2"/>
    </cs:fontRef>
    <cs:defRPr sz="2128" b="1" kern="1200"/>
  </cs:title>
  <cs:trendline>
    <cs:lnRef idx="0">
      <cs:styleClr val="auto"/>
    </cs:lnRef>
    <cs:fillRef idx="0"/>
    <cs:effectRef idx="0"/>
    <cs:fontRef idx="minor">
      <a:schemeClr val="tx2"/>
    </cs:fontRef>
    <cs:spPr>
      <a:ln w="19050" cap="rnd">
        <a:solidFill>
          <a:schemeClr val="phClr"/>
        </a:solidFill>
        <a:prstDash val="sysDash"/>
      </a:ln>
    </cs:spPr>
  </cs:trendline>
  <cs:trendlineLabel>
    <cs:lnRef idx="0"/>
    <cs:fillRef idx="0"/>
    <cs:effectRef idx="0"/>
    <cs:fontRef idx="minor">
      <a:schemeClr val="tx2"/>
    </cs:fontRef>
    <cs:defRPr sz="1197" kern="1200"/>
  </cs:trendlineLabel>
  <cs:upBar>
    <cs:lnRef idx="0"/>
    <cs:fillRef idx="0"/>
    <cs:effectRef idx="0"/>
    <cs:fontRef idx="minor">
      <a:schemeClr val="tx2"/>
    </cs:fontRef>
    <cs:spPr>
      <a:solidFill>
        <a:schemeClr val="lt1"/>
      </a:solidFill>
      <a:ln w="9525">
        <a:solidFill>
          <a:schemeClr val="tx1">
            <a:lumMod val="15000"/>
            <a:lumOff val="85000"/>
          </a:schemeClr>
        </a:solidFill>
      </a:ln>
    </cs:spPr>
  </cs:upBar>
  <cs:valueAxis>
    <cs:lnRef idx="0"/>
    <cs:fillRef idx="0"/>
    <cs:effectRef idx="0"/>
    <cs:fontRef idx="minor">
      <a:schemeClr val="tx2"/>
    </cs:fontRef>
    <cs:defRPr sz="1197" kern="1200"/>
  </cs:valueAxis>
  <cs:wall>
    <cs:lnRef idx="0"/>
    <cs:fillRef idx="0"/>
    <cs:effectRef idx="0"/>
    <cs:fontRef idx="minor">
      <a:schemeClr val="tx2"/>
    </cs:fontRef>
  </cs:wall>
</cs:chartStyle>
</file>

<file path=ppt/diagrams/colors1.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2B8603A6-55B2-4875-89A8-2142538288F6}" type="doc">
      <dgm:prSet loTypeId="urn:microsoft.com/office/officeart/2008/layout/LinedList" loCatId="list" qsTypeId="urn:microsoft.com/office/officeart/2005/8/quickstyle/simple1" qsCatId="simple" csTypeId="urn:microsoft.com/office/officeart/2005/8/colors/accent1_2" csCatId="accent1" phldr="1"/>
      <dgm:spPr/>
      <dgm:t>
        <a:bodyPr/>
        <a:lstStyle/>
        <a:p>
          <a:endParaRPr lang="en-US"/>
        </a:p>
      </dgm:t>
    </dgm:pt>
    <dgm:pt modelId="{A05339D2-2631-4803-80B6-876FED5F5DEF}">
      <dgm:prSet/>
      <dgm:spPr/>
      <dgm:t>
        <a:bodyPr/>
        <a:lstStyle/>
        <a:p>
          <a:r>
            <a:rPr lang="en-GB" b="1" dirty="0">
              <a:solidFill>
                <a:schemeClr val="accent2"/>
              </a:solidFill>
            </a:rPr>
            <a:t>Workplace Adjustments</a:t>
          </a:r>
          <a:endParaRPr lang="en-US" dirty="0">
            <a:solidFill>
              <a:schemeClr val="accent2"/>
            </a:solidFill>
          </a:endParaRPr>
        </a:p>
      </dgm:t>
    </dgm:pt>
    <dgm:pt modelId="{98D3A40A-55C4-462E-BCB5-0EBF06B3410D}" type="parTrans" cxnId="{CC535E58-1DC3-4BA7-9B86-31CC1BD08DB0}">
      <dgm:prSet/>
      <dgm:spPr/>
      <dgm:t>
        <a:bodyPr/>
        <a:lstStyle/>
        <a:p>
          <a:endParaRPr lang="en-US"/>
        </a:p>
      </dgm:t>
    </dgm:pt>
    <dgm:pt modelId="{D6FC9129-B3C2-44E4-8125-112477C820F5}" type="sibTrans" cxnId="{CC535E58-1DC3-4BA7-9B86-31CC1BD08DB0}">
      <dgm:prSet/>
      <dgm:spPr/>
      <dgm:t>
        <a:bodyPr/>
        <a:lstStyle/>
        <a:p>
          <a:endParaRPr lang="en-US"/>
        </a:p>
      </dgm:t>
    </dgm:pt>
    <dgm:pt modelId="{AB4541F9-18B9-479E-8106-310834C93C1E}">
      <dgm:prSet/>
      <dgm:spPr/>
      <dgm:t>
        <a:bodyPr/>
        <a:lstStyle/>
        <a:p>
          <a:r>
            <a:rPr lang="en-GB" dirty="0"/>
            <a:t>Changed colour of lab uniforms from white to blue following requests from female colleagues</a:t>
          </a:r>
          <a:endParaRPr lang="en-US" dirty="0"/>
        </a:p>
      </dgm:t>
    </dgm:pt>
    <dgm:pt modelId="{028EED49-1831-40D0-9AF2-E6C20BB740CF}" type="parTrans" cxnId="{A84CF4C0-E1A4-4934-A2D9-91ED441537BF}">
      <dgm:prSet/>
      <dgm:spPr/>
      <dgm:t>
        <a:bodyPr/>
        <a:lstStyle/>
        <a:p>
          <a:endParaRPr lang="en-US"/>
        </a:p>
      </dgm:t>
    </dgm:pt>
    <dgm:pt modelId="{A771692C-A26E-459F-8BAC-388F7193693A}" type="sibTrans" cxnId="{A84CF4C0-E1A4-4934-A2D9-91ED441537BF}">
      <dgm:prSet/>
      <dgm:spPr/>
      <dgm:t>
        <a:bodyPr/>
        <a:lstStyle/>
        <a:p>
          <a:endParaRPr lang="en-US"/>
        </a:p>
      </dgm:t>
    </dgm:pt>
    <dgm:pt modelId="{4662D331-590F-4CD1-9EDB-23D590D77B1B}">
      <dgm:prSet/>
      <dgm:spPr/>
      <dgm:t>
        <a:bodyPr/>
        <a:lstStyle/>
        <a:p>
          <a:r>
            <a:rPr lang="en-GB" dirty="0"/>
            <a:t>Flexible working and tailored reasonable adjustments</a:t>
          </a:r>
          <a:endParaRPr lang="en-US" dirty="0"/>
        </a:p>
      </dgm:t>
    </dgm:pt>
    <dgm:pt modelId="{21D9C6C7-EB62-4CDA-903F-36AE5E992B91}" type="parTrans" cxnId="{4D74C907-ECC3-440B-BA3A-502852595AF6}">
      <dgm:prSet/>
      <dgm:spPr/>
      <dgm:t>
        <a:bodyPr/>
        <a:lstStyle/>
        <a:p>
          <a:endParaRPr lang="en-US"/>
        </a:p>
      </dgm:t>
    </dgm:pt>
    <dgm:pt modelId="{6273B573-DBB8-4EAE-8A2D-44DAF46F33CC}" type="sibTrans" cxnId="{4D74C907-ECC3-440B-BA3A-502852595AF6}">
      <dgm:prSet/>
      <dgm:spPr/>
      <dgm:t>
        <a:bodyPr/>
        <a:lstStyle/>
        <a:p>
          <a:endParaRPr lang="en-US"/>
        </a:p>
      </dgm:t>
    </dgm:pt>
    <dgm:pt modelId="{409262ED-351C-4883-8D4C-CC13233EFE1C}">
      <dgm:prSet/>
      <dgm:spPr/>
      <dgm:t>
        <a:bodyPr/>
        <a:lstStyle/>
        <a:p>
          <a:r>
            <a:rPr lang="en-GB" b="1" dirty="0">
              <a:solidFill>
                <a:schemeClr val="accent2"/>
              </a:solidFill>
            </a:rPr>
            <a:t>Health &amp; Wellbeing</a:t>
          </a:r>
          <a:endParaRPr lang="en-US" dirty="0">
            <a:solidFill>
              <a:schemeClr val="accent2"/>
            </a:solidFill>
          </a:endParaRPr>
        </a:p>
      </dgm:t>
    </dgm:pt>
    <dgm:pt modelId="{446EAE07-9073-49BC-BA2C-1B194F6AF945}" type="parTrans" cxnId="{9C14FF3C-430F-41AC-8290-CBDB695094F1}">
      <dgm:prSet/>
      <dgm:spPr/>
      <dgm:t>
        <a:bodyPr/>
        <a:lstStyle/>
        <a:p>
          <a:endParaRPr lang="en-US"/>
        </a:p>
      </dgm:t>
    </dgm:pt>
    <dgm:pt modelId="{B0BD6C36-0627-4858-9AEE-18BB57673E69}" type="sibTrans" cxnId="{9C14FF3C-430F-41AC-8290-CBDB695094F1}">
      <dgm:prSet/>
      <dgm:spPr/>
      <dgm:t>
        <a:bodyPr/>
        <a:lstStyle/>
        <a:p>
          <a:endParaRPr lang="en-US"/>
        </a:p>
      </dgm:t>
    </dgm:pt>
    <dgm:pt modelId="{F12B0CD6-CDDD-4F8F-AB8C-F7A1598A5F75}">
      <dgm:prSet/>
      <dgm:spPr/>
      <dgm:t>
        <a:bodyPr/>
        <a:lstStyle/>
        <a:p>
          <a:r>
            <a:rPr lang="en-GB" dirty="0"/>
            <a:t>Occupational Health referrals for specialist advice</a:t>
          </a:r>
          <a:endParaRPr lang="en-US" dirty="0"/>
        </a:p>
      </dgm:t>
    </dgm:pt>
    <dgm:pt modelId="{40730AC9-62B4-44A3-9227-30FD91E30EC0}" type="parTrans" cxnId="{6B6EBFCC-BE80-4C7F-BE36-18B195543F28}">
      <dgm:prSet/>
      <dgm:spPr/>
      <dgm:t>
        <a:bodyPr/>
        <a:lstStyle/>
        <a:p>
          <a:endParaRPr lang="en-US"/>
        </a:p>
      </dgm:t>
    </dgm:pt>
    <dgm:pt modelId="{8C242218-516E-4D5B-8F64-9406CC49D8C5}" type="sibTrans" cxnId="{6B6EBFCC-BE80-4C7F-BE36-18B195543F28}">
      <dgm:prSet/>
      <dgm:spPr/>
      <dgm:t>
        <a:bodyPr/>
        <a:lstStyle/>
        <a:p>
          <a:endParaRPr lang="en-US"/>
        </a:p>
      </dgm:t>
    </dgm:pt>
    <dgm:pt modelId="{37B0A4D6-5775-49B5-A710-6C6EA9FD359E}">
      <dgm:prSet/>
      <dgm:spPr/>
      <dgm:t>
        <a:bodyPr/>
        <a:lstStyle/>
        <a:p>
          <a:r>
            <a:rPr lang="en-GB" dirty="0"/>
            <a:t>Employee Assistance Programme (24/7 confidential support)</a:t>
          </a:r>
          <a:endParaRPr lang="en-US" dirty="0"/>
        </a:p>
      </dgm:t>
    </dgm:pt>
    <dgm:pt modelId="{4B81AE29-06D2-4E53-9764-E1740725D9C3}" type="parTrans" cxnId="{7551091C-9BFE-47CE-A99A-402858EB96FB}">
      <dgm:prSet/>
      <dgm:spPr/>
      <dgm:t>
        <a:bodyPr/>
        <a:lstStyle/>
        <a:p>
          <a:endParaRPr lang="en-US"/>
        </a:p>
      </dgm:t>
    </dgm:pt>
    <dgm:pt modelId="{C86FA439-6C8F-4E1B-BCE4-C426FD9B5F4E}" type="sibTrans" cxnId="{7551091C-9BFE-47CE-A99A-402858EB96FB}">
      <dgm:prSet/>
      <dgm:spPr/>
      <dgm:t>
        <a:bodyPr/>
        <a:lstStyle/>
        <a:p>
          <a:endParaRPr lang="en-US"/>
        </a:p>
      </dgm:t>
    </dgm:pt>
    <dgm:pt modelId="{4ED2B190-04E5-4EA5-9BB2-6D8328672EA0}">
      <dgm:prSet/>
      <dgm:spPr/>
      <dgm:t>
        <a:bodyPr/>
        <a:lstStyle/>
        <a:p>
          <a:r>
            <a:rPr lang="en-GB" dirty="0"/>
            <a:t>GP Anytime and Best Doctors access</a:t>
          </a:r>
          <a:endParaRPr lang="en-US" dirty="0"/>
        </a:p>
      </dgm:t>
    </dgm:pt>
    <dgm:pt modelId="{84771081-7B5B-477D-B983-768AB07929E3}" type="parTrans" cxnId="{1DBBC244-AD1F-4CD8-B15B-96BDF5E0F75A}">
      <dgm:prSet/>
      <dgm:spPr/>
      <dgm:t>
        <a:bodyPr/>
        <a:lstStyle/>
        <a:p>
          <a:endParaRPr lang="en-US"/>
        </a:p>
      </dgm:t>
    </dgm:pt>
    <dgm:pt modelId="{B7847A1C-90E7-4773-AEAD-A11248FCEE75}" type="sibTrans" cxnId="{1DBBC244-AD1F-4CD8-B15B-96BDF5E0F75A}">
      <dgm:prSet/>
      <dgm:spPr/>
      <dgm:t>
        <a:bodyPr/>
        <a:lstStyle/>
        <a:p>
          <a:endParaRPr lang="en-US"/>
        </a:p>
      </dgm:t>
    </dgm:pt>
    <dgm:pt modelId="{8AAE26DA-3A57-4226-B7BC-1ADA8ABDF751}">
      <dgm:prSet/>
      <dgm:spPr/>
      <dgm:t>
        <a:bodyPr/>
        <a:lstStyle/>
        <a:p>
          <a:r>
            <a:rPr lang="en-GB" dirty="0"/>
            <a:t>Menopause awareness sessions and seminars for women</a:t>
          </a:r>
          <a:endParaRPr lang="en-US" dirty="0"/>
        </a:p>
      </dgm:t>
    </dgm:pt>
    <dgm:pt modelId="{A21EDEB9-AF6D-4F8F-A8AF-B42372E28A53}" type="parTrans" cxnId="{C60321B4-9A42-4807-8E3E-A1BC207A615B}">
      <dgm:prSet/>
      <dgm:spPr/>
      <dgm:t>
        <a:bodyPr/>
        <a:lstStyle/>
        <a:p>
          <a:endParaRPr lang="en-US"/>
        </a:p>
      </dgm:t>
    </dgm:pt>
    <dgm:pt modelId="{7AB168FD-20CB-4A7A-8557-B147BE18E255}" type="sibTrans" cxnId="{C60321B4-9A42-4807-8E3E-A1BC207A615B}">
      <dgm:prSet/>
      <dgm:spPr/>
      <dgm:t>
        <a:bodyPr/>
        <a:lstStyle/>
        <a:p>
          <a:endParaRPr lang="en-US"/>
        </a:p>
      </dgm:t>
    </dgm:pt>
    <dgm:pt modelId="{97B715DA-FA04-4484-BCC2-E38C64C4856C}">
      <dgm:prSet/>
      <dgm:spPr/>
      <dgm:t>
        <a:bodyPr/>
        <a:lstStyle/>
        <a:p>
          <a:r>
            <a:rPr lang="en-GB" dirty="0"/>
            <a:t>Bupa menopause appointments with trained menopause nurse for female colleagues </a:t>
          </a:r>
          <a:endParaRPr lang="en-US" dirty="0"/>
        </a:p>
      </dgm:t>
    </dgm:pt>
    <dgm:pt modelId="{64ECB8BE-0C28-410B-8419-A776F71D7758}" type="parTrans" cxnId="{260BD129-F5EE-44C3-A8B5-012BD6725A62}">
      <dgm:prSet/>
      <dgm:spPr/>
      <dgm:t>
        <a:bodyPr/>
        <a:lstStyle/>
        <a:p>
          <a:endParaRPr lang="en-US"/>
        </a:p>
      </dgm:t>
    </dgm:pt>
    <dgm:pt modelId="{377511CE-C55A-425B-B794-AB287E2E969A}" type="sibTrans" cxnId="{260BD129-F5EE-44C3-A8B5-012BD6725A62}">
      <dgm:prSet/>
      <dgm:spPr/>
      <dgm:t>
        <a:bodyPr/>
        <a:lstStyle/>
        <a:p>
          <a:endParaRPr lang="en-US"/>
        </a:p>
      </dgm:t>
    </dgm:pt>
    <dgm:pt modelId="{1103642F-C6FF-46E8-9BFA-57D20EC1F1D9}">
      <dgm:prSet/>
      <dgm:spPr/>
      <dgm:t>
        <a:bodyPr/>
        <a:lstStyle/>
        <a:p>
          <a:r>
            <a:rPr lang="en-GB" dirty="0"/>
            <a:t>Health Assessments for all colleagues over 50 years old </a:t>
          </a:r>
          <a:endParaRPr lang="en-US" dirty="0"/>
        </a:p>
      </dgm:t>
    </dgm:pt>
    <dgm:pt modelId="{C6DCCFD2-BB35-4CBC-B9B9-CB499657F84C}" type="parTrans" cxnId="{C023087B-7BF0-4D79-9C28-6D894DF75FB6}">
      <dgm:prSet/>
      <dgm:spPr/>
      <dgm:t>
        <a:bodyPr/>
        <a:lstStyle/>
        <a:p>
          <a:endParaRPr lang="en-US"/>
        </a:p>
      </dgm:t>
    </dgm:pt>
    <dgm:pt modelId="{0867F9D6-1408-4AB3-A1F5-CCA3BC1AC76C}" type="sibTrans" cxnId="{C023087B-7BF0-4D79-9C28-6D894DF75FB6}">
      <dgm:prSet/>
      <dgm:spPr/>
      <dgm:t>
        <a:bodyPr/>
        <a:lstStyle/>
        <a:p>
          <a:endParaRPr lang="en-US"/>
        </a:p>
      </dgm:t>
    </dgm:pt>
    <dgm:pt modelId="{AC245820-83D8-4911-A19D-9F6F0B366983}">
      <dgm:prSet/>
      <dgm:spPr/>
      <dgm:t>
        <a:bodyPr/>
        <a:lstStyle/>
        <a:p>
          <a:pPr>
            <a:buNone/>
          </a:pPr>
          <a:r>
            <a:rPr lang="en-GB"/>
            <a:t>Provided support for the partners of women dealing with the menopause </a:t>
          </a:r>
          <a:endParaRPr lang="en-GB" dirty="0"/>
        </a:p>
      </dgm:t>
    </dgm:pt>
    <dgm:pt modelId="{4122778D-41FF-4694-A9E2-9320A333C4C6}" type="parTrans" cxnId="{F2402C76-EF1D-4199-8E57-8D8EE193775E}">
      <dgm:prSet/>
      <dgm:spPr/>
      <dgm:t>
        <a:bodyPr/>
        <a:lstStyle/>
        <a:p>
          <a:endParaRPr lang="en-GB"/>
        </a:p>
      </dgm:t>
    </dgm:pt>
    <dgm:pt modelId="{4A3CD9F4-4EF6-4191-B137-ECFB11867CF6}" type="sibTrans" cxnId="{F2402C76-EF1D-4199-8E57-8D8EE193775E}">
      <dgm:prSet/>
      <dgm:spPr/>
      <dgm:t>
        <a:bodyPr/>
        <a:lstStyle/>
        <a:p>
          <a:endParaRPr lang="en-GB"/>
        </a:p>
      </dgm:t>
    </dgm:pt>
    <dgm:pt modelId="{69B173D9-217E-4DC9-B4F0-6345A57DBC15}" type="pres">
      <dgm:prSet presAssocID="{2B8603A6-55B2-4875-89A8-2142538288F6}" presName="vert0" presStyleCnt="0">
        <dgm:presLayoutVars>
          <dgm:dir/>
          <dgm:animOne val="branch"/>
          <dgm:animLvl val="lvl"/>
        </dgm:presLayoutVars>
      </dgm:prSet>
      <dgm:spPr/>
    </dgm:pt>
    <dgm:pt modelId="{9612DC64-6645-4948-AD71-84496EBC81F3}" type="pres">
      <dgm:prSet presAssocID="{A05339D2-2631-4803-80B6-876FED5F5DEF}" presName="thickLine" presStyleLbl="alignNode1" presStyleIdx="0" presStyleCnt="11"/>
      <dgm:spPr/>
    </dgm:pt>
    <dgm:pt modelId="{C656336A-56EB-4543-ABAB-53F908D77283}" type="pres">
      <dgm:prSet presAssocID="{A05339D2-2631-4803-80B6-876FED5F5DEF}" presName="horz1" presStyleCnt="0"/>
      <dgm:spPr/>
    </dgm:pt>
    <dgm:pt modelId="{CC6865D1-6182-4DB2-A7ED-588877A49D6B}" type="pres">
      <dgm:prSet presAssocID="{A05339D2-2631-4803-80B6-876FED5F5DEF}" presName="tx1" presStyleLbl="revTx" presStyleIdx="0" presStyleCnt="11"/>
      <dgm:spPr/>
    </dgm:pt>
    <dgm:pt modelId="{B6F21BEE-DFDB-4235-B93E-D6ADF5222F33}" type="pres">
      <dgm:prSet presAssocID="{A05339D2-2631-4803-80B6-876FED5F5DEF}" presName="vert1" presStyleCnt="0"/>
      <dgm:spPr/>
    </dgm:pt>
    <dgm:pt modelId="{3BFF7C68-2DC3-4696-8D67-3716F77E9D2A}" type="pres">
      <dgm:prSet presAssocID="{AB4541F9-18B9-479E-8106-310834C93C1E}" presName="thickLine" presStyleLbl="alignNode1" presStyleIdx="1" presStyleCnt="11"/>
      <dgm:spPr/>
    </dgm:pt>
    <dgm:pt modelId="{15B073D1-F2B8-42F6-88AE-1432A91AB228}" type="pres">
      <dgm:prSet presAssocID="{AB4541F9-18B9-479E-8106-310834C93C1E}" presName="horz1" presStyleCnt="0"/>
      <dgm:spPr/>
    </dgm:pt>
    <dgm:pt modelId="{EFA314A7-A4A2-424B-90BF-8905DB8A7220}" type="pres">
      <dgm:prSet presAssocID="{AB4541F9-18B9-479E-8106-310834C93C1E}" presName="tx1" presStyleLbl="revTx" presStyleIdx="1" presStyleCnt="11"/>
      <dgm:spPr/>
    </dgm:pt>
    <dgm:pt modelId="{3953C29C-3A70-4F34-8FD6-03AB160E8E89}" type="pres">
      <dgm:prSet presAssocID="{AB4541F9-18B9-479E-8106-310834C93C1E}" presName="vert1" presStyleCnt="0"/>
      <dgm:spPr/>
    </dgm:pt>
    <dgm:pt modelId="{5EEF827B-4D89-4153-8C51-40C0470EEF6F}" type="pres">
      <dgm:prSet presAssocID="{4662D331-590F-4CD1-9EDB-23D590D77B1B}" presName="thickLine" presStyleLbl="alignNode1" presStyleIdx="2" presStyleCnt="11"/>
      <dgm:spPr/>
    </dgm:pt>
    <dgm:pt modelId="{7AB7650C-E4B3-4EC3-BC96-9DA18B564D52}" type="pres">
      <dgm:prSet presAssocID="{4662D331-590F-4CD1-9EDB-23D590D77B1B}" presName="horz1" presStyleCnt="0"/>
      <dgm:spPr/>
    </dgm:pt>
    <dgm:pt modelId="{1C4D93C8-0F5C-43BA-B8DC-837CAAC46925}" type="pres">
      <dgm:prSet presAssocID="{4662D331-590F-4CD1-9EDB-23D590D77B1B}" presName="tx1" presStyleLbl="revTx" presStyleIdx="2" presStyleCnt="11"/>
      <dgm:spPr/>
    </dgm:pt>
    <dgm:pt modelId="{0909C07A-D67A-4268-9B3D-B33776C3834C}" type="pres">
      <dgm:prSet presAssocID="{4662D331-590F-4CD1-9EDB-23D590D77B1B}" presName="vert1" presStyleCnt="0"/>
      <dgm:spPr/>
    </dgm:pt>
    <dgm:pt modelId="{FACEDEA2-32A6-43EA-8E89-4018F69A2613}" type="pres">
      <dgm:prSet presAssocID="{409262ED-351C-4883-8D4C-CC13233EFE1C}" presName="thickLine" presStyleLbl="alignNode1" presStyleIdx="3" presStyleCnt="11"/>
      <dgm:spPr/>
    </dgm:pt>
    <dgm:pt modelId="{562ADD36-93B2-4716-AD90-018CC4C89499}" type="pres">
      <dgm:prSet presAssocID="{409262ED-351C-4883-8D4C-CC13233EFE1C}" presName="horz1" presStyleCnt="0"/>
      <dgm:spPr/>
    </dgm:pt>
    <dgm:pt modelId="{7EB9989B-F215-4B06-A7B9-33E09EBA51C3}" type="pres">
      <dgm:prSet presAssocID="{409262ED-351C-4883-8D4C-CC13233EFE1C}" presName="tx1" presStyleLbl="revTx" presStyleIdx="3" presStyleCnt="11"/>
      <dgm:spPr/>
    </dgm:pt>
    <dgm:pt modelId="{A062D4FF-9EC3-490A-934A-932FF80CB235}" type="pres">
      <dgm:prSet presAssocID="{409262ED-351C-4883-8D4C-CC13233EFE1C}" presName="vert1" presStyleCnt="0"/>
      <dgm:spPr/>
    </dgm:pt>
    <dgm:pt modelId="{FBD1105D-721E-4C90-96A8-DB8C2091B8CA}" type="pres">
      <dgm:prSet presAssocID="{F12B0CD6-CDDD-4F8F-AB8C-F7A1598A5F75}" presName="thickLine" presStyleLbl="alignNode1" presStyleIdx="4" presStyleCnt="11"/>
      <dgm:spPr/>
    </dgm:pt>
    <dgm:pt modelId="{9E5A1E87-69C2-4C46-A569-8C7A7018F64A}" type="pres">
      <dgm:prSet presAssocID="{F12B0CD6-CDDD-4F8F-AB8C-F7A1598A5F75}" presName="horz1" presStyleCnt="0"/>
      <dgm:spPr/>
    </dgm:pt>
    <dgm:pt modelId="{6A67DA16-933D-4D73-9550-6480EC486E47}" type="pres">
      <dgm:prSet presAssocID="{F12B0CD6-CDDD-4F8F-AB8C-F7A1598A5F75}" presName="tx1" presStyleLbl="revTx" presStyleIdx="4" presStyleCnt="11"/>
      <dgm:spPr/>
    </dgm:pt>
    <dgm:pt modelId="{F38AA6FF-E195-4188-821F-F6AEF1ED6011}" type="pres">
      <dgm:prSet presAssocID="{F12B0CD6-CDDD-4F8F-AB8C-F7A1598A5F75}" presName="vert1" presStyleCnt="0"/>
      <dgm:spPr/>
    </dgm:pt>
    <dgm:pt modelId="{5C46D4E7-BEA8-4608-B00B-BEB1368B3D1D}" type="pres">
      <dgm:prSet presAssocID="{AC245820-83D8-4911-A19D-9F6F0B366983}" presName="thickLine" presStyleLbl="alignNode1" presStyleIdx="5" presStyleCnt="11"/>
      <dgm:spPr/>
    </dgm:pt>
    <dgm:pt modelId="{8517D367-84BE-4359-B9D1-133F3EBF97A2}" type="pres">
      <dgm:prSet presAssocID="{AC245820-83D8-4911-A19D-9F6F0B366983}" presName="horz1" presStyleCnt="0"/>
      <dgm:spPr/>
    </dgm:pt>
    <dgm:pt modelId="{55A53FD9-9956-46BD-B7A5-6576447C2D0F}" type="pres">
      <dgm:prSet presAssocID="{AC245820-83D8-4911-A19D-9F6F0B366983}" presName="tx1" presStyleLbl="revTx" presStyleIdx="5" presStyleCnt="11"/>
      <dgm:spPr/>
    </dgm:pt>
    <dgm:pt modelId="{933484E6-C921-441F-84FB-2870FB47343D}" type="pres">
      <dgm:prSet presAssocID="{AC245820-83D8-4911-A19D-9F6F0B366983}" presName="vert1" presStyleCnt="0"/>
      <dgm:spPr/>
    </dgm:pt>
    <dgm:pt modelId="{09F82A47-6FBC-4E7E-AA3D-C27A7293888F}" type="pres">
      <dgm:prSet presAssocID="{37B0A4D6-5775-49B5-A710-6C6EA9FD359E}" presName="thickLine" presStyleLbl="alignNode1" presStyleIdx="6" presStyleCnt="11"/>
      <dgm:spPr/>
    </dgm:pt>
    <dgm:pt modelId="{04349E1B-3D72-4540-9E5F-995E8C91F997}" type="pres">
      <dgm:prSet presAssocID="{37B0A4D6-5775-49B5-A710-6C6EA9FD359E}" presName="horz1" presStyleCnt="0"/>
      <dgm:spPr/>
    </dgm:pt>
    <dgm:pt modelId="{F66D566C-B3C6-4386-AC0A-13559BCE0C34}" type="pres">
      <dgm:prSet presAssocID="{37B0A4D6-5775-49B5-A710-6C6EA9FD359E}" presName="tx1" presStyleLbl="revTx" presStyleIdx="6" presStyleCnt="11"/>
      <dgm:spPr/>
    </dgm:pt>
    <dgm:pt modelId="{6E7DE1D5-F012-419B-AEBA-4D32EED32509}" type="pres">
      <dgm:prSet presAssocID="{37B0A4D6-5775-49B5-A710-6C6EA9FD359E}" presName="vert1" presStyleCnt="0"/>
      <dgm:spPr/>
    </dgm:pt>
    <dgm:pt modelId="{9FB3686C-5722-454E-8288-42ABE09C325A}" type="pres">
      <dgm:prSet presAssocID="{4ED2B190-04E5-4EA5-9BB2-6D8328672EA0}" presName="thickLine" presStyleLbl="alignNode1" presStyleIdx="7" presStyleCnt="11"/>
      <dgm:spPr/>
    </dgm:pt>
    <dgm:pt modelId="{4575AF1E-E31B-439D-BDF9-A01E54A1A7F2}" type="pres">
      <dgm:prSet presAssocID="{4ED2B190-04E5-4EA5-9BB2-6D8328672EA0}" presName="horz1" presStyleCnt="0"/>
      <dgm:spPr/>
    </dgm:pt>
    <dgm:pt modelId="{2532291E-8D60-49F4-A877-B7B8FFC7969D}" type="pres">
      <dgm:prSet presAssocID="{4ED2B190-04E5-4EA5-9BB2-6D8328672EA0}" presName="tx1" presStyleLbl="revTx" presStyleIdx="7" presStyleCnt="11"/>
      <dgm:spPr/>
    </dgm:pt>
    <dgm:pt modelId="{CE3A28FF-E46F-40F7-88FC-EC3DA2C24D26}" type="pres">
      <dgm:prSet presAssocID="{4ED2B190-04E5-4EA5-9BB2-6D8328672EA0}" presName="vert1" presStyleCnt="0"/>
      <dgm:spPr/>
    </dgm:pt>
    <dgm:pt modelId="{2241C6DA-73F1-492A-9D1C-F351E95CDA8F}" type="pres">
      <dgm:prSet presAssocID="{8AAE26DA-3A57-4226-B7BC-1ADA8ABDF751}" presName="thickLine" presStyleLbl="alignNode1" presStyleIdx="8" presStyleCnt="11"/>
      <dgm:spPr/>
    </dgm:pt>
    <dgm:pt modelId="{C2CE1EFB-EC32-4F04-B0B5-73316481BE07}" type="pres">
      <dgm:prSet presAssocID="{8AAE26DA-3A57-4226-B7BC-1ADA8ABDF751}" presName="horz1" presStyleCnt="0"/>
      <dgm:spPr/>
    </dgm:pt>
    <dgm:pt modelId="{AFDE048B-40CF-473D-985E-9A7B702C2925}" type="pres">
      <dgm:prSet presAssocID="{8AAE26DA-3A57-4226-B7BC-1ADA8ABDF751}" presName="tx1" presStyleLbl="revTx" presStyleIdx="8" presStyleCnt="11"/>
      <dgm:spPr/>
    </dgm:pt>
    <dgm:pt modelId="{0E8CA1FD-B03B-4912-B2DE-A86CF01F3E85}" type="pres">
      <dgm:prSet presAssocID="{8AAE26DA-3A57-4226-B7BC-1ADA8ABDF751}" presName="vert1" presStyleCnt="0"/>
      <dgm:spPr/>
    </dgm:pt>
    <dgm:pt modelId="{8EC87228-F841-42C9-B017-055DEFC77E57}" type="pres">
      <dgm:prSet presAssocID="{97B715DA-FA04-4484-BCC2-E38C64C4856C}" presName="thickLine" presStyleLbl="alignNode1" presStyleIdx="9" presStyleCnt="11"/>
      <dgm:spPr/>
    </dgm:pt>
    <dgm:pt modelId="{444762CA-5595-43E2-98E2-D20DCC4A79FA}" type="pres">
      <dgm:prSet presAssocID="{97B715DA-FA04-4484-BCC2-E38C64C4856C}" presName="horz1" presStyleCnt="0"/>
      <dgm:spPr/>
    </dgm:pt>
    <dgm:pt modelId="{B4A2DBC9-DB6B-4D77-A108-C1363CFDF0EE}" type="pres">
      <dgm:prSet presAssocID="{97B715DA-FA04-4484-BCC2-E38C64C4856C}" presName="tx1" presStyleLbl="revTx" presStyleIdx="9" presStyleCnt="11"/>
      <dgm:spPr/>
    </dgm:pt>
    <dgm:pt modelId="{8F4AB400-AC7D-4B36-9675-2E2F2C67F05F}" type="pres">
      <dgm:prSet presAssocID="{97B715DA-FA04-4484-BCC2-E38C64C4856C}" presName="vert1" presStyleCnt="0"/>
      <dgm:spPr/>
    </dgm:pt>
    <dgm:pt modelId="{71045670-9B8F-41E8-8342-737FDA078A79}" type="pres">
      <dgm:prSet presAssocID="{1103642F-C6FF-46E8-9BFA-57D20EC1F1D9}" presName="thickLine" presStyleLbl="alignNode1" presStyleIdx="10" presStyleCnt="11"/>
      <dgm:spPr/>
    </dgm:pt>
    <dgm:pt modelId="{BF228836-62D2-477A-A543-4B3B14AA2469}" type="pres">
      <dgm:prSet presAssocID="{1103642F-C6FF-46E8-9BFA-57D20EC1F1D9}" presName="horz1" presStyleCnt="0"/>
      <dgm:spPr/>
    </dgm:pt>
    <dgm:pt modelId="{8F5D5C0C-FD5B-4B61-B598-BF887B10FC38}" type="pres">
      <dgm:prSet presAssocID="{1103642F-C6FF-46E8-9BFA-57D20EC1F1D9}" presName="tx1" presStyleLbl="revTx" presStyleIdx="10" presStyleCnt="11"/>
      <dgm:spPr/>
    </dgm:pt>
    <dgm:pt modelId="{CB968431-7BA2-4508-86A1-352979D9709C}" type="pres">
      <dgm:prSet presAssocID="{1103642F-C6FF-46E8-9BFA-57D20EC1F1D9}" presName="vert1" presStyleCnt="0"/>
      <dgm:spPr/>
    </dgm:pt>
  </dgm:ptLst>
  <dgm:cxnLst>
    <dgm:cxn modelId="{70304503-D348-4A30-83DD-DA6C044C1B77}" type="presOf" srcId="{A05339D2-2631-4803-80B6-876FED5F5DEF}" destId="{CC6865D1-6182-4DB2-A7ED-588877A49D6B}" srcOrd="0" destOrd="0" presId="urn:microsoft.com/office/officeart/2008/layout/LinedList"/>
    <dgm:cxn modelId="{4D74C907-ECC3-440B-BA3A-502852595AF6}" srcId="{2B8603A6-55B2-4875-89A8-2142538288F6}" destId="{4662D331-590F-4CD1-9EDB-23D590D77B1B}" srcOrd="2" destOrd="0" parTransId="{21D9C6C7-EB62-4CDA-903F-36AE5E992B91}" sibTransId="{6273B573-DBB8-4EAE-8A2D-44DAF46F33CC}"/>
    <dgm:cxn modelId="{C02AB810-D1F4-4FC3-B459-B418273BEF2A}" type="presOf" srcId="{4662D331-590F-4CD1-9EDB-23D590D77B1B}" destId="{1C4D93C8-0F5C-43BA-B8DC-837CAAC46925}" srcOrd="0" destOrd="0" presId="urn:microsoft.com/office/officeart/2008/layout/LinedList"/>
    <dgm:cxn modelId="{AD0BD01A-4676-4440-AD39-1CBA1D44DD6F}" type="presOf" srcId="{AB4541F9-18B9-479E-8106-310834C93C1E}" destId="{EFA314A7-A4A2-424B-90BF-8905DB8A7220}" srcOrd="0" destOrd="0" presId="urn:microsoft.com/office/officeart/2008/layout/LinedList"/>
    <dgm:cxn modelId="{7551091C-9BFE-47CE-A99A-402858EB96FB}" srcId="{2B8603A6-55B2-4875-89A8-2142538288F6}" destId="{37B0A4D6-5775-49B5-A710-6C6EA9FD359E}" srcOrd="6" destOrd="0" parTransId="{4B81AE29-06D2-4E53-9764-E1740725D9C3}" sibTransId="{C86FA439-6C8F-4E1B-BCE4-C426FD9B5F4E}"/>
    <dgm:cxn modelId="{260BD129-F5EE-44C3-A8B5-012BD6725A62}" srcId="{2B8603A6-55B2-4875-89A8-2142538288F6}" destId="{97B715DA-FA04-4484-BCC2-E38C64C4856C}" srcOrd="9" destOrd="0" parTransId="{64ECB8BE-0C28-410B-8419-A776F71D7758}" sibTransId="{377511CE-C55A-425B-B794-AB287E2E969A}"/>
    <dgm:cxn modelId="{9C14FF3C-430F-41AC-8290-CBDB695094F1}" srcId="{2B8603A6-55B2-4875-89A8-2142538288F6}" destId="{409262ED-351C-4883-8D4C-CC13233EFE1C}" srcOrd="3" destOrd="0" parTransId="{446EAE07-9073-49BC-BA2C-1B194F6AF945}" sibTransId="{B0BD6C36-0627-4858-9AEE-18BB57673E69}"/>
    <dgm:cxn modelId="{1DBBC244-AD1F-4CD8-B15B-96BDF5E0F75A}" srcId="{2B8603A6-55B2-4875-89A8-2142538288F6}" destId="{4ED2B190-04E5-4EA5-9BB2-6D8328672EA0}" srcOrd="7" destOrd="0" parTransId="{84771081-7B5B-477D-B983-768AB07929E3}" sibTransId="{B7847A1C-90E7-4773-AEAD-A11248FCEE75}"/>
    <dgm:cxn modelId="{F33F5471-59C8-4F0F-B2AC-4C7D8D2450E0}" type="presOf" srcId="{37B0A4D6-5775-49B5-A710-6C6EA9FD359E}" destId="{F66D566C-B3C6-4386-AC0A-13559BCE0C34}" srcOrd="0" destOrd="0" presId="urn:microsoft.com/office/officeart/2008/layout/LinedList"/>
    <dgm:cxn modelId="{F2402C76-EF1D-4199-8E57-8D8EE193775E}" srcId="{2B8603A6-55B2-4875-89A8-2142538288F6}" destId="{AC245820-83D8-4911-A19D-9F6F0B366983}" srcOrd="5" destOrd="0" parTransId="{4122778D-41FF-4694-A9E2-9320A333C4C6}" sibTransId="{4A3CD9F4-4EF6-4191-B137-ECFB11867CF6}"/>
    <dgm:cxn modelId="{0011FF57-7D7F-419F-AAC5-7710E92CD0AA}" type="presOf" srcId="{409262ED-351C-4883-8D4C-CC13233EFE1C}" destId="{7EB9989B-F215-4B06-A7B9-33E09EBA51C3}" srcOrd="0" destOrd="0" presId="urn:microsoft.com/office/officeart/2008/layout/LinedList"/>
    <dgm:cxn modelId="{CC535E58-1DC3-4BA7-9B86-31CC1BD08DB0}" srcId="{2B8603A6-55B2-4875-89A8-2142538288F6}" destId="{A05339D2-2631-4803-80B6-876FED5F5DEF}" srcOrd="0" destOrd="0" parTransId="{98D3A40A-55C4-462E-BCB5-0EBF06B3410D}" sibTransId="{D6FC9129-B3C2-44E4-8125-112477C820F5}"/>
    <dgm:cxn modelId="{C023087B-7BF0-4D79-9C28-6D894DF75FB6}" srcId="{2B8603A6-55B2-4875-89A8-2142538288F6}" destId="{1103642F-C6FF-46E8-9BFA-57D20EC1F1D9}" srcOrd="10" destOrd="0" parTransId="{C6DCCFD2-BB35-4CBC-B9B9-CB499657F84C}" sibTransId="{0867F9D6-1408-4AB3-A1F5-CCA3BC1AC76C}"/>
    <dgm:cxn modelId="{1903FEAA-3F13-4C34-8D22-A95E6C2F93F1}" type="presOf" srcId="{2B8603A6-55B2-4875-89A8-2142538288F6}" destId="{69B173D9-217E-4DC9-B4F0-6345A57DBC15}" srcOrd="0" destOrd="0" presId="urn:microsoft.com/office/officeart/2008/layout/LinedList"/>
    <dgm:cxn modelId="{C60321B4-9A42-4807-8E3E-A1BC207A615B}" srcId="{2B8603A6-55B2-4875-89A8-2142538288F6}" destId="{8AAE26DA-3A57-4226-B7BC-1ADA8ABDF751}" srcOrd="8" destOrd="0" parTransId="{A21EDEB9-AF6D-4F8F-A8AF-B42372E28A53}" sibTransId="{7AB168FD-20CB-4A7A-8557-B147BE18E255}"/>
    <dgm:cxn modelId="{0BC56FB8-55DD-4351-81A6-5F034B0C31A9}" type="presOf" srcId="{1103642F-C6FF-46E8-9BFA-57D20EC1F1D9}" destId="{8F5D5C0C-FD5B-4B61-B598-BF887B10FC38}" srcOrd="0" destOrd="0" presId="urn:microsoft.com/office/officeart/2008/layout/LinedList"/>
    <dgm:cxn modelId="{A84CF4C0-E1A4-4934-A2D9-91ED441537BF}" srcId="{2B8603A6-55B2-4875-89A8-2142538288F6}" destId="{AB4541F9-18B9-479E-8106-310834C93C1E}" srcOrd="1" destOrd="0" parTransId="{028EED49-1831-40D0-9AF2-E6C20BB740CF}" sibTransId="{A771692C-A26E-459F-8BAC-388F7193693A}"/>
    <dgm:cxn modelId="{1C456DC1-4DEC-4D90-9769-89637FC6B048}" type="presOf" srcId="{4ED2B190-04E5-4EA5-9BB2-6D8328672EA0}" destId="{2532291E-8D60-49F4-A877-B7B8FFC7969D}" srcOrd="0" destOrd="0" presId="urn:microsoft.com/office/officeart/2008/layout/LinedList"/>
    <dgm:cxn modelId="{42AEBCCC-4F4E-4650-BD2B-72071A9E11C8}" type="presOf" srcId="{97B715DA-FA04-4484-BCC2-E38C64C4856C}" destId="{B4A2DBC9-DB6B-4D77-A108-C1363CFDF0EE}" srcOrd="0" destOrd="0" presId="urn:microsoft.com/office/officeart/2008/layout/LinedList"/>
    <dgm:cxn modelId="{6B6EBFCC-BE80-4C7F-BE36-18B195543F28}" srcId="{2B8603A6-55B2-4875-89A8-2142538288F6}" destId="{F12B0CD6-CDDD-4F8F-AB8C-F7A1598A5F75}" srcOrd="4" destOrd="0" parTransId="{40730AC9-62B4-44A3-9227-30FD91E30EC0}" sibTransId="{8C242218-516E-4D5B-8F64-9406CC49D8C5}"/>
    <dgm:cxn modelId="{827EB0DB-6FE8-4AD1-B2DC-EE56376CD468}" type="presOf" srcId="{8AAE26DA-3A57-4226-B7BC-1ADA8ABDF751}" destId="{AFDE048B-40CF-473D-985E-9A7B702C2925}" srcOrd="0" destOrd="0" presId="urn:microsoft.com/office/officeart/2008/layout/LinedList"/>
    <dgm:cxn modelId="{A86D6FDD-0DA2-4E93-8CCC-C2071AB01E61}" type="presOf" srcId="{AC245820-83D8-4911-A19D-9F6F0B366983}" destId="{55A53FD9-9956-46BD-B7A5-6576447C2D0F}" srcOrd="0" destOrd="0" presId="urn:microsoft.com/office/officeart/2008/layout/LinedList"/>
    <dgm:cxn modelId="{99706BE7-D600-4905-B764-7CFCEAFED1C2}" type="presOf" srcId="{F12B0CD6-CDDD-4F8F-AB8C-F7A1598A5F75}" destId="{6A67DA16-933D-4D73-9550-6480EC486E47}" srcOrd="0" destOrd="0" presId="urn:microsoft.com/office/officeart/2008/layout/LinedList"/>
    <dgm:cxn modelId="{44C3EDF5-217F-4178-BDAE-EF3195F160AA}" type="presParOf" srcId="{69B173D9-217E-4DC9-B4F0-6345A57DBC15}" destId="{9612DC64-6645-4948-AD71-84496EBC81F3}" srcOrd="0" destOrd="0" presId="urn:microsoft.com/office/officeart/2008/layout/LinedList"/>
    <dgm:cxn modelId="{582B34A1-426D-4DFC-A566-20B7797BE968}" type="presParOf" srcId="{69B173D9-217E-4DC9-B4F0-6345A57DBC15}" destId="{C656336A-56EB-4543-ABAB-53F908D77283}" srcOrd="1" destOrd="0" presId="urn:microsoft.com/office/officeart/2008/layout/LinedList"/>
    <dgm:cxn modelId="{2327E2C5-E6BB-46C9-B1AD-7B5BB702BC56}" type="presParOf" srcId="{C656336A-56EB-4543-ABAB-53F908D77283}" destId="{CC6865D1-6182-4DB2-A7ED-588877A49D6B}" srcOrd="0" destOrd="0" presId="urn:microsoft.com/office/officeart/2008/layout/LinedList"/>
    <dgm:cxn modelId="{06D0A761-4064-4CF5-9B61-9FE97BCDC961}" type="presParOf" srcId="{C656336A-56EB-4543-ABAB-53F908D77283}" destId="{B6F21BEE-DFDB-4235-B93E-D6ADF5222F33}" srcOrd="1" destOrd="0" presId="urn:microsoft.com/office/officeart/2008/layout/LinedList"/>
    <dgm:cxn modelId="{20775D3E-FF4B-4583-86A5-765A70C802CA}" type="presParOf" srcId="{69B173D9-217E-4DC9-B4F0-6345A57DBC15}" destId="{3BFF7C68-2DC3-4696-8D67-3716F77E9D2A}" srcOrd="2" destOrd="0" presId="urn:microsoft.com/office/officeart/2008/layout/LinedList"/>
    <dgm:cxn modelId="{DE5B9095-9534-48AF-9B02-61C71846D9BF}" type="presParOf" srcId="{69B173D9-217E-4DC9-B4F0-6345A57DBC15}" destId="{15B073D1-F2B8-42F6-88AE-1432A91AB228}" srcOrd="3" destOrd="0" presId="urn:microsoft.com/office/officeart/2008/layout/LinedList"/>
    <dgm:cxn modelId="{92E7155E-C909-491D-844B-9DAB4D3317F9}" type="presParOf" srcId="{15B073D1-F2B8-42F6-88AE-1432A91AB228}" destId="{EFA314A7-A4A2-424B-90BF-8905DB8A7220}" srcOrd="0" destOrd="0" presId="urn:microsoft.com/office/officeart/2008/layout/LinedList"/>
    <dgm:cxn modelId="{4574E950-000C-4317-AD2B-3F8D5A31CC3D}" type="presParOf" srcId="{15B073D1-F2B8-42F6-88AE-1432A91AB228}" destId="{3953C29C-3A70-4F34-8FD6-03AB160E8E89}" srcOrd="1" destOrd="0" presId="urn:microsoft.com/office/officeart/2008/layout/LinedList"/>
    <dgm:cxn modelId="{93C161F0-F5C8-4C9B-8288-0B02D20C5082}" type="presParOf" srcId="{69B173D9-217E-4DC9-B4F0-6345A57DBC15}" destId="{5EEF827B-4D89-4153-8C51-40C0470EEF6F}" srcOrd="4" destOrd="0" presId="urn:microsoft.com/office/officeart/2008/layout/LinedList"/>
    <dgm:cxn modelId="{39AA775F-013A-4F5E-BBA6-18EC711E43F8}" type="presParOf" srcId="{69B173D9-217E-4DC9-B4F0-6345A57DBC15}" destId="{7AB7650C-E4B3-4EC3-BC96-9DA18B564D52}" srcOrd="5" destOrd="0" presId="urn:microsoft.com/office/officeart/2008/layout/LinedList"/>
    <dgm:cxn modelId="{AC220355-5937-4AFE-90F4-A6CC27B0EB11}" type="presParOf" srcId="{7AB7650C-E4B3-4EC3-BC96-9DA18B564D52}" destId="{1C4D93C8-0F5C-43BA-B8DC-837CAAC46925}" srcOrd="0" destOrd="0" presId="urn:microsoft.com/office/officeart/2008/layout/LinedList"/>
    <dgm:cxn modelId="{2929FE8E-5F26-4E64-B632-F063DBB00805}" type="presParOf" srcId="{7AB7650C-E4B3-4EC3-BC96-9DA18B564D52}" destId="{0909C07A-D67A-4268-9B3D-B33776C3834C}" srcOrd="1" destOrd="0" presId="urn:microsoft.com/office/officeart/2008/layout/LinedList"/>
    <dgm:cxn modelId="{465D2316-24BF-497D-9115-75940A27A0CE}" type="presParOf" srcId="{69B173D9-217E-4DC9-B4F0-6345A57DBC15}" destId="{FACEDEA2-32A6-43EA-8E89-4018F69A2613}" srcOrd="6" destOrd="0" presId="urn:microsoft.com/office/officeart/2008/layout/LinedList"/>
    <dgm:cxn modelId="{CFD0BADA-33F8-4533-A3E0-12C98A493C9A}" type="presParOf" srcId="{69B173D9-217E-4DC9-B4F0-6345A57DBC15}" destId="{562ADD36-93B2-4716-AD90-018CC4C89499}" srcOrd="7" destOrd="0" presId="urn:microsoft.com/office/officeart/2008/layout/LinedList"/>
    <dgm:cxn modelId="{69E68EEC-C724-4963-A2D9-0767C11CA4D2}" type="presParOf" srcId="{562ADD36-93B2-4716-AD90-018CC4C89499}" destId="{7EB9989B-F215-4B06-A7B9-33E09EBA51C3}" srcOrd="0" destOrd="0" presId="urn:microsoft.com/office/officeart/2008/layout/LinedList"/>
    <dgm:cxn modelId="{19127EAD-A04D-4B7E-A45C-085451B003E0}" type="presParOf" srcId="{562ADD36-93B2-4716-AD90-018CC4C89499}" destId="{A062D4FF-9EC3-490A-934A-932FF80CB235}" srcOrd="1" destOrd="0" presId="urn:microsoft.com/office/officeart/2008/layout/LinedList"/>
    <dgm:cxn modelId="{4FB1AF1C-CD65-4EDC-9C7A-E5C49E55CB27}" type="presParOf" srcId="{69B173D9-217E-4DC9-B4F0-6345A57DBC15}" destId="{FBD1105D-721E-4C90-96A8-DB8C2091B8CA}" srcOrd="8" destOrd="0" presId="urn:microsoft.com/office/officeart/2008/layout/LinedList"/>
    <dgm:cxn modelId="{F07B27EC-3059-4552-A003-26E45DF6509F}" type="presParOf" srcId="{69B173D9-217E-4DC9-B4F0-6345A57DBC15}" destId="{9E5A1E87-69C2-4C46-A569-8C7A7018F64A}" srcOrd="9" destOrd="0" presId="urn:microsoft.com/office/officeart/2008/layout/LinedList"/>
    <dgm:cxn modelId="{0E4F76F3-6F4A-415E-AF38-CC12C115F390}" type="presParOf" srcId="{9E5A1E87-69C2-4C46-A569-8C7A7018F64A}" destId="{6A67DA16-933D-4D73-9550-6480EC486E47}" srcOrd="0" destOrd="0" presId="urn:microsoft.com/office/officeart/2008/layout/LinedList"/>
    <dgm:cxn modelId="{50D65519-F5DD-49B4-B781-63415B4E7287}" type="presParOf" srcId="{9E5A1E87-69C2-4C46-A569-8C7A7018F64A}" destId="{F38AA6FF-E195-4188-821F-F6AEF1ED6011}" srcOrd="1" destOrd="0" presId="urn:microsoft.com/office/officeart/2008/layout/LinedList"/>
    <dgm:cxn modelId="{560BB961-450B-417B-8880-1E4A120E6977}" type="presParOf" srcId="{69B173D9-217E-4DC9-B4F0-6345A57DBC15}" destId="{5C46D4E7-BEA8-4608-B00B-BEB1368B3D1D}" srcOrd="10" destOrd="0" presId="urn:microsoft.com/office/officeart/2008/layout/LinedList"/>
    <dgm:cxn modelId="{2A4EC9C3-63EF-4E14-86C7-C0165FC6E69A}" type="presParOf" srcId="{69B173D9-217E-4DC9-B4F0-6345A57DBC15}" destId="{8517D367-84BE-4359-B9D1-133F3EBF97A2}" srcOrd="11" destOrd="0" presId="urn:microsoft.com/office/officeart/2008/layout/LinedList"/>
    <dgm:cxn modelId="{A73C4670-638D-4997-960F-A23D17B8EDD5}" type="presParOf" srcId="{8517D367-84BE-4359-B9D1-133F3EBF97A2}" destId="{55A53FD9-9956-46BD-B7A5-6576447C2D0F}" srcOrd="0" destOrd="0" presId="urn:microsoft.com/office/officeart/2008/layout/LinedList"/>
    <dgm:cxn modelId="{669EFDE5-8429-4E66-BDC5-952502754DE8}" type="presParOf" srcId="{8517D367-84BE-4359-B9D1-133F3EBF97A2}" destId="{933484E6-C921-441F-84FB-2870FB47343D}" srcOrd="1" destOrd="0" presId="urn:microsoft.com/office/officeart/2008/layout/LinedList"/>
    <dgm:cxn modelId="{FA46B111-76DE-45E6-AE11-9DB86229F976}" type="presParOf" srcId="{69B173D9-217E-4DC9-B4F0-6345A57DBC15}" destId="{09F82A47-6FBC-4E7E-AA3D-C27A7293888F}" srcOrd="12" destOrd="0" presId="urn:microsoft.com/office/officeart/2008/layout/LinedList"/>
    <dgm:cxn modelId="{5C5D6106-A48D-4C41-A7B7-C80A9C533DA4}" type="presParOf" srcId="{69B173D9-217E-4DC9-B4F0-6345A57DBC15}" destId="{04349E1B-3D72-4540-9E5F-995E8C91F997}" srcOrd="13" destOrd="0" presId="urn:microsoft.com/office/officeart/2008/layout/LinedList"/>
    <dgm:cxn modelId="{CB432C6D-A42B-4D1F-AA61-96B44C9E2414}" type="presParOf" srcId="{04349E1B-3D72-4540-9E5F-995E8C91F997}" destId="{F66D566C-B3C6-4386-AC0A-13559BCE0C34}" srcOrd="0" destOrd="0" presId="urn:microsoft.com/office/officeart/2008/layout/LinedList"/>
    <dgm:cxn modelId="{114B07CB-D349-43EE-9F04-3341948365B8}" type="presParOf" srcId="{04349E1B-3D72-4540-9E5F-995E8C91F997}" destId="{6E7DE1D5-F012-419B-AEBA-4D32EED32509}" srcOrd="1" destOrd="0" presId="urn:microsoft.com/office/officeart/2008/layout/LinedList"/>
    <dgm:cxn modelId="{D37B7FA3-A6B0-4CF9-8411-333E84C09772}" type="presParOf" srcId="{69B173D9-217E-4DC9-B4F0-6345A57DBC15}" destId="{9FB3686C-5722-454E-8288-42ABE09C325A}" srcOrd="14" destOrd="0" presId="urn:microsoft.com/office/officeart/2008/layout/LinedList"/>
    <dgm:cxn modelId="{21255029-3BF8-4CF5-AE70-327352D128C7}" type="presParOf" srcId="{69B173D9-217E-4DC9-B4F0-6345A57DBC15}" destId="{4575AF1E-E31B-439D-BDF9-A01E54A1A7F2}" srcOrd="15" destOrd="0" presId="urn:microsoft.com/office/officeart/2008/layout/LinedList"/>
    <dgm:cxn modelId="{DD6E7587-BD54-42EB-83D0-9BE226DE09B1}" type="presParOf" srcId="{4575AF1E-E31B-439D-BDF9-A01E54A1A7F2}" destId="{2532291E-8D60-49F4-A877-B7B8FFC7969D}" srcOrd="0" destOrd="0" presId="urn:microsoft.com/office/officeart/2008/layout/LinedList"/>
    <dgm:cxn modelId="{36F6DC24-96DD-4975-85C8-3AF93B5B01DC}" type="presParOf" srcId="{4575AF1E-E31B-439D-BDF9-A01E54A1A7F2}" destId="{CE3A28FF-E46F-40F7-88FC-EC3DA2C24D26}" srcOrd="1" destOrd="0" presId="urn:microsoft.com/office/officeart/2008/layout/LinedList"/>
    <dgm:cxn modelId="{248A2805-E05C-4FD9-972B-4A07DD7F8898}" type="presParOf" srcId="{69B173D9-217E-4DC9-B4F0-6345A57DBC15}" destId="{2241C6DA-73F1-492A-9D1C-F351E95CDA8F}" srcOrd="16" destOrd="0" presId="urn:microsoft.com/office/officeart/2008/layout/LinedList"/>
    <dgm:cxn modelId="{C456D14A-4B5C-4A16-9F85-A8C3B3519090}" type="presParOf" srcId="{69B173D9-217E-4DC9-B4F0-6345A57DBC15}" destId="{C2CE1EFB-EC32-4F04-B0B5-73316481BE07}" srcOrd="17" destOrd="0" presId="urn:microsoft.com/office/officeart/2008/layout/LinedList"/>
    <dgm:cxn modelId="{9910A321-A186-4AEA-95BD-C2021CF2023B}" type="presParOf" srcId="{C2CE1EFB-EC32-4F04-B0B5-73316481BE07}" destId="{AFDE048B-40CF-473D-985E-9A7B702C2925}" srcOrd="0" destOrd="0" presId="urn:microsoft.com/office/officeart/2008/layout/LinedList"/>
    <dgm:cxn modelId="{153FB06D-F470-4CB5-A2A2-E780A9F11DA8}" type="presParOf" srcId="{C2CE1EFB-EC32-4F04-B0B5-73316481BE07}" destId="{0E8CA1FD-B03B-4912-B2DE-A86CF01F3E85}" srcOrd="1" destOrd="0" presId="urn:microsoft.com/office/officeart/2008/layout/LinedList"/>
    <dgm:cxn modelId="{085783A6-C1C9-4AF1-A85E-80DA8935EA79}" type="presParOf" srcId="{69B173D9-217E-4DC9-B4F0-6345A57DBC15}" destId="{8EC87228-F841-42C9-B017-055DEFC77E57}" srcOrd="18" destOrd="0" presId="urn:microsoft.com/office/officeart/2008/layout/LinedList"/>
    <dgm:cxn modelId="{10931347-68E6-46E6-8023-12D98966B930}" type="presParOf" srcId="{69B173D9-217E-4DC9-B4F0-6345A57DBC15}" destId="{444762CA-5595-43E2-98E2-D20DCC4A79FA}" srcOrd="19" destOrd="0" presId="urn:microsoft.com/office/officeart/2008/layout/LinedList"/>
    <dgm:cxn modelId="{1FBB17FA-1330-47B7-BF9B-1B847C6BBAFA}" type="presParOf" srcId="{444762CA-5595-43E2-98E2-D20DCC4A79FA}" destId="{B4A2DBC9-DB6B-4D77-A108-C1363CFDF0EE}" srcOrd="0" destOrd="0" presId="urn:microsoft.com/office/officeart/2008/layout/LinedList"/>
    <dgm:cxn modelId="{6E24E237-5C2E-43B3-BE13-1159BC103FFC}" type="presParOf" srcId="{444762CA-5595-43E2-98E2-D20DCC4A79FA}" destId="{8F4AB400-AC7D-4B36-9675-2E2F2C67F05F}" srcOrd="1" destOrd="0" presId="urn:microsoft.com/office/officeart/2008/layout/LinedList"/>
    <dgm:cxn modelId="{81A0F7E5-64CB-4341-A989-CDFB95F5D6A9}" type="presParOf" srcId="{69B173D9-217E-4DC9-B4F0-6345A57DBC15}" destId="{71045670-9B8F-41E8-8342-737FDA078A79}" srcOrd="20" destOrd="0" presId="urn:microsoft.com/office/officeart/2008/layout/LinedList"/>
    <dgm:cxn modelId="{3DA3AEC0-5965-47D1-B89E-237899CB0FB9}" type="presParOf" srcId="{69B173D9-217E-4DC9-B4F0-6345A57DBC15}" destId="{BF228836-62D2-477A-A543-4B3B14AA2469}" srcOrd="21" destOrd="0" presId="urn:microsoft.com/office/officeart/2008/layout/LinedList"/>
    <dgm:cxn modelId="{B8E71905-F8F7-4048-AAF5-CCE0E7720B6F}" type="presParOf" srcId="{BF228836-62D2-477A-A543-4B3B14AA2469}" destId="{8F5D5C0C-FD5B-4B61-B598-BF887B10FC38}" srcOrd="0" destOrd="0" presId="urn:microsoft.com/office/officeart/2008/layout/LinedList"/>
    <dgm:cxn modelId="{3E480B77-DBF3-405E-81C6-24E1B546EB0C}" type="presParOf" srcId="{BF228836-62D2-477A-A543-4B3B14AA2469}" destId="{CB968431-7BA2-4508-86A1-352979D9709C}" srcOrd="1" destOrd="0" presId="urn:microsoft.com/office/officeart/2008/layout/LinedList"/>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612DC64-6645-4948-AD71-84496EBC81F3}">
      <dsp:nvSpPr>
        <dsp:cNvPr id="0" name=""/>
        <dsp:cNvSpPr/>
      </dsp:nvSpPr>
      <dsp:spPr>
        <a:xfrm>
          <a:off x="0" y="2467"/>
          <a:ext cx="10515600" cy="0"/>
        </a:xfrm>
        <a:prstGeom prst="line">
          <a:avLst/>
        </a:prstGeom>
        <a:solidFill>
          <a:schemeClr val="accent1">
            <a:hueOff val="0"/>
            <a:satOff val="0"/>
            <a:lumOff val="0"/>
            <a:alphaOff val="0"/>
          </a:schemeClr>
        </a:solidFill>
        <a:ln w="1905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CC6865D1-6182-4DB2-A7ED-588877A49D6B}">
      <dsp:nvSpPr>
        <dsp:cNvPr id="0" name=""/>
        <dsp:cNvSpPr/>
      </dsp:nvSpPr>
      <dsp:spPr>
        <a:xfrm>
          <a:off x="0" y="2467"/>
          <a:ext cx="10515600" cy="45891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80010" tIns="80010" rIns="80010" bIns="80010" numCol="1" spcCol="1270" anchor="t" anchorCtr="0">
          <a:noAutofit/>
        </a:bodyPr>
        <a:lstStyle/>
        <a:p>
          <a:pPr marL="0" lvl="0" indent="0" algn="l" defTabSz="933450">
            <a:lnSpc>
              <a:spcPct val="90000"/>
            </a:lnSpc>
            <a:spcBef>
              <a:spcPct val="0"/>
            </a:spcBef>
            <a:spcAft>
              <a:spcPct val="35000"/>
            </a:spcAft>
            <a:buNone/>
          </a:pPr>
          <a:r>
            <a:rPr lang="en-GB" sz="2100" b="1" kern="1200" dirty="0">
              <a:solidFill>
                <a:schemeClr val="accent2"/>
              </a:solidFill>
            </a:rPr>
            <a:t>Workplace Adjustments</a:t>
          </a:r>
          <a:endParaRPr lang="en-US" sz="2100" kern="1200" dirty="0">
            <a:solidFill>
              <a:schemeClr val="accent2"/>
            </a:solidFill>
          </a:endParaRPr>
        </a:p>
      </dsp:txBody>
      <dsp:txXfrm>
        <a:off x="0" y="2467"/>
        <a:ext cx="10515600" cy="458913"/>
      </dsp:txXfrm>
    </dsp:sp>
    <dsp:sp modelId="{3BFF7C68-2DC3-4696-8D67-3716F77E9D2A}">
      <dsp:nvSpPr>
        <dsp:cNvPr id="0" name=""/>
        <dsp:cNvSpPr/>
      </dsp:nvSpPr>
      <dsp:spPr>
        <a:xfrm>
          <a:off x="0" y="461380"/>
          <a:ext cx="10515600" cy="0"/>
        </a:xfrm>
        <a:prstGeom prst="line">
          <a:avLst/>
        </a:prstGeom>
        <a:solidFill>
          <a:schemeClr val="accent1">
            <a:hueOff val="0"/>
            <a:satOff val="0"/>
            <a:lumOff val="0"/>
            <a:alphaOff val="0"/>
          </a:schemeClr>
        </a:solidFill>
        <a:ln w="1905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EFA314A7-A4A2-424B-90BF-8905DB8A7220}">
      <dsp:nvSpPr>
        <dsp:cNvPr id="0" name=""/>
        <dsp:cNvSpPr/>
      </dsp:nvSpPr>
      <dsp:spPr>
        <a:xfrm>
          <a:off x="0" y="461380"/>
          <a:ext cx="10515600" cy="45891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80010" tIns="80010" rIns="80010" bIns="80010" numCol="1" spcCol="1270" anchor="t" anchorCtr="0">
          <a:noAutofit/>
        </a:bodyPr>
        <a:lstStyle/>
        <a:p>
          <a:pPr marL="0" lvl="0" indent="0" algn="l" defTabSz="933450">
            <a:lnSpc>
              <a:spcPct val="90000"/>
            </a:lnSpc>
            <a:spcBef>
              <a:spcPct val="0"/>
            </a:spcBef>
            <a:spcAft>
              <a:spcPct val="35000"/>
            </a:spcAft>
            <a:buNone/>
          </a:pPr>
          <a:r>
            <a:rPr lang="en-GB" sz="2100" kern="1200" dirty="0"/>
            <a:t>Changed colour of lab uniforms from white to blue following requests from female colleagues</a:t>
          </a:r>
          <a:endParaRPr lang="en-US" sz="2100" kern="1200" dirty="0"/>
        </a:p>
      </dsp:txBody>
      <dsp:txXfrm>
        <a:off x="0" y="461380"/>
        <a:ext cx="10515600" cy="458913"/>
      </dsp:txXfrm>
    </dsp:sp>
    <dsp:sp modelId="{5EEF827B-4D89-4153-8C51-40C0470EEF6F}">
      <dsp:nvSpPr>
        <dsp:cNvPr id="0" name=""/>
        <dsp:cNvSpPr/>
      </dsp:nvSpPr>
      <dsp:spPr>
        <a:xfrm>
          <a:off x="0" y="920293"/>
          <a:ext cx="10515600" cy="0"/>
        </a:xfrm>
        <a:prstGeom prst="line">
          <a:avLst/>
        </a:prstGeom>
        <a:solidFill>
          <a:schemeClr val="accent1">
            <a:hueOff val="0"/>
            <a:satOff val="0"/>
            <a:lumOff val="0"/>
            <a:alphaOff val="0"/>
          </a:schemeClr>
        </a:solidFill>
        <a:ln w="1905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1C4D93C8-0F5C-43BA-B8DC-837CAAC46925}">
      <dsp:nvSpPr>
        <dsp:cNvPr id="0" name=""/>
        <dsp:cNvSpPr/>
      </dsp:nvSpPr>
      <dsp:spPr>
        <a:xfrm>
          <a:off x="0" y="920293"/>
          <a:ext cx="10515600" cy="45891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80010" tIns="80010" rIns="80010" bIns="80010" numCol="1" spcCol="1270" anchor="t" anchorCtr="0">
          <a:noAutofit/>
        </a:bodyPr>
        <a:lstStyle/>
        <a:p>
          <a:pPr marL="0" lvl="0" indent="0" algn="l" defTabSz="933450">
            <a:lnSpc>
              <a:spcPct val="90000"/>
            </a:lnSpc>
            <a:spcBef>
              <a:spcPct val="0"/>
            </a:spcBef>
            <a:spcAft>
              <a:spcPct val="35000"/>
            </a:spcAft>
            <a:buNone/>
          </a:pPr>
          <a:r>
            <a:rPr lang="en-GB" sz="2100" kern="1200" dirty="0"/>
            <a:t>Flexible working and tailored reasonable adjustments</a:t>
          </a:r>
          <a:endParaRPr lang="en-US" sz="2100" kern="1200" dirty="0"/>
        </a:p>
      </dsp:txBody>
      <dsp:txXfrm>
        <a:off x="0" y="920293"/>
        <a:ext cx="10515600" cy="458913"/>
      </dsp:txXfrm>
    </dsp:sp>
    <dsp:sp modelId="{FACEDEA2-32A6-43EA-8E89-4018F69A2613}">
      <dsp:nvSpPr>
        <dsp:cNvPr id="0" name=""/>
        <dsp:cNvSpPr/>
      </dsp:nvSpPr>
      <dsp:spPr>
        <a:xfrm>
          <a:off x="0" y="1379206"/>
          <a:ext cx="10515600" cy="0"/>
        </a:xfrm>
        <a:prstGeom prst="line">
          <a:avLst/>
        </a:prstGeom>
        <a:solidFill>
          <a:schemeClr val="accent1">
            <a:hueOff val="0"/>
            <a:satOff val="0"/>
            <a:lumOff val="0"/>
            <a:alphaOff val="0"/>
          </a:schemeClr>
        </a:solidFill>
        <a:ln w="1905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7EB9989B-F215-4B06-A7B9-33E09EBA51C3}">
      <dsp:nvSpPr>
        <dsp:cNvPr id="0" name=""/>
        <dsp:cNvSpPr/>
      </dsp:nvSpPr>
      <dsp:spPr>
        <a:xfrm>
          <a:off x="0" y="1379206"/>
          <a:ext cx="10515600" cy="45891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80010" tIns="80010" rIns="80010" bIns="80010" numCol="1" spcCol="1270" anchor="t" anchorCtr="0">
          <a:noAutofit/>
        </a:bodyPr>
        <a:lstStyle/>
        <a:p>
          <a:pPr marL="0" lvl="0" indent="0" algn="l" defTabSz="933450">
            <a:lnSpc>
              <a:spcPct val="90000"/>
            </a:lnSpc>
            <a:spcBef>
              <a:spcPct val="0"/>
            </a:spcBef>
            <a:spcAft>
              <a:spcPct val="35000"/>
            </a:spcAft>
            <a:buNone/>
          </a:pPr>
          <a:r>
            <a:rPr lang="en-GB" sz="2100" b="1" kern="1200" dirty="0">
              <a:solidFill>
                <a:schemeClr val="accent2"/>
              </a:solidFill>
            </a:rPr>
            <a:t>Health &amp; Wellbeing</a:t>
          </a:r>
          <a:endParaRPr lang="en-US" sz="2100" kern="1200" dirty="0">
            <a:solidFill>
              <a:schemeClr val="accent2"/>
            </a:solidFill>
          </a:endParaRPr>
        </a:p>
      </dsp:txBody>
      <dsp:txXfrm>
        <a:off x="0" y="1379206"/>
        <a:ext cx="10515600" cy="458913"/>
      </dsp:txXfrm>
    </dsp:sp>
    <dsp:sp modelId="{FBD1105D-721E-4C90-96A8-DB8C2091B8CA}">
      <dsp:nvSpPr>
        <dsp:cNvPr id="0" name=""/>
        <dsp:cNvSpPr/>
      </dsp:nvSpPr>
      <dsp:spPr>
        <a:xfrm>
          <a:off x="0" y="1838119"/>
          <a:ext cx="10515600" cy="0"/>
        </a:xfrm>
        <a:prstGeom prst="line">
          <a:avLst/>
        </a:prstGeom>
        <a:solidFill>
          <a:schemeClr val="accent1">
            <a:hueOff val="0"/>
            <a:satOff val="0"/>
            <a:lumOff val="0"/>
            <a:alphaOff val="0"/>
          </a:schemeClr>
        </a:solidFill>
        <a:ln w="1905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6A67DA16-933D-4D73-9550-6480EC486E47}">
      <dsp:nvSpPr>
        <dsp:cNvPr id="0" name=""/>
        <dsp:cNvSpPr/>
      </dsp:nvSpPr>
      <dsp:spPr>
        <a:xfrm>
          <a:off x="0" y="1838119"/>
          <a:ext cx="10515600" cy="45891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80010" tIns="80010" rIns="80010" bIns="80010" numCol="1" spcCol="1270" anchor="t" anchorCtr="0">
          <a:noAutofit/>
        </a:bodyPr>
        <a:lstStyle/>
        <a:p>
          <a:pPr marL="0" lvl="0" indent="0" algn="l" defTabSz="933450">
            <a:lnSpc>
              <a:spcPct val="90000"/>
            </a:lnSpc>
            <a:spcBef>
              <a:spcPct val="0"/>
            </a:spcBef>
            <a:spcAft>
              <a:spcPct val="35000"/>
            </a:spcAft>
            <a:buNone/>
          </a:pPr>
          <a:r>
            <a:rPr lang="en-GB" sz="2100" kern="1200" dirty="0"/>
            <a:t>Occupational Health referrals for specialist advice</a:t>
          </a:r>
          <a:endParaRPr lang="en-US" sz="2100" kern="1200" dirty="0"/>
        </a:p>
      </dsp:txBody>
      <dsp:txXfrm>
        <a:off x="0" y="1838119"/>
        <a:ext cx="10515600" cy="458913"/>
      </dsp:txXfrm>
    </dsp:sp>
    <dsp:sp modelId="{5C46D4E7-BEA8-4608-B00B-BEB1368B3D1D}">
      <dsp:nvSpPr>
        <dsp:cNvPr id="0" name=""/>
        <dsp:cNvSpPr/>
      </dsp:nvSpPr>
      <dsp:spPr>
        <a:xfrm>
          <a:off x="0" y="2297032"/>
          <a:ext cx="10515600" cy="0"/>
        </a:xfrm>
        <a:prstGeom prst="line">
          <a:avLst/>
        </a:prstGeom>
        <a:solidFill>
          <a:schemeClr val="accent1">
            <a:hueOff val="0"/>
            <a:satOff val="0"/>
            <a:lumOff val="0"/>
            <a:alphaOff val="0"/>
          </a:schemeClr>
        </a:solidFill>
        <a:ln w="1905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55A53FD9-9956-46BD-B7A5-6576447C2D0F}">
      <dsp:nvSpPr>
        <dsp:cNvPr id="0" name=""/>
        <dsp:cNvSpPr/>
      </dsp:nvSpPr>
      <dsp:spPr>
        <a:xfrm>
          <a:off x="0" y="2297032"/>
          <a:ext cx="10515600" cy="45891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80010" tIns="80010" rIns="80010" bIns="80010" numCol="1" spcCol="1270" anchor="t" anchorCtr="0">
          <a:noAutofit/>
        </a:bodyPr>
        <a:lstStyle/>
        <a:p>
          <a:pPr marL="0" lvl="0" indent="0" algn="l" defTabSz="933450">
            <a:lnSpc>
              <a:spcPct val="90000"/>
            </a:lnSpc>
            <a:spcBef>
              <a:spcPct val="0"/>
            </a:spcBef>
            <a:spcAft>
              <a:spcPct val="35000"/>
            </a:spcAft>
            <a:buNone/>
          </a:pPr>
          <a:r>
            <a:rPr lang="en-GB" sz="2100" kern="1200"/>
            <a:t>Provided support for the partners of women dealing with the menopause </a:t>
          </a:r>
          <a:endParaRPr lang="en-GB" sz="2100" kern="1200" dirty="0"/>
        </a:p>
      </dsp:txBody>
      <dsp:txXfrm>
        <a:off x="0" y="2297032"/>
        <a:ext cx="10515600" cy="458913"/>
      </dsp:txXfrm>
    </dsp:sp>
    <dsp:sp modelId="{09F82A47-6FBC-4E7E-AA3D-C27A7293888F}">
      <dsp:nvSpPr>
        <dsp:cNvPr id="0" name=""/>
        <dsp:cNvSpPr/>
      </dsp:nvSpPr>
      <dsp:spPr>
        <a:xfrm>
          <a:off x="0" y="2755945"/>
          <a:ext cx="10515600" cy="0"/>
        </a:xfrm>
        <a:prstGeom prst="line">
          <a:avLst/>
        </a:prstGeom>
        <a:solidFill>
          <a:schemeClr val="accent1">
            <a:hueOff val="0"/>
            <a:satOff val="0"/>
            <a:lumOff val="0"/>
            <a:alphaOff val="0"/>
          </a:schemeClr>
        </a:solidFill>
        <a:ln w="1905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F66D566C-B3C6-4386-AC0A-13559BCE0C34}">
      <dsp:nvSpPr>
        <dsp:cNvPr id="0" name=""/>
        <dsp:cNvSpPr/>
      </dsp:nvSpPr>
      <dsp:spPr>
        <a:xfrm>
          <a:off x="0" y="2755945"/>
          <a:ext cx="10515600" cy="45891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80010" tIns="80010" rIns="80010" bIns="80010" numCol="1" spcCol="1270" anchor="t" anchorCtr="0">
          <a:noAutofit/>
        </a:bodyPr>
        <a:lstStyle/>
        <a:p>
          <a:pPr marL="0" lvl="0" indent="0" algn="l" defTabSz="933450">
            <a:lnSpc>
              <a:spcPct val="90000"/>
            </a:lnSpc>
            <a:spcBef>
              <a:spcPct val="0"/>
            </a:spcBef>
            <a:spcAft>
              <a:spcPct val="35000"/>
            </a:spcAft>
            <a:buNone/>
          </a:pPr>
          <a:r>
            <a:rPr lang="en-GB" sz="2100" kern="1200" dirty="0"/>
            <a:t>Employee Assistance Programme (24/7 confidential support)</a:t>
          </a:r>
          <a:endParaRPr lang="en-US" sz="2100" kern="1200" dirty="0"/>
        </a:p>
      </dsp:txBody>
      <dsp:txXfrm>
        <a:off x="0" y="2755945"/>
        <a:ext cx="10515600" cy="458913"/>
      </dsp:txXfrm>
    </dsp:sp>
    <dsp:sp modelId="{9FB3686C-5722-454E-8288-42ABE09C325A}">
      <dsp:nvSpPr>
        <dsp:cNvPr id="0" name=""/>
        <dsp:cNvSpPr/>
      </dsp:nvSpPr>
      <dsp:spPr>
        <a:xfrm>
          <a:off x="0" y="3214858"/>
          <a:ext cx="10515600" cy="0"/>
        </a:xfrm>
        <a:prstGeom prst="line">
          <a:avLst/>
        </a:prstGeom>
        <a:solidFill>
          <a:schemeClr val="accent1">
            <a:hueOff val="0"/>
            <a:satOff val="0"/>
            <a:lumOff val="0"/>
            <a:alphaOff val="0"/>
          </a:schemeClr>
        </a:solidFill>
        <a:ln w="1905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2532291E-8D60-49F4-A877-B7B8FFC7969D}">
      <dsp:nvSpPr>
        <dsp:cNvPr id="0" name=""/>
        <dsp:cNvSpPr/>
      </dsp:nvSpPr>
      <dsp:spPr>
        <a:xfrm>
          <a:off x="0" y="3214858"/>
          <a:ext cx="10515600" cy="45891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80010" tIns="80010" rIns="80010" bIns="80010" numCol="1" spcCol="1270" anchor="t" anchorCtr="0">
          <a:noAutofit/>
        </a:bodyPr>
        <a:lstStyle/>
        <a:p>
          <a:pPr marL="0" lvl="0" indent="0" algn="l" defTabSz="933450">
            <a:lnSpc>
              <a:spcPct val="90000"/>
            </a:lnSpc>
            <a:spcBef>
              <a:spcPct val="0"/>
            </a:spcBef>
            <a:spcAft>
              <a:spcPct val="35000"/>
            </a:spcAft>
            <a:buNone/>
          </a:pPr>
          <a:r>
            <a:rPr lang="en-GB" sz="2100" kern="1200" dirty="0"/>
            <a:t>GP Anytime and Best Doctors access</a:t>
          </a:r>
          <a:endParaRPr lang="en-US" sz="2100" kern="1200" dirty="0"/>
        </a:p>
      </dsp:txBody>
      <dsp:txXfrm>
        <a:off x="0" y="3214858"/>
        <a:ext cx="10515600" cy="458913"/>
      </dsp:txXfrm>
    </dsp:sp>
    <dsp:sp modelId="{2241C6DA-73F1-492A-9D1C-F351E95CDA8F}">
      <dsp:nvSpPr>
        <dsp:cNvPr id="0" name=""/>
        <dsp:cNvSpPr/>
      </dsp:nvSpPr>
      <dsp:spPr>
        <a:xfrm>
          <a:off x="0" y="3673771"/>
          <a:ext cx="10515600" cy="0"/>
        </a:xfrm>
        <a:prstGeom prst="line">
          <a:avLst/>
        </a:prstGeom>
        <a:solidFill>
          <a:schemeClr val="accent1">
            <a:hueOff val="0"/>
            <a:satOff val="0"/>
            <a:lumOff val="0"/>
            <a:alphaOff val="0"/>
          </a:schemeClr>
        </a:solidFill>
        <a:ln w="1905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AFDE048B-40CF-473D-985E-9A7B702C2925}">
      <dsp:nvSpPr>
        <dsp:cNvPr id="0" name=""/>
        <dsp:cNvSpPr/>
      </dsp:nvSpPr>
      <dsp:spPr>
        <a:xfrm>
          <a:off x="0" y="3673771"/>
          <a:ext cx="10515600" cy="45891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80010" tIns="80010" rIns="80010" bIns="80010" numCol="1" spcCol="1270" anchor="t" anchorCtr="0">
          <a:noAutofit/>
        </a:bodyPr>
        <a:lstStyle/>
        <a:p>
          <a:pPr marL="0" lvl="0" indent="0" algn="l" defTabSz="933450">
            <a:lnSpc>
              <a:spcPct val="90000"/>
            </a:lnSpc>
            <a:spcBef>
              <a:spcPct val="0"/>
            </a:spcBef>
            <a:spcAft>
              <a:spcPct val="35000"/>
            </a:spcAft>
            <a:buNone/>
          </a:pPr>
          <a:r>
            <a:rPr lang="en-GB" sz="2100" kern="1200" dirty="0"/>
            <a:t>Menopause awareness sessions and seminars for women</a:t>
          </a:r>
          <a:endParaRPr lang="en-US" sz="2100" kern="1200" dirty="0"/>
        </a:p>
      </dsp:txBody>
      <dsp:txXfrm>
        <a:off x="0" y="3673771"/>
        <a:ext cx="10515600" cy="458913"/>
      </dsp:txXfrm>
    </dsp:sp>
    <dsp:sp modelId="{8EC87228-F841-42C9-B017-055DEFC77E57}">
      <dsp:nvSpPr>
        <dsp:cNvPr id="0" name=""/>
        <dsp:cNvSpPr/>
      </dsp:nvSpPr>
      <dsp:spPr>
        <a:xfrm>
          <a:off x="0" y="4132684"/>
          <a:ext cx="10515600" cy="0"/>
        </a:xfrm>
        <a:prstGeom prst="line">
          <a:avLst/>
        </a:prstGeom>
        <a:solidFill>
          <a:schemeClr val="accent1">
            <a:hueOff val="0"/>
            <a:satOff val="0"/>
            <a:lumOff val="0"/>
            <a:alphaOff val="0"/>
          </a:schemeClr>
        </a:solidFill>
        <a:ln w="1905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B4A2DBC9-DB6B-4D77-A108-C1363CFDF0EE}">
      <dsp:nvSpPr>
        <dsp:cNvPr id="0" name=""/>
        <dsp:cNvSpPr/>
      </dsp:nvSpPr>
      <dsp:spPr>
        <a:xfrm>
          <a:off x="0" y="4132684"/>
          <a:ext cx="10515600" cy="45891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80010" tIns="80010" rIns="80010" bIns="80010" numCol="1" spcCol="1270" anchor="t" anchorCtr="0">
          <a:noAutofit/>
        </a:bodyPr>
        <a:lstStyle/>
        <a:p>
          <a:pPr marL="0" lvl="0" indent="0" algn="l" defTabSz="933450">
            <a:lnSpc>
              <a:spcPct val="90000"/>
            </a:lnSpc>
            <a:spcBef>
              <a:spcPct val="0"/>
            </a:spcBef>
            <a:spcAft>
              <a:spcPct val="35000"/>
            </a:spcAft>
            <a:buNone/>
          </a:pPr>
          <a:r>
            <a:rPr lang="en-GB" sz="2100" kern="1200" dirty="0"/>
            <a:t>Bupa menopause appointments with trained menopause nurse for female colleagues </a:t>
          </a:r>
          <a:endParaRPr lang="en-US" sz="2100" kern="1200" dirty="0"/>
        </a:p>
      </dsp:txBody>
      <dsp:txXfrm>
        <a:off x="0" y="4132684"/>
        <a:ext cx="10515600" cy="458913"/>
      </dsp:txXfrm>
    </dsp:sp>
    <dsp:sp modelId="{71045670-9B8F-41E8-8342-737FDA078A79}">
      <dsp:nvSpPr>
        <dsp:cNvPr id="0" name=""/>
        <dsp:cNvSpPr/>
      </dsp:nvSpPr>
      <dsp:spPr>
        <a:xfrm>
          <a:off x="0" y="4591597"/>
          <a:ext cx="10515600" cy="0"/>
        </a:xfrm>
        <a:prstGeom prst="line">
          <a:avLst/>
        </a:prstGeom>
        <a:solidFill>
          <a:schemeClr val="accent1">
            <a:hueOff val="0"/>
            <a:satOff val="0"/>
            <a:lumOff val="0"/>
            <a:alphaOff val="0"/>
          </a:schemeClr>
        </a:solidFill>
        <a:ln w="1905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8F5D5C0C-FD5B-4B61-B598-BF887B10FC38}">
      <dsp:nvSpPr>
        <dsp:cNvPr id="0" name=""/>
        <dsp:cNvSpPr/>
      </dsp:nvSpPr>
      <dsp:spPr>
        <a:xfrm>
          <a:off x="0" y="4591597"/>
          <a:ext cx="10515600" cy="45891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80010" tIns="80010" rIns="80010" bIns="80010" numCol="1" spcCol="1270" anchor="t" anchorCtr="0">
          <a:noAutofit/>
        </a:bodyPr>
        <a:lstStyle/>
        <a:p>
          <a:pPr marL="0" lvl="0" indent="0" algn="l" defTabSz="933450">
            <a:lnSpc>
              <a:spcPct val="90000"/>
            </a:lnSpc>
            <a:spcBef>
              <a:spcPct val="0"/>
            </a:spcBef>
            <a:spcAft>
              <a:spcPct val="35000"/>
            </a:spcAft>
            <a:buNone/>
          </a:pPr>
          <a:r>
            <a:rPr lang="en-GB" sz="2100" kern="1200" dirty="0"/>
            <a:t>Health Assessments for all colleagues over 50 years old </a:t>
          </a:r>
          <a:endParaRPr lang="en-US" sz="2100" kern="1200" dirty="0"/>
        </a:p>
      </dsp:txBody>
      <dsp:txXfrm>
        <a:off x="0" y="4591597"/>
        <a:ext cx="10515600" cy="458913"/>
      </dsp:txXfrm>
    </dsp:sp>
  </dsp:spTree>
</dsp:drawing>
</file>

<file path=ppt/diagrams/layout1.xml><?xml version="1.0" encoding="utf-8"?>
<dgm:layoutDef xmlns:dgm="http://schemas.openxmlformats.org/drawingml/2006/diagram" xmlns:a="http://schemas.openxmlformats.org/drawingml/2006/main" uniqueId="urn:microsoft.com/office/officeart/2008/layout/LinedList">
  <dgm:title val=""/>
  <dgm:desc val=""/>
  <dgm:catLst>
    <dgm:cat type="hierarchy" pri="8000"/>
    <dgm:cat type="list" pri="2500"/>
  </dgm:catLst>
  <dgm:sampData>
    <dgm:dataModel>
      <dgm:ptLst>
        <dgm:pt modelId="0" type="doc"/>
        <dgm:pt modelId="1">
          <dgm:prSet phldr="1"/>
        </dgm:pt>
        <dgm:pt modelId="11">
          <dgm:prSet phldr="1"/>
        </dgm:pt>
        <dgm:pt modelId="12">
          <dgm:prSet phldr="1"/>
        </dgm:pt>
        <dgm:pt modelId="13">
          <dgm:prSet phldr="1"/>
        </dgm:pt>
      </dgm:ptLst>
      <dgm:cxnLst>
        <dgm:cxn modelId="2" srcId="0" destId="1" srcOrd="0" destOrd="0"/>
        <dgm:cxn modelId="3" srcId="1" destId="11" srcOrd="0" destOrd="0"/>
        <dgm:cxn modelId="4" srcId="1" destId="12" srcOrd="1" destOrd="0"/>
        <dgm:cxn modelId="5" srcId="1" destId="13" srcOrd="2" destOrd="0"/>
      </dgm:cxnLst>
      <dgm:bg/>
      <dgm:whole/>
    </dgm:dataModel>
  </dgm:sampData>
  <dgm:style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styleData>
  <dgm:clr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clrData>
  <dgm:layoutNode name="vert0">
    <dgm:varLst>
      <dgm:dir/>
      <dgm:animOne val="branch"/>
      <dgm:animLvl val="lvl"/>
    </dgm:varLst>
    <dgm:choose name="Name0">
      <dgm:if name="Name1"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onstrLst>
      <dgm:constr type="w" for="ch" forName="horz1" refType="w"/>
      <dgm:constr type="h" for="ch" forName="horz1" refType="h"/>
      <dgm:constr type="h" for="des" forName="vert1" refType="h"/>
      <dgm:constr type="h" for="des" forName="tx1" refType="h"/>
      <dgm:constr type="h" for="des" forName="horz2" refType="h"/>
      <dgm:constr type="h" for="des" forName="vert2" refType="h"/>
      <dgm:constr type="h" for="des" forName="horz3" refType="h"/>
      <dgm:constr type="h" for="des" forName="vert3" refType="h"/>
      <dgm:constr type="h" for="des" forName="horz4" refType="h"/>
      <dgm:constr type="h" for="des" ptType="node" refType="h"/>
      <dgm:constr type="primFontSz" for="des" forName="tx1" op="equ" val="65"/>
      <dgm:constr type="primFontSz" for="des" forName="tx2" op="equ" val="65"/>
      <dgm:constr type="primFontSz" for="des" forName="tx3" op="equ" val="65"/>
      <dgm:constr type="primFontSz" for="des" forName="tx4" op="equ" val="65"/>
      <dgm:constr type="w" for="des" forName="thickLine" refType="w"/>
      <dgm:constr type="h" for="des" forName="thickLine"/>
      <dgm:constr type="h" for="des" forName="thinLine1"/>
      <dgm:constr type="h" for="des" forName="thinLine2b"/>
      <dgm:constr type="h" for="des" forName="thinLine3"/>
      <dgm:constr type="h" for="des" forName="vertSpace2a" refType="h" fact="0.05"/>
      <dgm:constr type="h" for="des" forName="vertSpace2b" refType="h" refFor="des" refForName="vertSpace2a"/>
    </dgm:constrLst>
    <dgm:forEach name="Name3" axis="ch" ptType="node">
      <dgm:layoutNode name="thickLine" styleLbl="alignNode1">
        <dgm:alg type="sp"/>
        <dgm:shape xmlns:r="http://schemas.openxmlformats.org/officeDocument/2006/relationships" type="line" r:blip="">
          <dgm:adjLst/>
        </dgm:shape>
        <dgm:presOf/>
      </dgm:layoutNode>
      <dgm:layoutNode name="horz1">
        <dgm:choose name="Name4">
          <dgm:if name="Name5" func="var" arg="dir" op="equ" val="norm">
            <dgm:alg type="lin">
              <dgm:param type="linDir" val="fromL"/>
              <dgm:param type="nodeVertAlign" val="t"/>
            </dgm:alg>
          </dgm:if>
          <dgm:else name="Name6">
            <dgm:alg type="lin">
              <dgm:param type="linDir" val="fromR"/>
              <dgm:param type="nodeVertAlign" val="t"/>
            </dgm:alg>
          </dgm:else>
        </dgm:choose>
        <dgm:shape xmlns:r="http://schemas.openxmlformats.org/officeDocument/2006/relationships" r:blip="">
          <dgm:adjLst/>
        </dgm:shape>
        <dgm:presOf/>
        <dgm:choose name="Name7">
          <dgm:if name="Name8" axis="root des" func="maxDepth" op="equ" val="1">
            <dgm:constrLst>
              <dgm:constr type="w" for="ch" forName="tx1" refType="w"/>
            </dgm:constrLst>
          </dgm:if>
          <dgm:if name="Name9" axis="root des" func="maxDepth" op="equ" val="2">
            <dgm:constrLst>
              <dgm:constr type="w" for="ch" forName="tx1" refType="w" fact="0.2"/>
              <dgm:constr type="w" for="des" forName="tx2" refType="w" fact="0.785"/>
              <dgm:constr type="w" for="des" forName="horzSpace2" refType="w" fact="0.015"/>
              <dgm:constr type="w" for="des" forName="thinLine2b" refType="w" fact="0.8"/>
            </dgm:constrLst>
          </dgm:if>
          <dgm:if name="Name10" axis="root des" func="maxDepth" op="equ" val="3">
            <dgm:constrLst>
              <dgm:constr type="w" for="ch" forName="tx1" refType="w" fact="0.2"/>
              <dgm:constr type="w" for="des" forName="tx2" refType="w" fact="0.385"/>
              <dgm:constr type="w" for="des" forName="tx3" refType="w" fact="0.385"/>
              <dgm:constr type="w" for="des" forName="horzSpace2" refType="w" fact="0.015"/>
              <dgm:constr type="w" for="des" forName="horzSpace3" refType="w" fact="0.015"/>
              <dgm:constr type="w" for="des" forName="thinLine2b" refType="w" fact="0.8"/>
              <dgm:constr type="w" for="des" forName="thinLine3" refType="w" fact="0.385"/>
            </dgm:constrLst>
          </dgm:if>
          <dgm:if name="Name11" axis="root des" func="maxDepth" op="gte" val="4">
            <dgm:constrLst>
              <dgm:constr type="w" for="ch" forName="tx1" refType="w" fact="0.2"/>
              <dgm:constr type="w" for="des" forName="tx2" refType="w" fact="0.2516"/>
              <dgm:constr type="w" for="des" forName="tx3" refType="w" fact="0.2516"/>
              <dgm:constr type="w" for="des" forName="tx4" refType="w" fact="0.2516"/>
              <dgm:constr type="w" for="des" forName="horzSpace2" refType="w" fact="0.015"/>
              <dgm:constr type="w" for="des" forName="horzSpace3" refType="w" fact="0.015"/>
              <dgm:constr type="w" for="des" forName="horzSpace4" refType="w" fact="0.015"/>
              <dgm:constr type="w" for="des" forName="thinLine2b" refType="w" fact="0.8"/>
              <dgm:constr type="w" for="des" forName="thinLine3" refType="w" fact="0.5332"/>
            </dgm:constrLst>
          </dgm:if>
          <dgm:else name="Name12"/>
        </dgm:choose>
        <dgm:layoutNode name="tx1"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1">
          <dgm:choose name="Name13">
            <dgm:if name="Name14" func="var" arg="dir" op="equ" val="norm">
              <dgm:alg type="lin">
                <dgm:param type="linDir" val="fromT"/>
                <dgm:param type="nodeHorzAlign" val="l"/>
              </dgm:alg>
            </dgm:if>
            <dgm:else name="Name15">
              <dgm:alg type="lin">
                <dgm:param type="linDir" val="fromT"/>
                <dgm:param type="nodeHorzAlign" val="r"/>
              </dgm:alg>
            </dgm:else>
          </dgm:choose>
          <dgm:shape xmlns:r="http://schemas.openxmlformats.org/officeDocument/2006/relationships" r:blip="">
            <dgm:adjLst/>
          </dgm:shape>
          <dgm:presOf/>
          <dgm:forEach name="Name16" axis="ch" ptType="node">
            <dgm:choose name="Name17">
              <dgm:if name="Name18" axis="self" ptType="node" func="pos" op="equ" val="1">
                <dgm:layoutNode name="vertSpace2a">
                  <dgm:alg type="sp"/>
                  <dgm:shape xmlns:r="http://schemas.openxmlformats.org/officeDocument/2006/relationships" r:blip="">
                    <dgm:adjLst/>
                  </dgm:shape>
                  <dgm:presOf/>
                </dgm:layoutNode>
              </dgm:if>
              <dgm:else name="Name19"/>
            </dgm:choose>
            <dgm:layoutNode name="horz2">
              <dgm:choose name="Name20">
                <dgm:if name="Name21" func="var" arg="dir" op="equ" val="norm">
                  <dgm:alg type="lin">
                    <dgm:param type="linDir" val="fromL"/>
                    <dgm:param type="nodeVertAlign" val="t"/>
                  </dgm:alg>
                </dgm:if>
                <dgm:else name="Name22">
                  <dgm:alg type="lin">
                    <dgm:param type="linDir" val="fromR"/>
                    <dgm:param type="nodeVertAlign" val="t"/>
                  </dgm:alg>
                </dgm:else>
              </dgm:choose>
              <dgm:shape xmlns:r="http://schemas.openxmlformats.org/officeDocument/2006/relationships" r:blip="">
                <dgm:adjLst/>
              </dgm:shape>
              <dgm:presOf/>
              <dgm:layoutNode name="horzSpace2">
                <dgm:alg type="sp"/>
                <dgm:shape xmlns:r="http://schemas.openxmlformats.org/officeDocument/2006/relationships" r:blip="">
                  <dgm:adjLst/>
                </dgm:shape>
                <dgm:presOf/>
              </dgm:layoutNode>
              <dgm:layoutNode name="tx2"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2">
                <dgm:choose name="Name23">
                  <dgm:if name="Name24" func="var" arg="dir" op="equ" val="norm">
                    <dgm:alg type="lin">
                      <dgm:param type="linDir" val="fromT"/>
                      <dgm:param type="nodeHorzAlign" val="l"/>
                    </dgm:alg>
                  </dgm:if>
                  <dgm:else name="Name25">
                    <dgm:alg type="lin">
                      <dgm:param type="linDir" val="fromT"/>
                      <dgm:param type="nodeHorzAlign" val="r"/>
                    </dgm:alg>
                  </dgm:else>
                </dgm:choose>
                <dgm:shape xmlns:r="http://schemas.openxmlformats.org/officeDocument/2006/relationships" r:blip="">
                  <dgm:adjLst/>
                </dgm:shape>
                <dgm:presOf/>
                <dgm:forEach name="Name26" axis="ch" ptType="node">
                  <dgm:layoutNode name="horz3">
                    <dgm:choose name="Name27">
                      <dgm:if name="Name28" func="var" arg="dir" op="equ" val="norm">
                        <dgm:alg type="lin">
                          <dgm:param type="linDir" val="fromL"/>
                          <dgm:param type="nodeVertAlign" val="t"/>
                        </dgm:alg>
                      </dgm:if>
                      <dgm:else name="Name29">
                        <dgm:alg type="lin">
                          <dgm:param type="linDir" val="fromR"/>
                          <dgm:param type="nodeVertAlign" val="t"/>
                        </dgm:alg>
                      </dgm:else>
                    </dgm:choose>
                    <dgm:shape xmlns:r="http://schemas.openxmlformats.org/officeDocument/2006/relationships" r:blip="">
                      <dgm:adjLst/>
                    </dgm:shape>
                    <dgm:presOf/>
                    <dgm:layoutNode name="horzSpace3">
                      <dgm:alg type="sp"/>
                      <dgm:shape xmlns:r="http://schemas.openxmlformats.org/officeDocument/2006/relationships" r:blip="">
                        <dgm:adjLst/>
                      </dgm:shape>
                      <dgm:presOf/>
                    </dgm:layoutNode>
                    <dgm:layoutNode name="tx3"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3">
                      <dgm:choose name="Name30">
                        <dgm:if name="Name31" func="var" arg="dir" op="equ" val="norm">
                          <dgm:alg type="lin">
                            <dgm:param type="linDir" val="fromT"/>
                            <dgm:param type="nodeHorzAlign" val="l"/>
                          </dgm:alg>
                        </dgm:if>
                        <dgm:else name="Name32">
                          <dgm:alg type="lin">
                            <dgm:param type="linDir" val="fromT"/>
                            <dgm:param type="nodeHorzAlign" val="r"/>
                          </dgm:alg>
                        </dgm:else>
                      </dgm:choose>
                      <dgm:shape xmlns:r="http://schemas.openxmlformats.org/officeDocument/2006/relationships" r:blip="">
                        <dgm:adjLst/>
                      </dgm:shape>
                      <dgm:presOf/>
                      <dgm:forEach name="Name33" axis="ch" ptType="node">
                        <dgm:layoutNode name="horz4">
                          <dgm:choose name="Name34">
                            <dgm:if name="Name35" func="var" arg="dir" op="equ" val="norm">
                              <dgm:alg type="lin">
                                <dgm:param type="linDir" val="fromL"/>
                                <dgm:param type="nodeVertAlign" val="t"/>
                              </dgm:alg>
                            </dgm:if>
                            <dgm:else name="Name36">
                              <dgm:alg type="lin">
                                <dgm:param type="linDir" val="fromR"/>
                                <dgm:param type="nodeVertAlign" val="t"/>
                              </dgm:alg>
                            </dgm:else>
                          </dgm:choose>
                          <dgm:shape xmlns:r="http://schemas.openxmlformats.org/officeDocument/2006/relationships" r:blip="">
                            <dgm:adjLst/>
                          </dgm:shape>
                          <dgm:presOf/>
                          <dgm:layoutNode name="horzSpace4">
                            <dgm:alg type="sp"/>
                            <dgm:shape xmlns:r="http://schemas.openxmlformats.org/officeDocument/2006/relationships" r:blip="">
                              <dgm:adjLst/>
                            </dgm:shape>
                            <dgm:presOf/>
                          </dgm:layoutNode>
                          <dgm:layoutNode name="tx4" styleLbl="revTx">
                            <dgm:varLst>
                              <dgm:bulletEnabled val="1"/>
                            </dgm:varLst>
                            <dgm:alg type="tx">
                              <dgm:param type="parTxLTRAlign" val="l"/>
                              <dgm:param type="parTxRTLAlign" val="r"/>
                              <dgm:param type="txAnchorVert" val="t"/>
                            </dgm:alg>
                            <dgm:shape xmlns:r="http://schemas.openxmlformats.org/officeDocument/2006/relationships" type="rect" r:blip="">
                              <dgm:adjLst/>
                            </dgm:shape>
                            <dgm:presOf axis="desOrSelf" ptType="nod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forEach>
                    </dgm:layoutNode>
                  </dgm:layoutNode>
                  <dgm:forEach name="Name37" axis="followSib" ptType="sibTrans" cnt="1">
                    <dgm:layoutNode name="thinLine3" styleLbl="callout">
                      <dgm:alg type="sp"/>
                      <dgm:shape xmlns:r="http://schemas.openxmlformats.org/officeDocument/2006/relationships" type="line" r:blip="">
                        <dgm:adjLst/>
                      </dgm:shape>
                      <dgm:presOf/>
                    </dgm:layoutNode>
                  </dgm:forEach>
                </dgm:forEach>
              </dgm:layoutNode>
            </dgm:layoutNode>
            <dgm:layoutNode name="thinLine2b" styleLbl="callout">
              <dgm:alg type="sp"/>
              <dgm:shape xmlns:r="http://schemas.openxmlformats.org/officeDocument/2006/relationships" type="line" r:blip="">
                <dgm:adjLst/>
              </dgm:shape>
              <dgm:presOf/>
            </dgm:layoutNode>
            <dgm:layoutNode name="vertSpace2b">
              <dgm:alg type="sp"/>
              <dgm:shape xmlns:r="http://schemas.openxmlformats.org/officeDocument/2006/relationships" r:blip="">
                <dgm:adjLst/>
              </dgm:shape>
              <dgm:presOf/>
            </dgm:layoutNode>
          </dgm:forEach>
        </dgm:layoutNode>
      </dgm:layoutNode>
    </dgm:forEach>
  </dgm:layoutNode>
</dgm:layoutDef>
</file>

<file path=ppt/diagrams/quickStyle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handoutMasters/_rels/handoutMaster1.xml.rels><?xml version="1.0" encoding="UTF-8" standalone="yes"?>
<Relationships xmlns="http://schemas.openxmlformats.org/package/2006/relationships"><Relationship Id="rId1" Type="http://schemas.openxmlformats.org/officeDocument/2006/relationships/theme" Target="../theme/theme8.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3" name="Date Placeholder 2">
            <a:extLst>
              <a:ext uri="{FF2B5EF4-FFF2-40B4-BE49-F238E27FC236}">
                <a16:creationId xmlns:a16="http://schemas.microsoft.com/office/drawing/2014/main" id="{4E502572-19BB-403D-B3CF-14769070682C}"/>
              </a:ext>
            </a:extLst>
          </p:cNvPr>
          <p:cNvSpPr>
            <a:spLocks noGrp="1"/>
          </p:cNvSpPr>
          <p:nvPr>
            <p:ph type="dt" sz="quarter" idx="1"/>
          </p:nvPr>
        </p:nvSpPr>
        <p:spPr>
          <a:xfrm>
            <a:off x="3884613" y="0"/>
            <a:ext cx="2971800" cy="458788"/>
          </a:xfrm>
          <a:prstGeom prst="rect">
            <a:avLst/>
          </a:prstGeom>
        </p:spPr>
        <p:txBody>
          <a:bodyPr vert="horz" lIns="91440" tIns="45720" rIns="91440" bIns="45720" rtlCol="0"/>
          <a:lstStyle>
            <a:lvl1pPr algn="r">
              <a:defRPr sz="1200"/>
            </a:lvl1pPr>
          </a:lstStyle>
          <a:p>
            <a:fld id="{82B58990-72BD-4E83-8FD7-6D1788D38651}" type="datetimeFigureOut">
              <a:rPr lang="en-US" smtClean="0"/>
              <a:t>2/4/2026</a:t>
            </a:fld>
            <a:endParaRPr lang="en-US"/>
          </a:p>
        </p:txBody>
      </p:sp>
      <p:sp>
        <p:nvSpPr>
          <p:cNvPr id="4" name="Footer Placeholder 3">
            <a:extLst>
              <a:ext uri="{FF2B5EF4-FFF2-40B4-BE49-F238E27FC236}">
                <a16:creationId xmlns:a16="http://schemas.microsoft.com/office/drawing/2014/main" id="{5B8B965E-6CE1-4FDB-BDBB-B5DC15A66999}"/>
              </a:ext>
            </a:extLst>
          </p:cNvPr>
          <p:cNvSpPr>
            <a:spLocks noGrp="1"/>
          </p:cNvSpPr>
          <p:nvPr>
            <p:ph type="ftr" sz="quarter" idx="2"/>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5" name="Slide Number Placeholder 4">
            <a:extLst>
              <a:ext uri="{FF2B5EF4-FFF2-40B4-BE49-F238E27FC236}">
                <a16:creationId xmlns:a16="http://schemas.microsoft.com/office/drawing/2014/main" id="{2C22C2EB-62A5-42C5-B185-A001D9069A36}"/>
              </a:ext>
            </a:extLst>
          </p:cNvPr>
          <p:cNvSpPr>
            <a:spLocks noGrp="1"/>
          </p:cNvSpPr>
          <p:nvPr>
            <p:ph type="sldNum" sz="quarter" idx="3"/>
          </p:nvPr>
        </p:nvSpPr>
        <p:spPr>
          <a:xfrm>
            <a:off x="3884613" y="8685213"/>
            <a:ext cx="2971800" cy="458787"/>
          </a:xfrm>
          <a:prstGeom prst="rect">
            <a:avLst/>
          </a:prstGeom>
        </p:spPr>
        <p:txBody>
          <a:bodyPr vert="horz" lIns="91440" tIns="45720" rIns="91440" bIns="45720" rtlCol="0" anchor="b"/>
          <a:lstStyle>
            <a:lvl1pPr algn="r">
              <a:defRPr sz="1200"/>
            </a:lvl1pPr>
          </a:lstStyle>
          <a:p>
            <a:fld id="{C34E2AC9-6C47-47E6-9A0B-3D82C3461DB4}" type="slidenum">
              <a:rPr lang="en-US" smtClean="0"/>
              <a:t>‹#›</a:t>
            </a:fld>
            <a:endParaRPr lang="en-US"/>
          </a:p>
        </p:txBody>
      </p:sp>
    </p:spTree>
    <p:extLst>
      <p:ext uri="{BB962C8B-B14F-4D97-AF65-F5344CB8AC3E}">
        <p14:creationId xmlns:p14="http://schemas.microsoft.com/office/powerpoint/2010/main" val="1712890239"/>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7.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A3590D05-94FC-E14E-9EF4-966452378693}" type="datetimeFigureOut">
              <a:rPr lang="en-US" smtClean="0"/>
              <a:t>2/4/2026</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00DD7437-C417-994D-9F8F-D52AD72BE57C}" type="slidenum">
              <a:rPr lang="en-US" smtClean="0"/>
              <a:t>‹#›</a:t>
            </a:fld>
            <a:endParaRPr lang="en-US"/>
          </a:p>
        </p:txBody>
      </p:sp>
    </p:spTree>
    <p:extLst>
      <p:ext uri="{BB962C8B-B14F-4D97-AF65-F5344CB8AC3E}">
        <p14:creationId xmlns:p14="http://schemas.microsoft.com/office/powerpoint/2010/main" val="3287776921"/>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94AADB8-5BA3-99AB-CF6D-7966DF56C4F6}"/>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5ACEEBE8-92E1-8DA2-60DB-60A1E7851D94}"/>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FFC78448-566C-5AD0-5D47-388BE738572F}"/>
              </a:ext>
            </a:extLst>
          </p:cNvPr>
          <p:cNvSpPr>
            <a:spLocks noGrp="1"/>
          </p:cNvSpPr>
          <p:nvPr>
            <p:ph type="body" idx="1"/>
          </p:nvPr>
        </p:nvSpPr>
        <p:spPr/>
        <p:txBody>
          <a:bodyPr/>
          <a:lstStyle/>
          <a:p>
            <a:endParaRPr lang="en-US" dirty="0"/>
          </a:p>
        </p:txBody>
      </p:sp>
      <p:sp>
        <p:nvSpPr>
          <p:cNvPr id="4" name="Slide Number Placeholder 3">
            <a:extLst>
              <a:ext uri="{FF2B5EF4-FFF2-40B4-BE49-F238E27FC236}">
                <a16:creationId xmlns:a16="http://schemas.microsoft.com/office/drawing/2014/main" id="{2D68B219-488C-4FB5-F8DD-64DB6C44F12F}"/>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00DD7437-C417-994D-9F8F-D52AD72BE57C}"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11</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907435935"/>
      </p:ext>
    </p:extLst>
  </p:cSld>
  <p:clrMapOvr>
    <a:masterClrMapping/>
  </p:clrMapOvr>
</p:notes>
</file>

<file path=ppt/slideLayouts/_rels/slideLayout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jpe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4.xml"/></Relationships>
</file>

<file path=ppt/slideLayouts/_rels/slideLayout101.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4.xml"/></Relationships>
</file>

<file path=ppt/slideLayouts/_rels/slideLayout102.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4.xml"/></Relationships>
</file>

<file path=ppt/slideLayouts/_rels/slideLayout103.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4.xml"/></Relationships>
</file>

<file path=ppt/slideLayouts/_rels/slideLayout104.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4.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08.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4.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1.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15.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4.xml"/></Relationships>
</file>

<file path=ppt/slideLayouts/_rels/slideLayout116.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4.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2.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29.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4.xml"/></Relationships>
</file>

<file path=ppt/slideLayouts/_rels/slideLayout13.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130.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4.xml"/></Relationships>
</file>

<file path=ppt/slideLayouts/_rels/slideLayout131.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4.xml"/></Relationships>
</file>

<file path=ppt/slideLayouts/_rels/slideLayout132.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4.xml"/></Relationships>
</file>

<file path=ppt/slideLayouts/_rels/slideLayout133.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4.xml"/></Relationships>
</file>

<file path=ppt/slideLayouts/_rels/slideLayout134.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4.xml"/></Relationships>
</file>

<file path=ppt/slideLayouts/_rels/slideLayout135.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4.xml"/></Relationships>
</file>

<file path=ppt/slideLayouts/_rels/slideLayout136.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4.xml"/></Relationships>
</file>

<file path=ppt/slideLayouts/_rels/slideLayout137.xml.rels><?xml version="1.0" encoding="UTF-8" standalone="yes"?>
<Relationships xmlns="http://schemas.openxmlformats.org/package/2006/relationships"><Relationship Id="rId3" Type="http://schemas.openxmlformats.org/officeDocument/2006/relationships/image" Target="../media/image4.svg"/><Relationship Id="rId2" Type="http://schemas.openxmlformats.org/officeDocument/2006/relationships/image" Target="../media/image3.png"/><Relationship Id="rId1" Type="http://schemas.openxmlformats.org/officeDocument/2006/relationships/slideMaster" Target="../slideMasters/slideMaster4.xml"/></Relationships>
</file>

<file path=ppt/slideLayouts/_rels/slideLayout13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3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4.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14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4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4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4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4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4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4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4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4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4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5.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15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5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5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5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54.xml.rels><?xml version="1.0" encoding="UTF-8" standalone="yes"?>
<Relationships xmlns="http://schemas.openxmlformats.org/package/2006/relationships"><Relationship Id="rId3" Type="http://schemas.openxmlformats.org/officeDocument/2006/relationships/image" Target="../media/image6.svg"/><Relationship Id="rId2" Type="http://schemas.openxmlformats.org/officeDocument/2006/relationships/image" Target="../media/image5.png"/><Relationship Id="rId1" Type="http://schemas.openxmlformats.org/officeDocument/2006/relationships/slideMaster" Target="../slideMasters/slideMaster5.xml"/></Relationships>
</file>

<file path=ppt/slideLayouts/_rels/slideLayout155.xml.rels><?xml version="1.0" encoding="UTF-8" standalone="yes"?>
<Relationships xmlns="http://schemas.openxmlformats.org/package/2006/relationships"><Relationship Id="rId3" Type="http://schemas.openxmlformats.org/officeDocument/2006/relationships/image" Target="../media/image8.svg"/><Relationship Id="rId2" Type="http://schemas.openxmlformats.org/officeDocument/2006/relationships/image" Target="../media/image7.png"/><Relationship Id="rId1" Type="http://schemas.openxmlformats.org/officeDocument/2006/relationships/slideMaster" Target="../slideMasters/slideMaster5.xml"/></Relationships>
</file>

<file path=ppt/slideLayouts/_rels/slideLayout15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57.xml.rels><?xml version="1.0" encoding="UTF-8" standalone="yes"?>
<Relationships xmlns="http://schemas.openxmlformats.org/package/2006/relationships"><Relationship Id="rId3" Type="http://schemas.openxmlformats.org/officeDocument/2006/relationships/image" Target="../media/image10.svg"/><Relationship Id="rId2" Type="http://schemas.openxmlformats.org/officeDocument/2006/relationships/image" Target="../media/image9.png"/><Relationship Id="rId1" Type="http://schemas.openxmlformats.org/officeDocument/2006/relationships/slideMaster" Target="../slideMasters/slideMaster5.xml"/></Relationships>
</file>

<file path=ppt/slideLayouts/_rels/slideLayout158.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5.xml"/></Relationships>
</file>

<file path=ppt/slideLayouts/_rels/slideLayout159.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5.xml"/></Relationships>
</file>

<file path=ppt/slideLayouts/_rels/slideLayout16.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160.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5.xml"/></Relationships>
</file>

<file path=ppt/slideLayouts/_rels/slideLayout161.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5.xml"/></Relationships>
</file>

<file path=ppt/slideLayouts/_rels/slideLayout16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63.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5.xml"/></Relationships>
</file>

<file path=ppt/slideLayouts/_rels/slideLayout16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6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6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6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6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6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7.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17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7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7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8.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jpeg"/><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jpeg"/><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6.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2.xml"/></Relationships>
</file>

<file path=ppt/slideLayouts/_rels/slideLayout37.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2.xml"/></Relationships>
</file>

<file path=ppt/slideLayouts/_rels/slideLayout38.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2.xml"/></Relationships>
</file>

<file path=ppt/slideLayouts/_rels/slideLayout39.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2.xml"/></Relationships>
</file>

<file path=ppt/slideLayouts/_rels/slideLayout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jpeg"/><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2.xml"/></Relationships>
</file>

<file path=ppt/slideLayouts/_rels/slideLayout41.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2.xml"/></Relationships>
</file>

<file path=ppt/slideLayouts/_rels/slideLayout42.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2.xml"/></Relationships>
</file>

<file path=ppt/slideLayouts/_rels/slideLayout43.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2.xml"/></Relationships>
</file>

<file path=ppt/slideLayouts/_rels/slideLayout44.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2.xml"/></Relationships>
</file>

<file path=ppt/slideLayouts/_rels/slideLayout45.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2.xml"/></Relationships>
</file>

<file path=ppt/slideLayouts/_rels/slideLayout46.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2.xml"/></Relationships>
</file>

<file path=ppt/slideLayouts/_rels/slideLayout47.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2.xml"/></Relationships>
</file>

<file path=ppt/slideLayouts/_rels/slideLayout48.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2.xml"/></Relationships>
</file>

<file path=ppt/slideLayouts/_rels/slideLayout49.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2.xml"/></Relationships>
</file>

<file path=ppt/slideLayouts/_rels/slideLayout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jpeg"/><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2.xml"/></Relationships>
</file>

<file path=ppt/slideLayouts/_rels/slideLayout51.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2.xml"/></Relationships>
</file>

<file path=ppt/slideLayouts/_rels/slideLayout52.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2.xml"/></Relationships>
</file>

<file path=ppt/slideLayouts/_rels/slideLayout53.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2.xml"/></Relationships>
</file>

<file path=ppt/slideLayouts/_rels/slideLayout54.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2.xml"/></Relationships>
</file>

<file path=ppt/slideLayouts/_rels/slideLayout55.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2.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jpeg"/><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jpeg"/><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8.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4.xml"/></Relationships>
</file>

<file path=ppt/slideLayouts/_rels/slideLayout79.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4.xml"/></Relationships>
</file>

<file path=ppt/slideLayouts/_rels/slideLayout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jpeg"/><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2.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4.xml"/></Relationships>
</file>

<file path=ppt/slideLayouts/_rels/slideLayout83.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4.xml"/></Relationships>
</file>

<file path=ppt/slideLayouts/_rels/slideLayout84.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4.xml"/></Relationships>
</file>

<file path=ppt/slideLayouts/_rels/slideLayout85.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4.xml"/></Relationships>
</file>

<file path=ppt/slideLayouts/_rels/slideLayout86.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4.xml"/></Relationships>
</file>

<file path=ppt/slideLayouts/_rels/slideLayout87.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4.xml"/></Relationships>
</file>

<file path=ppt/slideLayouts/_rels/slideLayout88.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4.xml"/></Relationships>
</file>

<file path=ppt/slideLayouts/_rels/slideLayout89.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4.xml"/></Relationships>
</file>

<file path=ppt/slideLayouts/_rels/slideLayout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jpeg"/><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4.xml"/></Relationships>
</file>

<file path=ppt/slideLayouts/_rels/slideLayout91.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4.xml"/></Relationships>
</file>

<file path=ppt/slideLayouts/_rels/slideLayout92.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4.xml"/></Relationships>
</file>

<file path=ppt/slideLayouts/_rels/slideLayout93.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4.xml"/></Relationships>
</file>

<file path=ppt/slideLayouts/_rels/slideLayout94.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4.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6.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4.xml"/></Relationships>
</file>

<file path=ppt/slideLayouts/_rels/slideLayout97.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4.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Cover 1">
    <p:spTree>
      <p:nvGrpSpPr>
        <p:cNvPr id="1" name=""/>
        <p:cNvGrpSpPr/>
        <p:nvPr/>
      </p:nvGrpSpPr>
      <p:grpSpPr>
        <a:xfrm>
          <a:off x="0" y="0"/>
          <a:ext cx="0" cy="0"/>
          <a:chOff x="0" y="0"/>
          <a:chExt cx="0" cy="0"/>
        </a:xfrm>
      </p:grpSpPr>
      <p:pic>
        <p:nvPicPr>
          <p:cNvPr id="2" name="Value Chain">
            <a:extLst>
              <a:ext uri="{FF2B5EF4-FFF2-40B4-BE49-F238E27FC236}">
                <a16:creationId xmlns:a16="http://schemas.microsoft.com/office/drawing/2014/main" id="{D36D3E52-15D1-90C5-AAD5-D21690359DD5}"/>
              </a:ext>
            </a:extLst>
          </p:cNvPr>
          <p:cNvPicPr>
            <a:picLocks noChangeAspect="1"/>
          </p:cNvPicPr>
          <p:nvPr userDrawn="1"/>
        </p:nvPicPr>
        <p:blipFill>
          <a:blip r:embed="rId2"/>
          <a:stretch>
            <a:fillRect/>
          </a:stretch>
        </p:blipFill>
        <p:spPr>
          <a:xfrm>
            <a:off x="0" y="6705600"/>
            <a:ext cx="12192000" cy="152400"/>
          </a:xfrm>
          <a:prstGeom prst="rect">
            <a:avLst/>
          </a:prstGeom>
        </p:spPr>
      </p:pic>
      <p:pic>
        <p:nvPicPr>
          <p:cNvPr id="3" name="ADM Logo" descr="A green and blue logo&#10;&#10;AI-generated content may be incorrect.">
            <a:extLst>
              <a:ext uri="{FF2B5EF4-FFF2-40B4-BE49-F238E27FC236}">
                <a16:creationId xmlns:a16="http://schemas.microsoft.com/office/drawing/2014/main" id="{9527AE68-55BE-CAD2-DE28-6103FD1468B0}"/>
              </a:ext>
            </a:extLst>
          </p:cNvPr>
          <p:cNvPicPr>
            <a:picLocks noChangeAspect="1"/>
          </p:cNvPicPr>
          <p:nvPr userDrawn="1"/>
        </p:nvPicPr>
        <p:blipFill>
          <a:blip r:embed="rId3"/>
          <a:stretch>
            <a:fillRect/>
          </a:stretch>
        </p:blipFill>
        <p:spPr>
          <a:xfrm>
            <a:off x="10201177" y="744423"/>
            <a:ext cx="1296341" cy="967419"/>
          </a:xfrm>
          <a:prstGeom prst="rect">
            <a:avLst/>
          </a:prstGeom>
        </p:spPr>
      </p:pic>
      <p:sp>
        <p:nvSpPr>
          <p:cNvPr id="9" name="Date">
            <a:extLst>
              <a:ext uri="{FF2B5EF4-FFF2-40B4-BE49-F238E27FC236}">
                <a16:creationId xmlns:a16="http://schemas.microsoft.com/office/drawing/2014/main" id="{DD6437A5-BF13-95FA-0528-91D71EA39B45}"/>
              </a:ext>
            </a:extLst>
          </p:cNvPr>
          <p:cNvSpPr>
            <a:spLocks noGrp="1"/>
          </p:cNvSpPr>
          <p:nvPr>
            <p:ph type="body" sz="quarter" idx="13" hasCustomPrompt="1"/>
          </p:nvPr>
        </p:nvSpPr>
        <p:spPr>
          <a:xfrm>
            <a:off x="7319962" y="5773738"/>
            <a:ext cx="4129193" cy="246221"/>
          </a:xfrm>
          <a:prstGeom prst="rect">
            <a:avLst/>
          </a:prstGeom>
        </p:spPr>
        <p:txBody>
          <a:bodyPr wrap="square" lIns="0" tIns="0" rIns="0" bIns="0">
            <a:noAutofit/>
          </a:bodyPr>
          <a:lstStyle>
            <a:lvl1pPr marL="0" indent="0">
              <a:lnSpc>
                <a:spcPct val="100000"/>
              </a:lnSpc>
              <a:spcBef>
                <a:spcPts val="0"/>
              </a:spcBef>
              <a:buNone/>
              <a:defRPr sz="1600">
                <a:latin typeface="+mn-lt"/>
              </a:defRPr>
            </a:lvl1pPr>
          </a:lstStyle>
          <a:p>
            <a:pPr lvl="0"/>
            <a:r>
              <a:rPr lang="en-US"/>
              <a:t>Date Font is Calibri, 16pt</a:t>
            </a:r>
          </a:p>
        </p:txBody>
      </p:sp>
      <p:sp>
        <p:nvSpPr>
          <p:cNvPr id="12" name="Title">
            <a:extLst>
              <a:ext uri="{FF2B5EF4-FFF2-40B4-BE49-F238E27FC236}">
                <a16:creationId xmlns:a16="http://schemas.microsoft.com/office/drawing/2014/main" id="{E56DDE52-D0E8-6F3D-1085-55718BF089FD}"/>
              </a:ext>
            </a:extLst>
          </p:cNvPr>
          <p:cNvSpPr>
            <a:spLocks noGrp="1"/>
          </p:cNvSpPr>
          <p:nvPr>
            <p:ph type="body" sz="quarter" idx="32" hasCustomPrompt="1"/>
          </p:nvPr>
        </p:nvSpPr>
        <p:spPr>
          <a:xfrm>
            <a:off x="7319962" y="3830717"/>
            <a:ext cx="4129193" cy="1699274"/>
          </a:xfrm>
          <a:prstGeom prst="rect">
            <a:avLst/>
          </a:prstGeom>
        </p:spPr>
        <p:txBody>
          <a:bodyPr wrap="square" lIns="0" tIns="0" rIns="0" bIns="0">
            <a:noAutofit/>
          </a:bodyPr>
          <a:lstStyle>
            <a:lvl1pPr marL="0" indent="0">
              <a:lnSpc>
                <a:spcPct val="100000"/>
              </a:lnSpc>
              <a:spcBef>
                <a:spcPts val="0"/>
              </a:spcBef>
              <a:buNone/>
              <a:defRPr sz="3600" b="1" i="0">
                <a:solidFill>
                  <a:srgbClr val="012169"/>
                </a:solidFill>
                <a:latin typeface="+mj-lt"/>
              </a:defRPr>
            </a:lvl1pPr>
          </a:lstStyle>
          <a:p>
            <a:pPr lvl="0"/>
            <a:r>
              <a:rPr lang="en-US" dirty="0"/>
              <a:t>Title Font is Sitka Text Bold, </a:t>
            </a:r>
            <a:br>
              <a:rPr lang="en-US" dirty="0"/>
            </a:br>
            <a:r>
              <a:rPr lang="en-US" dirty="0"/>
              <a:t>36pt in Title Case</a:t>
            </a:r>
          </a:p>
        </p:txBody>
      </p:sp>
      <p:sp>
        <p:nvSpPr>
          <p:cNvPr id="13" name="Section Header">
            <a:extLst>
              <a:ext uri="{FF2B5EF4-FFF2-40B4-BE49-F238E27FC236}">
                <a16:creationId xmlns:a16="http://schemas.microsoft.com/office/drawing/2014/main" id="{A339C8A1-AD76-C041-58A9-61A8812B0A02}"/>
              </a:ext>
            </a:extLst>
          </p:cNvPr>
          <p:cNvSpPr>
            <a:spLocks noGrp="1"/>
          </p:cNvSpPr>
          <p:nvPr>
            <p:ph type="body" sz="quarter" idx="33" hasCustomPrompt="1"/>
          </p:nvPr>
        </p:nvSpPr>
        <p:spPr>
          <a:xfrm>
            <a:off x="7319962" y="3613174"/>
            <a:ext cx="4129193" cy="169277"/>
          </a:xfrm>
          <a:prstGeom prst="rect">
            <a:avLst/>
          </a:prstGeom>
        </p:spPr>
        <p:txBody>
          <a:bodyPr lIns="0" tIns="0" rIns="0" bIns="0">
            <a:noAutofit/>
          </a:bodyPr>
          <a:lstStyle>
            <a:lvl1pPr marL="0" indent="0">
              <a:lnSpc>
                <a:spcPct val="100000"/>
              </a:lnSpc>
              <a:spcBef>
                <a:spcPts val="0"/>
              </a:spcBef>
              <a:buNone/>
              <a:defRPr sz="1100" b="1">
                <a:solidFill>
                  <a:srgbClr val="DC582A"/>
                </a:solidFill>
                <a:latin typeface="+mn-lt"/>
              </a:defRPr>
            </a:lvl1pPr>
          </a:lstStyle>
          <a:p>
            <a:pPr lvl="0"/>
            <a:r>
              <a:rPr lang="en-US"/>
              <a:t>Section Header Font is Calibri Bold, 11pt</a:t>
            </a:r>
          </a:p>
        </p:txBody>
      </p:sp>
      <p:sp>
        <p:nvSpPr>
          <p:cNvPr id="4" name="Image PH">
            <a:extLst>
              <a:ext uri="{FF2B5EF4-FFF2-40B4-BE49-F238E27FC236}">
                <a16:creationId xmlns:a16="http://schemas.microsoft.com/office/drawing/2014/main" id="{A6F84449-391F-3F0D-358A-C0B13F732A56}"/>
              </a:ext>
            </a:extLst>
          </p:cNvPr>
          <p:cNvSpPr>
            <a:spLocks noGrp="1"/>
          </p:cNvSpPr>
          <p:nvPr>
            <p:ph type="pic" sz="quarter" idx="14"/>
          </p:nvPr>
        </p:nvSpPr>
        <p:spPr>
          <a:xfrm>
            <a:off x="-1" y="913842"/>
            <a:ext cx="7252622" cy="4911654"/>
          </a:xfrm>
          <a:custGeom>
            <a:avLst/>
            <a:gdLst>
              <a:gd name="connsiteX0" fmla="*/ 2780222 w 7252622"/>
              <a:gd name="connsiteY0" fmla="*/ 0 h 4911654"/>
              <a:gd name="connsiteX1" fmla="*/ 7030217 w 7252622"/>
              <a:gd name="connsiteY1" fmla="*/ 0 h 4911654"/>
              <a:gd name="connsiteX2" fmla="*/ 7239063 w 7252622"/>
              <a:gd name="connsiteY2" fmla="*/ 294976 h 4911654"/>
              <a:gd name="connsiteX3" fmla="*/ 6412671 w 7252622"/>
              <a:gd name="connsiteY3" fmla="*/ 2460961 h 4911654"/>
              <a:gd name="connsiteX4" fmla="*/ 5484453 w 7252622"/>
              <a:gd name="connsiteY4" fmla="*/ 3850148 h 4911654"/>
              <a:gd name="connsiteX5" fmla="*/ 5484453 w 7252622"/>
              <a:gd name="connsiteY5" fmla="*/ 3850781 h 4911654"/>
              <a:gd name="connsiteX6" fmla="*/ 5477108 w 7252622"/>
              <a:gd name="connsiteY6" fmla="*/ 3857246 h 4911654"/>
              <a:gd name="connsiteX7" fmla="*/ 4573966 w 7252622"/>
              <a:gd name="connsiteY7" fmla="*/ 4465451 h 4911654"/>
              <a:gd name="connsiteX8" fmla="*/ 2654332 w 7252622"/>
              <a:gd name="connsiteY8" fmla="*/ 4911654 h 4911654"/>
              <a:gd name="connsiteX9" fmla="*/ 2475502 w 7252622"/>
              <a:gd name="connsiteY9" fmla="*/ 4911654 h 4911654"/>
              <a:gd name="connsiteX10" fmla="*/ 0 w 7252622"/>
              <a:gd name="connsiteY10" fmla="*/ 4911654 h 4911654"/>
              <a:gd name="connsiteX11" fmla="*/ 0 w 7252622"/>
              <a:gd name="connsiteY11" fmla="*/ 1015999 h 4911654"/>
              <a:gd name="connsiteX12" fmla="*/ 860587 w 7252622"/>
              <a:gd name="connsiteY12" fmla="*/ 446203 h 4911654"/>
              <a:gd name="connsiteX13" fmla="*/ 2780222 w 7252622"/>
              <a:gd name="connsiteY13" fmla="*/ 0 h 49116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252622" h="4911654">
                <a:moveTo>
                  <a:pt x="2780222" y="0"/>
                </a:moveTo>
                <a:lnTo>
                  <a:pt x="7030217" y="0"/>
                </a:lnTo>
                <a:cubicBezTo>
                  <a:pt x="7181944" y="0"/>
                  <a:pt x="7292256" y="155664"/>
                  <a:pt x="7239063" y="294976"/>
                </a:cubicBezTo>
                <a:lnTo>
                  <a:pt x="6412671" y="2460961"/>
                </a:lnTo>
                <a:cubicBezTo>
                  <a:pt x="6199266" y="3020489"/>
                  <a:pt x="5881375" y="3483044"/>
                  <a:pt x="5484453" y="3850148"/>
                </a:cubicBezTo>
                <a:lnTo>
                  <a:pt x="5484453" y="3850781"/>
                </a:lnTo>
                <a:cubicBezTo>
                  <a:pt x="5482047" y="3852936"/>
                  <a:pt x="5479514" y="3855091"/>
                  <a:pt x="5477108" y="3857246"/>
                </a:cubicBezTo>
                <a:cubicBezTo>
                  <a:pt x="5209370" y="4103418"/>
                  <a:pt x="4905536" y="4305731"/>
                  <a:pt x="4573966" y="4465451"/>
                </a:cubicBezTo>
                <a:cubicBezTo>
                  <a:pt x="3994922" y="4753455"/>
                  <a:pt x="3341535" y="4911654"/>
                  <a:pt x="2654332" y="4911654"/>
                </a:cubicBezTo>
                <a:cubicBezTo>
                  <a:pt x="2654332" y="4911654"/>
                  <a:pt x="2475502" y="4911654"/>
                  <a:pt x="2475502" y="4911654"/>
                </a:cubicBezTo>
                <a:lnTo>
                  <a:pt x="0" y="4911654"/>
                </a:lnTo>
                <a:lnTo>
                  <a:pt x="0" y="1015999"/>
                </a:lnTo>
                <a:cubicBezTo>
                  <a:pt x="257226" y="787193"/>
                  <a:pt x="546368" y="597557"/>
                  <a:pt x="860587" y="446203"/>
                </a:cubicBezTo>
                <a:cubicBezTo>
                  <a:pt x="1439631" y="158199"/>
                  <a:pt x="2093018" y="0"/>
                  <a:pt x="2780222" y="0"/>
                </a:cubicBezTo>
                <a:close/>
              </a:path>
            </a:pathLst>
          </a:custGeom>
          <a:pattFill prst="pct20">
            <a:fgClr>
              <a:schemeClr val="accent1"/>
            </a:fgClr>
            <a:bgClr>
              <a:schemeClr val="bg1"/>
            </a:bgClr>
          </a:pattFill>
        </p:spPr>
        <p:txBody>
          <a:bodyPr wrap="square" anchor="ctr">
            <a:noAutofit/>
          </a:bodyPr>
          <a:lstStyle>
            <a:lvl1pPr marL="0" indent="0" algn="ctr">
              <a:buNone/>
              <a:defRPr b="1"/>
            </a:lvl1pPr>
          </a:lstStyle>
          <a:p>
            <a:r>
              <a:rPr lang="en-US"/>
              <a:t>Click icon to add picture</a:t>
            </a:r>
          </a:p>
        </p:txBody>
      </p:sp>
    </p:spTree>
    <p:extLst>
      <p:ext uri="{BB962C8B-B14F-4D97-AF65-F5344CB8AC3E}">
        <p14:creationId xmlns:p14="http://schemas.microsoft.com/office/powerpoint/2010/main" val="287405053"/>
      </p:ext>
    </p:extLst>
  </p:cSld>
  <p:clrMapOvr>
    <a:masterClrMapping/>
  </p:clrMapOvr>
  <p:extLst>
    <p:ext uri="{DCECCB84-F9BA-43D5-87BE-67443E8EF086}">
      <p15:sldGuideLst xmlns:p15="http://schemas.microsoft.com/office/powerpoint/2012/main"/>
    </p:ext>
  </p:extLst>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Cover 4">
    <p:spTree>
      <p:nvGrpSpPr>
        <p:cNvPr id="1" name=""/>
        <p:cNvGrpSpPr/>
        <p:nvPr/>
      </p:nvGrpSpPr>
      <p:grpSpPr>
        <a:xfrm>
          <a:off x="0" y="0"/>
          <a:ext cx="0" cy="0"/>
          <a:chOff x="0" y="0"/>
          <a:chExt cx="0" cy="0"/>
        </a:xfrm>
      </p:grpSpPr>
      <p:sp>
        <p:nvSpPr>
          <p:cNvPr id="30" name="Leaf 4">
            <a:extLst>
              <a:ext uri="{FF2B5EF4-FFF2-40B4-BE49-F238E27FC236}">
                <a16:creationId xmlns:a16="http://schemas.microsoft.com/office/drawing/2014/main" id="{F1A5FA25-49EF-9144-B247-19121BB16CEE}"/>
              </a:ext>
            </a:extLst>
          </p:cNvPr>
          <p:cNvSpPr/>
          <p:nvPr/>
        </p:nvSpPr>
        <p:spPr>
          <a:xfrm>
            <a:off x="11002430" y="3969770"/>
            <a:ext cx="1187907" cy="2424491"/>
          </a:xfrm>
          <a:custGeom>
            <a:avLst/>
            <a:gdLst>
              <a:gd name="connsiteX0" fmla="*/ 1187779 w 1187907"/>
              <a:gd name="connsiteY0" fmla="*/ 2347037 h 2424491"/>
              <a:gd name="connsiteX1" fmla="*/ 131706 w 1187907"/>
              <a:gd name="connsiteY1" fmla="*/ 2347037 h 2424491"/>
              <a:gd name="connsiteX2" fmla="*/ 86424 w 1187907"/>
              <a:gd name="connsiteY2" fmla="*/ 2322081 h 2424491"/>
              <a:gd name="connsiteX3" fmla="*/ 79644 w 1187907"/>
              <a:gd name="connsiteY3" fmla="*/ 2275790 h 2424491"/>
              <a:gd name="connsiteX4" fmla="*/ 569434 w 1187907"/>
              <a:gd name="connsiteY4" fmla="*/ 979236 h 2424491"/>
              <a:gd name="connsiteX5" fmla="*/ 1187779 w 1187907"/>
              <a:gd name="connsiteY5" fmla="*/ 99566 h 2424491"/>
              <a:gd name="connsiteX6" fmla="*/ 1187779 w 1187907"/>
              <a:gd name="connsiteY6" fmla="*/ 0 h 2424491"/>
              <a:gd name="connsiteX7" fmla="*/ 497801 w 1187907"/>
              <a:gd name="connsiteY7" fmla="*/ 951435 h 2424491"/>
              <a:gd name="connsiteX8" fmla="*/ 8012 w 1187907"/>
              <a:gd name="connsiteY8" fmla="*/ 2247989 h 2424491"/>
              <a:gd name="connsiteX9" fmla="*/ 131834 w 1187907"/>
              <a:gd name="connsiteY9" fmla="*/ 2424492 h 2424491"/>
              <a:gd name="connsiteX10" fmla="*/ 1187907 w 1187907"/>
              <a:gd name="connsiteY10" fmla="*/ 2424492 h 2424491"/>
              <a:gd name="connsiteX11" fmla="*/ 1187907 w 1187907"/>
              <a:gd name="connsiteY11" fmla="*/ 2346908 h 2424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87907" h="2424491">
                <a:moveTo>
                  <a:pt x="1187779" y="2347037"/>
                </a:moveTo>
                <a:lnTo>
                  <a:pt x="131706" y="2347037"/>
                </a:lnTo>
                <a:cubicBezTo>
                  <a:pt x="114054" y="2347037"/>
                  <a:pt x="97041" y="2337727"/>
                  <a:pt x="86424" y="2322081"/>
                </a:cubicBezTo>
                <a:cubicBezTo>
                  <a:pt x="81691" y="2315228"/>
                  <a:pt x="71586" y="2296867"/>
                  <a:pt x="79644" y="2275790"/>
                </a:cubicBezTo>
                <a:lnTo>
                  <a:pt x="569434" y="979236"/>
                </a:lnTo>
                <a:cubicBezTo>
                  <a:pt x="703874" y="623256"/>
                  <a:pt x="911481" y="328696"/>
                  <a:pt x="1187779" y="99566"/>
                </a:cubicBezTo>
                <a:lnTo>
                  <a:pt x="1187779" y="0"/>
                </a:lnTo>
                <a:cubicBezTo>
                  <a:pt x="886793" y="235596"/>
                  <a:pt x="648486" y="552526"/>
                  <a:pt x="497801" y="951435"/>
                </a:cubicBezTo>
                <a:lnTo>
                  <a:pt x="8012" y="2247989"/>
                </a:lnTo>
                <a:cubicBezTo>
                  <a:pt x="-23456" y="2331391"/>
                  <a:pt x="41909" y="2424492"/>
                  <a:pt x="131834" y="2424492"/>
                </a:cubicBezTo>
                <a:lnTo>
                  <a:pt x="1187907" y="2424492"/>
                </a:lnTo>
                <a:lnTo>
                  <a:pt x="1187907" y="2346908"/>
                </a:lnTo>
                <a:close/>
              </a:path>
            </a:pathLst>
          </a:custGeom>
          <a:solidFill>
            <a:srgbClr val="8BC400"/>
          </a:solidFill>
          <a:ln w="12700" cap="flat">
            <a:noFill/>
            <a:prstDash val="solid"/>
            <a:miter/>
          </a:ln>
        </p:spPr>
        <p:txBody>
          <a:bodyPr rtlCol="0" anchor="ctr">
            <a:noAutofit/>
          </a:bodyPr>
          <a:lstStyle/>
          <a:p>
            <a:endParaRPr lang="en-US"/>
          </a:p>
        </p:txBody>
      </p:sp>
      <p:sp>
        <p:nvSpPr>
          <p:cNvPr id="19" name="Leaf 3">
            <a:extLst>
              <a:ext uri="{FF2B5EF4-FFF2-40B4-BE49-F238E27FC236}">
                <a16:creationId xmlns:a16="http://schemas.microsoft.com/office/drawing/2014/main" id="{02DB146E-704A-5477-FBB0-473A88EA4C60}"/>
              </a:ext>
            </a:extLst>
          </p:cNvPr>
          <p:cNvSpPr>
            <a:spLocks noGrp="1"/>
          </p:cNvSpPr>
          <p:nvPr>
            <p:ph type="pic" sz="quarter" idx="16"/>
          </p:nvPr>
        </p:nvSpPr>
        <p:spPr>
          <a:xfrm>
            <a:off x="7000851" y="3779146"/>
            <a:ext cx="4552622" cy="2420041"/>
          </a:xfrm>
          <a:custGeom>
            <a:avLst/>
            <a:gdLst>
              <a:gd name="connsiteX0" fmla="*/ 2360065 w 4552622"/>
              <a:gd name="connsiteY0" fmla="*/ 0 h 2420041"/>
              <a:gd name="connsiteX1" fmla="*/ 4426379 w 4552622"/>
              <a:gd name="connsiteY1" fmla="*/ 0 h 2420041"/>
              <a:gd name="connsiteX2" fmla="*/ 4544952 w 4552622"/>
              <a:gd name="connsiteY2" fmla="*/ 167024 h 2420041"/>
              <a:gd name="connsiteX3" fmla="*/ 4159879 w 4552622"/>
              <a:gd name="connsiteY3" fmla="*/ 1097789 h 2420041"/>
              <a:gd name="connsiteX4" fmla="*/ 2209552 w 4552622"/>
              <a:gd name="connsiteY4" fmla="*/ 2420041 h 2420041"/>
              <a:gd name="connsiteX5" fmla="*/ 109878 w 4552622"/>
              <a:gd name="connsiteY5" fmla="*/ 2420041 h 2420041"/>
              <a:gd name="connsiteX6" fmla="*/ 6691 w 4552622"/>
              <a:gd name="connsiteY6" fmla="*/ 2274703 h 2420041"/>
              <a:gd name="connsiteX7" fmla="*/ 414911 w 4552622"/>
              <a:gd name="connsiteY7" fmla="*/ 1207503 h 2420041"/>
              <a:gd name="connsiteX8" fmla="*/ 2360065 w 4552622"/>
              <a:gd name="connsiteY8" fmla="*/ 0 h 2420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52622" h="2420041">
                <a:moveTo>
                  <a:pt x="2360065" y="0"/>
                </a:moveTo>
                <a:lnTo>
                  <a:pt x="4426379" y="0"/>
                </a:lnTo>
                <a:cubicBezTo>
                  <a:pt x="4512497" y="0"/>
                  <a:pt x="4575081" y="88159"/>
                  <a:pt x="4544952" y="167024"/>
                </a:cubicBezTo>
                <a:lnTo>
                  <a:pt x="4159879" y="1097789"/>
                </a:lnTo>
                <a:cubicBezTo>
                  <a:pt x="3852776" y="1900640"/>
                  <a:pt x="3086766" y="2420041"/>
                  <a:pt x="2209552" y="2420041"/>
                </a:cubicBezTo>
                <a:lnTo>
                  <a:pt x="109878" y="2420041"/>
                </a:lnTo>
                <a:cubicBezTo>
                  <a:pt x="34881" y="2420041"/>
                  <a:pt x="-19558" y="2343370"/>
                  <a:pt x="6691" y="2274703"/>
                </a:cubicBezTo>
                <a:lnTo>
                  <a:pt x="414911" y="1207503"/>
                </a:lnTo>
                <a:cubicBezTo>
                  <a:pt x="724211" y="398844"/>
                  <a:pt x="1476644" y="0"/>
                  <a:pt x="2360065" y="0"/>
                </a:cubicBezTo>
                <a:close/>
              </a:path>
            </a:pathLst>
          </a:custGeom>
          <a:pattFill prst="pct20">
            <a:fgClr>
              <a:schemeClr val="accent1"/>
            </a:fgClr>
            <a:bgClr>
              <a:schemeClr val="bg1"/>
            </a:bgClr>
          </a:pattFill>
        </p:spPr>
        <p:txBody>
          <a:bodyPr wrap="square" anchor="ctr">
            <a:noAutofit/>
          </a:bodyPr>
          <a:lstStyle>
            <a:lvl1pPr marL="0" indent="0" algn="ctr">
              <a:buNone/>
              <a:defRPr sz="1000" b="1"/>
            </a:lvl1pPr>
          </a:lstStyle>
          <a:p>
            <a:r>
              <a:rPr lang="en-US"/>
              <a:t>Click icon to add picture</a:t>
            </a:r>
          </a:p>
        </p:txBody>
      </p:sp>
      <p:sp>
        <p:nvSpPr>
          <p:cNvPr id="29" name="Leaf 2">
            <a:extLst>
              <a:ext uri="{FF2B5EF4-FFF2-40B4-BE49-F238E27FC236}">
                <a16:creationId xmlns:a16="http://schemas.microsoft.com/office/drawing/2014/main" id="{25A88050-4B2E-B4C4-E63E-46628C79BF66}"/>
              </a:ext>
            </a:extLst>
          </p:cNvPr>
          <p:cNvSpPr/>
          <p:nvPr/>
        </p:nvSpPr>
        <p:spPr>
          <a:xfrm>
            <a:off x="2691462" y="3721965"/>
            <a:ext cx="4786737" cy="2538390"/>
          </a:xfrm>
          <a:custGeom>
            <a:avLst/>
            <a:gdLst>
              <a:gd name="connsiteX0" fmla="*/ 4654012 w 4786737"/>
              <a:gd name="connsiteY0" fmla="*/ 0 h 2538390"/>
              <a:gd name="connsiteX1" fmla="*/ 2481423 w 4786737"/>
              <a:gd name="connsiteY1" fmla="*/ 0 h 2538390"/>
              <a:gd name="connsiteX2" fmla="*/ 436344 w 4786737"/>
              <a:gd name="connsiteY2" fmla="*/ 1266558 h 2538390"/>
              <a:gd name="connsiteX3" fmla="*/ 7045 w 4786737"/>
              <a:gd name="connsiteY3" fmla="*/ 2385940 h 2538390"/>
              <a:gd name="connsiteX4" fmla="*/ 115565 w 4786737"/>
              <a:gd name="connsiteY4" fmla="*/ 2538390 h 2538390"/>
              <a:gd name="connsiteX5" fmla="*/ 2323165 w 4786737"/>
              <a:gd name="connsiteY5" fmla="*/ 2538390 h 2538390"/>
              <a:gd name="connsiteX6" fmla="*/ 4373798 w 4786737"/>
              <a:gd name="connsiteY6" fmla="*/ 1151416 h 2538390"/>
              <a:gd name="connsiteX7" fmla="*/ 4778680 w 4786737"/>
              <a:gd name="connsiteY7" fmla="*/ 175221 h 2538390"/>
              <a:gd name="connsiteX8" fmla="*/ 4654012 w 4786737"/>
              <a:gd name="connsiteY8" fmla="*/ 0 h 2538390"/>
              <a:gd name="connsiteX9" fmla="*/ 4654012 w 4786737"/>
              <a:gd name="connsiteY9" fmla="*/ 0 h 2538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786737" h="2538390">
                <a:moveTo>
                  <a:pt x="4654012" y="0"/>
                </a:moveTo>
                <a:lnTo>
                  <a:pt x="2481423" y="0"/>
                </a:lnTo>
                <a:cubicBezTo>
                  <a:pt x="1552675" y="0"/>
                  <a:pt x="761515" y="418369"/>
                  <a:pt x="436344" y="1266558"/>
                </a:cubicBezTo>
                <a:lnTo>
                  <a:pt x="7045" y="2385940"/>
                </a:lnTo>
                <a:cubicBezTo>
                  <a:pt x="-20601" y="2457856"/>
                  <a:pt x="36759" y="2538390"/>
                  <a:pt x="115565" y="2538390"/>
                </a:cubicBezTo>
                <a:lnTo>
                  <a:pt x="2323165" y="2538390"/>
                </a:lnTo>
                <a:cubicBezTo>
                  <a:pt x="3245453" y="2538390"/>
                  <a:pt x="4050823" y="1993687"/>
                  <a:pt x="4373798" y="1151416"/>
                </a:cubicBezTo>
                <a:lnTo>
                  <a:pt x="4778680" y="175221"/>
                </a:lnTo>
                <a:cubicBezTo>
                  <a:pt x="4810332" y="92499"/>
                  <a:pt x="4744574" y="0"/>
                  <a:pt x="4654012" y="0"/>
                </a:cubicBezTo>
                <a:lnTo>
                  <a:pt x="4654012" y="0"/>
                </a:lnTo>
                <a:close/>
              </a:path>
            </a:pathLst>
          </a:custGeom>
          <a:solidFill>
            <a:srgbClr val="012169"/>
          </a:solidFill>
          <a:ln w="12914" cap="flat">
            <a:noFill/>
            <a:prstDash val="solid"/>
            <a:miter/>
          </a:ln>
        </p:spPr>
        <p:txBody>
          <a:bodyPr rtlCol="0" anchor="ctr">
            <a:noAutofit/>
          </a:bodyPr>
          <a:lstStyle/>
          <a:p>
            <a:endParaRPr lang="en-US"/>
          </a:p>
        </p:txBody>
      </p:sp>
      <p:sp>
        <p:nvSpPr>
          <p:cNvPr id="25" name="Leaf 1">
            <a:extLst>
              <a:ext uri="{FF2B5EF4-FFF2-40B4-BE49-F238E27FC236}">
                <a16:creationId xmlns:a16="http://schemas.microsoft.com/office/drawing/2014/main" id="{F37442ED-BDA7-227B-4306-DF884AE9A225}"/>
              </a:ext>
            </a:extLst>
          </p:cNvPr>
          <p:cNvSpPr>
            <a:spLocks noGrp="1"/>
          </p:cNvSpPr>
          <p:nvPr>
            <p:ph type="pic" sz="quarter" idx="17"/>
          </p:nvPr>
        </p:nvSpPr>
        <p:spPr>
          <a:xfrm>
            <a:off x="0" y="3456934"/>
            <a:ext cx="3316081" cy="3064464"/>
          </a:xfrm>
          <a:custGeom>
            <a:avLst/>
            <a:gdLst>
              <a:gd name="connsiteX0" fmla="*/ 3156320 w 3316081"/>
              <a:gd name="connsiteY0" fmla="*/ 0 h 3064464"/>
              <a:gd name="connsiteX1" fmla="*/ 3306376 w 3316081"/>
              <a:gd name="connsiteY1" fmla="*/ 211984 h 3064464"/>
              <a:gd name="connsiteX2" fmla="*/ 2819114 w 3316081"/>
              <a:gd name="connsiteY2" fmla="*/ 1393111 h 3064464"/>
              <a:gd name="connsiteX3" fmla="*/ 557490 w 3316081"/>
              <a:gd name="connsiteY3" fmla="*/ 3063539 h 3064464"/>
              <a:gd name="connsiteX4" fmla="*/ 532535 w 3316081"/>
              <a:gd name="connsiteY4" fmla="*/ 3064464 h 3064464"/>
              <a:gd name="connsiteX5" fmla="*/ 0 w 3316081"/>
              <a:gd name="connsiteY5" fmla="*/ 3064464 h 3064464"/>
              <a:gd name="connsiteX6" fmla="*/ 0 w 3316081"/>
              <a:gd name="connsiteY6" fmla="*/ 42165 h 3064464"/>
              <a:gd name="connsiteX7" fmla="*/ 541617 w 3316081"/>
              <a:gd name="connsiteY7" fmla="*/ 129 h 3064464"/>
              <a:gd name="connsiteX8" fmla="*/ 3156320 w 3316081"/>
              <a:gd name="connsiteY8" fmla="*/ 129 h 3064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16081" h="3064464">
                <a:moveTo>
                  <a:pt x="3156320" y="0"/>
                </a:moveTo>
                <a:cubicBezTo>
                  <a:pt x="3265288" y="0"/>
                  <a:pt x="3344502" y="111923"/>
                  <a:pt x="3306376" y="211984"/>
                </a:cubicBezTo>
                <a:lnTo>
                  <a:pt x="2819114" y="1393111"/>
                </a:lnTo>
                <a:cubicBezTo>
                  <a:pt x="2454681" y="2348466"/>
                  <a:pt x="1580031" y="2987404"/>
                  <a:pt x="557490" y="3063539"/>
                </a:cubicBezTo>
                <a:lnTo>
                  <a:pt x="532535" y="3064464"/>
                </a:lnTo>
                <a:lnTo>
                  <a:pt x="0" y="3064464"/>
                </a:lnTo>
                <a:lnTo>
                  <a:pt x="0" y="42165"/>
                </a:lnTo>
                <a:cubicBezTo>
                  <a:pt x="174785" y="14184"/>
                  <a:pt x="355883" y="129"/>
                  <a:pt x="541617" y="129"/>
                </a:cubicBezTo>
                <a:lnTo>
                  <a:pt x="3156320" y="129"/>
                </a:lnTo>
                <a:close/>
              </a:path>
            </a:pathLst>
          </a:custGeom>
          <a:pattFill prst="pct20">
            <a:fgClr>
              <a:schemeClr val="accent1"/>
            </a:fgClr>
            <a:bgClr>
              <a:schemeClr val="bg1"/>
            </a:bgClr>
          </a:pattFill>
        </p:spPr>
        <p:txBody>
          <a:bodyPr wrap="square" anchor="ctr">
            <a:noAutofit/>
          </a:bodyPr>
          <a:lstStyle>
            <a:lvl1pPr marL="0" indent="0" algn="ctr">
              <a:buNone/>
              <a:defRPr sz="1000" b="1"/>
            </a:lvl1pPr>
          </a:lstStyle>
          <a:p>
            <a:r>
              <a:rPr lang="en-US"/>
              <a:t>Click icon to add picture</a:t>
            </a:r>
          </a:p>
        </p:txBody>
      </p:sp>
      <p:pic>
        <p:nvPicPr>
          <p:cNvPr id="5" name="ADM Logo" descr="A green and blue logo&#10;&#10;AI-generated content may be incorrect.">
            <a:extLst>
              <a:ext uri="{FF2B5EF4-FFF2-40B4-BE49-F238E27FC236}">
                <a16:creationId xmlns:a16="http://schemas.microsoft.com/office/drawing/2014/main" id="{CFE3FF36-9E63-DD25-9788-9F62ED1298DB}"/>
              </a:ext>
            </a:extLst>
          </p:cNvPr>
          <p:cNvPicPr>
            <a:picLocks noChangeAspect="1"/>
          </p:cNvPicPr>
          <p:nvPr userDrawn="1"/>
        </p:nvPicPr>
        <p:blipFill>
          <a:blip r:embed="rId2"/>
          <a:stretch>
            <a:fillRect/>
          </a:stretch>
        </p:blipFill>
        <p:spPr>
          <a:xfrm>
            <a:off x="513118" y="1024474"/>
            <a:ext cx="1701800" cy="1270000"/>
          </a:xfrm>
          <a:prstGeom prst="rect">
            <a:avLst/>
          </a:prstGeom>
        </p:spPr>
      </p:pic>
      <p:cxnSp>
        <p:nvCxnSpPr>
          <p:cNvPr id="6" name="Pipe">
            <a:extLst>
              <a:ext uri="{FF2B5EF4-FFF2-40B4-BE49-F238E27FC236}">
                <a16:creationId xmlns:a16="http://schemas.microsoft.com/office/drawing/2014/main" id="{FC13BAD8-E061-18E0-5C00-16544E3F1B57}"/>
              </a:ext>
            </a:extLst>
          </p:cNvPr>
          <p:cNvCxnSpPr/>
          <p:nvPr userDrawn="1"/>
        </p:nvCxnSpPr>
        <p:spPr>
          <a:xfrm>
            <a:off x="2751667" y="1024474"/>
            <a:ext cx="0" cy="1279101"/>
          </a:xfrm>
          <a:prstGeom prst="line">
            <a:avLst/>
          </a:prstGeom>
          <a:ln w="25400">
            <a:solidFill>
              <a:srgbClr val="012169"/>
            </a:solidFill>
          </a:ln>
        </p:spPr>
        <p:style>
          <a:lnRef idx="1">
            <a:schemeClr val="accent1"/>
          </a:lnRef>
          <a:fillRef idx="0">
            <a:schemeClr val="accent1"/>
          </a:fillRef>
          <a:effectRef idx="0">
            <a:schemeClr val="accent1"/>
          </a:effectRef>
          <a:fontRef idx="minor">
            <a:schemeClr val="tx1"/>
          </a:fontRef>
        </p:style>
      </p:cxnSp>
      <p:sp>
        <p:nvSpPr>
          <p:cNvPr id="2" name="Date">
            <a:extLst>
              <a:ext uri="{FF2B5EF4-FFF2-40B4-BE49-F238E27FC236}">
                <a16:creationId xmlns:a16="http://schemas.microsoft.com/office/drawing/2014/main" id="{7AE45409-79EA-97F4-3194-8C0B879C4D9E}"/>
              </a:ext>
            </a:extLst>
          </p:cNvPr>
          <p:cNvSpPr>
            <a:spLocks noGrp="1"/>
          </p:cNvSpPr>
          <p:nvPr>
            <p:ph type="body" sz="quarter" idx="13" hasCustomPrompt="1"/>
          </p:nvPr>
        </p:nvSpPr>
        <p:spPr>
          <a:xfrm>
            <a:off x="3302389" y="2302470"/>
            <a:ext cx="8539801" cy="246221"/>
          </a:xfrm>
          <a:prstGeom prst="rect">
            <a:avLst/>
          </a:prstGeom>
        </p:spPr>
        <p:txBody>
          <a:bodyPr wrap="square" lIns="0" tIns="0" rIns="0" bIns="0">
            <a:noAutofit/>
          </a:bodyPr>
          <a:lstStyle>
            <a:lvl1pPr marL="0" indent="0">
              <a:lnSpc>
                <a:spcPct val="100000"/>
              </a:lnSpc>
              <a:spcBef>
                <a:spcPts val="0"/>
              </a:spcBef>
              <a:buNone/>
              <a:defRPr sz="1600">
                <a:latin typeface="+mn-lt"/>
              </a:defRPr>
            </a:lvl1pPr>
          </a:lstStyle>
          <a:p>
            <a:pPr lvl="0"/>
            <a:r>
              <a:rPr lang="en-US"/>
              <a:t>Date Font is Calibri, 16pt</a:t>
            </a:r>
          </a:p>
        </p:txBody>
      </p:sp>
      <p:sp>
        <p:nvSpPr>
          <p:cNvPr id="3" name="Title">
            <a:extLst>
              <a:ext uri="{FF2B5EF4-FFF2-40B4-BE49-F238E27FC236}">
                <a16:creationId xmlns:a16="http://schemas.microsoft.com/office/drawing/2014/main" id="{EE87B490-ED1D-3DA3-98B5-B3115EB934AD}"/>
              </a:ext>
            </a:extLst>
          </p:cNvPr>
          <p:cNvSpPr>
            <a:spLocks noGrp="1"/>
          </p:cNvSpPr>
          <p:nvPr>
            <p:ph type="body" sz="quarter" idx="32" hasCustomPrompt="1"/>
          </p:nvPr>
        </p:nvSpPr>
        <p:spPr>
          <a:xfrm>
            <a:off x="3302389" y="1143162"/>
            <a:ext cx="8539807" cy="1147004"/>
          </a:xfrm>
          <a:prstGeom prst="rect">
            <a:avLst/>
          </a:prstGeom>
        </p:spPr>
        <p:txBody>
          <a:bodyPr wrap="square" lIns="0" tIns="0" rIns="0" bIns="0">
            <a:noAutofit/>
          </a:bodyPr>
          <a:lstStyle>
            <a:lvl1pPr marL="0" indent="0">
              <a:lnSpc>
                <a:spcPct val="100000"/>
              </a:lnSpc>
              <a:spcBef>
                <a:spcPts val="0"/>
              </a:spcBef>
              <a:buNone/>
              <a:defRPr sz="3600" b="1" i="0">
                <a:solidFill>
                  <a:srgbClr val="012169"/>
                </a:solidFill>
                <a:latin typeface="+mj-lt"/>
              </a:defRPr>
            </a:lvl1pPr>
          </a:lstStyle>
          <a:p>
            <a:pPr lvl="0"/>
            <a:r>
              <a:rPr lang="en-US"/>
              <a:t>Title Font is Sitka Text Bold, </a:t>
            </a:r>
            <a:br>
              <a:rPr lang="en-US"/>
            </a:br>
            <a:r>
              <a:rPr lang="en-US"/>
              <a:t>36pt in Title Case</a:t>
            </a:r>
          </a:p>
        </p:txBody>
      </p:sp>
      <p:sp>
        <p:nvSpPr>
          <p:cNvPr id="4" name="Section Header">
            <a:extLst>
              <a:ext uri="{FF2B5EF4-FFF2-40B4-BE49-F238E27FC236}">
                <a16:creationId xmlns:a16="http://schemas.microsoft.com/office/drawing/2014/main" id="{545D69DD-8D45-05B7-E485-81118700BF31}"/>
              </a:ext>
            </a:extLst>
          </p:cNvPr>
          <p:cNvSpPr>
            <a:spLocks noGrp="1"/>
          </p:cNvSpPr>
          <p:nvPr>
            <p:ph type="body" sz="quarter" idx="33" hasCustomPrompt="1"/>
          </p:nvPr>
        </p:nvSpPr>
        <p:spPr>
          <a:xfrm>
            <a:off x="3302389" y="925619"/>
            <a:ext cx="8539808" cy="169277"/>
          </a:xfrm>
          <a:prstGeom prst="rect">
            <a:avLst/>
          </a:prstGeom>
        </p:spPr>
        <p:txBody>
          <a:bodyPr wrap="square" lIns="0" tIns="0" rIns="0" bIns="0">
            <a:noAutofit/>
          </a:bodyPr>
          <a:lstStyle>
            <a:lvl1pPr marL="0" indent="0">
              <a:lnSpc>
                <a:spcPct val="100000"/>
              </a:lnSpc>
              <a:spcBef>
                <a:spcPts val="0"/>
              </a:spcBef>
              <a:buNone/>
              <a:defRPr sz="1100" b="1">
                <a:solidFill>
                  <a:srgbClr val="DC582A"/>
                </a:solidFill>
                <a:latin typeface="+mn-lt"/>
              </a:defRPr>
            </a:lvl1pPr>
          </a:lstStyle>
          <a:p>
            <a:pPr lvl="0"/>
            <a:r>
              <a:rPr lang="en-US" dirty="0"/>
              <a:t>Section Header Font is Calibri Bold, 11pt</a:t>
            </a:r>
          </a:p>
        </p:txBody>
      </p:sp>
    </p:spTree>
    <p:extLst>
      <p:ext uri="{BB962C8B-B14F-4D97-AF65-F5344CB8AC3E}">
        <p14:creationId xmlns:p14="http://schemas.microsoft.com/office/powerpoint/2010/main" val="2051470456"/>
      </p:ext>
    </p:extLst>
  </p:cSld>
  <p:clrMapOvr>
    <a:masterClrMapping/>
  </p:clrMapOvr>
  <p:extLst>
    <p:ext uri="{DCECCB84-F9BA-43D5-87BE-67443E8EF086}">
      <p15:sldGuideLst xmlns:p15="http://schemas.microsoft.com/office/powerpoint/2012/main"/>
    </p:ext>
  </p:extLst>
</p:sldLayout>
</file>

<file path=ppt/slideLayouts/slideLayout100.xml><?xml version="1.0" encoding="utf-8"?>
<p:sldLayout xmlns:a="http://schemas.openxmlformats.org/drawingml/2006/main" xmlns:r="http://schemas.openxmlformats.org/officeDocument/2006/relationships" xmlns:p="http://schemas.openxmlformats.org/presentationml/2006/main" preserve="1" userDrawn="1">
  <p:cSld name="Content+Media 13">
    <p:spTree>
      <p:nvGrpSpPr>
        <p:cNvPr id="1" name=""/>
        <p:cNvGrpSpPr/>
        <p:nvPr/>
      </p:nvGrpSpPr>
      <p:grpSpPr>
        <a:xfrm>
          <a:off x="0" y="0"/>
          <a:ext cx="0" cy="0"/>
          <a:chOff x="0" y="0"/>
          <a:chExt cx="0" cy="0"/>
        </a:xfrm>
      </p:grpSpPr>
      <p:sp>
        <p:nvSpPr>
          <p:cNvPr id="16" name="Freeform 15">
            <a:extLst>
              <a:ext uri="{FF2B5EF4-FFF2-40B4-BE49-F238E27FC236}">
                <a16:creationId xmlns:a16="http://schemas.microsoft.com/office/drawing/2014/main" id="{0017A093-8996-B88D-A6EA-0C970BD221DA}"/>
              </a:ext>
            </a:extLst>
          </p:cNvPr>
          <p:cNvSpPr/>
          <p:nvPr userDrawn="1"/>
        </p:nvSpPr>
        <p:spPr>
          <a:xfrm>
            <a:off x="-3364" y="-163"/>
            <a:ext cx="12195199" cy="6859814"/>
          </a:xfrm>
          <a:custGeom>
            <a:avLst/>
            <a:gdLst>
              <a:gd name="connsiteX0" fmla="*/ 12195200 w 12195199"/>
              <a:gd name="connsiteY0" fmla="*/ 0 h 6859814"/>
              <a:gd name="connsiteX1" fmla="*/ 1883118 w 12195199"/>
              <a:gd name="connsiteY1" fmla="*/ 0 h 6859814"/>
              <a:gd name="connsiteX2" fmla="*/ 1178189 w 12195199"/>
              <a:gd name="connsiteY2" fmla="*/ 284306 h 6859814"/>
              <a:gd name="connsiteX3" fmla="*/ 136 w 12195199"/>
              <a:gd name="connsiteY3" fmla="*/ 284306 h 6859814"/>
              <a:gd name="connsiteX4" fmla="*/ 136 w 12195199"/>
              <a:gd name="connsiteY4" fmla="*/ 3877916 h 6859814"/>
              <a:gd name="connsiteX5" fmla="*/ 0 w 12195199"/>
              <a:gd name="connsiteY5" fmla="*/ 3877916 h 6859814"/>
              <a:gd name="connsiteX6" fmla="*/ 0 w 12195199"/>
              <a:gd name="connsiteY6" fmla="*/ 6859815 h 6859814"/>
              <a:gd name="connsiteX7" fmla="*/ 12195060 w 12195199"/>
              <a:gd name="connsiteY7" fmla="*/ 6859815 h 6859814"/>
              <a:gd name="connsiteX8" fmla="*/ 12195060 w 12195199"/>
              <a:gd name="connsiteY8" fmla="*/ 4452972 h 6859814"/>
              <a:gd name="connsiteX9" fmla="*/ 12195200 w 12195199"/>
              <a:gd name="connsiteY9" fmla="*/ 4452858 h 6859814"/>
              <a:gd name="connsiteX10" fmla="*/ 12195200 w 12195199"/>
              <a:gd name="connsiteY10" fmla="*/ 0 h 68598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195199" h="6859814">
                <a:moveTo>
                  <a:pt x="12195200" y="0"/>
                </a:moveTo>
                <a:lnTo>
                  <a:pt x="1883118" y="0"/>
                </a:lnTo>
                <a:cubicBezTo>
                  <a:pt x="1700710" y="178922"/>
                  <a:pt x="1450873" y="284306"/>
                  <a:pt x="1178189" y="284306"/>
                </a:cubicBezTo>
                <a:lnTo>
                  <a:pt x="136" y="284306"/>
                </a:lnTo>
                <a:lnTo>
                  <a:pt x="136" y="3877916"/>
                </a:lnTo>
                <a:lnTo>
                  <a:pt x="0" y="3877916"/>
                </a:lnTo>
                <a:lnTo>
                  <a:pt x="0" y="6859815"/>
                </a:lnTo>
                <a:lnTo>
                  <a:pt x="12195060" y="6859815"/>
                </a:lnTo>
                <a:lnTo>
                  <a:pt x="12195060" y="4452972"/>
                </a:lnTo>
                <a:cubicBezTo>
                  <a:pt x="12195111" y="4452947"/>
                  <a:pt x="12195149" y="4452896"/>
                  <a:pt x="12195200" y="4452858"/>
                </a:cubicBezTo>
                <a:lnTo>
                  <a:pt x="12195200" y="0"/>
                </a:lnTo>
                <a:close/>
              </a:path>
            </a:pathLst>
          </a:custGeom>
          <a:solidFill>
            <a:schemeClr val="bg1"/>
          </a:solidFill>
          <a:ln w="12700" cap="flat">
            <a:noFill/>
            <a:prstDash val="solid"/>
            <a:miter/>
          </a:ln>
        </p:spPr>
        <p:txBody>
          <a:bodyPr rtlCol="0" anchor="ctr">
            <a:noAutofit/>
          </a:bodyPr>
          <a:lstStyle/>
          <a:p>
            <a:endParaRPr lang="en-US"/>
          </a:p>
        </p:txBody>
      </p:sp>
      <p:pic>
        <p:nvPicPr>
          <p:cNvPr id="41" name="Value Chain">
            <a:extLst>
              <a:ext uri="{FF2B5EF4-FFF2-40B4-BE49-F238E27FC236}">
                <a16:creationId xmlns:a16="http://schemas.microsoft.com/office/drawing/2014/main" id="{9583CE39-57B0-90D5-40B4-BFFA303A67E1}"/>
              </a:ext>
            </a:extLst>
          </p:cNvPr>
          <p:cNvPicPr>
            <a:picLocks noChangeAspect="1"/>
          </p:cNvPicPr>
          <p:nvPr userDrawn="1"/>
        </p:nvPicPr>
        <p:blipFill>
          <a:blip r:embed="rId2"/>
          <a:stretch>
            <a:fillRect/>
          </a:stretch>
        </p:blipFill>
        <p:spPr>
          <a:xfrm>
            <a:off x="0" y="6705600"/>
            <a:ext cx="12192000" cy="152400"/>
          </a:xfrm>
          <a:prstGeom prst="rect">
            <a:avLst/>
          </a:prstGeom>
        </p:spPr>
      </p:pic>
      <p:sp>
        <p:nvSpPr>
          <p:cNvPr id="33" name="Image">
            <a:extLst>
              <a:ext uri="{FF2B5EF4-FFF2-40B4-BE49-F238E27FC236}">
                <a16:creationId xmlns:a16="http://schemas.microsoft.com/office/drawing/2014/main" id="{B8980899-6D21-7863-A38B-E3704E12AD73}"/>
              </a:ext>
            </a:extLst>
          </p:cNvPr>
          <p:cNvSpPr>
            <a:spLocks noGrp="1"/>
          </p:cNvSpPr>
          <p:nvPr>
            <p:ph type="pic" sz="quarter" idx="23"/>
          </p:nvPr>
        </p:nvSpPr>
        <p:spPr>
          <a:xfrm>
            <a:off x="0" y="1294891"/>
            <a:ext cx="6143840" cy="4112514"/>
          </a:xfrm>
          <a:custGeom>
            <a:avLst/>
            <a:gdLst>
              <a:gd name="connsiteX0" fmla="*/ 5929630 w 6143840"/>
              <a:gd name="connsiteY0" fmla="*/ 0 h 4112514"/>
              <a:gd name="connsiteX1" fmla="*/ 6130798 w 6143840"/>
              <a:gd name="connsiteY1" fmla="*/ 283845 h 4112514"/>
              <a:gd name="connsiteX2" fmla="*/ 5477510 w 6143840"/>
              <a:gd name="connsiteY2" fmla="*/ 1865503 h 4112514"/>
              <a:gd name="connsiteX3" fmla="*/ 2169160 w 6143840"/>
              <a:gd name="connsiteY3" fmla="*/ 4112514 h 4112514"/>
              <a:gd name="connsiteX4" fmla="*/ 0 w 6143840"/>
              <a:gd name="connsiteY4" fmla="*/ 4112514 h 4112514"/>
              <a:gd name="connsiteX5" fmla="*/ 0 w 6143840"/>
              <a:gd name="connsiteY5" fmla="*/ 802767 h 4112514"/>
              <a:gd name="connsiteX6" fmla="*/ 2424557 w 6143840"/>
              <a:gd name="connsiteY6" fmla="*/ 127 h 4112514"/>
              <a:gd name="connsiteX7" fmla="*/ 5929630 w 6143840"/>
              <a:gd name="connsiteY7" fmla="*/ 127 h 4112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143840" h="4112514">
                <a:moveTo>
                  <a:pt x="5929630" y="0"/>
                </a:moveTo>
                <a:cubicBezTo>
                  <a:pt x="6075807" y="0"/>
                  <a:pt x="6181979" y="149860"/>
                  <a:pt x="6130798" y="283845"/>
                </a:cubicBezTo>
                <a:lnTo>
                  <a:pt x="5477510" y="1865503"/>
                </a:lnTo>
                <a:cubicBezTo>
                  <a:pt x="4956556" y="3229991"/>
                  <a:pt x="3657092" y="4112514"/>
                  <a:pt x="2169160" y="4112514"/>
                </a:cubicBezTo>
                <a:lnTo>
                  <a:pt x="0" y="4112514"/>
                </a:lnTo>
                <a:lnTo>
                  <a:pt x="0" y="802767"/>
                </a:lnTo>
                <a:cubicBezTo>
                  <a:pt x="634238" y="266192"/>
                  <a:pt x="1485773" y="127"/>
                  <a:pt x="2424557" y="127"/>
                </a:cubicBezTo>
                <a:lnTo>
                  <a:pt x="5929630" y="127"/>
                </a:lnTo>
                <a:close/>
              </a:path>
            </a:pathLst>
          </a:custGeom>
          <a:pattFill prst="pct20">
            <a:fgClr>
              <a:srgbClr val="012169"/>
            </a:fgClr>
            <a:bgClr>
              <a:schemeClr val="bg1"/>
            </a:bgClr>
          </a:pattFill>
        </p:spPr>
        <p:txBody>
          <a:bodyPr wrap="square" anchor="ctr">
            <a:noAutofit/>
          </a:bodyPr>
          <a:lstStyle>
            <a:lvl1pPr marL="0" indent="0" algn="ctr">
              <a:buNone/>
              <a:defRPr sz="2000" b="1">
                <a:solidFill>
                  <a:srgbClr val="012169"/>
                </a:solidFill>
                <a:latin typeface="Calibri" panose="020F0502020204030204" pitchFamily="34" charset="0"/>
                <a:cs typeface="Calibri" panose="020F0502020204030204" pitchFamily="34" charset="0"/>
              </a:defRPr>
            </a:lvl1pPr>
          </a:lstStyle>
          <a:p>
            <a:r>
              <a:rPr lang="en-US"/>
              <a:t>Click icon to add picture</a:t>
            </a:r>
          </a:p>
        </p:txBody>
      </p:sp>
      <p:sp>
        <p:nvSpPr>
          <p:cNvPr id="2" name="Page Number">
            <a:extLst>
              <a:ext uri="{FF2B5EF4-FFF2-40B4-BE49-F238E27FC236}">
                <a16:creationId xmlns:a16="http://schemas.microsoft.com/office/drawing/2014/main" id="{99591155-26F4-F493-1C12-E3B6C246CABF}"/>
              </a:ext>
            </a:extLst>
          </p:cNvPr>
          <p:cNvSpPr txBox="1"/>
          <p:nvPr userDrawn="1"/>
        </p:nvSpPr>
        <p:spPr>
          <a:xfrm>
            <a:off x="11725057" y="76801"/>
            <a:ext cx="583933" cy="153888"/>
          </a:xfrm>
          <a:prstGeom prst="rect">
            <a:avLst/>
          </a:prstGeom>
          <a:noFill/>
        </p:spPr>
        <p:txBody>
          <a:bodyPr wrap="square" lIns="0" tIns="0" rIns="0" bIns="0" rtlCol="0" anchor="ctr" anchorCtr="0">
            <a:noAutofit/>
          </a:bodyPr>
          <a:lstStyle/>
          <a:p>
            <a:pPr algn="ctr"/>
            <a:fld id="{B49023F9-1F1A-4EC8-9204-C35E5AB6C15C}" type="slidenum">
              <a:rPr lang="en-US" sz="1000" smtClean="0">
                <a:solidFill>
                  <a:srgbClr val="012169"/>
                </a:solidFill>
                <a:latin typeface="+mj-lt"/>
              </a:rPr>
              <a:pPr algn="ctr"/>
              <a:t>‹#›</a:t>
            </a:fld>
            <a:endParaRPr lang="en-US" sz="1000">
              <a:solidFill>
                <a:srgbClr val="012169"/>
              </a:solidFill>
              <a:latin typeface="+mj-lt"/>
            </a:endParaRPr>
          </a:p>
        </p:txBody>
      </p:sp>
      <p:sp>
        <p:nvSpPr>
          <p:cNvPr id="4" name="Title">
            <a:extLst>
              <a:ext uri="{FF2B5EF4-FFF2-40B4-BE49-F238E27FC236}">
                <a16:creationId xmlns:a16="http://schemas.microsoft.com/office/drawing/2014/main" id="{4F0535DE-8AFC-0DAA-886F-513302FAB3A7}"/>
              </a:ext>
            </a:extLst>
          </p:cNvPr>
          <p:cNvSpPr>
            <a:spLocks noGrp="1"/>
          </p:cNvSpPr>
          <p:nvPr>
            <p:ph type="body" sz="quarter" idx="20" hasCustomPrompt="1"/>
          </p:nvPr>
        </p:nvSpPr>
        <p:spPr>
          <a:xfrm>
            <a:off x="6495744" y="716039"/>
            <a:ext cx="5346150" cy="1292662"/>
          </a:xfrm>
          <a:prstGeom prst="rect">
            <a:avLst/>
          </a:prstGeom>
        </p:spPr>
        <p:txBody>
          <a:bodyPr wrap="square" lIns="0" tIns="0" rIns="0" bIns="0">
            <a:noAutofit/>
          </a:bodyPr>
          <a:lstStyle>
            <a:lvl1pPr marL="0" indent="0">
              <a:lnSpc>
                <a:spcPct val="100000"/>
              </a:lnSpc>
              <a:spcBef>
                <a:spcPts val="0"/>
              </a:spcBef>
              <a:buNone/>
              <a:defRPr b="1" i="0">
                <a:solidFill>
                  <a:srgbClr val="012169"/>
                </a:solidFill>
                <a:latin typeface="+mj-lt"/>
              </a:defRPr>
            </a:lvl1pPr>
          </a:lstStyle>
          <a:p>
            <a:pPr lvl="0"/>
            <a:r>
              <a:rPr lang="en-US" dirty="0"/>
              <a:t>Title Font is </a:t>
            </a:r>
            <a:br>
              <a:rPr lang="en-US" dirty="0"/>
            </a:br>
            <a:r>
              <a:rPr lang="en-US" dirty="0"/>
              <a:t>Sitka Text Bold, </a:t>
            </a:r>
            <a:br>
              <a:rPr lang="en-US" dirty="0"/>
            </a:br>
            <a:r>
              <a:rPr lang="en-US" dirty="0"/>
              <a:t>28pt in Title Case</a:t>
            </a:r>
          </a:p>
        </p:txBody>
      </p:sp>
      <p:sp>
        <p:nvSpPr>
          <p:cNvPr id="5" name="Section Header">
            <a:extLst>
              <a:ext uri="{FF2B5EF4-FFF2-40B4-BE49-F238E27FC236}">
                <a16:creationId xmlns:a16="http://schemas.microsoft.com/office/drawing/2014/main" id="{4A3505A8-3D62-78A8-95B1-7A1EACE7EACC}"/>
              </a:ext>
            </a:extLst>
          </p:cNvPr>
          <p:cNvSpPr>
            <a:spLocks noGrp="1"/>
          </p:cNvSpPr>
          <p:nvPr>
            <p:ph type="body" sz="quarter" idx="19" hasCustomPrompt="1"/>
          </p:nvPr>
        </p:nvSpPr>
        <p:spPr>
          <a:xfrm>
            <a:off x="6495652" y="352222"/>
            <a:ext cx="5345305" cy="169277"/>
          </a:xfrm>
          <a:prstGeom prst="rect">
            <a:avLst/>
          </a:prstGeom>
        </p:spPr>
        <p:txBody>
          <a:bodyPr wrap="square" lIns="0" tIns="0" rIns="0" bIns="0">
            <a:noAutofit/>
          </a:bodyPr>
          <a:lstStyle>
            <a:lvl1pPr marL="0" indent="0">
              <a:lnSpc>
                <a:spcPct val="100000"/>
              </a:lnSpc>
              <a:spcBef>
                <a:spcPts val="0"/>
              </a:spcBef>
              <a:buNone/>
              <a:defRPr sz="1100" b="1">
                <a:solidFill>
                  <a:srgbClr val="DC582A"/>
                </a:solidFill>
              </a:defRPr>
            </a:lvl1pPr>
          </a:lstStyle>
          <a:p>
            <a:pPr lvl="0"/>
            <a:r>
              <a:rPr lang="en-US" dirty="0"/>
              <a:t>Section Header Font is Calibri Bold, 11pt</a:t>
            </a:r>
          </a:p>
        </p:txBody>
      </p:sp>
      <p:sp>
        <p:nvSpPr>
          <p:cNvPr id="8" name="Copy">
            <a:extLst>
              <a:ext uri="{FF2B5EF4-FFF2-40B4-BE49-F238E27FC236}">
                <a16:creationId xmlns:a16="http://schemas.microsoft.com/office/drawing/2014/main" id="{1544E5D5-EF3A-5EB4-E46B-1C2A5CDC236D}"/>
              </a:ext>
            </a:extLst>
          </p:cNvPr>
          <p:cNvSpPr>
            <a:spLocks noGrp="1"/>
          </p:cNvSpPr>
          <p:nvPr>
            <p:ph type="body" sz="quarter" idx="39" hasCustomPrompt="1"/>
          </p:nvPr>
        </p:nvSpPr>
        <p:spPr>
          <a:xfrm>
            <a:off x="6495661" y="2356241"/>
            <a:ext cx="5346234" cy="3999716"/>
          </a:xfrm>
          <a:prstGeom prst="rect">
            <a:avLst/>
          </a:prstGeom>
        </p:spPr>
        <p:txBody>
          <a:bodyPr lIns="0" tIns="0" rIns="0" bIns="0" anchor="t">
            <a:noAutofit/>
          </a:bodyPr>
          <a:lstStyle>
            <a:lvl1pPr marL="0" indent="0">
              <a:lnSpc>
                <a:spcPct val="100000"/>
              </a:lnSpc>
              <a:spcBef>
                <a:spcPts val="0"/>
              </a:spcBef>
              <a:buFont typeface="Arial" panose="020B0604020202020204" pitchFamily="34" charset="0"/>
              <a:buNone/>
              <a:defRPr sz="2000" b="0" i="0">
                <a:solidFill>
                  <a:srgbClr val="012169"/>
                </a:solidFill>
                <a:latin typeface="+mn-lt"/>
                <a:cs typeface="Calibri" panose="020F0502020204030204" pitchFamily="34" charset="0"/>
              </a:defRPr>
            </a:lvl1pPr>
            <a:lvl2pPr marL="290513" indent="-163513">
              <a:lnSpc>
                <a:spcPct val="100000"/>
              </a:lnSpc>
              <a:buFont typeface="Courier New" panose="02070309020205020404" pitchFamily="49" charset="0"/>
              <a:buChar char="o"/>
              <a:tabLst/>
              <a:defRPr sz="1400" b="1">
                <a:solidFill>
                  <a:srgbClr val="012169"/>
                </a:solidFill>
                <a:latin typeface="+mn-lt"/>
                <a:cs typeface="Calibri" panose="020F0502020204030204" pitchFamily="34" charset="0"/>
              </a:defRPr>
            </a:lvl2pPr>
            <a:lvl3pPr marL="523875" indent="-163513">
              <a:lnSpc>
                <a:spcPct val="100000"/>
              </a:lnSpc>
              <a:buFont typeface="Wingdings" pitchFamily="2" charset="2"/>
              <a:buChar char="§"/>
              <a:tabLst/>
              <a:defRPr sz="1400">
                <a:solidFill>
                  <a:srgbClr val="012169"/>
                </a:solidFill>
                <a:latin typeface="+mn-lt"/>
                <a:cs typeface="Calibri" panose="020F0502020204030204" pitchFamily="34" charset="0"/>
              </a:defRPr>
            </a:lvl3pPr>
            <a:lvl4pPr marL="744538" indent="-163513">
              <a:lnSpc>
                <a:spcPct val="100000"/>
              </a:lnSpc>
              <a:tabLst/>
              <a:defRPr sz="1200">
                <a:solidFill>
                  <a:srgbClr val="012169"/>
                </a:solidFill>
                <a:latin typeface="+mn-lt"/>
                <a:cs typeface="Calibri" panose="020F0502020204030204" pitchFamily="34" charset="0"/>
              </a:defRPr>
            </a:lvl4pPr>
          </a:lstStyle>
          <a:p>
            <a:pPr lvl="0"/>
            <a:r>
              <a:rPr lang="en-US" dirty="0"/>
              <a:t>Text font is Calibri, 20pt in sentence case</a:t>
            </a:r>
          </a:p>
          <a:p>
            <a:pPr lvl="1"/>
            <a:r>
              <a:rPr lang="en-US" dirty="0"/>
              <a:t>List Font is Calibri Bold, 14pt</a:t>
            </a:r>
          </a:p>
          <a:p>
            <a:pPr lvl="2"/>
            <a:r>
              <a:rPr lang="en-US" dirty="0"/>
              <a:t>List Font is Calibri, 14pt</a:t>
            </a:r>
          </a:p>
          <a:p>
            <a:pPr lvl="3"/>
            <a:r>
              <a:rPr lang="en-US" dirty="0"/>
              <a:t>List Font is Calibri, 12pt</a:t>
            </a:r>
          </a:p>
        </p:txBody>
      </p:sp>
      <p:sp>
        <p:nvSpPr>
          <p:cNvPr id="3" name="Proprietary Statement">
            <a:extLst>
              <a:ext uri="{FF2B5EF4-FFF2-40B4-BE49-F238E27FC236}">
                <a16:creationId xmlns:a16="http://schemas.microsoft.com/office/drawing/2014/main" id="{9E155F7D-E7F8-3F5A-97B4-43B47EE8A9F6}"/>
              </a:ext>
            </a:extLst>
          </p:cNvPr>
          <p:cNvSpPr txBox="1"/>
          <p:nvPr userDrawn="1"/>
        </p:nvSpPr>
        <p:spPr>
          <a:xfrm rot="5400000">
            <a:off x="11015684" y="1173468"/>
            <a:ext cx="1949939" cy="275129"/>
          </a:xfrm>
          <a:prstGeom prst="rect">
            <a:avLst/>
          </a:prstGeom>
          <a:noFill/>
        </p:spPr>
        <p:txBody>
          <a:bodyPr wrap="square" rtlCol="0">
            <a:noAutofit/>
          </a:bodyPr>
          <a:lstStyle/>
          <a:p>
            <a:r>
              <a:rPr lang="en-US" sz="800" dirty="0">
                <a:solidFill>
                  <a:srgbClr val="012169"/>
                </a:solidFill>
                <a:latin typeface="+mn-lt"/>
                <a:cs typeface="Calibri" panose="020F0502020204030204" pitchFamily="34" charset="0"/>
              </a:rPr>
              <a:t>Proprietary business information of ADM.</a:t>
            </a:r>
          </a:p>
        </p:txBody>
      </p:sp>
    </p:spTree>
    <p:extLst>
      <p:ext uri="{BB962C8B-B14F-4D97-AF65-F5344CB8AC3E}">
        <p14:creationId xmlns:p14="http://schemas.microsoft.com/office/powerpoint/2010/main" val="2046304712"/>
      </p:ext>
    </p:extLst>
  </p:cSld>
  <p:clrMapOvr>
    <a:masterClrMapping/>
  </p:clrMapOvr>
  <p:extLst>
    <p:ext uri="{DCECCB84-F9BA-43D5-87BE-67443E8EF086}">
      <p15:sldGuideLst xmlns:p15="http://schemas.microsoft.com/office/powerpoint/2012/main">
        <p15:guide id="1" pos="4056" userDrawn="1">
          <p15:clr>
            <a:srgbClr val="FBAE40"/>
          </p15:clr>
        </p15:guide>
      </p15:sldGuideLst>
    </p:ext>
  </p:extLst>
</p:sldLayout>
</file>

<file path=ppt/slideLayouts/slideLayout101.xml><?xml version="1.0" encoding="utf-8"?>
<p:sldLayout xmlns:a="http://schemas.openxmlformats.org/drawingml/2006/main" xmlns:r="http://schemas.openxmlformats.org/officeDocument/2006/relationships" xmlns:p="http://schemas.openxmlformats.org/presentationml/2006/main" preserve="1" userDrawn="1">
  <p:cSld name="Content+Media 14">
    <p:spTree>
      <p:nvGrpSpPr>
        <p:cNvPr id="1" name=""/>
        <p:cNvGrpSpPr/>
        <p:nvPr/>
      </p:nvGrpSpPr>
      <p:grpSpPr>
        <a:xfrm>
          <a:off x="0" y="0"/>
          <a:ext cx="0" cy="0"/>
          <a:chOff x="0" y="0"/>
          <a:chExt cx="0" cy="0"/>
        </a:xfrm>
      </p:grpSpPr>
      <p:sp>
        <p:nvSpPr>
          <p:cNvPr id="11" name="Freeform 10">
            <a:extLst>
              <a:ext uri="{FF2B5EF4-FFF2-40B4-BE49-F238E27FC236}">
                <a16:creationId xmlns:a16="http://schemas.microsoft.com/office/drawing/2014/main" id="{0F3F077E-C96A-C1B6-0351-3C412A8939BF}"/>
              </a:ext>
            </a:extLst>
          </p:cNvPr>
          <p:cNvSpPr/>
          <p:nvPr/>
        </p:nvSpPr>
        <p:spPr>
          <a:xfrm>
            <a:off x="0" y="3594480"/>
            <a:ext cx="4064000" cy="1552067"/>
          </a:xfrm>
          <a:custGeom>
            <a:avLst/>
            <a:gdLst>
              <a:gd name="connsiteX0" fmla="*/ 4064001 w 4064000"/>
              <a:gd name="connsiteY0" fmla="*/ 0 h 1552067"/>
              <a:gd name="connsiteX1" fmla="*/ 2036064 w 4064000"/>
              <a:gd name="connsiteY1" fmla="*/ 1178560 h 1552067"/>
              <a:gd name="connsiteX2" fmla="*/ 0 w 4064000"/>
              <a:gd name="connsiteY2" fmla="*/ 1178560 h 1552067"/>
              <a:gd name="connsiteX3" fmla="*/ 0 w 4064000"/>
              <a:gd name="connsiteY3" fmla="*/ 1552067 h 1552067"/>
              <a:gd name="connsiteX4" fmla="*/ 2036064 w 4064000"/>
              <a:gd name="connsiteY4" fmla="*/ 1552067 h 1552067"/>
              <a:gd name="connsiteX5" fmla="*/ 3564256 w 4064000"/>
              <a:gd name="connsiteY5" fmla="*/ 1087628 h 1552067"/>
              <a:gd name="connsiteX6" fmla="*/ 4064001 w 4064000"/>
              <a:gd name="connsiteY6" fmla="*/ 646684 h 1552067"/>
              <a:gd name="connsiteX7" fmla="*/ 4064001 w 4064000"/>
              <a:gd name="connsiteY7" fmla="*/ 0 h 1552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064000" h="1552067">
                <a:moveTo>
                  <a:pt x="4064001" y="0"/>
                </a:moveTo>
                <a:cubicBezTo>
                  <a:pt x="3664205" y="724789"/>
                  <a:pt x="2898649" y="1178560"/>
                  <a:pt x="2036064" y="1178560"/>
                </a:cubicBezTo>
                <a:lnTo>
                  <a:pt x="0" y="1178560"/>
                </a:lnTo>
                <a:lnTo>
                  <a:pt x="0" y="1552067"/>
                </a:lnTo>
                <a:lnTo>
                  <a:pt x="2036064" y="1552067"/>
                </a:lnTo>
                <a:cubicBezTo>
                  <a:pt x="2588515" y="1552067"/>
                  <a:pt x="3116962" y="1391412"/>
                  <a:pt x="3564256" y="1087628"/>
                </a:cubicBezTo>
                <a:cubicBezTo>
                  <a:pt x="3750438" y="961136"/>
                  <a:pt x="3917824" y="813054"/>
                  <a:pt x="4064001" y="646684"/>
                </a:cubicBezTo>
                <a:lnTo>
                  <a:pt x="4064001" y="0"/>
                </a:lnTo>
                <a:close/>
              </a:path>
            </a:pathLst>
          </a:custGeom>
          <a:solidFill>
            <a:srgbClr val="FFFFFF"/>
          </a:solidFill>
          <a:ln w="12700" cap="flat">
            <a:noFill/>
            <a:prstDash val="solid"/>
            <a:miter/>
          </a:ln>
        </p:spPr>
        <p:txBody>
          <a:bodyPr rtlCol="0" anchor="ctr">
            <a:noAutofit/>
          </a:bodyPr>
          <a:lstStyle/>
          <a:p>
            <a:endParaRPr lang="en-US"/>
          </a:p>
        </p:txBody>
      </p:sp>
      <p:sp>
        <p:nvSpPr>
          <p:cNvPr id="13" name="Freeform 12">
            <a:extLst>
              <a:ext uri="{FF2B5EF4-FFF2-40B4-BE49-F238E27FC236}">
                <a16:creationId xmlns:a16="http://schemas.microsoft.com/office/drawing/2014/main" id="{4402185D-A455-D116-A5D5-5A4C35B56D9B}"/>
              </a:ext>
            </a:extLst>
          </p:cNvPr>
          <p:cNvSpPr/>
          <p:nvPr userDrawn="1"/>
        </p:nvSpPr>
        <p:spPr>
          <a:xfrm>
            <a:off x="0" y="1711197"/>
            <a:ext cx="4064000" cy="1835531"/>
          </a:xfrm>
          <a:custGeom>
            <a:avLst/>
            <a:gdLst>
              <a:gd name="connsiteX0" fmla="*/ 0 w 4064000"/>
              <a:gd name="connsiteY0" fmla="*/ 1835531 h 1835531"/>
              <a:gd name="connsiteX1" fmla="*/ 46101 w 4064000"/>
              <a:gd name="connsiteY1" fmla="*/ 1714881 h 1835531"/>
              <a:gd name="connsiteX2" fmla="*/ 2202943 w 4064000"/>
              <a:gd name="connsiteY2" fmla="*/ 373507 h 1835531"/>
              <a:gd name="connsiteX3" fmla="*/ 4064001 w 4064000"/>
              <a:gd name="connsiteY3" fmla="*/ 373507 h 1835531"/>
              <a:gd name="connsiteX4" fmla="*/ 4064001 w 4064000"/>
              <a:gd name="connsiteY4" fmla="*/ 0 h 1835531"/>
              <a:gd name="connsiteX5" fmla="*/ 2202943 w 4064000"/>
              <a:gd name="connsiteY5" fmla="*/ 0 h 1835531"/>
              <a:gd name="connsiteX6" fmla="*/ 694436 w 4064000"/>
              <a:gd name="connsiteY6" fmla="*/ 386588 h 1835531"/>
              <a:gd name="connsiteX7" fmla="*/ 104648 w 4064000"/>
              <a:gd name="connsiteY7" fmla="*/ 885317 h 1835531"/>
              <a:gd name="connsiteX8" fmla="*/ 0 w 4064000"/>
              <a:gd name="connsiteY8" fmla="*/ 1019175 h 1835531"/>
              <a:gd name="connsiteX9" fmla="*/ 0 w 4064000"/>
              <a:gd name="connsiteY9" fmla="*/ 1835531 h 1835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064000" h="1835531">
                <a:moveTo>
                  <a:pt x="0" y="1835531"/>
                </a:moveTo>
                <a:lnTo>
                  <a:pt x="46101" y="1714881"/>
                </a:lnTo>
                <a:cubicBezTo>
                  <a:pt x="389128" y="816610"/>
                  <a:pt x="1223518" y="373507"/>
                  <a:pt x="2202943" y="373507"/>
                </a:cubicBezTo>
                <a:lnTo>
                  <a:pt x="4064001" y="373507"/>
                </a:lnTo>
                <a:lnTo>
                  <a:pt x="4064001" y="0"/>
                </a:lnTo>
                <a:lnTo>
                  <a:pt x="2202943" y="0"/>
                </a:lnTo>
                <a:cubicBezTo>
                  <a:pt x="1639951" y="0"/>
                  <a:pt x="1118362" y="133731"/>
                  <a:pt x="694436" y="386588"/>
                </a:cubicBezTo>
                <a:cubicBezTo>
                  <a:pt x="469011" y="521081"/>
                  <a:pt x="270637" y="688848"/>
                  <a:pt x="104648" y="885317"/>
                </a:cubicBezTo>
                <a:cubicBezTo>
                  <a:pt x="68199" y="928624"/>
                  <a:pt x="33274" y="973201"/>
                  <a:pt x="0" y="1019175"/>
                </a:cubicBezTo>
                <a:lnTo>
                  <a:pt x="0" y="1835531"/>
                </a:lnTo>
                <a:close/>
              </a:path>
            </a:pathLst>
          </a:custGeom>
          <a:solidFill>
            <a:srgbClr val="FFFFFF"/>
          </a:solidFill>
          <a:ln w="12700" cap="flat">
            <a:noFill/>
            <a:prstDash val="solid"/>
            <a:miter/>
          </a:ln>
        </p:spPr>
        <p:txBody>
          <a:bodyPr rtlCol="0" anchor="ctr">
            <a:noAutofit/>
          </a:bodyPr>
          <a:lstStyle/>
          <a:p>
            <a:endParaRPr lang="en-US"/>
          </a:p>
        </p:txBody>
      </p:sp>
      <p:pic>
        <p:nvPicPr>
          <p:cNvPr id="41" name="Value Chain">
            <a:extLst>
              <a:ext uri="{FF2B5EF4-FFF2-40B4-BE49-F238E27FC236}">
                <a16:creationId xmlns:a16="http://schemas.microsoft.com/office/drawing/2014/main" id="{9583CE39-57B0-90D5-40B4-BFFA303A67E1}"/>
              </a:ext>
            </a:extLst>
          </p:cNvPr>
          <p:cNvPicPr>
            <a:picLocks noChangeAspect="1"/>
          </p:cNvPicPr>
          <p:nvPr userDrawn="1"/>
        </p:nvPicPr>
        <p:blipFill>
          <a:blip r:embed="rId2"/>
          <a:stretch>
            <a:fillRect/>
          </a:stretch>
        </p:blipFill>
        <p:spPr>
          <a:xfrm>
            <a:off x="4062714" y="6705600"/>
            <a:ext cx="8129285" cy="152400"/>
          </a:xfrm>
          <a:prstGeom prst="rect">
            <a:avLst/>
          </a:prstGeom>
        </p:spPr>
      </p:pic>
      <p:sp>
        <p:nvSpPr>
          <p:cNvPr id="39" name="Picture Placeholder 38">
            <a:extLst>
              <a:ext uri="{FF2B5EF4-FFF2-40B4-BE49-F238E27FC236}">
                <a16:creationId xmlns:a16="http://schemas.microsoft.com/office/drawing/2014/main" id="{AC0396AC-4D06-A299-47A6-A4DEDC5B73ED}"/>
              </a:ext>
            </a:extLst>
          </p:cNvPr>
          <p:cNvSpPr>
            <a:spLocks noGrp="1"/>
          </p:cNvSpPr>
          <p:nvPr>
            <p:ph type="pic" sz="quarter" idx="23"/>
          </p:nvPr>
        </p:nvSpPr>
        <p:spPr>
          <a:xfrm>
            <a:off x="-2159" y="2084704"/>
            <a:ext cx="4064001" cy="2688336"/>
          </a:xfrm>
          <a:custGeom>
            <a:avLst/>
            <a:gdLst>
              <a:gd name="connsiteX0" fmla="*/ 2202942 w 4064001"/>
              <a:gd name="connsiteY0" fmla="*/ 0 h 2688336"/>
              <a:gd name="connsiteX1" fmla="*/ 4064001 w 4064001"/>
              <a:gd name="connsiteY1" fmla="*/ 0 h 2688336"/>
              <a:gd name="connsiteX2" fmla="*/ 4064001 w 4064001"/>
              <a:gd name="connsiteY2" fmla="*/ 1509776 h 2688336"/>
              <a:gd name="connsiteX3" fmla="*/ 2036064 w 4064001"/>
              <a:gd name="connsiteY3" fmla="*/ 2688336 h 2688336"/>
              <a:gd name="connsiteX4" fmla="*/ 0 w 4064001"/>
              <a:gd name="connsiteY4" fmla="*/ 2688336 h 2688336"/>
              <a:gd name="connsiteX5" fmla="*/ 0 w 4064001"/>
              <a:gd name="connsiteY5" fmla="*/ 1462024 h 2688336"/>
              <a:gd name="connsiteX6" fmla="*/ 46101 w 4064001"/>
              <a:gd name="connsiteY6" fmla="*/ 1341374 h 2688336"/>
              <a:gd name="connsiteX7" fmla="*/ 2202942 w 4064001"/>
              <a:gd name="connsiteY7" fmla="*/ 0 h 2688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064001" h="2688336">
                <a:moveTo>
                  <a:pt x="2202942" y="0"/>
                </a:moveTo>
                <a:lnTo>
                  <a:pt x="4064001" y="0"/>
                </a:lnTo>
                <a:lnTo>
                  <a:pt x="4064001" y="1509776"/>
                </a:lnTo>
                <a:cubicBezTo>
                  <a:pt x="3664205" y="2234566"/>
                  <a:pt x="2898649" y="2688336"/>
                  <a:pt x="2036064" y="2688336"/>
                </a:cubicBezTo>
                <a:lnTo>
                  <a:pt x="0" y="2688336"/>
                </a:lnTo>
                <a:lnTo>
                  <a:pt x="0" y="1462024"/>
                </a:lnTo>
                <a:lnTo>
                  <a:pt x="46101" y="1341374"/>
                </a:lnTo>
                <a:cubicBezTo>
                  <a:pt x="389001" y="443103"/>
                  <a:pt x="1223391" y="0"/>
                  <a:pt x="2202942" y="0"/>
                </a:cubicBezTo>
                <a:close/>
              </a:path>
            </a:pathLst>
          </a:custGeom>
          <a:pattFill prst="pct20">
            <a:fgClr>
              <a:srgbClr val="012169"/>
            </a:fgClr>
            <a:bgClr>
              <a:schemeClr val="bg1"/>
            </a:bgClr>
          </a:pattFill>
        </p:spPr>
        <p:txBody>
          <a:bodyPr wrap="square" anchor="ctr">
            <a:noAutofit/>
          </a:bodyPr>
          <a:lstStyle>
            <a:lvl1pPr marL="0" indent="0" algn="ctr">
              <a:buNone/>
              <a:defRPr sz="2000" b="1">
                <a:solidFill>
                  <a:srgbClr val="012169"/>
                </a:solidFill>
                <a:latin typeface="Calibri" panose="020F0502020204030204" pitchFamily="34" charset="0"/>
                <a:cs typeface="Calibri" panose="020F0502020204030204" pitchFamily="34" charset="0"/>
              </a:defRPr>
            </a:lvl1pPr>
          </a:lstStyle>
          <a:p>
            <a:r>
              <a:rPr lang="en-US"/>
              <a:t>Click icon to add picture</a:t>
            </a:r>
          </a:p>
        </p:txBody>
      </p:sp>
      <p:sp>
        <p:nvSpPr>
          <p:cNvPr id="156" name="Rectangle 155" hidden="1">
            <a:extLst>
              <a:ext uri="{FF2B5EF4-FFF2-40B4-BE49-F238E27FC236}">
                <a16:creationId xmlns:a16="http://schemas.microsoft.com/office/drawing/2014/main" id="{251A158C-728C-2BC9-D46F-F9F692AB200A}"/>
              </a:ext>
            </a:extLst>
          </p:cNvPr>
          <p:cNvSpPr/>
          <p:nvPr userDrawn="1"/>
        </p:nvSpPr>
        <p:spPr>
          <a:xfrm>
            <a:off x="0" y="-15481"/>
            <a:ext cx="12192000" cy="6888727"/>
          </a:xfrm>
          <a:prstGeom prst="rect">
            <a:avLst/>
          </a:prstGeom>
          <a:solidFill>
            <a:schemeClr val="bg1"/>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Proprietary Statement">
            <a:extLst>
              <a:ext uri="{FF2B5EF4-FFF2-40B4-BE49-F238E27FC236}">
                <a16:creationId xmlns:a16="http://schemas.microsoft.com/office/drawing/2014/main" id="{52A3AED5-9705-733E-BA45-E192566ECCDA}"/>
              </a:ext>
            </a:extLst>
          </p:cNvPr>
          <p:cNvSpPr txBox="1"/>
          <p:nvPr userDrawn="1"/>
        </p:nvSpPr>
        <p:spPr>
          <a:xfrm rot="5400000">
            <a:off x="11015684" y="1173468"/>
            <a:ext cx="1949939" cy="275129"/>
          </a:xfrm>
          <a:prstGeom prst="rect">
            <a:avLst/>
          </a:prstGeom>
          <a:noFill/>
        </p:spPr>
        <p:txBody>
          <a:bodyPr wrap="square" rtlCol="0">
            <a:noAutofit/>
          </a:bodyPr>
          <a:lstStyle/>
          <a:p>
            <a:r>
              <a:rPr lang="en-US" sz="800">
                <a:solidFill>
                  <a:srgbClr val="012169"/>
                </a:solidFill>
                <a:latin typeface="+mn-lt"/>
                <a:cs typeface="Calibri" panose="020F0502020204030204" pitchFamily="34" charset="0"/>
              </a:rPr>
              <a:t>Proprietary business information of ADM.</a:t>
            </a:r>
          </a:p>
        </p:txBody>
      </p:sp>
      <p:sp>
        <p:nvSpPr>
          <p:cNvPr id="38" name="Picture Placeholder 37">
            <a:extLst>
              <a:ext uri="{FF2B5EF4-FFF2-40B4-BE49-F238E27FC236}">
                <a16:creationId xmlns:a16="http://schemas.microsoft.com/office/drawing/2014/main" id="{A5165F0F-62DC-63FE-E0A4-4DBC49903B19}"/>
              </a:ext>
            </a:extLst>
          </p:cNvPr>
          <p:cNvSpPr>
            <a:spLocks noGrp="1"/>
          </p:cNvSpPr>
          <p:nvPr>
            <p:ph type="pic" sz="quarter" idx="25"/>
          </p:nvPr>
        </p:nvSpPr>
        <p:spPr>
          <a:xfrm>
            <a:off x="0" y="4241164"/>
            <a:ext cx="4064001" cy="2616708"/>
          </a:xfrm>
          <a:custGeom>
            <a:avLst/>
            <a:gdLst>
              <a:gd name="connsiteX0" fmla="*/ 4061842 w 4064001"/>
              <a:gd name="connsiteY0" fmla="*/ 0 h 2616708"/>
              <a:gd name="connsiteX1" fmla="*/ 4064001 w 4064001"/>
              <a:gd name="connsiteY1" fmla="*/ 2616708 h 2616708"/>
              <a:gd name="connsiteX2" fmla="*/ 0 w 4064001"/>
              <a:gd name="connsiteY2" fmla="*/ 2616708 h 2616708"/>
              <a:gd name="connsiteX3" fmla="*/ 0 w 4064001"/>
              <a:gd name="connsiteY3" fmla="*/ 905383 h 2616708"/>
              <a:gd name="connsiteX4" fmla="*/ 2033905 w 4064001"/>
              <a:gd name="connsiteY4" fmla="*/ 905383 h 2616708"/>
              <a:gd name="connsiteX5" fmla="*/ 3562097 w 4064001"/>
              <a:gd name="connsiteY5" fmla="*/ 440944 h 2616708"/>
              <a:gd name="connsiteX6" fmla="*/ 4061842 w 4064001"/>
              <a:gd name="connsiteY6" fmla="*/ 0 h 26167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64001" h="2616708">
                <a:moveTo>
                  <a:pt x="4061842" y="0"/>
                </a:moveTo>
                <a:lnTo>
                  <a:pt x="4064001" y="2616708"/>
                </a:lnTo>
                <a:lnTo>
                  <a:pt x="0" y="2616708"/>
                </a:lnTo>
                <a:lnTo>
                  <a:pt x="0" y="905383"/>
                </a:lnTo>
                <a:lnTo>
                  <a:pt x="2033905" y="905383"/>
                </a:lnTo>
                <a:cubicBezTo>
                  <a:pt x="2586229" y="905383"/>
                  <a:pt x="3114676" y="744855"/>
                  <a:pt x="3562097" y="440944"/>
                </a:cubicBezTo>
                <a:cubicBezTo>
                  <a:pt x="3748279" y="314452"/>
                  <a:pt x="3915665" y="166370"/>
                  <a:pt x="4061842" y="0"/>
                </a:cubicBezTo>
                <a:close/>
              </a:path>
            </a:pathLst>
          </a:custGeom>
          <a:pattFill prst="pct20">
            <a:fgClr>
              <a:srgbClr val="012169"/>
            </a:fgClr>
            <a:bgClr>
              <a:schemeClr val="bg1"/>
            </a:bgClr>
          </a:pattFill>
        </p:spPr>
        <p:txBody>
          <a:bodyPr wrap="square" anchor="ctr">
            <a:noAutofit/>
          </a:bodyPr>
          <a:lstStyle>
            <a:lvl1pPr marL="0" indent="0" algn="ctr">
              <a:buNone/>
              <a:defRPr sz="2000" b="1">
                <a:solidFill>
                  <a:srgbClr val="012169"/>
                </a:solidFill>
                <a:latin typeface="Calibri" panose="020F0502020204030204" pitchFamily="34" charset="0"/>
                <a:cs typeface="Calibri" panose="020F0502020204030204" pitchFamily="34" charset="0"/>
              </a:defRPr>
            </a:lvl1pPr>
          </a:lstStyle>
          <a:p>
            <a:r>
              <a:rPr lang="en-US"/>
              <a:t>Click icon to add picture</a:t>
            </a:r>
          </a:p>
        </p:txBody>
      </p:sp>
      <p:sp>
        <p:nvSpPr>
          <p:cNvPr id="37" name="Picture Placeholder 36">
            <a:extLst>
              <a:ext uri="{FF2B5EF4-FFF2-40B4-BE49-F238E27FC236}">
                <a16:creationId xmlns:a16="http://schemas.microsoft.com/office/drawing/2014/main" id="{70E8B49B-1745-8FE2-E851-538C3D0CD345}"/>
              </a:ext>
            </a:extLst>
          </p:cNvPr>
          <p:cNvSpPr>
            <a:spLocks noGrp="1"/>
          </p:cNvSpPr>
          <p:nvPr>
            <p:ph type="pic" sz="quarter" idx="26"/>
          </p:nvPr>
        </p:nvSpPr>
        <p:spPr>
          <a:xfrm>
            <a:off x="0" y="-1"/>
            <a:ext cx="4064001" cy="2727580"/>
          </a:xfrm>
          <a:custGeom>
            <a:avLst/>
            <a:gdLst>
              <a:gd name="connsiteX0" fmla="*/ 1882521 w 4064001"/>
              <a:gd name="connsiteY0" fmla="*/ 0 h 2727580"/>
              <a:gd name="connsiteX1" fmla="*/ 4064001 w 4064001"/>
              <a:gd name="connsiteY1" fmla="*/ 0 h 2727580"/>
              <a:gd name="connsiteX2" fmla="*/ 4061842 w 4064001"/>
              <a:gd name="connsiteY2" fmla="*/ 1711198 h 2727580"/>
              <a:gd name="connsiteX3" fmla="*/ 2200783 w 4064001"/>
              <a:gd name="connsiteY3" fmla="*/ 1711198 h 2727580"/>
              <a:gd name="connsiteX4" fmla="*/ 692277 w 4064001"/>
              <a:gd name="connsiteY4" fmla="*/ 2097786 h 2727580"/>
              <a:gd name="connsiteX5" fmla="*/ 102489 w 4064001"/>
              <a:gd name="connsiteY5" fmla="*/ 2596515 h 2727580"/>
              <a:gd name="connsiteX6" fmla="*/ 0 w 4064001"/>
              <a:gd name="connsiteY6" fmla="*/ 2727580 h 2727580"/>
              <a:gd name="connsiteX7" fmla="*/ 0 w 4064001"/>
              <a:gd name="connsiteY7" fmla="*/ 284226 h 2727580"/>
              <a:gd name="connsiteX8" fmla="*/ 1177798 w 4064001"/>
              <a:gd name="connsiteY8" fmla="*/ 284226 h 2727580"/>
              <a:gd name="connsiteX9" fmla="*/ 1882521 w 4064001"/>
              <a:gd name="connsiteY9" fmla="*/ 0 h 2727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064001" h="2727580">
                <a:moveTo>
                  <a:pt x="1882521" y="0"/>
                </a:moveTo>
                <a:lnTo>
                  <a:pt x="4064001" y="0"/>
                </a:lnTo>
                <a:cubicBezTo>
                  <a:pt x="4064001" y="0"/>
                  <a:pt x="4061842" y="1711198"/>
                  <a:pt x="4061842" y="1711198"/>
                </a:cubicBezTo>
                <a:lnTo>
                  <a:pt x="2200783" y="1711198"/>
                </a:lnTo>
                <a:cubicBezTo>
                  <a:pt x="1637792" y="1711198"/>
                  <a:pt x="1116203" y="1844929"/>
                  <a:pt x="692277" y="2097786"/>
                </a:cubicBezTo>
                <a:cubicBezTo>
                  <a:pt x="466852" y="2232280"/>
                  <a:pt x="268351" y="2400046"/>
                  <a:pt x="102489" y="2596515"/>
                </a:cubicBezTo>
                <a:cubicBezTo>
                  <a:pt x="66802" y="2638933"/>
                  <a:pt x="32766" y="2682621"/>
                  <a:pt x="0" y="2727580"/>
                </a:cubicBezTo>
                <a:lnTo>
                  <a:pt x="0" y="284226"/>
                </a:lnTo>
                <a:lnTo>
                  <a:pt x="1177798" y="284226"/>
                </a:lnTo>
                <a:cubicBezTo>
                  <a:pt x="1450340" y="284226"/>
                  <a:pt x="1700149" y="178816"/>
                  <a:pt x="1882521" y="0"/>
                </a:cubicBezTo>
                <a:close/>
              </a:path>
            </a:pathLst>
          </a:custGeom>
          <a:pattFill prst="pct20">
            <a:fgClr>
              <a:srgbClr val="012169"/>
            </a:fgClr>
            <a:bgClr>
              <a:schemeClr val="bg1"/>
            </a:bgClr>
          </a:pattFill>
        </p:spPr>
        <p:txBody>
          <a:bodyPr wrap="square" anchor="ctr">
            <a:noAutofit/>
          </a:bodyPr>
          <a:lstStyle>
            <a:lvl1pPr marL="0" indent="0" algn="ctr">
              <a:buNone/>
              <a:defRPr sz="2000" b="1">
                <a:solidFill>
                  <a:srgbClr val="012169"/>
                </a:solidFill>
                <a:latin typeface="Calibri" panose="020F0502020204030204" pitchFamily="34" charset="0"/>
                <a:cs typeface="Calibri" panose="020F0502020204030204" pitchFamily="34" charset="0"/>
              </a:defRPr>
            </a:lvl1pPr>
          </a:lstStyle>
          <a:p>
            <a:r>
              <a:rPr lang="en-US"/>
              <a:t>Click icon to add picture</a:t>
            </a:r>
          </a:p>
        </p:txBody>
      </p:sp>
      <p:sp>
        <p:nvSpPr>
          <p:cNvPr id="2" name="Page Number">
            <a:extLst>
              <a:ext uri="{FF2B5EF4-FFF2-40B4-BE49-F238E27FC236}">
                <a16:creationId xmlns:a16="http://schemas.microsoft.com/office/drawing/2014/main" id="{86DBD0C3-E888-55F4-68A6-A7E1BE70FB98}"/>
              </a:ext>
            </a:extLst>
          </p:cNvPr>
          <p:cNvSpPr txBox="1"/>
          <p:nvPr userDrawn="1"/>
        </p:nvSpPr>
        <p:spPr>
          <a:xfrm>
            <a:off x="11725057" y="76801"/>
            <a:ext cx="583933" cy="153888"/>
          </a:xfrm>
          <a:prstGeom prst="rect">
            <a:avLst/>
          </a:prstGeom>
          <a:noFill/>
        </p:spPr>
        <p:txBody>
          <a:bodyPr wrap="square" lIns="0" tIns="0" rIns="0" bIns="0" rtlCol="0" anchor="ctr" anchorCtr="0">
            <a:noAutofit/>
          </a:bodyPr>
          <a:lstStyle/>
          <a:p>
            <a:pPr algn="ctr"/>
            <a:fld id="{B49023F9-1F1A-4EC8-9204-C35E5AB6C15C}" type="slidenum">
              <a:rPr lang="en-US" sz="1000" smtClean="0">
                <a:solidFill>
                  <a:srgbClr val="012169"/>
                </a:solidFill>
                <a:latin typeface="+mj-lt"/>
              </a:rPr>
              <a:pPr algn="ctr"/>
              <a:t>‹#›</a:t>
            </a:fld>
            <a:endParaRPr lang="en-US" sz="1000">
              <a:solidFill>
                <a:srgbClr val="012169"/>
              </a:solidFill>
              <a:latin typeface="+mj-lt"/>
            </a:endParaRPr>
          </a:p>
        </p:txBody>
      </p:sp>
      <p:sp>
        <p:nvSpPr>
          <p:cNvPr id="8" name="Title">
            <a:extLst>
              <a:ext uri="{FF2B5EF4-FFF2-40B4-BE49-F238E27FC236}">
                <a16:creationId xmlns:a16="http://schemas.microsoft.com/office/drawing/2014/main" id="{5D96CE49-7852-F641-BFE2-06EF989E223A}"/>
              </a:ext>
            </a:extLst>
          </p:cNvPr>
          <p:cNvSpPr>
            <a:spLocks noGrp="1"/>
          </p:cNvSpPr>
          <p:nvPr>
            <p:ph type="body" sz="quarter" idx="20" hasCustomPrompt="1"/>
          </p:nvPr>
        </p:nvSpPr>
        <p:spPr>
          <a:xfrm>
            <a:off x="4435522" y="716039"/>
            <a:ext cx="7406678" cy="861774"/>
          </a:xfrm>
          <a:prstGeom prst="rect">
            <a:avLst/>
          </a:prstGeom>
        </p:spPr>
        <p:txBody>
          <a:bodyPr wrap="square" lIns="0" tIns="0" rIns="0" bIns="0">
            <a:noAutofit/>
          </a:bodyPr>
          <a:lstStyle>
            <a:lvl1pPr marL="0" indent="0">
              <a:lnSpc>
                <a:spcPct val="100000"/>
              </a:lnSpc>
              <a:spcBef>
                <a:spcPts val="0"/>
              </a:spcBef>
              <a:buNone/>
              <a:defRPr b="1" i="0">
                <a:solidFill>
                  <a:srgbClr val="012169"/>
                </a:solidFill>
                <a:latin typeface="+mj-lt"/>
              </a:defRPr>
            </a:lvl1pPr>
          </a:lstStyle>
          <a:p>
            <a:pPr lvl="0"/>
            <a:r>
              <a:rPr lang="en-US" dirty="0"/>
              <a:t>Title Font is Sitka Text Bold, </a:t>
            </a:r>
          </a:p>
          <a:p>
            <a:pPr lvl="0"/>
            <a:r>
              <a:rPr lang="en-US" dirty="0"/>
              <a:t>28pt in Title Case</a:t>
            </a:r>
          </a:p>
        </p:txBody>
      </p:sp>
      <p:sp>
        <p:nvSpPr>
          <p:cNvPr id="9" name="Section Header">
            <a:extLst>
              <a:ext uri="{FF2B5EF4-FFF2-40B4-BE49-F238E27FC236}">
                <a16:creationId xmlns:a16="http://schemas.microsoft.com/office/drawing/2014/main" id="{91F67E0B-9C45-26C8-B7E2-2EAFEE96ABB2}"/>
              </a:ext>
            </a:extLst>
          </p:cNvPr>
          <p:cNvSpPr>
            <a:spLocks noGrp="1"/>
          </p:cNvSpPr>
          <p:nvPr>
            <p:ph type="body" sz="quarter" idx="19" hasCustomPrompt="1"/>
          </p:nvPr>
        </p:nvSpPr>
        <p:spPr>
          <a:xfrm>
            <a:off x="4435439" y="352222"/>
            <a:ext cx="7405506" cy="169277"/>
          </a:xfrm>
          <a:prstGeom prst="rect">
            <a:avLst/>
          </a:prstGeom>
        </p:spPr>
        <p:txBody>
          <a:bodyPr wrap="square" lIns="0" tIns="0" rIns="0" bIns="0">
            <a:noAutofit/>
          </a:bodyPr>
          <a:lstStyle>
            <a:lvl1pPr marL="0" indent="0">
              <a:lnSpc>
                <a:spcPct val="100000"/>
              </a:lnSpc>
              <a:spcBef>
                <a:spcPts val="0"/>
              </a:spcBef>
              <a:buNone/>
              <a:defRPr sz="1100" b="1">
                <a:solidFill>
                  <a:srgbClr val="DC582A"/>
                </a:solidFill>
              </a:defRPr>
            </a:lvl1pPr>
          </a:lstStyle>
          <a:p>
            <a:pPr lvl="0"/>
            <a:r>
              <a:rPr lang="en-US" dirty="0"/>
              <a:t>Section Header Font is Calibri Bold, 11pt</a:t>
            </a:r>
          </a:p>
        </p:txBody>
      </p:sp>
      <p:sp>
        <p:nvSpPr>
          <p:cNvPr id="6" name="Copy">
            <a:extLst>
              <a:ext uri="{FF2B5EF4-FFF2-40B4-BE49-F238E27FC236}">
                <a16:creationId xmlns:a16="http://schemas.microsoft.com/office/drawing/2014/main" id="{68BC51BC-9979-2EB0-59BB-4A7F074F2923}"/>
              </a:ext>
            </a:extLst>
          </p:cNvPr>
          <p:cNvSpPr>
            <a:spLocks noGrp="1"/>
          </p:cNvSpPr>
          <p:nvPr>
            <p:ph type="body" sz="quarter" idx="39" hasCustomPrompt="1"/>
          </p:nvPr>
        </p:nvSpPr>
        <p:spPr>
          <a:xfrm>
            <a:off x="4435439" y="1944913"/>
            <a:ext cx="3522250" cy="4408795"/>
          </a:xfrm>
          <a:prstGeom prst="rect">
            <a:avLst/>
          </a:prstGeom>
        </p:spPr>
        <p:txBody>
          <a:bodyPr lIns="0" tIns="0" rIns="0" bIns="0" anchor="t">
            <a:noAutofit/>
          </a:bodyPr>
          <a:lstStyle>
            <a:lvl1pPr marL="0" indent="0">
              <a:lnSpc>
                <a:spcPct val="100000"/>
              </a:lnSpc>
              <a:spcBef>
                <a:spcPts val="0"/>
              </a:spcBef>
              <a:buFont typeface="Arial" panose="020B0604020202020204" pitchFamily="34" charset="0"/>
              <a:buNone/>
              <a:defRPr sz="2000" b="0" i="0">
                <a:solidFill>
                  <a:srgbClr val="012169"/>
                </a:solidFill>
                <a:latin typeface="+mn-lt"/>
                <a:cs typeface="Calibri" panose="020F0502020204030204" pitchFamily="34" charset="0"/>
              </a:defRPr>
            </a:lvl1pPr>
            <a:lvl2pPr marL="290513" indent="-163513">
              <a:lnSpc>
                <a:spcPct val="100000"/>
              </a:lnSpc>
              <a:buFont typeface="Courier New" panose="02070309020205020404" pitchFamily="49" charset="0"/>
              <a:buChar char="o"/>
              <a:tabLst/>
              <a:defRPr sz="1400" b="1">
                <a:solidFill>
                  <a:srgbClr val="012169"/>
                </a:solidFill>
                <a:latin typeface="+mn-lt"/>
                <a:cs typeface="Calibri" panose="020F0502020204030204" pitchFamily="34" charset="0"/>
              </a:defRPr>
            </a:lvl2pPr>
            <a:lvl3pPr marL="523875" indent="-163513">
              <a:lnSpc>
                <a:spcPct val="100000"/>
              </a:lnSpc>
              <a:buFont typeface="Wingdings" pitchFamily="2" charset="2"/>
              <a:buChar char="§"/>
              <a:tabLst/>
              <a:defRPr sz="1400">
                <a:solidFill>
                  <a:srgbClr val="012169"/>
                </a:solidFill>
                <a:latin typeface="+mn-lt"/>
                <a:cs typeface="Calibri" panose="020F0502020204030204" pitchFamily="34" charset="0"/>
              </a:defRPr>
            </a:lvl3pPr>
            <a:lvl4pPr marL="744538" indent="-163513">
              <a:lnSpc>
                <a:spcPct val="100000"/>
              </a:lnSpc>
              <a:tabLst/>
              <a:defRPr sz="1200">
                <a:solidFill>
                  <a:srgbClr val="012169"/>
                </a:solidFill>
                <a:latin typeface="+mn-lt"/>
                <a:cs typeface="Calibri" panose="020F0502020204030204" pitchFamily="34" charset="0"/>
              </a:defRPr>
            </a:lvl4pPr>
          </a:lstStyle>
          <a:p>
            <a:pPr lvl="0"/>
            <a:r>
              <a:rPr lang="en-US" dirty="0"/>
              <a:t>Text font is Calibri, 20pt in sentence case</a:t>
            </a:r>
          </a:p>
          <a:p>
            <a:pPr lvl="1"/>
            <a:r>
              <a:rPr lang="en-US" dirty="0"/>
              <a:t>List Font is Calibri Bold, 14pt</a:t>
            </a:r>
          </a:p>
          <a:p>
            <a:pPr lvl="2"/>
            <a:r>
              <a:rPr lang="en-US" dirty="0"/>
              <a:t>List Font is Calibri, 14pt</a:t>
            </a:r>
          </a:p>
          <a:p>
            <a:pPr lvl="3"/>
            <a:r>
              <a:rPr lang="en-US" dirty="0"/>
              <a:t>List Font is Calibri, 12pt</a:t>
            </a:r>
          </a:p>
        </p:txBody>
      </p:sp>
      <p:sp>
        <p:nvSpPr>
          <p:cNvPr id="12" name="Copy">
            <a:extLst>
              <a:ext uri="{FF2B5EF4-FFF2-40B4-BE49-F238E27FC236}">
                <a16:creationId xmlns:a16="http://schemas.microsoft.com/office/drawing/2014/main" id="{A623EFF2-DDAD-563F-2F67-68D00F8F9834}"/>
              </a:ext>
            </a:extLst>
          </p:cNvPr>
          <p:cNvSpPr>
            <a:spLocks noGrp="1"/>
          </p:cNvSpPr>
          <p:nvPr>
            <p:ph type="body" sz="quarter" idx="40" hasCustomPrompt="1"/>
          </p:nvPr>
        </p:nvSpPr>
        <p:spPr>
          <a:xfrm>
            <a:off x="8303955" y="1944913"/>
            <a:ext cx="3536989" cy="4408795"/>
          </a:xfrm>
          <a:prstGeom prst="rect">
            <a:avLst/>
          </a:prstGeom>
        </p:spPr>
        <p:txBody>
          <a:bodyPr lIns="0" tIns="0" rIns="0" bIns="0" anchor="t">
            <a:noAutofit/>
          </a:bodyPr>
          <a:lstStyle>
            <a:lvl1pPr marL="0" indent="0">
              <a:lnSpc>
                <a:spcPct val="100000"/>
              </a:lnSpc>
              <a:spcBef>
                <a:spcPts val="0"/>
              </a:spcBef>
              <a:buFont typeface="Arial" panose="020B0604020202020204" pitchFamily="34" charset="0"/>
              <a:buNone/>
              <a:defRPr sz="2000" b="0" i="0">
                <a:solidFill>
                  <a:srgbClr val="012169"/>
                </a:solidFill>
                <a:latin typeface="+mn-lt"/>
                <a:cs typeface="Calibri" panose="020F0502020204030204" pitchFamily="34" charset="0"/>
              </a:defRPr>
            </a:lvl1pPr>
            <a:lvl2pPr marL="290513" indent="-163513">
              <a:lnSpc>
                <a:spcPct val="100000"/>
              </a:lnSpc>
              <a:buFont typeface="Courier New" panose="02070309020205020404" pitchFamily="49" charset="0"/>
              <a:buChar char="o"/>
              <a:tabLst/>
              <a:defRPr sz="1400" b="1">
                <a:solidFill>
                  <a:srgbClr val="012169"/>
                </a:solidFill>
                <a:latin typeface="+mn-lt"/>
                <a:cs typeface="Calibri" panose="020F0502020204030204" pitchFamily="34" charset="0"/>
              </a:defRPr>
            </a:lvl2pPr>
            <a:lvl3pPr marL="523875" indent="-163513">
              <a:lnSpc>
                <a:spcPct val="100000"/>
              </a:lnSpc>
              <a:buFont typeface="Wingdings" pitchFamily="2" charset="2"/>
              <a:buChar char="§"/>
              <a:tabLst/>
              <a:defRPr sz="1400">
                <a:solidFill>
                  <a:srgbClr val="012169"/>
                </a:solidFill>
                <a:latin typeface="+mn-lt"/>
                <a:cs typeface="Calibri" panose="020F0502020204030204" pitchFamily="34" charset="0"/>
              </a:defRPr>
            </a:lvl3pPr>
            <a:lvl4pPr marL="744538" indent="-163513">
              <a:lnSpc>
                <a:spcPct val="100000"/>
              </a:lnSpc>
              <a:tabLst/>
              <a:defRPr sz="1200">
                <a:solidFill>
                  <a:srgbClr val="012169"/>
                </a:solidFill>
                <a:latin typeface="+mn-lt"/>
                <a:cs typeface="Calibri" panose="020F0502020204030204" pitchFamily="34" charset="0"/>
              </a:defRPr>
            </a:lvl4pPr>
          </a:lstStyle>
          <a:p>
            <a:pPr lvl="0"/>
            <a:r>
              <a:rPr lang="en-US" dirty="0"/>
              <a:t>Text font is Calibri, 20pt in sentence case</a:t>
            </a:r>
          </a:p>
          <a:p>
            <a:pPr lvl="1"/>
            <a:r>
              <a:rPr lang="en-US" dirty="0"/>
              <a:t>List Font is Calibri Bold, 14pt</a:t>
            </a:r>
          </a:p>
          <a:p>
            <a:pPr lvl="2"/>
            <a:r>
              <a:rPr lang="en-US" dirty="0"/>
              <a:t>List Font is Calibri, 14pt</a:t>
            </a:r>
          </a:p>
          <a:p>
            <a:pPr lvl="3"/>
            <a:r>
              <a:rPr lang="en-US" dirty="0"/>
              <a:t>List Font is Calibri, 12pt</a:t>
            </a:r>
          </a:p>
        </p:txBody>
      </p:sp>
    </p:spTree>
    <p:extLst>
      <p:ext uri="{BB962C8B-B14F-4D97-AF65-F5344CB8AC3E}">
        <p14:creationId xmlns:p14="http://schemas.microsoft.com/office/powerpoint/2010/main" val="1034110086"/>
      </p:ext>
    </p:extLst>
  </p:cSld>
  <p:clrMapOvr>
    <a:masterClrMapping/>
  </p:clrMapOvr>
  <p:extLst>
    <p:ext uri="{DCECCB84-F9BA-43D5-87BE-67443E8EF086}">
      <p15:sldGuideLst xmlns:p15="http://schemas.microsoft.com/office/powerpoint/2012/main">
        <p15:guide id="1" pos="3840">
          <p15:clr>
            <a:srgbClr val="FBAE40"/>
          </p15:clr>
        </p15:guide>
      </p15:sldGuideLst>
    </p:ext>
  </p:extLst>
</p:sldLayout>
</file>

<file path=ppt/slideLayouts/slideLayout102.xml><?xml version="1.0" encoding="utf-8"?>
<p:sldLayout xmlns:a="http://schemas.openxmlformats.org/drawingml/2006/main" xmlns:r="http://schemas.openxmlformats.org/officeDocument/2006/relationships" xmlns:p="http://schemas.openxmlformats.org/presentationml/2006/main" preserve="1" userDrawn="1">
  <p:cSld name="Content+Media 15">
    <p:spTree>
      <p:nvGrpSpPr>
        <p:cNvPr id="1" name=""/>
        <p:cNvGrpSpPr/>
        <p:nvPr/>
      </p:nvGrpSpPr>
      <p:grpSpPr>
        <a:xfrm>
          <a:off x="0" y="0"/>
          <a:ext cx="0" cy="0"/>
          <a:chOff x="0" y="0"/>
          <a:chExt cx="0" cy="0"/>
        </a:xfrm>
      </p:grpSpPr>
      <p:pic>
        <p:nvPicPr>
          <p:cNvPr id="41" name="Value Chain">
            <a:extLst>
              <a:ext uri="{FF2B5EF4-FFF2-40B4-BE49-F238E27FC236}">
                <a16:creationId xmlns:a16="http://schemas.microsoft.com/office/drawing/2014/main" id="{9583CE39-57B0-90D5-40B4-BFFA303A67E1}"/>
              </a:ext>
            </a:extLst>
          </p:cNvPr>
          <p:cNvPicPr>
            <a:picLocks noChangeAspect="1"/>
          </p:cNvPicPr>
          <p:nvPr userDrawn="1"/>
        </p:nvPicPr>
        <p:blipFill>
          <a:blip r:embed="rId2"/>
          <a:stretch>
            <a:fillRect/>
          </a:stretch>
        </p:blipFill>
        <p:spPr>
          <a:xfrm>
            <a:off x="0" y="6705600"/>
            <a:ext cx="12192000" cy="152400"/>
          </a:xfrm>
          <a:prstGeom prst="rect">
            <a:avLst/>
          </a:prstGeom>
        </p:spPr>
      </p:pic>
      <p:sp>
        <p:nvSpPr>
          <p:cNvPr id="10" name="Shape">
            <a:extLst>
              <a:ext uri="{FF2B5EF4-FFF2-40B4-BE49-F238E27FC236}">
                <a16:creationId xmlns:a16="http://schemas.microsoft.com/office/drawing/2014/main" id="{48F0CB18-CEA4-F267-3912-37A6B2A923EB}"/>
              </a:ext>
            </a:extLst>
          </p:cNvPr>
          <p:cNvSpPr/>
          <p:nvPr/>
        </p:nvSpPr>
        <p:spPr>
          <a:xfrm>
            <a:off x="0" y="3509645"/>
            <a:ext cx="4064000" cy="3195955"/>
          </a:xfrm>
          <a:custGeom>
            <a:avLst/>
            <a:gdLst>
              <a:gd name="connsiteX0" fmla="*/ 4061841 w 4064000"/>
              <a:gd name="connsiteY0" fmla="*/ 0 h 3192779"/>
              <a:gd name="connsiteX1" fmla="*/ 2033905 w 4064000"/>
              <a:gd name="connsiteY1" fmla="*/ 1178560 h 3192779"/>
              <a:gd name="connsiteX2" fmla="*/ 0 w 4064000"/>
              <a:gd name="connsiteY2" fmla="*/ 1178560 h 3192779"/>
              <a:gd name="connsiteX3" fmla="*/ 0 w 4064000"/>
              <a:gd name="connsiteY3" fmla="*/ 3192780 h 3192779"/>
              <a:gd name="connsiteX4" fmla="*/ 4064000 w 4064000"/>
              <a:gd name="connsiteY4" fmla="*/ 3192780 h 31927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64000" h="3192779">
                <a:moveTo>
                  <a:pt x="4061841" y="0"/>
                </a:moveTo>
                <a:cubicBezTo>
                  <a:pt x="3662045" y="724789"/>
                  <a:pt x="2896489" y="1178560"/>
                  <a:pt x="2033905" y="1178560"/>
                </a:cubicBezTo>
                <a:lnTo>
                  <a:pt x="0" y="1178560"/>
                </a:lnTo>
                <a:lnTo>
                  <a:pt x="0" y="3192780"/>
                </a:lnTo>
                <a:lnTo>
                  <a:pt x="4064000" y="3192780"/>
                </a:lnTo>
              </a:path>
            </a:pathLst>
          </a:custGeom>
          <a:solidFill>
            <a:srgbClr val="012169"/>
          </a:solidFill>
          <a:ln w="12700" cap="flat">
            <a:noFill/>
            <a:prstDash val="solid"/>
            <a:miter/>
          </a:ln>
        </p:spPr>
        <p:txBody>
          <a:bodyPr rtlCol="0" anchor="ctr">
            <a:noAutofit/>
          </a:bodyPr>
          <a:lstStyle/>
          <a:p>
            <a:endParaRPr lang="en-US"/>
          </a:p>
        </p:txBody>
      </p:sp>
      <p:sp>
        <p:nvSpPr>
          <p:cNvPr id="9" name="Shape">
            <a:extLst>
              <a:ext uri="{FF2B5EF4-FFF2-40B4-BE49-F238E27FC236}">
                <a16:creationId xmlns:a16="http://schemas.microsoft.com/office/drawing/2014/main" id="{42F30095-F8FF-3D1C-8AA9-105576ED35D5}"/>
              </a:ext>
            </a:extLst>
          </p:cNvPr>
          <p:cNvSpPr/>
          <p:nvPr/>
        </p:nvSpPr>
        <p:spPr>
          <a:xfrm>
            <a:off x="0" y="0"/>
            <a:ext cx="4064000" cy="3456304"/>
          </a:xfrm>
          <a:custGeom>
            <a:avLst/>
            <a:gdLst>
              <a:gd name="connsiteX0" fmla="*/ 1882521 w 4064000"/>
              <a:gd name="connsiteY0" fmla="*/ 0 h 3456304"/>
              <a:gd name="connsiteX1" fmla="*/ 1177798 w 4064000"/>
              <a:gd name="connsiteY1" fmla="*/ 284226 h 3456304"/>
              <a:gd name="connsiteX2" fmla="*/ 0 w 4064000"/>
              <a:gd name="connsiteY2" fmla="*/ 284226 h 3456304"/>
              <a:gd name="connsiteX3" fmla="*/ 0 w 4064000"/>
              <a:gd name="connsiteY3" fmla="*/ 3456305 h 3456304"/>
              <a:gd name="connsiteX4" fmla="*/ 43942 w 4064000"/>
              <a:gd name="connsiteY4" fmla="*/ 3341243 h 3456304"/>
              <a:gd name="connsiteX5" fmla="*/ 2200783 w 4064000"/>
              <a:gd name="connsiteY5" fmla="*/ 1999869 h 3456304"/>
              <a:gd name="connsiteX6" fmla="*/ 4061841 w 4064000"/>
              <a:gd name="connsiteY6" fmla="*/ 1999869 h 3456304"/>
              <a:gd name="connsiteX7" fmla="*/ 4064000 w 4064000"/>
              <a:gd name="connsiteY7" fmla="*/ 0 h 3456304"/>
              <a:gd name="connsiteX8" fmla="*/ 1882521 w 4064000"/>
              <a:gd name="connsiteY8" fmla="*/ 0 h 3456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064000" h="3456304">
                <a:moveTo>
                  <a:pt x="1882521" y="0"/>
                </a:moveTo>
                <a:cubicBezTo>
                  <a:pt x="1700149" y="178816"/>
                  <a:pt x="1450340" y="284226"/>
                  <a:pt x="1177798" y="284226"/>
                </a:cubicBezTo>
                <a:lnTo>
                  <a:pt x="0" y="284226"/>
                </a:lnTo>
                <a:lnTo>
                  <a:pt x="0" y="3456305"/>
                </a:lnTo>
                <a:lnTo>
                  <a:pt x="43942" y="3341243"/>
                </a:lnTo>
                <a:cubicBezTo>
                  <a:pt x="386969" y="2442972"/>
                  <a:pt x="1221359" y="1999869"/>
                  <a:pt x="2200783" y="1999869"/>
                </a:cubicBezTo>
                <a:lnTo>
                  <a:pt x="4061841" y="1999869"/>
                </a:lnTo>
                <a:lnTo>
                  <a:pt x="4064000" y="0"/>
                </a:lnTo>
                <a:lnTo>
                  <a:pt x="1882521" y="0"/>
                </a:lnTo>
                <a:close/>
              </a:path>
            </a:pathLst>
          </a:custGeom>
          <a:solidFill>
            <a:srgbClr val="8BC400"/>
          </a:solidFill>
          <a:ln w="12700" cap="flat">
            <a:noFill/>
            <a:prstDash val="solid"/>
            <a:miter/>
          </a:ln>
        </p:spPr>
        <p:txBody>
          <a:bodyPr rtlCol="0" anchor="ctr">
            <a:noAutofit/>
          </a:bodyPr>
          <a:lstStyle/>
          <a:p>
            <a:endParaRPr lang="en-US"/>
          </a:p>
        </p:txBody>
      </p:sp>
      <p:sp>
        <p:nvSpPr>
          <p:cNvPr id="28" name="Image">
            <a:extLst>
              <a:ext uri="{FF2B5EF4-FFF2-40B4-BE49-F238E27FC236}">
                <a16:creationId xmlns:a16="http://schemas.microsoft.com/office/drawing/2014/main" id="{50D6CE3C-FA51-9B12-792F-5D13DABE4893}"/>
              </a:ext>
            </a:extLst>
          </p:cNvPr>
          <p:cNvSpPr>
            <a:spLocks noGrp="1"/>
          </p:cNvSpPr>
          <p:nvPr>
            <p:ph type="pic" sz="quarter" idx="23"/>
          </p:nvPr>
        </p:nvSpPr>
        <p:spPr>
          <a:xfrm>
            <a:off x="0" y="1999869"/>
            <a:ext cx="4061841" cy="2688336"/>
          </a:xfrm>
          <a:custGeom>
            <a:avLst/>
            <a:gdLst>
              <a:gd name="connsiteX0" fmla="*/ 2200783 w 4061841"/>
              <a:gd name="connsiteY0" fmla="*/ 0 h 2688336"/>
              <a:gd name="connsiteX1" fmla="*/ 4061841 w 4061841"/>
              <a:gd name="connsiteY1" fmla="*/ 0 h 2688336"/>
              <a:gd name="connsiteX2" fmla="*/ 4061841 w 4061841"/>
              <a:gd name="connsiteY2" fmla="*/ 1509776 h 2688336"/>
              <a:gd name="connsiteX3" fmla="*/ 2033905 w 4061841"/>
              <a:gd name="connsiteY3" fmla="*/ 2688336 h 2688336"/>
              <a:gd name="connsiteX4" fmla="*/ 0 w 4061841"/>
              <a:gd name="connsiteY4" fmla="*/ 2688336 h 2688336"/>
              <a:gd name="connsiteX5" fmla="*/ 0 w 4061841"/>
              <a:gd name="connsiteY5" fmla="*/ 1456436 h 2688336"/>
              <a:gd name="connsiteX6" fmla="*/ 43942 w 4061841"/>
              <a:gd name="connsiteY6" fmla="*/ 1341374 h 2688336"/>
              <a:gd name="connsiteX7" fmla="*/ 2200783 w 4061841"/>
              <a:gd name="connsiteY7" fmla="*/ 0 h 2688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061841" h="2688336">
                <a:moveTo>
                  <a:pt x="2200783" y="0"/>
                </a:moveTo>
                <a:lnTo>
                  <a:pt x="4061841" y="0"/>
                </a:lnTo>
                <a:lnTo>
                  <a:pt x="4061841" y="1509776"/>
                </a:lnTo>
                <a:cubicBezTo>
                  <a:pt x="3662045" y="2234565"/>
                  <a:pt x="2896489" y="2688336"/>
                  <a:pt x="2033905" y="2688336"/>
                </a:cubicBezTo>
                <a:lnTo>
                  <a:pt x="0" y="2688336"/>
                </a:lnTo>
                <a:lnTo>
                  <a:pt x="0" y="1456436"/>
                </a:lnTo>
                <a:lnTo>
                  <a:pt x="43942" y="1341374"/>
                </a:lnTo>
                <a:cubicBezTo>
                  <a:pt x="386842" y="443103"/>
                  <a:pt x="1221232" y="0"/>
                  <a:pt x="2200783" y="0"/>
                </a:cubicBezTo>
                <a:close/>
              </a:path>
            </a:pathLst>
          </a:custGeom>
          <a:pattFill prst="pct20">
            <a:fgClr>
              <a:srgbClr val="012169"/>
            </a:fgClr>
            <a:bgClr>
              <a:schemeClr val="bg1"/>
            </a:bgClr>
          </a:pattFill>
        </p:spPr>
        <p:txBody>
          <a:bodyPr wrap="square" anchor="ctr">
            <a:noAutofit/>
          </a:bodyPr>
          <a:lstStyle>
            <a:lvl1pPr marL="0" indent="0" algn="ctr">
              <a:buNone/>
              <a:defRPr sz="2000" b="1">
                <a:solidFill>
                  <a:srgbClr val="012169"/>
                </a:solidFill>
                <a:latin typeface="Calibri" panose="020F0502020204030204" pitchFamily="34" charset="0"/>
                <a:cs typeface="Calibri" panose="020F0502020204030204" pitchFamily="34" charset="0"/>
              </a:defRPr>
            </a:lvl1pPr>
          </a:lstStyle>
          <a:p>
            <a:r>
              <a:rPr lang="en-US"/>
              <a:t>Click icon to add picture</a:t>
            </a:r>
          </a:p>
        </p:txBody>
      </p:sp>
      <p:sp>
        <p:nvSpPr>
          <p:cNvPr id="4" name="Proprietary Statement">
            <a:extLst>
              <a:ext uri="{FF2B5EF4-FFF2-40B4-BE49-F238E27FC236}">
                <a16:creationId xmlns:a16="http://schemas.microsoft.com/office/drawing/2014/main" id="{52A3AED5-9705-733E-BA45-E192566ECCDA}"/>
              </a:ext>
            </a:extLst>
          </p:cNvPr>
          <p:cNvSpPr txBox="1"/>
          <p:nvPr userDrawn="1"/>
        </p:nvSpPr>
        <p:spPr>
          <a:xfrm rot="5400000">
            <a:off x="11015684" y="1173468"/>
            <a:ext cx="1949939" cy="275129"/>
          </a:xfrm>
          <a:prstGeom prst="rect">
            <a:avLst/>
          </a:prstGeom>
          <a:noFill/>
        </p:spPr>
        <p:txBody>
          <a:bodyPr wrap="square" rtlCol="0">
            <a:noAutofit/>
          </a:bodyPr>
          <a:lstStyle/>
          <a:p>
            <a:r>
              <a:rPr lang="en-US" sz="800">
                <a:solidFill>
                  <a:srgbClr val="012169"/>
                </a:solidFill>
                <a:latin typeface="+mn-lt"/>
                <a:cs typeface="Calibri" panose="020F0502020204030204" pitchFamily="34" charset="0"/>
              </a:rPr>
              <a:t>Proprietary business information of ADM.</a:t>
            </a:r>
          </a:p>
        </p:txBody>
      </p:sp>
      <p:sp>
        <p:nvSpPr>
          <p:cNvPr id="2" name="Page Number">
            <a:extLst>
              <a:ext uri="{FF2B5EF4-FFF2-40B4-BE49-F238E27FC236}">
                <a16:creationId xmlns:a16="http://schemas.microsoft.com/office/drawing/2014/main" id="{7D64BF46-5DAB-3919-7979-D1D1FD6AF43D}"/>
              </a:ext>
            </a:extLst>
          </p:cNvPr>
          <p:cNvSpPr txBox="1"/>
          <p:nvPr userDrawn="1"/>
        </p:nvSpPr>
        <p:spPr>
          <a:xfrm>
            <a:off x="11725057" y="76801"/>
            <a:ext cx="583933" cy="153888"/>
          </a:xfrm>
          <a:prstGeom prst="rect">
            <a:avLst/>
          </a:prstGeom>
          <a:noFill/>
        </p:spPr>
        <p:txBody>
          <a:bodyPr wrap="square" lIns="0" tIns="0" rIns="0" bIns="0" rtlCol="0" anchor="ctr" anchorCtr="0">
            <a:noAutofit/>
          </a:bodyPr>
          <a:lstStyle/>
          <a:p>
            <a:pPr algn="ctr"/>
            <a:fld id="{B49023F9-1F1A-4EC8-9204-C35E5AB6C15C}" type="slidenum">
              <a:rPr lang="en-US" sz="1000" smtClean="0">
                <a:solidFill>
                  <a:srgbClr val="012169"/>
                </a:solidFill>
                <a:latin typeface="+mj-lt"/>
              </a:rPr>
              <a:pPr algn="ctr"/>
              <a:t>‹#›</a:t>
            </a:fld>
            <a:endParaRPr lang="en-US" sz="1000">
              <a:solidFill>
                <a:srgbClr val="012169"/>
              </a:solidFill>
              <a:latin typeface="+mj-lt"/>
            </a:endParaRPr>
          </a:p>
        </p:txBody>
      </p:sp>
      <p:sp>
        <p:nvSpPr>
          <p:cNvPr id="13" name="Title">
            <a:extLst>
              <a:ext uri="{FF2B5EF4-FFF2-40B4-BE49-F238E27FC236}">
                <a16:creationId xmlns:a16="http://schemas.microsoft.com/office/drawing/2014/main" id="{BEDC416A-0DA5-B21F-C71C-E8E81DC37B27}"/>
              </a:ext>
            </a:extLst>
          </p:cNvPr>
          <p:cNvSpPr>
            <a:spLocks noGrp="1"/>
          </p:cNvSpPr>
          <p:nvPr>
            <p:ph type="body" sz="quarter" idx="20" hasCustomPrompt="1"/>
          </p:nvPr>
        </p:nvSpPr>
        <p:spPr>
          <a:xfrm>
            <a:off x="4435522" y="716039"/>
            <a:ext cx="7406678" cy="861774"/>
          </a:xfrm>
          <a:prstGeom prst="rect">
            <a:avLst/>
          </a:prstGeom>
        </p:spPr>
        <p:txBody>
          <a:bodyPr wrap="square" lIns="0" tIns="0" rIns="0" bIns="0">
            <a:noAutofit/>
          </a:bodyPr>
          <a:lstStyle>
            <a:lvl1pPr marL="0" indent="0">
              <a:lnSpc>
                <a:spcPct val="100000"/>
              </a:lnSpc>
              <a:spcBef>
                <a:spcPts val="0"/>
              </a:spcBef>
              <a:buNone/>
              <a:defRPr b="1" i="0">
                <a:solidFill>
                  <a:srgbClr val="012169"/>
                </a:solidFill>
                <a:latin typeface="+mj-lt"/>
              </a:defRPr>
            </a:lvl1pPr>
          </a:lstStyle>
          <a:p>
            <a:pPr lvl="0"/>
            <a:r>
              <a:rPr lang="en-US" dirty="0"/>
              <a:t>Title Font is Sitka Text Bold, </a:t>
            </a:r>
          </a:p>
          <a:p>
            <a:pPr lvl="0"/>
            <a:r>
              <a:rPr lang="en-US" dirty="0"/>
              <a:t>28pt in Title Case</a:t>
            </a:r>
          </a:p>
        </p:txBody>
      </p:sp>
      <p:sp>
        <p:nvSpPr>
          <p:cNvPr id="14" name="Section Header">
            <a:extLst>
              <a:ext uri="{FF2B5EF4-FFF2-40B4-BE49-F238E27FC236}">
                <a16:creationId xmlns:a16="http://schemas.microsoft.com/office/drawing/2014/main" id="{60A78FCB-3FDE-BCEC-EFF4-56FA900D4693}"/>
              </a:ext>
            </a:extLst>
          </p:cNvPr>
          <p:cNvSpPr>
            <a:spLocks noGrp="1"/>
          </p:cNvSpPr>
          <p:nvPr>
            <p:ph type="body" sz="quarter" idx="19" hasCustomPrompt="1"/>
          </p:nvPr>
        </p:nvSpPr>
        <p:spPr>
          <a:xfrm>
            <a:off x="4435439" y="352222"/>
            <a:ext cx="7405506" cy="169277"/>
          </a:xfrm>
          <a:prstGeom prst="rect">
            <a:avLst/>
          </a:prstGeom>
        </p:spPr>
        <p:txBody>
          <a:bodyPr wrap="square" lIns="0" tIns="0" rIns="0" bIns="0">
            <a:noAutofit/>
          </a:bodyPr>
          <a:lstStyle>
            <a:lvl1pPr marL="0" indent="0">
              <a:lnSpc>
                <a:spcPct val="100000"/>
              </a:lnSpc>
              <a:spcBef>
                <a:spcPts val="0"/>
              </a:spcBef>
              <a:buNone/>
              <a:defRPr sz="1100" b="1">
                <a:solidFill>
                  <a:srgbClr val="DC582A"/>
                </a:solidFill>
              </a:defRPr>
            </a:lvl1pPr>
          </a:lstStyle>
          <a:p>
            <a:pPr lvl="0"/>
            <a:r>
              <a:rPr lang="en-US" dirty="0"/>
              <a:t>Section Header Font is Calibri Bold, 11pt</a:t>
            </a:r>
          </a:p>
        </p:txBody>
      </p:sp>
      <p:sp>
        <p:nvSpPr>
          <p:cNvPr id="15" name="Copy">
            <a:extLst>
              <a:ext uri="{FF2B5EF4-FFF2-40B4-BE49-F238E27FC236}">
                <a16:creationId xmlns:a16="http://schemas.microsoft.com/office/drawing/2014/main" id="{F01A62D6-0BEF-56FE-3750-30134DEF4576}"/>
              </a:ext>
            </a:extLst>
          </p:cNvPr>
          <p:cNvSpPr>
            <a:spLocks noGrp="1"/>
          </p:cNvSpPr>
          <p:nvPr>
            <p:ph type="body" sz="quarter" idx="39" hasCustomPrompt="1"/>
          </p:nvPr>
        </p:nvSpPr>
        <p:spPr>
          <a:xfrm>
            <a:off x="4435439" y="1944913"/>
            <a:ext cx="7405506" cy="4408795"/>
          </a:xfrm>
          <a:prstGeom prst="rect">
            <a:avLst/>
          </a:prstGeom>
        </p:spPr>
        <p:txBody>
          <a:bodyPr lIns="0" tIns="0" rIns="0" bIns="0" anchor="t">
            <a:noAutofit/>
          </a:bodyPr>
          <a:lstStyle>
            <a:lvl1pPr marL="0" indent="0">
              <a:lnSpc>
                <a:spcPct val="100000"/>
              </a:lnSpc>
              <a:spcBef>
                <a:spcPts val="0"/>
              </a:spcBef>
              <a:buFont typeface="Arial" panose="020B0604020202020204" pitchFamily="34" charset="0"/>
              <a:buNone/>
              <a:defRPr sz="2000" b="0" i="0">
                <a:solidFill>
                  <a:srgbClr val="012169"/>
                </a:solidFill>
                <a:latin typeface="+mn-lt"/>
                <a:cs typeface="Calibri" panose="020F0502020204030204" pitchFamily="34" charset="0"/>
              </a:defRPr>
            </a:lvl1pPr>
            <a:lvl2pPr marL="290513" indent="-163513">
              <a:lnSpc>
                <a:spcPct val="100000"/>
              </a:lnSpc>
              <a:buFont typeface="Courier New" panose="02070309020205020404" pitchFamily="49" charset="0"/>
              <a:buChar char="o"/>
              <a:tabLst/>
              <a:defRPr sz="1400" b="1">
                <a:solidFill>
                  <a:srgbClr val="012169"/>
                </a:solidFill>
                <a:latin typeface="+mn-lt"/>
                <a:cs typeface="Calibri" panose="020F0502020204030204" pitchFamily="34" charset="0"/>
              </a:defRPr>
            </a:lvl2pPr>
            <a:lvl3pPr marL="523875" indent="-163513">
              <a:lnSpc>
                <a:spcPct val="100000"/>
              </a:lnSpc>
              <a:buFont typeface="Wingdings" pitchFamily="2" charset="2"/>
              <a:buChar char="§"/>
              <a:tabLst/>
              <a:defRPr sz="1400">
                <a:solidFill>
                  <a:srgbClr val="012169"/>
                </a:solidFill>
                <a:latin typeface="+mn-lt"/>
                <a:cs typeface="Calibri" panose="020F0502020204030204" pitchFamily="34" charset="0"/>
              </a:defRPr>
            </a:lvl3pPr>
            <a:lvl4pPr marL="744538" indent="-163513">
              <a:lnSpc>
                <a:spcPct val="100000"/>
              </a:lnSpc>
              <a:tabLst/>
              <a:defRPr sz="1200">
                <a:solidFill>
                  <a:srgbClr val="012169"/>
                </a:solidFill>
                <a:latin typeface="+mn-lt"/>
                <a:cs typeface="Calibri" panose="020F0502020204030204" pitchFamily="34" charset="0"/>
              </a:defRPr>
            </a:lvl4pPr>
          </a:lstStyle>
          <a:p>
            <a:pPr lvl="0"/>
            <a:r>
              <a:rPr lang="en-US" dirty="0"/>
              <a:t>Text font is Calibri, 20pt in sentence case</a:t>
            </a:r>
          </a:p>
          <a:p>
            <a:pPr lvl="1"/>
            <a:r>
              <a:rPr lang="en-US" dirty="0"/>
              <a:t>List Font is Calibri Bold, 14pt</a:t>
            </a:r>
          </a:p>
          <a:p>
            <a:pPr lvl="2"/>
            <a:r>
              <a:rPr lang="en-US" dirty="0"/>
              <a:t>List Font is Calibri, 14pt</a:t>
            </a:r>
          </a:p>
          <a:p>
            <a:pPr lvl="3"/>
            <a:r>
              <a:rPr lang="en-US" dirty="0"/>
              <a:t>List Font is Calibri, 12pt</a:t>
            </a:r>
          </a:p>
        </p:txBody>
      </p:sp>
    </p:spTree>
    <p:extLst>
      <p:ext uri="{BB962C8B-B14F-4D97-AF65-F5344CB8AC3E}">
        <p14:creationId xmlns:p14="http://schemas.microsoft.com/office/powerpoint/2010/main" val="1886020449"/>
      </p:ext>
    </p:extLst>
  </p:cSld>
  <p:clrMapOvr>
    <a:masterClrMapping/>
  </p:clrMapOvr>
  <p:extLst>
    <p:ext uri="{DCECCB84-F9BA-43D5-87BE-67443E8EF086}">
      <p15:sldGuideLst xmlns:p15="http://schemas.microsoft.com/office/powerpoint/2012/main">
        <p15:guide id="1" pos="3840">
          <p15:clr>
            <a:srgbClr val="FBAE40"/>
          </p15:clr>
        </p15:guide>
      </p15:sldGuideLst>
    </p:ext>
  </p:extLst>
</p:sldLayout>
</file>

<file path=ppt/slideLayouts/slideLayout103.xml><?xml version="1.0" encoding="utf-8"?>
<p:sldLayout xmlns:a="http://schemas.openxmlformats.org/drawingml/2006/main" xmlns:r="http://schemas.openxmlformats.org/officeDocument/2006/relationships" xmlns:p="http://schemas.openxmlformats.org/presentationml/2006/main" preserve="1" userDrawn="1">
  <p:cSld name="Content+Media 16">
    <p:spTree>
      <p:nvGrpSpPr>
        <p:cNvPr id="1" name=""/>
        <p:cNvGrpSpPr/>
        <p:nvPr/>
      </p:nvGrpSpPr>
      <p:grpSpPr>
        <a:xfrm>
          <a:off x="0" y="0"/>
          <a:ext cx="0" cy="0"/>
          <a:chOff x="0" y="0"/>
          <a:chExt cx="0" cy="0"/>
        </a:xfrm>
      </p:grpSpPr>
      <p:sp>
        <p:nvSpPr>
          <p:cNvPr id="166" name="Freeform 165">
            <a:extLst>
              <a:ext uri="{FF2B5EF4-FFF2-40B4-BE49-F238E27FC236}">
                <a16:creationId xmlns:a16="http://schemas.microsoft.com/office/drawing/2014/main" id="{9A46B512-F878-C97F-4E30-22AB9603BCDD}"/>
              </a:ext>
            </a:extLst>
          </p:cNvPr>
          <p:cNvSpPr/>
          <p:nvPr userDrawn="1"/>
        </p:nvSpPr>
        <p:spPr>
          <a:xfrm>
            <a:off x="-3364" y="-163"/>
            <a:ext cx="12195199" cy="6859814"/>
          </a:xfrm>
          <a:custGeom>
            <a:avLst/>
            <a:gdLst>
              <a:gd name="connsiteX0" fmla="*/ 12195200 w 12195199"/>
              <a:gd name="connsiteY0" fmla="*/ 0 h 6859814"/>
              <a:gd name="connsiteX1" fmla="*/ 1883118 w 12195199"/>
              <a:gd name="connsiteY1" fmla="*/ 0 h 6859814"/>
              <a:gd name="connsiteX2" fmla="*/ 1178189 w 12195199"/>
              <a:gd name="connsiteY2" fmla="*/ 284306 h 6859814"/>
              <a:gd name="connsiteX3" fmla="*/ 136 w 12195199"/>
              <a:gd name="connsiteY3" fmla="*/ 284306 h 6859814"/>
              <a:gd name="connsiteX4" fmla="*/ 136 w 12195199"/>
              <a:gd name="connsiteY4" fmla="*/ 3877916 h 6859814"/>
              <a:gd name="connsiteX5" fmla="*/ 0 w 12195199"/>
              <a:gd name="connsiteY5" fmla="*/ 3877916 h 6859814"/>
              <a:gd name="connsiteX6" fmla="*/ 0 w 12195199"/>
              <a:gd name="connsiteY6" fmla="*/ 6859815 h 6859814"/>
              <a:gd name="connsiteX7" fmla="*/ 12195060 w 12195199"/>
              <a:gd name="connsiteY7" fmla="*/ 6859815 h 6859814"/>
              <a:gd name="connsiteX8" fmla="*/ 12195060 w 12195199"/>
              <a:gd name="connsiteY8" fmla="*/ 4452972 h 6859814"/>
              <a:gd name="connsiteX9" fmla="*/ 12195200 w 12195199"/>
              <a:gd name="connsiteY9" fmla="*/ 4452858 h 6859814"/>
              <a:gd name="connsiteX10" fmla="*/ 12195200 w 12195199"/>
              <a:gd name="connsiteY10" fmla="*/ 0 h 68598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195199" h="6859814">
                <a:moveTo>
                  <a:pt x="12195200" y="0"/>
                </a:moveTo>
                <a:lnTo>
                  <a:pt x="1883118" y="0"/>
                </a:lnTo>
                <a:cubicBezTo>
                  <a:pt x="1700710" y="178922"/>
                  <a:pt x="1450873" y="284306"/>
                  <a:pt x="1178189" y="284306"/>
                </a:cubicBezTo>
                <a:lnTo>
                  <a:pt x="136" y="284306"/>
                </a:lnTo>
                <a:lnTo>
                  <a:pt x="136" y="3877916"/>
                </a:lnTo>
                <a:lnTo>
                  <a:pt x="0" y="3877916"/>
                </a:lnTo>
                <a:lnTo>
                  <a:pt x="0" y="6859815"/>
                </a:lnTo>
                <a:lnTo>
                  <a:pt x="12195060" y="6859815"/>
                </a:lnTo>
                <a:lnTo>
                  <a:pt x="12195060" y="4452972"/>
                </a:lnTo>
                <a:cubicBezTo>
                  <a:pt x="12195111" y="4452947"/>
                  <a:pt x="12195149" y="4452896"/>
                  <a:pt x="12195200" y="4452858"/>
                </a:cubicBezTo>
                <a:lnTo>
                  <a:pt x="12195200" y="0"/>
                </a:lnTo>
                <a:close/>
              </a:path>
            </a:pathLst>
          </a:custGeom>
          <a:solidFill>
            <a:schemeClr val="bg1"/>
          </a:solidFill>
          <a:ln w="12700" cap="flat">
            <a:noFill/>
            <a:prstDash val="solid"/>
            <a:miter/>
          </a:ln>
        </p:spPr>
        <p:txBody>
          <a:bodyPr rtlCol="0" anchor="ctr">
            <a:noAutofit/>
          </a:bodyPr>
          <a:lstStyle/>
          <a:p>
            <a:endParaRPr lang="en-US"/>
          </a:p>
        </p:txBody>
      </p:sp>
      <p:sp>
        <p:nvSpPr>
          <p:cNvPr id="164" name="Freeform 163">
            <a:extLst>
              <a:ext uri="{FF2B5EF4-FFF2-40B4-BE49-F238E27FC236}">
                <a16:creationId xmlns:a16="http://schemas.microsoft.com/office/drawing/2014/main" id="{22F0DBDD-01DA-5EF4-E77D-7FA6D9CFBD28}"/>
              </a:ext>
            </a:extLst>
          </p:cNvPr>
          <p:cNvSpPr/>
          <p:nvPr userDrawn="1"/>
        </p:nvSpPr>
        <p:spPr>
          <a:xfrm>
            <a:off x="0" y="336436"/>
            <a:ext cx="12191695" cy="6363422"/>
          </a:xfrm>
          <a:custGeom>
            <a:avLst/>
            <a:gdLst>
              <a:gd name="connsiteX0" fmla="*/ 12191695 w 12191695"/>
              <a:gd name="connsiteY0" fmla="*/ 0 h 6363422"/>
              <a:gd name="connsiteX1" fmla="*/ 5874106 w 12191695"/>
              <a:gd name="connsiteY1" fmla="*/ 0 h 6363422"/>
              <a:gd name="connsiteX2" fmla="*/ 1192660 w 12191695"/>
              <a:gd name="connsiteY2" fmla="*/ 812669 h 6363422"/>
              <a:gd name="connsiteX3" fmla="*/ 0 w 12191695"/>
              <a:gd name="connsiteY3" fmla="*/ 1307845 h 6363422"/>
              <a:gd name="connsiteX4" fmla="*/ 3 w 12191695"/>
              <a:gd name="connsiteY4" fmla="*/ 6363423 h 6363422"/>
              <a:gd name="connsiteX5" fmla="*/ 12191695 w 12191695"/>
              <a:gd name="connsiteY5" fmla="*/ 6363423 h 6363422"/>
              <a:gd name="connsiteX6" fmla="*/ 12191695 w 12191695"/>
              <a:gd name="connsiteY6" fmla="*/ 0 h 63634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191695" h="6363422">
                <a:moveTo>
                  <a:pt x="12191695" y="0"/>
                </a:moveTo>
                <a:lnTo>
                  <a:pt x="5874106" y="0"/>
                </a:lnTo>
                <a:cubicBezTo>
                  <a:pt x="4263505" y="0"/>
                  <a:pt x="2688450" y="273422"/>
                  <a:pt x="1192660" y="812669"/>
                </a:cubicBezTo>
                <a:cubicBezTo>
                  <a:pt x="785767" y="959357"/>
                  <a:pt x="387993" y="1124635"/>
                  <a:pt x="0" y="1307845"/>
                </a:cubicBezTo>
                <a:lnTo>
                  <a:pt x="3" y="6363423"/>
                </a:lnTo>
                <a:lnTo>
                  <a:pt x="12191695" y="6363423"/>
                </a:lnTo>
                <a:lnTo>
                  <a:pt x="12191695" y="0"/>
                </a:lnTo>
                <a:close/>
              </a:path>
            </a:pathLst>
          </a:custGeom>
          <a:solidFill>
            <a:srgbClr val="012169"/>
          </a:solidFill>
          <a:ln w="12700" cap="flat">
            <a:noFill/>
            <a:prstDash val="solid"/>
            <a:miter/>
          </a:ln>
        </p:spPr>
        <p:txBody>
          <a:bodyPr rtlCol="0" anchor="ctr">
            <a:noAutofit/>
          </a:bodyPr>
          <a:lstStyle/>
          <a:p>
            <a:endParaRPr lang="en-US"/>
          </a:p>
        </p:txBody>
      </p:sp>
      <p:sp>
        <p:nvSpPr>
          <p:cNvPr id="165" name="Freeform 164">
            <a:extLst>
              <a:ext uri="{FF2B5EF4-FFF2-40B4-BE49-F238E27FC236}">
                <a16:creationId xmlns:a16="http://schemas.microsoft.com/office/drawing/2014/main" id="{8440DA72-3CB8-6AC1-F99A-687990812CF6}"/>
              </a:ext>
            </a:extLst>
          </p:cNvPr>
          <p:cNvSpPr/>
          <p:nvPr userDrawn="1"/>
        </p:nvSpPr>
        <p:spPr>
          <a:xfrm>
            <a:off x="2" y="3163366"/>
            <a:ext cx="12191692" cy="3536492"/>
          </a:xfrm>
          <a:custGeom>
            <a:avLst/>
            <a:gdLst>
              <a:gd name="connsiteX0" fmla="*/ 12191693 w 12191692"/>
              <a:gd name="connsiteY0" fmla="*/ 0 h 3536492"/>
              <a:gd name="connsiteX1" fmla="*/ 5874091 w 12191692"/>
              <a:gd name="connsiteY1" fmla="*/ 0 h 3536492"/>
              <a:gd name="connsiteX2" fmla="*/ 0 w 12191692"/>
              <a:gd name="connsiteY2" fmla="*/ 2093900 h 3536492"/>
              <a:gd name="connsiteX3" fmla="*/ 0 w 12191692"/>
              <a:gd name="connsiteY3" fmla="*/ 3536493 h 3536492"/>
              <a:gd name="connsiteX4" fmla="*/ 12191693 w 12191692"/>
              <a:gd name="connsiteY4" fmla="*/ 3536493 h 3536492"/>
              <a:gd name="connsiteX5" fmla="*/ 12191693 w 12191692"/>
              <a:gd name="connsiteY5" fmla="*/ 0 h 35364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191692" h="3536492">
                <a:moveTo>
                  <a:pt x="12191693" y="0"/>
                </a:moveTo>
                <a:lnTo>
                  <a:pt x="5874091" y="0"/>
                </a:lnTo>
                <a:cubicBezTo>
                  <a:pt x="3653496" y="0"/>
                  <a:pt x="1596464" y="765277"/>
                  <a:pt x="0" y="2093900"/>
                </a:cubicBezTo>
                <a:lnTo>
                  <a:pt x="0" y="3536493"/>
                </a:lnTo>
                <a:lnTo>
                  <a:pt x="12191693" y="3536493"/>
                </a:lnTo>
                <a:lnTo>
                  <a:pt x="12191693" y="0"/>
                </a:lnTo>
                <a:close/>
              </a:path>
            </a:pathLst>
          </a:custGeom>
          <a:solidFill>
            <a:srgbClr val="FFFFFF"/>
          </a:solidFill>
          <a:ln w="12700" cap="flat">
            <a:noFill/>
            <a:prstDash val="solid"/>
            <a:miter/>
          </a:ln>
        </p:spPr>
        <p:txBody>
          <a:bodyPr rtlCol="0" anchor="ctr">
            <a:noAutofit/>
          </a:bodyPr>
          <a:lstStyle/>
          <a:p>
            <a:endParaRPr lang="en-US"/>
          </a:p>
        </p:txBody>
      </p:sp>
      <p:pic>
        <p:nvPicPr>
          <p:cNvPr id="41" name="Value Chain">
            <a:extLst>
              <a:ext uri="{FF2B5EF4-FFF2-40B4-BE49-F238E27FC236}">
                <a16:creationId xmlns:a16="http://schemas.microsoft.com/office/drawing/2014/main" id="{9583CE39-57B0-90D5-40B4-BFFA303A67E1}"/>
              </a:ext>
            </a:extLst>
          </p:cNvPr>
          <p:cNvPicPr>
            <a:picLocks noChangeAspect="1"/>
          </p:cNvPicPr>
          <p:nvPr userDrawn="1"/>
        </p:nvPicPr>
        <p:blipFill>
          <a:blip r:embed="rId2"/>
          <a:stretch>
            <a:fillRect/>
          </a:stretch>
        </p:blipFill>
        <p:spPr>
          <a:xfrm>
            <a:off x="0" y="6705600"/>
            <a:ext cx="12192000" cy="152400"/>
          </a:xfrm>
          <a:prstGeom prst="rect">
            <a:avLst/>
          </a:prstGeom>
        </p:spPr>
      </p:pic>
      <p:sp>
        <p:nvSpPr>
          <p:cNvPr id="35" name="Picture Placeholder 34">
            <a:extLst>
              <a:ext uri="{FF2B5EF4-FFF2-40B4-BE49-F238E27FC236}">
                <a16:creationId xmlns:a16="http://schemas.microsoft.com/office/drawing/2014/main" id="{CA0DB43C-BBD9-5367-3BB1-A98B5BB64032}"/>
              </a:ext>
            </a:extLst>
          </p:cNvPr>
          <p:cNvSpPr>
            <a:spLocks noGrp="1"/>
          </p:cNvSpPr>
          <p:nvPr>
            <p:ph type="pic" sz="quarter" idx="23"/>
          </p:nvPr>
        </p:nvSpPr>
        <p:spPr>
          <a:xfrm>
            <a:off x="336550" y="3519424"/>
            <a:ext cx="2846578" cy="2846578"/>
          </a:xfrm>
          <a:custGeom>
            <a:avLst/>
            <a:gdLst>
              <a:gd name="connsiteX0" fmla="*/ 1423289 w 2846578"/>
              <a:gd name="connsiteY0" fmla="*/ 0 h 2846578"/>
              <a:gd name="connsiteX1" fmla="*/ 2846578 w 2846578"/>
              <a:gd name="connsiteY1" fmla="*/ 1423289 h 2846578"/>
              <a:gd name="connsiteX2" fmla="*/ 1423289 w 2846578"/>
              <a:gd name="connsiteY2" fmla="*/ 2846578 h 2846578"/>
              <a:gd name="connsiteX3" fmla="*/ 0 w 2846578"/>
              <a:gd name="connsiteY3" fmla="*/ 1423289 h 2846578"/>
              <a:gd name="connsiteX4" fmla="*/ 1423289 w 2846578"/>
              <a:gd name="connsiteY4" fmla="*/ 0 h 28465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46578" h="2846578">
                <a:moveTo>
                  <a:pt x="1423289" y="0"/>
                </a:moveTo>
                <a:cubicBezTo>
                  <a:pt x="2209350" y="0"/>
                  <a:pt x="2846578" y="637228"/>
                  <a:pt x="2846578" y="1423289"/>
                </a:cubicBezTo>
                <a:cubicBezTo>
                  <a:pt x="2846578" y="2209350"/>
                  <a:pt x="2209350" y="2846578"/>
                  <a:pt x="1423289" y="2846578"/>
                </a:cubicBezTo>
                <a:cubicBezTo>
                  <a:pt x="637228" y="2846578"/>
                  <a:pt x="0" y="2209350"/>
                  <a:pt x="0" y="1423289"/>
                </a:cubicBezTo>
                <a:cubicBezTo>
                  <a:pt x="0" y="637228"/>
                  <a:pt x="637228" y="0"/>
                  <a:pt x="1423289" y="0"/>
                </a:cubicBezTo>
                <a:close/>
              </a:path>
            </a:pathLst>
          </a:custGeom>
          <a:pattFill prst="pct20">
            <a:fgClr>
              <a:srgbClr val="012169"/>
            </a:fgClr>
            <a:bgClr>
              <a:schemeClr val="bg1"/>
            </a:bgClr>
          </a:pattFill>
        </p:spPr>
        <p:txBody>
          <a:bodyPr wrap="square" anchor="ctr">
            <a:noAutofit/>
          </a:bodyPr>
          <a:lstStyle>
            <a:lvl1pPr marL="0" indent="0" algn="ctr">
              <a:buNone/>
              <a:defRPr sz="2000" b="1">
                <a:solidFill>
                  <a:srgbClr val="012169"/>
                </a:solidFill>
                <a:latin typeface="Calibri" panose="020F0502020204030204" pitchFamily="34" charset="0"/>
                <a:cs typeface="Calibri" panose="020F0502020204030204" pitchFamily="34" charset="0"/>
              </a:defRPr>
            </a:lvl1pPr>
          </a:lstStyle>
          <a:p>
            <a:r>
              <a:rPr lang="en-US"/>
              <a:t>Click icon to add picture</a:t>
            </a:r>
          </a:p>
        </p:txBody>
      </p:sp>
      <p:sp>
        <p:nvSpPr>
          <p:cNvPr id="156" name="Rectangle 155" hidden="1">
            <a:extLst>
              <a:ext uri="{FF2B5EF4-FFF2-40B4-BE49-F238E27FC236}">
                <a16:creationId xmlns:a16="http://schemas.microsoft.com/office/drawing/2014/main" id="{251A158C-728C-2BC9-D46F-F9F692AB200A}"/>
              </a:ext>
            </a:extLst>
          </p:cNvPr>
          <p:cNvSpPr/>
          <p:nvPr userDrawn="1"/>
        </p:nvSpPr>
        <p:spPr>
          <a:xfrm>
            <a:off x="0" y="-15481"/>
            <a:ext cx="12192000" cy="6888727"/>
          </a:xfrm>
          <a:prstGeom prst="rect">
            <a:avLst/>
          </a:prstGeom>
          <a:solidFill>
            <a:schemeClr val="bg1"/>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Proprietary Statement">
            <a:extLst>
              <a:ext uri="{FF2B5EF4-FFF2-40B4-BE49-F238E27FC236}">
                <a16:creationId xmlns:a16="http://schemas.microsoft.com/office/drawing/2014/main" id="{9E1ED08C-EE02-375F-8762-C6B53BB5852C}"/>
              </a:ext>
            </a:extLst>
          </p:cNvPr>
          <p:cNvSpPr txBox="1"/>
          <p:nvPr userDrawn="1"/>
        </p:nvSpPr>
        <p:spPr>
          <a:xfrm>
            <a:off x="9849970" y="65481"/>
            <a:ext cx="2019129" cy="275129"/>
          </a:xfrm>
          <a:prstGeom prst="rect">
            <a:avLst/>
          </a:prstGeom>
          <a:noFill/>
        </p:spPr>
        <p:txBody>
          <a:bodyPr wrap="square" rtlCol="0">
            <a:noAutofit/>
          </a:bodyPr>
          <a:lstStyle/>
          <a:p>
            <a:pPr algn="r"/>
            <a:r>
              <a:rPr lang="en-US" sz="800">
                <a:solidFill>
                  <a:srgbClr val="012169"/>
                </a:solidFill>
                <a:latin typeface="+mn-lt"/>
                <a:cs typeface="Calibri" panose="020F0502020204030204" pitchFamily="34" charset="0"/>
              </a:rPr>
              <a:t>Proprietary business information of ADM.</a:t>
            </a:r>
          </a:p>
        </p:txBody>
      </p:sp>
      <p:sp>
        <p:nvSpPr>
          <p:cNvPr id="34" name="Picture Placeholder 33">
            <a:extLst>
              <a:ext uri="{FF2B5EF4-FFF2-40B4-BE49-F238E27FC236}">
                <a16:creationId xmlns:a16="http://schemas.microsoft.com/office/drawing/2014/main" id="{F8057199-1B30-84A3-7D0F-A2117408D4B4}"/>
              </a:ext>
            </a:extLst>
          </p:cNvPr>
          <p:cNvSpPr>
            <a:spLocks noGrp="1"/>
          </p:cNvSpPr>
          <p:nvPr>
            <p:ph type="pic" sz="quarter" idx="25"/>
          </p:nvPr>
        </p:nvSpPr>
        <p:spPr>
          <a:xfrm>
            <a:off x="336550" y="336423"/>
            <a:ext cx="2846578" cy="2846578"/>
          </a:xfrm>
          <a:custGeom>
            <a:avLst/>
            <a:gdLst>
              <a:gd name="connsiteX0" fmla="*/ 1423289 w 2846578"/>
              <a:gd name="connsiteY0" fmla="*/ 0 h 2846578"/>
              <a:gd name="connsiteX1" fmla="*/ 2846578 w 2846578"/>
              <a:gd name="connsiteY1" fmla="*/ 1423289 h 2846578"/>
              <a:gd name="connsiteX2" fmla="*/ 1423289 w 2846578"/>
              <a:gd name="connsiteY2" fmla="*/ 2846578 h 2846578"/>
              <a:gd name="connsiteX3" fmla="*/ 0 w 2846578"/>
              <a:gd name="connsiteY3" fmla="*/ 1423289 h 2846578"/>
              <a:gd name="connsiteX4" fmla="*/ 1423289 w 2846578"/>
              <a:gd name="connsiteY4" fmla="*/ 0 h 28465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46578" h="2846578">
                <a:moveTo>
                  <a:pt x="1423289" y="0"/>
                </a:moveTo>
                <a:cubicBezTo>
                  <a:pt x="2209350" y="0"/>
                  <a:pt x="2846578" y="637228"/>
                  <a:pt x="2846578" y="1423289"/>
                </a:cubicBezTo>
                <a:cubicBezTo>
                  <a:pt x="2846578" y="2209350"/>
                  <a:pt x="2209350" y="2846578"/>
                  <a:pt x="1423289" y="2846578"/>
                </a:cubicBezTo>
                <a:cubicBezTo>
                  <a:pt x="637228" y="2846578"/>
                  <a:pt x="0" y="2209350"/>
                  <a:pt x="0" y="1423289"/>
                </a:cubicBezTo>
                <a:cubicBezTo>
                  <a:pt x="0" y="637228"/>
                  <a:pt x="637228" y="0"/>
                  <a:pt x="1423289" y="0"/>
                </a:cubicBezTo>
                <a:close/>
              </a:path>
            </a:pathLst>
          </a:custGeom>
          <a:pattFill prst="pct20">
            <a:fgClr>
              <a:srgbClr val="012169"/>
            </a:fgClr>
            <a:bgClr>
              <a:schemeClr val="bg1"/>
            </a:bgClr>
          </a:pattFill>
        </p:spPr>
        <p:txBody>
          <a:bodyPr wrap="square" anchor="ctr">
            <a:noAutofit/>
          </a:bodyPr>
          <a:lstStyle>
            <a:lvl1pPr marL="0" indent="0" algn="ctr">
              <a:buNone/>
              <a:defRPr sz="2000" b="1">
                <a:solidFill>
                  <a:srgbClr val="012169"/>
                </a:solidFill>
                <a:latin typeface="Calibri" panose="020F0502020204030204" pitchFamily="34" charset="0"/>
                <a:cs typeface="Calibri" panose="020F0502020204030204" pitchFamily="34" charset="0"/>
              </a:defRPr>
            </a:lvl1pPr>
          </a:lstStyle>
          <a:p>
            <a:r>
              <a:rPr lang="en-US"/>
              <a:t>Click icon to add picture</a:t>
            </a:r>
          </a:p>
        </p:txBody>
      </p:sp>
      <p:sp>
        <p:nvSpPr>
          <p:cNvPr id="54" name="Text Placeholder 150">
            <a:extLst>
              <a:ext uri="{FF2B5EF4-FFF2-40B4-BE49-F238E27FC236}">
                <a16:creationId xmlns:a16="http://schemas.microsoft.com/office/drawing/2014/main" id="{24250B23-7BF1-11F9-7219-2FF760A31B14}"/>
              </a:ext>
            </a:extLst>
          </p:cNvPr>
          <p:cNvSpPr>
            <a:spLocks noGrp="1"/>
          </p:cNvSpPr>
          <p:nvPr>
            <p:ph type="body" sz="quarter" idx="37" hasCustomPrompt="1"/>
          </p:nvPr>
        </p:nvSpPr>
        <p:spPr>
          <a:xfrm>
            <a:off x="3543123" y="2384758"/>
            <a:ext cx="8305675" cy="307777"/>
          </a:xfrm>
          <a:prstGeom prst="rect">
            <a:avLst/>
          </a:prstGeom>
        </p:spPr>
        <p:txBody>
          <a:bodyPr wrap="square" lIns="0" tIns="0" rIns="0" bIns="0">
            <a:noAutofit/>
          </a:bodyPr>
          <a:lstStyle>
            <a:lvl1pPr marL="0" indent="0">
              <a:lnSpc>
                <a:spcPct val="100000"/>
              </a:lnSpc>
              <a:spcBef>
                <a:spcPts val="0"/>
              </a:spcBef>
              <a:buNone/>
              <a:defRPr sz="2000" b="1">
                <a:solidFill>
                  <a:schemeClr val="bg1"/>
                </a:solidFill>
                <a:latin typeface="+mn-lt"/>
                <a:cs typeface="Calibri" panose="020F0502020204030204" pitchFamily="34" charset="0"/>
              </a:defRPr>
            </a:lvl1pPr>
          </a:lstStyle>
          <a:p>
            <a:pPr lvl="0"/>
            <a:r>
              <a:rPr lang="en-US" dirty="0"/>
              <a:t>Text Font is Calibri Bold, 20pt</a:t>
            </a:r>
          </a:p>
        </p:txBody>
      </p:sp>
      <p:sp>
        <p:nvSpPr>
          <p:cNvPr id="2" name="Page Number">
            <a:extLst>
              <a:ext uri="{FF2B5EF4-FFF2-40B4-BE49-F238E27FC236}">
                <a16:creationId xmlns:a16="http://schemas.microsoft.com/office/drawing/2014/main" id="{C1C47DE3-5C2A-5870-E24D-3DC895BFC1B7}"/>
              </a:ext>
            </a:extLst>
          </p:cNvPr>
          <p:cNvSpPr txBox="1"/>
          <p:nvPr userDrawn="1"/>
        </p:nvSpPr>
        <p:spPr>
          <a:xfrm>
            <a:off x="11725057" y="76801"/>
            <a:ext cx="583933" cy="153888"/>
          </a:xfrm>
          <a:prstGeom prst="rect">
            <a:avLst/>
          </a:prstGeom>
          <a:noFill/>
        </p:spPr>
        <p:txBody>
          <a:bodyPr wrap="square" lIns="0" tIns="0" rIns="0" bIns="0" rtlCol="0" anchor="ctr" anchorCtr="0">
            <a:noAutofit/>
          </a:bodyPr>
          <a:lstStyle/>
          <a:p>
            <a:pPr algn="ctr"/>
            <a:fld id="{B49023F9-1F1A-4EC8-9204-C35E5AB6C15C}" type="slidenum">
              <a:rPr lang="en-US" sz="1000" smtClean="0">
                <a:solidFill>
                  <a:srgbClr val="012169"/>
                </a:solidFill>
                <a:latin typeface="+mj-lt"/>
              </a:rPr>
              <a:pPr algn="ctr"/>
              <a:t>‹#›</a:t>
            </a:fld>
            <a:endParaRPr lang="en-US" sz="1000">
              <a:solidFill>
                <a:srgbClr val="012169"/>
              </a:solidFill>
              <a:latin typeface="+mj-lt"/>
            </a:endParaRPr>
          </a:p>
        </p:txBody>
      </p:sp>
      <p:sp>
        <p:nvSpPr>
          <p:cNvPr id="3" name="Title">
            <a:extLst>
              <a:ext uri="{FF2B5EF4-FFF2-40B4-BE49-F238E27FC236}">
                <a16:creationId xmlns:a16="http://schemas.microsoft.com/office/drawing/2014/main" id="{5DE10899-0698-1AD7-92D3-4BBC0E6FF0FF}"/>
              </a:ext>
            </a:extLst>
          </p:cNvPr>
          <p:cNvSpPr>
            <a:spLocks noGrp="1"/>
          </p:cNvSpPr>
          <p:nvPr>
            <p:ph type="body" sz="quarter" idx="32" hasCustomPrompt="1"/>
          </p:nvPr>
        </p:nvSpPr>
        <p:spPr>
          <a:xfrm>
            <a:off x="3543122" y="1147987"/>
            <a:ext cx="8305675" cy="885936"/>
          </a:xfrm>
          <a:prstGeom prst="rect">
            <a:avLst/>
          </a:prstGeom>
        </p:spPr>
        <p:txBody>
          <a:bodyPr wrap="square" lIns="0" tIns="0" rIns="0" bIns="0">
            <a:noAutofit/>
          </a:bodyPr>
          <a:lstStyle>
            <a:lvl1pPr marL="0" indent="0">
              <a:lnSpc>
                <a:spcPct val="100000"/>
              </a:lnSpc>
              <a:spcBef>
                <a:spcPts val="0"/>
              </a:spcBef>
              <a:buNone/>
              <a:defRPr b="1" i="0">
                <a:solidFill>
                  <a:schemeClr val="bg1"/>
                </a:solidFill>
                <a:latin typeface="+mj-lt"/>
              </a:defRPr>
            </a:lvl1pPr>
          </a:lstStyle>
          <a:p>
            <a:pPr lvl="0"/>
            <a:r>
              <a:rPr lang="en-US" dirty="0"/>
              <a:t>Title Font is Sitka Text Bold, </a:t>
            </a:r>
            <a:br>
              <a:rPr lang="en-US" dirty="0"/>
            </a:br>
            <a:r>
              <a:rPr lang="en-US" dirty="0"/>
              <a:t>28pt in Title Case</a:t>
            </a:r>
          </a:p>
        </p:txBody>
      </p:sp>
      <p:sp>
        <p:nvSpPr>
          <p:cNvPr id="4" name="Section Header">
            <a:extLst>
              <a:ext uri="{FF2B5EF4-FFF2-40B4-BE49-F238E27FC236}">
                <a16:creationId xmlns:a16="http://schemas.microsoft.com/office/drawing/2014/main" id="{26509C0E-E03C-F02F-3E87-9BFA117FAE86}"/>
              </a:ext>
            </a:extLst>
          </p:cNvPr>
          <p:cNvSpPr>
            <a:spLocks noGrp="1"/>
          </p:cNvSpPr>
          <p:nvPr>
            <p:ph type="body" sz="quarter" idx="33" hasCustomPrompt="1"/>
          </p:nvPr>
        </p:nvSpPr>
        <p:spPr>
          <a:xfrm>
            <a:off x="3543123" y="900463"/>
            <a:ext cx="8305675" cy="169277"/>
          </a:xfrm>
          <a:prstGeom prst="rect">
            <a:avLst/>
          </a:prstGeom>
        </p:spPr>
        <p:txBody>
          <a:bodyPr wrap="square" lIns="0" tIns="0" rIns="0" bIns="0">
            <a:noAutofit/>
          </a:bodyPr>
          <a:lstStyle>
            <a:lvl1pPr marL="0" indent="0">
              <a:lnSpc>
                <a:spcPct val="100000"/>
              </a:lnSpc>
              <a:spcBef>
                <a:spcPts val="0"/>
              </a:spcBef>
              <a:buNone/>
              <a:defRPr sz="1100" b="1">
                <a:solidFill>
                  <a:schemeClr val="accent4"/>
                </a:solidFill>
              </a:defRPr>
            </a:lvl1pPr>
          </a:lstStyle>
          <a:p>
            <a:pPr lvl="0"/>
            <a:r>
              <a:rPr lang="en-US" dirty="0"/>
              <a:t>Section Header Font is Calibri Bold, 11pt</a:t>
            </a:r>
          </a:p>
        </p:txBody>
      </p:sp>
      <p:sp>
        <p:nvSpPr>
          <p:cNvPr id="12" name="Copy">
            <a:extLst>
              <a:ext uri="{FF2B5EF4-FFF2-40B4-BE49-F238E27FC236}">
                <a16:creationId xmlns:a16="http://schemas.microsoft.com/office/drawing/2014/main" id="{BBEEB510-3099-F02D-45E7-6C2F4A1E3087}"/>
              </a:ext>
            </a:extLst>
          </p:cNvPr>
          <p:cNvSpPr>
            <a:spLocks noGrp="1"/>
          </p:cNvSpPr>
          <p:nvPr>
            <p:ph type="body" sz="quarter" idx="39" hasCustomPrompt="1"/>
          </p:nvPr>
        </p:nvSpPr>
        <p:spPr>
          <a:xfrm>
            <a:off x="3543122" y="3803564"/>
            <a:ext cx="3976915" cy="2555497"/>
          </a:xfrm>
          <a:prstGeom prst="rect">
            <a:avLst/>
          </a:prstGeom>
        </p:spPr>
        <p:txBody>
          <a:bodyPr lIns="0" tIns="0" rIns="0" bIns="0" anchor="t">
            <a:noAutofit/>
          </a:bodyPr>
          <a:lstStyle>
            <a:lvl1pPr marL="0" indent="0">
              <a:lnSpc>
                <a:spcPct val="100000"/>
              </a:lnSpc>
              <a:spcBef>
                <a:spcPts val="0"/>
              </a:spcBef>
              <a:buFont typeface="Arial" panose="020B0604020202020204" pitchFamily="34" charset="0"/>
              <a:buNone/>
              <a:defRPr sz="2000" b="0" i="0">
                <a:solidFill>
                  <a:srgbClr val="012169"/>
                </a:solidFill>
                <a:latin typeface="+mn-lt"/>
                <a:cs typeface="Calibri" panose="020F0502020204030204" pitchFamily="34" charset="0"/>
              </a:defRPr>
            </a:lvl1pPr>
            <a:lvl2pPr marL="290513" indent="-163513">
              <a:lnSpc>
                <a:spcPct val="100000"/>
              </a:lnSpc>
              <a:buFont typeface="Courier New" panose="02070309020205020404" pitchFamily="49" charset="0"/>
              <a:buChar char="o"/>
              <a:tabLst/>
              <a:defRPr sz="1400" b="1">
                <a:solidFill>
                  <a:srgbClr val="012169"/>
                </a:solidFill>
                <a:latin typeface="+mn-lt"/>
                <a:cs typeface="Calibri" panose="020F0502020204030204" pitchFamily="34" charset="0"/>
              </a:defRPr>
            </a:lvl2pPr>
            <a:lvl3pPr marL="523875" indent="-163513">
              <a:lnSpc>
                <a:spcPct val="100000"/>
              </a:lnSpc>
              <a:buFont typeface="Wingdings" pitchFamily="2" charset="2"/>
              <a:buChar char="§"/>
              <a:tabLst/>
              <a:defRPr sz="1400">
                <a:solidFill>
                  <a:srgbClr val="012169"/>
                </a:solidFill>
                <a:latin typeface="+mn-lt"/>
                <a:cs typeface="Calibri" panose="020F0502020204030204" pitchFamily="34" charset="0"/>
              </a:defRPr>
            </a:lvl3pPr>
            <a:lvl4pPr marL="744538" indent="-163513">
              <a:lnSpc>
                <a:spcPct val="100000"/>
              </a:lnSpc>
              <a:tabLst/>
              <a:defRPr sz="1200">
                <a:solidFill>
                  <a:srgbClr val="012169"/>
                </a:solidFill>
                <a:latin typeface="+mn-lt"/>
                <a:cs typeface="Calibri" panose="020F0502020204030204" pitchFamily="34" charset="0"/>
              </a:defRPr>
            </a:lvl4pPr>
          </a:lstStyle>
          <a:p>
            <a:pPr lvl="0"/>
            <a:r>
              <a:rPr lang="en-US" dirty="0"/>
              <a:t>Text font is Calibri, 20pt in sentence case</a:t>
            </a:r>
          </a:p>
          <a:p>
            <a:pPr lvl="1"/>
            <a:r>
              <a:rPr lang="en-US" dirty="0"/>
              <a:t>List Font is Calibri Bold, 14pt</a:t>
            </a:r>
          </a:p>
          <a:p>
            <a:pPr lvl="2"/>
            <a:r>
              <a:rPr lang="en-US" dirty="0"/>
              <a:t>List Font is Calibri, 14pt</a:t>
            </a:r>
          </a:p>
          <a:p>
            <a:pPr lvl="3"/>
            <a:r>
              <a:rPr lang="en-US" dirty="0"/>
              <a:t>List Font is Calibri, 12pt</a:t>
            </a:r>
          </a:p>
        </p:txBody>
      </p:sp>
      <p:sp>
        <p:nvSpPr>
          <p:cNvPr id="13" name="Copy">
            <a:extLst>
              <a:ext uri="{FF2B5EF4-FFF2-40B4-BE49-F238E27FC236}">
                <a16:creationId xmlns:a16="http://schemas.microsoft.com/office/drawing/2014/main" id="{00C488D5-6C45-AD0F-D597-772B299B8D95}"/>
              </a:ext>
            </a:extLst>
          </p:cNvPr>
          <p:cNvSpPr>
            <a:spLocks noGrp="1"/>
          </p:cNvSpPr>
          <p:nvPr>
            <p:ph type="body" sz="quarter" idx="40" hasCustomPrompt="1"/>
          </p:nvPr>
        </p:nvSpPr>
        <p:spPr>
          <a:xfrm>
            <a:off x="7863239" y="3796994"/>
            <a:ext cx="3977079" cy="2562067"/>
          </a:xfrm>
          <a:prstGeom prst="rect">
            <a:avLst/>
          </a:prstGeom>
        </p:spPr>
        <p:txBody>
          <a:bodyPr lIns="0" tIns="0" rIns="0" bIns="0" anchor="t">
            <a:noAutofit/>
          </a:bodyPr>
          <a:lstStyle>
            <a:lvl1pPr marL="0" indent="0">
              <a:lnSpc>
                <a:spcPct val="100000"/>
              </a:lnSpc>
              <a:spcBef>
                <a:spcPts val="0"/>
              </a:spcBef>
              <a:buFont typeface="Arial" panose="020B0604020202020204" pitchFamily="34" charset="0"/>
              <a:buNone/>
              <a:defRPr sz="2000" b="0" i="0">
                <a:solidFill>
                  <a:srgbClr val="012169"/>
                </a:solidFill>
                <a:latin typeface="+mn-lt"/>
                <a:cs typeface="Calibri" panose="020F0502020204030204" pitchFamily="34" charset="0"/>
              </a:defRPr>
            </a:lvl1pPr>
            <a:lvl2pPr marL="290513" indent="-163513">
              <a:lnSpc>
                <a:spcPct val="100000"/>
              </a:lnSpc>
              <a:buFont typeface="Courier New" panose="02070309020205020404" pitchFamily="49" charset="0"/>
              <a:buChar char="o"/>
              <a:tabLst/>
              <a:defRPr sz="1400" b="1">
                <a:solidFill>
                  <a:srgbClr val="012169"/>
                </a:solidFill>
                <a:latin typeface="+mn-lt"/>
                <a:cs typeface="Calibri" panose="020F0502020204030204" pitchFamily="34" charset="0"/>
              </a:defRPr>
            </a:lvl2pPr>
            <a:lvl3pPr marL="523875" indent="-163513">
              <a:lnSpc>
                <a:spcPct val="100000"/>
              </a:lnSpc>
              <a:buFont typeface="Wingdings" pitchFamily="2" charset="2"/>
              <a:buChar char="§"/>
              <a:tabLst/>
              <a:defRPr sz="1400">
                <a:solidFill>
                  <a:srgbClr val="012169"/>
                </a:solidFill>
                <a:latin typeface="+mn-lt"/>
                <a:cs typeface="Calibri" panose="020F0502020204030204" pitchFamily="34" charset="0"/>
              </a:defRPr>
            </a:lvl3pPr>
            <a:lvl4pPr marL="744538" indent="-163513">
              <a:lnSpc>
                <a:spcPct val="100000"/>
              </a:lnSpc>
              <a:tabLst/>
              <a:defRPr sz="1200">
                <a:solidFill>
                  <a:srgbClr val="012169"/>
                </a:solidFill>
                <a:latin typeface="+mn-lt"/>
                <a:cs typeface="Calibri" panose="020F0502020204030204" pitchFamily="34" charset="0"/>
              </a:defRPr>
            </a:lvl4pPr>
          </a:lstStyle>
          <a:p>
            <a:pPr lvl="0"/>
            <a:r>
              <a:rPr lang="en-US" dirty="0"/>
              <a:t>Text font is Calibri, 20pt in sentence case</a:t>
            </a:r>
          </a:p>
          <a:p>
            <a:pPr lvl="1"/>
            <a:r>
              <a:rPr lang="en-US" dirty="0"/>
              <a:t>List Font is Calibri Bold, 14pt</a:t>
            </a:r>
          </a:p>
          <a:p>
            <a:pPr lvl="2"/>
            <a:r>
              <a:rPr lang="en-US" dirty="0"/>
              <a:t>List Font is Calibri, 14pt</a:t>
            </a:r>
          </a:p>
          <a:p>
            <a:pPr lvl="3"/>
            <a:r>
              <a:rPr lang="en-US" dirty="0"/>
              <a:t>List Font is Calibri, 12pt</a:t>
            </a:r>
          </a:p>
        </p:txBody>
      </p:sp>
    </p:spTree>
    <p:extLst>
      <p:ext uri="{BB962C8B-B14F-4D97-AF65-F5344CB8AC3E}">
        <p14:creationId xmlns:p14="http://schemas.microsoft.com/office/powerpoint/2010/main" val="1819457622"/>
      </p:ext>
    </p:extLst>
  </p:cSld>
  <p:clrMapOvr>
    <a:masterClrMapping/>
  </p:clrMapOvr>
  <p:extLst>
    <p:ext uri="{DCECCB84-F9BA-43D5-87BE-67443E8EF086}">
      <p15:sldGuideLst xmlns:p15="http://schemas.microsoft.com/office/powerpoint/2012/main">
        <p15:guide id="1" pos="2280" userDrawn="1">
          <p15:clr>
            <a:srgbClr val="FBAE40"/>
          </p15:clr>
        </p15:guide>
      </p15:sldGuideLst>
    </p:ext>
  </p:extLst>
</p:sldLayout>
</file>

<file path=ppt/slideLayouts/slideLayout104.xml><?xml version="1.0" encoding="utf-8"?>
<p:sldLayout xmlns:a="http://schemas.openxmlformats.org/drawingml/2006/main" xmlns:r="http://schemas.openxmlformats.org/officeDocument/2006/relationships" xmlns:p="http://schemas.openxmlformats.org/presentationml/2006/main" preserve="1" userDrawn="1">
  <p:cSld name="Content+Media 17">
    <p:spTree>
      <p:nvGrpSpPr>
        <p:cNvPr id="1" name=""/>
        <p:cNvGrpSpPr/>
        <p:nvPr/>
      </p:nvGrpSpPr>
      <p:grpSpPr>
        <a:xfrm>
          <a:off x="0" y="0"/>
          <a:ext cx="0" cy="0"/>
          <a:chOff x="0" y="0"/>
          <a:chExt cx="0" cy="0"/>
        </a:xfrm>
      </p:grpSpPr>
      <p:sp>
        <p:nvSpPr>
          <p:cNvPr id="14" name="Freeform 13">
            <a:extLst>
              <a:ext uri="{FF2B5EF4-FFF2-40B4-BE49-F238E27FC236}">
                <a16:creationId xmlns:a16="http://schemas.microsoft.com/office/drawing/2014/main" id="{82A32D07-4EE5-CA4B-5B0C-8DEBDD8B8E42}"/>
              </a:ext>
            </a:extLst>
          </p:cNvPr>
          <p:cNvSpPr/>
          <p:nvPr userDrawn="1"/>
        </p:nvSpPr>
        <p:spPr>
          <a:xfrm>
            <a:off x="-3364" y="-163"/>
            <a:ext cx="12195199" cy="6859814"/>
          </a:xfrm>
          <a:custGeom>
            <a:avLst/>
            <a:gdLst>
              <a:gd name="connsiteX0" fmla="*/ 12195200 w 12195199"/>
              <a:gd name="connsiteY0" fmla="*/ 0 h 6859814"/>
              <a:gd name="connsiteX1" fmla="*/ 1883118 w 12195199"/>
              <a:gd name="connsiteY1" fmla="*/ 0 h 6859814"/>
              <a:gd name="connsiteX2" fmla="*/ 1178189 w 12195199"/>
              <a:gd name="connsiteY2" fmla="*/ 284306 h 6859814"/>
              <a:gd name="connsiteX3" fmla="*/ 136 w 12195199"/>
              <a:gd name="connsiteY3" fmla="*/ 284306 h 6859814"/>
              <a:gd name="connsiteX4" fmla="*/ 136 w 12195199"/>
              <a:gd name="connsiteY4" fmla="*/ 3877916 h 6859814"/>
              <a:gd name="connsiteX5" fmla="*/ 0 w 12195199"/>
              <a:gd name="connsiteY5" fmla="*/ 3877916 h 6859814"/>
              <a:gd name="connsiteX6" fmla="*/ 0 w 12195199"/>
              <a:gd name="connsiteY6" fmla="*/ 6859815 h 6859814"/>
              <a:gd name="connsiteX7" fmla="*/ 12195060 w 12195199"/>
              <a:gd name="connsiteY7" fmla="*/ 6859815 h 6859814"/>
              <a:gd name="connsiteX8" fmla="*/ 12195060 w 12195199"/>
              <a:gd name="connsiteY8" fmla="*/ 4452972 h 6859814"/>
              <a:gd name="connsiteX9" fmla="*/ 12195200 w 12195199"/>
              <a:gd name="connsiteY9" fmla="*/ 4452858 h 6859814"/>
              <a:gd name="connsiteX10" fmla="*/ 12195200 w 12195199"/>
              <a:gd name="connsiteY10" fmla="*/ 0 h 68598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195199" h="6859814">
                <a:moveTo>
                  <a:pt x="12195200" y="0"/>
                </a:moveTo>
                <a:lnTo>
                  <a:pt x="1883118" y="0"/>
                </a:lnTo>
                <a:cubicBezTo>
                  <a:pt x="1700710" y="178922"/>
                  <a:pt x="1450873" y="284306"/>
                  <a:pt x="1178189" y="284306"/>
                </a:cubicBezTo>
                <a:lnTo>
                  <a:pt x="136" y="284306"/>
                </a:lnTo>
                <a:lnTo>
                  <a:pt x="136" y="3877916"/>
                </a:lnTo>
                <a:lnTo>
                  <a:pt x="0" y="3877916"/>
                </a:lnTo>
                <a:lnTo>
                  <a:pt x="0" y="6859815"/>
                </a:lnTo>
                <a:lnTo>
                  <a:pt x="12195060" y="6859815"/>
                </a:lnTo>
                <a:lnTo>
                  <a:pt x="12195060" y="4452972"/>
                </a:lnTo>
                <a:cubicBezTo>
                  <a:pt x="12195111" y="4452947"/>
                  <a:pt x="12195149" y="4452896"/>
                  <a:pt x="12195200" y="4452858"/>
                </a:cubicBezTo>
                <a:lnTo>
                  <a:pt x="12195200" y="0"/>
                </a:lnTo>
                <a:close/>
              </a:path>
            </a:pathLst>
          </a:custGeom>
          <a:solidFill>
            <a:schemeClr val="bg1"/>
          </a:solidFill>
          <a:ln w="12700" cap="flat">
            <a:noFill/>
            <a:prstDash val="solid"/>
            <a:miter/>
          </a:ln>
        </p:spPr>
        <p:txBody>
          <a:bodyPr rtlCol="0" anchor="ctr">
            <a:noAutofit/>
          </a:bodyPr>
          <a:lstStyle/>
          <a:p>
            <a:endParaRPr lang="en-US"/>
          </a:p>
        </p:txBody>
      </p:sp>
      <p:sp>
        <p:nvSpPr>
          <p:cNvPr id="179" name="Freeform 178">
            <a:extLst>
              <a:ext uri="{FF2B5EF4-FFF2-40B4-BE49-F238E27FC236}">
                <a16:creationId xmlns:a16="http://schemas.microsoft.com/office/drawing/2014/main" id="{6231D223-ECBB-3B89-6F7D-7675DA31B1FB}"/>
              </a:ext>
            </a:extLst>
          </p:cNvPr>
          <p:cNvSpPr/>
          <p:nvPr userDrawn="1"/>
        </p:nvSpPr>
        <p:spPr>
          <a:xfrm>
            <a:off x="-3364" y="-2"/>
            <a:ext cx="12195059" cy="4938578"/>
          </a:xfrm>
          <a:custGeom>
            <a:avLst/>
            <a:gdLst>
              <a:gd name="connsiteX0" fmla="*/ 0 w 12195059"/>
              <a:gd name="connsiteY0" fmla="*/ 3 h 4938578"/>
              <a:gd name="connsiteX1" fmla="*/ 1883002 w 12195059"/>
              <a:gd name="connsiteY1" fmla="*/ 3 h 4938578"/>
              <a:gd name="connsiteX2" fmla="*/ 1178067 w 12195059"/>
              <a:gd name="connsiteY2" fmla="*/ 284297 h 4938578"/>
              <a:gd name="connsiteX3" fmla="*/ 0 w 12195059"/>
              <a:gd name="connsiteY3" fmla="*/ 284297 h 4938578"/>
              <a:gd name="connsiteX4" fmla="*/ 0 w 12195059"/>
              <a:gd name="connsiteY4" fmla="*/ 4938579 h 4938578"/>
              <a:gd name="connsiteX5" fmla="*/ 6305295 w 12195059"/>
              <a:gd name="connsiteY5" fmla="*/ 4938579 h 4938578"/>
              <a:gd name="connsiteX6" fmla="*/ 12195059 w 12195059"/>
              <a:gd name="connsiteY6" fmla="*/ 2849055 h 4938578"/>
              <a:gd name="connsiteX7" fmla="*/ 12195059 w 12195059"/>
              <a:gd name="connsiteY7" fmla="*/ 0 h 4938578"/>
              <a:gd name="connsiteX8" fmla="*/ 0 w 12195059"/>
              <a:gd name="connsiteY8" fmla="*/ 3 h 49385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195059" h="4938578">
                <a:moveTo>
                  <a:pt x="0" y="3"/>
                </a:moveTo>
                <a:lnTo>
                  <a:pt x="1883002" y="3"/>
                </a:lnTo>
                <a:cubicBezTo>
                  <a:pt x="1700593" y="178915"/>
                  <a:pt x="1450753" y="284297"/>
                  <a:pt x="1178067" y="284297"/>
                </a:cubicBezTo>
                <a:lnTo>
                  <a:pt x="0" y="284297"/>
                </a:lnTo>
                <a:lnTo>
                  <a:pt x="0" y="4938579"/>
                </a:lnTo>
                <a:lnTo>
                  <a:pt x="6305295" y="4938579"/>
                </a:lnTo>
                <a:cubicBezTo>
                  <a:pt x="8530022" y="4938579"/>
                  <a:pt x="10591623" y="4175238"/>
                  <a:pt x="12195059" y="2849055"/>
                </a:cubicBezTo>
                <a:lnTo>
                  <a:pt x="12195059" y="0"/>
                </a:lnTo>
                <a:lnTo>
                  <a:pt x="0" y="3"/>
                </a:lnTo>
                <a:close/>
              </a:path>
            </a:pathLst>
          </a:custGeom>
          <a:solidFill>
            <a:srgbClr val="012169"/>
          </a:solidFill>
          <a:ln w="12700" cap="flat">
            <a:noFill/>
            <a:prstDash val="solid"/>
            <a:miter/>
          </a:ln>
        </p:spPr>
        <p:txBody>
          <a:bodyPr rtlCol="0" anchor="ctr">
            <a:noAutofit/>
          </a:bodyPr>
          <a:lstStyle/>
          <a:p>
            <a:endParaRPr lang="en-US"/>
          </a:p>
        </p:txBody>
      </p:sp>
      <p:pic>
        <p:nvPicPr>
          <p:cNvPr id="41" name="Value Chain">
            <a:extLst>
              <a:ext uri="{FF2B5EF4-FFF2-40B4-BE49-F238E27FC236}">
                <a16:creationId xmlns:a16="http://schemas.microsoft.com/office/drawing/2014/main" id="{9583CE39-57B0-90D5-40B4-BFFA303A67E1}"/>
              </a:ext>
            </a:extLst>
          </p:cNvPr>
          <p:cNvPicPr>
            <a:picLocks noChangeAspect="1"/>
          </p:cNvPicPr>
          <p:nvPr userDrawn="1"/>
        </p:nvPicPr>
        <p:blipFill>
          <a:blip r:embed="rId2"/>
          <a:stretch>
            <a:fillRect/>
          </a:stretch>
        </p:blipFill>
        <p:spPr>
          <a:xfrm>
            <a:off x="0" y="6705600"/>
            <a:ext cx="12192000" cy="152400"/>
          </a:xfrm>
          <a:prstGeom prst="rect">
            <a:avLst/>
          </a:prstGeom>
        </p:spPr>
      </p:pic>
      <p:sp>
        <p:nvSpPr>
          <p:cNvPr id="45" name="Picture Placeholder 44">
            <a:extLst>
              <a:ext uri="{FF2B5EF4-FFF2-40B4-BE49-F238E27FC236}">
                <a16:creationId xmlns:a16="http://schemas.microsoft.com/office/drawing/2014/main" id="{94689522-6E7D-04CF-515D-98B87DAD53AB}"/>
              </a:ext>
            </a:extLst>
          </p:cNvPr>
          <p:cNvSpPr>
            <a:spLocks noGrp="1"/>
          </p:cNvSpPr>
          <p:nvPr>
            <p:ph type="pic" sz="quarter" idx="23"/>
          </p:nvPr>
        </p:nvSpPr>
        <p:spPr>
          <a:xfrm>
            <a:off x="336550" y="336423"/>
            <a:ext cx="2846578" cy="2846578"/>
          </a:xfrm>
          <a:custGeom>
            <a:avLst/>
            <a:gdLst>
              <a:gd name="connsiteX0" fmla="*/ 1423289 w 2846578"/>
              <a:gd name="connsiteY0" fmla="*/ 0 h 2846578"/>
              <a:gd name="connsiteX1" fmla="*/ 2846578 w 2846578"/>
              <a:gd name="connsiteY1" fmla="*/ 1423289 h 2846578"/>
              <a:gd name="connsiteX2" fmla="*/ 1423289 w 2846578"/>
              <a:gd name="connsiteY2" fmla="*/ 2846578 h 2846578"/>
              <a:gd name="connsiteX3" fmla="*/ 0 w 2846578"/>
              <a:gd name="connsiteY3" fmla="*/ 1423289 h 2846578"/>
              <a:gd name="connsiteX4" fmla="*/ 1423289 w 2846578"/>
              <a:gd name="connsiteY4" fmla="*/ 0 h 28465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46578" h="2846578">
                <a:moveTo>
                  <a:pt x="1423289" y="0"/>
                </a:moveTo>
                <a:cubicBezTo>
                  <a:pt x="2209350" y="0"/>
                  <a:pt x="2846578" y="637228"/>
                  <a:pt x="2846578" y="1423289"/>
                </a:cubicBezTo>
                <a:cubicBezTo>
                  <a:pt x="2846578" y="2209350"/>
                  <a:pt x="2209350" y="2846578"/>
                  <a:pt x="1423289" y="2846578"/>
                </a:cubicBezTo>
                <a:cubicBezTo>
                  <a:pt x="637228" y="2846578"/>
                  <a:pt x="0" y="2209350"/>
                  <a:pt x="0" y="1423289"/>
                </a:cubicBezTo>
                <a:cubicBezTo>
                  <a:pt x="0" y="637228"/>
                  <a:pt x="637228" y="0"/>
                  <a:pt x="1423289" y="0"/>
                </a:cubicBezTo>
                <a:close/>
              </a:path>
            </a:pathLst>
          </a:custGeom>
          <a:pattFill prst="pct20">
            <a:fgClr>
              <a:srgbClr val="012169"/>
            </a:fgClr>
            <a:bgClr>
              <a:schemeClr val="bg1"/>
            </a:bgClr>
          </a:pattFill>
        </p:spPr>
        <p:txBody>
          <a:bodyPr wrap="square" anchor="ctr">
            <a:noAutofit/>
          </a:bodyPr>
          <a:lstStyle>
            <a:lvl1pPr marL="0" indent="0" algn="ctr">
              <a:buNone/>
              <a:defRPr sz="2000" b="1">
                <a:solidFill>
                  <a:srgbClr val="012169"/>
                </a:solidFill>
                <a:latin typeface="Calibri" panose="020F0502020204030204" pitchFamily="34" charset="0"/>
                <a:cs typeface="Calibri" panose="020F0502020204030204" pitchFamily="34" charset="0"/>
              </a:defRPr>
            </a:lvl1pPr>
          </a:lstStyle>
          <a:p>
            <a:r>
              <a:rPr lang="en-US"/>
              <a:t>Click icon to add picture</a:t>
            </a:r>
          </a:p>
        </p:txBody>
      </p:sp>
      <p:sp>
        <p:nvSpPr>
          <p:cNvPr id="156" name="Rectangle 155" hidden="1">
            <a:extLst>
              <a:ext uri="{FF2B5EF4-FFF2-40B4-BE49-F238E27FC236}">
                <a16:creationId xmlns:a16="http://schemas.microsoft.com/office/drawing/2014/main" id="{251A158C-728C-2BC9-D46F-F9F692AB200A}"/>
              </a:ext>
            </a:extLst>
          </p:cNvPr>
          <p:cNvSpPr/>
          <p:nvPr userDrawn="1"/>
        </p:nvSpPr>
        <p:spPr>
          <a:xfrm>
            <a:off x="0" y="-15481"/>
            <a:ext cx="12192000" cy="6888727"/>
          </a:xfrm>
          <a:prstGeom prst="rect">
            <a:avLst/>
          </a:prstGeom>
          <a:solidFill>
            <a:schemeClr val="bg1"/>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Proprietary Statement">
            <a:extLst>
              <a:ext uri="{FF2B5EF4-FFF2-40B4-BE49-F238E27FC236}">
                <a16:creationId xmlns:a16="http://schemas.microsoft.com/office/drawing/2014/main" id="{52A3AED5-9705-733E-BA45-E192566ECCDA}"/>
              </a:ext>
            </a:extLst>
          </p:cNvPr>
          <p:cNvSpPr txBox="1"/>
          <p:nvPr userDrawn="1"/>
        </p:nvSpPr>
        <p:spPr>
          <a:xfrm rot="5400000">
            <a:off x="11015684" y="1173468"/>
            <a:ext cx="1949939" cy="275129"/>
          </a:xfrm>
          <a:prstGeom prst="rect">
            <a:avLst/>
          </a:prstGeom>
          <a:noFill/>
        </p:spPr>
        <p:txBody>
          <a:bodyPr wrap="square" rtlCol="0">
            <a:noAutofit/>
          </a:bodyPr>
          <a:lstStyle/>
          <a:p>
            <a:r>
              <a:rPr lang="en-US" sz="800">
                <a:solidFill>
                  <a:schemeClr val="bg1"/>
                </a:solidFill>
                <a:latin typeface="+mn-lt"/>
                <a:cs typeface="Calibri" panose="020F0502020204030204" pitchFamily="34" charset="0"/>
              </a:rPr>
              <a:t>Proprietary business information of ADM.</a:t>
            </a:r>
          </a:p>
        </p:txBody>
      </p:sp>
      <p:sp>
        <p:nvSpPr>
          <p:cNvPr id="44" name="Picture Placeholder 43">
            <a:extLst>
              <a:ext uri="{FF2B5EF4-FFF2-40B4-BE49-F238E27FC236}">
                <a16:creationId xmlns:a16="http://schemas.microsoft.com/office/drawing/2014/main" id="{A3910287-0D13-43A2-3103-39783A085AD3}"/>
              </a:ext>
            </a:extLst>
          </p:cNvPr>
          <p:cNvSpPr>
            <a:spLocks noGrp="1"/>
          </p:cNvSpPr>
          <p:nvPr>
            <p:ph type="pic" sz="quarter" idx="24"/>
          </p:nvPr>
        </p:nvSpPr>
        <p:spPr>
          <a:xfrm>
            <a:off x="336550" y="3519424"/>
            <a:ext cx="2846578" cy="2846578"/>
          </a:xfrm>
          <a:custGeom>
            <a:avLst/>
            <a:gdLst>
              <a:gd name="connsiteX0" fmla="*/ 1423289 w 2846578"/>
              <a:gd name="connsiteY0" fmla="*/ 0 h 2846578"/>
              <a:gd name="connsiteX1" fmla="*/ 2846578 w 2846578"/>
              <a:gd name="connsiteY1" fmla="*/ 1423289 h 2846578"/>
              <a:gd name="connsiteX2" fmla="*/ 1423289 w 2846578"/>
              <a:gd name="connsiteY2" fmla="*/ 2846578 h 2846578"/>
              <a:gd name="connsiteX3" fmla="*/ 0 w 2846578"/>
              <a:gd name="connsiteY3" fmla="*/ 1423289 h 2846578"/>
              <a:gd name="connsiteX4" fmla="*/ 1423289 w 2846578"/>
              <a:gd name="connsiteY4" fmla="*/ 0 h 28465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46578" h="2846578">
                <a:moveTo>
                  <a:pt x="1423289" y="0"/>
                </a:moveTo>
                <a:cubicBezTo>
                  <a:pt x="2209350" y="0"/>
                  <a:pt x="2846578" y="637228"/>
                  <a:pt x="2846578" y="1423289"/>
                </a:cubicBezTo>
                <a:cubicBezTo>
                  <a:pt x="2846578" y="2209350"/>
                  <a:pt x="2209350" y="2846578"/>
                  <a:pt x="1423289" y="2846578"/>
                </a:cubicBezTo>
                <a:cubicBezTo>
                  <a:pt x="637228" y="2846578"/>
                  <a:pt x="0" y="2209350"/>
                  <a:pt x="0" y="1423289"/>
                </a:cubicBezTo>
                <a:cubicBezTo>
                  <a:pt x="0" y="637228"/>
                  <a:pt x="637228" y="0"/>
                  <a:pt x="1423289" y="0"/>
                </a:cubicBezTo>
                <a:close/>
              </a:path>
            </a:pathLst>
          </a:custGeom>
          <a:pattFill prst="pct20">
            <a:fgClr>
              <a:srgbClr val="012169"/>
            </a:fgClr>
            <a:bgClr>
              <a:schemeClr val="bg1"/>
            </a:bgClr>
          </a:pattFill>
        </p:spPr>
        <p:txBody>
          <a:bodyPr wrap="square" anchor="ctr">
            <a:noAutofit/>
          </a:bodyPr>
          <a:lstStyle>
            <a:lvl1pPr marL="0" indent="0" algn="ctr">
              <a:buNone/>
              <a:defRPr sz="2000" b="1">
                <a:solidFill>
                  <a:srgbClr val="012169"/>
                </a:solidFill>
                <a:latin typeface="Calibri" panose="020F0502020204030204" pitchFamily="34" charset="0"/>
                <a:cs typeface="Calibri" panose="020F0502020204030204" pitchFamily="34" charset="0"/>
              </a:defRPr>
            </a:lvl1pPr>
          </a:lstStyle>
          <a:p>
            <a:r>
              <a:rPr lang="en-US"/>
              <a:t>Click icon to add picture</a:t>
            </a:r>
          </a:p>
        </p:txBody>
      </p:sp>
      <p:sp>
        <p:nvSpPr>
          <p:cNvPr id="2" name="Page Number">
            <a:extLst>
              <a:ext uri="{FF2B5EF4-FFF2-40B4-BE49-F238E27FC236}">
                <a16:creationId xmlns:a16="http://schemas.microsoft.com/office/drawing/2014/main" id="{62110242-EF43-C455-AE18-DA9967AD1153}"/>
              </a:ext>
            </a:extLst>
          </p:cNvPr>
          <p:cNvSpPr txBox="1"/>
          <p:nvPr userDrawn="1"/>
        </p:nvSpPr>
        <p:spPr>
          <a:xfrm>
            <a:off x="11725057" y="76801"/>
            <a:ext cx="583933" cy="153888"/>
          </a:xfrm>
          <a:prstGeom prst="rect">
            <a:avLst/>
          </a:prstGeom>
          <a:noFill/>
        </p:spPr>
        <p:txBody>
          <a:bodyPr wrap="square" lIns="0" tIns="0" rIns="0" bIns="0" rtlCol="0" anchor="ctr" anchorCtr="0">
            <a:noAutofit/>
          </a:bodyPr>
          <a:lstStyle/>
          <a:p>
            <a:pPr algn="ctr"/>
            <a:fld id="{B49023F9-1F1A-4EC8-9204-C35E5AB6C15C}" type="slidenum">
              <a:rPr lang="en-US" sz="1000" smtClean="0">
                <a:solidFill>
                  <a:schemeClr val="bg1"/>
                </a:solidFill>
                <a:latin typeface="+mj-lt"/>
              </a:rPr>
              <a:pPr algn="ctr"/>
              <a:t>‹#›</a:t>
            </a:fld>
            <a:endParaRPr lang="en-US" sz="1000">
              <a:solidFill>
                <a:schemeClr val="bg1"/>
              </a:solidFill>
              <a:latin typeface="+mj-lt"/>
            </a:endParaRPr>
          </a:p>
        </p:txBody>
      </p:sp>
      <p:sp>
        <p:nvSpPr>
          <p:cNvPr id="5" name="Title">
            <a:extLst>
              <a:ext uri="{FF2B5EF4-FFF2-40B4-BE49-F238E27FC236}">
                <a16:creationId xmlns:a16="http://schemas.microsoft.com/office/drawing/2014/main" id="{C31370C6-3FAA-AE25-4328-781C6E37D3E4}"/>
              </a:ext>
            </a:extLst>
          </p:cNvPr>
          <p:cNvSpPr>
            <a:spLocks noGrp="1"/>
          </p:cNvSpPr>
          <p:nvPr>
            <p:ph type="body" sz="quarter" idx="32" hasCustomPrompt="1"/>
          </p:nvPr>
        </p:nvSpPr>
        <p:spPr>
          <a:xfrm>
            <a:off x="3554100" y="605700"/>
            <a:ext cx="8287960" cy="885936"/>
          </a:xfrm>
          <a:prstGeom prst="rect">
            <a:avLst/>
          </a:prstGeom>
        </p:spPr>
        <p:txBody>
          <a:bodyPr wrap="square" lIns="0" tIns="0" rIns="0" bIns="0">
            <a:noAutofit/>
          </a:bodyPr>
          <a:lstStyle>
            <a:lvl1pPr marL="0" indent="0">
              <a:lnSpc>
                <a:spcPct val="100000"/>
              </a:lnSpc>
              <a:spcBef>
                <a:spcPts val="0"/>
              </a:spcBef>
              <a:buNone/>
              <a:defRPr b="1" i="0">
                <a:solidFill>
                  <a:schemeClr val="bg1"/>
                </a:solidFill>
                <a:latin typeface="+mj-lt"/>
              </a:defRPr>
            </a:lvl1pPr>
          </a:lstStyle>
          <a:p>
            <a:pPr lvl="0"/>
            <a:r>
              <a:rPr lang="en-US" dirty="0"/>
              <a:t>Title Font is Sitka Text Bold, </a:t>
            </a:r>
            <a:br>
              <a:rPr lang="en-US" dirty="0"/>
            </a:br>
            <a:r>
              <a:rPr lang="en-US" dirty="0"/>
              <a:t>28pt in Title Case</a:t>
            </a:r>
          </a:p>
        </p:txBody>
      </p:sp>
      <p:sp>
        <p:nvSpPr>
          <p:cNvPr id="6" name="Section Header">
            <a:extLst>
              <a:ext uri="{FF2B5EF4-FFF2-40B4-BE49-F238E27FC236}">
                <a16:creationId xmlns:a16="http://schemas.microsoft.com/office/drawing/2014/main" id="{F8098CA2-B265-11D6-F3DE-0756F8485EB6}"/>
              </a:ext>
            </a:extLst>
          </p:cNvPr>
          <p:cNvSpPr>
            <a:spLocks noGrp="1"/>
          </p:cNvSpPr>
          <p:nvPr>
            <p:ph type="body" sz="quarter" idx="33" hasCustomPrompt="1"/>
          </p:nvPr>
        </p:nvSpPr>
        <p:spPr>
          <a:xfrm>
            <a:off x="3554099" y="358176"/>
            <a:ext cx="8288326" cy="169277"/>
          </a:xfrm>
          <a:prstGeom prst="rect">
            <a:avLst/>
          </a:prstGeom>
        </p:spPr>
        <p:txBody>
          <a:bodyPr wrap="square" lIns="0" tIns="0" rIns="0" bIns="0">
            <a:noAutofit/>
          </a:bodyPr>
          <a:lstStyle>
            <a:lvl1pPr marL="0" indent="0">
              <a:lnSpc>
                <a:spcPct val="100000"/>
              </a:lnSpc>
              <a:spcBef>
                <a:spcPts val="0"/>
              </a:spcBef>
              <a:buNone/>
              <a:defRPr sz="1100" b="1">
                <a:solidFill>
                  <a:schemeClr val="accent4"/>
                </a:solidFill>
              </a:defRPr>
            </a:lvl1pPr>
          </a:lstStyle>
          <a:p>
            <a:pPr lvl="0"/>
            <a:r>
              <a:rPr lang="en-US" dirty="0"/>
              <a:t>Section Header Font is Calibri Bold, 11pt</a:t>
            </a:r>
          </a:p>
        </p:txBody>
      </p:sp>
      <p:sp>
        <p:nvSpPr>
          <p:cNvPr id="11" name="Copy">
            <a:extLst>
              <a:ext uri="{FF2B5EF4-FFF2-40B4-BE49-F238E27FC236}">
                <a16:creationId xmlns:a16="http://schemas.microsoft.com/office/drawing/2014/main" id="{2B6F0390-1128-3DCE-F5E4-7563997A726B}"/>
              </a:ext>
            </a:extLst>
          </p:cNvPr>
          <p:cNvSpPr>
            <a:spLocks noGrp="1"/>
          </p:cNvSpPr>
          <p:nvPr>
            <p:ph type="body" sz="quarter" idx="39" hasCustomPrompt="1"/>
          </p:nvPr>
        </p:nvSpPr>
        <p:spPr>
          <a:xfrm>
            <a:off x="3546802" y="5290039"/>
            <a:ext cx="8295258" cy="1072324"/>
          </a:xfrm>
          <a:prstGeom prst="rect">
            <a:avLst/>
          </a:prstGeom>
        </p:spPr>
        <p:txBody>
          <a:bodyPr lIns="0" tIns="0" rIns="0" bIns="0" anchor="t">
            <a:noAutofit/>
          </a:bodyPr>
          <a:lstStyle>
            <a:lvl1pPr marL="0" indent="0">
              <a:lnSpc>
                <a:spcPct val="100000"/>
              </a:lnSpc>
              <a:spcBef>
                <a:spcPts val="0"/>
              </a:spcBef>
              <a:buFont typeface="Arial" panose="020B0604020202020204" pitchFamily="34" charset="0"/>
              <a:buNone/>
              <a:defRPr sz="2000" b="0" i="0">
                <a:solidFill>
                  <a:srgbClr val="012169"/>
                </a:solidFill>
                <a:latin typeface="+mn-lt"/>
                <a:cs typeface="Calibri" panose="020F0502020204030204" pitchFamily="34" charset="0"/>
              </a:defRPr>
            </a:lvl1pPr>
            <a:lvl2pPr marL="290513" indent="-163513">
              <a:lnSpc>
                <a:spcPct val="100000"/>
              </a:lnSpc>
              <a:buFont typeface="Courier New" panose="02070309020205020404" pitchFamily="49" charset="0"/>
              <a:buChar char="o"/>
              <a:tabLst/>
              <a:defRPr sz="1400" b="1">
                <a:solidFill>
                  <a:srgbClr val="012169"/>
                </a:solidFill>
                <a:latin typeface="+mn-lt"/>
                <a:cs typeface="Calibri" panose="020F0502020204030204" pitchFamily="34" charset="0"/>
              </a:defRPr>
            </a:lvl2pPr>
            <a:lvl3pPr marL="523875" indent="-163513">
              <a:lnSpc>
                <a:spcPct val="100000"/>
              </a:lnSpc>
              <a:buFont typeface="Wingdings" pitchFamily="2" charset="2"/>
              <a:buChar char="§"/>
              <a:tabLst/>
              <a:defRPr sz="1400">
                <a:solidFill>
                  <a:srgbClr val="012169"/>
                </a:solidFill>
                <a:latin typeface="+mn-lt"/>
                <a:cs typeface="Calibri" panose="020F0502020204030204" pitchFamily="34" charset="0"/>
              </a:defRPr>
            </a:lvl3pPr>
            <a:lvl4pPr marL="744538" indent="-163513">
              <a:lnSpc>
                <a:spcPct val="100000"/>
              </a:lnSpc>
              <a:tabLst/>
              <a:defRPr sz="1200">
                <a:solidFill>
                  <a:srgbClr val="012169"/>
                </a:solidFill>
                <a:latin typeface="+mn-lt"/>
                <a:cs typeface="Calibri" panose="020F0502020204030204" pitchFamily="34" charset="0"/>
              </a:defRPr>
            </a:lvl4pPr>
          </a:lstStyle>
          <a:p>
            <a:pPr lvl="0"/>
            <a:r>
              <a:rPr lang="en-US" dirty="0"/>
              <a:t>Text font is Calibri, 20pt in sentence case</a:t>
            </a:r>
          </a:p>
          <a:p>
            <a:pPr lvl="1"/>
            <a:r>
              <a:rPr lang="en-US" dirty="0"/>
              <a:t>List Font is Calibri Bold, 14pt</a:t>
            </a:r>
          </a:p>
          <a:p>
            <a:pPr lvl="2"/>
            <a:r>
              <a:rPr lang="en-US" dirty="0"/>
              <a:t>List Font is Calibri, 14pt</a:t>
            </a:r>
          </a:p>
          <a:p>
            <a:pPr lvl="3"/>
            <a:r>
              <a:rPr lang="en-US" dirty="0"/>
              <a:t>List Font is Calibri, 12pt</a:t>
            </a:r>
          </a:p>
        </p:txBody>
      </p:sp>
      <p:sp>
        <p:nvSpPr>
          <p:cNvPr id="13" name="Copy">
            <a:extLst>
              <a:ext uri="{FF2B5EF4-FFF2-40B4-BE49-F238E27FC236}">
                <a16:creationId xmlns:a16="http://schemas.microsoft.com/office/drawing/2014/main" id="{33D43638-06DB-617D-8AA1-FE2F15079EAE}"/>
              </a:ext>
            </a:extLst>
          </p:cNvPr>
          <p:cNvSpPr>
            <a:spLocks noGrp="1"/>
          </p:cNvSpPr>
          <p:nvPr>
            <p:ph type="body" sz="quarter" idx="40" hasCustomPrompt="1"/>
          </p:nvPr>
        </p:nvSpPr>
        <p:spPr>
          <a:xfrm>
            <a:off x="3543437" y="1844423"/>
            <a:ext cx="8288091" cy="2081838"/>
          </a:xfrm>
          <a:prstGeom prst="rect">
            <a:avLst/>
          </a:prstGeom>
        </p:spPr>
        <p:txBody>
          <a:bodyPr lIns="0" tIns="0" rIns="0" bIns="0" anchor="t">
            <a:noAutofit/>
          </a:bodyPr>
          <a:lstStyle>
            <a:lvl1pPr marL="0" indent="0">
              <a:lnSpc>
                <a:spcPct val="100000"/>
              </a:lnSpc>
              <a:spcBef>
                <a:spcPts val="0"/>
              </a:spcBef>
              <a:buFont typeface="Arial" panose="020B0604020202020204" pitchFamily="34" charset="0"/>
              <a:buNone/>
              <a:defRPr sz="2000" b="0" i="0">
                <a:solidFill>
                  <a:schemeClr val="bg1"/>
                </a:solidFill>
                <a:latin typeface="+mn-lt"/>
                <a:cs typeface="Calibri" panose="020F0502020204030204" pitchFamily="34" charset="0"/>
              </a:defRPr>
            </a:lvl1pPr>
            <a:lvl2pPr marL="290513" indent="-163513">
              <a:lnSpc>
                <a:spcPct val="100000"/>
              </a:lnSpc>
              <a:buFont typeface="Courier New" panose="02070309020205020404" pitchFamily="49" charset="0"/>
              <a:buChar char="o"/>
              <a:tabLst/>
              <a:defRPr sz="1400" b="1">
                <a:solidFill>
                  <a:schemeClr val="bg1"/>
                </a:solidFill>
                <a:latin typeface="+mn-lt"/>
                <a:cs typeface="Calibri" panose="020F0502020204030204" pitchFamily="34" charset="0"/>
              </a:defRPr>
            </a:lvl2pPr>
            <a:lvl3pPr marL="523875" indent="-163513">
              <a:lnSpc>
                <a:spcPct val="100000"/>
              </a:lnSpc>
              <a:buFont typeface="Wingdings" pitchFamily="2" charset="2"/>
              <a:buChar char="§"/>
              <a:tabLst/>
              <a:defRPr sz="1400">
                <a:solidFill>
                  <a:schemeClr val="bg1"/>
                </a:solidFill>
                <a:latin typeface="+mn-lt"/>
                <a:cs typeface="Calibri" panose="020F0502020204030204" pitchFamily="34" charset="0"/>
              </a:defRPr>
            </a:lvl3pPr>
            <a:lvl4pPr marL="744538" indent="-163513">
              <a:lnSpc>
                <a:spcPct val="100000"/>
              </a:lnSpc>
              <a:tabLst/>
              <a:defRPr sz="1200">
                <a:solidFill>
                  <a:schemeClr val="bg1"/>
                </a:solidFill>
                <a:latin typeface="+mn-lt"/>
                <a:cs typeface="Calibri" panose="020F0502020204030204" pitchFamily="34" charset="0"/>
              </a:defRPr>
            </a:lvl4pPr>
          </a:lstStyle>
          <a:p>
            <a:pPr lvl="0"/>
            <a:r>
              <a:rPr lang="en-US" dirty="0"/>
              <a:t>Text font is Calibri, 20pt in sentence case</a:t>
            </a:r>
          </a:p>
          <a:p>
            <a:pPr lvl="1"/>
            <a:r>
              <a:rPr lang="en-US" dirty="0"/>
              <a:t>List Font is Calibri Bold, 14pt</a:t>
            </a:r>
          </a:p>
          <a:p>
            <a:pPr lvl="2"/>
            <a:r>
              <a:rPr lang="en-US" dirty="0"/>
              <a:t>List Font is Calibri, 14pt</a:t>
            </a:r>
          </a:p>
          <a:p>
            <a:pPr lvl="3"/>
            <a:r>
              <a:rPr lang="en-US" dirty="0"/>
              <a:t>List Font is Calibri, 12pt</a:t>
            </a:r>
          </a:p>
        </p:txBody>
      </p:sp>
    </p:spTree>
    <p:extLst>
      <p:ext uri="{BB962C8B-B14F-4D97-AF65-F5344CB8AC3E}">
        <p14:creationId xmlns:p14="http://schemas.microsoft.com/office/powerpoint/2010/main" val="1419729348"/>
      </p:ext>
    </p:extLst>
  </p:cSld>
  <p:clrMapOvr>
    <a:masterClrMapping/>
  </p:clrMapOvr>
  <p:extLst>
    <p:ext uri="{DCECCB84-F9BA-43D5-87BE-67443E8EF086}">
      <p15:sldGuideLst xmlns:p15="http://schemas.microsoft.com/office/powerpoint/2012/main">
        <p15:guide id="1" pos="2280" userDrawn="1">
          <p15:clr>
            <a:srgbClr val="FBAE40"/>
          </p15:clr>
        </p15:guide>
      </p15:sldGuideLst>
    </p:ext>
  </p:extLst>
</p:sldLayout>
</file>

<file path=ppt/slideLayouts/slideLayout105.xml><?xml version="1.0" encoding="utf-8"?>
<p:sldLayout xmlns:a="http://schemas.openxmlformats.org/drawingml/2006/main" xmlns:r="http://schemas.openxmlformats.org/officeDocument/2006/relationships" xmlns:p="http://schemas.openxmlformats.org/presentationml/2006/main" preserve="1" userDrawn="1">
  <p:cSld name="Content+Media 18">
    <p:spTree>
      <p:nvGrpSpPr>
        <p:cNvPr id="1" name=""/>
        <p:cNvGrpSpPr/>
        <p:nvPr/>
      </p:nvGrpSpPr>
      <p:grpSpPr>
        <a:xfrm>
          <a:off x="0" y="0"/>
          <a:ext cx="0" cy="0"/>
          <a:chOff x="0" y="0"/>
          <a:chExt cx="0" cy="0"/>
        </a:xfrm>
      </p:grpSpPr>
      <p:sp>
        <p:nvSpPr>
          <p:cNvPr id="11" name="Freeform 10">
            <a:extLst>
              <a:ext uri="{FF2B5EF4-FFF2-40B4-BE49-F238E27FC236}">
                <a16:creationId xmlns:a16="http://schemas.microsoft.com/office/drawing/2014/main" id="{90580BBB-EFDB-3743-481F-DDF8F9D86D06}"/>
              </a:ext>
            </a:extLst>
          </p:cNvPr>
          <p:cNvSpPr/>
          <p:nvPr userDrawn="1"/>
        </p:nvSpPr>
        <p:spPr>
          <a:xfrm>
            <a:off x="-3364" y="-163"/>
            <a:ext cx="12195199" cy="6859814"/>
          </a:xfrm>
          <a:custGeom>
            <a:avLst/>
            <a:gdLst>
              <a:gd name="connsiteX0" fmla="*/ 12195200 w 12195199"/>
              <a:gd name="connsiteY0" fmla="*/ 0 h 6859814"/>
              <a:gd name="connsiteX1" fmla="*/ 1883118 w 12195199"/>
              <a:gd name="connsiteY1" fmla="*/ 0 h 6859814"/>
              <a:gd name="connsiteX2" fmla="*/ 1178189 w 12195199"/>
              <a:gd name="connsiteY2" fmla="*/ 284306 h 6859814"/>
              <a:gd name="connsiteX3" fmla="*/ 136 w 12195199"/>
              <a:gd name="connsiteY3" fmla="*/ 284306 h 6859814"/>
              <a:gd name="connsiteX4" fmla="*/ 136 w 12195199"/>
              <a:gd name="connsiteY4" fmla="*/ 3877916 h 6859814"/>
              <a:gd name="connsiteX5" fmla="*/ 0 w 12195199"/>
              <a:gd name="connsiteY5" fmla="*/ 3877916 h 6859814"/>
              <a:gd name="connsiteX6" fmla="*/ 0 w 12195199"/>
              <a:gd name="connsiteY6" fmla="*/ 6859815 h 6859814"/>
              <a:gd name="connsiteX7" fmla="*/ 12195060 w 12195199"/>
              <a:gd name="connsiteY7" fmla="*/ 6859815 h 6859814"/>
              <a:gd name="connsiteX8" fmla="*/ 12195060 w 12195199"/>
              <a:gd name="connsiteY8" fmla="*/ 4452972 h 6859814"/>
              <a:gd name="connsiteX9" fmla="*/ 12195200 w 12195199"/>
              <a:gd name="connsiteY9" fmla="*/ 4452858 h 6859814"/>
              <a:gd name="connsiteX10" fmla="*/ 12195200 w 12195199"/>
              <a:gd name="connsiteY10" fmla="*/ 0 h 68598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195199" h="6859814">
                <a:moveTo>
                  <a:pt x="12195200" y="0"/>
                </a:moveTo>
                <a:lnTo>
                  <a:pt x="1883118" y="0"/>
                </a:lnTo>
                <a:cubicBezTo>
                  <a:pt x="1700710" y="178922"/>
                  <a:pt x="1450873" y="284306"/>
                  <a:pt x="1178189" y="284306"/>
                </a:cubicBezTo>
                <a:lnTo>
                  <a:pt x="136" y="284306"/>
                </a:lnTo>
                <a:lnTo>
                  <a:pt x="136" y="3877916"/>
                </a:lnTo>
                <a:lnTo>
                  <a:pt x="0" y="3877916"/>
                </a:lnTo>
                <a:lnTo>
                  <a:pt x="0" y="6859815"/>
                </a:lnTo>
                <a:lnTo>
                  <a:pt x="12195060" y="6859815"/>
                </a:lnTo>
                <a:lnTo>
                  <a:pt x="12195060" y="4452972"/>
                </a:lnTo>
                <a:cubicBezTo>
                  <a:pt x="12195111" y="4452947"/>
                  <a:pt x="12195149" y="4452896"/>
                  <a:pt x="12195200" y="4452858"/>
                </a:cubicBezTo>
                <a:lnTo>
                  <a:pt x="12195200" y="0"/>
                </a:lnTo>
                <a:close/>
              </a:path>
            </a:pathLst>
          </a:custGeom>
          <a:solidFill>
            <a:schemeClr val="bg1"/>
          </a:solidFill>
          <a:ln w="12700" cap="flat">
            <a:noFill/>
            <a:prstDash val="solid"/>
            <a:miter/>
          </a:ln>
        </p:spPr>
        <p:txBody>
          <a:bodyPr rtlCol="0" anchor="ctr">
            <a:noAutofit/>
          </a:bodyPr>
          <a:lstStyle/>
          <a:p>
            <a:endParaRPr lang="en-US"/>
          </a:p>
        </p:txBody>
      </p:sp>
      <p:sp>
        <p:nvSpPr>
          <p:cNvPr id="12" name="Freeform 11">
            <a:extLst>
              <a:ext uri="{FF2B5EF4-FFF2-40B4-BE49-F238E27FC236}">
                <a16:creationId xmlns:a16="http://schemas.microsoft.com/office/drawing/2014/main" id="{4582F3D6-EECB-E4FA-D87B-27FF1A6A358C}"/>
              </a:ext>
            </a:extLst>
          </p:cNvPr>
          <p:cNvSpPr/>
          <p:nvPr userDrawn="1"/>
        </p:nvSpPr>
        <p:spPr>
          <a:xfrm>
            <a:off x="-126" y="1797935"/>
            <a:ext cx="12192000" cy="5059938"/>
          </a:xfrm>
          <a:custGeom>
            <a:avLst/>
            <a:gdLst>
              <a:gd name="connsiteX0" fmla="*/ 5953058 w 12192000"/>
              <a:gd name="connsiteY0" fmla="*/ 0 h 5059938"/>
              <a:gd name="connsiteX1" fmla="*/ 11869226 w 12192000"/>
              <a:gd name="connsiteY1" fmla="*/ 0 h 5059938"/>
              <a:gd name="connsiteX2" fmla="*/ 11869226 w 12192000"/>
              <a:gd name="connsiteY2" fmla="*/ 2290 h 5059938"/>
              <a:gd name="connsiteX3" fmla="*/ 12192000 w 12192000"/>
              <a:gd name="connsiteY3" fmla="*/ 2290 h 5059938"/>
              <a:gd name="connsiteX4" fmla="*/ 12192000 w 12192000"/>
              <a:gd name="connsiteY4" fmla="*/ 5059938 h 5059938"/>
              <a:gd name="connsiteX5" fmla="*/ 0 w 12192000"/>
              <a:gd name="connsiteY5" fmla="*/ 5059938 h 5059938"/>
              <a:gd name="connsiteX6" fmla="*/ 0 w 12192000"/>
              <a:gd name="connsiteY6" fmla="*/ 1525655 h 5059938"/>
              <a:gd name="connsiteX7" fmla="*/ 5258308 w 12192000"/>
              <a:gd name="connsiteY7" fmla="*/ 2290 h 5059938"/>
              <a:gd name="connsiteX8" fmla="*/ 5953058 w 12192000"/>
              <a:gd name="connsiteY8" fmla="*/ 2290 h 5059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192000" h="5059938">
                <a:moveTo>
                  <a:pt x="5953058" y="0"/>
                </a:moveTo>
                <a:lnTo>
                  <a:pt x="11869226" y="0"/>
                </a:lnTo>
                <a:lnTo>
                  <a:pt x="11869226" y="2290"/>
                </a:lnTo>
                <a:lnTo>
                  <a:pt x="12192000" y="2290"/>
                </a:lnTo>
                <a:lnTo>
                  <a:pt x="12192000" y="5059938"/>
                </a:lnTo>
                <a:lnTo>
                  <a:pt x="0" y="5059938"/>
                </a:lnTo>
                <a:lnTo>
                  <a:pt x="0" y="1525655"/>
                </a:lnTo>
                <a:cubicBezTo>
                  <a:pt x="1439672" y="507496"/>
                  <a:pt x="3266186" y="2290"/>
                  <a:pt x="5258308" y="2290"/>
                </a:cubicBezTo>
                <a:lnTo>
                  <a:pt x="5953058" y="2290"/>
                </a:lnTo>
                <a:close/>
              </a:path>
            </a:pathLst>
          </a:custGeom>
          <a:ln>
            <a:noFill/>
          </a:ln>
        </p:spPr>
        <p:style>
          <a:lnRef idx="2">
            <a:schemeClr val="accent1">
              <a:shade val="15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7" name="Proprietary Statement">
            <a:extLst>
              <a:ext uri="{FF2B5EF4-FFF2-40B4-BE49-F238E27FC236}">
                <a16:creationId xmlns:a16="http://schemas.microsoft.com/office/drawing/2014/main" id="{9E1ED08C-EE02-375F-8762-C6B53BB5852C}"/>
              </a:ext>
            </a:extLst>
          </p:cNvPr>
          <p:cNvSpPr txBox="1"/>
          <p:nvPr userDrawn="1"/>
        </p:nvSpPr>
        <p:spPr>
          <a:xfrm>
            <a:off x="9849970" y="65481"/>
            <a:ext cx="2019129" cy="275129"/>
          </a:xfrm>
          <a:prstGeom prst="rect">
            <a:avLst/>
          </a:prstGeom>
          <a:noFill/>
        </p:spPr>
        <p:txBody>
          <a:bodyPr wrap="square" rtlCol="0">
            <a:noAutofit/>
          </a:bodyPr>
          <a:lstStyle/>
          <a:p>
            <a:pPr algn="r"/>
            <a:r>
              <a:rPr lang="en-US" sz="800">
                <a:solidFill>
                  <a:srgbClr val="012169"/>
                </a:solidFill>
                <a:latin typeface="+mn-lt"/>
                <a:cs typeface="Calibri" panose="020F0502020204030204" pitchFamily="34" charset="0"/>
              </a:rPr>
              <a:t>Proprietary business information of ADM.</a:t>
            </a:r>
          </a:p>
        </p:txBody>
      </p:sp>
      <p:sp>
        <p:nvSpPr>
          <p:cNvPr id="21" name="Image">
            <a:extLst>
              <a:ext uri="{FF2B5EF4-FFF2-40B4-BE49-F238E27FC236}">
                <a16:creationId xmlns:a16="http://schemas.microsoft.com/office/drawing/2014/main" id="{518AB33D-5A15-16BE-D9C6-C8472E3AC36F}"/>
              </a:ext>
            </a:extLst>
          </p:cNvPr>
          <p:cNvSpPr>
            <a:spLocks noGrp="1"/>
          </p:cNvSpPr>
          <p:nvPr>
            <p:ph type="pic" sz="quarter" idx="23"/>
          </p:nvPr>
        </p:nvSpPr>
        <p:spPr>
          <a:xfrm>
            <a:off x="343026" y="3600450"/>
            <a:ext cx="5752719" cy="2914650"/>
          </a:xfrm>
          <a:custGeom>
            <a:avLst/>
            <a:gdLst>
              <a:gd name="connsiteX0" fmla="*/ 0 w 5752719"/>
              <a:gd name="connsiteY0" fmla="*/ 0 h 2914650"/>
              <a:gd name="connsiteX1" fmla="*/ 5752719 w 5752719"/>
              <a:gd name="connsiteY1" fmla="*/ 0 h 2914650"/>
              <a:gd name="connsiteX2" fmla="*/ 5752719 w 5752719"/>
              <a:gd name="connsiteY2" fmla="*/ 2914650 h 2914650"/>
              <a:gd name="connsiteX3" fmla="*/ 0 w 5752719"/>
              <a:gd name="connsiteY3" fmla="*/ 2914650 h 2914650"/>
            </a:gdLst>
            <a:ahLst/>
            <a:cxnLst>
              <a:cxn ang="0">
                <a:pos x="connsiteX0" y="connsiteY0"/>
              </a:cxn>
              <a:cxn ang="0">
                <a:pos x="connsiteX1" y="connsiteY1"/>
              </a:cxn>
              <a:cxn ang="0">
                <a:pos x="connsiteX2" y="connsiteY2"/>
              </a:cxn>
              <a:cxn ang="0">
                <a:pos x="connsiteX3" y="connsiteY3"/>
              </a:cxn>
            </a:cxnLst>
            <a:rect l="l" t="t" r="r" b="b"/>
            <a:pathLst>
              <a:path w="5752719" h="2914650">
                <a:moveTo>
                  <a:pt x="0" y="0"/>
                </a:moveTo>
                <a:lnTo>
                  <a:pt x="5752719" y="0"/>
                </a:lnTo>
                <a:lnTo>
                  <a:pt x="5752719" y="2914650"/>
                </a:lnTo>
                <a:lnTo>
                  <a:pt x="0" y="2914650"/>
                </a:lnTo>
                <a:close/>
              </a:path>
            </a:pathLst>
          </a:custGeom>
          <a:pattFill prst="pct20">
            <a:fgClr>
              <a:srgbClr val="012169"/>
            </a:fgClr>
            <a:bgClr>
              <a:schemeClr val="bg1"/>
            </a:bgClr>
          </a:pattFill>
        </p:spPr>
        <p:txBody>
          <a:bodyPr wrap="square" anchor="ctr">
            <a:noAutofit/>
          </a:bodyPr>
          <a:lstStyle>
            <a:lvl1pPr marL="0" indent="0" algn="ctr">
              <a:buNone/>
              <a:defRPr sz="2000" b="1">
                <a:solidFill>
                  <a:srgbClr val="012169"/>
                </a:solidFill>
                <a:latin typeface="Calibri" panose="020F0502020204030204" pitchFamily="34" charset="0"/>
                <a:cs typeface="Calibri" panose="020F0502020204030204" pitchFamily="34" charset="0"/>
              </a:defRPr>
            </a:lvl1pPr>
          </a:lstStyle>
          <a:p>
            <a:r>
              <a:rPr lang="en-US"/>
              <a:t>Click icon to add picture</a:t>
            </a:r>
          </a:p>
        </p:txBody>
      </p:sp>
      <p:sp>
        <p:nvSpPr>
          <p:cNvPr id="20" name="Image">
            <a:extLst>
              <a:ext uri="{FF2B5EF4-FFF2-40B4-BE49-F238E27FC236}">
                <a16:creationId xmlns:a16="http://schemas.microsoft.com/office/drawing/2014/main" id="{9C79DA3F-A5B7-CD71-064B-DB05C9FC50EC}"/>
              </a:ext>
            </a:extLst>
          </p:cNvPr>
          <p:cNvSpPr>
            <a:spLocks noGrp="1"/>
          </p:cNvSpPr>
          <p:nvPr>
            <p:ph type="pic" sz="quarter" idx="24"/>
          </p:nvPr>
        </p:nvSpPr>
        <p:spPr>
          <a:xfrm>
            <a:off x="343026" y="342900"/>
            <a:ext cx="5752719" cy="2914650"/>
          </a:xfrm>
          <a:custGeom>
            <a:avLst/>
            <a:gdLst>
              <a:gd name="connsiteX0" fmla="*/ 0 w 5752719"/>
              <a:gd name="connsiteY0" fmla="*/ 0 h 2914650"/>
              <a:gd name="connsiteX1" fmla="*/ 5752719 w 5752719"/>
              <a:gd name="connsiteY1" fmla="*/ 0 h 2914650"/>
              <a:gd name="connsiteX2" fmla="*/ 5752719 w 5752719"/>
              <a:gd name="connsiteY2" fmla="*/ 2914650 h 2914650"/>
              <a:gd name="connsiteX3" fmla="*/ 0 w 5752719"/>
              <a:gd name="connsiteY3" fmla="*/ 2914650 h 2914650"/>
            </a:gdLst>
            <a:ahLst/>
            <a:cxnLst>
              <a:cxn ang="0">
                <a:pos x="connsiteX0" y="connsiteY0"/>
              </a:cxn>
              <a:cxn ang="0">
                <a:pos x="connsiteX1" y="connsiteY1"/>
              </a:cxn>
              <a:cxn ang="0">
                <a:pos x="connsiteX2" y="connsiteY2"/>
              </a:cxn>
              <a:cxn ang="0">
                <a:pos x="connsiteX3" y="connsiteY3"/>
              </a:cxn>
            </a:cxnLst>
            <a:rect l="l" t="t" r="r" b="b"/>
            <a:pathLst>
              <a:path w="5752719" h="2914650">
                <a:moveTo>
                  <a:pt x="0" y="0"/>
                </a:moveTo>
                <a:lnTo>
                  <a:pt x="5752719" y="0"/>
                </a:lnTo>
                <a:lnTo>
                  <a:pt x="5752719" y="2914650"/>
                </a:lnTo>
                <a:lnTo>
                  <a:pt x="0" y="2914650"/>
                </a:lnTo>
                <a:close/>
              </a:path>
            </a:pathLst>
          </a:custGeom>
          <a:pattFill prst="pct20">
            <a:fgClr>
              <a:srgbClr val="012169"/>
            </a:fgClr>
            <a:bgClr>
              <a:schemeClr val="bg1"/>
            </a:bgClr>
          </a:pattFill>
        </p:spPr>
        <p:txBody>
          <a:bodyPr wrap="square" anchor="ctr">
            <a:noAutofit/>
          </a:bodyPr>
          <a:lstStyle>
            <a:lvl1pPr marL="0" indent="0" algn="ctr">
              <a:buNone/>
              <a:defRPr sz="2000" b="1">
                <a:solidFill>
                  <a:srgbClr val="012169"/>
                </a:solidFill>
                <a:latin typeface="Calibri" panose="020F0502020204030204" pitchFamily="34" charset="0"/>
                <a:cs typeface="Calibri" panose="020F0502020204030204" pitchFamily="34" charset="0"/>
              </a:defRPr>
            </a:lvl1pPr>
          </a:lstStyle>
          <a:p>
            <a:r>
              <a:rPr lang="en-US"/>
              <a:t>Click icon to add picture</a:t>
            </a:r>
          </a:p>
        </p:txBody>
      </p:sp>
      <p:sp>
        <p:nvSpPr>
          <p:cNvPr id="2" name="Page Number">
            <a:extLst>
              <a:ext uri="{FF2B5EF4-FFF2-40B4-BE49-F238E27FC236}">
                <a16:creationId xmlns:a16="http://schemas.microsoft.com/office/drawing/2014/main" id="{4A1F4037-7A75-DE30-B8A9-240AB41DC9FB}"/>
              </a:ext>
            </a:extLst>
          </p:cNvPr>
          <p:cNvSpPr txBox="1"/>
          <p:nvPr userDrawn="1"/>
        </p:nvSpPr>
        <p:spPr>
          <a:xfrm>
            <a:off x="11725057" y="76801"/>
            <a:ext cx="583933" cy="153888"/>
          </a:xfrm>
          <a:prstGeom prst="rect">
            <a:avLst/>
          </a:prstGeom>
          <a:noFill/>
        </p:spPr>
        <p:txBody>
          <a:bodyPr wrap="square" lIns="0" tIns="0" rIns="0" bIns="0" rtlCol="0" anchor="ctr" anchorCtr="0">
            <a:noAutofit/>
          </a:bodyPr>
          <a:lstStyle/>
          <a:p>
            <a:pPr algn="ctr"/>
            <a:fld id="{B49023F9-1F1A-4EC8-9204-C35E5AB6C15C}" type="slidenum">
              <a:rPr lang="en-US" sz="1000" smtClean="0">
                <a:solidFill>
                  <a:srgbClr val="012169"/>
                </a:solidFill>
                <a:latin typeface="+mj-lt"/>
              </a:rPr>
              <a:pPr algn="ctr"/>
              <a:t>‹#›</a:t>
            </a:fld>
            <a:endParaRPr lang="en-US" sz="1000">
              <a:solidFill>
                <a:srgbClr val="012169"/>
              </a:solidFill>
              <a:latin typeface="+mj-lt"/>
            </a:endParaRPr>
          </a:p>
        </p:txBody>
      </p:sp>
      <p:sp>
        <p:nvSpPr>
          <p:cNvPr id="7" name="Title">
            <a:extLst>
              <a:ext uri="{FF2B5EF4-FFF2-40B4-BE49-F238E27FC236}">
                <a16:creationId xmlns:a16="http://schemas.microsoft.com/office/drawing/2014/main" id="{F94C235A-74B0-EDB5-03C4-7E31CDAC5CAD}"/>
              </a:ext>
            </a:extLst>
          </p:cNvPr>
          <p:cNvSpPr>
            <a:spLocks noGrp="1"/>
          </p:cNvSpPr>
          <p:nvPr>
            <p:ph type="body" sz="quarter" idx="20" hasCustomPrompt="1"/>
          </p:nvPr>
        </p:nvSpPr>
        <p:spPr>
          <a:xfrm>
            <a:off x="6438983" y="716039"/>
            <a:ext cx="5403038" cy="861774"/>
          </a:xfrm>
          <a:prstGeom prst="rect">
            <a:avLst/>
          </a:prstGeom>
        </p:spPr>
        <p:txBody>
          <a:bodyPr wrap="square" lIns="0" tIns="0" rIns="0" bIns="0">
            <a:noAutofit/>
          </a:bodyPr>
          <a:lstStyle>
            <a:lvl1pPr marL="0" indent="0">
              <a:lnSpc>
                <a:spcPct val="100000"/>
              </a:lnSpc>
              <a:spcBef>
                <a:spcPts val="0"/>
              </a:spcBef>
              <a:buNone/>
              <a:defRPr b="1" i="0">
                <a:solidFill>
                  <a:srgbClr val="012169"/>
                </a:solidFill>
                <a:latin typeface="+mj-lt"/>
              </a:defRPr>
            </a:lvl1pPr>
          </a:lstStyle>
          <a:p>
            <a:pPr lvl="0"/>
            <a:r>
              <a:rPr lang="en-US" dirty="0"/>
              <a:t>Title Font is Sitka Text Bold, </a:t>
            </a:r>
            <a:br>
              <a:rPr lang="en-US" dirty="0"/>
            </a:br>
            <a:r>
              <a:rPr lang="en-US" dirty="0"/>
              <a:t>28pt in Title Case</a:t>
            </a:r>
          </a:p>
        </p:txBody>
      </p:sp>
      <p:sp>
        <p:nvSpPr>
          <p:cNvPr id="8" name="Section Header">
            <a:extLst>
              <a:ext uri="{FF2B5EF4-FFF2-40B4-BE49-F238E27FC236}">
                <a16:creationId xmlns:a16="http://schemas.microsoft.com/office/drawing/2014/main" id="{FB333E00-DC41-D411-803F-30F5DE77EEE2}"/>
              </a:ext>
            </a:extLst>
          </p:cNvPr>
          <p:cNvSpPr>
            <a:spLocks noGrp="1"/>
          </p:cNvSpPr>
          <p:nvPr>
            <p:ph type="body" sz="quarter" idx="19" hasCustomPrompt="1"/>
          </p:nvPr>
        </p:nvSpPr>
        <p:spPr>
          <a:xfrm>
            <a:off x="6438900" y="352222"/>
            <a:ext cx="5402184" cy="169277"/>
          </a:xfrm>
          <a:prstGeom prst="rect">
            <a:avLst/>
          </a:prstGeom>
        </p:spPr>
        <p:txBody>
          <a:bodyPr wrap="square" lIns="0" tIns="0" rIns="0" bIns="0">
            <a:noAutofit/>
          </a:bodyPr>
          <a:lstStyle>
            <a:lvl1pPr marL="0" indent="0">
              <a:lnSpc>
                <a:spcPct val="100000"/>
              </a:lnSpc>
              <a:spcBef>
                <a:spcPts val="0"/>
              </a:spcBef>
              <a:buNone/>
              <a:defRPr sz="1100" b="1">
                <a:solidFill>
                  <a:srgbClr val="DC582A"/>
                </a:solidFill>
              </a:defRPr>
            </a:lvl1pPr>
          </a:lstStyle>
          <a:p>
            <a:pPr lvl="0"/>
            <a:r>
              <a:rPr lang="en-US" dirty="0"/>
              <a:t>Section Header Font is Calibri Bold, 11pt</a:t>
            </a:r>
          </a:p>
        </p:txBody>
      </p:sp>
      <p:sp>
        <p:nvSpPr>
          <p:cNvPr id="4" name="Copy">
            <a:extLst>
              <a:ext uri="{FF2B5EF4-FFF2-40B4-BE49-F238E27FC236}">
                <a16:creationId xmlns:a16="http://schemas.microsoft.com/office/drawing/2014/main" id="{E93AF64F-485D-B40A-05EE-F57C56EE7C97}"/>
              </a:ext>
            </a:extLst>
          </p:cNvPr>
          <p:cNvSpPr>
            <a:spLocks noGrp="1"/>
          </p:cNvSpPr>
          <p:nvPr>
            <p:ph type="body" sz="quarter" idx="40" hasCustomPrompt="1"/>
          </p:nvPr>
        </p:nvSpPr>
        <p:spPr>
          <a:xfrm>
            <a:off x="6452875" y="2145462"/>
            <a:ext cx="5388209" cy="4360316"/>
          </a:xfrm>
          <a:prstGeom prst="rect">
            <a:avLst/>
          </a:prstGeom>
        </p:spPr>
        <p:txBody>
          <a:bodyPr lIns="0" tIns="0" rIns="0" bIns="0" anchor="t">
            <a:noAutofit/>
          </a:bodyPr>
          <a:lstStyle>
            <a:lvl1pPr marL="0" indent="0">
              <a:lnSpc>
                <a:spcPct val="100000"/>
              </a:lnSpc>
              <a:spcBef>
                <a:spcPts val="0"/>
              </a:spcBef>
              <a:buFont typeface="Arial" panose="020B0604020202020204" pitchFamily="34" charset="0"/>
              <a:buNone/>
              <a:defRPr sz="2000" b="0" i="0">
                <a:solidFill>
                  <a:schemeClr val="bg1"/>
                </a:solidFill>
                <a:latin typeface="+mn-lt"/>
                <a:cs typeface="Calibri" panose="020F0502020204030204" pitchFamily="34" charset="0"/>
              </a:defRPr>
            </a:lvl1pPr>
            <a:lvl2pPr marL="290513" indent="-163513">
              <a:lnSpc>
                <a:spcPct val="100000"/>
              </a:lnSpc>
              <a:buFont typeface="Courier New" panose="02070309020205020404" pitchFamily="49" charset="0"/>
              <a:buChar char="o"/>
              <a:tabLst/>
              <a:defRPr sz="1400" b="1">
                <a:solidFill>
                  <a:schemeClr val="bg1"/>
                </a:solidFill>
                <a:latin typeface="+mn-lt"/>
                <a:cs typeface="Calibri" panose="020F0502020204030204" pitchFamily="34" charset="0"/>
              </a:defRPr>
            </a:lvl2pPr>
            <a:lvl3pPr marL="523875" indent="-163513">
              <a:lnSpc>
                <a:spcPct val="100000"/>
              </a:lnSpc>
              <a:buFont typeface="Wingdings" pitchFamily="2" charset="2"/>
              <a:buChar char="§"/>
              <a:tabLst/>
              <a:defRPr sz="1400">
                <a:solidFill>
                  <a:schemeClr val="bg1"/>
                </a:solidFill>
                <a:latin typeface="+mn-lt"/>
                <a:cs typeface="Calibri" panose="020F0502020204030204" pitchFamily="34" charset="0"/>
              </a:defRPr>
            </a:lvl3pPr>
            <a:lvl4pPr marL="744538" indent="-163513">
              <a:lnSpc>
                <a:spcPct val="100000"/>
              </a:lnSpc>
              <a:tabLst/>
              <a:defRPr sz="1200">
                <a:solidFill>
                  <a:schemeClr val="bg1"/>
                </a:solidFill>
                <a:latin typeface="+mn-lt"/>
                <a:cs typeface="Calibri" panose="020F0502020204030204" pitchFamily="34" charset="0"/>
              </a:defRPr>
            </a:lvl4pPr>
          </a:lstStyle>
          <a:p>
            <a:pPr lvl="0"/>
            <a:r>
              <a:rPr lang="en-US" dirty="0"/>
              <a:t>Text font is Calibri, 20pt in sentence case</a:t>
            </a:r>
          </a:p>
          <a:p>
            <a:pPr lvl="1"/>
            <a:r>
              <a:rPr lang="en-US" dirty="0"/>
              <a:t>List Font is Calibri Bold, 14pt</a:t>
            </a:r>
          </a:p>
          <a:p>
            <a:pPr lvl="2"/>
            <a:r>
              <a:rPr lang="en-US" dirty="0"/>
              <a:t>List Font is Calibri, 14pt</a:t>
            </a:r>
          </a:p>
          <a:p>
            <a:pPr lvl="3"/>
            <a:r>
              <a:rPr lang="en-US" dirty="0"/>
              <a:t>List Font is Calibri, 12pt</a:t>
            </a:r>
          </a:p>
        </p:txBody>
      </p:sp>
    </p:spTree>
    <p:extLst>
      <p:ext uri="{BB962C8B-B14F-4D97-AF65-F5344CB8AC3E}">
        <p14:creationId xmlns:p14="http://schemas.microsoft.com/office/powerpoint/2010/main" val="312685044"/>
      </p:ext>
    </p:extLst>
  </p:cSld>
  <p:clrMapOvr>
    <a:masterClrMapping/>
  </p:clrMapOvr>
  <p:extLst>
    <p:ext uri="{DCECCB84-F9BA-43D5-87BE-67443E8EF086}">
      <p15:sldGuideLst xmlns:p15="http://schemas.microsoft.com/office/powerpoint/2012/main">
        <p15:guide id="1" pos="4056" userDrawn="1">
          <p15:clr>
            <a:srgbClr val="FBAE40"/>
          </p15:clr>
        </p15:guide>
      </p15:sldGuideLst>
    </p:ext>
  </p:extLst>
</p:sldLayout>
</file>

<file path=ppt/slideLayouts/slideLayout106.xml><?xml version="1.0" encoding="utf-8"?>
<p:sldLayout xmlns:a="http://schemas.openxmlformats.org/drawingml/2006/main" xmlns:r="http://schemas.openxmlformats.org/officeDocument/2006/relationships" xmlns:p="http://schemas.openxmlformats.org/presentationml/2006/main" preserve="1" userDrawn="1">
  <p:cSld name="Content+Media 19">
    <p:spTree>
      <p:nvGrpSpPr>
        <p:cNvPr id="1" name=""/>
        <p:cNvGrpSpPr/>
        <p:nvPr/>
      </p:nvGrpSpPr>
      <p:grpSpPr>
        <a:xfrm>
          <a:off x="0" y="0"/>
          <a:ext cx="0" cy="0"/>
          <a:chOff x="0" y="0"/>
          <a:chExt cx="0" cy="0"/>
        </a:xfrm>
      </p:grpSpPr>
      <p:sp>
        <p:nvSpPr>
          <p:cNvPr id="19" name="Freeform 18">
            <a:extLst>
              <a:ext uri="{FF2B5EF4-FFF2-40B4-BE49-F238E27FC236}">
                <a16:creationId xmlns:a16="http://schemas.microsoft.com/office/drawing/2014/main" id="{363E1CA2-8FA9-B3AE-1B23-F5B8AF77E58D}"/>
              </a:ext>
            </a:extLst>
          </p:cNvPr>
          <p:cNvSpPr/>
          <p:nvPr userDrawn="1"/>
        </p:nvSpPr>
        <p:spPr>
          <a:xfrm>
            <a:off x="-3364" y="-163"/>
            <a:ext cx="12195199" cy="6859814"/>
          </a:xfrm>
          <a:custGeom>
            <a:avLst/>
            <a:gdLst>
              <a:gd name="connsiteX0" fmla="*/ 12195200 w 12195199"/>
              <a:gd name="connsiteY0" fmla="*/ 0 h 6859814"/>
              <a:gd name="connsiteX1" fmla="*/ 1883118 w 12195199"/>
              <a:gd name="connsiteY1" fmla="*/ 0 h 6859814"/>
              <a:gd name="connsiteX2" fmla="*/ 1178189 w 12195199"/>
              <a:gd name="connsiteY2" fmla="*/ 284306 h 6859814"/>
              <a:gd name="connsiteX3" fmla="*/ 136 w 12195199"/>
              <a:gd name="connsiteY3" fmla="*/ 284306 h 6859814"/>
              <a:gd name="connsiteX4" fmla="*/ 136 w 12195199"/>
              <a:gd name="connsiteY4" fmla="*/ 3877916 h 6859814"/>
              <a:gd name="connsiteX5" fmla="*/ 0 w 12195199"/>
              <a:gd name="connsiteY5" fmla="*/ 3877916 h 6859814"/>
              <a:gd name="connsiteX6" fmla="*/ 0 w 12195199"/>
              <a:gd name="connsiteY6" fmla="*/ 6859815 h 6859814"/>
              <a:gd name="connsiteX7" fmla="*/ 12195060 w 12195199"/>
              <a:gd name="connsiteY7" fmla="*/ 6859815 h 6859814"/>
              <a:gd name="connsiteX8" fmla="*/ 12195060 w 12195199"/>
              <a:gd name="connsiteY8" fmla="*/ 4452972 h 6859814"/>
              <a:gd name="connsiteX9" fmla="*/ 12195200 w 12195199"/>
              <a:gd name="connsiteY9" fmla="*/ 4452858 h 6859814"/>
              <a:gd name="connsiteX10" fmla="*/ 12195200 w 12195199"/>
              <a:gd name="connsiteY10" fmla="*/ 0 h 68598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195199" h="6859814">
                <a:moveTo>
                  <a:pt x="12195200" y="0"/>
                </a:moveTo>
                <a:lnTo>
                  <a:pt x="1883118" y="0"/>
                </a:lnTo>
                <a:cubicBezTo>
                  <a:pt x="1700710" y="178922"/>
                  <a:pt x="1450873" y="284306"/>
                  <a:pt x="1178189" y="284306"/>
                </a:cubicBezTo>
                <a:lnTo>
                  <a:pt x="136" y="284306"/>
                </a:lnTo>
                <a:lnTo>
                  <a:pt x="136" y="3877916"/>
                </a:lnTo>
                <a:lnTo>
                  <a:pt x="0" y="3877916"/>
                </a:lnTo>
                <a:lnTo>
                  <a:pt x="0" y="6859815"/>
                </a:lnTo>
                <a:lnTo>
                  <a:pt x="12195060" y="6859815"/>
                </a:lnTo>
                <a:lnTo>
                  <a:pt x="12195060" y="4452972"/>
                </a:lnTo>
                <a:cubicBezTo>
                  <a:pt x="12195111" y="4452947"/>
                  <a:pt x="12195149" y="4452896"/>
                  <a:pt x="12195200" y="4452858"/>
                </a:cubicBezTo>
                <a:lnTo>
                  <a:pt x="12195200" y="0"/>
                </a:lnTo>
                <a:close/>
              </a:path>
            </a:pathLst>
          </a:custGeom>
          <a:solidFill>
            <a:schemeClr val="bg1"/>
          </a:solidFill>
          <a:ln w="12700" cap="flat">
            <a:noFill/>
            <a:prstDash val="solid"/>
            <a:miter/>
          </a:ln>
        </p:spPr>
        <p:txBody>
          <a:bodyPr rtlCol="0" anchor="ctr">
            <a:noAutofit/>
          </a:bodyPr>
          <a:lstStyle/>
          <a:p>
            <a:endParaRPr lang="en-US"/>
          </a:p>
        </p:txBody>
      </p:sp>
      <p:sp>
        <p:nvSpPr>
          <p:cNvPr id="21" name="Freeform 20">
            <a:extLst>
              <a:ext uri="{FF2B5EF4-FFF2-40B4-BE49-F238E27FC236}">
                <a16:creationId xmlns:a16="http://schemas.microsoft.com/office/drawing/2014/main" id="{E205A400-4A43-1DC4-F1AA-D9BAB750B410}"/>
              </a:ext>
            </a:extLst>
          </p:cNvPr>
          <p:cNvSpPr/>
          <p:nvPr userDrawn="1"/>
        </p:nvSpPr>
        <p:spPr>
          <a:xfrm>
            <a:off x="-126" y="1797935"/>
            <a:ext cx="12192000" cy="5059938"/>
          </a:xfrm>
          <a:custGeom>
            <a:avLst/>
            <a:gdLst>
              <a:gd name="connsiteX0" fmla="*/ 5953058 w 12192000"/>
              <a:gd name="connsiteY0" fmla="*/ 0 h 5059938"/>
              <a:gd name="connsiteX1" fmla="*/ 11869226 w 12192000"/>
              <a:gd name="connsiteY1" fmla="*/ 0 h 5059938"/>
              <a:gd name="connsiteX2" fmla="*/ 11869226 w 12192000"/>
              <a:gd name="connsiteY2" fmla="*/ 2290 h 5059938"/>
              <a:gd name="connsiteX3" fmla="*/ 12192000 w 12192000"/>
              <a:gd name="connsiteY3" fmla="*/ 2290 h 5059938"/>
              <a:gd name="connsiteX4" fmla="*/ 12192000 w 12192000"/>
              <a:gd name="connsiteY4" fmla="*/ 5059938 h 5059938"/>
              <a:gd name="connsiteX5" fmla="*/ 0 w 12192000"/>
              <a:gd name="connsiteY5" fmla="*/ 5059938 h 5059938"/>
              <a:gd name="connsiteX6" fmla="*/ 0 w 12192000"/>
              <a:gd name="connsiteY6" fmla="*/ 1525655 h 5059938"/>
              <a:gd name="connsiteX7" fmla="*/ 5258308 w 12192000"/>
              <a:gd name="connsiteY7" fmla="*/ 2290 h 5059938"/>
              <a:gd name="connsiteX8" fmla="*/ 5953058 w 12192000"/>
              <a:gd name="connsiteY8" fmla="*/ 2290 h 5059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192000" h="5059938">
                <a:moveTo>
                  <a:pt x="5953058" y="0"/>
                </a:moveTo>
                <a:lnTo>
                  <a:pt x="11869226" y="0"/>
                </a:lnTo>
                <a:lnTo>
                  <a:pt x="11869226" y="2290"/>
                </a:lnTo>
                <a:lnTo>
                  <a:pt x="12192000" y="2290"/>
                </a:lnTo>
                <a:lnTo>
                  <a:pt x="12192000" y="5059938"/>
                </a:lnTo>
                <a:lnTo>
                  <a:pt x="0" y="5059938"/>
                </a:lnTo>
                <a:lnTo>
                  <a:pt x="0" y="1525655"/>
                </a:lnTo>
                <a:cubicBezTo>
                  <a:pt x="1439672" y="507496"/>
                  <a:pt x="3266186" y="2290"/>
                  <a:pt x="5258308" y="2290"/>
                </a:cubicBezTo>
                <a:lnTo>
                  <a:pt x="5953058" y="2290"/>
                </a:lnTo>
                <a:close/>
              </a:path>
            </a:pathLst>
          </a:custGeom>
          <a:ln>
            <a:noFill/>
          </a:ln>
        </p:spPr>
        <p:style>
          <a:lnRef idx="2">
            <a:schemeClr val="accent1">
              <a:shade val="15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7" name="Proprietary Statement">
            <a:extLst>
              <a:ext uri="{FF2B5EF4-FFF2-40B4-BE49-F238E27FC236}">
                <a16:creationId xmlns:a16="http://schemas.microsoft.com/office/drawing/2014/main" id="{9E1ED08C-EE02-375F-8762-C6B53BB5852C}"/>
              </a:ext>
            </a:extLst>
          </p:cNvPr>
          <p:cNvSpPr txBox="1"/>
          <p:nvPr userDrawn="1"/>
        </p:nvSpPr>
        <p:spPr>
          <a:xfrm>
            <a:off x="9849970" y="65481"/>
            <a:ext cx="2019129" cy="275129"/>
          </a:xfrm>
          <a:prstGeom prst="rect">
            <a:avLst/>
          </a:prstGeom>
          <a:noFill/>
        </p:spPr>
        <p:txBody>
          <a:bodyPr wrap="square" rtlCol="0">
            <a:noAutofit/>
          </a:bodyPr>
          <a:lstStyle/>
          <a:p>
            <a:pPr algn="r"/>
            <a:r>
              <a:rPr lang="en-US" sz="800">
                <a:solidFill>
                  <a:srgbClr val="012169"/>
                </a:solidFill>
                <a:latin typeface="+mn-lt"/>
                <a:cs typeface="Calibri" panose="020F0502020204030204" pitchFamily="34" charset="0"/>
              </a:rPr>
              <a:t>Proprietary business information of ADM.</a:t>
            </a:r>
          </a:p>
        </p:txBody>
      </p:sp>
      <p:sp>
        <p:nvSpPr>
          <p:cNvPr id="16" name="Image">
            <a:extLst>
              <a:ext uri="{FF2B5EF4-FFF2-40B4-BE49-F238E27FC236}">
                <a16:creationId xmlns:a16="http://schemas.microsoft.com/office/drawing/2014/main" id="{643841E9-0BCE-E11A-4674-396EE2B2042D}"/>
              </a:ext>
            </a:extLst>
          </p:cNvPr>
          <p:cNvSpPr>
            <a:spLocks noGrp="1"/>
          </p:cNvSpPr>
          <p:nvPr>
            <p:ph type="pic" sz="quarter" idx="23"/>
          </p:nvPr>
        </p:nvSpPr>
        <p:spPr>
          <a:xfrm>
            <a:off x="6434775" y="3600450"/>
            <a:ext cx="5407131" cy="2914650"/>
          </a:xfrm>
          <a:custGeom>
            <a:avLst/>
            <a:gdLst>
              <a:gd name="connsiteX0" fmla="*/ 0 w 5752719"/>
              <a:gd name="connsiteY0" fmla="*/ 0 h 2914650"/>
              <a:gd name="connsiteX1" fmla="*/ 5752719 w 5752719"/>
              <a:gd name="connsiteY1" fmla="*/ 0 h 2914650"/>
              <a:gd name="connsiteX2" fmla="*/ 5752719 w 5752719"/>
              <a:gd name="connsiteY2" fmla="*/ 2914650 h 2914650"/>
              <a:gd name="connsiteX3" fmla="*/ 0 w 5752719"/>
              <a:gd name="connsiteY3" fmla="*/ 2914650 h 2914650"/>
            </a:gdLst>
            <a:ahLst/>
            <a:cxnLst>
              <a:cxn ang="0">
                <a:pos x="connsiteX0" y="connsiteY0"/>
              </a:cxn>
              <a:cxn ang="0">
                <a:pos x="connsiteX1" y="connsiteY1"/>
              </a:cxn>
              <a:cxn ang="0">
                <a:pos x="connsiteX2" y="connsiteY2"/>
              </a:cxn>
              <a:cxn ang="0">
                <a:pos x="connsiteX3" y="connsiteY3"/>
              </a:cxn>
            </a:cxnLst>
            <a:rect l="l" t="t" r="r" b="b"/>
            <a:pathLst>
              <a:path w="5752719" h="2914650">
                <a:moveTo>
                  <a:pt x="0" y="0"/>
                </a:moveTo>
                <a:lnTo>
                  <a:pt x="5752719" y="0"/>
                </a:lnTo>
                <a:lnTo>
                  <a:pt x="5752719" y="2914650"/>
                </a:lnTo>
                <a:lnTo>
                  <a:pt x="0" y="2914650"/>
                </a:lnTo>
                <a:close/>
              </a:path>
            </a:pathLst>
          </a:custGeom>
          <a:pattFill prst="pct20">
            <a:fgClr>
              <a:srgbClr val="012169"/>
            </a:fgClr>
            <a:bgClr>
              <a:schemeClr val="bg1"/>
            </a:bgClr>
          </a:pattFill>
        </p:spPr>
        <p:txBody>
          <a:bodyPr wrap="square" anchor="ctr">
            <a:noAutofit/>
          </a:bodyPr>
          <a:lstStyle>
            <a:lvl1pPr marL="0" indent="0" algn="ctr">
              <a:buNone/>
              <a:defRPr sz="2000" b="1">
                <a:solidFill>
                  <a:srgbClr val="012169"/>
                </a:solidFill>
                <a:latin typeface="Calibri" panose="020F0502020204030204" pitchFamily="34" charset="0"/>
                <a:cs typeface="Calibri" panose="020F0502020204030204" pitchFamily="34" charset="0"/>
              </a:defRPr>
            </a:lvl1pPr>
          </a:lstStyle>
          <a:p>
            <a:r>
              <a:rPr lang="en-US"/>
              <a:t>Click icon to add picture</a:t>
            </a:r>
          </a:p>
        </p:txBody>
      </p:sp>
      <p:sp>
        <p:nvSpPr>
          <p:cNvPr id="14" name="Image">
            <a:extLst>
              <a:ext uri="{FF2B5EF4-FFF2-40B4-BE49-F238E27FC236}">
                <a16:creationId xmlns:a16="http://schemas.microsoft.com/office/drawing/2014/main" id="{2B93744C-952D-3B13-4014-C8406FA5CF15}"/>
              </a:ext>
            </a:extLst>
          </p:cNvPr>
          <p:cNvSpPr>
            <a:spLocks noGrp="1"/>
          </p:cNvSpPr>
          <p:nvPr>
            <p:ph type="pic" sz="quarter" idx="27"/>
          </p:nvPr>
        </p:nvSpPr>
        <p:spPr>
          <a:xfrm>
            <a:off x="6434775" y="342900"/>
            <a:ext cx="5407131" cy="2914650"/>
          </a:xfrm>
          <a:custGeom>
            <a:avLst/>
            <a:gdLst>
              <a:gd name="connsiteX0" fmla="*/ 0 w 5752719"/>
              <a:gd name="connsiteY0" fmla="*/ 0 h 2914650"/>
              <a:gd name="connsiteX1" fmla="*/ 5752719 w 5752719"/>
              <a:gd name="connsiteY1" fmla="*/ 0 h 2914650"/>
              <a:gd name="connsiteX2" fmla="*/ 5752719 w 5752719"/>
              <a:gd name="connsiteY2" fmla="*/ 2914650 h 2914650"/>
              <a:gd name="connsiteX3" fmla="*/ 0 w 5752719"/>
              <a:gd name="connsiteY3" fmla="*/ 2914650 h 2914650"/>
            </a:gdLst>
            <a:ahLst/>
            <a:cxnLst>
              <a:cxn ang="0">
                <a:pos x="connsiteX0" y="connsiteY0"/>
              </a:cxn>
              <a:cxn ang="0">
                <a:pos x="connsiteX1" y="connsiteY1"/>
              </a:cxn>
              <a:cxn ang="0">
                <a:pos x="connsiteX2" y="connsiteY2"/>
              </a:cxn>
              <a:cxn ang="0">
                <a:pos x="connsiteX3" y="connsiteY3"/>
              </a:cxn>
            </a:cxnLst>
            <a:rect l="l" t="t" r="r" b="b"/>
            <a:pathLst>
              <a:path w="5752719" h="2914650">
                <a:moveTo>
                  <a:pt x="0" y="0"/>
                </a:moveTo>
                <a:lnTo>
                  <a:pt x="5752719" y="0"/>
                </a:lnTo>
                <a:lnTo>
                  <a:pt x="5752719" y="2914650"/>
                </a:lnTo>
                <a:lnTo>
                  <a:pt x="0" y="2914650"/>
                </a:lnTo>
                <a:close/>
              </a:path>
            </a:pathLst>
          </a:custGeom>
          <a:pattFill prst="pct20">
            <a:fgClr>
              <a:srgbClr val="012169"/>
            </a:fgClr>
            <a:bgClr>
              <a:schemeClr val="bg1"/>
            </a:bgClr>
          </a:pattFill>
        </p:spPr>
        <p:txBody>
          <a:bodyPr wrap="square" anchor="ctr">
            <a:noAutofit/>
          </a:bodyPr>
          <a:lstStyle>
            <a:lvl1pPr marL="0" indent="0" algn="ctr">
              <a:buNone/>
              <a:defRPr sz="2000" b="1">
                <a:solidFill>
                  <a:srgbClr val="012169"/>
                </a:solidFill>
                <a:latin typeface="Calibri" panose="020F0502020204030204" pitchFamily="34" charset="0"/>
                <a:cs typeface="Calibri" panose="020F0502020204030204" pitchFamily="34" charset="0"/>
              </a:defRPr>
            </a:lvl1pPr>
          </a:lstStyle>
          <a:p>
            <a:r>
              <a:rPr lang="en-US"/>
              <a:t>Click icon to add picture</a:t>
            </a:r>
          </a:p>
        </p:txBody>
      </p:sp>
      <p:sp>
        <p:nvSpPr>
          <p:cNvPr id="2" name="Page Number">
            <a:extLst>
              <a:ext uri="{FF2B5EF4-FFF2-40B4-BE49-F238E27FC236}">
                <a16:creationId xmlns:a16="http://schemas.microsoft.com/office/drawing/2014/main" id="{4A514E25-7017-D705-FAFD-FC35F78718C3}"/>
              </a:ext>
            </a:extLst>
          </p:cNvPr>
          <p:cNvSpPr txBox="1"/>
          <p:nvPr userDrawn="1"/>
        </p:nvSpPr>
        <p:spPr>
          <a:xfrm>
            <a:off x="11725057" y="76801"/>
            <a:ext cx="583933" cy="153888"/>
          </a:xfrm>
          <a:prstGeom prst="rect">
            <a:avLst/>
          </a:prstGeom>
          <a:noFill/>
        </p:spPr>
        <p:txBody>
          <a:bodyPr wrap="square" lIns="0" tIns="0" rIns="0" bIns="0" rtlCol="0" anchor="ctr" anchorCtr="0">
            <a:noAutofit/>
          </a:bodyPr>
          <a:lstStyle/>
          <a:p>
            <a:pPr algn="ctr"/>
            <a:fld id="{B49023F9-1F1A-4EC8-9204-C35E5AB6C15C}" type="slidenum">
              <a:rPr lang="en-US" sz="1000" smtClean="0">
                <a:solidFill>
                  <a:srgbClr val="012169"/>
                </a:solidFill>
                <a:latin typeface="+mj-lt"/>
              </a:rPr>
              <a:pPr algn="ctr"/>
              <a:t>‹#›</a:t>
            </a:fld>
            <a:endParaRPr lang="en-US" sz="1000">
              <a:solidFill>
                <a:srgbClr val="012169"/>
              </a:solidFill>
              <a:latin typeface="+mj-lt"/>
            </a:endParaRPr>
          </a:p>
        </p:txBody>
      </p:sp>
      <p:sp>
        <p:nvSpPr>
          <p:cNvPr id="8" name="Copy">
            <a:extLst>
              <a:ext uri="{FF2B5EF4-FFF2-40B4-BE49-F238E27FC236}">
                <a16:creationId xmlns:a16="http://schemas.microsoft.com/office/drawing/2014/main" id="{F6E59A87-E666-BBA6-3FF1-82159E4BD081}"/>
              </a:ext>
            </a:extLst>
          </p:cNvPr>
          <p:cNvSpPr>
            <a:spLocks noGrp="1"/>
          </p:cNvSpPr>
          <p:nvPr>
            <p:ph type="body" sz="quarter" idx="40" hasCustomPrompt="1"/>
          </p:nvPr>
        </p:nvSpPr>
        <p:spPr>
          <a:xfrm>
            <a:off x="350093" y="3428911"/>
            <a:ext cx="5742231" cy="3086189"/>
          </a:xfrm>
          <a:prstGeom prst="rect">
            <a:avLst/>
          </a:prstGeom>
        </p:spPr>
        <p:txBody>
          <a:bodyPr lIns="0" tIns="0" rIns="0" bIns="0" anchor="ctr">
            <a:noAutofit/>
          </a:bodyPr>
          <a:lstStyle>
            <a:lvl1pPr marL="0" indent="0">
              <a:lnSpc>
                <a:spcPct val="100000"/>
              </a:lnSpc>
              <a:spcBef>
                <a:spcPts val="0"/>
              </a:spcBef>
              <a:buFont typeface="Arial" panose="020B0604020202020204" pitchFamily="34" charset="0"/>
              <a:buNone/>
              <a:defRPr sz="2000" b="0" i="0">
                <a:solidFill>
                  <a:schemeClr val="bg1"/>
                </a:solidFill>
                <a:latin typeface="+mn-lt"/>
                <a:cs typeface="Calibri" panose="020F0502020204030204" pitchFamily="34" charset="0"/>
              </a:defRPr>
            </a:lvl1pPr>
            <a:lvl2pPr marL="290513" indent="-163513">
              <a:lnSpc>
                <a:spcPct val="100000"/>
              </a:lnSpc>
              <a:buFont typeface="Courier New" panose="02070309020205020404" pitchFamily="49" charset="0"/>
              <a:buChar char="o"/>
              <a:tabLst/>
              <a:defRPr sz="1400" b="1">
                <a:solidFill>
                  <a:schemeClr val="bg1"/>
                </a:solidFill>
                <a:latin typeface="+mn-lt"/>
                <a:cs typeface="Calibri" panose="020F0502020204030204" pitchFamily="34" charset="0"/>
              </a:defRPr>
            </a:lvl2pPr>
            <a:lvl3pPr marL="523875" indent="-163513">
              <a:lnSpc>
                <a:spcPct val="100000"/>
              </a:lnSpc>
              <a:buFont typeface="Wingdings" pitchFamily="2" charset="2"/>
              <a:buChar char="§"/>
              <a:tabLst/>
              <a:defRPr sz="1400">
                <a:solidFill>
                  <a:schemeClr val="bg1"/>
                </a:solidFill>
                <a:latin typeface="+mn-lt"/>
                <a:cs typeface="Calibri" panose="020F0502020204030204" pitchFamily="34" charset="0"/>
              </a:defRPr>
            </a:lvl3pPr>
            <a:lvl4pPr marL="744538" indent="-163513">
              <a:lnSpc>
                <a:spcPct val="100000"/>
              </a:lnSpc>
              <a:tabLst/>
              <a:defRPr sz="1200">
                <a:solidFill>
                  <a:schemeClr val="bg1"/>
                </a:solidFill>
                <a:latin typeface="+mn-lt"/>
                <a:cs typeface="Calibri" panose="020F0502020204030204" pitchFamily="34" charset="0"/>
              </a:defRPr>
            </a:lvl4pPr>
          </a:lstStyle>
          <a:p>
            <a:pPr lvl="0"/>
            <a:r>
              <a:rPr lang="en-US" dirty="0"/>
              <a:t>Text font is Calibri, 20pt in sentence case</a:t>
            </a:r>
          </a:p>
          <a:p>
            <a:pPr lvl="1"/>
            <a:r>
              <a:rPr lang="en-US" dirty="0"/>
              <a:t>List Font is Calibri Bold, 14pt</a:t>
            </a:r>
          </a:p>
          <a:p>
            <a:pPr lvl="2"/>
            <a:r>
              <a:rPr lang="en-US" dirty="0"/>
              <a:t>List Font is Calibri, 14pt</a:t>
            </a:r>
          </a:p>
          <a:p>
            <a:pPr lvl="3"/>
            <a:r>
              <a:rPr lang="en-US" dirty="0"/>
              <a:t>List Font is Calibri, 12pt</a:t>
            </a:r>
          </a:p>
        </p:txBody>
      </p:sp>
      <p:sp>
        <p:nvSpPr>
          <p:cNvPr id="13" name="Title">
            <a:extLst>
              <a:ext uri="{FF2B5EF4-FFF2-40B4-BE49-F238E27FC236}">
                <a16:creationId xmlns:a16="http://schemas.microsoft.com/office/drawing/2014/main" id="{EF7A828E-101E-2FBD-18BB-C6D1EA52EB6B}"/>
              </a:ext>
            </a:extLst>
          </p:cNvPr>
          <p:cNvSpPr>
            <a:spLocks noGrp="1"/>
          </p:cNvSpPr>
          <p:nvPr>
            <p:ph type="body" sz="quarter" idx="29" hasCustomPrompt="1"/>
          </p:nvPr>
        </p:nvSpPr>
        <p:spPr>
          <a:xfrm>
            <a:off x="350092" y="652001"/>
            <a:ext cx="5741679" cy="861774"/>
          </a:xfrm>
          <a:prstGeom prst="rect">
            <a:avLst/>
          </a:prstGeom>
        </p:spPr>
        <p:txBody>
          <a:bodyPr wrap="square" lIns="0" tIns="0" rIns="0" bIns="0">
            <a:noAutofit/>
          </a:bodyPr>
          <a:lstStyle>
            <a:lvl1pPr marL="0" indent="0">
              <a:lnSpc>
                <a:spcPct val="100000"/>
              </a:lnSpc>
              <a:spcBef>
                <a:spcPts val="0"/>
              </a:spcBef>
              <a:buNone/>
              <a:defRPr b="1" i="0">
                <a:solidFill>
                  <a:srgbClr val="012169"/>
                </a:solidFill>
                <a:latin typeface="+mj-lt"/>
              </a:defRPr>
            </a:lvl1pPr>
          </a:lstStyle>
          <a:p>
            <a:pPr lvl="0"/>
            <a:r>
              <a:rPr lang="en-US" dirty="0"/>
              <a:t>Title Font is Sitka Text Bold, 28pt in Title Case</a:t>
            </a:r>
          </a:p>
        </p:txBody>
      </p:sp>
      <p:sp>
        <p:nvSpPr>
          <p:cNvPr id="15" name="Section Header">
            <a:extLst>
              <a:ext uri="{FF2B5EF4-FFF2-40B4-BE49-F238E27FC236}">
                <a16:creationId xmlns:a16="http://schemas.microsoft.com/office/drawing/2014/main" id="{8C9B6186-CA39-7565-7DA1-1AAE79190874}"/>
              </a:ext>
            </a:extLst>
          </p:cNvPr>
          <p:cNvSpPr>
            <a:spLocks noGrp="1"/>
          </p:cNvSpPr>
          <p:nvPr>
            <p:ph type="body" sz="quarter" idx="30" hasCustomPrompt="1"/>
          </p:nvPr>
        </p:nvSpPr>
        <p:spPr>
          <a:xfrm>
            <a:off x="350094" y="351423"/>
            <a:ext cx="5741767" cy="169277"/>
          </a:xfrm>
          <a:prstGeom prst="rect">
            <a:avLst/>
          </a:prstGeom>
        </p:spPr>
        <p:txBody>
          <a:bodyPr wrap="square" lIns="0" tIns="0" rIns="0" bIns="0">
            <a:noAutofit/>
          </a:bodyPr>
          <a:lstStyle>
            <a:lvl1pPr marL="0" indent="0">
              <a:lnSpc>
                <a:spcPct val="100000"/>
              </a:lnSpc>
              <a:spcBef>
                <a:spcPts val="0"/>
              </a:spcBef>
              <a:buNone/>
              <a:defRPr sz="1100" b="1">
                <a:solidFill>
                  <a:srgbClr val="DC582A"/>
                </a:solidFill>
              </a:defRPr>
            </a:lvl1pPr>
          </a:lstStyle>
          <a:p>
            <a:pPr lvl="0"/>
            <a:r>
              <a:rPr lang="en-US" dirty="0"/>
              <a:t>Section Header Font is Calibri Bold, 11pt</a:t>
            </a:r>
          </a:p>
        </p:txBody>
      </p:sp>
    </p:spTree>
    <p:extLst>
      <p:ext uri="{BB962C8B-B14F-4D97-AF65-F5344CB8AC3E}">
        <p14:creationId xmlns:p14="http://schemas.microsoft.com/office/powerpoint/2010/main" val="2453830551"/>
      </p:ext>
    </p:extLst>
  </p:cSld>
  <p:clrMapOvr>
    <a:masterClrMapping/>
  </p:clrMapOvr>
  <p:extLst>
    <p:ext uri="{DCECCB84-F9BA-43D5-87BE-67443E8EF086}">
      <p15:sldGuideLst xmlns:p15="http://schemas.microsoft.com/office/powerpoint/2012/main">
        <p15:guide id="1" pos="3840">
          <p15:clr>
            <a:srgbClr val="FBAE40"/>
          </p15:clr>
        </p15:guide>
      </p15:sldGuideLst>
    </p:ext>
  </p:extLst>
</p:sldLayout>
</file>

<file path=ppt/slideLayouts/slideLayout107.xml><?xml version="1.0" encoding="utf-8"?>
<p:sldLayout xmlns:a="http://schemas.openxmlformats.org/drawingml/2006/main" xmlns:r="http://schemas.openxmlformats.org/officeDocument/2006/relationships" xmlns:p="http://schemas.openxmlformats.org/presentationml/2006/main" preserve="1" userDrawn="1">
  <p:cSld name="Content+Media 20">
    <p:spTree>
      <p:nvGrpSpPr>
        <p:cNvPr id="1" name=""/>
        <p:cNvGrpSpPr/>
        <p:nvPr/>
      </p:nvGrpSpPr>
      <p:grpSpPr>
        <a:xfrm>
          <a:off x="0" y="0"/>
          <a:ext cx="0" cy="0"/>
          <a:chOff x="0" y="0"/>
          <a:chExt cx="0" cy="0"/>
        </a:xfrm>
      </p:grpSpPr>
      <p:sp>
        <p:nvSpPr>
          <p:cNvPr id="4" name="Proprietary Statement">
            <a:extLst>
              <a:ext uri="{FF2B5EF4-FFF2-40B4-BE49-F238E27FC236}">
                <a16:creationId xmlns:a16="http://schemas.microsoft.com/office/drawing/2014/main" id="{52A3AED5-9705-733E-BA45-E192566ECCDA}"/>
              </a:ext>
            </a:extLst>
          </p:cNvPr>
          <p:cNvSpPr txBox="1"/>
          <p:nvPr userDrawn="1"/>
        </p:nvSpPr>
        <p:spPr>
          <a:xfrm rot="5400000">
            <a:off x="11015684" y="1173468"/>
            <a:ext cx="1949939" cy="275129"/>
          </a:xfrm>
          <a:prstGeom prst="rect">
            <a:avLst/>
          </a:prstGeom>
          <a:noFill/>
        </p:spPr>
        <p:txBody>
          <a:bodyPr wrap="square" rtlCol="0">
            <a:noAutofit/>
          </a:bodyPr>
          <a:lstStyle/>
          <a:p>
            <a:r>
              <a:rPr lang="en-US" sz="800">
                <a:solidFill>
                  <a:srgbClr val="012169"/>
                </a:solidFill>
                <a:latin typeface="+mn-lt"/>
                <a:cs typeface="Calibri" panose="020F0502020204030204" pitchFamily="34" charset="0"/>
              </a:rPr>
              <a:t>Proprietary business information of ADM.</a:t>
            </a:r>
          </a:p>
        </p:txBody>
      </p:sp>
      <p:sp>
        <p:nvSpPr>
          <p:cNvPr id="33" name="Image">
            <a:extLst>
              <a:ext uri="{FF2B5EF4-FFF2-40B4-BE49-F238E27FC236}">
                <a16:creationId xmlns:a16="http://schemas.microsoft.com/office/drawing/2014/main" id="{26B88D9C-C36B-CA45-5921-7C3069A1FB4F}"/>
              </a:ext>
            </a:extLst>
          </p:cNvPr>
          <p:cNvSpPr>
            <a:spLocks noGrp="1"/>
          </p:cNvSpPr>
          <p:nvPr>
            <p:ph type="pic" sz="quarter" idx="26"/>
          </p:nvPr>
        </p:nvSpPr>
        <p:spPr>
          <a:xfrm>
            <a:off x="4292473" y="342773"/>
            <a:ext cx="1803400" cy="6172200"/>
          </a:xfrm>
          <a:custGeom>
            <a:avLst/>
            <a:gdLst>
              <a:gd name="connsiteX0" fmla="*/ 0 w 1803400"/>
              <a:gd name="connsiteY0" fmla="*/ 0 h 6172200"/>
              <a:gd name="connsiteX1" fmla="*/ 1803400 w 1803400"/>
              <a:gd name="connsiteY1" fmla="*/ 0 h 6172200"/>
              <a:gd name="connsiteX2" fmla="*/ 1803400 w 1803400"/>
              <a:gd name="connsiteY2" fmla="*/ 6172200 h 6172200"/>
              <a:gd name="connsiteX3" fmla="*/ 0 w 1803400"/>
              <a:gd name="connsiteY3" fmla="*/ 6172200 h 6172200"/>
            </a:gdLst>
            <a:ahLst/>
            <a:cxnLst>
              <a:cxn ang="0">
                <a:pos x="connsiteX0" y="connsiteY0"/>
              </a:cxn>
              <a:cxn ang="0">
                <a:pos x="connsiteX1" y="connsiteY1"/>
              </a:cxn>
              <a:cxn ang="0">
                <a:pos x="connsiteX2" y="connsiteY2"/>
              </a:cxn>
              <a:cxn ang="0">
                <a:pos x="connsiteX3" y="connsiteY3"/>
              </a:cxn>
            </a:cxnLst>
            <a:rect l="l" t="t" r="r" b="b"/>
            <a:pathLst>
              <a:path w="1803400" h="6172200">
                <a:moveTo>
                  <a:pt x="0" y="0"/>
                </a:moveTo>
                <a:lnTo>
                  <a:pt x="1803400" y="0"/>
                </a:lnTo>
                <a:lnTo>
                  <a:pt x="1803400" y="6172200"/>
                </a:lnTo>
                <a:lnTo>
                  <a:pt x="0" y="6172200"/>
                </a:lnTo>
                <a:close/>
              </a:path>
            </a:pathLst>
          </a:custGeom>
          <a:pattFill prst="pct20">
            <a:fgClr>
              <a:srgbClr val="012169"/>
            </a:fgClr>
            <a:bgClr>
              <a:schemeClr val="bg1"/>
            </a:bgClr>
          </a:pattFill>
        </p:spPr>
        <p:txBody>
          <a:bodyPr wrap="square" anchor="ctr">
            <a:noAutofit/>
          </a:bodyPr>
          <a:lstStyle>
            <a:lvl1pPr marL="0" indent="0" algn="ctr">
              <a:buNone/>
              <a:defRPr sz="1000" b="1">
                <a:solidFill>
                  <a:srgbClr val="012169"/>
                </a:solidFill>
                <a:latin typeface="Calibri" panose="020F0502020204030204" pitchFamily="34" charset="0"/>
                <a:cs typeface="Calibri" panose="020F0502020204030204" pitchFamily="34" charset="0"/>
              </a:defRPr>
            </a:lvl1pPr>
          </a:lstStyle>
          <a:p>
            <a:r>
              <a:rPr lang="en-US"/>
              <a:t>Click icon to add picture</a:t>
            </a:r>
          </a:p>
        </p:txBody>
      </p:sp>
      <p:sp>
        <p:nvSpPr>
          <p:cNvPr id="32" name="Image">
            <a:extLst>
              <a:ext uri="{FF2B5EF4-FFF2-40B4-BE49-F238E27FC236}">
                <a16:creationId xmlns:a16="http://schemas.microsoft.com/office/drawing/2014/main" id="{4C775F94-82D4-D277-F4D6-3385CBD25E80}"/>
              </a:ext>
            </a:extLst>
          </p:cNvPr>
          <p:cNvSpPr>
            <a:spLocks noGrp="1"/>
          </p:cNvSpPr>
          <p:nvPr>
            <p:ph type="pic" sz="quarter" idx="25"/>
          </p:nvPr>
        </p:nvSpPr>
        <p:spPr>
          <a:xfrm>
            <a:off x="342901" y="4142233"/>
            <a:ext cx="3606673" cy="2372741"/>
          </a:xfrm>
          <a:custGeom>
            <a:avLst/>
            <a:gdLst>
              <a:gd name="connsiteX0" fmla="*/ 3606673 w 3606673"/>
              <a:gd name="connsiteY0" fmla="*/ 0 h 2372741"/>
              <a:gd name="connsiteX1" fmla="*/ 3606673 w 3606673"/>
              <a:gd name="connsiteY1" fmla="*/ 2372741 h 2372741"/>
              <a:gd name="connsiteX2" fmla="*/ 0 w 3606673"/>
              <a:gd name="connsiteY2" fmla="*/ 2372741 h 2372741"/>
              <a:gd name="connsiteX3" fmla="*/ 0 w 3606673"/>
              <a:gd name="connsiteY3" fmla="*/ 852170 h 2372741"/>
              <a:gd name="connsiteX4" fmla="*/ 1735963 w 3606673"/>
              <a:gd name="connsiteY4" fmla="*/ 852170 h 2372741"/>
              <a:gd name="connsiteX5" fmla="*/ 3127756 w 3606673"/>
              <a:gd name="connsiteY5" fmla="*/ 429133 h 2372741"/>
              <a:gd name="connsiteX6" fmla="*/ 3127756 w 3606673"/>
              <a:gd name="connsiteY6" fmla="*/ 429006 h 2372741"/>
              <a:gd name="connsiteX7" fmla="*/ 3606673 w 3606673"/>
              <a:gd name="connsiteY7" fmla="*/ 0 h 23727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06673" h="2372741">
                <a:moveTo>
                  <a:pt x="3606673" y="0"/>
                </a:moveTo>
                <a:lnTo>
                  <a:pt x="3606673" y="2372741"/>
                </a:lnTo>
                <a:lnTo>
                  <a:pt x="0" y="2372741"/>
                </a:lnTo>
                <a:lnTo>
                  <a:pt x="0" y="852170"/>
                </a:lnTo>
                <a:lnTo>
                  <a:pt x="1735963" y="852170"/>
                </a:lnTo>
                <a:cubicBezTo>
                  <a:pt x="2239010" y="852170"/>
                  <a:pt x="2720340" y="705866"/>
                  <a:pt x="3127756" y="429133"/>
                </a:cubicBezTo>
                <a:lnTo>
                  <a:pt x="3127756" y="429006"/>
                </a:lnTo>
                <a:cubicBezTo>
                  <a:pt x="3307461" y="306959"/>
                  <a:pt x="3468116" y="162687"/>
                  <a:pt x="3606673" y="0"/>
                </a:cubicBezTo>
                <a:close/>
              </a:path>
            </a:pathLst>
          </a:custGeom>
          <a:pattFill prst="pct20">
            <a:fgClr>
              <a:srgbClr val="012169"/>
            </a:fgClr>
            <a:bgClr>
              <a:schemeClr val="bg1"/>
            </a:bgClr>
          </a:pattFill>
        </p:spPr>
        <p:txBody>
          <a:bodyPr wrap="square" anchor="ctr">
            <a:noAutofit/>
          </a:bodyPr>
          <a:lstStyle>
            <a:lvl1pPr marL="0" indent="0" algn="ctr">
              <a:buNone/>
              <a:defRPr sz="1000" b="1">
                <a:solidFill>
                  <a:srgbClr val="012169"/>
                </a:solidFill>
                <a:latin typeface="Calibri" panose="020F0502020204030204" pitchFamily="34" charset="0"/>
                <a:cs typeface="Calibri" panose="020F0502020204030204" pitchFamily="34" charset="0"/>
              </a:defRPr>
            </a:lvl1pPr>
          </a:lstStyle>
          <a:p>
            <a:r>
              <a:rPr lang="en-US"/>
              <a:t>Click icon to add picture</a:t>
            </a:r>
          </a:p>
        </p:txBody>
      </p:sp>
      <p:sp>
        <p:nvSpPr>
          <p:cNvPr id="31" name="Image">
            <a:extLst>
              <a:ext uri="{FF2B5EF4-FFF2-40B4-BE49-F238E27FC236}">
                <a16:creationId xmlns:a16="http://schemas.microsoft.com/office/drawing/2014/main" id="{EB9A31BF-DBBB-F300-B12F-D22B6E17D703}"/>
              </a:ext>
            </a:extLst>
          </p:cNvPr>
          <p:cNvSpPr>
            <a:spLocks noGrp="1"/>
          </p:cNvSpPr>
          <p:nvPr>
            <p:ph type="pic" sz="quarter" idx="24"/>
          </p:nvPr>
        </p:nvSpPr>
        <p:spPr>
          <a:xfrm>
            <a:off x="342901" y="2206371"/>
            <a:ext cx="3606673" cy="2445131"/>
          </a:xfrm>
          <a:custGeom>
            <a:avLst/>
            <a:gdLst>
              <a:gd name="connsiteX0" fmla="*/ 1887855 w 3606673"/>
              <a:gd name="connsiteY0" fmla="*/ 0 h 2445131"/>
              <a:gd name="connsiteX1" fmla="*/ 3606673 w 3606673"/>
              <a:gd name="connsiteY1" fmla="*/ 0 h 2445131"/>
              <a:gd name="connsiteX2" fmla="*/ 3606673 w 3606673"/>
              <a:gd name="connsiteY2" fmla="*/ 1324229 h 2445131"/>
              <a:gd name="connsiteX3" fmla="*/ 1735963 w 3606673"/>
              <a:gd name="connsiteY3" fmla="*/ 2445131 h 2445131"/>
              <a:gd name="connsiteX4" fmla="*/ 0 w 3606673"/>
              <a:gd name="connsiteY4" fmla="*/ 2445131 h 2445131"/>
              <a:gd name="connsiteX5" fmla="*/ 0 w 3606673"/>
              <a:gd name="connsiteY5" fmla="*/ 1051179 h 2445131"/>
              <a:gd name="connsiteX6" fmla="*/ 1887855 w 3606673"/>
              <a:gd name="connsiteY6" fmla="*/ 0 h 2445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06673" h="2445131">
                <a:moveTo>
                  <a:pt x="1887855" y="0"/>
                </a:moveTo>
                <a:lnTo>
                  <a:pt x="3606673" y="0"/>
                </a:lnTo>
                <a:lnTo>
                  <a:pt x="3606673" y="1324229"/>
                </a:lnTo>
                <a:cubicBezTo>
                  <a:pt x="3250946" y="2011934"/>
                  <a:pt x="2539746" y="2445131"/>
                  <a:pt x="1735963" y="2445131"/>
                </a:cubicBezTo>
                <a:lnTo>
                  <a:pt x="0" y="2445131"/>
                </a:lnTo>
                <a:lnTo>
                  <a:pt x="0" y="1051179"/>
                </a:lnTo>
                <a:cubicBezTo>
                  <a:pt x="347599" y="347599"/>
                  <a:pt x="1060704" y="0"/>
                  <a:pt x="1887855" y="0"/>
                </a:cubicBezTo>
                <a:close/>
              </a:path>
            </a:pathLst>
          </a:custGeom>
          <a:pattFill prst="pct20">
            <a:fgClr>
              <a:srgbClr val="012169"/>
            </a:fgClr>
            <a:bgClr>
              <a:schemeClr val="bg1"/>
            </a:bgClr>
          </a:pattFill>
        </p:spPr>
        <p:txBody>
          <a:bodyPr wrap="square" anchor="ctr">
            <a:noAutofit/>
          </a:bodyPr>
          <a:lstStyle>
            <a:lvl1pPr marL="0" indent="0" algn="ctr">
              <a:buNone/>
              <a:defRPr sz="1000" b="1">
                <a:solidFill>
                  <a:srgbClr val="012169"/>
                </a:solidFill>
                <a:latin typeface="Calibri" panose="020F0502020204030204" pitchFamily="34" charset="0"/>
                <a:cs typeface="Calibri" panose="020F0502020204030204" pitchFamily="34" charset="0"/>
              </a:defRPr>
            </a:lvl1pPr>
          </a:lstStyle>
          <a:p>
            <a:r>
              <a:rPr lang="en-US"/>
              <a:t>Click icon to add picture</a:t>
            </a:r>
          </a:p>
        </p:txBody>
      </p:sp>
      <p:sp>
        <p:nvSpPr>
          <p:cNvPr id="30" name="Image">
            <a:extLst>
              <a:ext uri="{FF2B5EF4-FFF2-40B4-BE49-F238E27FC236}">
                <a16:creationId xmlns:a16="http://schemas.microsoft.com/office/drawing/2014/main" id="{EC1C3AEB-996A-69FC-950F-E277A55F7404}"/>
              </a:ext>
            </a:extLst>
          </p:cNvPr>
          <p:cNvSpPr>
            <a:spLocks noGrp="1"/>
          </p:cNvSpPr>
          <p:nvPr>
            <p:ph type="pic" sz="quarter" idx="23"/>
          </p:nvPr>
        </p:nvSpPr>
        <p:spPr>
          <a:xfrm>
            <a:off x="342900" y="342772"/>
            <a:ext cx="3606546" cy="2300732"/>
          </a:xfrm>
          <a:custGeom>
            <a:avLst/>
            <a:gdLst>
              <a:gd name="connsiteX0" fmla="*/ 0 w 3606546"/>
              <a:gd name="connsiteY0" fmla="*/ 0 h 2300732"/>
              <a:gd name="connsiteX1" fmla="*/ 3606546 w 3606546"/>
              <a:gd name="connsiteY1" fmla="*/ 0 h 2300732"/>
              <a:gd name="connsiteX2" fmla="*/ 3606546 w 3606546"/>
              <a:gd name="connsiteY2" fmla="*/ 1520698 h 2300732"/>
              <a:gd name="connsiteX3" fmla="*/ 1887728 w 3606546"/>
              <a:gd name="connsiteY3" fmla="*/ 1520698 h 2300732"/>
              <a:gd name="connsiteX4" fmla="*/ 514096 w 3606546"/>
              <a:gd name="connsiteY4" fmla="*/ 1872742 h 2300732"/>
              <a:gd name="connsiteX5" fmla="*/ 514096 w 3606546"/>
              <a:gd name="connsiteY5" fmla="*/ 1872615 h 2300732"/>
              <a:gd name="connsiteX6" fmla="*/ 0 w 3606546"/>
              <a:gd name="connsiteY6" fmla="*/ 2300732 h 2300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06546" h="2300732">
                <a:moveTo>
                  <a:pt x="0" y="0"/>
                </a:moveTo>
                <a:lnTo>
                  <a:pt x="3606546" y="0"/>
                </a:lnTo>
                <a:lnTo>
                  <a:pt x="3606546" y="1520698"/>
                </a:lnTo>
                <a:lnTo>
                  <a:pt x="1887728" y="1520698"/>
                </a:lnTo>
                <a:cubicBezTo>
                  <a:pt x="1375156" y="1520698"/>
                  <a:pt x="900176" y="1642364"/>
                  <a:pt x="514096" y="1872742"/>
                </a:cubicBezTo>
                <a:lnTo>
                  <a:pt x="514096" y="1872615"/>
                </a:lnTo>
                <a:cubicBezTo>
                  <a:pt x="319024" y="1989074"/>
                  <a:pt x="146431" y="2133092"/>
                  <a:pt x="0" y="2300732"/>
                </a:cubicBezTo>
                <a:close/>
              </a:path>
            </a:pathLst>
          </a:custGeom>
          <a:pattFill prst="pct20">
            <a:fgClr>
              <a:srgbClr val="012169"/>
            </a:fgClr>
            <a:bgClr>
              <a:schemeClr val="bg1"/>
            </a:bgClr>
          </a:pattFill>
        </p:spPr>
        <p:txBody>
          <a:bodyPr wrap="square" anchor="ctr">
            <a:noAutofit/>
          </a:bodyPr>
          <a:lstStyle>
            <a:lvl1pPr marL="0" indent="0" algn="ctr">
              <a:buNone/>
              <a:defRPr sz="1000" b="1">
                <a:solidFill>
                  <a:srgbClr val="012169"/>
                </a:solidFill>
                <a:latin typeface="Calibri" panose="020F0502020204030204" pitchFamily="34" charset="0"/>
                <a:cs typeface="Calibri" panose="020F0502020204030204" pitchFamily="34" charset="0"/>
              </a:defRPr>
            </a:lvl1pPr>
          </a:lstStyle>
          <a:p>
            <a:r>
              <a:rPr lang="en-US"/>
              <a:t>Click icon to add picture</a:t>
            </a:r>
          </a:p>
        </p:txBody>
      </p:sp>
      <p:sp>
        <p:nvSpPr>
          <p:cNvPr id="2" name="Page Number">
            <a:extLst>
              <a:ext uri="{FF2B5EF4-FFF2-40B4-BE49-F238E27FC236}">
                <a16:creationId xmlns:a16="http://schemas.microsoft.com/office/drawing/2014/main" id="{92618170-1889-468A-871B-4D005DF288EE}"/>
              </a:ext>
            </a:extLst>
          </p:cNvPr>
          <p:cNvSpPr txBox="1"/>
          <p:nvPr userDrawn="1"/>
        </p:nvSpPr>
        <p:spPr>
          <a:xfrm>
            <a:off x="11725057" y="76801"/>
            <a:ext cx="583933" cy="153888"/>
          </a:xfrm>
          <a:prstGeom prst="rect">
            <a:avLst/>
          </a:prstGeom>
          <a:noFill/>
        </p:spPr>
        <p:txBody>
          <a:bodyPr wrap="square" lIns="0" tIns="0" rIns="0" bIns="0" rtlCol="0" anchor="ctr" anchorCtr="0">
            <a:noAutofit/>
          </a:bodyPr>
          <a:lstStyle/>
          <a:p>
            <a:pPr algn="ctr"/>
            <a:fld id="{B49023F9-1F1A-4EC8-9204-C35E5AB6C15C}" type="slidenum">
              <a:rPr lang="en-US" sz="1000" smtClean="0">
                <a:solidFill>
                  <a:srgbClr val="012169"/>
                </a:solidFill>
                <a:latin typeface="+mj-lt"/>
              </a:rPr>
              <a:pPr algn="ctr"/>
              <a:t>‹#›</a:t>
            </a:fld>
            <a:endParaRPr lang="en-US" sz="1000">
              <a:solidFill>
                <a:srgbClr val="012169"/>
              </a:solidFill>
              <a:latin typeface="+mj-lt"/>
            </a:endParaRPr>
          </a:p>
        </p:txBody>
      </p:sp>
      <p:sp>
        <p:nvSpPr>
          <p:cNvPr id="5" name="Title">
            <a:extLst>
              <a:ext uri="{FF2B5EF4-FFF2-40B4-BE49-F238E27FC236}">
                <a16:creationId xmlns:a16="http://schemas.microsoft.com/office/drawing/2014/main" id="{95D1CB80-7663-C66B-3BC1-CD8FB5A92DC0}"/>
              </a:ext>
            </a:extLst>
          </p:cNvPr>
          <p:cNvSpPr>
            <a:spLocks noGrp="1"/>
          </p:cNvSpPr>
          <p:nvPr>
            <p:ph type="body" sz="quarter" idx="20" hasCustomPrompt="1"/>
          </p:nvPr>
        </p:nvSpPr>
        <p:spPr>
          <a:xfrm>
            <a:off x="6468472" y="697669"/>
            <a:ext cx="5380628" cy="1292662"/>
          </a:xfrm>
          <a:prstGeom prst="rect">
            <a:avLst/>
          </a:prstGeom>
        </p:spPr>
        <p:txBody>
          <a:bodyPr wrap="square" lIns="0" tIns="0" rIns="0" bIns="0">
            <a:noAutofit/>
          </a:bodyPr>
          <a:lstStyle>
            <a:lvl1pPr marL="0" indent="0">
              <a:lnSpc>
                <a:spcPct val="100000"/>
              </a:lnSpc>
              <a:spcBef>
                <a:spcPts val="0"/>
              </a:spcBef>
              <a:buNone/>
              <a:defRPr b="1" i="0">
                <a:solidFill>
                  <a:srgbClr val="012169"/>
                </a:solidFill>
                <a:latin typeface="+mj-lt"/>
              </a:defRPr>
            </a:lvl1pPr>
          </a:lstStyle>
          <a:p>
            <a:pPr lvl="0"/>
            <a:r>
              <a:rPr lang="en-US" dirty="0"/>
              <a:t>Title Font is </a:t>
            </a:r>
            <a:br>
              <a:rPr lang="en-US" dirty="0"/>
            </a:br>
            <a:r>
              <a:rPr lang="en-US" dirty="0"/>
              <a:t>Sitka Text Bold, </a:t>
            </a:r>
            <a:br>
              <a:rPr lang="en-US" dirty="0"/>
            </a:br>
            <a:r>
              <a:rPr lang="en-US" dirty="0"/>
              <a:t>28pt in Title Case</a:t>
            </a:r>
          </a:p>
        </p:txBody>
      </p:sp>
      <p:sp>
        <p:nvSpPr>
          <p:cNvPr id="6" name="Section Header">
            <a:extLst>
              <a:ext uri="{FF2B5EF4-FFF2-40B4-BE49-F238E27FC236}">
                <a16:creationId xmlns:a16="http://schemas.microsoft.com/office/drawing/2014/main" id="{824424D7-7553-095D-1B46-88D95124D5AA}"/>
              </a:ext>
            </a:extLst>
          </p:cNvPr>
          <p:cNvSpPr>
            <a:spLocks noGrp="1"/>
          </p:cNvSpPr>
          <p:nvPr>
            <p:ph type="body" sz="quarter" idx="19" hasCustomPrompt="1"/>
          </p:nvPr>
        </p:nvSpPr>
        <p:spPr>
          <a:xfrm>
            <a:off x="6468384" y="333852"/>
            <a:ext cx="5379778" cy="169277"/>
          </a:xfrm>
          <a:prstGeom prst="rect">
            <a:avLst/>
          </a:prstGeom>
        </p:spPr>
        <p:txBody>
          <a:bodyPr wrap="square" lIns="0" tIns="0" rIns="0" bIns="0">
            <a:noAutofit/>
          </a:bodyPr>
          <a:lstStyle>
            <a:lvl1pPr marL="0" indent="0">
              <a:lnSpc>
                <a:spcPct val="100000"/>
              </a:lnSpc>
              <a:spcBef>
                <a:spcPts val="0"/>
              </a:spcBef>
              <a:buNone/>
              <a:defRPr sz="1100" b="1">
                <a:solidFill>
                  <a:srgbClr val="DC582A"/>
                </a:solidFill>
              </a:defRPr>
            </a:lvl1pPr>
          </a:lstStyle>
          <a:p>
            <a:pPr lvl="0"/>
            <a:r>
              <a:rPr lang="en-US" dirty="0"/>
              <a:t>Section Header Font is Calibri Bold, 11pt</a:t>
            </a:r>
          </a:p>
        </p:txBody>
      </p:sp>
      <p:sp>
        <p:nvSpPr>
          <p:cNvPr id="8" name="Copy">
            <a:extLst>
              <a:ext uri="{FF2B5EF4-FFF2-40B4-BE49-F238E27FC236}">
                <a16:creationId xmlns:a16="http://schemas.microsoft.com/office/drawing/2014/main" id="{FC6FD3FC-0089-1C83-4954-0CFA5A81F834}"/>
              </a:ext>
            </a:extLst>
          </p:cNvPr>
          <p:cNvSpPr>
            <a:spLocks noGrp="1"/>
          </p:cNvSpPr>
          <p:nvPr>
            <p:ph type="body" sz="quarter" idx="39" hasCustomPrompt="1"/>
          </p:nvPr>
        </p:nvSpPr>
        <p:spPr>
          <a:xfrm>
            <a:off x="6468255" y="2348034"/>
            <a:ext cx="5379778" cy="4176114"/>
          </a:xfrm>
          <a:prstGeom prst="rect">
            <a:avLst/>
          </a:prstGeom>
        </p:spPr>
        <p:txBody>
          <a:bodyPr lIns="0" tIns="0" rIns="0" bIns="0" anchor="t">
            <a:noAutofit/>
          </a:bodyPr>
          <a:lstStyle>
            <a:lvl1pPr marL="0" indent="0">
              <a:lnSpc>
                <a:spcPct val="100000"/>
              </a:lnSpc>
              <a:spcBef>
                <a:spcPts val="0"/>
              </a:spcBef>
              <a:buFont typeface="Arial" panose="020B0604020202020204" pitchFamily="34" charset="0"/>
              <a:buNone/>
              <a:defRPr sz="2000" b="0" i="0">
                <a:solidFill>
                  <a:srgbClr val="012169"/>
                </a:solidFill>
                <a:latin typeface="+mn-lt"/>
                <a:cs typeface="Calibri" panose="020F0502020204030204" pitchFamily="34" charset="0"/>
              </a:defRPr>
            </a:lvl1pPr>
            <a:lvl2pPr marL="290513" indent="-163513">
              <a:lnSpc>
                <a:spcPct val="100000"/>
              </a:lnSpc>
              <a:buFont typeface="Courier New" panose="02070309020205020404" pitchFamily="49" charset="0"/>
              <a:buChar char="o"/>
              <a:tabLst/>
              <a:defRPr sz="1400" b="1">
                <a:solidFill>
                  <a:srgbClr val="012169"/>
                </a:solidFill>
                <a:latin typeface="+mn-lt"/>
                <a:cs typeface="Calibri" panose="020F0502020204030204" pitchFamily="34" charset="0"/>
              </a:defRPr>
            </a:lvl2pPr>
            <a:lvl3pPr marL="523875" indent="-163513">
              <a:lnSpc>
                <a:spcPct val="100000"/>
              </a:lnSpc>
              <a:buFont typeface="Wingdings" pitchFamily="2" charset="2"/>
              <a:buChar char="§"/>
              <a:tabLst/>
              <a:defRPr sz="1400">
                <a:solidFill>
                  <a:srgbClr val="012169"/>
                </a:solidFill>
                <a:latin typeface="+mn-lt"/>
                <a:cs typeface="Calibri" panose="020F0502020204030204" pitchFamily="34" charset="0"/>
              </a:defRPr>
            </a:lvl3pPr>
            <a:lvl4pPr marL="744538" indent="-163513">
              <a:lnSpc>
                <a:spcPct val="100000"/>
              </a:lnSpc>
              <a:tabLst/>
              <a:defRPr sz="1200">
                <a:solidFill>
                  <a:srgbClr val="012169"/>
                </a:solidFill>
                <a:latin typeface="+mn-lt"/>
                <a:cs typeface="Calibri" panose="020F0502020204030204" pitchFamily="34" charset="0"/>
              </a:defRPr>
            </a:lvl4pPr>
          </a:lstStyle>
          <a:p>
            <a:pPr lvl="0"/>
            <a:r>
              <a:rPr lang="en-US" dirty="0"/>
              <a:t>Text font is Calibri, 20pt in sentence case</a:t>
            </a:r>
          </a:p>
          <a:p>
            <a:pPr lvl="1"/>
            <a:r>
              <a:rPr lang="en-US" dirty="0"/>
              <a:t>List Font is Calibri Bold, 14pt</a:t>
            </a:r>
          </a:p>
          <a:p>
            <a:pPr lvl="2"/>
            <a:r>
              <a:rPr lang="en-US" dirty="0"/>
              <a:t>List Font is Calibri, 14pt</a:t>
            </a:r>
          </a:p>
          <a:p>
            <a:pPr lvl="3"/>
            <a:r>
              <a:rPr lang="en-US" dirty="0"/>
              <a:t>List Font is Calibri, 12pt</a:t>
            </a:r>
          </a:p>
        </p:txBody>
      </p:sp>
    </p:spTree>
    <p:extLst>
      <p:ext uri="{BB962C8B-B14F-4D97-AF65-F5344CB8AC3E}">
        <p14:creationId xmlns:p14="http://schemas.microsoft.com/office/powerpoint/2010/main" val="545928678"/>
      </p:ext>
    </p:extLst>
  </p:cSld>
  <p:clrMapOvr>
    <a:masterClrMapping/>
  </p:clrMapOvr>
  <p:extLst>
    <p:ext uri="{DCECCB84-F9BA-43D5-87BE-67443E8EF086}">
      <p15:sldGuideLst xmlns:p15="http://schemas.microsoft.com/office/powerpoint/2012/main">
        <p15:guide id="1" pos="4056" userDrawn="1">
          <p15:clr>
            <a:srgbClr val="FBAE40"/>
          </p15:clr>
        </p15:guide>
      </p15:sldGuideLst>
    </p:ext>
  </p:extLst>
</p:sldLayout>
</file>

<file path=ppt/slideLayouts/slideLayout108.xml><?xml version="1.0" encoding="utf-8"?>
<p:sldLayout xmlns:a="http://schemas.openxmlformats.org/drawingml/2006/main" xmlns:r="http://schemas.openxmlformats.org/officeDocument/2006/relationships" xmlns:p="http://schemas.openxmlformats.org/presentationml/2006/main" preserve="1" userDrawn="1">
  <p:cSld name="Content+Media 21">
    <p:spTree>
      <p:nvGrpSpPr>
        <p:cNvPr id="1" name=""/>
        <p:cNvGrpSpPr/>
        <p:nvPr/>
      </p:nvGrpSpPr>
      <p:grpSpPr>
        <a:xfrm>
          <a:off x="0" y="0"/>
          <a:ext cx="0" cy="0"/>
          <a:chOff x="0" y="0"/>
          <a:chExt cx="0" cy="0"/>
        </a:xfrm>
      </p:grpSpPr>
      <p:pic>
        <p:nvPicPr>
          <p:cNvPr id="41" name="Value Chain">
            <a:extLst>
              <a:ext uri="{FF2B5EF4-FFF2-40B4-BE49-F238E27FC236}">
                <a16:creationId xmlns:a16="http://schemas.microsoft.com/office/drawing/2014/main" id="{9583CE39-57B0-90D5-40B4-BFFA303A67E1}"/>
              </a:ext>
            </a:extLst>
          </p:cNvPr>
          <p:cNvPicPr>
            <a:picLocks noChangeAspect="1"/>
          </p:cNvPicPr>
          <p:nvPr userDrawn="1"/>
        </p:nvPicPr>
        <p:blipFill>
          <a:blip r:embed="rId2"/>
          <a:stretch>
            <a:fillRect/>
          </a:stretch>
        </p:blipFill>
        <p:spPr>
          <a:xfrm>
            <a:off x="0" y="6705600"/>
            <a:ext cx="12192000" cy="152400"/>
          </a:xfrm>
          <a:prstGeom prst="rect">
            <a:avLst/>
          </a:prstGeom>
        </p:spPr>
      </p:pic>
      <p:sp>
        <p:nvSpPr>
          <p:cNvPr id="55" name="Picture Placeholder 54">
            <a:extLst>
              <a:ext uri="{FF2B5EF4-FFF2-40B4-BE49-F238E27FC236}">
                <a16:creationId xmlns:a16="http://schemas.microsoft.com/office/drawing/2014/main" id="{24E068F4-D569-0A97-F2DB-3BEAFF1FB6DB}"/>
              </a:ext>
            </a:extLst>
          </p:cNvPr>
          <p:cNvSpPr>
            <a:spLocks noGrp="1"/>
          </p:cNvSpPr>
          <p:nvPr>
            <p:ph type="pic" sz="quarter" idx="23"/>
          </p:nvPr>
        </p:nvSpPr>
        <p:spPr>
          <a:xfrm>
            <a:off x="0" y="0"/>
            <a:ext cx="11837670" cy="2285746"/>
          </a:xfrm>
          <a:custGeom>
            <a:avLst/>
            <a:gdLst>
              <a:gd name="connsiteX0" fmla="*/ 1882521 w 11837670"/>
              <a:gd name="connsiteY0" fmla="*/ 0 h 2285746"/>
              <a:gd name="connsiteX1" fmla="*/ 11837670 w 11837670"/>
              <a:gd name="connsiteY1" fmla="*/ 0 h 2285746"/>
              <a:gd name="connsiteX2" fmla="*/ 6632194 w 11837670"/>
              <a:gd name="connsiteY2" fmla="*/ 2285746 h 2285746"/>
              <a:gd name="connsiteX3" fmla="*/ 0 w 11837670"/>
              <a:gd name="connsiteY3" fmla="*/ 2285746 h 2285746"/>
              <a:gd name="connsiteX4" fmla="*/ 0 w 11837670"/>
              <a:gd name="connsiteY4" fmla="*/ 284226 h 2285746"/>
              <a:gd name="connsiteX5" fmla="*/ 1177798 w 11837670"/>
              <a:gd name="connsiteY5" fmla="*/ 284226 h 2285746"/>
              <a:gd name="connsiteX6" fmla="*/ 1882521 w 11837670"/>
              <a:gd name="connsiteY6" fmla="*/ 0 h 2285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37670" h="2285746">
                <a:moveTo>
                  <a:pt x="1882521" y="0"/>
                </a:moveTo>
                <a:lnTo>
                  <a:pt x="11837670" y="0"/>
                </a:lnTo>
                <a:cubicBezTo>
                  <a:pt x="10550779" y="1433322"/>
                  <a:pt x="8682609" y="2285746"/>
                  <a:pt x="6632194" y="2285746"/>
                </a:cubicBezTo>
                <a:cubicBezTo>
                  <a:pt x="6632194" y="2285746"/>
                  <a:pt x="0" y="2285746"/>
                  <a:pt x="0" y="2285746"/>
                </a:cubicBezTo>
                <a:lnTo>
                  <a:pt x="0" y="284226"/>
                </a:lnTo>
                <a:lnTo>
                  <a:pt x="1177798" y="284226"/>
                </a:lnTo>
                <a:cubicBezTo>
                  <a:pt x="1450340" y="284226"/>
                  <a:pt x="1700149" y="178816"/>
                  <a:pt x="1882521" y="0"/>
                </a:cubicBezTo>
                <a:close/>
              </a:path>
            </a:pathLst>
          </a:custGeom>
          <a:pattFill prst="pct20">
            <a:fgClr>
              <a:srgbClr val="012169"/>
            </a:fgClr>
            <a:bgClr>
              <a:schemeClr val="bg1"/>
            </a:bgClr>
          </a:pattFill>
        </p:spPr>
        <p:txBody>
          <a:bodyPr wrap="square" anchor="ctr">
            <a:noAutofit/>
          </a:bodyPr>
          <a:lstStyle>
            <a:lvl1pPr marL="0" indent="0" algn="ctr">
              <a:buNone/>
              <a:defRPr sz="2000" b="1">
                <a:solidFill>
                  <a:srgbClr val="012169"/>
                </a:solidFill>
                <a:latin typeface="Calibri" panose="020F0502020204030204" pitchFamily="34" charset="0"/>
                <a:cs typeface="Calibri" panose="020F0502020204030204" pitchFamily="34" charset="0"/>
              </a:defRPr>
            </a:lvl1pPr>
          </a:lstStyle>
          <a:p>
            <a:r>
              <a:rPr lang="en-US"/>
              <a:t>Click icon to add picture</a:t>
            </a:r>
          </a:p>
        </p:txBody>
      </p:sp>
      <p:sp>
        <p:nvSpPr>
          <p:cNvPr id="156" name="Rectangle 155" hidden="1">
            <a:extLst>
              <a:ext uri="{FF2B5EF4-FFF2-40B4-BE49-F238E27FC236}">
                <a16:creationId xmlns:a16="http://schemas.microsoft.com/office/drawing/2014/main" id="{251A158C-728C-2BC9-D46F-F9F692AB200A}"/>
              </a:ext>
            </a:extLst>
          </p:cNvPr>
          <p:cNvSpPr/>
          <p:nvPr userDrawn="1"/>
        </p:nvSpPr>
        <p:spPr>
          <a:xfrm>
            <a:off x="0" y="-15481"/>
            <a:ext cx="12192000" cy="6888727"/>
          </a:xfrm>
          <a:prstGeom prst="rect">
            <a:avLst/>
          </a:prstGeom>
          <a:solidFill>
            <a:schemeClr val="bg1"/>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Proprietary Statement">
            <a:extLst>
              <a:ext uri="{FF2B5EF4-FFF2-40B4-BE49-F238E27FC236}">
                <a16:creationId xmlns:a16="http://schemas.microsoft.com/office/drawing/2014/main" id="{52A3AED5-9705-733E-BA45-E192566ECCDA}"/>
              </a:ext>
            </a:extLst>
          </p:cNvPr>
          <p:cNvSpPr txBox="1"/>
          <p:nvPr userDrawn="1"/>
        </p:nvSpPr>
        <p:spPr>
          <a:xfrm rot="5400000">
            <a:off x="11015811" y="1173341"/>
            <a:ext cx="1949685" cy="275129"/>
          </a:xfrm>
          <a:prstGeom prst="rect">
            <a:avLst/>
          </a:prstGeom>
          <a:noFill/>
        </p:spPr>
        <p:txBody>
          <a:bodyPr wrap="square" rtlCol="0">
            <a:noAutofit/>
          </a:bodyPr>
          <a:lstStyle/>
          <a:p>
            <a:r>
              <a:rPr lang="en-US" sz="800">
                <a:solidFill>
                  <a:srgbClr val="012169"/>
                </a:solidFill>
                <a:latin typeface="+mn-lt"/>
                <a:cs typeface="Calibri" panose="020F0502020204030204" pitchFamily="34" charset="0"/>
              </a:rPr>
              <a:t>Proprietary business information of ADM.</a:t>
            </a:r>
          </a:p>
        </p:txBody>
      </p:sp>
      <p:sp>
        <p:nvSpPr>
          <p:cNvPr id="2" name="Page Number">
            <a:extLst>
              <a:ext uri="{FF2B5EF4-FFF2-40B4-BE49-F238E27FC236}">
                <a16:creationId xmlns:a16="http://schemas.microsoft.com/office/drawing/2014/main" id="{66C04452-3741-0FA7-F38C-0C0E475CB92C}"/>
              </a:ext>
            </a:extLst>
          </p:cNvPr>
          <p:cNvSpPr txBox="1"/>
          <p:nvPr userDrawn="1"/>
        </p:nvSpPr>
        <p:spPr>
          <a:xfrm>
            <a:off x="11725057" y="76801"/>
            <a:ext cx="583933" cy="153888"/>
          </a:xfrm>
          <a:prstGeom prst="rect">
            <a:avLst/>
          </a:prstGeom>
          <a:noFill/>
        </p:spPr>
        <p:txBody>
          <a:bodyPr wrap="square" lIns="0" tIns="0" rIns="0" bIns="0" rtlCol="0" anchor="ctr" anchorCtr="0">
            <a:noAutofit/>
          </a:bodyPr>
          <a:lstStyle/>
          <a:p>
            <a:pPr algn="ctr"/>
            <a:fld id="{B49023F9-1F1A-4EC8-9204-C35E5AB6C15C}" type="slidenum">
              <a:rPr lang="en-US" sz="1000" smtClean="0">
                <a:solidFill>
                  <a:srgbClr val="012169"/>
                </a:solidFill>
                <a:latin typeface="+mj-lt"/>
              </a:rPr>
              <a:pPr algn="ctr"/>
              <a:t>‹#›</a:t>
            </a:fld>
            <a:endParaRPr lang="en-US" sz="1000">
              <a:solidFill>
                <a:srgbClr val="012169"/>
              </a:solidFill>
              <a:latin typeface="+mj-lt"/>
            </a:endParaRPr>
          </a:p>
        </p:txBody>
      </p:sp>
      <p:sp>
        <p:nvSpPr>
          <p:cNvPr id="5" name="Title">
            <a:extLst>
              <a:ext uri="{FF2B5EF4-FFF2-40B4-BE49-F238E27FC236}">
                <a16:creationId xmlns:a16="http://schemas.microsoft.com/office/drawing/2014/main" id="{F281AE9B-046A-DD92-C015-62AB2AA1167F}"/>
              </a:ext>
            </a:extLst>
          </p:cNvPr>
          <p:cNvSpPr>
            <a:spLocks noGrp="1"/>
          </p:cNvSpPr>
          <p:nvPr>
            <p:ph type="body" sz="quarter" idx="29" hasCustomPrompt="1"/>
          </p:nvPr>
        </p:nvSpPr>
        <p:spPr>
          <a:xfrm>
            <a:off x="353219" y="2946479"/>
            <a:ext cx="11484451" cy="1094092"/>
          </a:xfrm>
          <a:prstGeom prst="rect">
            <a:avLst/>
          </a:prstGeom>
        </p:spPr>
        <p:txBody>
          <a:bodyPr wrap="square" lIns="0" tIns="0" rIns="0" bIns="0">
            <a:noAutofit/>
          </a:bodyPr>
          <a:lstStyle>
            <a:lvl1pPr marL="0" indent="0">
              <a:lnSpc>
                <a:spcPct val="100000"/>
              </a:lnSpc>
              <a:spcBef>
                <a:spcPts val="0"/>
              </a:spcBef>
              <a:buNone/>
              <a:defRPr b="1" i="0">
                <a:solidFill>
                  <a:srgbClr val="012169"/>
                </a:solidFill>
                <a:latin typeface="+mj-lt"/>
              </a:defRPr>
            </a:lvl1pPr>
          </a:lstStyle>
          <a:p>
            <a:pPr lvl="0"/>
            <a:r>
              <a:rPr lang="en-US" dirty="0"/>
              <a:t>Title Font is Sitka Text Bold, </a:t>
            </a:r>
          </a:p>
          <a:p>
            <a:pPr lvl="0"/>
            <a:r>
              <a:rPr lang="en-US" dirty="0"/>
              <a:t>28pt in Title Case</a:t>
            </a:r>
          </a:p>
        </p:txBody>
      </p:sp>
      <p:sp>
        <p:nvSpPr>
          <p:cNvPr id="6" name="Section Header">
            <a:extLst>
              <a:ext uri="{FF2B5EF4-FFF2-40B4-BE49-F238E27FC236}">
                <a16:creationId xmlns:a16="http://schemas.microsoft.com/office/drawing/2014/main" id="{58BA4FB7-DFCE-2875-9EBE-3F1F387A1320}"/>
              </a:ext>
            </a:extLst>
          </p:cNvPr>
          <p:cNvSpPr>
            <a:spLocks noGrp="1"/>
          </p:cNvSpPr>
          <p:nvPr>
            <p:ph type="body" sz="quarter" idx="30" hasCustomPrompt="1"/>
          </p:nvPr>
        </p:nvSpPr>
        <p:spPr>
          <a:xfrm>
            <a:off x="353226" y="2645901"/>
            <a:ext cx="11484628" cy="169277"/>
          </a:xfrm>
          <a:prstGeom prst="rect">
            <a:avLst/>
          </a:prstGeom>
        </p:spPr>
        <p:txBody>
          <a:bodyPr wrap="square" lIns="0" tIns="0" rIns="0" bIns="0">
            <a:noAutofit/>
          </a:bodyPr>
          <a:lstStyle>
            <a:lvl1pPr marL="0" indent="0">
              <a:lnSpc>
                <a:spcPct val="100000"/>
              </a:lnSpc>
              <a:spcBef>
                <a:spcPts val="0"/>
              </a:spcBef>
              <a:buNone/>
              <a:defRPr sz="1100" b="1">
                <a:solidFill>
                  <a:srgbClr val="DC582A"/>
                </a:solidFill>
              </a:defRPr>
            </a:lvl1pPr>
          </a:lstStyle>
          <a:p>
            <a:pPr lvl="0"/>
            <a:r>
              <a:rPr lang="en-US" dirty="0"/>
              <a:t>Section Header Font is Calibri Bold, 11pt</a:t>
            </a:r>
          </a:p>
        </p:txBody>
      </p:sp>
      <p:sp>
        <p:nvSpPr>
          <p:cNvPr id="12" name="Copy">
            <a:extLst>
              <a:ext uri="{FF2B5EF4-FFF2-40B4-BE49-F238E27FC236}">
                <a16:creationId xmlns:a16="http://schemas.microsoft.com/office/drawing/2014/main" id="{BC54FCFF-8134-A972-5B3B-B687EBF3CA2B}"/>
              </a:ext>
            </a:extLst>
          </p:cNvPr>
          <p:cNvSpPr>
            <a:spLocks noGrp="1"/>
          </p:cNvSpPr>
          <p:nvPr>
            <p:ph type="body" sz="quarter" idx="41" hasCustomPrompt="1"/>
          </p:nvPr>
        </p:nvSpPr>
        <p:spPr>
          <a:xfrm>
            <a:off x="349624" y="4391153"/>
            <a:ext cx="3596148" cy="1971066"/>
          </a:xfrm>
          <a:prstGeom prst="rect">
            <a:avLst/>
          </a:prstGeom>
        </p:spPr>
        <p:txBody>
          <a:bodyPr lIns="0" tIns="0" rIns="0" bIns="0" anchor="t">
            <a:noAutofit/>
          </a:bodyPr>
          <a:lstStyle>
            <a:lvl1pPr marL="0" indent="0">
              <a:lnSpc>
                <a:spcPct val="100000"/>
              </a:lnSpc>
              <a:spcBef>
                <a:spcPts val="0"/>
              </a:spcBef>
              <a:buFont typeface="Arial" panose="020B0604020202020204" pitchFamily="34" charset="0"/>
              <a:buNone/>
              <a:defRPr sz="2000" b="0" i="0">
                <a:solidFill>
                  <a:srgbClr val="012169"/>
                </a:solidFill>
                <a:latin typeface="+mn-lt"/>
                <a:cs typeface="Calibri" panose="020F0502020204030204" pitchFamily="34" charset="0"/>
              </a:defRPr>
            </a:lvl1pPr>
            <a:lvl2pPr marL="290513" indent="-163513">
              <a:lnSpc>
                <a:spcPct val="100000"/>
              </a:lnSpc>
              <a:buFont typeface="Courier New" panose="02070309020205020404" pitchFamily="49" charset="0"/>
              <a:buChar char="o"/>
              <a:tabLst/>
              <a:defRPr sz="1400" b="1">
                <a:solidFill>
                  <a:srgbClr val="012169"/>
                </a:solidFill>
                <a:latin typeface="+mn-lt"/>
                <a:cs typeface="Calibri" panose="020F0502020204030204" pitchFamily="34" charset="0"/>
              </a:defRPr>
            </a:lvl2pPr>
            <a:lvl3pPr marL="523875" indent="-163513">
              <a:lnSpc>
                <a:spcPct val="100000"/>
              </a:lnSpc>
              <a:buFont typeface="Wingdings" pitchFamily="2" charset="2"/>
              <a:buChar char="§"/>
              <a:tabLst/>
              <a:defRPr sz="1400">
                <a:solidFill>
                  <a:srgbClr val="012169"/>
                </a:solidFill>
                <a:latin typeface="+mn-lt"/>
                <a:cs typeface="Calibri" panose="020F0502020204030204" pitchFamily="34" charset="0"/>
              </a:defRPr>
            </a:lvl3pPr>
            <a:lvl4pPr marL="744538" indent="-163513">
              <a:lnSpc>
                <a:spcPct val="100000"/>
              </a:lnSpc>
              <a:tabLst/>
              <a:defRPr sz="1200">
                <a:solidFill>
                  <a:srgbClr val="012169"/>
                </a:solidFill>
                <a:latin typeface="+mn-lt"/>
                <a:cs typeface="Calibri" panose="020F0502020204030204" pitchFamily="34" charset="0"/>
              </a:defRPr>
            </a:lvl4pPr>
          </a:lstStyle>
          <a:p>
            <a:pPr lvl="0"/>
            <a:r>
              <a:rPr lang="en-US" dirty="0"/>
              <a:t>Text font is Calibri, 20pt in sentence case</a:t>
            </a:r>
          </a:p>
          <a:p>
            <a:pPr lvl="1"/>
            <a:r>
              <a:rPr lang="en-US" dirty="0"/>
              <a:t>List Font is Calibri Bold, 14pt</a:t>
            </a:r>
          </a:p>
          <a:p>
            <a:pPr lvl="2"/>
            <a:r>
              <a:rPr lang="en-US" dirty="0"/>
              <a:t>List Font is Calibri, 14pt</a:t>
            </a:r>
          </a:p>
          <a:p>
            <a:pPr lvl="3"/>
            <a:r>
              <a:rPr lang="en-US" dirty="0"/>
              <a:t>List Font is Calibri, 12pt</a:t>
            </a:r>
          </a:p>
        </p:txBody>
      </p:sp>
      <p:sp>
        <p:nvSpPr>
          <p:cNvPr id="26" name="Copy">
            <a:extLst>
              <a:ext uri="{FF2B5EF4-FFF2-40B4-BE49-F238E27FC236}">
                <a16:creationId xmlns:a16="http://schemas.microsoft.com/office/drawing/2014/main" id="{7F829BB7-7EF6-B696-3CC4-1E6902F8C5ED}"/>
              </a:ext>
            </a:extLst>
          </p:cNvPr>
          <p:cNvSpPr>
            <a:spLocks noGrp="1"/>
          </p:cNvSpPr>
          <p:nvPr>
            <p:ph type="body" sz="quarter" idx="42" hasCustomPrompt="1"/>
          </p:nvPr>
        </p:nvSpPr>
        <p:spPr>
          <a:xfrm>
            <a:off x="4303557" y="4391153"/>
            <a:ext cx="3596148" cy="1971066"/>
          </a:xfrm>
          <a:prstGeom prst="rect">
            <a:avLst/>
          </a:prstGeom>
        </p:spPr>
        <p:txBody>
          <a:bodyPr lIns="0" tIns="0" rIns="0" bIns="0" anchor="t">
            <a:noAutofit/>
          </a:bodyPr>
          <a:lstStyle>
            <a:lvl1pPr marL="0" indent="0">
              <a:lnSpc>
                <a:spcPct val="100000"/>
              </a:lnSpc>
              <a:spcBef>
                <a:spcPts val="0"/>
              </a:spcBef>
              <a:buFont typeface="Arial" panose="020B0604020202020204" pitchFamily="34" charset="0"/>
              <a:buNone/>
              <a:defRPr sz="2000" b="0" i="0">
                <a:solidFill>
                  <a:srgbClr val="012169"/>
                </a:solidFill>
                <a:latin typeface="+mn-lt"/>
                <a:cs typeface="Calibri" panose="020F0502020204030204" pitchFamily="34" charset="0"/>
              </a:defRPr>
            </a:lvl1pPr>
            <a:lvl2pPr marL="290513" indent="-163513">
              <a:lnSpc>
                <a:spcPct val="100000"/>
              </a:lnSpc>
              <a:buFont typeface="Courier New" panose="02070309020205020404" pitchFamily="49" charset="0"/>
              <a:buChar char="o"/>
              <a:tabLst/>
              <a:defRPr sz="1400" b="1">
                <a:solidFill>
                  <a:srgbClr val="012169"/>
                </a:solidFill>
                <a:latin typeface="+mn-lt"/>
                <a:cs typeface="Calibri" panose="020F0502020204030204" pitchFamily="34" charset="0"/>
              </a:defRPr>
            </a:lvl2pPr>
            <a:lvl3pPr marL="523875" indent="-163513">
              <a:lnSpc>
                <a:spcPct val="100000"/>
              </a:lnSpc>
              <a:buFont typeface="Wingdings" pitchFamily="2" charset="2"/>
              <a:buChar char="§"/>
              <a:tabLst/>
              <a:defRPr sz="1400">
                <a:solidFill>
                  <a:srgbClr val="012169"/>
                </a:solidFill>
                <a:latin typeface="+mn-lt"/>
                <a:cs typeface="Calibri" panose="020F0502020204030204" pitchFamily="34" charset="0"/>
              </a:defRPr>
            </a:lvl3pPr>
            <a:lvl4pPr marL="744538" indent="-163513">
              <a:lnSpc>
                <a:spcPct val="100000"/>
              </a:lnSpc>
              <a:tabLst/>
              <a:defRPr sz="1200">
                <a:solidFill>
                  <a:srgbClr val="012169"/>
                </a:solidFill>
                <a:latin typeface="+mn-lt"/>
                <a:cs typeface="Calibri" panose="020F0502020204030204" pitchFamily="34" charset="0"/>
              </a:defRPr>
            </a:lvl4pPr>
          </a:lstStyle>
          <a:p>
            <a:pPr lvl="0"/>
            <a:r>
              <a:rPr lang="en-US" dirty="0"/>
              <a:t>Text font is Calibri, 20pt in sentence case</a:t>
            </a:r>
          </a:p>
          <a:p>
            <a:pPr lvl="1"/>
            <a:r>
              <a:rPr lang="en-US" dirty="0"/>
              <a:t>List Font is Calibri Bold, 14pt</a:t>
            </a:r>
          </a:p>
          <a:p>
            <a:pPr lvl="2"/>
            <a:r>
              <a:rPr lang="en-US" dirty="0"/>
              <a:t>List Font is Calibri, 14pt</a:t>
            </a:r>
          </a:p>
          <a:p>
            <a:pPr lvl="3"/>
            <a:r>
              <a:rPr lang="en-US" dirty="0"/>
              <a:t>List Font is Calibri, 12pt</a:t>
            </a:r>
          </a:p>
        </p:txBody>
      </p:sp>
      <p:sp>
        <p:nvSpPr>
          <p:cNvPr id="27" name="Copy">
            <a:extLst>
              <a:ext uri="{FF2B5EF4-FFF2-40B4-BE49-F238E27FC236}">
                <a16:creationId xmlns:a16="http://schemas.microsoft.com/office/drawing/2014/main" id="{06D2C7C3-0EF4-E832-67BA-EE6570C6128C}"/>
              </a:ext>
            </a:extLst>
          </p:cNvPr>
          <p:cNvSpPr>
            <a:spLocks noGrp="1"/>
          </p:cNvSpPr>
          <p:nvPr>
            <p:ph type="body" sz="quarter" idx="43" hasCustomPrompt="1"/>
          </p:nvPr>
        </p:nvSpPr>
        <p:spPr>
          <a:xfrm>
            <a:off x="8249023" y="4391153"/>
            <a:ext cx="3596148" cy="1971066"/>
          </a:xfrm>
          <a:prstGeom prst="rect">
            <a:avLst/>
          </a:prstGeom>
        </p:spPr>
        <p:txBody>
          <a:bodyPr lIns="0" tIns="0" rIns="0" bIns="0" anchor="t">
            <a:noAutofit/>
          </a:bodyPr>
          <a:lstStyle>
            <a:lvl1pPr marL="0" indent="0">
              <a:lnSpc>
                <a:spcPct val="100000"/>
              </a:lnSpc>
              <a:spcBef>
                <a:spcPts val="0"/>
              </a:spcBef>
              <a:buFont typeface="Arial" panose="020B0604020202020204" pitchFamily="34" charset="0"/>
              <a:buNone/>
              <a:defRPr sz="2000" b="0" i="0">
                <a:solidFill>
                  <a:srgbClr val="012169"/>
                </a:solidFill>
                <a:latin typeface="+mn-lt"/>
                <a:cs typeface="Calibri" panose="020F0502020204030204" pitchFamily="34" charset="0"/>
              </a:defRPr>
            </a:lvl1pPr>
            <a:lvl2pPr marL="290513" indent="-163513">
              <a:lnSpc>
                <a:spcPct val="100000"/>
              </a:lnSpc>
              <a:buFont typeface="Courier New" panose="02070309020205020404" pitchFamily="49" charset="0"/>
              <a:buChar char="o"/>
              <a:tabLst/>
              <a:defRPr sz="1400" b="1">
                <a:solidFill>
                  <a:srgbClr val="012169"/>
                </a:solidFill>
                <a:latin typeface="+mn-lt"/>
                <a:cs typeface="Calibri" panose="020F0502020204030204" pitchFamily="34" charset="0"/>
              </a:defRPr>
            </a:lvl2pPr>
            <a:lvl3pPr marL="523875" indent="-163513">
              <a:lnSpc>
                <a:spcPct val="100000"/>
              </a:lnSpc>
              <a:buFont typeface="Wingdings" pitchFamily="2" charset="2"/>
              <a:buChar char="§"/>
              <a:tabLst/>
              <a:defRPr sz="1400">
                <a:solidFill>
                  <a:srgbClr val="012169"/>
                </a:solidFill>
                <a:latin typeface="+mn-lt"/>
                <a:cs typeface="Calibri" panose="020F0502020204030204" pitchFamily="34" charset="0"/>
              </a:defRPr>
            </a:lvl3pPr>
            <a:lvl4pPr marL="744538" indent="-163513">
              <a:lnSpc>
                <a:spcPct val="100000"/>
              </a:lnSpc>
              <a:tabLst/>
              <a:defRPr sz="1200">
                <a:solidFill>
                  <a:srgbClr val="012169"/>
                </a:solidFill>
                <a:latin typeface="+mn-lt"/>
                <a:cs typeface="Calibri" panose="020F0502020204030204" pitchFamily="34" charset="0"/>
              </a:defRPr>
            </a:lvl4pPr>
          </a:lstStyle>
          <a:p>
            <a:pPr lvl="0"/>
            <a:r>
              <a:rPr lang="en-US" dirty="0"/>
              <a:t>Text font is Calibri, 20pt in sentence case</a:t>
            </a:r>
          </a:p>
          <a:p>
            <a:pPr lvl="1"/>
            <a:r>
              <a:rPr lang="en-US" dirty="0"/>
              <a:t>List Font is Calibri Bold, 14pt</a:t>
            </a:r>
          </a:p>
          <a:p>
            <a:pPr lvl="2"/>
            <a:r>
              <a:rPr lang="en-US" dirty="0"/>
              <a:t>List Font is Calibri, 14pt</a:t>
            </a:r>
          </a:p>
          <a:p>
            <a:pPr lvl="3"/>
            <a:r>
              <a:rPr lang="en-US" dirty="0"/>
              <a:t>List Font is Calibri, 12pt</a:t>
            </a:r>
          </a:p>
        </p:txBody>
      </p:sp>
    </p:spTree>
    <p:extLst>
      <p:ext uri="{BB962C8B-B14F-4D97-AF65-F5344CB8AC3E}">
        <p14:creationId xmlns:p14="http://schemas.microsoft.com/office/powerpoint/2010/main" val="2137406679"/>
      </p:ext>
    </p:extLst>
  </p:cSld>
  <p:clrMapOvr>
    <a:masterClrMapping/>
  </p:clrMapOvr>
  <p:extLst>
    <p:ext uri="{DCECCB84-F9BA-43D5-87BE-67443E8EF086}">
      <p15:sldGuideLst xmlns:p15="http://schemas.microsoft.com/office/powerpoint/2012/main">
        <p15:guide id="1" pos="3840">
          <p15:clr>
            <a:srgbClr val="FBAE40"/>
          </p15:clr>
        </p15:guide>
      </p15:sldGuideLst>
    </p:ext>
  </p:extLst>
</p:sldLayout>
</file>

<file path=ppt/slideLayouts/slideLayout109.xml><?xml version="1.0" encoding="utf-8"?>
<p:sldLayout xmlns:a="http://schemas.openxmlformats.org/drawingml/2006/main" xmlns:r="http://schemas.openxmlformats.org/officeDocument/2006/relationships" xmlns:p="http://schemas.openxmlformats.org/presentationml/2006/main" preserve="1" userDrawn="1">
  <p:cSld name="Content+Media 22">
    <p:spTree>
      <p:nvGrpSpPr>
        <p:cNvPr id="1" name=""/>
        <p:cNvGrpSpPr/>
        <p:nvPr/>
      </p:nvGrpSpPr>
      <p:grpSpPr>
        <a:xfrm>
          <a:off x="0" y="0"/>
          <a:ext cx="0" cy="0"/>
          <a:chOff x="0" y="0"/>
          <a:chExt cx="0" cy="0"/>
        </a:xfrm>
      </p:grpSpPr>
      <p:sp>
        <p:nvSpPr>
          <p:cNvPr id="14" name="Picture Placeholder 13">
            <a:extLst>
              <a:ext uri="{FF2B5EF4-FFF2-40B4-BE49-F238E27FC236}">
                <a16:creationId xmlns:a16="http://schemas.microsoft.com/office/drawing/2014/main" id="{5D685F11-5D6C-1B52-E78C-87793309D1BA}"/>
              </a:ext>
            </a:extLst>
          </p:cNvPr>
          <p:cNvSpPr>
            <a:spLocks noGrp="1"/>
          </p:cNvSpPr>
          <p:nvPr>
            <p:ph type="pic" sz="quarter" idx="23"/>
          </p:nvPr>
        </p:nvSpPr>
        <p:spPr>
          <a:xfrm>
            <a:off x="4876546" y="0"/>
            <a:ext cx="3314700" cy="2400300"/>
          </a:xfrm>
          <a:custGeom>
            <a:avLst/>
            <a:gdLst>
              <a:gd name="connsiteX0" fmla="*/ 0 w 3314700"/>
              <a:gd name="connsiteY0" fmla="*/ 0 h 2400300"/>
              <a:gd name="connsiteX1" fmla="*/ 3314700 w 3314700"/>
              <a:gd name="connsiteY1" fmla="*/ 0 h 2400300"/>
              <a:gd name="connsiteX2" fmla="*/ 3314700 w 3314700"/>
              <a:gd name="connsiteY2" fmla="*/ 2400300 h 2400300"/>
              <a:gd name="connsiteX3" fmla="*/ 0 w 3314700"/>
              <a:gd name="connsiteY3" fmla="*/ 2400300 h 2400300"/>
            </a:gdLst>
            <a:ahLst/>
            <a:cxnLst>
              <a:cxn ang="0">
                <a:pos x="connsiteX0" y="connsiteY0"/>
              </a:cxn>
              <a:cxn ang="0">
                <a:pos x="connsiteX1" y="connsiteY1"/>
              </a:cxn>
              <a:cxn ang="0">
                <a:pos x="connsiteX2" y="connsiteY2"/>
              </a:cxn>
              <a:cxn ang="0">
                <a:pos x="connsiteX3" y="connsiteY3"/>
              </a:cxn>
            </a:cxnLst>
            <a:rect l="l" t="t" r="r" b="b"/>
            <a:pathLst>
              <a:path w="3314700" h="2400300">
                <a:moveTo>
                  <a:pt x="0" y="0"/>
                </a:moveTo>
                <a:lnTo>
                  <a:pt x="3314700" y="0"/>
                </a:lnTo>
                <a:lnTo>
                  <a:pt x="3314700" y="2400300"/>
                </a:lnTo>
                <a:lnTo>
                  <a:pt x="0" y="2400300"/>
                </a:lnTo>
                <a:close/>
              </a:path>
            </a:pathLst>
          </a:custGeom>
          <a:pattFill prst="pct20">
            <a:fgClr>
              <a:srgbClr val="012169"/>
            </a:fgClr>
            <a:bgClr>
              <a:schemeClr val="bg1"/>
            </a:bgClr>
          </a:pattFill>
        </p:spPr>
        <p:txBody>
          <a:bodyPr wrap="square" anchor="ctr">
            <a:noAutofit/>
          </a:bodyPr>
          <a:lstStyle>
            <a:lvl1pPr marL="0" indent="0" algn="ctr">
              <a:buNone/>
              <a:defRPr sz="2000" b="1">
                <a:solidFill>
                  <a:srgbClr val="012169"/>
                </a:solidFill>
                <a:latin typeface="Calibri" panose="020F0502020204030204" pitchFamily="34" charset="0"/>
                <a:cs typeface="Calibri" panose="020F0502020204030204" pitchFamily="34" charset="0"/>
              </a:defRPr>
            </a:lvl1pPr>
          </a:lstStyle>
          <a:p>
            <a:r>
              <a:rPr lang="en-US"/>
              <a:t>Click icon to add picture</a:t>
            </a:r>
          </a:p>
        </p:txBody>
      </p:sp>
      <p:sp>
        <p:nvSpPr>
          <p:cNvPr id="156" name="Rectangle 155" hidden="1">
            <a:extLst>
              <a:ext uri="{FF2B5EF4-FFF2-40B4-BE49-F238E27FC236}">
                <a16:creationId xmlns:a16="http://schemas.microsoft.com/office/drawing/2014/main" id="{251A158C-728C-2BC9-D46F-F9F692AB200A}"/>
              </a:ext>
            </a:extLst>
          </p:cNvPr>
          <p:cNvSpPr/>
          <p:nvPr userDrawn="1"/>
        </p:nvSpPr>
        <p:spPr>
          <a:xfrm>
            <a:off x="0" y="-15481"/>
            <a:ext cx="12192000" cy="6888727"/>
          </a:xfrm>
          <a:prstGeom prst="rect">
            <a:avLst/>
          </a:prstGeom>
          <a:solidFill>
            <a:schemeClr val="bg1"/>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Picture Placeholder 15">
            <a:extLst>
              <a:ext uri="{FF2B5EF4-FFF2-40B4-BE49-F238E27FC236}">
                <a16:creationId xmlns:a16="http://schemas.microsoft.com/office/drawing/2014/main" id="{47B3CD92-40B1-C173-C260-FE259F3BB458}"/>
              </a:ext>
            </a:extLst>
          </p:cNvPr>
          <p:cNvSpPr>
            <a:spLocks noGrp="1"/>
          </p:cNvSpPr>
          <p:nvPr>
            <p:ph type="pic" sz="quarter" idx="24"/>
          </p:nvPr>
        </p:nvSpPr>
        <p:spPr>
          <a:xfrm>
            <a:off x="8534146" y="0"/>
            <a:ext cx="3314700" cy="2400300"/>
          </a:xfrm>
          <a:custGeom>
            <a:avLst/>
            <a:gdLst>
              <a:gd name="connsiteX0" fmla="*/ 0 w 3314700"/>
              <a:gd name="connsiteY0" fmla="*/ 0 h 2400300"/>
              <a:gd name="connsiteX1" fmla="*/ 3314700 w 3314700"/>
              <a:gd name="connsiteY1" fmla="*/ 0 h 2400300"/>
              <a:gd name="connsiteX2" fmla="*/ 3314700 w 3314700"/>
              <a:gd name="connsiteY2" fmla="*/ 2400300 h 2400300"/>
              <a:gd name="connsiteX3" fmla="*/ 0 w 3314700"/>
              <a:gd name="connsiteY3" fmla="*/ 2400300 h 2400300"/>
            </a:gdLst>
            <a:ahLst/>
            <a:cxnLst>
              <a:cxn ang="0">
                <a:pos x="connsiteX0" y="connsiteY0"/>
              </a:cxn>
              <a:cxn ang="0">
                <a:pos x="connsiteX1" y="connsiteY1"/>
              </a:cxn>
              <a:cxn ang="0">
                <a:pos x="connsiteX2" y="connsiteY2"/>
              </a:cxn>
              <a:cxn ang="0">
                <a:pos x="connsiteX3" y="connsiteY3"/>
              </a:cxn>
            </a:cxnLst>
            <a:rect l="l" t="t" r="r" b="b"/>
            <a:pathLst>
              <a:path w="3314700" h="2400300">
                <a:moveTo>
                  <a:pt x="0" y="0"/>
                </a:moveTo>
                <a:lnTo>
                  <a:pt x="3314700" y="0"/>
                </a:lnTo>
                <a:lnTo>
                  <a:pt x="3314700" y="2400300"/>
                </a:lnTo>
                <a:lnTo>
                  <a:pt x="0" y="2400300"/>
                </a:lnTo>
                <a:close/>
              </a:path>
            </a:pathLst>
          </a:custGeom>
          <a:pattFill prst="pct20">
            <a:fgClr>
              <a:srgbClr val="012169"/>
            </a:fgClr>
            <a:bgClr>
              <a:schemeClr val="bg1"/>
            </a:bgClr>
          </a:pattFill>
        </p:spPr>
        <p:txBody>
          <a:bodyPr wrap="square" anchor="ctr">
            <a:noAutofit/>
          </a:bodyPr>
          <a:lstStyle>
            <a:lvl1pPr marL="0" indent="0" algn="ctr">
              <a:buNone/>
              <a:defRPr sz="2000" b="1">
                <a:solidFill>
                  <a:srgbClr val="012169"/>
                </a:solidFill>
                <a:latin typeface="Calibri" panose="020F0502020204030204" pitchFamily="34" charset="0"/>
                <a:cs typeface="Calibri" panose="020F0502020204030204" pitchFamily="34" charset="0"/>
              </a:defRPr>
            </a:lvl1pPr>
          </a:lstStyle>
          <a:p>
            <a:r>
              <a:rPr lang="en-US"/>
              <a:t>Click icon to add picture</a:t>
            </a:r>
          </a:p>
        </p:txBody>
      </p:sp>
      <p:sp>
        <p:nvSpPr>
          <p:cNvPr id="19" name="Picture Placeholder 18">
            <a:extLst>
              <a:ext uri="{FF2B5EF4-FFF2-40B4-BE49-F238E27FC236}">
                <a16:creationId xmlns:a16="http://schemas.microsoft.com/office/drawing/2014/main" id="{65428674-88E8-1D59-62F7-6AA02DB1C065}"/>
              </a:ext>
            </a:extLst>
          </p:cNvPr>
          <p:cNvSpPr>
            <a:spLocks noGrp="1"/>
          </p:cNvSpPr>
          <p:nvPr>
            <p:ph type="pic" sz="quarter" idx="25" hasCustomPrompt="1"/>
          </p:nvPr>
        </p:nvSpPr>
        <p:spPr>
          <a:xfrm>
            <a:off x="4876546" y="2743073"/>
            <a:ext cx="3893058" cy="3771900"/>
          </a:xfrm>
          <a:custGeom>
            <a:avLst/>
            <a:gdLst>
              <a:gd name="connsiteX0" fmla="*/ 0 w 3893058"/>
              <a:gd name="connsiteY0" fmla="*/ 0 h 3771900"/>
              <a:gd name="connsiteX1" fmla="*/ 3893058 w 3893058"/>
              <a:gd name="connsiteY1" fmla="*/ 0 h 3771900"/>
              <a:gd name="connsiteX2" fmla="*/ 3559683 w 3893058"/>
              <a:gd name="connsiteY2" fmla="*/ 173863 h 3771900"/>
              <a:gd name="connsiteX3" fmla="*/ 2777744 w 3893058"/>
              <a:gd name="connsiteY3" fmla="*/ 835025 h 3771900"/>
              <a:gd name="connsiteX4" fmla="*/ 2236724 w 3893058"/>
              <a:gd name="connsiteY4" fmla="*/ 1759712 h 3771900"/>
              <a:gd name="connsiteX5" fmla="*/ 1601597 w 3893058"/>
              <a:gd name="connsiteY5" fmla="*/ 3423031 h 3771900"/>
              <a:gd name="connsiteX6" fmla="*/ 1601216 w 3893058"/>
              <a:gd name="connsiteY6" fmla="*/ 3424301 h 3771900"/>
              <a:gd name="connsiteX7" fmla="*/ 1468501 w 3893058"/>
              <a:gd name="connsiteY7" fmla="*/ 3771900 h 3771900"/>
              <a:gd name="connsiteX8" fmla="*/ 0 w 3893058"/>
              <a:gd name="connsiteY8" fmla="*/ 3771900 h 3771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93058" h="3771900">
                <a:moveTo>
                  <a:pt x="0" y="0"/>
                </a:moveTo>
                <a:lnTo>
                  <a:pt x="3893058" y="0"/>
                </a:lnTo>
                <a:cubicBezTo>
                  <a:pt x="3777615" y="52197"/>
                  <a:pt x="3666363" y="110236"/>
                  <a:pt x="3559683" y="173863"/>
                </a:cubicBezTo>
                <a:cubicBezTo>
                  <a:pt x="3260598" y="352298"/>
                  <a:pt x="2997581" y="574675"/>
                  <a:pt x="2777744" y="835025"/>
                </a:cubicBezTo>
                <a:cubicBezTo>
                  <a:pt x="2550160" y="1104519"/>
                  <a:pt x="2368169" y="1415542"/>
                  <a:pt x="2236724" y="1759712"/>
                </a:cubicBezTo>
                <a:lnTo>
                  <a:pt x="1601597" y="3423031"/>
                </a:lnTo>
                <a:cubicBezTo>
                  <a:pt x="1601470" y="3423539"/>
                  <a:pt x="1601216" y="3424301"/>
                  <a:pt x="1601216" y="3424301"/>
                </a:cubicBezTo>
                <a:lnTo>
                  <a:pt x="1468501" y="3771900"/>
                </a:lnTo>
                <a:lnTo>
                  <a:pt x="0" y="3771900"/>
                </a:lnTo>
                <a:close/>
              </a:path>
            </a:pathLst>
          </a:custGeom>
          <a:pattFill prst="pct20">
            <a:fgClr>
              <a:srgbClr val="012169"/>
            </a:fgClr>
            <a:bgClr>
              <a:schemeClr val="bg1"/>
            </a:bgClr>
          </a:pattFill>
        </p:spPr>
        <p:txBody>
          <a:bodyPr wrap="square" anchor="ctr">
            <a:noAutofit/>
          </a:bodyPr>
          <a:lstStyle>
            <a:lvl1pPr marL="0" indent="0" algn="l">
              <a:lnSpc>
                <a:spcPct val="100000"/>
              </a:lnSpc>
              <a:spcBef>
                <a:spcPts val="0"/>
              </a:spcBef>
              <a:buNone/>
              <a:defRPr sz="2000" b="1">
                <a:solidFill>
                  <a:srgbClr val="012169"/>
                </a:solidFill>
                <a:latin typeface="Calibri" panose="020F0502020204030204" pitchFamily="34" charset="0"/>
                <a:cs typeface="Calibri" panose="020F0502020204030204" pitchFamily="34" charset="0"/>
              </a:defRPr>
            </a:lvl1pPr>
          </a:lstStyle>
          <a:p>
            <a:r>
              <a:rPr lang="en-US"/>
              <a:t>Click icon to </a:t>
            </a:r>
            <a:br>
              <a:rPr lang="en-US"/>
            </a:br>
            <a:r>
              <a:rPr lang="en-US"/>
              <a:t>add picture</a:t>
            </a:r>
          </a:p>
        </p:txBody>
      </p:sp>
      <p:sp>
        <p:nvSpPr>
          <p:cNvPr id="20" name="Picture Placeholder 19">
            <a:extLst>
              <a:ext uri="{FF2B5EF4-FFF2-40B4-BE49-F238E27FC236}">
                <a16:creationId xmlns:a16="http://schemas.microsoft.com/office/drawing/2014/main" id="{0B09F511-CD9B-D2DA-85F8-9E9C339A2CB2}"/>
              </a:ext>
            </a:extLst>
          </p:cNvPr>
          <p:cNvSpPr>
            <a:spLocks noGrp="1"/>
          </p:cNvSpPr>
          <p:nvPr>
            <p:ph type="pic" sz="quarter" idx="26"/>
          </p:nvPr>
        </p:nvSpPr>
        <p:spPr>
          <a:xfrm>
            <a:off x="6788142" y="2743073"/>
            <a:ext cx="5403731" cy="3771900"/>
          </a:xfrm>
          <a:custGeom>
            <a:avLst/>
            <a:gdLst>
              <a:gd name="connsiteX0" fmla="*/ 3671832 w 5403731"/>
              <a:gd name="connsiteY0" fmla="*/ 0 h 3771900"/>
              <a:gd name="connsiteX1" fmla="*/ 5403604 w 5403731"/>
              <a:gd name="connsiteY1" fmla="*/ 0 h 3771900"/>
              <a:gd name="connsiteX2" fmla="*/ 5403731 w 5403731"/>
              <a:gd name="connsiteY2" fmla="*/ 0 h 3771900"/>
              <a:gd name="connsiteX3" fmla="*/ 5403731 w 5403731"/>
              <a:gd name="connsiteY3" fmla="*/ 3127756 h 3771900"/>
              <a:gd name="connsiteX4" fmla="*/ 3437771 w 5403731"/>
              <a:gd name="connsiteY4" fmla="*/ 3771900 h 3771900"/>
              <a:gd name="connsiteX5" fmla="*/ 170950 w 5403731"/>
              <a:gd name="connsiteY5" fmla="*/ 3771900 h 3771900"/>
              <a:gd name="connsiteX6" fmla="*/ 10422 w 5403731"/>
              <a:gd name="connsiteY6" fmla="*/ 3545332 h 3771900"/>
              <a:gd name="connsiteX7" fmla="*/ 645549 w 5403731"/>
              <a:gd name="connsiteY7" fmla="*/ 1882013 h 3771900"/>
              <a:gd name="connsiteX8" fmla="*/ 3671832 w 5403731"/>
              <a:gd name="connsiteY8" fmla="*/ 0 h 3771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403731" h="3771900">
                <a:moveTo>
                  <a:pt x="3671832" y="0"/>
                </a:moveTo>
                <a:lnTo>
                  <a:pt x="5403604" y="0"/>
                </a:lnTo>
                <a:lnTo>
                  <a:pt x="5403731" y="0"/>
                </a:lnTo>
                <a:lnTo>
                  <a:pt x="5403731" y="3127756"/>
                </a:lnTo>
                <a:cubicBezTo>
                  <a:pt x="4854202" y="3538093"/>
                  <a:pt x="4170942" y="3771900"/>
                  <a:pt x="3437771" y="3771900"/>
                </a:cubicBezTo>
                <a:lnTo>
                  <a:pt x="170950" y="3771900"/>
                </a:lnTo>
                <a:cubicBezTo>
                  <a:pt x="54364" y="3771900"/>
                  <a:pt x="-30472" y="3652266"/>
                  <a:pt x="10422" y="3545332"/>
                </a:cubicBezTo>
                <a:lnTo>
                  <a:pt x="645549" y="1882013"/>
                </a:lnTo>
                <a:cubicBezTo>
                  <a:pt x="1126752" y="621792"/>
                  <a:pt x="2297438" y="0"/>
                  <a:pt x="3671832" y="0"/>
                </a:cubicBezTo>
                <a:close/>
              </a:path>
            </a:pathLst>
          </a:custGeom>
          <a:pattFill prst="pct20">
            <a:fgClr>
              <a:srgbClr val="012169"/>
            </a:fgClr>
            <a:bgClr>
              <a:schemeClr val="bg1"/>
            </a:bgClr>
          </a:pattFill>
        </p:spPr>
        <p:txBody>
          <a:bodyPr wrap="square" anchor="ctr">
            <a:noAutofit/>
          </a:bodyPr>
          <a:lstStyle>
            <a:lvl1pPr marL="0" indent="0" algn="ctr">
              <a:buNone/>
              <a:defRPr sz="2000" b="1">
                <a:solidFill>
                  <a:srgbClr val="012169"/>
                </a:solidFill>
                <a:latin typeface="Calibri" panose="020F0502020204030204" pitchFamily="34" charset="0"/>
                <a:cs typeface="Calibri" panose="020F0502020204030204" pitchFamily="34" charset="0"/>
              </a:defRPr>
            </a:lvl1pPr>
          </a:lstStyle>
          <a:p>
            <a:r>
              <a:rPr lang="en-US"/>
              <a:t>Click icon to add picture</a:t>
            </a:r>
          </a:p>
        </p:txBody>
      </p:sp>
      <p:sp>
        <p:nvSpPr>
          <p:cNvPr id="6" name="Proprietary Statement">
            <a:extLst>
              <a:ext uri="{FF2B5EF4-FFF2-40B4-BE49-F238E27FC236}">
                <a16:creationId xmlns:a16="http://schemas.microsoft.com/office/drawing/2014/main" id="{25DD71E3-914D-CA44-4796-DEAFB9DA809C}"/>
              </a:ext>
            </a:extLst>
          </p:cNvPr>
          <p:cNvSpPr txBox="1"/>
          <p:nvPr userDrawn="1"/>
        </p:nvSpPr>
        <p:spPr>
          <a:xfrm rot="5400000">
            <a:off x="11015811" y="1173341"/>
            <a:ext cx="1949685" cy="275129"/>
          </a:xfrm>
          <a:prstGeom prst="rect">
            <a:avLst/>
          </a:prstGeom>
          <a:noFill/>
        </p:spPr>
        <p:txBody>
          <a:bodyPr wrap="square" rtlCol="0">
            <a:noAutofit/>
          </a:bodyPr>
          <a:lstStyle/>
          <a:p>
            <a:r>
              <a:rPr lang="en-US" sz="800">
                <a:solidFill>
                  <a:srgbClr val="012169"/>
                </a:solidFill>
                <a:latin typeface="+mn-lt"/>
                <a:cs typeface="Calibri" panose="020F0502020204030204" pitchFamily="34" charset="0"/>
              </a:rPr>
              <a:t>Proprietary business information of ADM.</a:t>
            </a:r>
          </a:p>
        </p:txBody>
      </p:sp>
      <p:sp>
        <p:nvSpPr>
          <p:cNvPr id="7" name="Page Number">
            <a:extLst>
              <a:ext uri="{FF2B5EF4-FFF2-40B4-BE49-F238E27FC236}">
                <a16:creationId xmlns:a16="http://schemas.microsoft.com/office/drawing/2014/main" id="{EFB9872B-74F1-3E54-2E11-A2BBFC67661E}"/>
              </a:ext>
            </a:extLst>
          </p:cNvPr>
          <p:cNvSpPr txBox="1"/>
          <p:nvPr userDrawn="1"/>
        </p:nvSpPr>
        <p:spPr>
          <a:xfrm>
            <a:off x="11725057" y="76801"/>
            <a:ext cx="583933" cy="153888"/>
          </a:xfrm>
          <a:prstGeom prst="rect">
            <a:avLst/>
          </a:prstGeom>
          <a:noFill/>
        </p:spPr>
        <p:txBody>
          <a:bodyPr wrap="square" lIns="0" tIns="0" rIns="0" bIns="0" rtlCol="0" anchor="ctr" anchorCtr="0">
            <a:noAutofit/>
          </a:bodyPr>
          <a:lstStyle/>
          <a:p>
            <a:pPr algn="ctr"/>
            <a:fld id="{B49023F9-1F1A-4EC8-9204-C35E5AB6C15C}" type="slidenum">
              <a:rPr lang="en-US" sz="1000" smtClean="0">
                <a:solidFill>
                  <a:srgbClr val="012169"/>
                </a:solidFill>
                <a:latin typeface="+mj-lt"/>
              </a:rPr>
              <a:pPr algn="ctr"/>
              <a:t>‹#›</a:t>
            </a:fld>
            <a:endParaRPr lang="en-US" sz="1000">
              <a:solidFill>
                <a:srgbClr val="012169"/>
              </a:solidFill>
              <a:latin typeface="+mj-lt"/>
            </a:endParaRPr>
          </a:p>
        </p:txBody>
      </p:sp>
      <p:sp>
        <p:nvSpPr>
          <p:cNvPr id="11" name="Copy">
            <a:extLst>
              <a:ext uri="{FF2B5EF4-FFF2-40B4-BE49-F238E27FC236}">
                <a16:creationId xmlns:a16="http://schemas.microsoft.com/office/drawing/2014/main" id="{C3D5A29C-A51B-C40B-BEE5-6F90B18D3099}"/>
              </a:ext>
            </a:extLst>
          </p:cNvPr>
          <p:cNvSpPr>
            <a:spLocks noGrp="1"/>
          </p:cNvSpPr>
          <p:nvPr>
            <p:ph type="body" sz="quarter" idx="41" hasCustomPrompt="1"/>
          </p:nvPr>
        </p:nvSpPr>
        <p:spPr>
          <a:xfrm>
            <a:off x="350094" y="1856681"/>
            <a:ext cx="4162639" cy="4649896"/>
          </a:xfrm>
          <a:prstGeom prst="rect">
            <a:avLst/>
          </a:prstGeom>
        </p:spPr>
        <p:txBody>
          <a:bodyPr lIns="0" tIns="0" rIns="0" bIns="0" anchor="t">
            <a:noAutofit/>
          </a:bodyPr>
          <a:lstStyle>
            <a:lvl1pPr marL="0" indent="0">
              <a:lnSpc>
                <a:spcPct val="100000"/>
              </a:lnSpc>
              <a:spcBef>
                <a:spcPts val="0"/>
              </a:spcBef>
              <a:buFont typeface="Arial" panose="020B0604020202020204" pitchFamily="34" charset="0"/>
              <a:buNone/>
              <a:defRPr sz="2000" b="0" i="0">
                <a:solidFill>
                  <a:srgbClr val="012169"/>
                </a:solidFill>
                <a:latin typeface="+mn-lt"/>
                <a:cs typeface="Calibri" panose="020F0502020204030204" pitchFamily="34" charset="0"/>
              </a:defRPr>
            </a:lvl1pPr>
            <a:lvl2pPr marL="290513" indent="-163513">
              <a:lnSpc>
                <a:spcPct val="100000"/>
              </a:lnSpc>
              <a:buFont typeface="Courier New" panose="02070309020205020404" pitchFamily="49" charset="0"/>
              <a:buChar char="o"/>
              <a:tabLst/>
              <a:defRPr sz="1400" b="1">
                <a:solidFill>
                  <a:srgbClr val="012169"/>
                </a:solidFill>
                <a:latin typeface="+mn-lt"/>
                <a:cs typeface="Calibri" panose="020F0502020204030204" pitchFamily="34" charset="0"/>
              </a:defRPr>
            </a:lvl2pPr>
            <a:lvl3pPr marL="523875" indent="-163513">
              <a:lnSpc>
                <a:spcPct val="100000"/>
              </a:lnSpc>
              <a:buFont typeface="Wingdings" pitchFamily="2" charset="2"/>
              <a:buChar char="§"/>
              <a:tabLst/>
              <a:defRPr sz="1400">
                <a:solidFill>
                  <a:srgbClr val="012169"/>
                </a:solidFill>
                <a:latin typeface="+mn-lt"/>
                <a:cs typeface="Calibri" panose="020F0502020204030204" pitchFamily="34" charset="0"/>
              </a:defRPr>
            </a:lvl3pPr>
            <a:lvl4pPr marL="744538" indent="-163513">
              <a:lnSpc>
                <a:spcPct val="100000"/>
              </a:lnSpc>
              <a:tabLst/>
              <a:defRPr sz="1200">
                <a:solidFill>
                  <a:srgbClr val="012169"/>
                </a:solidFill>
                <a:latin typeface="+mn-lt"/>
                <a:cs typeface="Calibri" panose="020F0502020204030204" pitchFamily="34" charset="0"/>
              </a:defRPr>
            </a:lvl4pPr>
          </a:lstStyle>
          <a:p>
            <a:pPr lvl="0"/>
            <a:r>
              <a:rPr lang="en-US" dirty="0"/>
              <a:t>Text font is Calibri, 20pt in sentence case</a:t>
            </a:r>
          </a:p>
          <a:p>
            <a:pPr lvl="1"/>
            <a:r>
              <a:rPr lang="en-US" dirty="0"/>
              <a:t>List Font is Calibri Bold, 14pt</a:t>
            </a:r>
          </a:p>
          <a:p>
            <a:pPr lvl="2"/>
            <a:r>
              <a:rPr lang="en-US" dirty="0"/>
              <a:t>List Font is Calibri, 14pt</a:t>
            </a:r>
          </a:p>
          <a:p>
            <a:pPr lvl="3"/>
            <a:r>
              <a:rPr lang="en-US" dirty="0"/>
              <a:t>List Font is Calibri, 12pt</a:t>
            </a:r>
          </a:p>
        </p:txBody>
      </p:sp>
      <p:sp>
        <p:nvSpPr>
          <p:cNvPr id="10" name="Title">
            <a:extLst>
              <a:ext uri="{FF2B5EF4-FFF2-40B4-BE49-F238E27FC236}">
                <a16:creationId xmlns:a16="http://schemas.microsoft.com/office/drawing/2014/main" id="{B8CC9CF9-4C51-AE42-1209-35EDCC531467}"/>
              </a:ext>
            </a:extLst>
          </p:cNvPr>
          <p:cNvSpPr>
            <a:spLocks noGrp="1"/>
          </p:cNvSpPr>
          <p:nvPr>
            <p:ph type="body" sz="quarter" idx="29" hasCustomPrompt="1"/>
          </p:nvPr>
        </p:nvSpPr>
        <p:spPr>
          <a:xfrm>
            <a:off x="350093" y="652001"/>
            <a:ext cx="4162640" cy="861774"/>
          </a:xfrm>
          <a:prstGeom prst="rect">
            <a:avLst/>
          </a:prstGeom>
        </p:spPr>
        <p:txBody>
          <a:bodyPr wrap="square" lIns="0" tIns="0" rIns="0" bIns="0">
            <a:noAutofit/>
          </a:bodyPr>
          <a:lstStyle>
            <a:lvl1pPr marL="0" indent="0">
              <a:lnSpc>
                <a:spcPct val="100000"/>
              </a:lnSpc>
              <a:spcBef>
                <a:spcPts val="0"/>
              </a:spcBef>
              <a:buNone/>
              <a:defRPr b="1" i="0">
                <a:solidFill>
                  <a:srgbClr val="012169"/>
                </a:solidFill>
                <a:latin typeface="+mj-lt"/>
              </a:defRPr>
            </a:lvl1pPr>
          </a:lstStyle>
          <a:p>
            <a:pPr lvl="0"/>
            <a:r>
              <a:rPr lang="en-US" dirty="0"/>
              <a:t>Title Font is Sitka Text Bold, 28pt in Title Case</a:t>
            </a:r>
          </a:p>
        </p:txBody>
      </p:sp>
      <p:sp>
        <p:nvSpPr>
          <p:cNvPr id="12" name="Section Header">
            <a:extLst>
              <a:ext uri="{FF2B5EF4-FFF2-40B4-BE49-F238E27FC236}">
                <a16:creationId xmlns:a16="http://schemas.microsoft.com/office/drawing/2014/main" id="{B538932C-A116-D0A2-E09E-14E8B5FFB63B}"/>
              </a:ext>
            </a:extLst>
          </p:cNvPr>
          <p:cNvSpPr>
            <a:spLocks noGrp="1"/>
          </p:cNvSpPr>
          <p:nvPr>
            <p:ph type="body" sz="quarter" idx="30" hasCustomPrompt="1"/>
          </p:nvPr>
        </p:nvSpPr>
        <p:spPr>
          <a:xfrm>
            <a:off x="350095" y="351423"/>
            <a:ext cx="4162704" cy="169277"/>
          </a:xfrm>
          <a:prstGeom prst="rect">
            <a:avLst/>
          </a:prstGeom>
        </p:spPr>
        <p:txBody>
          <a:bodyPr wrap="square" lIns="0" tIns="0" rIns="0" bIns="0">
            <a:noAutofit/>
          </a:bodyPr>
          <a:lstStyle>
            <a:lvl1pPr marL="0" indent="0">
              <a:lnSpc>
                <a:spcPct val="100000"/>
              </a:lnSpc>
              <a:spcBef>
                <a:spcPts val="0"/>
              </a:spcBef>
              <a:buNone/>
              <a:defRPr sz="1100" b="1">
                <a:solidFill>
                  <a:srgbClr val="DC582A"/>
                </a:solidFill>
              </a:defRPr>
            </a:lvl1pPr>
          </a:lstStyle>
          <a:p>
            <a:pPr lvl="0"/>
            <a:r>
              <a:rPr lang="en-US" dirty="0"/>
              <a:t>Section Header Font is Calibri Bold, 11pt</a:t>
            </a:r>
          </a:p>
        </p:txBody>
      </p:sp>
    </p:spTree>
    <p:extLst>
      <p:ext uri="{BB962C8B-B14F-4D97-AF65-F5344CB8AC3E}">
        <p14:creationId xmlns:p14="http://schemas.microsoft.com/office/powerpoint/2010/main" val="2871109647"/>
      </p:ext>
    </p:extLst>
  </p:cSld>
  <p:clrMapOvr>
    <a:masterClrMapping/>
  </p:clrMapOvr>
  <p:extLst>
    <p:ext uri="{DCECCB84-F9BA-43D5-87BE-67443E8EF086}">
      <p15:sldGuideLst xmlns:p15="http://schemas.microsoft.com/office/powerpoint/2012/main">
        <p15:guide id="1" pos="3840">
          <p15:clr>
            <a:srgbClr val="FBAE40"/>
          </p15:clr>
        </p15:guide>
      </p15:sldGuideLst>
    </p:ext>
  </p:extLst>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Cover 4b">
    <p:spTree>
      <p:nvGrpSpPr>
        <p:cNvPr id="1" name=""/>
        <p:cNvGrpSpPr/>
        <p:nvPr/>
      </p:nvGrpSpPr>
      <p:grpSpPr>
        <a:xfrm>
          <a:off x="0" y="0"/>
          <a:ext cx="0" cy="0"/>
          <a:chOff x="0" y="0"/>
          <a:chExt cx="0" cy="0"/>
        </a:xfrm>
      </p:grpSpPr>
      <p:sp>
        <p:nvSpPr>
          <p:cNvPr id="30" name="Leaf 4">
            <a:extLst>
              <a:ext uri="{FF2B5EF4-FFF2-40B4-BE49-F238E27FC236}">
                <a16:creationId xmlns:a16="http://schemas.microsoft.com/office/drawing/2014/main" id="{F1A5FA25-49EF-9144-B247-19121BB16CEE}"/>
              </a:ext>
            </a:extLst>
          </p:cNvPr>
          <p:cNvSpPr/>
          <p:nvPr/>
        </p:nvSpPr>
        <p:spPr>
          <a:xfrm>
            <a:off x="11002430" y="3969770"/>
            <a:ext cx="1187907" cy="2424491"/>
          </a:xfrm>
          <a:custGeom>
            <a:avLst/>
            <a:gdLst>
              <a:gd name="connsiteX0" fmla="*/ 1187779 w 1187907"/>
              <a:gd name="connsiteY0" fmla="*/ 2347037 h 2424491"/>
              <a:gd name="connsiteX1" fmla="*/ 131706 w 1187907"/>
              <a:gd name="connsiteY1" fmla="*/ 2347037 h 2424491"/>
              <a:gd name="connsiteX2" fmla="*/ 86424 w 1187907"/>
              <a:gd name="connsiteY2" fmla="*/ 2322081 h 2424491"/>
              <a:gd name="connsiteX3" fmla="*/ 79644 w 1187907"/>
              <a:gd name="connsiteY3" fmla="*/ 2275790 h 2424491"/>
              <a:gd name="connsiteX4" fmla="*/ 569434 w 1187907"/>
              <a:gd name="connsiteY4" fmla="*/ 979236 h 2424491"/>
              <a:gd name="connsiteX5" fmla="*/ 1187779 w 1187907"/>
              <a:gd name="connsiteY5" fmla="*/ 99566 h 2424491"/>
              <a:gd name="connsiteX6" fmla="*/ 1187779 w 1187907"/>
              <a:gd name="connsiteY6" fmla="*/ 0 h 2424491"/>
              <a:gd name="connsiteX7" fmla="*/ 497801 w 1187907"/>
              <a:gd name="connsiteY7" fmla="*/ 951435 h 2424491"/>
              <a:gd name="connsiteX8" fmla="*/ 8012 w 1187907"/>
              <a:gd name="connsiteY8" fmla="*/ 2247989 h 2424491"/>
              <a:gd name="connsiteX9" fmla="*/ 131834 w 1187907"/>
              <a:gd name="connsiteY9" fmla="*/ 2424492 h 2424491"/>
              <a:gd name="connsiteX10" fmla="*/ 1187907 w 1187907"/>
              <a:gd name="connsiteY10" fmla="*/ 2424492 h 2424491"/>
              <a:gd name="connsiteX11" fmla="*/ 1187907 w 1187907"/>
              <a:gd name="connsiteY11" fmla="*/ 2346908 h 2424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87907" h="2424491">
                <a:moveTo>
                  <a:pt x="1187779" y="2347037"/>
                </a:moveTo>
                <a:lnTo>
                  <a:pt x="131706" y="2347037"/>
                </a:lnTo>
                <a:cubicBezTo>
                  <a:pt x="114054" y="2347037"/>
                  <a:pt x="97041" y="2337727"/>
                  <a:pt x="86424" y="2322081"/>
                </a:cubicBezTo>
                <a:cubicBezTo>
                  <a:pt x="81691" y="2315228"/>
                  <a:pt x="71586" y="2296867"/>
                  <a:pt x="79644" y="2275790"/>
                </a:cubicBezTo>
                <a:lnTo>
                  <a:pt x="569434" y="979236"/>
                </a:lnTo>
                <a:cubicBezTo>
                  <a:pt x="703874" y="623256"/>
                  <a:pt x="911481" y="328696"/>
                  <a:pt x="1187779" y="99566"/>
                </a:cubicBezTo>
                <a:lnTo>
                  <a:pt x="1187779" y="0"/>
                </a:lnTo>
                <a:cubicBezTo>
                  <a:pt x="886793" y="235596"/>
                  <a:pt x="648486" y="552526"/>
                  <a:pt x="497801" y="951435"/>
                </a:cubicBezTo>
                <a:lnTo>
                  <a:pt x="8012" y="2247989"/>
                </a:lnTo>
                <a:cubicBezTo>
                  <a:pt x="-23456" y="2331391"/>
                  <a:pt x="41909" y="2424492"/>
                  <a:pt x="131834" y="2424492"/>
                </a:cubicBezTo>
                <a:lnTo>
                  <a:pt x="1187907" y="2424492"/>
                </a:lnTo>
                <a:lnTo>
                  <a:pt x="1187907" y="2346908"/>
                </a:lnTo>
                <a:close/>
              </a:path>
            </a:pathLst>
          </a:custGeom>
          <a:solidFill>
            <a:schemeClr val="accent2"/>
          </a:solidFill>
          <a:ln w="12700" cap="flat">
            <a:noFill/>
            <a:prstDash val="solid"/>
            <a:miter/>
          </a:ln>
        </p:spPr>
        <p:txBody>
          <a:bodyPr rtlCol="0" anchor="ctr">
            <a:noAutofit/>
          </a:bodyPr>
          <a:lstStyle/>
          <a:p>
            <a:endParaRPr lang="en-US"/>
          </a:p>
        </p:txBody>
      </p:sp>
      <p:sp>
        <p:nvSpPr>
          <p:cNvPr id="19" name="Leaf 3">
            <a:extLst>
              <a:ext uri="{FF2B5EF4-FFF2-40B4-BE49-F238E27FC236}">
                <a16:creationId xmlns:a16="http://schemas.microsoft.com/office/drawing/2014/main" id="{02DB146E-704A-5477-FBB0-473A88EA4C60}"/>
              </a:ext>
            </a:extLst>
          </p:cNvPr>
          <p:cNvSpPr>
            <a:spLocks noGrp="1"/>
          </p:cNvSpPr>
          <p:nvPr>
            <p:ph type="pic" sz="quarter" idx="16"/>
          </p:nvPr>
        </p:nvSpPr>
        <p:spPr>
          <a:xfrm>
            <a:off x="7000851" y="3779146"/>
            <a:ext cx="4552622" cy="2420041"/>
          </a:xfrm>
          <a:custGeom>
            <a:avLst/>
            <a:gdLst>
              <a:gd name="connsiteX0" fmla="*/ 2360065 w 4552622"/>
              <a:gd name="connsiteY0" fmla="*/ 0 h 2420041"/>
              <a:gd name="connsiteX1" fmla="*/ 4426379 w 4552622"/>
              <a:gd name="connsiteY1" fmla="*/ 0 h 2420041"/>
              <a:gd name="connsiteX2" fmla="*/ 4544952 w 4552622"/>
              <a:gd name="connsiteY2" fmla="*/ 167024 h 2420041"/>
              <a:gd name="connsiteX3" fmla="*/ 4159879 w 4552622"/>
              <a:gd name="connsiteY3" fmla="*/ 1097789 h 2420041"/>
              <a:gd name="connsiteX4" fmla="*/ 2209552 w 4552622"/>
              <a:gd name="connsiteY4" fmla="*/ 2420041 h 2420041"/>
              <a:gd name="connsiteX5" fmla="*/ 109878 w 4552622"/>
              <a:gd name="connsiteY5" fmla="*/ 2420041 h 2420041"/>
              <a:gd name="connsiteX6" fmla="*/ 6691 w 4552622"/>
              <a:gd name="connsiteY6" fmla="*/ 2274703 h 2420041"/>
              <a:gd name="connsiteX7" fmla="*/ 414911 w 4552622"/>
              <a:gd name="connsiteY7" fmla="*/ 1207503 h 2420041"/>
              <a:gd name="connsiteX8" fmla="*/ 2360065 w 4552622"/>
              <a:gd name="connsiteY8" fmla="*/ 0 h 2420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52622" h="2420041">
                <a:moveTo>
                  <a:pt x="2360065" y="0"/>
                </a:moveTo>
                <a:lnTo>
                  <a:pt x="4426379" y="0"/>
                </a:lnTo>
                <a:cubicBezTo>
                  <a:pt x="4512497" y="0"/>
                  <a:pt x="4575081" y="88159"/>
                  <a:pt x="4544952" y="167024"/>
                </a:cubicBezTo>
                <a:lnTo>
                  <a:pt x="4159879" y="1097789"/>
                </a:lnTo>
                <a:cubicBezTo>
                  <a:pt x="3852776" y="1900640"/>
                  <a:pt x="3086766" y="2420041"/>
                  <a:pt x="2209552" y="2420041"/>
                </a:cubicBezTo>
                <a:lnTo>
                  <a:pt x="109878" y="2420041"/>
                </a:lnTo>
                <a:cubicBezTo>
                  <a:pt x="34881" y="2420041"/>
                  <a:pt x="-19558" y="2343370"/>
                  <a:pt x="6691" y="2274703"/>
                </a:cubicBezTo>
                <a:lnTo>
                  <a:pt x="414911" y="1207503"/>
                </a:lnTo>
                <a:cubicBezTo>
                  <a:pt x="724211" y="398844"/>
                  <a:pt x="1476644" y="0"/>
                  <a:pt x="2360065" y="0"/>
                </a:cubicBezTo>
                <a:close/>
              </a:path>
            </a:pathLst>
          </a:custGeom>
          <a:pattFill prst="pct20">
            <a:fgClr>
              <a:schemeClr val="accent1"/>
            </a:fgClr>
            <a:bgClr>
              <a:schemeClr val="bg1"/>
            </a:bgClr>
          </a:pattFill>
        </p:spPr>
        <p:txBody>
          <a:bodyPr wrap="square" anchor="ctr">
            <a:noAutofit/>
          </a:bodyPr>
          <a:lstStyle>
            <a:lvl1pPr marL="0" indent="0" algn="ctr">
              <a:buNone/>
              <a:defRPr sz="1000" b="1"/>
            </a:lvl1pPr>
          </a:lstStyle>
          <a:p>
            <a:r>
              <a:rPr lang="en-US"/>
              <a:t>Click icon to add picture</a:t>
            </a:r>
          </a:p>
        </p:txBody>
      </p:sp>
      <p:sp>
        <p:nvSpPr>
          <p:cNvPr id="29" name="Leaf 2">
            <a:extLst>
              <a:ext uri="{FF2B5EF4-FFF2-40B4-BE49-F238E27FC236}">
                <a16:creationId xmlns:a16="http://schemas.microsoft.com/office/drawing/2014/main" id="{25A88050-4B2E-B4C4-E63E-46628C79BF66}"/>
              </a:ext>
            </a:extLst>
          </p:cNvPr>
          <p:cNvSpPr/>
          <p:nvPr/>
        </p:nvSpPr>
        <p:spPr>
          <a:xfrm>
            <a:off x="2691462" y="3721965"/>
            <a:ext cx="4786737" cy="2538390"/>
          </a:xfrm>
          <a:custGeom>
            <a:avLst/>
            <a:gdLst>
              <a:gd name="connsiteX0" fmla="*/ 4654012 w 4786737"/>
              <a:gd name="connsiteY0" fmla="*/ 0 h 2538390"/>
              <a:gd name="connsiteX1" fmla="*/ 2481423 w 4786737"/>
              <a:gd name="connsiteY1" fmla="*/ 0 h 2538390"/>
              <a:gd name="connsiteX2" fmla="*/ 436344 w 4786737"/>
              <a:gd name="connsiteY2" fmla="*/ 1266558 h 2538390"/>
              <a:gd name="connsiteX3" fmla="*/ 7045 w 4786737"/>
              <a:gd name="connsiteY3" fmla="*/ 2385940 h 2538390"/>
              <a:gd name="connsiteX4" fmla="*/ 115565 w 4786737"/>
              <a:gd name="connsiteY4" fmla="*/ 2538390 h 2538390"/>
              <a:gd name="connsiteX5" fmla="*/ 2323165 w 4786737"/>
              <a:gd name="connsiteY5" fmla="*/ 2538390 h 2538390"/>
              <a:gd name="connsiteX6" fmla="*/ 4373798 w 4786737"/>
              <a:gd name="connsiteY6" fmla="*/ 1151416 h 2538390"/>
              <a:gd name="connsiteX7" fmla="*/ 4778680 w 4786737"/>
              <a:gd name="connsiteY7" fmla="*/ 175221 h 2538390"/>
              <a:gd name="connsiteX8" fmla="*/ 4654012 w 4786737"/>
              <a:gd name="connsiteY8" fmla="*/ 0 h 2538390"/>
              <a:gd name="connsiteX9" fmla="*/ 4654012 w 4786737"/>
              <a:gd name="connsiteY9" fmla="*/ 0 h 2538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786737" h="2538390">
                <a:moveTo>
                  <a:pt x="4654012" y="0"/>
                </a:moveTo>
                <a:lnTo>
                  <a:pt x="2481423" y="0"/>
                </a:lnTo>
                <a:cubicBezTo>
                  <a:pt x="1552675" y="0"/>
                  <a:pt x="761515" y="418369"/>
                  <a:pt x="436344" y="1266558"/>
                </a:cubicBezTo>
                <a:lnTo>
                  <a:pt x="7045" y="2385940"/>
                </a:lnTo>
                <a:cubicBezTo>
                  <a:pt x="-20601" y="2457856"/>
                  <a:pt x="36759" y="2538390"/>
                  <a:pt x="115565" y="2538390"/>
                </a:cubicBezTo>
                <a:lnTo>
                  <a:pt x="2323165" y="2538390"/>
                </a:lnTo>
                <a:cubicBezTo>
                  <a:pt x="3245453" y="2538390"/>
                  <a:pt x="4050823" y="1993687"/>
                  <a:pt x="4373798" y="1151416"/>
                </a:cubicBezTo>
                <a:lnTo>
                  <a:pt x="4778680" y="175221"/>
                </a:lnTo>
                <a:cubicBezTo>
                  <a:pt x="4810332" y="92499"/>
                  <a:pt x="4744574" y="0"/>
                  <a:pt x="4654012" y="0"/>
                </a:cubicBezTo>
                <a:lnTo>
                  <a:pt x="4654012" y="0"/>
                </a:lnTo>
                <a:close/>
              </a:path>
            </a:pathLst>
          </a:custGeom>
          <a:solidFill>
            <a:schemeClr val="accent6"/>
          </a:solidFill>
          <a:ln w="12914" cap="flat">
            <a:noFill/>
            <a:prstDash val="solid"/>
            <a:miter/>
          </a:ln>
        </p:spPr>
        <p:txBody>
          <a:bodyPr rtlCol="0" anchor="ctr">
            <a:noAutofit/>
          </a:bodyPr>
          <a:lstStyle/>
          <a:p>
            <a:endParaRPr lang="en-US"/>
          </a:p>
        </p:txBody>
      </p:sp>
      <p:sp>
        <p:nvSpPr>
          <p:cNvPr id="25" name="Leaf 1">
            <a:extLst>
              <a:ext uri="{FF2B5EF4-FFF2-40B4-BE49-F238E27FC236}">
                <a16:creationId xmlns:a16="http://schemas.microsoft.com/office/drawing/2014/main" id="{F37442ED-BDA7-227B-4306-DF884AE9A225}"/>
              </a:ext>
            </a:extLst>
          </p:cNvPr>
          <p:cNvSpPr>
            <a:spLocks noGrp="1"/>
          </p:cNvSpPr>
          <p:nvPr>
            <p:ph type="pic" sz="quarter" idx="17"/>
          </p:nvPr>
        </p:nvSpPr>
        <p:spPr>
          <a:xfrm>
            <a:off x="0" y="3456934"/>
            <a:ext cx="3316081" cy="3064464"/>
          </a:xfrm>
          <a:custGeom>
            <a:avLst/>
            <a:gdLst>
              <a:gd name="connsiteX0" fmla="*/ 3156320 w 3316081"/>
              <a:gd name="connsiteY0" fmla="*/ 0 h 3064464"/>
              <a:gd name="connsiteX1" fmla="*/ 3306376 w 3316081"/>
              <a:gd name="connsiteY1" fmla="*/ 211984 h 3064464"/>
              <a:gd name="connsiteX2" fmla="*/ 2819114 w 3316081"/>
              <a:gd name="connsiteY2" fmla="*/ 1393111 h 3064464"/>
              <a:gd name="connsiteX3" fmla="*/ 557490 w 3316081"/>
              <a:gd name="connsiteY3" fmla="*/ 3063539 h 3064464"/>
              <a:gd name="connsiteX4" fmla="*/ 532535 w 3316081"/>
              <a:gd name="connsiteY4" fmla="*/ 3064464 h 3064464"/>
              <a:gd name="connsiteX5" fmla="*/ 0 w 3316081"/>
              <a:gd name="connsiteY5" fmla="*/ 3064464 h 3064464"/>
              <a:gd name="connsiteX6" fmla="*/ 0 w 3316081"/>
              <a:gd name="connsiteY6" fmla="*/ 42165 h 3064464"/>
              <a:gd name="connsiteX7" fmla="*/ 541617 w 3316081"/>
              <a:gd name="connsiteY7" fmla="*/ 129 h 3064464"/>
              <a:gd name="connsiteX8" fmla="*/ 3156320 w 3316081"/>
              <a:gd name="connsiteY8" fmla="*/ 129 h 3064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16081" h="3064464">
                <a:moveTo>
                  <a:pt x="3156320" y="0"/>
                </a:moveTo>
                <a:cubicBezTo>
                  <a:pt x="3265288" y="0"/>
                  <a:pt x="3344502" y="111923"/>
                  <a:pt x="3306376" y="211984"/>
                </a:cubicBezTo>
                <a:lnTo>
                  <a:pt x="2819114" y="1393111"/>
                </a:lnTo>
                <a:cubicBezTo>
                  <a:pt x="2454681" y="2348466"/>
                  <a:pt x="1580031" y="2987404"/>
                  <a:pt x="557490" y="3063539"/>
                </a:cubicBezTo>
                <a:lnTo>
                  <a:pt x="532535" y="3064464"/>
                </a:lnTo>
                <a:lnTo>
                  <a:pt x="0" y="3064464"/>
                </a:lnTo>
                <a:lnTo>
                  <a:pt x="0" y="42165"/>
                </a:lnTo>
                <a:cubicBezTo>
                  <a:pt x="174785" y="14184"/>
                  <a:pt x="355883" y="129"/>
                  <a:pt x="541617" y="129"/>
                </a:cubicBezTo>
                <a:lnTo>
                  <a:pt x="3156320" y="129"/>
                </a:lnTo>
                <a:close/>
              </a:path>
            </a:pathLst>
          </a:custGeom>
          <a:pattFill prst="pct20">
            <a:fgClr>
              <a:schemeClr val="accent1"/>
            </a:fgClr>
            <a:bgClr>
              <a:schemeClr val="bg1"/>
            </a:bgClr>
          </a:pattFill>
        </p:spPr>
        <p:txBody>
          <a:bodyPr wrap="square" anchor="ctr">
            <a:noAutofit/>
          </a:bodyPr>
          <a:lstStyle>
            <a:lvl1pPr marL="0" indent="0" algn="ctr">
              <a:buNone/>
              <a:defRPr sz="1000" b="1"/>
            </a:lvl1pPr>
          </a:lstStyle>
          <a:p>
            <a:r>
              <a:rPr lang="en-US"/>
              <a:t>Click icon to add picture</a:t>
            </a:r>
          </a:p>
        </p:txBody>
      </p:sp>
      <p:pic>
        <p:nvPicPr>
          <p:cNvPr id="5" name="ADM Logo" descr="A green and blue logo&#10;&#10;AI-generated content may be incorrect.">
            <a:extLst>
              <a:ext uri="{FF2B5EF4-FFF2-40B4-BE49-F238E27FC236}">
                <a16:creationId xmlns:a16="http://schemas.microsoft.com/office/drawing/2014/main" id="{CFE3FF36-9E63-DD25-9788-9F62ED1298DB}"/>
              </a:ext>
            </a:extLst>
          </p:cNvPr>
          <p:cNvPicPr>
            <a:picLocks noChangeAspect="1"/>
          </p:cNvPicPr>
          <p:nvPr userDrawn="1"/>
        </p:nvPicPr>
        <p:blipFill>
          <a:blip r:embed="rId2"/>
          <a:stretch>
            <a:fillRect/>
          </a:stretch>
        </p:blipFill>
        <p:spPr>
          <a:xfrm>
            <a:off x="513118" y="1024474"/>
            <a:ext cx="1701800" cy="1270000"/>
          </a:xfrm>
          <a:prstGeom prst="rect">
            <a:avLst/>
          </a:prstGeom>
        </p:spPr>
      </p:pic>
      <p:cxnSp>
        <p:nvCxnSpPr>
          <p:cNvPr id="6" name="Pipe">
            <a:extLst>
              <a:ext uri="{FF2B5EF4-FFF2-40B4-BE49-F238E27FC236}">
                <a16:creationId xmlns:a16="http://schemas.microsoft.com/office/drawing/2014/main" id="{FC13BAD8-E061-18E0-5C00-16544E3F1B57}"/>
              </a:ext>
            </a:extLst>
          </p:cNvPr>
          <p:cNvCxnSpPr/>
          <p:nvPr userDrawn="1"/>
        </p:nvCxnSpPr>
        <p:spPr>
          <a:xfrm>
            <a:off x="2751667" y="1024474"/>
            <a:ext cx="0" cy="1279101"/>
          </a:xfrm>
          <a:prstGeom prst="line">
            <a:avLst/>
          </a:prstGeom>
          <a:ln w="25400">
            <a:solidFill>
              <a:srgbClr val="012169"/>
            </a:solidFill>
          </a:ln>
        </p:spPr>
        <p:style>
          <a:lnRef idx="1">
            <a:schemeClr val="accent1"/>
          </a:lnRef>
          <a:fillRef idx="0">
            <a:schemeClr val="accent1"/>
          </a:fillRef>
          <a:effectRef idx="0">
            <a:schemeClr val="accent1"/>
          </a:effectRef>
          <a:fontRef idx="minor">
            <a:schemeClr val="tx1"/>
          </a:fontRef>
        </p:style>
      </p:cxnSp>
      <p:sp>
        <p:nvSpPr>
          <p:cNvPr id="2" name="Date">
            <a:extLst>
              <a:ext uri="{FF2B5EF4-FFF2-40B4-BE49-F238E27FC236}">
                <a16:creationId xmlns:a16="http://schemas.microsoft.com/office/drawing/2014/main" id="{7AE45409-79EA-97F4-3194-8C0B879C4D9E}"/>
              </a:ext>
            </a:extLst>
          </p:cNvPr>
          <p:cNvSpPr>
            <a:spLocks noGrp="1"/>
          </p:cNvSpPr>
          <p:nvPr>
            <p:ph type="body" sz="quarter" idx="13" hasCustomPrompt="1"/>
          </p:nvPr>
        </p:nvSpPr>
        <p:spPr>
          <a:xfrm>
            <a:off x="3302389" y="2302470"/>
            <a:ext cx="8539801" cy="246221"/>
          </a:xfrm>
          <a:prstGeom prst="rect">
            <a:avLst/>
          </a:prstGeom>
        </p:spPr>
        <p:txBody>
          <a:bodyPr wrap="square" lIns="0" tIns="0" rIns="0" bIns="0">
            <a:noAutofit/>
          </a:bodyPr>
          <a:lstStyle>
            <a:lvl1pPr marL="0" indent="0">
              <a:lnSpc>
                <a:spcPct val="100000"/>
              </a:lnSpc>
              <a:spcBef>
                <a:spcPts val="0"/>
              </a:spcBef>
              <a:buNone/>
              <a:defRPr sz="1600">
                <a:latin typeface="+mn-lt"/>
              </a:defRPr>
            </a:lvl1pPr>
          </a:lstStyle>
          <a:p>
            <a:pPr lvl="0"/>
            <a:r>
              <a:rPr lang="en-US"/>
              <a:t>Date Font is Calibri, 16pt</a:t>
            </a:r>
          </a:p>
        </p:txBody>
      </p:sp>
      <p:sp>
        <p:nvSpPr>
          <p:cNvPr id="3" name="Title">
            <a:extLst>
              <a:ext uri="{FF2B5EF4-FFF2-40B4-BE49-F238E27FC236}">
                <a16:creationId xmlns:a16="http://schemas.microsoft.com/office/drawing/2014/main" id="{EE87B490-ED1D-3DA3-98B5-B3115EB934AD}"/>
              </a:ext>
            </a:extLst>
          </p:cNvPr>
          <p:cNvSpPr>
            <a:spLocks noGrp="1"/>
          </p:cNvSpPr>
          <p:nvPr>
            <p:ph type="body" sz="quarter" idx="32" hasCustomPrompt="1"/>
          </p:nvPr>
        </p:nvSpPr>
        <p:spPr>
          <a:xfrm>
            <a:off x="3302389" y="1143162"/>
            <a:ext cx="8539807" cy="1147004"/>
          </a:xfrm>
          <a:prstGeom prst="rect">
            <a:avLst/>
          </a:prstGeom>
        </p:spPr>
        <p:txBody>
          <a:bodyPr wrap="square" lIns="0" tIns="0" rIns="0" bIns="0">
            <a:noAutofit/>
          </a:bodyPr>
          <a:lstStyle>
            <a:lvl1pPr marL="0" indent="0">
              <a:lnSpc>
                <a:spcPct val="100000"/>
              </a:lnSpc>
              <a:spcBef>
                <a:spcPts val="0"/>
              </a:spcBef>
              <a:buNone/>
              <a:defRPr sz="3600" b="1" i="0">
                <a:solidFill>
                  <a:srgbClr val="012169"/>
                </a:solidFill>
                <a:latin typeface="+mj-lt"/>
              </a:defRPr>
            </a:lvl1pPr>
          </a:lstStyle>
          <a:p>
            <a:pPr lvl="0"/>
            <a:r>
              <a:rPr lang="en-US"/>
              <a:t>Title Font is Sitka Text Bold, </a:t>
            </a:r>
            <a:br>
              <a:rPr lang="en-US"/>
            </a:br>
            <a:r>
              <a:rPr lang="en-US"/>
              <a:t>36pt in Title Case</a:t>
            </a:r>
          </a:p>
        </p:txBody>
      </p:sp>
      <p:sp>
        <p:nvSpPr>
          <p:cNvPr id="4" name="Section Header">
            <a:extLst>
              <a:ext uri="{FF2B5EF4-FFF2-40B4-BE49-F238E27FC236}">
                <a16:creationId xmlns:a16="http://schemas.microsoft.com/office/drawing/2014/main" id="{545D69DD-8D45-05B7-E485-81118700BF31}"/>
              </a:ext>
            </a:extLst>
          </p:cNvPr>
          <p:cNvSpPr>
            <a:spLocks noGrp="1"/>
          </p:cNvSpPr>
          <p:nvPr>
            <p:ph type="body" sz="quarter" idx="33" hasCustomPrompt="1"/>
          </p:nvPr>
        </p:nvSpPr>
        <p:spPr>
          <a:xfrm>
            <a:off x="3302389" y="925619"/>
            <a:ext cx="8539808" cy="169277"/>
          </a:xfrm>
          <a:prstGeom prst="rect">
            <a:avLst/>
          </a:prstGeom>
        </p:spPr>
        <p:txBody>
          <a:bodyPr wrap="square" lIns="0" tIns="0" rIns="0" bIns="0">
            <a:noAutofit/>
          </a:bodyPr>
          <a:lstStyle>
            <a:lvl1pPr marL="0" indent="0">
              <a:lnSpc>
                <a:spcPct val="100000"/>
              </a:lnSpc>
              <a:spcBef>
                <a:spcPts val="0"/>
              </a:spcBef>
              <a:buNone/>
              <a:defRPr sz="1100" b="1">
                <a:solidFill>
                  <a:srgbClr val="DC582A"/>
                </a:solidFill>
                <a:latin typeface="+mn-lt"/>
              </a:defRPr>
            </a:lvl1pPr>
          </a:lstStyle>
          <a:p>
            <a:pPr lvl="0"/>
            <a:r>
              <a:rPr lang="en-US" dirty="0"/>
              <a:t>Section Header Font is Calibri Bold, 11pt</a:t>
            </a:r>
          </a:p>
        </p:txBody>
      </p:sp>
    </p:spTree>
    <p:extLst>
      <p:ext uri="{BB962C8B-B14F-4D97-AF65-F5344CB8AC3E}">
        <p14:creationId xmlns:p14="http://schemas.microsoft.com/office/powerpoint/2010/main" val="2212033594"/>
      </p:ext>
    </p:extLst>
  </p:cSld>
  <p:clrMapOvr>
    <a:masterClrMapping/>
  </p:clrMapOvr>
  <p:extLst>
    <p:ext uri="{DCECCB84-F9BA-43D5-87BE-67443E8EF086}">
      <p15:sldGuideLst xmlns:p15="http://schemas.microsoft.com/office/powerpoint/2012/main"/>
    </p:ext>
  </p:extLst>
</p:sldLayout>
</file>

<file path=ppt/slideLayouts/slideLayout110.xml><?xml version="1.0" encoding="utf-8"?>
<p:sldLayout xmlns:a="http://schemas.openxmlformats.org/drawingml/2006/main" xmlns:r="http://schemas.openxmlformats.org/officeDocument/2006/relationships" xmlns:p="http://schemas.openxmlformats.org/presentationml/2006/main" preserve="1" userDrawn="1">
  <p:cSld name="Content+Media 23">
    <p:spTree>
      <p:nvGrpSpPr>
        <p:cNvPr id="1" name=""/>
        <p:cNvGrpSpPr/>
        <p:nvPr/>
      </p:nvGrpSpPr>
      <p:grpSpPr>
        <a:xfrm>
          <a:off x="0" y="0"/>
          <a:ext cx="0" cy="0"/>
          <a:chOff x="0" y="0"/>
          <a:chExt cx="0" cy="0"/>
        </a:xfrm>
      </p:grpSpPr>
      <p:sp>
        <p:nvSpPr>
          <p:cNvPr id="156" name="Rectangle 155" hidden="1">
            <a:extLst>
              <a:ext uri="{FF2B5EF4-FFF2-40B4-BE49-F238E27FC236}">
                <a16:creationId xmlns:a16="http://schemas.microsoft.com/office/drawing/2014/main" id="{251A158C-728C-2BC9-D46F-F9F692AB200A}"/>
              </a:ext>
            </a:extLst>
          </p:cNvPr>
          <p:cNvSpPr/>
          <p:nvPr userDrawn="1"/>
        </p:nvSpPr>
        <p:spPr>
          <a:xfrm>
            <a:off x="0" y="-15481"/>
            <a:ext cx="12192000" cy="6888727"/>
          </a:xfrm>
          <a:prstGeom prst="rect">
            <a:avLst/>
          </a:prstGeom>
          <a:solidFill>
            <a:schemeClr val="bg1"/>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Proprietary Statement">
            <a:extLst>
              <a:ext uri="{FF2B5EF4-FFF2-40B4-BE49-F238E27FC236}">
                <a16:creationId xmlns:a16="http://schemas.microsoft.com/office/drawing/2014/main" id="{9E1ED08C-EE02-375F-8762-C6B53BB5852C}"/>
              </a:ext>
            </a:extLst>
          </p:cNvPr>
          <p:cNvSpPr txBox="1"/>
          <p:nvPr userDrawn="1"/>
        </p:nvSpPr>
        <p:spPr>
          <a:xfrm>
            <a:off x="9849970" y="65481"/>
            <a:ext cx="2019129" cy="275129"/>
          </a:xfrm>
          <a:prstGeom prst="rect">
            <a:avLst/>
          </a:prstGeom>
          <a:noFill/>
        </p:spPr>
        <p:txBody>
          <a:bodyPr wrap="square" rtlCol="0">
            <a:noAutofit/>
          </a:bodyPr>
          <a:lstStyle/>
          <a:p>
            <a:pPr algn="r"/>
            <a:r>
              <a:rPr lang="en-US" sz="800">
                <a:solidFill>
                  <a:srgbClr val="012169"/>
                </a:solidFill>
                <a:latin typeface="+mn-lt"/>
                <a:cs typeface="Calibri" panose="020F0502020204030204" pitchFamily="34" charset="0"/>
              </a:rPr>
              <a:t>Proprietary business information of ADM.</a:t>
            </a:r>
          </a:p>
        </p:txBody>
      </p:sp>
      <p:sp>
        <p:nvSpPr>
          <p:cNvPr id="24" name="Freeform 23">
            <a:extLst>
              <a:ext uri="{FF2B5EF4-FFF2-40B4-BE49-F238E27FC236}">
                <a16:creationId xmlns:a16="http://schemas.microsoft.com/office/drawing/2014/main" id="{D25D8225-2BED-F5A4-42A5-D22766E19547}"/>
              </a:ext>
            </a:extLst>
          </p:cNvPr>
          <p:cNvSpPr/>
          <p:nvPr/>
        </p:nvSpPr>
        <p:spPr>
          <a:xfrm>
            <a:off x="7435149" y="2084958"/>
            <a:ext cx="2018443" cy="1074927"/>
          </a:xfrm>
          <a:custGeom>
            <a:avLst/>
            <a:gdLst>
              <a:gd name="connsiteX0" fmla="*/ 1962596 w 2018443"/>
              <a:gd name="connsiteY0" fmla="*/ 127 h 1074927"/>
              <a:gd name="connsiteX1" fmla="*/ 1046419 w 2018443"/>
              <a:gd name="connsiteY1" fmla="*/ 127 h 1074927"/>
              <a:gd name="connsiteX2" fmla="*/ 183962 w 2018443"/>
              <a:gd name="connsiteY2" fmla="*/ 536448 h 1074927"/>
              <a:gd name="connsiteX3" fmla="*/ 2987 w 2018443"/>
              <a:gd name="connsiteY3" fmla="*/ 1010412 h 1074927"/>
              <a:gd name="connsiteX4" fmla="*/ 48707 w 2018443"/>
              <a:gd name="connsiteY4" fmla="*/ 1074928 h 1074927"/>
              <a:gd name="connsiteX5" fmla="*/ 979617 w 2018443"/>
              <a:gd name="connsiteY5" fmla="*/ 1074928 h 1074927"/>
              <a:gd name="connsiteX6" fmla="*/ 1844360 w 2018443"/>
              <a:gd name="connsiteY6" fmla="*/ 487553 h 1074927"/>
              <a:gd name="connsiteX7" fmla="*/ 2015048 w 2018443"/>
              <a:gd name="connsiteY7" fmla="*/ 74168 h 1074927"/>
              <a:gd name="connsiteX8" fmla="*/ 1962469 w 2018443"/>
              <a:gd name="connsiteY8" fmla="*/ 0 h 1074927"/>
              <a:gd name="connsiteX9" fmla="*/ 1962469 w 2018443"/>
              <a:gd name="connsiteY9" fmla="*/ 0 h 1074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18443" h="1074927">
                <a:moveTo>
                  <a:pt x="1962596" y="127"/>
                </a:moveTo>
                <a:lnTo>
                  <a:pt x="1046419" y="127"/>
                </a:lnTo>
                <a:cubicBezTo>
                  <a:pt x="654751" y="127"/>
                  <a:pt x="321121" y="177292"/>
                  <a:pt x="183962" y="536448"/>
                </a:cubicBezTo>
                <a:lnTo>
                  <a:pt x="2987" y="1010412"/>
                </a:lnTo>
                <a:cubicBezTo>
                  <a:pt x="-8697" y="1040892"/>
                  <a:pt x="15432" y="1074928"/>
                  <a:pt x="48707" y="1074928"/>
                </a:cubicBezTo>
                <a:lnTo>
                  <a:pt x="979617" y="1074928"/>
                </a:lnTo>
                <a:cubicBezTo>
                  <a:pt x="1368491" y="1074928"/>
                  <a:pt x="1708216" y="844296"/>
                  <a:pt x="1844360" y="487553"/>
                </a:cubicBezTo>
                <a:lnTo>
                  <a:pt x="2015048" y="74168"/>
                </a:lnTo>
                <a:cubicBezTo>
                  <a:pt x="2028382" y="39116"/>
                  <a:pt x="2000696" y="0"/>
                  <a:pt x="1962469" y="0"/>
                </a:cubicBezTo>
                <a:lnTo>
                  <a:pt x="1962469" y="0"/>
                </a:lnTo>
                <a:close/>
              </a:path>
            </a:pathLst>
          </a:custGeom>
          <a:solidFill>
            <a:srgbClr val="8BC400"/>
          </a:solidFill>
          <a:ln w="12700" cap="flat">
            <a:noFill/>
            <a:prstDash val="solid"/>
            <a:miter/>
          </a:ln>
        </p:spPr>
        <p:txBody>
          <a:bodyPr rtlCol="0" anchor="ctr">
            <a:noAutofit/>
          </a:bodyPr>
          <a:lstStyle/>
          <a:p>
            <a:endParaRPr lang="en-US"/>
          </a:p>
        </p:txBody>
      </p:sp>
      <p:sp>
        <p:nvSpPr>
          <p:cNvPr id="26" name="Freeform 25">
            <a:extLst>
              <a:ext uri="{FF2B5EF4-FFF2-40B4-BE49-F238E27FC236}">
                <a16:creationId xmlns:a16="http://schemas.microsoft.com/office/drawing/2014/main" id="{4F144C09-A629-A041-89A9-FC5835C3BBEF}"/>
              </a:ext>
            </a:extLst>
          </p:cNvPr>
          <p:cNvSpPr/>
          <p:nvPr/>
        </p:nvSpPr>
        <p:spPr>
          <a:xfrm>
            <a:off x="1872422" y="5332857"/>
            <a:ext cx="2018443" cy="1074927"/>
          </a:xfrm>
          <a:custGeom>
            <a:avLst/>
            <a:gdLst>
              <a:gd name="connsiteX0" fmla="*/ 1962597 w 2018443"/>
              <a:gd name="connsiteY0" fmla="*/ 127 h 1074927"/>
              <a:gd name="connsiteX1" fmla="*/ 1046419 w 2018443"/>
              <a:gd name="connsiteY1" fmla="*/ 127 h 1074927"/>
              <a:gd name="connsiteX2" fmla="*/ 183962 w 2018443"/>
              <a:gd name="connsiteY2" fmla="*/ 536448 h 1074927"/>
              <a:gd name="connsiteX3" fmla="*/ 2987 w 2018443"/>
              <a:gd name="connsiteY3" fmla="*/ 1010412 h 1074927"/>
              <a:gd name="connsiteX4" fmla="*/ 48707 w 2018443"/>
              <a:gd name="connsiteY4" fmla="*/ 1074928 h 1074927"/>
              <a:gd name="connsiteX5" fmla="*/ 979617 w 2018443"/>
              <a:gd name="connsiteY5" fmla="*/ 1074928 h 1074927"/>
              <a:gd name="connsiteX6" fmla="*/ 1844360 w 2018443"/>
              <a:gd name="connsiteY6" fmla="*/ 487553 h 1074927"/>
              <a:gd name="connsiteX7" fmla="*/ 2015048 w 2018443"/>
              <a:gd name="connsiteY7" fmla="*/ 74168 h 1074927"/>
              <a:gd name="connsiteX8" fmla="*/ 1962470 w 2018443"/>
              <a:gd name="connsiteY8" fmla="*/ 0 h 1074927"/>
              <a:gd name="connsiteX9" fmla="*/ 1962470 w 2018443"/>
              <a:gd name="connsiteY9" fmla="*/ 0 h 1074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18443" h="1074927">
                <a:moveTo>
                  <a:pt x="1962597" y="127"/>
                </a:moveTo>
                <a:lnTo>
                  <a:pt x="1046419" y="127"/>
                </a:lnTo>
                <a:cubicBezTo>
                  <a:pt x="654751" y="127"/>
                  <a:pt x="321122" y="177292"/>
                  <a:pt x="183962" y="536448"/>
                </a:cubicBezTo>
                <a:lnTo>
                  <a:pt x="2987" y="1010412"/>
                </a:lnTo>
                <a:cubicBezTo>
                  <a:pt x="-8697" y="1040892"/>
                  <a:pt x="15433" y="1074928"/>
                  <a:pt x="48707" y="1074928"/>
                </a:cubicBezTo>
                <a:lnTo>
                  <a:pt x="979617" y="1074928"/>
                </a:lnTo>
                <a:cubicBezTo>
                  <a:pt x="1368491" y="1074928"/>
                  <a:pt x="1708216" y="844296"/>
                  <a:pt x="1844360" y="487553"/>
                </a:cubicBezTo>
                <a:lnTo>
                  <a:pt x="2015048" y="74168"/>
                </a:lnTo>
                <a:cubicBezTo>
                  <a:pt x="2028383" y="39116"/>
                  <a:pt x="2000697" y="0"/>
                  <a:pt x="1962470" y="0"/>
                </a:cubicBezTo>
                <a:lnTo>
                  <a:pt x="1962470" y="0"/>
                </a:lnTo>
                <a:close/>
              </a:path>
            </a:pathLst>
          </a:custGeom>
          <a:solidFill>
            <a:srgbClr val="8BC400"/>
          </a:solidFill>
          <a:ln w="12700" cap="flat">
            <a:noFill/>
            <a:prstDash val="solid"/>
            <a:miter/>
          </a:ln>
        </p:spPr>
        <p:txBody>
          <a:bodyPr rtlCol="0" anchor="ctr">
            <a:noAutofit/>
          </a:bodyPr>
          <a:lstStyle/>
          <a:p>
            <a:endParaRPr lang="en-US"/>
          </a:p>
        </p:txBody>
      </p:sp>
      <p:sp>
        <p:nvSpPr>
          <p:cNvPr id="27" name="Freeform 26">
            <a:extLst>
              <a:ext uri="{FF2B5EF4-FFF2-40B4-BE49-F238E27FC236}">
                <a16:creationId xmlns:a16="http://schemas.microsoft.com/office/drawing/2014/main" id="{DBE546E2-D672-366F-7153-B57FE3CB6D4A}"/>
              </a:ext>
            </a:extLst>
          </p:cNvPr>
          <p:cNvSpPr/>
          <p:nvPr/>
        </p:nvSpPr>
        <p:spPr>
          <a:xfrm>
            <a:off x="6255082" y="5449061"/>
            <a:ext cx="1581855" cy="842391"/>
          </a:xfrm>
          <a:custGeom>
            <a:avLst/>
            <a:gdLst>
              <a:gd name="connsiteX0" fmla="*/ 1527097 w 1581855"/>
              <a:gd name="connsiteY0" fmla="*/ 50927 h 842391"/>
              <a:gd name="connsiteX1" fmla="*/ 1398319 w 1581855"/>
              <a:gd name="connsiteY1" fmla="*/ 362839 h 842391"/>
              <a:gd name="connsiteX2" fmla="*/ 1398064 w 1581855"/>
              <a:gd name="connsiteY2" fmla="*/ 363474 h 842391"/>
              <a:gd name="connsiteX3" fmla="*/ 1397811 w 1581855"/>
              <a:gd name="connsiteY3" fmla="*/ 364109 h 842391"/>
              <a:gd name="connsiteX4" fmla="*/ 767636 w 1581855"/>
              <a:gd name="connsiteY4" fmla="*/ 791718 h 842391"/>
              <a:gd name="connsiteX5" fmla="*/ 56690 w 1581855"/>
              <a:gd name="connsiteY5" fmla="*/ 791718 h 842391"/>
              <a:gd name="connsiteX6" fmla="*/ 191564 w 1581855"/>
              <a:gd name="connsiteY6" fmla="*/ 438531 h 842391"/>
              <a:gd name="connsiteX7" fmla="*/ 819961 w 1581855"/>
              <a:gd name="connsiteY7" fmla="*/ 50927 h 842391"/>
              <a:gd name="connsiteX8" fmla="*/ 1527097 w 1581855"/>
              <a:gd name="connsiteY8" fmla="*/ 50927 h 842391"/>
              <a:gd name="connsiteX9" fmla="*/ 1537891 w 1581855"/>
              <a:gd name="connsiteY9" fmla="*/ 127 h 842391"/>
              <a:gd name="connsiteX10" fmla="*/ 819961 w 1581855"/>
              <a:gd name="connsiteY10" fmla="*/ 127 h 842391"/>
              <a:gd name="connsiteX11" fmla="*/ 144193 w 1581855"/>
              <a:gd name="connsiteY11" fmla="*/ 420370 h 842391"/>
              <a:gd name="connsiteX12" fmla="*/ 2334 w 1581855"/>
              <a:gd name="connsiteY12" fmla="*/ 791845 h 842391"/>
              <a:gd name="connsiteX13" fmla="*/ 38148 w 1581855"/>
              <a:gd name="connsiteY13" fmla="*/ 842391 h 842391"/>
              <a:gd name="connsiteX14" fmla="*/ 767636 w 1581855"/>
              <a:gd name="connsiteY14" fmla="*/ 842391 h 842391"/>
              <a:gd name="connsiteX15" fmla="*/ 1445309 w 1581855"/>
              <a:gd name="connsiteY15" fmla="*/ 382143 h 842391"/>
              <a:gd name="connsiteX16" fmla="*/ 1579166 w 1581855"/>
              <a:gd name="connsiteY16" fmla="*/ 58166 h 842391"/>
              <a:gd name="connsiteX17" fmla="*/ 1538019 w 1581855"/>
              <a:gd name="connsiteY17" fmla="*/ 0 h 842391"/>
              <a:gd name="connsiteX18" fmla="*/ 1538019 w 1581855"/>
              <a:gd name="connsiteY18" fmla="*/ 0 h 842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581855" h="842391">
                <a:moveTo>
                  <a:pt x="1527097" y="50927"/>
                </a:moveTo>
                <a:lnTo>
                  <a:pt x="1398319" y="362839"/>
                </a:lnTo>
                <a:lnTo>
                  <a:pt x="1398064" y="363474"/>
                </a:lnTo>
                <a:lnTo>
                  <a:pt x="1397811" y="364109"/>
                </a:lnTo>
                <a:cubicBezTo>
                  <a:pt x="1298624" y="623824"/>
                  <a:pt x="1051227" y="791718"/>
                  <a:pt x="767636" y="791718"/>
                </a:cubicBezTo>
                <a:lnTo>
                  <a:pt x="56690" y="791718"/>
                </a:lnTo>
                <a:lnTo>
                  <a:pt x="191564" y="438531"/>
                </a:lnTo>
                <a:cubicBezTo>
                  <a:pt x="285672" y="192151"/>
                  <a:pt x="514652" y="50927"/>
                  <a:pt x="819961" y="50927"/>
                </a:cubicBezTo>
                <a:lnTo>
                  <a:pt x="1527097" y="50927"/>
                </a:lnTo>
                <a:moveTo>
                  <a:pt x="1537891" y="127"/>
                </a:moveTo>
                <a:lnTo>
                  <a:pt x="819961" y="127"/>
                </a:lnTo>
                <a:cubicBezTo>
                  <a:pt x="513001" y="127"/>
                  <a:pt x="251636" y="138938"/>
                  <a:pt x="144193" y="420370"/>
                </a:cubicBezTo>
                <a:lnTo>
                  <a:pt x="2334" y="791845"/>
                </a:lnTo>
                <a:cubicBezTo>
                  <a:pt x="-6810" y="815721"/>
                  <a:pt x="12114" y="842391"/>
                  <a:pt x="38148" y="842391"/>
                </a:cubicBezTo>
                <a:lnTo>
                  <a:pt x="767636" y="842391"/>
                </a:lnTo>
                <a:cubicBezTo>
                  <a:pt x="1072436" y="842391"/>
                  <a:pt x="1338501" y="661670"/>
                  <a:pt x="1445309" y="382143"/>
                </a:cubicBezTo>
                <a:lnTo>
                  <a:pt x="1579166" y="58166"/>
                </a:lnTo>
                <a:cubicBezTo>
                  <a:pt x="1589708" y="30734"/>
                  <a:pt x="1567863" y="0"/>
                  <a:pt x="1538019" y="0"/>
                </a:cubicBezTo>
                <a:lnTo>
                  <a:pt x="1538019" y="0"/>
                </a:lnTo>
                <a:close/>
              </a:path>
            </a:pathLst>
          </a:custGeom>
          <a:solidFill>
            <a:srgbClr val="012169"/>
          </a:solidFill>
          <a:ln w="12700" cap="flat">
            <a:noFill/>
            <a:prstDash val="solid"/>
            <a:miter/>
          </a:ln>
        </p:spPr>
        <p:txBody>
          <a:bodyPr rtlCol="0" anchor="ctr">
            <a:noAutofit/>
          </a:bodyPr>
          <a:lstStyle/>
          <a:p>
            <a:endParaRPr lang="en-US"/>
          </a:p>
        </p:txBody>
      </p:sp>
      <p:sp>
        <p:nvSpPr>
          <p:cNvPr id="29" name="Freeform 28">
            <a:extLst>
              <a:ext uri="{FF2B5EF4-FFF2-40B4-BE49-F238E27FC236}">
                <a16:creationId xmlns:a16="http://schemas.microsoft.com/office/drawing/2014/main" id="{1676651E-B937-0FF5-BCF6-5BDA82AEC03F}"/>
              </a:ext>
            </a:extLst>
          </p:cNvPr>
          <p:cNvSpPr/>
          <p:nvPr/>
        </p:nvSpPr>
        <p:spPr>
          <a:xfrm>
            <a:off x="7811871" y="3728720"/>
            <a:ext cx="1915251" cy="1019809"/>
          </a:xfrm>
          <a:custGeom>
            <a:avLst/>
            <a:gdLst>
              <a:gd name="connsiteX0" fmla="*/ 1861973 w 1915251"/>
              <a:gd name="connsiteY0" fmla="*/ 50800 h 1019809"/>
              <a:gd name="connsiteX1" fmla="*/ 1864132 w 1915251"/>
              <a:gd name="connsiteY1" fmla="*/ 52705 h 1019809"/>
              <a:gd name="connsiteX2" fmla="*/ 1702842 w 1915251"/>
              <a:gd name="connsiteY2" fmla="*/ 443230 h 1019809"/>
              <a:gd name="connsiteX3" fmla="*/ 1702588 w 1915251"/>
              <a:gd name="connsiteY3" fmla="*/ 443865 h 1019809"/>
              <a:gd name="connsiteX4" fmla="*/ 1702334 w 1915251"/>
              <a:gd name="connsiteY4" fmla="*/ 444500 h 1019809"/>
              <a:gd name="connsiteX5" fmla="*/ 929412 w 1915251"/>
              <a:gd name="connsiteY5" fmla="*/ 969010 h 1019809"/>
              <a:gd name="connsiteX6" fmla="*/ 53112 w 1915251"/>
              <a:gd name="connsiteY6" fmla="*/ 969010 h 1019809"/>
              <a:gd name="connsiteX7" fmla="*/ 221895 w 1915251"/>
              <a:gd name="connsiteY7" fmla="*/ 526923 h 1019809"/>
              <a:gd name="connsiteX8" fmla="*/ 992658 w 1915251"/>
              <a:gd name="connsiteY8" fmla="*/ 50673 h 1019809"/>
              <a:gd name="connsiteX9" fmla="*/ 1861846 w 1915251"/>
              <a:gd name="connsiteY9" fmla="*/ 50673 h 1019809"/>
              <a:gd name="connsiteX10" fmla="*/ 1861973 w 1915251"/>
              <a:gd name="connsiteY10" fmla="*/ 0 h 1019809"/>
              <a:gd name="connsiteX11" fmla="*/ 992785 w 1915251"/>
              <a:gd name="connsiteY11" fmla="*/ 0 h 1019809"/>
              <a:gd name="connsiteX12" fmla="*/ 174524 w 1915251"/>
              <a:gd name="connsiteY12" fmla="*/ 508889 h 1019809"/>
              <a:gd name="connsiteX13" fmla="*/ 2820 w 1915251"/>
              <a:gd name="connsiteY13" fmla="*/ 958596 h 1019809"/>
              <a:gd name="connsiteX14" fmla="*/ 46254 w 1915251"/>
              <a:gd name="connsiteY14" fmla="*/ 1019810 h 1019809"/>
              <a:gd name="connsiteX15" fmla="*/ 929539 w 1915251"/>
              <a:gd name="connsiteY15" fmla="*/ 1019810 h 1019809"/>
              <a:gd name="connsiteX16" fmla="*/ 1749959 w 1915251"/>
              <a:gd name="connsiteY16" fmla="*/ 462534 h 1019809"/>
              <a:gd name="connsiteX17" fmla="*/ 1912011 w 1915251"/>
              <a:gd name="connsiteY17" fmla="*/ 70358 h 1019809"/>
              <a:gd name="connsiteX18" fmla="*/ 1862100 w 1915251"/>
              <a:gd name="connsiteY18" fmla="*/ 0 h 1019809"/>
              <a:gd name="connsiteX19" fmla="*/ 1862100 w 1915251"/>
              <a:gd name="connsiteY19" fmla="*/ 0 h 10198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915251" h="1019809">
                <a:moveTo>
                  <a:pt x="1861973" y="50800"/>
                </a:moveTo>
                <a:cubicBezTo>
                  <a:pt x="1862862" y="50800"/>
                  <a:pt x="1863878" y="51943"/>
                  <a:pt x="1864132" y="52705"/>
                </a:cubicBezTo>
                <a:lnTo>
                  <a:pt x="1702842" y="443230"/>
                </a:lnTo>
                <a:lnTo>
                  <a:pt x="1702588" y="443865"/>
                </a:lnTo>
                <a:lnTo>
                  <a:pt x="1702334" y="444500"/>
                </a:lnTo>
                <a:cubicBezTo>
                  <a:pt x="1580668" y="763143"/>
                  <a:pt x="1277265" y="969010"/>
                  <a:pt x="929412" y="969010"/>
                </a:cubicBezTo>
                <a:lnTo>
                  <a:pt x="53112" y="969010"/>
                </a:lnTo>
                <a:lnTo>
                  <a:pt x="221895" y="526923"/>
                </a:lnTo>
                <a:cubicBezTo>
                  <a:pt x="337465" y="224282"/>
                  <a:pt x="618389" y="50673"/>
                  <a:pt x="992658" y="50673"/>
                </a:cubicBezTo>
                <a:lnTo>
                  <a:pt x="1861846" y="50673"/>
                </a:lnTo>
                <a:moveTo>
                  <a:pt x="1861973" y="0"/>
                </a:moveTo>
                <a:lnTo>
                  <a:pt x="992785" y="0"/>
                </a:lnTo>
                <a:cubicBezTo>
                  <a:pt x="621183" y="0"/>
                  <a:pt x="304699" y="168148"/>
                  <a:pt x="174524" y="508889"/>
                </a:cubicBezTo>
                <a:lnTo>
                  <a:pt x="2820" y="958596"/>
                </a:lnTo>
                <a:cubicBezTo>
                  <a:pt x="-8229" y="987552"/>
                  <a:pt x="14631" y="1019810"/>
                  <a:pt x="46254" y="1019810"/>
                </a:cubicBezTo>
                <a:lnTo>
                  <a:pt x="929539" y="1019810"/>
                </a:lnTo>
                <a:cubicBezTo>
                  <a:pt x="1298601" y="1019810"/>
                  <a:pt x="1620800" y="800989"/>
                  <a:pt x="1749959" y="462534"/>
                </a:cubicBezTo>
                <a:lnTo>
                  <a:pt x="1912011" y="70358"/>
                </a:lnTo>
                <a:cubicBezTo>
                  <a:pt x="1924711" y="37084"/>
                  <a:pt x="1898422" y="0"/>
                  <a:pt x="1862100" y="0"/>
                </a:cubicBezTo>
                <a:lnTo>
                  <a:pt x="1862100" y="0"/>
                </a:lnTo>
                <a:close/>
              </a:path>
            </a:pathLst>
          </a:custGeom>
          <a:solidFill>
            <a:srgbClr val="8BC400"/>
          </a:solidFill>
          <a:ln w="12700" cap="flat">
            <a:noFill/>
            <a:prstDash val="solid"/>
            <a:miter/>
          </a:ln>
        </p:spPr>
        <p:txBody>
          <a:bodyPr rtlCol="0" anchor="ctr">
            <a:noAutofit/>
          </a:bodyPr>
          <a:lstStyle/>
          <a:p>
            <a:endParaRPr lang="en-US"/>
          </a:p>
        </p:txBody>
      </p:sp>
      <p:sp>
        <p:nvSpPr>
          <p:cNvPr id="31" name="Freeform 30">
            <a:extLst>
              <a:ext uri="{FF2B5EF4-FFF2-40B4-BE49-F238E27FC236}">
                <a16:creationId xmlns:a16="http://schemas.microsoft.com/office/drawing/2014/main" id="{23474772-5BCB-C89E-3FCB-DFD0D13E0EC0}"/>
              </a:ext>
            </a:extLst>
          </p:cNvPr>
          <p:cNvSpPr/>
          <p:nvPr/>
        </p:nvSpPr>
        <p:spPr>
          <a:xfrm>
            <a:off x="4133293" y="3817365"/>
            <a:ext cx="1581855" cy="842391"/>
          </a:xfrm>
          <a:custGeom>
            <a:avLst/>
            <a:gdLst>
              <a:gd name="connsiteX0" fmla="*/ 1537891 w 1581855"/>
              <a:gd name="connsiteY0" fmla="*/ 127 h 842391"/>
              <a:gd name="connsiteX1" fmla="*/ 819960 w 1581855"/>
              <a:gd name="connsiteY1" fmla="*/ 127 h 842391"/>
              <a:gd name="connsiteX2" fmla="*/ 144193 w 1581855"/>
              <a:gd name="connsiteY2" fmla="*/ 420370 h 842391"/>
              <a:gd name="connsiteX3" fmla="*/ 2334 w 1581855"/>
              <a:gd name="connsiteY3" fmla="*/ 791845 h 842391"/>
              <a:gd name="connsiteX4" fmla="*/ 38148 w 1581855"/>
              <a:gd name="connsiteY4" fmla="*/ 842391 h 842391"/>
              <a:gd name="connsiteX5" fmla="*/ 767636 w 1581855"/>
              <a:gd name="connsiteY5" fmla="*/ 842391 h 842391"/>
              <a:gd name="connsiteX6" fmla="*/ 1445308 w 1581855"/>
              <a:gd name="connsiteY6" fmla="*/ 382143 h 842391"/>
              <a:gd name="connsiteX7" fmla="*/ 1579166 w 1581855"/>
              <a:gd name="connsiteY7" fmla="*/ 58166 h 842391"/>
              <a:gd name="connsiteX8" fmla="*/ 1538018 w 1581855"/>
              <a:gd name="connsiteY8" fmla="*/ 0 h 842391"/>
              <a:gd name="connsiteX9" fmla="*/ 1538018 w 1581855"/>
              <a:gd name="connsiteY9" fmla="*/ 0 h 842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1855" h="842391">
                <a:moveTo>
                  <a:pt x="1537891" y="127"/>
                </a:moveTo>
                <a:lnTo>
                  <a:pt x="819960" y="127"/>
                </a:lnTo>
                <a:cubicBezTo>
                  <a:pt x="513001" y="127"/>
                  <a:pt x="251635" y="138938"/>
                  <a:pt x="144193" y="420370"/>
                </a:cubicBezTo>
                <a:lnTo>
                  <a:pt x="2334" y="791845"/>
                </a:lnTo>
                <a:cubicBezTo>
                  <a:pt x="-6810" y="815721"/>
                  <a:pt x="12113" y="842391"/>
                  <a:pt x="38148" y="842391"/>
                </a:cubicBezTo>
                <a:lnTo>
                  <a:pt x="767636" y="842391"/>
                </a:lnTo>
                <a:cubicBezTo>
                  <a:pt x="1072436" y="842391"/>
                  <a:pt x="1338501" y="661670"/>
                  <a:pt x="1445308" y="382143"/>
                </a:cubicBezTo>
                <a:lnTo>
                  <a:pt x="1579166" y="58166"/>
                </a:lnTo>
                <a:cubicBezTo>
                  <a:pt x="1589707" y="30734"/>
                  <a:pt x="1567863" y="0"/>
                  <a:pt x="1538018" y="0"/>
                </a:cubicBezTo>
                <a:lnTo>
                  <a:pt x="1538018" y="0"/>
                </a:lnTo>
                <a:close/>
              </a:path>
            </a:pathLst>
          </a:custGeom>
          <a:solidFill>
            <a:srgbClr val="012169"/>
          </a:solidFill>
          <a:ln w="12700" cap="flat">
            <a:noFill/>
            <a:prstDash val="solid"/>
            <a:miter/>
          </a:ln>
        </p:spPr>
        <p:txBody>
          <a:bodyPr rtlCol="0" anchor="ctr">
            <a:noAutofit/>
          </a:bodyPr>
          <a:lstStyle/>
          <a:p>
            <a:endParaRPr lang="en-US"/>
          </a:p>
        </p:txBody>
      </p:sp>
      <p:sp>
        <p:nvSpPr>
          <p:cNvPr id="35" name="Freeform 34">
            <a:extLst>
              <a:ext uri="{FF2B5EF4-FFF2-40B4-BE49-F238E27FC236}">
                <a16:creationId xmlns:a16="http://schemas.microsoft.com/office/drawing/2014/main" id="{5F71CE70-B585-1516-5D79-543DBB9EFD9E}"/>
              </a:ext>
            </a:extLst>
          </p:cNvPr>
          <p:cNvSpPr/>
          <p:nvPr/>
        </p:nvSpPr>
        <p:spPr>
          <a:xfrm>
            <a:off x="11863297" y="5619241"/>
            <a:ext cx="328574" cy="760603"/>
          </a:xfrm>
          <a:custGeom>
            <a:avLst/>
            <a:gdLst>
              <a:gd name="connsiteX0" fmla="*/ 328448 w 328574"/>
              <a:gd name="connsiteY0" fmla="*/ 709803 h 760603"/>
              <a:gd name="connsiteX1" fmla="*/ 53112 w 328574"/>
              <a:gd name="connsiteY1" fmla="*/ 709803 h 760603"/>
              <a:gd name="connsiteX2" fmla="*/ 221895 w 328574"/>
              <a:gd name="connsiteY2" fmla="*/ 267716 h 760603"/>
              <a:gd name="connsiteX3" fmla="*/ 328448 w 328574"/>
              <a:gd name="connsiteY3" fmla="*/ 78359 h 760603"/>
              <a:gd name="connsiteX4" fmla="*/ 328448 w 328574"/>
              <a:gd name="connsiteY4" fmla="*/ 0 h 760603"/>
              <a:gd name="connsiteX5" fmla="*/ 174524 w 328574"/>
              <a:gd name="connsiteY5" fmla="*/ 249682 h 760603"/>
              <a:gd name="connsiteX6" fmla="*/ 2820 w 328574"/>
              <a:gd name="connsiteY6" fmla="*/ 699389 h 760603"/>
              <a:gd name="connsiteX7" fmla="*/ 46254 w 328574"/>
              <a:gd name="connsiteY7" fmla="*/ 760603 h 760603"/>
              <a:gd name="connsiteX8" fmla="*/ 328575 w 328574"/>
              <a:gd name="connsiteY8" fmla="*/ 760603 h 760603"/>
              <a:gd name="connsiteX9" fmla="*/ 328575 w 328574"/>
              <a:gd name="connsiteY9" fmla="*/ 709803 h 7606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28574" h="760603">
                <a:moveTo>
                  <a:pt x="328448" y="709803"/>
                </a:moveTo>
                <a:lnTo>
                  <a:pt x="53112" y="709803"/>
                </a:lnTo>
                <a:lnTo>
                  <a:pt x="221895" y="267716"/>
                </a:lnTo>
                <a:cubicBezTo>
                  <a:pt x="248692" y="197358"/>
                  <a:pt x="284633" y="134112"/>
                  <a:pt x="328448" y="78359"/>
                </a:cubicBezTo>
                <a:lnTo>
                  <a:pt x="328448" y="0"/>
                </a:lnTo>
                <a:cubicBezTo>
                  <a:pt x="263932" y="69215"/>
                  <a:pt x="211608" y="152400"/>
                  <a:pt x="174524" y="249682"/>
                </a:cubicBezTo>
                <a:lnTo>
                  <a:pt x="2820" y="699389"/>
                </a:lnTo>
                <a:cubicBezTo>
                  <a:pt x="-8229" y="728345"/>
                  <a:pt x="14631" y="760603"/>
                  <a:pt x="46254" y="760603"/>
                </a:cubicBezTo>
                <a:lnTo>
                  <a:pt x="328575" y="760603"/>
                </a:lnTo>
                <a:lnTo>
                  <a:pt x="328575" y="709803"/>
                </a:lnTo>
                <a:close/>
              </a:path>
            </a:pathLst>
          </a:custGeom>
          <a:solidFill>
            <a:srgbClr val="8BC400"/>
          </a:solidFill>
          <a:ln w="12700" cap="flat">
            <a:noFill/>
            <a:prstDash val="solid"/>
            <a:miter/>
          </a:ln>
        </p:spPr>
        <p:txBody>
          <a:bodyPr rtlCol="0" anchor="ctr">
            <a:noAutofit/>
          </a:bodyPr>
          <a:lstStyle/>
          <a:p>
            <a:endParaRPr lang="en-US"/>
          </a:p>
        </p:txBody>
      </p:sp>
      <p:sp>
        <p:nvSpPr>
          <p:cNvPr id="36" name="Freeform 35">
            <a:extLst>
              <a:ext uri="{FF2B5EF4-FFF2-40B4-BE49-F238E27FC236}">
                <a16:creationId xmlns:a16="http://schemas.microsoft.com/office/drawing/2014/main" id="{6E9E7134-C878-5C8F-0977-8BA16FA833A4}"/>
              </a:ext>
            </a:extLst>
          </p:cNvPr>
          <p:cNvSpPr/>
          <p:nvPr/>
        </p:nvSpPr>
        <p:spPr>
          <a:xfrm>
            <a:off x="11481794" y="3779392"/>
            <a:ext cx="709951" cy="943991"/>
          </a:xfrm>
          <a:custGeom>
            <a:avLst/>
            <a:gdLst>
              <a:gd name="connsiteX0" fmla="*/ 709952 w 709951"/>
              <a:gd name="connsiteY0" fmla="*/ 893191 h 943991"/>
              <a:gd name="connsiteX1" fmla="*/ 54378 w 709951"/>
              <a:gd name="connsiteY1" fmla="*/ 893191 h 943991"/>
              <a:gd name="connsiteX2" fmla="*/ 213509 w 709951"/>
              <a:gd name="connsiteY2" fmla="*/ 476377 h 943991"/>
              <a:gd name="connsiteX3" fmla="*/ 709824 w 709951"/>
              <a:gd name="connsiteY3" fmla="*/ 51943 h 943991"/>
              <a:gd name="connsiteX4" fmla="*/ 709824 w 709951"/>
              <a:gd name="connsiteY4" fmla="*/ 0 h 943991"/>
              <a:gd name="connsiteX5" fmla="*/ 166011 w 709951"/>
              <a:gd name="connsiteY5" fmla="*/ 458216 h 943991"/>
              <a:gd name="connsiteX6" fmla="*/ 2689 w 709951"/>
              <a:gd name="connsiteY6" fmla="*/ 885825 h 943991"/>
              <a:gd name="connsiteX7" fmla="*/ 43964 w 709951"/>
              <a:gd name="connsiteY7" fmla="*/ 943991 h 943991"/>
              <a:gd name="connsiteX8" fmla="*/ 709824 w 709951"/>
              <a:gd name="connsiteY8" fmla="*/ 943991 h 943991"/>
              <a:gd name="connsiteX9" fmla="*/ 709824 w 709951"/>
              <a:gd name="connsiteY9" fmla="*/ 893191 h 943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09951" h="943991">
                <a:moveTo>
                  <a:pt x="709952" y="893191"/>
                </a:moveTo>
                <a:lnTo>
                  <a:pt x="54378" y="893191"/>
                </a:lnTo>
                <a:lnTo>
                  <a:pt x="213509" y="476377"/>
                </a:lnTo>
                <a:cubicBezTo>
                  <a:pt x="297329" y="256921"/>
                  <a:pt x="472970" y="109220"/>
                  <a:pt x="709824" y="51943"/>
                </a:cubicBezTo>
                <a:lnTo>
                  <a:pt x="709824" y="0"/>
                </a:lnTo>
                <a:cubicBezTo>
                  <a:pt x="461540" y="56769"/>
                  <a:pt x="261261" y="208788"/>
                  <a:pt x="166011" y="458216"/>
                </a:cubicBezTo>
                <a:lnTo>
                  <a:pt x="2689" y="885825"/>
                </a:lnTo>
                <a:cubicBezTo>
                  <a:pt x="-7852" y="913257"/>
                  <a:pt x="13992" y="943991"/>
                  <a:pt x="43964" y="943991"/>
                </a:cubicBezTo>
                <a:lnTo>
                  <a:pt x="709824" y="943991"/>
                </a:lnTo>
                <a:lnTo>
                  <a:pt x="709824" y="893191"/>
                </a:lnTo>
                <a:close/>
              </a:path>
            </a:pathLst>
          </a:custGeom>
          <a:solidFill>
            <a:srgbClr val="012169"/>
          </a:solidFill>
          <a:ln w="12700" cap="flat">
            <a:noFill/>
            <a:prstDash val="solid"/>
            <a:miter/>
          </a:ln>
        </p:spPr>
        <p:txBody>
          <a:bodyPr rtlCol="0" anchor="ctr">
            <a:noAutofit/>
          </a:bodyPr>
          <a:lstStyle/>
          <a:p>
            <a:endParaRPr lang="en-US"/>
          </a:p>
        </p:txBody>
      </p:sp>
      <p:sp>
        <p:nvSpPr>
          <p:cNvPr id="37" name="Freeform 36">
            <a:extLst>
              <a:ext uri="{FF2B5EF4-FFF2-40B4-BE49-F238E27FC236}">
                <a16:creationId xmlns:a16="http://schemas.microsoft.com/office/drawing/2014/main" id="{B1DAD3EC-3946-1D9F-F70B-17E6F318F3E6}"/>
              </a:ext>
            </a:extLst>
          </p:cNvPr>
          <p:cNvSpPr/>
          <p:nvPr/>
        </p:nvSpPr>
        <p:spPr>
          <a:xfrm>
            <a:off x="11817682" y="2327401"/>
            <a:ext cx="374062" cy="716280"/>
          </a:xfrm>
          <a:custGeom>
            <a:avLst/>
            <a:gdLst>
              <a:gd name="connsiteX0" fmla="*/ 374063 w 374062"/>
              <a:gd name="connsiteY0" fmla="*/ 0 h 716280"/>
              <a:gd name="connsiteX1" fmla="*/ 144193 w 374062"/>
              <a:gd name="connsiteY1" fmla="*/ 294259 h 716280"/>
              <a:gd name="connsiteX2" fmla="*/ 2334 w 374062"/>
              <a:gd name="connsiteY2" fmla="*/ 665734 h 716280"/>
              <a:gd name="connsiteX3" fmla="*/ 38149 w 374062"/>
              <a:gd name="connsiteY3" fmla="*/ 716280 h 716280"/>
              <a:gd name="connsiteX4" fmla="*/ 373936 w 374062"/>
              <a:gd name="connsiteY4" fmla="*/ 716280 h 716280"/>
              <a:gd name="connsiteX5" fmla="*/ 373936 w 374062"/>
              <a:gd name="connsiteY5" fmla="*/ 0 h 716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4062" h="716280">
                <a:moveTo>
                  <a:pt x="374063" y="0"/>
                </a:moveTo>
                <a:cubicBezTo>
                  <a:pt x="272717" y="69342"/>
                  <a:pt x="192834" y="167132"/>
                  <a:pt x="144193" y="294259"/>
                </a:cubicBezTo>
                <a:lnTo>
                  <a:pt x="2334" y="665734"/>
                </a:lnTo>
                <a:cubicBezTo>
                  <a:pt x="-6810" y="689610"/>
                  <a:pt x="12113" y="716280"/>
                  <a:pt x="38149" y="716280"/>
                </a:cubicBezTo>
                <a:lnTo>
                  <a:pt x="373936" y="716280"/>
                </a:lnTo>
                <a:lnTo>
                  <a:pt x="373936" y="0"/>
                </a:lnTo>
                <a:close/>
              </a:path>
            </a:pathLst>
          </a:custGeom>
          <a:solidFill>
            <a:srgbClr val="012169"/>
          </a:solidFill>
          <a:ln w="12700" cap="flat">
            <a:noFill/>
            <a:prstDash val="solid"/>
            <a:miter/>
          </a:ln>
        </p:spPr>
        <p:txBody>
          <a:bodyPr rtlCol="0" anchor="ctr">
            <a:noAutofit/>
          </a:bodyPr>
          <a:lstStyle/>
          <a:p>
            <a:endParaRPr lang="en-US"/>
          </a:p>
        </p:txBody>
      </p:sp>
      <p:sp>
        <p:nvSpPr>
          <p:cNvPr id="40" name="Freeform 39">
            <a:extLst>
              <a:ext uri="{FF2B5EF4-FFF2-40B4-BE49-F238E27FC236}">
                <a16:creationId xmlns:a16="http://schemas.microsoft.com/office/drawing/2014/main" id="{8BCF4DD0-C4D5-84BD-8D6B-1491C3E0B129}"/>
              </a:ext>
            </a:extLst>
          </p:cNvPr>
          <p:cNvSpPr/>
          <p:nvPr/>
        </p:nvSpPr>
        <p:spPr>
          <a:xfrm>
            <a:off x="0" y="3701160"/>
            <a:ext cx="1769076" cy="1074928"/>
          </a:xfrm>
          <a:custGeom>
            <a:avLst/>
            <a:gdLst>
              <a:gd name="connsiteX0" fmla="*/ 1713230 w 1769076"/>
              <a:gd name="connsiteY0" fmla="*/ 0 h 1074928"/>
              <a:gd name="connsiteX1" fmla="*/ 797052 w 1769076"/>
              <a:gd name="connsiteY1" fmla="*/ 0 h 1074928"/>
              <a:gd name="connsiteX2" fmla="*/ 0 w 1769076"/>
              <a:gd name="connsiteY2" fmla="*/ 402082 h 1074928"/>
              <a:gd name="connsiteX3" fmla="*/ 0 w 1769076"/>
              <a:gd name="connsiteY3" fmla="*/ 511683 h 1074928"/>
              <a:gd name="connsiteX4" fmla="*/ 797052 w 1769076"/>
              <a:gd name="connsiteY4" fmla="*/ 50800 h 1074928"/>
              <a:gd name="connsiteX5" fmla="*/ 1713230 w 1769076"/>
              <a:gd name="connsiteY5" fmla="*/ 50800 h 1074928"/>
              <a:gd name="connsiteX6" fmla="*/ 1717421 w 1769076"/>
              <a:gd name="connsiteY6" fmla="*/ 53467 h 1074928"/>
              <a:gd name="connsiteX7" fmla="*/ 1718310 w 1769076"/>
              <a:gd name="connsiteY7" fmla="*/ 56007 h 1074928"/>
              <a:gd name="connsiteX8" fmla="*/ 1548003 w 1769076"/>
              <a:gd name="connsiteY8" fmla="*/ 468249 h 1074928"/>
              <a:gd name="connsiteX9" fmla="*/ 1547749 w 1769076"/>
              <a:gd name="connsiteY9" fmla="*/ 468884 h 1074928"/>
              <a:gd name="connsiteX10" fmla="*/ 1547495 w 1769076"/>
              <a:gd name="connsiteY10" fmla="*/ 469519 h 1074928"/>
              <a:gd name="connsiteX11" fmla="*/ 730250 w 1769076"/>
              <a:gd name="connsiteY11" fmla="*/ 1024128 h 1074928"/>
              <a:gd name="connsiteX12" fmla="*/ 0 w 1769076"/>
              <a:gd name="connsiteY12" fmla="*/ 1024128 h 1074928"/>
              <a:gd name="connsiteX13" fmla="*/ 0 w 1769076"/>
              <a:gd name="connsiteY13" fmla="*/ 1074928 h 1074928"/>
              <a:gd name="connsiteX14" fmla="*/ 730250 w 1769076"/>
              <a:gd name="connsiteY14" fmla="*/ 1074928 h 1074928"/>
              <a:gd name="connsiteX15" fmla="*/ 1594993 w 1769076"/>
              <a:gd name="connsiteY15" fmla="*/ 487553 h 1074928"/>
              <a:gd name="connsiteX16" fmla="*/ 1765681 w 1769076"/>
              <a:gd name="connsiteY16" fmla="*/ 74168 h 1074928"/>
              <a:gd name="connsiteX17" fmla="*/ 1713103 w 1769076"/>
              <a:gd name="connsiteY17" fmla="*/ 0 h 1074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769076" h="1074928">
                <a:moveTo>
                  <a:pt x="1713230" y="0"/>
                </a:moveTo>
                <a:lnTo>
                  <a:pt x="797052" y="0"/>
                </a:lnTo>
                <a:cubicBezTo>
                  <a:pt x="457835" y="0"/>
                  <a:pt x="162179" y="133096"/>
                  <a:pt x="0" y="402082"/>
                </a:cubicBezTo>
                <a:lnTo>
                  <a:pt x="0" y="511683"/>
                </a:lnTo>
                <a:cubicBezTo>
                  <a:pt x="131699" y="218186"/>
                  <a:pt x="419354" y="50800"/>
                  <a:pt x="797052" y="50800"/>
                </a:cubicBezTo>
                <a:lnTo>
                  <a:pt x="1713230" y="50800"/>
                </a:lnTo>
                <a:cubicBezTo>
                  <a:pt x="1715389" y="50800"/>
                  <a:pt x="1716913" y="52578"/>
                  <a:pt x="1717421" y="53467"/>
                </a:cubicBezTo>
                <a:cubicBezTo>
                  <a:pt x="1717929" y="54229"/>
                  <a:pt x="1718437" y="55372"/>
                  <a:pt x="1718310" y="56007"/>
                </a:cubicBezTo>
                <a:lnTo>
                  <a:pt x="1548003" y="468249"/>
                </a:lnTo>
                <a:lnTo>
                  <a:pt x="1547749" y="468884"/>
                </a:lnTo>
                <a:lnTo>
                  <a:pt x="1547495" y="469519"/>
                </a:lnTo>
                <a:cubicBezTo>
                  <a:pt x="1418844" y="806450"/>
                  <a:pt x="1098042" y="1024128"/>
                  <a:pt x="730250" y="1024128"/>
                </a:cubicBezTo>
                <a:lnTo>
                  <a:pt x="0" y="1024128"/>
                </a:lnTo>
                <a:lnTo>
                  <a:pt x="0" y="1074928"/>
                </a:lnTo>
                <a:lnTo>
                  <a:pt x="730250" y="1074928"/>
                </a:lnTo>
                <a:cubicBezTo>
                  <a:pt x="1119124" y="1074928"/>
                  <a:pt x="1458849" y="844296"/>
                  <a:pt x="1594993" y="487553"/>
                </a:cubicBezTo>
                <a:lnTo>
                  <a:pt x="1765681" y="74168"/>
                </a:lnTo>
                <a:cubicBezTo>
                  <a:pt x="1779016" y="39116"/>
                  <a:pt x="1751330" y="0"/>
                  <a:pt x="1713103" y="0"/>
                </a:cubicBezTo>
                <a:close/>
              </a:path>
            </a:pathLst>
          </a:custGeom>
          <a:solidFill>
            <a:srgbClr val="012169"/>
          </a:solidFill>
          <a:ln w="12700" cap="flat">
            <a:noFill/>
            <a:prstDash val="solid"/>
            <a:miter/>
          </a:ln>
        </p:spPr>
        <p:txBody>
          <a:bodyPr rtlCol="0" anchor="ctr">
            <a:noAutofit/>
          </a:bodyPr>
          <a:lstStyle/>
          <a:p>
            <a:endParaRPr lang="en-US"/>
          </a:p>
        </p:txBody>
      </p:sp>
      <p:sp>
        <p:nvSpPr>
          <p:cNvPr id="42" name="Freeform 41">
            <a:extLst>
              <a:ext uri="{FF2B5EF4-FFF2-40B4-BE49-F238E27FC236}">
                <a16:creationId xmlns:a16="http://schemas.microsoft.com/office/drawing/2014/main" id="{AE15D6BE-32C6-EF02-D747-916D6B49D13E}"/>
              </a:ext>
            </a:extLst>
          </p:cNvPr>
          <p:cNvSpPr/>
          <p:nvPr/>
        </p:nvSpPr>
        <p:spPr>
          <a:xfrm>
            <a:off x="8856301" y="538987"/>
            <a:ext cx="1676458" cy="892683"/>
          </a:xfrm>
          <a:custGeom>
            <a:avLst/>
            <a:gdLst>
              <a:gd name="connsiteX0" fmla="*/ 1623230 w 1676458"/>
              <a:gd name="connsiteY0" fmla="*/ 50800 h 892683"/>
              <a:gd name="connsiteX1" fmla="*/ 1484928 w 1676458"/>
              <a:gd name="connsiteY1" fmla="*/ 385572 h 892683"/>
              <a:gd name="connsiteX2" fmla="*/ 1484673 w 1676458"/>
              <a:gd name="connsiteY2" fmla="*/ 386207 h 892683"/>
              <a:gd name="connsiteX3" fmla="*/ 1484419 w 1676458"/>
              <a:gd name="connsiteY3" fmla="*/ 386842 h 892683"/>
              <a:gd name="connsiteX4" fmla="*/ 813732 w 1676458"/>
              <a:gd name="connsiteY4" fmla="*/ 841883 h 892683"/>
              <a:gd name="connsiteX5" fmla="*/ 55923 w 1676458"/>
              <a:gd name="connsiteY5" fmla="*/ 841883 h 892683"/>
              <a:gd name="connsiteX6" fmla="*/ 200449 w 1676458"/>
              <a:gd name="connsiteY6" fmla="*/ 463550 h 892683"/>
              <a:gd name="connsiteX7" fmla="*/ 869231 w 1676458"/>
              <a:gd name="connsiteY7" fmla="*/ 50800 h 892683"/>
              <a:gd name="connsiteX8" fmla="*/ 1623230 w 1676458"/>
              <a:gd name="connsiteY8" fmla="*/ 50800 h 892683"/>
              <a:gd name="connsiteX9" fmla="*/ 1629961 w 1676458"/>
              <a:gd name="connsiteY9" fmla="*/ 0 h 892683"/>
              <a:gd name="connsiteX10" fmla="*/ 869105 w 1676458"/>
              <a:gd name="connsiteY10" fmla="*/ 0 h 892683"/>
              <a:gd name="connsiteX11" fmla="*/ 152824 w 1676458"/>
              <a:gd name="connsiteY11" fmla="*/ 445389 h 892683"/>
              <a:gd name="connsiteX12" fmla="*/ 2456 w 1676458"/>
              <a:gd name="connsiteY12" fmla="*/ 839089 h 892683"/>
              <a:gd name="connsiteX13" fmla="*/ 40430 w 1676458"/>
              <a:gd name="connsiteY13" fmla="*/ 892683 h 892683"/>
              <a:gd name="connsiteX14" fmla="*/ 813605 w 1676458"/>
              <a:gd name="connsiteY14" fmla="*/ 892683 h 892683"/>
              <a:gd name="connsiteX15" fmla="*/ 1531791 w 1676458"/>
              <a:gd name="connsiteY15" fmla="*/ 404876 h 892683"/>
              <a:gd name="connsiteX16" fmla="*/ 1673649 w 1676458"/>
              <a:gd name="connsiteY16" fmla="*/ 61595 h 892683"/>
              <a:gd name="connsiteX17" fmla="*/ 1629961 w 1676458"/>
              <a:gd name="connsiteY17" fmla="*/ 0 h 892683"/>
              <a:gd name="connsiteX18" fmla="*/ 1629961 w 1676458"/>
              <a:gd name="connsiteY18" fmla="*/ 0 h 8926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676458" h="892683">
                <a:moveTo>
                  <a:pt x="1623230" y="50800"/>
                </a:moveTo>
                <a:lnTo>
                  <a:pt x="1484928" y="385572"/>
                </a:lnTo>
                <a:lnTo>
                  <a:pt x="1484673" y="386207"/>
                </a:lnTo>
                <a:lnTo>
                  <a:pt x="1484419" y="386842"/>
                </a:lnTo>
                <a:cubicBezTo>
                  <a:pt x="1378882" y="663321"/>
                  <a:pt x="1115611" y="841883"/>
                  <a:pt x="813732" y="841883"/>
                </a:cubicBezTo>
                <a:lnTo>
                  <a:pt x="55923" y="841883"/>
                </a:lnTo>
                <a:lnTo>
                  <a:pt x="200449" y="463550"/>
                </a:lnTo>
                <a:cubicBezTo>
                  <a:pt x="300653" y="201295"/>
                  <a:pt x="544366" y="50800"/>
                  <a:pt x="869231" y="50800"/>
                </a:cubicBezTo>
                <a:lnTo>
                  <a:pt x="1623230" y="50800"/>
                </a:lnTo>
                <a:moveTo>
                  <a:pt x="1629961" y="0"/>
                </a:moveTo>
                <a:lnTo>
                  <a:pt x="869105" y="0"/>
                </a:lnTo>
                <a:cubicBezTo>
                  <a:pt x="543857" y="0"/>
                  <a:pt x="266743" y="147193"/>
                  <a:pt x="152824" y="445389"/>
                </a:cubicBezTo>
                <a:lnTo>
                  <a:pt x="2456" y="839089"/>
                </a:lnTo>
                <a:cubicBezTo>
                  <a:pt x="-7195" y="864362"/>
                  <a:pt x="12870" y="892683"/>
                  <a:pt x="40430" y="892683"/>
                </a:cubicBezTo>
                <a:lnTo>
                  <a:pt x="813605" y="892683"/>
                </a:lnTo>
                <a:cubicBezTo>
                  <a:pt x="1136567" y="892683"/>
                  <a:pt x="1418633" y="701040"/>
                  <a:pt x="1531791" y="404876"/>
                </a:cubicBezTo>
                <a:lnTo>
                  <a:pt x="1673649" y="61595"/>
                </a:lnTo>
                <a:cubicBezTo>
                  <a:pt x="1684698" y="32512"/>
                  <a:pt x="1661711" y="0"/>
                  <a:pt x="1629961" y="0"/>
                </a:cubicBezTo>
                <a:lnTo>
                  <a:pt x="1629961" y="0"/>
                </a:lnTo>
                <a:close/>
              </a:path>
            </a:pathLst>
          </a:custGeom>
          <a:solidFill>
            <a:srgbClr val="012169"/>
          </a:solidFill>
          <a:ln w="12700" cap="flat">
            <a:noFill/>
            <a:prstDash val="solid"/>
            <a:miter/>
          </a:ln>
        </p:spPr>
        <p:txBody>
          <a:bodyPr rtlCol="0" anchor="ctr">
            <a:noAutofit/>
          </a:bodyPr>
          <a:lstStyle/>
          <a:p>
            <a:endParaRPr lang="en-US"/>
          </a:p>
        </p:txBody>
      </p:sp>
      <p:sp>
        <p:nvSpPr>
          <p:cNvPr id="44" name="Freeform 43">
            <a:extLst>
              <a:ext uri="{FF2B5EF4-FFF2-40B4-BE49-F238E27FC236}">
                <a16:creationId xmlns:a16="http://schemas.microsoft.com/office/drawing/2014/main" id="{84F4AD14-F364-3645-A940-9983012D79F7}"/>
              </a:ext>
            </a:extLst>
          </p:cNvPr>
          <p:cNvSpPr/>
          <p:nvPr/>
        </p:nvSpPr>
        <p:spPr>
          <a:xfrm>
            <a:off x="4838197" y="434340"/>
            <a:ext cx="2069272" cy="1101979"/>
          </a:xfrm>
          <a:custGeom>
            <a:avLst/>
            <a:gdLst>
              <a:gd name="connsiteX0" fmla="*/ 2012056 w 2069272"/>
              <a:gd name="connsiteY0" fmla="*/ 50927 h 1101979"/>
              <a:gd name="connsiteX1" fmla="*/ 2017389 w 2069272"/>
              <a:gd name="connsiteY1" fmla="*/ 54102 h 1101979"/>
              <a:gd name="connsiteX2" fmla="*/ 2018533 w 2069272"/>
              <a:gd name="connsiteY2" fmla="*/ 57785 h 1101979"/>
              <a:gd name="connsiteX3" fmla="*/ 1843908 w 2069272"/>
              <a:gd name="connsiteY3" fmla="*/ 480568 h 1101979"/>
              <a:gd name="connsiteX4" fmla="*/ 1843653 w 2069272"/>
              <a:gd name="connsiteY4" fmla="*/ 481203 h 1101979"/>
              <a:gd name="connsiteX5" fmla="*/ 1843399 w 2069272"/>
              <a:gd name="connsiteY5" fmla="*/ 481838 h 1101979"/>
              <a:gd name="connsiteX6" fmla="*/ 1004311 w 2069272"/>
              <a:gd name="connsiteY6" fmla="*/ 1051306 h 1101979"/>
              <a:gd name="connsiteX7" fmla="*/ 51556 w 2069272"/>
              <a:gd name="connsiteY7" fmla="*/ 1051306 h 1101979"/>
              <a:gd name="connsiteX8" fmla="*/ 236087 w 2069272"/>
              <a:gd name="connsiteY8" fmla="*/ 568071 h 1101979"/>
              <a:gd name="connsiteX9" fmla="*/ 1072763 w 2069272"/>
              <a:gd name="connsiteY9" fmla="*/ 50927 h 1101979"/>
              <a:gd name="connsiteX10" fmla="*/ 2012056 w 2069272"/>
              <a:gd name="connsiteY10" fmla="*/ 50927 h 1101979"/>
              <a:gd name="connsiteX11" fmla="*/ 2012056 w 2069272"/>
              <a:gd name="connsiteY11" fmla="*/ 127 h 1101979"/>
              <a:gd name="connsiteX12" fmla="*/ 1072763 w 2069272"/>
              <a:gd name="connsiteY12" fmla="*/ 127 h 1101979"/>
              <a:gd name="connsiteX13" fmla="*/ 188589 w 2069272"/>
              <a:gd name="connsiteY13" fmla="*/ 549910 h 1101979"/>
              <a:gd name="connsiteX14" fmla="*/ 3043 w 2069272"/>
              <a:gd name="connsiteY14" fmla="*/ 1035812 h 1101979"/>
              <a:gd name="connsiteX15" fmla="*/ 49906 w 2069272"/>
              <a:gd name="connsiteY15" fmla="*/ 1101979 h 1101979"/>
              <a:gd name="connsiteX16" fmla="*/ 1004311 w 2069272"/>
              <a:gd name="connsiteY16" fmla="*/ 1101979 h 1101979"/>
              <a:gd name="connsiteX17" fmla="*/ 1890771 w 2069272"/>
              <a:gd name="connsiteY17" fmla="*/ 499872 h 1101979"/>
              <a:gd name="connsiteX18" fmla="*/ 2065776 w 2069272"/>
              <a:gd name="connsiteY18" fmla="*/ 76073 h 1101979"/>
              <a:gd name="connsiteX19" fmla="*/ 2011928 w 2069272"/>
              <a:gd name="connsiteY19" fmla="*/ 0 h 1101979"/>
              <a:gd name="connsiteX20" fmla="*/ 2011928 w 2069272"/>
              <a:gd name="connsiteY20" fmla="*/ 0 h 1101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069272" h="1101979">
                <a:moveTo>
                  <a:pt x="2012056" y="50927"/>
                </a:moveTo>
                <a:cubicBezTo>
                  <a:pt x="2014976" y="50927"/>
                  <a:pt x="2016755" y="53213"/>
                  <a:pt x="2017389" y="54102"/>
                </a:cubicBezTo>
                <a:cubicBezTo>
                  <a:pt x="2017771" y="54610"/>
                  <a:pt x="2018913" y="56388"/>
                  <a:pt x="2018533" y="57785"/>
                </a:cubicBezTo>
                <a:lnTo>
                  <a:pt x="1843908" y="480568"/>
                </a:lnTo>
                <a:lnTo>
                  <a:pt x="1843653" y="481203"/>
                </a:lnTo>
                <a:lnTo>
                  <a:pt x="1843399" y="481838"/>
                </a:lnTo>
                <a:cubicBezTo>
                  <a:pt x="1711320" y="827786"/>
                  <a:pt x="1382008" y="1051306"/>
                  <a:pt x="1004311" y="1051306"/>
                </a:cubicBezTo>
                <a:lnTo>
                  <a:pt x="51556" y="1051306"/>
                </a:lnTo>
                <a:lnTo>
                  <a:pt x="236087" y="568071"/>
                </a:lnTo>
                <a:cubicBezTo>
                  <a:pt x="361563" y="239395"/>
                  <a:pt x="666490" y="50927"/>
                  <a:pt x="1072763" y="50927"/>
                </a:cubicBezTo>
                <a:lnTo>
                  <a:pt x="2012056" y="50927"/>
                </a:lnTo>
                <a:moveTo>
                  <a:pt x="2012056" y="127"/>
                </a:moveTo>
                <a:lnTo>
                  <a:pt x="1072763" y="127"/>
                </a:lnTo>
                <a:cubicBezTo>
                  <a:pt x="671189" y="127"/>
                  <a:pt x="329178" y="181737"/>
                  <a:pt x="188589" y="549910"/>
                </a:cubicBezTo>
                <a:lnTo>
                  <a:pt x="3043" y="1035812"/>
                </a:lnTo>
                <a:cubicBezTo>
                  <a:pt x="-8896" y="1067054"/>
                  <a:pt x="15869" y="1101979"/>
                  <a:pt x="49906" y="1101979"/>
                </a:cubicBezTo>
                <a:lnTo>
                  <a:pt x="1004311" y="1101979"/>
                </a:lnTo>
                <a:cubicBezTo>
                  <a:pt x="1402963" y="1101979"/>
                  <a:pt x="1751197" y="865505"/>
                  <a:pt x="1890771" y="499872"/>
                </a:cubicBezTo>
                <a:lnTo>
                  <a:pt x="2065776" y="76073"/>
                </a:lnTo>
                <a:cubicBezTo>
                  <a:pt x="2079493" y="40132"/>
                  <a:pt x="2051045" y="0"/>
                  <a:pt x="2011928" y="0"/>
                </a:cubicBezTo>
                <a:lnTo>
                  <a:pt x="2011928" y="0"/>
                </a:lnTo>
                <a:close/>
              </a:path>
            </a:pathLst>
          </a:custGeom>
          <a:solidFill>
            <a:srgbClr val="8BC400"/>
          </a:solidFill>
          <a:ln w="12700" cap="flat">
            <a:noFill/>
            <a:prstDash val="solid"/>
            <a:miter/>
          </a:ln>
        </p:spPr>
        <p:txBody>
          <a:bodyPr rtlCol="0" anchor="ctr">
            <a:noAutofit/>
          </a:bodyPr>
          <a:lstStyle/>
          <a:p>
            <a:endParaRPr lang="en-US"/>
          </a:p>
        </p:txBody>
      </p:sp>
      <p:sp>
        <p:nvSpPr>
          <p:cNvPr id="45" name="Freeform 44">
            <a:extLst>
              <a:ext uri="{FF2B5EF4-FFF2-40B4-BE49-F238E27FC236}">
                <a16:creationId xmlns:a16="http://schemas.microsoft.com/office/drawing/2014/main" id="{77E5F3E8-0646-8FC0-C1B3-9CF0B6DAFF90}"/>
              </a:ext>
            </a:extLst>
          </p:cNvPr>
          <p:cNvSpPr/>
          <p:nvPr/>
        </p:nvSpPr>
        <p:spPr>
          <a:xfrm>
            <a:off x="3227275" y="564133"/>
            <a:ext cx="1581855" cy="842391"/>
          </a:xfrm>
          <a:custGeom>
            <a:avLst/>
            <a:gdLst>
              <a:gd name="connsiteX0" fmla="*/ 1537891 w 1581855"/>
              <a:gd name="connsiteY0" fmla="*/ 127 h 842391"/>
              <a:gd name="connsiteX1" fmla="*/ 819960 w 1581855"/>
              <a:gd name="connsiteY1" fmla="*/ 127 h 842391"/>
              <a:gd name="connsiteX2" fmla="*/ 144193 w 1581855"/>
              <a:gd name="connsiteY2" fmla="*/ 420370 h 842391"/>
              <a:gd name="connsiteX3" fmla="*/ 2334 w 1581855"/>
              <a:gd name="connsiteY3" fmla="*/ 791845 h 842391"/>
              <a:gd name="connsiteX4" fmla="*/ 38148 w 1581855"/>
              <a:gd name="connsiteY4" fmla="*/ 842391 h 842391"/>
              <a:gd name="connsiteX5" fmla="*/ 767636 w 1581855"/>
              <a:gd name="connsiteY5" fmla="*/ 842391 h 842391"/>
              <a:gd name="connsiteX6" fmla="*/ 1445308 w 1581855"/>
              <a:gd name="connsiteY6" fmla="*/ 382143 h 842391"/>
              <a:gd name="connsiteX7" fmla="*/ 1579166 w 1581855"/>
              <a:gd name="connsiteY7" fmla="*/ 58166 h 842391"/>
              <a:gd name="connsiteX8" fmla="*/ 1538018 w 1581855"/>
              <a:gd name="connsiteY8" fmla="*/ 0 h 842391"/>
              <a:gd name="connsiteX9" fmla="*/ 1538018 w 1581855"/>
              <a:gd name="connsiteY9" fmla="*/ 0 h 842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1855" h="842391">
                <a:moveTo>
                  <a:pt x="1537891" y="127"/>
                </a:moveTo>
                <a:lnTo>
                  <a:pt x="819960" y="127"/>
                </a:lnTo>
                <a:cubicBezTo>
                  <a:pt x="513001" y="127"/>
                  <a:pt x="251635" y="138938"/>
                  <a:pt x="144193" y="420370"/>
                </a:cubicBezTo>
                <a:lnTo>
                  <a:pt x="2334" y="791845"/>
                </a:lnTo>
                <a:cubicBezTo>
                  <a:pt x="-6810" y="815721"/>
                  <a:pt x="12113" y="842391"/>
                  <a:pt x="38148" y="842391"/>
                </a:cubicBezTo>
                <a:lnTo>
                  <a:pt x="767636" y="842391"/>
                </a:lnTo>
                <a:cubicBezTo>
                  <a:pt x="1072436" y="842391"/>
                  <a:pt x="1338501" y="661670"/>
                  <a:pt x="1445308" y="382143"/>
                </a:cubicBezTo>
                <a:lnTo>
                  <a:pt x="1579166" y="58166"/>
                </a:lnTo>
                <a:cubicBezTo>
                  <a:pt x="1589707" y="30734"/>
                  <a:pt x="1567863" y="0"/>
                  <a:pt x="1538018" y="0"/>
                </a:cubicBezTo>
                <a:lnTo>
                  <a:pt x="1538018" y="0"/>
                </a:lnTo>
                <a:close/>
              </a:path>
            </a:pathLst>
          </a:custGeom>
          <a:solidFill>
            <a:srgbClr val="012169"/>
          </a:solidFill>
          <a:ln w="12700" cap="flat">
            <a:noFill/>
            <a:prstDash val="solid"/>
            <a:miter/>
          </a:ln>
        </p:spPr>
        <p:txBody>
          <a:bodyPr rtlCol="0" anchor="ctr">
            <a:noAutofit/>
          </a:bodyPr>
          <a:lstStyle/>
          <a:p>
            <a:endParaRPr lang="en-US"/>
          </a:p>
        </p:txBody>
      </p:sp>
      <p:sp>
        <p:nvSpPr>
          <p:cNvPr id="47" name="Freeform 46">
            <a:extLst>
              <a:ext uri="{FF2B5EF4-FFF2-40B4-BE49-F238E27FC236}">
                <a16:creationId xmlns:a16="http://schemas.microsoft.com/office/drawing/2014/main" id="{BFBC2CBA-A69B-D44B-7244-0E6D36CBF77C}"/>
              </a:ext>
            </a:extLst>
          </p:cNvPr>
          <p:cNvSpPr/>
          <p:nvPr/>
        </p:nvSpPr>
        <p:spPr>
          <a:xfrm>
            <a:off x="0" y="447929"/>
            <a:ext cx="863185" cy="1058798"/>
          </a:xfrm>
          <a:custGeom>
            <a:avLst/>
            <a:gdLst>
              <a:gd name="connsiteX0" fmla="*/ 807212 w 863185"/>
              <a:gd name="connsiteY0" fmla="*/ 0 h 1058798"/>
              <a:gd name="connsiteX1" fmla="*/ 0 w 863185"/>
              <a:gd name="connsiteY1" fmla="*/ 0 h 1058798"/>
              <a:gd name="connsiteX2" fmla="*/ 0 w 863185"/>
              <a:gd name="connsiteY2" fmla="*/ 1058799 h 1058798"/>
              <a:gd name="connsiteX3" fmla="*/ 689102 w 863185"/>
              <a:gd name="connsiteY3" fmla="*/ 487553 h 1058798"/>
              <a:gd name="connsiteX4" fmla="*/ 859790 w 863185"/>
              <a:gd name="connsiteY4" fmla="*/ 74168 h 1058798"/>
              <a:gd name="connsiteX5" fmla="*/ 807212 w 863185"/>
              <a:gd name="connsiteY5" fmla="*/ 0 h 1058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63185" h="1058798">
                <a:moveTo>
                  <a:pt x="807212" y="0"/>
                </a:moveTo>
                <a:lnTo>
                  <a:pt x="0" y="0"/>
                </a:lnTo>
                <a:lnTo>
                  <a:pt x="0" y="1058799"/>
                </a:lnTo>
                <a:cubicBezTo>
                  <a:pt x="313055" y="1000760"/>
                  <a:pt x="573913" y="789305"/>
                  <a:pt x="689102" y="487553"/>
                </a:cubicBezTo>
                <a:lnTo>
                  <a:pt x="859790" y="74168"/>
                </a:lnTo>
                <a:cubicBezTo>
                  <a:pt x="873125" y="39116"/>
                  <a:pt x="845439" y="0"/>
                  <a:pt x="807212" y="0"/>
                </a:cubicBezTo>
                <a:close/>
              </a:path>
            </a:pathLst>
          </a:custGeom>
          <a:solidFill>
            <a:srgbClr val="8BC400"/>
          </a:solidFill>
          <a:ln w="12700" cap="flat">
            <a:noFill/>
            <a:prstDash val="solid"/>
            <a:miter/>
          </a:ln>
        </p:spPr>
        <p:txBody>
          <a:bodyPr rtlCol="0" anchor="ctr">
            <a:noAutofit/>
          </a:bodyPr>
          <a:lstStyle/>
          <a:p>
            <a:endParaRPr lang="en-US"/>
          </a:p>
        </p:txBody>
      </p:sp>
      <p:sp>
        <p:nvSpPr>
          <p:cNvPr id="60" name="Picture Placeholder 59">
            <a:extLst>
              <a:ext uri="{FF2B5EF4-FFF2-40B4-BE49-F238E27FC236}">
                <a16:creationId xmlns:a16="http://schemas.microsoft.com/office/drawing/2014/main" id="{0379233B-312E-4C7E-2D10-6EF5DC6BDDB6}"/>
              </a:ext>
            </a:extLst>
          </p:cNvPr>
          <p:cNvSpPr>
            <a:spLocks noGrp="1"/>
          </p:cNvSpPr>
          <p:nvPr>
            <p:ph type="pic" sz="quarter" idx="23"/>
          </p:nvPr>
        </p:nvSpPr>
        <p:spPr>
          <a:xfrm>
            <a:off x="0" y="5227573"/>
            <a:ext cx="1918606" cy="1285748"/>
          </a:xfrm>
          <a:custGeom>
            <a:avLst/>
            <a:gdLst>
              <a:gd name="connsiteX0" fmla="*/ 755904 w 1918606"/>
              <a:gd name="connsiteY0" fmla="*/ 0 h 1285748"/>
              <a:gd name="connsiteX1" fmla="*/ 1851660 w 1918606"/>
              <a:gd name="connsiteY1" fmla="*/ 0 h 1285748"/>
              <a:gd name="connsiteX2" fmla="*/ 1914525 w 1918606"/>
              <a:gd name="connsiteY2" fmla="*/ 88773 h 1285748"/>
              <a:gd name="connsiteX3" fmla="*/ 1710309 w 1918606"/>
              <a:gd name="connsiteY3" fmla="*/ 583311 h 1285748"/>
              <a:gd name="connsiteX4" fmla="*/ 676021 w 1918606"/>
              <a:gd name="connsiteY4" fmla="*/ 1285748 h 1285748"/>
              <a:gd name="connsiteX5" fmla="*/ 0 w 1918606"/>
              <a:gd name="connsiteY5" fmla="*/ 1285748 h 1285748"/>
              <a:gd name="connsiteX6" fmla="*/ 0 w 1918606"/>
              <a:gd name="connsiteY6" fmla="*/ 249174 h 1285748"/>
              <a:gd name="connsiteX7" fmla="*/ 755904 w 1918606"/>
              <a:gd name="connsiteY7" fmla="*/ 0 h 12857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18606" h="1285748">
                <a:moveTo>
                  <a:pt x="755904" y="0"/>
                </a:moveTo>
                <a:lnTo>
                  <a:pt x="1851660" y="0"/>
                </a:lnTo>
                <a:cubicBezTo>
                  <a:pt x="1897380" y="0"/>
                  <a:pt x="1930527" y="46863"/>
                  <a:pt x="1914525" y="88773"/>
                </a:cubicBezTo>
                <a:lnTo>
                  <a:pt x="1710309" y="583311"/>
                </a:lnTo>
                <a:cubicBezTo>
                  <a:pt x="1547495" y="1009777"/>
                  <a:pt x="1141222" y="1285748"/>
                  <a:pt x="676021" y="1285748"/>
                </a:cubicBezTo>
                <a:lnTo>
                  <a:pt x="0" y="1285748"/>
                </a:lnTo>
                <a:lnTo>
                  <a:pt x="0" y="249174"/>
                </a:lnTo>
                <a:cubicBezTo>
                  <a:pt x="198120" y="82550"/>
                  <a:pt x="463423" y="0"/>
                  <a:pt x="755904" y="0"/>
                </a:cubicBezTo>
                <a:close/>
              </a:path>
            </a:pathLst>
          </a:custGeom>
          <a:pattFill prst="pct20">
            <a:fgClr>
              <a:srgbClr val="012169"/>
            </a:fgClr>
            <a:bgClr>
              <a:schemeClr val="bg1"/>
            </a:bgClr>
          </a:pattFill>
        </p:spPr>
        <p:txBody>
          <a:bodyPr wrap="square" anchor="ctr">
            <a:noAutofit/>
          </a:bodyPr>
          <a:lstStyle>
            <a:lvl1pPr marL="0" indent="0" algn="ctr">
              <a:lnSpc>
                <a:spcPct val="100000"/>
              </a:lnSpc>
              <a:spcBef>
                <a:spcPts val="0"/>
              </a:spcBef>
              <a:buNone/>
              <a:defRPr sz="1000" b="1">
                <a:solidFill>
                  <a:srgbClr val="012169"/>
                </a:solidFill>
                <a:latin typeface="Calibri" panose="020F0502020204030204" pitchFamily="34" charset="0"/>
                <a:cs typeface="Calibri" panose="020F0502020204030204" pitchFamily="34" charset="0"/>
              </a:defRPr>
            </a:lvl1pPr>
          </a:lstStyle>
          <a:p>
            <a:r>
              <a:rPr lang="en-US"/>
              <a:t>Click icon to add picture</a:t>
            </a:r>
          </a:p>
        </p:txBody>
      </p:sp>
      <p:sp>
        <p:nvSpPr>
          <p:cNvPr id="58" name="Picture Placeholder 57">
            <a:extLst>
              <a:ext uri="{FF2B5EF4-FFF2-40B4-BE49-F238E27FC236}">
                <a16:creationId xmlns:a16="http://schemas.microsoft.com/office/drawing/2014/main" id="{1E22263F-04F6-8DBA-8287-38D4C72590FA}"/>
              </a:ext>
            </a:extLst>
          </p:cNvPr>
          <p:cNvSpPr>
            <a:spLocks noGrp="1"/>
          </p:cNvSpPr>
          <p:nvPr>
            <p:ph type="pic" sz="quarter" idx="24"/>
          </p:nvPr>
        </p:nvSpPr>
        <p:spPr>
          <a:xfrm>
            <a:off x="7866003" y="5319267"/>
            <a:ext cx="2069273" cy="1101979"/>
          </a:xfrm>
          <a:custGeom>
            <a:avLst/>
            <a:gdLst>
              <a:gd name="connsiteX0" fmla="*/ 2011929 w 2069273"/>
              <a:gd name="connsiteY0" fmla="*/ 0 h 1101979"/>
              <a:gd name="connsiteX1" fmla="*/ 2065778 w 2069273"/>
              <a:gd name="connsiteY1" fmla="*/ 76073 h 1101979"/>
              <a:gd name="connsiteX2" fmla="*/ 1890772 w 2069273"/>
              <a:gd name="connsiteY2" fmla="*/ 499872 h 1101979"/>
              <a:gd name="connsiteX3" fmla="*/ 1004312 w 2069273"/>
              <a:gd name="connsiteY3" fmla="*/ 1101979 h 1101979"/>
              <a:gd name="connsiteX4" fmla="*/ 49907 w 2069273"/>
              <a:gd name="connsiteY4" fmla="*/ 1101979 h 1101979"/>
              <a:gd name="connsiteX5" fmla="*/ 3043 w 2069273"/>
              <a:gd name="connsiteY5" fmla="*/ 1035812 h 1101979"/>
              <a:gd name="connsiteX6" fmla="*/ 188590 w 2069273"/>
              <a:gd name="connsiteY6" fmla="*/ 549910 h 1101979"/>
              <a:gd name="connsiteX7" fmla="*/ 1072765 w 2069273"/>
              <a:gd name="connsiteY7" fmla="*/ 127 h 1101979"/>
              <a:gd name="connsiteX8" fmla="*/ 2012057 w 2069273"/>
              <a:gd name="connsiteY8" fmla="*/ 127 h 1101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69273" h="1101979">
                <a:moveTo>
                  <a:pt x="2011929" y="0"/>
                </a:moveTo>
                <a:cubicBezTo>
                  <a:pt x="2051046" y="0"/>
                  <a:pt x="2079494" y="40132"/>
                  <a:pt x="2065778" y="76073"/>
                </a:cubicBezTo>
                <a:lnTo>
                  <a:pt x="1890772" y="499872"/>
                </a:lnTo>
                <a:cubicBezTo>
                  <a:pt x="1751199" y="865505"/>
                  <a:pt x="1402965" y="1101979"/>
                  <a:pt x="1004312" y="1101979"/>
                </a:cubicBezTo>
                <a:lnTo>
                  <a:pt x="49907" y="1101979"/>
                </a:lnTo>
                <a:cubicBezTo>
                  <a:pt x="15871" y="1101979"/>
                  <a:pt x="-8895" y="1067054"/>
                  <a:pt x="3043" y="1035812"/>
                </a:cubicBezTo>
                <a:lnTo>
                  <a:pt x="188590" y="549910"/>
                </a:lnTo>
                <a:cubicBezTo>
                  <a:pt x="329179" y="181737"/>
                  <a:pt x="671190" y="127"/>
                  <a:pt x="1072765" y="127"/>
                </a:cubicBezTo>
                <a:lnTo>
                  <a:pt x="2012057" y="127"/>
                </a:lnTo>
                <a:close/>
              </a:path>
            </a:pathLst>
          </a:custGeom>
          <a:pattFill prst="pct20">
            <a:fgClr>
              <a:srgbClr val="012169"/>
            </a:fgClr>
            <a:bgClr>
              <a:schemeClr val="bg1"/>
            </a:bgClr>
          </a:pattFill>
        </p:spPr>
        <p:txBody>
          <a:bodyPr wrap="square" anchor="ctr">
            <a:noAutofit/>
          </a:bodyPr>
          <a:lstStyle>
            <a:lvl1pPr marL="0" indent="0" algn="ctr">
              <a:lnSpc>
                <a:spcPct val="100000"/>
              </a:lnSpc>
              <a:spcBef>
                <a:spcPts val="0"/>
              </a:spcBef>
              <a:buNone/>
              <a:defRPr sz="1000" b="1">
                <a:solidFill>
                  <a:srgbClr val="012169"/>
                </a:solidFill>
                <a:latin typeface="Calibri" panose="020F0502020204030204" pitchFamily="34" charset="0"/>
                <a:cs typeface="Calibri" panose="020F0502020204030204" pitchFamily="34" charset="0"/>
              </a:defRPr>
            </a:lvl1pPr>
          </a:lstStyle>
          <a:p>
            <a:r>
              <a:rPr lang="en-US"/>
              <a:t>Click icon to add picture</a:t>
            </a:r>
          </a:p>
        </p:txBody>
      </p:sp>
      <p:sp>
        <p:nvSpPr>
          <p:cNvPr id="56" name="Picture Placeholder 55">
            <a:extLst>
              <a:ext uri="{FF2B5EF4-FFF2-40B4-BE49-F238E27FC236}">
                <a16:creationId xmlns:a16="http://schemas.microsoft.com/office/drawing/2014/main" id="{DDD7AA38-C88F-1CD3-3707-BE14EA4135AC}"/>
              </a:ext>
            </a:extLst>
          </p:cNvPr>
          <p:cNvSpPr>
            <a:spLocks noGrp="1"/>
          </p:cNvSpPr>
          <p:nvPr>
            <p:ph type="pic" sz="quarter" idx="25"/>
          </p:nvPr>
        </p:nvSpPr>
        <p:spPr>
          <a:xfrm>
            <a:off x="5066912" y="1979548"/>
            <a:ext cx="2414421" cy="1285748"/>
          </a:xfrm>
          <a:custGeom>
            <a:avLst/>
            <a:gdLst>
              <a:gd name="connsiteX0" fmla="*/ 2347475 w 2414421"/>
              <a:gd name="connsiteY0" fmla="*/ 0 h 1285748"/>
              <a:gd name="connsiteX1" fmla="*/ 2410340 w 2414421"/>
              <a:gd name="connsiteY1" fmla="*/ 88773 h 1285748"/>
              <a:gd name="connsiteX2" fmla="*/ 2206124 w 2414421"/>
              <a:gd name="connsiteY2" fmla="*/ 583184 h 1285748"/>
              <a:gd name="connsiteX3" fmla="*/ 1171836 w 2414421"/>
              <a:gd name="connsiteY3" fmla="*/ 1285748 h 1285748"/>
              <a:gd name="connsiteX4" fmla="*/ 58300 w 2414421"/>
              <a:gd name="connsiteY4" fmla="*/ 1285748 h 1285748"/>
              <a:gd name="connsiteX5" fmla="*/ 3563 w 2414421"/>
              <a:gd name="connsiteY5" fmla="*/ 1208532 h 1285748"/>
              <a:gd name="connsiteX6" fmla="*/ 220098 w 2414421"/>
              <a:gd name="connsiteY6" fmla="*/ 641604 h 1285748"/>
              <a:gd name="connsiteX7" fmla="*/ 1251592 w 2414421"/>
              <a:gd name="connsiteY7" fmla="*/ 127 h 1285748"/>
              <a:gd name="connsiteX8" fmla="*/ 2347475 w 2414421"/>
              <a:gd name="connsiteY8" fmla="*/ 127 h 12857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14421" h="1285748">
                <a:moveTo>
                  <a:pt x="2347475" y="0"/>
                </a:moveTo>
                <a:cubicBezTo>
                  <a:pt x="2393195" y="0"/>
                  <a:pt x="2426342" y="46863"/>
                  <a:pt x="2410340" y="88773"/>
                </a:cubicBezTo>
                <a:lnTo>
                  <a:pt x="2206124" y="583184"/>
                </a:lnTo>
                <a:cubicBezTo>
                  <a:pt x="2043310" y="1009777"/>
                  <a:pt x="1637037" y="1285748"/>
                  <a:pt x="1171836" y="1285748"/>
                </a:cubicBezTo>
                <a:lnTo>
                  <a:pt x="58300" y="1285748"/>
                </a:lnTo>
                <a:cubicBezTo>
                  <a:pt x="18549" y="1285748"/>
                  <a:pt x="-10407" y="1244981"/>
                  <a:pt x="3563" y="1208532"/>
                </a:cubicBezTo>
                <a:lnTo>
                  <a:pt x="220098" y="641604"/>
                </a:lnTo>
                <a:cubicBezTo>
                  <a:pt x="384055" y="212090"/>
                  <a:pt x="783089" y="127"/>
                  <a:pt x="1251592" y="127"/>
                </a:cubicBezTo>
                <a:lnTo>
                  <a:pt x="2347475" y="127"/>
                </a:lnTo>
                <a:close/>
              </a:path>
            </a:pathLst>
          </a:custGeom>
          <a:pattFill prst="pct20">
            <a:fgClr>
              <a:srgbClr val="012169"/>
            </a:fgClr>
            <a:bgClr>
              <a:schemeClr val="bg1"/>
            </a:bgClr>
          </a:pattFill>
        </p:spPr>
        <p:txBody>
          <a:bodyPr wrap="square" anchor="ctr">
            <a:noAutofit/>
          </a:bodyPr>
          <a:lstStyle>
            <a:lvl1pPr marL="0" indent="0" algn="ctr">
              <a:lnSpc>
                <a:spcPct val="100000"/>
              </a:lnSpc>
              <a:spcBef>
                <a:spcPts val="0"/>
              </a:spcBef>
              <a:buNone/>
              <a:defRPr sz="1000" b="1">
                <a:solidFill>
                  <a:srgbClr val="012169"/>
                </a:solidFill>
                <a:latin typeface="Calibri" panose="020F0502020204030204" pitchFamily="34" charset="0"/>
                <a:cs typeface="Calibri" panose="020F0502020204030204" pitchFamily="34" charset="0"/>
              </a:defRPr>
            </a:lvl1pPr>
          </a:lstStyle>
          <a:p>
            <a:r>
              <a:rPr lang="en-US"/>
              <a:t>Click icon to add picture</a:t>
            </a:r>
          </a:p>
        </p:txBody>
      </p:sp>
      <p:sp>
        <p:nvSpPr>
          <p:cNvPr id="55" name="Picture Placeholder 54">
            <a:extLst>
              <a:ext uri="{FF2B5EF4-FFF2-40B4-BE49-F238E27FC236}">
                <a16:creationId xmlns:a16="http://schemas.microsoft.com/office/drawing/2014/main" id="{261AAA30-F2AC-6C8E-AC9E-3CB5077F99BE}"/>
              </a:ext>
            </a:extLst>
          </p:cNvPr>
          <p:cNvSpPr>
            <a:spLocks noGrp="1"/>
          </p:cNvSpPr>
          <p:nvPr>
            <p:ph type="pic" sz="quarter" idx="26"/>
          </p:nvPr>
        </p:nvSpPr>
        <p:spPr>
          <a:xfrm>
            <a:off x="9407645" y="1979548"/>
            <a:ext cx="2414421" cy="1285748"/>
          </a:xfrm>
          <a:custGeom>
            <a:avLst/>
            <a:gdLst>
              <a:gd name="connsiteX0" fmla="*/ 2347475 w 2414421"/>
              <a:gd name="connsiteY0" fmla="*/ 0 h 1285748"/>
              <a:gd name="connsiteX1" fmla="*/ 2410340 w 2414421"/>
              <a:gd name="connsiteY1" fmla="*/ 88773 h 1285748"/>
              <a:gd name="connsiteX2" fmla="*/ 2206124 w 2414421"/>
              <a:gd name="connsiteY2" fmla="*/ 583184 h 1285748"/>
              <a:gd name="connsiteX3" fmla="*/ 1171836 w 2414421"/>
              <a:gd name="connsiteY3" fmla="*/ 1285748 h 1285748"/>
              <a:gd name="connsiteX4" fmla="*/ 58300 w 2414421"/>
              <a:gd name="connsiteY4" fmla="*/ 1285748 h 1285748"/>
              <a:gd name="connsiteX5" fmla="*/ 3563 w 2414421"/>
              <a:gd name="connsiteY5" fmla="*/ 1208532 h 1285748"/>
              <a:gd name="connsiteX6" fmla="*/ 220098 w 2414421"/>
              <a:gd name="connsiteY6" fmla="*/ 641604 h 1285748"/>
              <a:gd name="connsiteX7" fmla="*/ 1251592 w 2414421"/>
              <a:gd name="connsiteY7" fmla="*/ 127 h 1285748"/>
              <a:gd name="connsiteX8" fmla="*/ 2347475 w 2414421"/>
              <a:gd name="connsiteY8" fmla="*/ 127 h 12857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14421" h="1285748">
                <a:moveTo>
                  <a:pt x="2347475" y="0"/>
                </a:moveTo>
                <a:cubicBezTo>
                  <a:pt x="2393195" y="0"/>
                  <a:pt x="2426342" y="46863"/>
                  <a:pt x="2410340" y="88773"/>
                </a:cubicBezTo>
                <a:lnTo>
                  <a:pt x="2206124" y="583184"/>
                </a:lnTo>
                <a:cubicBezTo>
                  <a:pt x="2043310" y="1009777"/>
                  <a:pt x="1637037" y="1285748"/>
                  <a:pt x="1171836" y="1285748"/>
                </a:cubicBezTo>
                <a:lnTo>
                  <a:pt x="58300" y="1285748"/>
                </a:lnTo>
                <a:cubicBezTo>
                  <a:pt x="18549" y="1285748"/>
                  <a:pt x="-10407" y="1244981"/>
                  <a:pt x="3563" y="1208532"/>
                </a:cubicBezTo>
                <a:lnTo>
                  <a:pt x="220098" y="641604"/>
                </a:lnTo>
                <a:cubicBezTo>
                  <a:pt x="384055" y="212090"/>
                  <a:pt x="783089" y="127"/>
                  <a:pt x="1251592" y="127"/>
                </a:cubicBezTo>
                <a:lnTo>
                  <a:pt x="2347475" y="127"/>
                </a:lnTo>
                <a:close/>
              </a:path>
            </a:pathLst>
          </a:custGeom>
          <a:pattFill prst="pct20">
            <a:fgClr>
              <a:srgbClr val="012169"/>
            </a:fgClr>
            <a:bgClr>
              <a:schemeClr val="bg1"/>
            </a:bgClr>
          </a:pattFill>
        </p:spPr>
        <p:txBody>
          <a:bodyPr wrap="square" anchor="ctr">
            <a:noAutofit/>
          </a:bodyPr>
          <a:lstStyle>
            <a:lvl1pPr marL="0" indent="0" algn="ctr">
              <a:lnSpc>
                <a:spcPct val="100000"/>
              </a:lnSpc>
              <a:spcBef>
                <a:spcPts val="0"/>
              </a:spcBef>
              <a:buNone/>
              <a:defRPr sz="1000" b="1">
                <a:solidFill>
                  <a:srgbClr val="012169"/>
                </a:solidFill>
                <a:latin typeface="Calibri" panose="020F0502020204030204" pitchFamily="34" charset="0"/>
                <a:cs typeface="Calibri" panose="020F0502020204030204" pitchFamily="34" charset="0"/>
              </a:defRPr>
            </a:lvl1pPr>
          </a:lstStyle>
          <a:p>
            <a:r>
              <a:rPr lang="en-US"/>
              <a:t>Click icon to add picture</a:t>
            </a:r>
          </a:p>
        </p:txBody>
      </p:sp>
      <p:sp>
        <p:nvSpPr>
          <p:cNvPr id="54" name="Picture Placeholder 53">
            <a:extLst>
              <a:ext uri="{FF2B5EF4-FFF2-40B4-BE49-F238E27FC236}">
                <a16:creationId xmlns:a16="http://schemas.microsoft.com/office/drawing/2014/main" id="{DDD44DF0-FC4D-E9E2-A425-2302D8EBE0BE}"/>
              </a:ext>
            </a:extLst>
          </p:cNvPr>
          <p:cNvSpPr>
            <a:spLocks noGrp="1"/>
          </p:cNvSpPr>
          <p:nvPr>
            <p:ph type="pic" sz="quarter" idx="27"/>
          </p:nvPr>
        </p:nvSpPr>
        <p:spPr>
          <a:xfrm>
            <a:off x="3845045" y="5227446"/>
            <a:ext cx="2414421" cy="1285748"/>
          </a:xfrm>
          <a:custGeom>
            <a:avLst/>
            <a:gdLst>
              <a:gd name="connsiteX0" fmla="*/ 2347475 w 2414421"/>
              <a:gd name="connsiteY0" fmla="*/ 0 h 1285748"/>
              <a:gd name="connsiteX1" fmla="*/ 2410340 w 2414421"/>
              <a:gd name="connsiteY1" fmla="*/ 88773 h 1285748"/>
              <a:gd name="connsiteX2" fmla="*/ 2206124 w 2414421"/>
              <a:gd name="connsiteY2" fmla="*/ 583184 h 1285748"/>
              <a:gd name="connsiteX3" fmla="*/ 1171837 w 2414421"/>
              <a:gd name="connsiteY3" fmla="*/ 1285748 h 1285748"/>
              <a:gd name="connsiteX4" fmla="*/ 58300 w 2414421"/>
              <a:gd name="connsiteY4" fmla="*/ 1285748 h 1285748"/>
              <a:gd name="connsiteX5" fmla="*/ 3563 w 2414421"/>
              <a:gd name="connsiteY5" fmla="*/ 1208532 h 1285748"/>
              <a:gd name="connsiteX6" fmla="*/ 220098 w 2414421"/>
              <a:gd name="connsiteY6" fmla="*/ 641604 h 1285748"/>
              <a:gd name="connsiteX7" fmla="*/ 1251592 w 2414421"/>
              <a:gd name="connsiteY7" fmla="*/ 127 h 1285748"/>
              <a:gd name="connsiteX8" fmla="*/ 2347475 w 2414421"/>
              <a:gd name="connsiteY8" fmla="*/ 127 h 12857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14421" h="1285748">
                <a:moveTo>
                  <a:pt x="2347475" y="0"/>
                </a:moveTo>
                <a:cubicBezTo>
                  <a:pt x="2393195" y="0"/>
                  <a:pt x="2426342" y="46863"/>
                  <a:pt x="2410340" y="88773"/>
                </a:cubicBezTo>
                <a:lnTo>
                  <a:pt x="2206124" y="583184"/>
                </a:lnTo>
                <a:cubicBezTo>
                  <a:pt x="2043311" y="1009777"/>
                  <a:pt x="1637037" y="1285748"/>
                  <a:pt x="1171837" y="1285748"/>
                </a:cubicBezTo>
                <a:lnTo>
                  <a:pt x="58300" y="1285748"/>
                </a:lnTo>
                <a:cubicBezTo>
                  <a:pt x="18549" y="1285748"/>
                  <a:pt x="-10407" y="1244981"/>
                  <a:pt x="3563" y="1208532"/>
                </a:cubicBezTo>
                <a:lnTo>
                  <a:pt x="220098" y="641604"/>
                </a:lnTo>
                <a:cubicBezTo>
                  <a:pt x="384055" y="212090"/>
                  <a:pt x="783089" y="127"/>
                  <a:pt x="1251592" y="127"/>
                </a:cubicBezTo>
                <a:lnTo>
                  <a:pt x="2347475" y="127"/>
                </a:lnTo>
                <a:close/>
              </a:path>
            </a:pathLst>
          </a:custGeom>
          <a:pattFill prst="pct20">
            <a:fgClr>
              <a:srgbClr val="012169"/>
            </a:fgClr>
            <a:bgClr>
              <a:schemeClr val="bg1"/>
            </a:bgClr>
          </a:pattFill>
        </p:spPr>
        <p:txBody>
          <a:bodyPr wrap="square" anchor="ctr">
            <a:noAutofit/>
          </a:bodyPr>
          <a:lstStyle>
            <a:lvl1pPr marL="0" indent="0" algn="ctr">
              <a:lnSpc>
                <a:spcPct val="100000"/>
              </a:lnSpc>
              <a:spcBef>
                <a:spcPts val="0"/>
              </a:spcBef>
              <a:buNone/>
              <a:defRPr sz="1000" b="1">
                <a:solidFill>
                  <a:srgbClr val="012169"/>
                </a:solidFill>
                <a:latin typeface="Calibri" panose="020F0502020204030204" pitchFamily="34" charset="0"/>
                <a:cs typeface="Calibri" panose="020F0502020204030204" pitchFamily="34" charset="0"/>
              </a:defRPr>
            </a:lvl1pPr>
          </a:lstStyle>
          <a:p>
            <a:r>
              <a:rPr lang="en-US"/>
              <a:t>Click icon to add picture</a:t>
            </a:r>
          </a:p>
        </p:txBody>
      </p:sp>
      <p:sp>
        <p:nvSpPr>
          <p:cNvPr id="53" name="Picture Placeholder 52">
            <a:extLst>
              <a:ext uri="{FF2B5EF4-FFF2-40B4-BE49-F238E27FC236}">
                <a16:creationId xmlns:a16="http://schemas.microsoft.com/office/drawing/2014/main" id="{7E59E69C-419D-F4AC-479C-DD9A18BB0083}"/>
              </a:ext>
            </a:extLst>
          </p:cNvPr>
          <p:cNvSpPr>
            <a:spLocks noGrp="1"/>
          </p:cNvSpPr>
          <p:nvPr>
            <p:ph type="pic" sz="quarter" idx="28"/>
          </p:nvPr>
        </p:nvSpPr>
        <p:spPr>
          <a:xfrm>
            <a:off x="1723129" y="3595623"/>
            <a:ext cx="2414421" cy="1285748"/>
          </a:xfrm>
          <a:custGeom>
            <a:avLst/>
            <a:gdLst>
              <a:gd name="connsiteX0" fmla="*/ 2347475 w 2414421"/>
              <a:gd name="connsiteY0" fmla="*/ 0 h 1285748"/>
              <a:gd name="connsiteX1" fmla="*/ 2410340 w 2414421"/>
              <a:gd name="connsiteY1" fmla="*/ 88773 h 1285748"/>
              <a:gd name="connsiteX2" fmla="*/ 2206124 w 2414421"/>
              <a:gd name="connsiteY2" fmla="*/ 583184 h 1285748"/>
              <a:gd name="connsiteX3" fmla="*/ 1171836 w 2414421"/>
              <a:gd name="connsiteY3" fmla="*/ 1285748 h 1285748"/>
              <a:gd name="connsiteX4" fmla="*/ 58300 w 2414421"/>
              <a:gd name="connsiteY4" fmla="*/ 1285748 h 1285748"/>
              <a:gd name="connsiteX5" fmla="*/ 3563 w 2414421"/>
              <a:gd name="connsiteY5" fmla="*/ 1208532 h 1285748"/>
              <a:gd name="connsiteX6" fmla="*/ 220098 w 2414421"/>
              <a:gd name="connsiteY6" fmla="*/ 641604 h 1285748"/>
              <a:gd name="connsiteX7" fmla="*/ 1251592 w 2414421"/>
              <a:gd name="connsiteY7" fmla="*/ 127 h 1285748"/>
              <a:gd name="connsiteX8" fmla="*/ 2347475 w 2414421"/>
              <a:gd name="connsiteY8" fmla="*/ 127 h 12857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14421" h="1285748">
                <a:moveTo>
                  <a:pt x="2347475" y="0"/>
                </a:moveTo>
                <a:cubicBezTo>
                  <a:pt x="2393195" y="0"/>
                  <a:pt x="2426342" y="46863"/>
                  <a:pt x="2410340" y="88773"/>
                </a:cubicBezTo>
                <a:lnTo>
                  <a:pt x="2206124" y="583184"/>
                </a:lnTo>
                <a:cubicBezTo>
                  <a:pt x="2043310" y="1009777"/>
                  <a:pt x="1637037" y="1285748"/>
                  <a:pt x="1171836" y="1285748"/>
                </a:cubicBezTo>
                <a:lnTo>
                  <a:pt x="58300" y="1285748"/>
                </a:lnTo>
                <a:cubicBezTo>
                  <a:pt x="18549" y="1285748"/>
                  <a:pt x="-10407" y="1244981"/>
                  <a:pt x="3563" y="1208532"/>
                </a:cubicBezTo>
                <a:lnTo>
                  <a:pt x="220098" y="641604"/>
                </a:lnTo>
                <a:cubicBezTo>
                  <a:pt x="384055" y="212090"/>
                  <a:pt x="783089" y="127"/>
                  <a:pt x="1251592" y="127"/>
                </a:cubicBezTo>
                <a:lnTo>
                  <a:pt x="2347475" y="127"/>
                </a:lnTo>
                <a:close/>
              </a:path>
            </a:pathLst>
          </a:custGeom>
          <a:pattFill prst="pct20">
            <a:fgClr>
              <a:srgbClr val="012169"/>
            </a:fgClr>
            <a:bgClr>
              <a:schemeClr val="bg1"/>
            </a:bgClr>
          </a:pattFill>
        </p:spPr>
        <p:txBody>
          <a:bodyPr wrap="square" anchor="ctr">
            <a:noAutofit/>
          </a:bodyPr>
          <a:lstStyle>
            <a:lvl1pPr marL="0" indent="0" algn="ctr">
              <a:lnSpc>
                <a:spcPct val="100000"/>
              </a:lnSpc>
              <a:spcBef>
                <a:spcPts val="0"/>
              </a:spcBef>
              <a:buNone/>
              <a:defRPr sz="1000" b="1">
                <a:solidFill>
                  <a:srgbClr val="012169"/>
                </a:solidFill>
                <a:latin typeface="Calibri" panose="020F0502020204030204" pitchFamily="34" charset="0"/>
                <a:cs typeface="Calibri" panose="020F0502020204030204" pitchFamily="34" charset="0"/>
              </a:defRPr>
            </a:lvl1pPr>
          </a:lstStyle>
          <a:p>
            <a:r>
              <a:rPr lang="en-US"/>
              <a:t>Click icon to add picture</a:t>
            </a:r>
          </a:p>
        </p:txBody>
      </p:sp>
      <p:sp>
        <p:nvSpPr>
          <p:cNvPr id="52" name="Picture Placeholder 51">
            <a:extLst>
              <a:ext uri="{FF2B5EF4-FFF2-40B4-BE49-F238E27FC236}">
                <a16:creationId xmlns:a16="http://schemas.microsoft.com/office/drawing/2014/main" id="{7795F2EA-0132-727F-96C7-90CD49813E78}"/>
              </a:ext>
            </a:extLst>
          </p:cNvPr>
          <p:cNvSpPr>
            <a:spLocks noGrp="1"/>
          </p:cNvSpPr>
          <p:nvPr>
            <p:ph type="pic" sz="quarter" idx="29"/>
          </p:nvPr>
        </p:nvSpPr>
        <p:spPr>
          <a:xfrm>
            <a:off x="9762318" y="3792220"/>
            <a:ext cx="1676459" cy="892683"/>
          </a:xfrm>
          <a:custGeom>
            <a:avLst/>
            <a:gdLst>
              <a:gd name="connsiteX0" fmla="*/ 869105 w 1676459"/>
              <a:gd name="connsiteY0" fmla="*/ 0 h 892683"/>
              <a:gd name="connsiteX1" fmla="*/ 1629963 w 1676459"/>
              <a:gd name="connsiteY1" fmla="*/ 0 h 892683"/>
              <a:gd name="connsiteX2" fmla="*/ 1673650 w 1676459"/>
              <a:gd name="connsiteY2" fmla="*/ 61595 h 892683"/>
              <a:gd name="connsiteX3" fmla="*/ 1531791 w 1676459"/>
              <a:gd name="connsiteY3" fmla="*/ 404876 h 892683"/>
              <a:gd name="connsiteX4" fmla="*/ 813606 w 1676459"/>
              <a:gd name="connsiteY4" fmla="*/ 892683 h 892683"/>
              <a:gd name="connsiteX5" fmla="*/ 40430 w 1676459"/>
              <a:gd name="connsiteY5" fmla="*/ 892683 h 892683"/>
              <a:gd name="connsiteX6" fmla="*/ 2457 w 1676459"/>
              <a:gd name="connsiteY6" fmla="*/ 839089 h 892683"/>
              <a:gd name="connsiteX7" fmla="*/ 152825 w 1676459"/>
              <a:gd name="connsiteY7" fmla="*/ 445389 h 892683"/>
              <a:gd name="connsiteX8" fmla="*/ 869105 w 1676459"/>
              <a:gd name="connsiteY8" fmla="*/ 0 h 8926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76459" h="892683">
                <a:moveTo>
                  <a:pt x="869105" y="0"/>
                </a:moveTo>
                <a:lnTo>
                  <a:pt x="1629963" y="0"/>
                </a:lnTo>
                <a:cubicBezTo>
                  <a:pt x="1661713" y="0"/>
                  <a:pt x="1684700" y="32512"/>
                  <a:pt x="1673650" y="61595"/>
                </a:cubicBezTo>
                <a:lnTo>
                  <a:pt x="1531791" y="404876"/>
                </a:lnTo>
                <a:cubicBezTo>
                  <a:pt x="1418634" y="701040"/>
                  <a:pt x="1136567" y="892683"/>
                  <a:pt x="813606" y="892683"/>
                </a:cubicBezTo>
                <a:lnTo>
                  <a:pt x="40430" y="892683"/>
                </a:lnTo>
                <a:cubicBezTo>
                  <a:pt x="12871" y="892683"/>
                  <a:pt x="-7195" y="864362"/>
                  <a:pt x="2457" y="839089"/>
                </a:cubicBezTo>
                <a:lnTo>
                  <a:pt x="152825" y="445389"/>
                </a:lnTo>
                <a:cubicBezTo>
                  <a:pt x="266744" y="147193"/>
                  <a:pt x="543858" y="0"/>
                  <a:pt x="869105" y="0"/>
                </a:cubicBezTo>
                <a:close/>
              </a:path>
            </a:pathLst>
          </a:custGeom>
          <a:pattFill prst="pct20">
            <a:fgClr>
              <a:srgbClr val="012169"/>
            </a:fgClr>
            <a:bgClr>
              <a:schemeClr val="bg1"/>
            </a:bgClr>
          </a:pattFill>
        </p:spPr>
        <p:txBody>
          <a:bodyPr wrap="square" anchor="ctr">
            <a:noAutofit/>
          </a:bodyPr>
          <a:lstStyle>
            <a:lvl1pPr marL="0" indent="0" algn="ctr">
              <a:lnSpc>
                <a:spcPct val="100000"/>
              </a:lnSpc>
              <a:spcBef>
                <a:spcPts val="0"/>
              </a:spcBef>
              <a:buNone/>
              <a:defRPr sz="1000" b="1">
                <a:solidFill>
                  <a:srgbClr val="012169"/>
                </a:solidFill>
                <a:latin typeface="Calibri" panose="020F0502020204030204" pitchFamily="34" charset="0"/>
                <a:cs typeface="Calibri" panose="020F0502020204030204" pitchFamily="34" charset="0"/>
              </a:defRPr>
            </a:lvl1pPr>
          </a:lstStyle>
          <a:p>
            <a:r>
              <a:rPr lang="en-US"/>
              <a:t>Click icon to add picture</a:t>
            </a:r>
          </a:p>
        </p:txBody>
      </p:sp>
      <p:sp>
        <p:nvSpPr>
          <p:cNvPr id="51" name="Picture Placeholder 50">
            <a:extLst>
              <a:ext uri="{FF2B5EF4-FFF2-40B4-BE49-F238E27FC236}">
                <a16:creationId xmlns:a16="http://schemas.microsoft.com/office/drawing/2014/main" id="{FE861625-7434-D1DB-CEB9-A6AD3913EE7B}"/>
              </a:ext>
            </a:extLst>
          </p:cNvPr>
          <p:cNvSpPr>
            <a:spLocks noGrp="1"/>
          </p:cNvSpPr>
          <p:nvPr>
            <p:ph type="pic" sz="quarter" idx="30"/>
          </p:nvPr>
        </p:nvSpPr>
        <p:spPr>
          <a:xfrm>
            <a:off x="5744215" y="3687445"/>
            <a:ext cx="2069272" cy="1101979"/>
          </a:xfrm>
          <a:custGeom>
            <a:avLst/>
            <a:gdLst>
              <a:gd name="connsiteX0" fmla="*/ 2011928 w 2069272"/>
              <a:gd name="connsiteY0" fmla="*/ 0 h 1101979"/>
              <a:gd name="connsiteX1" fmla="*/ 2065777 w 2069272"/>
              <a:gd name="connsiteY1" fmla="*/ 76073 h 1101979"/>
              <a:gd name="connsiteX2" fmla="*/ 1890770 w 2069272"/>
              <a:gd name="connsiteY2" fmla="*/ 499872 h 1101979"/>
              <a:gd name="connsiteX3" fmla="*/ 1004311 w 2069272"/>
              <a:gd name="connsiteY3" fmla="*/ 1101979 h 1101979"/>
              <a:gd name="connsiteX4" fmla="*/ 49906 w 2069272"/>
              <a:gd name="connsiteY4" fmla="*/ 1101979 h 1101979"/>
              <a:gd name="connsiteX5" fmla="*/ 3043 w 2069272"/>
              <a:gd name="connsiteY5" fmla="*/ 1035812 h 1101979"/>
              <a:gd name="connsiteX6" fmla="*/ 188590 w 2069272"/>
              <a:gd name="connsiteY6" fmla="*/ 549910 h 1101979"/>
              <a:gd name="connsiteX7" fmla="*/ 1072764 w 2069272"/>
              <a:gd name="connsiteY7" fmla="*/ 127 h 1101979"/>
              <a:gd name="connsiteX8" fmla="*/ 2012055 w 2069272"/>
              <a:gd name="connsiteY8" fmla="*/ 127 h 1101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69272" h="1101979">
                <a:moveTo>
                  <a:pt x="2011928" y="0"/>
                </a:moveTo>
                <a:cubicBezTo>
                  <a:pt x="2051044" y="0"/>
                  <a:pt x="2079492" y="40132"/>
                  <a:pt x="2065777" y="76073"/>
                </a:cubicBezTo>
                <a:lnTo>
                  <a:pt x="1890770" y="499872"/>
                </a:lnTo>
                <a:cubicBezTo>
                  <a:pt x="1751198" y="865505"/>
                  <a:pt x="1402964" y="1101979"/>
                  <a:pt x="1004311" y="1101979"/>
                </a:cubicBezTo>
                <a:lnTo>
                  <a:pt x="49906" y="1101979"/>
                </a:lnTo>
                <a:cubicBezTo>
                  <a:pt x="15869" y="1101979"/>
                  <a:pt x="-8896" y="1067054"/>
                  <a:pt x="3043" y="1035812"/>
                </a:cubicBezTo>
                <a:lnTo>
                  <a:pt x="188590" y="549910"/>
                </a:lnTo>
                <a:cubicBezTo>
                  <a:pt x="329178" y="181737"/>
                  <a:pt x="671189" y="127"/>
                  <a:pt x="1072764" y="127"/>
                </a:cubicBezTo>
                <a:lnTo>
                  <a:pt x="2012055" y="127"/>
                </a:lnTo>
                <a:close/>
              </a:path>
            </a:pathLst>
          </a:custGeom>
          <a:pattFill prst="pct20">
            <a:fgClr>
              <a:srgbClr val="012169"/>
            </a:fgClr>
            <a:bgClr>
              <a:schemeClr val="bg1"/>
            </a:bgClr>
          </a:pattFill>
        </p:spPr>
        <p:txBody>
          <a:bodyPr wrap="square" anchor="ctr">
            <a:noAutofit/>
          </a:bodyPr>
          <a:lstStyle>
            <a:lvl1pPr marL="0" indent="0" algn="ctr">
              <a:lnSpc>
                <a:spcPct val="100000"/>
              </a:lnSpc>
              <a:spcBef>
                <a:spcPts val="0"/>
              </a:spcBef>
              <a:buNone/>
              <a:defRPr sz="1000" b="1">
                <a:solidFill>
                  <a:srgbClr val="012169"/>
                </a:solidFill>
                <a:latin typeface="Calibri" panose="020F0502020204030204" pitchFamily="34" charset="0"/>
                <a:cs typeface="Calibri" panose="020F0502020204030204" pitchFamily="34" charset="0"/>
              </a:defRPr>
            </a:lvl1pPr>
          </a:lstStyle>
          <a:p>
            <a:r>
              <a:rPr lang="en-US"/>
              <a:t>Click icon to add picture</a:t>
            </a:r>
          </a:p>
        </p:txBody>
      </p:sp>
      <p:sp>
        <p:nvSpPr>
          <p:cNvPr id="50" name="Picture Placeholder 49">
            <a:extLst>
              <a:ext uri="{FF2B5EF4-FFF2-40B4-BE49-F238E27FC236}">
                <a16:creationId xmlns:a16="http://schemas.microsoft.com/office/drawing/2014/main" id="{9FE12D23-148D-B32D-6082-8D831FF692F7}"/>
              </a:ext>
            </a:extLst>
          </p:cNvPr>
          <p:cNvSpPr>
            <a:spLocks noGrp="1"/>
          </p:cNvSpPr>
          <p:nvPr>
            <p:ph type="pic" sz="quarter" idx="31"/>
          </p:nvPr>
        </p:nvSpPr>
        <p:spPr>
          <a:xfrm>
            <a:off x="10576030" y="500633"/>
            <a:ext cx="1615716" cy="969518"/>
          </a:xfrm>
          <a:custGeom>
            <a:avLst/>
            <a:gdLst>
              <a:gd name="connsiteX0" fmla="*/ 943886 w 1615716"/>
              <a:gd name="connsiteY0" fmla="*/ 0 h 969518"/>
              <a:gd name="connsiteX1" fmla="*/ 1615716 w 1615716"/>
              <a:gd name="connsiteY1" fmla="*/ 0 h 969518"/>
              <a:gd name="connsiteX2" fmla="*/ 1615716 w 1615716"/>
              <a:gd name="connsiteY2" fmla="*/ 543179 h 969518"/>
              <a:gd name="connsiteX3" fmla="*/ 883688 w 1615716"/>
              <a:gd name="connsiteY3" fmla="*/ 969518 h 969518"/>
              <a:gd name="connsiteX4" fmla="*/ 43964 w 1615716"/>
              <a:gd name="connsiteY4" fmla="*/ 969518 h 969518"/>
              <a:gd name="connsiteX5" fmla="*/ 2689 w 1615716"/>
              <a:gd name="connsiteY5" fmla="*/ 911352 h 969518"/>
              <a:gd name="connsiteX6" fmla="*/ 166011 w 1615716"/>
              <a:gd name="connsiteY6" fmla="*/ 483743 h 969518"/>
              <a:gd name="connsiteX7" fmla="*/ 943886 w 1615716"/>
              <a:gd name="connsiteY7" fmla="*/ 0 h 9695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15716" h="969518">
                <a:moveTo>
                  <a:pt x="943886" y="0"/>
                </a:moveTo>
                <a:lnTo>
                  <a:pt x="1615716" y="0"/>
                </a:lnTo>
                <a:lnTo>
                  <a:pt x="1615716" y="543179"/>
                </a:lnTo>
                <a:cubicBezTo>
                  <a:pt x="1471698" y="805307"/>
                  <a:pt x="1195346" y="969518"/>
                  <a:pt x="883688" y="969518"/>
                </a:cubicBezTo>
                <a:lnTo>
                  <a:pt x="43964" y="969518"/>
                </a:lnTo>
                <a:cubicBezTo>
                  <a:pt x="13992" y="969518"/>
                  <a:pt x="-7852" y="938784"/>
                  <a:pt x="2689" y="911352"/>
                </a:cubicBezTo>
                <a:lnTo>
                  <a:pt x="166011" y="483743"/>
                </a:lnTo>
                <a:cubicBezTo>
                  <a:pt x="289709" y="159766"/>
                  <a:pt x="590572" y="0"/>
                  <a:pt x="943886" y="0"/>
                </a:cubicBezTo>
                <a:close/>
              </a:path>
            </a:pathLst>
          </a:custGeom>
          <a:pattFill prst="pct20">
            <a:fgClr>
              <a:srgbClr val="012169"/>
            </a:fgClr>
            <a:bgClr>
              <a:schemeClr val="bg1"/>
            </a:bgClr>
          </a:pattFill>
        </p:spPr>
        <p:txBody>
          <a:bodyPr wrap="square" anchor="ctr">
            <a:noAutofit/>
          </a:bodyPr>
          <a:lstStyle>
            <a:lvl1pPr marL="0" indent="0" algn="ctr">
              <a:lnSpc>
                <a:spcPct val="100000"/>
              </a:lnSpc>
              <a:spcBef>
                <a:spcPts val="0"/>
              </a:spcBef>
              <a:buNone/>
              <a:defRPr sz="1000" b="1">
                <a:solidFill>
                  <a:srgbClr val="012169"/>
                </a:solidFill>
                <a:latin typeface="Calibri" panose="020F0502020204030204" pitchFamily="34" charset="0"/>
                <a:cs typeface="Calibri" panose="020F0502020204030204" pitchFamily="34" charset="0"/>
              </a:defRPr>
            </a:lvl1pPr>
          </a:lstStyle>
          <a:p>
            <a:r>
              <a:rPr lang="en-US"/>
              <a:t>Click icon to add picture</a:t>
            </a:r>
          </a:p>
        </p:txBody>
      </p:sp>
      <p:sp>
        <p:nvSpPr>
          <p:cNvPr id="49" name="Picture Placeholder 48">
            <a:extLst>
              <a:ext uri="{FF2B5EF4-FFF2-40B4-BE49-F238E27FC236}">
                <a16:creationId xmlns:a16="http://schemas.microsoft.com/office/drawing/2014/main" id="{F059B33F-0BB4-90B4-A19A-EC5D223D02B3}"/>
              </a:ext>
            </a:extLst>
          </p:cNvPr>
          <p:cNvSpPr>
            <a:spLocks noGrp="1"/>
          </p:cNvSpPr>
          <p:nvPr>
            <p:ph type="pic" sz="quarter" idx="32"/>
          </p:nvPr>
        </p:nvSpPr>
        <p:spPr>
          <a:xfrm>
            <a:off x="6905978" y="475487"/>
            <a:ext cx="1915252" cy="1019810"/>
          </a:xfrm>
          <a:custGeom>
            <a:avLst/>
            <a:gdLst>
              <a:gd name="connsiteX0" fmla="*/ 992786 w 1915252"/>
              <a:gd name="connsiteY0" fmla="*/ 0 h 1019810"/>
              <a:gd name="connsiteX1" fmla="*/ 1861974 w 1915252"/>
              <a:gd name="connsiteY1" fmla="*/ 0 h 1019810"/>
              <a:gd name="connsiteX2" fmla="*/ 1862102 w 1915252"/>
              <a:gd name="connsiteY2" fmla="*/ 0 h 1019810"/>
              <a:gd name="connsiteX3" fmla="*/ 1912012 w 1915252"/>
              <a:gd name="connsiteY3" fmla="*/ 70358 h 1019810"/>
              <a:gd name="connsiteX4" fmla="*/ 1749960 w 1915252"/>
              <a:gd name="connsiteY4" fmla="*/ 462534 h 1019810"/>
              <a:gd name="connsiteX5" fmla="*/ 929540 w 1915252"/>
              <a:gd name="connsiteY5" fmla="*/ 1019810 h 1019810"/>
              <a:gd name="connsiteX6" fmla="*/ 46255 w 1915252"/>
              <a:gd name="connsiteY6" fmla="*/ 1019810 h 1019810"/>
              <a:gd name="connsiteX7" fmla="*/ 2821 w 1915252"/>
              <a:gd name="connsiteY7" fmla="*/ 958596 h 1019810"/>
              <a:gd name="connsiteX8" fmla="*/ 174525 w 1915252"/>
              <a:gd name="connsiteY8" fmla="*/ 508889 h 1019810"/>
              <a:gd name="connsiteX9" fmla="*/ 992786 w 1915252"/>
              <a:gd name="connsiteY9" fmla="*/ 0 h 1019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15252" h="1019810">
                <a:moveTo>
                  <a:pt x="992786" y="0"/>
                </a:moveTo>
                <a:lnTo>
                  <a:pt x="1861974" y="0"/>
                </a:lnTo>
                <a:lnTo>
                  <a:pt x="1862102" y="0"/>
                </a:lnTo>
                <a:cubicBezTo>
                  <a:pt x="1898423" y="0"/>
                  <a:pt x="1924712" y="37084"/>
                  <a:pt x="1912012" y="70358"/>
                </a:cubicBezTo>
                <a:lnTo>
                  <a:pt x="1749960" y="462534"/>
                </a:lnTo>
                <a:cubicBezTo>
                  <a:pt x="1620802" y="800989"/>
                  <a:pt x="1298603" y="1019810"/>
                  <a:pt x="929540" y="1019810"/>
                </a:cubicBezTo>
                <a:lnTo>
                  <a:pt x="46255" y="1019810"/>
                </a:lnTo>
                <a:cubicBezTo>
                  <a:pt x="14632" y="1019810"/>
                  <a:pt x="-8228" y="987552"/>
                  <a:pt x="2821" y="958596"/>
                </a:cubicBezTo>
                <a:lnTo>
                  <a:pt x="174525" y="508889"/>
                </a:lnTo>
                <a:cubicBezTo>
                  <a:pt x="304700" y="168148"/>
                  <a:pt x="621184" y="0"/>
                  <a:pt x="992786" y="0"/>
                </a:cubicBezTo>
                <a:close/>
              </a:path>
            </a:pathLst>
          </a:custGeom>
          <a:pattFill prst="pct20">
            <a:fgClr>
              <a:srgbClr val="012169"/>
            </a:fgClr>
            <a:bgClr>
              <a:schemeClr val="bg1"/>
            </a:bgClr>
          </a:pattFill>
        </p:spPr>
        <p:txBody>
          <a:bodyPr wrap="square" anchor="ctr">
            <a:noAutofit/>
          </a:bodyPr>
          <a:lstStyle>
            <a:lvl1pPr marL="0" indent="0" algn="ctr">
              <a:lnSpc>
                <a:spcPct val="100000"/>
              </a:lnSpc>
              <a:spcBef>
                <a:spcPts val="0"/>
              </a:spcBef>
              <a:buNone/>
              <a:defRPr sz="1000" b="1">
                <a:solidFill>
                  <a:srgbClr val="012169"/>
                </a:solidFill>
                <a:latin typeface="Calibri" panose="020F0502020204030204" pitchFamily="34" charset="0"/>
                <a:cs typeface="Calibri" panose="020F0502020204030204" pitchFamily="34" charset="0"/>
              </a:defRPr>
            </a:lvl1pPr>
          </a:lstStyle>
          <a:p>
            <a:r>
              <a:rPr lang="en-US"/>
              <a:t>Click icon to add picture</a:t>
            </a:r>
          </a:p>
        </p:txBody>
      </p:sp>
      <p:sp>
        <p:nvSpPr>
          <p:cNvPr id="48" name="Picture Placeholder 47">
            <a:extLst>
              <a:ext uri="{FF2B5EF4-FFF2-40B4-BE49-F238E27FC236}">
                <a16:creationId xmlns:a16="http://schemas.microsoft.com/office/drawing/2014/main" id="{85A60FB9-7EC9-615B-6019-67FA67A5A7D3}"/>
              </a:ext>
            </a:extLst>
          </p:cNvPr>
          <p:cNvSpPr>
            <a:spLocks noGrp="1"/>
          </p:cNvSpPr>
          <p:nvPr>
            <p:ph type="pic" sz="quarter" idx="33"/>
          </p:nvPr>
        </p:nvSpPr>
        <p:spPr>
          <a:xfrm>
            <a:off x="817238" y="342391"/>
            <a:ext cx="2414421" cy="1285748"/>
          </a:xfrm>
          <a:custGeom>
            <a:avLst/>
            <a:gdLst>
              <a:gd name="connsiteX0" fmla="*/ 2347475 w 2414421"/>
              <a:gd name="connsiteY0" fmla="*/ 0 h 1285748"/>
              <a:gd name="connsiteX1" fmla="*/ 2410340 w 2414421"/>
              <a:gd name="connsiteY1" fmla="*/ 88773 h 1285748"/>
              <a:gd name="connsiteX2" fmla="*/ 2206124 w 2414421"/>
              <a:gd name="connsiteY2" fmla="*/ 583184 h 1285748"/>
              <a:gd name="connsiteX3" fmla="*/ 1171836 w 2414421"/>
              <a:gd name="connsiteY3" fmla="*/ 1285748 h 1285748"/>
              <a:gd name="connsiteX4" fmla="*/ 58300 w 2414421"/>
              <a:gd name="connsiteY4" fmla="*/ 1285748 h 1285748"/>
              <a:gd name="connsiteX5" fmla="*/ 3563 w 2414421"/>
              <a:gd name="connsiteY5" fmla="*/ 1208532 h 1285748"/>
              <a:gd name="connsiteX6" fmla="*/ 220098 w 2414421"/>
              <a:gd name="connsiteY6" fmla="*/ 641604 h 1285748"/>
              <a:gd name="connsiteX7" fmla="*/ 1251592 w 2414421"/>
              <a:gd name="connsiteY7" fmla="*/ 127 h 1285748"/>
              <a:gd name="connsiteX8" fmla="*/ 2347475 w 2414421"/>
              <a:gd name="connsiteY8" fmla="*/ 127 h 12857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14421" h="1285748">
                <a:moveTo>
                  <a:pt x="2347475" y="0"/>
                </a:moveTo>
                <a:cubicBezTo>
                  <a:pt x="2393195" y="0"/>
                  <a:pt x="2426342" y="46863"/>
                  <a:pt x="2410340" y="88773"/>
                </a:cubicBezTo>
                <a:lnTo>
                  <a:pt x="2206124" y="583184"/>
                </a:lnTo>
                <a:cubicBezTo>
                  <a:pt x="2043310" y="1009777"/>
                  <a:pt x="1637037" y="1285748"/>
                  <a:pt x="1171836" y="1285748"/>
                </a:cubicBezTo>
                <a:lnTo>
                  <a:pt x="58300" y="1285748"/>
                </a:lnTo>
                <a:cubicBezTo>
                  <a:pt x="18549" y="1285748"/>
                  <a:pt x="-10407" y="1244981"/>
                  <a:pt x="3563" y="1208532"/>
                </a:cubicBezTo>
                <a:lnTo>
                  <a:pt x="220098" y="641604"/>
                </a:lnTo>
                <a:cubicBezTo>
                  <a:pt x="384055" y="212090"/>
                  <a:pt x="783089" y="127"/>
                  <a:pt x="1251592" y="127"/>
                </a:cubicBezTo>
                <a:lnTo>
                  <a:pt x="2347475" y="127"/>
                </a:lnTo>
                <a:close/>
              </a:path>
            </a:pathLst>
          </a:custGeom>
          <a:pattFill prst="pct20">
            <a:fgClr>
              <a:srgbClr val="012169"/>
            </a:fgClr>
            <a:bgClr>
              <a:schemeClr val="bg1"/>
            </a:bgClr>
          </a:pattFill>
        </p:spPr>
        <p:txBody>
          <a:bodyPr wrap="square" anchor="ctr">
            <a:noAutofit/>
          </a:bodyPr>
          <a:lstStyle>
            <a:lvl1pPr marL="0" indent="0" algn="ctr">
              <a:lnSpc>
                <a:spcPct val="100000"/>
              </a:lnSpc>
              <a:spcBef>
                <a:spcPts val="0"/>
              </a:spcBef>
              <a:buNone/>
              <a:defRPr sz="1000" b="1">
                <a:solidFill>
                  <a:srgbClr val="012169"/>
                </a:solidFill>
                <a:latin typeface="Calibri" panose="020F0502020204030204" pitchFamily="34" charset="0"/>
                <a:cs typeface="Calibri" panose="020F0502020204030204" pitchFamily="34" charset="0"/>
              </a:defRPr>
            </a:lvl1pPr>
          </a:lstStyle>
          <a:p>
            <a:r>
              <a:rPr lang="en-US"/>
              <a:t>Click icon to add picture</a:t>
            </a:r>
          </a:p>
        </p:txBody>
      </p:sp>
      <p:sp>
        <p:nvSpPr>
          <p:cNvPr id="2" name="Page Number">
            <a:extLst>
              <a:ext uri="{FF2B5EF4-FFF2-40B4-BE49-F238E27FC236}">
                <a16:creationId xmlns:a16="http://schemas.microsoft.com/office/drawing/2014/main" id="{B1022FFA-0FEE-3CF6-D2A1-B4830B2CDBBD}"/>
              </a:ext>
            </a:extLst>
          </p:cNvPr>
          <p:cNvSpPr txBox="1"/>
          <p:nvPr userDrawn="1"/>
        </p:nvSpPr>
        <p:spPr>
          <a:xfrm>
            <a:off x="11725057" y="76801"/>
            <a:ext cx="583933" cy="153888"/>
          </a:xfrm>
          <a:prstGeom prst="rect">
            <a:avLst/>
          </a:prstGeom>
          <a:noFill/>
        </p:spPr>
        <p:txBody>
          <a:bodyPr wrap="square" lIns="0" tIns="0" rIns="0" bIns="0" rtlCol="0" anchor="ctr" anchorCtr="0">
            <a:noAutofit/>
          </a:bodyPr>
          <a:lstStyle/>
          <a:p>
            <a:pPr algn="ctr"/>
            <a:fld id="{B49023F9-1F1A-4EC8-9204-C35E5AB6C15C}" type="slidenum">
              <a:rPr lang="en-US" sz="1000" smtClean="0">
                <a:solidFill>
                  <a:srgbClr val="012169"/>
                </a:solidFill>
                <a:latin typeface="+mj-lt"/>
              </a:rPr>
              <a:pPr algn="ctr"/>
              <a:t>‹#›</a:t>
            </a:fld>
            <a:endParaRPr lang="en-US" sz="1000">
              <a:solidFill>
                <a:srgbClr val="012169"/>
              </a:solidFill>
              <a:latin typeface="+mj-lt"/>
            </a:endParaRPr>
          </a:p>
        </p:txBody>
      </p:sp>
      <p:sp>
        <p:nvSpPr>
          <p:cNvPr id="5" name="Title">
            <a:extLst>
              <a:ext uri="{FF2B5EF4-FFF2-40B4-BE49-F238E27FC236}">
                <a16:creationId xmlns:a16="http://schemas.microsoft.com/office/drawing/2014/main" id="{599757EE-0F06-B066-305F-E8FF3AE2F2F5}"/>
              </a:ext>
            </a:extLst>
          </p:cNvPr>
          <p:cNvSpPr>
            <a:spLocks noGrp="1"/>
          </p:cNvSpPr>
          <p:nvPr>
            <p:ph type="body" sz="quarter" idx="34" hasCustomPrompt="1"/>
          </p:nvPr>
        </p:nvSpPr>
        <p:spPr>
          <a:xfrm>
            <a:off x="350093" y="2331283"/>
            <a:ext cx="4179276" cy="861774"/>
          </a:xfrm>
          <a:prstGeom prst="rect">
            <a:avLst/>
          </a:prstGeom>
        </p:spPr>
        <p:txBody>
          <a:bodyPr wrap="square" lIns="0" tIns="0" rIns="0" bIns="0">
            <a:noAutofit/>
          </a:bodyPr>
          <a:lstStyle>
            <a:lvl1pPr marL="0" indent="0">
              <a:lnSpc>
                <a:spcPct val="100000"/>
              </a:lnSpc>
              <a:spcBef>
                <a:spcPts val="0"/>
              </a:spcBef>
              <a:buNone/>
              <a:defRPr b="1" i="0">
                <a:solidFill>
                  <a:srgbClr val="012169"/>
                </a:solidFill>
                <a:latin typeface="+mj-lt"/>
              </a:defRPr>
            </a:lvl1pPr>
          </a:lstStyle>
          <a:p>
            <a:pPr lvl="0"/>
            <a:r>
              <a:rPr lang="en-US" dirty="0"/>
              <a:t>Title Font is Sitka Text Bold, 28pt in Title Case</a:t>
            </a:r>
          </a:p>
        </p:txBody>
      </p:sp>
      <p:sp>
        <p:nvSpPr>
          <p:cNvPr id="6" name="Section Header">
            <a:extLst>
              <a:ext uri="{FF2B5EF4-FFF2-40B4-BE49-F238E27FC236}">
                <a16:creationId xmlns:a16="http://schemas.microsoft.com/office/drawing/2014/main" id="{F9A372C5-ADEC-EF9E-C8CD-4AD7B36D04DF}"/>
              </a:ext>
            </a:extLst>
          </p:cNvPr>
          <p:cNvSpPr>
            <a:spLocks noGrp="1"/>
          </p:cNvSpPr>
          <p:nvPr>
            <p:ph type="body" sz="quarter" idx="35" hasCustomPrompt="1"/>
          </p:nvPr>
        </p:nvSpPr>
        <p:spPr>
          <a:xfrm>
            <a:off x="350095" y="2030705"/>
            <a:ext cx="4179340" cy="169277"/>
          </a:xfrm>
          <a:prstGeom prst="rect">
            <a:avLst/>
          </a:prstGeom>
        </p:spPr>
        <p:txBody>
          <a:bodyPr wrap="square" lIns="0" tIns="0" rIns="0" bIns="0">
            <a:noAutofit/>
          </a:bodyPr>
          <a:lstStyle>
            <a:lvl1pPr marL="0" indent="0">
              <a:lnSpc>
                <a:spcPct val="100000"/>
              </a:lnSpc>
              <a:spcBef>
                <a:spcPts val="0"/>
              </a:spcBef>
              <a:buNone/>
              <a:defRPr sz="1100" b="1">
                <a:solidFill>
                  <a:srgbClr val="DC582A"/>
                </a:solidFill>
              </a:defRPr>
            </a:lvl1pPr>
          </a:lstStyle>
          <a:p>
            <a:pPr lvl="0"/>
            <a:r>
              <a:rPr lang="en-US" dirty="0"/>
              <a:t>Section Header Font is Calibri Bold, 11pt</a:t>
            </a:r>
          </a:p>
        </p:txBody>
      </p:sp>
      <p:sp>
        <p:nvSpPr>
          <p:cNvPr id="186" name="Freeform 185">
            <a:extLst>
              <a:ext uri="{FF2B5EF4-FFF2-40B4-BE49-F238E27FC236}">
                <a16:creationId xmlns:a16="http://schemas.microsoft.com/office/drawing/2014/main" id="{B285F6DE-D02F-154E-12C3-3E421F832343}"/>
              </a:ext>
            </a:extLst>
          </p:cNvPr>
          <p:cNvSpPr/>
          <p:nvPr userDrawn="1"/>
        </p:nvSpPr>
        <p:spPr>
          <a:xfrm>
            <a:off x="9935412" y="5360454"/>
            <a:ext cx="1913386" cy="1018908"/>
          </a:xfrm>
          <a:custGeom>
            <a:avLst/>
            <a:gdLst>
              <a:gd name="connsiteX0" fmla="*/ 1860322 w 1913386"/>
              <a:gd name="connsiteY0" fmla="*/ 0 h 1018908"/>
              <a:gd name="connsiteX1" fmla="*/ 991884 w 1913386"/>
              <a:gd name="connsiteY1" fmla="*/ 0 h 1018908"/>
              <a:gd name="connsiteX2" fmla="*/ 174397 w 1913386"/>
              <a:gd name="connsiteY2" fmla="*/ 508394 h 1018908"/>
              <a:gd name="connsiteX3" fmla="*/ 2808 w 1913386"/>
              <a:gd name="connsiteY3" fmla="*/ 957719 h 1018908"/>
              <a:gd name="connsiteX4" fmla="*/ 46179 w 1913386"/>
              <a:gd name="connsiteY4" fmla="*/ 1018908 h 1018908"/>
              <a:gd name="connsiteX5" fmla="*/ 928625 w 1913386"/>
              <a:gd name="connsiteY5" fmla="*/ 1018908 h 1018908"/>
              <a:gd name="connsiteX6" fmla="*/ 1748309 w 1913386"/>
              <a:gd name="connsiteY6" fmla="*/ 462178 h 1018908"/>
              <a:gd name="connsiteX7" fmla="*/ 1910157 w 1913386"/>
              <a:gd name="connsiteY7" fmla="*/ 70307 h 1018908"/>
              <a:gd name="connsiteX8" fmla="*/ 1860322 w 1913386"/>
              <a:gd name="connsiteY8" fmla="*/ 0 h 1018908"/>
              <a:gd name="connsiteX9" fmla="*/ 1860322 w 1913386"/>
              <a:gd name="connsiteY9" fmla="*/ 0 h 1018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13386" h="1018908">
                <a:moveTo>
                  <a:pt x="1860322" y="0"/>
                </a:moveTo>
                <a:lnTo>
                  <a:pt x="991884" y="0"/>
                </a:lnTo>
                <a:cubicBezTo>
                  <a:pt x="620637" y="0"/>
                  <a:pt x="304395" y="167945"/>
                  <a:pt x="174397" y="508394"/>
                </a:cubicBezTo>
                <a:lnTo>
                  <a:pt x="2808" y="957719"/>
                </a:lnTo>
                <a:cubicBezTo>
                  <a:pt x="-8216" y="986612"/>
                  <a:pt x="14670" y="1018908"/>
                  <a:pt x="46179" y="1018908"/>
                </a:cubicBezTo>
                <a:lnTo>
                  <a:pt x="928625" y="1018908"/>
                </a:lnTo>
                <a:cubicBezTo>
                  <a:pt x="1297281" y="1018908"/>
                  <a:pt x="1619226" y="800252"/>
                  <a:pt x="1748309" y="462178"/>
                </a:cubicBezTo>
                <a:lnTo>
                  <a:pt x="1910157" y="70307"/>
                </a:lnTo>
                <a:cubicBezTo>
                  <a:pt x="1922831" y="37109"/>
                  <a:pt x="1896530" y="0"/>
                  <a:pt x="1860322" y="0"/>
                </a:cubicBezTo>
                <a:lnTo>
                  <a:pt x="1860322" y="0"/>
                </a:lnTo>
                <a:close/>
              </a:path>
            </a:pathLst>
          </a:custGeom>
          <a:solidFill>
            <a:srgbClr val="012169"/>
          </a:solidFill>
          <a:ln w="12700" cap="flat">
            <a:noFill/>
            <a:prstDash val="solid"/>
            <a:miter/>
          </a:ln>
        </p:spPr>
        <p:txBody>
          <a:bodyPr rtlCol="0" anchor="ctr">
            <a:noAutofit/>
          </a:bodyPr>
          <a:lstStyle/>
          <a:p>
            <a:endParaRPr lang="en-US"/>
          </a:p>
        </p:txBody>
      </p:sp>
    </p:spTree>
    <p:extLst>
      <p:ext uri="{BB962C8B-B14F-4D97-AF65-F5344CB8AC3E}">
        <p14:creationId xmlns:p14="http://schemas.microsoft.com/office/powerpoint/2010/main" val="1704121282"/>
      </p:ext>
    </p:extLst>
  </p:cSld>
  <p:clrMapOvr>
    <a:masterClrMapping/>
  </p:clrMapOvr>
  <p:extLst>
    <p:ext uri="{DCECCB84-F9BA-43D5-87BE-67443E8EF086}">
      <p15:sldGuideLst xmlns:p15="http://schemas.microsoft.com/office/powerpoint/2012/main">
        <p15:guide id="1" pos="3840">
          <p15:clr>
            <a:srgbClr val="FBAE40"/>
          </p15:clr>
        </p15:guide>
      </p15:sldGuideLst>
    </p:ext>
  </p:extLst>
</p:sldLayout>
</file>

<file path=ppt/slideLayouts/slideLayout111.xml><?xml version="1.0" encoding="utf-8"?>
<p:sldLayout xmlns:a="http://schemas.openxmlformats.org/drawingml/2006/main" xmlns:r="http://schemas.openxmlformats.org/officeDocument/2006/relationships" xmlns:p="http://schemas.openxmlformats.org/presentationml/2006/main" preserve="1" userDrawn="1">
  <p:cSld name="Content+Media 24">
    <p:spTree>
      <p:nvGrpSpPr>
        <p:cNvPr id="1" name=""/>
        <p:cNvGrpSpPr/>
        <p:nvPr/>
      </p:nvGrpSpPr>
      <p:grpSpPr>
        <a:xfrm>
          <a:off x="0" y="0"/>
          <a:ext cx="0" cy="0"/>
          <a:chOff x="0" y="0"/>
          <a:chExt cx="0" cy="0"/>
        </a:xfrm>
      </p:grpSpPr>
      <p:sp>
        <p:nvSpPr>
          <p:cNvPr id="47" name="Freeform 46">
            <a:extLst>
              <a:ext uri="{FF2B5EF4-FFF2-40B4-BE49-F238E27FC236}">
                <a16:creationId xmlns:a16="http://schemas.microsoft.com/office/drawing/2014/main" id="{D1CCE0B4-76D9-B56B-6BB5-EAB3370FD832}"/>
              </a:ext>
            </a:extLst>
          </p:cNvPr>
          <p:cNvSpPr/>
          <p:nvPr/>
        </p:nvSpPr>
        <p:spPr>
          <a:xfrm>
            <a:off x="11328433" y="5348985"/>
            <a:ext cx="863185" cy="1058798"/>
          </a:xfrm>
          <a:custGeom>
            <a:avLst/>
            <a:gdLst>
              <a:gd name="connsiteX0" fmla="*/ 55973 w 863185"/>
              <a:gd name="connsiteY0" fmla="*/ 1058799 h 1058798"/>
              <a:gd name="connsiteX1" fmla="*/ 863185 w 863185"/>
              <a:gd name="connsiteY1" fmla="*/ 1058799 h 1058798"/>
              <a:gd name="connsiteX2" fmla="*/ 863185 w 863185"/>
              <a:gd name="connsiteY2" fmla="*/ 0 h 1058798"/>
              <a:gd name="connsiteX3" fmla="*/ 174084 w 863185"/>
              <a:gd name="connsiteY3" fmla="*/ 571246 h 1058798"/>
              <a:gd name="connsiteX4" fmla="*/ 3396 w 863185"/>
              <a:gd name="connsiteY4" fmla="*/ 984631 h 1058798"/>
              <a:gd name="connsiteX5" fmla="*/ 55973 w 863185"/>
              <a:gd name="connsiteY5" fmla="*/ 1058799 h 1058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63185" h="1058798">
                <a:moveTo>
                  <a:pt x="55973" y="1058799"/>
                </a:moveTo>
                <a:lnTo>
                  <a:pt x="863185" y="1058799"/>
                </a:lnTo>
                <a:lnTo>
                  <a:pt x="863185" y="0"/>
                </a:lnTo>
                <a:cubicBezTo>
                  <a:pt x="550131" y="58039"/>
                  <a:pt x="289273" y="269494"/>
                  <a:pt x="174084" y="571246"/>
                </a:cubicBezTo>
                <a:lnTo>
                  <a:pt x="3396" y="984631"/>
                </a:lnTo>
                <a:cubicBezTo>
                  <a:pt x="-9940" y="1019683"/>
                  <a:pt x="17747" y="1058799"/>
                  <a:pt x="55973" y="1058799"/>
                </a:cubicBezTo>
                <a:close/>
              </a:path>
            </a:pathLst>
          </a:custGeom>
          <a:solidFill>
            <a:srgbClr val="8BC400"/>
          </a:solidFill>
          <a:ln w="12700" cap="flat">
            <a:noFill/>
            <a:prstDash val="solid"/>
            <a:miter/>
          </a:ln>
        </p:spPr>
        <p:txBody>
          <a:bodyPr rtlCol="0" anchor="ctr">
            <a:noAutofit/>
          </a:bodyPr>
          <a:lstStyle/>
          <a:p>
            <a:endParaRPr lang="en-US"/>
          </a:p>
        </p:txBody>
      </p:sp>
      <p:sp>
        <p:nvSpPr>
          <p:cNvPr id="49" name="Freeform 48">
            <a:extLst>
              <a:ext uri="{FF2B5EF4-FFF2-40B4-BE49-F238E27FC236}">
                <a16:creationId xmlns:a16="http://schemas.microsoft.com/office/drawing/2014/main" id="{5FE3955B-2BFA-9699-86A8-394018A4E824}"/>
              </a:ext>
            </a:extLst>
          </p:cNvPr>
          <p:cNvSpPr/>
          <p:nvPr/>
        </p:nvSpPr>
        <p:spPr>
          <a:xfrm>
            <a:off x="7382715" y="5449061"/>
            <a:ext cx="1581855" cy="842391"/>
          </a:xfrm>
          <a:custGeom>
            <a:avLst/>
            <a:gdLst>
              <a:gd name="connsiteX0" fmla="*/ 1537891 w 1581855"/>
              <a:gd name="connsiteY0" fmla="*/ 127 h 842391"/>
              <a:gd name="connsiteX1" fmla="*/ 819960 w 1581855"/>
              <a:gd name="connsiteY1" fmla="*/ 127 h 842391"/>
              <a:gd name="connsiteX2" fmla="*/ 144193 w 1581855"/>
              <a:gd name="connsiteY2" fmla="*/ 420370 h 842391"/>
              <a:gd name="connsiteX3" fmla="*/ 2334 w 1581855"/>
              <a:gd name="connsiteY3" fmla="*/ 791845 h 842391"/>
              <a:gd name="connsiteX4" fmla="*/ 38148 w 1581855"/>
              <a:gd name="connsiteY4" fmla="*/ 842391 h 842391"/>
              <a:gd name="connsiteX5" fmla="*/ 767636 w 1581855"/>
              <a:gd name="connsiteY5" fmla="*/ 842391 h 842391"/>
              <a:gd name="connsiteX6" fmla="*/ 1445308 w 1581855"/>
              <a:gd name="connsiteY6" fmla="*/ 382143 h 842391"/>
              <a:gd name="connsiteX7" fmla="*/ 1579166 w 1581855"/>
              <a:gd name="connsiteY7" fmla="*/ 58166 h 842391"/>
              <a:gd name="connsiteX8" fmla="*/ 1538018 w 1581855"/>
              <a:gd name="connsiteY8" fmla="*/ 0 h 842391"/>
              <a:gd name="connsiteX9" fmla="*/ 1538018 w 1581855"/>
              <a:gd name="connsiteY9" fmla="*/ 0 h 842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1855" h="842391">
                <a:moveTo>
                  <a:pt x="1537891" y="127"/>
                </a:moveTo>
                <a:lnTo>
                  <a:pt x="819960" y="127"/>
                </a:lnTo>
                <a:cubicBezTo>
                  <a:pt x="513001" y="127"/>
                  <a:pt x="251635" y="138938"/>
                  <a:pt x="144193" y="420370"/>
                </a:cubicBezTo>
                <a:lnTo>
                  <a:pt x="2334" y="791845"/>
                </a:lnTo>
                <a:cubicBezTo>
                  <a:pt x="-6809" y="815721"/>
                  <a:pt x="12113" y="842391"/>
                  <a:pt x="38148" y="842391"/>
                </a:cubicBezTo>
                <a:lnTo>
                  <a:pt x="767636" y="842391"/>
                </a:lnTo>
                <a:cubicBezTo>
                  <a:pt x="1072436" y="842391"/>
                  <a:pt x="1338501" y="661670"/>
                  <a:pt x="1445308" y="382143"/>
                </a:cubicBezTo>
                <a:lnTo>
                  <a:pt x="1579166" y="58166"/>
                </a:lnTo>
                <a:cubicBezTo>
                  <a:pt x="1589707" y="30734"/>
                  <a:pt x="1567863" y="0"/>
                  <a:pt x="1538018" y="0"/>
                </a:cubicBezTo>
                <a:lnTo>
                  <a:pt x="1538018" y="0"/>
                </a:lnTo>
                <a:close/>
              </a:path>
            </a:pathLst>
          </a:custGeom>
          <a:solidFill>
            <a:srgbClr val="012169"/>
          </a:solidFill>
          <a:ln w="12700" cap="flat">
            <a:noFill/>
            <a:prstDash val="solid"/>
            <a:miter/>
          </a:ln>
        </p:spPr>
        <p:txBody>
          <a:bodyPr rtlCol="0" anchor="ctr">
            <a:noAutofit/>
          </a:bodyPr>
          <a:lstStyle/>
          <a:p>
            <a:endParaRPr lang="en-US"/>
          </a:p>
        </p:txBody>
      </p:sp>
      <p:sp>
        <p:nvSpPr>
          <p:cNvPr id="50" name="Freeform 49">
            <a:extLst>
              <a:ext uri="{FF2B5EF4-FFF2-40B4-BE49-F238E27FC236}">
                <a16:creationId xmlns:a16="http://schemas.microsoft.com/office/drawing/2014/main" id="{9D42E387-DC5B-9EB5-44C9-A850915CE208}"/>
              </a:ext>
            </a:extLst>
          </p:cNvPr>
          <p:cNvSpPr/>
          <p:nvPr/>
        </p:nvSpPr>
        <p:spPr>
          <a:xfrm>
            <a:off x="5283967" y="5319267"/>
            <a:ext cx="2069272" cy="1101978"/>
          </a:xfrm>
          <a:custGeom>
            <a:avLst/>
            <a:gdLst>
              <a:gd name="connsiteX0" fmla="*/ 2012056 w 2069272"/>
              <a:gd name="connsiteY0" fmla="*/ 50927 h 1101978"/>
              <a:gd name="connsiteX1" fmla="*/ 2017389 w 2069272"/>
              <a:gd name="connsiteY1" fmla="*/ 54102 h 1101978"/>
              <a:gd name="connsiteX2" fmla="*/ 2018533 w 2069272"/>
              <a:gd name="connsiteY2" fmla="*/ 57785 h 1101978"/>
              <a:gd name="connsiteX3" fmla="*/ 1843908 w 2069272"/>
              <a:gd name="connsiteY3" fmla="*/ 480568 h 1101978"/>
              <a:gd name="connsiteX4" fmla="*/ 1843653 w 2069272"/>
              <a:gd name="connsiteY4" fmla="*/ 481203 h 1101978"/>
              <a:gd name="connsiteX5" fmla="*/ 1843400 w 2069272"/>
              <a:gd name="connsiteY5" fmla="*/ 481838 h 1101978"/>
              <a:gd name="connsiteX6" fmla="*/ 1004311 w 2069272"/>
              <a:gd name="connsiteY6" fmla="*/ 1051306 h 1101978"/>
              <a:gd name="connsiteX7" fmla="*/ 51557 w 2069272"/>
              <a:gd name="connsiteY7" fmla="*/ 1051306 h 1101978"/>
              <a:gd name="connsiteX8" fmla="*/ 236088 w 2069272"/>
              <a:gd name="connsiteY8" fmla="*/ 568071 h 1101978"/>
              <a:gd name="connsiteX9" fmla="*/ 1072764 w 2069272"/>
              <a:gd name="connsiteY9" fmla="*/ 50927 h 1101978"/>
              <a:gd name="connsiteX10" fmla="*/ 2012056 w 2069272"/>
              <a:gd name="connsiteY10" fmla="*/ 50927 h 1101978"/>
              <a:gd name="connsiteX11" fmla="*/ 2012056 w 2069272"/>
              <a:gd name="connsiteY11" fmla="*/ 127 h 1101978"/>
              <a:gd name="connsiteX12" fmla="*/ 1072764 w 2069272"/>
              <a:gd name="connsiteY12" fmla="*/ 127 h 1101978"/>
              <a:gd name="connsiteX13" fmla="*/ 188590 w 2069272"/>
              <a:gd name="connsiteY13" fmla="*/ 549910 h 1101978"/>
              <a:gd name="connsiteX14" fmla="*/ 3042 w 2069272"/>
              <a:gd name="connsiteY14" fmla="*/ 1035812 h 1101978"/>
              <a:gd name="connsiteX15" fmla="*/ 49906 w 2069272"/>
              <a:gd name="connsiteY15" fmla="*/ 1101979 h 1101978"/>
              <a:gd name="connsiteX16" fmla="*/ 1004311 w 2069272"/>
              <a:gd name="connsiteY16" fmla="*/ 1101979 h 1101978"/>
              <a:gd name="connsiteX17" fmla="*/ 1890771 w 2069272"/>
              <a:gd name="connsiteY17" fmla="*/ 499872 h 1101978"/>
              <a:gd name="connsiteX18" fmla="*/ 2065776 w 2069272"/>
              <a:gd name="connsiteY18" fmla="*/ 76073 h 1101978"/>
              <a:gd name="connsiteX19" fmla="*/ 2011928 w 2069272"/>
              <a:gd name="connsiteY19" fmla="*/ 0 h 1101978"/>
              <a:gd name="connsiteX20" fmla="*/ 2011928 w 2069272"/>
              <a:gd name="connsiteY20" fmla="*/ 0 h 1101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069272" h="1101978">
                <a:moveTo>
                  <a:pt x="2012056" y="50927"/>
                </a:moveTo>
                <a:cubicBezTo>
                  <a:pt x="2014976" y="50927"/>
                  <a:pt x="2016755" y="53213"/>
                  <a:pt x="2017389" y="54102"/>
                </a:cubicBezTo>
                <a:cubicBezTo>
                  <a:pt x="2017771" y="54610"/>
                  <a:pt x="2018914" y="56388"/>
                  <a:pt x="2018533" y="57785"/>
                </a:cubicBezTo>
                <a:lnTo>
                  <a:pt x="1843908" y="480568"/>
                </a:lnTo>
                <a:lnTo>
                  <a:pt x="1843653" y="481203"/>
                </a:lnTo>
                <a:lnTo>
                  <a:pt x="1843400" y="481838"/>
                </a:lnTo>
                <a:cubicBezTo>
                  <a:pt x="1711320" y="827786"/>
                  <a:pt x="1382009" y="1051306"/>
                  <a:pt x="1004311" y="1051306"/>
                </a:cubicBezTo>
                <a:lnTo>
                  <a:pt x="51557" y="1051306"/>
                </a:lnTo>
                <a:lnTo>
                  <a:pt x="236088" y="568071"/>
                </a:lnTo>
                <a:cubicBezTo>
                  <a:pt x="361564" y="239395"/>
                  <a:pt x="666491" y="50927"/>
                  <a:pt x="1072764" y="50927"/>
                </a:cubicBezTo>
                <a:lnTo>
                  <a:pt x="2012056" y="50927"/>
                </a:lnTo>
                <a:moveTo>
                  <a:pt x="2012056" y="127"/>
                </a:moveTo>
                <a:lnTo>
                  <a:pt x="1072764" y="127"/>
                </a:lnTo>
                <a:cubicBezTo>
                  <a:pt x="671190" y="127"/>
                  <a:pt x="329179" y="181737"/>
                  <a:pt x="188590" y="549910"/>
                </a:cubicBezTo>
                <a:lnTo>
                  <a:pt x="3042" y="1035812"/>
                </a:lnTo>
                <a:cubicBezTo>
                  <a:pt x="-8896" y="1067054"/>
                  <a:pt x="15870" y="1101979"/>
                  <a:pt x="49906" y="1101979"/>
                </a:cubicBezTo>
                <a:lnTo>
                  <a:pt x="1004311" y="1101979"/>
                </a:lnTo>
                <a:cubicBezTo>
                  <a:pt x="1402964" y="1101979"/>
                  <a:pt x="1751198" y="865505"/>
                  <a:pt x="1890771" y="499872"/>
                </a:cubicBezTo>
                <a:lnTo>
                  <a:pt x="2065776" y="76073"/>
                </a:lnTo>
                <a:cubicBezTo>
                  <a:pt x="2079493" y="40132"/>
                  <a:pt x="2051045" y="0"/>
                  <a:pt x="2011928" y="0"/>
                </a:cubicBezTo>
                <a:lnTo>
                  <a:pt x="2011928" y="0"/>
                </a:lnTo>
                <a:close/>
              </a:path>
            </a:pathLst>
          </a:custGeom>
          <a:solidFill>
            <a:srgbClr val="8BC400"/>
          </a:solidFill>
          <a:ln w="12700" cap="flat">
            <a:noFill/>
            <a:prstDash val="solid"/>
            <a:miter/>
          </a:ln>
        </p:spPr>
        <p:txBody>
          <a:bodyPr rtlCol="0" anchor="ctr">
            <a:noAutofit/>
          </a:bodyPr>
          <a:lstStyle/>
          <a:p>
            <a:endParaRPr lang="en-US"/>
          </a:p>
        </p:txBody>
      </p:sp>
      <p:sp>
        <p:nvSpPr>
          <p:cNvPr id="52" name="Freeform 51">
            <a:extLst>
              <a:ext uri="{FF2B5EF4-FFF2-40B4-BE49-F238E27FC236}">
                <a16:creationId xmlns:a16="http://schemas.microsoft.com/office/drawing/2014/main" id="{8B2721A0-AE63-83C8-7877-DF82AB938A3A}"/>
              </a:ext>
            </a:extLst>
          </p:cNvPr>
          <p:cNvSpPr/>
          <p:nvPr/>
        </p:nvSpPr>
        <p:spPr>
          <a:xfrm>
            <a:off x="1658830" y="5424042"/>
            <a:ext cx="1676458" cy="892683"/>
          </a:xfrm>
          <a:custGeom>
            <a:avLst/>
            <a:gdLst>
              <a:gd name="connsiteX0" fmla="*/ 1623103 w 1676458"/>
              <a:gd name="connsiteY0" fmla="*/ 50800 h 892683"/>
              <a:gd name="connsiteX1" fmla="*/ 1484800 w 1676458"/>
              <a:gd name="connsiteY1" fmla="*/ 385572 h 892683"/>
              <a:gd name="connsiteX2" fmla="*/ 1484546 w 1676458"/>
              <a:gd name="connsiteY2" fmla="*/ 386207 h 892683"/>
              <a:gd name="connsiteX3" fmla="*/ 1484292 w 1676458"/>
              <a:gd name="connsiteY3" fmla="*/ 386842 h 892683"/>
              <a:gd name="connsiteX4" fmla="*/ 813605 w 1676458"/>
              <a:gd name="connsiteY4" fmla="*/ 841883 h 892683"/>
              <a:gd name="connsiteX5" fmla="*/ 55796 w 1676458"/>
              <a:gd name="connsiteY5" fmla="*/ 841883 h 892683"/>
              <a:gd name="connsiteX6" fmla="*/ 200322 w 1676458"/>
              <a:gd name="connsiteY6" fmla="*/ 463550 h 892683"/>
              <a:gd name="connsiteX7" fmla="*/ 869104 w 1676458"/>
              <a:gd name="connsiteY7" fmla="*/ 50800 h 892683"/>
              <a:gd name="connsiteX8" fmla="*/ 1623103 w 1676458"/>
              <a:gd name="connsiteY8" fmla="*/ 50800 h 892683"/>
              <a:gd name="connsiteX9" fmla="*/ 1629961 w 1676458"/>
              <a:gd name="connsiteY9" fmla="*/ 0 h 892683"/>
              <a:gd name="connsiteX10" fmla="*/ 869104 w 1676458"/>
              <a:gd name="connsiteY10" fmla="*/ 0 h 892683"/>
              <a:gd name="connsiteX11" fmla="*/ 152824 w 1676458"/>
              <a:gd name="connsiteY11" fmla="*/ 445389 h 892683"/>
              <a:gd name="connsiteX12" fmla="*/ 2456 w 1676458"/>
              <a:gd name="connsiteY12" fmla="*/ 839089 h 892683"/>
              <a:gd name="connsiteX13" fmla="*/ 40429 w 1676458"/>
              <a:gd name="connsiteY13" fmla="*/ 892683 h 892683"/>
              <a:gd name="connsiteX14" fmla="*/ 813605 w 1676458"/>
              <a:gd name="connsiteY14" fmla="*/ 892683 h 892683"/>
              <a:gd name="connsiteX15" fmla="*/ 1531790 w 1676458"/>
              <a:gd name="connsiteY15" fmla="*/ 404876 h 892683"/>
              <a:gd name="connsiteX16" fmla="*/ 1673649 w 1676458"/>
              <a:gd name="connsiteY16" fmla="*/ 61595 h 892683"/>
              <a:gd name="connsiteX17" fmla="*/ 1629961 w 1676458"/>
              <a:gd name="connsiteY17" fmla="*/ 0 h 892683"/>
              <a:gd name="connsiteX18" fmla="*/ 1629961 w 1676458"/>
              <a:gd name="connsiteY18" fmla="*/ 0 h 8926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676458" h="892683">
                <a:moveTo>
                  <a:pt x="1623103" y="50800"/>
                </a:moveTo>
                <a:lnTo>
                  <a:pt x="1484800" y="385572"/>
                </a:lnTo>
                <a:lnTo>
                  <a:pt x="1484546" y="386207"/>
                </a:lnTo>
                <a:lnTo>
                  <a:pt x="1484292" y="386842"/>
                </a:lnTo>
                <a:cubicBezTo>
                  <a:pt x="1378755" y="663321"/>
                  <a:pt x="1115484" y="841883"/>
                  <a:pt x="813605" y="841883"/>
                </a:cubicBezTo>
                <a:lnTo>
                  <a:pt x="55796" y="841883"/>
                </a:lnTo>
                <a:lnTo>
                  <a:pt x="200322" y="463550"/>
                </a:lnTo>
                <a:cubicBezTo>
                  <a:pt x="300525" y="201295"/>
                  <a:pt x="544238" y="50800"/>
                  <a:pt x="869104" y="50800"/>
                </a:cubicBezTo>
                <a:lnTo>
                  <a:pt x="1623103" y="50800"/>
                </a:lnTo>
                <a:moveTo>
                  <a:pt x="1629961" y="0"/>
                </a:moveTo>
                <a:lnTo>
                  <a:pt x="869104" y="0"/>
                </a:lnTo>
                <a:cubicBezTo>
                  <a:pt x="543857" y="0"/>
                  <a:pt x="266743" y="147193"/>
                  <a:pt x="152824" y="445389"/>
                </a:cubicBezTo>
                <a:lnTo>
                  <a:pt x="2456" y="839089"/>
                </a:lnTo>
                <a:cubicBezTo>
                  <a:pt x="-7196" y="864362"/>
                  <a:pt x="12870" y="892683"/>
                  <a:pt x="40429" y="892683"/>
                </a:cubicBezTo>
                <a:lnTo>
                  <a:pt x="813605" y="892683"/>
                </a:lnTo>
                <a:cubicBezTo>
                  <a:pt x="1136566" y="892683"/>
                  <a:pt x="1418633" y="701167"/>
                  <a:pt x="1531790" y="404876"/>
                </a:cubicBezTo>
                <a:lnTo>
                  <a:pt x="1673649" y="61595"/>
                </a:lnTo>
                <a:cubicBezTo>
                  <a:pt x="1684698" y="32512"/>
                  <a:pt x="1661711" y="0"/>
                  <a:pt x="1629961" y="0"/>
                </a:cubicBezTo>
                <a:lnTo>
                  <a:pt x="1629961" y="0"/>
                </a:lnTo>
                <a:close/>
              </a:path>
            </a:pathLst>
          </a:custGeom>
          <a:solidFill>
            <a:srgbClr val="012169"/>
          </a:solidFill>
          <a:ln w="12700" cap="flat">
            <a:noFill/>
            <a:prstDash val="solid"/>
            <a:miter/>
          </a:ln>
        </p:spPr>
        <p:txBody>
          <a:bodyPr rtlCol="0" anchor="ctr">
            <a:noAutofit/>
          </a:bodyPr>
          <a:lstStyle/>
          <a:p>
            <a:endParaRPr lang="en-US"/>
          </a:p>
        </p:txBody>
      </p:sp>
      <p:sp>
        <p:nvSpPr>
          <p:cNvPr id="55" name="Freeform 54">
            <a:extLst>
              <a:ext uri="{FF2B5EF4-FFF2-40B4-BE49-F238E27FC236}">
                <a16:creationId xmlns:a16="http://schemas.microsoft.com/office/drawing/2014/main" id="{F0B96F57-F34C-18D5-A3AA-42679F8CA8F8}"/>
              </a:ext>
            </a:extLst>
          </p:cNvPr>
          <p:cNvSpPr/>
          <p:nvPr/>
        </p:nvSpPr>
        <p:spPr>
          <a:xfrm>
            <a:off x="2737927" y="3695700"/>
            <a:ext cx="2018443" cy="1074928"/>
          </a:xfrm>
          <a:custGeom>
            <a:avLst/>
            <a:gdLst>
              <a:gd name="connsiteX0" fmla="*/ 1962597 w 2018443"/>
              <a:gd name="connsiteY0" fmla="*/ 127 h 1074928"/>
              <a:gd name="connsiteX1" fmla="*/ 1046419 w 2018443"/>
              <a:gd name="connsiteY1" fmla="*/ 127 h 1074928"/>
              <a:gd name="connsiteX2" fmla="*/ 183962 w 2018443"/>
              <a:gd name="connsiteY2" fmla="*/ 536448 h 1074928"/>
              <a:gd name="connsiteX3" fmla="*/ 2987 w 2018443"/>
              <a:gd name="connsiteY3" fmla="*/ 1010412 h 1074928"/>
              <a:gd name="connsiteX4" fmla="*/ 48707 w 2018443"/>
              <a:gd name="connsiteY4" fmla="*/ 1074928 h 1074928"/>
              <a:gd name="connsiteX5" fmla="*/ 979617 w 2018443"/>
              <a:gd name="connsiteY5" fmla="*/ 1074928 h 1074928"/>
              <a:gd name="connsiteX6" fmla="*/ 1844360 w 2018443"/>
              <a:gd name="connsiteY6" fmla="*/ 487553 h 1074928"/>
              <a:gd name="connsiteX7" fmla="*/ 2015048 w 2018443"/>
              <a:gd name="connsiteY7" fmla="*/ 74168 h 1074928"/>
              <a:gd name="connsiteX8" fmla="*/ 1962470 w 2018443"/>
              <a:gd name="connsiteY8" fmla="*/ 0 h 1074928"/>
              <a:gd name="connsiteX9" fmla="*/ 1962470 w 2018443"/>
              <a:gd name="connsiteY9" fmla="*/ 0 h 1074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18443" h="1074928">
                <a:moveTo>
                  <a:pt x="1962597" y="127"/>
                </a:moveTo>
                <a:lnTo>
                  <a:pt x="1046419" y="127"/>
                </a:lnTo>
                <a:cubicBezTo>
                  <a:pt x="654751" y="127"/>
                  <a:pt x="321122" y="177292"/>
                  <a:pt x="183962" y="536448"/>
                </a:cubicBezTo>
                <a:lnTo>
                  <a:pt x="2987" y="1010412"/>
                </a:lnTo>
                <a:cubicBezTo>
                  <a:pt x="-8697" y="1040892"/>
                  <a:pt x="15433" y="1074928"/>
                  <a:pt x="48707" y="1074928"/>
                </a:cubicBezTo>
                <a:lnTo>
                  <a:pt x="979617" y="1074928"/>
                </a:lnTo>
                <a:cubicBezTo>
                  <a:pt x="1368491" y="1074928"/>
                  <a:pt x="1708216" y="844296"/>
                  <a:pt x="1844360" y="487553"/>
                </a:cubicBezTo>
                <a:lnTo>
                  <a:pt x="2015048" y="74168"/>
                </a:lnTo>
                <a:cubicBezTo>
                  <a:pt x="2028383" y="39116"/>
                  <a:pt x="2000697" y="0"/>
                  <a:pt x="1962470" y="0"/>
                </a:cubicBezTo>
                <a:lnTo>
                  <a:pt x="1962470" y="0"/>
                </a:lnTo>
                <a:close/>
              </a:path>
            </a:pathLst>
          </a:custGeom>
          <a:solidFill>
            <a:srgbClr val="8BC400"/>
          </a:solidFill>
          <a:ln w="12700" cap="flat">
            <a:noFill/>
            <a:prstDash val="solid"/>
            <a:miter/>
          </a:ln>
        </p:spPr>
        <p:txBody>
          <a:bodyPr rtlCol="0" anchor="ctr">
            <a:noAutofit/>
          </a:bodyPr>
          <a:lstStyle/>
          <a:p>
            <a:endParaRPr lang="en-US"/>
          </a:p>
        </p:txBody>
      </p:sp>
      <p:sp>
        <p:nvSpPr>
          <p:cNvPr id="58" name="Freeform 57">
            <a:extLst>
              <a:ext uri="{FF2B5EF4-FFF2-40B4-BE49-F238E27FC236}">
                <a16:creationId xmlns:a16="http://schemas.microsoft.com/office/drawing/2014/main" id="{AEA36C82-A824-DDF5-C572-C07E4011F10E}"/>
              </a:ext>
            </a:extLst>
          </p:cNvPr>
          <p:cNvSpPr/>
          <p:nvPr/>
        </p:nvSpPr>
        <p:spPr>
          <a:xfrm>
            <a:off x="0" y="3812032"/>
            <a:ext cx="374063" cy="716279"/>
          </a:xfrm>
          <a:custGeom>
            <a:avLst/>
            <a:gdLst>
              <a:gd name="connsiteX0" fmla="*/ 0 w 374063"/>
              <a:gd name="connsiteY0" fmla="*/ 716280 h 716279"/>
              <a:gd name="connsiteX1" fmla="*/ 229870 w 374063"/>
              <a:gd name="connsiteY1" fmla="*/ 422021 h 716279"/>
              <a:gd name="connsiteX2" fmla="*/ 371729 w 374063"/>
              <a:gd name="connsiteY2" fmla="*/ 50546 h 716279"/>
              <a:gd name="connsiteX3" fmla="*/ 335915 w 374063"/>
              <a:gd name="connsiteY3" fmla="*/ 0 h 716279"/>
              <a:gd name="connsiteX4" fmla="*/ 0 w 374063"/>
              <a:gd name="connsiteY4" fmla="*/ 0 h 716279"/>
              <a:gd name="connsiteX5" fmla="*/ 0 w 374063"/>
              <a:gd name="connsiteY5" fmla="*/ 716280 h 7162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4063" h="716279">
                <a:moveTo>
                  <a:pt x="0" y="716280"/>
                </a:moveTo>
                <a:cubicBezTo>
                  <a:pt x="101346" y="646938"/>
                  <a:pt x="181229" y="549148"/>
                  <a:pt x="229870" y="422021"/>
                </a:cubicBezTo>
                <a:lnTo>
                  <a:pt x="371729" y="50546"/>
                </a:lnTo>
                <a:cubicBezTo>
                  <a:pt x="380873" y="26670"/>
                  <a:pt x="361950" y="0"/>
                  <a:pt x="335915" y="0"/>
                </a:cubicBezTo>
                <a:lnTo>
                  <a:pt x="0" y="0"/>
                </a:lnTo>
                <a:lnTo>
                  <a:pt x="0" y="716280"/>
                </a:lnTo>
                <a:close/>
              </a:path>
            </a:pathLst>
          </a:custGeom>
          <a:solidFill>
            <a:srgbClr val="012169"/>
          </a:solidFill>
          <a:ln w="12700" cap="flat">
            <a:noFill/>
            <a:prstDash val="solid"/>
            <a:miter/>
          </a:ln>
        </p:spPr>
        <p:txBody>
          <a:bodyPr rtlCol="0" anchor="ctr">
            <a:noAutofit/>
          </a:bodyPr>
          <a:lstStyle/>
          <a:p>
            <a:endParaRPr lang="en-US"/>
          </a:p>
        </p:txBody>
      </p:sp>
      <p:sp>
        <p:nvSpPr>
          <p:cNvPr id="60" name="Freeform 59">
            <a:extLst>
              <a:ext uri="{FF2B5EF4-FFF2-40B4-BE49-F238E27FC236}">
                <a16:creationId xmlns:a16="http://schemas.microsoft.com/office/drawing/2014/main" id="{A6147856-EBE7-FC72-22EC-33CE435EBD34}"/>
              </a:ext>
            </a:extLst>
          </p:cNvPr>
          <p:cNvSpPr/>
          <p:nvPr/>
        </p:nvSpPr>
        <p:spPr>
          <a:xfrm>
            <a:off x="10422669" y="2079751"/>
            <a:ext cx="1769076" cy="1074927"/>
          </a:xfrm>
          <a:custGeom>
            <a:avLst/>
            <a:gdLst>
              <a:gd name="connsiteX0" fmla="*/ 55847 w 1769076"/>
              <a:gd name="connsiteY0" fmla="*/ 1074928 h 1074927"/>
              <a:gd name="connsiteX1" fmla="*/ 972024 w 1769076"/>
              <a:gd name="connsiteY1" fmla="*/ 1074928 h 1074927"/>
              <a:gd name="connsiteX2" fmla="*/ 1769076 w 1769076"/>
              <a:gd name="connsiteY2" fmla="*/ 672846 h 1074927"/>
              <a:gd name="connsiteX3" fmla="*/ 1769076 w 1769076"/>
              <a:gd name="connsiteY3" fmla="*/ 563245 h 1074927"/>
              <a:gd name="connsiteX4" fmla="*/ 972024 w 1769076"/>
              <a:gd name="connsiteY4" fmla="*/ 1024128 h 1074927"/>
              <a:gd name="connsiteX5" fmla="*/ 55847 w 1769076"/>
              <a:gd name="connsiteY5" fmla="*/ 1024128 h 1074927"/>
              <a:gd name="connsiteX6" fmla="*/ 51655 w 1769076"/>
              <a:gd name="connsiteY6" fmla="*/ 1021461 h 1074927"/>
              <a:gd name="connsiteX7" fmla="*/ 50766 w 1769076"/>
              <a:gd name="connsiteY7" fmla="*/ 1018921 h 1074927"/>
              <a:gd name="connsiteX8" fmla="*/ 221074 w 1769076"/>
              <a:gd name="connsiteY8" fmla="*/ 606679 h 1074927"/>
              <a:gd name="connsiteX9" fmla="*/ 221327 w 1769076"/>
              <a:gd name="connsiteY9" fmla="*/ 606044 h 1074927"/>
              <a:gd name="connsiteX10" fmla="*/ 221581 w 1769076"/>
              <a:gd name="connsiteY10" fmla="*/ 605409 h 1074927"/>
              <a:gd name="connsiteX11" fmla="*/ 1038826 w 1769076"/>
              <a:gd name="connsiteY11" fmla="*/ 50800 h 1074927"/>
              <a:gd name="connsiteX12" fmla="*/ 1769076 w 1769076"/>
              <a:gd name="connsiteY12" fmla="*/ 50800 h 1074927"/>
              <a:gd name="connsiteX13" fmla="*/ 1769076 w 1769076"/>
              <a:gd name="connsiteY13" fmla="*/ 0 h 1074927"/>
              <a:gd name="connsiteX14" fmla="*/ 1038826 w 1769076"/>
              <a:gd name="connsiteY14" fmla="*/ 0 h 1074927"/>
              <a:gd name="connsiteX15" fmla="*/ 174084 w 1769076"/>
              <a:gd name="connsiteY15" fmla="*/ 587375 h 1074927"/>
              <a:gd name="connsiteX16" fmla="*/ 3396 w 1769076"/>
              <a:gd name="connsiteY16" fmla="*/ 1000760 h 1074927"/>
              <a:gd name="connsiteX17" fmla="*/ 55974 w 1769076"/>
              <a:gd name="connsiteY17" fmla="*/ 1074928 h 1074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769076" h="1074927">
                <a:moveTo>
                  <a:pt x="55847" y="1074928"/>
                </a:moveTo>
                <a:lnTo>
                  <a:pt x="972024" y="1074928"/>
                </a:lnTo>
                <a:cubicBezTo>
                  <a:pt x="1311241" y="1074928"/>
                  <a:pt x="1606898" y="941832"/>
                  <a:pt x="1769076" y="672846"/>
                </a:cubicBezTo>
                <a:lnTo>
                  <a:pt x="1769076" y="563245"/>
                </a:lnTo>
                <a:cubicBezTo>
                  <a:pt x="1637377" y="856742"/>
                  <a:pt x="1349723" y="1024128"/>
                  <a:pt x="972024" y="1024128"/>
                </a:cubicBezTo>
                <a:lnTo>
                  <a:pt x="55847" y="1024128"/>
                </a:lnTo>
                <a:cubicBezTo>
                  <a:pt x="53687" y="1024128"/>
                  <a:pt x="52163" y="1022350"/>
                  <a:pt x="51655" y="1021461"/>
                </a:cubicBezTo>
                <a:cubicBezTo>
                  <a:pt x="51148" y="1020699"/>
                  <a:pt x="50639" y="1019556"/>
                  <a:pt x="50766" y="1018921"/>
                </a:cubicBezTo>
                <a:lnTo>
                  <a:pt x="221074" y="606679"/>
                </a:lnTo>
                <a:lnTo>
                  <a:pt x="221327" y="606044"/>
                </a:lnTo>
                <a:lnTo>
                  <a:pt x="221581" y="605409"/>
                </a:lnTo>
                <a:cubicBezTo>
                  <a:pt x="350233" y="268478"/>
                  <a:pt x="671035" y="50800"/>
                  <a:pt x="1038826" y="50800"/>
                </a:cubicBezTo>
                <a:lnTo>
                  <a:pt x="1769076" y="50800"/>
                </a:lnTo>
                <a:lnTo>
                  <a:pt x="1769076" y="0"/>
                </a:lnTo>
                <a:lnTo>
                  <a:pt x="1038826" y="0"/>
                </a:lnTo>
                <a:cubicBezTo>
                  <a:pt x="649952" y="0"/>
                  <a:pt x="310227" y="230632"/>
                  <a:pt x="174084" y="587375"/>
                </a:cubicBezTo>
                <a:lnTo>
                  <a:pt x="3396" y="1000760"/>
                </a:lnTo>
                <a:cubicBezTo>
                  <a:pt x="-9939" y="1035812"/>
                  <a:pt x="17747" y="1074928"/>
                  <a:pt x="55974" y="1074928"/>
                </a:cubicBezTo>
                <a:close/>
              </a:path>
            </a:pathLst>
          </a:custGeom>
          <a:solidFill>
            <a:srgbClr val="012169"/>
          </a:solidFill>
          <a:ln w="12700" cap="flat">
            <a:noFill/>
            <a:prstDash val="solid"/>
            <a:miter/>
          </a:ln>
        </p:spPr>
        <p:txBody>
          <a:bodyPr rtlCol="0" anchor="ctr">
            <a:noAutofit/>
          </a:bodyPr>
          <a:lstStyle/>
          <a:p>
            <a:endParaRPr lang="en-US"/>
          </a:p>
        </p:txBody>
      </p:sp>
      <p:sp>
        <p:nvSpPr>
          <p:cNvPr id="63" name="Freeform 62">
            <a:extLst>
              <a:ext uri="{FF2B5EF4-FFF2-40B4-BE49-F238E27FC236}">
                <a16:creationId xmlns:a16="http://schemas.microsoft.com/office/drawing/2014/main" id="{09CFADB7-93D1-9EE9-B329-DAE8B0711C8B}"/>
              </a:ext>
            </a:extLst>
          </p:cNvPr>
          <p:cNvSpPr/>
          <p:nvPr/>
        </p:nvSpPr>
        <p:spPr>
          <a:xfrm>
            <a:off x="6476697" y="2195829"/>
            <a:ext cx="1581855" cy="842391"/>
          </a:xfrm>
          <a:custGeom>
            <a:avLst/>
            <a:gdLst>
              <a:gd name="connsiteX0" fmla="*/ 1537891 w 1581855"/>
              <a:gd name="connsiteY0" fmla="*/ 127 h 842391"/>
              <a:gd name="connsiteX1" fmla="*/ 819960 w 1581855"/>
              <a:gd name="connsiteY1" fmla="*/ 127 h 842391"/>
              <a:gd name="connsiteX2" fmla="*/ 144193 w 1581855"/>
              <a:gd name="connsiteY2" fmla="*/ 420370 h 842391"/>
              <a:gd name="connsiteX3" fmla="*/ 2334 w 1581855"/>
              <a:gd name="connsiteY3" fmla="*/ 791845 h 842391"/>
              <a:gd name="connsiteX4" fmla="*/ 38148 w 1581855"/>
              <a:gd name="connsiteY4" fmla="*/ 842391 h 842391"/>
              <a:gd name="connsiteX5" fmla="*/ 767636 w 1581855"/>
              <a:gd name="connsiteY5" fmla="*/ 842391 h 842391"/>
              <a:gd name="connsiteX6" fmla="*/ 1445309 w 1581855"/>
              <a:gd name="connsiteY6" fmla="*/ 382143 h 842391"/>
              <a:gd name="connsiteX7" fmla="*/ 1579166 w 1581855"/>
              <a:gd name="connsiteY7" fmla="*/ 58166 h 842391"/>
              <a:gd name="connsiteX8" fmla="*/ 1538019 w 1581855"/>
              <a:gd name="connsiteY8" fmla="*/ 0 h 842391"/>
              <a:gd name="connsiteX9" fmla="*/ 1538019 w 1581855"/>
              <a:gd name="connsiteY9" fmla="*/ 0 h 842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1855" h="842391">
                <a:moveTo>
                  <a:pt x="1537891" y="127"/>
                </a:moveTo>
                <a:lnTo>
                  <a:pt x="819960" y="127"/>
                </a:lnTo>
                <a:cubicBezTo>
                  <a:pt x="513001" y="127"/>
                  <a:pt x="251635" y="138938"/>
                  <a:pt x="144193" y="420370"/>
                </a:cubicBezTo>
                <a:lnTo>
                  <a:pt x="2334" y="791845"/>
                </a:lnTo>
                <a:cubicBezTo>
                  <a:pt x="-6810" y="815721"/>
                  <a:pt x="12113" y="842391"/>
                  <a:pt x="38148" y="842391"/>
                </a:cubicBezTo>
                <a:lnTo>
                  <a:pt x="767636" y="842391"/>
                </a:lnTo>
                <a:cubicBezTo>
                  <a:pt x="1072436" y="842391"/>
                  <a:pt x="1338501" y="661670"/>
                  <a:pt x="1445309" y="382143"/>
                </a:cubicBezTo>
                <a:lnTo>
                  <a:pt x="1579166" y="58166"/>
                </a:lnTo>
                <a:cubicBezTo>
                  <a:pt x="1589708" y="30734"/>
                  <a:pt x="1567863" y="0"/>
                  <a:pt x="1538019" y="0"/>
                </a:cubicBezTo>
                <a:lnTo>
                  <a:pt x="1538019" y="0"/>
                </a:lnTo>
                <a:close/>
              </a:path>
            </a:pathLst>
          </a:custGeom>
          <a:solidFill>
            <a:srgbClr val="012169"/>
          </a:solidFill>
          <a:ln w="12700" cap="flat">
            <a:noFill/>
            <a:prstDash val="solid"/>
            <a:miter/>
          </a:ln>
        </p:spPr>
        <p:txBody>
          <a:bodyPr rtlCol="0" anchor="ctr">
            <a:noAutofit/>
          </a:bodyPr>
          <a:lstStyle/>
          <a:p>
            <a:endParaRPr lang="en-US"/>
          </a:p>
        </p:txBody>
      </p:sp>
      <p:sp>
        <p:nvSpPr>
          <p:cNvPr id="129" name="Freeform 128">
            <a:extLst>
              <a:ext uri="{FF2B5EF4-FFF2-40B4-BE49-F238E27FC236}">
                <a16:creationId xmlns:a16="http://schemas.microsoft.com/office/drawing/2014/main" id="{3AD16D91-B2F3-6013-FE53-0478536D3657}"/>
              </a:ext>
            </a:extLst>
          </p:cNvPr>
          <p:cNvSpPr/>
          <p:nvPr/>
        </p:nvSpPr>
        <p:spPr>
          <a:xfrm>
            <a:off x="2464789" y="2107310"/>
            <a:ext cx="1915251" cy="1019810"/>
          </a:xfrm>
          <a:custGeom>
            <a:avLst/>
            <a:gdLst>
              <a:gd name="connsiteX0" fmla="*/ 1861973 w 1915251"/>
              <a:gd name="connsiteY0" fmla="*/ 50800 h 1019810"/>
              <a:gd name="connsiteX1" fmla="*/ 1864132 w 1915251"/>
              <a:gd name="connsiteY1" fmla="*/ 52705 h 1019810"/>
              <a:gd name="connsiteX2" fmla="*/ 1702842 w 1915251"/>
              <a:gd name="connsiteY2" fmla="*/ 443230 h 1019810"/>
              <a:gd name="connsiteX3" fmla="*/ 1702588 w 1915251"/>
              <a:gd name="connsiteY3" fmla="*/ 443865 h 1019810"/>
              <a:gd name="connsiteX4" fmla="*/ 1702334 w 1915251"/>
              <a:gd name="connsiteY4" fmla="*/ 444500 h 1019810"/>
              <a:gd name="connsiteX5" fmla="*/ 929412 w 1915251"/>
              <a:gd name="connsiteY5" fmla="*/ 969010 h 1019810"/>
              <a:gd name="connsiteX6" fmla="*/ 53112 w 1915251"/>
              <a:gd name="connsiteY6" fmla="*/ 969010 h 1019810"/>
              <a:gd name="connsiteX7" fmla="*/ 221895 w 1915251"/>
              <a:gd name="connsiteY7" fmla="*/ 526923 h 1019810"/>
              <a:gd name="connsiteX8" fmla="*/ 992658 w 1915251"/>
              <a:gd name="connsiteY8" fmla="*/ 50673 h 1019810"/>
              <a:gd name="connsiteX9" fmla="*/ 1861846 w 1915251"/>
              <a:gd name="connsiteY9" fmla="*/ 50673 h 1019810"/>
              <a:gd name="connsiteX10" fmla="*/ 1861973 w 1915251"/>
              <a:gd name="connsiteY10" fmla="*/ 0 h 1019810"/>
              <a:gd name="connsiteX11" fmla="*/ 992785 w 1915251"/>
              <a:gd name="connsiteY11" fmla="*/ 0 h 1019810"/>
              <a:gd name="connsiteX12" fmla="*/ 174524 w 1915251"/>
              <a:gd name="connsiteY12" fmla="*/ 508889 h 1019810"/>
              <a:gd name="connsiteX13" fmla="*/ 2820 w 1915251"/>
              <a:gd name="connsiteY13" fmla="*/ 958596 h 1019810"/>
              <a:gd name="connsiteX14" fmla="*/ 46254 w 1915251"/>
              <a:gd name="connsiteY14" fmla="*/ 1019810 h 1019810"/>
              <a:gd name="connsiteX15" fmla="*/ 929539 w 1915251"/>
              <a:gd name="connsiteY15" fmla="*/ 1019810 h 1019810"/>
              <a:gd name="connsiteX16" fmla="*/ 1749959 w 1915251"/>
              <a:gd name="connsiteY16" fmla="*/ 462534 h 1019810"/>
              <a:gd name="connsiteX17" fmla="*/ 1912011 w 1915251"/>
              <a:gd name="connsiteY17" fmla="*/ 70358 h 1019810"/>
              <a:gd name="connsiteX18" fmla="*/ 1862100 w 1915251"/>
              <a:gd name="connsiteY18" fmla="*/ 0 h 1019810"/>
              <a:gd name="connsiteX19" fmla="*/ 1862100 w 1915251"/>
              <a:gd name="connsiteY19" fmla="*/ 0 h 1019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915251" h="1019810">
                <a:moveTo>
                  <a:pt x="1861973" y="50800"/>
                </a:moveTo>
                <a:cubicBezTo>
                  <a:pt x="1862862" y="50800"/>
                  <a:pt x="1863878" y="51943"/>
                  <a:pt x="1864132" y="52705"/>
                </a:cubicBezTo>
                <a:lnTo>
                  <a:pt x="1702842" y="443230"/>
                </a:lnTo>
                <a:lnTo>
                  <a:pt x="1702588" y="443865"/>
                </a:lnTo>
                <a:lnTo>
                  <a:pt x="1702334" y="444500"/>
                </a:lnTo>
                <a:cubicBezTo>
                  <a:pt x="1580668" y="763143"/>
                  <a:pt x="1277265" y="969010"/>
                  <a:pt x="929412" y="969010"/>
                </a:cubicBezTo>
                <a:lnTo>
                  <a:pt x="53112" y="969010"/>
                </a:lnTo>
                <a:lnTo>
                  <a:pt x="221895" y="526923"/>
                </a:lnTo>
                <a:cubicBezTo>
                  <a:pt x="337465" y="224282"/>
                  <a:pt x="618389" y="50673"/>
                  <a:pt x="992658" y="50673"/>
                </a:cubicBezTo>
                <a:lnTo>
                  <a:pt x="1861846" y="50673"/>
                </a:lnTo>
                <a:moveTo>
                  <a:pt x="1861973" y="0"/>
                </a:moveTo>
                <a:lnTo>
                  <a:pt x="992785" y="0"/>
                </a:lnTo>
                <a:cubicBezTo>
                  <a:pt x="621183" y="0"/>
                  <a:pt x="304699" y="168148"/>
                  <a:pt x="174524" y="508889"/>
                </a:cubicBezTo>
                <a:lnTo>
                  <a:pt x="2820" y="958596"/>
                </a:lnTo>
                <a:cubicBezTo>
                  <a:pt x="-8229" y="987552"/>
                  <a:pt x="14631" y="1019810"/>
                  <a:pt x="46254" y="1019810"/>
                </a:cubicBezTo>
                <a:lnTo>
                  <a:pt x="929539" y="1019810"/>
                </a:lnTo>
                <a:cubicBezTo>
                  <a:pt x="1298601" y="1019810"/>
                  <a:pt x="1620800" y="800989"/>
                  <a:pt x="1749959" y="462534"/>
                </a:cubicBezTo>
                <a:lnTo>
                  <a:pt x="1912011" y="70358"/>
                </a:lnTo>
                <a:cubicBezTo>
                  <a:pt x="1924711" y="37084"/>
                  <a:pt x="1898422" y="0"/>
                  <a:pt x="1862100" y="0"/>
                </a:cubicBezTo>
                <a:lnTo>
                  <a:pt x="1862100" y="0"/>
                </a:lnTo>
                <a:close/>
              </a:path>
            </a:pathLst>
          </a:custGeom>
          <a:solidFill>
            <a:srgbClr val="8BC400"/>
          </a:solidFill>
          <a:ln w="12700" cap="flat">
            <a:noFill/>
            <a:prstDash val="solid"/>
            <a:miter/>
          </a:ln>
        </p:spPr>
        <p:txBody>
          <a:bodyPr rtlCol="0" anchor="ctr">
            <a:noAutofit/>
          </a:bodyPr>
          <a:lstStyle/>
          <a:p>
            <a:endParaRPr lang="en-US"/>
          </a:p>
        </p:txBody>
      </p:sp>
      <p:sp>
        <p:nvSpPr>
          <p:cNvPr id="131" name="Freeform 130">
            <a:extLst>
              <a:ext uri="{FF2B5EF4-FFF2-40B4-BE49-F238E27FC236}">
                <a16:creationId xmlns:a16="http://schemas.microsoft.com/office/drawing/2014/main" id="{CAE96DD4-E106-2FC8-ACE4-957C13EC3EA2}"/>
              </a:ext>
            </a:extLst>
          </p:cNvPr>
          <p:cNvSpPr/>
          <p:nvPr/>
        </p:nvSpPr>
        <p:spPr>
          <a:xfrm>
            <a:off x="0" y="2132457"/>
            <a:ext cx="709824" cy="943991"/>
          </a:xfrm>
          <a:custGeom>
            <a:avLst/>
            <a:gdLst>
              <a:gd name="connsiteX0" fmla="*/ 0 w 709824"/>
              <a:gd name="connsiteY0" fmla="*/ 50800 h 943991"/>
              <a:gd name="connsiteX1" fmla="*/ 655574 w 709824"/>
              <a:gd name="connsiteY1" fmla="*/ 50800 h 943991"/>
              <a:gd name="connsiteX2" fmla="*/ 496443 w 709824"/>
              <a:gd name="connsiteY2" fmla="*/ 467614 h 943991"/>
              <a:gd name="connsiteX3" fmla="*/ 0 w 709824"/>
              <a:gd name="connsiteY3" fmla="*/ 892048 h 943991"/>
              <a:gd name="connsiteX4" fmla="*/ 0 w 709824"/>
              <a:gd name="connsiteY4" fmla="*/ 943991 h 943991"/>
              <a:gd name="connsiteX5" fmla="*/ 543814 w 709824"/>
              <a:gd name="connsiteY5" fmla="*/ 485775 h 943991"/>
              <a:gd name="connsiteX6" fmla="*/ 707136 w 709824"/>
              <a:gd name="connsiteY6" fmla="*/ 58166 h 943991"/>
              <a:gd name="connsiteX7" fmla="*/ 665861 w 709824"/>
              <a:gd name="connsiteY7" fmla="*/ 0 h 943991"/>
              <a:gd name="connsiteX8" fmla="*/ 0 w 709824"/>
              <a:gd name="connsiteY8" fmla="*/ 0 h 943991"/>
              <a:gd name="connsiteX9" fmla="*/ 0 w 709824"/>
              <a:gd name="connsiteY9" fmla="*/ 50800 h 943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09824" h="943991">
                <a:moveTo>
                  <a:pt x="0" y="50800"/>
                </a:moveTo>
                <a:lnTo>
                  <a:pt x="655574" y="50800"/>
                </a:lnTo>
                <a:lnTo>
                  <a:pt x="496443" y="467614"/>
                </a:lnTo>
                <a:cubicBezTo>
                  <a:pt x="412496" y="687070"/>
                  <a:pt x="236855" y="834771"/>
                  <a:pt x="0" y="892048"/>
                </a:cubicBezTo>
                <a:lnTo>
                  <a:pt x="0" y="943991"/>
                </a:lnTo>
                <a:cubicBezTo>
                  <a:pt x="248285" y="887222"/>
                  <a:pt x="448564" y="735203"/>
                  <a:pt x="543814" y="485775"/>
                </a:cubicBezTo>
                <a:lnTo>
                  <a:pt x="707136" y="58166"/>
                </a:lnTo>
                <a:cubicBezTo>
                  <a:pt x="717677" y="30734"/>
                  <a:pt x="695833" y="0"/>
                  <a:pt x="665861" y="0"/>
                </a:cubicBezTo>
                <a:lnTo>
                  <a:pt x="0" y="0"/>
                </a:lnTo>
                <a:lnTo>
                  <a:pt x="0" y="50800"/>
                </a:lnTo>
                <a:close/>
              </a:path>
            </a:pathLst>
          </a:custGeom>
          <a:solidFill>
            <a:srgbClr val="012169"/>
          </a:solidFill>
          <a:ln w="12700" cap="flat">
            <a:noFill/>
            <a:prstDash val="solid"/>
            <a:miter/>
          </a:ln>
        </p:spPr>
        <p:txBody>
          <a:bodyPr rtlCol="0" anchor="ctr">
            <a:noAutofit/>
          </a:bodyPr>
          <a:lstStyle/>
          <a:p>
            <a:endParaRPr lang="en-US"/>
          </a:p>
        </p:txBody>
      </p:sp>
      <p:sp>
        <p:nvSpPr>
          <p:cNvPr id="133" name="Freeform 132">
            <a:extLst>
              <a:ext uri="{FF2B5EF4-FFF2-40B4-BE49-F238E27FC236}">
                <a16:creationId xmlns:a16="http://schemas.microsoft.com/office/drawing/2014/main" id="{D434001E-768B-4FB2-2D5B-FFA4DB027E5B}"/>
              </a:ext>
            </a:extLst>
          </p:cNvPr>
          <p:cNvSpPr/>
          <p:nvPr/>
        </p:nvSpPr>
        <p:spPr>
          <a:xfrm>
            <a:off x="8300654" y="447801"/>
            <a:ext cx="2018443" cy="1074928"/>
          </a:xfrm>
          <a:custGeom>
            <a:avLst/>
            <a:gdLst>
              <a:gd name="connsiteX0" fmla="*/ 1962597 w 2018443"/>
              <a:gd name="connsiteY0" fmla="*/ 127 h 1074928"/>
              <a:gd name="connsiteX1" fmla="*/ 1046419 w 2018443"/>
              <a:gd name="connsiteY1" fmla="*/ 127 h 1074928"/>
              <a:gd name="connsiteX2" fmla="*/ 183962 w 2018443"/>
              <a:gd name="connsiteY2" fmla="*/ 536448 h 1074928"/>
              <a:gd name="connsiteX3" fmla="*/ 2987 w 2018443"/>
              <a:gd name="connsiteY3" fmla="*/ 1010412 h 1074928"/>
              <a:gd name="connsiteX4" fmla="*/ 48707 w 2018443"/>
              <a:gd name="connsiteY4" fmla="*/ 1074928 h 1074928"/>
              <a:gd name="connsiteX5" fmla="*/ 979616 w 2018443"/>
              <a:gd name="connsiteY5" fmla="*/ 1074928 h 1074928"/>
              <a:gd name="connsiteX6" fmla="*/ 1844360 w 2018443"/>
              <a:gd name="connsiteY6" fmla="*/ 487553 h 1074928"/>
              <a:gd name="connsiteX7" fmla="*/ 2015048 w 2018443"/>
              <a:gd name="connsiteY7" fmla="*/ 74168 h 1074928"/>
              <a:gd name="connsiteX8" fmla="*/ 1962470 w 2018443"/>
              <a:gd name="connsiteY8" fmla="*/ 0 h 1074928"/>
              <a:gd name="connsiteX9" fmla="*/ 1962470 w 2018443"/>
              <a:gd name="connsiteY9" fmla="*/ 0 h 1074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18443" h="1074928">
                <a:moveTo>
                  <a:pt x="1962597" y="127"/>
                </a:moveTo>
                <a:lnTo>
                  <a:pt x="1046419" y="127"/>
                </a:lnTo>
                <a:cubicBezTo>
                  <a:pt x="654751" y="127"/>
                  <a:pt x="321122" y="177292"/>
                  <a:pt x="183962" y="536448"/>
                </a:cubicBezTo>
                <a:lnTo>
                  <a:pt x="2987" y="1010412"/>
                </a:lnTo>
                <a:cubicBezTo>
                  <a:pt x="-8698" y="1040892"/>
                  <a:pt x="15433" y="1074928"/>
                  <a:pt x="48707" y="1074928"/>
                </a:cubicBezTo>
                <a:lnTo>
                  <a:pt x="979616" y="1074928"/>
                </a:lnTo>
                <a:cubicBezTo>
                  <a:pt x="1368490" y="1074928"/>
                  <a:pt x="1708215" y="844296"/>
                  <a:pt x="1844360" y="487553"/>
                </a:cubicBezTo>
                <a:lnTo>
                  <a:pt x="2015048" y="74168"/>
                </a:lnTo>
                <a:cubicBezTo>
                  <a:pt x="2028383" y="39116"/>
                  <a:pt x="2000697" y="0"/>
                  <a:pt x="1962470" y="0"/>
                </a:cubicBezTo>
                <a:lnTo>
                  <a:pt x="1962470" y="0"/>
                </a:lnTo>
                <a:close/>
              </a:path>
            </a:pathLst>
          </a:custGeom>
          <a:solidFill>
            <a:srgbClr val="8BC400"/>
          </a:solidFill>
          <a:ln w="12700" cap="flat">
            <a:noFill/>
            <a:prstDash val="solid"/>
            <a:miter/>
          </a:ln>
        </p:spPr>
        <p:txBody>
          <a:bodyPr rtlCol="0" anchor="ctr">
            <a:noAutofit/>
          </a:bodyPr>
          <a:lstStyle/>
          <a:p>
            <a:endParaRPr lang="en-US"/>
          </a:p>
        </p:txBody>
      </p:sp>
      <p:sp>
        <p:nvSpPr>
          <p:cNvPr id="135" name="Freeform 134">
            <a:extLst>
              <a:ext uri="{FF2B5EF4-FFF2-40B4-BE49-F238E27FC236}">
                <a16:creationId xmlns:a16="http://schemas.microsoft.com/office/drawing/2014/main" id="{AEDC56AC-EB1D-6586-A90F-1ECE714A34BB}"/>
              </a:ext>
            </a:extLst>
          </p:cNvPr>
          <p:cNvSpPr/>
          <p:nvPr/>
        </p:nvSpPr>
        <p:spPr>
          <a:xfrm>
            <a:off x="4354908" y="564133"/>
            <a:ext cx="1581855" cy="842391"/>
          </a:xfrm>
          <a:custGeom>
            <a:avLst/>
            <a:gdLst>
              <a:gd name="connsiteX0" fmla="*/ 1527096 w 1581855"/>
              <a:gd name="connsiteY0" fmla="*/ 50927 h 842391"/>
              <a:gd name="connsiteX1" fmla="*/ 1398319 w 1581855"/>
              <a:gd name="connsiteY1" fmla="*/ 362839 h 842391"/>
              <a:gd name="connsiteX2" fmla="*/ 1398064 w 1581855"/>
              <a:gd name="connsiteY2" fmla="*/ 363474 h 842391"/>
              <a:gd name="connsiteX3" fmla="*/ 1397810 w 1581855"/>
              <a:gd name="connsiteY3" fmla="*/ 364109 h 842391"/>
              <a:gd name="connsiteX4" fmla="*/ 767636 w 1581855"/>
              <a:gd name="connsiteY4" fmla="*/ 791718 h 842391"/>
              <a:gd name="connsiteX5" fmla="*/ 56690 w 1581855"/>
              <a:gd name="connsiteY5" fmla="*/ 791718 h 842391"/>
              <a:gd name="connsiteX6" fmla="*/ 191564 w 1581855"/>
              <a:gd name="connsiteY6" fmla="*/ 438658 h 842391"/>
              <a:gd name="connsiteX7" fmla="*/ 819960 w 1581855"/>
              <a:gd name="connsiteY7" fmla="*/ 51054 h 842391"/>
              <a:gd name="connsiteX8" fmla="*/ 1527096 w 1581855"/>
              <a:gd name="connsiteY8" fmla="*/ 51054 h 842391"/>
              <a:gd name="connsiteX9" fmla="*/ 1537891 w 1581855"/>
              <a:gd name="connsiteY9" fmla="*/ 127 h 842391"/>
              <a:gd name="connsiteX10" fmla="*/ 819960 w 1581855"/>
              <a:gd name="connsiteY10" fmla="*/ 127 h 842391"/>
              <a:gd name="connsiteX11" fmla="*/ 144193 w 1581855"/>
              <a:gd name="connsiteY11" fmla="*/ 420370 h 842391"/>
              <a:gd name="connsiteX12" fmla="*/ 2334 w 1581855"/>
              <a:gd name="connsiteY12" fmla="*/ 791845 h 842391"/>
              <a:gd name="connsiteX13" fmla="*/ 38148 w 1581855"/>
              <a:gd name="connsiteY13" fmla="*/ 842391 h 842391"/>
              <a:gd name="connsiteX14" fmla="*/ 767636 w 1581855"/>
              <a:gd name="connsiteY14" fmla="*/ 842391 h 842391"/>
              <a:gd name="connsiteX15" fmla="*/ 1445308 w 1581855"/>
              <a:gd name="connsiteY15" fmla="*/ 382143 h 842391"/>
              <a:gd name="connsiteX16" fmla="*/ 1579166 w 1581855"/>
              <a:gd name="connsiteY16" fmla="*/ 58166 h 842391"/>
              <a:gd name="connsiteX17" fmla="*/ 1538019 w 1581855"/>
              <a:gd name="connsiteY17" fmla="*/ 0 h 842391"/>
              <a:gd name="connsiteX18" fmla="*/ 1538019 w 1581855"/>
              <a:gd name="connsiteY18" fmla="*/ 0 h 842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581855" h="842391">
                <a:moveTo>
                  <a:pt x="1527096" y="50927"/>
                </a:moveTo>
                <a:lnTo>
                  <a:pt x="1398319" y="362839"/>
                </a:lnTo>
                <a:lnTo>
                  <a:pt x="1398064" y="363474"/>
                </a:lnTo>
                <a:lnTo>
                  <a:pt x="1397810" y="364109"/>
                </a:lnTo>
                <a:cubicBezTo>
                  <a:pt x="1298623" y="623824"/>
                  <a:pt x="1051227" y="791718"/>
                  <a:pt x="767636" y="791718"/>
                </a:cubicBezTo>
                <a:lnTo>
                  <a:pt x="56690" y="791718"/>
                </a:lnTo>
                <a:lnTo>
                  <a:pt x="191564" y="438658"/>
                </a:lnTo>
                <a:cubicBezTo>
                  <a:pt x="285671" y="192278"/>
                  <a:pt x="514652" y="51054"/>
                  <a:pt x="819960" y="51054"/>
                </a:cubicBezTo>
                <a:lnTo>
                  <a:pt x="1527096" y="51054"/>
                </a:lnTo>
                <a:moveTo>
                  <a:pt x="1537891" y="127"/>
                </a:moveTo>
                <a:lnTo>
                  <a:pt x="819960" y="127"/>
                </a:lnTo>
                <a:cubicBezTo>
                  <a:pt x="513001" y="127"/>
                  <a:pt x="251635" y="138938"/>
                  <a:pt x="144193" y="420370"/>
                </a:cubicBezTo>
                <a:lnTo>
                  <a:pt x="2334" y="791845"/>
                </a:lnTo>
                <a:cubicBezTo>
                  <a:pt x="-6810" y="815721"/>
                  <a:pt x="12113" y="842391"/>
                  <a:pt x="38148" y="842391"/>
                </a:cubicBezTo>
                <a:lnTo>
                  <a:pt x="767636" y="842391"/>
                </a:lnTo>
                <a:cubicBezTo>
                  <a:pt x="1072436" y="842391"/>
                  <a:pt x="1338501" y="661670"/>
                  <a:pt x="1445308" y="382143"/>
                </a:cubicBezTo>
                <a:lnTo>
                  <a:pt x="1579166" y="58166"/>
                </a:lnTo>
                <a:cubicBezTo>
                  <a:pt x="1589707" y="30734"/>
                  <a:pt x="1567863" y="0"/>
                  <a:pt x="1538019" y="0"/>
                </a:cubicBezTo>
                <a:lnTo>
                  <a:pt x="1538019" y="0"/>
                </a:lnTo>
                <a:close/>
              </a:path>
            </a:pathLst>
          </a:custGeom>
          <a:solidFill>
            <a:srgbClr val="012169"/>
          </a:solidFill>
          <a:ln w="12700" cap="flat">
            <a:noFill/>
            <a:prstDash val="solid"/>
            <a:miter/>
          </a:ln>
        </p:spPr>
        <p:txBody>
          <a:bodyPr rtlCol="0" anchor="ctr">
            <a:noAutofit/>
          </a:bodyPr>
          <a:lstStyle/>
          <a:p>
            <a:endParaRPr lang="en-US"/>
          </a:p>
        </p:txBody>
      </p:sp>
      <p:sp>
        <p:nvSpPr>
          <p:cNvPr id="137" name="Freeform 136">
            <a:extLst>
              <a:ext uri="{FF2B5EF4-FFF2-40B4-BE49-F238E27FC236}">
                <a16:creationId xmlns:a16="http://schemas.microsoft.com/office/drawing/2014/main" id="{D065B787-62D2-1C99-7DAA-DD2F5AF82D72}"/>
              </a:ext>
            </a:extLst>
          </p:cNvPr>
          <p:cNvSpPr/>
          <p:nvPr/>
        </p:nvSpPr>
        <p:spPr>
          <a:xfrm>
            <a:off x="342873" y="476250"/>
            <a:ext cx="1913221" cy="1019047"/>
          </a:xfrm>
          <a:custGeom>
            <a:avLst/>
            <a:gdLst>
              <a:gd name="connsiteX0" fmla="*/ 1860323 w 1913221"/>
              <a:gd name="connsiteY0" fmla="*/ 127 h 1019047"/>
              <a:gd name="connsiteX1" fmla="*/ 991897 w 1913221"/>
              <a:gd name="connsiteY1" fmla="*/ 127 h 1019047"/>
              <a:gd name="connsiteX2" fmla="*/ 174398 w 1913221"/>
              <a:gd name="connsiteY2" fmla="*/ 508508 h 1019047"/>
              <a:gd name="connsiteX3" fmla="*/ 2821 w 1913221"/>
              <a:gd name="connsiteY3" fmla="*/ 957834 h 1019047"/>
              <a:gd name="connsiteX4" fmla="*/ 46128 w 1913221"/>
              <a:gd name="connsiteY4" fmla="*/ 1019048 h 1019047"/>
              <a:gd name="connsiteX5" fmla="*/ 928524 w 1913221"/>
              <a:gd name="connsiteY5" fmla="*/ 1019048 h 1019047"/>
              <a:gd name="connsiteX6" fmla="*/ 1748182 w 1913221"/>
              <a:gd name="connsiteY6" fmla="*/ 462280 h 1019047"/>
              <a:gd name="connsiteX7" fmla="*/ 1909980 w 1913221"/>
              <a:gd name="connsiteY7" fmla="*/ 70358 h 1019047"/>
              <a:gd name="connsiteX8" fmla="*/ 1860196 w 1913221"/>
              <a:gd name="connsiteY8" fmla="*/ 0 h 1019047"/>
              <a:gd name="connsiteX9" fmla="*/ 1860196 w 1913221"/>
              <a:gd name="connsiteY9" fmla="*/ 0 h 1019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13221" h="1019047">
                <a:moveTo>
                  <a:pt x="1860323" y="127"/>
                </a:moveTo>
                <a:lnTo>
                  <a:pt x="991897" y="127"/>
                </a:lnTo>
                <a:cubicBezTo>
                  <a:pt x="620676" y="127"/>
                  <a:pt x="304446" y="168021"/>
                  <a:pt x="174398" y="508508"/>
                </a:cubicBezTo>
                <a:lnTo>
                  <a:pt x="2821" y="957834"/>
                </a:lnTo>
                <a:cubicBezTo>
                  <a:pt x="-8228" y="986663"/>
                  <a:pt x="14632" y="1019048"/>
                  <a:pt x="46128" y="1019048"/>
                </a:cubicBezTo>
                <a:lnTo>
                  <a:pt x="928524" y="1019048"/>
                </a:lnTo>
                <a:cubicBezTo>
                  <a:pt x="1297205" y="1019048"/>
                  <a:pt x="1619150" y="800354"/>
                  <a:pt x="1748182" y="462280"/>
                </a:cubicBezTo>
                <a:lnTo>
                  <a:pt x="1909980" y="70358"/>
                </a:lnTo>
                <a:cubicBezTo>
                  <a:pt x="1922680" y="37211"/>
                  <a:pt x="1896391" y="0"/>
                  <a:pt x="1860196" y="0"/>
                </a:cubicBezTo>
                <a:lnTo>
                  <a:pt x="1860196" y="0"/>
                </a:lnTo>
                <a:close/>
              </a:path>
            </a:pathLst>
          </a:custGeom>
          <a:solidFill>
            <a:srgbClr val="012169"/>
          </a:solidFill>
          <a:ln w="12700" cap="flat">
            <a:noFill/>
            <a:prstDash val="solid"/>
            <a:miter/>
          </a:ln>
        </p:spPr>
        <p:txBody>
          <a:bodyPr rtlCol="0" anchor="ctr">
            <a:noAutofit/>
          </a:bodyPr>
          <a:lstStyle/>
          <a:p>
            <a:endParaRPr lang="en-US"/>
          </a:p>
        </p:txBody>
      </p:sp>
      <p:sp>
        <p:nvSpPr>
          <p:cNvPr id="138" name="Freeform 137">
            <a:extLst>
              <a:ext uri="{FF2B5EF4-FFF2-40B4-BE49-F238E27FC236}">
                <a16:creationId xmlns:a16="http://schemas.microsoft.com/office/drawing/2014/main" id="{B0F92E93-5D83-B890-9A02-6187AA7861F3}"/>
              </a:ext>
            </a:extLst>
          </p:cNvPr>
          <p:cNvSpPr/>
          <p:nvPr/>
        </p:nvSpPr>
        <p:spPr>
          <a:xfrm>
            <a:off x="0" y="475995"/>
            <a:ext cx="328448" cy="760603"/>
          </a:xfrm>
          <a:custGeom>
            <a:avLst/>
            <a:gdLst>
              <a:gd name="connsiteX0" fmla="*/ 0 w 328448"/>
              <a:gd name="connsiteY0" fmla="*/ 50800 h 760603"/>
              <a:gd name="connsiteX1" fmla="*/ 275336 w 328448"/>
              <a:gd name="connsiteY1" fmla="*/ 50800 h 760603"/>
              <a:gd name="connsiteX2" fmla="*/ 106553 w 328448"/>
              <a:gd name="connsiteY2" fmla="*/ 492887 h 760603"/>
              <a:gd name="connsiteX3" fmla="*/ 0 w 328448"/>
              <a:gd name="connsiteY3" fmla="*/ 682244 h 760603"/>
              <a:gd name="connsiteX4" fmla="*/ 0 w 328448"/>
              <a:gd name="connsiteY4" fmla="*/ 760603 h 760603"/>
              <a:gd name="connsiteX5" fmla="*/ 153924 w 328448"/>
              <a:gd name="connsiteY5" fmla="*/ 510921 h 760603"/>
              <a:gd name="connsiteX6" fmla="*/ 325628 w 328448"/>
              <a:gd name="connsiteY6" fmla="*/ 61214 h 760603"/>
              <a:gd name="connsiteX7" fmla="*/ 282194 w 328448"/>
              <a:gd name="connsiteY7" fmla="*/ 0 h 760603"/>
              <a:gd name="connsiteX8" fmla="*/ 0 w 328448"/>
              <a:gd name="connsiteY8" fmla="*/ 0 h 760603"/>
              <a:gd name="connsiteX9" fmla="*/ 0 w 328448"/>
              <a:gd name="connsiteY9" fmla="*/ 50800 h 7606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28448" h="760603">
                <a:moveTo>
                  <a:pt x="0" y="50800"/>
                </a:moveTo>
                <a:lnTo>
                  <a:pt x="275336" y="50800"/>
                </a:lnTo>
                <a:lnTo>
                  <a:pt x="106553" y="492887"/>
                </a:lnTo>
                <a:cubicBezTo>
                  <a:pt x="79629" y="563118"/>
                  <a:pt x="43815" y="626364"/>
                  <a:pt x="0" y="682244"/>
                </a:cubicBezTo>
                <a:lnTo>
                  <a:pt x="0" y="760603"/>
                </a:lnTo>
                <a:cubicBezTo>
                  <a:pt x="64516" y="691388"/>
                  <a:pt x="116840" y="608203"/>
                  <a:pt x="153924" y="510921"/>
                </a:cubicBezTo>
                <a:lnTo>
                  <a:pt x="325628" y="61214"/>
                </a:lnTo>
                <a:cubicBezTo>
                  <a:pt x="336677" y="32258"/>
                  <a:pt x="313817" y="0"/>
                  <a:pt x="282194" y="0"/>
                </a:cubicBezTo>
                <a:lnTo>
                  <a:pt x="0" y="0"/>
                </a:lnTo>
                <a:lnTo>
                  <a:pt x="0" y="50800"/>
                </a:lnTo>
                <a:close/>
              </a:path>
            </a:pathLst>
          </a:custGeom>
          <a:solidFill>
            <a:srgbClr val="8BC400"/>
          </a:solidFill>
          <a:ln w="12700" cap="flat">
            <a:noFill/>
            <a:prstDash val="solid"/>
            <a:miter/>
          </a:ln>
        </p:spPr>
        <p:txBody>
          <a:bodyPr rtlCol="0" anchor="ctr">
            <a:noAutofit/>
          </a:bodyPr>
          <a:lstStyle/>
          <a:p>
            <a:endParaRPr lang="en-US"/>
          </a:p>
        </p:txBody>
      </p:sp>
      <p:sp>
        <p:nvSpPr>
          <p:cNvPr id="156" name="Rectangle 155" hidden="1">
            <a:extLst>
              <a:ext uri="{FF2B5EF4-FFF2-40B4-BE49-F238E27FC236}">
                <a16:creationId xmlns:a16="http://schemas.microsoft.com/office/drawing/2014/main" id="{251A158C-728C-2BC9-D46F-F9F692AB200A}"/>
              </a:ext>
            </a:extLst>
          </p:cNvPr>
          <p:cNvSpPr/>
          <p:nvPr userDrawn="1"/>
        </p:nvSpPr>
        <p:spPr>
          <a:xfrm>
            <a:off x="0" y="-15481"/>
            <a:ext cx="12192000" cy="6888727"/>
          </a:xfrm>
          <a:prstGeom prst="rect">
            <a:avLst/>
          </a:prstGeom>
          <a:solidFill>
            <a:schemeClr val="bg1"/>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1" name="Picture Placeholder 160">
            <a:extLst>
              <a:ext uri="{FF2B5EF4-FFF2-40B4-BE49-F238E27FC236}">
                <a16:creationId xmlns:a16="http://schemas.microsoft.com/office/drawing/2014/main" id="{2412CA10-A51D-4303-CD60-98DA81A31AFC}"/>
              </a:ext>
            </a:extLst>
          </p:cNvPr>
          <p:cNvSpPr>
            <a:spLocks noGrp="1"/>
          </p:cNvSpPr>
          <p:nvPr>
            <p:ph type="pic" sz="quarter" idx="23"/>
          </p:nvPr>
        </p:nvSpPr>
        <p:spPr>
          <a:xfrm>
            <a:off x="3370679" y="5360415"/>
            <a:ext cx="1915253" cy="1019810"/>
          </a:xfrm>
          <a:custGeom>
            <a:avLst/>
            <a:gdLst>
              <a:gd name="connsiteX0" fmla="*/ 992787 w 1915253"/>
              <a:gd name="connsiteY0" fmla="*/ 0 h 1019810"/>
              <a:gd name="connsiteX1" fmla="*/ 1861974 w 1915253"/>
              <a:gd name="connsiteY1" fmla="*/ 0 h 1019810"/>
              <a:gd name="connsiteX2" fmla="*/ 1862101 w 1915253"/>
              <a:gd name="connsiteY2" fmla="*/ 0 h 1019810"/>
              <a:gd name="connsiteX3" fmla="*/ 1912012 w 1915253"/>
              <a:gd name="connsiteY3" fmla="*/ 70358 h 1019810"/>
              <a:gd name="connsiteX4" fmla="*/ 1749961 w 1915253"/>
              <a:gd name="connsiteY4" fmla="*/ 462534 h 1019810"/>
              <a:gd name="connsiteX5" fmla="*/ 929540 w 1915253"/>
              <a:gd name="connsiteY5" fmla="*/ 1019810 h 1019810"/>
              <a:gd name="connsiteX6" fmla="*/ 46255 w 1915253"/>
              <a:gd name="connsiteY6" fmla="*/ 1019810 h 1019810"/>
              <a:gd name="connsiteX7" fmla="*/ 2821 w 1915253"/>
              <a:gd name="connsiteY7" fmla="*/ 958596 h 1019810"/>
              <a:gd name="connsiteX8" fmla="*/ 174525 w 1915253"/>
              <a:gd name="connsiteY8" fmla="*/ 508889 h 1019810"/>
              <a:gd name="connsiteX9" fmla="*/ 992787 w 1915253"/>
              <a:gd name="connsiteY9" fmla="*/ 0 h 1019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15253" h="1019810">
                <a:moveTo>
                  <a:pt x="992787" y="0"/>
                </a:moveTo>
                <a:lnTo>
                  <a:pt x="1861974" y="0"/>
                </a:lnTo>
                <a:lnTo>
                  <a:pt x="1862101" y="0"/>
                </a:lnTo>
                <a:cubicBezTo>
                  <a:pt x="1898424" y="0"/>
                  <a:pt x="1924713" y="37084"/>
                  <a:pt x="1912012" y="70358"/>
                </a:cubicBezTo>
                <a:lnTo>
                  <a:pt x="1749961" y="462534"/>
                </a:lnTo>
                <a:cubicBezTo>
                  <a:pt x="1620801" y="800989"/>
                  <a:pt x="1298602" y="1019810"/>
                  <a:pt x="929540" y="1019810"/>
                </a:cubicBezTo>
                <a:lnTo>
                  <a:pt x="46255" y="1019810"/>
                </a:lnTo>
                <a:cubicBezTo>
                  <a:pt x="14632" y="1019810"/>
                  <a:pt x="-8228" y="987552"/>
                  <a:pt x="2821" y="958596"/>
                </a:cubicBezTo>
                <a:lnTo>
                  <a:pt x="174525" y="508889"/>
                </a:lnTo>
                <a:cubicBezTo>
                  <a:pt x="304700" y="168148"/>
                  <a:pt x="621184" y="0"/>
                  <a:pt x="992787" y="0"/>
                </a:cubicBezTo>
                <a:close/>
              </a:path>
            </a:pathLst>
          </a:custGeom>
          <a:pattFill prst="pct20">
            <a:fgClr>
              <a:srgbClr val="012169"/>
            </a:fgClr>
            <a:bgClr>
              <a:schemeClr val="bg1"/>
            </a:bgClr>
          </a:pattFill>
        </p:spPr>
        <p:txBody>
          <a:bodyPr wrap="square" anchor="ctr">
            <a:noAutofit/>
          </a:bodyPr>
          <a:lstStyle>
            <a:lvl1pPr marL="0" indent="0" algn="ctr">
              <a:lnSpc>
                <a:spcPct val="100000"/>
              </a:lnSpc>
              <a:spcBef>
                <a:spcPts val="0"/>
              </a:spcBef>
              <a:buNone/>
              <a:defRPr sz="1000" b="1">
                <a:solidFill>
                  <a:srgbClr val="012169"/>
                </a:solidFill>
                <a:latin typeface="Calibri" panose="020F0502020204030204" pitchFamily="34" charset="0"/>
                <a:cs typeface="Calibri" panose="020F0502020204030204" pitchFamily="34" charset="0"/>
              </a:defRPr>
            </a:lvl1pPr>
          </a:lstStyle>
          <a:p>
            <a:r>
              <a:rPr lang="en-US"/>
              <a:t>Click icon to add picture</a:t>
            </a:r>
          </a:p>
        </p:txBody>
      </p:sp>
      <p:sp>
        <p:nvSpPr>
          <p:cNvPr id="160" name="Picture Placeholder 159">
            <a:extLst>
              <a:ext uri="{FF2B5EF4-FFF2-40B4-BE49-F238E27FC236}">
                <a16:creationId xmlns:a16="http://schemas.microsoft.com/office/drawing/2014/main" id="{0AC50638-FCAD-8639-1788-3AD662299E42}"/>
              </a:ext>
            </a:extLst>
          </p:cNvPr>
          <p:cNvSpPr>
            <a:spLocks noGrp="1"/>
          </p:cNvSpPr>
          <p:nvPr>
            <p:ph type="pic" sz="quarter" idx="24"/>
          </p:nvPr>
        </p:nvSpPr>
        <p:spPr>
          <a:xfrm>
            <a:off x="0" y="5385689"/>
            <a:ext cx="1615715" cy="969519"/>
          </a:xfrm>
          <a:custGeom>
            <a:avLst/>
            <a:gdLst>
              <a:gd name="connsiteX0" fmla="*/ 732028 w 1615715"/>
              <a:gd name="connsiteY0" fmla="*/ 1 h 969519"/>
              <a:gd name="connsiteX1" fmla="*/ 1571752 w 1615715"/>
              <a:gd name="connsiteY1" fmla="*/ 1 h 969519"/>
              <a:gd name="connsiteX2" fmla="*/ 1613027 w 1615715"/>
              <a:gd name="connsiteY2" fmla="*/ 58167 h 969519"/>
              <a:gd name="connsiteX3" fmla="*/ 1449705 w 1615715"/>
              <a:gd name="connsiteY3" fmla="*/ 485776 h 969519"/>
              <a:gd name="connsiteX4" fmla="*/ 671830 w 1615715"/>
              <a:gd name="connsiteY4" fmla="*/ 969519 h 969519"/>
              <a:gd name="connsiteX5" fmla="*/ 0 w 1615715"/>
              <a:gd name="connsiteY5" fmla="*/ 969519 h 969519"/>
              <a:gd name="connsiteX6" fmla="*/ 0 w 1615715"/>
              <a:gd name="connsiteY6" fmla="*/ 426340 h 969519"/>
              <a:gd name="connsiteX7" fmla="*/ 732028 w 1615715"/>
              <a:gd name="connsiteY7" fmla="*/ 1 h 969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15715" h="969519">
                <a:moveTo>
                  <a:pt x="732028" y="1"/>
                </a:moveTo>
                <a:lnTo>
                  <a:pt x="1571752" y="1"/>
                </a:lnTo>
                <a:cubicBezTo>
                  <a:pt x="1601724" y="1"/>
                  <a:pt x="1623568" y="30735"/>
                  <a:pt x="1613027" y="58167"/>
                </a:cubicBezTo>
                <a:lnTo>
                  <a:pt x="1449705" y="485776"/>
                </a:lnTo>
                <a:cubicBezTo>
                  <a:pt x="1326007" y="809753"/>
                  <a:pt x="1025144" y="969519"/>
                  <a:pt x="671830" y="969519"/>
                </a:cubicBezTo>
                <a:lnTo>
                  <a:pt x="0" y="969519"/>
                </a:lnTo>
                <a:lnTo>
                  <a:pt x="0" y="426340"/>
                </a:lnTo>
                <a:cubicBezTo>
                  <a:pt x="144018" y="164212"/>
                  <a:pt x="420370" y="-126"/>
                  <a:pt x="732028" y="1"/>
                </a:cubicBezTo>
                <a:close/>
              </a:path>
            </a:pathLst>
          </a:custGeom>
          <a:pattFill prst="pct20">
            <a:fgClr>
              <a:srgbClr val="012169"/>
            </a:fgClr>
            <a:bgClr>
              <a:schemeClr val="bg1"/>
            </a:bgClr>
          </a:pattFill>
        </p:spPr>
        <p:txBody>
          <a:bodyPr wrap="square" anchor="ctr">
            <a:noAutofit/>
          </a:bodyPr>
          <a:lstStyle>
            <a:lvl1pPr marL="0" indent="0" algn="ctr">
              <a:lnSpc>
                <a:spcPct val="100000"/>
              </a:lnSpc>
              <a:spcBef>
                <a:spcPts val="0"/>
              </a:spcBef>
              <a:buNone/>
              <a:defRPr sz="1000" b="1">
                <a:solidFill>
                  <a:srgbClr val="012169"/>
                </a:solidFill>
                <a:latin typeface="Calibri" panose="020F0502020204030204" pitchFamily="34" charset="0"/>
                <a:cs typeface="Calibri" panose="020F0502020204030204" pitchFamily="34" charset="0"/>
              </a:defRPr>
            </a:lvl1pPr>
          </a:lstStyle>
          <a:p>
            <a:r>
              <a:rPr lang="en-US"/>
              <a:t>Click icon to add picture</a:t>
            </a:r>
          </a:p>
        </p:txBody>
      </p:sp>
      <p:sp>
        <p:nvSpPr>
          <p:cNvPr id="158" name="Picture Placeholder 157">
            <a:extLst>
              <a:ext uri="{FF2B5EF4-FFF2-40B4-BE49-F238E27FC236}">
                <a16:creationId xmlns:a16="http://schemas.microsoft.com/office/drawing/2014/main" id="{C3368373-78E9-A378-714F-39DAC17634AB}"/>
              </a:ext>
            </a:extLst>
          </p:cNvPr>
          <p:cNvSpPr>
            <a:spLocks noGrp="1"/>
          </p:cNvSpPr>
          <p:nvPr>
            <p:ph type="pic" sz="quarter" idx="25"/>
          </p:nvPr>
        </p:nvSpPr>
        <p:spPr>
          <a:xfrm>
            <a:off x="4710296" y="3590290"/>
            <a:ext cx="2414421" cy="1285748"/>
          </a:xfrm>
          <a:custGeom>
            <a:avLst/>
            <a:gdLst>
              <a:gd name="connsiteX0" fmla="*/ 2347474 w 2414421"/>
              <a:gd name="connsiteY0" fmla="*/ 0 h 1285748"/>
              <a:gd name="connsiteX1" fmla="*/ 2410340 w 2414421"/>
              <a:gd name="connsiteY1" fmla="*/ 88773 h 1285748"/>
              <a:gd name="connsiteX2" fmla="*/ 2206123 w 2414421"/>
              <a:gd name="connsiteY2" fmla="*/ 583184 h 1285748"/>
              <a:gd name="connsiteX3" fmla="*/ 1171836 w 2414421"/>
              <a:gd name="connsiteY3" fmla="*/ 1285748 h 1285748"/>
              <a:gd name="connsiteX4" fmla="*/ 58300 w 2414421"/>
              <a:gd name="connsiteY4" fmla="*/ 1285748 h 1285748"/>
              <a:gd name="connsiteX5" fmla="*/ 3563 w 2414421"/>
              <a:gd name="connsiteY5" fmla="*/ 1208532 h 1285748"/>
              <a:gd name="connsiteX6" fmla="*/ 220099 w 2414421"/>
              <a:gd name="connsiteY6" fmla="*/ 641604 h 1285748"/>
              <a:gd name="connsiteX7" fmla="*/ 1251592 w 2414421"/>
              <a:gd name="connsiteY7" fmla="*/ 127 h 1285748"/>
              <a:gd name="connsiteX8" fmla="*/ 2347474 w 2414421"/>
              <a:gd name="connsiteY8" fmla="*/ 127 h 12857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14421" h="1285748">
                <a:moveTo>
                  <a:pt x="2347474" y="0"/>
                </a:moveTo>
                <a:cubicBezTo>
                  <a:pt x="2393195" y="0"/>
                  <a:pt x="2426342" y="46863"/>
                  <a:pt x="2410340" y="88773"/>
                </a:cubicBezTo>
                <a:lnTo>
                  <a:pt x="2206123" y="583184"/>
                </a:lnTo>
                <a:cubicBezTo>
                  <a:pt x="2043310" y="1009777"/>
                  <a:pt x="1637037" y="1285748"/>
                  <a:pt x="1171836" y="1285748"/>
                </a:cubicBezTo>
                <a:lnTo>
                  <a:pt x="58300" y="1285748"/>
                </a:lnTo>
                <a:cubicBezTo>
                  <a:pt x="18549" y="1285748"/>
                  <a:pt x="-10407" y="1244981"/>
                  <a:pt x="3563" y="1208532"/>
                </a:cubicBezTo>
                <a:lnTo>
                  <a:pt x="220099" y="641604"/>
                </a:lnTo>
                <a:cubicBezTo>
                  <a:pt x="384055" y="212090"/>
                  <a:pt x="783088" y="127"/>
                  <a:pt x="1251592" y="127"/>
                </a:cubicBezTo>
                <a:lnTo>
                  <a:pt x="2347474" y="127"/>
                </a:lnTo>
                <a:close/>
              </a:path>
            </a:pathLst>
          </a:custGeom>
          <a:pattFill prst="pct20">
            <a:fgClr>
              <a:srgbClr val="012169"/>
            </a:fgClr>
            <a:bgClr>
              <a:schemeClr val="bg1"/>
            </a:bgClr>
          </a:pattFill>
        </p:spPr>
        <p:txBody>
          <a:bodyPr wrap="square" anchor="ctr">
            <a:noAutofit/>
          </a:bodyPr>
          <a:lstStyle>
            <a:lvl1pPr marL="0" indent="0" algn="ctr">
              <a:lnSpc>
                <a:spcPct val="100000"/>
              </a:lnSpc>
              <a:spcBef>
                <a:spcPts val="0"/>
              </a:spcBef>
              <a:buNone/>
              <a:defRPr sz="1000" b="1">
                <a:solidFill>
                  <a:srgbClr val="012169"/>
                </a:solidFill>
                <a:latin typeface="Calibri" panose="020F0502020204030204" pitchFamily="34" charset="0"/>
                <a:cs typeface="Calibri" panose="020F0502020204030204" pitchFamily="34" charset="0"/>
              </a:defRPr>
            </a:lvl1pPr>
          </a:lstStyle>
          <a:p>
            <a:r>
              <a:rPr lang="en-US"/>
              <a:t>Click icon to add picture</a:t>
            </a:r>
          </a:p>
        </p:txBody>
      </p:sp>
      <p:sp>
        <p:nvSpPr>
          <p:cNvPr id="157" name="Picture Placeholder 156">
            <a:extLst>
              <a:ext uri="{FF2B5EF4-FFF2-40B4-BE49-F238E27FC236}">
                <a16:creationId xmlns:a16="http://schemas.microsoft.com/office/drawing/2014/main" id="{1DDEBB54-76B3-7374-D637-2BFFE3BB141F}"/>
              </a:ext>
            </a:extLst>
          </p:cNvPr>
          <p:cNvSpPr>
            <a:spLocks noGrp="1"/>
          </p:cNvSpPr>
          <p:nvPr>
            <p:ph type="pic" sz="quarter" idx="26"/>
          </p:nvPr>
        </p:nvSpPr>
        <p:spPr>
          <a:xfrm>
            <a:off x="369563" y="3590290"/>
            <a:ext cx="2414421" cy="1285748"/>
          </a:xfrm>
          <a:custGeom>
            <a:avLst/>
            <a:gdLst>
              <a:gd name="connsiteX0" fmla="*/ 2347475 w 2414421"/>
              <a:gd name="connsiteY0" fmla="*/ 0 h 1285748"/>
              <a:gd name="connsiteX1" fmla="*/ 2410340 w 2414421"/>
              <a:gd name="connsiteY1" fmla="*/ 88773 h 1285748"/>
              <a:gd name="connsiteX2" fmla="*/ 2206124 w 2414421"/>
              <a:gd name="connsiteY2" fmla="*/ 583184 h 1285748"/>
              <a:gd name="connsiteX3" fmla="*/ 1171836 w 2414421"/>
              <a:gd name="connsiteY3" fmla="*/ 1285748 h 1285748"/>
              <a:gd name="connsiteX4" fmla="*/ 58300 w 2414421"/>
              <a:gd name="connsiteY4" fmla="*/ 1285748 h 1285748"/>
              <a:gd name="connsiteX5" fmla="*/ 3563 w 2414421"/>
              <a:gd name="connsiteY5" fmla="*/ 1208532 h 1285748"/>
              <a:gd name="connsiteX6" fmla="*/ 220098 w 2414421"/>
              <a:gd name="connsiteY6" fmla="*/ 641604 h 1285748"/>
              <a:gd name="connsiteX7" fmla="*/ 1251592 w 2414421"/>
              <a:gd name="connsiteY7" fmla="*/ 127 h 1285748"/>
              <a:gd name="connsiteX8" fmla="*/ 2347475 w 2414421"/>
              <a:gd name="connsiteY8" fmla="*/ 127 h 12857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14421" h="1285748">
                <a:moveTo>
                  <a:pt x="2347475" y="0"/>
                </a:moveTo>
                <a:cubicBezTo>
                  <a:pt x="2393195" y="0"/>
                  <a:pt x="2426342" y="46863"/>
                  <a:pt x="2410340" y="88773"/>
                </a:cubicBezTo>
                <a:lnTo>
                  <a:pt x="2206124" y="583184"/>
                </a:lnTo>
                <a:cubicBezTo>
                  <a:pt x="2043310" y="1009777"/>
                  <a:pt x="1637037" y="1285748"/>
                  <a:pt x="1171836" y="1285748"/>
                </a:cubicBezTo>
                <a:lnTo>
                  <a:pt x="58300" y="1285748"/>
                </a:lnTo>
                <a:cubicBezTo>
                  <a:pt x="18549" y="1285748"/>
                  <a:pt x="-10407" y="1244981"/>
                  <a:pt x="3563" y="1208532"/>
                </a:cubicBezTo>
                <a:lnTo>
                  <a:pt x="220098" y="641604"/>
                </a:lnTo>
                <a:cubicBezTo>
                  <a:pt x="384055" y="212090"/>
                  <a:pt x="783089" y="127"/>
                  <a:pt x="1251592" y="127"/>
                </a:cubicBezTo>
                <a:lnTo>
                  <a:pt x="2347475" y="127"/>
                </a:lnTo>
                <a:close/>
              </a:path>
            </a:pathLst>
          </a:custGeom>
          <a:pattFill prst="pct20">
            <a:fgClr>
              <a:srgbClr val="012169"/>
            </a:fgClr>
            <a:bgClr>
              <a:schemeClr val="bg1"/>
            </a:bgClr>
          </a:pattFill>
        </p:spPr>
        <p:txBody>
          <a:bodyPr wrap="square" anchor="ctr">
            <a:noAutofit/>
          </a:bodyPr>
          <a:lstStyle>
            <a:lvl1pPr marL="0" indent="0" algn="ctr">
              <a:lnSpc>
                <a:spcPct val="100000"/>
              </a:lnSpc>
              <a:spcBef>
                <a:spcPts val="0"/>
              </a:spcBef>
              <a:buNone/>
              <a:defRPr sz="1000" b="1">
                <a:solidFill>
                  <a:srgbClr val="012169"/>
                </a:solidFill>
                <a:latin typeface="Calibri" panose="020F0502020204030204" pitchFamily="34" charset="0"/>
                <a:cs typeface="Calibri" panose="020F0502020204030204" pitchFamily="34" charset="0"/>
              </a:defRPr>
            </a:lvl1pPr>
          </a:lstStyle>
          <a:p>
            <a:r>
              <a:rPr lang="en-US"/>
              <a:t>Click icon to add picture</a:t>
            </a:r>
          </a:p>
        </p:txBody>
      </p:sp>
      <p:sp>
        <p:nvSpPr>
          <p:cNvPr id="155" name="Picture Placeholder 154">
            <a:extLst>
              <a:ext uri="{FF2B5EF4-FFF2-40B4-BE49-F238E27FC236}">
                <a16:creationId xmlns:a16="http://schemas.microsoft.com/office/drawing/2014/main" id="{78360FDF-59D3-BC5E-EB32-F5B104F1ACF5}"/>
              </a:ext>
            </a:extLst>
          </p:cNvPr>
          <p:cNvSpPr>
            <a:spLocks noGrp="1"/>
          </p:cNvSpPr>
          <p:nvPr>
            <p:ph type="pic" sz="quarter" idx="27"/>
          </p:nvPr>
        </p:nvSpPr>
        <p:spPr>
          <a:xfrm>
            <a:off x="8054078" y="1974214"/>
            <a:ext cx="2414421" cy="1285748"/>
          </a:xfrm>
          <a:custGeom>
            <a:avLst/>
            <a:gdLst>
              <a:gd name="connsiteX0" fmla="*/ 2347476 w 2414421"/>
              <a:gd name="connsiteY0" fmla="*/ 0 h 1285748"/>
              <a:gd name="connsiteX1" fmla="*/ 2410340 w 2414421"/>
              <a:gd name="connsiteY1" fmla="*/ 88773 h 1285748"/>
              <a:gd name="connsiteX2" fmla="*/ 2206125 w 2414421"/>
              <a:gd name="connsiteY2" fmla="*/ 583184 h 1285748"/>
              <a:gd name="connsiteX3" fmla="*/ 1171837 w 2414421"/>
              <a:gd name="connsiteY3" fmla="*/ 1285748 h 1285748"/>
              <a:gd name="connsiteX4" fmla="*/ 58301 w 2414421"/>
              <a:gd name="connsiteY4" fmla="*/ 1285748 h 1285748"/>
              <a:gd name="connsiteX5" fmla="*/ 3564 w 2414421"/>
              <a:gd name="connsiteY5" fmla="*/ 1208532 h 1285748"/>
              <a:gd name="connsiteX6" fmla="*/ 220099 w 2414421"/>
              <a:gd name="connsiteY6" fmla="*/ 641604 h 1285748"/>
              <a:gd name="connsiteX7" fmla="*/ 1251592 w 2414421"/>
              <a:gd name="connsiteY7" fmla="*/ 127 h 1285748"/>
              <a:gd name="connsiteX8" fmla="*/ 2347476 w 2414421"/>
              <a:gd name="connsiteY8" fmla="*/ 127 h 12857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14421" h="1285748">
                <a:moveTo>
                  <a:pt x="2347476" y="0"/>
                </a:moveTo>
                <a:cubicBezTo>
                  <a:pt x="2393196" y="0"/>
                  <a:pt x="2426342" y="46863"/>
                  <a:pt x="2410340" y="88773"/>
                </a:cubicBezTo>
                <a:lnTo>
                  <a:pt x="2206125" y="583184"/>
                </a:lnTo>
                <a:cubicBezTo>
                  <a:pt x="2043311" y="1009777"/>
                  <a:pt x="1637038" y="1285748"/>
                  <a:pt x="1171837" y="1285748"/>
                </a:cubicBezTo>
                <a:lnTo>
                  <a:pt x="58301" y="1285748"/>
                </a:lnTo>
                <a:cubicBezTo>
                  <a:pt x="18550" y="1285748"/>
                  <a:pt x="-10407" y="1244981"/>
                  <a:pt x="3564" y="1208532"/>
                </a:cubicBezTo>
                <a:lnTo>
                  <a:pt x="220099" y="641604"/>
                </a:lnTo>
                <a:cubicBezTo>
                  <a:pt x="384055" y="212090"/>
                  <a:pt x="783090" y="127"/>
                  <a:pt x="1251592" y="127"/>
                </a:cubicBezTo>
                <a:lnTo>
                  <a:pt x="2347476" y="127"/>
                </a:lnTo>
                <a:close/>
              </a:path>
            </a:pathLst>
          </a:custGeom>
          <a:pattFill prst="pct20">
            <a:fgClr>
              <a:srgbClr val="012169"/>
            </a:fgClr>
            <a:bgClr>
              <a:schemeClr val="bg1"/>
            </a:bgClr>
          </a:pattFill>
        </p:spPr>
        <p:txBody>
          <a:bodyPr wrap="square" anchor="ctr">
            <a:noAutofit/>
          </a:bodyPr>
          <a:lstStyle>
            <a:lvl1pPr marL="0" indent="0" algn="ctr">
              <a:lnSpc>
                <a:spcPct val="100000"/>
              </a:lnSpc>
              <a:spcBef>
                <a:spcPts val="0"/>
              </a:spcBef>
              <a:buNone/>
              <a:defRPr sz="1000" b="1">
                <a:solidFill>
                  <a:srgbClr val="012169"/>
                </a:solidFill>
                <a:latin typeface="Calibri" panose="020F0502020204030204" pitchFamily="34" charset="0"/>
                <a:cs typeface="Calibri" panose="020F0502020204030204" pitchFamily="34" charset="0"/>
              </a:defRPr>
            </a:lvl1pPr>
          </a:lstStyle>
          <a:p>
            <a:r>
              <a:rPr lang="en-US"/>
              <a:t>Click icon to add picture</a:t>
            </a:r>
          </a:p>
        </p:txBody>
      </p:sp>
      <p:sp>
        <p:nvSpPr>
          <p:cNvPr id="154" name="Picture Placeholder 153">
            <a:extLst>
              <a:ext uri="{FF2B5EF4-FFF2-40B4-BE49-F238E27FC236}">
                <a16:creationId xmlns:a16="http://schemas.microsoft.com/office/drawing/2014/main" id="{8D39F5B6-93C1-ED0D-5C8E-E3B99828ADE7}"/>
              </a:ext>
            </a:extLst>
          </p:cNvPr>
          <p:cNvSpPr>
            <a:spLocks noGrp="1"/>
          </p:cNvSpPr>
          <p:nvPr>
            <p:ph type="pic" sz="quarter" idx="28"/>
          </p:nvPr>
        </p:nvSpPr>
        <p:spPr>
          <a:xfrm>
            <a:off x="4378075" y="2066036"/>
            <a:ext cx="2069273" cy="1101979"/>
          </a:xfrm>
          <a:custGeom>
            <a:avLst/>
            <a:gdLst>
              <a:gd name="connsiteX0" fmla="*/ 2011929 w 2069273"/>
              <a:gd name="connsiteY0" fmla="*/ 0 h 1101979"/>
              <a:gd name="connsiteX1" fmla="*/ 2065778 w 2069273"/>
              <a:gd name="connsiteY1" fmla="*/ 76073 h 1101979"/>
              <a:gd name="connsiteX2" fmla="*/ 1890771 w 2069273"/>
              <a:gd name="connsiteY2" fmla="*/ 499872 h 1101979"/>
              <a:gd name="connsiteX3" fmla="*/ 1004311 w 2069273"/>
              <a:gd name="connsiteY3" fmla="*/ 1101979 h 1101979"/>
              <a:gd name="connsiteX4" fmla="*/ 49907 w 2069273"/>
              <a:gd name="connsiteY4" fmla="*/ 1101979 h 1101979"/>
              <a:gd name="connsiteX5" fmla="*/ 3043 w 2069273"/>
              <a:gd name="connsiteY5" fmla="*/ 1035812 h 1101979"/>
              <a:gd name="connsiteX6" fmla="*/ 188590 w 2069273"/>
              <a:gd name="connsiteY6" fmla="*/ 549910 h 1101979"/>
              <a:gd name="connsiteX7" fmla="*/ 1072766 w 2069273"/>
              <a:gd name="connsiteY7" fmla="*/ 127 h 1101979"/>
              <a:gd name="connsiteX8" fmla="*/ 2012057 w 2069273"/>
              <a:gd name="connsiteY8" fmla="*/ 127 h 1101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69273" h="1101979">
                <a:moveTo>
                  <a:pt x="2011929" y="0"/>
                </a:moveTo>
                <a:cubicBezTo>
                  <a:pt x="2051046" y="0"/>
                  <a:pt x="2079494" y="40132"/>
                  <a:pt x="2065778" y="76073"/>
                </a:cubicBezTo>
                <a:lnTo>
                  <a:pt x="1890771" y="499872"/>
                </a:lnTo>
                <a:cubicBezTo>
                  <a:pt x="1751199" y="865505"/>
                  <a:pt x="1402965" y="1101979"/>
                  <a:pt x="1004311" y="1101979"/>
                </a:cubicBezTo>
                <a:lnTo>
                  <a:pt x="49907" y="1101979"/>
                </a:lnTo>
                <a:cubicBezTo>
                  <a:pt x="15871" y="1101979"/>
                  <a:pt x="-8895" y="1067054"/>
                  <a:pt x="3043" y="1035812"/>
                </a:cubicBezTo>
                <a:lnTo>
                  <a:pt x="188590" y="549910"/>
                </a:lnTo>
                <a:cubicBezTo>
                  <a:pt x="329179" y="181737"/>
                  <a:pt x="671190" y="127"/>
                  <a:pt x="1072766" y="127"/>
                </a:cubicBezTo>
                <a:lnTo>
                  <a:pt x="2012057" y="127"/>
                </a:lnTo>
                <a:close/>
              </a:path>
            </a:pathLst>
          </a:custGeom>
          <a:pattFill prst="pct20">
            <a:fgClr>
              <a:srgbClr val="012169"/>
            </a:fgClr>
            <a:bgClr>
              <a:schemeClr val="bg1"/>
            </a:bgClr>
          </a:pattFill>
        </p:spPr>
        <p:txBody>
          <a:bodyPr wrap="square" anchor="ctr">
            <a:noAutofit/>
          </a:bodyPr>
          <a:lstStyle>
            <a:lvl1pPr marL="0" indent="0" algn="ctr">
              <a:lnSpc>
                <a:spcPct val="100000"/>
              </a:lnSpc>
              <a:spcBef>
                <a:spcPts val="0"/>
              </a:spcBef>
              <a:buNone/>
              <a:defRPr sz="1000" b="1">
                <a:solidFill>
                  <a:srgbClr val="012169"/>
                </a:solidFill>
                <a:latin typeface="Calibri" panose="020F0502020204030204" pitchFamily="34" charset="0"/>
                <a:cs typeface="Calibri" panose="020F0502020204030204" pitchFamily="34" charset="0"/>
              </a:defRPr>
            </a:lvl1pPr>
          </a:lstStyle>
          <a:p>
            <a:r>
              <a:rPr lang="en-US"/>
              <a:t>Click icon to add picture</a:t>
            </a:r>
          </a:p>
        </p:txBody>
      </p:sp>
      <p:sp>
        <p:nvSpPr>
          <p:cNvPr id="152" name="Picture Placeholder 151">
            <a:extLst>
              <a:ext uri="{FF2B5EF4-FFF2-40B4-BE49-F238E27FC236}">
                <a16:creationId xmlns:a16="http://schemas.microsoft.com/office/drawing/2014/main" id="{B706DA80-FC46-D07F-5E99-19EDE469BBD8}"/>
              </a:ext>
            </a:extLst>
          </p:cNvPr>
          <p:cNvSpPr>
            <a:spLocks noGrp="1"/>
          </p:cNvSpPr>
          <p:nvPr>
            <p:ph type="pic" sz="quarter" idx="29"/>
          </p:nvPr>
        </p:nvSpPr>
        <p:spPr>
          <a:xfrm>
            <a:off x="752938" y="2170811"/>
            <a:ext cx="1676459" cy="892683"/>
          </a:xfrm>
          <a:custGeom>
            <a:avLst/>
            <a:gdLst>
              <a:gd name="connsiteX0" fmla="*/ 869105 w 1676459"/>
              <a:gd name="connsiteY0" fmla="*/ 0 h 892683"/>
              <a:gd name="connsiteX1" fmla="*/ 1629962 w 1676459"/>
              <a:gd name="connsiteY1" fmla="*/ 0 h 892683"/>
              <a:gd name="connsiteX2" fmla="*/ 1673650 w 1676459"/>
              <a:gd name="connsiteY2" fmla="*/ 61595 h 892683"/>
              <a:gd name="connsiteX3" fmla="*/ 1531791 w 1676459"/>
              <a:gd name="connsiteY3" fmla="*/ 404876 h 892683"/>
              <a:gd name="connsiteX4" fmla="*/ 813606 w 1676459"/>
              <a:gd name="connsiteY4" fmla="*/ 892683 h 892683"/>
              <a:gd name="connsiteX5" fmla="*/ 40430 w 1676459"/>
              <a:gd name="connsiteY5" fmla="*/ 892683 h 892683"/>
              <a:gd name="connsiteX6" fmla="*/ 2457 w 1676459"/>
              <a:gd name="connsiteY6" fmla="*/ 839089 h 892683"/>
              <a:gd name="connsiteX7" fmla="*/ 152825 w 1676459"/>
              <a:gd name="connsiteY7" fmla="*/ 445389 h 892683"/>
              <a:gd name="connsiteX8" fmla="*/ 869105 w 1676459"/>
              <a:gd name="connsiteY8" fmla="*/ 0 h 8926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76459" h="892683">
                <a:moveTo>
                  <a:pt x="869105" y="0"/>
                </a:moveTo>
                <a:lnTo>
                  <a:pt x="1629962" y="0"/>
                </a:lnTo>
                <a:cubicBezTo>
                  <a:pt x="1661712" y="0"/>
                  <a:pt x="1684699" y="32512"/>
                  <a:pt x="1673650" y="61595"/>
                </a:cubicBezTo>
                <a:lnTo>
                  <a:pt x="1531791" y="404876"/>
                </a:lnTo>
                <a:cubicBezTo>
                  <a:pt x="1418634" y="701040"/>
                  <a:pt x="1136567" y="892683"/>
                  <a:pt x="813606" y="892683"/>
                </a:cubicBezTo>
                <a:lnTo>
                  <a:pt x="40430" y="892683"/>
                </a:lnTo>
                <a:cubicBezTo>
                  <a:pt x="12871" y="892683"/>
                  <a:pt x="-7195" y="864362"/>
                  <a:pt x="2457" y="839089"/>
                </a:cubicBezTo>
                <a:lnTo>
                  <a:pt x="152825" y="445389"/>
                </a:lnTo>
                <a:cubicBezTo>
                  <a:pt x="266744" y="147193"/>
                  <a:pt x="543858" y="0"/>
                  <a:pt x="869105" y="0"/>
                </a:cubicBezTo>
                <a:close/>
              </a:path>
            </a:pathLst>
          </a:custGeom>
          <a:pattFill prst="pct20">
            <a:fgClr>
              <a:srgbClr val="012169"/>
            </a:fgClr>
            <a:bgClr>
              <a:schemeClr val="bg1"/>
            </a:bgClr>
          </a:pattFill>
        </p:spPr>
        <p:txBody>
          <a:bodyPr wrap="square" anchor="ctr">
            <a:noAutofit/>
          </a:bodyPr>
          <a:lstStyle>
            <a:lvl1pPr marL="0" indent="0" algn="ctr">
              <a:lnSpc>
                <a:spcPct val="100000"/>
              </a:lnSpc>
              <a:spcBef>
                <a:spcPts val="0"/>
              </a:spcBef>
              <a:buNone/>
              <a:defRPr sz="1000" b="1">
                <a:solidFill>
                  <a:srgbClr val="012169"/>
                </a:solidFill>
                <a:latin typeface="Calibri" panose="020F0502020204030204" pitchFamily="34" charset="0"/>
                <a:cs typeface="Calibri" panose="020F0502020204030204" pitchFamily="34" charset="0"/>
              </a:defRPr>
            </a:lvl1pPr>
          </a:lstStyle>
          <a:p>
            <a:r>
              <a:rPr lang="en-US"/>
              <a:t>Click icon to add picture</a:t>
            </a:r>
          </a:p>
        </p:txBody>
      </p:sp>
      <p:sp>
        <p:nvSpPr>
          <p:cNvPr id="150" name="Picture Placeholder 149">
            <a:extLst>
              <a:ext uri="{FF2B5EF4-FFF2-40B4-BE49-F238E27FC236}">
                <a16:creationId xmlns:a16="http://schemas.microsoft.com/office/drawing/2014/main" id="{F04A2CA4-CDC5-A440-860F-8A53F629DCA0}"/>
              </a:ext>
            </a:extLst>
          </p:cNvPr>
          <p:cNvSpPr>
            <a:spLocks noGrp="1"/>
          </p:cNvSpPr>
          <p:nvPr>
            <p:ph type="pic" sz="quarter" idx="30"/>
          </p:nvPr>
        </p:nvSpPr>
        <p:spPr>
          <a:xfrm>
            <a:off x="10273139" y="342518"/>
            <a:ext cx="1918607" cy="1285748"/>
          </a:xfrm>
          <a:custGeom>
            <a:avLst/>
            <a:gdLst>
              <a:gd name="connsiteX0" fmla="*/ 1242586 w 1918607"/>
              <a:gd name="connsiteY0" fmla="*/ 0 h 1285748"/>
              <a:gd name="connsiteX1" fmla="*/ 1918607 w 1918607"/>
              <a:gd name="connsiteY1" fmla="*/ 0 h 1285748"/>
              <a:gd name="connsiteX2" fmla="*/ 1918607 w 1918607"/>
              <a:gd name="connsiteY2" fmla="*/ 1036574 h 1285748"/>
              <a:gd name="connsiteX3" fmla="*/ 1162703 w 1918607"/>
              <a:gd name="connsiteY3" fmla="*/ 1285748 h 1285748"/>
              <a:gd name="connsiteX4" fmla="*/ 66947 w 1918607"/>
              <a:gd name="connsiteY4" fmla="*/ 1285748 h 1285748"/>
              <a:gd name="connsiteX5" fmla="*/ 4082 w 1918607"/>
              <a:gd name="connsiteY5" fmla="*/ 1196975 h 1285748"/>
              <a:gd name="connsiteX6" fmla="*/ 208298 w 1918607"/>
              <a:gd name="connsiteY6" fmla="*/ 702437 h 1285748"/>
              <a:gd name="connsiteX7" fmla="*/ 1242586 w 1918607"/>
              <a:gd name="connsiteY7" fmla="*/ 0 h 12857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18607" h="1285748">
                <a:moveTo>
                  <a:pt x="1242586" y="0"/>
                </a:moveTo>
                <a:lnTo>
                  <a:pt x="1918607" y="0"/>
                </a:lnTo>
                <a:lnTo>
                  <a:pt x="1918607" y="1036574"/>
                </a:lnTo>
                <a:cubicBezTo>
                  <a:pt x="1720487" y="1203198"/>
                  <a:pt x="1455184" y="1285748"/>
                  <a:pt x="1162703" y="1285748"/>
                </a:cubicBezTo>
                <a:lnTo>
                  <a:pt x="66947" y="1285748"/>
                </a:lnTo>
                <a:cubicBezTo>
                  <a:pt x="21227" y="1285748"/>
                  <a:pt x="-11920" y="1238885"/>
                  <a:pt x="4082" y="1196975"/>
                </a:cubicBezTo>
                <a:lnTo>
                  <a:pt x="208298" y="702437"/>
                </a:lnTo>
                <a:cubicBezTo>
                  <a:pt x="371112" y="275971"/>
                  <a:pt x="777385" y="0"/>
                  <a:pt x="1242586" y="0"/>
                </a:cubicBezTo>
                <a:close/>
              </a:path>
            </a:pathLst>
          </a:custGeom>
          <a:pattFill prst="pct20">
            <a:fgClr>
              <a:srgbClr val="012169"/>
            </a:fgClr>
            <a:bgClr>
              <a:schemeClr val="bg1"/>
            </a:bgClr>
          </a:pattFill>
        </p:spPr>
        <p:txBody>
          <a:bodyPr wrap="square" anchor="ctr">
            <a:noAutofit/>
          </a:bodyPr>
          <a:lstStyle>
            <a:lvl1pPr marL="0" indent="0" algn="ctr">
              <a:lnSpc>
                <a:spcPct val="100000"/>
              </a:lnSpc>
              <a:spcBef>
                <a:spcPts val="0"/>
              </a:spcBef>
              <a:buNone/>
              <a:defRPr sz="1000" b="1">
                <a:solidFill>
                  <a:srgbClr val="012169"/>
                </a:solidFill>
                <a:latin typeface="Calibri" panose="020F0502020204030204" pitchFamily="34" charset="0"/>
                <a:cs typeface="Calibri" panose="020F0502020204030204" pitchFamily="34" charset="0"/>
              </a:defRPr>
            </a:lvl1pPr>
          </a:lstStyle>
          <a:p>
            <a:r>
              <a:rPr lang="en-US"/>
              <a:t>Click icon to add picture</a:t>
            </a:r>
          </a:p>
        </p:txBody>
      </p:sp>
      <p:sp>
        <p:nvSpPr>
          <p:cNvPr id="149" name="Picture Placeholder 148">
            <a:extLst>
              <a:ext uri="{FF2B5EF4-FFF2-40B4-BE49-F238E27FC236}">
                <a16:creationId xmlns:a16="http://schemas.microsoft.com/office/drawing/2014/main" id="{DD2AB0D0-8865-F5D6-A00B-58DBEB609C55}"/>
              </a:ext>
            </a:extLst>
          </p:cNvPr>
          <p:cNvSpPr>
            <a:spLocks noGrp="1"/>
          </p:cNvSpPr>
          <p:nvPr>
            <p:ph type="pic" sz="quarter" idx="31"/>
          </p:nvPr>
        </p:nvSpPr>
        <p:spPr>
          <a:xfrm>
            <a:off x="5932290" y="342391"/>
            <a:ext cx="2414421" cy="1285748"/>
          </a:xfrm>
          <a:custGeom>
            <a:avLst/>
            <a:gdLst>
              <a:gd name="connsiteX0" fmla="*/ 2347475 w 2414421"/>
              <a:gd name="connsiteY0" fmla="*/ 0 h 1285748"/>
              <a:gd name="connsiteX1" fmla="*/ 2410340 w 2414421"/>
              <a:gd name="connsiteY1" fmla="*/ 88773 h 1285748"/>
              <a:gd name="connsiteX2" fmla="*/ 2206124 w 2414421"/>
              <a:gd name="connsiteY2" fmla="*/ 583184 h 1285748"/>
              <a:gd name="connsiteX3" fmla="*/ 1171836 w 2414421"/>
              <a:gd name="connsiteY3" fmla="*/ 1285748 h 1285748"/>
              <a:gd name="connsiteX4" fmla="*/ 58300 w 2414421"/>
              <a:gd name="connsiteY4" fmla="*/ 1285748 h 1285748"/>
              <a:gd name="connsiteX5" fmla="*/ 3563 w 2414421"/>
              <a:gd name="connsiteY5" fmla="*/ 1208532 h 1285748"/>
              <a:gd name="connsiteX6" fmla="*/ 220098 w 2414421"/>
              <a:gd name="connsiteY6" fmla="*/ 641604 h 1285748"/>
              <a:gd name="connsiteX7" fmla="*/ 1251591 w 2414421"/>
              <a:gd name="connsiteY7" fmla="*/ 127 h 1285748"/>
              <a:gd name="connsiteX8" fmla="*/ 2347475 w 2414421"/>
              <a:gd name="connsiteY8" fmla="*/ 127 h 12857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14421" h="1285748">
                <a:moveTo>
                  <a:pt x="2347475" y="0"/>
                </a:moveTo>
                <a:cubicBezTo>
                  <a:pt x="2393195" y="0"/>
                  <a:pt x="2426341" y="46863"/>
                  <a:pt x="2410340" y="88773"/>
                </a:cubicBezTo>
                <a:lnTo>
                  <a:pt x="2206124" y="583184"/>
                </a:lnTo>
                <a:cubicBezTo>
                  <a:pt x="2043310" y="1009777"/>
                  <a:pt x="1637037" y="1285748"/>
                  <a:pt x="1171836" y="1285748"/>
                </a:cubicBezTo>
                <a:lnTo>
                  <a:pt x="58300" y="1285748"/>
                </a:lnTo>
                <a:cubicBezTo>
                  <a:pt x="18549" y="1285748"/>
                  <a:pt x="-10407" y="1244981"/>
                  <a:pt x="3563" y="1208532"/>
                </a:cubicBezTo>
                <a:lnTo>
                  <a:pt x="220098" y="641604"/>
                </a:lnTo>
                <a:cubicBezTo>
                  <a:pt x="384055" y="212090"/>
                  <a:pt x="783089" y="127"/>
                  <a:pt x="1251591" y="127"/>
                </a:cubicBezTo>
                <a:lnTo>
                  <a:pt x="2347475" y="127"/>
                </a:lnTo>
                <a:close/>
              </a:path>
            </a:pathLst>
          </a:custGeom>
          <a:pattFill prst="pct20">
            <a:fgClr>
              <a:srgbClr val="012169"/>
            </a:fgClr>
            <a:bgClr>
              <a:schemeClr val="bg1"/>
            </a:bgClr>
          </a:pattFill>
        </p:spPr>
        <p:txBody>
          <a:bodyPr wrap="square" anchor="ctr">
            <a:noAutofit/>
          </a:bodyPr>
          <a:lstStyle>
            <a:lvl1pPr marL="0" indent="0" algn="ctr">
              <a:lnSpc>
                <a:spcPct val="100000"/>
              </a:lnSpc>
              <a:spcBef>
                <a:spcPts val="0"/>
              </a:spcBef>
              <a:buNone/>
              <a:defRPr sz="1000" b="1">
                <a:solidFill>
                  <a:srgbClr val="012169"/>
                </a:solidFill>
                <a:latin typeface="Calibri" panose="020F0502020204030204" pitchFamily="34" charset="0"/>
                <a:cs typeface="Calibri" panose="020F0502020204030204" pitchFamily="34" charset="0"/>
              </a:defRPr>
            </a:lvl1pPr>
          </a:lstStyle>
          <a:p>
            <a:r>
              <a:rPr lang="en-US"/>
              <a:t>Click icon to add picture</a:t>
            </a:r>
          </a:p>
        </p:txBody>
      </p:sp>
      <p:sp>
        <p:nvSpPr>
          <p:cNvPr id="148" name="Picture Placeholder 147">
            <a:extLst>
              <a:ext uri="{FF2B5EF4-FFF2-40B4-BE49-F238E27FC236}">
                <a16:creationId xmlns:a16="http://schemas.microsoft.com/office/drawing/2014/main" id="{4290F06A-DDF6-19BA-DB80-DAE85792D205}"/>
              </a:ext>
            </a:extLst>
          </p:cNvPr>
          <p:cNvSpPr>
            <a:spLocks noGrp="1"/>
          </p:cNvSpPr>
          <p:nvPr>
            <p:ph type="pic" sz="quarter" idx="32"/>
          </p:nvPr>
        </p:nvSpPr>
        <p:spPr>
          <a:xfrm>
            <a:off x="2256160" y="434341"/>
            <a:ext cx="2069272" cy="1101979"/>
          </a:xfrm>
          <a:custGeom>
            <a:avLst/>
            <a:gdLst>
              <a:gd name="connsiteX0" fmla="*/ 2011929 w 2069272"/>
              <a:gd name="connsiteY0" fmla="*/ 0 h 1101979"/>
              <a:gd name="connsiteX1" fmla="*/ 2065777 w 2069272"/>
              <a:gd name="connsiteY1" fmla="*/ 76073 h 1101979"/>
              <a:gd name="connsiteX2" fmla="*/ 1890771 w 2069272"/>
              <a:gd name="connsiteY2" fmla="*/ 499872 h 1101979"/>
              <a:gd name="connsiteX3" fmla="*/ 1004311 w 2069272"/>
              <a:gd name="connsiteY3" fmla="*/ 1101979 h 1101979"/>
              <a:gd name="connsiteX4" fmla="*/ 49906 w 2069272"/>
              <a:gd name="connsiteY4" fmla="*/ 1101979 h 1101979"/>
              <a:gd name="connsiteX5" fmla="*/ 3043 w 2069272"/>
              <a:gd name="connsiteY5" fmla="*/ 1035812 h 1101979"/>
              <a:gd name="connsiteX6" fmla="*/ 188590 w 2069272"/>
              <a:gd name="connsiteY6" fmla="*/ 549910 h 1101979"/>
              <a:gd name="connsiteX7" fmla="*/ 1072764 w 2069272"/>
              <a:gd name="connsiteY7" fmla="*/ 127 h 1101979"/>
              <a:gd name="connsiteX8" fmla="*/ 2012055 w 2069272"/>
              <a:gd name="connsiteY8" fmla="*/ 127 h 1101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69272" h="1101979">
                <a:moveTo>
                  <a:pt x="2011929" y="0"/>
                </a:moveTo>
                <a:cubicBezTo>
                  <a:pt x="2051044" y="0"/>
                  <a:pt x="2079493" y="40132"/>
                  <a:pt x="2065777" y="76073"/>
                </a:cubicBezTo>
                <a:lnTo>
                  <a:pt x="1890771" y="499872"/>
                </a:lnTo>
                <a:cubicBezTo>
                  <a:pt x="1751198" y="865505"/>
                  <a:pt x="1402964" y="1101979"/>
                  <a:pt x="1004311" y="1101979"/>
                </a:cubicBezTo>
                <a:lnTo>
                  <a:pt x="49906" y="1101979"/>
                </a:lnTo>
                <a:cubicBezTo>
                  <a:pt x="15869" y="1101979"/>
                  <a:pt x="-8896" y="1067054"/>
                  <a:pt x="3043" y="1035812"/>
                </a:cubicBezTo>
                <a:lnTo>
                  <a:pt x="188590" y="549910"/>
                </a:lnTo>
                <a:cubicBezTo>
                  <a:pt x="329179" y="181737"/>
                  <a:pt x="671190" y="127"/>
                  <a:pt x="1072764" y="127"/>
                </a:cubicBezTo>
                <a:lnTo>
                  <a:pt x="2012055" y="127"/>
                </a:lnTo>
                <a:close/>
              </a:path>
            </a:pathLst>
          </a:custGeom>
          <a:pattFill prst="pct20">
            <a:fgClr>
              <a:srgbClr val="012169"/>
            </a:fgClr>
            <a:bgClr>
              <a:schemeClr val="bg1"/>
            </a:bgClr>
          </a:pattFill>
        </p:spPr>
        <p:txBody>
          <a:bodyPr wrap="square" anchor="ctr">
            <a:noAutofit/>
          </a:bodyPr>
          <a:lstStyle>
            <a:lvl1pPr marL="0" indent="0" algn="ctr">
              <a:lnSpc>
                <a:spcPct val="100000"/>
              </a:lnSpc>
              <a:spcBef>
                <a:spcPts val="0"/>
              </a:spcBef>
              <a:buNone/>
              <a:defRPr sz="1000" b="1">
                <a:solidFill>
                  <a:srgbClr val="012169"/>
                </a:solidFill>
                <a:latin typeface="Calibri" panose="020F0502020204030204" pitchFamily="34" charset="0"/>
                <a:cs typeface="Calibri" panose="020F0502020204030204" pitchFamily="34" charset="0"/>
              </a:defRPr>
            </a:lvl1pPr>
          </a:lstStyle>
          <a:p>
            <a:r>
              <a:rPr lang="en-US"/>
              <a:t>Click icon to add picture</a:t>
            </a:r>
          </a:p>
        </p:txBody>
      </p:sp>
      <p:sp>
        <p:nvSpPr>
          <p:cNvPr id="4" name="Title">
            <a:extLst>
              <a:ext uri="{FF2B5EF4-FFF2-40B4-BE49-F238E27FC236}">
                <a16:creationId xmlns:a16="http://schemas.microsoft.com/office/drawing/2014/main" id="{6F88D152-ED07-E77B-74FE-0C8FC409C24C}"/>
              </a:ext>
            </a:extLst>
          </p:cNvPr>
          <p:cNvSpPr>
            <a:spLocks noGrp="1"/>
          </p:cNvSpPr>
          <p:nvPr>
            <p:ph type="body" sz="quarter" idx="34" hasCustomPrompt="1"/>
          </p:nvPr>
        </p:nvSpPr>
        <p:spPr>
          <a:xfrm>
            <a:off x="7620001" y="3970883"/>
            <a:ext cx="3896496" cy="861774"/>
          </a:xfrm>
          <a:prstGeom prst="rect">
            <a:avLst/>
          </a:prstGeom>
        </p:spPr>
        <p:txBody>
          <a:bodyPr wrap="square" lIns="0" tIns="0" rIns="0" bIns="0">
            <a:noAutofit/>
          </a:bodyPr>
          <a:lstStyle>
            <a:lvl1pPr marL="0" indent="0">
              <a:lnSpc>
                <a:spcPct val="100000"/>
              </a:lnSpc>
              <a:spcBef>
                <a:spcPts val="0"/>
              </a:spcBef>
              <a:buNone/>
              <a:defRPr b="1" i="0">
                <a:solidFill>
                  <a:srgbClr val="012169"/>
                </a:solidFill>
                <a:latin typeface="+mj-lt"/>
              </a:defRPr>
            </a:lvl1pPr>
          </a:lstStyle>
          <a:p>
            <a:pPr lvl="0"/>
            <a:r>
              <a:rPr lang="en-US" dirty="0"/>
              <a:t>Title Font is Sitka Text </a:t>
            </a:r>
          </a:p>
          <a:p>
            <a:pPr lvl="0"/>
            <a:r>
              <a:rPr lang="en-US" dirty="0"/>
              <a:t>Bold, 28pt in Title Case</a:t>
            </a:r>
          </a:p>
        </p:txBody>
      </p:sp>
      <p:sp>
        <p:nvSpPr>
          <p:cNvPr id="5" name="Section Header">
            <a:extLst>
              <a:ext uri="{FF2B5EF4-FFF2-40B4-BE49-F238E27FC236}">
                <a16:creationId xmlns:a16="http://schemas.microsoft.com/office/drawing/2014/main" id="{0E086AF6-52FF-1071-D2CF-2C8F1B66F9B7}"/>
              </a:ext>
            </a:extLst>
          </p:cNvPr>
          <p:cNvSpPr>
            <a:spLocks noGrp="1"/>
          </p:cNvSpPr>
          <p:nvPr>
            <p:ph type="body" sz="quarter" idx="35" hasCustomPrompt="1"/>
          </p:nvPr>
        </p:nvSpPr>
        <p:spPr>
          <a:xfrm>
            <a:off x="7620000" y="3670306"/>
            <a:ext cx="3896497" cy="169277"/>
          </a:xfrm>
          <a:prstGeom prst="rect">
            <a:avLst/>
          </a:prstGeom>
        </p:spPr>
        <p:txBody>
          <a:bodyPr wrap="square" lIns="0" tIns="0" rIns="0" bIns="0">
            <a:noAutofit/>
          </a:bodyPr>
          <a:lstStyle>
            <a:lvl1pPr marL="0" indent="0">
              <a:lnSpc>
                <a:spcPct val="100000"/>
              </a:lnSpc>
              <a:spcBef>
                <a:spcPts val="0"/>
              </a:spcBef>
              <a:buNone/>
              <a:defRPr sz="1100" b="1">
                <a:solidFill>
                  <a:srgbClr val="DC582A"/>
                </a:solidFill>
              </a:defRPr>
            </a:lvl1pPr>
          </a:lstStyle>
          <a:p>
            <a:pPr lvl="0"/>
            <a:r>
              <a:rPr lang="en-US" dirty="0"/>
              <a:t>Section Header Font is Calibri Bold, 11pt</a:t>
            </a:r>
          </a:p>
        </p:txBody>
      </p:sp>
      <p:sp>
        <p:nvSpPr>
          <p:cNvPr id="6" name="Proprietary Statement">
            <a:extLst>
              <a:ext uri="{FF2B5EF4-FFF2-40B4-BE49-F238E27FC236}">
                <a16:creationId xmlns:a16="http://schemas.microsoft.com/office/drawing/2014/main" id="{7B6D1ECB-7C3C-3222-4B62-7EE99DC37E35}"/>
              </a:ext>
            </a:extLst>
          </p:cNvPr>
          <p:cNvSpPr txBox="1"/>
          <p:nvPr userDrawn="1"/>
        </p:nvSpPr>
        <p:spPr>
          <a:xfrm>
            <a:off x="9849970" y="65481"/>
            <a:ext cx="2019129" cy="275129"/>
          </a:xfrm>
          <a:prstGeom prst="rect">
            <a:avLst/>
          </a:prstGeom>
          <a:noFill/>
        </p:spPr>
        <p:txBody>
          <a:bodyPr wrap="square" rtlCol="0">
            <a:noAutofit/>
          </a:bodyPr>
          <a:lstStyle/>
          <a:p>
            <a:pPr algn="r"/>
            <a:r>
              <a:rPr lang="en-US" sz="800">
                <a:solidFill>
                  <a:srgbClr val="012169"/>
                </a:solidFill>
                <a:latin typeface="+mn-lt"/>
                <a:cs typeface="Calibri" panose="020F0502020204030204" pitchFamily="34" charset="0"/>
              </a:rPr>
              <a:t>Proprietary business information of ADM.</a:t>
            </a:r>
          </a:p>
        </p:txBody>
      </p:sp>
      <p:sp>
        <p:nvSpPr>
          <p:cNvPr id="7" name="Page Number">
            <a:extLst>
              <a:ext uri="{FF2B5EF4-FFF2-40B4-BE49-F238E27FC236}">
                <a16:creationId xmlns:a16="http://schemas.microsoft.com/office/drawing/2014/main" id="{A1F12715-2F09-818E-77EA-627706ECB343}"/>
              </a:ext>
            </a:extLst>
          </p:cNvPr>
          <p:cNvSpPr txBox="1"/>
          <p:nvPr userDrawn="1"/>
        </p:nvSpPr>
        <p:spPr>
          <a:xfrm>
            <a:off x="11725057" y="76801"/>
            <a:ext cx="583933" cy="153888"/>
          </a:xfrm>
          <a:prstGeom prst="rect">
            <a:avLst/>
          </a:prstGeom>
          <a:noFill/>
        </p:spPr>
        <p:txBody>
          <a:bodyPr wrap="square" lIns="0" tIns="0" rIns="0" bIns="0" rtlCol="0" anchor="ctr" anchorCtr="0">
            <a:noAutofit/>
          </a:bodyPr>
          <a:lstStyle/>
          <a:p>
            <a:pPr algn="ctr"/>
            <a:fld id="{B49023F9-1F1A-4EC8-9204-C35E5AB6C15C}" type="slidenum">
              <a:rPr lang="en-US" sz="1000" smtClean="0">
                <a:solidFill>
                  <a:srgbClr val="012169"/>
                </a:solidFill>
                <a:latin typeface="+mj-lt"/>
              </a:rPr>
              <a:pPr algn="ctr"/>
              <a:t>‹#›</a:t>
            </a:fld>
            <a:endParaRPr lang="en-US" sz="1000">
              <a:solidFill>
                <a:srgbClr val="012169"/>
              </a:solidFill>
              <a:latin typeface="+mj-lt"/>
            </a:endParaRPr>
          </a:p>
        </p:txBody>
      </p:sp>
      <p:sp>
        <p:nvSpPr>
          <p:cNvPr id="185" name="Picture Placeholder 157">
            <a:extLst>
              <a:ext uri="{FF2B5EF4-FFF2-40B4-BE49-F238E27FC236}">
                <a16:creationId xmlns:a16="http://schemas.microsoft.com/office/drawing/2014/main" id="{62CCBF1D-0985-326A-0DDB-6795229C584A}"/>
              </a:ext>
            </a:extLst>
          </p:cNvPr>
          <p:cNvSpPr>
            <a:spLocks noGrp="1"/>
          </p:cNvSpPr>
          <p:nvPr>
            <p:ph type="pic" sz="quarter" idx="36"/>
          </p:nvPr>
        </p:nvSpPr>
        <p:spPr>
          <a:xfrm>
            <a:off x="8959567" y="5230832"/>
            <a:ext cx="2414421" cy="1285748"/>
          </a:xfrm>
          <a:custGeom>
            <a:avLst/>
            <a:gdLst>
              <a:gd name="connsiteX0" fmla="*/ 2347474 w 2414421"/>
              <a:gd name="connsiteY0" fmla="*/ 0 h 1285748"/>
              <a:gd name="connsiteX1" fmla="*/ 2410340 w 2414421"/>
              <a:gd name="connsiteY1" fmla="*/ 88773 h 1285748"/>
              <a:gd name="connsiteX2" fmla="*/ 2206123 w 2414421"/>
              <a:gd name="connsiteY2" fmla="*/ 583184 h 1285748"/>
              <a:gd name="connsiteX3" fmla="*/ 1171836 w 2414421"/>
              <a:gd name="connsiteY3" fmla="*/ 1285748 h 1285748"/>
              <a:gd name="connsiteX4" fmla="*/ 58300 w 2414421"/>
              <a:gd name="connsiteY4" fmla="*/ 1285748 h 1285748"/>
              <a:gd name="connsiteX5" fmla="*/ 3563 w 2414421"/>
              <a:gd name="connsiteY5" fmla="*/ 1208532 h 1285748"/>
              <a:gd name="connsiteX6" fmla="*/ 220099 w 2414421"/>
              <a:gd name="connsiteY6" fmla="*/ 641604 h 1285748"/>
              <a:gd name="connsiteX7" fmla="*/ 1251592 w 2414421"/>
              <a:gd name="connsiteY7" fmla="*/ 127 h 1285748"/>
              <a:gd name="connsiteX8" fmla="*/ 2347474 w 2414421"/>
              <a:gd name="connsiteY8" fmla="*/ 127 h 12857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14421" h="1285748">
                <a:moveTo>
                  <a:pt x="2347474" y="0"/>
                </a:moveTo>
                <a:cubicBezTo>
                  <a:pt x="2393195" y="0"/>
                  <a:pt x="2426342" y="46863"/>
                  <a:pt x="2410340" y="88773"/>
                </a:cubicBezTo>
                <a:lnTo>
                  <a:pt x="2206123" y="583184"/>
                </a:lnTo>
                <a:cubicBezTo>
                  <a:pt x="2043310" y="1009777"/>
                  <a:pt x="1637037" y="1285748"/>
                  <a:pt x="1171836" y="1285748"/>
                </a:cubicBezTo>
                <a:lnTo>
                  <a:pt x="58300" y="1285748"/>
                </a:lnTo>
                <a:cubicBezTo>
                  <a:pt x="18549" y="1285748"/>
                  <a:pt x="-10407" y="1244981"/>
                  <a:pt x="3563" y="1208532"/>
                </a:cubicBezTo>
                <a:lnTo>
                  <a:pt x="220099" y="641604"/>
                </a:lnTo>
                <a:cubicBezTo>
                  <a:pt x="384055" y="212090"/>
                  <a:pt x="783088" y="127"/>
                  <a:pt x="1251592" y="127"/>
                </a:cubicBezTo>
                <a:lnTo>
                  <a:pt x="2347474" y="127"/>
                </a:lnTo>
                <a:close/>
              </a:path>
            </a:pathLst>
          </a:custGeom>
          <a:pattFill prst="pct20">
            <a:fgClr>
              <a:srgbClr val="012169"/>
            </a:fgClr>
            <a:bgClr>
              <a:schemeClr val="bg1"/>
            </a:bgClr>
          </a:pattFill>
        </p:spPr>
        <p:txBody>
          <a:bodyPr wrap="square" anchor="ctr">
            <a:noAutofit/>
          </a:bodyPr>
          <a:lstStyle>
            <a:lvl1pPr marL="0" indent="0" algn="ctr">
              <a:lnSpc>
                <a:spcPct val="100000"/>
              </a:lnSpc>
              <a:spcBef>
                <a:spcPts val="0"/>
              </a:spcBef>
              <a:buNone/>
              <a:defRPr sz="1000" b="1">
                <a:solidFill>
                  <a:srgbClr val="012169"/>
                </a:solidFill>
                <a:latin typeface="Calibri" panose="020F0502020204030204" pitchFamily="34" charset="0"/>
                <a:cs typeface="Calibri" panose="020F0502020204030204" pitchFamily="34" charset="0"/>
              </a:defRPr>
            </a:lvl1pPr>
          </a:lstStyle>
          <a:p>
            <a:r>
              <a:rPr lang="en-US" dirty="0"/>
              <a:t>Click icon to add picture</a:t>
            </a:r>
          </a:p>
        </p:txBody>
      </p:sp>
    </p:spTree>
    <p:extLst>
      <p:ext uri="{BB962C8B-B14F-4D97-AF65-F5344CB8AC3E}">
        <p14:creationId xmlns:p14="http://schemas.microsoft.com/office/powerpoint/2010/main" val="1277131580"/>
      </p:ext>
    </p:extLst>
  </p:cSld>
  <p:clrMapOvr>
    <a:masterClrMapping/>
  </p:clrMapOvr>
  <p:extLst>
    <p:ext uri="{DCECCB84-F9BA-43D5-87BE-67443E8EF086}">
      <p15:sldGuideLst xmlns:p15="http://schemas.microsoft.com/office/powerpoint/2012/main">
        <p15:guide id="1" pos="4800" userDrawn="1">
          <p15:clr>
            <a:srgbClr val="FBAE40"/>
          </p15:clr>
        </p15:guide>
      </p15:sldGuideLst>
    </p:ext>
  </p:extLst>
</p:sldLayout>
</file>

<file path=ppt/slideLayouts/slideLayout112.xml><?xml version="1.0" encoding="utf-8"?>
<p:sldLayout xmlns:a="http://schemas.openxmlformats.org/drawingml/2006/main" xmlns:r="http://schemas.openxmlformats.org/officeDocument/2006/relationships" xmlns:p="http://schemas.openxmlformats.org/presentationml/2006/main" preserve="1" userDrawn="1">
  <p:cSld name="Content+Media 25">
    <p:spTree>
      <p:nvGrpSpPr>
        <p:cNvPr id="1" name=""/>
        <p:cNvGrpSpPr/>
        <p:nvPr/>
      </p:nvGrpSpPr>
      <p:grpSpPr>
        <a:xfrm>
          <a:off x="0" y="0"/>
          <a:ext cx="0" cy="0"/>
          <a:chOff x="0" y="0"/>
          <a:chExt cx="0" cy="0"/>
        </a:xfrm>
      </p:grpSpPr>
      <p:sp>
        <p:nvSpPr>
          <p:cNvPr id="156" name="Rectangle 155" hidden="1">
            <a:extLst>
              <a:ext uri="{FF2B5EF4-FFF2-40B4-BE49-F238E27FC236}">
                <a16:creationId xmlns:a16="http://schemas.microsoft.com/office/drawing/2014/main" id="{251A158C-728C-2BC9-D46F-F9F692AB200A}"/>
              </a:ext>
            </a:extLst>
          </p:cNvPr>
          <p:cNvSpPr/>
          <p:nvPr userDrawn="1"/>
        </p:nvSpPr>
        <p:spPr>
          <a:xfrm>
            <a:off x="0" y="-15481"/>
            <a:ext cx="12192000" cy="6888727"/>
          </a:xfrm>
          <a:prstGeom prst="rect">
            <a:avLst/>
          </a:prstGeom>
          <a:solidFill>
            <a:schemeClr val="bg1"/>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Freeform 34">
            <a:extLst>
              <a:ext uri="{FF2B5EF4-FFF2-40B4-BE49-F238E27FC236}">
                <a16:creationId xmlns:a16="http://schemas.microsoft.com/office/drawing/2014/main" id="{5E626D29-B9C0-E9B3-3D2A-B5EC2F3DE4E9}"/>
              </a:ext>
            </a:extLst>
          </p:cNvPr>
          <p:cNvSpPr/>
          <p:nvPr/>
        </p:nvSpPr>
        <p:spPr>
          <a:xfrm>
            <a:off x="11863297" y="5619241"/>
            <a:ext cx="328574" cy="760603"/>
          </a:xfrm>
          <a:custGeom>
            <a:avLst/>
            <a:gdLst>
              <a:gd name="connsiteX0" fmla="*/ 328448 w 328574"/>
              <a:gd name="connsiteY0" fmla="*/ 709803 h 760603"/>
              <a:gd name="connsiteX1" fmla="*/ 53112 w 328574"/>
              <a:gd name="connsiteY1" fmla="*/ 709803 h 760603"/>
              <a:gd name="connsiteX2" fmla="*/ 221895 w 328574"/>
              <a:gd name="connsiteY2" fmla="*/ 267716 h 760603"/>
              <a:gd name="connsiteX3" fmla="*/ 328448 w 328574"/>
              <a:gd name="connsiteY3" fmla="*/ 78359 h 760603"/>
              <a:gd name="connsiteX4" fmla="*/ 328448 w 328574"/>
              <a:gd name="connsiteY4" fmla="*/ 0 h 760603"/>
              <a:gd name="connsiteX5" fmla="*/ 174524 w 328574"/>
              <a:gd name="connsiteY5" fmla="*/ 249682 h 760603"/>
              <a:gd name="connsiteX6" fmla="*/ 2820 w 328574"/>
              <a:gd name="connsiteY6" fmla="*/ 699389 h 760603"/>
              <a:gd name="connsiteX7" fmla="*/ 46254 w 328574"/>
              <a:gd name="connsiteY7" fmla="*/ 760603 h 760603"/>
              <a:gd name="connsiteX8" fmla="*/ 328575 w 328574"/>
              <a:gd name="connsiteY8" fmla="*/ 760603 h 760603"/>
              <a:gd name="connsiteX9" fmla="*/ 328575 w 328574"/>
              <a:gd name="connsiteY9" fmla="*/ 709803 h 7606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28574" h="760603">
                <a:moveTo>
                  <a:pt x="328448" y="709803"/>
                </a:moveTo>
                <a:lnTo>
                  <a:pt x="53112" y="709803"/>
                </a:lnTo>
                <a:lnTo>
                  <a:pt x="221895" y="267716"/>
                </a:lnTo>
                <a:cubicBezTo>
                  <a:pt x="248692" y="197358"/>
                  <a:pt x="284633" y="134112"/>
                  <a:pt x="328448" y="78359"/>
                </a:cubicBezTo>
                <a:lnTo>
                  <a:pt x="328448" y="0"/>
                </a:lnTo>
                <a:cubicBezTo>
                  <a:pt x="263932" y="69215"/>
                  <a:pt x="211608" y="152400"/>
                  <a:pt x="174524" y="249682"/>
                </a:cubicBezTo>
                <a:lnTo>
                  <a:pt x="2820" y="699389"/>
                </a:lnTo>
                <a:cubicBezTo>
                  <a:pt x="-8229" y="728345"/>
                  <a:pt x="14631" y="760603"/>
                  <a:pt x="46254" y="760603"/>
                </a:cubicBezTo>
                <a:lnTo>
                  <a:pt x="328575" y="760603"/>
                </a:lnTo>
                <a:lnTo>
                  <a:pt x="328575" y="709803"/>
                </a:lnTo>
                <a:close/>
              </a:path>
            </a:pathLst>
          </a:custGeom>
          <a:solidFill>
            <a:srgbClr val="8BC400"/>
          </a:solidFill>
          <a:ln w="12700" cap="flat">
            <a:noFill/>
            <a:prstDash val="solid"/>
            <a:miter/>
          </a:ln>
        </p:spPr>
        <p:txBody>
          <a:bodyPr rtlCol="0" anchor="ctr">
            <a:noAutofit/>
          </a:bodyPr>
          <a:lstStyle/>
          <a:p>
            <a:endParaRPr lang="en-US"/>
          </a:p>
        </p:txBody>
      </p:sp>
      <p:sp>
        <p:nvSpPr>
          <p:cNvPr id="38" name="Freeform 37">
            <a:extLst>
              <a:ext uri="{FF2B5EF4-FFF2-40B4-BE49-F238E27FC236}">
                <a16:creationId xmlns:a16="http://schemas.microsoft.com/office/drawing/2014/main" id="{2B433E58-7EAF-F0A7-AF2F-80BD2D47ED14}"/>
              </a:ext>
            </a:extLst>
          </p:cNvPr>
          <p:cNvSpPr/>
          <p:nvPr/>
        </p:nvSpPr>
        <p:spPr>
          <a:xfrm>
            <a:off x="6255082" y="5449061"/>
            <a:ext cx="1581855" cy="842391"/>
          </a:xfrm>
          <a:custGeom>
            <a:avLst/>
            <a:gdLst>
              <a:gd name="connsiteX0" fmla="*/ 1527097 w 1581855"/>
              <a:gd name="connsiteY0" fmla="*/ 50927 h 842391"/>
              <a:gd name="connsiteX1" fmla="*/ 1398319 w 1581855"/>
              <a:gd name="connsiteY1" fmla="*/ 362839 h 842391"/>
              <a:gd name="connsiteX2" fmla="*/ 1398064 w 1581855"/>
              <a:gd name="connsiteY2" fmla="*/ 363474 h 842391"/>
              <a:gd name="connsiteX3" fmla="*/ 1397811 w 1581855"/>
              <a:gd name="connsiteY3" fmla="*/ 364109 h 842391"/>
              <a:gd name="connsiteX4" fmla="*/ 767636 w 1581855"/>
              <a:gd name="connsiteY4" fmla="*/ 791718 h 842391"/>
              <a:gd name="connsiteX5" fmla="*/ 56690 w 1581855"/>
              <a:gd name="connsiteY5" fmla="*/ 791718 h 842391"/>
              <a:gd name="connsiteX6" fmla="*/ 191564 w 1581855"/>
              <a:gd name="connsiteY6" fmla="*/ 438531 h 842391"/>
              <a:gd name="connsiteX7" fmla="*/ 819961 w 1581855"/>
              <a:gd name="connsiteY7" fmla="*/ 50927 h 842391"/>
              <a:gd name="connsiteX8" fmla="*/ 1527097 w 1581855"/>
              <a:gd name="connsiteY8" fmla="*/ 50927 h 842391"/>
              <a:gd name="connsiteX9" fmla="*/ 1537891 w 1581855"/>
              <a:gd name="connsiteY9" fmla="*/ 127 h 842391"/>
              <a:gd name="connsiteX10" fmla="*/ 819961 w 1581855"/>
              <a:gd name="connsiteY10" fmla="*/ 127 h 842391"/>
              <a:gd name="connsiteX11" fmla="*/ 144193 w 1581855"/>
              <a:gd name="connsiteY11" fmla="*/ 420370 h 842391"/>
              <a:gd name="connsiteX12" fmla="*/ 2334 w 1581855"/>
              <a:gd name="connsiteY12" fmla="*/ 791845 h 842391"/>
              <a:gd name="connsiteX13" fmla="*/ 38148 w 1581855"/>
              <a:gd name="connsiteY13" fmla="*/ 842391 h 842391"/>
              <a:gd name="connsiteX14" fmla="*/ 767636 w 1581855"/>
              <a:gd name="connsiteY14" fmla="*/ 842391 h 842391"/>
              <a:gd name="connsiteX15" fmla="*/ 1445309 w 1581855"/>
              <a:gd name="connsiteY15" fmla="*/ 382143 h 842391"/>
              <a:gd name="connsiteX16" fmla="*/ 1579166 w 1581855"/>
              <a:gd name="connsiteY16" fmla="*/ 58166 h 842391"/>
              <a:gd name="connsiteX17" fmla="*/ 1538019 w 1581855"/>
              <a:gd name="connsiteY17" fmla="*/ 0 h 842391"/>
              <a:gd name="connsiteX18" fmla="*/ 1538019 w 1581855"/>
              <a:gd name="connsiteY18" fmla="*/ 0 h 842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581855" h="842391">
                <a:moveTo>
                  <a:pt x="1527097" y="50927"/>
                </a:moveTo>
                <a:lnTo>
                  <a:pt x="1398319" y="362839"/>
                </a:lnTo>
                <a:lnTo>
                  <a:pt x="1398064" y="363474"/>
                </a:lnTo>
                <a:lnTo>
                  <a:pt x="1397811" y="364109"/>
                </a:lnTo>
                <a:cubicBezTo>
                  <a:pt x="1298624" y="623824"/>
                  <a:pt x="1051227" y="791718"/>
                  <a:pt x="767636" y="791718"/>
                </a:cubicBezTo>
                <a:lnTo>
                  <a:pt x="56690" y="791718"/>
                </a:lnTo>
                <a:lnTo>
                  <a:pt x="191564" y="438531"/>
                </a:lnTo>
                <a:cubicBezTo>
                  <a:pt x="285672" y="192151"/>
                  <a:pt x="514652" y="50927"/>
                  <a:pt x="819961" y="50927"/>
                </a:cubicBezTo>
                <a:lnTo>
                  <a:pt x="1527097" y="50927"/>
                </a:lnTo>
                <a:moveTo>
                  <a:pt x="1537891" y="127"/>
                </a:moveTo>
                <a:lnTo>
                  <a:pt x="819961" y="127"/>
                </a:lnTo>
                <a:cubicBezTo>
                  <a:pt x="513001" y="127"/>
                  <a:pt x="251636" y="138938"/>
                  <a:pt x="144193" y="420370"/>
                </a:cubicBezTo>
                <a:lnTo>
                  <a:pt x="2334" y="791845"/>
                </a:lnTo>
                <a:cubicBezTo>
                  <a:pt x="-6810" y="815721"/>
                  <a:pt x="12114" y="842391"/>
                  <a:pt x="38148" y="842391"/>
                </a:cubicBezTo>
                <a:lnTo>
                  <a:pt x="767636" y="842391"/>
                </a:lnTo>
                <a:cubicBezTo>
                  <a:pt x="1072436" y="842391"/>
                  <a:pt x="1338501" y="661670"/>
                  <a:pt x="1445309" y="382143"/>
                </a:cubicBezTo>
                <a:lnTo>
                  <a:pt x="1579166" y="58166"/>
                </a:lnTo>
                <a:cubicBezTo>
                  <a:pt x="1589708" y="30734"/>
                  <a:pt x="1567863" y="0"/>
                  <a:pt x="1538019" y="0"/>
                </a:cubicBezTo>
                <a:lnTo>
                  <a:pt x="1538019" y="0"/>
                </a:lnTo>
                <a:close/>
              </a:path>
            </a:pathLst>
          </a:custGeom>
          <a:solidFill>
            <a:srgbClr val="012169"/>
          </a:solidFill>
          <a:ln w="12700" cap="flat">
            <a:noFill/>
            <a:prstDash val="solid"/>
            <a:miter/>
          </a:ln>
        </p:spPr>
        <p:txBody>
          <a:bodyPr rtlCol="0" anchor="ctr">
            <a:noAutofit/>
          </a:bodyPr>
          <a:lstStyle/>
          <a:p>
            <a:endParaRPr lang="en-US"/>
          </a:p>
        </p:txBody>
      </p:sp>
      <p:sp>
        <p:nvSpPr>
          <p:cNvPr id="40" name="Freeform 39">
            <a:extLst>
              <a:ext uri="{FF2B5EF4-FFF2-40B4-BE49-F238E27FC236}">
                <a16:creationId xmlns:a16="http://schemas.microsoft.com/office/drawing/2014/main" id="{41128671-C62B-24FD-5C4A-59D78A53FE38}"/>
              </a:ext>
            </a:extLst>
          </p:cNvPr>
          <p:cNvSpPr/>
          <p:nvPr/>
        </p:nvSpPr>
        <p:spPr>
          <a:xfrm>
            <a:off x="1872422" y="5332857"/>
            <a:ext cx="2018443" cy="1074927"/>
          </a:xfrm>
          <a:custGeom>
            <a:avLst/>
            <a:gdLst>
              <a:gd name="connsiteX0" fmla="*/ 1962597 w 2018443"/>
              <a:gd name="connsiteY0" fmla="*/ 127 h 1074927"/>
              <a:gd name="connsiteX1" fmla="*/ 1046419 w 2018443"/>
              <a:gd name="connsiteY1" fmla="*/ 127 h 1074927"/>
              <a:gd name="connsiteX2" fmla="*/ 183962 w 2018443"/>
              <a:gd name="connsiteY2" fmla="*/ 536448 h 1074927"/>
              <a:gd name="connsiteX3" fmla="*/ 2987 w 2018443"/>
              <a:gd name="connsiteY3" fmla="*/ 1010412 h 1074927"/>
              <a:gd name="connsiteX4" fmla="*/ 48707 w 2018443"/>
              <a:gd name="connsiteY4" fmla="*/ 1074928 h 1074927"/>
              <a:gd name="connsiteX5" fmla="*/ 979617 w 2018443"/>
              <a:gd name="connsiteY5" fmla="*/ 1074928 h 1074927"/>
              <a:gd name="connsiteX6" fmla="*/ 1844360 w 2018443"/>
              <a:gd name="connsiteY6" fmla="*/ 487553 h 1074927"/>
              <a:gd name="connsiteX7" fmla="*/ 2015048 w 2018443"/>
              <a:gd name="connsiteY7" fmla="*/ 74168 h 1074927"/>
              <a:gd name="connsiteX8" fmla="*/ 1962470 w 2018443"/>
              <a:gd name="connsiteY8" fmla="*/ 0 h 1074927"/>
              <a:gd name="connsiteX9" fmla="*/ 1962470 w 2018443"/>
              <a:gd name="connsiteY9" fmla="*/ 0 h 1074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18443" h="1074927">
                <a:moveTo>
                  <a:pt x="1962597" y="127"/>
                </a:moveTo>
                <a:lnTo>
                  <a:pt x="1046419" y="127"/>
                </a:lnTo>
                <a:cubicBezTo>
                  <a:pt x="654751" y="127"/>
                  <a:pt x="321122" y="177292"/>
                  <a:pt x="183962" y="536448"/>
                </a:cubicBezTo>
                <a:lnTo>
                  <a:pt x="2987" y="1010412"/>
                </a:lnTo>
                <a:cubicBezTo>
                  <a:pt x="-8697" y="1040892"/>
                  <a:pt x="15433" y="1074928"/>
                  <a:pt x="48707" y="1074928"/>
                </a:cubicBezTo>
                <a:lnTo>
                  <a:pt x="979617" y="1074928"/>
                </a:lnTo>
                <a:cubicBezTo>
                  <a:pt x="1368491" y="1074928"/>
                  <a:pt x="1708216" y="844296"/>
                  <a:pt x="1844360" y="487553"/>
                </a:cubicBezTo>
                <a:lnTo>
                  <a:pt x="2015048" y="74168"/>
                </a:lnTo>
                <a:cubicBezTo>
                  <a:pt x="2028383" y="39116"/>
                  <a:pt x="2000697" y="0"/>
                  <a:pt x="1962470" y="0"/>
                </a:cubicBezTo>
                <a:lnTo>
                  <a:pt x="1962470" y="0"/>
                </a:lnTo>
                <a:close/>
              </a:path>
            </a:pathLst>
          </a:custGeom>
          <a:solidFill>
            <a:srgbClr val="8BC400"/>
          </a:solidFill>
          <a:ln w="12700" cap="flat">
            <a:noFill/>
            <a:prstDash val="solid"/>
            <a:miter/>
          </a:ln>
        </p:spPr>
        <p:txBody>
          <a:bodyPr rtlCol="0" anchor="ctr">
            <a:noAutofit/>
          </a:bodyPr>
          <a:lstStyle/>
          <a:p>
            <a:endParaRPr lang="en-US"/>
          </a:p>
        </p:txBody>
      </p:sp>
      <p:sp>
        <p:nvSpPr>
          <p:cNvPr id="43" name="Freeform 42">
            <a:extLst>
              <a:ext uri="{FF2B5EF4-FFF2-40B4-BE49-F238E27FC236}">
                <a16:creationId xmlns:a16="http://schemas.microsoft.com/office/drawing/2014/main" id="{754DCD31-7ECD-8E4A-5445-CD2BAC9CDD27}"/>
              </a:ext>
            </a:extLst>
          </p:cNvPr>
          <p:cNvSpPr/>
          <p:nvPr/>
        </p:nvSpPr>
        <p:spPr>
          <a:xfrm>
            <a:off x="11481794" y="3779392"/>
            <a:ext cx="709951" cy="943991"/>
          </a:xfrm>
          <a:custGeom>
            <a:avLst/>
            <a:gdLst>
              <a:gd name="connsiteX0" fmla="*/ 709952 w 709951"/>
              <a:gd name="connsiteY0" fmla="*/ 893191 h 943991"/>
              <a:gd name="connsiteX1" fmla="*/ 54378 w 709951"/>
              <a:gd name="connsiteY1" fmla="*/ 893191 h 943991"/>
              <a:gd name="connsiteX2" fmla="*/ 213509 w 709951"/>
              <a:gd name="connsiteY2" fmla="*/ 476377 h 943991"/>
              <a:gd name="connsiteX3" fmla="*/ 709824 w 709951"/>
              <a:gd name="connsiteY3" fmla="*/ 51943 h 943991"/>
              <a:gd name="connsiteX4" fmla="*/ 709824 w 709951"/>
              <a:gd name="connsiteY4" fmla="*/ 0 h 943991"/>
              <a:gd name="connsiteX5" fmla="*/ 166011 w 709951"/>
              <a:gd name="connsiteY5" fmla="*/ 458216 h 943991"/>
              <a:gd name="connsiteX6" fmla="*/ 2689 w 709951"/>
              <a:gd name="connsiteY6" fmla="*/ 885825 h 943991"/>
              <a:gd name="connsiteX7" fmla="*/ 43964 w 709951"/>
              <a:gd name="connsiteY7" fmla="*/ 943991 h 943991"/>
              <a:gd name="connsiteX8" fmla="*/ 709824 w 709951"/>
              <a:gd name="connsiteY8" fmla="*/ 943991 h 943991"/>
              <a:gd name="connsiteX9" fmla="*/ 709824 w 709951"/>
              <a:gd name="connsiteY9" fmla="*/ 893191 h 943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09951" h="943991">
                <a:moveTo>
                  <a:pt x="709952" y="893191"/>
                </a:moveTo>
                <a:lnTo>
                  <a:pt x="54378" y="893191"/>
                </a:lnTo>
                <a:lnTo>
                  <a:pt x="213509" y="476377"/>
                </a:lnTo>
                <a:cubicBezTo>
                  <a:pt x="297329" y="256921"/>
                  <a:pt x="472970" y="109220"/>
                  <a:pt x="709824" y="51943"/>
                </a:cubicBezTo>
                <a:lnTo>
                  <a:pt x="709824" y="0"/>
                </a:lnTo>
                <a:cubicBezTo>
                  <a:pt x="461540" y="56769"/>
                  <a:pt x="261261" y="208788"/>
                  <a:pt x="166011" y="458216"/>
                </a:cubicBezTo>
                <a:lnTo>
                  <a:pt x="2689" y="885825"/>
                </a:lnTo>
                <a:cubicBezTo>
                  <a:pt x="-7852" y="913257"/>
                  <a:pt x="13992" y="943991"/>
                  <a:pt x="43964" y="943991"/>
                </a:cubicBezTo>
                <a:lnTo>
                  <a:pt x="709824" y="943991"/>
                </a:lnTo>
                <a:lnTo>
                  <a:pt x="709824" y="893191"/>
                </a:lnTo>
                <a:close/>
              </a:path>
            </a:pathLst>
          </a:custGeom>
          <a:solidFill>
            <a:srgbClr val="012169"/>
          </a:solidFill>
          <a:ln w="12700" cap="flat">
            <a:noFill/>
            <a:prstDash val="solid"/>
            <a:miter/>
          </a:ln>
        </p:spPr>
        <p:txBody>
          <a:bodyPr rtlCol="0" anchor="ctr">
            <a:noAutofit/>
          </a:bodyPr>
          <a:lstStyle/>
          <a:p>
            <a:endParaRPr lang="en-US"/>
          </a:p>
        </p:txBody>
      </p:sp>
      <p:sp>
        <p:nvSpPr>
          <p:cNvPr id="45" name="Freeform 44">
            <a:extLst>
              <a:ext uri="{FF2B5EF4-FFF2-40B4-BE49-F238E27FC236}">
                <a16:creationId xmlns:a16="http://schemas.microsoft.com/office/drawing/2014/main" id="{8B642A47-20CF-001E-1987-1D73B25B0C7E}"/>
              </a:ext>
            </a:extLst>
          </p:cNvPr>
          <p:cNvSpPr/>
          <p:nvPr/>
        </p:nvSpPr>
        <p:spPr>
          <a:xfrm>
            <a:off x="7811871" y="3728720"/>
            <a:ext cx="1915251" cy="1019809"/>
          </a:xfrm>
          <a:custGeom>
            <a:avLst/>
            <a:gdLst>
              <a:gd name="connsiteX0" fmla="*/ 1861973 w 1915251"/>
              <a:gd name="connsiteY0" fmla="*/ 50800 h 1019809"/>
              <a:gd name="connsiteX1" fmla="*/ 1864132 w 1915251"/>
              <a:gd name="connsiteY1" fmla="*/ 52705 h 1019809"/>
              <a:gd name="connsiteX2" fmla="*/ 1702842 w 1915251"/>
              <a:gd name="connsiteY2" fmla="*/ 443230 h 1019809"/>
              <a:gd name="connsiteX3" fmla="*/ 1702588 w 1915251"/>
              <a:gd name="connsiteY3" fmla="*/ 443865 h 1019809"/>
              <a:gd name="connsiteX4" fmla="*/ 1702334 w 1915251"/>
              <a:gd name="connsiteY4" fmla="*/ 444500 h 1019809"/>
              <a:gd name="connsiteX5" fmla="*/ 929412 w 1915251"/>
              <a:gd name="connsiteY5" fmla="*/ 969010 h 1019809"/>
              <a:gd name="connsiteX6" fmla="*/ 53112 w 1915251"/>
              <a:gd name="connsiteY6" fmla="*/ 969010 h 1019809"/>
              <a:gd name="connsiteX7" fmla="*/ 221895 w 1915251"/>
              <a:gd name="connsiteY7" fmla="*/ 526923 h 1019809"/>
              <a:gd name="connsiteX8" fmla="*/ 992658 w 1915251"/>
              <a:gd name="connsiteY8" fmla="*/ 50673 h 1019809"/>
              <a:gd name="connsiteX9" fmla="*/ 1861846 w 1915251"/>
              <a:gd name="connsiteY9" fmla="*/ 50673 h 1019809"/>
              <a:gd name="connsiteX10" fmla="*/ 1861973 w 1915251"/>
              <a:gd name="connsiteY10" fmla="*/ 0 h 1019809"/>
              <a:gd name="connsiteX11" fmla="*/ 992785 w 1915251"/>
              <a:gd name="connsiteY11" fmla="*/ 0 h 1019809"/>
              <a:gd name="connsiteX12" fmla="*/ 174524 w 1915251"/>
              <a:gd name="connsiteY12" fmla="*/ 508889 h 1019809"/>
              <a:gd name="connsiteX13" fmla="*/ 2820 w 1915251"/>
              <a:gd name="connsiteY13" fmla="*/ 958596 h 1019809"/>
              <a:gd name="connsiteX14" fmla="*/ 46254 w 1915251"/>
              <a:gd name="connsiteY14" fmla="*/ 1019810 h 1019809"/>
              <a:gd name="connsiteX15" fmla="*/ 929539 w 1915251"/>
              <a:gd name="connsiteY15" fmla="*/ 1019810 h 1019809"/>
              <a:gd name="connsiteX16" fmla="*/ 1749959 w 1915251"/>
              <a:gd name="connsiteY16" fmla="*/ 462534 h 1019809"/>
              <a:gd name="connsiteX17" fmla="*/ 1912011 w 1915251"/>
              <a:gd name="connsiteY17" fmla="*/ 70358 h 1019809"/>
              <a:gd name="connsiteX18" fmla="*/ 1862100 w 1915251"/>
              <a:gd name="connsiteY18" fmla="*/ 0 h 1019809"/>
              <a:gd name="connsiteX19" fmla="*/ 1862100 w 1915251"/>
              <a:gd name="connsiteY19" fmla="*/ 0 h 10198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915251" h="1019809">
                <a:moveTo>
                  <a:pt x="1861973" y="50800"/>
                </a:moveTo>
                <a:cubicBezTo>
                  <a:pt x="1862862" y="50800"/>
                  <a:pt x="1863878" y="51943"/>
                  <a:pt x="1864132" y="52705"/>
                </a:cubicBezTo>
                <a:lnTo>
                  <a:pt x="1702842" y="443230"/>
                </a:lnTo>
                <a:lnTo>
                  <a:pt x="1702588" y="443865"/>
                </a:lnTo>
                <a:lnTo>
                  <a:pt x="1702334" y="444500"/>
                </a:lnTo>
                <a:cubicBezTo>
                  <a:pt x="1580668" y="763143"/>
                  <a:pt x="1277265" y="969010"/>
                  <a:pt x="929412" y="969010"/>
                </a:cubicBezTo>
                <a:lnTo>
                  <a:pt x="53112" y="969010"/>
                </a:lnTo>
                <a:lnTo>
                  <a:pt x="221895" y="526923"/>
                </a:lnTo>
                <a:cubicBezTo>
                  <a:pt x="337465" y="224282"/>
                  <a:pt x="618389" y="50673"/>
                  <a:pt x="992658" y="50673"/>
                </a:cubicBezTo>
                <a:lnTo>
                  <a:pt x="1861846" y="50673"/>
                </a:lnTo>
                <a:moveTo>
                  <a:pt x="1861973" y="0"/>
                </a:moveTo>
                <a:lnTo>
                  <a:pt x="992785" y="0"/>
                </a:lnTo>
                <a:cubicBezTo>
                  <a:pt x="621183" y="0"/>
                  <a:pt x="304699" y="168148"/>
                  <a:pt x="174524" y="508889"/>
                </a:cubicBezTo>
                <a:lnTo>
                  <a:pt x="2820" y="958596"/>
                </a:lnTo>
                <a:cubicBezTo>
                  <a:pt x="-8229" y="987552"/>
                  <a:pt x="14631" y="1019810"/>
                  <a:pt x="46254" y="1019810"/>
                </a:cubicBezTo>
                <a:lnTo>
                  <a:pt x="929539" y="1019810"/>
                </a:lnTo>
                <a:cubicBezTo>
                  <a:pt x="1298601" y="1019810"/>
                  <a:pt x="1620800" y="800989"/>
                  <a:pt x="1749959" y="462534"/>
                </a:cubicBezTo>
                <a:lnTo>
                  <a:pt x="1912011" y="70358"/>
                </a:lnTo>
                <a:cubicBezTo>
                  <a:pt x="1924711" y="37084"/>
                  <a:pt x="1898422" y="0"/>
                  <a:pt x="1862100" y="0"/>
                </a:cubicBezTo>
                <a:lnTo>
                  <a:pt x="1862100" y="0"/>
                </a:lnTo>
                <a:close/>
              </a:path>
            </a:pathLst>
          </a:custGeom>
          <a:solidFill>
            <a:srgbClr val="8BC400"/>
          </a:solidFill>
          <a:ln w="12700" cap="flat">
            <a:noFill/>
            <a:prstDash val="solid"/>
            <a:miter/>
          </a:ln>
        </p:spPr>
        <p:txBody>
          <a:bodyPr rtlCol="0" anchor="ctr">
            <a:noAutofit/>
          </a:bodyPr>
          <a:lstStyle/>
          <a:p>
            <a:endParaRPr lang="en-US"/>
          </a:p>
        </p:txBody>
      </p:sp>
      <p:sp>
        <p:nvSpPr>
          <p:cNvPr id="47" name="Freeform 46">
            <a:extLst>
              <a:ext uri="{FF2B5EF4-FFF2-40B4-BE49-F238E27FC236}">
                <a16:creationId xmlns:a16="http://schemas.microsoft.com/office/drawing/2014/main" id="{1F126BC6-8F76-1828-C6F9-D55DCCC6C999}"/>
              </a:ext>
            </a:extLst>
          </p:cNvPr>
          <p:cNvSpPr/>
          <p:nvPr/>
        </p:nvSpPr>
        <p:spPr>
          <a:xfrm>
            <a:off x="4133293" y="3817365"/>
            <a:ext cx="1581855" cy="842391"/>
          </a:xfrm>
          <a:custGeom>
            <a:avLst/>
            <a:gdLst>
              <a:gd name="connsiteX0" fmla="*/ 1537891 w 1581855"/>
              <a:gd name="connsiteY0" fmla="*/ 127 h 842391"/>
              <a:gd name="connsiteX1" fmla="*/ 819960 w 1581855"/>
              <a:gd name="connsiteY1" fmla="*/ 127 h 842391"/>
              <a:gd name="connsiteX2" fmla="*/ 144193 w 1581855"/>
              <a:gd name="connsiteY2" fmla="*/ 420370 h 842391"/>
              <a:gd name="connsiteX3" fmla="*/ 2334 w 1581855"/>
              <a:gd name="connsiteY3" fmla="*/ 791845 h 842391"/>
              <a:gd name="connsiteX4" fmla="*/ 38148 w 1581855"/>
              <a:gd name="connsiteY4" fmla="*/ 842391 h 842391"/>
              <a:gd name="connsiteX5" fmla="*/ 767636 w 1581855"/>
              <a:gd name="connsiteY5" fmla="*/ 842391 h 842391"/>
              <a:gd name="connsiteX6" fmla="*/ 1445308 w 1581855"/>
              <a:gd name="connsiteY6" fmla="*/ 382143 h 842391"/>
              <a:gd name="connsiteX7" fmla="*/ 1579166 w 1581855"/>
              <a:gd name="connsiteY7" fmla="*/ 58166 h 842391"/>
              <a:gd name="connsiteX8" fmla="*/ 1538018 w 1581855"/>
              <a:gd name="connsiteY8" fmla="*/ 0 h 842391"/>
              <a:gd name="connsiteX9" fmla="*/ 1538018 w 1581855"/>
              <a:gd name="connsiteY9" fmla="*/ 0 h 842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1855" h="842391">
                <a:moveTo>
                  <a:pt x="1537891" y="127"/>
                </a:moveTo>
                <a:lnTo>
                  <a:pt x="819960" y="127"/>
                </a:lnTo>
                <a:cubicBezTo>
                  <a:pt x="513001" y="127"/>
                  <a:pt x="251635" y="138938"/>
                  <a:pt x="144193" y="420370"/>
                </a:cubicBezTo>
                <a:lnTo>
                  <a:pt x="2334" y="791845"/>
                </a:lnTo>
                <a:cubicBezTo>
                  <a:pt x="-6810" y="815721"/>
                  <a:pt x="12113" y="842391"/>
                  <a:pt x="38148" y="842391"/>
                </a:cubicBezTo>
                <a:lnTo>
                  <a:pt x="767636" y="842391"/>
                </a:lnTo>
                <a:cubicBezTo>
                  <a:pt x="1072436" y="842391"/>
                  <a:pt x="1338501" y="661670"/>
                  <a:pt x="1445308" y="382143"/>
                </a:cubicBezTo>
                <a:lnTo>
                  <a:pt x="1579166" y="58166"/>
                </a:lnTo>
                <a:cubicBezTo>
                  <a:pt x="1589707" y="30734"/>
                  <a:pt x="1567863" y="0"/>
                  <a:pt x="1538018" y="0"/>
                </a:cubicBezTo>
                <a:lnTo>
                  <a:pt x="1538018" y="0"/>
                </a:lnTo>
                <a:close/>
              </a:path>
            </a:pathLst>
          </a:custGeom>
          <a:solidFill>
            <a:srgbClr val="012169"/>
          </a:solidFill>
          <a:ln w="12700" cap="flat">
            <a:noFill/>
            <a:prstDash val="solid"/>
            <a:miter/>
          </a:ln>
        </p:spPr>
        <p:txBody>
          <a:bodyPr rtlCol="0" anchor="ctr">
            <a:noAutofit/>
          </a:bodyPr>
          <a:lstStyle/>
          <a:p>
            <a:endParaRPr lang="en-US"/>
          </a:p>
        </p:txBody>
      </p:sp>
      <p:sp>
        <p:nvSpPr>
          <p:cNvPr id="49" name="Freeform 48">
            <a:extLst>
              <a:ext uri="{FF2B5EF4-FFF2-40B4-BE49-F238E27FC236}">
                <a16:creationId xmlns:a16="http://schemas.microsoft.com/office/drawing/2014/main" id="{64844B34-BAAE-F5F1-8083-ADC807D80E3A}"/>
              </a:ext>
            </a:extLst>
          </p:cNvPr>
          <p:cNvSpPr/>
          <p:nvPr/>
        </p:nvSpPr>
        <p:spPr>
          <a:xfrm>
            <a:off x="0" y="3701160"/>
            <a:ext cx="1769076" cy="1074928"/>
          </a:xfrm>
          <a:custGeom>
            <a:avLst/>
            <a:gdLst>
              <a:gd name="connsiteX0" fmla="*/ 1713230 w 1769076"/>
              <a:gd name="connsiteY0" fmla="*/ 0 h 1074928"/>
              <a:gd name="connsiteX1" fmla="*/ 797052 w 1769076"/>
              <a:gd name="connsiteY1" fmla="*/ 0 h 1074928"/>
              <a:gd name="connsiteX2" fmla="*/ 0 w 1769076"/>
              <a:gd name="connsiteY2" fmla="*/ 402082 h 1074928"/>
              <a:gd name="connsiteX3" fmla="*/ 0 w 1769076"/>
              <a:gd name="connsiteY3" fmla="*/ 511683 h 1074928"/>
              <a:gd name="connsiteX4" fmla="*/ 797052 w 1769076"/>
              <a:gd name="connsiteY4" fmla="*/ 50800 h 1074928"/>
              <a:gd name="connsiteX5" fmla="*/ 1713230 w 1769076"/>
              <a:gd name="connsiteY5" fmla="*/ 50800 h 1074928"/>
              <a:gd name="connsiteX6" fmla="*/ 1717421 w 1769076"/>
              <a:gd name="connsiteY6" fmla="*/ 53467 h 1074928"/>
              <a:gd name="connsiteX7" fmla="*/ 1718310 w 1769076"/>
              <a:gd name="connsiteY7" fmla="*/ 56007 h 1074928"/>
              <a:gd name="connsiteX8" fmla="*/ 1548003 w 1769076"/>
              <a:gd name="connsiteY8" fmla="*/ 468249 h 1074928"/>
              <a:gd name="connsiteX9" fmla="*/ 1547749 w 1769076"/>
              <a:gd name="connsiteY9" fmla="*/ 468884 h 1074928"/>
              <a:gd name="connsiteX10" fmla="*/ 1547495 w 1769076"/>
              <a:gd name="connsiteY10" fmla="*/ 469519 h 1074928"/>
              <a:gd name="connsiteX11" fmla="*/ 730250 w 1769076"/>
              <a:gd name="connsiteY11" fmla="*/ 1024128 h 1074928"/>
              <a:gd name="connsiteX12" fmla="*/ 0 w 1769076"/>
              <a:gd name="connsiteY12" fmla="*/ 1024128 h 1074928"/>
              <a:gd name="connsiteX13" fmla="*/ 0 w 1769076"/>
              <a:gd name="connsiteY13" fmla="*/ 1074928 h 1074928"/>
              <a:gd name="connsiteX14" fmla="*/ 730250 w 1769076"/>
              <a:gd name="connsiteY14" fmla="*/ 1074928 h 1074928"/>
              <a:gd name="connsiteX15" fmla="*/ 1594993 w 1769076"/>
              <a:gd name="connsiteY15" fmla="*/ 487553 h 1074928"/>
              <a:gd name="connsiteX16" fmla="*/ 1765681 w 1769076"/>
              <a:gd name="connsiteY16" fmla="*/ 74168 h 1074928"/>
              <a:gd name="connsiteX17" fmla="*/ 1713103 w 1769076"/>
              <a:gd name="connsiteY17" fmla="*/ 0 h 1074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769076" h="1074928">
                <a:moveTo>
                  <a:pt x="1713230" y="0"/>
                </a:moveTo>
                <a:lnTo>
                  <a:pt x="797052" y="0"/>
                </a:lnTo>
                <a:cubicBezTo>
                  <a:pt x="457835" y="0"/>
                  <a:pt x="162179" y="133096"/>
                  <a:pt x="0" y="402082"/>
                </a:cubicBezTo>
                <a:lnTo>
                  <a:pt x="0" y="511683"/>
                </a:lnTo>
                <a:cubicBezTo>
                  <a:pt x="131699" y="218186"/>
                  <a:pt x="419354" y="50800"/>
                  <a:pt x="797052" y="50800"/>
                </a:cubicBezTo>
                <a:lnTo>
                  <a:pt x="1713230" y="50800"/>
                </a:lnTo>
                <a:cubicBezTo>
                  <a:pt x="1715389" y="50800"/>
                  <a:pt x="1716913" y="52578"/>
                  <a:pt x="1717421" y="53467"/>
                </a:cubicBezTo>
                <a:cubicBezTo>
                  <a:pt x="1717929" y="54229"/>
                  <a:pt x="1718437" y="55372"/>
                  <a:pt x="1718310" y="56007"/>
                </a:cubicBezTo>
                <a:lnTo>
                  <a:pt x="1548003" y="468249"/>
                </a:lnTo>
                <a:lnTo>
                  <a:pt x="1547749" y="468884"/>
                </a:lnTo>
                <a:lnTo>
                  <a:pt x="1547495" y="469519"/>
                </a:lnTo>
                <a:cubicBezTo>
                  <a:pt x="1418844" y="806450"/>
                  <a:pt x="1098042" y="1024128"/>
                  <a:pt x="730250" y="1024128"/>
                </a:cubicBezTo>
                <a:lnTo>
                  <a:pt x="0" y="1024128"/>
                </a:lnTo>
                <a:lnTo>
                  <a:pt x="0" y="1074928"/>
                </a:lnTo>
                <a:lnTo>
                  <a:pt x="730250" y="1074928"/>
                </a:lnTo>
                <a:cubicBezTo>
                  <a:pt x="1119124" y="1074928"/>
                  <a:pt x="1458849" y="844296"/>
                  <a:pt x="1594993" y="487553"/>
                </a:cubicBezTo>
                <a:lnTo>
                  <a:pt x="1765681" y="74168"/>
                </a:lnTo>
                <a:cubicBezTo>
                  <a:pt x="1779016" y="39116"/>
                  <a:pt x="1751330" y="0"/>
                  <a:pt x="1713103" y="0"/>
                </a:cubicBezTo>
                <a:close/>
              </a:path>
            </a:pathLst>
          </a:custGeom>
          <a:solidFill>
            <a:srgbClr val="012169"/>
          </a:solidFill>
          <a:ln w="12700" cap="flat">
            <a:noFill/>
            <a:prstDash val="solid"/>
            <a:miter/>
          </a:ln>
        </p:spPr>
        <p:txBody>
          <a:bodyPr rtlCol="0" anchor="ctr">
            <a:noAutofit/>
          </a:bodyPr>
          <a:lstStyle/>
          <a:p>
            <a:endParaRPr lang="en-US"/>
          </a:p>
        </p:txBody>
      </p:sp>
      <p:sp>
        <p:nvSpPr>
          <p:cNvPr id="50" name="Freeform 49">
            <a:extLst>
              <a:ext uri="{FF2B5EF4-FFF2-40B4-BE49-F238E27FC236}">
                <a16:creationId xmlns:a16="http://schemas.microsoft.com/office/drawing/2014/main" id="{60DF54D1-6DF0-8445-6F8F-322904A3EA9B}"/>
              </a:ext>
            </a:extLst>
          </p:cNvPr>
          <p:cNvSpPr/>
          <p:nvPr/>
        </p:nvSpPr>
        <p:spPr>
          <a:xfrm>
            <a:off x="11817682" y="2327401"/>
            <a:ext cx="374062" cy="716280"/>
          </a:xfrm>
          <a:custGeom>
            <a:avLst/>
            <a:gdLst>
              <a:gd name="connsiteX0" fmla="*/ 374063 w 374062"/>
              <a:gd name="connsiteY0" fmla="*/ 0 h 716280"/>
              <a:gd name="connsiteX1" fmla="*/ 144193 w 374062"/>
              <a:gd name="connsiteY1" fmla="*/ 294259 h 716280"/>
              <a:gd name="connsiteX2" fmla="*/ 2334 w 374062"/>
              <a:gd name="connsiteY2" fmla="*/ 665734 h 716280"/>
              <a:gd name="connsiteX3" fmla="*/ 38149 w 374062"/>
              <a:gd name="connsiteY3" fmla="*/ 716280 h 716280"/>
              <a:gd name="connsiteX4" fmla="*/ 373936 w 374062"/>
              <a:gd name="connsiteY4" fmla="*/ 716280 h 716280"/>
              <a:gd name="connsiteX5" fmla="*/ 373936 w 374062"/>
              <a:gd name="connsiteY5" fmla="*/ 0 h 716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4062" h="716280">
                <a:moveTo>
                  <a:pt x="374063" y="0"/>
                </a:moveTo>
                <a:cubicBezTo>
                  <a:pt x="272717" y="69342"/>
                  <a:pt x="192834" y="167132"/>
                  <a:pt x="144193" y="294259"/>
                </a:cubicBezTo>
                <a:lnTo>
                  <a:pt x="2334" y="665734"/>
                </a:lnTo>
                <a:cubicBezTo>
                  <a:pt x="-6810" y="689610"/>
                  <a:pt x="12113" y="716280"/>
                  <a:pt x="38149" y="716280"/>
                </a:cubicBezTo>
                <a:lnTo>
                  <a:pt x="373936" y="716280"/>
                </a:lnTo>
                <a:lnTo>
                  <a:pt x="373936" y="0"/>
                </a:lnTo>
                <a:close/>
              </a:path>
            </a:pathLst>
          </a:custGeom>
          <a:solidFill>
            <a:srgbClr val="012169"/>
          </a:solidFill>
          <a:ln w="12700" cap="flat">
            <a:noFill/>
            <a:prstDash val="solid"/>
            <a:miter/>
          </a:ln>
        </p:spPr>
        <p:txBody>
          <a:bodyPr rtlCol="0" anchor="ctr">
            <a:noAutofit/>
          </a:bodyPr>
          <a:lstStyle/>
          <a:p>
            <a:endParaRPr lang="en-US"/>
          </a:p>
        </p:txBody>
      </p:sp>
      <p:sp>
        <p:nvSpPr>
          <p:cNvPr id="52" name="Freeform 51">
            <a:extLst>
              <a:ext uri="{FF2B5EF4-FFF2-40B4-BE49-F238E27FC236}">
                <a16:creationId xmlns:a16="http://schemas.microsoft.com/office/drawing/2014/main" id="{EDD6AB44-93A8-177B-C364-6A0A6D073AF4}"/>
              </a:ext>
            </a:extLst>
          </p:cNvPr>
          <p:cNvSpPr/>
          <p:nvPr/>
        </p:nvSpPr>
        <p:spPr>
          <a:xfrm>
            <a:off x="7435149" y="2084958"/>
            <a:ext cx="2018443" cy="1074927"/>
          </a:xfrm>
          <a:custGeom>
            <a:avLst/>
            <a:gdLst>
              <a:gd name="connsiteX0" fmla="*/ 1962596 w 2018443"/>
              <a:gd name="connsiteY0" fmla="*/ 127 h 1074927"/>
              <a:gd name="connsiteX1" fmla="*/ 1046419 w 2018443"/>
              <a:gd name="connsiteY1" fmla="*/ 127 h 1074927"/>
              <a:gd name="connsiteX2" fmla="*/ 183962 w 2018443"/>
              <a:gd name="connsiteY2" fmla="*/ 536448 h 1074927"/>
              <a:gd name="connsiteX3" fmla="*/ 2987 w 2018443"/>
              <a:gd name="connsiteY3" fmla="*/ 1010412 h 1074927"/>
              <a:gd name="connsiteX4" fmla="*/ 48707 w 2018443"/>
              <a:gd name="connsiteY4" fmla="*/ 1074928 h 1074927"/>
              <a:gd name="connsiteX5" fmla="*/ 979617 w 2018443"/>
              <a:gd name="connsiteY5" fmla="*/ 1074928 h 1074927"/>
              <a:gd name="connsiteX6" fmla="*/ 1844360 w 2018443"/>
              <a:gd name="connsiteY6" fmla="*/ 487553 h 1074927"/>
              <a:gd name="connsiteX7" fmla="*/ 2015048 w 2018443"/>
              <a:gd name="connsiteY7" fmla="*/ 74168 h 1074927"/>
              <a:gd name="connsiteX8" fmla="*/ 1962469 w 2018443"/>
              <a:gd name="connsiteY8" fmla="*/ 0 h 1074927"/>
              <a:gd name="connsiteX9" fmla="*/ 1962469 w 2018443"/>
              <a:gd name="connsiteY9" fmla="*/ 0 h 1074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18443" h="1074927">
                <a:moveTo>
                  <a:pt x="1962596" y="127"/>
                </a:moveTo>
                <a:lnTo>
                  <a:pt x="1046419" y="127"/>
                </a:lnTo>
                <a:cubicBezTo>
                  <a:pt x="654751" y="127"/>
                  <a:pt x="321121" y="177292"/>
                  <a:pt x="183962" y="536448"/>
                </a:cubicBezTo>
                <a:lnTo>
                  <a:pt x="2987" y="1010412"/>
                </a:lnTo>
                <a:cubicBezTo>
                  <a:pt x="-8697" y="1040892"/>
                  <a:pt x="15432" y="1074928"/>
                  <a:pt x="48707" y="1074928"/>
                </a:cubicBezTo>
                <a:lnTo>
                  <a:pt x="979617" y="1074928"/>
                </a:lnTo>
                <a:cubicBezTo>
                  <a:pt x="1368491" y="1074928"/>
                  <a:pt x="1708216" y="844296"/>
                  <a:pt x="1844360" y="487553"/>
                </a:cubicBezTo>
                <a:lnTo>
                  <a:pt x="2015048" y="74168"/>
                </a:lnTo>
                <a:cubicBezTo>
                  <a:pt x="2028382" y="39116"/>
                  <a:pt x="2000696" y="0"/>
                  <a:pt x="1962469" y="0"/>
                </a:cubicBezTo>
                <a:lnTo>
                  <a:pt x="1962469" y="0"/>
                </a:lnTo>
                <a:close/>
              </a:path>
            </a:pathLst>
          </a:custGeom>
          <a:solidFill>
            <a:srgbClr val="8BC400"/>
          </a:solidFill>
          <a:ln w="12700" cap="flat">
            <a:noFill/>
            <a:prstDash val="solid"/>
            <a:miter/>
          </a:ln>
        </p:spPr>
        <p:txBody>
          <a:bodyPr rtlCol="0" anchor="ctr">
            <a:noAutofit/>
          </a:bodyPr>
          <a:lstStyle/>
          <a:p>
            <a:endParaRPr lang="en-US"/>
          </a:p>
        </p:txBody>
      </p:sp>
      <p:sp>
        <p:nvSpPr>
          <p:cNvPr id="54" name="Freeform 53">
            <a:extLst>
              <a:ext uri="{FF2B5EF4-FFF2-40B4-BE49-F238E27FC236}">
                <a16:creationId xmlns:a16="http://schemas.microsoft.com/office/drawing/2014/main" id="{4780C566-69B9-3FA6-01BD-B7BB81656FF5}"/>
              </a:ext>
            </a:extLst>
          </p:cNvPr>
          <p:cNvSpPr/>
          <p:nvPr/>
        </p:nvSpPr>
        <p:spPr>
          <a:xfrm>
            <a:off x="3485212" y="2201291"/>
            <a:ext cx="1581855" cy="842391"/>
          </a:xfrm>
          <a:custGeom>
            <a:avLst/>
            <a:gdLst>
              <a:gd name="connsiteX0" fmla="*/ 1527097 w 1581855"/>
              <a:gd name="connsiteY0" fmla="*/ 50927 h 842391"/>
              <a:gd name="connsiteX1" fmla="*/ 1398318 w 1581855"/>
              <a:gd name="connsiteY1" fmla="*/ 362839 h 842391"/>
              <a:gd name="connsiteX2" fmla="*/ 1398065 w 1581855"/>
              <a:gd name="connsiteY2" fmla="*/ 363474 h 842391"/>
              <a:gd name="connsiteX3" fmla="*/ 1397810 w 1581855"/>
              <a:gd name="connsiteY3" fmla="*/ 364109 h 842391"/>
              <a:gd name="connsiteX4" fmla="*/ 767636 w 1581855"/>
              <a:gd name="connsiteY4" fmla="*/ 791718 h 842391"/>
              <a:gd name="connsiteX5" fmla="*/ 56691 w 1581855"/>
              <a:gd name="connsiteY5" fmla="*/ 791718 h 842391"/>
              <a:gd name="connsiteX6" fmla="*/ 191564 w 1581855"/>
              <a:gd name="connsiteY6" fmla="*/ 438658 h 842391"/>
              <a:gd name="connsiteX7" fmla="*/ 819960 w 1581855"/>
              <a:gd name="connsiteY7" fmla="*/ 51054 h 842391"/>
              <a:gd name="connsiteX8" fmla="*/ 1527097 w 1581855"/>
              <a:gd name="connsiteY8" fmla="*/ 51054 h 842391"/>
              <a:gd name="connsiteX9" fmla="*/ 1537891 w 1581855"/>
              <a:gd name="connsiteY9" fmla="*/ 127 h 842391"/>
              <a:gd name="connsiteX10" fmla="*/ 819960 w 1581855"/>
              <a:gd name="connsiteY10" fmla="*/ 127 h 842391"/>
              <a:gd name="connsiteX11" fmla="*/ 144193 w 1581855"/>
              <a:gd name="connsiteY11" fmla="*/ 420370 h 842391"/>
              <a:gd name="connsiteX12" fmla="*/ 2334 w 1581855"/>
              <a:gd name="connsiteY12" fmla="*/ 791845 h 842391"/>
              <a:gd name="connsiteX13" fmla="*/ 38148 w 1581855"/>
              <a:gd name="connsiteY13" fmla="*/ 842391 h 842391"/>
              <a:gd name="connsiteX14" fmla="*/ 767636 w 1581855"/>
              <a:gd name="connsiteY14" fmla="*/ 842391 h 842391"/>
              <a:gd name="connsiteX15" fmla="*/ 1445309 w 1581855"/>
              <a:gd name="connsiteY15" fmla="*/ 382143 h 842391"/>
              <a:gd name="connsiteX16" fmla="*/ 1579166 w 1581855"/>
              <a:gd name="connsiteY16" fmla="*/ 58166 h 842391"/>
              <a:gd name="connsiteX17" fmla="*/ 1538018 w 1581855"/>
              <a:gd name="connsiteY17" fmla="*/ 0 h 842391"/>
              <a:gd name="connsiteX18" fmla="*/ 1538018 w 1581855"/>
              <a:gd name="connsiteY18" fmla="*/ 0 h 842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581855" h="842391">
                <a:moveTo>
                  <a:pt x="1527097" y="50927"/>
                </a:moveTo>
                <a:lnTo>
                  <a:pt x="1398318" y="362839"/>
                </a:lnTo>
                <a:lnTo>
                  <a:pt x="1398065" y="363474"/>
                </a:lnTo>
                <a:lnTo>
                  <a:pt x="1397810" y="364109"/>
                </a:lnTo>
                <a:cubicBezTo>
                  <a:pt x="1298623" y="623824"/>
                  <a:pt x="1051228" y="791718"/>
                  <a:pt x="767636" y="791718"/>
                </a:cubicBezTo>
                <a:lnTo>
                  <a:pt x="56691" y="791718"/>
                </a:lnTo>
                <a:lnTo>
                  <a:pt x="191564" y="438658"/>
                </a:lnTo>
                <a:cubicBezTo>
                  <a:pt x="285672" y="192278"/>
                  <a:pt x="514652" y="51054"/>
                  <a:pt x="819960" y="51054"/>
                </a:cubicBezTo>
                <a:lnTo>
                  <a:pt x="1527097" y="51054"/>
                </a:lnTo>
                <a:moveTo>
                  <a:pt x="1537891" y="127"/>
                </a:moveTo>
                <a:lnTo>
                  <a:pt x="819960" y="127"/>
                </a:lnTo>
                <a:cubicBezTo>
                  <a:pt x="513001" y="127"/>
                  <a:pt x="251635" y="138938"/>
                  <a:pt x="144193" y="420370"/>
                </a:cubicBezTo>
                <a:lnTo>
                  <a:pt x="2334" y="791845"/>
                </a:lnTo>
                <a:cubicBezTo>
                  <a:pt x="-6809" y="815721"/>
                  <a:pt x="12113" y="842391"/>
                  <a:pt x="38148" y="842391"/>
                </a:cubicBezTo>
                <a:lnTo>
                  <a:pt x="767636" y="842391"/>
                </a:lnTo>
                <a:cubicBezTo>
                  <a:pt x="1072436" y="842391"/>
                  <a:pt x="1338501" y="661670"/>
                  <a:pt x="1445309" y="382143"/>
                </a:cubicBezTo>
                <a:lnTo>
                  <a:pt x="1579166" y="58166"/>
                </a:lnTo>
                <a:cubicBezTo>
                  <a:pt x="1589707" y="30734"/>
                  <a:pt x="1567863" y="0"/>
                  <a:pt x="1538018" y="0"/>
                </a:cubicBezTo>
                <a:lnTo>
                  <a:pt x="1538018" y="0"/>
                </a:lnTo>
                <a:close/>
              </a:path>
            </a:pathLst>
          </a:custGeom>
          <a:solidFill>
            <a:srgbClr val="012169"/>
          </a:solidFill>
          <a:ln w="12700" cap="flat">
            <a:noFill/>
            <a:prstDash val="solid"/>
            <a:miter/>
          </a:ln>
        </p:spPr>
        <p:txBody>
          <a:bodyPr rtlCol="0" anchor="ctr">
            <a:noAutofit/>
          </a:bodyPr>
          <a:lstStyle/>
          <a:p>
            <a:endParaRPr lang="en-US"/>
          </a:p>
        </p:txBody>
      </p:sp>
      <p:sp>
        <p:nvSpPr>
          <p:cNvPr id="56" name="Freeform 55">
            <a:extLst>
              <a:ext uri="{FF2B5EF4-FFF2-40B4-BE49-F238E27FC236}">
                <a16:creationId xmlns:a16="http://schemas.microsoft.com/office/drawing/2014/main" id="{4C3EED42-B1E6-293F-3F94-271785D9253F}"/>
              </a:ext>
            </a:extLst>
          </p:cNvPr>
          <p:cNvSpPr/>
          <p:nvPr/>
        </p:nvSpPr>
        <p:spPr>
          <a:xfrm>
            <a:off x="0" y="2085085"/>
            <a:ext cx="1121122" cy="1074928"/>
          </a:xfrm>
          <a:custGeom>
            <a:avLst/>
            <a:gdLst>
              <a:gd name="connsiteX0" fmla="*/ 1065149 w 1121122"/>
              <a:gd name="connsiteY0" fmla="*/ 0 h 1074928"/>
              <a:gd name="connsiteX1" fmla="*/ 148971 w 1121122"/>
              <a:gd name="connsiteY1" fmla="*/ 0 h 1074928"/>
              <a:gd name="connsiteX2" fmla="*/ 0 w 1121122"/>
              <a:gd name="connsiteY2" fmla="*/ 9017 h 1074928"/>
              <a:gd name="connsiteX3" fmla="*/ 0 w 1121122"/>
              <a:gd name="connsiteY3" fmla="*/ 60071 h 1074928"/>
              <a:gd name="connsiteX4" fmla="*/ 148971 w 1121122"/>
              <a:gd name="connsiteY4" fmla="*/ 50800 h 1074928"/>
              <a:gd name="connsiteX5" fmla="*/ 1065149 w 1121122"/>
              <a:gd name="connsiteY5" fmla="*/ 50800 h 1074928"/>
              <a:gd name="connsiteX6" fmla="*/ 1069340 w 1121122"/>
              <a:gd name="connsiteY6" fmla="*/ 53467 h 1074928"/>
              <a:gd name="connsiteX7" fmla="*/ 1070229 w 1121122"/>
              <a:gd name="connsiteY7" fmla="*/ 56007 h 1074928"/>
              <a:gd name="connsiteX8" fmla="*/ 899922 w 1121122"/>
              <a:gd name="connsiteY8" fmla="*/ 468249 h 1074928"/>
              <a:gd name="connsiteX9" fmla="*/ 899668 w 1121122"/>
              <a:gd name="connsiteY9" fmla="*/ 468884 h 1074928"/>
              <a:gd name="connsiteX10" fmla="*/ 899414 w 1121122"/>
              <a:gd name="connsiteY10" fmla="*/ 469519 h 1074928"/>
              <a:gd name="connsiteX11" fmla="*/ 82169 w 1121122"/>
              <a:gd name="connsiteY11" fmla="*/ 1024128 h 1074928"/>
              <a:gd name="connsiteX12" fmla="*/ 0 w 1121122"/>
              <a:gd name="connsiteY12" fmla="*/ 1024128 h 1074928"/>
              <a:gd name="connsiteX13" fmla="*/ 0 w 1121122"/>
              <a:gd name="connsiteY13" fmla="*/ 1074928 h 1074928"/>
              <a:gd name="connsiteX14" fmla="*/ 82296 w 1121122"/>
              <a:gd name="connsiteY14" fmla="*/ 1074928 h 1074928"/>
              <a:gd name="connsiteX15" fmla="*/ 947039 w 1121122"/>
              <a:gd name="connsiteY15" fmla="*/ 487553 h 1074928"/>
              <a:gd name="connsiteX16" fmla="*/ 1117727 w 1121122"/>
              <a:gd name="connsiteY16" fmla="*/ 74168 h 1074928"/>
              <a:gd name="connsiteX17" fmla="*/ 1065149 w 1121122"/>
              <a:gd name="connsiteY17" fmla="*/ 0 h 1074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21122" h="1074928">
                <a:moveTo>
                  <a:pt x="1065149" y="0"/>
                </a:moveTo>
                <a:lnTo>
                  <a:pt x="148971" y="0"/>
                </a:lnTo>
                <a:cubicBezTo>
                  <a:pt x="98171" y="0"/>
                  <a:pt x="48514" y="3048"/>
                  <a:pt x="0" y="9017"/>
                </a:cubicBezTo>
                <a:lnTo>
                  <a:pt x="0" y="60071"/>
                </a:lnTo>
                <a:cubicBezTo>
                  <a:pt x="47879" y="53975"/>
                  <a:pt x="97663" y="50800"/>
                  <a:pt x="148971" y="50800"/>
                </a:cubicBezTo>
                <a:lnTo>
                  <a:pt x="1065149" y="50800"/>
                </a:lnTo>
                <a:cubicBezTo>
                  <a:pt x="1067308" y="50800"/>
                  <a:pt x="1068832" y="52578"/>
                  <a:pt x="1069340" y="53467"/>
                </a:cubicBezTo>
                <a:cubicBezTo>
                  <a:pt x="1069848" y="54229"/>
                  <a:pt x="1070356" y="55372"/>
                  <a:pt x="1070229" y="56007"/>
                </a:cubicBezTo>
                <a:lnTo>
                  <a:pt x="899922" y="468249"/>
                </a:lnTo>
                <a:lnTo>
                  <a:pt x="899668" y="468884"/>
                </a:lnTo>
                <a:lnTo>
                  <a:pt x="899414" y="469519"/>
                </a:lnTo>
                <a:cubicBezTo>
                  <a:pt x="770763" y="806450"/>
                  <a:pt x="449961" y="1024128"/>
                  <a:pt x="82169" y="1024128"/>
                </a:cubicBezTo>
                <a:lnTo>
                  <a:pt x="0" y="1024128"/>
                </a:lnTo>
                <a:lnTo>
                  <a:pt x="0" y="1074928"/>
                </a:lnTo>
                <a:lnTo>
                  <a:pt x="82296" y="1074928"/>
                </a:lnTo>
                <a:cubicBezTo>
                  <a:pt x="471170" y="1074928"/>
                  <a:pt x="810895" y="844296"/>
                  <a:pt x="947039" y="487553"/>
                </a:cubicBezTo>
                <a:lnTo>
                  <a:pt x="1117727" y="74168"/>
                </a:lnTo>
                <a:cubicBezTo>
                  <a:pt x="1131062" y="39116"/>
                  <a:pt x="1103376" y="0"/>
                  <a:pt x="1065149" y="0"/>
                </a:cubicBezTo>
                <a:close/>
              </a:path>
            </a:pathLst>
          </a:custGeom>
          <a:solidFill>
            <a:srgbClr val="8BC400"/>
          </a:solidFill>
          <a:ln w="12700" cap="flat">
            <a:noFill/>
            <a:prstDash val="solid"/>
            <a:miter/>
          </a:ln>
        </p:spPr>
        <p:txBody>
          <a:bodyPr rtlCol="0" anchor="ctr">
            <a:noAutofit/>
          </a:bodyPr>
          <a:lstStyle/>
          <a:p>
            <a:endParaRPr lang="en-US"/>
          </a:p>
        </p:txBody>
      </p:sp>
      <p:sp>
        <p:nvSpPr>
          <p:cNvPr id="60" name="Freeform 59">
            <a:extLst>
              <a:ext uri="{FF2B5EF4-FFF2-40B4-BE49-F238E27FC236}">
                <a16:creationId xmlns:a16="http://schemas.microsoft.com/office/drawing/2014/main" id="{3FB8CA0B-B47A-9F4F-B292-09DB8CF38D00}"/>
              </a:ext>
            </a:extLst>
          </p:cNvPr>
          <p:cNvSpPr/>
          <p:nvPr/>
        </p:nvSpPr>
        <p:spPr>
          <a:xfrm>
            <a:off x="8856301" y="538987"/>
            <a:ext cx="1676458" cy="892683"/>
          </a:xfrm>
          <a:custGeom>
            <a:avLst/>
            <a:gdLst>
              <a:gd name="connsiteX0" fmla="*/ 1623230 w 1676458"/>
              <a:gd name="connsiteY0" fmla="*/ 50800 h 892683"/>
              <a:gd name="connsiteX1" fmla="*/ 1484928 w 1676458"/>
              <a:gd name="connsiteY1" fmla="*/ 385572 h 892683"/>
              <a:gd name="connsiteX2" fmla="*/ 1484673 w 1676458"/>
              <a:gd name="connsiteY2" fmla="*/ 386207 h 892683"/>
              <a:gd name="connsiteX3" fmla="*/ 1484419 w 1676458"/>
              <a:gd name="connsiteY3" fmla="*/ 386842 h 892683"/>
              <a:gd name="connsiteX4" fmla="*/ 813732 w 1676458"/>
              <a:gd name="connsiteY4" fmla="*/ 841883 h 892683"/>
              <a:gd name="connsiteX5" fmla="*/ 55923 w 1676458"/>
              <a:gd name="connsiteY5" fmla="*/ 841883 h 892683"/>
              <a:gd name="connsiteX6" fmla="*/ 200449 w 1676458"/>
              <a:gd name="connsiteY6" fmla="*/ 463550 h 892683"/>
              <a:gd name="connsiteX7" fmla="*/ 869231 w 1676458"/>
              <a:gd name="connsiteY7" fmla="*/ 50800 h 892683"/>
              <a:gd name="connsiteX8" fmla="*/ 1623230 w 1676458"/>
              <a:gd name="connsiteY8" fmla="*/ 50800 h 892683"/>
              <a:gd name="connsiteX9" fmla="*/ 1629961 w 1676458"/>
              <a:gd name="connsiteY9" fmla="*/ 0 h 892683"/>
              <a:gd name="connsiteX10" fmla="*/ 869105 w 1676458"/>
              <a:gd name="connsiteY10" fmla="*/ 0 h 892683"/>
              <a:gd name="connsiteX11" fmla="*/ 152824 w 1676458"/>
              <a:gd name="connsiteY11" fmla="*/ 445389 h 892683"/>
              <a:gd name="connsiteX12" fmla="*/ 2456 w 1676458"/>
              <a:gd name="connsiteY12" fmla="*/ 839089 h 892683"/>
              <a:gd name="connsiteX13" fmla="*/ 40430 w 1676458"/>
              <a:gd name="connsiteY13" fmla="*/ 892683 h 892683"/>
              <a:gd name="connsiteX14" fmla="*/ 813605 w 1676458"/>
              <a:gd name="connsiteY14" fmla="*/ 892683 h 892683"/>
              <a:gd name="connsiteX15" fmla="*/ 1531791 w 1676458"/>
              <a:gd name="connsiteY15" fmla="*/ 404876 h 892683"/>
              <a:gd name="connsiteX16" fmla="*/ 1673649 w 1676458"/>
              <a:gd name="connsiteY16" fmla="*/ 61595 h 892683"/>
              <a:gd name="connsiteX17" fmla="*/ 1629961 w 1676458"/>
              <a:gd name="connsiteY17" fmla="*/ 0 h 892683"/>
              <a:gd name="connsiteX18" fmla="*/ 1629961 w 1676458"/>
              <a:gd name="connsiteY18" fmla="*/ 0 h 8926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676458" h="892683">
                <a:moveTo>
                  <a:pt x="1623230" y="50800"/>
                </a:moveTo>
                <a:lnTo>
                  <a:pt x="1484928" y="385572"/>
                </a:lnTo>
                <a:lnTo>
                  <a:pt x="1484673" y="386207"/>
                </a:lnTo>
                <a:lnTo>
                  <a:pt x="1484419" y="386842"/>
                </a:lnTo>
                <a:cubicBezTo>
                  <a:pt x="1378882" y="663321"/>
                  <a:pt x="1115611" y="841883"/>
                  <a:pt x="813732" y="841883"/>
                </a:cubicBezTo>
                <a:lnTo>
                  <a:pt x="55923" y="841883"/>
                </a:lnTo>
                <a:lnTo>
                  <a:pt x="200449" y="463550"/>
                </a:lnTo>
                <a:cubicBezTo>
                  <a:pt x="300653" y="201295"/>
                  <a:pt x="544366" y="50800"/>
                  <a:pt x="869231" y="50800"/>
                </a:cubicBezTo>
                <a:lnTo>
                  <a:pt x="1623230" y="50800"/>
                </a:lnTo>
                <a:moveTo>
                  <a:pt x="1629961" y="0"/>
                </a:moveTo>
                <a:lnTo>
                  <a:pt x="869105" y="0"/>
                </a:lnTo>
                <a:cubicBezTo>
                  <a:pt x="543857" y="0"/>
                  <a:pt x="266743" y="147193"/>
                  <a:pt x="152824" y="445389"/>
                </a:cubicBezTo>
                <a:lnTo>
                  <a:pt x="2456" y="839089"/>
                </a:lnTo>
                <a:cubicBezTo>
                  <a:pt x="-7195" y="864362"/>
                  <a:pt x="12870" y="892683"/>
                  <a:pt x="40430" y="892683"/>
                </a:cubicBezTo>
                <a:lnTo>
                  <a:pt x="813605" y="892683"/>
                </a:lnTo>
                <a:cubicBezTo>
                  <a:pt x="1136567" y="892683"/>
                  <a:pt x="1418633" y="701167"/>
                  <a:pt x="1531791" y="404876"/>
                </a:cubicBezTo>
                <a:lnTo>
                  <a:pt x="1673649" y="61595"/>
                </a:lnTo>
                <a:cubicBezTo>
                  <a:pt x="1684698" y="32512"/>
                  <a:pt x="1661711" y="0"/>
                  <a:pt x="1629961" y="0"/>
                </a:cubicBezTo>
                <a:lnTo>
                  <a:pt x="1629961" y="0"/>
                </a:lnTo>
                <a:close/>
              </a:path>
            </a:pathLst>
          </a:custGeom>
          <a:solidFill>
            <a:srgbClr val="012169"/>
          </a:solidFill>
          <a:ln w="12700" cap="flat">
            <a:noFill/>
            <a:prstDash val="solid"/>
            <a:miter/>
          </a:ln>
        </p:spPr>
        <p:txBody>
          <a:bodyPr rtlCol="0" anchor="ctr">
            <a:noAutofit/>
          </a:bodyPr>
          <a:lstStyle/>
          <a:p>
            <a:endParaRPr lang="en-US"/>
          </a:p>
        </p:txBody>
      </p:sp>
      <p:sp>
        <p:nvSpPr>
          <p:cNvPr id="63" name="Freeform 62">
            <a:extLst>
              <a:ext uri="{FF2B5EF4-FFF2-40B4-BE49-F238E27FC236}">
                <a16:creationId xmlns:a16="http://schemas.microsoft.com/office/drawing/2014/main" id="{C08265D3-2F4C-94F4-77D6-321D1E99A213}"/>
              </a:ext>
            </a:extLst>
          </p:cNvPr>
          <p:cNvSpPr/>
          <p:nvPr/>
        </p:nvSpPr>
        <p:spPr>
          <a:xfrm>
            <a:off x="4838197" y="434340"/>
            <a:ext cx="2069272" cy="1101979"/>
          </a:xfrm>
          <a:custGeom>
            <a:avLst/>
            <a:gdLst>
              <a:gd name="connsiteX0" fmla="*/ 2012056 w 2069272"/>
              <a:gd name="connsiteY0" fmla="*/ 50927 h 1101979"/>
              <a:gd name="connsiteX1" fmla="*/ 2017389 w 2069272"/>
              <a:gd name="connsiteY1" fmla="*/ 54102 h 1101979"/>
              <a:gd name="connsiteX2" fmla="*/ 2018533 w 2069272"/>
              <a:gd name="connsiteY2" fmla="*/ 57785 h 1101979"/>
              <a:gd name="connsiteX3" fmla="*/ 1843908 w 2069272"/>
              <a:gd name="connsiteY3" fmla="*/ 480568 h 1101979"/>
              <a:gd name="connsiteX4" fmla="*/ 1843653 w 2069272"/>
              <a:gd name="connsiteY4" fmla="*/ 481203 h 1101979"/>
              <a:gd name="connsiteX5" fmla="*/ 1843399 w 2069272"/>
              <a:gd name="connsiteY5" fmla="*/ 481838 h 1101979"/>
              <a:gd name="connsiteX6" fmla="*/ 1004311 w 2069272"/>
              <a:gd name="connsiteY6" fmla="*/ 1051306 h 1101979"/>
              <a:gd name="connsiteX7" fmla="*/ 51556 w 2069272"/>
              <a:gd name="connsiteY7" fmla="*/ 1051306 h 1101979"/>
              <a:gd name="connsiteX8" fmla="*/ 236087 w 2069272"/>
              <a:gd name="connsiteY8" fmla="*/ 568071 h 1101979"/>
              <a:gd name="connsiteX9" fmla="*/ 1072763 w 2069272"/>
              <a:gd name="connsiteY9" fmla="*/ 50927 h 1101979"/>
              <a:gd name="connsiteX10" fmla="*/ 2012056 w 2069272"/>
              <a:gd name="connsiteY10" fmla="*/ 50927 h 1101979"/>
              <a:gd name="connsiteX11" fmla="*/ 2012056 w 2069272"/>
              <a:gd name="connsiteY11" fmla="*/ 127 h 1101979"/>
              <a:gd name="connsiteX12" fmla="*/ 1072763 w 2069272"/>
              <a:gd name="connsiteY12" fmla="*/ 127 h 1101979"/>
              <a:gd name="connsiteX13" fmla="*/ 188589 w 2069272"/>
              <a:gd name="connsiteY13" fmla="*/ 549910 h 1101979"/>
              <a:gd name="connsiteX14" fmla="*/ 3043 w 2069272"/>
              <a:gd name="connsiteY14" fmla="*/ 1035812 h 1101979"/>
              <a:gd name="connsiteX15" fmla="*/ 49906 w 2069272"/>
              <a:gd name="connsiteY15" fmla="*/ 1101979 h 1101979"/>
              <a:gd name="connsiteX16" fmla="*/ 1004311 w 2069272"/>
              <a:gd name="connsiteY16" fmla="*/ 1101979 h 1101979"/>
              <a:gd name="connsiteX17" fmla="*/ 1890771 w 2069272"/>
              <a:gd name="connsiteY17" fmla="*/ 499872 h 1101979"/>
              <a:gd name="connsiteX18" fmla="*/ 2065776 w 2069272"/>
              <a:gd name="connsiteY18" fmla="*/ 76073 h 1101979"/>
              <a:gd name="connsiteX19" fmla="*/ 2011928 w 2069272"/>
              <a:gd name="connsiteY19" fmla="*/ 0 h 1101979"/>
              <a:gd name="connsiteX20" fmla="*/ 2011928 w 2069272"/>
              <a:gd name="connsiteY20" fmla="*/ 0 h 1101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069272" h="1101979">
                <a:moveTo>
                  <a:pt x="2012056" y="50927"/>
                </a:moveTo>
                <a:cubicBezTo>
                  <a:pt x="2014976" y="50927"/>
                  <a:pt x="2016755" y="53213"/>
                  <a:pt x="2017389" y="54102"/>
                </a:cubicBezTo>
                <a:cubicBezTo>
                  <a:pt x="2017771" y="54610"/>
                  <a:pt x="2018913" y="56388"/>
                  <a:pt x="2018533" y="57785"/>
                </a:cubicBezTo>
                <a:lnTo>
                  <a:pt x="1843908" y="480568"/>
                </a:lnTo>
                <a:lnTo>
                  <a:pt x="1843653" y="481203"/>
                </a:lnTo>
                <a:lnTo>
                  <a:pt x="1843399" y="481838"/>
                </a:lnTo>
                <a:cubicBezTo>
                  <a:pt x="1711320" y="827786"/>
                  <a:pt x="1382008" y="1051306"/>
                  <a:pt x="1004311" y="1051306"/>
                </a:cubicBezTo>
                <a:lnTo>
                  <a:pt x="51556" y="1051306"/>
                </a:lnTo>
                <a:lnTo>
                  <a:pt x="236087" y="568071"/>
                </a:lnTo>
                <a:cubicBezTo>
                  <a:pt x="361563" y="239395"/>
                  <a:pt x="666490" y="50927"/>
                  <a:pt x="1072763" y="50927"/>
                </a:cubicBezTo>
                <a:lnTo>
                  <a:pt x="2012056" y="50927"/>
                </a:lnTo>
                <a:moveTo>
                  <a:pt x="2012056" y="127"/>
                </a:moveTo>
                <a:lnTo>
                  <a:pt x="1072763" y="127"/>
                </a:lnTo>
                <a:cubicBezTo>
                  <a:pt x="671189" y="127"/>
                  <a:pt x="329178" y="181737"/>
                  <a:pt x="188589" y="549910"/>
                </a:cubicBezTo>
                <a:lnTo>
                  <a:pt x="3043" y="1035812"/>
                </a:lnTo>
                <a:cubicBezTo>
                  <a:pt x="-8896" y="1067054"/>
                  <a:pt x="15869" y="1101979"/>
                  <a:pt x="49906" y="1101979"/>
                </a:cubicBezTo>
                <a:lnTo>
                  <a:pt x="1004311" y="1101979"/>
                </a:lnTo>
                <a:cubicBezTo>
                  <a:pt x="1402963" y="1101979"/>
                  <a:pt x="1751197" y="865505"/>
                  <a:pt x="1890771" y="499872"/>
                </a:cubicBezTo>
                <a:lnTo>
                  <a:pt x="2065776" y="76073"/>
                </a:lnTo>
                <a:cubicBezTo>
                  <a:pt x="2079493" y="40132"/>
                  <a:pt x="2051045" y="0"/>
                  <a:pt x="2011928" y="0"/>
                </a:cubicBezTo>
                <a:lnTo>
                  <a:pt x="2011928" y="0"/>
                </a:lnTo>
                <a:close/>
              </a:path>
            </a:pathLst>
          </a:custGeom>
          <a:solidFill>
            <a:srgbClr val="8BC400"/>
          </a:solidFill>
          <a:ln w="12700" cap="flat">
            <a:noFill/>
            <a:prstDash val="solid"/>
            <a:miter/>
          </a:ln>
        </p:spPr>
        <p:txBody>
          <a:bodyPr rtlCol="0" anchor="ctr">
            <a:noAutofit/>
          </a:bodyPr>
          <a:lstStyle/>
          <a:p>
            <a:endParaRPr lang="en-US"/>
          </a:p>
        </p:txBody>
      </p:sp>
      <p:sp>
        <p:nvSpPr>
          <p:cNvPr id="128" name="Freeform 127">
            <a:extLst>
              <a:ext uri="{FF2B5EF4-FFF2-40B4-BE49-F238E27FC236}">
                <a16:creationId xmlns:a16="http://schemas.microsoft.com/office/drawing/2014/main" id="{13892B99-4289-C043-52D1-E8CB63A751BB}"/>
              </a:ext>
            </a:extLst>
          </p:cNvPr>
          <p:cNvSpPr/>
          <p:nvPr/>
        </p:nvSpPr>
        <p:spPr>
          <a:xfrm>
            <a:off x="3227275" y="564133"/>
            <a:ext cx="1581855" cy="842391"/>
          </a:xfrm>
          <a:custGeom>
            <a:avLst/>
            <a:gdLst>
              <a:gd name="connsiteX0" fmla="*/ 1537891 w 1581855"/>
              <a:gd name="connsiteY0" fmla="*/ 127 h 842391"/>
              <a:gd name="connsiteX1" fmla="*/ 819960 w 1581855"/>
              <a:gd name="connsiteY1" fmla="*/ 127 h 842391"/>
              <a:gd name="connsiteX2" fmla="*/ 144193 w 1581855"/>
              <a:gd name="connsiteY2" fmla="*/ 420370 h 842391"/>
              <a:gd name="connsiteX3" fmla="*/ 2334 w 1581855"/>
              <a:gd name="connsiteY3" fmla="*/ 791845 h 842391"/>
              <a:gd name="connsiteX4" fmla="*/ 38148 w 1581855"/>
              <a:gd name="connsiteY4" fmla="*/ 842391 h 842391"/>
              <a:gd name="connsiteX5" fmla="*/ 767636 w 1581855"/>
              <a:gd name="connsiteY5" fmla="*/ 842391 h 842391"/>
              <a:gd name="connsiteX6" fmla="*/ 1445308 w 1581855"/>
              <a:gd name="connsiteY6" fmla="*/ 382143 h 842391"/>
              <a:gd name="connsiteX7" fmla="*/ 1579166 w 1581855"/>
              <a:gd name="connsiteY7" fmla="*/ 58166 h 842391"/>
              <a:gd name="connsiteX8" fmla="*/ 1538018 w 1581855"/>
              <a:gd name="connsiteY8" fmla="*/ 0 h 842391"/>
              <a:gd name="connsiteX9" fmla="*/ 1538018 w 1581855"/>
              <a:gd name="connsiteY9" fmla="*/ 0 h 842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1855" h="842391">
                <a:moveTo>
                  <a:pt x="1537891" y="127"/>
                </a:moveTo>
                <a:lnTo>
                  <a:pt x="819960" y="127"/>
                </a:lnTo>
                <a:cubicBezTo>
                  <a:pt x="513001" y="127"/>
                  <a:pt x="251635" y="138938"/>
                  <a:pt x="144193" y="420370"/>
                </a:cubicBezTo>
                <a:lnTo>
                  <a:pt x="2334" y="791845"/>
                </a:lnTo>
                <a:cubicBezTo>
                  <a:pt x="-6810" y="815721"/>
                  <a:pt x="12113" y="842391"/>
                  <a:pt x="38148" y="842391"/>
                </a:cubicBezTo>
                <a:lnTo>
                  <a:pt x="767636" y="842391"/>
                </a:lnTo>
                <a:cubicBezTo>
                  <a:pt x="1072436" y="842391"/>
                  <a:pt x="1338501" y="661670"/>
                  <a:pt x="1445308" y="382143"/>
                </a:cubicBezTo>
                <a:lnTo>
                  <a:pt x="1579166" y="58166"/>
                </a:lnTo>
                <a:cubicBezTo>
                  <a:pt x="1589707" y="30734"/>
                  <a:pt x="1567863" y="0"/>
                  <a:pt x="1538018" y="0"/>
                </a:cubicBezTo>
                <a:lnTo>
                  <a:pt x="1538018" y="0"/>
                </a:lnTo>
                <a:close/>
              </a:path>
            </a:pathLst>
          </a:custGeom>
          <a:solidFill>
            <a:srgbClr val="012169"/>
          </a:solidFill>
          <a:ln w="12700" cap="flat">
            <a:noFill/>
            <a:prstDash val="solid"/>
            <a:miter/>
          </a:ln>
        </p:spPr>
        <p:txBody>
          <a:bodyPr rtlCol="0" anchor="ctr">
            <a:noAutofit/>
          </a:bodyPr>
          <a:lstStyle/>
          <a:p>
            <a:endParaRPr lang="en-US"/>
          </a:p>
        </p:txBody>
      </p:sp>
      <p:sp>
        <p:nvSpPr>
          <p:cNvPr id="130" name="Freeform 129">
            <a:extLst>
              <a:ext uri="{FF2B5EF4-FFF2-40B4-BE49-F238E27FC236}">
                <a16:creationId xmlns:a16="http://schemas.microsoft.com/office/drawing/2014/main" id="{F5704CE3-E4F5-8536-1AF3-9D3497B0CD7A}"/>
              </a:ext>
            </a:extLst>
          </p:cNvPr>
          <p:cNvSpPr/>
          <p:nvPr/>
        </p:nvSpPr>
        <p:spPr>
          <a:xfrm>
            <a:off x="0" y="447929"/>
            <a:ext cx="863185" cy="1058798"/>
          </a:xfrm>
          <a:custGeom>
            <a:avLst/>
            <a:gdLst>
              <a:gd name="connsiteX0" fmla="*/ 807212 w 863185"/>
              <a:gd name="connsiteY0" fmla="*/ 0 h 1058798"/>
              <a:gd name="connsiteX1" fmla="*/ 0 w 863185"/>
              <a:gd name="connsiteY1" fmla="*/ 0 h 1058798"/>
              <a:gd name="connsiteX2" fmla="*/ 0 w 863185"/>
              <a:gd name="connsiteY2" fmla="*/ 1058799 h 1058798"/>
              <a:gd name="connsiteX3" fmla="*/ 689102 w 863185"/>
              <a:gd name="connsiteY3" fmla="*/ 487553 h 1058798"/>
              <a:gd name="connsiteX4" fmla="*/ 859790 w 863185"/>
              <a:gd name="connsiteY4" fmla="*/ 74168 h 1058798"/>
              <a:gd name="connsiteX5" fmla="*/ 807212 w 863185"/>
              <a:gd name="connsiteY5" fmla="*/ 0 h 1058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63185" h="1058798">
                <a:moveTo>
                  <a:pt x="807212" y="0"/>
                </a:moveTo>
                <a:lnTo>
                  <a:pt x="0" y="0"/>
                </a:lnTo>
                <a:lnTo>
                  <a:pt x="0" y="1058799"/>
                </a:lnTo>
                <a:cubicBezTo>
                  <a:pt x="313055" y="1000760"/>
                  <a:pt x="573913" y="789305"/>
                  <a:pt x="689102" y="487553"/>
                </a:cubicBezTo>
                <a:lnTo>
                  <a:pt x="859790" y="74168"/>
                </a:lnTo>
                <a:cubicBezTo>
                  <a:pt x="873125" y="39116"/>
                  <a:pt x="845439" y="0"/>
                  <a:pt x="807212" y="0"/>
                </a:cubicBezTo>
                <a:close/>
              </a:path>
            </a:pathLst>
          </a:custGeom>
          <a:solidFill>
            <a:srgbClr val="8BC400"/>
          </a:solidFill>
          <a:ln w="12700" cap="flat">
            <a:noFill/>
            <a:prstDash val="solid"/>
            <a:miter/>
          </a:ln>
        </p:spPr>
        <p:txBody>
          <a:bodyPr rtlCol="0" anchor="ctr">
            <a:noAutofit/>
          </a:bodyPr>
          <a:lstStyle/>
          <a:p>
            <a:endParaRPr lang="en-US"/>
          </a:p>
        </p:txBody>
      </p:sp>
      <p:sp>
        <p:nvSpPr>
          <p:cNvPr id="142" name="Picture Placeholder 141">
            <a:extLst>
              <a:ext uri="{FF2B5EF4-FFF2-40B4-BE49-F238E27FC236}">
                <a16:creationId xmlns:a16="http://schemas.microsoft.com/office/drawing/2014/main" id="{386BCC72-60AA-2DBC-177C-8EA1554709F8}"/>
              </a:ext>
            </a:extLst>
          </p:cNvPr>
          <p:cNvSpPr>
            <a:spLocks noGrp="1"/>
          </p:cNvSpPr>
          <p:nvPr>
            <p:ph type="pic" sz="quarter" idx="23"/>
          </p:nvPr>
        </p:nvSpPr>
        <p:spPr>
          <a:xfrm>
            <a:off x="7866003" y="5319267"/>
            <a:ext cx="2069273" cy="1101979"/>
          </a:xfrm>
          <a:custGeom>
            <a:avLst/>
            <a:gdLst>
              <a:gd name="connsiteX0" fmla="*/ 2011929 w 2069273"/>
              <a:gd name="connsiteY0" fmla="*/ 0 h 1101979"/>
              <a:gd name="connsiteX1" fmla="*/ 2065778 w 2069273"/>
              <a:gd name="connsiteY1" fmla="*/ 76073 h 1101979"/>
              <a:gd name="connsiteX2" fmla="*/ 1890772 w 2069273"/>
              <a:gd name="connsiteY2" fmla="*/ 499872 h 1101979"/>
              <a:gd name="connsiteX3" fmla="*/ 1004312 w 2069273"/>
              <a:gd name="connsiteY3" fmla="*/ 1101979 h 1101979"/>
              <a:gd name="connsiteX4" fmla="*/ 49907 w 2069273"/>
              <a:gd name="connsiteY4" fmla="*/ 1101979 h 1101979"/>
              <a:gd name="connsiteX5" fmla="*/ 3043 w 2069273"/>
              <a:gd name="connsiteY5" fmla="*/ 1035812 h 1101979"/>
              <a:gd name="connsiteX6" fmla="*/ 188590 w 2069273"/>
              <a:gd name="connsiteY6" fmla="*/ 549910 h 1101979"/>
              <a:gd name="connsiteX7" fmla="*/ 1072765 w 2069273"/>
              <a:gd name="connsiteY7" fmla="*/ 127 h 1101979"/>
              <a:gd name="connsiteX8" fmla="*/ 2012057 w 2069273"/>
              <a:gd name="connsiteY8" fmla="*/ 127 h 1101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69273" h="1101979">
                <a:moveTo>
                  <a:pt x="2011929" y="0"/>
                </a:moveTo>
                <a:cubicBezTo>
                  <a:pt x="2051046" y="0"/>
                  <a:pt x="2079494" y="40132"/>
                  <a:pt x="2065778" y="76073"/>
                </a:cubicBezTo>
                <a:lnTo>
                  <a:pt x="1890772" y="499872"/>
                </a:lnTo>
                <a:cubicBezTo>
                  <a:pt x="1751199" y="865505"/>
                  <a:pt x="1402965" y="1101979"/>
                  <a:pt x="1004312" y="1101979"/>
                </a:cubicBezTo>
                <a:lnTo>
                  <a:pt x="49907" y="1101979"/>
                </a:lnTo>
                <a:cubicBezTo>
                  <a:pt x="15871" y="1101979"/>
                  <a:pt x="-8895" y="1067054"/>
                  <a:pt x="3043" y="1035812"/>
                </a:cubicBezTo>
                <a:lnTo>
                  <a:pt x="188590" y="549910"/>
                </a:lnTo>
                <a:cubicBezTo>
                  <a:pt x="329179" y="181737"/>
                  <a:pt x="671190" y="127"/>
                  <a:pt x="1072765" y="127"/>
                </a:cubicBezTo>
                <a:lnTo>
                  <a:pt x="2012057" y="127"/>
                </a:lnTo>
                <a:close/>
              </a:path>
            </a:pathLst>
          </a:custGeom>
          <a:pattFill prst="pct20">
            <a:fgClr>
              <a:srgbClr val="012169"/>
            </a:fgClr>
            <a:bgClr>
              <a:schemeClr val="bg1"/>
            </a:bgClr>
          </a:pattFill>
        </p:spPr>
        <p:txBody>
          <a:bodyPr wrap="square" anchor="ctr">
            <a:noAutofit/>
          </a:bodyPr>
          <a:lstStyle>
            <a:lvl1pPr marL="0" indent="0" algn="ctr">
              <a:lnSpc>
                <a:spcPct val="100000"/>
              </a:lnSpc>
              <a:spcBef>
                <a:spcPts val="0"/>
              </a:spcBef>
              <a:buNone/>
              <a:defRPr sz="1000" b="1">
                <a:solidFill>
                  <a:srgbClr val="012169"/>
                </a:solidFill>
                <a:latin typeface="Calibri" panose="020F0502020204030204" pitchFamily="34" charset="0"/>
                <a:cs typeface="Calibri" panose="020F0502020204030204" pitchFamily="34" charset="0"/>
              </a:defRPr>
            </a:lvl1pPr>
          </a:lstStyle>
          <a:p>
            <a:r>
              <a:rPr lang="en-US"/>
              <a:t>Click icon to add picture</a:t>
            </a:r>
          </a:p>
        </p:txBody>
      </p:sp>
      <p:sp>
        <p:nvSpPr>
          <p:cNvPr id="141" name="Picture Placeholder 140">
            <a:extLst>
              <a:ext uri="{FF2B5EF4-FFF2-40B4-BE49-F238E27FC236}">
                <a16:creationId xmlns:a16="http://schemas.microsoft.com/office/drawing/2014/main" id="{81B88C2B-925C-3E41-9F5F-6114FC84EA14}"/>
              </a:ext>
            </a:extLst>
          </p:cNvPr>
          <p:cNvSpPr>
            <a:spLocks noGrp="1"/>
          </p:cNvSpPr>
          <p:nvPr>
            <p:ph type="pic" sz="quarter" idx="24"/>
          </p:nvPr>
        </p:nvSpPr>
        <p:spPr>
          <a:xfrm>
            <a:off x="3845045" y="5227446"/>
            <a:ext cx="2414421" cy="1285748"/>
          </a:xfrm>
          <a:custGeom>
            <a:avLst/>
            <a:gdLst>
              <a:gd name="connsiteX0" fmla="*/ 2347475 w 2414421"/>
              <a:gd name="connsiteY0" fmla="*/ 0 h 1285748"/>
              <a:gd name="connsiteX1" fmla="*/ 2410340 w 2414421"/>
              <a:gd name="connsiteY1" fmla="*/ 88773 h 1285748"/>
              <a:gd name="connsiteX2" fmla="*/ 2206124 w 2414421"/>
              <a:gd name="connsiteY2" fmla="*/ 583184 h 1285748"/>
              <a:gd name="connsiteX3" fmla="*/ 1171836 w 2414421"/>
              <a:gd name="connsiteY3" fmla="*/ 1285748 h 1285748"/>
              <a:gd name="connsiteX4" fmla="*/ 58300 w 2414421"/>
              <a:gd name="connsiteY4" fmla="*/ 1285748 h 1285748"/>
              <a:gd name="connsiteX5" fmla="*/ 3563 w 2414421"/>
              <a:gd name="connsiteY5" fmla="*/ 1208532 h 1285748"/>
              <a:gd name="connsiteX6" fmla="*/ 220098 w 2414421"/>
              <a:gd name="connsiteY6" fmla="*/ 641604 h 1285748"/>
              <a:gd name="connsiteX7" fmla="*/ 1251592 w 2414421"/>
              <a:gd name="connsiteY7" fmla="*/ 127 h 1285748"/>
              <a:gd name="connsiteX8" fmla="*/ 2347475 w 2414421"/>
              <a:gd name="connsiteY8" fmla="*/ 127 h 12857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14421" h="1285748">
                <a:moveTo>
                  <a:pt x="2347475" y="0"/>
                </a:moveTo>
                <a:cubicBezTo>
                  <a:pt x="2393195" y="0"/>
                  <a:pt x="2426342" y="46863"/>
                  <a:pt x="2410340" y="88773"/>
                </a:cubicBezTo>
                <a:lnTo>
                  <a:pt x="2206124" y="583184"/>
                </a:lnTo>
                <a:cubicBezTo>
                  <a:pt x="2043311" y="1009777"/>
                  <a:pt x="1637037" y="1285748"/>
                  <a:pt x="1171836" y="1285748"/>
                </a:cubicBezTo>
                <a:lnTo>
                  <a:pt x="58300" y="1285748"/>
                </a:lnTo>
                <a:cubicBezTo>
                  <a:pt x="18549" y="1285748"/>
                  <a:pt x="-10407" y="1244981"/>
                  <a:pt x="3563" y="1208532"/>
                </a:cubicBezTo>
                <a:lnTo>
                  <a:pt x="220098" y="641604"/>
                </a:lnTo>
                <a:cubicBezTo>
                  <a:pt x="384055" y="212090"/>
                  <a:pt x="783089" y="127"/>
                  <a:pt x="1251592" y="127"/>
                </a:cubicBezTo>
                <a:lnTo>
                  <a:pt x="2347475" y="127"/>
                </a:lnTo>
                <a:close/>
              </a:path>
            </a:pathLst>
          </a:custGeom>
          <a:pattFill prst="pct20">
            <a:fgClr>
              <a:srgbClr val="012169"/>
            </a:fgClr>
            <a:bgClr>
              <a:schemeClr val="bg1"/>
            </a:bgClr>
          </a:pattFill>
        </p:spPr>
        <p:txBody>
          <a:bodyPr wrap="square" anchor="ctr">
            <a:noAutofit/>
          </a:bodyPr>
          <a:lstStyle>
            <a:lvl1pPr marL="0" indent="0" algn="ctr">
              <a:lnSpc>
                <a:spcPct val="100000"/>
              </a:lnSpc>
              <a:spcBef>
                <a:spcPts val="0"/>
              </a:spcBef>
              <a:buNone/>
              <a:defRPr sz="1000" b="1">
                <a:solidFill>
                  <a:srgbClr val="012169"/>
                </a:solidFill>
                <a:latin typeface="Calibri" panose="020F0502020204030204" pitchFamily="34" charset="0"/>
                <a:cs typeface="Calibri" panose="020F0502020204030204" pitchFamily="34" charset="0"/>
              </a:defRPr>
            </a:lvl1pPr>
          </a:lstStyle>
          <a:p>
            <a:r>
              <a:rPr lang="en-US"/>
              <a:t>Click icon to add picture</a:t>
            </a:r>
          </a:p>
        </p:txBody>
      </p:sp>
      <p:sp>
        <p:nvSpPr>
          <p:cNvPr id="140" name="Picture Placeholder 139">
            <a:extLst>
              <a:ext uri="{FF2B5EF4-FFF2-40B4-BE49-F238E27FC236}">
                <a16:creationId xmlns:a16="http://schemas.microsoft.com/office/drawing/2014/main" id="{84D1203D-E565-BBCA-586E-38A30BB7FB25}"/>
              </a:ext>
            </a:extLst>
          </p:cNvPr>
          <p:cNvSpPr>
            <a:spLocks noGrp="1"/>
          </p:cNvSpPr>
          <p:nvPr>
            <p:ph type="pic" sz="quarter" idx="25"/>
          </p:nvPr>
        </p:nvSpPr>
        <p:spPr>
          <a:xfrm>
            <a:off x="0" y="5227573"/>
            <a:ext cx="1918606" cy="1285748"/>
          </a:xfrm>
          <a:custGeom>
            <a:avLst/>
            <a:gdLst>
              <a:gd name="connsiteX0" fmla="*/ 755904 w 1918606"/>
              <a:gd name="connsiteY0" fmla="*/ 0 h 1285748"/>
              <a:gd name="connsiteX1" fmla="*/ 1851660 w 1918606"/>
              <a:gd name="connsiteY1" fmla="*/ 0 h 1285748"/>
              <a:gd name="connsiteX2" fmla="*/ 1914525 w 1918606"/>
              <a:gd name="connsiteY2" fmla="*/ 88773 h 1285748"/>
              <a:gd name="connsiteX3" fmla="*/ 1710309 w 1918606"/>
              <a:gd name="connsiteY3" fmla="*/ 583311 h 1285748"/>
              <a:gd name="connsiteX4" fmla="*/ 676021 w 1918606"/>
              <a:gd name="connsiteY4" fmla="*/ 1285748 h 1285748"/>
              <a:gd name="connsiteX5" fmla="*/ 0 w 1918606"/>
              <a:gd name="connsiteY5" fmla="*/ 1285748 h 1285748"/>
              <a:gd name="connsiteX6" fmla="*/ 0 w 1918606"/>
              <a:gd name="connsiteY6" fmla="*/ 249174 h 1285748"/>
              <a:gd name="connsiteX7" fmla="*/ 755904 w 1918606"/>
              <a:gd name="connsiteY7" fmla="*/ 0 h 12857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18606" h="1285748">
                <a:moveTo>
                  <a:pt x="755904" y="0"/>
                </a:moveTo>
                <a:lnTo>
                  <a:pt x="1851660" y="0"/>
                </a:lnTo>
                <a:cubicBezTo>
                  <a:pt x="1897380" y="0"/>
                  <a:pt x="1930527" y="46863"/>
                  <a:pt x="1914525" y="88773"/>
                </a:cubicBezTo>
                <a:lnTo>
                  <a:pt x="1710309" y="583311"/>
                </a:lnTo>
                <a:cubicBezTo>
                  <a:pt x="1547495" y="1009777"/>
                  <a:pt x="1141222" y="1285748"/>
                  <a:pt x="676021" y="1285748"/>
                </a:cubicBezTo>
                <a:lnTo>
                  <a:pt x="0" y="1285748"/>
                </a:lnTo>
                <a:lnTo>
                  <a:pt x="0" y="249174"/>
                </a:lnTo>
                <a:cubicBezTo>
                  <a:pt x="198120" y="82550"/>
                  <a:pt x="463423" y="0"/>
                  <a:pt x="755904" y="0"/>
                </a:cubicBezTo>
                <a:close/>
              </a:path>
            </a:pathLst>
          </a:custGeom>
          <a:pattFill prst="pct20">
            <a:fgClr>
              <a:srgbClr val="012169"/>
            </a:fgClr>
            <a:bgClr>
              <a:schemeClr val="bg1"/>
            </a:bgClr>
          </a:pattFill>
        </p:spPr>
        <p:txBody>
          <a:bodyPr wrap="square" anchor="ctr">
            <a:noAutofit/>
          </a:bodyPr>
          <a:lstStyle>
            <a:lvl1pPr marL="0" indent="0" algn="ctr">
              <a:lnSpc>
                <a:spcPct val="100000"/>
              </a:lnSpc>
              <a:spcBef>
                <a:spcPts val="0"/>
              </a:spcBef>
              <a:buNone/>
              <a:defRPr sz="1000" b="1">
                <a:solidFill>
                  <a:srgbClr val="012169"/>
                </a:solidFill>
                <a:latin typeface="Calibri" panose="020F0502020204030204" pitchFamily="34" charset="0"/>
                <a:cs typeface="Calibri" panose="020F0502020204030204" pitchFamily="34" charset="0"/>
              </a:defRPr>
            </a:lvl1pPr>
          </a:lstStyle>
          <a:p>
            <a:r>
              <a:rPr lang="en-US"/>
              <a:t>Click icon to add picture</a:t>
            </a:r>
          </a:p>
        </p:txBody>
      </p:sp>
      <p:sp>
        <p:nvSpPr>
          <p:cNvPr id="139" name="Picture Placeholder 138">
            <a:extLst>
              <a:ext uri="{FF2B5EF4-FFF2-40B4-BE49-F238E27FC236}">
                <a16:creationId xmlns:a16="http://schemas.microsoft.com/office/drawing/2014/main" id="{8AC368FF-000F-5140-D7C2-BC588FA5BA78}"/>
              </a:ext>
            </a:extLst>
          </p:cNvPr>
          <p:cNvSpPr>
            <a:spLocks noGrp="1"/>
          </p:cNvSpPr>
          <p:nvPr>
            <p:ph type="pic" sz="quarter" idx="26"/>
          </p:nvPr>
        </p:nvSpPr>
        <p:spPr>
          <a:xfrm>
            <a:off x="9762318" y="3792220"/>
            <a:ext cx="1676459" cy="892683"/>
          </a:xfrm>
          <a:custGeom>
            <a:avLst/>
            <a:gdLst>
              <a:gd name="connsiteX0" fmla="*/ 869105 w 1676459"/>
              <a:gd name="connsiteY0" fmla="*/ 0 h 892683"/>
              <a:gd name="connsiteX1" fmla="*/ 1629963 w 1676459"/>
              <a:gd name="connsiteY1" fmla="*/ 0 h 892683"/>
              <a:gd name="connsiteX2" fmla="*/ 1673650 w 1676459"/>
              <a:gd name="connsiteY2" fmla="*/ 61595 h 892683"/>
              <a:gd name="connsiteX3" fmla="*/ 1531791 w 1676459"/>
              <a:gd name="connsiteY3" fmla="*/ 404876 h 892683"/>
              <a:gd name="connsiteX4" fmla="*/ 813606 w 1676459"/>
              <a:gd name="connsiteY4" fmla="*/ 892683 h 892683"/>
              <a:gd name="connsiteX5" fmla="*/ 40430 w 1676459"/>
              <a:gd name="connsiteY5" fmla="*/ 892683 h 892683"/>
              <a:gd name="connsiteX6" fmla="*/ 2457 w 1676459"/>
              <a:gd name="connsiteY6" fmla="*/ 839089 h 892683"/>
              <a:gd name="connsiteX7" fmla="*/ 152825 w 1676459"/>
              <a:gd name="connsiteY7" fmla="*/ 445389 h 892683"/>
              <a:gd name="connsiteX8" fmla="*/ 869105 w 1676459"/>
              <a:gd name="connsiteY8" fmla="*/ 0 h 8926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76459" h="892683">
                <a:moveTo>
                  <a:pt x="869105" y="0"/>
                </a:moveTo>
                <a:lnTo>
                  <a:pt x="1629963" y="0"/>
                </a:lnTo>
                <a:cubicBezTo>
                  <a:pt x="1661713" y="0"/>
                  <a:pt x="1684700" y="32512"/>
                  <a:pt x="1673650" y="61595"/>
                </a:cubicBezTo>
                <a:lnTo>
                  <a:pt x="1531791" y="404876"/>
                </a:lnTo>
                <a:cubicBezTo>
                  <a:pt x="1418634" y="701040"/>
                  <a:pt x="1136567" y="892683"/>
                  <a:pt x="813606" y="892683"/>
                </a:cubicBezTo>
                <a:lnTo>
                  <a:pt x="40430" y="892683"/>
                </a:lnTo>
                <a:cubicBezTo>
                  <a:pt x="12871" y="892683"/>
                  <a:pt x="-7195" y="864362"/>
                  <a:pt x="2457" y="839089"/>
                </a:cubicBezTo>
                <a:lnTo>
                  <a:pt x="152825" y="445389"/>
                </a:lnTo>
                <a:cubicBezTo>
                  <a:pt x="266744" y="147193"/>
                  <a:pt x="543858" y="0"/>
                  <a:pt x="869105" y="0"/>
                </a:cubicBezTo>
                <a:close/>
              </a:path>
            </a:pathLst>
          </a:custGeom>
          <a:pattFill prst="pct20">
            <a:fgClr>
              <a:srgbClr val="012169"/>
            </a:fgClr>
            <a:bgClr>
              <a:schemeClr val="bg1"/>
            </a:bgClr>
          </a:pattFill>
        </p:spPr>
        <p:txBody>
          <a:bodyPr wrap="square" anchor="ctr">
            <a:noAutofit/>
          </a:bodyPr>
          <a:lstStyle>
            <a:lvl1pPr marL="0" indent="0" algn="ctr">
              <a:lnSpc>
                <a:spcPct val="100000"/>
              </a:lnSpc>
              <a:spcBef>
                <a:spcPts val="0"/>
              </a:spcBef>
              <a:buNone/>
              <a:defRPr sz="1000" b="1">
                <a:solidFill>
                  <a:srgbClr val="012169"/>
                </a:solidFill>
                <a:latin typeface="Calibri" panose="020F0502020204030204" pitchFamily="34" charset="0"/>
                <a:cs typeface="Calibri" panose="020F0502020204030204" pitchFamily="34" charset="0"/>
              </a:defRPr>
            </a:lvl1pPr>
          </a:lstStyle>
          <a:p>
            <a:r>
              <a:rPr lang="en-US"/>
              <a:t>Click icon to add picture</a:t>
            </a:r>
          </a:p>
        </p:txBody>
      </p:sp>
      <p:sp>
        <p:nvSpPr>
          <p:cNvPr id="138" name="Picture Placeholder 137">
            <a:extLst>
              <a:ext uri="{FF2B5EF4-FFF2-40B4-BE49-F238E27FC236}">
                <a16:creationId xmlns:a16="http://schemas.microsoft.com/office/drawing/2014/main" id="{A0FB3D93-F59D-6C6B-93A4-0FCBDD2C48CA}"/>
              </a:ext>
            </a:extLst>
          </p:cNvPr>
          <p:cNvSpPr>
            <a:spLocks noGrp="1"/>
          </p:cNvSpPr>
          <p:nvPr>
            <p:ph type="pic" sz="quarter" idx="27"/>
          </p:nvPr>
        </p:nvSpPr>
        <p:spPr>
          <a:xfrm>
            <a:off x="5744215" y="3687445"/>
            <a:ext cx="2069272" cy="1101979"/>
          </a:xfrm>
          <a:custGeom>
            <a:avLst/>
            <a:gdLst>
              <a:gd name="connsiteX0" fmla="*/ 2011928 w 2069272"/>
              <a:gd name="connsiteY0" fmla="*/ 0 h 1101979"/>
              <a:gd name="connsiteX1" fmla="*/ 2065777 w 2069272"/>
              <a:gd name="connsiteY1" fmla="*/ 76073 h 1101979"/>
              <a:gd name="connsiteX2" fmla="*/ 1890770 w 2069272"/>
              <a:gd name="connsiteY2" fmla="*/ 499872 h 1101979"/>
              <a:gd name="connsiteX3" fmla="*/ 1004311 w 2069272"/>
              <a:gd name="connsiteY3" fmla="*/ 1101979 h 1101979"/>
              <a:gd name="connsiteX4" fmla="*/ 49906 w 2069272"/>
              <a:gd name="connsiteY4" fmla="*/ 1101979 h 1101979"/>
              <a:gd name="connsiteX5" fmla="*/ 3043 w 2069272"/>
              <a:gd name="connsiteY5" fmla="*/ 1035812 h 1101979"/>
              <a:gd name="connsiteX6" fmla="*/ 188589 w 2069272"/>
              <a:gd name="connsiteY6" fmla="*/ 549910 h 1101979"/>
              <a:gd name="connsiteX7" fmla="*/ 1072764 w 2069272"/>
              <a:gd name="connsiteY7" fmla="*/ 127 h 1101979"/>
              <a:gd name="connsiteX8" fmla="*/ 2012055 w 2069272"/>
              <a:gd name="connsiteY8" fmla="*/ 127 h 1101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69272" h="1101979">
                <a:moveTo>
                  <a:pt x="2011928" y="0"/>
                </a:moveTo>
                <a:cubicBezTo>
                  <a:pt x="2051044" y="0"/>
                  <a:pt x="2079492" y="40132"/>
                  <a:pt x="2065777" y="76073"/>
                </a:cubicBezTo>
                <a:lnTo>
                  <a:pt x="1890770" y="499872"/>
                </a:lnTo>
                <a:cubicBezTo>
                  <a:pt x="1751198" y="865505"/>
                  <a:pt x="1402964" y="1101979"/>
                  <a:pt x="1004311" y="1101979"/>
                </a:cubicBezTo>
                <a:lnTo>
                  <a:pt x="49906" y="1101979"/>
                </a:lnTo>
                <a:cubicBezTo>
                  <a:pt x="15870" y="1101979"/>
                  <a:pt x="-8896" y="1067054"/>
                  <a:pt x="3043" y="1035812"/>
                </a:cubicBezTo>
                <a:lnTo>
                  <a:pt x="188589" y="549910"/>
                </a:lnTo>
                <a:cubicBezTo>
                  <a:pt x="329178" y="181737"/>
                  <a:pt x="671189" y="127"/>
                  <a:pt x="1072764" y="127"/>
                </a:cubicBezTo>
                <a:lnTo>
                  <a:pt x="2012055" y="127"/>
                </a:lnTo>
                <a:close/>
              </a:path>
            </a:pathLst>
          </a:custGeom>
          <a:pattFill prst="pct20">
            <a:fgClr>
              <a:srgbClr val="012169"/>
            </a:fgClr>
            <a:bgClr>
              <a:schemeClr val="bg1"/>
            </a:bgClr>
          </a:pattFill>
        </p:spPr>
        <p:txBody>
          <a:bodyPr wrap="square" anchor="ctr">
            <a:noAutofit/>
          </a:bodyPr>
          <a:lstStyle>
            <a:lvl1pPr marL="0" indent="0" algn="ctr">
              <a:lnSpc>
                <a:spcPct val="100000"/>
              </a:lnSpc>
              <a:spcBef>
                <a:spcPts val="0"/>
              </a:spcBef>
              <a:buNone/>
              <a:defRPr sz="1000" b="1">
                <a:solidFill>
                  <a:srgbClr val="012169"/>
                </a:solidFill>
                <a:latin typeface="Calibri" panose="020F0502020204030204" pitchFamily="34" charset="0"/>
                <a:cs typeface="Calibri" panose="020F0502020204030204" pitchFamily="34" charset="0"/>
              </a:defRPr>
            </a:lvl1pPr>
          </a:lstStyle>
          <a:p>
            <a:r>
              <a:rPr lang="en-US"/>
              <a:t>Click icon to add picture</a:t>
            </a:r>
          </a:p>
        </p:txBody>
      </p:sp>
      <p:sp>
        <p:nvSpPr>
          <p:cNvPr id="137" name="Picture Placeholder 136">
            <a:extLst>
              <a:ext uri="{FF2B5EF4-FFF2-40B4-BE49-F238E27FC236}">
                <a16:creationId xmlns:a16="http://schemas.microsoft.com/office/drawing/2014/main" id="{1F1DCDA9-E9AE-F202-0DEC-EED4CE526BC7}"/>
              </a:ext>
            </a:extLst>
          </p:cNvPr>
          <p:cNvSpPr>
            <a:spLocks noGrp="1"/>
          </p:cNvSpPr>
          <p:nvPr>
            <p:ph type="pic" sz="quarter" idx="28"/>
          </p:nvPr>
        </p:nvSpPr>
        <p:spPr>
          <a:xfrm>
            <a:off x="1723129" y="3595623"/>
            <a:ext cx="2414421" cy="1285748"/>
          </a:xfrm>
          <a:custGeom>
            <a:avLst/>
            <a:gdLst>
              <a:gd name="connsiteX0" fmla="*/ 2347475 w 2414421"/>
              <a:gd name="connsiteY0" fmla="*/ 0 h 1285748"/>
              <a:gd name="connsiteX1" fmla="*/ 2410340 w 2414421"/>
              <a:gd name="connsiteY1" fmla="*/ 88773 h 1285748"/>
              <a:gd name="connsiteX2" fmla="*/ 2206124 w 2414421"/>
              <a:gd name="connsiteY2" fmla="*/ 583184 h 1285748"/>
              <a:gd name="connsiteX3" fmla="*/ 1171836 w 2414421"/>
              <a:gd name="connsiteY3" fmla="*/ 1285748 h 1285748"/>
              <a:gd name="connsiteX4" fmla="*/ 58300 w 2414421"/>
              <a:gd name="connsiteY4" fmla="*/ 1285748 h 1285748"/>
              <a:gd name="connsiteX5" fmla="*/ 3563 w 2414421"/>
              <a:gd name="connsiteY5" fmla="*/ 1208532 h 1285748"/>
              <a:gd name="connsiteX6" fmla="*/ 220098 w 2414421"/>
              <a:gd name="connsiteY6" fmla="*/ 641604 h 1285748"/>
              <a:gd name="connsiteX7" fmla="*/ 1251592 w 2414421"/>
              <a:gd name="connsiteY7" fmla="*/ 127 h 1285748"/>
              <a:gd name="connsiteX8" fmla="*/ 2347475 w 2414421"/>
              <a:gd name="connsiteY8" fmla="*/ 127 h 12857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14421" h="1285748">
                <a:moveTo>
                  <a:pt x="2347475" y="0"/>
                </a:moveTo>
                <a:cubicBezTo>
                  <a:pt x="2393195" y="0"/>
                  <a:pt x="2426342" y="46863"/>
                  <a:pt x="2410340" y="88773"/>
                </a:cubicBezTo>
                <a:lnTo>
                  <a:pt x="2206124" y="583184"/>
                </a:lnTo>
                <a:cubicBezTo>
                  <a:pt x="2043310" y="1009777"/>
                  <a:pt x="1637037" y="1285748"/>
                  <a:pt x="1171836" y="1285748"/>
                </a:cubicBezTo>
                <a:lnTo>
                  <a:pt x="58300" y="1285748"/>
                </a:lnTo>
                <a:cubicBezTo>
                  <a:pt x="18549" y="1285748"/>
                  <a:pt x="-10407" y="1244981"/>
                  <a:pt x="3563" y="1208532"/>
                </a:cubicBezTo>
                <a:lnTo>
                  <a:pt x="220098" y="641604"/>
                </a:lnTo>
                <a:cubicBezTo>
                  <a:pt x="384055" y="212090"/>
                  <a:pt x="783089" y="127"/>
                  <a:pt x="1251592" y="127"/>
                </a:cubicBezTo>
                <a:lnTo>
                  <a:pt x="2347475" y="127"/>
                </a:lnTo>
                <a:close/>
              </a:path>
            </a:pathLst>
          </a:custGeom>
          <a:pattFill prst="pct20">
            <a:fgClr>
              <a:srgbClr val="012169"/>
            </a:fgClr>
            <a:bgClr>
              <a:schemeClr val="bg1"/>
            </a:bgClr>
          </a:pattFill>
        </p:spPr>
        <p:txBody>
          <a:bodyPr wrap="square" anchor="ctr">
            <a:noAutofit/>
          </a:bodyPr>
          <a:lstStyle>
            <a:lvl1pPr marL="0" indent="0" algn="ctr">
              <a:lnSpc>
                <a:spcPct val="100000"/>
              </a:lnSpc>
              <a:spcBef>
                <a:spcPts val="0"/>
              </a:spcBef>
              <a:buNone/>
              <a:defRPr sz="1000" b="1">
                <a:solidFill>
                  <a:srgbClr val="012169"/>
                </a:solidFill>
                <a:latin typeface="Calibri" panose="020F0502020204030204" pitchFamily="34" charset="0"/>
                <a:cs typeface="Calibri" panose="020F0502020204030204" pitchFamily="34" charset="0"/>
              </a:defRPr>
            </a:lvl1pPr>
          </a:lstStyle>
          <a:p>
            <a:r>
              <a:rPr lang="en-US"/>
              <a:t>Click icon to add picture</a:t>
            </a:r>
          </a:p>
        </p:txBody>
      </p:sp>
      <p:sp>
        <p:nvSpPr>
          <p:cNvPr id="136" name="Picture Placeholder 135">
            <a:extLst>
              <a:ext uri="{FF2B5EF4-FFF2-40B4-BE49-F238E27FC236}">
                <a16:creationId xmlns:a16="http://schemas.microsoft.com/office/drawing/2014/main" id="{3C5D982D-84FE-6E71-9949-F4E059CF50E0}"/>
              </a:ext>
            </a:extLst>
          </p:cNvPr>
          <p:cNvSpPr>
            <a:spLocks noGrp="1"/>
          </p:cNvSpPr>
          <p:nvPr>
            <p:ph type="pic" sz="quarter" idx="29"/>
          </p:nvPr>
        </p:nvSpPr>
        <p:spPr>
          <a:xfrm>
            <a:off x="9407645" y="1979548"/>
            <a:ext cx="2414421" cy="1285748"/>
          </a:xfrm>
          <a:custGeom>
            <a:avLst/>
            <a:gdLst>
              <a:gd name="connsiteX0" fmla="*/ 2347475 w 2414421"/>
              <a:gd name="connsiteY0" fmla="*/ 0 h 1285748"/>
              <a:gd name="connsiteX1" fmla="*/ 2410340 w 2414421"/>
              <a:gd name="connsiteY1" fmla="*/ 88773 h 1285748"/>
              <a:gd name="connsiteX2" fmla="*/ 2206124 w 2414421"/>
              <a:gd name="connsiteY2" fmla="*/ 583184 h 1285748"/>
              <a:gd name="connsiteX3" fmla="*/ 1171836 w 2414421"/>
              <a:gd name="connsiteY3" fmla="*/ 1285748 h 1285748"/>
              <a:gd name="connsiteX4" fmla="*/ 58300 w 2414421"/>
              <a:gd name="connsiteY4" fmla="*/ 1285748 h 1285748"/>
              <a:gd name="connsiteX5" fmla="*/ 3563 w 2414421"/>
              <a:gd name="connsiteY5" fmla="*/ 1208532 h 1285748"/>
              <a:gd name="connsiteX6" fmla="*/ 220098 w 2414421"/>
              <a:gd name="connsiteY6" fmla="*/ 641604 h 1285748"/>
              <a:gd name="connsiteX7" fmla="*/ 1251592 w 2414421"/>
              <a:gd name="connsiteY7" fmla="*/ 127 h 1285748"/>
              <a:gd name="connsiteX8" fmla="*/ 2347475 w 2414421"/>
              <a:gd name="connsiteY8" fmla="*/ 127 h 12857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14421" h="1285748">
                <a:moveTo>
                  <a:pt x="2347475" y="0"/>
                </a:moveTo>
                <a:cubicBezTo>
                  <a:pt x="2393195" y="0"/>
                  <a:pt x="2426342" y="46863"/>
                  <a:pt x="2410340" y="88773"/>
                </a:cubicBezTo>
                <a:lnTo>
                  <a:pt x="2206124" y="583184"/>
                </a:lnTo>
                <a:cubicBezTo>
                  <a:pt x="2043310" y="1009777"/>
                  <a:pt x="1637037" y="1285748"/>
                  <a:pt x="1171836" y="1285748"/>
                </a:cubicBezTo>
                <a:lnTo>
                  <a:pt x="58300" y="1285748"/>
                </a:lnTo>
                <a:cubicBezTo>
                  <a:pt x="18549" y="1285748"/>
                  <a:pt x="-10407" y="1244981"/>
                  <a:pt x="3563" y="1208532"/>
                </a:cubicBezTo>
                <a:lnTo>
                  <a:pt x="220098" y="641604"/>
                </a:lnTo>
                <a:cubicBezTo>
                  <a:pt x="384055" y="212090"/>
                  <a:pt x="783089" y="127"/>
                  <a:pt x="1251592" y="127"/>
                </a:cubicBezTo>
                <a:lnTo>
                  <a:pt x="2347475" y="127"/>
                </a:lnTo>
                <a:close/>
              </a:path>
            </a:pathLst>
          </a:custGeom>
          <a:pattFill prst="pct20">
            <a:fgClr>
              <a:srgbClr val="012169"/>
            </a:fgClr>
            <a:bgClr>
              <a:schemeClr val="bg1"/>
            </a:bgClr>
          </a:pattFill>
        </p:spPr>
        <p:txBody>
          <a:bodyPr wrap="square" anchor="ctr">
            <a:noAutofit/>
          </a:bodyPr>
          <a:lstStyle>
            <a:lvl1pPr marL="0" indent="0" algn="ctr">
              <a:lnSpc>
                <a:spcPct val="100000"/>
              </a:lnSpc>
              <a:spcBef>
                <a:spcPts val="0"/>
              </a:spcBef>
              <a:buNone/>
              <a:defRPr sz="1000" b="1">
                <a:solidFill>
                  <a:srgbClr val="012169"/>
                </a:solidFill>
                <a:latin typeface="Calibri" panose="020F0502020204030204" pitchFamily="34" charset="0"/>
                <a:cs typeface="Calibri" panose="020F0502020204030204" pitchFamily="34" charset="0"/>
              </a:defRPr>
            </a:lvl1pPr>
          </a:lstStyle>
          <a:p>
            <a:r>
              <a:rPr lang="en-US"/>
              <a:t>Click icon to add picture</a:t>
            </a:r>
          </a:p>
        </p:txBody>
      </p:sp>
      <p:sp>
        <p:nvSpPr>
          <p:cNvPr id="135" name="Picture Placeholder 134">
            <a:extLst>
              <a:ext uri="{FF2B5EF4-FFF2-40B4-BE49-F238E27FC236}">
                <a16:creationId xmlns:a16="http://schemas.microsoft.com/office/drawing/2014/main" id="{5F8347D4-D125-C6D1-BF87-B602E5D99564}"/>
              </a:ext>
            </a:extLst>
          </p:cNvPr>
          <p:cNvSpPr>
            <a:spLocks noGrp="1"/>
          </p:cNvSpPr>
          <p:nvPr>
            <p:ph type="pic" sz="quarter" idx="30"/>
          </p:nvPr>
        </p:nvSpPr>
        <p:spPr>
          <a:xfrm>
            <a:off x="5066912" y="1979548"/>
            <a:ext cx="2414421" cy="1285748"/>
          </a:xfrm>
          <a:custGeom>
            <a:avLst/>
            <a:gdLst>
              <a:gd name="connsiteX0" fmla="*/ 2347475 w 2414421"/>
              <a:gd name="connsiteY0" fmla="*/ 0 h 1285748"/>
              <a:gd name="connsiteX1" fmla="*/ 2410340 w 2414421"/>
              <a:gd name="connsiteY1" fmla="*/ 88773 h 1285748"/>
              <a:gd name="connsiteX2" fmla="*/ 2206124 w 2414421"/>
              <a:gd name="connsiteY2" fmla="*/ 583184 h 1285748"/>
              <a:gd name="connsiteX3" fmla="*/ 1171836 w 2414421"/>
              <a:gd name="connsiteY3" fmla="*/ 1285748 h 1285748"/>
              <a:gd name="connsiteX4" fmla="*/ 58300 w 2414421"/>
              <a:gd name="connsiteY4" fmla="*/ 1285748 h 1285748"/>
              <a:gd name="connsiteX5" fmla="*/ 3563 w 2414421"/>
              <a:gd name="connsiteY5" fmla="*/ 1208532 h 1285748"/>
              <a:gd name="connsiteX6" fmla="*/ 220099 w 2414421"/>
              <a:gd name="connsiteY6" fmla="*/ 641604 h 1285748"/>
              <a:gd name="connsiteX7" fmla="*/ 1251592 w 2414421"/>
              <a:gd name="connsiteY7" fmla="*/ 127 h 1285748"/>
              <a:gd name="connsiteX8" fmla="*/ 2347475 w 2414421"/>
              <a:gd name="connsiteY8" fmla="*/ 127 h 12857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14421" h="1285748">
                <a:moveTo>
                  <a:pt x="2347475" y="0"/>
                </a:moveTo>
                <a:cubicBezTo>
                  <a:pt x="2393195" y="0"/>
                  <a:pt x="2426342" y="46863"/>
                  <a:pt x="2410340" y="88773"/>
                </a:cubicBezTo>
                <a:lnTo>
                  <a:pt x="2206124" y="583184"/>
                </a:lnTo>
                <a:cubicBezTo>
                  <a:pt x="2043310" y="1009777"/>
                  <a:pt x="1637037" y="1285748"/>
                  <a:pt x="1171836" y="1285748"/>
                </a:cubicBezTo>
                <a:lnTo>
                  <a:pt x="58300" y="1285748"/>
                </a:lnTo>
                <a:cubicBezTo>
                  <a:pt x="18549" y="1285748"/>
                  <a:pt x="-10406" y="1244981"/>
                  <a:pt x="3563" y="1208532"/>
                </a:cubicBezTo>
                <a:lnTo>
                  <a:pt x="220099" y="641604"/>
                </a:lnTo>
                <a:cubicBezTo>
                  <a:pt x="384055" y="212090"/>
                  <a:pt x="783089" y="127"/>
                  <a:pt x="1251592" y="127"/>
                </a:cubicBezTo>
                <a:lnTo>
                  <a:pt x="2347475" y="127"/>
                </a:lnTo>
                <a:close/>
              </a:path>
            </a:pathLst>
          </a:custGeom>
          <a:pattFill prst="pct20">
            <a:fgClr>
              <a:srgbClr val="012169"/>
            </a:fgClr>
            <a:bgClr>
              <a:schemeClr val="bg1"/>
            </a:bgClr>
          </a:pattFill>
        </p:spPr>
        <p:txBody>
          <a:bodyPr wrap="square" anchor="ctr">
            <a:noAutofit/>
          </a:bodyPr>
          <a:lstStyle>
            <a:lvl1pPr marL="0" indent="0" algn="ctr">
              <a:lnSpc>
                <a:spcPct val="100000"/>
              </a:lnSpc>
              <a:spcBef>
                <a:spcPts val="0"/>
              </a:spcBef>
              <a:buNone/>
              <a:defRPr sz="1000" b="1">
                <a:solidFill>
                  <a:srgbClr val="012169"/>
                </a:solidFill>
                <a:latin typeface="Calibri" panose="020F0502020204030204" pitchFamily="34" charset="0"/>
                <a:cs typeface="Calibri" panose="020F0502020204030204" pitchFamily="34" charset="0"/>
              </a:defRPr>
            </a:lvl1pPr>
          </a:lstStyle>
          <a:p>
            <a:r>
              <a:rPr lang="en-US"/>
              <a:t>Click icon to add picture</a:t>
            </a:r>
          </a:p>
        </p:txBody>
      </p:sp>
      <p:sp>
        <p:nvSpPr>
          <p:cNvPr id="134" name="Picture Placeholder 133">
            <a:extLst>
              <a:ext uri="{FF2B5EF4-FFF2-40B4-BE49-F238E27FC236}">
                <a16:creationId xmlns:a16="http://schemas.microsoft.com/office/drawing/2014/main" id="{04B380CC-FD8A-79B6-6451-5AA495987CCB}"/>
              </a:ext>
            </a:extLst>
          </p:cNvPr>
          <p:cNvSpPr>
            <a:spLocks noGrp="1"/>
          </p:cNvSpPr>
          <p:nvPr>
            <p:ph type="pic" sz="quarter" idx="31"/>
          </p:nvPr>
        </p:nvSpPr>
        <p:spPr>
          <a:xfrm>
            <a:off x="1075175" y="1979548"/>
            <a:ext cx="2414421" cy="1285748"/>
          </a:xfrm>
          <a:custGeom>
            <a:avLst/>
            <a:gdLst>
              <a:gd name="connsiteX0" fmla="*/ 2347475 w 2414421"/>
              <a:gd name="connsiteY0" fmla="*/ 0 h 1285748"/>
              <a:gd name="connsiteX1" fmla="*/ 2410340 w 2414421"/>
              <a:gd name="connsiteY1" fmla="*/ 88773 h 1285748"/>
              <a:gd name="connsiteX2" fmla="*/ 2206124 w 2414421"/>
              <a:gd name="connsiteY2" fmla="*/ 583184 h 1285748"/>
              <a:gd name="connsiteX3" fmla="*/ 1171836 w 2414421"/>
              <a:gd name="connsiteY3" fmla="*/ 1285748 h 1285748"/>
              <a:gd name="connsiteX4" fmla="*/ 58300 w 2414421"/>
              <a:gd name="connsiteY4" fmla="*/ 1285748 h 1285748"/>
              <a:gd name="connsiteX5" fmla="*/ 3563 w 2414421"/>
              <a:gd name="connsiteY5" fmla="*/ 1208532 h 1285748"/>
              <a:gd name="connsiteX6" fmla="*/ 220098 w 2414421"/>
              <a:gd name="connsiteY6" fmla="*/ 641604 h 1285748"/>
              <a:gd name="connsiteX7" fmla="*/ 1251592 w 2414421"/>
              <a:gd name="connsiteY7" fmla="*/ 127 h 1285748"/>
              <a:gd name="connsiteX8" fmla="*/ 2347475 w 2414421"/>
              <a:gd name="connsiteY8" fmla="*/ 127 h 12857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14421" h="1285748">
                <a:moveTo>
                  <a:pt x="2347475" y="0"/>
                </a:moveTo>
                <a:cubicBezTo>
                  <a:pt x="2393195" y="0"/>
                  <a:pt x="2426342" y="46863"/>
                  <a:pt x="2410340" y="88773"/>
                </a:cubicBezTo>
                <a:lnTo>
                  <a:pt x="2206124" y="583184"/>
                </a:lnTo>
                <a:cubicBezTo>
                  <a:pt x="2043310" y="1009777"/>
                  <a:pt x="1637037" y="1285748"/>
                  <a:pt x="1171836" y="1285748"/>
                </a:cubicBezTo>
                <a:lnTo>
                  <a:pt x="58300" y="1285748"/>
                </a:lnTo>
                <a:cubicBezTo>
                  <a:pt x="18549" y="1285748"/>
                  <a:pt x="-10407" y="1244981"/>
                  <a:pt x="3563" y="1208532"/>
                </a:cubicBezTo>
                <a:lnTo>
                  <a:pt x="220098" y="641604"/>
                </a:lnTo>
                <a:cubicBezTo>
                  <a:pt x="384055" y="212090"/>
                  <a:pt x="783089" y="127"/>
                  <a:pt x="1251592" y="127"/>
                </a:cubicBezTo>
                <a:lnTo>
                  <a:pt x="2347475" y="127"/>
                </a:lnTo>
                <a:close/>
              </a:path>
            </a:pathLst>
          </a:custGeom>
          <a:pattFill prst="pct20">
            <a:fgClr>
              <a:srgbClr val="012169"/>
            </a:fgClr>
            <a:bgClr>
              <a:schemeClr val="bg1"/>
            </a:bgClr>
          </a:pattFill>
        </p:spPr>
        <p:txBody>
          <a:bodyPr wrap="square" anchor="ctr">
            <a:noAutofit/>
          </a:bodyPr>
          <a:lstStyle>
            <a:lvl1pPr marL="0" indent="0" algn="ctr">
              <a:lnSpc>
                <a:spcPct val="100000"/>
              </a:lnSpc>
              <a:spcBef>
                <a:spcPts val="0"/>
              </a:spcBef>
              <a:buNone/>
              <a:defRPr sz="1000" b="1">
                <a:solidFill>
                  <a:srgbClr val="012169"/>
                </a:solidFill>
                <a:latin typeface="Calibri" panose="020F0502020204030204" pitchFamily="34" charset="0"/>
                <a:cs typeface="Calibri" panose="020F0502020204030204" pitchFamily="34" charset="0"/>
              </a:defRPr>
            </a:lvl1pPr>
          </a:lstStyle>
          <a:p>
            <a:r>
              <a:rPr lang="en-US"/>
              <a:t>Click icon to add picture</a:t>
            </a:r>
          </a:p>
        </p:txBody>
      </p:sp>
      <p:sp>
        <p:nvSpPr>
          <p:cNvPr id="133" name="Picture Placeholder 132">
            <a:extLst>
              <a:ext uri="{FF2B5EF4-FFF2-40B4-BE49-F238E27FC236}">
                <a16:creationId xmlns:a16="http://schemas.microsoft.com/office/drawing/2014/main" id="{C6D31EB5-8185-022B-A69F-539C28B5A07F}"/>
              </a:ext>
            </a:extLst>
          </p:cNvPr>
          <p:cNvSpPr>
            <a:spLocks noGrp="1"/>
          </p:cNvSpPr>
          <p:nvPr>
            <p:ph type="pic" sz="quarter" idx="32"/>
          </p:nvPr>
        </p:nvSpPr>
        <p:spPr>
          <a:xfrm>
            <a:off x="10576030" y="500633"/>
            <a:ext cx="1615716" cy="969518"/>
          </a:xfrm>
          <a:custGeom>
            <a:avLst/>
            <a:gdLst>
              <a:gd name="connsiteX0" fmla="*/ 943886 w 1615716"/>
              <a:gd name="connsiteY0" fmla="*/ 0 h 969518"/>
              <a:gd name="connsiteX1" fmla="*/ 1615716 w 1615716"/>
              <a:gd name="connsiteY1" fmla="*/ 0 h 969518"/>
              <a:gd name="connsiteX2" fmla="*/ 1615716 w 1615716"/>
              <a:gd name="connsiteY2" fmla="*/ 543179 h 969518"/>
              <a:gd name="connsiteX3" fmla="*/ 883688 w 1615716"/>
              <a:gd name="connsiteY3" fmla="*/ 969518 h 969518"/>
              <a:gd name="connsiteX4" fmla="*/ 43964 w 1615716"/>
              <a:gd name="connsiteY4" fmla="*/ 969518 h 969518"/>
              <a:gd name="connsiteX5" fmla="*/ 2689 w 1615716"/>
              <a:gd name="connsiteY5" fmla="*/ 911352 h 969518"/>
              <a:gd name="connsiteX6" fmla="*/ 166011 w 1615716"/>
              <a:gd name="connsiteY6" fmla="*/ 483743 h 969518"/>
              <a:gd name="connsiteX7" fmla="*/ 943886 w 1615716"/>
              <a:gd name="connsiteY7" fmla="*/ 0 h 9695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15716" h="969518">
                <a:moveTo>
                  <a:pt x="943886" y="0"/>
                </a:moveTo>
                <a:lnTo>
                  <a:pt x="1615716" y="0"/>
                </a:lnTo>
                <a:lnTo>
                  <a:pt x="1615716" y="543179"/>
                </a:lnTo>
                <a:cubicBezTo>
                  <a:pt x="1471698" y="805307"/>
                  <a:pt x="1195346" y="969518"/>
                  <a:pt x="883688" y="969518"/>
                </a:cubicBezTo>
                <a:lnTo>
                  <a:pt x="43964" y="969518"/>
                </a:lnTo>
                <a:cubicBezTo>
                  <a:pt x="13992" y="969518"/>
                  <a:pt x="-7852" y="938784"/>
                  <a:pt x="2689" y="911352"/>
                </a:cubicBezTo>
                <a:lnTo>
                  <a:pt x="166011" y="483743"/>
                </a:lnTo>
                <a:cubicBezTo>
                  <a:pt x="289709" y="159766"/>
                  <a:pt x="590572" y="0"/>
                  <a:pt x="943886" y="0"/>
                </a:cubicBezTo>
                <a:close/>
              </a:path>
            </a:pathLst>
          </a:custGeom>
          <a:pattFill prst="pct20">
            <a:fgClr>
              <a:srgbClr val="012169"/>
            </a:fgClr>
            <a:bgClr>
              <a:schemeClr val="bg1"/>
            </a:bgClr>
          </a:pattFill>
        </p:spPr>
        <p:txBody>
          <a:bodyPr wrap="square" anchor="ctr">
            <a:noAutofit/>
          </a:bodyPr>
          <a:lstStyle>
            <a:lvl1pPr marL="0" indent="0" algn="ctr">
              <a:lnSpc>
                <a:spcPct val="100000"/>
              </a:lnSpc>
              <a:spcBef>
                <a:spcPts val="0"/>
              </a:spcBef>
              <a:buNone/>
              <a:defRPr sz="1000" b="1">
                <a:solidFill>
                  <a:srgbClr val="012169"/>
                </a:solidFill>
                <a:latin typeface="Calibri" panose="020F0502020204030204" pitchFamily="34" charset="0"/>
                <a:cs typeface="Calibri" panose="020F0502020204030204" pitchFamily="34" charset="0"/>
              </a:defRPr>
            </a:lvl1pPr>
          </a:lstStyle>
          <a:p>
            <a:r>
              <a:rPr lang="en-US"/>
              <a:t>Click icon to add picture</a:t>
            </a:r>
          </a:p>
        </p:txBody>
      </p:sp>
      <p:sp>
        <p:nvSpPr>
          <p:cNvPr id="132" name="Picture Placeholder 131">
            <a:extLst>
              <a:ext uri="{FF2B5EF4-FFF2-40B4-BE49-F238E27FC236}">
                <a16:creationId xmlns:a16="http://schemas.microsoft.com/office/drawing/2014/main" id="{AA431320-F357-9F67-31C2-F91D11FD2AEB}"/>
              </a:ext>
            </a:extLst>
          </p:cNvPr>
          <p:cNvSpPr>
            <a:spLocks noGrp="1"/>
          </p:cNvSpPr>
          <p:nvPr>
            <p:ph type="pic" sz="quarter" idx="33"/>
          </p:nvPr>
        </p:nvSpPr>
        <p:spPr>
          <a:xfrm>
            <a:off x="6905978" y="475487"/>
            <a:ext cx="1915252" cy="1019810"/>
          </a:xfrm>
          <a:custGeom>
            <a:avLst/>
            <a:gdLst>
              <a:gd name="connsiteX0" fmla="*/ 992786 w 1915252"/>
              <a:gd name="connsiteY0" fmla="*/ 0 h 1019810"/>
              <a:gd name="connsiteX1" fmla="*/ 1861974 w 1915252"/>
              <a:gd name="connsiteY1" fmla="*/ 0 h 1019810"/>
              <a:gd name="connsiteX2" fmla="*/ 1862102 w 1915252"/>
              <a:gd name="connsiteY2" fmla="*/ 0 h 1019810"/>
              <a:gd name="connsiteX3" fmla="*/ 1912012 w 1915252"/>
              <a:gd name="connsiteY3" fmla="*/ 70358 h 1019810"/>
              <a:gd name="connsiteX4" fmla="*/ 1749960 w 1915252"/>
              <a:gd name="connsiteY4" fmla="*/ 462534 h 1019810"/>
              <a:gd name="connsiteX5" fmla="*/ 929540 w 1915252"/>
              <a:gd name="connsiteY5" fmla="*/ 1019810 h 1019810"/>
              <a:gd name="connsiteX6" fmla="*/ 46255 w 1915252"/>
              <a:gd name="connsiteY6" fmla="*/ 1019810 h 1019810"/>
              <a:gd name="connsiteX7" fmla="*/ 2821 w 1915252"/>
              <a:gd name="connsiteY7" fmla="*/ 958596 h 1019810"/>
              <a:gd name="connsiteX8" fmla="*/ 174525 w 1915252"/>
              <a:gd name="connsiteY8" fmla="*/ 508889 h 1019810"/>
              <a:gd name="connsiteX9" fmla="*/ 992786 w 1915252"/>
              <a:gd name="connsiteY9" fmla="*/ 0 h 1019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15252" h="1019810">
                <a:moveTo>
                  <a:pt x="992786" y="0"/>
                </a:moveTo>
                <a:lnTo>
                  <a:pt x="1861974" y="0"/>
                </a:lnTo>
                <a:lnTo>
                  <a:pt x="1862102" y="0"/>
                </a:lnTo>
                <a:cubicBezTo>
                  <a:pt x="1898423" y="0"/>
                  <a:pt x="1924712" y="37084"/>
                  <a:pt x="1912012" y="70358"/>
                </a:cubicBezTo>
                <a:lnTo>
                  <a:pt x="1749960" y="462534"/>
                </a:lnTo>
                <a:cubicBezTo>
                  <a:pt x="1620802" y="800989"/>
                  <a:pt x="1298603" y="1019810"/>
                  <a:pt x="929540" y="1019810"/>
                </a:cubicBezTo>
                <a:lnTo>
                  <a:pt x="46255" y="1019810"/>
                </a:lnTo>
                <a:cubicBezTo>
                  <a:pt x="14632" y="1019810"/>
                  <a:pt x="-8228" y="987552"/>
                  <a:pt x="2821" y="958596"/>
                </a:cubicBezTo>
                <a:lnTo>
                  <a:pt x="174525" y="508889"/>
                </a:lnTo>
                <a:cubicBezTo>
                  <a:pt x="304700" y="168148"/>
                  <a:pt x="621184" y="0"/>
                  <a:pt x="992786" y="0"/>
                </a:cubicBezTo>
                <a:close/>
              </a:path>
            </a:pathLst>
          </a:custGeom>
          <a:pattFill prst="pct20">
            <a:fgClr>
              <a:srgbClr val="012169"/>
            </a:fgClr>
            <a:bgClr>
              <a:schemeClr val="bg1"/>
            </a:bgClr>
          </a:pattFill>
        </p:spPr>
        <p:txBody>
          <a:bodyPr wrap="square" anchor="ctr">
            <a:noAutofit/>
          </a:bodyPr>
          <a:lstStyle>
            <a:lvl1pPr marL="0" indent="0" algn="ctr">
              <a:lnSpc>
                <a:spcPct val="100000"/>
              </a:lnSpc>
              <a:spcBef>
                <a:spcPts val="0"/>
              </a:spcBef>
              <a:buNone/>
              <a:defRPr sz="1000" b="1">
                <a:solidFill>
                  <a:srgbClr val="012169"/>
                </a:solidFill>
                <a:latin typeface="Calibri" panose="020F0502020204030204" pitchFamily="34" charset="0"/>
                <a:cs typeface="Calibri" panose="020F0502020204030204" pitchFamily="34" charset="0"/>
              </a:defRPr>
            </a:lvl1pPr>
          </a:lstStyle>
          <a:p>
            <a:r>
              <a:rPr lang="en-US"/>
              <a:t>Click icon to add picture</a:t>
            </a:r>
          </a:p>
        </p:txBody>
      </p:sp>
      <p:sp>
        <p:nvSpPr>
          <p:cNvPr id="131" name="Picture Placeholder 130">
            <a:extLst>
              <a:ext uri="{FF2B5EF4-FFF2-40B4-BE49-F238E27FC236}">
                <a16:creationId xmlns:a16="http://schemas.microsoft.com/office/drawing/2014/main" id="{CD8ACB4B-8B68-D07A-5247-4487AC08495D}"/>
              </a:ext>
            </a:extLst>
          </p:cNvPr>
          <p:cNvSpPr>
            <a:spLocks noGrp="1"/>
          </p:cNvSpPr>
          <p:nvPr>
            <p:ph type="pic" sz="quarter" idx="34"/>
          </p:nvPr>
        </p:nvSpPr>
        <p:spPr>
          <a:xfrm>
            <a:off x="817238" y="342391"/>
            <a:ext cx="2414421" cy="1285748"/>
          </a:xfrm>
          <a:custGeom>
            <a:avLst/>
            <a:gdLst>
              <a:gd name="connsiteX0" fmla="*/ 2347475 w 2414421"/>
              <a:gd name="connsiteY0" fmla="*/ 0 h 1285748"/>
              <a:gd name="connsiteX1" fmla="*/ 2410340 w 2414421"/>
              <a:gd name="connsiteY1" fmla="*/ 88773 h 1285748"/>
              <a:gd name="connsiteX2" fmla="*/ 2206124 w 2414421"/>
              <a:gd name="connsiteY2" fmla="*/ 583184 h 1285748"/>
              <a:gd name="connsiteX3" fmla="*/ 1171836 w 2414421"/>
              <a:gd name="connsiteY3" fmla="*/ 1285748 h 1285748"/>
              <a:gd name="connsiteX4" fmla="*/ 58300 w 2414421"/>
              <a:gd name="connsiteY4" fmla="*/ 1285748 h 1285748"/>
              <a:gd name="connsiteX5" fmla="*/ 3563 w 2414421"/>
              <a:gd name="connsiteY5" fmla="*/ 1208532 h 1285748"/>
              <a:gd name="connsiteX6" fmla="*/ 220098 w 2414421"/>
              <a:gd name="connsiteY6" fmla="*/ 641604 h 1285748"/>
              <a:gd name="connsiteX7" fmla="*/ 1251592 w 2414421"/>
              <a:gd name="connsiteY7" fmla="*/ 127 h 1285748"/>
              <a:gd name="connsiteX8" fmla="*/ 2347475 w 2414421"/>
              <a:gd name="connsiteY8" fmla="*/ 127 h 12857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14421" h="1285748">
                <a:moveTo>
                  <a:pt x="2347475" y="0"/>
                </a:moveTo>
                <a:cubicBezTo>
                  <a:pt x="2393195" y="0"/>
                  <a:pt x="2426342" y="46863"/>
                  <a:pt x="2410340" y="88773"/>
                </a:cubicBezTo>
                <a:lnTo>
                  <a:pt x="2206124" y="583184"/>
                </a:lnTo>
                <a:cubicBezTo>
                  <a:pt x="2043310" y="1009777"/>
                  <a:pt x="1637037" y="1285748"/>
                  <a:pt x="1171836" y="1285748"/>
                </a:cubicBezTo>
                <a:lnTo>
                  <a:pt x="58300" y="1285748"/>
                </a:lnTo>
                <a:cubicBezTo>
                  <a:pt x="18549" y="1285748"/>
                  <a:pt x="-10407" y="1244981"/>
                  <a:pt x="3563" y="1208532"/>
                </a:cubicBezTo>
                <a:lnTo>
                  <a:pt x="220098" y="641604"/>
                </a:lnTo>
                <a:cubicBezTo>
                  <a:pt x="384055" y="212090"/>
                  <a:pt x="783089" y="127"/>
                  <a:pt x="1251592" y="127"/>
                </a:cubicBezTo>
                <a:lnTo>
                  <a:pt x="2347475" y="127"/>
                </a:lnTo>
                <a:close/>
              </a:path>
            </a:pathLst>
          </a:custGeom>
          <a:pattFill prst="pct20">
            <a:fgClr>
              <a:srgbClr val="012169"/>
            </a:fgClr>
            <a:bgClr>
              <a:schemeClr val="bg1"/>
            </a:bgClr>
          </a:pattFill>
        </p:spPr>
        <p:txBody>
          <a:bodyPr wrap="square" anchor="ctr">
            <a:noAutofit/>
          </a:bodyPr>
          <a:lstStyle>
            <a:lvl1pPr marL="0" indent="0" algn="ctr">
              <a:lnSpc>
                <a:spcPct val="100000"/>
              </a:lnSpc>
              <a:spcBef>
                <a:spcPts val="0"/>
              </a:spcBef>
              <a:buNone/>
              <a:defRPr sz="1000" b="1">
                <a:solidFill>
                  <a:srgbClr val="012169"/>
                </a:solidFill>
                <a:latin typeface="Calibri" panose="020F0502020204030204" pitchFamily="34" charset="0"/>
                <a:cs typeface="Calibri" panose="020F0502020204030204" pitchFamily="34" charset="0"/>
              </a:defRPr>
            </a:lvl1pPr>
          </a:lstStyle>
          <a:p>
            <a:r>
              <a:rPr lang="en-US"/>
              <a:t>Click icon to add picture</a:t>
            </a:r>
          </a:p>
        </p:txBody>
      </p:sp>
      <p:sp>
        <p:nvSpPr>
          <p:cNvPr id="2" name="Proprietary Statement">
            <a:extLst>
              <a:ext uri="{FF2B5EF4-FFF2-40B4-BE49-F238E27FC236}">
                <a16:creationId xmlns:a16="http://schemas.microsoft.com/office/drawing/2014/main" id="{05BBFC5F-6D80-5640-FD56-23AA116C0591}"/>
              </a:ext>
            </a:extLst>
          </p:cNvPr>
          <p:cNvSpPr txBox="1"/>
          <p:nvPr userDrawn="1"/>
        </p:nvSpPr>
        <p:spPr>
          <a:xfrm>
            <a:off x="9849970" y="65481"/>
            <a:ext cx="2019129" cy="275129"/>
          </a:xfrm>
          <a:prstGeom prst="rect">
            <a:avLst/>
          </a:prstGeom>
          <a:noFill/>
        </p:spPr>
        <p:txBody>
          <a:bodyPr wrap="square" rtlCol="0">
            <a:noAutofit/>
          </a:bodyPr>
          <a:lstStyle/>
          <a:p>
            <a:pPr algn="r"/>
            <a:r>
              <a:rPr lang="en-US" sz="800">
                <a:solidFill>
                  <a:srgbClr val="012169"/>
                </a:solidFill>
                <a:latin typeface="+mn-lt"/>
                <a:cs typeface="Calibri" panose="020F0502020204030204" pitchFamily="34" charset="0"/>
              </a:rPr>
              <a:t>Proprietary business information of ADM.</a:t>
            </a:r>
          </a:p>
        </p:txBody>
      </p:sp>
      <p:sp>
        <p:nvSpPr>
          <p:cNvPr id="3" name="Page Number">
            <a:extLst>
              <a:ext uri="{FF2B5EF4-FFF2-40B4-BE49-F238E27FC236}">
                <a16:creationId xmlns:a16="http://schemas.microsoft.com/office/drawing/2014/main" id="{54CCEAA9-85F5-B827-12DC-043FBE72C207}"/>
              </a:ext>
            </a:extLst>
          </p:cNvPr>
          <p:cNvSpPr txBox="1"/>
          <p:nvPr userDrawn="1"/>
        </p:nvSpPr>
        <p:spPr>
          <a:xfrm>
            <a:off x="11725057" y="76801"/>
            <a:ext cx="583933" cy="153888"/>
          </a:xfrm>
          <a:prstGeom prst="rect">
            <a:avLst/>
          </a:prstGeom>
          <a:noFill/>
        </p:spPr>
        <p:txBody>
          <a:bodyPr wrap="square" lIns="0" tIns="0" rIns="0" bIns="0" rtlCol="0" anchor="ctr" anchorCtr="0">
            <a:noAutofit/>
          </a:bodyPr>
          <a:lstStyle/>
          <a:p>
            <a:pPr algn="ctr"/>
            <a:fld id="{B49023F9-1F1A-4EC8-9204-C35E5AB6C15C}" type="slidenum">
              <a:rPr lang="en-US" sz="1000" smtClean="0">
                <a:solidFill>
                  <a:srgbClr val="012169"/>
                </a:solidFill>
                <a:latin typeface="+mj-lt"/>
              </a:rPr>
              <a:pPr algn="ctr"/>
              <a:t>‹#›</a:t>
            </a:fld>
            <a:endParaRPr lang="en-US" sz="1000">
              <a:solidFill>
                <a:srgbClr val="012169"/>
              </a:solidFill>
              <a:latin typeface="+mj-lt"/>
            </a:endParaRPr>
          </a:p>
        </p:txBody>
      </p:sp>
      <p:sp>
        <p:nvSpPr>
          <p:cNvPr id="4" name="Freeform 3">
            <a:extLst>
              <a:ext uri="{FF2B5EF4-FFF2-40B4-BE49-F238E27FC236}">
                <a16:creationId xmlns:a16="http://schemas.microsoft.com/office/drawing/2014/main" id="{440A13FD-D188-B49D-00EF-BE19630E8DC0}"/>
              </a:ext>
            </a:extLst>
          </p:cNvPr>
          <p:cNvSpPr/>
          <p:nvPr userDrawn="1"/>
        </p:nvSpPr>
        <p:spPr>
          <a:xfrm>
            <a:off x="9932843" y="5360250"/>
            <a:ext cx="1913582" cy="1019047"/>
          </a:xfrm>
          <a:custGeom>
            <a:avLst/>
            <a:gdLst>
              <a:gd name="connsiteX0" fmla="*/ 1537891 w 1581855"/>
              <a:gd name="connsiteY0" fmla="*/ 127 h 842391"/>
              <a:gd name="connsiteX1" fmla="*/ 819960 w 1581855"/>
              <a:gd name="connsiteY1" fmla="*/ 127 h 842391"/>
              <a:gd name="connsiteX2" fmla="*/ 144193 w 1581855"/>
              <a:gd name="connsiteY2" fmla="*/ 420370 h 842391"/>
              <a:gd name="connsiteX3" fmla="*/ 2334 w 1581855"/>
              <a:gd name="connsiteY3" fmla="*/ 791845 h 842391"/>
              <a:gd name="connsiteX4" fmla="*/ 38148 w 1581855"/>
              <a:gd name="connsiteY4" fmla="*/ 842391 h 842391"/>
              <a:gd name="connsiteX5" fmla="*/ 767636 w 1581855"/>
              <a:gd name="connsiteY5" fmla="*/ 842391 h 842391"/>
              <a:gd name="connsiteX6" fmla="*/ 1445308 w 1581855"/>
              <a:gd name="connsiteY6" fmla="*/ 382143 h 842391"/>
              <a:gd name="connsiteX7" fmla="*/ 1579166 w 1581855"/>
              <a:gd name="connsiteY7" fmla="*/ 58166 h 842391"/>
              <a:gd name="connsiteX8" fmla="*/ 1538018 w 1581855"/>
              <a:gd name="connsiteY8" fmla="*/ 0 h 842391"/>
              <a:gd name="connsiteX9" fmla="*/ 1538018 w 1581855"/>
              <a:gd name="connsiteY9" fmla="*/ 0 h 842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1855" h="842391">
                <a:moveTo>
                  <a:pt x="1537891" y="127"/>
                </a:moveTo>
                <a:lnTo>
                  <a:pt x="819960" y="127"/>
                </a:lnTo>
                <a:cubicBezTo>
                  <a:pt x="513001" y="127"/>
                  <a:pt x="251635" y="138938"/>
                  <a:pt x="144193" y="420370"/>
                </a:cubicBezTo>
                <a:lnTo>
                  <a:pt x="2334" y="791845"/>
                </a:lnTo>
                <a:cubicBezTo>
                  <a:pt x="-6810" y="815721"/>
                  <a:pt x="12113" y="842391"/>
                  <a:pt x="38148" y="842391"/>
                </a:cubicBezTo>
                <a:lnTo>
                  <a:pt x="767636" y="842391"/>
                </a:lnTo>
                <a:cubicBezTo>
                  <a:pt x="1072436" y="842391"/>
                  <a:pt x="1338501" y="661670"/>
                  <a:pt x="1445308" y="382143"/>
                </a:cubicBezTo>
                <a:lnTo>
                  <a:pt x="1579166" y="58166"/>
                </a:lnTo>
                <a:cubicBezTo>
                  <a:pt x="1589707" y="30734"/>
                  <a:pt x="1567863" y="0"/>
                  <a:pt x="1538018" y="0"/>
                </a:cubicBezTo>
                <a:lnTo>
                  <a:pt x="1538018" y="0"/>
                </a:lnTo>
                <a:close/>
              </a:path>
            </a:pathLst>
          </a:custGeom>
          <a:solidFill>
            <a:srgbClr val="012169"/>
          </a:solidFill>
          <a:ln w="12700" cap="flat">
            <a:noFill/>
            <a:prstDash val="solid"/>
            <a:miter/>
          </a:ln>
        </p:spPr>
        <p:txBody>
          <a:bodyPr rtlCol="0" anchor="ctr">
            <a:noAutofit/>
          </a:bodyPr>
          <a:lstStyle/>
          <a:p>
            <a:endParaRPr lang="en-US"/>
          </a:p>
        </p:txBody>
      </p:sp>
    </p:spTree>
    <p:extLst>
      <p:ext uri="{BB962C8B-B14F-4D97-AF65-F5344CB8AC3E}">
        <p14:creationId xmlns:p14="http://schemas.microsoft.com/office/powerpoint/2010/main" val="3064767520"/>
      </p:ext>
    </p:extLst>
  </p:cSld>
  <p:clrMapOvr>
    <a:masterClrMapping/>
  </p:clrMapOvr>
  <p:extLst>
    <p:ext uri="{DCECCB84-F9BA-43D5-87BE-67443E8EF086}">
      <p15:sldGuideLst xmlns:p15="http://schemas.microsoft.com/office/powerpoint/2012/main">
        <p15:guide id="1" pos="3840">
          <p15:clr>
            <a:srgbClr val="FBAE40"/>
          </p15:clr>
        </p15:guide>
      </p15:sldGuideLst>
    </p:ext>
  </p:extLst>
</p:sldLayout>
</file>

<file path=ppt/slideLayouts/slideLayout113.xml><?xml version="1.0" encoding="utf-8"?>
<p:sldLayout xmlns:a="http://schemas.openxmlformats.org/drawingml/2006/main" xmlns:r="http://schemas.openxmlformats.org/officeDocument/2006/relationships" xmlns:p="http://schemas.openxmlformats.org/presentationml/2006/main" preserve="1" userDrawn="1">
  <p:cSld name="Content+Media 26">
    <p:spTree>
      <p:nvGrpSpPr>
        <p:cNvPr id="1" name=""/>
        <p:cNvGrpSpPr/>
        <p:nvPr/>
      </p:nvGrpSpPr>
      <p:grpSpPr>
        <a:xfrm>
          <a:off x="0" y="0"/>
          <a:ext cx="0" cy="0"/>
          <a:chOff x="0" y="0"/>
          <a:chExt cx="0" cy="0"/>
        </a:xfrm>
      </p:grpSpPr>
      <p:sp>
        <p:nvSpPr>
          <p:cNvPr id="23" name="Freeform 22">
            <a:extLst>
              <a:ext uri="{FF2B5EF4-FFF2-40B4-BE49-F238E27FC236}">
                <a16:creationId xmlns:a16="http://schemas.microsoft.com/office/drawing/2014/main" id="{2907EF49-AD57-95C5-F42B-55BA9DAD7C42}"/>
              </a:ext>
            </a:extLst>
          </p:cNvPr>
          <p:cNvSpPr/>
          <p:nvPr/>
        </p:nvSpPr>
        <p:spPr>
          <a:xfrm>
            <a:off x="6099683" y="0"/>
            <a:ext cx="5749035" cy="1971039"/>
          </a:xfrm>
          <a:custGeom>
            <a:avLst/>
            <a:gdLst>
              <a:gd name="connsiteX0" fmla="*/ 3014472 w 5749035"/>
              <a:gd name="connsiteY0" fmla="*/ 439420 h 1971039"/>
              <a:gd name="connsiteX1" fmla="*/ 5749036 w 5749035"/>
              <a:gd name="connsiteY1" fmla="*/ 439420 h 1971039"/>
              <a:gd name="connsiteX2" fmla="*/ 5749036 w 5749035"/>
              <a:gd name="connsiteY2" fmla="*/ 0 h 1971039"/>
              <a:gd name="connsiteX3" fmla="*/ 0 w 5749035"/>
              <a:gd name="connsiteY3" fmla="*/ 0 h 1971039"/>
              <a:gd name="connsiteX4" fmla="*/ 0 w 5749035"/>
              <a:gd name="connsiteY4" fmla="*/ 1971040 h 1971039"/>
              <a:gd name="connsiteX5" fmla="*/ 3014472 w 5749035"/>
              <a:gd name="connsiteY5" fmla="*/ 439420 h 19710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49035" h="1971039">
                <a:moveTo>
                  <a:pt x="3014472" y="439420"/>
                </a:moveTo>
                <a:lnTo>
                  <a:pt x="5749036" y="439420"/>
                </a:lnTo>
                <a:lnTo>
                  <a:pt x="5749036" y="0"/>
                </a:lnTo>
                <a:lnTo>
                  <a:pt x="0" y="0"/>
                </a:lnTo>
                <a:lnTo>
                  <a:pt x="0" y="1971040"/>
                </a:lnTo>
                <a:cubicBezTo>
                  <a:pt x="608838" y="946023"/>
                  <a:pt x="1728597" y="439420"/>
                  <a:pt x="3014472" y="439420"/>
                </a:cubicBezTo>
                <a:close/>
              </a:path>
            </a:pathLst>
          </a:custGeom>
          <a:solidFill>
            <a:srgbClr val="012169"/>
          </a:solidFill>
          <a:ln w="12700" cap="flat">
            <a:noFill/>
            <a:prstDash val="solid"/>
            <a:miter/>
          </a:ln>
        </p:spPr>
        <p:txBody>
          <a:bodyPr rtlCol="0" anchor="ctr">
            <a:noAutofit/>
          </a:bodyPr>
          <a:lstStyle/>
          <a:p>
            <a:endParaRPr lang="en-US"/>
          </a:p>
        </p:txBody>
      </p:sp>
      <p:sp>
        <p:nvSpPr>
          <p:cNvPr id="156" name="Rectangle 155" hidden="1">
            <a:extLst>
              <a:ext uri="{FF2B5EF4-FFF2-40B4-BE49-F238E27FC236}">
                <a16:creationId xmlns:a16="http://schemas.microsoft.com/office/drawing/2014/main" id="{251A158C-728C-2BC9-D46F-F9F692AB200A}"/>
              </a:ext>
            </a:extLst>
          </p:cNvPr>
          <p:cNvSpPr/>
          <p:nvPr userDrawn="1"/>
        </p:nvSpPr>
        <p:spPr>
          <a:xfrm>
            <a:off x="0" y="-15481"/>
            <a:ext cx="12192000" cy="6888727"/>
          </a:xfrm>
          <a:prstGeom prst="rect">
            <a:avLst/>
          </a:prstGeom>
          <a:solidFill>
            <a:schemeClr val="bg1"/>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Picture Placeholder 35">
            <a:extLst>
              <a:ext uri="{FF2B5EF4-FFF2-40B4-BE49-F238E27FC236}">
                <a16:creationId xmlns:a16="http://schemas.microsoft.com/office/drawing/2014/main" id="{49C25050-9FFA-E35F-DAA7-B15FAAEEE458}"/>
              </a:ext>
            </a:extLst>
          </p:cNvPr>
          <p:cNvSpPr>
            <a:spLocks noGrp="1"/>
          </p:cNvSpPr>
          <p:nvPr>
            <p:ph type="pic" sz="quarter" idx="23"/>
          </p:nvPr>
        </p:nvSpPr>
        <p:spPr>
          <a:xfrm>
            <a:off x="6099809" y="2832355"/>
            <a:ext cx="5749036" cy="4025519"/>
          </a:xfrm>
          <a:custGeom>
            <a:avLst/>
            <a:gdLst>
              <a:gd name="connsiteX0" fmla="*/ 5749036 w 5749036"/>
              <a:gd name="connsiteY0" fmla="*/ 0 h 4025519"/>
              <a:gd name="connsiteX1" fmla="*/ 5749036 w 5749036"/>
              <a:gd name="connsiteY1" fmla="*/ 4025519 h 4025519"/>
              <a:gd name="connsiteX2" fmla="*/ 0 w 5749036"/>
              <a:gd name="connsiteY2" fmla="*/ 4025519 h 4025519"/>
              <a:gd name="connsiteX3" fmla="*/ 0 w 5749036"/>
              <a:gd name="connsiteY3" fmla="*/ 1654683 h 4025519"/>
              <a:gd name="connsiteX4" fmla="*/ 2762885 w 5749036"/>
              <a:gd name="connsiteY4" fmla="*/ 1654683 h 4025519"/>
              <a:gd name="connsiteX5" fmla="*/ 2763012 w 5749036"/>
              <a:gd name="connsiteY5" fmla="*/ 1654683 h 4025519"/>
              <a:gd name="connsiteX6" fmla="*/ 5749036 w 5749036"/>
              <a:gd name="connsiteY6" fmla="*/ 0 h 4025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49036" h="4025519">
                <a:moveTo>
                  <a:pt x="5749036" y="0"/>
                </a:moveTo>
                <a:lnTo>
                  <a:pt x="5749036" y="4025519"/>
                </a:lnTo>
                <a:lnTo>
                  <a:pt x="0" y="4025519"/>
                </a:lnTo>
                <a:lnTo>
                  <a:pt x="0" y="1654683"/>
                </a:lnTo>
                <a:lnTo>
                  <a:pt x="2762885" y="1654683"/>
                </a:lnTo>
                <a:lnTo>
                  <a:pt x="2763012" y="1654683"/>
                </a:lnTo>
                <a:cubicBezTo>
                  <a:pt x="4014343" y="1654683"/>
                  <a:pt x="5130165" y="1021207"/>
                  <a:pt x="5749036" y="0"/>
                </a:cubicBezTo>
                <a:close/>
              </a:path>
            </a:pathLst>
          </a:custGeom>
          <a:pattFill prst="pct20">
            <a:fgClr>
              <a:srgbClr val="012169"/>
            </a:fgClr>
            <a:bgClr>
              <a:schemeClr val="bg1"/>
            </a:bgClr>
          </a:pattFill>
        </p:spPr>
        <p:txBody>
          <a:bodyPr wrap="square" anchor="ctr">
            <a:noAutofit/>
          </a:bodyPr>
          <a:lstStyle>
            <a:lvl1pPr marL="0" indent="0" algn="ctr">
              <a:lnSpc>
                <a:spcPct val="100000"/>
              </a:lnSpc>
              <a:spcBef>
                <a:spcPts val="0"/>
              </a:spcBef>
              <a:buNone/>
              <a:defRPr sz="2000" b="1">
                <a:solidFill>
                  <a:srgbClr val="012169"/>
                </a:solidFill>
                <a:latin typeface="Calibri" panose="020F0502020204030204" pitchFamily="34" charset="0"/>
                <a:cs typeface="Calibri" panose="020F0502020204030204" pitchFamily="34" charset="0"/>
              </a:defRPr>
            </a:lvl1pPr>
          </a:lstStyle>
          <a:p>
            <a:r>
              <a:rPr lang="en-US"/>
              <a:t>Click icon to add picture</a:t>
            </a:r>
          </a:p>
        </p:txBody>
      </p:sp>
      <p:sp>
        <p:nvSpPr>
          <p:cNvPr id="35" name="Picture Placeholder 34">
            <a:extLst>
              <a:ext uri="{FF2B5EF4-FFF2-40B4-BE49-F238E27FC236}">
                <a16:creationId xmlns:a16="http://schemas.microsoft.com/office/drawing/2014/main" id="{F69AB104-6E97-2E42-0DD6-92DEB85CC9E7}"/>
              </a:ext>
            </a:extLst>
          </p:cNvPr>
          <p:cNvSpPr>
            <a:spLocks noGrp="1"/>
          </p:cNvSpPr>
          <p:nvPr>
            <p:ph type="pic" sz="quarter" idx="24"/>
          </p:nvPr>
        </p:nvSpPr>
        <p:spPr>
          <a:xfrm>
            <a:off x="3047873" y="4487038"/>
            <a:ext cx="2704973" cy="2027809"/>
          </a:xfrm>
          <a:custGeom>
            <a:avLst/>
            <a:gdLst>
              <a:gd name="connsiteX0" fmla="*/ 0 w 2704973"/>
              <a:gd name="connsiteY0" fmla="*/ 0 h 2027809"/>
              <a:gd name="connsiteX1" fmla="*/ 2704973 w 2704973"/>
              <a:gd name="connsiteY1" fmla="*/ 0 h 2027809"/>
              <a:gd name="connsiteX2" fmla="*/ 2704973 w 2704973"/>
              <a:gd name="connsiteY2" fmla="*/ 2027809 h 2027809"/>
              <a:gd name="connsiteX3" fmla="*/ 0 w 2704973"/>
              <a:gd name="connsiteY3" fmla="*/ 2027809 h 2027809"/>
            </a:gdLst>
            <a:ahLst/>
            <a:cxnLst>
              <a:cxn ang="0">
                <a:pos x="connsiteX0" y="connsiteY0"/>
              </a:cxn>
              <a:cxn ang="0">
                <a:pos x="connsiteX1" y="connsiteY1"/>
              </a:cxn>
              <a:cxn ang="0">
                <a:pos x="connsiteX2" y="connsiteY2"/>
              </a:cxn>
              <a:cxn ang="0">
                <a:pos x="connsiteX3" y="connsiteY3"/>
              </a:cxn>
            </a:cxnLst>
            <a:rect l="l" t="t" r="r" b="b"/>
            <a:pathLst>
              <a:path w="2704973" h="2027809">
                <a:moveTo>
                  <a:pt x="0" y="0"/>
                </a:moveTo>
                <a:lnTo>
                  <a:pt x="2704973" y="0"/>
                </a:lnTo>
                <a:lnTo>
                  <a:pt x="2704973" y="2027809"/>
                </a:lnTo>
                <a:lnTo>
                  <a:pt x="0" y="2027809"/>
                </a:lnTo>
                <a:close/>
              </a:path>
            </a:pathLst>
          </a:custGeom>
          <a:pattFill prst="pct20">
            <a:fgClr>
              <a:srgbClr val="012169"/>
            </a:fgClr>
            <a:bgClr>
              <a:schemeClr val="bg1"/>
            </a:bgClr>
          </a:pattFill>
        </p:spPr>
        <p:txBody>
          <a:bodyPr wrap="square" anchor="ctr">
            <a:noAutofit/>
          </a:bodyPr>
          <a:lstStyle>
            <a:lvl1pPr marL="0" indent="0" algn="ctr">
              <a:lnSpc>
                <a:spcPct val="100000"/>
              </a:lnSpc>
              <a:spcBef>
                <a:spcPts val="0"/>
              </a:spcBef>
              <a:buNone/>
              <a:defRPr sz="2000" b="1">
                <a:solidFill>
                  <a:srgbClr val="012169"/>
                </a:solidFill>
                <a:latin typeface="Calibri" panose="020F0502020204030204" pitchFamily="34" charset="0"/>
                <a:cs typeface="Calibri" panose="020F0502020204030204" pitchFamily="34" charset="0"/>
              </a:defRPr>
            </a:lvl1pPr>
          </a:lstStyle>
          <a:p>
            <a:r>
              <a:rPr lang="en-US"/>
              <a:t>Click icon to add picture</a:t>
            </a:r>
          </a:p>
        </p:txBody>
      </p:sp>
      <p:sp>
        <p:nvSpPr>
          <p:cNvPr id="34" name="Picture Placeholder 33">
            <a:extLst>
              <a:ext uri="{FF2B5EF4-FFF2-40B4-BE49-F238E27FC236}">
                <a16:creationId xmlns:a16="http://schemas.microsoft.com/office/drawing/2014/main" id="{AD14A200-9B54-4FA7-8254-6369E747C071}"/>
              </a:ext>
            </a:extLst>
          </p:cNvPr>
          <p:cNvSpPr>
            <a:spLocks noGrp="1"/>
          </p:cNvSpPr>
          <p:nvPr>
            <p:ph type="pic" sz="quarter" idx="25"/>
          </p:nvPr>
        </p:nvSpPr>
        <p:spPr>
          <a:xfrm>
            <a:off x="3047873" y="2097025"/>
            <a:ext cx="2704973" cy="2027809"/>
          </a:xfrm>
          <a:custGeom>
            <a:avLst/>
            <a:gdLst>
              <a:gd name="connsiteX0" fmla="*/ 0 w 2704973"/>
              <a:gd name="connsiteY0" fmla="*/ 0 h 2027809"/>
              <a:gd name="connsiteX1" fmla="*/ 2704973 w 2704973"/>
              <a:gd name="connsiteY1" fmla="*/ 0 h 2027809"/>
              <a:gd name="connsiteX2" fmla="*/ 2704973 w 2704973"/>
              <a:gd name="connsiteY2" fmla="*/ 2027809 h 2027809"/>
              <a:gd name="connsiteX3" fmla="*/ 0 w 2704973"/>
              <a:gd name="connsiteY3" fmla="*/ 2027809 h 2027809"/>
            </a:gdLst>
            <a:ahLst/>
            <a:cxnLst>
              <a:cxn ang="0">
                <a:pos x="connsiteX0" y="connsiteY0"/>
              </a:cxn>
              <a:cxn ang="0">
                <a:pos x="connsiteX1" y="connsiteY1"/>
              </a:cxn>
              <a:cxn ang="0">
                <a:pos x="connsiteX2" y="connsiteY2"/>
              </a:cxn>
              <a:cxn ang="0">
                <a:pos x="connsiteX3" y="connsiteY3"/>
              </a:cxn>
            </a:cxnLst>
            <a:rect l="l" t="t" r="r" b="b"/>
            <a:pathLst>
              <a:path w="2704973" h="2027809">
                <a:moveTo>
                  <a:pt x="0" y="0"/>
                </a:moveTo>
                <a:lnTo>
                  <a:pt x="2704973" y="0"/>
                </a:lnTo>
                <a:lnTo>
                  <a:pt x="2704973" y="2027809"/>
                </a:lnTo>
                <a:lnTo>
                  <a:pt x="0" y="2027809"/>
                </a:lnTo>
                <a:close/>
              </a:path>
            </a:pathLst>
          </a:custGeom>
          <a:pattFill prst="pct20">
            <a:fgClr>
              <a:srgbClr val="012169"/>
            </a:fgClr>
            <a:bgClr>
              <a:schemeClr val="bg1"/>
            </a:bgClr>
          </a:pattFill>
        </p:spPr>
        <p:txBody>
          <a:bodyPr wrap="square" anchor="ctr">
            <a:noAutofit/>
          </a:bodyPr>
          <a:lstStyle>
            <a:lvl1pPr marL="0" indent="0" algn="ctr">
              <a:lnSpc>
                <a:spcPct val="100000"/>
              </a:lnSpc>
              <a:spcBef>
                <a:spcPts val="0"/>
              </a:spcBef>
              <a:buNone/>
              <a:defRPr sz="2000" b="1">
                <a:solidFill>
                  <a:srgbClr val="012169"/>
                </a:solidFill>
                <a:latin typeface="Calibri" panose="020F0502020204030204" pitchFamily="34" charset="0"/>
                <a:cs typeface="Calibri" panose="020F0502020204030204" pitchFamily="34" charset="0"/>
              </a:defRPr>
            </a:lvl1pPr>
          </a:lstStyle>
          <a:p>
            <a:r>
              <a:rPr lang="en-US"/>
              <a:t>Click icon to add picture</a:t>
            </a:r>
          </a:p>
        </p:txBody>
      </p:sp>
      <p:sp>
        <p:nvSpPr>
          <p:cNvPr id="33" name="Picture Placeholder 32">
            <a:extLst>
              <a:ext uri="{FF2B5EF4-FFF2-40B4-BE49-F238E27FC236}">
                <a16:creationId xmlns:a16="http://schemas.microsoft.com/office/drawing/2014/main" id="{8AACB94E-2CAC-ACCA-6A1C-133CF77FB25C}"/>
              </a:ext>
            </a:extLst>
          </p:cNvPr>
          <p:cNvSpPr>
            <a:spLocks noGrp="1"/>
          </p:cNvSpPr>
          <p:nvPr>
            <p:ph type="pic" sz="quarter" idx="26"/>
          </p:nvPr>
        </p:nvSpPr>
        <p:spPr>
          <a:xfrm>
            <a:off x="0" y="2097025"/>
            <a:ext cx="2704973" cy="4417949"/>
          </a:xfrm>
          <a:custGeom>
            <a:avLst/>
            <a:gdLst>
              <a:gd name="connsiteX0" fmla="*/ 0 w 2704973"/>
              <a:gd name="connsiteY0" fmla="*/ 0 h 4417949"/>
              <a:gd name="connsiteX1" fmla="*/ 2704973 w 2704973"/>
              <a:gd name="connsiteY1" fmla="*/ 0 h 4417949"/>
              <a:gd name="connsiteX2" fmla="*/ 2704973 w 2704973"/>
              <a:gd name="connsiteY2" fmla="*/ 4417949 h 4417949"/>
              <a:gd name="connsiteX3" fmla="*/ 0 w 2704973"/>
              <a:gd name="connsiteY3" fmla="*/ 4417949 h 4417949"/>
            </a:gdLst>
            <a:ahLst/>
            <a:cxnLst>
              <a:cxn ang="0">
                <a:pos x="connsiteX0" y="connsiteY0"/>
              </a:cxn>
              <a:cxn ang="0">
                <a:pos x="connsiteX1" y="connsiteY1"/>
              </a:cxn>
              <a:cxn ang="0">
                <a:pos x="connsiteX2" y="connsiteY2"/>
              </a:cxn>
              <a:cxn ang="0">
                <a:pos x="connsiteX3" y="connsiteY3"/>
              </a:cxn>
            </a:cxnLst>
            <a:rect l="l" t="t" r="r" b="b"/>
            <a:pathLst>
              <a:path w="2704973" h="4417949">
                <a:moveTo>
                  <a:pt x="0" y="0"/>
                </a:moveTo>
                <a:lnTo>
                  <a:pt x="2704973" y="0"/>
                </a:lnTo>
                <a:lnTo>
                  <a:pt x="2704973" y="4417949"/>
                </a:lnTo>
                <a:lnTo>
                  <a:pt x="0" y="4417949"/>
                </a:lnTo>
                <a:close/>
              </a:path>
            </a:pathLst>
          </a:custGeom>
          <a:pattFill prst="pct20">
            <a:fgClr>
              <a:srgbClr val="012169"/>
            </a:fgClr>
            <a:bgClr>
              <a:schemeClr val="bg1"/>
            </a:bgClr>
          </a:pattFill>
        </p:spPr>
        <p:txBody>
          <a:bodyPr wrap="square" anchor="ctr">
            <a:noAutofit/>
          </a:bodyPr>
          <a:lstStyle>
            <a:lvl1pPr marL="0" indent="0" algn="ctr">
              <a:lnSpc>
                <a:spcPct val="100000"/>
              </a:lnSpc>
              <a:spcBef>
                <a:spcPts val="0"/>
              </a:spcBef>
              <a:buNone/>
              <a:defRPr sz="2000" b="1">
                <a:solidFill>
                  <a:srgbClr val="012169"/>
                </a:solidFill>
                <a:latin typeface="Calibri" panose="020F0502020204030204" pitchFamily="34" charset="0"/>
                <a:cs typeface="Calibri" panose="020F0502020204030204" pitchFamily="34" charset="0"/>
              </a:defRPr>
            </a:lvl1pPr>
          </a:lstStyle>
          <a:p>
            <a:r>
              <a:rPr lang="en-US"/>
              <a:t>Click icon to add picture</a:t>
            </a:r>
          </a:p>
        </p:txBody>
      </p:sp>
      <p:sp>
        <p:nvSpPr>
          <p:cNvPr id="32" name="Picture Placeholder 31">
            <a:extLst>
              <a:ext uri="{FF2B5EF4-FFF2-40B4-BE49-F238E27FC236}">
                <a16:creationId xmlns:a16="http://schemas.microsoft.com/office/drawing/2014/main" id="{3D2C2448-4D3A-DFAA-7DF7-622F074B7DEC}"/>
              </a:ext>
            </a:extLst>
          </p:cNvPr>
          <p:cNvSpPr>
            <a:spLocks noGrp="1"/>
          </p:cNvSpPr>
          <p:nvPr>
            <p:ph type="pic" sz="quarter" idx="27"/>
          </p:nvPr>
        </p:nvSpPr>
        <p:spPr>
          <a:xfrm>
            <a:off x="0" y="342900"/>
            <a:ext cx="5752973" cy="1411224"/>
          </a:xfrm>
          <a:custGeom>
            <a:avLst/>
            <a:gdLst>
              <a:gd name="connsiteX0" fmla="*/ 0 w 5752973"/>
              <a:gd name="connsiteY0" fmla="*/ 0 h 1411224"/>
              <a:gd name="connsiteX1" fmla="*/ 5752973 w 5752973"/>
              <a:gd name="connsiteY1" fmla="*/ 0 h 1411224"/>
              <a:gd name="connsiteX2" fmla="*/ 5752973 w 5752973"/>
              <a:gd name="connsiteY2" fmla="*/ 1411224 h 1411224"/>
              <a:gd name="connsiteX3" fmla="*/ 0 w 5752973"/>
              <a:gd name="connsiteY3" fmla="*/ 1411224 h 1411224"/>
            </a:gdLst>
            <a:ahLst/>
            <a:cxnLst>
              <a:cxn ang="0">
                <a:pos x="connsiteX0" y="connsiteY0"/>
              </a:cxn>
              <a:cxn ang="0">
                <a:pos x="connsiteX1" y="connsiteY1"/>
              </a:cxn>
              <a:cxn ang="0">
                <a:pos x="connsiteX2" y="connsiteY2"/>
              </a:cxn>
              <a:cxn ang="0">
                <a:pos x="connsiteX3" y="connsiteY3"/>
              </a:cxn>
            </a:cxnLst>
            <a:rect l="l" t="t" r="r" b="b"/>
            <a:pathLst>
              <a:path w="5752973" h="1411224">
                <a:moveTo>
                  <a:pt x="0" y="0"/>
                </a:moveTo>
                <a:lnTo>
                  <a:pt x="5752973" y="0"/>
                </a:lnTo>
                <a:lnTo>
                  <a:pt x="5752973" y="1411224"/>
                </a:lnTo>
                <a:lnTo>
                  <a:pt x="0" y="1411224"/>
                </a:lnTo>
                <a:close/>
              </a:path>
            </a:pathLst>
          </a:custGeom>
          <a:pattFill prst="pct20">
            <a:fgClr>
              <a:srgbClr val="012169"/>
            </a:fgClr>
            <a:bgClr>
              <a:schemeClr val="bg1"/>
            </a:bgClr>
          </a:pattFill>
        </p:spPr>
        <p:txBody>
          <a:bodyPr wrap="square" anchor="ctr">
            <a:noAutofit/>
          </a:bodyPr>
          <a:lstStyle>
            <a:lvl1pPr marL="0" indent="0" algn="ctr">
              <a:lnSpc>
                <a:spcPct val="100000"/>
              </a:lnSpc>
              <a:spcBef>
                <a:spcPts val="0"/>
              </a:spcBef>
              <a:buNone/>
              <a:defRPr sz="2000" b="1">
                <a:solidFill>
                  <a:srgbClr val="012169"/>
                </a:solidFill>
                <a:latin typeface="Calibri" panose="020F0502020204030204" pitchFamily="34" charset="0"/>
                <a:cs typeface="Calibri" panose="020F0502020204030204" pitchFamily="34" charset="0"/>
              </a:defRPr>
            </a:lvl1pPr>
          </a:lstStyle>
          <a:p>
            <a:r>
              <a:rPr lang="en-US"/>
              <a:t>Click icon to add picture</a:t>
            </a:r>
          </a:p>
        </p:txBody>
      </p:sp>
      <p:sp>
        <p:nvSpPr>
          <p:cNvPr id="2" name="Proprietary Statement">
            <a:extLst>
              <a:ext uri="{FF2B5EF4-FFF2-40B4-BE49-F238E27FC236}">
                <a16:creationId xmlns:a16="http://schemas.microsoft.com/office/drawing/2014/main" id="{7EB2DEC8-F076-63D4-8BD1-967612B55384}"/>
              </a:ext>
            </a:extLst>
          </p:cNvPr>
          <p:cNvSpPr txBox="1"/>
          <p:nvPr userDrawn="1"/>
        </p:nvSpPr>
        <p:spPr>
          <a:xfrm rot="5400000">
            <a:off x="11015684" y="1173468"/>
            <a:ext cx="1949939" cy="275129"/>
          </a:xfrm>
          <a:prstGeom prst="rect">
            <a:avLst/>
          </a:prstGeom>
          <a:noFill/>
        </p:spPr>
        <p:txBody>
          <a:bodyPr wrap="square" rtlCol="0">
            <a:noAutofit/>
          </a:bodyPr>
          <a:lstStyle/>
          <a:p>
            <a:r>
              <a:rPr lang="en-US" sz="800">
                <a:solidFill>
                  <a:srgbClr val="012169"/>
                </a:solidFill>
                <a:latin typeface="+mn-lt"/>
                <a:cs typeface="Calibri" panose="020F0502020204030204" pitchFamily="34" charset="0"/>
              </a:rPr>
              <a:t>Proprietary business information of ADM.</a:t>
            </a:r>
          </a:p>
        </p:txBody>
      </p:sp>
      <p:sp>
        <p:nvSpPr>
          <p:cNvPr id="3" name="Page Number">
            <a:extLst>
              <a:ext uri="{FF2B5EF4-FFF2-40B4-BE49-F238E27FC236}">
                <a16:creationId xmlns:a16="http://schemas.microsoft.com/office/drawing/2014/main" id="{65C45023-2AAF-909E-6496-C8557FD0F615}"/>
              </a:ext>
            </a:extLst>
          </p:cNvPr>
          <p:cNvSpPr txBox="1"/>
          <p:nvPr userDrawn="1"/>
        </p:nvSpPr>
        <p:spPr>
          <a:xfrm>
            <a:off x="11725057" y="76801"/>
            <a:ext cx="583933" cy="153888"/>
          </a:xfrm>
          <a:prstGeom prst="rect">
            <a:avLst/>
          </a:prstGeom>
          <a:noFill/>
        </p:spPr>
        <p:txBody>
          <a:bodyPr wrap="square" lIns="0" tIns="0" rIns="0" bIns="0" rtlCol="0" anchor="ctr" anchorCtr="0">
            <a:noAutofit/>
          </a:bodyPr>
          <a:lstStyle/>
          <a:p>
            <a:pPr algn="ctr"/>
            <a:fld id="{B49023F9-1F1A-4EC8-9204-C35E5AB6C15C}" type="slidenum">
              <a:rPr lang="en-US" sz="1000" smtClean="0">
                <a:solidFill>
                  <a:srgbClr val="012169"/>
                </a:solidFill>
                <a:latin typeface="+mj-lt"/>
              </a:rPr>
              <a:pPr algn="ctr"/>
              <a:t>‹#›</a:t>
            </a:fld>
            <a:endParaRPr lang="en-US" sz="1000">
              <a:solidFill>
                <a:srgbClr val="012169"/>
              </a:solidFill>
              <a:latin typeface="+mj-lt"/>
            </a:endParaRPr>
          </a:p>
        </p:txBody>
      </p:sp>
      <p:sp>
        <p:nvSpPr>
          <p:cNvPr id="5" name="Title">
            <a:extLst>
              <a:ext uri="{FF2B5EF4-FFF2-40B4-BE49-F238E27FC236}">
                <a16:creationId xmlns:a16="http://schemas.microsoft.com/office/drawing/2014/main" id="{C8227AB2-7FBF-9EE9-D0E9-7EA86D420164}"/>
              </a:ext>
            </a:extLst>
          </p:cNvPr>
          <p:cNvSpPr>
            <a:spLocks noGrp="1"/>
          </p:cNvSpPr>
          <p:nvPr>
            <p:ph type="body" sz="quarter" idx="34" hasCustomPrompt="1"/>
          </p:nvPr>
        </p:nvSpPr>
        <p:spPr>
          <a:xfrm>
            <a:off x="7029545" y="2271616"/>
            <a:ext cx="4474007" cy="861774"/>
          </a:xfrm>
          <a:prstGeom prst="rect">
            <a:avLst/>
          </a:prstGeom>
        </p:spPr>
        <p:txBody>
          <a:bodyPr wrap="square" lIns="0" tIns="0" rIns="0" bIns="0">
            <a:noAutofit/>
          </a:bodyPr>
          <a:lstStyle>
            <a:lvl1pPr marL="0" indent="0">
              <a:lnSpc>
                <a:spcPct val="100000"/>
              </a:lnSpc>
              <a:spcBef>
                <a:spcPts val="0"/>
              </a:spcBef>
              <a:buNone/>
              <a:defRPr b="1" i="0">
                <a:solidFill>
                  <a:srgbClr val="012169"/>
                </a:solidFill>
                <a:latin typeface="+mj-lt"/>
              </a:defRPr>
            </a:lvl1pPr>
          </a:lstStyle>
          <a:p>
            <a:pPr lvl="0"/>
            <a:r>
              <a:rPr lang="en-US" dirty="0"/>
              <a:t>Title Font is Sitka Text </a:t>
            </a:r>
          </a:p>
          <a:p>
            <a:pPr lvl="0"/>
            <a:r>
              <a:rPr lang="en-US" dirty="0"/>
              <a:t>Bold, 28pt in Title Case</a:t>
            </a:r>
          </a:p>
        </p:txBody>
      </p:sp>
      <p:sp>
        <p:nvSpPr>
          <p:cNvPr id="6" name="Section Header">
            <a:extLst>
              <a:ext uri="{FF2B5EF4-FFF2-40B4-BE49-F238E27FC236}">
                <a16:creationId xmlns:a16="http://schemas.microsoft.com/office/drawing/2014/main" id="{9D71CEB6-F8DF-519B-19C8-4EFCEEE9A060}"/>
              </a:ext>
            </a:extLst>
          </p:cNvPr>
          <p:cNvSpPr>
            <a:spLocks noGrp="1"/>
          </p:cNvSpPr>
          <p:nvPr>
            <p:ph type="body" sz="quarter" idx="35" hasCustomPrompt="1"/>
          </p:nvPr>
        </p:nvSpPr>
        <p:spPr>
          <a:xfrm>
            <a:off x="7029543" y="1971039"/>
            <a:ext cx="4474077" cy="169277"/>
          </a:xfrm>
          <a:prstGeom prst="rect">
            <a:avLst/>
          </a:prstGeom>
        </p:spPr>
        <p:txBody>
          <a:bodyPr wrap="square" lIns="0" tIns="0" rIns="0" bIns="0">
            <a:noAutofit/>
          </a:bodyPr>
          <a:lstStyle>
            <a:lvl1pPr marL="0" indent="0">
              <a:lnSpc>
                <a:spcPct val="100000"/>
              </a:lnSpc>
              <a:spcBef>
                <a:spcPts val="0"/>
              </a:spcBef>
              <a:buNone/>
              <a:defRPr sz="1100" b="1">
                <a:solidFill>
                  <a:srgbClr val="DC582A"/>
                </a:solidFill>
              </a:defRPr>
            </a:lvl1pPr>
          </a:lstStyle>
          <a:p>
            <a:pPr lvl="0"/>
            <a:r>
              <a:rPr lang="en-US" dirty="0"/>
              <a:t>Section Header Font is Calibri Bold, 11pt</a:t>
            </a:r>
          </a:p>
        </p:txBody>
      </p:sp>
    </p:spTree>
    <p:extLst>
      <p:ext uri="{BB962C8B-B14F-4D97-AF65-F5344CB8AC3E}">
        <p14:creationId xmlns:p14="http://schemas.microsoft.com/office/powerpoint/2010/main" val="522075973"/>
      </p:ext>
    </p:extLst>
  </p:cSld>
  <p:clrMapOvr>
    <a:masterClrMapping/>
  </p:clrMapOvr>
  <p:extLst>
    <p:ext uri="{DCECCB84-F9BA-43D5-87BE-67443E8EF086}">
      <p15:sldGuideLst xmlns:p15="http://schemas.microsoft.com/office/powerpoint/2012/main">
        <p15:guide id="1" pos="3840">
          <p15:clr>
            <a:srgbClr val="FBAE40"/>
          </p15:clr>
        </p15:guide>
      </p15:sldGuideLst>
    </p:ext>
  </p:extLst>
</p:sldLayout>
</file>

<file path=ppt/slideLayouts/slideLayout114.xml><?xml version="1.0" encoding="utf-8"?>
<p:sldLayout xmlns:a="http://schemas.openxmlformats.org/drawingml/2006/main" xmlns:r="http://schemas.openxmlformats.org/officeDocument/2006/relationships" xmlns:p="http://schemas.openxmlformats.org/presentationml/2006/main" preserve="1" userDrawn="1">
  <p:cSld name="Content+Media 27">
    <p:spTree>
      <p:nvGrpSpPr>
        <p:cNvPr id="1" name=""/>
        <p:cNvGrpSpPr/>
        <p:nvPr/>
      </p:nvGrpSpPr>
      <p:grpSpPr>
        <a:xfrm>
          <a:off x="0" y="0"/>
          <a:ext cx="0" cy="0"/>
          <a:chOff x="0" y="0"/>
          <a:chExt cx="0" cy="0"/>
        </a:xfrm>
      </p:grpSpPr>
      <p:sp>
        <p:nvSpPr>
          <p:cNvPr id="33" name="Picture Placeholder 32">
            <a:extLst>
              <a:ext uri="{FF2B5EF4-FFF2-40B4-BE49-F238E27FC236}">
                <a16:creationId xmlns:a16="http://schemas.microsoft.com/office/drawing/2014/main" id="{7793B411-1DA6-CA1F-6FFC-92DD53C270DB}"/>
              </a:ext>
            </a:extLst>
          </p:cNvPr>
          <p:cNvSpPr>
            <a:spLocks noGrp="1"/>
          </p:cNvSpPr>
          <p:nvPr>
            <p:ph type="pic" sz="quarter" idx="23"/>
          </p:nvPr>
        </p:nvSpPr>
        <p:spPr>
          <a:xfrm>
            <a:off x="9143873" y="4800092"/>
            <a:ext cx="2705100" cy="1715008"/>
          </a:xfrm>
          <a:custGeom>
            <a:avLst/>
            <a:gdLst>
              <a:gd name="connsiteX0" fmla="*/ 0 w 2705100"/>
              <a:gd name="connsiteY0" fmla="*/ 0 h 1715008"/>
              <a:gd name="connsiteX1" fmla="*/ 2705100 w 2705100"/>
              <a:gd name="connsiteY1" fmla="*/ 0 h 1715008"/>
              <a:gd name="connsiteX2" fmla="*/ 2705100 w 2705100"/>
              <a:gd name="connsiteY2" fmla="*/ 1715008 h 1715008"/>
              <a:gd name="connsiteX3" fmla="*/ 0 w 2705100"/>
              <a:gd name="connsiteY3" fmla="*/ 1715008 h 1715008"/>
            </a:gdLst>
            <a:ahLst/>
            <a:cxnLst>
              <a:cxn ang="0">
                <a:pos x="connsiteX0" y="connsiteY0"/>
              </a:cxn>
              <a:cxn ang="0">
                <a:pos x="connsiteX1" y="connsiteY1"/>
              </a:cxn>
              <a:cxn ang="0">
                <a:pos x="connsiteX2" y="connsiteY2"/>
              </a:cxn>
              <a:cxn ang="0">
                <a:pos x="connsiteX3" y="connsiteY3"/>
              </a:cxn>
            </a:cxnLst>
            <a:rect l="l" t="t" r="r" b="b"/>
            <a:pathLst>
              <a:path w="2705100" h="1715008">
                <a:moveTo>
                  <a:pt x="0" y="0"/>
                </a:moveTo>
                <a:lnTo>
                  <a:pt x="2705100" y="0"/>
                </a:lnTo>
                <a:lnTo>
                  <a:pt x="2705100" y="1715008"/>
                </a:lnTo>
                <a:lnTo>
                  <a:pt x="0" y="1715008"/>
                </a:lnTo>
                <a:close/>
              </a:path>
            </a:pathLst>
          </a:custGeom>
          <a:pattFill prst="pct20">
            <a:fgClr>
              <a:srgbClr val="012169"/>
            </a:fgClr>
            <a:bgClr>
              <a:schemeClr val="bg1"/>
            </a:bgClr>
          </a:pattFill>
        </p:spPr>
        <p:txBody>
          <a:bodyPr wrap="square" anchor="ctr">
            <a:noAutofit/>
          </a:bodyPr>
          <a:lstStyle>
            <a:lvl1pPr marL="0" indent="0" algn="ctr">
              <a:lnSpc>
                <a:spcPct val="100000"/>
              </a:lnSpc>
              <a:spcBef>
                <a:spcPts val="0"/>
              </a:spcBef>
              <a:buNone/>
              <a:defRPr sz="1000" b="1">
                <a:solidFill>
                  <a:srgbClr val="012169"/>
                </a:solidFill>
                <a:latin typeface="Calibri" panose="020F0502020204030204" pitchFamily="34" charset="0"/>
                <a:cs typeface="Calibri" panose="020F0502020204030204" pitchFamily="34" charset="0"/>
              </a:defRPr>
            </a:lvl1pPr>
          </a:lstStyle>
          <a:p>
            <a:r>
              <a:rPr lang="en-US" dirty="0"/>
              <a:t>Click icon to add picture</a:t>
            </a:r>
          </a:p>
        </p:txBody>
      </p:sp>
      <p:sp>
        <p:nvSpPr>
          <p:cNvPr id="32" name="Picture Placeholder 31">
            <a:extLst>
              <a:ext uri="{FF2B5EF4-FFF2-40B4-BE49-F238E27FC236}">
                <a16:creationId xmlns:a16="http://schemas.microsoft.com/office/drawing/2014/main" id="{24FF3538-3FCA-45F4-16A7-384AE0B97D62}"/>
              </a:ext>
            </a:extLst>
          </p:cNvPr>
          <p:cNvSpPr>
            <a:spLocks noGrp="1"/>
          </p:cNvSpPr>
          <p:nvPr>
            <p:ph type="pic" sz="quarter" idx="24"/>
          </p:nvPr>
        </p:nvSpPr>
        <p:spPr>
          <a:xfrm>
            <a:off x="9143873" y="2742184"/>
            <a:ext cx="2705100" cy="1715008"/>
          </a:xfrm>
          <a:custGeom>
            <a:avLst/>
            <a:gdLst>
              <a:gd name="connsiteX0" fmla="*/ 0 w 2705100"/>
              <a:gd name="connsiteY0" fmla="*/ 0 h 1715008"/>
              <a:gd name="connsiteX1" fmla="*/ 2705100 w 2705100"/>
              <a:gd name="connsiteY1" fmla="*/ 0 h 1715008"/>
              <a:gd name="connsiteX2" fmla="*/ 2705100 w 2705100"/>
              <a:gd name="connsiteY2" fmla="*/ 1715008 h 1715008"/>
              <a:gd name="connsiteX3" fmla="*/ 0 w 2705100"/>
              <a:gd name="connsiteY3" fmla="*/ 1715008 h 1715008"/>
            </a:gdLst>
            <a:ahLst/>
            <a:cxnLst>
              <a:cxn ang="0">
                <a:pos x="connsiteX0" y="connsiteY0"/>
              </a:cxn>
              <a:cxn ang="0">
                <a:pos x="connsiteX1" y="connsiteY1"/>
              </a:cxn>
              <a:cxn ang="0">
                <a:pos x="connsiteX2" y="connsiteY2"/>
              </a:cxn>
              <a:cxn ang="0">
                <a:pos x="connsiteX3" y="connsiteY3"/>
              </a:cxn>
            </a:cxnLst>
            <a:rect l="l" t="t" r="r" b="b"/>
            <a:pathLst>
              <a:path w="2705100" h="1715008">
                <a:moveTo>
                  <a:pt x="0" y="0"/>
                </a:moveTo>
                <a:lnTo>
                  <a:pt x="2705100" y="0"/>
                </a:lnTo>
                <a:lnTo>
                  <a:pt x="2705100" y="1715008"/>
                </a:lnTo>
                <a:lnTo>
                  <a:pt x="0" y="1715008"/>
                </a:lnTo>
                <a:close/>
              </a:path>
            </a:pathLst>
          </a:custGeom>
          <a:pattFill prst="pct20">
            <a:fgClr>
              <a:srgbClr val="012169"/>
            </a:fgClr>
            <a:bgClr>
              <a:schemeClr val="bg1"/>
            </a:bgClr>
          </a:pattFill>
        </p:spPr>
        <p:txBody>
          <a:bodyPr wrap="square" anchor="ctr">
            <a:noAutofit/>
          </a:bodyPr>
          <a:lstStyle>
            <a:lvl1pPr marL="0" indent="0" algn="ctr">
              <a:lnSpc>
                <a:spcPct val="100000"/>
              </a:lnSpc>
              <a:spcBef>
                <a:spcPts val="0"/>
              </a:spcBef>
              <a:buNone/>
              <a:defRPr sz="1000" b="1">
                <a:solidFill>
                  <a:srgbClr val="012169"/>
                </a:solidFill>
                <a:latin typeface="Calibri" panose="020F0502020204030204" pitchFamily="34" charset="0"/>
                <a:cs typeface="Calibri" panose="020F0502020204030204" pitchFamily="34" charset="0"/>
              </a:defRPr>
            </a:lvl1pPr>
          </a:lstStyle>
          <a:p>
            <a:r>
              <a:rPr lang="en-US" dirty="0"/>
              <a:t>Click icon to add picture</a:t>
            </a:r>
          </a:p>
        </p:txBody>
      </p:sp>
      <p:sp>
        <p:nvSpPr>
          <p:cNvPr id="31" name="Picture Placeholder 30">
            <a:extLst>
              <a:ext uri="{FF2B5EF4-FFF2-40B4-BE49-F238E27FC236}">
                <a16:creationId xmlns:a16="http://schemas.microsoft.com/office/drawing/2014/main" id="{C5221301-C1D6-BAA6-8FF8-6EDCE4C1E5C6}"/>
              </a:ext>
            </a:extLst>
          </p:cNvPr>
          <p:cNvSpPr>
            <a:spLocks noGrp="1"/>
          </p:cNvSpPr>
          <p:nvPr>
            <p:ph type="pic" sz="quarter" idx="25"/>
          </p:nvPr>
        </p:nvSpPr>
        <p:spPr>
          <a:xfrm>
            <a:off x="6095872" y="2742184"/>
            <a:ext cx="2705100" cy="3772789"/>
          </a:xfrm>
          <a:custGeom>
            <a:avLst/>
            <a:gdLst>
              <a:gd name="connsiteX0" fmla="*/ 0 w 2705100"/>
              <a:gd name="connsiteY0" fmla="*/ 0 h 3772789"/>
              <a:gd name="connsiteX1" fmla="*/ 2705100 w 2705100"/>
              <a:gd name="connsiteY1" fmla="*/ 0 h 3772789"/>
              <a:gd name="connsiteX2" fmla="*/ 2705100 w 2705100"/>
              <a:gd name="connsiteY2" fmla="*/ 1715008 h 3772789"/>
              <a:gd name="connsiteX3" fmla="*/ 2705100 w 2705100"/>
              <a:gd name="connsiteY3" fmla="*/ 2057908 h 3772789"/>
              <a:gd name="connsiteX4" fmla="*/ 2705100 w 2705100"/>
              <a:gd name="connsiteY4" fmla="*/ 3772789 h 3772789"/>
              <a:gd name="connsiteX5" fmla="*/ 0 w 2705100"/>
              <a:gd name="connsiteY5" fmla="*/ 3772789 h 3772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05100" h="3772789">
                <a:moveTo>
                  <a:pt x="0" y="0"/>
                </a:moveTo>
                <a:lnTo>
                  <a:pt x="2705100" y="0"/>
                </a:lnTo>
                <a:lnTo>
                  <a:pt x="2705100" y="1715008"/>
                </a:lnTo>
                <a:lnTo>
                  <a:pt x="2705100" y="2057908"/>
                </a:lnTo>
                <a:lnTo>
                  <a:pt x="2705100" y="3772789"/>
                </a:lnTo>
                <a:lnTo>
                  <a:pt x="0" y="3772789"/>
                </a:lnTo>
                <a:close/>
              </a:path>
            </a:pathLst>
          </a:custGeom>
          <a:pattFill prst="pct20">
            <a:fgClr>
              <a:srgbClr val="012169"/>
            </a:fgClr>
            <a:bgClr>
              <a:schemeClr val="bg1"/>
            </a:bgClr>
          </a:pattFill>
        </p:spPr>
        <p:txBody>
          <a:bodyPr wrap="square" anchor="ctr">
            <a:noAutofit/>
          </a:bodyPr>
          <a:lstStyle>
            <a:lvl1pPr marL="0" indent="0" algn="ctr">
              <a:lnSpc>
                <a:spcPct val="100000"/>
              </a:lnSpc>
              <a:spcBef>
                <a:spcPts val="0"/>
              </a:spcBef>
              <a:buNone/>
              <a:defRPr sz="1000" b="1">
                <a:solidFill>
                  <a:srgbClr val="012169"/>
                </a:solidFill>
                <a:latin typeface="Calibri" panose="020F0502020204030204" pitchFamily="34" charset="0"/>
                <a:cs typeface="Calibri" panose="020F0502020204030204" pitchFamily="34" charset="0"/>
              </a:defRPr>
            </a:lvl1pPr>
          </a:lstStyle>
          <a:p>
            <a:r>
              <a:rPr lang="en-US" dirty="0"/>
              <a:t>Click icon to add picture</a:t>
            </a:r>
          </a:p>
        </p:txBody>
      </p:sp>
      <p:sp>
        <p:nvSpPr>
          <p:cNvPr id="30" name="Picture Placeholder 29">
            <a:extLst>
              <a:ext uri="{FF2B5EF4-FFF2-40B4-BE49-F238E27FC236}">
                <a16:creationId xmlns:a16="http://schemas.microsoft.com/office/drawing/2014/main" id="{EA6F51A7-3D48-76C2-1EA6-8BE03EF9BB2C}"/>
              </a:ext>
            </a:extLst>
          </p:cNvPr>
          <p:cNvSpPr>
            <a:spLocks noGrp="1"/>
          </p:cNvSpPr>
          <p:nvPr>
            <p:ph type="pic" sz="quarter" idx="26" hasCustomPrompt="1"/>
          </p:nvPr>
        </p:nvSpPr>
        <p:spPr>
          <a:xfrm>
            <a:off x="9136381" y="342773"/>
            <a:ext cx="2712593" cy="2057527"/>
          </a:xfrm>
          <a:custGeom>
            <a:avLst/>
            <a:gdLst>
              <a:gd name="connsiteX0" fmla="*/ 1244346 w 2712593"/>
              <a:gd name="connsiteY0" fmla="*/ 0 h 2057527"/>
              <a:gd name="connsiteX1" fmla="*/ 1244473 w 2712593"/>
              <a:gd name="connsiteY1" fmla="*/ 0 h 2057527"/>
              <a:gd name="connsiteX2" fmla="*/ 2712593 w 2712593"/>
              <a:gd name="connsiteY2" fmla="*/ 0 h 2057527"/>
              <a:gd name="connsiteX3" fmla="*/ 2712593 w 2712593"/>
              <a:gd name="connsiteY3" fmla="*/ 2057527 h 2057527"/>
              <a:gd name="connsiteX4" fmla="*/ 0 w 2712593"/>
              <a:gd name="connsiteY4" fmla="*/ 2057527 h 2057527"/>
              <a:gd name="connsiteX5" fmla="*/ 34925 w 2712593"/>
              <a:gd name="connsiteY5" fmla="*/ 2034286 h 2057527"/>
              <a:gd name="connsiteX6" fmla="*/ 806704 w 2712593"/>
              <a:gd name="connsiteY6" fmla="*/ 1059688 h 2057527"/>
              <a:gd name="connsiteX7" fmla="*/ 947165 w 2712593"/>
              <a:gd name="connsiteY7" fmla="*/ 719709 h 2057527"/>
              <a:gd name="connsiteX8" fmla="*/ 979805 w 2712593"/>
              <a:gd name="connsiteY8" fmla="*/ 640588 h 20575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12593" h="2057527">
                <a:moveTo>
                  <a:pt x="1244346" y="0"/>
                </a:moveTo>
                <a:lnTo>
                  <a:pt x="1244473" y="0"/>
                </a:lnTo>
                <a:lnTo>
                  <a:pt x="2712593" y="0"/>
                </a:lnTo>
                <a:lnTo>
                  <a:pt x="2712593" y="2057527"/>
                </a:lnTo>
                <a:lnTo>
                  <a:pt x="0" y="2057527"/>
                </a:lnTo>
                <a:cubicBezTo>
                  <a:pt x="11684" y="2049907"/>
                  <a:pt x="23368" y="2042160"/>
                  <a:pt x="34925" y="2034286"/>
                </a:cubicBezTo>
                <a:cubicBezTo>
                  <a:pt x="386588" y="1795272"/>
                  <a:pt x="653414" y="1458468"/>
                  <a:pt x="806704" y="1059688"/>
                </a:cubicBezTo>
                <a:lnTo>
                  <a:pt x="947165" y="719709"/>
                </a:lnTo>
                <a:cubicBezTo>
                  <a:pt x="958596" y="693674"/>
                  <a:pt x="969518" y="667385"/>
                  <a:pt x="979805" y="640588"/>
                </a:cubicBezTo>
                <a:close/>
              </a:path>
            </a:pathLst>
          </a:custGeom>
          <a:pattFill prst="pct20">
            <a:fgClr>
              <a:srgbClr val="012169"/>
            </a:fgClr>
            <a:bgClr>
              <a:schemeClr val="bg1"/>
            </a:bgClr>
          </a:pattFill>
        </p:spPr>
        <p:txBody>
          <a:bodyPr wrap="square" anchor="ctr">
            <a:noAutofit/>
          </a:bodyPr>
          <a:lstStyle>
            <a:lvl1pPr marL="0" indent="0" algn="ctr">
              <a:lnSpc>
                <a:spcPct val="100000"/>
              </a:lnSpc>
              <a:spcBef>
                <a:spcPts val="0"/>
              </a:spcBef>
              <a:buNone/>
              <a:defRPr sz="1000" b="1">
                <a:solidFill>
                  <a:srgbClr val="012169"/>
                </a:solidFill>
                <a:latin typeface="Calibri" panose="020F0502020204030204" pitchFamily="34" charset="0"/>
                <a:cs typeface="Calibri" panose="020F0502020204030204" pitchFamily="34" charset="0"/>
              </a:defRPr>
            </a:lvl1pPr>
          </a:lstStyle>
          <a:p>
            <a:r>
              <a:rPr lang="en-US" dirty="0"/>
              <a:t>Click icon to</a:t>
            </a:r>
            <a:br>
              <a:rPr lang="en-US" dirty="0"/>
            </a:br>
            <a:r>
              <a:rPr lang="en-US" dirty="0"/>
              <a:t>add picture</a:t>
            </a:r>
          </a:p>
        </p:txBody>
      </p:sp>
      <p:sp>
        <p:nvSpPr>
          <p:cNvPr id="29" name="Picture Placeholder 28">
            <a:extLst>
              <a:ext uri="{FF2B5EF4-FFF2-40B4-BE49-F238E27FC236}">
                <a16:creationId xmlns:a16="http://schemas.microsoft.com/office/drawing/2014/main" id="{CA09A42C-0D6A-9893-8658-8A79421AD9D7}"/>
              </a:ext>
            </a:extLst>
          </p:cNvPr>
          <p:cNvSpPr>
            <a:spLocks noGrp="1"/>
          </p:cNvSpPr>
          <p:nvPr>
            <p:ph type="pic" sz="quarter" idx="27"/>
          </p:nvPr>
        </p:nvSpPr>
        <p:spPr>
          <a:xfrm>
            <a:off x="6095924" y="342773"/>
            <a:ext cx="3861781" cy="2056511"/>
          </a:xfrm>
          <a:custGeom>
            <a:avLst/>
            <a:gdLst>
              <a:gd name="connsiteX0" fmla="*/ 2001977 w 3861781"/>
              <a:gd name="connsiteY0" fmla="*/ 0 h 2056511"/>
              <a:gd name="connsiteX1" fmla="*/ 3754704 w 3861781"/>
              <a:gd name="connsiteY1" fmla="*/ 0 h 2056511"/>
              <a:gd name="connsiteX2" fmla="*/ 3855288 w 3861781"/>
              <a:gd name="connsiteY2" fmla="*/ 141859 h 2056511"/>
              <a:gd name="connsiteX3" fmla="*/ 3528645 w 3861781"/>
              <a:gd name="connsiteY3" fmla="*/ 932815 h 2056511"/>
              <a:gd name="connsiteX4" fmla="*/ 1874215 w 3861781"/>
              <a:gd name="connsiteY4" fmla="*/ 2056511 h 2056511"/>
              <a:gd name="connsiteX5" fmla="*/ 93167 w 3861781"/>
              <a:gd name="connsiteY5" fmla="*/ 2056511 h 2056511"/>
              <a:gd name="connsiteX6" fmla="*/ 5664 w 3861781"/>
              <a:gd name="connsiteY6" fmla="*/ 1933067 h 2056511"/>
              <a:gd name="connsiteX7" fmla="*/ 351993 w 3861781"/>
              <a:gd name="connsiteY7" fmla="*/ 1026160 h 2056511"/>
              <a:gd name="connsiteX8" fmla="*/ 2001977 w 3861781"/>
              <a:gd name="connsiteY8" fmla="*/ 0 h 2056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61781" h="2056511">
                <a:moveTo>
                  <a:pt x="2001977" y="0"/>
                </a:moveTo>
                <a:lnTo>
                  <a:pt x="3754704" y="0"/>
                </a:lnTo>
                <a:cubicBezTo>
                  <a:pt x="3827729" y="0"/>
                  <a:pt x="3880815" y="74803"/>
                  <a:pt x="3855288" y="141859"/>
                </a:cubicBezTo>
                <a:lnTo>
                  <a:pt x="3528645" y="932815"/>
                </a:lnTo>
                <a:cubicBezTo>
                  <a:pt x="3268040" y="1615186"/>
                  <a:pt x="2618308" y="2056511"/>
                  <a:pt x="1874215" y="2056511"/>
                </a:cubicBezTo>
                <a:lnTo>
                  <a:pt x="93167" y="2056511"/>
                </a:lnTo>
                <a:cubicBezTo>
                  <a:pt x="29540" y="2056511"/>
                  <a:pt x="-16561" y="1991360"/>
                  <a:pt x="5664" y="1933067"/>
                </a:cubicBezTo>
                <a:lnTo>
                  <a:pt x="351993" y="1026160"/>
                </a:lnTo>
                <a:cubicBezTo>
                  <a:pt x="614375" y="338963"/>
                  <a:pt x="1252677" y="0"/>
                  <a:pt x="2001977" y="0"/>
                </a:cubicBezTo>
                <a:close/>
              </a:path>
            </a:pathLst>
          </a:custGeom>
          <a:pattFill prst="pct20">
            <a:fgClr>
              <a:srgbClr val="012169"/>
            </a:fgClr>
            <a:bgClr>
              <a:schemeClr val="bg1"/>
            </a:bgClr>
          </a:pattFill>
        </p:spPr>
        <p:txBody>
          <a:bodyPr wrap="square" anchor="ctr">
            <a:noAutofit/>
          </a:bodyPr>
          <a:lstStyle>
            <a:lvl1pPr marL="0" indent="0" algn="ctr">
              <a:lnSpc>
                <a:spcPct val="100000"/>
              </a:lnSpc>
              <a:spcBef>
                <a:spcPts val="0"/>
              </a:spcBef>
              <a:buNone/>
              <a:defRPr sz="1000" b="1">
                <a:solidFill>
                  <a:srgbClr val="012169"/>
                </a:solidFill>
                <a:latin typeface="Calibri" panose="020F0502020204030204" pitchFamily="34" charset="0"/>
                <a:cs typeface="Calibri" panose="020F0502020204030204" pitchFamily="34" charset="0"/>
              </a:defRPr>
            </a:lvl1pPr>
          </a:lstStyle>
          <a:p>
            <a:r>
              <a:rPr lang="en-US" dirty="0"/>
              <a:t>Click icon to add picture</a:t>
            </a:r>
          </a:p>
        </p:txBody>
      </p:sp>
      <p:sp>
        <p:nvSpPr>
          <p:cNvPr id="2" name="Proprietary Statement">
            <a:extLst>
              <a:ext uri="{FF2B5EF4-FFF2-40B4-BE49-F238E27FC236}">
                <a16:creationId xmlns:a16="http://schemas.microsoft.com/office/drawing/2014/main" id="{34D5A90D-7AB2-A330-AE7C-484040F947ED}"/>
              </a:ext>
            </a:extLst>
          </p:cNvPr>
          <p:cNvSpPr txBox="1"/>
          <p:nvPr userDrawn="1"/>
        </p:nvSpPr>
        <p:spPr>
          <a:xfrm rot="5400000">
            <a:off x="11015684" y="1173468"/>
            <a:ext cx="1949939" cy="275129"/>
          </a:xfrm>
          <a:prstGeom prst="rect">
            <a:avLst/>
          </a:prstGeom>
          <a:noFill/>
        </p:spPr>
        <p:txBody>
          <a:bodyPr wrap="square" rtlCol="0">
            <a:noAutofit/>
          </a:bodyPr>
          <a:lstStyle/>
          <a:p>
            <a:r>
              <a:rPr lang="en-US" sz="800">
                <a:solidFill>
                  <a:srgbClr val="012169"/>
                </a:solidFill>
                <a:latin typeface="+mn-lt"/>
                <a:cs typeface="Calibri" panose="020F0502020204030204" pitchFamily="34" charset="0"/>
              </a:rPr>
              <a:t>Proprietary business information of ADM.</a:t>
            </a:r>
          </a:p>
        </p:txBody>
      </p:sp>
      <p:sp>
        <p:nvSpPr>
          <p:cNvPr id="3" name="Page Number">
            <a:extLst>
              <a:ext uri="{FF2B5EF4-FFF2-40B4-BE49-F238E27FC236}">
                <a16:creationId xmlns:a16="http://schemas.microsoft.com/office/drawing/2014/main" id="{14225779-C4F5-2731-F4D1-BF0728CD0C7C}"/>
              </a:ext>
            </a:extLst>
          </p:cNvPr>
          <p:cNvSpPr txBox="1"/>
          <p:nvPr userDrawn="1"/>
        </p:nvSpPr>
        <p:spPr>
          <a:xfrm>
            <a:off x="11725057" y="76801"/>
            <a:ext cx="583933" cy="153888"/>
          </a:xfrm>
          <a:prstGeom prst="rect">
            <a:avLst/>
          </a:prstGeom>
          <a:noFill/>
        </p:spPr>
        <p:txBody>
          <a:bodyPr wrap="square" lIns="0" tIns="0" rIns="0" bIns="0" rtlCol="0" anchor="ctr" anchorCtr="0">
            <a:noAutofit/>
          </a:bodyPr>
          <a:lstStyle/>
          <a:p>
            <a:pPr algn="ctr"/>
            <a:fld id="{B49023F9-1F1A-4EC8-9204-C35E5AB6C15C}" type="slidenum">
              <a:rPr lang="en-US" sz="1000" smtClean="0">
                <a:solidFill>
                  <a:srgbClr val="012169"/>
                </a:solidFill>
                <a:latin typeface="+mj-lt"/>
              </a:rPr>
              <a:pPr algn="ctr"/>
              <a:t>‹#›</a:t>
            </a:fld>
            <a:endParaRPr lang="en-US" sz="1000">
              <a:solidFill>
                <a:srgbClr val="012169"/>
              </a:solidFill>
              <a:latin typeface="+mj-lt"/>
            </a:endParaRPr>
          </a:p>
        </p:txBody>
      </p:sp>
      <p:sp>
        <p:nvSpPr>
          <p:cNvPr id="4" name="Title">
            <a:extLst>
              <a:ext uri="{FF2B5EF4-FFF2-40B4-BE49-F238E27FC236}">
                <a16:creationId xmlns:a16="http://schemas.microsoft.com/office/drawing/2014/main" id="{953028AF-13BC-4010-971B-C237B3E37BDC}"/>
              </a:ext>
            </a:extLst>
          </p:cNvPr>
          <p:cNvSpPr>
            <a:spLocks noGrp="1"/>
          </p:cNvSpPr>
          <p:nvPr>
            <p:ph type="body" sz="quarter" idx="29" hasCustomPrompt="1"/>
          </p:nvPr>
        </p:nvSpPr>
        <p:spPr>
          <a:xfrm>
            <a:off x="350093" y="652001"/>
            <a:ext cx="5383366" cy="861774"/>
          </a:xfrm>
          <a:prstGeom prst="rect">
            <a:avLst/>
          </a:prstGeom>
        </p:spPr>
        <p:txBody>
          <a:bodyPr wrap="square" lIns="0" tIns="0" rIns="0" bIns="0">
            <a:noAutofit/>
          </a:bodyPr>
          <a:lstStyle>
            <a:lvl1pPr marL="0" indent="0">
              <a:lnSpc>
                <a:spcPct val="100000"/>
              </a:lnSpc>
              <a:spcBef>
                <a:spcPts val="0"/>
              </a:spcBef>
              <a:buNone/>
              <a:defRPr b="1" i="0">
                <a:solidFill>
                  <a:srgbClr val="012169"/>
                </a:solidFill>
                <a:latin typeface="+mj-lt"/>
              </a:defRPr>
            </a:lvl1pPr>
          </a:lstStyle>
          <a:p>
            <a:pPr lvl="0"/>
            <a:r>
              <a:rPr lang="en-US" dirty="0"/>
              <a:t>Title Font is Sitka Text Bold, 28pt in Title Case</a:t>
            </a:r>
          </a:p>
        </p:txBody>
      </p:sp>
      <p:sp>
        <p:nvSpPr>
          <p:cNvPr id="6" name="Section Header">
            <a:extLst>
              <a:ext uri="{FF2B5EF4-FFF2-40B4-BE49-F238E27FC236}">
                <a16:creationId xmlns:a16="http://schemas.microsoft.com/office/drawing/2014/main" id="{C74D6880-5097-8E8F-A7CE-50DE6551A2A4}"/>
              </a:ext>
            </a:extLst>
          </p:cNvPr>
          <p:cNvSpPr>
            <a:spLocks noGrp="1"/>
          </p:cNvSpPr>
          <p:nvPr>
            <p:ph type="body" sz="quarter" idx="30" hasCustomPrompt="1"/>
          </p:nvPr>
        </p:nvSpPr>
        <p:spPr>
          <a:xfrm>
            <a:off x="350095" y="351423"/>
            <a:ext cx="5383448" cy="169277"/>
          </a:xfrm>
          <a:prstGeom prst="rect">
            <a:avLst/>
          </a:prstGeom>
        </p:spPr>
        <p:txBody>
          <a:bodyPr wrap="square" lIns="0" tIns="0" rIns="0" bIns="0">
            <a:noAutofit/>
          </a:bodyPr>
          <a:lstStyle>
            <a:lvl1pPr marL="0" indent="0">
              <a:lnSpc>
                <a:spcPct val="100000"/>
              </a:lnSpc>
              <a:spcBef>
                <a:spcPts val="0"/>
              </a:spcBef>
              <a:buNone/>
              <a:defRPr sz="1100" b="1">
                <a:solidFill>
                  <a:srgbClr val="DC582A"/>
                </a:solidFill>
              </a:defRPr>
            </a:lvl1pPr>
          </a:lstStyle>
          <a:p>
            <a:pPr lvl="0"/>
            <a:r>
              <a:rPr lang="en-US" dirty="0"/>
              <a:t>Section Header Font is Calibri Bold, 11pt</a:t>
            </a:r>
          </a:p>
        </p:txBody>
      </p:sp>
      <p:sp>
        <p:nvSpPr>
          <p:cNvPr id="13" name="Copy">
            <a:extLst>
              <a:ext uri="{FF2B5EF4-FFF2-40B4-BE49-F238E27FC236}">
                <a16:creationId xmlns:a16="http://schemas.microsoft.com/office/drawing/2014/main" id="{14CD85EE-1829-CE39-B7BD-880A14BE21F0}"/>
              </a:ext>
            </a:extLst>
          </p:cNvPr>
          <p:cNvSpPr>
            <a:spLocks noGrp="1"/>
          </p:cNvSpPr>
          <p:nvPr>
            <p:ph type="body" sz="quarter" idx="41" hasCustomPrompt="1"/>
          </p:nvPr>
        </p:nvSpPr>
        <p:spPr>
          <a:xfrm>
            <a:off x="350093" y="1859949"/>
            <a:ext cx="5389851" cy="4655014"/>
          </a:xfrm>
          <a:prstGeom prst="rect">
            <a:avLst/>
          </a:prstGeom>
        </p:spPr>
        <p:txBody>
          <a:bodyPr lIns="0" tIns="0" rIns="0" bIns="0" anchor="t">
            <a:noAutofit/>
          </a:bodyPr>
          <a:lstStyle>
            <a:lvl1pPr marL="0" indent="0">
              <a:lnSpc>
                <a:spcPct val="100000"/>
              </a:lnSpc>
              <a:spcBef>
                <a:spcPts val="0"/>
              </a:spcBef>
              <a:buFont typeface="Arial" panose="020B0604020202020204" pitchFamily="34" charset="0"/>
              <a:buNone/>
              <a:defRPr sz="2000" b="0" i="0">
                <a:solidFill>
                  <a:srgbClr val="012169"/>
                </a:solidFill>
                <a:latin typeface="+mn-lt"/>
                <a:cs typeface="Calibri" panose="020F0502020204030204" pitchFamily="34" charset="0"/>
              </a:defRPr>
            </a:lvl1pPr>
            <a:lvl2pPr marL="290513" indent="-163513">
              <a:lnSpc>
                <a:spcPct val="100000"/>
              </a:lnSpc>
              <a:buFont typeface="Courier New" panose="02070309020205020404" pitchFamily="49" charset="0"/>
              <a:buChar char="o"/>
              <a:tabLst/>
              <a:defRPr sz="1400" b="1">
                <a:solidFill>
                  <a:srgbClr val="012169"/>
                </a:solidFill>
                <a:latin typeface="+mn-lt"/>
                <a:cs typeface="Calibri" panose="020F0502020204030204" pitchFamily="34" charset="0"/>
              </a:defRPr>
            </a:lvl2pPr>
            <a:lvl3pPr marL="523875" indent="-163513">
              <a:lnSpc>
                <a:spcPct val="100000"/>
              </a:lnSpc>
              <a:buFont typeface="Wingdings" pitchFamily="2" charset="2"/>
              <a:buChar char="§"/>
              <a:tabLst/>
              <a:defRPr sz="1400">
                <a:solidFill>
                  <a:srgbClr val="012169"/>
                </a:solidFill>
                <a:latin typeface="+mn-lt"/>
                <a:cs typeface="Calibri" panose="020F0502020204030204" pitchFamily="34" charset="0"/>
              </a:defRPr>
            </a:lvl3pPr>
            <a:lvl4pPr marL="744538" indent="-163513">
              <a:lnSpc>
                <a:spcPct val="100000"/>
              </a:lnSpc>
              <a:tabLst/>
              <a:defRPr sz="1200">
                <a:solidFill>
                  <a:srgbClr val="012169"/>
                </a:solidFill>
                <a:latin typeface="+mn-lt"/>
                <a:cs typeface="Calibri" panose="020F0502020204030204" pitchFamily="34" charset="0"/>
              </a:defRPr>
            </a:lvl4pPr>
          </a:lstStyle>
          <a:p>
            <a:pPr lvl="0"/>
            <a:r>
              <a:rPr lang="en-US" dirty="0"/>
              <a:t>Text font is Calibri, 20pt in sentence case</a:t>
            </a:r>
          </a:p>
          <a:p>
            <a:pPr lvl="1"/>
            <a:r>
              <a:rPr lang="en-US" dirty="0"/>
              <a:t>List Font is Calibri Bold, 14pt</a:t>
            </a:r>
          </a:p>
          <a:p>
            <a:pPr lvl="2"/>
            <a:r>
              <a:rPr lang="en-US" dirty="0"/>
              <a:t>List Font is Calibri, 14pt</a:t>
            </a:r>
          </a:p>
          <a:p>
            <a:pPr lvl="3"/>
            <a:r>
              <a:rPr lang="en-US" dirty="0"/>
              <a:t>List Font is Calibri, 12pt</a:t>
            </a:r>
          </a:p>
        </p:txBody>
      </p:sp>
    </p:spTree>
    <p:extLst>
      <p:ext uri="{BB962C8B-B14F-4D97-AF65-F5344CB8AC3E}">
        <p14:creationId xmlns:p14="http://schemas.microsoft.com/office/powerpoint/2010/main" val="85438074"/>
      </p:ext>
    </p:extLst>
  </p:cSld>
  <p:clrMapOvr>
    <a:masterClrMapping/>
  </p:clrMapOvr>
  <p:extLst>
    <p:ext uri="{DCECCB84-F9BA-43D5-87BE-67443E8EF086}">
      <p15:sldGuideLst xmlns:p15="http://schemas.microsoft.com/office/powerpoint/2012/main">
        <p15:guide id="1" pos="3840">
          <p15:clr>
            <a:srgbClr val="FBAE40"/>
          </p15:clr>
        </p15:guide>
      </p15:sldGuideLst>
    </p:ext>
  </p:extLst>
</p:sldLayout>
</file>

<file path=ppt/slideLayouts/slideLayout115.xml><?xml version="1.0" encoding="utf-8"?>
<p:sldLayout xmlns:a="http://schemas.openxmlformats.org/drawingml/2006/main" xmlns:r="http://schemas.openxmlformats.org/officeDocument/2006/relationships" xmlns:p="http://schemas.openxmlformats.org/presentationml/2006/main" preserve="1" userDrawn="1">
  <p:cSld name="Content+Media 28">
    <p:spTree>
      <p:nvGrpSpPr>
        <p:cNvPr id="1" name=""/>
        <p:cNvGrpSpPr/>
        <p:nvPr/>
      </p:nvGrpSpPr>
      <p:grpSpPr>
        <a:xfrm>
          <a:off x="0" y="0"/>
          <a:ext cx="0" cy="0"/>
          <a:chOff x="0" y="0"/>
          <a:chExt cx="0" cy="0"/>
        </a:xfrm>
      </p:grpSpPr>
      <p:sp>
        <p:nvSpPr>
          <p:cNvPr id="17" name="Freeform 16">
            <a:extLst>
              <a:ext uri="{FF2B5EF4-FFF2-40B4-BE49-F238E27FC236}">
                <a16:creationId xmlns:a16="http://schemas.microsoft.com/office/drawing/2014/main" id="{3C25C861-6592-3440-BDAE-081C115AC63F}"/>
              </a:ext>
            </a:extLst>
          </p:cNvPr>
          <p:cNvSpPr/>
          <p:nvPr userDrawn="1"/>
        </p:nvSpPr>
        <p:spPr>
          <a:xfrm>
            <a:off x="0" y="-1"/>
            <a:ext cx="6096000" cy="6858000"/>
          </a:xfrm>
          <a:custGeom>
            <a:avLst/>
            <a:gdLst>
              <a:gd name="connsiteX0" fmla="*/ 1882521 w 6096000"/>
              <a:gd name="connsiteY0" fmla="*/ 0 h 6858000"/>
              <a:gd name="connsiteX1" fmla="*/ 6096000 w 6096000"/>
              <a:gd name="connsiteY1" fmla="*/ 0 h 6858000"/>
              <a:gd name="connsiteX2" fmla="*/ 6096000 w 6096000"/>
              <a:gd name="connsiteY2" fmla="*/ 935431 h 6858000"/>
              <a:gd name="connsiteX3" fmla="*/ 6096000 w 6096000"/>
              <a:gd name="connsiteY3" fmla="*/ 1023112 h 6858000"/>
              <a:gd name="connsiteX4" fmla="*/ 6096000 w 6096000"/>
              <a:gd name="connsiteY4" fmla="*/ 6858000 h 6858000"/>
              <a:gd name="connsiteX5" fmla="*/ 0 w 6096000"/>
              <a:gd name="connsiteY5" fmla="*/ 6858000 h 6858000"/>
              <a:gd name="connsiteX6" fmla="*/ 0 w 6096000"/>
              <a:gd name="connsiteY6" fmla="*/ 2372106 h 6858000"/>
              <a:gd name="connsiteX7" fmla="*/ 0 w 6096000"/>
              <a:gd name="connsiteY7" fmla="*/ 935431 h 6858000"/>
              <a:gd name="connsiteX8" fmla="*/ 0 w 6096000"/>
              <a:gd name="connsiteY8" fmla="*/ 284226 h 6858000"/>
              <a:gd name="connsiteX9" fmla="*/ 1177798 w 6096000"/>
              <a:gd name="connsiteY9" fmla="*/ 284226 h 6858000"/>
              <a:gd name="connsiteX10" fmla="*/ 1882521 w 6096000"/>
              <a:gd name="connsiteY10" fmla="*/ 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096000" h="6858000">
                <a:moveTo>
                  <a:pt x="1882521" y="0"/>
                </a:moveTo>
                <a:lnTo>
                  <a:pt x="6096000" y="0"/>
                </a:lnTo>
                <a:lnTo>
                  <a:pt x="6096000" y="935431"/>
                </a:lnTo>
                <a:lnTo>
                  <a:pt x="6096000" y="1023112"/>
                </a:lnTo>
                <a:lnTo>
                  <a:pt x="6096000" y="6858000"/>
                </a:lnTo>
                <a:lnTo>
                  <a:pt x="0" y="6858000"/>
                </a:lnTo>
                <a:lnTo>
                  <a:pt x="0" y="2372106"/>
                </a:lnTo>
                <a:lnTo>
                  <a:pt x="0" y="935431"/>
                </a:lnTo>
                <a:lnTo>
                  <a:pt x="0" y="284226"/>
                </a:lnTo>
                <a:lnTo>
                  <a:pt x="1177798" y="284226"/>
                </a:lnTo>
                <a:cubicBezTo>
                  <a:pt x="1450340" y="284226"/>
                  <a:pt x="1700149" y="178816"/>
                  <a:pt x="1882521" y="0"/>
                </a:cubicBezTo>
                <a:close/>
              </a:path>
            </a:pathLst>
          </a:custGeom>
          <a:ln>
            <a:noFill/>
          </a:ln>
        </p:spPr>
        <p:style>
          <a:lnRef idx="2">
            <a:schemeClr val="accent1">
              <a:shade val="15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pic>
        <p:nvPicPr>
          <p:cNvPr id="41" name="Value Chain">
            <a:extLst>
              <a:ext uri="{FF2B5EF4-FFF2-40B4-BE49-F238E27FC236}">
                <a16:creationId xmlns:a16="http://schemas.microsoft.com/office/drawing/2014/main" id="{9583CE39-57B0-90D5-40B4-BFFA303A67E1}"/>
              </a:ext>
            </a:extLst>
          </p:cNvPr>
          <p:cNvPicPr>
            <a:picLocks noChangeAspect="1"/>
          </p:cNvPicPr>
          <p:nvPr userDrawn="1"/>
        </p:nvPicPr>
        <p:blipFill>
          <a:blip r:embed="rId2"/>
          <a:stretch>
            <a:fillRect/>
          </a:stretch>
        </p:blipFill>
        <p:spPr>
          <a:xfrm>
            <a:off x="6096000" y="6705600"/>
            <a:ext cx="6096000" cy="152400"/>
          </a:xfrm>
          <a:prstGeom prst="rect">
            <a:avLst/>
          </a:prstGeom>
        </p:spPr>
      </p:pic>
      <p:sp>
        <p:nvSpPr>
          <p:cNvPr id="20" name="Picture Placeholder 19">
            <a:extLst>
              <a:ext uri="{FF2B5EF4-FFF2-40B4-BE49-F238E27FC236}">
                <a16:creationId xmlns:a16="http://schemas.microsoft.com/office/drawing/2014/main" id="{72C63701-8D51-5CA2-28D9-7E2003BDE8CF}"/>
              </a:ext>
            </a:extLst>
          </p:cNvPr>
          <p:cNvSpPr>
            <a:spLocks noGrp="1"/>
          </p:cNvSpPr>
          <p:nvPr>
            <p:ph type="pic" sz="quarter" idx="23"/>
          </p:nvPr>
        </p:nvSpPr>
        <p:spPr>
          <a:xfrm>
            <a:off x="0" y="1023112"/>
            <a:ext cx="6096000" cy="5834761"/>
          </a:xfrm>
          <a:custGeom>
            <a:avLst/>
            <a:gdLst>
              <a:gd name="connsiteX0" fmla="*/ 6096000 w 6096000"/>
              <a:gd name="connsiteY0" fmla="*/ 0 h 5834761"/>
              <a:gd name="connsiteX1" fmla="*/ 6096000 w 6096000"/>
              <a:gd name="connsiteY1" fmla="*/ 5834761 h 5834761"/>
              <a:gd name="connsiteX2" fmla="*/ 0 w 6096000"/>
              <a:gd name="connsiteY2" fmla="*/ 5834761 h 5834761"/>
              <a:gd name="connsiteX3" fmla="*/ 0 w 6096000"/>
              <a:gd name="connsiteY3" fmla="*/ 1348994 h 5834761"/>
              <a:gd name="connsiteX4" fmla="*/ 3007233 w 6096000"/>
              <a:gd name="connsiteY4" fmla="*/ 1348994 h 5834761"/>
              <a:gd name="connsiteX5" fmla="*/ 6096000 w 6096000"/>
              <a:gd name="connsiteY5" fmla="*/ 0 h 5834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096000" h="5834761">
                <a:moveTo>
                  <a:pt x="6096000" y="0"/>
                </a:moveTo>
                <a:lnTo>
                  <a:pt x="6096000" y="5834761"/>
                </a:lnTo>
                <a:lnTo>
                  <a:pt x="0" y="5834761"/>
                </a:lnTo>
                <a:lnTo>
                  <a:pt x="0" y="1348994"/>
                </a:lnTo>
                <a:lnTo>
                  <a:pt x="3007233" y="1348994"/>
                </a:lnTo>
                <a:cubicBezTo>
                  <a:pt x="4222369" y="1348994"/>
                  <a:pt x="5329809" y="845947"/>
                  <a:pt x="6096000" y="0"/>
                </a:cubicBezTo>
                <a:close/>
              </a:path>
            </a:pathLst>
          </a:custGeom>
          <a:pattFill prst="pct20">
            <a:fgClr>
              <a:srgbClr val="012169"/>
            </a:fgClr>
            <a:bgClr>
              <a:schemeClr val="bg1"/>
            </a:bgClr>
          </a:pattFill>
        </p:spPr>
        <p:txBody>
          <a:bodyPr wrap="square" anchor="ctr">
            <a:noAutofit/>
          </a:bodyPr>
          <a:lstStyle>
            <a:lvl1pPr marL="0" indent="0" algn="ctr">
              <a:lnSpc>
                <a:spcPct val="100000"/>
              </a:lnSpc>
              <a:spcBef>
                <a:spcPts val="0"/>
              </a:spcBef>
              <a:buNone/>
              <a:defRPr sz="2000" b="1">
                <a:solidFill>
                  <a:srgbClr val="012169"/>
                </a:solidFill>
                <a:latin typeface="Calibri" panose="020F0502020204030204" pitchFamily="34" charset="0"/>
                <a:cs typeface="Calibri" panose="020F0502020204030204" pitchFamily="34" charset="0"/>
              </a:defRPr>
            </a:lvl1pPr>
          </a:lstStyle>
          <a:p>
            <a:r>
              <a:rPr lang="en-US"/>
              <a:t>Click icon to add picture</a:t>
            </a:r>
          </a:p>
        </p:txBody>
      </p:sp>
      <p:sp>
        <p:nvSpPr>
          <p:cNvPr id="156" name="Rectangle 155" hidden="1">
            <a:extLst>
              <a:ext uri="{FF2B5EF4-FFF2-40B4-BE49-F238E27FC236}">
                <a16:creationId xmlns:a16="http://schemas.microsoft.com/office/drawing/2014/main" id="{251A158C-728C-2BC9-D46F-F9F692AB200A}"/>
              </a:ext>
            </a:extLst>
          </p:cNvPr>
          <p:cNvSpPr/>
          <p:nvPr userDrawn="1"/>
        </p:nvSpPr>
        <p:spPr>
          <a:xfrm>
            <a:off x="0" y="-15481"/>
            <a:ext cx="12192000" cy="6888727"/>
          </a:xfrm>
          <a:prstGeom prst="rect">
            <a:avLst/>
          </a:prstGeom>
          <a:solidFill>
            <a:schemeClr val="bg1"/>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Proprietary Statement">
            <a:extLst>
              <a:ext uri="{FF2B5EF4-FFF2-40B4-BE49-F238E27FC236}">
                <a16:creationId xmlns:a16="http://schemas.microsoft.com/office/drawing/2014/main" id="{52A3AED5-9705-733E-BA45-E192566ECCDA}"/>
              </a:ext>
            </a:extLst>
          </p:cNvPr>
          <p:cNvSpPr txBox="1"/>
          <p:nvPr userDrawn="1"/>
        </p:nvSpPr>
        <p:spPr>
          <a:xfrm rot="5400000">
            <a:off x="11015684" y="1173468"/>
            <a:ext cx="1949939" cy="275129"/>
          </a:xfrm>
          <a:prstGeom prst="rect">
            <a:avLst/>
          </a:prstGeom>
          <a:noFill/>
        </p:spPr>
        <p:txBody>
          <a:bodyPr wrap="square" rtlCol="0">
            <a:noAutofit/>
          </a:bodyPr>
          <a:lstStyle/>
          <a:p>
            <a:r>
              <a:rPr lang="en-US" sz="800">
                <a:solidFill>
                  <a:srgbClr val="012169"/>
                </a:solidFill>
                <a:latin typeface="+mn-lt"/>
                <a:cs typeface="Calibri" panose="020F0502020204030204" pitchFamily="34" charset="0"/>
              </a:rPr>
              <a:t>Proprietary business information of ADM.</a:t>
            </a:r>
          </a:p>
        </p:txBody>
      </p:sp>
      <p:sp>
        <p:nvSpPr>
          <p:cNvPr id="10" name="Page Number">
            <a:extLst>
              <a:ext uri="{FF2B5EF4-FFF2-40B4-BE49-F238E27FC236}">
                <a16:creationId xmlns:a16="http://schemas.microsoft.com/office/drawing/2014/main" id="{C08C0154-B083-4A1B-6A40-D3E0E646D0BE}"/>
              </a:ext>
            </a:extLst>
          </p:cNvPr>
          <p:cNvSpPr txBox="1"/>
          <p:nvPr userDrawn="1"/>
        </p:nvSpPr>
        <p:spPr>
          <a:xfrm>
            <a:off x="11725057" y="76801"/>
            <a:ext cx="583933" cy="153888"/>
          </a:xfrm>
          <a:prstGeom prst="rect">
            <a:avLst/>
          </a:prstGeom>
          <a:noFill/>
        </p:spPr>
        <p:txBody>
          <a:bodyPr wrap="square" lIns="0" tIns="0" rIns="0" bIns="0" rtlCol="0" anchor="ctr" anchorCtr="0">
            <a:noAutofit/>
          </a:bodyPr>
          <a:lstStyle/>
          <a:p>
            <a:pPr algn="ctr"/>
            <a:fld id="{B49023F9-1F1A-4EC8-9204-C35E5AB6C15C}" type="slidenum">
              <a:rPr lang="en-US" sz="1000" smtClean="0">
                <a:solidFill>
                  <a:srgbClr val="012169"/>
                </a:solidFill>
                <a:latin typeface="+mj-lt"/>
              </a:rPr>
              <a:pPr algn="ctr"/>
              <a:t>‹#›</a:t>
            </a:fld>
            <a:endParaRPr lang="en-US" sz="1000">
              <a:solidFill>
                <a:srgbClr val="012169"/>
              </a:solidFill>
              <a:latin typeface="+mj-lt"/>
            </a:endParaRPr>
          </a:p>
        </p:txBody>
      </p:sp>
      <p:sp>
        <p:nvSpPr>
          <p:cNvPr id="3" name="Copy">
            <a:extLst>
              <a:ext uri="{FF2B5EF4-FFF2-40B4-BE49-F238E27FC236}">
                <a16:creationId xmlns:a16="http://schemas.microsoft.com/office/drawing/2014/main" id="{F707E6AD-C46A-A034-5AF6-B46BC8EEB0F4}"/>
              </a:ext>
            </a:extLst>
          </p:cNvPr>
          <p:cNvSpPr>
            <a:spLocks noGrp="1"/>
          </p:cNvSpPr>
          <p:nvPr>
            <p:ph type="body" sz="quarter" idx="41" hasCustomPrompt="1"/>
          </p:nvPr>
        </p:nvSpPr>
        <p:spPr>
          <a:xfrm>
            <a:off x="6445256" y="343038"/>
            <a:ext cx="5395947" cy="6011920"/>
          </a:xfrm>
          <a:prstGeom prst="rect">
            <a:avLst/>
          </a:prstGeom>
        </p:spPr>
        <p:txBody>
          <a:bodyPr lIns="0" tIns="0" rIns="0" bIns="0" anchor="ctr">
            <a:noAutofit/>
          </a:bodyPr>
          <a:lstStyle>
            <a:lvl1pPr marL="0" indent="0">
              <a:lnSpc>
                <a:spcPct val="100000"/>
              </a:lnSpc>
              <a:spcBef>
                <a:spcPts val="0"/>
              </a:spcBef>
              <a:buFont typeface="Arial" panose="020B0604020202020204" pitchFamily="34" charset="0"/>
              <a:buNone/>
              <a:defRPr sz="2000" b="0" i="0">
                <a:solidFill>
                  <a:srgbClr val="012169"/>
                </a:solidFill>
                <a:latin typeface="+mn-lt"/>
                <a:cs typeface="Calibri" panose="020F0502020204030204" pitchFamily="34" charset="0"/>
              </a:defRPr>
            </a:lvl1pPr>
            <a:lvl2pPr marL="290513" indent="-163513">
              <a:lnSpc>
                <a:spcPct val="100000"/>
              </a:lnSpc>
              <a:buFont typeface="Courier New" panose="02070309020205020404" pitchFamily="49" charset="0"/>
              <a:buChar char="o"/>
              <a:tabLst/>
              <a:defRPr sz="1400" b="1">
                <a:solidFill>
                  <a:srgbClr val="012169"/>
                </a:solidFill>
                <a:latin typeface="+mn-lt"/>
                <a:cs typeface="Calibri" panose="020F0502020204030204" pitchFamily="34" charset="0"/>
              </a:defRPr>
            </a:lvl2pPr>
            <a:lvl3pPr marL="523875" indent="-163513">
              <a:lnSpc>
                <a:spcPct val="100000"/>
              </a:lnSpc>
              <a:buFont typeface="Wingdings" pitchFamily="2" charset="2"/>
              <a:buChar char="§"/>
              <a:tabLst/>
              <a:defRPr sz="1400">
                <a:solidFill>
                  <a:srgbClr val="012169"/>
                </a:solidFill>
                <a:latin typeface="+mn-lt"/>
                <a:cs typeface="Calibri" panose="020F0502020204030204" pitchFamily="34" charset="0"/>
              </a:defRPr>
            </a:lvl3pPr>
            <a:lvl4pPr marL="744538" indent="-163513">
              <a:lnSpc>
                <a:spcPct val="100000"/>
              </a:lnSpc>
              <a:tabLst/>
              <a:defRPr sz="1200">
                <a:solidFill>
                  <a:srgbClr val="012169"/>
                </a:solidFill>
                <a:latin typeface="+mn-lt"/>
                <a:cs typeface="Calibri" panose="020F0502020204030204" pitchFamily="34" charset="0"/>
              </a:defRPr>
            </a:lvl4pPr>
          </a:lstStyle>
          <a:p>
            <a:pPr lvl="0"/>
            <a:r>
              <a:rPr lang="en-US" dirty="0"/>
              <a:t>Text font is Calibri, 20pt in sentence case</a:t>
            </a:r>
          </a:p>
          <a:p>
            <a:pPr lvl="1"/>
            <a:r>
              <a:rPr lang="en-US" dirty="0"/>
              <a:t>List Font is Calibri Bold, 14pt</a:t>
            </a:r>
          </a:p>
          <a:p>
            <a:pPr lvl="2"/>
            <a:r>
              <a:rPr lang="en-US" dirty="0"/>
              <a:t>List Font is Calibri, 14pt</a:t>
            </a:r>
          </a:p>
          <a:p>
            <a:pPr lvl="3"/>
            <a:r>
              <a:rPr lang="en-US" dirty="0"/>
              <a:t>List Font is Calibri, 12pt</a:t>
            </a:r>
          </a:p>
        </p:txBody>
      </p:sp>
      <p:sp>
        <p:nvSpPr>
          <p:cNvPr id="11" name="Title">
            <a:extLst>
              <a:ext uri="{FF2B5EF4-FFF2-40B4-BE49-F238E27FC236}">
                <a16:creationId xmlns:a16="http://schemas.microsoft.com/office/drawing/2014/main" id="{E1F839E0-0E4C-E4E0-79DF-296C44BCAF56}"/>
              </a:ext>
            </a:extLst>
          </p:cNvPr>
          <p:cNvSpPr>
            <a:spLocks noGrp="1"/>
          </p:cNvSpPr>
          <p:nvPr>
            <p:ph type="body" sz="quarter" idx="29" hasCustomPrompt="1"/>
          </p:nvPr>
        </p:nvSpPr>
        <p:spPr>
          <a:xfrm>
            <a:off x="350796" y="935431"/>
            <a:ext cx="5402168" cy="861774"/>
          </a:xfrm>
          <a:prstGeom prst="rect">
            <a:avLst/>
          </a:prstGeom>
        </p:spPr>
        <p:txBody>
          <a:bodyPr wrap="square" lIns="0" tIns="0" rIns="0" bIns="0">
            <a:noAutofit/>
          </a:bodyPr>
          <a:lstStyle>
            <a:lvl1pPr marL="0" indent="0">
              <a:lnSpc>
                <a:spcPct val="100000"/>
              </a:lnSpc>
              <a:spcBef>
                <a:spcPts val="0"/>
              </a:spcBef>
              <a:buNone/>
              <a:defRPr b="1" i="0">
                <a:solidFill>
                  <a:schemeClr val="bg1"/>
                </a:solidFill>
                <a:latin typeface="+mj-lt"/>
              </a:defRPr>
            </a:lvl1pPr>
          </a:lstStyle>
          <a:p>
            <a:pPr lvl="0"/>
            <a:r>
              <a:rPr lang="en-US" dirty="0"/>
              <a:t>Title Font is Sitka Text Bold, </a:t>
            </a:r>
          </a:p>
          <a:p>
            <a:pPr lvl="0"/>
            <a:r>
              <a:rPr lang="en-US" dirty="0"/>
              <a:t>28pt in Title Case</a:t>
            </a:r>
          </a:p>
        </p:txBody>
      </p:sp>
      <p:sp>
        <p:nvSpPr>
          <p:cNvPr id="12" name="Section Header">
            <a:extLst>
              <a:ext uri="{FF2B5EF4-FFF2-40B4-BE49-F238E27FC236}">
                <a16:creationId xmlns:a16="http://schemas.microsoft.com/office/drawing/2014/main" id="{5D9BABD2-C2B2-6C29-3056-56BEC39107B2}"/>
              </a:ext>
            </a:extLst>
          </p:cNvPr>
          <p:cNvSpPr>
            <a:spLocks noGrp="1"/>
          </p:cNvSpPr>
          <p:nvPr>
            <p:ph type="body" sz="quarter" idx="30" hasCustomPrompt="1"/>
          </p:nvPr>
        </p:nvSpPr>
        <p:spPr>
          <a:xfrm>
            <a:off x="350797" y="634853"/>
            <a:ext cx="5402252" cy="169277"/>
          </a:xfrm>
          <a:prstGeom prst="rect">
            <a:avLst/>
          </a:prstGeom>
        </p:spPr>
        <p:txBody>
          <a:bodyPr wrap="square" lIns="0" tIns="0" rIns="0" bIns="0">
            <a:noAutofit/>
          </a:bodyPr>
          <a:lstStyle>
            <a:lvl1pPr marL="0" indent="0">
              <a:lnSpc>
                <a:spcPct val="100000"/>
              </a:lnSpc>
              <a:spcBef>
                <a:spcPts val="0"/>
              </a:spcBef>
              <a:buNone/>
              <a:defRPr sz="1100" b="1">
                <a:solidFill>
                  <a:schemeClr val="accent4"/>
                </a:solidFill>
              </a:defRPr>
            </a:lvl1pPr>
          </a:lstStyle>
          <a:p>
            <a:pPr lvl="0"/>
            <a:r>
              <a:rPr lang="en-US" dirty="0"/>
              <a:t>Section Header Font is Calibri Bold, 11pt</a:t>
            </a:r>
          </a:p>
        </p:txBody>
      </p:sp>
    </p:spTree>
    <p:extLst>
      <p:ext uri="{BB962C8B-B14F-4D97-AF65-F5344CB8AC3E}">
        <p14:creationId xmlns:p14="http://schemas.microsoft.com/office/powerpoint/2010/main" val="3811934527"/>
      </p:ext>
    </p:extLst>
  </p:cSld>
  <p:clrMapOvr>
    <a:masterClrMapping/>
  </p:clrMapOvr>
  <p:extLst>
    <p:ext uri="{DCECCB84-F9BA-43D5-87BE-67443E8EF086}">
      <p15:sldGuideLst xmlns:p15="http://schemas.microsoft.com/office/powerpoint/2012/main">
        <p15:guide id="1" pos="3840">
          <p15:clr>
            <a:srgbClr val="FBAE40"/>
          </p15:clr>
        </p15:guide>
      </p15:sldGuideLst>
    </p:ext>
  </p:extLst>
</p:sldLayout>
</file>

<file path=ppt/slideLayouts/slideLayout116.xml><?xml version="1.0" encoding="utf-8"?>
<p:sldLayout xmlns:a="http://schemas.openxmlformats.org/drawingml/2006/main" xmlns:r="http://schemas.openxmlformats.org/officeDocument/2006/relationships" xmlns:p="http://schemas.openxmlformats.org/presentationml/2006/main" preserve="1" userDrawn="1">
  <p:cSld name="Content+Media 29">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C2CD118-D878-69C6-663E-056E2E1214CB}"/>
              </a:ext>
            </a:extLst>
          </p:cNvPr>
          <p:cNvSpPr/>
          <p:nvPr userDrawn="1"/>
        </p:nvSpPr>
        <p:spPr>
          <a:xfrm>
            <a:off x="9226551" y="-6724"/>
            <a:ext cx="2969931" cy="6864724"/>
          </a:xfrm>
          <a:prstGeom prst="rect">
            <a:avLst/>
          </a:prstGeom>
          <a:ln>
            <a:noFill/>
          </a:ln>
        </p:spPr>
        <p:style>
          <a:lnRef idx="2">
            <a:schemeClr val="accent1">
              <a:shade val="15000"/>
            </a:schemeClr>
          </a:lnRef>
          <a:fillRef idx="1">
            <a:schemeClr val="accent1"/>
          </a:fillRef>
          <a:effectRef idx="0">
            <a:schemeClr val="accent1"/>
          </a:effectRef>
          <a:fontRef idx="minor">
            <a:schemeClr val="lt1"/>
          </a:fontRef>
        </p:style>
        <p:txBody>
          <a:bodyPr rtlCol="0" anchor="ctr">
            <a:noAutofit/>
          </a:bodyPr>
          <a:lstStyle/>
          <a:p>
            <a:pPr algn="ctr"/>
            <a:endParaRPr lang="en-US"/>
          </a:p>
        </p:txBody>
      </p:sp>
      <p:pic>
        <p:nvPicPr>
          <p:cNvPr id="41" name="Value Chain">
            <a:extLst>
              <a:ext uri="{FF2B5EF4-FFF2-40B4-BE49-F238E27FC236}">
                <a16:creationId xmlns:a16="http://schemas.microsoft.com/office/drawing/2014/main" id="{9583CE39-57B0-90D5-40B4-BFFA303A67E1}"/>
              </a:ext>
            </a:extLst>
          </p:cNvPr>
          <p:cNvPicPr>
            <a:picLocks noChangeAspect="1"/>
          </p:cNvPicPr>
          <p:nvPr userDrawn="1"/>
        </p:nvPicPr>
        <p:blipFill>
          <a:blip r:embed="rId2"/>
          <a:stretch>
            <a:fillRect/>
          </a:stretch>
        </p:blipFill>
        <p:spPr>
          <a:xfrm>
            <a:off x="0" y="6705600"/>
            <a:ext cx="12192000" cy="152400"/>
          </a:xfrm>
          <a:prstGeom prst="rect">
            <a:avLst/>
          </a:prstGeom>
        </p:spPr>
      </p:pic>
      <p:sp>
        <p:nvSpPr>
          <p:cNvPr id="32" name="Picture Placeholder 31">
            <a:extLst>
              <a:ext uri="{FF2B5EF4-FFF2-40B4-BE49-F238E27FC236}">
                <a16:creationId xmlns:a16="http://schemas.microsoft.com/office/drawing/2014/main" id="{3AD99FC3-F65C-C3B0-A3AE-BB5DE132D37B}"/>
              </a:ext>
            </a:extLst>
          </p:cNvPr>
          <p:cNvSpPr>
            <a:spLocks noGrp="1"/>
          </p:cNvSpPr>
          <p:nvPr>
            <p:ph type="pic" sz="quarter" idx="23"/>
          </p:nvPr>
        </p:nvSpPr>
        <p:spPr>
          <a:xfrm>
            <a:off x="9226551" y="340741"/>
            <a:ext cx="2965450" cy="6365324"/>
          </a:xfrm>
          <a:custGeom>
            <a:avLst/>
            <a:gdLst>
              <a:gd name="connsiteX0" fmla="*/ 1682877 w 2962275"/>
              <a:gd name="connsiteY0" fmla="*/ 0 h 6358509"/>
              <a:gd name="connsiteX1" fmla="*/ 2962275 w 2962275"/>
              <a:gd name="connsiteY1" fmla="*/ 0 h 6358509"/>
              <a:gd name="connsiteX2" fmla="*/ 2962275 w 2962275"/>
              <a:gd name="connsiteY2" fmla="*/ 1493012 h 6358509"/>
              <a:gd name="connsiteX3" fmla="*/ 2962275 w 2962275"/>
              <a:gd name="connsiteY3" fmla="*/ 6358509 h 6358509"/>
              <a:gd name="connsiteX4" fmla="*/ 0 w 2962275"/>
              <a:gd name="connsiteY4" fmla="*/ 6358509 h 6358509"/>
              <a:gd name="connsiteX5" fmla="*/ 0 w 2962275"/>
              <a:gd name="connsiteY5" fmla="*/ 939673 h 6358509"/>
              <a:gd name="connsiteX6" fmla="*/ 762 w 2962275"/>
              <a:gd name="connsiteY6" fmla="*/ 938022 h 6358509"/>
              <a:gd name="connsiteX7" fmla="*/ 762 w 2962275"/>
              <a:gd name="connsiteY7" fmla="*/ 956691 h 6358509"/>
              <a:gd name="connsiteX8" fmla="*/ 1682877 w 2962275"/>
              <a:gd name="connsiteY8" fmla="*/ 0 h 63585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62275" h="6358509">
                <a:moveTo>
                  <a:pt x="1682877" y="0"/>
                </a:moveTo>
                <a:lnTo>
                  <a:pt x="2962275" y="0"/>
                </a:lnTo>
                <a:lnTo>
                  <a:pt x="2962275" y="1493012"/>
                </a:lnTo>
                <a:lnTo>
                  <a:pt x="2962275" y="6358509"/>
                </a:lnTo>
                <a:cubicBezTo>
                  <a:pt x="2962275" y="6358509"/>
                  <a:pt x="0" y="6358509"/>
                  <a:pt x="0" y="6358509"/>
                </a:cubicBezTo>
                <a:lnTo>
                  <a:pt x="0" y="939673"/>
                </a:lnTo>
                <a:cubicBezTo>
                  <a:pt x="254" y="939038"/>
                  <a:pt x="762" y="938022"/>
                  <a:pt x="762" y="938022"/>
                </a:cubicBezTo>
                <a:lnTo>
                  <a:pt x="762" y="956691"/>
                </a:lnTo>
                <a:cubicBezTo>
                  <a:pt x="303276" y="316738"/>
                  <a:pt x="940943" y="0"/>
                  <a:pt x="1682877" y="0"/>
                </a:cubicBezTo>
                <a:close/>
              </a:path>
            </a:pathLst>
          </a:custGeom>
          <a:pattFill prst="pct20">
            <a:fgClr>
              <a:srgbClr val="012169"/>
            </a:fgClr>
            <a:bgClr>
              <a:schemeClr val="bg1"/>
            </a:bgClr>
          </a:pattFill>
        </p:spPr>
        <p:txBody>
          <a:bodyPr wrap="square" anchor="ctr">
            <a:noAutofit/>
          </a:bodyPr>
          <a:lstStyle>
            <a:lvl1pPr marL="0" indent="0" algn="ctr">
              <a:lnSpc>
                <a:spcPct val="100000"/>
              </a:lnSpc>
              <a:spcBef>
                <a:spcPts val="0"/>
              </a:spcBef>
              <a:buNone/>
              <a:defRPr sz="2000" b="1">
                <a:solidFill>
                  <a:srgbClr val="012169"/>
                </a:solidFill>
                <a:latin typeface="Calibri" panose="020F0502020204030204" pitchFamily="34" charset="0"/>
                <a:cs typeface="Calibri" panose="020F0502020204030204" pitchFamily="34" charset="0"/>
              </a:defRPr>
            </a:lvl1pPr>
          </a:lstStyle>
          <a:p>
            <a:r>
              <a:rPr lang="en-US"/>
              <a:t>Click icon to add picture</a:t>
            </a:r>
          </a:p>
        </p:txBody>
      </p:sp>
      <p:sp>
        <p:nvSpPr>
          <p:cNvPr id="2" name="Proprietary Statement">
            <a:extLst>
              <a:ext uri="{FF2B5EF4-FFF2-40B4-BE49-F238E27FC236}">
                <a16:creationId xmlns:a16="http://schemas.microsoft.com/office/drawing/2014/main" id="{3807F43E-A7EE-0DD8-3934-BA2849E97FAD}"/>
              </a:ext>
            </a:extLst>
          </p:cNvPr>
          <p:cNvSpPr txBox="1"/>
          <p:nvPr userDrawn="1"/>
        </p:nvSpPr>
        <p:spPr>
          <a:xfrm>
            <a:off x="9849970" y="65481"/>
            <a:ext cx="2019129" cy="275129"/>
          </a:xfrm>
          <a:prstGeom prst="rect">
            <a:avLst/>
          </a:prstGeom>
          <a:noFill/>
        </p:spPr>
        <p:txBody>
          <a:bodyPr wrap="square" rtlCol="0">
            <a:noAutofit/>
          </a:bodyPr>
          <a:lstStyle/>
          <a:p>
            <a:pPr algn="r"/>
            <a:r>
              <a:rPr lang="en-US" sz="800">
                <a:solidFill>
                  <a:schemeClr val="bg1"/>
                </a:solidFill>
                <a:latin typeface="+mn-lt"/>
                <a:cs typeface="Calibri" panose="020F0502020204030204" pitchFamily="34" charset="0"/>
              </a:rPr>
              <a:t>Proprietary business information of ADM.</a:t>
            </a:r>
          </a:p>
        </p:txBody>
      </p:sp>
      <p:sp>
        <p:nvSpPr>
          <p:cNvPr id="3" name="Page Number">
            <a:extLst>
              <a:ext uri="{FF2B5EF4-FFF2-40B4-BE49-F238E27FC236}">
                <a16:creationId xmlns:a16="http://schemas.microsoft.com/office/drawing/2014/main" id="{186B5A29-3BBC-2465-0503-E4A729D1BA16}"/>
              </a:ext>
            </a:extLst>
          </p:cNvPr>
          <p:cNvSpPr txBox="1"/>
          <p:nvPr userDrawn="1"/>
        </p:nvSpPr>
        <p:spPr>
          <a:xfrm>
            <a:off x="11725057" y="76801"/>
            <a:ext cx="583933" cy="153888"/>
          </a:xfrm>
          <a:prstGeom prst="rect">
            <a:avLst/>
          </a:prstGeom>
          <a:noFill/>
        </p:spPr>
        <p:txBody>
          <a:bodyPr wrap="square" lIns="0" tIns="0" rIns="0" bIns="0" rtlCol="0" anchor="ctr" anchorCtr="0">
            <a:noAutofit/>
          </a:bodyPr>
          <a:lstStyle/>
          <a:p>
            <a:pPr algn="ctr"/>
            <a:fld id="{B49023F9-1F1A-4EC8-9204-C35E5AB6C15C}" type="slidenum">
              <a:rPr lang="en-US" sz="1000" smtClean="0">
                <a:solidFill>
                  <a:schemeClr val="bg1"/>
                </a:solidFill>
                <a:latin typeface="+mj-lt"/>
              </a:rPr>
              <a:pPr algn="ctr"/>
              <a:t>‹#›</a:t>
            </a:fld>
            <a:endParaRPr lang="en-US" sz="1000">
              <a:solidFill>
                <a:schemeClr val="bg1"/>
              </a:solidFill>
              <a:latin typeface="+mj-lt"/>
            </a:endParaRPr>
          </a:p>
        </p:txBody>
      </p:sp>
      <p:sp>
        <p:nvSpPr>
          <p:cNvPr id="12" name="Copy">
            <a:extLst>
              <a:ext uri="{FF2B5EF4-FFF2-40B4-BE49-F238E27FC236}">
                <a16:creationId xmlns:a16="http://schemas.microsoft.com/office/drawing/2014/main" id="{84DD0B6F-F7AB-9304-F68C-C26D34229ECD}"/>
              </a:ext>
            </a:extLst>
          </p:cNvPr>
          <p:cNvSpPr>
            <a:spLocks noGrp="1"/>
          </p:cNvSpPr>
          <p:nvPr>
            <p:ph type="body" sz="quarter" idx="41" hasCustomPrompt="1"/>
          </p:nvPr>
        </p:nvSpPr>
        <p:spPr>
          <a:xfrm>
            <a:off x="345910" y="1439362"/>
            <a:ext cx="1444795" cy="4926490"/>
          </a:xfrm>
          <a:prstGeom prst="rect">
            <a:avLst/>
          </a:prstGeom>
        </p:spPr>
        <p:txBody>
          <a:bodyPr lIns="0" tIns="0" rIns="0" bIns="0" anchor="t">
            <a:noAutofit/>
          </a:bodyPr>
          <a:lstStyle>
            <a:lvl1pPr marL="0" indent="0">
              <a:lnSpc>
                <a:spcPct val="100000"/>
              </a:lnSpc>
              <a:spcBef>
                <a:spcPts val="0"/>
              </a:spcBef>
              <a:buFont typeface="Arial" panose="020B0604020202020204" pitchFamily="34" charset="0"/>
              <a:buNone/>
              <a:defRPr sz="2000" b="0" i="0">
                <a:solidFill>
                  <a:srgbClr val="012169"/>
                </a:solidFill>
                <a:latin typeface="+mn-lt"/>
                <a:cs typeface="Calibri" panose="020F0502020204030204" pitchFamily="34" charset="0"/>
              </a:defRPr>
            </a:lvl1pPr>
            <a:lvl2pPr marL="290513" indent="-163513">
              <a:lnSpc>
                <a:spcPct val="100000"/>
              </a:lnSpc>
              <a:buFont typeface="Courier New" panose="02070309020205020404" pitchFamily="49" charset="0"/>
              <a:buChar char="o"/>
              <a:tabLst/>
              <a:defRPr sz="1400" b="1">
                <a:solidFill>
                  <a:srgbClr val="012169"/>
                </a:solidFill>
                <a:latin typeface="+mn-lt"/>
                <a:cs typeface="Calibri" panose="020F0502020204030204" pitchFamily="34" charset="0"/>
              </a:defRPr>
            </a:lvl2pPr>
            <a:lvl3pPr marL="523875" indent="-163513">
              <a:lnSpc>
                <a:spcPct val="100000"/>
              </a:lnSpc>
              <a:buFont typeface="Wingdings" pitchFamily="2" charset="2"/>
              <a:buChar char="§"/>
              <a:tabLst/>
              <a:defRPr sz="1400">
                <a:solidFill>
                  <a:srgbClr val="012169"/>
                </a:solidFill>
                <a:latin typeface="+mn-lt"/>
                <a:cs typeface="Calibri" panose="020F0502020204030204" pitchFamily="34" charset="0"/>
              </a:defRPr>
            </a:lvl3pPr>
            <a:lvl4pPr marL="744538" indent="-163513">
              <a:lnSpc>
                <a:spcPct val="100000"/>
              </a:lnSpc>
              <a:tabLst/>
              <a:defRPr sz="1200">
                <a:solidFill>
                  <a:srgbClr val="012169"/>
                </a:solidFill>
                <a:latin typeface="+mn-lt"/>
                <a:cs typeface="Calibri" panose="020F0502020204030204" pitchFamily="34" charset="0"/>
              </a:defRPr>
            </a:lvl4pPr>
          </a:lstStyle>
          <a:p>
            <a:pPr lvl="0"/>
            <a:r>
              <a:rPr lang="en-US" dirty="0"/>
              <a:t>Text font is Calibri, 20pt in sentence case</a:t>
            </a:r>
          </a:p>
          <a:p>
            <a:pPr lvl="1"/>
            <a:r>
              <a:rPr lang="en-US" dirty="0"/>
              <a:t>List Font is Calibri Bold, 14pt</a:t>
            </a:r>
          </a:p>
          <a:p>
            <a:pPr lvl="2"/>
            <a:r>
              <a:rPr lang="en-US" dirty="0"/>
              <a:t>List Font is Calibri, 14pt</a:t>
            </a:r>
          </a:p>
          <a:p>
            <a:pPr lvl="3"/>
            <a:r>
              <a:rPr lang="en-US" dirty="0"/>
              <a:t>List Font is Calibri, 12pt</a:t>
            </a:r>
          </a:p>
        </p:txBody>
      </p:sp>
      <p:sp>
        <p:nvSpPr>
          <p:cNvPr id="4" name="Title">
            <a:extLst>
              <a:ext uri="{FF2B5EF4-FFF2-40B4-BE49-F238E27FC236}">
                <a16:creationId xmlns:a16="http://schemas.microsoft.com/office/drawing/2014/main" id="{B1438702-43BD-24F1-176B-6A3DC719691C}"/>
              </a:ext>
            </a:extLst>
          </p:cNvPr>
          <p:cNvSpPr>
            <a:spLocks noGrp="1"/>
          </p:cNvSpPr>
          <p:nvPr>
            <p:ph type="body" sz="quarter" idx="29" hasCustomPrompt="1"/>
          </p:nvPr>
        </p:nvSpPr>
        <p:spPr>
          <a:xfrm>
            <a:off x="350697" y="652001"/>
            <a:ext cx="8556156" cy="430887"/>
          </a:xfrm>
          <a:prstGeom prst="rect">
            <a:avLst/>
          </a:prstGeom>
        </p:spPr>
        <p:txBody>
          <a:bodyPr wrap="square" lIns="0" tIns="0" rIns="0" bIns="0">
            <a:noAutofit/>
          </a:bodyPr>
          <a:lstStyle>
            <a:lvl1pPr marL="0" indent="0">
              <a:lnSpc>
                <a:spcPct val="100000"/>
              </a:lnSpc>
              <a:spcBef>
                <a:spcPts val="0"/>
              </a:spcBef>
              <a:buNone/>
              <a:defRPr b="1" i="0">
                <a:solidFill>
                  <a:srgbClr val="012169"/>
                </a:solidFill>
                <a:latin typeface="+mj-lt"/>
              </a:defRPr>
            </a:lvl1pPr>
          </a:lstStyle>
          <a:p>
            <a:pPr lvl="0"/>
            <a:r>
              <a:rPr lang="en-US" dirty="0"/>
              <a:t>Title Font is Sitka Text Bold, 28pt in Title Case</a:t>
            </a:r>
          </a:p>
        </p:txBody>
      </p:sp>
      <p:sp>
        <p:nvSpPr>
          <p:cNvPr id="5" name="Section Header">
            <a:extLst>
              <a:ext uri="{FF2B5EF4-FFF2-40B4-BE49-F238E27FC236}">
                <a16:creationId xmlns:a16="http://schemas.microsoft.com/office/drawing/2014/main" id="{1B999F37-5E54-8762-7828-683F2FF9BFBB}"/>
              </a:ext>
            </a:extLst>
          </p:cNvPr>
          <p:cNvSpPr>
            <a:spLocks noGrp="1"/>
          </p:cNvSpPr>
          <p:nvPr>
            <p:ph type="body" sz="quarter" idx="30" hasCustomPrompt="1"/>
          </p:nvPr>
        </p:nvSpPr>
        <p:spPr>
          <a:xfrm>
            <a:off x="351301" y="351423"/>
            <a:ext cx="8556156" cy="169277"/>
          </a:xfrm>
          <a:prstGeom prst="rect">
            <a:avLst/>
          </a:prstGeom>
        </p:spPr>
        <p:txBody>
          <a:bodyPr wrap="square" lIns="0" tIns="0" rIns="0" bIns="0">
            <a:noAutofit/>
          </a:bodyPr>
          <a:lstStyle>
            <a:lvl1pPr marL="0" indent="0">
              <a:lnSpc>
                <a:spcPct val="100000"/>
              </a:lnSpc>
              <a:spcBef>
                <a:spcPts val="0"/>
              </a:spcBef>
              <a:buNone/>
              <a:defRPr sz="1100" b="1">
                <a:solidFill>
                  <a:srgbClr val="DC582A"/>
                </a:solidFill>
              </a:defRPr>
            </a:lvl1pPr>
          </a:lstStyle>
          <a:p>
            <a:pPr lvl="0"/>
            <a:r>
              <a:rPr lang="en-US" dirty="0"/>
              <a:t>Section Header Font is Calibri Bold, 11pt</a:t>
            </a:r>
          </a:p>
        </p:txBody>
      </p:sp>
      <p:sp>
        <p:nvSpPr>
          <p:cNvPr id="28" name="Copy">
            <a:extLst>
              <a:ext uri="{FF2B5EF4-FFF2-40B4-BE49-F238E27FC236}">
                <a16:creationId xmlns:a16="http://schemas.microsoft.com/office/drawing/2014/main" id="{819A997B-653E-9449-BD04-042FD19A5BDC}"/>
              </a:ext>
            </a:extLst>
          </p:cNvPr>
          <p:cNvSpPr>
            <a:spLocks noGrp="1"/>
          </p:cNvSpPr>
          <p:nvPr>
            <p:ph type="body" sz="quarter" idx="42" hasCustomPrompt="1"/>
          </p:nvPr>
        </p:nvSpPr>
        <p:spPr>
          <a:xfrm>
            <a:off x="2118727" y="1439362"/>
            <a:ext cx="1444795" cy="4926490"/>
          </a:xfrm>
          <a:prstGeom prst="rect">
            <a:avLst/>
          </a:prstGeom>
        </p:spPr>
        <p:txBody>
          <a:bodyPr lIns="0" tIns="0" rIns="0" bIns="0" anchor="t">
            <a:noAutofit/>
          </a:bodyPr>
          <a:lstStyle>
            <a:lvl1pPr marL="0" indent="0">
              <a:lnSpc>
                <a:spcPct val="100000"/>
              </a:lnSpc>
              <a:spcBef>
                <a:spcPts val="0"/>
              </a:spcBef>
              <a:buFont typeface="Arial" panose="020B0604020202020204" pitchFamily="34" charset="0"/>
              <a:buNone/>
              <a:defRPr sz="2000" b="0" i="0">
                <a:solidFill>
                  <a:srgbClr val="012169"/>
                </a:solidFill>
                <a:latin typeface="+mn-lt"/>
                <a:cs typeface="Calibri" panose="020F0502020204030204" pitchFamily="34" charset="0"/>
              </a:defRPr>
            </a:lvl1pPr>
            <a:lvl2pPr marL="290513" indent="-163513">
              <a:lnSpc>
                <a:spcPct val="100000"/>
              </a:lnSpc>
              <a:buFont typeface="Courier New" panose="02070309020205020404" pitchFamily="49" charset="0"/>
              <a:buChar char="o"/>
              <a:tabLst/>
              <a:defRPr sz="1400" b="1">
                <a:solidFill>
                  <a:srgbClr val="012169"/>
                </a:solidFill>
                <a:latin typeface="+mn-lt"/>
                <a:cs typeface="Calibri" panose="020F0502020204030204" pitchFamily="34" charset="0"/>
              </a:defRPr>
            </a:lvl2pPr>
            <a:lvl3pPr marL="523875" indent="-163513">
              <a:lnSpc>
                <a:spcPct val="100000"/>
              </a:lnSpc>
              <a:buFont typeface="Wingdings" pitchFamily="2" charset="2"/>
              <a:buChar char="§"/>
              <a:tabLst/>
              <a:defRPr sz="1400">
                <a:solidFill>
                  <a:srgbClr val="012169"/>
                </a:solidFill>
                <a:latin typeface="+mn-lt"/>
                <a:cs typeface="Calibri" panose="020F0502020204030204" pitchFamily="34" charset="0"/>
              </a:defRPr>
            </a:lvl3pPr>
            <a:lvl4pPr marL="744538" indent="-163513">
              <a:lnSpc>
                <a:spcPct val="100000"/>
              </a:lnSpc>
              <a:tabLst/>
              <a:defRPr sz="1200">
                <a:solidFill>
                  <a:srgbClr val="012169"/>
                </a:solidFill>
                <a:latin typeface="+mn-lt"/>
                <a:cs typeface="Calibri" panose="020F0502020204030204" pitchFamily="34" charset="0"/>
              </a:defRPr>
            </a:lvl4pPr>
          </a:lstStyle>
          <a:p>
            <a:pPr lvl="0"/>
            <a:r>
              <a:rPr lang="en-US" dirty="0"/>
              <a:t>Text font is Calibri, 20pt in sentence case</a:t>
            </a:r>
          </a:p>
          <a:p>
            <a:pPr lvl="1"/>
            <a:r>
              <a:rPr lang="en-US" dirty="0"/>
              <a:t>List Font is Calibri Bold, 14pt</a:t>
            </a:r>
          </a:p>
          <a:p>
            <a:pPr lvl="2"/>
            <a:r>
              <a:rPr lang="en-US" dirty="0"/>
              <a:t>List Font is Calibri, 14pt</a:t>
            </a:r>
          </a:p>
          <a:p>
            <a:pPr lvl="3"/>
            <a:r>
              <a:rPr lang="en-US" dirty="0"/>
              <a:t>List Font is Calibri, 12pt</a:t>
            </a:r>
          </a:p>
        </p:txBody>
      </p:sp>
      <p:sp>
        <p:nvSpPr>
          <p:cNvPr id="29" name="Copy">
            <a:extLst>
              <a:ext uri="{FF2B5EF4-FFF2-40B4-BE49-F238E27FC236}">
                <a16:creationId xmlns:a16="http://schemas.microsoft.com/office/drawing/2014/main" id="{019A33DF-6E88-1FFE-CB54-D0667495CE85}"/>
              </a:ext>
            </a:extLst>
          </p:cNvPr>
          <p:cNvSpPr>
            <a:spLocks noGrp="1"/>
          </p:cNvSpPr>
          <p:nvPr>
            <p:ph type="body" sz="quarter" idx="43" hasCustomPrompt="1"/>
          </p:nvPr>
        </p:nvSpPr>
        <p:spPr>
          <a:xfrm>
            <a:off x="3897763" y="1439362"/>
            <a:ext cx="1444795" cy="4926490"/>
          </a:xfrm>
          <a:prstGeom prst="rect">
            <a:avLst/>
          </a:prstGeom>
        </p:spPr>
        <p:txBody>
          <a:bodyPr lIns="0" tIns="0" rIns="0" bIns="0" anchor="t">
            <a:noAutofit/>
          </a:bodyPr>
          <a:lstStyle>
            <a:lvl1pPr marL="0" indent="0">
              <a:lnSpc>
                <a:spcPct val="100000"/>
              </a:lnSpc>
              <a:spcBef>
                <a:spcPts val="0"/>
              </a:spcBef>
              <a:buFont typeface="Arial" panose="020B0604020202020204" pitchFamily="34" charset="0"/>
              <a:buNone/>
              <a:defRPr sz="2000" b="0" i="0">
                <a:solidFill>
                  <a:srgbClr val="012169"/>
                </a:solidFill>
                <a:latin typeface="+mn-lt"/>
                <a:cs typeface="Calibri" panose="020F0502020204030204" pitchFamily="34" charset="0"/>
              </a:defRPr>
            </a:lvl1pPr>
            <a:lvl2pPr marL="290513" indent="-163513">
              <a:lnSpc>
                <a:spcPct val="100000"/>
              </a:lnSpc>
              <a:buFont typeface="Courier New" panose="02070309020205020404" pitchFamily="49" charset="0"/>
              <a:buChar char="o"/>
              <a:tabLst/>
              <a:defRPr sz="1400" b="1">
                <a:solidFill>
                  <a:srgbClr val="012169"/>
                </a:solidFill>
                <a:latin typeface="+mn-lt"/>
                <a:cs typeface="Calibri" panose="020F0502020204030204" pitchFamily="34" charset="0"/>
              </a:defRPr>
            </a:lvl2pPr>
            <a:lvl3pPr marL="523875" indent="-163513">
              <a:lnSpc>
                <a:spcPct val="100000"/>
              </a:lnSpc>
              <a:buFont typeface="Wingdings" pitchFamily="2" charset="2"/>
              <a:buChar char="§"/>
              <a:tabLst/>
              <a:defRPr sz="1400">
                <a:solidFill>
                  <a:srgbClr val="012169"/>
                </a:solidFill>
                <a:latin typeface="+mn-lt"/>
                <a:cs typeface="Calibri" panose="020F0502020204030204" pitchFamily="34" charset="0"/>
              </a:defRPr>
            </a:lvl3pPr>
            <a:lvl4pPr marL="744538" indent="-163513">
              <a:lnSpc>
                <a:spcPct val="100000"/>
              </a:lnSpc>
              <a:tabLst/>
              <a:defRPr sz="1200">
                <a:solidFill>
                  <a:srgbClr val="012169"/>
                </a:solidFill>
                <a:latin typeface="+mn-lt"/>
                <a:cs typeface="Calibri" panose="020F0502020204030204" pitchFamily="34" charset="0"/>
              </a:defRPr>
            </a:lvl4pPr>
          </a:lstStyle>
          <a:p>
            <a:pPr lvl="0"/>
            <a:r>
              <a:rPr lang="en-US" dirty="0"/>
              <a:t>Text font is Calibri, 20pt in sentence case</a:t>
            </a:r>
          </a:p>
          <a:p>
            <a:pPr lvl="1"/>
            <a:r>
              <a:rPr lang="en-US" dirty="0"/>
              <a:t>List Font is Calibri Bold, 14pt</a:t>
            </a:r>
          </a:p>
          <a:p>
            <a:pPr lvl="2"/>
            <a:r>
              <a:rPr lang="en-US" dirty="0"/>
              <a:t>List Font is Calibri, 14pt</a:t>
            </a:r>
          </a:p>
          <a:p>
            <a:pPr lvl="3"/>
            <a:r>
              <a:rPr lang="en-US" dirty="0"/>
              <a:t>List Font is Calibri, 12pt</a:t>
            </a:r>
          </a:p>
        </p:txBody>
      </p:sp>
      <p:sp>
        <p:nvSpPr>
          <p:cNvPr id="30" name="Copy">
            <a:extLst>
              <a:ext uri="{FF2B5EF4-FFF2-40B4-BE49-F238E27FC236}">
                <a16:creationId xmlns:a16="http://schemas.microsoft.com/office/drawing/2014/main" id="{01A245C2-CC27-A32D-6CB1-3A07E24DD294}"/>
              </a:ext>
            </a:extLst>
          </p:cNvPr>
          <p:cNvSpPr>
            <a:spLocks noGrp="1"/>
          </p:cNvSpPr>
          <p:nvPr>
            <p:ph type="body" sz="quarter" idx="44" hasCustomPrompt="1"/>
          </p:nvPr>
        </p:nvSpPr>
        <p:spPr>
          <a:xfrm>
            <a:off x="5683019" y="1439362"/>
            <a:ext cx="1444795" cy="4926490"/>
          </a:xfrm>
          <a:prstGeom prst="rect">
            <a:avLst/>
          </a:prstGeom>
        </p:spPr>
        <p:txBody>
          <a:bodyPr lIns="0" tIns="0" rIns="0" bIns="0" anchor="t">
            <a:noAutofit/>
          </a:bodyPr>
          <a:lstStyle>
            <a:lvl1pPr marL="0" indent="0">
              <a:lnSpc>
                <a:spcPct val="100000"/>
              </a:lnSpc>
              <a:spcBef>
                <a:spcPts val="0"/>
              </a:spcBef>
              <a:buFont typeface="Arial" panose="020B0604020202020204" pitchFamily="34" charset="0"/>
              <a:buNone/>
              <a:defRPr sz="2000" b="0" i="0">
                <a:solidFill>
                  <a:srgbClr val="012169"/>
                </a:solidFill>
                <a:latin typeface="+mn-lt"/>
                <a:cs typeface="Calibri" panose="020F0502020204030204" pitchFamily="34" charset="0"/>
              </a:defRPr>
            </a:lvl1pPr>
            <a:lvl2pPr marL="290513" indent="-163513">
              <a:lnSpc>
                <a:spcPct val="100000"/>
              </a:lnSpc>
              <a:buFont typeface="Courier New" panose="02070309020205020404" pitchFamily="49" charset="0"/>
              <a:buChar char="o"/>
              <a:tabLst/>
              <a:defRPr sz="1400" b="1">
                <a:solidFill>
                  <a:srgbClr val="012169"/>
                </a:solidFill>
                <a:latin typeface="+mn-lt"/>
                <a:cs typeface="Calibri" panose="020F0502020204030204" pitchFamily="34" charset="0"/>
              </a:defRPr>
            </a:lvl2pPr>
            <a:lvl3pPr marL="523875" indent="-163513">
              <a:lnSpc>
                <a:spcPct val="100000"/>
              </a:lnSpc>
              <a:buFont typeface="Wingdings" pitchFamily="2" charset="2"/>
              <a:buChar char="§"/>
              <a:tabLst/>
              <a:defRPr sz="1400">
                <a:solidFill>
                  <a:srgbClr val="012169"/>
                </a:solidFill>
                <a:latin typeface="+mn-lt"/>
                <a:cs typeface="Calibri" panose="020F0502020204030204" pitchFamily="34" charset="0"/>
              </a:defRPr>
            </a:lvl3pPr>
            <a:lvl4pPr marL="744538" indent="-163513">
              <a:lnSpc>
                <a:spcPct val="100000"/>
              </a:lnSpc>
              <a:tabLst/>
              <a:defRPr sz="1200">
                <a:solidFill>
                  <a:srgbClr val="012169"/>
                </a:solidFill>
                <a:latin typeface="+mn-lt"/>
                <a:cs typeface="Calibri" panose="020F0502020204030204" pitchFamily="34" charset="0"/>
              </a:defRPr>
            </a:lvl4pPr>
          </a:lstStyle>
          <a:p>
            <a:pPr lvl="0"/>
            <a:r>
              <a:rPr lang="en-US" dirty="0"/>
              <a:t>Text font is Calibri, 20pt in sentence case</a:t>
            </a:r>
          </a:p>
          <a:p>
            <a:pPr lvl="1"/>
            <a:r>
              <a:rPr lang="en-US" dirty="0"/>
              <a:t>List Font is Calibri Bold, 14pt</a:t>
            </a:r>
          </a:p>
          <a:p>
            <a:pPr lvl="2"/>
            <a:r>
              <a:rPr lang="en-US" dirty="0"/>
              <a:t>List Font is Calibri, 14pt</a:t>
            </a:r>
          </a:p>
          <a:p>
            <a:pPr lvl="3"/>
            <a:r>
              <a:rPr lang="en-US" dirty="0"/>
              <a:t>List Font is Calibri, 12pt</a:t>
            </a:r>
          </a:p>
        </p:txBody>
      </p:sp>
      <p:sp>
        <p:nvSpPr>
          <p:cNvPr id="31" name="Copy">
            <a:extLst>
              <a:ext uri="{FF2B5EF4-FFF2-40B4-BE49-F238E27FC236}">
                <a16:creationId xmlns:a16="http://schemas.microsoft.com/office/drawing/2014/main" id="{C3628EF4-B64E-B5C5-D541-4D12F846BA4F}"/>
              </a:ext>
            </a:extLst>
          </p:cNvPr>
          <p:cNvSpPr>
            <a:spLocks noGrp="1"/>
          </p:cNvSpPr>
          <p:nvPr>
            <p:ph type="body" sz="quarter" idx="45" hasCustomPrompt="1"/>
          </p:nvPr>
        </p:nvSpPr>
        <p:spPr>
          <a:xfrm>
            <a:off x="7462058" y="1439362"/>
            <a:ext cx="1444795" cy="4926490"/>
          </a:xfrm>
          <a:prstGeom prst="rect">
            <a:avLst/>
          </a:prstGeom>
        </p:spPr>
        <p:txBody>
          <a:bodyPr lIns="0" tIns="0" rIns="0" bIns="0" anchor="t">
            <a:noAutofit/>
          </a:bodyPr>
          <a:lstStyle>
            <a:lvl1pPr marL="0" indent="0">
              <a:lnSpc>
                <a:spcPct val="100000"/>
              </a:lnSpc>
              <a:spcBef>
                <a:spcPts val="0"/>
              </a:spcBef>
              <a:buFont typeface="Arial" panose="020B0604020202020204" pitchFamily="34" charset="0"/>
              <a:buNone/>
              <a:defRPr sz="2000" b="0" i="0">
                <a:solidFill>
                  <a:srgbClr val="012169"/>
                </a:solidFill>
                <a:latin typeface="+mn-lt"/>
                <a:cs typeface="Calibri" panose="020F0502020204030204" pitchFamily="34" charset="0"/>
              </a:defRPr>
            </a:lvl1pPr>
            <a:lvl2pPr marL="290513" indent="-163513">
              <a:lnSpc>
                <a:spcPct val="100000"/>
              </a:lnSpc>
              <a:buFont typeface="Courier New" panose="02070309020205020404" pitchFamily="49" charset="0"/>
              <a:buChar char="o"/>
              <a:tabLst/>
              <a:defRPr sz="1400" b="1">
                <a:solidFill>
                  <a:srgbClr val="012169"/>
                </a:solidFill>
                <a:latin typeface="+mn-lt"/>
                <a:cs typeface="Calibri" panose="020F0502020204030204" pitchFamily="34" charset="0"/>
              </a:defRPr>
            </a:lvl2pPr>
            <a:lvl3pPr marL="523875" indent="-163513">
              <a:lnSpc>
                <a:spcPct val="100000"/>
              </a:lnSpc>
              <a:buFont typeface="Wingdings" pitchFamily="2" charset="2"/>
              <a:buChar char="§"/>
              <a:tabLst/>
              <a:defRPr sz="1400">
                <a:solidFill>
                  <a:srgbClr val="012169"/>
                </a:solidFill>
                <a:latin typeface="+mn-lt"/>
                <a:cs typeface="Calibri" panose="020F0502020204030204" pitchFamily="34" charset="0"/>
              </a:defRPr>
            </a:lvl3pPr>
            <a:lvl4pPr marL="744538" indent="-163513">
              <a:lnSpc>
                <a:spcPct val="100000"/>
              </a:lnSpc>
              <a:tabLst/>
              <a:defRPr sz="1200">
                <a:solidFill>
                  <a:srgbClr val="012169"/>
                </a:solidFill>
                <a:latin typeface="+mn-lt"/>
                <a:cs typeface="Calibri" panose="020F0502020204030204" pitchFamily="34" charset="0"/>
              </a:defRPr>
            </a:lvl4pPr>
          </a:lstStyle>
          <a:p>
            <a:pPr lvl="0"/>
            <a:r>
              <a:rPr lang="en-US" dirty="0"/>
              <a:t>Text font is Calibri, 20pt in sentence case</a:t>
            </a:r>
          </a:p>
          <a:p>
            <a:pPr lvl="1"/>
            <a:r>
              <a:rPr lang="en-US" dirty="0"/>
              <a:t>List Font is Calibri Bold, 14pt</a:t>
            </a:r>
          </a:p>
          <a:p>
            <a:pPr lvl="2"/>
            <a:r>
              <a:rPr lang="en-US" dirty="0"/>
              <a:t>List Font is Calibri, 14pt</a:t>
            </a:r>
          </a:p>
          <a:p>
            <a:pPr lvl="3"/>
            <a:r>
              <a:rPr lang="en-US" dirty="0"/>
              <a:t>List Font is Calibri, 12pt</a:t>
            </a:r>
          </a:p>
        </p:txBody>
      </p:sp>
    </p:spTree>
    <p:extLst>
      <p:ext uri="{BB962C8B-B14F-4D97-AF65-F5344CB8AC3E}">
        <p14:creationId xmlns:p14="http://schemas.microsoft.com/office/powerpoint/2010/main" val="4212045806"/>
      </p:ext>
    </p:extLst>
  </p:cSld>
  <p:clrMapOvr>
    <a:masterClrMapping/>
  </p:clrMapOvr>
  <p:extLst>
    <p:ext uri="{DCECCB84-F9BA-43D5-87BE-67443E8EF086}">
      <p15:sldGuideLst xmlns:p15="http://schemas.microsoft.com/office/powerpoint/2012/main">
        <p15:guide id="1" pos="3840">
          <p15:clr>
            <a:srgbClr val="FBAE40"/>
          </p15:clr>
        </p15:guide>
      </p15:sldGuideLst>
    </p:ext>
  </p:extLst>
</p:sldLayout>
</file>

<file path=ppt/slideLayouts/slideLayout117.xml><?xml version="1.0" encoding="utf-8"?>
<p:sldLayout xmlns:a="http://schemas.openxmlformats.org/drawingml/2006/main" xmlns:r="http://schemas.openxmlformats.org/officeDocument/2006/relationships" xmlns:p="http://schemas.openxmlformats.org/presentationml/2006/main" preserve="1" userDrawn="1">
  <p:cSld name="Content+Media 30">
    <p:spTree>
      <p:nvGrpSpPr>
        <p:cNvPr id="1" name=""/>
        <p:cNvGrpSpPr/>
        <p:nvPr/>
      </p:nvGrpSpPr>
      <p:grpSpPr>
        <a:xfrm>
          <a:off x="0" y="0"/>
          <a:ext cx="0" cy="0"/>
          <a:chOff x="0" y="0"/>
          <a:chExt cx="0" cy="0"/>
        </a:xfrm>
      </p:grpSpPr>
      <p:sp>
        <p:nvSpPr>
          <p:cNvPr id="31" name="Freeform 30">
            <a:extLst>
              <a:ext uri="{FF2B5EF4-FFF2-40B4-BE49-F238E27FC236}">
                <a16:creationId xmlns:a16="http://schemas.microsoft.com/office/drawing/2014/main" id="{980015FD-6DBB-9B8C-A6AA-3AF491696F08}"/>
              </a:ext>
            </a:extLst>
          </p:cNvPr>
          <p:cNvSpPr/>
          <p:nvPr/>
        </p:nvSpPr>
        <p:spPr>
          <a:xfrm>
            <a:off x="0" y="1834895"/>
            <a:ext cx="6095968" cy="4674743"/>
          </a:xfrm>
          <a:custGeom>
            <a:avLst/>
            <a:gdLst>
              <a:gd name="connsiteX0" fmla="*/ 2108454 w 6095968"/>
              <a:gd name="connsiteY0" fmla="*/ 0 h 4674743"/>
              <a:gd name="connsiteX1" fmla="*/ 5931789 w 6095968"/>
              <a:gd name="connsiteY1" fmla="*/ 0 h 4674743"/>
              <a:gd name="connsiteX2" fmla="*/ 5931916 w 6095968"/>
              <a:gd name="connsiteY2" fmla="*/ 0 h 4674743"/>
              <a:gd name="connsiteX3" fmla="*/ 6085967 w 6095968"/>
              <a:gd name="connsiteY3" fmla="*/ 217424 h 4674743"/>
              <a:gd name="connsiteX4" fmla="*/ 5666867 w 6095968"/>
              <a:gd name="connsiteY4" fmla="*/ 1232027 h 4674743"/>
              <a:gd name="connsiteX5" fmla="*/ 5659882 w 6095968"/>
              <a:gd name="connsiteY5" fmla="*/ 1251204 h 4674743"/>
              <a:gd name="connsiteX6" fmla="*/ 5656199 w 6095968"/>
              <a:gd name="connsiteY6" fmla="*/ 1260729 h 4674743"/>
              <a:gd name="connsiteX7" fmla="*/ 5652262 w 6095968"/>
              <a:gd name="connsiteY7" fmla="*/ 1270254 h 4674743"/>
              <a:gd name="connsiteX8" fmla="*/ 5155438 w 6095968"/>
              <a:gd name="connsiteY8" fmla="*/ 2473198 h 4674743"/>
              <a:gd name="connsiteX9" fmla="*/ 3886073 w 6095968"/>
              <a:gd name="connsiteY9" fmla="*/ 4074287 h 4674743"/>
              <a:gd name="connsiteX10" fmla="*/ 1912747 w 6095968"/>
              <a:gd name="connsiteY10" fmla="*/ 4674743 h 4674743"/>
              <a:gd name="connsiteX11" fmla="*/ 0 w 6095968"/>
              <a:gd name="connsiteY11" fmla="*/ 4674743 h 4674743"/>
              <a:gd name="connsiteX12" fmla="*/ 0 w 6095968"/>
              <a:gd name="connsiteY12" fmla="*/ 4290069 h 4674743"/>
              <a:gd name="connsiteX13" fmla="*/ 0 w 6095968"/>
              <a:gd name="connsiteY13" fmla="*/ 3912743 h 4674743"/>
              <a:gd name="connsiteX14" fmla="*/ 0 w 6095968"/>
              <a:gd name="connsiteY14" fmla="*/ 1625346 h 4674743"/>
              <a:gd name="connsiteX15" fmla="*/ 0 w 6095968"/>
              <a:gd name="connsiteY15" fmla="*/ 996890 h 4674743"/>
              <a:gd name="connsiteX16" fmla="*/ 0 w 6095968"/>
              <a:gd name="connsiteY16" fmla="*/ 610870 h 4674743"/>
              <a:gd name="connsiteX17" fmla="*/ 174371 w 6095968"/>
              <a:gd name="connsiteY17" fmla="*/ 498856 h 4674743"/>
              <a:gd name="connsiteX18" fmla="*/ 1100074 w 6095968"/>
              <a:gd name="connsiteY18" fmla="*/ 120523 h 4674743"/>
              <a:gd name="connsiteX19" fmla="*/ 2108454 w 6095968"/>
              <a:gd name="connsiteY19" fmla="*/ 0 h 46747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095968" h="4674743">
                <a:moveTo>
                  <a:pt x="2108454" y="0"/>
                </a:moveTo>
                <a:lnTo>
                  <a:pt x="5931789" y="0"/>
                </a:lnTo>
                <a:lnTo>
                  <a:pt x="5931916" y="0"/>
                </a:lnTo>
                <a:cubicBezTo>
                  <a:pt x="6043803" y="0"/>
                  <a:pt x="6125210" y="114808"/>
                  <a:pt x="6085967" y="217424"/>
                </a:cubicBezTo>
                <a:lnTo>
                  <a:pt x="5666867" y="1232027"/>
                </a:lnTo>
                <a:cubicBezTo>
                  <a:pt x="5664581" y="1238377"/>
                  <a:pt x="5662295" y="1244854"/>
                  <a:pt x="5659882" y="1251204"/>
                </a:cubicBezTo>
                <a:lnTo>
                  <a:pt x="5656199" y="1260729"/>
                </a:lnTo>
                <a:lnTo>
                  <a:pt x="5652262" y="1270254"/>
                </a:lnTo>
                <a:lnTo>
                  <a:pt x="5155438" y="2473198"/>
                </a:lnTo>
                <a:cubicBezTo>
                  <a:pt x="4902962" y="3128010"/>
                  <a:pt x="4464304" y="3681603"/>
                  <a:pt x="3886073" y="4074287"/>
                </a:cubicBezTo>
                <a:cubicBezTo>
                  <a:pt x="3307715" y="4467098"/>
                  <a:pt x="2625344" y="4674743"/>
                  <a:pt x="1912747" y="4674743"/>
                </a:cubicBezTo>
                <a:lnTo>
                  <a:pt x="0" y="4674743"/>
                </a:lnTo>
                <a:lnTo>
                  <a:pt x="0" y="4290069"/>
                </a:lnTo>
                <a:lnTo>
                  <a:pt x="0" y="3912743"/>
                </a:lnTo>
                <a:lnTo>
                  <a:pt x="0" y="1625346"/>
                </a:lnTo>
                <a:lnTo>
                  <a:pt x="0" y="996890"/>
                </a:lnTo>
                <a:lnTo>
                  <a:pt x="0" y="610870"/>
                </a:lnTo>
                <a:cubicBezTo>
                  <a:pt x="56642" y="571754"/>
                  <a:pt x="114681" y="534289"/>
                  <a:pt x="174371" y="498856"/>
                </a:cubicBezTo>
                <a:cubicBezTo>
                  <a:pt x="454533" y="331724"/>
                  <a:pt x="765937" y="204470"/>
                  <a:pt x="1100074" y="120523"/>
                </a:cubicBezTo>
                <a:cubicBezTo>
                  <a:pt x="1418590" y="40513"/>
                  <a:pt x="1757934" y="0"/>
                  <a:pt x="2108454" y="0"/>
                </a:cubicBezTo>
                <a:close/>
              </a:path>
            </a:pathLst>
          </a:custGeom>
          <a:solidFill>
            <a:srgbClr val="012169"/>
          </a:solidFill>
          <a:ln w="9513" cap="flat">
            <a:noFill/>
            <a:prstDash val="solid"/>
            <a:miter/>
          </a:ln>
        </p:spPr>
        <p:txBody>
          <a:bodyPr rtlCol="0" anchor="ctr">
            <a:noAutofit/>
          </a:bodyPr>
          <a:lstStyle/>
          <a:p>
            <a:endParaRPr lang="en-US"/>
          </a:p>
        </p:txBody>
      </p:sp>
      <p:sp>
        <p:nvSpPr>
          <p:cNvPr id="13" name="Picture Placeholder 12">
            <a:extLst>
              <a:ext uri="{FF2B5EF4-FFF2-40B4-BE49-F238E27FC236}">
                <a16:creationId xmlns:a16="http://schemas.microsoft.com/office/drawing/2014/main" id="{FD44D15B-4B6A-7DBD-13D3-33E13CEDCE0A}"/>
              </a:ext>
            </a:extLst>
          </p:cNvPr>
          <p:cNvSpPr>
            <a:spLocks noGrp="1"/>
          </p:cNvSpPr>
          <p:nvPr>
            <p:ph type="pic" sz="quarter" idx="23"/>
          </p:nvPr>
        </p:nvSpPr>
        <p:spPr>
          <a:xfrm>
            <a:off x="0" y="2596895"/>
            <a:ext cx="4957921" cy="3150743"/>
          </a:xfrm>
          <a:custGeom>
            <a:avLst/>
            <a:gdLst>
              <a:gd name="connsiteX0" fmla="*/ 2108454 w 4957921"/>
              <a:gd name="connsiteY0" fmla="*/ 0 h 3150743"/>
              <a:gd name="connsiteX1" fmla="*/ 4793869 w 4957921"/>
              <a:gd name="connsiteY1" fmla="*/ 0 h 3150743"/>
              <a:gd name="connsiteX2" fmla="*/ 4947920 w 4957921"/>
              <a:gd name="connsiteY2" fmla="*/ 217424 h 3150743"/>
              <a:gd name="connsiteX3" fmla="*/ 4447413 w 4957921"/>
              <a:gd name="connsiteY3" fmla="*/ 1429131 h 3150743"/>
              <a:gd name="connsiteX4" fmla="*/ 1912747 w 4957921"/>
              <a:gd name="connsiteY4" fmla="*/ 3150743 h 3150743"/>
              <a:gd name="connsiteX5" fmla="*/ 0 w 4957921"/>
              <a:gd name="connsiteY5" fmla="*/ 3150743 h 3150743"/>
              <a:gd name="connsiteX6" fmla="*/ 0 w 4957921"/>
              <a:gd name="connsiteY6" fmla="*/ 863346 h 3150743"/>
              <a:gd name="connsiteX7" fmla="*/ 2108454 w 4957921"/>
              <a:gd name="connsiteY7" fmla="*/ 0 h 31507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957921" h="3150743">
                <a:moveTo>
                  <a:pt x="2108454" y="0"/>
                </a:moveTo>
                <a:lnTo>
                  <a:pt x="4793869" y="0"/>
                </a:lnTo>
                <a:cubicBezTo>
                  <a:pt x="4905756" y="0"/>
                  <a:pt x="4987163" y="114808"/>
                  <a:pt x="4947920" y="217424"/>
                </a:cubicBezTo>
                <a:lnTo>
                  <a:pt x="4447413" y="1429131"/>
                </a:lnTo>
                <a:cubicBezTo>
                  <a:pt x="4048252" y="2474595"/>
                  <a:pt x="3052699" y="3150743"/>
                  <a:pt x="1912747" y="3150743"/>
                </a:cubicBezTo>
                <a:lnTo>
                  <a:pt x="0" y="3150743"/>
                </a:lnTo>
                <a:lnTo>
                  <a:pt x="0" y="863346"/>
                </a:lnTo>
                <a:cubicBezTo>
                  <a:pt x="498729" y="285877"/>
                  <a:pt x="1256792" y="0"/>
                  <a:pt x="2108454" y="0"/>
                </a:cubicBezTo>
                <a:close/>
              </a:path>
            </a:pathLst>
          </a:custGeom>
          <a:pattFill prst="pct20">
            <a:fgClr>
              <a:srgbClr val="012169"/>
            </a:fgClr>
            <a:bgClr>
              <a:schemeClr val="bg1"/>
            </a:bgClr>
          </a:pattFill>
        </p:spPr>
        <p:txBody>
          <a:bodyPr wrap="square" anchor="ctr">
            <a:noAutofit/>
          </a:bodyPr>
          <a:lstStyle>
            <a:lvl1pPr marL="0" indent="0" algn="ctr">
              <a:lnSpc>
                <a:spcPct val="100000"/>
              </a:lnSpc>
              <a:spcBef>
                <a:spcPts val="0"/>
              </a:spcBef>
              <a:buNone/>
              <a:defRPr sz="2000" b="1">
                <a:solidFill>
                  <a:srgbClr val="012169"/>
                </a:solidFill>
                <a:latin typeface="Calibri" panose="020F0502020204030204" pitchFamily="34" charset="0"/>
                <a:cs typeface="Calibri" panose="020F0502020204030204" pitchFamily="34" charset="0"/>
              </a:defRPr>
            </a:lvl1pPr>
          </a:lstStyle>
          <a:p>
            <a:r>
              <a:rPr lang="en-US"/>
              <a:t>Click icon to add picture</a:t>
            </a:r>
          </a:p>
        </p:txBody>
      </p:sp>
      <p:sp>
        <p:nvSpPr>
          <p:cNvPr id="5" name="Proprietary Statement">
            <a:extLst>
              <a:ext uri="{FF2B5EF4-FFF2-40B4-BE49-F238E27FC236}">
                <a16:creationId xmlns:a16="http://schemas.microsoft.com/office/drawing/2014/main" id="{325CE3E7-865B-CE37-81B1-DDFBF16FCEC7}"/>
              </a:ext>
            </a:extLst>
          </p:cNvPr>
          <p:cNvSpPr txBox="1"/>
          <p:nvPr userDrawn="1"/>
        </p:nvSpPr>
        <p:spPr>
          <a:xfrm rot="5400000">
            <a:off x="11015684" y="1173468"/>
            <a:ext cx="1949939" cy="275129"/>
          </a:xfrm>
          <a:prstGeom prst="rect">
            <a:avLst/>
          </a:prstGeom>
          <a:noFill/>
        </p:spPr>
        <p:txBody>
          <a:bodyPr wrap="square" rtlCol="0">
            <a:noAutofit/>
          </a:bodyPr>
          <a:lstStyle/>
          <a:p>
            <a:r>
              <a:rPr lang="en-US" sz="800">
                <a:solidFill>
                  <a:srgbClr val="012169"/>
                </a:solidFill>
                <a:latin typeface="+mn-lt"/>
                <a:cs typeface="Calibri" panose="020F0502020204030204" pitchFamily="34" charset="0"/>
              </a:rPr>
              <a:t>Proprietary business information of ADM.</a:t>
            </a:r>
          </a:p>
        </p:txBody>
      </p:sp>
      <p:sp>
        <p:nvSpPr>
          <p:cNvPr id="6" name="Page Number">
            <a:extLst>
              <a:ext uri="{FF2B5EF4-FFF2-40B4-BE49-F238E27FC236}">
                <a16:creationId xmlns:a16="http://schemas.microsoft.com/office/drawing/2014/main" id="{A87FB389-F64F-57D0-B738-377C2A9CED9D}"/>
              </a:ext>
            </a:extLst>
          </p:cNvPr>
          <p:cNvSpPr txBox="1"/>
          <p:nvPr userDrawn="1"/>
        </p:nvSpPr>
        <p:spPr>
          <a:xfrm>
            <a:off x="11725057" y="76801"/>
            <a:ext cx="583933" cy="153888"/>
          </a:xfrm>
          <a:prstGeom prst="rect">
            <a:avLst/>
          </a:prstGeom>
          <a:noFill/>
        </p:spPr>
        <p:txBody>
          <a:bodyPr wrap="square" lIns="0" tIns="0" rIns="0" bIns="0" rtlCol="0" anchor="ctr" anchorCtr="0">
            <a:noAutofit/>
          </a:bodyPr>
          <a:lstStyle/>
          <a:p>
            <a:pPr algn="ctr"/>
            <a:fld id="{B49023F9-1F1A-4EC8-9204-C35E5AB6C15C}" type="slidenum">
              <a:rPr lang="en-US" sz="1000" smtClean="0">
                <a:solidFill>
                  <a:srgbClr val="012169"/>
                </a:solidFill>
                <a:latin typeface="+mj-lt"/>
              </a:rPr>
              <a:pPr algn="ctr"/>
              <a:t>‹#›</a:t>
            </a:fld>
            <a:endParaRPr lang="en-US" sz="1000">
              <a:solidFill>
                <a:srgbClr val="012169"/>
              </a:solidFill>
              <a:latin typeface="+mj-lt"/>
            </a:endParaRPr>
          </a:p>
        </p:txBody>
      </p:sp>
      <p:sp>
        <p:nvSpPr>
          <p:cNvPr id="14" name="Copy">
            <a:extLst>
              <a:ext uri="{FF2B5EF4-FFF2-40B4-BE49-F238E27FC236}">
                <a16:creationId xmlns:a16="http://schemas.microsoft.com/office/drawing/2014/main" id="{FA1134AD-F5AF-E80C-FEB3-DE2E2C7F3839}"/>
              </a:ext>
            </a:extLst>
          </p:cNvPr>
          <p:cNvSpPr>
            <a:spLocks noGrp="1"/>
          </p:cNvSpPr>
          <p:nvPr>
            <p:ph type="body" sz="quarter" idx="41" hasCustomPrompt="1"/>
          </p:nvPr>
        </p:nvSpPr>
        <p:spPr>
          <a:xfrm>
            <a:off x="6454544" y="350201"/>
            <a:ext cx="2503491" cy="1815526"/>
          </a:xfrm>
          <a:prstGeom prst="rect">
            <a:avLst/>
          </a:prstGeom>
        </p:spPr>
        <p:txBody>
          <a:bodyPr lIns="0" tIns="0" rIns="0" bIns="0" anchor="t">
            <a:noAutofit/>
          </a:bodyPr>
          <a:lstStyle>
            <a:lvl1pPr marL="0" indent="0">
              <a:lnSpc>
                <a:spcPct val="100000"/>
              </a:lnSpc>
              <a:spcBef>
                <a:spcPts val="0"/>
              </a:spcBef>
              <a:buFont typeface="Arial" panose="020B0604020202020204" pitchFamily="34" charset="0"/>
              <a:buNone/>
              <a:defRPr sz="1200" b="1" i="0">
                <a:solidFill>
                  <a:srgbClr val="012169"/>
                </a:solidFill>
                <a:latin typeface="+mn-lt"/>
                <a:cs typeface="Calibri" panose="020F0502020204030204" pitchFamily="34" charset="0"/>
              </a:defRPr>
            </a:lvl1pPr>
            <a:lvl2pPr marL="290513" indent="-163513">
              <a:lnSpc>
                <a:spcPct val="100000"/>
              </a:lnSpc>
              <a:buFont typeface="Courier New" panose="02070309020205020404" pitchFamily="49" charset="0"/>
              <a:buChar char="o"/>
              <a:tabLst/>
              <a:defRPr sz="1200" b="0">
                <a:solidFill>
                  <a:srgbClr val="012169"/>
                </a:solidFill>
                <a:latin typeface="+mn-lt"/>
                <a:cs typeface="Calibri" panose="020F0502020204030204" pitchFamily="34" charset="0"/>
              </a:defRPr>
            </a:lvl2pPr>
            <a:lvl3pPr marL="523875" indent="-163513">
              <a:lnSpc>
                <a:spcPct val="100000"/>
              </a:lnSpc>
              <a:buFont typeface="Wingdings" pitchFamily="2" charset="2"/>
              <a:buChar char="§"/>
              <a:tabLst/>
              <a:defRPr sz="1000">
                <a:solidFill>
                  <a:srgbClr val="012169"/>
                </a:solidFill>
                <a:latin typeface="+mn-lt"/>
                <a:cs typeface="Calibri" panose="020F0502020204030204" pitchFamily="34" charset="0"/>
              </a:defRPr>
            </a:lvl3pPr>
            <a:lvl4pPr marL="744538" indent="-163513">
              <a:lnSpc>
                <a:spcPct val="100000"/>
              </a:lnSpc>
              <a:tabLst/>
              <a:defRPr sz="900">
                <a:solidFill>
                  <a:srgbClr val="012169"/>
                </a:solidFill>
                <a:latin typeface="+mn-lt"/>
                <a:cs typeface="Calibri" panose="020F0502020204030204" pitchFamily="34" charset="0"/>
              </a:defRPr>
            </a:lvl4pPr>
          </a:lstStyle>
          <a:p>
            <a:pPr lvl="0"/>
            <a:r>
              <a:rPr lang="en-US" dirty="0"/>
              <a:t>Text font is Calibri Bold, 12pt in sentence case</a:t>
            </a:r>
          </a:p>
          <a:p>
            <a:pPr lvl="1"/>
            <a:r>
              <a:rPr lang="en-US" dirty="0"/>
              <a:t>List Font is Calibri, 12pt</a:t>
            </a:r>
          </a:p>
          <a:p>
            <a:pPr lvl="2"/>
            <a:r>
              <a:rPr lang="en-US" dirty="0"/>
              <a:t>List Font is Calibri, 10pt</a:t>
            </a:r>
          </a:p>
          <a:p>
            <a:pPr lvl="3"/>
            <a:r>
              <a:rPr lang="en-US" dirty="0"/>
              <a:t>List Font is Calibri, 9pt</a:t>
            </a:r>
          </a:p>
        </p:txBody>
      </p:sp>
      <p:sp>
        <p:nvSpPr>
          <p:cNvPr id="15" name="Copy">
            <a:extLst>
              <a:ext uri="{FF2B5EF4-FFF2-40B4-BE49-F238E27FC236}">
                <a16:creationId xmlns:a16="http://schemas.microsoft.com/office/drawing/2014/main" id="{29C0EB39-9899-BB9C-35AE-5E19BF8C1C86}"/>
              </a:ext>
            </a:extLst>
          </p:cNvPr>
          <p:cNvSpPr>
            <a:spLocks noGrp="1"/>
          </p:cNvSpPr>
          <p:nvPr>
            <p:ph type="body" sz="quarter" idx="42" hasCustomPrompt="1"/>
          </p:nvPr>
        </p:nvSpPr>
        <p:spPr>
          <a:xfrm>
            <a:off x="9304301" y="350201"/>
            <a:ext cx="2537899" cy="1815526"/>
          </a:xfrm>
          <a:prstGeom prst="rect">
            <a:avLst/>
          </a:prstGeom>
        </p:spPr>
        <p:txBody>
          <a:bodyPr lIns="0" tIns="0" rIns="0" bIns="0" anchor="t">
            <a:noAutofit/>
          </a:bodyPr>
          <a:lstStyle>
            <a:lvl1pPr marL="0" indent="0">
              <a:lnSpc>
                <a:spcPct val="100000"/>
              </a:lnSpc>
              <a:spcBef>
                <a:spcPts val="0"/>
              </a:spcBef>
              <a:buFont typeface="Arial" panose="020B0604020202020204" pitchFamily="34" charset="0"/>
              <a:buNone/>
              <a:defRPr sz="1200" b="1" i="0">
                <a:solidFill>
                  <a:srgbClr val="012169"/>
                </a:solidFill>
                <a:latin typeface="+mn-lt"/>
                <a:cs typeface="Calibri" panose="020F0502020204030204" pitchFamily="34" charset="0"/>
              </a:defRPr>
            </a:lvl1pPr>
            <a:lvl2pPr marL="290513" indent="-163513">
              <a:lnSpc>
                <a:spcPct val="100000"/>
              </a:lnSpc>
              <a:buFont typeface="Courier New" panose="02070309020205020404" pitchFamily="49" charset="0"/>
              <a:buChar char="o"/>
              <a:tabLst/>
              <a:defRPr sz="1200" b="0">
                <a:solidFill>
                  <a:srgbClr val="012169"/>
                </a:solidFill>
                <a:latin typeface="+mn-lt"/>
                <a:cs typeface="Calibri" panose="020F0502020204030204" pitchFamily="34" charset="0"/>
              </a:defRPr>
            </a:lvl2pPr>
            <a:lvl3pPr marL="523875" indent="-163513">
              <a:lnSpc>
                <a:spcPct val="100000"/>
              </a:lnSpc>
              <a:buFont typeface="Wingdings" pitchFamily="2" charset="2"/>
              <a:buChar char="§"/>
              <a:tabLst/>
              <a:defRPr sz="1000">
                <a:solidFill>
                  <a:srgbClr val="012169"/>
                </a:solidFill>
                <a:latin typeface="+mn-lt"/>
                <a:cs typeface="Calibri" panose="020F0502020204030204" pitchFamily="34" charset="0"/>
              </a:defRPr>
            </a:lvl3pPr>
            <a:lvl4pPr marL="744538" indent="-163513">
              <a:lnSpc>
                <a:spcPct val="100000"/>
              </a:lnSpc>
              <a:tabLst/>
              <a:defRPr sz="900">
                <a:solidFill>
                  <a:srgbClr val="012169"/>
                </a:solidFill>
                <a:latin typeface="+mn-lt"/>
                <a:cs typeface="Calibri" panose="020F0502020204030204" pitchFamily="34" charset="0"/>
              </a:defRPr>
            </a:lvl4pPr>
          </a:lstStyle>
          <a:p>
            <a:pPr lvl="0"/>
            <a:r>
              <a:rPr lang="en-US" dirty="0"/>
              <a:t>Text font is Calibri Bold, 12pt in sentence case</a:t>
            </a:r>
          </a:p>
          <a:p>
            <a:pPr lvl="1"/>
            <a:r>
              <a:rPr lang="en-US" dirty="0"/>
              <a:t>List Font is Calibri, 12pt</a:t>
            </a:r>
          </a:p>
          <a:p>
            <a:pPr lvl="2"/>
            <a:r>
              <a:rPr lang="en-US" dirty="0"/>
              <a:t>List Font is Calibri, 10pt</a:t>
            </a:r>
          </a:p>
          <a:p>
            <a:pPr lvl="3"/>
            <a:r>
              <a:rPr lang="en-US" dirty="0"/>
              <a:t>List Font is Calibri, 9pt</a:t>
            </a:r>
          </a:p>
        </p:txBody>
      </p:sp>
      <p:sp>
        <p:nvSpPr>
          <p:cNvPr id="17" name="Copy">
            <a:extLst>
              <a:ext uri="{FF2B5EF4-FFF2-40B4-BE49-F238E27FC236}">
                <a16:creationId xmlns:a16="http://schemas.microsoft.com/office/drawing/2014/main" id="{B8EA7643-5DEC-66D5-167B-1F63938086B7}"/>
              </a:ext>
            </a:extLst>
          </p:cNvPr>
          <p:cNvSpPr>
            <a:spLocks noGrp="1"/>
          </p:cNvSpPr>
          <p:nvPr>
            <p:ph type="body" sz="quarter" idx="44" hasCustomPrompt="1"/>
          </p:nvPr>
        </p:nvSpPr>
        <p:spPr>
          <a:xfrm>
            <a:off x="9304301" y="2507247"/>
            <a:ext cx="2537899" cy="1815526"/>
          </a:xfrm>
          <a:prstGeom prst="rect">
            <a:avLst/>
          </a:prstGeom>
        </p:spPr>
        <p:txBody>
          <a:bodyPr lIns="0" tIns="0" rIns="0" bIns="0" anchor="t">
            <a:noAutofit/>
          </a:bodyPr>
          <a:lstStyle>
            <a:lvl1pPr marL="0" indent="0">
              <a:lnSpc>
                <a:spcPct val="100000"/>
              </a:lnSpc>
              <a:spcBef>
                <a:spcPts val="0"/>
              </a:spcBef>
              <a:buFont typeface="Arial" panose="020B0604020202020204" pitchFamily="34" charset="0"/>
              <a:buNone/>
              <a:defRPr sz="1200" b="1" i="0">
                <a:solidFill>
                  <a:srgbClr val="012169"/>
                </a:solidFill>
                <a:latin typeface="+mn-lt"/>
                <a:cs typeface="Calibri" panose="020F0502020204030204" pitchFamily="34" charset="0"/>
              </a:defRPr>
            </a:lvl1pPr>
            <a:lvl2pPr marL="290513" indent="-163513">
              <a:lnSpc>
                <a:spcPct val="100000"/>
              </a:lnSpc>
              <a:buFont typeface="Courier New" panose="02070309020205020404" pitchFamily="49" charset="0"/>
              <a:buChar char="o"/>
              <a:tabLst/>
              <a:defRPr sz="1200" b="0">
                <a:solidFill>
                  <a:srgbClr val="012169"/>
                </a:solidFill>
                <a:latin typeface="+mn-lt"/>
                <a:cs typeface="Calibri" panose="020F0502020204030204" pitchFamily="34" charset="0"/>
              </a:defRPr>
            </a:lvl2pPr>
            <a:lvl3pPr marL="523875" indent="-163513">
              <a:lnSpc>
                <a:spcPct val="100000"/>
              </a:lnSpc>
              <a:buFont typeface="Wingdings" pitchFamily="2" charset="2"/>
              <a:buChar char="§"/>
              <a:tabLst/>
              <a:defRPr sz="1000">
                <a:solidFill>
                  <a:srgbClr val="012169"/>
                </a:solidFill>
                <a:latin typeface="+mn-lt"/>
                <a:cs typeface="Calibri" panose="020F0502020204030204" pitchFamily="34" charset="0"/>
              </a:defRPr>
            </a:lvl3pPr>
            <a:lvl4pPr marL="744538" indent="-163513">
              <a:lnSpc>
                <a:spcPct val="100000"/>
              </a:lnSpc>
              <a:tabLst/>
              <a:defRPr sz="900">
                <a:solidFill>
                  <a:srgbClr val="012169"/>
                </a:solidFill>
                <a:latin typeface="+mn-lt"/>
                <a:cs typeface="Calibri" panose="020F0502020204030204" pitchFamily="34" charset="0"/>
              </a:defRPr>
            </a:lvl4pPr>
          </a:lstStyle>
          <a:p>
            <a:pPr lvl="0"/>
            <a:r>
              <a:rPr lang="en-US" dirty="0"/>
              <a:t>Text font is Calibri Bold, 12pt in sentence case</a:t>
            </a:r>
          </a:p>
          <a:p>
            <a:pPr lvl="1"/>
            <a:r>
              <a:rPr lang="en-US" dirty="0"/>
              <a:t>List Font is Calibri, 12pt</a:t>
            </a:r>
          </a:p>
          <a:p>
            <a:pPr lvl="2"/>
            <a:r>
              <a:rPr lang="en-US" dirty="0"/>
              <a:t>List Font is Calibri, 10pt</a:t>
            </a:r>
          </a:p>
          <a:p>
            <a:pPr lvl="3"/>
            <a:r>
              <a:rPr lang="en-US" dirty="0"/>
              <a:t>List Font is Calibri, 9pt</a:t>
            </a:r>
          </a:p>
        </p:txBody>
      </p:sp>
      <p:sp>
        <p:nvSpPr>
          <p:cNvPr id="19" name="Copy">
            <a:extLst>
              <a:ext uri="{FF2B5EF4-FFF2-40B4-BE49-F238E27FC236}">
                <a16:creationId xmlns:a16="http://schemas.microsoft.com/office/drawing/2014/main" id="{C1743A9B-FC13-58D3-46AD-6B5EF2B2E3AD}"/>
              </a:ext>
            </a:extLst>
          </p:cNvPr>
          <p:cNvSpPr>
            <a:spLocks noGrp="1"/>
          </p:cNvSpPr>
          <p:nvPr>
            <p:ph type="body" sz="quarter" idx="46" hasCustomPrompt="1"/>
          </p:nvPr>
        </p:nvSpPr>
        <p:spPr>
          <a:xfrm>
            <a:off x="9304301" y="4687739"/>
            <a:ext cx="2537899" cy="1815526"/>
          </a:xfrm>
          <a:prstGeom prst="rect">
            <a:avLst/>
          </a:prstGeom>
        </p:spPr>
        <p:txBody>
          <a:bodyPr lIns="0" tIns="0" rIns="0" bIns="0" anchor="t">
            <a:noAutofit/>
          </a:bodyPr>
          <a:lstStyle>
            <a:lvl1pPr marL="0" indent="0">
              <a:lnSpc>
                <a:spcPct val="100000"/>
              </a:lnSpc>
              <a:spcBef>
                <a:spcPts val="0"/>
              </a:spcBef>
              <a:buFont typeface="Arial" panose="020B0604020202020204" pitchFamily="34" charset="0"/>
              <a:buNone/>
              <a:defRPr sz="1200" b="1" i="0">
                <a:solidFill>
                  <a:srgbClr val="012169"/>
                </a:solidFill>
                <a:latin typeface="+mn-lt"/>
                <a:cs typeface="Calibri" panose="020F0502020204030204" pitchFamily="34" charset="0"/>
              </a:defRPr>
            </a:lvl1pPr>
            <a:lvl2pPr marL="290513" indent="-163513">
              <a:lnSpc>
                <a:spcPct val="100000"/>
              </a:lnSpc>
              <a:buFont typeface="Courier New" panose="02070309020205020404" pitchFamily="49" charset="0"/>
              <a:buChar char="o"/>
              <a:tabLst/>
              <a:defRPr sz="1200" b="0">
                <a:solidFill>
                  <a:srgbClr val="012169"/>
                </a:solidFill>
                <a:latin typeface="+mn-lt"/>
                <a:cs typeface="Calibri" panose="020F0502020204030204" pitchFamily="34" charset="0"/>
              </a:defRPr>
            </a:lvl2pPr>
            <a:lvl3pPr marL="523875" indent="-163513">
              <a:lnSpc>
                <a:spcPct val="100000"/>
              </a:lnSpc>
              <a:buFont typeface="Wingdings" pitchFamily="2" charset="2"/>
              <a:buChar char="§"/>
              <a:tabLst/>
              <a:defRPr sz="1000">
                <a:solidFill>
                  <a:srgbClr val="012169"/>
                </a:solidFill>
                <a:latin typeface="+mn-lt"/>
                <a:cs typeface="Calibri" panose="020F0502020204030204" pitchFamily="34" charset="0"/>
              </a:defRPr>
            </a:lvl3pPr>
            <a:lvl4pPr marL="744538" indent="-163513">
              <a:lnSpc>
                <a:spcPct val="100000"/>
              </a:lnSpc>
              <a:tabLst/>
              <a:defRPr sz="900">
                <a:solidFill>
                  <a:srgbClr val="012169"/>
                </a:solidFill>
                <a:latin typeface="+mn-lt"/>
                <a:cs typeface="Calibri" panose="020F0502020204030204" pitchFamily="34" charset="0"/>
              </a:defRPr>
            </a:lvl4pPr>
          </a:lstStyle>
          <a:p>
            <a:pPr lvl="0"/>
            <a:r>
              <a:rPr lang="en-US" dirty="0"/>
              <a:t>Text font is Calibri Bold, 12pt in sentence case</a:t>
            </a:r>
          </a:p>
          <a:p>
            <a:pPr lvl="1"/>
            <a:r>
              <a:rPr lang="en-US" dirty="0"/>
              <a:t>List Font is Calibri, 12pt</a:t>
            </a:r>
          </a:p>
          <a:p>
            <a:pPr lvl="2"/>
            <a:r>
              <a:rPr lang="en-US" dirty="0"/>
              <a:t>List Font is Calibri, 10pt</a:t>
            </a:r>
          </a:p>
          <a:p>
            <a:pPr lvl="3"/>
            <a:r>
              <a:rPr lang="en-US" dirty="0"/>
              <a:t>List Font is Calibri, 9pt</a:t>
            </a:r>
          </a:p>
        </p:txBody>
      </p:sp>
      <p:sp>
        <p:nvSpPr>
          <p:cNvPr id="20" name="Copy">
            <a:extLst>
              <a:ext uri="{FF2B5EF4-FFF2-40B4-BE49-F238E27FC236}">
                <a16:creationId xmlns:a16="http://schemas.microsoft.com/office/drawing/2014/main" id="{EF3B7E9A-77A5-7614-4F65-87BD517106A3}"/>
              </a:ext>
            </a:extLst>
          </p:cNvPr>
          <p:cNvSpPr>
            <a:spLocks noGrp="1"/>
          </p:cNvSpPr>
          <p:nvPr>
            <p:ph type="body" sz="quarter" idx="47" hasCustomPrompt="1"/>
          </p:nvPr>
        </p:nvSpPr>
        <p:spPr>
          <a:xfrm>
            <a:off x="6454544" y="2507247"/>
            <a:ext cx="2503491" cy="1815526"/>
          </a:xfrm>
          <a:prstGeom prst="rect">
            <a:avLst/>
          </a:prstGeom>
        </p:spPr>
        <p:txBody>
          <a:bodyPr lIns="0" tIns="0" rIns="0" bIns="0" anchor="t">
            <a:noAutofit/>
          </a:bodyPr>
          <a:lstStyle>
            <a:lvl1pPr marL="0" indent="0">
              <a:lnSpc>
                <a:spcPct val="100000"/>
              </a:lnSpc>
              <a:spcBef>
                <a:spcPts val="0"/>
              </a:spcBef>
              <a:buFont typeface="Arial" panose="020B0604020202020204" pitchFamily="34" charset="0"/>
              <a:buNone/>
              <a:defRPr sz="1200" b="1" i="0">
                <a:solidFill>
                  <a:srgbClr val="012169"/>
                </a:solidFill>
                <a:latin typeface="+mn-lt"/>
                <a:cs typeface="Calibri" panose="020F0502020204030204" pitchFamily="34" charset="0"/>
              </a:defRPr>
            </a:lvl1pPr>
            <a:lvl2pPr marL="290513" indent="-163513">
              <a:lnSpc>
                <a:spcPct val="100000"/>
              </a:lnSpc>
              <a:buFont typeface="Courier New" panose="02070309020205020404" pitchFamily="49" charset="0"/>
              <a:buChar char="o"/>
              <a:tabLst/>
              <a:defRPr sz="1200" b="0">
                <a:solidFill>
                  <a:srgbClr val="012169"/>
                </a:solidFill>
                <a:latin typeface="+mn-lt"/>
                <a:cs typeface="Calibri" panose="020F0502020204030204" pitchFamily="34" charset="0"/>
              </a:defRPr>
            </a:lvl2pPr>
            <a:lvl3pPr marL="523875" indent="-163513">
              <a:lnSpc>
                <a:spcPct val="100000"/>
              </a:lnSpc>
              <a:buFont typeface="Wingdings" pitchFamily="2" charset="2"/>
              <a:buChar char="§"/>
              <a:tabLst/>
              <a:defRPr sz="1000">
                <a:solidFill>
                  <a:srgbClr val="012169"/>
                </a:solidFill>
                <a:latin typeface="+mn-lt"/>
                <a:cs typeface="Calibri" panose="020F0502020204030204" pitchFamily="34" charset="0"/>
              </a:defRPr>
            </a:lvl3pPr>
            <a:lvl4pPr marL="744538" indent="-163513">
              <a:lnSpc>
                <a:spcPct val="100000"/>
              </a:lnSpc>
              <a:tabLst/>
              <a:defRPr sz="900">
                <a:solidFill>
                  <a:srgbClr val="012169"/>
                </a:solidFill>
                <a:latin typeface="+mn-lt"/>
                <a:cs typeface="Calibri" panose="020F0502020204030204" pitchFamily="34" charset="0"/>
              </a:defRPr>
            </a:lvl4pPr>
          </a:lstStyle>
          <a:p>
            <a:pPr lvl="0"/>
            <a:r>
              <a:rPr lang="en-US" dirty="0"/>
              <a:t>Text font is Calibri Bold, 12pt in sentence case</a:t>
            </a:r>
          </a:p>
          <a:p>
            <a:pPr lvl="1"/>
            <a:r>
              <a:rPr lang="en-US" dirty="0"/>
              <a:t>List Font is Calibri, 12pt</a:t>
            </a:r>
          </a:p>
          <a:p>
            <a:pPr lvl="2"/>
            <a:r>
              <a:rPr lang="en-US" dirty="0"/>
              <a:t>List Font is Calibri, 10pt</a:t>
            </a:r>
          </a:p>
          <a:p>
            <a:pPr lvl="3"/>
            <a:r>
              <a:rPr lang="en-US" dirty="0"/>
              <a:t>List Font is Calibri, 9pt</a:t>
            </a:r>
          </a:p>
        </p:txBody>
      </p:sp>
      <p:sp>
        <p:nvSpPr>
          <p:cNvPr id="21" name="Copy">
            <a:extLst>
              <a:ext uri="{FF2B5EF4-FFF2-40B4-BE49-F238E27FC236}">
                <a16:creationId xmlns:a16="http://schemas.microsoft.com/office/drawing/2014/main" id="{34A6505B-2F55-6DCA-3DDA-FB9A2A199299}"/>
              </a:ext>
            </a:extLst>
          </p:cNvPr>
          <p:cNvSpPr>
            <a:spLocks noGrp="1"/>
          </p:cNvSpPr>
          <p:nvPr>
            <p:ph type="body" sz="quarter" idx="48" hasCustomPrompt="1"/>
          </p:nvPr>
        </p:nvSpPr>
        <p:spPr>
          <a:xfrm>
            <a:off x="6454544" y="4687739"/>
            <a:ext cx="2503491" cy="1815526"/>
          </a:xfrm>
          <a:prstGeom prst="rect">
            <a:avLst/>
          </a:prstGeom>
        </p:spPr>
        <p:txBody>
          <a:bodyPr lIns="0" tIns="0" rIns="0" bIns="0" anchor="t">
            <a:noAutofit/>
          </a:bodyPr>
          <a:lstStyle>
            <a:lvl1pPr marL="0" indent="0">
              <a:lnSpc>
                <a:spcPct val="100000"/>
              </a:lnSpc>
              <a:spcBef>
                <a:spcPts val="0"/>
              </a:spcBef>
              <a:buFont typeface="Arial" panose="020B0604020202020204" pitchFamily="34" charset="0"/>
              <a:buNone/>
              <a:defRPr sz="1200" b="1" i="0">
                <a:solidFill>
                  <a:srgbClr val="012169"/>
                </a:solidFill>
                <a:latin typeface="+mn-lt"/>
                <a:cs typeface="Calibri" panose="020F0502020204030204" pitchFamily="34" charset="0"/>
              </a:defRPr>
            </a:lvl1pPr>
            <a:lvl2pPr marL="290513" indent="-163513">
              <a:lnSpc>
                <a:spcPct val="100000"/>
              </a:lnSpc>
              <a:buFont typeface="Courier New" panose="02070309020205020404" pitchFamily="49" charset="0"/>
              <a:buChar char="o"/>
              <a:tabLst/>
              <a:defRPr sz="1200" b="0">
                <a:solidFill>
                  <a:srgbClr val="012169"/>
                </a:solidFill>
                <a:latin typeface="+mn-lt"/>
                <a:cs typeface="Calibri" panose="020F0502020204030204" pitchFamily="34" charset="0"/>
              </a:defRPr>
            </a:lvl2pPr>
            <a:lvl3pPr marL="523875" indent="-163513">
              <a:lnSpc>
                <a:spcPct val="100000"/>
              </a:lnSpc>
              <a:buFont typeface="Wingdings" pitchFamily="2" charset="2"/>
              <a:buChar char="§"/>
              <a:tabLst/>
              <a:defRPr sz="1000">
                <a:solidFill>
                  <a:srgbClr val="012169"/>
                </a:solidFill>
                <a:latin typeface="+mn-lt"/>
                <a:cs typeface="Calibri" panose="020F0502020204030204" pitchFamily="34" charset="0"/>
              </a:defRPr>
            </a:lvl3pPr>
            <a:lvl4pPr marL="744538" indent="-163513">
              <a:lnSpc>
                <a:spcPct val="100000"/>
              </a:lnSpc>
              <a:tabLst/>
              <a:defRPr sz="900">
                <a:solidFill>
                  <a:srgbClr val="012169"/>
                </a:solidFill>
                <a:latin typeface="+mn-lt"/>
                <a:cs typeface="Calibri" panose="020F0502020204030204" pitchFamily="34" charset="0"/>
              </a:defRPr>
            </a:lvl4pPr>
          </a:lstStyle>
          <a:p>
            <a:pPr lvl="0"/>
            <a:r>
              <a:rPr lang="en-US" dirty="0"/>
              <a:t>Text font is Calibri Bold, 12pt in sentence case</a:t>
            </a:r>
          </a:p>
          <a:p>
            <a:pPr lvl="1"/>
            <a:r>
              <a:rPr lang="en-US" dirty="0"/>
              <a:t>List Font is Calibri, 12pt</a:t>
            </a:r>
          </a:p>
          <a:p>
            <a:pPr lvl="2"/>
            <a:r>
              <a:rPr lang="en-US" dirty="0"/>
              <a:t>List Font is Calibri, 10pt</a:t>
            </a:r>
          </a:p>
          <a:p>
            <a:pPr lvl="3"/>
            <a:r>
              <a:rPr lang="en-US" dirty="0"/>
              <a:t>List Font is Calibri, 9pt</a:t>
            </a:r>
          </a:p>
        </p:txBody>
      </p:sp>
      <p:sp>
        <p:nvSpPr>
          <p:cNvPr id="2" name="Title">
            <a:extLst>
              <a:ext uri="{FF2B5EF4-FFF2-40B4-BE49-F238E27FC236}">
                <a16:creationId xmlns:a16="http://schemas.microsoft.com/office/drawing/2014/main" id="{85B5FEAF-D056-D5AA-E296-C53C7DBE999A}"/>
              </a:ext>
            </a:extLst>
          </p:cNvPr>
          <p:cNvSpPr>
            <a:spLocks noGrp="1"/>
          </p:cNvSpPr>
          <p:nvPr>
            <p:ph type="body" sz="quarter" idx="29" hasCustomPrompt="1"/>
          </p:nvPr>
        </p:nvSpPr>
        <p:spPr>
          <a:xfrm>
            <a:off x="350092" y="652001"/>
            <a:ext cx="5745875" cy="861774"/>
          </a:xfrm>
          <a:prstGeom prst="rect">
            <a:avLst/>
          </a:prstGeom>
        </p:spPr>
        <p:txBody>
          <a:bodyPr wrap="square" lIns="0" tIns="0" rIns="0" bIns="0">
            <a:noAutofit/>
          </a:bodyPr>
          <a:lstStyle>
            <a:lvl1pPr marL="0" indent="0">
              <a:lnSpc>
                <a:spcPct val="100000"/>
              </a:lnSpc>
              <a:spcBef>
                <a:spcPts val="0"/>
              </a:spcBef>
              <a:buNone/>
              <a:defRPr b="1" i="0">
                <a:solidFill>
                  <a:srgbClr val="012169"/>
                </a:solidFill>
                <a:latin typeface="+mj-lt"/>
              </a:defRPr>
            </a:lvl1pPr>
          </a:lstStyle>
          <a:p>
            <a:pPr lvl="0"/>
            <a:r>
              <a:rPr lang="en-US" dirty="0"/>
              <a:t>Title Font is Sitka Text Bold, 28pt in Title Case</a:t>
            </a:r>
          </a:p>
        </p:txBody>
      </p:sp>
      <p:sp>
        <p:nvSpPr>
          <p:cNvPr id="3" name="Section Header">
            <a:extLst>
              <a:ext uri="{FF2B5EF4-FFF2-40B4-BE49-F238E27FC236}">
                <a16:creationId xmlns:a16="http://schemas.microsoft.com/office/drawing/2014/main" id="{3A6BD59E-6334-EF57-622D-7A03DED692A0}"/>
              </a:ext>
            </a:extLst>
          </p:cNvPr>
          <p:cNvSpPr>
            <a:spLocks noGrp="1"/>
          </p:cNvSpPr>
          <p:nvPr>
            <p:ph type="body" sz="quarter" idx="30" hasCustomPrompt="1"/>
          </p:nvPr>
        </p:nvSpPr>
        <p:spPr>
          <a:xfrm>
            <a:off x="350094" y="351423"/>
            <a:ext cx="5745963" cy="169277"/>
          </a:xfrm>
          <a:prstGeom prst="rect">
            <a:avLst/>
          </a:prstGeom>
        </p:spPr>
        <p:txBody>
          <a:bodyPr wrap="square" lIns="0" tIns="0" rIns="0" bIns="0">
            <a:noAutofit/>
          </a:bodyPr>
          <a:lstStyle>
            <a:lvl1pPr marL="0" indent="0">
              <a:lnSpc>
                <a:spcPct val="100000"/>
              </a:lnSpc>
              <a:spcBef>
                <a:spcPts val="0"/>
              </a:spcBef>
              <a:buNone/>
              <a:defRPr sz="1100" b="1">
                <a:solidFill>
                  <a:srgbClr val="DC582A"/>
                </a:solidFill>
              </a:defRPr>
            </a:lvl1pPr>
          </a:lstStyle>
          <a:p>
            <a:pPr lvl="0"/>
            <a:r>
              <a:rPr lang="en-US" dirty="0"/>
              <a:t>Section Header Font is Calibri Bold, 11pt</a:t>
            </a:r>
          </a:p>
        </p:txBody>
      </p:sp>
    </p:spTree>
    <p:extLst>
      <p:ext uri="{BB962C8B-B14F-4D97-AF65-F5344CB8AC3E}">
        <p14:creationId xmlns:p14="http://schemas.microsoft.com/office/powerpoint/2010/main" val="2776150545"/>
      </p:ext>
    </p:extLst>
  </p:cSld>
  <p:clrMapOvr>
    <a:masterClrMapping/>
  </p:clrMapOvr>
  <p:extLst>
    <p:ext uri="{DCECCB84-F9BA-43D5-87BE-67443E8EF086}">
      <p15:sldGuideLst xmlns:p15="http://schemas.microsoft.com/office/powerpoint/2012/main">
        <p15:guide id="1" pos="3840">
          <p15:clr>
            <a:srgbClr val="FBAE40"/>
          </p15:clr>
        </p15:guide>
      </p15:sldGuideLst>
    </p:ext>
  </p:extLst>
</p:sldLayout>
</file>

<file path=ppt/slideLayouts/slideLayout118.xml><?xml version="1.0" encoding="utf-8"?>
<p:sldLayout xmlns:a="http://schemas.openxmlformats.org/drawingml/2006/main" xmlns:r="http://schemas.openxmlformats.org/officeDocument/2006/relationships" xmlns:p="http://schemas.openxmlformats.org/presentationml/2006/main" preserve="1" userDrawn="1">
  <p:cSld name="Content+Media 31">
    <p:spTree>
      <p:nvGrpSpPr>
        <p:cNvPr id="1" name=""/>
        <p:cNvGrpSpPr/>
        <p:nvPr/>
      </p:nvGrpSpPr>
      <p:grpSpPr>
        <a:xfrm>
          <a:off x="0" y="0"/>
          <a:ext cx="0" cy="0"/>
          <a:chOff x="0" y="0"/>
          <a:chExt cx="0" cy="0"/>
        </a:xfrm>
      </p:grpSpPr>
      <p:sp>
        <p:nvSpPr>
          <p:cNvPr id="13" name="Freeform 12">
            <a:extLst>
              <a:ext uri="{FF2B5EF4-FFF2-40B4-BE49-F238E27FC236}">
                <a16:creationId xmlns:a16="http://schemas.microsoft.com/office/drawing/2014/main" id="{B3AEC944-7C5A-93AD-8724-48828720DDA3}"/>
              </a:ext>
            </a:extLst>
          </p:cNvPr>
          <p:cNvSpPr/>
          <p:nvPr userDrawn="1"/>
        </p:nvSpPr>
        <p:spPr>
          <a:xfrm>
            <a:off x="-516" y="-163"/>
            <a:ext cx="12192351" cy="6858213"/>
          </a:xfrm>
          <a:custGeom>
            <a:avLst/>
            <a:gdLst>
              <a:gd name="connsiteX0" fmla="*/ 12192352 w 12192351"/>
              <a:gd name="connsiteY0" fmla="*/ 0 h 6858213"/>
              <a:gd name="connsiteX1" fmla="*/ 1882678 w 12192351"/>
              <a:gd name="connsiteY1" fmla="*/ 0 h 6858213"/>
              <a:gd name="connsiteX2" fmla="*/ 1177914 w 12192351"/>
              <a:gd name="connsiteY2" fmla="*/ 284240 h 6858213"/>
              <a:gd name="connsiteX3" fmla="*/ 136 w 12192351"/>
              <a:gd name="connsiteY3" fmla="*/ 284240 h 6858213"/>
              <a:gd name="connsiteX4" fmla="*/ 136 w 12192351"/>
              <a:gd name="connsiteY4" fmla="*/ 3877011 h 6858213"/>
              <a:gd name="connsiteX5" fmla="*/ 0 w 12192351"/>
              <a:gd name="connsiteY5" fmla="*/ 3877011 h 6858213"/>
              <a:gd name="connsiteX6" fmla="*/ 0 w 12192351"/>
              <a:gd name="connsiteY6" fmla="*/ 6858214 h 6858213"/>
              <a:gd name="connsiteX7" fmla="*/ 12192212 w 12192351"/>
              <a:gd name="connsiteY7" fmla="*/ 6858214 h 6858213"/>
              <a:gd name="connsiteX8" fmla="*/ 12192212 w 12192351"/>
              <a:gd name="connsiteY8" fmla="*/ 4451933 h 6858213"/>
              <a:gd name="connsiteX9" fmla="*/ 12192352 w 12192351"/>
              <a:gd name="connsiteY9" fmla="*/ 4451819 h 6858213"/>
              <a:gd name="connsiteX10" fmla="*/ 12192352 w 12192351"/>
              <a:gd name="connsiteY10" fmla="*/ 0 h 68582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192351" h="6858213">
                <a:moveTo>
                  <a:pt x="12192352" y="0"/>
                </a:moveTo>
                <a:lnTo>
                  <a:pt x="1882678" y="0"/>
                </a:lnTo>
                <a:cubicBezTo>
                  <a:pt x="1700313" y="178880"/>
                  <a:pt x="1450534" y="284240"/>
                  <a:pt x="1177914" y="284240"/>
                </a:cubicBezTo>
                <a:lnTo>
                  <a:pt x="136" y="284240"/>
                </a:lnTo>
                <a:lnTo>
                  <a:pt x="136" y="3877011"/>
                </a:lnTo>
                <a:lnTo>
                  <a:pt x="0" y="3877011"/>
                </a:lnTo>
                <a:lnTo>
                  <a:pt x="0" y="6858214"/>
                </a:lnTo>
                <a:lnTo>
                  <a:pt x="12192212" y="6858214"/>
                </a:lnTo>
                <a:lnTo>
                  <a:pt x="12192212" y="4451933"/>
                </a:lnTo>
                <a:cubicBezTo>
                  <a:pt x="12192263" y="4451908"/>
                  <a:pt x="12192301" y="4451857"/>
                  <a:pt x="12192352" y="4451819"/>
                </a:cubicBezTo>
                <a:lnTo>
                  <a:pt x="12192352" y="0"/>
                </a:lnTo>
                <a:close/>
              </a:path>
            </a:pathLst>
          </a:custGeom>
          <a:solidFill>
            <a:schemeClr val="bg1"/>
          </a:solidFill>
          <a:ln w="12700" cap="flat">
            <a:noFill/>
            <a:prstDash val="solid"/>
            <a:miter/>
          </a:ln>
        </p:spPr>
        <p:txBody>
          <a:bodyPr rtlCol="0" anchor="ctr">
            <a:noAutofit/>
          </a:bodyPr>
          <a:lstStyle/>
          <a:p>
            <a:endParaRPr lang="en-US"/>
          </a:p>
        </p:txBody>
      </p:sp>
      <p:sp>
        <p:nvSpPr>
          <p:cNvPr id="9" name="Freeform 8">
            <a:extLst>
              <a:ext uri="{FF2B5EF4-FFF2-40B4-BE49-F238E27FC236}">
                <a16:creationId xmlns:a16="http://schemas.microsoft.com/office/drawing/2014/main" id="{95CEF31C-C88E-F215-6405-844512C39B6E}"/>
              </a:ext>
            </a:extLst>
          </p:cNvPr>
          <p:cNvSpPr/>
          <p:nvPr userDrawn="1"/>
        </p:nvSpPr>
        <p:spPr>
          <a:xfrm>
            <a:off x="-126" y="0"/>
            <a:ext cx="12191872" cy="4640453"/>
          </a:xfrm>
          <a:custGeom>
            <a:avLst/>
            <a:gdLst>
              <a:gd name="connsiteX0" fmla="*/ 10379964 w 12191872"/>
              <a:gd name="connsiteY0" fmla="*/ 1289812 h 4640453"/>
              <a:gd name="connsiteX1" fmla="*/ 6270752 w 12191872"/>
              <a:gd name="connsiteY1" fmla="*/ 2531618 h 4640453"/>
              <a:gd name="connsiteX2" fmla="*/ 0 w 12191872"/>
              <a:gd name="connsiteY2" fmla="*/ 2531618 h 4640453"/>
              <a:gd name="connsiteX3" fmla="*/ 0 w 12191872"/>
              <a:gd name="connsiteY3" fmla="*/ 4640453 h 4640453"/>
              <a:gd name="connsiteX4" fmla="*/ 6270625 w 12191872"/>
              <a:gd name="connsiteY4" fmla="*/ 4640453 h 4640453"/>
              <a:gd name="connsiteX5" fmla="*/ 12191873 w 12191872"/>
              <a:gd name="connsiteY5" fmla="*/ 2567813 h 4640453"/>
              <a:gd name="connsiteX6" fmla="*/ 12191873 w 12191872"/>
              <a:gd name="connsiteY6" fmla="*/ 0 h 4640453"/>
              <a:gd name="connsiteX7" fmla="*/ 11807063 w 12191872"/>
              <a:gd name="connsiteY7" fmla="*/ 0 h 4640453"/>
              <a:gd name="connsiteX8" fmla="*/ 10379710 w 12191872"/>
              <a:gd name="connsiteY8" fmla="*/ 1289812 h 4640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191872" h="4640453">
                <a:moveTo>
                  <a:pt x="10379964" y="1289812"/>
                </a:moveTo>
                <a:cubicBezTo>
                  <a:pt x="9183878" y="2102231"/>
                  <a:pt x="7763002" y="2531618"/>
                  <a:pt x="6270752" y="2531618"/>
                </a:cubicBezTo>
                <a:lnTo>
                  <a:pt x="0" y="2531618"/>
                </a:lnTo>
                <a:lnTo>
                  <a:pt x="0" y="4640453"/>
                </a:lnTo>
                <a:lnTo>
                  <a:pt x="6270625" y="4640453"/>
                </a:lnTo>
                <a:cubicBezTo>
                  <a:pt x="8502269" y="4640453"/>
                  <a:pt x="10572242" y="3884168"/>
                  <a:pt x="12191873" y="2567813"/>
                </a:cubicBezTo>
                <a:lnTo>
                  <a:pt x="12191873" y="0"/>
                </a:lnTo>
                <a:lnTo>
                  <a:pt x="11807063" y="0"/>
                </a:lnTo>
                <a:cubicBezTo>
                  <a:pt x="11396091" y="490728"/>
                  <a:pt x="10917428" y="924560"/>
                  <a:pt x="10379710" y="1289812"/>
                </a:cubicBezTo>
                <a:close/>
              </a:path>
            </a:pathLst>
          </a:custGeom>
          <a:solidFill>
            <a:srgbClr val="012169"/>
          </a:solidFill>
          <a:ln w="12700" cap="flat">
            <a:noFill/>
            <a:prstDash val="solid"/>
            <a:miter/>
          </a:ln>
        </p:spPr>
        <p:txBody>
          <a:bodyPr rtlCol="0" anchor="ctr">
            <a:noAutofit/>
          </a:bodyPr>
          <a:lstStyle/>
          <a:p>
            <a:endParaRPr lang="en-US"/>
          </a:p>
        </p:txBody>
      </p:sp>
      <p:sp>
        <p:nvSpPr>
          <p:cNvPr id="48" name="Picture Placeholder 47">
            <a:extLst>
              <a:ext uri="{FF2B5EF4-FFF2-40B4-BE49-F238E27FC236}">
                <a16:creationId xmlns:a16="http://schemas.microsoft.com/office/drawing/2014/main" id="{33A21370-E929-D56D-23E7-7814182C9E01}"/>
              </a:ext>
            </a:extLst>
          </p:cNvPr>
          <p:cNvSpPr>
            <a:spLocks noGrp="1"/>
          </p:cNvSpPr>
          <p:nvPr>
            <p:ph type="pic" sz="quarter" idx="23"/>
          </p:nvPr>
        </p:nvSpPr>
        <p:spPr>
          <a:xfrm>
            <a:off x="-126" y="2567814"/>
            <a:ext cx="12192000" cy="4289933"/>
          </a:xfrm>
          <a:custGeom>
            <a:avLst/>
            <a:gdLst>
              <a:gd name="connsiteX0" fmla="*/ 12192000 w 12192000"/>
              <a:gd name="connsiteY0" fmla="*/ 0 h 4289933"/>
              <a:gd name="connsiteX1" fmla="*/ 12192000 w 12192000"/>
              <a:gd name="connsiteY1" fmla="*/ 4289933 h 4289933"/>
              <a:gd name="connsiteX2" fmla="*/ 0 w 12192000"/>
              <a:gd name="connsiteY2" fmla="*/ 4289933 h 4289933"/>
              <a:gd name="connsiteX3" fmla="*/ 0 w 12192000"/>
              <a:gd name="connsiteY3" fmla="*/ 2072640 h 4289933"/>
              <a:gd name="connsiteX4" fmla="*/ 6270752 w 12192000"/>
              <a:gd name="connsiteY4" fmla="*/ 2072640 h 4289933"/>
              <a:gd name="connsiteX5" fmla="*/ 12192000 w 12192000"/>
              <a:gd name="connsiteY5" fmla="*/ 0 h 4289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192000" h="4289933">
                <a:moveTo>
                  <a:pt x="12192000" y="0"/>
                </a:moveTo>
                <a:lnTo>
                  <a:pt x="12192000" y="4289933"/>
                </a:lnTo>
                <a:lnTo>
                  <a:pt x="0" y="4289933"/>
                </a:lnTo>
                <a:lnTo>
                  <a:pt x="0" y="2072640"/>
                </a:lnTo>
                <a:lnTo>
                  <a:pt x="6270752" y="2072640"/>
                </a:lnTo>
                <a:cubicBezTo>
                  <a:pt x="8502269" y="2072640"/>
                  <a:pt x="10572369" y="1316355"/>
                  <a:pt x="12192000" y="0"/>
                </a:cubicBezTo>
                <a:close/>
              </a:path>
            </a:pathLst>
          </a:custGeom>
          <a:pattFill prst="pct20">
            <a:fgClr>
              <a:srgbClr val="012169"/>
            </a:fgClr>
            <a:bgClr>
              <a:schemeClr val="bg1"/>
            </a:bgClr>
          </a:pattFill>
        </p:spPr>
        <p:txBody>
          <a:bodyPr wrap="square" tIns="1280160" anchor="ctr">
            <a:noAutofit/>
          </a:bodyPr>
          <a:lstStyle>
            <a:lvl1pPr marL="0" indent="0" algn="ctr">
              <a:lnSpc>
                <a:spcPct val="100000"/>
              </a:lnSpc>
              <a:spcBef>
                <a:spcPts val="0"/>
              </a:spcBef>
              <a:buNone/>
              <a:defRPr sz="2000" b="1">
                <a:solidFill>
                  <a:srgbClr val="012169"/>
                </a:solidFill>
                <a:latin typeface="Calibri" panose="020F0502020204030204" pitchFamily="34" charset="0"/>
                <a:cs typeface="Calibri" panose="020F0502020204030204" pitchFamily="34" charset="0"/>
              </a:defRPr>
            </a:lvl1pPr>
          </a:lstStyle>
          <a:p>
            <a:r>
              <a:rPr lang="en-US" dirty="0"/>
              <a:t>Click icon to add picture</a:t>
            </a:r>
          </a:p>
        </p:txBody>
      </p:sp>
      <p:sp>
        <p:nvSpPr>
          <p:cNvPr id="156" name="Rectangle 155" hidden="1">
            <a:extLst>
              <a:ext uri="{FF2B5EF4-FFF2-40B4-BE49-F238E27FC236}">
                <a16:creationId xmlns:a16="http://schemas.microsoft.com/office/drawing/2014/main" id="{251A158C-728C-2BC9-D46F-F9F692AB200A}"/>
              </a:ext>
            </a:extLst>
          </p:cNvPr>
          <p:cNvSpPr/>
          <p:nvPr userDrawn="1"/>
        </p:nvSpPr>
        <p:spPr>
          <a:xfrm>
            <a:off x="0" y="-15481"/>
            <a:ext cx="12192000" cy="6888727"/>
          </a:xfrm>
          <a:prstGeom prst="rect">
            <a:avLst/>
          </a:prstGeom>
          <a:solidFill>
            <a:schemeClr val="bg1"/>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Proprietary Statement">
            <a:extLst>
              <a:ext uri="{FF2B5EF4-FFF2-40B4-BE49-F238E27FC236}">
                <a16:creationId xmlns:a16="http://schemas.microsoft.com/office/drawing/2014/main" id="{63ABB570-DF62-CB2D-E385-9BF2C7576B71}"/>
              </a:ext>
            </a:extLst>
          </p:cNvPr>
          <p:cNvSpPr txBox="1"/>
          <p:nvPr userDrawn="1"/>
        </p:nvSpPr>
        <p:spPr>
          <a:xfrm rot="5400000">
            <a:off x="11015684" y="1173468"/>
            <a:ext cx="1949939" cy="275129"/>
          </a:xfrm>
          <a:prstGeom prst="rect">
            <a:avLst/>
          </a:prstGeom>
          <a:noFill/>
        </p:spPr>
        <p:txBody>
          <a:bodyPr wrap="square" rtlCol="0">
            <a:noAutofit/>
          </a:bodyPr>
          <a:lstStyle/>
          <a:p>
            <a:r>
              <a:rPr lang="en-US" sz="800">
                <a:solidFill>
                  <a:schemeClr val="bg1"/>
                </a:solidFill>
                <a:latin typeface="+mn-lt"/>
                <a:cs typeface="Calibri" panose="020F0502020204030204" pitchFamily="34" charset="0"/>
              </a:rPr>
              <a:t>Proprietary business information of ADM.</a:t>
            </a:r>
          </a:p>
        </p:txBody>
      </p:sp>
      <p:sp>
        <p:nvSpPr>
          <p:cNvPr id="3" name="Page Number">
            <a:extLst>
              <a:ext uri="{FF2B5EF4-FFF2-40B4-BE49-F238E27FC236}">
                <a16:creationId xmlns:a16="http://schemas.microsoft.com/office/drawing/2014/main" id="{429E14A6-6975-CE78-9DEB-703D9D807D74}"/>
              </a:ext>
            </a:extLst>
          </p:cNvPr>
          <p:cNvSpPr txBox="1"/>
          <p:nvPr userDrawn="1"/>
        </p:nvSpPr>
        <p:spPr>
          <a:xfrm>
            <a:off x="11725057" y="76801"/>
            <a:ext cx="583933" cy="153888"/>
          </a:xfrm>
          <a:prstGeom prst="rect">
            <a:avLst/>
          </a:prstGeom>
          <a:noFill/>
        </p:spPr>
        <p:txBody>
          <a:bodyPr wrap="square" lIns="0" tIns="0" rIns="0" bIns="0" rtlCol="0" anchor="ctr" anchorCtr="0">
            <a:noAutofit/>
          </a:bodyPr>
          <a:lstStyle/>
          <a:p>
            <a:pPr algn="ctr"/>
            <a:fld id="{B49023F9-1F1A-4EC8-9204-C35E5AB6C15C}" type="slidenum">
              <a:rPr lang="en-US" sz="1000" smtClean="0">
                <a:solidFill>
                  <a:schemeClr val="bg1"/>
                </a:solidFill>
                <a:latin typeface="+mj-lt"/>
              </a:rPr>
              <a:pPr algn="ctr"/>
              <a:t>‹#›</a:t>
            </a:fld>
            <a:endParaRPr lang="en-US" sz="1000">
              <a:solidFill>
                <a:schemeClr val="bg1"/>
              </a:solidFill>
              <a:latin typeface="+mj-lt"/>
            </a:endParaRPr>
          </a:p>
        </p:txBody>
      </p:sp>
      <p:sp>
        <p:nvSpPr>
          <p:cNvPr id="17" name="Copy">
            <a:extLst>
              <a:ext uri="{FF2B5EF4-FFF2-40B4-BE49-F238E27FC236}">
                <a16:creationId xmlns:a16="http://schemas.microsoft.com/office/drawing/2014/main" id="{7EE82709-D591-9237-07BA-E55E5290FF8F}"/>
              </a:ext>
            </a:extLst>
          </p:cNvPr>
          <p:cNvSpPr>
            <a:spLocks noGrp="1"/>
          </p:cNvSpPr>
          <p:nvPr>
            <p:ph type="body" sz="quarter" idx="41" hasCustomPrompt="1"/>
          </p:nvPr>
        </p:nvSpPr>
        <p:spPr>
          <a:xfrm>
            <a:off x="343038" y="2877012"/>
            <a:ext cx="2040408" cy="1403203"/>
          </a:xfrm>
          <a:prstGeom prst="rect">
            <a:avLst/>
          </a:prstGeom>
        </p:spPr>
        <p:txBody>
          <a:bodyPr lIns="0" tIns="0" rIns="0" bIns="0" anchor="t">
            <a:noAutofit/>
          </a:bodyPr>
          <a:lstStyle>
            <a:lvl1pPr marL="0" indent="0">
              <a:lnSpc>
                <a:spcPct val="100000"/>
              </a:lnSpc>
              <a:spcBef>
                <a:spcPts val="0"/>
              </a:spcBef>
              <a:buFont typeface="Arial" panose="020B0604020202020204" pitchFamily="34" charset="0"/>
              <a:buNone/>
              <a:defRPr sz="2000" b="1" i="0">
                <a:solidFill>
                  <a:schemeClr val="bg1"/>
                </a:solidFill>
                <a:latin typeface="+mn-lt"/>
                <a:cs typeface="Calibri" panose="020F0502020204030204" pitchFamily="34" charset="0"/>
              </a:defRPr>
            </a:lvl1pPr>
            <a:lvl2pPr marL="290513" indent="-163513">
              <a:lnSpc>
                <a:spcPct val="100000"/>
              </a:lnSpc>
              <a:buFont typeface="Courier New" panose="02070309020205020404" pitchFamily="49" charset="0"/>
              <a:buChar char="o"/>
              <a:tabLst/>
              <a:defRPr sz="1200" b="1">
                <a:solidFill>
                  <a:schemeClr val="bg1"/>
                </a:solidFill>
                <a:latin typeface="+mn-lt"/>
                <a:cs typeface="Calibri" panose="020F0502020204030204" pitchFamily="34" charset="0"/>
              </a:defRPr>
            </a:lvl2pPr>
            <a:lvl3pPr marL="523875" indent="-163513">
              <a:lnSpc>
                <a:spcPct val="100000"/>
              </a:lnSpc>
              <a:buFont typeface="Wingdings" pitchFamily="2" charset="2"/>
              <a:buChar char="§"/>
              <a:tabLst/>
              <a:defRPr sz="1200">
                <a:solidFill>
                  <a:schemeClr val="bg1"/>
                </a:solidFill>
                <a:latin typeface="+mn-lt"/>
                <a:cs typeface="Calibri" panose="020F0502020204030204" pitchFamily="34" charset="0"/>
              </a:defRPr>
            </a:lvl3pPr>
            <a:lvl4pPr marL="744538" indent="-163513">
              <a:lnSpc>
                <a:spcPct val="100000"/>
              </a:lnSpc>
              <a:tabLst/>
              <a:defRPr sz="1000">
                <a:solidFill>
                  <a:schemeClr val="bg1"/>
                </a:solidFill>
                <a:latin typeface="+mn-lt"/>
                <a:cs typeface="Calibri" panose="020F0502020204030204" pitchFamily="34" charset="0"/>
              </a:defRPr>
            </a:lvl4pPr>
          </a:lstStyle>
          <a:p>
            <a:pPr lvl="0"/>
            <a:r>
              <a:rPr lang="en-US" dirty="0"/>
              <a:t>Text font is Calibri Bold, 20pt</a:t>
            </a:r>
          </a:p>
          <a:p>
            <a:pPr lvl="1"/>
            <a:r>
              <a:rPr lang="en-US" dirty="0"/>
              <a:t>List Font is Calibri Bold, 12pt</a:t>
            </a:r>
          </a:p>
          <a:p>
            <a:pPr lvl="2"/>
            <a:r>
              <a:rPr lang="en-US" dirty="0"/>
              <a:t>List Font is Calibri, 12pt</a:t>
            </a:r>
          </a:p>
          <a:p>
            <a:pPr lvl="3"/>
            <a:r>
              <a:rPr lang="en-US" dirty="0"/>
              <a:t>List Font is Calibri, 10pt</a:t>
            </a:r>
          </a:p>
        </p:txBody>
      </p:sp>
      <p:sp>
        <p:nvSpPr>
          <p:cNvPr id="19" name="Copy">
            <a:extLst>
              <a:ext uri="{FF2B5EF4-FFF2-40B4-BE49-F238E27FC236}">
                <a16:creationId xmlns:a16="http://schemas.microsoft.com/office/drawing/2014/main" id="{A05BB228-3F83-FFA0-1F02-89849598F0FF}"/>
              </a:ext>
            </a:extLst>
          </p:cNvPr>
          <p:cNvSpPr>
            <a:spLocks noGrp="1"/>
          </p:cNvSpPr>
          <p:nvPr>
            <p:ph type="body" sz="quarter" idx="44" hasCustomPrompt="1"/>
          </p:nvPr>
        </p:nvSpPr>
        <p:spPr>
          <a:xfrm>
            <a:off x="4047702" y="662533"/>
            <a:ext cx="4997667" cy="1521690"/>
          </a:xfrm>
          <a:prstGeom prst="rect">
            <a:avLst/>
          </a:prstGeom>
        </p:spPr>
        <p:txBody>
          <a:bodyPr lIns="0" tIns="0" rIns="0" bIns="0" anchor="t">
            <a:noAutofit/>
          </a:bodyPr>
          <a:lstStyle>
            <a:lvl1pPr marL="0" indent="0">
              <a:lnSpc>
                <a:spcPct val="100000"/>
              </a:lnSpc>
              <a:spcBef>
                <a:spcPts val="0"/>
              </a:spcBef>
              <a:buFont typeface="Arial" panose="020B0604020202020204" pitchFamily="34" charset="0"/>
              <a:buNone/>
              <a:defRPr sz="2000" b="0" i="0">
                <a:solidFill>
                  <a:srgbClr val="012169"/>
                </a:solidFill>
                <a:latin typeface="+mn-lt"/>
                <a:cs typeface="Calibri" panose="020F0502020204030204" pitchFamily="34" charset="0"/>
              </a:defRPr>
            </a:lvl1pPr>
            <a:lvl2pPr marL="290513" indent="-163513">
              <a:lnSpc>
                <a:spcPct val="100000"/>
              </a:lnSpc>
              <a:buFont typeface="Courier New" panose="02070309020205020404" pitchFamily="49" charset="0"/>
              <a:buChar char="o"/>
              <a:tabLst/>
              <a:defRPr sz="1400" b="1">
                <a:solidFill>
                  <a:srgbClr val="012169"/>
                </a:solidFill>
                <a:latin typeface="+mn-lt"/>
                <a:cs typeface="Calibri" panose="020F0502020204030204" pitchFamily="34" charset="0"/>
              </a:defRPr>
            </a:lvl2pPr>
            <a:lvl3pPr marL="523875" indent="-163513">
              <a:lnSpc>
                <a:spcPct val="100000"/>
              </a:lnSpc>
              <a:buFont typeface="Wingdings" pitchFamily="2" charset="2"/>
              <a:buChar char="§"/>
              <a:tabLst/>
              <a:defRPr sz="1400">
                <a:solidFill>
                  <a:srgbClr val="012169"/>
                </a:solidFill>
                <a:latin typeface="+mn-lt"/>
                <a:cs typeface="Calibri" panose="020F0502020204030204" pitchFamily="34" charset="0"/>
              </a:defRPr>
            </a:lvl3pPr>
            <a:lvl4pPr marL="744538" indent="-163513">
              <a:lnSpc>
                <a:spcPct val="100000"/>
              </a:lnSpc>
              <a:tabLst/>
              <a:defRPr sz="1200">
                <a:solidFill>
                  <a:srgbClr val="012169"/>
                </a:solidFill>
                <a:latin typeface="+mn-lt"/>
                <a:cs typeface="Calibri" panose="020F0502020204030204" pitchFamily="34" charset="0"/>
              </a:defRPr>
            </a:lvl4pPr>
          </a:lstStyle>
          <a:p>
            <a:pPr lvl="0"/>
            <a:r>
              <a:rPr lang="en-US" dirty="0"/>
              <a:t>Text font is Calibri, 20pt in sentence case</a:t>
            </a:r>
          </a:p>
          <a:p>
            <a:pPr lvl="1"/>
            <a:r>
              <a:rPr lang="en-US" dirty="0"/>
              <a:t>List Font is Calibri Bold, 14pt</a:t>
            </a:r>
          </a:p>
          <a:p>
            <a:pPr lvl="2"/>
            <a:r>
              <a:rPr lang="en-US" dirty="0"/>
              <a:t>List Font is Calibri, 14pt</a:t>
            </a:r>
          </a:p>
          <a:p>
            <a:pPr lvl="3"/>
            <a:r>
              <a:rPr lang="en-US" dirty="0"/>
              <a:t>List Font is Calibri, 12pt</a:t>
            </a:r>
          </a:p>
        </p:txBody>
      </p:sp>
      <p:sp>
        <p:nvSpPr>
          <p:cNvPr id="20" name="Title">
            <a:extLst>
              <a:ext uri="{FF2B5EF4-FFF2-40B4-BE49-F238E27FC236}">
                <a16:creationId xmlns:a16="http://schemas.microsoft.com/office/drawing/2014/main" id="{C9928209-C42A-651D-FA61-96118DB56175}"/>
              </a:ext>
            </a:extLst>
          </p:cNvPr>
          <p:cNvSpPr>
            <a:spLocks noGrp="1"/>
          </p:cNvSpPr>
          <p:nvPr>
            <p:ph type="body" sz="quarter" idx="40" hasCustomPrompt="1"/>
          </p:nvPr>
        </p:nvSpPr>
        <p:spPr>
          <a:xfrm>
            <a:off x="350697" y="652001"/>
            <a:ext cx="3350190" cy="1532222"/>
          </a:xfrm>
          <a:prstGeom prst="rect">
            <a:avLst/>
          </a:prstGeom>
        </p:spPr>
        <p:txBody>
          <a:bodyPr wrap="square" lIns="0" tIns="0" rIns="0" bIns="0">
            <a:noAutofit/>
          </a:bodyPr>
          <a:lstStyle>
            <a:lvl1pPr marL="0" indent="0">
              <a:lnSpc>
                <a:spcPct val="100000"/>
              </a:lnSpc>
              <a:spcBef>
                <a:spcPts val="0"/>
              </a:spcBef>
              <a:buNone/>
              <a:defRPr b="1" i="0">
                <a:solidFill>
                  <a:srgbClr val="012169"/>
                </a:solidFill>
                <a:latin typeface="+mj-lt"/>
              </a:defRPr>
            </a:lvl1pPr>
          </a:lstStyle>
          <a:p>
            <a:pPr lvl="0"/>
            <a:r>
              <a:rPr lang="en-US" dirty="0"/>
              <a:t>Title Font is </a:t>
            </a:r>
            <a:br>
              <a:rPr lang="en-US" dirty="0"/>
            </a:br>
            <a:r>
              <a:rPr lang="en-US" dirty="0"/>
              <a:t>Sitka Text Bold, </a:t>
            </a:r>
            <a:br>
              <a:rPr lang="en-US" dirty="0"/>
            </a:br>
            <a:r>
              <a:rPr lang="en-US" dirty="0"/>
              <a:t>28pt in Title Case</a:t>
            </a:r>
          </a:p>
        </p:txBody>
      </p:sp>
      <p:sp>
        <p:nvSpPr>
          <p:cNvPr id="21" name="Section Header">
            <a:extLst>
              <a:ext uri="{FF2B5EF4-FFF2-40B4-BE49-F238E27FC236}">
                <a16:creationId xmlns:a16="http://schemas.microsoft.com/office/drawing/2014/main" id="{FC692EFE-A525-6CE5-39FF-69924F6E5A6E}"/>
              </a:ext>
            </a:extLst>
          </p:cNvPr>
          <p:cNvSpPr>
            <a:spLocks noGrp="1"/>
          </p:cNvSpPr>
          <p:nvPr>
            <p:ph type="body" sz="quarter" idx="45" hasCustomPrompt="1"/>
          </p:nvPr>
        </p:nvSpPr>
        <p:spPr>
          <a:xfrm>
            <a:off x="351301" y="351423"/>
            <a:ext cx="3360418" cy="169277"/>
          </a:xfrm>
          <a:prstGeom prst="rect">
            <a:avLst/>
          </a:prstGeom>
        </p:spPr>
        <p:txBody>
          <a:bodyPr wrap="square" lIns="0" tIns="0" rIns="0" bIns="0">
            <a:noAutofit/>
          </a:bodyPr>
          <a:lstStyle>
            <a:lvl1pPr marL="0" indent="0">
              <a:lnSpc>
                <a:spcPct val="100000"/>
              </a:lnSpc>
              <a:spcBef>
                <a:spcPts val="0"/>
              </a:spcBef>
              <a:buNone/>
              <a:defRPr sz="1100" b="1">
                <a:solidFill>
                  <a:srgbClr val="DC582A"/>
                </a:solidFill>
              </a:defRPr>
            </a:lvl1pPr>
          </a:lstStyle>
          <a:p>
            <a:pPr lvl="0"/>
            <a:r>
              <a:rPr lang="en-US" dirty="0"/>
              <a:t>Section Header Font is Calibri Bold, 11pt</a:t>
            </a:r>
          </a:p>
        </p:txBody>
      </p:sp>
      <p:sp>
        <p:nvSpPr>
          <p:cNvPr id="22" name="Copy">
            <a:extLst>
              <a:ext uri="{FF2B5EF4-FFF2-40B4-BE49-F238E27FC236}">
                <a16:creationId xmlns:a16="http://schemas.microsoft.com/office/drawing/2014/main" id="{C09CD87B-3AF1-6A4F-4B09-69FEE0280C6F}"/>
              </a:ext>
            </a:extLst>
          </p:cNvPr>
          <p:cNvSpPr>
            <a:spLocks noGrp="1"/>
          </p:cNvSpPr>
          <p:nvPr>
            <p:ph type="body" sz="quarter" idx="46" hasCustomPrompt="1"/>
          </p:nvPr>
        </p:nvSpPr>
        <p:spPr>
          <a:xfrm>
            <a:off x="2729891" y="2877012"/>
            <a:ext cx="2040408" cy="1403203"/>
          </a:xfrm>
          <a:prstGeom prst="rect">
            <a:avLst/>
          </a:prstGeom>
        </p:spPr>
        <p:txBody>
          <a:bodyPr lIns="0" tIns="0" rIns="0" bIns="0" anchor="t">
            <a:noAutofit/>
          </a:bodyPr>
          <a:lstStyle>
            <a:lvl1pPr marL="0" indent="0">
              <a:lnSpc>
                <a:spcPct val="100000"/>
              </a:lnSpc>
              <a:spcBef>
                <a:spcPts val="0"/>
              </a:spcBef>
              <a:buFont typeface="Arial" panose="020B0604020202020204" pitchFamily="34" charset="0"/>
              <a:buNone/>
              <a:defRPr sz="2000" b="1" i="0">
                <a:solidFill>
                  <a:schemeClr val="bg1"/>
                </a:solidFill>
                <a:latin typeface="+mn-lt"/>
                <a:cs typeface="Calibri" panose="020F0502020204030204" pitchFamily="34" charset="0"/>
              </a:defRPr>
            </a:lvl1pPr>
            <a:lvl2pPr marL="290513" indent="-163513">
              <a:lnSpc>
                <a:spcPct val="100000"/>
              </a:lnSpc>
              <a:buFont typeface="Courier New" panose="02070309020205020404" pitchFamily="49" charset="0"/>
              <a:buChar char="o"/>
              <a:tabLst/>
              <a:defRPr sz="1200" b="1">
                <a:solidFill>
                  <a:schemeClr val="bg1"/>
                </a:solidFill>
                <a:latin typeface="+mn-lt"/>
                <a:cs typeface="Calibri" panose="020F0502020204030204" pitchFamily="34" charset="0"/>
              </a:defRPr>
            </a:lvl2pPr>
            <a:lvl3pPr marL="523875" indent="-163513">
              <a:lnSpc>
                <a:spcPct val="100000"/>
              </a:lnSpc>
              <a:buFont typeface="Wingdings" pitchFamily="2" charset="2"/>
              <a:buChar char="§"/>
              <a:tabLst/>
              <a:defRPr sz="1200">
                <a:solidFill>
                  <a:schemeClr val="bg1"/>
                </a:solidFill>
                <a:latin typeface="+mn-lt"/>
                <a:cs typeface="Calibri" panose="020F0502020204030204" pitchFamily="34" charset="0"/>
              </a:defRPr>
            </a:lvl3pPr>
            <a:lvl4pPr marL="744538" indent="-163513">
              <a:lnSpc>
                <a:spcPct val="100000"/>
              </a:lnSpc>
              <a:tabLst/>
              <a:defRPr sz="1000">
                <a:solidFill>
                  <a:schemeClr val="bg1"/>
                </a:solidFill>
                <a:latin typeface="+mn-lt"/>
                <a:cs typeface="Calibri" panose="020F0502020204030204" pitchFamily="34" charset="0"/>
              </a:defRPr>
            </a:lvl4pPr>
          </a:lstStyle>
          <a:p>
            <a:pPr lvl="0"/>
            <a:r>
              <a:rPr lang="en-US" dirty="0"/>
              <a:t>Text font is Calibri Bold, 20pt</a:t>
            </a:r>
          </a:p>
          <a:p>
            <a:pPr lvl="1"/>
            <a:r>
              <a:rPr lang="en-US" dirty="0"/>
              <a:t>List Font is Calibri Bold, 12pt</a:t>
            </a:r>
          </a:p>
          <a:p>
            <a:pPr lvl="2"/>
            <a:r>
              <a:rPr lang="en-US" dirty="0"/>
              <a:t>List Font is Calibri, 12pt</a:t>
            </a:r>
          </a:p>
          <a:p>
            <a:pPr lvl="3"/>
            <a:r>
              <a:rPr lang="en-US" dirty="0"/>
              <a:t>List Font is Calibri, 10pt</a:t>
            </a:r>
          </a:p>
        </p:txBody>
      </p:sp>
      <p:sp>
        <p:nvSpPr>
          <p:cNvPr id="23" name="Copy">
            <a:extLst>
              <a:ext uri="{FF2B5EF4-FFF2-40B4-BE49-F238E27FC236}">
                <a16:creationId xmlns:a16="http://schemas.microsoft.com/office/drawing/2014/main" id="{8F3B826E-A85D-6671-084C-CF8E930651B0}"/>
              </a:ext>
            </a:extLst>
          </p:cNvPr>
          <p:cNvSpPr>
            <a:spLocks noGrp="1"/>
          </p:cNvSpPr>
          <p:nvPr>
            <p:ph type="body" sz="quarter" idx="47" hasCustomPrompt="1"/>
          </p:nvPr>
        </p:nvSpPr>
        <p:spPr>
          <a:xfrm>
            <a:off x="5123468" y="2877012"/>
            <a:ext cx="2040408" cy="1403203"/>
          </a:xfrm>
          <a:prstGeom prst="rect">
            <a:avLst/>
          </a:prstGeom>
        </p:spPr>
        <p:txBody>
          <a:bodyPr lIns="0" tIns="0" rIns="0" bIns="0" anchor="t">
            <a:noAutofit/>
          </a:bodyPr>
          <a:lstStyle>
            <a:lvl1pPr marL="0" indent="0">
              <a:lnSpc>
                <a:spcPct val="100000"/>
              </a:lnSpc>
              <a:spcBef>
                <a:spcPts val="0"/>
              </a:spcBef>
              <a:buFont typeface="Arial" panose="020B0604020202020204" pitchFamily="34" charset="0"/>
              <a:buNone/>
              <a:defRPr sz="2000" b="1" i="0">
                <a:solidFill>
                  <a:schemeClr val="bg1"/>
                </a:solidFill>
                <a:latin typeface="+mn-lt"/>
                <a:cs typeface="Calibri" panose="020F0502020204030204" pitchFamily="34" charset="0"/>
              </a:defRPr>
            </a:lvl1pPr>
            <a:lvl2pPr marL="290513" indent="-163513">
              <a:lnSpc>
                <a:spcPct val="100000"/>
              </a:lnSpc>
              <a:buFont typeface="Courier New" panose="02070309020205020404" pitchFamily="49" charset="0"/>
              <a:buChar char="o"/>
              <a:tabLst/>
              <a:defRPr sz="1200" b="1">
                <a:solidFill>
                  <a:schemeClr val="bg1"/>
                </a:solidFill>
                <a:latin typeface="+mn-lt"/>
                <a:cs typeface="Calibri" panose="020F0502020204030204" pitchFamily="34" charset="0"/>
              </a:defRPr>
            </a:lvl2pPr>
            <a:lvl3pPr marL="523875" indent="-163513">
              <a:lnSpc>
                <a:spcPct val="100000"/>
              </a:lnSpc>
              <a:buFont typeface="Wingdings" pitchFamily="2" charset="2"/>
              <a:buChar char="§"/>
              <a:tabLst/>
              <a:defRPr sz="1200">
                <a:solidFill>
                  <a:schemeClr val="bg1"/>
                </a:solidFill>
                <a:latin typeface="+mn-lt"/>
                <a:cs typeface="Calibri" panose="020F0502020204030204" pitchFamily="34" charset="0"/>
              </a:defRPr>
            </a:lvl3pPr>
            <a:lvl4pPr marL="744538" indent="-163513">
              <a:lnSpc>
                <a:spcPct val="100000"/>
              </a:lnSpc>
              <a:tabLst/>
              <a:defRPr sz="1000">
                <a:solidFill>
                  <a:schemeClr val="bg1"/>
                </a:solidFill>
                <a:latin typeface="+mn-lt"/>
                <a:cs typeface="Calibri" panose="020F0502020204030204" pitchFamily="34" charset="0"/>
              </a:defRPr>
            </a:lvl4pPr>
          </a:lstStyle>
          <a:p>
            <a:pPr lvl="0"/>
            <a:r>
              <a:rPr lang="en-US" dirty="0"/>
              <a:t>Text font is Calibri Bold, 20pt</a:t>
            </a:r>
          </a:p>
          <a:p>
            <a:pPr lvl="1"/>
            <a:r>
              <a:rPr lang="en-US" dirty="0"/>
              <a:t>List Font is Calibri Bold, 12pt</a:t>
            </a:r>
          </a:p>
          <a:p>
            <a:pPr lvl="2"/>
            <a:r>
              <a:rPr lang="en-US" dirty="0"/>
              <a:t>List Font is Calibri, 12pt</a:t>
            </a:r>
          </a:p>
          <a:p>
            <a:pPr lvl="3"/>
            <a:r>
              <a:rPr lang="en-US" dirty="0"/>
              <a:t>List Font is Calibri, 10pt</a:t>
            </a:r>
          </a:p>
        </p:txBody>
      </p:sp>
    </p:spTree>
    <p:extLst>
      <p:ext uri="{BB962C8B-B14F-4D97-AF65-F5344CB8AC3E}">
        <p14:creationId xmlns:p14="http://schemas.microsoft.com/office/powerpoint/2010/main" val="1138918987"/>
      </p:ext>
    </p:extLst>
  </p:cSld>
  <p:clrMapOvr>
    <a:masterClrMapping/>
  </p:clrMapOvr>
  <p:extLst>
    <p:ext uri="{DCECCB84-F9BA-43D5-87BE-67443E8EF086}">
      <p15:sldGuideLst xmlns:p15="http://schemas.microsoft.com/office/powerpoint/2012/main">
        <p15:guide id="1" pos="3840">
          <p15:clr>
            <a:srgbClr val="FBAE40"/>
          </p15:clr>
        </p15:guide>
      </p15:sldGuideLst>
    </p:ext>
  </p:extLst>
</p:sldLayout>
</file>

<file path=ppt/slideLayouts/slideLayout119.xml><?xml version="1.0" encoding="utf-8"?>
<p:sldLayout xmlns:a="http://schemas.openxmlformats.org/drawingml/2006/main" xmlns:r="http://schemas.openxmlformats.org/officeDocument/2006/relationships" xmlns:p="http://schemas.openxmlformats.org/presentationml/2006/main" preserve="1" userDrawn="1">
  <p:cSld name="Content+Media 32">
    <p:spTree>
      <p:nvGrpSpPr>
        <p:cNvPr id="1" name=""/>
        <p:cNvGrpSpPr/>
        <p:nvPr/>
      </p:nvGrpSpPr>
      <p:grpSpPr>
        <a:xfrm>
          <a:off x="0" y="0"/>
          <a:ext cx="0" cy="0"/>
          <a:chOff x="0" y="0"/>
          <a:chExt cx="0" cy="0"/>
        </a:xfrm>
      </p:grpSpPr>
      <p:sp>
        <p:nvSpPr>
          <p:cNvPr id="28" name="Freeform 27">
            <a:extLst>
              <a:ext uri="{FF2B5EF4-FFF2-40B4-BE49-F238E27FC236}">
                <a16:creationId xmlns:a16="http://schemas.microsoft.com/office/drawing/2014/main" id="{FC57EC63-E1D6-5891-A8EE-C5BC8513198B}"/>
              </a:ext>
            </a:extLst>
          </p:cNvPr>
          <p:cNvSpPr/>
          <p:nvPr userDrawn="1"/>
        </p:nvSpPr>
        <p:spPr>
          <a:xfrm>
            <a:off x="-516" y="-163"/>
            <a:ext cx="12192351" cy="6858213"/>
          </a:xfrm>
          <a:custGeom>
            <a:avLst/>
            <a:gdLst>
              <a:gd name="connsiteX0" fmla="*/ 12192352 w 12192351"/>
              <a:gd name="connsiteY0" fmla="*/ 0 h 6858213"/>
              <a:gd name="connsiteX1" fmla="*/ 1882678 w 12192351"/>
              <a:gd name="connsiteY1" fmla="*/ 0 h 6858213"/>
              <a:gd name="connsiteX2" fmla="*/ 1177914 w 12192351"/>
              <a:gd name="connsiteY2" fmla="*/ 284240 h 6858213"/>
              <a:gd name="connsiteX3" fmla="*/ 136 w 12192351"/>
              <a:gd name="connsiteY3" fmla="*/ 284240 h 6858213"/>
              <a:gd name="connsiteX4" fmla="*/ 136 w 12192351"/>
              <a:gd name="connsiteY4" fmla="*/ 3877011 h 6858213"/>
              <a:gd name="connsiteX5" fmla="*/ 0 w 12192351"/>
              <a:gd name="connsiteY5" fmla="*/ 3877011 h 6858213"/>
              <a:gd name="connsiteX6" fmla="*/ 0 w 12192351"/>
              <a:gd name="connsiteY6" fmla="*/ 6858214 h 6858213"/>
              <a:gd name="connsiteX7" fmla="*/ 12192212 w 12192351"/>
              <a:gd name="connsiteY7" fmla="*/ 6858214 h 6858213"/>
              <a:gd name="connsiteX8" fmla="*/ 12192212 w 12192351"/>
              <a:gd name="connsiteY8" fmla="*/ 4451933 h 6858213"/>
              <a:gd name="connsiteX9" fmla="*/ 12192352 w 12192351"/>
              <a:gd name="connsiteY9" fmla="*/ 4451819 h 6858213"/>
              <a:gd name="connsiteX10" fmla="*/ 12192352 w 12192351"/>
              <a:gd name="connsiteY10" fmla="*/ 0 h 68582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192351" h="6858213">
                <a:moveTo>
                  <a:pt x="12192352" y="0"/>
                </a:moveTo>
                <a:lnTo>
                  <a:pt x="1882678" y="0"/>
                </a:lnTo>
                <a:cubicBezTo>
                  <a:pt x="1700313" y="178880"/>
                  <a:pt x="1450534" y="284240"/>
                  <a:pt x="1177914" y="284240"/>
                </a:cubicBezTo>
                <a:lnTo>
                  <a:pt x="136" y="284240"/>
                </a:lnTo>
                <a:lnTo>
                  <a:pt x="136" y="3877011"/>
                </a:lnTo>
                <a:lnTo>
                  <a:pt x="0" y="3877011"/>
                </a:lnTo>
                <a:lnTo>
                  <a:pt x="0" y="6858214"/>
                </a:lnTo>
                <a:lnTo>
                  <a:pt x="12192212" y="6858214"/>
                </a:lnTo>
                <a:lnTo>
                  <a:pt x="12192212" y="4451933"/>
                </a:lnTo>
                <a:cubicBezTo>
                  <a:pt x="12192263" y="4451908"/>
                  <a:pt x="12192301" y="4451857"/>
                  <a:pt x="12192352" y="4451819"/>
                </a:cubicBezTo>
                <a:lnTo>
                  <a:pt x="12192352" y="0"/>
                </a:lnTo>
                <a:close/>
              </a:path>
            </a:pathLst>
          </a:custGeom>
          <a:solidFill>
            <a:schemeClr val="bg1"/>
          </a:solidFill>
          <a:ln w="12700" cap="flat">
            <a:noFill/>
            <a:prstDash val="solid"/>
            <a:miter/>
          </a:ln>
        </p:spPr>
        <p:txBody>
          <a:bodyPr rtlCol="0" anchor="ctr">
            <a:noAutofit/>
          </a:bodyPr>
          <a:lstStyle/>
          <a:p>
            <a:endParaRPr lang="en-US"/>
          </a:p>
        </p:txBody>
      </p:sp>
      <p:sp>
        <p:nvSpPr>
          <p:cNvPr id="10" name="Freeform 9">
            <a:extLst>
              <a:ext uri="{FF2B5EF4-FFF2-40B4-BE49-F238E27FC236}">
                <a16:creationId xmlns:a16="http://schemas.microsoft.com/office/drawing/2014/main" id="{EC0F0F53-E830-E961-3893-EEFF7D9F7BE4}"/>
              </a:ext>
            </a:extLst>
          </p:cNvPr>
          <p:cNvSpPr/>
          <p:nvPr/>
        </p:nvSpPr>
        <p:spPr>
          <a:xfrm>
            <a:off x="-126" y="0"/>
            <a:ext cx="12191872" cy="4640453"/>
          </a:xfrm>
          <a:custGeom>
            <a:avLst/>
            <a:gdLst>
              <a:gd name="connsiteX0" fmla="*/ 10379964 w 12191872"/>
              <a:gd name="connsiteY0" fmla="*/ 1289812 h 4640453"/>
              <a:gd name="connsiteX1" fmla="*/ 6270752 w 12191872"/>
              <a:gd name="connsiteY1" fmla="*/ 2531618 h 4640453"/>
              <a:gd name="connsiteX2" fmla="*/ 0 w 12191872"/>
              <a:gd name="connsiteY2" fmla="*/ 2531618 h 4640453"/>
              <a:gd name="connsiteX3" fmla="*/ 0 w 12191872"/>
              <a:gd name="connsiteY3" fmla="*/ 4640453 h 4640453"/>
              <a:gd name="connsiteX4" fmla="*/ 6270625 w 12191872"/>
              <a:gd name="connsiteY4" fmla="*/ 4640453 h 4640453"/>
              <a:gd name="connsiteX5" fmla="*/ 12191873 w 12191872"/>
              <a:gd name="connsiteY5" fmla="*/ 2567813 h 4640453"/>
              <a:gd name="connsiteX6" fmla="*/ 12191873 w 12191872"/>
              <a:gd name="connsiteY6" fmla="*/ 0 h 4640453"/>
              <a:gd name="connsiteX7" fmla="*/ 11807063 w 12191872"/>
              <a:gd name="connsiteY7" fmla="*/ 0 h 4640453"/>
              <a:gd name="connsiteX8" fmla="*/ 10379710 w 12191872"/>
              <a:gd name="connsiteY8" fmla="*/ 1289812 h 4640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191872" h="4640453">
                <a:moveTo>
                  <a:pt x="10379964" y="1289812"/>
                </a:moveTo>
                <a:cubicBezTo>
                  <a:pt x="9183878" y="2102231"/>
                  <a:pt x="7763002" y="2531618"/>
                  <a:pt x="6270752" y="2531618"/>
                </a:cubicBezTo>
                <a:lnTo>
                  <a:pt x="0" y="2531618"/>
                </a:lnTo>
                <a:lnTo>
                  <a:pt x="0" y="4640453"/>
                </a:lnTo>
                <a:lnTo>
                  <a:pt x="6270625" y="4640453"/>
                </a:lnTo>
                <a:cubicBezTo>
                  <a:pt x="8502269" y="4640453"/>
                  <a:pt x="10572242" y="3884168"/>
                  <a:pt x="12191873" y="2567813"/>
                </a:cubicBezTo>
                <a:lnTo>
                  <a:pt x="12191873" y="0"/>
                </a:lnTo>
                <a:lnTo>
                  <a:pt x="11807063" y="0"/>
                </a:lnTo>
                <a:cubicBezTo>
                  <a:pt x="11396091" y="490728"/>
                  <a:pt x="10917428" y="924560"/>
                  <a:pt x="10379710" y="1289812"/>
                </a:cubicBezTo>
                <a:close/>
              </a:path>
            </a:pathLst>
          </a:custGeom>
          <a:solidFill>
            <a:srgbClr val="012169"/>
          </a:solidFill>
          <a:ln w="12700" cap="flat">
            <a:noFill/>
            <a:prstDash val="solid"/>
            <a:miter/>
          </a:ln>
        </p:spPr>
        <p:txBody>
          <a:bodyPr rtlCol="0" anchor="ctr">
            <a:noAutofit/>
          </a:bodyPr>
          <a:lstStyle/>
          <a:p>
            <a:endParaRPr lang="en-US"/>
          </a:p>
        </p:txBody>
      </p:sp>
      <p:sp>
        <p:nvSpPr>
          <p:cNvPr id="16" name="Picture Placeholder 15">
            <a:extLst>
              <a:ext uri="{FF2B5EF4-FFF2-40B4-BE49-F238E27FC236}">
                <a16:creationId xmlns:a16="http://schemas.microsoft.com/office/drawing/2014/main" id="{8406B2DC-9B92-9CA7-9510-307D33B5B654}"/>
              </a:ext>
            </a:extLst>
          </p:cNvPr>
          <p:cNvSpPr>
            <a:spLocks noGrp="1"/>
          </p:cNvSpPr>
          <p:nvPr>
            <p:ph type="pic" sz="quarter" idx="23"/>
          </p:nvPr>
        </p:nvSpPr>
        <p:spPr>
          <a:xfrm>
            <a:off x="7531227" y="2567813"/>
            <a:ext cx="4660646" cy="4290060"/>
          </a:xfrm>
          <a:custGeom>
            <a:avLst/>
            <a:gdLst>
              <a:gd name="connsiteX0" fmla="*/ 4660646 w 4660646"/>
              <a:gd name="connsiteY0" fmla="*/ 0 h 4290060"/>
              <a:gd name="connsiteX1" fmla="*/ 4660646 w 4660646"/>
              <a:gd name="connsiteY1" fmla="*/ 4290060 h 4290060"/>
              <a:gd name="connsiteX2" fmla="*/ 0 w 4660646"/>
              <a:gd name="connsiteY2" fmla="*/ 4290060 h 4290060"/>
              <a:gd name="connsiteX3" fmla="*/ 0 w 4660646"/>
              <a:gd name="connsiteY3" fmla="*/ 1990852 h 4290060"/>
              <a:gd name="connsiteX4" fmla="*/ 4660646 w 4660646"/>
              <a:gd name="connsiteY4" fmla="*/ 0 h 42900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60646" h="4290060">
                <a:moveTo>
                  <a:pt x="4660646" y="0"/>
                </a:moveTo>
                <a:lnTo>
                  <a:pt x="4660646" y="4290060"/>
                </a:lnTo>
                <a:lnTo>
                  <a:pt x="0" y="4290060"/>
                </a:lnTo>
                <a:lnTo>
                  <a:pt x="0" y="1990852"/>
                </a:lnTo>
                <a:cubicBezTo>
                  <a:pt x="1746250" y="1762760"/>
                  <a:pt x="3350768" y="1064514"/>
                  <a:pt x="4660646" y="0"/>
                </a:cubicBezTo>
                <a:close/>
              </a:path>
            </a:pathLst>
          </a:custGeom>
          <a:pattFill prst="pct20">
            <a:fgClr>
              <a:srgbClr val="012169"/>
            </a:fgClr>
            <a:bgClr>
              <a:schemeClr val="bg1"/>
            </a:bgClr>
          </a:pattFill>
        </p:spPr>
        <p:txBody>
          <a:bodyPr wrap="square" anchor="ctr">
            <a:noAutofit/>
          </a:bodyPr>
          <a:lstStyle>
            <a:lvl1pPr marL="0" indent="0" algn="ctr">
              <a:lnSpc>
                <a:spcPct val="100000"/>
              </a:lnSpc>
              <a:spcBef>
                <a:spcPts val="0"/>
              </a:spcBef>
              <a:buNone/>
              <a:defRPr sz="2000" b="1">
                <a:solidFill>
                  <a:srgbClr val="012169"/>
                </a:solidFill>
                <a:latin typeface="Calibri" panose="020F0502020204030204" pitchFamily="34" charset="0"/>
                <a:cs typeface="Calibri" panose="020F0502020204030204" pitchFamily="34" charset="0"/>
              </a:defRPr>
            </a:lvl1pPr>
          </a:lstStyle>
          <a:p>
            <a:r>
              <a:rPr lang="en-US"/>
              <a:t>Click icon to add picture</a:t>
            </a:r>
          </a:p>
        </p:txBody>
      </p:sp>
      <p:sp>
        <p:nvSpPr>
          <p:cNvPr id="14" name="Picture Placeholder 13">
            <a:extLst>
              <a:ext uri="{FF2B5EF4-FFF2-40B4-BE49-F238E27FC236}">
                <a16:creationId xmlns:a16="http://schemas.microsoft.com/office/drawing/2014/main" id="{E1420D35-3A00-A206-D870-E085B9CA5E16}"/>
              </a:ext>
            </a:extLst>
          </p:cNvPr>
          <p:cNvSpPr>
            <a:spLocks noGrp="1"/>
          </p:cNvSpPr>
          <p:nvPr>
            <p:ph type="pic" sz="quarter" idx="25"/>
          </p:nvPr>
        </p:nvSpPr>
        <p:spPr>
          <a:xfrm>
            <a:off x="2742946" y="4597272"/>
            <a:ext cx="4445381" cy="2260600"/>
          </a:xfrm>
          <a:custGeom>
            <a:avLst/>
            <a:gdLst>
              <a:gd name="connsiteX0" fmla="*/ 4445381 w 4445381"/>
              <a:gd name="connsiteY0" fmla="*/ 0 h 2260600"/>
              <a:gd name="connsiteX1" fmla="*/ 4445381 w 4445381"/>
              <a:gd name="connsiteY1" fmla="*/ 2260600 h 2260600"/>
              <a:gd name="connsiteX2" fmla="*/ 0 w 4445381"/>
              <a:gd name="connsiteY2" fmla="*/ 2260600 h 2260600"/>
              <a:gd name="connsiteX3" fmla="*/ 0 w 4445381"/>
              <a:gd name="connsiteY3" fmla="*/ 43180 h 2260600"/>
              <a:gd name="connsiteX4" fmla="*/ 3527679 w 4445381"/>
              <a:gd name="connsiteY4" fmla="*/ 43180 h 2260600"/>
              <a:gd name="connsiteX5" fmla="*/ 4445381 w 4445381"/>
              <a:gd name="connsiteY5" fmla="*/ 0 h 2260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45381" h="2260600">
                <a:moveTo>
                  <a:pt x="4445381" y="0"/>
                </a:moveTo>
                <a:lnTo>
                  <a:pt x="4445381" y="2260600"/>
                </a:lnTo>
                <a:lnTo>
                  <a:pt x="0" y="2260600"/>
                </a:lnTo>
                <a:lnTo>
                  <a:pt x="0" y="43180"/>
                </a:lnTo>
                <a:lnTo>
                  <a:pt x="3527679" y="43180"/>
                </a:lnTo>
                <a:cubicBezTo>
                  <a:pt x="3836924" y="43180"/>
                  <a:pt x="4143121" y="28575"/>
                  <a:pt x="4445381" y="0"/>
                </a:cubicBezTo>
                <a:close/>
              </a:path>
            </a:pathLst>
          </a:custGeom>
          <a:pattFill prst="pct20">
            <a:fgClr>
              <a:srgbClr val="012169"/>
            </a:fgClr>
            <a:bgClr>
              <a:schemeClr val="bg1"/>
            </a:bgClr>
          </a:pattFill>
        </p:spPr>
        <p:txBody>
          <a:bodyPr wrap="square" anchor="ctr">
            <a:noAutofit/>
          </a:bodyPr>
          <a:lstStyle>
            <a:lvl1pPr marL="0" indent="0" algn="ctr">
              <a:lnSpc>
                <a:spcPct val="100000"/>
              </a:lnSpc>
              <a:spcBef>
                <a:spcPts val="0"/>
              </a:spcBef>
              <a:buNone/>
              <a:defRPr sz="2000" b="1">
                <a:solidFill>
                  <a:srgbClr val="012169"/>
                </a:solidFill>
                <a:latin typeface="Calibri" panose="020F0502020204030204" pitchFamily="34" charset="0"/>
                <a:cs typeface="Calibri" panose="020F0502020204030204" pitchFamily="34" charset="0"/>
              </a:defRPr>
            </a:lvl1pPr>
          </a:lstStyle>
          <a:p>
            <a:r>
              <a:rPr lang="en-US"/>
              <a:t>Click icon to add picture</a:t>
            </a:r>
          </a:p>
        </p:txBody>
      </p:sp>
      <p:sp>
        <p:nvSpPr>
          <p:cNvPr id="13" name="Picture Placeholder 12">
            <a:extLst>
              <a:ext uri="{FF2B5EF4-FFF2-40B4-BE49-F238E27FC236}">
                <a16:creationId xmlns:a16="http://schemas.microsoft.com/office/drawing/2014/main" id="{2788AE69-225D-7915-243A-85BBB29EF824}"/>
              </a:ext>
            </a:extLst>
          </p:cNvPr>
          <p:cNvSpPr>
            <a:spLocks noGrp="1"/>
          </p:cNvSpPr>
          <p:nvPr>
            <p:ph type="pic" sz="quarter" idx="24"/>
          </p:nvPr>
        </p:nvSpPr>
        <p:spPr>
          <a:xfrm>
            <a:off x="-126" y="4640326"/>
            <a:ext cx="2400173" cy="2217420"/>
          </a:xfrm>
          <a:custGeom>
            <a:avLst/>
            <a:gdLst>
              <a:gd name="connsiteX0" fmla="*/ 0 w 2400173"/>
              <a:gd name="connsiteY0" fmla="*/ 0 h 2217420"/>
              <a:gd name="connsiteX1" fmla="*/ 2400173 w 2400173"/>
              <a:gd name="connsiteY1" fmla="*/ 0 h 2217420"/>
              <a:gd name="connsiteX2" fmla="*/ 2400173 w 2400173"/>
              <a:gd name="connsiteY2" fmla="*/ 2217420 h 2217420"/>
              <a:gd name="connsiteX3" fmla="*/ 0 w 2400173"/>
              <a:gd name="connsiteY3" fmla="*/ 2217420 h 2217420"/>
            </a:gdLst>
            <a:ahLst/>
            <a:cxnLst>
              <a:cxn ang="0">
                <a:pos x="connsiteX0" y="connsiteY0"/>
              </a:cxn>
              <a:cxn ang="0">
                <a:pos x="connsiteX1" y="connsiteY1"/>
              </a:cxn>
              <a:cxn ang="0">
                <a:pos x="connsiteX2" y="connsiteY2"/>
              </a:cxn>
              <a:cxn ang="0">
                <a:pos x="connsiteX3" y="connsiteY3"/>
              </a:cxn>
            </a:cxnLst>
            <a:rect l="l" t="t" r="r" b="b"/>
            <a:pathLst>
              <a:path w="2400173" h="2217420">
                <a:moveTo>
                  <a:pt x="0" y="0"/>
                </a:moveTo>
                <a:lnTo>
                  <a:pt x="2400173" y="0"/>
                </a:lnTo>
                <a:lnTo>
                  <a:pt x="2400173" y="2217420"/>
                </a:lnTo>
                <a:lnTo>
                  <a:pt x="0" y="2217420"/>
                </a:lnTo>
                <a:close/>
              </a:path>
            </a:pathLst>
          </a:custGeom>
          <a:pattFill prst="pct20">
            <a:fgClr>
              <a:srgbClr val="012169"/>
            </a:fgClr>
            <a:bgClr>
              <a:schemeClr val="bg1"/>
            </a:bgClr>
          </a:pattFill>
        </p:spPr>
        <p:txBody>
          <a:bodyPr wrap="square" anchor="ctr">
            <a:noAutofit/>
          </a:bodyPr>
          <a:lstStyle>
            <a:lvl1pPr marL="0" indent="0" algn="ctr">
              <a:lnSpc>
                <a:spcPct val="100000"/>
              </a:lnSpc>
              <a:spcBef>
                <a:spcPts val="0"/>
              </a:spcBef>
              <a:buNone/>
              <a:defRPr sz="2000" b="1">
                <a:solidFill>
                  <a:srgbClr val="012169"/>
                </a:solidFill>
                <a:latin typeface="Calibri" panose="020F0502020204030204" pitchFamily="34" charset="0"/>
                <a:cs typeface="Calibri" panose="020F0502020204030204" pitchFamily="34" charset="0"/>
              </a:defRPr>
            </a:lvl1pPr>
          </a:lstStyle>
          <a:p>
            <a:r>
              <a:rPr lang="en-US"/>
              <a:t>Click icon to add picture</a:t>
            </a:r>
          </a:p>
        </p:txBody>
      </p:sp>
      <p:sp>
        <p:nvSpPr>
          <p:cNvPr id="8" name="Proprietary Statement">
            <a:extLst>
              <a:ext uri="{FF2B5EF4-FFF2-40B4-BE49-F238E27FC236}">
                <a16:creationId xmlns:a16="http://schemas.microsoft.com/office/drawing/2014/main" id="{F11CECE7-EF86-4069-C932-2240B8441C60}"/>
              </a:ext>
            </a:extLst>
          </p:cNvPr>
          <p:cNvSpPr txBox="1"/>
          <p:nvPr userDrawn="1"/>
        </p:nvSpPr>
        <p:spPr>
          <a:xfrm rot="5400000">
            <a:off x="11015684" y="1173468"/>
            <a:ext cx="1949939" cy="275129"/>
          </a:xfrm>
          <a:prstGeom prst="rect">
            <a:avLst/>
          </a:prstGeom>
          <a:noFill/>
        </p:spPr>
        <p:txBody>
          <a:bodyPr wrap="square" rtlCol="0">
            <a:noAutofit/>
          </a:bodyPr>
          <a:lstStyle/>
          <a:p>
            <a:r>
              <a:rPr lang="en-US" sz="800">
                <a:solidFill>
                  <a:schemeClr val="bg1"/>
                </a:solidFill>
                <a:latin typeface="+mn-lt"/>
                <a:cs typeface="Calibri" panose="020F0502020204030204" pitchFamily="34" charset="0"/>
              </a:rPr>
              <a:t>Proprietary business information of ADM.</a:t>
            </a:r>
          </a:p>
        </p:txBody>
      </p:sp>
      <p:sp>
        <p:nvSpPr>
          <p:cNvPr id="9" name="Page Number">
            <a:extLst>
              <a:ext uri="{FF2B5EF4-FFF2-40B4-BE49-F238E27FC236}">
                <a16:creationId xmlns:a16="http://schemas.microsoft.com/office/drawing/2014/main" id="{75FDC320-D437-AFAD-76CF-139A907C8F3B}"/>
              </a:ext>
            </a:extLst>
          </p:cNvPr>
          <p:cNvSpPr txBox="1"/>
          <p:nvPr userDrawn="1"/>
        </p:nvSpPr>
        <p:spPr>
          <a:xfrm>
            <a:off x="11725057" y="76801"/>
            <a:ext cx="583933" cy="153888"/>
          </a:xfrm>
          <a:prstGeom prst="rect">
            <a:avLst/>
          </a:prstGeom>
          <a:noFill/>
        </p:spPr>
        <p:txBody>
          <a:bodyPr wrap="square" lIns="0" tIns="0" rIns="0" bIns="0" rtlCol="0" anchor="ctr" anchorCtr="0">
            <a:noAutofit/>
          </a:bodyPr>
          <a:lstStyle/>
          <a:p>
            <a:pPr algn="ctr"/>
            <a:fld id="{B49023F9-1F1A-4EC8-9204-C35E5AB6C15C}" type="slidenum">
              <a:rPr lang="en-US" sz="1000" smtClean="0">
                <a:solidFill>
                  <a:schemeClr val="bg1"/>
                </a:solidFill>
                <a:latin typeface="+mj-lt"/>
              </a:rPr>
              <a:pPr algn="ctr"/>
              <a:t>‹#›</a:t>
            </a:fld>
            <a:endParaRPr lang="en-US" sz="1000">
              <a:solidFill>
                <a:schemeClr val="bg1"/>
              </a:solidFill>
              <a:latin typeface="+mj-lt"/>
            </a:endParaRPr>
          </a:p>
        </p:txBody>
      </p:sp>
      <p:sp>
        <p:nvSpPr>
          <p:cNvPr id="11" name="Copy">
            <a:extLst>
              <a:ext uri="{FF2B5EF4-FFF2-40B4-BE49-F238E27FC236}">
                <a16:creationId xmlns:a16="http://schemas.microsoft.com/office/drawing/2014/main" id="{2BF7D141-9C6C-43E6-4BEB-98B606D823D1}"/>
              </a:ext>
            </a:extLst>
          </p:cNvPr>
          <p:cNvSpPr>
            <a:spLocks noGrp="1"/>
          </p:cNvSpPr>
          <p:nvPr>
            <p:ph type="body" sz="quarter" idx="41" hasCustomPrompt="1"/>
          </p:nvPr>
        </p:nvSpPr>
        <p:spPr>
          <a:xfrm>
            <a:off x="343038" y="2877012"/>
            <a:ext cx="2040408" cy="1403203"/>
          </a:xfrm>
          <a:prstGeom prst="rect">
            <a:avLst/>
          </a:prstGeom>
        </p:spPr>
        <p:txBody>
          <a:bodyPr lIns="0" tIns="0" rIns="0" bIns="0" anchor="t">
            <a:noAutofit/>
          </a:bodyPr>
          <a:lstStyle>
            <a:lvl1pPr marL="0" indent="0">
              <a:lnSpc>
                <a:spcPct val="100000"/>
              </a:lnSpc>
              <a:spcBef>
                <a:spcPts val="0"/>
              </a:spcBef>
              <a:buFont typeface="Arial" panose="020B0604020202020204" pitchFamily="34" charset="0"/>
              <a:buNone/>
              <a:defRPr sz="2000" b="1" i="0">
                <a:solidFill>
                  <a:schemeClr val="bg1"/>
                </a:solidFill>
                <a:latin typeface="+mn-lt"/>
                <a:cs typeface="Calibri" panose="020F0502020204030204" pitchFamily="34" charset="0"/>
              </a:defRPr>
            </a:lvl1pPr>
            <a:lvl2pPr marL="290513" indent="-163513">
              <a:lnSpc>
                <a:spcPct val="100000"/>
              </a:lnSpc>
              <a:buFont typeface="Courier New" panose="02070309020205020404" pitchFamily="49" charset="0"/>
              <a:buChar char="o"/>
              <a:tabLst/>
              <a:defRPr sz="1200" b="1">
                <a:solidFill>
                  <a:schemeClr val="bg1"/>
                </a:solidFill>
                <a:latin typeface="+mn-lt"/>
                <a:cs typeface="Calibri" panose="020F0502020204030204" pitchFamily="34" charset="0"/>
              </a:defRPr>
            </a:lvl2pPr>
            <a:lvl3pPr marL="523875" indent="-163513">
              <a:lnSpc>
                <a:spcPct val="100000"/>
              </a:lnSpc>
              <a:buFont typeface="Wingdings" pitchFamily="2" charset="2"/>
              <a:buChar char="§"/>
              <a:tabLst/>
              <a:defRPr sz="1200">
                <a:solidFill>
                  <a:schemeClr val="bg1"/>
                </a:solidFill>
                <a:latin typeface="+mn-lt"/>
                <a:cs typeface="Calibri" panose="020F0502020204030204" pitchFamily="34" charset="0"/>
              </a:defRPr>
            </a:lvl3pPr>
            <a:lvl4pPr marL="744538" indent="-163513">
              <a:lnSpc>
                <a:spcPct val="100000"/>
              </a:lnSpc>
              <a:tabLst/>
              <a:defRPr sz="1000">
                <a:solidFill>
                  <a:schemeClr val="bg1"/>
                </a:solidFill>
                <a:latin typeface="+mn-lt"/>
                <a:cs typeface="Calibri" panose="020F0502020204030204" pitchFamily="34" charset="0"/>
              </a:defRPr>
            </a:lvl4pPr>
          </a:lstStyle>
          <a:p>
            <a:pPr lvl="0"/>
            <a:r>
              <a:rPr lang="en-US" dirty="0"/>
              <a:t>Text font is Calibri Bold, 20pt</a:t>
            </a:r>
          </a:p>
          <a:p>
            <a:pPr lvl="1"/>
            <a:r>
              <a:rPr lang="en-US" dirty="0"/>
              <a:t>List Font is Calibri Bold, 12pt</a:t>
            </a:r>
          </a:p>
          <a:p>
            <a:pPr lvl="2"/>
            <a:r>
              <a:rPr lang="en-US" dirty="0"/>
              <a:t>List Font is Calibri, 12pt</a:t>
            </a:r>
          </a:p>
          <a:p>
            <a:pPr lvl="3"/>
            <a:r>
              <a:rPr lang="en-US" dirty="0"/>
              <a:t>List Font is Calibri, 10pt</a:t>
            </a:r>
          </a:p>
        </p:txBody>
      </p:sp>
      <p:sp>
        <p:nvSpPr>
          <p:cNvPr id="18" name="Copy">
            <a:extLst>
              <a:ext uri="{FF2B5EF4-FFF2-40B4-BE49-F238E27FC236}">
                <a16:creationId xmlns:a16="http://schemas.microsoft.com/office/drawing/2014/main" id="{0908563E-BF51-D998-DC66-D5B74CB120AE}"/>
              </a:ext>
            </a:extLst>
          </p:cNvPr>
          <p:cNvSpPr>
            <a:spLocks noGrp="1"/>
          </p:cNvSpPr>
          <p:nvPr>
            <p:ph type="body" sz="quarter" idx="44" hasCustomPrompt="1"/>
          </p:nvPr>
        </p:nvSpPr>
        <p:spPr>
          <a:xfrm>
            <a:off x="4047702" y="662533"/>
            <a:ext cx="4997667" cy="1521690"/>
          </a:xfrm>
          <a:prstGeom prst="rect">
            <a:avLst/>
          </a:prstGeom>
        </p:spPr>
        <p:txBody>
          <a:bodyPr lIns="0" tIns="0" rIns="0" bIns="0" anchor="t">
            <a:noAutofit/>
          </a:bodyPr>
          <a:lstStyle>
            <a:lvl1pPr marL="0" indent="0">
              <a:lnSpc>
                <a:spcPct val="100000"/>
              </a:lnSpc>
              <a:spcBef>
                <a:spcPts val="0"/>
              </a:spcBef>
              <a:buFont typeface="Arial" panose="020B0604020202020204" pitchFamily="34" charset="0"/>
              <a:buNone/>
              <a:defRPr sz="2000" b="0" i="0">
                <a:solidFill>
                  <a:srgbClr val="012169"/>
                </a:solidFill>
                <a:latin typeface="+mn-lt"/>
                <a:cs typeface="Calibri" panose="020F0502020204030204" pitchFamily="34" charset="0"/>
              </a:defRPr>
            </a:lvl1pPr>
            <a:lvl2pPr marL="290513" indent="-163513">
              <a:lnSpc>
                <a:spcPct val="100000"/>
              </a:lnSpc>
              <a:buFont typeface="Courier New" panose="02070309020205020404" pitchFamily="49" charset="0"/>
              <a:buChar char="o"/>
              <a:tabLst/>
              <a:defRPr sz="1400" b="1">
                <a:solidFill>
                  <a:srgbClr val="012169"/>
                </a:solidFill>
                <a:latin typeface="+mn-lt"/>
                <a:cs typeface="Calibri" panose="020F0502020204030204" pitchFamily="34" charset="0"/>
              </a:defRPr>
            </a:lvl2pPr>
            <a:lvl3pPr marL="523875" indent="-163513">
              <a:lnSpc>
                <a:spcPct val="100000"/>
              </a:lnSpc>
              <a:buFont typeface="Wingdings" pitchFamily="2" charset="2"/>
              <a:buChar char="§"/>
              <a:tabLst/>
              <a:defRPr sz="1400">
                <a:solidFill>
                  <a:srgbClr val="012169"/>
                </a:solidFill>
                <a:latin typeface="+mn-lt"/>
                <a:cs typeface="Calibri" panose="020F0502020204030204" pitchFamily="34" charset="0"/>
              </a:defRPr>
            </a:lvl3pPr>
            <a:lvl4pPr marL="744538" indent="-163513">
              <a:lnSpc>
                <a:spcPct val="100000"/>
              </a:lnSpc>
              <a:tabLst/>
              <a:defRPr sz="1200">
                <a:solidFill>
                  <a:srgbClr val="012169"/>
                </a:solidFill>
                <a:latin typeface="+mn-lt"/>
                <a:cs typeface="Calibri" panose="020F0502020204030204" pitchFamily="34" charset="0"/>
              </a:defRPr>
            </a:lvl4pPr>
          </a:lstStyle>
          <a:p>
            <a:pPr lvl="0"/>
            <a:r>
              <a:rPr lang="en-US" dirty="0"/>
              <a:t>Text font is Calibri, 20pt in sentence case</a:t>
            </a:r>
          </a:p>
          <a:p>
            <a:pPr lvl="1"/>
            <a:r>
              <a:rPr lang="en-US" dirty="0"/>
              <a:t>List Font is Calibri Bold, 14pt</a:t>
            </a:r>
          </a:p>
          <a:p>
            <a:pPr lvl="2"/>
            <a:r>
              <a:rPr lang="en-US" dirty="0"/>
              <a:t>List Font is Calibri, 14pt</a:t>
            </a:r>
          </a:p>
          <a:p>
            <a:pPr lvl="3"/>
            <a:r>
              <a:rPr lang="en-US" dirty="0"/>
              <a:t>List Font is Calibri, 12pt</a:t>
            </a:r>
          </a:p>
        </p:txBody>
      </p:sp>
      <p:sp>
        <p:nvSpPr>
          <p:cNvPr id="2" name="Title">
            <a:extLst>
              <a:ext uri="{FF2B5EF4-FFF2-40B4-BE49-F238E27FC236}">
                <a16:creationId xmlns:a16="http://schemas.microsoft.com/office/drawing/2014/main" id="{DF8B4CFA-4E17-5F65-0402-CC94F286839D}"/>
              </a:ext>
            </a:extLst>
          </p:cNvPr>
          <p:cNvSpPr>
            <a:spLocks noGrp="1"/>
          </p:cNvSpPr>
          <p:nvPr>
            <p:ph type="body" sz="quarter" idx="40" hasCustomPrompt="1"/>
          </p:nvPr>
        </p:nvSpPr>
        <p:spPr>
          <a:xfrm>
            <a:off x="350697" y="652001"/>
            <a:ext cx="3350190" cy="1532222"/>
          </a:xfrm>
          <a:prstGeom prst="rect">
            <a:avLst/>
          </a:prstGeom>
        </p:spPr>
        <p:txBody>
          <a:bodyPr wrap="square" lIns="0" tIns="0" rIns="0" bIns="0">
            <a:noAutofit/>
          </a:bodyPr>
          <a:lstStyle>
            <a:lvl1pPr marL="0" indent="0">
              <a:lnSpc>
                <a:spcPct val="100000"/>
              </a:lnSpc>
              <a:spcBef>
                <a:spcPts val="0"/>
              </a:spcBef>
              <a:buNone/>
              <a:defRPr b="1" i="0">
                <a:solidFill>
                  <a:srgbClr val="012169"/>
                </a:solidFill>
                <a:latin typeface="+mj-lt"/>
              </a:defRPr>
            </a:lvl1pPr>
          </a:lstStyle>
          <a:p>
            <a:pPr lvl="0"/>
            <a:r>
              <a:rPr lang="en-US" dirty="0"/>
              <a:t>Title Font is </a:t>
            </a:r>
            <a:br>
              <a:rPr lang="en-US" dirty="0"/>
            </a:br>
            <a:r>
              <a:rPr lang="en-US" dirty="0"/>
              <a:t>Sitka Text Bold, </a:t>
            </a:r>
            <a:br>
              <a:rPr lang="en-US" dirty="0"/>
            </a:br>
            <a:r>
              <a:rPr lang="en-US" dirty="0"/>
              <a:t>28pt in Title Case</a:t>
            </a:r>
          </a:p>
        </p:txBody>
      </p:sp>
      <p:sp>
        <p:nvSpPr>
          <p:cNvPr id="3" name="Section Header">
            <a:extLst>
              <a:ext uri="{FF2B5EF4-FFF2-40B4-BE49-F238E27FC236}">
                <a16:creationId xmlns:a16="http://schemas.microsoft.com/office/drawing/2014/main" id="{FB20FAAC-3D5C-8DF8-1E7A-673F057E7C60}"/>
              </a:ext>
            </a:extLst>
          </p:cNvPr>
          <p:cNvSpPr>
            <a:spLocks noGrp="1"/>
          </p:cNvSpPr>
          <p:nvPr>
            <p:ph type="body" sz="quarter" idx="45" hasCustomPrompt="1"/>
          </p:nvPr>
        </p:nvSpPr>
        <p:spPr>
          <a:xfrm>
            <a:off x="351301" y="351423"/>
            <a:ext cx="3360418" cy="169277"/>
          </a:xfrm>
          <a:prstGeom prst="rect">
            <a:avLst/>
          </a:prstGeom>
        </p:spPr>
        <p:txBody>
          <a:bodyPr wrap="square" lIns="0" tIns="0" rIns="0" bIns="0">
            <a:noAutofit/>
          </a:bodyPr>
          <a:lstStyle>
            <a:lvl1pPr marL="0" indent="0">
              <a:lnSpc>
                <a:spcPct val="100000"/>
              </a:lnSpc>
              <a:spcBef>
                <a:spcPts val="0"/>
              </a:spcBef>
              <a:buNone/>
              <a:defRPr sz="1100" b="1">
                <a:solidFill>
                  <a:srgbClr val="DC582A"/>
                </a:solidFill>
              </a:defRPr>
            </a:lvl1pPr>
          </a:lstStyle>
          <a:p>
            <a:pPr lvl="0"/>
            <a:r>
              <a:rPr lang="en-US" dirty="0"/>
              <a:t>Section Header Font is Calibri Bold, 11pt</a:t>
            </a:r>
          </a:p>
        </p:txBody>
      </p:sp>
      <p:sp>
        <p:nvSpPr>
          <p:cNvPr id="21" name="Copy">
            <a:extLst>
              <a:ext uri="{FF2B5EF4-FFF2-40B4-BE49-F238E27FC236}">
                <a16:creationId xmlns:a16="http://schemas.microsoft.com/office/drawing/2014/main" id="{1DDC8EFD-49E6-88DC-FB32-145A4DA84237}"/>
              </a:ext>
            </a:extLst>
          </p:cNvPr>
          <p:cNvSpPr>
            <a:spLocks noGrp="1"/>
          </p:cNvSpPr>
          <p:nvPr>
            <p:ph type="body" sz="quarter" idx="46" hasCustomPrompt="1"/>
          </p:nvPr>
        </p:nvSpPr>
        <p:spPr>
          <a:xfrm>
            <a:off x="2729891" y="2877012"/>
            <a:ext cx="2040408" cy="1403203"/>
          </a:xfrm>
          <a:prstGeom prst="rect">
            <a:avLst/>
          </a:prstGeom>
        </p:spPr>
        <p:txBody>
          <a:bodyPr lIns="0" tIns="0" rIns="0" bIns="0" anchor="t">
            <a:noAutofit/>
          </a:bodyPr>
          <a:lstStyle>
            <a:lvl1pPr marL="0" indent="0">
              <a:lnSpc>
                <a:spcPct val="100000"/>
              </a:lnSpc>
              <a:spcBef>
                <a:spcPts val="0"/>
              </a:spcBef>
              <a:buFont typeface="Arial" panose="020B0604020202020204" pitchFamily="34" charset="0"/>
              <a:buNone/>
              <a:defRPr sz="2000" b="1" i="0">
                <a:solidFill>
                  <a:schemeClr val="bg1"/>
                </a:solidFill>
                <a:latin typeface="+mn-lt"/>
                <a:cs typeface="Calibri" panose="020F0502020204030204" pitchFamily="34" charset="0"/>
              </a:defRPr>
            </a:lvl1pPr>
            <a:lvl2pPr marL="290513" indent="-163513">
              <a:lnSpc>
                <a:spcPct val="100000"/>
              </a:lnSpc>
              <a:buFont typeface="Courier New" panose="02070309020205020404" pitchFamily="49" charset="0"/>
              <a:buChar char="o"/>
              <a:tabLst/>
              <a:defRPr sz="1200" b="1">
                <a:solidFill>
                  <a:schemeClr val="bg1"/>
                </a:solidFill>
                <a:latin typeface="+mn-lt"/>
                <a:cs typeface="Calibri" panose="020F0502020204030204" pitchFamily="34" charset="0"/>
              </a:defRPr>
            </a:lvl2pPr>
            <a:lvl3pPr marL="523875" indent="-163513">
              <a:lnSpc>
                <a:spcPct val="100000"/>
              </a:lnSpc>
              <a:buFont typeface="Wingdings" pitchFamily="2" charset="2"/>
              <a:buChar char="§"/>
              <a:tabLst/>
              <a:defRPr sz="1200">
                <a:solidFill>
                  <a:schemeClr val="bg1"/>
                </a:solidFill>
                <a:latin typeface="+mn-lt"/>
                <a:cs typeface="Calibri" panose="020F0502020204030204" pitchFamily="34" charset="0"/>
              </a:defRPr>
            </a:lvl3pPr>
            <a:lvl4pPr marL="744538" indent="-163513">
              <a:lnSpc>
                <a:spcPct val="100000"/>
              </a:lnSpc>
              <a:tabLst/>
              <a:defRPr sz="1000">
                <a:solidFill>
                  <a:schemeClr val="bg1"/>
                </a:solidFill>
                <a:latin typeface="+mn-lt"/>
                <a:cs typeface="Calibri" panose="020F0502020204030204" pitchFamily="34" charset="0"/>
              </a:defRPr>
            </a:lvl4pPr>
          </a:lstStyle>
          <a:p>
            <a:pPr lvl="0"/>
            <a:r>
              <a:rPr lang="en-US" dirty="0"/>
              <a:t>Text font is Calibri Bold, 20pt</a:t>
            </a:r>
          </a:p>
          <a:p>
            <a:pPr lvl="1"/>
            <a:r>
              <a:rPr lang="en-US" dirty="0"/>
              <a:t>List Font is Calibri Bold, 12pt</a:t>
            </a:r>
          </a:p>
          <a:p>
            <a:pPr lvl="2"/>
            <a:r>
              <a:rPr lang="en-US" dirty="0"/>
              <a:t>List Font is Calibri, 12pt</a:t>
            </a:r>
          </a:p>
          <a:p>
            <a:pPr lvl="3"/>
            <a:r>
              <a:rPr lang="en-US" dirty="0"/>
              <a:t>List Font is Calibri, 10pt</a:t>
            </a:r>
          </a:p>
        </p:txBody>
      </p:sp>
      <p:sp>
        <p:nvSpPr>
          <p:cNvPr id="25" name="Copy">
            <a:extLst>
              <a:ext uri="{FF2B5EF4-FFF2-40B4-BE49-F238E27FC236}">
                <a16:creationId xmlns:a16="http://schemas.microsoft.com/office/drawing/2014/main" id="{8B62DCB5-E549-B056-6247-40332952E475}"/>
              </a:ext>
            </a:extLst>
          </p:cNvPr>
          <p:cNvSpPr>
            <a:spLocks noGrp="1"/>
          </p:cNvSpPr>
          <p:nvPr>
            <p:ph type="body" sz="quarter" idx="47" hasCustomPrompt="1"/>
          </p:nvPr>
        </p:nvSpPr>
        <p:spPr>
          <a:xfrm>
            <a:off x="5123468" y="2877012"/>
            <a:ext cx="2040408" cy="1403203"/>
          </a:xfrm>
          <a:prstGeom prst="rect">
            <a:avLst/>
          </a:prstGeom>
        </p:spPr>
        <p:txBody>
          <a:bodyPr lIns="0" tIns="0" rIns="0" bIns="0" anchor="t">
            <a:noAutofit/>
          </a:bodyPr>
          <a:lstStyle>
            <a:lvl1pPr marL="0" indent="0">
              <a:lnSpc>
                <a:spcPct val="100000"/>
              </a:lnSpc>
              <a:spcBef>
                <a:spcPts val="0"/>
              </a:spcBef>
              <a:buFont typeface="Arial" panose="020B0604020202020204" pitchFamily="34" charset="0"/>
              <a:buNone/>
              <a:defRPr sz="2000" b="1" i="0">
                <a:solidFill>
                  <a:schemeClr val="bg1"/>
                </a:solidFill>
                <a:latin typeface="+mn-lt"/>
                <a:cs typeface="Calibri" panose="020F0502020204030204" pitchFamily="34" charset="0"/>
              </a:defRPr>
            </a:lvl1pPr>
            <a:lvl2pPr marL="290513" indent="-163513">
              <a:lnSpc>
                <a:spcPct val="100000"/>
              </a:lnSpc>
              <a:buFont typeface="Courier New" panose="02070309020205020404" pitchFamily="49" charset="0"/>
              <a:buChar char="o"/>
              <a:tabLst/>
              <a:defRPr sz="1200" b="1">
                <a:solidFill>
                  <a:schemeClr val="bg1"/>
                </a:solidFill>
                <a:latin typeface="+mn-lt"/>
                <a:cs typeface="Calibri" panose="020F0502020204030204" pitchFamily="34" charset="0"/>
              </a:defRPr>
            </a:lvl2pPr>
            <a:lvl3pPr marL="523875" indent="-163513">
              <a:lnSpc>
                <a:spcPct val="100000"/>
              </a:lnSpc>
              <a:buFont typeface="Wingdings" pitchFamily="2" charset="2"/>
              <a:buChar char="§"/>
              <a:tabLst/>
              <a:defRPr sz="1200">
                <a:solidFill>
                  <a:schemeClr val="bg1"/>
                </a:solidFill>
                <a:latin typeface="+mn-lt"/>
                <a:cs typeface="Calibri" panose="020F0502020204030204" pitchFamily="34" charset="0"/>
              </a:defRPr>
            </a:lvl3pPr>
            <a:lvl4pPr marL="744538" indent="-163513">
              <a:lnSpc>
                <a:spcPct val="100000"/>
              </a:lnSpc>
              <a:tabLst/>
              <a:defRPr sz="1000">
                <a:solidFill>
                  <a:schemeClr val="bg1"/>
                </a:solidFill>
                <a:latin typeface="+mn-lt"/>
                <a:cs typeface="Calibri" panose="020F0502020204030204" pitchFamily="34" charset="0"/>
              </a:defRPr>
            </a:lvl4pPr>
          </a:lstStyle>
          <a:p>
            <a:pPr lvl="0"/>
            <a:r>
              <a:rPr lang="en-US" dirty="0"/>
              <a:t>Text font is Calibri Bold, 20pt</a:t>
            </a:r>
          </a:p>
          <a:p>
            <a:pPr lvl="1"/>
            <a:r>
              <a:rPr lang="en-US" dirty="0"/>
              <a:t>List Font is Calibri Bold, 12pt</a:t>
            </a:r>
          </a:p>
          <a:p>
            <a:pPr lvl="2"/>
            <a:r>
              <a:rPr lang="en-US" dirty="0"/>
              <a:t>List Font is Calibri, 12pt</a:t>
            </a:r>
          </a:p>
          <a:p>
            <a:pPr lvl="3"/>
            <a:r>
              <a:rPr lang="en-US" dirty="0"/>
              <a:t>List Font is Calibri, 10pt</a:t>
            </a:r>
          </a:p>
        </p:txBody>
      </p:sp>
    </p:spTree>
    <p:extLst>
      <p:ext uri="{BB962C8B-B14F-4D97-AF65-F5344CB8AC3E}">
        <p14:creationId xmlns:p14="http://schemas.microsoft.com/office/powerpoint/2010/main" val="3895338782"/>
      </p:ext>
    </p:extLst>
  </p:cSld>
  <p:clrMapOvr>
    <a:masterClrMapping/>
  </p:clrMapOvr>
  <p:extLst>
    <p:ext uri="{DCECCB84-F9BA-43D5-87BE-67443E8EF086}">
      <p15:sldGuideLst xmlns:p15="http://schemas.microsoft.com/office/powerpoint/2012/main">
        <p15:guide id="1" pos="3840">
          <p15:clr>
            <a:srgbClr val="FBAE40"/>
          </p15:clr>
        </p15:guide>
      </p15:sldGuideLst>
    </p:ext>
  </p:extLst>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Cover 4c">
    <p:spTree>
      <p:nvGrpSpPr>
        <p:cNvPr id="1" name=""/>
        <p:cNvGrpSpPr/>
        <p:nvPr/>
      </p:nvGrpSpPr>
      <p:grpSpPr>
        <a:xfrm>
          <a:off x="0" y="0"/>
          <a:ext cx="0" cy="0"/>
          <a:chOff x="0" y="0"/>
          <a:chExt cx="0" cy="0"/>
        </a:xfrm>
      </p:grpSpPr>
      <p:sp>
        <p:nvSpPr>
          <p:cNvPr id="30" name="Leaf 4">
            <a:extLst>
              <a:ext uri="{FF2B5EF4-FFF2-40B4-BE49-F238E27FC236}">
                <a16:creationId xmlns:a16="http://schemas.microsoft.com/office/drawing/2014/main" id="{F1A5FA25-49EF-9144-B247-19121BB16CEE}"/>
              </a:ext>
            </a:extLst>
          </p:cNvPr>
          <p:cNvSpPr/>
          <p:nvPr/>
        </p:nvSpPr>
        <p:spPr>
          <a:xfrm>
            <a:off x="11002430" y="3969770"/>
            <a:ext cx="1187907" cy="2424491"/>
          </a:xfrm>
          <a:custGeom>
            <a:avLst/>
            <a:gdLst>
              <a:gd name="connsiteX0" fmla="*/ 1187779 w 1187907"/>
              <a:gd name="connsiteY0" fmla="*/ 2347037 h 2424491"/>
              <a:gd name="connsiteX1" fmla="*/ 131706 w 1187907"/>
              <a:gd name="connsiteY1" fmla="*/ 2347037 h 2424491"/>
              <a:gd name="connsiteX2" fmla="*/ 86424 w 1187907"/>
              <a:gd name="connsiteY2" fmla="*/ 2322081 h 2424491"/>
              <a:gd name="connsiteX3" fmla="*/ 79644 w 1187907"/>
              <a:gd name="connsiteY3" fmla="*/ 2275790 h 2424491"/>
              <a:gd name="connsiteX4" fmla="*/ 569434 w 1187907"/>
              <a:gd name="connsiteY4" fmla="*/ 979236 h 2424491"/>
              <a:gd name="connsiteX5" fmla="*/ 1187779 w 1187907"/>
              <a:gd name="connsiteY5" fmla="*/ 99566 h 2424491"/>
              <a:gd name="connsiteX6" fmla="*/ 1187779 w 1187907"/>
              <a:gd name="connsiteY6" fmla="*/ 0 h 2424491"/>
              <a:gd name="connsiteX7" fmla="*/ 497801 w 1187907"/>
              <a:gd name="connsiteY7" fmla="*/ 951435 h 2424491"/>
              <a:gd name="connsiteX8" fmla="*/ 8012 w 1187907"/>
              <a:gd name="connsiteY8" fmla="*/ 2247989 h 2424491"/>
              <a:gd name="connsiteX9" fmla="*/ 131834 w 1187907"/>
              <a:gd name="connsiteY9" fmla="*/ 2424492 h 2424491"/>
              <a:gd name="connsiteX10" fmla="*/ 1187907 w 1187907"/>
              <a:gd name="connsiteY10" fmla="*/ 2424492 h 2424491"/>
              <a:gd name="connsiteX11" fmla="*/ 1187907 w 1187907"/>
              <a:gd name="connsiteY11" fmla="*/ 2346908 h 2424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87907" h="2424491">
                <a:moveTo>
                  <a:pt x="1187779" y="2347037"/>
                </a:moveTo>
                <a:lnTo>
                  <a:pt x="131706" y="2347037"/>
                </a:lnTo>
                <a:cubicBezTo>
                  <a:pt x="114054" y="2347037"/>
                  <a:pt x="97041" y="2337727"/>
                  <a:pt x="86424" y="2322081"/>
                </a:cubicBezTo>
                <a:cubicBezTo>
                  <a:pt x="81691" y="2315228"/>
                  <a:pt x="71586" y="2296867"/>
                  <a:pt x="79644" y="2275790"/>
                </a:cubicBezTo>
                <a:lnTo>
                  <a:pt x="569434" y="979236"/>
                </a:lnTo>
                <a:cubicBezTo>
                  <a:pt x="703874" y="623256"/>
                  <a:pt x="911481" y="328696"/>
                  <a:pt x="1187779" y="99566"/>
                </a:cubicBezTo>
                <a:lnTo>
                  <a:pt x="1187779" y="0"/>
                </a:lnTo>
                <a:cubicBezTo>
                  <a:pt x="886793" y="235596"/>
                  <a:pt x="648486" y="552526"/>
                  <a:pt x="497801" y="951435"/>
                </a:cubicBezTo>
                <a:lnTo>
                  <a:pt x="8012" y="2247989"/>
                </a:lnTo>
                <a:cubicBezTo>
                  <a:pt x="-23456" y="2331391"/>
                  <a:pt x="41909" y="2424492"/>
                  <a:pt x="131834" y="2424492"/>
                </a:cubicBezTo>
                <a:lnTo>
                  <a:pt x="1187907" y="2424492"/>
                </a:lnTo>
                <a:lnTo>
                  <a:pt x="1187907" y="2346908"/>
                </a:lnTo>
                <a:close/>
              </a:path>
            </a:pathLst>
          </a:custGeom>
          <a:solidFill>
            <a:schemeClr val="accent4"/>
          </a:solidFill>
          <a:ln w="12700" cap="flat">
            <a:noFill/>
            <a:prstDash val="solid"/>
            <a:miter/>
          </a:ln>
        </p:spPr>
        <p:txBody>
          <a:bodyPr rtlCol="0" anchor="ctr">
            <a:noAutofit/>
          </a:bodyPr>
          <a:lstStyle/>
          <a:p>
            <a:endParaRPr lang="en-US"/>
          </a:p>
        </p:txBody>
      </p:sp>
      <p:sp>
        <p:nvSpPr>
          <p:cNvPr id="19" name="Leaf 3">
            <a:extLst>
              <a:ext uri="{FF2B5EF4-FFF2-40B4-BE49-F238E27FC236}">
                <a16:creationId xmlns:a16="http://schemas.microsoft.com/office/drawing/2014/main" id="{02DB146E-704A-5477-FBB0-473A88EA4C60}"/>
              </a:ext>
            </a:extLst>
          </p:cNvPr>
          <p:cNvSpPr>
            <a:spLocks noGrp="1"/>
          </p:cNvSpPr>
          <p:nvPr>
            <p:ph type="pic" sz="quarter" idx="16"/>
          </p:nvPr>
        </p:nvSpPr>
        <p:spPr>
          <a:xfrm>
            <a:off x="7000851" y="3779146"/>
            <a:ext cx="4552622" cy="2420041"/>
          </a:xfrm>
          <a:custGeom>
            <a:avLst/>
            <a:gdLst>
              <a:gd name="connsiteX0" fmla="*/ 2360065 w 4552622"/>
              <a:gd name="connsiteY0" fmla="*/ 0 h 2420041"/>
              <a:gd name="connsiteX1" fmla="*/ 4426379 w 4552622"/>
              <a:gd name="connsiteY1" fmla="*/ 0 h 2420041"/>
              <a:gd name="connsiteX2" fmla="*/ 4544952 w 4552622"/>
              <a:gd name="connsiteY2" fmla="*/ 167024 h 2420041"/>
              <a:gd name="connsiteX3" fmla="*/ 4159879 w 4552622"/>
              <a:gd name="connsiteY3" fmla="*/ 1097789 h 2420041"/>
              <a:gd name="connsiteX4" fmla="*/ 2209552 w 4552622"/>
              <a:gd name="connsiteY4" fmla="*/ 2420041 h 2420041"/>
              <a:gd name="connsiteX5" fmla="*/ 109878 w 4552622"/>
              <a:gd name="connsiteY5" fmla="*/ 2420041 h 2420041"/>
              <a:gd name="connsiteX6" fmla="*/ 6691 w 4552622"/>
              <a:gd name="connsiteY6" fmla="*/ 2274703 h 2420041"/>
              <a:gd name="connsiteX7" fmla="*/ 414911 w 4552622"/>
              <a:gd name="connsiteY7" fmla="*/ 1207503 h 2420041"/>
              <a:gd name="connsiteX8" fmla="*/ 2360065 w 4552622"/>
              <a:gd name="connsiteY8" fmla="*/ 0 h 2420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52622" h="2420041">
                <a:moveTo>
                  <a:pt x="2360065" y="0"/>
                </a:moveTo>
                <a:lnTo>
                  <a:pt x="4426379" y="0"/>
                </a:lnTo>
                <a:cubicBezTo>
                  <a:pt x="4512497" y="0"/>
                  <a:pt x="4575081" y="88159"/>
                  <a:pt x="4544952" y="167024"/>
                </a:cubicBezTo>
                <a:lnTo>
                  <a:pt x="4159879" y="1097789"/>
                </a:lnTo>
                <a:cubicBezTo>
                  <a:pt x="3852776" y="1900640"/>
                  <a:pt x="3086766" y="2420041"/>
                  <a:pt x="2209552" y="2420041"/>
                </a:cubicBezTo>
                <a:lnTo>
                  <a:pt x="109878" y="2420041"/>
                </a:lnTo>
                <a:cubicBezTo>
                  <a:pt x="34881" y="2420041"/>
                  <a:pt x="-19558" y="2343370"/>
                  <a:pt x="6691" y="2274703"/>
                </a:cubicBezTo>
                <a:lnTo>
                  <a:pt x="414911" y="1207503"/>
                </a:lnTo>
                <a:cubicBezTo>
                  <a:pt x="724211" y="398844"/>
                  <a:pt x="1476644" y="0"/>
                  <a:pt x="2360065" y="0"/>
                </a:cubicBezTo>
                <a:close/>
              </a:path>
            </a:pathLst>
          </a:custGeom>
          <a:pattFill prst="pct20">
            <a:fgClr>
              <a:schemeClr val="accent1"/>
            </a:fgClr>
            <a:bgClr>
              <a:schemeClr val="bg1"/>
            </a:bgClr>
          </a:pattFill>
        </p:spPr>
        <p:txBody>
          <a:bodyPr wrap="square" anchor="ctr">
            <a:noAutofit/>
          </a:bodyPr>
          <a:lstStyle>
            <a:lvl1pPr marL="0" indent="0" algn="ctr">
              <a:buNone/>
              <a:defRPr sz="1000" b="1"/>
            </a:lvl1pPr>
          </a:lstStyle>
          <a:p>
            <a:r>
              <a:rPr lang="en-US"/>
              <a:t>Click icon to add picture</a:t>
            </a:r>
          </a:p>
        </p:txBody>
      </p:sp>
      <p:sp>
        <p:nvSpPr>
          <p:cNvPr id="29" name="Leaf 2">
            <a:extLst>
              <a:ext uri="{FF2B5EF4-FFF2-40B4-BE49-F238E27FC236}">
                <a16:creationId xmlns:a16="http://schemas.microsoft.com/office/drawing/2014/main" id="{25A88050-4B2E-B4C4-E63E-46628C79BF66}"/>
              </a:ext>
            </a:extLst>
          </p:cNvPr>
          <p:cNvSpPr/>
          <p:nvPr/>
        </p:nvSpPr>
        <p:spPr>
          <a:xfrm>
            <a:off x="2691462" y="3721965"/>
            <a:ext cx="4786737" cy="2538390"/>
          </a:xfrm>
          <a:custGeom>
            <a:avLst/>
            <a:gdLst>
              <a:gd name="connsiteX0" fmla="*/ 4654012 w 4786737"/>
              <a:gd name="connsiteY0" fmla="*/ 0 h 2538390"/>
              <a:gd name="connsiteX1" fmla="*/ 2481423 w 4786737"/>
              <a:gd name="connsiteY1" fmla="*/ 0 h 2538390"/>
              <a:gd name="connsiteX2" fmla="*/ 436344 w 4786737"/>
              <a:gd name="connsiteY2" fmla="*/ 1266558 h 2538390"/>
              <a:gd name="connsiteX3" fmla="*/ 7045 w 4786737"/>
              <a:gd name="connsiteY3" fmla="*/ 2385940 h 2538390"/>
              <a:gd name="connsiteX4" fmla="*/ 115565 w 4786737"/>
              <a:gd name="connsiteY4" fmla="*/ 2538390 h 2538390"/>
              <a:gd name="connsiteX5" fmla="*/ 2323165 w 4786737"/>
              <a:gd name="connsiteY5" fmla="*/ 2538390 h 2538390"/>
              <a:gd name="connsiteX6" fmla="*/ 4373798 w 4786737"/>
              <a:gd name="connsiteY6" fmla="*/ 1151416 h 2538390"/>
              <a:gd name="connsiteX7" fmla="*/ 4778680 w 4786737"/>
              <a:gd name="connsiteY7" fmla="*/ 175221 h 2538390"/>
              <a:gd name="connsiteX8" fmla="*/ 4654012 w 4786737"/>
              <a:gd name="connsiteY8" fmla="*/ 0 h 2538390"/>
              <a:gd name="connsiteX9" fmla="*/ 4654012 w 4786737"/>
              <a:gd name="connsiteY9" fmla="*/ 0 h 2538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786737" h="2538390">
                <a:moveTo>
                  <a:pt x="4654012" y="0"/>
                </a:moveTo>
                <a:lnTo>
                  <a:pt x="2481423" y="0"/>
                </a:lnTo>
                <a:cubicBezTo>
                  <a:pt x="1552675" y="0"/>
                  <a:pt x="761515" y="418369"/>
                  <a:pt x="436344" y="1266558"/>
                </a:cubicBezTo>
                <a:lnTo>
                  <a:pt x="7045" y="2385940"/>
                </a:lnTo>
                <a:cubicBezTo>
                  <a:pt x="-20601" y="2457856"/>
                  <a:pt x="36759" y="2538390"/>
                  <a:pt x="115565" y="2538390"/>
                </a:cubicBezTo>
                <a:lnTo>
                  <a:pt x="2323165" y="2538390"/>
                </a:lnTo>
                <a:cubicBezTo>
                  <a:pt x="3245453" y="2538390"/>
                  <a:pt x="4050823" y="1993687"/>
                  <a:pt x="4373798" y="1151416"/>
                </a:cubicBezTo>
                <a:lnTo>
                  <a:pt x="4778680" y="175221"/>
                </a:lnTo>
                <a:cubicBezTo>
                  <a:pt x="4810332" y="92499"/>
                  <a:pt x="4744574" y="0"/>
                  <a:pt x="4654012" y="0"/>
                </a:cubicBezTo>
                <a:lnTo>
                  <a:pt x="4654012" y="0"/>
                </a:lnTo>
                <a:close/>
              </a:path>
            </a:pathLst>
          </a:custGeom>
          <a:solidFill>
            <a:schemeClr val="accent2"/>
          </a:solidFill>
          <a:ln w="12914" cap="flat">
            <a:noFill/>
            <a:prstDash val="solid"/>
            <a:miter/>
          </a:ln>
        </p:spPr>
        <p:txBody>
          <a:bodyPr rtlCol="0" anchor="ctr">
            <a:noAutofit/>
          </a:bodyPr>
          <a:lstStyle/>
          <a:p>
            <a:endParaRPr lang="en-US"/>
          </a:p>
        </p:txBody>
      </p:sp>
      <p:sp>
        <p:nvSpPr>
          <p:cNvPr id="25" name="Leaf 1">
            <a:extLst>
              <a:ext uri="{FF2B5EF4-FFF2-40B4-BE49-F238E27FC236}">
                <a16:creationId xmlns:a16="http://schemas.microsoft.com/office/drawing/2014/main" id="{F37442ED-BDA7-227B-4306-DF884AE9A225}"/>
              </a:ext>
            </a:extLst>
          </p:cNvPr>
          <p:cNvSpPr>
            <a:spLocks noGrp="1"/>
          </p:cNvSpPr>
          <p:nvPr>
            <p:ph type="pic" sz="quarter" idx="17"/>
          </p:nvPr>
        </p:nvSpPr>
        <p:spPr>
          <a:xfrm>
            <a:off x="0" y="3456934"/>
            <a:ext cx="3316081" cy="3064464"/>
          </a:xfrm>
          <a:custGeom>
            <a:avLst/>
            <a:gdLst>
              <a:gd name="connsiteX0" fmla="*/ 3156320 w 3316081"/>
              <a:gd name="connsiteY0" fmla="*/ 0 h 3064464"/>
              <a:gd name="connsiteX1" fmla="*/ 3306376 w 3316081"/>
              <a:gd name="connsiteY1" fmla="*/ 211984 h 3064464"/>
              <a:gd name="connsiteX2" fmla="*/ 2819114 w 3316081"/>
              <a:gd name="connsiteY2" fmla="*/ 1393111 h 3064464"/>
              <a:gd name="connsiteX3" fmla="*/ 557490 w 3316081"/>
              <a:gd name="connsiteY3" fmla="*/ 3063539 h 3064464"/>
              <a:gd name="connsiteX4" fmla="*/ 532535 w 3316081"/>
              <a:gd name="connsiteY4" fmla="*/ 3064464 h 3064464"/>
              <a:gd name="connsiteX5" fmla="*/ 0 w 3316081"/>
              <a:gd name="connsiteY5" fmla="*/ 3064464 h 3064464"/>
              <a:gd name="connsiteX6" fmla="*/ 0 w 3316081"/>
              <a:gd name="connsiteY6" fmla="*/ 42165 h 3064464"/>
              <a:gd name="connsiteX7" fmla="*/ 541617 w 3316081"/>
              <a:gd name="connsiteY7" fmla="*/ 129 h 3064464"/>
              <a:gd name="connsiteX8" fmla="*/ 3156320 w 3316081"/>
              <a:gd name="connsiteY8" fmla="*/ 129 h 3064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16081" h="3064464">
                <a:moveTo>
                  <a:pt x="3156320" y="0"/>
                </a:moveTo>
                <a:cubicBezTo>
                  <a:pt x="3265288" y="0"/>
                  <a:pt x="3344502" y="111923"/>
                  <a:pt x="3306376" y="211984"/>
                </a:cubicBezTo>
                <a:lnTo>
                  <a:pt x="2819114" y="1393111"/>
                </a:lnTo>
                <a:cubicBezTo>
                  <a:pt x="2454681" y="2348466"/>
                  <a:pt x="1580031" y="2987404"/>
                  <a:pt x="557490" y="3063539"/>
                </a:cubicBezTo>
                <a:lnTo>
                  <a:pt x="532535" y="3064464"/>
                </a:lnTo>
                <a:lnTo>
                  <a:pt x="0" y="3064464"/>
                </a:lnTo>
                <a:lnTo>
                  <a:pt x="0" y="42165"/>
                </a:lnTo>
                <a:cubicBezTo>
                  <a:pt x="174785" y="14184"/>
                  <a:pt x="355883" y="129"/>
                  <a:pt x="541617" y="129"/>
                </a:cubicBezTo>
                <a:lnTo>
                  <a:pt x="3156320" y="129"/>
                </a:lnTo>
                <a:close/>
              </a:path>
            </a:pathLst>
          </a:custGeom>
          <a:pattFill prst="pct20">
            <a:fgClr>
              <a:schemeClr val="accent1"/>
            </a:fgClr>
            <a:bgClr>
              <a:schemeClr val="bg1"/>
            </a:bgClr>
          </a:pattFill>
        </p:spPr>
        <p:txBody>
          <a:bodyPr wrap="square" anchor="ctr">
            <a:noAutofit/>
          </a:bodyPr>
          <a:lstStyle>
            <a:lvl1pPr marL="0" indent="0" algn="ctr">
              <a:buNone/>
              <a:defRPr sz="1000" b="1"/>
            </a:lvl1pPr>
          </a:lstStyle>
          <a:p>
            <a:r>
              <a:rPr lang="en-US"/>
              <a:t>Click icon to add picture</a:t>
            </a:r>
          </a:p>
        </p:txBody>
      </p:sp>
      <p:pic>
        <p:nvPicPr>
          <p:cNvPr id="5" name="ADM Logo" descr="A green and blue logo&#10;&#10;AI-generated content may be incorrect.">
            <a:extLst>
              <a:ext uri="{FF2B5EF4-FFF2-40B4-BE49-F238E27FC236}">
                <a16:creationId xmlns:a16="http://schemas.microsoft.com/office/drawing/2014/main" id="{CFE3FF36-9E63-DD25-9788-9F62ED1298DB}"/>
              </a:ext>
            </a:extLst>
          </p:cNvPr>
          <p:cNvPicPr>
            <a:picLocks noChangeAspect="1"/>
          </p:cNvPicPr>
          <p:nvPr userDrawn="1"/>
        </p:nvPicPr>
        <p:blipFill>
          <a:blip r:embed="rId2"/>
          <a:stretch>
            <a:fillRect/>
          </a:stretch>
        </p:blipFill>
        <p:spPr>
          <a:xfrm>
            <a:off x="513118" y="1024474"/>
            <a:ext cx="1701800" cy="1270000"/>
          </a:xfrm>
          <a:prstGeom prst="rect">
            <a:avLst/>
          </a:prstGeom>
        </p:spPr>
      </p:pic>
      <p:cxnSp>
        <p:nvCxnSpPr>
          <p:cNvPr id="6" name="Pipe">
            <a:extLst>
              <a:ext uri="{FF2B5EF4-FFF2-40B4-BE49-F238E27FC236}">
                <a16:creationId xmlns:a16="http://schemas.microsoft.com/office/drawing/2014/main" id="{FC13BAD8-E061-18E0-5C00-16544E3F1B57}"/>
              </a:ext>
            </a:extLst>
          </p:cNvPr>
          <p:cNvCxnSpPr/>
          <p:nvPr userDrawn="1"/>
        </p:nvCxnSpPr>
        <p:spPr>
          <a:xfrm>
            <a:off x="2751667" y="1024474"/>
            <a:ext cx="0" cy="1279101"/>
          </a:xfrm>
          <a:prstGeom prst="line">
            <a:avLst/>
          </a:prstGeom>
          <a:ln w="25400">
            <a:solidFill>
              <a:srgbClr val="012169"/>
            </a:solidFill>
          </a:ln>
        </p:spPr>
        <p:style>
          <a:lnRef idx="1">
            <a:schemeClr val="accent1"/>
          </a:lnRef>
          <a:fillRef idx="0">
            <a:schemeClr val="accent1"/>
          </a:fillRef>
          <a:effectRef idx="0">
            <a:schemeClr val="accent1"/>
          </a:effectRef>
          <a:fontRef idx="minor">
            <a:schemeClr val="tx1"/>
          </a:fontRef>
        </p:style>
      </p:cxnSp>
      <p:sp>
        <p:nvSpPr>
          <p:cNvPr id="2" name="Date">
            <a:extLst>
              <a:ext uri="{FF2B5EF4-FFF2-40B4-BE49-F238E27FC236}">
                <a16:creationId xmlns:a16="http://schemas.microsoft.com/office/drawing/2014/main" id="{7AE45409-79EA-97F4-3194-8C0B879C4D9E}"/>
              </a:ext>
            </a:extLst>
          </p:cNvPr>
          <p:cNvSpPr>
            <a:spLocks noGrp="1"/>
          </p:cNvSpPr>
          <p:nvPr>
            <p:ph type="body" sz="quarter" idx="13" hasCustomPrompt="1"/>
          </p:nvPr>
        </p:nvSpPr>
        <p:spPr>
          <a:xfrm>
            <a:off x="3302389" y="2302470"/>
            <a:ext cx="8539801" cy="246221"/>
          </a:xfrm>
          <a:prstGeom prst="rect">
            <a:avLst/>
          </a:prstGeom>
        </p:spPr>
        <p:txBody>
          <a:bodyPr wrap="square" lIns="0" tIns="0" rIns="0" bIns="0">
            <a:noAutofit/>
          </a:bodyPr>
          <a:lstStyle>
            <a:lvl1pPr marL="0" indent="0">
              <a:lnSpc>
                <a:spcPct val="100000"/>
              </a:lnSpc>
              <a:spcBef>
                <a:spcPts val="0"/>
              </a:spcBef>
              <a:buNone/>
              <a:defRPr sz="1600">
                <a:latin typeface="+mn-lt"/>
              </a:defRPr>
            </a:lvl1pPr>
          </a:lstStyle>
          <a:p>
            <a:pPr lvl="0"/>
            <a:r>
              <a:rPr lang="en-US"/>
              <a:t>Date Font is Calibri, 16pt</a:t>
            </a:r>
          </a:p>
        </p:txBody>
      </p:sp>
      <p:sp>
        <p:nvSpPr>
          <p:cNvPr id="3" name="Title">
            <a:extLst>
              <a:ext uri="{FF2B5EF4-FFF2-40B4-BE49-F238E27FC236}">
                <a16:creationId xmlns:a16="http://schemas.microsoft.com/office/drawing/2014/main" id="{EE87B490-ED1D-3DA3-98B5-B3115EB934AD}"/>
              </a:ext>
            </a:extLst>
          </p:cNvPr>
          <p:cNvSpPr>
            <a:spLocks noGrp="1"/>
          </p:cNvSpPr>
          <p:nvPr>
            <p:ph type="body" sz="quarter" idx="32" hasCustomPrompt="1"/>
          </p:nvPr>
        </p:nvSpPr>
        <p:spPr>
          <a:xfrm>
            <a:off x="3302389" y="1143162"/>
            <a:ext cx="8539807" cy="1147004"/>
          </a:xfrm>
          <a:prstGeom prst="rect">
            <a:avLst/>
          </a:prstGeom>
        </p:spPr>
        <p:txBody>
          <a:bodyPr wrap="square" lIns="0" tIns="0" rIns="0" bIns="0">
            <a:noAutofit/>
          </a:bodyPr>
          <a:lstStyle>
            <a:lvl1pPr marL="0" indent="0">
              <a:lnSpc>
                <a:spcPct val="100000"/>
              </a:lnSpc>
              <a:spcBef>
                <a:spcPts val="0"/>
              </a:spcBef>
              <a:buNone/>
              <a:defRPr sz="3600" b="1" i="0">
                <a:solidFill>
                  <a:srgbClr val="012169"/>
                </a:solidFill>
                <a:latin typeface="+mj-lt"/>
              </a:defRPr>
            </a:lvl1pPr>
          </a:lstStyle>
          <a:p>
            <a:pPr lvl="0"/>
            <a:r>
              <a:rPr lang="en-US"/>
              <a:t>Title Font is Sitka Text Bold, </a:t>
            </a:r>
            <a:br>
              <a:rPr lang="en-US"/>
            </a:br>
            <a:r>
              <a:rPr lang="en-US"/>
              <a:t>36pt in Title Case</a:t>
            </a:r>
          </a:p>
        </p:txBody>
      </p:sp>
      <p:sp>
        <p:nvSpPr>
          <p:cNvPr id="4" name="Section Header">
            <a:extLst>
              <a:ext uri="{FF2B5EF4-FFF2-40B4-BE49-F238E27FC236}">
                <a16:creationId xmlns:a16="http://schemas.microsoft.com/office/drawing/2014/main" id="{545D69DD-8D45-05B7-E485-81118700BF31}"/>
              </a:ext>
            </a:extLst>
          </p:cNvPr>
          <p:cNvSpPr>
            <a:spLocks noGrp="1"/>
          </p:cNvSpPr>
          <p:nvPr>
            <p:ph type="body" sz="quarter" idx="33" hasCustomPrompt="1"/>
          </p:nvPr>
        </p:nvSpPr>
        <p:spPr>
          <a:xfrm>
            <a:off x="3302389" y="925619"/>
            <a:ext cx="8539808" cy="169277"/>
          </a:xfrm>
          <a:prstGeom prst="rect">
            <a:avLst/>
          </a:prstGeom>
        </p:spPr>
        <p:txBody>
          <a:bodyPr wrap="square" lIns="0" tIns="0" rIns="0" bIns="0">
            <a:noAutofit/>
          </a:bodyPr>
          <a:lstStyle>
            <a:lvl1pPr marL="0" indent="0">
              <a:lnSpc>
                <a:spcPct val="100000"/>
              </a:lnSpc>
              <a:spcBef>
                <a:spcPts val="0"/>
              </a:spcBef>
              <a:buNone/>
              <a:defRPr sz="1100" b="1">
                <a:solidFill>
                  <a:srgbClr val="DC582A"/>
                </a:solidFill>
                <a:latin typeface="+mn-lt"/>
              </a:defRPr>
            </a:lvl1pPr>
          </a:lstStyle>
          <a:p>
            <a:pPr lvl="0"/>
            <a:r>
              <a:rPr lang="en-US" dirty="0"/>
              <a:t>Section Header Font is Calibri Bold, 11pt</a:t>
            </a:r>
          </a:p>
        </p:txBody>
      </p:sp>
    </p:spTree>
    <p:extLst>
      <p:ext uri="{BB962C8B-B14F-4D97-AF65-F5344CB8AC3E}">
        <p14:creationId xmlns:p14="http://schemas.microsoft.com/office/powerpoint/2010/main" val="686217333"/>
      </p:ext>
    </p:extLst>
  </p:cSld>
  <p:clrMapOvr>
    <a:masterClrMapping/>
  </p:clrMapOvr>
  <p:extLst>
    <p:ext uri="{DCECCB84-F9BA-43D5-87BE-67443E8EF086}">
      <p15:sldGuideLst xmlns:p15="http://schemas.microsoft.com/office/powerpoint/2012/main"/>
    </p:ext>
  </p:extLst>
</p:sldLayout>
</file>

<file path=ppt/slideLayouts/slideLayout120.xml><?xml version="1.0" encoding="utf-8"?>
<p:sldLayout xmlns:a="http://schemas.openxmlformats.org/drawingml/2006/main" xmlns:r="http://schemas.openxmlformats.org/officeDocument/2006/relationships" xmlns:p="http://schemas.openxmlformats.org/presentationml/2006/main" preserve="1" userDrawn="1">
  <p:cSld name="Content+Media 33">
    <p:spTree>
      <p:nvGrpSpPr>
        <p:cNvPr id="1" name=""/>
        <p:cNvGrpSpPr/>
        <p:nvPr/>
      </p:nvGrpSpPr>
      <p:grpSpPr>
        <a:xfrm>
          <a:off x="0" y="0"/>
          <a:ext cx="0" cy="0"/>
          <a:chOff x="0" y="0"/>
          <a:chExt cx="0" cy="0"/>
        </a:xfrm>
      </p:grpSpPr>
      <p:sp>
        <p:nvSpPr>
          <p:cNvPr id="56" name="Freeform 55">
            <a:extLst>
              <a:ext uri="{FF2B5EF4-FFF2-40B4-BE49-F238E27FC236}">
                <a16:creationId xmlns:a16="http://schemas.microsoft.com/office/drawing/2014/main" id="{4DE36A61-9763-E9DA-18FE-8BC0CB70A147}"/>
              </a:ext>
            </a:extLst>
          </p:cNvPr>
          <p:cNvSpPr/>
          <p:nvPr/>
        </p:nvSpPr>
        <p:spPr>
          <a:xfrm>
            <a:off x="11899069" y="1151889"/>
            <a:ext cx="292930" cy="829817"/>
          </a:xfrm>
          <a:custGeom>
            <a:avLst/>
            <a:gdLst>
              <a:gd name="connsiteX0" fmla="*/ 292803 w 292930"/>
              <a:gd name="connsiteY0" fmla="*/ 779018 h 829817"/>
              <a:gd name="connsiteX1" fmla="*/ 65854 w 292930"/>
              <a:gd name="connsiteY1" fmla="*/ 779018 h 829817"/>
              <a:gd name="connsiteX2" fmla="*/ 53409 w 292930"/>
              <a:gd name="connsiteY2" fmla="*/ 772033 h 829817"/>
              <a:gd name="connsiteX3" fmla="*/ 51376 w 292930"/>
              <a:gd name="connsiteY3" fmla="*/ 760476 h 829817"/>
              <a:gd name="connsiteX4" fmla="*/ 292930 w 292930"/>
              <a:gd name="connsiteY4" fmla="*/ 127889 h 829817"/>
              <a:gd name="connsiteX5" fmla="*/ 292930 w 292930"/>
              <a:gd name="connsiteY5" fmla="*/ 0 h 829817"/>
              <a:gd name="connsiteX6" fmla="*/ 249369 w 292930"/>
              <a:gd name="connsiteY6" fmla="*/ 99695 h 829817"/>
              <a:gd name="connsiteX7" fmla="*/ 4005 w 292930"/>
              <a:gd name="connsiteY7" fmla="*/ 742315 h 829817"/>
              <a:gd name="connsiteX8" fmla="*/ 65981 w 292930"/>
              <a:gd name="connsiteY8" fmla="*/ 829818 h 829817"/>
              <a:gd name="connsiteX9" fmla="*/ 292930 w 292930"/>
              <a:gd name="connsiteY9" fmla="*/ 829818 h 829817"/>
              <a:gd name="connsiteX10" fmla="*/ 292930 w 292930"/>
              <a:gd name="connsiteY10" fmla="*/ 779018 h 829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92930" h="829817">
                <a:moveTo>
                  <a:pt x="292803" y="779018"/>
                </a:moveTo>
                <a:lnTo>
                  <a:pt x="65854" y="779018"/>
                </a:lnTo>
                <a:cubicBezTo>
                  <a:pt x="58997" y="779018"/>
                  <a:pt x="54805" y="774065"/>
                  <a:pt x="53409" y="772033"/>
                </a:cubicBezTo>
                <a:cubicBezTo>
                  <a:pt x="51885" y="769747"/>
                  <a:pt x="49472" y="765302"/>
                  <a:pt x="51376" y="760476"/>
                </a:cubicBezTo>
                <a:lnTo>
                  <a:pt x="292930" y="127889"/>
                </a:lnTo>
                <a:lnTo>
                  <a:pt x="292930" y="0"/>
                </a:lnTo>
                <a:cubicBezTo>
                  <a:pt x="277182" y="32004"/>
                  <a:pt x="262450" y="65151"/>
                  <a:pt x="249369" y="99695"/>
                </a:cubicBezTo>
                <a:lnTo>
                  <a:pt x="4005" y="742315"/>
                </a:lnTo>
                <a:cubicBezTo>
                  <a:pt x="-11743" y="783590"/>
                  <a:pt x="21024" y="829818"/>
                  <a:pt x="65981" y="829818"/>
                </a:cubicBezTo>
                <a:lnTo>
                  <a:pt x="292930" y="829818"/>
                </a:lnTo>
                <a:lnTo>
                  <a:pt x="292930" y="779018"/>
                </a:lnTo>
                <a:close/>
              </a:path>
            </a:pathLst>
          </a:custGeom>
          <a:solidFill>
            <a:srgbClr val="8BC400"/>
          </a:solidFill>
          <a:ln w="12700" cap="flat">
            <a:noFill/>
            <a:prstDash val="solid"/>
            <a:miter/>
          </a:ln>
        </p:spPr>
        <p:txBody>
          <a:bodyPr rtlCol="0" anchor="ctr">
            <a:noAutofit/>
          </a:bodyPr>
          <a:lstStyle/>
          <a:p>
            <a:endParaRPr lang="en-US"/>
          </a:p>
        </p:txBody>
      </p:sp>
      <p:sp>
        <p:nvSpPr>
          <p:cNvPr id="60" name="Freeform 59">
            <a:extLst>
              <a:ext uri="{FF2B5EF4-FFF2-40B4-BE49-F238E27FC236}">
                <a16:creationId xmlns:a16="http://schemas.microsoft.com/office/drawing/2014/main" id="{4B323CE0-4044-D91C-6DF5-DBCEAF6746B1}"/>
              </a:ext>
            </a:extLst>
          </p:cNvPr>
          <p:cNvSpPr/>
          <p:nvPr/>
        </p:nvSpPr>
        <p:spPr>
          <a:xfrm>
            <a:off x="1012270" y="485012"/>
            <a:ext cx="2884235" cy="1535938"/>
          </a:xfrm>
          <a:custGeom>
            <a:avLst/>
            <a:gdLst>
              <a:gd name="connsiteX0" fmla="*/ 2804333 w 2884235"/>
              <a:gd name="connsiteY0" fmla="*/ 127 h 1535938"/>
              <a:gd name="connsiteX1" fmla="*/ 1495217 w 2884235"/>
              <a:gd name="connsiteY1" fmla="*/ 127 h 1535938"/>
              <a:gd name="connsiteX2" fmla="*/ 262936 w 2884235"/>
              <a:gd name="connsiteY2" fmla="*/ 766445 h 1535938"/>
              <a:gd name="connsiteX3" fmla="*/ 4237 w 2884235"/>
              <a:gd name="connsiteY3" fmla="*/ 1443736 h 1535938"/>
              <a:gd name="connsiteX4" fmla="*/ 69642 w 2884235"/>
              <a:gd name="connsiteY4" fmla="*/ 1535938 h 1535938"/>
              <a:gd name="connsiteX5" fmla="*/ 1399840 w 2884235"/>
              <a:gd name="connsiteY5" fmla="*/ 1535938 h 1535938"/>
              <a:gd name="connsiteX6" fmla="*/ 2635423 w 2884235"/>
              <a:gd name="connsiteY6" fmla="*/ 696722 h 1535938"/>
              <a:gd name="connsiteX7" fmla="*/ 2879390 w 2884235"/>
              <a:gd name="connsiteY7" fmla="*/ 106045 h 1535938"/>
              <a:gd name="connsiteX8" fmla="*/ 2804333 w 2884235"/>
              <a:gd name="connsiteY8" fmla="*/ 0 h 1535938"/>
              <a:gd name="connsiteX9" fmla="*/ 2804333 w 2884235"/>
              <a:gd name="connsiteY9" fmla="*/ 0 h 1535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84235" h="1535938">
                <a:moveTo>
                  <a:pt x="2804333" y="127"/>
                </a:moveTo>
                <a:lnTo>
                  <a:pt x="1495217" y="127"/>
                </a:lnTo>
                <a:cubicBezTo>
                  <a:pt x="935528" y="127"/>
                  <a:pt x="458897" y="253365"/>
                  <a:pt x="262936" y="766445"/>
                </a:cubicBezTo>
                <a:lnTo>
                  <a:pt x="4237" y="1443736"/>
                </a:lnTo>
                <a:cubicBezTo>
                  <a:pt x="-12400" y="1487297"/>
                  <a:pt x="22144" y="1535938"/>
                  <a:pt x="69642" y="1535938"/>
                </a:cubicBezTo>
                <a:lnTo>
                  <a:pt x="1399840" y="1535938"/>
                </a:lnTo>
                <a:cubicBezTo>
                  <a:pt x="1955592" y="1535938"/>
                  <a:pt x="2440859" y="1206373"/>
                  <a:pt x="2635423" y="696722"/>
                </a:cubicBezTo>
                <a:lnTo>
                  <a:pt x="2879390" y="106045"/>
                </a:lnTo>
                <a:cubicBezTo>
                  <a:pt x="2898440" y="56007"/>
                  <a:pt x="2858816" y="0"/>
                  <a:pt x="2804333" y="0"/>
                </a:cubicBezTo>
                <a:lnTo>
                  <a:pt x="2804333" y="0"/>
                </a:lnTo>
                <a:close/>
              </a:path>
            </a:pathLst>
          </a:custGeom>
          <a:solidFill>
            <a:srgbClr val="8BC400"/>
          </a:solidFill>
          <a:ln w="12700" cap="flat">
            <a:noFill/>
            <a:prstDash val="solid"/>
            <a:miter/>
          </a:ln>
        </p:spPr>
        <p:txBody>
          <a:bodyPr rtlCol="0" anchor="ctr">
            <a:noAutofit/>
          </a:bodyPr>
          <a:lstStyle/>
          <a:p>
            <a:endParaRPr lang="en-US"/>
          </a:p>
        </p:txBody>
      </p:sp>
      <p:sp>
        <p:nvSpPr>
          <p:cNvPr id="62" name="Freeform 61">
            <a:extLst>
              <a:ext uri="{FF2B5EF4-FFF2-40B4-BE49-F238E27FC236}">
                <a16:creationId xmlns:a16="http://schemas.microsoft.com/office/drawing/2014/main" id="{E6A1BA5C-BFEE-2F23-990D-F3981F2C11CA}"/>
              </a:ext>
            </a:extLst>
          </p:cNvPr>
          <p:cNvSpPr/>
          <p:nvPr/>
        </p:nvSpPr>
        <p:spPr>
          <a:xfrm>
            <a:off x="6960196" y="651255"/>
            <a:ext cx="2260138" cy="1203579"/>
          </a:xfrm>
          <a:custGeom>
            <a:avLst/>
            <a:gdLst>
              <a:gd name="connsiteX0" fmla="*/ 2197647 w 2260138"/>
              <a:gd name="connsiteY0" fmla="*/ 0 h 1203579"/>
              <a:gd name="connsiteX1" fmla="*/ 1171741 w 2260138"/>
              <a:gd name="connsiteY1" fmla="*/ 0 h 1203579"/>
              <a:gd name="connsiteX2" fmla="*/ 206033 w 2260138"/>
              <a:gd name="connsiteY2" fmla="*/ 600583 h 1203579"/>
              <a:gd name="connsiteX3" fmla="*/ 3341 w 2260138"/>
              <a:gd name="connsiteY3" fmla="*/ 1131316 h 1203579"/>
              <a:gd name="connsiteX4" fmla="*/ 54522 w 2260138"/>
              <a:gd name="connsiteY4" fmla="*/ 1203579 h 1203579"/>
              <a:gd name="connsiteX5" fmla="*/ 1096938 w 2260138"/>
              <a:gd name="connsiteY5" fmla="*/ 1203579 h 1203579"/>
              <a:gd name="connsiteX6" fmla="*/ 2065186 w 2260138"/>
              <a:gd name="connsiteY6" fmla="*/ 545973 h 1203579"/>
              <a:gd name="connsiteX7" fmla="*/ 2256321 w 2260138"/>
              <a:gd name="connsiteY7" fmla="*/ 83058 h 1203579"/>
              <a:gd name="connsiteX8" fmla="*/ 2197520 w 2260138"/>
              <a:gd name="connsiteY8" fmla="*/ 0 h 1203579"/>
              <a:gd name="connsiteX9" fmla="*/ 2197520 w 2260138"/>
              <a:gd name="connsiteY9" fmla="*/ 0 h 1203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60138" h="1203579">
                <a:moveTo>
                  <a:pt x="2197647" y="0"/>
                </a:moveTo>
                <a:lnTo>
                  <a:pt x="1171741" y="0"/>
                </a:lnTo>
                <a:cubicBezTo>
                  <a:pt x="733210" y="0"/>
                  <a:pt x="359576" y="198374"/>
                  <a:pt x="206033" y="600583"/>
                </a:cubicBezTo>
                <a:lnTo>
                  <a:pt x="3341" y="1131316"/>
                </a:lnTo>
                <a:cubicBezTo>
                  <a:pt x="-9740" y="1165479"/>
                  <a:pt x="17311" y="1203579"/>
                  <a:pt x="54522" y="1203579"/>
                </a:cubicBezTo>
                <a:lnTo>
                  <a:pt x="1096938" y="1203579"/>
                </a:lnTo>
                <a:cubicBezTo>
                  <a:pt x="1532421" y="1203579"/>
                  <a:pt x="1912786" y="945261"/>
                  <a:pt x="2065186" y="545973"/>
                </a:cubicBezTo>
                <a:lnTo>
                  <a:pt x="2256321" y="83058"/>
                </a:lnTo>
                <a:cubicBezTo>
                  <a:pt x="2271307" y="43815"/>
                  <a:pt x="2240192" y="0"/>
                  <a:pt x="2197520" y="0"/>
                </a:cubicBezTo>
                <a:lnTo>
                  <a:pt x="2197520" y="0"/>
                </a:lnTo>
                <a:close/>
              </a:path>
            </a:pathLst>
          </a:custGeom>
          <a:solidFill>
            <a:srgbClr val="012169"/>
          </a:solidFill>
          <a:ln w="12700" cap="flat">
            <a:noFill/>
            <a:prstDash val="solid"/>
            <a:miter/>
          </a:ln>
        </p:spPr>
        <p:txBody>
          <a:bodyPr rtlCol="0" anchor="ctr">
            <a:noAutofit/>
          </a:bodyPr>
          <a:lstStyle/>
          <a:p>
            <a:endParaRPr lang="en-US"/>
          </a:p>
        </p:txBody>
      </p:sp>
      <p:sp>
        <p:nvSpPr>
          <p:cNvPr id="129" name="Freeform 128">
            <a:extLst>
              <a:ext uri="{FF2B5EF4-FFF2-40B4-BE49-F238E27FC236}">
                <a16:creationId xmlns:a16="http://schemas.microsoft.com/office/drawing/2014/main" id="{4A0A5F5E-4FF5-EC17-4D4D-12EF3D2F8928}"/>
              </a:ext>
            </a:extLst>
          </p:cNvPr>
          <p:cNvSpPr/>
          <p:nvPr/>
        </p:nvSpPr>
        <p:spPr>
          <a:xfrm>
            <a:off x="6295321" y="4871973"/>
            <a:ext cx="2736600" cy="1457325"/>
          </a:xfrm>
          <a:custGeom>
            <a:avLst/>
            <a:gdLst>
              <a:gd name="connsiteX0" fmla="*/ 2660719 w 2736600"/>
              <a:gd name="connsiteY0" fmla="*/ 50927 h 1457325"/>
              <a:gd name="connsiteX1" fmla="*/ 2681293 w 2736600"/>
              <a:gd name="connsiteY1" fmla="*/ 62230 h 1457325"/>
              <a:gd name="connsiteX2" fmla="*/ 2684595 w 2736600"/>
              <a:gd name="connsiteY2" fmla="*/ 82042 h 1457325"/>
              <a:gd name="connsiteX3" fmla="*/ 2453455 w 2736600"/>
              <a:gd name="connsiteY3" fmla="*/ 641731 h 1457325"/>
              <a:gd name="connsiteX4" fmla="*/ 2453200 w 2736600"/>
              <a:gd name="connsiteY4" fmla="*/ 642366 h 1457325"/>
              <a:gd name="connsiteX5" fmla="*/ 2452947 w 2736600"/>
              <a:gd name="connsiteY5" fmla="*/ 643001 h 1457325"/>
              <a:gd name="connsiteX6" fmla="*/ 1328108 w 2736600"/>
              <a:gd name="connsiteY6" fmla="*/ 1406525 h 1457325"/>
              <a:gd name="connsiteX7" fmla="*/ 65982 w 2736600"/>
              <a:gd name="connsiteY7" fmla="*/ 1406525 h 1457325"/>
              <a:gd name="connsiteX8" fmla="*/ 53408 w 2736600"/>
              <a:gd name="connsiteY8" fmla="*/ 1399540 h 1457325"/>
              <a:gd name="connsiteX9" fmla="*/ 51376 w 2736600"/>
              <a:gd name="connsiteY9" fmla="*/ 1387983 h 1457325"/>
              <a:gd name="connsiteX10" fmla="*/ 296740 w 2736600"/>
              <a:gd name="connsiteY10" fmla="*/ 745363 h 1457325"/>
              <a:gd name="connsiteX11" fmla="*/ 1418532 w 2736600"/>
              <a:gd name="connsiteY11" fmla="*/ 50927 h 1457325"/>
              <a:gd name="connsiteX12" fmla="*/ 2660592 w 2736600"/>
              <a:gd name="connsiteY12" fmla="*/ 50927 h 1457325"/>
              <a:gd name="connsiteX13" fmla="*/ 2660719 w 2736600"/>
              <a:gd name="connsiteY13" fmla="*/ 127 h 1457325"/>
              <a:gd name="connsiteX14" fmla="*/ 1418659 w 2736600"/>
              <a:gd name="connsiteY14" fmla="*/ 127 h 1457325"/>
              <a:gd name="connsiteX15" fmla="*/ 249370 w 2736600"/>
              <a:gd name="connsiteY15" fmla="*/ 727202 h 1457325"/>
              <a:gd name="connsiteX16" fmla="*/ 4005 w 2736600"/>
              <a:gd name="connsiteY16" fmla="*/ 1369822 h 1457325"/>
              <a:gd name="connsiteX17" fmla="*/ 65982 w 2736600"/>
              <a:gd name="connsiteY17" fmla="*/ 1457325 h 1457325"/>
              <a:gd name="connsiteX18" fmla="*/ 1328108 w 2736600"/>
              <a:gd name="connsiteY18" fmla="*/ 1457325 h 1457325"/>
              <a:gd name="connsiteX19" fmla="*/ 2500445 w 2736600"/>
              <a:gd name="connsiteY19" fmla="*/ 661035 h 1457325"/>
              <a:gd name="connsiteX20" fmla="*/ 2731965 w 2736600"/>
              <a:gd name="connsiteY20" fmla="*/ 100584 h 1457325"/>
              <a:gd name="connsiteX21" fmla="*/ 2660719 w 2736600"/>
              <a:gd name="connsiteY21" fmla="*/ 0 h 1457325"/>
              <a:gd name="connsiteX22" fmla="*/ 2660719 w 2736600"/>
              <a:gd name="connsiteY22" fmla="*/ 0 h 1457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736600" h="1457325">
                <a:moveTo>
                  <a:pt x="2660719" y="50927"/>
                </a:moveTo>
                <a:cubicBezTo>
                  <a:pt x="2672275" y="50927"/>
                  <a:pt x="2679007" y="58928"/>
                  <a:pt x="2681293" y="62230"/>
                </a:cubicBezTo>
                <a:cubicBezTo>
                  <a:pt x="2683324" y="65278"/>
                  <a:pt x="2687770" y="73152"/>
                  <a:pt x="2684595" y="82042"/>
                </a:cubicBezTo>
                <a:lnTo>
                  <a:pt x="2453455" y="641731"/>
                </a:lnTo>
                <a:lnTo>
                  <a:pt x="2453200" y="642366"/>
                </a:lnTo>
                <a:lnTo>
                  <a:pt x="2452947" y="643001"/>
                </a:lnTo>
                <a:cubicBezTo>
                  <a:pt x="2275782" y="1106805"/>
                  <a:pt x="1834329" y="1406525"/>
                  <a:pt x="1328108" y="1406525"/>
                </a:cubicBezTo>
                <a:lnTo>
                  <a:pt x="65982" y="1406525"/>
                </a:lnTo>
                <a:cubicBezTo>
                  <a:pt x="58996" y="1406525"/>
                  <a:pt x="54932" y="1401572"/>
                  <a:pt x="53408" y="1399540"/>
                </a:cubicBezTo>
                <a:cubicBezTo>
                  <a:pt x="51884" y="1397254"/>
                  <a:pt x="49471" y="1392809"/>
                  <a:pt x="51376" y="1387983"/>
                </a:cubicBezTo>
                <a:lnTo>
                  <a:pt x="296740" y="745363"/>
                </a:lnTo>
                <a:cubicBezTo>
                  <a:pt x="465270" y="304038"/>
                  <a:pt x="874083" y="50927"/>
                  <a:pt x="1418532" y="50927"/>
                </a:cubicBezTo>
                <a:lnTo>
                  <a:pt x="2660592" y="50927"/>
                </a:lnTo>
                <a:moveTo>
                  <a:pt x="2660719" y="127"/>
                </a:moveTo>
                <a:lnTo>
                  <a:pt x="1418659" y="127"/>
                </a:lnTo>
                <a:cubicBezTo>
                  <a:pt x="887672" y="127"/>
                  <a:pt x="435297" y="240284"/>
                  <a:pt x="249370" y="727202"/>
                </a:cubicBezTo>
                <a:lnTo>
                  <a:pt x="4005" y="1369822"/>
                </a:lnTo>
                <a:cubicBezTo>
                  <a:pt x="-11743" y="1411097"/>
                  <a:pt x="21023" y="1457325"/>
                  <a:pt x="65982" y="1457325"/>
                </a:cubicBezTo>
                <a:lnTo>
                  <a:pt x="1328108" y="1457325"/>
                </a:lnTo>
                <a:cubicBezTo>
                  <a:pt x="1855411" y="1457325"/>
                  <a:pt x="2315786" y="1144651"/>
                  <a:pt x="2500445" y="661035"/>
                </a:cubicBezTo>
                <a:lnTo>
                  <a:pt x="2731965" y="100584"/>
                </a:lnTo>
                <a:cubicBezTo>
                  <a:pt x="2750126" y="53086"/>
                  <a:pt x="2712535" y="0"/>
                  <a:pt x="2660719" y="0"/>
                </a:cubicBezTo>
                <a:lnTo>
                  <a:pt x="2660719" y="0"/>
                </a:lnTo>
                <a:close/>
              </a:path>
            </a:pathLst>
          </a:custGeom>
          <a:solidFill>
            <a:srgbClr val="8BC400"/>
          </a:solidFill>
          <a:ln w="12700" cap="flat">
            <a:noFill/>
            <a:prstDash val="solid"/>
            <a:miter/>
          </a:ln>
        </p:spPr>
        <p:txBody>
          <a:bodyPr rtlCol="0" anchor="ctr">
            <a:noAutofit/>
          </a:bodyPr>
          <a:lstStyle/>
          <a:p>
            <a:endParaRPr lang="en-US"/>
          </a:p>
        </p:txBody>
      </p:sp>
      <p:sp>
        <p:nvSpPr>
          <p:cNvPr id="130" name="Freeform 129">
            <a:extLst>
              <a:ext uri="{FF2B5EF4-FFF2-40B4-BE49-F238E27FC236}">
                <a16:creationId xmlns:a16="http://schemas.microsoft.com/office/drawing/2014/main" id="{727869C2-E195-3A3A-01E1-6FE27E31BAF4}"/>
              </a:ext>
            </a:extLst>
          </p:cNvPr>
          <p:cNvSpPr/>
          <p:nvPr/>
        </p:nvSpPr>
        <p:spPr>
          <a:xfrm>
            <a:off x="1356701" y="4998846"/>
            <a:ext cx="2260138" cy="1203579"/>
          </a:xfrm>
          <a:custGeom>
            <a:avLst/>
            <a:gdLst>
              <a:gd name="connsiteX0" fmla="*/ 2197647 w 2260138"/>
              <a:gd name="connsiteY0" fmla="*/ 50800 h 1203579"/>
              <a:gd name="connsiteX1" fmla="*/ 2207426 w 2260138"/>
              <a:gd name="connsiteY1" fmla="*/ 56388 h 1203579"/>
              <a:gd name="connsiteX2" fmla="*/ 2209204 w 2260138"/>
              <a:gd name="connsiteY2" fmla="*/ 64643 h 1203579"/>
              <a:gd name="connsiteX3" fmla="*/ 2018450 w 2260138"/>
              <a:gd name="connsiteY3" fmla="*/ 526669 h 1203579"/>
              <a:gd name="connsiteX4" fmla="*/ 2018196 w 2260138"/>
              <a:gd name="connsiteY4" fmla="*/ 527304 h 1203579"/>
              <a:gd name="connsiteX5" fmla="*/ 2017942 w 2260138"/>
              <a:gd name="connsiteY5" fmla="*/ 527939 h 1203579"/>
              <a:gd name="connsiteX6" fmla="*/ 1097065 w 2260138"/>
              <a:gd name="connsiteY6" fmla="*/ 1152906 h 1203579"/>
              <a:gd name="connsiteX7" fmla="*/ 54649 w 2260138"/>
              <a:gd name="connsiteY7" fmla="*/ 1152906 h 1203579"/>
              <a:gd name="connsiteX8" fmla="*/ 50839 w 2260138"/>
              <a:gd name="connsiteY8" fmla="*/ 1149604 h 1203579"/>
              <a:gd name="connsiteX9" fmla="*/ 253531 w 2260138"/>
              <a:gd name="connsiteY9" fmla="*/ 618871 h 1203579"/>
              <a:gd name="connsiteX10" fmla="*/ 1171741 w 2260138"/>
              <a:gd name="connsiteY10" fmla="*/ 50927 h 1203579"/>
              <a:gd name="connsiteX11" fmla="*/ 2197647 w 2260138"/>
              <a:gd name="connsiteY11" fmla="*/ 50927 h 1203579"/>
              <a:gd name="connsiteX12" fmla="*/ 2197647 w 2260138"/>
              <a:gd name="connsiteY12" fmla="*/ 0 h 1203579"/>
              <a:gd name="connsiteX13" fmla="*/ 1171741 w 2260138"/>
              <a:gd name="connsiteY13" fmla="*/ 0 h 1203579"/>
              <a:gd name="connsiteX14" fmla="*/ 206033 w 2260138"/>
              <a:gd name="connsiteY14" fmla="*/ 600583 h 1203579"/>
              <a:gd name="connsiteX15" fmla="*/ 3341 w 2260138"/>
              <a:gd name="connsiteY15" fmla="*/ 1131316 h 1203579"/>
              <a:gd name="connsiteX16" fmla="*/ 54522 w 2260138"/>
              <a:gd name="connsiteY16" fmla="*/ 1203579 h 1203579"/>
              <a:gd name="connsiteX17" fmla="*/ 1096938 w 2260138"/>
              <a:gd name="connsiteY17" fmla="*/ 1203579 h 1203579"/>
              <a:gd name="connsiteX18" fmla="*/ 2065186 w 2260138"/>
              <a:gd name="connsiteY18" fmla="*/ 545973 h 1203579"/>
              <a:gd name="connsiteX19" fmla="*/ 2256321 w 2260138"/>
              <a:gd name="connsiteY19" fmla="*/ 83058 h 1203579"/>
              <a:gd name="connsiteX20" fmla="*/ 2197520 w 2260138"/>
              <a:gd name="connsiteY20" fmla="*/ 0 h 1203579"/>
              <a:gd name="connsiteX21" fmla="*/ 2197520 w 2260138"/>
              <a:gd name="connsiteY21" fmla="*/ 0 h 1203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260138" h="1203579">
                <a:moveTo>
                  <a:pt x="2197647" y="50800"/>
                </a:moveTo>
                <a:cubicBezTo>
                  <a:pt x="2202981" y="50800"/>
                  <a:pt x="2206283" y="54737"/>
                  <a:pt x="2207426" y="56388"/>
                </a:cubicBezTo>
                <a:cubicBezTo>
                  <a:pt x="2208569" y="58039"/>
                  <a:pt x="2210347" y="61341"/>
                  <a:pt x="2209204" y="64643"/>
                </a:cubicBezTo>
                <a:lnTo>
                  <a:pt x="2018450" y="526669"/>
                </a:lnTo>
                <a:lnTo>
                  <a:pt x="2018196" y="527304"/>
                </a:lnTo>
                <a:lnTo>
                  <a:pt x="2017942" y="527939"/>
                </a:lnTo>
                <a:cubicBezTo>
                  <a:pt x="1873035" y="907542"/>
                  <a:pt x="1511593" y="1152906"/>
                  <a:pt x="1097065" y="1152906"/>
                </a:cubicBezTo>
                <a:lnTo>
                  <a:pt x="54649" y="1152906"/>
                </a:lnTo>
                <a:cubicBezTo>
                  <a:pt x="52490" y="1152906"/>
                  <a:pt x="50966" y="1150239"/>
                  <a:pt x="50839" y="1149604"/>
                </a:cubicBezTo>
                <a:lnTo>
                  <a:pt x="253531" y="618871"/>
                </a:lnTo>
                <a:cubicBezTo>
                  <a:pt x="391326" y="257937"/>
                  <a:pt x="725971" y="50927"/>
                  <a:pt x="1171741" y="50927"/>
                </a:cubicBezTo>
                <a:lnTo>
                  <a:pt x="2197647" y="50927"/>
                </a:lnTo>
                <a:moveTo>
                  <a:pt x="2197647" y="0"/>
                </a:moveTo>
                <a:lnTo>
                  <a:pt x="1171741" y="0"/>
                </a:lnTo>
                <a:cubicBezTo>
                  <a:pt x="733210" y="0"/>
                  <a:pt x="359576" y="198374"/>
                  <a:pt x="206033" y="600583"/>
                </a:cubicBezTo>
                <a:lnTo>
                  <a:pt x="3341" y="1131316"/>
                </a:lnTo>
                <a:cubicBezTo>
                  <a:pt x="-9740" y="1165479"/>
                  <a:pt x="17311" y="1203579"/>
                  <a:pt x="54522" y="1203579"/>
                </a:cubicBezTo>
                <a:lnTo>
                  <a:pt x="1096938" y="1203579"/>
                </a:lnTo>
                <a:cubicBezTo>
                  <a:pt x="1532421" y="1203579"/>
                  <a:pt x="1912786" y="945261"/>
                  <a:pt x="2065186" y="545973"/>
                </a:cubicBezTo>
                <a:lnTo>
                  <a:pt x="2256321" y="83058"/>
                </a:lnTo>
                <a:cubicBezTo>
                  <a:pt x="2271307" y="43815"/>
                  <a:pt x="2240192" y="0"/>
                  <a:pt x="2197520" y="0"/>
                </a:cubicBezTo>
                <a:lnTo>
                  <a:pt x="2197520" y="0"/>
                </a:lnTo>
                <a:close/>
              </a:path>
            </a:pathLst>
          </a:custGeom>
          <a:solidFill>
            <a:srgbClr val="012169"/>
          </a:solidFill>
          <a:ln w="12700" cap="flat">
            <a:noFill/>
            <a:prstDash val="solid"/>
            <a:miter/>
          </a:ln>
        </p:spPr>
        <p:txBody>
          <a:bodyPr rtlCol="0" anchor="ctr">
            <a:noAutofit/>
          </a:bodyPr>
          <a:lstStyle/>
          <a:p>
            <a:endParaRPr lang="en-US"/>
          </a:p>
        </p:txBody>
      </p:sp>
      <p:sp>
        <p:nvSpPr>
          <p:cNvPr id="131" name="Freeform 130">
            <a:extLst>
              <a:ext uri="{FF2B5EF4-FFF2-40B4-BE49-F238E27FC236}">
                <a16:creationId xmlns:a16="http://schemas.microsoft.com/office/drawing/2014/main" id="{22AE33D0-6714-15FE-3AFA-3D71CD26DF41}"/>
              </a:ext>
            </a:extLst>
          </p:cNvPr>
          <p:cNvSpPr/>
          <p:nvPr/>
        </p:nvSpPr>
        <p:spPr>
          <a:xfrm>
            <a:off x="8923681" y="4962905"/>
            <a:ext cx="2395305" cy="1275588"/>
          </a:xfrm>
          <a:custGeom>
            <a:avLst/>
            <a:gdLst>
              <a:gd name="connsiteX0" fmla="*/ 2329026 w 2395305"/>
              <a:gd name="connsiteY0" fmla="*/ 0 h 1275588"/>
              <a:gd name="connsiteX1" fmla="*/ 1241780 w 2395305"/>
              <a:gd name="connsiteY1" fmla="*/ 0 h 1275588"/>
              <a:gd name="connsiteX2" fmla="*/ 218287 w 2395305"/>
              <a:gd name="connsiteY2" fmla="*/ 636524 h 1275588"/>
              <a:gd name="connsiteX3" fmla="*/ 3530 w 2395305"/>
              <a:gd name="connsiteY3" fmla="*/ 1199007 h 1275588"/>
              <a:gd name="connsiteX4" fmla="*/ 57759 w 2395305"/>
              <a:gd name="connsiteY4" fmla="*/ 1275588 h 1275588"/>
              <a:gd name="connsiteX5" fmla="*/ 1162532 w 2395305"/>
              <a:gd name="connsiteY5" fmla="*/ 1275588 h 1275588"/>
              <a:gd name="connsiteX6" fmla="*/ 2188692 w 2395305"/>
              <a:gd name="connsiteY6" fmla="*/ 578612 h 1275588"/>
              <a:gd name="connsiteX7" fmla="*/ 2391257 w 2395305"/>
              <a:gd name="connsiteY7" fmla="*/ 88011 h 1275588"/>
              <a:gd name="connsiteX8" fmla="*/ 2328900 w 2395305"/>
              <a:gd name="connsiteY8" fmla="*/ 0 h 1275588"/>
              <a:gd name="connsiteX9" fmla="*/ 2328900 w 2395305"/>
              <a:gd name="connsiteY9" fmla="*/ 0 h 1275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95305" h="1275588">
                <a:moveTo>
                  <a:pt x="2329026" y="0"/>
                </a:moveTo>
                <a:lnTo>
                  <a:pt x="1241780" y="0"/>
                </a:lnTo>
                <a:cubicBezTo>
                  <a:pt x="776960" y="0"/>
                  <a:pt x="381100" y="210312"/>
                  <a:pt x="218287" y="636524"/>
                </a:cubicBezTo>
                <a:lnTo>
                  <a:pt x="3530" y="1199007"/>
                </a:lnTo>
                <a:cubicBezTo>
                  <a:pt x="-10313" y="1235202"/>
                  <a:pt x="18388" y="1275588"/>
                  <a:pt x="57759" y="1275588"/>
                </a:cubicBezTo>
                <a:lnTo>
                  <a:pt x="1162532" y="1275588"/>
                </a:lnTo>
                <a:cubicBezTo>
                  <a:pt x="1624050" y="1275588"/>
                  <a:pt x="2027148" y="1001776"/>
                  <a:pt x="2188692" y="578612"/>
                </a:cubicBezTo>
                <a:lnTo>
                  <a:pt x="2391257" y="88011"/>
                </a:lnTo>
                <a:cubicBezTo>
                  <a:pt x="2407132" y="46482"/>
                  <a:pt x="2374238" y="0"/>
                  <a:pt x="2328900" y="0"/>
                </a:cubicBezTo>
                <a:lnTo>
                  <a:pt x="2328900" y="0"/>
                </a:lnTo>
                <a:close/>
              </a:path>
            </a:pathLst>
          </a:custGeom>
          <a:solidFill>
            <a:srgbClr val="012169"/>
          </a:solidFill>
          <a:ln w="12700" cap="flat">
            <a:noFill/>
            <a:prstDash val="solid"/>
            <a:miter/>
          </a:ln>
        </p:spPr>
        <p:txBody>
          <a:bodyPr rtlCol="0" anchor="ctr">
            <a:noAutofit/>
          </a:bodyPr>
          <a:lstStyle/>
          <a:p>
            <a:endParaRPr lang="en-US"/>
          </a:p>
        </p:txBody>
      </p:sp>
      <p:sp>
        <p:nvSpPr>
          <p:cNvPr id="136" name="Freeform 135">
            <a:extLst>
              <a:ext uri="{FF2B5EF4-FFF2-40B4-BE49-F238E27FC236}">
                <a16:creationId xmlns:a16="http://schemas.microsoft.com/office/drawing/2014/main" id="{5796DE15-8786-4235-4088-90DFF51F4536}"/>
              </a:ext>
            </a:extLst>
          </p:cNvPr>
          <p:cNvSpPr/>
          <p:nvPr/>
        </p:nvSpPr>
        <p:spPr>
          <a:xfrm>
            <a:off x="8125694" y="2661157"/>
            <a:ext cx="2884236" cy="1535938"/>
          </a:xfrm>
          <a:custGeom>
            <a:avLst/>
            <a:gdLst>
              <a:gd name="connsiteX0" fmla="*/ 79902 w 2884236"/>
              <a:gd name="connsiteY0" fmla="*/ 1535811 h 1535938"/>
              <a:gd name="connsiteX1" fmla="*/ 1389019 w 2884236"/>
              <a:gd name="connsiteY1" fmla="*/ 1535811 h 1535938"/>
              <a:gd name="connsiteX2" fmla="*/ 2621299 w 2884236"/>
              <a:gd name="connsiteY2" fmla="*/ 769493 h 1535938"/>
              <a:gd name="connsiteX3" fmla="*/ 2879999 w 2884236"/>
              <a:gd name="connsiteY3" fmla="*/ 92202 h 1535938"/>
              <a:gd name="connsiteX4" fmla="*/ 2814594 w 2884236"/>
              <a:gd name="connsiteY4" fmla="*/ 0 h 1535938"/>
              <a:gd name="connsiteX5" fmla="*/ 1484396 w 2884236"/>
              <a:gd name="connsiteY5" fmla="*/ 0 h 1535938"/>
              <a:gd name="connsiteX6" fmla="*/ 248812 w 2884236"/>
              <a:gd name="connsiteY6" fmla="*/ 839216 h 1535938"/>
              <a:gd name="connsiteX7" fmla="*/ 4846 w 2884236"/>
              <a:gd name="connsiteY7" fmla="*/ 1429893 h 1535938"/>
              <a:gd name="connsiteX8" fmla="*/ 79902 w 2884236"/>
              <a:gd name="connsiteY8" fmla="*/ 1535938 h 1535938"/>
              <a:gd name="connsiteX9" fmla="*/ 79902 w 2884236"/>
              <a:gd name="connsiteY9" fmla="*/ 1535938 h 1535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84236" h="1535938">
                <a:moveTo>
                  <a:pt x="79902" y="1535811"/>
                </a:moveTo>
                <a:lnTo>
                  <a:pt x="1389019" y="1535811"/>
                </a:lnTo>
                <a:cubicBezTo>
                  <a:pt x="1948708" y="1535811"/>
                  <a:pt x="2425338" y="1282573"/>
                  <a:pt x="2621299" y="769493"/>
                </a:cubicBezTo>
                <a:lnTo>
                  <a:pt x="2879999" y="92202"/>
                </a:lnTo>
                <a:cubicBezTo>
                  <a:pt x="2896636" y="48641"/>
                  <a:pt x="2862092" y="0"/>
                  <a:pt x="2814594" y="0"/>
                </a:cubicBezTo>
                <a:lnTo>
                  <a:pt x="1484396" y="0"/>
                </a:lnTo>
                <a:cubicBezTo>
                  <a:pt x="928644" y="0"/>
                  <a:pt x="443376" y="329565"/>
                  <a:pt x="248812" y="839216"/>
                </a:cubicBezTo>
                <a:lnTo>
                  <a:pt x="4846" y="1429893"/>
                </a:lnTo>
                <a:cubicBezTo>
                  <a:pt x="-14204" y="1479931"/>
                  <a:pt x="25420" y="1535938"/>
                  <a:pt x="79902" y="1535938"/>
                </a:cubicBezTo>
                <a:lnTo>
                  <a:pt x="79902" y="1535938"/>
                </a:lnTo>
                <a:close/>
              </a:path>
            </a:pathLst>
          </a:custGeom>
          <a:solidFill>
            <a:srgbClr val="8BC400"/>
          </a:solidFill>
          <a:ln w="12700" cap="flat">
            <a:noFill/>
            <a:prstDash val="solid"/>
            <a:miter/>
          </a:ln>
        </p:spPr>
        <p:txBody>
          <a:bodyPr rtlCol="0" anchor="ctr">
            <a:noAutofit/>
          </a:bodyPr>
          <a:lstStyle/>
          <a:p>
            <a:endParaRPr lang="en-US"/>
          </a:p>
        </p:txBody>
      </p:sp>
      <p:sp>
        <p:nvSpPr>
          <p:cNvPr id="144" name="Picture Placeholder 143">
            <a:extLst>
              <a:ext uri="{FF2B5EF4-FFF2-40B4-BE49-F238E27FC236}">
                <a16:creationId xmlns:a16="http://schemas.microsoft.com/office/drawing/2014/main" id="{0B9CEC19-03BE-F05D-48F8-37B93FBF22FD}"/>
              </a:ext>
            </a:extLst>
          </p:cNvPr>
          <p:cNvSpPr>
            <a:spLocks noGrp="1"/>
          </p:cNvSpPr>
          <p:nvPr>
            <p:ph type="pic" sz="quarter" idx="24"/>
          </p:nvPr>
        </p:nvSpPr>
        <p:spPr>
          <a:xfrm>
            <a:off x="3500992" y="4813427"/>
            <a:ext cx="2956857" cy="1574800"/>
          </a:xfrm>
          <a:custGeom>
            <a:avLst/>
            <a:gdLst>
              <a:gd name="connsiteX0" fmla="*/ 1532907 w 2956857"/>
              <a:gd name="connsiteY0" fmla="*/ 0 h 1574800"/>
              <a:gd name="connsiteX1" fmla="*/ 2874917 w 2956857"/>
              <a:gd name="connsiteY1" fmla="*/ 0 h 1574800"/>
              <a:gd name="connsiteX2" fmla="*/ 2951879 w 2956857"/>
              <a:gd name="connsiteY2" fmla="*/ 108712 h 1574800"/>
              <a:gd name="connsiteX3" fmla="*/ 2701816 w 2956857"/>
              <a:gd name="connsiteY3" fmla="*/ 714375 h 1574800"/>
              <a:gd name="connsiteX4" fmla="*/ 1435118 w 2956857"/>
              <a:gd name="connsiteY4" fmla="*/ 1574800 h 1574800"/>
              <a:gd name="connsiteX5" fmla="*/ 71392 w 2956857"/>
              <a:gd name="connsiteY5" fmla="*/ 1574800 h 1574800"/>
              <a:gd name="connsiteX6" fmla="*/ 4336 w 2956857"/>
              <a:gd name="connsiteY6" fmla="*/ 1480185 h 1574800"/>
              <a:gd name="connsiteX7" fmla="*/ 269512 w 2956857"/>
              <a:gd name="connsiteY7" fmla="*/ 785749 h 1574800"/>
              <a:gd name="connsiteX8" fmla="*/ 1532907 w 2956857"/>
              <a:gd name="connsiteY8" fmla="*/ 0 h 1574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56857" h="1574800">
                <a:moveTo>
                  <a:pt x="1532907" y="0"/>
                </a:moveTo>
                <a:lnTo>
                  <a:pt x="2874917" y="0"/>
                </a:lnTo>
                <a:cubicBezTo>
                  <a:pt x="2930797" y="0"/>
                  <a:pt x="2971437" y="57404"/>
                  <a:pt x="2951879" y="108712"/>
                </a:cubicBezTo>
                <a:lnTo>
                  <a:pt x="2701816" y="714375"/>
                </a:lnTo>
                <a:cubicBezTo>
                  <a:pt x="2502426" y="1236853"/>
                  <a:pt x="2004840" y="1574800"/>
                  <a:pt x="1435118" y="1574800"/>
                </a:cubicBezTo>
                <a:lnTo>
                  <a:pt x="71392" y="1574800"/>
                </a:lnTo>
                <a:cubicBezTo>
                  <a:pt x="22624" y="1574800"/>
                  <a:pt x="-12682" y="1524889"/>
                  <a:pt x="4336" y="1480185"/>
                </a:cubicBezTo>
                <a:lnTo>
                  <a:pt x="269512" y="785749"/>
                </a:lnTo>
                <a:cubicBezTo>
                  <a:pt x="470425" y="259588"/>
                  <a:pt x="959122" y="0"/>
                  <a:pt x="1532907" y="0"/>
                </a:cubicBezTo>
                <a:close/>
              </a:path>
            </a:pathLst>
          </a:custGeom>
          <a:pattFill prst="pct20">
            <a:fgClr>
              <a:srgbClr val="012169"/>
            </a:fgClr>
            <a:bgClr>
              <a:schemeClr val="bg1"/>
            </a:bgClr>
          </a:pattFill>
        </p:spPr>
        <p:txBody>
          <a:bodyPr wrap="square" anchor="ctr">
            <a:noAutofit/>
          </a:bodyPr>
          <a:lstStyle>
            <a:lvl1pPr marL="0" indent="0" algn="ctr">
              <a:lnSpc>
                <a:spcPct val="100000"/>
              </a:lnSpc>
              <a:spcBef>
                <a:spcPts val="0"/>
              </a:spcBef>
              <a:buNone/>
              <a:defRPr sz="1000" b="1">
                <a:solidFill>
                  <a:srgbClr val="012169"/>
                </a:solidFill>
                <a:latin typeface="Calibri" panose="020F0502020204030204" pitchFamily="34" charset="0"/>
                <a:cs typeface="Calibri" panose="020F0502020204030204" pitchFamily="34" charset="0"/>
              </a:defRPr>
            </a:lvl1pPr>
          </a:lstStyle>
          <a:p>
            <a:r>
              <a:rPr lang="en-US"/>
              <a:t>Click icon to add picture</a:t>
            </a:r>
          </a:p>
        </p:txBody>
      </p:sp>
      <p:sp>
        <p:nvSpPr>
          <p:cNvPr id="142" name="Picture Placeholder 141">
            <a:extLst>
              <a:ext uri="{FF2B5EF4-FFF2-40B4-BE49-F238E27FC236}">
                <a16:creationId xmlns:a16="http://schemas.microsoft.com/office/drawing/2014/main" id="{61C2CABD-231E-85BB-4911-E087E89E4E2C}"/>
              </a:ext>
            </a:extLst>
          </p:cNvPr>
          <p:cNvSpPr>
            <a:spLocks noGrp="1"/>
          </p:cNvSpPr>
          <p:nvPr>
            <p:ph type="pic" sz="quarter" idx="26"/>
          </p:nvPr>
        </p:nvSpPr>
        <p:spPr>
          <a:xfrm>
            <a:off x="10787393" y="2552701"/>
            <a:ext cx="1404481" cy="1794891"/>
          </a:xfrm>
          <a:custGeom>
            <a:avLst/>
            <a:gdLst>
              <a:gd name="connsiteX0" fmla="*/ 1404354 w 1404481"/>
              <a:gd name="connsiteY0" fmla="*/ 38 h 1794891"/>
              <a:gd name="connsiteX1" fmla="*/ 1404354 w 1404481"/>
              <a:gd name="connsiteY1" fmla="*/ 1794891 h 1794891"/>
              <a:gd name="connsiteX2" fmla="*/ 95619 w 1404481"/>
              <a:gd name="connsiteY2" fmla="*/ 1794891 h 1794891"/>
              <a:gd name="connsiteX3" fmla="*/ 5830 w 1404481"/>
              <a:gd name="connsiteY3" fmla="*/ 1668145 h 1794891"/>
              <a:gd name="connsiteX4" fmla="*/ 297676 w 1404481"/>
              <a:gd name="connsiteY4" fmla="*/ 961517 h 1794891"/>
              <a:gd name="connsiteX5" fmla="*/ 1220135 w 1404481"/>
              <a:gd name="connsiteY5" fmla="*/ 54650 h 1794891"/>
              <a:gd name="connsiteX6" fmla="*/ 1404354 w 1404481"/>
              <a:gd name="connsiteY6" fmla="*/ 0 h 1794891"/>
              <a:gd name="connsiteX7" fmla="*/ 1404481 w 1404481"/>
              <a:gd name="connsiteY7" fmla="*/ 0 h 1794891"/>
              <a:gd name="connsiteX8" fmla="*/ 1404354 w 1404481"/>
              <a:gd name="connsiteY8" fmla="*/ 38 h 17948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04481" h="1794891">
                <a:moveTo>
                  <a:pt x="1404354" y="38"/>
                </a:moveTo>
                <a:lnTo>
                  <a:pt x="1404354" y="1794891"/>
                </a:lnTo>
                <a:lnTo>
                  <a:pt x="95619" y="1794891"/>
                </a:lnTo>
                <a:cubicBezTo>
                  <a:pt x="30340" y="1794891"/>
                  <a:pt x="-17030" y="1727962"/>
                  <a:pt x="5830" y="1668145"/>
                </a:cubicBezTo>
                <a:lnTo>
                  <a:pt x="297676" y="961517"/>
                </a:lnTo>
                <a:cubicBezTo>
                  <a:pt x="462252" y="530352"/>
                  <a:pt x="800878" y="207020"/>
                  <a:pt x="1220135" y="54650"/>
                </a:cubicBezTo>
                <a:close/>
                <a:moveTo>
                  <a:pt x="1404354" y="0"/>
                </a:moveTo>
                <a:lnTo>
                  <a:pt x="1404481" y="0"/>
                </a:lnTo>
                <a:lnTo>
                  <a:pt x="1404354" y="38"/>
                </a:lnTo>
                <a:close/>
              </a:path>
            </a:pathLst>
          </a:custGeom>
          <a:pattFill prst="pct20">
            <a:fgClr>
              <a:srgbClr val="012169"/>
            </a:fgClr>
            <a:bgClr>
              <a:schemeClr val="bg1"/>
            </a:bgClr>
          </a:pattFill>
        </p:spPr>
        <p:txBody>
          <a:bodyPr wrap="square" anchor="b">
            <a:noAutofit/>
          </a:bodyPr>
          <a:lstStyle>
            <a:lvl1pPr marL="0" indent="0" algn="ctr">
              <a:lnSpc>
                <a:spcPct val="100000"/>
              </a:lnSpc>
              <a:spcBef>
                <a:spcPts val="0"/>
              </a:spcBef>
              <a:buNone/>
              <a:defRPr sz="1000" b="1">
                <a:solidFill>
                  <a:srgbClr val="012169"/>
                </a:solidFill>
                <a:latin typeface="Calibri" panose="020F0502020204030204" pitchFamily="34" charset="0"/>
                <a:cs typeface="Calibri" panose="020F0502020204030204" pitchFamily="34" charset="0"/>
              </a:defRPr>
            </a:lvl1pPr>
          </a:lstStyle>
          <a:p>
            <a:endParaRPr lang="en-US" dirty="0"/>
          </a:p>
        </p:txBody>
      </p:sp>
      <p:sp>
        <p:nvSpPr>
          <p:cNvPr id="141" name="Picture Placeholder 140">
            <a:extLst>
              <a:ext uri="{FF2B5EF4-FFF2-40B4-BE49-F238E27FC236}">
                <a16:creationId xmlns:a16="http://schemas.microsoft.com/office/drawing/2014/main" id="{1D2298B9-225E-73AB-B674-D9894A44D71D}"/>
              </a:ext>
            </a:extLst>
          </p:cNvPr>
          <p:cNvSpPr>
            <a:spLocks noGrp="1"/>
          </p:cNvSpPr>
          <p:nvPr>
            <p:ph type="pic" sz="quarter" idx="27"/>
          </p:nvPr>
        </p:nvSpPr>
        <p:spPr>
          <a:xfrm>
            <a:off x="4894846" y="2510408"/>
            <a:ext cx="3450078" cy="1837182"/>
          </a:xfrm>
          <a:custGeom>
            <a:avLst/>
            <a:gdLst>
              <a:gd name="connsiteX0" fmla="*/ 1775574 w 3450078"/>
              <a:gd name="connsiteY0" fmla="*/ 0 h 1837182"/>
              <a:gd name="connsiteX1" fmla="*/ 3366758 w 3450078"/>
              <a:gd name="connsiteY1" fmla="*/ 0 h 1837182"/>
              <a:gd name="connsiteX2" fmla="*/ 3444990 w 3450078"/>
              <a:gd name="connsiteY2" fmla="*/ 110363 h 1837182"/>
              <a:gd name="connsiteX3" fmla="*/ 3135618 w 3450078"/>
              <a:gd name="connsiteY3" fmla="*/ 920496 h 1837182"/>
              <a:gd name="connsiteX4" fmla="*/ 1661656 w 3450078"/>
              <a:gd name="connsiteY4" fmla="*/ 1837182 h 1837182"/>
              <a:gd name="connsiteX5" fmla="*/ 95746 w 3450078"/>
              <a:gd name="connsiteY5" fmla="*/ 1837182 h 1837182"/>
              <a:gd name="connsiteX6" fmla="*/ 95619 w 3450078"/>
              <a:gd name="connsiteY6" fmla="*/ 1837182 h 1837182"/>
              <a:gd name="connsiteX7" fmla="*/ 5830 w 3450078"/>
              <a:gd name="connsiteY7" fmla="*/ 1710436 h 1837182"/>
              <a:gd name="connsiteX8" fmla="*/ 297675 w 3450078"/>
              <a:gd name="connsiteY8" fmla="*/ 1003808 h 1837182"/>
              <a:gd name="connsiteX9" fmla="*/ 1775574 w 3450078"/>
              <a:gd name="connsiteY9" fmla="*/ 0 h 1837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50078" h="1837182">
                <a:moveTo>
                  <a:pt x="1775574" y="0"/>
                </a:moveTo>
                <a:lnTo>
                  <a:pt x="3366758" y="0"/>
                </a:lnTo>
                <a:cubicBezTo>
                  <a:pt x="3423654" y="0"/>
                  <a:pt x="3464929" y="58293"/>
                  <a:pt x="3444990" y="110363"/>
                </a:cubicBezTo>
                <a:lnTo>
                  <a:pt x="3135618" y="920496"/>
                </a:lnTo>
                <a:cubicBezTo>
                  <a:pt x="2901303" y="1534414"/>
                  <a:pt x="2331072" y="1837182"/>
                  <a:pt x="1661656" y="1837182"/>
                </a:cubicBezTo>
                <a:lnTo>
                  <a:pt x="95746" y="1837182"/>
                </a:lnTo>
                <a:lnTo>
                  <a:pt x="95619" y="1837182"/>
                </a:lnTo>
                <a:cubicBezTo>
                  <a:pt x="30341" y="1837182"/>
                  <a:pt x="-17031" y="1770253"/>
                  <a:pt x="5830" y="1710436"/>
                </a:cubicBezTo>
                <a:lnTo>
                  <a:pt x="297675" y="1003808"/>
                </a:lnTo>
                <a:cubicBezTo>
                  <a:pt x="530340" y="394208"/>
                  <a:pt x="1110857" y="0"/>
                  <a:pt x="1775574" y="0"/>
                </a:cubicBezTo>
                <a:close/>
              </a:path>
            </a:pathLst>
          </a:custGeom>
          <a:pattFill prst="pct20">
            <a:fgClr>
              <a:srgbClr val="012169"/>
            </a:fgClr>
            <a:bgClr>
              <a:schemeClr val="bg1"/>
            </a:bgClr>
          </a:pattFill>
        </p:spPr>
        <p:txBody>
          <a:bodyPr wrap="square" anchor="ctr">
            <a:noAutofit/>
          </a:bodyPr>
          <a:lstStyle>
            <a:lvl1pPr marL="0" indent="0" algn="ctr">
              <a:lnSpc>
                <a:spcPct val="100000"/>
              </a:lnSpc>
              <a:spcBef>
                <a:spcPts val="0"/>
              </a:spcBef>
              <a:buNone/>
              <a:defRPr sz="1000" b="1">
                <a:solidFill>
                  <a:srgbClr val="012169"/>
                </a:solidFill>
                <a:latin typeface="Calibri" panose="020F0502020204030204" pitchFamily="34" charset="0"/>
                <a:cs typeface="Calibri" panose="020F0502020204030204" pitchFamily="34" charset="0"/>
              </a:defRPr>
            </a:lvl1pPr>
          </a:lstStyle>
          <a:p>
            <a:r>
              <a:rPr lang="en-US"/>
              <a:t>Click icon to add picture</a:t>
            </a:r>
          </a:p>
        </p:txBody>
      </p:sp>
      <p:sp>
        <p:nvSpPr>
          <p:cNvPr id="140" name="Picture Placeholder 139">
            <a:extLst>
              <a:ext uri="{FF2B5EF4-FFF2-40B4-BE49-F238E27FC236}">
                <a16:creationId xmlns:a16="http://schemas.microsoft.com/office/drawing/2014/main" id="{3910D01C-B881-EDA1-1056-B9BA80D6D56C}"/>
              </a:ext>
            </a:extLst>
          </p:cNvPr>
          <p:cNvSpPr>
            <a:spLocks noGrp="1"/>
          </p:cNvSpPr>
          <p:nvPr>
            <p:ph type="pic" sz="quarter" idx="28"/>
          </p:nvPr>
        </p:nvSpPr>
        <p:spPr>
          <a:xfrm>
            <a:off x="9104484" y="465836"/>
            <a:ext cx="2956858" cy="1574800"/>
          </a:xfrm>
          <a:custGeom>
            <a:avLst/>
            <a:gdLst>
              <a:gd name="connsiteX0" fmla="*/ 1532909 w 2956858"/>
              <a:gd name="connsiteY0" fmla="*/ 0 h 1574800"/>
              <a:gd name="connsiteX1" fmla="*/ 2874918 w 2956858"/>
              <a:gd name="connsiteY1" fmla="*/ 0 h 1574800"/>
              <a:gd name="connsiteX2" fmla="*/ 2951880 w 2956858"/>
              <a:gd name="connsiteY2" fmla="*/ 108712 h 1574800"/>
              <a:gd name="connsiteX3" fmla="*/ 2701817 w 2956858"/>
              <a:gd name="connsiteY3" fmla="*/ 714375 h 1574800"/>
              <a:gd name="connsiteX4" fmla="*/ 1435119 w 2956858"/>
              <a:gd name="connsiteY4" fmla="*/ 1574800 h 1574800"/>
              <a:gd name="connsiteX5" fmla="*/ 71393 w 2956858"/>
              <a:gd name="connsiteY5" fmla="*/ 1574800 h 1574800"/>
              <a:gd name="connsiteX6" fmla="*/ 4336 w 2956858"/>
              <a:gd name="connsiteY6" fmla="*/ 1480185 h 1574800"/>
              <a:gd name="connsiteX7" fmla="*/ 269513 w 2956858"/>
              <a:gd name="connsiteY7" fmla="*/ 785749 h 1574800"/>
              <a:gd name="connsiteX8" fmla="*/ 1532909 w 2956858"/>
              <a:gd name="connsiteY8" fmla="*/ 0 h 1574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56858" h="1574800">
                <a:moveTo>
                  <a:pt x="1532909" y="0"/>
                </a:moveTo>
                <a:lnTo>
                  <a:pt x="2874918" y="0"/>
                </a:lnTo>
                <a:cubicBezTo>
                  <a:pt x="2930798" y="0"/>
                  <a:pt x="2971438" y="57404"/>
                  <a:pt x="2951880" y="108712"/>
                </a:cubicBezTo>
                <a:lnTo>
                  <a:pt x="2701817" y="714375"/>
                </a:lnTo>
                <a:cubicBezTo>
                  <a:pt x="2502427" y="1236853"/>
                  <a:pt x="2004841" y="1574800"/>
                  <a:pt x="1435119" y="1574800"/>
                </a:cubicBezTo>
                <a:lnTo>
                  <a:pt x="71393" y="1574800"/>
                </a:lnTo>
                <a:cubicBezTo>
                  <a:pt x="22625" y="1574800"/>
                  <a:pt x="-12681" y="1524889"/>
                  <a:pt x="4336" y="1480185"/>
                </a:cubicBezTo>
                <a:lnTo>
                  <a:pt x="269513" y="785749"/>
                </a:lnTo>
                <a:cubicBezTo>
                  <a:pt x="470427" y="259588"/>
                  <a:pt x="959122" y="0"/>
                  <a:pt x="1532909" y="0"/>
                </a:cubicBezTo>
                <a:close/>
              </a:path>
            </a:pathLst>
          </a:custGeom>
          <a:pattFill prst="pct20">
            <a:fgClr>
              <a:srgbClr val="012169"/>
            </a:fgClr>
            <a:bgClr>
              <a:schemeClr val="bg1"/>
            </a:bgClr>
          </a:pattFill>
        </p:spPr>
        <p:txBody>
          <a:bodyPr wrap="square" anchor="ctr">
            <a:noAutofit/>
          </a:bodyPr>
          <a:lstStyle>
            <a:lvl1pPr marL="0" indent="0" algn="ctr">
              <a:lnSpc>
                <a:spcPct val="100000"/>
              </a:lnSpc>
              <a:spcBef>
                <a:spcPts val="0"/>
              </a:spcBef>
              <a:buNone/>
              <a:defRPr sz="1000" b="1">
                <a:solidFill>
                  <a:srgbClr val="012169"/>
                </a:solidFill>
                <a:latin typeface="Calibri" panose="020F0502020204030204" pitchFamily="34" charset="0"/>
                <a:cs typeface="Calibri" panose="020F0502020204030204" pitchFamily="34" charset="0"/>
              </a:defRPr>
            </a:lvl1pPr>
          </a:lstStyle>
          <a:p>
            <a:r>
              <a:rPr lang="en-US"/>
              <a:t>Click icon to add picture</a:t>
            </a:r>
          </a:p>
        </p:txBody>
      </p:sp>
      <p:sp>
        <p:nvSpPr>
          <p:cNvPr id="139" name="Picture Placeholder 138">
            <a:extLst>
              <a:ext uri="{FF2B5EF4-FFF2-40B4-BE49-F238E27FC236}">
                <a16:creationId xmlns:a16="http://schemas.microsoft.com/office/drawing/2014/main" id="{E34FABF6-DF7C-3F5E-59A5-61EC2901F3C9}"/>
              </a:ext>
            </a:extLst>
          </p:cNvPr>
          <p:cNvSpPr>
            <a:spLocks noGrp="1"/>
          </p:cNvSpPr>
          <p:nvPr>
            <p:ph type="pic" sz="quarter" idx="29"/>
          </p:nvPr>
        </p:nvSpPr>
        <p:spPr>
          <a:xfrm>
            <a:off x="3677275" y="334518"/>
            <a:ext cx="3450078" cy="1837182"/>
          </a:xfrm>
          <a:custGeom>
            <a:avLst/>
            <a:gdLst>
              <a:gd name="connsiteX0" fmla="*/ 1788423 w 3450078"/>
              <a:gd name="connsiteY0" fmla="*/ 0 h 1837182"/>
              <a:gd name="connsiteX1" fmla="*/ 3354333 w 3450078"/>
              <a:gd name="connsiteY1" fmla="*/ 0 h 1837182"/>
              <a:gd name="connsiteX2" fmla="*/ 3354460 w 3450078"/>
              <a:gd name="connsiteY2" fmla="*/ 0 h 1837182"/>
              <a:gd name="connsiteX3" fmla="*/ 3444249 w 3450078"/>
              <a:gd name="connsiteY3" fmla="*/ 126746 h 1837182"/>
              <a:gd name="connsiteX4" fmla="*/ 3152404 w 3450078"/>
              <a:gd name="connsiteY4" fmla="*/ 833374 h 1837182"/>
              <a:gd name="connsiteX5" fmla="*/ 1674504 w 3450078"/>
              <a:gd name="connsiteY5" fmla="*/ 1837182 h 1837182"/>
              <a:gd name="connsiteX6" fmla="*/ 83321 w 3450078"/>
              <a:gd name="connsiteY6" fmla="*/ 1837182 h 1837182"/>
              <a:gd name="connsiteX7" fmla="*/ 5089 w 3450078"/>
              <a:gd name="connsiteY7" fmla="*/ 1726819 h 1837182"/>
              <a:gd name="connsiteX8" fmla="*/ 314461 w 3450078"/>
              <a:gd name="connsiteY8" fmla="*/ 916686 h 1837182"/>
              <a:gd name="connsiteX9" fmla="*/ 1788423 w 3450078"/>
              <a:gd name="connsiteY9" fmla="*/ 0 h 1837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50078" h="1837182">
                <a:moveTo>
                  <a:pt x="1788423" y="0"/>
                </a:moveTo>
                <a:lnTo>
                  <a:pt x="3354333" y="0"/>
                </a:lnTo>
                <a:lnTo>
                  <a:pt x="3354460" y="0"/>
                </a:lnTo>
                <a:cubicBezTo>
                  <a:pt x="3419739" y="0"/>
                  <a:pt x="3467109" y="66929"/>
                  <a:pt x="3444249" y="126746"/>
                </a:cubicBezTo>
                <a:lnTo>
                  <a:pt x="3152404" y="833374"/>
                </a:lnTo>
                <a:cubicBezTo>
                  <a:pt x="2919740" y="1442974"/>
                  <a:pt x="2339222" y="1837182"/>
                  <a:pt x="1674504" y="1837182"/>
                </a:cubicBezTo>
                <a:lnTo>
                  <a:pt x="83321" y="1837182"/>
                </a:lnTo>
                <a:cubicBezTo>
                  <a:pt x="26425" y="1837182"/>
                  <a:pt x="-14850" y="1778889"/>
                  <a:pt x="5089" y="1726819"/>
                </a:cubicBezTo>
                <a:lnTo>
                  <a:pt x="314461" y="916686"/>
                </a:lnTo>
                <a:cubicBezTo>
                  <a:pt x="548776" y="302768"/>
                  <a:pt x="1119006" y="0"/>
                  <a:pt x="1788423" y="0"/>
                </a:cubicBezTo>
                <a:close/>
              </a:path>
            </a:pathLst>
          </a:custGeom>
          <a:pattFill prst="pct20">
            <a:fgClr>
              <a:srgbClr val="012169"/>
            </a:fgClr>
            <a:bgClr>
              <a:schemeClr val="bg1"/>
            </a:bgClr>
          </a:pattFill>
        </p:spPr>
        <p:txBody>
          <a:bodyPr wrap="square" anchor="ctr">
            <a:noAutofit/>
          </a:bodyPr>
          <a:lstStyle>
            <a:lvl1pPr marL="0" indent="0" algn="ctr">
              <a:lnSpc>
                <a:spcPct val="100000"/>
              </a:lnSpc>
              <a:spcBef>
                <a:spcPts val="0"/>
              </a:spcBef>
              <a:buNone/>
              <a:defRPr sz="1000" b="1">
                <a:solidFill>
                  <a:srgbClr val="012169"/>
                </a:solidFill>
                <a:latin typeface="Calibri" panose="020F0502020204030204" pitchFamily="34" charset="0"/>
                <a:cs typeface="Calibri" panose="020F0502020204030204" pitchFamily="34" charset="0"/>
              </a:defRPr>
            </a:lvl1pPr>
          </a:lstStyle>
          <a:p>
            <a:r>
              <a:rPr lang="en-US"/>
              <a:t>Click icon to add picture</a:t>
            </a:r>
          </a:p>
        </p:txBody>
      </p:sp>
      <p:sp>
        <p:nvSpPr>
          <p:cNvPr id="4" name="Proprietary Statement">
            <a:extLst>
              <a:ext uri="{FF2B5EF4-FFF2-40B4-BE49-F238E27FC236}">
                <a16:creationId xmlns:a16="http://schemas.microsoft.com/office/drawing/2014/main" id="{28B3461F-BF70-24AC-D113-5BE58E54E4FE}"/>
              </a:ext>
            </a:extLst>
          </p:cNvPr>
          <p:cNvSpPr txBox="1"/>
          <p:nvPr userDrawn="1"/>
        </p:nvSpPr>
        <p:spPr>
          <a:xfrm>
            <a:off x="9849970" y="65481"/>
            <a:ext cx="2019129" cy="275129"/>
          </a:xfrm>
          <a:prstGeom prst="rect">
            <a:avLst/>
          </a:prstGeom>
          <a:noFill/>
        </p:spPr>
        <p:txBody>
          <a:bodyPr wrap="square" rtlCol="0">
            <a:noAutofit/>
          </a:bodyPr>
          <a:lstStyle/>
          <a:p>
            <a:pPr algn="r"/>
            <a:r>
              <a:rPr lang="en-US" sz="800">
                <a:solidFill>
                  <a:srgbClr val="012169"/>
                </a:solidFill>
                <a:latin typeface="+mn-lt"/>
                <a:cs typeface="Calibri" panose="020F0502020204030204" pitchFamily="34" charset="0"/>
              </a:rPr>
              <a:t>Proprietary business information of ADM.</a:t>
            </a:r>
          </a:p>
        </p:txBody>
      </p:sp>
      <p:sp>
        <p:nvSpPr>
          <p:cNvPr id="5" name="Page Number">
            <a:extLst>
              <a:ext uri="{FF2B5EF4-FFF2-40B4-BE49-F238E27FC236}">
                <a16:creationId xmlns:a16="http://schemas.microsoft.com/office/drawing/2014/main" id="{391F40EE-F4A6-3455-2692-69997086AD33}"/>
              </a:ext>
            </a:extLst>
          </p:cNvPr>
          <p:cNvSpPr txBox="1"/>
          <p:nvPr userDrawn="1"/>
        </p:nvSpPr>
        <p:spPr>
          <a:xfrm>
            <a:off x="11725057" y="76801"/>
            <a:ext cx="583933" cy="153888"/>
          </a:xfrm>
          <a:prstGeom prst="rect">
            <a:avLst/>
          </a:prstGeom>
          <a:noFill/>
        </p:spPr>
        <p:txBody>
          <a:bodyPr wrap="square" lIns="0" tIns="0" rIns="0" bIns="0" rtlCol="0" anchor="ctr" anchorCtr="0">
            <a:noAutofit/>
          </a:bodyPr>
          <a:lstStyle/>
          <a:p>
            <a:pPr algn="ctr"/>
            <a:fld id="{B49023F9-1F1A-4EC8-9204-C35E5AB6C15C}" type="slidenum">
              <a:rPr lang="en-US" sz="1000" smtClean="0">
                <a:solidFill>
                  <a:srgbClr val="012169"/>
                </a:solidFill>
                <a:latin typeface="+mj-lt"/>
              </a:rPr>
              <a:pPr algn="ctr"/>
              <a:t>‹#›</a:t>
            </a:fld>
            <a:endParaRPr lang="en-US" sz="1000">
              <a:solidFill>
                <a:srgbClr val="012169"/>
              </a:solidFill>
              <a:latin typeface="+mj-lt"/>
            </a:endParaRPr>
          </a:p>
        </p:txBody>
      </p:sp>
      <p:sp>
        <p:nvSpPr>
          <p:cNvPr id="2" name="Title">
            <a:extLst>
              <a:ext uri="{FF2B5EF4-FFF2-40B4-BE49-F238E27FC236}">
                <a16:creationId xmlns:a16="http://schemas.microsoft.com/office/drawing/2014/main" id="{268F5184-CF39-2673-0FFA-23DBEFE0BC8C}"/>
              </a:ext>
            </a:extLst>
          </p:cNvPr>
          <p:cNvSpPr>
            <a:spLocks noGrp="1"/>
          </p:cNvSpPr>
          <p:nvPr>
            <p:ph type="body" sz="quarter" idx="40" hasCustomPrompt="1"/>
          </p:nvPr>
        </p:nvSpPr>
        <p:spPr>
          <a:xfrm>
            <a:off x="350697" y="2810986"/>
            <a:ext cx="3350190" cy="1292662"/>
          </a:xfrm>
          <a:prstGeom prst="rect">
            <a:avLst/>
          </a:prstGeom>
        </p:spPr>
        <p:txBody>
          <a:bodyPr wrap="square" lIns="0" tIns="0" rIns="0" bIns="0">
            <a:noAutofit/>
          </a:bodyPr>
          <a:lstStyle>
            <a:lvl1pPr marL="0" indent="0">
              <a:lnSpc>
                <a:spcPct val="100000"/>
              </a:lnSpc>
              <a:spcBef>
                <a:spcPts val="0"/>
              </a:spcBef>
              <a:buNone/>
              <a:defRPr b="1" i="0">
                <a:solidFill>
                  <a:srgbClr val="012169"/>
                </a:solidFill>
                <a:latin typeface="+mj-lt"/>
              </a:defRPr>
            </a:lvl1pPr>
          </a:lstStyle>
          <a:p>
            <a:pPr lvl="0"/>
            <a:r>
              <a:rPr lang="en-US" dirty="0"/>
              <a:t>Title Font is </a:t>
            </a:r>
            <a:br>
              <a:rPr lang="en-US" dirty="0"/>
            </a:br>
            <a:r>
              <a:rPr lang="en-US" dirty="0"/>
              <a:t>Sitka Text Bold, </a:t>
            </a:r>
            <a:br>
              <a:rPr lang="en-US" dirty="0"/>
            </a:br>
            <a:r>
              <a:rPr lang="en-US" dirty="0"/>
              <a:t>28pt in Title Case</a:t>
            </a:r>
          </a:p>
        </p:txBody>
      </p:sp>
      <p:sp>
        <p:nvSpPr>
          <p:cNvPr id="3" name="Section Header">
            <a:extLst>
              <a:ext uri="{FF2B5EF4-FFF2-40B4-BE49-F238E27FC236}">
                <a16:creationId xmlns:a16="http://schemas.microsoft.com/office/drawing/2014/main" id="{31761DAF-20A2-C8B1-5F52-93FEBDDF4002}"/>
              </a:ext>
            </a:extLst>
          </p:cNvPr>
          <p:cNvSpPr>
            <a:spLocks noGrp="1"/>
          </p:cNvSpPr>
          <p:nvPr>
            <p:ph type="body" sz="quarter" idx="41" hasCustomPrompt="1"/>
          </p:nvPr>
        </p:nvSpPr>
        <p:spPr>
          <a:xfrm>
            <a:off x="351301" y="2510408"/>
            <a:ext cx="3360418" cy="169277"/>
          </a:xfrm>
          <a:prstGeom prst="rect">
            <a:avLst/>
          </a:prstGeom>
        </p:spPr>
        <p:txBody>
          <a:bodyPr wrap="square" lIns="0" tIns="0" rIns="0" bIns="0">
            <a:noAutofit/>
          </a:bodyPr>
          <a:lstStyle>
            <a:lvl1pPr marL="0" indent="0">
              <a:lnSpc>
                <a:spcPct val="100000"/>
              </a:lnSpc>
              <a:spcBef>
                <a:spcPts val="0"/>
              </a:spcBef>
              <a:buNone/>
              <a:defRPr sz="1100" b="1">
                <a:solidFill>
                  <a:srgbClr val="DC582A"/>
                </a:solidFill>
              </a:defRPr>
            </a:lvl1pPr>
          </a:lstStyle>
          <a:p>
            <a:pPr lvl="0"/>
            <a:r>
              <a:rPr lang="en-US" dirty="0"/>
              <a:t>Section Header Font is Calibri Bold, 11pt</a:t>
            </a:r>
          </a:p>
        </p:txBody>
      </p:sp>
      <p:sp>
        <p:nvSpPr>
          <p:cNvPr id="10" name="Freeform 9">
            <a:extLst>
              <a:ext uri="{FF2B5EF4-FFF2-40B4-BE49-F238E27FC236}">
                <a16:creationId xmlns:a16="http://schemas.microsoft.com/office/drawing/2014/main" id="{0E229117-629A-C818-1197-75CFBD578981}"/>
              </a:ext>
            </a:extLst>
          </p:cNvPr>
          <p:cNvSpPr/>
          <p:nvPr userDrawn="1"/>
        </p:nvSpPr>
        <p:spPr>
          <a:xfrm>
            <a:off x="11226509" y="4956733"/>
            <a:ext cx="965185" cy="1336687"/>
          </a:xfrm>
          <a:custGeom>
            <a:avLst/>
            <a:gdLst>
              <a:gd name="connsiteX0" fmla="*/ 965186 w 965185"/>
              <a:gd name="connsiteY0" fmla="*/ 0 h 1336687"/>
              <a:gd name="connsiteX1" fmla="*/ 237133 w 965185"/>
              <a:gd name="connsiteY1" fmla="*/ 642531 h 1336687"/>
              <a:gd name="connsiteX2" fmla="*/ 3821 w 965185"/>
              <a:gd name="connsiteY2" fmla="*/ 1253490 h 1336687"/>
              <a:gd name="connsiteX3" fmla="*/ 62787 w 965185"/>
              <a:gd name="connsiteY3" fmla="*/ 1336688 h 1336687"/>
              <a:gd name="connsiteX4" fmla="*/ 965186 w 965185"/>
              <a:gd name="connsiteY4" fmla="*/ 1336688 h 1336687"/>
              <a:gd name="connsiteX5" fmla="*/ 965186 w 965185"/>
              <a:gd name="connsiteY5" fmla="*/ 0 h 1336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65185" h="1336687">
                <a:moveTo>
                  <a:pt x="965186" y="0"/>
                </a:moveTo>
                <a:cubicBezTo>
                  <a:pt x="633144" y="89497"/>
                  <a:pt x="366876" y="302755"/>
                  <a:pt x="237133" y="642531"/>
                </a:cubicBezTo>
                <a:lnTo>
                  <a:pt x="3821" y="1253490"/>
                </a:lnTo>
                <a:cubicBezTo>
                  <a:pt x="-11178" y="1292771"/>
                  <a:pt x="19950" y="1336688"/>
                  <a:pt x="62787" y="1336688"/>
                </a:cubicBezTo>
                <a:lnTo>
                  <a:pt x="965186" y="1336688"/>
                </a:lnTo>
                <a:lnTo>
                  <a:pt x="965186" y="0"/>
                </a:lnTo>
                <a:close/>
              </a:path>
            </a:pathLst>
          </a:custGeom>
          <a:solidFill>
            <a:srgbClr val="8BC400"/>
          </a:solidFill>
          <a:ln w="12700" cap="flat">
            <a:noFill/>
            <a:prstDash val="solid"/>
            <a:miter/>
          </a:ln>
        </p:spPr>
        <p:txBody>
          <a:bodyPr rtlCol="0" anchor="ctr">
            <a:noAutofit/>
          </a:bodyPr>
          <a:lstStyle/>
          <a:p>
            <a:endParaRPr lang="en-US"/>
          </a:p>
        </p:txBody>
      </p:sp>
      <p:sp>
        <p:nvSpPr>
          <p:cNvPr id="13" name="Freeform 12">
            <a:extLst>
              <a:ext uri="{FF2B5EF4-FFF2-40B4-BE49-F238E27FC236}">
                <a16:creationId xmlns:a16="http://schemas.microsoft.com/office/drawing/2014/main" id="{86BD48B2-A97D-87BF-E370-013BDA0F56B1}"/>
              </a:ext>
            </a:extLst>
          </p:cNvPr>
          <p:cNvSpPr/>
          <p:nvPr userDrawn="1"/>
        </p:nvSpPr>
        <p:spPr>
          <a:xfrm>
            <a:off x="0" y="4682109"/>
            <a:ext cx="1523780" cy="1817865"/>
          </a:xfrm>
          <a:custGeom>
            <a:avLst/>
            <a:gdLst>
              <a:gd name="connsiteX0" fmla="*/ 1428115 w 1523780"/>
              <a:gd name="connsiteY0" fmla="*/ 0 h 1817865"/>
              <a:gd name="connsiteX1" fmla="*/ 0 w 1523780"/>
              <a:gd name="connsiteY1" fmla="*/ 0 h 1817865"/>
              <a:gd name="connsiteX2" fmla="*/ 0 w 1523780"/>
              <a:gd name="connsiteY2" fmla="*/ 1817865 h 1817865"/>
              <a:gd name="connsiteX3" fmla="*/ 1226132 w 1523780"/>
              <a:gd name="connsiteY3" fmla="*/ 833348 h 1817865"/>
              <a:gd name="connsiteX4" fmla="*/ 1517955 w 1523780"/>
              <a:gd name="connsiteY4" fmla="*/ 126784 h 1817865"/>
              <a:gd name="connsiteX5" fmla="*/ 1428115 w 1523780"/>
              <a:gd name="connsiteY5" fmla="*/ 0 h 1817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23780" h="1817865">
                <a:moveTo>
                  <a:pt x="1428115" y="0"/>
                </a:moveTo>
                <a:lnTo>
                  <a:pt x="0" y="0"/>
                </a:lnTo>
                <a:lnTo>
                  <a:pt x="0" y="1817865"/>
                </a:lnTo>
                <a:cubicBezTo>
                  <a:pt x="556499" y="1732039"/>
                  <a:pt x="1023334" y="1364475"/>
                  <a:pt x="1226132" y="833348"/>
                </a:cubicBezTo>
                <a:lnTo>
                  <a:pt x="1517955" y="126784"/>
                </a:lnTo>
                <a:cubicBezTo>
                  <a:pt x="1540815" y="66929"/>
                  <a:pt x="1493393" y="0"/>
                  <a:pt x="1428115" y="0"/>
                </a:cubicBezTo>
                <a:close/>
              </a:path>
            </a:pathLst>
          </a:custGeom>
          <a:solidFill>
            <a:srgbClr val="8BC400"/>
          </a:solidFill>
          <a:ln w="12700" cap="flat">
            <a:noFill/>
            <a:prstDash val="solid"/>
            <a:miter/>
          </a:ln>
        </p:spPr>
        <p:txBody>
          <a:bodyPr rtlCol="0" anchor="ctr">
            <a:noAutofit/>
          </a:bodyPr>
          <a:lstStyle/>
          <a:p>
            <a:endParaRPr lang="en-US"/>
          </a:p>
        </p:txBody>
      </p:sp>
      <p:sp>
        <p:nvSpPr>
          <p:cNvPr id="14" name="Graphic 8">
            <a:extLst>
              <a:ext uri="{FF2B5EF4-FFF2-40B4-BE49-F238E27FC236}">
                <a16:creationId xmlns:a16="http://schemas.microsoft.com/office/drawing/2014/main" id="{8DC62105-11E1-CBF4-2746-B8569FCF68FD}"/>
              </a:ext>
            </a:extLst>
          </p:cNvPr>
          <p:cNvSpPr/>
          <p:nvPr userDrawn="1"/>
        </p:nvSpPr>
        <p:spPr>
          <a:xfrm>
            <a:off x="0" y="333577"/>
            <a:ext cx="1237750" cy="1754929"/>
          </a:xfrm>
          <a:custGeom>
            <a:avLst/>
            <a:gdLst>
              <a:gd name="connsiteX0" fmla="*/ 1141857 w 1237750"/>
              <a:gd name="connsiteY0" fmla="*/ 51074 h 1754929"/>
              <a:gd name="connsiteX1" fmla="*/ 1178842 w 1237750"/>
              <a:gd name="connsiteY1" fmla="*/ 71231 h 1754929"/>
              <a:gd name="connsiteX2" fmla="*/ 1184533 w 1237750"/>
              <a:gd name="connsiteY2" fmla="*/ 108733 h 1754929"/>
              <a:gd name="connsiteX3" fmla="*/ 892334 w 1237750"/>
              <a:gd name="connsiteY3" fmla="*/ 818363 h 1754929"/>
              <a:gd name="connsiteX4" fmla="*/ 892072 w 1237750"/>
              <a:gd name="connsiteY4" fmla="*/ 818999 h 1754929"/>
              <a:gd name="connsiteX5" fmla="*/ 891827 w 1237750"/>
              <a:gd name="connsiteY5" fmla="*/ 819642 h 1754929"/>
              <a:gd name="connsiteX6" fmla="*/ 280522 w 1237750"/>
              <a:gd name="connsiteY6" fmla="*/ 1563554 h 1754929"/>
              <a:gd name="connsiteX7" fmla="*/ 1 w 1237750"/>
              <a:gd name="connsiteY7" fmla="*/ 1699338 h 1754929"/>
              <a:gd name="connsiteX8" fmla="*/ 1 w 1237750"/>
              <a:gd name="connsiteY8" fmla="*/ 1754929 h 1754929"/>
              <a:gd name="connsiteX9" fmla="*/ 939398 w 1237750"/>
              <a:gd name="connsiteY9" fmla="*/ 837861 h 1754929"/>
              <a:gd name="connsiteX10" fmla="*/ 1231912 w 1237750"/>
              <a:gd name="connsiteY10" fmla="*/ 127464 h 1754929"/>
              <a:gd name="connsiteX11" fmla="*/ 1141857 w 1237750"/>
              <a:gd name="connsiteY11" fmla="*/ 0 h 1754929"/>
              <a:gd name="connsiteX12" fmla="*/ 0 w 1237750"/>
              <a:gd name="connsiteY12" fmla="*/ 0 h 1754929"/>
              <a:gd name="connsiteX13" fmla="*/ 0 w 1237750"/>
              <a:gd name="connsiteY13" fmla="*/ 51075 h 1754929"/>
              <a:gd name="connsiteX14" fmla="*/ 1141857 w 1237750"/>
              <a:gd name="connsiteY14" fmla="*/ 51075 h 1754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37750" h="1754929">
                <a:moveTo>
                  <a:pt x="1141857" y="51074"/>
                </a:moveTo>
                <a:cubicBezTo>
                  <a:pt x="1156350" y="51074"/>
                  <a:pt x="1170176" y="58611"/>
                  <a:pt x="1178842" y="71231"/>
                </a:cubicBezTo>
                <a:cubicBezTo>
                  <a:pt x="1182667" y="76805"/>
                  <a:pt x="1190812" y="91537"/>
                  <a:pt x="1184533" y="108733"/>
                </a:cubicBezTo>
                <a:lnTo>
                  <a:pt x="892334" y="818363"/>
                </a:lnTo>
                <a:lnTo>
                  <a:pt x="892072" y="818999"/>
                </a:lnTo>
                <a:lnTo>
                  <a:pt x="891827" y="819642"/>
                </a:lnTo>
                <a:cubicBezTo>
                  <a:pt x="773303" y="1131002"/>
                  <a:pt x="557626" y="1390599"/>
                  <a:pt x="280522" y="1563554"/>
                </a:cubicBezTo>
                <a:cubicBezTo>
                  <a:pt x="207985" y="1608828"/>
                  <a:pt x="111730" y="1664185"/>
                  <a:pt x="1" y="1699338"/>
                </a:cubicBezTo>
                <a:lnTo>
                  <a:pt x="1" y="1754929"/>
                </a:lnTo>
                <a:cubicBezTo>
                  <a:pt x="427065" y="1603966"/>
                  <a:pt x="772474" y="1276372"/>
                  <a:pt x="939398" y="837861"/>
                </a:cubicBezTo>
                <a:lnTo>
                  <a:pt x="1231912" y="127464"/>
                </a:lnTo>
                <a:cubicBezTo>
                  <a:pt x="1254824" y="67285"/>
                  <a:pt x="1207287" y="0"/>
                  <a:pt x="1141857" y="0"/>
                </a:cubicBezTo>
                <a:lnTo>
                  <a:pt x="0" y="0"/>
                </a:lnTo>
                <a:lnTo>
                  <a:pt x="0" y="51075"/>
                </a:lnTo>
                <a:cubicBezTo>
                  <a:pt x="0" y="51075"/>
                  <a:pt x="1141857" y="51075"/>
                  <a:pt x="1141857" y="51075"/>
                </a:cubicBezTo>
              </a:path>
            </a:pathLst>
          </a:custGeom>
          <a:solidFill>
            <a:srgbClr val="012169"/>
          </a:solidFill>
          <a:ln w="12667" cap="flat">
            <a:noFill/>
            <a:prstDash val="solid"/>
            <a:miter/>
          </a:ln>
        </p:spPr>
        <p:txBody>
          <a:bodyPr rtlCol="0" anchor="ctr">
            <a:noAutofit/>
          </a:bodyPr>
          <a:lstStyle/>
          <a:p>
            <a:endParaRPr lang="en-US"/>
          </a:p>
        </p:txBody>
      </p:sp>
    </p:spTree>
    <p:extLst>
      <p:ext uri="{BB962C8B-B14F-4D97-AF65-F5344CB8AC3E}">
        <p14:creationId xmlns:p14="http://schemas.microsoft.com/office/powerpoint/2010/main" val="4293042717"/>
      </p:ext>
    </p:extLst>
  </p:cSld>
  <p:clrMapOvr>
    <a:masterClrMapping/>
  </p:clrMapOvr>
  <p:extLst>
    <p:ext uri="{DCECCB84-F9BA-43D5-87BE-67443E8EF086}">
      <p15:sldGuideLst xmlns:p15="http://schemas.microsoft.com/office/powerpoint/2012/main">
        <p15:guide id="1" pos="3840">
          <p15:clr>
            <a:srgbClr val="FBAE40"/>
          </p15:clr>
        </p15:guide>
      </p15:sldGuideLst>
    </p:ext>
  </p:extLst>
</p:sldLayout>
</file>

<file path=ppt/slideLayouts/slideLayout121.xml><?xml version="1.0" encoding="utf-8"?>
<p:sldLayout xmlns:a="http://schemas.openxmlformats.org/drawingml/2006/main" xmlns:r="http://schemas.openxmlformats.org/officeDocument/2006/relationships" xmlns:p="http://schemas.openxmlformats.org/presentationml/2006/main" preserve="1" userDrawn="1">
  <p:cSld name="Content+Media 34">
    <p:spTree>
      <p:nvGrpSpPr>
        <p:cNvPr id="1" name=""/>
        <p:cNvGrpSpPr/>
        <p:nvPr/>
      </p:nvGrpSpPr>
      <p:grpSpPr>
        <a:xfrm>
          <a:off x="0" y="0"/>
          <a:ext cx="0" cy="0"/>
          <a:chOff x="0" y="0"/>
          <a:chExt cx="0" cy="0"/>
        </a:xfrm>
      </p:grpSpPr>
      <p:sp>
        <p:nvSpPr>
          <p:cNvPr id="33" name="Freeform 32">
            <a:extLst>
              <a:ext uri="{FF2B5EF4-FFF2-40B4-BE49-F238E27FC236}">
                <a16:creationId xmlns:a16="http://schemas.microsoft.com/office/drawing/2014/main" id="{958E411D-FF9F-491A-48F8-0DE7F6E1F4E0}"/>
              </a:ext>
            </a:extLst>
          </p:cNvPr>
          <p:cNvSpPr/>
          <p:nvPr/>
        </p:nvSpPr>
        <p:spPr>
          <a:xfrm>
            <a:off x="8923681" y="4962905"/>
            <a:ext cx="2395305" cy="1275588"/>
          </a:xfrm>
          <a:custGeom>
            <a:avLst/>
            <a:gdLst>
              <a:gd name="connsiteX0" fmla="*/ 2329026 w 2395305"/>
              <a:gd name="connsiteY0" fmla="*/ 0 h 1275588"/>
              <a:gd name="connsiteX1" fmla="*/ 1241780 w 2395305"/>
              <a:gd name="connsiteY1" fmla="*/ 0 h 1275588"/>
              <a:gd name="connsiteX2" fmla="*/ 218287 w 2395305"/>
              <a:gd name="connsiteY2" fmla="*/ 636524 h 1275588"/>
              <a:gd name="connsiteX3" fmla="*/ 3530 w 2395305"/>
              <a:gd name="connsiteY3" fmla="*/ 1199007 h 1275588"/>
              <a:gd name="connsiteX4" fmla="*/ 57759 w 2395305"/>
              <a:gd name="connsiteY4" fmla="*/ 1275588 h 1275588"/>
              <a:gd name="connsiteX5" fmla="*/ 1162532 w 2395305"/>
              <a:gd name="connsiteY5" fmla="*/ 1275588 h 1275588"/>
              <a:gd name="connsiteX6" fmla="*/ 2188692 w 2395305"/>
              <a:gd name="connsiteY6" fmla="*/ 578612 h 1275588"/>
              <a:gd name="connsiteX7" fmla="*/ 2391257 w 2395305"/>
              <a:gd name="connsiteY7" fmla="*/ 88011 h 1275588"/>
              <a:gd name="connsiteX8" fmla="*/ 2328900 w 2395305"/>
              <a:gd name="connsiteY8" fmla="*/ 0 h 1275588"/>
              <a:gd name="connsiteX9" fmla="*/ 2328900 w 2395305"/>
              <a:gd name="connsiteY9" fmla="*/ 0 h 1275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95305" h="1275588">
                <a:moveTo>
                  <a:pt x="2329026" y="0"/>
                </a:moveTo>
                <a:lnTo>
                  <a:pt x="1241780" y="0"/>
                </a:lnTo>
                <a:cubicBezTo>
                  <a:pt x="776960" y="0"/>
                  <a:pt x="381100" y="210312"/>
                  <a:pt x="218287" y="636524"/>
                </a:cubicBezTo>
                <a:lnTo>
                  <a:pt x="3530" y="1199007"/>
                </a:lnTo>
                <a:cubicBezTo>
                  <a:pt x="-10313" y="1235202"/>
                  <a:pt x="18388" y="1275588"/>
                  <a:pt x="57759" y="1275588"/>
                </a:cubicBezTo>
                <a:lnTo>
                  <a:pt x="1162532" y="1275588"/>
                </a:lnTo>
                <a:cubicBezTo>
                  <a:pt x="1624050" y="1275588"/>
                  <a:pt x="2027148" y="1001776"/>
                  <a:pt x="2188692" y="578612"/>
                </a:cubicBezTo>
                <a:lnTo>
                  <a:pt x="2391257" y="88011"/>
                </a:lnTo>
                <a:cubicBezTo>
                  <a:pt x="2407132" y="46482"/>
                  <a:pt x="2374238" y="0"/>
                  <a:pt x="2328900" y="0"/>
                </a:cubicBezTo>
                <a:lnTo>
                  <a:pt x="2328900" y="0"/>
                </a:lnTo>
                <a:close/>
              </a:path>
            </a:pathLst>
          </a:custGeom>
          <a:solidFill>
            <a:srgbClr val="012169"/>
          </a:solidFill>
          <a:ln w="12700" cap="flat">
            <a:noFill/>
            <a:prstDash val="solid"/>
            <a:miter/>
          </a:ln>
        </p:spPr>
        <p:txBody>
          <a:bodyPr rtlCol="0" anchor="ctr">
            <a:noAutofit/>
          </a:bodyPr>
          <a:lstStyle/>
          <a:p>
            <a:endParaRPr lang="en-US"/>
          </a:p>
        </p:txBody>
      </p:sp>
      <p:sp>
        <p:nvSpPr>
          <p:cNvPr id="34" name="Freeform 33">
            <a:extLst>
              <a:ext uri="{FF2B5EF4-FFF2-40B4-BE49-F238E27FC236}">
                <a16:creationId xmlns:a16="http://schemas.microsoft.com/office/drawing/2014/main" id="{B35604ED-E9B4-5341-E2F2-35D869925BAF}"/>
              </a:ext>
            </a:extLst>
          </p:cNvPr>
          <p:cNvSpPr/>
          <p:nvPr/>
        </p:nvSpPr>
        <p:spPr>
          <a:xfrm>
            <a:off x="6295321" y="4871973"/>
            <a:ext cx="2736600" cy="1457325"/>
          </a:xfrm>
          <a:custGeom>
            <a:avLst/>
            <a:gdLst>
              <a:gd name="connsiteX0" fmla="*/ 2660719 w 2736600"/>
              <a:gd name="connsiteY0" fmla="*/ 50927 h 1457325"/>
              <a:gd name="connsiteX1" fmla="*/ 2681293 w 2736600"/>
              <a:gd name="connsiteY1" fmla="*/ 62230 h 1457325"/>
              <a:gd name="connsiteX2" fmla="*/ 2684595 w 2736600"/>
              <a:gd name="connsiteY2" fmla="*/ 82042 h 1457325"/>
              <a:gd name="connsiteX3" fmla="*/ 2453455 w 2736600"/>
              <a:gd name="connsiteY3" fmla="*/ 641731 h 1457325"/>
              <a:gd name="connsiteX4" fmla="*/ 2453200 w 2736600"/>
              <a:gd name="connsiteY4" fmla="*/ 642366 h 1457325"/>
              <a:gd name="connsiteX5" fmla="*/ 2452947 w 2736600"/>
              <a:gd name="connsiteY5" fmla="*/ 643001 h 1457325"/>
              <a:gd name="connsiteX6" fmla="*/ 1328108 w 2736600"/>
              <a:gd name="connsiteY6" fmla="*/ 1406525 h 1457325"/>
              <a:gd name="connsiteX7" fmla="*/ 65982 w 2736600"/>
              <a:gd name="connsiteY7" fmla="*/ 1406525 h 1457325"/>
              <a:gd name="connsiteX8" fmla="*/ 53408 w 2736600"/>
              <a:gd name="connsiteY8" fmla="*/ 1399540 h 1457325"/>
              <a:gd name="connsiteX9" fmla="*/ 51376 w 2736600"/>
              <a:gd name="connsiteY9" fmla="*/ 1387983 h 1457325"/>
              <a:gd name="connsiteX10" fmla="*/ 296740 w 2736600"/>
              <a:gd name="connsiteY10" fmla="*/ 745363 h 1457325"/>
              <a:gd name="connsiteX11" fmla="*/ 1418532 w 2736600"/>
              <a:gd name="connsiteY11" fmla="*/ 50927 h 1457325"/>
              <a:gd name="connsiteX12" fmla="*/ 2660592 w 2736600"/>
              <a:gd name="connsiteY12" fmla="*/ 50927 h 1457325"/>
              <a:gd name="connsiteX13" fmla="*/ 2660719 w 2736600"/>
              <a:gd name="connsiteY13" fmla="*/ 127 h 1457325"/>
              <a:gd name="connsiteX14" fmla="*/ 1418659 w 2736600"/>
              <a:gd name="connsiteY14" fmla="*/ 127 h 1457325"/>
              <a:gd name="connsiteX15" fmla="*/ 249370 w 2736600"/>
              <a:gd name="connsiteY15" fmla="*/ 727202 h 1457325"/>
              <a:gd name="connsiteX16" fmla="*/ 4005 w 2736600"/>
              <a:gd name="connsiteY16" fmla="*/ 1369822 h 1457325"/>
              <a:gd name="connsiteX17" fmla="*/ 65982 w 2736600"/>
              <a:gd name="connsiteY17" fmla="*/ 1457325 h 1457325"/>
              <a:gd name="connsiteX18" fmla="*/ 1328108 w 2736600"/>
              <a:gd name="connsiteY18" fmla="*/ 1457325 h 1457325"/>
              <a:gd name="connsiteX19" fmla="*/ 2500445 w 2736600"/>
              <a:gd name="connsiteY19" fmla="*/ 661035 h 1457325"/>
              <a:gd name="connsiteX20" fmla="*/ 2731965 w 2736600"/>
              <a:gd name="connsiteY20" fmla="*/ 100584 h 1457325"/>
              <a:gd name="connsiteX21" fmla="*/ 2660719 w 2736600"/>
              <a:gd name="connsiteY21" fmla="*/ 0 h 1457325"/>
              <a:gd name="connsiteX22" fmla="*/ 2660719 w 2736600"/>
              <a:gd name="connsiteY22" fmla="*/ 0 h 1457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736600" h="1457325">
                <a:moveTo>
                  <a:pt x="2660719" y="50927"/>
                </a:moveTo>
                <a:cubicBezTo>
                  <a:pt x="2672275" y="50927"/>
                  <a:pt x="2679007" y="58928"/>
                  <a:pt x="2681293" y="62230"/>
                </a:cubicBezTo>
                <a:cubicBezTo>
                  <a:pt x="2683324" y="65278"/>
                  <a:pt x="2687770" y="73152"/>
                  <a:pt x="2684595" y="82042"/>
                </a:cubicBezTo>
                <a:lnTo>
                  <a:pt x="2453455" y="641731"/>
                </a:lnTo>
                <a:lnTo>
                  <a:pt x="2453200" y="642366"/>
                </a:lnTo>
                <a:lnTo>
                  <a:pt x="2452947" y="643001"/>
                </a:lnTo>
                <a:cubicBezTo>
                  <a:pt x="2275782" y="1106805"/>
                  <a:pt x="1834329" y="1406525"/>
                  <a:pt x="1328108" y="1406525"/>
                </a:cubicBezTo>
                <a:lnTo>
                  <a:pt x="65982" y="1406525"/>
                </a:lnTo>
                <a:cubicBezTo>
                  <a:pt x="58996" y="1406525"/>
                  <a:pt x="54932" y="1401572"/>
                  <a:pt x="53408" y="1399540"/>
                </a:cubicBezTo>
                <a:cubicBezTo>
                  <a:pt x="51884" y="1397254"/>
                  <a:pt x="49471" y="1392809"/>
                  <a:pt x="51376" y="1387983"/>
                </a:cubicBezTo>
                <a:lnTo>
                  <a:pt x="296740" y="745363"/>
                </a:lnTo>
                <a:cubicBezTo>
                  <a:pt x="465270" y="304038"/>
                  <a:pt x="874083" y="50927"/>
                  <a:pt x="1418532" y="50927"/>
                </a:cubicBezTo>
                <a:lnTo>
                  <a:pt x="2660592" y="50927"/>
                </a:lnTo>
                <a:moveTo>
                  <a:pt x="2660719" y="127"/>
                </a:moveTo>
                <a:lnTo>
                  <a:pt x="1418659" y="127"/>
                </a:lnTo>
                <a:cubicBezTo>
                  <a:pt x="887672" y="127"/>
                  <a:pt x="435297" y="240284"/>
                  <a:pt x="249370" y="727202"/>
                </a:cubicBezTo>
                <a:lnTo>
                  <a:pt x="4005" y="1369822"/>
                </a:lnTo>
                <a:cubicBezTo>
                  <a:pt x="-11743" y="1411097"/>
                  <a:pt x="21023" y="1457325"/>
                  <a:pt x="65982" y="1457325"/>
                </a:cubicBezTo>
                <a:lnTo>
                  <a:pt x="1328108" y="1457325"/>
                </a:lnTo>
                <a:cubicBezTo>
                  <a:pt x="1855411" y="1457325"/>
                  <a:pt x="2315786" y="1144651"/>
                  <a:pt x="2500445" y="661035"/>
                </a:cubicBezTo>
                <a:lnTo>
                  <a:pt x="2731965" y="100584"/>
                </a:lnTo>
                <a:cubicBezTo>
                  <a:pt x="2750126" y="53086"/>
                  <a:pt x="2712535" y="0"/>
                  <a:pt x="2660719" y="0"/>
                </a:cubicBezTo>
                <a:lnTo>
                  <a:pt x="2660719" y="0"/>
                </a:lnTo>
                <a:close/>
              </a:path>
            </a:pathLst>
          </a:custGeom>
          <a:solidFill>
            <a:srgbClr val="8BC400"/>
          </a:solidFill>
          <a:ln w="12700" cap="flat">
            <a:noFill/>
            <a:prstDash val="solid"/>
            <a:miter/>
          </a:ln>
        </p:spPr>
        <p:txBody>
          <a:bodyPr rtlCol="0" anchor="ctr">
            <a:noAutofit/>
          </a:bodyPr>
          <a:lstStyle/>
          <a:p>
            <a:endParaRPr lang="en-US"/>
          </a:p>
        </p:txBody>
      </p:sp>
      <p:sp>
        <p:nvSpPr>
          <p:cNvPr id="36" name="Freeform 35">
            <a:extLst>
              <a:ext uri="{FF2B5EF4-FFF2-40B4-BE49-F238E27FC236}">
                <a16:creationId xmlns:a16="http://schemas.microsoft.com/office/drawing/2014/main" id="{BFEC3B3E-CC7B-A184-869F-142516169B61}"/>
              </a:ext>
            </a:extLst>
          </p:cNvPr>
          <p:cNvSpPr/>
          <p:nvPr/>
        </p:nvSpPr>
        <p:spPr>
          <a:xfrm>
            <a:off x="1356701" y="4998846"/>
            <a:ext cx="2260138" cy="1203579"/>
          </a:xfrm>
          <a:custGeom>
            <a:avLst/>
            <a:gdLst>
              <a:gd name="connsiteX0" fmla="*/ 2197647 w 2260138"/>
              <a:gd name="connsiteY0" fmla="*/ 50800 h 1203579"/>
              <a:gd name="connsiteX1" fmla="*/ 2207426 w 2260138"/>
              <a:gd name="connsiteY1" fmla="*/ 56388 h 1203579"/>
              <a:gd name="connsiteX2" fmla="*/ 2209204 w 2260138"/>
              <a:gd name="connsiteY2" fmla="*/ 64643 h 1203579"/>
              <a:gd name="connsiteX3" fmla="*/ 2018450 w 2260138"/>
              <a:gd name="connsiteY3" fmla="*/ 526669 h 1203579"/>
              <a:gd name="connsiteX4" fmla="*/ 2018196 w 2260138"/>
              <a:gd name="connsiteY4" fmla="*/ 527304 h 1203579"/>
              <a:gd name="connsiteX5" fmla="*/ 2017942 w 2260138"/>
              <a:gd name="connsiteY5" fmla="*/ 527939 h 1203579"/>
              <a:gd name="connsiteX6" fmla="*/ 1097065 w 2260138"/>
              <a:gd name="connsiteY6" fmla="*/ 1152906 h 1203579"/>
              <a:gd name="connsiteX7" fmla="*/ 54649 w 2260138"/>
              <a:gd name="connsiteY7" fmla="*/ 1152906 h 1203579"/>
              <a:gd name="connsiteX8" fmla="*/ 50839 w 2260138"/>
              <a:gd name="connsiteY8" fmla="*/ 1149604 h 1203579"/>
              <a:gd name="connsiteX9" fmla="*/ 253531 w 2260138"/>
              <a:gd name="connsiteY9" fmla="*/ 618871 h 1203579"/>
              <a:gd name="connsiteX10" fmla="*/ 1171741 w 2260138"/>
              <a:gd name="connsiteY10" fmla="*/ 50927 h 1203579"/>
              <a:gd name="connsiteX11" fmla="*/ 2197647 w 2260138"/>
              <a:gd name="connsiteY11" fmla="*/ 50927 h 1203579"/>
              <a:gd name="connsiteX12" fmla="*/ 2197647 w 2260138"/>
              <a:gd name="connsiteY12" fmla="*/ 0 h 1203579"/>
              <a:gd name="connsiteX13" fmla="*/ 1171741 w 2260138"/>
              <a:gd name="connsiteY13" fmla="*/ 0 h 1203579"/>
              <a:gd name="connsiteX14" fmla="*/ 206033 w 2260138"/>
              <a:gd name="connsiteY14" fmla="*/ 600583 h 1203579"/>
              <a:gd name="connsiteX15" fmla="*/ 3341 w 2260138"/>
              <a:gd name="connsiteY15" fmla="*/ 1131316 h 1203579"/>
              <a:gd name="connsiteX16" fmla="*/ 54522 w 2260138"/>
              <a:gd name="connsiteY16" fmla="*/ 1203579 h 1203579"/>
              <a:gd name="connsiteX17" fmla="*/ 1096938 w 2260138"/>
              <a:gd name="connsiteY17" fmla="*/ 1203579 h 1203579"/>
              <a:gd name="connsiteX18" fmla="*/ 2065186 w 2260138"/>
              <a:gd name="connsiteY18" fmla="*/ 545973 h 1203579"/>
              <a:gd name="connsiteX19" fmla="*/ 2256321 w 2260138"/>
              <a:gd name="connsiteY19" fmla="*/ 83058 h 1203579"/>
              <a:gd name="connsiteX20" fmla="*/ 2197520 w 2260138"/>
              <a:gd name="connsiteY20" fmla="*/ 0 h 1203579"/>
              <a:gd name="connsiteX21" fmla="*/ 2197520 w 2260138"/>
              <a:gd name="connsiteY21" fmla="*/ 0 h 1203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260138" h="1203579">
                <a:moveTo>
                  <a:pt x="2197647" y="50800"/>
                </a:moveTo>
                <a:cubicBezTo>
                  <a:pt x="2202981" y="50800"/>
                  <a:pt x="2206283" y="54737"/>
                  <a:pt x="2207426" y="56388"/>
                </a:cubicBezTo>
                <a:cubicBezTo>
                  <a:pt x="2208569" y="58039"/>
                  <a:pt x="2210347" y="61341"/>
                  <a:pt x="2209204" y="64643"/>
                </a:cubicBezTo>
                <a:lnTo>
                  <a:pt x="2018450" y="526669"/>
                </a:lnTo>
                <a:lnTo>
                  <a:pt x="2018196" y="527304"/>
                </a:lnTo>
                <a:lnTo>
                  <a:pt x="2017942" y="527939"/>
                </a:lnTo>
                <a:cubicBezTo>
                  <a:pt x="1873035" y="907542"/>
                  <a:pt x="1511593" y="1152906"/>
                  <a:pt x="1097065" y="1152906"/>
                </a:cubicBezTo>
                <a:lnTo>
                  <a:pt x="54649" y="1152906"/>
                </a:lnTo>
                <a:cubicBezTo>
                  <a:pt x="52490" y="1152906"/>
                  <a:pt x="50966" y="1150239"/>
                  <a:pt x="50839" y="1149604"/>
                </a:cubicBezTo>
                <a:lnTo>
                  <a:pt x="253531" y="618871"/>
                </a:lnTo>
                <a:cubicBezTo>
                  <a:pt x="391326" y="257937"/>
                  <a:pt x="725971" y="50927"/>
                  <a:pt x="1171741" y="50927"/>
                </a:cubicBezTo>
                <a:lnTo>
                  <a:pt x="2197647" y="50927"/>
                </a:lnTo>
                <a:moveTo>
                  <a:pt x="2197647" y="0"/>
                </a:moveTo>
                <a:lnTo>
                  <a:pt x="1171741" y="0"/>
                </a:lnTo>
                <a:cubicBezTo>
                  <a:pt x="733210" y="0"/>
                  <a:pt x="359576" y="198374"/>
                  <a:pt x="206033" y="600583"/>
                </a:cubicBezTo>
                <a:lnTo>
                  <a:pt x="3341" y="1131316"/>
                </a:lnTo>
                <a:cubicBezTo>
                  <a:pt x="-9740" y="1165479"/>
                  <a:pt x="17311" y="1203579"/>
                  <a:pt x="54522" y="1203579"/>
                </a:cubicBezTo>
                <a:lnTo>
                  <a:pt x="1096938" y="1203579"/>
                </a:lnTo>
                <a:cubicBezTo>
                  <a:pt x="1532421" y="1203579"/>
                  <a:pt x="1912786" y="945261"/>
                  <a:pt x="2065186" y="545973"/>
                </a:cubicBezTo>
                <a:lnTo>
                  <a:pt x="2256321" y="83058"/>
                </a:lnTo>
                <a:cubicBezTo>
                  <a:pt x="2271307" y="43815"/>
                  <a:pt x="2240192" y="0"/>
                  <a:pt x="2197520" y="0"/>
                </a:cubicBezTo>
                <a:lnTo>
                  <a:pt x="2197520" y="0"/>
                </a:lnTo>
                <a:close/>
              </a:path>
            </a:pathLst>
          </a:custGeom>
          <a:solidFill>
            <a:srgbClr val="012169"/>
          </a:solidFill>
          <a:ln w="12700" cap="flat">
            <a:noFill/>
            <a:prstDash val="solid"/>
            <a:miter/>
          </a:ln>
        </p:spPr>
        <p:txBody>
          <a:bodyPr rtlCol="0" anchor="ctr">
            <a:noAutofit/>
          </a:bodyPr>
          <a:lstStyle/>
          <a:p>
            <a:endParaRPr lang="en-US"/>
          </a:p>
        </p:txBody>
      </p:sp>
      <p:sp>
        <p:nvSpPr>
          <p:cNvPr id="38" name="Freeform 37">
            <a:extLst>
              <a:ext uri="{FF2B5EF4-FFF2-40B4-BE49-F238E27FC236}">
                <a16:creationId xmlns:a16="http://schemas.microsoft.com/office/drawing/2014/main" id="{FF532861-83B8-70C1-181E-5F5DCEECC2F1}"/>
              </a:ext>
            </a:extLst>
          </p:cNvPr>
          <p:cNvSpPr/>
          <p:nvPr/>
        </p:nvSpPr>
        <p:spPr>
          <a:xfrm>
            <a:off x="4099116" y="2700401"/>
            <a:ext cx="2736600" cy="1457325"/>
          </a:xfrm>
          <a:custGeom>
            <a:avLst/>
            <a:gdLst>
              <a:gd name="connsiteX0" fmla="*/ 2670619 w 2736600"/>
              <a:gd name="connsiteY0" fmla="*/ 50800 h 1457325"/>
              <a:gd name="connsiteX1" fmla="*/ 2683192 w 2736600"/>
              <a:gd name="connsiteY1" fmla="*/ 57785 h 1457325"/>
              <a:gd name="connsiteX2" fmla="*/ 2685224 w 2736600"/>
              <a:gd name="connsiteY2" fmla="*/ 69342 h 1457325"/>
              <a:gd name="connsiteX3" fmla="*/ 2439860 w 2736600"/>
              <a:gd name="connsiteY3" fmla="*/ 711962 h 1457325"/>
              <a:gd name="connsiteX4" fmla="*/ 1318069 w 2736600"/>
              <a:gd name="connsiteY4" fmla="*/ 1406398 h 1457325"/>
              <a:gd name="connsiteX5" fmla="*/ 76009 w 2736600"/>
              <a:gd name="connsiteY5" fmla="*/ 1406398 h 1457325"/>
              <a:gd name="connsiteX6" fmla="*/ 55435 w 2736600"/>
              <a:gd name="connsiteY6" fmla="*/ 1395095 h 1457325"/>
              <a:gd name="connsiteX7" fmla="*/ 52133 w 2736600"/>
              <a:gd name="connsiteY7" fmla="*/ 1375283 h 1457325"/>
              <a:gd name="connsiteX8" fmla="*/ 283273 w 2736600"/>
              <a:gd name="connsiteY8" fmla="*/ 815594 h 1457325"/>
              <a:gd name="connsiteX9" fmla="*/ 283527 w 2736600"/>
              <a:gd name="connsiteY9" fmla="*/ 814959 h 1457325"/>
              <a:gd name="connsiteX10" fmla="*/ 283781 w 2736600"/>
              <a:gd name="connsiteY10" fmla="*/ 814324 h 1457325"/>
              <a:gd name="connsiteX11" fmla="*/ 1408620 w 2736600"/>
              <a:gd name="connsiteY11" fmla="*/ 50800 h 1457325"/>
              <a:gd name="connsiteX12" fmla="*/ 2670746 w 2736600"/>
              <a:gd name="connsiteY12" fmla="*/ 50800 h 1457325"/>
              <a:gd name="connsiteX13" fmla="*/ 2670619 w 2736600"/>
              <a:gd name="connsiteY13" fmla="*/ 0 h 1457325"/>
              <a:gd name="connsiteX14" fmla="*/ 1408493 w 2736600"/>
              <a:gd name="connsiteY14" fmla="*/ 0 h 1457325"/>
              <a:gd name="connsiteX15" fmla="*/ 236156 w 2736600"/>
              <a:gd name="connsiteY15" fmla="*/ 796290 h 1457325"/>
              <a:gd name="connsiteX16" fmla="*/ 4635 w 2736600"/>
              <a:gd name="connsiteY16" fmla="*/ 1356741 h 1457325"/>
              <a:gd name="connsiteX17" fmla="*/ 75882 w 2736600"/>
              <a:gd name="connsiteY17" fmla="*/ 1457325 h 1457325"/>
              <a:gd name="connsiteX18" fmla="*/ 1317942 w 2736600"/>
              <a:gd name="connsiteY18" fmla="*/ 1457325 h 1457325"/>
              <a:gd name="connsiteX19" fmla="*/ 2487231 w 2736600"/>
              <a:gd name="connsiteY19" fmla="*/ 730250 h 1457325"/>
              <a:gd name="connsiteX20" fmla="*/ 2732595 w 2736600"/>
              <a:gd name="connsiteY20" fmla="*/ 87630 h 1457325"/>
              <a:gd name="connsiteX21" fmla="*/ 2670619 w 2736600"/>
              <a:gd name="connsiteY21" fmla="*/ 127 h 1457325"/>
              <a:gd name="connsiteX22" fmla="*/ 2670619 w 2736600"/>
              <a:gd name="connsiteY22" fmla="*/ 127 h 1457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736600" h="1457325">
                <a:moveTo>
                  <a:pt x="2670619" y="50800"/>
                </a:moveTo>
                <a:cubicBezTo>
                  <a:pt x="2677604" y="50800"/>
                  <a:pt x="2681668" y="55753"/>
                  <a:pt x="2683192" y="57785"/>
                </a:cubicBezTo>
                <a:cubicBezTo>
                  <a:pt x="2684716" y="60071"/>
                  <a:pt x="2687129" y="64516"/>
                  <a:pt x="2685224" y="69342"/>
                </a:cubicBezTo>
                <a:lnTo>
                  <a:pt x="2439860" y="711962"/>
                </a:lnTo>
                <a:cubicBezTo>
                  <a:pt x="2271331" y="1153287"/>
                  <a:pt x="1862518" y="1406398"/>
                  <a:pt x="1318069" y="1406398"/>
                </a:cubicBezTo>
                <a:lnTo>
                  <a:pt x="76009" y="1406398"/>
                </a:lnTo>
                <a:cubicBezTo>
                  <a:pt x="64452" y="1406398"/>
                  <a:pt x="57721" y="1398397"/>
                  <a:pt x="55435" y="1395095"/>
                </a:cubicBezTo>
                <a:cubicBezTo>
                  <a:pt x="53403" y="1392047"/>
                  <a:pt x="48958" y="1384173"/>
                  <a:pt x="52133" y="1375283"/>
                </a:cubicBezTo>
                <a:lnTo>
                  <a:pt x="283273" y="815594"/>
                </a:lnTo>
                <a:lnTo>
                  <a:pt x="283527" y="814959"/>
                </a:lnTo>
                <a:lnTo>
                  <a:pt x="283781" y="814324"/>
                </a:lnTo>
                <a:cubicBezTo>
                  <a:pt x="460946" y="350520"/>
                  <a:pt x="902398" y="50800"/>
                  <a:pt x="1408620" y="50800"/>
                </a:cubicBezTo>
                <a:lnTo>
                  <a:pt x="2670746" y="50800"/>
                </a:lnTo>
                <a:moveTo>
                  <a:pt x="2670619" y="0"/>
                </a:moveTo>
                <a:lnTo>
                  <a:pt x="1408493" y="0"/>
                </a:lnTo>
                <a:cubicBezTo>
                  <a:pt x="881189" y="0"/>
                  <a:pt x="420814" y="312801"/>
                  <a:pt x="236156" y="796290"/>
                </a:cubicBezTo>
                <a:lnTo>
                  <a:pt x="4635" y="1356741"/>
                </a:lnTo>
                <a:cubicBezTo>
                  <a:pt x="-13526" y="1404239"/>
                  <a:pt x="24066" y="1457325"/>
                  <a:pt x="75882" y="1457325"/>
                </a:cubicBezTo>
                <a:lnTo>
                  <a:pt x="1317942" y="1457325"/>
                </a:lnTo>
                <a:cubicBezTo>
                  <a:pt x="1848929" y="1457325"/>
                  <a:pt x="2301303" y="1217168"/>
                  <a:pt x="2487231" y="730250"/>
                </a:cubicBezTo>
                <a:lnTo>
                  <a:pt x="2732595" y="87630"/>
                </a:lnTo>
                <a:cubicBezTo>
                  <a:pt x="2748343" y="46355"/>
                  <a:pt x="2715577" y="127"/>
                  <a:pt x="2670619" y="127"/>
                </a:cubicBezTo>
                <a:lnTo>
                  <a:pt x="2670619" y="127"/>
                </a:lnTo>
                <a:close/>
              </a:path>
            </a:pathLst>
          </a:custGeom>
          <a:solidFill>
            <a:srgbClr val="8BC400"/>
          </a:solidFill>
          <a:ln w="12700" cap="flat">
            <a:noFill/>
            <a:prstDash val="solid"/>
            <a:miter/>
          </a:ln>
        </p:spPr>
        <p:txBody>
          <a:bodyPr rtlCol="0" anchor="ctr">
            <a:noAutofit/>
          </a:bodyPr>
          <a:lstStyle/>
          <a:p>
            <a:endParaRPr lang="en-US"/>
          </a:p>
        </p:txBody>
      </p:sp>
      <p:sp>
        <p:nvSpPr>
          <p:cNvPr id="40" name="Freeform 39">
            <a:extLst>
              <a:ext uri="{FF2B5EF4-FFF2-40B4-BE49-F238E27FC236}">
                <a16:creationId xmlns:a16="http://schemas.microsoft.com/office/drawing/2014/main" id="{06516D0F-FB13-CF28-3A09-180EBF4D7860}"/>
              </a:ext>
            </a:extLst>
          </p:cNvPr>
          <p:cNvSpPr/>
          <p:nvPr/>
        </p:nvSpPr>
        <p:spPr>
          <a:xfrm>
            <a:off x="0" y="2827147"/>
            <a:ext cx="1420915" cy="1203706"/>
          </a:xfrm>
          <a:custGeom>
            <a:avLst/>
            <a:gdLst>
              <a:gd name="connsiteX0" fmla="*/ 1366393 w 1420915"/>
              <a:gd name="connsiteY0" fmla="*/ 0 h 1203706"/>
              <a:gd name="connsiteX1" fmla="*/ 323977 w 1420915"/>
              <a:gd name="connsiteY1" fmla="*/ 0 h 1203706"/>
              <a:gd name="connsiteX2" fmla="*/ 0 w 1420915"/>
              <a:gd name="connsiteY2" fmla="*/ 50038 h 1203706"/>
              <a:gd name="connsiteX3" fmla="*/ 0 w 1420915"/>
              <a:gd name="connsiteY3" fmla="*/ 1203706 h 1203706"/>
              <a:gd name="connsiteX4" fmla="*/ 249174 w 1420915"/>
              <a:gd name="connsiteY4" fmla="*/ 1203706 h 1203706"/>
              <a:gd name="connsiteX5" fmla="*/ 1214882 w 1420915"/>
              <a:gd name="connsiteY5" fmla="*/ 603123 h 1203706"/>
              <a:gd name="connsiteX6" fmla="*/ 1417574 w 1420915"/>
              <a:gd name="connsiteY6" fmla="*/ 72390 h 1203706"/>
              <a:gd name="connsiteX7" fmla="*/ 1366393 w 1420915"/>
              <a:gd name="connsiteY7" fmla="*/ 127 h 12037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20915" h="1203706">
                <a:moveTo>
                  <a:pt x="1366393" y="0"/>
                </a:moveTo>
                <a:lnTo>
                  <a:pt x="323977" y="0"/>
                </a:lnTo>
                <a:cubicBezTo>
                  <a:pt x="211201" y="0"/>
                  <a:pt x="102362" y="17526"/>
                  <a:pt x="0" y="50038"/>
                </a:cubicBezTo>
                <a:lnTo>
                  <a:pt x="0" y="1203706"/>
                </a:lnTo>
                <a:lnTo>
                  <a:pt x="249174" y="1203706"/>
                </a:lnTo>
                <a:cubicBezTo>
                  <a:pt x="687705" y="1203706"/>
                  <a:pt x="1061339" y="1005332"/>
                  <a:pt x="1214882" y="603123"/>
                </a:cubicBezTo>
                <a:lnTo>
                  <a:pt x="1417574" y="72390"/>
                </a:lnTo>
                <a:cubicBezTo>
                  <a:pt x="1430655" y="38227"/>
                  <a:pt x="1403604" y="127"/>
                  <a:pt x="1366393" y="127"/>
                </a:cubicBezTo>
                <a:close/>
              </a:path>
            </a:pathLst>
          </a:custGeom>
          <a:solidFill>
            <a:srgbClr val="012169"/>
          </a:solidFill>
          <a:ln w="12700" cap="flat">
            <a:noFill/>
            <a:prstDash val="solid"/>
            <a:miter/>
          </a:ln>
        </p:spPr>
        <p:txBody>
          <a:bodyPr rtlCol="0" anchor="ctr">
            <a:noAutofit/>
          </a:bodyPr>
          <a:lstStyle/>
          <a:p>
            <a:endParaRPr lang="en-US"/>
          </a:p>
        </p:txBody>
      </p:sp>
      <p:sp>
        <p:nvSpPr>
          <p:cNvPr id="42" name="Freeform 41">
            <a:extLst>
              <a:ext uri="{FF2B5EF4-FFF2-40B4-BE49-F238E27FC236}">
                <a16:creationId xmlns:a16="http://schemas.microsoft.com/office/drawing/2014/main" id="{875AB7EB-4459-7590-29EE-5BA24D26AE60}"/>
              </a:ext>
            </a:extLst>
          </p:cNvPr>
          <p:cNvSpPr/>
          <p:nvPr/>
        </p:nvSpPr>
        <p:spPr>
          <a:xfrm>
            <a:off x="11899069" y="1151889"/>
            <a:ext cx="292930" cy="829817"/>
          </a:xfrm>
          <a:custGeom>
            <a:avLst/>
            <a:gdLst>
              <a:gd name="connsiteX0" fmla="*/ 292803 w 292930"/>
              <a:gd name="connsiteY0" fmla="*/ 779018 h 829817"/>
              <a:gd name="connsiteX1" fmla="*/ 65854 w 292930"/>
              <a:gd name="connsiteY1" fmla="*/ 779018 h 829817"/>
              <a:gd name="connsiteX2" fmla="*/ 53409 w 292930"/>
              <a:gd name="connsiteY2" fmla="*/ 772033 h 829817"/>
              <a:gd name="connsiteX3" fmla="*/ 51376 w 292930"/>
              <a:gd name="connsiteY3" fmla="*/ 760476 h 829817"/>
              <a:gd name="connsiteX4" fmla="*/ 292930 w 292930"/>
              <a:gd name="connsiteY4" fmla="*/ 127889 h 829817"/>
              <a:gd name="connsiteX5" fmla="*/ 292930 w 292930"/>
              <a:gd name="connsiteY5" fmla="*/ 0 h 829817"/>
              <a:gd name="connsiteX6" fmla="*/ 249369 w 292930"/>
              <a:gd name="connsiteY6" fmla="*/ 99695 h 829817"/>
              <a:gd name="connsiteX7" fmla="*/ 4005 w 292930"/>
              <a:gd name="connsiteY7" fmla="*/ 742315 h 829817"/>
              <a:gd name="connsiteX8" fmla="*/ 65981 w 292930"/>
              <a:gd name="connsiteY8" fmla="*/ 829818 h 829817"/>
              <a:gd name="connsiteX9" fmla="*/ 292930 w 292930"/>
              <a:gd name="connsiteY9" fmla="*/ 829818 h 829817"/>
              <a:gd name="connsiteX10" fmla="*/ 292930 w 292930"/>
              <a:gd name="connsiteY10" fmla="*/ 779018 h 829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92930" h="829817">
                <a:moveTo>
                  <a:pt x="292803" y="779018"/>
                </a:moveTo>
                <a:lnTo>
                  <a:pt x="65854" y="779018"/>
                </a:lnTo>
                <a:cubicBezTo>
                  <a:pt x="58997" y="779018"/>
                  <a:pt x="54805" y="774065"/>
                  <a:pt x="53409" y="772033"/>
                </a:cubicBezTo>
                <a:cubicBezTo>
                  <a:pt x="51885" y="769747"/>
                  <a:pt x="49472" y="765302"/>
                  <a:pt x="51376" y="760476"/>
                </a:cubicBezTo>
                <a:lnTo>
                  <a:pt x="292930" y="127889"/>
                </a:lnTo>
                <a:lnTo>
                  <a:pt x="292930" y="0"/>
                </a:lnTo>
                <a:cubicBezTo>
                  <a:pt x="277182" y="32004"/>
                  <a:pt x="262450" y="65151"/>
                  <a:pt x="249369" y="99695"/>
                </a:cubicBezTo>
                <a:lnTo>
                  <a:pt x="4005" y="742315"/>
                </a:lnTo>
                <a:cubicBezTo>
                  <a:pt x="-11743" y="783590"/>
                  <a:pt x="21024" y="829818"/>
                  <a:pt x="65981" y="829818"/>
                </a:cubicBezTo>
                <a:lnTo>
                  <a:pt x="292930" y="829818"/>
                </a:lnTo>
                <a:lnTo>
                  <a:pt x="292930" y="779018"/>
                </a:lnTo>
                <a:close/>
              </a:path>
            </a:pathLst>
          </a:custGeom>
          <a:solidFill>
            <a:srgbClr val="8BC400"/>
          </a:solidFill>
          <a:ln w="12700" cap="flat">
            <a:noFill/>
            <a:prstDash val="solid"/>
            <a:miter/>
          </a:ln>
        </p:spPr>
        <p:txBody>
          <a:bodyPr rtlCol="0" anchor="ctr">
            <a:noAutofit/>
          </a:bodyPr>
          <a:lstStyle/>
          <a:p>
            <a:endParaRPr lang="en-US"/>
          </a:p>
        </p:txBody>
      </p:sp>
      <p:sp>
        <p:nvSpPr>
          <p:cNvPr id="44" name="Freeform 43">
            <a:extLst>
              <a:ext uri="{FF2B5EF4-FFF2-40B4-BE49-F238E27FC236}">
                <a16:creationId xmlns:a16="http://schemas.microsoft.com/office/drawing/2014/main" id="{1450465F-79AD-48E0-3EA9-4395986B135E}"/>
              </a:ext>
            </a:extLst>
          </p:cNvPr>
          <p:cNvSpPr/>
          <p:nvPr/>
        </p:nvSpPr>
        <p:spPr>
          <a:xfrm>
            <a:off x="6960196" y="651255"/>
            <a:ext cx="2260138" cy="1203579"/>
          </a:xfrm>
          <a:custGeom>
            <a:avLst/>
            <a:gdLst>
              <a:gd name="connsiteX0" fmla="*/ 2197647 w 2260138"/>
              <a:gd name="connsiteY0" fmla="*/ 0 h 1203579"/>
              <a:gd name="connsiteX1" fmla="*/ 1171741 w 2260138"/>
              <a:gd name="connsiteY1" fmla="*/ 0 h 1203579"/>
              <a:gd name="connsiteX2" fmla="*/ 206033 w 2260138"/>
              <a:gd name="connsiteY2" fmla="*/ 600583 h 1203579"/>
              <a:gd name="connsiteX3" fmla="*/ 3341 w 2260138"/>
              <a:gd name="connsiteY3" fmla="*/ 1131316 h 1203579"/>
              <a:gd name="connsiteX4" fmla="*/ 54522 w 2260138"/>
              <a:gd name="connsiteY4" fmla="*/ 1203579 h 1203579"/>
              <a:gd name="connsiteX5" fmla="*/ 1096938 w 2260138"/>
              <a:gd name="connsiteY5" fmla="*/ 1203579 h 1203579"/>
              <a:gd name="connsiteX6" fmla="*/ 2065186 w 2260138"/>
              <a:gd name="connsiteY6" fmla="*/ 545973 h 1203579"/>
              <a:gd name="connsiteX7" fmla="*/ 2256321 w 2260138"/>
              <a:gd name="connsiteY7" fmla="*/ 83058 h 1203579"/>
              <a:gd name="connsiteX8" fmla="*/ 2197520 w 2260138"/>
              <a:gd name="connsiteY8" fmla="*/ 0 h 1203579"/>
              <a:gd name="connsiteX9" fmla="*/ 2197520 w 2260138"/>
              <a:gd name="connsiteY9" fmla="*/ 0 h 1203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60138" h="1203579">
                <a:moveTo>
                  <a:pt x="2197647" y="0"/>
                </a:moveTo>
                <a:lnTo>
                  <a:pt x="1171741" y="0"/>
                </a:lnTo>
                <a:cubicBezTo>
                  <a:pt x="733210" y="0"/>
                  <a:pt x="359576" y="198374"/>
                  <a:pt x="206033" y="600583"/>
                </a:cubicBezTo>
                <a:lnTo>
                  <a:pt x="3341" y="1131316"/>
                </a:lnTo>
                <a:cubicBezTo>
                  <a:pt x="-9740" y="1165479"/>
                  <a:pt x="17311" y="1203579"/>
                  <a:pt x="54522" y="1203579"/>
                </a:cubicBezTo>
                <a:lnTo>
                  <a:pt x="1096938" y="1203579"/>
                </a:lnTo>
                <a:cubicBezTo>
                  <a:pt x="1532421" y="1203579"/>
                  <a:pt x="1912786" y="945261"/>
                  <a:pt x="2065186" y="545973"/>
                </a:cubicBezTo>
                <a:lnTo>
                  <a:pt x="2256321" y="83058"/>
                </a:lnTo>
                <a:cubicBezTo>
                  <a:pt x="2271307" y="43815"/>
                  <a:pt x="2240192" y="0"/>
                  <a:pt x="2197520" y="0"/>
                </a:cubicBezTo>
                <a:lnTo>
                  <a:pt x="2197520" y="0"/>
                </a:lnTo>
                <a:close/>
              </a:path>
            </a:pathLst>
          </a:custGeom>
          <a:solidFill>
            <a:srgbClr val="012169"/>
          </a:solidFill>
          <a:ln w="12700" cap="flat">
            <a:noFill/>
            <a:prstDash val="solid"/>
            <a:miter/>
          </a:ln>
        </p:spPr>
        <p:txBody>
          <a:bodyPr rtlCol="0" anchor="ctr">
            <a:noAutofit/>
          </a:bodyPr>
          <a:lstStyle/>
          <a:p>
            <a:endParaRPr lang="en-US"/>
          </a:p>
        </p:txBody>
      </p:sp>
      <p:sp>
        <p:nvSpPr>
          <p:cNvPr id="46" name="Freeform 45">
            <a:extLst>
              <a:ext uri="{FF2B5EF4-FFF2-40B4-BE49-F238E27FC236}">
                <a16:creationId xmlns:a16="http://schemas.microsoft.com/office/drawing/2014/main" id="{DC480B93-8846-74B5-326E-C7E44117F2DD}"/>
              </a:ext>
            </a:extLst>
          </p:cNvPr>
          <p:cNvSpPr/>
          <p:nvPr/>
        </p:nvSpPr>
        <p:spPr>
          <a:xfrm>
            <a:off x="1012270" y="485012"/>
            <a:ext cx="2884235" cy="1535938"/>
          </a:xfrm>
          <a:custGeom>
            <a:avLst/>
            <a:gdLst>
              <a:gd name="connsiteX0" fmla="*/ 2804333 w 2884235"/>
              <a:gd name="connsiteY0" fmla="*/ 127 h 1535938"/>
              <a:gd name="connsiteX1" fmla="*/ 1495217 w 2884235"/>
              <a:gd name="connsiteY1" fmla="*/ 127 h 1535938"/>
              <a:gd name="connsiteX2" fmla="*/ 262936 w 2884235"/>
              <a:gd name="connsiteY2" fmla="*/ 766445 h 1535938"/>
              <a:gd name="connsiteX3" fmla="*/ 4237 w 2884235"/>
              <a:gd name="connsiteY3" fmla="*/ 1443736 h 1535938"/>
              <a:gd name="connsiteX4" fmla="*/ 69642 w 2884235"/>
              <a:gd name="connsiteY4" fmla="*/ 1535938 h 1535938"/>
              <a:gd name="connsiteX5" fmla="*/ 1399840 w 2884235"/>
              <a:gd name="connsiteY5" fmla="*/ 1535938 h 1535938"/>
              <a:gd name="connsiteX6" fmla="*/ 2635423 w 2884235"/>
              <a:gd name="connsiteY6" fmla="*/ 696722 h 1535938"/>
              <a:gd name="connsiteX7" fmla="*/ 2879390 w 2884235"/>
              <a:gd name="connsiteY7" fmla="*/ 106045 h 1535938"/>
              <a:gd name="connsiteX8" fmla="*/ 2804333 w 2884235"/>
              <a:gd name="connsiteY8" fmla="*/ 0 h 1535938"/>
              <a:gd name="connsiteX9" fmla="*/ 2804333 w 2884235"/>
              <a:gd name="connsiteY9" fmla="*/ 0 h 1535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84235" h="1535938">
                <a:moveTo>
                  <a:pt x="2804333" y="127"/>
                </a:moveTo>
                <a:lnTo>
                  <a:pt x="1495217" y="127"/>
                </a:lnTo>
                <a:cubicBezTo>
                  <a:pt x="935528" y="127"/>
                  <a:pt x="458897" y="253365"/>
                  <a:pt x="262936" y="766445"/>
                </a:cubicBezTo>
                <a:lnTo>
                  <a:pt x="4237" y="1443736"/>
                </a:lnTo>
                <a:cubicBezTo>
                  <a:pt x="-12400" y="1487297"/>
                  <a:pt x="22144" y="1535938"/>
                  <a:pt x="69642" y="1535938"/>
                </a:cubicBezTo>
                <a:lnTo>
                  <a:pt x="1399840" y="1535938"/>
                </a:lnTo>
                <a:cubicBezTo>
                  <a:pt x="1955592" y="1535938"/>
                  <a:pt x="2440859" y="1206373"/>
                  <a:pt x="2635423" y="696722"/>
                </a:cubicBezTo>
                <a:lnTo>
                  <a:pt x="2879390" y="106045"/>
                </a:lnTo>
                <a:cubicBezTo>
                  <a:pt x="2898440" y="56007"/>
                  <a:pt x="2858816" y="0"/>
                  <a:pt x="2804333" y="0"/>
                </a:cubicBezTo>
                <a:lnTo>
                  <a:pt x="2804333" y="0"/>
                </a:lnTo>
                <a:close/>
              </a:path>
            </a:pathLst>
          </a:custGeom>
          <a:solidFill>
            <a:srgbClr val="8BC400"/>
          </a:solidFill>
          <a:ln w="12700" cap="flat">
            <a:noFill/>
            <a:prstDash val="solid"/>
            <a:miter/>
          </a:ln>
        </p:spPr>
        <p:txBody>
          <a:bodyPr rtlCol="0" anchor="ctr">
            <a:noAutofit/>
          </a:bodyPr>
          <a:lstStyle/>
          <a:p>
            <a:endParaRPr lang="en-US"/>
          </a:p>
        </p:txBody>
      </p:sp>
      <p:sp>
        <p:nvSpPr>
          <p:cNvPr id="55" name="Picture Placeholder 54">
            <a:extLst>
              <a:ext uri="{FF2B5EF4-FFF2-40B4-BE49-F238E27FC236}">
                <a16:creationId xmlns:a16="http://schemas.microsoft.com/office/drawing/2014/main" id="{881A8D52-6AE3-471E-C943-F31D0C18350C}"/>
              </a:ext>
            </a:extLst>
          </p:cNvPr>
          <p:cNvSpPr>
            <a:spLocks noGrp="1"/>
          </p:cNvSpPr>
          <p:nvPr>
            <p:ph type="pic" sz="quarter" idx="24"/>
          </p:nvPr>
        </p:nvSpPr>
        <p:spPr>
          <a:xfrm>
            <a:off x="3500992" y="4813427"/>
            <a:ext cx="2956857" cy="1574800"/>
          </a:xfrm>
          <a:custGeom>
            <a:avLst/>
            <a:gdLst>
              <a:gd name="connsiteX0" fmla="*/ 1532908 w 2956857"/>
              <a:gd name="connsiteY0" fmla="*/ 0 h 1574800"/>
              <a:gd name="connsiteX1" fmla="*/ 2874917 w 2956857"/>
              <a:gd name="connsiteY1" fmla="*/ 0 h 1574800"/>
              <a:gd name="connsiteX2" fmla="*/ 2951879 w 2956857"/>
              <a:gd name="connsiteY2" fmla="*/ 108712 h 1574800"/>
              <a:gd name="connsiteX3" fmla="*/ 2701816 w 2956857"/>
              <a:gd name="connsiteY3" fmla="*/ 714375 h 1574800"/>
              <a:gd name="connsiteX4" fmla="*/ 1435118 w 2956857"/>
              <a:gd name="connsiteY4" fmla="*/ 1574800 h 1574800"/>
              <a:gd name="connsiteX5" fmla="*/ 71392 w 2956857"/>
              <a:gd name="connsiteY5" fmla="*/ 1574800 h 1574800"/>
              <a:gd name="connsiteX6" fmla="*/ 4336 w 2956857"/>
              <a:gd name="connsiteY6" fmla="*/ 1480185 h 1574800"/>
              <a:gd name="connsiteX7" fmla="*/ 269512 w 2956857"/>
              <a:gd name="connsiteY7" fmla="*/ 785749 h 1574800"/>
              <a:gd name="connsiteX8" fmla="*/ 1532908 w 2956857"/>
              <a:gd name="connsiteY8" fmla="*/ 0 h 1574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56857" h="1574800">
                <a:moveTo>
                  <a:pt x="1532908" y="0"/>
                </a:moveTo>
                <a:lnTo>
                  <a:pt x="2874917" y="0"/>
                </a:lnTo>
                <a:cubicBezTo>
                  <a:pt x="2930797" y="0"/>
                  <a:pt x="2971437" y="57404"/>
                  <a:pt x="2951879" y="108712"/>
                </a:cubicBezTo>
                <a:lnTo>
                  <a:pt x="2701816" y="714375"/>
                </a:lnTo>
                <a:cubicBezTo>
                  <a:pt x="2502426" y="1236853"/>
                  <a:pt x="2004841" y="1574800"/>
                  <a:pt x="1435118" y="1574800"/>
                </a:cubicBezTo>
                <a:lnTo>
                  <a:pt x="71392" y="1574800"/>
                </a:lnTo>
                <a:cubicBezTo>
                  <a:pt x="22624" y="1574800"/>
                  <a:pt x="-12682" y="1524889"/>
                  <a:pt x="4336" y="1480185"/>
                </a:cubicBezTo>
                <a:lnTo>
                  <a:pt x="269512" y="785749"/>
                </a:lnTo>
                <a:cubicBezTo>
                  <a:pt x="470425" y="259588"/>
                  <a:pt x="959122" y="0"/>
                  <a:pt x="1532908" y="0"/>
                </a:cubicBezTo>
                <a:close/>
              </a:path>
            </a:pathLst>
          </a:custGeom>
          <a:pattFill prst="pct20">
            <a:fgClr>
              <a:srgbClr val="012169"/>
            </a:fgClr>
            <a:bgClr>
              <a:schemeClr val="bg1"/>
            </a:bgClr>
          </a:pattFill>
        </p:spPr>
        <p:txBody>
          <a:bodyPr wrap="square" anchor="ctr">
            <a:noAutofit/>
          </a:bodyPr>
          <a:lstStyle>
            <a:lvl1pPr marL="0" indent="0" algn="ctr">
              <a:lnSpc>
                <a:spcPct val="100000"/>
              </a:lnSpc>
              <a:spcBef>
                <a:spcPts val="0"/>
              </a:spcBef>
              <a:buNone/>
              <a:defRPr sz="1000" b="1">
                <a:solidFill>
                  <a:srgbClr val="012169"/>
                </a:solidFill>
                <a:latin typeface="Calibri" panose="020F0502020204030204" pitchFamily="34" charset="0"/>
                <a:cs typeface="Calibri" panose="020F0502020204030204" pitchFamily="34" charset="0"/>
              </a:defRPr>
            </a:lvl1pPr>
          </a:lstStyle>
          <a:p>
            <a:r>
              <a:rPr lang="en-US"/>
              <a:t>Click icon to add picture</a:t>
            </a:r>
          </a:p>
        </p:txBody>
      </p:sp>
      <p:sp>
        <p:nvSpPr>
          <p:cNvPr id="53" name="Picture Placeholder 52">
            <a:extLst>
              <a:ext uri="{FF2B5EF4-FFF2-40B4-BE49-F238E27FC236}">
                <a16:creationId xmlns:a16="http://schemas.microsoft.com/office/drawing/2014/main" id="{9832E869-181A-7436-31B7-9755ECEEC900}"/>
              </a:ext>
            </a:extLst>
          </p:cNvPr>
          <p:cNvSpPr>
            <a:spLocks noGrp="1"/>
          </p:cNvSpPr>
          <p:nvPr>
            <p:ph type="pic" sz="quarter" idx="26"/>
          </p:nvPr>
        </p:nvSpPr>
        <p:spPr>
          <a:xfrm>
            <a:off x="1305026" y="2641473"/>
            <a:ext cx="2956857" cy="1574800"/>
          </a:xfrm>
          <a:custGeom>
            <a:avLst/>
            <a:gdLst>
              <a:gd name="connsiteX0" fmla="*/ 1521741 w 2956857"/>
              <a:gd name="connsiteY0" fmla="*/ 0 h 1574800"/>
              <a:gd name="connsiteX1" fmla="*/ 2885466 w 2956857"/>
              <a:gd name="connsiteY1" fmla="*/ 0 h 1574800"/>
              <a:gd name="connsiteX2" fmla="*/ 2952522 w 2956857"/>
              <a:gd name="connsiteY2" fmla="*/ 94615 h 1574800"/>
              <a:gd name="connsiteX3" fmla="*/ 2687346 w 2956857"/>
              <a:gd name="connsiteY3" fmla="*/ 789051 h 1574800"/>
              <a:gd name="connsiteX4" fmla="*/ 1423951 w 2956857"/>
              <a:gd name="connsiteY4" fmla="*/ 1574800 h 1574800"/>
              <a:gd name="connsiteX5" fmla="*/ 81941 w 2956857"/>
              <a:gd name="connsiteY5" fmla="*/ 1574800 h 1574800"/>
              <a:gd name="connsiteX6" fmla="*/ 4979 w 2956857"/>
              <a:gd name="connsiteY6" fmla="*/ 1466088 h 1574800"/>
              <a:gd name="connsiteX7" fmla="*/ 255042 w 2956857"/>
              <a:gd name="connsiteY7" fmla="*/ 860425 h 1574800"/>
              <a:gd name="connsiteX8" fmla="*/ 1521741 w 2956857"/>
              <a:gd name="connsiteY8" fmla="*/ 0 h 1574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56857" h="1574800">
                <a:moveTo>
                  <a:pt x="1521741" y="0"/>
                </a:moveTo>
                <a:lnTo>
                  <a:pt x="2885466" y="0"/>
                </a:lnTo>
                <a:cubicBezTo>
                  <a:pt x="2934234" y="0"/>
                  <a:pt x="2969540" y="49911"/>
                  <a:pt x="2952522" y="94615"/>
                </a:cubicBezTo>
                <a:lnTo>
                  <a:pt x="2687346" y="789051"/>
                </a:lnTo>
                <a:cubicBezTo>
                  <a:pt x="2486433" y="1315212"/>
                  <a:pt x="1997736" y="1574800"/>
                  <a:pt x="1423951" y="1574800"/>
                </a:cubicBezTo>
                <a:lnTo>
                  <a:pt x="81941" y="1574800"/>
                </a:lnTo>
                <a:cubicBezTo>
                  <a:pt x="26061" y="1574800"/>
                  <a:pt x="-14579" y="1517396"/>
                  <a:pt x="4979" y="1466088"/>
                </a:cubicBezTo>
                <a:lnTo>
                  <a:pt x="255042" y="860425"/>
                </a:lnTo>
                <a:cubicBezTo>
                  <a:pt x="454432" y="337947"/>
                  <a:pt x="952018" y="0"/>
                  <a:pt x="1521741" y="0"/>
                </a:cubicBezTo>
                <a:close/>
              </a:path>
            </a:pathLst>
          </a:custGeom>
          <a:pattFill prst="pct20">
            <a:fgClr>
              <a:srgbClr val="012169"/>
            </a:fgClr>
            <a:bgClr>
              <a:schemeClr val="bg1"/>
            </a:bgClr>
          </a:pattFill>
        </p:spPr>
        <p:txBody>
          <a:bodyPr wrap="square" anchor="ctr">
            <a:noAutofit/>
          </a:bodyPr>
          <a:lstStyle>
            <a:lvl1pPr marL="0" indent="0" algn="ctr">
              <a:lnSpc>
                <a:spcPct val="100000"/>
              </a:lnSpc>
              <a:spcBef>
                <a:spcPts val="0"/>
              </a:spcBef>
              <a:buNone/>
              <a:defRPr sz="1000" b="1">
                <a:solidFill>
                  <a:srgbClr val="012169"/>
                </a:solidFill>
                <a:latin typeface="Calibri" panose="020F0502020204030204" pitchFamily="34" charset="0"/>
                <a:cs typeface="Calibri" panose="020F0502020204030204" pitchFamily="34" charset="0"/>
              </a:defRPr>
            </a:lvl1pPr>
          </a:lstStyle>
          <a:p>
            <a:r>
              <a:rPr lang="en-US"/>
              <a:t>Click icon to add picture</a:t>
            </a:r>
          </a:p>
        </p:txBody>
      </p:sp>
      <p:sp>
        <p:nvSpPr>
          <p:cNvPr id="52" name="Picture Placeholder 51">
            <a:extLst>
              <a:ext uri="{FF2B5EF4-FFF2-40B4-BE49-F238E27FC236}">
                <a16:creationId xmlns:a16="http://schemas.microsoft.com/office/drawing/2014/main" id="{A1296E63-C688-075D-A3D8-D8B78CB51A95}"/>
              </a:ext>
            </a:extLst>
          </p:cNvPr>
          <p:cNvSpPr>
            <a:spLocks noGrp="1"/>
          </p:cNvSpPr>
          <p:nvPr>
            <p:ph type="pic" sz="quarter" idx="27"/>
          </p:nvPr>
        </p:nvSpPr>
        <p:spPr>
          <a:xfrm>
            <a:off x="9104484" y="465836"/>
            <a:ext cx="2956858" cy="1574800"/>
          </a:xfrm>
          <a:custGeom>
            <a:avLst/>
            <a:gdLst>
              <a:gd name="connsiteX0" fmla="*/ 1532909 w 2956858"/>
              <a:gd name="connsiteY0" fmla="*/ 0 h 1574800"/>
              <a:gd name="connsiteX1" fmla="*/ 2874918 w 2956858"/>
              <a:gd name="connsiteY1" fmla="*/ 0 h 1574800"/>
              <a:gd name="connsiteX2" fmla="*/ 2951880 w 2956858"/>
              <a:gd name="connsiteY2" fmla="*/ 108712 h 1574800"/>
              <a:gd name="connsiteX3" fmla="*/ 2701817 w 2956858"/>
              <a:gd name="connsiteY3" fmla="*/ 714375 h 1574800"/>
              <a:gd name="connsiteX4" fmla="*/ 1435119 w 2956858"/>
              <a:gd name="connsiteY4" fmla="*/ 1574800 h 1574800"/>
              <a:gd name="connsiteX5" fmla="*/ 71393 w 2956858"/>
              <a:gd name="connsiteY5" fmla="*/ 1574800 h 1574800"/>
              <a:gd name="connsiteX6" fmla="*/ 4336 w 2956858"/>
              <a:gd name="connsiteY6" fmla="*/ 1480185 h 1574800"/>
              <a:gd name="connsiteX7" fmla="*/ 269513 w 2956858"/>
              <a:gd name="connsiteY7" fmla="*/ 785749 h 1574800"/>
              <a:gd name="connsiteX8" fmla="*/ 1532909 w 2956858"/>
              <a:gd name="connsiteY8" fmla="*/ 0 h 1574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56858" h="1574800">
                <a:moveTo>
                  <a:pt x="1532909" y="0"/>
                </a:moveTo>
                <a:lnTo>
                  <a:pt x="2874918" y="0"/>
                </a:lnTo>
                <a:cubicBezTo>
                  <a:pt x="2930798" y="0"/>
                  <a:pt x="2971438" y="57404"/>
                  <a:pt x="2951880" y="108712"/>
                </a:cubicBezTo>
                <a:lnTo>
                  <a:pt x="2701817" y="714375"/>
                </a:lnTo>
                <a:cubicBezTo>
                  <a:pt x="2502427" y="1236853"/>
                  <a:pt x="2004841" y="1574800"/>
                  <a:pt x="1435119" y="1574800"/>
                </a:cubicBezTo>
                <a:lnTo>
                  <a:pt x="71393" y="1574800"/>
                </a:lnTo>
                <a:cubicBezTo>
                  <a:pt x="22625" y="1574800"/>
                  <a:pt x="-12681" y="1524889"/>
                  <a:pt x="4336" y="1480185"/>
                </a:cubicBezTo>
                <a:lnTo>
                  <a:pt x="269513" y="785749"/>
                </a:lnTo>
                <a:cubicBezTo>
                  <a:pt x="470427" y="259588"/>
                  <a:pt x="959122" y="0"/>
                  <a:pt x="1532909" y="0"/>
                </a:cubicBezTo>
                <a:close/>
              </a:path>
            </a:pathLst>
          </a:custGeom>
          <a:pattFill prst="pct20">
            <a:fgClr>
              <a:srgbClr val="012169"/>
            </a:fgClr>
            <a:bgClr>
              <a:schemeClr val="bg1"/>
            </a:bgClr>
          </a:pattFill>
        </p:spPr>
        <p:txBody>
          <a:bodyPr wrap="square" anchor="ctr">
            <a:noAutofit/>
          </a:bodyPr>
          <a:lstStyle>
            <a:lvl1pPr marL="0" indent="0" algn="ctr">
              <a:lnSpc>
                <a:spcPct val="100000"/>
              </a:lnSpc>
              <a:spcBef>
                <a:spcPts val="0"/>
              </a:spcBef>
              <a:buNone/>
              <a:defRPr sz="1000" b="1">
                <a:solidFill>
                  <a:srgbClr val="012169"/>
                </a:solidFill>
                <a:latin typeface="Calibri" panose="020F0502020204030204" pitchFamily="34" charset="0"/>
                <a:cs typeface="Calibri" panose="020F0502020204030204" pitchFamily="34" charset="0"/>
              </a:defRPr>
            </a:lvl1pPr>
          </a:lstStyle>
          <a:p>
            <a:r>
              <a:rPr lang="en-US"/>
              <a:t>Click icon to add picture</a:t>
            </a:r>
          </a:p>
        </p:txBody>
      </p:sp>
      <p:sp>
        <p:nvSpPr>
          <p:cNvPr id="51" name="Picture Placeholder 50">
            <a:extLst>
              <a:ext uri="{FF2B5EF4-FFF2-40B4-BE49-F238E27FC236}">
                <a16:creationId xmlns:a16="http://schemas.microsoft.com/office/drawing/2014/main" id="{45450F28-B7DA-2C8D-0B32-4F628C52D541}"/>
              </a:ext>
            </a:extLst>
          </p:cNvPr>
          <p:cNvSpPr>
            <a:spLocks noGrp="1"/>
          </p:cNvSpPr>
          <p:nvPr>
            <p:ph type="pic" sz="quarter" idx="28"/>
          </p:nvPr>
        </p:nvSpPr>
        <p:spPr>
          <a:xfrm>
            <a:off x="3677275" y="334518"/>
            <a:ext cx="3450078" cy="1837182"/>
          </a:xfrm>
          <a:custGeom>
            <a:avLst/>
            <a:gdLst>
              <a:gd name="connsiteX0" fmla="*/ 1788423 w 3450078"/>
              <a:gd name="connsiteY0" fmla="*/ 0 h 1837182"/>
              <a:gd name="connsiteX1" fmla="*/ 3354333 w 3450078"/>
              <a:gd name="connsiteY1" fmla="*/ 0 h 1837182"/>
              <a:gd name="connsiteX2" fmla="*/ 3354460 w 3450078"/>
              <a:gd name="connsiteY2" fmla="*/ 0 h 1837182"/>
              <a:gd name="connsiteX3" fmla="*/ 3444249 w 3450078"/>
              <a:gd name="connsiteY3" fmla="*/ 126746 h 1837182"/>
              <a:gd name="connsiteX4" fmla="*/ 3152404 w 3450078"/>
              <a:gd name="connsiteY4" fmla="*/ 833374 h 1837182"/>
              <a:gd name="connsiteX5" fmla="*/ 1674504 w 3450078"/>
              <a:gd name="connsiteY5" fmla="*/ 1837182 h 1837182"/>
              <a:gd name="connsiteX6" fmla="*/ 83321 w 3450078"/>
              <a:gd name="connsiteY6" fmla="*/ 1837182 h 1837182"/>
              <a:gd name="connsiteX7" fmla="*/ 5089 w 3450078"/>
              <a:gd name="connsiteY7" fmla="*/ 1726819 h 1837182"/>
              <a:gd name="connsiteX8" fmla="*/ 314461 w 3450078"/>
              <a:gd name="connsiteY8" fmla="*/ 916686 h 1837182"/>
              <a:gd name="connsiteX9" fmla="*/ 1788423 w 3450078"/>
              <a:gd name="connsiteY9" fmla="*/ 0 h 1837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50078" h="1837182">
                <a:moveTo>
                  <a:pt x="1788423" y="0"/>
                </a:moveTo>
                <a:lnTo>
                  <a:pt x="3354333" y="0"/>
                </a:lnTo>
                <a:lnTo>
                  <a:pt x="3354460" y="0"/>
                </a:lnTo>
                <a:cubicBezTo>
                  <a:pt x="3419739" y="0"/>
                  <a:pt x="3467109" y="66929"/>
                  <a:pt x="3444249" y="126746"/>
                </a:cubicBezTo>
                <a:lnTo>
                  <a:pt x="3152404" y="833374"/>
                </a:lnTo>
                <a:cubicBezTo>
                  <a:pt x="2919740" y="1442974"/>
                  <a:pt x="2339222" y="1837182"/>
                  <a:pt x="1674504" y="1837182"/>
                </a:cubicBezTo>
                <a:lnTo>
                  <a:pt x="83321" y="1837182"/>
                </a:lnTo>
                <a:cubicBezTo>
                  <a:pt x="26425" y="1837182"/>
                  <a:pt x="-14850" y="1778889"/>
                  <a:pt x="5089" y="1726819"/>
                </a:cubicBezTo>
                <a:lnTo>
                  <a:pt x="314461" y="916686"/>
                </a:lnTo>
                <a:cubicBezTo>
                  <a:pt x="548776" y="302768"/>
                  <a:pt x="1119006" y="0"/>
                  <a:pt x="1788423" y="0"/>
                </a:cubicBezTo>
                <a:close/>
              </a:path>
            </a:pathLst>
          </a:custGeom>
          <a:pattFill prst="pct20">
            <a:fgClr>
              <a:srgbClr val="012169"/>
            </a:fgClr>
            <a:bgClr>
              <a:schemeClr val="bg1"/>
            </a:bgClr>
          </a:pattFill>
        </p:spPr>
        <p:txBody>
          <a:bodyPr wrap="square" anchor="ctr">
            <a:noAutofit/>
          </a:bodyPr>
          <a:lstStyle>
            <a:lvl1pPr marL="0" indent="0" algn="ctr">
              <a:lnSpc>
                <a:spcPct val="100000"/>
              </a:lnSpc>
              <a:spcBef>
                <a:spcPts val="0"/>
              </a:spcBef>
              <a:buNone/>
              <a:defRPr sz="1000" b="1">
                <a:solidFill>
                  <a:srgbClr val="012169"/>
                </a:solidFill>
                <a:latin typeface="Calibri" panose="020F0502020204030204" pitchFamily="34" charset="0"/>
                <a:cs typeface="Calibri" panose="020F0502020204030204" pitchFamily="34" charset="0"/>
              </a:defRPr>
            </a:lvl1pPr>
          </a:lstStyle>
          <a:p>
            <a:r>
              <a:rPr lang="en-US"/>
              <a:t>Click icon to add picture</a:t>
            </a:r>
          </a:p>
        </p:txBody>
      </p:sp>
      <p:sp>
        <p:nvSpPr>
          <p:cNvPr id="4" name="Proprietary Statement">
            <a:extLst>
              <a:ext uri="{FF2B5EF4-FFF2-40B4-BE49-F238E27FC236}">
                <a16:creationId xmlns:a16="http://schemas.microsoft.com/office/drawing/2014/main" id="{CD4E3E81-79C3-1FB9-0C6E-BB473A5FF600}"/>
              </a:ext>
            </a:extLst>
          </p:cNvPr>
          <p:cNvSpPr txBox="1"/>
          <p:nvPr userDrawn="1"/>
        </p:nvSpPr>
        <p:spPr>
          <a:xfrm>
            <a:off x="9849970" y="65481"/>
            <a:ext cx="2019129" cy="275129"/>
          </a:xfrm>
          <a:prstGeom prst="rect">
            <a:avLst/>
          </a:prstGeom>
          <a:noFill/>
        </p:spPr>
        <p:txBody>
          <a:bodyPr wrap="square" rtlCol="0">
            <a:noAutofit/>
          </a:bodyPr>
          <a:lstStyle/>
          <a:p>
            <a:pPr algn="r"/>
            <a:r>
              <a:rPr lang="en-US" sz="800">
                <a:solidFill>
                  <a:srgbClr val="012169"/>
                </a:solidFill>
                <a:latin typeface="+mn-lt"/>
                <a:cs typeface="Calibri" panose="020F0502020204030204" pitchFamily="34" charset="0"/>
              </a:rPr>
              <a:t>Proprietary business information of ADM.</a:t>
            </a:r>
          </a:p>
        </p:txBody>
      </p:sp>
      <p:sp>
        <p:nvSpPr>
          <p:cNvPr id="5" name="Page Number">
            <a:extLst>
              <a:ext uri="{FF2B5EF4-FFF2-40B4-BE49-F238E27FC236}">
                <a16:creationId xmlns:a16="http://schemas.microsoft.com/office/drawing/2014/main" id="{6E6F2706-E5D0-FD1D-3D4D-C765395911CB}"/>
              </a:ext>
            </a:extLst>
          </p:cNvPr>
          <p:cNvSpPr txBox="1"/>
          <p:nvPr userDrawn="1"/>
        </p:nvSpPr>
        <p:spPr>
          <a:xfrm>
            <a:off x="11725057" y="76801"/>
            <a:ext cx="583933" cy="153888"/>
          </a:xfrm>
          <a:prstGeom prst="rect">
            <a:avLst/>
          </a:prstGeom>
          <a:noFill/>
        </p:spPr>
        <p:txBody>
          <a:bodyPr wrap="square" lIns="0" tIns="0" rIns="0" bIns="0" rtlCol="0" anchor="ctr" anchorCtr="0">
            <a:noAutofit/>
          </a:bodyPr>
          <a:lstStyle/>
          <a:p>
            <a:pPr algn="ctr"/>
            <a:fld id="{B49023F9-1F1A-4EC8-9204-C35E5AB6C15C}" type="slidenum">
              <a:rPr lang="en-US" sz="1000" smtClean="0">
                <a:solidFill>
                  <a:srgbClr val="012169"/>
                </a:solidFill>
                <a:latin typeface="+mj-lt"/>
              </a:rPr>
              <a:pPr algn="ctr"/>
              <a:t>‹#›</a:t>
            </a:fld>
            <a:endParaRPr lang="en-US" sz="1000">
              <a:solidFill>
                <a:srgbClr val="012169"/>
              </a:solidFill>
              <a:latin typeface="+mj-lt"/>
            </a:endParaRPr>
          </a:p>
        </p:txBody>
      </p:sp>
      <p:sp>
        <p:nvSpPr>
          <p:cNvPr id="10" name="Title">
            <a:extLst>
              <a:ext uri="{FF2B5EF4-FFF2-40B4-BE49-F238E27FC236}">
                <a16:creationId xmlns:a16="http://schemas.microsoft.com/office/drawing/2014/main" id="{45E11C44-D02D-D8FD-0A2A-5D0037193896}"/>
              </a:ext>
            </a:extLst>
          </p:cNvPr>
          <p:cNvSpPr>
            <a:spLocks noGrp="1"/>
          </p:cNvSpPr>
          <p:nvPr>
            <p:ph type="body" sz="quarter" idx="34" hasCustomPrompt="1"/>
          </p:nvPr>
        </p:nvSpPr>
        <p:spPr>
          <a:xfrm>
            <a:off x="7399334" y="2936567"/>
            <a:ext cx="4117163" cy="1292662"/>
          </a:xfrm>
          <a:prstGeom prst="rect">
            <a:avLst/>
          </a:prstGeom>
        </p:spPr>
        <p:txBody>
          <a:bodyPr wrap="square" lIns="0" tIns="0" rIns="0" bIns="0">
            <a:noAutofit/>
          </a:bodyPr>
          <a:lstStyle>
            <a:lvl1pPr marL="0" indent="0">
              <a:lnSpc>
                <a:spcPct val="100000"/>
              </a:lnSpc>
              <a:spcBef>
                <a:spcPts val="0"/>
              </a:spcBef>
              <a:buNone/>
              <a:defRPr b="1" i="0">
                <a:solidFill>
                  <a:srgbClr val="012169"/>
                </a:solidFill>
                <a:latin typeface="+mj-lt"/>
              </a:defRPr>
            </a:lvl1pPr>
          </a:lstStyle>
          <a:p>
            <a:pPr lvl="0"/>
            <a:r>
              <a:rPr lang="en-US" dirty="0"/>
              <a:t>Title Font is Sitka </a:t>
            </a:r>
            <a:br>
              <a:rPr lang="en-US" dirty="0"/>
            </a:br>
            <a:r>
              <a:rPr lang="en-US" dirty="0"/>
              <a:t>Text Bold, 28pt </a:t>
            </a:r>
            <a:br>
              <a:rPr lang="en-US" dirty="0"/>
            </a:br>
            <a:r>
              <a:rPr lang="en-US" dirty="0"/>
              <a:t>in Title Case</a:t>
            </a:r>
          </a:p>
        </p:txBody>
      </p:sp>
      <p:sp>
        <p:nvSpPr>
          <p:cNvPr id="11" name="Section Header">
            <a:extLst>
              <a:ext uri="{FF2B5EF4-FFF2-40B4-BE49-F238E27FC236}">
                <a16:creationId xmlns:a16="http://schemas.microsoft.com/office/drawing/2014/main" id="{E2DF46DF-92B9-16FE-E4B5-EFB50404BBAF}"/>
              </a:ext>
            </a:extLst>
          </p:cNvPr>
          <p:cNvSpPr>
            <a:spLocks noGrp="1"/>
          </p:cNvSpPr>
          <p:nvPr>
            <p:ph type="body" sz="quarter" idx="35" hasCustomPrompt="1"/>
          </p:nvPr>
        </p:nvSpPr>
        <p:spPr>
          <a:xfrm>
            <a:off x="7399334" y="2635990"/>
            <a:ext cx="4117227" cy="169277"/>
          </a:xfrm>
          <a:prstGeom prst="rect">
            <a:avLst/>
          </a:prstGeom>
        </p:spPr>
        <p:txBody>
          <a:bodyPr wrap="square" lIns="0" tIns="0" rIns="0" bIns="0">
            <a:noAutofit/>
          </a:bodyPr>
          <a:lstStyle>
            <a:lvl1pPr marL="0" indent="0">
              <a:lnSpc>
                <a:spcPct val="100000"/>
              </a:lnSpc>
              <a:spcBef>
                <a:spcPts val="0"/>
              </a:spcBef>
              <a:buNone/>
              <a:defRPr sz="1100" b="1">
                <a:solidFill>
                  <a:srgbClr val="DC582A"/>
                </a:solidFill>
              </a:defRPr>
            </a:lvl1pPr>
          </a:lstStyle>
          <a:p>
            <a:pPr lvl="0"/>
            <a:r>
              <a:rPr lang="en-US"/>
              <a:t>Section Header Font is Calibri Bold, 11pt</a:t>
            </a:r>
          </a:p>
        </p:txBody>
      </p:sp>
      <p:sp>
        <p:nvSpPr>
          <p:cNvPr id="2" name="Freeform 1">
            <a:extLst>
              <a:ext uri="{FF2B5EF4-FFF2-40B4-BE49-F238E27FC236}">
                <a16:creationId xmlns:a16="http://schemas.microsoft.com/office/drawing/2014/main" id="{83AC80B7-1CA3-716F-FDBD-9FF1D6577DBC}"/>
              </a:ext>
            </a:extLst>
          </p:cNvPr>
          <p:cNvSpPr/>
          <p:nvPr userDrawn="1"/>
        </p:nvSpPr>
        <p:spPr>
          <a:xfrm>
            <a:off x="11226509" y="4956733"/>
            <a:ext cx="965185" cy="1336687"/>
          </a:xfrm>
          <a:custGeom>
            <a:avLst/>
            <a:gdLst>
              <a:gd name="connsiteX0" fmla="*/ 965186 w 965185"/>
              <a:gd name="connsiteY0" fmla="*/ 0 h 1336687"/>
              <a:gd name="connsiteX1" fmla="*/ 237133 w 965185"/>
              <a:gd name="connsiteY1" fmla="*/ 642531 h 1336687"/>
              <a:gd name="connsiteX2" fmla="*/ 3821 w 965185"/>
              <a:gd name="connsiteY2" fmla="*/ 1253490 h 1336687"/>
              <a:gd name="connsiteX3" fmla="*/ 62787 w 965185"/>
              <a:gd name="connsiteY3" fmla="*/ 1336688 h 1336687"/>
              <a:gd name="connsiteX4" fmla="*/ 965186 w 965185"/>
              <a:gd name="connsiteY4" fmla="*/ 1336688 h 1336687"/>
              <a:gd name="connsiteX5" fmla="*/ 965186 w 965185"/>
              <a:gd name="connsiteY5" fmla="*/ 0 h 1336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65185" h="1336687">
                <a:moveTo>
                  <a:pt x="965186" y="0"/>
                </a:moveTo>
                <a:cubicBezTo>
                  <a:pt x="633144" y="89497"/>
                  <a:pt x="366876" y="302755"/>
                  <a:pt x="237133" y="642531"/>
                </a:cubicBezTo>
                <a:lnTo>
                  <a:pt x="3821" y="1253490"/>
                </a:lnTo>
                <a:cubicBezTo>
                  <a:pt x="-11178" y="1292771"/>
                  <a:pt x="19950" y="1336688"/>
                  <a:pt x="62787" y="1336688"/>
                </a:cubicBezTo>
                <a:lnTo>
                  <a:pt x="965186" y="1336688"/>
                </a:lnTo>
                <a:lnTo>
                  <a:pt x="965186" y="0"/>
                </a:lnTo>
                <a:close/>
              </a:path>
            </a:pathLst>
          </a:custGeom>
          <a:solidFill>
            <a:srgbClr val="8BC400"/>
          </a:solidFill>
          <a:ln w="12700" cap="flat">
            <a:noFill/>
            <a:prstDash val="solid"/>
            <a:miter/>
          </a:ln>
        </p:spPr>
        <p:txBody>
          <a:bodyPr rtlCol="0" anchor="ctr">
            <a:noAutofit/>
          </a:bodyPr>
          <a:lstStyle/>
          <a:p>
            <a:endParaRPr lang="en-US"/>
          </a:p>
        </p:txBody>
      </p:sp>
      <p:sp>
        <p:nvSpPr>
          <p:cNvPr id="6" name="Freeform 5">
            <a:extLst>
              <a:ext uri="{FF2B5EF4-FFF2-40B4-BE49-F238E27FC236}">
                <a16:creationId xmlns:a16="http://schemas.microsoft.com/office/drawing/2014/main" id="{E8E37428-03B6-A9BE-AAC3-43BFB3507053}"/>
              </a:ext>
            </a:extLst>
          </p:cNvPr>
          <p:cNvSpPr/>
          <p:nvPr userDrawn="1"/>
        </p:nvSpPr>
        <p:spPr>
          <a:xfrm>
            <a:off x="0" y="4682109"/>
            <a:ext cx="1523780" cy="1817865"/>
          </a:xfrm>
          <a:custGeom>
            <a:avLst/>
            <a:gdLst>
              <a:gd name="connsiteX0" fmla="*/ 1428115 w 1523780"/>
              <a:gd name="connsiteY0" fmla="*/ 0 h 1817865"/>
              <a:gd name="connsiteX1" fmla="*/ 0 w 1523780"/>
              <a:gd name="connsiteY1" fmla="*/ 0 h 1817865"/>
              <a:gd name="connsiteX2" fmla="*/ 0 w 1523780"/>
              <a:gd name="connsiteY2" fmla="*/ 1817865 h 1817865"/>
              <a:gd name="connsiteX3" fmla="*/ 1226132 w 1523780"/>
              <a:gd name="connsiteY3" fmla="*/ 833348 h 1817865"/>
              <a:gd name="connsiteX4" fmla="*/ 1517955 w 1523780"/>
              <a:gd name="connsiteY4" fmla="*/ 126784 h 1817865"/>
              <a:gd name="connsiteX5" fmla="*/ 1428115 w 1523780"/>
              <a:gd name="connsiteY5" fmla="*/ 0 h 1817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23780" h="1817865">
                <a:moveTo>
                  <a:pt x="1428115" y="0"/>
                </a:moveTo>
                <a:lnTo>
                  <a:pt x="0" y="0"/>
                </a:lnTo>
                <a:lnTo>
                  <a:pt x="0" y="1817865"/>
                </a:lnTo>
                <a:cubicBezTo>
                  <a:pt x="556499" y="1732039"/>
                  <a:pt x="1023334" y="1364475"/>
                  <a:pt x="1226132" y="833348"/>
                </a:cubicBezTo>
                <a:lnTo>
                  <a:pt x="1517955" y="126784"/>
                </a:lnTo>
                <a:cubicBezTo>
                  <a:pt x="1540815" y="66929"/>
                  <a:pt x="1493393" y="0"/>
                  <a:pt x="1428115" y="0"/>
                </a:cubicBezTo>
                <a:close/>
              </a:path>
            </a:pathLst>
          </a:custGeom>
          <a:solidFill>
            <a:srgbClr val="8BC400"/>
          </a:solidFill>
          <a:ln w="12700" cap="flat">
            <a:noFill/>
            <a:prstDash val="solid"/>
            <a:miter/>
          </a:ln>
        </p:spPr>
        <p:txBody>
          <a:bodyPr rtlCol="0" anchor="ctr">
            <a:noAutofit/>
          </a:bodyPr>
          <a:lstStyle/>
          <a:p>
            <a:endParaRPr lang="en-US"/>
          </a:p>
        </p:txBody>
      </p:sp>
      <p:sp>
        <p:nvSpPr>
          <p:cNvPr id="12" name="Graphic 8">
            <a:extLst>
              <a:ext uri="{FF2B5EF4-FFF2-40B4-BE49-F238E27FC236}">
                <a16:creationId xmlns:a16="http://schemas.microsoft.com/office/drawing/2014/main" id="{6D2A6AA1-7C19-F532-293F-055E12D4286F}"/>
              </a:ext>
            </a:extLst>
          </p:cNvPr>
          <p:cNvSpPr/>
          <p:nvPr/>
        </p:nvSpPr>
        <p:spPr>
          <a:xfrm>
            <a:off x="0" y="333577"/>
            <a:ext cx="1237750" cy="1754929"/>
          </a:xfrm>
          <a:custGeom>
            <a:avLst/>
            <a:gdLst>
              <a:gd name="connsiteX0" fmla="*/ 1141857 w 1237750"/>
              <a:gd name="connsiteY0" fmla="*/ 51074 h 1754929"/>
              <a:gd name="connsiteX1" fmla="*/ 1178842 w 1237750"/>
              <a:gd name="connsiteY1" fmla="*/ 71231 h 1754929"/>
              <a:gd name="connsiteX2" fmla="*/ 1184533 w 1237750"/>
              <a:gd name="connsiteY2" fmla="*/ 108733 h 1754929"/>
              <a:gd name="connsiteX3" fmla="*/ 892334 w 1237750"/>
              <a:gd name="connsiteY3" fmla="*/ 818363 h 1754929"/>
              <a:gd name="connsiteX4" fmla="*/ 892072 w 1237750"/>
              <a:gd name="connsiteY4" fmla="*/ 818999 h 1754929"/>
              <a:gd name="connsiteX5" fmla="*/ 891827 w 1237750"/>
              <a:gd name="connsiteY5" fmla="*/ 819642 h 1754929"/>
              <a:gd name="connsiteX6" fmla="*/ 280522 w 1237750"/>
              <a:gd name="connsiteY6" fmla="*/ 1563554 h 1754929"/>
              <a:gd name="connsiteX7" fmla="*/ 1 w 1237750"/>
              <a:gd name="connsiteY7" fmla="*/ 1699338 h 1754929"/>
              <a:gd name="connsiteX8" fmla="*/ 1 w 1237750"/>
              <a:gd name="connsiteY8" fmla="*/ 1754929 h 1754929"/>
              <a:gd name="connsiteX9" fmla="*/ 939398 w 1237750"/>
              <a:gd name="connsiteY9" fmla="*/ 837861 h 1754929"/>
              <a:gd name="connsiteX10" fmla="*/ 1231912 w 1237750"/>
              <a:gd name="connsiteY10" fmla="*/ 127464 h 1754929"/>
              <a:gd name="connsiteX11" fmla="*/ 1141857 w 1237750"/>
              <a:gd name="connsiteY11" fmla="*/ 0 h 1754929"/>
              <a:gd name="connsiteX12" fmla="*/ 0 w 1237750"/>
              <a:gd name="connsiteY12" fmla="*/ 0 h 1754929"/>
              <a:gd name="connsiteX13" fmla="*/ 0 w 1237750"/>
              <a:gd name="connsiteY13" fmla="*/ 51075 h 1754929"/>
              <a:gd name="connsiteX14" fmla="*/ 1141857 w 1237750"/>
              <a:gd name="connsiteY14" fmla="*/ 51075 h 1754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37750" h="1754929">
                <a:moveTo>
                  <a:pt x="1141857" y="51074"/>
                </a:moveTo>
                <a:cubicBezTo>
                  <a:pt x="1156350" y="51074"/>
                  <a:pt x="1170176" y="58611"/>
                  <a:pt x="1178842" y="71231"/>
                </a:cubicBezTo>
                <a:cubicBezTo>
                  <a:pt x="1182667" y="76805"/>
                  <a:pt x="1190812" y="91537"/>
                  <a:pt x="1184533" y="108733"/>
                </a:cubicBezTo>
                <a:lnTo>
                  <a:pt x="892334" y="818363"/>
                </a:lnTo>
                <a:lnTo>
                  <a:pt x="892072" y="818999"/>
                </a:lnTo>
                <a:lnTo>
                  <a:pt x="891827" y="819642"/>
                </a:lnTo>
                <a:cubicBezTo>
                  <a:pt x="773303" y="1131002"/>
                  <a:pt x="557626" y="1390599"/>
                  <a:pt x="280522" y="1563554"/>
                </a:cubicBezTo>
                <a:cubicBezTo>
                  <a:pt x="207985" y="1608828"/>
                  <a:pt x="111730" y="1664185"/>
                  <a:pt x="1" y="1699338"/>
                </a:cubicBezTo>
                <a:lnTo>
                  <a:pt x="1" y="1754929"/>
                </a:lnTo>
                <a:cubicBezTo>
                  <a:pt x="427065" y="1603966"/>
                  <a:pt x="772474" y="1276372"/>
                  <a:pt x="939398" y="837861"/>
                </a:cubicBezTo>
                <a:lnTo>
                  <a:pt x="1231912" y="127464"/>
                </a:lnTo>
                <a:cubicBezTo>
                  <a:pt x="1254824" y="67285"/>
                  <a:pt x="1207287" y="0"/>
                  <a:pt x="1141857" y="0"/>
                </a:cubicBezTo>
                <a:lnTo>
                  <a:pt x="0" y="0"/>
                </a:lnTo>
                <a:lnTo>
                  <a:pt x="0" y="51075"/>
                </a:lnTo>
                <a:cubicBezTo>
                  <a:pt x="0" y="51075"/>
                  <a:pt x="1141857" y="51075"/>
                  <a:pt x="1141857" y="51075"/>
                </a:cubicBezTo>
              </a:path>
            </a:pathLst>
          </a:custGeom>
          <a:solidFill>
            <a:srgbClr val="012169"/>
          </a:solidFill>
          <a:ln w="12667" cap="flat">
            <a:noFill/>
            <a:prstDash val="solid"/>
            <a:miter/>
          </a:ln>
        </p:spPr>
        <p:txBody>
          <a:bodyPr rtlCol="0" anchor="ctr">
            <a:noAutofit/>
          </a:bodyPr>
          <a:lstStyle/>
          <a:p>
            <a:endParaRPr lang="en-US"/>
          </a:p>
        </p:txBody>
      </p:sp>
    </p:spTree>
    <p:extLst>
      <p:ext uri="{BB962C8B-B14F-4D97-AF65-F5344CB8AC3E}">
        <p14:creationId xmlns:p14="http://schemas.microsoft.com/office/powerpoint/2010/main" val="2129002482"/>
      </p:ext>
    </p:extLst>
  </p:cSld>
  <p:clrMapOvr>
    <a:masterClrMapping/>
  </p:clrMapOvr>
  <p:extLst>
    <p:ext uri="{DCECCB84-F9BA-43D5-87BE-67443E8EF086}">
      <p15:sldGuideLst xmlns:p15="http://schemas.microsoft.com/office/powerpoint/2012/main"/>
    </p:ext>
  </p:extLst>
</p:sldLayout>
</file>

<file path=ppt/slideLayouts/slideLayout122.xml><?xml version="1.0" encoding="utf-8"?>
<p:sldLayout xmlns:a="http://schemas.openxmlformats.org/drawingml/2006/main" xmlns:r="http://schemas.openxmlformats.org/officeDocument/2006/relationships" xmlns:p="http://schemas.openxmlformats.org/presentationml/2006/main" preserve="1" userDrawn="1">
  <p:cSld name="Content+Media 35">
    <p:spTree>
      <p:nvGrpSpPr>
        <p:cNvPr id="1" name=""/>
        <p:cNvGrpSpPr/>
        <p:nvPr/>
      </p:nvGrpSpPr>
      <p:grpSpPr>
        <a:xfrm>
          <a:off x="0" y="0"/>
          <a:ext cx="0" cy="0"/>
          <a:chOff x="0" y="0"/>
          <a:chExt cx="0" cy="0"/>
        </a:xfrm>
      </p:grpSpPr>
      <p:sp>
        <p:nvSpPr>
          <p:cNvPr id="36" name="Freeform 35">
            <a:extLst>
              <a:ext uri="{FF2B5EF4-FFF2-40B4-BE49-F238E27FC236}">
                <a16:creationId xmlns:a16="http://schemas.microsoft.com/office/drawing/2014/main" id="{7BA1DF5A-C4FE-6C6B-ED52-76A4CEBE5D08}"/>
              </a:ext>
            </a:extLst>
          </p:cNvPr>
          <p:cNvSpPr/>
          <p:nvPr/>
        </p:nvSpPr>
        <p:spPr>
          <a:xfrm>
            <a:off x="11168373" y="2708148"/>
            <a:ext cx="1023245" cy="1639697"/>
          </a:xfrm>
          <a:custGeom>
            <a:avLst/>
            <a:gdLst>
              <a:gd name="connsiteX0" fmla="*/ 94495 w 1023245"/>
              <a:gd name="connsiteY0" fmla="*/ 1562862 h 1639697"/>
              <a:gd name="connsiteX1" fmla="*/ 79762 w 1023245"/>
              <a:gd name="connsiteY1" fmla="*/ 1554480 h 1639697"/>
              <a:gd name="connsiteX2" fmla="*/ 77095 w 1023245"/>
              <a:gd name="connsiteY2" fmla="*/ 1542034 h 1639697"/>
              <a:gd name="connsiteX3" fmla="*/ 364878 w 1023245"/>
              <a:gd name="connsiteY3" fmla="*/ 845312 h 1639697"/>
              <a:gd name="connsiteX4" fmla="*/ 365258 w 1023245"/>
              <a:gd name="connsiteY4" fmla="*/ 844423 h 1639697"/>
              <a:gd name="connsiteX5" fmla="*/ 365640 w 1023245"/>
              <a:gd name="connsiteY5" fmla="*/ 843407 h 1639697"/>
              <a:gd name="connsiteX6" fmla="*/ 1023245 w 1023245"/>
              <a:gd name="connsiteY6" fmla="*/ 86868 h 1639697"/>
              <a:gd name="connsiteX7" fmla="*/ 1023245 w 1023245"/>
              <a:gd name="connsiteY7" fmla="*/ 0 h 1639697"/>
              <a:gd name="connsiteX8" fmla="*/ 294011 w 1023245"/>
              <a:gd name="connsiteY8" fmla="*/ 816229 h 1639697"/>
              <a:gd name="connsiteX9" fmla="*/ 5721 w 1023245"/>
              <a:gd name="connsiteY9" fmla="*/ 1514348 h 1639697"/>
              <a:gd name="connsiteX10" fmla="*/ 7 w 1023245"/>
              <a:gd name="connsiteY10" fmla="*/ 1547114 h 1639697"/>
              <a:gd name="connsiteX11" fmla="*/ 95637 w 1023245"/>
              <a:gd name="connsiteY11" fmla="*/ 1639697 h 1639697"/>
              <a:gd name="connsiteX12" fmla="*/ 1023245 w 1023245"/>
              <a:gd name="connsiteY12" fmla="*/ 1639697 h 1639697"/>
              <a:gd name="connsiteX13" fmla="*/ 1023245 w 1023245"/>
              <a:gd name="connsiteY13" fmla="*/ 1563116 h 1639697"/>
              <a:gd name="connsiteX14" fmla="*/ 94495 w 1023245"/>
              <a:gd name="connsiteY14" fmla="*/ 1563116 h 1639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23245" h="1639697">
                <a:moveTo>
                  <a:pt x="94495" y="1562862"/>
                </a:moveTo>
                <a:cubicBezTo>
                  <a:pt x="86494" y="1562862"/>
                  <a:pt x="81541" y="1557020"/>
                  <a:pt x="79762" y="1554480"/>
                </a:cubicBezTo>
                <a:cubicBezTo>
                  <a:pt x="77984" y="1551940"/>
                  <a:pt x="75445" y="1547114"/>
                  <a:pt x="77095" y="1542034"/>
                </a:cubicBezTo>
                <a:lnTo>
                  <a:pt x="364878" y="845312"/>
                </a:lnTo>
                <a:lnTo>
                  <a:pt x="365258" y="844423"/>
                </a:lnTo>
                <a:lnTo>
                  <a:pt x="365640" y="843407"/>
                </a:lnTo>
                <a:cubicBezTo>
                  <a:pt x="491878" y="512953"/>
                  <a:pt x="726955" y="250063"/>
                  <a:pt x="1023245" y="86868"/>
                </a:cubicBezTo>
                <a:lnTo>
                  <a:pt x="1023245" y="0"/>
                </a:lnTo>
                <a:cubicBezTo>
                  <a:pt x="693934" y="170053"/>
                  <a:pt x="432060" y="454660"/>
                  <a:pt x="294011" y="816229"/>
                </a:cubicBezTo>
                <a:lnTo>
                  <a:pt x="5721" y="1514348"/>
                </a:lnTo>
                <a:cubicBezTo>
                  <a:pt x="1531" y="1525143"/>
                  <a:pt x="-120" y="1536192"/>
                  <a:pt x="7" y="1547114"/>
                </a:cubicBezTo>
                <a:cubicBezTo>
                  <a:pt x="1531" y="1595628"/>
                  <a:pt x="42679" y="1639697"/>
                  <a:pt x="95637" y="1639697"/>
                </a:cubicBezTo>
                <a:lnTo>
                  <a:pt x="1023245" y="1639697"/>
                </a:lnTo>
                <a:lnTo>
                  <a:pt x="1023245" y="1563116"/>
                </a:lnTo>
                <a:lnTo>
                  <a:pt x="94495" y="1563116"/>
                </a:lnTo>
                <a:close/>
              </a:path>
            </a:pathLst>
          </a:custGeom>
          <a:solidFill>
            <a:srgbClr val="012169"/>
          </a:solidFill>
          <a:ln w="12700" cap="flat">
            <a:noFill/>
            <a:prstDash val="solid"/>
            <a:miter/>
          </a:ln>
        </p:spPr>
        <p:txBody>
          <a:bodyPr rtlCol="0" anchor="ctr">
            <a:noAutofit/>
          </a:bodyPr>
          <a:lstStyle/>
          <a:p>
            <a:endParaRPr lang="en-US"/>
          </a:p>
        </p:txBody>
      </p:sp>
      <p:sp>
        <p:nvSpPr>
          <p:cNvPr id="37" name="Freeform 36">
            <a:extLst>
              <a:ext uri="{FF2B5EF4-FFF2-40B4-BE49-F238E27FC236}">
                <a16:creationId xmlns:a16="http://schemas.microsoft.com/office/drawing/2014/main" id="{151FD0A5-5F28-1CEC-BCF4-A77AFD32E412}"/>
              </a:ext>
            </a:extLst>
          </p:cNvPr>
          <p:cNvSpPr/>
          <p:nvPr/>
        </p:nvSpPr>
        <p:spPr>
          <a:xfrm>
            <a:off x="8506694" y="2661157"/>
            <a:ext cx="2884236" cy="1535938"/>
          </a:xfrm>
          <a:custGeom>
            <a:avLst/>
            <a:gdLst>
              <a:gd name="connsiteX0" fmla="*/ 79902 w 2884236"/>
              <a:gd name="connsiteY0" fmla="*/ 1535811 h 1535938"/>
              <a:gd name="connsiteX1" fmla="*/ 1389019 w 2884236"/>
              <a:gd name="connsiteY1" fmla="*/ 1535811 h 1535938"/>
              <a:gd name="connsiteX2" fmla="*/ 2621299 w 2884236"/>
              <a:gd name="connsiteY2" fmla="*/ 769493 h 1535938"/>
              <a:gd name="connsiteX3" fmla="*/ 2879999 w 2884236"/>
              <a:gd name="connsiteY3" fmla="*/ 92202 h 1535938"/>
              <a:gd name="connsiteX4" fmla="*/ 2814594 w 2884236"/>
              <a:gd name="connsiteY4" fmla="*/ 0 h 1535938"/>
              <a:gd name="connsiteX5" fmla="*/ 1484396 w 2884236"/>
              <a:gd name="connsiteY5" fmla="*/ 0 h 1535938"/>
              <a:gd name="connsiteX6" fmla="*/ 248812 w 2884236"/>
              <a:gd name="connsiteY6" fmla="*/ 839216 h 1535938"/>
              <a:gd name="connsiteX7" fmla="*/ 4846 w 2884236"/>
              <a:gd name="connsiteY7" fmla="*/ 1429893 h 1535938"/>
              <a:gd name="connsiteX8" fmla="*/ 79902 w 2884236"/>
              <a:gd name="connsiteY8" fmla="*/ 1535938 h 1535938"/>
              <a:gd name="connsiteX9" fmla="*/ 79902 w 2884236"/>
              <a:gd name="connsiteY9" fmla="*/ 1535938 h 1535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84236" h="1535938">
                <a:moveTo>
                  <a:pt x="79902" y="1535811"/>
                </a:moveTo>
                <a:lnTo>
                  <a:pt x="1389019" y="1535811"/>
                </a:lnTo>
                <a:cubicBezTo>
                  <a:pt x="1948708" y="1535811"/>
                  <a:pt x="2425338" y="1282573"/>
                  <a:pt x="2621299" y="769493"/>
                </a:cubicBezTo>
                <a:lnTo>
                  <a:pt x="2879999" y="92202"/>
                </a:lnTo>
                <a:cubicBezTo>
                  <a:pt x="2896636" y="48641"/>
                  <a:pt x="2862092" y="0"/>
                  <a:pt x="2814594" y="0"/>
                </a:cubicBezTo>
                <a:lnTo>
                  <a:pt x="1484396" y="0"/>
                </a:lnTo>
                <a:cubicBezTo>
                  <a:pt x="928644" y="0"/>
                  <a:pt x="443376" y="329565"/>
                  <a:pt x="248812" y="839216"/>
                </a:cubicBezTo>
                <a:lnTo>
                  <a:pt x="4846" y="1429893"/>
                </a:lnTo>
                <a:cubicBezTo>
                  <a:pt x="-14204" y="1479931"/>
                  <a:pt x="25420" y="1535938"/>
                  <a:pt x="79902" y="1535938"/>
                </a:cubicBezTo>
                <a:lnTo>
                  <a:pt x="79902" y="1535938"/>
                </a:lnTo>
                <a:close/>
              </a:path>
            </a:pathLst>
          </a:custGeom>
          <a:solidFill>
            <a:srgbClr val="8BC400"/>
          </a:solidFill>
          <a:ln w="12700" cap="flat">
            <a:noFill/>
            <a:prstDash val="solid"/>
            <a:miter/>
          </a:ln>
        </p:spPr>
        <p:txBody>
          <a:bodyPr rtlCol="0" anchor="ctr">
            <a:noAutofit/>
          </a:bodyPr>
          <a:lstStyle/>
          <a:p>
            <a:endParaRPr lang="en-US"/>
          </a:p>
        </p:txBody>
      </p:sp>
      <p:sp>
        <p:nvSpPr>
          <p:cNvPr id="39" name="Freeform 38">
            <a:extLst>
              <a:ext uri="{FF2B5EF4-FFF2-40B4-BE49-F238E27FC236}">
                <a16:creationId xmlns:a16="http://schemas.microsoft.com/office/drawing/2014/main" id="{649B808A-A227-D395-AE92-8CF33709C811}"/>
              </a:ext>
            </a:extLst>
          </p:cNvPr>
          <p:cNvSpPr/>
          <p:nvPr/>
        </p:nvSpPr>
        <p:spPr>
          <a:xfrm>
            <a:off x="3182866" y="2827273"/>
            <a:ext cx="2260138" cy="1203579"/>
          </a:xfrm>
          <a:custGeom>
            <a:avLst/>
            <a:gdLst>
              <a:gd name="connsiteX0" fmla="*/ 62491 w 2260138"/>
              <a:gd name="connsiteY0" fmla="*/ 1203579 h 1203579"/>
              <a:gd name="connsiteX1" fmla="*/ 1088398 w 2260138"/>
              <a:gd name="connsiteY1" fmla="*/ 1203579 h 1203579"/>
              <a:gd name="connsiteX2" fmla="*/ 2054105 w 2260138"/>
              <a:gd name="connsiteY2" fmla="*/ 602996 h 1203579"/>
              <a:gd name="connsiteX3" fmla="*/ 2256798 w 2260138"/>
              <a:gd name="connsiteY3" fmla="*/ 72263 h 1203579"/>
              <a:gd name="connsiteX4" fmla="*/ 2205617 w 2260138"/>
              <a:gd name="connsiteY4" fmla="*/ 0 h 1203579"/>
              <a:gd name="connsiteX5" fmla="*/ 1163200 w 2260138"/>
              <a:gd name="connsiteY5" fmla="*/ 0 h 1203579"/>
              <a:gd name="connsiteX6" fmla="*/ 194952 w 2260138"/>
              <a:gd name="connsiteY6" fmla="*/ 657606 h 1203579"/>
              <a:gd name="connsiteX7" fmla="*/ 3817 w 2260138"/>
              <a:gd name="connsiteY7" fmla="*/ 1120521 h 1203579"/>
              <a:gd name="connsiteX8" fmla="*/ 62618 w 2260138"/>
              <a:gd name="connsiteY8" fmla="*/ 1203579 h 1203579"/>
              <a:gd name="connsiteX9" fmla="*/ 62618 w 2260138"/>
              <a:gd name="connsiteY9" fmla="*/ 1203579 h 1203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60138" h="1203579">
                <a:moveTo>
                  <a:pt x="62491" y="1203579"/>
                </a:moveTo>
                <a:lnTo>
                  <a:pt x="1088398" y="1203579"/>
                </a:lnTo>
                <a:cubicBezTo>
                  <a:pt x="1526929" y="1203579"/>
                  <a:pt x="1900562" y="1005205"/>
                  <a:pt x="2054105" y="602996"/>
                </a:cubicBezTo>
                <a:lnTo>
                  <a:pt x="2256798" y="72263"/>
                </a:lnTo>
                <a:cubicBezTo>
                  <a:pt x="2269879" y="38100"/>
                  <a:pt x="2242828" y="0"/>
                  <a:pt x="2205617" y="0"/>
                </a:cubicBezTo>
                <a:lnTo>
                  <a:pt x="1163200" y="0"/>
                </a:lnTo>
                <a:cubicBezTo>
                  <a:pt x="727718" y="0"/>
                  <a:pt x="347352" y="258318"/>
                  <a:pt x="194952" y="657606"/>
                </a:cubicBezTo>
                <a:lnTo>
                  <a:pt x="3817" y="1120521"/>
                </a:lnTo>
                <a:cubicBezTo>
                  <a:pt x="-11169" y="1159764"/>
                  <a:pt x="19946" y="1203579"/>
                  <a:pt x="62618" y="1203579"/>
                </a:cubicBezTo>
                <a:lnTo>
                  <a:pt x="62618" y="1203579"/>
                </a:lnTo>
                <a:close/>
              </a:path>
            </a:pathLst>
          </a:custGeom>
          <a:solidFill>
            <a:srgbClr val="012169"/>
          </a:solidFill>
          <a:ln w="12700" cap="flat">
            <a:noFill/>
            <a:prstDash val="solid"/>
            <a:miter/>
          </a:ln>
        </p:spPr>
        <p:txBody>
          <a:bodyPr rtlCol="0" anchor="ctr">
            <a:noAutofit/>
          </a:bodyPr>
          <a:lstStyle/>
          <a:p>
            <a:endParaRPr lang="en-US"/>
          </a:p>
        </p:txBody>
      </p:sp>
      <p:sp>
        <p:nvSpPr>
          <p:cNvPr id="42" name="Freeform 41">
            <a:extLst>
              <a:ext uri="{FF2B5EF4-FFF2-40B4-BE49-F238E27FC236}">
                <a16:creationId xmlns:a16="http://schemas.microsoft.com/office/drawing/2014/main" id="{E4F31A6D-7120-452C-CE8B-15AE7B2141D1}"/>
              </a:ext>
            </a:extLst>
          </p:cNvPr>
          <p:cNvSpPr/>
          <p:nvPr/>
        </p:nvSpPr>
        <p:spPr>
          <a:xfrm>
            <a:off x="0" y="2700401"/>
            <a:ext cx="504385" cy="1122552"/>
          </a:xfrm>
          <a:custGeom>
            <a:avLst/>
            <a:gdLst>
              <a:gd name="connsiteX0" fmla="*/ 438404 w 504385"/>
              <a:gd name="connsiteY0" fmla="*/ 0 h 1122552"/>
              <a:gd name="connsiteX1" fmla="*/ 0 w 504385"/>
              <a:gd name="connsiteY1" fmla="*/ 0 h 1122552"/>
              <a:gd name="connsiteX2" fmla="*/ 0 w 504385"/>
              <a:gd name="connsiteY2" fmla="*/ 1122553 h 1122552"/>
              <a:gd name="connsiteX3" fmla="*/ 255016 w 504385"/>
              <a:gd name="connsiteY3" fmla="*/ 730123 h 1122552"/>
              <a:gd name="connsiteX4" fmla="*/ 500380 w 504385"/>
              <a:gd name="connsiteY4" fmla="*/ 87503 h 1122552"/>
              <a:gd name="connsiteX5" fmla="*/ 438404 w 504385"/>
              <a:gd name="connsiteY5" fmla="*/ 0 h 1122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4385" h="1122552">
                <a:moveTo>
                  <a:pt x="438404" y="0"/>
                </a:moveTo>
                <a:lnTo>
                  <a:pt x="0" y="0"/>
                </a:lnTo>
                <a:lnTo>
                  <a:pt x="0" y="1122553"/>
                </a:lnTo>
                <a:cubicBezTo>
                  <a:pt x="108204" y="1016889"/>
                  <a:pt x="195326" y="886333"/>
                  <a:pt x="255016" y="730123"/>
                </a:cubicBezTo>
                <a:lnTo>
                  <a:pt x="500380" y="87503"/>
                </a:lnTo>
                <a:cubicBezTo>
                  <a:pt x="516128" y="46228"/>
                  <a:pt x="483362" y="0"/>
                  <a:pt x="438404" y="0"/>
                </a:cubicBezTo>
                <a:close/>
              </a:path>
            </a:pathLst>
          </a:custGeom>
          <a:solidFill>
            <a:srgbClr val="8BC400"/>
          </a:solidFill>
          <a:ln w="12700" cap="flat">
            <a:noFill/>
            <a:prstDash val="solid"/>
            <a:miter/>
          </a:ln>
        </p:spPr>
        <p:txBody>
          <a:bodyPr rtlCol="0" anchor="ctr">
            <a:noAutofit/>
          </a:bodyPr>
          <a:lstStyle/>
          <a:p>
            <a:endParaRPr lang="en-US"/>
          </a:p>
        </p:txBody>
      </p:sp>
      <p:sp>
        <p:nvSpPr>
          <p:cNvPr id="43" name="Freeform 42">
            <a:extLst>
              <a:ext uri="{FF2B5EF4-FFF2-40B4-BE49-F238E27FC236}">
                <a16:creationId xmlns:a16="http://schemas.microsoft.com/office/drawing/2014/main" id="{3D16BF57-60D0-95E2-8B1A-01D069AEC2FA}"/>
              </a:ext>
            </a:extLst>
          </p:cNvPr>
          <p:cNvSpPr/>
          <p:nvPr/>
        </p:nvSpPr>
        <p:spPr>
          <a:xfrm>
            <a:off x="11899069" y="1152271"/>
            <a:ext cx="292803" cy="829436"/>
          </a:xfrm>
          <a:custGeom>
            <a:avLst/>
            <a:gdLst>
              <a:gd name="connsiteX0" fmla="*/ 292676 w 292803"/>
              <a:gd name="connsiteY0" fmla="*/ 778637 h 829436"/>
              <a:gd name="connsiteX1" fmla="*/ 65854 w 292803"/>
              <a:gd name="connsiteY1" fmla="*/ 778637 h 829436"/>
              <a:gd name="connsiteX2" fmla="*/ 53409 w 292803"/>
              <a:gd name="connsiteY2" fmla="*/ 771652 h 829436"/>
              <a:gd name="connsiteX3" fmla="*/ 51376 w 292803"/>
              <a:gd name="connsiteY3" fmla="*/ 760095 h 829436"/>
              <a:gd name="connsiteX4" fmla="*/ 292803 w 292803"/>
              <a:gd name="connsiteY4" fmla="*/ 127889 h 829436"/>
              <a:gd name="connsiteX5" fmla="*/ 292803 w 292803"/>
              <a:gd name="connsiteY5" fmla="*/ 0 h 829436"/>
              <a:gd name="connsiteX6" fmla="*/ 249369 w 292803"/>
              <a:gd name="connsiteY6" fmla="*/ 99314 h 829436"/>
              <a:gd name="connsiteX7" fmla="*/ 4005 w 292803"/>
              <a:gd name="connsiteY7" fmla="*/ 741934 h 829436"/>
              <a:gd name="connsiteX8" fmla="*/ 65981 w 292803"/>
              <a:gd name="connsiteY8" fmla="*/ 829437 h 829436"/>
              <a:gd name="connsiteX9" fmla="*/ 292803 w 292803"/>
              <a:gd name="connsiteY9" fmla="*/ 829437 h 829436"/>
              <a:gd name="connsiteX10" fmla="*/ 292803 w 292803"/>
              <a:gd name="connsiteY10" fmla="*/ 778637 h 829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92803" h="829436">
                <a:moveTo>
                  <a:pt x="292676" y="778637"/>
                </a:moveTo>
                <a:lnTo>
                  <a:pt x="65854" y="778637"/>
                </a:lnTo>
                <a:cubicBezTo>
                  <a:pt x="58997" y="778637"/>
                  <a:pt x="54805" y="773684"/>
                  <a:pt x="53409" y="771652"/>
                </a:cubicBezTo>
                <a:cubicBezTo>
                  <a:pt x="51885" y="769366"/>
                  <a:pt x="49472" y="764921"/>
                  <a:pt x="51376" y="760095"/>
                </a:cubicBezTo>
                <a:lnTo>
                  <a:pt x="292803" y="127889"/>
                </a:lnTo>
                <a:lnTo>
                  <a:pt x="292803" y="0"/>
                </a:lnTo>
                <a:cubicBezTo>
                  <a:pt x="277055" y="31877"/>
                  <a:pt x="262450" y="65024"/>
                  <a:pt x="249369" y="99314"/>
                </a:cubicBezTo>
                <a:lnTo>
                  <a:pt x="4005" y="741934"/>
                </a:lnTo>
                <a:cubicBezTo>
                  <a:pt x="-11743" y="783209"/>
                  <a:pt x="21024" y="829437"/>
                  <a:pt x="65981" y="829437"/>
                </a:cubicBezTo>
                <a:lnTo>
                  <a:pt x="292803" y="829437"/>
                </a:lnTo>
                <a:lnTo>
                  <a:pt x="292803" y="778637"/>
                </a:lnTo>
                <a:close/>
              </a:path>
            </a:pathLst>
          </a:custGeom>
          <a:solidFill>
            <a:srgbClr val="8BC400"/>
          </a:solidFill>
          <a:ln w="12700" cap="flat">
            <a:noFill/>
            <a:prstDash val="solid"/>
            <a:miter/>
          </a:ln>
        </p:spPr>
        <p:txBody>
          <a:bodyPr rtlCol="0" anchor="ctr">
            <a:noAutofit/>
          </a:bodyPr>
          <a:lstStyle/>
          <a:p>
            <a:endParaRPr lang="en-US"/>
          </a:p>
        </p:txBody>
      </p:sp>
      <p:sp>
        <p:nvSpPr>
          <p:cNvPr id="45" name="Freeform 44">
            <a:extLst>
              <a:ext uri="{FF2B5EF4-FFF2-40B4-BE49-F238E27FC236}">
                <a16:creationId xmlns:a16="http://schemas.microsoft.com/office/drawing/2014/main" id="{F2C11417-23C4-2AB3-FB86-82A9A76A5398}"/>
              </a:ext>
            </a:extLst>
          </p:cNvPr>
          <p:cNvSpPr/>
          <p:nvPr/>
        </p:nvSpPr>
        <p:spPr>
          <a:xfrm>
            <a:off x="6960196" y="651255"/>
            <a:ext cx="2260138" cy="1203579"/>
          </a:xfrm>
          <a:custGeom>
            <a:avLst/>
            <a:gdLst>
              <a:gd name="connsiteX0" fmla="*/ 2197647 w 2260138"/>
              <a:gd name="connsiteY0" fmla="*/ 0 h 1203579"/>
              <a:gd name="connsiteX1" fmla="*/ 1171741 w 2260138"/>
              <a:gd name="connsiteY1" fmla="*/ 0 h 1203579"/>
              <a:gd name="connsiteX2" fmla="*/ 206033 w 2260138"/>
              <a:gd name="connsiteY2" fmla="*/ 600583 h 1203579"/>
              <a:gd name="connsiteX3" fmla="*/ 3341 w 2260138"/>
              <a:gd name="connsiteY3" fmla="*/ 1131316 h 1203579"/>
              <a:gd name="connsiteX4" fmla="*/ 54522 w 2260138"/>
              <a:gd name="connsiteY4" fmla="*/ 1203579 h 1203579"/>
              <a:gd name="connsiteX5" fmla="*/ 1096938 w 2260138"/>
              <a:gd name="connsiteY5" fmla="*/ 1203579 h 1203579"/>
              <a:gd name="connsiteX6" fmla="*/ 2065186 w 2260138"/>
              <a:gd name="connsiteY6" fmla="*/ 545973 h 1203579"/>
              <a:gd name="connsiteX7" fmla="*/ 2256321 w 2260138"/>
              <a:gd name="connsiteY7" fmla="*/ 83058 h 1203579"/>
              <a:gd name="connsiteX8" fmla="*/ 2197520 w 2260138"/>
              <a:gd name="connsiteY8" fmla="*/ 0 h 1203579"/>
              <a:gd name="connsiteX9" fmla="*/ 2197520 w 2260138"/>
              <a:gd name="connsiteY9" fmla="*/ 0 h 1203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60138" h="1203579">
                <a:moveTo>
                  <a:pt x="2197647" y="0"/>
                </a:moveTo>
                <a:lnTo>
                  <a:pt x="1171741" y="0"/>
                </a:lnTo>
                <a:cubicBezTo>
                  <a:pt x="733210" y="0"/>
                  <a:pt x="359576" y="198374"/>
                  <a:pt x="206033" y="600583"/>
                </a:cubicBezTo>
                <a:lnTo>
                  <a:pt x="3341" y="1131316"/>
                </a:lnTo>
                <a:cubicBezTo>
                  <a:pt x="-9740" y="1165479"/>
                  <a:pt x="17311" y="1203579"/>
                  <a:pt x="54522" y="1203579"/>
                </a:cubicBezTo>
                <a:lnTo>
                  <a:pt x="1096938" y="1203579"/>
                </a:lnTo>
                <a:cubicBezTo>
                  <a:pt x="1532421" y="1203579"/>
                  <a:pt x="1912786" y="945261"/>
                  <a:pt x="2065186" y="545973"/>
                </a:cubicBezTo>
                <a:lnTo>
                  <a:pt x="2256321" y="83058"/>
                </a:lnTo>
                <a:cubicBezTo>
                  <a:pt x="2271307" y="43815"/>
                  <a:pt x="2240192" y="0"/>
                  <a:pt x="2197520" y="0"/>
                </a:cubicBezTo>
                <a:lnTo>
                  <a:pt x="2197520" y="0"/>
                </a:lnTo>
                <a:close/>
              </a:path>
            </a:pathLst>
          </a:custGeom>
          <a:solidFill>
            <a:srgbClr val="012169"/>
          </a:solidFill>
          <a:ln w="12700" cap="flat">
            <a:noFill/>
            <a:prstDash val="solid"/>
            <a:miter/>
          </a:ln>
        </p:spPr>
        <p:txBody>
          <a:bodyPr rtlCol="0" anchor="ctr">
            <a:noAutofit/>
          </a:bodyPr>
          <a:lstStyle/>
          <a:p>
            <a:endParaRPr lang="en-US"/>
          </a:p>
        </p:txBody>
      </p:sp>
      <p:sp>
        <p:nvSpPr>
          <p:cNvPr id="47" name="Freeform 46">
            <a:extLst>
              <a:ext uri="{FF2B5EF4-FFF2-40B4-BE49-F238E27FC236}">
                <a16:creationId xmlns:a16="http://schemas.microsoft.com/office/drawing/2014/main" id="{371FED04-9928-4A8A-2E1A-616C48B27481}"/>
              </a:ext>
            </a:extLst>
          </p:cNvPr>
          <p:cNvSpPr/>
          <p:nvPr/>
        </p:nvSpPr>
        <p:spPr>
          <a:xfrm>
            <a:off x="1012270" y="485012"/>
            <a:ext cx="2884235" cy="1535938"/>
          </a:xfrm>
          <a:custGeom>
            <a:avLst/>
            <a:gdLst>
              <a:gd name="connsiteX0" fmla="*/ 2804333 w 2884235"/>
              <a:gd name="connsiteY0" fmla="*/ 127 h 1535938"/>
              <a:gd name="connsiteX1" fmla="*/ 1495217 w 2884235"/>
              <a:gd name="connsiteY1" fmla="*/ 127 h 1535938"/>
              <a:gd name="connsiteX2" fmla="*/ 262936 w 2884235"/>
              <a:gd name="connsiteY2" fmla="*/ 766445 h 1535938"/>
              <a:gd name="connsiteX3" fmla="*/ 4237 w 2884235"/>
              <a:gd name="connsiteY3" fmla="*/ 1443736 h 1535938"/>
              <a:gd name="connsiteX4" fmla="*/ 69642 w 2884235"/>
              <a:gd name="connsiteY4" fmla="*/ 1535938 h 1535938"/>
              <a:gd name="connsiteX5" fmla="*/ 1399840 w 2884235"/>
              <a:gd name="connsiteY5" fmla="*/ 1535938 h 1535938"/>
              <a:gd name="connsiteX6" fmla="*/ 2635423 w 2884235"/>
              <a:gd name="connsiteY6" fmla="*/ 696722 h 1535938"/>
              <a:gd name="connsiteX7" fmla="*/ 2879390 w 2884235"/>
              <a:gd name="connsiteY7" fmla="*/ 106045 h 1535938"/>
              <a:gd name="connsiteX8" fmla="*/ 2804333 w 2884235"/>
              <a:gd name="connsiteY8" fmla="*/ 0 h 1535938"/>
              <a:gd name="connsiteX9" fmla="*/ 2804333 w 2884235"/>
              <a:gd name="connsiteY9" fmla="*/ 0 h 1535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84235" h="1535938">
                <a:moveTo>
                  <a:pt x="2804333" y="127"/>
                </a:moveTo>
                <a:lnTo>
                  <a:pt x="1495217" y="127"/>
                </a:lnTo>
                <a:cubicBezTo>
                  <a:pt x="935528" y="127"/>
                  <a:pt x="458897" y="253365"/>
                  <a:pt x="262936" y="766445"/>
                </a:cubicBezTo>
                <a:lnTo>
                  <a:pt x="4237" y="1443736"/>
                </a:lnTo>
                <a:cubicBezTo>
                  <a:pt x="-12400" y="1487297"/>
                  <a:pt x="22144" y="1535938"/>
                  <a:pt x="69642" y="1535938"/>
                </a:cubicBezTo>
                <a:lnTo>
                  <a:pt x="1399840" y="1535938"/>
                </a:lnTo>
                <a:cubicBezTo>
                  <a:pt x="1955592" y="1535938"/>
                  <a:pt x="2440859" y="1206373"/>
                  <a:pt x="2635423" y="696722"/>
                </a:cubicBezTo>
                <a:lnTo>
                  <a:pt x="2879390" y="106045"/>
                </a:lnTo>
                <a:cubicBezTo>
                  <a:pt x="2898440" y="56007"/>
                  <a:pt x="2858816" y="0"/>
                  <a:pt x="2804333" y="0"/>
                </a:cubicBezTo>
                <a:lnTo>
                  <a:pt x="2804333" y="0"/>
                </a:lnTo>
                <a:close/>
              </a:path>
            </a:pathLst>
          </a:custGeom>
          <a:solidFill>
            <a:srgbClr val="8BC400"/>
          </a:solidFill>
          <a:ln w="12700" cap="flat">
            <a:noFill/>
            <a:prstDash val="solid"/>
            <a:miter/>
          </a:ln>
        </p:spPr>
        <p:txBody>
          <a:bodyPr rtlCol="0" anchor="ctr">
            <a:noAutofit/>
          </a:bodyPr>
          <a:lstStyle/>
          <a:p>
            <a:endParaRPr lang="en-US"/>
          </a:p>
        </p:txBody>
      </p:sp>
      <p:sp>
        <p:nvSpPr>
          <p:cNvPr id="52" name="Picture Placeholder 51">
            <a:extLst>
              <a:ext uri="{FF2B5EF4-FFF2-40B4-BE49-F238E27FC236}">
                <a16:creationId xmlns:a16="http://schemas.microsoft.com/office/drawing/2014/main" id="{B5D38B56-43C0-3FDE-5335-9A3F0975EE65}"/>
              </a:ext>
            </a:extLst>
          </p:cNvPr>
          <p:cNvSpPr>
            <a:spLocks noGrp="1"/>
          </p:cNvSpPr>
          <p:nvPr>
            <p:ph type="pic" sz="quarter" idx="26"/>
          </p:nvPr>
        </p:nvSpPr>
        <p:spPr>
          <a:xfrm>
            <a:off x="5275846" y="2510408"/>
            <a:ext cx="3450078" cy="1837182"/>
          </a:xfrm>
          <a:custGeom>
            <a:avLst/>
            <a:gdLst>
              <a:gd name="connsiteX0" fmla="*/ 1775574 w 3450078"/>
              <a:gd name="connsiteY0" fmla="*/ 0 h 1837182"/>
              <a:gd name="connsiteX1" fmla="*/ 3366758 w 3450078"/>
              <a:gd name="connsiteY1" fmla="*/ 0 h 1837182"/>
              <a:gd name="connsiteX2" fmla="*/ 3444990 w 3450078"/>
              <a:gd name="connsiteY2" fmla="*/ 110363 h 1837182"/>
              <a:gd name="connsiteX3" fmla="*/ 3135618 w 3450078"/>
              <a:gd name="connsiteY3" fmla="*/ 920496 h 1837182"/>
              <a:gd name="connsiteX4" fmla="*/ 1661656 w 3450078"/>
              <a:gd name="connsiteY4" fmla="*/ 1837182 h 1837182"/>
              <a:gd name="connsiteX5" fmla="*/ 95746 w 3450078"/>
              <a:gd name="connsiteY5" fmla="*/ 1837182 h 1837182"/>
              <a:gd name="connsiteX6" fmla="*/ 95619 w 3450078"/>
              <a:gd name="connsiteY6" fmla="*/ 1837182 h 1837182"/>
              <a:gd name="connsiteX7" fmla="*/ 5830 w 3450078"/>
              <a:gd name="connsiteY7" fmla="*/ 1710436 h 1837182"/>
              <a:gd name="connsiteX8" fmla="*/ 297675 w 3450078"/>
              <a:gd name="connsiteY8" fmla="*/ 1003808 h 1837182"/>
              <a:gd name="connsiteX9" fmla="*/ 1775574 w 3450078"/>
              <a:gd name="connsiteY9" fmla="*/ 0 h 1837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50078" h="1837182">
                <a:moveTo>
                  <a:pt x="1775574" y="0"/>
                </a:moveTo>
                <a:lnTo>
                  <a:pt x="3366758" y="0"/>
                </a:lnTo>
                <a:cubicBezTo>
                  <a:pt x="3423654" y="0"/>
                  <a:pt x="3464929" y="58293"/>
                  <a:pt x="3444990" y="110363"/>
                </a:cubicBezTo>
                <a:lnTo>
                  <a:pt x="3135618" y="920496"/>
                </a:lnTo>
                <a:cubicBezTo>
                  <a:pt x="2901303" y="1534414"/>
                  <a:pt x="2331072" y="1837182"/>
                  <a:pt x="1661656" y="1837182"/>
                </a:cubicBezTo>
                <a:lnTo>
                  <a:pt x="95746" y="1837182"/>
                </a:lnTo>
                <a:lnTo>
                  <a:pt x="95619" y="1837182"/>
                </a:lnTo>
                <a:cubicBezTo>
                  <a:pt x="30341" y="1837182"/>
                  <a:pt x="-17031" y="1770253"/>
                  <a:pt x="5830" y="1710436"/>
                </a:cubicBezTo>
                <a:lnTo>
                  <a:pt x="297675" y="1003808"/>
                </a:lnTo>
                <a:cubicBezTo>
                  <a:pt x="530340" y="394208"/>
                  <a:pt x="1110857" y="0"/>
                  <a:pt x="1775574" y="0"/>
                </a:cubicBezTo>
                <a:close/>
              </a:path>
            </a:pathLst>
          </a:custGeom>
          <a:pattFill prst="pct20">
            <a:fgClr>
              <a:srgbClr val="012169"/>
            </a:fgClr>
            <a:bgClr>
              <a:schemeClr val="bg1"/>
            </a:bgClr>
          </a:pattFill>
        </p:spPr>
        <p:txBody>
          <a:bodyPr wrap="square" anchor="ctr">
            <a:noAutofit/>
          </a:bodyPr>
          <a:lstStyle>
            <a:lvl1pPr marL="0" indent="0" algn="ctr">
              <a:lnSpc>
                <a:spcPct val="100000"/>
              </a:lnSpc>
              <a:spcBef>
                <a:spcPts val="0"/>
              </a:spcBef>
              <a:buNone/>
              <a:defRPr sz="1000" b="1">
                <a:solidFill>
                  <a:srgbClr val="012169"/>
                </a:solidFill>
                <a:latin typeface="Calibri" panose="020F0502020204030204" pitchFamily="34" charset="0"/>
                <a:cs typeface="Calibri" panose="020F0502020204030204" pitchFamily="34" charset="0"/>
              </a:defRPr>
            </a:lvl1pPr>
          </a:lstStyle>
          <a:p>
            <a:r>
              <a:rPr lang="en-US" dirty="0"/>
              <a:t>Click icon to add picture</a:t>
            </a:r>
          </a:p>
        </p:txBody>
      </p:sp>
      <p:sp>
        <p:nvSpPr>
          <p:cNvPr id="51" name="Picture Placeholder 50">
            <a:extLst>
              <a:ext uri="{FF2B5EF4-FFF2-40B4-BE49-F238E27FC236}">
                <a16:creationId xmlns:a16="http://schemas.microsoft.com/office/drawing/2014/main" id="{8D69E430-0EDB-3156-F1C7-18567A603FB0}"/>
              </a:ext>
            </a:extLst>
          </p:cNvPr>
          <p:cNvSpPr>
            <a:spLocks noGrp="1"/>
          </p:cNvSpPr>
          <p:nvPr>
            <p:ph type="pic" sz="quarter" idx="27"/>
          </p:nvPr>
        </p:nvSpPr>
        <p:spPr>
          <a:xfrm>
            <a:off x="9104484" y="465836"/>
            <a:ext cx="2956858" cy="1574800"/>
          </a:xfrm>
          <a:custGeom>
            <a:avLst/>
            <a:gdLst>
              <a:gd name="connsiteX0" fmla="*/ 1532909 w 2956858"/>
              <a:gd name="connsiteY0" fmla="*/ 0 h 1574800"/>
              <a:gd name="connsiteX1" fmla="*/ 2874918 w 2956858"/>
              <a:gd name="connsiteY1" fmla="*/ 0 h 1574800"/>
              <a:gd name="connsiteX2" fmla="*/ 2951880 w 2956858"/>
              <a:gd name="connsiteY2" fmla="*/ 108712 h 1574800"/>
              <a:gd name="connsiteX3" fmla="*/ 2701817 w 2956858"/>
              <a:gd name="connsiteY3" fmla="*/ 714375 h 1574800"/>
              <a:gd name="connsiteX4" fmla="*/ 1435119 w 2956858"/>
              <a:gd name="connsiteY4" fmla="*/ 1574800 h 1574800"/>
              <a:gd name="connsiteX5" fmla="*/ 71393 w 2956858"/>
              <a:gd name="connsiteY5" fmla="*/ 1574800 h 1574800"/>
              <a:gd name="connsiteX6" fmla="*/ 4336 w 2956858"/>
              <a:gd name="connsiteY6" fmla="*/ 1480185 h 1574800"/>
              <a:gd name="connsiteX7" fmla="*/ 269513 w 2956858"/>
              <a:gd name="connsiteY7" fmla="*/ 785749 h 1574800"/>
              <a:gd name="connsiteX8" fmla="*/ 1532909 w 2956858"/>
              <a:gd name="connsiteY8" fmla="*/ 0 h 1574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56858" h="1574800">
                <a:moveTo>
                  <a:pt x="1532909" y="0"/>
                </a:moveTo>
                <a:lnTo>
                  <a:pt x="2874918" y="0"/>
                </a:lnTo>
                <a:cubicBezTo>
                  <a:pt x="2930798" y="0"/>
                  <a:pt x="2971438" y="57404"/>
                  <a:pt x="2951880" y="108712"/>
                </a:cubicBezTo>
                <a:lnTo>
                  <a:pt x="2701817" y="714375"/>
                </a:lnTo>
                <a:cubicBezTo>
                  <a:pt x="2502427" y="1236853"/>
                  <a:pt x="2004841" y="1574800"/>
                  <a:pt x="1435119" y="1574800"/>
                </a:cubicBezTo>
                <a:lnTo>
                  <a:pt x="71393" y="1574800"/>
                </a:lnTo>
                <a:cubicBezTo>
                  <a:pt x="22625" y="1574800"/>
                  <a:pt x="-12681" y="1524889"/>
                  <a:pt x="4336" y="1480185"/>
                </a:cubicBezTo>
                <a:lnTo>
                  <a:pt x="269513" y="785749"/>
                </a:lnTo>
                <a:cubicBezTo>
                  <a:pt x="470427" y="259588"/>
                  <a:pt x="959122" y="0"/>
                  <a:pt x="1532909" y="0"/>
                </a:cubicBezTo>
                <a:close/>
              </a:path>
            </a:pathLst>
          </a:custGeom>
          <a:pattFill prst="pct20">
            <a:fgClr>
              <a:srgbClr val="012169"/>
            </a:fgClr>
            <a:bgClr>
              <a:schemeClr val="bg1"/>
            </a:bgClr>
          </a:pattFill>
        </p:spPr>
        <p:txBody>
          <a:bodyPr wrap="square" anchor="ctr">
            <a:noAutofit/>
          </a:bodyPr>
          <a:lstStyle>
            <a:lvl1pPr marL="0" indent="0" algn="ctr">
              <a:lnSpc>
                <a:spcPct val="100000"/>
              </a:lnSpc>
              <a:spcBef>
                <a:spcPts val="0"/>
              </a:spcBef>
              <a:buNone/>
              <a:defRPr sz="1000" b="1">
                <a:solidFill>
                  <a:srgbClr val="012169"/>
                </a:solidFill>
                <a:latin typeface="Calibri" panose="020F0502020204030204" pitchFamily="34" charset="0"/>
                <a:cs typeface="Calibri" panose="020F0502020204030204" pitchFamily="34" charset="0"/>
              </a:defRPr>
            </a:lvl1pPr>
          </a:lstStyle>
          <a:p>
            <a:r>
              <a:rPr lang="en-US" dirty="0"/>
              <a:t>Click icon to add picture</a:t>
            </a:r>
          </a:p>
        </p:txBody>
      </p:sp>
      <p:sp>
        <p:nvSpPr>
          <p:cNvPr id="50" name="Picture Placeholder 49">
            <a:extLst>
              <a:ext uri="{FF2B5EF4-FFF2-40B4-BE49-F238E27FC236}">
                <a16:creationId xmlns:a16="http://schemas.microsoft.com/office/drawing/2014/main" id="{4CD03CF0-6C27-0819-637D-4CA08550FCE9}"/>
              </a:ext>
            </a:extLst>
          </p:cNvPr>
          <p:cNvSpPr>
            <a:spLocks noGrp="1"/>
          </p:cNvSpPr>
          <p:nvPr>
            <p:ph type="pic" sz="quarter" idx="28"/>
          </p:nvPr>
        </p:nvSpPr>
        <p:spPr>
          <a:xfrm>
            <a:off x="3677275" y="334518"/>
            <a:ext cx="3450078" cy="1837182"/>
          </a:xfrm>
          <a:custGeom>
            <a:avLst/>
            <a:gdLst>
              <a:gd name="connsiteX0" fmla="*/ 1788423 w 3450078"/>
              <a:gd name="connsiteY0" fmla="*/ 0 h 1837182"/>
              <a:gd name="connsiteX1" fmla="*/ 3354333 w 3450078"/>
              <a:gd name="connsiteY1" fmla="*/ 0 h 1837182"/>
              <a:gd name="connsiteX2" fmla="*/ 3354460 w 3450078"/>
              <a:gd name="connsiteY2" fmla="*/ 0 h 1837182"/>
              <a:gd name="connsiteX3" fmla="*/ 3444249 w 3450078"/>
              <a:gd name="connsiteY3" fmla="*/ 126746 h 1837182"/>
              <a:gd name="connsiteX4" fmla="*/ 3152404 w 3450078"/>
              <a:gd name="connsiteY4" fmla="*/ 833374 h 1837182"/>
              <a:gd name="connsiteX5" fmla="*/ 1674504 w 3450078"/>
              <a:gd name="connsiteY5" fmla="*/ 1837182 h 1837182"/>
              <a:gd name="connsiteX6" fmla="*/ 83321 w 3450078"/>
              <a:gd name="connsiteY6" fmla="*/ 1837182 h 1837182"/>
              <a:gd name="connsiteX7" fmla="*/ 5089 w 3450078"/>
              <a:gd name="connsiteY7" fmla="*/ 1726819 h 1837182"/>
              <a:gd name="connsiteX8" fmla="*/ 314461 w 3450078"/>
              <a:gd name="connsiteY8" fmla="*/ 916686 h 1837182"/>
              <a:gd name="connsiteX9" fmla="*/ 1788423 w 3450078"/>
              <a:gd name="connsiteY9" fmla="*/ 0 h 1837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50078" h="1837182">
                <a:moveTo>
                  <a:pt x="1788423" y="0"/>
                </a:moveTo>
                <a:lnTo>
                  <a:pt x="3354333" y="0"/>
                </a:lnTo>
                <a:lnTo>
                  <a:pt x="3354460" y="0"/>
                </a:lnTo>
                <a:cubicBezTo>
                  <a:pt x="3419739" y="0"/>
                  <a:pt x="3467109" y="66929"/>
                  <a:pt x="3444249" y="126746"/>
                </a:cubicBezTo>
                <a:lnTo>
                  <a:pt x="3152404" y="833374"/>
                </a:lnTo>
                <a:cubicBezTo>
                  <a:pt x="2919740" y="1442974"/>
                  <a:pt x="2339222" y="1837182"/>
                  <a:pt x="1674504" y="1837182"/>
                </a:cubicBezTo>
                <a:lnTo>
                  <a:pt x="83321" y="1837182"/>
                </a:lnTo>
                <a:cubicBezTo>
                  <a:pt x="26425" y="1837182"/>
                  <a:pt x="-14850" y="1778889"/>
                  <a:pt x="5089" y="1726819"/>
                </a:cubicBezTo>
                <a:lnTo>
                  <a:pt x="314461" y="916686"/>
                </a:lnTo>
                <a:cubicBezTo>
                  <a:pt x="548776" y="302768"/>
                  <a:pt x="1119006" y="0"/>
                  <a:pt x="1788423" y="0"/>
                </a:cubicBezTo>
                <a:close/>
              </a:path>
            </a:pathLst>
          </a:custGeom>
          <a:pattFill prst="pct20">
            <a:fgClr>
              <a:srgbClr val="012169"/>
            </a:fgClr>
            <a:bgClr>
              <a:schemeClr val="bg1"/>
            </a:bgClr>
          </a:pattFill>
        </p:spPr>
        <p:txBody>
          <a:bodyPr wrap="square" anchor="ctr">
            <a:noAutofit/>
          </a:bodyPr>
          <a:lstStyle>
            <a:lvl1pPr marL="0" indent="0" algn="ctr">
              <a:lnSpc>
                <a:spcPct val="100000"/>
              </a:lnSpc>
              <a:spcBef>
                <a:spcPts val="0"/>
              </a:spcBef>
              <a:buNone/>
              <a:defRPr sz="1000" b="1">
                <a:solidFill>
                  <a:srgbClr val="012169"/>
                </a:solidFill>
                <a:latin typeface="Calibri" panose="020F0502020204030204" pitchFamily="34" charset="0"/>
                <a:cs typeface="Calibri" panose="020F0502020204030204" pitchFamily="34" charset="0"/>
              </a:defRPr>
            </a:lvl1pPr>
          </a:lstStyle>
          <a:p>
            <a:r>
              <a:rPr lang="en-US" dirty="0"/>
              <a:t>Click icon to add picture</a:t>
            </a:r>
          </a:p>
        </p:txBody>
      </p:sp>
      <p:sp>
        <p:nvSpPr>
          <p:cNvPr id="2" name="Proprietary Statement">
            <a:extLst>
              <a:ext uri="{FF2B5EF4-FFF2-40B4-BE49-F238E27FC236}">
                <a16:creationId xmlns:a16="http://schemas.microsoft.com/office/drawing/2014/main" id="{CFCCAD6C-5B7D-97A1-9D7C-E5E7B5C2A7E6}"/>
              </a:ext>
            </a:extLst>
          </p:cNvPr>
          <p:cNvSpPr txBox="1"/>
          <p:nvPr userDrawn="1"/>
        </p:nvSpPr>
        <p:spPr>
          <a:xfrm>
            <a:off x="9849970" y="65481"/>
            <a:ext cx="2019129" cy="275129"/>
          </a:xfrm>
          <a:prstGeom prst="rect">
            <a:avLst/>
          </a:prstGeom>
          <a:noFill/>
        </p:spPr>
        <p:txBody>
          <a:bodyPr wrap="square" rtlCol="0">
            <a:noAutofit/>
          </a:bodyPr>
          <a:lstStyle/>
          <a:p>
            <a:pPr algn="r"/>
            <a:r>
              <a:rPr lang="en-US" sz="800" dirty="0">
                <a:solidFill>
                  <a:srgbClr val="012169"/>
                </a:solidFill>
                <a:latin typeface="+mn-lt"/>
                <a:cs typeface="Calibri" panose="020F0502020204030204" pitchFamily="34" charset="0"/>
              </a:rPr>
              <a:t>Proprietary business information of ADM.</a:t>
            </a:r>
          </a:p>
        </p:txBody>
      </p:sp>
      <p:sp>
        <p:nvSpPr>
          <p:cNvPr id="3" name="Page Number">
            <a:extLst>
              <a:ext uri="{FF2B5EF4-FFF2-40B4-BE49-F238E27FC236}">
                <a16:creationId xmlns:a16="http://schemas.microsoft.com/office/drawing/2014/main" id="{6D8C810F-48E2-F61C-E11A-1842C9E37A89}"/>
              </a:ext>
            </a:extLst>
          </p:cNvPr>
          <p:cNvSpPr txBox="1"/>
          <p:nvPr userDrawn="1"/>
        </p:nvSpPr>
        <p:spPr>
          <a:xfrm>
            <a:off x="11725057" y="76801"/>
            <a:ext cx="583933" cy="153888"/>
          </a:xfrm>
          <a:prstGeom prst="rect">
            <a:avLst/>
          </a:prstGeom>
          <a:noFill/>
        </p:spPr>
        <p:txBody>
          <a:bodyPr wrap="square" lIns="0" tIns="0" rIns="0" bIns="0" rtlCol="0" anchor="ctr" anchorCtr="0">
            <a:noAutofit/>
          </a:bodyPr>
          <a:lstStyle/>
          <a:p>
            <a:pPr algn="ctr"/>
            <a:fld id="{B49023F9-1F1A-4EC8-9204-C35E5AB6C15C}" type="slidenum">
              <a:rPr lang="en-US" sz="1000" smtClean="0">
                <a:solidFill>
                  <a:srgbClr val="012169"/>
                </a:solidFill>
                <a:latin typeface="+mj-lt"/>
              </a:rPr>
              <a:pPr algn="ctr"/>
              <a:t>‹#›</a:t>
            </a:fld>
            <a:endParaRPr lang="en-US" sz="1000" dirty="0">
              <a:solidFill>
                <a:srgbClr val="012169"/>
              </a:solidFill>
              <a:latin typeface="+mj-lt"/>
            </a:endParaRPr>
          </a:p>
        </p:txBody>
      </p:sp>
      <p:sp>
        <p:nvSpPr>
          <p:cNvPr id="8" name="Picture Placeholder 51">
            <a:extLst>
              <a:ext uri="{FF2B5EF4-FFF2-40B4-BE49-F238E27FC236}">
                <a16:creationId xmlns:a16="http://schemas.microsoft.com/office/drawing/2014/main" id="{13853D1E-D8F5-935D-67DC-D6D51B6A3154}"/>
              </a:ext>
            </a:extLst>
          </p:cNvPr>
          <p:cNvSpPr>
            <a:spLocks noGrp="1"/>
          </p:cNvSpPr>
          <p:nvPr>
            <p:ph type="pic" sz="quarter" idx="29"/>
          </p:nvPr>
        </p:nvSpPr>
        <p:spPr>
          <a:xfrm>
            <a:off x="336294" y="2626326"/>
            <a:ext cx="2956984" cy="1574607"/>
          </a:xfrm>
          <a:custGeom>
            <a:avLst/>
            <a:gdLst>
              <a:gd name="connsiteX0" fmla="*/ 1775574 w 3450078"/>
              <a:gd name="connsiteY0" fmla="*/ 0 h 1837182"/>
              <a:gd name="connsiteX1" fmla="*/ 3366758 w 3450078"/>
              <a:gd name="connsiteY1" fmla="*/ 0 h 1837182"/>
              <a:gd name="connsiteX2" fmla="*/ 3444990 w 3450078"/>
              <a:gd name="connsiteY2" fmla="*/ 110363 h 1837182"/>
              <a:gd name="connsiteX3" fmla="*/ 3135618 w 3450078"/>
              <a:gd name="connsiteY3" fmla="*/ 920496 h 1837182"/>
              <a:gd name="connsiteX4" fmla="*/ 1661656 w 3450078"/>
              <a:gd name="connsiteY4" fmla="*/ 1837182 h 1837182"/>
              <a:gd name="connsiteX5" fmla="*/ 95746 w 3450078"/>
              <a:gd name="connsiteY5" fmla="*/ 1837182 h 1837182"/>
              <a:gd name="connsiteX6" fmla="*/ 95619 w 3450078"/>
              <a:gd name="connsiteY6" fmla="*/ 1837182 h 1837182"/>
              <a:gd name="connsiteX7" fmla="*/ 5830 w 3450078"/>
              <a:gd name="connsiteY7" fmla="*/ 1710436 h 1837182"/>
              <a:gd name="connsiteX8" fmla="*/ 297675 w 3450078"/>
              <a:gd name="connsiteY8" fmla="*/ 1003808 h 1837182"/>
              <a:gd name="connsiteX9" fmla="*/ 1775574 w 3450078"/>
              <a:gd name="connsiteY9" fmla="*/ 0 h 1837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50078" h="1837182">
                <a:moveTo>
                  <a:pt x="1775574" y="0"/>
                </a:moveTo>
                <a:lnTo>
                  <a:pt x="3366758" y="0"/>
                </a:lnTo>
                <a:cubicBezTo>
                  <a:pt x="3423654" y="0"/>
                  <a:pt x="3464929" y="58293"/>
                  <a:pt x="3444990" y="110363"/>
                </a:cubicBezTo>
                <a:lnTo>
                  <a:pt x="3135618" y="920496"/>
                </a:lnTo>
                <a:cubicBezTo>
                  <a:pt x="2901303" y="1534414"/>
                  <a:pt x="2331072" y="1837182"/>
                  <a:pt x="1661656" y="1837182"/>
                </a:cubicBezTo>
                <a:lnTo>
                  <a:pt x="95746" y="1837182"/>
                </a:lnTo>
                <a:lnTo>
                  <a:pt x="95619" y="1837182"/>
                </a:lnTo>
                <a:cubicBezTo>
                  <a:pt x="30341" y="1837182"/>
                  <a:pt x="-17031" y="1770253"/>
                  <a:pt x="5830" y="1710436"/>
                </a:cubicBezTo>
                <a:lnTo>
                  <a:pt x="297675" y="1003808"/>
                </a:lnTo>
                <a:cubicBezTo>
                  <a:pt x="530340" y="394208"/>
                  <a:pt x="1110857" y="0"/>
                  <a:pt x="1775574" y="0"/>
                </a:cubicBezTo>
                <a:close/>
              </a:path>
            </a:pathLst>
          </a:custGeom>
          <a:pattFill prst="pct20">
            <a:fgClr>
              <a:srgbClr val="012169"/>
            </a:fgClr>
            <a:bgClr>
              <a:schemeClr val="bg1"/>
            </a:bgClr>
          </a:pattFill>
        </p:spPr>
        <p:txBody>
          <a:bodyPr wrap="square" anchor="ctr">
            <a:noAutofit/>
          </a:bodyPr>
          <a:lstStyle>
            <a:lvl1pPr marL="0" indent="0" algn="ctr">
              <a:lnSpc>
                <a:spcPct val="100000"/>
              </a:lnSpc>
              <a:spcBef>
                <a:spcPts val="0"/>
              </a:spcBef>
              <a:buNone/>
              <a:defRPr sz="1000" b="1">
                <a:solidFill>
                  <a:srgbClr val="012169"/>
                </a:solidFill>
                <a:latin typeface="Calibri" panose="020F0502020204030204" pitchFamily="34" charset="0"/>
                <a:cs typeface="Calibri" panose="020F0502020204030204" pitchFamily="34" charset="0"/>
              </a:defRPr>
            </a:lvl1pPr>
          </a:lstStyle>
          <a:p>
            <a:r>
              <a:rPr lang="en-US" dirty="0"/>
              <a:t>Click icon to add picture</a:t>
            </a:r>
          </a:p>
        </p:txBody>
      </p:sp>
      <p:sp>
        <p:nvSpPr>
          <p:cNvPr id="197" name="Freeform 196">
            <a:extLst>
              <a:ext uri="{FF2B5EF4-FFF2-40B4-BE49-F238E27FC236}">
                <a16:creationId xmlns:a16="http://schemas.microsoft.com/office/drawing/2014/main" id="{5EC8CEB6-8F21-102D-2E58-E44E8787AA35}"/>
              </a:ext>
            </a:extLst>
          </p:cNvPr>
          <p:cNvSpPr/>
          <p:nvPr userDrawn="1"/>
        </p:nvSpPr>
        <p:spPr>
          <a:xfrm>
            <a:off x="8923676" y="4962880"/>
            <a:ext cx="2395479" cy="1275638"/>
          </a:xfrm>
          <a:custGeom>
            <a:avLst/>
            <a:gdLst>
              <a:gd name="connsiteX0" fmla="*/ 2329057 w 2395479"/>
              <a:gd name="connsiteY0" fmla="*/ 0 h 1275638"/>
              <a:gd name="connsiteX1" fmla="*/ 1241798 w 2395479"/>
              <a:gd name="connsiteY1" fmla="*/ 0 h 1275638"/>
              <a:gd name="connsiteX2" fmla="*/ 218330 w 2395479"/>
              <a:gd name="connsiteY2" fmla="*/ 636498 h 1275638"/>
              <a:gd name="connsiteX3" fmla="*/ 3522 w 2395479"/>
              <a:gd name="connsiteY3" fmla="*/ 1199032 h 1275638"/>
              <a:gd name="connsiteX4" fmla="*/ 57802 w 2395479"/>
              <a:gd name="connsiteY4" fmla="*/ 1275638 h 1275638"/>
              <a:gd name="connsiteX5" fmla="*/ 1162601 w 2395479"/>
              <a:gd name="connsiteY5" fmla="*/ 1275638 h 1275638"/>
              <a:gd name="connsiteX6" fmla="*/ 2188812 w 2395479"/>
              <a:gd name="connsiteY6" fmla="*/ 578637 h 1275638"/>
              <a:gd name="connsiteX7" fmla="*/ 2391440 w 2395479"/>
              <a:gd name="connsiteY7" fmla="*/ 88036 h 1275638"/>
              <a:gd name="connsiteX8" fmla="*/ 2329057 w 2395479"/>
              <a:gd name="connsiteY8" fmla="*/ 0 h 1275638"/>
              <a:gd name="connsiteX9" fmla="*/ 2329057 w 2395479"/>
              <a:gd name="connsiteY9" fmla="*/ 0 h 1275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95479" h="1275638">
                <a:moveTo>
                  <a:pt x="2329057" y="0"/>
                </a:moveTo>
                <a:lnTo>
                  <a:pt x="1241798" y="0"/>
                </a:lnTo>
                <a:cubicBezTo>
                  <a:pt x="777003" y="0"/>
                  <a:pt x="381081" y="210274"/>
                  <a:pt x="218330" y="636498"/>
                </a:cubicBezTo>
                <a:lnTo>
                  <a:pt x="3522" y="1199032"/>
                </a:lnTo>
                <a:cubicBezTo>
                  <a:pt x="-10295" y="1235202"/>
                  <a:pt x="18356" y="1275638"/>
                  <a:pt x="57802" y="1275638"/>
                </a:cubicBezTo>
                <a:lnTo>
                  <a:pt x="1162601" y="1275638"/>
                </a:lnTo>
                <a:cubicBezTo>
                  <a:pt x="1624144" y="1275638"/>
                  <a:pt x="2027204" y="1001877"/>
                  <a:pt x="2188812" y="578637"/>
                </a:cubicBezTo>
                <a:lnTo>
                  <a:pt x="2391440" y="88036"/>
                </a:lnTo>
                <a:cubicBezTo>
                  <a:pt x="2407302" y="46469"/>
                  <a:pt x="2374371" y="0"/>
                  <a:pt x="2329057" y="0"/>
                </a:cubicBezTo>
                <a:lnTo>
                  <a:pt x="2329057" y="0"/>
                </a:lnTo>
                <a:close/>
              </a:path>
            </a:pathLst>
          </a:custGeom>
          <a:solidFill>
            <a:schemeClr val="tx1"/>
          </a:solidFill>
          <a:ln w="12700" cap="flat">
            <a:noFill/>
            <a:prstDash val="solid"/>
            <a:miter/>
          </a:ln>
        </p:spPr>
        <p:txBody>
          <a:bodyPr rtlCol="0" anchor="ctr">
            <a:noAutofit/>
          </a:bodyPr>
          <a:lstStyle/>
          <a:p>
            <a:endParaRPr lang="en-US"/>
          </a:p>
        </p:txBody>
      </p:sp>
      <p:sp>
        <p:nvSpPr>
          <p:cNvPr id="198" name="Freeform 197">
            <a:extLst>
              <a:ext uri="{FF2B5EF4-FFF2-40B4-BE49-F238E27FC236}">
                <a16:creationId xmlns:a16="http://schemas.microsoft.com/office/drawing/2014/main" id="{14FD13E4-EED8-B338-E051-5D250BC948CB}"/>
              </a:ext>
            </a:extLst>
          </p:cNvPr>
          <p:cNvSpPr/>
          <p:nvPr userDrawn="1"/>
        </p:nvSpPr>
        <p:spPr>
          <a:xfrm>
            <a:off x="3501004" y="4813376"/>
            <a:ext cx="2956994" cy="1574647"/>
          </a:xfrm>
          <a:custGeom>
            <a:avLst/>
            <a:gdLst>
              <a:gd name="connsiteX0" fmla="*/ 2874992 w 2956994"/>
              <a:gd name="connsiteY0" fmla="*/ 0 h 1574647"/>
              <a:gd name="connsiteX1" fmla="*/ 1532894 w 2956994"/>
              <a:gd name="connsiteY1" fmla="*/ 0 h 1574647"/>
              <a:gd name="connsiteX2" fmla="*/ 269511 w 2956994"/>
              <a:gd name="connsiteY2" fmla="*/ 785685 h 1574647"/>
              <a:gd name="connsiteX3" fmla="*/ 4347 w 2956994"/>
              <a:gd name="connsiteY3" fmla="*/ 1480083 h 1574647"/>
              <a:gd name="connsiteX4" fmla="*/ 71353 w 2956994"/>
              <a:gd name="connsiteY4" fmla="*/ 1574647 h 1574647"/>
              <a:gd name="connsiteX5" fmla="*/ 1435130 w 2956994"/>
              <a:gd name="connsiteY5" fmla="*/ 1574647 h 1574647"/>
              <a:gd name="connsiteX6" fmla="*/ 2701878 w 2956994"/>
              <a:gd name="connsiteY6" fmla="*/ 714261 h 1574647"/>
              <a:gd name="connsiteX7" fmla="*/ 2952005 w 2956994"/>
              <a:gd name="connsiteY7" fmla="*/ 108661 h 1574647"/>
              <a:gd name="connsiteX8" fmla="*/ 2874992 w 2956994"/>
              <a:gd name="connsiteY8" fmla="*/ 0 h 1574647"/>
              <a:gd name="connsiteX9" fmla="*/ 2874992 w 2956994"/>
              <a:gd name="connsiteY9" fmla="*/ 0 h 1574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56994" h="1574647">
                <a:moveTo>
                  <a:pt x="2874992" y="0"/>
                </a:moveTo>
                <a:lnTo>
                  <a:pt x="1532894" y="0"/>
                </a:lnTo>
                <a:cubicBezTo>
                  <a:pt x="959146" y="0"/>
                  <a:pt x="470412" y="259550"/>
                  <a:pt x="269511" y="785685"/>
                </a:cubicBezTo>
                <a:lnTo>
                  <a:pt x="4347" y="1480083"/>
                </a:lnTo>
                <a:cubicBezTo>
                  <a:pt x="-12708" y="1524736"/>
                  <a:pt x="22661" y="1574647"/>
                  <a:pt x="71353" y="1574647"/>
                </a:cubicBezTo>
                <a:lnTo>
                  <a:pt x="1435130" y="1574647"/>
                </a:lnTo>
                <a:cubicBezTo>
                  <a:pt x="2004864" y="1574647"/>
                  <a:pt x="2502387" y="1236726"/>
                  <a:pt x="2701878" y="714261"/>
                </a:cubicBezTo>
                <a:lnTo>
                  <a:pt x="2952005" y="108661"/>
                </a:lnTo>
                <a:cubicBezTo>
                  <a:pt x="2971589" y="57353"/>
                  <a:pt x="2930948" y="0"/>
                  <a:pt x="2874992" y="0"/>
                </a:cubicBezTo>
                <a:lnTo>
                  <a:pt x="2874992" y="0"/>
                </a:lnTo>
                <a:close/>
              </a:path>
            </a:pathLst>
          </a:custGeom>
          <a:solidFill>
            <a:srgbClr val="8BC400"/>
          </a:solidFill>
          <a:ln w="12700" cap="flat">
            <a:noFill/>
            <a:prstDash val="solid"/>
            <a:miter/>
          </a:ln>
        </p:spPr>
        <p:txBody>
          <a:bodyPr rtlCol="0" anchor="ctr">
            <a:noAutofit/>
          </a:bodyPr>
          <a:lstStyle/>
          <a:p>
            <a:endParaRPr lang="en-US"/>
          </a:p>
        </p:txBody>
      </p:sp>
      <p:sp>
        <p:nvSpPr>
          <p:cNvPr id="199" name="Freeform 198">
            <a:extLst>
              <a:ext uri="{FF2B5EF4-FFF2-40B4-BE49-F238E27FC236}">
                <a16:creationId xmlns:a16="http://schemas.microsoft.com/office/drawing/2014/main" id="{FB1CAEBA-6F69-3F1F-0A77-14D38059F157}"/>
              </a:ext>
            </a:extLst>
          </p:cNvPr>
          <p:cNvSpPr/>
          <p:nvPr userDrawn="1"/>
        </p:nvSpPr>
        <p:spPr>
          <a:xfrm>
            <a:off x="11226509" y="4956733"/>
            <a:ext cx="965185" cy="1336687"/>
          </a:xfrm>
          <a:custGeom>
            <a:avLst/>
            <a:gdLst>
              <a:gd name="connsiteX0" fmla="*/ 965186 w 965185"/>
              <a:gd name="connsiteY0" fmla="*/ 0 h 1336687"/>
              <a:gd name="connsiteX1" fmla="*/ 237133 w 965185"/>
              <a:gd name="connsiteY1" fmla="*/ 642531 h 1336687"/>
              <a:gd name="connsiteX2" fmla="*/ 3821 w 965185"/>
              <a:gd name="connsiteY2" fmla="*/ 1253490 h 1336687"/>
              <a:gd name="connsiteX3" fmla="*/ 62787 w 965185"/>
              <a:gd name="connsiteY3" fmla="*/ 1336688 h 1336687"/>
              <a:gd name="connsiteX4" fmla="*/ 965186 w 965185"/>
              <a:gd name="connsiteY4" fmla="*/ 1336688 h 1336687"/>
              <a:gd name="connsiteX5" fmla="*/ 965186 w 965185"/>
              <a:gd name="connsiteY5" fmla="*/ 0 h 1336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65185" h="1336687">
                <a:moveTo>
                  <a:pt x="965186" y="0"/>
                </a:moveTo>
                <a:cubicBezTo>
                  <a:pt x="633144" y="89497"/>
                  <a:pt x="366876" y="302755"/>
                  <a:pt x="237133" y="642531"/>
                </a:cubicBezTo>
                <a:lnTo>
                  <a:pt x="3821" y="1253490"/>
                </a:lnTo>
                <a:cubicBezTo>
                  <a:pt x="-11178" y="1292771"/>
                  <a:pt x="19950" y="1336688"/>
                  <a:pt x="62787" y="1336688"/>
                </a:cubicBezTo>
                <a:lnTo>
                  <a:pt x="965186" y="1336688"/>
                </a:lnTo>
                <a:lnTo>
                  <a:pt x="965186" y="0"/>
                </a:lnTo>
                <a:close/>
              </a:path>
            </a:pathLst>
          </a:custGeom>
          <a:solidFill>
            <a:srgbClr val="8BC400"/>
          </a:solidFill>
          <a:ln w="12700" cap="flat">
            <a:noFill/>
            <a:prstDash val="solid"/>
            <a:miter/>
          </a:ln>
        </p:spPr>
        <p:txBody>
          <a:bodyPr rtlCol="0" anchor="ctr">
            <a:noAutofit/>
          </a:bodyPr>
          <a:lstStyle/>
          <a:p>
            <a:endParaRPr lang="en-US"/>
          </a:p>
        </p:txBody>
      </p:sp>
      <p:sp>
        <p:nvSpPr>
          <p:cNvPr id="200" name="Freeform 199">
            <a:extLst>
              <a:ext uri="{FF2B5EF4-FFF2-40B4-BE49-F238E27FC236}">
                <a16:creationId xmlns:a16="http://schemas.microsoft.com/office/drawing/2014/main" id="{B3D9A08E-BDB4-3FB1-C5BD-DFF5D691DB30}"/>
              </a:ext>
            </a:extLst>
          </p:cNvPr>
          <p:cNvSpPr/>
          <p:nvPr userDrawn="1"/>
        </p:nvSpPr>
        <p:spPr>
          <a:xfrm>
            <a:off x="0" y="334521"/>
            <a:ext cx="1234821" cy="1745471"/>
          </a:xfrm>
          <a:custGeom>
            <a:avLst/>
            <a:gdLst>
              <a:gd name="connsiteX0" fmla="*/ 1139156 w 1234821"/>
              <a:gd name="connsiteY0" fmla="*/ 0 h 1745471"/>
              <a:gd name="connsiteX1" fmla="*/ 0 w 1234821"/>
              <a:gd name="connsiteY1" fmla="*/ 0 h 1745471"/>
              <a:gd name="connsiteX2" fmla="*/ 0 w 1234821"/>
              <a:gd name="connsiteY2" fmla="*/ 1745472 h 1745471"/>
              <a:gd name="connsiteX3" fmla="*/ 937175 w 1234821"/>
              <a:gd name="connsiteY3" fmla="*/ 833351 h 1745471"/>
              <a:gd name="connsiteX4" fmla="*/ 1228997 w 1234821"/>
              <a:gd name="connsiteY4" fmla="*/ 126783 h 1745471"/>
              <a:gd name="connsiteX5" fmla="*/ 1139154 w 1234821"/>
              <a:gd name="connsiteY5" fmla="*/ 0 h 17454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34821" h="1745471">
                <a:moveTo>
                  <a:pt x="1139156" y="0"/>
                </a:moveTo>
                <a:lnTo>
                  <a:pt x="0" y="0"/>
                </a:lnTo>
                <a:lnTo>
                  <a:pt x="0" y="1745472"/>
                </a:lnTo>
                <a:cubicBezTo>
                  <a:pt x="426053" y="1595319"/>
                  <a:pt x="770645" y="1269488"/>
                  <a:pt x="937175" y="833351"/>
                </a:cubicBezTo>
                <a:lnTo>
                  <a:pt x="1228997" y="126783"/>
                </a:lnTo>
                <a:cubicBezTo>
                  <a:pt x="1251854" y="66923"/>
                  <a:pt x="1204430" y="0"/>
                  <a:pt x="1139154" y="0"/>
                </a:cubicBezTo>
                <a:close/>
              </a:path>
            </a:pathLst>
          </a:custGeom>
          <a:solidFill>
            <a:srgbClr val="012169"/>
          </a:solidFill>
          <a:ln w="12700" cap="flat">
            <a:noFill/>
            <a:prstDash val="solid"/>
            <a:miter/>
          </a:ln>
        </p:spPr>
        <p:txBody>
          <a:bodyPr rtlCol="0" anchor="ctr">
            <a:noAutofit/>
          </a:bodyPr>
          <a:lstStyle/>
          <a:p>
            <a:endParaRPr lang="en-US"/>
          </a:p>
        </p:txBody>
      </p:sp>
      <p:sp>
        <p:nvSpPr>
          <p:cNvPr id="201" name="Freeform 200">
            <a:extLst>
              <a:ext uri="{FF2B5EF4-FFF2-40B4-BE49-F238E27FC236}">
                <a16:creationId xmlns:a16="http://schemas.microsoft.com/office/drawing/2014/main" id="{920841C4-6E67-CD30-51AA-FA02C7032247}"/>
              </a:ext>
            </a:extLst>
          </p:cNvPr>
          <p:cNvSpPr/>
          <p:nvPr userDrawn="1"/>
        </p:nvSpPr>
        <p:spPr>
          <a:xfrm>
            <a:off x="0" y="4682109"/>
            <a:ext cx="1523780" cy="1817865"/>
          </a:xfrm>
          <a:custGeom>
            <a:avLst/>
            <a:gdLst>
              <a:gd name="connsiteX0" fmla="*/ 1428115 w 1523780"/>
              <a:gd name="connsiteY0" fmla="*/ 0 h 1817865"/>
              <a:gd name="connsiteX1" fmla="*/ 0 w 1523780"/>
              <a:gd name="connsiteY1" fmla="*/ 0 h 1817865"/>
              <a:gd name="connsiteX2" fmla="*/ 0 w 1523780"/>
              <a:gd name="connsiteY2" fmla="*/ 1817865 h 1817865"/>
              <a:gd name="connsiteX3" fmla="*/ 1226132 w 1523780"/>
              <a:gd name="connsiteY3" fmla="*/ 833348 h 1817865"/>
              <a:gd name="connsiteX4" fmla="*/ 1517955 w 1523780"/>
              <a:gd name="connsiteY4" fmla="*/ 126784 h 1817865"/>
              <a:gd name="connsiteX5" fmla="*/ 1428115 w 1523780"/>
              <a:gd name="connsiteY5" fmla="*/ 0 h 1817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23780" h="1817865">
                <a:moveTo>
                  <a:pt x="1428115" y="0"/>
                </a:moveTo>
                <a:lnTo>
                  <a:pt x="0" y="0"/>
                </a:lnTo>
                <a:lnTo>
                  <a:pt x="0" y="1817865"/>
                </a:lnTo>
                <a:cubicBezTo>
                  <a:pt x="556499" y="1732039"/>
                  <a:pt x="1023334" y="1364475"/>
                  <a:pt x="1226132" y="833348"/>
                </a:cubicBezTo>
                <a:lnTo>
                  <a:pt x="1517955" y="126784"/>
                </a:lnTo>
                <a:cubicBezTo>
                  <a:pt x="1540815" y="66929"/>
                  <a:pt x="1493393" y="0"/>
                  <a:pt x="1428115" y="0"/>
                </a:cubicBezTo>
                <a:close/>
              </a:path>
            </a:pathLst>
          </a:custGeom>
          <a:solidFill>
            <a:srgbClr val="8BC400"/>
          </a:solidFill>
          <a:ln w="12700" cap="flat">
            <a:noFill/>
            <a:prstDash val="solid"/>
            <a:miter/>
          </a:ln>
        </p:spPr>
        <p:txBody>
          <a:bodyPr rtlCol="0" anchor="ctr">
            <a:noAutofit/>
          </a:bodyPr>
          <a:lstStyle/>
          <a:p>
            <a:endParaRPr lang="en-US"/>
          </a:p>
        </p:txBody>
      </p:sp>
      <p:sp>
        <p:nvSpPr>
          <p:cNvPr id="202" name="Picture Placeholder 51">
            <a:extLst>
              <a:ext uri="{FF2B5EF4-FFF2-40B4-BE49-F238E27FC236}">
                <a16:creationId xmlns:a16="http://schemas.microsoft.com/office/drawing/2014/main" id="{02231FD1-346A-761B-A690-36936AFDF211}"/>
              </a:ext>
            </a:extLst>
          </p:cNvPr>
          <p:cNvSpPr>
            <a:spLocks noGrp="1"/>
          </p:cNvSpPr>
          <p:nvPr>
            <p:ph type="pic" sz="quarter" idx="30"/>
          </p:nvPr>
        </p:nvSpPr>
        <p:spPr>
          <a:xfrm>
            <a:off x="1355729" y="4993008"/>
            <a:ext cx="2260277" cy="1203607"/>
          </a:xfrm>
          <a:custGeom>
            <a:avLst/>
            <a:gdLst>
              <a:gd name="connsiteX0" fmla="*/ 1775574 w 3450078"/>
              <a:gd name="connsiteY0" fmla="*/ 0 h 1837182"/>
              <a:gd name="connsiteX1" fmla="*/ 3366758 w 3450078"/>
              <a:gd name="connsiteY1" fmla="*/ 0 h 1837182"/>
              <a:gd name="connsiteX2" fmla="*/ 3444990 w 3450078"/>
              <a:gd name="connsiteY2" fmla="*/ 110363 h 1837182"/>
              <a:gd name="connsiteX3" fmla="*/ 3135618 w 3450078"/>
              <a:gd name="connsiteY3" fmla="*/ 920496 h 1837182"/>
              <a:gd name="connsiteX4" fmla="*/ 1661656 w 3450078"/>
              <a:gd name="connsiteY4" fmla="*/ 1837182 h 1837182"/>
              <a:gd name="connsiteX5" fmla="*/ 95746 w 3450078"/>
              <a:gd name="connsiteY5" fmla="*/ 1837182 h 1837182"/>
              <a:gd name="connsiteX6" fmla="*/ 95619 w 3450078"/>
              <a:gd name="connsiteY6" fmla="*/ 1837182 h 1837182"/>
              <a:gd name="connsiteX7" fmla="*/ 5830 w 3450078"/>
              <a:gd name="connsiteY7" fmla="*/ 1710436 h 1837182"/>
              <a:gd name="connsiteX8" fmla="*/ 297675 w 3450078"/>
              <a:gd name="connsiteY8" fmla="*/ 1003808 h 1837182"/>
              <a:gd name="connsiteX9" fmla="*/ 1775574 w 3450078"/>
              <a:gd name="connsiteY9" fmla="*/ 0 h 1837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50078" h="1837182">
                <a:moveTo>
                  <a:pt x="1775574" y="0"/>
                </a:moveTo>
                <a:lnTo>
                  <a:pt x="3366758" y="0"/>
                </a:lnTo>
                <a:cubicBezTo>
                  <a:pt x="3423654" y="0"/>
                  <a:pt x="3464929" y="58293"/>
                  <a:pt x="3444990" y="110363"/>
                </a:cubicBezTo>
                <a:lnTo>
                  <a:pt x="3135618" y="920496"/>
                </a:lnTo>
                <a:cubicBezTo>
                  <a:pt x="2901303" y="1534414"/>
                  <a:pt x="2331072" y="1837182"/>
                  <a:pt x="1661656" y="1837182"/>
                </a:cubicBezTo>
                <a:lnTo>
                  <a:pt x="95746" y="1837182"/>
                </a:lnTo>
                <a:lnTo>
                  <a:pt x="95619" y="1837182"/>
                </a:lnTo>
                <a:cubicBezTo>
                  <a:pt x="30341" y="1837182"/>
                  <a:pt x="-17031" y="1770253"/>
                  <a:pt x="5830" y="1710436"/>
                </a:cubicBezTo>
                <a:lnTo>
                  <a:pt x="297675" y="1003808"/>
                </a:lnTo>
                <a:cubicBezTo>
                  <a:pt x="530340" y="394208"/>
                  <a:pt x="1110857" y="0"/>
                  <a:pt x="1775574" y="0"/>
                </a:cubicBezTo>
                <a:close/>
              </a:path>
            </a:pathLst>
          </a:custGeom>
          <a:pattFill prst="pct20">
            <a:fgClr>
              <a:srgbClr val="012169"/>
            </a:fgClr>
            <a:bgClr>
              <a:schemeClr val="bg1"/>
            </a:bgClr>
          </a:pattFill>
        </p:spPr>
        <p:txBody>
          <a:bodyPr wrap="square" anchor="ctr">
            <a:noAutofit/>
          </a:bodyPr>
          <a:lstStyle>
            <a:lvl1pPr marL="0" indent="0" algn="ctr">
              <a:lnSpc>
                <a:spcPct val="100000"/>
              </a:lnSpc>
              <a:spcBef>
                <a:spcPts val="0"/>
              </a:spcBef>
              <a:buNone/>
              <a:defRPr sz="1000" b="1">
                <a:solidFill>
                  <a:srgbClr val="012169"/>
                </a:solidFill>
                <a:latin typeface="Calibri" panose="020F0502020204030204" pitchFamily="34" charset="0"/>
                <a:cs typeface="Calibri" panose="020F0502020204030204" pitchFamily="34" charset="0"/>
              </a:defRPr>
            </a:lvl1pPr>
          </a:lstStyle>
          <a:p>
            <a:r>
              <a:rPr lang="en-US" dirty="0"/>
              <a:t>Click icon to add picture</a:t>
            </a:r>
          </a:p>
        </p:txBody>
      </p:sp>
      <p:sp>
        <p:nvSpPr>
          <p:cNvPr id="203" name="Picture Placeholder 51">
            <a:extLst>
              <a:ext uri="{FF2B5EF4-FFF2-40B4-BE49-F238E27FC236}">
                <a16:creationId xmlns:a16="http://schemas.microsoft.com/office/drawing/2014/main" id="{1DFA492C-0E15-093A-ABB0-D0CA322C006C}"/>
              </a:ext>
            </a:extLst>
          </p:cNvPr>
          <p:cNvSpPr>
            <a:spLocks noGrp="1"/>
          </p:cNvSpPr>
          <p:nvPr>
            <p:ph type="pic" sz="quarter" idx="31"/>
          </p:nvPr>
        </p:nvSpPr>
        <p:spPr>
          <a:xfrm>
            <a:off x="6294000" y="4872049"/>
            <a:ext cx="2736690" cy="1457299"/>
          </a:xfrm>
          <a:custGeom>
            <a:avLst/>
            <a:gdLst>
              <a:gd name="connsiteX0" fmla="*/ 1775574 w 3450078"/>
              <a:gd name="connsiteY0" fmla="*/ 0 h 1837182"/>
              <a:gd name="connsiteX1" fmla="*/ 3366758 w 3450078"/>
              <a:gd name="connsiteY1" fmla="*/ 0 h 1837182"/>
              <a:gd name="connsiteX2" fmla="*/ 3444990 w 3450078"/>
              <a:gd name="connsiteY2" fmla="*/ 110363 h 1837182"/>
              <a:gd name="connsiteX3" fmla="*/ 3135618 w 3450078"/>
              <a:gd name="connsiteY3" fmla="*/ 920496 h 1837182"/>
              <a:gd name="connsiteX4" fmla="*/ 1661656 w 3450078"/>
              <a:gd name="connsiteY4" fmla="*/ 1837182 h 1837182"/>
              <a:gd name="connsiteX5" fmla="*/ 95746 w 3450078"/>
              <a:gd name="connsiteY5" fmla="*/ 1837182 h 1837182"/>
              <a:gd name="connsiteX6" fmla="*/ 95619 w 3450078"/>
              <a:gd name="connsiteY6" fmla="*/ 1837182 h 1837182"/>
              <a:gd name="connsiteX7" fmla="*/ 5830 w 3450078"/>
              <a:gd name="connsiteY7" fmla="*/ 1710436 h 1837182"/>
              <a:gd name="connsiteX8" fmla="*/ 297675 w 3450078"/>
              <a:gd name="connsiteY8" fmla="*/ 1003808 h 1837182"/>
              <a:gd name="connsiteX9" fmla="*/ 1775574 w 3450078"/>
              <a:gd name="connsiteY9" fmla="*/ 0 h 1837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50078" h="1837182">
                <a:moveTo>
                  <a:pt x="1775574" y="0"/>
                </a:moveTo>
                <a:lnTo>
                  <a:pt x="3366758" y="0"/>
                </a:lnTo>
                <a:cubicBezTo>
                  <a:pt x="3423654" y="0"/>
                  <a:pt x="3464929" y="58293"/>
                  <a:pt x="3444990" y="110363"/>
                </a:cubicBezTo>
                <a:lnTo>
                  <a:pt x="3135618" y="920496"/>
                </a:lnTo>
                <a:cubicBezTo>
                  <a:pt x="2901303" y="1534414"/>
                  <a:pt x="2331072" y="1837182"/>
                  <a:pt x="1661656" y="1837182"/>
                </a:cubicBezTo>
                <a:lnTo>
                  <a:pt x="95746" y="1837182"/>
                </a:lnTo>
                <a:lnTo>
                  <a:pt x="95619" y="1837182"/>
                </a:lnTo>
                <a:cubicBezTo>
                  <a:pt x="30341" y="1837182"/>
                  <a:pt x="-17031" y="1770253"/>
                  <a:pt x="5830" y="1710436"/>
                </a:cubicBezTo>
                <a:lnTo>
                  <a:pt x="297675" y="1003808"/>
                </a:lnTo>
                <a:cubicBezTo>
                  <a:pt x="530340" y="394208"/>
                  <a:pt x="1110857" y="0"/>
                  <a:pt x="1775574" y="0"/>
                </a:cubicBezTo>
                <a:close/>
              </a:path>
            </a:pathLst>
          </a:custGeom>
          <a:pattFill prst="pct20">
            <a:fgClr>
              <a:srgbClr val="012169"/>
            </a:fgClr>
            <a:bgClr>
              <a:schemeClr val="bg1"/>
            </a:bgClr>
          </a:pattFill>
        </p:spPr>
        <p:txBody>
          <a:bodyPr wrap="square" anchor="ctr">
            <a:noAutofit/>
          </a:bodyPr>
          <a:lstStyle>
            <a:lvl1pPr marL="0" indent="0" algn="ctr">
              <a:lnSpc>
                <a:spcPct val="100000"/>
              </a:lnSpc>
              <a:spcBef>
                <a:spcPts val="0"/>
              </a:spcBef>
              <a:buNone/>
              <a:defRPr sz="1000" b="1">
                <a:solidFill>
                  <a:srgbClr val="012169"/>
                </a:solidFill>
                <a:latin typeface="Calibri" panose="020F0502020204030204" pitchFamily="34" charset="0"/>
                <a:cs typeface="Calibri" panose="020F0502020204030204" pitchFamily="34" charset="0"/>
              </a:defRPr>
            </a:lvl1pPr>
          </a:lstStyle>
          <a:p>
            <a:r>
              <a:rPr lang="en-US" dirty="0"/>
              <a:t>Click icon to add picture</a:t>
            </a:r>
          </a:p>
        </p:txBody>
      </p:sp>
    </p:spTree>
    <p:extLst>
      <p:ext uri="{BB962C8B-B14F-4D97-AF65-F5344CB8AC3E}">
        <p14:creationId xmlns:p14="http://schemas.microsoft.com/office/powerpoint/2010/main" val="65894661"/>
      </p:ext>
    </p:extLst>
  </p:cSld>
  <p:clrMapOvr>
    <a:masterClrMapping/>
  </p:clrMapOvr>
  <p:extLst>
    <p:ext uri="{DCECCB84-F9BA-43D5-87BE-67443E8EF086}">
      <p15:sldGuideLst xmlns:p15="http://schemas.microsoft.com/office/powerpoint/2012/main">
        <p15:guide id="1" pos="3840">
          <p15:clr>
            <a:srgbClr val="FBAE40"/>
          </p15:clr>
        </p15:guide>
      </p15:sldGuideLst>
    </p:ext>
  </p:extLst>
</p:sldLayout>
</file>

<file path=ppt/slideLayouts/slideLayout123.xml><?xml version="1.0" encoding="utf-8"?>
<p:sldLayout xmlns:a="http://schemas.openxmlformats.org/drawingml/2006/main" xmlns:r="http://schemas.openxmlformats.org/officeDocument/2006/relationships" xmlns:p="http://schemas.openxmlformats.org/presentationml/2006/main" preserve="1" userDrawn="1">
  <p:cSld name="Content+Media 36">
    <p:spTree>
      <p:nvGrpSpPr>
        <p:cNvPr id="1" name=""/>
        <p:cNvGrpSpPr/>
        <p:nvPr/>
      </p:nvGrpSpPr>
      <p:grpSpPr>
        <a:xfrm>
          <a:off x="0" y="0"/>
          <a:ext cx="0" cy="0"/>
          <a:chOff x="0" y="0"/>
          <a:chExt cx="0" cy="0"/>
        </a:xfrm>
      </p:grpSpPr>
      <p:sp>
        <p:nvSpPr>
          <p:cNvPr id="10" name="Freeform 9">
            <a:extLst>
              <a:ext uri="{FF2B5EF4-FFF2-40B4-BE49-F238E27FC236}">
                <a16:creationId xmlns:a16="http://schemas.microsoft.com/office/drawing/2014/main" id="{1FF00E51-21E8-1998-214C-EE0C826FBB0A}"/>
              </a:ext>
            </a:extLst>
          </p:cNvPr>
          <p:cNvSpPr/>
          <p:nvPr userDrawn="1"/>
        </p:nvSpPr>
        <p:spPr>
          <a:xfrm>
            <a:off x="-13472" y="-164"/>
            <a:ext cx="12205305" cy="6865499"/>
          </a:xfrm>
          <a:custGeom>
            <a:avLst/>
            <a:gdLst>
              <a:gd name="connsiteX0" fmla="*/ 12205306 w 12205305"/>
              <a:gd name="connsiteY0" fmla="*/ 0 h 6865499"/>
              <a:gd name="connsiteX1" fmla="*/ 1884678 w 12205305"/>
              <a:gd name="connsiteY1" fmla="*/ 0 h 6865499"/>
              <a:gd name="connsiteX2" fmla="*/ 1179165 w 12205305"/>
              <a:gd name="connsiteY2" fmla="*/ 284542 h 6865499"/>
              <a:gd name="connsiteX3" fmla="*/ 136 w 12205305"/>
              <a:gd name="connsiteY3" fmla="*/ 284542 h 6865499"/>
              <a:gd name="connsiteX4" fmla="*/ 136 w 12205305"/>
              <a:gd name="connsiteY4" fmla="*/ 3881130 h 6865499"/>
              <a:gd name="connsiteX5" fmla="*/ 0 w 12205305"/>
              <a:gd name="connsiteY5" fmla="*/ 3881130 h 6865499"/>
              <a:gd name="connsiteX6" fmla="*/ 0 w 12205305"/>
              <a:gd name="connsiteY6" fmla="*/ 6865500 h 6865499"/>
              <a:gd name="connsiteX7" fmla="*/ 12205166 w 12205305"/>
              <a:gd name="connsiteY7" fmla="*/ 6865500 h 6865499"/>
              <a:gd name="connsiteX8" fmla="*/ 12205166 w 12205305"/>
              <a:gd name="connsiteY8" fmla="*/ 4456663 h 6865499"/>
              <a:gd name="connsiteX9" fmla="*/ 12205306 w 12205305"/>
              <a:gd name="connsiteY9" fmla="*/ 4456548 h 6865499"/>
              <a:gd name="connsiteX10" fmla="*/ 12205306 w 12205305"/>
              <a:gd name="connsiteY10" fmla="*/ 0 h 6865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205305" h="6865499">
                <a:moveTo>
                  <a:pt x="12205306" y="0"/>
                </a:moveTo>
                <a:lnTo>
                  <a:pt x="1884678" y="0"/>
                </a:lnTo>
                <a:cubicBezTo>
                  <a:pt x="1702119" y="179070"/>
                  <a:pt x="1452075" y="284542"/>
                  <a:pt x="1179165" y="284542"/>
                </a:cubicBezTo>
                <a:lnTo>
                  <a:pt x="136" y="284542"/>
                </a:lnTo>
                <a:lnTo>
                  <a:pt x="136" y="3881130"/>
                </a:lnTo>
                <a:lnTo>
                  <a:pt x="0" y="3881130"/>
                </a:lnTo>
                <a:lnTo>
                  <a:pt x="0" y="6865500"/>
                </a:lnTo>
                <a:lnTo>
                  <a:pt x="12205166" y="6865500"/>
                </a:lnTo>
                <a:lnTo>
                  <a:pt x="12205166" y="4456663"/>
                </a:lnTo>
                <a:cubicBezTo>
                  <a:pt x="12205217" y="4456637"/>
                  <a:pt x="12205255" y="4456586"/>
                  <a:pt x="12205306" y="4456548"/>
                </a:cubicBezTo>
                <a:lnTo>
                  <a:pt x="12205306" y="0"/>
                </a:lnTo>
                <a:close/>
              </a:path>
            </a:pathLst>
          </a:custGeom>
          <a:solidFill>
            <a:srgbClr val="012169"/>
          </a:solidFill>
          <a:ln w="12710" cap="flat">
            <a:noFill/>
            <a:prstDash val="solid"/>
            <a:miter/>
          </a:ln>
        </p:spPr>
        <p:txBody>
          <a:bodyPr rtlCol="0" anchor="ctr">
            <a:noAutofit/>
          </a:bodyPr>
          <a:lstStyle/>
          <a:p>
            <a:endParaRPr lang="en-US"/>
          </a:p>
        </p:txBody>
      </p:sp>
      <p:sp>
        <p:nvSpPr>
          <p:cNvPr id="13" name="Freeform 12">
            <a:extLst>
              <a:ext uri="{FF2B5EF4-FFF2-40B4-BE49-F238E27FC236}">
                <a16:creationId xmlns:a16="http://schemas.microsoft.com/office/drawing/2014/main" id="{DF254786-E7EF-A95C-3ED4-AD398C2C5166}"/>
              </a:ext>
            </a:extLst>
          </p:cNvPr>
          <p:cNvSpPr/>
          <p:nvPr userDrawn="1"/>
        </p:nvSpPr>
        <p:spPr>
          <a:xfrm>
            <a:off x="-13472" y="4456345"/>
            <a:ext cx="12205305" cy="2408824"/>
          </a:xfrm>
          <a:custGeom>
            <a:avLst/>
            <a:gdLst>
              <a:gd name="connsiteX0" fmla="*/ 6459772 w 12205305"/>
              <a:gd name="connsiteY0" fmla="*/ 2065753 h 2408824"/>
              <a:gd name="connsiteX1" fmla="*/ 0 w 12205305"/>
              <a:gd name="connsiteY1" fmla="*/ 2065753 h 2408824"/>
              <a:gd name="connsiteX2" fmla="*/ 0 w 12205305"/>
              <a:gd name="connsiteY2" fmla="*/ 2408825 h 2408824"/>
              <a:gd name="connsiteX3" fmla="*/ 12205306 w 12205305"/>
              <a:gd name="connsiteY3" fmla="*/ 2408825 h 2408824"/>
              <a:gd name="connsiteX4" fmla="*/ 12205306 w 12205305"/>
              <a:gd name="connsiteY4" fmla="*/ 0 h 2408824"/>
              <a:gd name="connsiteX5" fmla="*/ 6459772 w 12205305"/>
              <a:gd name="connsiteY5" fmla="*/ 2065753 h 2408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205305" h="2408824">
                <a:moveTo>
                  <a:pt x="6459772" y="2065753"/>
                </a:moveTo>
                <a:lnTo>
                  <a:pt x="0" y="2065753"/>
                </a:lnTo>
                <a:lnTo>
                  <a:pt x="0" y="2408825"/>
                </a:lnTo>
                <a:lnTo>
                  <a:pt x="12205306" y="2408825"/>
                </a:lnTo>
                <a:lnTo>
                  <a:pt x="12205306" y="0"/>
                </a:lnTo>
                <a:cubicBezTo>
                  <a:pt x="10648681" y="1310217"/>
                  <a:pt x="8634953" y="2065753"/>
                  <a:pt x="6459772" y="2065753"/>
                </a:cubicBezTo>
                <a:close/>
              </a:path>
            </a:pathLst>
          </a:custGeom>
          <a:solidFill>
            <a:srgbClr val="8BC400"/>
          </a:solidFill>
          <a:ln w="12710" cap="flat">
            <a:noFill/>
            <a:prstDash val="solid"/>
            <a:miter/>
          </a:ln>
        </p:spPr>
        <p:txBody>
          <a:bodyPr rtlCol="0" anchor="ctr">
            <a:noAutofit/>
          </a:bodyPr>
          <a:lstStyle/>
          <a:p>
            <a:endParaRPr lang="en-US"/>
          </a:p>
        </p:txBody>
      </p:sp>
      <p:sp>
        <p:nvSpPr>
          <p:cNvPr id="16" name="Freeform 15">
            <a:extLst>
              <a:ext uri="{FF2B5EF4-FFF2-40B4-BE49-F238E27FC236}">
                <a16:creationId xmlns:a16="http://schemas.microsoft.com/office/drawing/2014/main" id="{79ED3BEA-C657-9674-BC11-1454FD5FD237}"/>
              </a:ext>
            </a:extLst>
          </p:cNvPr>
          <p:cNvSpPr/>
          <p:nvPr userDrawn="1"/>
        </p:nvSpPr>
        <p:spPr>
          <a:xfrm>
            <a:off x="4284505" y="343188"/>
            <a:ext cx="3610732" cy="6521994"/>
          </a:xfrm>
          <a:custGeom>
            <a:avLst/>
            <a:gdLst>
              <a:gd name="connsiteX0" fmla="*/ 0 w 3610732"/>
              <a:gd name="connsiteY0" fmla="*/ 0 h 6521994"/>
              <a:gd name="connsiteX1" fmla="*/ 0 w 3610732"/>
              <a:gd name="connsiteY1" fmla="*/ 6521994 h 6521994"/>
              <a:gd name="connsiteX2" fmla="*/ 3610732 w 3610732"/>
              <a:gd name="connsiteY2" fmla="*/ 6521994 h 6521994"/>
              <a:gd name="connsiteX3" fmla="*/ 3610732 w 3610732"/>
              <a:gd name="connsiteY3" fmla="*/ 0 h 6521994"/>
              <a:gd name="connsiteX4" fmla="*/ 0 w 3610732"/>
              <a:gd name="connsiteY4" fmla="*/ 0 h 65219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10732" h="6521994">
                <a:moveTo>
                  <a:pt x="0" y="0"/>
                </a:moveTo>
                <a:lnTo>
                  <a:pt x="0" y="6521994"/>
                </a:lnTo>
                <a:lnTo>
                  <a:pt x="3610732" y="6521994"/>
                </a:lnTo>
                <a:lnTo>
                  <a:pt x="3610732" y="0"/>
                </a:lnTo>
                <a:lnTo>
                  <a:pt x="0" y="0"/>
                </a:lnTo>
                <a:close/>
              </a:path>
            </a:pathLst>
          </a:custGeom>
          <a:solidFill>
            <a:srgbClr val="FFFFFF"/>
          </a:solidFill>
          <a:ln w="12710" cap="flat">
            <a:noFill/>
            <a:prstDash val="solid"/>
            <a:miter/>
          </a:ln>
        </p:spPr>
        <p:txBody>
          <a:bodyPr rtlCol="0" anchor="ctr">
            <a:noAutofit/>
          </a:bodyPr>
          <a:lstStyle/>
          <a:p>
            <a:endParaRPr lang="en-US"/>
          </a:p>
        </p:txBody>
      </p:sp>
      <p:sp>
        <p:nvSpPr>
          <p:cNvPr id="17" name="Freeform 16">
            <a:extLst>
              <a:ext uri="{FF2B5EF4-FFF2-40B4-BE49-F238E27FC236}">
                <a16:creationId xmlns:a16="http://schemas.microsoft.com/office/drawing/2014/main" id="{D3D8B8B9-5DBB-299A-8D26-39F3AD40DEAC}"/>
              </a:ext>
            </a:extLst>
          </p:cNvPr>
          <p:cNvSpPr/>
          <p:nvPr userDrawn="1"/>
        </p:nvSpPr>
        <p:spPr>
          <a:xfrm>
            <a:off x="8237686" y="343188"/>
            <a:ext cx="3610732" cy="6521994"/>
          </a:xfrm>
          <a:custGeom>
            <a:avLst/>
            <a:gdLst>
              <a:gd name="connsiteX0" fmla="*/ 0 w 3610732"/>
              <a:gd name="connsiteY0" fmla="*/ 0 h 6521994"/>
              <a:gd name="connsiteX1" fmla="*/ 0 w 3610732"/>
              <a:gd name="connsiteY1" fmla="*/ 6521994 h 6521994"/>
              <a:gd name="connsiteX2" fmla="*/ 3610733 w 3610732"/>
              <a:gd name="connsiteY2" fmla="*/ 6521994 h 6521994"/>
              <a:gd name="connsiteX3" fmla="*/ 3610733 w 3610732"/>
              <a:gd name="connsiteY3" fmla="*/ 0 h 6521994"/>
              <a:gd name="connsiteX4" fmla="*/ 0 w 3610732"/>
              <a:gd name="connsiteY4" fmla="*/ 0 h 65219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10732" h="6521994">
                <a:moveTo>
                  <a:pt x="0" y="0"/>
                </a:moveTo>
                <a:lnTo>
                  <a:pt x="0" y="6521994"/>
                </a:lnTo>
                <a:lnTo>
                  <a:pt x="3610733" y="6521994"/>
                </a:lnTo>
                <a:lnTo>
                  <a:pt x="3610733" y="0"/>
                </a:lnTo>
                <a:lnTo>
                  <a:pt x="0" y="0"/>
                </a:lnTo>
                <a:close/>
              </a:path>
            </a:pathLst>
          </a:custGeom>
          <a:solidFill>
            <a:srgbClr val="FFFFFF"/>
          </a:solidFill>
          <a:ln w="12710" cap="flat">
            <a:noFill/>
            <a:prstDash val="solid"/>
            <a:miter/>
          </a:ln>
        </p:spPr>
        <p:txBody>
          <a:bodyPr rtlCol="0" anchor="ctr">
            <a:noAutofit/>
          </a:bodyPr>
          <a:lstStyle/>
          <a:p>
            <a:endParaRPr lang="en-US"/>
          </a:p>
        </p:txBody>
      </p:sp>
      <p:sp>
        <p:nvSpPr>
          <p:cNvPr id="18" name="Picture Placeholder 28">
            <a:extLst>
              <a:ext uri="{FF2B5EF4-FFF2-40B4-BE49-F238E27FC236}">
                <a16:creationId xmlns:a16="http://schemas.microsoft.com/office/drawing/2014/main" id="{5AE128EE-35C2-5551-95ED-6861BE2371B8}"/>
              </a:ext>
            </a:extLst>
          </p:cNvPr>
          <p:cNvSpPr>
            <a:spLocks noGrp="1"/>
          </p:cNvSpPr>
          <p:nvPr>
            <p:ph type="pic" sz="quarter" idx="55"/>
          </p:nvPr>
        </p:nvSpPr>
        <p:spPr>
          <a:xfrm>
            <a:off x="4632970" y="687202"/>
            <a:ext cx="2906920" cy="2906920"/>
          </a:xfrm>
          <a:custGeom>
            <a:avLst/>
            <a:gdLst>
              <a:gd name="connsiteX0" fmla="*/ 1457325 w 2914650"/>
              <a:gd name="connsiteY0" fmla="*/ 0 h 2914650"/>
              <a:gd name="connsiteX1" fmla="*/ 2914650 w 2914650"/>
              <a:gd name="connsiteY1" fmla="*/ 1457325 h 2914650"/>
              <a:gd name="connsiteX2" fmla="*/ 1457325 w 2914650"/>
              <a:gd name="connsiteY2" fmla="*/ 2914650 h 2914650"/>
              <a:gd name="connsiteX3" fmla="*/ 0 w 2914650"/>
              <a:gd name="connsiteY3" fmla="*/ 1457325 h 2914650"/>
              <a:gd name="connsiteX4" fmla="*/ 1457325 w 2914650"/>
              <a:gd name="connsiteY4" fmla="*/ 0 h 2914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14650" h="2914650">
                <a:moveTo>
                  <a:pt x="1457325" y="0"/>
                </a:moveTo>
                <a:cubicBezTo>
                  <a:pt x="2262183" y="0"/>
                  <a:pt x="2914650" y="652467"/>
                  <a:pt x="2914650" y="1457325"/>
                </a:cubicBezTo>
                <a:cubicBezTo>
                  <a:pt x="2914650" y="2262184"/>
                  <a:pt x="2262183" y="2914650"/>
                  <a:pt x="1457325" y="2914650"/>
                </a:cubicBezTo>
                <a:cubicBezTo>
                  <a:pt x="652467" y="2914650"/>
                  <a:pt x="0" y="2262183"/>
                  <a:pt x="0" y="1457325"/>
                </a:cubicBezTo>
                <a:cubicBezTo>
                  <a:pt x="0" y="652467"/>
                  <a:pt x="652467" y="0"/>
                  <a:pt x="1457325" y="0"/>
                </a:cubicBezTo>
                <a:close/>
              </a:path>
            </a:pathLst>
          </a:custGeom>
          <a:pattFill prst="pct20">
            <a:fgClr>
              <a:srgbClr val="012169"/>
            </a:fgClr>
            <a:bgClr>
              <a:schemeClr val="bg1"/>
            </a:bgClr>
          </a:pattFill>
        </p:spPr>
        <p:txBody>
          <a:bodyPr wrap="square" anchor="ctr">
            <a:noAutofit/>
          </a:bodyPr>
          <a:lstStyle>
            <a:lvl1pPr marL="0" indent="0" algn="ctr">
              <a:lnSpc>
                <a:spcPct val="100000"/>
              </a:lnSpc>
              <a:spcBef>
                <a:spcPts val="0"/>
              </a:spcBef>
              <a:buNone/>
              <a:defRPr sz="2000" b="1">
                <a:solidFill>
                  <a:srgbClr val="012169"/>
                </a:solidFill>
                <a:latin typeface="Calibri" panose="020F0502020204030204" pitchFamily="34" charset="0"/>
                <a:cs typeface="Calibri" panose="020F0502020204030204" pitchFamily="34" charset="0"/>
              </a:defRPr>
            </a:lvl1pPr>
          </a:lstStyle>
          <a:p>
            <a:r>
              <a:rPr lang="en-US"/>
              <a:t>Click icon to add picture</a:t>
            </a:r>
          </a:p>
        </p:txBody>
      </p:sp>
      <p:sp>
        <p:nvSpPr>
          <p:cNvPr id="19" name="Copy">
            <a:extLst>
              <a:ext uri="{FF2B5EF4-FFF2-40B4-BE49-F238E27FC236}">
                <a16:creationId xmlns:a16="http://schemas.microsoft.com/office/drawing/2014/main" id="{0E766D9F-9AC3-FC1E-A4F1-E970098CAFAC}"/>
              </a:ext>
            </a:extLst>
          </p:cNvPr>
          <p:cNvSpPr>
            <a:spLocks noGrp="1"/>
          </p:cNvSpPr>
          <p:nvPr>
            <p:ph type="body" sz="quarter" idx="56" hasCustomPrompt="1"/>
          </p:nvPr>
        </p:nvSpPr>
        <p:spPr>
          <a:xfrm>
            <a:off x="4628298" y="3946793"/>
            <a:ext cx="2911592" cy="547460"/>
          </a:xfrm>
          <a:prstGeom prst="rect">
            <a:avLst/>
          </a:prstGeom>
        </p:spPr>
        <p:txBody>
          <a:bodyPr lIns="0" tIns="0" rIns="0" bIns="0" anchor="t">
            <a:noAutofit/>
          </a:bodyPr>
          <a:lstStyle>
            <a:lvl1pPr marL="0" indent="0">
              <a:lnSpc>
                <a:spcPct val="100000"/>
              </a:lnSpc>
              <a:spcBef>
                <a:spcPts val="0"/>
              </a:spcBef>
              <a:buFont typeface="Arial" panose="020B0604020202020204" pitchFamily="34" charset="0"/>
              <a:buNone/>
              <a:defRPr sz="2000" b="1" i="0">
                <a:solidFill>
                  <a:srgbClr val="012169"/>
                </a:solidFill>
                <a:latin typeface="+mn-lt"/>
                <a:cs typeface="Calibri" panose="020F0502020204030204" pitchFamily="34" charset="0"/>
              </a:defRPr>
            </a:lvl1pPr>
            <a:lvl2pPr marL="685800" indent="-228600">
              <a:lnSpc>
                <a:spcPct val="100000"/>
              </a:lnSpc>
              <a:buFont typeface="Courier New" panose="02070309020205020404" pitchFamily="49" charset="0"/>
              <a:buChar char="o"/>
              <a:defRPr sz="1100" b="1">
                <a:solidFill>
                  <a:srgbClr val="012169"/>
                </a:solidFill>
                <a:latin typeface="+mn-lt"/>
                <a:cs typeface="Calibri" panose="020F0502020204030204" pitchFamily="34" charset="0"/>
              </a:defRPr>
            </a:lvl2pPr>
            <a:lvl3pPr marL="1143000" indent="-228600">
              <a:lnSpc>
                <a:spcPct val="100000"/>
              </a:lnSpc>
              <a:buFont typeface="Wingdings" pitchFamily="2" charset="2"/>
              <a:buChar char="§"/>
              <a:defRPr sz="1100">
                <a:solidFill>
                  <a:srgbClr val="012169"/>
                </a:solidFill>
                <a:latin typeface="+mn-lt"/>
                <a:cs typeface="Calibri" panose="020F0502020204030204" pitchFamily="34" charset="0"/>
              </a:defRPr>
            </a:lvl3pPr>
            <a:lvl4pPr>
              <a:lnSpc>
                <a:spcPct val="100000"/>
              </a:lnSpc>
              <a:defRPr sz="1100">
                <a:solidFill>
                  <a:srgbClr val="012169"/>
                </a:solidFill>
                <a:latin typeface="+mn-lt"/>
                <a:cs typeface="Calibri" panose="020F0502020204030204" pitchFamily="34" charset="0"/>
              </a:defRPr>
            </a:lvl4pPr>
          </a:lstStyle>
          <a:p>
            <a:pPr lvl="0"/>
            <a:r>
              <a:rPr lang="en-US" dirty="0"/>
              <a:t>Text font is Calibri Bold, 20pt</a:t>
            </a:r>
          </a:p>
        </p:txBody>
      </p:sp>
      <p:sp>
        <p:nvSpPr>
          <p:cNvPr id="20" name="Copy">
            <a:extLst>
              <a:ext uri="{FF2B5EF4-FFF2-40B4-BE49-F238E27FC236}">
                <a16:creationId xmlns:a16="http://schemas.microsoft.com/office/drawing/2014/main" id="{FEA6458A-ED98-E515-B2D6-061D9A62052C}"/>
              </a:ext>
            </a:extLst>
          </p:cNvPr>
          <p:cNvSpPr>
            <a:spLocks noGrp="1"/>
          </p:cNvSpPr>
          <p:nvPr>
            <p:ph type="body" sz="quarter" idx="57" hasCustomPrompt="1"/>
          </p:nvPr>
        </p:nvSpPr>
        <p:spPr>
          <a:xfrm>
            <a:off x="4643158" y="4844458"/>
            <a:ext cx="2905255" cy="1663338"/>
          </a:xfrm>
          <a:prstGeom prst="rect">
            <a:avLst/>
          </a:prstGeom>
        </p:spPr>
        <p:txBody>
          <a:bodyPr lIns="0" tIns="0" rIns="0" bIns="0" anchor="t">
            <a:noAutofit/>
          </a:bodyPr>
          <a:lstStyle>
            <a:lvl1pPr marL="0" indent="0">
              <a:lnSpc>
                <a:spcPct val="100000"/>
              </a:lnSpc>
              <a:spcBef>
                <a:spcPts val="0"/>
              </a:spcBef>
              <a:buFont typeface="Arial" panose="020B0604020202020204" pitchFamily="34" charset="0"/>
              <a:buNone/>
              <a:defRPr sz="1200" b="0" i="0">
                <a:solidFill>
                  <a:srgbClr val="012169"/>
                </a:solidFill>
                <a:latin typeface="+mn-lt"/>
                <a:cs typeface="Calibri" panose="020F0502020204030204" pitchFamily="34" charset="0"/>
              </a:defRPr>
            </a:lvl1pPr>
            <a:lvl2pPr marL="290513" indent="-163513">
              <a:lnSpc>
                <a:spcPct val="100000"/>
              </a:lnSpc>
              <a:buFont typeface="Courier New" panose="02070309020205020404" pitchFamily="49" charset="0"/>
              <a:buChar char="o"/>
              <a:tabLst/>
              <a:defRPr sz="1200" b="0">
                <a:solidFill>
                  <a:srgbClr val="012169"/>
                </a:solidFill>
                <a:latin typeface="+mn-lt"/>
                <a:cs typeface="Calibri" panose="020F0502020204030204" pitchFamily="34" charset="0"/>
              </a:defRPr>
            </a:lvl2pPr>
            <a:lvl3pPr marL="523875" indent="-163513">
              <a:lnSpc>
                <a:spcPct val="100000"/>
              </a:lnSpc>
              <a:buFont typeface="Wingdings" pitchFamily="2" charset="2"/>
              <a:buChar char="§"/>
              <a:tabLst/>
              <a:defRPr sz="1000">
                <a:solidFill>
                  <a:srgbClr val="012169"/>
                </a:solidFill>
                <a:latin typeface="+mn-lt"/>
                <a:cs typeface="Calibri" panose="020F0502020204030204" pitchFamily="34" charset="0"/>
              </a:defRPr>
            </a:lvl3pPr>
            <a:lvl4pPr marL="744538" indent="-163513">
              <a:lnSpc>
                <a:spcPct val="100000"/>
              </a:lnSpc>
              <a:tabLst/>
              <a:defRPr sz="900">
                <a:solidFill>
                  <a:srgbClr val="012169"/>
                </a:solidFill>
                <a:latin typeface="+mn-lt"/>
                <a:cs typeface="Calibri" panose="020F0502020204030204" pitchFamily="34" charset="0"/>
              </a:defRPr>
            </a:lvl4pPr>
          </a:lstStyle>
          <a:p>
            <a:pPr lvl="0"/>
            <a:r>
              <a:rPr lang="en-US" dirty="0"/>
              <a:t>Text font is Calibri, 12pt in sentence case</a:t>
            </a:r>
          </a:p>
          <a:p>
            <a:pPr lvl="1"/>
            <a:r>
              <a:rPr lang="en-US" dirty="0"/>
              <a:t>List Font is Calibri, 12pt</a:t>
            </a:r>
          </a:p>
          <a:p>
            <a:pPr lvl="2"/>
            <a:r>
              <a:rPr lang="en-US" dirty="0"/>
              <a:t>List Font is Calibri, 10pt</a:t>
            </a:r>
          </a:p>
          <a:p>
            <a:pPr lvl="3"/>
            <a:r>
              <a:rPr lang="en-US" dirty="0"/>
              <a:t>List Font is Calibri, 9pt</a:t>
            </a:r>
          </a:p>
        </p:txBody>
      </p:sp>
      <p:sp>
        <p:nvSpPr>
          <p:cNvPr id="21" name="Picture Placeholder 28">
            <a:extLst>
              <a:ext uri="{FF2B5EF4-FFF2-40B4-BE49-F238E27FC236}">
                <a16:creationId xmlns:a16="http://schemas.microsoft.com/office/drawing/2014/main" id="{C47217AE-D364-9800-7B81-AC1BD8149A9A}"/>
              </a:ext>
            </a:extLst>
          </p:cNvPr>
          <p:cNvSpPr>
            <a:spLocks noGrp="1"/>
          </p:cNvSpPr>
          <p:nvPr>
            <p:ph type="pic" sz="quarter" idx="58"/>
          </p:nvPr>
        </p:nvSpPr>
        <p:spPr>
          <a:xfrm>
            <a:off x="8577440" y="687202"/>
            <a:ext cx="2906920" cy="2906920"/>
          </a:xfrm>
          <a:custGeom>
            <a:avLst/>
            <a:gdLst>
              <a:gd name="connsiteX0" fmla="*/ 1457325 w 2914650"/>
              <a:gd name="connsiteY0" fmla="*/ 0 h 2914650"/>
              <a:gd name="connsiteX1" fmla="*/ 2914650 w 2914650"/>
              <a:gd name="connsiteY1" fmla="*/ 1457325 h 2914650"/>
              <a:gd name="connsiteX2" fmla="*/ 1457325 w 2914650"/>
              <a:gd name="connsiteY2" fmla="*/ 2914650 h 2914650"/>
              <a:gd name="connsiteX3" fmla="*/ 0 w 2914650"/>
              <a:gd name="connsiteY3" fmla="*/ 1457325 h 2914650"/>
              <a:gd name="connsiteX4" fmla="*/ 1457325 w 2914650"/>
              <a:gd name="connsiteY4" fmla="*/ 0 h 2914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14650" h="2914650">
                <a:moveTo>
                  <a:pt x="1457325" y="0"/>
                </a:moveTo>
                <a:cubicBezTo>
                  <a:pt x="2262183" y="0"/>
                  <a:pt x="2914650" y="652467"/>
                  <a:pt x="2914650" y="1457325"/>
                </a:cubicBezTo>
                <a:cubicBezTo>
                  <a:pt x="2914650" y="2262184"/>
                  <a:pt x="2262183" y="2914650"/>
                  <a:pt x="1457325" y="2914650"/>
                </a:cubicBezTo>
                <a:cubicBezTo>
                  <a:pt x="652467" y="2914650"/>
                  <a:pt x="0" y="2262183"/>
                  <a:pt x="0" y="1457325"/>
                </a:cubicBezTo>
                <a:cubicBezTo>
                  <a:pt x="0" y="652467"/>
                  <a:pt x="652467" y="0"/>
                  <a:pt x="1457325" y="0"/>
                </a:cubicBezTo>
                <a:close/>
              </a:path>
            </a:pathLst>
          </a:custGeom>
          <a:pattFill prst="pct20">
            <a:fgClr>
              <a:srgbClr val="012169"/>
            </a:fgClr>
            <a:bgClr>
              <a:schemeClr val="bg1"/>
            </a:bgClr>
          </a:pattFill>
        </p:spPr>
        <p:txBody>
          <a:bodyPr wrap="square" anchor="ctr">
            <a:noAutofit/>
          </a:bodyPr>
          <a:lstStyle>
            <a:lvl1pPr marL="0" indent="0" algn="ctr">
              <a:lnSpc>
                <a:spcPct val="100000"/>
              </a:lnSpc>
              <a:spcBef>
                <a:spcPts val="0"/>
              </a:spcBef>
              <a:buNone/>
              <a:defRPr sz="2000" b="1">
                <a:solidFill>
                  <a:srgbClr val="012169"/>
                </a:solidFill>
                <a:latin typeface="Calibri" panose="020F0502020204030204" pitchFamily="34" charset="0"/>
                <a:cs typeface="Calibri" panose="020F0502020204030204" pitchFamily="34" charset="0"/>
              </a:defRPr>
            </a:lvl1pPr>
          </a:lstStyle>
          <a:p>
            <a:r>
              <a:rPr lang="en-US"/>
              <a:t>Click icon to add picture</a:t>
            </a:r>
          </a:p>
        </p:txBody>
      </p:sp>
      <p:sp>
        <p:nvSpPr>
          <p:cNvPr id="22" name="Copy">
            <a:extLst>
              <a:ext uri="{FF2B5EF4-FFF2-40B4-BE49-F238E27FC236}">
                <a16:creationId xmlns:a16="http://schemas.microsoft.com/office/drawing/2014/main" id="{85800566-09DD-1212-D1FA-BF85A37DC23B}"/>
              </a:ext>
            </a:extLst>
          </p:cNvPr>
          <p:cNvSpPr>
            <a:spLocks noGrp="1"/>
          </p:cNvSpPr>
          <p:nvPr>
            <p:ph type="body" sz="quarter" idx="59" hasCustomPrompt="1"/>
          </p:nvPr>
        </p:nvSpPr>
        <p:spPr>
          <a:xfrm>
            <a:off x="8572768" y="3946793"/>
            <a:ext cx="2911592" cy="547460"/>
          </a:xfrm>
          <a:prstGeom prst="rect">
            <a:avLst/>
          </a:prstGeom>
        </p:spPr>
        <p:txBody>
          <a:bodyPr lIns="0" tIns="0" rIns="0" bIns="0" anchor="t">
            <a:noAutofit/>
          </a:bodyPr>
          <a:lstStyle>
            <a:lvl1pPr marL="0" indent="0">
              <a:lnSpc>
                <a:spcPct val="100000"/>
              </a:lnSpc>
              <a:spcBef>
                <a:spcPts val="0"/>
              </a:spcBef>
              <a:buFont typeface="Arial" panose="020B0604020202020204" pitchFamily="34" charset="0"/>
              <a:buNone/>
              <a:defRPr sz="2000" b="1" i="0">
                <a:solidFill>
                  <a:srgbClr val="012169"/>
                </a:solidFill>
                <a:latin typeface="+mn-lt"/>
                <a:cs typeface="Calibri" panose="020F0502020204030204" pitchFamily="34" charset="0"/>
              </a:defRPr>
            </a:lvl1pPr>
            <a:lvl2pPr marL="685800" indent="-228600">
              <a:lnSpc>
                <a:spcPct val="100000"/>
              </a:lnSpc>
              <a:buFont typeface="Courier New" panose="02070309020205020404" pitchFamily="49" charset="0"/>
              <a:buChar char="o"/>
              <a:defRPr sz="1100" b="1">
                <a:solidFill>
                  <a:srgbClr val="012169"/>
                </a:solidFill>
                <a:latin typeface="+mn-lt"/>
                <a:cs typeface="Calibri" panose="020F0502020204030204" pitchFamily="34" charset="0"/>
              </a:defRPr>
            </a:lvl2pPr>
            <a:lvl3pPr marL="1143000" indent="-228600">
              <a:lnSpc>
                <a:spcPct val="100000"/>
              </a:lnSpc>
              <a:buFont typeface="Wingdings" pitchFamily="2" charset="2"/>
              <a:buChar char="§"/>
              <a:defRPr sz="1100">
                <a:solidFill>
                  <a:srgbClr val="012169"/>
                </a:solidFill>
                <a:latin typeface="+mn-lt"/>
                <a:cs typeface="Calibri" panose="020F0502020204030204" pitchFamily="34" charset="0"/>
              </a:defRPr>
            </a:lvl3pPr>
            <a:lvl4pPr>
              <a:lnSpc>
                <a:spcPct val="100000"/>
              </a:lnSpc>
              <a:defRPr sz="1100">
                <a:solidFill>
                  <a:srgbClr val="012169"/>
                </a:solidFill>
                <a:latin typeface="+mn-lt"/>
                <a:cs typeface="Calibri" panose="020F0502020204030204" pitchFamily="34" charset="0"/>
              </a:defRPr>
            </a:lvl4pPr>
          </a:lstStyle>
          <a:p>
            <a:pPr lvl="0"/>
            <a:r>
              <a:rPr lang="en-US" dirty="0"/>
              <a:t>Text font is Calibri Bold, 20pt</a:t>
            </a:r>
          </a:p>
        </p:txBody>
      </p:sp>
      <p:sp>
        <p:nvSpPr>
          <p:cNvPr id="23" name="Copy">
            <a:extLst>
              <a:ext uri="{FF2B5EF4-FFF2-40B4-BE49-F238E27FC236}">
                <a16:creationId xmlns:a16="http://schemas.microsoft.com/office/drawing/2014/main" id="{275B12BE-81D3-E602-5944-ACCB2BAFB3A8}"/>
              </a:ext>
            </a:extLst>
          </p:cNvPr>
          <p:cNvSpPr>
            <a:spLocks noGrp="1"/>
          </p:cNvSpPr>
          <p:nvPr>
            <p:ph type="body" sz="quarter" idx="60" hasCustomPrompt="1"/>
          </p:nvPr>
        </p:nvSpPr>
        <p:spPr>
          <a:xfrm>
            <a:off x="8587628" y="4844458"/>
            <a:ext cx="2905255" cy="1663338"/>
          </a:xfrm>
          <a:prstGeom prst="rect">
            <a:avLst/>
          </a:prstGeom>
        </p:spPr>
        <p:txBody>
          <a:bodyPr lIns="0" tIns="0" rIns="0" bIns="0" anchor="t">
            <a:noAutofit/>
          </a:bodyPr>
          <a:lstStyle>
            <a:lvl1pPr marL="0" indent="0">
              <a:lnSpc>
                <a:spcPct val="100000"/>
              </a:lnSpc>
              <a:spcBef>
                <a:spcPts val="0"/>
              </a:spcBef>
              <a:buFont typeface="Arial" panose="020B0604020202020204" pitchFamily="34" charset="0"/>
              <a:buNone/>
              <a:defRPr sz="1200" b="0" i="0">
                <a:solidFill>
                  <a:srgbClr val="012169"/>
                </a:solidFill>
                <a:latin typeface="+mn-lt"/>
                <a:cs typeface="Calibri" panose="020F0502020204030204" pitchFamily="34" charset="0"/>
              </a:defRPr>
            </a:lvl1pPr>
            <a:lvl2pPr marL="290513" indent="-163513">
              <a:lnSpc>
                <a:spcPct val="100000"/>
              </a:lnSpc>
              <a:buFont typeface="Courier New" panose="02070309020205020404" pitchFamily="49" charset="0"/>
              <a:buChar char="o"/>
              <a:tabLst/>
              <a:defRPr sz="1200" b="0">
                <a:solidFill>
                  <a:srgbClr val="012169"/>
                </a:solidFill>
                <a:latin typeface="+mn-lt"/>
                <a:cs typeface="Calibri" panose="020F0502020204030204" pitchFamily="34" charset="0"/>
              </a:defRPr>
            </a:lvl2pPr>
            <a:lvl3pPr marL="523875" indent="-163513">
              <a:lnSpc>
                <a:spcPct val="100000"/>
              </a:lnSpc>
              <a:buFont typeface="Wingdings" pitchFamily="2" charset="2"/>
              <a:buChar char="§"/>
              <a:tabLst/>
              <a:defRPr sz="1000">
                <a:solidFill>
                  <a:srgbClr val="012169"/>
                </a:solidFill>
                <a:latin typeface="+mn-lt"/>
                <a:cs typeface="Calibri" panose="020F0502020204030204" pitchFamily="34" charset="0"/>
              </a:defRPr>
            </a:lvl3pPr>
            <a:lvl4pPr marL="744538" indent="-163513">
              <a:lnSpc>
                <a:spcPct val="100000"/>
              </a:lnSpc>
              <a:tabLst/>
              <a:defRPr sz="900">
                <a:solidFill>
                  <a:srgbClr val="012169"/>
                </a:solidFill>
                <a:latin typeface="+mn-lt"/>
                <a:cs typeface="Calibri" panose="020F0502020204030204" pitchFamily="34" charset="0"/>
              </a:defRPr>
            </a:lvl4pPr>
          </a:lstStyle>
          <a:p>
            <a:pPr lvl="0"/>
            <a:r>
              <a:rPr lang="en-US" dirty="0"/>
              <a:t>Text font is Calibri, 12pt in sentence case</a:t>
            </a:r>
          </a:p>
          <a:p>
            <a:pPr lvl="1"/>
            <a:r>
              <a:rPr lang="en-US" dirty="0"/>
              <a:t>List Font is Calibri, 12pt</a:t>
            </a:r>
          </a:p>
          <a:p>
            <a:pPr lvl="2"/>
            <a:r>
              <a:rPr lang="en-US" dirty="0"/>
              <a:t>List Font is Calibri, 10pt</a:t>
            </a:r>
          </a:p>
          <a:p>
            <a:pPr lvl="3"/>
            <a:r>
              <a:rPr lang="en-US" dirty="0"/>
              <a:t>List Font is Calibri, 9pt</a:t>
            </a:r>
          </a:p>
        </p:txBody>
      </p:sp>
      <p:sp>
        <p:nvSpPr>
          <p:cNvPr id="156" name="Rectangle 155" hidden="1">
            <a:extLst>
              <a:ext uri="{FF2B5EF4-FFF2-40B4-BE49-F238E27FC236}">
                <a16:creationId xmlns:a16="http://schemas.microsoft.com/office/drawing/2014/main" id="{251A158C-728C-2BC9-D46F-F9F692AB200A}"/>
              </a:ext>
            </a:extLst>
          </p:cNvPr>
          <p:cNvSpPr/>
          <p:nvPr userDrawn="1"/>
        </p:nvSpPr>
        <p:spPr>
          <a:xfrm>
            <a:off x="0" y="-15481"/>
            <a:ext cx="12192000" cy="6888727"/>
          </a:xfrm>
          <a:prstGeom prst="rect">
            <a:avLst/>
          </a:prstGeom>
          <a:solidFill>
            <a:schemeClr val="bg1"/>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Proprietary Statement">
            <a:extLst>
              <a:ext uri="{FF2B5EF4-FFF2-40B4-BE49-F238E27FC236}">
                <a16:creationId xmlns:a16="http://schemas.microsoft.com/office/drawing/2014/main" id="{E9B45C4A-EA2A-B772-BC86-DE05593EC24F}"/>
              </a:ext>
            </a:extLst>
          </p:cNvPr>
          <p:cNvSpPr txBox="1"/>
          <p:nvPr userDrawn="1"/>
        </p:nvSpPr>
        <p:spPr>
          <a:xfrm rot="5400000">
            <a:off x="11015684" y="1173468"/>
            <a:ext cx="1949939" cy="275129"/>
          </a:xfrm>
          <a:prstGeom prst="rect">
            <a:avLst/>
          </a:prstGeom>
          <a:noFill/>
        </p:spPr>
        <p:txBody>
          <a:bodyPr wrap="square" rtlCol="0">
            <a:noAutofit/>
          </a:bodyPr>
          <a:lstStyle/>
          <a:p>
            <a:r>
              <a:rPr lang="en-US" sz="800">
                <a:solidFill>
                  <a:schemeClr val="bg1"/>
                </a:solidFill>
                <a:latin typeface="+mn-lt"/>
                <a:cs typeface="Calibri" panose="020F0502020204030204" pitchFamily="34" charset="0"/>
              </a:rPr>
              <a:t>Proprietary business information of ADM.</a:t>
            </a:r>
          </a:p>
        </p:txBody>
      </p:sp>
      <p:sp>
        <p:nvSpPr>
          <p:cNvPr id="3" name="Page Number">
            <a:extLst>
              <a:ext uri="{FF2B5EF4-FFF2-40B4-BE49-F238E27FC236}">
                <a16:creationId xmlns:a16="http://schemas.microsoft.com/office/drawing/2014/main" id="{F0444AC3-EF0C-9CB5-E1DF-3A13220299F3}"/>
              </a:ext>
            </a:extLst>
          </p:cNvPr>
          <p:cNvSpPr txBox="1"/>
          <p:nvPr userDrawn="1"/>
        </p:nvSpPr>
        <p:spPr>
          <a:xfrm>
            <a:off x="11725057" y="76801"/>
            <a:ext cx="583933" cy="153888"/>
          </a:xfrm>
          <a:prstGeom prst="rect">
            <a:avLst/>
          </a:prstGeom>
          <a:noFill/>
        </p:spPr>
        <p:txBody>
          <a:bodyPr wrap="square" lIns="0" tIns="0" rIns="0" bIns="0" rtlCol="0" anchor="ctr" anchorCtr="0">
            <a:noAutofit/>
          </a:bodyPr>
          <a:lstStyle/>
          <a:p>
            <a:pPr algn="ctr"/>
            <a:fld id="{B49023F9-1F1A-4EC8-9204-C35E5AB6C15C}" type="slidenum">
              <a:rPr lang="en-US" sz="1000" smtClean="0">
                <a:solidFill>
                  <a:schemeClr val="bg1"/>
                </a:solidFill>
                <a:latin typeface="+mj-lt"/>
              </a:rPr>
              <a:pPr algn="ctr"/>
              <a:t>‹#›</a:t>
            </a:fld>
            <a:endParaRPr lang="en-US" sz="1000">
              <a:solidFill>
                <a:schemeClr val="bg1"/>
              </a:solidFill>
              <a:latin typeface="+mj-lt"/>
            </a:endParaRPr>
          </a:p>
        </p:txBody>
      </p:sp>
      <p:sp>
        <p:nvSpPr>
          <p:cNvPr id="8" name="Title">
            <a:extLst>
              <a:ext uri="{FF2B5EF4-FFF2-40B4-BE49-F238E27FC236}">
                <a16:creationId xmlns:a16="http://schemas.microsoft.com/office/drawing/2014/main" id="{3D67B400-F71D-BD66-3BC9-49032F190B26}"/>
              </a:ext>
            </a:extLst>
          </p:cNvPr>
          <p:cNvSpPr>
            <a:spLocks noGrp="1"/>
          </p:cNvSpPr>
          <p:nvPr>
            <p:ph type="body" sz="quarter" idx="29" hasCustomPrompt="1"/>
          </p:nvPr>
        </p:nvSpPr>
        <p:spPr>
          <a:xfrm>
            <a:off x="350227" y="936027"/>
            <a:ext cx="3580608" cy="1292662"/>
          </a:xfrm>
          <a:prstGeom prst="rect">
            <a:avLst/>
          </a:prstGeom>
        </p:spPr>
        <p:txBody>
          <a:bodyPr wrap="square" lIns="0" tIns="0" rIns="0" bIns="0">
            <a:noAutofit/>
          </a:bodyPr>
          <a:lstStyle>
            <a:lvl1pPr marL="0" indent="0">
              <a:lnSpc>
                <a:spcPct val="100000"/>
              </a:lnSpc>
              <a:spcBef>
                <a:spcPts val="0"/>
              </a:spcBef>
              <a:buNone/>
              <a:defRPr b="1" i="0">
                <a:solidFill>
                  <a:schemeClr val="bg1"/>
                </a:solidFill>
                <a:latin typeface="+mj-lt"/>
              </a:defRPr>
            </a:lvl1pPr>
          </a:lstStyle>
          <a:p>
            <a:pPr lvl="0"/>
            <a:r>
              <a:rPr lang="en-US" dirty="0"/>
              <a:t>Title Font is Sitka Text Bold, </a:t>
            </a:r>
          </a:p>
          <a:p>
            <a:pPr lvl="0"/>
            <a:r>
              <a:rPr lang="en-US" dirty="0"/>
              <a:t>28pt in Title Case</a:t>
            </a:r>
          </a:p>
        </p:txBody>
      </p:sp>
      <p:sp>
        <p:nvSpPr>
          <p:cNvPr id="9" name="Section Header">
            <a:extLst>
              <a:ext uri="{FF2B5EF4-FFF2-40B4-BE49-F238E27FC236}">
                <a16:creationId xmlns:a16="http://schemas.microsoft.com/office/drawing/2014/main" id="{C895E822-BE4E-1C7A-DA98-E7B4D9DD1FA9}"/>
              </a:ext>
            </a:extLst>
          </p:cNvPr>
          <p:cNvSpPr>
            <a:spLocks noGrp="1"/>
          </p:cNvSpPr>
          <p:nvPr>
            <p:ph type="body" sz="quarter" idx="30" hasCustomPrompt="1"/>
          </p:nvPr>
        </p:nvSpPr>
        <p:spPr>
          <a:xfrm>
            <a:off x="350229" y="635449"/>
            <a:ext cx="3580664" cy="169277"/>
          </a:xfrm>
          <a:prstGeom prst="rect">
            <a:avLst/>
          </a:prstGeom>
        </p:spPr>
        <p:txBody>
          <a:bodyPr wrap="square" lIns="0" tIns="0" rIns="0" bIns="0">
            <a:noAutofit/>
          </a:bodyPr>
          <a:lstStyle>
            <a:lvl1pPr marL="0" indent="0">
              <a:lnSpc>
                <a:spcPct val="100000"/>
              </a:lnSpc>
              <a:spcBef>
                <a:spcPts val="0"/>
              </a:spcBef>
              <a:buNone/>
              <a:defRPr sz="1100" b="1">
                <a:solidFill>
                  <a:schemeClr val="accent4"/>
                </a:solidFill>
              </a:defRPr>
            </a:lvl1pPr>
          </a:lstStyle>
          <a:p>
            <a:pPr lvl="0"/>
            <a:r>
              <a:rPr lang="en-US" dirty="0"/>
              <a:t>Section Header Font is Calibri Bold, 11pt</a:t>
            </a:r>
          </a:p>
        </p:txBody>
      </p:sp>
      <p:sp>
        <p:nvSpPr>
          <p:cNvPr id="15" name="Copy">
            <a:extLst>
              <a:ext uri="{FF2B5EF4-FFF2-40B4-BE49-F238E27FC236}">
                <a16:creationId xmlns:a16="http://schemas.microsoft.com/office/drawing/2014/main" id="{10BBAED8-C2C3-844C-0850-17D3DDED3843}"/>
              </a:ext>
            </a:extLst>
          </p:cNvPr>
          <p:cNvSpPr>
            <a:spLocks noGrp="1"/>
          </p:cNvSpPr>
          <p:nvPr>
            <p:ph type="body" sz="quarter" idx="41" hasCustomPrompt="1"/>
          </p:nvPr>
        </p:nvSpPr>
        <p:spPr>
          <a:xfrm>
            <a:off x="350226" y="2578852"/>
            <a:ext cx="3573210" cy="3601111"/>
          </a:xfrm>
          <a:prstGeom prst="rect">
            <a:avLst/>
          </a:prstGeom>
        </p:spPr>
        <p:txBody>
          <a:bodyPr lIns="0" tIns="0" rIns="0" bIns="0" anchor="t">
            <a:noAutofit/>
          </a:bodyPr>
          <a:lstStyle>
            <a:lvl1pPr marL="0" indent="0">
              <a:lnSpc>
                <a:spcPct val="100000"/>
              </a:lnSpc>
              <a:spcBef>
                <a:spcPts val="0"/>
              </a:spcBef>
              <a:buFont typeface="Arial" panose="020B0604020202020204" pitchFamily="34" charset="0"/>
              <a:buNone/>
              <a:defRPr sz="2000" b="0" i="0">
                <a:solidFill>
                  <a:schemeClr val="bg1"/>
                </a:solidFill>
                <a:latin typeface="+mn-lt"/>
                <a:cs typeface="Calibri" panose="020F0502020204030204" pitchFamily="34" charset="0"/>
              </a:defRPr>
            </a:lvl1pPr>
            <a:lvl2pPr marL="290513" indent="-163513">
              <a:lnSpc>
                <a:spcPct val="100000"/>
              </a:lnSpc>
              <a:buFont typeface="Courier New" panose="02070309020205020404" pitchFamily="49" charset="0"/>
              <a:buChar char="o"/>
              <a:tabLst/>
              <a:defRPr sz="1400" b="1">
                <a:solidFill>
                  <a:schemeClr val="bg1"/>
                </a:solidFill>
                <a:latin typeface="+mn-lt"/>
                <a:cs typeface="Calibri" panose="020F0502020204030204" pitchFamily="34" charset="0"/>
              </a:defRPr>
            </a:lvl2pPr>
            <a:lvl3pPr marL="523875" indent="-163513">
              <a:lnSpc>
                <a:spcPct val="100000"/>
              </a:lnSpc>
              <a:buFont typeface="Wingdings" pitchFamily="2" charset="2"/>
              <a:buChar char="§"/>
              <a:tabLst/>
              <a:defRPr sz="1400">
                <a:solidFill>
                  <a:schemeClr val="bg1"/>
                </a:solidFill>
                <a:latin typeface="+mn-lt"/>
                <a:cs typeface="Calibri" panose="020F0502020204030204" pitchFamily="34" charset="0"/>
              </a:defRPr>
            </a:lvl3pPr>
            <a:lvl4pPr marL="744538" indent="-163513">
              <a:lnSpc>
                <a:spcPct val="100000"/>
              </a:lnSpc>
              <a:tabLst/>
              <a:defRPr sz="1200">
                <a:solidFill>
                  <a:schemeClr val="bg1"/>
                </a:solidFill>
                <a:latin typeface="+mn-lt"/>
                <a:cs typeface="Calibri" panose="020F0502020204030204" pitchFamily="34" charset="0"/>
              </a:defRPr>
            </a:lvl4pPr>
          </a:lstStyle>
          <a:p>
            <a:pPr lvl="0"/>
            <a:r>
              <a:rPr lang="en-US" dirty="0"/>
              <a:t>Text font is Calibri, 20pt in sentence case</a:t>
            </a:r>
          </a:p>
          <a:p>
            <a:pPr lvl="1"/>
            <a:r>
              <a:rPr lang="en-US" dirty="0"/>
              <a:t>List Font is Calibri Bold, 14pt</a:t>
            </a:r>
          </a:p>
          <a:p>
            <a:pPr lvl="2"/>
            <a:r>
              <a:rPr lang="en-US" dirty="0"/>
              <a:t>List Font is Calibri, 14pt</a:t>
            </a:r>
          </a:p>
          <a:p>
            <a:pPr lvl="3"/>
            <a:r>
              <a:rPr lang="en-US" dirty="0"/>
              <a:t>List Font is Calibri, 12pt</a:t>
            </a:r>
          </a:p>
        </p:txBody>
      </p:sp>
    </p:spTree>
    <p:extLst>
      <p:ext uri="{BB962C8B-B14F-4D97-AF65-F5344CB8AC3E}">
        <p14:creationId xmlns:p14="http://schemas.microsoft.com/office/powerpoint/2010/main" val="1082316856"/>
      </p:ext>
    </p:extLst>
  </p:cSld>
  <p:clrMapOvr>
    <a:masterClrMapping/>
  </p:clrMapOvr>
  <p:extLst>
    <p:ext uri="{DCECCB84-F9BA-43D5-87BE-67443E8EF086}">
      <p15:sldGuideLst xmlns:p15="http://schemas.microsoft.com/office/powerpoint/2012/main">
        <p15:guide id="1" pos="3840">
          <p15:clr>
            <a:srgbClr val="FBAE40"/>
          </p15:clr>
        </p15:guide>
      </p15:sldGuideLst>
    </p:ext>
  </p:extLst>
</p:sldLayout>
</file>

<file path=ppt/slideLayouts/slideLayout124.xml><?xml version="1.0" encoding="utf-8"?>
<p:sldLayout xmlns:a="http://schemas.openxmlformats.org/drawingml/2006/main" xmlns:r="http://schemas.openxmlformats.org/officeDocument/2006/relationships" xmlns:p="http://schemas.openxmlformats.org/presentationml/2006/main" preserve="1" userDrawn="1">
  <p:cSld name="Content+Media 37">
    <p:spTree>
      <p:nvGrpSpPr>
        <p:cNvPr id="1" name=""/>
        <p:cNvGrpSpPr/>
        <p:nvPr/>
      </p:nvGrpSpPr>
      <p:grpSpPr>
        <a:xfrm>
          <a:off x="0" y="0"/>
          <a:ext cx="0" cy="0"/>
          <a:chOff x="0" y="0"/>
          <a:chExt cx="0" cy="0"/>
        </a:xfrm>
      </p:grpSpPr>
      <p:sp>
        <p:nvSpPr>
          <p:cNvPr id="98" name="Freeform 97">
            <a:extLst>
              <a:ext uri="{FF2B5EF4-FFF2-40B4-BE49-F238E27FC236}">
                <a16:creationId xmlns:a16="http://schemas.microsoft.com/office/drawing/2014/main" id="{EE9EF875-CD0B-F3AC-C3A3-DF63EAB4E4A0}"/>
              </a:ext>
            </a:extLst>
          </p:cNvPr>
          <p:cNvSpPr/>
          <p:nvPr/>
        </p:nvSpPr>
        <p:spPr>
          <a:xfrm>
            <a:off x="-13472" y="-164"/>
            <a:ext cx="12205305" cy="6865499"/>
          </a:xfrm>
          <a:custGeom>
            <a:avLst/>
            <a:gdLst>
              <a:gd name="connsiteX0" fmla="*/ 12205306 w 12205305"/>
              <a:gd name="connsiteY0" fmla="*/ 0 h 6865499"/>
              <a:gd name="connsiteX1" fmla="*/ 1884678 w 12205305"/>
              <a:gd name="connsiteY1" fmla="*/ 0 h 6865499"/>
              <a:gd name="connsiteX2" fmla="*/ 1179165 w 12205305"/>
              <a:gd name="connsiteY2" fmla="*/ 284542 h 6865499"/>
              <a:gd name="connsiteX3" fmla="*/ 136 w 12205305"/>
              <a:gd name="connsiteY3" fmla="*/ 284542 h 6865499"/>
              <a:gd name="connsiteX4" fmla="*/ 136 w 12205305"/>
              <a:gd name="connsiteY4" fmla="*/ 3881130 h 6865499"/>
              <a:gd name="connsiteX5" fmla="*/ 0 w 12205305"/>
              <a:gd name="connsiteY5" fmla="*/ 3881130 h 6865499"/>
              <a:gd name="connsiteX6" fmla="*/ 0 w 12205305"/>
              <a:gd name="connsiteY6" fmla="*/ 6865500 h 6865499"/>
              <a:gd name="connsiteX7" fmla="*/ 12205166 w 12205305"/>
              <a:gd name="connsiteY7" fmla="*/ 6865500 h 6865499"/>
              <a:gd name="connsiteX8" fmla="*/ 12205166 w 12205305"/>
              <a:gd name="connsiteY8" fmla="*/ 4456663 h 6865499"/>
              <a:gd name="connsiteX9" fmla="*/ 12205306 w 12205305"/>
              <a:gd name="connsiteY9" fmla="*/ 4456548 h 6865499"/>
              <a:gd name="connsiteX10" fmla="*/ 12205306 w 12205305"/>
              <a:gd name="connsiteY10" fmla="*/ 0 h 6865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205305" h="6865499">
                <a:moveTo>
                  <a:pt x="12205306" y="0"/>
                </a:moveTo>
                <a:lnTo>
                  <a:pt x="1884678" y="0"/>
                </a:lnTo>
                <a:cubicBezTo>
                  <a:pt x="1702119" y="179070"/>
                  <a:pt x="1452075" y="284542"/>
                  <a:pt x="1179165" y="284542"/>
                </a:cubicBezTo>
                <a:lnTo>
                  <a:pt x="136" y="284542"/>
                </a:lnTo>
                <a:lnTo>
                  <a:pt x="136" y="3881130"/>
                </a:lnTo>
                <a:lnTo>
                  <a:pt x="0" y="3881130"/>
                </a:lnTo>
                <a:lnTo>
                  <a:pt x="0" y="6865500"/>
                </a:lnTo>
                <a:lnTo>
                  <a:pt x="12205166" y="6865500"/>
                </a:lnTo>
                <a:lnTo>
                  <a:pt x="12205166" y="4456663"/>
                </a:lnTo>
                <a:cubicBezTo>
                  <a:pt x="12205217" y="4456637"/>
                  <a:pt x="12205255" y="4456586"/>
                  <a:pt x="12205306" y="4456548"/>
                </a:cubicBezTo>
                <a:lnTo>
                  <a:pt x="12205306" y="0"/>
                </a:lnTo>
                <a:close/>
              </a:path>
            </a:pathLst>
          </a:custGeom>
          <a:solidFill>
            <a:srgbClr val="012169"/>
          </a:solidFill>
          <a:ln w="12710" cap="flat">
            <a:noFill/>
            <a:prstDash val="solid"/>
            <a:miter/>
          </a:ln>
        </p:spPr>
        <p:txBody>
          <a:bodyPr rtlCol="0" anchor="ctr">
            <a:noAutofit/>
          </a:bodyPr>
          <a:lstStyle/>
          <a:p>
            <a:endParaRPr lang="en-US"/>
          </a:p>
        </p:txBody>
      </p:sp>
      <p:sp>
        <p:nvSpPr>
          <p:cNvPr id="99" name="Freeform 98">
            <a:extLst>
              <a:ext uri="{FF2B5EF4-FFF2-40B4-BE49-F238E27FC236}">
                <a16:creationId xmlns:a16="http://schemas.microsoft.com/office/drawing/2014/main" id="{FB9E03DC-B252-3E63-1FA3-587DA7518AAF}"/>
              </a:ext>
            </a:extLst>
          </p:cNvPr>
          <p:cNvSpPr/>
          <p:nvPr/>
        </p:nvSpPr>
        <p:spPr>
          <a:xfrm>
            <a:off x="-13472" y="4456345"/>
            <a:ext cx="12205305" cy="2408824"/>
          </a:xfrm>
          <a:custGeom>
            <a:avLst/>
            <a:gdLst>
              <a:gd name="connsiteX0" fmla="*/ 6459772 w 12205305"/>
              <a:gd name="connsiteY0" fmla="*/ 2065753 h 2408824"/>
              <a:gd name="connsiteX1" fmla="*/ 0 w 12205305"/>
              <a:gd name="connsiteY1" fmla="*/ 2065753 h 2408824"/>
              <a:gd name="connsiteX2" fmla="*/ 0 w 12205305"/>
              <a:gd name="connsiteY2" fmla="*/ 2408825 h 2408824"/>
              <a:gd name="connsiteX3" fmla="*/ 12205306 w 12205305"/>
              <a:gd name="connsiteY3" fmla="*/ 2408825 h 2408824"/>
              <a:gd name="connsiteX4" fmla="*/ 12205306 w 12205305"/>
              <a:gd name="connsiteY4" fmla="*/ 0 h 2408824"/>
              <a:gd name="connsiteX5" fmla="*/ 6459772 w 12205305"/>
              <a:gd name="connsiteY5" fmla="*/ 2065753 h 2408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205305" h="2408824">
                <a:moveTo>
                  <a:pt x="6459772" y="2065753"/>
                </a:moveTo>
                <a:lnTo>
                  <a:pt x="0" y="2065753"/>
                </a:lnTo>
                <a:lnTo>
                  <a:pt x="0" y="2408825"/>
                </a:lnTo>
                <a:lnTo>
                  <a:pt x="12205306" y="2408825"/>
                </a:lnTo>
                <a:lnTo>
                  <a:pt x="12205306" y="0"/>
                </a:lnTo>
                <a:cubicBezTo>
                  <a:pt x="10648681" y="1310217"/>
                  <a:pt x="8634953" y="2065753"/>
                  <a:pt x="6459772" y="2065753"/>
                </a:cubicBezTo>
                <a:close/>
              </a:path>
            </a:pathLst>
          </a:custGeom>
          <a:solidFill>
            <a:srgbClr val="8BC400"/>
          </a:solidFill>
          <a:ln w="12710" cap="flat">
            <a:noFill/>
            <a:prstDash val="solid"/>
            <a:miter/>
          </a:ln>
        </p:spPr>
        <p:txBody>
          <a:bodyPr rtlCol="0" anchor="ctr">
            <a:noAutofit/>
          </a:bodyPr>
          <a:lstStyle/>
          <a:p>
            <a:endParaRPr lang="en-US"/>
          </a:p>
        </p:txBody>
      </p:sp>
      <p:sp>
        <p:nvSpPr>
          <p:cNvPr id="100" name="Freeform 99">
            <a:extLst>
              <a:ext uri="{FF2B5EF4-FFF2-40B4-BE49-F238E27FC236}">
                <a16:creationId xmlns:a16="http://schemas.microsoft.com/office/drawing/2014/main" id="{99F1DDA2-ACC8-65E2-66E1-E8EB529032B7}"/>
              </a:ext>
            </a:extLst>
          </p:cNvPr>
          <p:cNvSpPr/>
          <p:nvPr/>
        </p:nvSpPr>
        <p:spPr>
          <a:xfrm>
            <a:off x="4284505" y="343188"/>
            <a:ext cx="3610732" cy="6521994"/>
          </a:xfrm>
          <a:custGeom>
            <a:avLst/>
            <a:gdLst>
              <a:gd name="connsiteX0" fmla="*/ 0 w 3610732"/>
              <a:gd name="connsiteY0" fmla="*/ 0 h 6521994"/>
              <a:gd name="connsiteX1" fmla="*/ 0 w 3610732"/>
              <a:gd name="connsiteY1" fmla="*/ 6521994 h 6521994"/>
              <a:gd name="connsiteX2" fmla="*/ 3610732 w 3610732"/>
              <a:gd name="connsiteY2" fmla="*/ 6521994 h 6521994"/>
              <a:gd name="connsiteX3" fmla="*/ 3610732 w 3610732"/>
              <a:gd name="connsiteY3" fmla="*/ 0 h 6521994"/>
              <a:gd name="connsiteX4" fmla="*/ 0 w 3610732"/>
              <a:gd name="connsiteY4" fmla="*/ 0 h 65219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10732" h="6521994">
                <a:moveTo>
                  <a:pt x="0" y="0"/>
                </a:moveTo>
                <a:lnTo>
                  <a:pt x="0" y="6521994"/>
                </a:lnTo>
                <a:lnTo>
                  <a:pt x="3610732" y="6521994"/>
                </a:lnTo>
                <a:lnTo>
                  <a:pt x="3610732" y="0"/>
                </a:lnTo>
                <a:lnTo>
                  <a:pt x="0" y="0"/>
                </a:lnTo>
                <a:close/>
              </a:path>
            </a:pathLst>
          </a:custGeom>
          <a:solidFill>
            <a:srgbClr val="FFFFFF"/>
          </a:solidFill>
          <a:ln w="12710" cap="flat">
            <a:noFill/>
            <a:prstDash val="solid"/>
            <a:miter/>
          </a:ln>
        </p:spPr>
        <p:txBody>
          <a:bodyPr rtlCol="0" anchor="ctr">
            <a:noAutofit/>
          </a:bodyPr>
          <a:lstStyle/>
          <a:p>
            <a:endParaRPr lang="en-US"/>
          </a:p>
        </p:txBody>
      </p:sp>
      <p:sp>
        <p:nvSpPr>
          <p:cNvPr id="101" name="Freeform 100">
            <a:extLst>
              <a:ext uri="{FF2B5EF4-FFF2-40B4-BE49-F238E27FC236}">
                <a16:creationId xmlns:a16="http://schemas.microsoft.com/office/drawing/2014/main" id="{92410DE9-888F-BE5B-2415-AF180BE3635C}"/>
              </a:ext>
            </a:extLst>
          </p:cNvPr>
          <p:cNvSpPr/>
          <p:nvPr/>
        </p:nvSpPr>
        <p:spPr>
          <a:xfrm>
            <a:off x="8237686" y="343188"/>
            <a:ext cx="3610732" cy="6521994"/>
          </a:xfrm>
          <a:custGeom>
            <a:avLst/>
            <a:gdLst>
              <a:gd name="connsiteX0" fmla="*/ 0 w 3610732"/>
              <a:gd name="connsiteY0" fmla="*/ 0 h 6521994"/>
              <a:gd name="connsiteX1" fmla="*/ 0 w 3610732"/>
              <a:gd name="connsiteY1" fmla="*/ 6521994 h 6521994"/>
              <a:gd name="connsiteX2" fmla="*/ 3610733 w 3610732"/>
              <a:gd name="connsiteY2" fmla="*/ 6521994 h 6521994"/>
              <a:gd name="connsiteX3" fmla="*/ 3610733 w 3610732"/>
              <a:gd name="connsiteY3" fmla="*/ 0 h 6521994"/>
              <a:gd name="connsiteX4" fmla="*/ 0 w 3610732"/>
              <a:gd name="connsiteY4" fmla="*/ 0 h 65219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10732" h="6521994">
                <a:moveTo>
                  <a:pt x="0" y="0"/>
                </a:moveTo>
                <a:lnTo>
                  <a:pt x="0" y="6521994"/>
                </a:lnTo>
                <a:lnTo>
                  <a:pt x="3610733" y="6521994"/>
                </a:lnTo>
                <a:lnTo>
                  <a:pt x="3610733" y="0"/>
                </a:lnTo>
                <a:lnTo>
                  <a:pt x="0" y="0"/>
                </a:lnTo>
                <a:close/>
              </a:path>
            </a:pathLst>
          </a:custGeom>
          <a:solidFill>
            <a:srgbClr val="FFFFFF"/>
          </a:solidFill>
          <a:ln w="12710" cap="flat">
            <a:noFill/>
            <a:prstDash val="solid"/>
            <a:miter/>
          </a:ln>
        </p:spPr>
        <p:txBody>
          <a:bodyPr rtlCol="0" anchor="ctr">
            <a:noAutofit/>
          </a:bodyPr>
          <a:lstStyle/>
          <a:p>
            <a:endParaRPr lang="en-US"/>
          </a:p>
        </p:txBody>
      </p:sp>
      <p:sp>
        <p:nvSpPr>
          <p:cNvPr id="102" name="Freeform 101">
            <a:extLst>
              <a:ext uri="{FF2B5EF4-FFF2-40B4-BE49-F238E27FC236}">
                <a16:creationId xmlns:a16="http://schemas.microsoft.com/office/drawing/2014/main" id="{B8DBBBFD-C1A9-D065-127B-EAFFF9A378DE}"/>
              </a:ext>
            </a:extLst>
          </p:cNvPr>
          <p:cNvSpPr/>
          <p:nvPr/>
        </p:nvSpPr>
        <p:spPr>
          <a:xfrm>
            <a:off x="329936" y="343188"/>
            <a:ext cx="3610734" cy="6521994"/>
          </a:xfrm>
          <a:custGeom>
            <a:avLst/>
            <a:gdLst>
              <a:gd name="connsiteX0" fmla="*/ 0 w 3610734"/>
              <a:gd name="connsiteY0" fmla="*/ 0 h 6521994"/>
              <a:gd name="connsiteX1" fmla="*/ 0 w 3610734"/>
              <a:gd name="connsiteY1" fmla="*/ 6521994 h 6521994"/>
              <a:gd name="connsiteX2" fmla="*/ 3610735 w 3610734"/>
              <a:gd name="connsiteY2" fmla="*/ 6521994 h 6521994"/>
              <a:gd name="connsiteX3" fmla="*/ 3610735 w 3610734"/>
              <a:gd name="connsiteY3" fmla="*/ 0 h 6521994"/>
              <a:gd name="connsiteX4" fmla="*/ 0 w 3610734"/>
              <a:gd name="connsiteY4" fmla="*/ 0 h 65219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10734" h="6521994">
                <a:moveTo>
                  <a:pt x="0" y="0"/>
                </a:moveTo>
                <a:lnTo>
                  <a:pt x="0" y="6521994"/>
                </a:lnTo>
                <a:lnTo>
                  <a:pt x="3610735" y="6521994"/>
                </a:lnTo>
                <a:lnTo>
                  <a:pt x="3610735" y="0"/>
                </a:lnTo>
                <a:lnTo>
                  <a:pt x="0" y="0"/>
                </a:lnTo>
                <a:close/>
              </a:path>
            </a:pathLst>
          </a:custGeom>
          <a:solidFill>
            <a:srgbClr val="FFFFFF"/>
          </a:solidFill>
          <a:ln w="12710" cap="flat">
            <a:noFill/>
            <a:prstDash val="solid"/>
            <a:miter/>
          </a:ln>
        </p:spPr>
        <p:txBody>
          <a:bodyPr rtlCol="0" anchor="ctr">
            <a:noAutofit/>
          </a:bodyPr>
          <a:lstStyle/>
          <a:p>
            <a:endParaRPr lang="en-US"/>
          </a:p>
        </p:txBody>
      </p:sp>
      <p:sp>
        <p:nvSpPr>
          <p:cNvPr id="18" name="Page">
            <a:extLst>
              <a:ext uri="{FF2B5EF4-FFF2-40B4-BE49-F238E27FC236}">
                <a16:creationId xmlns:a16="http://schemas.microsoft.com/office/drawing/2014/main" id="{D78B173E-025C-4552-81E0-FE99233C5095}"/>
              </a:ext>
            </a:extLst>
          </p:cNvPr>
          <p:cNvSpPr txBox="1"/>
          <p:nvPr userDrawn="1"/>
        </p:nvSpPr>
        <p:spPr>
          <a:xfrm>
            <a:off x="11725057" y="15246"/>
            <a:ext cx="583933" cy="491516"/>
          </a:xfrm>
          <a:prstGeom prst="rect">
            <a:avLst/>
          </a:prstGeom>
          <a:noFill/>
        </p:spPr>
        <p:txBody>
          <a:bodyPr wrap="square" rtlCol="0">
            <a:noAutofit/>
          </a:bodyPr>
          <a:lstStyle/>
          <a:p>
            <a:pPr algn="ctr"/>
            <a:fld id="{B49023F9-1F1A-4EC8-9204-C35E5AB6C15C}" type="slidenum">
              <a:rPr lang="en-US" sz="1200" b="0" i="0" smtClean="0">
                <a:solidFill>
                  <a:srgbClr val="012169"/>
                </a:solidFill>
                <a:latin typeface="Sitka Heading" panose="02000505000000020004" pitchFamily="2" charset="0"/>
              </a:rPr>
              <a:pPr algn="ctr"/>
              <a:t>‹#›</a:t>
            </a:fld>
            <a:endParaRPr lang="en-US" sz="1200" b="0" i="0">
              <a:solidFill>
                <a:srgbClr val="012169"/>
              </a:solidFill>
              <a:latin typeface="Sitka Heading" panose="02000505000000020004" pitchFamily="2" charset="0"/>
            </a:endParaRPr>
          </a:p>
        </p:txBody>
      </p:sp>
      <p:sp>
        <p:nvSpPr>
          <p:cNvPr id="4" name="Proprietary Statement">
            <a:extLst>
              <a:ext uri="{FF2B5EF4-FFF2-40B4-BE49-F238E27FC236}">
                <a16:creationId xmlns:a16="http://schemas.microsoft.com/office/drawing/2014/main" id="{52A3AED5-9705-733E-BA45-E192566ECCDA}"/>
              </a:ext>
            </a:extLst>
          </p:cNvPr>
          <p:cNvSpPr txBox="1"/>
          <p:nvPr userDrawn="1"/>
        </p:nvSpPr>
        <p:spPr>
          <a:xfrm rot="5400000">
            <a:off x="10173992" y="2015160"/>
            <a:ext cx="3633324" cy="275129"/>
          </a:xfrm>
          <a:prstGeom prst="rect">
            <a:avLst/>
          </a:prstGeom>
          <a:noFill/>
        </p:spPr>
        <p:txBody>
          <a:bodyPr wrap="square" rtlCol="0">
            <a:noAutofit/>
          </a:bodyPr>
          <a:lstStyle/>
          <a:p>
            <a:r>
              <a:rPr lang="en-US" sz="800">
                <a:solidFill>
                  <a:srgbClr val="012169"/>
                </a:solidFill>
                <a:latin typeface="Calibri" panose="020F0502020204030204" pitchFamily="34" charset="0"/>
                <a:cs typeface="Calibri" panose="020F0502020204030204" pitchFamily="34" charset="0"/>
              </a:rPr>
              <a:t>Proprietary business information of ADM.</a:t>
            </a:r>
          </a:p>
        </p:txBody>
      </p:sp>
      <p:sp>
        <p:nvSpPr>
          <p:cNvPr id="34" name="Page">
            <a:extLst>
              <a:ext uri="{FF2B5EF4-FFF2-40B4-BE49-F238E27FC236}">
                <a16:creationId xmlns:a16="http://schemas.microsoft.com/office/drawing/2014/main" id="{FD83D124-BE80-0AD3-5264-7F6F915749B6}"/>
              </a:ext>
            </a:extLst>
          </p:cNvPr>
          <p:cNvSpPr txBox="1"/>
          <p:nvPr userDrawn="1"/>
        </p:nvSpPr>
        <p:spPr>
          <a:xfrm>
            <a:off x="11725057" y="15246"/>
            <a:ext cx="583933" cy="491516"/>
          </a:xfrm>
          <a:prstGeom prst="rect">
            <a:avLst/>
          </a:prstGeom>
          <a:noFill/>
        </p:spPr>
        <p:txBody>
          <a:bodyPr wrap="square" rtlCol="0">
            <a:noAutofit/>
          </a:bodyPr>
          <a:lstStyle/>
          <a:p>
            <a:pPr algn="ctr"/>
            <a:fld id="{B49023F9-1F1A-4EC8-9204-C35E5AB6C15C}" type="slidenum">
              <a:rPr lang="en-US" sz="1200" b="0" i="0" smtClean="0">
                <a:solidFill>
                  <a:schemeClr val="bg1"/>
                </a:solidFill>
                <a:latin typeface="Sitka Heading" panose="02000505000000020004" pitchFamily="2" charset="0"/>
              </a:rPr>
              <a:pPr algn="ctr"/>
              <a:t>‹#›</a:t>
            </a:fld>
            <a:endParaRPr lang="en-US" sz="1200" b="0" i="0">
              <a:solidFill>
                <a:schemeClr val="bg1"/>
              </a:solidFill>
              <a:latin typeface="Sitka Heading" panose="02000505000000020004" pitchFamily="2" charset="0"/>
            </a:endParaRPr>
          </a:p>
        </p:txBody>
      </p:sp>
      <p:sp>
        <p:nvSpPr>
          <p:cNvPr id="35" name="Proprietary Statement">
            <a:extLst>
              <a:ext uri="{FF2B5EF4-FFF2-40B4-BE49-F238E27FC236}">
                <a16:creationId xmlns:a16="http://schemas.microsoft.com/office/drawing/2014/main" id="{806EA775-5D8D-8BDE-8836-52E588DDDC0A}"/>
              </a:ext>
            </a:extLst>
          </p:cNvPr>
          <p:cNvSpPr txBox="1"/>
          <p:nvPr userDrawn="1"/>
        </p:nvSpPr>
        <p:spPr>
          <a:xfrm rot="5400000">
            <a:off x="10173992" y="2015160"/>
            <a:ext cx="3633324" cy="275129"/>
          </a:xfrm>
          <a:prstGeom prst="rect">
            <a:avLst/>
          </a:prstGeom>
          <a:noFill/>
        </p:spPr>
        <p:txBody>
          <a:bodyPr wrap="square" rtlCol="0">
            <a:noAutofit/>
          </a:bodyPr>
          <a:lstStyle/>
          <a:p>
            <a:r>
              <a:rPr lang="en-US" sz="800">
                <a:solidFill>
                  <a:schemeClr val="bg1"/>
                </a:solidFill>
                <a:latin typeface="Calibri" panose="020F0502020204030204" pitchFamily="34" charset="0"/>
                <a:cs typeface="Calibri" panose="020F0502020204030204" pitchFamily="34" charset="0"/>
              </a:rPr>
              <a:t>Proprietary business information of ADM.</a:t>
            </a:r>
          </a:p>
        </p:txBody>
      </p:sp>
      <p:sp>
        <p:nvSpPr>
          <p:cNvPr id="43" name="Picture Placeholder 28">
            <a:extLst>
              <a:ext uri="{FF2B5EF4-FFF2-40B4-BE49-F238E27FC236}">
                <a16:creationId xmlns:a16="http://schemas.microsoft.com/office/drawing/2014/main" id="{D05C7D6A-7352-4F8B-25C5-392A769B3461}"/>
              </a:ext>
            </a:extLst>
          </p:cNvPr>
          <p:cNvSpPr>
            <a:spLocks noGrp="1"/>
          </p:cNvSpPr>
          <p:nvPr>
            <p:ph type="pic" sz="quarter" idx="52"/>
          </p:nvPr>
        </p:nvSpPr>
        <p:spPr>
          <a:xfrm>
            <a:off x="679535" y="687202"/>
            <a:ext cx="2906920" cy="2906920"/>
          </a:xfrm>
          <a:custGeom>
            <a:avLst/>
            <a:gdLst>
              <a:gd name="connsiteX0" fmla="*/ 1457325 w 2914650"/>
              <a:gd name="connsiteY0" fmla="*/ 0 h 2914650"/>
              <a:gd name="connsiteX1" fmla="*/ 2914650 w 2914650"/>
              <a:gd name="connsiteY1" fmla="*/ 1457325 h 2914650"/>
              <a:gd name="connsiteX2" fmla="*/ 1457325 w 2914650"/>
              <a:gd name="connsiteY2" fmla="*/ 2914650 h 2914650"/>
              <a:gd name="connsiteX3" fmla="*/ 0 w 2914650"/>
              <a:gd name="connsiteY3" fmla="*/ 1457325 h 2914650"/>
              <a:gd name="connsiteX4" fmla="*/ 1457325 w 2914650"/>
              <a:gd name="connsiteY4" fmla="*/ 0 h 2914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14650" h="2914650">
                <a:moveTo>
                  <a:pt x="1457325" y="0"/>
                </a:moveTo>
                <a:cubicBezTo>
                  <a:pt x="2262183" y="0"/>
                  <a:pt x="2914650" y="652467"/>
                  <a:pt x="2914650" y="1457325"/>
                </a:cubicBezTo>
                <a:cubicBezTo>
                  <a:pt x="2914650" y="2262184"/>
                  <a:pt x="2262183" y="2914650"/>
                  <a:pt x="1457325" y="2914650"/>
                </a:cubicBezTo>
                <a:cubicBezTo>
                  <a:pt x="652467" y="2914650"/>
                  <a:pt x="0" y="2262183"/>
                  <a:pt x="0" y="1457325"/>
                </a:cubicBezTo>
                <a:cubicBezTo>
                  <a:pt x="0" y="652467"/>
                  <a:pt x="652467" y="0"/>
                  <a:pt x="1457325" y="0"/>
                </a:cubicBezTo>
                <a:close/>
              </a:path>
            </a:pathLst>
          </a:custGeom>
          <a:pattFill prst="pct20">
            <a:fgClr>
              <a:srgbClr val="012169"/>
            </a:fgClr>
            <a:bgClr>
              <a:schemeClr val="bg1"/>
            </a:bgClr>
          </a:pattFill>
        </p:spPr>
        <p:txBody>
          <a:bodyPr wrap="square" anchor="ctr">
            <a:noAutofit/>
          </a:bodyPr>
          <a:lstStyle>
            <a:lvl1pPr marL="0" indent="0" algn="ctr">
              <a:lnSpc>
                <a:spcPct val="100000"/>
              </a:lnSpc>
              <a:spcBef>
                <a:spcPts val="0"/>
              </a:spcBef>
              <a:buNone/>
              <a:defRPr sz="2000" b="1">
                <a:solidFill>
                  <a:srgbClr val="012169"/>
                </a:solidFill>
                <a:latin typeface="Calibri" panose="020F0502020204030204" pitchFamily="34" charset="0"/>
                <a:cs typeface="Calibri" panose="020F0502020204030204" pitchFamily="34" charset="0"/>
              </a:defRPr>
            </a:lvl1pPr>
          </a:lstStyle>
          <a:p>
            <a:r>
              <a:rPr lang="en-US"/>
              <a:t>Click icon to add picture</a:t>
            </a:r>
          </a:p>
        </p:txBody>
      </p:sp>
      <p:sp>
        <p:nvSpPr>
          <p:cNvPr id="168" name="Copy">
            <a:extLst>
              <a:ext uri="{FF2B5EF4-FFF2-40B4-BE49-F238E27FC236}">
                <a16:creationId xmlns:a16="http://schemas.microsoft.com/office/drawing/2014/main" id="{A71825FA-0C8E-CE4B-2223-D7336EC579E9}"/>
              </a:ext>
            </a:extLst>
          </p:cNvPr>
          <p:cNvSpPr>
            <a:spLocks noGrp="1"/>
          </p:cNvSpPr>
          <p:nvPr>
            <p:ph type="body" sz="quarter" idx="53" hasCustomPrompt="1"/>
          </p:nvPr>
        </p:nvSpPr>
        <p:spPr>
          <a:xfrm>
            <a:off x="674863" y="3946793"/>
            <a:ext cx="2911592" cy="547460"/>
          </a:xfrm>
          <a:prstGeom prst="rect">
            <a:avLst/>
          </a:prstGeom>
        </p:spPr>
        <p:txBody>
          <a:bodyPr lIns="0" tIns="0" rIns="0" bIns="0" anchor="t">
            <a:noAutofit/>
          </a:bodyPr>
          <a:lstStyle>
            <a:lvl1pPr marL="0" indent="0">
              <a:lnSpc>
                <a:spcPct val="100000"/>
              </a:lnSpc>
              <a:spcBef>
                <a:spcPts val="0"/>
              </a:spcBef>
              <a:buFont typeface="Arial" panose="020B0604020202020204" pitchFamily="34" charset="0"/>
              <a:buNone/>
              <a:defRPr sz="2000" b="1" i="0">
                <a:solidFill>
                  <a:srgbClr val="012169"/>
                </a:solidFill>
                <a:latin typeface="+mn-lt"/>
                <a:cs typeface="Calibri" panose="020F0502020204030204" pitchFamily="34" charset="0"/>
              </a:defRPr>
            </a:lvl1pPr>
            <a:lvl2pPr marL="685800" indent="-228600">
              <a:lnSpc>
                <a:spcPct val="100000"/>
              </a:lnSpc>
              <a:buFont typeface="Courier New" panose="02070309020205020404" pitchFamily="49" charset="0"/>
              <a:buChar char="o"/>
              <a:defRPr sz="1100" b="1">
                <a:solidFill>
                  <a:srgbClr val="012169"/>
                </a:solidFill>
                <a:latin typeface="+mn-lt"/>
                <a:cs typeface="Calibri" panose="020F0502020204030204" pitchFamily="34" charset="0"/>
              </a:defRPr>
            </a:lvl2pPr>
            <a:lvl3pPr marL="1143000" indent="-228600">
              <a:lnSpc>
                <a:spcPct val="100000"/>
              </a:lnSpc>
              <a:buFont typeface="Wingdings" pitchFamily="2" charset="2"/>
              <a:buChar char="§"/>
              <a:defRPr sz="1100">
                <a:solidFill>
                  <a:srgbClr val="012169"/>
                </a:solidFill>
                <a:latin typeface="+mn-lt"/>
                <a:cs typeface="Calibri" panose="020F0502020204030204" pitchFamily="34" charset="0"/>
              </a:defRPr>
            </a:lvl3pPr>
            <a:lvl4pPr>
              <a:lnSpc>
                <a:spcPct val="100000"/>
              </a:lnSpc>
              <a:defRPr sz="1100">
                <a:solidFill>
                  <a:srgbClr val="012169"/>
                </a:solidFill>
                <a:latin typeface="+mn-lt"/>
                <a:cs typeface="Calibri" panose="020F0502020204030204" pitchFamily="34" charset="0"/>
              </a:defRPr>
            </a:lvl4pPr>
          </a:lstStyle>
          <a:p>
            <a:pPr lvl="0"/>
            <a:r>
              <a:rPr lang="en-US" dirty="0"/>
              <a:t>Text font is Calibri Bold, 20pt</a:t>
            </a:r>
          </a:p>
        </p:txBody>
      </p:sp>
      <p:sp>
        <p:nvSpPr>
          <p:cNvPr id="169" name="Copy">
            <a:extLst>
              <a:ext uri="{FF2B5EF4-FFF2-40B4-BE49-F238E27FC236}">
                <a16:creationId xmlns:a16="http://schemas.microsoft.com/office/drawing/2014/main" id="{1753630A-5E05-A407-C1C2-24A88FE37153}"/>
              </a:ext>
            </a:extLst>
          </p:cNvPr>
          <p:cNvSpPr>
            <a:spLocks noGrp="1"/>
          </p:cNvSpPr>
          <p:nvPr>
            <p:ph type="body" sz="quarter" idx="54" hasCustomPrompt="1"/>
          </p:nvPr>
        </p:nvSpPr>
        <p:spPr>
          <a:xfrm>
            <a:off x="689723" y="4844458"/>
            <a:ext cx="2905255" cy="1663338"/>
          </a:xfrm>
          <a:prstGeom prst="rect">
            <a:avLst/>
          </a:prstGeom>
        </p:spPr>
        <p:txBody>
          <a:bodyPr lIns="0" tIns="0" rIns="0" bIns="0" anchor="t">
            <a:noAutofit/>
          </a:bodyPr>
          <a:lstStyle>
            <a:lvl1pPr marL="0" indent="0">
              <a:lnSpc>
                <a:spcPct val="100000"/>
              </a:lnSpc>
              <a:spcBef>
                <a:spcPts val="0"/>
              </a:spcBef>
              <a:buFont typeface="Arial" panose="020B0604020202020204" pitchFamily="34" charset="0"/>
              <a:buNone/>
              <a:defRPr sz="1200" b="0" i="0">
                <a:solidFill>
                  <a:srgbClr val="012169"/>
                </a:solidFill>
                <a:latin typeface="+mn-lt"/>
                <a:cs typeface="Calibri" panose="020F0502020204030204" pitchFamily="34" charset="0"/>
              </a:defRPr>
            </a:lvl1pPr>
            <a:lvl2pPr marL="290513" indent="-163513">
              <a:lnSpc>
                <a:spcPct val="100000"/>
              </a:lnSpc>
              <a:buFont typeface="Courier New" panose="02070309020205020404" pitchFamily="49" charset="0"/>
              <a:buChar char="o"/>
              <a:tabLst/>
              <a:defRPr sz="1200" b="0">
                <a:solidFill>
                  <a:srgbClr val="012169"/>
                </a:solidFill>
                <a:latin typeface="+mn-lt"/>
                <a:cs typeface="Calibri" panose="020F0502020204030204" pitchFamily="34" charset="0"/>
              </a:defRPr>
            </a:lvl2pPr>
            <a:lvl3pPr marL="523875" indent="-163513">
              <a:lnSpc>
                <a:spcPct val="100000"/>
              </a:lnSpc>
              <a:buFont typeface="Wingdings" pitchFamily="2" charset="2"/>
              <a:buChar char="§"/>
              <a:tabLst/>
              <a:defRPr sz="1000">
                <a:solidFill>
                  <a:srgbClr val="012169"/>
                </a:solidFill>
                <a:latin typeface="+mn-lt"/>
                <a:cs typeface="Calibri" panose="020F0502020204030204" pitchFamily="34" charset="0"/>
              </a:defRPr>
            </a:lvl3pPr>
            <a:lvl4pPr marL="744538" indent="-163513">
              <a:lnSpc>
                <a:spcPct val="100000"/>
              </a:lnSpc>
              <a:tabLst/>
              <a:defRPr sz="900">
                <a:solidFill>
                  <a:srgbClr val="012169"/>
                </a:solidFill>
                <a:latin typeface="+mn-lt"/>
                <a:cs typeface="Calibri" panose="020F0502020204030204" pitchFamily="34" charset="0"/>
              </a:defRPr>
            </a:lvl4pPr>
          </a:lstStyle>
          <a:p>
            <a:pPr lvl="0"/>
            <a:r>
              <a:rPr lang="en-US" dirty="0"/>
              <a:t>Text font is Calibri, 12pt in sentence case</a:t>
            </a:r>
          </a:p>
          <a:p>
            <a:pPr lvl="1"/>
            <a:r>
              <a:rPr lang="en-US" dirty="0"/>
              <a:t>List Font is Calibri, 12pt</a:t>
            </a:r>
          </a:p>
          <a:p>
            <a:pPr lvl="2"/>
            <a:r>
              <a:rPr lang="en-US" dirty="0"/>
              <a:t>List Font is Calibri, 10pt</a:t>
            </a:r>
          </a:p>
          <a:p>
            <a:pPr lvl="3"/>
            <a:r>
              <a:rPr lang="en-US" dirty="0"/>
              <a:t>List Font is Calibri, 9pt</a:t>
            </a:r>
          </a:p>
        </p:txBody>
      </p:sp>
      <p:sp>
        <p:nvSpPr>
          <p:cNvPr id="170" name="Picture Placeholder 28">
            <a:extLst>
              <a:ext uri="{FF2B5EF4-FFF2-40B4-BE49-F238E27FC236}">
                <a16:creationId xmlns:a16="http://schemas.microsoft.com/office/drawing/2014/main" id="{CA1FF35A-E658-85A7-846D-19CF41A6B163}"/>
              </a:ext>
            </a:extLst>
          </p:cNvPr>
          <p:cNvSpPr>
            <a:spLocks noGrp="1"/>
          </p:cNvSpPr>
          <p:nvPr>
            <p:ph type="pic" sz="quarter" idx="55"/>
          </p:nvPr>
        </p:nvSpPr>
        <p:spPr>
          <a:xfrm>
            <a:off x="4632970" y="687202"/>
            <a:ext cx="2906920" cy="2906920"/>
          </a:xfrm>
          <a:custGeom>
            <a:avLst/>
            <a:gdLst>
              <a:gd name="connsiteX0" fmla="*/ 1457325 w 2914650"/>
              <a:gd name="connsiteY0" fmla="*/ 0 h 2914650"/>
              <a:gd name="connsiteX1" fmla="*/ 2914650 w 2914650"/>
              <a:gd name="connsiteY1" fmla="*/ 1457325 h 2914650"/>
              <a:gd name="connsiteX2" fmla="*/ 1457325 w 2914650"/>
              <a:gd name="connsiteY2" fmla="*/ 2914650 h 2914650"/>
              <a:gd name="connsiteX3" fmla="*/ 0 w 2914650"/>
              <a:gd name="connsiteY3" fmla="*/ 1457325 h 2914650"/>
              <a:gd name="connsiteX4" fmla="*/ 1457325 w 2914650"/>
              <a:gd name="connsiteY4" fmla="*/ 0 h 2914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14650" h="2914650">
                <a:moveTo>
                  <a:pt x="1457325" y="0"/>
                </a:moveTo>
                <a:cubicBezTo>
                  <a:pt x="2262183" y="0"/>
                  <a:pt x="2914650" y="652467"/>
                  <a:pt x="2914650" y="1457325"/>
                </a:cubicBezTo>
                <a:cubicBezTo>
                  <a:pt x="2914650" y="2262184"/>
                  <a:pt x="2262183" y="2914650"/>
                  <a:pt x="1457325" y="2914650"/>
                </a:cubicBezTo>
                <a:cubicBezTo>
                  <a:pt x="652467" y="2914650"/>
                  <a:pt x="0" y="2262183"/>
                  <a:pt x="0" y="1457325"/>
                </a:cubicBezTo>
                <a:cubicBezTo>
                  <a:pt x="0" y="652467"/>
                  <a:pt x="652467" y="0"/>
                  <a:pt x="1457325" y="0"/>
                </a:cubicBezTo>
                <a:close/>
              </a:path>
            </a:pathLst>
          </a:custGeom>
          <a:pattFill prst="pct20">
            <a:fgClr>
              <a:srgbClr val="012169"/>
            </a:fgClr>
            <a:bgClr>
              <a:schemeClr val="bg1"/>
            </a:bgClr>
          </a:pattFill>
        </p:spPr>
        <p:txBody>
          <a:bodyPr wrap="square" anchor="ctr">
            <a:noAutofit/>
          </a:bodyPr>
          <a:lstStyle>
            <a:lvl1pPr marL="0" indent="0" algn="ctr">
              <a:lnSpc>
                <a:spcPct val="100000"/>
              </a:lnSpc>
              <a:spcBef>
                <a:spcPts val="0"/>
              </a:spcBef>
              <a:buNone/>
              <a:defRPr sz="2000" b="1">
                <a:solidFill>
                  <a:srgbClr val="012169"/>
                </a:solidFill>
                <a:latin typeface="Calibri" panose="020F0502020204030204" pitchFamily="34" charset="0"/>
                <a:cs typeface="Calibri" panose="020F0502020204030204" pitchFamily="34" charset="0"/>
              </a:defRPr>
            </a:lvl1pPr>
          </a:lstStyle>
          <a:p>
            <a:r>
              <a:rPr lang="en-US"/>
              <a:t>Click icon to add picture</a:t>
            </a:r>
          </a:p>
        </p:txBody>
      </p:sp>
      <p:sp>
        <p:nvSpPr>
          <p:cNvPr id="171" name="Copy">
            <a:extLst>
              <a:ext uri="{FF2B5EF4-FFF2-40B4-BE49-F238E27FC236}">
                <a16:creationId xmlns:a16="http://schemas.microsoft.com/office/drawing/2014/main" id="{33350D88-B303-EC54-85BA-B20E565B7A9C}"/>
              </a:ext>
            </a:extLst>
          </p:cNvPr>
          <p:cNvSpPr>
            <a:spLocks noGrp="1"/>
          </p:cNvSpPr>
          <p:nvPr>
            <p:ph type="body" sz="quarter" idx="56" hasCustomPrompt="1"/>
          </p:nvPr>
        </p:nvSpPr>
        <p:spPr>
          <a:xfrm>
            <a:off x="4628298" y="3946793"/>
            <a:ext cx="2911592" cy="547460"/>
          </a:xfrm>
          <a:prstGeom prst="rect">
            <a:avLst/>
          </a:prstGeom>
        </p:spPr>
        <p:txBody>
          <a:bodyPr lIns="0" tIns="0" rIns="0" bIns="0" anchor="t">
            <a:noAutofit/>
          </a:bodyPr>
          <a:lstStyle>
            <a:lvl1pPr marL="0" indent="0">
              <a:lnSpc>
                <a:spcPct val="100000"/>
              </a:lnSpc>
              <a:spcBef>
                <a:spcPts val="0"/>
              </a:spcBef>
              <a:buFont typeface="Arial" panose="020B0604020202020204" pitchFamily="34" charset="0"/>
              <a:buNone/>
              <a:defRPr sz="2000" b="1" i="0">
                <a:solidFill>
                  <a:srgbClr val="012169"/>
                </a:solidFill>
                <a:latin typeface="+mn-lt"/>
                <a:cs typeface="Calibri" panose="020F0502020204030204" pitchFamily="34" charset="0"/>
              </a:defRPr>
            </a:lvl1pPr>
            <a:lvl2pPr marL="685800" indent="-228600">
              <a:lnSpc>
                <a:spcPct val="100000"/>
              </a:lnSpc>
              <a:buFont typeface="Courier New" panose="02070309020205020404" pitchFamily="49" charset="0"/>
              <a:buChar char="o"/>
              <a:defRPr sz="1100" b="1">
                <a:solidFill>
                  <a:srgbClr val="012169"/>
                </a:solidFill>
                <a:latin typeface="+mn-lt"/>
                <a:cs typeface="Calibri" panose="020F0502020204030204" pitchFamily="34" charset="0"/>
              </a:defRPr>
            </a:lvl2pPr>
            <a:lvl3pPr marL="1143000" indent="-228600">
              <a:lnSpc>
                <a:spcPct val="100000"/>
              </a:lnSpc>
              <a:buFont typeface="Wingdings" pitchFamily="2" charset="2"/>
              <a:buChar char="§"/>
              <a:defRPr sz="1100">
                <a:solidFill>
                  <a:srgbClr val="012169"/>
                </a:solidFill>
                <a:latin typeface="+mn-lt"/>
                <a:cs typeface="Calibri" panose="020F0502020204030204" pitchFamily="34" charset="0"/>
              </a:defRPr>
            </a:lvl3pPr>
            <a:lvl4pPr>
              <a:lnSpc>
                <a:spcPct val="100000"/>
              </a:lnSpc>
              <a:defRPr sz="1100">
                <a:solidFill>
                  <a:srgbClr val="012169"/>
                </a:solidFill>
                <a:latin typeface="+mn-lt"/>
                <a:cs typeface="Calibri" panose="020F0502020204030204" pitchFamily="34" charset="0"/>
              </a:defRPr>
            </a:lvl4pPr>
          </a:lstStyle>
          <a:p>
            <a:pPr lvl="0"/>
            <a:r>
              <a:rPr lang="en-US" dirty="0"/>
              <a:t>Text font is Calibri Bold, 20pt</a:t>
            </a:r>
          </a:p>
        </p:txBody>
      </p:sp>
      <p:sp>
        <p:nvSpPr>
          <p:cNvPr id="172" name="Copy">
            <a:extLst>
              <a:ext uri="{FF2B5EF4-FFF2-40B4-BE49-F238E27FC236}">
                <a16:creationId xmlns:a16="http://schemas.microsoft.com/office/drawing/2014/main" id="{AA8D0F68-0608-41EA-C46B-D23A6AD799B4}"/>
              </a:ext>
            </a:extLst>
          </p:cNvPr>
          <p:cNvSpPr>
            <a:spLocks noGrp="1"/>
          </p:cNvSpPr>
          <p:nvPr>
            <p:ph type="body" sz="quarter" idx="57" hasCustomPrompt="1"/>
          </p:nvPr>
        </p:nvSpPr>
        <p:spPr>
          <a:xfrm>
            <a:off x="4643158" y="4844458"/>
            <a:ext cx="2905255" cy="1663338"/>
          </a:xfrm>
          <a:prstGeom prst="rect">
            <a:avLst/>
          </a:prstGeom>
        </p:spPr>
        <p:txBody>
          <a:bodyPr lIns="0" tIns="0" rIns="0" bIns="0" anchor="t">
            <a:noAutofit/>
          </a:bodyPr>
          <a:lstStyle>
            <a:lvl1pPr marL="0" indent="0">
              <a:lnSpc>
                <a:spcPct val="100000"/>
              </a:lnSpc>
              <a:spcBef>
                <a:spcPts val="0"/>
              </a:spcBef>
              <a:buFont typeface="Arial" panose="020B0604020202020204" pitchFamily="34" charset="0"/>
              <a:buNone/>
              <a:defRPr sz="1200" b="0" i="0">
                <a:solidFill>
                  <a:srgbClr val="012169"/>
                </a:solidFill>
                <a:latin typeface="+mn-lt"/>
                <a:cs typeface="Calibri" panose="020F0502020204030204" pitchFamily="34" charset="0"/>
              </a:defRPr>
            </a:lvl1pPr>
            <a:lvl2pPr marL="290513" indent="-163513">
              <a:lnSpc>
                <a:spcPct val="100000"/>
              </a:lnSpc>
              <a:buFont typeface="Courier New" panose="02070309020205020404" pitchFamily="49" charset="0"/>
              <a:buChar char="o"/>
              <a:tabLst/>
              <a:defRPr sz="1200" b="0">
                <a:solidFill>
                  <a:srgbClr val="012169"/>
                </a:solidFill>
                <a:latin typeface="+mn-lt"/>
                <a:cs typeface="Calibri" panose="020F0502020204030204" pitchFamily="34" charset="0"/>
              </a:defRPr>
            </a:lvl2pPr>
            <a:lvl3pPr marL="523875" indent="-163513">
              <a:lnSpc>
                <a:spcPct val="100000"/>
              </a:lnSpc>
              <a:buFont typeface="Wingdings" pitchFamily="2" charset="2"/>
              <a:buChar char="§"/>
              <a:tabLst/>
              <a:defRPr sz="1000">
                <a:solidFill>
                  <a:srgbClr val="012169"/>
                </a:solidFill>
                <a:latin typeface="+mn-lt"/>
                <a:cs typeface="Calibri" panose="020F0502020204030204" pitchFamily="34" charset="0"/>
              </a:defRPr>
            </a:lvl3pPr>
            <a:lvl4pPr marL="744538" indent="-163513">
              <a:lnSpc>
                <a:spcPct val="100000"/>
              </a:lnSpc>
              <a:tabLst/>
              <a:defRPr sz="900">
                <a:solidFill>
                  <a:srgbClr val="012169"/>
                </a:solidFill>
                <a:latin typeface="+mn-lt"/>
                <a:cs typeface="Calibri" panose="020F0502020204030204" pitchFamily="34" charset="0"/>
              </a:defRPr>
            </a:lvl4pPr>
          </a:lstStyle>
          <a:p>
            <a:pPr lvl="0"/>
            <a:r>
              <a:rPr lang="en-US" dirty="0"/>
              <a:t>Text font is Calibri, 12pt in sentence case</a:t>
            </a:r>
          </a:p>
          <a:p>
            <a:pPr lvl="1"/>
            <a:r>
              <a:rPr lang="en-US" dirty="0"/>
              <a:t>List Font is Calibri, 12pt</a:t>
            </a:r>
          </a:p>
          <a:p>
            <a:pPr lvl="2"/>
            <a:r>
              <a:rPr lang="en-US" dirty="0"/>
              <a:t>List Font is Calibri, 10pt</a:t>
            </a:r>
          </a:p>
          <a:p>
            <a:pPr lvl="3"/>
            <a:r>
              <a:rPr lang="en-US" dirty="0"/>
              <a:t>List Font is Calibri, 9pt</a:t>
            </a:r>
          </a:p>
        </p:txBody>
      </p:sp>
      <p:sp>
        <p:nvSpPr>
          <p:cNvPr id="173" name="Picture Placeholder 28">
            <a:extLst>
              <a:ext uri="{FF2B5EF4-FFF2-40B4-BE49-F238E27FC236}">
                <a16:creationId xmlns:a16="http://schemas.microsoft.com/office/drawing/2014/main" id="{04DD11AA-0ACD-6954-AC5F-21C1FB0A12B8}"/>
              </a:ext>
            </a:extLst>
          </p:cNvPr>
          <p:cNvSpPr>
            <a:spLocks noGrp="1"/>
          </p:cNvSpPr>
          <p:nvPr>
            <p:ph type="pic" sz="quarter" idx="58"/>
          </p:nvPr>
        </p:nvSpPr>
        <p:spPr>
          <a:xfrm>
            <a:off x="8577440" y="687202"/>
            <a:ext cx="2906920" cy="2906920"/>
          </a:xfrm>
          <a:custGeom>
            <a:avLst/>
            <a:gdLst>
              <a:gd name="connsiteX0" fmla="*/ 1457325 w 2914650"/>
              <a:gd name="connsiteY0" fmla="*/ 0 h 2914650"/>
              <a:gd name="connsiteX1" fmla="*/ 2914650 w 2914650"/>
              <a:gd name="connsiteY1" fmla="*/ 1457325 h 2914650"/>
              <a:gd name="connsiteX2" fmla="*/ 1457325 w 2914650"/>
              <a:gd name="connsiteY2" fmla="*/ 2914650 h 2914650"/>
              <a:gd name="connsiteX3" fmla="*/ 0 w 2914650"/>
              <a:gd name="connsiteY3" fmla="*/ 1457325 h 2914650"/>
              <a:gd name="connsiteX4" fmla="*/ 1457325 w 2914650"/>
              <a:gd name="connsiteY4" fmla="*/ 0 h 2914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14650" h="2914650">
                <a:moveTo>
                  <a:pt x="1457325" y="0"/>
                </a:moveTo>
                <a:cubicBezTo>
                  <a:pt x="2262183" y="0"/>
                  <a:pt x="2914650" y="652467"/>
                  <a:pt x="2914650" y="1457325"/>
                </a:cubicBezTo>
                <a:cubicBezTo>
                  <a:pt x="2914650" y="2262184"/>
                  <a:pt x="2262183" y="2914650"/>
                  <a:pt x="1457325" y="2914650"/>
                </a:cubicBezTo>
                <a:cubicBezTo>
                  <a:pt x="652467" y="2914650"/>
                  <a:pt x="0" y="2262183"/>
                  <a:pt x="0" y="1457325"/>
                </a:cubicBezTo>
                <a:cubicBezTo>
                  <a:pt x="0" y="652467"/>
                  <a:pt x="652467" y="0"/>
                  <a:pt x="1457325" y="0"/>
                </a:cubicBezTo>
                <a:close/>
              </a:path>
            </a:pathLst>
          </a:custGeom>
          <a:pattFill prst="pct20">
            <a:fgClr>
              <a:srgbClr val="012169"/>
            </a:fgClr>
            <a:bgClr>
              <a:schemeClr val="bg1"/>
            </a:bgClr>
          </a:pattFill>
        </p:spPr>
        <p:txBody>
          <a:bodyPr wrap="square" anchor="ctr">
            <a:noAutofit/>
          </a:bodyPr>
          <a:lstStyle>
            <a:lvl1pPr marL="0" indent="0" algn="ctr">
              <a:lnSpc>
                <a:spcPct val="100000"/>
              </a:lnSpc>
              <a:spcBef>
                <a:spcPts val="0"/>
              </a:spcBef>
              <a:buNone/>
              <a:defRPr sz="2000" b="1">
                <a:solidFill>
                  <a:srgbClr val="012169"/>
                </a:solidFill>
                <a:latin typeface="Calibri" panose="020F0502020204030204" pitchFamily="34" charset="0"/>
                <a:cs typeface="Calibri" panose="020F0502020204030204" pitchFamily="34" charset="0"/>
              </a:defRPr>
            </a:lvl1pPr>
          </a:lstStyle>
          <a:p>
            <a:r>
              <a:rPr lang="en-US"/>
              <a:t>Click icon to add picture</a:t>
            </a:r>
          </a:p>
        </p:txBody>
      </p:sp>
      <p:sp>
        <p:nvSpPr>
          <p:cNvPr id="174" name="Copy">
            <a:extLst>
              <a:ext uri="{FF2B5EF4-FFF2-40B4-BE49-F238E27FC236}">
                <a16:creationId xmlns:a16="http://schemas.microsoft.com/office/drawing/2014/main" id="{174BE111-43A2-4E47-3C26-914511A5AAC7}"/>
              </a:ext>
            </a:extLst>
          </p:cNvPr>
          <p:cNvSpPr>
            <a:spLocks noGrp="1"/>
          </p:cNvSpPr>
          <p:nvPr>
            <p:ph type="body" sz="quarter" idx="59" hasCustomPrompt="1"/>
          </p:nvPr>
        </p:nvSpPr>
        <p:spPr>
          <a:xfrm>
            <a:off x="8572768" y="3946793"/>
            <a:ext cx="2911592" cy="547460"/>
          </a:xfrm>
          <a:prstGeom prst="rect">
            <a:avLst/>
          </a:prstGeom>
        </p:spPr>
        <p:txBody>
          <a:bodyPr lIns="0" tIns="0" rIns="0" bIns="0" anchor="t">
            <a:noAutofit/>
          </a:bodyPr>
          <a:lstStyle>
            <a:lvl1pPr marL="0" indent="0">
              <a:lnSpc>
                <a:spcPct val="100000"/>
              </a:lnSpc>
              <a:spcBef>
                <a:spcPts val="0"/>
              </a:spcBef>
              <a:buFont typeface="Arial" panose="020B0604020202020204" pitchFamily="34" charset="0"/>
              <a:buNone/>
              <a:defRPr sz="2000" b="1" i="0">
                <a:solidFill>
                  <a:srgbClr val="012169"/>
                </a:solidFill>
                <a:latin typeface="+mn-lt"/>
                <a:cs typeface="Calibri" panose="020F0502020204030204" pitchFamily="34" charset="0"/>
              </a:defRPr>
            </a:lvl1pPr>
            <a:lvl2pPr marL="685800" indent="-228600">
              <a:lnSpc>
                <a:spcPct val="100000"/>
              </a:lnSpc>
              <a:buFont typeface="Courier New" panose="02070309020205020404" pitchFamily="49" charset="0"/>
              <a:buChar char="o"/>
              <a:defRPr sz="1100" b="1">
                <a:solidFill>
                  <a:srgbClr val="012169"/>
                </a:solidFill>
                <a:latin typeface="+mn-lt"/>
                <a:cs typeface="Calibri" panose="020F0502020204030204" pitchFamily="34" charset="0"/>
              </a:defRPr>
            </a:lvl2pPr>
            <a:lvl3pPr marL="1143000" indent="-228600">
              <a:lnSpc>
                <a:spcPct val="100000"/>
              </a:lnSpc>
              <a:buFont typeface="Wingdings" pitchFamily="2" charset="2"/>
              <a:buChar char="§"/>
              <a:defRPr sz="1100">
                <a:solidFill>
                  <a:srgbClr val="012169"/>
                </a:solidFill>
                <a:latin typeface="+mn-lt"/>
                <a:cs typeface="Calibri" panose="020F0502020204030204" pitchFamily="34" charset="0"/>
              </a:defRPr>
            </a:lvl3pPr>
            <a:lvl4pPr>
              <a:lnSpc>
                <a:spcPct val="100000"/>
              </a:lnSpc>
              <a:defRPr sz="1100">
                <a:solidFill>
                  <a:srgbClr val="012169"/>
                </a:solidFill>
                <a:latin typeface="+mn-lt"/>
                <a:cs typeface="Calibri" panose="020F0502020204030204" pitchFamily="34" charset="0"/>
              </a:defRPr>
            </a:lvl4pPr>
          </a:lstStyle>
          <a:p>
            <a:pPr lvl="0"/>
            <a:r>
              <a:rPr lang="en-US" dirty="0"/>
              <a:t>Text font is Calibri Bold, 20pt</a:t>
            </a:r>
          </a:p>
        </p:txBody>
      </p:sp>
      <p:sp>
        <p:nvSpPr>
          <p:cNvPr id="175" name="Copy">
            <a:extLst>
              <a:ext uri="{FF2B5EF4-FFF2-40B4-BE49-F238E27FC236}">
                <a16:creationId xmlns:a16="http://schemas.microsoft.com/office/drawing/2014/main" id="{BB7A2C82-1DEB-3A34-27B0-ED6B8EDF4C6B}"/>
              </a:ext>
            </a:extLst>
          </p:cNvPr>
          <p:cNvSpPr>
            <a:spLocks noGrp="1"/>
          </p:cNvSpPr>
          <p:nvPr>
            <p:ph type="body" sz="quarter" idx="60" hasCustomPrompt="1"/>
          </p:nvPr>
        </p:nvSpPr>
        <p:spPr>
          <a:xfrm>
            <a:off x="8587628" y="4844458"/>
            <a:ext cx="2905255" cy="1663338"/>
          </a:xfrm>
          <a:prstGeom prst="rect">
            <a:avLst/>
          </a:prstGeom>
        </p:spPr>
        <p:txBody>
          <a:bodyPr lIns="0" tIns="0" rIns="0" bIns="0" anchor="t">
            <a:noAutofit/>
          </a:bodyPr>
          <a:lstStyle>
            <a:lvl1pPr marL="0" indent="0">
              <a:lnSpc>
                <a:spcPct val="100000"/>
              </a:lnSpc>
              <a:spcBef>
                <a:spcPts val="0"/>
              </a:spcBef>
              <a:buFont typeface="Arial" panose="020B0604020202020204" pitchFamily="34" charset="0"/>
              <a:buNone/>
              <a:defRPr sz="1200" b="0" i="0">
                <a:solidFill>
                  <a:srgbClr val="012169"/>
                </a:solidFill>
                <a:latin typeface="+mn-lt"/>
                <a:cs typeface="Calibri" panose="020F0502020204030204" pitchFamily="34" charset="0"/>
              </a:defRPr>
            </a:lvl1pPr>
            <a:lvl2pPr marL="290513" indent="-163513">
              <a:lnSpc>
                <a:spcPct val="100000"/>
              </a:lnSpc>
              <a:buFont typeface="Courier New" panose="02070309020205020404" pitchFamily="49" charset="0"/>
              <a:buChar char="o"/>
              <a:tabLst/>
              <a:defRPr sz="1200" b="0">
                <a:solidFill>
                  <a:srgbClr val="012169"/>
                </a:solidFill>
                <a:latin typeface="+mn-lt"/>
                <a:cs typeface="Calibri" panose="020F0502020204030204" pitchFamily="34" charset="0"/>
              </a:defRPr>
            </a:lvl2pPr>
            <a:lvl3pPr marL="523875" indent="-163513">
              <a:lnSpc>
                <a:spcPct val="100000"/>
              </a:lnSpc>
              <a:buFont typeface="Wingdings" pitchFamily="2" charset="2"/>
              <a:buChar char="§"/>
              <a:tabLst/>
              <a:defRPr sz="1000">
                <a:solidFill>
                  <a:srgbClr val="012169"/>
                </a:solidFill>
                <a:latin typeface="+mn-lt"/>
                <a:cs typeface="Calibri" panose="020F0502020204030204" pitchFamily="34" charset="0"/>
              </a:defRPr>
            </a:lvl3pPr>
            <a:lvl4pPr marL="744538" indent="-163513">
              <a:lnSpc>
                <a:spcPct val="100000"/>
              </a:lnSpc>
              <a:tabLst/>
              <a:defRPr sz="900">
                <a:solidFill>
                  <a:srgbClr val="012169"/>
                </a:solidFill>
                <a:latin typeface="+mn-lt"/>
                <a:cs typeface="Calibri" panose="020F0502020204030204" pitchFamily="34" charset="0"/>
              </a:defRPr>
            </a:lvl4pPr>
          </a:lstStyle>
          <a:p>
            <a:pPr lvl="0"/>
            <a:r>
              <a:rPr lang="en-US" dirty="0"/>
              <a:t>Text font is Calibri, 12pt in sentence case</a:t>
            </a:r>
          </a:p>
          <a:p>
            <a:pPr lvl="1"/>
            <a:r>
              <a:rPr lang="en-US" dirty="0"/>
              <a:t>List Font is Calibri, 12pt</a:t>
            </a:r>
          </a:p>
          <a:p>
            <a:pPr lvl="2"/>
            <a:r>
              <a:rPr lang="en-US" dirty="0"/>
              <a:t>List Font is Calibri, 10pt</a:t>
            </a:r>
          </a:p>
          <a:p>
            <a:pPr lvl="3"/>
            <a:r>
              <a:rPr lang="en-US" dirty="0"/>
              <a:t>List Font is Calibri, 9pt</a:t>
            </a:r>
          </a:p>
        </p:txBody>
      </p:sp>
    </p:spTree>
    <p:extLst>
      <p:ext uri="{BB962C8B-B14F-4D97-AF65-F5344CB8AC3E}">
        <p14:creationId xmlns:p14="http://schemas.microsoft.com/office/powerpoint/2010/main" val="1255316661"/>
      </p:ext>
    </p:extLst>
  </p:cSld>
  <p:clrMapOvr>
    <a:masterClrMapping/>
  </p:clrMapOvr>
  <p:extLst>
    <p:ext uri="{DCECCB84-F9BA-43D5-87BE-67443E8EF086}">
      <p15:sldGuideLst xmlns:p15="http://schemas.microsoft.com/office/powerpoint/2012/main">
        <p15:guide id="1" pos="3840">
          <p15:clr>
            <a:srgbClr val="FBAE40"/>
          </p15:clr>
        </p15:guide>
      </p15:sldGuideLst>
    </p:ext>
  </p:extLst>
</p:sldLayout>
</file>

<file path=ppt/slideLayouts/slideLayout125.xml><?xml version="1.0" encoding="utf-8"?>
<p:sldLayout xmlns:a="http://schemas.openxmlformats.org/drawingml/2006/main" xmlns:r="http://schemas.openxmlformats.org/officeDocument/2006/relationships" xmlns:p="http://schemas.openxmlformats.org/presentationml/2006/main" preserve="1" userDrawn="1">
  <p:cSld name="Content+Media 38">
    <p:spTree>
      <p:nvGrpSpPr>
        <p:cNvPr id="1" name=""/>
        <p:cNvGrpSpPr/>
        <p:nvPr/>
      </p:nvGrpSpPr>
      <p:grpSpPr>
        <a:xfrm>
          <a:off x="0" y="0"/>
          <a:ext cx="0" cy="0"/>
          <a:chOff x="0" y="0"/>
          <a:chExt cx="0" cy="0"/>
        </a:xfrm>
      </p:grpSpPr>
      <p:sp>
        <p:nvSpPr>
          <p:cNvPr id="20" name="Freeform 19">
            <a:extLst>
              <a:ext uri="{FF2B5EF4-FFF2-40B4-BE49-F238E27FC236}">
                <a16:creationId xmlns:a16="http://schemas.microsoft.com/office/drawing/2014/main" id="{F22CA8B4-D48D-00C9-67F8-94F14FAC4558}"/>
              </a:ext>
            </a:extLst>
          </p:cNvPr>
          <p:cNvSpPr/>
          <p:nvPr userDrawn="1"/>
        </p:nvSpPr>
        <p:spPr>
          <a:xfrm>
            <a:off x="-13471" y="-164"/>
            <a:ext cx="12205305" cy="6865499"/>
          </a:xfrm>
          <a:custGeom>
            <a:avLst/>
            <a:gdLst>
              <a:gd name="connsiteX0" fmla="*/ 12205306 w 12205305"/>
              <a:gd name="connsiteY0" fmla="*/ 0 h 6865499"/>
              <a:gd name="connsiteX1" fmla="*/ 1884678 w 12205305"/>
              <a:gd name="connsiteY1" fmla="*/ 0 h 6865499"/>
              <a:gd name="connsiteX2" fmla="*/ 1179165 w 12205305"/>
              <a:gd name="connsiteY2" fmla="*/ 284542 h 6865499"/>
              <a:gd name="connsiteX3" fmla="*/ 136 w 12205305"/>
              <a:gd name="connsiteY3" fmla="*/ 284542 h 6865499"/>
              <a:gd name="connsiteX4" fmla="*/ 136 w 12205305"/>
              <a:gd name="connsiteY4" fmla="*/ 3881130 h 6865499"/>
              <a:gd name="connsiteX5" fmla="*/ 0 w 12205305"/>
              <a:gd name="connsiteY5" fmla="*/ 3881130 h 6865499"/>
              <a:gd name="connsiteX6" fmla="*/ 0 w 12205305"/>
              <a:gd name="connsiteY6" fmla="*/ 6865500 h 6865499"/>
              <a:gd name="connsiteX7" fmla="*/ 12205166 w 12205305"/>
              <a:gd name="connsiteY7" fmla="*/ 6865500 h 6865499"/>
              <a:gd name="connsiteX8" fmla="*/ 12205166 w 12205305"/>
              <a:gd name="connsiteY8" fmla="*/ 4456663 h 6865499"/>
              <a:gd name="connsiteX9" fmla="*/ 12205306 w 12205305"/>
              <a:gd name="connsiteY9" fmla="*/ 4456548 h 6865499"/>
              <a:gd name="connsiteX10" fmla="*/ 12205306 w 12205305"/>
              <a:gd name="connsiteY10" fmla="*/ 0 h 6865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205305" h="6865499">
                <a:moveTo>
                  <a:pt x="12205306" y="0"/>
                </a:moveTo>
                <a:lnTo>
                  <a:pt x="1884678" y="0"/>
                </a:lnTo>
                <a:cubicBezTo>
                  <a:pt x="1702119" y="179070"/>
                  <a:pt x="1452075" y="284542"/>
                  <a:pt x="1179165" y="284542"/>
                </a:cubicBezTo>
                <a:lnTo>
                  <a:pt x="136" y="284542"/>
                </a:lnTo>
                <a:lnTo>
                  <a:pt x="136" y="3881130"/>
                </a:lnTo>
                <a:lnTo>
                  <a:pt x="0" y="3881130"/>
                </a:lnTo>
                <a:lnTo>
                  <a:pt x="0" y="6865500"/>
                </a:lnTo>
                <a:lnTo>
                  <a:pt x="12205166" y="6865500"/>
                </a:lnTo>
                <a:lnTo>
                  <a:pt x="12205166" y="4456663"/>
                </a:lnTo>
                <a:cubicBezTo>
                  <a:pt x="12205217" y="4456637"/>
                  <a:pt x="12205255" y="4456586"/>
                  <a:pt x="12205306" y="4456548"/>
                </a:cubicBezTo>
                <a:lnTo>
                  <a:pt x="12205306" y="0"/>
                </a:lnTo>
                <a:close/>
              </a:path>
            </a:pathLst>
          </a:custGeom>
          <a:solidFill>
            <a:srgbClr val="012169"/>
          </a:solidFill>
          <a:ln w="12710" cap="flat">
            <a:noFill/>
            <a:prstDash val="solid"/>
            <a:miter/>
          </a:ln>
        </p:spPr>
        <p:txBody>
          <a:bodyPr rtlCol="0" anchor="ctr">
            <a:noAutofit/>
          </a:bodyPr>
          <a:lstStyle/>
          <a:p>
            <a:endParaRPr lang="en-US"/>
          </a:p>
        </p:txBody>
      </p:sp>
      <p:sp>
        <p:nvSpPr>
          <p:cNvPr id="21" name="Freeform 20">
            <a:extLst>
              <a:ext uri="{FF2B5EF4-FFF2-40B4-BE49-F238E27FC236}">
                <a16:creationId xmlns:a16="http://schemas.microsoft.com/office/drawing/2014/main" id="{792C9B78-67F2-31BB-AC4E-310DA615E5D7}"/>
              </a:ext>
            </a:extLst>
          </p:cNvPr>
          <p:cNvSpPr/>
          <p:nvPr userDrawn="1"/>
        </p:nvSpPr>
        <p:spPr>
          <a:xfrm>
            <a:off x="-13471" y="4456345"/>
            <a:ext cx="12205305" cy="2408824"/>
          </a:xfrm>
          <a:custGeom>
            <a:avLst/>
            <a:gdLst>
              <a:gd name="connsiteX0" fmla="*/ 6459772 w 12205305"/>
              <a:gd name="connsiteY0" fmla="*/ 2065753 h 2408824"/>
              <a:gd name="connsiteX1" fmla="*/ 0 w 12205305"/>
              <a:gd name="connsiteY1" fmla="*/ 2065753 h 2408824"/>
              <a:gd name="connsiteX2" fmla="*/ 0 w 12205305"/>
              <a:gd name="connsiteY2" fmla="*/ 2408825 h 2408824"/>
              <a:gd name="connsiteX3" fmla="*/ 12205306 w 12205305"/>
              <a:gd name="connsiteY3" fmla="*/ 2408825 h 2408824"/>
              <a:gd name="connsiteX4" fmla="*/ 12205306 w 12205305"/>
              <a:gd name="connsiteY4" fmla="*/ 0 h 2408824"/>
              <a:gd name="connsiteX5" fmla="*/ 6459772 w 12205305"/>
              <a:gd name="connsiteY5" fmla="*/ 2065753 h 2408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205305" h="2408824">
                <a:moveTo>
                  <a:pt x="6459772" y="2065753"/>
                </a:moveTo>
                <a:lnTo>
                  <a:pt x="0" y="2065753"/>
                </a:lnTo>
                <a:lnTo>
                  <a:pt x="0" y="2408825"/>
                </a:lnTo>
                <a:lnTo>
                  <a:pt x="12205306" y="2408825"/>
                </a:lnTo>
                <a:lnTo>
                  <a:pt x="12205306" y="0"/>
                </a:lnTo>
                <a:cubicBezTo>
                  <a:pt x="10648681" y="1310217"/>
                  <a:pt x="8634953" y="2065753"/>
                  <a:pt x="6459772" y="2065753"/>
                </a:cubicBezTo>
                <a:close/>
              </a:path>
            </a:pathLst>
          </a:custGeom>
          <a:solidFill>
            <a:srgbClr val="8BC400"/>
          </a:solidFill>
          <a:ln w="12710" cap="flat">
            <a:noFill/>
            <a:prstDash val="solid"/>
            <a:miter/>
          </a:ln>
        </p:spPr>
        <p:txBody>
          <a:bodyPr rtlCol="0" anchor="ctr">
            <a:noAutofit/>
          </a:bodyPr>
          <a:lstStyle/>
          <a:p>
            <a:endParaRPr lang="en-US"/>
          </a:p>
        </p:txBody>
      </p:sp>
      <p:sp>
        <p:nvSpPr>
          <p:cNvPr id="25" name="Freeform 24">
            <a:extLst>
              <a:ext uri="{FF2B5EF4-FFF2-40B4-BE49-F238E27FC236}">
                <a16:creationId xmlns:a16="http://schemas.microsoft.com/office/drawing/2014/main" id="{0420FF3D-86AD-80D4-FAF1-9743AC90F20A}"/>
              </a:ext>
            </a:extLst>
          </p:cNvPr>
          <p:cNvSpPr/>
          <p:nvPr userDrawn="1"/>
        </p:nvSpPr>
        <p:spPr>
          <a:xfrm>
            <a:off x="3295378" y="343187"/>
            <a:ext cx="2622163" cy="6521995"/>
          </a:xfrm>
          <a:custGeom>
            <a:avLst/>
            <a:gdLst>
              <a:gd name="connsiteX0" fmla="*/ 0 w 2622163"/>
              <a:gd name="connsiteY0" fmla="*/ 6521996 h 6521995"/>
              <a:gd name="connsiteX1" fmla="*/ 2622164 w 2622163"/>
              <a:gd name="connsiteY1" fmla="*/ 6521996 h 6521995"/>
              <a:gd name="connsiteX2" fmla="*/ 2622164 w 2622163"/>
              <a:gd name="connsiteY2" fmla="*/ 0 h 6521995"/>
              <a:gd name="connsiteX3" fmla="*/ 0 w 2622163"/>
              <a:gd name="connsiteY3" fmla="*/ 0 h 6521995"/>
              <a:gd name="connsiteX4" fmla="*/ 0 w 2622163"/>
              <a:gd name="connsiteY4" fmla="*/ 6521983 h 65219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2163" h="6521995">
                <a:moveTo>
                  <a:pt x="0" y="6521996"/>
                </a:moveTo>
                <a:lnTo>
                  <a:pt x="2622164" y="6521996"/>
                </a:lnTo>
                <a:lnTo>
                  <a:pt x="2622164" y="0"/>
                </a:lnTo>
                <a:lnTo>
                  <a:pt x="0" y="0"/>
                </a:lnTo>
                <a:lnTo>
                  <a:pt x="0" y="6521983"/>
                </a:lnTo>
                <a:close/>
              </a:path>
            </a:pathLst>
          </a:custGeom>
          <a:solidFill>
            <a:srgbClr val="FFFFFF"/>
          </a:solidFill>
          <a:ln w="12710" cap="flat">
            <a:noFill/>
            <a:prstDash val="solid"/>
            <a:miter/>
          </a:ln>
        </p:spPr>
        <p:txBody>
          <a:bodyPr rtlCol="0" anchor="ctr">
            <a:noAutofit/>
          </a:bodyPr>
          <a:lstStyle/>
          <a:p>
            <a:endParaRPr lang="en-US"/>
          </a:p>
        </p:txBody>
      </p:sp>
      <p:sp>
        <p:nvSpPr>
          <p:cNvPr id="26" name="Freeform 25">
            <a:extLst>
              <a:ext uri="{FF2B5EF4-FFF2-40B4-BE49-F238E27FC236}">
                <a16:creationId xmlns:a16="http://schemas.microsoft.com/office/drawing/2014/main" id="{9448FA99-1ED8-844B-7874-5B238645CD98}"/>
              </a:ext>
            </a:extLst>
          </p:cNvPr>
          <p:cNvSpPr/>
          <p:nvPr userDrawn="1"/>
        </p:nvSpPr>
        <p:spPr>
          <a:xfrm>
            <a:off x="6260817" y="343187"/>
            <a:ext cx="2622163" cy="6522224"/>
          </a:xfrm>
          <a:custGeom>
            <a:avLst/>
            <a:gdLst>
              <a:gd name="connsiteX0" fmla="*/ 0 w 2622163"/>
              <a:gd name="connsiteY0" fmla="*/ 6522225 h 6522224"/>
              <a:gd name="connsiteX1" fmla="*/ 2622164 w 2622163"/>
              <a:gd name="connsiteY1" fmla="*/ 6522225 h 6522224"/>
              <a:gd name="connsiteX2" fmla="*/ 2622164 w 2622163"/>
              <a:gd name="connsiteY2" fmla="*/ 0 h 6522224"/>
              <a:gd name="connsiteX3" fmla="*/ 0 w 2622163"/>
              <a:gd name="connsiteY3" fmla="*/ 0 h 6522224"/>
              <a:gd name="connsiteX4" fmla="*/ 0 w 2622163"/>
              <a:gd name="connsiteY4" fmla="*/ 6522225 h 65222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2163" h="6522224">
                <a:moveTo>
                  <a:pt x="0" y="6522225"/>
                </a:moveTo>
                <a:lnTo>
                  <a:pt x="2622164" y="6522225"/>
                </a:lnTo>
                <a:lnTo>
                  <a:pt x="2622164" y="0"/>
                </a:lnTo>
                <a:lnTo>
                  <a:pt x="0" y="0"/>
                </a:lnTo>
                <a:lnTo>
                  <a:pt x="0" y="6522225"/>
                </a:lnTo>
                <a:close/>
              </a:path>
            </a:pathLst>
          </a:custGeom>
          <a:solidFill>
            <a:srgbClr val="FFFFFF"/>
          </a:solidFill>
          <a:ln w="12710" cap="flat">
            <a:noFill/>
            <a:prstDash val="solid"/>
            <a:miter/>
          </a:ln>
        </p:spPr>
        <p:txBody>
          <a:bodyPr rtlCol="0" anchor="ctr">
            <a:noAutofit/>
          </a:bodyPr>
          <a:lstStyle/>
          <a:p>
            <a:endParaRPr lang="en-US"/>
          </a:p>
        </p:txBody>
      </p:sp>
      <p:sp>
        <p:nvSpPr>
          <p:cNvPr id="27" name="Freeform 26">
            <a:extLst>
              <a:ext uri="{FF2B5EF4-FFF2-40B4-BE49-F238E27FC236}">
                <a16:creationId xmlns:a16="http://schemas.microsoft.com/office/drawing/2014/main" id="{A95F6FBA-B0EF-4AD4-2750-247AACEC60A2}"/>
              </a:ext>
            </a:extLst>
          </p:cNvPr>
          <p:cNvSpPr/>
          <p:nvPr userDrawn="1"/>
        </p:nvSpPr>
        <p:spPr>
          <a:xfrm>
            <a:off x="9226256" y="343187"/>
            <a:ext cx="2622163" cy="6522224"/>
          </a:xfrm>
          <a:custGeom>
            <a:avLst/>
            <a:gdLst>
              <a:gd name="connsiteX0" fmla="*/ 0 w 2622163"/>
              <a:gd name="connsiteY0" fmla="*/ 0 h 6522224"/>
              <a:gd name="connsiteX1" fmla="*/ 0 w 2622163"/>
              <a:gd name="connsiteY1" fmla="*/ 6522225 h 6522224"/>
              <a:gd name="connsiteX2" fmla="*/ 2622164 w 2622163"/>
              <a:gd name="connsiteY2" fmla="*/ 6522225 h 6522224"/>
              <a:gd name="connsiteX3" fmla="*/ 2622164 w 2622163"/>
              <a:gd name="connsiteY3" fmla="*/ 0 h 6522224"/>
              <a:gd name="connsiteX4" fmla="*/ 0 w 2622163"/>
              <a:gd name="connsiteY4" fmla="*/ 0 h 65222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2163" h="6522224">
                <a:moveTo>
                  <a:pt x="0" y="0"/>
                </a:moveTo>
                <a:lnTo>
                  <a:pt x="0" y="6522225"/>
                </a:lnTo>
                <a:lnTo>
                  <a:pt x="2622164" y="6522225"/>
                </a:lnTo>
                <a:lnTo>
                  <a:pt x="2622164" y="0"/>
                </a:lnTo>
                <a:lnTo>
                  <a:pt x="0" y="0"/>
                </a:lnTo>
                <a:close/>
              </a:path>
            </a:pathLst>
          </a:custGeom>
          <a:solidFill>
            <a:srgbClr val="FFFFFF"/>
          </a:solidFill>
          <a:ln w="12710" cap="flat">
            <a:noFill/>
            <a:prstDash val="solid"/>
            <a:miter/>
          </a:ln>
        </p:spPr>
        <p:txBody>
          <a:bodyPr rtlCol="0" anchor="ctr">
            <a:noAutofit/>
          </a:bodyPr>
          <a:lstStyle/>
          <a:p>
            <a:endParaRPr lang="en-US"/>
          </a:p>
        </p:txBody>
      </p:sp>
      <p:sp>
        <p:nvSpPr>
          <p:cNvPr id="31" name="Picture Placeholder 128">
            <a:extLst>
              <a:ext uri="{FF2B5EF4-FFF2-40B4-BE49-F238E27FC236}">
                <a16:creationId xmlns:a16="http://schemas.microsoft.com/office/drawing/2014/main" id="{E8625E70-3CF2-FAFD-AC62-8E304FB6E4FC}"/>
              </a:ext>
            </a:extLst>
          </p:cNvPr>
          <p:cNvSpPr>
            <a:spLocks noGrp="1"/>
          </p:cNvSpPr>
          <p:nvPr>
            <p:ph type="pic" sz="quarter" idx="55"/>
          </p:nvPr>
        </p:nvSpPr>
        <p:spPr>
          <a:xfrm>
            <a:off x="6443099" y="530753"/>
            <a:ext cx="2257149" cy="2257149"/>
          </a:xfrm>
          <a:custGeom>
            <a:avLst/>
            <a:gdLst>
              <a:gd name="connsiteX0" fmla="*/ 1136777 w 2273554"/>
              <a:gd name="connsiteY0" fmla="*/ 0 h 2273554"/>
              <a:gd name="connsiteX1" fmla="*/ 2273554 w 2273554"/>
              <a:gd name="connsiteY1" fmla="*/ 1136777 h 2273554"/>
              <a:gd name="connsiteX2" fmla="*/ 1136777 w 2273554"/>
              <a:gd name="connsiteY2" fmla="*/ 2273554 h 2273554"/>
              <a:gd name="connsiteX3" fmla="*/ 0 w 2273554"/>
              <a:gd name="connsiteY3" fmla="*/ 1136777 h 2273554"/>
              <a:gd name="connsiteX4" fmla="*/ 1136777 w 2273554"/>
              <a:gd name="connsiteY4" fmla="*/ 0 h 22735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3554" h="2273554">
                <a:moveTo>
                  <a:pt x="1136777" y="0"/>
                </a:moveTo>
                <a:cubicBezTo>
                  <a:pt x="1764601" y="0"/>
                  <a:pt x="2273554" y="508952"/>
                  <a:pt x="2273554" y="1136777"/>
                </a:cubicBezTo>
                <a:cubicBezTo>
                  <a:pt x="2273554" y="1764602"/>
                  <a:pt x="1764602" y="2273554"/>
                  <a:pt x="1136777" y="2273554"/>
                </a:cubicBezTo>
                <a:cubicBezTo>
                  <a:pt x="508952" y="2273554"/>
                  <a:pt x="0" y="1764601"/>
                  <a:pt x="0" y="1136777"/>
                </a:cubicBezTo>
                <a:cubicBezTo>
                  <a:pt x="0" y="508952"/>
                  <a:pt x="508952" y="0"/>
                  <a:pt x="1136777" y="0"/>
                </a:cubicBezTo>
                <a:close/>
              </a:path>
            </a:pathLst>
          </a:custGeom>
          <a:pattFill prst="pct20">
            <a:fgClr>
              <a:srgbClr val="012169"/>
            </a:fgClr>
            <a:bgClr>
              <a:schemeClr val="bg1"/>
            </a:bgClr>
          </a:pattFill>
        </p:spPr>
        <p:txBody>
          <a:bodyPr wrap="square" anchor="ctr">
            <a:noAutofit/>
          </a:bodyPr>
          <a:lstStyle>
            <a:lvl1pPr marL="0" indent="0" algn="ctr">
              <a:lnSpc>
                <a:spcPct val="100000"/>
              </a:lnSpc>
              <a:spcBef>
                <a:spcPts val="0"/>
              </a:spcBef>
              <a:buNone/>
              <a:defRPr sz="2000" b="1">
                <a:solidFill>
                  <a:srgbClr val="012169"/>
                </a:solidFill>
                <a:latin typeface="Calibri" panose="020F0502020204030204" pitchFamily="34" charset="0"/>
                <a:cs typeface="Calibri" panose="020F0502020204030204" pitchFamily="34" charset="0"/>
              </a:defRPr>
            </a:lvl1pPr>
          </a:lstStyle>
          <a:p>
            <a:r>
              <a:rPr lang="en-US"/>
              <a:t>Click icon to add picture</a:t>
            </a:r>
          </a:p>
        </p:txBody>
      </p:sp>
      <p:sp>
        <p:nvSpPr>
          <p:cNvPr id="32" name="Copy">
            <a:extLst>
              <a:ext uri="{FF2B5EF4-FFF2-40B4-BE49-F238E27FC236}">
                <a16:creationId xmlns:a16="http://schemas.microsoft.com/office/drawing/2014/main" id="{E5CF8178-7003-5AC5-4DDA-BCA2F97DC411}"/>
              </a:ext>
            </a:extLst>
          </p:cNvPr>
          <p:cNvSpPr>
            <a:spLocks noGrp="1"/>
          </p:cNvSpPr>
          <p:nvPr>
            <p:ph type="body" sz="quarter" idx="56" hasCustomPrompt="1"/>
          </p:nvPr>
        </p:nvSpPr>
        <p:spPr>
          <a:xfrm>
            <a:off x="6438152" y="2995306"/>
            <a:ext cx="2257149" cy="613377"/>
          </a:xfrm>
          <a:prstGeom prst="rect">
            <a:avLst/>
          </a:prstGeom>
        </p:spPr>
        <p:txBody>
          <a:bodyPr lIns="0" tIns="0" rIns="0" bIns="0" anchor="t">
            <a:noAutofit/>
          </a:bodyPr>
          <a:lstStyle>
            <a:lvl1pPr marL="0" indent="0">
              <a:lnSpc>
                <a:spcPct val="100000"/>
              </a:lnSpc>
              <a:spcBef>
                <a:spcPts val="0"/>
              </a:spcBef>
              <a:buFont typeface="Arial" panose="020B0604020202020204" pitchFamily="34" charset="0"/>
              <a:buNone/>
              <a:defRPr sz="2000" b="1" i="0">
                <a:solidFill>
                  <a:srgbClr val="012169"/>
                </a:solidFill>
                <a:latin typeface="+mn-lt"/>
                <a:cs typeface="Calibri" panose="020F0502020204030204" pitchFamily="34" charset="0"/>
              </a:defRPr>
            </a:lvl1pPr>
            <a:lvl2pPr marL="685800" indent="-228600">
              <a:lnSpc>
                <a:spcPct val="100000"/>
              </a:lnSpc>
              <a:buFont typeface="Courier New" panose="02070309020205020404" pitchFamily="49" charset="0"/>
              <a:buChar char="o"/>
              <a:defRPr sz="1100" b="1">
                <a:solidFill>
                  <a:srgbClr val="012169"/>
                </a:solidFill>
                <a:latin typeface="+mn-lt"/>
                <a:cs typeface="Calibri" panose="020F0502020204030204" pitchFamily="34" charset="0"/>
              </a:defRPr>
            </a:lvl2pPr>
            <a:lvl3pPr marL="1143000" indent="-228600">
              <a:lnSpc>
                <a:spcPct val="100000"/>
              </a:lnSpc>
              <a:buFont typeface="Wingdings" pitchFamily="2" charset="2"/>
              <a:buChar char="§"/>
              <a:defRPr sz="1100">
                <a:solidFill>
                  <a:srgbClr val="012169"/>
                </a:solidFill>
                <a:latin typeface="+mn-lt"/>
                <a:cs typeface="Calibri" panose="020F0502020204030204" pitchFamily="34" charset="0"/>
              </a:defRPr>
            </a:lvl3pPr>
            <a:lvl4pPr>
              <a:lnSpc>
                <a:spcPct val="100000"/>
              </a:lnSpc>
              <a:defRPr sz="1100">
                <a:solidFill>
                  <a:srgbClr val="012169"/>
                </a:solidFill>
                <a:latin typeface="+mn-lt"/>
                <a:cs typeface="Calibri" panose="020F0502020204030204" pitchFamily="34" charset="0"/>
              </a:defRPr>
            </a:lvl4pPr>
          </a:lstStyle>
          <a:p>
            <a:pPr lvl="0"/>
            <a:r>
              <a:rPr lang="en-US" dirty="0"/>
              <a:t>Text font is Calibri Bold, 20pt</a:t>
            </a:r>
          </a:p>
        </p:txBody>
      </p:sp>
      <p:sp>
        <p:nvSpPr>
          <p:cNvPr id="33" name="Copy">
            <a:extLst>
              <a:ext uri="{FF2B5EF4-FFF2-40B4-BE49-F238E27FC236}">
                <a16:creationId xmlns:a16="http://schemas.microsoft.com/office/drawing/2014/main" id="{6D04D684-C583-47BE-9C37-7D78DB4A6743}"/>
              </a:ext>
            </a:extLst>
          </p:cNvPr>
          <p:cNvSpPr>
            <a:spLocks noGrp="1"/>
          </p:cNvSpPr>
          <p:nvPr>
            <p:ph type="body" sz="quarter" idx="57" hasCustomPrompt="1"/>
          </p:nvPr>
        </p:nvSpPr>
        <p:spPr>
          <a:xfrm>
            <a:off x="6435744" y="3785295"/>
            <a:ext cx="2249711" cy="2891947"/>
          </a:xfrm>
          <a:prstGeom prst="rect">
            <a:avLst/>
          </a:prstGeom>
        </p:spPr>
        <p:txBody>
          <a:bodyPr lIns="0" tIns="0" rIns="0" bIns="0" anchor="t">
            <a:noAutofit/>
          </a:bodyPr>
          <a:lstStyle>
            <a:lvl1pPr marL="0" indent="0">
              <a:lnSpc>
                <a:spcPct val="100000"/>
              </a:lnSpc>
              <a:spcBef>
                <a:spcPts val="0"/>
              </a:spcBef>
              <a:buFont typeface="Arial" panose="020B0604020202020204" pitchFamily="34" charset="0"/>
              <a:buNone/>
              <a:defRPr sz="1200" b="0" i="0">
                <a:solidFill>
                  <a:srgbClr val="012169"/>
                </a:solidFill>
                <a:latin typeface="+mn-lt"/>
                <a:cs typeface="Calibri" panose="020F0502020204030204" pitchFamily="34" charset="0"/>
              </a:defRPr>
            </a:lvl1pPr>
            <a:lvl2pPr marL="290513" indent="-163513">
              <a:lnSpc>
                <a:spcPct val="100000"/>
              </a:lnSpc>
              <a:buFont typeface="Courier New" panose="02070309020205020404" pitchFamily="49" charset="0"/>
              <a:buChar char="o"/>
              <a:tabLst/>
              <a:defRPr sz="1200" b="0">
                <a:solidFill>
                  <a:srgbClr val="012169"/>
                </a:solidFill>
                <a:latin typeface="+mn-lt"/>
                <a:cs typeface="Calibri" panose="020F0502020204030204" pitchFamily="34" charset="0"/>
              </a:defRPr>
            </a:lvl2pPr>
            <a:lvl3pPr marL="523875" indent="-163513">
              <a:lnSpc>
                <a:spcPct val="100000"/>
              </a:lnSpc>
              <a:buFont typeface="Wingdings" pitchFamily="2" charset="2"/>
              <a:buChar char="§"/>
              <a:tabLst/>
              <a:defRPr sz="1000">
                <a:solidFill>
                  <a:srgbClr val="012169"/>
                </a:solidFill>
                <a:latin typeface="+mn-lt"/>
                <a:cs typeface="Calibri" panose="020F0502020204030204" pitchFamily="34" charset="0"/>
              </a:defRPr>
            </a:lvl3pPr>
            <a:lvl4pPr marL="744538" indent="-163513">
              <a:lnSpc>
                <a:spcPct val="100000"/>
              </a:lnSpc>
              <a:tabLst/>
              <a:defRPr sz="900">
                <a:solidFill>
                  <a:srgbClr val="012169"/>
                </a:solidFill>
                <a:latin typeface="+mn-lt"/>
                <a:cs typeface="Calibri" panose="020F0502020204030204" pitchFamily="34" charset="0"/>
              </a:defRPr>
            </a:lvl4pPr>
          </a:lstStyle>
          <a:p>
            <a:pPr lvl="0"/>
            <a:r>
              <a:rPr lang="en-US" dirty="0"/>
              <a:t>Text font is Calibri, 12pt in sentence case</a:t>
            </a:r>
          </a:p>
          <a:p>
            <a:pPr lvl="1"/>
            <a:r>
              <a:rPr lang="en-US" dirty="0"/>
              <a:t>List Font is Calibri, 12pt</a:t>
            </a:r>
          </a:p>
          <a:p>
            <a:pPr lvl="2"/>
            <a:r>
              <a:rPr lang="en-US" dirty="0"/>
              <a:t>List Font is Calibri, 10pt</a:t>
            </a:r>
          </a:p>
          <a:p>
            <a:pPr lvl="3"/>
            <a:r>
              <a:rPr lang="en-US" dirty="0"/>
              <a:t>List Font is Calibri, 9pt</a:t>
            </a:r>
          </a:p>
        </p:txBody>
      </p:sp>
      <p:sp>
        <p:nvSpPr>
          <p:cNvPr id="34" name="Picture Placeholder 128">
            <a:extLst>
              <a:ext uri="{FF2B5EF4-FFF2-40B4-BE49-F238E27FC236}">
                <a16:creationId xmlns:a16="http://schemas.microsoft.com/office/drawing/2014/main" id="{F294810A-38D0-083C-4281-04B0ADB5237F}"/>
              </a:ext>
            </a:extLst>
          </p:cNvPr>
          <p:cNvSpPr>
            <a:spLocks noGrp="1"/>
          </p:cNvSpPr>
          <p:nvPr>
            <p:ph type="pic" sz="quarter" idx="58"/>
          </p:nvPr>
        </p:nvSpPr>
        <p:spPr>
          <a:xfrm>
            <a:off x="9401452" y="530753"/>
            <a:ext cx="2257149" cy="2257149"/>
          </a:xfrm>
          <a:custGeom>
            <a:avLst/>
            <a:gdLst>
              <a:gd name="connsiteX0" fmla="*/ 1136777 w 2273554"/>
              <a:gd name="connsiteY0" fmla="*/ 0 h 2273554"/>
              <a:gd name="connsiteX1" fmla="*/ 2273554 w 2273554"/>
              <a:gd name="connsiteY1" fmla="*/ 1136777 h 2273554"/>
              <a:gd name="connsiteX2" fmla="*/ 1136777 w 2273554"/>
              <a:gd name="connsiteY2" fmla="*/ 2273554 h 2273554"/>
              <a:gd name="connsiteX3" fmla="*/ 0 w 2273554"/>
              <a:gd name="connsiteY3" fmla="*/ 1136777 h 2273554"/>
              <a:gd name="connsiteX4" fmla="*/ 1136777 w 2273554"/>
              <a:gd name="connsiteY4" fmla="*/ 0 h 22735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3554" h="2273554">
                <a:moveTo>
                  <a:pt x="1136777" y="0"/>
                </a:moveTo>
                <a:cubicBezTo>
                  <a:pt x="1764601" y="0"/>
                  <a:pt x="2273554" y="508952"/>
                  <a:pt x="2273554" y="1136777"/>
                </a:cubicBezTo>
                <a:cubicBezTo>
                  <a:pt x="2273554" y="1764602"/>
                  <a:pt x="1764602" y="2273554"/>
                  <a:pt x="1136777" y="2273554"/>
                </a:cubicBezTo>
                <a:cubicBezTo>
                  <a:pt x="508952" y="2273554"/>
                  <a:pt x="0" y="1764601"/>
                  <a:pt x="0" y="1136777"/>
                </a:cubicBezTo>
                <a:cubicBezTo>
                  <a:pt x="0" y="508952"/>
                  <a:pt x="508952" y="0"/>
                  <a:pt x="1136777" y="0"/>
                </a:cubicBezTo>
                <a:close/>
              </a:path>
            </a:pathLst>
          </a:custGeom>
          <a:pattFill prst="pct20">
            <a:fgClr>
              <a:srgbClr val="012169"/>
            </a:fgClr>
            <a:bgClr>
              <a:schemeClr val="bg1"/>
            </a:bgClr>
          </a:pattFill>
        </p:spPr>
        <p:txBody>
          <a:bodyPr wrap="square" anchor="ctr">
            <a:noAutofit/>
          </a:bodyPr>
          <a:lstStyle>
            <a:lvl1pPr marL="0" indent="0" algn="ctr">
              <a:lnSpc>
                <a:spcPct val="100000"/>
              </a:lnSpc>
              <a:spcBef>
                <a:spcPts val="0"/>
              </a:spcBef>
              <a:buNone/>
              <a:defRPr sz="2000" b="1">
                <a:solidFill>
                  <a:srgbClr val="012169"/>
                </a:solidFill>
                <a:latin typeface="Calibri" panose="020F0502020204030204" pitchFamily="34" charset="0"/>
                <a:cs typeface="Calibri" panose="020F0502020204030204" pitchFamily="34" charset="0"/>
              </a:defRPr>
            </a:lvl1pPr>
          </a:lstStyle>
          <a:p>
            <a:r>
              <a:rPr lang="en-US"/>
              <a:t>Click icon to add picture</a:t>
            </a:r>
          </a:p>
        </p:txBody>
      </p:sp>
      <p:sp>
        <p:nvSpPr>
          <p:cNvPr id="36" name="Copy">
            <a:extLst>
              <a:ext uri="{FF2B5EF4-FFF2-40B4-BE49-F238E27FC236}">
                <a16:creationId xmlns:a16="http://schemas.microsoft.com/office/drawing/2014/main" id="{CB7BF954-C421-D31C-3707-FFABA0027FE3}"/>
              </a:ext>
            </a:extLst>
          </p:cNvPr>
          <p:cNvSpPr>
            <a:spLocks noGrp="1"/>
          </p:cNvSpPr>
          <p:nvPr>
            <p:ph type="body" sz="quarter" idx="59" hasCustomPrompt="1"/>
          </p:nvPr>
        </p:nvSpPr>
        <p:spPr>
          <a:xfrm>
            <a:off x="9396505" y="2995306"/>
            <a:ext cx="2257149" cy="613377"/>
          </a:xfrm>
          <a:prstGeom prst="rect">
            <a:avLst/>
          </a:prstGeom>
        </p:spPr>
        <p:txBody>
          <a:bodyPr lIns="0" tIns="0" rIns="0" bIns="0" anchor="t">
            <a:noAutofit/>
          </a:bodyPr>
          <a:lstStyle>
            <a:lvl1pPr marL="0" indent="0">
              <a:lnSpc>
                <a:spcPct val="100000"/>
              </a:lnSpc>
              <a:spcBef>
                <a:spcPts val="0"/>
              </a:spcBef>
              <a:buFont typeface="Arial" panose="020B0604020202020204" pitchFamily="34" charset="0"/>
              <a:buNone/>
              <a:defRPr sz="2000" b="1" i="0">
                <a:solidFill>
                  <a:srgbClr val="012169"/>
                </a:solidFill>
                <a:latin typeface="+mn-lt"/>
                <a:cs typeface="Calibri" panose="020F0502020204030204" pitchFamily="34" charset="0"/>
              </a:defRPr>
            </a:lvl1pPr>
            <a:lvl2pPr marL="685800" indent="-228600">
              <a:lnSpc>
                <a:spcPct val="100000"/>
              </a:lnSpc>
              <a:buFont typeface="Courier New" panose="02070309020205020404" pitchFamily="49" charset="0"/>
              <a:buChar char="o"/>
              <a:defRPr sz="1100" b="1">
                <a:solidFill>
                  <a:srgbClr val="012169"/>
                </a:solidFill>
                <a:latin typeface="+mn-lt"/>
                <a:cs typeface="Calibri" panose="020F0502020204030204" pitchFamily="34" charset="0"/>
              </a:defRPr>
            </a:lvl2pPr>
            <a:lvl3pPr marL="1143000" indent="-228600">
              <a:lnSpc>
                <a:spcPct val="100000"/>
              </a:lnSpc>
              <a:buFont typeface="Wingdings" pitchFamily="2" charset="2"/>
              <a:buChar char="§"/>
              <a:defRPr sz="1100">
                <a:solidFill>
                  <a:srgbClr val="012169"/>
                </a:solidFill>
                <a:latin typeface="+mn-lt"/>
                <a:cs typeface="Calibri" panose="020F0502020204030204" pitchFamily="34" charset="0"/>
              </a:defRPr>
            </a:lvl3pPr>
            <a:lvl4pPr>
              <a:lnSpc>
                <a:spcPct val="100000"/>
              </a:lnSpc>
              <a:defRPr sz="1100">
                <a:solidFill>
                  <a:srgbClr val="012169"/>
                </a:solidFill>
                <a:latin typeface="+mn-lt"/>
                <a:cs typeface="Calibri" panose="020F0502020204030204" pitchFamily="34" charset="0"/>
              </a:defRPr>
            </a:lvl4pPr>
          </a:lstStyle>
          <a:p>
            <a:pPr lvl="0"/>
            <a:r>
              <a:rPr lang="en-US" dirty="0"/>
              <a:t>Text font is Calibri Bold, 20pt</a:t>
            </a:r>
          </a:p>
        </p:txBody>
      </p:sp>
      <p:sp>
        <p:nvSpPr>
          <p:cNvPr id="37" name="Copy">
            <a:extLst>
              <a:ext uri="{FF2B5EF4-FFF2-40B4-BE49-F238E27FC236}">
                <a16:creationId xmlns:a16="http://schemas.microsoft.com/office/drawing/2014/main" id="{D0B8A6AA-770C-533E-FB72-B363DE9DA1DC}"/>
              </a:ext>
            </a:extLst>
          </p:cNvPr>
          <p:cNvSpPr>
            <a:spLocks noGrp="1"/>
          </p:cNvSpPr>
          <p:nvPr>
            <p:ph type="body" sz="quarter" idx="60" hasCustomPrompt="1"/>
          </p:nvPr>
        </p:nvSpPr>
        <p:spPr>
          <a:xfrm>
            <a:off x="9394097" y="3785295"/>
            <a:ext cx="2249711" cy="2891947"/>
          </a:xfrm>
          <a:prstGeom prst="rect">
            <a:avLst/>
          </a:prstGeom>
        </p:spPr>
        <p:txBody>
          <a:bodyPr lIns="0" tIns="0" rIns="0" bIns="0" anchor="t">
            <a:noAutofit/>
          </a:bodyPr>
          <a:lstStyle>
            <a:lvl1pPr marL="0" indent="0">
              <a:lnSpc>
                <a:spcPct val="100000"/>
              </a:lnSpc>
              <a:spcBef>
                <a:spcPts val="0"/>
              </a:spcBef>
              <a:buFont typeface="Arial" panose="020B0604020202020204" pitchFamily="34" charset="0"/>
              <a:buNone/>
              <a:defRPr sz="1200" b="0" i="0">
                <a:solidFill>
                  <a:srgbClr val="012169"/>
                </a:solidFill>
                <a:latin typeface="+mn-lt"/>
                <a:cs typeface="Calibri" panose="020F0502020204030204" pitchFamily="34" charset="0"/>
              </a:defRPr>
            </a:lvl1pPr>
            <a:lvl2pPr marL="290513" indent="-163513">
              <a:lnSpc>
                <a:spcPct val="100000"/>
              </a:lnSpc>
              <a:buFont typeface="Courier New" panose="02070309020205020404" pitchFamily="49" charset="0"/>
              <a:buChar char="o"/>
              <a:tabLst/>
              <a:defRPr sz="1200" b="0">
                <a:solidFill>
                  <a:srgbClr val="012169"/>
                </a:solidFill>
                <a:latin typeface="+mn-lt"/>
                <a:cs typeface="Calibri" panose="020F0502020204030204" pitchFamily="34" charset="0"/>
              </a:defRPr>
            </a:lvl2pPr>
            <a:lvl3pPr marL="523875" indent="-163513">
              <a:lnSpc>
                <a:spcPct val="100000"/>
              </a:lnSpc>
              <a:buFont typeface="Wingdings" pitchFamily="2" charset="2"/>
              <a:buChar char="§"/>
              <a:tabLst/>
              <a:defRPr sz="1000">
                <a:solidFill>
                  <a:srgbClr val="012169"/>
                </a:solidFill>
                <a:latin typeface="+mn-lt"/>
                <a:cs typeface="Calibri" panose="020F0502020204030204" pitchFamily="34" charset="0"/>
              </a:defRPr>
            </a:lvl3pPr>
            <a:lvl4pPr marL="744538" indent="-163513">
              <a:lnSpc>
                <a:spcPct val="100000"/>
              </a:lnSpc>
              <a:tabLst/>
              <a:defRPr sz="900">
                <a:solidFill>
                  <a:srgbClr val="012169"/>
                </a:solidFill>
                <a:latin typeface="+mn-lt"/>
                <a:cs typeface="Calibri" panose="020F0502020204030204" pitchFamily="34" charset="0"/>
              </a:defRPr>
            </a:lvl4pPr>
          </a:lstStyle>
          <a:p>
            <a:pPr lvl="0"/>
            <a:r>
              <a:rPr lang="en-US"/>
              <a:t>Text font is Calibri, 12pt in sentence case</a:t>
            </a:r>
          </a:p>
          <a:p>
            <a:pPr lvl="1"/>
            <a:r>
              <a:rPr lang="en-US"/>
              <a:t>List Font is Calibri, 12pt</a:t>
            </a:r>
          </a:p>
          <a:p>
            <a:pPr lvl="2"/>
            <a:r>
              <a:rPr lang="en-US"/>
              <a:t>List Font is Calibri, 10pt</a:t>
            </a:r>
          </a:p>
          <a:p>
            <a:pPr lvl="3"/>
            <a:r>
              <a:rPr lang="en-US"/>
              <a:t>List Font is Calibri, 9pt</a:t>
            </a:r>
          </a:p>
        </p:txBody>
      </p:sp>
      <p:sp>
        <p:nvSpPr>
          <p:cNvPr id="35" name="Freeform 34">
            <a:extLst>
              <a:ext uri="{FF2B5EF4-FFF2-40B4-BE49-F238E27FC236}">
                <a16:creationId xmlns:a16="http://schemas.microsoft.com/office/drawing/2014/main" id="{9E3A592F-B5D4-1655-6596-7FD91B194697}"/>
              </a:ext>
            </a:extLst>
          </p:cNvPr>
          <p:cNvSpPr/>
          <p:nvPr/>
        </p:nvSpPr>
        <p:spPr>
          <a:xfrm>
            <a:off x="6440042" y="514223"/>
            <a:ext cx="2273808" cy="2273807"/>
          </a:xfrm>
          <a:custGeom>
            <a:avLst/>
            <a:gdLst>
              <a:gd name="connsiteX0" fmla="*/ 2255901 w 2273808"/>
              <a:gd name="connsiteY0" fmla="*/ 935609 h 2273807"/>
              <a:gd name="connsiteX1" fmla="*/ 2230501 w 2273808"/>
              <a:gd name="connsiteY1" fmla="*/ 825627 h 2273807"/>
              <a:gd name="connsiteX2" fmla="*/ 2017395 w 2273808"/>
              <a:gd name="connsiteY2" fmla="*/ 417830 h 2273807"/>
              <a:gd name="connsiteX3" fmla="*/ 2011299 w 2273808"/>
              <a:gd name="connsiteY3" fmla="*/ 410464 h 2273807"/>
              <a:gd name="connsiteX4" fmla="*/ 1772412 w 2273808"/>
              <a:gd name="connsiteY4" fmla="*/ 194183 h 2273807"/>
              <a:gd name="connsiteX5" fmla="*/ 1726311 w 2273808"/>
              <a:gd name="connsiteY5" fmla="*/ 164592 h 2273807"/>
              <a:gd name="connsiteX6" fmla="*/ 1689227 w 2273808"/>
              <a:gd name="connsiteY6" fmla="*/ 143129 h 2273807"/>
              <a:gd name="connsiteX7" fmla="*/ 1654302 w 2273808"/>
              <a:gd name="connsiteY7" fmla="*/ 124333 h 2273807"/>
              <a:gd name="connsiteX8" fmla="*/ 1309878 w 2273808"/>
              <a:gd name="connsiteY8" fmla="*/ 13081 h 2273807"/>
              <a:gd name="connsiteX9" fmla="*/ 1281557 w 2273808"/>
              <a:gd name="connsiteY9" fmla="*/ 9144 h 2273807"/>
              <a:gd name="connsiteX10" fmla="*/ 1136777 w 2273808"/>
              <a:gd name="connsiteY10" fmla="*/ 0 h 2273807"/>
              <a:gd name="connsiteX11" fmla="*/ 991997 w 2273808"/>
              <a:gd name="connsiteY11" fmla="*/ 9144 h 2273807"/>
              <a:gd name="connsiteX12" fmla="*/ 963676 w 2273808"/>
              <a:gd name="connsiteY12" fmla="*/ 13081 h 2273807"/>
              <a:gd name="connsiteX13" fmla="*/ 524129 w 2273808"/>
              <a:gd name="connsiteY13" fmla="*/ 179070 h 2273807"/>
              <a:gd name="connsiteX14" fmla="*/ 501269 w 2273808"/>
              <a:gd name="connsiteY14" fmla="*/ 194183 h 2273807"/>
              <a:gd name="connsiteX15" fmla="*/ 0 w 2273808"/>
              <a:gd name="connsiteY15" fmla="*/ 1136904 h 2273807"/>
              <a:gd name="connsiteX16" fmla="*/ 501269 w 2273808"/>
              <a:gd name="connsiteY16" fmla="*/ 2079625 h 2273807"/>
              <a:gd name="connsiteX17" fmla="*/ 524129 w 2273808"/>
              <a:gd name="connsiteY17" fmla="*/ 2094738 h 2273807"/>
              <a:gd name="connsiteX18" fmla="*/ 963676 w 2273808"/>
              <a:gd name="connsiteY18" fmla="*/ 2260727 h 2273807"/>
              <a:gd name="connsiteX19" fmla="*/ 991997 w 2273808"/>
              <a:gd name="connsiteY19" fmla="*/ 2264664 h 2273807"/>
              <a:gd name="connsiteX20" fmla="*/ 1136777 w 2273808"/>
              <a:gd name="connsiteY20" fmla="*/ 2273808 h 2273807"/>
              <a:gd name="connsiteX21" fmla="*/ 1281557 w 2273808"/>
              <a:gd name="connsiteY21" fmla="*/ 2264664 h 2273807"/>
              <a:gd name="connsiteX22" fmla="*/ 1309878 w 2273808"/>
              <a:gd name="connsiteY22" fmla="*/ 2260727 h 2273807"/>
              <a:gd name="connsiteX23" fmla="*/ 1654302 w 2273808"/>
              <a:gd name="connsiteY23" fmla="*/ 2149475 h 2273807"/>
              <a:gd name="connsiteX24" fmla="*/ 1689227 w 2273808"/>
              <a:gd name="connsiteY24" fmla="*/ 2130679 h 2273807"/>
              <a:gd name="connsiteX25" fmla="*/ 1726311 w 2273808"/>
              <a:gd name="connsiteY25" fmla="*/ 2109216 h 2273807"/>
              <a:gd name="connsiteX26" fmla="*/ 1772412 w 2273808"/>
              <a:gd name="connsiteY26" fmla="*/ 2079625 h 2273807"/>
              <a:gd name="connsiteX27" fmla="*/ 1807718 w 2273808"/>
              <a:gd name="connsiteY27" fmla="*/ 2054733 h 2273807"/>
              <a:gd name="connsiteX28" fmla="*/ 1826387 w 2273808"/>
              <a:gd name="connsiteY28" fmla="*/ 2040763 h 2273807"/>
              <a:gd name="connsiteX29" fmla="*/ 1859915 w 2273808"/>
              <a:gd name="connsiteY29" fmla="*/ 2014220 h 2273807"/>
              <a:gd name="connsiteX30" fmla="*/ 1880743 w 2273808"/>
              <a:gd name="connsiteY30" fmla="*/ 1996567 h 2273807"/>
              <a:gd name="connsiteX31" fmla="*/ 1921129 w 2273808"/>
              <a:gd name="connsiteY31" fmla="*/ 1959864 h 2273807"/>
              <a:gd name="connsiteX32" fmla="*/ 1940687 w 2273808"/>
              <a:gd name="connsiteY32" fmla="*/ 1940814 h 2273807"/>
              <a:gd name="connsiteX33" fmla="*/ 1978279 w 2273808"/>
              <a:gd name="connsiteY33" fmla="*/ 1901317 h 2273807"/>
              <a:gd name="connsiteX34" fmla="*/ 1996440 w 2273808"/>
              <a:gd name="connsiteY34" fmla="*/ 1880870 h 2273807"/>
              <a:gd name="connsiteX35" fmla="*/ 2031238 w 2273808"/>
              <a:gd name="connsiteY35" fmla="*/ 1838706 h 2273807"/>
              <a:gd name="connsiteX36" fmla="*/ 2064004 w 2273808"/>
              <a:gd name="connsiteY36" fmla="*/ 1794891 h 2273807"/>
              <a:gd name="connsiteX37" fmla="*/ 2094611 w 2273808"/>
              <a:gd name="connsiteY37" fmla="*/ 1749552 h 2273807"/>
              <a:gd name="connsiteX38" fmla="*/ 2230628 w 2273808"/>
              <a:gd name="connsiteY38" fmla="*/ 1448054 h 2273807"/>
              <a:gd name="connsiteX39" fmla="*/ 2273808 w 2273808"/>
              <a:gd name="connsiteY39" fmla="*/ 1136777 h 2273807"/>
              <a:gd name="connsiteX40" fmla="*/ 2267966 w 2273808"/>
              <a:gd name="connsiteY40" fmla="*/ 1020572 h 2273807"/>
              <a:gd name="connsiteX41" fmla="*/ 2256028 w 2273808"/>
              <a:gd name="connsiteY41" fmla="*/ 935609 h 2273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2273808" h="2273807">
                <a:moveTo>
                  <a:pt x="2255901" y="935609"/>
                </a:moveTo>
                <a:cubicBezTo>
                  <a:pt x="2249297" y="898271"/>
                  <a:pt x="2240789" y="861568"/>
                  <a:pt x="2230501" y="825627"/>
                </a:cubicBezTo>
                <a:cubicBezTo>
                  <a:pt x="2187576" y="674497"/>
                  <a:pt x="2114169" y="536321"/>
                  <a:pt x="2017395" y="417830"/>
                </a:cubicBezTo>
                <a:cubicBezTo>
                  <a:pt x="2015363" y="415417"/>
                  <a:pt x="2013331" y="412877"/>
                  <a:pt x="2011299" y="410464"/>
                </a:cubicBezTo>
                <a:cubicBezTo>
                  <a:pt x="1942338" y="327533"/>
                  <a:pt x="1861947" y="254635"/>
                  <a:pt x="1772412" y="194183"/>
                </a:cubicBezTo>
                <a:cubicBezTo>
                  <a:pt x="1757299" y="184023"/>
                  <a:pt x="1741932" y="174117"/>
                  <a:pt x="1726311" y="164592"/>
                </a:cubicBezTo>
                <a:cubicBezTo>
                  <a:pt x="1714119" y="157226"/>
                  <a:pt x="1701800" y="150114"/>
                  <a:pt x="1689227" y="143129"/>
                </a:cubicBezTo>
                <a:cubicBezTo>
                  <a:pt x="1677670" y="136652"/>
                  <a:pt x="1666113" y="130429"/>
                  <a:pt x="1654302" y="124333"/>
                </a:cubicBezTo>
                <a:cubicBezTo>
                  <a:pt x="1548130" y="69977"/>
                  <a:pt x="1432179" y="31750"/>
                  <a:pt x="1309878" y="13081"/>
                </a:cubicBezTo>
                <a:cubicBezTo>
                  <a:pt x="1300480" y="11684"/>
                  <a:pt x="1291082" y="10287"/>
                  <a:pt x="1281557" y="9144"/>
                </a:cubicBezTo>
                <a:cubicBezTo>
                  <a:pt x="1234186" y="3175"/>
                  <a:pt x="1185799" y="0"/>
                  <a:pt x="1136777" y="0"/>
                </a:cubicBezTo>
                <a:cubicBezTo>
                  <a:pt x="1087755" y="0"/>
                  <a:pt x="1039368" y="3048"/>
                  <a:pt x="991997" y="9144"/>
                </a:cubicBezTo>
                <a:cubicBezTo>
                  <a:pt x="982472" y="10287"/>
                  <a:pt x="973074" y="11684"/>
                  <a:pt x="963676" y="13081"/>
                </a:cubicBezTo>
                <a:cubicBezTo>
                  <a:pt x="803783" y="37465"/>
                  <a:pt x="654812" y="95250"/>
                  <a:pt x="524129" y="179070"/>
                </a:cubicBezTo>
                <a:cubicBezTo>
                  <a:pt x="516382" y="184023"/>
                  <a:pt x="508762" y="188976"/>
                  <a:pt x="501269" y="194183"/>
                </a:cubicBezTo>
                <a:cubicBezTo>
                  <a:pt x="198882" y="398526"/>
                  <a:pt x="0" y="744474"/>
                  <a:pt x="0" y="1136904"/>
                </a:cubicBezTo>
                <a:cubicBezTo>
                  <a:pt x="0" y="1529334"/>
                  <a:pt x="198755" y="1875282"/>
                  <a:pt x="501269" y="2079625"/>
                </a:cubicBezTo>
                <a:cubicBezTo>
                  <a:pt x="508889" y="2084705"/>
                  <a:pt x="516509" y="2089785"/>
                  <a:pt x="524129" y="2094738"/>
                </a:cubicBezTo>
                <a:cubicBezTo>
                  <a:pt x="654812" y="2178558"/>
                  <a:pt x="803783" y="2236343"/>
                  <a:pt x="963676" y="2260727"/>
                </a:cubicBezTo>
                <a:cubicBezTo>
                  <a:pt x="973074" y="2262124"/>
                  <a:pt x="982472" y="2263521"/>
                  <a:pt x="991997" y="2264664"/>
                </a:cubicBezTo>
                <a:cubicBezTo>
                  <a:pt x="1039368" y="2270633"/>
                  <a:pt x="1087755" y="2273808"/>
                  <a:pt x="1136777" y="2273808"/>
                </a:cubicBezTo>
                <a:cubicBezTo>
                  <a:pt x="1185799" y="2273808"/>
                  <a:pt x="1234186" y="2270760"/>
                  <a:pt x="1281557" y="2264664"/>
                </a:cubicBezTo>
                <a:cubicBezTo>
                  <a:pt x="1291082" y="2263521"/>
                  <a:pt x="1300480" y="2262124"/>
                  <a:pt x="1309878" y="2260727"/>
                </a:cubicBezTo>
                <a:cubicBezTo>
                  <a:pt x="1432179" y="2242058"/>
                  <a:pt x="1548130" y="2203831"/>
                  <a:pt x="1654302" y="2149475"/>
                </a:cubicBezTo>
                <a:cubicBezTo>
                  <a:pt x="1666113" y="2143506"/>
                  <a:pt x="1677670" y="2137156"/>
                  <a:pt x="1689227" y="2130679"/>
                </a:cubicBezTo>
                <a:cubicBezTo>
                  <a:pt x="1701673" y="2123694"/>
                  <a:pt x="1714119" y="2116582"/>
                  <a:pt x="1726311" y="2109216"/>
                </a:cubicBezTo>
                <a:cubicBezTo>
                  <a:pt x="1741932" y="2099691"/>
                  <a:pt x="1757299" y="2089912"/>
                  <a:pt x="1772412" y="2079625"/>
                </a:cubicBezTo>
                <a:cubicBezTo>
                  <a:pt x="1784350" y="2071624"/>
                  <a:pt x="1796034" y="2063242"/>
                  <a:pt x="1807718" y="2054733"/>
                </a:cubicBezTo>
                <a:cubicBezTo>
                  <a:pt x="1814068" y="2050161"/>
                  <a:pt x="1820291" y="2045462"/>
                  <a:pt x="1826387" y="2040763"/>
                </a:cubicBezTo>
                <a:cubicBezTo>
                  <a:pt x="1837690" y="2032127"/>
                  <a:pt x="1848993" y="2023237"/>
                  <a:pt x="1859915" y="2014220"/>
                </a:cubicBezTo>
                <a:cubicBezTo>
                  <a:pt x="1866900" y="2008378"/>
                  <a:pt x="1873885" y="2002536"/>
                  <a:pt x="1880743" y="1996567"/>
                </a:cubicBezTo>
                <a:cubicBezTo>
                  <a:pt x="1894459" y="1984629"/>
                  <a:pt x="1907921" y="1972437"/>
                  <a:pt x="1921129" y="1959864"/>
                </a:cubicBezTo>
                <a:cubicBezTo>
                  <a:pt x="1927733" y="1953641"/>
                  <a:pt x="1934210" y="1947291"/>
                  <a:pt x="1940687" y="1940814"/>
                </a:cubicBezTo>
                <a:cubicBezTo>
                  <a:pt x="1953514" y="1927987"/>
                  <a:pt x="1966087" y="1914779"/>
                  <a:pt x="1978279" y="1901317"/>
                </a:cubicBezTo>
                <a:cubicBezTo>
                  <a:pt x="1984375" y="1894586"/>
                  <a:pt x="1990471" y="1887728"/>
                  <a:pt x="1996440" y="1880870"/>
                </a:cubicBezTo>
                <a:cubicBezTo>
                  <a:pt x="2008378" y="1867154"/>
                  <a:pt x="2019935" y="1853057"/>
                  <a:pt x="2031238" y="1838706"/>
                </a:cubicBezTo>
                <a:cubicBezTo>
                  <a:pt x="2042541" y="1824355"/>
                  <a:pt x="2053463" y="1809750"/>
                  <a:pt x="2064004" y="1794891"/>
                </a:cubicBezTo>
                <a:cubicBezTo>
                  <a:pt x="2074545" y="1780032"/>
                  <a:pt x="2084832" y="1764919"/>
                  <a:pt x="2094611" y="1749552"/>
                </a:cubicBezTo>
                <a:cubicBezTo>
                  <a:pt x="2153793" y="1657350"/>
                  <a:pt x="2199894" y="1555877"/>
                  <a:pt x="2230628" y="1448054"/>
                </a:cubicBezTo>
                <a:cubicBezTo>
                  <a:pt x="2258695" y="1349121"/>
                  <a:pt x="2273808" y="1244727"/>
                  <a:pt x="2273808" y="1136777"/>
                </a:cubicBezTo>
                <a:cubicBezTo>
                  <a:pt x="2273808" y="1097534"/>
                  <a:pt x="2271776" y="1058799"/>
                  <a:pt x="2267966" y="1020572"/>
                </a:cubicBezTo>
                <a:cubicBezTo>
                  <a:pt x="2265045" y="991870"/>
                  <a:pt x="2261108" y="963549"/>
                  <a:pt x="2256028" y="935609"/>
                </a:cubicBezTo>
                <a:close/>
              </a:path>
            </a:pathLst>
          </a:custGeom>
          <a:noFill/>
          <a:ln w="12700" cap="flat">
            <a:noFill/>
            <a:prstDash val="solid"/>
            <a:miter/>
          </a:ln>
        </p:spPr>
        <p:txBody>
          <a:bodyPr rtlCol="0" anchor="ctr">
            <a:noAutofit/>
          </a:bodyPr>
          <a:lstStyle/>
          <a:p>
            <a:endParaRPr lang="en-US"/>
          </a:p>
        </p:txBody>
      </p:sp>
      <p:sp>
        <p:nvSpPr>
          <p:cNvPr id="8" name="Proprietary Statement">
            <a:extLst>
              <a:ext uri="{FF2B5EF4-FFF2-40B4-BE49-F238E27FC236}">
                <a16:creationId xmlns:a16="http://schemas.microsoft.com/office/drawing/2014/main" id="{F48FFDFB-F4A9-0D39-681F-DF0EFE1E20D7}"/>
              </a:ext>
            </a:extLst>
          </p:cNvPr>
          <p:cNvSpPr txBox="1"/>
          <p:nvPr userDrawn="1"/>
        </p:nvSpPr>
        <p:spPr>
          <a:xfrm rot="5400000">
            <a:off x="11015684" y="1173468"/>
            <a:ext cx="1949939" cy="275129"/>
          </a:xfrm>
          <a:prstGeom prst="rect">
            <a:avLst/>
          </a:prstGeom>
          <a:noFill/>
        </p:spPr>
        <p:txBody>
          <a:bodyPr wrap="square" rtlCol="0">
            <a:noAutofit/>
          </a:bodyPr>
          <a:lstStyle/>
          <a:p>
            <a:r>
              <a:rPr lang="en-US" sz="800">
                <a:solidFill>
                  <a:schemeClr val="bg1"/>
                </a:solidFill>
                <a:latin typeface="+mn-lt"/>
                <a:cs typeface="Calibri" panose="020F0502020204030204" pitchFamily="34" charset="0"/>
              </a:rPr>
              <a:t>Proprietary business information of ADM.</a:t>
            </a:r>
          </a:p>
        </p:txBody>
      </p:sp>
      <p:sp>
        <p:nvSpPr>
          <p:cNvPr id="9" name="Page Number">
            <a:extLst>
              <a:ext uri="{FF2B5EF4-FFF2-40B4-BE49-F238E27FC236}">
                <a16:creationId xmlns:a16="http://schemas.microsoft.com/office/drawing/2014/main" id="{169D6D3E-7524-83C9-1FCF-62321D7A8570}"/>
              </a:ext>
            </a:extLst>
          </p:cNvPr>
          <p:cNvSpPr txBox="1"/>
          <p:nvPr userDrawn="1"/>
        </p:nvSpPr>
        <p:spPr>
          <a:xfrm>
            <a:off x="11725057" y="76801"/>
            <a:ext cx="583933" cy="153888"/>
          </a:xfrm>
          <a:prstGeom prst="rect">
            <a:avLst/>
          </a:prstGeom>
          <a:noFill/>
        </p:spPr>
        <p:txBody>
          <a:bodyPr wrap="square" lIns="0" tIns="0" rIns="0" bIns="0" rtlCol="0" anchor="ctr" anchorCtr="0">
            <a:noAutofit/>
          </a:bodyPr>
          <a:lstStyle/>
          <a:p>
            <a:pPr algn="ctr"/>
            <a:fld id="{B49023F9-1F1A-4EC8-9204-C35E5AB6C15C}" type="slidenum">
              <a:rPr lang="en-US" sz="1000" smtClean="0">
                <a:solidFill>
                  <a:schemeClr val="bg1"/>
                </a:solidFill>
                <a:latin typeface="+mj-lt"/>
              </a:rPr>
              <a:pPr algn="ctr"/>
              <a:t>‹#›</a:t>
            </a:fld>
            <a:endParaRPr lang="en-US" sz="1000">
              <a:solidFill>
                <a:schemeClr val="bg1"/>
              </a:solidFill>
              <a:latin typeface="+mj-lt"/>
            </a:endParaRPr>
          </a:p>
        </p:txBody>
      </p:sp>
      <p:sp>
        <p:nvSpPr>
          <p:cNvPr id="39" name="Title">
            <a:extLst>
              <a:ext uri="{FF2B5EF4-FFF2-40B4-BE49-F238E27FC236}">
                <a16:creationId xmlns:a16="http://schemas.microsoft.com/office/drawing/2014/main" id="{EC80E07A-028C-9600-D573-1B4C033E73F7}"/>
              </a:ext>
            </a:extLst>
          </p:cNvPr>
          <p:cNvSpPr>
            <a:spLocks noGrp="1"/>
          </p:cNvSpPr>
          <p:nvPr>
            <p:ph type="body" sz="quarter" idx="29" hasCustomPrompt="1"/>
          </p:nvPr>
        </p:nvSpPr>
        <p:spPr>
          <a:xfrm>
            <a:off x="350227" y="936027"/>
            <a:ext cx="2594211" cy="1723549"/>
          </a:xfrm>
          <a:prstGeom prst="rect">
            <a:avLst/>
          </a:prstGeom>
        </p:spPr>
        <p:txBody>
          <a:bodyPr wrap="square" lIns="0" tIns="0" rIns="0" bIns="0">
            <a:noAutofit/>
          </a:bodyPr>
          <a:lstStyle>
            <a:lvl1pPr marL="0" indent="0">
              <a:lnSpc>
                <a:spcPct val="100000"/>
              </a:lnSpc>
              <a:spcBef>
                <a:spcPts val="0"/>
              </a:spcBef>
              <a:buNone/>
              <a:defRPr b="1" i="0">
                <a:solidFill>
                  <a:schemeClr val="bg1"/>
                </a:solidFill>
                <a:latin typeface="+mj-lt"/>
              </a:defRPr>
            </a:lvl1pPr>
          </a:lstStyle>
          <a:p>
            <a:pPr lvl="0"/>
            <a:r>
              <a:rPr lang="en-US" dirty="0"/>
              <a:t>Title Font is Sitka Text Bold, </a:t>
            </a:r>
          </a:p>
          <a:p>
            <a:pPr lvl="0"/>
            <a:r>
              <a:rPr lang="en-US" dirty="0"/>
              <a:t>28pt in Title Case</a:t>
            </a:r>
          </a:p>
        </p:txBody>
      </p:sp>
      <p:sp>
        <p:nvSpPr>
          <p:cNvPr id="40" name="Section Header">
            <a:extLst>
              <a:ext uri="{FF2B5EF4-FFF2-40B4-BE49-F238E27FC236}">
                <a16:creationId xmlns:a16="http://schemas.microsoft.com/office/drawing/2014/main" id="{EB3C36AA-F439-C6F9-7BDD-4E80D082113D}"/>
              </a:ext>
            </a:extLst>
          </p:cNvPr>
          <p:cNvSpPr>
            <a:spLocks noGrp="1"/>
          </p:cNvSpPr>
          <p:nvPr>
            <p:ph type="body" sz="quarter" idx="30" hasCustomPrompt="1"/>
          </p:nvPr>
        </p:nvSpPr>
        <p:spPr>
          <a:xfrm>
            <a:off x="350229" y="635449"/>
            <a:ext cx="2594211" cy="169277"/>
          </a:xfrm>
          <a:prstGeom prst="rect">
            <a:avLst/>
          </a:prstGeom>
        </p:spPr>
        <p:txBody>
          <a:bodyPr wrap="square" lIns="0" tIns="0" rIns="0" bIns="0">
            <a:noAutofit/>
          </a:bodyPr>
          <a:lstStyle>
            <a:lvl1pPr marL="0" indent="0">
              <a:lnSpc>
                <a:spcPct val="100000"/>
              </a:lnSpc>
              <a:spcBef>
                <a:spcPts val="0"/>
              </a:spcBef>
              <a:buNone/>
              <a:defRPr sz="1100" b="1">
                <a:solidFill>
                  <a:schemeClr val="accent4"/>
                </a:solidFill>
              </a:defRPr>
            </a:lvl1pPr>
          </a:lstStyle>
          <a:p>
            <a:pPr lvl="0"/>
            <a:r>
              <a:rPr lang="en-US" dirty="0"/>
              <a:t>Section Header Font is Calibri Bold, 11pt</a:t>
            </a:r>
          </a:p>
        </p:txBody>
      </p:sp>
      <p:sp>
        <p:nvSpPr>
          <p:cNvPr id="44" name="Copy">
            <a:extLst>
              <a:ext uri="{FF2B5EF4-FFF2-40B4-BE49-F238E27FC236}">
                <a16:creationId xmlns:a16="http://schemas.microsoft.com/office/drawing/2014/main" id="{D56F0151-708D-A90E-6F73-BC8265F4C601}"/>
              </a:ext>
            </a:extLst>
          </p:cNvPr>
          <p:cNvSpPr>
            <a:spLocks noGrp="1"/>
          </p:cNvSpPr>
          <p:nvPr>
            <p:ph type="body" sz="quarter" idx="41" hasCustomPrompt="1"/>
          </p:nvPr>
        </p:nvSpPr>
        <p:spPr>
          <a:xfrm>
            <a:off x="343038" y="3012280"/>
            <a:ext cx="2601400" cy="3163381"/>
          </a:xfrm>
          <a:prstGeom prst="rect">
            <a:avLst/>
          </a:prstGeom>
        </p:spPr>
        <p:txBody>
          <a:bodyPr lIns="0" tIns="0" rIns="0" bIns="0" anchor="t">
            <a:noAutofit/>
          </a:bodyPr>
          <a:lstStyle>
            <a:lvl1pPr marL="0" indent="0">
              <a:lnSpc>
                <a:spcPct val="100000"/>
              </a:lnSpc>
              <a:spcBef>
                <a:spcPts val="0"/>
              </a:spcBef>
              <a:buFont typeface="Arial" panose="020B0604020202020204" pitchFamily="34" charset="0"/>
              <a:buNone/>
              <a:defRPr sz="2000" b="0" i="0">
                <a:solidFill>
                  <a:schemeClr val="bg1"/>
                </a:solidFill>
                <a:latin typeface="+mn-lt"/>
                <a:cs typeface="Calibri" panose="020F0502020204030204" pitchFamily="34" charset="0"/>
              </a:defRPr>
            </a:lvl1pPr>
            <a:lvl2pPr marL="290513" indent="-163513">
              <a:lnSpc>
                <a:spcPct val="100000"/>
              </a:lnSpc>
              <a:buFont typeface="Courier New" panose="02070309020205020404" pitchFamily="49" charset="0"/>
              <a:buChar char="o"/>
              <a:tabLst/>
              <a:defRPr sz="1400" b="1">
                <a:solidFill>
                  <a:schemeClr val="bg1"/>
                </a:solidFill>
                <a:latin typeface="+mn-lt"/>
                <a:cs typeface="Calibri" panose="020F0502020204030204" pitchFamily="34" charset="0"/>
              </a:defRPr>
            </a:lvl2pPr>
            <a:lvl3pPr marL="523875" indent="-163513">
              <a:lnSpc>
                <a:spcPct val="100000"/>
              </a:lnSpc>
              <a:buFont typeface="Wingdings" pitchFamily="2" charset="2"/>
              <a:buChar char="§"/>
              <a:tabLst/>
              <a:defRPr sz="1400">
                <a:solidFill>
                  <a:schemeClr val="bg1"/>
                </a:solidFill>
                <a:latin typeface="+mn-lt"/>
                <a:cs typeface="Calibri" panose="020F0502020204030204" pitchFamily="34" charset="0"/>
              </a:defRPr>
            </a:lvl3pPr>
            <a:lvl4pPr marL="744538" indent="-163513">
              <a:lnSpc>
                <a:spcPct val="100000"/>
              </a:lnSpc>
              <a:tabLst/>
              <a:defRPr sz="1200">
                <a:solidFill>
                  <a:schemeClr val="bg1"/>
                </a:solidFill>
                <a:latin typeface="+mn-lt"/>
                <a:cs typeface="Calibri" panose="020F0502020204030204" pitchFamily="34" charset="0"/>
              </a:defRPr>
            </a:lvl4pPr>
          </a:lstStyle>
          <a:p>
            <a:pPr lvl="0"/>
            <a:r>
              <a:rPr lang="en-US" dirty="0"/>
              <a:t>Text font is Calibri, 20pt in sentence case</a:t>
            </a:r>
          </a:p>
          <a:p>
            <a:pPr lvl="1"/>
            <a:r>
              <a:rPr lang="en-US" dirty="0"/>
              <a:t>List Font is Calibri Bold, 14pt</a:t>
            </a:r>
          </a:p>
          <a:p>
            <a:pPr lvl="2"/>
            <a:r>
              <a:rPr lang="en-US" dirty="0"/>
              <a:t>List Font is Calibri, 14pt</a:t>
            </a:r>
          </a:p>
          <a:p>
            <a:pPr lvl="3"/>
            <a:r>
              <a:rPr lang="en-US" dirty="0"/>
              <a:t>List Font is Calibri, 12pt</a:t>
            </a:r>
          </a:p>
        </p:txBody>
      </p:sp>
      <p:sp>
        <p:nvSpPr>
          <p:cNvPr id="45" name="Picture Placeholder 128">
            <a:extLst>
              <a:ext uri="{FF2B5EF4-FFF2-40B4-BE49-F238E27FC236}">
                <a16:creationId xmlns:a16="http://schemas.microsoft.com/office/drawing/2014/main" id="{DED58B49-47F9-7398-FA30-81A9F7B72BFE}"/>
              </a:ext>
            </a:extLst>
          </p:cNvPr>
          <p:cNvSpPr>
            <a:spLocks noGrp="1"/>
          </p:cNvSpPr>
          <p:nvPr>
            <p:ph type="pic" sz="quarter" idx="61"/>
          </p:nvPr>
        </p:nvSpPr>
        <p:spPr>
          <a:xfrm>
            <a:off x="3482184" y="530753"/>
            <a:ext cx="2257149" cy="2257149"/>
          </a:xfrm>
          <a:custGeom>
            <a:avLst/>
            <a:gdLst>
              <a:gd name="connsiteX0" fmla="*/ 1136777 w 2273554"/>
              <a:gd name="connsiteY0" fmla="*/ 0 h 2273554"/>
              <a:gd name="connsiteX1" fmla="*/ 2273554 w 2273554"/>
              <a:gd name="connsiteY1" fmla="*/ 1136777 h 2273554"/>
              <a:gd name="connsiteX2" fmla="*/ 1136777 w 2273554"/>
              <a:gd name="connsiteY2" fmla="*/ 2273554 h 2273554"/>
              <a:gd name="connsiteX3" fmla="*/ 0 w 2273554"/>
              <a:gd name="connsiteY3" fmla="*/ 1136777 h 2273554"/>
              <a:gd name="connsiteX4" fmla="*/ 1136777 w 2273554"/>
              <a:gd name="connsiteY4" fmla="*/ 0 h 22735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3554" h="2273554">
                <a:moveTo>
                  <a:pt x="1136777" y="0"/>
                </a:moveTo>
                <a:cubicBezTo>
                  <a:pt x="1764601" y="0"/>
                  <a:pt x="2273554" y="508952"/>
                  <a:pt x="2273554" y="1136777"/>
                </a:cubicBezTo>
                <a:cubicBezTo>
                  <a:pt x="2273554" y="1764602"/>
                  <a:pt x="1764602" y="2273554"/>
                  <a:pt x="1136777" y="2273554"/>
                </a:cubicBezTo>
                <a:cubicBezTo>
                  <a:pt x="508952" y="2273554"/>
                  <a:pt x="0" y="1764601"/>
                  <a:pt x="0" y="1136777"/>
                </a:cubicBezTo>
                <a:cubicBezTo>
                  <a:pt x="0" y="508952"/>
                  <a:pt x="508952" y="0"/>
                  <a:pt x="1136777" y="0"/>
                </a:cubicBezTo>
                <a:close/>
              </a:path>
            </a:pathLst>
          </a:custGeom>
          <a:pattFill prst="pct20">
            <a:fgClr>
              <a:srgbClr val="012169"/>
            </a:fgClr>
            <a:bgClr>
              <a:schemeClr val="bg1"/>
            </a:bgClr>
          </a:pattFill>
        </p:spPr>
        <p:txBody>
          <a:bodyPr wrap="square" anchor="ctr">
            <a:noAutofit/>
          </a:bodyPr>
          <a:lstStyle>
            <a:lvl1pPr marL="0" indent="0" algn="ctr">
              <a:lnSpc>
                <a:spcPct val="100000"/>
              </a:lnSpc>
              <a:spcBef>
                <a:spcPts val="0"/>
              </a:spcBef>
              <a:buNone/>
              <a:defRPr sz="2000" b="1">
                <a:solidFill>
                  <a:srgbClr val="012169"/>
                </a:solidFill>
                <a:latin typeface="Calibri" panose="020F0502020204030204" pitchFamily="34" charset="0"/>
                <a:cs typeface="Calibri" panose="020F0502020204030204" pitchFamily="34" charset="0"/>
              </a:defRPr>
            </a:lvl1pPr>
          </a:lstStyle>
          <a:p>
            <a:r>
              <a:rPr lang="en-US" dirty="0"/>
              <a:t>Click icon to add picture</a:t>
            </a:r>
          </a:p>
        </p:txBody>
      </p:sp>
      <p:sp>
        <p:nvSpPr>
          <p:cNvPr id="46" name="Copy">
            <a:extLst>
              <a:ext uri="{FF2B5EF4-FFF2-40B4-BE49-F238E27FC236}">
                <a16:creationId xmlns:a16="http://schemas.microsoft.com/office/drawing/2014/main" id="{A00E1625-952D-0EA6-B7AE-0DBA669DA095}"/>
              </a:ext>
            </a:extLst>
          </p:cNvPr>
          <p:cNvSpPr>
            <a:spLocks noGrp="1"/>
          </p:cNvSpPr>
          <p:nvPr>
            <p:ph type="body" sz="quarter" idx="62" hasCustomPrompt="1"/>
          </p:nvPr>
        </p:nvSpPr>
        <p:spPr>
          <a:xfrm>
            <a:off x="3477237" y="2995306"/>
            <a:ext cx="2257149" cy="613377"/>
          </a:xfrm>
          <a:prstGeom prst="rect">
            <a:avLst/>
          </a:prstGeom>
        </p:spPr>
        <p:txBody>
          <a:bodyPr lIns="0" tIns="0" rIns="0" bIns="0" anchor="t">
            <a:noAutofit/>
          </a:bodyPr>
          <a:lstStyle>
            <a:lvl1pPr marL="0" indent="0">
              <a:lnSpc>
                <a:spcPct val="100000"/>
              </a:lnSpc>
              <a:spcBef>
                <a:spcPts val="0"/>
              </a:spcBef>
              <a:buFont typeface="Arial" panose="020B0604020202020204" pitchFamily="34" charset="0"/>
              <a:buNone/>
              <a:defRPr sz="2000" b="1" i="0">
                <a:solidFill>
                  <a:srgbClr val="012169"/>
                </a:solidFill>
                <a:latin typeface="+mn-lt"/>
                <a:cs typeface="Calibri" panose="020F0502020204030204" pitchFamily="34" charset="0"/>
              </a:defRPr>
            </a:lvl1pPr>
            <a:lvl2pPr marL="685800" indent="-228600">
              <a:lnSpc>
                <a:spcPct val="100000"/>
              </a:lnSpc>
              <a:buFont typeface="Courier New" panose="02070309020205020404" pitchFamily="49" charset="0"/>
              <a:buChar char="o"/>
              <a:defRPr sz="1100" b="1">
                <a:solidFill>
                  <a:srgbClr val="012169"/>
                </a:solidFill>
                <a:latin typeface="+mn-lt"/>
                <a:cs typeface="Calibri" panose="020F0502020204030204" pitchFamily="34" charset="0"/>
              </a:defRPr>
            </a:lvl2pPr>
            <a:lvl3pPr marL="1143000" indent="-228600">
              <a:lnSpc>
                <a:spcPct val="100000"/>
              </a:lnSpc>
              <a:buFont typeface="Wingdings" pitchFamily="2" charset="2"/>
              <a:buChar char="§"/>
              <a:defRPr sz="1100">
                <a:solidFill>
                  <a:srgbClr val="012169"/>
                </a:solidFill>
                <a:latin typeface="+mn-lt"/>
                <a:cs typeface="Calibri" panose="020F0502020204030204" pitchFamily="34" charset="0"/>
              </a:defRPr>
            </a:lvl3pPr>
            <a:lvl4pPr>
              <a:lnSpc>
                <a:spcPct val="100000"/>
              </a:lnSpc>
              <a:defRPr sz="1100">
                <a:solidFill>
                  <a:srgbClr val="012169"/>
                </a:solidFill>
                <a:latin typeface="+mn-lt"/>
                <a:cs typeface="Calibri" panose="020F0502020204030204" pitchFamily="34" charset="0"/>
              </a:defRPr>
            </a:lvl4pPr>
          </a:lstStyle>
          <a:p>
            <a:pPr lvl="0"/>
            <a:r>
              <a:rPr lang="en-US" dirty="0"/>
              <a:t>Text font is Calibri Bold, 20pt</a:t>
            </a:r>
          </a:p>
        </p:txBody>
      </p:sp>
      <p:sp>
        <p:nvSpPr>
          <p:cNvPr id="47" name="Copy">
            <a:extLst>
              <a:ext uri="{FF2B5EF4-FFF2-40B4-BE49-F238E27FC236}">
                <a16:creationId xmlns:a16="http://schemas.microsoft.com/office/drawing/2014/main" id="{36B7553F-50A7-BD21-BA70-6093AC204EE6}"/>
              </a:ext>
            </a:extLst>
          </p:cNvPr>
          <p:cNvSpPr>
            <a:spLocks noGrp="1"/>
          </p:cNvSpPr>
          <p:nvPr>
            <p:ph type="body" sz="quarter" idx="63" hasCustomPrompt="1"/>
          </p:nvPr>
        </p:nvSpPr>
        <p:spPr>
          <a:xfrm>
            <a:off x="3474829" y="3785295"/>
            <a:ext cx="2249711" cy="2891947"/>
          </a:xfrm>
          <a:prstGeom prst="rect">
            <a:avLst/>
          </a:prstGeom>
        </p:spPr>
        <p:txBody>
          <a:bodyPr lIns="0" tIns="0" rIns="0" bIns="0" anchor="t">
            <a:noAutofit/>
          </a:bodyPr>
          <a:lstStyle>
            <a:lvl1pPr marL="0" indent="0">
              <a:lnSpc>
                <a:spcPct val="100000"/>
              </a:lnSpc>
              <a:spcBef>
                <a:spcPts val="0"/>
              </a:spcBef>
              <a:buFont typeface="Arial" panose="020B0604020202020204" pitchFamily="34" charset="0"/>
              <a:buNone/>
              <a:defRPr sz="1200" b="0" i="0">
                <a:solidFill>
                  <a:srgbClr val="012169"/>
                </a:solidFill>
                <a:latin typeface="+mn-lt"/>
                <a:cs typeface="Calibri" panose="020F0502020204030204" pitchFamily="34" charset="0"/>
              </a:defRPr>
            </a:lvl1pPr>
            <a:lvl2pPr marL="290513" indent="-163513">
              <a:lnSpc>
                <a:spcPct val="100000"/>
              </a:lnSpc>
              <a:buFont typeface="Courier New" panose="02070309020205020404" pitchFamily="49" charset="0"/>
              <a:buChar char="o"/>
              <a:tabLst/>
              <a:defRPr sz="1200" b="0">
                <a:solidFill>
                  <a:srgbClr val="012169"/>
                </a:solidFill>
                <a:latin typeface="+mn-lt"/>
                <a:cs typeface="Calibri" panose="020F0502020204030204" pitchFamily="34" charset="0"/>
              </a:defRPr>
            </a:lvl2pPr>
            <a:lvl3pPr marL="523875" indent="-163513">
              <a:lnSpc>
                <a:spcPct val="100000"/>
              </a:lnSpc>
              <a:buFont typeface="Wingdings" pitchFamily="2" charset="2"/>
              <a:buChar char="§"/>
              <a:tabLst/>
              <a:defRPr sz="1000">
                <a:solidFill>
                  <a:srgbClr val="012169"/>
                </a:solidFill>
                <a:latin typeface="+mn-lt"/>
                <a:cs typeface="Calibri" panose="020F0502020204030204" pitchFamily="34" charset="0"/>
              </a:defRPr>
            </a:lvl3pPr>
            <a:lvl4pPr marL="744538" indent="-163513">
              <a:lnSpc>
                <a:spcPct val="100000"/>
              </a:lnSpc>
              <a:tabLst/>
              <a:defRPr sz="900">
                <a:solidFill>
                  <a:srgbClr val="012169"/>
                </a:solidFill>
                <a:latin typeface="+mn-lt"/>
                <a:cs typeface="Calibri" panose="020F0502020204030204" pitchFamily="34" charset="0"/>
              </a:defRPr>
            </a:lvl4pPr>
          </a:lstStyle>
          <a:p>
            <a:pPr lvl="0"/>
            <a:r>
              <a:rPr lang="en-US" dirty="0"/>
              <a:t>Text font is Calibri, 12pt in sentence case</a:t>
            </a:r>
          </a:p>
          <a:p>
            <a:pPr lvl="1"/>
            <a:r>
              <a:rPr lang="en-US" dirty="0"/>
              <a:t>List Font is Calibri, 12pt</a:t>
            </a:r>
          </a:p>
          <a:p>
            <a:pPr lvl="2"/>
            <a:r>
              <a:rPr lang="en-US" dirty="0"/>
              <a:t>List Font is Calibri, 10pt</a:t>
            </a:r>
          </a:p>
          <a:p>
            <a:pPr lvl="3"/>
            <a:r>
              <a:rPr lang="en-US" dirty="0"/>
              <a:t>List Font is Calibri, 9pt</a:t>
            </a:r>
          </a:p>
        </p:txBody>
      </p:sp>
    </p:spTree>
    <p:extLst>
      <p:ext uri="{BB962C8B-B14F-4D97-AF65-F5344CB8AC3E}">
        <p14:creationId xmlns:p14="http://schemas.microsoft.com/office/powerpoint/2010/main" val="3225755105"/>
      </p:ext>
    </p:extLst>
  </p:cSld>
  <p:clrMapOvr>
    <a:masterClrMapping/>
  </p:clrMapOvr>
  <p:extLst>
    <p:ext uri="{DCECCB84-F9BA-43D5-87BE-67443E8EF086}">
      <p15:sldGuideLst xmlns:p15="http://schemas.microsoft.com/office/powerpoint/2012/main">
        <p15:guide id="1" pos="3840">
          <p15:clr>
            <a:srgbClr val="FBAE40"/>
          </p15:clr>
        </p15:guide>
      </p15:sldGuideLst>
    </p:ext>
  </p:extLst>
</p:sldLayout>
</file>

<file path=ppt/slideLayouts/slideLayout126.xml><?xml version="1.0" encoding="utf-8"?>
<p:sldLayout xmlns:a="http://schemas.openxmlformats.org/drawingml/2006/main" xmlns:r="http://schemas.openxmlformats.org/officeDocument/2006/relationships" xmlns:p="http://schemas.openxmlformats.org/presentationml/2006/main" preserve="1" userDrawn="1">
  <p:cSld name="Content+Media 39">
    <p:spTree>
      <p:nvGrpSpPr>
        <p:cNvPr id="1" name=""/>
        <p:cNvGrpSpPr/>
        <p:nvPr/>
      </p:nvGrpSpPr>
      <p:grpSpPr>
        <a:xfrm>
          <a:off x="0" y="0"/>
          <a:ext cx="0" cy="0"/>
          <a:chOff x="0" y="0"/>
          <a:chExt cx="0" cy="0"/>
        </a:xfrm>
      </p:grpSpPr>
      <p:sp>
        <p:nvSpPr>
          <p:cNvPr id="165" name="Freeform 164">
            <a:extLst>
              <a:ext uri="{FF2B5EF4-FFF2-40B4-BE49-F238E27FC236}">
                <a16:creationId xmlns:a16="http://schemas.microsoft.com/office/drawing/2014/main" id="{0B654C52-3AA3-E7CE-6874-8EBBD1B57D5A}"/>
              </a:ext>
            </a:extLst>
          </p:cNvPr>
          <p:cNvSpPr/>
          <p:nvPr userDrawn="1"/>
        </p:nvSpPr>
        <p:spPr>
          <a:xfrm>
            <a:off x="-13471" y="-164"/>
            <a:ext cx="12205305" cy="6865499"/>
          </a:xfrm>
          <a:custGeom>
            <a:avLst/>
            <a:gdLst>
              <a:gd name="connsiteX0" fmla="*/ 12205306 w 12205305"/>
              <a:gd name="connsiteY0" fmla="*/ 0 h 6865499"/>
              <a:gd name="connsiteX1" fmla="*/ 1884678 w 12205305"/>
              <a:gd name="connsiteY1" fmla="*/ 0 h 6865499"/>
              <a:gd name="connsiteX2" fmla="*/ 1179165 w 12205305"/>
              <a:gd name="connsiteY2" fmla="*/ 284542 h 6865499"/>
              <a:gd name="connsiteX3" fmla="*/ 136 w 12205305"/>
              <a:gd name="connsiteY3" fmla="*/ 284542 h 6865499"/>
              <a:gd name="connsiteX4" fmla="*/ 136 w 12205305"/>
              <a:gd name="connsiteY4" fmla="*/ 3881130 h 6865499"/>
              <a:gd name="connsiteX5" fmla="*/ 0 w 12205305"/>
              <a:gd name="connsiteY5" fmla="*/ 3881130 h 6865499"/>
              <a:gd name="connsiteX6" fmla="*/ 0 w 12205305"/>
              <a:gd name="connsiteY6" fmla="*/ 6865500 h 6865499"/>
              <a:gd name="connsiteX7" fmla="*/ 12205166 w 12205305"/>
              <a:gd name="connsiteY7" fmla="*/ 6865500 h 6865499"/>
              <a:gd name="connsiteX8" fmla="*/ 12205166 w 12205305"/>
              <a:gd name="connsiteY8" fmla="*/ 4456663 h 6865499"/>
              <a:gd name="connsiteX9" fmla="*/ 12205306 w 12205305"/>
              <a:gd name="connsiteY9" fmla="*/ 4456548 h 6865499"/>
              <a:gd name="connsiteX10" fmla="*/ 12205306 w 12205305"/>
              <a:gd name="connsiteY10" fmla="*/ 0 h 6865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205305" h="6865499">
                <a:moveTo>
                  <a:pt x="12205306" y="0"/>
                </a:moveTo>
                <a:lnTo>
                  <a:pt x="1884678" y="0"/>
                </a:lnTo>
                <a:cubicBezTo>
                  <a:pt x="1702119" y="179070"/>
                  <a:pt x="1452075" y="284542"/>
                  <a:pt x="1179165" y="284542"/>
                </a:cubicBezTo>
                <a:lnTo>
                  <a:pt x="136" y="284542"/>
                </a:lnTo>
                <a:lnTo>
                  <a:pt x="136" y="3881130"/>
                </a:lnTo>
                <a:lnTo>
                  <a:pt x="0" y="3881130"/>
                </a:lnTo>
                <a:lnTo>
                  <a:pt x="0" y="6865500"/>
                </a:lnTo>
                <a:lnTo>
                  <a:pt x="12205166" y="6865500"/>
                </a:lnTo>
                <a:lnTo>
                  <a:pt x="12205166" y="4456663"/>
                </a:lnTo>
                <a:cubicBezTo>
                  <a:pt x="12205217" y="4456637"/>
                  <a:pt x="12205255" y="4456586"/>
                  <a:pt x="12205306" y="4456548"/>
                </a:cubicBezTo>
                <a:lnTo>
                  <a:pt x="12205306" y="0"/>
                </a:lnTo>
                <a:close/>
              </a:path>
            </a:pathLst>
          </a:custGeom>
          <a:solidFill>
            <a:srgbClr val="012169"/>
          </a:solidFill>
          <a:ln w="12710" cap="flat">
            <a:noFill/>
            <a:prstDash val="solid"/>
            <a:miter/>
          </a:ln>
        </p:spPr>
        <p:txBody>
          <a:bodyPr rtlCol="0" anchor="ctr">
            <a:noAutofit/>
          </a:bodyPr>
          <a:lstStyle/>
          <a:p>
            <a:endParaRPr lang="en-US"/>
          </a:p>
        </p:txBody>
      </p:sp>
      <p:sp>
        <p:nvSpPr>
          <p:cNvPr id="166" name="Freeform 165">
            <a:extLst>
              <a:ext uri="{FF2B5EF4-FFF2-40B4-BE49-F238E27FC236}">
                <a16:creationId xmlns:a16="http://schemas.microsoft.com/office/drawing/2014/main" id="{D339A69E-7DC7-2764-908A-1E4775A62FB5}"/>
              </a:ext>
            </a:extLst>
          </p:cNvPr>
          <p:cNvSpPr/>
          <p:nvPr userDrawn="1"/>
        </p:nvSpPr>
        <p:spPr>
          <a:xfrm>
            <a:off x="-13471" y="4456345"/>
            <a:ext cx="12205305" cy="2408824"/>
          </a:xfrm>
          <a:custGeom>
            <a:avLst/>
            <a:gdLst>
              <a:gd name="connsiteX0" fmla="*/ 6459772 w 12205305"/>
              <a:gd name="connsiteY0" fmla="*/ 2065753 h 2408824"/>
              <a:gd name="connsiteX1" fmla="*/ 0 w 12205305"/>
              <a:gd name="connsiteY1" fmla="*/ 2065753 h 2408824"/>
              <a:gd name="connsiteX2" fmla="*/ 0 w 12205305"/>
              <a:gd name="connsiteY2" fmla="*/ 2408825 h 2408824"/>
              <a:gd name="connsiteX3" fmla="*/ 12205306 w 12205305"/>
              <a:gd name="connsiteY3" fmla="*/ 2408825 h 2408824"/>
              <a:gd name="connsiteX4" fmla="*/ 12205306 w 12205305"/>
              <a:gd name="connsiteY4" fmla="*/ 0 h 2408824"/>
              <a:gd name="connsiteX5" fmla="*/ 6459772 w 12205305"/>
              <a:gd name="connsiteY5" fmla="*/ 2065753 h 2408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205305" h="2408824">
                <a:moveTo>
                  <a:pt x="6459772" y="2065753"/>
                </a:moveTo>
                <a:lnTo>
                  <a:pt x="0" y="2065753"/>
                </a:lnTo>
                <a:lnTo>
                  <a:pt x="0" y="2408825"/>
                </a:lnTo>
                <a:lnTo>
                  <a:pt x="12205306" y="2408825"/>
                </a:lnTo>
                <a:lnTo>
                  <a:pt x="12205306" y="0"/>
                </a:lnTo>
                <a:cubicBezTo>
                  <a:pt x="10648681" y="1310217"/>
                  <a:pt x="8634953" y="2065753"/>
                  <a:pt x="6459772" y="2065753"/>
                </a:cubicBezTo>
                <a:close/>
              </a:path>
            </a:pathLst>
          </a:custGeom>
          <a:solidFill>
            <a:srgbClr val="8BC400"/>
          </a:solidFill>
          <a:ln w="12710" cap="flat">
            <a:noFill/>
            <a:prstDash val="solid"/>
            <a:miter/>
          </a:ln>
        </p:spPr>
        <p:txBody>
          <a:bodyPr rtlCol="0" anchor="ctr">
            <a:noAutofit/>
          </a:bodyPr>
          <a:lstStyle/>
          <a:p>
            <a:endParaRPr lang="en-US"/>
          </a:p>
        </p:txBody>
      </p:sp>
      <p:sp>
        <p:nvSpPr>
          <p:cNvPr id="167" name="Freeform 166">
            <a:extLst>
              <a:ext uri="{FF2B5EF4-FFF2-40B4-BE49-F238E27FC236}">
                <a16:creationId xmlns:a16="http://schemas.microsoft.com/office/drawing/2014/main" id="{4AD18B92-9CA1-F0EE-7D70-7276F6A050B9}"/>
              </a:ext>
            </a:extLst>
          </p:cNvPr>
          <p:cNvSpPr/>
          <p:nvPr userDrawn="1"/>
        </p:nvSpPr>
        <p:spPr>
          <a:xfrm>
            <a:off x="3295378" y="343187"/>
            <a:ext cx="2622163" cy="6521995"/>
          </a:xfrm>
          <a:custGeom>
            <a:avLst/>
            <a:gdLst>
              <a:gd name="connsiteX0" fmla="*/ 0 w 2622163"/>
              <a:gd name="connsiteY0" fmla="*/ 6521996 h 6521995"/>
              <a:gd name="connsiteX1" fmla="*/ 2622164 w 2622163"/>
              <a:gd name="connsiteY1" fmla="*/ 6521996 h 6521995"/>
              <a:gd name="connsiteX2" fmla="*/ 2622164 w 2622163"/>
              <a:gd name="connsiteY2" fmla="*/ 0 h 6521995"/>
              <a:gd name="connsiteX3" fmla="*/ 0 w 2622163"/>
              <a:gd name="connsiteY3" fmla="*/ 0 h 6521995"/>
              <a:gd name="connsiteX4" fmla="*/ 0 w 2622163"/>
              <a:gd name="connsiteY4" fmla="*/ 6521983 h 65219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2163" h="6521995">
                <a:moveTo>
                  <a:pt x="0" y="6521996"/>
                </a:moveTo>
                <a:lnTo>
                  <a:pt x="2622164" y="6521996"/>
                </a:lnTo>
                <a:lnTo>
                  <a:pt x="2622164" y="0"/>
                </a:lnTo>
                <a:lnTo>
                  <a:pt x="0" y="0"/>
                </a:lnTo>
                <a:lnTo>
                  <a:pt x="0" y="6521983"/>
                </a:lnTo>
                <a:close/>
              </a:path>
            </a:pathLst>
          </a:custGeom>
          <a:solidFill>
            <a:srgbClr val="FFFFFF"/>
          </a:solidFill>
          <a:ln w="12710" cap="flat">
            <a:noFill/>
            <a:prstDash val="solid"/>
            <a:miter/>
          </a:ln>
        </p:spPr>
        <p:txBody>
          <a:bodyPr rtlCol="0" anchor="ctr">
            <a:noAutofit/>
          </a:bodyPr>
          <a:lstStyle/>
          <a:p>
            <a:endParaRPr lang="en-US"/>
          </a:p>
        </p:txBody>
      </p:sp>
      <p:sp>
        <p:nvSpPr>
          <p:cNvPr id="168" name="Freeform 167">
            <a:extLst>
              <a:ext uri="{FF2B5EF4-FFF2-40B4-BE49-F238E27FC236}">
                <a16:creationId xmlns:a16="http://schemas.microsoft.com/office/drawing/2014/main" id="{7DB057E5-81FA-EED5-7D6C-4044124FD615}"/>
              </a:ext>
            </a:extLst>
          </p:cNvPr>
          <p:cNvSpPr/>
          <p:nvPr userDrawn="1"/>
        </p:nvSpPr>
        <p:spPr>
          <a:xfrm>
            <a:off x="6260817" y="343187"/>
            <a:ext cx="2622163" cy="6522224"/>
          </a:xfrm>
          <a:custGeom>
            <a:avLst/>
            <a:gdLst>
              <a:gd name="connsiteX0" fmla="*/ 0 w 2622163"/>
              <a:gd name="connsiteY0" fmla="*/ 6522225 h 6522224"/>
              <a:gd name="connsiteX1" fmla="*/ 2622164 w 2622163"/>
              <a:gd name="connsiteY1" fmla="*/ 6522225 h 6522224"/>
              <a:gd name="connsiteX2" fmla="*/ 2622164 w 2622163"/>
              <a:gd name="connsiteY2" fmla="*/ 0 h 6522224"/>
              <a:gd name="connsiteX3" fmla="*/ 0 w 2622163"/>
              <a:gd name="connsiteY3" fmla="*/ 0 h 6522224"/>
              <a:gd name="connsiteX4" fmla="*/ 0 w 2622163"/>
              <a:gd name="connsiteY4" fmla="*/ 6522225 h 65222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2163" h="6522224">
                <a:moveTo>
                  <a:pt x="0" y="6522225"/>
                </a:moveTo>
                <a:lnTo>
                  <a:pt x="2622164" y="6522225"/>
                </a:lnTo>
                <a:lnTo>
                  <a:pt x="2622164" y="0"/>
                </a:lnTo>
                <a:lnTo>
                  <a:pt x="0" y="0"/>
                </a:lnTo>
                <a:lnTo>
                  <a:pt x="0" y="6522225"/>
                </a:lnTo>
                <a:close/>
              </a:path>
            </a:pathLst>
          </a:custGeom>
          <a:solidFill>
            <a:srgbClr val="FFFFFF"/>
          </a:solidFill>
          <a:ln w="12710" cap="flat">
            <a:noFill/>
            <a:prstDash val="solid"/>
            <a:miter/>
          </a:ln>
        </p:spPr>
        <p:txBody>
          <a:bodyPr rtlCol="0" anchor="ctr">
            <a:noAutofit/>
          </a:bodyPr>
          <a:lstStyle/>
          <a:p>
            <a:endParaRPr lang="en-US"/>
          </a:p>
        </p:txBody>
      </p:sp>
      <p:sp>
        <p:nvSpPr>
          <p:cNvPr id="169" name="Freeform 168">
            <a:extLst>
              <a:ext uri="{FF2B5EF4-FFF2-40B4-BE49-F238E27FC236}">
                <a16:creationId xmlns:a16="http://schemas.microsoft.com/office/drawing/2014/main" id="{DD6888BF-040B-7C7B-7D7E-EA66FF877D0D}"/>
              </a:ext>
            </a:extLst>
          </p:cNvPr>
          <p:cNvSpPr/>
          <p:nvPr userDrawn="1"/>
        </p:nvSpPr>
        <p:spPr>
          <a:xfrm>
            <a:off x="9226256" y="343187"/>
            <a:ext cx="2622163" cy="6522224"/>
          </a:xfrm>
          <a:custGeom>
            <a:avLst/>
            <a:gdLst>
              <a:gd name="connsiteX0" fmla="*/ 0 w 2622163"/>
              <a:gd name="connsiteY0" fmla="*/ 0 h 6522224"/>
              <a:gd name="connsiteX1" fmla="*/ 0 w 2622163"/>
              <a:gd name="connsiteY1" fmla="*/ 6522225 h 6522224"/>
              <a:gd name="connsiteX2" fmla="*/ 2622164 w 2622163"/>
              <a:gd name="connsiteY2" fmla="*/ 6522225 h 6522224"/>
              <a:gd name="connsiteX3" fmla="*/ 2622164 w 2622163"/>
              <a:gd name="connsiteY3" fmla="*/ 0 h 6522224"/>
              <a:gd name="connsiteX4" fmla="*/ 0 w 2622163"/>
              <a:gd name="connsiteY4" fmla="*/ 0 h 65222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2163" h="6522224">
                <a:moveTo>
                  <a:pt x="0" y="0"/>
                </a:moveTo>
                <a:lnTo>
                  <a:pt x="0" y="6522225"/>
                </a:lnTo>
                <a:lnTo>
                  <a:pt x="2622164" y="6522225"/>
                </a:lnTo>
                <a:lnTo>
                  <a:pt x="2622164" y="0"/>
                </a:lnTo>
                <a:lnTo>
                  <a:pt x="0" y="0"/>
                </a:lnTo>
                <a:close/>
              </a:path>
            </a:pathLst>
          </a:custGeom>
          <a:solidFill>
            <a:srgbClr val="FFFFFF"/>
          </a:solidFill>
          <a:ln w="12710" cap="flat">
            <a:noFill/>
            <a:prstDash val="solid"/>
            <a:miter/>
          </a:ln>
        </p:spPr>
        <p:txBody>
          <a:bodyPr rtlCol="0" anchor="ctr">
            <a:noAutofit/>
          </a:bodyPr>
          <a:lstStyle/>
          <a:p>
            <a:endParaRPr lang="en-US"/>
          </a:p>
        </p:txBody>
      </p:sp>
      <p:sp>
        <p:nvSpPr>
          <p:cNvPr id="170" name="Freeform 169">
            <a:extLst>
              <a:ext uri="{FF2B5EF4-FFF2-40B4-BE49-F238E27FC236}">
                <a16:creationId xmlns:a16="http://schemas.microsoft.com/office/drawing/2014/main" id="{5978FF46-1FFC-33FA-02CB-4EF504346F2C}"/>
              </a:ext>
            </a:extLst>
          </p:cNvPr>
          <p:cNvSpPr/>
          <p:nvPr userDrawn="1"/>
        </p:nvSpPr>
        <p:spPr>
          <a:xfrm>
            <a:off x="326583" y="343187"/>
            <a:ext cx="2622163" cy="6521995"/>
          </a:xfrm>
          <a:custGeom>
            <a:avLst/>
            <a:gdLst>
              <a:gd name="connsiteX0" fmla="*/ 0 w 2622163"/>
              <a:gd name="connsiteY0" fmla="*/ 6521996 h 6521995"/>
              <a:gd name="connsiteX1" fmla="*/ 2622164 w 2622163"/>
              <a:gd name="connsiteY1" fmla="*/ 6521996 h 6521995"/>
              <a:gd name="connsiteX2" fmla="*/ 2622164 w 2622163"/>
              <a:gd name="connsiteY2" fmla="*/ 0 h 6521995"/>
              <a:gd name="connsiteX3" fmla="*/ 0 w 2622163"/>
              <a:gd name="connsiteY3" fmla="*/ 0 h 6521995"/>
              <a:gd name="connsiteX4" fmla="*/ 0 w 2622163"/>
              <a:gd name="connsiteY4" fmla="*/ 6521983 h 65219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2163" h="6521995">
                <a:moveTo>
                  <a:pt x="0" y="6521996"/>
                </a:moveTo>
                <a:lnTo>
                  <a:pt x="2622164" y="6521996"/>
                </a:lnTo>
                <a:lnTo>
                  <a:pt x="2622164" y="0"/>
                </a:lnTo>
                <a:lnTo>
                  <a:pt x="0" y="0"/>
                </a:lnTo>
                <a:lnTo>
                  <a:pt x="0" y="6521983"/>
                </a:lnTo>
                <a:close/>
              </a:path>
            </a:pathLst>
          </a:custGeom>
          <a:solidFill>
            <a:srgbClr val="FFFFFF"/>
          </a:solidFill>
          <a:ln w="12710" cap="flat">
            <a:noFill/>
            <a:prstDash val="solid"/>
            <a:miter/>
          </a:ln>
        </p:spPr>
        <p:txBody>
          <a:bodyPr rtlCol="0" anchor="ctr">
            <a:noAutofit/>
          </a:bodyPr>
          <a:lstStyle/>
          <a:p>
            <a:endParaRPr lang="en-US"/>
          </a:p>
        </p:txBody>
      </p:sp>
      <p:sp>
        <p:nvSpPr>
          <p:cNvPr id="25" name="Freeform 24">
            <a:extLst>
              <a:ext uri="{FF2B5EF4-FFF2-40B4-BE49-F238E27FC236}">
                <a16:creationId xmlns:a16="http://schemas.microsoft.com/office/drawing/2014/main" id="{82746E5D-4270-254A-59EC-1096813F5B4F}"/>
              </a:ext>
            </a:extLst>
          </p:cNvPr>
          <p:cNvSpPr/>
          <p:nvPr/>
        </p:nvSpPr>
        <p:spPr>
          <a:xfrm>
            <a:off x="6440170" y="514349"/>
            <a:ext cx="2273554" cy="2273554"/>
          </a:xfrm>
          <a:custGeom>
            <a:avLst/>
            <a:gdLst>
              <a:gd name="connsiteX0" fmla="*/ 2273554 w 2273554"/>
              <a:gd name="connsiteY0" fmla="*/ 1136777 h 2273554"/>
              <a:gd name="connsiteX1" fmla="*/ 1136777 w 2273554"/>
              <a:gd name="connsiteY1" fmla="*/ 2273554 h 2273554"/>
              <a:gd name="connsiteX2" fmla="*/ 0 w 2273554"/>
              <a:gd name="connsiteY2" fmla="*/ 1136777 h 2273554"/>
              <a:gd name="connsiteX3" fmla="*/ 1136777 w 2273554"/>
              <a:gd name="connsiteY3" fmla="*/ 0 h 2273554"/>
              <a:gd name="connsiteX4" fmla="*/ 2273554 w 2273554"/>
              <a:gd name="connsiteY4" fmla="*/ 1136777 h 22735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3554" h="2273554">
                <a:moveTo>
                  <a:pt x="2273554" y="1136777"/>
                </a:moveTo>
                <a:cubicBezTo>
                  <a:pt x="2273554" y="1764602"/>
                  <a:pt x="1764601" y="2273554"/>
                  <a:pt x="1136777" y="2273554"/>
                </a:cubicBezTo>
                <a:cubicBezTo>
                  <a:pt x="508952" y="2273554"/>
                  <a:pt x="0" y="1764601"/>
                  <a:pt x="0" y="1136777"/>
                </a:cubicBezTo>
                <a:cubicBezTo>
                  <a:pt x="0" y="508952"/>
                  <a:pt x="508952" y="0"/>
                  <a:pt x="1136777" y="0"/>
                </a:cubicBezTo>
                <a:cubicBezTo>
                  <a:pt x="1764601" y="0"/>
                  <a:pt x="2273554" y="508952"/>
                  <a:pt x="2273554" y="1136777"/>
                </a:cubicBezTo>
                <a:close/>
              </a:path>
            </a:pathLst>
          </a:custGeom>
          <a:noFill/>
          <a:ln w="12700" cap="flat">
            <a:noFill/>
            <a:prstDash val="solid"/>
            <a:miter/>
          </a:ln>
        </p:spPr>
        <p:txBody>
          <a:bodyPr rtlCol="0" anchor="ctr">
            <a:noAutofit/>
          </a:bodyPr>
          <a:lstStyle/>
          <a:p>
            <a:endParaRPr lang="en-US"/>
          </a:p>
        </p:txBody>
      </p:sp>
      <p:sp>
        <p:nvSpPr>
          <p:cNvPr id="2" name="Proprietary Statement">
            <a:extLst>
              <a:ext uri="{FF2B5EF4-FFF2-40B4-BE49-F238E27FC236}">
                <a16:creationId xmlns:a16="http://schemas.microsoft.com/office/drawing/2014/main" id="{593D7393-75D7-5994-6F4E-22B6708C5B1C}"/>
              </a:ext>
            </a:extLst>
          </p:cNvPr>
          <p:cNvSpPr txBox="1"/>
          <p:nvPr userDrawn="1"/>
        </p:nvSpPr>
        <p:spPr>
          <a:xfrm rot="5400000">
            <a:off x="11015684" y="1173468"/>
            <a:ext cx="1949939" cy="275129"/>
          </a:xfrm>
          <a:prstGeom prst="rect">
            <a:avLst/>
          </a:prstGeom>
          <a:noFill/>
        </p:spPr>
        <p:txBody>
          <a:bodyPr wrap="square" rtlCol="0">
            <a:noAutofit/>
          </a:bodyPr>
          <a:lstStyle/>
          <a:p>
            <a:r>
              <a:rPr lang="en-US" sz="800">
                <a:solidFill>
                  <a:schemeClr val="bg1"/>
                </a:solidFill>
                <a:latin typeface="+mn-lt"/>
                <a:cs typeface="Calibri" panose="020F0502020204030204" pitchFamily="34" charset="0"/>
              </a:rPr>
              <a:t>Proprietary business information of ADM.</a:t>
            </a:r>
          </a:p>
        </p:txBody>
      </p:sp>
      <p:sp>
        <p:nvSpPr>
          <p:cNvPr id="3" name="Page Number">
            <a:extLst>
              <a:ext uri="{FF2B5EF4-FFF2-40B4-BE49-F238E27FC236}">
                <a16:creationId xmlns:a16="http://schemas.microsoft.com/office/drawing/2014/main" id="{D285679E-E0ED-7CE9-FB90-29ADCB583314}"/>
              </a:ext>
            </a:extLst>
          </p:cNvPr>
          <p:cNvSpPr txBox="1"/>
          <p:nvPr userDrawn="1"/>
        </p:nvSpPr>
        <p:spPr>
          <a:xfrm>
            <a:off x="11725057" y="76801"/>
            <a:ext cx="583933" cy="153888"/>
          </a:xfrm>
          <a:prstGeom prst="rect">
            <a:avLst/>
          </a:prstGeom>
          <a:noFill/>
        </p:spPr>
        <p:txBody>
          <a:bodyPr wrap="square" lIns="0" tIns="0" rIns="0" bIns="0" rtlCol="0" anchor="ctr" anchorCtr="0">
            <a:noAutofit/>
          </a:bodyPr>
          <a:lstStyle/>
          <a:p>
            <a:pPr algn="ctr"/>
            <a:fld id="{B49023F9-1F1A-4EC8-9204-C35E5AB6C15C}" type="slidenum">
              <a:rPr lang="en-US" sz="1000" smtClean="0">
                <a:solidFill>
                  <a:schemeClr val="bg1"/>
                </a:solidFill>
                <a:latin typeface="+mj-lt"/>
              </a:rPr>
              <a:pPr algn="ctr"/>
              <a:t>‹#›</a:t>
            </a:fld>
            <a:endParaRPr lang="en-US" sz="1000">
              <a:solidFill>
                <a:schemeClr val="bg1"/>
              </a:solidFill>
              <a:latin typeface="+mj-lt"/>
            </a:endParaRPr>
          </a:p>
        </p:txBody>
      </p:sp>
      <p:sp>
        <p:nvSpPr>
          <p:cNvPr id="179" name="Picture Placeholder 128">
            <a:extLst>
              <a:ext uri="{FF2B5EF4-FFF2-40B4-BE49-F238E27FC236}">
                <a16:creationId xmlns:a16="http://schemas.microsoft.com/office/drawing/2014/main" id="{3677AD70-2F50-63FC-F944-44D068E4BD05}"/>
              </a:ext>
            </a:extLst>
          </p:cNvPr>
          <p:cNvSpPr>
            <a:spLocks noGrp="1"/>
          </p:cNvSpPr>
          <p:nvPr>
            <p:ph type="pic" sz="quarter" idx="54"/>
          </p:nvPr>
        </p:nvSpPr>
        <p:spPr>
          <a:xfrm>
            <a:off x="6443099" y="530753"/>
            <a:ext cx="2257149" cy="2257149"/>
          </a:xfrm>
          <a:custGeom>
            <a:avLst/>
            <a:gdLst>
              <a:gd name="connsiteX0" fmla="*/ 1136777 w 2273554"/>
              <a:gd name="connsiteY0" fmla="*/ 0 h 2273554"/>
              <a:gd name="connsiteX1" fmla="*/ 2273554 w 2273554"/>
              <a:gd name="connsiteY1" fmla="*/ 1136777 h 2273554"/>
              <a:gd name="connsiteX2" fmla="*/ 1136777 w 2273554"/>
              <a:gd name="connsiteY2" fmla="*/ 2273554 h 2273554"/>
              <a:gd name="connsiteX3" fmla="*/ 0 w 2273554"/>
              <a:gd name="connsiteY3" fmla="*/ 1136777 h 2273554"/>
              <a:gd name="connsiteX4" fmla="*/ 1136777 w 2273554"/>
              <a:gd name="connsiteY4" fmla="*/ 0 h 22735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3554" h="2273554">
                <a:moveTo>
                  <a:pt x="1136777" y="0"/>
                </a:moveTo>
                <a:cubicBezTo>
                  <a:pt x="1764601" y="0"/>
                  <a:pt x="2273554" y="508952"/>
                  <a:pt x="2273554" y="1136777"/>
                </a:cubicBezTo>
                <a:cubicBezTo>
                  <a:pt x="2273554" y="1764602"/>
                  <a:pt x="1764602" y="2273554"/>
                  <a:pt x="1136777" y="2273554"/>
                </a:cubicBezTo>
                <a:cubicBezTo>
                  <a:pt x="508952" y="2273554"/>
                  <a:pt x="0" y="1764601"/>
                  <a:pt x="0" y="1136777"/>
                </a:cubicBezTo>
                <a:cubicBezTo>
                  <a:pt x="0" y="508952"/>
                  <a:pt x="508952" y="0"/>
                  <a:pt x="1136777" y="0"/>
                </a:cubicBezTo>
                <a:close/>
              </a:path>
            </a:pathLst>
          </a:custGeom>
          <a:pattFill prst="pct20">
            <a:fgClr>
              <a:srgbClr val="012169"/>
            </a:fgClr>
            <a:bgClr>
              <a:schemeClr val="bg1"/>
            </a:bgClr>
          </a:pattFill>
        </p:spPr>
        <p:txBody>
          <a:bodyPr wrap="square" anchor="ctr">
            <a:noAutofit/>
          </a:bodyPr>
          <a:lstStyle>
            <a:lvl1pPr marL="0" indent="0" algn="ctr">
              <a:lnSpc>
                <a:spcPct val="100000"/>
              </a:lnSpc>
              <a:spcBef>
                <a:spcPts val="0"/>
              </a:spcBef>
              <a:buNone/>
              <a:defRPr sz="2000" b="1">
                <a:solidFill>
                  <a:srgbClr val="012169"/>
                </a:solidFill>
                <a:latin typeface="Calibri" panose="020F0502020204030204" pitchFamily="34" charset="0"/>
                <a:cs typeface="Calibri" panose="020F0502020204030204" pitchFamily="34" charset="0"/>
              </a:defRPr>
            </a:lvl1pPr>
          </a:lstStyle>
          <a:p>
            <a:r>
              <a:rPr lang="en-US"/>
              <a:t>Click icon to add picture</a:t>
            </a:r>
          </a:p>
        </p:txBody>
      </p:sp>
      <p:sp>
        <p:nvSpPr>
          <p:cNvPr id="180" name="Copy">
            <a:extLst>
              <a:ext uri="{FF2B5EF4-FFF2-40B4-BE49-F238E27FC236}">
                <a16:creationId xmlns:a16="http://schemas.microsoft.com/office/drawing/2014/main" id="{14264787-196E-3E5E-EF72-41A07597AF9B}"/>
              </a:ext>
            </a:extLst>
          </p:cNvPr>
          <p:cNvSpPr>
            <a:spLocks noGrp="1"/>
          </p:cNvSpPr>
          <p:nvPr>
            <p:ph type="body" sz="quarter" idx="55" hasCustomPrompt="1"/>
          </p:nvPr>
        </p:nvSpPr>
        <p:spPr>
          <a:xfrm>
            <a:off x="6438152" y="2995306"/>
            <a:ext cx="2257149" cy="613377"/>
          </a:xfrm>
          <a:prstGeom prst="rect">
            <a:avLst/>
          </a:prstGeom>
        </p:spPr>
        <p:txBody>
          <a:bodyPr lIns="0" tIns="0" rIns="0" bIns="0" anchor="t">
            <a:noAutofit/>
          </a:bodyPr>
          <a:lstStyle>
            <a:lvl1pPr marL="0" indent="0">
              <a:lnSpc>
                <a:spcPct val="100000"/>
              </a:lnSpc>
              <a:spcBef>
                <a:spcPts val="0"/>
              </a:spcBef>
              <a:buFont typeface="Arial" panose="020B0604020202020204" pitchFamily="34" charset="0"/>
              <a:buNone/>
              <a:defRPr sz="2000" b="1" i="0">
                <a:solidFill>
                  <a:srgbClr val="012169"/>
                </a:solidFill>
                <a:latin typeface="+mn-lt"/>
                <a:cs typeface="Calibri" panose="020F0502020204030204" pitchFamily="34" charset="0"/>
              </a:defRPr>
            </a:lvl1pPr>
            <a:lvl2pPr marL="685800" indent="-228600">
              <a:lnSpc>
                <a:spcPct val="100000"/>
              </a:lnSpc>
              <a:buFont typeface="Courier New" panose="02070309020205020404" pitchFamily="49" charset="0"/>
              <a:buChar char="o"/>
              <a:defRPr sz="1100" b="1">
                <a:solidFill>
                  <a:srgbClr val="012169"/>
                </a:solidFill>
                <a:latin typeface="+mn-lt"/>
                <a:cs typeface="Calibri" panose="020F0502020204030204" pitchFamily="34" charset="0"/>
              </a:defRPr>
            </a:lvl2pPr>
            <a:lvl3pPr marL="1143000" indent="-228600">
              <a:lnSpc>
                <a:spcPct val="100000"/>
              </a:lnSpc>
              <a:buFont typeface="Wingdings" pitchFamily="2" charset="2"/>
              <a:buChar char="§"/>
              <a:defRPr sz="1100">
                <a:solidFill>
                  <a:srgbClr val="012169"/>
                </a:solidFill>
                <a:latin typeface="+mn-lt"/>
                <a:cs typeface="Calibri" panose="020F0502020204030204" pitchFamily="34" charset="0"/>
              </a:defRPr>
            </a:lvl3pPr>
            <a:lvl4pPr>
              <a:lnSpc>
                <a:spcPct val="100000"/>
              </a:lnSpc>
              <a:defRPr sz="1100">
                <a:solidFill>
                  <a:srgbClr val="012169"/>
                </a:solidFill>
                <a:latin typeface="+mn-lt"/>
                <a:cs typeface="Calibri" panose="020F0502020204030204" pitchFamily="34" charset="0"/>
              </a:defRPr>
            </a:lvl4pPr>
          </a:lstStyle>
          <a:p>
            <a:pPr lvl="0"/>
            <a:r>
              <a:rPr lang="en-US" dirty="0"/>
              <a:t>Text font is Calibri Bold, 20pt</a:t>
            </a:r>
          </a:p>
        </p:txBody>
      </p:sp>
      <p:sp>
        <p:nvSpPr>
          <p:cNvPr id="181" name="Copy">
            <a:extLst>
              <a:ext uri="{FF2B5EF4-FFF2-40B4-BE49-F238E27FC236}">
                <a16:creationId xmlns:a16="http://schemas.microsoft.com/office/drawing/2014/main" id="{FDE17008-3298-C01E-C764-2DB9EF5C5792}"/>
              </a:ext>
            </a:extLst>
          </p:cNvPr>
          <p:cNvSpPr>
            <a:spLocks noGrp="1"/>
          </p:cNvSpPr>
          <p:nvPr>
            <p:ph type="body" sz="quarter" idx="56" hasCustomPrompt="1"/>
          </p:nvPr>
        </p:nvSpPr>
        <p:spPr>
          <a:xfrm>
            <a:off x="6435744" y="3785295"/>
            <a:ext cx="2249711" cy="2891947"/>
          </a:xfrm>
          <a:prstGeom prst="rect">
            <a:avLst/>
          </a:prstGeom>
        </p:spPr>
        <p:txBody>
          <a:bodyPr lIns="0" tIns="0" rIns="0" bIns="0" anchor="t">
            <a:noAutofit/>
          </a:bodyPr>
          <a:lstStyle>
            <a:lvl1pPr marL="0" indent="0">
              <a:lnSpc>
                <a:spcPct val="100000"/>
              </a:lnSpc>
              <a:spcBef>
                <a:spcPts val="0"/>
              </a:spcBef>
              <a:buFont typeface="Arial" panose="020B0604020202020204" pitchFamily="34" charset="0"/>
              <a:buNone/>
              <a:defRPr sz="1200" b="0" i="0">
                <a:solidFill>
                  <a:srgbClr val="012169"/>
                </a:solidFill>
                <a:latin typeface="+mn-lt"/>
                <a:cs typeface="Calibri" panose="020F0502020204030204" pitchFamily="34" charset="0"/>
              </a:defRPr>
            </a:lvl1pPr>
            <a:lvl2pPr marL="290513" indent="-163513">
              <a:lnSpc>
                <a:spcPct val="100000"/>
              </a:lnSpc>
              <a:buFont typeface="Courier New" panose="02070309020205020404" pitchFamily="49" charset="0"/>
              <a:buChar char="o"/>
              <a:tabLst/>
              <a:defRPr sz="1200" b="0">
                <a:solidFill>
                  <a:srgbClr val="012169"/>
                </a:solidFill>
                <a:latin typeface="+mn-lt"/>
                <a:cs typeface="Calibri" panose="020F0502020204030204" pitchFamily="34" charset="0"/>
              </a:defRPr>
            </a:lvl2pPr>
            <a:lvl3pPr marL="523875" indent="-163513">
              <a:lnSpc>
                <a:spcPct val="100000"/>
              </a:lnSpc>
              <a:buFont typeface="Wingdings" pitchFamily="2" charset="2"/>
              <a:buChar char="§"/>
              <a:tabLst/>
              <a:defRPr sz="1000">
                <a:solidFill>
                  <a:srgbClr val="012169"/>
                </a:solidFill>
                <a:latin typeface="+mn-lt"/>
                <a:cs typeface="Calibri" panose="020F0502020204030204" pitchFamily="34" charset="0"/>
              </a:defRPr>
            </a:lvl3pPr>
            <a:lvl4pPr marL="744538" indent="-163513">
              <a:lnSpc>
                <a:spcPct val="100000"/>
              </a:lnSpc>
              <a:tabLst/>
              <a:defRPr sz="900">
                <a:solidFill>
                  <a:srgbClr val="012169"/>
                </a:solidFill>
                <a:latin typeface="+mn-lt"/>
                <a:cs typeface="Calibri" panose="020F0502020204030204" pitchFamily="34" charset="0"/>
              </a:defRPr>
            </a:lvl4pPr>
          </a:lstStyle>
          <a:p>
            <a:pPr lvl="0"/>
            <a:r>
              <a:rPr lang="en-US" dirty="0"/>
              <a:t>Text font is Calibri, 12pt in sentence case</a:t>
            </a:r>
          </a:p>
          <a:p>
            <a:pPr lvl="1"/>
            <a:r>
              <a:rPr lang="en-US" dirty="0"/>
              <a:t>List Font is Calibri, 12pt</a:t>
            </a:r>
          </a:p>
          <a:p>
            <a:pPr lvl="2"/>
            <a:r>
              <a:rPr lang="en-US" dirty="0"/>
              <a:t>List Font is Calibri, 10pt</a:t>
            </a:r>
          </a:p>
          <a:p>
            <a:pPr lvl="3"/>
            <a:r>
              <a:rPr lang="en-US" dirty="0"/>
              <a:t>List Font is Calibri, 9pt</a:t>
            </a:r>
          </a:p>
        </p:txBody>
      </p:sp>
      <p:sp>
        <p:nvSpPr>
          <p:cNvPr id="183" name="Picture Placeholder 128">
            <a:extLst>
              <a:ext uri="{FF2B5EF4-FFF2-40B4-BE49-F238E27FC236}">
                <a16:creationId xmlns:a16="http://schemas.microsoft.com/office/drawing/2014/main" id="{BCA31DA2-1C58-0C67-A269-00013CAB143C}"/>
              </a:ext>
            </a:extLst>
          </p:cNvPr>
          <p:cNvSpPr>
            <a:spLocks noGrp="1"/>
          </p:cNvSpPr>
          <p:nvPr>
            <p:ph type="pic" sz="quarter" idx="57"/>
          </p:nvPr>
        </p:nvSpPr>
        <p:spPr>
          <a:xfrm>
            <a:off x="9401452" y="530753"/>
            <a:ext cx="2257149" cy="2257149"/>
          </a:xfrm>
          <a:custGeom>
            <a:avLst/>
            <a:gdLst>
              <a:gd name="connsiteX0" fmla="*/ 1136777 w 2273554"/>
              <a:gd name="connsiteY0" fmla="*/ 0 h 2273554"/>
              <a:gd name="connsiteX1" fmla="*/ 2273554 w 2273554"/>
              <a:gd name="connsiteY1" fmla="*/ 1136777 h 2273554"/>
              <a:gd name="connsiteX2" fmla="*/ 1136777 w 2273554"/>
              <a:gd name="connsiteY2" fmla="*/ 2273554 h 2273554"/>
              <a:gd name="connsiteX3" fmla="*/ 0 w 2273554"/>
              <a:gd name="connsiteY3" fmla="*/ 1136777 h 2273554"/>
              <a:gd name="connsiteX4" fmla="*/ 1136777 w 2273554"/>
              <a:gd name="connsiteY4" fmla="*/ 0 h 22735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3554" h="2273554">
                <a:moveTo>
                  <a:pt x="1136777" y="0"/>
                </a:moveTo>
                <a:cubicBezTo>
                  <a:pt x="1764601" y="0"/>
                  <a:pt x="2273554" y="508952"/>
                  <a:pt x="2273554" y="1136777"/>
                </a:cubicBezTo>
                <a:cubicBezTo>
                  <a:pt x="2273554" y="1764602"/>
                  <a:pt x="1764602" y="2273554"/>
                  <a:pt x="1136777" y="2273554"/>
                </a:cubicBezTo>
                <a:cubicBezTo>
                  <a:pt x="508952" y="2273554"/>
                  <a:pt x="0" y="1764601"/>
                  <a:pt x="0" y="1136777"/>
                </a:cubicBezTo>
                <a:cubicBezTo>
                  <a:pt x="0" y="508952"/>
                  <a:pt x="508952" y="0"/>
                  <a:pt x="1136777" y="0"/>
                </a:cubicBezTo>
                <a:close/>
              </a:path>
            </a:pathLst>
          </a:custGeom>
          <a:pattFill prst="pct20">
            <a:fgClr>
              <a:srgbClr val="012169"/>
            </a:fgClr>
            <a:bgClr>
              <a:schemeClr val="bg1"/>
            </a:bgClr>
          </a:pattFill>
        </p:spPr>
        <p:txBody>
          <a:bodyPr wrap="square" anchor="ctr">
            <a:noAutofit/>
          </a:bodyPr>
          <a:lstStyle>
            <a:lvl1pPr marL="0" indent="0" algn="ctr">
              <a:lnSpc>
                <a:spcPct val="100000"/>
              </a:lnSpc>
              <a:spcBef>
                <a:spcPts val="0"/>
              </a:spcBef>
              <a:buNone/>
              <a:defRPr sz="2000" b="1">
                <a:solidFill>
                  <a:srgbClr val="012169"/>
                </a:solidFill>
                <a:latin typeface="Calibri" panose="020F0502020204030204" pitchFamily="34" charset="0"/>
                <a:cs typeface="Calibri" panose="020F0502020204030204" pitchFamily="34" charset="0"/>
              </a:defRPr>
            </a:lvl1pPr>
          </a:lstStyle>
          <a:p>
            <a:r>
              <a:rPr lang="en-US"/>
              <a:t>Click icon to add picture</a:t>
            </a:r>
          </a:p>
        </p:txBody>
      </p:sp>
      <p:sp>
        <p:nvSpPr>
          <p:cNvPr id="184" name="Copy">
            <a:extLst>
              <a:ext uri="{FF2B5EF4-FFF2-40B4-BE49-F238E27FC236}">
                <a16:creationId xmlns:a16="http://schemas.microsoft.com/office/drawing/2014/main" id="{FA0B2792-751D-4F00-8D24-AD376608D017}"/>
              </a:ext>
            </a:extLst>
          </p:cNvPr>
          <p:cNvSpPr>
            <a:spLocks noGrp="1"/>
          </p:cNvSpPr>
          <p:nvPr>
            <p:ph type="body" sz="quarter" idx="58" hasCustomPrompt="1"/>
          </p:nvPr>
        </p:nvSpPr>
        <p:spPr>
          <a:xfrm>
            <a:off x="9396505" y="2995306"/>
            <a:ext cx="2257149" cy="613377"/>
          </a:xfrm>
          <a:prstGeom prst="rect">
            <a:avLst/>
          </a:prstGeom>
        </p:spPr>
        <p:txBody>
          <a:bodyPr lIns="0" tIns="0" rIns="0" bIns="0" anchor="t">
            <a:noAutofit/>
          </a:bodyPr>
          <a:lstStyle>
            <a:lvl1pPr marL="0" indent="0">
              <a:lnSpc>
                <a:spcPct val="100000"/>
              </a:lnSpc>
              <a:spcBef>
                <a:spcPts val="0"/>
              </a:spcBef>
              <a:buFont typeface="Arial" panose="020B0604020202020204" pitchFamily="34" charset="0"/>
              <a:buNone/>
              <a:defRPr sz="2000" b="1" i="0">
                <a:solidFill>
                  <a:srgbClr val="012169"/>
                </a:solidFill>
                <a:latin typeface="+mn-lt"/>
                <a:cs typeface="Calibri" panose="020F0502020204030204" pitchFamily="34" charset="0"/>
              </a:defRPr>
            </a:lvl1pPr>
            <a:lvl2pPr marL="685800" indent="-228600">
              <a:lnSpc>
                <a:spcPct val="100000"/>
              </a:lnSpc>
              <a:buFont typeface="Courier New" panose="02070309020205020404" pitchFamily="49" charset="0"/>
              <a:buChar char="o"/>
              <a:defRPr sz="1100" b="1">
                <a:solidFill>
                  <a:srgbClr val="012169"/>
                </a:solidFill>
                <a:latin typeface="+mn-lt"/>
                <a:cs typeface="Calibri" panose="020F0502020204030204" pitchFamily="34" charset="0"/>
              </a:defRPr>
            </a:lvl2pPr>
            <a:lvl3pPr marL="1143000" indent="-228600">
              <a:lnSpc>
                <a:spcPct val="100000"/>
              </a:lnSpc>
              <a:buFont typeface="Wingdings" pitchFamily="2" charset="2"/>
              <a:buChar char="§"/>
              <a:defRPr sz="1100">
                <a:solidFill>
                  <a:srgbClr val="012169"/>
                </a:solidFill>
                <a:latin typeface="+mn-lt"/>
                <a:cs typeface="Calibri" panose="020F0502020204030204" pitchFamily="34" charset="0"/>
              </a:defRPr>
            </a:lvl3pPr>
            <a:lvl4pPr>
              <a:lnSpc>
                <a:spcPct val="100000"/>
              </a:lnSpc>
              <a:defRPr sz="1100">
                <a:solidFill>
                  <a:srgbClr val="012169"/>
                </a:solidFill>
                <a:latin typeface="+mn-lt"/>
                <a:cs typeface="Calibri" panose="020F0502020204030204" pitchFamily="34" charset="0"/>
              </a:defRPr>
            </a:lvl4pPr>
          </a:lstStyle>
          <a:p>
            <a:pPr lvl="0"/>
            <a:r>
              <a:rPr lang="en-US" dirty="0"/>
              <a:t>Text font is Calibri Bold, 20pt</a:t>
            </a:r>
          </a:p>
        </p:txBody>
      </p:sp>
      <p:sp>
        <p:nvSpPr>
          <p:cNvPr id="185" name="Copy">
            <a:extLst>
              <a:ext uri="{FF2B5EF4-FFF2-40B4-BE49-F238E27FC236}">
                <a16:creationId xmlns:a16="http://schemas.microsoft.com/office/drawing/2014/main" id="{C2B500C7-F2C6-0380-234E-099F099A141C}"/>
              </a:ext>
            </a:extLst>
          </p:cNvPr>
          <p:cNvSpPr>
            <a:spLocks noGrp="1"/>
          </p:cNvSpPr>
          <p:nvPr>
            <p:ph type="body" sz="quarter" idx="59" hasCustomPrompt="1"/>
          </p:nvPr>
        </p:nvSpPr>
        <p:spPr>
          <a:xfrm>
            <a:off x="9394097" y="3785295"/>
            <a:ext cx="2249711" cy="2891947"/>
          </a:xfrm>
          <a:prstGeom prst="rect">
            <a:avLst/>
          </a:prstGeom>
        </p:spPr>
        <p:txBody>
          <a:bodyPr lIns="0" tIns="0" rIns="0" bIns="0" anchor="t">
            <a:noAutofit/>
          </a:bodyPr>
          <a:lstStyle>
            <a:lvl1pPr marL="0" indent="0">
              <a:lnSpc>
                <a:spcPct val="100000"/>
              </a:lnSpc>
              <a:spcBef>
                <a:spcPts val="0"/>
              </a:spcBef>
              <a:buFont typeface="Arial" panose="020B0604020202020204" pitchFamily="34" charset="0"/>
              <a:buNone/>
              <a:defRPr sz="1200" b="0" i="0">
                <a:solidFill>
                  <a:srgbClr val="012169"/>
                </a:solidFill>
                <a:latin typeface="+mn-lt"/>
                <a:cs typeface="Calibri" panose="020F0502020204030204" pitchFamily="34" charset="0"/>
              </a:defRPr>
            </a:lvl1pPr>
            <a:lvl2pPr marL="290513" indent="-163513">
              <a:lnSpc>
                <a:spcPct val="100000"/>
              </a:lnSpc>
              <a:buFont typeface="Courier New" panose="02070309020205020404" pitchFamily="49" charset="0"/>
              <a:buChar char="o"/>
              <a:tabLst/>
              <a:defRPr sz="1200" b="0">
                <a:solidFill>
                  <a:srgbClr val="012169"/>
                </a:solidFill>
                <a:latin typeface="+mn-lt"/>
                <a:cs typeface="Calibri" panose="020F0502020204030204" pitchFamily="34" charset="0"/>
              </a:defRPr>
            </a:lvl2pPr>
            <a:lvl3pPr marL="523875" indent="-163513">
              <a:lnSpc>
                <a:spcPct val="100000"/>
              </a:lnSpc>
              <a:buFont typeface="Wingdings" pitchFamily="2" charset="2"/>
              <a:buChar char="§"/>
              <a:tabLst/>
              <a:defRPr sz="1000">
                <a:solidFill>
                  <a:srgbClr val="012169"/>
                </a:solidFill>
                <a:latin typeface="+mn-lt"/>
                <a:cs typeface="Calibri" panose="020F0502020204030204" pitchFamily="34" charset="0"/>
              </a:defRPr>
            </a:lvl3pPr>
            <a:lvl4pPr marL="744538" indent="-163513">
              <a:lnSpc>
                <a:spcPct val="100000"/>
              </a:lnSpc>
              <a:tabLst/>
              <a:defRPr sz="900">
                <a:solidFill>
                  <a:srgbClr val="012169"/>
                </a:solidFill>
                <a:latin typeface="+mn-lt"/>
                <a:cs typeface="Calibri" panose="020F0502020204030204" pitchFamily="34" charset="0"/>
              </a:defRPr>
            </a:lvl4pPr>
          </a:lstStyle>
          <a:p>
            <a:pPr lvl="0"/>
            <a:r>
              <a:rPr lang="en-US"/>
              <a:t>Text font is Calibri, 12pt in sentence case</a:t>
            </a:r>
          </a:p>
          <a:p>
            <a:pPr lvl="1"/>
            <a:r>
              <a:rPr lang="en-US"/>
              <a:t>List Font is Calibri, 12pt</a:t>
            </a:r>
          </a:p>
          <a:p>
            <a:pPr lvl="2"/>
            <a:r>
              <a:rPr lang="en-US"/>
              <a:t>List Font is Calibri, 10pt</a:t>
            </a:r>
          </a:p>
          <a:p>
            <a:pPr lvl="3"/>
            <a:r>
              <a:rPr lang="en-US"/>
              <a:t>List Font is Calibri, 9pt</a:t>
            </a:r>
          </a:p>
        </p:txBody>
      </p:sp>
      <p:sp>
        <p:nvSpPr>
          <p:cNvPr id="190" name="Picture Placeholder 128">
            <a:extLst>
              <a:ext uri="{FF2B5EF4-FFF2-40B4-BE49-F238E27FC236}">
                <a16:creationId xmlns:a16="http://schemas.microsoft.com/office/drawing/2014/main" id="{007022CE-12D0-E0FD-5FB3-C49F736A800E}"/>
              </a:ext>
            </a:extLst>
          </p:cNvPr>
          <p:cNvSpPr>
            <a:spLocks noGrp="1"/>
          </p:cNvSpPr>
          <p:nvPr>
            <p:ph type="pic" sz="quarter" idx="60"/>
          </p:nvPr>
        </p:nvSpPr>
        <p:spPr>
          <a:xfrm>
            <a:off x="3482184" y="530753"/>
            <a:ext cx="2257149" cy="2257149"/>
          </a:xfrm>
          <a:custGeom>
            <a:avLst/>
            <a:gdLst>
              <a:gd name="connsiteX0" fmla="*/ 1136777 w 2273554"/>
              <a:gd name="connsiteY0" fmla="*/ 0 h 2273554"/>
              <a:gd name="connsiteX1" fmla="*/ 2273554 w 2273554"/>
              <a:gd name="connsiteY1" fmla="*/ 1136777 h 2273554"/>
              <a:gd name="connsiteX2" fmla="*/ 1136777 w 2273554"/>
              <a:gd name="connsiteY2" fmla="*/ 2273554 h 2273554"/>
              <a:gd name="connsiteX3" fmla="*/ 0 w 2273554"/>
              <a:gd name="connsiteY3" fmla="*/ 1136777 h 2273554"/>
              <a:gd name="connsiteX4" fmla="*/ 1136777 w 2273554"/>
              <a:gd name="connsiteY4" fmla="*/ 0 h 22735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3554" h="2273554">
                <a:moveTo>
                  <a:pt x="1136777" y="0"/>
                </a:moveTo>
                <a:cubicBezTo>
                  <a:pt x="1764601" y="0"/>
                  <a:pt x="2273554" y="508952"/>
                  <a:pt x="2273554" y="1136777"/>
                </a:cubicBezTo>
                <a:cubicBezTo>
                  <a:pt x="2273554" y="1764602"/>
                  <a:pt x="1764602" y="2273554"/>
                  <a:pt x="1136777" y="2273554"/>
                </a:cubicBezTo>
                <a:cubicBezTo>
                  <a:pt x="508952" y="2273554"/>
                  <a:pt x="0" y="1764601"/>
                  <a:pt x="0" y="1136777"/>
                </a:cubicBezTo>
                <a:cubicBezTo>
                  <a:pt x="0" y="508952"/>
                  <a:pt x="508952" y="0"/>
                  <a:pt x="1136777" y="0"/>
                </a:cubicBezTo>
                <a:close/>
              </a:path>
            </a:pathLst>
          </a:custGeom>
          <a:pattFill prst="pct20">
            <a:fgClr>
              <a:srgbClr val="012169"/>
            </a:fgClr>
            <a:bgClr>
              <a:schemeClr val="bg1"/>
            </a:bgClr>
          </a:pattFill>
        </p:spPr>
        <p:txBody>
          <a:bodyPr wrap="square" anchor="ctr">
            <a:noAutofit/>
          </a:bodyPr>
          <a:lstStyle>
            <a:lvl1pPr marL="0" indent="0" algn="ctr">
              <a:lnSpc>
                <a:spcPct val="100000"/>
              </a:lnSpc>
              <a:spcBef>
                <a:spcPts val="0"/>
              </a:spcBef>
              <a:buNone/>
              <a:defRPr sz="2000" b="1">
                <a:solidFill>
                  <a:srgbClr val="012169"/>
                </a:solidFill>
                <a:latin typeface="Calibri" panose="020F0502020204030204" pitchFamily="34" charset="0"/>
                <a:cs typeface="Calibri" panose="020F0502020204030204" pitchFamily="34" charset="0"/>
              </a:defRPr>
            </a:lvl1pPr>
          </a:lstStyle>
          <a:p>
            <a:r>
              <a:rPr lang="en-US" dirty="0"/>
              <a:t>Click icon to add picture</a:t>
            </a:r>
          </a:p>
        </p:txBody>
      </p:sp>
      <p:sp>
        <p:nvSpPr>
          <p:cNvPr id="191" name="Copy">
            <a:extLst>
              <a:ext uri="{FF2B5EF4-FFF2-40B4-BE49-F238E27FC236}">
                <a16:creationId xmlns:a16="http://schemas.microsoft.com/office/drawing/2014/main" id="{398A4CB6-CA80-C3E6-4A9A-BABA0BB6A1A3}"/>
              </a:ext>
            </a:extLst>
          </p:cNvPr>
          <p:cNvSpPr>
            <a:spLocks noGrp="1"/>
          </p:cNvSpPr>
          <p:nvPr>
            <p:ph type="body" sz="quarter" idx="61" hasCustomPrompt="1"/>
          </p:nvPr>
        </p:nvSpPr>
        <p:spPr>
          <a:xfrm>
            <a:off x="3477237" y="2995306"/>
            <a:ext cx="2257149" cy="613377"/>
          </a:xfrm>
          <a:prstGeom prst="rect">
            <a:avLst/>
          </a:prstGeom>
        </p:spPr>
        <p:txBody>
          <a:bodyPr lIns="0" tIns="0" rIns="0" bIns="0" anchor="t">
            <a:noAutofit/>
          </a:bodyPr>
          <a:lstStyle>
            <a:lvl1pPr marL="0" indent="0">
              <a:lnSpc>
                <a:spcPct val="100000"/>
              </a:lnSpc>
              <a:spcBef>
                <a:spcPts val="0"/>
              </a:spcBef>
              <a:buFont typeface="Arial" panose="020B0604020202020204" pitchFamily="34" charset="0"/>
              <a:buNone/>
              <a:defRPr sz="2000" b="1" i="0">
                <a:solidFill>
                  <a:srgbClr val="012169"/>
                </a:solidFill>
                <a:latin typeface="+mn-lt"/>
                <a:cs typeface="Calibri" panose="020F0502020204030204" pitchFamily="34" charset="0"/>
              </a:defRPr>
            </a:lvl1pPr>
            <a:lvl2pPr marL="685800" indent="-228600">
              <a:lnSpc>
                <a:spcPct val="100000"/>
              </a:lnSpc>
              <a:buFont typeface="Courier New" panose="02070309020205020404" pitchFamily="49" charset="0"/>
              <a:buChar char="o"/>
              <a:defRPr sz="1100" b="1">
                <a:solidFill>
                  <a:srgbClr val="012169"/>
                </a:solidFill>
                <a:latin typeface="+mn-lt"/>
                <a:cs typeface="Calibri" panose="020F0502020204030204" pitchFamily="34" charset="0"/>
              </a:defRPr>
            </a:lvl2pPr>
            <a:lvl3pPr marL="1143000" indent="-228600">
              <a:lnSpc>
                <a:spcPct val="100000"/>
              </a:lnSpc>
              <a:buFont typeface="Wingdings" pitchFamily="2" charset="2"/>
              <a:buChar char="§"/>
              <a:defRPr sz="1100">
                <a:solidFill>
                  <a:srgbClr val="012169"/>
                </a:solidFill>
                <a:latin typeface="+mn-lt"/>
                <a:cs typeface="Calibri" panose="020F0502020204030204" pitchFamily="34" charset="0"/>
              </a:defRPr>
            </a:lvl3pPr>
            <a:lvl4pPr>
              <a:lnSpc>
                <a:spcPct val="100000"/>
              </a:lnSpc>
              <a:defRPr sz="1100">
                <a:solidFill>
                  <a:srgbClr val="012169"/>
                </a:solidFill>
                <a:latin typeface="+mn-lt"/>
                <a:cs typeface="Calibri" panose="020F0502020204030204" pitchFamily="34" charset="0"/>
              </a:defRPr>
            </a:lvl4pPr>
          </a:lstStyle>
          <a:p>
            <a:pPr lvl="0"/>
            <a:r>
              <a:rPr lang="en-US" dirty="0"/>
              <a:t>Text font is Calibri Bold, 20pt</a:t>
            </a:r>
          </a:p>
        </p:txBody>
      </p:sp>
      <p:sp>
        <p:nvSpPr>
          <p:cNvPr id="192" name="Copy">
            <a:extLst>
              <a:ext uri="{FF2B5EF4-FFF2-40B4-BE49-F238E27FC236}">
                <a16:creationId xmlns:a16="http://schemas.microsoft.com/office/drawing/2014/main" id="{9E95C854-B87A-AE31-EB72-B8C0F1258294}"/>
              </a:ext>
            </a:extLst>
          </p:cNvPr>
          <p:cNvSpPr>
            <a:spLocks noGrp="1"/>
          </p:cNvSpPr>
          <p:nvPr>
            <p:ph type="body" sz="quarter" idx="62" hasCustomPrompt="1"/>
          </p:nvPr>
        </p:nvSpPr>
        <p:spPr>
          <a:xfrm>
            <a:off x="3474829" y="3785295"/>
            <a:ext cx="2249711" cy="2891947"/>
          </a:xfrm>
          <a:prstGeom prst="rect">
            <a:avLst/>
          </a:prstGeom>
        </p:spPr>
        <p:txBody>
          <a:bodyPr lIns="0" tIns="0" rIns="0" bIns="0" anchor="t">
            <a:noAutofit/>
          </a:bodyPr>
          <a:lstStyle>
            <a:lvl1pPr marL="0" indent="0">
              <a:lnSpc>
                <a:spcPct val="100000"/>
              </a:lnSpc>
              <a:spcBef>
                <a:spcPts val="0"/>
              </a:spcBef>
              <a:buFont typeface="Arial" panose="020B0604020202020204" pitchFamily="34" charset="0"/>
              <a:buNone/>
              <a:defRPr sz="1200" b="0" i="0">
                <a:solidFill>
                  <a:srgbClr val="012169"/>
                </a:solidFill>
                <a:latin typeface="+mn-lt"/>
                <a:cs typeface="Calibri" panose="020F0502020204030204" pitchFamily="34" charset="0"/>
              </a:defRPr>
            </a:lvl1pPr>
            <a:lvl2pPr marL="290513" indent="-163513">
              <a:lnSpc>
                <a:spcPct val="100000"/>
              </a:lnSpc>
              <a:buFont typeface="Courier New" panose="02070309020205020404" pitchFamily="49" charset="0"/>
              <a:buChar char="o"/>
              <a:tabLst/>
              <a:defRPr sz="1200" b="0">
                <a:solidFill>
                  <a:srgbClr val="012169"/>
                </a:solidFill>
                <a:latin typeface="+mn-lt"/>
                <a:cs typeface="Calibri" panose="020F0502020204030204" pitchFamily="34" charset="0"/>
              </a:defRPr>
            </a:lvl2pPr>
            <a:lvl3pPr marL="523875" indent="-163513">
              <a:lnSpc>
                <a:spcPct val="100000"/>
              </a:lnSpc>
              <a:buFont typeface="Wingdings" pitchFamily="2" charset="2"/>
              <a:buChar char="§"/>
              <a:tabLst/>
              <a:defRPr sz="1000">
                <a:solidFill>
                  <a:srgbClr val="012169"/>
                </a:solidFill>
                <a:latin typeface="+mn-lt"/>
                <a:cs typeface="Calibri" panose="020F0502020204030204" pitchFamily="34" charset="0"/>
              </a:defRPr>
            </a:lvl3pPr>
            <a:lvl4pPr marL="744538" indent="-163513">
              <a:lnSpc>
                <a:spcPct val="100000"/>
              </a:lnSpc>
              <a:tabLst/>
              <a:defRPr sz="900">
                <a:solidFill>
                  <a:srgbClr val="012169"/>
                </a:solidFill>
                <a:latin typeface="+mn-lt"/>
                <a:cs typeface="Calibri" panose="020F0502020204030204" pitchFamily="34" charset="0"/>
              </a:defRPr>
            </a:lvl4pPr>
          </a:lstStyle>
          <a:p>
            <a:pPr lvl="0"/>
            <a:r>
              <a:rPr lang="en-US" dirty="0"/>
              <a:t>Text font is Calibri, 12pt in sentence case</a:t>
            </a:r>
          </a:p>
          <a:p>
            <a:pPr lvl="1"/>
            <a:r>
              <a:rPr lang="en-US" dirty="0"/>
              <a:t>List Font is Calibri, 12pt</a:t>
            </a:r>
          </a:p>
          <a:p>
            <a:pPr lvl="2"/>
            <a:r>
              <a:rPr lang="en-US" dirty="0"/>
              <a:t>List Font is Calibri, 10pt</a:t>
            </a:r>
          </a:p>
          <a:p>
            <a:pPr lvl="3"/>
            <a:r>
              <a:rPr lang="en-US" dirty="0"/>
              <a:t>List Font is Calibri, 9pt</a:t>
            </a:r>
          </a:p>
        </p:txBody>
      </p:sp>
      <p:sp>
        <p:nvSpPr>
          <p:cNvPr id="193" name="Picture Placeholder 128">
            <a:extLst>
              <a:ext uri="{FF2B5EF4-FFF2-40B4-BE49-F238E27FC236}">
                <a16:creationId xmlns:a16="http://schemas.microsoft.com/office/drawing/2014/main" id="{046FCA0E-84A3-5666-CE91-9F7A78382B2E}"/>
              </a:ext>
            </a:extLst>
          </p:cNvPr>
          <p:cNvSpPr>
            <a:spLocks noGrp="1"/>
          </p:cNvSpPr>
          <p:nvPr>
            <p:ph type="pic" sz="quarter" idx="63"/>
          </p:nvPr>
        </p:nvSpPr>
        <p:spPr>
          <a:xfrm>
            <a:off x="514012" y="530753"/>
            <a:ext cx="2257149" cy="2257149"/>
          </a:xfrm>
          <a:custGeom>
            <a:avLst/>
            <a:gdLst>
              <a:gd name="connsiteX0" fmla="*/ 1136777 w 2273554"/>
              <a:gd name="connsiteY0" fmla="*/ 0 h 2273554"/>
              <a:gd name="connsiteX1" fmla="*/ 2273554 w 2273554"/>
              <a:gd name="connsiteY1" fmla="*/ 1136777 h 2273554"/>
              <a:gd name="connsiteX2" fmla="*/ 1136777 w 2273554"/>
              <a:gd name="connsiteY2" fmla="*/ 2273554 h 2273554"/>
              <a:gd name="connsiteX3" fmla="*/ 0 w 2273554"/>
              <a:gd name="connsiteY3" fmla="*/ 1136777 h 2273554"/>
              <a:gd name="connsiteX4" fmla="*/ 1136777 w 2273554"/>
              <a:gd name="connsiteY4" fmla="*/ 0 h 22735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3554" h="2273554">
                <a:moveTo>
                  <a:pt x="1136777" y="0"/>
                </a:moveTo>
                <a:cubicBezTo>
                  <a:pt x="1764601" y="0"/>
                  <a:pt x="2273554" y="508952"/>
                  <a:pt x="2273554" y="1136777"/>
                </a:cubicBezTo>
                <a:cubicBezTo>
                  <a:pt x="2273554" y="1764602"/>
                  <a:pt x="1764602" y="2273554"/>
                  <a:pt x="1136777" y="2273554"/>
                </a:cubicBezTo>
                <a:cubicBezTo>
                  <a:pt x="508952" y="2273554"/>
                  <a:pt x="0" y="1764601"/>
                  <a:pt x="0" y="1136777"/>
                </a:cubicBezTo>
                <a:cubicBezTo>
                  <a:pt x="0" y="508952"/>
                  <a:pt x="508952" y="0"/>
                  <a:pt x="1136777" y="0"/>
                </a:cubicBezTo>
                <a:close/>
              </a:path>
            </a:pathLst>
          </a:custGeom>
          <a:pattFill prst="pct20">
            <a:fgClr>
              <a:srgbClr val="012169"/>
            </a:fgClr>
            <a:bgClr>
              <a:schemeClr val="bg1"/>
            </a:bgClr>
          </a:pattFill>
        </p:spPr>
        <p:txBody>
          <a:bodyPr wrap="square" anchor="ctr">
            <a:noAutofit/>
          </a:bodyPr>
          <a:lstStyle>
            <a:lvl1pPr marL="0" indent="0" algn="ctr">
              <a:lnSpc>
                <a:spcPct val="100000"/>
              </a:lnSpc>
              <a:spcBef>
                <a:spcPts val="0"/>
              </a:spcBef>
              <a:buNone/>
              <a:defRPr sz="2000" b="1">
                <a:solidFill>
                  <a:srgbClr val="012169"/>
                </a:solidFill>
                <a:latin typeface="Calibri" panose="020F0502020204030204" pitchFamily="34" charset="0"/>
                <a:cs typeface="Calibri" panose="020F0502020204030204" pitchFamily="34" charset="0"/>
              </a:defRPr>
            </a:lvl1pPr>
          </a:lstStyle>
          <a:p>
            <a:r>
              <a:rPr lang="en-US"/>
              <a:t>Click icon to add picture</a:t>
            </a:r>
          </a:p>
        </p:txBody>
      </p:sp>
      <p:sp>
        <p:nvSpPr>
          <p:cNvPr id="194" name="Copy">
            <a:extLst>
              <a:ext uri="{FF2B5EF4-FFF2-40B4-BE49-F238E27FC236}">
                <a16:creationId xmlns:a16="http://schemas.microsoft.com/office/drawing/2014/main" id="{9953E8FF-72B7-6D0D-4D2A-79D76E1180D0}"/>
              </a:ext>
            </a:extLst>
          </p:cNvPr>
          <p:cNvSpPr>
            <a:spLocks noGrp="1"/>
          </p:cNvSpPr>
          <p:nvPr>
            <p:ph type="body" sz="quarter" idx="64" hasCustomPrompt="1"/>
          </p:nvPr>
        </p:nvSpPr>
        <p:spPr>
          <a:xfrm>
            <a:off x="509065" y="2995306"/>
            <a:ext cx="2257149" cy="613377"/>
          </a:xfrm>
          <a:prstGeom prst="rect">
            <a:avLst/>
          </a:prstGeom>
        </p:spPr>
        <p:txBody>
          <a:bodyPr lIns="0" tIns="0" rIns="0" bIns="0" anchor="t">
            <a:noAutofit/>
          </a:bodyPr>
          <a:lstStyle>
            <a:lvl1pPr marL="0" indent="0">
              <a:lnSpc>
                <a:spcPct val="100000"/>
              </a:lnSpc>
              <a:spcBef>
                <a:spcPts val="0"/>
              </a:spcBef>
              <a:buFont typeface="Arial" panose="020B0604020202020204" pitchFamily="34" charset="0"/>
              <a:buNone/>
              <a:defRPr sz="2000" b="1" i="0">
                <a:solidFill>
                  <a:srgbClr val="012169"/>
                </a:solidFill>
                <a:latin typeface="+mn-lt"/>
                <a:cs typeface="Calibri" panose="020F0502020204030204" pitchFamily="34" charset="0"/>
              </a:defRPr>
            </a:lvl1pPr>
            <a:lvl2pPr marL="685800" indent="-228600">
              <a:lnSpc>
                <a:spcPct val="100000"/>
              </a:lnSpc>
              <a:buFont typeface="Courier New" panose="02070309020205020404" pitchFamily="49" charset="0"/>
              <a:buChar char="o"/>
              <a:defRPr sz="1100" b="1">
                <a:solidFill>
                  <a:srgbClr val="012169"/>
                </a:solidFill>
                <a:latin typeface="+mn-lt"/>
                <a:cs typeface="Calibri" panose="020F0502020204030204" pitchFamily="34" charset="0"/>
              </a:defRPr>
            </a:lvl2pPr>
            <a:lvl3pPr marL="1143000" indent="-228600">
              <a:lnSpc>
                <a:spcPct val="100000"/>
              </a:lnSpc>
              <a:buFont typeface="Wingdings" pitchFamily="2" charset="2"/>
              <a:buChar char="§"/>
              <a:defRPr sz="1100">
                <a:solidFill>
                  <a:srgbClr val="012169"/>
                </a:solidFill>
                <a:latin typeface="+mn-lt"/>
                <a:cs typeface="Calibri" panose="020F0502020204030204" pitchFamily="34" charset="0"/>
              </a:defRPr>
            </a:lvl3pPr>
            <a:lvl4pPr>
              <a:lnSpc>
                <a:spcPct val="100000"/>
              </a:lnSpc>
              <a:defRPr sz="1100">
                <a:solidFill>
                  <a:srgbClr val="012169"/>
                </a:solidFill>
                <a:latin typeface="+mn-lt"/>
                <a:cs typeface="Calibri" panose="020F0502020204030204" pitchFamily="34" charset="0"/>
              </a:defRPr>
            </a:lvl4pPr>
          </a:lstStyle>
          <a:p>
            <a:pPr lvl="0"/>
            <a:r>
              <a:rPr lang="en-US" dirty="0"/>
              <a:t>Text font is Calibri Bold, 20pt</a:t>
            </a:r>
          </a:p>
        </p:txBody>
      </p:sp>
      <p:sp>
        <p:nvSpPr>
          <p:cNvPr id="195" name="Copy">
            <a:extLst>
              <a:ext uri="{FF2B5EF4-FFF2-40B4-BE49-F238E27FC236}">
                <a16:creationId xmlns:a16="http://schemas.microsoft.com/office/drawing/2014/main" id="{E2FA64A6-1D59-4644-7021-3B92F685FC32}"/>
              </a:ext>
            </a:extLst>
          </p:cNvPr>
          <p:cNvSpPr>
            <a:spLocks noGrp="1"/>
          </p:cNvSpPr>
          <p:nvPr>
            <p:ph type="body" sz="quarter" idx="65" hasCustomPrompt="1"/>
          </p:nvPr>
        </p:nvSpPr>
        <p:spPr>
          <a:xfrm>
            <a:off x="506657" y="3785295"/>
            <a:ext cx="2249711" cy="2891947"/>
          </a:xfrm>
          <a:prstGeom prst="rect">
            <a:avLst/>
          </a:prstGeom>
        </p:spPr>
        <p:txBody>
          <a:bodyPr lIns="0" tIns="0" rIns="0" bIns="0" anchor="t">
            <a:noAutofit/>
          </a:bodyPr>
          <a:lstStyle>
            <a:lvl1pPr marL="0" indent="0">
              <a:lnSpc>
                <a:spcPct val="100000"/>
              </a:lnSpc>
              <a:spcBef>
                <a:spcPts val="0"/>
              </a:spcBef>
              <a:buFont typeface="Arial" panose="020B0604020202020204" pitchFamily="34" charset="0"/>
              <a:buNone/>
              <a:defRPr sz="1200" b="0" i="0">
                <a:solidFill>
                  <a:srgbClr val="012169"/>
                </a:solidFill>
                <a:latin typeface="+mn-lt"/>
                <a:cs typeface="Calibri" panose="020F0502020204030204" pitchFamily="34" charset="0"/>
              </a:defRPr>
            </a:lvl1pPr>
            <a:lvl2pPr marL="290513" indent="-163513">
              <a:lnSpc>
                <a:spcPct val="100000"/>
              </a:lnSpc>
              <a:buFont typeface="Courier New" panose="02070309020205020404" pitchFamily="49" charset="0"/>
              <a:buChar char="o"/>
              <a:tabLst/>
              <a:defRPr sz="1200" b="0">
                <a:solidFill>
                  <a:srgbClr val="012169"/>
                </a:solidFill>
                <a:latin typeface="+mn-lt"/>
                <a:cs typeface="Calibri" panose="020F0502020204030204" pitchFamily="34" charset="0"/>
              </a:defRPr>
            </a:lvl2pPr>
            <a:lvl3pPr marL="523875" indent="-163513">
              <a:lnSpc>
                <a:spcPct val="100000"/>
              </a:lnSpc>
              <a:buFont typeface="Wingdings" pitchFamily="2" charset="2"/>
              <a:buChar char="§"/>
              <a:tabLst/>
              <a:defRPr sz="1000">
                <a:solidFill>
                  <a:srgbClr val="012169"/>
                </a:solidFill>
                <a:latin typeface="+mn-lt"/>
                <a:cs typeface="Calibri" panose="020F0502020204030204" pitchFamily="34" charset="0"/>
              </a:defRPr>
            </a:lvl3pPr>
            <a:lvl4pPr marL="744538" indent="-163513">
              <a:lnSpc>
                <a:spcPct val="100000"/>
              </a:lnSpc>
              <a:tabLst/>
              <a:defRPr sz="900">
                <a:solidFill>
                  <a:srgbClr val="012169"/>
                </a:solidFill>
                <a:latin typeface="+mn-lt"/>
                <a:cs typeface="Calibri" panose="020F0502020204030204" pitchFamily="34" charset="0"/>
              </a:defRPr>
            </a:lvl4pPr>
          </a:lstStyle>
          <a:p>
            <a:pPr lvl="0"/>
            <a:r>
              <a:rPr lang="en-US" dirty="0"/>
              <a:t>Text font is Calibri, 12pt in sentence case</a:t>
            </a:r>
          </a:p>
          <a:p>
            <a:pPr lvl="1"/>
            <a:r>
              <a:rPr lang="en-US" dirty="0"/>
              <a:t>List Font is Calibri, 12pt</a:t>
            </a:r>
          </a:p>
          <a:p>
            <a:pPr lvl="2"/>
            <a:r>
              <a:rPr lang="en-US" dirty="0"/>
              <a:t>List Font is Calibri, 10pt</a:t>
            </a:r>
          </a:p>
          <a:p>
            <a:pPr lvl="3"/>
            <a:r>
              <a:rPr lang="en-US" dirty="0"/>
              <a:t>List Font is Calibri, 9pt</a:t>
            </a:r>
          </a:p>
        </p:txBody>
      </p:sp>
    </p:spTree>
    <p:extLst>
      <p:ext uri="{BB962C8B-B14F-4D97-AF65-F5344CB8AC3E}">
        <p14:creationId xmlns:p14="http://schemas.microsoft.com/office/powerpoint/2010/main" val="1211405011"/>
      </p:ext>
    </p:extLst>
  </p:cSld>
  <p:clrMapOvr>
    <a:masterClrMapping/>
  </p:clrMapOvr>
  <p:extLst>
    <p:ext uri="{DCECCB84-F9BA-43D5-87BE-67443E8EF086}">
      <p15:sldGuideLst xmlns:p15="http://schemas.microsoft.com/office/powerpoint/2012/main">
        <p15:guide id="1" pos="3840">
          <p15:clr>
            <a:srgbClr val="FBAE40"/>
          </p15:clr>
        </p15:guide>
      </p15:sldGuideLst>
    </p:ext>
  </p:extLst>
</p:sldLayout>
</file>

<file path=ppt/slideLayouts/slideLayout127.xml><?xml version="1.0" encoding="utf-8"?>
<p:sldLayout xmlns:a="http://schemas.openxmlformats.org/drawingml/2006/main" xmlns:r="http://schemas.openxmlformats.org/officeDocument/2006/relationships" xmlns:p="http://schemas.openxmlformats.org/presentationml/2006/main" preserve="1" userDrawn="1">
  <p:cSld name="Content+Media 40">
    <p:spTree>
      <p:nvGrpSpPr>
        <p:cNvPr id="1" name=""/>
        <p:cNvGrpSpPr/>
        <p:nvPr/>
      </p:nvGrpSpPr>
      <p:grpSpPr>
        <a:xfrm>
          <a:off x="0" y="0"/>
          <a:ext cx="0" cy="0"/>
          <a:chOff x="0" y="0"/>
          <a:chExt cx="0" cy="0"/>
        </a:xfrm>
      </p:grpSpPr>
      <p:sp>
        <p:nvSpPr>
          <p:cNvPr id="2" name="Freeform 1">
            <a:extLst>
              <a:ext uri="{FF2B5EF4-FFF2-40B4-BE49-F238E27FC236}">
                <a16:creationId xmlns:a16="http://schemas.microsoft.com/office/drawing/2014/main" id="{9DDF3956-5A8E-D623-84FA-EC9664F07BCF}"/>
              </a:ext>
            </a:extLst>
          </p:cNvPr>
          <p:cNvSpPr/>
          <p:nvPr userDrawn="1"/>
        </p:nvSpPr>
        <p:spPr>
          <a:xfrm>
            <a:off x="-1" y="0"/>
            <a:ext cx="12192001" cy="6514973"/>
          </a:xfrm>
          <a:custGeom>
            <a:avLst/>
            <a:gdLst>
              <a:gd name="connsiteX0" fmla="*/ 1882521 w 12192001"/>
              <a:gd name="connsiteY0" fmla="*/ 0 h 6514973"/>
              <a:gd name="connsiteX1" fmla="*/ 12191747 w 12192001"/>
              <a:gd name="connsiteY1" fmla="*/ 0 h 6514973"/>
              <a:gd name="connsiteX2" fmla="*/ 12191747 w 12192001"/>
              <a:gd name="connsiteY2" fmla="*/ 153745 h 6514973"/>
              <a:gd name="connsiteX3" fmla="*/ 12192001 w 12192001"/>
              <a:gd name="connsiteY3" fmla="*/ 153745 h 6514973"/>
              <a:gd name="connsiteX4" fmla="*/ 12192001 w 12192001"/>
              <a:gd name="connsiteY4" fmla="*/ 6514972 h 6514973"/>
              <a:gd name="connsiteX5" fmla="*/ 4293109 w 12192001"/>
              <a:gd name="connsiteY5" fmla="*/ 6514972 h 6514973"/>
              <a:gd name="connsiteX6" fmla="*/ 4293109 w 12192001"/>
              <a:gd name="connsiteY6" fmla="*/ 6514973 h 6514973"/>
              <a:gd name="connsiteX7" fmla="*/ 0 w 12192001"/>
              <a:gd name="connsiteY7" fmla="*/ 6514973 h 6514973"/>
              <a:gd name="connsiteX8" fmla="*/ 0 w 12192001"/>
              <a:gd name="connsiteY8" fmla="*/ 284226 h 6514973"/>
              <a:gd name="connsiteX9" fmla="*/ 1177798 w 12192001"/>
              <a:gd name="connsiteY9" fmla="*/ 284226 h 6514973"/>
              <a:gd name="connsiteX10" fmla="*/ 1882521 w 12192001"/>
              <a:gd name="connsiteY10" fmla="*/ 0 h 6514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192001" h="6514973">
                <a:moveTo>
                  <a:pt x="1882521" y="0"/>
                </a:moveTo>
                <a:lnTo>
                  <a:pt x="12191747" y="0"/>
                </a:lnTo>
                <a:lnTo>
                  <a:pt x="12191747" y="153745"/>
                </a:lnTo>
                <a:lnTo>
                  <a:pt x="12192001" y="153745"/>
                </a:lnTo>
                <a:lnTo>
                  <a:pt x="12192001" y="6514972"/>
                </a:lnTo>
                <a:lnTo>
                  <a:pt x="4293109" y="6514972"/>
                </a:lnTo>
                <a:lnTo>
                  <a:pt x="4293109" y="6514973"/>
                </a:lnTo>
                <a:cubicBezTo>
                  <a:pt x="4293109" y="6514973"/>
                  <a:pt x="0" y="6514973"/>
                  <a:pt x="0" y="6514973"/>
                </a:cubicBezTo>
                <a:lnTo>
                  <a:pt x="0" y="284226"/>
                </a:lnTo>
                <a:lnTo>
                  <a:pt x="1177798" y="284226"/>
                </a:lnTo>
                <a:cubicBezTo>
                  <a:pt x="1450340" y="284226"/>
                  <a:pt x="1700149" y="178816"/>
                  <a:pt x="1882521" y="0"/>
                </a:cubicBezTo>
                <a:close/>
              </a:path>
            </a:pathLst>
          </a:custGeom>
        </p:spPr>
        <p:style>
          <a:lnRef idx="2">
            <a:schemeClr val="accent1">
              <a:shade val="15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4" name="Freeform 3">
            <a:extLst>
              <a:ext uri="{FF2B5EF4-FFF2-40B4-BE49-F238E27FC236}">
                <a16:creationId xmlns:a16="http://schemas.microsoft.com/office/drawing/2014/main" id="{F60E6203-35BE-A344-8097-B82D58CA4A1C}"/>
              </a:ext>
            </a:extLst>
          </p:cNvPr>
          <p:cNvSpPr/>
          <p:nvPr userDrawn="1"/>
        </p:nvSpPr>
        <p:spPr>
          <a:xfrm>
            <a:off x="-13335" y="4454997"/>
            <a:ext cx="12211718" cy="2403003"/>
          </a:xfrm>
          <a:custGeom>
            <a:avLst/>
            <a:gdLst>
              <a:gd name="connsiteX0" fmla="*/ 12211718 w 12211718"/>
              <a:gd name="connsiteY0" fmla="*/ 0 h 2403003"/>
              <a:gd name="connsiteX1" fmla="*/ 12211718 w 12211718"/>
              <a:gd name="connsiteY1" fmla="*/ 2403003 h 2403003"/>
              <a:gd name="connsiteX2" fmla="*/ 0 w 12211718"/>
              <a:gd name="connsiteY2" fmla="*/ 2403003 h 2403003"/>
              <a:gd name="connsiteX3" fmla="*/ 0 w 12211718"/>
              <a:gd name="connsiteY3" fmla="*/ 2060950 h 2403003"/>
              <a:gd name="connsiteX4" fmla="*/ 6288140 w 12211718"/>
              <a:gd name="connsiteY4" fmla="*/ 2060950 h 2403003"/>
              <a:gd name="connsiteX5" fmla="*/ 11983569 w 12211718"/>
              <a:gd name="connsiteY5" fmla="*/ 180043 h 2403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211718" h="2403003">
                <a:moveTo>
                  <a:pt x="12211718" y="0"/>
                </a:moveTo>
                <a:lnTo>
                  <a:pt x="12211718" y="2403003"/>
                </a:lnTo>
                <a:lnTo>
                  <a:pt x="0" y="2403003"/>
                </a:lnTo>
                <a:lnTo>
                  <a:pt x="0" y="2060950"/>
                </a:lnTo>
                <a:lnTo>
                  <a:pt x="6288140" y="2060950"/>
                </a:lnTo>
                <a:cubicBezTo>
                  <a:pt x="8414851" y="2060950"/>
                  <a:pt x="10395735" y="1378021"/>
                  <a:pt x="11983569" y="180043"/>
                </a:cubicBezTo>
                <a:close/>
              </a:path>
            </a:pathLst>
          </a:custGeom>
          <a:solidFill>
            <a:schemeClr val="accent6"/>
          </a:solidFill>
          <a:ln w="12700" cap="flat">
            <a:noFill/>
            <a:prstDash val="solid"/>
            <a:miter/>
          </a:ln>
        </p:spPr>
        <p:txBody>
          <a:bodyPr wrap="square" rtlCol="0" anchor="ctr">
            <a:noAutofit/>
          </a:bodyPr>
          <a:lstStyle/>
          <a:p>
            <a:endParaRPr lang="en-US" b="0" dirty="0"/>
          </a:p>
        </p:txBody>
      </p:sp>
      <p:sp>
        <p:nvSpPr>
          <p:cNvPr id="156" name="Rectangle 155" hidden="1">
            <a:extLst>
              <a:ext uri="{FF2B5EF4-FFF2-40B4-BE49-F238E27FC236}">
                <a16:creationId xmlns:a16="http://schemas.microsoft.com/office/drawing/2014/main" id="{251A158C-728C-2BC9-D46F-F9F692AB200A}"/>
              </a:ext>
            </a:extLst>
          </p:cNvPr>
          <p:cNvSpPr/>
          <p:nvPr userDrawn="1"/>
        </p:nvSpPr>
        <p:spPr>
          <a:xfrm>
            <a:off x="0" y="-15481"/>
            <a:ext cx="12192000" cy="6888727"/>
          </a:xfrm>
          <a:prstGeom prst="rect">
            <a:avLst/>
          </a:prstGeom>
          <a:solidFill>
            <a:schemeClr val="bg1"/>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Proprietary Statement">
            <a:extLst>
              <a:ext uri="{FF2B5EF4-FFF2-40B4-BE49-F238E27FC236}">
                <a16:creationId xmlns:a16="http://schemas.microsoft.com/office/drawing/2014/main" id="{95F39510-CC6B-695F-2E16-2B336E609C50}"/>
              </a:ext>
            </a:extLst>
          </p:cNvPr>
          <p:cNvSpPr txBox="1"/>
          <p:nvPr userDrawn="1"/>
        </p:nvSpPr>
        <p:spPr>
          <a:xfrm rot="5400000">
            <a:off x="11015684" y="1173468"/>
            <a:ext cx="1949939" cy="275129"/>
          </a:xfrm>
          <a:prstGeom prst="rect">
            <a:avLst/>
          </a:prstGeom>
          <a:noFill/>
        </p:spPr>
        <p:txBody>
          <a:bodyPr wrap="square" rtlCol="0">
            <a:noAutofit/>
          </a:bodyPr>
          <a:lstStyle/>
          <a:p>
            <a:r>
              <a:rPr lang="en-US" sz="800">
                <a:solidFill>
                  <a:schemeClr val="bg1"/>
                </a:solidFill>
                <a:latin typeface="+mn-lt"/>
                <a:cs typeface="Calibri" panose="020F0502020204030204" pitchFamily="34" charset="0"/>
              </a:rPr>
              <a:t>Proprietary business information of ADM.</a:t>
            </a:r>
          </a:p>
        </p:txBody>
      </p:sp>
      <p:sp>
        <p:nvSpPr>
          <p:cNvPr id="5" name="Page Number">
            <a:extLst>
              <a:ext uri="{FF2B5EF4-FFF2-40B4-BE49-F238E27FC236}">
                <a16:creationId xmlns:a16="http://schemas.microsoft.com/office/drawing/2014/main" id="{94C9793E-AE06-B090-C0B3-BAB52A067310}"/>
              </a:ext>
            </a:extLst>
          </p:cNvPr>
          <p:cNvSpPr txBox="1"/>
          <p:nvPr userDrawn="1"/>
        </p:nvSpPr>
        <p:spPr>
          <a:xfrm>
            <a:off x="11725057" y="76801"/>
            <a:ext cx="583933" cy="153888"/>
          </a:xfrm>
          <a:prstGeom prst="rect">
            <a:avLst/>
          </a:prstGeom>
          <a:noFill/>
        </p:spPr>
        <p:txBody>
          <a:bodyPr wrap="square" lIns="0" tIns="0" rIns="0" bIns="0" rtlCol="0" anchor="ctr" anchorCtr="0">
            <a:noAutofit/>
          </a:bodyPr>
          <a:lstStyle/>
          <a:p>
            <a:pPr algn="ctr"/>
            <a:fld id="{B49023F9-1F1A-4EC8-9204-C35E5AB6C15C}" type="slidenum">
              <a:rPr lang="en-US" sz="1000" smtClean="0">
                <a:solidFill>
                  <a:schemeClr val="bg1"/>
                </a:solidFill>
                <a:latin typeface="+mj-lt"/>
              </a:rPr>
              <a:pPr algn="ctr"/>
              <a:t>‹#›</a:t>
            </a:fld>
            <a:endParaRPr lang="en-US" sz="1000">
              <a:solidFill>
                <a:schemeClr val="bg1"/>
              </a:solidFill>
              <a:latin typeface="+mj-lt"/>
            </a:endParaRPr>
          </a:p>
        </p:txBody>
      </p:sp>
      <p:sp>
        <p:nvSpPr>
          <p:cNvPr id="44" name="Section Header">
            <a:extLst>
              <a:ext uri="{FF2B5EF4-FFF2-40B4-BE49-F238E27FC236}">
                <a16:creationId xmlns:a16="http://schemas.microsoft.com/office/drawing/2014/main" id="{9F302176-49E2-CF34-B90F-55555C07C83F}"/>
              </a:ext>
            </a:extLst>
          </p:cNvPr>
          <p:cNvSpPr>
            <a:spLocks noGrp="1"/>
          </p:cNvSpPr>
          <p:nvPr>
            <p:ph type="body" sz="quarter" idx="30" hasCustomPrompt="1"/>
          </p:nvPr>
        </p:nvSpPr>
        <p:spPr>
          <a:xfrm>
            <a:off x="349697" y="635542"/>
            <a:ext cx="2011525" cy="338554"/>
          </a:xfrm>
          <a:prstGeom prst="rect">
            <a:avLst/>
          </a:prstGeom>
        </p:spPr>
        <p:txBody>
          <a:bodyPr wrap="square" lIns="0" tIns="0" rIns="0" bIns="0">
            <a:noAutofit/>
          </a:bodyPr>
          <a:lstStyle>
            <a:lvl1pPr marL="0" indent="0">
              <a:lnSpc>
                <a:spcPct val="100000"/>
              </a:lnSpc>
              <a:spcBef>
                <a:spcPts val="0"/>
              </a:spcBef>
              <a:buNone/>
              <a:defRPr sz="1100" b="1">
                <a:solidFill>
                  <a:schemeClr val="accent4"/>
                </a:solidFill>
              </a:defRPr>
            </a:lvl1pPr>
          </a:lstStyle>
          <a:p>
            <a:pPr lvl="0"/>
            <a:r>
              <a:rPr lang="en-US" dirty="0"/>
              <a:t>Section Header Font is Calibri Bold, 11pt</a:t>
            </a:r>
          </a:p>
        </p:txBody>
      </p:sp>
      <p:sp>
        <p:nvSpPr>
          <p:cNvPr id="45" name="Title">
            <a:extLst>
              <a:ext uri="{FF2B5EF4-FFF2-40B4-BE49-F238E27FC236}">
                <a16:creationId xmlns:a16="http://schemas.microsoft.com/office/drawing/2014/main" id="{AA0FD245-D0DF-1826-DD48-EE8489B7663D}"/>
              </a:ext>
            </a:extLst>
          </p:cNvPr>
          <p:cNvSpPr>
            <a:spLocks noGrp="1"/>
          </p:cNvSpPr>
          <p:nvPr>
            <p:ph type="body" sz="quarter" idx="54" hasCustomPrompt="1"/>
          </p:nvPr>
        </p:nvSpPr>
        <p:spPr>
          <a:xfrm>
            <a:off x="349096" y="936027"/>
            <a:ext cx="2021590" cy="2154436"/>
          </a:xfrm>
          <a:prstGeom prst="rect">
            <a:avLst/>
          </a:prstGeom>
        </p:spPr>
        <p:txBody>
          <a:bodyPr wrap="square" lIns="0" tIns="0" rIns="0" bIns="0">
            <a:noAutofit/>
          </a:bodyPr>
          <a:lstStyle>
            <a:lvl1pPr marL="0" indent="0">
              <a:lnSpc>
                <a:spcPct val="100000"/>
              </a:lnSpc>
              <a:spcBef>
                <a:spcPts val="0"/>
              </a:spcBef>
              <a:buNone/>
              <a:defRPr b="1" i="0">
                <a:solidFill>
                  <a:schemeClr val="bg1"/>
                </a:solidFill>
                <a:latin typeface="+mj-lt"/>
              </a:defRPr>
            </a:lvl1pPr>
          </a:lstStyle>
          <a:p>
            <a:pPr lvl="0"/>
            <a:r>
              <a:rPr lang="en-US" dirty="0"/>
              <a:t>Title Font is Sitka Text Bold, </a:t>
            </a:r>
          </a:p>
          <a:p>
            <a:pPr lvl="0"/>
            <a:r>
              <a:rPr lang="en-US" dirty="0"/>
              <a:t>28pt in Title Case</a:t>
            </a:r>
          </a:p>
        </p:txBody>
      </p:sp>
      <p:sp>
        <p:nvSpPr>
          <p:cNvPr id="46" name="Copy">
            <a:extLst>
              <a:ext uri="{FF2B5EF4-FFF2-40B4-BE49-F238E27FC236}">
                <a16:creationId xmlns:a16="http://schemas.microsoft.com/office/drawing/2014/main" id="{CD53E90B-025E-04EB-06A3-C79898C466FD}"/>
              </a:ext>
            </a:extLst>
          </p:cNvPr>
          <p:cNvSpPr>
            <a:spLocks noGrp="1"/>
          </p:cNvSpPr>
          <p:nvPr>
            <p:ph type="body" sz="quarter" idx="41" hasCustomPrompt="1"/>
          </p:nvPr>
        </p:nvSpPr>
        <p:spPr>
          <a:xfrm>
            <a:off x="343038" y="3429001"/>
            <a:ext cx="2021590" cy="2746660"/>
          </a:xfrm>
          <a:prstGeom prst="rect">
            <a:avLst/>
          </a:prstGeom>
        </p:spPr>
        <p:txBody>
          <a:bodyPr lIns="0" tIns="0" rIns="0" bIns="0" anchor="t">
            <a:noAutofit/>
          </a:bodyPr>
          <a:lstStyle>
            <a:lvl1pPr marL="0" indent="0">
              <a:lnSpc>
                <a:spcPct val="100000"/>
              </a:lnSpc>
              <a:spcBef>
                <a:spcPts val="0"/>
              </a:spcBef>
              <a:buFont typeface="Arial" panose="020B0604020202020204" pitchFamily="34" charset="0"/>
              <a:buNone/>
              <a:defRPr sz="2000" b="0" i="0">
                <a:solidFill>
                  <a:schemeClr val="bg1"/>
                </a:solidFill>
                <a:latin typeface="+mn-lt"/>
                <a:cs typeface="Calibri" panose="020F0502020204030204" pitchFamily="34" charset="0"/>
              </a:defRPr>
            </a:lvl1pPr>
            <a:lvl2pPr marL="290513" indent="-163513">
              <a:lnSpc>
                <a:spcPct val="100000"/>
              </a:lnSpc>
              <a:buFont typeface="Courier New" panose="02070309020205020404" pitchFamily="49" charset="0"/>
              <a:buChar char="o"/>
              <a:tabLst/>
              <a:defRPr sz="1400" b="1">
                <a:solidFill>
                  <a:schemeClr val="bg1"/>
                </a:solidFill>
                <a:latin typeface="+mn-lt"/>
                <a:cs typeface="Calibri" panose="020F0502020204030204" pitchFamily="34" charset="0"/>
              </a:defRPr>
            </a:lvl2pPr>
            <a:lvl3pPr marL="523875" indent="-163513">
              <a:lnSpc>
                <a:spcPct val="100000"/>
              </a:lnSpc>
              <a:buFont typeface="Wingdings" pitchFamily="2" charset="2"/>
              <a:buChar char="§"/>
              <a:tabLst/>
              <a:defRPr sz="1400">
                <a:solidFill>
                  <a:schemeClr val="bg1"/>
                </a:solidFill>
                <a:latin typeface="+mn-lt"/>
                <a:cs typeface="Calibri" panose="020F0502020204030204" pitchFamily="34" charset="0"/>
              </a:defRPr>
            </a:lvl3pPr>
            <a:lvl4pPr marL="744538" indent="-163513">
              <a:lnSpc>
                <a:spcPct val="100000"/>
              </a:lnSpc>
              <a:tabLst/>
              <a:defRPr sz="1200">
                <a:solidFill>
                  <a:schemeClr val="bg1"/>
                </a:solidFill>
                <a:latin typeface="+mn-lt"/>
                <a:cs typeface="Calibri" panose="020F0502020204030204" pitchFamily="34" charset="0"/>
              </a:defRPr>
            </a:lvl4pPr>
          </a:lstStyle>
          <a:p>
            <a:pPr lvl="0"/>
            <a:r>
              <a:rPr lang="en-US" dirty="0"/>
              <a:t>Text font is Calibri, 20pt in sentence case</a:t>
            </a:r>
          </a:p>
          <a:p>
            <a:pPr lvl="1"/>
            <a:r>
              <a:rPr lang="en-US" dirty="0"/>
              <a:t>List Font is Calibri Bold, 14pt</a:t>
            </a:r>
          </a:p>
          <a:p>
            <a:pPr lvl="2"/>
            <a:r>
              <a:rPr lang="en-US" dirty="0"/>
              <a:t>List Font is Calibri, 14pt</a:t>
            </a:r>
          </a:p>
          <a:p>
            <a:pPr lvl="3"/>
            <a:r>
              <a:rPr lang="en-US" dirty="0"/>
              <a:t>List Font is Calibri, 12pt</a:t>
            </a:r>
          </a:p>
        </p:txBody>
      </p:sp>
      <p:sp>
        <p:nvSpPr>
          <p:cNvPr id="14" name="Rectangle 13">
            <a:extLst>
              <a:ext uri="{FF2B5EF4-FFF2-40B4-BE49-F238E27FC236}">
                <a16:creationId xmlns:a16="http://schemas.microsoft.com/office/drawing/2014/main" id="{F37C165E-E1D2-C141-CABA-D4B2E0056A12}"/>
              </a:ext>
            </a:extLst>
          </p:cNvPr>
          <p:cNvSpPr/>
          <p:nvPr userDrawn="1"/>
        </p:nvSpPr>
        <p:spPr>
          <a:xfrm>
            <a:off x="2713596" y="342772"/>
            <a:ext cx="2058088" cy="6515228"/>
          </a:xfrm>
          <a:prstGeom prst="rect">
            <a:avLst/>
          </a:prstGeom>
          <a:solidFill>
            <a:srgbClr val="FFFFFF"/>
          </a:solidFill>
          <a:ln w="12700" cap="flat">
            <a:noFill/>
            <a:prstDash val="solid"/>
            <a:miter/>
          </a:ln>
        </p:spPr>
        <p:txBody>
          <a:bodyPr rtlCol="0" anchor="ctr">
            <a:noAutofit/>
          </a:bodyPr>
          <a:lstStyle/>
          <a:p>
            <a:pPr lvl="0"/>
            <a:endParaRPr lang="en-US">
              <a:solidFill>
                <a:schemeClr val="tx1"/>
              </a:solidFill>
            </a:endParaRPr>
          </a:p>
        </p:txBody>
      </p:sp>
      <p:sp>
        <p:nvSpPr>
          <p:cNvPr id="16" name="Rectangle 15">
            <a:extLst>
              <a:ext uri="{FF2B5EF4-FFF2-40B4-BE49-F238E27FC236}">
                <a16:creationId xmlns:a16="http://schemas.microsoft.com/office/drawing/2014/main" id="{1979E218-C04B-84E7-2ABE-5F9D94E01494}"/>
              </a:ext>
            </a:extLst>
          </p:cNvPr>
          <p:cNvSpPr/>
          <p:nvPr userDrawn="1"/>
        </p:nvSpPr>
        <p:spPr>
          <a:xfrm>
            <a:off x="5068564" y="342772"/>
            <a:ext cx="2058088" cy="6515228"/>
          </a:xfrm>
          <a:prstGeom prst="rect">
            <a:avLst/>
          </a:prstGeom>
          <a:solidFill>
            <a:srgbClr val="FFFFFF"/>
          </a:solidFill>
          <a:ln w="12700" cap="flat">
            <a:noFill/>
            <a:prstDash val="solid"/>
            <a:miter/>
          </a:ln>
        </p:spPr>
        <p:txBody>
          <a:bodyPr rtlCol="0" anchor="ctr">
            <a:noAutofit/>
          </a:bodyPr>
          <a:lstStyle/>
          <a:p>
            <a:pPr lvl="0"/>
            <a:endParaRPr lang="en-US">
              <a:solidFill>
                <a:schemeClr val="tx1"/>
              </a:solidFill>
            </a:endParaRPr>
          </a:p>
        </p:txBody>
      </p:sp>
      <p:sp>
        <p:nvSpPr>
          <p:cNvPr id="17" name="Picture Placeholder 29">
            <a:extLst>
              <a:ext uri="{FF2B5EF4-FFF2-40B4-BE49-F238E27FC236}">
                <a16:creationId xmlns:a16="http://schemas.microsoft.com/office/drawing/2014/main" id="{1CC0882A-5071-FF01-4CF7-5FF9E51579D7}"/>
              </a:ext>
            </a:extLst>
          </p:cNvPr>
          <p:cNvSpPr>
            <a:spLocks noGrp="1"/>
          </p:cNvSpPr>
          <p:nvPr>
            <p:ph type="pic" sz="quarter" idx="55"/>
          </p:nvPr>
        </p:nvSpPr>
        <p:spPr>
          <a:xfrm>
            <a:off x="5243169" y="514222"/>
            <a:ext cx="1682750" cy="1682750"/>
          </a:xfrm>
          <a:custGeom>
            <a:avLst/>
            <a:gdLst>
              <a:gd name="connsiteX0" fmla="*/ 841375 w 1682750"/>
              <a:gd name="connsiteY0" fmla="*/ 0 h 1682750"/>
              <a:gd name="connsiteX1" fmla="*/ 1682750 w 1682750"/>
              <a:gd name="connsiteY1" fmla="*/ 841375 h 1682750"/>
              <a:gd name="connsiteX2" fmla="*/ 841375 w 1682750"/>
              <a:gd name="connsiteY2" fmla="*/ 1682750 h 1682750"/>
              <a:gd name="connsiteX3" fmla="*/ 0 w 1682750"/>
              <a:gd name="connsiteY3" fmla="*/ 841375 h 1682750"/>
              <a:gd name="connsiteX4" fmla="*/ 841375 w 1682750"/>
              <a:gd name="connsiteY4" fmla="*/ 0 h 16827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82750" h="1682750">
                <a:moveTo>
                  <a:pt x="841375" y="0"/>
                </a:moveTo>
                <a:cubicBezTo>
                  <a:pt x="1306054" y="0"/>
                  <a:pt x="1682750" y="376696"/>
                  <a:pt x="1682750" y="841375"/>
                </a:cubicBezTo>
                <a:cubicBezTo>
                  <a:pt x="1682750" y="1306054"/>
                  <a:pt x="1306054" y="1682750"/>
                  <a:pt x="841375" y="1682750"/>
                </a:cubicBezTo>
                <a:cubicBezTo>
                  <a:pt x="376696" y="1682750"/>
                  <a:pt x="0" y="1306054"/>
                  <a:pt x="0" y="841375"/>
                </a:cubicBezTo>
                <a:cubicBezTo>
                  <a:pt x="0" y="376696"/>
                  <a:pt x="376696" y="0"/>
                  <a:pt x="841375" y="0"/>
                </a:cubicBezTo>
                <a:close/>
              </a:path>
            </a:pathLst>
          </a:custGeom>
          <a:pattFill prst="pct20">
            <a:fgClr>
              <a:srgbClr val="012169"/>
            </a:fgClr>
            <a:bgClr>
              <a:schemeClr val="bg1"/>
            </a:bgClr>
          </a:pattFill>
        </p:spPr>
        <p:txBody>
          <a:bodyPr wrap="square" anchor="ctr">
            <a:noAutofit/>
          </a:bodyPr>
          <a:lstStyle>
            <a:lvl1pPr marL="0" indent="0" algn="ctr">
              <a:lnSpc>
                <a:spcPct val="100000"/>
              </a:lnSpc>
              <a:spcBef>
                <a:spcPts val="0"/>
              </a:spcBef>
              <a:buNone/>
              <a:defRPr sz="1000" b="1">
                <a:solidFill>
                  <a:srgbClr val="012169"/>
                </a:solidFill>
                <a:latin typeface="Calibri" panose="020F0502020204030204" pitchFamily="34" charset="0"/>
                <a:cs typeface="Calibri" panose="020F0502020204030204" pitchFamily="34" charset="0"/>
              </a:defRPr>
            </a:lvl1pPr>
          </a:lstStyle>
          <a:p>
            <a:r>
              <a:rPr lang="en-US"/>
              <a:t>Click icon to add picture</a:t>
            </a:r>
          </a:p>
        </p:txBody>
      </p:sp>
      <p:sp>
        <p:nvSpPr>
          <p:cNvPr id="18" name="Rectangle 17">
            <a:extLst>
              <a:ext uri="{FF2B5EF4-FFF2-40B4-BE49-F238E27FC236}">
                <a16:creationId xmlns:a16="http://schemas.microsoft.com/office/drawing/2014/main" id="{320902A6-E132-AF7E-0F10-0AF179FBE9BF}"/>
              </a:ext>
            </a:extLst>
          </p:cNvPr>
          <p:cNvSpPr/>
          <p:nvPr userDrawn="1"/>
        </p:nvSpPr>
        <p:spPr>
          <a:xfrm>
            <a:off x="7423532" y="336063"/>
            <a:ext cx="2058088" cy="6515228"/>
          </a:xfrm>
          <a:prstGeom prst="rect">
            <a:avLst/>
          </a:prstGeom>
          <a:solidFill>
            <a:srgbClr val="FFFFFF"/>
          </a:solidFill>
          <a:ln w="12700" cap="flat">
            <a:noFill/>
            <a:prstDash val="solid"/>
            <a:miter/>
          </a:ln>
        </p:spPr>
        <p:txBody>
          <a:bodyPr rtlCol="0" anchor="ctr">
            <a:noAutofit/>
          </a:bodyPr>
          <a:lstStyle/>
          <a:p>
            <a:pPr lvl="0"/>
            <a:endParaRPr lang="en-US">
              <a:solidFill>
                <a:schemeClr val="tx1"/>
              </a:solidFill>
            </a:endParaRPr>
          </a:p>
        </p:txBody>
      </p:sp>
      <p:sp>
        <p:nvSpPr>
          <p:cNvPr id="19" name="Picture Placeholder 29">
            <a:extLst>
              <a:ext uri="{FF2B5EF4-FFF2-40B4-BE49-F238E27FC236}">
                <a16:creationId xmlns:a16="http://schemas.microsoft.com/office/drawing/2014/main" id="{AC50C653-CACA-095F-27D6-853D386A43CB}"/>
              </a:ext>
            </a:extLst>
          </p:cNvPr>
          <p:cNvSpPr>
            <a:spLocks noGrp="1"/>
          </p:cNvSpPr>
          <p:nvPr>
            <p:ph type="pic" sz="quarter" idx="56"/>
          </p:nvPr>
        </p:nvSpPr>
        <p:spPr>
          <a:xfrm>
            <a:off x="7596874" y="507513"/>
            <a:ext cx="1682750" cy="1682750"/>
          </a:xfrm>
          <a:custGeom>
            <a:avLst/>
            <a:gdLst>
              <a:gd name="connsiteX0" fmla="*/ 841375 w 1682750"/>
              <a:gd name="connsiteY0" fmla="*/ 0 h 1682750"/>
              <a:gd name="connsiteX1" fmla="*/ 1682750 w 1682750"/>
              <a:gd name="connsiteY1" fmla="*/ 841375 h 1682750"/>
              <a:gd name="connsiteX2" fmla="*/ 841375 w 1682750"/>
              <a:gd name="connsiteY2" fmla="*/ 1682750 h 1682750"/>
              <a:gd name="connsiteX3" fmla="*/ 0 w 1682750"/>
              <a:gd name="connsiteY3" fmla="*/ 841375 h 1682750"/>
              <a:gd name="connsiteX4" fmla="*/ 841375 w 1682750"/>
              <a:gd name="connsiteY4" fmla="*/ 0 h 16827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82750" h="1682750">
                <a:moveTo>
                  <a:pt x="841375" y="0"/>
                </a:moveTo>
                <a:cubicBezTo>
                  <a:pt x="1306054" y="0"/>
                  <a:pt x="1682750" y="376696"/>
                  <a:pt x="1682750" y="841375"/>
                </a:cubicBezTo>
                <a:cubicBezTo>
                  <a:pt x="1682750" y="1306054"/>
                  <a:pt x="1306054" y="1682750"/>
                  <a:pt x="841375" y="1682750"/>
                </a:cubicBezTo>
                <a:cubicBezTo>
                  <a:pt x="376696" y="1682750"/>
                  <a:pt x="0" y="1306054"/>
                  <a:pt x="0" y="841375"/>
                </a:cubicBezTo>
                <a:cubicBezTo>
                  <a:pt x="0" y="376696"/>
                  <a:pt x="376696" y="0"/>
                  <a:pt x="841375" y="0"/>
                </a:cubicBezTo>
                <a:close/>
              </a:path>
            </a:pathLst>
          </a:custGeom>
          <a:pattFill prst="pct20">
            <a:fgClr>
              <a:srgbClr val="012169"/>
            </a:fgClr>
            <a:bgClr>
              <a:schemeClr val="bg1"/>
            </a:bgClr>
          </a:pattFill>
        </p:spPr>
        <p:txBody>
          <a:bodyPr wrap="square" anchor="ctr">
            <a:noAutofit/>
          </a:bodyPr>
          <a:lstStyle>
            <a:lvl1pPr marL="0" indent="0" algn="ctr">
              <a:lnSpc>
                <a:spcPct val="100000"/>
              </a:lnSpc>
              <a:spcBef>
                <a:spcPts val="0"/>
              </a:spcBef>
              <a:buNone/>
              <a:defRPr sz="1000" b="1">
                <a:solidFill>
                  <a:srgbClr val="012169"/>
                </a:solidFill>
                <a:latin typeface="Calibri" panose="020F0502020204030204" pitchFamily="34" charset="0"/>
                <a:cs typeface="Calibri" panose="020F0502020204030204" pitchFamily="34" charset="0"/>
              </a:defRPr>
            </a:lvl1pPr>
          </a:lstStyle>
          <a:p>
            <a:r>
              <a:rPr lang="en-US"/>
              <a:t>Click icon to add picture</a:t>
            </a:r>
          </a:p>
        </p:txBody>
      </p:sp>
      <p:sp>
        <p:nvSpPr>
          <p:cNvPr id="20" name="Rectangle 19">
            <a:extLst>
              <a:ext uri="{FF2B5EF4-FFF2-40B4-BE49-F238E27FC236}">
                <a16:creationId xmlns:a16="http://schemas.microsoft.com/office/drawing/2014/main" id="{ACD1463C-3360-4749-61F0-84A7BF7A8A90}"/>
              </a:ext>
            </a:extLst>
          </p:cNvPr>
          <p:cNvSpPr/>
          <p:nvPr userDrawn="1"/>
        </p:nvSpPr>
        <p:spPr>
          <a:xfrm>
            <a:off x="9778498" y="342772"/>
            <a:ext cx="2058088" cy="6515228"/>
          </a:xfrm>
          <a:prstGeom prst="rect">
            <a:avLst/>
          </a:prstGeom>
          <a:solidFill>
            <a:srgbClr val="FFFFFF"/>
          </a:solidFill>
          <a:ln w="12700" cap="flat">
            <a:noFill/>
            <a:prstDash val="solid"/>
            <a:miter/>
          </a:ln>
        </p:spPr>
        <p:txBody>
          <a:bodyPr rtlCol="0" anchor="ctr">
            <a:noAutofit/>
          </a:bodyPr>
          <a:lstStyle/>
          <a:p>
            <a:pPr lvl="0"/>
            <a:endParaRPr lang="en-US">
              <a:solidFill>
                <a:schemeClr val="tx1"/>
              </a:solidFill>
            </a:endParaRPr>
          </a:p>
        </p:txBody>
      </p:sp>
      <p:sp>
        <p:nvSpPr>
          <p:cNvPr id="21" name="Picture Placeholder 29">
            <a:extLst>
              <a:ext uri="{FF2B5EF4-FFF2-40B4-BE49-F238E27FC236}">
                <a16:creationId xmlns:a16="http://schemas.microsoft.com/office/drawing/2014/main" id="{E0ABDE4B-AB7E-6861-57E8-A0A9C433D3AE}"/>
              </a:ext>
            </a:extLst>
          </p:cNvPr>
          <p:cNvSpPr>
            <a:spLocks noGrp="1"/>
          </p:cNvSpPr>
          <p:nvPr>
            <p:ph type="pic" sz="quarter" idx="58"/>
          </p:nvPr>
        </p:nvSpPr>
        <p:spPr>
          <a:xfrm>
            <a:off x="9968343" y="514222"/>
            <a:ext cx="1682750" cy="1682750"/>
          </a:xfrm>
          <a:custGeom>
            <a:avLst/>
            <a:gdLst>
              <a:gd name="connsiteX0" fmla="*/ 841375 w 1682750"/>
              <a:gd name="connsiteY0" fmla="*/ 0 h 1682750"/>
              <a:gd name="connsiteX1" fmla="*/ 1682750 w 1682750"/>
              <a:gd name="connsiteY1" fmla="*/ 841375 h 1682750"/>
              <a:gd name="connsiteX2" fmla="*/ 841375 w 1682750"/>
              <a:gd name="connsiteY2" fmla="*/ 1682750 h 1682750"/>
              <a:gd name="connsiteX3" fmla="*/ 0 w 1682750"/>
              <a:gd name="connsiteY3" fmla="*/ 841375 h 1682750"/>
              <a:gd name="connsiteX4" fmla="*/ 841375 w 1682750"/>
              <a:gd name="connsiteY4" fmla="*/ 0 h 16827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82750" h="1682750">
                <a:moveTo>
                  <a:pt x="841375" y="0"/>
                </a:moveTo>
                <a:cubicBezTo>
                  <a:pt x="1306054" y="0"/>
                  <a:pt x="1682750" y="376696"/>
                  <a:pt x="1682750" y="841375"/>
                </a:cubicBezTo>
                <a:cubicBezTo>
                  <a:pt x="1682750" y="1306054"/>
                  <a:pt x="1306054" y="1682750"/>
                  <a:pt x="841375" y="1682750"/>
                </a:cubicBezTo>
                <a:cubicBezTo>
                  <a:pt x="376696" y="1682750"/>
                  <a:pt x="0" y="1306054"/>
                  <a:pt x="0" y="841375"/>
                </a:cubicBezTo>
                <a:cubicBezTo>
                  <a:pt x="0" y="376696"/>
                  <a:pt x="376696" y="0"/>
                  <a:pt x="841375" y="0"/>
                </a:cubicBezTo>
                <a:close/>
              </a:path>
            </a:pathLst>
          </a:custGeom>
          <a:pattFill prst="pct20">
            <a:fgClr>
              <a:srgbClr val="012169"/>
            </a:fgClr>
            <a:bgClr>
              <a:schemeClr val="bg1"/>
            </a:bgClr>
          </a:pattFill>
        </p:spPr>
        <p:txBody>
          <a:bodyPr wrap="square" anchor="ctr">
            <a:noAutofit/>
          </a:bodyPr>
          <a:lstStyle>
            <a:lvl1pPr marL="0" indent="0" algn="ctr">
              <a:lnSpc>
                <a:spcPct val="100000"/>
              </a:lnSpc>
              <a:spcBef>
                <a:spcPts val="0"/>
              </a:spcBef>
              <a:buNone/>
              <a:defRPr sz="1000" b="1">
                <a:solidFill>
                  <a:srgbClr val="012169"/>
                </a:solidFill>
                <a:latin typeface="Calibri" panose="020F0502020204030204" pitchFamily="34" charset="0"/>
                <a:cs typeface="Calibri" panose="020F0502020204030204" pitchFamily="34" charset="0"/>
              </a:defRPr>
            </a:lvl1pPr>
          </a:lstStyle>
          <a:p>
            <a:r>
              <a:rPr lang="en-US"/>
              <a:t>Click icon to add picture</a:t>
            </a:r>
          </a:p>
        </p:txBody>
      </p:sp>
      <p:sp>
        <p:nvSpPr>
          <p:cNvPr id="22" name="Copy">
            <a:extLst>
              <a:ext uri="{FF2B5EF4-FFF2-40B4-BE49-F238E27FC236}">
                <a16:creationId xmlns:a16="http://schemas.microsoft.com/office/drawing/2014/main" id="{B5A3A4E1-FAC9-FE15-5D72-6E2FA579C988}"/>
              </a:ext>
            </a:extLst>
          </p:cNvPr>
          <p:cNvSpPr>
            <a:spLocks noGrp="1"/>
          </p:cNvSpPr>
          <p:nvPr>
            <p:ph type="body" sz="quarter" idx="59" hasCustomPrompt="1"/>
          </p:nvPr>
        </p:nvSpPr>
        <p:spPr>
          <a:xfrm>
            <a:off x="9961497" y="2389544"/>
            <a:ext cx="1698138" cy="4294720"/>
          </a:xfrm>
          <a:prstGeom prst="rect">
            <a:avLst/>
          </a:prstGeom>
        </p:spPr>
        <p:txBody>
          <a:bodyPr lIns="0" tIns="0" rIns="0" bIns="0" anchor="t">
            <a:noAutofit/>
          </a:bodyPr>
          <a:lstStyle>
            <a:lvl1pPr marL="0" indent="0">
              <a:lnSpc>
                <a:spcPct val="100000"/>
              </a:lnSpc>
              <a:spcBef>
                <a:spcPts val="0"/>
              </a:spcBef>
              <a:buFont typeface="Arial" panose="020B0604020202020204" pitchFamily="34" charset="0"/>
              <a:buNone/>
              <a:defRPr sz="1200" b="1" i="0">
                <a:solidFill>
                  <a:srgbClr val="012169"/>
                </a:solidFill>
                <a:latin typeface="+mn-lt"/>
                <a:cs typeface="Calibri" panose="020F0502020204030204" pitchFamily="34" charset="0"/>
              </a:defRPr>
            </a:lvl1pPr>
            <a:lvl2pPr marL="290513" indent="-163513">
              <a:lnSpc>
                <a:spcPct val="100000"/>
              </a:lnSpc>
              <a:buFont typeface="Courier New" panose="02070309020205020404" pitchFamily="49" charset="0"/>
              <a:buChar char="o"/>
              <a:tabLst/>
              <a:defRPr sz="1200" b="0">
                <a:solidFill>
                  <a:srgbClr val="012169"/>
                </a:solidFill>
                <a:latin typeface="+mn-lt"/>
                <a:cs typeface="Calibri" panose="020F0502020204030204" pitchFamily="34" charset="0"/>
              </a:defRPr>
            </a:lvl2pPr>
            <a:lvl3pPr marL="523875" indent="-163513">
              <a:lnSpc>
                <a:spcPct val="100000"/>
              </a:lnSpc>
              <a:buFont typeface="Wingdings" pitchFamily="2" charset="2"/>
              <a:buChar char="§"/>
              <a:tabLst/>
              <a:defRPr sz="1000">
                <a:solidFill>
                  <a:srgbClr val="012169"/>
                </a:solidFill>
                <a:latin typeface="+mn-lt"/>
                <a:cs typeface="Calibri" panose="020F0502020204030204" pitchFamily="34" charset="0"/>
              </a:defRPr>
            </a:lvl3pPr>
            <a:lvl4pPr marL="744538" indent="-163513">
              <a:lnSpc>
                <a:spcPct val="100000"/>
              </a:lnSpc>
              <a:tabLst/>
              <a:defRPr sz="900">
                <a:solidFill>
                  <a:srgbClr val="012169"/>
                </a:solidFill>
                <a:latin typeface="+mn-lt"/>
                <a:cs typeface="Calibri" panose="020F0502020204030204" pitchFamily="34" charset="0"/>
              </a:defRPr>
            </a:lvl4pPr>
          </a:lstStyle>
          <a:p>
            <a:pPr lvl="0"/>
            <a:r>
              <a:rPr lang="en-US" dirty="0"/>
              <a:t>Text font is Calibri Bold, 12pt in sentence case</a:t>
            </a:r>
          </a:p>
          <a:p>
            <a:pPr lvl="1"/>
            <a:r>
              <a:rPr lang="en-US" dirty="0"/>
              <a:t>List Font is Calibri, 12pt</a:t>
            </a:r>
          </a:p>
          <a:p>
            <a:pPr lvl="2"/>
            <a:r>
              <a:rPr lang="en-US" dirty="0"/>
              <a:t>List Font is Calibri, 10pt</a:t>
            </a:r>
          </a:p>
          <a:p>
            <a:pPr lvl="3"/>
            <a:r>
              <a:rPr lang="en-US" dirty="0"/>
              <a:t>List Font is Calibri, 9pt</a:t>
            </a:r>
          </a:p>
        </p:txBody>
      </p:sp>
      <p:sp>
        <p:nvSpPr>
          <p:cNvPr id="23" name="Copy">
            <a:extLst>
              <a:ext uri="{FF2B5EF4-FFF2-40B4-BE49-F238E27FC236}">
                <a16:creationId xmlns:a16="http://schemas.microsoft.com/office/drawing/2014/main" id="{9C785CF0-4C54-78B1-4940-C69EE54D374B}"/>
              </a:ext>
            </a:extLst>
          </p:cNvPr>
          <p:cNvSpPr>
            <a:spLocks noGrp="1"/>
          </p:cNvSpPr>
          <p:nvPr>
            <p:ph type="body" sz="quarter" idx="60" hasCustomPrompt="1"/>
          </p:nvPr>
        </p:nvSpPr>
        <p:spPr>
          <a:xfrm>
            <a:off x="7609129" y="2389544"/>
            <a:ext cx="1698138" cy="4294720"/>
          </a:xfrm>
          <a:prstGeom prst="rect">
            <a:avLst/>
          </a:prstGeom>
        </p:spPr>
        <p:txBody>
          <a:bodyPr lIns="0" tIns="0" rIns="0" bIns="0" anchor="t">
            <a:noAutofit/>
          </a:bodyPr>
          <a:lstStyle>
            <a:lvl1pPr marL="0" indent="0">
              <a:lnSpc>
                <a:spcPct val="100000"/>
              </a:lnSpc>
              <a:spcBef>
                <a:spcPts val="0"/>
              </a:spcBef>
              <a:buFont typeface="Arial" panose="020B0604020202020204" pitchFamily="34" charset="0"/>
              <a:buNone/>
              <a:defRPr sz="1200" b="1" i="0">
                <a:solidFill>
                  <a:srgbClr val="012169"/>
                </a:solidFill>
                <a:latin typeface="+mn-lt"/>
                <a:cs typeface="Calibri" panose="020F0502020204030204" pitchFamily="34" charset="0"/>
              </a:defRPr>
            </a:lvl1pPr>
            <a:lvl2pPr marL="290513" indent="-163513">
              <a:lnSpc>
                <a:spcPct val="100000"/>
              </a:lnSpc>
              <a:buFont typeface="Courier New" panose="02070309020205020404" pitchFamily="49" charset="0"/>
              <a:buChar char="o"/>
              <a:tabLst/>
              <a:defRPr sz="1200" b="0">
                <a:solidFill>
                  <a:srgbClr val="012169"/>
                </a:solidFill>
                <a:latin typeface="+mn-lt"/>
                <a:cs typeface="Calibri" panose="020F0502020204030204" pitchFamily="34" charset="0"/>
              </a:defRPr>
            </a:lvl2pPr>
            <a:lvl3pPr marL="523875" indent="-163513">
              <a:lnSpc>
                <a:spcPct val="100000"/>
              </a:lnSpc>
              <a:buFont typeface="Wingdings" pitchFamily="2" charset="2"/>
              <a:buChar char="§"/>
              <a:tabLst/>
              <a:defRPr sz="1000">
                <a:solidFill>
                  <a:srgbClr val="012169"/>
                </a:solidFill>
                <a:latin typeface="+mn-lt"/>
                <a:cs typeface="Calibri" panose="020F0502020204030204" pitchFamily="34" charset="0"/>
              </a:defRPr>
            </a:lvl3pPr>
            <a:lvl4pPr marL="744538" indent="-163513">
              <a:lnSpc>
                <a:spcPct val="100000"/>
              </a:lnSpc>
              <a:tabLst/>
              <a:defRPr sz="900">
                <a:solidFill>
                  <a:srgbClr val="012169"/>
                </a:solidFill>
                <a:latin typeface="+mn-lt"/>
                <a:cs typeface="Calibri" panose="020F0502020204030204" pitchFamily="34" charset="0"/>
              </a:defRPr>
            </a:lvl4pPr>
          </a:lstStyle>
          <a:p>
            <a:pPr lvl="0"/>
            <a:r>
              <a:rPr lang="en-US" dirty="0"/>
              <a:t>Text font is Calibri Bold, 12pt in sentence case</a:t>
            </a:r>
          </a:p>
          <a:p>
            <a:pPr lvl="1"/>
            <a:r>
              <a:rPr lang="en-US" dirty="0"/>
              <a:t>List Font is Calibri, 12pt</a:t>
            </a:r>
          </a:p>
          <a:p>
            <a:pPr lvl="2"/>
            <a:r>
              <a:rPr lang="en-US" dirty="0"/>
              <a:t>List Font is Calibri, 10pt</a:t>
            </a:r>
          </a:p>
          <a:p>
            <a:pPr lvl="3"/>
            <a:r>
              <a:rPr lang="en-US" dirty="0"/>
              <a:t>List Font is Calibri, 9pt</a:t>
            </a:r>
          </a:p>
        </p:txBody>
      </p:sp>
      <p:sp>
        <p:nvSpPr>
          <p:cNvPr id="24" name="Copy">
            <a:extLst>
              <a:ext uri="{FF2B5EF4-FFF2-40B4-BE49-F238E27FC236}">
                <a16:creationId xmlns:a16="http://schemas.microsoft.com/office/drawing/2014/main" id="{7B1A18C0-DE6D-8ED5-FF68-C68B659AB012}"/>
              </a:ext>
            </a:extLst>
          </p:cNvPr>
          <p:cNvSpPr>
            <a:spLocks noGrp="1"/>
          </p:cNvSpPr>
          <p:nvPr>
            <p:ph type="body" sz="quarter" idx="61" hasCustomPrompt="1"/>
          </p:nvPr>
        </p:nvSpPr>
        <p:spPr>
          <a:xfrm>
            <a:off x="5249387" y="2389544"/>
            <a:ext cx="1698138" cy="4294720"/>
          </a:xfrm>
          <a:prstGeom prst="rect">
            <a:avLst/>
          </a:prstGeom>
        </p:spPr>
        <p:txBody>
          <a:bodyPr lIns="0" tIns="0" rIns="0" bIns="0" anchor="t">
            <a:noAutofit/>
          </a:bodyPr>
          <a:lstStyle>
            <a:lvl1pPr marL="0" indent="0">
              <a:lnSpc>
                <a:spcPct val="100000"/>
              </a:lnSpc>
              <a:spcBef>
                <a:spcPts val="0"/>
              </a:spcBef>
              <a:buFont typeface="Arial" panose="020B0604020202020204" pitchFamily="34" charset="0"/>
              <a:buNone/>
              <a:defRPr sz="1200" b="1" i="0">
                <a:solidFill>
                  <a:srgbClr val="012169"/>
                </a:solidFill>
                <a:latin typeface="+mn-lt"/>
                <a:cs typeface="Calibri" panose="020F0502020204030204" pitchFamily="34" charset="0"/>
              </a:defRPr>
            </a:lvl1pPr>
            <a:lvl2pPr marL="290513" indent="-163513">
              <a:lnSpc>
                <a:spcPct val="100000"/>
              </a:lnSpc>
              <a:buFont typeface="Courier New" panose="02070309020205020404" pitchFamily="49" charset="0"/>
              <a:buChar char="o"/>
              <a:tabLst/>
              <a:defRPr sz="1200" b="0">
                <a:solidFill>
                  <a:srgbClr val="012169"/>
                </a:solidFill>
                <a:latin typeface="+mn-lt"/>
                <a:cs typeface="Calibri" panose="020F0502020204030204" pitchFamily="34" charset="0"/>
              </a:defRPr>
            </a:lvl2pPr>
            <a:lvl3pPr marL="523875" indent="-163513">
              <a:lnSpc>
                <a:spcPct val="100000"/>
              </a:lnSpc>
              <a:buFont typeface="Wingdings" pitchFamily="2" charset="2"/>
              <a:buChar char="§"/>
              <a:tabLst/>
              <a:defRPr sz="1000">
                <a:solidFill>
                  <a:srgbClr val="012169"/>
                </a:solidFill>
                <a:latin typeface="+mn-lt"/>
                <a:cs typeface="Calibri" panose="020F0502020204030204" pitchFamily="34" charset="0"/>
              </a:defRPr>
            </a:lvl3pPr>
            <a:lvl4pPr marL="744538" indent="-163513">
              <a:lnSpc>
                <a:spcPct val="100000"/>
              </a:lnSpc>
              <a:tabLst/>
              <a:defRPr sz="900">
                <a:solidFill>
                  <a:srgbClr val="012169"/>
                </a:solidFill>
                <a:latin typeface="+mn-lt"/>
                <a:cs typeface="Calibri" panose="020F0502020204030204" pitchFamily="34" charset="0"/>
              </a:defRPr>
            </a:lvl4pPr>
          </a:lstStyle>
          <a:p>
            <a:pPr lvl="0"/>
            <a:r>
              <a:rPr lang="en-US" dirty="0"/>
              <a:t>Text font is Calibri Bold, 12pt in sentence case</a:t>
            </a:r>
          </a:p>
          <a:p>
            <a:pPr lvl="1"/>
            <a:r>
              <a:rPr lang="en-US" dirty="0"/>
              <a:t>List Font is Calibri, 12pt</a:t>
            </a:r>
          </a:p>
          <a:p>
            <a:pPr lvl="2"/>
            <a:r>
              <a:rPr lang="en-US" dirty="0"/>
              <a:t>List Font is Calibri, 10pt</a:t>
            </a:r>
          </a:p>
          <a:p>
            <a:pPr lvl="3"/>
            <a:r>
              <a:rPr lang="en-US" dirty="0"/>
              <a:t>List Font is Calibri, 9pt</a:t>
            </a:r>
          </a:p>
        </p:txBody>
      </p:sp>
      <p:sp>
        <p:nvSpPr>
          <p:cNvPr id="26" name="Picture Placeholder 29">
            <a:extLst>
              <a:ext uri="{FF2B5EF4-FFF2-40B4-BE49-F238E27FC236}">
                <a16:creationId xmlns:a16="http://schemas.microsoft.com/office/drawing/2014/main" id="{72C01468-514D-6EAC-063E-4C858DB85A6A}"/>
              </a:ext>
            </a:extLst>
          </p:cNvPr>
          <p:cNvSpPr>
            <a:spLocks noGrp="1"/>
          </p:cNvSpPr>
          <p:nvPr>
            <p:ph type="pic" sz="quarter" idx="62"/>
          </p:nvPr>
        </p:nvSpPr>
        <p:spPr>
          <a:xfrm>
            <a:off x="2891855" y="514222"/>
            <a:ext cx="1682750" cy="1682750"/>
          </a:xfrm>
          <a:custGeom>
            <a:avLst/>
            <a:gdLst>
              <a:gd name="connsiteX0" fmla="*/ 841375 w 1682750"/>
              <a:gd name="connsiteY0" fmla="*/ 0 h 1682750"/>
              <a:gd name="connsiteX1" fmla="*/ 1682750 w 1682750"/>
              <a:gd name="connsiteY1" fmla="*/ 841375 h 1682750"/>
              <a:gd name="connsiteX2" fmla="*/ 841375 w 1682750"/>
              <a:gd name="connsiteY2" fmla="*/ 1682750 h 1682750"/>
              <a:gd name="connsiteX3" fmla="*/ 0 w 1682750"/>
              <a:gd name="connsiteY3" fmla="*/ 841375 h 1682750"/>
              <a:gd name="connsiteX4" fmla="*/ 841375 w 1682750"/>
              <a:gd name="connsiteY4" fmla="*/ 0 h 16827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82750" h="1682750">
                <a:moveTo>
                  <a:pt x="841375" y="0"/>
                </a:moveTo>
                <a:cubicBezTo>
                  <a:pt x="1306054" y="0"/>
                  <a:pt x="1682750" y="376696"/>
                  <a:pt x="1682750" y="841375"/>
                </a:cubicBezTo>
                <a:cubicBezTo>
                  <a:pt x="1682750" y="1306054"/>
                  <a:pt x="1306054" y="1682750"/>
                  <a:pt x="841375" y="1682750"/>
                </a:cubicBezTo>
                <a:cubicBezTo>
                  <a:pt x="376696" y="1682750"/>
                  <a:pt x="0" y="1306054"/>
                  <a:pt x="0" y="841375"/>
                </a:cubicBezTo>
                <a:cubicBezTo>
                  <a:pt x="0" y="376696"/>
                  <a:pt x="376696" y="0"/>
                  <a:pt x="841375" y="0"/>
                </a:cubicBezTo>
                <a:close/>
              </a:path>
            </a:pathLst>
          </a:custGeom>
          <a:pattFill prst="pct20">
            <a:fgClr>
              <a:srgbClr val="012169"/>
            </a:fgClr>
            <a:bgClr>
              <a:schemeClr val="bg1"/>
            </a:bgClr>
          </a:pattFill>
        </p:spPr>
        <p:txBody>
          <a:bodyPr wrap="square" anchor="ctr">
            <a:noAutofit/>
          </a:bodyPr>
          <a:lstStyle>
            <a:lvl1pPr marL="0" indent="0" algn="ctr">
              <a:lnSpc>
                <a:spcPct val="100000"/>
              </a:lnSpc>
              <a:spcBef>
                <a:spcPts val="0"/>
              </a:spcBef>
              <a:buNone/>
              <a:defRPr sz="1000" b="1">
                <a:solidFill>
                  <a:srgbClr val="012169"/>
                </a:solidFill>
                <a:latin typeface="Calibri" panose="020F0502020204030204" pitchFamily="34" charset="0"/>
                <a:cs typeface="Calibri" panose="020F0502020204030204" pitchFamily="34" charset="0"/>
              </a:defRPr>
            </a:lvl1pPr>
          </a:lstStyle>
          <a:p>
            <a:r>
              <a:rPr lang="en-US"/>
              <a:t>Click icon to add picture</a:t>
            </a:r>
          </a:p>
        </p:txBody>
      </p:sp>
      <p:sp>
        <p:nvSpPr>
          <p:cNvPr id="27" name="Copy">
            <a:extLst>
              <a:ext uri="{FF2B5EF4-FFF2-40B4-BE49-F238E27FC236}">
                <a16:creationId xmlns:a16="http://schemas.microsoft.com/office/drawing/2014/main" id="{B675F6F0-0779-60B5-3CCC-44EE1D418ECA}"/>
              </a:ext>
            </a:extLst>
          </p:cNvPr>
          <p:cNvSpPr>
            <a:spLocks noGrp="1"/>
          </p:cNvSpPr>
          <p:nvPr>
            <p:ph type="body" sz="quarter" idx="63" hasCustomPrompt="1"/>
          </p:nvPr>
        </p:nvSpPr>
        <p:spPr>
          <a:xfrm>
            <a:off x="2898073" y="2389544"/>
            <a:ext cx="1698138" cy="4294720"/>
          </a:xfrm>
          <a:prstGeom prst="rect">
            <a:avLst/>
          </a:prstGeom>
        </p:spPr>
        <p:txBody>
          <a:bodyPr lIns="0" tIns="0" rIns="0" bIns="0" anchor="t">
            <a:noAutofit/>
          </a:bodyPr>
          <a:lstStyle>
            <a:lvl1pPr marL="0" indent="0">
              <a:lnSpc>
                <a:spcPct val="100000"/>
              </a:lnSpc>
              <a:spcBef>
                <a:spcPts val="0"/>
              </a:spcBef>
              <a:buFont typeface="Arial" panose="020B0604020202020204" pitchFamily="34" charset="0"/>
              <a:buNone/>
              <a:defRPr sz="1200" b="1" i="0">
                <a:solidFill>
                  <a:srgbClr val="012169"/>
                </a:solidFill>
                <a:latin typeface="+mn-lt"/>
                <a:cs typeface="Calibri" panose="020F0502020204030204" pitchFamily="34" charset="0"/>
              </a:defRPr>
            </a:lvl1pPr>
            <a:lvl2pPr marL="290513" indent="-163513">
              <a:lnSpc>
                <a:spcPct val="100000"/>
              </a:lnSpc>
              <a:buFont typeface="Courier New" panose="02070309020205020404" pitchFamily="49" charset="0"/>
              <a:buChar char="o"/>
              <a:tabLst/>
              <a:defRPr sz="1200" b="0">
                <a:solidFill>
                  <a:srgbClr val="012169"/>
                </a:solidFill>
                <a:latin typeface="+mn-lt"/>
                <a:cs typeface="Calibri" panose="020F0502020204030204" pitchFamily="34" charset="0"/>
              </a:defRPr>
            </a:lvl2pPr>
            <a:lvl3pPr marL="523875" indent="-163513">
              <a:lnSpc>
                <a:spcPct val="100000"/>
              </a:lnSpc>
              <a:buFont typeface="Wingdings" pitchFamily="2" charset="2"/>
              <a:buChar char="§"/>
              <a:tabLst/>
              <a:defRPr sz="1000">
                <a:solidFill>
                  <a:srgbClr val="012169"/>
                </a:solidFill>
                <a:latin typeface="+mn-lt"/>
                <a:cs typeface="Calibri" panose="020F0502020204030204" pitchFamily="34" charset="0"/>
              </a:defRPr>
            </a:lvl3pPr>
            <a:lvl4pPr marL="744538" indent="-163513">
              <a:lnSpc>
                <a:spcPct val="100000"/>
              </a:lnSpc>
              <a:tabLst/>
              <a:defRPr sz="900">
                <a:solidFill>
                  <a:srgbClr val="012169"/>
                </a:solidFill>
                <a:latin typeface="+mn-lt"/>
                <a:cs typeface="Calibri" panose="020F0502020204030204" pitchFamily="34" charset="0"/>
              </a:defRPr>
            </a:lvl4pPr>
          </a:lstStyle>
          <a:p>
            <a:pPr lvl="0"/>
            <a:r>
              <a:rPr lang="en-US" dirty="0"/>
              <a:t>Text font is Calibri Bold, 12pt in sentence case</a:t>
            </a:r>
          </a:p>
          <a:p>
            <a:pPr lvl="1"/>
            <a:r>
              <a:rPr lang="en-US" dirty="0"/>
              <a:t>List Font is Calibri, 12pt</a:t>
            </a:r>
          </a:p>
          <a:p>
            <a:pPr lvl="2"/>
            <a:r>
              <a:rPr lang="en-US" dirty="0"/>
              <a:t>List Font is Calibri, 10pt</a:t>
            </a:r>
          </a:p>
          <a:p>
            <a:pPr lvl="3"/>
            <a:r>
              <a:rPr lang="en-US" dirty="0"/>
              <a:t>List Font is Calibri, 9pt</a:t>
            </a:r>
          </a:p>
        </p:txBody>
      </p:sp>
    </p:spTree>
    <p:extLst>
      <p:ext uri="{BB962C8B-B14F-4D97-AF65-F5344CB8AC3E}">
        <p14:creationId xmlns:p14="http://schemas.microsoft.com/office/powerpoint/2010/main" val="67560812"/>
      </p:ext>
    </p:extLst>
  </p:cSld>
  <p:clrMapOvr>
    <a:masterClrMapping/>
  </p:clrMapOvr>
  <p:extLst>
    <p:ext uri="{DCECCB84-F9BA-43D5-87BE-67443E8EF086}">
      <p15:sldGuideLst xmlns:p15="http://schemas.microsoft.com/office/powerpoint/2012/main">
        <p15:guide id="1" pos="3840">
          <p15:clr>
            <a:srgbClr val="FBAE40"/>
          </p15:clr>
        </p15:guide>
      </p15:sldGuideLst>
    </p:ext>
  </p:extLst>
</p:sldLayout>
</file>

<file path=ppt/slideLayouts/slideLayout128.xml><?xml version="1.0" encoding="utf-8"?>
<p:sldLayout xmlns:a="http://schemas.openxmlformats.org/drawingml/2006/main" xmlns:r="http://schemas.openxmlformats.org/officeDocument/2006/relationships" xmlns:p="http://schemas.openxmlformats.org/presentationml/2006/main" preserve="1" userDrawn="1">
  <p:cSld name="Content+Media 41">
    <p:spTree>
      <p:nvGrpSpPr>
        <p:cNvPr id="1" name=""/>
        <p:cNvGrpSpPr/>
        <p:nvPr/>
      </p:nvGrpSpPr>
      <p:grpSpPr>
        <a:xfrm>
          <a:off x="0" y="0"/>
          <a:ext cx="0" cy="0"/>
          <a:chOff x="0" y="0"/>
          <a:chExt cx="0" cy="0"/>
        </a:xfrm>
      </p:grpSpPr>
      <p:sp>
        <p:nvSpPr>
          <p:cNvPr id="19" name="Freeform 18">
            <a:extLst>
              <a:ext uri="{FF2B5EF4-FFF2-40B4-BE49-F238E27FC236}">
                <a16:creationId xmlns:a16="http://schemas.microsoft.com/office/drawing/2014/main" id="{0CFC099D-081B-9279-B5E2-DDDC1EE900FE}"/>
              </a:ext>
            </a:extLst>
          </p:cNvPr>
          <p:cNvSpPr/>
          <p:nvPr userDrawn="1"/>
        </p:nvSpPr>
        <p:spPr>
          <a:xfrm>
            <a:off x="-1" y="0"/>
            <a:ext cx="12192001" cy="6514973"/>
          </a:xfrm>
          <a:custGeom>
            <a:avLst/>
            <a:gdLst>
              <a:gd name="connsiteX0" fmla="*/ 1882521 w 12192001"/>
              <a:gd name="connsiteY0" fmla="*/ 0 h 6514973"/>
              <a:gd name="connsiteX1" fmla="*/ 12191747 w 12192001"/>
              <a:gd name="connsiteY1" fmla="*/ 0 h 6514973"/>
              <a:gd name="connsiteX2" fmla="*/ 12191747 w 12192001"/>
              <a:gd name="connsiteY2" fmla="*/ 153745 h 6514973"/>
              <a:gd name="connsiteX3" fmla="*/ 12192001 w 12192001"/>
              <a:gd name="connsiteY3" fmla="*/ 153745 h 6514973"/>
              <a:gd name="connsiteX4" fmla="*/ 12192001 w 12192001"/>
              <a:gd name="connsiteY4" fmla="*/ 6514972 h 6514973"/>
              <a:gd name="connsiteX5" fmla="*/ 4293109 w 12192001"/>
              <a:gd name="connsiteY5" fmla="*/ 6514972 h 6514973"/>
              <a:gd name="connsiteX6" fmla="*/ 4293109 w 12192001"/>
              <a:gd name="connsiteY6" fmla="*/ 6514973 h 6514973"/>
              <a:gd name="connsiteX7" fmla="*/ 0 w 12192001"/>
              <a:gd name="connsiteY7" fmla="*/ 6514973 h 6514973"/>
              <a:gd name="connsiteX8" fmla="*/ 0 w 12192001"/>
              <a:gd name="connsiteY8" fmla="*/ 284226 h 6514973"/>
              <a:gd name="connsiteX9" fmla="*/ 1177798 w 12192001"/>
              <a:gd name="connsiteY9" fmla="*/ 284226 h 6514973"/>
              <a:gd name="connsiteX10" fmla="*/ 1882521 w 12192001"/>
              <a:gd name="connsiteY10" fmla="*/ 0 h 6514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192001" h="6514973">
                <a:moveTo>
                  <a:pt x="1882521" y="0"/>
                </a:moveTo>
                <a:lnTo>
                  <a:pt x="12191747" y="0"/>
                </a:lnTo>
                <a:lnTo>
                  <a:pt x="12191747" y="153745"/>
                </a:lnTo>
                <a:lnTo>
                  <a:pt x="12192001" y="153745"/>
                </a:lnTo>
                <a:lnTo>
                  <a:pt x="12192001" y="6514972"/>
                </a:lnTo>
                <a:lnTo>
                  <a:pt x="4293109" y="6514972"/>
                </a:lnTo>
                <a:lnTo>
                  <a:pt x="4293109" y="6514973"/>
                </a:lnTo>
                <a:cubicBezTo>
                  <a:pt x="4293109" y="6514973"/>
                  <a:pt x="0" y="6514973"/>
                  <a:pt x="0" y="6514973"/>
                </a:cubicBezTo>
                <a:lnTo>
                  <a:pt x="0" y="284226"/>
                </a:lnTo>
                <a:lnTo>
                  <a:pt x="1177798" y="284226"/>
                </a:lnTo>
                <a:cubicBezTo>
                  <a:pt x="1450340" y="284226"/>
                  <a:pt x="1700149" y="178816"/>
                  <a:pt x="1882521" y="0"/>
                </a:cubicBezTo>
                <a:close/>
              </a:path>
            </a:pathLst>
          </a:custGeom>
        </p:spPr>
        <p:style>
          <a:lnRef idx="2">
            <a:schemeClr val="accent1">
              <a:shade val="15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37298A11-F2E4-2B3D-BA54-93176C0775D6}"/>
              </a:ext>
            </a:extLst>
          </p:cNvPr>
          <p:cNvSpPr/>
          <p:nvPr userDrawn="1"/>
        </p:nvSpPr>
        <p:spPr>
          <a:xfrm>
            <a:off x="-13335" y="4454997"/>
            <a:ext cx="12211718" cy="2403003"/>
          </a:xfrm>
          <a:custGeom>
            <a:avLst/>
            <a:gdLst>
              <a:gd name="connsiteX0" fmla="*/ 12211718 w 12211718"/>
              <a:gd name="connsiteY0" fmla="*/ 0 h 2403003"/>
              <a:gd name="connsiteX1" fmla="*/ 12211718 w 12211718"/>
              <a:gd name="connsiteY1" fmla="*/ 2403003 h 2403003"/>
              <a:gd name="connsiteX2" fmla="*/ 0 w 12211718"/>
              <a:gd name="connsiteY2" fmla="*/ 2403003 h 2403003"/>
              <a:gd name="connsiteX3" fmla="*/ 0 w 12211718"/>
              <a:gd name="connsiteY3" fmla="*/ 2060950 h 2403003"/>
              <a:gd name="connsiteX4" fmla="*/ 6288140 w 12211718"/>
              <a:gd name="connsiteY4" fmla="*/ 2060950 h 2403003"/>
              <a:gd name="connsiteX5" fmla="*/ 11983569 w 12211718"/>
              <a:gd name="connsiteY5" fmla="*/ 180043 h 2403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211718" h="2403003">
                <a:moveTo>
                  <a:pt x="12211718" y="0"/>
                </a:moveTo>
                <a:lnTo>
                  <a:pt x="12211718" y="2403003"/>
                </a:lnTo>
                <a:lnTo>
                  <a:pt x="0" y="2403003"/>
                </a:lnTo>
                <a:lnTo>
                  <a:pt x="0" y="2060950"/>
                </a:lnTo>
                <a:lnTo>
                  <a:pt x="6288140" y="2060950"/>
                </a:lnTo>
                <a:cubicBezTo>
                  <a:pt x="8414851" y="2060950"/>
                  <a:pt x="10395735" y="1378021"/>
                  <a:pt x="11983569" y="180043"/>
                </a:cubicBezTo>
                <a:close/>
              </a:path>
            </a:pathLst>
          </a:custGeom>
          <a:solidFill>
            <a:schemeClr val="accent6"/>
          </a:solidFill>
          <a:ln w="12700" cap="flat">
            <a:noFill/>
            <a:prstDash val="solid"/>
            <a:miter/>
          </a:ln>
        </p:spPr>
        <p:txBody>
          <a:bodyPr wrap="square" rtlCol="0" anchor="ctr">
            <a:noAutofit/>
          </a:bodyPr>
          <a:lstStyle/>
          <a:p>
            <a:endParaRPr lang="en-US" b="0" dirty="0"/>
          </a:p>
        </p:txBody>
      </p:sp>
      <p:sp>
        <p:nvSpPr>
          <p:cNvPr id="2" name="Proprietary Statement">
            <a:extLst>
              <a:ext uri="{FF2B5EF4-FFF2-40B4-BE49-F238E27FC236}">
                <a16:creationId xmlns:a16="http://schemas.microsoft.com/office/drawing/2014/main" id="{3024D1FB-79BF-3F13-16A3-506502A38056}"/>
              </a:ext>
            </a:extLst>
          </p:cNvPr>
          <p:cNvSpPr txBox="1"/>
          <p:nvPr userDrawn="1"/>
        </p:nvSpPr>
        <p:spPr>
          <a:xfrm rot="5400000">
            <a:off x="11015684" y="1173468"/>
            <a:ext cx="1949939" cy="275129"/>
          </a:xfrm>
          <a:prstGeom prst="rect">
            <a:avLst/>
          </a:prstGeom>
          <a:noFill/>
        </p:spPr>
        <p:txBody>
          <a:bodyPr wrap="square" rtlCol="0">
            <a:noAutofit/>
          </a:bodyPr>
          <a:lstStyle/>
          <a:p>
            <a:r>
              <a:rPr lang="en-US" sz="800">
                <a:solidFill>
                  <a:schemeClr val="bg1"/>
                </a:solidFill>
                <a:latin typeface="+mn-lt"/>
                <a:cs typeface="Calibri" panose="020F0502020204030204" pitchFamily="34" charset="0"/>
              </a:rPr>
              <a:t>Proprietary business information of ADM.</a:t>
            </a:r>
          </a:p>
        </p:txBody>
      </p:sp>
      <p:sp>
        <p:nvSpPr>
          <p:cNvPr id="5" name="Page Number">
            <a:extLst>
              <a:ext uri="{FF2B5EF4-FFF2-40B4-BE49-F238E27FC236}">
                <a16:creationId xmlns:a16="http://schemas.microsoft.com/office/drawing/2014/main" id="{7C6F8FB5-E3BD-3C36-30EA-0B932C16E04D}"/>
              </a:ext>
            </a:extLst>
          </p:cNvPr>
          <p:cNvSpPr txBox="1"/>
          <p:nvPr userDrawn="1"/>
        </p:nvSpPr>
        <p:spPr>
          <a:xfrm>
            <a:off x="11725057" y="76801"/>
            <a:ext cx="583933" cy="153888"/>
          </a:xfrm>
          <a:prstGeom prst="rect">
            <a:avLst/>
          </a:prstGeom>
          <a:noFill/>
        </p:spPr>
        <p:txBody>
          <a:bodyPr wrap="square" lIns="0" tIns="0" rIns="0" bIns="0" rtlCol="0" anchor="ctr" anchorCtr="0">
            <a:noAutofit/>
          </a:bodyPr>
          <a:lstStyle/>
          <a:p>
            <a:pPr algn="ctr"/>
            <a:fld id="{B49023F9-1F1A-4EC8-9204-C35E5AB6C15C}" type="slidenum">
              <a:rPr lang="en-US" sz="1000" smtClean="0">
                <a:solidFill>
                  <a:schemeClr val="bg1"/>
                </a:solidFill>
                <a:latin typeface="+mj-lt"/>
              </a:rPr>
              <a:pPr algn="ctr"/>
              <a:t>‹#›</a:t>
            </a:fld>
            <a:endParaRPr lang="en-US" sz="1000">
              <a:solidFill>
                <a:schemeClr val="bg1"/>
              </a:solidFill>
              <a:latin typeface="+mj-lt"/>
            </a:endParaRPr>
          </a:p>
        </p:txBody>
      </p:sp>
      <p:sp>
        <p:nvSpPr>
          <p:cNvPr id="15" name="Rectangle 14">
            <a:extLst>
              <a:ext uri="{FF2B5EF4-FFF2-40B4-BE49-F238E27FC236}">
                <a16:creationId xmlns:a16="http://schemas.microsoft.com/office/drawing/2014/main" id="{ADDE1EFE-9B18-81C3-EA49-5C6B99380D26}"/>
              </a:ext>
            </a:extLst>
          </p:cNvPr>
          <p:cNvSpPr/>
          <p:nvPr userDrawn="1"/>
        </p:nvSpPr>
        <p:spPr>
          <a:xfrm>
            <a:off x="358628" y="342772"/>
            <a:ext cx="2058088" cy="6515228"/>
          </a:xfrm>
          <a:prstGeom prst="rect">
            <a:avLst/>
          </a:prstGeom>
          <a:solidFill>
            <a:srgbClr val="FFFFFF"/>
          </a:solidFill>
          <a:ln w="12700" cap="flat">
            <a:noFill/>
            <a:prstDash val="solid"/>
            <a:miter/>
          </a:ln>
        </p:spPr>
        <p:txBody>
          <a:bodyPr rtlCol="0" anchor="ctr">
            <a:noAutofit/>
          </a:bodyPr>
          <a:lstStyle/>
          <a:p>
            <a:pPr lvl="0"/>
            <a:endParaRPr lang="en-US">
              <a:solidFill>
                <a:schemeClr val="tx1"/>
              </a:solidFill>
            </a:endParaRPr>
          </a:p>
        </p:txBody>
      </p:sp>
      <p:sp>
        <p:nvSpPr>
          <p:cNvPr id="25" name="Rectangle 24">
            <a:extLst>
              <a:ext uri="{FF2B5EF4-FFF2-40B4-BE49-F238E27FC236}">
                <a16:creationId xmlns:a16="http://schemas.microsoft.com/office/drawing/2014/main" id="{7DA1EE8E-3A96-67A7-B6FA-5D8743EBA4DC}"/>
              </a:ext>
            </a:extLst>
          </p:cNvPr>
          <p:cNvSpPr/>
          <p:nvPr userDrawn="1"/>
        </p:nvSpPr>
        <p:spPr>
          <a:xfrm>
            <a:off x="2713596" y="342772"/>
            <a:ext cx="2058088" cy="6515228"/>
          </a:xfrm>
          <a:prstGeom prst="rect">
            <a:avLst/>
          </a:prstGeom>
          <a:solidFill>
            <a:srgbClr val="FFFFFF"/>
          </a:solidFill>
          <a:ln w="12700" cap="flat">
            <a:noFill/>
            <a:prstDash val="solid"/>
            <a:miter/>
          </a:ln>
        </p:spPr>
        <p:txBody>
          <a:bodyPr rtlCol="0" anchor="ctr">
            <a:noAutofit/>
          </a:bodyPr>
          <a:lstStyle/>
          <a:p>
            <a:pPr lvl="0"/>
            <a:endParaRPr lang="en-US">
              <a:solidFill>
                <a:schemeClr val="tx1"/>
              </a:solidFill>
            </a:endParaRPr>
          </a:p>
        </p:txBody>
      </p:sp>
      <p:sp>
        <p:nvSpPr>
          <p:cNvPr id="33" name="Rectangle 32">
            <a:extLst>
              <a:ext uri="{FF2B5EF4-FFF2-40B4-BE49-F238E27FC236}">
                <a16:creationId xmlns:a16="http://schemas.microsoft.com/office/drawing/2014/main" id="{20A6B279-22AE-6887-7A8E-B932B8091D2A}"/>
              </a:ext>
            </a:extLst>
          </p:cNvPr>
          <p:cNvSpPr/>
          <p:nvPr userDrawn="1"/>
        </p:nvSpPr>
        <p:spPr>
          <a:xfrm>
            <a:off x="5068564" y="342772"/>
            <a:ext cx="2058088" cy="6515228"/>
          </a:xfrm>
          <a:prstGeom prst="rect">
            <a:avLst/>
          </a:prstGeom>
          <a:solidFill>
            <a:srgbClr val="FFFFFF"/>
          </a:solidFill>
          <a:ln w="12700" cap="flat">
            <a:noFill/>
            <a:prstDash val="solid"/>
            <a:miter/>
          </a:ln>
        </p:spPr>
        <p:txBody>
          <a:bodyPr rtlCol="0" anchor="ctr">
            <a:noAutofit/>
          </a:bodyPr>
          <a:lstStyle/>
          <a:p>
            <a:pPr lvl="0"/>
            <a:endParaRPr lang="en-US">
              <a:solidFill>
                <a:schemeClr val="tx1"/>
              </a:solidFill>
            </a:endParaRPr>
          </a:p>
        </p:txBody>
      </p:sp>
      <p:sp>
        <p:nvSpPr>
          <p:cNvPr id="34" name="Picture Placeholder 29">
            <a:extLst>
              <a:ext uri="{FF2B5EF4-FFF2-40B4-BE49-F238E27FC236}">
                <a16:creationId xmlns:a16="http://schemas.microsoft.com/office/drawing/2014/main" id="{E536E203-3B2A-209F-ED24-F9504C698C75}"/>
              </a:ext>
            </a:extLst>
          </p:cNvPr>
          <p:cNvSpPr>
            <a:spLocks noGrp="1"/>
          </p:cNvSpPr>
          <p:nvPr>
            <p:ph type="pic" sz="quarter" idx="54"/>
          </p:nvPr>
        </p:nvSpPr>
        <p:spPr>
          <a:xfrm>
            <a:off x="5243169" y="514222"/>
            <a:ext cx="1682750" cy="1682750"/>
          </a:xfrm>
          <a:custGeom>
            <a:avLst/>
            <a:gdLst>
              <a:gd name="connsiteX0" fmla="*/ 841375 w 1682750"/>
              <a:gd name="connsiteY0" fmla="*/ 0 h 1682750"/>
              <a:gd name="connsiteX1" fmla="*/ 1682750 w 1682750"/>
              <a:gd name="connsiteY1" fmla="*/ 841375 h 1682750"/>
              <a:gd name="connsiteX2" fmla="*/ 841375 w 1682750"/>
              <a:gd name="connsiteY2" fmla="*/ 1682750 h 1682750"/>
              <a:gd name="connsiteX3" fmla="*/ 0 w 1682750"/>
              <a:gd name="connsiteY3" fmla="*/ 841375 h 1682750"/>
              <a:gd name="connsiteX4" fmla="*/ 841375 w 1682750"/>
              <a:gd name="connsiteY4" fmla="*/ 0 h 16827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82750" h="1682750">
                <a:moveTo>
                  <a:pt x="841375" y="0"/>
                </a:moveTo>
                <a:cubicBezTo>
                  <a:pt x="1306054" y="0"/>
                  <a:pt x="1682750" y="376696"/>
                  <a:pt x="1682750" y="841375"/>
                </a:cubicBezTo>
                <a:cubicBezTo>
                  <a:pt x="1682750" y="1306054"/>
                  <a:pt x="1306054" y="1682750"/>
                  <a:pt x="841375" y="1682750"/>
                </a:cubicBezTo>
                <a:cubicBezTo>
                  <a:pt x="376696" y="1682750"/>
                  <a:pt x="0" y="1306054"/>
                  <a:pt x="0" y="841375"/>
                </a:cubicBezTo>
                <a:cubicBezTo>
                  <a:pt x="0" y="376696"/>
                  <a:pt x="376696" y="0"/>
                  <a:pt x="841375" y="0"/>
                </a:cubicBezTo>
                <a:close/>
              </a:path>
            </a:pathLst>
          </a:custGeom>
          <a:pattFill prst="pct20">
            <a:fgClr>
              <a:srgbClr val="012169"/>
            </a:fgClr>
            <a:bgClr>
              <a:schemeClr val="bg1"/>
            </a:bgClr>
          </a:pattFill>
        </p:spPr>
        <p:txBody>
          <a:bodyPr wrap="square" anchor="ctr">
            <a:noAutofit/>
          </a:bodyPr>
          <a:lstStyle>
            <a:lvl1pPr marL="0" indent="0" algn="ctr">
              <a:lnSpc>
                <a:spcPct val="100000"/>
              </a:lnSpc>
              <a:spcBef>
                <a:spcPts val="0"/>
              </a:spcBef>
              <a:buNone/>
              <a:defRPr sz="1000" b="1">
                <a:solidFill>
                  <a:srgbClr val="012169"/>
                </a:solidFill>
                <a:latin typeface="Calibri" panose="020F0502020204030204" pitchFamily="34" charset="0"/>
                <a:cs typeface="Calibri" panose="020F0502020204030204" pitchFamily="34" charset="0"/>
              </a:defRPr>
            </a:lvl1pPr>
          </a:lstStyle>
          <a:p>
            <a:r>
              <a:rPr lang="en-US"/>
              <a:t>Click icon to add picture</a:t>
            </a:r>
          </a:p>
        </p:txBody>
      </p:sp>
      <p:sp>
        <p:nvSpPr>
          <p:cNvPr id="36" name="Rectangle 35">
            <a:extLst>
              <a:ext uri="{FF2B5EF4-FFF2-40B4-BE49-F238E27FC236}">
                <a16:creationId xmlns:a16="http://schemas.microsoft.com/office/drawing/2014/main" id="{7D81C713-1112-1F64-072D-7AFD12CD0593}"/>
              </a:ext>
            </a:extLst>
          </p:cNvPr>
          <p:cNvSpPr/>
          <p:nvPr userDrawn="1"/>
        </p:nvSpPr>
        <p:spPr>
          <a:xfrm>
            <a:off x="7423532" y="336063"/>
            <a:ext cx="2058088" cy="6515228"/>
          </a:xfrm>
          <a:prstGeom prst="rect">
            <a:avLst/>
          </a:prstGeom>
          <a:solidFill>
            <a:srgbClr val="FFFFFF"/>
          </a:solidFill>
          <a:ln w="12700" cap="flat">
            <a:noFill/>
            <a:prstDash val="solid"/>
            <a:miter/>
          </a:ln>
        </p:spPr>
        <p:txBody>
          <a:bodyPr rtlCol="0" anchor="ctr">
            <a:noAutofit/>
          </a:bodyPr>
          <a:lstStyle/>
          <a:p>
            <a:pPr lvl="0"/>
            <a:endParaRPr lang="en-US">
              <a:solidFill>
                <a:schemeClr val="tx1"/>
              </a:solidFill>
            </a:endParaRPr>
          </a:p>
        </p:txBody>
      </p:sp>
      <p:sp>
        <p:nvSpPr>
          <p:cNvPr id="37" name="Picture Placeholder 29">
            <a:extLst>
              <a:ext uri="{FF2B5EF4-FFF2-40B4-BE49-F238E27FC236}">
                <a16:creationId xmlns:a16="http://schemas.microsoft.com/office/drawing/2014/main" id="{0A0A861A-2163-CDF5-628B-E1F484BF330F}"/>
              </a:ext>
            </a:extLst>
          </p:cNvPr>
          <p:cNvSpPr>
            <a:spLocks noGrp="1"/>
          </p:cNvSpPr>
          <p:nvPr>
            <p:ph type="pic" sz="quarter" idx="56"/>
          </p:nvPr>
        </p:nvSpPr>
        <p:spPr>
          <a:xfrm>
            <a:off x="7596874" y="507513"/>
            <a:ext cx="1682750" cy="1682750"/>
          </a:xfrm>
          <a:custGeom>
            <a:avLst/>
            <a:gdLst>
              <a:gd name="connsiteX0" fmla="*/ 841375 w 1682750"/>
              <a:gd name="connsiteY0" fmla="*/ 0 h 1682750"/>
              <a:gd name="connsiteX1" fmla="*/ 1682750 w 1682750"/>
              <a:gd name="connsiteY1" fmla="*/ 841375 h 1682750"/>
              <a:gd name="connsiteX2" fmla="*/ 841375 w 1682750"/>
              <a:gd name="connsiteY2" fmla="*/ 1682750 h 1682750"/>
              <a:gd name="connsiteX3" fmla="*/ 0 w 1682750"/>
              <a:gd name="connsiteY3" fmla="*/ 841375 h 1682750"/>
              <a:gd name="connsiteX4" fmla="*/ 841375 w 1682750"/>
              <a:gd name="connsiteY4" fmla="*/ 0 h 16827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82750" h="1682750">
                <a:moveTo>
                  <a:pt x="841375" y="0"/>
                </a:moveTo>
                <a:cubicBezTo>
                  <a:pt x="1306054" y="0"/>
                  <a:pt x="1682750" y="376696"/>
                  <a:pt x="1682750" y="841375"/>
                </a:cubicBezTo>
                <a:cubicBezTo>
                  <a:pt x="1682750" y="1306054"/>
                  <a:pt x="1306054" y="1682750"/>
                  <a:pt x="841375" y="1682750"/>
                </a:cubicBezTo>
                <a:cubicBezTo>
                  <a:pt x="376696" y="1682750"/>
                  <a:pt x="0" y="1306054"/>
                  <a:pt x="0" y="841375"/>
                </a:cubicBezTo>
                <a:cubicBezTo>
                  <a:pt x="0" y="376696"/>
                  <a:pt x="376696" y="0"/>
                  <a:pt x="841375" y="0"/>
                </a:cubicBezTo>
                <a:close/>
              </a:path>
            </a:pathLst>
          </a:custGeom>
          <a:pattFill prst="pct20">
            <a:fgClr>
              <a:srgbClr val="012169"/>
            </a:fgClr>
            <a:bgClr>
              <a:schemeClr val="bg1"/>
            </a:bgClr>
          </a:pattFill>
        </p:spPr>
        <p:txBody>
          <a:bodyPr wrap="square" anchor="ctr">
            <a:noAutofit/>
          </a:bodyPr>
          <a:lstStyle>
            <a:lvl1pPr marL="0" indent="0" algn="ctr">
              <a:lnSpc>
                <a:spcPct val="100000"/>
              </a:lnSpc>
              <a:spcBef>
                <a:spcPts val="0"/>
              </a:spcBef>
              <a:buNone/>
              <a:defRPr sz="1000" b="1">
                <a:solidFill>
                  <a:srgbClr val="012169"/>
                </a:solidFill>
                <a:latin typeface="Calibri" panose="020F0502020204030204" pitchFamily="34" charset="0"/>
                <a:cs typeface="Calibri" panose="020F0502020204030204" pitchFamily="34" charset="0"/>
              </a:defRPr>
            </a:lvl1pPr>
          </a:lstStyle>
          <a:p>
            <a:r>
              <a:rPr lang="en-US" dirty="0"/>
              <a:t>Click icon to add picture</a:t>
            </a:r>
          </a:p>
        </p:txBody>
      </p:sp>
      <p:sp>
        <p:nvSpPr>
          <p:cNvPr id="39" name="Rectangle 38">
            <a:extLst>
              <a:ext uri="{FF2B5EF4-FFF2-40B4-BE49-F238E27FC236}">
                <a16:creationId xmlns:a16="http://schemas.microsoft.com/office/drawing/2014/main" id="{882CD296-23AE-6D58-1551-C95CD7DB71AA}"/>
              </a:ext>
            </a:extLst>
          </p:cNvPr>
          <p:cNvSpPr/>
          <p:nvPr userDrawn="1"/>
        </p:nvSpPr>
        <p:spPr>
          <a:xfrm>
            <a:off x="9778498" y="342772"/>
            <a:ext cx="2058088" cy="6515228"/>
          </a:xfrm>
          <a:prstGeom prst="rect">
            <a:avLst/>
          </a:prstGeom>
          <a:solidFill>
            <a:srgbClr val="FFFFFF"/>
          </a:solidFill>
          <a:ln w="12700" cap="flat">
            <a:noFill/>
            <a:prstDash val="solid"/>
            <a:miter/>
          </a:ln>
        </p:spPr>
        <p:txBody>
          <a:bodyPr rtlCol="0" anchor="ctr">
            <a:noAutofit/>
          </a:bodyPr>
          <a:lstStyle/>
          <a:p>
            <a:pPr lvl="0"/>
            <a:endParaRPr lang="en-US">
              <a:solidFill>
                <a:schemeClr val="tx1"/>
              </a:solidFill>
            </a:endParaRPr>
          </a:p>
        </p:txBody>
      </p:sp>
      <p:sp>
        <p:nvSpPr>
          <p:cNvPr id="40" name="Picture Placeholder 29">
            <a:extLst>
              <a:ext uri="{FF2B5EF4-FFF2-40B4-BE49-F238E27FC236}">
                <a16:creationId xmlns:a16="http://schemas.microsoft.com/office/drawing/2014/main" id="{36E8FB6F-BE72-85DB-358B-267903A3F19E}"/>
              </a:ext>
            </a:extLst>
          </p:cNvPr>
          <p:cNvSpPr>
            <a:spLocks noGrp="1"/>
          </p:cNvSpPr>
          <p:nvPr>
            <p:ph type="pic" sz="quarter" idx="58"/>
          </p:nvPr>
        </p:nvSpPr>
        <p:spPr>
          <a:xfrm>
            <a:off x="9968343" y="514222"/>
            <a:ext cx="1682750" cy="1682750"/>
          </a:xfrm>
          <a:custGeom>
            <a:avLst/>
            <a:gdLst>
              <a:gd name="connsiteX0" fmla="*/ 841375 w 1682750"/>
              <a:gd name="connsiteY0" fmla="*/ 0 h 1682750"/>
              <a:gd name="connsiteX1" fmla="*/ 1682750 w 1682750"/>
              <a:gd name="connsiteY1" fmla="*/ 841375 h 1682750"/>
              <a:gd name="connsiteX2" fmla="*/ 841375 w 1682750"/>
              <a:gd name="connsiteY2" fmla="*/ 1682750 h 1682750"/>
              <a:gd name="connsiteX3" fmla="*/ 0 w 1682750"/>
              <a:gd name="connsiteY3" fmla="*/ 841375 h 1682750"/>
              <a:gd name="connsiteX4" fmla="*/ 841375 w 1682750"/>
              <a:gd name="connsiteY4" fmla="*/ 0 h 16827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82750" h="1682750">
                <a:moveTo>
                  <a:pt x="841375" y="0"/>
                </a:moveTo>
                <a:cubicBezTo>
                  <a:pt x="1306054" y="0"/>
                  <a:pt x="1682750" y="376696"/>
                  <a:pt x="1682750" y="841375"/>
                </a:cubicBezTo>
                <a:cubicBezTo>
                  <a:pt x="1682750" y="1306054"/>
                  <a:pt x="1306054" y="1682750"/>
                  <a:pt x="841375" y="1682750"/>
                </a:cubicBezTo>
                <a:cubicBezTo>
                  <a:pt x="376696" y="1682750"/>
                  <a:pt x="0" y="1306054"/>
                  <a:pt x="0" y="841375"/>
                </a:cubicBezTo>
                <a:cubicBezTo>
                  <a:pt x="0" y="376696"/>
                  <a:pt x="376696" y="0"/>
                  <a:pt x="841375" y="0"/>
                </a:cubicBezTo>
                <a:close/>
              </a:path>
            </a:pathLst>
          </a:custGeom>
          <a:pattFill prst="pct20">
            <a:fgClr>
              <a:srgbClr val="012169"/>
            </a:fgClr>
            <a:bgClr>
              <a:schemeClr val="bg1"/>
            </a:bgClr>
          </a:pattFill>
        </p:spPr>
        <p:txBody>
          <a:bodyPr wrap="square" anchor="ctr">
            <a:noAutofit/>
          </a:bodyPr>
          <a:lstStyle>
            <a:lvl1pPr marL="0" indent="0" algn="ctr">
              <a:lnSpc>
                <a:spcPct val="100000"/>
              </a:lnSpc>
              <a:spcBef>
                <a:spcPts val="0"/>
              </a:spcBef>
              <a:buNone/>
              <a:defRPr sz="1000" b="1">
                <a:solidFill>
                  <a:srgbClr val="012169"/>
                </a:solidFill>
                <a:latin typeface="Calibri" panose="020F0502020204030204" pitchFamily="34" charset="0"/>
                <a:cs typeface="Calibri" panose="020F0502020204030204" pitchFamily="34" charset="0"/>
              </a:defRPr>
            </a:lvl1pPr>
          </a:lstStyle>
          <a:p>
            <a:r>
              <a:rPr lang="en-US"/>
              <a:t>Click icon to add picture</a:t>
            </a:r>
          </a:p>
        </p:txBody>
      </p:sp>
      <p:sp>
        <p:nvSpPr>
          <p:cNvPr id="41" name="Copy">
            <a:extLst>
              <a:ext uri="{FF2B5EF4-FFF2-40B4-BE49-F238E27FC236}">
                <a16:creationId xmlns:a16="http://schemas.microsoft.com/office/drawing/2014/main" id="{33B0FA81-B68D-AD14-5BD8-54B4BF703294}"/>
              </a:ext>
            </a:extLst>
          </p:cNvPr>
          <p:cNvSpPr>
            <a:spLocks noGrp="1"/>
          </p:cNvSpPr>
          <p:nvPr>
            <p:ph type="body" sz="quarter" idx="59" hasCustomPrompt="1"/>
          </p:nvPr>
        </p:nvSpPr>
        <p:spPr>
          <a:xfrm>
            <a:off x="9961497" y="2389544"/>
            <a:ext cx="1698138" cy="4294720"/>
          </a:xfrm>
          <a:prstGeom prst="rect">
            <a:avLst/>
          </a:prstGeom>
        </p:spPr>
        <p:txBody>
          <a:bodyPr lIns="0" tIns="0" rIns="0" bIns="0" anchor="t">
            <a:noAutofit/>
          </a:bodyPr>
          <a:lstStyle>
            <a:lvl1pPr marL="0" indent="0">
              <a:lnSpc>
                <a:spcPct val="100000"/>
              </a:lnSpc>
              <a:spcBef>
                <a:spcPts val="0"/>
              </a:spcBef>
              <a:buFont typeface="Arial" panose="020B0604020202020204" pitchFamily="34" charset="0"/>
              <a:buNone/>
              <a:defRPr sz="1200" b="1" i="0">
                <a:solidFill>
                  <a:srgbClr val="012169"/>
                </a:solidFill>
                <a:latin typeface="+mn-lt"/>
                <a:cs typeface="Calibri" panose="020F0502020204030204" pitchFamily="34" charset="0"/>
              </a:defRPr>
            </a:lvl1pPr>
            <a:lvl2pPr marL="290513" indent="-163513">
              <a:lnSpc>
                <a:spcPct val="100000"/>
              </a:lnSpc>
              <a:buFont typeface="Courier New" panose="02070309020205020404" pitchFamily="49" charset="0"/>
              <a:buChar char="o"/>
              <a:tabLst/>
              <a:defRPr sz="1200" b="0">
                <a:solidFill>
                  <a:srgbClr val="012169"/>
                </a:solidFill>
                <a:latin typeface="+mn-lt"/>
                <a:cs typeface="Calibri" panose="020F0502020204030204" pitchFamily="34" charset="0"/>
              </a:defRPr>
            </a:lvl2pPr>
            <a:lvl3pPr marL="523875" indent="-163513">
              <a:lnSpc>
                <a:spcPct val="100000"/>
              </a:lnSpc>
              <a:buFont typeface="Wingdings" pitchFamily="2" charset="2"/>
              <a:buChar char="§"/>
              <a:tabLst/>
              <a:defRPr sz="1000">
                <a:solidFill>
                  <a:srgbClr val="012169"/>
                </a:solidFill>
                <a:latin typeface="+mn-lt"/>
                <a:cs typeface="Calibri" panose="020F0502020204030204" pitchFamily="34" charset="0"/>
              </a:defRPr>
            </a:lvl3pPr>
            <a:lvl4pPr marL="744538" indent="-163513">
              <a:lnSpc>
                <a:spcPct val="100000"/>
              </a:lnSpc>
              <a:tabLst/>
              <a:defRPr sz="900">
                <a:solidFill>
                  <a:srgbClr val="012169"/>
                </a:solidFill>
                <a:latin typeface="+mn-lt"/>
                <a:cs typeface="Calibri" panose="020F0502020204030204" pitchFamily="34" charset="0"/>
              </a:defRPr>
            </a:lvl4pPr>
          </a:lstStyle>
          <a:p>
            <a:pPr lvl="0"/>
            <a:r>
              <a:rPr lang="en-US" dirty="0"/>
              <a:t>Text font is Calibri Bold, 12pt in sentence case</a:t>
            </a:r>
          </a:p>
          <a:p>
            <a:pPr lvl="1"/>
            <a:r>
              <a:rPr lang="en-US" dirty="0"/>
              <a:t>List Font is Calibri, 12pt</a:t>
            </a:r>
          </a:p>
          <a:p>
            <a:pPr lvl="2"/>
            <a:r>
              <a:rPr lang="en-US" dirty="0"/>
              <a:t>List Font is Calibri, 10pt</a:t>
            </a:r>
          </a:p>
          <a:p>
            <a:pPr lvl="3"/>
            <a:r>
              <a:rPr lang="en-US" dirty="0"/>
              <a:t>List Font is Calibri, 9pt</a:t>
            </a:r>
          </a:p>
        </p:txBody>
      </p:sp>
      <p:sp>
        <p:nvSpPr>
          <p:cNvPr id="11" name="Copy">
            <a:extLst>
              <a:ext uri="{FF2B5EF4-FFF2-40B4-BE49-F238E27FC236}">
                <a16:creationId xmlns:a16="http://schemas.microsoft.com/office/drawing/2014/main" id="{EAD8630C-9D7A-5CFA-E549-9A01675C39D6}"/>
              </a:ext>
            </a:extLst>
          </p:cNvPr>
          <p:cNvSpPr>
            <a:spLocks noGrp="1"/>
          </p:cNvSpPr>
          <p:nvPr>
            <p:ph type="body" sz="quarter" idx="60" hasCustomPrompt="1"/>
          </p:nvPr>
        </p:nvSpPr>
        <p:spPr>
          <a:xfrm>
            <a:off x="7609129" y="2389544"/>
            <a:ext cx="1698138" cy="4294720"/>
          </a:xfrm>
          <a:prstGeom prst="rect">
            <a:avLst/>
          </a:prstGeom>
        </p:spPr>
        <p:txBody>
          <a:bodyPr lIns="0" tIns="0" rIns="0" bIns="0" anchor="t">
            <a:noAutofit/>
          </a:bodyPr>
          <a:lstStyle>
            <a:lvl1pPr marL="0" indent="0">
              <a:lnSpc>
                <a:spcPct val="100000"/>
              </a:lnSpc>
              <a:spcBef>
                <a:spcPts val="0"/>
              </a:spcBef>
              <a:buFont typeface="Arial" panose="020B0604020202020204" pitchFamily="34" charset="0"/>
              <a:buNone/>
              <a:defRPr sz="1200" b="1" i="0">
                <a:solidFill>
                  <a:srgbClr val="012169"/>
                </a:solidFill>
                <a:latin typeface="+mn-lt"/>
                <a:cs typeface="Calibri" panose="020F0502020204030204" pitchFamily="34" charset="0"/>
              </a:defRPr>
            </a:lvl1pPr>
            <a:lvl2pPr marL="290513" indent="-163513">
              <a:lnSpc>
                <a:spcPct val="100000"/>
              </a:lnSpc>
              <a:buFont typeface="Courier New" panose="02070309020205020404" pitchFamily="49" charset="0"/>
              <a:buChar char="o"/>
              <a:tabLst/>
              <a:defRPr sz="1200" b="0">
                <a:solidFill>
                  <a:srgbClr val="012169"/>
                </a:solidFill>
                <a:latin typeface="+mn-lt"/>
                <a:cs typeface="Calibri" panose="020F0502020204030204" pitchFamily="34" charset="0"/>
              </a:defRPr>
            </a:lvl2pPr>
            <a:lvl3pPr marL="523875" indent="-163513">
              <a:lnSpc>
                <a:spcPct val="100000"/>
              </a:lnSpc>
              <a:buFont typeface="Wingdings" pitchFamily="2" charset="2"/>
              <a:buChar char="§"/>
              <a:tabLst/>
              <a:defRPr sz="1000">
                <a:solidFill>
                  <a:srgbClr val="012169"/>
                </a:solidFill>
                <a:latin typeface="+mn-lt"/>
                <a:cs typeface="Calibri" panose="020F0502020204030204" pitchFamily="34" charset="0"/>
              </a:defRPr>
            </a:lvl3pPr>
            <a:lvl4pPr marL="744538" indent="-163513">
              <a:lnSpc>
                <a:spcPct val="100000"/>
              </a:lnSpc>
              <a:tabLst/>
              <a:defRPr sz="900">
                <a:solidFill>
                  <a:srgbClr val="012169"/>
                </a:solidFill>
                <a:latin typeface="+mn-lt"/>
                <a:cs typeface="Calibri" panose="020F0502020204030204" pitchFamily="34" charset="0"/>
              </a:defRPr>
            </a:lvl4pPr>
          </a:lstStyle>
          <a:p>
            <a:pPr lvl="0"/>
            <a:r>
              <a:rPr lang="en-US" dirty="0"/>
              <a:t>Text font is Calibri Bold, 12pt in sentence case</a:t>
            </a:r>
          </a:p>
          <a:p>
            <a:pPr lvl="1"/>
            <a:r>
              <a:rPr lang="en-US" dirty="0"/>
              <a:t>List Font is Calibri, 12pt</a:t>
            </a:r>
          </a:p>
          <a:p>
            <a:pPr lvl="2"/>
            <a:r>
              <a:rPr lang="en-US" dirty="0"/>
              <a:t>List Font is Calibri, 10pt</a:t>
            </a:r>
          </a:p>
          <a:p>
            <a:pPr lvl="3"/>
            <a:r>
              <a:rPr lang="en-US" dirty="0"/>
              <a:t>List Font is Calibri, 9pt</a:t>
            </a:r>
          </a:p>
        </p:txBody>
      </p:sp>
      <p:sp>
        <p:nvSpPr>
          <p:cNvPr id="12" name="Copy">
            <a:extLst>
              <a:ext uri="{FF2B5EF4-FFF2-40B4-BE49-F238E27FC236}">
                <a16:creationId xmlns:a16="http://schemas.microsoft.com/office/drawing/2014/main" id="{FD246F97-B246-7484-C150-1E2F443D6124}"/>
              </a:ext>
            </a:extLst>
          </p:cNvPr>
          <p:cNvSpPr>
            <a:spLocks noGrp="1"/>
          </p:cNvSpPr>
          <p:nvPr>
            <p:ph type="body" sz="quarter" idx="61" hasCustomPrompt="1"/>
          </p:nvPr>
        </p:nvSpPr>
        <p:spPr>
          <a:xfrm>
            <a:off x="5249387" y="2389544"/>
            <a:ext cx="1698138" cy="4294720"/>
          </a:xfrm>
          <a:prstGeom prst="rect">
            <a:avLst/>
          </a:prstGeom>
        </p:spPr>
        <p:txBody>
          <a:bodyPr lIns="0" tIns="0" rIns="0" bIns="0" anchor="t">
            <a:noAutofit/>
          </a:bodyPr>
          <a:lstStyle>
            <a:lvl1pPr marL="0" indent="0">
              <a:lnSpc>
                <a:spcPct val="100000"/>
              </a:lnSpc>
              <a:spcBef>
                <a:spcPts val="0"/>
              </a:spcBef>
              <a:buFont typeface="Arial" panose="020B0604020202020204" pitchFamily="34" charset="0"/>
              <a:buNone/>
              <a:defRPr sz="1200" b="1" i="0">
                <a:solidFill>
                  <a:srgbClr val="012169"/>
                </a:solidFill>
                <a:latin typeface="+mn-lt"/>
                <a:cs typeface="Calibri" panose="020F0502020204030204" pitchFamily="34" charset="0"/>
              </a:defRPr>
            </a:lvl1pPr>
            <a:lvl2pPr marL="290513" indent="-163513">
              <a:lnSpc>
                <a:spcPct val="100000"/>
              </a:lnSpc>
              <a:buFont typeface="Courier New" panose="02070309020205020404" pitchFamily="49" charset="0"/>
              <a:buChar char="o"/>
              <a:tabLst/>
              <a:defRPr sz="1200" b="0">
                <a:solidFill>
                  <a:srgbClr val="012169"/>
                </a:solidFill>
                <a:latin typeface="+mn-lt"/>
                <a:cs typeface="Calibri" panose="020F0502020204030204" pitchFamily="34" charset="0"/>
              </a:defRPr>
            </a:lvl2pPr>
            <a:lvl3pPr marL="523875" indent="-163513">
              <a:lnSpc>
                <a:spcPct val="100000"/>
              </a:lnSpc>
              <a:buFont typeface="Wingdings" pitchFamily="2" charset="2"/>
              <a:buChar char="§"/>
              <a:tabLst/>
              <a:defRPr sz="1000">
                <a:solidFill>
                  <a:srgbClr val="012169"/>
                </a:solidFill>
                <a:latin typeface="+mn-lt"/>
                <a:cs typeface="Calibri" panose="020F0502020204030204" pitchFamily="34" charset="0"/>
              </a:defRPr>
            </a:lvl3pPr>
            <a:lvl4pPr marL="744538" indent="-163513">
              <a:lnSpc>
                <a:spcPct val="100000"/>
              </a:lnSpc>
              <a:tabLst/>
              <a:defRPr sz="900">
                <a:solidFill>
                  <a:srgbClr val="012169"/>
                </a:solidFill>
                <a:latin typeface="+mn-lt"/>
                <a:cs typeface="Calibri" panose="020F0502020204030204" pitchFamily="34" charset="0"/>
              </a:defRPr>
            </a:lvl4pPr>
          </a:lstStyle>
          <a:p>
            <a:pPr lvl="0"/>
            <a:r>
              <a:rPr lang="en-US" dirty="0"/>
              <a:t>Text font is Calibri Bold, 12pt in sentence case</a:t>
            </a:r>
          </a:p>
          <a:p>
            <a:pPr lvl="1"/>
            <a:r>
              <a:rPr lang="en-US" dirty="0"/>
              <a:t>List Font is Calibri, 12pt</a:t>
            </a:r>
          </a:p>
          <a:p>
            <a:pPr lvl="2"/>
            <a:r>
              <a:rPr lang="en-US" dirty="0"/>
              <a:t>List Font is Calibri, 10pt</a:t>
            </a:r>
          </a:p>
          <a:p>
            <a:pPr lvl="3"/>
            <a:r>
              <a:rPr lang="en-US" dirty="0"/>
              <a:t>List Font is Calibri, 9pt</a:t>
            </a:r>
          </a:p>
        </p:txBody>
      </p:sp>
      <p:sp>
        <p:nvSpPr>
          <p:cNvPr id="16" name="Picture Placeholder 29">
            <a:extLst>
              <a:ext uri="{FF2B5EF4-FFF2-40B4-BE49-F238E27FC236}">
                <a16:creationId xmlns:a16="http://schemas.microsoft.com/office/drawing/2014/main" id="{C224D1FA-0AF6-64A8-9BC1-906DA8332268}"/>
              </a:ext>
            </a:extLst>
          </p:cNvPr>
          <p:cNvSpPr>
            <a:spLocks noGrp="1"/>
          </p:cNvSpPr>
          <p:nvPr>
            <p:ph type="pic" sz="quarter" idx="62"/>
          </p:nvPr>
        </p:nvSpPr>
        <p:spPr>
          <a:xfrm>
            <a:off x="2891855" y="514222"/>
            <a:ext cx="1682750" cy="1682750"/>
          </a:xfrm>
          <a:custGeom>
            <a:avLst/>
            <a:gdLst>
              <a:gd name="connsiteX0" fmla="*/ 841375 w 1682750"/>
              <a:gd name="connsiteY0" fmla="*/ 0 h 1682750"/>
              <a:gd name="connsiteX1" fmla="*/ 1682750 w 1682750"/>
              <a:gd name="connsiteY1" fmla="*/ 841375 h 1682750"/>
              <a:gd name="connsiteX2" fmla="*/ 841375 w 1682750"/>
              <a:gd name="connsiteY2" fmla="*/ 1682750 h 1682750"/>
              <a:gd name="connsiteX3" fmla="*/ 0 w 1682750"/>
              <a:gd name="connsiteY3" fmla="*/ 841375 h 1682750"/>
              <a:gd name="connsiteX4" fmla="*/ 841375 w 1682750"/>
              <a:gd name="connsiteY4" fmla="*/ 0 h 16827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82750" h="1682750">
                <a:moveTo>
                  <a:pt x="841375" y="0"/>
                </a:moveTo>
                <a:cubicBezTo>
                  <a:pt x="1306054" y="0"/>
                  <a:pt x="1682750" y="376696"/>
                  <a:pt x="1682750" y="841375"/>
                </a:cubicBezTo>
                <a:cubicBezTo>
                  <a:pt x="1682750" y="1306054"/>
                  <a:pt x="1306054" y="1682750"/>
                  <a:pt x="841375" y="1682750"/>
                </a:cubicBezTo>
                <a:cubicBezTo>
                  <a:pt x="376696" y="1682750"/>
                  <a:pt x="0" y="1306054"/>
                  <a:pt x="0" y="841375"/>
                </a:cubicBezTo>
                <a:cubicBezTo>
                  <a:pt x="0" y="376696"/>
                  <a:pt x="376696" y="0"/>
                  <a:pt x="841375" y="0"/>
                </a:cubicBezTo>
                <a:close/>
              </a:path>
            </a:pathLst>
          </a:custGeom>
          <a:pattFill prst="pct20">
            <a:fgClr>
              <a:srgbClr val="012169"/>
            </a:fgClr>
            <a:bgClr>
              <a:schemeClr val="bg1"/>
            </a:bgClr>
          </a:pattFill>
        </p:spPr>
        <p:txBody>
          <a:bodyPr wrap="square" anchor="ctr">
            <a:noAutofit/>
          </a:bodyPr>
          <a:lstStyle>
            <a:lvl1pPr marL="0" indent="0" algn="ctr">
              <a:lnSpc>
                <a:spcPct val="100000"/>
              </a:lnSpc>
              <a:spcBef>
                <a:spcPts val="0"/>
              </a:spcBef>
              <a:buNone/>
              <a:defRPr sz="1000" b="1">
                <a:solidFill>
                  <a:srgbClr val="012169"/>
                </a:solidFill>
                <a:latin typeface="Calibri" panose="020F0502020204030204" pitchFamily="34" charset="0"/>
                <a:cs typeface="Calibri" panose="020F0502020204030204" pitchFamily="34" charset="0"/>
              </a:defRPr>
            </a:lvl1pPr>
          </a:lstStyle>
          <a:p>
            <a:r>
              <a:rPr lang="en-US"/>
              <a:t>Click icon to add picture</a:t>
            </a:r>
          </a:p>
        </p:txBody>
      </p:sp>
      <p:sp>
        <p:nvSpPr>
          <p:cNvPr id="21" name="Copy">
            <a:extLst>
              <a:ext uri="{FF2B5EF4-FFF2-40B4-BE49-F238E27FC236}">
                <a16:creationId xmlns:a16="http://schemas.microsoft.com/office/drawing/2014/main" id="{9722EFF4-2BA5-FBD2-4710-959DE117B583}"/>
              </a:ext>
            </a:extLst>
          </p:cNvPr>
          <p:cNvSpPr>
            <a:spLocks noGrp="1"/>
          </p:cNvSpPr>
          <p:nvPr>
            <p:ph type="body" sz="quarter" idx="63" hasCustomPrompt="1"/>
          </p:nvPr>
        </p:nvSpPr>
        <p:spPr>
          <a:xfrm>
            <a:off x="2898073" y="2389544"/>
            <a:ext cx="1698138" cy="4294720"/>
          </a:xfrm>
          <a:prstGeom prst="rect">
            <a:avLst/>
          </a:prstGeom>
        </p:spPr>
        <p:txBody>
          <a:bodyPr lIns="0" tIns="0" rIns="0" bIns="0" anchor="t">
            <a:noAutofit/>
          </a:bodyPr>
          <a:lstStyle>
            <a:lvl1pPr marL="0" indent="0">
              <a:lnSpc>
                <a:spcPct val="100000"/>
              </a:lnSpc>
              <a:spcBef>
                <a:spcPts val="0"/>
              </a:spcBef>
              <a:buFont typeface="Arial" panose="020B0604020202020204" pitchFamily="34" charset="0"/>
              <a:buNone/>
              <a:defRPr sz="1200" b="1" i="0">
                <a:solidFill>
                  <a:srgbClr val="012169"/>
                </a:solidFill>
                <a:latin typeface="+mn-lt"/>
                <a:cs typeface="Calibri" panose="020F0502020204030204" pitchFamily="34" charset="0"/>
              </a:defRPr>
            </a:lvl1pPr>
            <a:lvl2pPr marL="290513" indent="-163513">
              <a:lnSpc>
                <a:spcPct val="100000"/>
              </a:lnSpc>
              <a:buFont typeface="Courier New" panose="02070309020205020404" pitchFamily="49" charset="0"/>
              <a:buChar char="o"/>
              <a:tabLst/>
              <a:defRPr sz="1200" b="0">
                <a:solidFill>
                  <a:srgbClr val="012169"/>
                </a:solidFill>
                <a:latin typeface="+mn-lt"/>
                <a:cs typeface="Calibri" panose="020F0502020204030204" pitchFamily="34" charset="0"/>
              </a:defRPr>
            </a:lvl2pPr>
            <a:lvl3pPr marL="523875" indent="-163513">
              <a:lnSpc>
                <a:spcPct val="100000"/>
              </a:lnSpc>
              <a:buFont typeface="Wingdings" pitchFamily="2" charset="2"/>
              <a:buChar char="§"/>
              <a:tabLst/>
              <a:defRPr sz="1000">
                <a:solidFill>
                  <a:srgbClr val="012169"/>
                </a:solidFill>
                <a:latin typeface="+mn-lt"/>
                <a:cs typeface="Calibri" panose="020F0502020204030204" pitchFamily="34" charset="0"/>
              </a:defRPr>
            </a:lvl3pPr>
            <a:lvl4pPr marL="744538" indent="-163513">
              <a:lnSpc>
                <a:spcPct val="100000"/>
              </a:lnSpc>
              <a:tabLst/>
              <a:defRPr sz="900">
                <a:solidFill>
                  <a:srgbClr val="012169"/>
                </a:solidFill>
                <a:latin typeface="+mn-lt"/>
                <a:cs typeface="Calibri" panose="020F0502020204030204" pitchFamily="34" charset="0"/>
              </a:defRPr>
            </a:lvl4pPr>
          </a:lstStyle>
          <a:p>
            <a:pPr lvl="0"/>
            <a:r>
              <a:rPr lang="en-US" dirty="0"/>
              <a:t>Text font is Calibri Bold, 12pt in sentence case</a:t>
            </a:r>
          </a:p>
          <a:p>
            <a:pPr lvl="1"/>
            <a:r>
              <a:rPr lang="en-US" dirty="0"/>
              <a:t>List Font is Calibri, 12pt</a:t>
            </a:r>
          </a:p>
          <a:p>
            <a:pPr lvl="2"/>
            <a:r>
              <a:rPr lang="en-US" dirty="0"/>
              <a:t>List Font is Calibri, 10pt</a:t>
            </a:r>
          </a:p>
          <a:p>
            <a:pPr lvl="3"/>
            <a:r>
              <a:rPr lang="en-US" dirty="0"/>
              <a:t>List Font is Calibri, 9pt</a:t>
            </a:r>
          </a:p>
        </p:txBody>
      </p:sp>
      <p:sp>
        <p:nvSpPr>
          <p:cNvPr id="22" name="Picture Placeholder 29">
            <a:extLst>
              <a:ext uri="{FF2B5EF4-FFF2-40B4-BE49-F238E27FC236}">
                <a16:creationId xmlns:a16="http://schemas.microsoft.com/office/drawing/2014/main" id="{48483C9E-DFD7-B1A2-13D8-7055398B80C2}"/>
              </a:ext>
            </a:extLst>
          </p:cNvPr>
          <p:cNvSpPr>
            <a:spLocks noGrp="1"/>
          </p:cNvSpPr>
          <p:nvPr>
            <p:ph type="pic" sz="quarter" idx="64"/>
          </p:nvPr>
        </p:nvSpPr>
        <p:spPr>
          <a:xfrm>
            <a:off x="533284" y="514222"/>
            <a:ext cx="1682750" cy="1682750"/>
          </a:xfrm>
          <a:custGeom>
            <a:avLst/>
            <a:gdLst>
              <a:gd name="connsiteX0" fmla="*/ 841375 w 1682750"/>
              <a:gd name="connsiteY0" fmla="*/ 0 h 1682750"/>
              <a:gd name="connsiteX1" fmla="*/ 1682750 w 1682750"/>
              <a:gd name="connsiteY1" fmla="*/ 841375 h 1682750"/>
              <a:gd name="connsiteX2" fmla="*/ 841375 w 1682750"/>
              <a:gd name="connsiteY2" fmla="*/ 1682750 h 1682750"/>
              <a:gd name="connsiteX3" fmla="*/ 0 w 1682750"/>
              <a:gd name="connsiteY3" fmla="*/ 841375 h 1682750"/>
              <a:gd name="connsiteX4" fmla="*/ 841375 w 1682750"/>
              <a:gd name="connsiteY4" fmla="*/ 0 h 16827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82750" h="1682750">
                <a:moveTo>
                  <a:pt x="841375" y="0"/>
                </a:moveTo>
                <a:cubicBezTo>
                  <a:pt x="1306054" y="0"/>
                  <a:pt x="1682750" y="376696"/>
                  <a:pt x="1682750" y="841375"/>
                </a:cubicBezTo>
                <a:cubicBezTo>
                  <a:pt x="1682750" y="1306054"/>
                  <a:pt x="1306054" y="1682750"/>
                  <a:pt x="841375" y="1682750"/>
                </a:cubicBezTo>
                <a:cubicBezTo>
                  <a:pt x="376696" y="1682750"/>
                  <a:pt x="0" y="1306054"/>
                  <a:pt x="0" y="841375"/>
                </a:cubicBezTo>
                <a:cubicBezTo>
                  <a:pt x="0" y="376696"/>
                  <a:pt x="376696" y="0"/>
                  <a:pt x="841375" y="0"/>
                </a:cubicBezTo>
                <a:close/>
              </a:path>
            </a:pathLst>
          </a:custGeom>
          <a:pattFill prst="pct20">
            <a:fgClr>
              <a:srgbClr val="012169"/>
            </a:fgClr>
            <a:bgClr>
              <a:schemeClr val="bg1"/>
            </a:bgClr>
          </a:pattFill>
        </p:spPr>
        <p:txBody>
          <a:bodyPr wrap="square" anchor="ctr">
            <a:noAutofit/>
          </a:bodyPr>
          <a:lstStyle>
            <a:lvl1pPr marL="0" indent="0" algn="ctr">
              <a:lnSpc>
                <a:spcPct val="100000"/>
              </a:lnSpc>
              <a:spcBef>
                <a:spcPts val="0"/>
              </a:spcBef>
              <a:buNone/>
              <a:defRPr sz="1000" b="1">
                <a:solidFill>
                  <a:srgbClr val="012169"/>
                </a:solidFill>
                <a:latin typeface="Calibri" panose="020F0502020204030204" pitchFamily="34" charset="0"/>
                <a:cs typeface="Calibri" panose="020F0502020204030204" pitchFamily="34" charset="0"/>
              </a:defRPr>
            </a:lvl1pPr>
          </a:lstStyle>
          <a:p>
            <a:r>
              <a:rPr lang="en-US"/>
              <a:t>Click icon to add picture</a:t>
            </a:r>
          </a:p>
        </p:txBody>
      </p:sp>
      <p:sp>
        <p:nvSpPr>
          <p:cNvPr id="23" name="Copy">
            <a:extLst>
              <a:ext uri="{FF2B5EF4-FFF2-40B4-BE49-F238E27FC236}">
                <a16:creationId xmlns:a16="http://schemas.microsoft.com/office/drawing/2014/main" id="{AC6144E0-4F96-B1B8-144A-4CF22DAFCCA3}"/>
              </a:ext>
            </a:extLst>
          </p:cNvPr>
          <p:cNvSpPr>
            <a:spLocks noGrp="1"/>
          </p:cNvSpPr>
          <p:nvPr>
            <p:ph type="body" sz="quarter" idx="65" hasCustomPrompt="1"/>
          </p:nvPr>
        </p:nvSpPr>
        <p:spPr>
          <a:xfrm>
            <a:off x="539502" y="2389544"/>
            <a:ext cx="1698138" cy="4294720"/>
          </a:xfrm>
          <a:prstGeom prst="rect">
            <a:avLst/>
          </a:prstGeom>
        </p:spPr>
        <p:txBody>
          <a:bodyPr lIns="0" tIns="0" rIns="0" bIns="0" anchor="t">
            <a:noAutofit/>
          </a:bodyPr>
          <a:lstStyle>
            <a:lvl1pPr marL="0" indent="0">
              <a:lnSpc>
                <a:spcPct val="100000"/>
              </a:lnSpc>
              <a:spcBef>
                <a:spcPts val="0"/>
              </a:spcBef>
              <a:buFont typeface="Arial" panose="020B0604020202020204" pitchFamily="34" charset="0"/>
              <a:buNone/>
              <a:defRPr sz="1200" b="1" i="0">
                <a:solidFill>
                  <a:srgbClr val="012169"/>
                </a:solidFill>
                <a:latin typeface="+mn-lt"/>
                <a:cs typeface="Calibri" panose="020F0502020204030204" pitchFamily="34" charset="0"/>
              </a:defRPr>
            </a:lvl1pPr>
            <a:lvl2pPr marL="290513" indent="-163513">
              <a:lnSpc>
                <a:spcPct val="100000"/>
              </a:lnSpc>
              <a:buFont typeface="Courier New" panose="02070309020205020404" pitchFamily="49" charset="0"/>
              <a:buChar char="o"/>
              <a:tabLst/>
              <a:defRPr sz="1200" b="0">
                <a:solidFill>
                  <a:srgbClr val="012169"/>
                </a:solidFill>
                <a:latin typeface="+mn-lt"/>
                <a:cs typeface="Calibri" panose="020F0502020204030204" pitchFamily="34" charset="0"/>
              </a:defRPr>
            </a:lvl2pPr>
            <a:lvl3pPr marL="523875" indent="-163513">
              <a:lnSpc>
                <a:spcPct val="100000"/>
              </a:lnSpc>
              <a:buFont typeface="Wingdings" pitchFamily="2" charset="2"/>
              <a:buChar char="§"/>
              <a:tabLst/>
              <a:defRPr sz="1000">
                <a:solidFill>
                  <a:srgbClr val="012169"/>
                </a:solidFill>
                <a:latin typeface="+mn-lt"/>
                <a:cs typeface="Calibri" panose="020F0502020204030204" pitchFamily="34" charset="0"/>
              </a:defRPr>
            </a:lvl3pPr>
            <a:lvl4pPr marL="744538" indent="-163513">
              <a:lnSpc>
                <a:spcPct val="100000"/>
              </a:lnSpc>
              <a:tabLst/>
              <a:defRPr sz="900">
                <a:solidFill>
                  <a:srgbClr val="012169"/>
                </a:solidFill>
                <a:latin typeface="+mn-lt"/>
                <a:cs typeface="Calibri" panose="020F0502020204030204" pitchFamily="34" charset="0"/>
              </a:defRPr>
            </a:lvl4pPr>
          </a:lstStyle>
          <a:p>
            <a:pPr lvl="0"/>
            <a:r>
              <a:rPr lang="en-US" dirty="0"/>
              <a:t>Text font is Calibri Bold, 12pt in sentence case</a:t>
            </a:r>
          </a:p>
          <a:p>
            <a:pPr lvl="1"/>
            <a:r>
              <a:rPr lang="en-US" dirty="0"/>
              <a:t>List Font is Calibri, 12pt</a:t>
            </a:r>
          </a:p>
          <a:p>
            <a:pPr lvl="2"/>
            <a:r>
              <a:rPr lang="en-US" dirty="0"/>
              <a:t>List Font is Calibri, 10pt</a:t>
            </a:r>
          </a:p>
          <a:p>
            <a:pPr lvl="3"/>
            <a:r>
              <a:rPr lang="en-US" dirty="0"/>
              <a:t>List Font is Calibri, 9pt</a:t>
            </a:r>
          </a:p>
        </p:txBody>
      </p:sp>
    </p:spTree>
    <p:extLst>
      <p:ext uri="{BB962C8B-B14F-4D97-AF65-F5344CB8AC3E}">
        <p14:creationId xmlns:p14="http://schemas.microsoft.com/office/powerpoint/2010/main" val="2632710674"/>
      </p:ext>
    </p:extLst>
  </p:cSld>
  <p:clrMapOvr>
    <a:masterClrMapping/>
  </p:clrMapOvr>
  <p:extLst>
    <p:ext uri="{DCECCB84-F9BA-43D5-87BE-67443E8EF086}">
      <p15:sldGuideLst xmlns:p15="http://schemas.microsoft.com/office/powerpoint/2012/main">
        <p15:guide id="1" pos="3840">
          <p15:clr>
            <a:srgbClr val="FBAE40"/>
          </p15:clr>
        </p15:guide>
      </p15:sldGuideLst>
    </p:ext>
  </p:extLst>
</p:sldLayout>
</file>

<file path=ppt/slideLayouts/slideLayout129.xml><?xml version="1.0" encoding="utf-8"?>
<p:sldLayout xmlns:a="http://schemas.openxmlformats.org/drawingml/2006/main" xmlns:r="http://schemas.openxmlformats.org/officeDocument/2006/relationships" xmlns:p="http://schemas.openxmlformats.org/presentationml/2006/main" preserve="1" userDrawn="1">
  <p:cSld name="Content+Media 42">
    <p:spTree>
      <p:nvGrpSpPr>
        <p:cNvPr id="1" name=""/>
        <p:cNvGrpSpPr/>
        <p:nvPr/>
      </p:nvGrpSpPr>
      <p:grpSpPr>
        <a:xfrm>
          <a:off x="0" y="0"/>
          <a:ext cx="0" cy="0"/>
          <a:chOff x="0" y="0"/>
          <a:chExt cx="0" cy="0"/>
        </a:xfrm>
      </p:grpSpPr>
      <p:sp>
        <p:nvSpPr>
          <p:cNvPr id="20" name="Freeform 19">
            <a:extLst>
              <a:ext uri="{FF2B5EF4-FFF2-40B4-BE49-F238E27FC236}">
                <a16:creationId xmlns:a16="http://schemas.microsoft.com/office/drawing/2014/main" id="{E862DD52-C9C8-FE59-88EF-3F6A49B780B9}"/>
              </a:ext>
            </a:extLst>
          </p:cNvPr>
          <p:cNvSpPr/>
          <p:nvPr userDrawn="1"/>
        </p:nvSpPr>
        <p:spPr>
          <a:xfrm>
            <a:off x="-516" y="-163"/>
            <a:ext cx="12192351" cy="6858213"/>
          </a:xfrm>
          <a:custGeom>
            <a:avLst/>
            <a:gdLst>
              <a:gd name="connsiteX0" fmla="*/ 12192352 w 12192351"/>
              <a:gd name="connsiteY0" fmla="*/ 0 h 6858213"/>
              <a:gd name="connsiteX1" fmla="*/ 1882678 w 12192351"/>
              <a:gd name="connsiteY1" fmla="*/ 0 h 6858213"/>
              <a:gd name="connsiteX2" fmla="*/ 1177914 w 12192351"/>
              <a:gd name="connsiteY2" fmla="*/ 284240 h 6858213"/>
              <a:gd name="connsiteX3" fmla="*/ 136 w 12192351"/>
              <a:gd name="connsiteY3" fmla="*/ 284240 h 6858213"/>
              <a:gd name="connsiteX4" fmla="*/ 136 w 12192351"/>
              <a:gd name="connsiteY4" fmla="*/ 3877011 h 6858213"/>
              <a:gd name="connsiteX5" fmla="*/ 0 w 12192351"/>
              <a:gd name="connsiteY5" fmla="*/ 3877011 h 6858213"/>
              <a:gd name="connsiteX6" fmla="*/ 0 w 12192351"/>
              <a:gd name="connsiteY6" fmla="*/ 6858214 h 6858213"/>
              <a:gd name="connsiteX7" fmla="*/ 12192212 w 12192351"/>
              <a:gd name="connsiteY7" fmla="*/ 6858214 h 6858213"/>
              <a:gd name="connsiteX8" fmla="*/ 12192212 w 12192351"/>
              <a:gd name="connsiteY8" fmla="*/ 4451933 h 6858213"/>
              <a:gd name="connsiteX9" fmla="*/ 12192352 w 12192351"/>
              <a:gd name="connsiteY9" fmla="*/ 4451819 h 6858213"/>
              <a:gd name="connsiteX10" fmla="*/ 12192352 w 12192351"/>
              <a:gd name="connsiteY10" fmla="*/ 0 h 68582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192351" h="6858213">
                <a:moveTo>
                  <a:pt x="12192352" y="0"/>
                </a:moveTo>
                <a:lnTo>
                  <a:pt x="1882678" y="0"/>
                </a:lnTo>
                <a:cubicBezTo>
                  <a:pt x="1700313" y="178880"/>
                  <a:pt x="1450534" y="284240"/>
                  <a:pt x="1177914" y="284240"/>
                </a:cubicBezTo>
                <a:lnTo>
                  <a:pt x="136" y="284240"/>
                </a:lnTo>
                <a:lnTo>
                  <a:pt x="136" y="3877011"/>
                </a:lnTo>
                <a:lnTo>
                  <a:pt x="0" y="3877011"/>
                </a:lnTo>
                <a:lnTo>
                  <a:pt x="0" y="6858214"/>
                </a:lnTo>
                <a:lnTo>
                  <a:pt x="12192212" y="6858214"/>
                </a:lnTo>
                <a:lnTo>
                  <a:pt x="12192212" y="4451933"/>
                </a:lnTo>
                <a:cubicBezTo>
                  <a:pt x="12192263" y="4451908"/>
                  <a:pt x="12192301" y="4451857"/>
                  <a:pt x="12192352" y="4451819"/>
                </a:cubicBezTo>
                <a:lnTo>
                  <a:pt x="12192352" y="0"/>
                </a:lnTo>
                <a:close/>
              </a:path>
            </a:pathLst>
          </a:custGeom>
          <a:solidFill>
            <a:schemeClr val="bg1"/>
          </a:solidFill>
          <a:ln w="12700" cap="flat">
            <a:noFill/>
            <a:prstDash val="solid"/>
            <a:miter/>
          </a:ln>
        </p:spPr>
        <p:txBody>
          <a:bodyPr rtlCol="0" anchor="ctr">
            <a:noAutofit/>
          </a:bodyPr>
          <a:lstStyle/>
          <a:p>
            <a:endParaRPr lang="en-US"/>
          </a:p>
        </p:txBody>
      </p:sp>
      <p:sp>
        <p:nvSpPr>
          <p:cNvPr id="16" name="Freeform 15">
            <a:extLst>
              <a:ext uri="{FF2B5EF4-FFF2-40B4-BE49-F238E27FC236}">
                <a16:creationId xmlns:a16="http://schemas.microsoft.com/office/drawing/2014/main" id="{0167E2A6-20EC-8D65-169F-23056831F9A4}"/>
              </a:ext>
            </a:extLst>
          </p:cNvPr>
          <p:cNvSpPr/>
          <p:nvPr/>
        </p:nvSpPr>
        <p:spPr>
          <a:xfrm>
            <a:off x="6095707" y="342897"/>
            <a:ext cx="6095988" cy="6016589"/>
          </a:xfrm>
          <a:custGeom>
            <a:avLst/>
            <a:gdLst>
              <a:gd name="connsiteX0" fmla="*/ 6095988 w 6095988"/>
              <a:gd name="connsiteY0" fmla="*/ 0 h 6016589"/>
              <a:gd name="connsiteX1" fmla="*/ 5517160 w 6095988"/>
              <a:gd name="connsiteY1" fmla="*/ 0 h 6016589"/>
              <a:gd name="connsiteX2" fmla="*/ 4137153 w 6095988"/>
              <a:gd name="connsiteY2" fmla="*/ 164532 h 6016589"/>
              <a:gd name="connsiteX3" fmla="*/ 2889975 w 6095988"/>
              <a:gd name="connsiteY3" fmla="*/ 673664 h 6016589"/>
              <a:gd name="connsiteX4" fmla="*/ 1860741 w 6095988"/>
              <a:gd name="connsiteY4" fmla="*/ 1544081 h 6016589"/>
              <a:gd name="connsiteX5" fmla="*/ 1149681 w 6095988"/>
              <a:gd name="connsiteY5" fmla="*/ 2758824 h 6016589"/>
              <a:gd name="connsiteX6" fmla="*/ 367501 w 6095988"/>
              <a:gd name="connsiteY6" fmla="*/ 4807194 h 6016589"/>
              <a:gd name="connsiteX7" fmla="*/ 357099 w 6095988"/>
              <a:gd name="connsiteY7" fmla="*/ 4836074 h 6016589"/>
              <a:gd name="connsiteX8" fmla="*/ 12815 w 6095988"/>
              <a:gd name="connsiteY8" fmla="*/ 5737647 h 6016589"/>
              <a:gd name="connsiteX9" fmla="*/ 210490 w 6095988"/>
              <a:gd name="connsiteY9" fmla="*/ 6016590 h 6016589"/>
              <a:gd name="connsiteX10" fmla="*/ 4233406 w 6095988"/>
              <a:gd name="connsiteY10" fmla="*/ 6016590 h 6016589"/>
              <a:gd name="connsiteX11" fmla="*/ 4233507 w 6095988"/>
              <a:gd name="connsiteY11" fmla="*/ 6016590 h 6016589"/>
              <a:gd name="connsiteX12" fmla="*/ 5228756 w 6095988"/>
              <a:gd name="connsiteY12" fmla="*/ 6016590 h 6016589"/>
              <a:gd name="connsiteX13" fmla="*/ 6095988 w 6095988"/>
              <a:gd name="connsiteY13" fmla="*/ 5939005 h 6016589"/>
              <a:gd name="connsiteX14" fmla="*/ 6095988 w 6095988"/>
              <a:gd name="connsiteY14" fmla="*/ 0 h 6016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095988" h="6016589">
                <a:moveTo>
                  <a:pt x="6095988" y="0"/>
                </a:moveTo>
                <a:lnTo>
                  <a:pt x="5517160" y="0"/>
                </a:lnTo>
                <a:cubicBezTo>
                  <a:pt x="5036224" y="0"/>
                  <a:pt x="4571925" y="55357"/>
                  <a:pt x="4137153" y="164532"/>
                </a:cubicBezTo>
                <a:cubicBezTo>
                  <a:pt x="3685985" y="277823"/>
                  <a:pt x="3266377" y="449120"/>
                  <a:pt x="2889975" y="673664"/>
                </a:cubicBezTo>
                <a:cubicBezTo>
                  <a:pt x="2496630" y="908324"/>
                  <a:pt x="2150339" y="1201169"/>
                  <a:pt x="1860741" y="1544081"/>
                </a:cubicBezTo>
                <a:cubicBezTo>
                  <a:pt x="1561339" y="1898602"/>
                  <a:pt x="1322096" y="2307301"/>
                  <a:pt x="1149681" y="2758824"/>
                </a:cubicBezTo>
                <a:lnTo>
                  <a:pt x="367501" y="4807194"/>
                </a:lnTo>
                <a:cubicBezTo>
                  <a:pt x="363843" y="4816770"/>
                  <a:pt x="360401" y="4826409"/>
                  <a:pt x="357099" y="4836074"/>
                </a:cubicBezTo>
                <a:lnTo>
                  <a:pt x="12815" y="5737647"/>
                </a:lnTo>
                <a:cubicBezTo>
                  <a:pt x="-37477" y="5869346"/>
                  <a:pt x="66866" y="6016590"/>
                  <a:pt x="210490" y="6016590"/>
                </a:cubicBezTo>
                <a:lnTo>
                  <a:pt x="4233406" y="6016590"/>
                </a:lnTo>
                <a:cubicBezTo>
                  <a:pt x="4233444" y="6016590"/>
                  <a:pt x="4233470" y="6016590"/>
                  <a:pt x="4233507" y="6016590"/>
                </a:cubicBezTo>
                <a:lnTo>
                  <a:pt x="5228756" y="6016590"/>
                </a:lnTo>
                <a:cubicBezTo>
                  <a:pt x="5522672" y="6016590"/>
                  <a:pt x="5812664" y="5990339"/>
                  <a:pt x="6095988" y="5939005"/>
                </a:cubicBezTo>
                <a:lnTo>
                  <a:pt x="6095988" y="0"/>
                </a:lnTo>
                <a:close/>
              </a:path>
            </a:pathLst>
          </a:custGeom>
          <a:solidFill>
            <a:srgbClr val="012169"/>
          </a:solidFill>
          <a:ln w="12700" cap="flat">
            <a:noFill/>
            <a:prstDash val="solid"/>
            <a:miter/>
          </a:ln>
        </p:spPr>
        <p:txBody>
          <a:bodyPr rtlCol="0" anchor="ctr">
            <a:noAutofit/>
          </a:bodyPr>
          <a:lstStyle/>
          <a:p>
            <a:endParaRPr lang="en-US"/>
          </a:p>
        </p:txBody>
      </p:sp>
      <p:sp>
        <p:nvSpPr>
          <p:cNvPr id="17" name="Freeform 16">
            <a:extLst>
              <a:ext uri="{FF2B5EF4-FFF2-40B4-BE49-F238E27FC236}">
                <a16:creationId xmlns:a16="http://schemas.microsoft.com/office/drawing/2014/main" id="{A1301A1C-4463-92C1-0C96-38B01D3E97C1}"/>
              </a:ext>
            </a:extLst>
          </p:cNvPr>
          <p:cNvSpPr/>
          <p:nvPr/>
        </p:nvSpPr>
        <p:spPr>
          <a:xfrm>
            <a:off x="6593149" y="685798"/>
            <a:ext cx="5598546" cy="5330788"/>
          </a:xfrm>
          <a:custGeom>
            <a:avLst/>
            <a:gdLst>
              <a:gd name="connsiteX0" fmla="*/ 5598547 w 5598546"/>
              <a:gd name="connsiteY0" fmla="*/ 0 h 5330788"/>
              <a:gd name="connsiteX1" fmla="*/ 5019718 w 5598546"/>
              <a:gd name="connsiteY1" fmla="*/ 0 h 5330788"/>
              <a:gd name="connsiteX2" fmla="*/ 3723226 w 5598546"/>
              <a:gd name="connsiteY2" fmla="*/ 154207 h 5330788"/>
              <a:gd name="connsiteX3" fmla="*/ 2568212 w 5598546"/>
              <a:gd name="connsiteY3" fmla="*/ 625248 h 5330788"/>
              <a:gd name="connsiteX4" fmla="*/ 1625275 w 5598546"/>
              <a:gd name="connsiteY4" fmla="*/ 1422427 h 5330788"/>
              <a:gd name="connsiteX5" fmla="*/ 972584 w 5598546"/>
              <a:gd name="connsiteY5" fmla="*/ 2538236 h 5330788"/>
              <a:gd name="connsiteX6" fmla="*/ 190391 w 5598546"/>
              <a:gd name="connsiteY6" fmla="*/ 4586619 h 5330788"/>
              <a:gd name="connsiteX7" fmla="*/ 189680 w 5598546"/>
              <a:gd name="connsiteY7" fmla="*/ 4588664 h 5330788"/>
              <a:gd name="connsiteX8" fmla="*/ 12820 w 5598546"/>
              <a:gd name="connsiteY8" fmla="*/ 5051845 h 5330788"/>
              <a:gd name="connsiteX9" fmla="*/ 210482 w 5598546"/>
              <a:gd name="connsiteY9" fmla="*/ 5330789 h 5330788"/>
              <a:gd name="connsiteX10" fmla="*/ 4731314 w 5598546"/>
              <a:gd name="connsiteY10" fmla="*/ 5330789 h 5330788"/>
              <a:gd name="connsiteX11" fmla="*/ 5598547 w 5598546"/>
              <a:gd name="connsiteY11" fmla="*/ 5247083 h 5330788"/>
              <a:gd name="connsiteX12" fmla="*/ 5598547 w 5598546"/>
              <a:gd name="connsiteY12" fmla="*/ 0 h 5330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598546" h="5330788">
                <a:moveTo>
                  <a:pt x="5598547" y="0"/>
                </a:moveTo>
                <a:lnTo>
                  <a:pt x="5019718" y="0"/>
                </a:lnTo>
                <a:cubicBezTo>
                  <a:pt x="4566913" y="0"/>
                  <a:pt x="4130718" y="51882"/>
                  <a:pt x="3723226" y="154207"/>
                </a:cubicBezTo>
                <a:cubicBezTo>
                  <a:pt x="3304482" y="259356"/>
                  <a:pt x="2915887" y="417835"/>
                  <a:pt x="2568212" y="625248"/>
                </a:cubicBezTo>
                <a:cubicBezTo>
                  <a:pt x="2207557" y="840398"/>
                  <a:pt x="1890311" y="1108610"/>
                  <a:pt x="1625275" y="1422427"/>
                </a:cubicBezTo>
                <a:cubicBezTo>
                  <a:pt x="1350803" y="1747420"/>
                  <a:pt x="1131207" y="2122832"/>
                  <a:pt x="972584" y="2538236"/>
                </a:cubicBezTo>
                <a:lnTo>
                  <a:pt x="190391" y="4586619"/>
                </a:lnTo>
                <a:cubicBezTo>
                  <a:pt x="190137" y="4587292"/>
                  <a:pt x="189946" y="4587991"/>
                  <a:pt x="189680" y="4588664"/>
                </a:cubicBezTo>
                <a:lnTo>
                  <a:pt x="12820" y="5051845"/>
                </a:lnTo>
                <a:cubicBezTo>
                  <a:pt x="-37486" y="5183545"/>
                  <a:pt x="66871" y="5330789"/>
                  <a:pt x="210482" y="5330789"/>
                </a:cubicBezTo>
                <a:lnTo>
                  <a:pt x="4731314" y="5330789"/>
                </a:lnTo>
                <a:cubicBezTo>
                  <a:pt x="5025776" y="5330789"/>
                  <a:pt x="5315920" y="5302429"/>
                  <a:pt x="5598547" y="5247083"/>
                </a:cubicBezTo>
                <a:lnTo>
                  <a:pt x="5598547" y="0"/>
                </a:lnTo>
                <a:close/>
              </a:path>
            </a:pathLst>
          </a:custGeom>
          <a:solidFill>
            <a:srgbClr val="8BC400"/>
          </a:solidFill>
          <a:ln w="12700" cap="flat">
            <a:noFill/>
            <a:prstDash val="solid"/>
            <a:miter/>
          </a:ln>
        </p:spPr>
        <p:txBody>
          <a:bodyPr rtlCol="0" anchor="ctr">
            <a:noAutofit/>
          </a:bodyPr>
          <a:lstStyle/>
          <a:p>
            <a:endParaRPr lang="en-US"/>
          </a:p>
        </p:txBody>
      </p:sp>
      <p:pic>
        <p:nvPicPr>
          <p:cNvPr id="41" name="Value Chain">
            <a:extLst>
              <a:ext uri="{FF2B5EF4-FFF2-40B4-BE49-F238E27FC236}">
                <a16:creationId xmlns:a16="http://schemas.microsoft.com/office/drawing/2014/main" id="{9583CE39-57B0-90D5-40B4-BFFA303A67E1}"/>
              </a:ext>
            </a:extLst>
          </p:cNvPr>
          <p:cNvPicPr>
            <a:picLocks noChangeAspect="1"/>
          </p:cNvPicPr>
          <p:nvPr userDrawn="1"/>
        </p:nvPicPr>
        <p:blipFill>
          <a:blip r:embed="rId2"/>
          <a:stretch>
            <a:fillRect/>
          </a:stretch>
        </p:blipFill>
        <p:spPr>
          <a:xfrm>
            <a:off x="0" y="6705600"/>
            <a:ext cx="12192000" cy="152400"/>
          </a:xfrm>
          <a:prstGeom prst="rect">
            <a:avLst/>
          </a:prstGeom>
        </p:spPr>
      </p:pic>
      <p:sp>
        <p:nvSpPr>
          <p:cNvPr id="29" name="Image">
            <a:extLst>
              <a:ext uri="{FF2B5EF4-FFF2-40B4-BE49-F238E27FC236}">
                <a16:creationId xmlns:a16="http://schemas.microsoft.com/office/drawing/2014/main" id="{03579896-8DA7-9DF2-7736-8D4EB0A70C0D}"/>
              </a:ext>
            </a:extLst>
          </p:cNvPr>
          <p:cNvSpPr>
            <a:spLocks noGrp="1"/>
          </p:cNvSpPr>
          <p:nvPr>
            <p:ph type="pic" sz="quarter" idx="23"/>
          </p:nvPr>
        </p:nvSpPr>
        <p:spPr>
          <a:xfrm>
            <a:off x="7091059" y="1028700"/>
            <a:ext cx="5100686" cy="4644898"/>
          </a:xfrm>
          <a:custGeom>
            <a:avLst/>
            <a:gdLst>
              <a:gd name="connsiteX0" fmla="*/ 4521821 w 5100686"/>
              <a:gd name="connsiteY0" fmla="*/ 0 h 4644898"/>
              <a:gd name="connsiteX1" fmla="*/ 5100686 w 5100686"/>
              <a:gd name="connsiteY1" fmla="*/ 0 h 4644898"/>
              <a:gd name="connsiteX2" fmla="*/ 5100686 w 5100686"/>
              <a:gd name="connsiteY2" fmla="*/ 4553839 h 4644898"/>
              <a:gd name="connsiteX3" fmla="*/ 4233404 w 5100686"/>
              <a:gd name="connsiteY3" fmla="*/ 4644898 h 4644898"/>
              <a:gd name="connsiteX4" fmla="*/ 210424 w 5100686"/>
              <a:gd name="connsiteY4" fmla="*/ 4644898 h 4644898"/>
              <a:gd name="connsiteX5" fmla="*/ 12812 w 5100686"/>
              <a:gd name="connsiteY5" fmla="*/ 4366006 h 4644898"/>
              <a:gd name="connsiteX6" fmla="*/ 795006 w 5100686"/>
              <a:gd name="connsiteY6" fmla="*/ 2317623 h 4644898"/>
              <a:gd name="connsiteX7" fmla="*/ 4521821 w 5100686"/>
              <a:gd name="connsiteY7" fmla="*/ 0 h 4644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100686" h="4644898">
                <a:moveTo>
                  <a:pt x="4521821" y="0"/>
                </a:moveTo>
                <a:lnTo>
                  <a:pt x="5100686" y="0"/>
                </a:lnTo>
                <a:lnTo>
                  <a:pt x="5100686" y="4553839"/>
                </a:lnTo>
                <a:cubicBezTo>
                  <a:pt x="4820652" y="4613656"/>
                  <a:pt x="4530330" y="4644898"/>
                  <a:pt x="4233404" y="4644898"/>
                </a:cubicBezTo>
                <a:lnTo>
                  <a:pt x="210424" y="4644898"/>
                </a:lnTo>
                <a:cubicBezTo>
                  <a:pt x="66914" y="4644898"/>
                  <a:pt x="-37479" y="4497705"/>
                  <a:pt x="12812" y="4366006"/>
                </a:cubicBezTo>
                <a:lnTo>
                  <a:pt x="795006" y="2317623"/>
                </a:lnTo>
                <a:cubicBezTo>
                  <a:pt x="1387714" y="765683"/>
                  <a:pt x="2829419" y="0"/>
                  <a:pt x="4521821" y="0"/>
                </a:cubicBezTo>
                <a:close/>
              </a:path>
            </a:pathLst>
          </a:custGeom>
          <a:pattFill prst="pct20">
            <a:fgClr>
              <a:srgbClr val="012169"/>
            </a:fgClr>
            <a:bgClr>
              <a:schemeClr val="bg1"/>
            </a:bgClr>
          </a:pattFill>
        </p:spPr>
        <p:txBody>
          <a:bodyPr wrap="square" anchor="ctr">
            <a:noAutofit/>
          </a:bodyPr>
          <a:lstStyle>
            <a:lvl1pPr marL="0" indent="0" algn="ctr">
              <a:lnSpc>
                <a:spcPct val="100000"/>
              </a:lnSpc>
              <a:spcBef>
                <a:spcPts val="0"/>
              </a:spcBef>
              <a:buNone/>
              <a:defRPr sz="2000" b="1">
                <a:solidFill>
                  <a:srgbClr val="012169"/>
                </a:solidFill>
                <a:latin typeface="Calibri" panose="020F0502020204030204" pitchFamily="34" charset="0"/>
                <a:cs typeface="Calibri" panose="020F0502020204030204" pitchFamily="34" charset="0"/>
              </a:defRPr>
            </a:lvl1pPr>
          </a:lstStyle>
          <a:p>
            <a:r>
              <a:rPr lang="en-US"/>
              <a:t>Click icon to add picture</a:t>
            </a:r>
          </a:p>
        </p:txBody>
      </p:sp>
      <p:sp>
        <p:nvSpPr>
          <p:cNvPr id="11" name="Proprietary Statement">
            <a:extLst>
              <a:ext uri="{FF2B5EF4-FFF2-40B4-BE49-F238E27FC236}">
                <a16:creationId xmlns:a16="http://schemas.microsoft.com/office/drawing/2014/main" id="{0C498DA9-A702-4F9D-8458-1A9ECA9764EA}"/>
              </a:ext>
            </a:extLst>
          </p:cNvPr>
          <p:cNvSpPr txBox="1"/>
          <p:nvPr userDrawn="1"/>
        </p:nvSpPr>
        <p:spPr>
          <a:xfrm>
            <a:off x="9849970" y="65481"/>
            <a:ext cx="2019129" cy="275129"/>
          </a:xfrm>
          <a:prstGeom prst="rect">
            <a:avLst/>
          </a:prstGeom>
          <a:noFill/>
        </p:spPr>
        <p:txBody>
          <a:bodyPr wrap="square" rtlCol="0">
            <a:noAutofit/>
          </a:bodyPr>
          <a:lstStyle/>
          <a:p>
            <a:pPr algn="r"/>
            <a:r>
              <a:rPr lang="en-US" sz="800">
                <a:solidFill>
                  <a:srgbClr val="012169"/>
                </a:solidFill>
                <a:latin typeface="+mn-lt"/>
                <a:cs typeface="Calibri" panose="020F0502020204030204" pitchFamily="34" charset="0"/>
              </a:rPr>
              <a:t>Proprietary business information of ADM.</a:t>
            </a:r>
          </a:p>
        </p:txBody>
      </p:sp>
      <p:sp>
        <p:nvSpPr>
          <p:cNvPr id="12" name="Page Number">
            <a:extLst>
              <a:ext uri="{FF2B5EF4-FFF2-40B4-BE49-F238E27FC236}">
                <a16:creationId xmlns:a16="http://schemas.microsoft.com/office/drawing/2014/main" id="{337EEEE7-93C9-7599-AEA1-35D15CC64FD0}"/>
              </a:ext>
            </a:extLst>
          </p:cNvPr>
          <p:cNvSpPr txBox="1"/>
          <p:nvPr userDrawn="1"/>
        </p:nvSpPr>
        <p:spPr>
          <a:xfrm>
            <a:off x="11725057" y="76801"/>
            <a:ext cx="583933" cy="153888"/>
          </a:xfrm>
          <a:prstGeom prst="rect">
            <a:avLst/>
          </a:prstGeom>
          <a:noFill/>
        </p:spPr>
        <p:txBody>
          <a:bodyPr wrap="square" lIns="0" tIns="0" rIns="0" bIns="0" rtlCol="0" anchor="ctr" anchorCtr="0">
            <a:noAutofit/>
          </a:bodyPr>
          <a:lstStyle/>
          <a:p>
            <a:pPr algn="ctr"/>
            <a:fld id="{B49023F9-1F1A-4EC8-9204-C35E5AB6C15C}" type="slidenum">
              <a:rPr lang="en-US" sz="1000" smtClean="0">
                <a:solidFill>
                  <a:srgbClr val="012169"/>
                </a:solidFill>
                <a:latin typeface="+mj-lt"/>
              </a:rPr>
              <a:pPr algn="ctr"/>
              <a:t>‹#›</a:t>
            </a:fld>
            <a:endParaRPr lang="en-US" sz="1000">
              <a:solidFill>
                <a:srgbClr val="012169"/>
              </a:solidFill>
              <a:latin typeface="+mj-lt"/>
            </a:endParaRPr>
          </a:p>
        </p:txBody>
      </p:sp>
      <p:sp>
        <p:nvSpPr>
          <p:cNvPr id="2" name="Title">
            <a:extLst>
              <a:ext uri="{FF2B5EF4-FFF2-40B4-BE49-F238E27FC236}">
                <a16:creationId xmlns:a16="http://schemas.microsoft.com/office/drawing/2014/main" id="{B721A448-4EA9-5B7E-8FFE-80C4D63C3681}"/>
              </a:ext>
            </a:extLst>
          </p:cNvPr>
          <p:cNvSpPr>
            <a:spLocks noGrp="1"/>
          </p:cNvSpPr>
          <p:nvPr>
            <p:ph type="body" sz="quarter" idx="29" hasCustomPrompt="1"/>
          </p:nvPr>
        </p:nvSpPr>
        <p:spPr>
          <a:xfrm>
            <a:off x="350697" y="652001"/>
            <a:ext cx="8067162" cy="430887"/>
          </a:xfrm>
          <a:prstGeom prst="rect">
            <a:avLst/>
          </a:prstGeom>
        </p:spPr>
        <p:txBody>
          <a:bodyPr wrap="square" lIns="0" tIns="0" rIns="0" bIns="0">
            <a:noAutofit/>
          </a:bodyPr>
          <a:lstStyle>
            <a:lvl1pPr marL="0" indent="0">
              <a:lnSpc>
                <a:spcPct val="100000"/>
              </a:lnSpc>
              <a:spcBef>
                <a:spcPts val="0"/>
              </a:spcBef>
              <a:buNone/>
              <a:defRPr b="1" i="0">
                <a:solidFill>
                  <a:srgbClr val="012169"/>
                </a:solidFill>
                <a:latin typeface="+mj-lt"/>
              </a:defRPr>
            </a:lvl1pPr>
          </a:lstStyle>
          <a:p>
            <a:pPr lvl="0"/>
            <a:r>
              <a:rPr lang="en-US" dirty="0"/>
              <a:t>Title Font is Sitka Text Bold, 28pt in Title Case</a:t>
            </a:r>
          </a:p>
        </p:txBody>
      </p:sp>
      <p:sp>
        <p:nvSpPr>
          <p:cNvPr id="4" name="Section Header">
            <a:extLst>
              <a:ext uri="{FF2B5EF4-FFF2-40B4-BE49-F238E27FC236}">
                <a16:creationId xmlns:a16="http://schemas.microsoft.com/office/drawing/2014/main" id="{450D29A8-0B18-4260-6D05-26F7935683C7}"/>
              </a:ext>
            </a:extLst>
          </p:cNvPr>
          <p:cNvSpPr>
            <a:spLocks noGrp="1"/>
          </p:cNvSpPr>
          <p:nvPr>
            <p:ph type="body" sz="quarter" idx="30" hasCustomPrompt="1"/>
          </p:nvPr>
        </p:nvSpPr>
        <p:spPr>
          <a:xfrm>
            <a:off x="351301" y="351423"/>
            <a:ext cx="8067162" cy="169277"/>
          </a:xfrm>
          <a:prstGeom prst="rect">
            <a:avLst/>
          </a:prstGeom>
        </p:spPr>
        <p:txBody>
          <a:bodyPr wrap="square" lIns="0" tIns="0" rIns="0" bIns="0">
            <a:noAutofit/>
          </a:bodyPr>
          <a:lstStyle>
            <a:lvl1pPr marL="0" indent="0">
              <a:lnSpc>
                <a:spcPct val="100000"/>
              </a:lnSpc>
              <a:spcBef>
                <a:spcPts val="0"/>
              </a:spcBef>
              <a:buNone/>
              <a:defRPr sz="1100" b="1">
                <a:solidFill>
                  <a:srgbClr val="DC582A"/>
                </a:solidFill>
              </a:defRPr>
            </a:lvl1pPr>
          </a:lstStyle>
          <a:p>
            <a:pPr lvl="0"/>
            <a:r>
              <a:rPr lang="en-US" dirty="0"/>
              <a:t>Section Header Font is Calibri Bold, 11pt</a:t>
            </a:r>
          </a:p>
        </p:txBody>
      </p:sp>
      <p:sp>
        <p:nvSpPr>
          <p:cNvPr id="19" name="Copy">
            <a:extLst>
              <a:ext uri="{FF2B5EF4-FFF2-40B4-BE49-F238E27FC236}">
                <a16:creationId xmlns:a16="http://schemas.microsoft.com/office/drawing/2014/main" id="{773FA08C-0C1D-39EF-6CAD-A2936D3A2402}"/>
              </a:ext>
            </a:extLst>
          </p:cNvPr>
          <p:cNvSpPr>
            <a:spLocks noGrp="1"/>
          </p:cNvSpPr>
          <p:nvPr>
            <p:ph type="body" sz="quarter" idx="41" hasCustomPrompt="1"/>
          </p:nvPr>
        </p:nvSpPr>
        <p:spPr>
          <a:xfrm>
            <a:off x="350093" y="1434209"/>
            <a:ext cx="6239522" cy="4920070"/>
          </a:xfrm>
          <a:prstGeom prst="rect">
            <a:avLst/>
          </a:prstGeom>
        </p:spPr>
        <p:txBody>
          <a:bodyPr lIns="0" tIns="0" rIns="0" bIns="0" anchor="t">
            <a:noAutofit/>
          </a:bodyPr>
          <a:lstStyle>
            <a:lvl1pPr marL="0" indent="0">
              <a:lnSpc>
                <a:spcPct val="100000"/>
              </a:lnSpc>
              <a:spcBef>
                <a:spcPts val="0"/>
              </a:spcBef>
              <a:buFont typeface="Arial" panose="020B0604020202020204" pitchFamily="34" charset="0"/>
              <a:buNone/>
              <a:defRPr sz="2000" b="0" i="0">
                <a:solidFill>
                  <a:srgbClr val="012169"/>
                </a:solidFill>
                <a:latin typeface="+mn-lt"/>
                <a:cs typeface="Calibri" panose="020F0502020204030204" pitchFamily="34" charset="0"/>
              </a:defRPr>
            </a:lvl1pPr>
            <a:lvl2pPr marL="290513" indent="-163513">
              <a:lnSpc>
                <a:spcPct val="100000"/>
              </a:lnSpc>
              <a:buFont typeface="Courier New" panose="02070309020205020404" pitchFamily="49" charset="0"/>
              <a:buChar char="o"/>
              <a:tabLst/>
              <a:defRPr sz="1400" b="1">
                <a:solidFill>
                  <a:srgbClr val="012169"/>
                </a:solidFill>
                <a:latin typeface="+mn-lt"/>
                <a:cs typeface="Calibri" panose="020F0502020204030204" pitchFamily="34" charset="0"/>
              </a:defRPr>
            </a:lvl2pPr>
            <a:lvl3pPr marL="523875" indent="-163513">
              <a:lnSpc>
                <a:spcPct val="100000"/>
              </a:lnSpc>
              <a:buFont typeface="Wingdings" pitchFamily="2" charset="2"/>
              <a:buChar char="§"/>
              <a:tabLst/>
              <a:defRPr sz="1400">
                <a:solidFill>
                  <a:srgbClr val="012169"/>
                </a:solidFill>
                <a:latin typeface="+mn-lt"/>
                <a:cs typeface="Calibri" panose="020F0502020204030204" pitchFamily="34" charset="0"/>
              </a:defRPr>
            </a:lvl3pPr>
            <a:lvl4pPr marL="744538" indent="-163513">
              <a:lnSpc>
                <a:spcPct val="100000"/>
              </a:lnSpc>
              <a:tabLst/>
              <a:defRPr sz="1200">
                <a:solidFill>
                  <a:srgbClr val="012169"/>
                </a:solidFill>
                <a:latin typeface="+mn-lt"/>
                <a:cs typeface="Calibri" panose="020F0502020204030204" pitchFamily="34" charset="0"/>
              </a:defRPr>
            </a:lvl4pPr>
          </a:lstStyle>
          <a:p>
            <a:pPr lvl="0"/>
            <a:r>
              <a:rPr lang="en-US" dirty="0"/>
              <a:t>Text font is Calibri, 20pt in sentence case</a:t>
            </a:r>
          </a:p>
          <a:p>
            <a:pPr lvl="1"/>
            <a:r>
              <a:rPr lang="en-US" dirty="0"/>
              <a:t>List Font is Calibri Bold, 14pt</a:t>
            </a:r>
          </a:p>
          <a:p>
            <a:pPr lvl="2"/>
            <a:r>
              <a:rPr lang="en-US" dirty="0"/>
              <a:t>List Font is Calibri, 14pt</a:t>
            </a:r>
          </a:p>
          <a:p>
            <a:pPr lvl="3"/>
            <a:r>
              <a:rPr lang="en-US" dirty="0"/>
              <a:t>List Font is Calibri, 12pt</a:t>
            </a:r>
          </a:p>
        </p:txBody>
      </p:sp>
    </p:spTree>
    <p:extLst>
      <p:ext uri="{BB962C8B-B14F-4D97-AF65-F5344CB8AC3E}">
        <p14:creationId xmlns:p14="http://schemas.microsoft.com/office/powerpoint/2010/main" val="2652883554"/>
      </p:ext>
    </p:extLst>
  </p:cSld>
  <p:clrMapOvr>
    <a:masterClrMapping/>
  </p:clrMapOvr>
  <p:extLst>
    <p:ext uri="{DCECCB84-F9BA-43D5-87BE-67443E8EF086}">
      <p15:sldGuideLst xmlns:p15="http://schemas.microsoft.com/office/powerpoint/2012/main">
        <p15:guide id="1" pos="3840">
          <p15:clr>
            <a:srgbClr val="FBAE40"/>
          </p15:clr>
        </p15:guide>
      </p15:sldGuideLst>
    </p:ext>
  </p:extLst>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Cover 4d">
    <p:spTree>
      <p:nvGrpSpPr>
        <p:cNvPr id="1" name=""/>
        <p:cNvGrpSpPr/>
        <p:nvPr/>
      </p:nvGrpSpPr>
      <p:grpSpPr>
        <a:xfrm>
          <a:off x="0" y="0"/>
          <a:ext cx="0" cy="0"/>
          <a:chOff x="0" y="0"/>
          <a:chExt cx="0" cy="0"/>
        </a:xfrm>
      </p:grpSpPr>
      <p:sp>
        <p:nvSpPr>
          <p:cNvPr id="30" name="Leaf 4">
            <a:extLst>
              <a:ext uri="{FF2B5EF4-FFF2-40B4-BE49-F238E27FC236}">
                <a16:creationId xmlns:a16="http://schemas.microsoft.com/office/drawing/2014/main" id="{F1A5FA25-49EF-9144-B247-19121BB16CEE}"/>
              </a:ext>
            </a:extLst>
          </p:cNvPr>
          <p:cNvSpPr/>
          <p:nvPr/>
        </p:nvSpPr>
        <p:spPr>
          <a:xfrm>
            <a:off x="11002430" y="3969770"/>
            <a:ext cx="1187907" cy="2424491"/>
          </a:xfrm>
          <a:custGeom>
            <a:avLst/>
            <a:gdLst>
              <a:gd name="connsiteX0" fmla="*/ 1187779 w 1187907"/>
              <a:gd name="connsiteY0" fmla="*/ 2347037 h 2424491"/>
              <a:gd name="connsiteX1" fmla="*/ 131706 w 1187907"/>
              <a:gd name="connsiteY1" fmla="*/ 2347037 h 2424491"/>
              <a:gd name="connsiteX2" fmla="*/ 86424 w 1187907"/>
              <a:gd name="connsiteY2" fmla="*/ 2322081 h 2424491"/>
              <a:gd name="connsiteX3" fmla="*/ 79644 w 1187907"/>
              <a:gd name="connsiteY3" fmla="*/ 2275790 h 2424491"/>
              <a:gd name="connsiteX4" fmla="*/ 569434 w 1187907"/>
              <a:gd name="connsiteY4" fmla="*/ 979236 h 2424491"/>
              <a:gd name="connsiteX5" fmla="*/ 1187779 w 1187907"/>
              <a:gd name="connsiteY5" fmla="*/ 99566 h 2424491"/>
              <a:gd name="connsiteX6" fmla="*/ 1187779 w 1187907"/>
              <a:gd name="connsiteY6" fmla="*/ 0 h 2424491"/>
              <a:gd name="connsiteX7" fmla="*/ 497801 w 1187907"/>
              <a:gd name="connsiteY7" fmla="*/ 951435 h 2424491"/>
              <a:gd name="connsiteX8" fmla="*/ 8012 w 1187907"/>
              <a:gd name="connsiteY8" fmla="*/ 2247989 h 2424491"/>
              <a:gd name="connsiteX9" fmla="*/ 131834 w 1187907"/>
              <a:gd name="connsiteY9" fmla="*/ 2424492 h 2424491"/>
              <a:gd name="connsiteX10" fmla="*/ 1187907 w 1187907"/>
              <a:gd name="connsiteY10" fmla="*/ 2424492 h 2424491"/>
              <a:gd name="connsiteX11" fmla="*/ 1187907 w 1187907"/>
              <a:gd name="connsiteY11" fmla="*/ 2346908 h 2424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87907" h="2424491">
                <a:moveTo>
                  <a:pt x="1187779" y="2347037"/>
                </a:moveTo>
                <a:lnTo>
                  <a:pt x="131706" y="2347037"/>
                </a:lnTo>
                <a:cubicBezTo>
                  <a:pt x="114054" y="2347037"/>
                  <a:pt x="97041" y="2337727"/>
                  <a:pt x="86424" y="2322081"/>
                </a:cubicBezTo>
                <a:cubicBezTo>
                  <a:pt x="81691" y="2315228"/>
                  <a:pt x="71586" y="2296867"/>
                  <a:pt x="79644" y="2275790"/>
                </a:cubicBezTo>
                <a:lnTo>
                  <a:pt x="569434" y="979236"/>
                </a:lnTo>
                <a:cubicBezTo>
                  <a:pt x="703874" y="623256"/>
                  <a:pt x="911481" y="328696"/>
                  <a:pt x="1187779" y="99566"/>
                </a:cubicBezTo>
                <a:lnTo>
                  <a:pt x="1187779" y="0"/>
                </a:lnTo>
                <a:cubicBezTo>
                  <a:pt x="886793" y="235596"/>
                  <a:pt x="648486" y="552526"/>
                  <a:pt x="497801" y="951435"/>
                </a:cubicBezTo>
                <a:lnTo>
                  <a:pt x="8012" y="2247989"/>
                </a:lnTo>
                <a:cubicBezTo>
                  <a:pt x="-23456" y="2331391"/>
                  <a:pt x="41909" y="2424492"/>
                  <a:pt x="131834" y="2424492"/>
                </a:cubicBezTo>
                <a:lnTo>
                  <a:pt x="1187907" y="2424492"/>
                </a:lnTo>
                <a:lnTo>
                  <a:pt x="1187907" y="2346908"/>
                </a:lnTo>
                <a:close/>
              </a:path>
            </a:pathLst>
          </a:custGeom>
          <a:solidFill>
            <a:schemeClr val="accent2"/>
          </a:solidFill>
          <a:ln w="12700" cap="flat">
            <a:noFill/>
            <a:prstDash val="solid"/>
            <a:miter/>
          </a:ln>
        </p:spPr>
        <p:txBody>
          <a:bodyPr rtlCol="0" anchor="ctr">
            <a:noAutofit/>
          </a:bodyPr>
          <a:lstStyle/>
          <a:p>
            <a:endParaRPr lang="en-US"/>
          </a:p>
        </p:txBody>
      </p:sp>
      <p:sp>
        <p:nvSpPr>
          <p:cNvPr id="19" name="Leaf 3">
            <a:extLst>
              <a:ext uri="{FF2B5EF4-FFF2-40B4-BE49-F238E27FC236}">
                <a16:creationId xmlns:a16="http://schemas.microsoft.com/office/drawing/2014/main" id="{02DB146E-704A-5477-FBB0-473A88EA4C60}"/>
              </a:ext>
            </a:extLst>
          </p:cNvPr>
          <p:cNvSpPr>
            <a:spLocks noGrp="1"/>
          </p:cNvSpPr>
          <p:nvPr>
            <p:ph type="pic" sz="quarter" idx="16"/>
          </p:nvPr>
        </p:nvSpPr>
        <p:spPr>
          <a:xfrm>
            <a:off x="7000851" y="3779146"/>
            <a:ext cx="4552622" cy="2420041"/>
          </a:xfrm>
          <a:custGeom>
            <a:avLst/>
            <a:gdLst>
              <a:gd name="connsiteX0" fmla="*/ 2360065 w 4552622"/>
              <a:gd name="connsiteY0" fmla="*/ 0 h 2420041"/>
              <a:gd name="connsiteX1" fmla="*/ 4426379 w 4552622"/>
              <a:gd name="connsiteY1" fmla="*/ 0 h 2420041"/>
              <a:gd name="connsiteX2" fmla="*/ 4544952 w 4552622"/>
              <a:gd name="connsiteY2" fmla="*/ 167024 h 2420041"/>
              <a:gd name="connsiteX3" fmla="*/ 4159879 w 4552622"/>
              <a:gd name="connsiteY3" fmla="*/ 1097789 h 2420041"/>
              <a:gd name="connsiteX4" fmla="*/ 2209552 w 4552622"/>
              <a:gd name="connsiteY4" fmla="*/ 2420041 h 2420041"/>
              <a:gd name="connsiteX5" fmla="*/ 109878 w 4552622"/>
              <a:gd name="connsiteY5" fmla="*/ 2420041 h 2420041"/>
              <a:gd name="connsiteX6" fmla="*/ 6691 w 4552622"/>
              <a:gd name="connsiteY6" fmla="*/ 2274703 h 2420041"/>
              <a:gd name="connsiteX7" fmla="*/ 414911 w 4552622"/>
              <a:gd name="connsiteY7" fmla="*/ 1207503 h 2420041"/>
              <a:gd name="connsiteX8" fmla="*/ 2360065 w 4552622"/>
              <a:gd name="connsiteY8" fmla="*/ 0 h 2420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52622" h="2420041">
                <a:moveTo>
                  <a:pt x="2360065" y="0"/>
                </a:moveTo>
                <a:lnTo>
                  <a:pt x="4426379" y="0"/>
                </a:lnTo>
                <a:cubicBezTo>
                  <a:pt x="4512497" y="0"/>
                  <a:pt x="4575081" y="88159"/>
                  <a:pt x="4544952" y="167024"/>
                </a:cubicBezTo>
                <a:lnTo>
                  <a:pt x="4159879" y="1097789"/>
                </a:lnTo>
                <a:cubicBezTo>
                  <a:pt x="3852776" y="1900640"/>
                  <a:pt x="3086766" y="2420041"/>
                  <a:pt x="2209552" y="2420041"/>
                </a:cubicBezTo>
                <a:lnTo>
                  <a:pt x="109878" y="2420041"/>
                </a:lnTo>
                <a:cubicBezTo>
                  <a:pt x="34881" y="2420041"/>
                  <a:pt x="-19558" y="2343370"/>
                  <a:pt x="6691" y="2274703"/>
                </a:cubicBezTo>
                <a:lnTo>
                  <a:pt x="414911" y="1207503"/>
                </a:lnTo>
                <a:cubicBezTo>
                  <a:pt x="724211" y="398844"/>
                  <a:pt x="1476644" y="0"/>
                  <a:pt x="2360065" y="0"/>
                </a:cubicBezTo>
                <a:close/>
              </a:path>
            </a:pathLst>
          </a:custGeom>
          <a:pattFill prst="pct20">
            <a:fgClr>
              <a:schemeClr val="accent1"/>
            </a:fgClr>
            <a:bgClr>
              <a:schemeClr val="bg1"/>
            </a:bgClr>
          </a:pattFill>
        </p:spPr>
        <p:txBody>
          <a:bodyPr wrap="square" anchor="ctr">
            <a:noAutofit/>
          </a:bodyPr>
          <a:lstStyle>
            <a:lvl1pPr marL="0" indent="0" algn="ctr">
              <a:buNone/>
              <a:defRPr sz="1000" b="1"/>
            </a:lvl1pPr>
          </a:lstStyle>
          <a:p>
            <a:r>
              <a:rPr lang="en-US"/>
              <a:t>Click icon to add picture</a:t>
            </a:r>
          </a:p>
        </p:txBody>
      </p:sp>
      <p:sp>
        <p:nvSpPr>
          <p:cNvPr id="29" name="Leaf 2">
            <a:extLst>
              <a:ext uri="{FF2B5EF4-FFF2-40B4-BE49-F238E27FC236}">
                <a16:creationId xmlns:a16="http://schemas.microsoft.com/office/drawing/2014/main" id="{25A88050-4B2E-B4C4-E63E-46628C79BF66}"/>
              </a:ext>
            </a:extLst>
          </p:cNvPr>
          <p:cNvSpPr/>
          <p:nvPr/>
        </p:nvSpPr>
        <p:spPr>
          <a:xfrm>
            <a:off x="2691462" y="3721965"/>
            <a:ext cx="4786737" cy="2538390"/>
          </a:xfrm>
          <a:custGeom>
            <a:avLst/>
            <a:gdLst>
              <a:gd name="connsiteX0" fmla="*/ 4654012 w 4786737"/>
              <a:gd name="connsiteY0" fmla="*/ 0 h 2538390"/>
              <a:gd name="connsiteX1" fmla="*/ 2481423 w 4786737"/>
              <a:gd name="connsiteY1" fmla="*/ 0 h 2538390"/>
              <a:gd name="connsiteX2" fmla="*/ 436344 w 4786737"/>
              <a:gd name="connsiteY2" fmla="*/ 1266558 h 2538390"/>
              <a:gd name="connsiteX3" fmla="*/ 7045 w 4786737"/>
              <a:gd name="connsiteY3" fmla="*/ 2385940 h 2538390"/>
              <a:gd name="connsiteX4" fmla="*/ 115565 w 4786737"/>
              <a:gd name="connsiteY4" fmla="*/ 2538390 h 2538390"/>
              <a:gd name="connsiteX5" fmla="*/ 2323165 w 4786737"/>
              <a:gd name="connsiteY5" fmla="*/ 2538390 h 2538390"/>
              <a:gd name="connsiteX6" fmla="*/ 4373798 w 4786737"/>
              <a:gd name="connsiteY6" fmla="*/ 1151416 h 2538390"/>
              <a:gd name="connsiteX7" fmla="*/ 4778680 w 4786737"/>
              <a:gd name="connsiteY7" fmla="*/ 175221 h 2538390"/>
              <a:gd name="connsiteX8" fmla="*/ 4654012 w 4786737"/>
              <a:gd name="connsiteY8" fmla="*/ 0 h 2538390"/>
              <a:gd name="connsiteX9" fmla="*/ 4654012 w 4786737"/>
              <a:gd name="connsiteY9" fmla="*/ 0 h 2538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786737" h="2538390">
                <a:moveTo>
                  <a:pt x="4654012" y="0"/>
                </a:moveTo>
                <a:lnTo>
                  <a:pt x="2481423" y="0"/>
                </a:lnTo>
                <a:cubicBezTo>
                  <a:pt x="1552675" y="0"/>
                  <a:pt x="761515" y="418369"/>
                  <a:pt x="436344" y="1266558"/>
                </a:cubicBezTo>
                <a:lnTo>
                  <a:pt x="7045" y="2385940"/>
                </a:lnTo>
                <a:cubicBezTo>
                  <a:pt x="-20601" y="2457856"/>
                  <a:pt x="36759" y="2538390"/>
                  <a:pt x="115565" y="2538390"/>
                </a:cubicBezTo>
                <a:lnTo>
                  <a:pt x="2323165" y="2538390"/>
                </a:lnTo>
                <a:cubicBezTo>
                  <a:pt x="3245453" y="2538390"/>
                  <a:pt x="4050823" y="1993687"/>
                  <a:pt x="4373798" y="1151416"/>
                </a:cubicBezTo>
                <a:lnTo>
                  <a:pt x="4778680" y="175221"/>
                </a:lnTo>
                <a:cubicBezTo>
                  <a:pt x="4810332" y="92499"/>
                  <a:pt x="4744574" y="0"/>
                  <a:pt x="4654012" y="0"/>
                </a:cubicBezTo>
                <a:lnTo>
                  <a:pt x="4654012" y="0"/>
                </a:lnTo>
                <a:close/>
              </a:path>
            </a:pathLst>
          </a:custGeom>
          <a:solidFill>
            <a:schemeClr val="accent4"/>
          </a:solidFill>
          <a:ln w="12914" cap="flat">
            <a:noFill/>
            <a:prstDash val="solid"/>
            <a:miter/>
          </a:ln>
        </p:spPr>
        <p:txBody>
          <a:bodyPr rtlCol="0" anchor="ctr">
            <a:noAutofit/>
          </a:bodyPr>
          <a:lstStyle/>
          <a:p>
            <a:endParaRPr lang="en-US"/>
          </a:p>
        </p:txBody>
      </p:sp>
      <p:sp>
        <p:nvSpPr>
          <p:cNvPr id="25" name="Leaf 1">
            <a:extLst>
              <a:ext uri="{FF2B5EF4-FFF2-40B4-BE49-F238E27FC236}">
                <a16:creationId xmlns:a16="http://schemas.microsoft.com/office/drawing/2014/main" id="{F37442ED-BDA7-227B-4306-DF884AE9A225}"/>
              </a:ext>
            </a:extLst>
          </p:cNvPr>
          <p:cNvSpPr>
            <a:spLocks noGrp="1"/>
          </p:cNvSpPr>
          <p:nvPr>
            <p:ph type="pic" sz="quarter" idx="17"/>
          </p:nvPr>
        </p:nvSpPr>
        <p:spPr>
          <a:xfrm>
            <a:off x="0" y="3456934"/>
            <a:ext cx="3316081" cy="3064464"/>
          </a:xfrm>
          <a:custGeom>
            <a:avLst/>
            <a:gdLst>
              <a:gd name="connsiteX0" fmla="*/ 3156320 w 3316081"/>
              <a:gd name="connsiteY0" fmla="*/ 0 h 3064464"/>
              <a:gd name="connsiteX1" fmla="*/ 3306376 w 3316081"/>
              <a:gd name="connsiteY1" fmla="*/ 211984 h 3064464"/>
              <a:gd name="connsiteX2" fmla="*/ 2819114 w 3316081"/>
              <a:gd name="connsiteY2" fmla="*/ 1393111 h 3064464"/>
              <a:gd name="connsiteX3" fmla="*/ 557490 w 3316081"/>
              <a:gd name="connsiteY3" fmla="*/ 3063539 h 3064464"/>
              <a:gd name="connsiteX4" fmla="*/ 532535 w 3316081"/>
              <a:gd name="connsiteY4" fmla="*/ 3064464 h 3064464"/>
              <a:gd name="connsiteX5" fmla="*/ 0 w 3316081"/>
              <a:gd name="connsiteY5" fmla="*/ 3064464 h 3064464"/>
              <a:gd name="connsiteX6" fmla="*/ 0 w 3316081"/>
              <a:gd name="connsiteY6" fmla="*/ 42165 h 3064464"/>
              <a:gd name="connsiteX7" fmla="*/ 541617 w 3316081"/>
              <a:gd name="connsiteY7" fmla="*/ 129 h 3064464"/>
              <a:gd name="connsiteX8" fmla="*/ 3156320 w 3316081"/>
              <a:gd name="connsiteY8" fmla="*/ 129 h 3064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16081" h="3064464">
                <a:moveTo>
                  <a:pt x="3156320" y="0"/>
                </a:moveTo>
                <a:cubicBezTo>
                  <a:pt x="3265288" y="0"/>
                  <a:pt x="3344502" y="111923"/>
                  <a:pt x="3306376" y="211984"/>
                </a:cubicBezTo>
                <a:lnTo>
                  <a:pt x="2819114" y="1393111"/>
                </a:lnTo>
                <a:cubicBezTo>
                  <a:pt x="2454681" y="2348466"/>
                  <a:pt x="1580031" y="2987404"/>
                  <a:pt x="557490" y="3063539"/>
                </a:cubicBezTo>
                <a:lnTo>
                  <a:pt x="532535" y="3064464"/>
                </a:lnTo>
                <a:lnTo>
                  <a:pt x="0" y="3064464"/>
                </a:lnTo>
                <a:lnTo>
                  <a:pt x="0" y="42165"/>
                </a:lnTo>
                <a:cubicBezTo>
                  <a:pt x="174785" y="14184"/>
                  <a:pt x="355883" y="129"/>
                  <a:pt x="541617" y="129"/>
                </a:cubicBezTo>
                <a:lnTo>
                  <a:pt x="3156320" y="129"/>
                </a:lnTo>
                <a:close/>
              </a:path>
            </a:pathLst>
          </a:custGeom>
          <a:pattFill prst="pct20">
            <a:fgClr>
              <a:schemeClr val="accent1"/>
            </a:fgClr>
            <a:bgClr>
              <a:schemeClr val="bg1"/>
            </a:bgClr>
          </a:pattFill>
        </p:spPr>
        <p:txBody>
          <a:bodyPr wrap="square" anchor="ctr">
            <a:noAutofit/>
          </a:bodyPr>
          <a:lstStyle>
            <a:lvl1pPr marL="0" indent="0" algn="ctr">
              <a:buNone/>
              <a:defRPr sz="1000" b="1"/>
            </a:lvl1pPr>
          </a:lstStyle>
          <a:p>
            <a:r>
              <a:rPr lang="en-US"/>
              <a:t>Click icon to add picture</a:t>
            </a:r>
          </a:p>
        </p:txBody>
      </p:sp>
      <p:pic>
        <p:nvPicPr>
          <p:cNvPr id="5" name="ADM Logo" descr="A green and blue logo&#10;&#10;AI-generated content may be incorrect.">
            <a:extLst>
              <a:ext uri="{FF2B5EF4-FFF2-40B4-BE49-F238E27FC236}">
                <a16:creationId xmlns:a16="http://schemas.microsoft.com/office/drawing/2014/main" id="{CFE3FF36-9E63-DD25-9788-9F62ED1298DB}"/>
              </a:ext>
            </a:extLst>
          </p:cNvPr>
          <p:cNvPicPr>
            <a:picLocks noChangeAspect="1"/>
          </p:cNvPicPr>
          <p:nvPr userDrawn="1"/>
        </p:nvPicPr>
        <p:blipFill>
          <a:blip r:embed="rId2"/>
          <a:stretch>
            <a:fillRect/>
          </a:stretch>
        </p:blipFill>
        <p:spPr>
          <a:xfrm>
            <a:off x="513118" y="1024474"/>
            <a:ext cx="1701800" cy="1270000"/>
          </a:xfrm>
          <a:prstGeom prst="rect">
            <a:avLst/>
          </a:prstGeom>
        </p:spPr>
      </p:pic>
      <p:cxnSp>
        <p:nvCxnSpPr>
          <p:cNvPr id="6" name="Pipe">
            <a:extLst>
              <a:ext uri="{FF2B5EF4-FFF2-40B4-BE49-F238E27FC236}">
                <a16:creationId xmlns:a16="http://schemas.microsoft.com/office/drawing/2014/main" id="{FC13BAD8-E061-18E0-5C00-16544E3F1B57}"/>
              </a:ext>
            </a:extLst>
          </p:cNvPr>
          <p:cNvCxnSpPr/>
          <p:nvPr userDrawn="1"/>
        </p:nvCxnSpPr>
        <p:spPr>
          <a:xfrm>
            <a:off x="2751667" y="1024474"/>
            <a:ext cx="0" cy="1279101"/>
          </a:xfrm>
          <a:prstGeom prst="line">
            <a:avLst/>
          </a:prstGeom>
          <a:ln w="25400">
            <a:solidFill>
              <a:srgbClr val="012169"/>
            </a:solidFill>
          </a:ln>
        </p:spPr>
        <p:style>
          <a:lnRef idx="1">
            <a:schemeClr val="accent1"/>
          </a:lnRef>
          <a:fillRef idx="0">
            <a:schemeClr val="accent1"/>
          </a:fillRef>
          <a:effectRef idx="0">
            <a:schemeClr val="accent1"/>
          </a:effectRef>
          <a:fontRef idx="minor">
            <a:schemeClr val="tx1"/>
          </a:fontRef>
        </p:style>
      </p:cxnSp>
      <p:sp>
        <p:nvSpPr>
          <p:cNvPr id="2" name="Date">
            <a:extLst>
              <a:ext uri="{FF2B5EF4-FFF2-40B4-BE49-F238E27FC236}">
                <a16:creationId xmlns:a16="http://schemas.microsoft.com/office/drawing/2014/main" id="{7AE45409-79EA-97F4-3194-8C0B879C4D9E}"/>
              </a:ext>
            </a:extLst>
          </p:cNvPr>
          <p:cNvSpPr>
            <a:spLocks noGrp="1"/>
          </p:cNvSpPr>
          <p:nvPr>
            <p:ph type="body" sz="quarter" idx="13" hasCustomPrompt="1"/>
          </p:nvPr>
        </p:nvSpPr>
        <p:spPr>
          <a:xfrm>
            <a:off x="3302389" y="2302470"/>
            <a:ext cx="8539801" cy="246221"/>
          </a:xfrm>
          <a:prstGeom prst="rect">
            <a:avLst/>
          </a:prstGeom>
        </p:spPr>
        <p:txBody>
          <a:bodyPr wrap="square" lIns="0" tIns="0" rIns="0" bIns="0">
            <a:noAutofit/>
          </a:bodyPr>
          <a:lstStyle>
            <a:lvl1pPr marL="0" indent="0">
              <a:lnSpc>
                <a:spcPct val="100000"/>
              </a:lnSpc>
              <a:spcBef>
                <a:spcPts val="0"/>
              </a:spcBef>
              <a:buNone/>
              <a:defRPr sz="1600">
                <a:latin typeface="+mn-lt"/>
              </a:defRPr>
            </a:lvl1pPr>
          </a:lstStyle>
          <a:p>
            <a:pPr lvl="0"/>
            <a:r>
              <a:rPr lang="en-US"/>
              <a:t>Date Font is Calibri, 16pt</a:t>
            </a:r>
          </a:p>
        </p:txBody>
      </p:sp>
      <p:sp>
        <p:nvSpPr>
          <p:cNvPr id="3" name="Title">
            <a:extLst>
              <a:ext uri="{FF2B5EF4-FFF2-40B4-BE49-F238E27FC236}">
                <a16:creationId xmlns:a16="http://schemas.microsoft.com/office/drawing/2014/main" id="{EE87B490-ED1D-3DA3-98B5-B3115EB934AD}"/>
              </a:ext>
            </a:extLst>
          </p:cNvPr>
          <p:cNvSpPr>
            <a:spLocks noGrp="1"/>
          </p:cNvSpPr>
          <p:nvPr>
            <p:ph type="body" sz="quarter" idx="32" hasCustomPrompt="1"/>
          </p:nvPr>
        </p:nvSpPr>
        <p:spPr>
          <a:xfrm>
            <a:off x="3302389" y="1143162"/>
            <a:ext cx="8539807" cy="1147004"/>
          </a:xfrm>
          <a:prstGeom prst="rect">
            <a:avLst/>
          </a:prstGeom>
        </p:spPr>
        <p:txBody>
          <a:bodyPr wrap="square" lIns="0" tIns="0" rIns="0" bIns="0">
            <a:noAutofit/>
          </a:bodyPr>
          <a:lstStyle>
            <a:lvl1pPr marL="0" indent="0">
              <a:lnSpc>
                <a:spcPct val="100000"/>
              </a:lnSpc>
              <a:spcBef>
                <a:spcPts val="0"/>
              </a:spcBef>
              <a:buNone/>
              <a:defRPr sz="3600" b="1" i="0">
                <a:solidFill>
                  <a:srgbClr val="012169"/>
                </a:solidFill>
                <a:latin typeface="+mj-lt"/>
              </a:defRPr>
            </a:lvl1pPr>
          </a:lstStyle>
          <a:p>
            <a:pPr lvl="0"/>
            <a:r>
              <a:rPr lang="en-US"/>
              <a:t>Title Font is Sitka Text Bold, </a:t>
            </a:r>
            <a:br>
              <a:rPr lang="en-US"/>
            </a:br>
            <a:r>
              <a:rPr lang="en-US"/>
              <a:t>36pt in Title Case</a:t>
            </a:r>
          </a:p>
        </p:txBody>
      </p:sp>
      <p:sp>
        <p:nvSpPr>
          <p:cNvPr id="4" name="Section Header">
            <a:extLst>
              <a:ext uri="{FF2B5EF4-FFF2-40B4-BE49-F238E27FC236}">
                <a16:creationId xmlns:a16="http://schemas.microsoft.com/office/drawing/2014/main" id="{545D69DD-8D45-05B7-E485-81118700BF31}"/>
              </a:ext>
            </a:extLst>
          </p:cNvPr>
          <p:cNvSpPr>
            <a:spLocks noGrp="1"/>
          </p:cNvSpPr>
          <p:nvPr>
            <p:ph type="body" sz="quarter" idx="33" hasCustomPrompt="1"/>
          </p:nvPr>
        </p:nvSpPr>
        <p:spPr>
          <a:xfrm>
            <a:off x="3302389" y="925619"/>
            <a:ext cx="8539808" cy="169277"/>
          </a:xfrm>
          <a:prstGeom prst="rect">
            <a:avLst/>
          </a:prstGeom>
        </p:spPr>
        <p:txBody>
          <a:bodyPr wrap="square" lIns="0" tIns="0" rIns="0" bIns="0">
            <a:noAutofit/>
          </a:bodyPr>
          <a:lstStyle>
            <a:lvl1pPr marL="0" indent="0">
              <a:lnSpc>
                <a:spcPct val="100000"/>
              </a:lnSpc>
              <a:spcBef>
                <a:spcPts val="0"/>
              </a:spcBef>
              <a:buNone/>
              <a:defRPr sz="1100" b="1">
                <a:solidFill>
                  <a:srgbClr val="DC582A"/>
                </a:solidFill>
                <a:latin typeface="+mn-lt"/>
              </a:defRPr>
            </a:lvl1pPr>
          </a:lstStyle>
          <a:p>
            <a:pPr lvl="0"/>
            <a:r>
              <a:rPr lang="en-US" dirty="0"/>
              <a:t>Section Header Font is Calibri Bold, 11pt</a:t>
            </a:r>
          </a:p>
        </p:txBody>
      </p:sp>
    </p:spTree>
    <p:extLst>
      <p:ext uri="{BB962C8B-B14F-4D97-AF65-F5344CB8AC3E}">
        <p14:creationId xmlns:p14="http://schemas.microsoft.com/office/powerpoint/2010/main" val="1747415558"/>
      </p:ext>
    </p:extLst>
  </p:cSld>
  <p:clrMapOvr>
    <a:masterClrMapping/>
  </p:clrMapOvr>
  <p:extLst>
    <p:ext uri="{DCECCB84-F9BA-43D5-87BE-67443E8EF086}">
      <p15:sldGuideLst xmlns:p15="http://schemas.microsoft.com/office/powerpoint/2012/main"/>
    </p:ext>
  </p:extLst>
</p:sldLayout>
</file>

<file path=ppt/slideLayouts/slideLayout130.xml><?xml version="1.0" encoding="utf-8"?>
<p:sldLayout xmlns:a="http://schemas.openxmlformats.org/drawingml/2006/main" xmlns:r="http://schemas.openxmlformats.org/officeDocument/2006/relationships" xmlns:p="http://schemas.openxmlformats.org/presentationml/2006/main" preserve="1" userDrawn="1">
  <p:cSld name="Content+Media 43">
    <p:spTree>
      <p:nvGrpSpPr>
        <p:cNvPr id="1" name=""/>
        <p:cNvGrpSpPr/>
        <p:nvPr/>
      </p:nvGrpSpPr>
      <p:grpSpPr>
        <a:xfrm>
          <a:off x="0" y="0"/>
          <a:ext cx="0" cy="0"/>
          <a:chOff x="0" y="0"/>
          <a:chExt cx="0" cy="0"/>
        </a:xfrm>
      </p:grpSpPr>
      <p:sp>
        <p:nvSpPr>
          <p:cNvPr id="17" name="Freeform 16">
            <a:extLst>
              <a:ext uri="{FF2B5EF4-FFF2-40B4-BE49-F238E27FC236}">
                <a16:creationId xmlns:a16="http://schemas.microsoft.com/office/drawing/2014/main" id="{65A8CD6E-FB1E-41B1-B882-179C8821DB88}"/>
              </a:ext>
            </a:extLst>
          </p:cNvPr>
          <p:cNvSpPr/>
          <p:nvPr userDrawn="1"/>
        </p:nvSpPr>
        <p:spPr>
          <a:xfrm>
            <a:off x="-516" y="-163"/>
            <a:ext cx="12192351" cy="6858213"/>
          </a:xfrm>
          <a:custGeom>
            <a:avLst/>
            <a:gdLst>
              <a:gd name="connsiteX0" fmla="*/ 12192352 w 12192351"/>
              <a:gd name="connsiteY0" fmla="*/ 0 h 6858213"/>
              <a:gd name="connsiteX1" fmla="*/ 1882678 w 12192351"/>
              <a:gd name="connsiteY1" fmla="*/ 0 h 6858213"/>
              <a:gd name="connsiteX2" fmla="*/ 1177914 w 12192351"/>
              <a:gd name="connsiteY2" fmla="*/ 284240 h 6858213"/>
              <a:gd name="connsiteX3" fmla="*/ 136 w 12192351"/>
              <a:gd name="connsiteY3" fmla="*/ 284240 h 6858213"/>
              <a:gd name="connsiteX4" fmla="*/ 136 w 12192351"/>
              <a:gd name="connsiteY4" fmla="*/ 3877011 h 6858213"/>
              <a:gd name="connsiteX5" fmla="*/ 0 w 12192351"/>
              <a:gd name="connsiteY5" fmla="*/ 3877011 h 6858213"/>
              <a:gd name="connsiteX6" fmla="*/ 0 w 12192351"/>
              <a:gd name="connsiteY6" fmla="*/ 6858214 h 6858213"/>
              <a:gd name="connsiteX7" fmla="*/ 12192212 w 12192351"/>
              <a:gd name="connsiteY7" fmla="*/ 6858214 h 6858213"/>
              <a:gd name="connsiteX8" fmla="*/ 12192212 w 12192351"/>
              <a:gd name="connsiteY8" fmla="*/ 4451933 h 6858213"/>
              <a:gd name="connsiteX9" fmla="*/ 12192352 w 12192351"/>
              <a:gd name="connsiteY9" fmla="*/ 4451819 h 6858213"/>
              <a:gd name="connsiteX10" fmla="*/ 12192352 w 12192351"/>
              <a:gd name="connsiteY10" fmla="*/ 0 h 68582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192351" h="6858213">
                <a:moveTo>
                  <a:pt x="12192352" y="0"/>
                </a:moveTo>
                <a:lnTo>
                  <a:pt x="1882678" y="0"/>
                </a:lnTo>
                <a:cubicBezTo>
                  <a:pt x="1700313" y="178880"/>
                  <a:pt x="1450534" y="284240"/>
                  <a:pt x="1177914" y="284240"/>
                </a:cubicBezTo>
                <a:lnTo>
                  <a:pt x="136" y="284240"/>
                </a:lnTo>
                <a:lnTo>
                  <a:pt x="136" y="3877011"/>
                </a:lnTo>
                <a:lnTo>
                  <a:pt x="0" y="3877011"/>
                </a:lnTo>
                <a:lnTo>
                  <a:pt x="0" y="6858214"/>
                </a:lnTo>
                <a:lnTo>
                  <a:pt x="12192212" y="6858214"/>
                </a:lnTo>
                <a:lnTo>
                  <a:pt x="12192212" y="4451933"/>
                </a:lnTo>
                <a:cubicBezTo>
                  <a:pt x="12192263" y="4451908"/>
                  <a:pt x="12192301" y="4451857"/>
                  <a:pt x="12192352" y="4451819"/>
                </a:cubicBezTo>
                <a:lnTo>
                  <a:pt x="12192352" y="0"/>
                </a:lnTo>
                <a:close/>
              </a:path>
            </a:pathLst>
          </a:custGeom>
          <a:solidFill>
            <a:schemeClr val="bg1"/>
          </a:solidFill>
          <a:ln w="12700" cap="flat">
            <a:noFill/>
            <a:prstDash val="solid"/>
            <a:miter/>
          </a:ln>
        </p:spPr>
        <p:txBody>
          <a:bodyPr rtlCol="0" anchor="ctr">
            <a:noAutofit/>
          </a:bodyPr>
          <a:lstStyle/>
          <a:p>
            <a:endParaRPr lang="en-US"/>
          </a:p>
        </p:txBody>
      </p:sp>
      <p:pic>
        <p:nvPicPr>
          <p:cNvPr id="41" name="Value Chain">
            <a:extLst>
              <a:ext uri="{FF2B5EF4-FFF2-40B4-BE49-F238E27FC236}">
                <a16:creationId xmlns:a16="http://schemas.microsoft.com/office/drawing/2014/main" id="{9583CE39-57B0-90D5-40B4-BFFA303A67E1}"/>
              </a:ext>
            </a:extLst>
          </p:cNvPr>
          <p:cNvPicPr>
            <a:picLocks noChangeAspect="1"/>
          </p:cNvPicPr>
          <p:nvPr userDrawn="1"/>
        </p:nvPicPr>
        <p:blipFill>
          <a:blip r:embed="rId2"/>
          <a:stretch>
            <a:fillRect/>
          </a:stretch>
        </p:blipFill>
        <p:spPr>
          <a:xfrm>
            <a:off x="0" y="6705600"/>
            <a:ext cx="12192000" cy="152400"/>
          </a:xfrm>
          <a:prstGeom prst="rect">
            <a:avLst/>
          </a:prstGeom>
        </p:spPr>
      </p:pic>
      <p:sp>
        <p:nvSpPr>
          <p:cNvPr id="43" name="Picture Placeholder 42">
            <a:extLst>
              <a:ext uri="{FF2B5EF4-FFF2-40B4-BE49-F238E27FC236}">
                <a16:creationId xmlns:a16="http://schemas.microsoft.com/office/drawing/2014/main" id="{516405A8-D403-826A-588E-EDE5477EF6FE}"/>
              </a:ext>
            </a:extLst>
          </p:cNvPr>
          <p:cNvSpPr>
            <a:spLocks noGrp="1"/>
          </p:cNvSpPr>
          <p:nvPr>
            <p:ph type="pic" sz="quarter" idx="23"/>
          </p:nvPr>
        </p:nvSpPr>
        <p:spPr>
          <a:xfrm>
            <a:off x="351985" y="3384236"/>
            <a:ext cx="5581090" cy="2972054"/>
          </a:xfrm>
          <a:custGeom>
            <a:avLst/>
            <a:gdLst>
              <a:gd name="connsiteX0" fmla="*/ 2893246 w 5581090"/>
              <a:gd name="connsiteY0" fmla="*/ 0 h 2972054"/>
              <a:gd name="connsiteX1" fmla="*/ 5426389 w 5581090"/>
              <a:gd name="connsiteY1" fmla="*/ 0 h 2972054"/>
              <a:gd name="connsiteX2" fmla="*/ 5571676 w 5581090"/>
              <a:gd name="connsiteY2" fmla="*/ 205105 h 2972054"/>
              <a:gd name="connsiteX3" fmla="*/ 5099618 w 5581090"/>
              <a:gd name="connsiteY3" fmla="*/ 1348105 h 2972054"/>
              <a:gd name="connsiteX4" fmla="*/ 2708715 w 5581090"/>
              <a:gd name="connsiteY4" fmla="*/ 2972054 h 2972054"/>
              <a:gd name="connsiteX5" fmla="*/ 134678 w 5581090"/>
              <a:gd name="connsiteY5" fmla="*/ 2972054 h 2972054"/>
              <a:gd name="connsiteX6" fmla="*/ 8186 w 5581090"/>
              <a:gd name="connsiteY6" fmla="*/ 2793619 h 2972054"/>
              <a:gd name="connsiteX7" fmla="*/ 508693 w 5581090"/>
              <a:gd name="connsiteY7" fmla="*/ 1482979 h 2972054"/>
              <a:gd name="connsiteX8" fmla="*/ 2893246 w 5581090"/>
              <a:gd name="connsiteY8" fmla="*/ 0 h 2972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581090" h="2972054">
                <a:moveTo>
                  <a:pt x="2893246" y="0"/>
                </a:moveTo>
                <a:lnTo>
                  <a:pt x="5426389" y="0"/>
                </a:lnTo>
                <a:cubicBezTo>
                  <a:pt x="5531925" y="0"/>
                  <a:pt x="5608634" y="108331"/>
                  <a:pt x="5571676" y="205105"/>
                </a:cubicBezTo>
                <a:lnTo>
                  <a:pt x="5099618" y="1348105"/>
                </a:lnTo>
                <a:cubicBezTo>
                  <a:pt x="4723189" y="2334260"/>
                  <a:pt x="3784024" y="2972054"/>
                  <a:pt x="2708715" y="2972054"/>
                </a:cubicBezTo>
                <a:lnTo>
                  <a:pt x="134678" y="2972054"/>
                </a:lnTo>
                <a:cubicBezTo>
                  <a:pt x="42730" y="2972054"/>
                  <a:pt x="-23945" y="2877947"/>
                  <a:pt x="8186" y="2793619"/>
                </a:cubicBezTo>
                <a:lnTo>
                  <a:pt x="508693" y="1482979"/>
                </a:lnTo>
                <a:cubicBezTo>
                  <a:pt x="887915" y="489839"/>
                  <a:pt x="1810316" y="0"/>
                  <a:pt x="2893246" y="0"/>
                </a:cubicBezTo>
                <a:close/>
              </a:path>
            </a:pathLst>
          </a:custGeom>
          <a:pattFill prst="pct20">
            <a:fgClr>
              <a:srgbClr val="012169"/>
            </a:fgClr>
            <a:bgClr>
              <a:schemeClr val="bg1"/>
            </a:bgClr>
          </a:pattFill>
        </p:spPr>
        <p:txBody>
          <a:bodyPr wrap="square" anchor="ctr">
            <a:noAutofit/>
          </a:bodyPr>
          <a:lstStyle>
            <a:lvl1pPr marL="0" indent="0" algn="ctr">
              <a:lnSpc>
                <a:spcPct val="100000"/>
              </a:lnSpc>
              <a:spcBef>
                <a:spcPts val="0"/>
              </a:spcBef>
              <a:buNone/>
              <a:defRPr sz="2000" b="1">
                <a:solidFill>
                  <a:srgbClr val="012169"/>
                </a:solidFill>
                <a:latin typeface="Calibri" panose="020F0502020204030204" pitchFamily="34" charset="0"/>
                <a:cs typeface="Calibri" panose="020F0502020204030204" pitchFamily="34" charset="0"/>
              </a:defRPr>
            </a:lvl1pPr>
          </a:lstStyle>
          <a:p>
            <a:r>
              <a:rPr lang="en-US"/>
              <a:t>Click icon to add picture</a:t>
            </a:r>
          </a:p>
        </p:txBody>
      </p:sp>
      <p:sp>
        <p:nvSpPr>
          <p:cNvPr id="9" name="Proprietary Statement">
            <a:extLst>
              <a:ext uri="{FF2B5EF4-FFF2-40B4-BE49-F238E27FC236}">
                <a16:creationId xmlns:a16="http://schemas.microsoft.com/office/drawing/2014/main" id="{1A941879-91CF-6902-D24F-7BFD647A0363}"/>
              </a:ext>
            </a:extLst>
          </p:cNvPr>
          <p:cNvSpPr txBox="1"/>
          <p:nvPr userDrawn="1"/>
        </p:nvSpPr>
        <p:spPr>
          <a:xfrm rot="5400000">
            <a:off x="11015684" y="1173468"/>
            <a:ext cx="1949939" cy="275129"/>
          </a:xfrm>
          <a:prstGeom prst="rect">
            <a:avLst/>
          </a:prstGeom>
          <a:noFill/>
        </p:spPr>
        <p:txBody>
          <a:bodyPr wrap="square" rtlCol="0">
            <a:noAutofit/>
          </a:bodyPr>
          <a:lstStyle/>
          <a:p>
            <a:r>
              <a:rPr lang="en-US" sz="800">
                <a:solidFill>
                  <a:srgbClr val="012169"/>
                </a:solidFill>
                <a:latin typeface="+mn-lt"/>
                <a:cs typeface="Calibri" panose="020F0502020204030204" pitchFamily="34" charset="0"/>
              </a:rPr>
              <a:t>Proprietary business information of ADM.</a:t>
            </a:r>
          </a:p>
        </p:txBody>
      </p:sp>
      <p:sp>
        <p:nvSpPr>
          <p:cNvPr id="10" name="Page Number">
            <a:extLst>
              <a:ext uri="{FF2B5EF4-FFF2-40B4-BE49-F238E27FC236}">
                <a16:creationId xmlns:a16="http://schemas.microsoft.com/office/drawing/2014/main" id="{A3E9C9C6-ABF9-46CC-CBF9-C10CC4BA3F1C}"/>
              </a:ext>
            </a:extLst>
          </p:cNvPr>
          <p:cNvSpPr txBox="1"/>
          <p:nvPr userDrawn="1"/>
        </p:nvSpPr>
        <p:spPr>
          <a:xfrm>
            <a:off x="11725057" y="76801"/>
            <a:ext cx="583933" cy="153888"/>
          </a:xfrm>
          <a:prstGeom prst="rect">
            <a:avLst/>
          </a:prstGeom>
          <a:noFill/>
        </p:spPr>
        <p:txBody>
          <a:bodyPr wrap="square" lIns="0" tIns="0" rIns="0" bIns="0" rtlCol="0" anchor="ctr" anchorCtr="0">
            <a:noAutofit/>
          </a:bodyPr>
          <a:lstStyle/>
          <a:p>
            <a:pPr algn="ctr"/>
            <a:fld id="{B49023F9-1F1A-4EC8-9204-C35E5AB6C15C}" type="slidenum">
              <a:rPr lang="en-US" sz="1000" smtClean="0">
                <a:solidFill>
                  <a:srgbClr val="012169"/>
                </a:solidFill>
                <a:latin typeface="+mj-lt"/>
              </a:rPr>
              <a:pPr algn="ctr"/>
              <a:t>‹#›</a:t>
            </a:fld>
            <a:endParaRPr lang="en-US" sz="1000">
              <a:solidFill>
                <a:srgbClr val="012169"/>
              </a:solidFill>
              <a:latin typeface="+mj-lt"/>
            </a:endParaRPr>
          </a:p>
        </p:txBody>
      </p:sp>
      <p:sp>
        <p:nvSpPr>
          <p:cNvPr id="4" name="Copy">
            <a:extLst>
              <a:ext uri="{FF2B5EF4-FFF2-40B4-BE49-F238E27FC236}">
                <a16:creationId xmlns:a16="http://schemas.microsoft.com/office/drawing/2014/main" id="{F117978A-3356-7EB9-9C4D-7B9D1300E194}"/>
              </a:ext>
            </a:extLst>
          </p:cNvPr>
          <p:cNvSpPr>
            <a:spLocks noGrp="1"/>
          </p:cNvSpPr>
          <p:nvPr>
            <p:ph type="body" sz="quarter" idx="41" hasCustomPrompt="1"/>
          </p:nvPr>
        </p:nvSpPr>
        <p:spPr>
          <a:xfrm>
            <a:off x="350093" y="1859949"/>
            <a:ext cx="5593517" cy="1173702"/>
          </a:xfrm>
          <a:prstGeom prst="rect">
            <a:avLst/>
          </a:prstGeom>
        </p:spPr>
        <p:txBody>
          <a:bodyPr lIns="0" tIns="0" rIns="0" bIns="0" anchor="t">
            <a:noAutofit/>
          </a:bodyPr>
          <a:lstStyle>
            <a:lvl1pPr marL="0" indent="0">
              <a:lnSpc>
                <a:spcPct val="100000"/>
              </a:lnSpc>
              <a:spcBef>
                <a:spcPts val="0"/>
              </a:spcBef>
              <a:buFont typeface="Arial" panose="020B0604020202020204" pitchFamily="34" charset="0"/>
              <a:buNone/>
              <a:defRPr sz="2000" b="0" i="0">
                <a:solidFill>
                  <a:srgbClr val="012169"/>
                </a:solidFill>
                <a:latin typeface="+mn-lt"/>
                <a:cs typeface="Calibri" panose="020F0502020204030204" pitchFamily="34" charset="0"/>
              </a:defRPr>
            </a:lvl1pPr>
            <a:lvl2pPr marL="290513" indent="-163513">
              <a:lnSpc>
                <a:spcPct val="100000"/>
              </a:lnSpc>
              <a:buFont typeface="Courier New" panose="02070309020205020404" pitchFamily="49" charset="0"/>
              <a:buChar char="o"/>
              <a:tabLst/>
              <a:defRPr sz="1400" b="1">
                <a:solidFill>
                  <a:srgbClr val="012169"/>
                </a:solidFill>
                <a:latin typeface="+mn-lt"/>
                <a:cs typeface="Calibri" panose="020F0502020204030204" pitchFamily="34" charset="0"/>
              </a:defRPr>
            </a:lvl2pPr>
            <a:lvl3pPr marL="523875" indent="-163513">
              <a:lnSpc>
                <a:spcPct val="100000"/>
              </a:lnSpc>
              <a:buFont typeface="Wingdings" pitchFamily="2" charset="2"/>
              <a:buChar char="§"/>
              <a:tabLst/>
              <a:defRPr sz="1400">
                <a:solidFill>
                  <a:srgbClr val="012169"/>
                </a:solidFill>
                <a:latin typeface="+mn-lt"/>
                <a:cs typeface="Calibri" panose="020F0502020204030204" pitchFamily="34" charset="0"/>
              </a:defRPr>
            </a:lvl3pPr>
            <a:lvl4pPr marL="744538" indent="-163513">
              <a:lnSpc>
                <a:spcPct val="100000"/>
              </a:lnSpc>
              <a:tabLst/>
              <a:defRPr sz="1200">
                <a:solidFill>
                  <a:srgbClr val="012169"/>
                </a:solidFill>
                <a:latin typeface="+mn-lt"/>
                <a:cs typeface="Calibri" panose="020F0502020204030204" pitchFamily="34" charset="0"/>
              </a:defRPr>
            </a:lvl4pPr>
          </a:lstStyle>
          <a:p>
            <a:pPr lvl="0"/>
            <a:r>
              <a:rPr lang="en-US" dirty="0"/>
              <a:t>Text font is Calibri, 20pt in sentence case</a:t>
            </a:r>
          </a:p>
          <a:p>
            <a:pPr lvl="1"/>
            <a:r>
              <a:rPr lang="en-US" dirty="0"/>
              <a:t>List Font is Calibri Bold, 14pt</a:t>
            </a:r>
          </a:p>
          <a:p>
            <a:pPr lvl="2"/>
            <a:r>
              <a:rPr lang="en-US" dirty="0"/>
              <a:t>List Font is Calibri, 14pt</a:t>
            </a:r>
          </a:p>
          <a:p>
            <a:pPr lvl="3"/>
            <a:r>
              <a:rPr lang="en-US" dirty="0"/>
              <a:t>List Font is Calibri, 12pt</a:t>
            </a:r>
          </a:p>
        </p:txBody>
      </p:sp>
      <p:sp>
        <p:nvSpPr>
          <p:cNvPr id="6" name="Copy">
            <a:extLst>
              <a:ext uri="{FF2B5EF4-FFF2-40B4-BE49-F238E27FC236}">
                <a16:creationId xmlns:a16="http://schemas.microsoft.com/office/drawing/2014/main" id="{3292BA45-CBCD-06A4-F394-47DA152A7A68}"/>
              </a:ext>
            </a:extLst>
          </p:cNvPr>
          <p:cNvSpPr>
            <a:spLocks noGrp="1"/>
          </p:cNvSpPr>
          <p:nvPr>
            <p:ph type="body" sz="quarter" idx="42" hasCustomPrompt="1"/>
          </p:nvPr>
        </p:nvSpPr>
        <p:spPr>
          <a:xfrm>
            <a:off x="6297841" y="343037"/>
            <a:ext cx="5551714" cy="6013253"/>
          </a:xfrm>
          <a:prstGeom prst="rect">
            <a:avLst/>
          </a:prstGeom>
        </p:spPr>
        <p:txBody>
          <a:bodyPr lIns="0" tIns="0" rIns="0" bIns="0" anchor="t">
            <a:noAutofit/>
          </a:bodyPr>
          <a:lstStyle>
            <a:lvl1pPr marL="0" indent="0">
              <a:lnSpc>
                <a:spcPct val="100000"/>
              </a:lnSpc>
              <a:spcBef>
                <a:spcPts val="0"/>
              </a:spcBef>
              <a:buFont typeface="Arial" panose="020B0604020202020204" pitchFamily="34" charset="0"/>
              <a:buNone/>
              <a:defRPr sz="2000" b="0" i="0">
                <a:solidFill>
                  <a:srgbClr val="012169"/>
                </a:solidFill>
                <a:latin typeface="+mn-lt"/>
                <a:cs typeface="Calibri" panose="020F0502020204030204" pitchFamily="34" charset="0"/>
              </a:defRPr>
            </a:lvl1pPr>
            <a:lvl2pPr marL="290513" indent="-163513">
              <a:lnSpc>
                <a:spcPct val="100000"/>
              </a:lnSpc>
              <a:buFont typeface="Courier New" panose="02070309020205020404" pitchFamily="49" charset="0"/>
              <a:buChar char="o"/>
              <a:tabLst/>
              <a:defRPr sz="1400" b="1">
                <a:solidFill>
                  <a:srgbClr val="012169"/>
                </a:solidFill>
                <a:latin typeface="+mn-lt"/>
                <a:cs typeface="Calibri" panose="020F0502020204030204" pitchFamily="34" charset="0"/>
              </a:defRPr>
            </a:lvl2pPr>
            <a:lvl3pPr marL="523875" indent="-163513">
              <a:lnSpc>
                <a:spcPct val="100000"/>
              </a:lnSpc>
              <a:buFont typeface="Wingdings" pitchFamily="2" charset="2"/>
              <a:buChar char="§"/>
              <a:tabLst/>
              <a:defRPr sz="1400">
                <a:solidFill>
                  <a:srgbClr val="012169"/>
                </a:solidFill>
                <a:latin typeface="+mn-lt"/>
                <a:cs typeface="Calibri" panose="020F0502020204030204" pitchFamily="34" charset="0"/>
              </a:defRPr>
            </a:lvl3pPr>
            <a:lvl4pPr marL="744538" indent="-163513">
              <a:lnSpc>
                <a:spcPct val="100000"/>
              </a:lnSpc>
              <a:tabLst/>
              <a:defRPr sz="1200">
                <a:solidFill>
                  <a:srgbClr val="012169"/>
                </a:solidFill>
                <a:latin typeface="+mn-lt"/>
                <a:cs typeface="Calibri" panose="020F0502020204030204" pitchFamily="34" charset="0"/>
              </a:defRPr>
            </a:lvl4pPr>
          </a:lstStyle>
          <a:p>
            <a:pPr lvl="0"/>
            <a:r>
              <a:rPr lang="en-US" dirty="0"/>
              <a:t>Text font is Calibri, 20pt in sentence case</a:t>
            </a:r>
          </a:p>
          <a:p>
            <a:pPr lvl="1"/>
            <a:r>
              <a:rPr lang="en-US" dirty="0"/>
              <a:t>List Font is Calibri Bold, 14pt</a:t>
            </a:r>
          </a:p>
          <a:p>
            <a:pPr lvl="2"/>
            <a:r>
              <a:rPr lang="en-US" dirty="0"/>
              <a:t>List Font is Calibri, 14pt</a:t>
            </a:r>
          </a:p>
          <a:p>
            <a:pPr lvl="3"/>
            <a:r>
              <a:rPr lang="en-US" dirty="0"/>
              <a:t>List Font is Calibri, 12pt</a:t>
            </a:r>
          </a:p>
        </p:txBody>
      </p:sp>
      <p:sp>
        <p:nvSpPr>
          <p:cNvPr id="2" name="Title">
            <a:extLst>
              <a:ext uri="{FF2B5EF4-FFF2-40B4-BE49-F238E27FC236}">
                <a16:creationId xmlns:a16="http://schemas.microsoft.com/office/drawing/2014/main" id="{95F44CFC-4D9F-CB5D-48DB-A3E297251AE0}"/>
              </a:ext>
            </a:extLst>
          </p:cNvPr>
          <p:cNvSpPr>
            <a:spLocks noGrp="1"/>
          </p:cNvSpPr>
          <p:nvPr>
            <p:ph type="body" sz="quarter" idx="29" hasCustomPrompt="1"/>
          </p:nvPr>
        </p:nvSpPr>
        <p:spPr>
          <a:xfrm>
            <a:off x="350092" y="652001"/>
            <a:ext cx="5593517" cy="861774"/>
          </a:xfrm>
          <a:prstGeom prst="rect">
            <a:avLst/>
          </a:prstGeom>
        </p:spPr>
        <p:txBody>
          <a:bodyPr wrap="square" lIns="0" tIns="0" rIns="0" bIns="0">
            <a:noAutofit/>
          </a:bodyPr>
          <a:lstStyle>
            <a:lvl1pPr marL="0" indent="0">
              <a:lnSpc>
                <a:spcPct val="100000"/>
              </a:lnSpc>
              <a:spcBef>
                <a:spcPts val="0"/>
              </a:spcBef>
              <a:buNone/>
              <a:defRPr b="1" i="0">
                <a:solidFill>
                  <a:srgbClr val="012169"/>
                </a:solidFill>
                <a:latin typeface="+mj-lt"/>
              </a:defRPr>
            </a:lvl1pPr>
          </a:lstStyle>
          <a:p>
            <a:pPr lvl="0"/>
            <a:r>
              <a:rPr lang="en-US" dirty="0"/>
              <a:t>Title Font is Sitka Text Bold, 28pt in Title Case</a:t>
            </a:r>
          </a:p>
        </p:txBody>
      </p:sp>
      <p:sp>
        <p:nvSpPr>
          <p:cNvPr id="3" name="Section Header">
            <a:extLst>
              <a:ext uri="{FF2B5EF4-FFF2-40B4-BE49-F238E27FC236}">
                <a16:creationId xmlns:a16="http://schemas.microsoft.com/office/drawing/2014/main" id="{F8205D3A-4EDB-A7AB-374A-9044BF3000AA}"/>
              </a:ext>
            </a:extLst>
          </p:cNvPr>
          <p:cNvSpPr>
            <a:spLocks noGrp="1"/>
          </p:cNvSpPr>
          <p:nvPr>
            <p:ph type="body" sz="quarter" idx="30" hasCustomPrompt="1"/>
          </p:nvPr>
        </p:nvSpPr>
        <p:spPr>
          <a:xfrm>
            <a:off x="350094" y="351423"/>
            <a:ext cx="5593603" cy="169277"/>
          </a:xfrm>
          <a:prstGeom prst="rect">
            <a:avLst/>
          </a:prstGeom>
        </p:spPr>
        <p:txBody>
          <a:bodyPr wrap="square" lIns="0" tIns="0" rIns="0" bIns="0">
            <a:noAutofit/>
          </a:bodyPr>
          <a:lstStyle>
            <a:lvl1pPr marL="0" indent="0">
              <a:lnSpc>
                <a:spcPct val="100000"/>
              </a:lnSpc>
              <a:spcBef>
                <a:spcPts val="0"/>
              </a:spcBef>
              <a:buNone/>
              <a:defRPr sz="1100" b="1">
                <a:solidFill>
                  <a:srgbClr val="DC582A"/>
                </a:solidFill>
              </a:defRPr>
            </a:lvl1pPr>
          </a:lstStyle>
          <a:p>
            <a:pPr lvl="0"/>
            <a:r>
              <a:rPr lang="en-US" dirty="0"/>
              <a:t>Section Header Font is Calibri Bold, 11pt</a:t>
            </a:r>
          </a:p>
        </p:txBody>
      </p:sp>
    </p:spTree>
    <p:extLst>
      <p:ext uri="{BB962C8B-B14F-4D97-AF65-F5344CB8AC3E}">
        <p14:creationId xmlns:p14="http://schemas.microsoft.com/office/powerpoint/2010/main" val="1851571324"/>
      </p:ext>
    </p:extLst>
  </p:cSld>
  <p:clrMapOvr>
    <a:masterClrMapping/>
  </p:clrMapOvr>
  <p:extLst>
    <p:ext uri="{DCECCB84-F9BA-43D5-87BE-67443E8EF086}">
      <p15:sldGuideLst xmlns:p15="http://schemas.microsoft.com/office/powerpoint/2012/main">
        <p15:guide id="1" pos="4056" userDrawn="1">
          <p15:clr>
            <a:srgbClr val="FBAE40"/>
          </p15:clr>
        </p15:guide>
      </p15:sldGuideLst>
    </p:ext>
  </p:extLst>
</p:sldLayout>
</file>

<file path=ppt/slideLayouts/slideLayout131.xml><?xml version="1.0" encoding="utf-8"?>
<p:sldLayout xmlns:a="http://schemas.openxmlformats.org/drawingml/2006/main" xmlns:r="http://schemas.openxmlformats.org/officeDocument/2006/relationships" xmlns:p="http://schemas.openxmlformats.org/presentationml/2006/main" preserve="1" userDrawn="1">
  <p:cSld name="Content+Media 44">
    <p:spTree>
      <p:nvGrpSpPr>
        <p:cNvPr id="1" name=""/>
        <p:cNvGrpSpPr/>
        <p:nvPr/>
      </p:nvGrpSpPr>
      <p:grpSpPr>
        <a:xfrm>
          <a:off x="0" y="0"/>
          <a:ext cx="0" cy="0"/>
          <a:chOff x="0" y="0"/>
          <a:chExt cx="0" cy="0"/>
        </a:xfrm>
      </p:grpSpPr>
      <p:sp>
        <p:nvSpPr>
          <p:cNvPr id="18" name="Freeform 17">
            <a:extLst>
              <a:ext uri="{FF2B5EF4-FFF2-40B4-BE49-F238E27FC236}">
                <a16:creationId xmlns:a16="http://schemas.microsoft.com/office/drawing/2014/main" id="{B1A9DE42-D76B-C53F-688D-A8938F9598E1}"/>
              </a:ext>
            </a:extLst>
          </p:cNvPr>
          <p:cNvSpPr/>
          <p:nvPr userDrawn="1"/>
        </p:nvSpPr>
        <p:spPr>
          <a:xfrm>
            <a:off x="-516" y="-163"/>
            <a:ext cx="12192351" cy="6858213"/>
          </a:xfrm>
          <a:custGeom>
            <a:avLst/>
            <a:gdLst>
              <a:gd name="connsiteX0" fmla="*/ 12192352 w 12192351"/>
              <a:gd name="connsiteY0" fmla="*/ 0 h 6858213"/>
              <a:gd name="connsiteX1" fmla="*/ 1882678 w 12192351"/>
              <a:gd name="connsiteY1" fmla="*/ 0 h 6858213"/>
              <a:gd name="connsiteX2" fmla="*/ 1177914 w 12192351"/>
              <a:gd name="connsiteY2" fmla="*/ 284240 h 6858213"/>
              <a:gd name="connsiteX3" fmla="*/ 136 w 12192351"/>
              <a:gd name="connsiteY3" fmla="*/ 284240 h 6858213"/>
              <a:gd name="connsiteX4" fmla="*/ 136 w 12192351"/>
              <a:gd name="connsiteY4" fmla="*/ 3877011 h 6858213"/>
              <a:gd name="connsiteX5" fmla="*/ 0 w 12192351"/>
              <a:gd name="connsiteY5" fmla="*/ 3877011 h 6858213"/>
              <a:gd name="connsiteX6" fmla="*/ 0 w 12192351"/>
              <a:gd name="connsiteY6" fmla="*/ 6858214 h 6858213"/>
              <a:gd name="connsiteX7" fmla="*/ 12192212 w 12192351"/>
              <a:gd name="connsiteY7" fmla="*/ 6858214 h 6858213"/>
              <a:gd name="connsiteX8" fmla="*/ 12192212 w 12192351"/>
              <a:gd name="connsiteY8" fmla="*/ 4451933 h 6858213"/>
              <a:gd name="connsiteX9" fmla="*/ 12192352 w 12192351"/>
              <a:gd name="connsiteY9" fmla="*/ 4451819 h 6858213"/>
              <a:gd name="connsiteX10" fmla="*/ 12192352 w 12192351"/>
              <a:gd name="connsiteY10" fmla="*/ 0 h 68582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192351" h="6858213">
                <a:moveTo>
                  <a:pt x="12192352" y="0"/>
                </a:moveTo>
                <a:lnTo>
                  <a:pt x="1882678" y="0"/>
                </a:lnTo>
                <a:cubicBezTo>
                  <a:pt x="1700313" y="178880"/>
                  <a:pt x="1450534" y="284240"/>
                  <a:pt x="1177914" y="284240"/>
                </a:cubicBezTo>
                <a:lnTo>
                  <a:pt x="136" y="284240"/>
                </a:lnTo>
                <a:lnTo>
                  <a:pt x="136" y="3877011"/>
                </a:lnTo>
                <a:lnTo>
                  <a:pt x="0" y="3877011"/>
                </a:lnTo>
                <a:lnTo>
                  <a:pt x="0" y="6858214"/>
                </a:lnTo>
                <a:lnTo>
                  <a:pt x="12192212" y="6858214"/>
                </a:lnTo>
                <a:lnTo>
                  <a:pt x="12192212" y="4451933"/>
                </a:lnTo>
                <a:cubicBezTo>
                  <a:pt x="12192263" y="4451908"/>
                  <a:pt x="12192301" y="4451857"/>
                  <a:pt x="12192352" y="4451819"/>
                </a:cubicBezTo>
                <a:lnTo>
                  <a:pt x="12192352" y="0"/>
                </a:lnTo>
                <a:close/>
              </a:path>
            </a:pathLst>
          </a:custGeom>
          <a:solidFill>
            <a:schemeClr val="bg1"/>
          </a:solidFill>
          <a:ln w="12700" cap="flat">
            <a:noFill/>
            <a:prstDash val="solid"/>
            <a:miter/>
          </a:ln>
        </p:spPr>
        <p:txBody>
          <a:bodyPr rtlCol="0" anchor="ctr">
            <a:noAutofit/>
          </a:bodyPr>
          <a:lstStyle/>
          <a:p>
            <a:endParaRPr lang="en-US"/>
          </a:p>
        </p:txBody>
      </p:sp>
      <p:pic>
        <p:nvPicPr>
          <p:cNvPr id="41" name="Value Chain">
            <a:extLst>
              <a:ext uri="{FF2B5EF4-FFF2-40B4-BE49-F238E27FC236}">
                <a16:creationId xmlns:a16="http://schemas.microsoft.com/office/drawing/2014/main" id="{9583CE39-57B0-90D5-40B4-BFFA303A67E1}"/>
              </a:ext>
            </a:extLst>
          </p:cNvPr>
          <p:cNvPicPr>
            <a:picLocks noChangeAspect="1"/>
          </p:cNvPicPr>
          <p:nvPr userDrawn="1"/>
        </p:nvPicPr>
        <p:blipFill>
          <a:blip r:embed="rId2"/>
          <a:stretch>
            <a:fillRect/>
          </a:stretch>
        </p:blipFill>
        <p:spPr>
          <a:xfrm>
            <a:off x="0" y="6705600"/>
            <a:ext cx="12192000" cy="152400"/>
          </a:xfrm>
          <a:prstGeom prst="rect">
            <a:avLst/>
          </a:prstGeom>
        </p:spPr>
      </p:pic>
      <p:sp>
        <p:nvSpPr>
          <p:cNvPr id="38" name="Picture Placeholder 37">
            <a:extLst>
              <a:ext uri="{FF2B5EF4-FFF2-40B4-BE49-F238E27FC236}">
                <a16:creationId xmlns:a16="http://schemas.microsoft.com/office/drawing/2014/main" id="{6D82C485-C95E-544F-4809-5790B4DC9C46}"/>
              </a:ext>
            </a:extLst>
          </p:cNvPr>
          <p:cNvSpPr>
            <a:spLocks noGrp="1"/>
          </p:cNvSpPr>
          <p:nvPr>
            <p:ph type="pic" sz="quarter" idx="23"/>
          </p:nvPr>
        </p:nvSpPr>
        <p:spPr>
          <a:xfrm>
            <a:off x="6242906" y="342900"/>
            <a:ext cx="2619502" cy="2619502"/>
          </a:xfrm>
          <a:custGeom>
            <a:avLst/>
            <a:gdLst>
              <a:gd name="connsiteX0" fmla="*/ 1309751 w 2619502"/>
              <a:gd name="connsiteY0" fmla="*/ 0 h 2619502"/>
              <a:gd name="connsiteX1" fmla="*/ 2619502 w 2619502"/>
              <a:gd name="connsiteY1" fmla="*/ 1309751 h 2619502"/>
              <a:gd name="connsiteX2" fmla="*/ 1309751 w 2619502"/>
              <a:gd name="connsiteY2" fmla="*/ 2619502 h 2619502"/>
              <a:gd name="connsiteX3" fmla="*/ 0 w 2619502"/>
              <a:gd name="connsiteY3" fmla="*/ 1309751 h 2619502"/>
              <a:gd name="connsiteX4" fmla="*/ 1309751 w 2619502"/>
              <a:gd name="connsiteY4" fmla="*/ 0 h 26195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19502" h="2619502">
                <a:moveTo>
                  <a:pt x="1309751" y="0"/>
                </a:moveTo>
                <a:cubicBezTo>
                  <a:pt x="2033107" y="0"/>
                  <a:pt x="2619502" y="586396"/>
                  <a:pt x="2619502" y="1309751"/>
                </a:cubicBezTo>
                <a:cubicBezTo>
                  <a:pt x="2619502" y="2033107"/>
                  <a:pt x="2033107" y="2619502"/>
                  <a:pt x="1309751" y="2619502"/>
                </a:cubicBezTo>
                <a:cubicBezTo>
                  <a:pt x="586396" y="2619502"/>
                  <a:pt x="0" y="2033107"/>
                  <a:pt x="0" y="1309751"/>
                </a:cubicBezTo>
                <a:cubicBezTo>
                  <a:pt x="0" y="586396"/>
                  <a:pt x="586396" y="0"/>
                  <a:pt x="1309751" y="0"/>
                </a:cubicBezTo>
                <a:close/>
              </a:path>
            </a:pathLst>
          </a:custGeom>
          <a:pattFill prst="pct20">
            <a:fgClr>
              <a:srgbClr val="012169"/>
            </a:fgClr>
            <a:bgClr>
              <a:schemeClr val="bg1"/>
            </a:bgClr>
          </a:pattFill>
        </p:spPr>
        <p:txBody>
          <a:bodyPr wrap="square" anchor="ctr">
            <a:noAutofit/>
          </a:bodyPr>
          <a:lstStyle>
            <a:lvl1pPr marL="0" indent="0" algn="ctr">
              <a:lnSpc>
                <a:spcPct val="100000"/>
              </a:lnSpc>
              <a:spcBef>
                <a:spcPts val="0"/>
              </a:spcBef>
              <a:buNone/>
              <a:defRPr sz="2000" b="1">
                <a:solidFill>
                  <a:srgbClr val="012169"/>
                </a:solidFill>
                <a:latin typeface="Calibri" panose="020F0502020204030204" pitchFamily="34" charset="0"/>
                <a:cs typeface="Calibri" panose="020F0502020204030204" pitchFamily="34" charset="0"/>
              </a:defRPr>
            </a:lvl1pPr>
          </a:lstStyle>
          <a:p>
            <a:r>
              <a:rPr lang="en-US"/>
              <a:t>Click icon to add picture</a:t>
            </a:r>
          </a:p>
        </p:txBody>
      </p:sp>
      <p:sp>
        <p:nvSpPr>
          <p:cNvPr id="37" name="Picture Placeholder 36">
            <a:extLst>
              <a:ext uri="{FF2B5EF4-FFF2-40B4-BE49-F238E27FC236}">
                <a16:creationId xmlns:a16="http://schemas.microsoft.com/office/drawing/2014/main" id="{A3228D02-9100-89C4-4911-0CAB88DDABA0}"/>
              </a:ext>
            </a:extLst>
          </p:cNvPr>
          <p:cNvSpPr>
            <a:spLocks noGrp="1"/>
          </p:cNvSpPr>
          <p:nvPr>
            <p:ph type="pic" sz="quarter" idx="28"/>
          </p:nvPr>
        </p:nvSpPr>
        <p:spPr>
          <a:xfrm>
            <a:off x="9222403" y="342900"/>
            <a:ext cx="2619502" cy="2619502"/>
          </a:xfrm>
          <a:custGeom>
            <a:avLst/>
            <a:gdLst>
              <a:gd name="connsiteX0" fmla="*/ 1309751 w 2619502"/>
              <a:gd name="connsiteY0" fmla="*/ 0 h 2619502"/>
              <a:gd name="connsiteX1" fmla="*/ 2619502 w 2619502"/>
              <a:gd name="connsiteY1" fmla="*/ 1309751 h 2619502"/>
              <a:gd name="connsiteX2" fmla="*/ 1309751 w 2619502"/>
              <a:gd name="connsiteY2" fmla="*/ 2619502 h 2619502"/>
              <a:gd name="connsiteX3" fmla="*/ 0 w 2619502"/>
              <a:gd name="connsiteY3" fmla="*/ 1309751 h 2619502"/>
              <a:gd name="connsiteX4" fmla="*/ 1309751 w 2619502"/>
              <a:gd name="connsiteY4" fmla="*/ 0 h 26195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19502" h="2619502">
                <a:moveTo>
                  <a:pt x="1309751" y="0"/>
                </a:moveTo>
                <a:cubicBezTo>
                  <a:pt x="2033107" y="0"/>
                  <a:pt x="2619502" y="586396"/>
                  <a:pt x="2619502" y="1309751"/>
                </a:cubicBezTo>
                <a:cubicBezTo>
                  <a:pt x="2619502" y="2033107"/>
                  <a:pt x="2033107" y="2619502"/>
                  <a:pt x="1309751" y="2619502"/>
                </a:cubicBezTo>
                <a:cubicBezTo>
                  <a:pt x="586395" y="2619502"/>
                  <a:pt x="0" y="2033107"/>
                  <a:pt x="0" y="1309751"/>
                </a:cubicBezTo>
                <a:cubicBezTo>
                  <a:pt x="0" y="586396"/>
                  <a:pt x="586395" y="0"/>
                  <a:pt x="1309751" y="0"/>
                </a:cubicBezTo>
                <a:close/>
              </a:path>
            </a:pathLst>
          </a:custGeom>
          <a:pattFill prst="pct20">
            <a:fgClr>
              <a:srgbClr val="012169"/>
            </a:fgClr>
            <a:bgClr>
              <a:schemeClr val="bg1"/>
            </a:bgClr>
          </a:pattFill>
        </p:spPr>
        <p:txBody>
          <a:bodyPr wrap="square" anchor="ctr">
            <a:noAutofit/>
          </a:bodyPr>
          <a:lstStyle>
            <a:lvl1pPr marL="0" indent="0" algn="ctr">
              <a:lnSpc>
                <a:spcPct val="100000"/>
              </a:lnSpc>
              <a:spcBef>
                <a:spcPts val="0"/>
              </a:spcBef>
              <a:buNone/>
              <a:defRPr sz="2000" b="1">
                <a:solidFill>
                  <a:srgbClr val="012169"/>
                </a:solidFill>
                <a:latin typeface="Calibri" panose="020F0502020204030204" pitchFamily="34" charset="0"/>
                <a:cs typeface="Calibri" panose="020F0502020204030204" pitchFamily="34" charset="0"/>
              </a:defRPr>
            </a:lvl1pPr>
          </a:lstStyle>
          <a:p>
            <a:r>
              <a:rPr lang="en-US"/>
              <a:t>Click icon to add picture</a:t>
            </a:r>
          </a:p>
        </p:txBody>
      </p:sp>
      <p:sp>
        <p:nvSpPr>
          <p:cNvPr id="2" name="Proprietary Statement">
            <a:extLst>
              <a:ext uri="{FF2B5EF4-FFF2-40B4-BE49-F238E27FC236}">
                <a16:creationId xmlns:a16="http://schemas.microsoft.com/office/drawing/2014/main" id="{2B12DC2B-F4AB-850E-1530-B4E24CBAA3FA}"/>
              </a:ext>
            </a:extLst>
          </p:cNvPr>
          <p:cNvSpPr txBox="1"/>
          <p:nvPr userDrawn="1"/>
        </p:nvSpPr>
        <p:spPr>
          <a:xfrm rot="5400000">
            <a:off x="11015684" y="1173468"/>
            <a:ext cx="1949939" cy="275129"/>
          </a:xfrm>
          <a:prstGeom prst="rect">
            <a:avLst/>
          </a:prstGeom>
          <a:noFill/>
        </p:spPr>
        <p:txBody>
          <a:bodyPr wrap="square" rtlCol="0">
            <a:noAutofit/>
          </a:bodyPr>
          <a:lstStyle/>
          <a:p>
            <a:r>
              <a:rPr lang="en-US" sz="800">
                <a:solidFill>
                  <a:srgbClr val="012169"/>
                </a:solidFill>
                <a:latin typeface="+mn-lt"/>
                <a:cs typeface="Calibri" panose="020F0502020204030204" pitchFamily="34" charset="0"/>
              </a:rPr>
              <a:t>Proprietary business information of ADM.</a:t>
            </a:r>
          </a:p>
        </p:txBody>
      </p:sp>
      <p:sp>
        <p:nvSpPr>
          <p:cNvPr id="3" name="Page Number">
            <a:extLst>
              <a:ext uri="{FF2B5EF4-FFF2-40B4-BE49-F238E27FC236}">
                <a16:creationId xmlns:a16="http://schemas.microsoft.com/office/drawing/2014/main" id="{E695F87C-FD97-EC6A-2823-08748808B100}"/>
              </a:ext>
            </a:extLst>
          </p:cNvPr>
          <p:cNvSpPr txBox="1"/>
          <p:nvPr userDrawn="1"/>
        </p:nvSpPr>
        <p:spPr>
          <a:xfrm>
            <a:off x="11725057" y="76801"/>
            <a:ext cx="583933" cy="153888"/>
          </a:xfrm>
          <a:prstGeom prst="rect">
            <a:avLst/>
          </a:prstGeom>
          <a:noFill/>
        </p:spPr>
        <p:txBody>
          <a:bodyPr wrap="square" lIns="0" tIns="0" rIns="0" bIns="0" rtlCol="0" anchor="ctr" anchorCtr="0">
            <a:noAutofit/>
          </a:bodyPr>
          <a:lstStyle/>
          <a:p>
            <a:pPr algn="ctr"/>
            <a:fld id="{B49023F9-1F1A-4EC8-9204-C35E5AB6C15C}" type="slidenum">
              <a:rPr lang="en-US" sz="1000" smtClean="0">
                <a:solidFill>
                  <a:srgbClr val="012169"/>
                </a:solidFill>
                <a:latin typeface="+mj-lt"/>
              </a:rPr>
              <a:pPr algn="ctr"/>
              <a:t>‹#›</a:t>
            </a:fld>
            <a:endParaRPr lang="en-US" sz="1000">
              <a:solidFill>
                <a:srgbClr val="012169"/>
              </a:solidFill>
              <a:latin typeface="+mj-lt"/>
            </a:endParaRPr>
          </a:p>
        </p:txBody>
      </p:sp>
      <p:sp>
        <p:nvSpPr>
          <p:cNvPr id="11" name="Copy">
            <a:extLst>
              <a:ext uri="{FF2B5EF4-FFF2-40B4-BE49-F238E27FC236}">
                <a16:creationId xmlns:a16="http://schemas.microsoft.com/office/drawing/2014/main" id="{1DD7FC11-BBBF-FF1B-E21C-59160168F118}"/>
              </a:ext>
            </a:extLst>
          </p:cNvPr>
          <p:cNvSpPr>
            <a:spLocks noGrp="1"/>
          </p:cNvSpPr>
          <p:nvPr>
            <p:ph type="body" sz="quarter" idx="42" hasCustomPrompt="1"/>
          </p:nvPr>
        </p:nvSpPr>
        <p:spPr>
          <a:xfrm>
            <a:off x="6225947" y="3320692"/>
            <a:ext cx="5615957" cy="3031646"/>
          </a:xfrm>
          <a:prstGeom prst="rect">
            <a:avLst/>
          </a:prstGeom>
        </p:spPr>
        <p:txBody>
          <a:bodyPr lIns="0" tIns="0" rIns="0" bIns="0" anchor="t">
            <a:noAutofit/>
          </a:bodyPr>
          <a:lstStyle>
            <a:lvl1pPr marL="0" indent="0">
              <a:lnSpc>
                <a:spcPct val="100000"/>
              </a:lnSpc>
              <a:spcBef>
                <a:spcPts val="0"/>
              </a:spcBef>
              <a:buFont typeface="Arial" panose="020B0604020202020204" pitchFamily="34" charset="0"/>
              <a:buNone/>
              <a:defRPr sz="2000" b="0" i="0">
                <a:solidFill>
                  <a:srgbClr val="012169"/>
                </a:solidFill>
                <a:latin typeface="+mn-lt"/>
                <a:cs typeface="Calibri" panose="020F0502020204030204" pitchFamily="34" charset="0"/>
              </a:defRPr>
            </a:lvl1pPr>
            <a:lvl2pPr marL="290513" indent="-163513">
              <a:lnSpc>
                <a:spcPct val="100000"/>
              </a:lnSpc>
              <a:buFont typeface="Courier New" panose="02070309020205020404" pitchFamily="49" charset="0"/>
              <a:buChar char="o"/>
              <a:tabLst/>
              <a:defRPr sz="1400" b="1">
                <a:solidFill>
                  <a:srgbClr val="012169"/>
                </a:solidFill>
                <a:latin typeface="+mn-lt"/>
                <a:cs typeface="Calibri" panose="020F0502020204030204" pitchFamily="34" charset="0"/>
              </a:defRPr>
            </a:lvl2pPr>
            <a:lvl3pPr marL="523875" indent="-163513">
              <a:lnSpc>
                <a:spcPct val="100000"/>
              </a:lnSpc>
              <a:buFont typeface="Wingdings" pitchFamily="2" charset="2"/>
              <a:buChar char="§"/>
              <a:tabLst/>
              <a:defRPr sz="1400">
                <a:solidFill>
                  <a:srgbClr val="012169"/>
                </a:solidFill>
                <a:latin typeface="+mn-lt"/>
                <a:cs typeface="Calibri" panose="020F0502020204030204" pitchFamily="34" charset="0"/>
              </a:defRPr>
            </a:lvl3pPr>
            <a:lvl4pPr marL="744538" indent="-163513">
              <a:lnSpc>
                <a:spcPct val="100000"/>
              </a:lnSpc>
              <a:tabLst/>
              <a:defRPr sz="1200">
                <a:solidFill>
                  <a:srgbClr val="012169"/>
                </a:solidFill>
                <a:latin typeface="+mn-lt"/>
                <a:cs typeface="Calibri" panose="020F0502020204030204" pitchFamily="34" charset="0"/>
              </a:defRPr>
            </a:lvl4pPr>
          </a:lstStyle>
          <a:p>
            <a:pPr lvl="0"/>
            <a:r>
              <a:rPr lang="en-US" dirty="0"/>
              <a:t>Text font is Calibri, 20pt in sentence case</a:t>
            </a:r>
          </a:p>
          <a:p>
            <a:pPr lvl="1"/>
            <a:r>
              <a:rPr lang="en-US" dirty="0"/>
              <a:t>List Font is Calibri Bold, 14pt</a:t>
            </a:r>
          </a:p>
          <a:p>
            <a:pPr lvl="2"/>
            <a:r>
              <a:rPr lang="en-US" dirty="0"/>
              <a:t>List Font is Calibri, 14pt</a:t>
            </a:r>
          </a:p>
          <a:p>
            <a:pPr lvl="3"/>
            <a:r>
              <a:rPr lang="en-US" dirty="0"/>
              <a:t>List Font is Calibri, 12pt</a:t>
            </a:r>
          </a:p>
        </p:txBody>
      </p:sp>
      <p:sp>
        <p:nvSpPr>
          <p:cNvPr id="12" name="Copy">
            <a:extLst>
              <a:ext uri="{FF2B5EF4-FFF2-40B4-BE49-F238E27FC236}">
                <a16:creationId xmlns:a16="http://schemas.microsoft.com/office/drawing/2014/main" id="{99569E68-B316-65F0-4230-63F93CF7EF56}"/>
              </a:ext>
            </a:extLst>
          </p:cNvPr>
          <p:cNvSpPr>
            <a:spLocks noGrp="1"/>
          </p:cNvSpPr>
          <p:nvPr>
            <p:ph type="body" sz="quarter" idx="43" hasCustomPrompt="1"/>
          </p:nvPr>
        </p:nvSpPr>
        <p:spPr>
          <a:xfrm>
            <a:off x="343038" y="3313066"/>
            <a:ext cx="5536340" cy="3049325"/>
          </a:xfrm>
          <a:prstGeom prst="rect">
            <a:avLst/>
          </a:prstGeom>
        </p:spPr>
        <p:txBody>
          <a:bodyPr lIns="0" tIns="0" rIns="0" bIns="0" anchor="t">
            <a:noAutofit/>
          </a:bodyPr>
          <a:lstStyle>
            <a:lvl1pPr marL="0" indent="0">
              <a:lnSpc>
                <a:spcPct val="100000"/>
              </a:lnSpc>
              <a:spcBef>
                <a:spcPts val="0"/>
              </a:spcBef>
              <a:buFont typeface="Arial" panose="020B0604020202020204" pitchFamily="34" charset="0"/>
              <a:buNone/>
              <a:defRPr sz="2000" b="0" i="0">
                <a:solidFill>
                  <a:srgbClr val="012169"/>
                </a:solidFill>
                <a:latin typeface="+mn-lt"/>
                <a:cs typeface="Calibri" panose="020F0502020204030204" pitchFamily="34" charset="0"/>
              </a:defRPr>
            </a:lvl1pPr>
            <a:lvl2pPr marL="290513" indent="-163513">
              <a:lnSpc>
                <a:spcPct val="100000"/>
              </a:lnSpc>
              <a:buFont typeface="Courier New" panose="02070309020205020404" pitchFamily="49" charset="0"/>
              <a:buChar char="o"/>
              <a:tabLst/>
              <a:defRPr sz="1400" b="1">
                <a:solidFill>
                  <a:srgbClr val="012169"/>
                </a:solidFill>
                <a:latin typeface="+mn-lt"/>
                <a:cs typeface="Calibri" panose="020F0502020204030204" pitchFamily="34" charset="0"/>
              </a:defRPr>
            </a:lvl2pPr>
            <a:lvl3pPr marL="523875" indent="-163513">
              <a:lnSpc>
                <a:spcPct val="100000"/>
              </a:lnSpc>
              <a:buFont typeface="Wingdings" pitchFamily="2" charset="2"/>
              <a:buChar char="§"/>
              <a:tabLst/>
              <a:defRPr sz="1400">
                <a:solidFill>
                  <a:srgbClr val="012169"/>
                </a:solidFill>
                <a:latin typeface="+mn-lt"/>
                <a:cs typeface="Calibri" panose="020F0502020204030204" pitchFamily="34" charset="0"/>
              </a:defRPr>
            </a:lvl3pPr>
            <a:lvl4pPr marL="744538" indent="-163513">
              <a:lnSpc>
                <a:spcPct val="100000"/>
              </a:lnSpc>
              <a:tabLst/>
              <a:defRPr sz="1200">
                <a:solidFill>
                  <a:srgbClr val="012169"/>
                </a:solidFill>
                <a:latin typeface="+mn-lt"/>
                <a:cs typeface="Calibri" panose="020F0502020204030204" pitchFamily="34" charset="0"/>
              </a:defRPr>
            </a:lvl4pPr>
          </a:lstStyle>
          <a:p>
            <a:pPr lvl="0"/>
            <a:r>
              <a:rPr lang="en-US" dirty="0"/>
              <a:t>Text font is Calibri, 20pt in sentence case</a:t>
            </a:r>
          </a:p>
          <a:p>
            <a:pPr lvl="1"/>
            <a:r>
              <a:rPr lang="en-US" dirty="0"/>
              <a:t>List Font is Calibri Bold, 14pt</a:t>
            </a:r>
          </a:p>
          <a:p>
            <a:pPr lvl="2"/>
            <a:r>
              <a:rPr lang="en-US" dirty="0"/>
              <a:t>List Font is Calibri, 14pt</a:t>
            </a:r>
          </a:p>
          <a:p>
            <a:pPr lvl="3"/>
            <a:r>
              <a:rPr lang="en-US" dirty="0"/>
              <a:t>List Font is Calibri, 12pt</a:t>
            </a:r>
          </a:p>
        </p:txBody>
      </p:sp>
      <p:sp>
        <p:nvSpPr>
          <p:cNvPr id="14" name="Copy">
            <a:extLst>
              <a:ext uri="{FF2B5EF4-FFF2-40B4-BE49-F238E27FC236}">
                <a16:creationId xmlns:a16="http://schemas.microsoft.com/office/drawing/2014/main" id="{AADA5430-AAD8-59CF-6F8F-EB5433B53090}"/>
              </a:ext>
            </a:extLst>
          </p:cNvPr>
          <p:cNvSpPr>
            <a:spLocks noGrp="1"/>
          </p:cNvSpPr>
          <p:nvPr>
            <p:ph type="body" sz="quarter" idx="44" hasCustomPrompt="1"/>
          </p:nvPr>
        </p:nvSpPr>
        <p:spPr>
          <a:xfrm>
            <a:off x="343038" y="1874007"/>
            <a:ext cx="5536340" cy="1095850"/>
          </a:xfrm>
          <a:prstGeom prst="rect">
            <a:avLst/>
          </a:prstGeom>
        </p:spPr>
        <p:txBody>
          <a:bodyPr lIns="0" tIns="0" rIns="0" bIns="0" anchor="t">
            <a:noAutofit/>
          </a:bodyPr>
          <a:lstStyle>
            <a:lvl1pPr marL="0" indent="0">
              <a:lnSpc>
                <a:spcPct val="100000"/>
              </a:lnSpc>
              <a:spcBef>
                <a:spcPts val="0"/>
              </a:spcBef>
              <a:buFont typeface="Arial" panose="020B0604020202020204" pitchFamily="34" charset="0"/>
              <a:buNone/>
              <a:defRPr sz="2000" b="1" i="0">
                <a:solidFill>
                  <a:srgbClr val="012169"/>
                </a:solidFill>
                <a:latin typeface="+mn-lt"/>
                <a:cs typeface="Calibri" panose="020F0502020204030204" pitchFamily="34" charset="0"/>
              </a:defRPr>
            </a:lvl1pPr>
            <a:lvl2pPr marL="290513" indent="-163513">
              <a:lnSpc>
                <a:spcPct val="100000"/>
              </a:lnSpc>
              <a:buFont typeface="Courier New" panose="02070309020205020404" pitchFamily="49" charset="0"/>
              <a:buChar char="o"/>
              <a:tabLst/>
              <a:defRPr sz="1400" b="1">
                <a:solidFill>
                  <a:srgbClr val="012169"/>
                </a:solidFill>
                <a:latin typeface="+mn-lt"/>
                <a:cs typeface="Calibri" panose="020F0502020204030204" pitchFamily="34" charset="0"/>
              </a:defRPr>
            </a:lvl2pPr>
            <a:lvl3pPr marL="523875" indent="-163513">
              <a:lnSpc>
                <a:spcPct val="100000"/>
              </a:lnSpc>
              <a:buFont typeface="Wingdings" pitchFamily="2" charset="2"/>
              <a:buChar char="§"/>
              <a:tabLst/>
              <a:defRPr sz="1400">
                <a:solidFill>
                  <a:srgbClr val="012169"/>
                </a:solidFill>
                <a:latin typeface="+mn-lt"/>
                <a:cs typeface="Calibri" panose="020F0502020204030204" pitchFamily="34" charset="0"/>
              </a:defRPr>
            </a:lvl3pPr>
            <a:lvl4pPr marL="744538" indent="-163513">
              <a:lnSpc>
                <a:spcPct val="100000"/>
              </a:lnSpc>
              <a:tabLst/>
              <a:defRPr sz="1200">
                <a:solidFill>
                  <a:srgbClr val="012169"/>
                </a:solidFill>
                <a:latin typeface="+mn-lt"/>
                <a:cs typeface="Calibri" panose="020F0502020204030204" pitchFamily="34" charset="0"/>
              </a:defRPr>
            </a:lvl4pPr>
          </a:lstStyle>
          <a:p>
            <a:pPr lvl="0"/>
            <a:r>
              <a:rPr lang="en-US" dirty="0"/>
              <a:t>Text font is Calibri Bold, 20pt</a:t>
            </a:r>
          </a:p>
          <a:p>
            <a:pPr lvl="1"/>
            <a:r>
              <a:rPr lang="en-US" dirty="0"/>
              <a:t>List Font is Calibri Bold, 14pt</a:t>
            </a:r>
          </a:p>
          <a:p>
            <a:pPr lvl="2"/>
            <a:r>
              <a:rPr lang="en-US" dirty="0"/>
              <a:t>List Font is Calibri, 14pt</a:t>
            </a:r>
          </a:p>
          <a:p>
            <a:pPr lvl="3"/>
            <a:r>
              <a:rPr lang="en-US" dirty="0"/>
              <a:t>List Font is Calibri, 12pt</a:t>
            </a:r>
          </a:p>
        </p:txBody>
      </p:sp>
      <p:sp>
        <p:nvSpPr>
          <p:cNvPr id="6" name="Title">
            <a:extLst>
              <a:ext uri="{FF2B5EF4-FFF2-40B4-BE49-F238E27FC236}">
                <a16:creationId xmlns:a16="http://schemas.microsoft.com/office/drawing/2014/main" id="{5754F5B0-5CCE-4999-368D-870D8C1A2E3D}"/>
              </a:ext>
            </a:extLst>
          </p:cNvPr>
          <p:cNvSpPr>
            <a:spLocks noGrp="1"/>
          </p:cNvSpPr>
          <p:nvPr>
            <p:ph type="body" sz="quarter" idx="29" hasCustomPrompt="1"/>
          </p:nvPr>
        </p:nvSpPr>
        <p:spPr>
          <a:xfrm>
            <a:off x="350093" y="652001"/>
            <a:ext cx="5529284" cy="861774"/>
          </a:xfrm>
          <a:prstGeom prst="rect">
            <a:avLst/>
          </a:prstGeom>
        </p:spPr>
        <p:txBody>
          <a:bodyPr wrap="square" lIns="0" tIns="0" rIns="0" bIns="0">
            <a:noAutofit/>
          </a:bodyPr>
          <a:lstStyle>
            <a:lvl1pPr marL="0" indent="0">
              <a:lnSpc>
                <a:spcPct val="100000"/>
              </a:lnSpc>
              <a:spcBef>
                <a:spcPts val="0"/>
              </a:spcBef>
              <a:buNone/>
              <a:defRPr b="1" i="0">
                <a:solidFill>
                  <a:srgbClr val="012169"/>
                </a:solidFill>
                <a:latin typeface="+mj-lt"/>
              </a:defRPr>
            </a:lvl1pPr>
          </a:lstStyle>
          <a:p>
            <a:pPr lvl="0"/>
            <a:r>
              <a:rPr lang="en-US" dirty="0"/>
              <a:t>Title Font is Sitka Text Bold, 28pt in Title Case</a:t>
            </a:r>
          </a:p>
        </p:txBody>
      </p:sp>
      <p:sp>
        <p:nvSpPr>
          <p:cNvPr id="7" name="Section Header">
            <a:extLst>
              <a:ext uri="{FF2B5EF4-FFF2-40B4-BE49-F238E27FC236}">
                <a16:creationId xmlns:a16="http://schemas.microsoft.com/office/drawing/2014/main" id="{BF733553-783C-8ADF-9798-DC7AA70A4795}"/>
              </a:ext>
            </a:extLst>
          </p:cNvPr>
          <p:cNvSpPr>
            <a:spLocks noGrp="1"/>
          </p:cNvSpPr>
          <p:nvPr>
            <p:ph type="body" sz="quarter" idx="30" hasCustomPrompt="1"/>
          </p:nvPr>
        </p:nvSpPr>
        <p:spPr>
          <a:xfrm>
            <a:off x="350094" y="351423"/>
            <a:ext cx="5529369" cy="169277"/>
          </a:xfrm>
          <a:prstGeom prst="rect">
            <a:avLst/>
          </a:prstGeom>
        </p:spPr>
        <p:txBody>
          <a:bodyPr wrap="square" lIns="0" tIns="0" rIns="0" bIns="0">
            <a:noAutofit/>
          </a:bodyPr>
          <a:lstStyle>
            <a:lvl1pPr marL="0" indent="0">
              <a:lnSpc>
                <a:spcPct val="100000"/>
              </a:lnSpc>
              <a:spcBef>
                <a:spcPts val="0"/>
              </a:spcBef>
              <a:buNone/>
              <a:defRPr sz="1100" b="1">
                <a:solidFill>
                  <a:srgbClr val="DC582A"/>
                </a:solidFill>
              </a:defRPr>
            </a:lvl1pPr>
          </a:lstStyle>
          <a:p>
            <a:pPr lvl="0"/>
            <a:r>
              <a:rPr lang="en-US" dirty="0"/>
              <a:t>Section Header Font is Calibri Bold, 11pt</a:t>
            </a:r>
          </a:p>
        </p:txBody>
      </p:sp>
    </p:spTree>
    <p:extLst>
      <p:ext uri="{BB962C8B-B14F-4D97-AF65-F5344CB8AC3E}">
        <p14:creationId xmlns:p14="http://schemas.microsoft.com/office/powerpoint/2010/main" val="1856275056"/>
      </p:ext>
    </p:extLst>
  </p:cSld>
  <p:clrMapOvr>
    <a:masterClrMapping/>
  </p:clrMapOvr>
  <p:extLst>
    <p:ext uri="{DCECCB84-F9BA-43D5-87BE-67443E8EF086}">
      <p15:sldGuideLst xmlns:p15="http://schemas.microsoft.com/office/powerpoint/2012/main">
        <p15:guide id="1" pos="3840">
          <p15:clr>
            <a:srgbClr val="FBAE40"/>
          </p15:clr>
        </p15:guide>
      </p15:sldGuideLst>
    </p:ext>
  </p:extLst>
</p:sldLayout>
</file>

<file path=ppt/slideLayouts/slideLayout132.xml><?xml version="1.0" encoding="utf-8"?>
<p:sldLayout xmlns:a="http://schemas.openxmlformats.org/drawingml/2006/main" xmlns:r="http://schemas.openxmlformats.org/officeDocument/2006/relationships" xmlns:p="http://schemas.openxmlformats.org/presentationml/2006/main" preserve="1" userDrawn="1">
  <p:cSld name="Content+Media 45">
    <p:spTree>
      <p:nvGrpSpPr>
        <p:cNvPr id="1" name=""/>
        <p:cNvGrpSpPr/>
        <p:nvPr/>
      </p:nvGrpSpPr>
      <p:grpSpPr>
        <a:xfrm>
          <a:off x="0" y="0"/>
          <a:ext cx="0" cy="0"/>
          <a:chOff x="0" y="0"/>
          <a:chExt cx="0" cy="0"/>
        </a:xfrm>
      </p:grpSpPr>
      <p:sp>
        <p:nvSpPr>
          <p:cNvPr id="20" name="Freeform 19">
            <a:extLst>
              <a:ext uri="{FF2B5EF4-FFF2-40B4-BE49-F238E27FC236}">
                <a16:creationId xmlns:a16="http://schemas.microsoft.com/office/drawing/2014/main" id="{F58D6D0C-EA46-6194-260B-95D92506B899}"/>
              </a:ext>
            </a:extLst>
          </p:cNvPr>
          <p:cNvSpPr/>
          <p:nvPr/>
        </p:nvSpPr>
        <p:spPr>
          <a:xfrm>
            <a:off x="-3364" y="-163"/>
            <a:ext cx="12195199" cy="6859814"/>
          </a:xfrm>
          <a:custGeom>
            <a:avLst/>
            <a:gdLst>
              <a:gd name="connsiteX0" fmla="*/ 12195200 w 12195199"/>
              <a:gd name="connsiteY0" fmla="*/ 0 h 6859814"/>
              <a:gd name="connsiteX1" fmla="*/ 1883118 w 12195199"/>
              <a:gd name="connsiteY1" fmla="*/ 0 h 6859814"/>
              <a:gd name="connsiteX2" fmla="*/ 1178189 w 12195199"/>
              <a:gd name="connsiteY2" fmla="*/ 284306 h 6859814"/>
              <a:gd name="connsiteX3" fmla="*/ 136 w 12195199"/>
              <a:gd name="connsiteY3" fmla="*/ 284306 h 6859814"/>
              <a:gd name="connsiteX4" fmla="*/ 136 w 12195199"/>
              <a:gd name="connsiteY4" fmla="*/ 3877916 h 6859814"/>
              <a:gd name="connsiteX5" fmla="*/ 0 w 12195199"/>
              <a:gd name="connsiteY5" fmla="*/ 3877916 h 6859814"/>
              <a:gd name="connsiteX6" fmla="*/ 0 w 12195199"/>
              <a:gd name="connsiteY6" fmla="*/ 6859815 h 6859814"/>
              <a:gd name="connsiteX7" fmla="*/ 12195060 w 12195199"/>
              <a:gd name="connsiteY7" fmla="*/ 6859815 h 6859814"/>
              <a:gd name="connsiteX8" fmla="*/ 12195060 w 12195199"/>
              <a:gd name="connsiteY8" fmla="*/ 4452972 h 6859814"/>
              <a:gd name="connsiteX9" fmla="*/ 12195200 w 12195199"/>
              <a:gd name="connsiteY9" fmla="*/ 4452858 h 6859814"/>
              <a:gd name="connsiteX10" fmla="*/ 12195200 w 12195199"/>
              <a:gd name="connsiteY10" fmla="*/ 0 h 68598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195199" h="6859814">
                <a:moveTo>
                  <a:pt x="12195200" y="0"/>
                </a:moveTo>
                <a:lnTo>
                  <a:pt x="1883118" y="0"/>
                </a:lnTo>
                <a:cubicBezTo>
                  <a:pt x="1700710" y="178922"/>
                  <a:pt x="1450873" y="284306"/>
                  <a:pt x="1178189" y="284306"/>
                </a:cubicBezTo>
                <a:lnTo>
                  <a:pt x="136" y="284306"/>
                </a:lnTo>
                <a:lnTo>
                  <a:pt x="136" y="3877916"/>
                </a:lnTo>
                <a:lnTo>
                  <a:pt x="0" y="3877916"/>
                </a:lnTo>
                <a:lnTo>
                  <a:pt x="0" y="6859815"/>
                </a:lnTo>
                <a:lnTo>
                  <a:pt x="12195060" y="6859815"/>
                </a:lnTo>
                <a:lnTo>
                  <a:pt x="12195060" y="4452972"/>
                </a:lnTo>
                <a:cubicBezTo>
                  <a:pt x="12195111" y="4452947"/>
                  <a:pt x="12195149" y="4452896"/>
                  <a:pt x="12195200" y="4452858"/>
                </a:cubicBezTo>
                <a:lnTo>
                  <a:pt x="12195200" y="0"/>
                </a:lnTo>
                <a:close/>
              </a:path>
            </a:pathLst>
          </a:custGeom>
          <a:solidFill>
            <a:srgbClr val="012169"/>
          </a:solidFill>
          <a:ln w="12700" cap="flat">
            <a:noFill/>
            <a:prstDash val="solid"/>
            <a:miter/>
          </a:ln>
        </p:spPr>
        <p:txBody>
          <a:bodyPr rtlCol="0" anchor="ctr">
            <a:noAutofit/>
          </a:bodyPr>
          <a:lstStyle/>
          <a:p>
            <a:endParaRPr lang="en-US"/>
          </a:p>
        </p:txBody>
      </p:sp>
      <p:sp>
        <p:nvSpPr>
          <p:cNvPr id="21" name="Freeform 20">
            <a:extLst>
              <a:ext uri="{FF2B5EF4-FFF2-40B4-BE49-F238E27FC236}">
                <a16:creationId xmlns:a16="http://schemas.microsoft.com/office/drawing/2014/main" id="{43D5B6A4-6C67-D293-A0F9-31DD4E2DD20E}"/>
              </a:ext>
            </a:extLst>
          </p:cNvPr>
          <p:cNvSpPr/>
          <p:nvPr userDrawn="1"/>
        </p:nvSpPr>
        <p:spPr>
          <a:xfrm>
            <a:off x="-3364" y="618641"/>
            <a:ext cx="12195355" cy="6250507"/>
          </a:xfrm>
          <a:custGeom>
            <a:avLst/>
            <a:gdLst>
              <a:gd name="connsiteX0" fmla="*/ 152 w 12195355"/>
              <a:gd name="connsiteY0" fmla="*/ 3168075 h 6250507"/>
              <a:gd name="connsiteX1" fmla="*/ 0 w 12195355"/>
              <a:gd name="connsiteY1" fmla="*/ 3168075 h 6250507"/>
              <a:gd name="connsiteX2" fmla="*/ 0 w 12195355"/>
              <a:gd name="connsiteY2" fmla="*/ 6250508 h 6250507"/>
              <a:gd name="connsiteX3" fmla="*/ 12195356 w 12195355"/>
              <a:gd name="connsiteY3" fmla="*/ 6250508 h 6250507"/>
              <a:gd name="connsiteX4" fmla="*/ 12195356 w 12195355"/>
              <a:gd name="connsiteY4" fmla="*/ 0 h 6250507"/>
              <a:gd name="connsiteX5" fmla="*/ 6148149 w 12195355"/>
              <a:gd name="connsiteY5" fmla="*/ 2147614 h 6250507"/>
              <a:gd name="connsiteX6" fmla="*/ 276 w 12195355"/>
              <a:gd name="connsiteY6" fmla="*/ 2147614 h 62505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195355" h="6250507">
                <a:moveTo>
                  <a:pt x="152" y="3168075"/>
                </a:moveTo>
                <a:lnTo>
                  <a:pt x="0" y="3168075"/>
                </a:lnTo>
                <a:lnTo>
                  <a:pt x="0" y="6250508"/>
                </a:lnTo>
                <a:lnTo>
                  <a:pt x="12195356" y="6250508"/>
                </a:lnTo>
                <a:lnTo>
                  <a:pt x="12195356" y="0"/>
                </a:lnTo>
                <a:cubicBezTo>
                  <a:pt x="10673823" y="1435946"/>
                  <a:pt x="8530232" y="2147614"/>
                  <a:pt x="6148149" y="2147614"/>
                </a:cubicBezTo>
                <a:lnTo>
                  <a:pt x="276" y="2147614"/>
                </a:lnTo>
              </a:path>
            </a:pathLst>
          </a:custGeom>
          <a:solidFill>
            <a:srgbClr val="FFFFFF"/>
          </a:solidFill>
          <a:ln w="12700" cap="flat">
            <a:noFill/>
            <a:prstDash val="solid"/>
            <a:miter/>
          </a:ln>
        </p:spPr>
        <p:txBody>
          <a:bodyPr rtlCol="0" anchor="ctr">
            <a:noAutofit/>
          </a:bodyPr>
          <a:lstStyle/>
          <a:p>
            <a:endParaRPr lang="en-US"/>
          </a:p>
        </p:txBody>
      </p:sp>
      <p:pic>
        <p:nvPicPr>
          <p:cNvPr id="41" name="Value Chain">
            <a:extLst>
              <a:ext uri="{FF2B5EF4-FFF2-40B4-BE49-F238E27FC236}">
                <a16:creationId xmlns:a16="http://schemas.microsoft.com/office/drawing/2014/main" id="{9583CE39-57B0-90D5-40B4-BFFA303A67E1}"/>
              </a:ext>
            </a:extLst>
          </p:cNvPr>
          <p:cNvPicPr>
            <a:picLocks noChangeAspect="1"/>
          </p:cNvPicPr>
          <p:nvPr userDrawn="1"/>
        </p:nvPicPr>
        <p:blipFill>
          <a:blip r:embed="rId2"/>
          <a:stretch>
            <a:fillRect/>
          </a:stretch>
        </p:blipFill>
        <p:spPr>
          <a:xfrm>
            <a:off x="0" y="6705600"/>
            <a:ext cx="12192000" cy="152400"/>
          </a:xfrm>
          <a:prstGeom prst="rect">
            <a:avLst/>
          </a:prstGeom>
        </p:spPr>
      </p:pic>
      <p:sp>
        <p:nvSpPr>
          <p:cNvPr id="33" name="Image">
            <a:extLst>
              <a:ext uri="{FF2B5EF4-FFF2-40B4-BE49-F238E27FC236}">
                <a16:creationId xmlns:a16="http://schemas.microsoft.com/office/drawing/2014/main" id="{AC908C0F-3FA4-1FE0-6B61-BD4E3D68850D}"/>
              </a:ext>
            </a:extLst>
          </p:cNvPr>
          <p:cNvSpPr>
            <a:spLocks noGrp="1"/>
          </p:cNvSpPr>
          <p:nvPr>
            <p:ph type="pic" sz="quarter" idx="23"/>
          </p:nvPr>
        </p:nvSpPr>
        <p:spPr>
          <a:xfrm>
            <a:off x="9229598" y="1440180"/>
            <a:ext cx="2619502" cy="2619502"/>
          </a:xfrm>
          <a:custGeom>
            <a:avLst/>
            <a:gdLst>
              <a:gd name="connsiteX0" fmla="*/ 1309751 w 2619502"/>
              <a:gd name="connsiteY0" fmla="*/ 0 h 2619502"/>
              <a:gd name="connsiteX1" fmla="*/ 2619502 w 2619502"/>
              <a:gd name="connsiteY1" fmla="*/ 1309751 h 2619502"/>
              <a:gd name="connsiteX2" fmla="*/ 1309751 w 2619502"/>
              <a:gd name="connsiteY2" fmla="*/ 2619502 h 2619502"/>
              <a:gd name="connsiteX3" fmla="*/ 0 w 2619502"/>
              <a:gd name="connsiteY3" fmla="*/ 1309751 h 2619502"/>
              <a:gd name="connsiteX4" fmla="*/ 1309751 w 2619502"/>
              <a:gd name="connsiteY4" fmla="*/ 0 h 26195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19502" h="2619502">
                <a:moveTo>
                  <a:pt x="1309751" y="0"/>
                </a:moveTo>
                <a:cubicBezTo>
                  <a:pt x="2033107" y="0"/>
                  <a:pt x="2619502" y="586396"/>
                  <a:pt x="2619502" y="1309751"/>
                </a:cubicBezTo>
                <a:cubicBezTo>
                  <a:pt x="2619502" y="2033107"/>
                  <a:pt x="2033107" y="2619502"/>
                  <a:pt x="1309751" y="2619502"/>
                </a:cubicBezTo>
                <a:cubicBezTo>
                  <a:pt x="586395" y="2619502"/>
                  <a:pt x="0" y="2033107"/>
                  <a:pt x="0" y="1309751"/>
                </a:cubicBezTo>
                <a:cubicBezTo>
                  <a:pt x="0" y="586396"/>
                  <a:pt x="586395" y="0"/>
                  <a:pt x="1309751" y="0"/>
                </a:cubicBezTo>
                <a:close/>
              </a:path>
            </a:pathLst>
          </a:custGeom>
          <a:pattFill prst="pct20">
            <a:fgClr>
              <a:srgbClr val="012169"/>
            </a:fgClr>
            <a:bgClr>
              <a:schemeClr val="bg1"/>
            </a:bgClr>
          </a:pattFill>
        </p:spPr>
        <p:txBody>
          <a:bodyPr wrap="square" anchor="ctr">
            <a:noAutofit/>
          </a:bodyPr>
          <a:lstStyle>
            <a:lvl1pPr marL="0" indent="0" algn="ctr">
              <a:lnSpc>
                <a:spcPct val="100000"/>
              </a:lnSpc>
              <a:spcBef>
                <a:spcPts val="0"/>
              </a:spcBef>
              <a:buNone/>
              <a:defRPr sz="2000" b="1">
                <a:solidFill>
                  <a:srgbClr val="012169"/>
                </a:solidFill>
                <a:latin typeface="Calibri" panose="020F0502020204030204" pitchFamily="34" charset="0"/>
                <a:cs typeface="Calibri" panose="020F0502020204030204" pitchFamily="34" charset="0"/>
              </a:defRPr>
            </a:lvl1pPr>
          </a:lstStyle>
          <a:p>
            <a:r>
              <a:rPr lang="en-US"/>
              <a:t>Click icon to add picture</a:t>
            </a:r>
          </a:p>
        </p:txBody>
      </p:sp>
      <p:sp>
        <p:nvSpPr>
          <p:cNvPr id="32" name="Image">
            <a:extLst>
              <a:ext uri="{FF2B5EF4-FFF2-40B4-BE49-F238E27FC236}">
                <a16:creationId xmlns:a16="http://schemas.microsoft.com/office/drawing/2014/main" id="{6CD071A6-6F85-EAEA-14E9-A1C03B4BBBBD}"/>
              </a:ext>
            </a:extLst>
          </p:cNvPr>
          <p:cNvSpPr>
            <a:spLocks noGrp="1"/>
          </p:cNvSpPr>
          <p:nvPr>
            <p:ph type="pic" sz="quarter" idx="24"/>
          </p:nvPr>
        </p:nvSpPr>
        <p:spPr>
          <a:xfrm>
            <a:off x="6267323" y="1440180"/>
            <a:ext cx="2619502" cy="2619502"/>
          </a:xfrm>
          <a:custGeom>
            <a:avLst/>
            <a:gdLst>
              <a:gd name="connsiteX0" fmla="*/ 1309751 w 2619502"/>
              <a:gd name="connsiteY0" fmla="*/ 0 h 2619502"/>
              <a:gd name="connsiteX1" fmla="*/ 2619502 w 2619502"/>
              <a:gd name="connsiteY1" fmla="*/ 1309751 h 2619502"/>
              <a:gd name="connsiteX2" fmla="*/ 1309751 w 2619502"/>
              <a:gd name="connsiteY2" fmla="*/ 2619502 h 2619502"/>
              <a:gd name="connsiteX3" fmla="*/ 0 w 2619502"/>
              <a:gd name="connsiteY3" fmla="*/ 1309751 h 2619502"/>
              <a:gd name="connsiteX4" fmla="*/ 1309751 w 2619502"/>
              <a:gd name="connsiteY4" fmla="*/ 0 h 26195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19502" h="2619502">
                <a:moveTo>
                  <a:pt x="1309751" y="0"/>
                </a:moveTo>
                <a:cubicBezTo>
                  <a:pt x="2033107" y="0"/>
                  <a:pt x="2619502" y="586396"/>
                  <a:pt x="2619502" y="1309751"/>
                </a:cubicBezTo>
                <a:cubicBezTo>
                  <a:pt x="2619502" y="2033107"/>
                  <a:pt x="2033107" y="2619502"/>
                  <a:pt x="1309751" y="2619502"/>
                </a:cubicBezTo>
                <a:cubicBezTo>
                  <a:pt x="586396" y="2619502"/>
                  <a:pt x="0" y="2033107"/>
                  <a:pt x="0" y="1309751"/>
                </a:cubicBezTo>
                <a:cubicBezTo>
                  <a:pt x="0" y="586396"/>
                  <a:pt x="586396" y="0"/>
                  <a:pt x="1309751" y="0"/>
                </a:cubicBezTo>
                <a:close/>
              </a:path>
            </a:pathLst>
          </a:custGeom>
          <a:pattFill prst="pct20">
            <a:fgClr>
              <a:srgbClr val="012169"/>
            </a:fgClr>
            <a:bgClr>
              <a:schemeClr val="bg1"/>
            </a:bgClr>
          </a:pattFill>
        </p:spPr>
        <p:txBody>
          <a:bodyPr wrap="square" anchor="ctr">
            <a:noAutofit/>
          </a:bodyPr>
          <a:lstStyle>
            <a:lvl1pPr marL="0" indent="0" algn="ctr">
              <a:lnSpc>
                <a:spcPct val="100000"/>
              </a:lnSpc>
              <a:spcBef>
                <a:spcPts val="0"/>
              </a:spcBef>
              <a:buNone/>
              <a:defRPr sz="2000" b="1">
                <a:solidFill>
                  <a:srgbClr val="012169"/>
                </a:solidFill>
                <a:latin typeface="Calibri" panose="020F0502020204030204" pitchFamily="34" charset="0"/>
                <a:cs typeface="Calibri" panose="020F0502020204030204" pitchFamily="34" charset="0"/>
              </a:defRPr>
            </a:lvl1pPr>
          </a:lstStyle>
          <a:p>
            <a:r>
              <a:rPr lang="en-US"/>
              <a:t>Click icon to add picture</a:t>
            </a:r>
          </a:p>
        </p:txBody>
      </p:sp>
      <p:sp>
        <p:nvSpPr>
          <p:cNvPr id="2" name="Proprietary Statement">
            <a:extLst>
              <a:ext uri="{FF2B5EF4-FFF2-40B4-BE49-F238E27FC236}">
                <a16:creationId xmlns:a16="http://schemas.microsoft.com/office/drawing/2014/main" id="{56C65D67-363E-A488-41FE-0E11B4123FD9}"/>
              </a:ext>
            </a:extLst>
          </p:cNvPr>
          <p:cNvSpPr txBox="1"/>
          <p:nvPr userDrawn="1"/>
        </p:nvSpPr>
        <p:spPr>
          <a:xfrm>
            <a:off x="9849970" y="65481"/>
            <a:ext cx="2019129" cy="275129"/>
          </a:xfrm>
          <a:prstGeom prst="rect">
            <a:avLst/>
          </a:prstGeom>
          <a:noFill/>
        </p:spPr>
        <p:txBody>
          <a:bodyPr wrap="square" rtlCol="0">
            <a:noAutofit/>
          </a:bodyPr>
          <a:lstStyle/>
          <a:p>
            <a:pPr algn="r"/>
            <a:r>
              <a:rPr lang="en-US" sz="800">
                <a:solidFill>
                  <a:schemeClr val="bg1"/>
                </a:solidFill>
                <a:latin typeface="+mn-lt"/>
                <a:cs typeface="Calibri" panose="020F0502020204030204" pitchFamily="34" charset="0"/>
              </a:rPr>
              <a:t>Proprietary business information of ADM.</a:t>
            </a:r>
          </a:p>
        </p:txBody>
      </p:sp>
      <p:sp>
        <p:nvSpPr>
          <p:cNvPr id="3" name="Page Number">
            <a:extLst>
              <a:ext uri="{FF2B5EF4-FFF2-40B4-BE49-F238E27FC236}">
                <a16:creationId xmlns:a16="http://schemas.microsoft.com/office/drawing/2014/main" id="{AAC7E69A-38E9-6741-83A4-8584BC648D1B}"/>
              </a:ext>
            </a:extLst>
          </p:cNvPr>
          <p:cNvSpPr txBox="1"/>
          <p:nvPr userDrawn="1"/>
        </p:nvSpPr>
        <p:spPr>
          <a:xfrm>
            <a:off x="11725057" y="76801"/>
            <a:ext cx="583933" cy="153888"/>
          </a:xfrm>
          <a:prstGeom prst="rect">
            <a:avLst/>
          </a:prstGeom>
          <a:noFill/>
        </p:spPr>
        <p:txBody>
          <a:bodyPr wrap="square" lIns="0" tIns="0" rIns="0" bIns="0" rtlCol="0" anchor="ctr" anchorCtr="0">
            <a:noAutofit/>
          </a:bodyPr>
          <a:lstStyle/>
          <a:p>
            <a:pPr algn="ctr"/>
            <a:fld id="{B49023F9-1F1A-4EC8-9204-C35E5AB6C15C}" type="slidenum">
              <a:rPr lang="en-US" sz="1000" smtClean="0">
                <a:solidFill>
                  <a:schemeClr val="bg1"/>
                </a:solidFill>
                <a:latin typeface="+mj-lt"/>
              </a:rPr>
              <a:pPr algn="ctr"/>
              <a:t>‹#›</a:t>
            </a:fld>
            <a:endParaRPr lang="en-US" sz="1000">
              <a:solidFill>
                <a:schemeClr val="bg1"/>
              </a:solidFill>
              <a:latin typeface="+mj-lt"/>
            </a:endParaRPr>
          </a:p>
        </p:txBody>
      </p:sp>
      <p:sp>
        <p:nvSpPr>
          <p:cNvPr id="7" name="Title">
            <a:extLst>
              <a:ext uri="{FF2B5EF4-FFF2-40B4-BE49-F238E27FC236}">
                <a16:creationId xmlns:a16="http://schemas.microsoft.com/office/drawing/2014/main" id="{7FF23F3C-01B5-B7DC-AF5A-1DB7C86B5F55}"/>
              </a:ext>
            </a:extLst>
          </p:cNvPr>
          <p:cNvSpPr>
            <a:spLocks noGrp="1"/>
          </p:cNvSpPr>
          <p:nvPr>
            <p:ph type="body" sz="quarter" idx="29" hasCustomPrompt="1"/>
          </p:nvPr>
        </p:nvSpPr>
        <p:spPr>
          <a:xfrm>
            <a:off x="350795" y="935431"/>
            <a:ext cx="5556719" cy="861774"/>
          </a:xfrm>
          <a:prstGeom prst="rect">
            <a:avLst/>
          </a:prstGeom>
        </p:spPr>
        <p:txBody>
          <a:bodyPr wrap="square" lIns="0" tIns="0" rIns="0" bIns="0">
            <a:noAutofit/>
          </a:bodyPr>
          <a:lstStyle>
            <a:lvl1pPr marL="0" indent="0">
              <a:lnSpc>
                <a:spcPct val="100000"/>
              </a:lnSpc>
              <a:spcBef>
                <a:spcPts val="0"/>
              </a:spcBef>
              <a:buNone/>
              <a:defRPr b="1" i="0">
                <a:solidFill>
                  <a:schemeClr val="bg1"/>
                </a:solidFill>
                <a:latin typeface="+mj-lt"/>
              </a:defRPr>
            </a:lvl1pPr>
          </a:lstStyle>
          <a:p>
            <a:pPr lvl="0"/>
            <a:r>
              <a:rPr lang="en-US" dirty="0"/>
              <a:t>Title Font is Sitka Text Bold, </a:t>
            </a:r>
          </a:p>
          <a:p>
            <a:pPr lvl="0"/>
            <a:r>
              <a:rPr lang="en-US" dirty="0"/>
              <a:t>28pt in Title Case</a:t>
            </a:r>
          </a:p>
        </p:txBody>
      </p:sp>
      <p:sp>
        <p:nvSpPr>
          <p:cNvPr id="8" name="Section Header">
            <a:extLst>
              <a:ext uri="{FF2B5EF4-FFF2-40B4-BE49-F238E27FC236}">
                <a16:creationId xmlns:a16="http://schemas.microsoft.com/office/drawing/2014/main" id="{D4ED7579-924A-7E80-A71D-47A8FA622D73}"/>
              </a:ext>
            </a:extLst>
          </p:cNvPr>
          <p:cNvSpPr>
            <a:spLocks noGrp="1"/>
          </p:cNvSpPr>
          <p:nvPr>
            <p:ph type="body" sz="quarter" idx="30" hasCustomPrompt="1"/>
          </p:nvPr>
        </p:nvSpPr>
        <p:spPr>
          <a:xfrm>
            <a:off x="350796" y="634853"/>
            <a:ext cx="5556805" cy="169277"/>
          </a:xfrm>
          <a:prstGeom prst="rect">
            <a:avLst/>
          </a:prstGeom>
        </p:spPr>
        <p:txBody>
          <a:bodyPr wrap="square" lIns="0" tIns="0" rIns="0" bIns="0">
            <a:noAutofit/>
          </a:bodyPr>
          <a:lstStyle>
            <a:lvl1pPr marL="0" indent="0">
              <a:lnSpc>
                <a:spcPct val="100000"/>
              </a:lnSpc>
              <a:spcBef>
                <a:spcPts val="0"/>
              </a:spcBef>
              <a:buNone/>
              <a:defRPr sz="1100" b="1">
                <a:solidFill>
                  <a:schemeClr val="accent4"/>
                </a:solidFill>
              </a:defRPr>
            </a:lvl1pPr>
          </a:lstStyle>
          <a:p>
            <a:pPr lvl="0"/>
            <a:r>
              <a:rPr lang="en-US" dirty="0"/>
              <a:t>Section Header Font is Calibri Bold, 11pt</a:t>
            </a:r>
          </a:p>
        </p:txBody>
      </p:sp>
      <p:sp>
        <p:nvSpPr>
          <p:cNvPr id="14" name="Copy">
            <a:extLst>
              <a:ext uri="{FF2B5EF4-FFF2-40B4-BE49-F238E27FC236}">
                <a16:creationId xmlns:a16="http://schemas.microsoft.com/office/drawing/2014/main" id="{49134669-1226-1C74-4F21-9D1AD75527D8}"/>
              </a:ext>
            </a:extLst>
          </p:cNvPr>
          <p:cNvSpPr>
            <a:spLocks noGrp="1"/>
          </p:cNvSpPr>
          <p:nvPr>
            <p:ph type="body" sz="quarter" idx="48" hasCustomPrompt="1"/>
          </p:nvPr>
        </p:nvSpPr>
        <p:spPr>
          <a:xfrm>
            <a:off x="350794" y="1958222"/>
            <a:ext cx="5556719" cy="444875"/>
          </a:xfrm>
          <a:prstGeom prst="rect">
            <a:avLst/>
          </a:prstGeom>
        </p:spPr>
        <p:txBody>
          <a:bodyPr lIns="0" tIns="0" rIns="0" bIns="0" anchor="t">
            <a:noAutofit/>
          </a:bodyPr>
          <a:lstStyle>
            <a:lvl1pPr marL="0" indent="0">
              <a:lnSpc>
                <a:spcPct val="100000"/>
              </a:lnSpc>
              <a:spcBef>
                <a:spcPts val="0"/>
              </a:spcBef>
              <a:buFont typeface="Arial" panose="020B0604020202020204" pitchFamily="34" charset="0"/>
              <a:buNone/>
              <a:defRPr sz="2000" b="1" i="0">
                <a:solidFill>
                  <a:schemeClr val="bg1"/>
                </a:solidFill>
                <a:latin typeface="+mn-lt"/>
                <a:cs typeface="Calibri" panose="020F0502020204030204" pitchFamily="34" charset="0"/>
              </a:defRPr>
            </a:lvl1pPr>
            <a:lvl2pPr marL="685800" indent="-228600">
              <a:lnSpc>
                <a:spcPct val="100000"/>
              </a:lnSpc>
              <a:buFont typeface="Courier New" panose="02070309020205020404" pitchFamily="49" charset="0"/>
              <a:buChar char="o"/>
              <a:defRPr sz="1100" b="1">
                <a:solidFill>
                  <a:schemeClr val="bg1"/>
                </a:solidFill>
                <a:latin typeface="+mn-lt"/>
                <a:cs typeface="Calibri" panose="020F0502020204030204" pitchFamily="34" charset="0"/>
              </a:defRPr>
            </a:lvl2pPr>
            <a:lvl3pPr marL="1143000" indent="-228600">
              <a:lnSpc>
                <a:spcPct val="100000"/>
              </a:lnSpc>
              <a:buFont typeface="Wingdings" pitchFamily="2" charset="2"/>
              <a:buChar char="§"/>
              <a:defRPr sz="1100">
                <a:solidFill>
                  <a:schemeClr val="bg1"/>
                </a:solidFill>
                <a:latin typeface="+mn-lt"/>
                <a:cs typeface="Calibri" panose="020F0502020204030204" pitchFamily="34" charset="0"/>
              </a:defRPr>
            </a:lvl3pPr>
            <a:lvl4pPr>
              <a:lnSpc>
                <a:spcPct val="100000"/>
              </a:lnSpc>
              <a:defRPr sz="1100">
                <a:solidFill>
                  <a:schemeClr val="bg1"/>
                </a:solidFill>
                <a:latin typeface="+mn-lt"/>
                <a:cs typeface="Calibri" panose="020F0502020204030204" pitchFamily="34" charset="0"/>
              </a:defRPr>
            </a:lvl4pPr>
          </a:lstStyle>
          <a:p>
            <a:pPr lvl="0"/>
            <a:r>
              <a:rPr lang="en-US" dirty="0"/>
              <a:t>Text font is Calibri Bold, 20pt</a:t>
            </a:r>
          </a:p>
        </p:txBody>
      </p:sp>
      <p:sp>
        <p:nvSpPr>
          <p:cNvPr id="10" name="Copy">
            <a:extLst>
              <a:ext uri="{FF2B5EF4-FFF2-40B4-BE49-F238E27FC236}">
                <a16:creationId xmlns:a16="http://schemas.microsoft.com/office/drawing/2014/main" id="{BFDB3CEB-0E4B-2F64-F454-092AD39B42B7}"/>
              </a:ext>
            </a:extLst>
          </p:cNvPr>
          <p:cNvSpPr>
            <a:spLocks noGrp="1"/>
          </p:cNvSpPr>
          <p:nvPr>
            <p:ph type="body" sz="quarter" idx="50" hasCustomPrompt="1"/>
          </p:nvPr>
        </p:nvSpPr>
        <p:spPr>
          <a:xfrm>
            <a:off x="6267589" y="4419584"/>
            <a:ext cx="2615184" cy="613377"/>
          </a:xfrm>
          <a:prstGeom prst="rect">
            <a:avLst/>
          </a:prstGeom>
        </p:spPr>
        <p:txBody>
          <a:bodyPr lIns="0" tIns="0" rIns="0" bIns="0" anchor="t">
            <a:noAutofit/>
          </a:bodyPr>
          <a:lstStyle>
            <a:lvl1pPr marL="0" indent="0" algn="ctr">
              <a:lnSpc>
                <a:spcPct val="100000"/>
              </a:lnSpc>
              <a:spcBef>
                <a:spcPts val="0"/>
              </a:spcBef>
              <a:buFont typeface="Arial" panose="020B0604020202020204" pitchFamily="34" charset="0"/>
              <a:buNone/>
              <a:defRPr sz="2000" b="1" i="0">
                <a:solidFill>
                  <a:srgbClr val="012169"/>
                </a:solidFill>
                <a:latin typeface="+mn-lt"/>
                <a:cs typeface="Calibri" panose="020F0502020204030204" pitchFamily="34" charset="0"/>
              </a:defRPr>
            </a:lvl1pPr>
            <a:lvl2pPr marL="685800" indent="-228600">
              <a:lnSpc>
                <a:spcPct val="100000"/>
              </a:lnSpc>
              <a:buFont typeface="Courier New" panose="02070309020205020404" pitchFamily="49" charset="0"/>
              <a:buChar char="o"/>
              <a:defRPr sz="1100" b="1">
                <a:solidFill>
                  <a:srgbClr val="012169"/>
                </a:solidFill>
                <a:latin typeface="+mn-lt"/>
                <a:cs typeface="Calibri" panose="020F0502020204030204" pitchFamily="34" charset="0"/>
              </a:defRPr>
            </a:lvl2pPr>
            <a:lvl3pPr marL="1143000" indent="-228600">
              <a:lnSpc>
                <a:spcPct val="100000"/>
              </a:lnSpc>
              <a:buFont typeface="Wingdings" pitchFamily="2" charset="2"/>
              <a:buChar char="§"/>
              <a:defRPr sz="1100">
                <a:solidFill>
                  <a:srgbClr val="012169"/>
                </a:solidFill>
                <a:latin typeface="+mn-lt"/>
                <a:cs typeface="Calibri" panose="020F0502020204030204" pitchFamily="34" charset="0"/>
              </a:defRPr>
            </a:lvl3pPr>
            <a:lvl4pPr>
              <a:lnSpc>
                <a:spcPct val="100000"/>
              </a:lnSpc>
              <a:defRPr sz="1100">
                <a:solidFill>
                  <a:srgbClr val="012169"/>
                </a:solidFill>
                <a:latin typeface="+mn-lt"/>
                <a:cs typeface="Calibri" panose="020F0502020204030204" pitchFamily="34" charset="0"/>
              </a:defRPr>
            </a:lvl4pPr>
          </a:lstStyle>
          <a:p>
            <a:pPr lvl="0"/>
            <a:r>
              <a:rPr lang="en-US" dirty="0"/>
              <a:t>Text font is Calibri Bold, 20pt</a:t>
            </a:r>
          </a:p>
        </p:txBody>
      </p:sp>
      <p:sp>
        <p:nvSpPr>
          <p:cNvPr id="12" name="Copy">
            <a:extLst>
              <a:ext uri="{FF2B5EF4-FFF2-40B4-BE49-F238E27FC236}">
                <a16:creationId xmlns:a16="http://schemas.microsoft.com/office/drawing/2014/main" id="{23E9AFE0-A3E0-3CA2-92BC-7DAC4EB6193F}"/>
              </a:ext>
            </a:extLst>
          </p:cNvPr>
          <p:cNvSpPr>
            <a:spLocks noGrp="1"/>
          </p:cNvSpPr>
          <p:nvPr>
            <p:ph type="body" sz="quarter" idx="51" hasCustomPrompt="1"/>
          </p:nvPr>
        </p:nvSpPr>
        <p:spPr>
          <a:xfrm>
            <a:off x="6264588" y="5159310"/>
            <a:ext cx="2622236" cy="1196810"/>
          </a:xfrm>
          <a:prstGeom prst="rect">
            <a:avLst/>
          </a:prstGeom>
        </p:spPr>
        <p:txBody>
          <a:bodyPr lIns="0" tIns="0" rIns="0" bIns="0" anchor="t">
            <a:noAutofit/>
          </a:bodyPr>
          <a:lstStyle>
            <a:lvl1pPr marL="0" indent="0">
              <a:lnSpc>
                <a:spcPct val="100000"/>
              </a:lnSpc>
              <a:spcBef>
                <a:spcPts val="0"/>
              </a:spcBef>
              <a:buFont typeface="Arial" panose="020B0604020202020204" pitchFamily="34" charset="0"/>
              <a:buNone/>
              <a:defRPr sz="1200" b="0" i="0">
                <a:solidFill>
                  <a:srgbClr val="012169"/>
                </a:solidFill>
                <a:latin typeface="+mn-lt"/>
                <a:cs typeface="Calibri" panose="020F0502020204030204" pitchFamily="34" charset="0"/>
              </a:defRPr>
            </a:lvl1pPr>
            <a:lvl2pPr marL="290513" indent="-163513">
              <a:lnSpc>
                <a:spcPct val="100000"/>
              </a:lnSpc>
              <a:buFont typeface="Courier New" panose="02070309020205020404" pitchFamily="49" charset="0"/>
              <a:buChar char="o"/>
              <a:tabLst/>
              <a:defRPr sz="1200" b="0">
                <a:solidFill>
                  <a:srgbClr val="012169"/>
                </a:solidFill>
                <a:latin typeface="+mn-lt"/>
                <a:cs typeface="Calibri" panose="020F0502020204030204" pitchFamily="34" charset="0"/>
              </a:defRPr>
            </a:lvl2pPr>
            <a:lvl3pPr marL="523875" indent="-163513">
              <a:lnSpc>
                <a:spcPct val="100000"/>
              </a:lnSpc>
              <a:buFont typeface="Wingdings" pitchFamily="2" charset="2"/>
              <a:buChar char="§"/>
              <a:tabLst/>
              <a:defRPr sz="1000">
                <a:solidFill>
                  <a:srgbClr val="012169"/>
                </a:solidFill>
                <a:latin typeface="+mn-lt"/>
                <a:cs typeface="Calibri" panose="020F0502020204030204" pitchFamily="34" charset="0"/>
              </a:defRPr>
            </a:lvl3pPr>
            <a:lvl4pPr marL="744538" indent="-163513">
              <a:lnSpc>
                <a:spcPct val="100000"/>
              </a:lnSpc>
              <a:tabLst/>
              <a:defRPr sz="900">
                <a:solidFill>
                  <a:srgbClr val="012169"/>
                </a:solidFill>
                <a:latin typeface="+mn-lt"/>
                <a:cs typeface="Calibri" panose="020F0502020204030204" pitchFamily="34" charset="0"/>
              </a:defRPr>
            </a:lvl4pPr>
          </a:lstStyle>
          <a:p>
            <a:pPr lvl="0"/>
            <a:r>
              <a:rPr lang="en-US" dirty="0"/>
              <a:t>Text font is Calibri, 12pt in sentence case</a:t>
            </a:r>
          </a:p>
          <a:p>
            <a:pPr lvl="1"/>
            <a:r>
              <a:rPr lang="en-US" dirty="0"/>
              <a:t>List Font is Calibri, 12pt</a:t>
            </a:r>
          </a:p>
          <a:p>
            <a:pPr lvl="2"/>
            <a:r>
              <a:rPr lang="en-US" dirty="0"/>
              <a:t>List Font is Calibri, 10pt</a:t>
            </a:r>
          </a:p>
          <a:p>
            <a:pPr lvl="3"/>
            <a:r>
              <a:rPr lang="en-US" dirty="0"/>
              <a:t>List Font is Calibri, 9pt</a:t>
            </a:r>
          </a:p>
        </p:txBody>
      </p:sp>
      <p:sp>
        <p:nvSpPr>
          <p:cNvPr id="17" name="Copy">
            <a:extLst>
              <a:ext uri="{FF2B5EF4-FFF2-40B4-BE49-F238E27FC236}">
                <a16:creationId xmlns:a16="http://schemas.microsoft.com/office/drawing/2014/main" id="{F6C85714-CCAE-D325-01D7-99A320BB102C}"/>
              </a:ext>
            </a:extLst>
          </p:cNvPr>
          <p:cNvSpPr>
            <a:spLocks noGrp="1"/>
          </p:cNvSpPr>
          <p:nvPr>
            <p:ph type="body" sz="quarter" idx="52" hasCustomPrompt="1"/>
          </p:nvPr>
        </p:nvSpPr>
        <p:spPr>
          <a:xfrm>
            <a:off x="9239685" y="4419584"/>
            <a:ext cx="2602375" cy="613377"/>
          </a:xfrm>
          <a:prstGeom prst="rect">
            <a:avLst/>
          </a:prstGeom>
        </p:spPr>
        <p:txBody>
          <a:bodyPr lIns="0" tIns="0" rIns="0" bIns="0" anchor="t">
            <a:noAutofit/>
          </a:bodyPr>
          <a:lstStyle>
            <a:lvl1pPr marL="0" indent="0" algn="ctr">
              <a:lnSpc>
                <a:spcPct val="100000"/>
              </a:lnSpc>
              <a:spcBef>
                <a:spcPts val="0"/>
              </a:spcBef>
              <a:buFont typeface="Arial" panose="020B0604020202020204" pitchFamily="34" charset="0"/>
              <a:buNone/>
              <a:defRPr sz="2000" b="1" i="0">
                <a:solidFill>
                  <a:srgbClr val="012169"/>
                </a:solidFill>
                <a:latin typeface="+mn-lt"/>
                <a:cs typeface="Calibri" panose="020F0502020204030204" pitchFamily="34" charset="0"/>
              </a:defRPr>
            </a:lvl1pPr>
            <a:lvl2pPr marL="685800" indent="-228600">
              <a:lnSpc>
                <a:spcPct val="100000"/>
              </a:lnSpc>
              <a:buFont typeface="Courier New" panose="02070309020205020404" pitchFamily="49" charset="0"/>
              <a:buChar char="o"/>
              <a:defRPr sz="1100" b="1">
                <a:solidFill>
                  <a:srgbClr val="012169"/>
                </a:solidFill>
                <a:latin typeface="+mn-lt"/>
                <a:cs typeface="Calibri" panose="020F0502020204030204" pitchFamily="34" charset="0"/>
              </a:defRPr>
            </a:lvl2pPr>
            <a:lvl3pPr marL="1143000" indent="-228600">
              <a:lnSpc>
                <a:spcPct val="100000"/>
              </a:lnSpc>
              <a:buFont typeface="Wingdings" pitchFamily="2" charset="2"/>
              <a:buChar char="§"/>
              <a:defRPr sz="1100">
                <a:solidFill>
                  <a:srgbClr val="012169"/>
                </a:solidFill>
                <a:latin typeface="+mn-lt"/>
                <a:cs typeface="Calibri" panose="020F0502020204030204" pitchFamily="34" charset="0"/>
              </a:defRPr>
            </a:lvl3pPr>
            <a:lvl4pPr>
              <a:lnSpc>
                <a:spcPct val="100000"/>
              </a:lnSpc>
              <a:defRPr sz="1100">
                <a:solidFill>
                  <a:srgbClr val="012169"/>
                </a:solidFill>
                <a:latin typeface="+mn-lt"/>
                <a:cs typeface="Calibri" panose="020F0502020204030204" pitchFamily="34" charset="0"/>
              </a:defRPr>
            </a:lvl4pPr>
          </a:lstStyle>
          <a:p>
            <a:pPr lvl="0"/>
            <a:r>
              <a:rPr lang="en-US" dirty="0"/>
              <a:t>Text font is Calibri Bold, 20pt</a:t>
            </a:r>
          </a:p>
        </p:txBody>
      </p:sp>
      <p:sp>
        <p:nvSpPr>
          <p:cNvPr id="18" name="Copy">
            <a:extLst>
              <a:ext uri="{FF2B5EF4-FFF2-40B4-BE49-F238E27FC236}">
                <a16:creationId xmlns:a16="http://schemas.microsoft.com/office/drawing/2014/main" id="{70B76FDE-83F1-E93C-14C7-1CFDF2FE484F}"/>
              </a:ext>
            </a:extLst>
          </p:cNvPr>
          <p:cNvSpPr>
            <a:spLocks noGrp="1"/>
          </p:cNvSpPr>
          <p:nvPr>
            <p:ph type="body" sz="quarter" idx="53" hasCustomPrompt="1"/>
          </p:nvPr>
        </p:nvSpPr>
        <p:spPr>
          <a:xfrm>
            <a:off x="9236768" y="5159310"/>
            <a:ext cx="2609393" cy="1196810"/>
          </a:xfrm>
          <a:prstGeom prst="rect">
            <a:avLst/>
          </a:prstGeom>
        </p:spPr>
        <p:txBody>
          <a:bodyPr lIns="0" tIns="0" rIns="0" bIns="0" anchor="t">
            <a:noAutofit/>
          </a:bodyPr>
          <a:lstStyle>
            <a:lvl1pPr marL="0" indent="0">
              <a:lnSpc>
                <a:spcPct val="100000"/>
              </a:lnSpc>
              <a:spcBef>
                <a:spcPts val="0"/>
              </a:spcBef>
              <a:buFont typeface="Arial" panose="020B0604020202020204" pitchFamily="34" charset="0"/>
              <a:buNone/>
              <a:defRPr sz="1200" b="0" i="0">
                <a:solidFill>
                  <a:srgbClr val="012169"/>
                </a:solidFill>
                <a:latin typeface="+mn-lt"/>
                <a:cs typeface="Calibri" panose="020F0502020204030204" pitchFamily="34" charset="0"/>
              </a:defRPr>
            </a:lvl1pPr>
            <a:lvl2pPr marL="290513" indent="-163513">
              <a:lnSpc>
                <a:spcPct val="100000"/>
              </a:lnSpc>
              <a:buFont typeface="Courier New" panose="02070309020205020404" pitchFamily="49" charset="0"/>
              <a:buChar char="o"/>
              <a:tabLst/>
              <a:defRPr sz="1200" b="0">
                <a:solidFill>
                  <a:srgbClr val="012169"/>
                </a:solidFill>
                <a:latin typeface="+mn-lt"/>
                <a:cs typeface="Calibri" panose="020F0502020204030204" pitchFamily="34" charset="0"/>
              </a:defRPr>
            </a:lvl2pPr>
            <a:lvl3pPr marL="523875" indent="-163513">
              <a:lnSpc>
                <a:spcPct val="100000"/>
              </a:lnSpc>
              <a:buFont typeface="Wingdings" pitchFamily="2" charset="2"/>
              <a:buChar char="§"/>
              <a:tabLst/>
              <a:defRPr sz="1000">
                <a:solidFill>
                  <a:srgbClr val="012169"/>
                </a:solidFill>
                <a:latin typeface="+mn-lt"/>
                <a:cs typeface="Calibri" panose="020F0502020204030204" pitchFamily="34" charset="0"/>
              </a:defRPr>
            </a:lvl3pPr>
            <a:lvl4pPr marL="744538" indent="-163513">
              <a:lnSpc>
                <a:spcPct val="100000"/>
              </a:lnSpc>
              <a:tabLst/>
              <a:defRPr sz="900">
                <a:solidFill>
                  <a:srgbClr val="012169"/>
                </a:solidFill>
                <a:latin typeface="+mn-lt"/>
                <a:cs typeface="Calibri" panose="020F0502020204030204" pitchFamily="34" charset="0"/>
              </a:defRPr>
            </a:lvl4pPr>
          </a:lstStyle>
          <a:p>
            <a:pPr lvl="0"/>
            <a:r>
              <a:rPr lang="en-US" dirty="0"/>
              <a:t>Text font is Calibri, 12pt in sentence case</a:t>
            </a:r>
          </a:p>
          <a:p>
            <a:pPr lvl="1"/>
            <a:r>
              <a:rPr lang="en-US" dirty="0"/>
              <a:t>List Font is Calibri, 12pt</a:t>
            </a:r>
          </a:p>
          <a:p>
            <a:pPr lvl="2"/>
            <a:r>
              <a:rPr lang="en-US" dirty="0"/>
              <a:t>List Font is Calibri, 10pt</a:t>
            </a:r>
          </a:p>
          <a:p>
            <a:pPr lvl="3"/>
            <a:r>
              <a:rPr lang="en-US" dirty="0"/>
              <a:t>List Font is Calibri, 9pt</a:t>
            </a:r>
          </a:p>
        </p:txBody>
      </p:sp>
      <p:sp>
        <p:nvSpPr>
          <p:cNvPr id="13" name="Copy">
            <a:extLst>
              <a:ext uri="{FF2B5EF4-FFF2-40B4-BE49-F238E27FC236}">
                <a16:creationId xmlns:a16="http://schemas.microsoft.com/office/drawing/2014/main" id="{F0A8F81D-F7DD-734A-20D4-DB6D7F2D7D9F}"/>
              </a:ext>
            </a:extLst>
          </p:cNvPr>
          <p:cNvSpPr>
            <a:spLocks noGrp="1"/>
          </p:cNvSpPr>
          <p:nvPr>
            <p:ph type="body" sz="quarter" idx="43" hasCustomPrompt="1"/>
          </p:nvPr>
        </p:nvSpPr>
        <p:spPr>
          <a:xfrm>
            <a:off x="342900" y="3101805"/>
            <a:ext cx="5564614" cy="3254316"/>
          </a:xfrm>
          <a:prstGeom prst="rect">
            <a:avLst/>
          </a:prstGeom>
        </p:spPr>
        <p:txBody>
          <a:bodyPr lIns="0" tIns="0" rIns="0" bIns="0" anchor="t">
            <a:noAutofit/>
          </a:bodyPr>
          <a:lstStyle>
            <a:lvl1pPr marL="0" indent="0">
              <a:lnSpc>
                <a:spcPct val="100000"/>
              </a:lnSpc>
              <a:spcBef>
                <a:spcPts val="0"/>
              </a:spcBef>
              <a:buFont typeface="Arial" panose="020B0604020202020204" pitchFamily="34" charset="0"/>
              <a:buNone/>
              <a:defRPr sz="2000" b="0" i="0">
                <a:solidFill>
                  <a:srgbClr val="012169"/>
                </a:solidFill>
                <a:latin typeface="+mn-lt"/>
                <a:cs typeface="Calibri" panose="020F0502020204030204" pitchFamily="34" charset="0"/>
              </a:defRPr>
            </a:lvl1pPr>
            <a:lvl2pPr marL="290513" indent="-163513">
              <a:lnSpc>
                <a:spcPct val="100000"/>
              </a:lnSpc>
              <a:buFont typeface="Courier New" panose="02070309020205020404" pitchFamily="49" charset="0"/>
              <a:buChar char="o"/>
              <a:tabLst/>
              <a:defRPr sz="1400" b="1">
                <a:solidFill>
                  <a:srgbClr val="012169"/>
                </a:solidFill>
                <a:latin typeface="+mn-lt"/>
                <a:cs typeface="Calibri" panose="020F0502020204030204" pitchFamily="34" charset="0"/>
              </a:defRPr>
            </a:lvl2pPr>
            <a:lvl3pPr marL="523875" indent="-163513">
              <a:lnSpc>
                <a:spcPct val="100000"/>
              </a:lnSpc>
              <a:buFont typeface="Wingdings" pitchFamily="2" charset="2"/>
              <a:buChar char="§"/>
              <a:tabLst/>
              <a:defRPr sz="1400">
                <a:solidFill>
                  <a:srgbClr val="012169"/>
                </a:solidFill>
                <a:latin typeface="+mn-lt"/>
                <a:cs typeface="Calibri" panose="020F0502020204030204" pitchFamily="34" charset="0"/>
              </a:defRPr>
            </a:lvl3pPr>
            <a:lvl4pPr marL="744538" indent="-163513">
              <a:lnSpc>
                <a:spcPct val="100000"/>
              </a:lnSpc>
              <a:tabLst/>
              <a:defRPr sz="1200">
                <a:solidFill>
                  <a:srgbClr val="012169"/>
                </a:solidFill>
                <a:latin typeface="+mn-lt"/>
                <a:cs typeface="Calibri" panose="020F0502020204030204" pitchFamily="34" charset="0"/>
              </a:defRPr>
            </a:lvl4pPr>
          </a:lstStyle>
          <a:p>
            <a:pPr lvl="0"/>
            <a:r>
              <a:rPr lang="en-US" dirty="0"/>
              <a:t>Text font is Calibri, 20pt in sentence case</a:t>
            </a:r>
          </a:p>
          <a:p>
            <a:pPr lvl="1"/>
            <a:r>
              <a:rPr lang="en-US" dirty="0"/>
              <a:t>List Font is Calibri Bold, 14pt</a:t>
            </a:r>
          </a:p>
          <a:p>
            <a:pPr lvl="2"/>
            <a:r>
              <a:rPr lang="en-US" dirty="0"/>
              <a:t>List Font is Calibri, 14pt</a:t>
            </a:r>
          </a:p>
          <a:p>
            <a:pPr lvl="3"/>
            <a:r>
              <a:rPr lang="en-US" dirty="0"/>
              <a:t>List Font is Calibri, 12pt</a:t>
            </a:r>
          </a:p>
        </p:txBody>
      </p:sp>
    </p:spTree>
    <p:extLst>
      <p:ext uri="{BB962C8B-B14F-4D97-AF65-F5344CB8AC3E}">
        <p14:creationId xmlns:p14="http://schemas.microsoft.com/office/powerpoint/2010/main" val="2875152693"/>
      </p:ext>
    </p:extLst>
  </p:cSld>
  <p:clrMapOvr>
    <a:masterClrMapping/>
  </p:clrMapOvr>
  <p:extLst>
    <p:ext uri="{DCECCB84-F9BA-43D5-87BE-67443E8EF086}">
      <p15:sldGuideLst xmlns:p15="http://schemas.microsoft.com/office/powerpoint/2012/main">
        <p15:guide id="1" pos="3840">
          <p15:clr>
            <a:srgbClr val="FBAE40"/>
          </p15:clr>
        </p15:guide>
      </p15:sldGuideLst>
    </p:ext>
  </p:extLst>
</p:sldLayout>
</file>

<file path=ppt/slideLayouts/slideLayout133.xml><?xml version="1.0" encoding="utf-8"?>
<p:sldLayout xmlns:a="http://schemas.openxmlformats.org/drawingml/2006/main" xmlns:r="http://schemas.openxmlformats.org/officeDocument/2006/relationships" xmlns:p="http://schemas.openxmlformats.org/presentationml/2006/main" preserve="1" userDrawn="1">
  <p:cSld name="Content+Media 46">
    <p:spTree>
      <p:nvGrpSpPr>
        <p:cNvPr id="1" name=""/>
        <p:cNvGrpSpPr/>
        <p:nvPr/>
      </p:nvGrpSpPr>
      <p:grpSpPr>
        <a:xfrm>
          <a:off x="0" y="0"/>
          <a:ext cx="0" cy="0"/>
          <a:chOff x="0" y="0"/>
          <a:chExt cx="0" cy="0"/>
        </a:xfrm>
      </p:grpSpPr>
      <p:sp>
        <p:nvSpPr>
          <p:cNvPr id="19" name="Freeform 18">
            <a:extLst>
              <a:ext uri="{FF2B5EF4-FFF2-40B4-BE49-F238E27FC236}">
                <a16:creationId xmlns:a16="http://schemas.microsoft.com/office/drawing/2014/main" id="{B85185FB-A4E7-879B-4CC9-63E52B243FE3}"/>
              </a:ext>
            </a:extLst>
          </p:cNvPr>
          <p:cNvSpPr/>
          <p:nvPr/>
        </p:nvSpPr>
        <p:spPr>
          <a:xfrm>
            <a:off x="-261" y="-163"/>
            <a:ext cx="12192096" cy="6858069"/>
          </a:xfrm>
          <a:custGeom>
            <a:avLst/>
            <a:gdLst>
              <a:gd name="connsiteX0" fmla="*/ 12192097 w 12192096"/>
              <a:gd name="connsiteY0" fmla="*/ 0 h 6858069"/>
              <a:gd name="connsiteX1" fmla="*/ 1882638 w 12192096"/>
              <a:gd name="connsiteY1" fmla="*/ 0 h 6858069"/>
              <a:gd name="connsiteX2" fmla="*/ 1177889 w 12192096"/>
              <a:gd name="connsiteY2" fmla="*/ 284234 h 6858069"/>
              <a:gd name="connsiteX3" fmla="*/ 136 w 12192096"/>
              <a:gd name="connsiteY3" fmla="*/ 284234 h 6858069"/>
              <a:gd name="connsiteX4" fmla="*/ 136 w 12192096"/>
              <a:gd name="connsiteY4" fmla="*/ 3876930 h 6858069"/>
              <a:gd name="connsiteX5" fmla="*/ 0 w 12192096"/>
              <a:gd name="connsiteY5" fmla="*/ 3876930 h 6858069"/>
              <a:gd name="connsiteX6" fmla="*/ 0 w 12192096"/>
              <a:gd name="connsiteY6" fmla="*/ 6858070 h 6858069"/>
              <a:gd name="connsiteX7" fmla="*/ 12191957 w 12192096"/>
              <a:gd name="connsiteY7" fmla="*/ 6858070 h 6858069"/>
              <a:gd name="connsiteX8" fmla="*/ 12191957 w 12192096"/>
              <a:gd name="connsiteY8" fmla="*/ 4451840 h 6858069"/>
              <a:gd name="connsiteX9" fmla="*/ 12192097 w 12192096"/>
              <a:gd name="connsiteY9" fmla="*/ 4451725 h 6858069"/>
              <a:gd name="connsiteX10" fmla="*/ 12192097 w 12192096"/>
              <a:gd name="connsiteY10" fmla="*/ 0 h 6858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192096" h="6858069">
                <a:moveTo>
                  <a:pt x="12192097" y="0"/>
                </a:moveTo>
                <a:lnTo>
                  <a:pt x="1882638" y="0"/>
                </a:lnTo>
                <a:cubicBezTo>
                  <a:pt x="1700277" y="178876"/>
                  <a:pt x="1450504" y="284234"/>
                  <a:pt x="1177889" y="284234"/>
                </a:cubicBezTo>
                <a:lnTo>
                  <a:pt x="136" y="284234"/>
                </a:lnTo>
                <a:lnTo>
                  <a:pt x="136" y="3876930"/>
                </a:lnTo>
                <a:lnTo>
                  <a:pt x="0" y="3876930"/>
                </a:lnTo>
                <a:lnTo>
                  <a:pt x="0" y="6858070"/>
                </a:lnTo>
                <a:lnTo>
                  <a:pt x="12191957" y="6858070"/>
                </a:lnTo>
                <a:lnTo>
                  <a:pt x="12191957" y="4451840"/>
                </a:lnTo>
                <a:cubicBezTo>
                  <a:pt x="12192008" y="4451814"/>
                  <a:pt x="12192046" y="4451763"/>
                  <a:pt x="12192097" y="4451725"/>
                </a:cubicBezTo>
                <a:lnTo>
                  <a:pt x="12192097" y="0"/>
                </a:lnTo>
                <a:close/>
              </a:path>
            </a:pathLst>
          </a:custGeom>
          <a:solidFill>
            <a:srgbClr val="012169"/>
          </a:solidFill>
          <a:ln w="12700" cap="flat">
            <a:noFill/>
            <a:prstDash val="solid"/>
            <a:miter/>
          </a:ln>
        </p:spPr>
        <p:txBody>
          <a:bodyPr rtlCol="0" anchor="ctr">
            <a:noAutofit/>
          </a:bodyPr>
          <a:lstStyle/>
          <a:p>
            <a:endParaRPr lang="en-US"/>
          </a:p>
        </p:txBody>
      </p:sp>
      <p:sp>
        <p:nvSpPr>
          <p:cNvPr id="21" name="Freeform 20">
            <a:extLst>
              <a:ext uri="{FF2B5EF4-FFF2-40B4-BE49-F238E27FC236}">
                <a16:creationId xmlns:a16="http://schemas.microsoft.com/office/drawing/2014/main" id="{9571C2F9-52B4-345C-4AF2-612720751D3C}"/>
              </a:ext>
            </a:extLst>
          </p:cNvPr>
          <p:cNvSpPr/>
          <p:nvPr/>
        </p:nvSpPr>
        <p:spPr>
          <a:xfrm>
            <a:off x="-278" y="2095051"/>
            <a:ext cx="12192125" cy="4762930"/>
          </a:xfrm>
          <a:custGeom>
            <a:avLst/>
            <a:gdLst>
              <a:gd name="connsiteX0" fmla="*/ 12192126 w 12192125"/>
              <a:gd name="connsiteY0" fmla="*/ 0 h 4762930"/>
              <a:gd name="connsiteX1" fmla="*/ 6045822 w 12192125"/>
              <a:gd name="connsiteY1" fmla="*/ 0 h 4762930"/>
              <a:gd name="connsiteX2" fmla="*/ 0 w 12192125"/>
              <a:gd name="connsiteY2" fmla="*/ 2147211 h 4762930"/>
              <a:gd name="connsiteX3" fmla="*/ 0 w 12192125"/>
              <a:gd name="connsiteY3" fmla="*/ 4762930 h 4762930"/>
              <a:gd name="connsiteX4" fmla="*/ 12192126 w 12192125"/>
              <a:gd name="connsiteY4" fmla="*/ 4762930 h 4762930"/>
              <a:gd name="connsiteX5" fmla="*/ 12192126 w 12192125"/>
              <a:gd name="connsiteY5" fmla="*/ 0 h 4762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192125" h="4762930">
                <a:moveTo>
                  <a:pt x="12192126" y="0"/>
                </a:moveTo>
                <a:lnTo>
                  <a:pt x="6045822" y="0"/>
                </a:lnTo>
                <a:cubicBezTo>
                  <a:pt x="3664268" y="0"/>
                  <a:pt x="1521146" y="711525"/>
                  <a:pt x="0" y="2147211"/>
                </a:cubicBezTo>
                <a:lnTo>
                  <a:pt x="0" y="4762930"/>
                </a:lnTo>
                <a:lnTo>
                  <a:pt x="12192126" y="4762930"/>
                </a:lnTo>
                <a:lnTo>
                  <a:pt x="12192126" y="0"/>
                </a:lnTo>
                <a:close/>
              </a:path>
            </a:pathLst>
          </a:custGeom>
          <a:solidFill>
            <a:srgbClr val="FFFFFF"/>
          </a:solidFill>
          <a:ln w="12700" cap="flat">
            <a:noFill/>
            <a:prstDash val="solid"/>
            <a:miter/>
          </a:ln>
        </p:spPr>
        <p:txBody>
          <a:bodyPr rtlCol="0" anchor="ctr">
            <a:noAutofit/>
          </a:bodyPr>
          <a:lstStyle/>
          <a:p>
            <a:endParaRPr lang="en-US"/>
          </a:p>
        </p:txBody>
      </p:sp>
      <p:pic>
        <p:nvPicPr>
          <p:cNvPr id="41" name="Value Chain">
            <a:extLst>
              <a:ext uri="{FF2B5EF4-FFF2-40B4-BE49-F238E27FC236}">
                <a16:creationId xmlns:a16="http://schemas.microsoft.com/office/drawing/2014/main" id="{9583CE39-57B0-90D5-40B4-BFFA303A67E1}"/>
              </a:ext>
            </a:extLst>
          </p:cNvPr>
          <p:cNvPicPr>
            <a:picLocks noChangeAspect="1"/>
          </p:cNvPicPr>
          <p:nvPr userDrawn="1"/>
        </p:nvPicPr>
        <p:blipFill>
          <a:blip r:embed="rId2"/>
          <a:stretch>
            <a:fillRect/>
          </a:stretch>
        </p:blipFill>
        <p:spPr>
          <a:xfrm>
            <a:off x="0" y="6705600"/>
            <a:ext cx="12192000" cy="152400"/>
          </a:xfrm>
          <a:prstGeom prst="rect">
            <a:avLst/>
          </a:prstGeom>
        </p:spPr>
      </p:pic>
      <p:sp>
        <p:nvSpPr>
          <p:cNvPr id="33" name="Picture Placeholder 32">
            <a:extLst>
              <a:ext uri="{FF2B5EF4-FFF2-40B4-BE49-F238E27FC236}">
                <a16:creationId xmlns:a16="http://schemas.microsoft.com/office/drawing/2014/main" id="{AA5146E0-A093-B81E-07FC-9435C80479C2}"/>
              </a:ext>
            </a:extLst>
          </p:cNvPr>
          <p:cNvSpPr>
            <a:spLocks noGrp="1"/>
          </p:cNvSpPr>
          <p:nvPr>
            <p:ph type="pic" sz="quarter" idx="24"/>
          </p:nvPr>
        </p:nvSpPr>
        <p:spPr>
          <a:xfrm>
            <a:off x="4290441" y="1440180"/>
            <a:ext cx="3604769" cy="3604768"/>
          </a:xfrm>
          <a:custGeom>
            <a:avLst/>
            <a:gdLst>
              <a:gd name="connsiteX0" fmla="*/ 1802385 w 3604769"/>
              <a:gd name="connsiteY0" fmla="*/ 0 h 3604768"/>
              <a:gd name="connsiteX1" fmla="*/ 3604769 w 3604769"/>
              <a:gd name="connsiteY1" fmla="*/ 1802384 h 3604768"/>
              <a:gd name="connsiteX2" fmla="*/ 1802385 w 3604769"/>
              <a:gd name="connsiteY2" fmla="*/ 3604768 h 3604768"/>
              <a:gd name="connsiteX3" fmla="*/ 0 w 3604769"/>
              <a:gd name="connsiteY3" fmla="*/ 1802384 h 3604768"/>
              <a:gd name="connsiteX4" fmla="*/ 1802385 w 3604769"/>
              <a:gd name="connsiteY4" fmla="*/ 0 h 36047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04769" h="3604768">
                <a:moveTo>
                  <a:pt x="1802385" y="0"/>
                </a:moveTo>
                <a:cubicBezTo>
                  <a:pt x="2797814" y="0"/>
                  <a:pt x="3604769" y="806955"/>
                  <a:pt x="3604769" y="1802384"/>
                </a:cubicBezTo>
                <a:cubicBezTo>
                  <a:pt x="3604769" y="2797813"/>
                  <a:pt x="2797814" y="3604768"/>
                  <a:pt x="1802385" y="3604768"/>
                </a:cubicBezTo>
                <a:cubicBezTo>
                  <a:pt x="806955" y="3604768"/>
                  <a:pt x="0" y="2797814"/>
                  <a:pt x="0" y="1802384"/>
                </a:cubicBezTo>
                <a:cubicBezTo>
                  <a:pt x="0" y="806955"/>
                  <a:pt x="806955" y="0"/>
                  <a:pt x="1802385" y="0"/>
                </a:cubicBezTo>
                <a:close/>
              </a:path>
            </a:pathLst>
          </a:custGeom>
          <a:pattFill prst="pct20">
            <a:fgClr>
              <a:srgbClr val="012169"/>
            </a:fgClr>
            <a:bgClr>
              <a:schemeClr val="bg1"/>
            </a:bgClr>
          </a:pattFill>
        </p:spPr>
        <p:txBody>
          <a:bodyPr wrap="square" anchor="ctr">
            <a:noAutofit/>
          </a:bodyPr>
          <a:lstStyle>
            <a:lvl1pPr marL="0" indent="0" algn="ctr">
              <a:lnSpc>
                <a:spcPct val="100000"/>
              </a:lnSpc>
              <a:spcBef>
                <a:spcPts val="0"/>
              </a:spcBef>
              <a:buNone/>
              <a:defRPr sz="2000" b="1">
                <a:solidFill>
                  <a:srgbClr val="012169"/>
                </a:solidFill>
                <a:latin typeface="Calibri" panose="020F0502020204030204" pitchFamily="34" charset="0"/>
                <a:cs typeface="Calibri" panose="020F0502020204030204" pitchFamily="34" charset="0"/>
              </a:defRPr>
            </a:lvl1pPr>
          </a:lstStyle>
          <a:p>
            <a:r>
              <a:rPr lang="en-US"/>
              <a:t>Click icon to add picture</a:t>
            </a:r>
          </a:p>
        </p:txBody>
      </p:sp>
      <p:sp>
        <p:nvSpPr>
          <p:cNvPr id="32" name="Picture Placeholder 31">
            <a:extLst>
              <a:ext uri="{FF2B5EF4-FFF2-40B4-BE49-F238E27FC236}">
                <a16:creationId xmlns:a16="http://schemas.microsoft.com/office/drawing/2014/main" id="{C0CB52A4-C41D-0B75-6E5E-ADC675C6CC2D}"/>
              </a:ext>
            </a:extLst>
          </p:cNvPr>
          <p:cNvSpPr>
            <a:spLocks noGrp="1"/>
          </p:cNvSpPr>
          <p:nvPr>
            <p:ph type="pic" sz="quarter" idx="25"/>
          </p:nvPr>
        </p:nvSpPr>
        <p:spPr>
          <a:xfrm>
            <a:off x="342900" y="1440180"/>
            <a:ext cx="3604768" cy="3604768"/>
          </a:xfrm>
          <a:custGeom>
            <a:avLst/>
            <a:gdLst>
              <a:gd name="connsiteX0" fmla="*/ 1802384 w 3604768"/>
              <a:gd name="connsiteY0" fmla="*/ 0 h 3604768"/>
              <a:gd name="connsiteX1" fmla="*/ 3604768 w 3604768"/>
              <a:gd name="connsiteY1" fmla="*/ 1802384 h 3604768"/>
              <a:gd name="connsiteX2" fmla="*/ 1802384 w 3604768"/>
              <a:gd name="connsiteY2" fmla="*/ 3604768 h 3604768"/>
              <a:gd name="connsiteX3" fmla="*/ 0 w 3604768"/>
              <a:gd name="connsiteY3" fmla="*/ 1802384 h 3604768"/>
              <a:gd name="connsiteX4" fmla="*/ 1802384 w 3604768"/>
              <a:gd name="connsiteY4" fmla="*/ 0 h 36047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04768" h="3604768">
                <a:moveTo>
                  <a:pt x="1802384" y="0"/>
                </a:moveTo>
                <a:cubicBezTo>
                  <a:pt x="2797813" y="0"/>
                  <a:pt x="3604768" y="806955"/>
                  <a:pt x="3604768" y="1802384"/>
                </a:cubicBezTo>
                <a:cubicBezTo>
                  <a:pt x="3604768" y="2797813"/>
                  <a:pt x="2797813" y="3604768"/>
                  <a:pt x="1802384" y="3604768"/>
                </a:cubicBezTo>
                <a:cubicBezTo>
                  <a:pt x="806955" y="3604768"/>
                  <a:pt x="0" y="2797814"/>
                  <a:pt x="0" y="1802384"/>
                </a:cubicBezTo>
                <a:cubicBezTo>
                  <a:pt x="0" y="806955"/>
                  <a:pt x="806955" y="0"/>
                  <a:pt x="1802384" y="0"/>
                </a:cubicBezTo>
                <a:close/>
              </a:path>
            </a:pathLst>
          </a:custGeom>
          <a:pattFill prst="pct20">
            <a:fgClr>
              <a:srgbClr val="012169"/>
            </a:fgClr>
            <a:bgClr>
              <a:schemeClr val="bg1"/>
            </a:bgClr>
          </a:pattFill>
        </p:spPr>
        <p:txBody>
          <a:bodyPr wrap="square" anchor="ctr">
            <a:noAutofit/>
          </a:bodyPr>
          <a:lstStyle>
            <a:lvl1pPr marL="0" indent="0" algn="ctr">
              <a:lnSpc>
                <a:spcPct val="100000"/>
              </a:lnSpc>
              <a:spcBef>
                <a:spcPts val="0"/>
              </a:spcBef>
              <a:buNone/>
              <a:defRPr sz="2000" b="1">
                <a:solidFill>
                  <a:srgbClr val="012169"/>
                </a:solidFill>
                <a:latin typeface="Calibri" panose="020F0502020204030204" pitchFamily="34" charset="0"/>
                <a:cs typeface="Calibri" panose="020F0502020204030204" pitchFamily="34" charset="0"/>
              </a:defRPr>
            </a:lvl1pPr>
          </a:lstStyle>
          <a:p>
            <a:r>
              <a:rPr lang="en-US"/>
              <a:t>Click icon to add picture</a:t>
            </a:r>
          </a:p>
        </p:txBody>
      </p:sp>
      <p:sp>
        <p:nvSpPr>
          <p:cNvPr id="34" name="Picture Placeholder 33">
            <a:extLst>
              <a:ext uri="{FF2B5EF4-FFF2-40B4-BE49-F238E27FC236}">
                <a16:creationId xmlns:a16="http://schemas.microsoft.com/office/drawing/2014/main" id="{2F4F5DFE-B804-B613-322F-A3C810CF8363}"/>
              </a:ext>
            </a:extLst>
          </p:cNvPr>
          <p:cNvSpPr>
            <a:spLocks noGrp="1"/>
          </p:cNvSpPr>
          <p:nvPr>
            <p:ph type="pic" sz="quarter" idx="23"/>
          </p:nvPr>
        </p:nvSpPr>
        <p:spPr>
          <a:xfrm>
            <a:off x="8244332" y="1440180"/>
            <a:ext cx="3604768" cy="3604768"/>
          </a:xfrm>
          <a:custGeom>
            <a:avLst/>
            <a:gdLst>
              <a:gd name="connsiteX0" fmla="*/ 1802384 w 3604768"/>
              <a:gd name="connsiteY0" fmla="*/ 0 h 3604768"/>
              <a:gd name="connsiteX1" fmla="*/ 3604768 w 3604768"/>
              <a:gd name="connsiteY1" fmla="*/ 1802384 h 3604768"/>
              <a:gd name="connsiteX2" fmla="*/ 1802384 w 3604768"/>
              <a:gd name="connsiteY2" fmla="*/ 3604768 h 3604768"/>
              <a:gd name="connsiteX3" fmla="*/ 0 w 3604768"/>
              <a:gd name="connsiteY3" fmla="*/ 1802384 h 3604768"/>
              <a:gd name="connsiteX4" fmla="*/ 1802384 w 3604768"/>
              <a:gd name="connsiteY4" fmla="*/ 0 h 36047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04768" h="3604768">
                <a:moveTo>
                  <a:pt x="1802384" y="0"/>
                </a:moveTo>
                <a:cubicBezTo>
                  <a:pt x="2797814" y="0"/>
                  <a:pt x="3604768" y="806955"/>
                  <a:pt x="3604768" y="1802384"/>
                </a:cubicBezTo>
                <a:cubicBezTo>
                  <a:pt x="3604768" y="2797813"/>
                  <a:pt x="2797814" y="3604768"/>
                  <a:pt x="1802384" y="3604768"/>
                </a:cubicBezTo>
                <a:cubicBezTo>
                  <a:pt x="806955" y="3604768"/>
                  <a:pt x="0" y="2797814"/>
                  <a:pt x="0" y="1802384"/>
                </a:cubicBezTo>
                <a:cubicBezTo>
                  <a:pt x="0" y="806955"/>
                  <a:pt x="806955" y="0"/>
                  <a:pt x="1802384" y="0"/>
                </a:cubicBezTo>
                <a:close/>
              </a:path>
            </a:pathLst>
          </a:custGeom>
          <a:pattFill prst="pct20">
            <a:fgClr>
              <a:srgbClr val="012169"/>
            </a:fgClr>
            <a:bgClr>
              <a:schemeClr val="bg1"/>
            </a:bgClr>
          </a:pattFill>
        </p:spPr>
        <p:txBody>
          <a:bodyPr wrap="square" anchor="ctr">
            <a:noAutofit/>
          </a:bodyPr>
          <a:lstStyle>
            <a:lvl1pPr marL="0" indent="0" algn="ctr">
              <a:lnSpc>
                <a:spcPct val="100000"/>
              </a:lnSpc>
              <a:spcBef>
                <a:spcPts val="0"/>
              </a:spcBef>
              <a:buNone/>
              <a:defRPr sz="2000" b="1">
                <a:solidFill>
                  <a:srgbClr val="012169"/>
                </a:solidFill>
                <a:latin typeface="Calibri" panose="020F0502020204030204" pitchFamily="34" charset="0"/>
                <a:cs typeface="Calibri" panose="020F0502020204030204" pitchFamily="34" charset="0"/>
              </a:defRPr>
            </a:lvl1pPr>
          </a:lstStyle>
          <a:p>
            <a:r>
              <a:rPr lang="en-US"/>
              <a:t>Click icon to add picture</a:t>
            </a:r>
          </a:p>
        </p:txBody>
      </p:sp>
      <p:sp>
        <p:nvSpPr>
          <p:cNvPr id="3" name="Proprietary Statement">
            <a:extLst>
              <a:ext uri="{FF2B5EF4-FFF2-40B4-BE49-F238E27FC236}">
                <a16:creationId xmlns:a16="http://schemas.microsoft.com/office/drawing/2014/main" id="{5DC75FC4-D16C-ED63-3B2F-076802C1B296}"/>
              </a:ext>
            </a:extLst>
          </p:cNvPr>
          <p:cNvSpPr txBox="1"/>
          <p:nvPr userDrawn="1"/>
        </p:nvSpPr>
        <p:spPr>
          <a:xfrm>
            <a:off x="9849970" y="65481"/>
            <a:ext cx="2019129" cy="275129"/>
          </a:xfrm>
          <a:prstGeom prst="rect">
            <a:avLst/>
          </a:prstGeom>
          <a:noFill/>
        </p:spPr>
        <p:txBody>
          <a:bodyPr wrap="square" rtlCol="0">
            <a:noAutofit/>
          </a:bodyPr>
          <a:lstStyle/>
          <a:p>
            <a:pPr algn="r"/>
            <a:r>
              <a:rPr lang="en-US" sz="800">
                <a:solidFill>
                  <a:schemeClr val="bg1"/>
                </a:solidFill>
                <a:latin typeface="+mn-lt"/>
                <a:cs typeface="Calibri" panose="020F0502020204030204" pitchFamily="34" charset="0"/>
              </a:rPr>
              <a:t>Proprietary business information of ADM.</a:t>
            </a:r>
          </a:p>
        </p:txBody>
      </p:sp>
      <p:sp>
        <p:nvSpPr>
          <p:cNvPr id="4" name="Page Number">
            <a:extLst>
              <a:ext uri="{FF2B5EF4-FFF2-40B4-BE49-F238E27FC236}">
                <a16:creationId xmlns:a16="http://schemas.microsoft.com/office/drawing/2014/main" id="{34DD35D1-DB3A-7547-CA1F-AE6D48C010B7}"/>
              </a:ext>
            </a:extLst>
          </p:cNvPr>
          <p:cNvSpPr txBox="1"/>
          <p:nvPr userDrawn="1"/>
        </p:nvSpPr>
        <p:spPr>
          <a:xfrm>
            <a:off x="11725057" y="76801"/>
            <a:ext cx="583933" cy="153888"/>
          </a:xfrm>
          <a:prstGeom prst="rect">
            <a:avLst/>
          </a:prstGeom>
          <a:noFill/>
        </p:spPr>
        <p:txBody>
          <a:bodyPr wrap="square" lIns="0" tIns="0" rIns="0" bIns="0" rtlCol="0" anchor="ctr" anchorCtr="0">
            <a:noAutofit/>
          </a:bodyPr>
          <a:lstStyle/>
          <a:p>
            <a:pPr algn="ctr"/>
            <a:fld id="{B49023F9-1F1A-4EC8-9204-C35E5AB6C15C}" type="slidenum">
              <a:rPr lang="en-US" sz="1000" smtClean="0">
                <a:solidFill>
                  <a:schemeClr val="bg1"/>
                </a:solidFill>
                <a:latin typeface="+mj-lt"/>
              </a:rPr>
              <a:pPr algn="ctr"/>
              <a:t>‹#›</a:t>
            </a:fld>
            <a:endParaRPr lang="en-US" sz="1000">
              <a:solidFill>
                <a:schemeClr val="bg1"/>
              </a:solidFill>
              <a:latin typeface="+mj-lt"/>
            </a:endParaRPr>
          </a:p>
        </p:txBody>
      </p:sp>
      <p:sp>
        <p:nvSpPr>
          <p:cNvPr id="8" name="Copy">
            <a:extLst>
              <a:ext uri="{FF2B5EF4-FFF2-40B4-BE49-F238E27FC236}">
                <a16:creationId xmlns:a16="http://schemas.microsoft.com/office/drawing/2014/main" id="{0116ABB5-C6F4-BD8A-BF9B-B0F0BF20D006}"/>
              </a:ext>
            </a:extLst>
          </p:cNvPr>
          <p:cNvSpPr>
            <a:spLocks noGrp="1"/>
          </p:cNvSpPr>
          <p:nvPr>
            <p:ph type="body" sz="quarter" idx="52" hasCustomPrompt="1"/>
          </p:nvPr>
        </p:nvSpPr>
        <p:spPr>
          <a:xfrm>
            <a:off x="4299192" y="5395466"/>
            <a:ext cx="3590365" cy="310958"/>
          </a:xfrm>
          <a:prstGeom prst="rect">
            <a:avLst/>
          </a:prstGeom>
        </p:spPr>
        <p:txBody>
          <a:bodyPr lIns="0" tIns="0" rIns="0" bIns="0" anchor="t">
            <a:noAutofit/>
          </a:bodyPr>
          <a:lstStyle>
            <a:lvl1pPr marL="0" indent="0" algn="ctr">
              <a:lnSpc>
                <a:spcPct val="100000"/>
              </a:lnSpc>
              <a:spcBef>
                <a:spcPts val="0"/>
              </a:spcBef>
              <a:buFont typeface="Arial" panose="020B0604020202020204" pitchFamily="34" charset="0"/>
              <a:buNone/>
              <a:defRPr sz="2000" b="1" i="0">
                <a:solidFill>
                  <a:srgbClr val="012169"/>
                </a:solidFill>
                <a:latin typeface="+mn-lt"/>
                <a:cs typeface="Calibri" panose="020F0502020204030204" pitchFamily="34" charset="0"/>
              </a:defRPr>
            </a:lvl1pPr>
            <a:lvl2pPr marL="685800" indent="-228600">
              <a:lnSpc>
                <a:spcPct val="100000"/>
              </a:lnSpc>
              <a:buFont typeface="Courier New" panose="02070309020205020404" pitchFamily="49" charset="0"/>
              <a:buChar char="o"/>
              <a:defRPr sz="1100" b="1">
                <a:solidFill>
                  <a:srgbClr val="012169"/>
                </a:solidFill>
                <a:latin typeface="+mn-lt"/>
                <a:cs typeface="Calibri" panose="020F0502020204030204" pitchFamily="34" charset="0"/>
              </a:defRPr>
            </a:lvl2pPr>
            <a:lvl3pPr marL="1143000" indent="-228600">
              <a:lnSpc>
                <a:spcPct val="100000"/>
              </a:lnSpc>
              <a:buFont typeface="Wingdings" pitchFamily="2" charset="2"/>
              <a:buChar char="§"/>
              <a:defRPr sz="1100">
                <a:solidFill>
                  <a:srgbClr val="012169"/>
                </a:solidFill>
                <a:latin typeface="+mn-lt"/>
                <a:cs typeface="Calibri" panose="020F0502020204030204" pitchFamily="34" charset="0"/>
              </a:defRPr>
            </a:lvl3pPr>
            <a:lvl4pPr>
              <a:lnSpc>
                <a:spcPct val="100000"/>
              </a:lnSpc>
              <a:defRPr sz="1100">
                <a:solidFill>
                  <a:srgbClr val="012169"/>
                </a:solidFill>
                <a:latin typeface="+mn-lt"/>
                <a:cs typeface="Calibri" panose="020F0502020204030204" pitchFamily="34" charset="0"/>
              </a:defRPr>
            </a:lvl4pPr>
          </a:lstStyle>
          <a:p>
            <a:pPr lvl="0"/>
            <a:r>
              <a:rPr lang="en-US" dirty="0"/>
              <a:t>Text font is Calibri Bold, 20pt</a:t>
            </a:r>
          </a:p>
        </p:txBody>
      </p:sp>
      <p:sp>
        <p:nvSpPr>
          <p:cNvPr id="10" name="Copy">
            <a:extLst>
              <a:ext uri="{FF2B5EF4-FFF2-40B4-BE49-F238E27FC236}">
                <a16:creationId xmlns:a16="http://schemas.microsoft.com/office/drawing/2014/main" id="{934CBE13-E9DF-1137-27A9-CE8179273BB4}"/>
              </a:ext>
            </a:extLst>
          </p:cNvPr>
          <p:cNvSpPr>
            <a:spLocks noGrp="1"/>
          </p:cNvSpPr>
          <p:nvPr>
            <p:ph type="body" sz="quarter" idx="53" hasCustomPrompt="1"/>
          </p:nvPr>
        </p:nvSpPr>
        <p:spPr>
          <a:xfrm>
            <a:off x="4290441" y="5938828"/>
            <a:ext cx="3600047" cy="410649"/>
          </a:xfrm>
          <a:prstGeom prst="rect">
            <a:avLst/>
          </a:prstGeom>
        </p:spPr>
        <p:txBody>
          <a:bodyPr lIns="0" tIns="0" rIns="0" bIns="0" anchor="t">
            <a:noAutofit/>
          </a:bodyPr>
          <a:lstStyle>
            <a:lvl1pPr marL="0" indent="0" algn="ctr">
              <a:lnSpc>
                <a:spcPct val="100000"/>
              </a:lnSpc>
              <a:spcBef>
                <a:spcPts val="0"/>
              </a:spcBef>
              <a:buFont typeface="Arial" panose="020B0604020202020204" pitchFamily="34" charset="0"/>
              <a:buNone/>
              <a:defRPr sz="1200" b="0" i="0">
                <a:solidFill>
                  <a:srgbClr val="012169"/>
                </a:solidFill>
                <a:latin typeface="+mn-lt"/>
                <a:cs typeface="Calibri" panose="020F0502020204030204" pitchFamily="34" charset="0"/>
              </a:defRPr>
            </a:lvl1pPr>
            <a:lvl2pPr marL="290513" indent="-163513">
              <a:lnSpc>
                <a:spcPct val="100000"/>
              </a:lnSpc>
              <a:buFont typeface="Courier New" panose="02070309020205020404" pitchFamily="49" charset="0"/>
              <a:buChar char="o"/>
              <a:tabLst/>
              <a:defRPr sz="1200" b="0">
                <a:solidFill>
                  <a:srgbClr val="012169"/>
                </a:solidFill>
                <a:latin typeface="+mn-lt"/>
                <a:cs typeface="Calibri" panose="020F0502020204030204" pitchFamily="34" charset="0"/>
              </a:defRPr>
            </a:lvl2pPr>
            <a:lvl3pPr marL="523875" indent="-163513">
              <a:lnSpc>
                <a:spcPct val="100000"/>
              </a:lnSpc>
              <a:buFont typeface="Wingdings" pitchFamily="2" charset="2"/>
              <a:buChar char="§"/>
              <a:tabLst/>
              <a:defRPr sz="1000">
                <a:solidFill>
                  <a:srgbClr val="012169"/>
                </a:solidFill>
                <a:latin typeface="+mn-lt"/>
                <a:cs typeface="Calibri" panose="020F0502020204030204" pitchFamily="34" charset="0"/>
              </a:defRPr>
            </a:lvl3pPr>
            <a:lvl4pPr marL="744538" indent="-163513">
              <a:lnSpc>
                <a:spcPct val="100000"/>
              </a:lnSpc>
              <a:tabLst/>
              <a:defRPr sz="900">
                <a:solidFill>
                  <a:srgbClr val="012169"/>
                </a:solidFill>
                <a:latin typeface="+mn-lt"/>
                <a:cs typeface="Calibri" panose="020F0502020204030204" pitchFamily="34" charset="0"/>
              </a:defRPr>
            </a:lvl4pPr>
          </a:lstStyle>
          <a:p>
            <a:pPr lvl="0"/>
            <a:r>
              <a:rPr lang="en-US"/>
              <a:t>Text font is Calibri, 12pt in sentence case</a:t>
            </a:r>
          </a:p>
        </p:txBody>
      </p:sp>
      <p:sp>
        <p:nvSpPr>
          <p:cNvPr id="14" name="Copy">
            <a:extLst>
              <a:ext uri="{FF2B5EF4-FFF2-40B4-BE49-F238E27FC236}">
                <a16:creationId xmlns:a16="http://schemas.microsoft.com/office/drawing/2014/main" id="{C1F18B0A-968B-D2B2-2364-1DE03B47CE5B}"/>
              </a:ext>
            </a:extLst>
          </p:cNvPr>
          <p:cNvSpPr>
            <a:spLocks noGrp="1"/>
          </p:cNvSpPr>
          <p:nvPr>
            <p:ph type="body" sz="quarter" idx="54" hasCustomPrompt="1"/>
          </p:nvPr>
        </p:nvSpPr>
        <p:spPr>
          <a:xfrm>
            <a:off x="8244332" y="5395466"/>
            <a:ext cx="3604768" cy="310958"/>
          </a:xfrm>
          <a:prstGeom prst="rect">
            <a:avLst/>
          </a:prstGeom>
        </p:spPr>
        <p:txBody>
          <a:bodyPr lIns="0" tIns="0" rIns="0" bIns="0" anchor="t">
            <a:noAutofit/>
          </a:bodyPr>
          <a:lstStyle>
            <a:lvl1pPr marL="0" indent="0" algn="ctr">
              <a:lnSpc>
                <a:spcPct val="100000"/>
              </a:lnSpc>
              <a:spcBef>
                <a:spcPts val="0"/>
              </a:spcBef>
              <a:buFont typeface="Arial" panose="020B0604020202020204" pitchFamily="34" charset="0"/>
              <a:buNone/>
              <a:defRPr sz="2000" b="1" i="0">
                <a:solidFill>
                  <a:srgbClr val="012169"/>
                </a:solidFill>
                <a:latin typeface="+mn-lt"/>
                <a:cs typeface="Calibri" panose="020F0502020204030204" pitchFamily="34" charset="0"/>
              </a:defRPr>
            </a:lvl1pPr>
            <a:lvl2pPr marL="685800" indent="-228600">
              <a:lnSpc>
                <a:spcPct val="100000"/>
              </a:lnSpc>
              <a:buFont typeface="Courier New" panose="02070309020205020404" pitchFamily="49" charset="0"/>
              <a:buChar char="o"/>
              <a:defRPr sz="1100" b="1">
                <a:solidFill>
                  <a:srgbClr val="012169"/>
                </a:solidFill>
                <a:latin typeface="+mn-lt"/>
                <a:cs typeface="Calibri" panose="020F0502020204030204" pitchFamily="34" charset="0"/>
              </a:defRPr>
            </a:lvl2pPr>
            <a:lvl3pPr marL="1143000" indent="-228600">
              <a:lnSpc>
                <a:spcPct val="100000"/>
              </a:lnSpc>
              <a:buFont typeface="Wingdings" pitchFamily="2" charset="2"/>
              <a:buChar char="§"/>
              <a:defRPr sz="1100">
                <a:solidFill>
                  <a:srgbClr val="012169"/>
                </a:solidFill>
                <a:latin typeface="+mn-lt"/>
                <a:cs typeface="Calibri" panose="020F0502020204030204" pitchFamily="34" charset="0"/>
              </a:defRPr>
            </a:lvl3pPr>
            <a:lvl4pPr>
              <a:lnSpc>
                <a:spcPct val="100000"/>
              </a:lnSpc>
              <a:defRPr sz="1100">
                <a:solidFill>
                  <a:srgbClr val="012169"/>
                </a:solidFill>
                <a:latin typeface="+mn-lt"/>
                <a:cs typeface="Calibri" panose="020F0502020204030204" pitchFamily="34" charset="0"/>
              </a:defRPr>
            </a:lvl4pPr>
          </a:lstStyle>
          <a:p>
            <a:pPr lvl="0"/>
            <a:r>
              <a:rPr lang="en-US" dirty="0"/>
              <a:t>Text font is Calibri Bold, 20pt</a:t>
            </a:r>
          </a:p>
        </p:txBody>
      </p:sp>
      <p:sp>
        <p:nvSpPr>
          <p:cNvPr id="17" name="Copy">
            <a:extLst>
              <a:ext uri="{FF2B5EF4-FFF2-40B4-BE49-F238E27FC236}">
                <a16:creationId xmlns:a16="http://schemas.microsoft.com/office/drawing/2014/main" id="{E9D36E38-C565-A7FA-C157-0E9127A2436A}"/>
              </a:ext>
            </a:extLst>
          </p:cNvPr>
          <p:cNvSpPr>
            <a:spLocks noGrp="1"/>
          </p:cNvSpPr>
          <p:nvPr>
            <p:ph type="body" sz="quarter" idx="55" hasCustomPrompt="1"/>
          </p:nvPr>
        </p:nvSpPr>
        <p:spPr>
          <a:xfrm>
            <a:off x="8235457" y="5938828"/>
            <a:ext cx="3614488" cy="410649"/>
          </a:xfrm>
          <a:prstGeom prst="rect">
            <a:avLst/>
          </a:prstGeom>
        </p:spPr>
        <p:txBody>
          <a:bodyPr lIns="0" tIns="0" rIns="0" bIns="0" anchor="t">
            <a:noAutofit/>
          </a:bodyPr>
          <a:lstStyle>
            <a:lvl1pPr marL="0" indent="0" algn="ctr">
              <a:lnSpc>
                <a:spcPct val="100000"/>
              </a:lnSpc>
              <a:spcBef>
                <a:spcPts val="0"/>
              </a:spcBef>
              <a:buFont typeface="Arial" panose="020B0604020202020204" pitchFamily="34" charset="0"/>
              <a:buNone/>
              <a:defRPr sz="1200" b="0" i="0">
                <a:solidFill>
                  <a:srgbClr val="012169"/>
                </a:solidFill>
                <a:latin typeface="+mn-lt"/>
                <a:cs typeface="Calibri" panose="020F0502020204030204" pitchFamily="34" charset="0"/>
              </a:defRPr>
            </a:lvl1pPr>
            <a:lvl2pPr marL="290513" indent="-163513">
              <a:lnSpc>
                <a:spcPct val="100000"/>
              </a:lnSpc>
              <a:buFont typeface="Courier New" panose="02070309020205020404" pitchFamily="49" charset="0"/>
              <a:buChar char="o"/>
              <a:tabLst/>
              <a:defRPr sz="1200" b="0">
                <a:solidFill>
                  <a:srgbClr val="012169"/>
                </a:solidFill>
                <a:latin typeface="+mn-lt"/>
                <a:cs typeface="Calibri" panose="020F0502020204030204" pitchFamily="34" charset="0"/>
              </a:defRPr>
            </a:lvl2pPr>
            <a:lvl3pPr marL="523875" indent="-163513">
              <a:lnSpc>
                <a:spcPct val="100000"/>
              </a:lnSpc>
              <a:buFont typeface="Wingdings" pitchFamily="2" charset="2"/>
              <a:buChar char="§"/>
              <a:tabLst/>
              <a:defRPr sz="1000">
                <a:solidFill>
                  <a:srgbClr val="012169"/>
                </a:solidFill>
                <a:latin typeface="+mn-lt"/>
                <a:cs typeface="Calibri" panose="020F0502020204030204" pitchFamily="34" charset="0"/>
              </a:defRPr>
            </a:lvl3pPr>
            <a:lvl4pPr marL="744538" indent="-163513">
              <a:lnSpc>
                <a:spcPct val="100000"/>
              </a:lnSpc>
              <a:tabLst/>
              <a:defRPr sz="900">
                <a:solidFill>
                  <a:srgbClr val="012169"/>
                </a:solidFill>
                <a:latin typeface="+mn-lt"/>
                <a:cs typeface="Calibri" panose="020F0502020204030204" pitchFamily="34" charset="0"/>
              </a:defRPr>
            </a:lvl4pPr>
          </a:lstStyle>
          <a:p>
            <a:pPr lvl="0"/>
            <a:r>
              <a:rPr lang="en-US" dirty="0"/>
              <a:t>Text font is Calibri, 12pt in sentence case</a:t>
            </a:r>
          </a:p>
        </p:txBody>
      </p:sp>
      <p:sp>
        <p:nvSpPr>
          <p:cNvPr id="24" name="Copy">
            <a:extLst>
              <a:ext uri="{FF2B5EF4-FFF2-40B4-BE49-F238E27FC236}">
                <a16:creationId xmlns:a16="http://schemas.microsoft.com/office/drawing/2014/main" id="{B336C6C3-DF1D-F086-7E67-D6DE32BE8574}"/>
              </a:ext>
            </a:extLst>
          </p:cNvPr>
          <p:cNvSpPr>
            <a:spLocks noGrp="1"/>
          </p:cNvSpPr>
          <p:nvPr>
            <p:ph type="body" sz="quarter" idx="56" hasCustomPrompt="1"/>
          </p:nvPr>
        </p:nvSpPr>
        <p:spPr>
          <a:xfrm>
            <a:off x="350393" y="5395466"/>
            <a:ext cx="3580332" cy="310958"/>
          </a:xfrm>
          <a:prstGeom prst="rect">
            <a:avLst/>
          </a:prstGeom>
        </p:spPr>
        <p:txBody>
          <a:bodyPr lIns="0" tIns="0" rIns="0" bIns="0" anchor="t">
            <a:noAutofit/>
          </a:bodyPr>
          <a:lstStyle>
            <a:lvl1pPr marL="0" indent="0" algn="ctr">
              <a:lnSpc>
                <a:spcPct val="100000"/>
              </a:lnSpc>
              <a:spcBef>
                <a:spcPts val="0"/>
              </a:spcBef>
              <a:buFont typeface="Arial" panose="020B0604020202020204" pitchFamily="34" charset="0"/>
              <a:buNone/>
              <a:defRPr sz="2000" b="1" i="0">
                <a:solidFill>
                  <a:srgbClr val="012169"/>
                </a:solidFill>
                <a:latin typeface="+mn-lt"/>
                <a:cs typeface="Calibri" panose="020F0502020204030204" pitchFamily="34" charset="0"/>
              </a:defRPr>
            </a:lvl1pPr>
            <a:lvl2pPr marL="685800" indent="-228600">
              <a:lnSpc>
                <a:spcPct val="100000"/>
              </a:lnSpc>
              <a:buFont typeface="Courier New" panose="02070309020205020404" pitchFamily="49" charset="0"/>
              <a:buChar char="o"/>
              <a:defRPr sz="1100" b="1">
                <a:solidFill>
                  <a:srgbClr val="012169"/>
                </a:solidFill>
                <a:latin typeface="+mn-lt"/>
                <a:cs typeface="Calibri" panose="020F0502020204030204" pitchFamily="34" charset="0"/>
              </a:defRPr>
            </a:lvl2pPr>
            <a:lvl3pPr marL="1143000" indent="-228600">
              <a:lnSpc>
                <a:spcPct val="100000"/>
              </a:lnSpc>
              <a:buFont typeface="Wingdings" pitchFamily="2" charset="2"/>
              <a:buChar char="§"/>
              <a:defRPr sz="1100">
                <a:solidFill>
                  <a:srgbClr val="012169"/>
                </a:solidFill>
                <a:latin typeface="+mn-lt"/>
                <a:cs typeface="Calibri" panose="020F0502020204030204" pitchFamily="34" charset="0"/>
              </a:defRPr>
            </a:lvl3pPr>
            <a:lvl4pPr>
              <a:lnSpc>
                <a:spcPct val="100000"/>
              </a:lnSpc>
              <a:defRPr sz="1100">
                <a:solidFill>
                  <a:srgbClr val="012169"/>
                </a:solidFill>
                <a:latin typeface="+mn-lt"/>
                <a:cs typeface="Calibri" panose="020F0502020204030204" pitchFamily="34" charset="0"/>
              </a:defRPr>
            </a:lvl4pPr>
          </a:lstStyle>
          <a:p>
            <a:pPr lvl="0"/>
            <a:r>
              <a:rPr lang="en-US" dirty="0"/>
              <a:t>Text font is Calibri Bold, 20pt</a:t>
            </a:r>
          </a:p>
        </p:txBody>
      </p:sp>
      <p:sp>
        <p:nvSpPr>
          <p:cNvPr id="25" name="Copy">
            <a:extLst>
              <a:ext uri="{FF2B5EF4-FFF2-40B4-BE49-F238E27FC236}">
                <a16:creationId xmlns:a16="http://schemas.microsoft.com/office/drawing/2014/main" id="{4A6D98FE-51C1-27FA-362B-2553CB010039}"/>
              </a:ext>
            </a:extLst>
          </p:cNvPr>
          <p:cNvSpPr>
            <a:spLocks noGrp="1"/>
          </p:cNvSpPr>
          <p:nvPr>
            <p:ph type="body" sz="quarter" idx="57" hasCustomPrompt="1"/>
          </p:nvPr>
        </p:nvSpPr>
        <p:spPr>
          <a:xfrm>
            <a:off x="341781" y="5938828"/>
            <a:ext cx="3589986" cy="410649"/>
          </a:xfrm>
          <a:prstGeom prst="rect">
            <a:avLst/>
          </a:prstGeom>
        </p:spPr>
        <p:txBody>
          <a:bodyPr lIns="0" tIns="0" rIns="0" bIns="0" anchor="t">
            <a:noAutofit/>
          </a:bodyPr>
          <a:lstStyle>
            <a:lvl1pPr marL="0" indent="0" algn="ctr">
              <a:lnSpc>
                <a:spcPct val="100000"/>
              </a:lnSpc>
              <a:spcBef>
                <a:spcPts val="0"/>
              </a:spcBef>
              <a:buFont typeface="Arial" panose="020B0604020202020204" pitchFamily="34" charset="0"/>
              <a:buNone/>
              <a:defRPr sz="1200" b="0" i="0">
                <a:solidFill>
                  <a:srgbClr val="012169"/>
                </a:solidFill>
                <a:latin typeface="+mn-lt"/>
                <a:cs typeface="Calibri" panose="020F0502020204030204" pitchFamily="34" charset="0"/>
              </a:defRPr>
            </a:lvl1pPr>
            <a:lvl2pPr marL="290513" indent="-163513">
              <a:lnSpc>
                <a:spcPct val="100000"/>
              </a:lnSpc>
              <a:buFont typeface="Courier New" panose="02070309020205020404" pitchFamily="49" charset="0"/>
              <a:buChar char="o"/>
              <a:tabLst/>
              <a:defRPr sz="1200" b="0">
                <a:solidFill>
                  <a:srgbClr val="012169"/>
                </a:solidFill>
                <a:latin typeface="+mn-lt"/>
                <a:cs typeface="Calibri" panose="020F0502020204030204" pitchFamily="34" charset="0"/>
              </a:defRPr>
            </a:lvl2pPr>
            <a:lvl3pPr marL="523875" indent="-163513">
              <a:lnSpc>
                <a:spcPct val="100000"/>
              </a:lnSpc>
              <a:buFont typeface="Wingdings" pitchFamily="2" charset="2"/>
              <a:buChar char="§"/>
              <a:tabLst/>
              <a:defRPr sz="1000">
                <a:solidFill>
                  <a:srgbClr val="012169"/>
                </a:solidFill>
                <a:latin typeface="+mn-lt"/>
                <a:cs typeface="Calibri" panose="020F0502020204030204" pitchFamily="34" charset="0"/>
              </a:defRPr>
            </a:lvl3pPr>
            <a:lvl4pPr marL="744538" indent="-163513">
              <a:lnSpc>
                <a:spcPct val="100000"/>
              </a:lnSpc>
              <a:tabLst/>
              <a:defRPr sz="900">
                <a:solidFill>
                  <a:srgbClr val="012169"/>
                </a:solidFill>
                <a:latin typeface="+mn-lt"/>
                <a:cs typeface="Calibri" panose="020F0502020204030204" pitchFamily="34" charset="0"/>
              </a:defRPr>
            </a:lvl4pPr>
          </a:lstStyle>
          <a:p>
            <a:pPr lvl="0"/>
            <a:r>
              <a:rPr lang="en-US" dirty="0"/>
              <a:t>Text font is Calibri, 12pt in sentence case</a:t>
            </a:r>
          </a:p>
        </p:txBody>
      </p:sp>
      <p:sp>
        <p:nvSpPr>
          <p:cNvPr id="46" name="Title">
            <a:extLst>
              <a:ext uri="{FF2B5EF4-FFF2-40B4-BE49-F238E27FC236}">
                <a16:creationId xmlns:a16="http://schemas.microsoft.com/office/drawing/2014/main" id="{87FC493E-F5FD-8071-16B4-AB180627163F}"/>
              </a:ext>
            </a:extLst>
          </p:cNvPr>
          <p:cNvSpPr>
            <a:spLocks noGrp="1"/>
          </p:cNvSpPr>
          <p:nvPr>
            <p:ph type="body" sz="quarter" idx="29" hasCustomPrompt="1"/>
          </p:nvPr>
        </p:nvSpPr>
        <p:spPr>
          <a:xfrm>
            <a:off x="350393" y="936027"/>
            <a:ext cx="11491667" cy="430887"/>
          </a:xfrm>
          <a:prstGeom prst="rect">
            <a:avLst/>
          </a:prstGeom>
        </p:spPr>
        <p:txBody>
          <a:bodyPr wrap="square" lIns="0" tIns="0" rIns="0" bIns="0">
            <a:noAutofit/>
          </a:bodyPr>
          <a:lstStyle>
            <a:lvl1pPr marL="0" indent="0">
              <a:lnSpc>
                <a:spcPct val="100000"/>
              </a:lnSpc>
              <a:spcBef>
                <a:spcPts val="0"/>
              </a:spcBef>
              <a:buNone/>
              <a:defRPr b="1" i="0">
                <a:solidFill>
                  <a:schemeClr val="bg1"/>
                </a:solidFill>
                <a:latin typeface="+mj-lt"/>
              </a:defRPr>
            </a:lvl1pPr>
          </a:lstStyle>
          <a:p>
            <a:pPr lvl="0"/>
            <a:r>
              <a:rPr lang="en-US" dirty="0"/>
              <a:t>Title Font is Sitka Text Bold, 28pt in Title Case</a:t>
            </a:r>
          </a:p>
        </p:txBody>
      </p:sp>
      <p:sp>
        <p:nvSpPr>
          <p:cNvPr id="47" name="Section Header">
            <a:extLst>
              <a:ext uri="{FF2B5EF4-FFF2-40B4-BE49-F238E27FC236}">
                <a16:creationId xmlns:a16="http://schemas.microsoft.com/office/drawing/2014/main" id="{2C81B182-9707-DC18-65C6-ED25C71FB68B}"/>
              </a:ext>
            </a:extLst>
          </p:cNvPr>
          <p:cNvSpPr>
            <a:spLocks noGrp="1"/>
          </p:cNvSpPr>
          <p:nvPr>
            <p:ph type="body" sz="quarter" idx="30" hasCustomPrompt="1"/>
          </p:nvPr>
        </p:nvSpPr>
        <p:spPr>
          <a:xfrm>
            <a:off x="350394" y="635449"/>
            <a:ext cx="11491845" cy="169277"/>
          </a:xfrm>
          <a:prstGeom prst="rect">
            <a:avLst/>
          </a:prstGeom>
        </p:spPr>
        <p:txBody>
          <a:bodyPr wrap="square" lIns="0" tIns="0" rIns="0" bIns="0">
            <a:noAutofit/>
          </a:bodyPr>
          <a:lstStyle>
            <a:lvl1pPr marL="0" indent="0">
              <a:lnSpc>
                <a:spcPct val="100000"/>
              </a:lnSpc>
              <a:spcBef>
                <a:spcPts val="0"/>
              </a:spcBef>
              <a:buNone/>
              <a:defRPr sz="1100" b="1">
                <a:solidFill>
                  <a:schemeClr val="accent4"/>
                </a:solidFill>
              </a:defRPr>
            </a:lvl1pPr>
          </a:lstStyle>
          <a:p>
            <a:pPr lvl="0"/>
            <a:r>
              <a:rPr lang="en-US" dirty="0"/>
              <a:t>Section Header Font is Calibri Bold, 11pt</a:t>
            </a:r>
          </a:p>
        </p:txBody>
      </p:sp>
    </p:spTree>
    <p:extLst>
      <p:ext uri="{BB962C8B-B14F-4D97-AF65-F5344CB8AC3E}">
        <p14:creationId xmlns:p14="http://schemas.microsoft.com/office/powerpoint/2010/main" val="3484056569"/>
      </p:ext>
    </p:extLst>
  </p:cSld>
  <p:clrMapOvr>
    <a:masterClrMapping/>
  </p:clrMapOvr>
  <p:extLst>
    <p:ext uri="{DCECCB84-F9BA-43D5-87BE-67443E8EF086}">
      <p15:sldGuideLst xmlns:p15="http://schemas.microsoft.com/office/powerpoint/2012/main">
        <p15:guide id="1" pos="3840">
          <p15:clr>
            <a:srgbClr val="FBAE40"/>
          </p15:clr>
        </p15:guide>
      </p15:sldGuideLst>
    </p:ext>
  </p:extLst>
</p:sldLayout>
</file>

<file path=ppt/slideLayouts/slideLayout134.xml><?xml version="1.0" encoding="utf-8"?>
<p:sldLayout xmlns:a="http://schemas.openxmlformats.org/drawingml/2006/main" xmlns:r="http://schemas.openxmlformats.org/officeDocument/2006/relationships" xmlns:p="http://schemas.openxmlformats.org/presentationml/2006/main" preserve="1" userDrawn="1">
  <p:cSld name="1_Content+Media 47">
    <p:spTree>
      <p:nvGrpSpPr>
        <p:cNvPr id="1" name=""/>
        <p:cNvGrpSpPr/>
        <p:nvPr/>
      </p:nvGrpSpPr>
      <p:grpSpPr>
        <a:xfrm>
          <a:off x="0" y="0"/>
          <a:ext cx="0" cy="0"/>
          <a:chOff x="0" y="0"/>
          <a:chExt cx="0" cy="0"/>
        </a:xfrm>
      </p:grpSpPr>
      <p:sp>
        <p:nvSpPr>
          <p:cNvPr id="17" name="Freeform 16">
            <a:extLst>
              <a:ext uri="{FF2B5EF4-FFF2-40B4-BE49-F238E27FC236}">
                <a16:creationId xmlns:a16="http://schemas.microsoft.com/office/drawing/2014/main" id="{A9DBA969-07D6-CDFA-6009-1DB619FD8DB0}"/>
              </a:ext>
            </a:extLst>
          </p:cNvPr>
          <p:cNvSpPr/>
          <p:nvPr userDrawn="1"/>
        </p:nvSpPr>
        <p:spPr>
          <a:xfrm>
            <a:off x="-261" y="-163"/>
            <a:ext cx="12192096" cy="6858069"/>
          </a:xfrm>
          <a:custGeom>
            <a:avLst/>
            <a:gdLst>
              <a:gd name="connsiteX0" fmla="*/ 12192097 w 12192096"/>
              <a:gd name="connsiteY0" fmla="*/ 0 h 6858069"/>
              <a:gd name="connsiteX1" fmla="*/ 1882638 w 12192096"/>
              <a:gd name="connsiteY1" fmla="*/ 0 h 6858069"/>
              <a:gd name="connsiteX2" fmla="*/ 1177889 w 12192096"/>
              <a:gd name="connsiteY2" fmla="*/ 284234 h 6858069"/>
              <a:gd name="connsiteX3" fmla="*/ 136 w 12192096"/>
              <a:gd name="connsiteY3" fmla="*/ 284234 h 6858069"/>
              <a:gd name="connsiteX4" fmla="*/ 136 w 12192096"/>
              <a:gd name="connsiteY4" fmla="*/ 3876930 h 6858069"/>
              <a:gd name="connsiteX5" fmla="*/ 0 w 12192096"/>
              <a:gd name="connsiteY5" fmla="*/ 3876930 h 6858069"/>
              <a:gd name="connsiteX6" fmla="*/ 0 w 12192096"/>
              <a:gd name="connsiteY6" fmla="*/ 6858070 h 6858069"/>
              <a:gd name="connsiteX7" fmla="*/ 12191957 w 12192096"/>
              <a:gd name="connsiteY7" fmla="*/ 6858070 h 6858069"/>
              <a:gd name="connsiteX8" fmla="*/ 12191957 w 12192096"/>
              <a:gd name="connsiteY8" fmla="*/ 4451840 h 6858069"/>
              <a:gd name="connsiteX9" fmla="*/ 12192097 w 12192096"/>
              <a:gd name="connsiteY9" fmla="*/ 4451725 h 6858069"/>
              <a:gd name="connsiteX10" fmla="*/ 12192097 w 12192096"/>
              <a:gd name="connsiteY10" fmla="*/ 0 h 6858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192096" h="6858069">
                <a:moveTo>
                  <a:pt x="12192097" y="0"/>
                </a:moveTo>
                <a:lnTo>
                  <a:pt x="1882638" y="0"/>
                </a:lnTo>
                <a:cubicBezTo>
                  <a:pt x="1700277" y="178876"/>
                  <a:pt x="1450504" y="284234"/>
                  <a:pt x="1177889" y="284234"/>
                </a:cubicBezTo>
                <a:lnTo>
                  <a:pt x="136" y="284234"/>
                </a:lnTo>
                <a:lnTo>
                  <a:pt x="136" y="3876930"/>
                </a:lnTo>
                <a:lnTo>
                  <a:pt x="0" y="3876930"/>
                </a:lnTo>
                <a:lnTo>
                  <a:pt x="0" y="6858070"/>
                </a:lnTo>
                <a:lnTo>
                  <a:pt x="12191957" y="6858070"/>
                </a:lnTo>
                <a:lnTo>
                  <a:pt x="12191957" y="4451840"/>
                </a:lnTo>
                <a:cubicBezTo>
                  <a:pt x="12192008" y="4451814"/>
                  <a:pt x="12192046" y="4451763"/>
                  <a:pt x="12192097" y="4451725"/>
                </a:cubicBezTo>
                <a:lnTo>
                  <a:pt x="12192097" y="0"/>
                </a:lnTo>
                <a:close/>
              </a:path>
            </a:pathLst>
          </a:custGeom>
          <a:solidFill>
            <a:srgbClr val="012169"/>
          </a:solidFill>
          <a:ln w="12700" cap="flat">
            <a:noFill/>
            <a:prstDash val="solid"/>
            <a:miter/>
          </a:ln>
        </p:spPr>
        <p:txBody>
          <a:bodyPr rtlCol="0" anchor="ctr">
            <a:noAutofit/>
          </a:bodyPr>
          <a:lstStyle/>
          <a:p>
            <a:endParaRPr lang="en-US"/>
          </a:p>
        </p:txBody>
      </p:sp>
      <p:sp>
        <p:nvSpPr>
          <p:cNvPr id="18" name="Freeform 17">
            <a:extLst>
              <a:ext uri="{FF2B5EF4-FFF2-40B4-BE49-F238E27FC236}">
                <a16:creationId xmlns:a16="http://schemas.microsoft.com/office/drawing/2014/main" id="{38809B95-3449-49D2-4DE6-C70CD50653D4}"/>
              </a:ext>
            </a:extLst>
          </p:cNvPr>
          <p:cNvSpPr/>
          <p:nvPr userDrawn="1"/>
        </p:nvSpPr>
        <p:spPr>
          <a:xfrm>
            <a:off x="-278" y="2095051"/>
            <a:ext cx="12192125" cy="4762930"/>
          </a:xfrm>
          <a:custGeom>
            <a:avLst/>
            <a:gdLst>
              <a:gd name="connsiteX0" fmla="*/ 12192126 w 12192125"/>
              <a:gd name="connsiteY0" fmla="*/ 0 h 4762930"/>
              <a:gd name="connsiteX1" fmla="*/ 6045822 w 12192125"/>
              <a:gd name="connsiteY1" fmla="*/ 0 h 4762930"/>
              <a:gd name="connsiteX2" fmla="*/ 0 w 12192125"/>
              <a:gd name="connsiteY2" fmla="*/ 2147211 h 4762930"/>
              <a:gd name="connsiteX3" fmla="*/ 0 w 12192125"/>
              <a:gd name="connsiteY3" fmla="*/ 4762930 h 4762930"/>
              <a:gd name="connsiteX4" fmla="*/ 12192126 w 12192125"/>
              <a:gd name="connsiteY4" fmla="*/ 4762930 h 4762930"/>
              <a:gd name="connsiteX5" fmla="*/ 12192126 w 12192125"/>
              <a:gd name="connsiteY5" fmla="*/ 0 h 4762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192125" h="4762930">
                <a:moveTo>
                  <a:pt x="12192126" y="0"/>
                </a:moveTo>
                <a:lnTo>
                  <a:pt x="6045822" y="0"/>
                </a:lnTo>
                <a:cubicBezTo>
                  <a:pt x="3664268" y="0"/>
                  <a:pt x="1521146" y="711525"/>
                  <a:pt x="0" y="2147211"/>
                </a:cubicBezTo>
                <a:lnTo>
                  <a:pt x="0" y="4762930"/>
                </a:lnTo>
                <a:lnTo>
                  <a:pt x="12192126" y="4762930"/>
                </a:lnTo>
                <a:lnTo>
                  <a:pt x="12192126" y="0"/>
                </a:lnTo>
                <a:close/>
              </a:path>
            </a:pathLst>
          </a:custGeom>
          <a:solidFill>
            <a:srgbClr val="FFFFFF"/>
          </a:solidFill>
          <a:ln w="12700" cap="flat">
            <a:noFill/>
            <a:prstDash val="solid"/>
            <a:miter/>
          </a:ln>
        </p:spPr>
        <p:txBody>
          <a:bodyPr rtlCol="0" anchor="ctr">
            <a:noAutofit/>
          </a:bodyPr>
          <a:lstStyle/>
          <a:p>
            <a:endParaRPr lang="en-US"/>
          </a:p>
        </p:txBody>
      </p:sp>
      <p:sp>
        <p:nvSpPr>
          <p:cNvPr id="7" name="Freeform 6">
            <a:extLst>
              <a:ext uri="{FF2B5EF4-FFF2-40B4-BE49-F238E27FC236}">
                <a16:creationId xmlns:a16="http://schemas.microsoft.com/office/drawing/2014/main" id="{92DFA9F4-24D3-41C9-D19C-E73A3CE32241}"/>
              </a:ext>
            </a:extLst>
          </p:cNvPr>
          <p:cNvSpPr/>
          <p:nvPr/>
        </p:nvSpPr>
        <p:spPr>
          <a:xfrm>
            <a:off x="-635" y="2094992"/>
            <a:ext cx="12192000" cy="4763007"/>
          </a:xfrm>
          <a:custGeom>
            <a:avLst/>
            <a:gdLst>
              <a:gd name="connsiteX0" fmla="*/ 11674475 w 12192000"/>
              <a:gd name="connsiteY0" fmla="*/ 0 h 4763007"/>
              <a:gd name="connsiteX1" fmla="*/ 11849735 w 12192000"/>
              <a:gd name="connsiteY1" fmla="*/ 654812 h 4763007"/>
              <a:gd name="connsiteX2" fmla="*/ 10539984 w 12192000"/>
              <a:gd name="connsiteY2" fmla="*/ 1964563 h 4763007"/>
              <a:gd name="connsiteX3" fmla="*/ 9230233 w 12192000"/>
              <a:gd name="connsiteY3" fmla="*/ 654812 h 4763007"/>
              <a:gd name="connsiteX4" fmla="*/ 9405493 w 12192000"/>
              <a:gd name="connsiteY4" fmla="*/ 0 h 4763007"/>
              <a:gd name="connsiteX5" fmla="*/ 8712073 w 12192000"/>
              <a:gd name="connsiteY5" fmla="*/ 0 h 4763007"/>
              <a:gd name="connsiteX6" fmla="*/ 8887333 w 12192000"/>
              <a:gd name="connsiteY6" fmla="*/ 654812 h 4763007"/>
              <a:gd name="connsiteX7" fmla="*/ 7577582 w 12192000"/>
              <a:gd name="connsiteY7" fmla="*/ 1964563 h 4763007"/>
              <a:gd name="connsiteX8" fmla="*/ 6267831 w 12192000"/>
              <a:gd name="connsiteY8" fmla="*/ 654812 h 4763007"/>
              <a:gd name="connsiteX9" fmla="*/ 6443091 w 12192000"/>
              <a:gd name="connsiteY9" fmla="*/ 0 h 4763007"/>
              <a:gd name="connsiteX10" fmla="*/ 6045962 w 12192000"/>
              <a:gd name="connsiteY10" fmla="*/ 0 h 4763007"/>
              <a:gd name="connsiteX11" fmla="*/ 5751830 w 12192000"/>
              <a:gd name="connsiteY11" fmla="*/ 3810 h 4763007"/>
              <a:gd name="connsiteX12" fmla="*/ 5924931 w 12192000"/>
              <a:gd name="connsiteY12" fmla="*/ 654939 h 4763007"/>
              <a:gd name="connsiteX13" fmla="*/ 4615180 w 12192000"/>
              <a:gd name="connsiteY13" fmla="*/ 1964690 h 4763007"/>
              <a:gd name="connsiteX14" fmla="*/ 3305429 w 12192000"/>
              <a:gd name="connsiteY14" fmla="*/ 654939 h 4763007"/>
              <a:gd name="connsiteX15" fmla="*/ 3344164 w 12192000"/>
              <a:gd name="connsiteY15" fmla="*/ 337947 h 4763007"/>
              <a:gd name="connsiteX16" fmla="*/ 2947162 w 12192000"/>
              <a:gd name="connsiteY16" fmla="*/ 453390 h 4763007"/>
              <a:gd name="connsiteX17" fmla="*/ 2962529 w 12192000"/>
              <a:gd name="connsiteY17" fmla="*/ 654939 h 4763007"/>
              <a:gd name="connsiteX18" fmla="*/ 1652778 w 12192000"/>
              <a:gd name="connsiteY18" fmla="*/ 1964690 h 4763007"/>
              <a:gd name="connsiteX19" fmla="*/ 708406 w 12192000"/>
              <a:gd name="connsiteY19" fmla="*/ 1562354 h 4763007"/>
              <a:gd name="connsiteX20" fmla="*/ 0 w 12192000"/>
              <a:gd name="connsiteY20" fmla="*/ 2147316 h 4763007"/>
              <a:gd name="connsiteX21" fmla="*/ 0 w 12192000"/>
              <a:gd name="connsiteY21" fmla="*/ 4763008 h 4763007"/>
              <a:gd name="connsiteX22" fmla="*/ 12192000 w 12192000"/>
              <a:gd name="connsiteY22" fmla="*/ 4763008 h 4763007"/>
              <a:gd name="connsiteX23" fmla="*/ 12192000 w 12192000"/>
              <a:gd name="connsiteY23" fmla="*/ 0 h 4763007"/>
              <a:gd name="connsiteX24" fmla="*/ 11673967 w 12192000"/>
              <a:gd name="connsiteY24" fmla="*/ 0 h 4763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2192000" h="4763007">
                <a:moveTo>
                  <a:pt x="11674475" y="0"/>
                </a:moveTo>
                <a:cubicBezTo>
                  <a:pt x="11785854" y="192659"/>
                  <a:pt x="11849735" y="416306"/>
                  <a:pt x="11849735" y="654812"/>
                </a:cubicBezTo>
                <a:cubicBezTo>
                  <a:pt x="11849735" y="1378077"/>
                  <a:pt x="11263376" y="1964563"/>
                  <a:pt x="10539984" y="1964563"/>
                </a:cubicBezTo>
                <a:cubicBezTo>
                  <a:pt x="9816592" y="1964563"/>
                  <a:pt x="9230233" y="1378204"/>
                  <a:pt x="9230233" y="654812"/>
                </a:cubicBezTo>
                <a:cubicBezTo>
                  <a:pt x="9230233" y="416306"/>
                  <a:pt x="9293987" y="192659"/>
                  <a:pt x="9405493" y="0"/>
                </a:cubicBezTo>
                <a:lnTo>
                  <a:pt x="8712073" y="0"/>
                </a:lnTo>
                <a:cubicBezTo>
                  <a:pt x="8823579" y="192659"/>
                  <a:pt x="8887333" y="416306"/>
                  <a:pt x="8887333" y="654812"/>
                </a:cubicBezTo>
                <a:cubicBezTo>
                  <a:pt x="8887333" y="1378077"/>
                  <a:pt x="8300974" y="1964563"/>
                  <a:pt x="7577582" y="1964563"/>
                </a:cubicBezTo>
                <a:cubicBezTo>
                  <a:pt x="6854191" y="1964563"/>
                  <a:pt x="6267831" y="1378204"/>
                  <a:pt x="6267831" y="654812"/>
                </a:cubicBezTo>
                <a:cubicBezTo>
                  <a:pt x="6267831" y="416306"/>
                  <a:pt x="6331585" y="192659"/>
                  <a:pt x="6443091" y="0"/>
                </a:cubicBezTo>
                <a:lnTo>
                  <a:pt x="6045962" y="0"/>
                </a:lnTo>
                <a:cubicBezTo>
                  <a:pt x="5947537" y="0"/>
                  <a:pt x="5849493" y="1270"/>
                  <a:pt x="5751830" y="3810"/>
                </a:cubicBezTo>
                <a:cubicBezTo>
                  <a:pt x="5861939" y="195580"/>
                  <a:pt x="5924931" y="417830"/>
                  <a:pt x="5924931" y="654939"/>
                </a:cubicBezTo>
                <a:cubicBezTo>
                  <a:pt x="5924931" y="1378204"/>
                  <a:pt x="5338572" y="1964690"/>
                  <a:pt x="4615180" y="1964690"/>
                </a:cubicBezTo>
                <a:cubicBezTo>
                  <a:pt x="3891788" y="1964690"/>
                  <a:pt x="3305429" y="1378331"/>
                  <a:pt x="3305429" y="654939"/>
                </a:cubicBezTo>
                <a:cubicBezTo>
                  <a:pt x="3305429" y="545592"/>
                  <a:pt x="3318891" y="439547"/>
                  <a:pt x="3344164" y="337947"/>
                </a:cubicBezTo>
                <a:cubicBezTo>
                  <a:pt x="3210306" y="373634"/>
                  <a:pt x="3077845" y="412115"/>
                  <a:pt x="2947162" y="453390"/>
                </a:cubicBezTo>
                <a:cubicBezTo>
                  <a:pt x="2957322" y="519049"/>
                  <a:pt x="2962529" y="586359"/>
                  <a:pt x="2962529" y="654939"/>
                </a:cubicBezTo>
                <a:cubicBezTo>
                  <a:pt x="2962529" y="1378204"/>
                  <a:pt x="2376170" y="1964690"/>
                  <a:pt x="1652778" y="1964690"/>
                </a:cubicBezTo>
                <a:cubicBezTo>
                  <a:pt x="1281684" y="1964690"/>
                  <a:pt x="946785" y="1810385"/>
                  <a:pt x="708406" y="1562354"/>
                </a:cubicBezTo>
                <a:cubicBezTo>
                  <a:pt x="459740" y="1741805"/>
                  <a:pt x="223139" y="1936750"/>
                  <a:pt x="0" y="2147316"/>
                </a:cubicBezTo>
                <a:lnTo>
                  <a:pt x="0" y="4763008"/>
                </a:lnTo>
                <a:lnTo>
                  <a:pt x="12192000" y="4763008"/>
                </a:lnTo>
                <a:lnTo>
                  <a:pt x="12192000" y="0"/>
                </a:lnTo>
                <a:lnTo>
                  <a:pt x="11673967" y="0"/>
                </a:lnTo>
                <a:close/>
              </a:path>
            </a:pathLst>
          </a:custGeom>
          <a:solidFill>
            <a:srgbClr val="FFFFFF"/>
          </a:solidFill>
          <a:ln w="12700" cap="flat">
            <a:noFill/>
            <a:prstDash val="solid"/>
            <a:miter/>
          </a:ln>
        </p:spPr>
        <p:txBody>
          <a:bodyPr rtlCol="0" anchor="ctr">
            <a:noAutofit/>
          </a:bodyPr>
          <a:lstStyle/>
          <a:p>
            <a:endParaRPr lang="en-US"/>
          </a:p>
        </p:txBody>
      </p:sp>
      <p:sp>
        <p:nvSpPr>
          <p:cNvPr id="36" name="Picture Placeholder 35">
            <a:extLst>
              <a:ext uri="{FF2B5EF4-FFF2-40B4-BE49-F238E27FC236}">
                <a16:creationId xmlns:a16="http://schemas.microsoft.com/office/drawing/2014/main" id="{8077B86C-5CC1-B2BE-B284-52FDC7E37388}"/>
              </a:ext>
            </a:extLst>
          </p:cNvPr>
          <p:cNvSpPr>
            <a:spLocks noGrp="1"/>
          </p:cNvSpPr>
          <p:nvPr>
            <p:ph type="pic" sz="quarter" idx="23"/>
          </p:nvPr>
        </p:nvSpPr>
        <p:spPr>
          <a:xfrm>
            <a:off x="9229598" y="1440180"/>
            <a:ext cx="2619502" cy="2619502"/>
          </a:xfrm>
          <a:custGeom>
            <a:avLst/>
            <a:gdLst>
              <a:gd name="connsiteX0" fmla="*/ 1309751 w 2619502"/>
              <a:gd name="connsiteY0" fmla="*/ 0 h 2619502"/>
              <a:gd name="connsiteX1" fmla="*/ 2619502 w 2619502"/>
              <a:gd name="connsiteY1" fmla="*/ 1309751 h 2619502"/>
              <a:gd name="connsiteX2" fmla="*/ 1309751 w 2619502"/>
              <a:gd name="connsiteY2" fmla="*/ 2619502 h 2619502"/>
              <a:gd name="connsiteX3" fmla="*/ 0 w 2619502"/>
              <a:gd name="connsiteY3" fmla="*/ 1309751 h 2619502"/>
              <a:gd name="connsiteX4" fmla="*/ 1309751 w 2619502"/>
              <a:gd name="connsiteY4" fmla="*/ 0 h 26195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19502" h="2619502">
                <a:moveTo>
                  <a:pt x="1309751" y="0"/>
                </a:moveTo>
                <a:cubicBezTo>
                  <a:pt x="2033107" y="0"/>
                  <a:pt x="2619502" y="586396"/>
                  <a:pt x="2619502" y="1309751"/>
                </a:cubicBezTo>
                <a:cubicBezTo>
                  <a:pt x="2619502" y="2033107"/>
                  <a:pt x="2033107" y="2619502"/>
                  <a:pt x="1309751" y="2619502"/>
                </a:cubicBezTo>
                <a:cubicBezTo>
                  <a:pt x="586395" y="2619502"/>
                  <a:pt x="0" y="2033107"/>
                  <a:pt x="0" y="1309751"/>
                </a:cubicBezTo>
                <a:cubicBezTo>
                  <a:pt x="0" y="586396"/>
                  <a:pt x="586395" y="0"/>
                  <a:pt x="1309751" y="0"/>
                </a:cubicBezTo>
                <a:close/>
              </a:path>
            </a:pathLst>
          </a:custGeom>
          <a:pattFill prst="pct20">
            <a:fgClr>
              <a:srgbClr val="012169"/>
            </a:fgClr>
            <a:bgClr>
              <a:schemeClr val="bg1"/>
            </a:bgClr>
          </a:pattFill>
        </p:spPr>
        <p:txBody>
          <a:bodyPr wrap="square" anchor="ctr">
            <a:noAutofit/>
          </a:bodyPr>
          <a:lstStyle>
            <a:lvl1pPr marL="0" indent="0" algn="ctr">
              <a:lnSpc>
                <a:spcPct val="100000"/>
              </a:lnSpc>
              <a:spcBef>
                <a:spcPts val="0"/>
              </a:spcBef>
              <a:buNone/>
              <a:defRPr sz="2000" b="1">
                <a:solidFill>
                  <a:srgbClr val="012169"/>
                </a:solidFill>
                <a:latin typeface="Calibri" panose="020F0502020204030204" pitchFamily="34" charset="0"/>
                <a:cs typeface="Calibri" panose="020F0502020204030204" pitchFamily="34" charset="0"/>
              </a:defRPr>
            </a:lvl1pPr>
          </a:lstStyle>
          <a:p>
            <a:r>
              <a:rPr lang="en-US"/>
              <a:t>Click icon to add picture</a:t>
            </a:r>
          </a:p>
        </p:txBody>
      </p:sp>
      <p:sp>
        <p:nvSpPr>
          <p:cNvPr id="35" name="Picture Placeholder 34">
            <a:extLst>
              <a:ext uri="{FF2B5EF4-FFF2-40B4-BE49-F238E27FC236}">
                <a16:creationId xmlns:a16="http://schemas.microsoft.com/office/drawing/2014/main" id="{4AF3EFB1-7631-5D77-BCF6-943D179843BF}"/>
              </a:ext>
            </a:extLst>
          </p:cNvPr>
          <p:cNvSpPr>
            <a:spLocks noGrp="1"/>
          </p:cNvSpPr>
          <p:nvPr>
            <p:ph type="pic" sz="quarter" idx="24"/>
          </p:nvPr>
        </p:nvSpPr>
        <p:spPr>
          <a:xfrm>
            <a:off x="6267323" y="1440180"/>
            <a:ext cx="2619502" cy="2619502"/>
          </a:xfrm>
          <a:custGeom>
            <a:avLst/>
            <a:gdLst>
              <a:gd name="connsiteX0" fmla="*/ 1309751 w 2619502"/>
              <a:gd name="connsiteY0" fmla="*/ 0 h 2619502"/>
              <a:gd name="connsiteX1" fmla="*/ 2619502 w 2619502"/>
              <a:gd name="connsiteY1" fmla="*/ 1309751 h 2619502"/>
              <a:gd name="connsiteX2" fmla="*/ 1309751 w 2619502"/>
              <a:gd name="connsiteY2" fmla="*/ 2619502 h 2619502"/>
              <a:gd name="connsiteX3" fmla="*/ 0 w 2619502"/>
              <a:gd name="connsiteY3" fmla="*/ 1309751 h 2619502"/>
              <a:gd name="connsiteX4" fmla="*/ 1309751 w 2619502"/>
              <a:gd name="connsiteY4" fmla="*/ 0 h 26195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19502" h="2619502">
                <a:moveTo>
                  <a:pt x="1309751" y="0"/>
                </a:moveTo>
                <a:cubicBezTo>
                  <a:pt x="2033107" y="0"/>
                  <a:pt x="2619502" y="586396"/>
                  <a:pt x="2619502" y="1309751"/>
                </a:cubicBezTo>
                <a:cubicBezTo>
                  <a:pt x="2619502" y="2033107"/>
                  <a:pt x="2033107" y="2619502"/>
                  <a:pt x="1309751" y="2619502"/>
                </a:cubicBezTo>
                <a:cubicBezTo>
                  <a:pt x="586395" y="2619502"/>
                  <a:pt x="0" y="2033107"/>
                  <a:pt x="0" y="1309751"/>
                </a:cubicBezTo>
                <a:cubicBezTo>
                  <a:pt x="0" y="586396"/>
                  <a:pt x="586395" y="0"/>
                  <a:pt x="1309751" y="0"/>
                </a:cubicBezTo>
                <a:close/>
              </a:path>
            </a:pathLst>
          </a:custGeom>
          <a:pattFill prst="pct20">
            <a:fgClr>
              <a:srgbClr val="012169"/>
            </a:fgClr>
            <a:bgClr>
              <a:schemeClr val="bg1"/>
            </a:bgClr>
          </a:pattFill>
        </p:spPr>
        <p:txBody>
          <a:bodyPr wrap="square" anchor="ctr">
            <a:noAutofit/>
          </a:bodyPr>
          <a:lstStyle>
            <a:lvl1pPr marL="0" indent="0" algn="ctr">
              <a:lnSpc>
                <a:spcPct val="100000"/>
              </a:lnSpc>
              <a:spcBef>
                <a:spcPts val="0"/>
              </a:spcBef>
              <a:buNone/>
              <a:defRPr sz="2000" b="1">
                <a:solidFill>
                  <a:srgbClr val="012169"/>
                </a:solidFill>
                <a:latin typeface="Calibri" panose="020F0502020204030204" pitchFamily="34" charset="0"/>
                <a:cs typeface="Calibri" panose="020F0502020204030204" pitchFamily="34" charset="0"/>
              </a:defRPr>
            </a:lvl1pPr>
          </a:lstStyle>
          <a:p>
            <a:r>
              <a:rPr lang="en-US"/>
              <a:t>Click icon to add picture</a:t>
            </a:r>
          </a:p>
        </p:txBody>
      </p:sp>
      <p:sp>
        <p:nvSpPr>
          <p:cNvPr id="34" name="Picture Placeholder 33">
            <a:extLst>
              <a:ext uri="{FF2B5EF4-FFF2-40B4-BE49-F238E27FC236}">
                <a16:creationId xmlns:a16="http://schemas.microsoft.com/office/drawing/2014/main" id="{48E3690E-47F5-44D7-AF46-F120C3A24ACF}"/>
              </a:ext>
            </a:extLst>
          </p:cNvPr>
          <p:cNvSpPr>
            <a:spLocks noGrp="1"/>
          </p:cNvSpPr>
          <p:nvPr>
            <p:ph type="pic" sz="quarter" idx="25"/>
          </p:nvPr>
        </p:nvSpPr>
        <p:spPr>
          <a:xfrm>
            <a:off x="3305048" y="1440180"/>
            <a:ext cx="2619502" cy="2619502"/>
          </a:xfrm>
          <a:custGeom>
            <a:avLst/>
            <a:gdLst>
              <a:gd name="connsiteX0" fmla="*/ 1309751 w 2619502"/>
              <a:gd name="connsiteY0" fmla="*/ 0 h 2619502"/>
              <a:gd name="connsiteX1" fmla="*/ 2619502 w 2619502"/>
              <a:gd name="connsiteY1" fmla="*/ 1309751 h 2619502"/>
              <a:gd name="connsiteX2" fmla="*/ 1309751 w 2619502"/>
              <a:gd name="connsiteY2" fmla="*/ 2619502 h 2619502"/>
              <a:gd name="connsiteX3" fmla="*/ 0 w 2619502"/>
              <a:gd name="connsiteY3" fmla="*/ 1309751 h 2619502"/>
              <a:gd name="connsiteX4" fmla="*/ 1309751 w 2619502"/>
              <a:gd name="connsiteY4" fmla="*/ 0 h 26195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19502" h="2619502">
                <a:moveTo>
                  <a:pt x="1309751" y="0"/>
                </a:moveTo>
                <a:cubicBezTo>
                  <a:pt x="2033106" y="0"/>
                  <a:pt x="2619502" y="586396"/>
                  <a:pt x="2619502" y="1309751"/>
                </a:cubicBezTo>
                <a:cubicBezTo>
                  <a:pt x="2619502" y="2033107"/>
                  <a:pt x="2033106" y="2619502"/>
                  <a:pt x="1309751" y="2619502"/>
                </a:cubicBezTo>
                <a:cubicBezTo>
                  <a:pt x="586396" y="2619502"/>
                  <a:pt x="0" y="2033107"/>
                  <a:pt x="0" y="1309751"/>
                </a:cubicBezTo>
                <a:cubicBezTo>
                  <a:pt x="0" y="586396"/>
                  <a:pt x="586396" y="0"/>
                  <a:pt x="1309751" y="0"/>
                </a:cubicBezTo>
                <a:close/>
              </a:path>
            </a:pathLst>
          </a:custGeom>
          <a:pattFill prst="pct20">
            <a:fgClr>
              <a:srgbClr val="012169"/>
            </a:fgClr>
            <a:bgClr>
              <a:schemeClr val="bg1"/>
            </a:bgClr>
          </a:pattFill>
        </p:spPr>
        <p:txBody>
          <a:bodyPr wrap="square" anchor="ctr">
            <a:noAutofit/>
          </a:bodyPr>
          <a:lstStyle>
            <a:lvl1pPr marL="0" indent="0" algn="ctr">
              <a:lnSpc>
                <a:spcPct val="100000"/>
              </a:lnSpc>
              <a:spcBef>
                <a:spcPts val="0"/>
              </a:spcBef>
              <a:buNone/>
              <a:defRPr sz="2000" b="1">
                <a:solidFill>
                  <a:srgbClr val="012169"/>
                </a:solidFill>
                <a:latin typeface="Calibri" panose="020F0502020204030204" pitchFamily="34" charset="0"/>
                <a:cs typeface="Calibri" panose="020F0502020204030204" pitchFamily="34" charset="0"/>
              </a:defRPr>
            </a:lvl1pPr>
          </a:lstStyle>
          <a:p>
            <a:r>
              <a:rPr lang="en-US" dirty="0"/>
              <a:t>Click icon to add picture</a:t>
            </a:r>
          </a:p>
        </p:txBody>
      </p:sp>
      <p:sp>
        <p:nvSpPr>
          <p:cNvPr id="33" name="Picture Placeholder 32">
            <a:extLst>
              <a:ext uri="{FF2B5EF4-FFF2-40B4-BE49-F238E27FC236}">
                <a16:creationId xmlns:a16="http://schemas.microsoft.com/office/drawing/2014/main" id="{E5AEF84A-0D54-FA20-E3E7-2E86FF6179EB}"/>
              </a:ext>
            </a:extLst>
          </p:cNvPr>
          <p:cNvSpPr>
            <a:spLocks noGrp="1"/>
          </p:cNvSpPr>
          <p:nvPr>
            <p:ph type="pic" sz="quarter" idx="26"/>
          </p:nvPr>
        </p:nvSpPr>
        <p:spPr>
          <a:xfrm>
            <a:off x="342773" y="1440180"/>
            <a:ext cx="2619502" cy="2619502"/>
          </a:xfrm>
          <a:custGeom>
            <a:avLst/>
            <a:gdLst>
              <a:gd name="connsiteX0" fmla="*/ 1309751 w 2619502"/>
              <a:gd name="connsiteY0" fmla="*/ 0 h 2619502"/>
              <a:gd name="connsiteX1" fmla="*/ 2619502 w 2619502"/>
              <a:gd name="connsiteY1" fmla="*/ 1309751 h 2619502"/>
              <a:gd name="connsiteX2" fmla="*/ 1309751 w 2619502"/>
              <a:gd name="connsiteY2" fmla="*/ 2619502 h 2619502"/>
              <a:gd name="connsiteX3" fmla="*/ 0 w 2619502"/>
              <a:gd name="connsiteY3" fmla="*/ 1309751 h 2619502"/>
              <a:gd name="connsiteX4" fmla="*/ 1309751 w 2619502"/>
              <a:gd name="connsiteY4" fmla="*/ 0 h 26195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19502" h="2619502">
                <a:moveTo>
                  <a:pt x="1309751" y="0"/>
                </a:moveTo>
                <a:cubicBezTo>
                  <a:pt x="2033106" y="0"/>
                  <a:pt x="2619502" y="586396"/>
                  <a:pt x="2619502" y="1309751"/>
                </a:cubicBezTo>
                <a:cubicBezTo>
                  <a:pt x="2619502" y="2033107"/>
                  <a:pt x="2033107" y="2619502"/>
                  <a:pt x="1309751" y="2619502"/>
                </a:cubicBezTo>
                <a:cubicBezTo>
                  <a:pt x="586396" y="2619502"/>
                  <a:pt x="0" y="2033107"/>
                  <a:pt x="0" y="1309751"/>
                </a:cubicBezTo>
                <a:cubicBezTo>
                  <a:pt x="0" y="586396"/>
                  <a:pt x="586396" y="0"/>
                  <a:pt x="1309751" y="0"/>
                </a:cubicBezTo>
                <a:close/>
              </a:path>
            </a:pathLst>
          </a:custGeom>
          <a:pattFill prst="pct20">
            <a:fgClr>
              <a:srgbClr val="012169"/>
            </a:fgClr>
            <a:bgClr>
              <a:schemeClr val="bg1"/>
            </a:bgClr>
          </a:pattFill>
        </p:spPr>
        <p:txBody>
          <a:bodyPr wrap="square" anchor="ctr">
            <a:noAutofit/>
          </a:bodyPr>
          <a:lstStyle>
            <a:lvl1pPr marL="0" indent="0" algn="ctr">
              <a:lnSpc>
                <a:spcPct val="100000"/>
              </a:lnSpc>
              <a:spcBef>
                <a:spcPts val="0"/>
              </a:spcBef>
              <a:buNone/>
              <a:defRPr sz="2000" b="1">
                <a:solidFill>
                  <a:srgbClr val="012169"/>
                </a:solidFill>
                <a:latin typeface="Calibri" panose="020F0502020204030204" pitchFamily="34" charset="0"/>
                <a:cs typeface="Calibri" panose="020F0502020204030204" pitchFamily="34" charset="0"/>
              </a:defRPr>
            </a:lvl1pPr>
          </a:lstStyle>
          <a:p>
            <a:r>
              <a:rPr lang="en-US"/>
              <a:t>Click icon to add picture</a:t>
            </a:r>
          </a:p>
        </p:txBody>
      </p:sp>
      <p:pic>
        <p:nvPicPr>
          <p:cNvPr id="41" name="Value Chain">
            <a:extLst>
              <a:ext uri="{FF2B5EF4-FFF2-40B4-BE49-F238E27FC236}">
                <a16:creationId xmlns:a16="http://schemas.microsoft.com/office/drawing/2014/main" id="{9583CE39-57B0-90D5-40B4-BFFA303A67E1}"/>
              </a:ext>
            </a:extLst>
          </p:cNvPr>
          <p:cNvPicPr>
            <a:picLocks noChangeAspect="1"/>
          </p:cNvPicPr>
          <p:nvPr userDrawn="1"/>
        </p:nvPicPr>
        <p:blipFill>
          <a:blip r:embed="rId2"/>
          <a:stretch>
            <a:fillRect/>
          </a:stretch>
        </p:blipFill>
        <p:spPr>
          <a:xfrm>
            <a:off x="0" y="6705600"/>
            <a:ext cx="12192000" cy="152400"/>
          </a:xfrm>
          <a:prstGeom prst="rect">
            <a:avLst/>
          </a:prstGeom>
        </p:spPr>
      </p:pic>
      <p:sp>
        <p:nvSpPr>
          <p:cNvPr id="3" name="Proprietary Statement">
            <a:extLst>
              <a:ext uri="{FF2B5EF4-FFF2-40B4-BE49-F238E27FC236}">
                <a16:creationId xmlns:a16="http://schemas.microsoft.com/office/drawing/2014/main" id="{1E40E8E5-91FF-7D90-A5D2-B899C97ED9B0}"/>
              </a:ext>
            </a:extLst>
          </p:cNvPr>
          <p:cNvSpPr txBox="1"/>
          <p:nvPr userDrawn="1"/>
        </p:nvSpPr>
        <p:spPr>
          <a:xfrm>
            <a:off x="9849970" y="65481"/>
            <a:ext cx="2019129" cy="275129"/>
          </a:xfrm>
          <a:prstGeom prst="rect">
            <a:avLst/>
          </a:prstGeom>
          <a:noFill/>
        </p:spPr>
        <p:txBody>
          <a:bodyPr wrap="square" rtlCol="0">
            <a:noAutofit/>
          </a:bodyPr>
          <a:lstStyle/>
          <a:p>
            <a:pPr algn="r"/>
            <a:r>
              <a:rPr lang="en-US" sz="800">
                <a:solidFill>
                  <a:schemeClr val="bg1"/>
                </a:solidFill>
                <a:latin typeface="+mn-lt"/>
                <a:cs typeface="Calibri" panose="020F0502020204030204" pitchFamily="34" charset="0"/>
              </a:rPr>
              <a:t>Proprietary business information of ADM.</a:t>
            </a:r>
          </a:p>
        </p:txBody>
      </p:sp>
      <p:sp>
        <p:nvSpPr>
          <p:cNvPr id="4" name="Page Number">
            <a:extLst>
              <a:ext uri="{FF2B5EF4-FFF2-40B4-BE49-F238E27FC236}">
                <a16:creationId xmlns:a16="http://schemas.microsoft.com/office/drawing/2014/main" id="{F7560B5C-41F7-B2D0-7C14-CD8DE0BC36AC}"/>
              </a:ext>
            </a:extLst>
          </p:cNvPr>
          <p:cNvSpPr txBox="1"/>
          <p:nvPr userDrawn="1"/>
        </p:nvSpPr>
        <p:spPr>
          <a:xfrm>
            <a:off x="11725057" y="76801"/>
            <a:ext cx="583933" cy="153888"/>
          </a:xfrm>
          <a:prstGeom prst="rect">
            <a:avLst/>
          </a:prstGeom>
          <a:noFill/>
        </p:spPr>
        <p:txBody>
          <a:bodyPr wrap="square" lIns="0" tIns="0" rIns="0" bIns="0" rtlCol="0" anchor="ctr" anchorCtr="0">
            <a:noAutofit/>
          </a:bodyPr>
          <a:lstStyle/>
          <a:p>
            <a:pPr algn="ctr"/>
            <a:fld id="{B49023F9-1F1A-4EC8-9204-C35E5AB6C15C}" type="slidenum">
              <a:rPr lang="en-US" sz="1000" smtClean="0">
                <a:solidFill>
                  <a:schemeClr val="bg1"/>
                </a:solidFill>
                <a:latin typeface="+mj-lt"/>
              </a:rPr>
              <a:pPr algn="ctr"/>
              <a:t>‹#›</a:t>
            </a:fld>
            <a:endParaRPr lang="en-US" sz="1000">
              <a:solidFill>
                <a:schemeClr val="bg1"/>
              </a:solidFill>
              <a:latin typeface="+mj-lt"/>
            </a:endParaRPr>
          </a:p>
        </p:txBody>
      </p:sp>
      <p:sp>
        <p:nvSpPr>
          <p:cNvPr id="2" name="Copy">
            <a:extLst>
              <a:ext uri="{FF2B5EF4-FFF2-40B4-BE49-F238E27FC236}">
                <a16:creationId xmlns:a16="http://schemas.microsoft.com/office/drawing/2014/main" id="{2E6CE569-D54F-0D83-9A2D-272125804E27}"/>
              </a:ext>
            </a:extLst>
          </p:cNvPr>
          <p:cNvSpPr>
            <a:spLocks noGrp="1"/>
          </p:cNvSpPr>
          <p:nvPr>
            <p:ph type="body" sz="quarter" idx="54" hasCustomPrompt="1"/>
          </p:nvPr>
        </p:nvSpPr>
        <p:spPr>
          <a:xfrm>
            <a:off x="6267589" y="4330695"/>
            <a:ext cx="2615184" cy="613377"/>
          </a:xfrm>
          <a:prstGeom prst="rect">
            <a:avLst/>
          </a:prstGeom>
        </p:spPr>
        <p:txBody>
          <a:bodyPr lIns="0" tIns="0" rIns="0" bIns="0" anchor="t">
            <a:noAutofit/>
          </a:bodyPr>
          <a:lstStyle>
            <a:lvl1pPr marL="0" indent="0" algn="ctr">
              <a:lnSpc>
                <a:spcPct val="100000"/>
              </a:lnSpc>
              <a:spcBef>
                <a:spcPts val="0"/>
              </a:spcBef>
              <a:buFont typeface="Arial" panose="020B0604020202020204" pitchFamily="34" charset="0"/>
              <a:buNone/>
              <a:defRPr sz="2000" b="1" i="0">
                <a:solidFill>
                  <a:srgbClr val="012169"/>
                </a:solidFill>
                <a:latin typeface="+mn-lt"/>
                <a:cs typeface="Calibri" panose="020F0502020204030204" pitchFamily="34" charset="0"/>
              </a:defRPr>
            </a:lvl1pPr>
            <a:lvl2pPr marL="685800" indent="-228600">
              <a:lnSpc>
                <a:spcPct val="100000"/>
              </a:lnSpc>
              <a:buFont typeface="Courier New" panose="02070309020205020404" pitchFamily="49" charset="0"/>
              <a:buChar char="o"/>
              <a:defRPr sz="1100" b="1">
                <a:solidFill>
                  <a:srgbClr val="012169"/>
                </a:solidFill>
                <a:latin typeface="+mn-lt"/>
                <a:cs typeface="Calibri" panose="020F0502020204030204" pitchFamily="34" charset="0"/>
              </a:defRPr>
            </a:lvl2pPr>
            <a:lvl3pPr marL="1143000" indent="-228600">
              <a:lnSpc>
                <a:spcPct val="100000"/>
              </a:lnSpc>
              <a:buFont typeface="Wingdings" pitchFamily="2" charset="2"/>
              <a:buChar char="§"/>
              <a:defRPr sz="1100">
                <a:solidFill>
                  <a:srgbClr val="012169"/>
                </a:solidFill>
                <a:latin typeface="+mn-lt"/>
                <a:cs typeface="Calibri" panose="020F0502020204030204" pitchFamily="34" charset="0"/>
              </a:defRPr>
            </a:lvl3pPr>
            <a:lvl4pPr>
              <a:lnSpc>
                <a:spcPct val="100000"/>
              </a:lnSpc>
              <a:defRPr sz="1100">
                <a:solidFill>
                  <a:srgbClr val="012169"/>
                </a:solidFill>
                <a:latin typeface="+mn-lt"/>
                <a:cs typeface="Calibri" panose="020F0502020204030204" pitchFamily="34" charset="0"/>
              </a:defRPr>
            </a:lvl4pPr>
          </a:lstStyle>
          <a:p>
            <a:pPr lvl="0"/>
            <a:r>
              <a:rPr lang="en-US"/>
              <a:t>Text font is Calibri Bold, 20pt</a:t>
            </a:r>
          </a:p>
        </p:txBody>
      </p:sp>
      <p:sp>
        <p:nvSpPr>
          <p:cNvPr id="6" name="Copy">
            <a:extLst>
              <a:ext uri="{FF2B5EF4-FFF2-40B4-BE49-F238E27FC236}">
                <a16:creationId xmlns:a16="http://schemas.microsoft.com/office/drawing/2014/main" id="{89BAE1E1-B047-4B7B-2049-3D147CF09543}"/>
              </a:ext>
            </a:extLst>
          </p:cNvPr>
          <p:cNvSpPr>
            <a:spLocks noGrp="1"/>
          </p:cNvSpPr>
          <p:nvPr>
            <p:ph type="body" sz="quarter" idx="55" hasCustomPrompt="1"/>
          </p:nvPr>
        </p:nvSpPr>
        <p:spPr>
          <a:xfrm>
            <a:off x="6264588" y="5070421"/>
            <a:ext cx="2622236" cy="1291986"/>
          </a:xfrm>
          <a:prstGeom prst="rect">
            <a:avLst/>
          </a:prstGeom>
        </p:spPr>
        <p:txBody>
          <a:bodyPr lIns="0" tIns="0" rIns="0" bIns="0" anchor="t">
            <a:noAutofit/>
          </a:bodyPr>
          <a:lstStyle>
            <a:lvl1pPr marL="0" indent="0">
              <a:lnSpc>
                <a:spcPct val="100000"/>
              </a:lnSpc>
              <a:spcBef>
                <a:spcPts val="0"/>
              </a:spcBef>
              <a:buFont typeface="Arial" panose="020B0604020202020204" pitchFamily="34" charset="0"/>
              <a:buNone/>
              <a:defRPr sz="1200" b="0" i="0">
                <a:solidFill>
                  <a:srgbClr val="012169"/>
                </a:solidFill>
                <a:latin typeface="+mn-lt"/>
                <a:cs typeface="Calibri" panose="020F0502020204030204" pitchFamily="34" charset="0"/>
              </a:defRPr>
            </a:lvl1pPr>
            <a:lvl2pPr marL="290513" indent="-163513">
              <a:lnSpc>
                <a:spcPct val="100000"/>
              </a:lnSpc>
              <a:buFont typeface="Courier New" panose="02070309020205020404" pitchFamily="49" charset="0"/>
              <a:buChar char="o"/>
              <a:tabLst/>
              <a:defRPr sz="1200" b="0">
                <a:solidFill>
                  <a:srgbClr val="012169"/>
                </a:solidFill>
                <a:latin typeface="+mn-lt"/>
                <a:cs typeface="Calibri" panose="020F0502020204030204" pitchFamily="34" charset="0"/>
              </a:defRPr>
            </a:lvl2pPr>
            <a:lvl3pPr marL="523875" indent="-163513">
              <a:lnSpc>
                <a:spcPct val="100000"/>
              </a:lnSpc>
              <a:buFont typeface="Wingdings" pitchFamily="2" charset="2"/>
              <a:buChar char="§"/>
              <a:tabLst/>
              <a:defRPr sz="1000">
                <a:solidFill>
                  <a:srgbClr val="012169"/>
                </a:solidFill>
                <a:latin typeface="+mn-lt"/>
                <a:cs typeface="Calibri" panose="020F0502020204030204" pitchFamily="34" charset="0"/>
              </a:defRPr>
            </a:lvl3pPr>
            <a:lvl4pPr marL="744538" indent="-163513">
              <a:lnSpc>
                <a:spcPct val="100000"/>
              </a:lnSpc>
              <a:tabLst/>
              <a:defRPr sz="900">
                <a:solidFill>
                  <a:srgbClr val="012169"/>
                </a:solidFill>
                <a:latin typeface="+mn-lt"/>
                <a:cs typeface="Calibri" panose="020F0502020204030204" pitchFamily="34" charset="0"/>
              </a:defRPr>
            </a:lvl4pPr>
          </a:lstStyle>
          <a:p>
            <a:pPr lvl="0"/>
            <a:r>
              <a:rPr lang="en-US"/>
              <a:t>Text font is Calibri, 12pt in sentence case</a:t>
            </a:r>
          </a:p>
          <a:p>
            <a:pPr lvl="1"/>
            <a:r>
              <a:rPr lang="en-US"/>
              <a:t>List Font is Calibri, 12pt</a:t>
            </a:r>
          </a:p>
          <a:p>
            <a:pPr lvl="2"/>
            <a:r>
              <a:rPr lang="en-US"/>
              <a:t>List Font is Calibri, 10pt</a:t>
            </a:r>
          </a:p>
          <a:p>
            <a:pPr lvl="3"/>
            <a:r>
              <a:rPr lang="en-US"/>
              <a:t>List Font is Calibri, 9pt</a:t>
            </a:r>
          </a:p>
        </p:txBody>
      </p:sp>
      <p:sp>
        <p:nvSpPr>
          <p:cNvPr id="10" name="Copy">
            <a:extLst>
              <a:ext uri="{FF2B5EF4-FFF2-40B4-BE49-F238E27FC236}">
                <a16:creationId xmlns:a16="http://schemas.microsoft.com/office/drawing/2014/main" id="{9C73ABCA-B90D-54CE-849D-BE4319350DDA}"/>
              </a:ext>
            </a:extLst>
          </p:cNvPr>
          <p:cNvSpPr>
            <a:spLocks noGrp="1"/>
          </p:cNvSpPr>
          <p:nvPr>
            <p:ph type="body" sz="quarter" idx="56" hasCustomPrompt="1"/>
          </p:nvPr>
        </p:nvSpPr>
        <p:spPr>
          <a:xfrm>
            <a:off x="9208909" y="4330695"/>
            <a:ext cx="2615184" cy="613377"/>
          </a:xfrm>
          <a:prstGeom prst="rect">
            <a:avLst/>
          </a:prstGeom>
        </p:spPr>
        <p:txBody>
          <a:bodyPr lIns="0" tIns="0" rIns="0" bIns="0" anchor="t">
            <a:noAutofit/>
          </a:bodyPr>
          <a:lstStyle>
            <a:lvl1pPr marL="0" indent="0" algn="ctr">
              <a:lnSpc>
                <a:spcPct val="100000"/>
              </a:lnSpc>
              <a:spcBef>
                <a:spcPts val="0"/>
              </a:spcBef>
              <a:buFont typeface="Arial" panose="020B0604020202020204" pitchFamily="34" charset="0"/>
              <a:buNone/>
              <a:defRPr sz="2000" b="1" i="0">
                <a:solidFill>
                  <a:srgbClr val="012169"/>
                </a:solidFill>
                <a:latin typeface="+mn-lt"/>
                <a:cs typeface="Calibri" panose="020F0502020204030204" pitchFamily="34" charset="0"/>
              </a:defRPr>
            </a:lvl1pPr>
            <a:lvl2pPr marL="685800" indent="-228600">
              <a:lnSpc>
                <a:spcPct val="100000"/>
              </a:lnSpc>
              <a:buFont typeface="Courier New" panose="02070309020205020404" pitchFamily="49" charset="0"/>
              <a:buChar char="o"/>
              <a:defRPr sz="1100" b="1">
                <a:solidFill>
                  <a:srgbClr val="012169"/>
                </a:solidFill>
                <a:latin typeface="+mn-lt"/>
                <a:cs typeface="Calibri" panose="020F0502020204030204" pitchFamily="34" charset="0"/>
              </a:defRPr>
            </a:lvl2pPr>
            <a:lvl3pPr marL="1143000" indent="-228600">
              <a:lnSpc>
                <a:spcPct val="100000"/>
              </a:lnSpc>
              <a:buFont typeface="Wingdings" pitchFamily="2" charset="2"/>
              <a:buChar char="§"/>
              <a:defRPr sz="1100">
                <a:solidFill>
                  <a:srgbClr val="012169"/>
                </a:solidFill>
                <a:latin typeface="+mn-lt"/>
                <a:cs typeface="Calibri" panose="020F0502020204030204" pitchFamily="34" charset="0"/>
              </a:defRPr>
            </a:lvl3pPr>
            <a:lvl4pPr>
              <a:lnSpc>
                <a:spcPct val="100000"/>
              </a:lnSpc>
              <a:defRPr sz="1100">
                <a:solidFill>
                  <a:srgbClr val="012169"/>
                </a:solidFill>
                <a:latin typeface="+mn-lt"/>
                <a:cs typeface="Calibri" panose="020F0502020204030204" pitchFamily="34" charset="0"/>
              </a:defRPr>
            </a:lvl4pPr>
          </a:lstStyle>
          <a:p>
            <a:pPr lvl="0"/>
            <a:r>
              <a:rPr lang="en-US"/>
              <a:t>Text font is Calibri Bold, 20pt</a:t>
            </a:r>
          </a:p>
        </p:txBody>
      </p:sp>
      <p:sp>
        <p:nvSpPr>
          <p:cNvPr id="14" name="Copy">
            <a:extLst>
              <a:ext uri="{FF2B5EF4-FFF2-40B4-BE49-F238E27FC236}">
                <a16:creationId xmlns:a16="http://schemas.microsoft.com/office/drawing/2014/main" id="{9A492500-D416-70FF-E377-A0E0C386FE7E}"/>
              </a:ext>
            </a:extLst>
          </p:cNvPr>
          <p:cNvSpPr>
            <a:spLocks noGrp="1"/>
          </p:cNvSpPr>
          <p:nvPr>
            <p:ph type="body" sz="quarter" idx="57" hasCustomPrompt="1"/>
          </p:nvPr>
        </p:nvSpPr>
        <p:spPr>
          <a:xfrm>
            <a:off x="9205908" y="5070421"/>
            <a:ext cx="2622236" cy="1291986"/>
          </a:xfrm>
          <a:prstGeom prst="rect">
            <a:avLst/>
          </a:prstGeom>
        </p:spPr>
        <p:txBody>
          <a:bodyPr lIns="0" tIns="0" rIns="0" bIns="0" anchor="t">
            <a:noAutofit/>
          </a:bodyPr>
          <a:lstStyle>
            <a:lvl1pPr marL="0" indent="0">
              <a:lnSpc>
                <a:spcPct val="100000"/>
              </a:lnSpc>
              <a:spcBef>
                <a:spcPts val="0"/>
              </a:spcBef>
              <a:buFont typeface="Arial" panose="020B0604020202020204" pitchFamily="34" charset="0"/>
              <a:buNone/>
              <a:defRPr sz="1200" b="0" i="0">
                <a:solidFill>
                  <a:srgbClr val="012169"/>
                </a:solidFill>
                <a:latin typeface="+mn-lt"/>
                <a:cs typeface="Calibri" panose="020F0502020204030204" pitchFamily="34" charset="0"/>
              </a:defRPr>
            </a:lvl1pPr>
            <a:lvl2pPr marL="290513" indent="-163513">
              <a:lnSpc>
                <a:spcPct val="100000"/>
              </a:lnSpc>
              <a:buFont typeface="Courier New" panose="02070309020205020404" pitchFamily="49" charset="0"/>
              <a:buChar char="o"/>
              <a:tabLst/>
              <a:defRPr sz="1200" b="0">
                <a:solidFill>
                  <a:srgbClr val="012169"/>
                </a:solidFill>
                <a:latin typeface="+mn-lt"/>
                <a:cs typeface="Calibri" panose="020F0502020204030204" pitchFamily="34" charset="0"/>
              </a:defRPr>
            </a:lvl2pPr>
            <a:lvl3pPr marL="523875" indent="-163513">
              <a:lnSpc>
                <a:spcPct val="100000"/>
              </a:lnSpc>
              <a:buFont typeface="Wingdings" pitchFamily="2" charset="2"/>
              <a:buChar char="§"/>
              <a:tabLst/>
              <a:defRPr sz="1000">
                <a:solidFill>
                  <a:srgbClr val="012169"/>
                </a:solidFill>
                <a:latin typeface="+mn-lt"/>
                <a:cs typeface="Calibri" panose="020F0502020204030204" pitchFamily="34" charset="0"/>
              </a:defRPr>
            </a:lvl3pPr>
            <a:lvl4pPr marL="744538" indent="-163513">
              <a:lnSpc>
                <a:spcPct val="100000"/>
              </a:lnSpc>
              <a:tabLst/>
              <a:defRPr sz="900">
                <a:solidFill>
                  <a:srgbClr val="012169"/>
                </a:solidFill>
                <a:latin typeface="+mn-lt"/>
                <a:cs typeface="Calibri" panose="020F0502020204030204" pitchFamily="34" charset="0"/>
              </a:defRPr>
            </a:lvl4pPr>
          </a:lstStyle>
          <a:p>
            <a:pPr lvl="0"/>
            <a:r>
              <a:rPr lang="en-US"/>
              <a:t>Text font is Calibri, 12pt in sentence case</a:t>
            </a:r>
          </a:p>
          <a:p>
            <a:pPr lvl="1"/>
            <a:r>
              <a:rPr lang="en-US"/>
              <a:t>List Font is Calibri, 12pt</a:t>
            </a:r>
          </a:p>
          <a:p>
            <a:pPr lvl="2"/>
            <a:r>
              <a:rPr lang="en-US"/>
              <a:t>List Font is Calibri, 10pt</a:t>
            </a:r>
          </a:p>
          <a:p>
            <a:pPr lvl="3"/>
            <a:r>
              <a:rPr lang="en-US"/>
              <a:t>List Font is Calibri, 9pt</a:t>
            </a:r>
          </a:p>
        </p:txBody>
      </p:sp>
      <p:sp>
        <p:nvSpPr>
          <p:cNvPr id="25" name="Copy">
            <a:extLst>
              <a:ext uri="{FF2B5EF4-FFF2-40B4-BE49-F238E27FC236}">
                <a16:creationId xmlns:a16="http://schemas.microsoft.com/office/drawing/2014/main" id="{AA36C222-C497-05FB-67DE-2915B0685980}"/>
              </a:ext>
            </a:extLst>
          </p:cNvPr>
          <p:cNvSpPr>
            <a:spLocks noGrp="1"/>
          </p:cNvSpPr>
          <p:nvPr>
            <p:ph type="body" sz="quarter" idx="58" hasCustomPrompt="1"/>
          </p:nvPr>
        </p:nvSpPr>
        <p:spPr>
          <a:xfrm>
            <a:off x="354469" y="4330695"/>
            <a:ext cx="2615184" cy="613377"/>
          </a:xfrm>
          <a:prstGeom prst="rect">
            <a:avLst/>
          </a:prstGeom>
        </p:spPr>
        <p:txBody>
          <a:bodyPr lIns="0" tIns="0" rIns="0" bIns="0" anchor="t">
            <a:noAutofit/>
          </a:bodyPr>
          <a:lstStyle>
            <a:lvl1pPr marL="0" indent="0" algn="ctr">
              <a:lnSpc>
                <a:spcPct val="100000"/>
              </a:lnSpc>
              <a:spcBef>
                <a:spcPts val="0"/>
              </a:spcBef>
              <a:buFont typeface="Arial" panose="020B0604020202020204" pitchFamily="34" charset="0"/>
              <a:buNone/>
              <a:defRPr sz="2000" b="1" i="0">
                <a:solidFill>
                  <a:srgbClr val="012169"/>
                </a:solidFill>
                <a:latin typeface="+mn-lt"/>
                <a:cs typeface="Calibri" panose="020F0502020204030204" pitchFamily="34" charset="0"/>
              </a:defRPr>
            </a:lvl1pPr>
            <a:lvl2pPr marL="685800" indent="-228600">
              <a:lnSpc>
                <a:spcPct val="100000"/>
              </a:lnSpc>
              <a:buFont typeface="Courier New" panose="02070309020205020404" pitchFamily="49" charset="0"/>
              <a:buChar char="o"/>
              <a:defRPr sz="1100" b="1">
                <a:solidFill>
                  <a:srgbClr val="012169"/>
                </a:solidFill>
                <a:latin typeface="+mn-lt"/>
                <a:cs typeface="Calibri" panose="020F0502020204030204" pitchFamily="34" charset="0"/>
              </a:defRPr>
            </a:lvl2pPr>
            <a:lvl3pPr marL="1143000" indent="-228600">
              <a:lnSpc>
                <a:spcPct val="100000"/>
              </a:lnSpc>
              <a:buFont typeface="Wingdings" pitchFamily="2" charset="2"/>
              <a:buChar char="§"/>
              <a:defRPr sz="1100">
                <a:solidFill>
                  <a:srgbClr val="012169"/>
                </a:solidFill>
                <a:latin typeface="+mn-lt"/>
                <a:cs typeface="Calibri" panose="020F0502020204030204" pitchFamily="34" charset="0"/>
              </a:defRPr>
            </a:lvl3pPr>
            <a:lvl4pPr>
              <a:lnSpc>
                <a:spcPct val="100000"/>
              </a:lnSpc>
              <a:defRPr sz="1100">
                <a:solidFill>
                  <a:srgbClr val="012169"/>
                </a:solidFill>
                <a:latin typeface="+mn-lt"/>
                <a:cs typeface="Calibri" panose="020F0502020204030204" pitchFamily="34" charset="0"/>
              </a:defRPr>
            </a:lvl4pPr>
          </a:lstStyle>
          <a:p>
            <a:pPr lvl="0"/>
            <a:r>
              <a:rPr lang="en-US" dirty="0"/>
              <a:t>Text font is Calibri Bold, 20pt</a:t>
            </a:r>
          </a:p>
        </p:txBody>
      </p:sp>
      <p:sp>
        <p:nvSpPr>
          <p:cNvPr id="26" name="Copy">
            <a:extLst>
              <a:ext uri="{FF2B5EF4-FFF2-40B4-BE49-F238E27FC236}">
                <a16:creationId xmlns:a16="http://schemas.microsoft.com/office/drawing/2014/main" id="{F3A16D6D-CACC-DE39-9732-4E4AE96E3A29}"/>
              </a:ext>
            </a:extLst>
          </p:cNvPr>
          <p:cNvSpPr>
            <a:spLocks noGrp="1"/>
          </p:cNvSpPr>
          <p:nvPr>
            <p:ph type="body" sz="quarter" idx="59" hasCustomPrompt="1"/>
          </p:nvPr>
        </p:nvSpPr>
        <p:spPr>
          <a:xfrm>
            <a:off x="351468" y="5070421"/>
            <a:ext cx="2622236" cy="1291986"/>
          </a:xfrm>
          <a:prstGeom prst="rect">
            <a:avLst/>
          </a:prstGeom>
        </p:spPr>
        <p:txBody>
          <a:bodyPr lIns="0" tIns="0" rIns="0" bIns="0" anchor="t">
            <a:noAutofit/>
          </a:bodyPr>
          <a:lstStyle>
            <a:lvl1pPr marL="0" indent="0">
              <a:lnSpc>
                <a:spcPct val="100000"/>
              </a:lnSpc>
              <a:spcBef>
                <a:spcPts val="0"/>
              </a:spcBef>
              <a:buFont typeface="Arial" panose="020B0604020202020204" pitchFamily="34" charset="0"/>
              <a:buNone/>
              <a:defRPr sz="1200" b="0" i="0">
                <a:solidFill>
                  <a:srgbClr val="012169"/>
                </a:solidFill>
                <a:latin typeface="+mn-lt"/>
                <a:cs typeface="Calibri" panose="020F0502020204030204" pitchFamily="34" charset="0"/>
              </a:defRPr>
            </a:lvl1pPr>
            <a:lvl2pPr marL="290513" indent="-163513">
              <a:lnSpc>
                <a:spcPct val="100000"/>
              </a:lnSpc>
              <a:buFont typeface="Courier New" panose="02070309020205020404" pitchFamily="49" charset="0"/>
              <a:buChar char="o"/>
              <a:tabLst/>
              <a:defRPr sz="1200" b="0">
                <a:solidFill>
                  <a:srgbClr val="012169"/>
                </a:solidFill>
                <a:latin typeface="+mn-lt"/>
                <a:cs typeface="Calibri" panose="020F0502020204030204" pitchFamily="34" charset="0"/>
              </a:defRPr>
            </a:lvl2pPr>
            <a:lvl3pPr marL="523875" indent="-163513">
              <a:lnSpc>
                <a:spcPct val="100000"/>
              </a:lnSpc>
              <a:buFont typeface="Wingdings" pitchFamily="2" charset="2"/>
              <a:buChar char="§"/>
              <a:tabLst/>
              <a:defRPr sz="1000">
                <a:solidFill>
                  <a:srgbClr val="012169"/>
                </a:solidFill>
                <a:latin typeface="+mn-lt"/>
                <a:cs typeface="Calibri" panose="020F0502020204030204" pitchFamily="34" charset="0"/>
              </a:defRPr>
            </a:lvl3pPr>
            <a:lvl4pPr marL="744538" indent="-163513">
              <a:lnSpc>
                <a:spcPct val="100000"/>
              </a:lnSpc>
              <a:tabLst/>
              <a:defRPr sz="900">
                <a:solidFill>
                  <a:srgbClr val="012169"/>
                </a:solidFill>
                <a:latin typeface="+mn-lt"/>
                <a:cs typeface="Calibri" panose="020F0502020204030204" pitchFamily="34" charset="0"/>
              </a:defRPr>
            </a:lvl4pPr>
          </a:lstStyle>
          <a:p>
            <a:pPr lvl="0"/>
            <a:r>
              <a:rPr lang="en-US" dirty="0"/>
              <a:t>Text font is Calibri, 12pt in sentence case</a:t>
            </a:r>
          </a:p>
          <a:p>
            <a:pPr lvl="1"/>
            <a:r>
              <a:rPr lang="en-US" dirty="0"/>
              <a:t>List Font is Calibri, 12pt</a:t>
            </a:r>
          </a:p>
          <a:p>
            <a:pPr lvl="2"/>
            <a:r>
              <a:rPr lang="en-US" dirty="0"/>
              <a:t>List Font is Calibri, 10pt</a:t>
            </a:r>
          </a:p>
          <a:p>
            <a:pPr lvl="3"/>
            <a:r>
              <a:rPr lang="en-US" dirty="0"/>
              <a:t>List Font is Calibri, 9pt</a:t>
            </a:r>
          </a:p>
        </p:txBody>
      </p:sp>
      <p:sp>
        <p:nvSpPr>
          <p:cNvPr id="27" name="Copy">
            <a:extLst>
              <a:ext uri="{FF2B5EF4-FFF2-40B4-BE49-F238E27FC236}">
                <a16:creationId xmlns:a16="http://schemas.microsoft.com/office/drawing/2014/main" id="{507D9C79-91EE-2072-A07E-8753F927F5DC}"/>
              </a:ext>
            </a:extLst>
          </p:cNvPr>
          <p:cNvSpPr>
            <a:spLocks noGrp="1"/>
          </p:cNvSpPr>
          <p:nvPr>
            <p:ph type="body" sz="quarter" idx="60" hasCustomPrompt="1"/>
          </p:nvPr>
        </p:nvSpPr>
        <p:spPr>
          <a:xfrm>
            <a:off x="3295789" y="4330695"/>
            <a:ext cx="2615184" cy="613377"/>
          </a:xfrm>
          <a:prstGeom prst="rect">
            <a:avLst/>
          </a:prstGeom>
        </p:spPr>
        <p:txBody>
          <a:bodyPr lIns="0" tIns="0" rIns="0" bIns="0" anchor="t">
            <a:noAutofit/>
          </a:bodyPr>
          <a:lstStyle>
            <a:lvl1pPr marL="0" indent="0" algn="ctr">
              <a:lnSpc>
                <a:spcPct val="100000"/>
              </a:lnSpc>
              <a:spcBef>
                <a:spcPts val="0"/>
              </a:spcBef>
              <a:buFont typeface="Arial" panose="020B0604020202020204" pitchFamily="34" charset="0"/>
              <a:buNone/>
              <a:defRPr sz="2000" b="1" i="0">
                <a:solidFill>
                  <a:srgbClr val="012169"/>
                </a:solidFill>
                <a:latin typeface="+mn-lt"/>
                <a:cs typeface="Calibri" panose="020F0502020204030204" pitchFamily="34" charset="0"/>
              </a:defRPr>
            </a:lvl1pPr>
            <a:lvl2pPr marL="685800" indent="-228600">
              <a:lnSpc>
                <a:spcPct val="100000"/>
              </a:lnSpc>
              <a:buFont typeface="Courier New" panose="02070309020205020404" pitchFamily="49" charset="0"/>
              <a:buChar char="o"/>
              <a:defRPr sz="1100" b="1">
                <a:solidFill>
                  <a:srgbClr val="012169"/>
                </a:solidFill>
                <a:latin typeface="+mn-lt"/>
                <a:cs typeface="Calibri" panose="020F0502020204030204" pitchFamily="34" charset="0"/>
              </a:defRPr>
            </a:lvl2pPr>
            <a:lvl3pPr marL="1143000" indent="-228600">
              <a:lnSpc>
                <a:spcPct val="100000"/>
              </a:lnSpc>
              <a:buFont typeface="Wingdings" pitchFamily="2" charset="2"/>
              <a:buChar char="§"/>
              <a:defRPr sz="1100">
                <a:solidFill>
                  <a:srgbClr val="012169"/>
                </a:solidFill>
                <a:latin typeface="+mn-lt"/>
                <a:cs typeface="Calibri" panose="020F0502020204030204" pitchFamily="34" charset="0"/>
              </a:defRPr>
            </a:lvl3pPr>
            <a:lvl4pPr>
              <a:lnSpc>
                <a:spcPct val="100000"/>
              </a:lnSpc>
              <a:defRPr sz="1100">
                <a:solidFill>
                  <a:srgbClr val="012169"/>
                </a:solidFill>
                <a:latin typeface="+mn-lt"/>
                <a:cs typeface="Calibri" panose="020F0502020204030204" pitchFamily="34" charset="0"/>
              </a:defRPr>
            </a:lvl4pPr>
          </a:lstStyle>
          <a:p>
            <a:pPr lvl="0"/>
            <a:r>
              <a:rPr lang="en-US" dirty="0"/>
              <a:t>Text font is Calibri Bold, 20pt</a:t>
            </a:r>
          </a:p>
        </p:txBody>
      </p:sp>
      <p:sp>
        <p:nvSpPr>
          <p:cNvPr id="28" name="Copy">
            <a:extLst>
              <a:ext uri="{FF2B5EF4-FFF2-40B4-BE49-F238E27FC236}">
                <a16:creationId xmlns:a16="http://schemas.microsoft.com/office/drawing/2014/main" id="{045CE7AD-53FB-BFC7-72BA-398B26A440C9}"/>
              </a:ext>
            </a:extLst>
          </p:cNvPr>
          <p:cNvSpPr>
            <a:spLocks noGrp="1"/>
          </p:cNvSpPr>
          <p:nvPr>
            <p:ph type="body" sz="quarter" idx="61" hasCustomPrompt="1"/>
          </p:nvPr>
        </p:nvSpPr>
        <p:spPr>
          <a:xfrm>
            <a:off x="3292788" y="5070421"/>
            <a:ext cx="2622236" cy="1291986"/>
          </a:xfrm>
          <a:prstGeom prst="rect">
            <a:avLst/>
          </a:prstGeom>
        </p:spPr>
        <p:txBody>
          <a:bodyPr lIns="0" tIns="0" rIns="0" bIns="0" anchor="t">
            <a:noAutofit/>
          </a:bodyPr>
          <a:lstStyle>
            <a:lvl1pPr marL="0" indent="0">
              <a:lnSpc>
                <a:spcPct val="100000"/>
              </a:lnSpc>
              <a:spcBef>
                <a:spcPts val="0"/>
              </a:spcBef>
              <a:buFont typeface="Arial" panose="020B0604020202020204" pitchFamily="34" charset="0"/>
              <a:buNone/>
              <a:defRPr sz="1200" b="0" i="0">
                <a:solidFill>
                  <a:srgbClr val="012169"/>
                </a:solidFill>
                <a:latin typeface="+mn-lt"/>
                <a:cs typeface="Calibri" panose="020F0502020204030204" pitchFamily="34" charset="0"/>
              </a:defRPr>
            </a:lvl1pPr>
            <a:lvl2pPr marL="290513" indent="-163513">
              <a:lnSpc>
                <a:spcPct val="100000"/>
              </a:lnSpc>
              <a:buFont typeface="Courier New" panose="02070309020205020404" pitchFamily="49" charset="0"/>
              <a:buChar char="o"/>
              <a:tabLst/>
              <a:defRPr sz="1200" b="0">
                <a:solidFill>
                  <a:srgbClr val="012169"/>
                </a:solidFill>
                <a:latin typeface="+mn-lt"/>
                <a:cs typeface="Calibri" panose="020F0502020204030204" pitchFamily="34" charset="0"/>
              </a:defRPr>
            </a:lvl2pPr>
            <a:lvl3pPr marL="523875" indent="-163513">
              <a:lnSpc>
                <a:spcPct val="100000"/>
              </a:lnSpc>
              <a:buFont typeface="Wingdings" pitchFamily="2" charset="2"/>
              <a:buChar char="§"/>
              <a:tabLst/>
              <a:defRPr sz="1000">
                <a:solidFill>
                  <a:srgbClr val="012169"/>
                </a:solidFill>
                <a:latin typeface="+mn-lt"/>
                <a:cs typeface="Calibri" panose="020F0502020204030204" pitchFamily="34" charset="0"/>
              </a:defRPr>
            </a:lvl3pPr>
            <a:lvl4pPr marL="744538" indent="-163513">
              <a:lnSpc>
                <a:spcPct val="100000"/>
              </a:lnSpc>
              <a:tabLst/>
              <a:defRPr sz="900">
                <a:solidFill>
                  <a:srgbClr val="012169"/>
                </a:solidFill>
                <a:latin typeface="+mn-lt"/>
                <a:cs typeface="Calibri" panose="020F0502020204030204" pitchFamily="34" charset="0"/>
              </a:defRPr>
            </a:lvl4pPr>
          </a:lstStyle>
          <a:p>
            <a:pPr lvl="0"/>
            <a:r>
              <a:rPr lang="en-US" dirty="0"/>
              <a:t>Text font is Calibri, 12pt in sentence case</a:t>
            </a:r>
          </a:p>
          <a:p>
            <a:pPr lvl="1"/>
            <a:r>
              <a:rPr lang="en-US" dirty="0"/>
              <a:t>List Font is Calibri, 12pt</a:t>
            </a:r>
          </a:p>
          <a:p>
            <a:pPr lvl="2"/>
            <a:r>
              <a:rPr lang="en-US" dirty="0"/>
              <a:t>List Font is Calibri, 10pt</a:t>
            </a:r>
          </a:p>
          <a:p>
            <a:pPr lvl="3"/>
            <a:r>
              <a:rPr lang="en-US" dirty="0"/>
              <a:t>List Font is Calibri, 9pt</a:t>
            </a:r>
          </a:p>
        </p:txBody>
      </p:sp>
      <p:sp>
        <p:nvSpPr>
          <p:cNvPr id="19" name="Title">
            <a:extLst>
              <a:ext uri="{FF2B5EF4-FFF2-40B4-BE49-F238E27FC236}">
                <a16:creationId xmlns:a16="http://schemas.microsoft.com/office/drawing/2014/main" id="{B8D010FE-9F26-1BD3-C299-D495F345FD49}"/>
              </a:ext>
            </a:extLst>
          </p:cNvPr>
          <p:cNvSpPr>
            <a:spLocks noGrp="1"/>
          </p:cNvSpPr>
          <p:nvPr>
            <p:ph type="body" sz="quarter" idx="29" hasCustomPrompt="1"/>
          </p:nvPr>
        </p:nvSpPr>
        <p:spPr>
          <a:xfrm>
            <a:off x="350393" y="936027"/>
            <a:ext cx="11491667" cy="430887"/>
          </a:xfrm>
          <a:prstGeom prst="rect">
            <a:avLst/>
          </a:prstGeom>
        </p:spPr>
        <p:txBody>
          <a:bodyPr wrap="square" lIns="0" tIns="0" rIns="0" bIns="0">
            <a:noAutofit/>
          </a:bodyPr>
          <a:lstStyle>
            <a:lvl1pPr marL="0" indent="0">
              <a:lnSpc>
                <a:spcPct val="100000"/>
              </a:lnSpc>
              <a:spcBef>
                <a:spcPts val="0"/>
              </a:spcBef>
              <a:buNone/>
              <a:defRPr b="1" i="0">
                <a:solidFill>
                  <a:schemeClr val="bg1"/>
                </a:solidFill>
                <a:latin typeface="+mj-lt"/>
              </a:defRPr>
            </a:lvl1pPr>
          </a:lstStyle>
          <a:p>
            <a:pPr lvl="0"/>
            <a:r>
              <a:rPr lang="en-US" dirty="0"/>
              <a:t>Title Font is Sitka Text Bold, 28pt in Title Case</a:t>
            </a:r>
          </a:p>
        </p:txBody>
      </p:sp>
      <p:sp>
        <p:nvSpPr>
          <p:cNvPr id="20" name="Section Header">
            <a:extLst>
              <a:ext uri="{FF2B5EF4-FFF2-40B4-BE49-F238E27FC236}">
                <a16:creationId xmlns:a16="http://schemas.microsoft.com/office/drawing/2014/main" id="{C79D9632-900E-3CE0-12C7-960EDF6285B8}"/>
              </a:ext>
            </a:extLst>
          </p:cNvPr>
          <p:cNvSpPr>
            <a:spLocks noGrp="1"/>
          </p:cNvSpPr>
          <p:nvPr>
            <p:ph type="body" sz="quarter" idx="30" hasCustomPrompt="1"/>
          </p:nvPr>
        </p:nvSpPr>
        <p:spPr>
          <a:xfrm>
            <a:off x="350394" y="635449"/>
            <a:ext cx="11491845" cy="169277"/>
          </a:xfrm>
          <a:prstGeom prst="rect">
            <a:avLst/>
          </a:prstGeom>
        </p:spPr>
        <p:txBody>
          <a:bodyPr wrap="square" lIns="0" tIns="0" rIns="0" bIns="0">
            <a:noAutofit/>
          </a:bodyPr>
          <a:lstStyle>
            <a:lvl1pPr marL="0" indent="0">
              <a:lnSpc>
                <a:spcPct val="100000"/>
              </a:lnSpc>
              <a:spcBef>
                <a:spcPts val="0"/>
              </a:spcBef>
              <a:buNone/>
              <a:defRPr sz="1100" b="1">
                <a:solidFill>
                  <a:schemeClr val="accent4"/>
                </a:solidFill>
              </a:defRPr>
            </a:lvl1pPr>
          </a:lstStyle>
          <a:p>
            <a:pPr lvl="0"/>
            <a:r>
              <a:rPr lang="en-US" dirty="0"/>
              <a:t>Section Header Font is Calibri Bold, 11pt</a:t>
            </a:r>
          </a:p>
        </p:txBody>
      </p:sp>
    </p:spTree>
    <p:extLst>
      <p:ext uri="{BB962C8B-B14F-4D97-AF65-F5344CB8AC3E}">
        <p14:creationId xmlns:p14="http://schemas.microsoft.com/office/powerpoint/2010/main" val="2375210262"/>
      </p:ext>
    </p:extLst>
  </p:cSld>
  <p:clrMapOvr>
    <a:masterClrMapping/>
  </p:clrMapOvr>
  <p:extLst>
    <p:ext uri="{DCECCB84-F9BA-43D5-87BE-67443E8EF086}">
      <p15:sldGuideLst xmlns:p15="http://schemas.microsoft.com/office/powerpoint/2012/main">
        <p15:guide id="1" pos="3840">
          <p15:clr>
            <a:srgbClr val="FBAE40"/>
          </p15:clr>
        </p15:guide>
      </p15:sldGuideLst>
    </p:ext>
  </p:extLst>
</p:sldLayout>
</file>

<file path=ppt/slideLayouts/slideLayout135.xml><?xml version="1.0" encoding="utf-8"?>
<p:sldLayout xmlns:a="http://schemas.openxmlformats.org/drawingml/2006/main" xmlns:r="http://schemas.openxmlformats.org/officeDocument/2006/relationships" xmlns:p="http://schemas.openxmlformats.org/presentationml/2006/main" preserve="1" userDrawn="1">
  <p:cSld name="Content+Media 48">
    <p:spTree>
      <p:nvGrpSpPr>
        <p:cNvPr id="1" name=""/>
        <p:cNvGrpSpPr/>
        <p:nvPr/>
      </p:nvGrpSpPr>
      <p:grpSpPr>
        <a:xfrm>
          <a:off x="0" y="0"/>
          <a:ext cx="0" cy="0"/>
          <a:chOff x="0" y="0"/>
          <a:chExt cx="0" cy="0"/>
        </a:xfrm>
      </p:grpSpPr>
      <p:sp>
        <p:nvSpPr>
          <p:cNvPr id="173" name="Freeform 172">
            <a:extLst>
              <a:ext uri="{FF2B5EF4-FFF2-40B4-BE49-F238E27FC236}">
                <a16:creationId xmlns:a16="http://schemas.microsoft.com/office/drawing/2014/main" id="{FA65A13F-194E-0AC0-1CAA-EF30E78F6E90}"/>
              </a:ext>
            </a:extLst>
          </p:cNvPr>
          <p:cNvSpPr/>
          <p:nvPr userDrawn="1"/>
        </p:nvSpPr>
        <p:spPr>
          <a:xfrm>
            <a:off x="-305" y="-3"/>
            <a:ext cx="12192000" cy="4937339"/>
          </a:xfrm>
          <a:custGeom>
            <a:avLst/>
            <a:gdLst>
              <a:gd name="connsiteX0" fmla="*/ 0 w 12192000"/>
              <a:gd name="connsiteY0" fmla="*/ 3 h 4937339"/>
              <a:gd name="connsiteX1" fmla="*/ 1882530 w 12192000"/>
              <a:gd name="connsiteY1" fmla="*/ 3 h 4937339"/>
              <a:gd name="connsiteX2" fmla="*/ 1177772 w 12192000"/>
              <a:gd name="connsiteY2" fmla="*/ 284225 h 4937339"/>
              <a:gd name="connsiteX3" fmla="*/ 0 w 12192000"/>
              <a:gd name="connsiteY3" fmla="*/ 284225 h 4937339"/>
              <a:gd name="connsiteX4" fmla="*/ 0 w 12192000"/>
              <a:gd name="connsiteY4" fmla="*/ 4937340 h 4937339"/>
              <a:gd name="connsiteX5" fmla="*/ 6303714 w 12192000"/>
              <a:gd name="connsiteY5" fmla="*/ 4937340 h 4937339"/>
              <a:gd name="connsiteX6" fmla="*/ 12192000 w 12192000"/>
              <a:gd name="connsiteY6" fmla="*/ 2848341 h 4937339"/>
              <a:gd name="connsiteX7" fmla="*/ 12192000 w 12192000"/>
              <a:gd name="connsiteY7" fmla="*/ 0 h 4937339"/>
              <a:gd name="connsiteX8" fmla="*/ 0 w 12192000"/>
              <a:gd name="connsiteY8" fmla="*/ 3 h 4937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192000" h="4937339">
                <a:moveTo>
                  <a:pt x="0" y="3"/>
                </a:moveTo>
                <a:lnTo>
                  <a:pt x="1882530" y="3"/>
                </a:lnTo>
                <a:cubicBezTo>
                  <a:pt x="1700166" y="178870"/>
                  <a:pt x="1450389" y="284225"/>
                  <a:pt x="1177772" y="284225"/>
                </a:cubicBezTo>
                <a:lnTo>
                  <a:pt x="0" y="284225"/>
                </a:lnTo>
                <a:lnTo>
                  <a:pt x="0" y="4937340"/>
                </a:lnTo>
                <a:lnTo>
                  <a:pt x="6303714" y="4937340"/>
                </a:lnTo>
                <a:cubicBezTo>
                  <a:pt x="8527882" y="4937340"/>
                  <a:pt x="10588966" y="4174190"/>
                  <a:pt x="12192000" y="2848341"/>
                </a:cubicBezTo>
                <a:lnTo>
                  <a:pt x="12192000" y="0"/>
                </a:lnTo>
                <a:lnTo>
                  <a:pt x="0" y="3"/>
                </a:lnTo>
                <a:close/>
              </a:path>
            </a:pathLst>
          </a:custGeom>
          <a:solidFill>
            <a:srgbClr val="012169"/>
          </a:solidFill>
          <a:ln w="12700" cap="flat">
            <a:noFill/>
            <a:prstDash val="solid"/>
            <a:miter/>
          </a:ln>
        </p:spPr>
        <p:txBody>
          <a:bodyPr rtlCol="0" anchor="ctr">
            <a:noAutofit/>
          </a:bodyPr>
          <a:lstStyle/>
          <a:p>
            <a:endParaRPr lang="en-US"/>
          </a:p>
        </p:txBody>
      </p:sp>
      <p:sp>
        <p:nvSpPr>
          <p:cNvPr id="4" name="Shape">
            <a:extLst>
              <a:ext uri="{FF2B5EF4-FFF2-40B4-BE49-F238E27FC236}">
                <a16:creationId xmlns:a16="http://schemas.microsoft.com/office/drawing/2014/main" id="{72571524-6217-C605-47B1-7BA587F8A04D}"/>
              </a:ext>
            </a:extLst>
          </p:cNvPr>
          <p:cNvSpPr/>
          <p:nvPr/>
        </p:nvSpPr>
        <p:spPr>
          <a:xfrm>
            <a:off x="0" y="2848229"/>
            <a:ext cx="12191872" cy="3854195"/>
          </a:xfrm>
          <a:custGeom>
            <a:avLst/>
            <a:gdLst>
              <a:gd name="connsiteX0" fmla="*/ 12191746 w 12191872"/>
              <a:gd name="connsiteY0" fmla="*/ 0 h 3854195"/>
              <a:gd name="connsiteX1" fmla="*/ 11722100 w 12191872"/>
              <a:gd name="connsiteY1" fmla="*/ 362839 h 3854195"/>
              <a:gd name="connsiteX2" fmla="*/ 11848846 w 12191872"/>
              <a:gd name="connsiteY2" fmla="*/ 792353 h 3854195"/>
              <a:gd name="connsiteX3" fmla="*/ 11056874 w 12191872"/>
              <a:gd name="connsiteY3" fmla="*/ 1584325 h 3854195"/>
              <a:gd name="connsiteX4" fmla="*/ 10361930 w 12191872"/>
              <a:gd name="connsiteY4" fmla="*/ 1172337 h 3854195"/>
              <a:gd name="connsiteX5" fmla="*/ 6303645 w 12191872"/>
              <a:gd name="connsiteY5" fmla="*/ 2089023 h 3854195"/>
              <a:gd name="connsiteX6" fmla="*/ 336677 w 12191872"/>
              <a:gd name="connsiteY6" fmla="*/ 2094484 h 3854195"/>
              <a:gd name="connsiteX7" fmla="*/ 0 w 12191872"/>
              <a:gd name="connsiteY7" fmla="*/ 2089023 h 3854195"/>
              <a:gd name="connsiteX8" fmla="*/ 0 w 12191872"/>
              <a:gd name="connsiteY8" fmla="*/ 3854196 h 3854195"/>
              <a:gd name="connsiteX9" fmla="*/ 12191873 w 12191872"/>
              <a:gd name="connsiteY9" fmla="*/ 3854196 h 3854195"/>
              <a:gd name="connsiteX10" fmla="*/ 12191873 w 12191872"/>
              <a:gd name="connsiteY10" fmla="*/ 0 h 3854195"/>
              <a:gd name="connsiteX11" fmla="*/ 11056874 w 12191872"/>
              <a:gd name="connsiteY11" fmla="*/ 3511296 h 3854195"/>
              <a:gd name="connsiteX12" fmla="*/ 10264902 w 12191872"/>
              <a:gd name="connsiteY12" fmla="*/ 2719324 h 3854195"/>
              <a:gd name="connsiteX13" fmla="*/ 11056874 w 12191872"/>
              <a:gd name="connsiteY13" fmla="*/ 1927352 h 3854195"/>
              <a:gd name="connsiteX14" fmla="*/ 11848846 w 12191872"/>
              <a:gd name="connsiteY14" fmla="*/ 2719324 h 3854195"/>
              <a:gd name="connsiteX15" fmla="*/ 11056874 w 12191872"/>
              <a:gd name="connsiteY15" fmla="*/ 3511296 h 3854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1872" h="3854195">
                <a:moveTo>
                  <a:pt x="12191746" y="0"/>
                </a:moveTo>
                <a:cubicBezTo>
                  <a:pt x="12039219" y="126111"/>
                  <a:pt x="11882628" y="247142"/>
                  <a:pt x="11722100" y="362839"/>
                </a:cubicBezTo>
                <a:cubicBezTo>
                  <a:pt x="11802110" y="486537"/>
                  <a:pt x="11848846" y="633984"/>
                  <a:pt x="11848846" y="792353"/>
                </a:cubicBezTo>
                <a:cubicBezTo>
                  <a:pt x="11848846" y="1229741"/>
                  <a:pt x="11494262" y="1584325"/>
                  <a:pt x="11056874" y="1584325"/>
                </a:cubicBezTo>
                <a:cubicBezTo>
                  <a:pt x="10757154" y="1584325"/>
                  <a:pt x="10496423" y="1417828"/>
                  <a:pt x="10361930" y="1172337"/>
                </a:cubicBezTo>
                <a:cubicBezTo>
                  <a:pt x="9132824" y="1764919"/>
                  <a:pt x="7752843" y="2089023"/>
                  <a:pt x="6303645" y="2089023"/>
                </a:cubicBezTo>
                <a:lnTo>
                  <a:pt x="336677" y="2094484"/>
                </a:lnTo>
                <a:cubicBezTo>
                  <a:pt x="336550" y="2092579"/>
                  <a:pt x="0" y="2089023"/>
                  <a:pt x="0" y="2089023"/>
                </a:cubicBezTo>
                <a:lnTo>
                  <a:pt x="0" y="3854196"/>
                </a:lnTo>
                <a:cubicBezTo>
                  <a:pt x="0" y="3854196"/>
                  <a:pt x="12191873" y="3854196"/>
                  <a:pt x="12191873" y="3854196"/>
                </a:cubicBezTo>
                <a:lnTo>
                  <a:pt x="12191873" y="0"/>
                </a:lnTo>
                <a:close/>
                <a:moveTo>
                  <a:pt x="11056874" y="3511296"/>
                </a:moveTo>
                <a:cubicBezTo>
                  <a:pt x="10619486" y="3511296"/>
                  <a:pt x="10264902" y="3156712"/>
                  <a:pt x="10264902" y="2719324"/>
                </a:cubicBezTo>
                <a:cubicBezTo>
                  <a:pt x="10264902" y="2281936"/>
                  <a:pt x="10619486" y="1927352"/>
                  <a:pt x="11056874" y="1927352"/>
                </a:cubicBezTo>
                <a:cubicBezTo>
                  <a:pt x="11494262" y="1927352"/>
                  <a:pt x="11848846" y="2281936"/>
                  <a:pt x="11848846" y="2719324"/>
                </a:cubicBezTo>
                <a:cubicBezTo>
                  <a:pt x="11848846" y="3156712"/>
                  <a:pt x="11494262" y="3511296"/>
                  <a:pt x="11056874" y="3511296"/>
                </a:cubicBezTo>
                <a:close/>
              </a:path>
            </a:pathLst>
          </a:custGeom>
          <a:solidFill>
            <a:srgbClr val="FFFFFF"/>
          </a:solidFill>
          <a:ln w="12700" cap="flat">
            <a:noFill/>
            <a:prstDash val="solid"/>
            <a:miter/>
          </a:ln>
        </p:spPr>
        <p:txBody>
          <a:bodyPr rtlCol="0" anchor="ctr">
            <a:noAutofit/>
          </a:bodyPr>
          <a:lstStyle/>
          <a:p>
            <a:endParaRPr lang="en-US"/>
          </a:p>
        </p:txBody>
      </p:sp>
      <p:pic>
        <p:nvPicPr>
          <p:cNvPr id="41" name="Value Chain">
            <a:extLst>
              <a:ext uri="{FF2B5EF4-FFF2-40B4-BE49-F238E27FC236}">
                <a16:creationId xmlns:a16="http://schemas.microsoft.com/office/drawing/2014/main" id="{9583CE39-57B0-90D5-40B4-BFFA303A67E1}"/>
              </a:ext>
            </a:extLst>
          </p:cNvPr>
          <p:cNvPicPr>
            <a:picLocks noChangeAspect="1"/>
          </p:cNvPicPr>
          <p:nvPr userDrawn="1"/>
        </p:nvPicPr>
        <p:blipFill>
          <a:blip r:embed="rId2"/>
          <a:stretch>
            <a:fillRect/>
          </a:stretch>
        </p:blipFill>
        <p:spPr>
          <a:xfrm>
            <a:off x="0" y="6705600"/>
            <a:ext cx="12192000" cy="152400"/>
          </a:xfrm>
          <a:prstGeom prst="rect">
            <a:avLst/>
          </a:prstGeom>
        </p:spPr>
      </p:pic>
      <p:sp>
        <p:nvSpPr>
          <p:cNvPr id="3" name="Page Number">
            <a:extLst>
              <a:ext uri="{FF2B5EF4-FFF2-40B4-BE49-F238E27FC236}">
                <a16:creationId xmlns:a16="http://schemas.microsoft.com/office/drawing/2014/main" id="{01EC671F-07A4-0482-76C3-7A111ABD1B11}"/>
              </a:ext>
            </a:extLst>
          </p:cNvPr>
          <p:cNvSpPr txBox="1"/>
          <p:nvPr userDrawn="1"/>
        </p:nvSpPr>
        <p:spPr>
          <a:xfrm>
            <a:off x="11725057" y="76801"/>
            <a:ext cx="583933" cy="153888"/>
          </a:xfrm>
          <a:prstGeom prst="rect">
            <a:avLst/>
          </a:prstGeom>
          <a:noFill/>
        </p:spPr>
        <p:txBody>
          <a:bodyPr wrap="square" lIns="0" tIns="0" rIns="0" bIns="0" rtlCol="0" anchor="ctr" anchorCtr="0">
            <a:noAutofit/>
          </a:bodyPr>
          <a:lstStyle/>
          <a:p>
            <a:pPr algn="ctr"/>
            <a:fld id="{B49023F9-1F1A-4EC8-9204-C35E5AB6C15C}" type="slidenum">
              <a:rPr lang="en-US" sz="1000" smtClean="0">
                <a:solidFill>
                  <a:schemeClr val="bg1"/>
                </a:solidFill>
                <a:latin typeface="+mj-lt"/>
              </a:rPr>
              <a:pPr algn="ctr"/>
              <a:t>‹#›</a:t>
            </a:fld>
            <a:endParaRPr lang="en-US" sz="1000">
              <a:solidFill>
                <a:schemeClr val="bg1"/>
              </a:solidFill>
              <a:latin typeface="+mj-lt"/>
            </a:endParaRPr>
          </a:p>
        </p:txBody>
      </p:sp>
      <p:sp>
        <p:nvSpPr>
          <p:cNvPr id="10" name="Copy">
            <a:extLst>
              <a:ext uri="{FF2B5EF4-FFF2-40B4-BE49-F238E27FC236}">
                <a16:creationId xmlns:a16="http://schemas.microsoft.com/office/drawing/2014/main" id="{9CDDEA67-5FBA-0473-789B-5A0236A1153E}"/>
              </a:ext>
            </a:extLst>
          </p:cNvPr>
          <p:cNvSpPr>
            <a:spLocks noGrp="1"/>
          </p:cNvSpPr>
          <p:nvPr>
            <p:ph type="body" sz="quarter" idx="43" hasCustomPrompt="1"/>
          </p:nvPr>
        </p:nvSpPr>
        <p:spPr>
          <a:xfrm>
            <a:off x="350392" y="5282982"/>
            <a:ext cx="9393781" cy="1076544"/>
          </a:xfrm>
          <a:prstGeom prst="rect">
            <a:avLst/>
          </a:prstGeom>
        </p:spPr>
        <p:txBody>
          <a:bodyPr lIns="0" tIns="0" rIns="0" bIns="0" anchor="t">
            <a:noAutofit/>
          </a:bodyPr>
          <a:lstStyle>
            <a:lvl1pPr marL="0" indent="0">
              <a:lnSpc>
                <a:spcPct val="100000"/>
              </a:lnSpc>
              <a:spcBef>
                <a:spcPts val="0"/>
              </a:spcBef>
              <a:buFont typeface="Arial" panose="020B0604020202020204" pitchFamily="34" charset="0"/>
              <a:buNone/>
              <a:defRPr sz="2000" b="0" i="0">
                <a:solidFill>
                  <a:srgbClr val="012169"/>
                </a:solidFill>
                <a:latin typeface="+mn-lt"/>
                <a:cs typeface="Calibri" panose="020F0502020204030204" pitchFamily="34" charset="0"/>
              </a:defRPr>
            </a:lvl1pPr>
            <a:lvl2pPr marL="290513" indent="-163513">
              <a:lnSpc>
                <a:spcPct val="100000"/>
              </a:lnSpc>
              <a:buFont typeface="Courier New" panose="02070309020205020404" pitchFamily="49" charset="0"/>
              <a:buChar char="o"/>
              <a:tabLst/>
              <a:defRPr sz="1400" b="1">
                <a:solidFill>
                  <a:srgbClr val="012169"/>
                </a:solidFill>
                <a:latin typeface="+mn-lt"/>
                <a:cs typeface="Calibri" panose="020F0502020204030204" pitchFamily="34" charset="0"/>
              </a:defRPr>
            </a:lvl2pPr>
            <a:lvl3pPr marL="523875" indent="-163513">
              <a:lnSpc>
                <a:spcPct val="100000"/>
              </a:lnSpc>
              <a:buFont typeface="Wingdings" pitchFamily="2" charset="2"/>
              <a:buChar char="§"/>
              <a:tabLst/>
              <a:defRPr sz="1400">
                <a:solidFill>
                  <a:srgbClr val="012169"/>
                </a:solidFill>
                <a:latin typeface="+mn-lt"/>
                <a:cs typeface="Calibri" panose="020F0502020204030204" pitchFamily="34" charset="0"/>
              </a:defRPr>
            </a:lvl3pPr>
            <a:lvl4pPr marL="744538" indent="-163513">
              <a:lnSpc>
                <a:spcPct val="100000"/>
              </a:lnSpc>
              <a:tabLst/>
              <a:defRPr sz="1200">
                <a:solidFill>
                  <a:srgbClr val="012169"/>
                </a:solidFill>
                <a:latin typeface="+mn-lt"/>
                <a:cs typeface="Calibri" panose="020F0502020204030204" pitchFamily="34" charset="0"/>
              </a:defRPr>
            </a:lvl4pPr>
          </a:lstStyle>
          <a:p>
            <a:pPr lvl="0"/>
            <a:r>
              <a:rPr lang="en-US" dirty="0"/>
              <a:t>Text font is Calibri, 20pt in sentence case</a:t>
            </a:r>
          </a:p>
          <a:p>
            <a:pPr lvl="1"/>
            <a:r>
              <a:rPr lang="en-US" dirty="0"/>
              <a:t>List Font is Calibri Bold, 14pt</a:t>
            </a:r>
          </a:p>
          <a:p>
            <a:pPr lvl="2"/>
            <a:r>
              <a:rPr lang="en-US" dirty="0"/>
              <a:t>List Font is Calibri, 14pt</a:t>
            </a:r>
          </a:p>
          <a:p>
            <a:pPr lvl="3"/>
            <a:r>
              <a:rPr lang="en-US" dirty="0"/>
              <a:t>List Font is Calibri, 12pt</a:t>
            </a:r>
          </a:p>
        </p:txBody>
      </p:sp>
      <p:sp>
        <p:nvSpPr>
          <p:cNvPr id="12" name="Copy">
            <a:extLst>
              <a:ext uri="{FF2B5EF4-FFF2-40B4-BE49-F238E27FC236}">
                <a16:creationId xmlns:a16="http://schemas.microsoft.com/office/drawing/2014/main" id="{DBA63028-1298-0533-1E8F-B21D5D73B211}"/>
              </a:ext>
            </a:extLst>
          </p:cNvPr>
          <p:cNvSpPr>
            <a:spLocks noGrp="1"/>
          </p:cNvSpPr>
          <p:nvPr>
            <p:ph type="body" sz="quarter" idx="44" hasCustomPrompt="1"/>
          </p:nvPr>
        </p:nvSpPr>
        <p:spPr>
          <a:xfrm>
            <a:off x="350393" y="1506843"/>
            <a:ext cx="9382104" cy="3069575"/>
          </a:xfrm>
          <a:prstGeom prst="rect">
            <a:avLst/>
          </a:prstGeom>
        </p:spPr>
        <p:txBody>
          <a:bodyPr lIns="0" tIns="0" rIns="0" bIns="0" anchor="t">
            <a:noAutofit/>
          </a:bodyPr>
          <a:lstStyle>
            <a:lvl1pPr marL="0" indent="0">
              <a:lnSpc>
                <a:spcPct val="100000"/>
              </a:lnSpc>
              <a:spcBef>
                <a:spcPts val="0"/>
              </a:spcBef>
              <a:buFont typeface="Arial" panose="020B0604020202020204" pitchFamily="34" charset="0"/>
              <a:buNone/>
              <a:defRPr sz="2000" b="0" i="0">
                <a:solidFill>
                  <a:schemeClr val="bg1"/>
                </a:solidFill>
                <a:latin typeface="+mn-lt"/>
                <a:cs typeface="Calibri" panose="020F0502020204030204" pitchFamily="34" charset="0"/>
              </a:defRPr>
            </a:lvl1pPr>
            <a:lvl2pPr marL="290513" indent="-163513">
              <a:lnSpc>
                <a:spcPct val="100000"/>
              </a:lnSpc>
              <a:buFont typeface="Courier New" panose="02070309020205020404" pitchFamily="49" charset="0"/>
              <a:buChar char="o"/>
              <a:tabLst/>
              <a:defRPr sz="1400" b="1">
                <a:solidFill>
                  <a:schemeClr val="bg1"/>
                </a:solidFill>
                <a:latin typeface="+mn-lt"/>
                <a:cs typeface="Calibri" panose="020F0502020204030204" pitchFamily="34" charset="0"/>
              </a:defRPr>
            </a:lvl2pPr>
            <a:lvl3pPr marL="523875" indent="-163513">
              <a:lnSpc>
                <a:spcPct val="100000"/>
              </a:lnSpc>
              <a:buFont typeface="Wingdings" pitchFamily="2" charset="2"/>
              <a:buChar char="§"/>
              <a:tabLst/>
              <a:defRPr sz="1400">
                <a:solidFill>
                  <a:schemeClr val="bg1"/>
                </a:solidFill>
                <a:latin typeface="+mn-lt"/>
                <a:cs typeface="Calibri" panose="020F0502020204030204" pitchFamily="34" charset="0"/>
              </a:defRPr>
            </a:lvl3pPr>
            <a:lvl4pPr marL="744538" indent="-163513">
              <a:lnSpc>
                <a:spcPct val="100000"/>
              </a:lnSpc>
              <a:tabLst/>
              <a:defRPr sz="1200">
                <a:solidFill>
                  <a:schemeClr val="bg1"/>
                </a:solidFill>
                <a:latin typeface="+mn-lt"/>
                <a:cs typeface="Calibri" panose="020F0502020204030204" pitchFamily="34" charset="0"/>
              </a:defRPr>
            </a:lvl4pPr>
          </a:lstStyle>
          <a:p>
            <a:pPr lvl="0"/>
            <a:r>
              <a:rPr lang="en-US" dirty="0"/>
              <a:t>Text font is Calibri, 20pt in sentence case</a:t>
            </a:r>
          </a:p>
          <a:p>
            <a:pPr lvl="1"/>
            <a:r>
              <a:rPr lang="en-US" dirty="0"/>
              <a:t>List Font is Calibri Bold, 14pt</a:t>
            </a:r>
          </a:p>
          <a:p>
            <a:pPr lvl="2"/>
            <a:r>
              <a:rPr lang="en-US" dirty="0"/>
              <a:t>List Font is Calibri, 14pt</a:t>
            </a:r>
          </a:p>
          <a:p>
            <a:pPr lvl="3"/>
            <a:r>
              <a:rPr lang="en-US" dirty="0"/>
              <a:t>List Font is Calibri, 12pt</a:t>
            </a:r>
          </a:p>
        </p:txBody>
      </p:sp>
      <p:sp>
        <p:nvSpPr>
          <p:cNvPr id="11" name="Title">
            <a:extLst>
              <a:ext uri="{FF2B5EF4-FFF2-40B4-BE49-F238E27FC236}">
                <a16:creationId xmlns:a16="http://schemas.microsoft.com/office/drawing/2014/main" id="{AF704EBD-E973-D6DE-4FFB-2FE0ED62CDFF}"/>
              </a:ext>
            </a:extLst>
          </p:cNvPr>
          <p:cNvSpPr>
            <a:spLocks noGrp="1"/>
          </p:cNvSpPr>
          <p:nvPr>
            <p:ph type="body" sz="quarter" idx="29" hasCustomPrompt="1"/>
          </p:nvPr>
        </p:nvSpPr>
        <p:spPr>
          <a:xfrm>
            <a:off x="350393" y="936027"/>
            <a:ext cx="9382105" cy="430887"/>
          </a:xfrm>
          <a:prstGeom prst="rect">
            <a:avLst/>
          </a:prstGeom>
        </p:spPr>
        <p:txBody>
          <a:bodyPr wrap="square" lIns="0" tIns="0" rIns="0" bIns="0">
            <a:noAutofit/>
          </a:bodyPr>
          <a:lstStyle>
            <a:lvl1pPr marL="0" indent="0">
              <a:lnSpc>
                <a:spcPct val="100000"/>
              </a:lnSpc>
              <a:spcBef>
                <a:spcPts val="0"/>
              </a:spcBef>
              <a:buNone/>
              <a:defRPr b="1" i="0">
                <a:solidFill>
                  <a:schemeClr val="bg1"/>
                </a:solidFill>
                <a:latin typeface="+mj-lt"/>
              </a:defRPr>
            </a:lvl1pPr>
          </a:lstStyle>
          <a:p>
            <a:pPr lvl="0"/>
            <a:r>
              <a:rPr lang="en-US" dirty="0"/>
              <a:t>Title Font is Sitka Text Bold, 28pt in Title Case</a:t>
            </a:r>
          </a:p>
        </p:txBody>
      </p:sp>
      <p:sp>
        <p:nvSpPr>
          <p:cNvPr id="13" name="Section Header">
            <a:extLst>
              <a:ext uri="{FF2B5EF4-FFF2-40B4-BE49-F238E27FC236}">
                <a16:creationId xmlns:a16="http://schemas.microsoft.com/office/drawing/2014/main" id="{7FC1FD9C-220A-E86D-11B7-ABF94192DA8D}"/>
              </a:ext>
            </a:extLst>
          </p:cNvPr>
          <p:cNvSpPr>
            <a:spLocks noGrp="1"/>
          </p:cNvSpPr>
          <p:nvPr>
            <p:ph type="body" sz="quarter" idx="30" hasCustomPrompt="1"/>
          </p:nvPr>
        </p:nvSpPr>
        <p:spPr>
          <a:xfrm>
            <a:off x="350395" y="635449"/>
            <a:ext cx="9382250" cy="169277"/>
          </a:xfrm>
          <a:prstGeom prst="rect">
            <a:avLst/>
          </a:prstGeom>
        </p:spPr>
        <p:txBody>
          <a:bodyPr wrap="square" lIns="0" tIns="0" rIns="0" bIns="0">
            <a:noAutofit/>
          </a:bodyPr>
          <a:lstStyle>
            <a:lvl1pPr marL="0" indent="0">
              <a:lnSpc>
                <a:spcPct val="100000"/>
              </a:lnSpc>
              <a:spcBef>
                <a:spcPts val="0"/>
              </a:spcBef>
              <a:buNone/>
              <a:defRPr sz="1100" b="1">
                <a:solidFill>
                  <a:schemeClr val="accent4"/>
                </a:solidFill>
              </a:defRPr>
            </a:lvl1pPr>
          </a:lstStyle>
          <a:p>
            <a:pPr lvl="0"/>
            <a:r>
              <a:rPr lang="en-US" dirty="0"/>
              <a:t>Section Header Font is Calibri Bold, 11pt</a:t>
            </a:r>
          </a:p>
        </p:txBody>
      </p:sp>
      <p:sp>
        <p:nvSpPr>
          <p:cNvPr id="182" name="Image">
            <a:extLst>
              <a:ext uri="{FF2B5EF4-FFF2-40B4-BE49-F238E27FC236}">
                <a16:creationId xmlns:a16="http://schemas.microsoft.com/office/drawing/2014/main" id="{94DDD4F9-637C-02CB-7826-D9AB2F41A441}"/>
              </a:ext>
            </a:extLst>
          </p:cNvPr>
          <p:cNvSpPr>
            <a:spLocks noGrp="1"/>
          </p:cNvSpPr>
          <p:nvPr>
            <p:ph type="pic" sz="quarter" idx="45"/>
          </p:nvPr>
        </p:nvSpPr>
        <p:spPr>
          <a:xfrm>
            <a:off x="10087200" y="351930"/>
            <a:ext cx="1761646" cy="1761646"/>
          </a:xfrm>
          <a:custGeom>
            <a:avLst/>
            <a:gdLst>
              <a:gd name="connsiteX0" fmla="*/ 791972 w 1583944"/>
              <a:gd name="connsiteY0" fmla="*/ 0 h 1583944"/>
              <a:gd name="connsiteX1" fmla="*/ 1583944 w 1583944"/>
              <a:gd name="connsiteY1" fmla="*/ 791972 h 1583944"/>
              <a:gd name="connsiteX2" fmla="*/ 791972 w 1583944"/>
              <a:gd name="connsiteY2" fmla="*/ 1583944 h 1583944"/>
              <a:gd name="connsiteX3" fmla="*/ 0 w 1583944"/>
              <a:gd name="connsiteY3" fmla="*/ 791972 h 1583944"/>
              <a:gd name="connsiteX4" fmla="*/ 791972 w 1583944"/>
              <a:gd name="connsiteY4" fmla="*/ 0 h 15839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3944" h="1583944">
                <a:moveTo>
                  <a:pt x="791972" y="0"/>
                </a:moveTo>
                <a:cubicBezTo>
                  <a:pt x="1229366" y="0"/>
                  <a:pt x="1583944" y="354578"/>
                  <a:pt x="1583944" y="791972"/>
                </a:cubicBezTo>
                <a:cubicBezTo>
                  <a:pt x="1583944" y="1229366"/>
                  <a:pt x="1229366" y="1583944"/>
                  <a:pt x="791972" y="1583944"/>
                </a:cubicBezTo>
                <a:cubicBezTo>
                  <a:pt x="354578" y="1583944"/>
                  <a:pt x="0" y="1229366"/>
                  <a:pt x="0" y="791972"/>
                </a:cubicBezTo>
                <a:cubicBezTo>
                  <a:pt x="0" y="354578"/>
                  <a:pt x="354578" y="0"/>
                  <a:pt x="791972" y="0"/>
                </a:cubicBezTo>
                <a:close/>
              </a:path>
            </a:pathLst>
          </a:custGeom>
          <a:pattFill prst="pct20">
            <a:fgClr>
              <a:schemeClr val="accent1"/>
            </a:fgClr>
            <a:bgClr>
              <a:schemeClr val="bg1"/>
            </a:bgClr>
          </a:pattFill>
        </p:spPr>
        <p:txBody>
          <a:bodyPr wrap="square" anchor="ctr">
            <a:noAutofit/>
          </a:bodyPr>
          <a:lstStyle>
            <a:lvl1pPr marL="0" indent="0" algn="ctr">
              <a:buNone/>
              <a:defRPr sz="1000" b="1" i="0">
                <a:solidFill>
                  <a:srgbClr val="012169"/>
                </a:solidFill>
                <a:latin typeface="Calibri" panose="020F0502020204030204" pitchFamily="34" charset="0"/>
                <a:cs typeface="Calibri" panose="020F0502020204030204" pitchFamily="34" charset="0"/>
              </a:defRPr>
            </a:lvl1pPr>
          </a:lstStyle>
          <a:p>
            <a:r>
              <a:rPr lang="en-US"/>
              <a:t>Click icon to add picture</a:t>
            </a:r>
          </a:p>
        </p:txBody>
      </p:sp>
      <p:sp>
        <p:nvSpPr>
          <p:cNvPr id="186" name="Image">
            <a:extLst>
              <a:ext uri="{FF2B5EF4-FFF2-40B4-BE49-F238E27FC236}">
                <a16:creationId xmlns:a16="http://schemas.microsoft.com/office/drawing/2014/main" id="{CB2507EB-23CD-F845-5D40-75A7B3E0690E}"/>
              </a:ext>
            </a:extLst>
          </p:cNvPr>
          <p:cNvSpPr>
            <a:spLocks noGrp="1"/>
          </p:cNvSpPr>
          <p:nvPr>
            <p:ph type="pic" sz="quarter" idx="46"/>
          </p:nvPr>
        </p:nvSpPr>
        <p:spPr>
          <a:xfrm>
            <a:off x="10087200" y="2468730"/>
            <a:ext cx="1761646" cy="1761646"/>
          </a:xfrm>
          <a:custGeom>
            <a:avLst/>
            <a:gdLst>
              <a:gd name="connsiteX0" fmla="*/ 791972 w 1583944"/>
              <a:gd name="connsiteY0" fmla="*/ 0 h 1583944"/>
              <a:gd name="connsiteX1" fmla="*/ 1583944 w 1583944"/>
              <a:gd name="connsiteY1" fmla="*/ 791972 h 1583944"/>
              <a:gd name="connsiteX2" fmla="*/ 791972 w 1583944"/>
              <a:gd name="connsiteY2" fmla="*/ 1583944 h 1583944"/>
              <a:gd name="connsiteX3" fmla="*/ 0 w 1583944"/>
              <a:gd name="connsiteY3" fmla="*/ 791972 h 1583944"/>
              <a:gd name="connsiteX4" fmla="*/ 791972 w 1583944"/>
              <a:gd name="connsiteY4" fmla="*/ 0 h 15839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3944" h="1583944">
                <a:moveTo>
                  <a:pt x="791972" y="0"/>
                </a:moveTo>
                <a:cubicBezTo>
                  <a:pt x="1229366" y="0"/>
                  <a:pt x="1583944" y="354578"/>
                  <a:pt x="1583944" y="791972"/>
                </a:cubicBezTo>
                <a:cubicBezTo>
                  <a:pt x="1583944" y="1229366"/>
                  <a:pt x="1229366" y="1583944"/>
                  <a:pt x="791972" y="1583944"/>
                </a:cubicBezTo>
                <a:cubicBezTo>
                  <a:pt x="354578" y="1583944"/>
                  <a:pt x="0" y="1229366"/>
                  <a:pt x="0" y="791972"/>
                </a:cubicBezTo>
                <a:cubicBezTo>
                  <a:pt x="0" y="354578"/>
                  <a:pt x="354578" y="0"/>
                  <a:pt x="791972" y="0"/>
                </a:cubicBezTo>
                <a:close/>
              </a:path>
            </a:pathLst>
          </a:custGeom>
          <a:pattFill prst="pct20">
            <a:fgClr>
              <a:schemeClr val="accent1"/>
            </a:fgClr>
            <a:bgClr>
              <a:schemeClr val="bg1"/>
            </a:bgClr>
          </a:pattFill>
        </p:spPr>
        <p:txBody>
          <a:bodyPr wrap="square" anchor="ctr">
            <a:noAutofit/>
          </a:bodyPr>
          <a:lstStyle>
            <a:lvl1pPr marL="0" indent="0" algn="ctr">
              <a:buNone/>
              <a:defRPr sz="1000" b="1" i="0">
                <a:solidFill>
                  <a:srgbClr val="012169"/>
                </a:solidFill>
                <a:latin typeface="Calibri" panose="020F0502020204030204" pitchFamily="34" charset="0"/>
                <a:cs typeface="Calibri" panose="020F0502020204030204" pitchFamily="34" charset="0"/>
              </a:defRPr>
            </a:lvl1pPr>
          </a:lstStyle>
          <a:p>
            <a:r>
              <a:rPr lang="en-US"/>
              <a:t>Click icon to add picture</a:t>
            </a:r>
          </a:p>
        </p:txBody>
      </p:sp>
      <p:sp>
        <p:nvSpPr>
          <p:cNvPr id="187" name="Image">
            <a:extLst>
              <a:ext uri="{FF2B5EF4-FFF2-40B4-BE49-F238E27FC236}">
                <a16:creationId xmlns:a16="http://schemas.microsoft.com/office/drawing/2014/main" id="{26B863A5-336F-9F97-9517-7147911DFA24}"/>
              </a:ext>
            </a:extLst>
          </p:cNvPr>
          <p:cNvSpPr>
            <a:spLocks noGrp="1"/>
          </p:cNvSpPr>
          <p:nvPr>
            <p:ph type="pic" sz="quarter" idx="47"/>
          </p:nvPr>
        </p:nvSpPr>
        <p:spPr>
          <a:xfrm>
            <a:off x="10087200" y="4585530"/>
            <a:ext cx="1761646" cy="1761646"/>
          </a:xfrm>
          <a:custGeom>
            <a:avLst/>
            <a:gdLst>
              <a:gd name="connsiteX0" fmla="*/ 791972 w 1583944"/>
              <a:gd name="connsiteY0" fmla="*/ 0 h 1583944"/>
              <a:gd name="connsiteX1" fmla="*/ 1583944 w 1583944"/>
              <a:gd name="connsiteY1" fmla="*/ 791972 h 1583944"/>
              <a:gd name="connsiteX2" fmla="*/ 791972 w 1583944"/>
              <a:gd name="connsiteY2" fmla="*/ 1583944 h 1583944"/>
              <a:gd name="connsiteX3" fmla="*/ 0 w 1583944"/>
              <a:gd name="connsiteY3" fmla="*/ 791972 h 1583944"/>
              <a:gd name="connsiteX4" fmla="*/ 791972 w 1583944"/>
              <a:gd name="connsiteY4" fmla="*/ 0 h 15839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3944" h="1583944">
                <a:moveTo>
                  <a:pt x="791972" y="0"/>
                </a:moveTo>
                <a:cubicBezTo>
                  <a:pt x="1229366" y="0"/>
                  <a:pt x="1583944" y="354578"/>
                  <a:pt x="1583944" y="791972"/>
                </a:cubicBezTo>
                <a:cubicBezTo>
                  <a:pt x="1583944" y="1229366"/>
                  <a:pt x="1229366" y="1583944"/>
                  <a:pt x="791972" y="1583944"/>
                </a:cubicBezTo>
                <a:cubicBezTo>
                  <a:pt x="354578" y="1583944"/>
                  <a:pt x="0" y="1229366"/>
                  <a:pt x="0" y="791972"/>
                </a:cubicBezTo>
                <a:cubicBezTo>
                  <a:pt x="0" y="354578"/>
                  <a:pt x="354578" y="0"/>
                  <a:pt x="791972" y="0"/>
                </a:cubicBezTo>
                <a:close/>
              </a:path>
            </a:pathLst>
          </a:custGeom>
          <a:pattFill prst="pct20">
            <a:fgClr>
              <a:schemeClr val="accent1"/>
            </a:fgClr>
            <a:bgClr>
              <a:schemeClr val="bg1"/>
            </a:bgClr>
          </a:pattFill>
        </p:spPr>
        <p:txBody>
          <a:bodyPr wrap="square" anchor="ctr">
            <a:noAutofit/>
          </a:bodyPr>
          <a:lstStyle>
            <a:lvl1pPr marL="0" indent="0" algn="ctr">
              <a:buNone/>
              <a:defRPr sz="1000" b="1" i="0">
                <a:solidFill>
                  <a:srgbClr val="012169"/>
                </a:solidFill>
                <a:latin typeface="Calibri" panose="020F0502020204030204" pitchFamily="34" charset="0"/>
                <a:cs typeface="Calibri" panose="020F0502020204030204" pitchFamily="34" charset="0"/>
              </a:defRPr>
            </a:lvl1pPr>
          </a:lstStyle>
          <a:p>
            <a:r>
              <a:rPr lang="en-US"/>
              <a:t>Click icon to add picture</a:t>
            </a:r>
          </a:p>
        </p:txBody>
      </p:sp>
      <p:sp>
        <p:nvSpPr>
          <p:cNvPr id="188" name="Proprietary Statement">
            <a:extLst>
              <a:ext uri="{FF2B5EF4-FFF2-40B4-BE49-F238E27FC236}">
                <a16:creationId xmlns:a16="http://schemas.microsoft.com/office/drawing/2014/main" id="{5FA581FE-F3BA-0D04-F6B9-3C9635582956}"/>
              </a:ext>
            </a:extLst>
          </p:cNvPr>
          <p:cNvSpPr txBox="1"/>
          <p:nvPr userDrawn="1"/>
        </p:nvSpPr>
        <p:spPr>
          <a:xfrm rot="5400000">
            <a:off x="11015684" y="1173468"/>
            <a:ext cx="1949939" cy="275129"/>
          </a:xfrm>
          <a:prstGeom prst="rect">
            <a:avLst/>
          </a:prstGeom>
          <a:noFill/>
        </p:spPr>
        <p:txBody>
          <a:bodyPr wrap="square" rtlCol="0">
            <a:noAutofit/>
          </a:bodyPr>
          <a:lstStyle/>
          <a:p>
            <a:r>
              <a:rPr lang="en-US" sz="800" dirty="0">
                <a:solidFill>
                  <a:schemeClr val="bg1"/>
                </a:solidFill>
                <a:latin typeface="+mn-lt"/>
                <a:cs typeface="Calibri" panose="020F0502020204030204" pitchFamily="34" charset="0"/>
              </a:rPr>
              <a:t>Proprietary business information of ADM.</a:t>
            </a:r>
          </a:p>
        </p:txBody>
      </p:sp>
    </p:spTree>
    <p:extLst>
      <p:ext uri="{BB962C8B-B14F-4D97-AF65-F5344CB8AC3E}">
        <p14:creationId xmlns:p14="http://schemas.microsoft.com/office/powerpoint/2010/main" val="944599050"/>
      </p:ext>
    </p:extLst>
  </p:cSld>
  <p:clrMapOvr>
    <a:masterClrMapping/>
  </p:clrMapOvr>
  <p:extLst>
    <p:ext uri="{DCECCB84-F9BA-43D5-87BE-67443E8EF086}">
      <p15:sldGuideLst xmlns:p15="http://schemas.microsoft.com/office/powerpoint/2012/main">
        <p15:guide id="1" pos="3840">
          <p15:clr>
            <a:srgbClr val="FBAE40"/>
          </p15:clr>
        </p15:guide>
      </p15:sldGuideLst>
    </p:ext>
  </p:extLst>
</p:sldLayout>
</file>

<file path=ppt/slideLayouts/slideLayout136.xml><?xml version="1.0" encoding="utf-8"?>
<p:sldLayout xmlns:a="http://schemas.openxmlformats.org/drawingml/2006/main" xmlns:r="http://schemas.openxmlformats.org/officeDocument/2006/relationships" xmlns:p="http://schemas.openxmlformats.org/presentationml/2006/main" preserve="1" userDrawn="1">
  <p:cSld name="Content+Media 49">
    <p:spTree>
      <p:nvGrpSpPr>
        <p:cNvPr id="1" name=""/>
        <p:cNvGrpSpPr/>
        <p:nvPr/>
      </p:nvGrpSpPr>
      <p:grpSpPr>
        <a:xfrm>
          <a:off x="0" y="0"/>
          <a:ext cx="0" cy="0"/>
          <a:chOff x="0" y="0"/>
          <a:chExt cx="0" cy="0"/>
        </a:xfrm>
      </p:grpSpPr>
      <p:sp>
        <p:nvSpPr>
          <p:cNvPr id="13" name="Freeform 12">
            <a:extLst>
              <a:ext uri="{FF2B5EF4-FFF2-40B4-BE49-F238E27FC236}">
                <a16:creationId xmlns:a16="http://schemas.microsoft.com/office/drawing/2014/main" id="{B80212D9-EC38-3757-48B7-7D3ECDE595C4}"/>
              </a:ext>
            </a:extLst>
          </p:cNvPr>
          <p:cNvSpPr/>
          <p:nvPr/>
        </p:nvSpPr>
        <p:spPr>
          <a:xfrm>
            <a:off x="-516" y="-163"/>
            <a:ext cx="12192351" cy="6858213"/>
          </a:xfrm>
          <a:custGeom>
            <a:avLst/>
            <a:gdLst>
              <a:gd name="connsiteX0" fmla="*/ 12192352 w 12192351"/>
              <a:gd name="connsiteY0" fmla="*/ 0 h 6858213"/>
              <a:gd name="connsiteX1" fmla="*/ 1882678 w 12192351"/>
              <a:gd name="connsiteY1" fmla="*/ 0 h 6858213"/>
              <a:gd name="connsiteX2" fmla="*/ 1177914 w 12192351"/>
              <a:gd name="connsiteY2" fmla="*/ 284240 h 6858213"/>
              <a:gd name="connsiteX3" fmla="*/ 136 w 12192351"/>
              <a:gd name="connsiteY3" fmla="*/ 284240 h 6858213"/>
              <a:gd name="connsiteX4" fmla="*/ 136 w 12192351"/>
              <a:gd name="connsiteY4" fmla="*/ 3877011 h 6858213"/>
              <a:gd name="connsiteX5" fmla="*/ 0 w 12192351"/>
              <a:gd name="connsiteY5" fmla="*/ 3877011 h 6858213"/>
              <a:gd name="connsiteX6" fmla="*/ 0 w 12192351"/>
              <a:gd name="connsiteY6" fmla="*/ 6858214 h 6858213"/>
              <a:gd name="connsiteX7" fmla="*/ 12192212 w 12192351"/>
              <a:gd name="connsiteY7" fmla="*/ 6858214 h 6858213"/>
              <a:gd name="connsiteX8" fmla="*/ 12192212 w 12192351"/>
              <a:gd name="connsiteY8" fmla="*/ 4451933 h 6858213"/>
              <a:gd name="connsiteX9" fmla="*/ 12192352 w 12192351"/>
              <a:gd name="connsiteY9" fmla="*/ 4451819 h 6858213"/>
              <a:gd name="connsiteX10" fmla="*/ 12192352 w 12192351"/>
              <a:gd name="connsiteY10" fmla="*/ 0 h 68582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192351" h="6858213">
                <a:moveTo>
                  <a:pt x="12192352" y="0"/>
                </a:moveTo>
                <a:lnTo>
                  <a:pt x="1882678" y="0"/>
                </a:lnTo>
                <a:cubicBezTo>
                  <a:pt x="1700313" y="178880"/>
                  <a:pt x="1450534" y="284240"/>
                  <a:pt x="1177914" y="284240"/>
                </a:cubicBezTo>
                <a:lnTo>
                  <a:pt x="136" y="284240"/>
                </a:lnTo>
                <a:lnTo>
                  <a:pt x="136" y="3877011"/>
                </a:lnTo>
                <a:lnTo>
                  <a:pt x="0" y="3877011"/>
                </a:lnTo>
                <a:lnTo>
                  <a:pt x="0" y="6858214"/>
                </a:lnTo>
                <a:lnTo>
                  <a:pt x="12192212" y="6858214"/>
                </a:lnTo>
                <a:lnTo>
                  <a:pt x="12192212" y="4451933"/>
                </a:lnTo>
                <a:cubicBezTo>
                  <a:pt x="12192263" y="4451908"/>
                  <a:pt x="12192301" y="4451857"/>
                  <a:pt x="12192352" y="4451819"/>
                </a:cubicBezTo>
                <a:lnTo>
                  <a:pt x="12192352" y="0"/>
                </a:lnTo>
                <a:close/>
              </a:path>
            </a:pathLst>
          </a:custGeom>
          <a:solidFill>
            <a:schemeClr val="bg1"/>
          </a:solidFill>
          <a:ln w="12700" cap="flat">
            <a:noFill/>
            <a:prstDash val="solid"/>
            <a:miter/>
          </a:ln>
        </p:spPr>
        <p:txBody>
          <a:bodyPr rtlCol="0" anchor="ctr">
            <a:noAutofit/>
          </a:bodyPr>
          <a:lstStyle/>
          <a:p>
            <a:endParaRPr lang="en-US"/>
          </a:p>
        </p:txBody>
      </p:sp>
      <p:sp>
        <p:nvSpPr>
          <p:cNvPr id="34" name="Freeform 33">
            <a:extLst>
              <a:ext uri="{FF2B5EF4-FFF2-40B4-BE49-F238E27FC236}">
                <a16:creationId xmlns:a16="http://schemas.microsoft.com/office/drawing/2014/main" id="{749C1EF8-A813-4940-9200-2407B9AE857F}"/>
              </a:ext>
            </a:extLst>
          </p:cNvPr>
          <p:cNvSpPr/>
          <p:nvPr userDrawn="1"/>
        </p:nvSpPr>
        <p:spPr>
          <a:xfrm>
            <a:off x="-533" y="1773562"/>
            <a:ext cx="12192381" cy="5079901"/>
          </a:xfrm>
          <a:custGeom>
            <a:avLst/>
            <a:gdLst>
              <a:gd name="connsiteX0" fmla="*/ 6045948 w 12192381"/>
              <a:gd name="connsiteY0" fmla="*/ 0 h 5079901"/>
              <a:gd name="connsiteX1" fmla="*/ 12192381 w 12192381"/>
              <a:gd name="connsiteY1" fmla="*/ 0 h 5079901"/>
              <a:gd name="connsiteX2" fmla="*/ 12192381 w 12192381"/>
              <a:gd name="connsiteY2" fmla="*/ 316871 h 5079901"/>
              <a:gd name="connsiteX3" fmla="*/ 12192381 w 12192381"/>
              <a:gd name="connsiteY3" fmla="*/ 4763030 h 5079901"/>
              <a:gd name="connsiteX4" fmla="*/ 12192381 w 12192381"/>
              <a:gd name="connsiteY4" fmla="*/ 5079901 h 5079901"/>
              <a:gd name="connsiteX5" fmla="*/ 0 w 12192381"/>
              <a:gd name="connsiteY5" fmla="*/ 5079901 h 5079901"/>
              <a:gd name="connsiteX6" fmla="*/ 0 w 12192381"/>
              <a:gd name="connsiteY6" fmla="*/ 4763030 h 5079901"/>
              <a:gd name="connsiteX7" fmla="*/ 0 w 12192381"/>
              <a:gd name="connsiteY7" fmla="*/ 2464127 h 5079901"/>
              <a:gd name="connsiteX8" fmla="*/ 0 w 12192381"/>
              <a:gd name="connsiteY8" fmla="*/ 2147256 h 5079901"/>
              <a:gd name="connsiteX9" fmla="*/ 6045948 w 12192381"/>
              <a:gd name="connsiteY9" fmla="*/ 0 h 50799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192381" h="5079901">
                <a:moveTo>
                  <a:pt x="6045948" y="0"/>
                </a:moveTo>
                <a:lnTo>
                  <a:pt x="12192381" y="0"/>
                </a:lnTo>
                <a:lnTo>
                  <a:pt x="12192381" y="316871"/>
                </a:lnTo>
                <a:lnTo>
                  <a:pt x="12192381" y="4763030"/>
                </a:lnTo>
                <a:lnTo>
                  <a:pt x="12192381" y="5079901"/>
                </a:lnTo>
                <a:lnTo>
                  <a:pt x="0" y="5079901"/>
                </a:lnTo>
                <a:lnTo>
                  <a:pt x="0" y="4763030"/>
                </a:lnTo>
                <a:lnTo>
                  <a:pt x="0" y="2464127"/>
                </a:lnTo>
                <a:lnTo>
                  <a:pt x="0" y="2147256"/>
                </a:lnTo>
                <a:cubicBezTo>
                  <a:pt x="1521177" y="711540"/>
                  <a:pt x="3664344" y="0"/>
                  <a:pt x="6045948" y="0"/>
                </a:cubicBezTo>
                <a:close/>
              </a:path>
            </a:pathLst>
          </a:custGeom>
          <a:solidFill>
            <a:srgbClr val="012169"/>
          </a:solidFill>
          <a:ln w="12700" cap="flat">
            <a:noFill/>
            <a:prstDash val="solid"/>
            <a:miter/>
          </a:ln>
        </p:spPr>
        <p:txBody>
          <a:bodyPr rtlCol="0" anchor="ctr">
            <a:noAutofit/>
          </a:bodyPr>
          <a:lstStyle/>
          <a:p>
            <a:endParaRPr lang="en-US"/>
          </a:p>
        </p:txBody>
      </p:sp>
      <p:pic>
        <p:nvPicPr>
          <p:cNvPr id="41" name="Value Chain">
            <a:extLst>
              <a:ext uri="{FF2B5EF4-FFF2-40B4-BE49-F238E27FC236}">
                <a16:creationId xmlns:a16="http://schemas.microsoft.com/office/drawing/2014/main" id="{9583CE39-57B0-90D5-40B4-BFFA303A67E1}"/>
              </a:ext>
            </a:extLst>
          </p:cNvPr>
          <p:cNvPicPr>
            <a:picLocks noChangeAspect="1"/>
          </p:cNvPicPr>
          <p:nvPr userDrawn="1"/>
        </p:nvPicPr>
        <p:blipFill>
          <a:blip r:embed="rId2"/>
          <a:stretch>
            <a:fillRect/>
          </a:stretch>
        </p:blipFill>
        <p:spPr>
          <a:xfrm>
            <a:off x="0" y="6705600"/>
            <a:ext cx="12192000" cy="152400"/>
          </a:xfrm>
          <a:prstGeom prst="rect">
            <a:avLst/>
          </a:prstGeom>
        </p:spPr>
      </p:pic>
      <p:sp>
        <p:nvSpPr>
          <p:cNvPr id="206" name="Image">
            <a:extLst>
              <a:ext uri="{FF2B5EF4-FFF2-40B4-BE49-F238E27FC236}">
                <a16:creationId xmlns:a16="http://schemas.microsoft.com/office/drawing/2014/main" id="{8D7B1FD8-7CCC-5958-F078-D61927A67A32}"/>
              </a:ext>
            </a:extLst>
          </p:cNvPr>
          <p:cNvSpPr>
            <a:spLocks noGrp="1"/>
          </p:cNvSpPr>
          <p:nvPr>
            <p:ph type="pic" sz="quarter" idx="26"/>
          </p:nvPr>
        </p:nvSpPr>
        <p:spPr>
          <a:xfrm>
            <a:off x="355342" y="1433781"/>
            <a:ext cx="2162380" cy="2162380"/>
          </a:xfrm>
          <a:custGeom>
            <a:avLst/>
            <a:gdLst>
              <a:gd name="connsiteX0" fmla="*/ 815975 w 1631950"/>
              <a:gd name="connsiteY0" fmla="*/ 0 h 1631950"/>
              <a:gd name="connsiteX1" fmla="*/ 1631950 w 1631950"/>
              <a:gd name="connsiteY1" fmla="*/ 815975 h 1631950"/>
              <a:gd name="connsiteX2" fmla="*/ 815975 w 1631950"/>
              <a:gd name="connsiteY2" fmla="*/ 1631950 h 1631950"/>
              <a:gd name="connsiteX3" fmla="*/ 0 w 1631950"/>
              <a:gd name="connsiteY3" fmla="*/ 815975 h 1631950"/>
              <a:gd name="connsiteX4" fmla="*/ 815975 w 1631950"/>
              <a:gd name="connsiteY4" fmla="*/ 0 h 16319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31950" h="1631950">
                <a:moveTo>
                  <a:pt x="815975" y="0"/>
                </a:moveTo>
                <a:cubicBezTo>
                  <a:pt x="1266626" y="0"/>
                  <a:pt x="1631950" y="365324"/>
                  <a:pt x="1631950" y="815975"/>
                </a:cubicBezTo>
                <a:cubicBezTo>
                  <a:pt x="1631950" y="1266626"/>
                  <a:pt x="1266626" y="1631950"/>
                  <a:pt x="815975" y="1631950"/>
                </a:cubicBezTo>
                <a:cubicBezTo>
                  <a:pt x="365324" y="1631950"/>
                  <a:pt x="0" y="1266626"/>
                  <a:pt x="0" y="815975"/>
                </a:cubicBezTo>
                <a:cubicBezTo>
                  <a:pt x="0" y="365324"/>
                  <a:pt x="365324" y="0"/>
                  <a:pt x="815975" y="0"/>
                </a:cubicBezTo>
                <a:close/>
              </a:path>
            </a:pathLst>
          </a:custGeom>
          <a:pattFill prst="pct20">
            <a:fgClr>
              <a:srgbClr val="012169"/>
            </a:fgClr>
            <a:bgClr>
              <a:schemeClr val="bg1"/>
            </a:bgClr>
          </a:pattFill>
        </p:spPr>
        <p:txBody>
          <a:bodyPr wrap="square" anchor="ctr">
            <a:noAutofit/>
          </a:bodyPr>
          <a:lstStyle>
            <a:lvl1pPr marL="0" indent="0" algn="ctr">
              <a:lnSpc>
                <a:spcPct val="100000"/>
              </a:lnSpc>
              <a:spcBef>
                <a:spcPts val="0"/>
              </a:spcBef>
              <a:buNone/>
              <a:defRPr sz="1000" b="1">
                <a:solidFill>
                  <a:srgbClr val="012169"/>
                </a:solidFill>
                <a:latin typeface="Calibri" panose="020F0502020204030204" pitchFamily="34" charset="0"/>
                <a:cs typeface="Calibri" panose="020F0502020204030204" pitchFamily="34" charset="0"/>
              </a:defRPr>
            </a:lvl1pPr>
          </a:lstStyle>
          <a:p>
            <a:r>
              <a:rPr lang="en-US"/>
              <a:t>Click icon to add picture</a:t>
            </a:r>
          </a:p>
        </p:txBody>
      </p:sp>
      <p:sp>
        <p:nvSpPr>
          <p:cNvPr id="4" name="Proprietary Statement">
            <a:extLst>
              <a:ext uri="{FF2B5EF4-FFF2-40B4-BE49-F238E27FC236}">
                <a16:creationId xmlns:a16="http://schemas.microsoft.com/office/drawing/2014/main" id="{675B2425-924A-9D36-A27A-99157496AE54}"/>
              </a:ext>
            </a:extLst>
          </p:cNvPr>
          <p:cNvSpPr txBox="1"/>
          <p:nvPr userDrawn="1"/>
        </p:nvSpPr>
        <p:spPr>
          <a:xfrm>
            <a:off x="9849970" y="65481"/>
            <a:ext cx="2019129" cy="275129"/>
          </a:xfrm>
          <a:prstGeom prst="rect">
            <a:avLst/>
          </a:prstGeom>
          <a:noFill/>
        </p:spPr>
        <p:txBody>
          <a:bodyPr wrap="square" rtlCol="0">
            <a:noAutofit/>
          </a:bodyPr>
          <a:lstStyle/>
          <a:p>
            <a:pPr algn="r"/>
            <a:r>
              <a:rPr lang="en-US" sz="800">
                <a:solidFill>
                  <a:srgbClr val="012169"/>
                </a:solidFill>
                <a:latin typeface="+mn-lt"/>
                <a:cs typeface="Calibri" panose="020F0502020204030204" pitchFamily="34" charset="0"/>
              </a:rPr>
              <a:t>Proprietary business information of ADM.</a:t>
            </a:r>
          </a:p>
        </p:txBody>
      </p:sp>
      <p:sp>
        <p:nvSpPr>
          <p:cNvPr id="5" name="Page Number">
            <a:extLst>
              <a:ext uri="{FF2B5EF4-FFF2-40B4-BE49-F238E27FC236}">
                <a16:creationId xmlns:a16="http://schemas.microsoft.com/office/drawing/2014/main" id="{26D6E8EC-26DB-AC57-81B6-95F9CDE6B5FF}"/>
              </a:ext>
            </a:extLst>
          </p:cNvPr>
          <p:cNvSpPr txBox="1"/>
          <p:nvPr userDrawn="1"/>
        </p:nvSpPr>
        <p:spPr>
          <a:xfrm>
            <a:off x="11725057" y="76801"/>
            <a:ext cx="583933" cy="153888"/>
          </a:xfrm>
          <a:prstGeom prst="rect">
            <a:avLst/>
          </a:prstGeom>
          <a:noFill/>
        </p:spPr>
        <p:txBody>
          <a:bodyPr wrap="square" lIns="0" tIns="0" rIns="0" bIns="0" rtlCol="0" anchor="ctr" anchorCtr="0">
            <a:noAutofit/>
          </a:bodyPr>
          <a:lstStyle/>
          <a:p>
            <a:pPr algn="ctr"/>
            <a:fld id="{B49023F9-1F1A-4EC8-9204-C35E5AB6C15C}" type="slidenum">
              <a:rPr lang="en-US" sz="1000" smtClean="0">
                <a:solidFill>
                  <a:srgbClr val="012169"/>
                </a:solidFill>
                <a:latin typeface="+mj-lt"/>
              </a:rPr>
              <a:pPr algn="ctr"/>
              <a:t>‹#›</a:t>
            </a:fld>
            <a:endParaRPr lang="en-US" sz="1000">
              <a:solidFill>
                <a:srgbClr val="012169"/>
              </a:solidFill>
              <a:latin typeface="+mj-lt"/>
            </a:endParaRPr>
          </a:p>
        </p:txBody>
      </p:sp>
      <p:sp>
        <p:nvSpPr>
          <p:cNvPr id="9" name="Copy">
            <a:extLst>
              <a:ext uri="{FF2B5EF4-FFF2-40B4-BE49-F238E27FC236}">
                <a16:creationId xmlns:a16="http://schemas.microsoft.com/office/drawing/2014/main" id="{CF07398B-55E3-7362-CAD0-6BD69D394ED4}"/>
              </a:ext>
            </a:extLst>
          </p:cNvPr>
          <p:cNvSpPr>
            <a:spLocks noGrp="1"/>
          </p:cNvSpPr>
          <p:nvPr>
            <p:ph type="body" sz="quarter" idx="44" hasCustomPrompt="1"/>
          </p:nvPr>
        </p:nvSpPr>
        <p:spPr>
          <a:xfrm>
            <a:off x="350697" y="3955696"/>
            <a:ext cx="7211215" cy="2385782"/>
          </a:xfrm>
          <a:prstGeom prst="rect">
            <a:avLst/>
          </a:prstGeom>
        </p:spPr>
        <p:txBody>
          <a:bodyPr lIns="0" tIns="0" rIns="0" bIns="0" anchor="t">
            <a:noAutofit/>
          </a:bodyPr>
          <a:lstStyle>
            <a:lvl1pPr marL="0" indent="0">
              <a:lnSpc>
                <a:spcPct val="100000"/>
              </a:lnSpc>
              <a:spcBef>
                <a:spcPts val="0"/>
              </a:spcBef>
              <a:buFont typeface="Arial" panose="020B0604020202020204" pitchFamily="34" charset="0"/>
              <a:buNone/>
              <a:defRPr sz="2000" b="0" i="0">
                <a:solidFill>
                  <a:schemeClr val="bg1"/>
                </a:solidFill>
                <a:latin typeface="+mn-lt"/>
                <a:cs typeface="Calibri" panose="020F0502020204030204" pitchFamily="34" charset="0"/>
              </a:defRPr>
            </a:lvl1pPr>
            <a:lvl2pPr marL="290513" indent="-163513">
              <a:lnSpc>
                <a:spcPct val="100000"/>
              </a:lnSpc>
              <a:buFont typeface="Courier New" panose="02070309020205020404" pitchFamily="49" charset="0"/>
              <a:buChar char="o"/>
              <a:tabLst/>
              <a:defRPr sz="1400" b="1">
                <a:solidFill>
                  <a:schemeClr val="bg1"/>
                </a:solidFill>
                <a:latin typeface="+mn-lt"/>
                <a:cs typeface="Calibri" panose="020F0502020204030204" pitchFamily="34" charset="0"/>
              </a:defRPr>
            </a:lvl2pPr>
            <a:lvl3pPr marL="523875" indent="-163513">
              <a:lnSpc>
                <a:spcPct val="100000"/>
              </a:lnSpc>
              <a:buFont typeface="Wingdings" pitchFamily="2" charset="2"/>
              <a:buChar char="§"/>
              <a:tabLst/>
              <a:defRPr sz="1400">
                <a:solidFill>
                  <a:schemeClr val="bg1"/>
                </a:solidFill>
                <a:latin typeface="+mn-lt"/>
                <a:cs typeface="Calibri" panose="020F0502020204030204" pitchFamily="34" charset="0"/>
              </a:defRPr>
            </a:lvl3pPr>
            <a:lvl4pPr marL="744538" indent="-163513">
              <a:lnSpc>
                <a:spcPct val="100000"/>
              </a:lnSpc>
              <a:tabLst/>
              <a:defRPr sz="1200">
                <a:solidFill>
                  <a:schemeClr val="bg1"/>
                </a:solidFill>
                <a:latin typeface="+mn-lt"/>
                <a:cs typeface="Calibri" panose="020F0502020204030204" pitchFamily="34" charset="0"/>
              </a:defRPr>
            </a:lvl4pPr>
          </a:lstStyle>
          <a:p>
            <a:pPr lvl="0"/>
            <a:r>
              <a:rPr lang="en-US" dirty="0"/>
              <a:t>Text font is Calibri, 20pt in sentence case</a:t>
            </a:r>
          </a:p>
          <a:p>
            <a:pPr lvl="1"/>
            <a:r>
              <a:rPr lang="en-US" dirty="0"/>
              <a:t>List Font is Calibri Bold, 14pt</a:t>
            </a:r>
          </a:p>
          <a:p>
            <a:pPr lvl="2"/>
            <a:r>
              <a:rPr lang="en-US" dirty="0"/>
              <a:t>List Font is Calibri, 14pt</a:t>
            </a:r>
          </a:p>
          <a:p>
            <a:pPr lvl="3"/>
            <a:r>
              <a:rPr lang="en-US" dirty="0"/>
              <a:t>List Font is Calibri, 12pt</a:t>
            </a:r>
          </a:p>
        </p:txBody>
      </p:sp>
      <p:sp>
        <p:nvSpPr>
          <p:cNvPr id="10" name="Copy">
            <a:extLst>
              <a:ext uri="{FF2B5EF4-FFF2-40B4-BE49-F238E27FC236}">
                <a16:creationId xmlns:a16="http://schemas.microsoft.com/office/drawing/2014/main" id="{9D1E6AD5-299E-D1CB-71EE-CE6CE65E1F58}"/>
              </a:ext>
            </a:extLst>
          </p:cNvPr>
          <p:cNvSpPr>
            <a:spLocks noGrp="1"/>
          </p:cNvSpPr>
          <p:nvPr>
            <p:ph type="body" sz="quarter" idx="45" hasCustomPrompt="1"/>
          </p:nvPr>
        </p:nvSpPr>
        <p:spPr>
          <a:xfrm>
            <a:off x="7905114" y="2121086"/>
            <a:ext cx="3931544" cy="4232304"/>
          </a:xfrm>
          <a:prstGeom prst="rect">
            <a:avLst/>
          </a:prstGeom>
        </p:spPr>
        <p:txBody>
          <a:bodyPr lIns="0" tIns="0" rIns="0" bIns="0" anchor="t">
            <a:noAutofit/>
          </a:bodyPr>
          <a:lstStyle>
            <a:lvl1pPr marL="0" indent="0">
              <a:lnSpc>
                <a:spcPct val="100000"/>
              </a:lnSpc>
              <a:spcBef>
                <a:spcPts val="0"/>
              </a:spcBef>
              <a:buFont typeface="Arial" panose="020B0604020202020204" pitchFamily="34" charset="0"/>
              <a:buNone/>
              <a:defRPr sz="2000" b="0" i="0">
                <a:solidFill>
                  <a:schemeClr val="bg1"/>
                </a:solidFill>
                <a:latin typeface="+mn-lt"/>
                <a:cs typeface="Calibri" panose="020F0502020204030204" pitchFamily="34" charset="0"/>
              </a:defRPr>
            </a:lvl1pPr>
            <a:lvl2pPr marL="290513" indent="-163513">
              <a:lnSpc>
                <a:spcPct val="100000"/>
              </a:lnSpc>
              <a:buFont typeface="Courier New" panose="02070309020205020404" pitchFamily="49" charset="0"/>
              <a:buChar char="o"/>
              <a:tabLst/>
              <a:defRPr sz="1400" b="1">
                <a:solidFill>
                  <a:schemeClr val="bg1"/>
                </a:solidFill>
                <a:latin typeface="+mn-lt"/>
                <a:cs typeface="Calibri" panose="020F0502020204030204" pitchFamily="34" charset="0"/>
              </a:defRPr>
            </a:lvl2pPr>
            <a:lvl3pPr marL="523875" indent="-163513">
              <a:lnSpc>
                <a:spcPct val="100000"/>
              </a:lnSpc>
              <a:buFont typeface="Wingdings" pitchFamily="2" charset="2"/>
              <a:buChar char="§"/>
              <a:tabLst/>
              <a:defRPr sz="1400">
                <a:solidFill>
                  <a:schemeClr val="bg1"/>
                </a:solidFill>
                <a:latin typeface="+mn-lt"/>
                <a:cs typeface="Calibri" panose="020F0502020204030204" pitchFamily="34" charset="0"/>
              </a:defRPr>
            </a:lvl3pPr>
            <a:lvl4pPr marL="744538" indent="-163513">
              <a:lnSpc>
                <a:spcPct val="100000"/>
              </a:lnSpc>
              <a:tabLst/>
              <a:defRPr sz="1200">
                <a:solidFill>
                  <a:schemeClr val="bg1"/>
                </a:solidFill>
                <a:latin typeface="+mn-lt"/>
                <a:cs typeface="Calibri" panose="020F0502020204030204" pitchFamily="34" charset="0"/>
              </a:defRPr>
            </a:lvl4pPr>
          </a:lstStyle>
          <a:p>
            <a:pPr lvl="0"/>
            <a:r>
              <a:rPr lang="en-US" dirty="0"/>
              <a:t>Text font is Calibri, 20pt in sentence case</a:t>
            </a:r>
          </a:p>
          <a:p>
            <a:pPr lvl="1"/>
            <a:r>
              <a:rPr lang="en-US" dirty="0"/>
              <a:t>List Font is Calibri Bold, 14pt</a:t>
            </a:r>
          </a:p>
          <a:p>
            <a:pPr lvl="2"/>
            <a:r>
              <a:rPr lang="en-US" dirty="0"/>
              <a:t>List Font is Calibri, 14pt</a:t>
            </a:r>
          </a:p>
          <a:p>
            <a:pPr lvl="3"/>
            <a:r>
              <a:rPr lang="en-US" dirty="0"/>
              <a:t>List Font is Calibri, 12pt</a:t>
            </a:r>
          </a:p>
        </p:txBody>
      </p:sp>
      <p:sp>
        <p:nvSpPr>
          <p:cNvPr id="2" name="Title">
            <a:extLst>
              <a:ext uri="{FF2B5EF4-FFF2-40B4-BE49-F238E27FC236}">
                <a16:creationId xmlns:a16="http://schemas.microsoft.com/office/drawing/2014/main" id="{A6AB4F29-14A3-8D45-B99A-AE9DD166DEC4}"/>
              </a:ext>
            </a:extLst>
          </p:cNvPr>
          <p:cNvSpPr>
            <a:spLocks noGrp="1"/>
          </p:cNvSpPr>
          <p:nvPr>
            <p:ph type="body" sz="quarter" idx="29" hasCustomPrompt="1"/>
          </p:nvPr>
        </p:nvSpPr>
        <p:spPr>
          <a:xfrm>
            <a:off x="350697" y="652001"/>
            <a:ext cx="11501788" cy="430887"/>
          </a:xfrm>
          <a:prstGeom prst="rect">
            <a:avLst/>
          </a:prstGeom>
        </p:spPr>
        <p:txBody>
          <a:bodyPr wrap="square" lIns="0" tIns="0" rIns="0" bIns="0">
            <a:noAutofit/>
          </a:bodyPr>
          <a:lstStyle>
            <a:lvl1pPr marL="0" indent="0">
              <a:lnSpc>
                <a:spcPct val="100000"/>
              </a:lnSpc>
              <a:spcBef>
                <a:spcPts val="0"/>
              </a:spcBef>
              <a:buNone/>
              <a:defRPr b="1" i="0">
                <a:solidFill>
                  <a:srgbClr val="012169"/>
                </a:solidFill>
                <a:latin typeface="+mj-lt"/>
              </a:defRPr>
            </a:lvl1pPr>
          </a:lstStyle>
          <a:p>
            <a:pPr lvl="0"/>
            <a:r>
              <a:rPr lang="en-US" dirty="0"/>
              <a:t>Title Font is Sitka Text Bold, 28pt in Title Case</a:t>
            </a:r>
          </a:p>
        </p:txBody>
      </p:sp>
      <p:sp>
        <p:nvSpPr>
          <p:cNvPr id="3" name="Section Header">
            <a:extLst>
              <a:ext uri="{FF2B5EF4-FFF2-40B4-BE49-F238E27FC236}">
                <a16:creationId xmlns:a16="http://schemas.microsoft.com/office/drawing/2014/main" id="{4FE35CCC-75F1-7807-268D-64E2CD1BF02D}"/>
              </a:ext>
            </a:extLst>
          </p:cNvPr>
          <p:cNvSpPr>
            <a:spLocks noGrp="1"/>
          </p:cNvSpPr>
          <p:nvPr>
            <p:ph type="body" sz="quarter" idx="30" hasCustomPrompt="1"/>
          </p:nvPr>
        </p:nvSpPr>
        <p:spPr>
          <a:xfrm>
            <a:off x="351301" y="351423"/>
            <a:ext cx="11501788" cy="169277"/>
          </a:xfrm>
          <a:prstGeom prst="rect">
            <a:avLst/>
          </a:prstGeom>
        </p:spPr>
        <p:txBody>
          <a:bodyPr wrap="square" lIns="0" tIns="0" rIns="0" bIns="0">
            <a:noAutofit/>
          </a:bodyPr>
          <a:lstStyle>
            <a:lvl1pPr marL="0" indent="0">
              <a:lnSpc>
                <a:spcPct val="100000"/>
              </a:lnSpc>
              <a:spcBef>
                <a:spcPts val="0"/>
              </a:spcBef>
              <a:buNone/>
              <a:defRPr sz="1100" b="1">
                <a:solidFill>
                  <a:srgbClr val="DC582A"/>
                </a:solidFill>
              </a:defRPr>
            </a:lvl1pPr>
          </a:lstStyle>
          <a:p>
            <a:pPr lvl="0"/>
            <a:r>
              <a:rPr lang="en-US" dirty="0"/>
              <a:t>Section Header Font is Calibri Bold, 11pt</a:t>
            </a:r>
          </a:p>
        </p:txBody>
      </p:sp>
      <p:sp>
        <p:nvSpPr>
          <p:cNvPr id="44" name="Image">
            <a:extLst>
              <a:ext uri="{FF2B5EF4-FFF2-40B4-BE49-F238E27FC236}">
                <a16:creationId xmlns:a16="http://schemas.microsoft.com/office/drawing/2014/main" id="{A3D80332-5292-14A6-1E4B-1768C8D79F57}"/>
              </a:ext>
            </a:extLst>
          </p:cNvPr>
          <p:cNvSpPr>
            <a:spLocks noGrp="1"/>
          </p:cNvSpPr>
          <p:nvPr>
            <p:ph type="pic" sz="quarter" idx="46"/>
          </p:nvPr>
        </p:nvSpPr>
        <p:spPr>
          <a:xfrm>
            <a:off x="2881185" y="1433781"/>
            <a:ext cx="2162380" cy="2162380"/>
          </a:xfrm>
          <a:custGeom>
            <a:avLst/>
            <a:gdLst>
              <a:gd name="connsiteX0" fmla="*/ 815975 w 1631950"/>
              <a:gd name="connsiteY0" fmla="*/ 0 h 1631950"/>
              <a:gd name="connsiteX1" fmla="*/ 1631950 w 1631950"/>
              <a:gd name="connsiteY1" fmla="*/ 815975 h 1631950"/>
              <a:gd name="connsiteX2" fmla="*/ 815975 w 1631950"/>
              <a:gd name="connsiteY2" fmla="*/ 1631950 h 1631950"/>
              <a:gd name="connsiteX3" fmla="*/ 0 w 1631950"/>
              <a:gd name="connsiteY3" fmla="*/ 815975 h 1631950"/>
              <a:gd name="connsiteX4" fmla="*/ 815975 w 1631950"/>
              <a:gd name="connsiteY4" fmla="*/ 0 h 16319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31950" h="1631950">
                <a:moveTo>
                  <a:pt x="815975" y="0"/>
                </a:moveTo>
                <a:cubicBezTo>
                  <a:pt x="1266626" y="0"/>
                  <a:pt x="1631950" y="365324"/>
                  <a:pt x="1631950" y="815975"/>
                </a:cubicBezTo>
                <a:cubicBezTo>
                  <a:pt x="1631950" y="1266626"/>
                  <a:pt x="1266626" y="1631950"/>
                  <a:pt x="815975" y="1631950"/>
                </a:cubicBezTo>
                <a:cubicBezTo>
                  <a:pt x="365324" y="1631950"/>
                  <a:pt x="0" y="1266626"/>
                  <a:pt x="0" y="815975"/>
                </a:cubicBezTo>
                <a:cubicBezTo>
                  <a:pt x="0" y="365324"/>
                  <a:pt x="365324" y="0"/>
                  <a:pt x="815975" y="0"/>
                </a:cubicBezTo>
                <a:close/>
              </a:path>
            </a:pathLst>
          </a:custGeom>
          <a:pattFill prst="pct20">
            <a:fgClr>
              <a:srgbClr val="012169"/>
            </a:fgClr>
            <a:bgClr>
              <a:schemeClr val="bg1"/>
            </a:bgClr>
          </a:pattFill>
        </p:spPr>
        <p:txBody>
          <a:bodyPr wrap="square" anchor="ctr">
            <a:noAutofit/>
          </a:bodyPr>
          <a:lstStyle>
            <a:lvl1pPr marL="0" indent="0" algn="ctr">
              <a:lnSpc>
                <a:spcPct val="100000"/>
              </a:lnSpc>
              <a:spcBef>
                <a:spcPts val="0"/>
              </a:spcBef>
              <a:buNone/>
              <a:defRPr sz="1000" b="1">
                <a:solidFill>
                  <a:srgbClr val="012169"/>
                </a:solidFill>
                <a:latin typeface="Calibri" panose="020F0502020204030204" pitchFamily="34" charset="0"/>
                <a:cs typeface="Calibri" panose="020F0502020204030204" pitchFamily="34" charset="0"/>
              </a:defRPr>
            </a:lvl1pPr>
          </a:lstStyle>
          <a:p>
            <a:r>
              <a:rPr lang="en-US"/>
              <a:t>Click icon to add picture</a:t>
            </a:r>
          </a:p>
        </p:txBody>
      </p:sp>
      <p:sp>
        <p:nvSpPr>
          <p:cNvPr id="46" name="Image">
            <a:extLst>
              <a:ext uri="{FF2B5EF4-FFF2-40B4-BE49-F238E27FC236}">
                <a16:creationId xmlns:a16="http://schemas.microsoft.com/office/drawing/2014/main" id="{BFDEA3A3-9346-554C-C1D3-16A3A733440E}"/>
              </a:ext>
            </a:extLst>
          </p:cNvPr>
          <p:cNvSpPr>
            <a:spLocks noGrp="1"/>
          </p:cNvSpPr>
          <p:nvPr>
            <p:ph type="pic" sz="quarter" idx="47"/>
          </p:nvPr>
        </p:nvSpPr>
        <p:spPr>
          <a:xfrm>
            <a:off x="5392037" y="1433781"/>
            <a:ext cx="2162380" cy="2162380"/>
          </a:xfrm>
          <a:custGeom>
            <a:avLst/>
            <a:gdLst>
              <a:gd name="connsiteX0" fmla="*/ 815975 w 1631950"/>
              <a:gd name="connsiteY0" fmla="*/ 0 h 1631950"/>
              <a:gd name="connsiteX1" fmla="*/ 1631950 w 1631950"/>
              <a:gd name="connsiteY1" fmla="*/ 815975 h 1631950"/>
              <a:gd name="connsiteX2" fmla="*/ 815975 w 1631950"/>
              <a:gd name="connsiteY2" fmla="*/ 1631950 h 1631950"/>
              <a:gd name="connsiteX3" fmla="*/ 0 w 1631950"/>
              <a:gd name="connsiteY3" fmla="*/ 815975 h 1631950"/>
              <a:gd name="connsiteX4" fmla="*/ 815975 w 1631950"/>
              <a:gd name="connsiteY4" fmla="*/ 0 h 16319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31950" h="1631950">
                <a:moveTo>
                  <a:pt x="815975" y="0"/>
                </a:moveTo>
                <a:cubicBezTo>
                  <a:pt x="1266626" y="0"/>
                  <a:pt x="1631950" y="365324"/>
                  <a:pt x="1631950" y="815975"/>
                </a:cubicBezTo>
                <a:cubicBezTo>
                  <a:pt x="1631950" y="1266626"/>
                  <a:pt x="1266626" y="1631950"/>
                  <a:pt x="815975" y="1631950"/>
                </a:cubicBezTo>
                <a:cubicBezTo>
                  <a:pt x="365324" y="1631950"/>
                  <a:pt x="0" y="1266626"/>
                  <a:pt x="0" y="815975"/>
                </a:cubicBezTo>
                <a:cubicBezTo>
                  <a:pt x="0" y="365324"/>
                  <a:pt x="365324" y="0"/>
                  <a:pt x="815975" y="0"/>
                </a:cubicBezTo>
                <a:close/>
              </a:path>
            </a:pathLst>
          </a:custGeom>
          <a:pattFill prst="pct20">
            <a:fgClr>
              <a:srgbClr val="012169"/>
            </a:fgClr>
            <a:bgClr>
              <a:schemeClr val="bg1"/>
            </a:bgClr>
          </a:pattFill>
        </p:spPr>
        <p:txBody>
          <a:bodyPr wrap="square" anchor="ctr">
            <a:noAutofit/>
          </a:bodyPr>
          <a:lstStyle>
            <a:lvl1pPr marL="0" indent="0" algn="ctr">
              <a:lnSpc>
                <a:spcPct val="100000"/>
              </a:lnSpc>
              <a:spcBef>
                <a:spcPts val="0"/>
              </a:spcBef>
              <a:buNone/>
              <a:defRPr sz="1000" b="1">
                <a:solidFill>
                  <a:srgbClr val="012169"/>
                </a:solidFill>
                <a:latin typeface="Calibri" panose="020F0502020204030204" pitchFamily="34" charset="0"/>
                <a:cs typeface="Calibri" panose="020F0502020204030204" pitchFamily="34" charset="0"/>
              </a:defRPr>
            </a:lvl1pPr>
          </a:lstStyle>
          <a:p>
            <a:r>
              <a:rPr lang="en-US"/>
              <a:t>Click icon to add picture</a:t>
            </a:r>
          </a:p>
        </p:txBody>
      </p:sp>
    </p:spTree>
    <p:extLst>
      <p:ext uri="{BB962C8B-B14F-4D97-AF65-F5344CB8AC3E}">
        <p14:creationId xmlns:p14="http://schemas.microsoft.com/office/powerpoint/2010/main" val="4104979363"/>
      </p:ext>
    </p:extLst>
  </p:cSld>
  <p:clrMapOvr>
    <a:masterClrMapping/>
  </p:clrMapOvr>
  <p:extLst>
    <p:ext uri="{DCECCB84-F9BA-43D5-87BE-67443E8EF086}">
      <p15:sldGuideLst xmlns:p15="http://schemas.microsoft.com/office/powerpoint/2012/main">
        <p15:guide id="1" pos="3840">
          <p15:clr>
            <a:srgbClr val="FBAE40"/>
          </p15:clr>
        </p15:guide>
      </p15:sldGuideLst>
    </p:ext>
  </p:extLst>
</p:sldLayout>
</file>

<file path=ppt/slideLayouts/slideLayout137.xml><?xml version="1.0" encoding="utf-8"?>
<p:sldLayout xmlns:a="http://schemas.openxmlformats.org/drawingml/2006/main" xmlns:r="http://schemas.openxmlformats.org/officeDocument/2006/relationships" xmlns:p="http://schemas.openxmlformats.org/presentationml/2006/main" preserve="1" userDrawn="1">
  <p:cSld name="Content+Media 50">
    <p:spTree>
      <p:nvGrpSpPr>
        <p:cNvPr id="1" name=""/>
        <p:cNvGrpSpPr/>
        <p:nvPr/>
      </p:nvGrpSpPr>
      <p:grpSpPr>
        <a:xfrm>
          <a:off x="0" y="0"/>
          <a:ext cx="0" cy="0"/>
          <a:chOff x="0" y="0"/>
          <a:chExt cx="0" cy="0"/>
        </a:xfrm>
      </p:grpSpPr>
      <p:pic>
        <p:nvPicPr>
          <p:cNvPr id="23" name="Graphic 22">
            <a:extLst>
              <a:ext uri="{FF2B5EF4-FFF2-40B4-BE49-F238E27FC236}">
                <a16:creationId xmlns:a16="http://schemas.microsoft.com/office/drawing/2014/main" id="{5A4C7621-12B0-BA5D-A2A3-80CAAE7085E0}"/>
              </a:ext>
            </a:extLst>
          </p:cNvPr>
          <p:cNvPicPr>
            <a:picLocks noChangeAspect="1"/>
          </p:cNvPicPr>
          <p:nvPr userDrawn="1"/>
        </p:nvPicPr>
        <p:blipFill>
          <a:blip r:embed="rId2">
            <a:extLst>
              <a:ext uri="{96DAC541-7B7A-43D3-8B79-37D633B846F1}">
                <asvg:svgBlip xmlns:asvg="http://schemas.microsoft.com/office/drawing/2016/SVG/main" r:embed="rId3"/>
              </a:ext>
            </a:extLst>
          </a:blip>
          <a:srcRect l="19456" t="40682" r="21537"/>
          <a:stretch>
            <a:fillRect/>
          </a:stretch>
        </p:blipFill>
        <p:spPr>
          <a:xfrm>
            <a:off x="342901" y="342764"/>
            <a:ext cx="11505945" cy="6168847"/>
          </a:xfrm>
          <a:custGeom>
            <a:avLst/>
            <a:gdLst>
              <a:gd name="connsiteX0" fmla="*/ 0 w 11505945"/>
              <a:gd name="connsiteY0" fmla="*/ 0 h 6168847"/>
              <a:gd name="connsiteX1" fmla="*/ 11505945 w 11505945"/>
              <a:gd name="connsiteY1" fmla="*/ 0 h 6168847"/>
              <a:gd name="connsiteX2" fmla="*/ 11505945 w 11505945"/>
              <a:gd name="connsiteY2" fmla="*/ 6168847 h 6168847"/>
              <a:gd name="connsiteX3" fmla="*/ 0 w 11505945"/>
              <a:gd name="connsiteY3" fmla="*/ 6168847 h 6168847"/>
            </a:gdLst>
            <a:ahLst/>
            <a:cxnLst>
              <a:cxn ang="0">
                <a:pos x="connsiteX0" y="connsiteY0"/>
              </a:cxn>
              <a:cxn ang="0">
                <a:pos x="connsiteX1" y="connsiteY1"/>
              </a:cxn>
              <a:cxn ang="0">
                <a:pos x="connsiteX2" y="connsiteY2"/>
              </a:cxn>
              <a:cxn ang="0">
                <a:pos x="connsiteX3" y="connsiteY3"/>
              </a:cxn>
            </a:cxnLst>
            <a:rect l="l" t="t" r="r" b="b"/>
            <a:pathLst>
              <a:path w="11505945" h="6168847">
                <a:moveTo>
                  <a:pt x="0" y="0"/>
                </a:moveTo>
                <a:lnTo>
                  <a:pt x="11505945" y="0"/>
                </a:lnTo>
                <a:lnTo>
                  <a:pt x="11505945" y="6168847"/>
                </a:lnTo>
                <a:lnTo>
                  <a:pt x="0" y="6168847"/>
                </a:lnTo>
                <a:close/>
              </a:path>
            </a:pathLst>
          </a:custGeom>
        </p:spPr>
      </p:pic>
      <p:sp>
        <p:nvSpPr>
          <p:cNvPr id="40" name="Picture Placeholder 39">
            <a:extLst>
              <a:ext uri="{FF2B5EF4-FFF2-40B4-BE49-F238E27FC236}">
                <a16:creationId xmlns:a16="http://schemas.microsoft.com/office/drawing/2014/main" id="{9D86B526-855C-6E6E-C839-E110F83E1767}"/>
              </a:ext>
            </a:extLst>
          </p:cNvPr>
          <p:cNvSpPr>
            <a:spLocks noGrp="1"/>
          </p:cNvSpPr>
          <p:nvPr>
            <p:ph type="pic" sz="quarter" idx="34"/>
          </p:nvPr>
        </p:nvSpPr>
        <p:spPr>
          <a:xfrm>
            <a:off x="8632556" y="4149591"/>
            <a:ext cx="2365383" cy="2365382"/>
          </a:xfrm>
          <a:custGeom>
            <a:avLst/>
            <a:gdLst>
              <a:gd name="connsiteX0" fmla="*/ 1073405 w 2146809"/>
              <a:gd name="connsiteY0" fmla="*/ 0 h 2146808"/>
              <a:gd name="connsiteX1" fmla="*/ 2146809 w 2146809"/>
              <a:gd name="connsiteY1" fmla="*/ 1073404 h 2146808"/>
              <a:gd name="connsiteX2" fmla="*/ 1073405 w 2146809"/>
              <a:gd name="connsiteY2" fmla="*/ 2146808 h 2146808"/>
              <a:gd name="connsiteX3" fmla="*/ 0 w 2146809"/>
              <a:gd name="connsiteY3" fmla="*/ 1073404 h 2146808"/>
              <a:gd name="connsiteX4" fmla="*/ 1073405 w 2146809"/>
              <a:gd name="connsiteY4" fmla="*/ 0 h 21468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46809" h="2146808">
                <a:moveTo>
                  <a:pt x="1073405" y="0"/>
                </a:moveTo>
                <a:cubicBezTo>
                  <a:pt x="1666229" y="0"/>
                  <a:pt x="2146809" y="480579"/>
                  <a:pt x="2146809" y="1073404"/>
                </a:cubicBezTo>
                <a:cubicBezTo>
                  <a:pt x="2146809" y="1666229"/>
                  <a:pt x="1666230" y="2146808"/>
                  <a:pt x="1073405" y="2146808"/>
                </a:cubicBezTo>
                <a:cubicBezTo>
                  <a:pt x="480580" y="2146808"/>
                  <a:pt x="0" y="1666229"/>
                  <a:pt x="0" y="1073404"/>
                </a:cubicBezTo>
                <a:cubicBezTo>
                  <a:pt x="0" y="480579"/>
                  <a:pt x="480579" y="0"/>
                  <a:pt x="1073405" y="0"/>
                </a:cubicBezTo>
                <a:close/>
              </a:path>
            </a:pathLst>
          </a:custGeom>
          <a:pattFill prst="pct20">
            <a:fgClr>
              <a:schemeClr val="accent1"/>
            </a:fgClr>
            <a:bgClr>
              <a:schemeClr val="bg1"/>
            </a:bgClr>
          </a:pattFill>
        </p:spPr>
        <p:txBody>
          <a:bodyPr wrap="square" anchor="ctr">
            <a:noAutofit/>
          </a:bodyPr>
          <a:lstStyle>
            <a:lvl1pPr marL="0" indent="0" algn="ctr">
              <a:buNone/>
              <a:defRPr sz="1000" b="1" i="0">
                <a:solidFill>
                  <a:srgbClr val="012169"/>
                </a:solidFill>
                <a:latin typeface="Calibri" panose="020F0502020204030204" pitchFamily="34" charset="0"/>
                <a:cs typeface="Calibri" panose="020F0502020204030204" pitchFamily="34" charset="0"/>
              </a:defRPr>
            </a:lvl1pPr>
          </a:lstStyle>
          <a:p>
            <a:r>
              <a:rPr lang="en-US" dirty="0"/>
              <a:t>Click icon to add picture</a:t>
            </a:r>
          </a:p>
        </p:txBody>
      </p:sp>
      <p:sp>
        <p:nvSpPr>
          <p:cNvPr id="3" name="Page Number">
            <a:extLst>
              <a:ext uri="{FF2B5EF4-FFF2-40B4-BE49-F238E27FC236}">
                <a16:creationId xmlns:a16="http://schemas.microsoft.com/office/drawing/2014/main" id="{4A30F2C3-8EE4-4898-5863-722E396856E1}"/>
              </a:ext>
            </a:extLst>
          </p:cNvPr>
          <p:cNvSpPr txBox="1"/>
          <p:nvPr userDrawn="1"/>
        </p:nvSpPr>
        <p:spPr>
          <a:xfrm>
            <a:off x="11725057" y="76801"/>
            <a:ext cx="583933" cy="153888"/>
          </a:xfrm>
          <a:prstGeom prst="rect">
            <a:avLst/>
          </a:prstGeom>
          <a:noFill/>
        </p:spPr>
        <p:txBody>
          <a:bodyPr wrap="square" lIns="0" tIns="0" rIns="0" bIns="0" rtlCol="0" anchor="ctr" anchorCtr="0">
            <a:noAutofit/>
          </a:bodyPr>
          <a:lstStyle/>
          <a:p>
            <a:pPr algn="ctr"/>
            <a:fld id="{B49023F9-1F1A-4EC8-9204-C35E5AB6C15C}" type="slidenum">
              <a:rPr lang="en-US" sz="1000" smtClean="0">
                <a:solidFill>
                  <a:srgbClr val="012169"/>
                </a:solidFill>
                <a:latin typeface="+mj-lt"/>
              </a:rPr>
              <a:pPr algn="ctr"/>
              <a:t>‹#›</a:t>
            </a:fld>
            <a:endParaRPr lang="en-US" sz="1000">
              <a:solidFill>
                <a:srgbClr val="012169"/>
              </a:solidFill>
              <a:latin typeface="+mj-lt"/>
            </a:endParaRPr>
          </a:p>
        </p:txBody>
      </p:sp>
      <p:sp>
        <p:nvSpPr>
          <p:cNvPr id="12" name="Copy">
            <a:extLst>
              <a:ext uri="{FF2B5EF4-FFF2-40B4-BE49-F238E27FC236}">
                <a16:creationId xmlns:a16="http://schemas.microsoft.com/office/drawing/2014/main" id="{9827DB58-F2E7-4800-175F-1552FB03B124}"/>
              </a:ext>
            </a:extLst>
          </p:cNvPr>
          <p:cNvSpPr>
            <a:spLocks noGrp="1"/>
          </p:cNvSpPr>
          <p:nvPr>
            <p:ph type="body" sz="quarter" idx="44" hasCustomPrompt="1"/>
          </p:nvPr>
        </p:nvSpPr>
        <p:spPr>
          <a:xfrm>
            <a:off x="694610" y="1904615"/>
            <a:ext cx="3387728" cy="1884065"/>
          </a:xfrm>
          <a:prstGeom prst="rect">
            <a:avLst/>
          </a:prstGeom>
        </p:spPr>
        <p:txBody>
          <a:bodyPr lIns="0" tIns="0" rIns="0" bIns="0" anchor="t">
            <a:noAutofit/>
          </a:bodyPr>
          <a:lstStyle>
            <a:lvl1pPr marL="0" indent="0">
              <a:lnSpc>
                <a:spcPct val="100000"/>
              </a:lnSpc>
              <a:spcBef>
                <a:spcPts val="0"/>
              </a:spcBef>
              <a:buFont typeface="Arial" panose="020B0604020202020204" pitchFamily="34" charset="0"/>
              <a:buNone/>
              <a:defRPr sz="2000" b="0" i="0">
                <a:solidFill>
                  <a:schemeClr val="bg1"/>
                </a:solidFill>
                <a:latin typeface="+mn-lt"/>
                <a:cs typeface="Calibri" panose="020F0502020204030204" pitchFamily="34" charset="0"/>
              </a:defRPr>
            </a:lvl1pPr>
            <a:lvl2pPr marL="290513" indent="-163513">
              <a:lnSpc>
                <a:spcPct val="100000"/>
              </a:lnSpc>
              <a:buFont typeface="Courier New" panose="02070309020205020404" pitchFamily="49" charset="0"/>
              <a:buChar char="o"/>
              <a:tabLst/>
              <a:defRPr sz="1400" b="1">
                <a:solidFill>
                  <a:schemeClr val="bg1"/>
                </a:solidFill>
                <a:latin typeface="+mn-lt"/>
                <a:cs typeface="Calibri" panose="020F0502020204030204" pitchFamily="34" charset="0"/>
              </a:defRPr>
            </a:lvl2pPr>
            <a:lvl3pPr marL="523875" indent="-163513">
              <a:lnSpc>
                <a:spcPct val="100000"/>
              </a:lnSpc>
              <a:buFont typeface="Wingdings" pitchFamily="2" charset="2"/>
              <a:buChar char="§"/>
              <a:tabLst/>
              <a:defRPr sz="1400">
                <a:solidFill>
                  <a:schemeClr val="bg1"/>
                </a:solidFill>
                <a:latin typeface="+mn-lt"/>
                <a:cs typeface="Calibri" panose="020F0502020204030204" pitchFamily="34" charset="0"/>
              </a:defRPr>
            </a:lvl3pPr>
            <a:lvl4pPr marL="744538" indent="-163513">
              <a:lnSpc>
                <a:spcPct val="100000"/>
              </a:lnSpc>
              <a:tabLst/>
              <a:defRPr sz="1200">
                <a:solidFill>
                  <a:schemeClr val="bg1"/>
                </a:solidFill>
                <a:latin typeface="+mn-lt"/>
                <a:cs typeface="Calibri" panose="020F0502020204030204" pitchFamily="34" charset="0"/>
              </a:defRPr>
            </a:lvl4pPr>
          </a:lstStyle>
          <a:p>
            <a:pPr lvl="0"/>
            <a:r>
              <a:rPr lang="en-US" dirty="0"/>
              <a:t>Text font is Calibri, 20pt in sentence case</a:t>
            </a:r>
          </a:p>
          <a:p>
            <a:pPr lvl="1"/>
            <a:r>
              <a:rPr lang="en-US" dirty="0"/>
              <a:t>List Font is Calibri Bold, 14pt</a:t>
            </a:r>
          </a:p>
          <a:p>
            <a:pPr lvl="2"/>
            <a:r>
              <a:rPr lang="en-US" dirty="0"/>
              <a:t>List Font is Calibri, 14pt</a:t>
            </a:r>
          </a:p>
          <a:p>
            <a:pPr lvl="3"/>
            <a:r>
              <a:rPr lang="en-US" dirty="0"/>
              <a:t>List Font is Calibri, 12pt</a:t>
            </a:r>
          </a:p>
        </p:txBody>
      </p:sp>
      <p:sp>
        <p:nvSpPr>
          <p:cNvPr id="13" name="Copy">
            <a:extLst>
              <a:ext uri="{FF2B5EF4-FFF2-40B4-BE49-F238E27FC236}">
                <a16:creationId xmlns:a16="http://schemas.microsoft.com/office/drawing/2014/main" id="{38CF18F2-1D10-540F-02FD-2B0D7897DCFE}"/>
              </a:ext>
            </a:extLst>
          </p:cNvPr>
          <p:cNvSpPr>
            <a:spLocks noGrp="1"/>
          </p:cNvSpPr>
          <p:nvPr>
            <p:ph type="body" sz="quarter" idx="45" hasCustomPrompt="1"/>
          </p:nvPr>
        </p:nvSpPr>
        <p:spPr>
          <a:xfrm>
            <a:off x="4429214" y="1904615"/>
            <a:ext cx="3346134" cy="1884065"/>
          </a:xfrm>
          <a:prstGeom prst="rect">
            <a:avLst/>
          </a:prstGeom>
        </p:spPr>
        <p:txBody>
          <a:bodyPr lIns="0" tIns="0" rIns="0" bIns="0" anchor="t">
            <a:noAutofit/>
          </a:bodyPr>
          <a:lstStyle>
            <a:lvl1pPr marL="0" indent="0">
              <a:lnSpc>
                <a:spcPct val="100000"/>
              </a:lnSpc>
              <a:spcBef>
                <a:spcPts val="0"/>
              </a:spcBef>
              <a:buFont typeface="Arial" panose="020B0604020202020204" pitchFamily="34" charset="0"/>
              <a:buNone/>
              <a:defRPr sz="2000" b="0" i="0">
                <a:solidFill>
                  <a:schemeClr val="bg1"/>
                </a:solidFill>
                <a:latin typeface="+mn-lt"/>
                <a:cs typeface="Calibri" panose="020F0502020204030204" pitchFamily="34" charset="0"/>
              </a:defRPr>
            </a:lvl1pPr>
            <a:lvl2pPr marL="290513" indent="-163513">
              <a:lnSpc>
                <a:spcPct val="100000"/>
              </a:lnSpc>
              <a:buFont typeface="Courier New" panose="02070309020205020404" pitchFamily="49" charset="0"/>
              <a:buChar char="o"/>
              <a:tabLst/>
              <a:defRPr sz="1400" b="1">
                <a:solidFill>
                  <a:schemeClr val="bg1"/>
                </a:solidFill>
                <a:latin typeface="+mn-lt"/>
                <a:cs typeface="Calibri" panose="020F0502020204030204" pitchFamily="34" charset="0"/>
              </a:defRPr>
            </a:lvl2pPr>
            <a:lvl3pPr marL="523875" indent="-163513">
              <a:lnSpc>
                <a:spcPct val="100000"/>
              </a:lnSpc>
              <a:buFont typeface="Wingdings" pitchFamily="2" charset="2"/>
              <a:buChar char="§"/>
              <a:tabLst/>
              <a:defRPr sz="1400">
                <a:solidFill>
                  <a:schemeClr val="bg1"/>
                </a:solidFill>
                <a:latin typeface="+mn-lt"/>
                <a:cs typeface="Calibri" panose="020F0502020204030204" pitchFamily="34" charset="0"/>
              </a:defRPr>
            </a:lvl3pPr>
            <a:lvl4pPr marL="744538" indent="-163513">
              <a:lnSpc>
                <a:spcPct val="100000"/>
              </a:lnSpc>
              <a:tabLst/>
              <a:defRPr sz="1200">
                <a:solidFill>
                  <a:schemeClr val="bg1"/>
                </a:solidFill>
                <a:latin typeface="+mn-lt"/>
                <a:cs typeface="Calibri" panose="020F0502020204030204" pitchFamily="34" charset="0"/>
              </a:defRPr>
            </a:lvl4pPr>
          </a:lstStyle>
          <a:p>
            <a:pPr lvl="0"/>
            <a:r>
              <a:rPr lang="en-US" dirty="0"/>
              <a:t>Text font is Calibri, 20pt in sentence case</a:t>
            </a:r>
          </a:p>
          <a:p>
            <a:pPr lvl="1"/>
            <a:r>
              <a:rPr lang="en-US" dirty="0"/>
              <a:t>List Font is Calibri Bold, 14pt</a:t>
            </a:r>
          </a:p>
          <a:p>
            <a:pPr lvl="2"/>
            <a:r>
              <a:rPr lang="en-US" dirty="0"/>
              <a:t>List Font is Calibri, 14pt</a:t>
            </a:r>
          </a:p>
          <a:p>
            <a:pPr lvl="3"/>
            <a:r>
              <a:rPr lang="en-US" dirty="0"/>
              <a:t>List Font is Calibri, 12pt</a:t>
            </a:r>
          </a:p>
        </p:txBody>
      </p:sp>
      <p:sp>
        <p:nvSpPr>
          <p:cNvPr id="14" name="Copy">
            <a:extLst>
              <a:ext uri="{FF2B5EF4-FFF2-40B4-BE49-F238E27FC236}">
                <a16:creationId xmlns:a16="http://schemas.microsoft.com/office/drawing/2014/main" id="{0EA40934-FDFA-E9E1-39B4-DD66BDA59FF9}"/>
              </a:ext>
            </a:extLst>
          </p:cNvPr>
          <p:cNvSpPr>
            <a:spLocks noGrp="1"/>
          </p:cNvSpPr>
          <p:nvPr>
            <p:ph type="body" sz="quarter" idx="46" hasCustomPrompt="1"/>
          </p:nvPr>
        </p:nvSpPr>
        <p:spPr>
          <a:xfrm>
            <a:off x="8143525" y="1904615"/>
            <a:ext cx="3346134" cy="1884065"/>
          </a:xfrm>
          <a:prstGeom prst="rect">
            <a:avLst/>
          </a:prstGeom>
        </p:spPr>
        <p:txBody>
          <a:bodyPr lIns="0" tIns="0" rIns="0" bIns="0" anchor="t">
            <a:noAutofit/>
          </a:bodyPr>
          <a:lstStyle>
            <a:lvl1pPr marL="0" indent="0">
              <a:lnSpc>
                <a:spcPct val="100000"/>
              </a:lnSpc>
              <a:spcBef>
                <a:spcPts val="0"/>
              </a:spcBef>
              <a:buFont typeface="Arial" panose="020B0604020202020204" pitchFamily="34" charset="0"/>
              <a:buNone/>
              <a:defRPr sz="2000" b="0" i="0">
                <a:solidFill>
                  <a:schemeClr val="bg1"/>
                </a:solidFill>
                <a:latin typeface="+mn-lt"/>
                <a:cs typeface="Calibri" panose="020F0502020204030204" pitchFamily="34" charset="0"/>
              </a:defRPr>
            </a:lvl1pPr>
            <a:lvl2pPr marL="290513" indent="-163513">
              <a:lnSpc>
                <a:spcPct val="100000"/>
              </a:lnSpc>
              <a:buFont typeface="Courier New" panose="02070309020205020404" pitchFamily="49" charset="0"/>
              <a:buChar char="o"/>
              <a:tabLst/>
              <a:defRPr sz="1400" b="1">
                <a:solidFill>
                  <a:schemeClr val="bg1"/>
                </a:solidFill>
                <a:latin typeface="+mn-lt"/>
                <a:cs typeface="Calibri" panose="020F0502020204030204" pitchFamily="34" charset="0"/>
              </a:defRPr>
            </a:lvl2pPr>
            <a:lvl3pPr marL="523875" indent="-163513">
              <a:lnSpc>
                <a:spcPct val="100000"/>
              </a:lnSpc>
              <a:buFont typeface="Wingdings" pitchFamily="2" charset="2"/>
              <a:buChar char="§"/>
              <a:tabLst/>
              <a:defRPr sz="1400">
                <a:solidFill>
                  <a:schemeClr val="bg1"/>
                </a:solidFill>
                <a:latin typeface="+mn-lt"/>
                <a:cs typeface="Calibri" panose="020F0502020204030204" pitchFamily="34" charset="0"/>
              </a:defRPr>
            </a:lvl3pPr>
            <a:lvl4pPr marL="744538" indent="-163513">
              <a:lnSpc>
                <a:spcPct val="100000"/>
              </a:lnSpc>
              <a:tabLst/>
              <a:defRPr sz="1200">
                <a:solidFill>
                  <a:schemeClr val="bg1"/>
                </a:solidFill>
                <a:latin typeface="+mn-lt"/>
                <a:cs typeface="Calibri" panose="020F0502020204030204" pitchFamily="34" charset="0"/>
              </a:defRPr>
            </a:lvl4pPr>
          </a:lstStyle>
          <a:p>
            <a:pPr lvl="0"/>
            <a:r>
              <a:rPr lang="en-US" dirty="0"/>
              <a:t>Text font is Calibri, 20pt in sentence case</a:t>
            </a:r>
          </a:p>
          <a:p>
            <a:pPr lvl="1"/>
            <a:r>
              <a:rPr lang="en-US" dirty="0"/>
              <a:t>List Font is Calibri Bold, 14pt</a:t>
            </a:r>
          </a:p>
          <a:p>
            <a:pPr lvl="2"/>
            <a:r>
              <a:rPr lang="en-US" dirty="0"/>
              <a:t>List Font is Calibri, 14pt</a:t>
            </a:r>
          </a:p>
          <a:p>
            <a:pPr lvl="3"/>
            <a:r>
              <a:rPr lang="en-US" dirty="0"/>
              <a:t>List Font is Calibri, 12pt</a:t>
            </a:r>
          </a:p>
        </p:txBody>
      </p:sp>
      <p:sp>
        <p:nvSpPr>
          <p:cNvPr id="15" name="Copy">
            <a:extLst>
              <a:ext uri="{FF2B5EF4-FFF2-40B4-BE49-F238E27FC236}">
                <a16:creationId xmlns:a16="http://schemas.microsoft.com/office/drawing/2014/main" id="{180B8D3B-01B2-4C08-7F0D-FDDD41D61E6E}"/>
              </a:ext>
            </a:extLst>
          </p:cNvPr>
          <p:cNvSpPr>
            <a:spLocks noGrp="1"/>
          </p:cNvSpPr>
          <p:nvPr>
            <p:ph type="body" sz="quarter" idx="47" hasCustomPrompt="1"/>
          </p:nvPr>
        </p:nvSpPr>
        <p:spPr>
          <a:xfrm>
            <a:off x="694610" y="4149591"/>
            <a:ext cx="3387728" cy="2000513"/>
          </a:xfrm>
          <a:prstGeom prst="rect">
            <a:avLst/>
          </a:prstGeom>
        </p:spPr>
        <p:txBody>
          <a:bodyPr lIns="0" tIns="0" rIns="0" bIns="0" anchor="t">
            <a:noAutofit/>
          </a:bodyPr>
          <a:lstStyle>
            <a:lvl1pPr marL="0" indent="0">
              <a:lnSpc>
                <a:spcPct val="100000"/>
              </a:lnSpc>
              <a:spcBef>
                <a:spcPts val="0"/>
              </a:spcBef>
              <a:buFont typeface="Arial" panose="020B0604020202020204" pitchFamily="34" charset="0"/>
              <a:buNone/>
              <a:defRPr sz="2000" b="0" i="0">
                <a:solidFill>
                  <a:schemeClr val="bg1"/>
                </a:solidFill>
                <a:latin typeface="+mn-lt"/>
                <a:cs typeface="Calibri" panose="020F0502020204030204" pitchFamily="34" charset="0"/>
              </a:defRPr>
            </a:lvl1pPr>
            <a:lvl2pPr marL="290513" indent="-163513">
              <a:lnSpc>
                <a:spcPct val="100000"/>
              </a:lnSpc>
              <a:buFont typeface="Courier New" panose="02070309020205020404" pitchFamily="49" charset="0"/>
              <a:buChar char="o"/>
              <a:tabLst/>
              <a:defRPr sz="1400" b="1">
                <a:solidFill>
                  <a:schemeClr val="bg1"/>
                </a:solidFill>
                <a:latin typeface="+mn-lt"/>
                <a:cs typeface="Calibri" panose="020F0502020204030204" pitchFamily="34" charset="0"/>
              </a:defRPr>
            </a:lvl2pPr>
            <a:lvl3pPr marL="523875" indent="-163513">
              <a:lnSpc>
                <a:spcPct val="100000"/>
              </a:lnSpc>
              <a:buFont typeface="Wingdings" pitchFamily="2" charset="2"/>
              <a:buChar char="§"/>
              <a:tabLst/>
              <a:defRPr sz="1400">
                <a:solidFill>
                  <a:schemeClr val="bg1"/>
                </a:solidFill>
                <a:latin typeface="+mn-lt"/>
                <a:cs typeface="Calibri" panose="020F0502020204030204" pitchFamily="34" charset="0"/>
              </a:defRPr>
            </a:lvl3pPr>
            <a:lvl4pPr marL="744538" indent="-163513">
              <a:lnSpc>
                <a:spcPct val="100000"/>
              </a:lnSpc>
              <a:tabLst/>
              <a:defRPr sz="1200">
                <a:solidFill>
                  <a:schemeClr val="bg1"/>
                </a:solidFill>
                <a:latin typeface="+mn-lt"/>
                <a:cs typeface="Calibri" panose="020F0502020204030204" pitchFamily="34" charset="0"/>
              </a:defRPr>
            </a:lvl4pPr>
          </a:lstStyle>
          <a:p>
            <a:pPr lvl="0"/>
            <a:r>
              <a:rPr lang="en-US" dirty="0"/>
              <a:t>Text font is Calibri, 20pt in sentence case</a:t>
            </a:r>
          </a:p>
          <a:p>
            <a:pPr lvl="1"/>
            <a:r>
              <a:rPr lang="en-US" dirty="0"/>
              <a:t>List Font is Calibri Bold, 14pt</a:t>
            </a:r>
          </a:p>
          <a:p>
            <a:pPr lvl="2"/>
            <a:r>
              <a:rPr lang="en-US" dirty="0"/>
              <a:t>List Font is Calibri, 14pt</a:t>
            </a:r>
          </a:p>
          <a:p>
            <a:pPr lvl="3"/>
            <a:r>
              <a:rPr lang="en-US" dirty="0"/>
              <a:t>List Font is Calibri, 12pt</a:t>
            </a:r>
          </a:p>
        </p:txBody>
      </p:sp>
      <p:sp>
        <p:nvSpPr>
          <p:cNvPr id="16" name="Copy">
            <a:extLst>
              <a:ext uri="{FF2B5EF4-FFF2-40B4-BE49-F238E27FC236}">
                <a16:creationId xmlns:a16="http://schemas.microsoft.com/office/drawing/2014/main" id="{54858A84-CF3F-4C87-FCC3-FBCAAEFCBECC}"/>
              </a:ext>
            </a:extLst>
          </p:cNvPr>
          <p:cNvSpPr>
            <a:spLocks noGrp="1"/>
          </p:cNvSpPr>
          <p:nvPr>
            <p:ph type="body" sz="quarter" idx="48" hasCustomPrompt="1"/>
          </p:nvPr>
        </p:nvSpPr>
        <p:spPr>
          <a:xfrm>
            <a:off x="4429214" y="4149591"/>
            <a:ext cx="3346134" cy="2000513"/>
          </a:xfrm>
          <a:prstGeom prst="rect">
            <a:avLst/>
          </a:prstGeom>
        </p:spPr>
        <p:txBody>
          <a:bodyPr lIns="0" tIns="0" rIns="0" bIns="0" anchor="t">
            <a:noAutofit/>
          </a:bodyPr>
          <a:lstStyle>
            <a:lvl1pPr marL="0" indent="0">
              <a:lnSpc>
                <a:spcPct val="100000"/>
              </a:lnSpc>
              <a:spcBef>
                <a:spcPts val="0"/>
              </a:spcBef>
              <a:buFont typeface="Arial" panose="020B0604020202020204" pitchFamily="34" charset="0"/>
              <a:buNone/>
              <a:defRPr sz="2000" b="0" i="0">
                <a:solidFill>
                  <a:schemeClr val="bg1"/>
                </a:solidFill>
                <a:latin typeface="+mn-lt"/>
                <a:cs typeface="Calibri" panose="020F0502020204030204" pitchFamily="34" charset="0"/>
              </a:defRPr>
            </a:lvl1pPr>
            <a:lvl2pPr marL="290513" indent="-163513">
              <a:lnSpc>
                <a:spcPct val="100000"/>
              </a:lnSpc>
              <a:buFont typeface="Courier New" panose="02070309020205020404" pitchFamily="49" charset="0"/>
              <a:buChar char="o"/>
              <a:tabLst/>
              <a:defRPr sz="1400" b="1">
                <a:solidFill>
                  <a:schemeClr val="bg1"/>
                </a:solidFill>
                <a:latin typeface="+mn-lt"/>
                <a:cs typeface="Calibri" panose="020F0502020204030204" pitchFamily="34" charset="0"/>
              </a:defRPr>
            </a:lvl2pPr>
            <a:lvl3pPr marL="523875" indent="-163513">
              <a:lnSpc>
                <a:spcPct val="100000"/>
              </a:lnSpc>
              <a:buFont typeface="Wingdings" pitchFamily="2" charset="2"/>
              <a:buChar char="§"/>
              <a:tabLst/>
              <a:defRPr sz="1400">
                <a:solidFill>
                  <a:schemeClr val="bg1"/>
                </a:solidFill>
                <a:latin typeface="+mn-lt"/>
                <a:cs typeface="Calibri" panose="020F0502020204030204" pitchFamily="34" charset="0"/>
              </a:defRPr>
            </a:lvl3pPr>
            <a:lvl4pPr marL="744538" indent="-163513">
              <a:lnSpc>
                <a:spcPct val="100000"/>
              </a:lnSpc>
              <a:tabLst/>
              <a:defRPr sz="1200">
                <a:solidFill>
                  <a:schemeClr val="bg1"/>
                </a:solidFill>
                <a:latin typeface="+mn-lt"/>
                <a:cs typeface="Calibri" panose="020F0502020204030204" pitchFamily="34" charset="0"/>
              </a:defRPr>
            </a:lvl4pPr>
          </a:lstStyle>
          <a:p>
            <a:pPr lvl="0"/>
            <a:r>
              <a:rPr lang="en-US" dirty="0"/>
              <a:t>Text font is Calibri, 20pt in sentence case</a:t>
            </a:r>
          </a:p>
          <a:p>
            <a:pPr lvl="1"/>
            <a:r>
              <a:rPr lang="en-US" dirty="0"/>
              <a:t>List Font is Calibri Bold, 14pt</a:t>
            </a:r>
          </a:p>
          <a:p>
            <a:pPr lvl="2"/>
            <a:r>
              <a:rPr lang="en-US" dirty="0"/>
              <a:t>List Font is Calibri, 14pt</a:t>
            </a:r>
          </a:p>
          <a:p>
            <a:pPr lvl="3"/>
            <a:r>
              <a:rPr lang="en-US" dirty="0"/>
              <a:t>List Font is Calibri, 12pt</a:t>
            </a:r>
          </a:p>
        </p:txBody>
      </p:sp>
      <p:sp>
        <p:nvSpPr>
          <p:cNvPr id="4" name="Proprietary Statement">
            <a:extLst>
              <a:ext uri="{FF2B5EF4-FFF2-40B4-BE49-F238E27FC236}">
                <a16:creationId xmlns:a16="http://schemas.microsoft.com/office/drawing/2014/main" id="{44F04FDA-2DA8-76E6-C823-3BEF3872587F}"/>
              </a:ext>
            </a:extLst>
          </p:cNvPr>
          <p:cNvSpPr txBox="1"/>
          <p:nvPr userDrawn="1"/>
        </p:nvSpPr>
        <p:spPr>
          <a:xfrm rot="5400000">
            <a:off x="11015684" y="1173468"/>
            <a:ext cx="1949939" cy="275129"/>
          </a:xfrm>
          <a:prstGeom prst="rect">
            <a:avLst/>
          </a:prstGeom>
          <a:noFill/>
        </p:spPr>
        <p:txBody>
          <a:bodyPr wrap="square" rtlCol="0">
            <a:noAutofit/>
          </a:bodyPr>
          <a:lstStyle/>
          <a:p>
            <a:r>
              <a:rPr lang="en-US" sz="800" dirty="0">
                <a:solidFill>
                  <a:srgbClr val="012169"/>
                </a:solidFill>
                <a:latin typeface="+mn-lt"/>
                <a:cs typeface="Calibri" panose="020F0502020204030204" pitchFamily="34" charset="0"/>
              </a:rPr>
              <a:t>Proprietary business information of ADM.</a:t>
            </a:r>
          </a:p>
        </p:txBody>
      </p:sp>
      <p:sp>
        <p:nvSpPr>
          <p:cNvPr id="11" name="Title">
            <a:extLst>
              <a:ext uri="{FF2B5EF4-FFF2-40B4-BE49-F238E27FC236}">
                <a16:creationId xmlns:a16="http://schemas.microsoft.com/office/drawing/2014/main" id="{28A8733E-FE42-CE57-F7F2-57B7E03713AD}"/>
              </a:ext>
            </a:extLst>
          </p:cNvPr>
          <p:cNvSpPr>
            <a:spLocks noGrp="1"/>
          </p:cNvSpPr>
          <p:nvPr>
            <p:ph type="body" sz="quarter" idx="29" hasCustomPrompt="1"/>
          </p:nvPr>
        </p:nvSpPr>
        <p:spPr>
          <a:xfrm>
            <a:off x="688067" y="989706"/>
            <a:ext cx="10810736" cy="553998"/>
          </a:xfrm>
          <a:prstGeom prst="rect">
            <a:avLst/>
          </a:prstGeom>
        </p:spPr>
        <p:txBody>
          <a:bodyPr wrap="square" lIns="0" tIns="0" rIns="0" bIns="0">
            <a:noAutofit/>
          </a:bodyPr>
          <a:lstStyle>
            <a:lvl1pPr marL="0" indent="0">
              <a:lnSpc>
                <a:spcPct val="100000"/>
              </a:lnSpc>
              <a:spcBef>
                <a:spcPts val="0"/>
              </a:spcBef>
              <a:buNone/>
              <a:defRPr sz="3600" b="1" i="0">
                <a:solidFill>
                  <a:schemeClr val="bg1"/>
                </a:solidFill>
                <a:latin typeface="+mj-lt"/>
              </a:defRPr>
            </a:lvl1pPr>
          </a:lstStyle>
          <a:p>
            <a:pPr lvl="0"/>
            <a:r>
              <a:rPr lang="en-US" dirty="0"/>
              <a:t>Title Font is Sitka Text Bold, 36pt in Title Case</a:t>
            </a:r>
          </a:p>
        </p:txBody>
      </p:sp>
      <p:sp>
        <p:nvSpPr>
          <p:cNvPr id="17" name="Section Header">
            <a:extLst>
              <a:ext uri="{FF2B5EF4-FFF2-40B4-BE49-F238E27FC236}">
                <a16:creationId xmlns:a16="http://schemas.microsoft.com/office/drawing/2014/main" id="{924CE8AE-F62A-CAFC-BEFF-9FAC53577A5E}"/>
              </a:ext>
            </a:extLst>
          </p:cNvPr>
          <p:cNvSpPr>
            <a:spLocks noGrp="1"/>
          </p:cNvSpPr>
          <p:nvPr>
            <p:ph type="body" sz="quarter" idx="30" hasCustomPrompt="1"/>
          </p:nvPr>
        </p:nvSpPr>
        <p:spPr>
          <a:xfrm>
            <a:off x="688068" y="689128"/>
            <a:ext cx="10810903" cy="169277"/>
          </a:xfrm>
          <a:prstGeom prst="rect">
            <a:avLst/>
          </a:prstGeom>
        </p:spPr>
        <p:txBody>
          <a:bodyPr wrap="square" lIns="0" tIns="0" rIns="0" bIns="0">
            <a:noAutofit/>
          </a:bodyPr>
          <a:lstStyle>
            <a:lvl1pPr marL="0" indent="0">
              <a:lnSpc>
                <a:spcPct val="100000"/>
              </a:lnSpc>
              <a:spcBef>
                <a:spcPts val="0"/>
              </a:spcBef>
              <a:buNone/>
              <a:defRPr sz="1100" b="1">
                <a:solidFill>
                  <a:schemeClr val="accent4"/>
                </a:solidFill>
              </a:defRPr>
            </a:lvl1pPr>
          </a:lstStyle>
          <a:p>
            <a:pPr lvl="0"/>
            <a:r>
              <a:rPr lang="en-US" dirty="0"/>
              <a:t>Section Header Font is Calibri Bold, 11pt</a:t>
            </a:r>
          </a:p>
        </p:txBody>
      </p:sp>
    </p:spTree>
    <p:extLst>
      <p:ext uri="{BB962C8B-B14F-4D97-AF65-F5344CB8AC3E}">
        <p14:creationId xmlns:p14="http://schemas.microsoft.com/office/powerpoint/2010/main" val="623650265"/>
      </p:ext>
    </p:extLst>
  </p:cSld>
  <p:clrMapOvr>
    <a:masterClrMapping/>
  </p:clrMapOvr>
  <p:extLst>
    <p:ext uri="{DCECCB84-F9BA-43D5-87BE-67443E8EF086}">
      <p15:sldGuideLst xmlns:p15="http://schemas.microsoft.com/office/powerpoint/2012/main">
        <p15:guide id="1" pos="3840">
          <p15:clr>
            <a:srgbClr val="FBAE40"/>
          </p15:clr>
        </p15:guide>
      </p15:sldGuideLst>
    </p:ext>
  </p:extLst>
</p:sldLayout>
</file>

<file path=ppt/slideLayouts/slideLayout138.xml><?xml version="1.0" encoding="utf-8"?>
<p:sldLayout xmlns:a="http://schemas.openxmlformats.org/drawingml/2006/main" xmlns:r="http://schemas.openxmlformats.org/officeDocument/2006/relationships" xmlns:p="http://schemas.openxmlformats.org/presentationml/2006/main" preserve="1" userDrawn="1">
  <p:cSld name="Content 1">
    <p:spTree>
      <p:nvGrpSpPr>
        <p:cNvPr id="1" name=""/>
        <p:cNvGrpSpPr/>
        <p:nvPr/>
      </p:nvGrpSpPr>
      <p:grpSpPr>
        <a:xfrm>
          <a:off x="0" y="0"/>
          <a:ext cx="0" cy="0"/>
          <a:chOff x="0" y="0"/>
          <a:chExt cx="0" cy="0"/>
        </a:xfrm>
      </p:grpSpPr>
      <p:sp>
        <p:nvSpPr>
          <p:cNvPr id="3" name="Corner Shape">
            <a:extLst>
              <a:ext uri="{FF2B5EF4-FFF2-40B4-BE49-F238E27FC236}">
                <a16:creationId xmlns:a16="http://schemas.microsoft.com/office/drawing/2014/main" id="{295A3417-2A0C-4FCF-60E3-B9DF4894BCD2}"/>
              </a:ext>
            </a:extLst>
          </p:cNvPr>
          <p:cNvSpPr/>
          <p:nvPr userDrawn="1"/>
        </p:nvSpPr>
        <p:spPr>
          <a:xfrm>
            <a:off x="8478918" y="5169788"/>
            <a:ext cx="3715876" cy="1690969"/>
          </a:xfrm>
          <a:custGeom>
            <a:avLst/>
            <a:gdLst>
              <a:gd name="connsiteX0" fmla="*/ 0 w 3715876"/>
              <a:gd name="connsiteY0" fmla="*/ 1690969 h 1690969"/>
              <a:gd name="connsiteX1" fmla="*/ 3715877 w 3715876"/>
              <a:gd name="connsiteY1" fmla="*/ 1690969 h 1690969"/>
              <a:gd name="connsiteX2" fmla="*/ 3715877 w 3715876"/>
              <a:gd name="connsiteY2" fmla="*/ 0 h 1690969"/>
              <a:gd name="connsiteX3" fmla="*/ 0 w 3715876"/>
              <a:gd name="connsiteY3" fmla="*/ 1690969 h 1690969"/>
            </a:gdLst>
            <a:ahLst/>
            <a:cxnLst>
              <a:cxn ang="0">
                <a:pos x="connsiteX0" y="connsiteY0"/>
              </a:cxn>
              <a:cxn ang="0">
                <a:pos x="connsiteX1" y="connsiteY1"/>
              </a:cxn>
              <a:cxn ang="0">
                <a:pos x="connsiteX2" y="connsiteY2"/>
              </a:cxn>
              <a:cxn ang="0">
                <a:pos x="connsiteX3" y="connsiteY3"/>
              </a:cxn>
            </a:cxnLst>
            <a:rect l="l" t="t" r="r" b="b"/>
            <a:pathLst>
              <a:path w="3715876" h="1690969">
                <a:moveTo>
                  <a:pt x="0" y="1690969"/>
                </a:moveTo>
                <a:lnTo>
                  <a:pt x="3715877" y="1690969"/>
                </a:lnTo>
                <a:lnTo>
                  <a:pt x="3715877" y="0"/>
                </a:lnTo>
                <a:cubicBezTo>
                  <a:pt x="2817126" y="1057916"/>
                  <a:pt x="1476356" y="1690969"/>
                  <a:pt x="0" y="1690969"/>
                </a:cubicBezTo>
                <a:close/>
              </a:path>
            </a:pathLst>
          </a:custGeom>
          <a:solidFill>
            <a:srgbClr val="012169"/>
          </a:solidFill>
          <a:ln w="12678" cap="flat">
            <a:noFill/>
            <a:prstDash val="solid"/>
            <a:miter/>
          </a:ln>
        </p:spPr>
        <p:txBody>
          <a:bodyPr rtlCol="0" anchor="ctr">
            <a:noAutofit/>
          </a:bodyPr>
          <a:lstStyle/>
          <a:p>
            <a:endParaRPr lang="en-US"/>
          </a:p>
        </p:txBody>
      </p:sp>
      <p:sp>
        <p:nvSpPr>
          <p:cNvPr id="8" name="Proprietary Statement">
            <a:extLst>
              <a:ext uri="{FF2B5EF4-FFF2-40B4-BE49-F238E27FC236}">
                <a16:creationId xmlns:a16="http://schemas.microsoft.com/office/drawing/2014/main" id="{A2CD8EA1-1900-BC9F-5CCD-8B1FCC30B697}"/>
              </a:ext>
            </a:extLst>
          </p:cNvPr>
          <p:cNvSpPr txBox="1"/>
          <p:nvPr userDrawn="1"/>
        </p:nvSpPr>
        <p:spPr>
          <a:xfrm rot="5400000">
            <a:off x="11015684" y="1173468"/>
            <a:ext cx="1949939" cy="275129"/>
          </a:xfrm>
          <a:prstGeom prst="rect">
            <a:avLst/>
          </a:prstGeom>
          <a:noFill/>
        </p:spPr>
        <p:txBody>
          <a:bodyPr wrap="square" rtlCol="0">
            <a:noAutofit/>
          </a:bodyPr>
          <a:lstStyle/>
          <a:p>
            <a:r>
              <a:rPr lang="en-US" sz="800">
                <a:solidFill>
                  <a:srgbClr val="012169"/>
                </a:solidFill>
                <a:latin typeface="+mn-lt"/>
                <a:cs typeface="Calibri" panose="020F0502020204030204" pitchFamily="34" charset="0"/>
              </a:rPr>
              <a:t>Proprietary business information of ADM.</a:t>
            </a:r>
          </a:p>
        </p:txBody>
      </p:sp>
      <p:sp>
        <p:nvSpPr>
          <p:cNvPr id="9" name="Page Number">
            <a:extLst>
              <a:ext uri="{FF2B5EF4-FFF2-40B4-BE49-F238E27FC236}">
                <a16:creationId xmlns:a16="http://schemas.microsoft.com/office/drawing/2014/main" id="{29F745D0-EF26-537A-35B7-58B8391FC002}"/>
              </a:ext>
            </a:extLst>
          </p:cNvPr>
          <p:cNvSpPr txBox="1"/>
          <p:nvPr userDrawn="1"/>
        </p:nvSpPr>
        <p:spPr>
          <a:xfrm>
            <a:off x="11725057" y="76801"/>
            <a:ext cx="583933" cy="153888"/>
          </a:xfrm>
          <a:prstGeom prst="rect">
            <a:avLst/>
          </a:prstGeom>
          <a:noFill/>
        </p:spPr>
        <p:txBody>
          <a:bodyPr wrap="square" lIns="0" tIns="0" rIns="0" bIns="0" rtlCol="0" anchor="ctr" anchorCtr="0">
            <a:noAutofit/>
          </a:bodyPr>
          <a:lstStyle/>
          <a:p>
            <a:pPr algn="ctr"/>
            <a:fld id="{B49023F9-1F1A-4EC8-9204-C35E5AB6C15C}" type="slidenum">
              <a:rPr lang="en-US" sz="1000" smtClean="0">
                <a:solidFill>
                  <a:srgbClr val="012169"/>
                </a:solidFill>
                <a:latin typeface="+mj-lt"/>
              </a:rPr>
              <a:pPr algn="ctr"/>
              <a:t>‹#›</a:t>
            </a:fld>
            <a:endParaRPr lang="en-US" sz="1000">
              <a:solidFill>
                <a:srgbClr val="012169"/>
              </a:solidFill>
              <a:latin typeface="+mj-lt"/>
            </a:endParaRPr>
          </a:p>
        </p:txBody>
      </p:sp>
      <p:sp>
        <p:nvSpPr>
          <p:cNvPr id="11" name="Copy">
            <a:extLst>
              <a:ext uri="{FF2B5EF4-FFF2-40B4-BE49-F238E27FC236}">
                <a16:creationId xmlns:a16="http://schemas.microsoft.com/office/drawing/2014/main" id="{31B208DB-C510-3903-BEDD-5B1E089F231F}"/>
              </a:ext>
            </a:extLst>
          </p:cNvPr>
          <p:cNvSpPr>
            <a:spLocks noGrp="1"/>
          </p:cNvSpPr>
          <p:nvPr>
            <p:ph type="body" sz="quarter" idx="43" hasCustomPrompt="1"/>
          </p:nvPr>
        </p:nvSpPr>
        <p:spPr>
          <a:xfrm>
            <a:off x="6425227" y="349723"/>
            <a:ext cx="5413874" cy="6162484"/>
          </a:xfrm>
          <a:prstGeom prst="rect">
            <a:avLst/>
          </a:prstGeom>
        </p:spPr>
        <p:txBody>
          <a:bodyPr lIns="0" tIns="0" rIns="0" bIns="0" anchor="t">
            <a:noAutofit/>
          </a:bodyPr>
          <a:lstStyle>
            <a:lvl1pPr marL="0" indent="0">
              <a:lnSpc>
                <a:spcPct val="100000"/>
              </a:lnSpc>
              <a:spcBef>
                <a:spcPts val="0"/>
              </a:spcBef>
              <a:buFont typeface="Arial" panose="020B0604020202020204" pitchFamily="34" charset="0"/>
              <a:buNone/>
              <a:defRPr sz="2000" b="0" i="0">
                <a:solidFill>
                  <a:srgbClr val="012169"/>
                </a:solidFill>
                <a:latin typeface="+mn-lt"/>
                <a:cs typeface="Calibri" panose="020F0502020204030204" pitchFamily="34" charset="0"/>
              </a:defRPr>
            </a:lvl1pPr>
            <a:lvl2pPr marL="290513" indent="-163513">
              <a:lnSpc>
                <a:spcPct val="100000"/>
              </a:lnSpc>
              <a:buFont typeface="Courier New" panose="02070309020205020404" pitchFamily="49" charset="0"/>
              <a:buChar char="o"/>
              <a:tabLst/>
              <a:defRPr sz="1400" b="1">
                <a:solidFill>
                  <a:srgbClr val="012169"/>
                </a:solidFill>
                <a:latin typeface="+mn-lt"/>
                <a:cs typeface="Calibri" panose="020F0502020204030204" pitchFamily="34" charset="0"/>
              </a:defRPr>
            </a:lvl2pPr>
            <a:lvl3pPr marL="523875" indent="-163513">
              <a:lnSpc>
                <a:spcPct val="100000"/>
              </a:lnSpc>
              <a:buFont typeface="Wingdings" pitchFamily="2" charset="2"/>
              <a:buChar char="§"/>
              <a:tabLst/>
              <a:defRPr sz="1400">
                <a:solidFill>
                  <a:srgbClr val="012169"/>
                </a:solidFill>
                <a:latin typeface="+mn-lt"/>
                <a:cs typeface="Calibri" panose="020F0502020204030204" pitchFamily="34" charset="0"/>
              </a:defRPr>
            </a:lvl3pPr>
            <a:lvl4pPr marL="744538" indent="-163513">
              <a:lnSpc>
                <a:spcPct val="100000"/>
              </a:lnSpc>
              <a:tabLst/>
              <a:defRPr sz="1200">
                <a:solidFill>
                  <a:srgbClr val="012169"/>
                </a:solidFill>
                <a:latin typeface="+mn-lt"/>
                <a:cs typeface="Calibri" panose="020F0502020204030204" pitchFamily="34" charset="0"/>
              </a:defRPr>
            </a:lvl4pPr>
          </a:lstStyle>
          <a:p>
            <a:pPr lvl="0"/>
            <a:r>
              <a:rPr lang="en-US" dirty="0"/>
              <a:t>Text font is Calibri, 20pt in sentence case</a:t>
            </a:r>
          </a:p>
          <a:p>
            <a:pPr lvl="1"/>
            <a:r>
              <a:rPr lang="en-US" dirty="0"/>
              <a:t>List Font is Calibri Bold, 14pt</a:t>
            </a:r>
          </a:p>
          <a:p>
            <a:pPr lvl="2"/>
            <a:r>
              <a:rPr lang="en-US" dirty="0"/>
              <a:t>List Font is Calibri, 14pt</a:t>
            </a:r>
          </a:p>
          <a:p>
            <a:pPr lvl="3"/>
            <a:r>
              <a:rPr lang="en-US" dirty="0"/>
              <a:t>List Font is Calibri, 12pt</a:t>
            </a:r>
          </a:p>
        </p:txBody>
      </p:sp>
      <p:sp>
        <p:nvSpPr>
          <p:cNvPr id="21" name="Copy">
            <a:extLst>
              <a:ext uri="{FF2B5EF4-FFF2-40B4-BE49-F238E27FC236}">
                <a16:creationId xmlns:a16="http://schemas.microsoft.com/office/drawing/2014/main" id="{C90CAE8C-9196-E224-94DD-609BBE6286D3}"/>
              </a:ext>
            </a:extLst>
          </p:cNvPr>
          <p:cNvSpPr>
            <a:spLocks noGrp="1"/>
          </p:cNvSpPr>
          <p:nvPr>
            <p:ph type="body" sz="quarter" idx="45" hasCustomPrompt="1"/>
          </p:nvPr>
        </p:nvSpPr>
        <p:spPr>
          <a:xfrm>
            <a:off x="343038" y="1874007"/>
            <a:ext cx="5737014" cy="4627324"/>
          </a:xfrm>
          <a:prstGeom prst="rect">
            <a:avLst/>
          </a:prstGeom>
        </p:spPr>
        <p:txBody>
          <a:bodyPr lIns="0" tIns="0" rIns="0" bIns="0" anchor="t">
            <a:noAutofit/>
          </a:bodyPr>
          <a:lstStyle>
            <a:lvl1pPr marL="0" indent="0">
              <a:lnSpc>
                <a:spcPct val="100000"/>
              </a:lnSpc>
              <a:spcBef>
                <a:spcPts val="0"/>
              </a:spcBef>
              <a:buFont typeface="Arial" panose="020B0604020202020204" pitchFamily="34" charset="0"/>
              <a:buNone/>
              <a:defRPr sz="2000" b="1" i="0">
                <a:solidFill>
                  <a:srgbClr val="012169"/>
                </a:solidFill>
                <a:latin typeface="+mn-lt"/>
                <a:cs typeface="Calibri" panose="020F0502020204030204" pitchFamily="34" charset="0"/>
              </a:defRPr>
            </a:lvl1pPr>
            <a:lvl2pPr marL="290513" indent="-163513">
              <a:lnSpc>
                <a:spcPct val="100000"/>
              </a:lnSpc>
              <a:buFont typeface="Courier New" panose="02070309020205020404" pitchFamily="49" charset="0"/>
              <a:buChar char="o"/>
              <a:tabLst/>
              <a:defRPr sz="1400" b="1">
                <a:solidFill>
                  <a:srgbClr val="012169"/>
                </a:solidFill>
                <a:latin typeface="+mn-lt"/>
                <a:cs typeface="Calibri" panose="020F0502020204030204" pitchFamily="34" charset="0"/>
              </a:defRPr>
            </a:lvl2pPr>
            <a:lvl3pPr marL="523875" indent="-163513">
              <a:lnSpc>
                <a:spcPct val="100000"/>
              </a:lnSpc>
              <a:buFont typeface="Wingdings" pitchFamily="2" charset="2"/>
              <a:buChar char="§"/>
              <a:tabLst/>
              <a:defRPr sz="1400">
                <a:solidFill>
                  <a:srgbClr val="012169"/>
                </a:solidFill>
                <a:latin typeface="+mn-lt"/>
                <a:cs typeface="Calibri" panose="020F0502020204030204" pitchFamily="34" charset="0"/>
              </a:defRPr>
            </a:lvl3pPr>
            <a:lvl4pPr marL="744538" indent="-163513">
              <a:lnSpc>
                <a:spcPct val="100000"/>
              </a:lnSpc>
              <a:tabLst/>
              <a:defRPr sz="1200">
                <a:solidFill>
                  <a:srgbClr val="012169"/>
                </a:solidFill>
                <a:latin typeface="+mn-lt"/>
                <a:cs typeface="Calibri" panose="020F0502020204030204" pitchFamily="34" charset="0"/>
              </a:defRPr>
            </a:lvl4pPr>
          </a:lstStyle>
          <a:p>
            <a:pPr lvl="0"/>
            <a:r>
              <a:rPr lang="en-US" dirty="0"/>
              <a:t>Text font is Calibri Bold, 20pt</a:t>
            </a:r>
          </a:p>
          <a:p>
            <a:pPr lvl="1"/>
            <a:r>
              <a:rPr lang="en-US" dirty="0"/>
              <a:t>List Font is Calibri Bold, 14pt</a:t>
            </a:r>
          </a:p>
          <a:p>
            <a:pPr lvl="2"/>
            <a:r>
              <a:rPr lang="en-US" dirty="0"/>
              <a:t>List Font is Calibri, 14pt</a:t>
            </a:r>
          </a:p>
          <a:p>
            <a:pPr lvl="3"/>
            <a:r>
              <a:rPr lang="en-US" dirty="0"/>
              <a:t>List Font is Calibri, 12pt</a:t>
            </a:r>
          </a:p>
        </p:txBody>
      </p:sp>
      <p:sp>
        <p:nvSpPr>
          <p:cNvPr id="22" name="Title">
            <a:extLst>
              <a:ext uri="{FF2B5EF4-FFF2-40B4-BE49-F238E27FC236}">
                <a16:creationId xmlns:a16="http://schemas.microsoft.com/office/drawing/2014/main" id="{149CA868-250F-D1C9-37A8-18C25C56AB21}"/>
              </a:ext>
            </a:extLst>
          </p:cNvPr>
          <p:cNvSpPr>
            <a:spLocks noGrp="1"/>
          </p:cNvSpPr>
          <p:nvPr>
            <p:ph type="body" sz="quarter" idx="29" hasCustomPrompt="1"/>
          </p:nvPr>
        </p:nvSpPr>
        <p:spPr>
          <a:xfrm>
            <a:off x="350093" y="652001"/>
            <a:ext cx="5729702" cy="861774"/>
          </a:xfrm>
          <a:prstGeom prst="rect">
            <a:avLst/>
          </a:prstGeom>
        </p:spPr>
        <p:txBody>
          <a:bodyPr wrap="square" lIns="0" tIns="0" rIns="0" bIns="0">
            <a:noAutofit/>
          </a:bodyPr>
          <a:lstStyle>
            <a:lvl1pPr marL="0" indent="0">
              <a:lnSpc>
                <a:spcPct val="100000"/>
              </a:lnSpc>
              <a:spcBef>
                <a:spcPts val="0"/>
              </a:spcBef>
              <a:buNone/>
              <a:defRPr b="1" i="0">
                <a:solidFill>
                  <a:srgbClr val="012169"/>
                </a:solidFill>
                <a:latin typeface="+mj-lt"/>
              </a:defRPr>
            </a:lvl1pPr>
          </a:lstStyle>
          <a:p>
            <a:pPr lvl="0"/>
            <a:r>
              <a:rPr lang="en-US" dirty="0"/>
              <a:t>Title Font is Sitka Text Bold, 28pt in Title Case</a:t>
            </a:r>
          </a:p>
        </p:txBody>
      </p:sp>
      <p:sp>
        <p:nvSpPr>
          <p:cNvPr id="23" name="Section Header">
            <a:extLst>
              <a:ext uri="{FF2B5EF4-FFF2-40B4-BE49-F238E27FC236}">
                <a16:creationId xmlns:a16="http://schemas.microsoft.com/office/drawing/2014/main" id="{BC03BD0A-1B73-7845-5E03-5EE7A5BE6625}"/>
              </a:ext>
            </a:extLst>
          </p:cNvPr>
          <p:cNvSpPr>
            <a:spLocks noGrp="1"/>
          </p:cNvSpPr>
          <p:nvPr>
            <p:ph type="body" sz="quarter" idx="30" hasCustomPrompt="1"/>
          </p:nvPr>
        </p:nvSpPr>
        <p:spPr>
          <a:xfrm>
            <a:off x="350094" y="351423"/>
            <a:ext cx="5729790" cy="169277"/>
          </a:xfrm>
          <a:prstGeom prst="rect">
            <a:avLst/>
          </a:prstGeom>
        </p:spPr>
        <p:txBody>
          <a:bodyPr wrap="square" lIns="0" tIns="0" rIns="0" bIns="0">
            <a:noAutofit/>
          </a:bodyPr>
          <a:lstStyle>
            <a:lvl1pPr marL="0" indent="0">
              <a:lnSpc>
                <a:spcPct val="100000"/>
              </a:lnSpc>
              <a:spcBef>
                <a:spcPts val="0"/>
              </a:spcBef>
              <a:buNone/>
              <a:defRPr sz="1100" b="1">
                <a:solidFill>
                  <a:srgbClr val="DC582A"/>
                </a:solidFill>
              </a:defRPr>
            </a:lvl1pPr>
          </a:lstStyle>
          <a:p>
            <a:pPr lvl="0"/>
            <a:r>
              <a:rPr lang="en-US" dirty="0"/>
              <a:t>Section Header Font is Calibri Bold, 11pt</a:t>
            </a:r>
          </a:p>
        </p:txBody>
      </p:sp>
    </p:spTree>
    <p:extLst>
      <p:ext uri="{BB962C8B-B14F-4D97-AF65-F5344CB8AC3E}">
        <p14:creationId xmlns:p14="http://schemas.microsoft.com/office/powerpoint/2010/main" val="3226226193"/>
      </p:ext>
    </p:extLst>
  </p:cSld>
  <p:clrMapOvr>
    <a:masterClrMapping/>
  </p:clrMapOvr>
  <p:extLst>
    <p:ext uri="{DCECCB84-F9BA-43D5-87BE-67443E8EF086}">
      <p15:sldGuideLst xmlns:p15="http://schemas.microsoft.com/office/powerpoint/2012/main">
        <p15:guide id="1" pos="3840">
          <p15:clr>
            <a:srgbClr val="FBAE40"/>
          </p15:clr>
        </p15:guide>
      </p15:sldGuideLst>
    </p:ext>
  </p:extLst>
</p:sldLayout>
</file>

<file path=ppt/slideLayouts/slideLayout139.xml><?xml version="1.0" encoding="utf-8"?>
<p:sldLayout xmlns:a="http://schemas.openxmlformats.org/drawingml/2006/main" xmlns:r="http://schemas.openxmlformats.org/officeDocument/2006/relationships" xmlns:p="http://schemas.openxmlformats.org/presentationml/2006/main" preserve="1" userDrawn="1">
  <p:cSld name="Content 1b">
    <p:spTree>
      <p:nvGrpSpPr>
        <p:cNvPr id="1" name=""/>
        <p:cNvGrpSpPr/>
        <p:nvPr/>
      </p:nvGrpSpPr>
      <p:grpSpPr>
        <a:xfrm>
          <a:off x="0" y="0"/>
          <a:ext cx="0" cy="0"/>
          <a:chOff x="0" y="0"/>
          <a:chExt cx="0" cy="0"/>
        </a:xfrm>
      </p:grpSpPr>
      <p:sp>
        <p:nvSpPr>
          <p:cNvPr id="3" name="Corner Shape">
            <a:extLst>
              <a:ext uri="{FF2B5EF4-FFF2-40B4-BE49-F238E27FC236}">
                <a16:creationId xmlns:a16="http://schemas.microsoft.com/office/drawing/2014/main" id="{295A3417-2A0C-4FCF-60E3-B9DF4894BCD2}"/>
              </a:ext>
            </a:extLst>
          </p:cNvPr>
          <p:cNvSpPr/>
          <p:nvPr userDrawn="1"/>
        </p:nvSpPr>
        <p:spPr>
          <a:xfrm>
            <a:off x="8478918" y="5169788"/>
            <a:ext cx="3715876" cy="1690969"/>
          </a:xfrm>
          <a:custGeom>
            <a:avLst/>
            <a:gdLst>
              <a:gd name="connsiteX0" fmla="*/ 0 w 3715876"/>
              <a:gd name="connsiteY0" fmla="*/ 1690969 h 1690969"/>
              <a:gd name="connsiteX1" fmla="*/ 3715877 w 3715876"/>
              <a:gd name="connsiteY1" fmla="*/ 1690969 h 1690969"/>
              <a:gd name="connsiteX2" fmla="*/ 3715877 w 3715876"/>
              <a:gd name="connsiteY2" fmla="*/ 0 h 1690969"/>
              <a:gd name="connsiteX3" fmla="*/ 0 w 3715876"/>
              <a:gd name="connsiteY3" fmla="*/ 1690969 h 1690969"/>
            </a:gdLst>
            <a:ahLst/>
            <a:cxnLst>
              <a:cxn ang="0">
                <a:pos x="connsiteX0" y="connsiteY0"/>
              </a:cxn>
              <a:cxn ang="0">
                <a:pos x="connsiteX1" y="connsiteY1"/>
              </a:cxn>
              <a:cxn ang="0">
                <a:pos x="connsiteX2" y="connsiteY2"/>
              </a:cxn>
              <a:cxn ang="0">
                <a:pos x="connsiteX3" y="connsiteY3"/>
              </a:cxn>
            </a:cxnLst>
            <a:rect l="l" t="t" r="r" b="b"/>
            <a:pathLst>
              <a:path w="3715876" h="1690969">
                <a:moveTo>
                  <a:pt x="0" y="1690969"/>
                </a:moveTo>
                <a:lnTo>
                  <a:pt x="3715877" y="1690969"/>
                </a:lnTo>
                <a:lnTo>
                  <a:pt x="3715877" y="0"/>
                </a:lnTo>
                <a:cubicBezTo>
                  <a:pt x="2817126" y="1057916"/>
                  <a:pt x="1476356" y="1690969"/>
                  <a:pt x="0" y="1690969"/>
                </a:cubicBezTo>
                <a:close/>
              </a:path>
            </a:pathLst>
          </a:custGeom>
          <a:solidFill>
            <a:schemeClr val="accent6"/>
          </a:solidFill>
          <a:ln w="12678" cap="flat">
            <a:noFill/>
            <a:prstDash val="solid"/>
            <a:miter/>
          </a:ln>
        </p:spPr>
        <p:txBody>
          <a:bodyPr rtlCol="0" anchor="ctr">
            <a:noAutofit/>
          </a:bodyPr>
          <a:lstStyle/>
          <a:p>
            <a:endParaRPr lang="en-US"/>
          </a:p>
        </p:txBody>
      </p:sp>
      <p:sp>
        <p:nvSpPr>
          <p:cNvPr id="8" name="Proprietary Statement">
            <a:extLst>
              <a:ext uri="{FF2B5EF4-FFF2-40B4-BE49-F238E27FC236}">
                <a16:creationId xmlns:a16="http://schemas.microsoft.com/office/drawing/2014/main" id="{A2CD8EA1-1900-BC9F-5CCD-8B1FCC30B697}"/>
              </a:ext>
            </a:extLst>
          </p:cNvPr>
          <p:cNvSpPr txBox="1"/>
          <p:nvPr userDrawn="1"/>
        </p:nvSpPr>
        <p:spPr>
          <a:xfrm rot="5400000">
            <a:off x="11015684" y="1173468"/>
            <a:ext cx="1949939" cy="275129"/>
          </a:xfrm>
          <a:prstGeom prst="rect">
            <a:avLst/>
          </a:prstGeom>
          <a:noFill/>
        </p:spPr>
        <p:txBody>
          <a:bodyPr wrap="square" rtlCol="0">
            <a:noAutofit/>
          </a:bodyPr>
          <a:lstStyle/>
          <a:p>
            <a:r>
              <a:rPr lang="en-US" sz="800">
                <a:solidFill>
                  <a:srgbClr val="012169"/>
                </a:solidFill>
                <a:latin typeface="+mn-lt"/>
                <a:cs typeface="Calibri" panose="020F0502020204030204" pitchFamily="34" charset="0"/>
              </a:rPr>
              <a:t>Proprietary business information of ADM.</a:t>
            </a:r>
          </a:p>
        </p:txBody>
      </p:sp>
      <p:sp>
        <p:nvSpPr>
          <p:cNvPr id="9" name="Page Number">
            <a:extLst>
              <a:ext uri="{FF2B5EF4-FFF2-40B4-BE49-F238E27FC236}">
                <a16:creationId xmlns:a16="http://schemas.microsoft.com/office/drawing/2014/main" id="{29F745D0-EF26-537A-35B7-58B8391FC002}"/>
              </a:ext>
            </a:extLst>
          </p:cNvPr>
          <p:cNvSpPr txBox="1"/>
          <p:nvPr userDrawn="1"/>
        </p:nvSpPr>
        <p:spPr>
          <a:xfrm>
            <a:off x="11725057" y="76801"/>
            <a:ext cx="583933" cy="153888"/>
          </a:xfrm>
          <a:prstGeom prst="rect">
            <a:avLst/>
          </a:prstGeom>
          <a:noFill/>
        </p:spPr>
        <p:txBody>
          <a:bodyPr wrap="square" lIns="0" tIns="0" rIns="0" bIns="0" rtlCol="0" anchor="ctr" anchorCtr="0">
            <a:noAutofit/>
          </a:bodyPr>
          <a:lstStyle/>
          <a:p>
            <a:pPr algn="ctr"/>
            <a:fld id="{B49023F9-1F1A-4EC8-9204-C35E5AB6C15C}" type="slidenum">
              <a:rPr lang="en-US" sz="1000" smtClean="0">
                <a:solidFill>
                  <a:srgbClr val="012169"/>
                </a:solidFill>
                <a:latin typeface="+mj-lt"/>
              </a:rPr>
              <a:pPr algn="ctr"/>
              <a:t>‹#›</a:t>
            </a:fld>
            <a:endParaRPr lang="en-US" sz="1000">
              <a:solidFill>
                <a:srgbClr val="012169"/>
              </a:solidFill>
              <a:latin typeface="+mj-lt"/>
            </a:endParaRPr>
          </a:p>
        </p:txBody>
      </p:sp>
      <p:sp>
        <p:nvSpPr>
          <p:cNvPr id="11" name="Copy">
            <a:extLst>
              <a:ext uri="{FF2B5EF4-FFF2-40B4-BE49-F238E27FC236}">
                <a16:creationId xmlns:a16="http://schemas.microsoft.com/office/drawing/2014/main" id="{31B208DB-C510-3903-BEDD-5B1E089F231F}"/>
              </a:ext>
            </a:extLst>
          </p:cNvPr>
          <p:cNvSpPr>
            <a:spLocks noGrp="1"/>
          </p:cNvSpPr>
          <p:nvPr>
            <p:ph type="body" sz="quarter" idx="43" hasCustomPrompt="1"/>
          </p:nvPr>
        </p:nvSpPr>
        <p:spPr>
          <a:xfrm>
            <a:off x="6425227" y="349723"/>
            <a:ext cx="5413874" cy="6162484"/>
          </a:xfrm>
          <a:prstGeom prst="rect">
            <a:avLst/>
          </a:prstGeom>
        </p:spPr>
        <p:txBody>
          <a:bodyPr lIns="0" tIns="0" rIns="0" bIns="0" anchor="t">
            <a:noAutofit/>
          </a:bodyPr>
          <a:lstStyle>
            <a:lvl1pPr marL="0" indent="0">
              <a:lnSpc>
                <a:spcPct val="100000"/>
              </a:lnSpc>
              <a:spcBef>
                <a:spcPts val="0"/>
              </a:spcBef>
              <a:buFont typeface="Arial" panose="020B0604020202020204" pitchFamily="34" charset="0"/>
              <a:buNone/>
              <a:defRPr sz="2000" b="0" i="0">
                <a:solidFill>
                  <a:srgbClr val="012169"/>
                </a:solidFill>
                <a:latin typeface="+mn-lt"/>
                <a:cs typeface="Calibri" panose="020F0502020204030204" pitchFamily="34" charset="0"/>
              </a:defRPr>
            </a:lvl1pPr>
            <a:lvl2pPr marL="290513" indent="-163513">
              <a:lnSpc>
                <a:spcPct val="100000"/>
              </a:lnSpc>
              <a:buFont typeface="Courier New" panose="02070309020205020404" pitchFamily="49" charset="0"/>
              <a:buChar char="o"/>
              <a:tabLst/>
              <a:defRPr sz="1400" b="1">
                <a:solidFill>
                  <a:srgbClr val="012169"/>
                </a:solidFill>
                <a:latin typeface="+mn-lt"/>
                <a:cs typeface="Calibri" panose="020F0502020204030204" pitchFamily="34" charset="0"/>
              </a:defRPr>
            </a:lvl2pPr>
            <a:lvl3pPr marL="523875" indent="-163513">
              <a:lnSpc>
                <a:spcPct val="100000"/>
              </a:lnSpc>
              <a:buFont typeface="Wingdings" pitchFamily="2" charset="2"/>
              <a:buChar char="§"/>
              <a:tabLst/>
              <a:defRPr sz="1400">
                <a:solidFill>
                  <a:srgbClr val="012169"/>
                </a:solidFill>
                <a:latin typeface="+mn-lt"/>
                <a:cs typeface="Calibri" panose="020F0502020204030204" pitchFamily="34" charset="0"/>
              </a:defRPr>
            </a:lvl3pPr>
            <a:lvl4pPr marL="744538" indent="-163513">
              <a:lnSpc>
                <a:spcPct val="100000"/>
              </a:lnSpc>
              <a:tabLst/>
              <a:defRPr sz="1200">
                <a:solidFill>
                  <a:srgbClr val="012169"/>
                </a:solidFill>
                <a:latin typeface="+mn-lt"/>
                <a:cs typeface="Calibri" panose="020F0502020204030204" pitchFamily="34" charset="0"/>
              </a:defRPr>
            </a:lvl4pPr>
          </a:lstStyle>
          <a:p>
            <a:pPr lvl="0"/>
            <a:r>
              <a:rPr lang="en-US" dirty="0"/>
              <a:t>Text font is Calibri, 20pt in sentence case</a:t>
            </a:r>
          </a:p>
          <a:p>
            <a:pPr lvl="1"/>
            <a:r>
              <a:rPr lang="en-US" dirty="0"/>
              <a:t>List Font is Calibri Bold, 14pt</a:t>
            </a:r>
          </a:p>
          <a:p>
            <a:pPr lvl="2"/>
            <a:r>
              <a:rPr lang="en-US" dirty="0"/>
              <a:t>List Font is Calibri, 14pt</a:t>
            </a:r>
          </a:p>
          <a:p>
            <a:pPr lvl="3"/>
            <a:r>
              <a:rPr lang="en-US" dirty="0"/>
              <a:t>List Font is Calibri, 12pt</a:t>
            </a:r>
          </a:p>
        </p:txBody>
      </p:sp>
      <p:sp>
        <p:nvSpPr>
          <p:cNvPr id="21" name="Copy">
            <a:extLst>
              <a:ext uri="{FF2B5EF4-FFF2-40B4-BE49-F238E27FC236}">
                <a16:creationId xmlns:a16="http://schemas.microsoft.com/office/drawing/2014/main" id="{C90CAE8C-9196-E224-94DD-609BBE6286D3}"/>
              </a:ext>
            </a:extLst>
          </p:cNvPr>
          <p:cNvSpPr>
            <a:spLocks noGrp="1"/>
          </p:cNvSpPr>
          <p:nvPr>
            <p:ph type="body" sz="quarter" idx="45" hasCustomPrompt="1"/>
          </p:nvPr>
        </p:nvSpPr>
        <p:spPr>
          <a:xfrm>
            <a:off x="343038" y="1874007"/>
            <a:ext cx="5737014" cy="4627324"/>
          </a:xfrm>
          <a:prstGeom prst="rect">
            <a:avLst/>
          </a:prstGeom>
        </p:spPr>
        <p:txBody>
          <a:bodyPr lIns="0" tIns="0" rIns="0" bIns="0" anchor="t">
            <a:noAutofit/>
          </a:bodyPr>
          <a:lstStyle>
            <a:lvl1pPr marL="0" indent="0">
              <a:lnSpc>
                <a:spcPct val="100000"/>
              </a:lnSpc>
              <a:spcBef>
                <a:spcPts val="0"/>
              </a:spcBef>
              <a:buFont typeface="Arial" panose="020B0604020202020204" pitchFamily="34" charset="0"/>
              <a:buNone/>
              <a:defRPr sz="2000" b="1" i="0">
                <a:solidFill>
                  <a:srgbClr val="012169"/>
                </a:solidFill>
                <a:latin typeface="+mn-lt"/>
                <a:cs typeface="Calibri" panose="020F0502020204030204" pitchFamily="34" charset="0"/>
              </a:defRPr>
            </a:lvl1pPr>
            <a:lvl2pPr marL="290513" indent="-163513">
              <a:lnSpc>
                <a:spcPct val="100000"/>
              </a:lnSpc>
              <a:buFont typeface="Courier New" panose="02070309020205020404" pitchFamily="49" charset="0"/>
              <a:buChar char="o"/>
              <a:tabLst/>
              <a:defRPr sz="1400" b="1">
                <a:solidFill>
                  <a:srgbClr val="012169"/>
                </a:solidFill>
                <a:latin typeface="+mn-lt"/>
                <a:cs typeface="Calibri" panose="020F0502020204030204" pitchFamily="34" charset="0"/>
              </a:defRPr>
            </a:lvl2pPr>
            <a:lvl3pPr marL="523875" indent="-163513">
              <a:lnSpc>
                <a:spcPct val="100000"/>
              </a:lnSpc>
              <a:buFont typeface="Wingdings" pitchFamily="2" charset="2"/>
              <a:buChar char="§"/>
              <a:tabLst/>
              <a:defRPr sz="1400">
                <a:solidFill>
                  <a:srgbClr val="012169"/>
                </a:solidFill>
                <a:latin typeface="+mn-lt"/>
                <a:cs typeface="Calibri" panose="020F0502020204030204" pitchFamily="34" charset="0"/>
              </a:defRPr>
            </a:lvl3pPr>
            <a:lvl4pPr marL="744538" indent="-163513">
              <a:lnSpc>
                <a:spcPct val="100000"/>
              </a:lnSpc>
              <a:tabLst/>
              <a:defRPr sz="1200">
                <a:solidFill>
                  <a:srgbClr val="012169"/>
                </a:solidFill>
                <a:latin typeface="+mn-lt"/>
                <a:cs typeface="Calibri" panose="020F0502020204030204" pitchFamily="34" charset="0"/>
              </a:defRPr>
            </a:lvl4pPr>
          </a:lstStyle>
          <a:p>
            <a:pPr lvl="0"/>
            <a:r>
              <a:rPr lang="en-US" dirty="0"/>
              <a:t>Text font is Calibri Bold, 20pt</a:t>
            </a:r>
          </a:p>
          <a:p>
            <a:pPr lvl="1"/>
            <a:r>
              <a:rPr lang="en-US" dirty="0"/>
              <a:t>List Font is Calibri Bold, 14pt</a:t>
            </a:r>
          </a:p>
          <a:p>
            <a:pPr lvl="2"/>
            <a:r>
              <a:rPr lang="en-US" dirty="0"/>
              <a:t>List Font is Calibri, 14pt</a:t>
            </a:r>
          </a:p>
          <a:p>
            <a:pPr lvl="3"/>
            <a:r>
              <a:rPr lang="en-US" dirty="0"/>
              <a:t>List Font is Calibri, 12pt</a:t>
            </a:r>
          </a:p>
        </p:txBody>
      </p:sp>
      <p:sp>
        <p:nvSpPr>
          <p:cNvPr id="22" name="Title">
            <a:extLst>
              <a:ext uri="{FF2B5EF4-FFF2-40B4-BE49-F238E27FC236}">
                <a16:creationId xmlns:a16="http://schemas.microsoft.com/office/drawing/2014/main" id="{149CA868-250F-D1C9-37A8-18C25C56AB21}"/>
              </a:ext>
            </a:extLst>
          </p:cNvPr>
          <p:cNvSpPr>
            <a:spLocks noGrp="1"/>
          </p:cNvSpPr>
          <p:nvPr>
            <p:ph type="body" sz="quarter" idx="29" hasCustomPrompt="1"/>
          </p:nvPr>
        </p:nvSpPr>
        <p:spPr>
          <a:xfrm>
            <a:off x="350093" y="652001"/>
            <a:ext cx="5729702" cy="861774"/>
          </a:xfrm>
          <a:prstGeom prst="rect">
            <a:avLst/>
          </a:prstGeom>
        </p:spPr>
        <p:txBody>
          <a:bodyPr wrap="square" lIns="0" tIns="0" rIns="0" bIns="0">
            <a:noAutofit/>
          </a:bodyPr>
          <a:lstStyle>
            <a:lvl1pPr marL="0" indent="0">
              <a:lnSpc>
                <a:spcPct val="100000"/>
              </a:lnSpc>
              <a:spcBef>
                <a:spcPts val="0"/>
              </a:spcBef>
              <a:buNone/>
              <a:defRPr b="1" i="0">
                <a:solidFill>
                  <a:srgbClr val="012169"/>
                </a:solidFill>
                <a:latin typeface="+mj-lt"/>
              </a:defRPr>
            </a:lvl1pPr>
          </a:lstStyle>
          <a:p>
            <a:pPr lvl="0"/>
            <a:r>
              <a:rPr lang="en-US" dirty="0"/>
              <a:t>Title Font is Sitka Text Bold, 28pt in Title Case</a:t>
            </a:r>
          </a:p>
        </p:txBody>
      </p:sp>
      <p:sp>
        <p:nvSpPr>
          <p:cNvPr id="23" name="Section Header">
            <a:extLst>
              <a:ext uri="{FF2B5EF4-FFF2-40B4-BE49-F238E27FC236}">
                <a16:creationId xmlns:a16="http://schemas.microsoft.com/office/drawing/2014/main" id="{BC03BD0A-1B73-7845-5E03-5EE7A5BE6625}"/>
              </a:ext>
            </a:extLst>
          </p:cNvPr>
          <p:cNvSpPr>
            <a:spLocks noGrp="1"/>
          </p:cNvSpPr>
          <p:nvPr>
            <p:ph type="body" sz="quarter" idx="30" hasCustomPrompt="1"/>
          </p:nvPr>
        </p:nvSpPr>
        <p:spPr>
          <a:xfrm>
            <a:off x="350094" y="351423"/>
            <a:ext cx="5729790" cy="169277"/>
          </a:xfrm>
          <a:prstGeom prst="rect">
            <a:avLst/>
          </a:prstGeom>
        </p:spPr>
        <p:txBody>
          <a:bodyPr wrap="square" lIns="0" tIns="0" rIns="0" bIns="0">
            <a:noAutofit/>
          </a:bodyPr>
          <a:lstStyle>
            <a:lvl1pPr marL="0" indent="0">
              <a:lnSpc>
                <a:spcPct val="100000"/>
              </a:lnSpc>
              <a:spcBef>
                <a:spcPts val="0"/>
              </a:spcBef>
              <a:buNone/>
              <a:defRPr sz="1100" b="1">
                <a:solidFill>
                  <a:srgbClr val="DC582A"/>
                </a:solidFill>
              </a:defRPr>
            </a:lvl1pPr>
          </a:lstStyle>
          <a:p>
            <a:pPr lvl="0"/>
            <a:r>
              <a:rPr lang="en-US" dirty="0"/>
              <a:t>Section Header Font is Calibri Bold, 11pt</a:t>
            </a:r>
          </a:p>
        </p:txBody>
      </p:sp>
    </p:spTree>
    <p:extLst>
      <p:ext uri="{BB962C8B-B14F-4D97-AF65-F5344CB8AC3E}">
        <p14:creationId xmlns:p14="http://schemas.microsoft.com/office/powerpoint/2010/main" val="696078685"/>
      </p:ext>
    </p:extLst>
  </p:cSld>
  <p:clrMapOvr>
    <a:masterClrMapping/>
  </p:clrMapOvr>
  <p:extLst>
    <p:ext uri="{DCECCB84-F9BA-43D5-87BE-67443E8EF086}">
      <p15:sldGuideLst xmlns:p15="http://schemas.microsoft.com/office/powerpoint/2012/main">
        <p15:guide id="1" pos="3840">
          <p15:clr>
            <a:srgbClr val="FBAE40"/>
          </p15:clr>
        </p15:guide>
      </p15:sldGuideLst>
    </p:ext>
  </p:extLst>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Cover 4e">
    <p:spTree>
      <p:nvGrpSpPr>
        <p:cNvPr id="1" name=""/>
        <p:cNvGrpSpPr/>
        <p:nvPr/>
      </p:nvGrpSpPr>
      <p:grpSpPr>
        <a:xfrm>
          <a:off x="0" y="0"/>
          <a:ext cx="0" cy="0"/>
          <a:chOff x="0" y="0"/>
          <a:chExt cx="0" cy="0"/>
        </a:xfrm>
      </p:grpSpPr>
      <p:sp>
        <p:nvSpPr>
          <p:cNvPr id="30" name="Leaf 4">
            <a:extLst>
              <a:ext uri="{FF2B5EF4-FFF2-40B4-BE49-F238E27FC236}">
                <a16:creationId xmlns:a16="http://schemas.microsoft.com/office/drawing/2014/main" id="{F1A5FA25-49EF-9144-B247-19121BB16CEE}"/>
              </a:ext>
            </a:extLst>
          </p:cNvPr>
          <p:cNvSpPr/>
          <p:nvPr/>
        </p:nvSpPr>
        <p:spPr>
          <a:xfrm>
            <a:off x="11002430" y="3969770"/>
            <a:ext cx="1187907" cy="2424491"/>
          </a:xfrm>
          <a:custGeom>
            <a:avLst/>
            <a:gdLst>
              <a:gd name="connsiteX0" fmla="*/ 1187779 w 1187907"/>
              <a:gd name="connsiteY0" fmla="*/ 2347037 h 2424491"/>
              <a:gd name="connsiteX1" fmla="*/ 131706 w 1187907"/>
              <a:gd name="connsiteY1" fmla="*/ 2347037 h 2424491"/>
              <a:gd name="connsiteX2" fmla="*/ 86424 w 1187907"/>
              <a:gd name="connsiteY2" fmla="*/ 2322081 h 2424491"/>
              <a:gd name="connsiteX3" fmla="*/ 79644 w 1187907"/>
              <a:gd name="connsiteY3" fmla="*/ 2275790 h 2424491"/>
              <a:gd name="connsiteX4" fmla="*/ 569434 w 1187907"/>
              <a:gd name="connsiteY4" fmla="*/ 979236 h 2424491"/>
              <a:gd name="connsiteX5" fmla="*/ 1187779 w 1187907"/>
              <a:gd name="connsiteY5" fmla="*/ 99566 h 2424491"/>
              <a:gd name="connsiteX6" fmla="*/ 1187779 w 1187907"/>
              <a:gd name="connsiteY6" fmla="*/ 0 h 2424491"/>
              <a:gd name="connsiteX7" fmla="*/ 497801 w 1187907"/>
              <a:gd name="connsiteY7" fmla="*/ 951435 h 2424491"/>
              <a:gd name="connsiteX8" fmla="*/ 8012 w 1187907"/>
              <a:gd name="connsiteY8" fmla="*/ 2247989 h 2424491"/>
              <a:gd name="connsiteX9" fmla="*/ 131834 w 1187907"/>
              <a:gd name="connsiteY9" fmla="*/ 2424492 h 2424491"/>
              <a:gd name="connsiteX10" fmla="*/ 1187907 w 1187907"/>
              <a:gd name="connsiteY10" fmla="*/ 2424492 h 2424491"/>
              <a:gd name="connsiteX11" fmla="*/ 1187907 w 1187907"/>
              <a:gd name="connsiteY11" fmla="*/ 2346908 h 2424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87907" h="2424491">
                <a:moveTo>
                  <a:pt x="1187779" y="2347037"/>
                </a:moveTo>
                <a:lnTo>
                  <a:pt x="131706" y="2347037"/>
                </a:lnTo>
                <a:cubicBezTo>
                  <a:pt x="114054" y="2347037"/>
                  <a:pt x="97041" y="2337727"/>
                  <a:pt x="86424" y="2322081"/>
                </a:cubicBezTo>
                <a:cubicBezTo>
                  <a:pt x="81691" y="2315228"/>
                  <a:pt x="71586" y="2296867"/>
                  <a:pt x="79644" y="2275790"/>
                </a:cubicBezTo>
                <a:lnTo>
                  <a:pt x="569434" y="979236"/>
                </a:lnTo>
                <a:cubicBezTo>
                  <a:pt x="703874" y="623256"/>
                  <a:pt x="911481" y="328696"/>
                  <a:pt x="1187779" y="99566"/>
                </a:cubicBezTo>
                <a:lnTo>
                  <a:pt x="1187779" y="0"/>
                </a:lnTo>
                <a:cubicBezTo>
                  <a:pt x="886793" y="235596"/>
                  <a:pt x="648486" y="552526"/>
                  <a:pt x="497801" y="951435"/>
                </a:cubicBezTo>
                <a:lnTo>
                  <a:pt x="8012" y="2247989"/>
                </a:lnTo>
                <a:cubicBezTo>
                  <a:pt x="-23456" y="2331391"/>
                  <a:pt x="41909" y="2424492"/>
                  <a:pt x="131834" y="2424492"/>
                </a:cubicBezTo>
                <a:lnTo>
                  <a:pt x="1187907" y="2424492"/>
                </a:lnTo>
                <a:lnTo>
                  <a:pt x="1187907" y="2346908"/>
                </a:lnTo>
                <a:close/>
              </a:path>
            </a:pathLst>
          </a:custGeom>
          <a:solidFill>
            <a:schemeClr val="accent4"/>
          </a:solidFill>
          <a:ln w="12700" cap="flat">
            <a:noFill/>
            <a:prstDash val="solid"/>
            <a:miter/>
          </a:ln>
        </p:spPr>
        <p:txBody>
          <a:bodyPr rtlCol="0" anchor="ctr">
            <a:noAutofit/>
          </a:bodyPr>
          <a:lstStyle/>
          <a:p>
            <a:endParaRPr lang="en-US"/>
          </a:p>
        </p:txBody>
      </p:sp>
      <p:sp>
        <p:nvSpPr>
          <p:cNvPr id="19" name="Leaf 3">
            <a:extLst>
              <a:ext uri="{FF2B5EF4-FFF2-40B4-BE49-F238E27FC236}">
                <a16:creationId xmlns:a16="http://schemas.microsoft.com/office/drawing/2014/main" id="{02DB146E-704A-5477-FBB0-473A88EA4C60}"/>
              </a:ext>
            </a:extLst>
          </p:cNvPr>
          <p:cNvSpPr>
            <a:spLocks noGrp="1"/>
          </p:cNvSpPr>
          <p:nvPr>
            <p:ph type="pic" sz="quarter" idx="16"/>
          </p:nvPr>
        </p:nvSpPr>
        <p:spPr>
          <a:xfrm>
            <a:off x="7000851" y="3779146"/>
            <a:ext cx="4552622" cy="2420041"/>
          </a:xfrm>
          <a:custGeom>
            <a:avLst/>
            <a:gdLst>
              <a:gd name="connsiteX0" fmla="*/ 2360065 w 4552622"/>
              <a:gd name="connsiteY0" fmla="*/ 0 h 2420041"/>
              <a:gd name="connsiteX1" fmla="*/ 4426379 w 4552622"/>
              <a:gd name="connsiteY1" fmla="*/ 0 h 2420041"/>
              <a:gd name="connsiteX2" fmla="*/ 4544952 w 4552622"/>
              <a:gd name="connsiteY2" fmla="*/ 167024 h 2420041"/>
              <a:gd name="connsiteX3" fmla="*/ 4159879 w 4552622"/>
              <a:gd name="connsiteY3" fmla="*/ 1097789 h 2420041"/>
              <a:gd name="connsiteX4" fmla="*/ 2209552 w 4552622"/>
              <a:gd name="connsiteY4" fmla="*/ 2420041 h 2420041"/>
              <a:gd name="connsiteX5" fmla="*/ 109878 w 4552622"/>
              <a:gd name="connsiteY5" fmla="*/ 2420041 h 2420041"/>
              <a:gd name="connsiteX6" fmla="*/ 6691 w 4552622"/>
              <a:gd name="connsiteY6" fmla="*/ 2274703 h 2420041"/>
              <a:gd name="connsiteX7" fmla="*/ 414911 w 4552622"/>
              <a:gd name="connsiteY7" fmla="*/ 1207503 h 2420041"/>
              <a:gd name="connsiteX8" fmla="*/ 2360065 w 4552622"/>
              <a:gd name="connsiteY8" fmla="*/ 0 h 2420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52622" h="2420041">
                <a:moveTo>
                  <a:pt x="2360065" y="0"/>
                </a:moveTo>
                <a:lnTo>
                  <a:pt x="4426379" y="0"/>
                </a:lnTo>
                <a:cubicBezTo>
                  <a:pt x="4512497" y="0"/>
                  <a:pt x="4575081" y="88159"/>
                  <a:pt x="4544952" y="167024"/>
                </a:cubicBezTo>
                <a:lnTo>
                  <a:pt x="4159879" y="1097789"/>
                </a:lnTo>
                <a:cubicBezTo>
                  <a:pt x="3852776" y="1900640"/>
                  <a:pt x="3086766" y="2420041"/>
                  <a:pt x="2209552" y="2420041"/>
                </a:cubicBezTo>
                <a:lnTo>
                  <a:pt x="109878" y="2420041"/>
                </a:lnTo>
                <a:cubicBezTo>
                  <a:pt x="34881" y="2420041"/>
                  <a:pt x="-19558" y="2343370"/>
                  <a:pt x="6691" y="2274703"/>
                </a:cubicBezTo>
                <a:lnTo>
                  <a:pt x="414911" y="1207503"/>
                </a:lnTo>
                <a:cubicBezTo>
                  <a:pt x="724211" y="398844"/>
                  <a:pt x="1476644" y="0"/>
                  <a:pt x="2360065" y="0"/>
                </a:cubicBezTo>
                <a:close/>
              </a:path>
            </a:pathLst>
          </a:custGeom>
          <a:pattFill prst="pct20">
            <a:fgClr>
              <a:schemeClr val="accent1"/>
            </a:fgClr>
            <a:bgClr>
              <a:schemeClr val="bg1"/>
            </a:bgClr>
          </a:pattFill>
        </p:spPr>
        <p:txBody>
          <a:bodyPr wrap="square" anchor="ctr">
            <a:noAutofit/>
          </a:bodyPr>
          <a:lstStyle>
            <a:lvl1pPr marL="0" indent="0" algn="ctr">
              <a:buNone/>
              <a:defRPr sz="1000" b="1"/>
            </a:lvl1pPr>
          </a:lstStyle>
          <a:p>
            <a:r>
              <a:rPr lang="en-US"/>
              <a:t>Click icon to add picture</a:t>
            </a:r>
          </a:p>
        </p:txBody>
      </p:sp>
      <p:sp>
        <p:nvSpPr>
          <p:cNvPr id="29" name="Leaf 2">
            <a:extLst>
              <a:ext uri="{FF2B5EF4-FFF2-40B4-BE49-F238E27FC236}">
                <a16:creationId xmlns:a16="http://schemas.microsoft.com/office/drawing/2014/main" id="{25A88050-4B2E-B4C4-E63E-46628C79BF66}"/>
              </a:ext>
            </a:extLst>
          </p:cNvPr>
          <p:cNvSpPr/>
          <p:nvPr/>
        </p:nvSpPr>
        <p:spPr>
          <a:xfrm>
            <a:off x="2691462" y="3721965"/>
            <a:ext cx="4786737" cy="2538390"/>
          </a:xfrm>
          <a:custGeom>
            <a:avLst/>
            <a:gdLst>
              <a:gd name="connsiteX0" fmla="*/ 4654012 w 4786737"/>
              <a:gd name="connsiteY0" fmla="*/ 0 h 2538390"/>
              <a:gd name="connsiteX1" fmla="*/ 2481423 w 4786737"/>
              <a:gd name="connsiteY1" fmla="*/ 0 h 2538390"/>
              <a:gd name="connsiteX2" fmla="*/ 436344 w 4786737"/>
              <a:gd name="connsiteY2" fmla="*/ 1266558 h 2538390"/>
              <a:gd name="connsiteX3" fmla="*/ 7045 w 4786737"/>
              <a:gd name="connsiteY3" fmla="*/ 2385940 h 2538390"/>
              <a:gd name="connsiteX4" fmla="*/ 115565 w 4786737"/>
              <a:gd name="connsiteY4" fmla="*/ 2538390 h 2538390"/>
              <a:gd name="connsiteX5" fmla="*/ 2323165 w 4786737"/>
              <a:gd name="connsiteY5" fmla="*/ 2538390 h 2538390"/>
              <a:gd name="connsiteX6" fmla="*/ 4373798 w 4786737"/>
              <a:gd name="connsiteY6" fmla="*/ 1151416 h 2538390"/>
              <a:gd name="connsiteX7" fmla="*/ 4778680 w 4786737"/>
              <a:gd name="connsiteY7" fmla="*/ 175221 h 2538390"/>
              <a:gd name="connsiteX8" fmla="*/ 4654012 w 4786737"/>
              <a:gd name="connsiteY8" fmla="*/ 0 h 2538390"/>
              <a:gd name="connsiteX9" fmla="*/ 4654012 w 4786737"/>
              <a:gd name="connsiteY9" fmla="*/ 0 h 2538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786737" h="2538390">
                <a:moveTo>
                  <a:pt x="4654012" y="0"/>
                </a:moveTo>
                <a:lnTo>
                  <a:pt x="2481423" y="0"/>
                </a:lnTo>
                <a:cubicBezTo>
                  <a:pt x="1552675" y="0"/>
                  <a:pt x="761515" y="418369"/>
                  <a:pt x="436344" y="1266558"/>
                </a:cubicBezTo>
                <a:lnTo>
                  <a:pt x="7045" y="2385940"/>
                </a:lnTo>
                <a:cubicBezTo>
                  <a:pt x="-20601" y="2457856"/>
                  <a:pt x="36759" y="2538390"/>
                  <a:pt x="115565" y="2538390"/>
                </a:cubicBezTo>
                <a:lnTo>
                  <a:pt x="2323165" y="2538390"/>
                </a:lnTo>
                <a:cubicBezTo>
                  <a:pt x="3245453" y="2538390"/>
                  <a:pt x="4050823" y="1993687"/>
                  <a:pt x="4373798" y="1151416"/>
                </a:cubicBezTo>
                <a:lnTo>
                  <a:pt x="4778680" y="175221"/>
                </a:lnTo>
                <a:cubicBezTo>
                  <a:pt x="4810332" y="92499"/>
                  <a:pt x="4744574" y="0"/>
                  <a:pt x="4654012" y="0"/>
                </a:cubicBezTo>
                <a:lnTo>
                  <a:pt x="4654012" y="0"/>
                </a:lnTo>
                <a:close/>
              </a:path>
            </a:pathLst>
          </a:custGeom>
          <a:solidFill>
            <a:schemeClr val="accent3"/>
          </a:solidFill>
          <a:ln w="12914" cap="flat">
            <a:noFill/>
            <a:prstDash val="solid"/>
            <a:miter/>
          </a:ln>
        </p:spPr>
        <p:txBody>
          <a:bodyPr rtlCol="0" anchor="ctr">
            <a:noAutofit/>
          </a:bodyPr>
          <a:lstStyle/>
          <a:p>
            <a:endParaRPr lang="en-US"/>
          </a:p>
        </p:txBody>
      </p:sp>
      <p:sp>
        <p:nvSpPr>
          <p:cNvPr id="25" name="Leaf 1">
            <a:extLst>
              <a:ext uri="{FF2B5EF4-FFF2-40B4-BE49-F238E27FC236}">
                <a16:creationId xmlns:a16="http://schemas.microsoft.com/office/drawing/2014/main" id="{F37442ED-BDA7-227B-4306-DF884AE9A225}"/>
              </a:ext>
            </a:extLst>
          </p:cNvPr>
          <p:cNvSpPr>
            <a:spLocks noGrp="1"/>
          </p:cNvSpPr>
          <p:nvPr>
            <p:ph type="pic" sz="quarter" idx="17"/>
          </p:nvPr>
        </p:nvSpPr>
        <p:spPr>
          <a:xfrm>
            <a:off x="0" y="3456934"/>
            <a:ext cx="3316081" cy="3064464"/>
          </a:xfrm>
          <a:custGeom>
            <a:avLst/>
            <a:gdLst>
              <a:gd name="connsiteX0" fmla="*/ 3156320 w 3316081"/>
              <a:gd name="connsiteY0" fmla="*/ 0 h 3064464"/>
              <a:gd name="connsiteX1" fmla="*/ 3306376 w 3316081"/>
              <a:gd name="connsiteY1" fmla="*/ 211984 h 3064464"/>
              <a:gd name="connsiteX2" fmla="*/ 2819114 w 3316081"/>
              <a:gd name="connsiteY2" fmla="*/ 1393111 h 3064464"/>
              <a:gd name="connsiteX3" fmla="*/ 557490 w 3316081"/>
              <a:gd name="connsiteY3" fmla="*/ 3063539 h 3064464"/>
              <a:gd name="connsiteX4" fmla="*/ 532535 w 3316081"/>
              <a:gd name="connsiteY4" fmla="*/ 3064464 h 3064464"/>
              <a:gd name="connsiteX5" fmla="*/ 0 w 3316081"/>
              <a:gd name="connsiteY5" fmla="*/ 3064464 h 3064464"/>
              <a:gd name="connsiteX6" fmla="*/ 0 w 3316081"/>
              <a:gd name="connsiteY6" fmla="*/ 42165 h 3064464"/>
              <a:gd name="connsiteX7" fmla="*/ 541617 w 3316081"/>
              <a:gd name="connsiteY7" fmla="*/ 129 h 3064464"/>
              <a:gd name="connsiteX8" fmla="*/ 3156320 w 3316081"/>
              <a:gd name="connsiteY8" fmla="*/ 129 h 3064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16081" h="3064464">
                <a:moveTo>
                  <a:pt x="3156320" y="0"/>
                </a:moveTo>
                <a:cubicBezTo>
                  <a:pt x="3265288" y="0"/>
                  <a:pt x="3344502" y="111923"/>
                  <a:pt x="3306376" y="211984"/>
                </a:cubicBezTo>
                <a:lnTo>
                  <a:pt x="2819114" y="1393111"/>
                </a:lnTo>
                <a:cubicBezTo>
                  <a:pt x="2454681" y="2348466"/>
                  <a:pt x="1580031" y="2987404"/>
                  <a:pt x="557490" y="3063539"/>
                </a:cubicBezTo>
                <a:lnTo>
                  <a:pt x="532535" y="3064464"/>
                </a:lnTo>
                <a:lnTo>
                  <a:pt x="0" y="3064464"/>
                </a:lnTo>
                <a:lnTo>
                  <a:pt x="0" y="42165"/>
                </a:lnTo>
                <a:cubicBezTo>
                  <a:pt x="174785" y="14184"/>
                  <a:pt x="355883" y="129"/>
                  <a:pt x="541617" y="129"/>
                </a:cubicBezTo>
                <a:lnTo>
                  <a:pt x="3156320" y="129"/>
                </a:lnTo>
                <a:close/>
              </a:path>
            </a:pathLst>
          </a:custGeom>
          <a:pattFill prst="pct20">
            <a:fgClr>
              <a:schemeClr val="accent1"/>
            </a:fgClr>
            <a:bgClr>
              <a:schemeClr val="bg1"/>
            </a:bgClr>
          </a:pattFill>
        </p:spPr>
        <p:txBody>
          <a:bodyPr wrap="square" anchor="ctr">
            <a:noAutofit/>
          </a:bodyPr>
          <a:lstStyle>
            <a:lvl1pPr marL="0" indent="0" algn="ctr">
              <a:buNone/>
              <a:defRPr sz="1000" b="1"/>
            </a:lvl1pPr>
          </a:lstStyle>
          <a:p>
            <a:r>
              <a:rPr lang="en-US"/>
              <a:t>Click icon to add picture</a:t>
            </a:r>
          </a:p>
        </p:txBody>
      </p:sp>
      <p:pic>
        <p:nvPicPr>
          <p:cNvPr id="5" name="ADM Logo" descr="A green and blue logo&#10;&#10;AI-generated content may be incorrect.">
            <a:extLst>
              <a:ext uri="{FF2B5EF4-FFF2-40B4-BE49-F238E27FC236}">
                <a16:creationId xmlns:a16="http://schemas.microsoft.com/office/drawing/2014/main" id="{CFE3FF36-9E63-DD25-9788-9F62ED1298DB}"/>
              </a:ext>
            </a:extLst>
          </p:cNvPr>
          <p:cNvPicPr>
            <a:picLocks noChangeAspect="1"/>
          </p:cNvPicPr>
          <p:nvPr userDrawn="1"/>
        </p:nvPicPr>
        <p:blipFill>
          <a:blip r:embed="rId2"/>
          <a:stretch>
            <a:fillRect/>
          </a:stretch>
        </p:blipFill>
        <p:spPr>
          <a:xfrm>
            <a:off x="513118" y="1024474"/>
            <a:ext cx="1701800" cy="1270000"/>
          </a:xfrm>
          <a:prstGeom prst="rect">
            <a:avLst/>
          </a:prstGeom>
        </p:spPr>
      </p:pic>
      <p:cxnSp>
        <p:nvCxnSpPr>
          <p:cNvPr id="6" name="Pipe">
            <a:extLst>
              <a:ext uri="{FF2B5EF4-FFF2-40B4-BE49-F238E27FC236}">
                <a16:creationId xmlns:a16="http://schemas.microsoft.com/office/drawing/2014/main" id="{FC13BAD8-E061-18E0-5C00-16544E3F1B57}"/>
              </a:ext>
            </a:extLst>
          </p:cNvPr>
          <p:cNvCxnSpPr/>
          <p:nvPr userDrawn="1"/>
        </p:nvCxnSpPr>
        <p:spPr>
          <a:xfrm>
            <a:off x="2751667" y="1024474"/>
            <a:ext cx="0" cy="1279101"/>
          </a:xfrm>
          <a:prstGeom prst="line">
            <a:avLst/>
          </a:prstGeom>
          <a:ln w="25400">
            <a:solidFill>
              <a:srgbClr val="012169"/>
            </a:solidFill>
          </a:ln>
        </p:spPr>
        <p:style>
          <a:lnRef idx="1">
            <a:schemeClr val="accent1"/>
          </a:lnRef>
          <a:fillRef idx="0">
            <a:schemeClr val="accent1"/>
          </a:fillRef>
          <a:effectRef idx="0">
            <a:schemeClr val="accent1"/>
          </a:effectRef>
          <a:fontRef idx="minor">
            <a:schemeClr val="tx1"/>
          </a:fontRef>
        </p:style>
      </p:cxnSp>
      <p:sp>
        <p:nvSpPr>
          <p:cNvPr id="2" name="Date">
            <a:extLst>
              <a:ext uri="{FF2B5EF4-FFF2-40B4-BE49-F238E27FC236}">
                <a16:creationId xmlns:a16="http://schemas.microsoft.com/office/drawing/2014/main" id="{7AE45409-79EA-97F4-3194-8C0B879C4D9E}"/>
              </a:ext>
            </a:extLst>
          </p:cNvPr>
          <p:cNvSpPr>
            <a:spLocks noGrp="1"/>
          </p:cNvSpPr>
          <p:nvPr>
            <p:ph type="body" sz="quarter" idx="13" hasCustomPrompt="1"/>
          </p:nvPr>
        </p:nvSpPr>
        <p:spPr>
          <a:xfrm>
            <a:off x="3302389" y="2302470"/>
            <a:ext cx="8539801" cy="246221"/>
          </a:xfrm>
          <a:prstGeom prst="rect">
            <a:avLst/>
          </a:prstGeom>
        </p:spPr>
        <p:txBody>
          <a:bodyPr wrap="square" lIns="0" tIns="0" rIns="0" bIns="0">
            <a:noAutofit/>
          </a:bodyPr>
          <a:lstStyle>
            <a:lvl1pPr marL="0" indent="0">
              <a:lnSpc>
                <a:spcPct val="100000"/>
              </a:lnSpc>
              <a:spcBef>
                <a:spcPts val="0"/>
              </a:spcBef>
              <a:buNone/>
              <a:defRPr sz="1600">
                <a:latin typeface="+mn-lt"/>
              </a:defRPr>
            </a:lvl1pPr>
          </a:lstStyle>
          <a:p>
            <a:pPr lvl="0"/>
            <a:r>
              <a:rPr lang="en-US"/>
              <a:t>Date Font is Calibri, 16pt</a:t>
            </a:r>
          </a:p>
        </p:txBody>
      </p:sp>
      <p:sp>
        <p:nvSpPr>
          <p:cNvPr id="3" name="Title">
            <a:extLst>
              <a:ext uri="{FF2B5EF4-FFF2-40B4-BE49-F238E27FC236}">
                <a16:creationId xmlns:a16="http://schemas.microsoft.com/office/drawing/2014/main" id="{EE87B490-ED1D-3DA3-98B5-B3115EB934AD}"/>
              </a:ext>
            </a:extLst>
          </p:cNvPr>
          <p:cNvSpPr>
            <a:spLocks noGrp="1"/>
          </p:cNvSpPr>
          <p:nvPr>
            <p:ph type="body" sz="quarter" idx="32" hasCustomPrompt="1"/>
          </p:nvPr>
        </p:nvSpPr>
        <p:spPr>
          <a:xfrm>
            <a:off x="3302389" y="1143162"/>
            <a:ext cx="8539807" cy="1147004"/>
          </a:xfrm>
          <a:prstGeom prst="rect">
            <a:avLst/>
          </a:prstGeom>
        </p:spPr>
        <p:txBody>
          <a:bodyPr wrap="square" lIns="0" tIns="0" rIns="0" bIns="0">
            <a:noAutofit/>
          </a:bodyPr>
          <a:lstStyle>
            <a:lvl1pPr marL="0" indent="0">
              <a:lnSpc>
                <a:spcPct val="100000"/>
              </a:lnSpc>
              <a:spcBef>
                <a:spcPts val="0"/>
              </a:spcBef>
              <a:buNone/>
              <a:defRPr sz="3600" b="1" i="0">
                <a:solidFill>
                  <a:srgbClr val="012169"/>
                </a:solidFill>
                <a:latin typeface="+mj-lt"/>
              </a:defRPr>
            </a:lvl1pPr>
          </a:lstStyle>
          <a:p>
            <a:pPr lvl="0"/>
            <a:r>
              <a:rPr lang="en-US"/>
              <a:t>Title Font is Sitka Text Bold, </a:t>
            </a:r>
            <a:br>
              <a:rPr lang="en-US"/>
            </a:br>
            <a:r>
              <a:rPr lang="en-US"/>
              <a:t>36pt in Title Case</a:t>
            </a:r>
          </a:p>
        </p:txBody>
      </p:sp>
      <p:sp>
        <p:nvSpPr>
          <p:cNvPr id="4" name="Section Header">
            <a:extLst>
              <a:ext uri="{FF2B5EF4-FFF2-40B4-BE49-F238E27FC236}">
                <a16:creationId xmlns:a16="http://schemas.microsoft.com/office/drawing/2014/main" id="{545D69DD-8D45-05B7-E485-81118700BF31}"/>
              </a:ext>
            </a:extLst>
          </p:cNvPr>
          <p:cNvSpPr>
            <a:spLocks noGrp="1"/>
          </p:cNvSpPr>
          <p:nvPr>
            <p:ph type="body" sz="quarter" idx="33" hasCustomPrompt="1"/>
          </p:nvPr>
        </p:nvSpPr>
        <p:spPr>
          <a:xfrm>
            <a:off x="3302389" y="925619"/>
            <a:ext cx="8539808" cy="169277"/>
          </a:xfrm>
          <a:prstGeom prst="rect">
            <a:avLst/>
          </a:prstGeom>
        </p:spPr>
        <p:txBody>
          <a:bodyPr wrap="square" lIns="0" tIns="0" rIns="0" bIns="0">
            <a:noAutofit/>
          </a:bodyPr>
          <a:lstStyle>
            <a:lvl1pPr marL="0" indent="0">
              <a:lnSpc>
                <a:spcPct val="100000"/>
              </a:lnSpc>
              <a:spcBef>
                <a:spcPts val="0"/>
              </a:spcBef>
              <a:buNone/>
              <a:defRPr sz="1100" b="1">
                <a:solidFill>
                  <a:srgbClr val="DC582A"/>
                </a:solidFill>
                <a:latin typeface="+mn-lt"/>
              </a:defRPr>
            </a:lvl1pPr>
          </a:lstStyle>
          <a:p>
            <a:pPr lvl="0"/>
            <a:r>
              <a:rPr lang="en-US" dirty="0"/>
              <a:t>Section Header Font is Calibri Bold, 11pt</a:t>
            </a:r>
          </a:p>
        </p:txBody>
      </p:sp>
    </p:spTree>
    <p:extLst>
      <p:ext uri="{BB962C8B-B14F-4D97-AF65-F5344CB8AC3E}">
        <p14:creationId xmlns:p14="http://schemas.microsoft.com/office/powerpoint/2010/main" val="2483525378"/>
      </p:ext>
    </p:extLst>
  </p:cSld>
  <p:clrMapOvr>
    <a:masterClrMapping/>
  </p:clrMapOvr>
  <p:extLst>
    <p:ext uri="{DCECCB84-F9BA-43D5-87BE-67443E8EF086}">
      <p15:sldGuideLst xmlns:p15="http://schemas.microsoft.com/office/powerpoint/2012/main"/>
    </p:ext>
  </p:extLst>
</p:sldLayout>
</file>

<file path=ppt/slideLayouts/slideLayout140.xml><?xml version="1.0" encoding="utf-8"?>
<p:sldLayout xmlns:a="http://schemas.openxmlformats.org/drawingml/2006/main" xmlns:r="http://schemas.openxmlformats.org/officeDocument/2006/relationships" xmlns:p="http://schemas.openxmlformats.org/presentationml/2006/main" preserve="1" userDrawn="1">
  <p:cSld name="Content 1c">
    <p:spTree>
      <p:nvGrpSpPr>
        <p:cNvPr id="1" name=""/>
        <p:cNvGrpSpPr/>
        <p:nvPr/>
      </p:nvGrpSpPr>
      <p:grpSpPr>
        <a:xfrm>
          <a:off x="0" y="0"/>
          <a:ext cx="0" cy="0"/>
          <a:chOff x="0" y="0"/>
          <a:chExt cx="0" cy="0"/>
        </a:xfrm>
      </p:grpSpPr>
      <p:sp>
        <p:nvSpPr>
          <p:cNvPr id="3" name="Corner Shape">
            <a:extLst>
              <a:ext uri="{FF2B5EF4-FFF2-40B4-BE49-F238E27FC236}">
                <a16:creationId xmlns:a16="http://schemas.microsoft.com/office/drawing/2014/main" id="{295A3417-2A0C-4FCF-60E3-B9DF4894BCD2}"/>
              </a:ext>
            </a:extLst>
          </p:cNvPr>
          <p:cNvSpPr/>
          <p:nvPr userDrawn="1"/>
        </p:nvSpPr>
        <p:spPr>
          <a:xfrm>
            <a:off x="8478918" y="5169788"/>
            <a:ext cx="3715876" cy="1690969"/>
          </a:xfrm>
          <a:custGeom>
            <a:avLst/>
            <a:gdLst>
              <a:gd name="connsiteX0" fmla="*/ 0 w 3715876"/>
              <a:gd name="connsiteY0" fmla="*/ 1690969 h 1690969"/>
              <a:gd name="connsiteX1" fmla="*/ 3715877 w 3715876"/>
              <a:gd name="connsiteY1" fmla="*/ 1690969 h 1690969"/>
              <a:gd name="connsiteX2" fmla="*/ 3715877 w 3715876"/>
              <a:gd name="connsiteY2" fmla="*/ 0 h 1690969"/>
              <a:gd name="connsiteX3" fmla="*/ 0 w 3715876"/>
              <a:gd name="connsiteY3" fmla="*/ 1690969 h 1690969"/>
            </a:gdLst>
            <a:ahLst/>
            <a:cxnLst>
              <a:cxn ang="0">
                <a:pos x="connsiteX0" y="connsiteY0"/>
              </a:cxn>
              <a:cxn ang="0">
                <a:pos x="connsiteX1" y="connsiteY1"/>
              </a:cxn>
              <a:cxn ang="0">
                <a:pos x="connsiteX2" y="connsiteY2"/>
              </a:cxn>
              <a:cxn ang="0">
                <a:pos x="connsiteX3" y="connsiteY3"/>
              </a:cxn>
            </a:cxnLst>
            <a:rect l="l" t="t" r="r" b="b"/>
            <a:pathLst>
              <a:path w="3715876" h="1690969">
                <a:moveTo>
                  <a:pt x="0" y="1690969"/>
                </a:moveTo>
                <a:lnTo>
                  <a:pt x="3715877" y="1690969"/>
                </a:lnTo>
                <a:lnTo>
                  <a:pt x="3715877" y="0"/>
                </a:lnTo>
                <a:cubicBezTo>
                  <a:pt x="2817126" y="1057916"/>
                  <a:pt x="1476356" y="1690969"/>
                  <a:pt x="0" y="1690969"/>
                </a:cubicBezTo>
                <a:close/>
              </a:path>
            </a:pathLst>
          </a:custGeom>
          <a:solidFill>
            <a:schemeClr val="accent2"/>
          </a:solidFill>
          <a:ln w="12678" cap="flat">
            <a:noFill/>
            <a:prstDash val="solid"/>
            <a:miter/>
          </a:ln>
        </p:spPr>
        <p:txBody>
          <a:bodyPr rtlCol="0" anchor="ctr">
            <a:noAutofit/>
          </a:bodyPr>
          <a:lstStyle/>
          <a:p>
            <a:endParaRPr lang="en-US"/>
          </a:p>
        </p:txBody>
      </p:sp>
      <p:sp>
        <p:nvSpPr>
          <p:cNvPr id="8" name="Proprietary Statement">
            <a:extLst>
              <a:ext uri="{FF2B5EF4-FFF2-40B4-BE49-F238E27FC236}">
                <a16:creationId xmlns:a16="http://schemas.microsoft.com/office/drawing/2014/main" id="{A2CD8EA1-1900-BC9F-5CCD-8B1FCC30B697}"/>
              </a:ext>
            </a:extLst>
          </p:cNvPr>
          <p:cNvSpPr txBox="1"/>
          <p:nvPr userDrawn="1"/>
        </p:nvSpPr>
        <p:spPr>
          <a:xfrm rot="5400000">
            <a:off x="11015684" y="1173468"/>
            <a:ext cx="1949939" cy="275129"/>
          </a:xfrm>
          <a:prstGeom prst="rect">
            <a:avLst/>
          </a:prstGeom>
          <a:noFill/>
        </p:spPr>
        <p:txBody>
          <a:bodyPr wrap="square" rtlCol="0">
            <a:noAutofit/>
          </a:bodyPr>
          <a:lstStyle/>
          <a:p>
            <a:r>
              <a:rPr lang="en-US" sz="800">
                <a:solidFill>
                  <a:srgbClr val="012169"/>
                </a:solidFill>
                <a:latin typeface="+mn-lt"/>
                <a:cs typeface="Calibri" panose="020F0502020204030204" pitchFamily="34" charset="0"/>
              </a:rPr>
              <a:t>Proprietary business information of ADM.</a:t>
            </a:r>
          </a:p>
        </p:txBody>
      </p:sp>
      <p:sp>
        <p:nvSpPr>
          <p:cNvPr id="9" name="Page Number">
            <a:extLst>
              <a:ext uri="{FF2B5EF4-FFF2-40B4-BE49-F238E27FC236}">
                <a16:creationId xmlns:a16="http://schemas.microsoft.com/office/drawing/2014/main" id="{29F745D0-EF26-537A-35B7-58B8391FC002}"/>
              </a:ext>
            </a:extLst>
          </p:cNvPr>
          <p:cNvSpPr txBox="1"/>
          <p:nvPr userDrawn="1"/>
        </p:nvSpPr>
        <p:spPr>
          <a:xfrm>
            <a:off x="11725057" y="76801"/>
            <a:ext cx="583933" cy="153888"/>
          </a:xfrm>
          <a:prstGeom prst="rect">
            <a:avLst/>
          </a:prstGeom>
          <a:noFill/>
        </p:spPr>
        <p:txBody>
          <a:bodyPr wrap="square" lIns="0" tIns="0" rIns="0" bIns="0" rtlCol="0" anchor="ctr" anchorCtr="0">
            <a:noAutofit/>
          </a:bodyPr>
          <a:lstStyle/>
          <a:p>
            <a:pPr algn="ctr"/>
            <a:fld id="{B49023F9-1F1A-4EC8-9204-C35E5AB6C15C}" type="slidenum">
              <a:rPr lang="en-US" sz="1000" smtClean="0">
                <a:solidFill>
                  <a:srgbClr val="012169"/>
                </a:solidFill>
                <a:latin typeface="+mj-lt"/>
              </a:rPr>
              <a:pPr algn="ctr"/>
              <a:t>‹#›</a:t>
            </a:fld>
            <a:endParaRPr lang="en-US" sz="1000">
              <a:solidFill>
                <a:srgbClr val="012169"/>
              </a:solidFill>
              <a:latin typeface="+mj-lt"/>
            </a:endParaRPr>
          </a:p>
        </p:txBody>
      </p:sp>
      <p:sp>
        <p:nvSpPr>
          <p:cNvPr id="11" name="Copy">
            <a:extLst>
              <a:ext uri="{FF2B5EF4-FFF2-40B4-BE49-F238E27FC236}">
                <a16:creationId xmlns:a16="http://schemas.microsoft.com/office/drawing/2014/main" id="{31B208DB-C510-3903-BEDD-5B1E089F231F}"/>
              </a:ext>
            </a:extLst>
          </p:cNvPr>
          <p:cNvSpPr>
            <a:spLocks noGrp="1"/>
          </p:cNvSpPr>
          <p:nvPr>
            <p:ph type="body" sz="quarter" idx="43" hasCustomPrompt="1"/>
          </p:nvPr>
        </p:nvSpPr>
        <p:spPr>
          <a:xfrm>
            <a:off x="6425227" y="349723"/>
            <a:ext cx="5413874" cy="6162484"/>
          </a:xfrm>
          <a:prstGeom prst="rect">
            <a:avLst/>
          </a:prstGeom>
        </p:spPr>
        <p:txBody>
          <a:bodyPr lIns="0" tIns="0" rIns="0" bIns="0" anchor="t">
            <a:noAutofit/>
          </a:bodyPr>
          <a:lstStyle>
            <a:lvl1pPr marL="0" indent="0">
              <a:lnSpc>
                <a:spcPct val="100000"/>
              </a:lnSpc>
              <a:spcBef>
                <a:spcPts val="0"/>
              </a:spcBef>
              <a:buFont typeface="Arial" panose="020B0604020202020204" pitchFamily="34" charset="0"/>
              <a:buNone/>
              <a:defRPr sz="2000" b="0" i="0">
                <a:solidFill>
                  <a:srgbClr val="012169"/>
                </a:solidFill>
                <a:latin typeface="+mn-lt"/>
                <a:cs typeface="Calibri" panose="020F0502020204030204" pitchFamily="34" charset="0"/>
              </a:defRPr>
            </a:lvl1pPr>
            <a:lvl2pPr marL="290513" indent="-163513">
              <a:lnSpc>
                <a:spcPct val="100000"/>
              </a:lnSpc>
              <a:buFont typeface="Courier New" panose="02070309020205020404" pitchFamily="49" charset="0"/>
              <a:buChar char="o"/>
              <a:tabLst/>
              <a:defRPr sz="1400" b="1">
                <a:solidFill>
                  <a:srgbClr val="012169"/>
                </a:solidFill>
                <a:latin typeface="+mn-lt"/>
                <a:cs typeface="Calibri" panose="020F0502020204030204" pitchFamily="34" charset="0"/>
              </a:defRPr>
            </a:lvl2pPr>
            <a:lvl3pPr marL="523875" indent="-163513">
              <a:lnSpc>
                <a:spcPct val="100000"/>
              </a:lnSpc>
              <a:buFont typeface="Wingdings" pitchFamily="2" charset="2"/>
              <a:buChar char="§"/>
              <a:tabLst/>
              <a:defRPr sz="1400">
                <a:solidFill>
                  <a:srgbClr val="012169"/>
                </a:solidFill>
                <a:latin typeface="+mn-lt"/>
                <a:cs typeface="Calibri" panose="020F0502020204030204" pitchFamily="34" charset="0"/>
              </a:defRPr>
            </a:lvl3pPr>
            <a:lvl4pPr marL="744538" indent="-163513">
              <a:lnSpc>
                <a:spcPct val="100000"/>
              </a:lnSpc>
              <a:tabLst/>
              <a:defRPr sz="1200">
                <a:solidFill>
                  <a:srgbClr val="012169"/>
                </a:solidFill>
                <a:latin typeface="+mn-lt"/>
                <a:cs typeface="Calibri" panose="020F0502020204030204" pitchFamily="34" charset="0"/>
              </a:defRPr>
            </a:lvl4pPr>
          </a:lstStyle>
          <a:p>
            <a:pPr lvl="0"/>
            <a:r>
              <a:rPr lang="en-US" dirty="0"/>
              <a:t>Text font is Calibri, 20pt in sentence case</a:t>
            </a:r>
          </a:p>
          <a:p>
            <a:pPr lvl="1"/>
            <a:r>
              <a:rPr lang="en-US" dirty="0"/>
              <a:t>List Font is Calibri Bold, 14pt</a:t>
            </a:r>
          </a:p>
          <a:p>
            <a:pPr lvl="2"/>
            <a:r>
              <a:rPr lang="en-US" dirty="0"/>
              <a:t>List Font is Calibri, 14pt</a:t>
            </a:r>
          </a:p>
          <a:p>
            <a:pPr lvl="3"/>
            <a:r>
              <a:rPr lang="en-US" dirty="0"/>
              <a:t>List Font is Calibri, 12pt</a:t>
            </a:r>
          </a:p>
        </p:txBody>
      </p:sp>
      <p:sp>
        <p:nvSpPr>
          <p:cNvPr id="21" name="Copy">
            <a:extLst>
              <a:ext uri="{FF2B5EF4-FFF2-40B4-BE49-F238E27FC236}">
                <a16:creationId xmlns:a16="http://schemas.microsoft.com/office/drawing/2014/main" id="{C90CAE8C-9196-E224-94DD-609BBE6286D3}"/>
              </a:ext>
            </a:extLst>
          </p:cNvPr>
          <p:cNvSpPr>
            <a:spLocks noGrp="1"/>
          </p:cNvSpPr>
          <p:nvPr>
            <p:ph type="body" sz="quarter" idx="45" hasCustomPrompt="1"/>
          </p:nvPr>
        </p:nvSpPr>
        <p:spPr>
          <a:xfrm>
            <a:off x="343038" y="1874007"/>
            <a:ext cx="5737014" cy="4627324"/>
          </a:xfrm>
          <a:prstGeom prst="rect">
            <a:avLst/>
          </a:prstGeom>
        </p:spPr>
        <p:txBody>
          <a:bodyPr lIns="0" tIns="0" rIns="0" bIns="0" anchor="t">
            <a:noAutofit/>
          </a:bodyPr>
          <a:lstStyle>
            <a:lvl1pPr marL="0" indent="0">
              <a:lnSpc>
                <a:spcPct val="100000"/>
              </a:lnSpc>
              <a:spcBef>
                <a:spcPts val="0"/>
              </a:spcBef>
              <a:buFont typeface="Arial" panose="020B0604020202020204" pitchFamily="34" charset="0"/>
              <a:buNone/>
              <a:defRPr sz="2000" b="1" i="0">
                <a:solidFill>
                  <a:srgbClr val="012169"/>
                </a:solidFill>
                <a:latin typeface="+mn-lt"/>
                <a:cs typeface="Calibri" panose="020F0502020204030204" pitchFamily="34" charset="0"/>
              </a:defRPr>
            </a:lvl1pPr>
            <a:lvl2pPr marL="290513" indent="-163513">
              <a:lnSpc>
                <a:spcPct val="100000"/>
              </a:lnSpc>
              <a:buFont typeface="Courier New" panose="02070309020205020404" pitchFamily="49" charset="0"/>
              <a:buChar char="o"/>
              <a:tabLst/>
              <a:defRPr sz="1400" b="1">
                <a:solidFill>
                  <a:srgbClr val="012169"/>
                </a:solidFill>
                <a:latin typeface="+mn-lt"/>
                <a:cs typeface="Calibri" panose="020F0502020204030204" pitchFamily="34" charset="0"/>
              </a:defRPr>
            </a:lvl2pPr>
            <a:lvl3pPr marL="523875" indent="-163513">
              <a:lnSpc>
                <a:spcPct val="100000"/>
              </a:lnSpc>
              <a:buFont typeface="Wingdings" pitchFamily="2" charset="2"/>
              <a:buChar char="§"/>
              <a:tabLst/>
              <a:defRPr sz="1400">
                <a:solidFill>
                  <a:srgbClr val="012169"/>
                </a:solidFill>
                <a:latin typeface="+mn-lt"/>
                <a:cs typeface="Calibri" panose="020F0502020204030204" pitchFamily="34" charset="0"/>
              </a:defRPr>
            </a:lvl3pPr>
            <a:lvl4pPr marL="744538" indent="-163513">
              <a:lnSpc>
                <a:spcPct val="100000"/>
              </a:lnSpc>
              <a:tabLst/>
              <a:defRPr sz="1200">
                <a:solidFill>
                  <a:srgbClr val="012169"/>
                </a:solidFill>
                <a:latin typeface="+mn-lt"/>
                <a:cs typeface="Calibri" panose="020F0502020204030204" pitchFamily="34" charset="0"/>
              </a:defRPr>
            </a:lvl4pPr>
          </a:lstStyle>
          <a:p>
            <a:pPr lvl="0"/>
            <a:r>
              <a:rPr lang="en-US" dirty="0"/>
              <a:t>Text font is Calibri Bold, 20pt</a:t>
            </a:r>
          </a:p>
          <a:p>
            <a:pPr lvl="1"/>
            <a:r>
              <a:rPr lang="en-US" dirty="0"/>
              <a:t>List Font is Calibri Bold, 14pt</a:t>
            </a:r>
          </a:p>
          <a:p>
            <a:pPr lvl="2"/>
            <a:r>
              <a:rPr lang="en-US" dirty="0"/>
              <a:t>List Font is Calibri, 14pt</a:t>
            </a:r>
          </a:p>
          <a:p>
            <a:pPr lvl="3"/>
            <a:r>
              <a:rPr lang="en-US" dirty="0"/>
              <a:t>List Font is Calibri, 12pt</a:t>
            </a:r>
          </a:p>
        </p:txBody>
      </p:sp>
      <p:sp>
        <p:nvSpPr>
          <p:cNvPr id="22" name="Title">
            <a:extLst>
              <a:ext uri="{FF2B5EF4-FFF2-40B4-BE49-F238E27FC236}">
                <a16:creationId xmlns:a16="http://schemas.microsoft.com/office/drawing/2014/main" id="{149CA868-250F-D1C9-37A8-18C25C56AB21}"/>
              </a:ext>
            </a:extLst>
          </p:cNvPr>
          <p:cNvSpPr>
            <a:spLocks noGrp="1"/>
          </p:cNvSpPr>
          <p:nvPr>
            <p:ph type="body" sz="quarter" idx="29" hasCustomPrompt="1"/>
          </p:nvPr>
        </p:nvSpPr>
        <p:spPr>
          <a:xfrm>
            <a:off x="350093" y="652001"/>
            <a:ext cx="5729702" cy="861774"/>
          </a:xfrm>
          <a:prstGeom prst="rect">
            <a:avLst/>
          </a:prstGeom>
        </p:spPr>
        <p:txBody>
          <a:bodyPr wrap="square" lIns="0" tIns="0" rIns="0" bIns="0">
            <a:noAutofit/>
          </a:bodyPr>
          <a:lstStyle>
            <a:lvl1pPr marL="0" indent="0">
              <a:lnSpc>
                <a:spcPct val="100000"/>
              </a:lnSpc>
              <a:spcBef>
                <a:spcPts val="0"/>
              </a:spcBef>
              <a:buNone/>
              <a:defRPr b="1" i="0">
                <a:solidFill>
                  <a:srgbClr val="012169"/>
                </a:solidFill>
                <a:latin typeface="+mj-lt"/>
              </a:defRPr>
            </a:lvl1pPr>
          </a:lstStyle>
          <a:p>
            <a:pPr lvl="0"/>
            <a:r>
              <a:rPr lang="en-US" dirty="0"/>
              <a:t>Title Font is Sitka Text Bold, 28pt in Title Case</a:t>
            </a:r>
          </a:p>
        </p:txBody>
      </p:sp>
      <p:sp>
        <p:nvSpPr>
          <p:cNvPr id="23" name="Section Header">
            <a:extLst>
              <a:ext uri="{FF2B5EF4-FFF2-40B4-BE49-F238E27FC236}">
                <a16:creationId xmlns:a16="http://schemas.microsoft.com/office/drawing/2014/main" id="{BC03BD0A-1B73-7845-5E03-5EE7A5BE6625}"/>
              </a:ext>
            </a:extLst>
          </p:cNvPr>
          <p:cNvSpPr>
            <a:spLocks noGrp="1"/>
          </p:cNvSpPr>
          <p:nvPr>
            <p:ph type="body" sz="quarter" idx="30" hasCustomPrompt="1"/>
          </p:nvPr>
        </p:nvSpPr>
        <p:spPr>
          <a:xfrm>
            <a:off x="350094" y="351423"/>
            <a:ext cx="5729790" cy="169277"/>
          </a:xfrm>
          <a:prstGeom prst="rect">
            <a:avLst/>
          </a:prstGeom>
        </p:spPr>
        <p:txBody>
          <a:bodyPr wrap="square" lIns="0" tIns="0" rIns="0" bIns="0">
            <a:noAutofit/>
          </a:bodyPr>
          <a:lstStyle>
            <a:lvl1pPr marL="0" indent="0">
              <a:lnSpc>
                <a:spcPct val="100000"/>
              </a:lnSpc>
              <a:spcBef>
                <a:spcPts val="0"/>
              </a:spcBef>
              <a:buNone/>
              <a:defRPr sz="1100" b="1">
                <a:solidFill>
                  <a:srgbClr val="DC582A"/>
                </a:solidFill>
              </a:defRPr>
            </a:lvl1pPr>
          </a:lstStyle>
          <a:p>
            <a:pPr lvl="0"/>
            <a:r>
              <a:rPr lang="en-US" dirty="0"/>
              <a:t>Section Header Font is Calibri Bold, 11pt</a:t>
            </a:r>
          </a:p>
        </p:txBody>
      </p:sp>
    </p:spTree>
    <p:extLst>
      <p:ext uri="{BB962C8B-B14F-4D97-AF65-F5344CB8AC3E}">
        <p14:creationId xmlns:p14="http://schemas.microsoft.com/office/powerpoint/2010/main" val="663598284"/>
      </p:ext>
    </p:extLst>
  </p:cSld>
  <p:clrMapOvr>
    <a:masterClrMapping/>
  </p:clrMapOvr>
  <p:extLst>
    <p:ext uri="{DCECCB84-F9BA-43D5-87BE-67443E8EF086}">
      <p15:sldGuideLst xmlns:p15="http://schemas.microsoft.com/office/powerpoint/2012/main">
        <p15:guide id="1" pos="3840">
          <p15:clr>
            <a:srgbClr val="FBAE40"/>
          </p15:clr>
        </p15:guide>
      </p15:sldGuideLst>
    </p:ext>
  </p:extLst>
</p:sldLayout>
</file>

<file path=ppt/slideLayouts/slideLayout141.xml><?xml version="1.0" encoding="utf-8"?>
<p:sldLayout xmlns:a="http://schemas.openxmlformats.org/drawingml/2006/main" xmlns:r="http://schemas.openxmlformats.org/officeDocument/2006/relationships" xmlns:p="http://schemas.openxmlformats.org/presentationml/2006/main" preserve="1" userDrawn="1">
  <p:cSld name="Content 1d">
    <p:spTree>
      <p:nvGrpSpPr>
        <p:cNvPr id="1" name=""/>
        <p:cNvGrpSpPr/>
        <p:nvPr/>
      </p:nvGrpSpPr>
      <p:grpSpPr>
        <a:xfrm>
          <a:off x="0" y="0"/>
          <a:ext cx="0" cy="0"/>
          <a:chOff x="0" y="0"/>
          <a:chExt cx="0" cy="0"/>
        </a:xfrm>
      </p:grpSpPr>
      <p:sp>
        <p:nvSpPr>
          <p:cNvPr id="3" name="Corner Shape">
            <a:extLst>
              <a:ext uri="{FF2B5EF4-FFF2-40B4-BE49-F238E27FC236}">
                <a16:creationId xmlns:a16="http://schemas.microsoft.com/office/drawing/2014/main" id="{295A3417-2A0C-4FCF-60E3-B9DF4894BCD2}"/>
              </a:ext>
            </a:extLst>
          </p:cNvPr>
          <p:cNvSpPr/>
          <p:nvPr userDrawn="1"/>
        </p:nvSpPr>
        <p:spPr>
          <a:xfrm>
            <a:off x="8478918" y="5169788"/>
            <a:ext cx="3715876" cy="1690969"/>
          </a:xfrm>
          <a:custGeom>
            <a:avLst/>
            <a:gdLst>
              <a:gd name="connsiteX0" fmla="*/ 0 w 3715876"/>
              <a:gd name="connsiteY0" fmla="*/ 1690969 h 1690969"/>
              <a:gd name="connsiteX1" fmla="*/ 3715877 w 3715876"/>
              <a:gd name="connsiteY1" fmla="*/ 1690969 h 1690969"/>
              <a:gd name="connsiteX2" fmla="*/ 3715877 w 3715876"/>
              <a:gd name="connsiteY2" fmla="*/ 0 h 1690969"/>
              <a:gd name="connsiteX3" fmla="*/ 0 w 3715876"/>
              <a:gd name="connsiteY3" fmla="*/ 1690969 h 1690969"/>
            </a:gdLst>
            <a:ahLst/>
            <a:cxnLst>
              <a:cxn ang="0">
                <a:pos x="connsiteX0" y="connsiteY0"/>
              </a:cxn>
              <a:cxn ang="0">
                <a:pos x="connsiteX1" y="connsiteY1"/>
              </a:cxn>
              <a:cxn ang="0">
                <a:pos x="connsiteX2" y="connsiteY2"/>
              </a:cxn>
              <a:cxn ang="0">
                <a:pos x="connsiteX3" y="connsiteY3"/>
              </a:cxn>
            </a:cxnLst>
            <a:rect l="l" t="t" r="r" b="b"/>
            <a:pathLst>
              <a:path w="3715876" h="1690969">
                <a:moveTo>
                  <a:pt x="0" y="1690969"/>
                </a:moveTo>
                <a:lnTo>
                  <a:pt x="3715877" y="1690969"/>
                </a:lnTo>
                <a:lnTo>
                  <a:pt x="3715877" y="0"/>
                </a:lnTo>
                <a:cubicBezTo>
                  <a:pt x="2817126" y="1057916"/>
                  <a:pt x="1476356" y="1690969"/>
                  <a:pt x="0" y="1690969"/>
                </a:cubicBezTo>
                <a:close/>
              </a:path>
            </a:pathLst>
          </a:custGeom>
          <a:solidFill>
            <a:schemeClr val="accent4"/>
          </a:solidFill>
          <a:ln w="12678" cap="flat">
            <a:noFill/>
            <a:prstDash val="solid"/>
            <a:miter/>
          </a:ln>
        </p:spPr>
        <p:txBody>
          <a:bodyPr rtlCol="0" anchor="ctr">
            <a:noAutofit/>
          </a:bodyPr>
          <a:lstStyle/>
          <a:p>
            <a:endParaRPr lang="en-US"/>
          </a:p>
        </p:txBody>
      </p:sp>
      <p:sp>
        <p:nvSpPr>
          <p:cNvPr id="8" name="Proprietary Statement">
            <a:extLst>
              <a:ext uri="{FF2B5EF4-FFF2-40B4-BE49-F238E27FC236}">
                <a16:creationId xmlns:a16="http://schemas.microsoft.com/office/drawing/2014/main" id="{A2CD8EA1-1900-BC9F-5CCD-8B1FCC30B697}"/>
              </a:ext>
            </a:extLst>
          </p:cNvPr>
          <p:cNvSpPr txBox="1"/>
          <p:nvPr userDrawn="1"/>
        </p:nvSpPr>
        <p:spPr>
          <a:xfrm rot="5400000">
            <a:off x="11015684" y="1173468"/>
            <a:ext cx="1949939" cy="275129"/>
          </a:xfrm>
          <a:prstGeom prst="rect">
            <a:avLst/>
          </a:prstGeom>
          <a:noFill/>
        </p:spPr>
        <p:txBody>
          <a:bodyPr wrap="square" rtlCol="0">
            <a:noAutofit/>
          </a:bodyPr>
          <a:lstStyle/>
          <a:p>
            <a:r>
              <a:rPr lang="en-US" sz="800">
                <a:solidFill>
                  <a:srgbClr val="012169"/>
                </a:solidFill>
                <a:latin typeface="+mn-lt"/>
                <a:cs typeface="Calibri" panose="020F0502020204030204" pitchFamily="34" charset="0"/>
              </a:rPr>
              <a:t>Proprietary business information of ADM.</a:t>
            </a:r>
          </a:p>
        </p:txBody>
      </p:sp>
      <p:sp>
        <p:nvSpPr>
          <p:cNvPr id="9" name="Page Number">
            <a:extLst>
              <a:ext uri="{FF2B5EF4-FFF2-40B4-BE49-F238E27FC236}">
                <a16:creationId xmlns:a16="http://schemas.microsoft.com/office/drawing/2014/main" id="{29F745D0-EF26-537A-35B7-58B8391FC002}"/>
              </a:ext>
            </a:extLst>
          </p:cNvPr>
          <p:cNvSpPr txBox="1"/>
          <p:nvPr userDrawn="1"/>
        </p:nvSpPr>
        <p:spPr>
          <a:xfrm>
            <a:off x="11725057" y="76801"/>
            <a:ext cx="583933" cy="153888"/>
          </a:xfrm>
          <a:prstGeom prst="rect">
            <a:avLst/>
          </a:prstGeom>
          <a:noFill/>
        </p:spPr>
        <p:txBody>
          <a:bodyPr wrap="square" lIns="0" tIns="0" rIns="0" bIns="0" rtlCol="0" anchor="ctr" anchorCtr="0">
            <a:noAutofit/>
          </a:bodyPr>
          <a:lstStyle/>
          <a:p>
            <a:pPr algn="ctr"/>
            <a:fld id="{B49023F9-1F1A-4EC8-9204-C35E5AB6C15C}" type="slidenum">
              <a:rPr lang="en-US" sz="1000" smtClean="0">
                <a:solidFill>
                  <a:srgbClr val="012169"/>
                </a:solidFill>
                <a:latin typeface="+mj-lt"/>
              </a:rPr>
              <a:pPr algn="ctr"/>
              <a:t>‹#›</a:t>
            </a:fld>
            <a:endParaRPr lang="en-US" sz="1000">
              <a:solidFill>
                <a:srgbClr val="012169"/>
              </a:solidFill>
              <a:latin typeface="+mj-lt"/>
            </a:endParaRPr>
          </a:p>
        </p:txBody>
      </p:sp>
      <p:sp>
        <p:nvSpPr>
          <p:cNvPr id="11" name="Copy">
            <a:extLst>
              <a:ext uri="{FF2B5EF4-FFF2-40B4-BE49-F238E27FC236}">
                <a16:creationId xmlns:a16="http://schemas.microsoft.com/office/drawing/2014/main" id="{31B208DB-C510-3903-BEDD-5B1E089F231F}"/>
              </a:ext>
            </a:extLst>
          </p:cNvPr>
          <p:cNvSpPr>
            <a:spLocks noGrp="1"/>
          </p:cNvSpPr>
          <p:nvPr>
            <p:ph type="body" sz="quarter" idx="43" hasCustomPrompt="1"/>
          </p:nvPr>
        </p:nvSpPr>
        <p:spPr>
          <a:xfrm>
            <a:off x="6425227" y="349723"/>
            <a:ext cx="5413874" cy="6162484"/>
          </a:xfrm>
          <a:prstGeom prst="rect">
            <a:avLst/>
          </a:prstGeom>
        </p:spPr>
        <p:txBody>
          <a:bodyPr lIns="0" tIns="0" rIns="0" bIns="0" anchor="t">
            <a:noAutofit/>
          </a:bodyPr>
          <a:lstStyle>
            <a:lvl1pPr marL="0" indent="0">
              <a:lnSpc>
                <a:spcPct val="100000"/>
              </a:lnSpc>
              <a:spcBef>
                <a:spcPts val="0"/>
              </a:spcBef>
              <a:buFont typeface="Arial" panose="020B0604020202020204" pitchFamily="34" charset="0"/>
              <a:buNone/>
              <a:defRPr sz="2000" b="0" i="0">
                <a:solidFill>
                  <a:srgbClr val="012169"/>
                </a:solidFill>
                <a:latin typeface="+mn-lt"/>
                <a:cs typeface="Calibri" panose="020F0502020204030204" pitchFamily="34" charset="0"/>
              </a:defRPr>
            </a:lvl1pPr>
            <a:lvl2pPr marL="290513" indent="-163513">
              <a:lnSpc>
                <a:spcPct val="100000"/>
              </a:lnSpc>
              <a:buFont typeface="Courier New" panose="02070309020205020404" pitchFamily="49" charset="0"/>
              <a:buChar char="o"/>
              <a:tabLst/>
              <a:defRPr sz="1400" b="1">
                <a:solidFill>
                  <a:srgbClr val="012169"/>
                </a:solidFill>
                <a:latin typeface="+mn-lt"/>
                <a:cs typeface="Calibri" panose="020F0502020204030204" pitchFamily="34" charset="0"/>
              </a:defRPr>
            </a:lvl2pPr>
            <a:lvl3pPr marL="523875" indent="-163513">
              <a:lnSpc>
                <a:spcPct val="100000"/>
              </a:lnSpc>
              <a:buFont typeface="Wingdings" pitchFamily="2" charset="2"/>
              <a:buChar char="§"/>
              <a:tabLst/>
              <a:defRPr sz="1400">
                <a:solidFill>
                  <a:srgbClr val="012169"/>
                </a:solidFill>
                <a:latin typeface="+mn-lt"/>
                <a:cs typeface="Calibri" panose="020F0502020204030204" pitchFamily="34" charset="0"/>
              </a:defRPr>
            </a:lvl3pPr>
            <a:lvl4pPr marL="744538" indent="-163513">
              <a:lnSpc>
                <a:spcPct val="100000"/>
              </a:lnSpc>
              <a:tabLst/>
              <a:defRPr sz="1200">
                <a:solidFill>
                  <a:srgbClr val="012169"/>
                </a:solidFill>
                <a:latin typeface="+mn-lt"/>
                <a:cs typeface="Calibri" panose="020F0502020204030204" pitchFamily="34" charset="0"/>
              </a:defRPr>
            </a:lvl4pPr>
          </a:lstStyle>
          <a:p>
            <a:pPr lvl="0"/>
            <a:r>
              <a:rPr lang="en-US" dirty="0"/>
              <a:t>Text font is Calibri, 20pt in sentence case</a:t>
            </a:r>
          </a:p>
          <a:p>
            <a:pPr lvl="1"/>
            <a:r>
              <a:rPr lang="en-US" dirty="0"/>
              <a:t>List Font is Calibri Bold, 14pt</a:t>
            </a:r>
          </a:p>
          <a:p>
            <a:pPr lvl="2"/>
            <a:r>
              <a:rPr lang="en-US" dirty="0"/>
              <a:t>List Font is Calibri, 14pt</a:t>
            </a:r>
          </a:p>
          <a:p>
            <a:pPr lvl="3"/>
            <a:r>
              <a:rPr lang="en-US" dirty="0"/>
              <a:t>List Font is Calibri, 12pt</a:t>
            </a:r>
          </a:p>
        </p:txBody>
      </p:sp>
      <p:sp>
        <p:nvSpPr>
          <p:cNvPr id="21" name="Copy">
            <a:extLst>
              <a:ext uri="{FF2B5EF4-FFF2-40B4-BE49-F238E27FC236}">
                <a16:creationId xmlns:a16="http://schemas.microsoft.com/office/drawing/2014/main" id="{C90CAE8C-9196-E224-94DD-609BBE6286D3}"/>
              </a:ext>
            </a:extLst>
          </p:cNvPr>
          <p:cNvSpPr>
            <a:spLocks noGrp="1"/>
          </p:cNvSpPr>
          <p:nvPr>
            <p:ph type="body" sz="quarter" idx="45" hasCustomPrompt="1"/>
          </p:nvPr>
        </p:nvSpPr>
        <p:spPr>
          <a:xfrm>
            <a:off x="343038" y="1874007"/>
            <a:ext cx="5737014" cy="4627324"/>
          </a:xfrm>
          <a:prstGeom prst="rect">
            <a:avLst/>
          </a:prstGeom>
        </p:spPr>
        <p:txBody>
          <a:bodyPr lIns="0" tIns="0" rIns="0" bIns="0" anchor="t">
            <a:noAutofit/>
          </a:bodyPr>
          <a:lstStyle>
            <a:lvl1pPr marL="0" indent="0">
              <a:lnSpc>
                <a:spcPct val="100000"/>
              </a:lnSpc>
              <a:spcBef>
                <a:spcPts val="0"/>
              </a:spcBef>
              <a:buFont typeface="Arial" panose="020B0604020202020204" pitchFamily="34" charset="0"/>
              <a:buNone/>
              <a:defRPr sz="2000" b="1" i="0">
                <a:solidFill>
                  <a:srgbClr val="012169"/>
                </a:solidFill>
                <a:latin typeface="+mn-lt"/>
                <a:cs typeface="Calibri" panose="020F0502020204030204" pitchFamily="34" charset="0"/>
              </a:defRPr>
            </a:lvl1pPr>
            <a:lvl2pPr marL="290513" indent="-163513">
              <a:lnSpc>
                <a:spcPct val="100000"/>
              </a:lnSpc>
              <a:buFont typeface="Courier New" panose="02070309020205020404" pitchFamily="49" charset="0"/>
              <a:buChar char="o"/>
              <a:tabLst/>
              <a:defRPr sz="1400" b="1">
                <a:solidFill>
                  <a:srgbClr val="012169"/>
                </a:solidFill>
                <a:latin typeface="+mn-lt"/>
                <a:cs typeface="Calibri" panose="020F0502020204030204" pitchFamily="34" charset="0"/>
              </a:defRPr>
            </a:lvl2pPr>
            <a:lvl3pPr marL="523875" indent="-163513">
              <a:lnSpc>
                <a:spcPct val="100000"/>
              </a:lnSpc>
              <a:buFont typeface="Wingdings" pitchFamily="2" charset="2"/>
              <a:buChar char="§"/>
              <a:tabLst/>
              <a:defRPr sz="1400">
                <a:solidFill>
                  <a:srgbClr val="012169"/>
                </a:solidFill>
                <a:latin typeface="+mn-lt"/>
                <a:cs typeface="Calibri" panose="020F0502020204030204" pitchFamily="34" charset="0"/>
              </a:defRPr>
            </a:lvl3pPr>
            <a:lvl4pPr marL="744538" indent="-163513">
              <a:lnSpc>
                <a:spcPct val="100000"/>
              </a:lnSpc>
              <a:tabLst/>
              <a:defRPr sz="1200">
                <a:solidFill>
                  <a:srgbClr val="012169"/>
                </a:solidFill>
                <a:latin typeface="+mn-lt"/>
                <a:cs typeface="Calibri" panose="020F0502020204030204" pitchFamily="34" charset="0"/>
              </a:defRPr>
            </a:lvl4pPr>
          </a:lstStyle>
          <a:p>
            <a:pPr lvl="0"/>
            <a:r>
              <a:rPr lang="en-US" dirty="0"/>
              <a:t>Text font is Calibri Bold, 20pt</a:t>
            </a:r>
          </a:p>
          <a:p>
            <a:pPr lvl="1"/>
            <a:r>
              <a:rPr lang="en-US" dirty="0"/>
              <a:t>List Font is Calibri Bold, 14pt</a:t>
            </a:r>
          </a:p>
          <a:p>
            <a:pPr lvl="2"/>
            <a:r>
              <a:rPr lang="en-US" dirty="0"/>
              <a:t>List Font is Calibri, 14pt</a:t>
            </a:r>
          </a:p>
          <a:p>
            <a:pPr lvl="3"/>
            <a:r>
              <a:rPr lang="en-US" dirty="0"/>
              <a:t>List Font is Calibri, 12pt</a:t>
            </a:r>
          </a:p>
        </p:txBody>
      </p:sp>
      <p:sp>
        <p:nvSpPr>
          <p:cNvPr id="22" name="Title">
            <a:extLst>
              <a:ext uri="{FF2B5EF4-FFF2-40B4-BE49-F238E27FC236}">
                <a16:creationId xmlns:a16="http://schemas.microsoft.com/office/drawing/2014/main" id="{149CA868-250F-D1C9-37A8-18C25C56AB21}"/>
              </a:ext>
            </a:extLst>
          </p:cNvPr>
          <p:cNvSpPr>
            <a:spLocks noGrp="1"/>
          </p:cNvSpPr>
          <p:nvPr>
            <p:ph type="body" sz="quarter" idx="29" hasCustomPrompt="1"/>
          </p:nvPr>
        </p:nvSpPr>
        <p:spPr>
          <a:xfrm>
            <a:off x="350093" y="652001"/>
            <a:ext cx="5729702" cy="861774"/>
          </a:xfrm>
          <a:prstGeom prst="rect">
            <a:avLst/>
          </a:prstGeom>
        </p:spPr>
        <p:txBody>
          <a:bodyPr wrap="square" lIns="0" tIns="0" rIns="0" bIns="0">
            <a:noAutofit/>
          </a:bodyPr>
          <a:lstStyle>
            <a:lvl1pPr marL="0" indent="0">
              <a:lnSpc>
                <a:spcPct val="100000"/>
              </a:lnSpc>
              <a:spcBef>
                <a:spcPts val="0"/>
              </a:spcBef>
              <a:buNone/>
              <a:defRPr b="1" i="0">
                <a:solidFill>
                  <a:srgbClr val="012169"/>
                </a:solidFill>
                <a:latin typeface="+mj-lt"/>
              </a:defRPr>
            </a:lvl1pPr>
          </a:lstStyle>
          <a:p>
            <a:pPr lvl="0"/>
            <a:r>
              <a:rPr lang="en-US" dirty="0"/>
              <a:t>Title Font is Sitka Text Bold, 28pt in Title Case</a:t>
            </a:r>
          </a:p>
        </p:txBody>
      </p:sp>
      <p:sp>
        <p:nvSpPr>
          <p:cNvPr id="23" name="Section Header">
            <a:extLst>
              <a:ext uri="{FF2B5EF4-FFF2-40B4-BE49-F238E27FC236}">
                <a16:creationId xmlns:a16="http://schemas.microsoft.com/office/drawing/2014/main" id="{BC03BD0A-1B73-7845-5E03-5EE7A5BE6625}"/>
              </a:ext>
            </a:extLst>
          </p:cNvPr>
          <p:cNvSpPr>
            <a:spLocks noGrp="1"/>
          </p:cNvSpPr>
          <p:nvPr>
            <p:ph type="body" sz="quarter" idx="30" hasCustomPrompt="1"/>
          </p:nvPr>
        </p:nvSpPr>
        <p:spPr>
          <a:xfrm>
            <a:off x="350094" y="351423"/>
            <a:ext cx="5729790" cy="169277"/>
          </a:xfrm>
          <a:prstGeom prst="rect">
            <a:avLst/>
          </a:prstGeom>
        </p:spPr>
        <p:txBody>
          <a:bodyPr wrap="square" lIns="0" tIns="0" rIns="0" bIns="0">
            <a:noAutofit/>
          </a:bodyPr>
          <a:lstStyle>
            <a:lvl1pPr marL="0" indent="0">
              <a:lnSpc>
                <a:spcPct val="100000"/>
              </a:lnSpc>
              <a:spcBef>
                <a:spcPts val="0"/>
              </a:spcBef>
              <a:buNone/>
              <a:defRPr sz="1100" b="1">
                <a:solidFill>
                  <a:srgbClr val="DC582A"/>
                </a:solidFill>
              </a:defRPr>
            </a:lvl1pPr>
          </a:lstStyle>
          <a:p>
            <a:pPr lvl="0"/>
            <a:r>
              <a:rPr lang="en-US" dirty="0"/>
              <a:t>Section Header Font is Calibri Bold, 11pt</a:t>
            </a:r>
          </a:p>
        </p:txBody>
      </p:sp>
    </p:spTree>
    <p:extLst>
      <p:ext uri="{BB962C8B-B14F-4D97-AF65-F5344CB8AC3E}">
        <p14:creationId xmlns:p14="http://schemas.microsoft.com/office/powerpoint/2010/main" val="2542829291"/>
      </p:ext>
    </p:extLst>
  </p:cSld>
  <p:clrMapOvr>
    <a:masterClrMapping/>
  </p:clrMapOvr>
  <p:extLst>
    <p:ext uri="{DCECCB84-F9BA-43D5-87BE-67443E8EF086}">
      <p15:sldGuideLst xmlns:p15="http://schemas.microsoft.com/office/powerpoint/2012/main">
        <p15:guide id="1" pos="3840">
          <p15:clr>
            <a:srgbClr val="FBAE40"/>
          </p15:clr>
        </p15:guide>
      </p15:sldGuideLst>
    </p:ext>
  </p:extLst>
</p:sldLayout>
</file>

<file path=ppt/slideLayouts/slideLayout142.xml><?xml version="1.0" encoding="utf-8"?>
<p:sldLayout xmlns:a="http://schemas.openxmlformats.org/drawingml/2006/main" xmlns:r="http://schemas.openxmlformats.org/officeDocument/2006/relationships" xmlns:p="http://schemas.openxmlformats.org/presentationml/2006/main" preserve="1" userDrawn="1">
  <p:cSld name="Content 1e">
    <p:spTree>
      <p:nvGrpSpPr>
        <p:cNvPr id="1" name=""/>
        <p:cNvGrpSpPr/>
        <p:nvPr/>
      </p:nvGrpSpPr>
      <p:grpSpPr>
        <a:xfrm>
          <a:off x="0" y="0"/>
          <a:ext cx="0" cy="0"/>
          <a:chOff x="0" y="0"/>
          <a:chExt cx="0" cy="0"/>
        </a:xfrm>
      </p:grpSpPr>
      <p:sp>
        <p:nvSpPr>
          <p:cNvPr id="3" name="Corner Shape">
            <a:extLst>
              <a:ext uri="{FF2B5EF4-FFF2-40B4-BE49-F238E27FC236}">
                <a16:creationId xmlns:a16="http://schemas.microsoft.com/office/drawing/2014/main" id="{295A3417-2A0C-4FCF-60E3-B9DF4894BCD2}"/>
              </a:ext>
            </a:extLst>
          </p:cNvPr>
          <p:cNvSpPr/>
          <p:nvPr userDrawn="1"/>
        </p:nvSpPr>
        <p:spPr>
          <a:xfrm>
            <a:off x="8478918" y="5169788"/>
            <a:ext cx="3715876" cy="1690969"/>
          </a:xfrm>
          <a:custGeom>
            <a:avLst/>
            <a:gdLst>
              <a:gd name="connsiteX0" fmla="*/ 0 w 3715876"/>
              <a:gd name="connsiteY0" fmla="*/ 1690969 h 1690969"/>
              <a:gd name="connsiteX1" fmla="*/ 3715877 w 3715876"/>
              <a:gd name="connsiteY1" fmla="*/ 1690969 h 1690969"/>
              <a:gd name="connsiteX2" fmla="*/ 3715877 w 3715876"/>
              <a:gd name="connsiteY2" fmla="*/ 0 h 1690969"/>
              <a:gd name="connsiteX3" fmla="*/ 0 w 3715876"/>
              <a:gd name="connsiteY3" fmla="*/ 1690969 h 1690969"/>
            </a:gdLst>
            <a:ahLst/>
            <a:cxnLst>
              <a:cxn ang="0">
                <a:pos x="connsiteX0" y="connsiteY0"/>
              </a:cxn>
              <a:cxn ang="0">
                <a:pos x="connsiteX1" y="connsiteY1"/>
              </a:cxn>
              <a:cxn ang="0">
                <a:pos x="connsiteX2" y="connsiteY2"/>
              </a:cxn>
              <a:cxn ang="0">
                <a:pos x="connsiteX3" y="connsiteY3"/>
              </a:cxn>
            </a:cxnLst>
            <a:rect l="l" t="t" r="r" b="b"/>
            <a:pathLst>
              <a:path w="3715876" h="1690969">
                <a:moveTo>
                  <a:pt x="0" y="1690969"/>
                </a:moveTo>
                <a:lnTo>
                  <a:pt x="3715877" y="1690969"/>
                </a:lnTo>
                <a:lnTo>
                  <a:pt x="3715877" y="0"/>
                </a:lnTo>
                <a:cubicBezTo>
                  <a:pt x="2817126" y="1057916"/>
                  <a:pt x="1476356" y="1690969"/>
                  <a:pt x="0" y="1690969"/>
                </a:cubicBezTo>
                <a:close/>
              </a:path>
            </a:pathLst>
          </a:custGeom>
          <a:solidFill>
            <a:schemeClr val="accent3"/>
          </a:solidFill>
          <a:ln w="12678" cap="flat">
            <a:noFill/>
            <a:prstDash val="solid"/>
            <a:miter/>
          </a:ln>
        </p:spPr>
        <p:txBody>
          <a:bodyPr rtlCol="0" anchor="ctr">
            <a:noAutofit/>
          </a:bodyPr>
          <a:lstStyle/>
          <a:p>
            <a:endParaRPr lang="en-US"/>
          </a:p>
        </p:txBody>
      </p:sp>
      <p:sp>
        <p:nvSpPr>
          <p:cNvPr id="8" name="Proprietary Statement">
            <a:extLst>
              <a:ext uri="{FF2B5EF4-FFF2-40B4-BE49-F238E27FC236}">
                <a16:creationId xmlns:a16="http://schemas.microsoft.com/office/drawing/2014/main" id="{A2CD8EA1-1900-BC9F-5CCD-8B1FCC30B697}"/>
              </a:ext>
            </a:extLst>
          </p:cNvPr>
          <p:cNvSpPr txBox="1"/>
          <p:nvPr userDrawn="1"/>
        </p:nvSpPr>
        <p:spPr>
          <a:xfrm rot="5400000">
            <a:off x="11015684" y="1173468"/>
            <a:ext cx="1949939" cy="275129"/>
          </a:xfrm>
          <a:prstGeom prst="rect">
            <a:avLst/>
          </a:prstGeom>
          <a:noFill/>
        </p:spPr>
        <p:txBody>
          <a:bodyPr wrap="square" rtlCol="0">
            <a:noAutofit/>
          </a:bodyPr>
          <a:lstStyle/>
          <a:p>
            <a:r>
              <a:rPr lang="en-US" sz="800">
                <a:solidFill>
                  <a:srgbClr val="012169"/>
                </a:solidFill>
                <a:latin typeface="+mn-lt"/>
                <a:cs typeface="Calibri" panose="020F0502020204030204" pitchFamily="34" charset="0"/>
              </a:rPr>
              <a:t>Proprietary business information of ADM.</a:t>
            </a:r>
          </a:p>
        </p:txBody>
      </p:sp>
      <p:sp>
        <p:nvSpPr>
          <p:cNvPr id="9" name="Page Number">
            <a:extLst>
              <a:ext uri="{FF2B5EF4-FFF2-40B4-BE49-F238E27FC236}">
                <a16:creationId xmlns:a16="http://schemas.microsoft.com/office/drawing/2014/main" id="{29F745D0-EF26-537A-35B7-58B8391FC002}"/>
              </a:ext>
            </a:extLst>
          </p:cNvPr>
          <p:cNvSpPr txBox="1"/>
          <p:nvPr userDrawn="1"/>
        </p:nvSpPr>
        <p:spPr>
          <a:xfrm>
            <a:off x="11725057" y="76801"/>
            <a:ext cx="583933" cy="153888"/>
          </a:xfrm>
          <a:prstGeom prst="rect">
            <a:avLst/>
          </a:prstGeom>
          <a:noFill/>
        </p:spPr>
        <p:txBody>
          <a:bodyPr wrap="square" lIns="0" tIns="0" rIns="0" bIns="0" rtlCol="0" anchor="ctr" anchorCtr="0">
            <a:noAutofit/>
          </a:bodyPr>
          <a:lstStyle/>
          <a:p>
            <a:pPr algn="ctr"/>
            <a:fld id="{B49023F9-1F1A-4EC8-9204-C35E5AB6C15C}" type="slidenum">
              <a:rPr lang="en-US" sz="1000" smtClean="0">
                <a:solidFill>
                  <a:srgbClr val="012169"/>
                </a:solidFill>
                <a:latin typeface="+mj-lt"/>
              </a:rPr>
              <a:pPr algn="ctr"/>
              <a:t>‹#›</a:t>
            </a:fld>
            <a:endParaRPr lang="en-US" sz="1000">
              <a:solidFill>
                <a:srgbClr val="012169"/>
              </a:solidFill>
              <a:latin typeface="+mj-lt"/>
            </a:endParaRPr>
          </a:p>
        </p:txBody>
      </p:sp>
      <p:sp>
        <p:nvSpPr>
          <p:cNvPr id="11" name="Copy">
            <a:extLst>
              <a:ext uri="{FF2B5EF4-FFF2-40B4-BE49-F238E27FC236}">
                <a16:creationId xmlns:a16="http://schemas.microsoft.com/office/drawing/2014/main" id="{31B208DB-C510-3903-BEDD-5B1E089F231F}"/>
              </a:ext>
            </a:extLst>
          </p:cNvPr>
          <p:cNvSpPr>
            <a:spLocks noGrp="1"/>
          </p:cNvSpPr>
          <p:nvPr>
            <p:ph type="body" sz="quarter" idx="43" hasCustomPrompt="1"/>
          </p:nvPr>
        </p:nvSpPr>
        <p:spPr>
          <a:xfrm>
            <a:off x="6425227" y="349723"/>
            <a:ext cx="5413874" cy="6162484"/>
          </a:xfrm>
          <a:prstGeom prst="rect">
            <a:avLst/>
          </a:prstGeom>
        </p:spPr>
        <p:txBody>
          <a:bodyPr lIns="0" tIns="0" rIns="0" bIns="0" anchor="t">
            <a:noAutofit/>
          </a:bodyPr>
          <a:lstStyle>
            <a:lvl1pPr marL="0" indent="0">
              <a:lnSpc>
                <a:spcPct val="100000"/>
              </a:lnSpc>
              <a:spcBef>
                <a:spcPts val="0"/>
              </a:spcBef>
              <a:buFont typeface="Arial" panose="020B0604020202020204" pitchFamily="34" charset="0"/>
              <a:buNone/>
              <a:defRPr sz="2000" b="0" i="0">
                <a:solidFill>
                  <a:srgbClr val="012169"/>
                </a:solidFill>
                <a:latin typeface="+mn-lt"/>
                <a:cs typeface="Calibri" panose="020F0502020204030204" pitchFamily="34" charset="0"/>
              </a:defRPr>
            </a:lvl1pPr>
            <a:lvl2pPr marL="290513" indent="-163513">
              <a:lnSpc>
                <a:spcPct val="100000"/>
              </a:lnSpc>
              <a:buFont typeface="Courier New" panose="02070309020205020404" pitchFamily="49" charset="0"/>
              <a:buChar char="o"/>
              <a:tabLst/>
              <a:defRPr sz="1400" b="1">
                <a:solidFill>
                  <a:srgbClr val="012169"/>
                </a:solidFill>
                <a:latin typeface="+mn-lt"/>
                <a:cs typeface="Calibri" panose="020F0502020204030204" pitchFamily="34" charset="0"/>
              </a:defRPr>
            </a:lvl2pPr>
            <a:lvl3pPr marL="523875" indent="-163513">
              <a:lnSpc>
                <a:spcPct val="100000"/>
              </a:lnSpc>
              <a:buFont typeface="Wingdings" pitchFamily="2" charset="2"/>
              <a:buChar char="§"/>
              <a:tabLst/>
              <a:defRPr sz="1400">
                <a:solidFill>
                  <a:srgbClr val="012169"/>
                </a:solidFill>
                <a:latin typeface="+mn-lt"/>
                <a:cs typeface="Calibri" panose="020F0502020204030204" pitchFamily="34" charset="0"/>
              </a:defRPr>
            </a:lvl3pPr>
            <a:lvl4pPr marL="744538" indent="-163513">
              <a:lnSpc>
                <a:spcPct val="100000"/>
              </a:lnSpc>
              <a:tabLst/>
              <a:defRPr sz="1200">
                <a:solidFill>
                  <a:srgbClr val="012169"/>
                </a:solidFill>
                <a:latin typeface="+mn-lt"/>
                <a:cs typeface="Calibri" panose="020F0502020204030204" pitchFamily="34" charset="0"/>
              </a:defRPr>
            </a:lvl4pPr>
          </a:lstStyle>
          <a:p>
            <a:pPr lvl="0"/>
            <a:r>
              <a:rPr lang="en-US" dirty="0"/>
              <a:t>Text font is Calibri, 20pt in sentence case</a:t>
            </a:r>
          </a:p>
          <a:p>
            <a:pPr lvl="1"/>
            <a:r>
              <a:rPr lang="en-US" dirty="0"/>
              <a:t>List Font is Calibri Bold, 14pt</a:t>
            </a:r>
          </a:p>
          <a:p>
            <a:pPr lvl="2"/>
            <a:r>
              <a:rPr lang="en-US" dirty="0"/>
              <a:t>List Font is Calibri, 14pt</a:t>
            </a:r>
          </a:p>
          <a:p>
            <a:pPr lvl="3"/>
            <a:r>
              <a:rPr lang="en-US" dirty="0"/>
              <a:t>List Font is Calibri, 12pt</a:t>
            </a:r>
          </a:p>
        </p:txBody>
      </p:sp>
      <p:sp>
        <p:nvSpPr>
          <p:cNvPr id="21" name="Copy">
            <a:extLst>
              <a:ext uri="{FF2B5EF4-FFF2-40B4-BE49-F238E27FC236}">
                <a16:creationId xmlns:a16="http://schemas.microsoft.com/office/drawing/2014/main" id="{C90CAE8C-9196-E224-94DD-609BBE6286D3}"/>
              </a:ext>
            </a:extLst>
          </p:cNvPr>
          <p:cNvSpPr>
            <a:spLocks noGrp="1"/>
          </p:cNvSpPr>
          <p:nvPr>
            <p:ph type="body" sz="quarter" idx="45" hasCustomPrompt="1"/>
          </p:nvPr>
        </p:nvSpPr>
        <p:spPr>
          <a:xfrm>
            <a:off x="343038" y="1874007"/>
            <a:ext cx="5737014" cy="4627324"/>
          </a:xfrm>
          <a:prstGeom prst="rect">
            <a:avLst/>
          </a:prstGeom>
        </p:spPr>
        <p:txBody>
          <a:bodyPr lIns="0" tIns="0" rIns="0" bIns="0" anchor="t">
            <a:noAutofit/>
          </a:bodyPr>
          <a:lstStyle>
            <a:lvl1pPr marL="0" indent="0">
              <a:lnSpc>
                <a:spcPct val="100000"/>
              </a:lnSpc>
              <a:spcBef>
                <a:spcPts val="0"/>
              </a:spcBef>
              <a:buFont typeface="Arial" panose="020B0604020202020204" pitchFamily="34" charset="0"/>
              <a:buNone/>
              <a:defRPr sz="2000" b="1" i="0">
                <a:solidFill>
                  <a:srgbClr val="012169"/>
                </a:solidFill>
                <a:latin typeface="+mn-lt"/>
                <a:cs typeface="Calibri" panose="020F0502020204030204" pitchFamily="34" charset="0"/>
              </a:defRPr>
            </a:lvl1pPr>
            <a:lvl2pPr marL="290513" indent="-163513">
              <a:lnSpc>
                <a:spcPct val="100000"/>
              </a:lnSpc>
              <a:buFont typeface="Courier New" panose="02070309020205020404" pitchFamily="49" charset="0"/>
              <a:buChar char="o"/>
              <a:tabLst/>
              <a:defRPr sz="1400" b="1">
                <a:solidFill>
                  <a:srgbClr val="012169"/>
                </a:solidFill>
                <a:latin typeface="+mn-lt"/>
                <a:cs typeface="Calibri" panose="020F0502020204030204" pitchFamily="34" charset="0"/>
              </a:defRPr>
            </a:lvl2pPr>
            <a:lvl3pPr marL="523875" indent="-163513">
              <a:lnSpc>
                <a:spcPct val="100000"/>
              </a:lnSpc>
              <a:buFont typeface="Wingdings" pitchFamily="2" charset="2"/>
              <a:buChar char="§"/>
              <a:tabLst/>
              <a:defRPr sz="1400">
                <a:solidFill>
                  <a:srgbClr val="012169"/>
                </a:solidFill>
                <a:latin typeface="+mn-lt"/>
                <a:cs typeface="Calibri" panose="020F0502020204030204" pitchFamily="34" charset="0"/>
              </a:defRPr>
            </a:lvl3pPr>
            <a:lvl4pPr marL="744538" indent="-163513">
              <a:lnSpc>
                <a:spcPct val="100000"/>
              </a:lnSpc>
              <a:tabLst/>
              <a:defRPr sz="1200">
                <a:solidFill>
                  <a:srgbClr val="012169"/>
                </a:solidFill>
                <a:latin typeface="+mn-lt"/>
                <a:cs typeface="Calibri" panose="020F0502020204030204" pitchFamily="34" charset="0"/>
              </a:defRPr>
            </a:lvl4pPr>
          </a:lstStyle>
          <a:p>
            <a:pPr lvl="0"/>
            <a:r>
              <a:rPr lang="en-US" dirty="0"/>
              <a:t>Text font is Calibri Bold, 20pt</a:t>
            </a:r>
          </a:p>
          <a:p>
            <a:pPr lvl="1"/>
            <a:r>
              <a:rPr lang="en-US" dirty="0"/>
              <a:t>List Font is Calibri Bold, 14pt</a:t>
            </a:r>
          </a:p>
          <a:p>
            <a:pPr lvl="2"/>
            <a:r>
              <a:rPr lang="en-US" dirty="0"/>
              <a:t>List Font is Calibri, 14pt</a:t>
            </a:r>
          </a:p>
          <a:p>
            <a:pPr lvl="3"/>
            <a:r>
              <a:rPr lang="en-US" dirty="0"/>
              <a:t>List Font is Calibri, 12pt</a:t>
            </a:r>
          </a:p>
        </p:txBody>
      </p:sp>
      <p:sp>
        <p:nvSpPr>
          <p:cNvPr id="22" name="Title">
            <a:extLst>
              <a:ext uri="{FF2B5EF4-FFF2-40B4-BE49-F238E27FC236}">
                <a16:creationId xmlns:a16="http://schemas.microsoft.com/office/drawing/2014/main" id="{149CA868-250F-D1C9-37A8-18C25C56AB21}"/>
              </a:ext>
            </a:extLst>
          </p:cNvPr>
          <p:cNvSpPr>
            <a:spLocks noGrp="1"/>
          </p:cNvSpPr>
          <p:nvPr>
            <p:ph type="body" sz="quarter" idx="29" hasCustomPrompt="1"/>
          </p:nvPr>
        </p:nvSpPr>
        <p:spPr>
          <a:xfrm>
            <a:off x="350093" y="652001"/>
            <a:ext cx="5729702" cy="861774"/>
          </a:xfrm>
          <a:prstGeom prst="rect">
            <a:avLst/>
          </a:prstGeom>
        </p:spPr>
        <p:txBody>
          <a:bodyPr wrap="square" lIns="0" tIns="0" rIns="0" bIns="0">
            <a:noAutofit/>
          </a:bodyPr>
          <a:lstStyle>
            <a:lvl1pPr marL="0" indent="0">
              <a:lnSpc>
                <a:spcPct val="100000"/>
              </a:lnSpc>
              <a:spcBef>
                <a:spcPts val="0"/>
              </a:spcBef>
              <a:buNone/>
              <a:defRPr b="1" i="0">
                <a:solidFill>
                  <a:srgbClr val="012169"/>
                </a:solidFill>
                <a:latin typeface="+mj-lt"/>
              </a:defRPr>
            </a:lvl1pPr>
          </a:lstStyle>
          <a:p>
            <a:pPr lvl="0"/>
            <a:r>
              <a:rPr lang="en-US" dirty="0"/>
              <a:t>Title Font is Sitka Text Bold, 28pt in Title Case</a:t>
            </a:r>
          </a:p>
        </p:txBody>
      </p:sp>
      <p:sp>
        <p:nvSpPr>
          <p:cNvPr id="23" name="Section Header">
            <a:extLst>
              <a:ext uri="{FF2B5EF4-FFF2-40B4-BE49-F238E27FC236}">
                <a16:creationId xmlns:a16="http://schemas.microsoft.com/office/drawing/2014/main" id="{BC03BD0A-1B73-7845-5E03-5EE7A5BE6625}"/>
              </a:ext>
            </a:extLst>
          </p:cNvPr>
          <p:cNvSpPr>
            <a:spLocks noGrp="1"/>
          </p:cNvSpPr>
          <p:nvPr>
            <p:ph type="body" sz="quarter" idx="30" hasCustomPrompt="1"/>
          </p:nvPr>
        </p:nvSpPr>
        <p:spPr>
          <a:xfrm>
            <a:off x="350094" y="351423"/>
            <a:ext cx="5729790" cy="169277"/>
          </a:xfrm>
          <a:prstGeom prst="rect">
            <a:avLst/>
          </a:prstGeom>
        </p:spPr>
        <p:txBody>
          <a:bodyPr wrap="square" lIns="0" tIns="0" rIns="0" bIns="0">
            <a:noAutofit/>
          </a:bodyPr>
          <a:lstStyle>
            <a:lvl1pPr marL="0" indent="0">
              <a:lnSpc>
                <a:spcPct val="100000"/>
              </a:lnSpc>
              <a:spcBef>
                <a:spcPts val="0"/>
              </a:spcBef>
              <a:buNone/>
              <a:defRPr sz="1100" b="1">
                <a:solidFill>
                  <a:srgbClr val="DC582A"/>
                </a:solidFill>
              </a:defRPr>
            </a:lvl1pPr>
          </a:lstStyle>
          <a:p>
            <a:pPr lvl="0"/>
            <a:r>
              <a:rPr lang="en-US" dirty="0"/>
              <a:t>Section Header Font is Calibri Bold, 11pt</a:t>
            </a:r>
          </a:p>
        </p:txBody>
      </p:sp>
    </p:spTree>
    <p:extLst>
      <p:ext uri="{BB962C8B-B14F-4D97-AF65-F5344CB8AC3E}">
        <p14:creationId xmlns:p14="http://schemas.microsoft.com/office/powerpoint/2010/main" val="764982763"/>
      </p:ext>
    </p:extLst>
  </p:cSld>
  <p:clrMapOvr>
    <a:masterClrMapping/>
  </p:clrMapOvr>
  <p:extLst>
    <p:ext uri="{DCECCB84-F9BA-43D5-87BE-67443E8EF086}">
      <p15:sldGuideLst xmlns:p15="http://schemas.microsoft.com/office/powerpoint/2012/main">
        <p15:guide id="1" pos="3840">
          <p15:clr>
            <a:srgbClr val="FBAE40"/>
          </p15:clr>
        </p15:guide>
      </p15:sldGuideLst>
    </p:ext>
  </p:extLst>
</p:sldLayout>
</file>

<file path=ppt/slideLayouts/slideLayout143.xml><?xml version="1.0" encoding="utf-8"?>
<p:sldLayout xmlns:a="http://schemas.openxmlformats.org/drawingml/2006/main" xmlns:r="http://schemas.openxmlformats.org/officeDocument/2006/relationships" xmlns:p="http://schemas.openxmlformats.org/presentationml/2006/main" preserve="1" userDrawn="1">
  <p:cSld name="Content 1f">
    <p:spTree>
      <p:nvGrpSpPr>
        <p:cNvPr id="1" name=""/>
        <p:cNvGrpSpPr/>
        <p:nvPr/>
      </p:nvGrpSpPr>
      <p:grpSpPr>
        <a:xfrm>
          <a:off x="0" y="0"/>
          <a:ext cx="0" cy="0"/>
          <a:chOff x="0" y="0"/>
          <a:chExt cx="0" cy="0"/>
        </a:xfrm>
      </p:grpSpPr>
      <p:sp>
        <p:nvSpPr>
          <p:cNvPr id="3" name="Corner Shape">
            <a:extLst>
              <a:ext uri="{FF2B5EF4-FFF2-40B4-BE49-F238E27FC236}">
                <a16:creationId xmlns:a16="http://schemas.microsoft.com/office/drawing/2014/main" id="{295A3417-2A0C-4FCF-60E3-B9DF4894BCD2}"/>
              </a:ext>
            </a:extLst>
          </p:cNvPr>
          <p:cNvSpPr/>
          <p:nvPr userDrawn="1"/>
        </p:nvSpPr>
        <p:spPr>
          <a:xfrm>
            <a:off x="8478918" y="5169788"/>
            <a:ext cx="3715876" cy="1690969"/>
          </a:xfrm>
          <a:custGeom>
            <a:avLst/>
            <a:gdLst>
              <a:gd name="connsiteX0" fmla="*/ 0 w 3715876"/>
              <a:gd name="connsiteY0" fmla="*/ 1690969 h 1690969"/>
              <a:gd name="connsiteX1" fmla="*/ 3715877 w 3715876"/>
              <a:gd name="connsiteY1" fmla="*/ 1690969 h 1690969"/>
              <a:gd name="connsiteX2" fmla="*/ 3715877 w 3715876"/>
              <a:gd name="connsiteY2" fmla="*/ 0 h 1690969"/>
              <a:gd name="connsiteX3" fmla="*/ 0 w 3715876"/>
              <a:gd name="connsiteY3" fmla="*/ 1690969 h 1690969"/>
            </a:gdLst>
            <a:ahLst/>
            <a:cxnLst>
              <a:cxn ang="0">
                <a:pos x="connsiteX0" y="connsiteY0"/>
              </a:cxn>
              <a:cxn ang="0">
                <a:pos x="connsiteX1" y="connsiteY1"/>
              </a:cxn>
              <a:cxn ang="0">
                <a:pos x="connsiteX2" y="connsiteY2"/>
              </a:cxn>
              <a:cxn ang="0">
                <a:pos x="connsiteX3" y="connsiteY3"/>
              </a:cxn>
            </a:cxnLst>
            <a:rect l="l" t="t" r="r" b="b"/>
            <a:pathLst>
              <a:path w="3715876" h="1690969">
                <a:moveTo>
                  <a:pt x="0" y="1690969"/>
                </a:moveTo>
                <a:lnTo>
                  <a:pt x="3715877" y="1690969"/>
                </a:lnTo>
                <a:lnTo>
                  <a:pt x="3715877" y="0"/>
                </a:lnTo>
                <a:cubicBezTo>
                  <a:pt x="2817126" y="1057916"/>
                  <a:pt x="1476356" y="1690969"/>
                  <a:pt x="0" y="1690969"/>
                </a:cubicBezTo>
                <a:close/>
              </a:path>
            </a:pathLst>
          </a:custGeom>
          <a:solidFill>
            <a:srgbClr val="BBDDE6"/>
          </a:solidFill>
          <a:ln w="12678" cap="flat">
            <a:noFill/>
            <a:prstDash val="solid"/>
            <a:miter/>
          </a:ln>
        </p:spPr>
        <p:txBody>
          <a:bodyPr rtlCol="0" anchor="ctr">
            <a:noAutofit/>
          </a:bodyPr>
          <a:lstStyle/>
          <a:p>
            <a:endParaRPr lang="en-US"/>
          </a:p>
        </p:txBody>
      </p:sp>
      <p:sp>
        <p:nvSpPr>
          <p:cNvPr id="8" name="Proprietary Statement">
            <a:extLst>
              <a:ext uri="{FF2B5EF4-FFF2-40B4-BE49-F238E27FC236}">
                <a16:creationId xmlns:a16="http://schemas.microsoft.com/office/drawing/2014/main" id="{A2CD8EA1-1900-BC9F-5CCD-8B1FCC30B697}"/>
              </a:ext>
            </a:extLst>
          </p:cNvPr>
          <p:cNvSpPr txBox="1"/>
          <p:nvPr userDrawn="1"/>
        </p:nvSpPr>
        <p:spPr>
          <a:xfrm rot="5400000">
            <a:off x="11015684" y="1173468"/>
            <a:ext cx="1949939" cy="275129"/>
          </a:xfrm>
          <a:prstGeom prst="rect">
            <a:avLst/>
          </a:prstGeom>
          <a:noFill/>
        </p:spPr>
        <p:txBody>
          <a:bodyPr wrap="square" rtlCol="0">
            <a:noAutofit/>
          </a:bodyPr>
          <a:lstStyle/>
          <a:p>
            <a:r>
              <a:rPr lang="en-US" sz="800">
                <a:solidFill>
                  <a:srgbClr val="012169"/>
                </a:solidFill>
                <a:latin typeface="+mn-lt"/>
                <a:cs typeface="Calibri" panose="020F0502020204030204" pitchFamily="34" charset="0"/>
              </a:rPr>
              <a:t>Proprietary business information of ADM.</a:t>
            </a:r>
          </a:p>
        </p:txBody>
      </p:sp>
      <p:sp>
        <p:nvSpPr>
          <p:cNvPr id="9" name="Page Number">
            <a:extLst>
              <a:ext uri="{FF2B5EF4-FFF2-40B4-BE49-F238E27FC236}">
                <a16:creationId xmlns:a16="http://schemas.microsoft.com/office/drawing/2014/main" id="{29F745D0-EF26-537A-35B7-58B8391FC002}"/>
              </a:ext>
            </a:extLst>
          </p:cNvPr>
          <p:cNvSpPr txBox="1"/>
          <p:nvPr userDrawn="1"/>
        </p:nvSpPr>
        <p:spPr>
          <a:xfrm>
            <a:off x="11725057" y="76801"/>
            <a:ext cx="583933" cy="153888"/>
          </a:xfrm>
          <a:prstGeom prst="rect">
            <a:avLst/>
          </a:prstGeom>
          <a:noFill/>
        </p:spPr>
        <p:txBody>
          <a:bodyPr wrap="square" lIns="0" tIns="0" rIns="0" bIns="0" rtlCol="0" anchor="ctr" anchorCtr="0">
            <a:noAutofit/>
          </a:bodyPr>
          <a:lstStyle/>
          <a:p>
            <a:pPr algn="ctr"/>
            <a:fld id="{B49023F9-1F1A-4EC8-9204-C35E5AB6C15C}" type="slidenum">
              <a:rPr lang="en-US" sz="1000" smtClean="0">
                <a:solidFill>
                  <a:srgbClr val="012169"/>
                </a:solidFill>
                <a:latin typeface="+mj-lt"/>
              </a:rPr>
              <a:pPr algn="ctr"/>
              <a:t>‹#›</a:t>
            </a:fld>
            <a:endParaRPr lang="en-US" sz="1000">
              <a:solidFill>
                <a:srgbClr val="012169"/>
              </a:solidFill>
              <a:latin typeface="+mj-lt"/>
            </a:endParaRPr>
          </a:p>
        </p:txBody>
      </p:sp>
      <p:sp>
        <p:nvSpPr>
          <p:cNvPr id="11" name="Copy">
            <a:extLst>
              <a:ext uri="{FF2B5EF4-FFF2-40B4-BE49-F238E27FC236}">
                <a16:creationId xmlns:a16="http://schemas.microsoft.com/office/drawing/2014/main" id="{31B208DB-C510-3903-BEDD-5B1E089F231F}"/>
              </a:ext>
            </a:extLst>
          </p:cNvPr>
          <p:cNvSpPr>
            <a:spLocks noGrp="1"/>
          </p:cNvSpPr>
          <p:nvPr>
            <p:ph type="body" sz="quarter" idx="43" hasCustomPrompt="1"/>
          </p:nvPr>
        </p:nvSpPr>
        <p:spPr>
          <a:xfrm>
            <a:off x="6425227" y="349723"/>
            <a:ext cx="5413874" cy="6162484"/>
          </a:xfrm>
          <a:prstGeom prst="rect">
            <a:avLst/>
          </a:prstGeom>
        </p:spPr>
        <p:txBody>
          <a:bodyPr lIns="0" tIns="0" rIns="0" bIns="0" anchor="t">
            <a:noAutofit/>
          </a:bodyPr>
          <a:lstStyle>
            <a:lvl1pPr marL="0" indent="0">
              <a:lnSpc>
                <a:spcPct val="100000"/>
              </a:lnSpc>
              <a:spcBef>
                <a:spcPts val="0"/>
              </a:spcBef>
              <a:buFont typeface="Arial" panose="020B0604020202020204" pitchFamily="34" charset="0"/>
              <a:buNone/>
              <a:defRPr sz="2000" b="0" i="0">
                <a:solidFill>
                  <a:srgbClr val="012169"/>
                </a:solidFill>
                <a:latin typeface="+mn-lt"/>
                <a:cs typeface="Calibri" panose="020F0502020204030204" pitchFamily="34" charset="0"/>
              </a:defRPr>
            </a:lvl1pPr>
            <a:lvl2pPr marL="290513" indent="-163513">
              <a:lnSpc>
                <a:spcPct val="100000"/>
              </a:lnSpc>
              <a:buFont typeface="Courier New" panose="02070309020205020404" pitchFamily="49" charset="0"/>
              <a:buChar char="o"/>
              <a:tabLst/>
              <a:defRPr sz="1400" b="1">
                <a:solidFill>
                  <a:srgbClr val="012169"/>
                </a:solidFill>
                <a:latin typeface="+mn-lt"/>
                <a:cs typeface="Calibri" panose="020F0502020204030204" pitchFamily="34" charset="0"/>
              </a:defRPr>
            </a:lvl2pPr>
            <a:lvl3pPr marL="523875" indent="-163513">
              <a:lnSpc>
                <a:spcPct val="100000"/>
              </a:lnSpc>
              <a:buFont typeface="Wingdings" pitchFamily="2" charset="2"/>
              <a:buChar char="§"/>
              <a:tabLst/>
              <a:defRPr sz="1400">
                <a:solidFill>
                  <a:srgbClr val="012169"/>
                </a:solidFill>
                <a:latin typeface="+mn-lt"/>
                <a:cs typeface="Calibri" panose="020F0502020204030204" pitchFamily="34" charset="0"/>
              </a:defRPr>
            </a:lvl3pPr>
            <a:lvl4pPr marL="744538" indent="-163513">
              <a:lnSpc>
                <a:spcPct val="100000"/>
              </a:lnSpc>
              <a:tabLst/>
              <a:defRPr sz="1200">
                <a:solidFill>
                  <a:srgbClr val="012169"/>
                </a:solidFill>
                <a:latin typeface="+mn-lt"/>
                <a:cs typeface="Calibri" panose="020F0502020204030204" pitchFamily="34" charset="0"/>
              </a:defRPr>
            </a:lvl4pPr>
          </a:lstStyle>
          <a:p>
            <a:pPr lvl="0"/>
            <a:r>
              <a:rPr lang="en-US" dirty="0"/>
              <a:t>Text font is Calibri, 20pt in sentence case</a:t>
            </a:r>
          </a:p>
          <a:p>
            <a:pPr lvl="1"/>
            <a:r>
              <a:rPr lang="en-US" dirty="0"/>
              <a:t>List Font is Calibri Bold, 14pt</a:t>
            </a:r>
          </a:p>
          <a:p>
            <a:pPr lvl="2"/>
            <a:r>
              <a:rPr lang="en-US" dirty="0"/>
              <a:t>List Font is Calibri, 14pt</a:t>
            </a:r>
          </a:p>
          <a:p>
            <a:pPr lvl="3"/>
            <a:r>
              <a:rPr lang="en-US" dirty="0"/>
              <a:t>List Font is Calibri, 12pt</a:t>
            </a:r>
          </a:p>
        </p:txBody>
      </p:sp>
      <p:sp>
        <p:nvSpPr>
          <p:cNvPr id="21" name="Copy">
            <a:extLst>
              <a:ext uri="{FF2B5EF4-FFF2-40B4-BE49-F238E27FC236}">
                <a16:creationId xmlns:a16="http://schemas.microsoft.com/office/drawing/2014/main" id="{C90CAE8C-9196-E224-94DD-609BBE6286D3}"/>
              </a:ext>
            </a:extLst>
          </p:cNvPr>
          <p:cNvSpPr>
            <a:spLocks noGrp="1"/>
          </p:cNvSpPr>
          <p:nvPr>
            <p:ph type="body" sz="quarter" idx="45" hasCustomPrompt="1"/>
          </p:nvPr>
        </p:nvSpPr>
        <p:spPr>
          <a:xfrm>
            <a:off x="343038" y="1874007"/>
            <a:ext cx="5737014" cy="4627324"/>
          </a:xfrm>
          <a:prstGeom prst="rect">
            <a:avLst/>
          </a:prstGeom>
        </p:spPr>
        <p:txBody>
          <a:bodyPr lIns="0" tIns="0" rIns="0" bIns="0" anchor="t">
            <a:noAutofit/>
          </a:bodyPr>
          <a:lstStyle>
            <a:lvl1pPr marL="0" indent="0">
              <a:lnSpc>
                <a:spcPct val="100000"/>
              </a:lnSpc>
              <a:spcBef>
                <a:spcPts val="0"/>
              </a:spcBef>
              <a:buFont typeface="Arial" panose="020B0604020202020204" pitchFamily="34" charset="0"/>
              <a:buNone/>
              <a:defRPr sz="2000" b="1" i="0">
                <a:solidFill>
                  <a:srgbClr val="012169"/>
                </a:solidFill>
                <a:latin typeface="+mn-lt"/>
                <a:cs typeface="Calibri" panose="020F0502020204030204" pitchFamily="34" charset="0"/>
              </a:defRPr>
            </a:lvl1pPr>
            <a:lvl2pPr marL="290513" indent="-163513">
              <a:lnSpc>
                <a:spcPct val="100000"/>
              </a:lnSpc>
              <a:buFont typeface="Courier New" panose="02070309020205020404" pitchFamily="49" charset="0"/>
              <a:buChar char="o"/>
              <a:tabLst/>
              <a:defRPr sz="1400" b="1">
                <a:solidFill>
                  <a:srgbClr val="012169"/>
                </a:solidFill>
                <a:latin typeface="+mn-lt"/>
                <a:cs typeface="Calibri" panose="020F0502020204030204" pitchFamily="34" charset="0"/>
              </a:defRPr>
            </a:lvl2pPr>
            <a:lvl3pPr marL="523875" indent="-163513">
              <a:lnSpc>
                <a:spcPct val="100000"/>
              </a:lnSpc>
              <a:buFont typeface="Wingdings" pitchFamily="2" charset="2"/>
              <a:buChar char="§"/>
              <a:tabLst/>
              <a:defRPr sz="1400">
                <a:solidFill>
                  <a:srgbClr val="012169"/>
                </a:solidFill>
                <a:latin typeface="+mn-lt"/>
                <a:cs typeface="Calibri" panose="020F0502020204030204" pitchFamily="34" charset="0"/>
              </a:defRPr>
            </a:lvl3pPr>
            <a:lvl4pPr marL="744538" indent="-163513">
              <a:lnSpc>
                <a:spcPct val="100000"/>
              </a:lnSpc>
              <a:tabLst/>
              <a:defRPr sz="1200">
                <a:solidFill>
                  <a:srgbClr val="012169"/>
                </a:solidFill>
                <a:latin typeface="+mn-lt"/>
                <a:cs typeface="Calibri" panose="020F0502020204030204" pitchFamily="34" charset="0"/>
              </a:defRPr>
            </a:lvl4pPr>
          </a:lstStyle>
          <a:p>
            <a:pPr lvl="0"/>
            <a:r>
              <a:rPr lang="en-US" dirty="0"/>
              <a:t>Text font is Calibri Bold, 20pt</a:t>
            </a:r>
          </a:p>
          <a:p>
            <a:pPr lvl="1"/>
            <a:r>
              <a:rPr lang="en-US" dirty="0"/>
              <a:t>List Font is Calibri Bold, 14pt</a:t>
            </a:r>
          </a:p>
          <a:p>
            <a:pPr lvl="2"/>
            <a:r>
              <a:rPr lang="en-US" dirty="0"/>
              <a:t>List Font is Calibri, 14pt</a:t>
            </a:r>
          </a:p>
          <a:p>
            <a:pPr lvl="3"/>
            <a:r>
              <a:rPr lang="en-US" dirty="0"/>
              <a:t>List Font is Calibri, 12pt</a:t>
            </a:r>
          </a:p>
        </p:txBody>
      </p:sp>
      <p:sp>
        <p:nvSpPr>
          <p:cNvPr id="22" name="Title">
            <a:extLst>
              <a:ext uri="{FF2B5EF4-FFF2-40B4-BE49-F238E27FC236}">
                <a16:creationId xmlns:a16="http://schemas.microsoft.com/office/drawing/2014/main" id="{149CA868-250F-D1C9-37A8-18C25C56AB21}"/>
              </a:ext>
            </a:extLst>
          </p:cNvPr>
          <p:cNvSpPr>
            <a:spLocks noGrp="1"/>
          </p:cNvSpPr>
          <p:nvPr>
            <p:ph type="body" sz="quarter" idx="29" hasCustomPrompt="1"/>
          </p:nvPr>
        </p:nvSpPr>
        <p:spPr>
          <a:xfrm>
            <a:off x="350093" y="652001"/>
            <a:ext cx="5729702" cy="861774"/>
          </a:xfrm>
          <a:prstGeom prst="rect">
            <a:avLst/>
          </a:prstGeom>
        </p:spPr>
        <p:txBody>
          <a:bodyPr wrap="square" lIns="0" tIns="0" rIns="0" bIns="0">
            <a:noAutofit/>
          </a:bodyPr>
          <a:lstStyle>
            <a:lvl1pPr marL="0" indent="0">
              <a:lnSpc>
                <a:spcPct val="100000"/>
              </a:lnSpc>
              <a:spcBef>
                <a:spcPts val="0"/>
              </a:spcBef>
              <a:buNone/>
              <a:defRPr b="1" i="0">
                <a:solidFill>
                  <a:srgbClr val="012169"/>
                </a:solidFill>
                <a:latin typeface="+mj-lt"/>
              </a:defRPr>
            </a:lvl1pPr>
          </a:lstStyle>
          <a:p>
            <a:pPr lvl="0"/>
            <a:r>
              <a:rPr lang="en-US" dirty="0"/>
              <a:t>Title Font is Sitka Text Bold, 28pt in Title Case</a:t>
            </a:r>
          </a:p>
        </p:txBody>
      </p:sp>
      <p:sp>
        <p:nvSpPr>
          <p:cNvPr id="23" name="Section Header">
            <a:extLst>
              <a:ext uri="{FF2B5EF4-FFF2-40B4-BE49-F238E27FC236}">
                <a16:creationId xmlns:a16="http://schemas.microsoft.com/office/drawing/2014/main" id="{BC03BD0A-1B73-7845-5E03-5EE7A5BE6625}"/>
              </a:ext>
            </a:extLst>
          </p:cNvPr>
          <p:cNvSpPr>
            <a:spLocks noGrp="1"/>
          </p:cNvSpPr>
          <p:nvPr>
            <p:ph type="body" sz="quarter" idx="30" hasCustomPrompt="1"/>
          </p:nvPr>
        </p:nvSpPr>
        <p:spPr>
          <a:xfrm>
            <a:off x="350094" y="351423"/>
            <a:ext cx="5729790" cy="169277"/>
          </a:xfrm>
          <a:prstGeom prst="rect">
            <a:avLst/>
          </a:prstGeom>
        </p:spPr>
        <p:txBody>
          <a:bodyPr wrap="square" lIns="0" tIns="0" rIns="0" bIns="0">
            <a:noAutofit/>
          </a:bodyPr>
          <a:lstStyle>
            <a:lvl1pPr marL="0" indent="0">
              <a:lnSpc>
                <a:spcPct val="100000"/>
              </a:lnSpc>
              <a:spcBef>
                <a:spcPts val="0"/>
              </a:spcBef>
              <a:buNone/>
              <a:defRPr sz="1100" b="1">
                <a:solidFill>
                  <a:srgbClr val="DC582A"/>
                </a:solidFill>
              </a:defRPr>
            </a:lvl1pPr>
          </a:lstStyle>
          <a:p>
            <a:pPr lvl="0"/>
            <a:r>
              <a:rPr lang="en-US" dirty="0"/>
              <a:t>Section Header Font is Calibri Bold, 11pt</a:t>
            </a:r>
          </a:p>
        </p:txBody>
      </p:sp>
    </p:spTree>
    <p:extLst>
      <p:ext uri="{BB962C8B-B14F-4D97-AF65-F5344CB8AC3E}">
        <p14:creationId xmlns:p14="http://schemas.microsoft.com/office/powerpoint/2010/main" val="1172333819"/>
      </p:ext>
    </p:extLst>
  </p:cSld>
  <p:clrMapOvr>
    <a:masterClrMapping/>
  </p:clrMapOvr>
  <p:extLst>
    <p:ext uri="{DCECCB84-F9BA-43D5-87BE-67443E8EF086}">
      <p15:sldGuideLst xmlns:p15="http://schemas.microsoft.com/office/powerpoint/2012/main">
        <p15:guide id="1" pos="3840">
          <p15:clr>
            <a:srgbClr val="FBAE40"/>
          </p15:clr>
        </p15:guide>
      </p15:sldGuideLst>
    </p:ext>
  </p:extLst>
</p:sldLayout>
</file>

<file path=ppt/slideLayouts/slideLayout144.xml><?xml version="1.0" encoding="utf-8"?>
<p:sldLayout xmlns:a="http://schemas.openxmlformats.org/drawingml/2006/main" xmlns:r="http://schemas.openxmlformats.org/officeDocument/2006/relationships" xmlns:p="http://schemas.openxmlformats.org/presentationml/2006/main" preserve="1" userDrawn="1">
  <p:cSld name="Content 1g">
    <p:spTree>
      <p:nvGrpSpPr>
        <p:cNvPr id="1" name=""/>
        <p:cNvGrpSpPr/>
        <p:nvPr/>
      </p:nvGrpSpPr>
      <p:grpSpPr>
        <a:xfrm>
          <a:off x="0" y="0"/>
          <a:ext cx="0" cy="0"/>
          <a:chOff x="0" y="0"/>
          <a:chExt cx="0" cy="0"/>
        </a:xfrm>
      </p:grpSpPr>
      <p:sp>
        <p:nvSpPr>
          <p:cNvPr id="3" name="Corner Shape">
            <a:extLst>
              <a:ext uri="{FF2B5EF4-FFF2-40B4-BE49-F238E27FC236}">
                <a16:creationId xmlns:a16="http://schemas.microsoft.com/office/drawing/2014/main" id="{295A3417-2A0C-4FCF-60E3-B9DF4894BCD2}"/>
              </a:ext>
            </a:extLst>
          </p:cNvPr>
          <p:cNvSpPr/>
          <p:nvPr userDrawn="1"/>
        </p:nvSpPr>
        <p:spPr>
          <a:xfrm>
            <a:off x="8478918" y="5169788"/>
            <a:ext cx="3715876" cy="1690969"/>
          </a:xfrm>
          <a:custGeom>
            <a:avLst/>
            <a:gdLst>
              <a:gd name="connsiteX0" fmla="*/ 0 w 3715876"/>
              <a:gd name="connsiteY0" fmla="*/ 1690969 h 1690969"/>
              <a:gd name="connsiteX1" fmla="*/ 3715877 w 3715876"/>
              <a:gd name="connsiteY1" fmla="*/ 1690969 h 1690969"/>
              <a:gd name="connsiteX2" fmla="*/ 3715877 w 3715876"/>
              <a:gd name="connsiteY2" fmla="*/ 0 h 1690969"/>
              <a:gd name="connsiteX3" fmla="*/ 0 w 3715876"/>
              <a:gd name="connsiteY3" fmla="*/ 1690969 h 1690969"/>
            </a:gdLst>
            <a:ahLst/>
            <a:cxnLst>
              <a:cxn ang="0">
                <a:pos x="connsiteX0" y="connsiteY0"/>
              </a:cxn>
              <a:cxn ang="0">
                <a:pos x="connsiteX1" y="connsiteY1"/>
              </a:cxn>
              <a:cxn ang="0">
                <a:pos x="connsiteX2" y="connsiteY2"/>
              </a:cxn>
              <a:cxn ang="0">
                <a:pos x="connsiteX3" y="connsiteY3"/>
              </a:cxn>
            </a:cxnLst>
            <a:rect l="l" t="t" r="r" b="b"/>
            <a:pathLst>
              <a:path w="3715876" h="1690969">
                <a:moveTo>
                  <a:pt x="0" y="1690969"/>
                </a:moveTo>
                <a:lnTo>
                  <a:pt x="3715877" y="1690969"/>
                </a:lnTo>
                <a:lnTo>
                  <a:pt x="3715877" y="0"/>
                </a:lnTo>
                <a:cubicBezTo>
                  <a:pt x="2817126" y="1057916"/>
                  <a:pt x="1476356" y="1690969"/>
                  <a:pt x="0" y="1690969"/>
                </a:cubicBezTo>
                <a:close/>
              </a:path>
            </a:pathLst>
          </a:custGeom>
          <a:solidFill>
            <a:schemeClr val="accent5"/>
          </a:solidFill>
          <a:ln w="12678" cap="flat">
            <a:noFill/>
            <a:prstDash val="solid"/>
            <a:miter/>
          </a:ln>
        </p:spPr>
        <p:txBody>
          <a:bodyPr rtlCol="0" anchor="ctr">
            <a:noAutofit/>
          </a:bodyPr>
          <a:lstStyle/>
          <a:p>
            <a:endParaRPr lang="en-US"/>
          </a:p>
        </p:txBody>
      </p:sp>
      <p:sp>
        <p:nvSpPr>
          <p:cNvPr id="8" name="Proprietary Statement">
            <a:extLst>
              <a:ext uri="{FF2B5EF4-FFF2-40B4-BE49-F238E27FC236}">
                <a16:creationId xmlns:a16="http://schemas.microsoft.com/office/drawing/2014/main" id="{A2CD8EA1-1900-BC9F-5CCD-8B1FCC30B697}"/>
              </a:ext>
            </a:extLst>
          </p:cNvPr>
          <p:cNvSpPr txBox="1"/>
          <p:nvPr userDrawn="1"/>
        </p:nvSpPr>
        <p:spPr>
          <a:xfrm rot="5400000">
            <a:off x="11015684" y="1173468"/>
            <a:ext cx="1949939" cy="275129"/>
          </a:xfrm>
          <a:prstGeom prst="rect">
            <a:avLst/>
          </a:prstGeom>
          <a:noFill/>
        </p:spPr>
        <p:txBody>
          <a:bodyPr wrap="square" rtlCol="0">
            <a:noAutofit/>
          </a:bodyPr>
          <a:lstStyle/>
          <a:p>
            <a:r>
              <a:rPr lang="en-US" sz="800">
                <a:solidFill>
                  <a:srgbClr val="012169"/>
                </a:solidFill>
                <a:latin typeface="+mn-lt"/>
                <a:cs typeface="Calibri" panose="020F0502020204030204" pitchFamily="34" charset="0"/>
              </a:rPr>
              <a:t>Proprietary business information of ADM.</a:t>
            </a:r>
          </a:p>
        </p:txBody>
      </p:sp>
      <p:sp>
        <p:nvSpPr>
          <p:cNvPr id="9" name="Page Number">
            <a:extLst>
              <a:ext uri="{FF2B5EF4-FFF2-40B4-BE49-F238E27FC236}">
                <a16:creationId xmlns:a16="http://schemas.microsoft.com/office/drawing/2014/main" id="{29F745D0-EF26-537A-35B7-58B8391FC002}"/>
              </a:ext>
            </a:extLst>
          </p:cNvPr>
          <p:cNvSpPr txBox="1"/>
          <p:nvPr userDrawn="1"/>
        </p:nvSpPr>
        <p:spPr>
          <a:xfrm>
            <a:off x="11725057" y="76801"/>
            <a:ext cx="583933" cy="153888"/>
          </a:xfrm>
          <a:prstGeom prst="rect">
            <a:avLst/>
          </a:prstGeom>
          <a:noFill/>
        </p:spPr>
        <p:txBody>
          <a:bodyPr wrap="square" lIns="0" tIns="0" rIns="0" bIns="0" rtlCol="0" anchor="ctr" anchorCtr="0">
            <a:noAutofit/>
          </a:bodyPr>
          <a:lstStyle/>
          <a:p>
            <a:pPr algn="ctr"/>
            <a:fld id="{B49023F9-1F1A-4EC8-9204-C35E5AB6C15C}" type="slidenum">
              <a:rPr lang="en-US" sz="1000" smtClean="0">
                <a:solidFill>
                  <a:srgbClr val="012169"/>
                </a:solidFill>
                <a:latin typeface="+mj-lt"/>
              </a:rPr>
              <a:pPr algn="ctr"/>
              <a:t>‹#›</a:t>
            </a:fld>
            <a:endParaRPr lang="en-US" sz="1000">
              <a:solidFill>
                <a:srgbClr val="012169"/>
              </a:solidFill>
              <a:latin typeface="+mj-lt"/>
            </a:endParaRPr>
          </a:p>
        </p:txBody>
      </p:sp>
      <p:sp>
        <p:nvSpPr>
          <p:cNvPr id="11" name="Copy">
            <a:extLst>
              <a:ext uri="{FF2B5EF4-FFF2-40B4-BE49-F238E27FC236}">
                <a16:creationId xmlns:a16="http://schemas.microsoft.com/office/drawing/2014/main" id="{31B208DB-C510-3903-BEDD-5B1E089F231F}"/>
              </a:ext>
            </a:extLst>
          </p:cNvPr>
          <p:cNvSpPr>
            <a:spLocks noGrp="1"/>
          </p:cNvSpPr>
          <p:nvPr>
            <p:ph type="body" sz="quarter" idx="43" hasCustomPrompt="1"/>
          </p:nvPr>
        </p:nvSpPr>
        <p:spPr>
          <a:xfrm>
            <a:off x="6425227" y="349723"/>
            <a:ext cx="5413874" cy="6162484"/>
          </a:xfrm>
          <a:prstGeom prst="rect">
            <a:avLst/>
          </a:prstGeom>
        </p:spPr>
        <p:txBody>
          <a:bodyPr lIns="0" tIns="0" rIns="0" bIns="0" anchor="t">
            <a:noAutofit/>
          </a:bodyPr>
          <a:lstStyle>
            <a:lvl1pPr marL="0" indent="0">
              <a:lnSpc>
                <a:spcPct val="100000"/>
              </a:lnSpc>
              <a:spcBef>
                <a:spcPts val="0"/>
              </a:spcBef>
              <a:buFont typeface="Arial" panose="020B0604020202020204" pitchFamily="34" charset="0"/>
              <a:buNone/>
              <a:defRPr sz="2000" b="0" i="0">
                <a:solidFill>
                  <a:srgbClr val="012169"/>
                </a:solidFill>
                <a:latin typeface="+mn-lt"/>
                <a:cs typeface="Calibri" panose="020F0502020204030204" pitchFamily="34" charset="0"/>
              </a:defRPr>
            </a:lvl1pPr>
            <a:lvl2pPr marL="290513" indent="-163513">
              <a:lnSpc>
                <a:spcPct val="100000"/>
              </a:lnSpc>
              <a:buFont typeface="Courier New" panose="02070309020205020404" pitchFamily="49" charset="0"/>
              <a:buChar char="o"/>
              <a:tabLst/>
              <a:defRPr sz="1400" b="1">
                <a:solidFill>
                  <a:srgbClr val="012169"/>
                </a:solidFill>
                <a:latin typeface="+mn-lt"/>
                <a:cs typeface="Calibri" panose="020F0502020204030204" pitchFamily="34" charset="0"/>
              </a:defRPr>
            </a:lvl2pPr>
            <a:lvl3pPr marL="523875" indent="-163513">
              <a:lnSpc>
                <a:spcPct val="100000"/>
              </a:lnSpc>
              <a:buFont typeface="Wingdings" pitchFamily="2" charset="2"/>
              <a:buChar char="§"/>
              <a:tabLst/>
              <a:defRPr sz="1400">
                <a:solidFill>
                  <a:srgbClr val="012169"/>
                </a:solidFill>
                <a:latin typeface="+mn-lt"/>
                <a:cs typeface="Calibri" panose="020F0502020204030204" pitchFamily="34" charset="0"/>
              </a:defRPr>
            </a:lvl3pPr>
            <a:lvl4pPr marL="744538" indent="-163513">
              <a:lnSpc>
                <a:spcPct val="100000"/>
              </a:lnSpc>
              <a:tabLst/>
              <a:defRPr sz="1200">
                <a:solidFill>
                  <a:srgbClr val="012169"/>
                </a:solidFill>
                <a:latin typeface="+mn-lt"/>
                <a:cs typeface="Calibri" panose="020F0502020204030204" pitchFamily="34" charset="0"/>
              </a:defRPr>
            </a:lvl4pPr>
          </a:lstStyle>
          <a:p>
            <a:pPr lvl="0"/>
            <a:r>
              <a:rPr lang="en-US" dirty="0"/>
              <a:t>Text font is Calibri, 20pt in sentence case</a:t>
            </a:r>
          </a:p>
          <a:p>
            <a:pPr lvl="1"/>
            <a:r>
              <a:rPr lang="en-US" dirty="0"/>
              <a:t>List Font is Calibri Bold, 14pt</a:t>
            </a:r>
          </a:p>
          <a:p>
            <a:pPr lvl="2"/>
            <a:r>
              <a:rPr lang="en-US" dirty="0"/>
              <a:t>List Font is Calibri, 14pt</a:t>
            </a:r>
          </a:p>
          <a:p>
            <a:pPr lvl="3"/>
            <a:r>
              <a:rPr lang="en-US" dirty="0"/>
              <a:t>List Font is Calibri, 12pt</a:t>
            </a:r>
          </a:p>
        </p:txBody>
      </p:sp>
      <p:sp>
        <p:nvSpPr>
          <p:cNvPr id="21" name="Copy">
            <a:extLst>
              <a:ext uri="{FF2B5EF4-FFF2-40B4-BE49-F238E27FC236}">
                <a16:creationId xmlns:a16="http://schemas.microsoft.com/office/drawing/2014/main" id="{C90CAE8C-9196-E224-94DD-609BBE6286D3}"/>
              </a:ext>
            </a:extLst>
          </p:cNvPr>
          <p:cNvSpPr>
            <a:spLocks noGrp="1"/>
          </p:cNvSpPr>
          <p:nvPr>
            <p:ph type="body" sz="quarter" idx="45" hasCustomPrompt="1"/>
          </p:nvPr>
        </p:nvSpPr>
        <p:spPr>
          <a:xfrm>
            <a:off x="343038" y="1874007"/>
            <a:ext cx="5737014" cy="4627324"/>
          </a:xfrm>
          <a:prstGeom prst="rect">
            <a:avLst/>
          </a:prstGeom>
        </p:spPr>
        <p:txBody>
          <a:bodyPr lIns="0" tIns="0" rIns="0" bIns="0" anchor="t">
            <a:noAutofit/>
          </a:bodyPr>
          <a:lstStyle>
            <a:lvl1pPr marL="0" indent="0">
              <a:lnSpc>
                <a:spcPct val="100000"/>
              </a:lnSpc>
              <a:spcBef>
                <a:spcPts val="0"/>
              </a:spcBef>
              <a:buFont typeface="Arial" panose="020B0604020202020204" pitchFamily="34" charset="0"/>
              <a:buNone/>
              <a:defRPr sz="2000" b="1" i="0">
                <a:solidFill>
                  <a:srgbClr val="012169"/>
                </a:solidFill>
                <a:latin typeface="+mn-lt"/>
                <a:cs typeface="Calibri" panose="020F0502020204030204" pitchFamily="34" charset="0"/>
              </a:defRPr>
            </a:lvl1pPr>
            <a:lvl2pPr marL="290513" indent="-163513">
              <a:lnSpc>
                <a:spcPct val="100000"/>
              </a:lnSpc>
              <a:buFont typeface="Courier New" panose="02070309020205020404" pitchFamily="49" charset="0"/>
              <a:buChar char="o"/>
              <a:tabLst/>
              <a:defRPr sz="1400" b="1">
                <a:solidFill>
                  <a:srgbClr val="012169"/>
                </a:solidFill>
                <a:latin typeface="+mn-lt"/>
                <a:cs typeface="Calibri" panose="020F0502020204030204" pitchFamily="34" charset="0"/>
              </a:defRPr>
            </a:lvl2pPr>
            <a:lvl3pPr marL="523875" indent="-163513">
              <a:lnSpc>
                <a:spcPct val="100000"/>
              </a:lnSpc>
              <a:buFont typeface="Wingdings" pitchFamily="2" charset="2"/>
              <a:buChar char="§"/>
              <a:tabLst/>
              <a:defRPr sz="1400">
                <a:solidFill>
                  <a:srgbClr val="012169"/>
                </a:solidFill>
                <a:latin typeface="+mn-lt"/>
                <a:cs typeface="Calibri" panose="020F0502020204030204" pitchFamily="34" charset="0"/>
              </a:defRPr>
            </a:lvl3pPr>
            <a:lvl4pPr marL="744538" indent="-163513">
              <a:lnSpc>
                <a:spcPct val="100000"/>
              </a:lnSpc>
              <a:tabLst/>
              <a:defRPr sz="1200">
                <a:solidFill>
                  <a:srgbClr val="012169"/>
                </a:solidFill>
                <a:latin typeface="+mn-lt"/>
                <a:cs typeface="Calibri" panose="020F0502020204030204" pitchFamily="34" charset="0"/>
              </a:defRPr>
            </a:lvl4pPr>
          </a:lstStyle>
          <a:p>
            <a:pPr lvl="0"/>
            <a:r>
              <a:rPr lang="en-US" dirty="0"/>
              <a:t>Text font is Calibri Bold, 20pt</a:t>
            </a:r>
          </a:p>
          <a:p>
            <a:pPr lvl="1"/>
            <a:r>
              <a:rPr lang="en-US" dirty="0"/>
              <a:t>List Font is Calibri Bold, 14pt</a:t>
            </a:r>
          </a:p>
          <a:p>
            <a:pPr lvl="2"/>
            <a:r>
              <a:rPr lang="en-US" dirty="0"/>
              <a:t>List Font is Calibri, 14pt</a:t>
            </a:r>
          </a:p>
          <a:p>
            <a:pPr lvl="3"/>
            <a:r>
              <a:rPr lang="en-US" dirty="0"/>
              <a:t>List Font is Calibri, 12pt</a:t>
            </a:r>
          </a:p>
        </p:txBody>
      </p:sp>
      <p:sp>
        <p:nvSpPr>
          <p:cNvPr id="22" name="Title">
            <a:extLst>
              <a:ext uri="{FF2B5EF4-FFF2-40B4-BE49-F238E27FC236}">
                <a16:creationId xmlns:a16="http://schemas.microsoft.com/office/drawing/2014/main" id="{149CA868-250F-D1C9-37A8-18C25C56AB21}"/>
              </a:ext>
            </a:extLst>
          </p:cNvPr>
          <p:cNvSpPr>
            <a:spLocks noGrp="1"/>
          </p:cNvSpPr>
          <p:nvPr>
            <p:ph type="body" sz="quarter" idx="29" hasCustomPrompt="1"/>
          </p:nvPr>
        </p:nvSpPr>
        <p:spPr>
          <a:xfrm>
            <a:off x="350093" y="652001"/>
            <a:ext cx="5729702" cy="861774"/>
          </a:xfrm>
          <a:prstGeom prst="rect">
            <a:avLst/>
          </a:prstGeom>
        </p:spPr>
        <p:txBody>
          <a:bodyPr wrap="square" lIns="0" tIns="0" rIns="0" bIns="0">
            <a:noAutofit/>
          </a:bodyPr>
          <a:lstStyle>
            <a:lvl1pPr marL="0" indent="0">
              <a:lnSpc>
                <a:spcPct val="100000"/>
              </a:lnSpc>
              <a:spcBef>
                <a:spcPts val="0"/>
              </a:spcBef>
              <a:buNone/>
              <a:defRPr b="1" i="0">
                <a:solidFill>
                  <a:srgbClr val="012169"/>
                </a:solidFill>
                <a:latin typeface="+mj-lt"/>
              </a:defRPr>
            </a:lvl1pPr>
          </a:lstStyle>
          <a:p>
            <a:pPr lvl="0"/>
            <a:r>
              <a:rPr lang="en-US" dirty="0"/>
              <a:t>Title Font is Sitka Text Bold, 28pt in Title Case</a:t>
            </a:r>
          </a:p>
        </p:txBody>
      </p:sp>
      <p:sp>
        <p:nvSpPr>
          <p:cNvPr id="23" name="Section Header">
            <a:extLst>
              <a:ext uri="{FF2B5EF4-FFF2-40B4-BE49-F238E27FC236}">
                <a16:creationId xmlns:a16="http://schemas.microsoft.com/office/drawing/2014/main" id="{BC03BD0A-1B73-7845-5E03-5EE7A5BE6625}"/>
              </a:ext>
            </a:extLst>
          </p:cNvPr>
          <p:cNvSpPr>
            <a:spLocks noGrp="1"/>
          </p:cNvSpPr>
          <p:nvPr>
            <p:ph type="body" sz="quarter" idx="30" hasCustomPrompt="1"/>
          </p:nvPr>
        </p:nvSpPr>
        <p:spPr>
          <a:xfrm>
            <a:off x="350094" y="351423"/>
            <a:ext cx="5729790" cy="169277"/>
          </a:xfrm>
          <a:prstGeom prst="rect">
            <a:avLst/>
          </a:prstGeom>
        </p:spPr>
        <p:txBody>
          <a:bodyPr wrap="square" lIns="0" tIns="0" rIns="0" bIns="0">
            <a:noAutofit/>
          </a:bodyPr>
          <a:lstStyle>
            <a:lvl1pPr marL="0" indent="0">
              <a:lnSpc>
                <a:spcPct val="100000"/>
              </a:lnSpc>
              <a:spcBef>
                <a:spcPts val="0"/>
              </a:spcBef>
              <a:buNone/>
              <a:defRPr sz="1100" b="1">
                <a:solidFill>
                  <a:srgbClr val="DC582A"/>
                </a:solidFill>
              </a:defRPr>
            </a:lvl1pPr>
          </a:lstStyle>
          <a:p>
            <a:pPr lvl="0"/>
            <a:r>
              <a:rPr lang="en-US" dirty="0"/>
              <a:t>Section Header Font is Calibri Bold, 11pt</a:t>
            </a:r>
          </a:p>
        </p:txBody>
      </p:sp>
    </p:spTree>
    <p:extLst>
      <p:ext uri="{BB962C8B-B14F-4D97-AF65-F5344CB8AC3E}">
        <p14:creationId xmlns:p14="http://schemas.microsoft.com/office/powerpoint/2010/main" val="3629607495"/>
      </p:ext>
    </p:extLst>
  </p:cSld>
  <p:clrMapOvr>
    <a:masterClrMapping/>
  </p:clrMapOvr>
  <p:extLst>
    <p:ext uri="{DCECCB84-F9BA-43D5-87BE-67443E8EF086}">
      <p15:sldGuideLst xmlns:p15="http://schemas.microsoft.com/office/powerpoint/2012/main">
        <p15:guide id="1" pos="3840">
          <p15:clr>
            <a:srgbClr val="FBAE40"/>
          </p15:clr>
        </p15:guide>
      </p15:sldGuideLst>
    </p:ext>
  </p:extLst>
</p:sldLayout>
</file>

<file path=ppt/slideLayouts/slideLayout145.xml><?xml version="1.0" encoding="utf-8"?>
<p:sldLayout xmlns:a="http://schemas.openxmlformats.org/drawingml/2006/main" xmlns:r="http://schemas.openxmlformats.org/officeDocument/2006/relationships" xmlns:p="http://schemas.openxmlformats.org/presentationml/2006/main" preserve="1" userDrawn="1">
  <p:cSld name="Content 2">
    <p:spTree>
      <p:nvGrpSpPr>
        <p:cNvPr id="1" name=""/>
        <p:cNvGrpSpPr/>
        <p:nvPr/>
      </p:nvGrpSpPr>
      <p:grpSpPr>
        <a:xfrm>
          <a:off x="0" y="0"/>
          <a:ext cx="0" cy="0"/>
          <a:chOff x="0" y="0"/>
          <a:chExt cx="0" cy="0"/>
        </a:xfrm>
      </p:grpSpPr>
      <p:sp>
        <p:nvSpPr>
          <p:cNvPr id="2" name="Corner Shape">
            <a:extLst>
              <a:ext uri="{FF2B5EF4-FFF2-40B4-BE49-F238E27FC236}">
                <a16:creationId xmlns:a16="http://schemas.microsoft.com/office/drawing/2014/main" id="{0B279235-BABB-8BB2-23F6-54CFEBB989D9}"/>
              </a:ext>
            </a:extLst>
          </p:cNvPr>
          <p:cNvSpPr/>
          <p:nvPr userDrawn="1"/>
        </p:nvSpPr>
        <p:spPr>
          <a:xfrm>
            <a:off x="8478918" y="5169788"/>
            <a:ext cx="3715876" cy="1690969"/>
          </a:xfrm>
          <a:custGeom>
            <a:avLst/>
            <a:gdLst>
              <a:gd name="connsiteX0" fmla="*/ 0 w 3715876"/>
              <a:gd name="connsiteY0" fmla="*/ 1690969 h 1690969"/>
              <a:gd name="connsiteX1" fmla="*/ 3715877 w 3715876"/>
              <a:gd name="connsiteY1" fmla="*/ 1690969 h 1690969"/>
              <a:gd name="connsiteX2" fmla="*/ 3715877 w 3715876"/>
              <a:gd name="connsiteY2" fmla="*/ 0 h 1690969"/>
              <a:gd name="connsiteX3" fmla="*/ 0 w 3715876"/>
              <a:gd name="connsiteY3" fmla="*/ 1690969 h 1690969"/>
            </a:gdLst>
            <a:ahLst/>
            <a:cxnLst>
              <a:cxn ang="0">
                <a:pos x="connsiteX0" y="connsiteY0"/>
              </a:cxn>
              <a:cxn ang="0">
                <a:pos x="connsiteX1" y="connsiteY1"/>
              </a:cxn>
              <a:cxn ang="0">
                <a:pos x="connsiteX2" y="connsiteY2"/>
              </a:cxn>
              <a:cxn ang="0">
                <a:pos x="connsiteX3" y="connsiteY3"/>
              </a:cxn>
            </a:cxnLst>
            <a:rect l="l" t="t" r="r" b="b"/>
            <a:pathLst>
              <a:path w="3715876" h="1690969">
                <a:moveTo>
                  <a:pt x="0" y="1690969"/>
                </a:moveTo>
                <a:lnTo>
                  <a:pt x="3715877" y="1690969"/>
                </a:lnTo>
                <a:lnTo>
                  <a:pt x="3715877" y="0"/>
                </a:lnTo>
                <a:cubicBezTo>
                  <a:pt x="2817126" y="1057916"/>
                  <a:pt x="1476356" y="1690969"/>
                  <a:pt x="0" y="1690969"/>
                </a:cubicBezTo>
                <a:close/>
              </a:path>
            </a:pathLst>
          </a:custGeom>
          <a:solidFill>
            <a:srgbClr val="012169"/>
          </a:solidFill>
          <a:ln w="12678" cap="flat">
            <a:noFill/>
            <a:prstDash val="solid"/>
            <a:miter/>
          </a:ln>
        </p:spPr>
        <p:txBody>
          <a:bodyPr rtlCol="0" anchor="ctr">
            <a:noAutofit/>
          </a:bodyPr>
          <a:lstStyle/>
          <a:p>
            <a:endParaRPr lang="en-US"/>
          </a:p>
        </p:txBody>
      </p:sp>
      <p:sp>
        <p:nvSpPr>
          <p:cNvPr id="3" name="Proprietary Statement">
            <a:extLst>
              <a:ext uri="{FF2B5EF4-FFF2-40B4-BE49-F238E27FC236}">
                <a16:creationId xmlns:a16="http://schemas.microsoft.com/office/drawing/2014/main" id="{3A73F209-351B-5A45-2885-428C7F586989}"/>
              </a:ext>
            </a:extLst>
          </p:cNvPr>
          <p:cNvSpPr txBox="1"/>
          <p:nvPr userDrawn="1"/>
        </p:nvSpPr>
        <p:spPr>
          <a:xfrm rot="5400000">
            <a:off x="11015684" y="1173468"/>
            <a:ext cx="1949939" cy="275129"/>
          </a:xfrm>
          <a:prstGeom prst="rect">
            <a:avLst/>
          </a:prstGeom>
          <a:noFill/>
        </p:spPr>
        <p:txBody>
          <a:bodyPr wrap="square" rtlCol="0">
            <a:noAutofit/>
          </a:bodyPr>
          <a:lstStyle/>
          <a:p>
            <a:r>
              <a:rPr lang="en-US" sz="800">
                <a:solidFill>
                  <a:srgbClr val="012169"/>
                </a:solidFill>
                <a:latin typeface="+mn-lt"/>
                <a:cs typeface="Calibri" panose="020F0502020204030204" pitchFamily="34" charset="0"/>
              </a:rPr>
              <a:t>Proprietary business information of ADM.</a:t>
            </a:r>
          </a:p>
        </p:txBody>
      </p:sp>
      <p:sp>
        <p:nvSpPr>
          <p:cNvPr id="4" name="Page Number">
            <a:extLst>
              <a:ext uri="{FF2B5EF4-FFF2-40B4-BE49-F238E27FC236}">
                <a16:creationId xmlns:a16="http://schemas.microsoft.com/office/drawing/2014/main" id="{056F7B6B-1182-8FE6-3785-1186887D5001}"/>
              </a:ext>
            </a:extLst>
          </p:cNvPr>
          <p:cNvSpPr txBox="1"/>
          <p:nvPr userDrawn="1"/>
        </p:nvSpPr>
        <p:spPr>
          <a:xfrm>
            <a:off x="11725057" y="76801"/>
            <a:ext cx="583933" cy="153888"/>
          </a:xfrm>
          <a:prstGeom prst="rect">
            <a:avLst/>
          </a:prstGeom>
          <a:noFill/>
        </p:spPr>
        <p:txBody>
          <a:bodyPr wrap="square" lIns="0" tIns="0" rIns="0" bIns="0" rtlCol="0" anchor="ctr" anchorCtr="0">
            <a:noAutofit/>
          </a:bodyPr>
          <a:lstStyle/>
          <a:p>
            <a:pPr algn="ctr"/>
            <a:fld id="{B49023F9-1F1A-4EC8-9204-C35E5AB6C15C}" type="slidenum">
              <a:rPr lang="en-US" sz="1000" smtClean="0">
                <a:solidFill>
                  <a:srgbClr val="012169"/>
                </a:solidFill>
                <a:latin typeface="+mj-lt"/>
              </a:rPr>
              <a:pPr algn="ctr"/>
              <a:t>‹#›</a:t>
            </a:fld>
            <a:endParaRPr lang="en-US" sz="1000">
              <a:solidFill>
                <a:srgbClr val="012169"/>
              </a:solidFill>
              <a:latin typeface="+mj-lt"/>
            </a:endParaRPr>
          </a:p>
        </p:txBody>
      </p:sp>
      <p:sp>
        <p:nvSpPr>
          <p:cNvPr id="9" name="Copy">
            <a:extLst>
              <a:ext uri="{FF2B5EF4-FFF2-40B4-BE49-F238E27FC236}">
                <a16:creationId xmlns:a16="http://schemas.microsoft.com/office/drawing/2014/main" id="{BD636F11-8EA9-6FD1-330A-65A0CE7AEB55}"/>
              </a:ext>
            </a:extLst>
          </p:cNvPr>
          <p:cNvSpPr>
            <a:spLocks noGrp="1"/>
          </p:cNvSpPr>
          <p:nvPr>
            <p:ph type="body" sz="quarter" idx="36" hasCustomPrompt="1"/>
          </p:nvPr>
        </p:nvSpPr>
        <p:spPr>
          <a:xfrm>
            <a:off x="350697" y="1430742"/>
            <a:ext cx="5581280" cy="5084221"/>
          </a:xfrm>
          <a:prstGeom prst="rect">
            <a:avLst/>
          </a:prstGeom>
        </p:spPr>
        <p:txBody>
          <a:bodyPr lIns="0" tIns="0" rIns="0" bIns="0" anchor="t">
            <a:noAutofit/>
          </a:bodyPr>
          <a:lstStyle>
            <a:lvl1pPr marL="0" indent="0">
              <a:lnSpc>
                <a:spcPct val="100000"/>
              </a:lnSpc>
              <a:spcBef>
                <a:spcPts val="0"/>
              </a:spcBef>
              <a:buFont typeface="Arial" panose="020B0604020202020204" pitchFamily="34" charset="0"/>
              <a:buNone/>
              <a:defRPr sz="2000" b="0" i="0">
                <a:solidFill>
                  <a:srgbClr val="012169"/>
                </a:solidFill>
                <a:latin typeface="+mn-lt"/>
                <a:cs typeface="Calibri" panose="020F0502020204030204" pitchFamily="34" charset="0"/>
              </a:defRPr>
            </a:lvl1pPr>
            <a:lvl2pPr marL="290513" indent="-163513">
              <a:lnSpc>
                <a:spcPct val="100000"/>
              </a:lnSpc>
              <a:buFont typeface="Courier New" panose="02070309020205020404" pitchFamily="49" charset="0"/>
              <a:buChar char="o"/>
              <a:tabLst/>
              <a:defRPr sz="1400" b="1">
                <a:solidFill>
                  <a:srgbClr val="012169"/>
                </a:solidFill>
                <a:latin typeface="+mn-lt"/>
                <a:cs typeface="Calibri" panose="020F0502020204030204" pitchFamily="34" charset="0"/>
              </a:defRPr>
            </a:lvl2pPr>
            <a:lvl3pPr marL="523875" indent="-163513">
              <a:lnSpc>
                <a:spcPct val="100000"/>
              </a:lnSpc>
              <a:buFont typeface="Wingdings" pitchFamily="2" charset="2"/>
              <a:buChar char="§"/>
              <a:tabLst/>
              <a:defRPr sz="1400">
                <a:solidFill>
                  <a:srgbClr val="012169"/>
                </a:solidFill>
                <a:latin typeface="+mn-lt"/>
                <a:cs typeface="Calibri" panose="020F0502020204030204" pitchFamily="34" charset="0"/>
              </a:defRPr>
            </a:lvl3pPr>
            <a:lvl4pPr marL="744538" indent="-163513">
              <a:lnSpc>
                <a:spcPct val="100000"/>
              </a:lnSpc>
              <a:tabLst/>
              <a:defRPr sz="1200">
                <a:solidFill>
                  <a:srgbClr val="012169"/>
                </a:solidFill>
                <a:latin typeface="+mn-lt"/>
                <a:cs typeface="Calibri" panose="020F0502020204030204" pitchFamily="34" charset="0"/>
              </a:defRPr>
            </a:lvl4pPr>
          </a:lstStyle>
          <a:p>
            <a:pPr lvl="0"/>
            <a:r>
              <a:rPr lang="en-US" dirty="0"/>
              <a:t>Text font is Calibri, 20pt in sentence case</a:t>
            </a:r>
          </a:p>
          <a:p>
            <a:pPr lvl="1"/>
            <a:r>
              <a:rPr lang="en-US" dirty="0"/>
              <a:t>List Font is Calibri Bold, 14pt</a:t>
            </a:r>
          </a:p>
          <a:p>
            <a:pPr lvl="2"/>
            <a:r>
              <a:rPr lang="en-US" dirty="0"/>
              <a:t>List Font is Calibri, 14pt</a:t>
            </a:r>
          </a:p>
          <a:p>
            <a:pPr lvl="3"/>
            <a:r>
              <a:rPr lang="en-US" dirty="0"/>
              <a:t>List Font is Calibri, 12pt</a:t>
            </a:r>
          </a:p>
        </p:txBody>
      </p:sp>
      <p:sp>
        <p:nvSpPr>
          <p:cNvPr id="14" name="Copy">
            <a:extLst>
              <a:ext uri="{FF2B5EF4-FFF2-40B4-BE49-F238E27FC236}">
                <a16:creationId xmlns:a16="http://schemas.microsoft.com/office/drawing/2014/main" id="{50730397-CD1D-4E26-964C-74A02B1E2DFD}"/>
              </a:ext>
            </a:extLst>
          </p:cNvPr>
          <p:cNvSpPr>
            <a:spLocks noGrp="1"/>
          </p:cNvSpPr>
          <p:nvPr>
            <p:ph type="body" sz="quarter" idx="39" hasCustomPrompt="1"/>
          </p:nvPr>
        </p:nvSpPr>
        <p:spPr>
          <a:xfrm>
            <a:off x="6260025" y="1430742"/>
            <a:ext cx="5581278" cy="5084221"/>
          </a:xfrm>
          <a:prstGeom prst="rect">
            <a:avLst/>
          </a:prstGeom>
        </p:spPr>
        <p:txBody>
          <a:bodyPr lIns="0" tIns="0" rIns="0" bIns="0" anchor="t">
            <a:noAutofit/>
          </a:bodyPr>
          <a:lstStyle>
            <a:lvl1pPr marL="0" indent="0">
              <a:lnSpc>
                <a:spcPct val="100000"/>
              </a:lnSpc>
              <a:spcBef>
                <a:spcPts val="0"/>
              </a:spcBef>
              <a:buFont typeface="Arial" panose="020B0604020202020204" pitchFamily="34" charset="0"/>
              <a:buNone/>
              <a:defRPr sz="2000" b="0" i="0">
                <a:solidFill>
                  <a:srgbClr val="012169"/>
                </a:solidFill>
                <a:latin typeface="+mn-lt"/>
                <a:cs typeface="Calibri" panose="020F0502020204030204" pitchFamily="34" charset="0"/>
              </a:defRPr>
            </a:lvl1pPr>
            <a:lvl2pPr marL="290513" indent="-163513">
              <a:lnSpc>
                <a:spcPct val="100000"/>
              </a:lnSpc>
              <a:buFont typeface="Courier New" panose="02070309020205020404" pitchFamily="49" charset="0"/>
              <a:buChar char="o"/>
              <a:tabLst/>
              <a:defRPr sz="1400" b="1">
                <a:solidFill>
                  <a:srgbClr val="012169"/>
                </a:solidFill>
                <a:latin typeface="+mn-lt"/>
                <a:cs typeface="Calibri" panose="020F0502020204030204" pitchFamily="34" charset="0"/>
              </a:defRPr>
            </a:lvl2pPr>
            <a:lvl3pPr marL="523875" indent="-163513">
              <a:lnSpc>
                <a:spcPct val="100000"/>
              </a:lnSpc>
              <a:buFont typeface="Wingdings" pitchFamily="2" charset="2"/>
              <a:buChar char="§"/>
              <a:tabLst/>
              <a:defRPr sz="1400">
                <a:solidFill>
                  <a:srgbClr val="012169"/>
                </a:solidFill>
                <a:latin typeface="+mn-lt"/>
                <a:cs typeface="Calibri" panose="020F0502020204030204" pitchFamily="34" charset="0"/>
              </a:defRPr>
            </a:lvl3pPr>
            <a:lvl4pPr marL="744538" indent="-163513">
              <a:lnSpc>
                <a:spcPct val="100000"/>
              </a:lnSpc>
              <a:tabLst/>
              <a:defRPr sz="1200">
                <a:solidFill>
                  <a:srgbClr val="012169"/>
                </a:solidFill>
                <a:latin typeface="+mn-lt"/>
                <a:cs typeface="Calibri" panose="020F0502020204030204" pitchFamily="34" charset="0"/>
              </a:defRPr>
            </a:lvl4pPr>
          </a:lstStyle>
          <a:p>
            <a:pPr lvl="0"/>
            <a:r>
              <a:rPr lang="en-US" dirty="0"/>
              <a:t>Text font is Calibri, 20pt in sentence case</a:t>
            </a:r>
          </a:p>
          <a:p>
            <a:pPr lvl="1"/>
            <a:r>
              <a:rPr lang="en-US" dirty="0"/>
              <a:t>List Font is Calibri Bold, 14pt</a:t>
            </a:r>
          </a:p>
          <a:p>
            <a:pPr lvl="2"/>
            <a:r>
              <a:rPr lang="en-US" dirty="0"/>
              <a:t>List Font is Calibri, 14pt</a:t>
            </a:r>
          </a:p>
          <a:p>
            <a:pPr lvl="3"/>
            <a:r>
              <a:rPr lang="en-US" dirty="0"/>
              <a:t>List Font is Calibri, 12pt</a:t>
            </a:r>
          </a:p>
        </p:txBody>
      </p:sp>
      <p:sp>
        <p:nvSpPr>
          <p:cNvPr id="15" name="Title">
            <a:extLst>
              <a:ext uri="{FF2B5EF4-FFF2-40B4-BE49-F238E27FC236}">
                <a16:creationId xmlns:a16="http://schemas.microsoft.com/office/drawing/2014/main" id="{FFFA80F1-47C3-955A-7D42-4DA94C5A1AC6}"/>
              </a:ext>
            </a:extLst>
          </p:cNvPr>
          <p:cNvSpPr>
            <a:spLocks noGrp="1"/>
          </p:cNvSpPr>
          <p:nvPr>
            <p:ph type="body" sz="quarter" idx="29" hasCustomPrompt="1"/>
          </p:nvPr>
        </p:nvSpPr>
        <p:spPr>
          <a:xfrm>
            <a:off x="350697" y="652001"/>
            <a:ext cx="11501788" cy="430887"/>
          </a:xfrm>
          <a:prstGeom prst="rect">
            <a:avLst/>
          </a:prstGeom>
        </p:spPr>
        <p:txBody>
          <a:bodyPr wrap="square" lIns="0" tIns="0" rIns="0" bIns="0">
            <a:noAutofit/>
          </a:bodyPr>
          <a:lstStyle>
            <a:lvl1pPr marL="0" indent="0">
              <a:lnSpc>
                <a:spcPct val="100000"/>
              </a:lnSpc>
              <a:spcBef>
                <a:spcPts val="0"/>
              </a:spcBef>
              <a:buNone/>
              <a:defRPr b="1" i="0">
                <a:solidFill>
                  <a:srgbClr val="012169"/>
                </a:solidFill>
                <a:latin typeface="+mj-lt"/>
              </a:defRPr>
            </a:lvl1pPr>
          </a:lstStyle>
          <a:p>
            <a:pPr lvl="0"/>
            <a:r>
              <a:rPr lang="en-US" dirty="0"/>
              <a:t>Title Font is Sitka Text Bold, 28pt in Title Case</a:t>
            </a:r>
          </a:p>
        </p:txBody>
      </p:sp>
      <p:sp>
        <p:nvSpPr>
          <p:cNvPr id="16" name="Section Header">
            <a:extLst>
              <a:ext uri="{FF2B5EF4-FFF2-40B4-BE49-F238E27FC236}">
                <a16:creationId xmlns:a16="http://schemas.microsoft.com/office/drawing/2014/main" id="{F1739947-DE45-276F-B810-EC0039BD7D28}"/>
              </a:ext>
            </a:extLst>
          </p:cNvPr>
          <p:cNvSpPr>
            <a:spLocks noGrp="1"/>
          </p:cNvSpPr>
          <p:nvPr>
            <p:ph type="body" sz="quarter" idx="30" hasCustomPrompt="1"/>
          </p:nvPr>
        </p:nvSpPr>
        <p:spPr>
          <a:xfrm>
            <a:off x="351301" y="351423"/>
            <a:ext cx="11501788" cy="169277"/>
          </a:xfrm>
          <a:prstGeom prst="rect">
            <a:avLst/>
          </a:prstGeom>
        </p:spPr>
        <p:txBody>
          <a:bodyPr wrap="square" lIns="0" tIns="0" rIns="0" bIns="0">
            <a:noAutofit/>
          </a:bodyPr>
          <a:lstStyle>
            <a:lvl1pPr marL="0" indent="0">
              <a:lnSpc>
                <a:spcPct val="100000"/>
              </a:lnSpc>
              <a:spcBef>
                <a:spcPts val="0"/>
              </a:spcBef>
              <a:buNone/>
              <a:defRPr sz="1100" b="1">
                <a:solidFill>
                  <a:srgbClr val="DC582A"/>
                </a:solidFill>
              </a:defRPr>
            </a:lvl1pPr>
          </a:lstStyle>
          <a:p>
            <a:pPr lvl="0"/>
            <a:r>
              <a:rPr lang="en-US" dirty="0"/>
              <a:t>Section Header Font is Calibri Bold, 11pt</a:t>
            </a:r>
          </a:p>
        </p:txBody>
      </p:sp>
    </p:spTree>
    <p:extLst>
      <p:ext uri="{BB962C8B-B14F-4D97-AF65-F5344CB8AC3E}">
        <p14:creationId xmlns:p14="http://schemas.microsoft.com/office/powerpoint/2010/main" val="2878522061"/>
      </p:ext>
    </p:extLst>
  </p:cSld>
  <p:clrMapOvr>
    <a:masterClrMapping/>
  </p:clrMapOvr>
  <p:extLst>
    <p:ext uri="{DCECCB84-F9BA-43D5-87BE-67443E8EF086}">
      <p15:sldGuideLst xmlns:p15="http://schemas.microsoft.com/office/powerpoint/2012/main">
        <p15:guide id="1" pos="3840">
          <p15:clr>
            <a:srgbClr val="FBAE40"/>
          </p15:clr>
        </p15:guide>
      </p15:sldGuideLst>
    </p:ext>
  </p:extLst>
</p:sldLayout>
</file>

<file path=ppt/slideLayouts/slideLayout146.xml><?xml version="1.0" encoding="utf-8"?>
<p:sldLayout xmlns:a="http://schemas.openxmlformats.org/drawingml/2006/main" xmlns:r="http://schemas.openxmlformats.org/officeDocument/2006/relationships" xmlns:p="http://schemas.openxmlformats.org/presentationml/2006/main" preserve="1" userDrawn="1">
  <p:cSld name="Content 3">
    <p:spTree>
      <p:nvGrpSpPr>
        <p:cNvPr id="1" name=""/>
        <p:cNvGrpSpPr/>
        <p:nvPr/>
      </p:nvGrpSpPr>
      <p:grpSpPr>
        <a:xfrm>
          <a:off x="0" y="0"/>
          <a:ext cx="0" cy="0"/>
          <a:chOff x="0" y="0"/>
          <a:chExt cx="0" cy="0"/>
        </a:xfrm>
      </p:grpSpPr>
      <p:sp>
        <p:nvSpPr>
          <p:cNvPr id="11" name="Freeform 10">
            <a:extLst>
              <a:ext uri="{FF2B5EF4-FFF2-40B4-BE49-F238E27FC236}">
                <a16:creationId xmlns:a16="http://schemas.microsoft.com/office/drawing/2014/main" id="{53A7762C-E9FD-95C1-0F9F-925B229B121D}"/>
              </a:ext>
            </a:extLst>
          </p:cNvPr>
          <p:cNvSpPr/>
          <p:nvPr userDrawn="1"/>
        </p:nvSpPr>
        <p:spPr>
          <a:xfrm>
            <a:off x="0" y="0"/>
            <a:ext cx="12191618" cy="6514972"/>
          </a:xfrm>
          <a:custGeom>
            <a:avLst/>
            <a:gdLst>
              <a:gd name="connsiteX0" fmla="*/ 1882521 w 12191618"/>
              <a:gd name="connsiteY0" fmla="*/ 0 h 6514972"/>
              <a:gd name="connsiteX1" fmla="*/ 1177798 w 12191618"/>
              <a:gd name="connsiteY1" fmla="*/ 284226 h 6514972"/>
              <a:gd name="connsiteX2" fmla="*/ 0 w 12191618"/>
              <a:gd name="connsiteY2" fmla="*/ 284226 h 6514972"/>
              <a:gd name="connsiteX3" fmla="*/ 0 w 12191618"/>
              <a:gd name="connsiteY3" fmla="*/ 6514973 h 6514972"/>
              <a:gd name="connsiteX4" fmla="*/ 6241161 w 12191618"/>
              <a:gd name="connsiteY4" fmla="*/ 6514973 h 6514972"/>
              <a:gd name="connsiteX5" fmla="*/ 12191619 w 12191618"/>
              <a:gd name="connsiteY5" fmla="*/ 4407916 h 6514972"/>
              <a:gd name="connsiteX6" fmla="*/ 12191619 w 12191618"/>
              <a:gd name="connsiteY6" fmla="*/ 0 h 6514972"/>
              <a:gd name="connsiteX7" fmla="*/ 1882521 w 12191618"/>
              <a:gd name="connsiteY7" fmla="*/ 0 h 651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191618" h="6514972">
                <a:moveTo>
                  <a:pt x="1882521" y="0"/>
                </a:moveTo>
                <a:cubicBezTo>
                  <a:pt x="1700149" y="178816"/>
                  <a:pt x="1450340" y="284226"/>
                  <a:pt x="1177798" y="284226"/>
                </a:cubicBezTo>
                <a:lnTo>
                  <a:pt x="0" y="284226"/>
                </a:lnTo>
                <a:lnTo>
                  <a:pt x="0" y="6514973"/>
                </a:lnTo>
                <a:lnTo>
                  <a:pt x="6241161" y="6514973"/>
                </a:lnTo>
                <a:cubicBezTo>
                  <a:pt x="8488172" y="6514973"/>
                  <a:pt x="10570591" y="5745353"/>
                  <a:pt x="12191619" y="4407916"/>
                </a:cubicBezTo>
                <a:lnTo>
                  <a:pt x="12191619" y="0"/>
                </a:lnTo>
                <a:lnTo>
                  <a:pt x="1882521" y="0"/>
                </a:lnTo>
                <a:close/>
              </a:path>
            </a:pathLst>
          </a:custGeom>
          <a:solidFill>
            <a:srgbClr val="FFFFFF"/>
          </a:solidFill>
          <a:ln w="12700" cap="flat">
            <a:noFill/>
            <a:prstDash val="solid"/>
            <a:miter/>
          </a:ln>
        </p:spPr>
        <p:txBody>
          <a:bodyPr rtlCol="0" anchor="ctr">
            <a:noAutofit/>
          </a:bodyPr>
          <a:lstStyle/>
          <a:p>
            <a:endParaRPr lang="en-US"/>
          </a:p>
        </p:txBody>
      </p:sp>
      <p:sp>
        <p:nvSpPr>
          <p:cNvPr id="3" name="Proprietary Statement">
            <a:extLst>
              <a:ext uri="{FF2B5EF4-FFF2-40B4-BE49-F238E27FC236}">
                <a16:creationId xmlns:a16="http://schemas.microsoft.com/office/drawing/2014/main" id="{D2352696-73D8-014A-A75A-B2C5628266B8}"/>
              </a:ext>
            </a:extLst>
          </p:cNvPr>
          <p:cNvSpPr txBox="1"/>
          <p:nvPr userDrawn="1"/>
        </p:nvSpPr>
        <p:spPr>
          <a:xfrm rot="5400000">
            <a:off x="11015684" y="1173468"/>
            <a:ext cx="1949939" cy="275129"/>
          </a:xfrm>
          <a:prstGeom prst="rect">
            <a:avLst/>
          </a:prstGeom>
          <a:noFill/>
        </p:spPr>
        <p:txBody>
          <a:bodyPr wrap="square" rtlCol="0">
            <a:noAutofit/>
          </a:bodyPr>
          <a:lstStyle/>
          <a:p>
            <a:r>
              <a:rPr lang="en-US" sz="800">
                <a:solidFill>
                  <a:srgbClr val="012169"/>
                </a:solidFill>
                <a:latin typeface="+mn-lt"/>
                <a:cs typeface="Calibri" panose="020F0502020204030204" pitchFamily="34" charset="0"/>
              </a:rPr>
              <a:t>Proprietary business information of ADM.</a:t>
            </a:r>
          </a:p>
        </p:txBody>
      </p:sp>
      <p:sp>
        <p:nvSpPr>
          <p:cNvPr id="5" name="Page Number">
            <a:extLst>
              <a:ext uri="{FF2B5EF4-FFF2-40B4-BE49-F238E27FC236}">
                <a16:creationId xmlns:a16="http://schemas.microsoft.com/office/drawing/2014/main" id="{56D14E16-BB36-B129-046A-791AFEA3D6C1}"/>
              </a:ext>
            </a:extLst>
          </p:cNvPr>
          <p:cNvSpPr txBox="1"/>
          <p:nvPr userDrawn="1"/>
        </p:nvSpPr>
        <p:spPr>
          <a:xfrm>
            <a:off x="11725057" y="76801"/>
            <a:ext cx="583933" cy="153888"/>
          </a:xfrm>
          <a:prstGeom prst="rect">
            <a:avLst/>
          </a:prstGeom>
          <a:noFill/>
        </p:spPr>
        <p:txBody>
          <a:bodyPr wrap="square" lIns="0" tIns="0" rIns="0" bIns="0" rtlCol="0" anchor="ctr" anchorCtr="0">
            <a:noAutofit/>
          </a:bodyPr>
          <a:lstStyle/>
          <a:p>
            <a:pPr algn="ctr"/>
            <a:fld id="{B49023F9-1F1A-4EC8-9204-C35E5AB6C15C}" type="slidenum">
              <a:rPr lang="en-US" sz="1000" smtClean="0">
                <a:solidFill>
                  <a:srgbClr val="012169"/>
                </a:solidFill>
                <a:latin typeface="+mj-lt"/>
              </a:rPr>
              <a:pPr algn="ctr"/>
              <a:t>‹#›</a:t>
            </a:fld>
            <a:endParaRPr lang="en-US" sz="1000">
              <a:solidFill>
                <a:srgbClr val="012169"/>
              </a:solidFill>
              <a:latin typeface="+mj-lt"/>
            </a:endParaRPr>
          </a:p>
        </p:txBody>
      </p:sp>
      <p:sp>
        <p:nvSpPr>
          <p:cNvPr id="12" name="Freeform 11">
            <a:extLst>
              <a:ext uri="{FF2B5EF4-FFF2-40B4-BE49-F238E27FC236}">
                <a16:creationId xmlns:a16="http://schemas.microsoft.com/office/drawing/2014/main" id="{40529C0D-DC04-2946-748D-D5ACFF7E461A}"/>
              </a:ext>
            </a:extLst>
          </p:cNvPr>
          <p:cNvSpPr/>
          <p:nvPr userDrawn="1"/>
        </p:nvSpPr>
        <p:spPr>
          <a:xfrm>
            <a:off x="0" y="4416304"/>
            <a:ext cx="12191745" cy="2449829"/>
          </a:xfrm>
          <a:custGeom>
            <a:avLst/>
            <a:gdLst>
              <a:gd name="connsiteX0" fmla="*/ 0 w 12191745"/>
              <a:gd name="connsiteY0" fmla="*/ 2107057 h 2449829"/>
              <a:gd name="connsiteX1" fmla="*/ 0 w 12191745"/>
              <a:gd name="connsiteY1" fmla="*/ 2449830 h 2449829"/>
              <a:gd name="connsiteX2" fmla="*/ 12191746 w 12191745"/>
              <a:gd name="connsiteY2" fmla="*/ 2449830 h 2449829"/>
              <a:gd name="connsiteX3" fmla="*/ 12191746 w 12191745"/>
              <a:gd name="connsiteY3" fmla="*/ 0 h 2449829"/>
              <a:gd name="connsiteX4" fmla="*/ 6241288 w 12191745"/>
              <a:gd name="connsiteY4" fmla="*/ 2107057 h 2449829"/>
              <a:gd name="connsiteX5" fmla="*/ 0 w 12191745"/>
              <a:gd name="connsiteY5" fmla="*/ 2107057 h 2449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191745" h="2449829">
                <a:moveTo>
                  <a:pt x="0" y="2107057"/>
                </a:moveTo>
                <a:lnTo>
                  <a:pt x="0" y="2449830"/>
                </a:lnTo>
                <a:lnTo>
                  <a:pt x="12191746" y="2449830"/>
                </a:lnTo>
                <a:lnTo>
                  <a:pt x="12191746" y="0"/>
                </a:lnTo>
                <a:cubicBezTo>
                  <a:pt x="10570718" y="1337437"/>
                  <a:pt x="8488172" y="2107057"/>
                  <a:pt x="6241288" y="2107057"/>
                </a:cubicBezTo>
                <a:lnTo>
                  <a:pt x="0" y="2107057"/>
                </a:lnTo>
                <a:close/>
              </a:path>
            </a:pathLst>
          </a:custGeom>
          <a:solidFill>
            <a:srgbClr val="012169"/>
          </a:solidFill>
          <a:ln w="12700" cap="flat">
            <a:noFill/>
            <a:prstDash val="solid"/>
            <a:miter/>
          </a:ln>
        </p:spPr>
        <p:txBody>
          <a:bodyPr rtlCol="0" anchor="ctr">
            <a:noAutofit/>
          </a:bodyPr>
          <a:lstStyle/>
          <a:p>
            <a:endParaRPr lang="en-US"/>
          </a:p>
        </p:txBody>
      </p:sp>
      <p:sp>
        <p:nvSpPr>
          <p:cNvPr id="9" name="Copy">
            <a:extLst>
              <a:ext uri="{FF2B5EF4-FFF2-40B4-BE49-F238E27FC236}">
                <a16:creationId xmlns:a16="http://schemas.microsoft.com/office/drawing/2014/main" id="{AEEDA048-D3F2-8AF7-A1C8-D8AAE9A72E44}"/>
              </a:ext>
            </a:extLst>
          </p:cNvPr>
          <p:cNvSpPr>
            <a:spLocks noGrp="1"/>
          </p:cNvSpPr>
          <p:nvPr>
            <p:ph type="body" sz="quarter" idx="36" hasCustomPrompt="1"/>
          </p:nvPr>
        </p:nvSpPr>
        <p:spPr>
          <a:xfrm>
            <a:off x="350697" y="1430742"/>
            <a:ext cx="11486468" cy="4745345"/>
          </a:xfrm>
          <a:prstGeom prst="rect">
            <a:avLst/>
          </a:prstGeom>
        </p:spPr>
        <p:txBody>
          <a:bodyPr lIns="0" tIns="0" rIns="0" bIns="0" anchor="t">
            <a:noAutofit/>
          </a:bodyPr>
          <a:lstStyle>
            <a:lvl1pPr marL="0" indent="0">
              <a:lnSpc>
                <a:spcPct val="100000"/>
              </a:lnSpc>
              <a:spcBef>
                <a:spcPts val="0"/>
              </a:spcBef>
              <a:buFont typeface="Arial" panose="020B0604020202020204" pitchFamily="34" charset="0"/>
              <a:buNone/>
              <a:defRPr sz="2000" b="0" i="0">
                <a:solidFill>
                  <a:srgbClr val="012169"/>
                </a:solidFill>
                <a:latin typeface="+mn-lt"/>
                <a:cs typeface="Calibri" panose="020F0502020204030204" pitchFamily="34" charset="0"/>
              </a:defRPr>
            </a:lvl1pPr>
            <a:lvl2pPr marL="290513" indent="-163513">
              <a:lnSpc>
                <a:spcPct val="100000"/>
              </a:lnSpc>
              <a:buFont typeface="Courier New" panose="02070309020205020404" pitchFamily="49" charset="0"/>
              <a:buChar char="o"/>
              <a:tabLst/>
              <a:defRPr sz="1400" b="1">
                <a:solidFill>
                  <a:srgbClr val="012169"/>
                </a:solidFill>
                <a:latin typeface="+mn-lt"/>
                <a:cs typeface="Calibri" panose="020F0502020204030204" pitchFamily="34" charset="0"/>
              </a:defRPr>
            </a:lvl2pPr>
            <a:lvl3pPr marL="523875" indent="-163513">
              <a:lnSpc>
                <a:spcPct val="100000"/>
              </a:lnSpc>
              <a:buFont typeface="Wingdings" pitchFamily="2" charset="2"/>
              <a:buChar char="§"/>
              <a:tabLst/>
              <a:defRPr sz="1400">
                <a:solidFill>
                  <a:srgbClr val="012169"/>
                </a:solidFill>
                <a:latin typeface="+mn-lt"/>
                <a:cs typeface="Calibri" panose="020F0502020204030204" pitchFamily="34" charset="0"/>
              </a:defRPr>
            </a:lvl3pPr>
            <a:lvl4pPr marL="744538" indent="-163513">
              <a:lnSpc>
                <a:spcPct val="100000"/>
              </a:lnSpc>
              <a:tabLst/>
              <a:defRPr sz="1200">
                <a:solidFill>
                  <a:srgbClr val="012169"/>
                </a:solidFill>
                <a:latin typeface="+mn-lt"/>
                <a:cs typeface="Calibri" panose="020F0502020204030204" pitchFamily="34" charset="0"/>
              </a:defRPr>
            </a:lvl4pPr>
          </a:lstStyle>
          <a:p>
            <a:pPr lvl="0"/>
            <a:r>
              <a:rPr lang="en-US" dirty="0"/>
              <a:t>Text font is Calibri, 20pt in sentence case</a:t>
            </a:r>
          </a:p>
          <a:p>
            <a:pPr lvl="1"/>
            <a:r>
              <a:rPr lang="en-US" dirty="0"/>
              <a:t>List Font is Calibri Bold, 14pt</a:t>
            </a:r>
          </a:p>
          <a:p>
            <a:pPr lvl="2"/>
            <a:r>
              <a:rPr lang="en-US" dirty="0"/>
              <a:t>List Font is Calibri, 14pt</a:t>
            </a:r>
          </a:p>
          <a:p>
            <a:pPr lvl="3"/>
            <a:r>
              <a:rPr lang="en-US" dirty="0"/>
              <a:t>List Font is Calibri, 12pt</a:t>
            </a:r>
          </a:p>
        </p:txBody>
      </p:sp>
      <p:sp>
        <p:nvSpPr>
          <p:cNvPr id="15" name="Title">
            <a:extLst>
              <a:ext uri="{FF2B5EF4-FFF2-40B4-BE49-F238E27FC236}">
                <a16:creationId xmlns:a16="http://schemas.microsoft.com/office/drawing/2014/main" id="{79E98A06-B3F2-0BD3-7C87-91E29CC08F10}"/>
              </a:ext>
            </a:extLst>
          </p:cNvPr>
          <p:cNvSpPr>
            <a:spLocks noGrp="1"/>
          </p:cNvSpPr>
          <p:nvPr>
            <p:ph type="body" sz="quarter" idx="29" hasCustomPrompt="1"/>
          </p:nvPr>
        </p:nvSpPr>
        <p:spPr>
          <a:xfrm>
            <a:off x="350697" y="652001"/>
            <a:ext cx="11486468" cy="430887"/>
          </a:xfrm>
          <a:prstGeom prst="rect">
            <a:avLst/>
          </a:prstGeom>
        </p:spPr>
        <p:txBody>
          <a:bodyPr wrap="square" lIns="0" tIns="0" rIns="0" bIns="0">
            <a:noAutofit/>
          </a:bodyPr>
          <a:lstStyle>
            <a:lvl1pPr marL="0" indent="0">
              <a:lnSpc>
                <a:spcPct val="100000"/>
              </a:lnSpc>
              <a:spcBef>
                <a:spcPts val="0"/>
              </a:spcBef>
              <a:buNone/>
              <a:defRPr b="1" i="0">
                <a:solidFill>
                  <a:srgbClr val="012169"/>
                </a:solidFill>
                <a:latin typeface="+mj-lt"/>
              </a:defRPr>
            </a:lvl1pPr>
          </a:lstStyle>
          <a:p>
            <a:pPr lvl="0"/>
            <a:r>
              <a:rPr lang="en-US" dirty="0"/>
              <a:t>Title Font is Sitka Text Bold, 28pt in Title Case</a:t>
            </a:r>
          </a:p>
        </p:txBody>
      </p:sp>
      <p:sp>
        <p:nvSpPr>
          <p:cNvPr id="16" name="Section Header">
            <a:extLst>
              <a:ext uri="{FF2B5EF4-FFF2-40B4-BE49-F238E27FC236}">
                <a16:creationId xmlns:a16="http://schemas.microsoft.com/office/drawing/2014/main" id="{0461DDBE-46E8-38DF-7929-410322FC5893}"/>
              </a:ext>
            </a:extLst>
          </p:cNvPr>
          <p:cNvSpPr>
            <a:spLocks noGrp="1"/>
          </p:cNvSpPr>
          <p:nvPr>
            <p:ph type="body" sz="quarter" idx="30" hasCustomPrompt="1"/>
          </p:nvPr>
        </p:nvSpPr>
        <p:spPr>
          <a:xfrm>
            <a:off x="351301" y="351423"/>
            <a:ext cx="11486468" cy="169277"/>
          </a:xfrm>
          <a:prstGeom prst="rect">
            <a:avLst/>
          </a:prstGeom>
        </p:spPr>
        <p:txBody>
          <a:bodyPr wrap="square" lIns="0" tIns="0" rIns="0" bIns="0">
            <a:noAutofit/>
          </a:bodyPr>
          <a:lstStyle>
            <a:lvl1pPr marL="0" indent="0">
              <a:lnSpc>
                <a:spcPct val="100000"/>
              </a:lnSpc>
              <a:spcBef>
                <a:spcPts val="0"/>
              </a:spcBef>
              <a:buNone/>
              <a:defRPr sz="1100" b="1">
                <a:solidFill>
                  <a:srgbClr val="DC582A"/>
                </a:solidFill>
              </a:defRPr>
            </a:lvl1pPr>
          </a:lstStyle>
          <a:p>
            <a:pPr lvl="0"/>
            <a:r>
              <a:rPr lang="en-US" dirty="0"/>
              <a:t>Section Header Font is Calibri Bold, 11pt</a:t>
            </a:r>
          </a:p>
        </p:txBody>
      </p:sp>
    </p:spTree>
    <p:extLst>
      <p:ext uri="{BB962C8B-B14F-4D97-AF65-F5344CB8AC3E}">
        <p14:creationId xmlns:p14="http://schemas.microsoft.com/office/powerpoint/2010/main" val="2349695775"/>
      </p:ext>
    </p:extLst>
  </p:cSld>
  <p:clrMapOvr>
    <a:masterClrMapping/>
  </p:clrMapOvr>
  <p:extLst>
    <p:ext uri="{DCECCB84-F9BA-43D5-87BE-67443E8EF086}">
      <p15:sldGuideLst xmlns:p15="http://schemas.microsoft.com/office/powerpoint/2012/main">
        <p15:guide id="1" pos="3840">
          <p15:clr>
            <a:srgbClr val="FBAE40"/>
          </p15:clr>
        </p15:guide>
      </p15:sldGuideLst>
    </p:ext>
  </p:extLst>
</p:sldLayout>
</file>

<file path=ppt/slideLayouts/slideLayout147.xml><?xml version="1.0" encoding="utf-8"?>
<p:sldLayout xmlns:a="http://schemas.openxmlformats.org/drawingml/2006/main" xmlns:r="http://schemas.openxmlformats.org/officeDocument/2006/relationships" xmlns:p="http://schemas.openxmlformats.org/presentationml/2006/main" preserve="1" userDrawn="1">
  <p:cSld name="Content 3b">
    <p:spTree>
      <p:nvGrpSpPr>
        <p:cNvPr id="1" name=""/>
        <p:cNvGrpSpPr/>
        <p:nvPr/>
      </p:nvGrpSpPr>
      <p:grpSpPr>
        <a:xfrm>
          <a:off x="0" y="0"/>
          <a:ext cx="0" cy="0"/>
          <a:chOff x="0" y="0"/>
          <a:chExt cx="0" cy="0"/>
        </a:xfrm>
      </p:grpSpPr>
      <p:sp>
        <p:nvSpPr>
          <p:cNvPr id="11" name="Freeform 10">
            <a:extLst>
              <a:ext uri="{FF2B5EF4-FFF2-40B4-BE49-F238E27FC236}">
                <a16:creationId xmlns:a16="http://schemas.microsoft.com/office/drawing/2014/main" id="{53A7762C-E9FD-95C1-0F9F-925B229B121D}"/>
              </a:ext>
            </a:extLst>
          </p:cNvPr>
          <p:cNvSpPr/>
          <p:nvPr userDrawn="1"/>
        </p:nvSpPr>
        <p:spPr>
          <a:xfrm>
            <a:off x="0" y="0"/>
            <a:ext cx="12191618" cy="6514972"/>
          </a:xfrm>
          <a:custGeom>
            <a:avLst/>
            <a:gdLst>
              <a:gd name="connsiteX0" fmla="*/ 1882521 w 12191618"/>
              <a:gd name="connsiteY0" fmla="*/ 0 h 6514972"/>
              <a:gd name="connsiteX1" fmla="*/ 1177798 w 12191618"/>
              <a:gd name="connsiteY1" fmla="*/ 284226 h 6514972"/>
              <a:gd name="connsiteX2" fmla="*/ 0 w 12191618"/>
              <a:gd name="connsiteY2" fmla="*/ 284226 h 6514972"/>
              <a:gd name="connsiteX3" fmla="*/ 0 w 12191618"/>
              <a:gd name="connsiteY3" fmla="*/ 6514973 h 6514972"/>
              <a:gd name="connsiteX4" fmla="*/ 6241161 w 12191618"/>
              <a:gd name="connsiteY4" fmla="*/ 6514973 h 6514972"/>
              <a:gd name="connsiteX5" fmla="*/ 12191619 w 12191618"/>
              <a:gd name="connsiteY5" fmla="*/ 4407916 h 6514972"/>
              <a:gd name="connsiteX6" fmla="*/ 12191619 w 12191618"/>
              <a:gd name="connsiteY6" fmla="*/ 0 h 6514972"/>
              <a:gd name="connsiteX7" fmla="*/ 1882521 w 12191618"/>
              <a:gd name="connsiteY7" fmla="*/ 0 h 651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191618" h="6514972">
                <a:moveTo>
                  <a:pt x="1882521" y="0"/>
                </a:moveTo>
                <a:cubicBezTo>
                  <a:pt x="1700149" y="178816"/>
                  <a:pt x="1450340" y="284226"/>
                  <a:pt x="1177798" y="284226"/>
                </a:cubicBezTo>
                <a:lnTo>
                  <a:pt x="0" y="284226"/>
                </a:lnTo>
                <a:lnTo>
                  <a:pt x="0" y="6514973"/>
                </a:lnTo>
                <a:lnTo>
                  <a:pt x="6241161" y="6514973"/>
                </a:lnTo>
                <a:cubicBezTo>
                  <a:pt x="8488172" y="6514973"/>
                  <a:pt x="10570591" y="5745353"/>
                  <a:pt x="12191619" y="4407916"/>
                </a:cubicBezTo>
                <a:lnTo>
                  <a:pt x="12191619" y="0"/>
                </a:lnTo>
                <a:lnTo>
                  <a:pt x="1882521" y="0"/>
                </a:lnTo>
                <a:close/>
              </a:path>
            </a:pathLst>
          </a:custGeom>
          <a:solidFill>
            <a:srgbClr val="FFFFFF"/>
          </a:solidFill>
          <a:ln w="12700" cap="flat">
            <a:noFill/>
            <a:prstDash val="solid"/>
            <a:miter/>
          </a:ln>
        </p:spPr>
        <p:txBody>
          <a:bodyPr rtlCol="0" anchor="ctr">
            <a:noAutofit/>
          </a:bodyPr>
          <a:lstStyle/>
          <a:p>
            <a:endParaRPr lang="en-US"/>
          </a:p>
        </p:txBody>
      </p:sp>
      <p:sp>
        <p:nvSpPr>
          <p:cNvPr id="3" name="Proprietary Statement">
            <a:extLst>
              <a:ext uri="{FF2B5EF4-FFF2-40B4-BE49-F238E27FC236}">
                <a16:creationId xmlns:a16="http://schemas.microsoft.com/office/drawing/2014/main" id="{D2352696-73D8-014A-A75A-B2C5628266B8}"/>
              </a:ext>
            </a:extLst>
          </p:cNvPr>
          <p:cNvSpPr txBox="1"/>
          <p:nvPr userDrawn="1"/>
        </p:nvSpPr>
        <p:spPr>
          <a:xfrm rot="5400000">
            <a:off x="11015684" y="1173468"/>
            <a:ext cx="1949939" cy="275129"/>
          </a:xfrm>
          <a:prstGeom prst="rect">
            <a:avLst/>
          </a:prstGeom>
          <a:noFill/>
        </p:spPr>
        <p:txBody>
          <a:bodyPr wrap="square" rtlCol="0">
            <a:noAutofit/>
          </a:bodyPr>
          <a:lstStyle/>
          <a:p>
            <a:r>
              <a:rPr lang="en-US" sz="800">
                <a:solidFill>
                  <a:srgbClr val="012169"/>
                </a:solidFill>
                <a:latin typeface="+mn-lt"/>
                <a:cs typeface="Calibri" panose="020F0502020204030204" pitchFamily="34" charset="0"/>
              </a:rPr>
              <a:t>Proprietary business information of ADM.</a:t>
            </a:r>
          </a:p>
        </p:txBody>
      </p:sp>
      <p:sp>
        <p:nvSpPr>
          <p:cNvPr id="5" name="Page Number">
            <a:extLst>
              <a:ext uri="{FF2B5EF4-FFF2-40B4-BE49-F238E27FC236}">
                <a16:creationId xmlns:a16="http://schemas.microsoft.com/office/drawing/2014/main" id="{56D14E16-BB36-B129-046A-791AFEA3D6C1}"/>
              </a:ext>
            </a:extLst>
          </p:cNvPr>
          <p:cNvSpPr txBox="1"/>
          <p:nvPr userDrawn="1"/>
        </p:nvSpPr>
        <p:spPr>
          <a:xfrm>
            <a:off x="11725057" y="76801"/>
            <a:ext cx="583933" cy="153888"/>
          </a:xfrm>
          <a:prstGeom prst="rect">
            <a:avLst/>
          </a:prstGeom>
          <a:noFill/>
        </p:spPr>
        <p:txBody>
          <a:bodyPr wrap="square" lIns="0" tIns="0" rIns="0" bIns="0" rtlCol="0" anchor="ctr" anchorCtr="0">
            <a:noAutofit/>
          </a:bodyPr>
          <a:lstStyle/>
          <a:p>
            <a:pPr algn="ctr"/>
            <a:fld id="{B49023F9-1F1A-4EC8-9204-C35E5AB6C15C}" type="slidenum">
              <a:rPr lang="en-US" sz="1000" smtClean="0">
                <a:solidFill>
                  <a:srgbClr val="012169"/>
                </a:solidFill>
                <a:latin typeface="+mj-lt"/>
              </a:rPr>
              <a:pPr algn="ctr"/>
              <a:t>‹#›</a:t>
            </a:fld>
            <a:endParaRPr lang="en-US" sz="1000">
              <a:solidFill>
                <a:srgbClr val="012169"/>
              </a:solidFill>
              <a:latin typeface="+mj-lt"/>
            </a:endParaRPr>
          </a:p>
        </p:txBody>
      </p:sp>
      <p:sp>
        <p:nvSpPr>
          <p:cNvPr id="12" name="Freeform 11">
            <a:extLst>
              <a:ext uri="{FF2B5EF4-FFF2-40B4-BE49-F238E27FC236}">
                <a16:creationId xmlns:a16="http://schemas.microsoft.com/office/drawing/2014/main" id="{40529C0D-DC04-2946-748D-D5ACFF7E461A}"/>
              </a:ext>
            </a:extLst>
          </p:cNvPr>
          <p:cNvSpPr/>
          <p:nvPr userDrawn="1"/>
        </p:nvSpPr>
        <p:spPr>
          <a:xfrm>
            <a:off x="0" y="4416304"/>
            <a:ext cx="12191745" cy="2449829"/>
          </a:xfrm>
          <a:custGeom>
            <a:avLst/>
            <a:gdLst>
              <a:gd name="connsiteX0" fmla="*/ 0 w 12191745"/>
              <a:gd name="connsiteY0" fmla="*/ 2107057 h 2449829"/>
              <a:gd name="connsiteX1" fmla="*/ 0 w 12191745"/>
              <a:gd name="connsiteY1" fmla="*/ 2449830 h 2449829"/>
              <a:gd name="connsiteX2" fmla="*/ 12191746 w 12191745"/>
              <a:gd name="connsiteY2" fmla="*/ 2449830 h 2449829"/>
              <a:gd name="connsiteX3" fmla="*/ 12191746 w 12191745"/>
              <a:gd name="connsiteY3" fmla="*/ 0 h 2449829"/>
              <a:gd name="connsiteX4" fmla="*/ 6241288 w 12191745"/>
              <a:gd name="connsiteY4" fmla="*/ 2107057 h 2449829"/>
              <a:gd name="connsiteX5" fmla="*/ 0 w 12191745"/>
              <a:gd name="connsiteY5" fmla="*/ 2107057 h 2449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191745" h="2449829">
                <a:moveTo>
                  <a:pt x="0" y="2107057"/>
                </a:moveTo>
                <a:lnTo>
                  <a:pt x="0" y="2449830"/>
                </a:lnTo>
                <a:lnTo>
                  <a:pt x="12191746" y="2449830"/>
                </a:lnTo>
                <a:lnTo>
                  <a:pt x="12191746" y="0"/>
                </a:lnTo>
                <a:cubicBezTo>
                  <a:pt x="10570718" y="1337437"/>
                  <a:pt x="8488172" y="2107057"/>
                  <a:pt x="6241288" y="2107057"/>
                </a:cubicBezTo>
                <a:lnTo>
                  <a:pt x="0" y="2107057"/>
                </a:lnTo>
                <a:close/>
              </a:path>
            </a:pathLst>
          </a:custGeom>
          <a:solidFill>
            <a:schemeClr val="accent6"/>
          </a:solidFill>
          <a:ln w="12700" cap="flat">
            <a:noFill/>
            <a:prstDash val="solid"/>
            <a:miter/>
          </a:ln>
        </p:spPr>
        <p:txBody>
          <a:bodyPr rtlCol="0" anchor="ctr">
            <a:noAutofit/>
          </a:bodyPr>
          <a:lstStyle/>
          <a:p>
            <a:endParaRPr lang="en-US"/>
          </a:p>
        </p:txBody>
      </p:sp>
      <p:sp>
        <p:nvSpPr>
          <p:cNvPr id="9" name="Copy">
            <a:extLst>
              <a:ext uri="{FF2B5EF4-FFF2-40B4-BE49-F238E27FC236}">
                <a16:creationId xmlns:a16="http://schemas.microsoft.com/office/drawing/2014/main" id="{AEEDA048-D3F2-8AF7-A1C8-D8AAE9A72E44}"/>
              </a:ext>
            </a:extLst>
          </p:cNvPr>
          <p:cNvSpPr>
            <a:spLocks noGrp="1"/>
          </p:cNvSpPr>
          <p:nvPr>
            <p:ph type="body" sz="quarter" idx="36" hasCustomPrompt="1"/>
          </p:nvPr>
        </p:nvSpPr>
        <p:spPr>
          <a:xfrm>
            <a:off x="350697" y="1430742"/>
            <a:ext cx="11486468" cy="4745345"/>
          </a:xfrm>
          <a:prstGeom prst="rect">
            <a:avLst/>
          </a:prstGeom>
        </p:spPr>
        <p:txBody>
          <a:bodyPr lIns="0" tIns="0" rIns="0" bIns="0" anchor="t">
            <a:noAutofit/>
          </a:bodyPr>
          <a:lstStyle>
            <a:lvl1pPr marL="0" indent="0">
              <a:lnSpc>
                <a:spcPct val="100000"/>
              </a:lnSpc>
              <a:spcBef>
                <a:spcPts val="0"/>
              </a:spcBef>
              <a:buFont typeface="Arial" panose="020B0604020202020204" pitchFamily="34" charset="0"/>
              <a:buNone/>
              <a:defRPr sz="2000" b="0" i="0">
                <a:solidFill>
                  <a:srgbClr val="012169"/>
                </a:solidFill>
                <a:latin typeface="+mn-lt"/>
                <a:cs typeface="Calibri" panose="020F0502020204030204" pitchFamily="34" charset="0"/>
              </a:defRPr>
            </a:lvl1pPr>
            <a:lvl2pPr marL="290513" indent="-163513">
              <a:lnSpc>
                <a:spcPct val="100000"/>
              </a:lnSpc>
              <a:buFont typeface="Courier New" panose="02070309020205020404" pitchFamily="49" charset="0"/>
              <a:buChar char="o"/>
              <a:tabLst/>
              <a:defRPr sz="1400" b="1">
                <a:solidFill>
                  <a:srgbClr val="012169"/>
                </a:solidFill>
                <a:latin typeface="+mn-lt"/>
                <a:cs typeface="Calibri" panose="020F0502020204030204" pitchFamily="34" charset="0"/>
              </a:defRPr>
            </a:lvl2pPr>
            <a:lvl3pPr marL="523875" indent="-163513">
              <a:lnSpc>
                <a:spcPct val="100000"/>
              </a:lnSpc>
              <a:buFont typeface="Wingdings" pitchFamily="2" charset="2"/>
              <a:buChar char="§"/>
              <a:tabLst/>
              <a:defRPr sz="1400">
                <a:solidFill>
                  <a:srgbClr val="012169"/>
                </a:solidFill>
                <a:latin typeface="+mn-lt"/>
                <a:cs typeface="Calibri" panose="020F0502020204030204" pitchFamily="34" charset="0"/>
              </a:defRPr>
            </a:lvl3pPr>
            <a:lvl4pPr marL="744538" indent="-163513">
              <a:lnSpc>
                <a:spcPct val="100000"/>
              </a:lnSpc>
              <a:tabLst/>
              <a:defRPr sz="1200">
                <a:solidFill>
                  <a:srgbClr val="012169"/>
                </a:solidFill>
                <a:latin typeface="+mn-lt"/>
                <a:cs typeface="Calibri" panose="020F0502020204030204" pitchFamily="34" charset="0"/>
              </a:defRPr>
            </a:lvl4pPr>
          </a:lstStyle>
          <a:p>
            <a:pPr lvl="0"/>
            <a:r>
              <a:rPr lang="en-US" dirty="0"/>
              <a:t>Text font is Calibri, 20pt in sentence case</a:t>
            </a:r>
          </a:p>
          <a:p>
            <a:pPr lvl="1"/>
            <a:r>
              <a:rPr lang="en-US" dirty="0"/>
              <a:t>List Font is Calibri Bold, 14pt</a:t>
            </a:r>
          </a:p>
          <a:p>
            <a:pPr lvl="2"/>
            <a:r>
              <a:rPr lang="en-US" dirty="0"/>
              <a:t>List Font is Calibri, 14pt</a:t>
            </a:r>
          </a:p>
          <a:p>
            <a:pPr lvl="3"/>
            <a:r>
              <a:rPr lang="en-US" dirty="0"/>
              <a:t>List Font is Calibri, 12pt</a:t>
            </a:r>
          </a:p>
        </p:txBody>
      </p:sp>
      <p:sp>
        <p:nvSpPr>
          <p:cNvPr id="15" name="Title">
            <a:extLst>
              <a:ext uri="{FF2B5EF4-FFF2-40B4-BE49-F238E27FC236}">
                <a16:creationId xmlns:a16="http://schemas.microsoft.com/office/drawing/2014/main" id="{79E98A06-B3F2-0BD3-7C87-91E29CC08F10}"/>
              </a:ext>
            </a:extLst>
          </p:cNvPr>
          <p:cNvSpPr>
            <a:spLocks noGrp="1"/>
          </p:cNvSpPr>
          <p:nvPr>
            <p:ph type="body" sz="quarter" idx="29" hasCustomPrompt="1"/>
          </p:nvPr>
        </p:nvSpPr>
        <p:spPr>
          <a:xfrm>
            <a:off x="350697" y="652001"/>
            <a:ext cx="11486468" cy="430887"/>
          </a:xfrm>
          <a:prstGeom prst="rect">
            <a:avLst/>
          </a:prstGeom>
        </p:spPr>
        <p:txBody>
          <a:bodyPr wrap="square" lIns="0" tIns="0" rIns="0" bIns="0">
            <a:noAutofit/>
          </a:bodyPr>
          <a:lstStyle>
            <a:lvl1pPr marL="0" indent="0">
              <a:lnSpc>
                <a:spcPct val="100000"/>
              </a:lnSpc>
              <a:spcBef>
                <a:spcPts val="0"/>
              </a:spcBef>
              <a:buNone/>
              <a:defRPr b="1" i="0">
                <a:solidFill>
                  <a:srgbClr val="012169"/>
                </a:solidFill>
                <a:latin typeface="+mj-lt"/>
              </a:defRPr>
            </a:lvl1pPr>
          </a:lstStyle>
          <a:p>
            <a:pPr lvl="0"/>
            <a:r>
              <a:rPr lang="en-US" dirty="0"/>
              <a:t>Title Font is Sitka Text Bold, 28pt in Title Case</a:t>
            </a:r>
          </a:p>
        </p:txBody>
      </p:sp>
      <p:sp>
        <p:nvSpPr>
          <p:cNvPr id="16" name="Section Header">
            <a:extLst>
              <a:ext uri="{FF2B5EF4-FFF2-40B4-BE49-F238E27FC236}">
                <a16:creationId xmlns:a16="http://schemas.microsoft.com/office/drawing/2014/main" id="{0461DDBE-46E8-38DF-7929-410322FC5893}"/>
              </a:ext>
            </a:extLst>
          </p:cNvPr>
          <p:cNvSpPr>
            <a:spLocks noGrp="1"/>
          </p:cNvSpPr>
          <p:nvPr>
            <p:ph type="body" sz="quarter" idx="30" hasCustomPrompt="1"/>
          </p:nvPr>
        </p:nvSpPr>
        <p:spPr>
          <a:xfrm>
            <a:off x="351301" y="351423"/>
            <a:ext cx="11486468" cy="169277"/>
          </a:xfrm>
          <a:prstGeom prst="rect">
            <a:avLst/>
          </a:prstGeom>
        </p:spPr>
        <p:txBody>
          <a:bodyPr wrap="square" lIns="0" tIns="0" rIns="0" bIns="0">
            <a:noAutofit/>
          </a:bodyPr>
          <a:lstStyle>
            <a:lvl1pPr marL="0" indent="0">
              <a:lnSpc>
                <a:spcPct val="100000"/>
              </a:lnSpc>
              <a:spcBef>
                <a:spcPts val="0"/>
              </a:spcBef>
              <a:buNone/>
              <a:defRPr sz="1100" b="1">
                <a:solidFill>
                  <a:srgbClr val="DC582A"/>
                </a:solidFill>
              </a:defRPr>
            </a:lvl1pPr>
          </a:lstStyle>
          <a:p>
            <a:pPr lvl="0"/>
            <a:r>
              <a:rPr lang="en-US" dirty="0"/>
              <a:t>Section Header Font is Calibri Bold, 11pt</a:t>
            </a:r>
          </a:p>
        </p:txBody>
      </p:sp>
    </p:spTree>
    <p:extLst>
      <p:ext uri="{BB962C8B-B14F-4D97-AF65-F5344CB8AC3E}">
        <p14:creationId xmlns:p14="http://schemas.microsoft.com/office/powerpoint/2010/main" val="799910636"/>
      </p:ext>
    </p:extLst>
  </p:cSld>
  <p:clrMapOvr>
    <a:masterClrMapping/>
  </p:clrMapOvr>
  <p:extLst>
    <p:ext uri="{DCECCB84-F9BA-43D5-87BE-67443E8EF086}">
      <p15:sldGuideLst xmlns:p15="http://schemas.microsoft.com/office/powerpoint/2012/main">
        <p15:guide id="1" pos="3840">
          <p15:clr>
            <a:srgbClr val="FBAE40"/>
          </p15:clr>
        </p15:guide>
      </p15:sldGuideLst>
    </p:ext>
  </p:extLst>
</p:sldLayout>
</file>

<file path=ppt/slideLayouts/slideLayout148.xml><?xml version="1.0" encoding="utf-8"?>
<p:sldLayout xmlns:a="http://schemas.openxmlformats.org/drawingml/2006/main" xmlns:r="http://schemas.openxmlformats.org/officeDocument/2006/relationships" xmlns:p="http://schemas.openxmlformats.org/presentationml/2006/main" preserve="1" userDrawn="1">
  <p:cSld name="Content 3c">
    <p:spTree>
      <p:nvGrpSpPr>
        <p:cNvPr id="1" name=""/>
        <p:cNvGrpSpPr/>
        <p:nvPr/>
      </p:nvGrpSpPr>
      <p:grpSpPr>
        <a:xfrm>
          <a:off x="0" y="0"/>
          <a:ext cx="0" cy="0"/>
          <a:chOff x="0" y="0"/>
          <a:chExt cx="0" cy="0"/>
        </a:xfrm>
      </p:grpSpPr>
      <p:sp>
        <p:nvSpPr>
          <p:cNvPr id="11" name="Freeform 10">
            <a:extLst>
              <a:ext uri="{FF2B5EF4-FFF2-40B4-BE49-F238E27FC236}">
                <a16:creationId xmlns:a16="http://schemas.microsoft.com/office/drawing/2014/main" id="{53A7762C-E9FD-95C1-0F9F-925B229B121D}"/>
              </a:ext>
            </a:extLst>
          </p:cNvPr>
          <p:cNvSpPr/>
          <p:nvPr userDrawn="1"/>
        </p:nvSpPr>
        <p:spPr>
          <a:xfrm>
            <a:off x="0" y="0"/>
            <a:ext cx="12191618" cy="6514972"/>
          </a:xfrm>
          <a:custGeom>
            <a:avLst/>
            <a:gdLst>
              <a:gd name="connsiteX0" fmla="*/ 1882521 w 12191618"/>
              <a:gd name="connsiteY0" fmla="*/ 0 h 6514972"/>
              <a:gd name="connsiteX1" fmla="*/ 1177798 w 12191618"/>
              <a:gd name="connsiteY1" fmla="*/ 284226 h 6514972"/>
              <a:gd name="connsiteX2" fmla="*/ 0 w 12191618"/>
              <a:gd name="connsiteY2" fmla="*/ 284226 h 6514972"/>
              <a:gd name="connsiteX3" fmla="*/ 0 w 12191618"/>
              <a:gd name="connsiteY3" fmla="*/ 6514973 h 6514972"/>
              <a:gd name="connsiteX4" fmla="*/ 6241161 w 12191618"/>
              <a:gd name="connsiteY4" fmla="*/ 6514973 h 6514972"/>
              <a:gd name="connsiteX5" fmla="*/ 12191619 w 12191618"/>
              <a:gd name="connsiteY5" fmla="*/ 4407916 h 6514972"/>
              <a:gd name="connsiteX6" fmla="*/ 12191619 w 12191618"/>
              <a:gd name="connsiteY6" fmla="*/ 0 h 6514972"/>
              <a:gd name="connsiteX7" fmla="*/ 1882521 w 12191618"/>
              <a:gd name="connsiteY7" fmla="*/ 0 h 651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191618" h="6514972">
                <a:moveTo>
                  <a:pt x="1882521" y="0"/>
                </a:moveTo>
                <a:cubicBezTo>
                  <a:pt x="1700149" y="178816"/>
                  <a:pt x="1450340" y="284226"/>
                  <a:pt x="1177798" y="284226"/>
                </a:cubicBezTo>
                <a:lnTo>
                  <a:pt x="0" y="284226"/>
                </a:lnTo>
                <a:lnTo>
                  <a:pt x="0" y="6514973"/>
                </a:lnTo>
                <a:lnTo>
                  <a:pt x="6241161" y="6514973"/>
                </a:lnTo>
                <a:cubicBezTo>
                  <a:pt x="8488172" y="6514973"/>
                  <a:pt x="10570591" y="5745353"/>
                  <a:pt x="12191619" y="4407916"/>
                </a:cubicBezTo>
                <a:lnTo>
                  <a:pt x="12191619" y="0"/>
                </a:lnTo>
                <a:lnTo>
                  <a:pt x="1882521" y="0"/>
                </a:lnTo>
                <a:close/>
              </a:path>
            </a:pathLst>
          </a:custGeom>
          <a:solidFill>
            <a:srgbClr val="FFFFFF"/>
          </a:solidFill>
          <a:ln w="12700" cap="flat">
            <a:noFill/>
            <a:prstDash val="solid"/>
            <a:miter/>
          </a:ln>
        </p:spPr>
        <p:txBody>
          <a:bodyPr rtlCol="0" anchor="ctr">
            <a:noAutofit/>
          </a:bodyPr>
          <a:lstStyle/>
          <a:p>
            <a:endParaRPr lang="en-US"/>
          </a:p>
        </p:txBody>
      </p:sp>
      <p:sp>
        <p:nvSpPr>
          <p:cNvPr id="3" name="Proprietary Statement">
            <a:extLst>
              <a:ext uri="{FF2B5EF4-FFF2-40B4-BE49-F238E27FC236}">
                <a16:creationId xmlns:a16="http://schemas.microsoft.com/office/drawing/2014/main" id="{D2352696-73D8-014A-A75A-B2C5628266B8}"/>
              </a:ext>
            </a:extLst>
          </p:cNvPr>
          <p:cNvSpPr txBox="1"/>
          <p:nvPr userDrawn="1"/>
        </p:nvSpPr>
        <p:spPr>
          <a:xfrm rot="5400000">
            <a:off x="11015684" y="1173468"/>
            <a:ext cx="1949939" cy="275129"/>
          </a:xfrm>
          <a:prstGeom prst="rect">
            <a:avLst/>
          </a:prstGeom>
          <a:noFill/>
        </p:spPr>
        <p:txBody>
          <a:bodyPr wrap="square" rtlCol="0">
            <a:noAutofit/>
          </a:bodyPr>
          <a:lstStyle/>
          <a:p>
            <a:r>
              <a:rPr lang="en-US" sz="800">
                <a:solidFill>
                  <a:srgbClr val="012169"/>
                </a:solidFill>
                <a:latin typeface="+mn-lt"/>
                <a:cs typeface="Calibri" panose="020F0502020204030204" pitchFamily="34" charset="0"/>
              </a:rPr>
              <a:t>Proprietary business information of ADM.</a:t>
            </a:r>
          </a:p>
        </p:txBody>
      </p:sp>
      <p:sp>
        <p:nvSpPr>
          <p:cNvPr id="5" name="Page Number">
            <a:extLst>
              <a:ext uri="{FF2B5EF4-FFF2-40B4-BE49-F238E27FC236}">
                <a16:creationId xmlns:a16="http://schemas.microsoft.com/office/drawing/2014/main" id="{56D14E16-BB36-B129-046A-791AFEA3D6C1}"/>
              </a:ext>
            </a:extLst>
          </p:cNvPr>
          <p:cNvSpPr txBox="1"/>
          <p:nvPr userDrawn="1"/>
        </p:nvSpPr>
        <p:spPr>
          <a:xfrm>
            <a:off x="11725057" y="76801"/>
            <a:ext cx="583933" cy="153888"/>
          </a:xfrm>
          <a:prstGeom prst="rect">
            <a:avLst/>
          </a:prstGeom>
          <a:noFill/>
        </p:spPr>
        <p:txBody>
          <a:bodyPr wrap="square" lIns="0" tIns="0" rIns="0" bIns="0" rtlCol="0" anchor="ctr" anchorCtr="0">
            <a:noAutofit/>
          </a:bodyPr>
          <a:lstStyle/>
          <a:p>
            <a:pPr algn="ctr"/>
            <a:fld id="{B49023F9-1F1A-4EC8-9204-C35E5AB6C15C}" type="slidenum">
              <a:rPr lang="en-US" sz="1000" smtClean="0">
                <a:solidFill>
                  <a:srgbClr val="012169"/>
                </a:solidFill>
                <a:latin typeface="+mj-lt"/>
              </a:rPr>
              <a:pPr algn="ctr"/>
              <a:t>‹#›</a:t>
            </a:fld>
            <a:endParaRPr lang="en-US" sz="1000">
              <a:solidFill>
                <a:srgbClr val="012169"/>
              </a:solidFill>
              <a:latin typeface="+mj-lt"/>
            </a:endParaRPr>
          </a:p>
        </p:txBody>
      </p:sp>
      <p:sp>
        <p:nvSpPr>
          <p:cNvPr id="12" name="Freeform 11">
            <a:extLst>
              <a:ext uri="{FF2B5EF4-FFF2-40B4-BE49-F238E27FC236}">
                <a16:creationId xmlns:a16="http://schemas.microsoft.com/office/drawing/2014/main" id="{40529C0D-DC04-2946-748D-D5ACFF7E461A}"/>
              </a:ext>
            </a:extLst>
          </p:cNvPr>
          <p:cNvSpPr/>
          <p:nvPr userDrawn="1"/>
        </p:nvSpPr>
        <p:spPr>
          <a:xfrm>
            <a:off x="0" y="4416304"/>
            <a:ext cx="12191745" cy="2449829"/>
          </a:xfrm>
          <a:custGeom>
            <a:avLst/>
            <a:gdLst>
              <a:gd name="connsiteX0" fmla="*/ 0 w 12191745"/>
              <a:gd name="connsiteY0" fmla="*/ 2107057 h 2449829"/>
              <a:gd name="connsiteX1" fmla="*/ 0 w 12191745"/>
              <a:gd name="connsiteY1" fmla="*/ 2449830 h 2449829"/>
              <a:gd name="connsiteX2" fmla="*/ 12191746 w 12191745"/>
              <a:gd name="connsiteY2" fmla="*/ 2449830 h 2449829"/>
              <a:gd name="connsiteX3" fmla="*/ 12191746 w 12191745"/>
              <a:gd name="connsiteY3" fmla="*/ 0 h 2449829"/>
              <a:gd name="connsiteX4" fmla="*/ 6241288 w 12191745"/>
              <a:gd name="connsiteY4" fmla="*/ 2107057 h 2449829"/>
              <a:gd name="connsiteX5" fmla="*/ 0 w 12191745"/>
              <a:gd name="connsiteY5" fmla="*/ 2107057 h 2449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191745" h="2449829">
                <a:moveTo>
                  <a:pt x="0" y="2107057"/>
                </a:moveTo>
                <a:lnTo>
                  <a:pt x="0" y="2449830"/>
                </a:lnTo>
                <a:lnTo>
                  <a:pt x="12191746" y="2449830"/>
                </a:lnTo>
                <a:lnTo>
                  <a:pt x="12191746" y="0"/>
                </a:lnTo>
                <a:cubicBezTo>
                  <a:pt x="10570718" y="1337437"/>
                  <a:pt x="8488172" y="2107057"/>
                  <a:pt x="6241288" y="2107057"/>
                </a:cubicBezTo>
                <a:lnTo>
                  <a:pt x="0" y="2107057"/>
                </a:lnTo>
                <a:close/>
              </a:path>
            </a:pathLst>
          </a:custGeom>
          <a:solidFill>
            <a:schemeClr val="accent2"/>
          </a:solidFill>
          <a:ln w="12700" cap="flat">
            <a:noFill/>
            <a:prstDash val="solid"/>
            <a:miter/>
          </a:ln>
        </p:spPr>
        <p:txBody>
          <a:bodyPr rtlCol="0" anchor="ctr">
            <a:noAutofit/>
          </a:bodyPr>
          <a:lstStyle/>
          <a:p>
            <a:endParaRPr lang="en-US"/>
          </a:p>
        </p:txBody>
      </p:sp>
      <p:sp>
        <p:nvSpPr>
          <p:cNvPr id="9" name="Copy">
            <a:extLst>
              <a:ext uri="{FF2B5EF4-FFF2-40B4-BE49-F238E27FC236}">
                <a16:creationId xmlns:a16="http://schemas.microsoft.com/office/drawing/2014/main" id="{AEEDA048-D3F2-8AF7-A1C8-D8AAE9A72E44}"/>
              </a:ext>
            </a:extLst>
          </p:cNvPr>
          <p:cNvSpPr>
            <a:spLocks noGrp="1"/>
          </p:cNvSpPr>
          <p:nvPr>
            <p:ph type="body" sz="quarter" idx="36" hasCustomPrompt="1"/>
          </p:nvPr>
        </p:nvSpPr>
        <p:spPr>
          <a:xfrm>
            <a:off x="350697" y="1430742"/>
            <a:ext cx="11486468" cy="4745345"/>
          </a:xfrm>
          <a:prstGeom prst="rect">
            <a:avLst/>
          </a:prstGeom>
        </p:spPr>
        <p:txBody>
          <a:bodyPr lIns="0" tIns="0" rIns="0" bIns="0" anchor="t">
            <a:noAutofit/>
          </a:bodyPr>
          <a:lstStyle>
            <a:lvl1pPr marL="0" indent="0">
              <a:lnSpc>
                <a:spcPct val="100000"/>
              </a:lnSpc>
              <a:spcBef>
                <a:spcPts val="0"/>
              </a:spcBef>
              <a:buFont typeface="Arial" panose="020B0604020202020204" pitchFamily="34" charset="0"/>
              <a:buNone/>
              <a:defRPr sz="2000" b="0" i="0">
                <a:solidFill>
                  <a:srgbClr val="012169"/>
                </a:solidFill>
                <a:latin typeface="+mn-lt"/>
                <a:cs typeface="Calibri" panose="020F0502020204030204" pitchFamily="34" charset="0"/>
              </a:defRPr>
            </a:lvl1pPr>
            <a:lvl2pPr marL="290513" indent="-163513">
              <a:lnSpc>
                <a:spcPct val="100000"/>
              </a:lnSpc>
              <a:buFont typeface="Courier New" panose="02070309020205020404" pitchFamily="49" charset="0"/>
              <a:buChar char="o"/>
              <a:tabLst/>
              <a:defRPr sz="1400" b="1">
                <a:solidFill>
                  <a:srgbClr val="012169"/>
                </a:solidFill>
                <a:latin typeface="+mn-lt"/>
                <a:cs typeface="Calibri" panose="020F0502020204030204" pitchFamily="34" charset="0"/>
              </a:defRPr>
            </a:lvl2pPr>
            <a:lvl3pPr marL="523875" indent="-163513">
              <a:lnSpc>
                <a:spcPct val="100000"/>
              </a:lnSpc>
              <a:buFont typeface="Wingdings" pitchFamily="2" charset="2"/>
              <a:buChar char="§"/>
              <a:tabLst/>
              <a:defRPr sz="1400">
                <a:solidFill>
                  <a:srgbClr val="012169"/>
                </a:solidFill>
                <a:latin typeface="+mn-lt"/>
                <a:cs typeface="Calibri" panose="020F0502020204030204" pitchFamily="34" charset="0"/>
              </a:defRPr>
            </a:lvl3pPr>
            <a:lvl4pPr marL="744538" indent="-163513">
              <a:lnSpc>
                <a:spcPct val="100000"/>
              </a:lnSpc>
              <a:tabLst/>
              <a:defRPr sz="1200">
                <a:solidFill>
                  <a:srgbClr val="012169"/>
                </a:solidFill>
                <a:latin typeface="+mn-lt"/>
                <a:cs typeface="Calibri" panose="020F0502020204030204" pitchFamily="34" charset="0"/>
              </a:defRPr>
            </a:lvl4pPr>
          </a:lstStyle>
          <a:p>
            <a:pPr lvl="0"/>
            <a:r>
              <a:rPr lang="en-US" dirty="0"/>
              <a:t>Text font is Calibri, 20pt in sentence case</a:t>
            </a:r>
          </a:p>
          <a:p>
            <a:pPr lvl="1"/>
            <a:r>
              <a:rPr lang="en-US" dirty="0"/>
              <a:t>List Font is Calibri Bold, 14pt</a:t>
            </a:r>
          </a:p>
          <a:p>
            <a:pPr lvl="2"/>
            <a:r>
              <a:rPr lang="en-US" dirty="0"/>
              <a:t>List Font is Calibri, 14pt</a:t>
            </a:r>
          </a:p>
          <a:p>
            <a:pPr lvl="3"/>
            <a:r>
              <a:rPr lang="en-US" dirty="0"/>
              <a:t>List Font is Calibri, 12pt</a:t>
            </a:r>
          </a:p>
        </p:txBody>
      </p:sp>
      <p:sp>
        <p:nvSpPr>
          <p:cNvPr id="15" name="Title">
            <a:extLst>
              <a:ext uri="{FF2B5EF4-FFF2-40B4-BE49-F238E27FC236}">
                <a16:creationId xmlns:a16="http://schemas.microsoft.com/office/drawing/2014/main" id="{79E98A06-B3F2-0BD3-7C87-91E29CC08F10}"/>
              </a:ext>
            </a:extLst>
          </p:cNvPr>
          <p:cNvSpPr>
            <a:spLocks noGrp="1"/>
          </p:cNvSpPr>
          <p:nvPr>
            <p:ph type="body" sz="quarter" idx="29" hasCustomPrompt="1"/>
          </p:nvPr>
        </p:nvSpPr>
        <p:spPr>
          <a:xfrm>
            <a:off x="350697" y="652001"/>
            <a:ext cx="11486468" cy="430887"/>
          </a:xfrm>
          <a:prstGeom prst="rect">
            <a:avLst/>
          </a:prstGeom>
        </p:spPr>
        <p:txBody>
          <a:bodyPr wrap="square" lIns="0" tIns="0" rIns="0" bIns="0">
            <a:noAutofit/>
          </a:bodyPr>
          <a:lstStyle>
            <a:lvl1pPr marL="0" indent="0">
              <a:lnSpc>
                <a:spcPct val="100000"/>
              </a:lnSpc>
              <a:spcBef>
                <a:spcPts val="0"/>
              </a:spcBef>
              <a:buNone/>
              <a:defRPr b="1" i="0">
                <a:solidFill>
                  <a:srgbClr val="012169"/>
                </a:solidFill>
                <a:latin typeface="+mj-lt"/>
              </a:defRPr>
            </a:lvl1pPr>
          </a:lstStyle>
          <a:p>
            <a:pPr lvl="0"/>
            <a:r>
              <a:rPr lang="en-US" dirty="0"/>
              <a:t>Title Font is Sitka Text Bold, 28pt in Title Case</a:t>
            </a:r>
          </a:p>
        </p:txBody>
      </p:sp>
      <p:sp>
        <p:nvSpPr>
          <p:cNvPr id="16" name="Section Header">
            <a:extLst>
              <a:ext uri="{FF2B5EF4-FFF2-40B4-BE49-F238E27FC236}">
                <a16:creationId xmlns:a16="http://schemas.microsoft.com/office/drawing/2014/main" id="{0461DDBE-46E8-38DF-7929-410322FC5893}"/>
              </a:ext>
            </a:extLst>
          </p:cNvPr>
          <p:cNvSpPr>
            <a:spLocks noGrp="1"/>
          </p:cNvSpPr>
          <p:nvPr>
            <p:ph type="body" sz="quarter" idx="30" hasCustomPrompt="1"/>
          </p:nvPr>
        </p:nvSpPr>
        <p:spPr>
          <a:xfrm>
            <a:off x="351301" y="351423"/>
            <a:ext cx="11486468" cy="169277"/>
          </a:xfrm>
          <a:prstGeom prst="rect">
            <a:avLst/>
          </a:prstGeom>
        </p:spPr>
        <p:txBody>
          <a:bodyPr wrap="square" lIns="0" tIns="0" rIns="0" bIns="0">
            <a:noAutofit/>
          </a:bodyPr>
          <a:lstStyle>
            <a:lvl1pPr marL="0" indent="0">
              <a:lnSpc>
                <a:spcPct val="100000"/>
              </a:lnSpc>
              <a:spcBef>
                <a:spcPts val="0"/>
              </a:spcBef>
              <a:buNone/>
              <a:defRPr sz="1100" b="1">
                <a:solidFill>
                  <a:srgbClr val="DC582A"/>
                </a:solidFill>
              </a:defRPr>
            </a:lvl1pPr>
          </a:lstStyle>
          <a:p>
            <a:pPr lvl="0"/>
            <a:r>
              <a:rPr lang="en-US" dirty="0"/>
              <a:t>Section Header Font is Calibri Bold, 11pt</a:t>
            </a:r>
          </a:p>
        </p:txBody>
      </p:sp>
    </p:spTree>
    <p:extLst>
      <p:ext uri="{BB962C8B-B14F-4D97-AF65-F5344CB8AC3E}">
        <p14:creationId xmlns:p14="http://schemas.microsoft.com/office/powerpoint/2010/main" val="823210301"/>
      </p:ext>
    </p:extLst>
  </p:cSld>
  <p:clrMapOvr>
    <a:masterClrMapping/>
  </p:clrMapOvr>
  <p:extLst>
    <p:ext uri="{DCECCB84-F9BA-43D5-87BE-67443E8EF086}">
      <p15:sldGuideLst xmlns:p15="http://schemas.microsoft.com/office/powerpoint/2012/main">
        <p15:guide id="1" pos="3840">
          <p15:clr>
            <a:srgbClr val="FBAE40"/>
          </p15:clr>
        </p15:guide>
      </p15:sldGuideLst>
    </p:ext>
  </p:extLst>
</p:sldLayout>
</file>

<file path=ppt/slideLayouts/slideLayout149.xml><?xml version="1.0" encoding="utf-8"?>
<p:sldLayout xmlns:a="http://schemas.openxmlformats.org/drawingml/2006/main" xmlns:r="http://schemas.openxmlformats.org/officeDocument/2006/relationships" xmlns:p="http://schemas.openxmlformats.org/presentationml/2006/main" preserve="1" userDrawn="1">
  <p:cSld name="Content 3d">
    <p:spTree>
      <p:nvGrpSpPr>
        <p:cNvPr id="1" name=""/>
        <p:cNvGrpSpPr/>
        <p:nvPr/>
      </p:nvGrpSpPr>
      <p:grpSpPr>
        <a:xfrm>
          <a:off x="0" y="0"/>
          <a:ext cx="0" cy="0"/>
          <a:chOff x="0" y="0"/>
          <a:chExt cx="0" cy="0"/>
        </a:xfrm>
      </p:grpSpPr>
      <p:sp>
        <p:nvSpPr>
          <p:cNvPr id="11" name="Freeform 10">
            <a:extLst>
              <a:ext uri="{FF2B5EF4-FFF2-40B4-BE49-F238E27FC236}">
                <a16:creationId xmlns:a16="http://schemas.microsoft.com/office/drawing/2014/main" id="{53A7762C-E9FD-95C1-0F9F-925B229B121D}"/>
              </a:ext>
            </a:extLst>
          </p:cNvPr>
          <p:cNvSpPr/>
          <p:nvPr userDrawn="1"/>
        </p:nvSpPr>
        <p:spPr>
          <a:xfrm>
            <a:off x="0" y="0"/>
            <a:ext cx="12191618" cy="6514972"/>
          </a:xfrm>
          <a:custGeom>
            <a:avLst/>
            <a:gdLst>
              <a:gd name="connsiteX0" fmla="*/ 1882521 w 12191618"/>
              <a:gd name="connsiteY0" fmla="*/ 0 h 6514972"/>
              <a:gd name="connsiteX1" fmla="*/ 1177798 w 12191618"/>
              <a:gd name="connsiteY1" fmla="*/ 284226 h 6514972"/>
              <a:gd name="connsiteX2" fmla="*/ 0 w 12191618"/>
              <a:gd name="connsiteY2" fmla="*/ 284226 h 6514972"/>
              <a:gd name="connsiteX3" fmla="*/ 0 w 12191618"/>
              <a:gd name="connsiteY3" fmla="*/ 6514973 h 6514972"/>
              <a:gd name="connsiteX4" fmla="*/ 6241161 w 12191618"/>
              <a:gd name="connsiteY4" fmla="*/ 6514973 h 6514972"/>
              <a:gd name="connsiteX5" fmla="*/ 12191619 w 12191618"/>
              <a:gd name="connsiteY5" fmla="*/ 4407916 h 6514972"/>
              <a:gd name="connsiteX6" fmla="*/ 12191619 w 12191618"/>
              <a:gd name="connsiteY6" fmla="*/ 0 h 6514972"/>
              <a:gd name="connsiteX7" fmla="*/ 1882521 w 12191618"/>
              <a:gd name="connsiteY7" fmla="*/ 0 h 651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191618" h="6514972">
                <a:moveTo>
                  <a:pt x="1882521" y="0"/>
                </a:moveTo>
                <a:cubicBezTo>
                  <a:pt x="1700149" y="178816"/>
                  <a:pt x="1450340" y="284226"/>
                  <a:pt x="1177798" y="284226"/>
                </a:cubicBezTo>
                <a:lnTo>
                  <a:pt x="0" y="284226"/>
                </a:lnTo>
                <a:lnTo>
                  <a:pt x="0" y="6514973"/>
                </a:lnTo>
                <a:lnTo>
                  <a:pt x="6241161" y="6514973"/>
                </a:lnTo>
                <a:cubicBezTo>
                  <a:pt x="8488172" y="6514973"/>
                  <a:pt x="10570591" y="5745353"/>
                  <a:pt x="12191619" y="4407916"/>
                </a:cubicBezTo>
                <a:lnTo>
                  <a:pt x="12191619" y="0"/>
                </a:lnTo>
                <a:lnTo>
                  <a:pt x="1882521" y="0"/>
                </a:lnTo>
                <a:close/>
              </a:path>
            </a:pathLst>
          </a:custGeom>
          <a:solidFill>
            <a:srgbClr val="FFFFFF"/>
          </a:solidFill>
          <a:ln w="12700" cap="flat">
            <a:noFill/>
            <a:prstDash val="solid"/>
            <a:miter/>
          </a:ln>
        </p:spPr>
        <p:txBody>
          <a:bodyPr rtlCol="0" anchor="ctr">
            <a:noAutofit/>
          </a:bodyPr>
          <a:lstStyle/>
          <a:p>
            <a:endParaRPr lang="en-US"/>
          </a:p>
        </p:txBody>
      </p:sp>
      <p:sp>
        <p:nvSpPr>
          <p:cNvPr id="3" name="Proprietary Statement">
            <a:extLst>
              <a:ext uri="{FF2B5EF4-FFF2-40B4-BE49-F238E27FC236}">
                <a16:creationId xmlns:a16="http://schemas.microsoft.com/office/drawing/2014/main" id="{D2352696-73D8-014A-A75A-B2C5628266B8}"/>
              </a:ext>
            </a:extLst>
          </p:cNvPr>
          <p:cNvSpPr txBox="1"/>
          <p:nvPr userDrawn="1"/>
        </p:nvSpPr>
        <p:spPr>
          <a:xfrm rot="5400000">
            <a:off x="11015684" y="1173468"/>
            <a:ext cx="1949939" cy="275129"/>
          </a:xfrm>
          <a:prstGeom prst="rect">
            <a:avLst/>
          </a:prstGeom>
          <a:noFill/>
        </p:spPr>
        <p:txBody>
          <a:bodyPr wrap="square" rtlCol="0">
            <a:noAutofit/>
          </a:bodyPr>
          <a:lstStyle/>
          <a:p>
            <a:r>
              <a:rPr lang="en-US" sz="800">
                <a:solidFill>
                  <a:srgbClr val="012169"/>
                </a:solidFill>
                <a:latin typeface="+mn-lt"/>
                <a:cs typeface="Calibri" panose="020F0502020204030204" pitchFamily="34" charset="0"/>
              </a:rPr>
              <a:t>Proprietary business information of ADM.</a:t>
            </a:r>
          </a:p>
        </p:txBody>
      </p:sp>
      <p:sp>
        <p:nvSpPr>
          <p:cNvPr id="5" name="Page Number">
            <a:extLst>
              <a:ext uri="{FF2B5EF4-FFF2-40B4-BE49-F238E27FC236}">
                <a16:creationId xmlns:a16="http://schemas.microsoft.com/office/drawing/2014/main" id="{56D14E16-BB36-B129-046A-791AFEA3D6C1}"/>
              </a:ext>
            </a:extLst>
          </p:cNvPr>
          <p:cNvSpPr txBox="1"/>
          <p:nvPr userDrawn="1"/>
        </p:nvSpPr>
        <p:spPr>
          <a:xfrm>
            <a:off x="11725057" y="76801"/>
            <a:ext cx="583933" cy="153888"/>
          </a:xfrm>
          <a:prstGeom prst="rect">
            <a:avLst/>
          </a:prstGeom>
          <a:noFill/>
        </p:spPr>
        <p:txBody>
          <a:bodyPr wrap="square" lIns="0" tIns="0" rIns="0" bIns="0" rtlCol="0" anchor="ctr" anchorCtr="0">
            <a:noAutofit/>
          </a:bodyPr>
          <a:lstStyle/>
          <a:p>
            <a:pPr algn="ctr"/>
            <a:fld id="{B49023F9-1F1A-4EC8-9204-C35E5AB6C15C}" type="slidenum">
              <a:rPr lang="en-US" sz="1000" smtClean="0">
                <a:solidFill>
                  <a:srgbClr val="012169"/>
                </a:solidFill>
                <a:latin typeface="+mj-lt"/>
              </a:rPr>
              <a:pPr algn="ctr"/>
              <a:t>‹#›</a:t>
            </a:fld>
            <a:endParaRPr lang="en-US" sz="1000">
              <a:solidFill>
                <a:srgbClr val="012169"/>
              </a:solidFill>
              <a:latin typeface="+mj-lt"/>
            </a:endParaRPr>
          </a:p>
        </p:txBody>
      </p:sp>
      <p:sp>
        <p:nvSpPr>
          <p:cNvPr id="12" name="Freeform 11">
            <a:extLst>
              <a:ext uri="{FF2B5EF4-FFF2-40B4-BE49-F238E27FC236}">
                <a16:creationId xmlns:a16="http://schemas.microsoft.com/office/drawing/2014/main" id="{40529C0D-DC04-2946-748D-D5ACFF7E461A}"/>
              </a:ext>
            </a:extLst>
          </p:cNvPr>
          <p:cNvSpPr/>
          <p:nvPr userDrawn="1"/>
        </p:nvSpPr>
        <p:spPr>
          <a:xfrm>
            <a:off x="0" y="4416304"/>
            <a:ext cx="12191745" cy="2449829"/>
          </a:xfrm>
          <a:custGeom>
            <a:avLst/>
            <a:gdLst>
              <a:gd name="connsiteX0" fmla="*/ 0 w 12191745"/>
              <a:gd name="connsiteY0" fmla="*/ 2107057 h 2449829"/>
              <a:gd name="connsiteX1" fmla="*/ 0 w 12191745"/>
              <a:gd name="connsiteY1" fmla="*/ 2449830 h 2449829"/>
              <a:gd name="connsiteX2" fmla="*/ 12191746 w 12191745"/>
              <a:gd name="connsiteY2" fmla="*/ 2449830 h 2449829"/>
              <a:gd name="connsiteX3" fmla="*/ 12191746 w 12191745"/>
              <a:gd name="connsiteY3" fmla="*/ 0 h 2449829"/>
              <a:gd name="connsiteX4" fmla="*/ 6241288 w 12191745"/>
              <a:gd name="connsiteY4" fmla="*/ 2107057 h 2449829"/>
              <a:gd name="connsiteX5" fmla="*/ 0 w 12191745"/>
              <a:gd name="connsiteY5" fmla="*/ 2107057 h 2449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191745" h="2449829">
                <a:moveTo>
                  <a:pt x="0" y="2107057"/>
                </a:moveTo>
                <a:lnTo>
                  <a:pt x="0" y="2449830"/>
                </a:lnTo>
                <a:lnTo>
                  <a:pt x="12191746" y="2449830"/>
                </a:lnTo>
                <a:lnTo>
                  <a:pt x="12191746" y="0"/>
                </a:lnTo>
                <a:cubicBezTo>
                  <a:pt x="10570718" y="1337437"/>
                  <a:pt x="8488172" y="2107057"/>
                  <a:pt x="6241288" y="2107057"/>
                </a:cubicBezTo>
                <a:lnTo>
                  <a:pt x="0" y="2107057"/>
                </a:lnTo>
                <a:close/>
              </a:path>
            </a:pathLst>
          </a:custGeom>
          <a:solidFill>
            <a:schemeClr val="accent4"/>
          </a:solidFill>
          <a:ln w="12700" cap="flat">
            <a:noFill/>
            <a:prstDash val="solid"/>
            <a:miter/>
          </a:ln>
        </p:spPr>
        <p:txBody>
          <a:bodyPr rtlCol="0" anchor="ctr">
            <a:noAutofit/>
          </a:bodyPr>
          <a:lstStyle/>
          <a:p>
            <a:endParaRPr lang="en-US"/>
          </a:p>
        </p:txBody>
      </p:sp>
      <p:sp>
        <p:nvSpPr>
          <p:cNvPr id="9" name="Copy">
            <a:extLst>
              <a:ext uri="{FF2B5EF4-FFF2-40B4-BE49-F238E27FC236}">
                <a16:creationId xmlns:a16="http://schemas.microsoft.com/office/drawing/2014/main" id="{AEEDA048-D3F2-8AF7-A1C8-D8AAE9A72E44}"/>
              </a:ext>
            </a:extLst>
          </p:cNvPr>
          <p:cNvSpPr>
            <a:spLocks noGrp="1"/>
          </p:cNvSpPr>
          <p:nvPr>
            <p:ph type="body" sz="quarter" idx="36" hasCustomPrompt="1"/>
          </p:nvPr>
        </p:nvSpPr>
        <p:spPr>
          <a:xfrm>
            <a:off x="350697" y="1430742"/>
            <a:ext cx="11486468" cy="4745345"/>
          </a:xfrm>
          <a:prstGeom prst="rect">
            <a:avLst/>
          </a:prstGeom>
        </p:spPr>
        <p:txBody>
          <a:bodyPr lIns="0" tIns="0" rIns="0" bIns="0" anchor="t">
            <a:noAutofit/>
          </a:bodyPr>
          <a:lstStyle>
            <a:lvl1pPr marL="0" indent="0">
              <a:lnSpc>
                <a:spcPct val="100000"/>
              </a:lnSpc>
              <a:spcBef>
                <a:spcPts val="0"/>
              </a:spcBef>
              <a:buFont typeface="Arial" panose="020B0604020202020204" pitchFamily="34" charset="0"/>
              <a:buNone/>
              <a:defRPr sz="2000" b="0" i="0">
                <a:solidFill>
                  <a:srgbClr val="012169"/>
                </a:solidFill>
                <a:latin typeface="+mn-lt"/>
                <a:cs typeface="Calibri" panose="020F0502020204030204" pitchFamily="34" charset="0"/>
              </a:defRPr>
            </a:lvl1pPr>
            <a:lvl2pPr marL="290513" indent="-163513">
              <a:lnSpc>
                <a:spcPct val="100000"/>
              </a:lnSpc>
              <a:buFont typeface="Courier New" panose="02070309020205020404" pitchFamily="49" charset="0"/>
              <a:buChar char="o"/>
              <a:tabLst/>
              <a:defRPr sz="1400" b="1">
                <a:solidFill>
                  <a:srgbClr val="012169"/>
                </a:solidFill>
                <a:latin typeface="+mn-lt"/>
                <a:cs typeface="Calibri" panose="020F0502020204030204" pitchFamily="34" charset="0"/>
              </a:defRPr>
            </a:lvl2pPr>
            <a:lvl3pPr marL="523875" indent="-163513">
              <a:lnSpc>
                <a:spcPct val="100000"/>
              </a:lnSpc>
              <a:buFont typeface="Wingdings" pitchFamily="2" charset="2"/>
              <a:buChar char="§"/>
              <a:tabLst/>
              <a:defRPr sz="1400">
                <a:solidFill>
                  <a:srgbClr val="012169"/>
                </a:solidFill>
                <a:latin typeface="+mn-lt"/>
                <a:cs typeface="Calibri" panose="020F0502020204030204" pitchFamily="34" charset="0"/>
              </a:defRPr>
            </a:lvl3pPr>
            <a:lvl4pPr marL="744538" indent="-163513">
              <a:lnSpc>
                <a:spcPct val="100000"/>
              </a:lnSpc>
              <a:tabLst/>
              <a:defRPr sz="1200">
                <a:solidFill>
                  <a:srgbClr val="012169"/>
                </a:solidFill>
                <a:latin typeface="+mn-lt"/>
                <a:cs typeface="Calibri" panose="020F0502020204030204" pitchFamily="34" charset="0"/>
              </a:defRPr>
            </a:lvl4pPr>
          </a:lstStyle>
          <a:p>
            <a:pPr lvl="0"/>
            <a:r>
              <a:rPr lang="en-US" dirty="0"/>
              <a:t>Text font is Calibri, 20pt in sentence case</a:t>
            </a:r>
          </a:p>
          <a:p>
            <a:pPr lvl="1"/>
            <a:r>
              <a:rPr lang="en-US" dirty="0"/>
              <a:t>List Font is Calibri Bold, 14pt</a:t>
            </a:r>
          </a:p>
          <a:p>
            <a:pPr lvl="2"/>
            <a:r>
              <a:rPr lang="en-US" dirty="0"/>
              <a:t>List Font is Calibri, 14pt</a:t>
            </a:r>
          </a:p>
          <a:p>
            <a:pPr lvl="3"/>
            <a:r>
              <a:rPr lang="en-US" dirty="0"/>
              <a:t>List Font is Calibri, 12pt</a:t>
            </a:r>
          </a:p>
        </p:txBody>
      </p:sp>
      <p:sp>
        <p:nvSpPr>
          <p:cNvPr id="15" name="Title">
            <a:extLst>
              <a:ext uri="{FF2B5EF4-FFF2-40B4-BE49-F238E27FC236}">
                <a16:creationId xmlns:a16="http://schemas.microsoft.com/office/drawing/2014/main" id="{79E98A06-B3F2-0BD3-7C87-91E29CC08F10}"/>
              </a:ext>
            </a:extLst>
          </p:cNvPr>
          <p:cNvSpPr>
            <a:spLocks noGrp="1"/>
          </p:cNvSpPr>
          <p:nvPr>
            <p:ph type="body" sz="quarter" idx="29" hasCustomPrompt="1"/>
          </p:nvPr>
        </p:nvSpPr>
        <p:spPr>
          <a:xfrm>
            <a:off x="350697" y="652001"/>
            <a:ext cx="11486468" cy="430887"/>
          </a:xfrm>
          <a:prstGeom prst="rect">
            <a:avLst/>
          </a:prstGeom>
        </p:spPr>
        <p:txBody>
          <a:bodyPr wrap="square" lIns="0" tIns="0" rIns="0" bIns="0">
            <a:noAutofit/>
          </a:bodyPr>
          <a:lstStyle>
            <a:lvl1pPr marL="0" indent="0">
              <a:lnSpc>
                <a:spcPct val="100000"/>
              </a:lnSpc>
              <a:spcBef>
                <a:spcPts val="0"/>
              </a:spcBef>
              <a:buNone/>
              <a:defRPr b="1" i="0">
                <a:solidFill>
                  <a:srgbClr val="012169"/>
                </a:solidFill>
                <a:latin typeface="+mj-lt"/>
              </a:defRPr>
            </a:lvl1pPr>
          </a:lstStyle>
          <a:p>
            <a:pPr lvl="0"/>
            <a:r>
              <a:rPr lang="en-US" dirty="0"/>
              <a:t>Title Font is Sitka Text Bold, 28pt in Title Case</a:t>
            </a:r>
          </a:p>
        </p:txBody>
      </p:sp>
      <p:sp>
        <p:nvSpPr>
          <p:cNvPr id="16" name="Section Header">
            <a:extLst>
              <a:ext uri="{FF2B5EF4-FFF2-40B4-BE49-F238E27FC236}">
                <a16:creationId xmlns:a16="http://schemas.microsoft.com/office/drawing/2014/main" id="{0461DDBE-46E8-38DF-7929-410322FC5893}"/>
              </a:ext>
            </a:extLst>
          </p:cNvPr>
          <p:cNvSpPr>
            <a:spLocks noGrp="1"/>
          </p:cNvSpPr>
          <p:nvPr>
            <p:ph type="body" sz="quarter" idx="30" hasCustomPrompt="1"/>
          </p:nvPr>
        </p:nvSpPr>
        <p:spPr>
          <a:xfrm>
            <a:off x="351301" y="351423"/>
            <a:ext cx="11486468" cy="169277"/>
          </a:xfrm>
          <a:prstGeom prst="rect">
            <a:avLst/>
          </a:prstGeom>
        </p:spPr>
        <p:txBody>
          <a:bodyPr wrap="square" lIns="0" tIns="0" rIns="0" bIns="0">
            <a:noAutofit/>
          </a:bodyPr>
          <a:lstStyle>
            <a:lvl1pPr marL="0" indent="0">
              <a:lnSpc>
                <a:spcPct val="100000"/>
              </a:lnSpc>
              <a:spcBef>
                <a:spcPts val="0"/>
              </a:spcBef>
              <a:buNone/>
              <a:defRPr sz="1100" b="1">
                <a:solidFill>
                  <a:srgbClr val="DC582A"/>
                </a:solidFill>
              </a:defRPr>
            </a:lvl1pPr>
          </a:lstStyle>
          <a:p>
            <a:pPr lvl="0"/>
            <a:r>
              <a:rPr lang="en-US" dirty="0"/>
              <a:t>Section Header Font is Calibri Bold, 11pt</a:t>
            </a:r>
          </a:p>
        </p:txBody>
      </p:sp>
    </p:spTree>
    <p:extLst>
      <p:ext uri="{BB962C8B-B14F-4D97-AF65-F5344CB8AC3E}">
        <p14:creationId xmlns:p14="http://schemas.microsoft.com/office/powerpoint/2010/main" val="2697110364"/>
      </p:ext>
    </p:extLst>
  </p:cSld>
  <p:clrMapOvr>
    <a:masterClrMapping/>
  </p:clrMapOvr>
  <p:extLst>
    <p:ext uri="{DCECCB84-F9BA-43D5-87BE-67443E8EF086}">
      <p15:sldGuideLst xmlns:p15="http://schemas.microsoft.com/office/powerpoint/2012/main">
        <p15:guide id="1" pos="3840">
          <p15:clr>
            <a:srgbClr val="FBAE40"/>
          </p15:clr>
        </p15:guide>
      </p15:sldGuideLst>
    </p:ext>
  </p:extLst>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Cover 4f">
    <p:spTree>
      <p:nvGrpSpPr>
        <p:cNvPr id="1" name=""/>
        <p:cNvGrpSpPr/>
        <p:nvPr/>
      </p:nvGrpSpPr>
      <p:grpSpPr>
        <a:xfrm>
          <a:off x="0" y="0"/>
          <a:ext cx="0" cy="0"/>
          <a:chOff x="0" y="0"/>
          <a:chExt cx="0" cy="0"/>
        </a:xfrm>
      </p:grpSpPr>
      <p:sp>
        <p:nvSpPr>
          <p:cNvPr id="30" name="Leaf 4">
            <a:extLst>
              <a:ext uri="{FF2B5EF4-FFF2-40B4-BE49-F238E27FC236}">
                <a16:creationId xmlns:a16="http://schemas.microsoft.com/office/drawing/2014/main" id="{F1A5FA25-49EF-9144-B247-19121BB16CEE}"/>
              </a:ext>
            </a:extLst>
          </p:cNvPr>
          <p:cNvSpPr/>
          <p:nvPr/>
        </p:nvSpPr>
        <p:spPr>
          <a:xfrm>
            <a:off x="11002430" y="3969770"/>
            <a:ext cx="1187907" cy="2424491"/>
          </a:xfrm>
          <a:custGeom>
            <a:avLst/>
            <a:gdLst>
              <a:gd name="connsiteX0" fmla="*/ 1187779 w 1187907"/>
              <a:gd name="connsiteY0" fmla="*/ 2347037 h 2424491"/>
              <a:gd name="connsiteX1" fmla="*/ 131706 w 1187907"/>
              <a:gd name="connsiteY1" fmla="*/ 2347037 h 2424491"/>
              <a:gd name="connsiteX2" fmla="*/ 86424 w 1187907"/>
              <a:gd name="connsiteY2" fmla="*/ 2322081 h 2424491"/>
              <a:gd name="connsiteX3" fmla="*/ 79644 w 1187907"/>
              <a:gd name="connsiteY3" fmla="*/ 2275790 h 2424491"/>
              <a:gd name="connsiteX4" fmla="*/ 569434 w 1187907"/>
              <a:gd name="connsiteY4" fmla="*/ 979236 h 2424491"/>
              <a:gd name="connsiteX5" fmla="*/ 1187779 w 1187907"/>
              <a:gd name="connsiteY5" fmla="*/ 99566 h 2424491"/>
              <a:gd name="connsiteX6" fmla="*/ 1187779 w 1187907"/>
              <a:gd name="connsiteY6" fmla="*/ 0 h 2424491"/>
              <a:gd name="connsiteX7" fmla="*/ 497801 w 1187907"/>
              <a:gd name="connsiteY7" fmla="*/ 951435 h 2424491"/>
              <a:gd name="connsiteX8" fmla="*/ 8012 w 1187907"/>
              <a:gd name="connsiteY8" fmla="*/ 2247989 h 2424491"/>
              <a:gd name="connsiteX9" fmla="*/ 131834 w 1187907"/>
              <a:gd name="connsiteY9" fmla="*/ 2424492 h 2424491"/>
              <a:gd name="connsiteX10" fmla="*/ 1187907 w 1187907"/>
              <a:gd name="connsiteY10" fmla="*/ 2424492 h 2424491"/>
              <a:gd name="connsiteX11" fmla="*/ 1187907 w 1187907"/>
              <a:gd name="connsiteY11" fmla="*/ 2346908 h 2424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87907" h="2424491">
                <a:moveTo>
                  <a:pt x="1187779" y="2347037"/>
                </a:moveTo>
                <a:lnTo>
                  <a:pt x="131706" y="2347037"/>
                </a:lnTo>
                <a:cubicBezTo>
                  <a:pt x="114054" y="2347037"/>
                  <a:pt x="97041" y="2337727"/>
                  <a:pt x="86424" y="2322081"/>
                </a:cubicBezTo>
                <a:cubicBezTo>
                  <a:pt x="81691" y="2315228"/>
                  <a:pt x="71586" y="2296867"/>
                  <a:pt x="79644" y="2275790"/>
                </a:cubicBezTo>
                <a:lnTo>
                  <a:pt x="569434" y="979236"/>
                </a:lnTo>
                <a:cubicBezTo>
                  <a:pt x="703874" y="623256"/>
                  <a:pt x="911481" y="328696"/>
                  <a:pt x="1187779" y="99566"/>
                </a:cubicBezTo>
                <a:lnTo>
                  <a:pt x="1187779" y="0"/>
                </a:lnTo>
                <a:cubicBezTo>
                  <a:pt x="886793" y="235596"/>
                  <a:pt x="648486" y="552526"/>
                  <a:pt x="497801" y="951435"/>
                </a:cubicBezTo>
                <a:lnTo>
                  <a:pt x="8012" y="2247989"/>
                </a:lnTo>
                <a:cubicBezTo>
                  <a:pt x="-23456" y="2331391"/>
                  <a:pt x="41909" y="2424492"/>
                  <a:pt x="131834" y="2424492"/>
                </a:cubicBezTo>
                <a:lnTo>
                  <a:pt x="1187907" y="2424492"/>
                </a:lnTo>
                <a:lnTo>
                  <a:pt x="1187907" y="2346908"/>
                </a:lnTo>
                <a:close/>
              </a:path>
            </a:pathLst>
          </a:custGeom>
          <a:solidFill>
            <a:schemeClr val="accent5"/>
          </a:solidFill>
          <a:ln w="12700" cap="flat">
            <a:noFill/>
            <a:prstDash val="solid"/>
            <a:miter/>
          </a:ln>
        </p:spPr>
        <p:txBody>
          <a:bodyPr rtlCol="0" anchor="ctr">
            <a:noAutofit/>
          </a:bodyPr>
          <a:lstStyle/>
          <a:p>
            <a:endParaRPr lang="en-US"/>
          </a:p>
        </p:txBody>
      </p:sp>
      <p:sp>
        <p:nvSpPr>
          <p:cNvPr id="19" name="Leaf 3">
            <a:extLst>
              <a:ext uri="{FF2B5EF4-FFF2-40B4-BE49-F238E27FC236}">
                <a16:creationId xmlns:a16="http://schemas.microsoft.com/office/drawing/2014/main" id="{02DB146E-704A-5477-FBB0-473A88EA4C60}"/>
              </a:ext>
            </a:extLst>
          </p:cNvPr>
          <p:cNvSpPr>
            <a:spLocks noGrp="1"/>
          </p:cNvSpPr>
          <p:nvPr>
            <p:ph type="pic" sz="quarter" idx="16"/>
          </p:nvPr>
        </p:nvSpPr>
        <p:spPr>
          <a:xfrm>
            <a:off x="7000851" y="3779146"/>
            <a:ext cx="4552622" cy="2420041"/>
          </a:xfrm>
          <a:custGeom>
            <a:avLst/>
            <a:gdLst>
              <a:gd name="connsiteX0" fmla="*/ 2360065 w 4552622"/>
              <a:gd name="connsiteY0" fmla="*/ 0 h 2420041"/>
              <a:gd name="connsiteX1" fmla="*/ 4426379 w 4552622"/>
              <a:gd name="connsiteY1" fmla="*/ 0 h 2420041"/>
              <a:gd name="connsiteX2" fmla="*/ 4544952 w 4552622"/>
              <a:gd name="connsiteY2" fmla="*/ 167024 h 2420041"/>
              <a:gd name="connsiteX3" fmla="*/ 4159879 w 4552622"/>
              <a:gd name="connsiteY3" fmla="*/ 1097789 h 2420041"/>
              <a:gd name="connsiteX4" fmla="*/ 2209552 w 4552622"/>
              <a:gd name="connsiteY4" fmla="*/ 2420041 h 2420041"/>
              <a:gd name="connsiteX5" fmla="*/ 109878 w 4552622"/>
              <a:gd name="connsiteY5" fmla="*/ 2420041 h 2420041"/>
              <a:gd name="connsiteX6" fmla="*/ 6691 w 4552622"/>
              <a:gd name="connsiteY6" fmla="*/ 2274703 h 2420041"/>
              <a:gd name="connsiteX7" fmla="*/ 414911 w 4552622"/>
              <a:gd name="connsiteY7" fmla="*/ 1207503 h 2420041"/>
              <a:gd name="connsiteX8" fmla="*/ 2360065 w 4552622"/>
              <a:gd name="connsiteY8" fmla="*/ 0 h 2420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52622" h="2420041">
                <a:moveTo>
                  <a:pt x="2360065" y="0"/>
                </a:moveTo>
                <a:lnTo>
                  <a:pt x="4426379" y="0"/>
                </a:lnTo>
                <a:cubicBezTo>
                  <a:pt x="4512497" y="0"/>
                  <a:pt x="4575081" y="88159"/>
                  <a:pt x="4544952" y="167024"/>
                </a:cubicBezTo>
                <a:lnTo>
                  <a:pt x="4159879" y="1097789"/>
                </a:lnTo>
                <a:cubicBezTo>
                  <a:pt x="3852776" y="1900640"/>
                  <a:pt x="3086766" y="2420041"/>
                  <a:pt x="2209552" y="2420041"/>
                </a:cubicBezTo>
                <a:lnTo>
                  <a:pt x="109878" y="2420041"/>
                </a:lnTo>
                <a:cubicBezTo>
                  <a:pt x="34881" y="2420041"/>
                  <a:pt x="-19558" y="2343370"/>
                  <a:pt x="6691" y="2274703"/>
                </a:cubicBezTo>
                <a:lnTo>
                  <a:pt x="414911" y="1207503"/>
                </a:lnTo>
                <a:cubicBezTo>
                  <a:pt x="724211" y="398844"/>
                  <a:pt x="1476644" y="0"/>
                  <a:pt x="2360065" y="0"/>
                </a:cubicBezTo>
                <a:close/>
              </a:path>
            </a:pathLst>
          </a:custGeom>
          <a:pattFill prst="pct20">
            <a:fgClr>
              <a:schemeClr val="accent1"/>
            </a:fgClr>
            <a:bgClr>
              <a:schemeClr val="bg1"/>
            </a:bgClr>
          </a:pattFill>
        </p:spPr>
        <p:txBody>
          <a:bodyPr wrap="square" anchor="ctr">
            <a:noAutofit/>
          </a:bodyPr>
          <a:lstStyle>
            <a:lvl1pPr marL="0" indent="0" algn="ctr">
              <a:buNone/>
              <a:defRPr sz="1000" b="1"/>
            </a:lvl1pPr>
          </a:lstStyle>
          <a:p>
            <a:r>
              <a:rPr lang="en-US"/>
              <a:t>Click icon to add picture</a:t>
            </a:r>
          </a:p>
        </p:txBody>
      </p:sp>
      <p:sp>
        <p:nvSpPr>
          <p:cNvPr id="29" name="Leaf 2">
            <a:extLst>
              <a:ext uri="{FF2B5EF4-FFF2-40B4-BE49-F238E27FC236}">
                <a16:creationId xmlns:a16="http://schemas.microsoft.com/office/drawing/2014/main" id="{25A88050-4B2E-B4C4-E63E-46628C79BF66}"/>
              </a:ext>
            </a:extLst>
          </p:cNvPr>
          <p:cNvSpPr/>
          <p:nvPr/>
        </p:nvSpPr>
        <p:spPr>
          <a:xfrm>
            <a:off x="2691462" y="3721965"/>
            <a:ext cx="4786737" cy="2538390"/>
          </a:xfrm>
          <a:custGeom>
            <a:avLst/>
            <a:gdLst>
              <a:gd name="connsiteX0" fmla="*/ 4654012 w 4786737"/>
              <a:gd name="connsiteY0" fmla="*/ 0 h 2538390"/>
              <a:gd name="connsiteX1" fmla="*/ 2481423 w 4786737"/>
              <a:gd name="connsiteY1" fmla="*/ 0 h 2538390"/>
              <a:gd name="connsiteX2" fmla="*/ 436344 w 4786737"/>
              <a:gd name="connsiteY2" fmla="*/ 1266558 h 2538390"/>
              <a:gd name="connsiteX3" fmla="*/ 7045 w 4786737"/>
              <a:gd name="connsiteY3" fmla="*/ 2385940 h 2538390"/>
              <a:gd name="connsiteX4" fmla="*/ 115565 w 4786737"/>
              <a:gd name="connsiteY4" fmla="*/ 2538390 h 2538390"/>
              <a:gd name="connsiteX5" fmla="*/ 2323165 w 4786737"/>
              <a:gd name="connsiteY5" fmla="*/ 2538390 h 2538390"/>
              <a:gd name="connsiteX6" fmla="*/ 4373798 w 4786737"/>
              <a:gd name="connsiteY6" fmla="*/ 1151416 h 2538390"/>
              <a:gd name="connsiteX7" fmla="*/ 4778680 w 4786737"/>
              <a:gd name="connsiteY7" fmla="*/ 175221 h 2538390"/>
              <a:gd name="connsiteX8" fmla="*/ 4654012 w 4786737"/>
              <a:gd name="connsiteY8" fmla="*/ 0 h 2538390"/>
              <a:gd name="connsiteX9" fmla="*/ 4654012 w 4786737"/>
              <a:gd name="connsiteY9" fmla="*/ 0 h 2538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786737" h="2538390">
                <a:moveTo>
                  <a:pt x="4654012" y="0"/>
                </a:moveTo>
                <a:lnTo>
                  <a:pt x="2481423" y="0"/>
                </a:lnTo>
                <a:cubicBezTo>
                  <a:pt x="1552675" y="0"/>
                  <a:pt x="761515" y="418369"/>
                  <a:pt x="436344" y="1266558"/>
                </a:cubicBezTo>
                <a:lnTo>
                  <a:pt x="7045" y="2385940"/>
                </a:lnTo>
                <a:cubicBezTo>
                  <a:pt x="-20601" y="2457856"/>
                  <a:pt x="36759" y="2538390"/>
                  <a:pt x="115565" y="2538390"/>
                </a:cubicBezTo>
                <a:lnTo>
                  <a:pt x="2323165" y="2538390"/>
                </a:lnTo>
                <a:cubicBezTo>
                  <a:pt x="3245453" y="2538390"/>
                  <a:pt x="4050823" y="1993687"/>
                  <a:pt x="4373798" y="1151416"/>
                </a:cubicBezTo>
                <a:lnTo>
                  <a:pt x="4778680" y="175221"/>
                </a:lnTo>
                <a:cubicBezTo>
                  <a:pt x="4810332" y="92499"/>
                  <a:pt x="4744574" y="0"/>
                  <a:pt x="4654012" y="0"/>
                </a:cubicBezTo>
                <a:lnTo>
                  <a:pt x="4654012" y="0"/>
                </a:lnTo>
                <a:close/>
              </a:path>
            </a:pathLst>
          </a:custGeom>
          <a:solidFill>
            <a:srgbClr val="BBDDE6"/>
          </a:solidFill>
          <a:ln w="12914" cap="flat">
            <a:noFill/>
            <a:prstDash val="solid"/>
            <a:miter/>
          </a:ln>
        </p:spPr>
        <p:txBody>
          <a:bodyPr rtlCol="0" anchor="ctr">
            <a:noAutofit/>
          </a:bodyPr>
          <a:lstStyle/>
          <a:p>
            <a:endParaRPr lang="en-US"/>
          </a:p>
        </p:txBody>
      </p:sp>
      <p:sp>
        <p:nvSpPr>
          <p:cNvPr id="25" name="Leaf 1">
            <a:extLst>
              <a:ext uri="{FF2B5EF4-FFF2-40B4-BE49-F238E27FC236}">
                <a16:creationId xmlns:a16="http://schemas.microsoft.com/office/drawing/2014/main" id="{F37442ED-BDA7-227B-4306-DF884AE9A225}"/>
              </a:ext>
            </a:extLst>
          </p:cNvPr>
          <p:cNvSpPr>
            <a:spLocks noGrp="1"/>
          </p:cNvSpPr>
          <p:nvPr>
            <p:ph type="pic" sz="quarter" idx="17"/>
          </p:nvPr>
        </p:nvSpPr>
        <p:spPr>
          <a:xfrm>
            <a:off x="0" y="3456934"/>
            <a:ext cx="3316081" cy="3064464"/>
          </a:xfrm>
          <a:custGeom>
            <a:avLst/>
            <a:gdLst>
              <a:gd name="connsiteX0" fmla="*/ 3156320 w 3316081"/>
              <a:gd name="connsiteY0" fmla="*/ 0 h 3064464"/>
              <a:gd name="connsiteX1" fmla="*/ 3306376 w 3316081"/>
              <a:gd name="connsiteY1" fmla="*/ 211984 h 3064464"/>
              <a:gd name="connsiteX2" fmla="*/ 2819114 w 3316081"/>
              <a:gd name="connsiteY2" fmla="*/ 1393111 h 3064464"/>
              <a:gd name="connsiteX3" fmla="*/ 557490 w 3316081"/>
              <a:gd name="connsiteY3" fmla="*/ 3063539 h 3064464"/>
              <a:gd name="connsiteX4" fmla="*/ 532535 w 3316081"/>
              <a:gd name="connsiteY4" fmla="*/ 3064464 h 3064464"/>
              <a:gd name="connsiteX5" fmla="*/ 0 w 3316081"/>
              <a:gd name="connsiteY5" fmla="*/ 3064464 h 3064464"/>
              <a:gd name="connsiteX6" fmla="*/ 0 w 3316081"/>
              <a:gd name="connsiteY6" fmla="*/ 42165 h 3064464"/>
              <a:gd name="connsiteX7" fmla="*/ 541617 w 3316081"/>
              <a:gd name="connsiteY7" fmla="*/ 129 h 3064464"/>
              <a:gd name="connsiteX8" fmla="*/ 3156320 w 3316081"/>
              <a:gd name="connsiteY8" fmla="*/ 129 h 3064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16081" h="3064464">
                <a:moveTo>
                  <a:pt x="3156320" y="0"/>
                </a:moveTo>
                <a:cubicBezTo>
                  <a:pt x="3265288" y="0"/>
                  <a:pt x="3344502" y="111923"/>
                  <a:pt x="3306376" y="211984"/>
                </a:cubicBezTo>
                <a:lnTo>
                  <a:pt x="2819114" y="1393111"/>
                </a:lnTo>
                <a:cubicBezTo>
                  <a:pt x="2454681" y="2348466"/>
                  <a:pt x="1580031" y="2987404"/>
                  <a:pt x="557490" y="3063539"/>
                </a:cubicBezTo>
                <a:lnTo>
                  <a:pt x="532535" y="3064464"/>
                </a:lnTo>
                <a:lnTo>
                  <a:pt x="0" y="3064464"/>
                </a:lnTo>
                <a:lnTo>
                  <a:pt x="0" y="42165"/>
                </a:lnTo>
                <a:cubicBezTo>
                  <a:pt x="174785" y="14184"/>
                  <a:pt x="355883" y="129"/>
                  <a:pt x="541617" y="129"/>
                </a:cubicBezTo>
                <a:lnTo>
                  <a:pt x="3156320" y="129"/>
                </a:lnTo>
                <a:close/>
              </a:path>
            </a:pathLst>
          </a:custGeom>
          <a:pattFill prst="pct20">
            <a:fgClr>
              <a:schemeClr val="accent1"/>
            </a:fgClr>
            <a:bgClr>
              <a:schemeClr val="bg1"/>
            </a:bgClr>
          </a:pattFill>
        </p:spPr>
        <p:txBody>
          <a:bodyPr wrap="square" anchor="ctr">
            <a:noAutofit/>
          </a:bodyPr>
          <a:lstStyle>
            <a:lvl1pPr marL="0" indent="0" algn="ctr">
              <a:buNone/>
              <a:defRPr sz="1000" b="1"/>
            </a:lvl1pPr>
          </a:lstStyle>
          <a:p>
            <a:r>
              <a:rPr lang="en-US"/>
              <a:t>Click icon to add picture</a:t>
            </a:r>
          </a:p>
        </p:txBody>
      </p:sp>
      <p:pic>
        <p:nvPicPr>
          <p:cNvPr id="5" name="ADM Logo" descr="A green and blue logo&#10;&#10;AI-generated content may be incorrect.">
            <a:extLst>
              <a:ext uri="{FF2B5EF4-FFF2-40B4-BE49-F238E27FC236}">
                <a16:creationId xmlns:a16="http://schemas.microsoft.com/office/drawing/2014/main" id="{CFE3FF36-9E63-DD25-9788-9F62ED1298DB}"/>
              </a:ext>
            </a:extLst>
          </p:cNvPr>
          <p:cNvPicPr>
            <a:picLocks noChangeAspect="1"/>
          </p:cNvPicPr>
          <p:nvPr userDrawn="1"/>
        </p:nvPicPr>
        <p:blipFill>
          <a:blip r:embed="rId2"/>
          <a:stretch>
            <a:fillRect/>
          </a:stretch>
        </p:blipFill>
        <p:spPr>
          <a:xfrm>
            <a:off x="513118" y="1024474"/>
            <a:ext cx="1701800" cy="1270000"/>
          </a:xfrm>
          <a:prstGeom prst="rect">
            <a:avLst/>
          </a:prstGeom>
        </p:spPr>
      </p:pic>
      <p:cxnSp>
        <p:nvCxnSpPr>
          <p:cNvPr id="6" name="Pipe">
            <a:extLst>
              <a:ext uri="{FF2B5EF4-FFF2-40B4-BE49-F238E27FC236}">
                <a16:creationId xmlns:a16="http://schemas.microsoft.com/office/drawing/2014/main" id="{FC13BAD8-E061-18E0-5C00-16544E3F1B57}"/>
              </a:ext>
            </a:extLst>
          </p:cNvPr>
          <p:cNvCxnSpPr/>
          <p:nvPr userDrawn="1"/>
        </p:nvCxnSpPr>
        <p:spPr>
          <a:xfrm>
            <a:off x="2751667" y="1024474"/>
            <a:ext cx="0" cy="1279101"/>
          </a:xfrm>
          <a:prstGeom prst="line">
            <a:avLst/>
          </a:prstGeom>
          <a:ln w="25400">
            <a:solidFill>
              <a:srgbClr val="012169"/>
            </a:solidFill>
          </a:ln>
        </p:spPr>
        <p:style>
          <a:lnRef idx="1">
            <a:schemeClr val="accent1"/>
          </a:lnRef>
          <a:fillRef idx="0">
            <a:schemeClr val="accent1"/>
          </a:fillRef>
          <a:effectRef idx="0">
            <a:schemeClr val="accent1"/>
          </a:effectRef>
          <a:fontRef idx="minor">
            <a:schemeClr val="tx1"/>
          </a:fontRef>
        </p:style>
      </p:cxnSp>
      <p:sp>
        <p:nvSpPr>
          <p:cNvPr id="2" name="Date">
            <a:extLst>
              <a:ext uri="{FF2B5EF4-FFF2-40B4-BE49-F238E27FC236}">
                <a16:creationId xmlns:a16="http://schemas.microsoft.com/office/drawing/2014/main" id="{7AE45409-79EA-97F4-3194-8C0B879C4D9E}"/>
              </a:ext>
            </a:extLst>
          </p:cNvPr>
          <p:cNvSpPr>
            <a:spLocks noGrp="1"/>
          </p:cNvSpPr>
          <p:nvPr>
            <p:ph type="body" sz="quarter" idx="13" hasCustomPrompt="1"/>
          </p:nvPr>
        </p:nvSpPr>
        <p:spPr>
          <a:xfrm>
            <a:off x="3302389" y="2302470"/>
            <a:ext cx="8539801" cy="246221"/>
          </a:xfrm>
          <a:prstGeom prst="rect">
            <a:avLst/>
          </a:prstGeom>
        </p:spPr>
        <p:txBody>
          <a:bodyPr wrap="square" lIns="0" tIns="0" rIns="0" bIns="0">
            <a:noAutofit/>
          </a:bodyPr>
          <a:lstStyle>
            <a:lvl1pPr marL="0" indent="0">
              <a:lnSpc>
                <a:spcPct val="100000"/>
              </a:lnSpc>
              <a:spcBef>
                <a:spcPts val="0"/>
              </a:spcBef>
              <a:buNone/>
              <a:defRPr sz="1600">
                <a:latin typeface="+mn-lt"/>
              </a:defRPr>
            </a:lvl1pPr>
          </a:lstStyle>
          <a:p>
            <a:pPr lvl="0"/>
            <a:r>
              <a:rPr lang="en-US"/>
              <a:t>Date Font is Calibri, 16pt</a:t>
            </a:r>
          </a:p>
        </p:txBody>
      </p:sp>
      <p:sp>
        <p:nvSpPr>
          <p:cNvPr id="3" name="Title">
            <a:extLst>
              <a:ext uri="{FF2B5EF4-FFF2-40B4-BE49-F238E27FC236}">
                <a16:creationId xmlns:a16="http://schemas.microsoft.com/office/drawing/2014/main" id="{EE87B490-ED1D-3DA3-98B5-B3115EB934AD}"/>
              </a:ext>
            </a:extLst>
          </p:cNvPr>
          <p:cNvSpPr>
            <a:spLocks noGrp="1"/>
          </p:cNvSpPr>
          <p:nvPr>
            <p:ph type="body" sz="quarter" idx="32" hasCustomPrompt="1"/>
          </p:nvPr>
        </p:nvSpPr>
        <p:spPr>
          <a:xfrm>
            <a:off x="3302389" y="1143162"/>
            <a:ext cx="8539807" cy="1147004"/>
          </a:xfrm>
          <a:prstGeom prst="rect">
            <a:avLst/>
          </a:prstGeom>
        </p:spPr>
        <p:txBody>
          <a:bodyPr wrap="square" lIns="0" tIns="0" rIns="0" bIns="0">
            <a:noAutofit/>
          </a:bodyPr>
          <a:lstStyle>
            <a:lvl1pPr marL="0" indent="0">
              <a:lnSpc>
                <a:spcPct val="100000"/>
              </a:lnSpc>
              <a:spcBef>
                <a:spcPts val="0"/>
              </a:spcBef>
              <a:buNone/>
              <a:defRPr sz="3600" b="1" i="0">
                <a:solidFill>
                  <a:srgbClr val="012169"/>
                </a:solidFill>
                <a:latin typeface="+mj-lt"/>
              </a:defRPr>
            </a:lvl1pPr>
          </a:lstStyle>
          <a:p>
            <a:pPr lvl="0"/>
            <a:r>
              <a:rPr lang="en-US"/>
              <a:t>Title Font is Sitka Text Bold, </a:t>
            </a:r>
            <a:br>
              <a:rPr lang="en-US"/>
            </a:br>
            <a:r>
              <a:rPr lang="en-US"/>
              <a:t>36pt in Title Case</a:t>
            </a:r>
          </a:p>
        </p:txBody>
      </p:sp>
      <p:sp>
        <p:nvSpPr>
          <p:cNvPr id="4" name="Section Header">
            <a:extLst>
              <a:ext uri="{FF2B5EF4-FFF2-40B4-BE49-F238E27FC236}">
                <a16:creationId xmlns:a16="http://schemas.microsoft.com/office/drawing/2014/main" id="{545D69DD-8D45-05B7-E485-81118700BF31}"/>
              </a:ext>
            </a:extLst>
          </p:cNvPr>
          <p:cNvSpPr>
            <a:spLocks noGrp="1"/>
          </p:cNvSpPr>
          <p:nvPr>
            <p:ph type="body" sz="quarter" idx="33" hasCustomPrompt="1"/>
          </p:nvPr>
        </p:nvSpPr>
        <p:spPr>
          <a:xfrm>
            <a:off x="3302389" y="925619"/>
            <a:ext cx="8539808" cy="169277"/>
          </a:xfrm>
          <a:prstGeom prst="rect">
            <a:avLst/>
          </a:prstGeom>
        </p:spPr>
        <p:txBody>
          <a:bodyPr wrap="square" lIns="0" tIns="0" rIns="0" bIns="0">
            <a:noAutofit/>
          </a:bodyPr>
          <a:lstStyle>
            <a:lvl1pPr marL="0" indent="0">
              <a:lnSpc>
                <a:spcPct val="100000"/>
              </a:lnSpc>
              <a:spcBef>
                <a:spcPts val="0"/>
              </a:spcBef>
              <a:buNone/>
              <a:defRPr sz="1100" b="1">
                <a:solidFill>
                  <a:srgbClr val="DC582A"/>
                </a:solidFill>
                <a:latin typeface="+mn-lt"/>
              </a:defRPr>
            </a:lvl1pPr>
          </a:lstStyle>
          <a:p>
            <a:pPr lvl="0"/>
            <a:r>
              <a:rPr lang="en-US" dirty="0"/>
              <a:t>Section Header Font is Calibri Bold, 11pt</a:t>
            </a:r>
          </a:p>
        </p:txBody>
      </p:sp>
    </p:spTree>
    <p:extLst>
      <p:ext uri="{BB962C8B-B14F-4D97-AF65-F5344CB8AC3E}">
        <p14:creationId xmlns:p14="http://schemas.microsoft.com/office/powerpoint/2010/main" val="1784599070"/>
      </p:ext>
    </p:extLst>
  </p:cSld>
  <p:clrMapOvr>
    <a:masterClrMapping/>
  </p:clrMapOvr>
  <p:extLst>
    <p:ext uri="{DCECCB84-F9BA-43D5-87BE-67443E8EF086}">
      <p15:sldGuideLst xmlns:p15="http://schemas.microsoft.com/office/powerpoint/2012/main"/>
    </p:ext>
  </p:extLst>
</p:sldLayout>
</file>

<file path=ppt/slideLayouts/slideLayout150.xml><?xml version="1.0" encoding="utf-8"?>
<p:sldLayout xmlns:a="http://schemas.openxmlformats.org/drawingml/2006/main" xmlns:r="http://schemas.openxmlformats.org/officeDocument/2006/relationships" xmlns:p="http://schemas.openxmlformats.org/presentationml/2006/main" preserve="1" userDrawn="1">
  <p:cSld name="Content 3e">
    <p:spTree>
      <p:nvGrpSpPr>
        <p:cNvPr id="1" name=""/>
        <p:cNvGrpSpPr/>
        <p:nvPr/>
      </p:nvGrpSpPr>
      <p:grpSpPr>
        <a:xfrm>
          <a:off x="0" y="0"/>
          <a:ext cx="0" cy="0"/>
          <a:chOff x="0" y="0"/>
          <a:chExt cx="0" cy="0"/>
        </a:xfrm>
      </p:grpSpPr>
      <p:sp>
        <p:nvSpPr>
          <p:cNvPr id="11" name="Freeform 10">
            <a:extLst>
              <a:ext uri="{FF2B5EF4-FFF2-40B4-BE49-F238E27FC236}">
                <a16:creationId xmlns:a16="http://schemas.microsoft.com/office/drawing/2014/main" id="{53A7762C-E9FD-95C1-0F9F-925B229B121D}"/>
              </a:ext>
            </a:extLst>
          </p:cNvPr>
          <p:cNvSpPr/>
          <p:nvPr userDrawn="1"/>
        </p:nvSpPr>
        <p:spPr>
          <a:xfrm>
            <a:off x="0" y="0"/>
            <a:ext cx="12191618" cy="6514972"/>
          </a:xfrm>
          <a:custGeom>
            <a:avLst/>
            <a:gdLst>
              <a:gd name="connsiteX0" fmla="*/ 1882521 w 12191618"/>
              <a:gd name="connsiteY0" fmla="*/ 0 h 6514972"/>
              <a:gd name="connsiteX1" fmla="*/ 1177798 w 12191618"/>
              <a:gd name="connsiteY1" fmla="*/ 284226 h 6514972"/>
              <a:gd name="connsiteX2" fmla="*/ 0 w 12191618"/>
              <a:gd name="connsiteY2" fmla="*/ 284226 h 6514972"/>
              <a:gd name="connsiteX3" fmla="*/ 0 w 12191618"/>
              <a:gd name="connsiteY3" fmla="*/ 6514973 h 6514972"/>
              <a:gd name="connsiteX4" fmla="*/ 6241161 w 12191618"/>
              <a:gd name="connsiteY4" fmla="*/ 6514973 h 6514972"/>
              <a:gd name="connsiteX5" fmla="*/ 12191619 w 12191618"/>
              <a:gd name="connsiteY5" fmla="*/ 4407916 h 6514972"/>
              <a:gd name="connsiteX6" fmla="*/ 12191619 w 12191618"/>
              <a:gd name="connsiteY6" fmla="*/ 0 h 6514972"/>
              <a:gd name="connsiteX7" fmla="*/ 1882521 w 12191618"/>
              <a:gd name="connsiteY7" fmla="*/ 0 h 651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191618" h="6514972">
                <a:moveTo>
                  <a:pt x="1882521" y="0"/>
                </a:moveTo>
                <a:cubicBezTo>
                  <a:pt x="1700149" y="178816"/>
                  <a:pt x="1450340" y="284226"/>
                  <a:pt x="1177798" y="284226"/>
                </a:cubicBezTo>
                <a:lnTo>
                  <a:pt x="0" y="284226"/>
                </a:lnTo>
                <a:lnTo>
                  <a:pt x="0" y="6514973"/>
                </a:lnTo>
                <a:lnTo>
                  <a:pt x="6241161" y="6514973"/>
                </a:lnTo>
                <a:cubicBezTo>
                  <a:pt x="8488172" y="6514973"/>
                  <a:pt x="10570591" y="5745353"/>
                  <a:pt x="12191619" y="4407916"/>
                </a:cubicBezTo>
                <a:lnTo>
                  <a:pt x="12191619" y="0"/>
                </a:lnTo>
                <a:lnTo>
                  <a:pt x="1882521" y="0"/>
                </a:lnTo>
                <a:close/>
              </a:path>
            </a:pathLst>
          </a:custGeom>
          <a:solidFill>
            <a:srgbClr val="FFFFFF"/>
          </a:solidFill>
          <a:ln w="12700" cap="flat">
            <a:noFill/>
            <a:prstDash val="solid"/>
            <a:miter/>
          </a:ln>
        </p:spPr>
        <p:txBody>
          <a:bodyPr rtlCol="0" anchor="ctr">
            <a:noAutofit/>
          </a:bodyPr>
          <a:lstStyle/>
          <a:p>
            <a:endParaRPr lang="en-US"/>
          </a:p>
        </p:txBody>
      </p:sp>
      <p:sp>
        <p:nvSpPr>
          <p:cNvPr id="3" name="Proprietary Statement">
            <a:extLst>
              <a:ext uri="{FF2B5EF4-FFF2-40B4-BE49-F238E27FC236}">
                <a16:creationId xmlns:a16="http://schemas.microsoft.com/office/drawing/2014/main" id="{D2352696-73D8-014A-A75A-B2C5628266B8}"/>
              </a:ext>
            </a:extLst>
          </p:cNvPr>
          <p:cNvSpPr txBox="1"/>
          <p:nvPr userDrawn="1"/>
        </p:nvSpPr>
        <p:spPr>
          <a:xfrm rot="5400000">
            <a:off x="11015684" y="1173468"/>
            <a:ext cx="1949939" cy="275129"/>
          </a:xfrm>
          <a:prstGeom prst="rect">
            <a:avLst/>
          </a:prstGeom>
          <a:noFill/>
        </p:spPr>
        <p:txBody>
          <a:bodyPr wrap="square" rtlCol="0">
            <a:noAutofit/>
          </a:bodyPr>
          <a:lstStyle/>
          <a:p>
            <a:r>
              <a:rPr lang="en-US" sz="800">
                <a:solidFill>
                  <a:srgbClr val="012169"/>
                </a:solidFill>
                <a:latin typeface="+mn-lt"/>
                <a:cs typeface="Calibri" panose="020F0502020204030204" pitchFamily="34" charset="0"/>
              </a:rPr>
              <a:t>Proprietary business information of ADM.</a:t>
            </a:r>
          </a:p>
        </p:txBody>
      </p:sp>
      <p:sp>
        <p:nvSpPr>
          <p:cNvPr id="5" name="Page Number">
            <a:extLst>
              <a:ext uri="{FF2B5EF4-FFF2-40B4-BE49-F238E27FC236}">
                <a16:creationId xmlns:a16="http://schemas.microsoft.com/office/drawing/2014/main" id="{56D14E16-BB36-B129-046A-791AFEA3D6C1}"/>
              </a:ext>
            </a:extLst>
          </p:cNvPr>
          <p:cNvSpPr txBox="1"/>
          <p:nvPr userDrawn="1"/>
        </p:nvSpPr>
        <p:spPr>
          <a:xfrm>
            <a:off x="11725057" y="76801"/>
            <a:ext cx="583933" cy="153888"/>
          </a:xfrm>
          <a:prstGeom prst="rect">
            <a:avLst/>
          </a:prstGeom>
          <a:noFill/>
        </p:spPr>
        <p:txBody>
          <a:bodyPr wrap="square" lIns="0" tIns="0" rIns="0" bIns="0" rtlCol="0" anchor="ctr" anchorCtr="0">
            <a:noAutofit/>
          </a:bodyPr>
          <a:lstStyle/>
          <a:p>
            <a:pPr algn="ctr"/>
            <a:fld id="{B49023F9-1F1A-4EC8-9204-C35E5AB6C15C}" type="slidenum">
              <a:rPr lang="en-US" sz="1000" smtClean="0">
                <a:solidFill>
                  <a:srgbClr val="012169"/>
                </a:solidFill>
                <a:latin typeface="+mj-lt"/>
              </a:rPr>
              <a:pPr algn="ctr"/>
              <a:t>‹#›</a:t>
            </a:fld>
            <a:endParaRPr lang="en-US" sz="1000">
              <a:solidFill>
                <a:srgbClr val="012169"/>
              </a:solidFill>
              <a:latin typeface="+mj-lt"/>
            </a:endParaRPr>
          </a:p>
        </p:txBody>
      </p:sp>
      <p:sp>
        <p:nvSpPr>
          <p:cNvPr id="12" name="Freeform 11">
            <a:extLst>
              <a:ext uri="{FF2B5EF4-FFF2-40B4-BE49-F238E27FC236}">
                <a16:creationId xmlns:a16="http://schemas.microsoft.com/office/drawing/2014/main" id="{40529C0D-DC04-2946-748D-D5ACFF7E461A}"/>
              </a:ext>
            </a:extLst>
          </p:cNvPr>
          <p:cNvSpPr/>
          <p:nvPr userDrawn="1"/>
        </p:nvSpPr>
        <p:spPr>
          <a:xfrm>
            <a:off x="0" y="4416304"/>
            <a:ext cx="12191745" cy="2449829"/>
          </a:xfrm>
          <a:custGeom>
            <a:avLst/>
            <a:gdLst>
              <a:gd name="connsiteX0" fmla="*/ 0 w 12191745"/>
              <a:gd name="connsiteY0" fmla="*/ 2107057 h 2449829"/>
              <a:gd name="connsiteX1" fmla="*/ 0 w 12191745"/>
              <a:gd name="connsiteY1" fmla="*/ 2449830 h 2449829"/>
              <a:gd name="connsiteX2" fmla="*/ 12191746 w 12191745"/>
              <a:gd name="connsiteY2" fmla="*/ 2449830 h 2449829"/>
              <a:gd name="connsiteX3" fmla="*/ 12191746 w 12191745"/>
              <a:gd name="connsiteY3" fmla="*/ 0 h 2449829"/>
              <a:gd name="connsiteX4" fmla="*/ 6241288 w 12191745"/>
              <a:gd name="connsiteY4" fmla="*/ 2107057 h 2449829"/>
              <a:gd name="connsiteX5" fmla="*/ 0 w 12191745"/>
              <a:gd name="connsiteY5" fmla="*/ 2107057 h 2449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191745" h="2449829">
                <a:moveTo>
                  <a:pt x="0" y="2107057"/>
                </a:moveTo>
                <a:lnTo>
                  <a:pt x="0" y="2449830"/>
                </a:lnTo>
                <a:lnTo>
                  <a:pt x="12191746" y="2449830"/>
                </a:lnTo>
                <a:lnTo>
                  <a:pt x="12191746" y="0"/>
                </a:lnTo>
                <a:cubicBezTo>
                  <a:pt x="10570718" y="1337437"/>
                  <a:pt x="8488172" y="2107057"/>
                  <a:pt x="6241288" y="2107057"/>
                </a:cubicBezTo>
                <a:lnTo>
                  <a:pt x="0" y="2107057"/>
                </a:lnTo>
                <a:close/>
              </a:path>
            </a:pathLst>
          </a:custGeom>
          <a:solidFill>
            <a:schemeClr val="accent3"/>
          </a:solidFill>
          <a:ln w="12700" cap="flat">
            <a:noFill/>
            <a:prstDash val="solid"/>
            <a:miter/>
          </a:ln>
        </p:spPr>
        <p:txBody>
          <a:bodyPr rtlCol="0" anchor="ctr">
            <a:noAutofit/>
          </a:bodyPr>
          <a:lstStyle/>
          <a:p>
            <a:endParaRPr lang="en-US"/>
          </a:p>
        </p:txBody>
      </p:sp>
      <p:sp>
        <p:nvSpPr>
          <p:cNvPr id="9" name="Copy">
            <a:extLst>
              <a:ext uri="{FF2B5EF4-FFF2-40B4-BE49-F238E27FC236}">
                <a16:creationId xmlns:a16="http://schemas.microsoft.com/office/drawing/2014/main" id="{AEEDA048-D3F2-8AF7-A1C8-D8AAE9A72E44}"/>
              </a:ext>
            </a:extLst>
          </p:cNvPr>
          <p:cNvSpPr>
            <a:spLocks noGrp="1"/>
          </p:cNvSpPr>
          <p:nvPr>
            <p:ph type="body" sz="quarter" idx="36" hasCustomPrompt="1"/>
          </p:nvPr>
        </p:nvSpPr>
        <p:spPr>
          <a:xfrm>
            <a:off x="350697" y="1430742"/>
            <a:ext cx="11486468" cy="4745345"/>
          </a:xfrm>
          <a:prstGeom prst="rect">
            <a:avLst/>
          </a:prstGeom>
        </p:spPr>
        <p:txBody>
          <a:bodyPr lIns="0" tIns="0" rIns="0" bIns="0" anchor="t">
            <a:noAutofit/>
          </a:bodyPr>
          <a:lstStyle>
            <a:lvl1pPr marL="0" indent="0">
              <a:lnSpc>
                <a:spcPct val="100000"/>
              </a:lnSpc>
              <a:spcBef>
                <a:spcPts val="0"/>
              </a:spcBef>
              <a:buFont typeface="Arial" panose="020B0604020202020204" pitchFamily="34" charset="0"/>
              <a:buNone/>
              <a:defRPr sz="2000" b="0" i="0">
                <a:solidFill>
                  <a:srgbClr val="012169"/>
                </a:solidFill>
                <a:latin typeface="+mn-lt"/>
                <a:cs typeface="Calibri" panose="020F0502020204030204" pitchFamily="34" charset="0"/>
              </a:defRPr>
            </a:lvl1pPr>
            <a:lvl2pPr marL="290513" indent="-163513">
              <a:lnSpc>
                <a:spcPct val="100000"/>
              </a:lnSpc>
              <a:buFont typeface="Courier New" panose="02070309020205020404" pitchFamily="49" charset="0"/>
              <a:buChar char="o"/>
              <a:tabLst/>
              <a:defRPr sz="1400" b="1">
                <a:solidFill>
                  <a:srgbClr val="012169"/>
                </a:solidFill>
                <a:latin typeface="+mn-lt"/>
                <a:cs typeface="Calibri" panose="020F0502020204030204" pitchFamily="34" charset="0"/>
              </a:defRPr>
            </a:lvl2pPr>
            <a:lvl3pPr marL="523875" indent="-163513">
              <a:lnSpc>
                <a:spcPct val="100000"/>
              </a:lnSpc>
              <a:buFont typeface="Wingdings" pitchFamily="2" charset="2"/>
              <a:buChar char="§"/>
              <a:tabLst/>
              <a:defRPr sz="1400">
                <a:solidFill>
                  <a:srgbClr val="012169"/>
                </a:solidFill>
                <a:latin typeface="+mn-lt"/>
                <a:cs typeface="Calibri" panose="020F0502020204030204" pitchFamily="34" charset="0"/>
              </a:defRPr>
            </a:lvl3pPr>
            <a:lvl4pPr marL="744538" indent="-163513">
              <a:lnSpc>
                <a:spcPct val="100000"/>
              </a:lnSpc>
              <a:tabLst/>
              <a:defRPr sz="1200">
                <a:solidFill>
                  <a:srgbClr val="012169"/>
                </a:solidFill>
                <a:latin typeface="+mn-lt"/>
                <a:cs typeface="Calibri" panose="020F0502020204030204" pitchFamily="34" charset="0"/>
              </a:defRPr>
            </a:lvl4pPr>
          </a:lstStyle>
          <a:p>
            <a:pPr lvl="0"/>
            <a:r>
              <a:rPr lang="en-US" dirty="0"/>
              <a:t>Text font is Calibri, 20pt in sentence case</a:t>
            </a:r>
          </a:p>
          <a:p>
            <a:pPr lvl="1"/>
            <a:r>
              <a:rPr lang="en-US" dirty="0"/>
              <a:t>List Font is Calibri Bold, 14pt</a:t>
            </a:r>
          </a:p>
          <a:p>
            <a:pPr lvl="2"/>
            <a:r>
              <a:rPr lang="en-US" dirty="0"/>
              <a:t>List Font is Calibri, 14pt</a:t>
            </a:r>
          </a:p>
          <a:p>
            <a:pPr lvl="3"/>
            <a:r>
              <a:rPr lang="en-US" dirty="0"/>
              <a:t>List Font is Calibri, 12pt</a:t>
            </a:r>
          </a:p>
        </p:txBody>
      </p:sp>
      <p:sp>
        <p:nvSpPr>
          <p:cNvPr id="15" name="Title">
            <a:extLst>
              <a:ext uri="{FF2B5EF4-FFF2-40B4-BE49-F238E27FC236}">
                <a16:creationId xmlns:a16="http://schemas.microsoft.com/office/drawing/2014/main" id="{79E98A06-B3F2-0BD3-7C87-91E29CC08F10}"/>
              </a:ext>
            </a:extLst>
          </p:cNvPr>
          <p:cNvSpPr>
            <a:spLocks noGrp="1"/>
          </p:cNvSpPr>
          <p:nvPr>
            <p:ph type="body" sz="quarter" idx="29" hasCustomPrompt="1"/>
          </p:nvPr>
        </p:nvSpPr>
        <p:spPr>
          <a:xfrm>
            <a:off x="350697" y="652001"/>
            <a:ext cx="11486468" cy="430887"/>
          </a:xfrm>
          <a:prstGeom prst="rect">
            <a:avLst/>
          </a:prstGeom>
        </p:spPr>
        <p:txBody>
          <a:bodyPr wrap="square" lIns="0" tIns="0" rIns="0" bIns="0">
            <a:noAutofit/>
          </a:bodyPr>
          <a:lstStyle>
            <a:lvl1pPr marL="0" indent="0">
              <a:lnSpc>
                <a:spcPct val="100000"/>
              </a:lnSpc>
              <a:spcBef>
                <a:spcPts val="0"/>
              </a:spcBef>
              <a:buNone/>
              <a:defRPr b="1" i="0">
                <a:solidFill>
                  <a:srgbClr val="012169"/>
                </a:solidFill>
                <a:latin typeface="+mj-lt"/>
              </a:defRPr>
            </a:lvl1pPr>
          </a:lstStyle>
          <a:p>
            <a:pPr lvl="0"/>
            <a:r>
              <a:rPr lang="en-US" dirty="0"/>
              <a:t>Title Font is Sitka Text Bold, 28pt in Title Case</a:t>
            </a:r>
          </a:p>
        </p:txBody>
      </p:sp>
      <p:sp>
        <p:nvSpPr>
          <p:cNvPr id="16" name="Section Header">
            <a:extLst>
              <a:ext uri="{FF2B5EF4-FFF2-40B4-BE49-F238E27FC236}">
                <a16:creationId xmlns:a16="http://schemas.microsoft.com/office/drawing/2014/main" id="{0461DDBE-46E8-38DF-7929-410322FC5893}"/>
              </a:ext>
            </a:extLst>
          </p:cNvPr>
          <p:cNvSpPr>
            <a:spLocks noGrp="1"/>
          </p:cNvSpPr>
          <p:nvPr>
            <p:ph type="body" sz="quarter" idx="30" hasCustomPrompt="1"/>
          </p:nvPr>
        </p:nvSpPr>
        <p:spPr>
          <a:xfrm>
            <a:off x="351301" y="351423"/>
            <a:ext cx="11486468" cy="169277"/>
          </a:xfrm>
          <a:prstGeom prst="rect">
            <a:avLst/>
          </a:prstGeom>
        </p:spPr>
        <p:txBody>
          <a:bodyPr wrap="square" lIns="0" tIns="0" rIns="0" bIns="0">
            <a:noAutofit/>
          </a:bodyPr>
          <a:lstStyle>
            <a:lvl1pPr marL="0" indent="0">
              <a:lnSpc>
                <a:spcPct val="100000"/>
              </a:lnSpc>
              <a:spcBef>
                <a:spcPts val="0"/>
              </a:spcBef>
              <a:buNone/>
              <a:defRPr sz="1100" b="1">
                <a:solidFill>
                  <a:srgbClr val="DC582A"/>
                </a:solidFill>
              </a:defRPr>
            </a:lvl1pPr>
          </a:lstStyle>
          <a:p>
            <a:pPr lvl="0"/>
            <a:r>
              <a:rPr lang="en-US" dirty="0"/>
              <a:t>Section Header Font is Calibri Bold, 11pt</a:t>
            </a:r>
          </a:p>
        </p:txBody>
      </p:sp>
    </p:spTree>
    <p:extLst>
      <p:ext uri="{BB962C8B-B14F-4D97-AF65-F5344CB8AC3E}">
        <p14:creationId xmlns:p14="http://schemas.microsoft.com/office/powerpoint/2010/main" val="2181643183"/>
      </p:ext>
    </p:extLst>
  </p:cSld>
  <p:clrMapOvr>
    <a:masterClrMapping/>
  </p:clrMapOvr>
  <p:extLst>
    <p:ext uri="{DCECCB84-F9BA-43D5-87BE-67443E8EF086}">
      <p15:sldGuideLst xmlns:p15="http://schemas.microsoft.com/office/powerpoint/2012/main">
        <p15:guide id="1" pos="3840">
          <p15:clr>
            <a:srgbClr val="FBAE40"/>
          </p15:clr>
        </p15:guide>
      </p15:sldGuideLst>
    </p:ext>
  </p:extLst>
</p:sldLayout>
</file>

<file path=ppt/slideLayouts/slideLayout151.xml><?xml version="1.0" encoding="utf-8"?>
<p:sldLayout xmlns:a="http://schemas.openxmlformats.org/drawingml/2006/main" xmlns:r="http://schemas.openxmlformats.org/officeDocument/2006/relationships" xmlns:p="http://schemas.openxmlformats.org/presentationml/2006/main" preserve="1" userDrawn="1">
  <p:cSld name="Content 3f">
    <p:spTree>
      <p:nvGrpSpPr>
        <p:cNvPr id="1" name=""/>
        <p:cNvGrpSpPr/>
        <p:nvPr/>
      </p:nvGrpSpPr>
      <p:grpSpPr>
        <a:xfrm>
          <a:off x="0" y="0"/>
          <a:ext cx="0" cy="0"/>
          <a:chOff x="0" y="0"/>
          <a:chExt cx="0" cy="0"/>
        </a:xfrm>
      </p:grpSpPr>
      <p:sp>
        <p:nvSpPr>
          <p:cNvPr id="11" name="Freeform 10">
            <a:extLst>
              <a:ext uri="{FF2B5EF4-FFF2-40B4-BE49-F238E27FC236}">
                <a16:creationId xmlns:a16="http://schemas.microsoft.com/office/drawing/2014/main" id="{53A7762C-E9FD-95C1-0F9F-925B229B121D}"/>
              </a:ext>
            </a:extLst>
          </p:cNvPr>
          <p:cNvSpPr/>
          <p:nvPr userDrawn="1"/>
        </p:nvSpPr>
        <p:spPr>
          <a:xfrm>
            <a:off x="0" y="0"/>
            <a:ext cx="12191618" cy="6514972"/>
          </a:xfrm>
          <a:custGeom>
            <a:avLst/>
            <a:gdLst>
              <a:gd name="connsiteX0" fmla="*/ 1882521 w 12191618"/>
              <a:gd name="connsiteY0" fmla="*/ 0 h 6514972"/>
              <a:gd name="connsiteX1" fmla="*/ 1177798 w 12191618"/>
              <a:gd name="connsiteY1" fmla="*/ 284226 h 6514972"/>
              <a:gd name="connsiteX2" fmla="*/ 0 w 12191618"/>
              <a:gd name="connsiteY2" fmla="*/ 284226 h 6514972"/>
              <a:gd name="connsiteX3" fmla="*/ 0 w 12191618"/>
              <a:gd name="connsiteY3" fmla="*/ 6514973 h 6514972"/>
              <a:gd name="connsiteX4" fmla="*/ 6241161 w 12191618"/>
              <a:gd name="connsiteY4" fmla="*/ 6514973 h 6514972"/>
              <a:gd name="connsiteX5" fmla="*/ 12191619 w 12191618"/>
              <a:gd name="connsiteY5" fmla="*/ 4407916 h 6514972"/>
              <a:gd name="connsiteX6" fmla="*/ 12191619 w 12191618"/>
              <a:gd name="connsiteY6" fmla="*/ 0 h 6514972"/>
              <a:gd name="connsiteX7" fmla="*/ 1882521 w 12191618"/>
              <a:gd name="connsiteY7" fmla="*/ 0 h 651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191618" h="6514972">
                <a:moveTo>
                  <a:pt x="1882521" y="0"/>
                </a:moveTo>
                <a:cubicBezTo>
                  <a:pt x="1700149" y="178816"/>
                  <a:pt x="1450340" y="284226"/>
                  <a:pt x="1177798" y="284226"/>
                </a:cubicBezTo>
                <a:lnTo>
                  <a:pt x="0" y="284226"/>
                </a:lnTo>
                <a:lnTo>
                  <a:pt x="0" y="6514973"/>
                </a:lnTo>
                <a:lnTo>
                  <a:pt x="6241161" y="6514973"/>
                </a:lnTo>
                <a:cubicBezTo>
                  <a:pt x="8488172" y="6514973"/>
                  <a:pt x="10570591" y="5745353"/>
                  <a:pt x="12191619" y="4407916"/>
                </a:cubicBezTo>
                <a:lnTo>
                  <a:pt x="12191619" y="0"/>
                </a:lnTo>
                <a:lnTo>
                  <a:pt x="1882521" y="0"/>
                </a:lnTo>
                <a:close/>
              </a:path>
            </a:pathLst>
          </a:custGeom>
          <a:solidFill>
            <a:srgbClr val="FFFFFF"/>
          </a:solidFill>
          <a:ln w="12700" cap="flat">
            <a:noFill/>
            <a:prstDash val="solid"/>
            <a:miter/>
          </a:ln>
        </p:spPr>
        <p:txBody>
          <a:bodyPr rtlCol="0" anchor="ctr">
            <a:noAutofit/>
          </a:bodyPr>
          <a:lstStyle/>
          <a:p>
            <a:endParaRPr lang="en-US"/>
          </a:p>
        </p:txBody>
      </p:sp>
      <p:sp>
        <p:nvSpPr>
          <p:cNvPr id="3" name="Proprietary Statement">
            <a:extLst>
              <a:ext uri="{FF2B5EF4-FFF2-40B4-BE49-F238E27FC236}">
                <a16:creationId xmlns:a16="http://schemas.microsoft.com/office/drawing/2014/main" id="{D2352696-73D8-014A-A75A-B2C5628266B8}"/>
              </a:ext>
            </a:extLst>
          </p:cNvPr>
          <p:cNvSpPr txBox="1"/>
          <p:nvPr userDrawn="1"/>
        </p:nvSpPr>
        <p:spPr>
          <a:xfrm rot="5400000">
            <a:off x="11015684" y="1173468"/>
            <a:ext cx="1949939" cy="275129"/>
          </a:xfrm>
          <a:prstGeom prst="rect">
            <a:avLst/>
          </a:prstGeom>
          <a:noFill/>
        </p:spPr>
        <p:txBody>
          <a:bodyPr wrap="square" rtlCol="0">
            <a:noAutofit/>
          </a:bodyPr>
          <a:lstStyle/>
          <a:p>
            <a:r>
              <a:rPr lang="en-US" sz="800">
                <a:solidFill>
                  <a:srgbClr val="012169"/>
                </a:solidFill>
                <a:latin typeface="+mn-lt"/>
                <a:cs typeface="Calibri" panose="020F0502020204030204" pitchFamily="34" charset="0"/>
              </a:rPr>
              <a:t>Proprietary business information of ADM.</a:t>
            </a:r>
          </a:p>
        </p:txBody>
      </p:sp>
      <p:sp>
        <p:nvSpPr>
          <p:cNvPr id="5" name="Page Number">
            <a:extLst>
              <a:ext uri="{FF2B5EF4-FFF2-40B4-BE49-F238E27FC236}">
                <a16:creationId xmlns:a16="http://schemas.microsoft.com/office/drawing/2014/main" id="{56D14E16-BB36-B129-046A-791AFEA3D6C1}"/>
              </a:ext>
            </a:extLst>
          </p:cNvPr>
          <p:cNvSpPr txBox="1"/>
          <p:nvPr userDrawn="1"/>
        </p:nvSpPr>
        <p:spPr>
          <a:xfrm>
            <a:off x="11725057" y="76801"/>
            <a:ext cx="583933" cy="153888"/>
          </a:xfrm>
          <a:prstGeom prst="rect">
            <a:avLst/>
          </a:prstGeom>
          <a:noFill/>
        </p:spPr>
        <p:txBody>
          <a:bodyPr wrap="square" lIns="0" tIns="0" rIns="0" bIns="0" rtlCol="0" anchor="ctr" anchorCtr="0">
            <a:noAutofit/>
          </a:bodyPr>
          <a:lstStyle/>
          <a:p>
            <a:pPr algn="ctr"/>
            <a:fld id="{B49023F9-1F1A-4EC8-9204-C35E5AB6C15C}" type="slidenum">
              <a:rPr lang="en-US" sz="1000" smtClean="0">
                <a:solidFill>
                  <a:srgbClr val="012169"/>
                </a:solidFill>
                <a:latin typeface="+mj-lt"/>
              </a:rPr>
              <a:pPr algn="ctr"/>
              <a:t>‹#›</a:t>
            </a:fld>
            <a:endParaRPr lang="en-US" sz="1000">
              <a:solidFill>
                <a:srgbClr val="012169"/>
              </a:solidFill>
              <a:latin typeface="+mj-lt"/>
            </a:endParaRPr>
          </a:p>
        </p:txBody>
      </p:sp>
      <p:sp>
        <p:nvSpPr>
          <p:cNvPr id="12" name="Freeform 11">
            <a:extLst>
              <a:ext uri="{FF2B5EF4-FFF2-40B4-BE49-F238E27FC236}">
                <a16:creationId xmlns:a16="http://schemas.microsoft.com/office/drawing/2014/main" id="{40529C0D-DC04-2946-748D-D5ACFF7E461A}"/>
              </a:ext>
            </a:extLst>
          </p:cNvPr>
          <p:cNvSpPr/>
          <p:nvPr userDrawn="1"/>
        </p:nvSpPr>
        <p:spPr>
          <a:xfrm>
            <a:off x="0" y="4416304"/>
            <a:ext cx="12191745" cy="2449829"/>
          </a:xfrm>
          <a:custGeom>
            <a:avLst/>
            <a:gdLst>
              <a:gd name="connsiteX0" fmla="*/ 0 w 12191745"/>
              <a:gd name="connsiteY0" fmla="*/ 2107057 h 2449829"/>
              <a:gd name="connsiteX1" fmla="*/ 0 w 12191745"/>
              <a:gd name="connsiteY1" fmla="*/ 2449830 h 2449829"/>
              <a:gd name="connsiteX2" fmla="*/ 12191746 w 12191745"/>
              <a:gd name="connsiteY2" fmla="*/ 2449830 h 2449829"/>
              <a:gd name="connsiteX3" fmla="*/ 12191746 w 12191745"/>
              <a:gd name="connsiteY3" fmla="*/ 0 h 2449829"/>
              <a:gd name="connsiteX4" fmla="*/ 6241288 w 12191745"/>
              <a:gd name="connsiteY4" fmla="*/ 2107057 h 2449829"/>
              <a:gd name="connsiteX5" fmla="*/ 0 w 12191745"/>
              <a:gd name="connsiteY5" fmla="*/ 2107057 h 2449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191745" h="2449829">
                <a:moveTo>
                  <a:pt x="0" y="2107057"/>
                </a:moveTo>
                <a:lnTo>
                  <a:pt x="0" y="2449830"/>
                </a:lnTo>
                <a:lnTo>
                  <a:pt x="12191746" y="2449830"/>
                </a:lnTo>
                <a:lnTo>
                  <a:pt x="12191746" y="0"/>
                </a:lnTo>
                <a:cubicBezTo>
                  <a:pt x="10570718" y="1337437"/>
                  <a:pt x="8488172" y="2107057"/>
                  <a:pt x="6241288" y="2107057"/>
                </a:cubicBezTo>
                <a:lnTo>
                  <a:pt x="0" y="2107057"/>
                </a:lnTo>
                <a:close/>
              </a:path>
            </a:pathLst>
          </a:custGeom>
          <a:solidFill>
            <a:srgbClr val="BBDDE6"/>
          </a:solidFill>
          <a:ln w="12700" cap="flat">
            <a:noFill/>
            <a:prstDash val="solid"/>
            <a:miter/>
          </a:ln>
        </p:spPr>
        <p:txBody>
          <a:bodyPr rtlCol="0" anchor="ctr">
            <a:noAutofit/>
          </a:bodyPr>
          <a:lstStyle/>
          <a:p>
            <a:endParaRPr lang="en-US"/>
          </a:p>
        </p:txBody>
      </p:sp>
      <p:sp>
        <p:nvSpPr>
          <p:cNvPr id="9" name="Copy">
            <a:extLst>
              <a:ext uri="{FF2B5EF4-FFF2-40B4-BE49-F238E27FC236}">
                <a16:creationId xmlns:a16="http://schemas.microsoft.com/office/drawing/2014/main" id="{AEEDA048-D3F2-8AF7-A1C8-D8AAE9A72E44}"/>
              </a:ext>
            </a:extLst>
          </p:cNvPr>
          <p:cNvSpPr>
            <a:spLocks noGrp="1"/>
          </p:cNvSpPr>
          <p:nvPr>
            <p:ph type="body" sz="quarter" idx="36" hasCustomPrompt="1"/>
          </p:nvPr>
        </p:nvSpPr>
        <p:spPr>
          <a:xfrm>
            <a:off x="350697" y="1430742"/>
            <a:ext cx="11486468" cy="4745345"/>
          </a:xfrm>
          <a:prstGeom prst="rect">
            <a:avLst/>
          </a:prstGeom>
        </p:spPr>
        <p:txBody>
          <a:bodyPr lIns="0" tIns="0" rIns="0" bIns="0" anchor="t">
            <a:noAutofit/>
          </a:bodyPr>
          <a:lstStyle>
            <a:lvl1pPr marL="0" indent="0">
              <a:lnSpc>
                <a:spcPct val="100000"/>
              </a:lnSpc>
              <a:spcBef>
                <a:spcPts val="0"/>
              </a:spcBef>
              <a:buFont typeface="Arial" panose="020B0604020202020204" pitchFamily="34" charset="0"/>
              <a:buNone/>
              <a:defRPr sz="2000" b="0" i="0">
                <a:solidFill>
                  <a:srgbClr val="012169"/>
                </a:solidFill>
                <a:latin typeface="+mn-lt"/>
                <a:cs typeface="Calibri" panose="020F0502020204030204" pitchFamily="34" charset="0"/>
              </a:defRPr>
            </a:lvl1pPr>
            <a:lvl2pPr marL="290513" indent="-163513">
              <a:lnSpc>
                <a:spcPct val="100000"/>
              </a:lnSpc>
              <a:buFont typeface="Courier New" panose="02070309020205020404" pitchFamily="49" charset="0"/>
              <a:buChar char="o"/>
              <a:tabLst/>
              <a:defRPr sz="1400" b="1">
                <a:solidFill>
                  <a:srgbClr val="012169"/>
                </a:solidFill>
                <a:latin typeface="+mn-lt"/>
                <a:cs typeface="Calibri" panose="020F0502020204030204" pitchFamily="34" charset="0"/>
              </a:defRPr>
            </a:lvl2pPr>
            <a:lvl3pPr marL="523875" indent="-163513">
              <a:lnSpc>
                <a:spcPct val="100000"/>
              </a:lnSpc>
              <a:buFont typeface="Wingdings" pitchFamily="2" charset="2"/>
              <a:buChar char="§"/>
              <a:tabLst/>
              <a:defRPr sz="1400">
                <a:solidFill>
                  <a:srgbClr val="012169"/>
                </a:solidFill>
                <a:latin typeface="+mn-lt"/>
                <a:cs typeface="Calibri" panose="020F0502020204030204" pitchFamily="34" charset="0"/>
              </a:defRPr>
            </a:lvl3pPr>
            <a:lvl4pPr marL="744538" indent="-163513">
              <a:lnSpc>
                <a:spcPct val="100000"/>
              </a:lnSpc>
              <a:tabLst/>
              <a:defRPr sz="1200">
                <a:solidFill>
                  <a:srgbClr val="012169"/>
                </a:solidFill>
                <a:latin typeface="+mn-lt"/>
                <a:cs typeface="Calibri" panose="020F0502020204030204" pitchFamily="34" charset="0"/>
              </a:defRPr>
            </a:lvl4pPr>
          </a:lstStyle>
          <a:p>
            <a:pPr lvl="0"/>
            <a:r>
              <a:rPr lang="en-US" dirty="0"/>
              <a:t>Text font is Calibri, 20pt in sentence case</a:t>
            </a:r>
          </a:p>
          <a:p>
            <a:pPr lvl="1"/>
            <a:r>
              <a:rPr lang="en-US" dirty="0"/>
              <a:t>List Font is Calibri Bold, 14pt</a:t>
            </a:r>
          </a:p>
          <a:p>
            <a:pPr lvl="2"/>
            <a:r>
              <a:rPr lang="en-US" dirty="0"/>
              <a:t>List Font is Calibri, 14pt</a:t>
            </a:r>
          </a:p>
          <a:p>
            <a:pPr lvl="3"/>
            <a:r>
              <a:rPr lang="en-US" dirty="0"/>
              <a:t>List Font is Calibri, 12pt</a:t>
            </a:r>
          </a:p>
        </p:txBody>
      </p:sp>
      <p:sp>
        <p:nvSpPr>
          <p:cNvPr id="15" name="Title">
            <a:extLst>
              <a:ext uri="{FF2B5EF4-FFF2-40B4-BE49-F238E27FC236}">
                <a16:creationId xmlns:a16="http://schemas.microsoft.com/office/drawing/2014/main" id="{79E98A06-B3F2-0BD3-7C87-91E29CC08F10}"/>
              </a:ext>
            </a:extLst>
          </p:cNvPr>
          <p:cNvSpPr>
            <a:spLocks noGrp="1"/>
          </p:cNvSpPr>
          <p:nvPr>
            <p:ph type="body" sz="quarter" idx="29" hasCustomPrompt="1"/>
          </p:nvPr>
        </p:nvSpPr>
        <p:spPr>
          <a:xfrm>
            <a:off x="350697" y="652001"/>
            <a:ext cx="11486468" cy="430887"/>
          </a:xfrm>
          <a:prstGeom prst="rect">
            <a:avLst/>
          </a:prstGeom>
        </p:spPr>
        <p:txBody>
          <a:bodyPr wrap="square" lIns="0" tIns="0" rIns="0" bIns="0">
            <a:noAutofit/>
          </a:bodyPr>
          <a:lstStyle>
            <a:lvl1pPr marL="0" indent="0">
              <a:lnSpc>
                <a:spcPct val="100000"/>
              </a:lnSpc>
              <a:spcBef>
                <a:spcPts val="0"/>
              </a:spcBef>
              <a:buNone/>
              <a:defRPr b="1" i="0">
                <a:solidFill>
                  <a:srgbClr val="012169"/>
                </a:solidFill>
                <a:latin typeface="+mj-lt"/>
              </a:defRPr>
            </a:lvl1pPr>
          </a:lstStyle>
          <a:p>
            <a:pPr lvl="0"/>
            <a:r>
              <a:rPr lang="en-US" dirty="0"/>
              <a:t>Title Font is Sitka Text Bold, 28pt in Title Case</a:t>
            </a:r>
          </a:p>
        </p:txBody>
      </p:sp>
      <p:sp>
        <p:nvSpPr>
          <p:cNvPr id="16" name="Section Header">
            <a:extLst>
              <a:ext uri="{FF2B5EF4-FFF2-40B4-BE49-F238E27FC236}">
                <a16:creationId xmlns:a16="http://schemas.microsoft.com/office/drawing/2014/main" id="{0461DDBE-46E8-38DF-7929-410322FC5893}"/>
              </a:ext>
            </a:extLst>
          </p:cNvPr>
          <p:cNvSpPr>
            <a:spLocks noGrp="1"/>
          </p:cNvSpPr>
          <p:nvPr>
            <p:ph type="body" sz="quarter" idx="30" hasCustomPrompt="1"/>
          </p:nvPr>
        </p:nvSpPr>
        <p:spPr>
          <a:xfrm>
            <a:off x="351301" y="351423"/>
            <a:ext cx="11486468" cy="169277"/>
          </a:xfrm>
          <a:prstGeom prst="rect">
            <a:avLst/>
          </a:prstGeom>
        </p:spPr>
        <p:txBody>
          <a:bodyPr wrap="square" lIns="0" tIns="0" rIns="0" bIns="0">
            <a:noAutofit/>
          </a:bodyPr>
          <a:lstStyle>
            <a:lvl1pPr marL="0" indent="0">
              <a:lnSpc>
                <a:spcPct val="100000"/>
              </a:lnSpc>
              <a:spcBef>
                <a:spcPts val="0"/>
              </a:spcBef>
              <a:buNone/>
              <a:defRPr sz="1100" b="1">
                <a:solidFill>
                  <a:srgbClr val="DC582A"/>
                </a:solidFill>
              </a:defRPr>
            </a:lvl1pPr>
          </a:lstStyle>
          <a:p>
            <a:pPr lvl="0"/>
            <a:r>
              <a:rPr lang="en-US" dirty="0"/>
              <a:t>Section Header Font is Calibri Bold, 11pt</a:t>
            </a:r>
          </a:p>
        </p:txBody>
      </p:sp>
    </p:spTree>
    <p:extLst>
      <p:ext uri="{BB962C8B-B14F-4D97-AF65-F5344CB8AC3E}">
        <p14:creationId xmlns:p14="http://schemas.microsoft.com/office/powerpoint/2010/main" val="3352826631"/>
      </p:ext>
    </p:extLst>
  </p:cSld>
  <p:clrMapOvr>
    <a:masterClrMapping/>
  </p:clrMapOvr>
  <p:extLst>
    <p:ext uri="{DCECCB84-F9BA-43D5-87BE-67443E8EF086}">
      <p15:sldGuideLst xmlns:p15="http://schemas.microsoft.com/office/powerpoint/2012/main">
        <p15:guide id="1" pos="3840">
          <p15:clr>
            <a:srgbClr val="FBAE40"/>
          </p15:clr>
        </p15:guide>
      </p15:sldGuideLst>
    </p:ext>
  </p:extLst>
</p:sldLayout>
</file>

<file path=ppt/slideLayouts/slideLayout152.xml><?xml version="1.0" encoding="utf-8"?>
<p:sldLayout xmlns:a="http://schemas.openxmlformats.org/drawingml/2006/main" xmlns:r="http://schemas.openxmlformats.org/officeDocument/2006/relationships" xmlns:p="http://schemas.openxmlformats.org/presentationml/2006/main" preserve="1" userDrawn="1">
  <p:cSld name="Content 3g">
    <p:spTree>
      <p:nvGrpSpPr>
        <p:cNvPr id="1" name=""/>
        <p:cNvGrpSpPr/>
        <p:nvPr/>
      </p:nvGrpSpPr>
      <p:grpSpPr>
        <a:xfrm>
          <a:off x="0" y="0"/>
          <a:ext cx="0" cy="0"/>
          <a:chOff x="0" y="0"/>
          <a:chExt cx="0" cy="0"/>
        </a:xfrm>
      </p:grpSpPr>
      <p:sp>
        <p:nvSpPr>
          <p:cNvPr id="11" name="Freeform 10">
            <a:extLst>
              <a:ext uri="{FF2B5EF4-FFF2-40B4-BE49-F238E27FC236}">
                <a16:creationId xmlns:a16="http://schemas.microsoft.com/office/drawing/2014/main" id="{53A7762C-E9FD-95C1-0F9F-925B229B121D}"/>
              </a:ext>
            </a:extLst>
          </p:cNvPr>
          <p:cNvSpPr/>
          <p:nvPr userDrawn="1"/>
        </p:nvSpPr>
        <p:spPr>
          <a:xfrm>
            <a:off x="0" y="0"/>
            <a:ext cx="12191618" cy="6514972"/>
          </a:xfrm>
          <a:custGeom>
            <a:avLst/>
            <a:gdLst>
              <a:gd name="connsiteX0" fmla="*/ 1882521 w 12191618"/>
              <a:gd name="connsiteY0" fmla="*/ 0 h 6514972"/>
              <a:gd name="connsiteX1" fmla="*/ 1177798 w 12191618"/>
              <a:gd name="connsiteY1" fmla="*/ 284226 h 6514972"/>
              <a:gd name="connsiteX2" fmla="*/ 0 w 12191618"/>
              <a:gd name="connsiteY2" fmla="*/ 284226 h 6514972"/>
              <a:gd name="connsiteX3" fmla="*/ 0 w 12191618"/>
              <a:gd name="connsiteY3" fmla="*/ 6514973 h 6514972"/>
              <a:gd name="connsiteX4" fmla="*/ 6241161 w 12191618"/>
              <a:gd name="connsiteY4" fmla="*/ 6514973 h 6514972"/>
              <a:gd name="connsiteX5" fmla="*/ 12191619 w 12191618"/>
              <a:gd name="connsiteY5" fmla="*/ 4407916 h 6514972"/>
              <a:gd name="connsiteX6" fmla="*/ 12191619 w 12191618"/>
              <a:gd name="connsiteY6" fmla="*/ 0 h 6514972"/>
              <a:gd name="connsiteX7" fmla="*/ 1882521 w 12191618"/>
              <a:gd name="connsiteY7" fmla="*/ 0 h 651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191618" h="6514972">
                <a:moveTo>
                  <a:pt x="1882521" y="0"/>
                </a:moveTo>
                <a:cubicBezTo>
                  <a:pt x="1700149" y="178816"/>
                  <a:pt x="1450340" y="284226"/>
                  <a:pt x="1177798" y="284226"/>
                </a:cubicBezTo>
                <a:lnTo>
                  <a:pt x="0" y="284226"/>
                </a:lnTo>
                <a:lnTo>
                  <a:pt x="0" y="6514973"/>
                </a:lnTo>
                <a:lnTo>
                  <a:pt x="6241161" y="6514973"/>
                </a:lnTo>
                <a:cubicBezTo>
                  <a:pt x="8488172" y="6514973"/>
                  <a:pt x="10570591" y="5745353"/>
                  <a:pt x="12191619" y="4407916"/>
                </a:cubicBezTo>
                <a:lnTo>
                  <a:pt x="12191619" y="0"/>
                </a:lnTo>
                <a:lnTo>
                  <a:pt x="1882521" y="0"/>
                </a:lnTo>
                <a:close/>
              </a:path>
            </a:pathLst>
          </a:custGeom>
          <a:solidFill>
            <a:srgbClr val="FFFFFF"/>
          </a:solidFill>
          <a:ln w="12700" cap="flat">
            <a:noFill/>
            <a:prstDash val="solid"/>
            <a:miter/>
          </a:ln>
        </p:spPr>
        <p:txBody>
          <a:bodyPr rtlCol="0" anchor="ctr">
            <a:noAutofit/>
          </a:bodyPr>
          <a:lstStyle/>
          <a:p>
            <a:endParaRPr lang="en-US"/>
          </a:p>
        </p:txBody>
      </p:sp>
      <p:sp>
        <p:nvSpPr>
          <p:cNvPr id="3" name="Proprietary Statement">
            <a:extLst>
              <a:ext uri="{FF2B5EF4-FFF2-40B4-BE49-F238E27FC236}">
                <a16:creationId xmlns:a16="http://schemas.microsoft.com/office/drawing/2014/main" id="{D2352696-73D8-014A-A75A-B2C5628266B8}"/>
              </a:ext>
            </a:extLst>
          </p:cNvPr>
          <p:cNvSpPr txBox="1"/>
          <p:nvPr userDrawn="1"/>
        </p:nvSpPr>
        <p:spPr>
          <a:xfrm rot="5400000">
            <a:off x="11015684" y="1173468"/>
            <a:ext cx="1949939" cy="275129"/>
          </a:xfrm>
          <a:prstGeom prst="rect">
            <a:avLst/>
          </a:prstGeom>
          <a:noFill/>
        </p:spPr>
        <p:txBody>
          <a:bodyPr wrap="square" rtlCol="0">
            <a:noAutofit/>
          </a:bodyPr>
          <a:lstStyle/>
          <a:p>
            <a:r>
              <a:rPr lang="en-US" sz="800">
                <a:solidFill>
                  <a:srgbClr val="012169"/>
                </a:solidFill>
                <a:latin typeface="+mn-lt"/>
                <a:cs typeface="Calibri" panose="020F0502020204030204" pitchFamily="34" charset="0"/>
              </a:rPr>
              <a:t>Proprietary business information of ADM.</a:t>
            </a:r>
          </a:p>
        </p:txBody>
      </p:sp>
      <p:sp>
        <p:nvSpPr>
          <p:cNvPr id="5" name="Page Number">
            <a:extLst>
              <a:ext uri="{FF2B5EF4-FFF2-40B4-BE49-F238E27FC236}">
                <a16:creationId xmlns:a16="http://schemas.microsoft.com/office/drawing/2014/main" id="{56D14E16-BB36-B129-046A-791AFEA3D6C1}"/>
              </a:ext>
            </a:extLst>
          </p:cNvPr>
          <p:cNvSpPr txBox="1"/>
          <p:nvPr userDrawn="1"/>
        </p:nvSpPr>
        <p:spPr>
          <a:xfrm>
            <a:off x="11725057" y="76801"/>
            <a:ext cx="583933" cy="153888"/>
          </a:xfrm>
          <a:prstGeom prst="rect">
            <a:avLst/>
          </a:prstGeom>
          <a:noFill/>
        </p:spPr>
        <p:txBody>
          <a:bodyPr wrap="square" lIns="0" tIns="0" rIns="0" bIns="0" rtlCol="0" anchor="ctr" anchorCtr="0">
            <a:noAutofit/>
          </a:bodyPr>
          <a:lstStyle/>
          <a:p>
            <a:pPr algn="ctr"/>
            <a:fld id="{B49023F9-1F1A-4EC8-9204-C35E5AB6C15C}" type="slidenum">
              <a:rPr lang="en-US" sz="1000" smtClean="0">
                <a:solidFill>
                  <a:srgbClr val="012169"/>
                </a:solidFill>
                <a:latin typeface="+mj-lt"/>
              </a:rPr>
              <a:pPr algn="ctr"/>
              <a:t>‹#›</a:t>
            </a:fld>
            <a:endParaRPr lang="en-US" sz="1000">
              <a:solidFill>
                <a:srgbClr val="012169"/>
              </a:solidFill>
              <a:latin typeface="+mj-lt"/>
            </a:endParaRPr>
          </a:p>
        </p:txBody>
      </p:sp>
      <p:sp>
        <p:nvSpPr>
          <p:cNvPr id="12" name="Freeform 11">
            <a:extLst>
              <a:ext uri="{FF2B5EF4-FFF2-40B4-BE49-F238E27FC236}">
                <a16:creationId xmlns:a16="http://schemas.microsoft.com/office/drawing/2014/main" id="{40529C0D-DC04-2946-748D-D5ACFF7E461A}"/>
              </a:ext>
            </a:extLst>
          </p:cNvPr>
          <p:cNvSpPr/>
          <p:nvPr userDrawn="1"/>
        </p:nvSpPr>
        <p:spPr>
          <a:xfrm>
            <a:off x="0" y="4416304"/>
            <a:ext cx="12191745" cy="2449829"/>
          </a:xfrm>
          <a:custGeom>
            <a:avLst/>
            <a:gdLst>
              <a:gd name="connsiteX0" fmla="*/ 0 w 12191745"/>
              <a:gd name="connsiteY0" fmla="*/ 2107057 h 2449829"/>
              <a:gd name="connsiteX1" fmla="*/ 0 w 12191745"/>
              <a:gd name="connsiteY1" fmla="*/ 2449830 h 2449829"/>
              <a:gd name="connsiteX2" fmla="*/ 12191746 w 12191745"/>
              <a:gd name="connsiteY2" fmla="*/ 2449830 h 2449829"/>
              <a:gd name="connsiteX3" fmla="*/ 12191746 w 12191745"/>
              <a:gd name="connsiteY3" fmla="*/ 0 h 2449829"/>
              <a:gd name="connsiteX4" fmla="*/ 6241288 w 12191745"/>
              <a:gd name="connsiteY4" fmla="*/ 2107057 h 2449829"/>
              <a:gd name="connsiteX5" fmla="*/ 0 w 12191745"/>
              <a:gd name="connsiteY5" fmla="*/ 2107057 h 2449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191745" h="2449829">
                <a:moveTo>
                  <a:pt x="0" y="2107057"/>
                </a:moveTo>
                <a:lnTo>
                  <a:pt x="0" y="2449830"/>
                </a:lnTo>
                <a:lnTo>
                  <a:pt x="12191746" y="2449830"/>
                </a:lnTo>
                <a:lnTo>
                  <a:pt x="12191746" y="0"/>
                </a:lnTo>
                <a:cubicBezTo>
                  <a:pt x="10570718" y="1337437"/>
                  <a:pt x="8488172" y="2107057"/>
                  <a:pt x="6241288" y="2107057"/>
                </a:cubicBezTo>
                <a:lnTo>
                  <a:pt x="0" y="2107057"/>
                </a:lnTo>
                <a:close/>
              </a:path>
            </a:pathLst>
          </a:custGeom>
          <a:solidFill>
            <a:schemeClr val="accent5"/>
          </a:solidFill>
          <a:ln w="12700" cap="flat">
            <a:noFill/>
            <a:prstDash val="solid"/>
            <a:miter/>
          </a:ln>
        </p:spPr>
        <p:txBody>
          <a:bodyPr rtlCol="0" anchor="ctr">
            <a:noAutofit/>
          </a:bodyPr>
          <a:lstStyle/>
          <a:p>
            <a:endParaRPr lang="en-US"/>
          </a:p>
        </p:txBody>
      </p:sp>
      <p:sp>
        <p:nvSpPr>
          <p:cNvPr id="9" name="Copy">
            <a:extLst>
              <a:ext uri="{FF2B5EF4-FFF2-40B4-BE49-F238E27FC236}">
                <a16:creationId xmlns:a16="http://schemas.microsoft.com/office/drawing/2014/main" id="{AEEDA048-D3F2-8AF7-A1C8-D8AAE9A72E44}"/>
              </a:ext>
            </a:extLst>
          </p:cNvPr>
          <p:cNvSpPr>
            <a:spLocks noGrp="1"/>
          </p:cNvSpPr>
          <p:nvPr>
            <p:ph type="body" sz="quarter" idx="36" hasCustomPrompt="1"/>
          </p:nvPr>
        </p:nvSpPr>
        <p:spPr>
          <a:xfrm>
            <a:off x="350697" y="1430742"/>
            <a:ext cx="11486468" cy="4745345"/>
          </a:xfrm>
          <a:prstGeom prst="rect">
            <a:avLst/>
          </a:prstGeom>
        </p:spPr>
        <p:txBody>
          <a:bodyPr lIns="0" tIns="0" rIns="0" bIns="0" anchor="t">
            <a:noAutofit/>
          </a:bodyPr>
          <a:lstStyle>
            <a:lvl1pPr marL="0" indent="0">
              <a:lnSpc>
                <a:spcPct val="100000"/>
              </a:lnSpc>
              <a:spcBef>
                <a:spcPts val="0"/>
              </a:spcBef>
              <a:buFont typeface="Arial" panose="020B0604020202020204" pitchFamily="34" charset="0"/>
              <a:buNone/>
              <a:defRPr sz="2000" b="0" i="0">
                <a:solidFill>
                  <a:srgbClr val="012169"/>
                </a:solidFill>
                <a:latin typeface="+mn-lt"/>
                <a:cs typeface="Calibri" panose="020F0502020204030204" pitchFamily="34" charset="0"/>
              </a:defRPr>
            </a:lvl1pPr>
            <a:lvl2pPr marL="290513" indent="-163513">
              <a:lnSpc>
                <a:spcPct val="100000"/>
              </a:lnSpc>
              <a:buFont typeface="Courier New" panose="02070309020205020404" pitchFamily="49" charset="0"/>
              <a:buChar char="o"/>
              <a:tabLst/>
              <a:defRPr sz="1400" b="1">
                <a:solidFill>
                  <a:srgbClr val="012169"/>
                </a:solidFill>
                <a:latin typeface="+mn-lt"/>
                <a:cs typeface="Calibri" panose="020F0502020204030204" pitchFamily="34" charset="0"/>
              </a:defRPr>
            </a:lvl2pPr>
            <a:lvl3pPr marL="523875" indent="-163513">
              <a:lnSpc>
                <a:spcPct val="100000"/>
              </a:lnSpc>
              <a:buFont typeface="Wingdings" pitchFamily="2" charset="2"/>
              <a:buChar char="§"/>
              <a:tabLst/>
              <a:defRPr sz="1400">
                <a:solidFill>
                  <a:srgbClr val="012169"/>
                </a:solidFill>
                <a:latin typeface="+mn-lt"/>
                <a:cs typeface="Calibri" panose="020F0502020204030204" pitchFamily="34" charset="0"/>
              </a:defRPr>
            </a:lvl3pPr>
            <a:lvl4pPr marL="744538" indent="-163513">
              <a:lnSpc>
                <a:spcPct val="100000"/>
              </a:lnSpc>
              <a:tabLst/>
              <a:defRPr sz="1200">
                <a:solidFill>
                  <a:srgbClr val="012169"/>
                </a:solidFill>
                <a:latin typeface="+mn-lt"/>
                <a:cs typeface="Calibri" panose="020F0502020204030204" pitchFamily="34" charset="0"/>
              </a:defRPr>
            </a:lvl4pPr>
          </a:lstStyle>
          <a:p>
            <a:pPr lvl="0"/>
            <a:r>
              <a:rPr lang="en-US" dirty="0"/>
              <a:t>Text font is Calibri, 20pt in sentence case</a:t>
            </a:r>
          </a:p>
          <a:p>
            <a:pPr lvl="1"/>
            <a:r>
              <a:rPr lang="en-US" dirty="0"/>
              <a:t>List Font is Calibri Bold, 14pt</a:t>
            </a:r>
          </a:p>
          <a:p>
            <a:pPr lvl="2"/>
            <a:r>
              <a:rPr lang="en-US" dirty="0"/>
              <a:t>List Font is Calibri, 14pt</a:t>
            </a:r>
          </a:p>
          <a:p>
            <a:pPr lvl="3"/>
            <a:r>
              <a:rPr lang="en-US" dirty="0"/>
              <a:t>List Font is Calibri, 12pt</a:t>
            </a:r>
          </a:p>
        </p:txBody>
      </p:sp>
      <p:sp>
        <p:nvSpPr>
          <p:cNvPr id="15" name="Title">
            <a:extLst>
              <a:ext uri="{FF2B5EF4-FFF2-40B4-BE49-F238E27FC236}">
                <a16:creationId xmlns:a16="http://schemas.microsoft.com/office/drawing/2014/main" id="{79E98A06-B3F2-0BD3-7C87-91E29CC08F10}"/>
              </a:ext>
            </a:extLst>
          </p:cNvPr>
          <p:cNvSpPr>
            <a:spLocks noGrp="1"/>
          </p:cNvSpPr>
          <p:nvPr>
            <p:ph type="body" sz="quarter" idx="29" hasCustomPrompt="1"/>
          </p:nvPr>
        </p:nvSpPr>
        <p:spPr>
          <a:xfrm>
            <a:off x="350697" y="652001"/>
            <a:ext cx="11486468" cy="430887"/>
          </a:xfrm>
          <a:prstGeom prst="rect">
            <a:avLst/>
          </a:prstGeom>
        </p:spPr>
        <p:txBody>
          <a:bodyPr wrap="square" lIns="0" tIns="0" rIns="0" bIns="0">
            <a:noAutofit/>
          </a:bodyPr>
          <a:lstStyle>
            <a:lvl1pPr marL="0" indent="0">
              <a:lnSpc>
                <a:spcPct val="100000"/>
              </a:lnSpc>
              <a:spcBef>
                <a:spcPts val="0"/>
              </a:spcBef>
              <a:buNone/>
              <a:defRPr b="1" i="0">
                <a:solidFill>
                  <a:srgbClr val="012169"/>
                </a:solidFill>
                <a:latin typeface="+mj-lt"/>
              </a:defRPr>
            </a:lvl1pPr>
          </a:lstStyle>
          <a:p>
            <a:pPr lvl="0"/>
            <a:r>
              <a:rPr lang="en-US" dirty="0"/>
              <a:t>Title Font is Sitka Text Bold, 28pt in Title Case</a:t>
            </a:r>
          </a:p>
        </p:txBody>
      </p:sp>
      <p:sp>
        <p:nvSpPr>
          <p:cNvPr id="16" name="Section Header">
            <a:extLst>
              <a:ext uri="{FF2B5EF4-FFF2-40B4-BE49-F238E27FC236}">
                <a16:creationId xmlns:a16="http://schemas.microsoft.com/office/drawing/2014/main" id="{0461DDBE-46E8-38DF-7929-410322FC5893}"/>
              </a:ext>
            </a:extLst>
          </p:cNvPr>
          <p:cNvSpPr>
            <a:spLocks noGrp="1"/>
          </p:cNvSpPr>
          <p:nvPr>
            <p:ph type="body" sz="quarter" idx="30" hasCustomPrompt="1"/>
          </p:nvPr>
        </p:nvSpPr>
        <p:spPr>
          <a:xfrm>
            <a:off x="351301" y="351423"/>
            <a:ext cx="11486468" cy="169277"/>
          </a:xfrm>
          <a:prstGeom prst="rect">
            <a:avLst/>
          </a:prstGeom>
        </p:spPr>
        <p:txBody>
          <a:bodyPr wrap="square" lIns="0" tIns="0" rIns="0" bIns="0">
            <a:noAutofit/>
          </a:bodyPr>
          <a:lstStyle>
            <a:lvl1pPr marL="0" indent="0">
              <a:lnSpc>
                <a:spcPct val="100000"/>
              </a:lnSpc>
              <a:spcBef>
                <a:spcPts val="0"/>
              </a:spcBef>
              <a:buNone/>
              <a:defRPr sz="1100" b="1">
                <a:solidFill>
                  <a:srgbClr val="DC582A"/>
                </a:solidFill>
              </a:defRPr>
            </a:lvl1pPr>
          </a:lstStyle>
          <a:p>
            <a:pPr lvl="0"/>
            <a:r>
              <a:rPr lang="en-US" dirty="0"/>
              <a:t>Section Header Font is Calibri Bold, 11pt</a:t>
            </a:r>
          </a:p>
        </p:txBody>
      </p:sp>
    </p:spTree>
    <p:extLst>
      <p:ext uri="{BB962C8B-B14F-4D97-AF65-F5344CB8AC3E}">
        <p14:creationId xmlns:p14="http://schemas.microsoft.com/office/powerpoint/2010/main" val="2568196240"/>
      </p:ext>
    </p:extLst>
  </p:cSld>
  <p:clrMapOvr>
    <a:masterClrMapping/>
  </p:clrMapOvr>
  <p:extLst>
    <p:ext uri="{DCECCB84-F9BA-43D5-87BE-67443E8EF086}">
      <p15:sldGuideLst xmlns:p15="http://schemas.microsoft.com/office/powerpoint/2012/main">
        <p15:guide id="1" pos="3840">
          <p15:clr>
            <a:srgbClr val="FBAE40"/>
          </p15:clr>
        </p15:guide>
      </p15:sldGuideLst>
    </p:ext>
  </p:extLst>
</p:sldLayout>
</file>

<file path=ppt/slideLayouts/slideLayout153.xml><?xml version="1.0" encoding="utf-8"?>
<p:sldLayout xmlns:a="http://schemas.openxmlformats.org/drawingml/2006/main" xmlns:r="http://schemas.openxmlformats.org/officeDocument/2006/relationships" xmlns:p="http://schemas.openxmlformats.org/presentationml/2006/main" preserve="1" userDrawn="1">
  <p:cSld name="Content 4">
    <p:spTree>
      <p:nvGrpSpPr>
        <p:cNvPr id="1" name=""/>
        <p:cNvGrpSpPr/>
        <p:nvPr/>
      </p:nvGrpSpPr>
      <p:grpSpPr>
        <a:xfrm>
          <a:off x="0" y="0"/>
          <a:ext cx="0" cy="0"/>
          <a:chOff x="0" y="0"/>
          <a:chExt cx="0" cy="0"/>
        </a:xfrm>
      </p:grpSpPr>
      <p:sp>
        <p:nvSpPr>
          <p:cNvPr id="11" name="Freeform 10">
            <a:extLst>
              <a:ext uri="{FF2B5EF4-FFF2-40B4-BE49-F238E27FC236}">
                <a16:creationId xmlns:a16="http://schemas.microsoft.com/office/drawing/2014/main" id="{8900756D-0811-0BAC-F9F1-5E7084414A78}"/>
              </a:ext>
            </a:extLst>
          </p:cNvPr>
          <p:cNvSpPr/>
          <p:nvPr/>
        </p:nvSpPr>
        <p:spPr>
          <a:xfrm>
            <a:off x="0" y="4416304"/>
            <a:ext cx="12191745" cy="2449829"/>
          </a:xfrm>
          <a:custGeom>
            <a:avLst/>
            <a:gdLst>
              <a:gd name="connsiteX0" fmla="*/ 0 w 12191745"/>
              <a:gd name="connsiteY0" fmla="*/ 2107057 h 2449829"/>
              <a:gd name="connsiteX1" fmla="*/ 0 w 12191745"/>
              <a:gd name="connsiteY1" fmla="*/ 2449830 h 2449829"/>
              <a:gd name="connsiteX2" fmla="*/ 12191746 w 12191745"/>
              <a:gd name="connsiteY2" fmla="*/ 2449830 h 2449829"/>
              <a:gd name="connsiteX3" fmla="*/ 12191746 w 12191745"/>
              <a:gd name="connsiteY3" fmla="*/ 0 h 2449829"/>
              <a:gd name="connsiteX4" fmla="*/ 6241288 w 12191745"/>
              <a:gd name="connsiteY4" fmla="*/ 2107057 h 2449829"/>
              <a:gd name="connsiteX5" fmla="*/ 0 w 12191745"/>
              <a:gd name="connsiteY5" fmla="*/ 2107057 h 2449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191745" h="2449829">
                <a:moveTo>
                  <a:pt x="0" y="2107057"/>
                </a:moveTo>
                <a:lnTo>
                  <a:pt x="0" y="2449830"/>
                </a:lnTo>
                <a:lnTo>
                  <a:pt x="12191746" y="2449830"/>
                </a:lnTo>
                <a:lnTo>
                  <a:pt x="12191746" y="0"/>
                </a:lnTo>
                <a:cubicBezTo>
                  <a:pt x="10570718" y="1337437"/>
                  <a:pt x="8488172" y="2107057"/>
                  <a:pt x="6241288" y="2107057"/>
                </a:cubicBezTo>
                <a:lnTo>
                  <a:pt x="0" y="2107057"/>
                </a:lnTo>
                <a:close/>
              </a:path>
            </a:pathLst>
          </a:custGeom>
          <a:solidFill>
            <a:srgbClr val="012169"/>
          </a:solidFill>
          <a:ln w="12700" cap="flat">
            <a:noFill/>
            <a:prstDash val="solid"/>
            <a:miter/>
          </a:ln>
        </p:spPr>
        <p:txBody>
          <a:bodyPr rtlCol="0" anchor="ctr">
            <a:noAutofit/>
          </a:bodyPr>
          <a:lstStyle/>
          <a:p>
            <a:endParaRPr lang="en-US"/>
          </a:p>
        </p:txBody>
      </p:sp>
      <p:sp>
        <p:nvSpPr>
          <p:cNvPr id="12" name="Freeform 11">
            <a:extLst>
              <a:ext uri="{FF2B5EF4-FFF2-40B4-BE49-F238E27FC236}">
                <a16:creationId xmlns:a16="http://schemas.microsoft.com/office/drawing/2014/main" id="{3FA04335-3719-D9E0-A2BF-51A7AC3333CB}"/>
              </a:ext>
            </a:extLst>
          </p:cNvPr>
          <p:cNvSpPr/>
          <p:nvPr/>
        </p:nvSpPr>
        <p:spPr>
          <a:xfrm>
            <a:off x="0" y="0"/>
            <a:ext cx="12191618" cy="6514972"/>
          </a:xfrm>
          <a:custGeom>
            <a:avLst/>
            <a:gdLst>
              <a:gd name="connsiteX0" fmla="*/ 1882521 w 12191618"/>
              <a:gd name="connsiteY0" fmla="*/ 0 h 6514972"/>
              <a:gd name="connsiteX1" fmla="*/ 1177798 w 12191618"/>
              <a:gd name="connsiteY1" fmla="*/ 284226 h 6514972"/>
              <a:gd name="connsiteX2" fmla="*/ 0 w 12191618"/>
              <a:gd name="connsiteY2" fmla="*/ 284226 h 6514972"/>
              <a:gd name="connsiteX3" fmla="*/ 0 w 12191618"/>
              <a:gd name="connsiteY3" fmla="*/ 6514973 h 6514972"/>
              <a:gd name="connsiteX4" fmla="*/ 6241161 w 12191618"/>
              <a:gd name="connsiteY4" fmla="*/ 6514973 h 6514972"/>
              <a:gd name="connsiteX5" fmla="*/ 12191619 w 12191618"/>
              <a:gd name="connsiteY5" fmla="*/ 4407916 h 6514972"/>
              <a:gd name="connsiteX6" fmla="*/ 12191619 w 12191618"/>
              <a:gd name="connsiteY6" fmla="*/ 0 h 6514972"/>
              <a:gd name="connsiteX7" fmla="*/ 1882521 w 12191618"/>
              <a:gd name="connsiteY7" fmla="*/ 0 h 651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191618" h="6514972">
                <a:moveTo>
                  <a:pt x="1882521" y="0"/>
                </a:moveTo>
                <a:cubicBezTo>
                  <a:pt x="1700149" y="178816"/>
                  <a:pt x="1450340" y="284226"/>
                  <a:pt x="1177798" y="284226"/>
                </a:cubicBezTo>
                <a:lnTo>
                  <a:pt x="0" y="284226"/>
                </a:lnTo>
                <a:lnTo>
                  <a:pt x="0" y="6514973"/>
                </a:lnTo>
                <a:lnTo>
                  <a:pt x="6241161" y="6514973"/>
                </a:lnTo>
                <a:cubicBezTo>
                  <a:pt x="8488172" y="6514973"/>
                  <a:pt x="10570591" y="5745353"/>
                  <a:pt x="12191619" y="4407916"/>
                </a:cubicBezTo>
                <a:lnTo>
                  <a:pt x="12191619" y="0"/>
                </a:lnTo>
                <a:lnTo>
                  <a:pt x="1882521" y="0"/>
                </a:lnTo>
                <a:close/>
              </a:path>
            </a:pathLst>
          </a:custGeom>
          <a:solidFill>
            <a:srgbClr val="FFFFFF"/>
          </a:solidFill>
          <a:ln w="12700" cap="flat">
            <a:noFill/>
            <a:prstDash val="solid"/>
            <a:miter/>
          </a:ln>
        </p:spPr>
        <p:txBody>
          <a:bodyPr rtlCol="0" anchor="ctr">
            <a:noAutofit/>
          </a:bodyPr>
          <a:lstStyle/>
          <a:p>
            <a:endParaRPr lang="en-US"/>
          </a:p>
        </p:txBody>
      </p:sp>
      <p:sp>
        <p:nvSpPr>
          <p:cNvPr id="3" name="Proprietary Statement">
            <a:extLst>
              <a:ext uri="{FF2B5EF4-FFF2-40B4-BE49-F238E27FC236}">
                <a16:creationId xmlns:a16="http://schemas.microsoft.com/office/drawing/2014/main" id="{0A6FDC3F-CE06-2573-7052-4808C76797A6}"/>
              </a:ext>
            </a:extLst>
          </p:cNvPr>
          <p:cNvSpPr txBox="1"/>
          <p:nvPr userDrawn="1"/>
        </p:nvSpPr>
        <p:spPr>
          <a:xfrm rot="5400000">
            <a:off x="11015684" y="1173468"/>
            <a:ext cx="1949939" cy="275129"/>
          </a:xfrm>
          <a:prstGeom prst="rect">
            <a:avLst/>
          </a:prstGeom>
          <a:noFill/>
        </p:spPr>
        <p:txBody>
          <a:bodyPr wrap="square" rtlCol="0">
            <a:noAutofit/>
          </a:bodyPr>
          <a:lstStyle/>
          <a:p>
            <a:r>
              <a:rPr lang="en-US" sz="800">
                <a:solidFill>
                  <a:srgbClr val="012169"/>
                </a:solidFill>
                <a:latin typeface="+mn-lt"/>
                <a:cs typeface="Calibri" panose="020F0502020204030204" pitchFamily="34" charset="0"/>
              </a:rPr>
              <a:t>Proprietary business information of ADM.</a:t>
            </a:r>
          </a:p>
        </p:txBody>
      </p:sp>
      <p:sp>
        <p:nvSpPr>
          <p:cNvPr id="5" name="Page Number">
            <a:extLst>
              <a:ext uri="{FF2B5EF4-FFF2-40B4-BE49-F238E27FC236}">
                <a16:creationId xmlns:a16="http://schemas.microsoft.com/office/drawing/2014/main" id="{B644A769-221E-B1CC-B258-EE85C2F14349}"/>
              </a:ext>
            </a:extLst>
          </p:cNvPr>
          <p:cNvSpPr txBox="1"/>
          <p:nvPr userDrawn="1"/>
        </p:nvSpPr>
        <p:spPr>
          <a:xfrm>
            <a:off x="11725057" y="76801"/>
            <a:ext cx="583933" cy="153888"/>
          </a:xfrm>
          <a:prstGeom prst="rect">
            <a:avLst/>
          </a:prstGeom>
          <a:noFill/>
        </p:spPr>
        <p:txBody>
          <a:bodyPr wrap="square" lIns="0" tIns="0" rIns="0" bIns="0" rtlCol="0" anchor="ctr" anchorCtr="0">
            <a:noAutofit/>
          </a:bodyPr>
          <a:lstStyle/>
          <a:p>
            <a:pPr algn="ctr"/>
            <a:fld id="{B49023F9-1F1A-4EC8-9204-C35E5AB6C15C}" type="slidenum">
              <a:rPr lang="en-US" sz="1000" smtClean="0">
                <a:solidFill>
                  <a:srgbClr val="012169"/>
                </a:solidFill>
                <a:latin typeface="+mj-lt"/>
              </a:rPr>
              <a:pPr algn="ctr"/>
              <a:t>‹#›</a:t>
            </a:fld>
            <a:endParaRPr lang="en-US" sz="1000">
              <a:solidFill>
                <a:srgbClr val="012169"/>
              </a:solidFill>
              <a:latin typeface="+mj-lt"/>
            </a:endParaRPr>
          </a:p>
        </p:txBody>
      </p:sp>
      <p:sp>
        <p:nvSpPr>
          <p:cNvPr id="8" name="Copy">
            <a:extLst>
              <a:ext uri="{FF2B5EF4-FFF2-40B4-BE49-F238E27FC236}">
                <a16:creationId xmlns:a16="http://schemas.microsoft.com/office/drawing/2014/main" id="{03236403-ECAF-65E5-DF07-8D47A7FC2AB6}"/>
              </a:ext>
            </a:extLst>
          </p:cNvPr>
          <p:cNvSpPr>
            <a:spLocks noGrp="1"/>
          </p:cNvSpPr>
          <p:nvPr>
            <p:ph type="body" sz="quarter" idx="36" hasCustomPrompt="1"/>
          </p:nvPr>
        </p:nvSpPr>
        <p:spPr>
          <a:xfrm>
            <a:off x="350697" y="1430742"/>
            <a:ext cx="3602609" cy="4745345"/>
          </a:xfrm>
          <a:prstGeom prst="rect">
            <a:avLst/>
          </a:prstGeom>
        </p:spPr>
        <p:txBody>
          <a:bodyPr lIns="0" tIns="0" rIns="0" bIns="0" anchor="t">
            <a:noAutofit/>
          </a:bodyPr>
          <a:lstStyle>
            <a:lvl1pPr marL="0" indent="0">
              <a:lnSpc>
                <a:spcPct val="100000"/>
              </a:lnSpc>
              <a:spcBef>
                <a:spcPts val="0"/>
              </a:spcBef>
              <a:buFont typeface="Arial" panose="020B0604020202020204" pitchFamily="34" charset="0"/>
              <a:buNone/>
              <a:defRPr sz="2000" b="0" i="0">
                <a:solidFill>
                  <a:srgbClr val="012169"/>
                </a:solidFill>
                <a:latin typeface="+mn-lt"/>
                <a:cs typeface="Calibri" panose="020F0502020204030204" pitchFamily="34" charset="0"/>
              </a:defRPr>
            </a:lvl1pPr>
            <a:lvl2pPr marL="290513" indent="-163513">
              <a:lnSpc>
                <a:spcPct val="100000"/>
              </a:lnSpc>
              <a:buFont typeface="Courier New" panose="02070309020205020404" pitchFamily="49" charset="0"/>
              <a:buChar char="o"/>
              <a:tabLst/>
              <a:defRPr sz="1400" b="1">
                <a:solidFill>
                  <a:srgbClr val="012169"/>
                </a:solidFill>
                <a:latin typeface="+mn-lt"/>
                <a:cs typeface="Calibri" panose="020F0502020204030204" pitchFamily="34" charset="0"/>
              </a:defRPr>
            </a:lvl2pPr>
            <a:lvl3pPr marL="523875" indent="-163513">
              <a:lnSpc>
                <a:spcPct val="100000"/>
              </a:lnSpc>
              <a:buFont typeface="Wingdings" pitchFamily="2" charset="2"/>
              <a:buChar char="§"/>
              <a:tabLst/>
              <a:defRPr sz="1400">
                <a:solidFill>
                  <a:srgbClr val="012169"/>
                </a:solidFill>
                <a:latin typeface="+mn-lt"/>
                <a:cs typeface="Calibri" panose="020F0502020204030204" pitchFamily="34" charset="0"/>
              </a:defRPr>
            </a:lvl3pPr>
            <a:lvl4pPr marL="744538" indent="-163513">
              <a:lnSpc>
                <a:spcPct val="100000"/>
              </a:lnSpc>
              <a:tabLst/>
              <a:defRPr sz="1200">
                <a:solidFill>
                  <a:srgbClr val="012169"/>
                </a:solidFill>
                <a:latin typeface="+mn-lt"/>
                <a:cs typeface="Calibri" panose="020F0502020204030204" pitchFamily="34" charset="0"/>
              </a:defRPr>
            </a:lvl4pPr>
          </a:lstStyle>
          <a:p>
            <a:pPr lvl="0"/>
            <a:r>
              <a:rPr lang="en-US" dirty="0"/>
              <a:t>Text font is Calibri, 20pt in sentence case</a:t>
            </a:r>
          </a:p>
          <a:p>
            <a:pPr lvl="1"/>
            <a:r>
              <a:rPr lang="en-US" dirty="0"/>
              <a:t>List Font is Calibri Bold, 14pt</a:t>
            </a:r>
          </a:p>
          <a:p>
            <a:pPr lvl="2"/>
            <a:r>
              <a:rPr lang="en-US" dirty="0"/>
              <a:t>List Font is Calibri, 14pt</a:t>
            </a:r>
          </a:p>
          <a:p>
            <a:pPr lvl="3"/>
            <a:r>
              <a:rPr lang="en-US" dirty="0"/>
              <a:t>List Font is Calibri, 12pt</a:t>
            </a:r>
          </a:p>
        </p:txBody>
      </p:sp>
      <p:sp>
        <p:nvSpPr>
          <p:cNvPr id="13" name="Title">
            <a:extLst>
              <a:ext uri="{FF2B5EF4-FFF2-40B4-BE49-F238E27FC236}">
                <a16:creationId xmlns:a16="http://schemas.microsoft.com/office/drawing/2014/main" id="{C4ACE61E-F640-3C0B-23BB-1F4E2AEC1143}"/>
              </a:ext>
            </a:extLst>
          </p:cNvPr>
          <p:cNvSpPr>
            <a:spLocks noGrp="1"/>
          </p:cNvSpPr>
          <p:nvPr>
            <p:ph type="body" sz="quarter" idx="29" hasCustomPrompt="1"/>
          </p:nvPr>
        </p:nvSpPr>
        <p:spPr>
          <a:xfrm>
            <a:off x="350697" y="652001"/>
            <a:ext cx="11486468" cy="430887"/>
          </a:xfrm>
          <a:prstGeom prst="rect">
            <a:avLst/>
          </a:prstGeom>
        </p:spPr>
        <p:txBody>
          <a:bodyPr wrap="square" lIns="0" tIns="0" rIns="0" bIns="0">
            <a:noAutofit/>
          </a:bodyPr>
          <a:lstStyle>
            <a:lvl1pPr marL="0" indent="0">
              <a:lnSpc>
                <a:spcPct val="100000"/>
              </a:lnSpc>
              <a:spcBef>
                <a:spcPts val="0"/>
              </a:spcBef>
              <a:buNone/>
              <a:defRPr b="1" i="0">
                <a:solidFill>
                  <a:srgbClr val="012169"/>
                </a:solidFill>
                <a:latin typeface="+mj-lt"/>
              </a:defRPr>
            </a:lvl1pPr>
          </a:lstStyle>
          <a:p>
            <a:pPr lvl="0"/>
            <a:r>
              <a:rPr lang="en-US" dirty="0"/>
              <a:t>Title Font is Sitka Text Bold, 28pt in Title Case</a:t>
            </a:r>
          </a:p>
        </p:txBody>
      </p:sp>
      <p:sp>
        <p:nvSpPr>
          <p:cNvPr id="17" name="Section Header">
            <a:extLst>
              <a:ext uri="{FF2B5EF4-FFF2-40B4-BE49-F238E27FC236}">
                <a16:creationId xmlns:a16="http://schemas.microsoft.com/office/drawing/2014/main" id="{0DD62D7C-3FE9-EBA2-258D-0BB4938F6DFA}"/>
              </a:ext>
            </a:extLst>
          </p:cNvPr>
          <p:cNvSpPr>
            <a:spLocks noGrp="1"/>
          </p:cNvSpPr>
          <p:nvPr>
            <p:ph type="body" sz="quarter" idx="30" hasCustomPrompt="1"/>
          </p:nvPr>
        </p:nvSpPr>
        <p:spPr>
          <a:xfrm>
            <a:off x="351301" y="351423"/>
            <a:ext cx="11486468" cy="169277"/>
          </a:xfrm>
          <a:prstGeom prst="rect">
            <a:avLst/>
          </a:prstGeom>
        </p:spPr>
        <p:txBody>
          <a:bodyPr wrap="square" lIns="0" tIns="0" rIns="0" bIns="0">
            <a:noAutofit/>
          </a:bodyPr>
          <a:lstStyle>
            <a:lvl1pPr marL="0" indent="0">
              <a:lnSpc>
                <a:spcPct val="100000"/>
              </a:lnSpc>
              <a:spcBef>
                <a:spcPts val="0"/>
              </a:spcBef>
              <a:buNone/>
              <a:defRPr sz="1100" b="1">
                <a:solidFill>
                  <a:srgbClr val="DC582A"/>
                </a:solidFill>
              </a:defRPr>
            </a:lvl1pPr>
          </a:lstStyle>
          <a:p>
            <a:pPr lvl="0"/>
            <a:r>
              <a:rPr lang="en-US" dirty="0"/>
              <a:t>Section Header Font is Calibri Bold, 11pt</a:t>
            </a:r>
          </a:p>
        </p:txBody>
      </p:sp>
      <p:sp>
        <p:nvSpPr>
          <p:cNvPr id="20" name="Copy">
            <a:extLst>
              <a:ext uri="{FF2B5EF4-FFF2-40B4-BE49-F238E27FC236}">
                <a16:creationId xmlns:a16="http://schemas.microsoft.com/office/drawing/2014/main" id="{E2BF9530-599E-C01A-84CA-671FCCD6D9D8}"/>
              </a:ext>
            </a:extLst>
          </p:cNvPr>
          <p:cNvSpPr>
            <a:spLocks noGrp="1"/>
          </p:cNvSpPr>
          <p:nvPr>
            <p:ph type="body" sz="quarter" idx="37" hasCustomPrompt="1"/>
          </p:nvPr>
        </p:nvSpPr>
        <p:spPr>
          <a:xfrm>
            <a:off x="4306049" y="1430742"/>
            <a:ext cx="3602609" cy="4745345"/>
          </a:xfrm>
          <a:prstGeom prst="rect">
            <a:avLst/>
          </a:prstGeom>
        </p:spPr>
        <p:txBody>
          <a:bodyPr lIns="0" tIns="0" rIns="0" bIns="0" anchor="t">
            <a:noAutofit/>
          </a:bodyPr>
          <a:lstStyle>
            <a:lvl1pPr marL="0" indent="0">
              <a:lnSpc>
                <a:spcPct val="100000"/>
              </a:lnSpc>
              <a:spcBef>
                <a:spcPts val="0"/>
              </a:spcBef>
              <a:buFont typeface="Arial" panose="020B0604020202020204" pitchFamily="34" charset="0"/>
              <a:buNone/>
              <a:defRPr sz="2000" b="0" i="0">
                <a:solidFill>
                  <a:srgbClr val="012169"/>
                </a:solidFill>
                <a:latin typeface="+mn-lt"/>
                <a:cs typeface="Calibri" panose="020F0502020204030204" pitchFamily="34" charset="0"/>
              </a:defRPr>
            </a:lvl1pPr>
            <a:lvl2pPr marL="290513" indent="-163513">
              <a:lnSpc>
                <a:spcPct val="100000"/>
              </a:lnSpc>
              <a:buFont typeface="Courier New" panose="02070309020205020404" pitchFamily="49" charset="0"/>
              <a:buChar char="o"/>
              <a:tabLst/>
              <a:defRPr sz="1400" b="1">
                <a:solidFill>
                  <a:srgbClr val="012169"/>
                </a:solidFill>
                <a:latin typeface="+mn-lt"/>
                <a:cs typeface="Calibri" panose="020F0502020204030204" pitchFamily="34" charset="0"/>
              </a:defRPr>
            </a:lvl2pPr>
            <a:lvl3pPr marL="523875" indent="-163513">
              <a:lnSpc>
                <a:spcPct val="100000"/>
              </a:lnSpc>
              <a:buFont typeface="Wingdings" pitchFamily="2" charset="2"/>
              <a:buChar char="§"/>
              <a:tabLst/>
              <a:defRPr sz="1400">
                <a:solidFill>
                  <a:srgbClr val="012169"/>
                </a:solidFill>
                <a:latin typeface="+mn-lt"/>
                <a:cs typeface="Calibri" panose="020F0502020204030204" pitchFamily="34" charset="0"/>
              </a:defRPr>
            </a:lvl3pPr>
            <a:lvl4pPr marL="744538" indent="-163513">
              <a:lnSpc>
                <a:spcPct val="100000"/>
              </a:lnSpc>
              <a:tabLst/>
              <a:defRPr sz="1200">
                <a:solidFill>
                  <a:srgbClr val="012169"/>
                </a:solidFill>
                <a:latin typeface="+mn-lt"/>
                <a:cs typeface="Calibri" panose="020F0502020204030204" pitchFamily="34" charset="0"/>
              </a:defRPr>
            </a:lvl4pPr>
          </a:lstStyle>
          <a:p>
            <a:pPr lvl="0"/>
            <a:r>
              <a:rPr lang="en-US" dirty="0"/>
              <a:t>Text font is Calibri, 20pt in sentence case</a:t>
            </a:r>
          </a:p>
          <a:p>
            <a:pPr lvl="1"/>
            <a:r>
              <a:rPr lang="en-US" dirty="0"/>
              <a:t>List Font is Calibri Bold, 14pt</a:t>
            </a:r>
          </a:p>
          <a:p>
            <a:pPr lvl="2"/>
            <a:r>
              <a:rPr lang="en-US" dirty="0"/>
              <a:t>List Font is Calibri, 14pt</a:t>
            </a:r>
          </a:p>
          <a:p>
            <a:pPr lvl="3"/>
            <a:r>
              <a:rPr lang="en-US" dirty="0"/>
              <a:t>List Font is Calibri, 12pt</a:t>
            </a:r>
          </a:p>
        </p:txBody>
      </p:sp>
      <p:sp>
        <p:nvSpPr>
          <p:cNvPr id="22" name="Copy">
            <a:extLst>
              <a:ext uri="{FF2B5EF4-FFF2-40B4-BE49-F238E27FC236}">
                <a16:creationId xmlns:a16="http://schemas.microsoft.com/office/drawing/2014/main" id="{EDA7579D-7556-9EF0-77AB-3DB73C60A447}"/>
              </a:ext>
            </a:extLst>
          </p:cNvPr>
          <p:cNvSpPr>
            <a:spLocks noGrp="1"/>
          </p:cNvSpPr>
          <p:nvPr>
            <p:ph type="body" sz="quarter" idx="38" hasCustomPrompt="1"/>
          </p:nvPr>
        </p:nvSpPr>
        <p:spPr>
          <a:xfrm>
            <a:off x="8256094" y="1430742"/>
            <a:ext cx="3581071" cy="4745345"/>
          </a:xfrm>
          <a:prstGeom prst="rect">
            <a:avLst/>
          </a:prstGeom>
        </p:spPr>
        <p:txBody>
          <a:bodyPr lIns="0" tIns="0" rIns="0" bIns="0" anchor="t">
            <a:noAutofit/>
          </a:bodyPr>
          <a:lstStyle>
            <a:lvl1pPr marL="0" indent="0">
              <a:lnSpc>
                <a:spcPct val="100000"/>
              </a:lnSpc>
              <a:spcBef>
                <a:spcPts val="0"/>
              </a:spcBef>
              <a:buFont typeface="Arial" panose="020B0604020202020204" pitchFamily="34" charset="0"/>
              <a:buNone/>
              <a:defRPr sz="2000" b="0" i="0">
                <a:solidFill>
                  <a:srgbClr val="012169"/>
                </a:solidFill>
                <a:latin typeface="+mn-lt"/>
                <a:cs typeface="Calibri" panose="020F0502020204030204" pitchFamily="34" charset="0"/>
              </a:defRPr>
            </a:lvl1pPr>
            <a:lvl2pPr marL="290513" indent="-163513">
              <a:lnSpc>
                <a:spcPct val="100000"/>
              </a:lnSpc>
              <a:buFont typeface="Courier New" panose="02070309020205020404" pitchFamily="49" charset="0"/>
              <a:buChar char="o"/>
              <a:tabLst/>
              <a:defRPr sz="1400" b="1">
                <a:solidFill>
                  <a:srgbClr val="012169"/>
                </a:solidFill>
                <a:latin typeface="+mn-lt"/>
                <a:cs typeface="Calibri" panose="020F0502020204030204" pitchFamily="34" charset="0"/>
              </a:defRPr>
            </a:lvl2pPr>
            <a:lvl3pPr marL="523875" indent="-163513">
              <a:lnSpc>
                <a:spcPct val="100000"/>
              </a:lnSpc>
              <a:buFont typeface="Wingdings" pitchFamily="2" charset="2"/>
              <a:buChar char="§"/>
              <a:tabLst/>
              <a:defRPr sz="1400">
                <a:solidFill>
                  <a:srgbClr val="012169"/>
                </a:solidFill>
                <a:latin typeface="+mn-lt"/>
                <a:cs typeface="Calibri" panose="020F0502020204030204" pitchFamily="34" charset="0"/>
              </a:defRPr>
            </a:lvl3pPr>
            <a:lvl4pPr marL="744538" indent="-163513">
              <a:lnSpc>
                <a:spcPct val="100000"/>
              </a:lnSpc>
              <a:tabLst/>
              <a:defRPr sz="1200">
                <a:solidFill>
                  <a:srgbClr val="012169"/>
                </a:solidFill>
                <a:latin typeface="+mn-lt"/>
                <a:cs typeface="Calibri" panose="020F0502020204030204" pitchFamily="34" charset="0"/>
              </a:defRPr>
            </a:lvl4pPr>
          </a:lstStyle>
          <a:p>
            <a:pPr lvl="0"/>
            <a:r>
              <a:rPr lang="en-US" dirty="0"/>
              <a:t>Text font is Calibri, 20pt in sentence case</a:t>
            </a:r>
          </a:p>
          <a:p>
            <a:pPr lvl="1"/>
            <a:r>
              <a:rPr lang="en-US" dirty="0"/>
              <a:t>List Font is Calibri Bold, 14pt</a:t>
            </a:r>
          </a:p>
          <a:p>
            <a:pPr lvl="2"/>
            <a:r>
              <a:rPr lang="en-US" dirty="0"/>
              <a:t>List Font is Calibri, 14pt</a:t>
            </a:r>
          </a:p>
          <a:p>
            <a:pPr lvl="3"/>
            <a:r>
              <a:rPr lang="en-US" dirty="0"/>
              <a:t>List Font is Calibri, 12pt</a:t>
            </a:r>
          </a:p>
        </p:txBody>
      </p:sp>
    </p:spTree>
    <p:extLst>
      <p:ext uri="{BB962C8B-B14F-4D97-AF65-F5344CB8AC3E}">
        <p14:creationId xmlns:p14="http://schemas.microsoft.com/office/powerpoint/2010/main" val="1988478859"/>
      </p:ext>
    </p:extLst>
  </p:cSld>
  <p:clrMapOvr>
    <a:masterClrMapping/>
  </p:clrMapOvr>
  <p:extLst>
    <p:ext uri="{DCECCB84-F9BA-43D5-87BE-67443E8EF086}">
      <p15:sldGuideLst xmlns:p15="http://schemas.microsoft.com/office/powerpoint/2012/main">
        <p15:guide id="1" pos="3840">
          <p15:clr>
            <a:srgbClr val="FBAE40"/>
          </p15:clr>
        </p15:guide>
      </p15:sldGuideLst>
    </p:ext>
  </p:extLst>
</p:sldLayout>
</file>

<file path=ppt/slideLayouts/slideLayout154.xml><?xml version="1.0" encoding="utf-8"?>
<p:sldLayout xmlns:a="http://schemas.openxmlformats.org/drawingml/2006/main" xmlns:r="http://schemas.openxmlformats.org/officeDocument/2006/relationships" xmlns:p="http://schemas.openxmlformats.org/presentationml/2006/main" preserve="1" userDrawn="1">
  <p:cSld name="Content 5">
    <p:spTree>
      <p:nvGrpSpPr>
        <p:cNvPr id="1" name=""/>
        <p:cNvGrpSpPr/>
        <p:nvPr/>
      </p:nvGrpSpPr>
      <p:grpSpPr>
        <a:xfrm>
          <a:off x="0" y="0"/>
          <a:ext cx="0" cy="0"/>
          <a:chOff x="0" y="0"/>
          <a:chExt cx="0" cy="0"/>
        </a:xfrm>
      </p:grpSpPr>
      <p:pic>
        <p:nvPicPr>
          <p:cNvPr id="154" name="Graphic 153">
            <a:extLst>
              <a:ext uri="{FF2B5EF4-FFF2-40B4-BE49-F238E27FC236}">
                <a16:creationId xmlns:a16="http://schemas.microsoft.com/office/drawing/2014/main" id="{635EDE1E-BE91-2658-3C0E-34D6A583C86F}"/>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0" y="0"/>
            <a:ext cx="12192000" cy="6858000"/>
          </a:xfrm>
          <a:prstGeom prst="rect">
            <a:avLst/>
          </a:prstGeom>
        </p:spPr>
      </p:pic>
      <p:grpSp>
        <p:nvGrpSpPr>
          <p:cNvPr id="11" name="Graphic 135">
            <a:extLst>
              <a:ext uri="{FF2B5EF4-FFF2-40B4-BE49-F238E27FC236}">
                <a16:creationId xmlns:a16="http://schemas.microsoft.com/office/drawing/2014/main" id="{EACF2591-9ECC-0676-2C30-3548F5F73473}"/>
              </a:ext>
            </a:extLst>
          </p:cNvPr>
          <p:cNvGrpSpPr/>
          <p:nvPr/>
        </p:nvGrpSpPr>
        <p:grpSpPr>
          <a:xfrm>
            <a:off x="0" y="0"/>
            <a:ext cx="12191745" cy="6857744"/>
            <a:chOff x="0" y="0"/>
            <a:chExt cx="12191745" cy="6857744"/>
          </a:xfrm>
        </p:grpSpPr>
        <p:sp>
          <p:nvSpPr>
            <p:cNvPr id="12" name="Freeform 11">
              <a:extLst>
                <a:ext uri="{FF2B5EF4-FFF2-40B4-BE49-F238E27FC236}">
                  <a16:creationId xmlns:a16="http://schemas.microsoft.com/office/drawing/2014/main" id="{33F1FBAE-47F7-463D-7058-CF3F86607CC3}"/>
                </a:ext>
              </a:extLst>
            </p:cNvPr>
            <p:cNvSpPr/>
            <p:nvPr/>
          </p:nvSpPr>
          <p:spPr>
            <a:xfrm>
              <a:off x="0" y="4081398"/>
              <a:ext cx="12191745" cy="2776346"/>
            </a:xfrm>
            <a:custGeom>
              <a:avLst/>
              <a:gdLst>
                <a:gd name="connsiteX0" fmla="*/ 0 w 12191745"/>
                <a:gd name="connsiteY0" fmla="*/ 2107057 h 2776346"/>
                <a:gd name="connsiteX1" fmla="*/ 0 w 12191745"/>
                <a:gd name="connsiteY1" fmla="*/ 2776347 h 2776346"/>
                <a:gd name="connsiteX2" fmla="*/ 12191746 w 12191745"/>
                <a:gd name="connsiteY2" fmla="*/ 2776347 h 2776346"/>
                <a:gd name="connsiteX3" fmla="*/ 12191746 w 12191745"/>
                <a:gd name="connsiteY3" fmla="*/ 0 h 2776346"/>
                <a:gd name="connsiteX4" fmla="*/ 6241288 w 12191745"/>
                <a:gd name="connsiteY4" fmla="*/ 2107057 h 2776346"/>
                <a:gd name="connsiteX5" fmla="*/ 0 w 12191745"/>
                <a:gd name="connsiteY5" fmla="*/ 2107057 h 2776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191745" h="2776346">
                  <a:moveTo>
                    <a:pt x="0" y="2107057"/>
                  </a:moveTo>
                  <a:lnTo>
                    <a:pt x="0" y="2776347"/>
                  </a:lnTo>
                  <a:lnTo>
                    <a:pt x="12191746" y="2776347"/>
                  </a:lnTo>
                  <a:lnTo>
                    <a:pt x="12191746" y="0"/>
                  </a:lnTo>
                  <a:cubicBezTo>
                    <a:pt x="10570718" y="1337437"/>
                    <a:pt x="8488172" y="2107057"/>
                    <a:pt x="6241288" y="2107057"/>
                  </a:cubicBezTo>
                  <a:lnTo>
                    <a:pt x="0" y="2107057"/>
                  </a:lnTo>
                  <a:close/>
                </a:path>
              </a:pathLst>
            </a:custGeom>
            <a:solidFill>
              <a:srgbClr val="012169"/>
            </a:solidFill>
            <a:ln w="12700" cap="flat">
              <a:noFill/>
              <a:prstDash val="solid"/>
              <a:miter/>
            </a:ln>
          </p:spPr>
          <p:txBody>
            <a:bodyPr rtlCol="0" anchor="ctr">
              <a:noAutofit/>
            </a:bodyPr>
            <a:lstStyle/>
            <a:p>
              <a:endParaRPr lang="en-US"/>
            </a:p>
          </p:txBody>
        </p:sp>
        <p:sp>
          <p:nvSpPr>
            <p:cNvPr id="13" name="Freeform 12">
              <a:extLst>
                <a:ext uri="{FF2B5EF4-FFF2-40B4-BE49-F238E27FC236}">
                  <a16:creationId xmlns:a16="http://schemas.microsoft.com/office/drawing/2014/main" id="{3645BF08-210B-0FF7-6BF8-3CB22665F98D}"/>
                </a:ext>
              </a:extLst>
            </p:cNvPr>
            <p:cNvSpPr/>
            <p:nvPr/>
          </p:nvSpPr>
          <p:spPr>
            <a:xfrm>
              <a:off x="0" y="0"/>
              <a:ext cx="12191618" cy="6188583"/>
            </a:xfrm>
            <a:custGeom>
              <a:avLst/>
              <a:gdLst>
                <a:gd name="connsiteX0" fmla="*/ 1882521 w 12191618"/>
                <a:gd name="connsiteY0" fmla="*/ 0 h 6188583"/>
                <a:gd name="connsiteX1" fmla="*/ 1177798 w 12191618"/>
                <a:gd name="connsiteY1" fmla="*/ 284226 h 6188583"/>
                <a:gd name="connsiteX2" fmla="*/ 0 w 12191618"/>
                <a:gd name="connsiteY2" fmla="*/ 284226 h 6188583"/>
                <a:gd name="connsiteX3" fmla="*/ 0 w 12191618"/>
                <a:gd name="connsiteY3" fmla="*/ 6188583 h 6188583"/>
                <a:gd name="connsiteX4" fmla="*/ 6241161 w 12191618"/>
                <a:gd name="connsiteY4" fmla="*/ 6188583 h 6188583"/>
                <a:gd name="connsiteX5" fmla="*/ 12191619 w 12191618"/>
                <a:gd name="connsiteY5" fmla="*/ 4081526 h 6188583"/>
                <a:gd name="connsiteX6" fmla="*/ 12191619 w 12191618"/>
                <a:gd name="connsiteY6" fmla="*/ 0 h 6188583"/>
                <a:gd name="connsiteX7" fmla="*/ 1882521 w 12191618"/>
                <a:gd name="connsiteY7" fmla="*/ 0 h 6188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191618" h="6188583">
                  <a:moveTo>
                    <a:pt x="1882521" y="0"/>
                  </a:moveTo>
                  <a:cubicBezTo>
                    <a:pt x="1700149" y="178816"/>
                    <a:pt x="1450340" y="284226"/>
                    <a:pt x="1177798" y="284226"/>
                  </a:cubicBezTo>
                  <a:lnTo>
                    <a:pt x="0" y="284226"/>
                  </a:lnTo>
                  <a:lnTo>
                    <a:pt x="0" y="6188583"/>
                  </a:lnTo>
                  <a:lnTo>
                    <a:pt x="6241161" y="6188583"/>
                  </a:lnTo>
                  <a:cubicBezTo>
                    <a:pt x="8488172" y="6188583"/>
                    <a:pt x="10570591" y="5418963"/>
                    <a:pt x="12191619" y="4081526"/>
                  </a:cubicBezTo>
                  <a:lnTo>
                    <a:pt x="12191619" y="0"/>
                  </a:lnTo>
                  <a:lnTo>
                    <a:pt x="1882521" y="0"/>
                  </a:lnTo>
                  <a:close/>
                </a:path>
              </a:pathLst>
            </a:custGeom>
            <a:solidFill>
              <a:srgbClr val="FFFFFF"/>
            </a:solidFill>
            <a:ln w="12700" cap="flat">
              <a:noFill/>
              <a:prstDash val="solid"/>
              <a:miter/>
            </a:ln>
          </p:spPr>
          <p:txBody>
            <a:bodyPr rtlCol="0" anchor="ctr">
              <a:noAutofit/>
            </a:bodyPr>
            <a:lstStyle/>
            <a:p>
              <a:endParaRPr lang="en-US"/>
            </a:p>
          </p:txBody>
        </p:sp>
        <p:sp>
          <p:nvSpPr>
            <p:cNvPr id="14" name="Freeform 13">
              <a:extLst>
                <a:ext uri="{FF2B5EF4-FFF2-40B4-BE49-F238E27FC236}">
                  <a16:creationId xmlns:a16="http://schemas.microsoft.com/office/drawing/2014/main" id="{033F59ED-A8C0-252E-AE9E-6EDE613A0F46}"/>
                </a:ext>
              </a:extLst>
            </p:cNvPr>
            <p:cNvSpPr/>
            <p:nvPr/>
          </p:nvSpPr>
          <p:spPr>
            <a:xfrm>
              <a:off x="67927" y="4203572"/>
              <a:ext cx="12055763" cy="2586228"/>
            </a:xfrm>
            <a:custGeom>
              <a:avLst/>
              <a:gdLst>
                <a:gd name="connsiteX0" fmla="*/ 3467499 w 12055763"/>
                <a:gd name="connsiteY0" fmla="*/ 2369566 h 2586228"/>
                <a:gd name="connsiteX1" fmla="*/ 3430542 w 12055763"/>
                <a:gd name="connsiteY1" fmla="*/ 2459101 h 2586228"/>
                <a:gd name="connsiteX2" fmla="*/ 3243217 w 12055763"/>
                <a:gd name="connsiteY2" fmla="*/ 2586228 h 2586228"/>
                <a:gd name="connsiteX3" fmla="*/ 3041540 w 12055763"/>
                <a:gd name="connsiteY3" fmla="*/ 2586228 h 2586228"/>
                <a:gd name="connsiteX4" fmla="*/ 3031634 w 12055763"/>
                <a:gd name="connsiteY4" fmla="*/ 2572259 h 2586228"/>
                <a:gd name="connsiteX5" fmla="*/ 3070877 w 12055763"/>
                <a:gd name="connsiteY5" fmla="*/ 2469642 h 2586228"/>
                <a:gd name="connsiteX6" fmla="*/ 3257694 w 12055763"/>
                <a:gd name="connsiteY6" fmla="*/ 2353564 h 2586228"/>
                <a:gd name="connsiteX7" fmla="*/ 3456195 w 12055763"/>
                <a:gd name="connsiteY7" fmla="*/ 2353564 h 2586228"/>
                <a:gd name="connsiteX8" fmla="*/ 3467626 w 12055763"/>
                <a:gd name="connsiteY8" fmla="*/ 2369566 h 2586228"/>
                <a:gd name="connsiteX9" fmla="*/ 3933588 w 12055763"/>
                <a:gd name="connsiteY9" fmla="*/ 2469642 h 2586228"/>
                <a:gd name="connsiteX10" fmla="*/ 3746771 w 12055763"/>
                <a:gd name="connsiteY10" fmla="*/ 2353564 h 2586228"/>
                <a:gd name="connsiteX11" fmla="*/ 3548270 w 12055763"/>
                <a:gd name="connsiteY11" fmla="*/ 2353564 h 2586228"/>
                <a:gd name="connsiteX12" fmla="*/ 3536840 w 12055763"/>
                <a:gd name="connsiteY12" fmla="*/ 2369566 h 2586228"/>
                <a:gd name="connsiteX13" fmla="*/ 3573797 w 12055763"/>
                <a:gd name="connsiteY13" fmla="*/ 2459101 h 2586228"/>
                <a:gd name="connsiteX14" fmla="*/ 3761122 w 12055763"/>
                <a:gd name="connsiteY14" fmla="*/ 2586228 h 2586228"/>
                <a:gd name="connsiteX15" fmla="*/ 3962799 w 12055763"/>
                <a:gd name="connsiteY15" fmla="*/ 2586228 h 2586228"/>
                <a:gd name="connsiteX16" fmla="*/ 3972705 w 12055763"/>
                <a:gd name="connsiteY16" fmla="*/ 2572259 h 2586228"/>
                <a:gd name="connsiteX17" fmla="*/ 3933462 w 12055763"/>
                <a:gd name="connsiteY17" fmla="*/ 2469642 h 2586228"/>
                <a:gd name="connsiteX18" fmla="*/ 3546746 w 12055763"/>
                <a:gd name="connsiteY18" fmla="*/ 2285619 h 2586228"/>
                <a:gd name="connsiteX19" fmla="*/ 3748422 w 12055763"/>
                <a:gd name="connsiteY19" fmla="*/ 2285619 h 2586228"/>
                <a:gd name="connsiteX20" fmla="*/ 3935747 w 12055763"/>
                <a:gd name="connsiteY20" fmla="*/ 2158492 h 2586228"/>
                <a:gd name="connsiteX21" fmla="*/ 3972705 w 12055763"/>
                <a:gd name="connsiteY21" fmla="*/ 2068957 h 2586228"/>
                <a:gd name="connsiteX22" fmla="*/ 3961275 w 12055763"/>
                <a:gd name="connsiteY22" fmla="*/ 2052955 h 2586228"/>
                <a:gd name="connsiteX23" fmla="*/ 3762774 w 12055763"/>
                <a:gd name="connsiteY23" fmla="*/ 2052955 h 2586228"/>
                <a:gd name="connsiteX24" fmla="*/ 3575957 w 12055763"/>
                <a:gd name="connsiteY24" fmla="*/ 2169033 h 2586228"/>
                <a:gd name="connsiteX25" fmla="*/ 3536713 w 12055763"/>
                <a:gd name="connsiteY25" fmla="*/ 2271649 h 2586228"/>
                <a:gd name="connsiteX26" fmla="*/ 3546619 w 12055763"/>
                <a:gd name="connsiteY26" fmla="*/ 2285619 h 2586228"/>
                <a:gd name="connsiteX27" fmla="*/ 2536334 w 12055763"/>
                <a:gd name="connsiteY27" fmla="*/ 2285619 h 2586228"/>
                <a:gd name="connsiteX28" fmla="*/ 2738011 w 12055763"/>
                <a:gd name="connsiteY28" fmla="*/ 2285619 h 2586228"/>
                <a:gd name="connsiteX29" fmla="*/ 2925336 w 12055763"/>
                <a:gd name="connsiteY29" fmla="*/ 2158492 h 2586228"/>
                <a:gd name="connsiteX30" fmla="*/ 2962293 w 12055763"/>
                <a:gd name="connsiteY30" fmla="*/ 2068957 h 2586228"/>
                <a:gd name="connsiteX31" fmla="*/ 2950862 w 12055763"/>
                <a:gd name="connsiteY31" fmla="*/ 2052955 h 2586228"/>
                <a:gd name="connsiteX32" fmla="*/ 2752362 w 12055763"/>
                <a:gd name="connsiteY32" fmla="*/ 2052955 h 2586228"/>
                <a:gd name="connsiteX33" fmla="*/ 2565545 w 12055763"/>
                <a:gd name="connsiteY33" fmla="*/ 2169033 h 2586228"/>
                <a:gd name="connsiteX34" fmla="*/ 2526302 w 12055763"/>
                <a:gd name="connsiteY34" fmla="*/ 2271649 h 2586228"/>
                <a:gd name="connsiteX35" fmla="*/ 2536208 w 12055763"/>
                <a:gd name="connsiteY35" fmla="*/ 2285619 h 2586228"/>
                <a:gd name="connsiteX36" fmla="*/ 2923303 w 12055763"/>
                <a:gd name="connsiteY36" fmla="*/ 2469642 h 2586228"/>
                <a:gd name="connsiteX37" fmla="*/ 2736487 w 12055763"/>
                <a:gd name="connsiteY37" fmla="*/ 2353564 h 2586228"/>
                <a:gd name="connsiteX38" fmla="*/ 2537986 w 12055763"/>
                <a:gd name="connsiteY38" fmla="*/ 2353564 h 2586228"/>
                <a:gd name="connsiteX39" fmla="*/ 2526555 w 12055763"/>
                <a:gd name="connsiteY39" fmla="*/ 2369566 h 2586228"/>
                <a:gd name="connsiteX40" fmla="*/ 2563512 w 12055763"/>
                <a:gd name="connsiteY40" fmla="*/ 2459101 h 2586228"/>
                <a:gd name="connsiteX41" fmla="*/ 2750837 w 12055763"/>
                <a:gd name="connsiteY41" fmla="*/ 2586228 h 2586228"/>
                <a:gd name="connsiteX42" fmla="*/ 2952514 w 12055763"/>
                <a:gd name="connsiteY42" fmla="*/ 2586228 h 2586228"/>
                <a:gd name="connsiteX43" fmla="*/ 2962420 w 12055763"/>
                <a:gd name="connsiteY43" fmla="*/ 2572259 h 2586228"/>
                <a:gd name="connsiteX44" fmla="*/ 2923177 w 12055763"/>
                <a:gd name="connsiteY44" fmla="*/ 2469642 h 2586228"/>
                <a:gd name="connsiteX45" fmla="*/ 1913018 w 12055763"/>
                <a:gd name="connsiteY45" fmla="*/ 2469642 h 2586228"/>
                <a:gd name="connsiteX46" fmla="*/ 1726201 w 12055763"/>
                <a:gd name="connsiteY46" fmla="*/ 2353564 h 2586228"/>
                <a:gd name="connsiteX47" fmla="*/ 1527700 w 12055763"/>
                <a:gd name="connsiteY47" fmla="*/ 2353564 h 2586228"/>
                <a:gd name="connsiteX48" fmla="*/ 1516270 w 12055763"/>
                <a:gd name="connsiteY48" fmla="*/ 2369566 h 2586228"/>
                <a:gd name="connsiteX49" fmla="*/ 1553227 w 12055763"/>
                <a:gd name="connsiteY49" fmla="*/ 2459101 h 2586228"/>
                <a:gd name="connsiteX50" fmla="*/ 1740552 w 12055763"/>
                <a:gd name="connsiteY50" fmla="*/ 2586228 h 2586228"/>
                <a:gd name="connsiteX51" fmla="*/ 1942228 w 12055763"/>
                <a:gd name="connsiteY51" fmla="*/ 2586228 h 2586228"/>
                <a:gd name="connsiteX52" fmla="*/ 1952134 w 12055763"/>
                <a:gd name="connsiteY52" fmla="*/ 2572259 h 2586228"/>
                <a:gd name="connsiteX53" fmla="*/ 1912891 w 12055763"/>
                <a:gd name="connsiteY53" fmla="*/ 2469642 h 2586228"/>
                <a:gd name="connsiteX54" fmla="*/ 1526049 w 12055763"/>
                <a:gd name="connsiteY54" fmla="*/ 2285619 h 2586228"/>
                <a:gd name="connsiteX55" fmla="*/ 1727725 w 12055763"/>
                <a:gd name="connsiteY55" fmla="*/ 2285619 h 2586228"/>
                <a:gd name="connsiteX56" fmla="*/ 1915050 w 12055763"/>
                <a:gd name="connsiteY56" fmla="*/ 2158492 h 2586228"/>
                <a:gd name="connsiteX57" fmla="*/ 1952007 w 12055763"/>
                <a:gd name="connsiteY57" fmla="*/ 2068957 h 2586228"/>
                <a:gd name="connsiteX58" fmla="*/ 1940577 w 12055763"/>
                <a:gd name="connsiteY58" fmla="*/ 2052955 h 2586228"/>
                <a:gd name="connsiteX59" fmla="*/ 1742076 w 12055763"/>
                <a:gd name="connsiteY59" fmla="*/ 2052955 h 2586228"/>
                <a:gd name="connsiteX60" fmla="*/ 1555259 w 12055763"/>
                <a:gd name="connsiteY60" fmla="*/ 2169033 h 2586228"/>
                <a:gd name="connsiteX61" fmla="*/ 1516016 w 12055763"/>
                <a:gd name="connsiteY61" fmla="*/ 2271649 h 2586228"/>
                <a:gd name="connsiteX62" fmla="*/ 1525922 w 12055763"/>
                <a:gd name="connsiteY62" fmla="*/ 2285619 h 2586228"/>
                <a:gd name="connsiteX63" fmla="*/ 2445783 w 12055763"/>
                <a:gd name="connsiteY63" fmla="*/ 2353564 h 2586228"/>
                <a:gd name="connsiteX64" fmla="*/ 2247283 w 12055763"/>
                <a:gd name="connsiteY64" fmla="*/ 2353564 h 2586228"/>
                <a:gd name="connsiteX65" fmla="*/ 2060465 w 12055763"/>
                <a:gd name="connsiteY65" fmla="*/ 2469642 h 2586228"/>
                <a:gd name="connsiteX66" fmla="*/ 2021222 w 12055763"/>
                <a:gd name="connsiteY66" fmla="*/ 2572259 h 2586228"/>
                <a:gd name="connsiteX67" fmla="*/ 2031128 w 12055763"/>
                <a:gd name="connsiteY67" fmla="*/ 2586228 h 2586228"/>
                <a:gd name="connsiteX68" fmla="*/ 2232805 w 12055763"/>
                <a:gd name="connsiteY68" fmla="*/ 2586228 h 2586228"/>
                <a:gd name="connsiteX69" fmla="*/ 2420130 w 12055763"/>
                <a:gd name="connsiteY69" fmla="*/ 2459101 h 2586228"/>
                <a:gd name="connsiteX70" fmla="*/ 2457087 w 12055763"/>
                <a:gd name="connsiteY70" fmla="*/ 2369566 h 2586228"/>
                <a:gd name="connsiteX71" fmla="*/ 2445656 w 12055763"/>
                <a:gd name="connsiteY71" fmla="*/ 2353564 h 2586228"/>
                <a:gd name="connsiteX72" fmla="*/ 1407812 w 12055763"/>
                <a:gd name="connsiteY72" fmla="*/ 2169033 h 2586228"/>
                <a:gd name="connsiteX73" fmla="*/ 1220995 w 12055763"/>
                <a:gd name="connsiteY73" fmla="*/ 2052955 h 2586228"/>
                <a:gd name="connsiteX74" fmla="*/ 1022494 w 12055763"/>
                <a:gd name="connsiteY74" fmla="*/ 2052955 h 2586228"/>
                <a:gd name="connsiteX75" fmla="*/ 1011064 w 12055763"/>
                <a:gd name="connsiteY75" fmla="*/ 2068957 h 2586228"/>
                <a:gd name="connsiteX76" fmla="*/ 1048021 w 12055763"/>
                <a:gd name="connsiteY76" fmla="*/ 2158492 h 2586228"/>
                <a:gd name="connsiteX77" fmla="*/ 1235346 w 12055763"/>
                <a:gd name="connsiteY77" fmla="*/ 2285619 h 2586228"/>
                <a:gd name="connsiteX78" fmla="*/ 1437022 w 12055763"/>
                <a:gd name="connsiteY78" fmla="*/ 2285619 h 2586228"/>
                <a:gd name="connsiteX79" fmla="*/ 1446928 w 12055763"/>
                <a:gd name="connsiteY79" fmla="*/ 2271649 h 2586228"/>
                <a:gd name="connsiteX80" fmla="*/ 1407685 w 12055763"/>
                <a:gd name="connsiteY80" fmla="*/ 2169033 h 2586228"/>
                <a:gd name="connsiteX81" fmla="*/ 2418097 w 12055763"/>
                <a:gd name="connsiteY81" fmla="*/ 2169033 h 2586228"/>
                <a:gd name="connsiteX82" fmla="*/ 2231280 w 12055763"/>
                <a:gd name="connsiteY82" fmla="*/ 2052955 h 2586228"/>
                <a:gd name="connsiteX83" fmla="*/ 2032779 w 12055763"/>
                <a:gd name="connsiteY83" fmla="*/ 2052955 h 2586228"/>
                <a:gd name="connsiteX84" fmla="*/ 2021349 w 12055763"/>
                <a:gd name="connsiteY84" fmla="*/ 2068957 h 2586228"/>
                <a:gd name="connsiteX85" fmla="*/ 2058306 w 12055763"/>
                <a:gd name="connsiteY85" fmla="*/ 2158492 h 2586228"/>
                <a:gd name="connsiteX86" fmla="*/ 2245631 w 12055763"/>
                <a:gd name="connsiteY86" fmla="*/ 2285619 h 2586228"/>
                <a:gd name="connsiteX87" fmla="*/ 2447308 w 12055763"/>
                <a:gd name="connsiteY87" fmla="*/ 2285619 h 2586228"/>
                <a:gd name="connsiteX88" fmla="*/ 2457214 w 12055763"/>
                <a:gd name="connsiteY88" fmla="*/ 2271649 h 2586228"/>
                <a:gd name="connsiteX89" fmla="*/ 2417971 w 12055763"/>
                <a:gd name="connsiteY89" fmla="*/ 2169033 h 2586228"/>
                <a:gd name="connsiteX90" fmla="*/ 5567317 w 12055763"/>
                <a:gd name="connsiteY90" fmla="*/ 2285619 h 2586228"/>
                <a:gd name="connsiteX91" fmla="*/ 5768993 w 12055763"/>
                <a:gd name="connsiteY91" fmla="*/ 2285619 h 2586228"/>
                <a:gd name="connsiteX92" fmla="*/ 5956318 w 12055763"/>
                <a:gd name="connsiteY92" fmla="*/ 2158492 h 2586228"/>
                <a:gd name="connsiteX93" fmla="*/ 5993275 w 12055763"/>
                <a:gd name="connsiteY93" fmla="*/ 2068957 h 2586228"/>
                <a:gd name="connsiteX94" fmla="*/ 5981844 w 12055763"/>
                <a:gd name="connsiteY94" fmla="*/ 2052955 h 2586228"/>
                <a:gd name="connsiteX95" fmla="*/ 5783344 w 12055763"/>
                <a:gd name="connsiteY95" fmla="*/ 2052955 h 2586228"/>
                <a:gd name="connsiteX96" fmla="*/ 5596526 w 12055763"/>
                <a:gd name="connsiteY96" fmla="*/ 2169033 h 2586228"/>
                <a:gd name="connsiteX97" fmla="*/ 5557284 w 12055763"/>
                <a:gd name="connsiteY97" fmla="*/ 2271649 h 2586228"/>
                <a:gd name="connsiteX98" fmla="*/ 5567190 w 12055763"/>
                <a:gd name="connsiteY98" fmla="*/ 2285619 h 2586228"/>
                <a:gd name="connsiteX99" fmla="*/ 5448953 w 12055763"/>
                <a:gd name="connsiteY99" fmla="*/ 2169033 h 2586228"/>
                <a:gd name="connsiteX100" fmla="*/ 5262136 w 12055763"/>
                <a:gd name="connsiteY100" fmla="*/ 2052955 h 2586228"/>
                <a:gd name="connsiteX101" fmla="*/ 5063635 w 12055763"/>
                <a:gd name="connsiteY101" fmla="*/ 2052955 h 2586228"/>
                <a:gd name="connsiteX102" fmla="*/ 5052205 w 12055763"/>
                <a:gd name="connsiteY102" fmla="*/ 2068957 h 2586228"/>
                <a:gd name="connsiteX103" fmla="*/ 5089162 w 12055763"/>
                <a:gd name="connsiteY103" fmla="*/ 2158492 h 2586228"/>
                <a:gd name="connsiteX104" fmla="*/ 5276487 w 12055763"/>
                <a:gd name="connsiteY104" fmla="*/ 2285619 h 2586228"/>
                <a:gd name="connsiteX105" fmla="*/ 5478163 w 12055763"/>
                <a:gd name="connsiteY105" fmla="*/ 2285619 h 2586228"/>
                <a:gd name="connsiteX106" fmla="*/ 5488069 w 12055763"/>
                <a:gd name="connsiteY106" fmla="*/ 2271649 h 2586228"/>
                <a:gd name="connsiteX107" fmla="*/ 5448826 w 12055763"/>
                <a:gd name="connsiteY107" fmla="*/ 2169033 h 2586228"/>
                <a:gd name="connsiteX108" fmla="*/ 5954159 w 12055763"/>
                <a:gd name="connsiteY108" fmla="*/ 2469642 h 2586228"/>
                <a:gd name="connsiteX109" fmla="*/ 5767342 w 12055763"/>
                <a:gd name="connsiteY109" fmla="*/ 2353564 h 2586228"/>
                <a:gd name="connsiteX110" fmla="*/ 5568841 w 12055763"/>
                <a:gd name="connsiteY110" fmla="*/ 2353564 h 2586228"/>
                <a:gd name="connsiteX111" fmla="*/ 5557411 w 12055763"/>
                <a:gd name="connsiteY111" fmla="*/ 2369566 h 2586228"/>
                <a:gd name="connsiteX112" fmla="*/ 5594368 w 12055763"/>
                <a:gd name="connsiteY112" fmla="*/ 2459101 h 2586228"/>
                <a:gd name="connsiteX113" fmla="*/ 5781693 w 12055763"/>
                <a:gd name="connsiteY113" fmla="*/ 2586228 h 2586228"/>
                <a:gd name="connsiteX114" fmla="*/ 5983369 w 12055763"/>
                <a:gd name="connsiteY114" fmla="*/ 2586228 h 2586228"/>
                <a:gd name="connsiteX115" fmla="*/ 5993275 w 12055763"/>
                <a:gd name="connsiteY115" fmla="*/ 2572259 h 2586228"/>
                <a:gd name="connsiteX116" fmla="*/ 5954032 w 12055763"/>
                <a:gd name="connsiteY116" fmla="*/ 2469642 h 2586228"/>
                <a:gd name="connsiteX117" fmla="*/ 6486924 w 12055763"/>
                <a:gd name="connsiteY117" fmla="*/ 2353564 h 2586228"/>
                <a:gd name="connsiteX118" fmla="*/ 6288423 w 12055763"/>
                <a:gd name="connsiteY118" fmla="*/ 2353564 h 2586228"/>
                <a:gd name="connsiteX119" fmla="*/ 6101606 w 12055763"/>
                <a:gd name="connsiteY119" fmla="*/ 2469642 h 2586228"/>
                <a:gd name="connsiteX120" fmla="*/ 6062363 w 12055763"/>
                <a:gd name="connsiteY120" fmla="*/ 2572259 h 2586228"/>
                <a:gd name="connsiteX121" fmla="*/ 6072269 w 12055763"/>
                <a:gd name="connsiteY121" fmla="*/ 2586228 h 2586228"/>
                <a:gd name="connsiteX122" fmla="*/ 6273944 w 12055763"/>
                <a:gd name="connsiteY122" fmla="*/ 2586228 h 2586228"/>
                <a:gd name="connsiteX123" fmla="*/ 6461269 w 12055763"/>
                <a:gd name="connsiteY123" fmla="*/ 2459101 h 2586228"/>
                <a:gd name="connsiteX124" fmla="*/ 6498227 w 12055763"/>
                <a:gd name="connsiteY124" fmla="*/ 2369566 h 2586228"/>
                <a:gd name="connsiteX125" fmla="*/ 6486797 w 12055763"/>
                <a:gd name="connsiteY125" fmla="*/ 2353564 h 2586228"/>
                <a:gd name="connsiteX126" fmla="*/ 4438668 w 12055763"/>
                <a:gd name="connsiteY126" fmla="*/ 2169033 h 2586228"/>
                <a:gd name="connsiteX127" fmla="*/ 4251851 w 12055763"/>
                <a:gd name="connsiteY127" fmla="*/ 2052955 h 2586228"/>
                <a:gd name="connsiteX128" fmla="*/ 4053350 w 12055763"/>
                <a:gd name="connsiteY128" fmla="*/ 2052955 h 2586228"/>
                <a:gd name="connsiteX129" fmla="*/ 4041919 w 12055763"/>
                <a:gd name="connsiteY129" fmla="*/ 2068957 h 2586228"/>
                <a:gd name="connsiteX130" fmla="*/ 4078876 w 12055763"/>
                <a:gd name="connsiteY130" fmla="*/ 2158492 h 2586228"/>
                <a:gd name="connsiteX131" fmla="*/ 4266201 w 12055763"/>
                <a:gd name="connsiteY131" fmla="*/ 2285619 h 2586228"/>
                <a:gd name="connsiteX132" fmla="*/ 4467878 w 12055763"/>
                <a:gd name="connsiteY132" fmla="*/ 2285619 h 2586228"/>
                <a:gd name="connsiteX133" fmla="*/ 4477784 w 12055763"/>
                <a:gd name="connsiteY133" fmla="*/ 2271649 h 2586228"/>
                <a:gd name="connsiteX134" fmla="*/ 4438541 w 12055763"/>
                <a:gd name="connsiteY134" fmla="*/ 2169033 h 2586228"/>
                <a:gd name="connsiteX135" fmla="*/ 4466354 w 12055763"/>
                <a:gd name="connsiteY135" fmla="*/ 2353564 h 2586228"/>
                <a:gd name="connsiteX136" fmla="*/ 4267853 w 12055763"/>
                <a:gd name="connsiteY136" fmla="*/ 2353564 h 2586228"/>
                <a:gd name="connsiteX137" fmla="*/ 4081036 w 12055763"/>
                <a:gd name="connsiteY137" fmla="*/ 2469642 h 2586228"/>
                <a:gd name="connsiteX138" fmla="*/ 4041793 w 12055763"/>
                <a:gd name="connsiteY138" fmla="*/ 2572259 h 2586228"/>
                <a:gd name="connsiteX139" fmla="*/ 4051699 w 12055763"/>
                <a:gd name="connsiteY139" fmla="*/ 2586228 h 2586228"/>
                <a:gd name="connsiteX140" fmla="*/ 4253375 w 12055763"/>
                <a:gd name="connsiteY140" fmla="*/ 2586228 h 2586228"/>
                <a:gd name="connsiteX141" fmla="*/ 4440700 w 12055763"/>
                <a:gd name="connsiteY141" fmla="*/ 2459101 h 2586228"/>
                <a:gd name="connsiteX142" fmla="*/ 4477657 w 12055763"/>
                <a:gd name="connsiteY142" fmla="*/ 2369566 h 2586228"/>
                <a:gd name="connsiteX143" fmla="*/ 4466226 w 12055763"/>
                <a:gd name="connsiteY143" fmla="*/ 2353564 h 2586228"/>
                <a:gd name="connsiteX144" fmla="*/ 5476638 w 12055763"/>
                <a:gd name="connsiteY144" fmla="*/ 2353564 h 2586228"/>
                <a:gd name="connsiteX145" fmla="*/ 5278138 w 12055763"/>
                <a:gd name="connsiteY145" fmla="*/ 2353564 h 2586228"/>
                <a:gd name="connsiteX146" fmla="*/ 5091321 w 12055763"/>
                <a:gd name="connsiteY146" fmla="*/ 2469642 h 2586228"/>
                <a:gd name="connsiteX147" fmla="*/ 5052078 w 12055763"/>
                <a:gd name="connsiteY147" fmla="*/ 2572259 h 2586228"/>
                <a:gd name="connsiteX148" fmla="*/ 5061984 w 12055763"/>
                <a:gd name="connsiteY148" fmla="*/ 2586228 h 2586228"/>
                <a:gd name="connsiteX149" fmla="*/ 5263660 w 12055763"/>
                <a:gd name="connsiteY149" fmla="*/ 2586228 h 2586228"/>
                <a:gd name="connsiteX150" fmla="*/ 5450985 w 12055763"/>
                <a:gd name="connsiteY150" fmla="*/ 2459101 h 2586228"/>
                <a:gd name="connsiteX151" fmla="*/ 5487942 w 12055763"/>
                <a:gd name="connsiteY151" fmla="*/ 2369566 h 2586228"/>
                <a:gd name="connsiteX152" fmla="*/ 5476512 w 12055763"/>
                <a:gd name="connsiteY152" fmla="*/ 2353564 h 2586228"/>
                <a:gd name="connsiteX153" fmla="*/ 4557032 w 12055763"/>
                <a:gd name="connsiteY153" fmla="*/ 2285619 h 2586228"/>
                <a:gd name="connsiteX154" fmla="*/ 4758707 w 12055763"/>
                <a:gd name="connsiteY154" fmla="*/ 2285619 h 2586228"/>
                <a:gd name="connsiteX155" fmla="*/ 4946032 w 12055763"/>
                <a:gd name="connsiteY155" fmla="*/ 2158492 h 2586228"/>
                <a:gd name="connsiteX156" fmla="*/ 4982990 w 12055763"/>
                <a:gd name="connsiteY156" fmla="*/ 2068957 h 2586228"/>
                <a:gd name="connsiteX157" fmla="*/ 4971560 w 12055763"/>
                <a:gd name="connsiteY157" fmla="*/ 2052955 h 2586228"/>
                <a:gd name="connsiteX158" fmla="*/ 4773059 w 12055763"/>
                <a:gd name="connsiteY158" fmla="*/ 2052955 h 2586228"/>
                <a:gd name="connsiteX159" fmla="*/ 4586242 w 12055763"/>
                <a:gd name="connsiteY159" fmla="*/ 2169033 h 2586228"/>
                <a:gd name="connsiteX160" fmla="*/ 4546999 w 12055763"/>
                <a:gd name="connsiteY160" fmla="*/ 2271649 h 2586228"/>
                <a:gd name="connsiteX161" fmla="*/ 4556905 w 12055763"/>
                <a:gd name="connsiteY161" fmla="*/ 2285619 h 2586228"/>
                <a:gd name="connsiteX162" fmla="*/ 4943874 w 12055763"/>
                <a:gd name="connsiteY162" fmla="*/ 2469642 h 2586228"/>
                <a:gd name="connsiteX163" fmla="*/ 4757057 w 12055763"/>
                <a:gd name="connsiteY163" fmla="*/ 2353564 h 2586228"/>
                <a:gd name="connsiteX164" fmla="*/ 4558556 w 12055763"/>
                <a:gd name="connsiteY164" fmla="*/ 2353564 h 2586228"/>
                <a:gd name="connsiteX165" fmla="*/ 4547126 w 12055763"/>
                <a:gd name="connsiteY165" fmla="*/ 2369566 h 2586228"/>
                <a:gd name="connsiteX166" fmla="*/ 4584082 w 12055763"/>
                <a:gd name="connsiteY166" fmla="*/ 2459101 h 2586228"/>
                <a:gd name="connsiteX167" fmla="*/ 4771407 w 12055763"/>
                <a:gd name="connsiteY167" fmla="*/ 2586228 h 2586228"/>
                <a:gd name="connsiteX168" fmla="*/ 4973084 w 12055763"/>
                <a:gd name="connsiteY168" fmla="*/ 2586228 h 2586228"/>
                <a:gd name="connsiteX169" fmla="*/ 4982990 w 12055763"/>
                <a:gd name="connsiteY169" fmla="*/ 2572259 h 2586228"/>
                <a:gd name="connsiteX170" fmla="*/ 4943747 w 12055763"/>
                <a:gd name="connsiteY170" fmla="*/ 2469642 h 2586228"/>
                <a:gd name="connsiteX171" fmla="*/ 3428382 w 12055763"/>
                <a:gd name="connsiteY171" fmla="*/ 2169033 h 2586228"/>
                <a:gd name="connsiteX172" fmla="*/ 3241565 w 12055763"/>
                <a:gd name="connsiteY172" fmla="*/ 2052955 h 2586228"/>
                <a:gd name="connsiteX173" fmla="*/ 3043065 w 12055763"/>
                <a:gd name="connsiteY173" fmla="*/ 2052955 h 2586228"/>
                <a:gd name="connsiteX174" fmla="*/ 3031634 w 12055763"/>
                <a:gd name="connsiteY174" fmla="*/ 2068957 h 2586228"/>
                <a:gd name="connsiteX175" fmla="*/ 3068592 w 12055763"/>
                <a:gd name="connsiteY175" fmla="*/ 2158492 h 2586228"/>
                <a:gd name="connsiteX176" fmla="*/ 3255917 w 12055763"/>
                <a:gd name="connsiteY176" fmla="*/ 2285619 h 2586228"/>
                <a:gd name="connsiteX177" fmla="*/ 3457593 w 12055763"/>
                <a:gd name="connsiteY177" fmla="*/ 2285619 h 2586228"/>
                <a:gd name="connsiteX178" fmla="*/ 3467499 w 12055763"/>
                <a:gd name="connsiteY178" fmla="*/ 2271649 h 2586228"/>
                <a:gd name="connsiteX179" fmla="*/ 3428256 w 12055763"/>
                <a:gd name="connsiteY179" fmla="*/ 2169033 h 2586228"/>
                <a:gd name="connsiteX180" fmla="*/ 10618741 w 12055763"/>
                <a:gd name="connsiteY180" fmla="*/ 1083437 h 2586228"/>
                <a:gd name="connsiteX181" fmla="*/ 10820417 w 12055763"/>
                <a:gd name="connsiteY181" fmla="*/ 1083437 h 2586228"/>
                <a:gd name="connsiteX182" fmla="*/ 11007742 w 12055763"/>
                <a:gd name="connsiteY182" fmla="*/ 956310 h 2586228"/>
                <a:gd name="connsiteX183" fmla="*/ 11044699 w 12055763"/>
                <a:gd name="connsiteY183" fmla="*/ 866775 h 2586228"/>
                <a:gd name="connsiteX184" fmla="*/ 11033269 w 12055763"/>
                <a:gd name="connsiteY184" fmla="*/ 850773 h 2586228"/>
                <a:gd name="connsiteX185" fmla="*/ 10834768 w 12055763"/>
                <a:gd name="connsiteY185" fmla="*/ 850773 h 2586228"/>
                <a:gd name="connsiteX186" fmla="*/ 10647952 w 12055763"/>
                <a:gd name="connsiteY186" fmla="*/ 966851 h 2586228"/>
                <a:gd name="connsiteX187" fmla="*/ 10608708 w 12055763"/>
                <a:gd name="connsiteY187" fmla="*/ 1069467 h 2586228"/>
                <a:gd name="connsiteX188" fmla="*/ 10618615 w 12055763"/>
                <a:gd name="connsiteY188" fmla="*/ 1083437 h 2586228"/>
                <a:gd name="connsiteX189" fmla="*/ 11123820 w 12055763"/>
                <a:gd name="connsiteY189" fmla="*/ 1985137 h 2586228"/>
                <a:gd name="connsiteX190" fmla="*/ 11325496 w 12055763"/>
                <a:gd name="connsiteY190" fmla="*/ 1985137 h 2586228"/>
                <a:gd name="connsiteX191" fmla="*/ 11512821 w 12055763"/>
                <a:gd name="connsiteY191" fmla="*/ 1858010 h 2586228"/>
                <a:gd name="connsiteX192" fmla="*/ 11549779 w 12055763"/>
                <a:gd name="connsiteY192" fmla="*/ 1768475 h 2586228"/>
                <a:gd name="connsiteX193" fmla="*/ 11538348 w 12055763"/>
                <a:gd name="connsiteY193" fmla="*/ 1752473 h 2586228"/>
                <a:gd name="connsiteX194" fmla="*/ 11339847 w 12055763"/>
                <a:gd name="connsiteY194" fmla="*/ 1752473 h 2586228"/>
                <a:gd name="connsiteX195" fmla="*/ 11153030 w 12055763"/>
                <a:gd name="connsiteY195" fmla="*/ 1868551 h 2586228"/>
                <a:gd name="connsiteX196" fmla="*/ 11113788 w 12055763"/>
                <a:gd name="connsiteY196" fmla="*/ 1971167 h 2586228"/>
                <a:gd name="connsiteX197" fmla="*/ 11123693 w 12055763"/>
                <a:gd name="connsiteY197" fmla="*/ 1985137 h 2586228"/>
                <a:gd name="connsiteX198" fmla="*/ 10113535 w 12055763"/>
                <a:gd name="connsiteY198" fmla="*/ 1384046 h 2586228"/>
                <a:gd name="connsiteX199" fmla="*/ 10315211 w 12055763"/>
                <a:gd name="connsiteY199" fmla="*/ 1384046 h 2586228"/>
                <a:gd name="connsiteX200" fmla="*/ 10502536 w 12055763"/>
                <a:gd name="connsiteY200" fmla="*/ 1256919 h 2586228"/>
                <a:gd name="connsiteX201" fmla="*/ 10539493 w 12055763"/>
                <a:gd name="connsiteY201" fmla="*/ 1167384 h 2586228"/>
                <a:gd name="connsiteX202" fmla="*/ 10528064 w 12055763"/>
                <a:gd name="connsiteY202" fmla="*/ 1151382 h 2586228"/>
                <a:gd name="connsiteX203" fmla="*/ 10329563 w 12055763"/>
                <a:gd name="connsiteY203" fmla="*/ 1151382 h 2586228"/>
                <a:gd name="connsiteX204" fmla="*/ 10142745 w 12055763"/>
                <a:gd name="connsiteY204" fmla="*/ 1267460 h 2586228"/>
                <a:gd name="connsiteX205" fmla="*/ 10103503 w 12055763"/>
                <a:gd name="connsiteY205" fmla="*/ 1370076 h 2586228"/>
                <a:gd name="connsiteX206" fmla="*/ 10113408 w 12055763"/>
                <a:gd name="connsiteY206" fmla="*/ 1384046 h 2586228"/>
                <a:gd name="connsiteX207" fmla="*/ 10618741 w 12055763"/>
                <a:gd name="connsiteY207" fmla="*/ 1684528 h 2586228"/>
                <a:gd name="connsiteX208" fmla="*/ 10820417 w 12055763"/>
                <a:gd name="connsiteY208" fmla="*/ 1684528 h 2586228"/>
                <a:gd name="connsiteX209" fmla="*/ 11007742 w 12055763"/>
                <a:gd name="connsiteY209" fmla="*/ 1557401 h 2586228"/>
                <a:gd name="connsiteX210" fmla="*/ 11044699 w 12055763"/>
                <a:gd name="connsiteY210" fmla="*/ 1467866 h 2586228"/>
                <a:gd name="connsiteX211" fmla="*/ 11033269 w 12055763"/>
                <a:gd name="connsiteY211" fmla="*/ 1451864 h 2586228"/>
                <a:gd name="connsiteX212" fmla="*/ 10834768 w 12055763"/>
                <a:gd name="connsiteY212" fmla="*/ 1451864 h 2586228"/>
                <a:gd name="connsiteX213" fmla="*/ 10647952 w 12055763"/>
                <a:gd name="connsiteY213" fmla="*/ 1567942 h 2586228"/>
                <a:gd name="connsiteX214" fmla="*/ 10608708 w 12055763"/>
                <a:gd name="connsiteY214" fmla="*/ 1670558 h 2586228"/>
                <a:gd name="connsiteX215" fmla="*/ 10618615 w 12055763"/>
                <a:gd name="connsiteY215" fmla="*/ 1684528 h 2586228"/>
                <a:gd name="connsiteX216" fmla="*/ 11123820 w 12055763"/>
                <a:gd name="connsiteY216" fmla="*/ 1384046 h 2586228"/>
                <a:gd name="connsiteX217" fmla="*/ 11325496 w 12055763"/>
                <a:gd name="connsiteY217" fmla="*/ 1384046 h 2586228"/>
                <a:gd name="connsiteX218" fmla="*/ 11512821 w 12055763"/>
                <a:gd name="connsiteY218" fmla="*/ 1256919 h 2586228"/>
                <a:gd name="connsiteX219" fmla="*/ 11549779 w 12055763"/>
                <a:gd name="connsiteY219" fmla="*/ 1167384 h 2586228"/>
                <a:gd name="connsiteX220" fmla="*/ 11538348 w 12055763"/>
                <a:gd name="connsiteY220" fmla="*/ 1151382 h 2586228"/>
                <a:gd name="connsiteX221" fmla="*/ 11339847 w 12055763"/>
                <a:gd name="connsiteY221" fmla="*/ 1151382 h 2586228"/>
                <a:gd name="connsiteX222" fmla="*/ 11153030 w 12055763"/>
                <a:gd name="connsiteY222" fmla="*/ 1267460 h 2586228"/>
                <a:gd name="connsiteX223" fmla="*/ 11113788 w 12055763"/>
                <a:gd name="connsiteY223" fmla="*/ 1370076 h 2586228"/>
                <a:gd name="connsiteX224" fmla="*/ 11123693 w 12055763"/>
                <a:gd name="connsiteY224" fmla="*/ 1384046 h 2586228"/>
                <a:gd name="connsiteX225" fmla="*/ 10113535 w 12055763"/>
                <a:gd name="connsiteY225" fmla="*/ 1985137 h 2586228"/>
                <a:gd name="connsiteX226" fmla="*/ 10315211 w 12055763"/>
                <a:gd name="connsiteY226" fmla="*/ 1985137 h 2586228"/>
                <a:gd name="connsiteX227" fmla="*/ 10502536 w 12055763"/>
                <a:gd name="connsiteY227" fmla="*/ 1858010 h 2586228"/>
                <a:gd name="connsiteX228" fmla="*/ 10539493 w 12055763"/>
                <a:gd name="connsiteY228" fmla="*/ 1768475 h 2586228"/>
                <a:gd name="connsiteX229" fmla="*/ 10528064 w 12055763"/>
                <a:gd name="connsiteY229" fmla="*/ 1752473 h 2586228"/>
                <a:gd name="connsiteX230" fmla="*/ 10329563 w 12055763"/>
                <a:gd name="connsiteY230" fmla="*/ 1752473 h 2586228"/>
                <a:gd name="connsiteX231" fmla="*/ 10142745 w 12055763"/>
                <a:gd name="connsiteY231" fmla="*/ 1868551 h 2586228"/>
                <a:gd name="connsiteX232" fmla="*/ 10103503 w 12055763"/>
                <a:gd name="connsiteY232" fmla="*/ 1971167 h 2586228"/>
                <a:gd name="connsiteX233" fmla="*/ 10113408 w 12055763"/>
                <a:gd name="connsiteY233" fmla="*/ 1985137 h 2586228"/>
                <a:gd name="connsiteX234" fmla="*/ 11629027 w 12055763"/>
                <a:gd name="connsiteY234" fmla="*/ 482219 h 2586228"/>
                <a:gd name="connsiteX235" fmla="*/ 11830703 w 12055763"/>
                <a:gd name="connsiteY235" fmla="*/ 482219 h 2586228"/>
                <a:gd name="connsiteX236" fmla="*/ 12018028 w 12055763"/>
                <a:gd name="connsiteY236" fmla="*/ 355092 h 2586228"/>
                <a:gd name="connsiteX237" fmla="*/ 12054984 w 12055763"/>
                <a:gd name="connsiteY237" fmla="*/ 265557 h 2586228"/>
                <a:gd name="connsiteX238" fmla="*/ 12043554 w 12055763"/>
                <a:gd name="connsiteY238" fmla="*/ 249555 h 2586228"/>
                <a:gd name="connsiteX239" fmla="*/ 11845054 w 12055763"/>
                <a:gd name="connsiteY239" fmla="*/ 249555 h 2586228"/>
                <a:gd name="connsiteX240" fmla="*/ 11658236 w 12055763"/>
                <a:gd name="connsiteY240" fmla="*/ 365633 h 2586228"/>
                <a:gd name="connsiteX241" fmla="*/ 11618993 w 12055763"/>
                <a:gd name="connsiteY241" fmla="*/ 468249 h 2586228"/>
                <a:gd name="connsiteX242" fmla="*/ 11628899 w 12055763"/>
                <a:gd name="connsiteY242" fmla="*/ 482219 h 2586228"/>
                <a:gd name="connsiteX243" fmla="*/ 11629027 w 12055763"/>
                <a:gd name="connsiteY243" fmla="*/ 1083437 h 2586228"/>
                <a:gd name="connsiteX244" fmla="*/ 11830703 w 12055763"/>
                <a:gd name="connsiteY244" fmla="*/ 1083437 h 2586228"/>
                <a:gd name="connsiteX245" fmla="*/ 12018028 w 12055763"/>
                <a:gd name="connsiteY245" fmla="*/ 956310 h 2586228"/>
                <a:gd name="connsiteX246" fmla="*/ 12054984 w 12055763"/>
                <a:gd name="connsiteY246" fmla="*/ 866775 h 2586228"/>
                <a:gd name="connsiteX247" fmla="*/ 12043554 w 12055763"/>
                <a:gd name="connsiteY247" fmla="*/ 850773 h 2586228"/>
                <a:gd name="connsiteX248" fmla="*/ 11845054 w 12055763"/>
                <a:gd name="connsiteY248" fmla="*/ 850773 h 2586228"/>
                <a:gd name="connsiteX249" fmla="*/ 11658236 w 12055763"/>
                <a:gd name="connsiteY249" fmla="*/ 966851 h 2586228"/>
                <a:gd name="connsiteX250" fmla="*/ 11618993 w 12055763"/>
                <a:gd name="connsiteY250" fmla="*/ 1069467 h 2586228"/>
                <a:gd name="connsiteX251" fmla="*/ 11628899 w 12055763"/>
                <a:gd name="connsiteY251" fmla="*/ 1083437 h 2586228"/>
                <a:gd name="connsiteX252" fmla="*/ 11629027 w 12055763"/>
                <a:gd name="connsiteY252" fmla="*/ 1684528 h 2586228"/>
                <a:gd name="connsiteX253" fmla="*/ 11830703 w 12055763"/>
                <a:gd name="connsiteY253" fmla="*/ 1684528 h 2586228"/>
                <a:gd name="connsiteX254" fmla="*/ 12018028 w 12055763"/>
                <a:gd name="connsiteY254" fmla="*/ 1557401 h 2586228"/>
                <a:gd name="connsiteX255" fmla="*/ 12054984 w 12055763"/>
                <a:gd name="connsiteY255" fmla="*/ 1467866 h 2586228"/>
                <a:gd name="connsiteX256" fmla="*/ 12043554 w 12055763"/>
                <a:gd name="connsiteY256" fmla="*/ 1451864 h 2586228"/>
                <a:gd name="connsiteX257" fmla="*/ 11845054 w 12055763"/>
                <a:gd name="connsiteY257" fmla="*/ 1451864 h 2586228"/>
                <a:gd name="connsiteX258" fmla="*/ 11658236 w 12055763"/>
                <a:gd name="connsiteY258" fmla="*/ 1567942 h 2586228"/>
                <a:gd name="connsiteX259" fmla="*/ 11618993 w 12055763"/>
                <a:gd name="connsiteY259" fmla="*/ 1670558 h 2586228"/>
                <a:gd name="connsiteX260" fmla="*/ 11628899 w 12055763"/>
                <a:gd name="connsiteY260" fmla="*/ 1684528 h 2586228"/>
                <a:gd name="connsiteX261" fmla="*/ 1435498 w 12055763"/>
                <a:gd name="connsiteY261" fmla="*/ 2353564 h 2586228"/>
                <a:gd name="connsiteX262" fmla="*/ 1236997 w 12055763"/>
                <a:gd name="connsiteY262" fmla="*/ 2353564 h 2586228"/>
                <a:gd name="connsiteX263" fmla="*/ 1050180 w 12055763"/>
                <a:gd name="connsiteY263" fmla="*/ 2469642 h 2586228"/>
                <a:gd name="connsiteX264" fmla="*/ 1010937 w 12055763"/>
                <a:gd name="connsiteY264" fmla="*/ 2572259 h 2586228"/>
                <a:gd name="connsiteX265" fmla="*/ 1020843 w 12055763"/>
                <a:gd name="connsiteY265" fmla="*/ 2586228 h 2586228"/>
                <a:gd name="connsiteX266" fmla="*/ 1222519 w 12055763"/>
                <a:gd name="connsiteY266" fmla="*/ 2586228 h 2586228"/>
                <a:gd name="connsiteX267" fmla="*/ 1409844 w 12055763"/>
                <a:gd name="connsiteY267" fmla="*/ 2459101 h 2586228"/>
                <a:gd name="connsiteX268" fmla="*/ 1446801 w 12055763"/>
                <a:gd name="connsiteY268" fmla="*/ 2369566 h 2586228"/>
                <a:gd name="connsiteX269" fmla="*/ 1435371 w 12055763"/>
                <a:gd name="connsiteY269" fmla="*/ 2353564 h 2586228"/>
                <a:gd name="connsiteX270" fmla="*/ 11123820 w 12055763"/>
                <a:gd name="connsiteY270" fmla="*/ 782828 h 2586228"/>
                <a:gd name="connsiteX271" fmla="*/ 11325496 w 12055763"/>
                <a:gd name="connsiteY271" fmla="*/ 782828 h 2586228"/>
                <a:gd name="connsiteX272" fmla="*/ 11512821 w 12055763"/>
                <a:gd name="connsiteY272" fmla="*/ 655701 h 2586228"/>
                <a:gd name="connsiteX273" fmla="*/ 11549779 w 12055763"/>
                <a:gd name="connsiteY273" fmla="*/ 566166 h 2586228"/>
                <a:gd name="connsiteX274" fmla="*/ 11538348 w 12055763"/>
                <a:gd name="connsiteY274" fmla="*/ 550164 h 2586228"/>
                <a:gd name="connsiteX275" fmla="*/ 11339847 w 12055763"/>
                <a:gd name="connsiteY275" fmla="*/ 550164 h 2586228"/>
                <a:gd name="connsiteX276" fmla="*/ 11153030 w 12055763"/>
                <a:gd name="connsiteY276" fmla="*/ 666242 h 2586228"/>
                <a:gd name="connsiteX277" fmla="*/ 11113788 w 12055763"/>
                <a:gd name="connsiteY277" fmla="*/ 768858 h 2586228"/>
                <a:gd name="connsiteX278" fmla="*/ 11123693 w 12055763"/>
                <a:gd name="connsiteY278" fmla="*/ 782828 h 2586228"/>
                <a:gd name="connsiteX279" fmla="*/ 9608456 w 12055763"/>
                <a:gd name="connsiteY279" fmla="*/ 1684528 h 2586228"/>
                <a:gd name="connsiteX280" fmla="*/ 9810132 w 12055763"/>
                <a:gd name="connsiteY280" fmla="*/ 1684528 h 2586228"/>
                <a:gd name="connsiteX281" fmla="*/ 9997457 w 12055763"/>
                <a:gd name="connsiteY281" fmla="*/ 1557401 h 2586228"/>
                <a:gd name="connsiteX282" fmla="*/ 10034415 w 12055763"/>
                <a:gd name="connsiteY282" fmla="*/ 1467866 h 2586228"/>
                <a:gd name="connsiteX283" fmla="*/ 10022984 w 12055763"/>
                <a:gd name="connsiteY283" fmla="*/ 1451864 h 2586228"/>
                <a:gd name="connsiteX284" fmla="*/ 9824483 w 12055763"/>
                <a:gd name="connsiteY284" fmla="*/ 1451864 h 2586228"/>
                <a:gd name="connsiteX285" fmla="*/ 9637666 w 12055763"/>
                <a:gd name="connsiteY285" fmla="*/ 1567942 h 2586228"/>
                <a:gd name="connsiteX286" fmla="*/ 9598423 w 12055763"/>
                <a:gd name="connsiteY286" fmla="*/ 1670558 h 2586228"/>
                <a:gd name="connsiteX287" fmla="*/ 9608329 w 12055763"/>
                <a:gd name="connsiteY287" fmla="*/ 1684528 h 2586228"/>
                <a:gd name="connsiteX288" fmla="*/ 397527 w 12055763"/>
                <a:gd name="connsiteY288" fmla="*/ 2169033 h 2586228"/>
                <a:gd name="connsiteX289" fmla="*/ 210710 w 12055763"/>
                <a:gd name="connsiteY289" fmla="*/ 2052955 h 2586228"/>
                <a:gd name="connsiteX290" fmla="*/ 12209 w 12055763"/>
                <a:gd name="connsiteY290" fmla="*/ 2052955 h 2586228"/>
                <a:gd name="connsiteX291" fmla="*/ 779 w 12055763"/>
                <a:gd name="connsiteY291" fmla="*/ 2068957 h 2586228"/>
                <a:gd name="connsiteX292" fmla="*/ 37736 w 12055763"/>
                <a:gd name="connsiteY292" fmla="*/ 2158492 h 2586228"/>
                <a:gd name="connsiteX293" fmla="*/ 225061 w 12055763"/>
                <a:gd name="connsiteY293" fmla="*/ 2285619 h 2586228"/>
                <a:gd name="connsiteX294" fmla="*/ 426737 w 12055763"/>
                <a:gd name="connsiteY294" fmla="*/ 2285619 h 2586228"/>
                <a:gd name="connsiteX295" fmla="*/ 436643 w 12055763"/>
                <a:gd name="connsiteY295" fmla="*/ 2271649 h 2586228"/>
                <a:gd name="connsiteX296" fmla="*/ 397400 w 12055763"/>
                <a:gd name="connsiteY296" fmla="*/ 2169033 h 2586228"/>
                <a:gd name="connsiteX297" fmla="*/ 425213 w 12055763"/>
                <a:gd name="connsiteY297" fmla="*/ 2353564 h 2586228"/>
                <a:gd name="connsiteX298" fmla="*/ 226712 w 12055763"/>
                <a:gd name="connsiteY298" fmla="*/ 2353564 h 2586228"/>
                <a:gd name="connsiteX299" fmla="*/ 39895 w 12055763"/>
                <a:gd name="connsiteY299" fmla="*/ 2469642 h 2586228"/>
                <a:gd name="connsiteX300" fmla="*/ 652 w 12055763"/>
                <a:gd name="connsiteY300" fmla="*/ 2572259 h 2586228"/>
                <a:gd name="connsiteX301" fmla="*/ 10558 w 12055763"/>
                <a:gd name="connsiteY301" fmla="*/ 2586228 h 2586228"/>
                <a:gd name="connsiteX302" fmla="*/ 212234 w 12055763"/>
                <a:gd name="connsiteY302" fmla="*/ 2586228 h 2586228"/>
                <a:gd name="connsiteX303" fmla="*/ 399559 w 12055763"/>
                <a:gd name="connsiteY303" fmla="*/ 2459101 h 2586228"/>
                <a:gd name="connsiteX304" fmla="*/ 436516 w 12055763"/>
                <a:gd name="connsiteY304" fmla="*/ 2369566 h 2586228"/>
                <a:gd name="connsiteX305" fmla="*/ 425086 w 12055763"/>
                <a:gd name="connsiteY305" fmla="*/ 2353564 h 2586228"/>
                <a:gd name="connsiteX306" fmla="*/ 902606 w 12055763"/>
                <a:gd name="connsiteY306" fmla="*/ 2469642 h 2586228"/>
                <a:gd name="connsiteX307" fmla="*/ 715789 w 12055763"/>
                <a:gd name="connsiteY307" fmla="*/ 2353564 h 2586228"/>
                <a:gd name="connsiteX308" fmla="*/ 517288 w 12055763"/>
                <a:gd name="connsiteY308" fmla="*/ 2353564 h 2586228"/>
                <a:gd name="connsiteX309" fmla="*/ 505858 w 12055763"/>
                <a:gd name="connsiteY309" fmla="*/ 2369566 h 2586228"/>
                <a:gd name="connsiteX310" fmla="*/ 542815 w 12055763"/>
                <a:gd name="connsiteY310" fmla="*/ 2459101 h 2586228"/>
                <a:gd name="connsiteX311" fmla="*/ 730140 w 12055763"/>
                <a:gd name="connsiteY311" fmla="*/ 2586228 h 2586228"/>
                <a:gd name="connsiteX312" fmla="*/ 931816 w 12055763"/>
                <a:gd name="connsiteY312" fmla="*/ 2586228 h 2586228"/>
                <a:gd name="connsiteX313" fmla="*/ 941722 w 12055763"/>
                <a:gd name="connsiteY313" fmla="*/ 2572259 h 2586228"/>
                <a:gd name="connsiteX314" fmla="*/ 902479 w 12055763"/>
                <a:gd name="connsiteY314" fmla="*/ 2469642 h 2586228"/>
                <a:gd name="connsiteX315" fmla="*/ 515764 w 12055763"/>
                <a:gd name="connsiteY315" fmla="*/ 2285619 h 2586228"/>
                <a:gd name="connsiteX316" fmla="*/ 717440 w 12055763"/>
                <a:gd name="connsiteY316" fmla="*/ 2285619 h 2586228"/>
                <a:gd name="connsiteX317" fmla="*/ 904765 w 12055763"/>
                <a:gd name="connsiteY317" fmla="*/ 2158492 h 2586228"/>
                <a:gd name="connsiteX318" fmla="*/ 941722 w 12055763"/>
                <a:gd name="connsiteY318" fmla="*/ 2068957 h 2586228"/>
                <a:gd name="connsiteX319" fmla="*/ 930292 w 12055763"/>
                <a:gd name="connsiteY319" fmla="*/ 2052955 h 2586228"/>
                <a:gd name="connsiteX320" fmla="*/ 731791 w 12055763"/>
                <a:gd name="connsiteY320" fmla="*/ 2052955 h 2586228"/>
                <a:gd name="connsiteX321" fmla="*/ 544974 w 12055763"/>
                <a:gd name="connsiteY321" fmla="*/ 2169033 h 2586228"/>
                <a:gd name="connsiteX322" fmla="*/ 505731 w 12055763"/>
                <a:gd name="connsiteY322" fmla="*/ 2271649 h 2586228"/>
                <a:gd name="connsiteX323" fmla="*/ 515637 w 12055763"/>
                <a:gd name="connsiteY323" fmla="*/ 2285619 h 2586228"/>
                <a:gd name="connsiteX324" fmla="*/ 8122303 w 12055763"/>
                <a:gd name="connsiteY324" fmla="*/ 1868551 h 2586228"/>
                <a:gd name="connsiteX325" fmla="*/ 8083060 w 12055763"/>
                <a:gd name="connsiteY325" fmla="*/ 1971167 h 2586228"/>
                <a:gd name="connsiteX326" fmla="*/ 8092966 w 12055763"/>
                <a:gd name="connsiteY326" fmla="*/ 1985137 h 2586228"/>
                <a:gd name="connsiteX327" fmla="*/ 8294641 w 12055763"/>
                <a:gd name="connsiteY327" fmla="*/ 1985137 h 2586228"/>
                <a:gd name="connsiteX328" fmla="*/ 8481966 w 12055763"/>
                <a:gd name="connsiteY328" fmla="*/ 1858010 h 2586228"/>
                <a:gd name="connsiteX329" fmla="*/ 8518923 w 12055763"/>
                <a:gd name="connsiteY329" fmla="*/ 1768475 h 2586228"/>
                <a:gd name="connsiteX330" fmla="*/ 8507493 w 12055763"/>
                <a:gd name="connsiteY330" fmla="*/ 1752473 h 2586228"/>
                <a:gd name="connsiteX331" fmla="*/ 8308992 w 12055763"/>
                <a:gd name="connsiteY331" fmla="*/ 1752473 h 2586228"/>
                <a:gd name="connsiteX332" fmla="*/ 8264669 w 12055763"/>
                <a:gd name="connsiteY332" fmla="*/ 1756283 h 2586228"/>
                <a:gd name="connsiteX333" fmla="*/ 8244350 w 12055763"/>
                <a:gd name="connsiteY333" fmla="*/ 1760855 h 2586228"/>
                <a:gd name="connsiteX334" fmla="*/ 8122176 w 12055763"/>
                <a:gd name="connsiteY334" fmla="*/ 1868678 h 2586228"/>
                <a:gd name="connsiteX335" fmla="*/ 7082680 w 12055763"/>
                <a:gd name="connsiteY335" fmla="*/ 1985137 h 2586228"/>
                <a:gd name="connsiteX336" fmla="*/ 7284356 w 12055763"/>
                <a:gd name="connsiteY336" fmla="*/ 1985137 h 2586228"/>
                <a:gd name="connsiteX337" fmla="*/ 7448694 w 12055763"/>
                <a:gd name="connsiteY337" fmla="*/ 1900936 h 2586228"/>
                <a:gd name="connsiteX338" fmla="*/ 7083824 w 12055763"/>
                <a:gd name="connsiteY338" fmla="*/ 1942338 h 2586228"/>
                <a:gd name="connsiteX339" fmla="*/ 7072775 w 12055763"/>
                <a:gd name="connsiteY339" fmla="*/ 1971167 h 2586228"/>
                <a:gd name="connsiteX340" fmla="*/ 7082680 w 12055763"/>
                <a:gd name="connsiteY340" fmla="*/ 1985137 h 2586228"/>
                <a:gd name="connsiteX341" fmla="*/ 9103251 w 12055763"/>
                <a:gd name="connsiteY341" fmla="*/ 1985137 h 2586228"/>
                <a:gd name="connsiteX342" fmla="*/ 9304927 w 12055763"/>
                <a:gd name="connsiteY342" fmla="*/ 1985137 h 2586228"/>
                <a:gd name="connsiteX343" fmla="*/ 9492252 w 12055763"/>
                <a:gd name="connsiteY343" fmla="*/ 1858010 h 2586228"/>
                <a:gd name="connsiteX344" fmla="*/ 9529208 w 12055763"/>
                <a:gd name="connsiteY344" fmla="*/ 1768475 h 2586228"/>
                <a:gd name="connsiteX345" fmla="*/ 9517779 w 12055763"/>
                <a:gd name="connsiteY345" fmla="*/ 1752473 h 2586228"/>
                <a:gd name="connsiteX346" fmla="*/ 9319278 w 12055763"/>
                <a:gd name="connsiteY346" fmla="*/ 1752473 h 2586228"/>
                <a:gd name="connsiteX347" fmla="*/ 9132460 w 12055763"/>
                <a:gd name="connsiteY347" fmla="*/ 1868551 h 2586228"/>
                <a:gd name="connsiteX348" fmla="*/ 9093217 w 12055763"/>
                <a:gd name="connsiteY348" fmla="*/ 1971167 h 2586228"/>
                <a:gd name="connsiteX349" fmla="*/ 9103123 w 12055763"/>
                <a:gd name="connsiteY349" fmla="*/ 1985137 h 2586228"/>
                <a:gd name="connsiteX350" fmla="*/ 8598171 w 12055763"/>
                <a:gd name="connsiteY350" fmla="*/ 1684528 h 2586228"/>
                <a:gd name="connsiteX351" fmla="*/ 8799847 w 12055763"/>
                <a:gd name="connsiteY351" fmla="*/ 1684528 h 2586228"/>
                <a:gd name="connsiteX352" fmla="*/ 8983490 w 12055763"/>
                <a:gd name="connsiteY352" fmla="*/ 1565910 h 2586228"/>
                <a:gd name="connsiteX353" fmla="*/ 8588392 w 12055763"/>
                <a:gd name="connsiteY353" fmla="*/ 1678051 h 2586228"/>
                <a:gd name="connsiteX354" fmla="*/ 8598044 w 12055763"/>
                <a:gd name="connsiteY354" fmla="*/ 1684528 h 2586228"/>
                <a:gd name="connsiteX355" fmla="*/ 6459238 w 12055763"/>
                <a:gd name="connsiteY355" fmla="*/ 2169033 h 2586228"/>
                <a:gd name="connsiteX356" fmla="*/ 6272421 w 12055763"/>
                <a:gd name="connsiteY356" fmla="*/ 2052955 h 2586228"/>
                <a:gd name="connsiteX357" fmla="*/ 6073919 w 12055763"/>
                <a:gd name="connsiteY357" fmla="*/ 2052955 h 2586228"/>
                <a:gd name="connsiteX358" fmla="*/ 6062490 w 12055763"/>
                <a:gd name="connsiteY358" fmla="*/ 2068957 h 2586228"/>
                <a:gd name="connsiteX359" fmla="*/ 6099447 w 12055763"/>
                <a:gd name="connsiteY359" fmla="*/ 2158492 h 2586228"/>
                <a:gd name="connsiteX360" fmla="*/ 6286772 w 12055763"/>
                <a:gd name="connsiteY360" fmla="*/ 2285619 h 2586228"/>
                <a:gd name="connsiteX361" fmla="*/ 6488448 w 12055763"/>
                <a:gd name="connsiteY361" fmla="*/ 2285619 h 2586228"/>
                <a:gd name="connsiteX362" fmla="*/ 6498354 w 12055763"/>
                <a:gd name="connsiteY362" fmla="*/ 2271649 h 2586228"/>
                <a:gd name="connsiteX363" fmla="*/ 6459111 w 12055763"/>
                <a:gd name="connsiteY363" fmla="*/ 2169033 h 2586228"/>
                <a:gd name="connsiteX364" fmla="*/ 11005583 w 12055763"/>
                <a:gd name="connsiteY364" fmla="*/ 1267333 h 2586228"/>
                <a:gd name="connsiteX365" fmla="*/ 10818766 w 12055763"/>
                <a:gd name="connsiteY365" fmla="*/ 1151255 h 2586228"/>
                <a:gd name="connsiteX366" fmla="*/ 10620266 w 12055763"/>
                <a:gd name="connsiteY366" fmla="*/ 1151255 h 2586228"/>
                <a:gd name="connsiteX367" fmla="*/ 10608835 w 12055763"/>
                <a:gd name="connsiteY367" fmla="*/ 1167257 h 2586228"/>
                <a:gd name="connsiteX368" fmla="*/ 10645792 w 12055763"/>
                <a:gd name="connsiteY368" fmla="*/ 1256792 h 2586228"/>
                <a:gd name="connsiteX369" fmla="*/ 10833117 w 12055763"/>
                <a:gd name="connsiteY369" fmla="*/ 1383919 h 2586228"/>
                <a:gd name="connsiteX370" fmla="*/ 11034793 w 12055763"/>
                <a:gd name="connsiteY370" fmla="*/ 1383919 h 2586228"/>
                <a:gd name="connsiteX371" fmla="*/ 11044699 w 12055763"/>
                <a:gd name="connsiteY371" fmla="*/ 1369949 h 2586228"/>
                <a:gd name="connsiteX372" fmla="*/ 11005456 w 12055763"/>
                <a:gd name="connsiteY372" fmla="*/ 1267333 h 2586228"/>
                <a:gd name="connsiteX373" fmla="*/ 11005583 w 12055763"/>
                <a:gd name="connsiteY373" fmla="*/ 2469642 h 2586228"/>
                <a:gd name="connsiteX374" fmla="*/ 10818766 w 12055763"/>
                <a:gd name="connsiteY374" fmla="*/ 2353564 h 2586228"/>
                <a:gd name="connsiteX375" fmla="*/ 10620266 w 12055763"/>
                <a:gd name="connsiteY375" fmla="*/ 2353564 h 2586228"/>
                <a:gd name="connsiteX376" fmla="*/ 10608835 w 12055763"/>
                <a:gd name="connsiteY376" fmla="*/ 2369566 h 2586228"/>
                <a:gd name="connsiteX377" fmla="*/ 10645792 w 12055763"/>
                <a:gd name="connsiteY377" fmla="*/ 2459101 h 2586228"/>
                <a:gd name="connsiteX378" fmla="*/ 10833117 w 12055763"/>
                <a:gd name="connsiteY378" fmla="*/ 2586228 h 2586228"/>
                <a:gd name="connsiteX379" fmla="*/ 11034793 w 12055763"/>
                <a:gd name="connsiteY379" fmla="*/ 2586228 h 2586228"/>
                <a:gd name="connsiteX380" fmla="*/ 11044699 w 12055763"/>
                <a:gd name="connsiteY380" fmla="*/ 2572259 h 2586228"/>
                <a:gd name="connsiteX381" fmla="*/ 11005456 w 12055763"/>
                <a:gd name="connsiteY381" fmla="*/ 2469642 h 2586228"/>
                <a:gd name="connsiteX382" fmla="*/ 11005583 w 12055763"/>
                <a:gd name="connsiteY382" fmla="*/ 1868551 h 2586228"/>
                <a:gd name="connsiteX383" fmla="*/ 10818766 w 12055763"/>
                <a:gd name="connsiteY383" fmla="*/ 1752473 h 2586228"/>
                <a:gd name="connsiteX384" fmla="*/ 10620266 w 12055763"/>
                <a:gd name="connsiteY384" fmla="*/ 1752473 h 2586228"/>
                <a:gd name="connsiteX385" fmla="*/ 10608835 w 12055763"/>
                <a:gd name="connsiteY385" fmla="*/ 1768475 h 2586228"/>
                <a:gd name="connsiteX386" fmla="*/ 10645792 w 12055763"/>
                <a:gd name="connsiteY386" fmla="*/ 1858010 h 2586228"/>
                <a:gd name="connsiteX387" fmla="*/ 10833117 w 12055763"/>
                <a:gd name="connsiteY387" fmla="*/ 1985137 h 2586228"/>
                <a:gd name="connsiteX388" fmla="*/ 11034793 w 12055763"/>
                <a:gd name="connsiteY388" fmla="*/ 1985137 h 2586228"/>
                <a:gd name="connsiteX389" fmla="*/ 11044699 w 12055763"/>
                <a:gd name="connsiteY389" fmla="*/ 1971167 h 2586228"/>
                <a:gd name="connsiteX390" fmla="*/ 11005456 w 12055763"/>
                <a:gd name="connsiteY390" fmla="*/ 1868551 h 2586228"/>
                <a:gd name="connsiteX391" fmla="*/ 11538476 w 12055763"/>
                <a:gd name="connsiteY391" fmla="*/ 2353564 h 2586228"/>
                <a:gd name="connsiteX392" fmla="*/ 11339974 w 12055763"/>
                <a:gd name="connsiteY392" fmla="*/ 2353564 h 2586228"/>
                <a:gd name="connsiteX393" fmla="*/ 11153157 w 12055763"/>
                <a:gd name="connsiteY393" fmla="*/ 2469642 h 2586228"/>
                <a:gd name="connsiteX394" fmla="*/ 11113915 w 12055763"/>
                <a:gd name="connsiteY394" fmla="*/ 2572259 h 2586228"/>
                <a:gd name="connsiteX395" fmla="*/ 11123820 w 12055763"/>
                <a:gd name="connsiteY395" fmla="*/ 2586228 h 2586228"/>
                <a:gd name="connsiteX396" fmla="*/ 11325496 w 12055763"/>
                <a:gd name="connsiteY396" fmla="*/ 2586228 h 2586228"/>
                <a:gd name="connsiteX397" fmla="*/ 11512821 w 12055763"/>
                <a:gd name="connsiteY397" fmla="*/ 2459101 h 2586228"/>
                <a:gd name="connsiteX398" fmla="*/ 11549779 w 12055763"/>
                <a:gd name="connsiteY398" fmla="*/ 2369566 h 2586228"/>
                <a:gd name="connsiteX399" fmla="*/ 11538348 w 12055763"/>
                <a:gd name="connsiteY399" fmla="*/ 2353564 h 2586228"/>
                <a:gd name="connsiteX400" fmla="*/ 11005710 w 12055763"/>
                <a:gd name="connsiteY400" fmla="*/ 666623 h 2586228"/>
                <a:gd name="connsiteX401" fmla="*/ 10808353 w 12055763"/>
                <a:gd name="connsiteY401" fmla="*/ 781304 h 2586228"/>
                <a:gd name="connsiteX402" fmla="*/ 10833244 w 12055763"/>
                <a:gd name="connsiteY402" fmla="*/ 782828 h 2586228"/>
                <a:gd name="connsiteX403" fmla="*/ 11034920 w 12055763"/>
                <a:gd name="connsiteY403" fmla="*/ 782828 h 2586228"/>
                <a:gd name="connsiteX404" fmla="*/ 11044827 w 12055763"/>
                <a:gd name="connsiteY404" fmla="*/ 768858 h 2586228"/>
                <a:gd name="connsiteX405" fmla="*/ 11005710 w 12055763"/>
                <a:gd name="connsiteY405" fmla="*/ 666496 h 2586228"/>
                <a:gd name="connsiteX406" fmla="*/ 10500378 w 12055763"/>
                <a:gd name="connsiteY406" fmla="*/ 2169033 h 2586228"/>
                <a:gd name="connsiteX407" fmla="*/ 10313560 w 12055763"/>
                <a:gd name="connsiteY407" fmla="*/ 2052955 h 2586228"/>
                <a:gd name="connsiteX408" fmla="*/ 10115059 w 12055763"/>
                <a:gd name="connsiteY408" fmla="*/ 2052955 h 2586228"/>
                <a:gd name="connsiteX409" fmla="*/ 10103629 w 12055763"/>
                <a:gd name="connsiteY409" fmla="*/ 2068957 h 2586228"/>
                <a:gd name="connsiteX410" fmla="*/ 10140586 w 12055763"/>
                <a:gd name="connsiteY410" fmla="*/ 2158492 h 2586228"/>
                <a:gd name="connsiteX411" fmla="*/ 10327911 w 12055763"/>
                <a:gd name="connsiteY411" fmla="*/ 2285619 h 2586228"/>
                <a:gd name="connsiteX412" fmla="*/ 10529588 w 12055763"/>
                <a:gd name="connsiteY412" fmla="*/ 2285619 h 2586228"/>
                <a:gd name="connsiteX413" fmla="*/ 10539493 w 12055763"/>
                <a:gd name="connsiteY413" fmla="*/ 2271649 h 2586228"/>
                <a:gd name="connsiteX414" fmla="*/ 10500251 w 12055763"/>
                <a:gd name="connsiteY414" fmla="*/ 2169033 h 2586228"/>
                <a:gd name="connsiteX415" fmla="*/ 10500378 w 12055763"/>
                <a:gd name="connsiteY415" fmla="*/ 1567942 h 2586228"/>
                <a:gd name="connsiteX416" fmla="*/ 10313560 w 12055763"/>
                <a:gd name="connsiteY416" fmla="*/ 1451864 h 2586228"/>
                <a:gd name="connsiteX417" fmla="*/ 10115059 w 12055763"/>
                <a:gd name="connsiteY417" fmla="*/ 1451864 h 2586228"/>
                <a:gd name="connsiteX418" fmla="*/ 10103629 w 12055763"/>
                <a:gd name="connsiteY418" fmla="*/ 1467866 h 2586228"/>
                <a:gd name="connsiteX419" fmla="*/ 10140586 w 12055763"/>
                <a:gd name="connsiteY419" fmla="*/ 1557401 h 2586228"/>
                <a:gd name="connsiteX420" fmla="*/ 10327911 w 12055763"/>
                <a:gd name="connsiteY420" fmla="*/ 1684528 h 2586228"/>
                <a:gd name="connsiteX421" fmla="*/ 10529588 w 12055763"/>
                <a:gd name="connsiteY421" fmla="*/ 1684528 h 2586228"/>
                <a:gd name="connsiteX422" fmla="*/ 10539493 w 12055763"/>
                <a:gd name="connsiteY422" fmla="*/ 1670558 h 2586228"/>
                <a:gd name="connsiteX423" fmla="*/ 10500251 w 12055763"/>
                <a:gd name="connsiteY423" fmla="*/ 1567942 h 2586228"/>
                <a:gd name="connsiteX424" fmla="*/ 11510790 w 12055763"/>
                <a:gd name="connsiteY424" fmla="*/ 2169033 h 2586228"/>
                <a:gd name="connsiteX425" fmla="*/ 11323972 w 12055763"/>
                <a:gd name="connsiteY425" fmla="*/ 2052955 h 2586228"/>
                <a:gd name="connsiteX426" fmla="*/ 11125471 w 12055763"/>
                <a:gd name="connsiteY426" fmla="*/ 2052955 h 2586228"/>
                <a:gd name="connsiteX427" fmla="*/ 11114041 w 12055763"/>
                <a:gd name="connsiteY427" fmla="*/ 2068957 h 2586228"/>
                <a:gd name="connsiteX428" fmla="*/ 11150998 w 12055763"/>
                <a:gd name="connsiteY428" fmla="*/ 2158492 h 2586228"/>
                <a:gd name="connsiteX429" fmla="*/ 11338323 w 12055763"/>
                <a:gd name="connsiteY429" fmla="*/ 2285619 h 2586228"/>
                <a:gd name="connsiteX430" fmla="*/ 11539999 w 12055763"/>
                <a:gd name="connsiteY430" fmla="*/ 2285619 h 2586228"/>
                <a:gd name="connsiteX431" fmla="*/ 11549905 w 12055763"/>
                <a:gd name="connsiteY431" fmla="*/ 2271649 h 2586228"/>
                <a:gd name="connsiteX432" fmla="*/ 11510663 w 12055763"/>
                <a:gd name="connsiteY432" fmla="*/ 2169033 h 2586228"/>
                <a:gd name="connsiteX433" fmla="*/ 10500378 w 12055763"/>
                <a:gd name="connsiteY433" fmla="*/ 966851 h 2586228"/>
                <a:gd name="connsiteX434" fmla="*/ 10493392 w 12055763"/>
                <a:gd name="connsiteY434" fmla="*/ 951230 h 2586228"/>
                <a:gd name="connsiteX435" fmla="*/ 10254124 w 12055763"/>
                <a:gd name="connsiteY435" fmla="*/ 1069975 h 2586228"/>
                <a:gd name="connsiteX436" fmla="*/ 10328039 w 12055763"/>
                <a:gd name="connsiteY436" fmla="*/ 1083564 h 2586228"/>
                <a:gd name="connsiteX437" fmla="*/ 10529715 w 12055763"/>
                <a:gd name="connsiteY437" fmla="*/ 1083564 h 2586228"/>
                <a:gd name="connsiteX438" fmla="*/ 10539620 w 12055763"/>
                <a:gd name="connsiteY438" fmla="*/ 1069594 h 2586228"/>
                <a:gd name="connsiteX439" fmla="*/ 10500378 w 12055763"/>
                <a:gd name="connsiteY439" fmla="*/ 966978 h 2586228"/>
                <a:gd name="connsiteX440" fmla="*/ 10618741 w 12055763"/>
                <a:gd name="connsiteY440" fmla="*/ 2285619 h 2586228"/>
                <a:gd name="connsiteX441" fmla="*/ 10820417 w 12055763"/>
                <a:gd name="connsiteY441" fmla="*/ 2285619 h 2586228"/>
                <a:gd name="connsiteX442" fmla="*/ 11007742 w 12055763"/>
                <a:gd name="connsiteY442" fmla="*/ 2158492 h 2586228"/>
                <a:gd name="connsiteX443" fmla="*/ 11044699 w 12055763"/>
                <a:gd name="connsiteY443" fmla="*/ 2068957 h 2586228"/>
                <a:gd name="connsiteX444" fmla="*/ 11033269 w 12055763"/>
                <a:gd name="connsiteY444" fmla="*/ 2052955 h 2586228"/>
                <a:gd name="connsiteX445" fmla="*/ 10834768 w 12055763"/>
                <a:gd name="connsiteY445" fmla="*/ 2052955 h 2586228"/>
                <a:gd name="connsiteX446" fmla="*/ 10647952 w 12055763"/>
                <a:gd name="connsiteY446" fmla="*/ 2169033 h 2586228"/>
                <a:gd name="connsiteX447" fmla="*/ 10608708 w 12055763"/>
                <a:gd name="connsiteY447" fmla="*/ 2271649 h 2586228"/>
                <a:gd name="connsiteX448" fmla="*/ 10618615 w 12055763"/>
                <a:gd name="connsiteY448" fmla="*/ 2285619 h 2586228"/>
                <a:gd name="connsiteX449" fmla="*/ 12015868 w 12055763"/>
                <a:gd name="connsiteY449" fmla="*/ 1267333 h 2586228"/>
                <a:gd name="connsiteX450" fmla="*/ 11829052 w 12055763"/>
                <a:gd name="connsiteY450" fmla="*/ 1151255 h 2586228"/>
                <a:gd name="connsiteX451" fmla="*/ 11630551 w 12055763"/>
                <a:gd name="connsiteY451" fmla="*/ 1151255 h 2586228"/>
                <a:gd name="connsiteX452" fmla="*/ 11619120 w 12055763"/>
                <a:gd name="connsiteY452" fmla="*/ 1167257 h 2586228"/>
                <a:gd name="connsiteX453" fmla="*/ 11656078 w 12055763"/>
                <a:gd name="connsiteY453" fmla="*/ 1256792 h 2586228"/>
                <a:gd name="connsiteX454" fmla="*/ 11843403 w 12055763"/>
                <a:gd name="connsiteY454" fmla="*/ 1383919 h 2586228"/>
                <a:gd name="connsiteX455" fmla="*/ 12045079 w 12055763"/>
                <a:gd name="connsiteY455" fmla="*/ 1383919 h 2586228"/>
                <a:gd name="connsiteX456" fmla="*/ 12054984 w 12055763"/>
                <a:gd name="connsiteY456" fmla="*/ 1369949 h 2586228"/>
                <a:gd name="connsiteX457" fmla="*/ 12015741 w 12055763"/>
                <a:gd name="connsiteY457" fmla="*/ 1267333 h 2586228"/>
                <a:gd name="connsiteX458" fmla="*/ 10528191 w 12055763"/>
                <a:gd name="connsiteY458" fmla="*/ 2353564 h 2586228"/>
                <a:gd name="connsiteX459" fmla="*/ 10329690 w 12055763"/>
                <a:gd name="connsiteY459" fmla="*/ 2353564 h 2586228"/>
                <a:gd name="connsiteX460" fmla="*/ 10142872 w 12055763"/>
                <a:gd name="connsiteY460" fmla="*/ 2469642 h 2586228"/>
                <a:gd name="connsiteX461" fmla="*/ 10103629 w 12055763"/>
                <a:gd name="connsiteY461" fmla="*/ 2572259 h 2586228"/>
                <a:gd name="connsiteX462" fmla="*/ 10113535 w 12055763"/>
                <a:gd name="connsiteY462" fmla="*/ 2586228 h 2586228"/>
                <a:gd name="connsiteX463" fmla="*/ 10315211 w 12055763"/>
                <a:gd name="connsiteY463" fmla="*/ 2586228 h 2586228"/>
                <a:gd name="connsiteX464" fmla="*/ 10502536 w 12055763"/>
                <a:gd name="connsiteY464" fmla="*/ 2459101 h 2586228"/>
                <a:gd name="connsiteX465" fmla="*/ 10539493 w 12055763"/>
                <a:gd name="connsiteY465" fmla="*/ 2369566 h 2586228"/>
                <a:gd name="connsiteX466" fmla="*/ 10528064 w 12055763"/>
                <a:gd name="connsiteY466" fmla="*/ 2353564 h 2586228"/>
                <a:gd name="connsiteX467" fmla="*/ 12015868 w 12055763"/>
                <a:gd name="connsiteY467" fmla="*/ 1868551 h 2586228"/>
                <a:gd name="connsiteX468" fmla="*/ 11829052 w 12055763"/>
                <a:gd name="connsiteY468" fmla="*/ 1752473 h 2586228"/>
                <a:gd name="connsiteX469" fmla="*/ 11630551 w 12055763"/>
                <a:gd name="connsiteY469" fmla="*/ 1752473 h 2586228"/>
                <a:gd name="connsiteX470" fmla="*/ 11619120 w 12055763"/>
                <a:gd name="connsiteY470" fmla="*/ 1768475 h 2586228"/>
                <a:gd name="connsiteX471" fmla="*/ 11656078 w 12055763"/>
                <a:gd name="connsiteY471" fmla="*/ 1858010 h 2586228"/>
                <a:gd name="connsiteX472" fmla="*/ 11843403 w 12055763"/>
                <a:gd name="connsiteY472" fmla="*/ 1985137 h 2586228"/>
                <a:gd name="connsiteX473" fmla="*/ 12045079 w 12055763"/>
                <a:gd name="connsiteY473" fmla="*/ 1985137 h 2586228"/>
                <a:gd name="connsiteX474" fmla="*/ 12054984 w 12055763"/>
                <a:gd name="connsiteY474" fmla="*/ 1971167 h 2586228"/>
                <a:gd name="connsiteX475" fmla="*/ 12015741 w 12055763"/>
                <a:gd name="connsiteY475" fmla="*/ 1868551 h 2586228"/>
                <a:gd name="connsiteX476" fmla="*/ 12015868 w 12055763"/>
                <a:gd name="connsiteY476" fmla="*/ 666242 h 2586228"/>
                <a:gd name="connsiteX477" fmla="*/ 11829052 w 12055763"/>
                <a:gd name="connsiteY477" fmla="*/ 550164 h 2586228"/>
                <a:gd name="connsiteX478" fmla="*/ 11630551 w 12055763"/>
                <a:gd name="connsiteY478" fmla="*/ 550164 h 2586228"/>
                <a:gd name="connsiteX479" fmla="*/ 11619120 w 12055763"/>
                <a:gd name="connsiteY479" fmla="*/ 566166 h 2586228"/>
                <a:gd name="connsiteX480" fmla="*/ 11656078 w 12055763"/>
                <a:gd name="connsiteY480" fmla="*/ 655701 h 2586228"/>
                <a:gd name="connsiteX481" fmla="*/ 11843403 w 12055763"/>
                <a:gd name="connsiteY481" fmla="*/ 782828 h 2586228"/>
                <a:gd name="connsiteX482" fmla="*/ 12045079 w 12055763"/>
                <a:gd name="connsiteY482" fmla="*/ 782828 h 2586228"/>
                <a:gd name="connsiteX483" fmla="*/ 12054984 w 12055763"/>
                <a:gd name="connsiteY483" fmla="*/ 768858 h 2586228"/>
                <a:gd name="connsiteX484" fmla="*/ 12015741 w 12055763"/>
                <a:gd name="connsiteY484" fmla="*/ 666242 h 2586228"/>
                <a:gd name="connsiteX485" fmla="*/ 12015868 w 12055763"/>
                <a:gd name="connsiteY485" fmla="*/ 65151 h 2586228"/>
                <a:gd name="connsiteX486" fmla="*/ 11972434 w 12055763"/>
                <a:gd name="connsiteY486" fmla="*/ 0 h 2586228"/>
                <a:gd name="connsiteX487" fmla="*/ 11758820 w 12055763"/>
                <a:gd name="connsiteY487" fmla="*/ 163449 h 2586228"/>
                <a:gd name="connsiteX488" fmla="*/ 11843529 w 12055763"/>
                <a:gd name="connsiteY488" fmla="*/ 181737 h 2586228"/>
                <a:gd name="connsiteX489" fmla="*/ 12045205 w 12055763"/>
                <a:gd name="connsiteY489" fmla="*/ 181737 h 2586228"/>
                <a:gd name="connsiteX490" fmla="*/ 12055111 w 12055763"/>
                <a:gd name="connsiteY490" fmla="*/ 167767 h 2586228"/>
                <a:gd name="connsiteX491" fmla="*/ 12015868 w 12055763"/>
                <a:gd name="connsiteY491" fmla="*/ 65151 h 2586228"/>
                <a:gd name="connsiteX492" fmla="*/ 11510790 w 12055763"/>
                <a:gd name="connsiteY492" fmla="*/ 966851 h 2586228"/>
                <a:gd name="connsiteX493" fmla="*/ 11323972 w 12055763"/>
                <a:gd name="connsiteY493" fmla="*/ 850773 h 2586228"/>
                <a:gd name="connsiteX494" fmla="*/ 11125471 w 12055763"/>
                <a:gd name="connsiteY494" fmla="*/ 850773 h 2586228"/>
                <a:gd name="connsiteX495" fmla="*/ 11114041 w 12055763"/>
                <a:gd name="connsiteY495" fmla="*/ 866775 h 2586228"/>
                <a:gd name="connsiteX496" fmla="*/ 11150998 w 12055763"/>
                <a:gd name="connsiteY496" fmla="*/ 956310 h 2586228"/>
                <a:gd name="connsiteX497" fmla="*/ 11338323 w 12055763"/>
                <a:gd name="connsiteY497" fmla="*/ 1083437 h 2586228"/>
                <a:gd name="connsiteX498" fmla="*/ 11539999 w 12055763"/>
                <a:gd name="connsiteY498" fmla="*/ 1083437 h 2586228"/>
                <a:gd name="connsiteX499" fmla="*/ 11549905 w 12055763"/>
                <a:gd name="connsiteY499" fmla="*/ 1069467 h 2586228"/>
                <a:gd name="connsiteX500" fmla="*/ 11510663 w 12055763"/>
                <a:gd name="connsiteY500" fmla="*/ 966851 h 2586228"/>
                <a:gd name="connsiteX501" fmla="*/ 11510790 w 12055763"/>
                <a:gd name="connsiteY501" fmla="*/ 365633 h 2586228"/>
                <a:gd name="connsiteX502" fmla="*/ 11502407 w 12055763"/>
                <a:gd name="connsiteY502" fmla="*/ 347091 h 2586228"/>
                <a:gd name="connsiteX503" fmla="*/ 11305049 w 12055763"/>
                <a:gd name="connsiteY503" fmla="*/ 479425 h 2586228"/>
                <a:gd name="connsiteX504" fmla="*/ 11338451 w 12055763"/>
                <a:gd name="connsiteY504" fmla="*/ 482219 h 2586228"/>
                <a:gd name="connsiteX505" fmla="*/ 11540127 w 12055763"/>
                <a:gd name="connsiteY505" fmla="*/ 482219 h 2586228"/>
                <a:gd name="connsiteX506" fmla="*/ 11550032 w 12055763"/>
                <a:gd name="connsiteY506" fmla="*/ 468249 h 2586228"/>
                <a:gd name="connsiteX507" fmla="*/ 11510790 w 12055763"/>
                <a:gd name="connsiteY507" fmla="*/ 365633 h 2586228"/>
                <a:gd name="connsiteX508" fmla="*/ 12015868 w 12055763"/>
                <a:gd name="connsiteY508" fmla="*/ 2469642 h 2586228"/>
                <a:gd name="connsiteX509" fmla="*/ 11829052 w 12055763"/>
                <a:gd name="connsiteY509" fmla="*/ 2353564 h 2586228"/>
                <a:gd name="connsiteX510" fmla="*/ 11630551 w 12055763"/>
                <a:gd name="connsiteY510" fmla="*/ 2353564 h 2586228"/>
                <a:gd name="connsiteX511" fmla="*/ 11619120 w 12055763"/>
                <a:gd name="connsiteY511" fmla="*/ 2369566 h 2586228"/>
                <a:gd name="connsiteX512" fmla="*/ 11656078 w 12055763"/>
                <a:gd name="connsiteY512" fmla="*/ 2459101 h 2586228"/>
                <a:gd name="connsiteX513" fmla="*/ 11843403 w 12055763"/>
                <a:gd name="connsiteY513" fmla="*/ 2586228 h 2586228"/>
                <a:gd name="connsiteX514" fmla="*/ 12045079 w 12055763"/>
                <a:gd name="connsiteY514" fmla="*/ 2586228 h 2586228"/>
                <a:gd name="connsiteX515" fmla="*/ 12054984 w 12055763"/>
                <a:gd name="connsiteY515" fmla="*/ 2572259 h 2586228"/>
                <a:gd name="connsiteX516" fmla="*/ 12015741 w 12055763"/>
                <a:gd name="connsiteY516" fmla="*/ 2469642 h 2586228"/>
                <a:gd name="connsiteX517" fmla="*/ 11510790 w 12055763"/>
                <a:gd name="connsiteY517" fmla="*/ 1567942 h 2586228"/>
                <a:gd name="connsiteX518" fmla="*/ 11323972 w 12055763"/>
                <a:gd name="connsiteY518" fmla="*/ 1451864 h 2586228"/>
                <a:gd name="connsiteX519" fmla="*/ 11125471 w 12055763"/>
                <a:gd name="connsiteY519" fmla="*/ 1451864 h 2586228"/>
                <a:gd name="connsiteX520" fmla="*/ 11114041 w 12055763"/>
                <a:gd name="connsiteY520" fmla="*/ 1467866 h 2586228"/>
                <a:gd name="connsiteX521" fmla="*/ 11150998 w 12055763"/>
                <a:gd name="connsiteY521" fmla="*/ 1557401 h 2586228"/>
                <a:gd name="connsiteX522" fmla="*/ 11338323 w 12055763"/>
                <a:gd name="connsiteY522" fmla="*/ 1684528 h 2586228"/>
                <a:gd name="connsiteX523" fmla="*/ 11539999 w 12055763"/>
                <a:gd name="connsiteY523" fmla="*/ 1684528 h 2586228"/>
                <a:gd name="connsiteX524" fmla="*/ 11549905 w 12055763"/>
                <a:gd name="connsiteY524" fmla="*/ 1670558 h 2586228"/>
                <a:gd name="connsiteX525" fmla="*/ 11510663 w 12055763"/>
                <a:gd name="connsiteY525" fmla="*/ 1567942 h 2586228"/>
                <a:gd name="connsiteX526" fmla="*/ 11629027 w 12055763"/>
                <a:gd name="connsiteY526" fmla="*/ 2285619 h 2586228"/>
                <a:gd name="connsiteX527" fmla="*/ 11830703 w 12055763"/>
                <a:gd name="connsiteY527" fmla="*/ 2285619 h 2586228"/>
                <a:gd name="connsiteX528" fmla="*/ 12018028 w 12055763"/>
                <a:gd name="connsiteY528" fmla="*/ 2158492 h 2586228"/>
                <a:gd name="connsiteX529" fmla="*/ 12054984 w 12055763"/>
                <a:gd name="connsiteY529" fmla="*/ 2068957 h 2586228"/>
                <a:gd name="connsiteX530" fmla="*/ 12043554 w 12055763"/>
                <a:gd name="connsiteY530" fmla="*/ 2052955 h 2586228"/>
                <a:gd name="connsiteX531" fmla="*/ 11845054 w 12055763"/>
                <a:gd name="connsiteY531" fmla="*/ 2052955 h 2586228"/>
                <a:gd name="connsiteX532" fmla="*/ 11658236 w 12055763"/>
                <a:gd name="connsiteY532" fmla="*/ 2169033 h 2586228"/>
                <a:gd name="connsiteX533" fmla="*/ 11618993 w 12055763"/>
                <a:gd name="connsiteY533" fmla="*/ 2271649 h 2586228"/>
                <a:gd name="connsiteX534" fmla="*/ 11628899 w 12055763"/>
                <a:gd name="connsiteY534" fmla="*/ 2285619 h 2586228"/>
                <a:gd name="connsiteX535" fmla="*/ 8507620 w 12055763"/>
                <a:gd name="connsiteY535" fmla="*/ 2353564 h 2586228"/>
                <a:gd name="connsiteX536" fmla="*/ 8309119 w 12055763"/>
                <a:gd name="connsiteY536" fmla="*/ 2353564 h 2586228"/>
                <a:gd name="connsiteX537" fmla="*/ 8122303 w 12055763"/>
                <a:gd name="connsiteY537" fmla="*/ 2469642 h 2586228"/>
                <a:gd name="connsiteX538" fmla="*/ 8083060 w 12055763"/>
                <a:gd name="connsiteY538" fmla="*/ 2572259 h 2586228"/>
                <a:gd name="connsiteX539" fmla="*/ 8092966 w 12055763"/>
                <a:gd name="connsiteY539" fmla="*/ 2586228 h 2586228"/>
                <a:gd name="connsiteX540" fmla="*/ 8294641 w 12055763"/>
                <a:gd name="connsiteY540" fmla="*/ 2586228 h 2586228"/>
                <a:gd name="connsiteX541" fmla="*/ 8481966 w 12055763"/>
                <a:gd name="connsiteY541" fmla="*/ 2459101 h 2586228"/>
                <a:gd name="connsiteX542" fmla="*/ 8518923 w 12055763"/>
                <a:gd name="connsiteY542" fmla="*/ 2369566 h 2586228"/>
                <a:gd name="connsiteX543" fmla="*/ 8507493 w 12055763"/>
                <a:gd name="connsiteY543" fmla="*/ 2353564 h 2586228"/>
                <a:gd name="connsiteX544" fmla="*/ 7587887 w 12055763"/>
                <a:gd name="connsiteY544" fmla="*/ 2285619 h 2586228"/>
                <a:gd name="connsiteX545" fmla="*/ 7789563 w 12055763"/>
                <a:gd name="connsiteY545" fmla="*/ 2285619 h 2586228"/>
                <a:gd name="connsiteX546" fmla="*/ 7976888 w 12055763"/>
                <a:gd name="connsiteY546" fmla="*/ 2158492 h 2586228"/>
                <a:gd name="connsiteX547" fmla="*/ 8013844 w 12055763"/>
                <a:gd name="connsiteY547" fmla="*/ 2068957 h 2586228"/>
                <a:gd name="connsiteX548" fmla="*/ 8002415 w 12055763"/>
                <a:gd name="connsiteY548" fmla="*/ 2052955 h 2586228"/>
                <a:gd name="connsiteX549" fmla="*/ 7803914 w 12055763"/>
                <a:gd name="connsiteY549" fmla="*/ 2052955 h 2586228"/>
                <a:gd name="connsiteX550" fmla="*/ 7617097 w 12055763"/>
                <a:gd name="connsiteY550" fmla="*/ 2169033 h 2586228"/>
                <a:gd name="connsiteX551" fmla="*/ 7577854 w 12055763"/>
                <a:gd name="connsiteY551" fmla="*/ 2271649 h 2586228"/>
                <a:gd name="connsiteX552" fmla="*/ 7587760 w 12055763"/>
                <a:gd name="connsiteY552" fmla="*/ 2285619 h 2586228"/>
                <a:gd name="connsiteX553" fmla="*/ 7974729 w 12055763"/>
                <a:gd name="connsiteY553" fmla="*/ 1868551 h 2586228"/>
                <a:gd name="connsiteX554" fmla="*/ 7947804 w 12055763"/>
                <a:gd name="connsiteY554" fmla="*/ 1821180 h 2586228"/>
                <a:gd name="connsiteX555" fmla="*/ 7623319 w 12055763"/>
                <a:gd name="connsiteY555" fmla="*/ 1876171 h 2586228"/>
                <a:gd name="connsiteX556" fmla="*/ 7802390 w 12055763"/>
                <a:gd name="connsiteY556" fmla="*/ 1985010 h 2586228"/>
                <a:gd name="connsiteX557" fmla="*/ 8004066 w 12055763"/>
                <a:gd name="connsiteY557" fmla="*/ 1985010 h 2586228"/>
                <a:gd name="connsiteX558" fmla="*/ 8013972 w 12055763"/>
                <a:gd name="connsiteY558" fmla="*/ 1971040 h 2586228"/>
                <a:gd name="connsiteX559" fmla="*/ 7974729 w 12055763"/>
                <a:gd name="connsiteY559" fmla="*/ 1868424 h 2586228"/>
                <a:gd name="connsiteX560" fmla="*/ 7974729 w 12055763"/>
                <a:gd name="connsiteY560" fmla="*/ 2469642 h 2586228"/>
                <a:gd name="connsiteX561" fmla="*/ 7787912 w 12055763"/>
                <a:gd name="connsiteY561" fmla="*/ 2353564 h 2586228"/>
                <a:gd name="connsiteX562" fmla="*/ 7589411 w 12055763"/>
                <a:gd name="connsiteY562" fmla="*/ 2353564 h 2586228"/>
                <a:gd name="connsiteX563" fmla="*/ 7577980 w 12055763"/>
                <a:gd name="connsiteY563" fmla="*/ 2369566 h 2586228"/>
                <a:gd name="connsiteX564" fmla="*/ 7614938 w 12055763"/>
                <a:gd name="connsiteY564" fmla="*/ 2459101 h 2586228"/>
                <a:gd name="connsiteX565" fmla="*/ 7802263 w 12055763"/>
                <a:gd name="connsiteY565" fmla="*/ 2586228 h 2586228"/>
                <a:gd name="connsiteX566" fmla="*/ 8003939 w 12055763"/>
                <a:gd name="connsiteY566" fmla="*/ 2586228 h 2586228"/>
                <a:gd name="connsiteX567" fmla="*/ 8013844 w 12055763"/>
                <a:gd name="connsiteY567" fmla="*/ 2572259 h 2586228"/>
                <a:gd name="connsiteX568" fmla="*/ 7974602 w 12055763"/>
                <a:gd name="connsiteY568" fmla="*/ 2469642 h 2586228"/>
                <a:gd name="connsiteX569" fmla="*/ 6577602 w 12055763"/>
                <a:gd name="connsiteY569" fmla="*/ 2285619 h 2586228"/>
                <a:gd name="connsiteX570" fmla="*/ 6779278 w 12055763"/>
                <a:gd name="connsiteY570" fmla="*/ 2285619 h 2586228"/>
                <a:gd name="connsiteX571" fmla="*/ 6966603 w 12055763"/>
                <a:gd name="connsiteY571" fmla="*/ 2158492 h 2586228"/>
                <a:gd name="connsiteX572" fmla="*/ 7003560 w 12055763"/>
                <a:gd name="connsiteY572" fmla="*/ 2068957 h 2586228"/>
                <a:gd name="connsiteX573" fmla="*/ 6992129 w 12055763"/>
                <a:gd name="connsiteY573" fmla="*/ 2052955 h 2586228"/>
                <a:gd name="connsiteX574" fmla="*/ 6793629 w 12055763"/>
                <a:gd name="connsiteY574" fmla="*/ 2052955 h 2586228"/>
                <a:gd name="connsiteX575" fmla="*/ 6606812 w 12055763"/>
                <a:gd name="connsiteY575" fmla="*/ 2169033 h 2586228"/>
                <a:gd name="connsiteX576" fmla="*/ 6567568 w 12055763"/>
                <a:gd name="connsiteY576" fmla="*/ 2271649 h 2586228"/>
                <a:gd name="connsiteX577" fmla="*/ 6577475 w 12055763"/>
                <a:gd name="connsiteY577" fmla="*/ 2285619 h 2586228"/>
                <a:gd name="connsiteX578" fmla="*/ 6964443 w 12055763"/>
                <a:gd name="connsiteY578" fmla="*/ 2469642 h 2586228"/>
                <a:gd name="connsiteX579" fmla="*/ 6777627 w 12055763"/>
                <a:gd name="connsiteY579" fmla="*/ 2353564 h 2586228"/>
                <a:gd name="connsiteX580" fmla="*/ 6579126 w 12055763"/>
                <a:gd name="connsiteY580" fmla="*/ 2353564 h 2586228"/>
                <a:gd name="connsiteX581" fmla="*/ 6567696 w 12055763"/>
                <a:gd name="connsiteY581" fmla="*/ 2369566 h 2586228"/>
                <a:gd name="connsiteX582" fmla="*/ 6604653 w 12055763"/>
                <a:gd name="connsiteY582" fmla="*/ 2459101 h 2586228"/>
                <a:gd name="connsiteX583" fmla="*/ 6791978 w 12055763"/>
                <a:gd name="connsiteY583" fmla="*/ 2586228 h 2586228"/>
                <a:gd name="connsiteX584" fmla="*/ 6993654 w 12055763"/>
                <a:gd name="connsiteY584" fmla="*/ 2586228 h 2586228"/>
                <a:gd name="connsiteX585" fmla="*/ 7003560 w 12055763"/>
                <a:gd name="connsiteY585" fmla="*/ 2572259 h 2586228"/>
                <a:gd name="connsiteX586" fmla="*/ 6964316 w 12055763"/>
                <a:gd name="connsiteY586" fmla="*/ 2469642 h 2586228"/>
                <a:gd name="connsiteX587" fmla="*/ 8479807 w 12055763"/>
                <a:gd name="connsiteY587" fmla="*/ 2169033 h 2586228"/>
                <a:gd name="connsiteX588" fmla="*/ 8292991 w 12055763"/>
                <a:gd name="connsiteY588" fmla="*/ 2052955 h 2586228"/>
                <a:gd name="connsiteX589" fmla="*/ 8094490 w 12055763"/>
                <a:gd name="connsiteY589" fmla="*/ 2052955 h 2586228"/>
                <a:gd name="connsiteX590" fmla="*/ 8083060 w 12055763"/>
                <a:gd name="connsiteY590" fmla="*/ 2068957 h 2586228"/>
                <a:gd name="connsiteX591" fmla="*/ 8120016 w 12055763"/>
                <a:gd name="connsiteY591" fmla="*/ 2158492 h 2586228"/>
                <a:gd name="connsiteX592" fmla="*/ 8307341 w 12055763"/>
                <a:gd name="connsiteY592" fmla="*/ 2285619 h 2586228"/>
                <a:gd name="connsiteX593" fmla="*/ 8509017 w 12055763"/>
                <a:gd name="connsiteY593" fmla="*/ 2285619 h 2586228"/>
                <a:gd name="connsiteX594" fmla="*/ 8518923 w 12055763"/>
                <a:gd name="connsiteY594" fmla="*/ 2271649 h 2586228"/>
                <a:gd name="connsiteX595" fmla="*/ 8479680 w 12055763"/>
                <a:gd name="connsiteY595" fmla="*/ 2169033 h 2586228"/>
                <a:gd name="connsiteX596" fmla="*/ 6995686 w 12055763"/>
                <a:gd name="connsiteY596" fmla="*/ 1950212 h 2586228"/>
                <a:gd name="connsiteX597" fmla="*/ 6714380 w 12055763"/>
                <a:gd name="connsiteY597" fmla="*/ 1969897 h 2586228"/>
                <a:gd name="connsiteX598" fmla="*/ 6792104 w 12055763"/>
                <a:gd name="connsiteY598" fmla="*/ 1985137 h 2586228"/>
                <a:gd name="connsiteX599" fmla="*/ 6993780 w 12055763"/>
                <a:gd name="connsiteY599" fmla="*/ 1985137 h 2586228"/>
                <a:gd name="connsiteX600" fmla="*/ 7003687 w 12055763"/>
                <a:gd name="connsiteY600" fmla="*/ 1971167 h 2586228"/>
                <a:gd name="connsiteX601" fmla="*/ 6995686 w 12055763"/>
                <a:gd name="connsiteY601" fmla="*/ 1950212 h 2586228"/>
                <a:gd name="connsiteX602" fmla="*/ 7497336 w 12055763"/>
                <a:gd name="connsiteY602" fmla="*/ 2353564 h 2586228"/>
                <a:gd name="connsiteX603" fmla="*/ 7298835 w 12055763"/>
                <a:gd name="connsiteY603" fmla="*/ 2353564 h 2586228"/>
                <a:gd name="connsiteX604" fmla="*/ 7112017 w 12055763"/>
                <a:gd name="connsiteY604" fmla="*/ 2469642 h 2586228"/>
                <a:gd name="connsiteX605" fmla="*/ 7072775 w 12055763"/>
                <a:gd name="connsiteY605" fmla="*/ 2572259 h 2586228"/>
                <a:gd name="connsiteX606" fmla="*/ 7082680 w 12055763"/>
                <a:gd name="connsiteY606" fmla="*/ 2586228 h 2586228"/>
                <a:gd name="connsiteX607" fmla="*/ 7284356 w 12055763"/>
                <a:gd name="connsiteY607" fmla="*/ 2586228 h 2586228"/>
                <a:gd name="connsiteX608" fmla="*/ 7471681 w 12055763"/>
                <a:gd name="connsiteY608" fmla="*/ 2459101 h 2586228"/>
                <a:gd name="connsiteX609" fmla="*/ 7508639 w 12055763"/>
                <a:gd name="connsiteY609" fmla="*/ 2369566 h 2586228"/>
                <a:gd name="connsiteX610" fmla="*/ 7497209 w 12055763"/>
                <a:gd name="connsiteY610" fmla="*/ 2353564 h 2586228"/>
                <a:gd name="connsiteX611" fmla="*/ 7469523 w 12055763"/>
                <a:gd name="connsiteY611" fmla="*/ 2169033 h 2586228"/>
                <a:gd name="connsiteX612" fmla="*/ 7282705 w 12055763"/>
                <a:gd name="connsiteY612" fmla="*/ 2052955 h 2586228"/>
                <a:gd name="connsiteX613" fmla="*/ 7084204 w 12055763"/>
                <a:gd name="connsiteY613" fmla="*/ 2052955 h 2586228"/>
                <a:gd name="connsiteX614" fmla="*/ 7072775 w 12055763"/>
                <a:gd name="connsiteY614" fmla="*/ 2068957 h 2586228"/>
                <a:gd name="connsiteX615" fmla="*/ 7109731 w 12055763"/>
                <a:gd name="connsiteY615" fmla="*/ 2158492 h 2586228"/>
                <a:gd name="connsiteX616" fmla="*/ 7297056 w 12055763"/>
                <a:gd name="connsiteY616" fmla="*/ 2285619 h 2586228"/>
                <a:gd name="connsiteX617" fmla="*/ 7498732 w 12055763"/>
                <a:gd name="connsiteY617" fmla="*/ 2285619 h 2586228"/>
                <a:gd name="connsiteX618" fmla="*/ 7508639 w 12055763"/>
                <a:gd name="connsiteY618" fmla="*/ 2271649 h 2586228"/>
                <a:gd name="connsiteX619" fmla="*/ 7469396 w 12055763"/>
                <a:gd name="connsiteY619" fmla="*/ 2169033 h 2586228"/>
                <a:gd name="connsiteX620" fmla="*/ 9995298 w 12055763"/>
                <a:gd name="connsiteY620" fmla="*/ 1868551 h 2586228"/>
                <a:gd name="connsiteX621" fmla="*/ 9808481 w 12055763"/>
                <a:gd name="connsiteY621" fmla="*/ 1752473 h 2586228"/>
                <a:gd name="connsiteX622" fmla="*/ 9609980 w 12055763"/>
                <a:gd name="connsiteY622" fmla="*/ 1752473 h 2586228"/>
                <a:gd name="connsiteX623" fmla="*/ 9598551 w 12055763"/>
                <a:gd name="connsiteY623" fmla="*/ 1768475 h 2586228"/>
                <a:gd name="connsiteX624" fmla="*/ 9635507 w 12055763"/>
                <a:gd name="connsiteY624" fmla="*/ 1858010 h 2586228"/>
                <a:gd name="connsiteX625" fmla="*/ 9822832 w 12055763"/>
                <a:gd name="connsiteY625" fmla="*/ 1985137 h 2586228"/>
                <a:gd name="connsiteX626" fmla="*/ 10024508 w 12055763"/>
                <a:gd name="connsiteY626" fmla="*/ 1985137 h 2586228"/>
                <a:gd name="connsiteX627" fmla="*/ 10034415 w 12055763"/>
                <a:gd name="connsiteY627" fmla="*/ 1971167 h 2586228"/>
                <a:gd name="connsiteX628" fmla="*/ 9995171 w 12055763"/>
                <a:gd name="connsiteY628" fmla="*/ 1868551 h 2586228"/>
                <a:gd name="connsiteX629" fmla="*/ 9490092 w 12055763"/>
                <a:gd name="connsiteY629" fmla="*/ 1567942 h 2586228"/>
                <a:gd name="connsiteX630" fmla="*/ 9326516 w 12055763"/>
                <a:gd name="connsiteY630" fmla="*/ 1452880 h 2586228"/>
                <a:gd name="connsiteX631" fmla="*/ 9116585 w 12055763"/>
                <a:gd name="connsiteY631" fmla="*/ 1523746 h 2586228"/>
                <a:gd name="connsiteX632" fmla="*/ 9130429 w 12055763"/>
                <a:gd name="connsiteY632" fmla="*/ 1557274 h 2586228"/>
                <a:gd name="connsiteX633" fmla="*/ 9317754 w 12055763"/>
                <a:gd name="connsiteY633" fmla="*/ 1684401 h 2586228"/>
                <a:gd name="connsiteX634" fmla="*/ 9519429 w 12055763"/>
                <a:gd name="connsiteY634" fmla="*/ 1684401 h 2586228"/>
                <a:gd name="connsiteX635" fmla="*/ 9529335 w 12055763"/>
                <a:gd name="connsiteY635" fmla="*/ 1670431 h 2586228"/>
                <a:gd name="connsiteX636" fmla="*/ 9490092 w 12055763"/>
                <a:gd name="connsiteY636" fmla="*/ 1567815 h 2586228"/>
                <a:gd name="connsiteX637" fmla="*/ 9995298 w 12055763"/>
                <a:gd name="connsiteY637" fmla="*/ 2469642 h 2586228"/>
                <a:gd name="connsiteX638" fmla="*/ 9808481 w 12055763"/>
                <a:gd name="connsiteY638" fmla="*/ 2353564 h 2586228"/>
                <a:gd name="connsiteX639" fmla="*/ 9609980 w 12055763"/>
                <a:gd name="connsiteY639" fmla="*/ 2353564 h 2586228"/>
                <a:gd name="connsiteX640" fmla="*/ 9598551 w 12055763"/>
                <a:gd name="connsiteY640" fmla="*/ 2369566 h 2586228"/>
                <a:gd name="connsiteX641" fmla="*/ 9635507 w 12055763"/>
                <a:gd name="connsiteY641" fmla="*/ 2459101 h 2586228"/>
                <a:gd name="connsiteX642" fmla="*/ 9822832 w 12055763"/>
                <a:gd name="connsiteY642" fmla="*/ 2586228 h 2586228"/>
                <a:gd name="connsiteX643" fmla="*/ 10024508 w 12055763"/>
                <a:gd name="connsiteY643" fmla="*/ 2586228 h 2586228"/>
                <a:gd name="connsiteX644" fmla="*/ 10034415 w 12055763"/>
                <a:gd name="connsiteY644" fmla="*/ 2572259 h 2586228"/>
                <a:gd name="connsiteX645" fmla="*/ 9995171 w 12055763"/>
                <a:gd name="connsiteY645" fmla="*/ 2469642 h 2586228"/>
                <a:gd name="connsiteX646" fmla="*/ 8985014 w 12055763"/>
                <a:gd name="connsiteY646" fmla="*/ 2469642 h 2586228"/>
                <a:gd name="connsiteX647" fmla="*/ 8798196 w 12055763"/>
                <a:gd name="connsiteY647" fmla="*/ 2353564 h 2586228"/>
                <a:gd name="connsiteX648" fmla="*/ 8599695 w 12055763"/>
                <a:gd name="connsiteY648" fmla="*/ 2353564 h 2586228"/>
                <a:gd name="connsiteX649" fmla="*/ 8588266 w 12055763"/>
                <a:gd name="connsiteY649" fmla="*/ 2369566 h 2586228"/>
                <a:gd name="connsiteX650" fmla="*/ 8625222 w 12055763"/>
                <a:gd name="connsiteY650" fmla="*/ 2459101 h 2586228"/>
                <a:gd name="connsiteX651" fmla="*/ 8812547 w 12055763"/>
                <a:gd name="connsiteY651" fmla="*/ 2586228 h 2586228"/>
                <a:gd name="connsiteX652" fmla="*/ 9014223 w 12055763"/>
                <a:gd name="connsiteY652" fmla="*/ 2586228 h 2586228"/>
                <a:gd name="connsiteX653" fmla="*/ 9024129 w 12055763"/>
                <a:gd name="connsiteY653" fmla="*/ 2572259 h 2586228"/>
                <a:gd name="connsiteX654" fmla="*/ 8984886 w 12055763"/>
                <a:gd name="connsiteY654" fmla="*/ 2469642 h 2586228"/>
                <a:gd name="connsiteX655" fmla="*/ 9995298 w 12055763"/>
                <a:gd name="connsiteY655" fmla="*/ 1267333 h 2586228"/>
                <a:gd name="connsiteX656" fmla="*/ 9955929 w 12055763"/>
                <a:gd name="connsiteY656" fmla="*/ 1205992 h 2586228"/>
                <a:gd name="connsiteX657" fmla="*/ 9676782 w 12055763"/>
                <a:gd name="connsiteY657" fmla="*/ 1322070 h 2586228"/>
                <a:gd name="connsiteX658" fmla="*/ 9822959 w 12055763"/>
                <a:gd name="connsiteY658" fmla="*/ 1383919 h 2586228"/>
                <a:gd name="connsiteX659" fmla="*/ 10024635 w 12055763"/>
                <a:gd name="connsiteY659" fmla="*/ 1383919 h 2586228"/>
                <a:gd name="connsiteX660" fmla="*/ 10034541 w 12055763"/>
                <a:gd name="connsiteY660" fmla="*/ 1369949 h 2586228"/>
                <a:gd name="connsiteX661" fmla="*/ 9995298 w 12055763"/>
                <a:gd name="connsiteY661" fmla="*/ 1267333 h 2586228"/>
                <a:gd name="connsiteX662" fmla="*/ 9608456 w 12055763"/>
                <a:gd name="connsiteY662" fmla="*/ 2285619 h 2586228"/>
                <a:gd name="connsiteX663" fmla="*/ 9810132 w 12055763"/>
                <a:gd name="connsiteY663" fmla="*/ 2285619 h 2586228"/>
                <a:gd name="connsiteX664" fmla="*/ 9997457 w 12055763"/>
                <a:gd name="connsiteY664" fmla="*/ 2158492 h 2586228"/>
                <a:gd name="connsiteX665" fmla="*/ 10034415 w 12055763"/>
                <a:gd name="connsiteY665" fmla="*/ 2068957 h 2586228"/>
                <a:gd name="connsiteX666" fmla="*/ 10022984 w 12055763"/>
                <a:gd name="connsiteY666" fmla="*/ 2052955 h 2586228"/>
                <a:gd name="connsiteX667" fmla="*/ 9824483 w 12055763"/>
                <a:gd name="connsiteY667" fmla="*/ 2052955 h 2586228"/>
                <a:gd name="connsiteX668" fmla="*/ 9637666 w 12055763"/>
                <a:gd name="connsiteY668" fmla="*/ 2169033 h 2586228"/>
                <a:gd name="connsiteX669" fmla="*/ 9598423 w 12055763"/>
                <a:gd name="connsiteY669" fmla="*/ 2271649 h 2586228"/>
                <a:gd name="connsiteX670" fmla="*/ 9608329 w 12055763"/>
                <a:gd name="connsiteY670" fmla="*/ 2285619 h 2586228"/>
                <a:gd name="connsiteX671" fmla="*/ 8598171 w 12055763"/>
                <a:gd name="connsiteY671" fmla="*/ 2285619 h 2586228"/>
                <a:gd name="connsiteX672" fmla="*/ 8799847 w 12055763"/>
                <a:gd name="connsiteY672" fmla="*/ 2285619 h 2586228"/>
                <a:gd name="connsiteX673" fmla="*/ 8987172 w 12055763"/>
                <a:gd name="connsiteY673" fmla="*/ 2158492 h 2586228"/>
                <a:gd name="connsiteX674" fmla="*/ 9024129 w 12055763"/>
                <a:gd name="connsiteY674" fmla="*/ 2068957 h 2586228"/>
                <a:gd name="connsiteX675" fmla="*/ 9012699 w 12055763"/>
                <a:gd name="connsiteY675" fmla="*/ 2052955 h 2586228"/>
                <a:gd name="connsiteX676" fmla="*/ 8814198 w 12055763"/>
                <a:gd name="connsiteY676" fmla="*/ 2052955 h 2586228"/>
                <a:gd name="connsiteX677" fmla="*/ 8627381 w 12055763"/>
                <a:gd name="connsiteY677" fmla="*/ 2169033 h 2586228"/>
                <a:gd name="connsiteX678" fmla="*/ 8588139 w 12055763"/>
                <a:gd name="connsiteY678" fmla="*/ 2271649 h 2586228"/>
                <a:gd name="connsiteX679" fmla="*/ 8598044 w 12055763"/>
                <a:gd name="connsiteY679" fmla="*/ 2285619 h 2586228"/>
                <a:gd name="connsiteX680" fmla="*/ 9490092 w 12055763"/>
                <a:gd name="connsiteY680" fmla="*/ 2169033 h 2586228"/>
                <a:gd name="connsiteX681" fmla="*/ 9303276 w 12055763"/>
                <a:gd name="connsiteY681" fmla="*/ 2052955 h 2586228"/>
                <a:gd name="connsiteX682" fmla="*/ 9104774 w 12055763"/>
                <a:gd name="connsiteY682" fmla="*/ 2052955 h 2586228"/>
                <a:gd name="connsiteX683" fmla="*/ 9093344 w 12055763"/>
                <a:gd name="connsiteY683" fmla="*/ 2068957 h 2586228"/>
                <a:gd name="connsiteX684" fmla="*/ 9130302 w 12055763"/>
                <a:gd name="connsiteY684" fmla="*/ 2158492 h 2586228"/>
                <a:gd name="connsiteX685" fmla="*/ 9317627 w 12055763"/>
                <a:gd name="connsiteY685" fmla="*/ 2285619 h 2586228"/>
                <a:gd name="connsiteX686" fmla="*/ 9519303 w 12055763"/>
                <a:gd name="connsiteY686" fmla="*/ 2285619 h 2586228"/>
                <a:gd name="connsiteX687" fmla="*/ 9529208 w 12055763"/>
                <a:gd name="connsiteY687" fmla="*/ 2271649 h 2586228"/>
                <a:gd name="connsiteX688" fmla="*/ 9489966 w 12055763"/>
                <a:gd name="connsiteY688" fmla="*/ 2169033 h 2586228"/>
                <a:gd name="connsiteX689" fmla="*/ 8985014 w 12055763"/>
                <a:gd name="connsiteY689" fmla="*/ 1868551 h 2586228"/>
                <a:gd name="connsiteX690" fmla="*/ 8798196 w 12055763"/>
                <a:gd name="connsiteY690" fmla="*/ 1752473 h 2586228"/>
                <a:gd name="connsiteX691" fmla="*/ 8599695 w 12055763"/>
                <a:gd name="connsiteY691" fmla="*/ 1752473 h 2586228"/>
                <a:gd name="connsiteX692" fmla="*/ 8588266 w 12055763"/>
                <a:gd name="connsiteY692" fmla="*/ 1768475 h 2586228"/>
                <a:gd name="connsiteX693" fmla="*/ 8625222 w 12055763"/>
                <a:gd name="connsiteY693" fmla="*/ 1858010 h 2586228"/>
                <a:gd name="connsiteX694" fmla="*/ 8812547 w 12055763"/>
                <a:gd name="connsiteY694" fmla="*/ 1985137 h 2586228"/>
                <a:gd name="connsiteX695" fmla="*/ 9014223 w 12055763"/>
                <a:gd name="connsiteY695" fmla="*/ 1985137 h 2586228"/>
                <a:gd name="connsiteX696" fmla="*/ 9024129 w 12055763"/>
                <a:gd name="connsiteY696" fmla="*/ 1971167 h 2586228"/>
                <a:gd name="connsiteX697" fmla="*/ 8984886 w 12055763"/>
                <a:gd name="connsiteY697" fmla="*/ 1868551 h 2586228"/>
                <a:gd name="connsiteX698" fmla="*/ 9517905 w 12055763"/>
                <a:gd name="connsiteY698" fmla="*/ 2353564 h 2586228"/>
                <a:gd name="connsiteX699" fmla="*/ 9319404 w 12055763"/>
                <a:gd name="connsiteY699" fmla="*/ 2353564 h 2586228"/>
                <a:gd name="connsiteX700" fmla="*/ 9132588 w 12055763"/>
                <a:gd name="connsiteY700" fmla="*/ 2469642 h 2586228"/>
                <a:gd name="connsiteX701" fmla="*/ 9093344 w 12055763"/>
                <a:gd name="connsiteY701" fmla="*/ 2572259 h 2586228"/>
                <a:gd name="connsiteX702" fmla="*/ 9103251 w 12055763"/>
                <a:gd name="connsiteY702" fmla="*/ 2586228 h 2586228"/>
                <a:gd name="connsiteX703" fmla="*/ 9304927 w 12055763"/>
                <a:gd name="connsiteY703" fmla="*/ 2586228 h 2586228"/>
                <a:gd name="connsiteX704" fmla="*/ 9492252 w 12055763"/>
                <a:gd name="connsiteY704" fmla="*/ 2459101 h 2586228"/>
                <a:gd name="connsiteX705" fmla="*/ 9529208 w 12055763"/>
                <a:gd name="connsiteY705" fmla="*/ 2369566 h 2586228"/>
                <a:gd name="connsiteX706" fmla="*/ 9517779 w 12055763"/>
                <a:gd name="connsiteY706" fmla="*/ 2353564 h 2586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Lst>
              <a:rect l="l" t="t" r="r" b="b"/>
              <a:pathLst>
                <a:path w="12055763" h="2586228">
                  <a:moveTo>
                    <a:pt x="3467499" y="2369566"/>
                  </a:moveTo>
                  <a:lnTo>
                    <a:pt x="3430542" y="2459101"/>
                  </a:lnTo>
                  <a:cubicBezTo>
                    <a:pt x="3401077" y="2536317"/>
                    <a:pt x="3327418" y="2586228"/>
                    <a:pt x="3243217" y="2586228"/>
                  </a:cubicBezTo>
                  <a:lnTo>
                    <a:pt x="3041540" y="2586228"/>
                  </a:lnTo>
                  <a:cubicBezTo>
                    <a:pt x="3034302" y="2586228"/>
                    <a:pt x="3029095" y="2578862"/>
                    <a:pt x="3031634" y="2572259"/>
                  </a:cubicBezTo>
                  <a:lnTo>
                    <a:pt x="3070877" y="2469642"/>
                  </a:lnTo>
                  <a:cubicBezTo>
                    <a:pt x="3100596" y="2391918"/>
                    <a:pt x="3172858" y="2353564"/>
                    <a:pt x="3257694" y="2353564"/>
                  </a:cubicBezTo>
                  <a:lnTo>
                    <a:pt x="3456195" y="2353564"/>
                  </a:lnTo>
                  <a:cubicBezTo>
                    <a:pt x="3464451" y="2353564"/>
                    <a:pt x="3470419" y="2362073"/>
                    <a:pt x="3467626" y="2369566"/>
                  </a:cubicBezTo>
                  <a:close/>
                  <a:moveTo>
                    <a:pt x="3933588" y="2469642"/>
                  </a:moveTo>
                  <a:cubicBezTo>
                    <a:pt x="3903870" y="2391918"/>
                    <a:pt x="3831607" y="2353564"/>
                    <a:pt x="3746771" y="2353564"/>
                  </a:cubicBezTo>
                  <a:lnTo>
                    <a:pt x="3548270" y="2353564"/>
                  </a:lnTo>
                  <a:cubicBezTo>
                    <a:pt x="3540015" y="2353564"/>
                    <a:pt x="3534046" y="2362073"/>
                    <a:pt x="3536840" y="2369566"/>
                  </a:cubicBezTo>
                  <a:lnTo>
                    <a:pt x="3573797" y="2459101"/>
                  </a:lnTo>
                  <a:cubicBezTo>
                    <a:pt x="3603262" y="2536317"/>
                    <a:pt x="3676921" y="2586228"/>
                    <a:pt x="3761122" y="2586228"/>
                  </a:cubicBezTo>
                  <a:lnTo>
                    <a:pt x="3962799" y="2586228"/>
                  </a:lnTo>
                  <a:cubicBezTo>
                    <a:pt x="3970038" y="2586228"/>
                    <a:pt x="3975244" y="2578862"/>
                    <a:pt x="3972705" y="2572259"/>
                  </a:cubicBezTo>
                  <a:lnTo>
                    <a:pt x="3933462" y="2469642"/>
                  </a:lnTo>
                  <a:close/>
                  <a:moveTo>
                    <a:pt x="3546746" y="2285619"/>
                  </a:moveTo>
                  <a:lnTo>
                    <a:pt x="3748422" y="2285619"/>
                  </a:lnTo>
                  <a:cubicBezTo>
                    <a:pt x="3832624" y="2285619"/>
                    <a:pt x="3906283" y="2235708"/>
                    <a:pt x="3935747" y="2158492"/>
                  </a:cubicBezTo>
                  <a:lnTo>
                    <a:pt x="3972705" y="2068957"/>
                  </a:lnTo>
                  <a:cubicBezTo>
                    <a:pt x="3975626" y="2061337"/>
                    <a:pt x="3969530" y="2052955"/>
                    <a:pt x="3961275" y="2052955"/>
                  </a:cubicBezTo>
                  <a:lnTo>
                    <a:pt x="3762774" y="2052955"/>
                  </a:lnTo>
                  <a:cubicBezTo>
                    <a:pt x="3677938" y="2052955"/>
                    <a:pt x="3605675" y="2091309"/>
                    <a:pt x="3575957" y="2169033"/>
                  </a:cubicBezTo>
                  <a:lnTo>
                    <a:pt x="3536713" y="2271649"/>
                  </a:lnTo>
                  <a:cubicBezTo>
                    <a:pt x="3534174" y="2278253"/>
                    <a:pt x="3539381" y="2285619"/>
                    <a:pt x="3546619" y="2285619"/>
                  </a:cubicBezTo>
                  <a:close/>
                  <a:moveTo>
                    <a:pt x="2536334" y="2285619"/>
                  </a:moveTo>
                  <a:lnTo>
                    <a:pt x="2738011" y="2285619"/>
                  </a:lnTo>
                  <a:cubicBezTo>
                    <a:pt x="2822212" y="2285619"/>
                    <a:pt x="2895871" y="2235708"/>
                    <a:pt x="2925336" y="2158492"/>
                  </a:cubicBezTo>
                  <a:lnTo>
                    <a:pt x="2962293" y="2068957"/>
                  </a:lnTo>
                  <a:cubicBezTo>
                    <a:pt x="2965214" y="2061337"/>
                    <a:pt x="2959118" y="2052955"/>
                    <a:pt x="2950862" y="2052955"/>
                  </a:cubicBezTo>
                  <a:lnTo>
                    <a:pt x="2752362" y="2052955"/>
                  </a:lnTo>
                  <a:cubicBezTo>
                    <a:pt x="2667525" y="2052955"/>
                    <a:pt x="2595262" y="2091309"/>
                    <a:pt x="2565545" y="2169033"/>
                  </a:cubicBezTo>
                  <a:lnTo>
                    <a:pt x="2526302" y="2271649"/>
                  </a:lnTo>
                  <a:cubicBezTo>
                    <a:pt x="2523762" y="2278253"/>
                    <a:pt x="2528968" y="2285619"/>
                    <a:pt x="2536208" y="2285619"/>
                  </a:cubicBezTo>
                  <a:close/>
                  <a:moveTo>
                    <a:pt x="2923303" y="2469642"/>
                  </a:moveTo>
                  <a:cubicBezTo>
                    <a:pt x="2893586" y="2391918"/>
                    <a:pt x="2821322" y="2353564"/>
                    <a:pt x="2736487" y="2353564"/>
                  </a:cubicBezTo>
                  <a:lnTo>
                    <a:pt x="2537986" y="2353564"/>
                  </a:lnTo>
                  <a:cubicBezTo>
                    <a:pt x="2529730" y="2353564"/>
                    <a:pt x="2523762" y="2362073"/>
                    <a:pt x="2526555" y="2369566"/>
                  </a:cubicBezTo>
                  <a:lnTo>
                    <a:pt x="2563512" y="2459101"/>
                  </a:lnTo>
                  <a:cubicBezTo>
                    <a:pt x="2592977" y="2536317"/>
                    <a:pt x="2666637" y="2586228"/>
                    <a:pt x="2750837" y="2586228"/>
                  </a:cubicBezTo>
                  <a:lnTo>
                    <a:pt x="2952514" y="2586228"/>
                  </a:lnTo>
                  <a:cubicBezTo>
                    <a:pt x="2959752" y="2586228"/>
                    <a:pt x="2964959" y="2578862"/>
                    <a:pt x="2962420" y="2572259"/>
                  </a:cubicBezTo>
                  <a:lnTo>
                    <a:pt x="2923177" y="2469642"/>
                  </a:lnTo>
                  <a:close/>
                  <a:moveTo>
                    <a:pt x="1913018" y="2469642"/>
                  </a:moveTo>
                  <a:cubicBezTo>
                    <a:pt x="1883300" y="2391918"/>
                    <a:pt x="1811037" y="2353564"/>
                    <a:pt x="1726201" y="2353564"/>
                  </a:cubicBezTo>
                  <a:lnTo>
                    <a:pt x="1527700" y="2353564"/>
                  </a:lnTo>
                  <a:cubicBezTo>
                    <a:pt x="1519445" y="2353564"/>
                    <a:pt x="1513476" y="2362073"/>
                    <a:pt x="1516270" y="2369566"/>
                  </a:cubicBezTo>
                  <a:lnTo>
                    <a:pt x="1553227" y="2459101"/>
                  </a:lnTo>
                  <a:cubicBezTo>
                    <a:pt x="1582691" y="2536317"/>
                    <a:pt x="1656351" y="2586228"/>
                    <a:pt x="1740552" y="2586228"/>
                  </a:cubicBezTo>
                  <a:lnTo>
                    <a:pt x="1942228" y="2586228"/>
                  </a:lnTo>
                  <a:cubicBezTo>
                    <a:pt x="1949468" y="2586228"/>
                    <a:pt x="1954674" y="2578862"/>
                    <a:pt x="1952134" y="2572259"/>
                  </a:cubicBezTo>
                  <a:lnTo>
                    <a:pt x="1912891" y="2469642"/>
                  </a:lnTo>
                  <a:close/>
                  <a:moveTo>
                    <a:pt x="1526049" y="2285619"/>
                  </a:moveTo>
                  <a:lnTo>
                    <a:pt x="1727725" y="2285619"/>
                  </a:lnTo>
                  <a:cubicBezTo>
                    <a:pt x="1811926" y="2285619"/>
                    <a:pt x="1885587" y="2235708"/>
                    <a:pt x="1915050" y="2158492"/>
                  </a:cubicBezTo>
                  <a:lnTo>
                    <a:pt x="1952007" y="2068957"/>
                  </a:lnTo>
                  <a:cubicBezTo>
                    <a:pt x="1954928" y="2061337"/>
                    <a:pt x="1948959" y="2052955"/>
                    <a:pt x="1940577" y="2052955"/>
                  </a:cubicBezTo>
                  <a:lnTo>
                    <a:pt x="1742076" y="2052955"/>
                  </a:lnTo>
                  <a:cubicBezTo>
                    <a:pt x="1657240" y="2052955"/>
                    <a:pt x="1584977" y="2091309"/>
                    <a:pt x="1555259" y="2169033"/>
                  </a:cubicBezTo>
                  <a:lnTo>
                    <a:pt x="1516016" y="2271649"/>
                  </a:lnTo>
                  <a:cubicBezTo>
                    <a:pt x="1513476" y="2278253"/>
                    <a:pt x="1518683" y="2285619"/>
                    <a:pt x="1525922" y="2285619"/>
                  </a:cubicBezTo>
                  <a:close/>
                  <a:moveTo>
                    <a:pt x="2445783" y="2353564"/>
                  </a:moveTo>
                  <a:lnTo>
                    <a:pt x="2247283" y="2353564"/>
                  </a:lnTo>
                  <a:cubicBezTo>
                    <a:pt x="2162446" y="2353564"/>
                    <a:pt x="2090183" y="2391918"/>
                    <a:pt x="2060465" y="2469642"/>
                  </a:cubicBezTo>
                  <a:lnTo>
                    <a:pt x="2021222" y="2572259"/>
                  </a:lnTo>
                  <a:cubicBezTo>
                    <a:pt x="2018682" y="2578862"/>
                    <a:pt x="2023890" y="2586228"/>
                    <a:pt x="2031128" y="2586228"/>
                  </a:cubicBezTo>
                  <a:lnTo>
                    <a:pt x="2232805" y="2586228"/>
                  </a:lnTo>
                  <a:cubicBezTo>
                    <a:pt x="2317005" y="2586228"/>
                    <a:pt x="2390665" y="2536317"/>
                    <a:pt x="2420130" y="2459101"/>
                  </a:cubicBezTo>
                  <a:lnTo>
                    <a:pt x="2457087" y="2369566"/>
                  </a:lnTo>
                  <a:cubicBezTo>
                    <a:pt x="2460008" y="2361946"/>
                    <a:pt x="2453912" y="2353564"/>
                    <a:pt x="2445656" y="2353564"/>
                  </a:cubicBezTo>
                  <a:close/>
                  <a:moveTo>
                    <a:pt x="1407812" y="2169033"/>
                  </a:moveTo>
                  <a:cubicBezTo>
                    <a:pt x="1378094" y="2091309"/>
                    <a:pt x="1305831" y="2052955"/>
                    <a:pt x="1220995" y="2052955"/>
                  </a:cubicBezTo>
                  <a:lnTo>
                    <a:pt x="1022494" y="2052955"/>
                  </a:lnTo>
                  <a:cubicBezTo>
                    <a:pt x="1014239" y="2052955"/>
                    <a:pt x="1008270" y="2061464"/>
                    <a:pt x="1011064" y="2068957"/>
                  </a:cubicBezTo>
                  <a:lnTo>
                    <a:pt x="1048021" y="2158492"/>
                  </a:lnTo>
                  <a:cubicBezTo>
                    <a:pt x="1077485" y="2235708"/>
                    <a:pt x="1151145" y="2285619"/>
                    <a:pt x="1235346" y="2285619"/>
                  </a:cubicBezTo>
                  <a:lnTo>
                    <a:pt x="1437022" y="2285619"/>
                  </a:lnTo>
                  <a:cubicBezTo>
                    <a:pt x="1444261" y="2285619"/>
                    <a:pt x="1449468" y="2278253"/>
                    <a:pt x="1446928" y="2271649"/>
                  </a:cubicBezTo>
                  <a:lnTo>
                    <a:pt x="1407685" y="2169033"/>
                  </a:lnTo>
                  <a:close/>
                  <a:moveTo>
                    <a:pt x="2418097" y="2169033"/>
                  </a:moveTo>
                  <a:cubicBezTo>
                    <a:pt x="2388380" y="2091309"/>
                    <a:pt x="2316117" y="2052955"/>
                    <a:pt x="2231280" y="2052955"/>
                  </a:cubicBezTo>
                  <a:lnTo>
                    <a:pt x="2032779" y="2052955"/>
                  </a:lnTo>
                  <a:cubicBezTo>
                    <a:pt x="2024524" y="2052955"/>
                    <a:pt x="2018555" y="2061464"/>
                    <a:pt x="2021349" y="2068957"/>
                  </a:cubicBezTo>
                  <a:lnTo>
                    <a:pt x="2058306" y="2158492"/>
                  </a:lnTo>
                  <a:cubicBezTo>
                    <a:pt x="2087771" y="2235708"/>
                    <a:pt x="2161430" y="2285619"/>
                    <a:pt x="2245631" y="2285619"/>
                  </a:cubicBezTo>
                  <a:lnTo>
                    <a:pt x="2447308" y="2285619"/>
                  </a:lnTo>
                  <a:cubicBezTo>
                    <a:pt x="2454546" y="2285619"/>
                    <a:pt x="2459753" y="2278253"/>
                    <a:pt x="2457214" y="2271649"/>
                  </a:cubicBezTo>
                  <a:lnTo>
                    <a:pt x="2417971" y="2169033"/>
                  </a:lnTo>
                  <a:close/>
                  <a:moveTo>
                    <a:pt x="5567317" y="2285619"/>
                  </a:moveTo>
                  <a:lnTo>
                    <a:pt x="5768993" y="2285619"/>
                  </a:lnTo>
                  <a:cubicBezTo>
                    <a:pt x="5853194" y="2285619"/>
                    <a:pt x="5926854" y="2235708"/>
                    <a:pt x="5956318" y="2158492"/>
                  </a:cubicBezTo>
                  <a:lnTo>
                    <a:pt x="5993275" y="2068957"/>
                  </a:lnTo>
                  <a:cubicBezTo>
                    <a:pt x="5996196" y="2061337"/>
                    <a:pt x="5990226" y="2052955"/>
                    <a:pt x="5981844" y="2052955"/>
                  </a:cubicBezTo>
                  <a:lnTo>
                    <a:pt x="5783344" y="2052955"/>
                  </a:lnTo>
                  <a:cubicBezTo>
                    <a:pt x="5698507" y="2052955"/>
                    <a:pt x="5626244" y="2091309"/>
                    <a:pt x="5596526" y="2169033"/>
                  </a:cubicBezTo>
                  <a:lnTo>
                    <a:pt x="5557284" y="2271649"/>
                  </a:lnTo>
                  <a:cubicBezTo>
                    <a:pt x="5554744" y="2278253"/>
                    <a:pt x="5559951" y="2285619"/>
                    <a:pt x="5567190" y="2285619"/>
                  </a:cubicBezTo>
                  <a:close/>
                  <a:moveTo>
                    <a:pt x="5448953" y="2169033"/>
                  </a:moveTo>
                  <a:cubicBezTo>
                    <a:pt x="5419235" y="2091309"/>
                    <a:pt x="5346972" y="2052955"/>
                    <a:pt x="5262136" y="2052955"/>
                  </a:cubicBezTo>
                  <a:lnTo>
                    <a:pt x="5063635" y="2052955"/>
                  </a:lnTo>
                  <a:cubicBezTo>
                    <a:pt x="5055380" y="2052955"/>
                    <a:pt x="5049411" y="2061464"/>
                    <a:pt x="5052205" y="2068957"/>
                  </a:cubicBezTo>
                  <a:lnTo>
                    <a:pt x="5089162" y="2158492"/>
                  </a:lnTo>
                  <a:cubicBezTo>
                    <a:pt x="5118626" y="2235708"/>
                    <a:pt x="5192286" y="2285619"/>
                    <a:pt x="5276487" y="2285619"/>
                  </a:cubicBezTo>
                  <a:lnTo>
                    <a:pt x="5478163" y="2285619"/>
                  </a:lnTo>
                  <a:cubicBezTo>
                    <a:pt x="5485401" y="2285619"/>
                    <a:pt x="5490609" y="2278253"/>
                    <a:pt x="5488069" y="2271649"/>
                  </a:cubicBezTo>
                  <a:lnTo>
                    <a:pt x="5448826" y="2169033"/>
                  </a:lnTo>
                  <a:close/>
                  <a:moveTo>
                    <a:pt x="5954159" y="2469642"/>
                  </a:moveTo>
                  <a:cubicBezTo>
                    <a:pt x="5924441" y="2391918"/>
                    <a:pt x="5852178" y="2353564"/>
                    <a:pt x="5767342" y="2353564"/>
                  </a:cubicBezTo>
                  <a:lnTo>
                    <a:pt x="5568841" y="2353564"/>
                  </a:lnTo>
                  <a:cubicBezTo>
                    <a:pt x="5560586" y="2353564"/>
                    <a:pt x="5554617" y="2362073"/>
                    <a:pt x="5557411" y="2369566"/>
                  </a:cubicBezTo>
                  <a:lnTo>
                    <a:pt x="5594368" y="2459101"/>
                  </a:lnTo>
                  <a:cubicBezTo>
                    <a:pt x="5623832" y="2536317"/>
                    <a:pt x="5697492" y="2586228"/>
                    <a:pt x="5781693" y="2586228"/>
                  </a:cubicBezTo>
                  <a:lnTo>
                    <a:pt x="5983369" y="2586228"/>
                  </a:lnTo>
                  <a:cubicBezTo>
                    <a:pt x="5990607" y="2586228"/>
                    <a:pt x="5995815" y="2578862"/>
                    <a:pt x="5993275" y="2572259"/>
                  </a:cubicBezTo>
                  <a:lnTo>
                    <a:pt x="5954032" y="2469642"/>
                  </a:lnTo>
                  <a:close/>
                  <a:moveTo>
                    <a:pt x="6486924" y="2353564"/>
                  </a:moveTo>
                  <a:lnTo>
                    <a:pt x="6288423" y="2353564"/>
                  </a:lnTo>
                  <a:cubicBezTo>
                    <a:pt x="6203587" y="2353564"/>
                    <a:pt x="6131324" y="2391918"/>
                    <a:pt x="6101606" y="2469642"/>
                  </a:cubicBezTo>
                  <a:lnTo>
                    <a:pt x="6062363" y="2572259"/>
                  </a:lnTo>
                  <a:cubicBezTo>
                    <a:pt x="6059823" y="2578862"/>
                    <a:pt x="6065030" y="2586228"/>
                    <a:pt x="6072269" y="2586228"/>
                  </a:cubicBezTo>
                  <a:lnTo>
                    <a:pt x="6273944" y="2586228"/>
                  </a:lnTo>
                  <a:cubicBezTo>
                    <a:pt x="6358146" y="2586228"/>
                    <a:pt x="6431806" y="2536317"/>
                    <a:pt x="6461269" y="2459101"/>
                  </a:cubicBezTo>
                  <a:lnTo>
                    <a:pt x="6498227" y="2369566"/>
                  </a:lnTo>
                  <a:cubicBezTo>
                    <a:pt x="6501148" y="2361946"/>
                    <a:pt x="6495052" y="2353564"/>
                    <a:pt x="6486797" y="2353564"/>
                  </a:cubicBezTo>
                  <a:close/>
                  <a:moveTo>
                    <a:pt x="4438668" y="2169033"/>
                  </a:moveTo>
                  <a:cubicBezTo>
                    <a:pt x="4408950" y="2091309"/>
                    <a:pt x="4336687" y="2052955"/>
                    <a:pt x="4251851" y="2052955"/>
                  </a:cubicBezTo>
                  <a:lnTo>
                    <a:pt x="4053350" y="2052955"/>
                  </a:lnTo>
                  <a:cubicBezTo>
                    <a:pt x="4045094" y="2052955"/>
                    <a:pt x="4039126" y="2061464"/>
                    <a:pt x="4041919" y="2068957"/>
                  </a:cubicBezTo>
                  <a:lnTo>
                    <a:pt x="4078876" y="2158492"/>
                  </a:lnTo>
                  <a:cubicBezTo>
                    <a:pt x="4108340" y="2235708"/>
                    <a:pt x="4182001" y="2285619"/>
                    <a:pt x="4266201" y="2285619"/>
                  </a:cubicBezTo>
                  <a:lnTo>
                    <a:pt x="4467878" y="2285619"/>
                  </a:lnTo>
                  <a:cubicBezTo>
                    <a:pt x="4475117" y="2285619"/>
                    <a:pt x="4480324" y="2278253"/>
                    <a:pt x="4477784" y="2271649"/>
                  </a:cubicBezTo>
                  <a:lnTo>
                    <a:pt x="4438541" y="2169033"/>
                  </a:lnTo>
                  <a:close/>
                  <a:moveTo>
                    <a:pt x="4466354" y="2353564"/>
                  </a:moveTo>
                  <a:lnTo>
                    <a:pt x="4267853" y="2353564"/>
                  </a:lnTo>
                  <a:cubicBezTo>
                    <a:pt x="4183017" y="2353564"/>
                    <a:pt x="4110753" y="2391918"/>
                    <a:pt x="4081036" y="2469642"/>
                  </a:cubicBezTo>
                  <a:lnTo>
                    <a:pt x="4041793" y="2572259"/>
                  </a:lnTo>
                  <a:cubicBezTo>
                    <a:pt x="4039252" y="2578862"/>
                    <a:pt x="4044459" y="2586228"/>
                    <a:pt x="4051699" y="2586228"/>
                  </a:cubicBezTo>
                  <a:lnTo>
                    <a:pt x="4253375" y="2586228"/>
                  </a:lnTo>
                  <a:cubicBezTo>
                    <a:pt x="4337576" y="2586228"/>
                    <a:pt x="4411236" y="2536317"/>
                    <a:pt x="4440700" y="2459101"/>
                  </a:cubicBezTo>
                  <a:lnTo>
                    <a:pt x="4477657" y="2369566"/>
                  </a:lnTo>
                  <a:cubicBezTo>
                    <a:pt x="4480578" y="2361946"/>
                    <a:pt x="4474482" y="2353564"/>
                    <a:pt x="4466226" y="2353564"/>
                  </a:cubicBezTo>
                  <a:close/>
                  <a:moveTo>
                    <a:pt x="5476638" y="2353564"/>
                  </a:moveTo>
                  <a:lnTo>
                    <a:pt x="5278138" y="2353564"/>
                  </a:lnTo>
                  <a:cubicBezTo>
                    <a:pt x="5193301" y="2353564"/>
                    <a:pt x="5121038" y="2391918"/>
                    <a:pt x="5091321" y="2469642"/>
                  </a:cubicBezTo>
                  <a:lnTo>
                    <a:pt x="5052078" y="2572259"/>
                  </a:lnTo>
                  <a:cubicBezTo>
                    <a:pt x="5049538" y="2578862"/>
                    <a:pt x="5054744" y="2586228"/>
                    <a:pt x="5061984" y="2586228"/>
                  </a:cubicBezTo>
                  <a:lnTo>
                    <a:pt x="5263660" y="2586228"/>
                  </a:lnTo>
                  <a:cubicBezTo>
                    <a:pt x="5347861" y="2586228"/>
                    <a:pt x="5421521" y="2536317"/>
                    <a:pt x="5450985" y="2459101"/>
                  </a:cubicBezTo>
                  <a:lnTo>
                    <a:pt x="5487942" y="2369566"/>
                  </a:lnTo>
                  <a:cubicBezTo>
                    <a:pt x="5490863" y="2361946"/>
                    <a:pt x="5484767" y="2353564"/>
                    <a:pt x="5476512" y="2353564"/>
                  </a:cubicBezTo>
                  <a:close/>
                  <a:moveTo>
                    <a:pt x="4557032" y="2285619"/>
                  </a:moveTo>
                  <a:lnTo>
                    <a:pt x="4758707" y="2285619"/>
                  </a:lnTo>
                  <a:cubicBezTo>
                    <a:pt x="4842909" y="2285619"/>
                    <a:pt x="4916569" y="2235708"/>
                    <a:pt x="4946032" y="2158492"/>
                  </a:cubicBezTo>
                  <a:lnTo>
                    <a:pt x="4982990" y="2068957"/>
                  </a:lnTo>
                  <a:cubicBezTo>
                    <a:pt x="4985911" y="2061337"/>
                    <a:pt x="4979815" y="2052955"/>
                    <a:pt x="4971560" y="2052955"/>
                  </a:cubicBezTo>
                  <a:lnTo>
                    <a:pt x="4773059" y="2052955"/>
                  </a:lnTo>
                  <a:cubicBezTo>
                    <a:pt x="4688223" y="2052955"/>
                    <a:pt x="4615960" y="2091309"/>
                    <a:pt x="4586242" y="2169033"/>
                  </a:cubicBezTo>
                  <a:lnTo>
                    <a:pt x="4546999" y="2271649"/>
                  </a:lnTo>
                  <a:cubicBezTo>
                    <a:pt x="4544459" y="2278253"/>
                    <a:pt x="4549666" y="2285619"/>
                    <a:pt x="4556905" y="2285619"/>
                  </a:cubicBezTo>
                  <a:close/>
                  <a:moveTo>
                    <a:pt x="4943874" y="2469642"/>
                  </a:moveTo>
                  <a:cubicBezTo>
                    <a:pt x="4914156" y="2391918"/>
                    <a:pt x="4841893" y="2353564"/>
                    <a:pt x="4757057" y="2353564"/>
                  </a:cubicBezTo>
                  <a:lnTo>
                    <a:pt x="4558556" y="2353564"/>
                  </a:lnTo>
                  <a:cubicBezTo>
                    <a:pt x="4550301" y="2353564"/>
                    <a:pt x="4544332" y="2362073"/>
                    <a:pt x="4547126" y="2369566"/>
                  </a:cubicBezTo>
                  <a:lnTo>
                    <a:pt x="4584082" y="2459101"/>
                  </a:lnTo>
                  <a:cubicBezTo>
                    <a:pt x="4613547" y="2536317"/>
                    <a:pt x="4687207" y="2586228"/>
                    <a:pt x="4771407" y="2586228"/>
                  </a:cubicBezTo>
                  <a:lnTo>
                    <a:pt x="4973084" y="2586228"/>
                  </a:lnTo>
                  <a:cubicBezTo>
                    <a:pt x="4980323" y="2586228"/>
                    <a:pt x="4985530" y="2578862"/>
                    <a:pt x="4982990" y="2572259"/>
                  </a:cubicBezTo>
                  <a:lnTo>
                    <a:pt x="4943747" y="2469642"/>
                  </a:lnTo>
                  <a:close/>
                  <a:moveTo>
                    <a:pt x="3428382" y="2169033"/>
                  </a:moveTo>
                  <a:cubicBezTo>
                    <a:pt x="3398664" y="2091309"/>
                    <a:pt x="3326401" y="2052955"/>
                    <a:pt x="3241565" y="2052955"/>
                  </a:cubicBezTo>
                  <a:lnTo>
                    <a:pt x="3043065" y="2052955"/>
                  </a:lnTo>
                  <a:cubicBezTo>
                    <a:pt x="3034809" y="2052955"/>
                    <a:pt x="3028840" y="2061464"/>
                    <a:pt x="3031634" y="2068957"/>
                  </a:cubicBezTo>
                  <a:lnTo>
                    <a:pt x="3068592" y="2158492"/>
                  </a:lnTo>
                  <a:cubicBezTo>
                    <a:pt x="3098055" y="2235708"/>
                    <a:pt x="3171715" y="2285619"/>
                    <a:pt x="3255917" y="2285619"/>
                  </a:cubicBezTo>
                  <a:lnTo>
                    <a:pt x="3457593" y="2285619"/>
                  </a:lnTo>
                  <a:cubicBezTo>
                    <a:pt x="3464832" y="2285619"/>
                    <a:pt x="3470038" y="2278253"/>
                    <a:pt x="3467499" y="2271649"/>
                  </a:cubicBezTo>
                  <a:lnTo>
                    <a:pt x="3428256" y="2169033"/>
                  </a:lnTo>
                  <a:close/>
                  <a:moveTo>
                    <a:pt x="10618741" y="1083437"/>
                  </a:moveTo>
                  <a:lnTo>
                    <a:pt x="10820417" y="1083437"/>
                  </a:lnTo>
                  <a:cubicBezTo>
                    <a:pt x="10904618" y="1083437"/>
                    <a:pt x="10978279" y="1033526"/>
                    <a:pt x="11007742" y="956310"/>
                  </a:cubicBezTo>
                  <a:lnTo>
                    <a:pt x="11044699" y="866775"/>
                  </a:lnTo>
                  <a:cubicBezTo>
                    <a:pt x="11047620" y="859155"/>
                    <a:pt x="11041524" y="850773"/>
                    <a:pt x="11033269" y="850773"/>
                  </a:cubicBezTo>
                  <a:lnTo>
                    <a:pt x="10834768" y="850773"/>
                  </a:lnTo>
                  <a:cubicBezTo>
                    <a:pt x="10749932" y="850773"/>
                    <a:pt x="10677669" y="889127"/>
                    <a:pt x="10647952" y="966851"/>
                  </a:cubicBezTo>
                  <a:lnTo>
                    <a:pt x="10608708" y="1069467"/>
                  </a:lnTo>
                  <a:cubicBezTo>
                    <a:pt x="10606168" y="1076071"/>
                    <a:pt x="10611376" y="1083437"/>
                    <a:pt x="10618615" y="1083437"/>
                  </a:cubicBezTo>
                  <a:close/>
                  <a:moveTo>
                    <a:pt x="11123820" y="1985137"/>
                  </a:moveTo>
                  <a:lnTo>
                    <a:pt x="11325496" y="1985137"/>
                  </a:lnTo>
                  <a:cubicBezTo>
                    <a:pt x="11409697" y="1985137"/>
                    <a:pt x="11483357" y="1935226"/>
                    <a:pt x="11512821" y="1858010"/>
                  </a:cubicBezTo>
                  <a:lnTo>
                    <a:pt x="11549779" y="1768475"/>
                  </a:lnTo>
                  <a:cubicBezTo>
                    <a:pt x="11552699" y="1760855"/>
                    <a:pt x="11546604" y="1752473"/>
                    <a:pt x="11538348" y="1752473"/>
                  </a:cubicBezTo>
                  <a:lnTo>
                    <a:pt x="11339847" y="1752473"/>
                  </a:lnTo>
                  <a:cubicBezTo>
                    <a:pt x="11255011" y="1752473"/>
                    <a:pt x="11182748" y="1790827"/>
                    <a:pt x="11153030" y="1868551"/>
                  </a:cubicBezTo>
                  <a:lnTo>
                    <a:pt x="11113788" y="1971167"/>
                  </a:lnTo>
                  <a:cubicBezTo>
                    <a:pt x="11111247" y="1977771"/>
                    <a:pt x="11116454" y="1985137"/>
                    <a:pt x="11123693" y="1985137"/>
                  </a:cubicBezTo>
                  <a:close/>
                  <a:moveTo>
                    <a:pt x="10113535" y="1384046"/>
                  </a:moveTo>
                  <a:lnTo>
                    <a:pt x="10315211" y="1384046"/>
                  </a:lnTo>
                  <a:cubicBezTo>
                    <a:pt x="10399413" y="1384046"/>
                    <a:pt x="10473072" y="1334135"/>
                    <a:pt x="10502536" y="1256919"/>
                  </a:cubicBezTo>
                  <a:lnTo>
                    <a:pt x="10539493" y="1167384"/>
                  </a:lnTo>
                  <a:cubicBezTo>
                    <a:pt x="10542415" y="1159764"/>
                    <a:pt x="10536318" y="1151382"/>
                    <a:pt x="10528064" y="1151382"/>
                  </a:cubicBezTo>
                  <a:lnTo>
                    <a:pt x="10329563" y="1151382"/>
                  </a:lnTo>
                  <a:cubicBezTo>
                    <a:pt x="10244727" y="1151382"/>
                    <a:pt x="10172464" y="1189736"/>
                    <a:pt x="10142745" y="1267460"/>
                  </a:cubicBezTo>
                  <a:lnTo>
                    <a:pt x="10103503" y="1370076"/>
                  </a:lnTo>
                  <a:cubicBezTo>
                    <a:pt x="10100963" y="1376680"/>
                    <a:pt x="10106169" y="1384046"/>
                    <a:pt x="10113408" y="1384046"/>
                  </a:cubicBezTo>
                  <a:close/>
                  <a:moveTo>
                    <a:pt x="10618741" y="1684528"/>
                  </a:moveTo>
                  <a:lnTo>
                    <a:pt x="10820417" y="1684528"/>
                  </a:lnTo>
                  <a:cubicBezTo>
                    <a:pt x="10904618" y="1684528"/>
                    <a:pt x="10978279" y="1634617"/>
                    <a:pt x="11007742" y="1557401"/>
                  </a:cubicBezTo>
                  <a:lnTo>
                    <a:pt x="11044699" y="1467866"/>
                  </a:lnTo>
                  <a:cubicBezTo>
                    <a:pt x="11047620" y="1460246"/>
                    <a:pt x="11041524" y="1451864"/>
                    <a:pt x="11033269" y="1451864"/>
                  </a:cubicBezTo>
                  <a:lnTo>
                    <a:pt x="10834768" y="1451864"/>
                  </a:lnTo>
                  <a:cubicBezTo>
                    <a:pt x="10749932" y="1451864"/>
                    <a:pt x="10677669" y="1490218"/>
                    <a:pt x="10647952" y="1567942"/>
                  </a:cubicBezTo>
                  <a:lnTo>
                    <a:pt x="10608708" y="1670558"/>
                  </a:lnTo>
                  <a:cubicBezTo>
                    <a:pt x="10606168" y="1677162"/>
                    <a:pt x="10611376" y="1684528"/>
                    <a:pt x="10618615" y="1684528"/>
                  </a:cubicBezTo>
                  <a:close/>
                  <a:moveTo>
                    <a:pt x="11123820" y="1384046"/>
                  </a:moveTo>
                  <a:lnTo>
                    <a:pt x="11325496" y="1384046"/>
                  </a:lnTo>
                  <a:cubicBezTo>
                    <a:pt x="11409697" y="1384046"/>
                    <a:pt x="11483357" y="1334135"/>
                    <a:pt x="11512821" y="1256919"/>
                  </a:cubicBezTo>
                  <a:lnTo>
                    <a:pt x="11549779" y="1167384"/>
                  </a:lnTo>
                  <a:cubicBezTo>
                    <a:pt x="11552699" y="1159764"/>
                    <a:pt x="11546604" y="1151382"/>
                    <a:pt x="11538348" y="1151382"/>
                  </a:cubicBezTo>
                  <a:lnTo>
                    <a:pt x="11339847" y="1151382"/>
                  </a:lnTo>
                  <a:cubicBezTo>
                    <a:pt x="11255011" y="1151382"/>
                    <a:pt x="11182748" y="1189736"/>
                    <a:pt x="11153030" y="1267460"/>
                  </a:cubicBezTo>
                  <a:lnTo>
                    <a:pt x="11113788" y="1370076"/>
                  </a:lnTo>
                  <a:cubicBezTo>
                    <a:pt x="11111247" y="1376680"/>
                    <a:pt x="11116454" y="1384046"/>
                    <a:pt x="11123693" y="1384046"/>
                  </a:cubicBezTo>
                  <a:close/>
                  <a:moveTo>
                    <a:pt x="10113535" y="1985137"/>
                  </a:moveTo>
                  <a:lnTo>
                    <a:pt x="10315211" y="1985137"/>
                  </a:lnTo>
                  <a:cubicBezTo>
                    <a:pt x="10399413" y="1985137"/>
                    <a:pt x="10473072" y="1935226"/>
                    <a:pt x="10502536" y="1858010"/>
                  </a:cubicBezTo>
                  <a:lnTo>
                    <a:pt x="10539493" y="1768475"/>
                  </a:lnTo>
                  <a:cubicBezTo>
                    <a:pt x="10542415" y="1760855"/>
                    <a:pt x="10536318" y="1752473"/>
                    <a:pt x="10528064" y="1752473"/>
                  </a:cubicBezTo>
                  <a:lnTo>
                    <a:pt x="10329563" y="1752473"/>
                  </a:lnTo>
                  <a:cubicBezTo>
                    <a:pt x="10244727" y="1752473"/>
                    <a:pt x="10172464" y="1790827"/>
                    <a:pt x="10142745" y="1868551"/>
                  </a:cubicBezTo>
                  <a:lnTo>
                    <a:pt x="10103503" y="1971167"/>
                  </a:lnTo>
                  <a:cubicBezTo>
                    <a:pt x="10100963" y="1977771"/>
                    <a:pt x="10106169" y="1985137"/>
                    <a:pt x="10113408" y="1985137"/>
                  </a:cubicBezTo>
                  <a:close/>
                  <a:moveTo>
                    <a:pt x="11629027" y="482219"/>
                  </a:moveTo>
                  <a:lnTo>
                    <a:pt x="11830703" y="482219"/>
                  </a:lnTo>
                  <a:cubicBezTo>
                    <a:pt x="11914904" y="482219"/>
                    <a:pt x="11988564" y="432308"/>
                    <a:pt x="12018028" y="355092"/>
                  </a:cubicBezTo>
                  <a:lnTo>
                    <a:pt x="12054984" y="265557"/>
                  </a:lnTo>
                  <a:cubicBezTo>
                    <a:pt x="12057905" y="257937"/>
                    <a:pt x="12051936" y="249555"/>
                    <a:pt x="12043554" y="249555"/>
                  </a:cubicBezTo>
                  <a:lnTo>
                    <a:pt x="11845054" y="249555"/>
                  </a:lnTo>
                  <a:cubicBezTo>
                    <a:pt x="11760217" y="249555"/>
                    <a:pt x="11687954" y="287909"/>
                    <a:pt x="11658236" y="365633"/>
                  </a:cubicBezTo>
                  <a:lnTo>
                    <a:pt x="11618993" y="468249"/>
                  </a:lnTo>
                  <a:cubicBezTo>
                    <a:pt x="11616454" y="474853"/>
                    <a:pt x="11621660" y="482219"/>
                    <a:pt x="11628899" y="482219"/>
                  </a:cubicBezTo>
                  <a:close/>
                  <a:moveTo>
                    <a:pt x="11629027" y="1083437"/>
                  </a:moveTo>
                  <a:lnTo>
                    <a:pt x="11830703" y="1083437"/>
                  </a:lnTo>
                  <a:cubicBezTo>
                    <a:pt x="11914904" y="1083437"/>
                    <a:pt x="11988564" y="1033526"/>
                    <a:pt x="12018028" y="956310"/>
                  </a:cubicBezTo>
                  <a:lnTo>
                    <a:pt x="12054984" y="866775"/>
                  </a:lnTo>
                  <a:cubicBezTo>
                    <a:pt x="12057905" y="859155"/>
                    <a:pt x="12051936" y="850773"/>
                    <a:pt x="12043554" y="850773"/>
                  </a:cubicBezTo>
                  <a:lnTo>
                    <a:pt x="11845054" y="850773"/>
                  </a:lnTo>
                  <a:cubicBezTo>
                    <a:pt x="11760217" y="850773"/>
                    <a:pt x="11687954" y="889127"/>
                    <a:pt x="11658236" y="966851"/>
                  </a:cubicBezTo>
                  <a:lnTo>
                    <a:pt x="11618993" y="1069467"/>
                  </a:lnTo>
                  <a:cubicBezTo>
                    <a:pt x="11616454" y="1076071"/>
                    <a:pt x="11621660" y="1083437"/>
                    <a:pt x="11628899" y="1083437"/>
                  </a:cubicBezTo>
                  <a:close/>
                  <a:moveTo>
                    <a:pt x="11629027" y="1684528"/>
                  </a:moveTo>
                  <a:lnTo>
                    <a:pt x="11830703" y="1684528"/>
                  </a:lnTo>
                  <a:cubicBezTo>
                    <a:pt x="11914904" y="1684528"/>
                    <a:pt x="11988564" y="1634617"/>
                    <a:pt x="12018028" y="1557401"/>
                  </a:cubicBezTo>
                  <a:lnTo>
                    <a:pt x="12054984" y="1467866"/>
                  </a:lnTo>
                  <a:cubicBezTo>
                    <a:pt x="12057905" y="1460246"/>
                    <a:pt x="12051936" y="1451864"/>
                    <a:pt x="12043554" y="1451864"/>
                  </a:cubicBezTo>
                  <a:lnTo>
                    <a:pt x="11845054" y="1451864"/>
                  </a:lnTo>
                  <a:cubicBezTo>
                    <a:pt x="11760217" y="1451864"/>
                    <a:pt x="11687954" y="1490218"/>
                    <a:pt x="11658236" y="1567942"/>
                  </a:cubicBezTo>
                  <a:lnTo>
                    <a:pt x="11618993" y="1670558"/>
                  </a:lnTo>
                  <a:cubicBezTo>
                    <a:pt x="11616454" y="1677162"/>
                    <a:pt x="11621660" y="1684528"/>
                    <a:pt x="11628899" y="1684528"/>
                  </a:cubicBezTo>
                  <a:close/>
                  <a:moveTo>
                    <a:pt x="1435498" y="2353564"/>
                  </a:moveTo>
                  <a:lnTo>
                    <a:pt x="1236997" y="2353564"/>
                  </a:lnTo>
                  <a:cubicBezTo>
                    <a:pt x="1152161" y="2353564"/>
                    <a:pt x="1079898" y="2391918"/>
                    <a:pt x="1050180" y="2469642"/>
                  </a:cubicBezTo>
                  <a:lnTo>
                    <a:pt x="1010937" y="2572259"/>
                  </a:lnTo>
                  <a:cubicBezTo>
                    <a:pt x="1008397" y="2578862"/>
                    <a:pt x="1013604" y="2586228"/>
                    <a:pt x="1020843" y="2586228"/>
                  </a:cubicBezTo>
                  <a:lnTo>
                    <a:pt x="1222519" y="2586228"/>
                  </a:lnTo>
                  <a:cubicBezTo>
                    <a:pt x="1306720" y="2586228"/>
                    <a:pt x="1380380" y="2536317"/>
                    <a:pt x="1409844" y="2459101"/>
                  </a:cubicBezTo>
                  <a:lnTo>
                    <a:pt x="1446801" y="2369566"/>
                  </a:lnTo>
                  <a:cubicBezTo>
                    <a:pt x="1449722" y="2361946"/>
                    <a:pt x="1443626" y="2353564"/>
                    <a:pt x="1435371" y="2353564"/>
                  </a:cubicBezTo>
                  <a:close/>
                  <a:moveTo>
                    <a:pt x="11123820" y="782828"/>
                  </a:moveTo>
                  <a:lnTo>
                    <a:pt x="11325496" y="782828"/>
                  </a:lnTo>
                  <a:cubicBezTo>
                    <a:pt x="11409697" y="782828"/>
                    <a:pt x="11483357" y="732917"/>
                    <a:pt x="11512821" y="655701"/>
                  </a:cubicBezTo>
                  <a:lnTo>
                    <a:pt x="11549779" y="566166"/>
                  </a:lnTo>
                  <a:cubicBezTo>
                    <a:pt x="11552699" y="558546"/>
                    <a:pt x="11546604" y="550164"/>
                    <a:pt x="11538348" y="550164"/>
                  </a:cubicBezTo>
                  <a:lnTo>
                    <a:pt x="11339847" y="550164"/>
                  </a:lnTo>
                  <a:cubicBezTo>
                    <a:pt x="11255011" y="550164"/>
                    <a:pt x="11182748" y="588518"/>
                    <a:pt x="11153030" y="666242"/>
                  </a:cubicBezTo>
                  <a:lnTo>
                    <a:pt x="11113788" y="768858"/>
                  </a:lnTo>
                  <a:cubicBezTo>
                    <a:pt x="11111247" y="775462"/>
                    <a:pt x="11116454" y="782828"/>
                    <a:pt x="11123693" y="782828"/>
                  </a:cubicBezTo>
                  <a:close/>
                  <a:moveTo>
                    <a:pt x="9608456" y="1684528"/>
                  </a:moveTo>
                  <a:lnTo>
                    <a:pt x="9810132" y="1684528"/>
                  </a:lnTo>
                  <a:cubicBezTo>
                    <a:pt x="9894333" y="1684528"/>
                    <a:pt x="9967993" y="1634617"/>
                    <a:pt x="9997457" y="1557401"/>
                  </a:cubicBezTo>
                  <a:lnTo>
                    <a:pt x="10034415" y="1467866"/>
                  </a:lnTo>
                  <a:cubicBezTo>
                    <a:pt x="10037335" y="1460246"/>
                    <a:pt x="10031240" y="1451864"/>
                    <a:pt x="10022984" y="1451864"/>
                  </a:cubicBezTo>
                  <a:lnTo>
                    <a:pt x="9824483" y="1451864"/>
                  </a:lnTo>
                  <a:cubicBezTo>
                    <a:pt x="9739647" y="1451864"/>
                    <a:pt x="9667384" y="1490218"/>
                    <a:pt x="9637666" y="1567942"/>
                  </a:cubicBezTo>
                  <a:lnTo>
                    <a:pt x="9598423" y="1670558"/>
                  </a:lnTo>
                  <a:cubicBezTo>
                    <a:pt x="9595883" y="1677162"/>
                    <a:pt x="9601091" y="1684528"/>
                    <a:pt x="9608329" y="1684528"/>
                  </a:cubicBezTo>
                  <a:close/>
                  <a:moveTo>
                    <a:pt x="397527" y="2169033"/>
                  </a:moveTo>
                  <a:cubicBezTo>
                    <a:pt x="367809" y="2091309"/>
                    <a:pt x="295546" y="2052955"/>
                    <a:pt x="210710" y="2052955"/>
                  </a:cubicBezTo>
                  <a:lnTo>
                    <a:pt x="12209" y="2052955"/>
                  </a:lnTo>
                  <a:cubicBezTo>
                    <a:pt x="3954" y="2052955"/>
                    <a:pt x="-2015" y="2061464"/>
                    <a:pt x="779" y="2068957"/>
                  </a:cubicBezTo>
                  <a:lnTo>
                    <a:pt x="37736" y="2158492"/>
                  </a:lnTo>
                  <a:cubicBezTo>
                    <a:pt x="67200" y="2235708"/>
                    <a:pt x="140860" y="2285619"/>
                    <a:pt x="225061" y="2285619"/>
                  </a:cubicBezTo>
                  <a:lnTo>
                    <a:pt x="426737" y="2285619"/>
                  </a:lnTo>
                  <a:cubicBezTo>
                    <a:pt x="433976" y="2285619"/>
                    <a:pt x="439183" y="2278253"/>
                    <a:pt x="436643" y="2271649"/>
                  </a:cubicBezTo>
                  <a:lnTo>
                    <a:pt x="397400" y="2169033"/>
                  </a:lnTo>
                  <a:close/>
                  <a:moveTo>
                    <a:pt x="425213" y="2353564"/>
                  </a:moveTo>
                  <a:lnTo>
                    <a:pt x="226712" y="2353564"/>
                  </a:lnTo>
                  <a:cubicBezTo>
                    <a:pt x="141876" y="2353564"/>
                    <a:pt x="69613" y="2391918"/>
                    <a:pt x="39895" y="2469642"/>
                  </a:cubicBezTo>
                  <a:lnTo>
                    <a:pt x="652" y="2572259"/>
                  </a:lnTo>
                  <a:cubicBezTo>
                    <a:pt x="-1888" y="2578862"/>
                    <a:pt x="3319" y="2586228"/>
                    <a:pt x="10558" y="2586228"/>
                  </a:cubicBezTo>
                  <a:lnTo>
                    <a:pt x="212234" y="2586228"/>
                  </a:lnTo>
                  <a:cubicBezTo>
                    <a:pt x="296435" y="2586228"/>
                    <a:pt x="370095" y="2536317"/>
                    <a:pt x="399559" y="2459101"/>
                  </a:cubicBezTo>
                  <a:lnTo>
                    <a:pt x="436516" y="2369566"/>
                  </a:lnTo>
                  <a:cubicBezTo>
                    <a:pt x="439437" y="2361946"/>
                    <a:pt x="433341" y="2353564"/>
                    <a:pt x="425086" y="2353564"/>
                  </a:cubicBezTo>
                  <a:close/>
                  <a:moveTo>
                    <a:pt x="902606" y="2469642"/>
                  </a:moveTo>
                  <a:cubicBezTo>
                    <a:pt x="872888" y="2391918"/>
                    <a:pt x="800625" y="2353564"/>
                    <a:pt x="715789" y="2353564"/>
                  </a:cubicBezTo>
                  <a:lnTo>
                    <a:pt x="517288" y="2353564"/>
                  </a:lnTo>
                  <a:cubicBezTo>
                    <a:pt x="509033" y="2353564"/>
                    <a:pt x="503064" y="2362073"/>
                    <a:pt x="505858" y="2369566"/>
                  </a:cubicBezTo>
                  <a:lnTo>
                    <a:pt x="542815" y="2459101"/>
                  </a:lnTo>
                  <a:cubicBezTo>
                    <a:pt x="572279" y="2536317"/>
                    <a:pt x="645939" y="2586228"/>
                    <a:pt x="730140" y="2586228"/>
                  </a:cubicBezTo>
                  <a:lnTo>
                    <a:pt x="931816" y="2586228"/>
                  </a:lnTo>
                  <a:cubicBezTo>
                    <a:pt x="939055" y="2586228"/>
                    <a:pt x="944262" y="2578862"/>
                    <a:pt x="941722" y="2572259"/>
                  </a:cubicBezTo>
                  <a:lnTo>
                    <a:pt x="902479" y="2469642"/>
                  </a:lnTo>
                  <a:close/>
                  <a:moveTo>
                    <a:pt x="515764" y="2285619"/>
                  </a:moveTo>
                  <a:lnTo>
                    <a:pt x="717440" y="2285619"/>
                  </a:lnTo>
                  <a:cubicBezTo>
                    <a:pt x="801641" y="2285619"/>
                    <a:pt x="875301" y="2235708"/>
                    <a:pt x="904765" y="2158492"/>
                  </a:cubicBezTo>
                  <a:lnTo>
                    <a:pt x="941722" y="2068957"/>
                  </a:lnTo>
                  <a:cubicBezTo>
                    <a:pt x="944643" y="2061337"/>
                    <a:pt x="938547" y="2052955"/>
                    <a:pt x="930292" y="2052955"/>
                  </a:cubicBezTo>
                  <a:lnTo>
                    <a:pt x="731791" y="2052955"/>
                  </a:lnTo>
                  <a:cubicBezTo>
                    <a:pt x="646955" y="2052955"/>
                    <a:pt x="574692" y="2091309"/>
                    <a:pt x="544974" y="2169033"/>
                  </a:cubicBezTo>
                  <a:lnTo>
                    <a:pt x="505731" y="2271649"/>
                  </a:lnTo>
                  <a:cubicBezTo>
                    <a:pt x="503191" y="2278253"/>
                    <a:pt x="508398" y="2285619"/>
                    <a:pt x="515637" y="2285619"/>
                  </a:cubicBezTo>
                  <a:close/>
                  <a:moveTo>
                    <a:pt x="8122303" y="1868551"/>
                  </a:moveTo>
                  <a:lnTo>
                    <a:pt x="8083060" y="1971167"/>
                  </a:lnTo>
                  <a:cubicBezTo>
                    <a:pt x="8080519" y="1977771"/>
                    <a:pt x="8085727" y="1985137"/>
                    <a:pt x="8092966" y="1985137"/>
                  </a:cubicBezTo>
                  <a:lnTo>
                    <a:pt x="8294641" y="1985137"/>
                  </a:lnTo>
                  <a:cubicBezTo>
                    <a:pt x="8378842" y="1985137"/>
                    <a:pt x="8452503" y="1935226"/>
                    <a:pt x="8481966" y="1858010"/>
                  </a:cubicBezTo>
                  <a:lnTo>
                    <a:pt x="8518923" y="1768475"/>
                  </a:lnTo>
                  <a:cubicBezTo>
                    <a:pt x="8521844" y="1760855"/>
                    <a:pt x="8515748" y="1752473"/>
                    <a:pt x="8507493" y="1752473"/>
                  </a:cubicBezTo>
                  <a:lnTo>
                    <a:pt x="8308992" y="1752473"/>
                  </a:lnTo>
                  <a:cubicBezTo>
                    <a:pt x="8293753" y="1752473"/>
                    <a:pt x="8278893" y="1753743"/>
                    <a:pt x="8264669" y="1756283"/>
                  </a:cubicBezTo>
                  <a:cubicBezTo>
                    <a:pt x="8257939" y="1757807"/>
                    <a:pt x="8251080" y="1759331"/>
                    <a:pt x="8244350" y="1760855"/>
                  </a:cubicBezTo>
                  <a:cubicBezTo>
                    <a:pt x="8188724" y="1775968"/>
                    <a:pt x="8144019" y="1811655"/>
                    <a:pt x="8122176" y="1868678"/>
                  </a:cubicBezTo>
                  <a:close/>
                  <a:moveTo>
                    <a:pt x="7082680" y="1985137"/>
                  </a:moveTo>
                  <a:lnTo>
                    <a:pt x="7284356" y="1985137"/>
                  </a:lnTo>
                  <a:cubicBezTo>
                    <a:pt x="7351666" y="1985137"/>
                    <a:pt x="7412118" y="1953133"/>
                    <a:pt x="7448694" y="1900936"/>
                  </a:cubicBezTo>
                  <a:cubicBezTo>
                    <a:pt x="7327664" y="1916938"/>
                    <a:pt x="7206125" y="1930781"/>
                    <a:pt x="7083824" y="1942338"/>
                  </a:cubicBezTo>
                  <a:lnTo>
                    <a:pt x="7072775" y="1971167"/>
                  </a:lnTo>
                  <a:cubicBezTo>
                    <a:pt x="7070235" y="1977771"/>
                    <a:pt x="7075441" y="1985137"/>
                    <a:pt x="7082680" y="1985137"/>
                  </a:cubicBezTo>
                  <a:close/>
                  <a:moveTo>
                    <a:pt x="9103251" y="1985137"/>
                  </a:moveTo>
                  <a:lnTo>
                    <a:pt x="9304927" y="1985137"/>
                  </a:lnTo>
                  <a:cubicBezTo>
                    <a:pt x="9389128" y="1985137"/>
                    <a:pt x="9462788" y="1935226"/>
                    <a:pt x="9492252" y="1858010"/>
                  </a:cubicBezTo>
                  <a:lnTo>
                    <a:pt x="9529208" y="1768475"/>
                  </a:lnTo>
                  <a:cubicBezTo>
                    <a:pt x="9532129" y="1760855"/>
                    <a:pt x="9526033" y="1752473"/>
                    <a:pt x="9517779" y="1752473"/>
                  </a:cubicBezTo>
                  <a:lnTo>
                    <a:pt x="9319278" y="1752473"/>
                  </a:lnTo>
                  <a:cubicBezTo>
                    <a:pt x="9234441" y="1752473"/>
                    <a:pt x="9162179" y="1790827"/>
                    <a:pt x="9132460" y="1868551"/>
                  </a:cubicBezTo>
                  <a:lnTo>
                    <a:pt x="9093217" y="1971167"/>
                  </a:lnTo>
                  <a:cubicBezTo>
                    <a:pt x="9090678" y="1977771"/>
                    <a:pt x="9095884" y="1985137"/>
                    <a:pt x="9103123" y="1985137"/>
                  </a:cubicBezTo>
                  <a:close/>
                  <a:moveTo>
                    <a:pt x="8598171" y="1684528"/>
                  </a:moveTo>
                  <a:lnTo>
                    <a:pt x="8799847" y="1684528"/>
                  </a:lnTo>
                  <a:cubicBezTo>
                    <a:pt x="8881001" y="1684528"/>
                    <a:pt x="8951993" y="1638173"/>
                    <a:pt x="8983490" y="1565910"/>
                  </a:cubicBezTo>
                  <a:cubicBezTo>
                    <a:pt x="8852933" y="1606042"/>
                    <a:pt x="8721234" y="1643507"/>
                    <a:pt x="8588392" y="1678051"/>
                  </a:cubicBezTo>
                  <a:cubicBezTo>
                    <a:pt x="8589916" y="1681734"/>
                    <a:pt x="8593599" y="1684528"/>
                    <a:pt x="8598044" y="1684528"/>
                  </a:cubicBezTo>
                  <a:close/>
                  <a:moveTo>
                    <a:pt x="6459238" y="2169033"/>
                  </a:moveTo>
                  <a:cubicBezTo>
                    <a:pt x="6429519" y="2091309"/>
                    <a:pt x="6357257" y="2052955"/>
                    <a:pt x="6272421" y="2052955"/>
                  </a:cubicBezTo>
                  <a:lnTo>
                    <a:pt x="6073919" y="2052955"/>
                  </a:lnTo>
                  <a:cubicBezTo>
                    <a:pt x="6065665" y="2052955"/>
                    <a:pt x="6059696" y="2061464"/>
                    <a:pt x="6062490" y="2068957"/>
                  </a:cubicBezTo>
                  <a:lnTo>
                    <a:pt x="6099447" y="2158492"/>
                  </a:lnTo>
                  <a:cubicBezTo>
                    <a:pt x="6128911" y="2235708"/>
                    <a:pt x="6202571" y="2285619"/>
                    <a:pt x="6286772" y="2285619"/>
                  </a:cubicBezTo>
                  <a:lnTo>
                    <a:pt x="6488448" y="2285619"/>
                  </a:lnTo>
                  <a:cubicBezTo>
                    <a:pt x="6495687" y="2285619"/>
                    <a:pt x="6500893" y="2278253"/>
                    <a:pt x="6498354" y="2271649"/>
                  </a:cubicBezTo>
                  <a:lnTo>
                    <a:pt x="6459111" y="2169033"/>
                  </a:lnTo>
                  <a:close/>
                  <a:moveTo>
                    <a:pt x="11005583" y="1267333"/>
                  </a:moveTo>
                  <a:cubicBezTo>
                    <a:pt x="10975866" y="1189609"/>
                    <a:pt x="10903603" y="1151255"/>
                    <a:pt x="10818766" y="1151255"/>
                  </a:cubicBezTo>
                  <a:lnTo>
                    <a:pt x="10620266" y="1151255"/>
                  </a:lnTo>
                  <a:cubicBezTo>
                    <a:pt x="10612010" y="1151255"/>
                    <a:pt x="10606041" y="1159764"/>
                    <a:pt x="10608835" y="1167257"/>
                  </a:cubicBezTo>
                  <a:lnTo>
                    <a:pt x="10645792" y="1256792"/>
                  </a:lnTo>
                  <a:cubicBezTo>
                    <a:pt x="10675256" y="1334008"/>
                    <a:pt x="10748916" y="1383919"/>
                    <a:pt x="10833117" y="1383919"/>
                  </a:cubicBezTo>
                  <a:lnTo>
                    <a:pt x="11034793" y="1383919"/>
                  </a:lnTo>
                  <a:cubicBezTo>
                    <a:pt x="11042032" y="1383919"/>
                    <a:pt x="11047240" y="1376553"/>
                    <a:pt x="11044699" y="1369949"/>
                  </a:cubicBezTo>
                  <a:lnTo>
                    <a:pt x="11005456" y="1267333"/>
                  </a:lnTo>
                  <a:close/>
                  <a:moveTo>
                    <a:pt x="11005583" y="2469642"/>
                  </a:moveTo>
                  <a:cubicBezTo>
                    <a:pt x="10975866" y="2391918"/>
                    <a:pt x="10903603" y="2353564"/>
                    <a:pt x="10818766" y="2353564"/>
                  </a:cubicBezTo>
                  <a:lnTo>
                    <a:pt x="10620266" y="2353564"/>
                  </a:lnTo>
                  <a:cubicBezTo>
                    <a:pt x="10612010" y="2353564"/>
                    <a:pt x="10606041" y="2362073"/>
                    <a:pt x="10608835" y="2369566"/>
                  </a:cubicBezTo>
                  <a:lnTo>
                    <a:pt x="10645792" y="2459101"/>
                  </a:lnTo>
                  <a:cubicBezTo>
                    <a:pt x="10675256" y="2536317"/>
                    <a:pt x="10748916" y="2586228"/>
                    <a:pt x="10833117" y="2586228"/>
                  </a:cubicBezTo>
                  <a:lnTo>
                    <a:pt x="11034793" y="2586228"/>
                  </a:lnTo>
                  <a:cubicBezTo>
                    <a:pt x="11042032" y="2586228"/>
                    <a:pt x="11047240" y="2578862"/>
                    <a:pt x="11044699" y="2572259"/>
                  </a:cubicBezTo>
                  <a:lnTo>
                    <a:pt x="11005456" y="2469642"/>
                  </a:lnTo>
                  <a:close/>
                  <a:moveTo>
                    <a:pt x="11005583" y="1868551"/>
                  </a:moveTo>
                  <a:cubicBezTo>
                    <a:pt x="10975866" y="1790827"/>
                    <a:pt x="10903603" y="1752473"/>
                    <a:pt x="10818766" y="1752473"/>
                  </a:cubicBezTo>
                  <a:lnTo>
                    <a:pt x="10620266" y="1752473"/>
                  </a:lnTo>
                  <a:cubicBezTo>
                    <a:pt x="10612010" y="1752473"/>
                    <a:pt x="10606041" y="1760982"/>
                    <a:pt x="10608835" y="1768475"/>
                  </a:cubicBezTo>
                  <a:lnTo>
                    <a:pt x="10645792" y="1858010"/>
                  </a:lnTo>
                  <a:cubicBezTo>
                    <a:pt x="10675256" y="1935226"/>
                    <a:pt x="10748916" y="1985137"/>
                    <a:pt x="10833117" y="1985137"/>
                  </a:cubicBezTo>
                  <a:lnTo>
                    <a:pt x="11034793" y="1985137"/>
                  </a:lnTo>
                  <a:cubicBezTo>
                    <a:pt x="11042032" y="1985137"/>
                    <a:pt x="11047240" y="1977771"/>
                    <a:pt x="11044699" y="1971167"/>
                  </a:cubicBezTo>
                  <a:lnTo>
                    <a:pt x="11005456" y="1868551"/>
                  </a:lnTo>
                  <a:close/>
                  <a:moveTo>
                    <a:pt x="11538476" y="2353564"/>
                  </a:moveTo>
                  <a:lnTo>
                    <a:pt x="11339974" y="2353564"/>
                  </a:lnTo>
                  <a:cubicBezTo>
                    <a:pt x="11255139" y="2353564"/>
                    <a:pt x="11182876" y="2391918"/>
                    <a:pt x="11153157" y="2469642"/>
                  </a:cubicBezTo>
                  <a:lnTo>
                    <a:pt x="11113915" y="2572259"/>
                  </a:lnTo>
                  <a:cubicBezTo>
                    <a:pt x="11111374" y="2578862"/>
                    <a:pt x="11116581" y="2586228"/>
                    <a:pt x="11123820" y="2586228"/>
                  </a:cubicBezTo>
                  <a:lnTo>
                    <a:pt x="11325496" y="2586228"/>
                  </a:lnTo>
                  <a:cubicBezTo>
                    <a:pt x="11409697" y="2586228"/>
                    <a:pt x="11483357" y="2536317"/>
                    <a:pt x="11512821" y="2459101"/>
                  </a:cubicBezTo>
                  <a:lnTo>
                    <a:pt x="11549779" y="2369566"/>
                  </a:lnTo>
                  <a:cubicBezTo>
                    <a:pt x="11552699" y="2361946"/>
                    <a:pt x="11546604" y="2353564"/>
                    <a:pt x="11538348" y="2353564"/>
                  </a:cubicBezTo>
                  <a:close/>
                  <a:moveTo>
                    <a:pt x="11005710" y="666623"/>
                  </a:moveTo>
                  <a:cubicBezTo>
                    <a:pt x="10940432" y="705612"/>
                    <a:pt x="10874646" y="743839"/>
                    <a:pt x="10808353" y="781304"/>
                  </a:cubicBezTo>
                  <a:cubicBezTo>
                    <a:pt x="10816480" y="782320"/>
                    <a:pt x="10824863" y="782828"/>
                    <a:pt x="10833244" y="782828"/>
                  </a:cubicBezTo>
                  <a:lnTo>
                    <a:pt x="11034920" y="782828"/>
                  </a:lnTo>
                  <a:cubicBezTo>
                    <a:pt x="11042159" y="782828"/>
                    <a:pt x="11047366" y="775462"/>
                    <a:pt x="11044827" y="768858"/>
                  </a:cubicBezTo>
                  <a:lnTo>
                    <a:pt x="11005710" y="666496"/>
                  </a:lnTo>
                  <a:close/>
                  <a:moveTo>
                    <a:pt x="10500378" y="2169033"/>
                  </a:moveTo>
                  <a:cubicBezTo>
                    <a:pt x="10470659" y="2091309"/>
                    <a:pt x="10398396" y="2052955"/>
                    <a:pt x="10313560" y="2052955"/>
                  </a:cubicBezTo>
                  <a:lnTo>
                    <a:pt x="10115059" y="2052955"/>
                  </a:lnTo>
                  <a:cubicBezTo>
                    <a:pt x="10106804" y="2052955"/>
                    <a:pt x="10100835" y="2061464"/>
                    <a:pt x="10103629" y="2068957"/>
                  </a:cubicBezTo>
                  <a:lnTo>
                    <a:pt x="10140586" y="2158492"/>
                  </a:lnTo>
                  <a:cubicBezTo>
                    <a:pt x="10170051" y="2235708"/>
                    <a:pt x="10243710" y="2285619"/>
                    <a:pt x="10327911" y="2285619"/>
                  </a:cubicBezTo>
                  <a:lnTo>
                    <a:pt x="10529588" y="2285619"/>
                  </a:lnTo>
                  <a:cubicBezTo>
                    <a:pt x="10536827" y="2285619"/>
                    <a:pt x="10542033" y="2278253"/>
                    <a:pt x="10539493" y="2271649"/>
                  </a:cubicBezTo>
                  <a:lnTo>
                    <a:pt x="10500251" y="2169033"/>
                  </a:lnTo>
                  <a:close/>
                  <a:moveTo>
                    <a:pt x="10500378" y="1567942"/>
                  </a:moveTo>
                  <a:cubicBezTo>
                    <a:pt x="10470659" y="1490218"/>
                    <a:pt x="10398396" y="1451864"/>
                    <a:pt x="10313560" y="1451864"/>
                  </a:cubicBezTo>
                  <a:lnTo>
                    <a:pt x="10115059" y="1451864"/>
                  </a:lnTo>
                  <a:cubicBezTo>
                    <a:pt x="10106804" y="1451864"/>
                    <a:pt x="10100835" y="1460373"/>
                    <a:pt x="10103629" y="1467866"/>
                  </a:cubicBezTo>
                  <a:lnTo>
                    <a:pt x="10140586" y="1557401"/>
                  </a:lnTo>
                  <a:cubicBezTo>
                    <a:pt x="10170051" y="1634617"/>
                    <a:pt x="10243710" y="1684528"/>
                    <a:pt x="10327911" y="1684528"/>
                  </a:cubicBezTo>
                  <a:lnTo>
                    <a:pt x="10529588" y="1684528"/>
                  </a:lnTo>
                  <a:cubicBezTo>
                    <a:pt x="10536827" y="1684528"/>
                    <a:pt x="10542033" y="1677162"/>
                    <a:pt x="10539493" y="1670558"/>
                  </a:cubicBezTo>
                  <a:lnTo>
                    <a:pt x="10500251" y="1567942"/>
                  </a:lnTo>
                  <a:close/>
                  <a:moveTo>
                    <a:pt x="11510790" y="2169033"/>
                  </a:moveTo>
                  <a:cubicBezTo>
                    <a:pt x="11481071" y="2091309"/>
                    <a:pt x="11408808" y="2052955"/>
                    <a:pt x="11323972" y="2052955"/>
                  </a:cubicBezTo>
                  <a:lnTo>
                    <a:pt x="11125471" y="2052955"/>
                  </a:lnTo>
                  <a:cubicBezTo>
                    <a:pt x="11117216" y="2052955"/>
                    <a:pt x="11111247" y="2061464"/>
                    <a:pt x="11114041" y="2068957"/>
                  </a:cubicBezTo>
                  <a:lnTo>
                    <a:pt x="11150998" y="2158492"/>
                  </a:lnTo>
                  <a:cubicBezTo>
                    <a:pt x="11180463" y="2235708"/>
                    <a:pt x="11254122" y="2285619"/>
                    <a:pt x="11338323" y="2285619"/>
                  </a:cubicBezTo>
                  <a:lnTo>
                    <a:pt x="11539999" y="2285619"/>
                  </a:lnTo>
                  <a:cubicBezTo>
                    <a:pt x="11547239" y="2285619"/>
                    <a:pt x="11552445" y="2278253"/>
                    <a:pt x="11549905" y="2271649"/>
                  </a:cubicBezTo>
                  <a:lnTo>
                    <a:pt x="11510663" y="2169033"/>
                  </a:lnTo>
                  <a:close/>
                  <a:moveTo>
                    <a:pt x="10500378" y="966851"/>
                  </a:moveTo>
                  <a:cubicBezTo>
                    <a:pt x="10498345" y="961390"/>
                    <a:pt x="10495932" y="956183"/>
                    <a:pt x="10493392" y="951230"/>
                  </a:cubicBezTo>
                  <a:cubicBezTo>
                    <a:pt x="10414271" y="991870"/>
                    <a:pt x="10334516" y="1031494"/>
                    <a:pt x="10254124" y="1069975"/>
                  </a:cubicBezTo>
                  <a:cubicBezTo>
                    <a:pt x="10277111" y="1078865"/>
                    <a:pt x="10302004" y="1083564"/>
                    <a:pt x="10328039" y="1083564"/>
                  </a:cubicBezTo>
                  <a:lnTo>
                    <a:pt x="10529715" y="1083564"/>
                  </a:lnTo>
                  <a:cubicBezTo>
                    <a:pt x="10536954" y="1083564"/>
                    <a:pt x="10542160" y="1076198"/>
                    <a:pt x="10539620" y="1069594"/>
                  </a:cubicBezTo>
                  <a:lnTo>
                    <a:pt x="10500378" y="966978"/>
                  </a:lnTo>
                  <a:close/>
                  <a:moveTo>
                    <a:pt x="10618741" y="2285619"/>
                  </a:moveTo>
                  <a:lnTo>
                    <a:pt x="10820417" y="2285619"/>
                  </a:lnTo>
                  <a:cubicBezTo>
                    <a:pt x="10904618" y="2285619"/>
                    <a:pt x="10978279" y="2235708"/>
                    <a:pt x="11007742" y="2158492"/>
                  </a:cubicBezTo>
                  <a:lnTo>
                    <a:pt x="11044699" y="2068957"/>
                  </a:lnTo>
                  <a:cubicBezTo>
                    <a:pt x="11047620" y="2061337"/>
                    <a:pt x="11041524" y="2052955"/>
                    <a:pt x="11033269" y="2052955"/>
                  </a:cubicBezTo>
                  <a:lnTo>
                    <a:pt x="10834768" y="2052955"/>
                  </a:lnTo>
                  <a:cubicBezTo>
                    <a:pt x="10749932" y="2052955"/>
                    <a:pt x="10677669" y="2091309"/>
                    <a:pt x="10647952" y="2169033"/>
                  </a:cubicBezTo>
                  <a:lnTo>
                    <a:pt x="10608708" y="2271649"/>
                  </a:lnTo>
                  <a:cubicBezTo>
                    <a:pt x="10606168" y="2278253"/>
                    <a:pt x="10611376" y="2285619"/>
                    <a:pt x="10618615" y="2285619"/>
                  </a:cubicBezTo>
                  <a:close/>
                  <a:moveTo>
                    <a:pt x="12015868" y="1267333"/>
                  </a:moveTo>
                  <a:cubicBezTo>
                    <a:pt x="11986151" y="1189609"/>
                    <a:pt x="11913888" y="1151255"/>
                    <a:pt x="11829052" y="1151255"/>
                  </a:cubicBezTo>
                  <a:lnTo>
                    <a:pt x="11630551" y="1151255"/>
                  </a:lnTo>
                  <a:cubicBezTo>
                    <a:pt x="11622295" y="1151255"/>
                    <a:pt x="11616327" y="1159764"/>
                    <a:pt x="11619120" y="1167257"/>
                  </a:cubicBezTo>
                  <a:lnTo>
                    <a:pt x="11656078" y="1256792"/>
                  </a:lnTo>
                  <a:cubicBezTo>
                    <a:pt x="11685541" y="1334008"/>
                    <a:pt x="11759202" y="1383919"/>
                    <a:pt x="11843403" y="1383919"/>
                  </a:cubicBezTo>
                  <a:lnTo>
                    <a:pt x="12045079" y="1383919"/>
                  </a:lnTo>
                  <a:cubicBezTo>
                    <a:pt x="12052317" y="1383919"/>
                    <a:pt x="12057524" y="1376553"/>
                    <a:pt x="12054984" y="1369949"/>
                  </a:cubicBezTo>
                  <a:lnTo>
                    <a:pt x="12015741" y="1267333"/>
                  </a:lnTo>
                  <a:close/>
                  <a:moveTo>
                    <a:pt x="10528191" y="2353564"/>
                  </a:moveTo>
                  <a:lnTo>
                    <a:pt x="10329690" y="2353564"/>
                  </a:lnTo>
                  <a:cubicBezTo>
                    <a:pt x="10244854" y="2353564"/>
                    <a:pt x="10172591" y="2391918"/>
                    <a:pt x="10142872" y="2469642"/>
                  </a:cubicBezTo>
                  <a:lnTo>
                    <a:pt x="10103629" y="2572259"/>
                  </a:lnTo>
                  <a:cubicBezTo>
                    <a:pt x="10101090" y="2578862"/>
                    <a:pt x="10106296" y="2586228"/>
                    <a:pt x="10113535" y="2586228"/>
                  </a:cubicBezTo>
                  <a:lnTo>
                    <a:pt x="10315211" y="2586228"/>
                  </a:lnTo>
                  <a:cubicBezTo>
                    <a:pt x="10399413" y="2586228"/>
                    <a:pt x="10473072" y="2536317"/>
                    <a:pt x="10502536" y="2459101"/>
                  </a:cubicBezTo>
                  <a:lnTo>
                    <a:pt x="10539493" y="2369566"/>
                  </a:lnTo>
                  <a:cubicBezTo>
                    <a:pt x="10542415" y="2361946"/>
                    <a:pt x="10536318" y="2353564"/>
                    <a:pt x="10528064" y="2353564"/>
                  </a:cubicBezTo>
                  <a:close/>
                  <a:moveTo>
                    <a:pt x="12015868" y="1868551"/>
                  </a:moveTo>
                  <a:cubicBezTo>
                    <a:pt x="11986151" y="1790827"/>
                    <a:pt x="11913888" y="1752473"/>
                    <a:pt x="11829052" y="1752473"/>
                  </a:cubicBezTo>
                  <a:lnTo>
                    <a:pt x="11630551" y="1752473"/>
                  </a:lnTo>
                  <a:cubicBezTo>
                    <a:pt x="11622295" y="1752473"/>
                    <a:pt x="11616327" y="1760982"/>
                    <a:pt x="11619120" y="1768475"/>
                  </a:cubicBezTo>
                  <a:lnTo>
                    <a:pt x="11656078" y="1858010"/>
                  </a:lnTo>
                  <a:cubicBezTo>
                    <a:pt x="11685541" y="1935226"/>
                    <a:pt x="11759202" y="1985137"/>
                    <a:pt x="11843403" y="1985137"/>
                  </a:cubicBezTo>
                  <a:lnTo>
                    <a:pt x="12045079" y="1985137"/>
                  </a:lnTo>
                  <a:cubicBezTo>
                    <a:pt x="12052317" y="1985137"/>
                    <a:pt x="12057524" y="1977771"/>
                    <a:pt x="12054984" y="1971167"/>
                  </a:cubicBezTo>
                  <a:lnTo>
                    <a:pt x="12015741" y="1868551"/>
                  </a:lnTo>
                  <a:close/>
                  <a:moveTo>
                    <a:pt x="12015868" y="666242"/>
                  </a:moveTo>
                  <a:cubicBezTo>
                    <a:pt x="11986151" y="588518"/>
                    <a:pt x="11913888" y="550164"/>
                    <a:pt x="11829052" y="550164"/>
                  </a:cubicBezTo>
                  <a:lnTo>
                    <a:pt x="11630551" y="550164"/>
                  </a:lnTo>
                  <a:cubicBezTo>
                    <a:pt x="11622295" y="550164"/>
                    <a:pt x="11616327" y="558673"/>
                    <a:pt x="11619120" y="566166"/>
                  </a:cubicBezTo>
                  <a:lnTo>
                    <a:pt x="11656078" y="655701"/>
                  </a:lnTo>
                  <a:cubicBezTo>
                    <a:pt x="11685541" y="732917"/>
                    <a:pt x="11759202" y="782828"/>
                    <a:pt x="11843403" y="782828"/>
                  </a:cubicBezTo>
                  <a:lnTo>
                    <a:pt x="12045079" y="782828"/>
                  </a:lnTo>
                  <a:cubicBezTo>
                    <a:pt x="12052317" y="782828"/>
                    <a:pt x="12057524" y="775462"/>
                    <a:pt x="12054984" y="768858"/>
                  </a:cubicBezTo>
                  <a:lnTo>
                    <a:pt x="12015741" y="666242"/>
                  </a:lnTo>
                  <a:close/>
                  <a:moveTo>
                    <a:pt x="12015868" y="65151"/>
                  </a:moveTo>
                  <a:cubicBezTo>
                    <a:pt x="12005835" y="38989"/>
                    <a:pt x="11990977" y="17272"/>
                    <a:pt x="11972434" y="0"/>
                  </a:cubicBezTo>
                  <a:cubicBezTo>
                    <a:pt x="11902077" y="55626"/>
                    <a:pt x="11830829" y="109982"/>
                    <a:pt x="11758820" y="163449"/>
                  </a:cubicBezTo>
                  <a:cubicBezTo>
                    <a:pt x="11784729" y="175260"/>
                    <a:pt x="11813430" y="181737"/>
                    <a:pt x="11843529" y="181737"/>
                  </a:cubicBezTo>
                  <a:lnTo>
                    <a:pt x="12045205" y="181737"/>
                  </a:lnTo>
                  <a:cubicBezTo>
                    <a:pt x="12052444" y="181737"/>
                    <a:pt x="12057652" y="174371"/>
                    <a:pt x="12055111" y="167767"/>
                  </a:cubicBezTo>
                  <a:lnTo>
                    <a:pt x="12015868" y="65151"/>
                  </a:lnTo>
                  <a:close/>
                  <a:moveTo>
                    <a:pt x="11510790" y="966851"/>
                  </a:moveTo>
                  <a:cubicBezTo>
                    <a:pt x="11481071" y="889127"/>
                    <a:pt x="11408808" y="850773"/>
                    <a:pt x="11323972" y="850773"/>
                  </a:cubicBezTo>
                  <a:lnTo>
                    <a:pt x="11125471" y="850773"/>
                  </a:lnTo>
                  <a:cubicBezTo>
                    <a:pt x="11117216" y="850773"/>
                    <a:pt x="11111247" y="859282"/>
                    <a:pt x="11114041" y="866775"/>
                  </a:cubicBezTo>
                  <a:lnTo>
                    <a:pt x="11150998" y="956310"/>
                  </a:lnTo>
                  <a:cubicBezTo>
                    <a:pt x="11180463" y="1033526"/>
                    <a:pt x="11254122" y="1083437"/>
                    <a:pt x="11338323" y="1083437"/>
                  </a:cubicBezTo>
                  <a:lnTo>
                    <a:pt x="11539999" y="1083437"/>
                  </a:lnTo>
                  <a:cubicBezTo>
                    <a:pt x="11547239" y="1083437"/>
                    <a:pt x="11552445" y="1076071"/>
                    <a:pt x="11549905" y="1069467"/>
                  </a:cubicBezTo>
                  <a:lnTo>
                    <a:pt x="11510663" y="966851"/>
                  </a:lnTo>
                  <a:close/>
                  <a:moveTo>
                    <a:pt x="11510790" y="365633"/>
                  </a:moveTo>
                  <a:cubicBezTo>
                    <a:pt x="11508377" y="359156"/>
                    <a:pt x="11505455" y="353060"/>
                    <a:pt x="11502407" y="347091"/>
                  </a:cubicBezTo>
                  <a:cubicBezTo>
                    <a:pt x="11437256" y="392049"/>
                    <a:pt x="11371343" y="436118"/>
                    <a:pt x="11305049" y="479425"/>
                  </a:cubicBezTo>
                  <a:cubicBezTo>
                    <a:pt x="11315971" y="481203"/>
                    <a:pt x="11327147" y="482219"/>
                    <a:pt x="11338451" y="482219"/>
                  </a:cubicBezTo>
                  <a:lnTo>
                    <a:pt x="11540127" y="482219"/>
                  </a:lnTo>
                  <a:cubicBezTo>
                    <a:pt x="11547366" y="482219"/>
                    <a:pt x="11552572" y="474853"/>
                    <a:pt x="11550032" y="468249"/>
                  </a:cubicBezTo>
                  <a:lnTo>
                    <a:pt x="11510790" y="365633"/>
                  </a:lnTo>
                  <a:close/>
                  <a:moveTo>
                    <a:pt x="12015868" y="2469642"/>
                  </a:moveTo>
                  <a:cubicBezTo>
                    <a:pt x="11986151" y="2391918"/>
                    <a:pt x="11913888" y="2353564"/>
                    <a:pt x="11829052" y="2353564"/>
                  </a:cubicBezTo>
                  <a:lnTo>
                    <a:pt x="11630551" y="2353564"/>
                  </a:lnTo>
                  <a:cubicBezTo>
                    <a:pt x="11622295" y="2353564"/>
                    <a:pt x="11616327" y="2362073"/>
                    <a:pt x="11619120" y="2369566"/>
                  </a:cubicBezTo>
                  <a:lnTo>
                    <a:pt x="11656078" y="2459101"/>
                  </a:lnTo>
                  <a:cubicBezTo>
                    <a:pt x="11685541" y="2536317"/>
                    <a:pt x="11759202" y="2586228"/>
                    <a:pt x="11843403" y="2586228"/>
                  </a:cubicBezTo>
                  <a:lnTo>
                    <a:pt x="12045079" y="2586228"/>
                  </a:lnTo>
                  <a:cubicBezTo>
                    <a:pt x="12052317" y="2586228"/>
                    <a:pt x="12057524" y="2578862"/>
                    <a:pt x="12054984" y="2572259"/>
                  </a:cubicBezTo>
                  <a:lnTo>
                    <a:pt x="12015741" y="2469642"/>
                  </a:lnTo>
                  <a:close/>
                  <a:moveTo>
                    <a:pt x="11510790" y="1567942"/>
                  </a:moveTo>
                  <a:cubicBezTo>
                    <a:pt x="11481071" y="1490218"/>
                    <a:pt x="11408808" y="1451864"/>
                    <a:pt x="11323972" y="1451864"/>
                  </a:cubicBezTo>
                  <a:lnTo>
                    <a:pt x="11125471" y="1451864"/>
                  </a:lnTo>
                  <a:cubicBezTo>
                    <a:pt x="11117216" y="1451864"/>
                    <a:pt x="11111247" y="1460373"/>
                    <a:pt x="11114041" y="1467866"/>
                  </a:cubicBezTo>
                  <a:lnTo>
                    <a:pt x="11150998" y="1557401"/>
                  </a:lnTo>
                  <a:cubicBezTo>
                    <a:pt x="11180463" y="1634617"/>
                    <a:pt x="11254122" y="1684528"/>
                    <a:pt x="11338323" y="1684528"/>
                  </a:cubicBezTo>
                  <a:lnTo>
                    <a:pt x="11539999" y="1684528"/>
                  </a:lnTo>
                  <a:cubicBezTo>
                    <a:pt x="11547239" y="1684528"/>
                    <a:pt x="11552445" y="1677162"/>
                    <a:pt x="11549905" y="1670558"/>
                  </a:cubicBezTo>
                  <a:lnTo>
                    <a:pt x="11510663" y="1567942"/>
                  </a:lnTo>
                  <a:close/>
                  <a:moveTo>
                    <a:pt x="11629027" y="2285619"/>
                  </a:moveTo>
                  <a:lnTo>
                    <a:pt x="11830703" y="2285619"/>
                  </a:lnTo>
                  <a:cubicBezTo>
                    <a:pt x="11914904" y="2285619"/>
                    <a:pt x="11988564" y="2235708"/>
                    <a:pt x="12018028" y="2158492"/>
                  </a:cubicBezTo>
                  <a:lnTo>
                    <a:pt x="12054984" y="2068957"/>
                  </a:lnTo>
                  <a:cubicBezTo>
                    <a:pt x="12057905" y="2061337"/>
                    <a:pt x="12051936" y="2052955"/>
                    <a:pt x="12043554" y="2052955"/>
                  </a:cubicBezTo>
                  <a:lnTo>
                    <a:pt x="11845054" y="2052955"/>
                  </a:lnTo>
                  <a:cubicBezTo>
                    <a:pt x="11760217" y="2052955"/>
                    <a:pt x="11687954" y="2091309"/>
                    <a:pt x="11658236" y="2169033"/>
                  </a:cubicBezTo>
                  <a:lnTo>
                    <a:pt x="11618993" y="2271649"/>
                  </a:lnTo>
                  <a:cubicBezTo>
                    <a:pt x="11616454" y="2278253"/>
                    <a:pt x="11621660" y="2285619"/>
                    <a:pt x="11628899" y="2285619"/>
                  </a:cubicBezTo>
                  <a:close/>
                  <a:moveTo>
                    <a:pt x="8507620" y="2353564"/>
                  </a:moveTo>
                  <a:lnTo>
                    <a:pt x="8309119" y="2353564"/>
                  </a:lnTo>
                  <a:cubicBezTo>
                    <a:pt x="8224284" y="2353564"/>
                    <a:pt x="8152021" y="2391918"/>
                    <a:pt x="8122303" y="2469642"/>
                  </a:cubicBezTo>
                  <a:lnTo>
                    <a:pt x="8083060" y="2572259"/>
                  </a:lnTo>
                  <a:cubicBezTo>
                    <a:pt x="8080519" y="2578862"/>
                    <a:pt x="8085727" y="2586228"/>
                    <a:pt x="8092966" y="2586228"/>
                  </a:cubicBezTo>
                  <a:lnTo>
                    <a:pt x="8294641" y="2586228"/>
                  </a:lnTo>
                  <a:cubicBezTo>
                    <a:pt x="8378842" y="2586228"/>
                    <a:pt x="8452503" y="2536317"/>
                    <a:pt x="8481966" y="2459101"/>
                  </a:cubicBezTo>
                  <a:lnTo>
                    <a:pt x="8518923" y="2369566"/>
                  </a:lnTo>
                  <a:cubicBezTo>
                    <a:pt x="8521844" y="2361946"/>
                    <a:pt x="8515748" y="2353564"/>
                    <a:pt x="8507493" y="2353564"/>
                  </a:cubicBezTo>
                  <a:close/>
                  <a:moveTo>
                    <a:pt x="7587887" y="2285619"/>
                  </a:moveTo>
                  <a:lnTo>
                    <a:pt x="7789563" y="2285619"/>
                  </a:lnTo>
                  <a:cubicBezTo>
                    <a:pt x="7873764" y="2285619"/>
                    <a:pt x="7947424" y="2235708"/>
                    <a:pt x="7976888" y="2158492"/>
                  </a:cubicBezTo>
                  <a:lnTo>
                    <a:pt x="8013844" y="2068957"/>
                  </a:lnTo>
                  <a:cubicBezTo>
                    <a:pt x="8016766" y="2061337"/>
                    <a:pt x="8010669" y="2052955"/>
                    <a:pt x="8002415" y="2052955"/>
                  </a:cubicBezTo>
                  <a:lnTo>
                    <a:pt x="7803914" y="2052955"/>
                  </a:lnTo>
                  <a:cubicBezTo>
                    <a:pt x="7719078" y="2052955"/>
                    <a:pt x="7646815" y="2091309"/>
                    <a:pt x="7617097" y="2169033"/>
                  </a:cubicBezTo>
                  <a:lnTo>
                    <a:pt x="7577854" y="2271649"/>
                  </a:lnTo>
                  <a:cubicBezTo>
                    <a:pt x="7575314" y="2278253"/>
                    <a:pt x="7580521" y="2285619"/>
                    <a:pt x="7587760" y="2285619"/>
                  </a:cubicBezTo>
                  <a:close/>
                  <a:moveTo>
                    <a:pt x="7974729" y="1868551"/>
                  </a:moveTo>
                  <a:cubicBezTo>
                    <a:pt x="7967871" y="1850644"/>
                    <a:pt x="7958727" y="1834896"/>
                    <a:pt x="7947804" y="1821180"/>
                  </a:cubicBezTo>
                  <a:cubicBezTo>
                    <a:pt x="7840236" y="1841373"/>
                    <a:pt x="7732031" y="1859788"/>
                    <a:pt x="7623319" y="1876171"/>
                  </a:cubicBezTo>
                  <a:cubicBezTo>
                    <a:pt x="7656848" y="1942846"/>
                    <a:pt x="7725047" y="1985010"/>
                    <a:pt x="7802390" y="1985010"/>
                  </a:cubicBezTo>
                  <a:lnTo>
                    <a:pt x="8004066" y="1985010"/>
                  </a:lnTo>
                  <a:cubicBezTo>
                    <a:pt x="8011304" y="1985010"/>
                    <a:pt x="8016512" y="1977644"/>
                    <a:pt x="8013972" y="1971040"/>
                  </a:cubicBezTo>
                  <a:lnTo>
                    <a:pt x="7974729" y="1868424"/>
                  </a:lnTo>
                  <a:close/>
                  <a:moveTo>
                    <a:pt x="7974729" y="2469642"/>
                  </a:moveTo>
                  <a:cubicBezTo>
                    <a:pt x="7945011" y="2391918"/>
                    <a:pt x="7872748" y="2353564"/>
                    <a:pt x="7787912" y="2353564"/>
                  </a:cubicBezTo>
                  <a:lnTo>
                    <a:pt x="7589411" y="2353564"/>
                  </a:lnTo>
                  <a:cubicBezTo>
                    <a:pt x="7581155" y="2353564"/>
                    <a:pt x="7575187" y="2362073"/>
                    <a:pt x="7577980" y="2369566"/>
                  </a:cubicBezTo>
                  <a:lnTo>
                    <a:pt x="7614938" y="2459101"/>
                  </a:lnTo>
                  <a:cubicBezTo>
                    <a:pt x="7644402" y="2536317"/>
                    <a:pt x="7718062" y="2586228"/>
                    <a:pt x="7802263" y="2586228"/>
                  </a:cubicBezTo>
                  <a:lnTo>
                    <a:pt x="8003939" y="2586228"/>
                  </a:lnTo>
                  <a:cubicBezTo>
                    <a:pt x="8011178" y="2586228"/>
                    <a:pt x="8016385" y="2578862"/>
                    <a:pt x="8013844" y="2572259"/>
                  </a:cubicBezTo>
                  <a:lnTo>
                    <a:pt x="7974602" y="2469642"/>
                  </a:lnTo>
                  <a:close/>
                  <a:moveTo>
                    <a:pt x="6577602" y="2285619"/>
                  </a:moveTo>
                  <a:lnTo>
                    <a:pt x="6779278" y="2285619"/>
                  </a:lnTo>
                  <a:cubicBezTo>
                    <a:pt x="6863479" y="2285619"/>
                    <a:pt x="6937139" y="2235708"/>
                    <a:pt x="6966603" y="2158492"/>
                  </a:cubicBezTo>
                  <a:lnTo>
                    <a:pt x="7003560" y="2068957"/>
                  </a:lnTo>
                  <a:cubicBezTo>
                    <a:pt x="7006480" y="2061337"/>
                    <a:pt x="7000385" y="2052955"/>
                    <a:pt x="6992129" y="2052955"/>
                  </a:cubicBezTo>
                  <a:lnTo>
                    <a:pt x="6793629" y="2052955"/>
                  </a:lnTo>
                  <a:cubicBezTo>
                    <a:pt x="6708792" y="2052955"/>
                    <a:pt x="6636529" y="2091309"/>
                    <a:pt x="6606812" y="2169033"/>
                  </a:cubicBezTo>
                  <a:lnTo>
                    <a:pt x="6567568" y="2271649"/>
                  </a:lnTo>
                  <a:cubicBezTo>
                    <a:pt x="6565029" y="2278253"/>
                    <a:pt x="6570236" y="2285619"/>
                    <a:pt x="6577475" y="2285619"/>
                  </a:cubicBezTo>
                  <a:close/>
                  <a:moveTo>
                    <a:pt x="6964443" y="2469642"/>
                  </a:moveTo>
                  <a:cubicBezTo>
                    <a:pt x="6934726" y="2391918"/>
                    <a:pt x="6862463" y="2353564"/>
                    <a:pt x="6777627" y="2353564"/>
                  </a:cubicBezTo>
                  <a:lnTo>
                    <a:pt x="6579126" y="2353564"/>
                  </a:lnTo>
                  <a:cubicBezTo>
                    <a:pt x="6570871" y="2353564"/>
                    <a:pt x="6564902" y="2362073"/>
                    <a:pt x="6567696" y="2369566"/>
                  </a:cubicBezTo>
                  <a:lnTo>
                    <a:pt x="6604653" y="2459101"/>
                  </a:lnTo>
                  <a:cubicBezTo>
                    <a:pt x="6634116" y="2536317"/>
                    <a:pt x="6707777" y="2586228"/>
                    <a:pt x="6791978" y="2586228"/>
                  </a:cubicBezTo>
                  <a:lnTo>
                    <a:pt x="6993654" y="2586228"/>
                  </a:lnTo>
                  <a:cubicBezTo>
                    <a:pt x="7000892" y="2586228"/>
                    <a:pt x="7006100" y="2578862"/>
                    <a:pt x="7003560" y="2572259"/>
                  </a:cubicBezTo>
                  <a:lnTo>
                    <a:pt x="6964316" y="2469642"/>
                  </a:lnTo>
                  <a:close/>
                  <a:moveTo>
                    <a:pt x="8479807" y="2169033"/>
                  </a:moveTo>
                  <a:cubicBezTo>
                    <a:pt x="8450090" y="2091309"/>
                    <a:pt x="8377827" y="2052955"/>
                    <a:pt x="8292991" y="2052955"/>
                  </a:cubicBezTo>
                  <a:lnTo>
                    <a:pt x="8094490" y="2052955"/>
                  </a:lnTo>
                  <a:cubicBezTo>
                    <a:pt x="8086235" y="2052955"/>
                    <a:pt x="8080266" y="2061464"/>
                    <a:pt x="8083060" y="2068957"/>
                  </a:cubicBezTo>
                  <a:lnTo>
                    <a:pt x="8120016" y="2158492"/>
                  </a:lnTo>
                  <a:cubicBezTo>
                    <a:pt x="8149480" y="2235708"/>
                    <a:pt x="8223141" y="2285619"/>
                    <a:pt x="8307341" y="2285619"/>
                  </a:cubicBezTo>
                  <a:lnTo>
                    <a:pt x="8509017" y="2285619"/>
                  </a:lnTo>
                  <a:cubicBezTo>
                    <a:pt x="8516256" y="2285619"/>
                    <a:pt x="8521464" y="2278253"/>
                    <a:pt x="8518923" y="2271649"/>
                  </a:cubicBezTo>
                  <a:lnTo>
                    <a:pt x="8479680" y="2169033"/>
                  </a:lnTo>
                  <a:close/>
                  <a:moveTo>
                    <a:pt x="6995686" y="1950212"/>
                  </a:moveTo>
                  <a:cubicBezTo>
                    <a:pt x="6902214" y="1958086"/>
                    <a:pt x="6808488" y="1964690"/>
                    <a:pt x="6714380" y="1969897"/>
                  </a:cubicBezTo>
                  <a:cubicBezTo>
                    <a:pt x="6738384" y="1979676"/>
                    <a:pt x="6764673" y="1985137"/>
                    <a:pt x="6792104" y="1985137"/>
                  </a:cubicBezTo>
                  <a:lnTo>
                    <a:pt x="6993780" y="1985137"/>
                  </a:lnTo>
                  <a:cubicBezTo>
                    <a:pt x="7001019" y="1985137"/>
                    <a:pt x="7006227" y="1977771"/>
                    <a:pt x="7003687" y="1971167"/>
                  </a:cubicBezTo>
                  <a:lnTo>
                    <a:pt x="6995686" y="1950212"/>
                  </a:lnTo>
                  <a:close/>
                  <a:moveTo>
                    <a:pt x="7497336" y="2353564"/>
                  </a:moveTo>
                  <a:lnTo>
                    <a:pt x="7298835" y="2353564"/>
                  </a:lnTo>
                  <a:cubicBezTo>
                    <a:pt x="7213999" y="2353564"/>
                    <a:pt x="7141736" y="2391918"/>
                    <a:pt x="7112017" y="2469642"/>
                  </a:cubicBezTo>
                  <a:lnTo>
                    <a:pt x="7072775" y="2572259"/>
                  </a:lnTo>
                  <a:cubicBezTo>
                    <a:pt x="7070235" y="2578862"/>
                    <a:pt x="7075441" y="2586228"/>
                    <a:pt x="7082680" y="2586228"/>
                  </a:cubicBezTo>
                  <a:lnTo>
                    <a:pt x="7284356" y="2586228"/>
                  </a:lnTo>
                  <a:cubicBezTo>
                    <a:pt x="7368557" y="2586228"/>
                    <a:pt x="7442217" y="2536317"/>
                    <a:pt x="7471681" y="2459101"/>
                  </a:cubicBezTo>
                  <a:lnTo>
                    <a:pt x="7508639" y="2369566"/>
                  </a:lnTo>
                  <a:cubicBezTo>
                    <a:pt x="7511560" y="2361946"/>
                    <a:pt x="7505464" y="2353564"/>
                    <a:pt x="7497209" y="2353564"/>
                  </a:cubicBezTo>
                  <a:close/>
                  <a:moveTo>
                    <a:pt x="7469523" y="2169033"/>
                  </a:moveTo>
                  <a:cubicBezTo>
                    <a:pt x="7439804" y="2091309"/>
                    <a:pt x="7367541" y="2052955"/>
                    <a:pt x="7282705" y="2052955"/>
                  </a:cubicBezTo>
                  <a:lnTo>
                    <a:pt x="7084204" y="2052955"/>
                  </a:lnTo>
                  <a:cubicBezTo>
                    <a:pt x="7075950" y="2052955"/>
                    <a:pt x="7069980" y="2061464"/>
                    <a:pt x="7072775" y="2068957"/>
                  </a:cubicBezTo>
                  <a:lnTo>
                    <a:pt x="7109731" y="2158492"/>
                  </a:lnTo>
                  <a:cubicBezTo>
                    <a:pt x="7139196" y="2235708"/>
                    <a:pt x="7212855" y="2285619"/>
                    <a:pt x="7297056" y="2285619"/>
                  </a:cubicBezTo>
                  <a:lnTo>
                    <a:pt x="7498732" y="2285619"/>
                  </a:lnTo>
                  <a:cubicBezTo>
                    <a:pt x="7505972" y="2285619"/>
                    <a:pt x="7511179" y="2278253"/>
                    <a:pt x="7508639" y="2271649"/>
                  </a:cubicBezTo>
                  <a:lnTo>
                    <a:pt x="7469396" y="2169033"/>
                  </a:lnTo>
                  <a:close/>
                  <a:moveTo>
                    <a:pt x="9995298" y="1868551"/>
                  </a:moveTo>
                  <a:cubicBezTo>
                    <a:pt x="9965580" y="1790827"/>
                    <a:pt x="9893317" y="1752473"/>
                    <a:pt x="9808481" y="1752473"/>
                  </a:cubicBezTo>
                  <a:lnTo>
                    <a:pt x="9609980" y="1752473"/>
                  </a:lnTo>
                  <a:cubicBezTo>
                    <a:pt x="9601726" y="1752473"/>
                    <a:pt x="9595756" y="1760982"/>
                    <a:pt x="9598551" y="1768475"/>
                  </a:cubicBezTo>
                  <a:lnTo>
                    <a:pt x="9635507" y="1858010"/>
                  </a:lnTo>
                  <a:cubicBezTo>
                    <a:pt x="9664971" y="1935226"/>
                    <a:pt x="9738631" y="1985137"/>
                    <a:pt x="9822832" y="1985137"/>
                  </a:cubicBezTo>
                  <a:lnTo>
                    <a:pt x="10024508" y="1985137"/>
                  </a:lnTo>
                  <a:cubicBezTo>
                    <a:pt x="10031747" y="1985137"/>
                    <a:pt x="10036954" y="1977771"/>
                    <a:pt x="10034415" y="1971167"/>
                  </a:cubicBezTo>
                  <a:lnTo>
                    <a:pt x="9995171" y="1868551"/>
                  </a:lnTo>
                  <a:close/>
                  <a:moveTo>
                    <a:pt x="9490092" y="1567942"/>
                  </a:moveTo>
                  <a:cubicBezTo>
                    <a:pt x="9463168" y="1497457"/>
                    <a:pt x="9401066" y="1459357"/>
                    <a:pt x="9326516" y="1452880"/>
                  </a:cubicBezTo>
                  <a:cubicBezTo>
                    <a:pt x="9256920" y="1477264"/>
                    <a:pt x="9186943" y="1501013"/>
                    <a:pt x="9116585" y="1523746"/>
                  </a:cubicBezTo>
                  <a:lnTo>
                    <a:pt x="9130429" y="1557274"/>
                  </a:lnTo>
                  <a:cubicBezTo>
                    <a:pt x="9159892" y="1634490"/>
                    <a:pt x="9233553" y="1684401"/>
                    <a:pt x="9317754" y="1684401"/>
                  </a:cubicBezTo>
                  <a:lnTo>
                    <a:pt x="9519429" y="1684401"/>
                  </a:lnTo>
                  <a:cubicBezTo>
                    <a:pt x="9526668" y="1684401"/>
                    <a:pt x="9531876" y="1677035"/>
                    <a:pt x="9529335" y="1670431"/>
                  </a:cubicBezTo>
                  <a:lnTo>
                    <a:pt x="9490092" y="1567815"/>
                  </a:lnTo>
                  <a:close/>
                  <a:moveTo>
                    <a:pt x="9995298" y="2469642"/>
                  </a:moveTo>
                  <a:cubicBezTo>
                    <a:pt x="9965580" y="2391918"/>
                    <a:pt x="9893317" y="2353564"/>
                    <a:pt x="9808481" y="2353564"/>
                  </a:cubicBezTo>
                  <a:lnTo>
                    <a:pt x="9609980" y="2353564"/>
                  </a:lnTo>
                  <a:cubicBezTo>
                    <a:pt x="9601726" y="2353564"/>
                    <a:pt x="9595756" y="2362073"/>
                    <a:pt x="9598551" y="2369566"/>
                  </a:cubicBezTo>
                  <a:lnTo>
                    <a:pt x="9635507" y="2459101"/>
                  </a:lnTo>
                  <a:cubicBezTo>
                    <a:pt x="9664971" y="2536317"/>
                    <a:pt x="9738631" y="2586228"/>
                    <a:pt x="9822832" y="2586228"/>
                  </a:cubicBezTo>
                  <a:lnTo>
                    <a:pt x="10024508" y="2586228"/>
                  </a:lnTo>
                  <a:cubicBezTo>
                    <a:pt x="10031747" y="2586228"/>
                    <a:pt x="10036954" y="2578862"/>
                    <a:pt x="10034415" y="2572259"/>
                  </a:cubicBezTo>
                  <a:lnTo>
                    <a:pt x="9995171" y="2469642"/>
                  </a:lnTo>
                  <a:close/>
                  <a:moveTo>
                    <a:pt x="8985014" y="2469642"/>
                  </a:moveTo>
                  <a:cubicBezTo>
                    <a:pt x="8955295" y="2391918"/>
                    <a:pt x="8883032" y="2353564"/>
                    <a:pt x="8798196" y="2353564"/>
                  </a:cubicBezTo>
                  <a:lnTo>
                    <a:pt x="8599695" y="2353564"/>
                  </a:lnTo>
                  <a:cubicBezTo>
                    <a:pt x="8591441" y="2353564"/>
                    <a:pt x="8585471" y="2362073"/>
                    <a:pt x="8588266" y="2369566"/>
                  </a:cubicBezTo>
                  <a:lnTo>
                    <a:pt x="8625222" y="2459101"/>
                  </a:lnTo>
                  <a:cubicBezTo>
                    <a:pt x="8654686" y="2536317"/>
                    <a:pt x="8728346" y="2586228"/>
                    <a:pt x="8812547" y="2586228"/>
                  </a:cubicBezTo>
                  <a:lnTo>
                    <a:pt x="9014223" y="2586228"/>
                  </a:lnTo>
                  <a:cubicBezTo>
                    <a:pt x="9021463" y="2586228"/>
                    <a:pt x="9026669" y="2578862"/>
                    <a:pt x="9024129" y="2572259"/>
                  </a:cubicBezTo>
                  <a:lnTo>
                    <a:pt x="8984886" y="2469642"/>
                  </a:lnTo>
                  <a:close/>
                  <a:moveTo>
                    <a:pt x="9995298" y="1267333"/>
                  </a:moveTo>
                  <a:cubicBezTo>
                    <a:pt x="9986028" y="1243076"/>
                    <a:pt x="9972566" y="1222629"/>
                    <a:pt x="9955929" y="1205992"/>
                  </a:cubicBezTo>
                  <a:cubicBezTo>
                    <a:pt x="9863599" y="1246124"/>
                    <a:pt x="9770508" y="1284859"/>
                    <a:pt x="9676782" y="1322070"/>
                  </a:cubicBezTo>
                  <a:cubicBezTo>
                    <a:pt x="9713740" y="1360932"/>
                    <a:pt x="9765809" y="1383919"/>
                    <a:pt x="9822959" y="1383919"/>
                  </a:cubicBezTo>
                  <a:lnTo>
                    <a:pt x="10024635" y="1383919"/>
                  </a:lnTo>
                  <a:cubicBezTo>
                    <a:pt x="10031874" y="1383919"/>
                    <a:pt x="10037081" y="1376553"/>
                    <a:pt x="10034541" y="1369949"/>
                  </a:cubicBezTo>
                  <a:lnTo>
                    <a:pt x="9995298" y="1267333"/>
                  </a:lnTo>
                  <a:close/>
                  <a:moveTo>
                    <a:pt x="9608456" y="2285619"/>
                  </a:moveTo>
                  <a:lnTo>
                    <a:pt x="9810132" y="2285619"/>
                  </a:lnTo>
                  <a:cubicBezTo>
                    <a:pt x="9894333" y="2285619"/>
                    <a:pt x="9967993" y="2235708"/>
                    <a:pt x="9997457" y="2158492"/>
                  </a:cubicBezTo>
                  <a:lnTo>
                    <a:pt x="10034415" y="2068957"/>
                  </a:lnTo>
                  <a:cubicBezTo>
                    <a:pt x="10037335" y="2061337"/>
                    <a:pt x="10031240" y="2052955"/>
                    <a:pt x="10022984" y="2052955"/>
                  </a:cubicBezTo>
                  <a:lnTo>
                    <a:pt x="9824483" y="2052955"/>
                  </a:lnTo>
                  <a:cubicBezTo>
                    <a:pt x="9739647" y="2052955"/>
                    <a:pt x="9667384" y="2091309"/>
                    <a:pt x="9637666" y="2169033"/>
                  </a:cubicBezTo>
                  <a:lnTo>
                    <a:pt x="9598423" y="2271649"/>
                  </a:lnTo>
                  <a:cubicBezTo>
                    <a:pt x="9595883" y="2278253"/>
                    <a:pt x="9601091" y="2285619"/>
                    <a:pt x="9608329" y="2285619"/>
                  </a:cubicBezTo>
                  <a:close/>
                  <a:moveTo>
                    <a:pt x="8598171" y="2285619"/>
                  </a:moveTo>
                  <a:lnTo>
                    <a:pt x="8799847" y="2285619"/>
                  </a:lnTo>
                  <a:cubicBezTo>
                    <a:pt x="8884048" y="2285619"/>
                    <a:pt x="8957708" y="2235708"/>
                    <a:pt x="8987172" y="2158492"/>
                  </a:cubicBezTo>
                  <a:lnTo>
                    <a:pt x="9024129" y="2068957"/>
                  </a:lnTo>
                  <a:cubicBezTo>
                    <a:pt x="9027051" y="2061337"/>
                    <a:pt x="9020954" y="2052955"/>
                    <a:pt x="9012699" y="2052955"/>
                  </a:cubicBezTo>
                  <a:lnTo>
                    <a:pt x="8814198" y="2052955"/>
                  </a:lnTo>
                  <a:cubicBezTo>
                    <a:pt x="8729363" y="2052955"/>
                    <a:pt x="8657099" y="2091309"/>
                    <a:pt x="8627381" y="2169033"/>
                  </a:cubicBezTo>
                  <a:lnTo>
                    <a:pt x="8588139" y="2271649"/>
                  </a:lnTo>
                  <a:cubicBezTo>
                    <a:pt x="8585598" y="2278253"/>
                    <a:pt x="8590805" y="2285619"/>
                    <a:pt x="8598044" y="2285619"/>
                  </a:cubicBezTo>
                  <a:close/>
                  <a:moveTo>
                    <a:pt x="9490092" y="2169033"/>
                  </a:moveTo>
                  <a:cubicBezTo>
                    <a:pt x="9460374" y="2091309"/>
                    <a:pt x="9388111" y="2052955"/>
                    <a:pt x="9303276" y="2052955"/>
                  </a:cubicBezTo>
                  <a:lnTo>
                    <a:pt x="9104774" y="2052955"/>
                  </a:lnTo>
                  <a:cubicBezTo>
                    <a:pt x="9096519" y="2052955"/>
                    <a:pt x="9090551" y="2061464"/>
                    <a:pt x="9093344" y="2068957"/>
                  </a:cubicBezTo>
                  <a:lnTo>
                    <a:pt x="9130302" y="2158492"/>
                  </a:lnTo>
                  <a:cubicBezTo>
                    <a:pt x="9159766" y="2235708"/>
                    <a:pt x="9233426" y="2285619"/>
                    <a:pt x="9317627" y="2285619"/>
                  </a:cubicBezTo>
                  <a:lnTo>
                    <a:pt x="9519303" y="2285619"/>
                  </a:lnTo>
                  <a:cubicBezTo>
                    <a:pt x="9526541" y="2285619"/>
                    <a:pt x="9531748" y="2278253"/>
                    <a:pt x="9529208" y="2271649"/>
                  </a:cubicBezTo>
                  <a:lnTo>
                    <a:pt x="9489966" y="2169033"/>
                  </a:lnTo>
                  <a:close/>
                  <a:moveTo>
                    <a:pt x="8985014" y="1868551"/>
                  </a:moveTo>
                  <a:cubicBezTo>
                    <a:pt x="8955295" y="1790827"/>
                    <a:pt x="8883032" y="1752473"/>
                    <a:pt x="8798196" y="1752473"/>
                  </a:cubicBezTo>
                  <a:lnTo>
                    <a:pt x="8599695" y="1752473"/>
                  </a:lnTo>
                  <a:cubicBezTo>
                    <a:pt x="8591441" y="1752473"/>
                    <a:pt x="8585471" y="1760982"/>
                    <a:pt x="8588266" y="1768475"/>
                  </a:cubicBezTo>
                  <a:lnTo>
                    <a:pt x="8625222" y="1858010"/>
                  </a:lnTo>
                  <a:cubicBezTo>
                    <a:pt x="8654686" y="1935226"/>
                    <a:pt x="8728346" y="1985137"/>
                    <a:pt x="8812547" y="1985137"/>
                  </a:cubicBezTo>
                  <a:lnTo>
                    <a:pt x="9014223" y="1985137"/>
                  </a:lnTo>
                  <a:cubicBezTo>
                    <a:pt x="9021463" y="1985137"/>
                    <a:pt x="9026669" y="1977771"/>
                    <a:pt x="9024129" y="1971167"/>
                  </a:cubicBezTo>
                  <a:lnTo>
                    <a:pt x="8984886" y="1868551"/>
                  </a:lnTo>
                  <a:close/>
                  <a:moveTo>
                    <a:pt x="9517905" y="2353564"/>
                  </a:moveTo>
                  <a:lnTo>
                    <a:pt x="9319404" y="2353564"/>
                  </a:lnTo>
                  <a:cubicBezTo>
                    <a:pt x="9234568" y="2353564"/>
                    <a:pt x="9162305" y="2391918"/>
                    <a:pt x="9132588" y="2469642"/>
                  </a:cubicBezTo>
                  <a:lnTo>
                    <a:pt x="9093344" y="2572259"/>
                  </a:lnTo>
                  <a:cubicBezTo>
                    <a:pt x="9090804" y="2578862"/>
                    <a:pt x="9096011" y="2586228"/>
                    <a:pt x="9103251" y="2586228"/>
                  </a:cubicBezTo>
                  <a:lnTo>
                    <a:pt x="9304927" y="2586228"/>
                  </a:lnTo>
                  <a:cubicBezTo>
                    <a:pt x="9389128" y="2586228"/>
                    <a:pt x="9462788" y="2536317"/>
                    <a:pt x="9492252" y="2459101"/>
                  </a:cubicBezTo>
                  <a:lnTo>
                    <a:pt x="9529208" y="2369566"/>
                  </a:lnTo>
                  <a:cubicBezTo>
                    <a:pt x="9532129" y="2361946"/>
                    <a:pt x="9526033" y="2353564"/>
                    <a:pt x="9517779" y="2353564"/>
                  </a:cubicBezTo>
                  <a:close/>
                </a:path>
              </a:pathLst>
            </a:custGeom>
            <a:solidFill>
              <a:srgbClr val="00109E"/>
            </a:solidFill>
            <a:ln w="12700" cap="flat">
              <a:noFill/>
              <a:prstDash val="solid"/>
              <a:miter/>
            </a:ln>
          </p:spPr>
          <p:txBody>
            <a:bodyPr rtlCol="0" anchor="ctr">
              <a:noAutofit/>
            </a:bodyPr>
            <a:lstStyle/>
            <a:p>
              <a:endParaRPr lang="en-US"/>
            </a:p>
          </p:txBody>
        </p:sp>
      </p:grpSp>
      <p:sp>
        <p:nvSpPr>
          <p:cNvPr id="15" name="Freeform 14">
            <a:extLst>
              <a:ext uri="{FF2B5EF4-FFF2-40B4-BE49-F238E27FC236}">
                <a16:creationId xmlns:a16="http://schemas.microsoft.com/office/drawing/2014/main" id="{23450112-445E-C334-1BDF-E2AE020C46E1}"/>
              </a:ext>
            </a:extLst>
          </p:cNvPr>
          <p:cNvSpPr/>
          <p:nvPr/>
        </p:nvSpPr>
        <p:spPr>
          <a:xfrm>
            <a:off x="0" y="0"/>
            <a:ext cx="12191618" cy="6188583"/>
          </a:xfrm>
          <a:custGeom>
            <a:avLst/>
            <a:gdLst>
              <a:gd name="connsiteX0" fmla="*/ 1882521 w 12191618"/>
              <a:gd name="connsiteY0" fmla="*/ 0 h 6188583"/>
              <a:gd name="connsiteX1" fmla="*/ 1177798 w 12191618"/>
              <a:gd name="connsiteY1" fmla="*/ 284226 h 6188583"/>
              <a:gd name="connsiteX2" fmla="*/ 0 w 12191618"/>
              <a:gd name="connsiteY2" fmla="*/ 284226 h 6188583"/>
              <a:gd name="connsiteX3" fmla="*/ 0 w 12191618"/>
              <a:gd name="connsiteY3" fmla="*/ 6188583 h 6188583"/>
              <a:gd name="connsiteX4" fmla="*/ 6241161 w 12191618"/>
              <a:gd name="connsiteY4" fmla="*/ 6188583 h 6188583"/>
              <a:gd name="connsiteX5" fmla="*/ 12191619 w 12191618"/>
              <a:gd name="connsiteY5" fmla="*/ 4081526 h 6188583"/>
              <a:gd name="connsiteX6" fmla="*/ 12191619 w 12191618"/>
              <a:gd name="connsiteY6" fmla="*/ 0 h 6188583"/>
              <a:gd name="connsiteX7" fmla="*/ 1882521 w 12191618"/>
              <a:gd name="connsiteY7" fmla="*/ 0 h 6188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191618" h="6188583">
                <a:moveTo>
                  <a:pt x="1882521" y="0"/>
                </a:moveTo>
                <a:cubicBezTo>
                  <a:pt x="1700149" y="178816"/>
                  <a:pt x="1450340" y="284226"/>
                  <a:pt x="1177798" y="284226"/>
                </a:cubicBezTo>
                <a:lnTo>
                  <a:pt x="0" y="284226"/>
                </a:lnTo>
                <a:lnTo>
                  <a:pt x="0" y="6188583"/>
                </a:lnTo>
                <a:lnTo>
                  <a:pt x="6241161" y="6188583"/>
                </a:lnTo>
                <a:cubicBezTo>
                  <a:pt x="8488172" y="6188583"/>
                  <a:pt x="10570591" y="5418963"/>
                  <a:pt x="12191619" y="4081526"/>
                </a:cubicBezTo>
                <a:lnTo>
                  <a:pt x="12191619" y="0"/>
                </a:lnTo>
                <a:lnTo>
                  <a:pt x="1882521" y="0"/>
                </a:lnTo>
                <a:close/>
              </a:path>
            </a:pathLst>
          </a:custGeom>
          <a:solidFill>
            <a:srgbClr val="FFFFFF"/>
          </a:solidFill>
          <a:ln w="12700" cap="flat">
            <a:noFill/>
            <a:prstDash val="solid"/>
            <a:miter/>
          </a:ln>
        </p:spPr>
        <p:txBody>
          <a:bodyPr rtlCol="0" anchor="ctr">
            <a:noAutofit/>
          </a:bodyPr>
          <a:lstStyle/>
          <a:p>
            <a:endParaRPr lang="en-US"/>
          </a:p>
        </p:txBody>
      </p:sp>
      <p:sp>
        <p:nvSpPr>
          <p:cNvPr id="7" name="Proprietary Statement">
            <a:extLst>
              <a:ext uri="{FF2B5EF4-FFF2-40B4-BE49-F238E27FC236}">
                <a16:creationId xmlns:a16="http://schemas.microsoft.com/office/drawing/2014/main" id="{5F93701E-6A16-2C57-F32F-EB0B1DA725ED}"/>
              </a:ext>
            </a:extLst>
          </p:cNvPr>
          <p:cNvSpPr txBox="1"/>
          <p:nvPr userDrawn="1"/>
        </p:nvSpPr>
        <p:spPr>
          <a:xfrm rot="5400000">
            <a:off x="11015684" y="1173468"/>
            <a:ext cx="1949939" cy="275129"/>
          </a:xfrm>
          <a:prstGeom prst="rect">
            <a:avLst/>
          </a:prstGeom>
          <a:noFill/>
        </p:spPr>
        <p:txBody>
          <a:bodyPr wrap="square" rtlCol="0">
            <a:noAutofit/>
          </a:bodyPr>
          <a:lstStyle/>
          <a:p>
            <a:r>
              <a:rPr lang="en-US" sz="800">
                <a:solidFill>
                  <a:srgbClr val="012169"/>
                </a:solidFill>
                <a:latin typeface="+mn-lt"/>
                <a:cs typeface="Calibri" panose="020F0502020204030204" pitchFamily="34" charset="0"/>
              </a:rPr>
              <a:t>Proprietary business information of ADM.</a:t>
            </a:r>
          </a:p>
        </p:txBody>
      </p:sp>
      <p:sp>
        <p:nvSpPr>
          <p:cNvPr id="8" name="Page Number">
            <a:extLst>
              <a:ext uri="{FF2B5EF4-FFF2-40B4-BE49-F238E27FC236}">
                <a16:creationId xmlns:a16="http://schemas.microsoft.com/office/drawing/2014/main" id="{5E4F4941-79C2-6D08-73B1-034D568E0FD2}"/>
              </a:ext>
            </a:extLst>
          </p:cNvPr>
          <p:cNvSpPr txBox="1"/>
          <p:nvPr userDrawn="1"/>
        </p:nvSpPr>
        <p:spPr>
          <a:xfrm>
            <a:off x="11725057" y="76801"/>
            <a:ext cx="583933" cy="153888"/>
          </a:xfrm>
          <a:prstGeom prst="rect">
            <a:avLst/>
          </a:prstGeom>
          <a:noFill/>
        </p:spPr>
        <p:txBody>
          <a:bodyPr wrap="square" lIns="0" tIns="0" rIns="0" bIns="0" rtlCol="0" anchor="ctr" anchorCtr="0">
            <a:noAutofit/>
          </a:bodyPr>
          <a:lstStyle/>
          <a:p>
            <a:pPr algn="ctr"/>
            <a:fld id="{B49023F9-1F1A-4EC8-9204-C35E5AB6C15C}" type="slidenum">
              <a:rPr lang="en-US" sz="1000" smtClean="0">
                <a:solidFill>
                  <a:srgbClr val="012169"/>
                </a:solidFill>
                <a:latin typeface="+mj-lt"/>
              </a:rPr>
              <a:pPr algn="ctr"/>
              <a:t>‹#›</a:t>
            </a:fld>
            <a:endParaRPr lang="en-US" sz="1000">
              <a:solidFill>
                <a:srgbClr val="012169"/>
              </a:solidFill>
              <a:latin typeface="+mj-lt"/>
            </a:endParaRPr>
          </a:p>
        </p:txBody>
      </p:sp>
      <p:sp>
        <p:nvSpPr>
          <p:cNvPr id="18" name="Copy">
            <a:extLst>
              <a:ext uri="{FF2B5EF4-FFF2-40B4-BE49-F238E27FC236}">
                <a16:creationId xmlns:a16="http://schemas.microsoft.com/office/drawing/2014/main" id="{7577BD37-2001-CB10-84C8-04DD2283E460}"/>
              </a:ext>
            </a:extLst>
          </p:cNvPr>
          <p:cNvSpPr>
            <a:spLocks noGrp="1"/>
          </p:cNvSpPr>
          <p:nvPr>
            <p:ph type="body" sz="quarter" idx="39" hasCustomPrompt="1"/>
          </p:nvPr>
        </p:nvSpPr>
        <p:spPr>
          <a:xfrm>
            <a:off x="350697" y="1444889"/>
            <a:ext cx="11494350" cy="267697"/>
          </a:xfrm>
          <a:prstGeom prst="rect">
            <a:avLst/>
          </a:prstGeom>
        </p:spPr>
        <p:txBody>
          <a:bodyPr lIns="0" tIns="0" rIns="0" bIns="0" anchor="t">
            <a:noAutofit/>
          </a:bodyPr>
          <a:lstStyle>
            <a:lvl1pPr marL="0" indent="0">
              <a:lnSpc>
                <a:spcPct val="100000"/>
              </a:lnSpc>
              <a:spcBef>
                <a:spcPts val="0"/>
              </a:spcBef>
              <a:buFont typeface="Arial" panose="020B0604020202020204" pitchFamily="34" charset="0"/>
              <a:buNone/>
              <a:defRPr sz="2000" b="1" i="0">
                <a:solidFill>
                  <a:srgbClr val="012169"/>
                </a:solidFill>
                <a:latin typeface="+mn-lt"/>
                <a:cs typeface="Calibri" panose="020F0502020204030204" pitchFamily="34" charset="0"/>
              </a:defRPr>
            </a:lvl1pPr>
            <a:lvl2pPr marL="685800" indent="-228600">
              <a:lnSpc>
                <a:spcPct val="100000"/>
              </a:lnSpc>
              <a:buFont typeface="Courier New" panose="02070309020205020404" pitchFamily="49" charset="0"/>
              <a:buChar char="o"/>
              <a:defRPr sz="1100" b="1">
                <a:solidFill>
                  <a:srgbClr val="012169"/>
                </a:solidFill>
                <a:latin typeface="+mn-lt"/>
                <a:cs typeface="Calibri" panose="020F0502020204030204" pitchFamily="34" charset="0"/>
              </a:defRPr>
            </a:lvl2pPr>
            <a:lvl3pPr marL="1143000" indent="-228600">
              <a:lnSpc>
                <a:spcPct val="100000"/>
              </a:lnSpc>
              <a:buFont typeface="Wingdings" pitchFamily="2" charset="2"/>
              <a:buChar char="§"/>
              <a:defRPr sz="1100">
                <a:solidFill>
                  <a:srgbClr val="012169"/>
                </a:solidFill>
                <a:latin typeface="+mn-lt"/>
                <a:cs typeface="Calibri" panose="020F0502020204030204" pitchFamily="34" charset="0"/>
              </a:defRPr>
            </a:lvl3pPr>
            <a:lvl4pPr>
              <a:lnSpc>
                <a:spcPct val="100000"/>
              </a:lnSpc>
              <a:defRPr sz="1100">
                <a:solidFill>
                  <a:srgbClr val="012169"/>
                </a:solidFill>
                <a:latin typeface="+mn-lt"/>
                <a:cs typeface="Calibri" panose="020F0502020204030204" pitchFamily="34" charset="0"/>
              </a:defRPr>
            </a:lvl4pPr>
          </a:lstStyle>
          <a:p>
            <a:pPr lvl="0"/>
            <a:r>
              <a:rPr lang="en-US" dirty="0"/>
              <a:t>Text font is Calibri Bold, 20pt</a:t>
            </a:r>
          </a:p>
        </p:txBody>
      </p:sp>
      <p:sp>
        <p:nvSpPr>
          <p:cNvPr id="10" name="Copy">
            <a:extLst>
              <a:ext uri="{FF2B5EF4-FFF2-40B4-BE49-F238E27FC236}">
                <a16:creationId xmlns:a16="http://schemas.microsoft.com/office/drawing/2014/main" id="{75BF63B9-E0BE-1BAA-08F2-790B7D599A21}"/>
              </a:ext>
            </a:extLst>
          </p:cNvPr>
          <p:cNvSpPr>
            <a:spLocks noGrp="1"/>
          </p:cNvSpPr>
          <p:nvPr>
            <p:ph type="body" sz="quarter" idx="43" hasCustomPrompt="1"/>
          </p:nvPr>
        </p:nvSpPr>
        <p:spPr>
          <a:xfrm>
            <a:off x="6275178" y="2061374"/>
            <a:ext cx="5573786" cy="3783915"/>
          </a:xfrm>
          <a:prstGeom prst="rect">
            <a:avLst/>
          </a:prstGeom>
        </p:spPr>
        <p:txBody>
          <a:bodyPr lIns="0" tIns="0" rIns="0" bIns="0" anchor="t">
            <a:noAutofit/>
          </a:bodyPr>
          <a:lstStyle>
            <a:lvl1pPr marL="0" indent="0">
              <a:lnSpc>
                <a:spcPct val="100000"/>
              </a:lnSpc>
              <a:spcBef>
                <a:spcPts val="0"/>
              </a:spcBef>
              <a:buFont typeface="Arial" panose="020B0604020202020204" pitchFamily="34" charset="0"/>
              <a:buNone/>
              <a:defRPr sz="2000" b="0" i="0">
                <a:solidFill>
                  <a:srgbClr val="012169"/>
                </a:solidFill>
                <a:latin typeface="+mn-lt"/>
                <a:cs typeface="Calibri" panose="020F0502020204030204" pitchFamily="34" charset="0"/>
              </a:defRPr>
            </a:lvl1pPr>
            <a:lvl2pPr marL="290513" indent="-163513">
              <a:lnSpc>
                <a:spcPct val="100000"/>
              </a:lnSpc>
              <a:buFont typeface="Courier New" panose="02070309020205020404" pitchFamily="49" charset="0"/>
              <a:buChar char="o"/>
              <a:tabLst/>
              <a:defRPr sz="1400" b="1">
                <a:solidFill>
                  <a:srgbClr val="012169"/>
                </a:solidFill>
                <a:latin typeface="+mn-lt"/>
                <a:cs typeface="Calibri" panose="020F0502020204030204" pitchFamily="34" charset="0"/>
              </a:defRPr>
            </a:lvl2pPr>
            <a:lvl3pPr marL="523875" indent="-163513">
              <a:lnSpc>
                <a:spcPct val="100000"/>
              </a:lnSpc>
              <a:buFont typeface="Wingdings" pitchFamily="2" charset="2"/>
              <a:buChar char="§"/>
              <a:tabLst/>
              <a:defRPr sz="1400">
                <a:solidFill>
                  <a:srgbClr val="012169"/>
                </a:solidFill>
                <a:latin typeface="+mn-lt"/>
                <a:cs typeface="Calibri" panose="020F0502020204030204" pitchFamily="34" charset="0"/>
              </a:defRPr>
            </a:lvl3pPr>
            <a:lvl4pPr marL="744538" indent="-163513">
              <a:lnSpc>
                <a:spcPct val="100000"/>
              </a:lnSpc>
              <a:tabLst/>
              <a:defRPr sz="1200">
                <a:solidFill>
                  <a:srgbClr val="012169"/>
                </a:solidFill>
                <a:latin typeface="+mn-lt"/>
                <a:cs typeface="Calibri" panose="020F0502020204030204" pitchFamily="34" charset="0"/>
              </a:defRPr>
            </a:lvl4pPr>
          </a:lstStyle>
          <a:p>
            <a:pPr lvl="0"/>
            <a:r>
              <a:rPr lang="en-US" dirty="0"/>
              <a:t>Text font is Calibri, 20pt in sentence case</a:t>
            </a:r>
          </a:p>
          <a:p>
            <a:pPr lvl="1"/>
            <a:r>
              <a:rPr lang="en-US" dirty="0"/>
              <a:t>List Font is Calibri Bold, 14pt</a:t>
            </a:r>
          </a:p>
          <a:p>
            <a:pPr lvl="2"/>
            <a:r>
              <a:rPr lang="en-US" dirty="0"/>
              <a:t>List Font is Calibri, 14pt</a:t>
            </a:r>
          </a:p>
          <a:p>
            <a:pPr lvl="3"/>
            <a:r>
              <a:rPr lang="en-US" dirty="0"/>
              <a:t>List Font is Calibri, 12pt</a:t>
            </a:r>
          </a:p>
        </p:txBody>
      </p:sp>
      <p:sp>
        <p:nvSpPr>
          <p:cNvPr id="22" name="Copy">
            <a:extLst>
              <a:ext uri="{FF2B5EF4-FFF2-40B4-BE49-F238E27FC236}">
                <a16:creationId xmlns:a16="http://schemas.microsoft.com/office/drawing/2014/main" id="{2DC3323D-F445-DA49-4650-3DD222CE2C76}"/>
              </a:ext>
            </a:extLst>
          </p:cNvPr>
          <p:cNvSpPr>
            <a:spLocks noGrp="1"/>
          </p:cNvSpPr>
          <p:nvPr>
            <p:ph type="body" sz="quarter" idx="36" hasCustomPrompt="1"/>
          </p:nvPr>
        </p:nvSpPr>
        <p:spPr>
          <a:xfrm>
            <a:off x="350697" y="2061374"/>
            <a:ext cx="5565521" cy="3783916"/>
          </a:xfrm>
          <a:prstGeom prst="rect">
            <a:avLst/>
          </a:prstGeom>
        </p:spPr>
        <p:txBody>
          <a:bodyPr lIns="0" tIns="0" rIns="0" bIns="0" anchor="t">
            <a:noAutofit/>
          </a:bodyPr>
          <a:lstStyle>
            <a:lvl1pPr marL="0" indent="0">
              <a:lnSpc>
                <a:spcPct val="100000"/>
              </a:lnSpc>
              <a:spcBef>
                <a:spcPts val="0"/>
              </a:spcBef>
              <a:buFont typeface="Arial" panose="020B0604020202020204" pitchFamily="34" charset="0"/>
              <a:buNone/>
              <a:defRPr sz="2000" b="0" i="0">
                <a:solidFill>
                  <a:srgbClr val="012169"/>
                </a:solidFill>
                <a:latin typeface="+mn-lt"/>
                <a:cs typeface="Calibri" panose="020F0502020204030204" pitchFamily="34" charset="0"/>
              </a:defRPr>
            </a:lvl1pPr>
            <a:lvl2pPr marL="290513" indent="-163513">
              <a:lnSpc>
                <a:spcPct val="100000"/>
              </a:lnSpc>
              <a:buFont typeface="Courier New" panose="02070309020205020404" pitchFamily="49" charset="0"/>
              <a:buChar char="o"/>
              <a:tabLst/>
              <a:defRPr sz="1400" b="1">
                <a:solidFill>
                  <a:srgbClr val="012169"/>
                </a:solidFill>
                <a:latin typeface="+mn-lt"/>
                <a:cs typeface="Calibri" panose="020F0502020204030204" pitchFamily="34" charset="0"/>
              </a:defRPr>
            </a:lvl2pPr>
            <a:lvl3pPr marL="523875" indent="-163513">
              <a:lnSpc>
                <a:spcPct val="100000"/>
              </a:lnSpc>
              <a:buFont typeface="Wingdings" pitchFamily="2" charset="2"/>
              <a:buChar char="§"/>
              <a:tabLst/>
              <a:defRPr sz="1400">
                <a:solidFill>
                  <a:srgbClr val="012169"/>
                </a:solidFill>
                <a:latin typeface="+mn-lt"/>
                <a:cs typeface="Calibri" panose="020F0502020204030204" pitchFamily="34" charset="0"/>
              </a:defRPr>
            </a:lvl3pPr>
            <a:lvl4pPr marL="744538" indent="-163513">
              <a:lnSpc>
                <a:spcPct val="100000"/>
              </a:lnSpc>
              <a:tabLst/>
              <a:defRPr sz="1200">
                <a:solidFill>
                  <a:srgbClr val="012169"/>
                </a:solidFill>
                <a:latin typeface="+mn-lt"/>
                <a:cs typeface="Calibri" panose="020F0502020204030204" pitchFamily="34" charset="0"/>
              </a:defRPr>
            </a:lvl4pPr>
          </a:lstStyle>
          <a:p>
            <a:pPr lvl="0"/>
            <a:r>
              <a:rPr lang="en-US" dirty="0"/>
              <a:t>Text font is Calibri, 20pt in sentence case</a:t>
            </a:r>
          </a:p>
          <a:p>
            <a:pPr lvl="1"/>
            <a:r>
              <a:rPr lang="en-US" dirty="0"/>
              <a:t>List Font is Calibri Bold, 14pt</a:t>
            </a:r>
          </a:p>
          <a:p>
            <a:pPr lvl="2"/>
            <a:r>
              <a:rPr lang="en-US" dirty="0"/>
              <a:t>List Font is Calibri, 14pt</a:t>
            </a:r>
          </a:p>
          <a:p>
            <a:pPr lvl="3"/>
            <a:r>
              <a:rPr lang="en-US" dirty="0"/>
              <a:t>List Font is Calibri, 12pt</a:t>
            </a:r>
          </a:p>
        </p:txBody>
      </p:sp>
      <p:sp>
        <p:nvSpPr>
          <p:cNvPr id="24" name="Title">
            <a:extLst>
              <a:ext uri="{FF2B5EF4-FFF2-40B4-BE49-F238E27FC236}">
                <a16:creationId xmlns:a16="http://schemas.microsoft.com/office/drawing/2014/main" id="{0C56D6ED-CBF4-7E53-5872-1963062A4B3C}"/>
              </a:ext>
            </a:extLst>
          </p:cNvPr>
          <p:cNvSpPr>
            <a:spLocks noGrp="1"/>
          </p:cNvSpPr>
          <p:nvPr>
            <p:ph type="body" sz="quarter" idx="46" hasCustomPrompt="1"/>
          </p:nvPr>
        </p:nvSpPr>
        <p:spPr>
          <a:xfrm>
            <a:off x="350697" y="652001"/>
            <a:ext cx="11502010" cy="430887"/>
          </a:xfrm>
          <a:prstGeom prst="rect">
            <a:avLst/>
          </a:prstGeom>
        </p:spPr>
        <p:txBody>
          <a:bodyPr wrap="square" lIns="0" tIns="0" rIns="0" bIns="0">
            <a:noAutofit/>
          </a:bodyPr>
          <a:lstStyle>
            <a:lvl1pPr marL="0" indent="0">
              <a:lnSpc>
                <a:spcPct val="100000"/>
              </a:lnSpc>
              <a:spcBef>
                <a:spcPts val="0"/>
              </a:spcBef>
              <a:buNone/>
              <a:defRPr b="1" i="0">
                <a:solidFill>
                  <a:srgbClr val="012169"/>
                </a:solidFill>
                <a:latin typeface="+mj-lt"/>
              </a:defRPr>
            </a:lvl1pPr>
          </a:lstStyle>
          <a:p>
            <a:pPr lvl="0"/>
            <a:r>
              <a:rPr lang="en-US" dirty="0"/>
              <a:t>Title Font is Sitka Text Bold, 28pt in Title Case</a:t>
            </a:r>
          </a:p>
        </p:txBody>
      </p:sp>
      <p:sp>
        <p:nvSpPr>
          <p:cNvPr id="25" name="Section Header">
            <a:extLst>
              <a:ext uri="{FF2B5EF4-FFF2-40B4-BE49-F238E27FC236}">
                <a16:creationId xmlns:a16="http://schemas.microsoft.com/office/drawing/2014/main" id="{F15041A4-3F39-C49F-9BC3-A631B8FF79F2}"/>
              </a:ext>
            </a:extLst>
          </p:cNvPr>
          <p:cNvSpPr>
            <a:spLocks noGrp="1"/>
          </p:cNvSpPr>
          <p:nvPr>
            <p:ph type="body" sz="quarter" idx="47" hasCustomPrompt="1"/>
          </p:nvPr>
        </p:nvSpPr>
        <p:spPr>
          <a:xfrm>
            <a:off x="351301" y="351423"/>
            <a:ext cx="11502010" cy="169277"/>
          </a:xfrm>
          <a:prstGeom prst="rect">
            <a:avLst/>
          </a:prstGeom>
        </p:spPr>
        <p:txBody>
          <a:bodyPr wrap="square" lIns="0" tIns="0" rIns="0" bIns="0">
            <a:noAutofit/>
          </a:bodyPr>
          <a:lstStyle>
            <a:lvl1pPr marL="0" indent="0">
              <a:lnSpc>
                <a:spcPct val="100000"/>
              </a:lnSpc>
              <a:spcBef>
                <a:spcPts val="0"/>
              </a:spcBef>
              <a:buNone/>
              <a:defRPr sz="1100" b="1">
                <a:solidFill>
                  <a:srgbClr val="DC582A"/>
                </a:solidFill>
              </a:defRPr>
            </a:lvl1pPr>
          </a:lstStyle>
          <a:p>
            <a:pPr lvl="0"/>
            <a:r>
              <a:rPr lang="en-US" dirty="0"/>
              <a:t>Section Header Font is Calibri Bold, 11pt</a:t>
            </a:r>
          </a:p>
        </p:txBody>
      </p:sp>
    </p:spTree>
    <p:extLst>
      <p:ext uri="{BB962C8B-B14F-4D97-AF65-F5344CB8AC3E}">
        <p14:creationId xmlns:p14="http://schemas.microsoft.com/office/powerpoint/2010/main" val="4138506199"/>
      </p:ext>
    </p:extLst>
  </p:cSld>
  <p:clrMapOvr>
    <a:masterClrMapping/>
  </p:clrMapOvr>
  <p:extLst>
    <p:ext uri="{DCECCB84-F9BA-43D5-87BE-67443E8EF086}">
      <p15:sldGuideLst xmlns:p15="http://schemas.microsoft.com/office/powerpoint/2012/main">
        <p15:guide id="1" pos="3840">
          <p15:clr>
            <a:srgbClr val="FBAE40"/>
          </p15:clr>
        </p15:guide>
      </p15:sldGuideLst>
    </p:ext>
  </p:extLst>
</p:sldLayout>
</file>

<file path=ppt/slideLayouts/slideLayout155.xml><?xml version="1.0" encoding="utf-8"?>
<p:sldLayout xmlns:a="http://schemas.openxmlformats.org/drawingml/2006/main" xmlns:r="http://schemas.openxmlformats.org/officeDocument/2006/relationships" xmlns:p="http://schemas.openxmlformats.org/presentationml/2006/main" preserve="1" userDrawn="1">
  <p:cSld name="Content 6">
    <p:spTree>
      <p:nvGrpSpPr>
        <p:cNvPr id="1" name=""/>
        <p:cNvGrpSpPr/>
        <p:nvPr/>
      </p:nvGrpSpPr>
      <p:grpSpPr>
        <a:xfrm>
          <a:off x="0" y="0"/>
          <a:ext cx="0" cy="0"/>
          <a:chOff x="0" y="0"/>
          <a:chExt cx="0" cy="0"/>
        </a:xfrm>
      </p:grpSpPr>
      <p:pic>
        <p:nvPicPr>
          <p:cNvPr id="138" name="Graphic 137">
            <a:extLst>
              <a:ext uri="{FF2B5EF4-FFF2-40B4-BE49-F238E27FC236}">
                <a16:creationId xmlns:a16="http://schemas.microsoft.com/office/drawing/2014/main" id="{9BC5B03B-D4EA-C2C5-2753-246C25CD5216}"/>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0" y="0"/>
            <a:ext cx="12192000" cy="6858000"/>
          </a:xfrm>
          <a:prstGeom prst="rect">
            <a:avLst/>
          </a:prstGeom>
        </p:spPr>
      </p:pic>
      <p:sp>
        <p:nvSpPr>
          <p:cNvPr id="2" name="Proprietary Statement">
            <a:extLst>
              <a:ext uri="{FF2B5EF4-FFF2-40B4-BE49-F238E27FC236}">
                <a16:creationId xmlns:a16="http://schemas.microsoft.com/office/drawing/2014/main" id="{957D762A-052F-6060-1DA3-F1750EEED283}"/>
              </a:ext>
            </a:extLst>
          </p:cNvPr>
          <p:cNvSpPr txBox="1"/>
          <p:nvPr userDrawn="1"/>
        </p:nvSpPr>
        <p:spPr>
          <a:xfrm rot="5400000">
            <a:off x="11015684" y="1173468"/>
            <a:ext cx="1949939" cy="275129"/>
          </a:xfrm>
          <a:prstGeom prst="rect">
            <a:avLst/>
          </a:prstGeom>
          <a:noFill/>
        </p:spPr>
        <p:txBody>
          <a:bodyPr wrap="square" rtlCol="0">
            <a:noAutofit/>
          </a:bodyPr>
          <a:lstStyle/>
          <a:p>
            <a:r>
              <a:rPr lang="en-US" sz="800">
                <a:solidFill>
                  <a:srgbClr val="012169"/>
                </a:solidFill>
                <a:latin typeface="+mn-lt"/>
                <a:cs typeface="Calibri" panose="020F0502020204030204" pitchFamily="34" charset="0"/>
              </a:rPr>
              <a:t>Proprietary business information of ADM.</a:t>
            </a:r>
          </a:p>
        </p:txBody>
      </p:sp>
      <p:sp>
        <p:nvSpPr>
          <p:cNvPr id="3" name="Page Number">
            <a:extLst>
              <a:ext uri="{FF2B5EF4-FFF2-40B4-BE49-F238E27FC236}">
                <a16:creationId xmlns:a16="http://schemas.microsoft.com/office/drawing/2014/main" id="{878BA4C7-752B-ABB8-3581-27B113B175E6}"/>
              </a:ext>
            </a:extLst>
          </p:cNvPr>
          <p:cNvSpPr txBox="1"/>
          <p:nvPr userDrawn="1"/>
        </p:nvSpPr>
        <p:spPr>
          <a:xfrm>
            <a:off x="11725057" y="76801"/>
            <a:ext cx="583933" cy="153888"/>
          </a:xfrm>
          <a:prstGeom prst="rect">
            <a:avLst/>
          </a:prstGeom>
          <a:noFill/>
        </p:spPr>
        <p:txBody>
          <a:bodyPr wrap="square" lIns="0" tIns="0" rIns="0" bIns="0" rtlCol="0" anchor="ctr" anchorCtr="0">
            <a:noAutofit/>
          </a:bodyPr>
          <a:lstStyle/>
          <a:p>
            <a:pPr algn="ctr"/>
            <a:fld id="{B49023F9-1F1A-4EC8-9204-C35E5AB6C15C}" type="slidenum">
              <a:rPr lang="en-US" sz="1000" smtClean="0">
                <a:solidFill>
                  <a:srgbClr val="012169"/>
                </a:solidFill>
                <a:latin typeface="+mj-lt"/>
              </a:rPr>
              <a:pPr algn="ctr"/>
              <a:t>‹#›</a:t>
            </a:fld>
            <a:endParaRPr lang="en-US" sz="1000">
              <a:solidFill>
                <a:srgbClr val="012169"/>
              </a:solidFill>
              <a:latin typeface="+mj-lt"/>
            </a:endParaRPr>
          </a:p>
        </p:txBody>
      </p:sp>
      <p:sp>
        <p:nvSpPr>
          <p:cNvPr id="16" name="Copy">
            <a:extLst>
              <a:ext uri="{FF2B5EF4-FFF2-40B4-BE49-F238E27FC236}">
                <a16:creationId xmlns:a16="http://schemas.microsoft.com/office/drawing/2014/main" id="{29C3C76E-5FD5-0AEE-B6D4-366093CD8D25}"/>
              </a:ext>
            </a:extLst>
          </p:cNvPr>
          <p:cNvSpPr>
            <a:spLocks noGrp="1"/>
          </p:cNvSpPr>
          <p:nvPr>
            <p:ph type="body" sz="quarter" idx="52" hasCustomPrompt="1"/>
          </p:nvPr>
        </p:nvSpPr>
        <p:spPr>
          <a:xfrm>
            <a:off x="349874" y="1430742"/>
            <a:ext cx="1621424" cy="4418642"/>
          </a:xfrm>
          <a:prstGeom prst="rect">
            <a:avLst/>
          </a:prstGeom>
        </p:spPr>
        <p:txBody>
          <a:bodyPr lIns="0" tIns="0" rIns="0" bIns="0" anchor="t">
            <a:noAutofit/>
          </a:bodyPr>
          <a:lstStyle>
            <a:lvl1pPr marL="0" indent="0">
              <a:lnSpc>
                <a:spcPct val="100000"/>
              </a:lnSpc>
              <a:spcBef>
                <a:spcPts val="0"/>
              </a:spcBef>
              <a:buFont typeface="Arial" panose="020B0604020202020204" pitchFamily="34" charset="0"/>
              <a:buNone/>
              <a:defRPr sz="1200" b="1" i="0">
                <a:solidFill>
                  <a:srgbClr val="012169"/>
                </a:solidFill>
                <a:latin typeface="+mn-lt"/>
                <a:cs typeface="Calibri" panose="020F0502020204030204" pitchFamily="34" charset="0"/>
              </a:defRPr>
            </a:lvl1pPr>
            <a:lvl2pPr marL="290513" indent="-163513">
              <a:lnSpc>
                <a:spcPct val="100000"/>
              </a:lnSpc>
              <a:buFont typeface="Courier New" panose="02070309020205020404" pitchFamily="49" charset="0"/>
              <a:buChar char="o"/>
              <a:tabLst/>
              <a:defRPr sz="1200" b="0">
                <a:solidFill>
                  <a:srgbClr val="012169"/>
                </a:solidFill>
                <a:latin typeface="+mn-lt"/>
                <a:cs typeface="Calibri" panose="020F0502020204030204" pitchFamily="34" charset="0"/>
              </a:defRPr>
            </a:lvl2pPr>
            <a:lvl3pPr marL="523875" indent="-163513">
              <a:lnSpc>
                <a:spcPct val="100000"/>
              </a:lnSpc>
              <a:buFont typeface="Wingdings" pitchFamily="2" charset="2"/>
              <a:buChar char="§"/>
              <a:tabLst/>
              <a:defRPr sz="1000">
                <a:solidFill>
                  <a:srgbClr val="012169"/>
                </a:solidFill>
                <a:latin typeface="+mn-lt"/>
                <a:cs typeface="Calibri" panose="020F0502020204030204" pitchFamily="34" charset="0"/>
              </a:defRPr>
            </a:lvl3pPr>
            <a:lvl4pPr marL="744538" indent="-163513">
              <a:lnSpc>
                <a:spcPct val="100000"/>
              </a:lnSpc>
              <a:tabLst/>
              <a:defRPr sz="900">
                <a:solidFill>
                  <a:srgbClr val="012169"/>
                </a:solidFill>
                <a:latin typeface="+mn-lt"/>
                <a:cs typeface="Calibri" panose="020F0502020204030204" pitchFamily="34" charset="0"/>
              </a:defRPr>
            </a:lvl4pPr>
          </a:lstStyle>
          <a:p>
            <a:pPr lvl="0"/>
            <a:r>
              <a:rPr lang="en-US" dirty="0"/>
              <a:t>Text font is Calibri Bold, 12pt in sentence case</a:t>
            </a:r>
          </a:p>
          <a:p>
            <a:pPr lvl="1"/>
            <a:r>
              <a:rPr lang="en-US" dirty="0"/>
              <a:t>List Font is Calibri, 12pt</a:t>
            </a:r>
          </a:p>
          <a:p>
            <a:pPr lvl="2"/>
            <a:r>
              <a:rPr lang="en-US" dirty="0"/>
              <a:t>List Font is Calibri, 10pt</a:t>
            </a:r>
          </a:p>
          <a:p>
            <a:pPr lvl="3"/>
            <a:r>
              <a:rPr lang="en-US" dirty="0"/>
              <a:t>List Font is Calibri, 9pt</a:t>
            </a:r>
          </a:p>
        </p:txBody>
      </p:sp>
      <p:sp>
        <p:nvSpPr>
          <p:cNvPr id="12" name="Title">
            <a:extLst>
              <a:ext uri="{FF2B5EF4-FFF2-40B4-BE49-F238E27FC236}">
                <a16:creationId xmlns:a16="http://schemas.microsoft.com/office/drawing/2014/main" id="{179A87BE-6837-FC6F-2BC3-736F6E01D79F}"/>
              </a:ext>
            </a:extLst>
          </p:cNvPr>
          <p:cNvSpPr>
            <a:spLocks noGrp="1"/>
          </p:cNvSpPr>
          <p:nvPr>
            <p:ph type="body" sz="quarter" idx="29" hasCustomPrompt="1"/>
          </p:nvPr>
        </p:nvSpPr>
        <p:spPr>
          <a:xfrm>
            <a:off x="350697" y="652001"/>
            <a:ext cx="11501788" cy="430887"/>
          </a:xfrm>
          <a:prstGeom prst="rect">
            <a:avLst/>
          </a:prstGeom>
        </p:spPr>
        <p:txBody>
          <a:bodyPr wrap="square" lIns="0" tIns="0" rIns="0" bIns="0">
            <a:noAutofit/>
          </a:bodyPr>
          <a:lstStyle>
            <a:lvl1pPr marL="0" indent="0">
              <a:lnSpc>
                <a:spcPct val="100000"/>
              </a:lnSpc>
              <a:spcBef>
                <a:spcPts val="0"/>
              </a:spcBef>
              <a:buNone/>
              <a:defRPr b="1" i="0">
                <a:solidFill>
                  <a:srgbClr val="012169"/>
                </a:solidFill>
                <a:latin typeface="+mj-lt"/>
              </a:defRPr>
            </a:lvl1pPr>
          </a:lstStyle>
          <a:p>
            <a:pPr lvl="0"/>
            <a:r>
              <a:rPr lang="en-US" dirty="0"/>
              <a:t>Title Font is Sitka Text Bold, 28pt in Title Case</a:t>
            </a:r>
          </a:p>
        </p:txBody>
      </p:sp>
      <p:sp>
        <p:nvSpPr>
          <p:cNvPr id="13" name="Section Header">
            <a:extLst>
              <a:ext uri="{FF2B5EF4-FFF2-40B4-BE49-F238E27FC236}">
                <a16:creationId xmlns:a16="http://schemas.microsoft.com/office/drawing/2014/main" id="{CB9AC47F-671D-B5C8-C1DA-CBA24292D82A}"/>
              </a:ext>
            </a:extLst>
          </p:cNvPr>
          <p:cNvSpPr>
            <a:spLocks noGrp="1"/>
          </p:cNvSpPr>
          <p:nvPr>
            <p:ph type="body" sz="quarter" idx="30" hasCustomPrompt="1"/>
          </p:nvPr>
        </p:nvSpPr>
        <p:spPr>
          <a:xfrm>
            <a:off x="351301" y="351423"/>
            <a:ext cx="11501788" cy="169277"/>
          </a:xfrm>
          <a:prstGeom prst="rect">
            <a:avLst/>
          </a:prstGeom>
        </p:spPr>
        <p:txBody>
          <a:bodyPr wrap="square" lIns="0" tIns="0" rIns="0" bIns="0">
            <a:noAutofit/>
          </a:bodyPr>
          <a:lstStyle>
            <a:lvl1pPr marL="0" indent="0">
              <a:lnSpc>
                <a:spcPct val="100000"/>
              </a:lnSpc>
              <a:spcBef>
                <a:spcPts val="0"/>
              </a:spcBef>
              <a:buNone/>
              <a:defRPr sz="1100" b="1">
                <a:solidFill>
                  <a:srgbClr val="DC582A"/>
                </a:solidFill>
              </a:defRPr>
            </a:lvl1pPr>
          </a:lstStyle>
          <a:p>
            <a:pPr lvl="0"/>
            <a:r>
              <a:rPr lang="en-US" dirty="0"/>
              <a:t>Section Header Font is Calibri Bold, 11pt</a:t>
            </a:r>
          </a:p>
        </p:txBody>
      </p:sp>
      <p:sp>
        <p:nvSpPr>
          <p:cNvPr id="15" name="Copy">
            <a:extLst>
              <a:ext uri="{FF2B5EF4-FFF2-40B4-BE49-F238E27FC236}">
                <a16:creationId xmlns:a16="http://schemas.microsoft.com/office/drawing/2014/main" id="{9008D7C9-4849-89B6-5CD2-47245B8248F1}"/>
              </a:ext>
            </a:extLst>
          </p:cNvPr>
          <p:cNvSpPr>
            <a:spLocks noGrp="1"/>
          </p:cNvSpPr>
          <p:nvPr>
            <p:ph type="body" sz="quarter" idx="53" hasCustomPrompt="1"/>
          </p:nvPr>
        </p:nvSpPr>
        <p:spPr>
          <a:xfrm>
            <a:off x="2325960" y="1430742"/>
            <a:ext cx="1621424" cy="4418642"/>
          </a:xfrm>
          <a:prstGeom prst="rect">
            <a:avLst/>
          </a:prstGeom>
        </p:spPr>
        <p:txBody>
          <a:bodyPr lIns="0" tIns="0" rIns="0" bIns="0" anchor="t">
            <a:noAutofit/>
          </a:bodyPr>
          <a:lstStyle>
            <a:lvl1pPr marL="0" indent="0">
              <a:lnSpc>
                <a:spcPct val="100000"/>
              </a:lnSpc>
              <a:spcBef>
                <a:spcPts val="0"/>
              </a:spcBef>
              <a:buFont typeface="Arial" panose="020B0604020202020204" pitchFamily="34" charset="0"/>
              <a:buNone/>
              <a:defRPr sz="1200" b="1" i="0">
                <a:solidFill>
                  <a:srgbClr val="012169"/>
                </a:solidFill>
                <a:latin typeface="+mn-lt"/>
                <a:cs typeface="Calibri" panose="020F0502020204030204" pitchFamily="34" charset="0"/>
              </a:defRPr>
            </a:lvl1pPr>
            <a:lvl2pPr marL="290513" indent="-163513">
              <a:lnSpc>
                <a:spcPct val="100000"/>
              </a:lnSpc>
              <a:buFont typeface="Courier New" panose="02070309020205020404" pitchFamily="49" charset="0"/>
              <a:buChar char="o"/>
              <a:tabLst/>
              <a:defRPr sz="1200" b="0">
                <a:solidFill>
                  <a:srgbClr val="012169"/>
                </a:solidFill>
                <a:latin typeface="+mn-lt"/>
                <a:cs typeface="Calibri" panose="020F0502020204030204" pitchFamily="34" charset="0"/>
              </a:defRPr>
            </a:lvl2pPr>
            <a:lvl3pPr marL="523875" indent="-163513">
              <a:lnSpc>
                <a:spcPct val="100000"/>
              </a:lnSpc>
              <a:buFont typeface="Wingdings" pitchFamily="2" charset="2"/>
              <a:buChar char="§"/>
              <a:tabLst/>
              <a:defRPr sz="1000">
                <a:solidFill>
                  <a:srgbClr val="012169"/>
                </a:solidFill>
                <a:latin typeface="+mn-lt"/>
                <a:cs typeface="Calibri" panose="020F0502020204030204" pitchFamily="34" charset="0"/>
              </a:defRPr>
            </a:lvl3pPr>
            <a:lvl4pPr marL="744538" indent="-163513">
              <a:lnSpc>
                <a:spcPct val="100000"/>
              </a:lnSpc>
              <a:tabLst/>
              <a:defRPr sz="900">
                <a:solidFill>
                  <a:srgbClr val="012169"/>
                </a:solidFill>
                <a:latin typeface="+mn-lt"/>
                <a:cs typeface="Calibri" panose="020F0502020204030204" pitchFamily="34" charset="0"/>
              </a:defRPr>
            </a:lvl4pPr>
          </a:lstStyle>
          <a:p>
            <a:pPr lvl="0"/>
            <a:r>
              <a:rPr lang="en-US" dirty="0"/>
              <a:t>Text font is Calibri Bold, 12pt in sentence case</a:t>
            </a:r>
          </a:p>
          <a:p>
            <a:pPr lvl="1"/>
            <a:r>
              <a:rPr lang="en-US" dirty="0"/>
              <a:t>List Font is Calibri, 12pt</a:t>
            </a:r>
          </a:p>
          <a:p>
            <a:pPr lvl="2"/>
            <a:r>
              <a:rPr lang="en-US" dirty="0"/>
              <a:t>List Font is Calibri, 10pt</a:t>
            </a:r>
          </a:p>
          <a:p>
            <a:pPr lvl="3"/>
            <a:r>
              <a:rPr lang="en-US" dirty="0"/>
              <a:t>List Font is Calibri, 9pt</a:t>
            </a:r>
          </a:p>
        </p:txBody>
      </p:sp>
      <p:sp>
        <p:nvSpPr>
          <p:cNvPr id="23" name="Copy">
            <a:extLst>
              <a:ext uri="{FF2B5EF4-FFF2-40B4-BE49-F238E27FC236}">
                <a16:creationId xmlns:a16="http://schemas.microsoft.com/office/drawing/2014/main" id="{4D36C89F-EF13-07DF-8031-A06D1D5B52F7}"/>
              </a:ext>
            </a:extLst>
          </p:cNvPr>
          <p:cNvSpPr>
            <a:spLocks noGrp="1"/>
          </p:cNvSpPr>
          <p:nvPr>
            <p:ph type="body" sz="quarter" idx="54" hasCustomPrompt="1"/>
          </p:nvPr>
        </p:nvSpPr>
        <p:spPr>
          <a:xfrm>
            <a:off x="4302046" y="1430742"/>
            <a:ext cx="1621424" cy="4418642"/>
          </a:xfrm>
          <a:prstGeom prst="rect">
            <a:avLst/>
          </a:prstGeom>
        </p:spPr>
        <p:txBody>
          <a:bodyPr lIns="0" tIns="0" rIns="0" bIns="0" anchor="t">
            <a:noAutofit/>
          </a:bodyPr>
          <a:lstStyle>
            <a:lvl1pPr marL="0" indent="0">
              <a:lnSpc>
                <a:spcPct val="100000"/>
              </a:lnSpc>
              <a:spcBef>
                <a:spcPts val="0"/>
              </a:spcBef>
              <a:buFont typeface="Arial" panose="020B0604020202020204" pitchFamily="34" charset="0"/>
              <a:buNone/>
              <a:defRPr sz="1200" b="1" i="0">
                <a:solidFill>
                  <a:srgbClr val="012169"/>
                </a:solidFill>
                <a:latin typeface="+mn-lt"/>
                <a:cs typeface="Calibri" panose="020F0502020204030204" pitchFamily="34" charset="0"/>
              </a:defRPr>
            </a:lvl1pPr>
            <a:lvl2pPr marL="290513" indent="-163513">
              <a:lnSpc>
                <a:spcPct val="100000"/>
              </a:lnSpc>
              <a:buFont typeface="Courier New" panose="02070309020205020404" pitchFamily="49" charset="0"/>
              <a:buChar char="o"/>
              <a:tabLst/>
              <a:defRPr sz="1200" b="0">
                <a:solidFill>
                  <a:srgbClr val="012169"/>
                </a:solidFill>
                <a:latin typeface="+mn-lt"/>
                <a:cs typeface="Calibri" panose="020F0502020204030204" pitchFamily="34" charset="0"/>
              </a:defRPr>
            </a:lvl2pPr>
            <a:lvl3pPr marL="523875" indent="-163513">
              <a:lnSpc>
                <a:spcPct val="100000"/>
              </a:lnSpc>
              <a:buFont typeface="Wingdings" pitchFamily="2" charset="2"/>
              <a:buChar char="§"/>
              <a:tabLst/>
              <a:defRPr sz="1000">
                <a:solidFill>
                  <a:srgbClr val="012169"/>
                </a:solidFill>
                <a:latin typeface="+mn-lt"/>
                <a:cs typeface="Calibri" panose="020F0502020204030204" pitchFamily="34" charset="0"/>
              </a:defRPr>
            </a:lvl3pPr>
            <a:lvl4pPr marL="744538" indent="-163513">
              <a:lnSpc>
                <a:spcPct val="100000"/>
              </a:lnSpc>
              <a:tabLst/>
              <a:defRPr sz="900">
                <a:solidFill>
                  <a:srgbClr val="012169"/>
                </a:solidFill>
                <a:latin typeface="+mn-lt"/>
                <a:cs typeface="Calibri" panose="020F0502020204030204" pitchFamily="34" charset="0"/>
              </a:defRPr>
            </a:lvl4pPr>
          </a:lstStyle>
          <a:p>
            <a:pPr lvl="0"/>
            <a:r>
              <a:rPr lang="en-US" dirty="0"/>
              <a:t>Text font is Calibri Bold, 12pt in sentence case</a:t>
            </a:r>
          </a:p>
          <a:p>
            <a:pPr lvl="1"/>
            <a:r>
              <a:rPr lang="en-US" dirty="0"/>
              <a:t>List Font is Calibri, 12pt</a:t>
            </a:r>
          </a:p>
          <a:p>
            <a:pPr lvl="2"/>
            <a:r>
              <a:rPr lang="en-US" dirty="0"/>
              <a:t>List Font is Calibri, 10pt</a:t>
            </a:r>
          </a:p>
          <a:p>
            <a:pPr lvl="3"/>
            <a:r>
              <a:rPr lang="en-US" dirty="0"/>
              <a:t>List Font is Calibri, 9pt</a:t>
            </a:r>
          </a:p>
        </p:txBody>
      </p:sp>
      <p:sp>
        <p:nvSpPr>
          <p:cNvPr id="25" name="Copy">
            <a:extLst>
              <a:ext uri="{FF2B5EF4-FFF2-40B4-BE49-F238E27FC236}">
                <a16:creationId xmlns:a16="http://schemas.microsoft.com/office/drawing/2014/main" id="{1FE90FAA-97B2-568E-A85A-A5F741A84149}"/>
              </a:ext>
            </a:extLst>
          </p:cNvPr>
          <p:cNvSpPr>
            <a:spLocks noGrp="1"/>
          </p:cNvSpPr>
          <p:nvPr>
            <p:ph type="body" sz="quarter" idx="55" hasCustomPrompt="1"/>
          </p:nvPr>
        </p:nvSpPr>
        <p:spPr>
          <a:xfrm>
            <a:off x="6278132" y="1430742"/>
            <a:ext cx="1621424" cy="4418642"/>
          </a:xfrm>
          <a:prstGeom prst="rect">
            <a:avLst/>
          </a:prstGeom>
        </p:spPr>
        <p:txBody>
          <a:bodyPr lIns="0" tIns="0" rIns="0" bIns="0" anchor="t">
            <a:noAutofit/>
          </a:bodyPr>
          <a:lstStyle>
            <a:lvl1pPr marL="0" indent="0">
              <a:lnSpc>
                <a:spcPct val="100000"/>
              </a:lnSpc>
              <a:spcBef>
                <a:spcPts val="0"/>
              </a:spcBef>
              <a:buFont typeface="Arial" panose="020B0604020202020204" pitchFamily="34" charset="0"/>
              <a:buNone/>
              <a:defRPr sz="1200" b="1" i="0">
                <a:solidFill>
                  <a:srgbClr val="012169"/>
                </a:solidFill>
                <a:latin typeface="+mn-lt"/>
                <a:cs typeface="Calibri" panose="020F0502020204030204" pitchFamily="34" charset="0"/>
              </a:defRPr>
            </a:lvl1pPr>
            <a:lvl2pPr marL="290513" indent="-163513">
              <a:lnSpc>
                <a:spcPct val="100000"/>
              </a:lnSpc>
              <a:buFont typeface="Courier New" panose="02070309020205020404" pitchFamily="49" charset="0"/>
              <a:buChar char="o"/>
              <a:tabLst/>
              <a:defRPr sz="1200" b="0">
                <a:solidFill>
                  <a:srgbClr val="012169"/>
                </a:solidFill>
                <a:latin typeface="+mn-lt"/>
                <a:cs typeface="Calibri" panose="020F0502020204030204" pitchFamily="34" charset="0"/>
              </a:defRPr>
            </a:lvl2pPr>
            <a:lvl3pPr marL="523875" indent="-163513">
              <a:lnSpc>
                <a:spcPct val="100000"/>
              </a:lnSpc>
              <a:buFont typeface="Wingdings" pitchFamily="2" charset="2"/>
              <a:buChar char="§"/>
              <a:tabLst/>
              <a:defRPr sz="1000">
                <a:solidFill>
                  <a:srgbClr val="012169"/>
                </a:solidFill>
                <a:latin typeface="+mn-lt"/>
                <a:cs typeface="Calibri" panose="020F0502020204030204" pitchFamily="34" charset="0"/>
              </a:defRPr>
            </a:lvl3pPr>
            <a:lvl4pPr marL="744538" indent="-163513">
              <a:lnSpc>
                <a:spcPct val="100000"/>
              </a:lnSpc>
              <a:tabLst/>
              <a:defRPr sz="900">
                <a:solidFill>
                  <a:srgbClr val="012169"/>
                </a:solidFill>
                <a:latin typeface="+mn-lt"/>
                <a:cs typeface="Calibri" panose="020F0502020204030204" pitchFamily="34" charset="0"/>
              </a:defRPr>
            </a:lvl4pPr>
          </a:lstStyle>
          <a:p>
            <a:pPr lvl="0"/>
            <a:r>
              <a:rPr lang="en-US" dirty="0"/>
              <a:t>Text font is Calibri Bold, 12pt in sentence case</a:t>
            </a:r>
          </a:p>
          <a:p>
            <a:pPr lvl="1"/>
            <a:r>
              <a:rPr lang="en-US" dirty="0"/>
              <a:t>List Font is Calibri, 12pt</a:t>
            </a:r>
          </a:p>
          <a:p>
            <a:pPr lvl="2"/>
            <a:r>
              <a:rPr lang="en-US" dirty="0"/>
              <a:t>List Font is Calibri, 10pt</a:t>
            </a:r>
          </a:p>
          <a:p>
            <a:pPr lvl="3"/>
            <a:r>
              <a:rPr lang="en-US" dirty="0"/>
              <a:t>List Font is Calibri, 9pt</a:t>
            </a:r>
          </a:p>
        </p:txBody>
      </p:sp>
      <p:sp>
        <p:nvSpPr>
          <p:cNvPr id="27" name="Copy">
            <a:extLst>
              <a:ext uri="{FF2B5EF4-FFF2-40B4-BE49-F238E27FC236}">
                <a16:creationId xmlns:a16="http://schemas.microsoft.com/office/drawing/2014/main" id="{18282D3B-5C20-2A27-0F90-77CD1EB9F0CB}"/>
              </a:ext>
            </a:extLst>
          </p:cNvPr>
          <p:cNvSpPr>
            <a:spLocks noGrp="1"/>
          </p:cNvSpPr>
          <p:nvPr>
            <p:ph type="body" sz="quarter" idx="56" hasCustomPrompt="1"/>
          </p:nvPr>
        </p:nvSpPr>
        <p:spPr>
          <a:xfrm>
            <a:off x="8254217" y="1430742"/>
            <a:ext cx="1621424" cy="4418642"/>
          </a:xfrm>
          <a:prstGeom prst="rect">
            <a:avLst/>
          </a:prstGeom>
        </p:spPr>
        <p:txBody>
          <a:bodyPr lIns="0" tIns="0" rIns="0" bIns="0" anchor="t">
            <a:noAutofit/>
          </a:bodyPr>
          <a:lstStyle>
            <a:lvl1pPr marL="0" indent="0">
              <a:lnSpc>
                <a:spcPct val="100000"/>
              </a:lnSpc>
              <a:spcBef>
                <a:spcPts val="0"/>
              </a:spcBef>
              <a:buFont typeface="Arial" panose="020B0604020202020204" pitchFamily="34" charset="0"/>
              <a:buNone/>
              <a:defRPr sz="1200" b="1" i="0">
                <a:solidFill>
                  <a:srgbClr val="012169"/>
                </a:solidFill>
                <a:latin typeface="+mn-lt"/>
                <a:cs typeface="Calibri" panose="020F0502020204030204" pitchFamily="34" charset="0"/>
              </a:defRPr>
            </a:lvl1pPr>
            <a:lvl2pPr marL="290513" indent="-163513">
              <a:lnSpc>
                <a:spcPct val="100000"/>
              </a:lnSpc>
              <a:buFont typeface="Courier New" panose="02070309020205020404" pitchFamily="49" charset="0"/>
              <a:buChar char="o"/>
              <a:tabLst/>
              <a:defRPr sz="1200" b="0">
                <a:solidFill>
                  <a:srgbClr val="012169"/>
                </a:solidFill>
                <a:latin typeface="+mn-lt"/>
                <a:cs typeface="Calibri" panose="020F0502020204030204" pitchFamily="34" charset="0"/>
              </a:defRPr>
            </a:lvl2pPr>
            <a:lvl3pPr marL="523875" indent="-163513">
              <a:lnSpc>
                <a:spcPct val="100000"/>
              </a:lnSpc>
              <a:buFont typeface="Wingdings" pitchFamily="2" charset="2"/>
              <a:buChar char="§"/>
              <a:tabLst/>
              <a:defRPr sz="1000">
                <a:solidFill>
                  <a:srgbClr val="012169"/>
                </a:solidFill>
                <a:latin typeface="+mn-lt"/>
                <a:cs typeface="Calibri" panose="020F0502020204030204" pitchFamily="34" charset="0"/>
              </a:defRPr>
            </a:lvl3pPr>
            <a:lvl4pPr marL="744538" indent="-163513">
              <a:lnSpc>
                <a:spcPct val="100000"/>
              </a:lnSpc>
              <a:tabLst/>
              <a:defRPr sz="900">
                <a:solidFill>
                  <a:srgbClr val="012169"/>
                </a:solidFill>
                <a:latin typeface="+mn-lt"/>
                <a:cs typeface="Calibri" panose="020F0502020204030204" pitchFamily="34" charset="0"/>
              </a:defRPr>
            </a:lvl4pPr>
          </a:lstStyle>
          <a:p>
            <a:pPr lvl="0"/>
            <a:r>
              <a:rPr lang="en-US" dirty="0"/>
              <a:t>Text font is Calibri Bold, 12pt in sentence case</a:t>
            </a:r>
          </a:p>
          <a:p>
            <a:pPr lvl="1"/>
            <a:r>
              <a:rPr lang="en-US" dirty="0"/>
              <a:t>List Font is Calibri, 12pt</a:t>
            </a:r>
          </a:p>
          <a:p>
            <a:pPr lvl="2"/>
            <a:r>
              <a:rPr lang="en-US" dirty="0"/>
              <a:t>List Font is Calibri, 10pt</a:t>
            </a:r>
          </a:p>
          <a:p>
            <a:pPr lvl="3"/>
            <a:r>
              <a:rPr lang="en-US" dirty="0"/>
              <a:t>List Font is Calibri, 9pt</a:t>
            </a:r>
          </a:p>
        </p:txBody>
      </p:sp>
      <p:sp>
        <p:nvSpPr>
          <p:cNvPr id="29" name="Copy">
            <a:extLst>
              <a:ext uri="{FF2B5EF4-FFF2-40B4-BE49-F238E27FC236}">
                <a16:creationId xmlns:a16="http://schemas.microsoft.com/office/drawing/2014/main" id="{9EB8E0A1-4ABB-4191-BA06-3B09BBCA5813}"/>
              </a:ext>
            </a:extLst>
          </p:cNvPr>
          <p:cNvSpPr>
            <a:spLocks noGrp="1"/>
          </p:cNvSpPr>
          <p:nvPr>
            <p:ph type="body" sz="quarter" idx="57" hasCustomPrompt="1"/>
          </p:nvPr>
        </p:nvSpPr>
        <p:spPr>
          <a:xfrm>
            <a:off x="10230303" y="1430742"/>
            <a:ext cx="1621424" cy="4418642"/>
          </a:xfrm>
          <a:prstGeom prst="rect">
            <a:avLst/>
          </a:prstGeom>
        </p:spPr>
        <p:txBody>
          <a:bodyPr lIns="0" tIns="0" rIns="0" bIns="0" anchor="t">
            <a:noAutofit/>
          </a:bodyPr>
          <a:lstStyle>
            <a:lvl1pPr marL="0" indent="0">
              <a:lnSpc>
                <a:spcPct val="100000"/>
              </a:lnSpc>
              <a:spcBef>
                <a:spcPts val="0"/>
              </a:spcBef>
              <a:buFont typeface="Arial" panose="020B0604020202020204" pitchFamily="34" charset="0"/>
              <a:buNone/>
              <a:defRPr sz="1200" b="1" i="0">
                <a:solidFill>
                  <a:srgbClr val="012169"/>
                </a:solidFill>
                <a:latin typeface="+mn-lt"/>
                <a:cs typeface="Calibri" panose="020F0502020204030204" pitchFamily="34" charset="0"/>
              </a:defRPr>
            </a:lvl1pPr>
            <a:lvl2pPr marL="290513" indent="-163513">
              <a:lnSpc>
                <a:spcPct val="100000"/>
              </a:lnSpc>
              <a:buFont typeface="Courier New" panose="02070309020205020404" pitchFamily="49" charset="0"/>
              <a:buChar char="o"/>
              <a:tabLst/>
              <a:defRPr sz="1200" b="0">
                <a:solidFill>
                  <a:srgbClr val="012169"/>
                </a:solidFill>
                <a:latin typeface="+mn-lt"/>
                <a:cs typeface="Calibri" panose="020F0502020204030204" pitchFamily="34" charset="0"/>
              </a:defRPr>
            </a:lvl2pPr>
            <a:lvl3pPr marL="523875" indent="-163513">
              <a:lnSpc>
                <a:spcPct val="100000"/>
              </a:lnSpc>
              <a:buFont typeface="Wingdings" pitchFamily="2" charset="2"/>
              <a:buChar char="§"/>
              <a:tabLst/>
              <a:defRPr sz="1000">
                <a:solidFill>
                  <a:srgbClr val="012169"/>
                </a:solidFill>
                <a:latin typeface="+mn-lt"/>
                <a:cs typeface="Calibri" panose="020F0502020204030204" pitchFamily="34" charset="0"/>
              </a:defRPr>
            </a:lvl3pPr>
            <a:lvl4pPr marL="744538" indent="-163513">
              <a:lnSpc>
                <a:spcPct val="100000"/>
              </a:lnSpc>
              <a:tabLst/>
              <a:defRPr sz="900">
                <a:solidFill>
                  <a:srgbClr val="012169"/>
                </a:solidFill>
                <a:latin typeface="+mn-lt"/>
                <a:cs typeface="Calibri" panose="020F0502020204030204" pitchFamily="34" charset="0"/>
              </a:defRPr>
            </a:lvl4pPr>
          </a:lstStyle>
          <a:p>
            <a:pPr lvl="0"/>
            <a:r>
              <a:rPr lang="en-US" dirty="0"/>
              <a:t>Text font is Calibri Bold, 12pt in sentence case</a:t>
            </a:r>
          </a:p>
          <a:p>
            <a:pPr lvl="1"/>
            <a:r>
              <a:rPr lang="en-US" dirty="0"/>
              <a:t>List Font is Calibri, 12pt</a:t>
            </a:r>
          </a:p>
          <a:p>
            <a:pPr lvl="2"/>
            <a:r>
              <a:rPr lang="en-US" dirty="0"/>
              <a:t>List Font is Calibri, 10pt</a:t>
            </a:r>
          </a:p>
          <a:p>
            <a:pPr lvl="3"/>
            <a:r>
              <a:rPr lang="en-US" dirty="0"/>
              <a:t>List Font is Calibri, 9pt</a:t>
            </a:r>
          </a:p>
        </p:txBody>
      </p:sp>
    </p:spTree>
    <p:extLst>
      <p:ext uri="{BB962C8B-B14F-4D97-AF65-F5344CB8AC3E}">
        <p14:creationId xmlns:p14="http://schemas.microsoft.com/office/powerpoint/2010/main" val="2664372361"/>
      </p:ext>
    </p:extLst>
  </p:cSld>
  <p:clrMapOvr>
    <a:masterClrMapping/>
  </p:clrMapOvr>
  <p:extLst>
    <p:ext uri="{DCECCB84-F9BA-43D5-87BE-67443E8EF086}">
      <p15:sldGuideLst xmlns:p15="http://schemas.microsoft.com/office/powerpoint/2012/main">
        <p15:guide id="1" pos="3840">
          <p15:clr>
            <a:srgbClr val="FBAE40"/>
          </p15:clr>
        </p15:guide>
      </p15:sldGuideLst>
    </p:ext>
  </p:extLst>
</p:sldLayout>
</file>

<file path=ppt/slideLayouts/slideLayout156.xml><?xml version="1.0" encoding="utf-8"?>
<p:sldLayout xmlns:a="http://schemas.openxmlformats.org/drawingml/2006/main" xmlns:r="http://schemas.openxmlformats.org/officeDocument/2006/relationships" xmlns:p="http://schemas.openxmlformats.org/presentationml/2006/main" preserve="1" userDrawn="1">
  <p:cSld name="Content 7">
    <p:spTree>
      <p:nvGrpSpPr>
        <p:cNvPr id="1" name=""/>
        <p:cNvGrpSpPr/>
        <p:nvPr/>
      </p:nvGrpSpPr>
      <p:grpSpPr>
        <a:xfrm>
          <a:off x="0" y="0"/>
          <a:ext cx="0" cy="0"/>
          <a:chOff x="0" y="0"/>
          <a:chExt cx="0" cy="0"/>
        </a:xfrm>
      </p:grpSpPr>
      <p:sp>
        <p:nvSpPr>
          <p:cNvPr id="350" name="Freeform 349">
            <a:extLst>
              <a:ext uri="{FF2B5EF4-FFF2-40B4-BE49-F238E27FC236}">
                <a16:creationId xmlns:a16="http://schemas.microsoft.com/office/drawing/2014/main" id="{CF9FFE54-FCD1-D8B5-E751-C3A27F2F1E2F}"/>
              </a:ext>
            </a:extLst>
          </p:cNvPr>
          <p:cNvSpPr/>
          <p:nvPr/>
        </p:nvSpPr>
        <p:spPr>
          <a:xfrm>
            <a:off x="3970" y="4080974"/>
            <a:ext cx="12183805" cy="2774538"/>
          </a:xfrm>
          <a:custGeom>
            <a:avLst/>
            <a:gdLst>
              <a:gd name="connsiteX0" fmla="*/ 0 w 12183805"/>
              <a:gd name="connsiteY0" fmla="*/ 2105685 h 2774538"/>
              <a:gd name="connsiteX1" fmla="*/ 0 w 12183805"/>
              <a:gd name="connsiteY1" fmla="*/ 2774539 h 2774538"/>
              <a:gd name="connsiteX2" fmla="*/ 12183806 w 12183805"/>
              <a:gd name="connsiteY2" fmla="*/ 2774539 h 2774538"/>
              <a:gd name="connsiteX3" fmla="*/ 12183806 w 12183805"/>
              <a:gd name="connsiteY3" fmla="*/ 0 h 2774538"/>
              <a:gd name="connsiteX4" fmla="*/ 6237224 w 12183805"/>
              <a:gd name="connsiteY4" fmla="*/ 2105685 h 2774538"/>
              <a:gd name="connsiteX5" fmla="*/ 0 w 12183805"/>
              <a:gd name="connsiteY5" fmla="*/ 2105685 h 27745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183805" h="2774538">
                <a:moveTo>
                  <a:pt x="0" y="2105685"/>
                </a:moveTo>
                <a:lnTo>
                  <a:pt x="0" y="2774539"/>
                </a:lnTo>
                <a:lnTo>
                  <a:pt x="12183806" y="2774539"/>
                </a:lnTo>
                <a:lnTo>
                  <a:pt x="12183806" y="0"/>
                </a:lnTo>
                <a:cubicBezTo>
                  <a:pt x="10563834" y="1336566"/>
                  <a:pt x="8482644" y="2105685"/>
                  <a:pt x="6237224" y="2105685"/>
                </a:cubicBezTo>
                <a:lnTo>
                  <a:pt x="0" y="2105685"/>
                </a:lnTo>
                <a:close/>
              </a:path>
            </a:pathLst>
          </a:custGeom>
          <a:solidFill>
            <a:srgbClr val="00109E"/>
          </a:solidFill>
          <a:ln w="12690" cap="flat">
            <a:noFill/>
            <a:prstDash val="solid"/>
            <a:miter/>
          </a:ln>
        </p:spPr>
        <p:txBody>
          <a:bodyPr rtlCol="0" anchor="ctr">
            <a:noAutofit/>
          </a:bodyPr>
          <a:lstStyle/>
          <a:p>
            <a:endParaRPr lang="en-US"/>
          </a:p>
        </p:txBody>
      </p:sp>
      <p:sp>
        <p:nvSpPr>
          <p:cNvPr id="351" name="Freeform 350">
            <a:extLst>
              <a:ext uri="{FF2B5EF4-FFF2-40B4-BE49-F238E27FC236}">
                <a16:creationId xmlns:a16="http://schemas.microsoft.com/office/drawing/2014/main" id="{9B89ADCB-DD7B-379E-BF7D-7945CA98ACF4}"/>
              </a:ext>
            </a:extLst>
          </p:cNvPr>
          <p:cNvSpPr/>
          <p:nvPr/>
        </p:nvSpPr>
        <p:spPr>
          <a:xfrm>
            <a:off x="3843" y="4148113"/>
            <a:ext cx="12184059" cy="2639626"/>
          </a:xfrm>
          <a:custGeom>
            <a:avLst/>
            <a:gdLst>
              <a:gd name="connsiteX0" fmla="*/ 12144969 w 12184059"/>
              <a:gd name="connsiteY0" fmla="*/ 1502320 h 2639626"/>
              <a:gd name="connsiteX1" fmla="*/ 12183806 w 12184059"/>
              <a:gd name="connsiteY1" fmla="*/ 1502320 h 2639626"/>
              <a:gd name="connsiteX2" fmla="*/ 12183806 w 12184059"/>
              <a:gd name="connsiteY2" fmla="*/ 1532780 h 2639626"/>
              <a:gd name="connsiteX3" fmla="*/ 12144969 w 12184059"/>
              <a:gd name="connsiteY3" fmla="*/ 1532780 h 2639626"/>
              <a:gd name="connsiteX4" fmla="*/ 11982388 w 12184059"/>
              <a:gd name="connsiteY4" fmla="*/ 1632030 h 2639626"/>
              <a:gd name="connsiteX5" fmla="*/ 11953578 w 12184059"/>
              <a:gd name="connsiteY5" fmla="*/ 1707545 h 2639626"/>
              <a:gd name="connsiteX6" fmla="*/ 11955228 w 12184059"/>
              <a:gd name="connsiteY6" fmla="*/ 1709957 h 2639626"/>
              <a:gd name="connsiteX7" fmla="*/ 12130247 w 12184059"/>
              <a:gd name="connsiteY7" fmla="*/ 1709957 h 2639626"/>
              <a:gd name="connsiteX8" fmla="*/ 12183933 w 12184059"/>
              <a:gd name="connsiteY8" fmla="*/ 1701834 h 2639626"/>
              <a:gd name="connsiteX9" fmla="*/ 12183933 w 12184059"/>
              <a:gd name="connsiteY9" fmla="*/ 1733436 h 2639626"/>
              <a:gd name="connsiteX10" fmla="*/ 12130247 w 12184059"/>
              <a:gd name="connsiteY10" fmla="*/ 1740417 h 2639626"/>
              <a:gd name="connsiteX11" fmla="*/ 11923879 w 12184059"/>
              <a:gd name="connsiteY11" fmla="*/ 1740417 h 2639626"/>
              <a:gd name="connsiteX12" fmla="*/ 11913726 w 12184059"/>
              <a:gd name="connsiteY12" fmla="*/ 1726075 h 2639626"/>
              <a:gd name="connsiteX13" fmla="*/ 11953832 w 12184059"/>
              <a:gd name="connsiteY13" fmla="*/ 1620988 h 2639626"/>
              <a:gd name="connsiteX14" fmla="*/ 12144969 w 12184059"/>
              <a:gd name="connsiteY14" fmla="*/ 1502066 h 2639626"/>
              <a:gd name="connsiteX15" fmla="*/ 10286139 w 12184059"/>
              <a:gd name="connsiteY15" fmla="*/ 2342386 h 2639626"/>
              <a:gd name="connsiteX16" fmla="*/ 10492507 w 12184059"/>
              <a:gd name="connsiteY16" fmla="*/ 2342386 h 2639626"/>
              <a:gd name="connsiteX17" fmla="*/ 10684151 w 12184059"/>
              <a:gd name="connsiteY17" fmla="*/ 2212168 h 2639626"/>
              <a:gd name="connsiteX18" fmla="*/ 10721973 w 12184059"/>
              <a:gd name="connsiteY18" fmla="*/ 2120534 h 2639626"/>
              <a:gd name="connsiteX19" fmla="*/ 10710296 w 12184059"/>
              <a:gd name="connsiteY19" fmla="*/ 2104035 h 2639626"/>
              <a:gd name="connsiteX20" fmla="*/ 10507229 w 12184059"/>
              <a:gd name="connsiteY20" fmla="*/ 2104035 h 2639626"/>
              <a:gd name="connsiteX21" fmla="*/ 10316091 w 12184059"/>
              <a:gd name="connsiteY21" fmla="*/ 2222956 h 2639626"/>
              <a:gd name="connsiteX22" fmla="*/ 10275986 w 12184059"/>
              <a:gd name="connsiteY22" fmla="*/ 2328044 h 2639626"/>
              <a:gd name="connsiteX23" fmla="*/ 10286139 w 12184059"/>
              <a:gd name="connsiteY23" fmla="*/ 2342386 h 2639626"/>
              <a:gd name="connsiteX24" fmla="*/ 11170626 w 12184059"/>
              <a:gd name="connsiteY24" fmla="*/ 2342386 h 2639626"/>
              <a:gd name="connsiteX25" fmla="*/ 11376993 w 12184059"/>
              <a:gd name="connsiteY25" fmla="*/ 2342386 h 2639626"/>
              <a:gd name="connsiteX26" fmla="*/ 11568638 w 12184059"/>
              <a:gd name="connsiteY26" fmla="*/ 2212168 h 2639626"/>
              <a:gd name="connsiteX27" fmla="*/ 11606459 w 12184059"/>
              <a:gd name="connsiteY27" fmla="*/ 2120534 h 2639626"/>
              <a:gd name="connsiteX28" fmla="*/ 11594783 w 12184059"/>
              <a:gd name="connsiteY28" fmla="*/ 2104035 h 2639626"/>
              <a:gd name="connsiteX29" fmla="*/ 11391715 w 12184059"/>
              <a:gd name="connsiteY29" fmla="*/ 2104035 h 2639626"/>
              <a:gd name="connsiteX30" fmla="*/ 11200578 w 12184059"/>
              <a:gd name="connsiteY30" fmla="*/ 2222956 h 2639626"/>
              <a:gd name="connsiteX31" fmla="*/ 11160472 w 12184059"/>
              <a:gd name="connsiteY31" fmla="*/ 2328044 h 2639626"/>
              <a:gd name="connsiteX32" fmla="*/ 11170626 w 12184059"/>
              <a:gd name="connsiteY32" fmla="*/ 2342386 h 2639626"/>
              <a:gd name="connsiteX33" fmla="*/ 11614202 w 12184059"/>
              <a:gd name="connsiteY33" fmla="*/ 2342386 h 2639626"/>
              <a:gd name="connsiteX34" fmla="*/ 11820569 w 12184059"/>
              <a:gd name="connsiteY34" fmla="*/ 2342386 h 2639626"/>
              <a:gd name="connsiteX35" fmla="*/ 12012214 w 12184059"/>
              <a:gd name="connsiteY35" fmla="*/ 2212168 h 2639626"/>
              <a:gd name="connsiteX36" fmla="*/ 12050035 w 12184059"/>
              <a:gd name="connsiteY36" fmla="*/ 2120534 h 2639626"/>
              <a:gd name="connsiteX37" fmla="*/ 12038359 w 12184059"/>
              <a:gd name="connsiteY37" fmla="*/ 2104035 h 2639626"/>
              <a:gd name="connsiteX38" fmla="*/ 11835291 w 12184059"/>
              <a:gd name="connsiteY38" fmla="*/ 2104035 h 2639626"/>
              <a:gd name="connsiteX39" fmla="*/ 11644154 w 12184059"/>
              <a:gd name="connsiteY39" fmla="*/ 2222956 h 2639626"/>
              <a:gd name="connsiteX40" fmla="*/ 11604048 w 12184059"/>
              <a:gd name="connsiteY40" fmla="*/ 2328044 h 2639626"/>
              <a:gd name="connsiteX41" fmla="*/ 11614202 w 12184059"/>
              <a:gd name="connsiteY41" fmla="*/ 2342386 h 2639626"/>
              <a:gd name="connsiteX42" fmla="*/ 12183933 w 12184059"/>
              <a:gd name="connsiteY42" fmla="*/ 2040703 h 2639626"/>
              <a:gd name="connsiteX43" fmla="*/ 12183933 w 12184059"/>
              <a:gd name="connsiteY43" fmla="*/ 1802987 h 2639626"/>
              <a:gd name="connsiteX44" fmla="*/ 11995841 w 12184059"/>
              <a:gd name="connsiteY44" fmla="*/ 1921782 h 2639626"/>
              <a:gd name="connsiteX45" fmla="*/ 11955736 w 12184059"/>
              <a:gd name="connsiteY45" fmla="*/ 2026869 h 2639626"/>
              <a:gd name="connsiteX46" fmla="*/ 11965889 w 12184059"/>
              <a:gd name="connsiteY46" fmla="*/ 2041211 h 2639626"/>
              <a:gd name="connsiteX47" fmla="*/ 12172257 w 12184059"/>
              <a:gd name="connsiteY47" fmla="*/ 2041211 h 2639626"/>
              <a:gd name="connsiteX48" fmla="*/ 12184060 w 12184059"/>
              <a:gd name="connsiteY48" fmla="*/ 2040830 h 2639626"/>
              <a:gd name="connsiteX49" fmla="*/ 10716896 w 12184059"/>
              <a:gd name="connsiteY49" fmla="*/ 2328044 h 2639626"/>
              <a:gd name="connsiteX50" fmla="*/ 10757002 w 12184059"/>
              <a:gd name="connsiteY50" fmla="*/ 2222956 h 2639626"/>
              <a:gd name="connsiteX51" fmla="*/ 10948139 w 12184059"/>
              <a:gd name="connsiteY51" fmla="*/ 2104035 h 2639626"/>
              <a:gd name="connsiteX52" fmla="*/ 11151207 w 12184059"/>
              <a:gd name="connsiteY52" fmla="*/ 2104035 h 2639626"/>
              <a:gd name="connsiteX53" fmla="*/ 11162884 w 12184059"/>
              <a:gd name="connsiteY53" fmla="*/ 2120534 h 2639626"/>
              <a:gd name="connsiteX54" fmla="*/ 11125062 w 12184059"/>
              <a:gd name="connsiteY54" fmla="*/ 2212168 h 2639626"/>
              <a:gd name="connsiteX55" fmla="*/ 10933417 w 12184059"/>
              <a:gd name="connsiteY55" fmla="*/ 2342386 h 2639626"/>
              <a:gd name="connsiteX56" fmla="*/ 10727050 w 12184059"/>
              <a:gd name="connsiteY56" fmla="*/ 2342386 h 2639626"/>
              <a:gd name="connsiteX57" fmla="*/ 10716896 w 12184059"/>
              <a:gd name="connsiteY57" fmla="*/ 2328044 h 2639626"/>
              <a:gd name="connsiteX58" fmla="*/ 10756749 w 12184059"/>
              <a:gd name="connsiteY58" fmla="*/ 2309514 h 2639626"/>
              <a:gd name="connsiteX59" fmla="*/ 10758398 w 12184059"/>
              <a:gd name="connsiteY59" fmla="*/ 2311926 h 2639626"/>
              <a:gd name="connsiteX60" fmla="*/ 10933417 w 12184059"/>
              <a:gd name="connsiteY60" fmla="*/ 2311926 h 2639626"/>
              <a:gd name="connsiteX61" fmla="*/ 11096506 w 12184059"/>
              <a:gd name="connsiteY61" fmla="*/ 2201380 h 2639626"/>
              <a:gd name="connsiteX62" fmla="*/ 11096506 w 12184059"/>
              <a:gd name="connsiteY62" fmla="*/ 2201000 h 2639626"/>
              <a:gd name="connsiteX63" fmla="*/ 11096760 w 12184059"/>
              <a:gd name="connsiteY63" fmla="*/ 2200619 h 2639626"/>
              <a:gd name="connsiteX64" fmla="*/ 11122905 w 12184059"/>
              <a:gd name="connsiteY64" fmla="*/ 2137160 h 2639626"/>
              <a:gd name="connsiteX65" fmla="*/ 11121255 w 12184059"/>
              <a:gd name="connsiteY65" fmla="*/ 2134749 h 2639626"/>
              <a:gd name="connsiteX66" fmla="*/ 10948012 w 12184059"/>
              <a:gd name="connsiteY66" fmla="*/ 2134749 h 2639626"/>
              <a:gd name="connsiteX67" fmla="*/ 10785431 w 12184059"/>
              <a:gd name="connsiteY67" fmla="*/ 2233998 h 2639626"/>
              <a:gd name="connsiteX68" fmla="*/ 10756621 w 12184059"/>
              <a:gd name="connsiteY68" fmla="*/ 2309514 h 2639626"/>
              <a:gd name="connsiteX69" fmla="*/ 8050364 w 12184059"/>
              <a:gd name="connsiteY69" fmla="*/ 2104162 h 2639626"/>
              <a:gd name="connsiteX70" fmla="*/ 7847296 w 12184059"/>
              <a:gd name="connsiteY70" fmla="*/ 2104162 h 2639626"/>
              <a:gd name="connsiteX71" fmla="*/ 7656159 w 12184059"/>
              <a:gd name="connsiteY71" fmla="*/ 2223084 h 2639626"/>
              <a:gd name="connsiteX72" fmla="*/ 7616053 w 12184059"/>
              <a:gd name="connsiteY72" fmla="*/ 2328171 h 2639626"/>
              <a:gd name="connsiteX73" fmla="*/ 7626206 w 12184059"/>
              <a:gd name="connsiteY73" fmla="*/ 2342513 h 2639626"/>
              <a:gd name="connsiteX74" fmla="*/ 7832574 w 12184059"/>
              <a:gd name="connsiteY74" fmla="*/ 2342513 h 2639626"/>
              <a:gd name="connsiteX75" fmla="*/ 8024219 w 12184059"/>
              <a:gd name="connsiteY75" fmla="*/ 2212295 h 2639626"/>
              <a:gd name="connsiteX76" fmla="*/ 8062041 w 12184059"/>
              <a:gd name="connsiteY76" fmla="*/ 2120661 h 2639626"/>
              <a:gd name="connsiteX77" fmla="*/ 8050364 w 12184059"/>
              <a:gd name="connsiteY77" fmla="*/ 2104162 h 2639626"/>
              <a:gd name="connsiteX78" fmla="*/ 9842563 w 12184059"/>
              <a:gd name="connsiteY78" fmla="*/ 2342386 h 2639626"/>
              <a:gd name="connsiteX79" fmla="*/ 10048931 w 12184059"/>
              <a:gd name="connsiteY79" fmla="*/ 2342386 h 2639626"/>
              <a:gd name="connsiteX80" fmla="*/ 10240575 w 12184059"/>
              <a:gd name="connsiteY80" fmla="*/ 2212168 h 2639626"/>
              <a:gd name="connsiteX81" fmla="*/ 10278397 w 12184059"/>
              <a:gd name="connsiteY81" fmla="*/ 2120534 h 2639626"/>
              <a:gd name="connsiteX82" fmla="*/ 10266720 w 12184059"/>
              <a:gd name="connsiteY82" fmla="*/ 2104035 h 2639626"/>
              <a:gd name="connsiteX83" fmla="*/ 10063653 w 12184059"/>
              <a:gd name="connsiteY83" fmla="*/ 2104035 h 2639626"/>
              <a:gd name="connsiteX84" fmla="*/ 9872515 w 12184059"/>
              <a:gd name="connsiteY84" fmla="*/ 2222956 h 2639626"/>
              <a:gd name="connsiteX85" fmla="*/ 9832410 w 12184059"/>
              <a:gd name="connsiteY85" fmla="*/ 2328044 h 2639626"/>
              <a:gd name="connsiteX86" fmla="*/ 9842563 w 12184059"/>
              <a:gd name="connsiteY86" fmla="*/ 2342386 h 2639626"/>
              <a:gd name="connsiteX87" fmla="*/ 8288207 w 12184059"/>
              <a:gd name="connsiteY87" fmla="*/ 2104162 h 2639626"/>
              <a:gd name="connsiteX88" fmla="*/ 8491275 w 12184059"/>
              <a:gd name="connsiteY88" fmla="*/ 2104162 h 2639626"/>
              <a:gd name="connsiteX89" fmla="*/ 8502951 w 12184059"/>
              <a:gd name="connsiteY89" fmla="*/ 2120661 h 2639626"/>
              <a:gd name="connsiteX90" fmla="*/ 8465129 w 12184059"/>
              <a:gd name="connsiteY90" fmla="*/ 2212295 h 2639626"/>
              <a:gd name="connsiteX91" fmla="*/ 8273485 w 12184059"/>
              <a:gd name="connsiteY91" fmla="*/ 2342513 h 2639626"/>
              <a:gd name="connsiteX92" fmla="*/ 8067117 w 12184059"/>
              <a:gd name="connsiteY92" fmla="*/ 2342513 h 2639626"/>
              <a:gd name="connsiteX93" fmla="*/ 8056964 w 12184059"/>
              <a:gd name="connsiteY93" fmla="*/ 2328171 h 2639626"/>
              <a:gd name="connsiteX94" fmla="*/ 8097069 w 12184059"/>
              <a:gd name="connsiteY94" fmla="*/ 2223084 h 2639626"/>
              <a:gd name="connsiteX95" fmla="*/ 8288207 w 12184059"/>
              <a:gd name="connsiteY95" fmla="*/ 2104162 h 2639626"/>
              <a:gd name="connsiteX96" fmla="*/ 8461449 w 12184059"/>
              <a:gd name="connsiteY96" fmla="*/ 2134622 h 2639626"/>
              <a:gd name="connsiteX97" fmla="*/ 8288207 w 12184059"/>
              <a:gd name="connsiteY97" fmla="*/ 2134622 h 2639626"/>
              <a:gd name="connsiteX98" fmla="*/ 8125626 w 12184059"/>
              <a:gd name="connsiteY98" fmla="*/ 2233872 h 2639626"/>
              <a:gd name="connsiteX99" fmla="*/ 8096816 w 12184059"/>
              <a:gd name="connsiteY99" fmla="*/ 2309387 h 2639626"/>
              <a:gd name="connsiteX100" fmla="*/ 8098466 w 12184059"/>
              <a:gd name="connsiteY100" fmla="*/ 2311799 h 2639626"/>
              <a:gd name="connsiteX101" fmla="*/ 8273485 w 12184059"/>
              <a:gd name="connsiteY101" fmla="*/ 2311799 h 2639626"/>
              <a:gd name="connsiteX102" fmla="*/ 8436573 w 12184059"/>
              <a:gd name="connsiteY102" fmla="*/ 2201254 h 2639626"/>
              <a:gd name="connsiteX103" fmla="*/ 8436573 w 12184059"/>
              <a:gd name="connsiteY103" fmla="*/ 2200873 h 2639626"/>
              <a:gd name="connsiteX104" fmla="*/ 8436827 w 12184059"/>
              <a:gd name="connsiteY104" fmla="*/ 2200492 h 2639626"/>
              <a:gd name="connsiteX105" fmla="*/ 8462972 w 12184059"/>
              <a:gd name="connsiteY105" fmla="*/ 2137034 h 2639626"/>
              <a:gd name="connsiteX106" fmla="*/ 8461322 w 12184059"/>
              <a:gd name="connsiteY106" fmla="*/ 2134622 h 2639626"/>
              <a:gd name="connsiteX107" fmla="*/ 12172130 w 12184059"/>
              <a:gd name="connsiteY107" fmla="*/ 1127914 h 2639626"/>
              <a:gd name="connsiteX108" fmla="*/ 12182283 w 12184059"/>
              <a:gd name="connsiteY108" fmla="*/ 1142256 h 2639626"/>
              <a:gd name="connsiteX109" fmla="*/ 12183933 w 12184059"/>
              <a:gd name="connsiteY109" fmla="*/ 1142256 h 2639626"/>
              <a:gd name="connsiteX110" fmla="*/ 12183933 w 12184059"/>
              <a:gd name="connsiteY110" fmla="*/ 1097200 h 2639626"/>
              <a:gd name="connsiteX111" fmla="*/ 12172257 w 12184059"/>
              <a:gd name="connsiteY111" fmla="*/ 1127914 h 2639626"/>
              <a:gd name="connsiteX112" fmla="*/ 6202448 w 12184059"/>
              <a:gd name="connsiteY112" fmla="*/ 2041084 h 2639626"/>
              <a:gd name="connsiteX113" fmla="*/ 6408816 w 12184059"/>
              <a:gd name="connsiteY113" fmla="*/ 2041084 h 2639626"/>
              <a:gd name="connsiteX114" fmla="*/ 6454252 w 12184059"/>
              <a:gd name="connsiteY114" fmla="*/ 2036134 h 2639626"/>
              <a:gd name="connsiteX115" fmla="*/ 6237224 w 12184059"/>
              <a:gd name="connsiteY115" fmla="*/ 2038546 h 2639626"/>
              <a:gd name="connsiteX116" fmla="*/ 6195722 w 12184059"/>
              <a:gd name="connsiteY116" fmla="*/ 2038546 h 2639626"/>
              <a:gd name="connsiteX117" fmla="*/ 6202448 w 12184059"/>
              <a:gd name="connsiteY117" fmla="*/ 2041084 h 2639626"/>
              <a:gd name="connsiteX118" fmla="*/ 6718748 w 12184059"/>
              <a:gd name="connsiteY118" fmla="*/ 2104162 h 2639626"/>
              <a:gd name="connsiteX119" fmla="*/ 6515680 w 12184059"/>
              <a:gd name="connsiteY119" fmla="*/ 2104162 h 2639626"/>
              <a:gd name="connsiteX120" fmla="*/ 6324543 w 12184059"/>
              <a:gd name="connsiteY120" fmla="*/ 2223084 h 2639626"/>
              <a:gd name="connsiteX121" fmla="*/ 6284437 w 12184059"/>
              <a:gd name="connsiteY121" fmla="*/ 2328171 h 2639626"/>
              <a:gd name="connsiteX122" fmla="*/ 6294590 w 12184059"/>
              <a:gd name="connsiteY122" fmla="*/ 2342513 h 2639626"/>
              <a:gd name="connsiteX123" fmla="*/ 6500958 w 12184059"/>
              <a:gd name="connsiteY123" fmla="*/ 2342513 h 2639626"/>
              <a:gd name="connsiteX124" fmla="*/ 6692603 w 12184059"/>
              <a:gd name="connsiteY124" fmla="*/ 2212295 h 2639626"/>
              <a:gd name="connsiteX125" fmla="*/ 6730424 w 12184059"/>
              <a:gd name="connsiteY125" fmla="*/ 2120661 h 2639626"/>
              <a:gd name="connsiteX126" fmla="*/ 6718748 w 12184059"/>
              <a:gd name="connsiteY126" fmla="*/ 2104162 h 2639626"/>
              <a:gd name="connsiteX127" fmla="*/ 8842835 w 12184059"/>
              <a:gd name="connsiteY127" fmla="*/ 1802860 h 2639626"/>
              <a:gd name="connsiteX128" fmla="*/ 8639767 w 12184059"/>
              <a:gd name="connsiteY128" fmla="*/ 1802860 h 2639626"/>
              <a:gd name="connsiteX129" fmla="*/ 8448630 w 12184059"/>
              <a:gd name="connsiteY129" fmla="*/ 1921782 h 2639626"/>
              <a:gd name="connsiteX130" fmla="*/ 8408525 w 12184059"/>
              <a:gd name="connsiteY130" fmla="*/ 2026869 h 2639626"/>
              <a:gd name="connsiteX131" fmla="*/ 8418678 w 12184059"/>
              <a:gd name="connsiteY131" fmla="*/ 2041211 h 2639626"/>
              <a:gd name="connsiteX132" fmla="*/ 8625045 w 12184059"/>
              <a:gd name="connsiteY132" fmla="*/ 2041211 h 2639626"/>
              <a:gd name="connsiteX133" fmla="*/ 8816690 w 12184059"/>
              <a:gd name="connsiteY133" fmla="*/ 1910994 h 2639626"/>
              <a:gd name="connsiteX134" fmla="*/ 8854512 w 12184059"/>
              <a:gd name="connsiteY134" fmla="*/ 1819360 h 2639626"/>
              <a:gd name="connsiteX135" fmla="*/ 8842835 w 12184059"/>
              <a:gd name="connsiteY135" fmla="*/ 1802860 h 2639626"/>
              <a:gd name="connsiteX136" fmla="*/ 7606788 w 12184059"/>
              <a:gd name="connsiteY136" fmla="*/ 2104162 h 2639626"/>
              <a:gd name="connsiteX137" fmla="*/ 7403721 w 12184059"/>
              <a:gd name="connsiteY137" fmla="*/ 2104162 h 2639626"/>
              <a:gd name="connsiteX138" fmla="*/ 7212583 w 12184059"/>
              <a:gd name="connsiteY138" fmla="*/ 2223084 h 2639626"/>
              <a:gd name="connsiteX139" fmla="*/ 7172477 w 12184059"/>
              <a:gd name="connsiteY139" fmla="*/ 2328171 h 2639626"/>
              <a:gd name="connsiteX140" fmla="*/ 7182630 w 12184059"/>
              <a:gd name="connsiteY140" fmla="*/ 2342513 h 2639626"/>
              <a:gd name="connsiteX141" fmla="*/ 7388998 w 12184059"/>
              <a:gd name="connsiteY141" fmla="*/ 2342513 h 2639626"/>
              <a:gd name="connsiteX142" fmla="*/ 7580644 w 12184059"/>
              <a:gd name="connsiteY142" fmla="*/ 2212295 h 2639626"/>
              <a:gd name="connsiteX143" fmla="*/ 7618465 w 12184059"/>
              <a:gd name="connsiteY143" fmla="*/ 2120661 h 2639626"/>
              <a:gd name="connsiteX144" fmla="*/ 7606788 w 12184059"/>
              <a:gd name="connsiteY144" fmla="*/ 2104162 h 2639626"/>
              <a:gd name="connsiteX145" fmla="*/ 11578030 w 12184059"/>
              <a:gd name="connsiteY145" fmla="*/ 598415 h 2639626"/>
              <a:gd name="connsiteX146" fmla="*/ 11578030 w 12184059"/>
              <a:gd name="connsiteY146" fmla="*/ 598415 h 2639626"/>
              <a:gd name="connsiteX147" fmla="*/ 11374962 w 12184059"/>
              <a:gd name="connsiteY147" fmla="*/ 598415 h 2639626"/>
              <a:gd name="connsiteX148" fmla="*/ 11183825 w 12184059"/>
              <a:gd name="connsiteY148" fmla="*/ 717336 h 2639626"/>
              <a:gd name="connsiteX149" fmla="*/ 11143719 w 12184059"/>
              <a:gd name="connsiteY149" fmla="*/ 822424 h 2639626"/>
              <a:gd name="connsiteX150" fmla="*/ 11153872 w 12184059"/>
              <a:gd name="connsiteY150" fmla="*/ 836766 h 2639626"/>
              <a:gd name="connsiteX151" fmla="*/ 11360240 w 12184059"/>
              <a:gd name="connsiteY151" fmla="*/ 836766 h 2639626"/>
              <a:gd name="connsiteX152" fmla="*/ 11551885 w 12184059"/>
              <a:gd name="connsiteY152" fmla="*/ 706548 h 2639626"/>
              <a:gd name="connsiteX153" fmla="*/ 11589706 w 12184059"/>
              <a:gd name="connsiteY153" fmla="*/ 614914 h 2639626"/>
              <a:gd name="connsiteX154" fmla="*/ 11578030 w 12184059"/>
              <a:gd name="connsiteY154" fmla="*/ 598415 h 2639626"/>
              <a:gd name="connsiteX155" fmla="*/ 10874147 w 12184059"/>
              <a:gd name="connsiteY155" fmla="*/ 1022826 h 2639626"/>
              <a:gd name="connsiteX156" fmla="*/ 10834041 w 12184059"/>
              <a:gd name="connsiteY156" fmla="*/ 1127914 h 2639626"/>
              <a:gd name="connsiteX157" fmla="*/ 10844194 w 12184059"/>
              <a:gd name="connsiteY157" fmla="*/ 1142256 h 2639626"/>
              <a:gd name="connsiteX158" fmla="*/ 11050562 w 12184059"/>
              <a:gd name="connsiteY158" fmla="*/ 1142256 h 2639626"/>
              <a:gd name="connsiteX159" fmla="*/ 11242207 w 12184059"/>
              <a:gd name="connsiteY159" fmla="*/ 1012038 h 2639626"/>
              <a:gd name="connsiteX160" fmla="*/ 11280028 w 12184059"/>
              <a:gd name="connsiteY160" fmla="*/ 920404 h 2639626"/>
              <a:gd name="connsiteX161" fmla="*/ 11268352 w 12184059"/>
              <a:gd name="connsiteY161" fmla="*/ 903905 h 2639626"/>
              <a:gd name="connsiteX162" fmla="*/ 11065284 w 12184059"/>
              <a:gd name="connsiteY162" fmla="*/ 903905 h 2639626"/>
              <a:gd name="connsiteX163" fmla="*/ 10874147 w 12184059"/>
              <a:gd name="connsiteY163" fmla="*/ 1022826 h 2639626"/>
              <a:gd name="connsiteX164" fmla="*/ 12071104 w 12184059"/>
              <a:gd name="connsiteY164" fmla="*/ 717336 h 2639626"/>
              <a:gd name="connsiteX165" fmla="*/ 12030998 w 12184059"/>
              <a:gd name="connsiteY165" fmla="*/ 822424 h 2639626"/>
              <a:gd name="connsiteX166" fmla="*/ 12041151 w 12184059"/>
              <a:gd name="connsiteY166" fmla="*/ 836766 h 2639626"/>
              <a:gd name="connsiteX167" fmla="*/ 12183933 w 12184059"/>
              <a:gd name="connsiteY167" fmla="*/ 836766 h 2639626"/>
              <a:gd name="connsiteX168" fmla="*/ 12183933 w 12184059"/>
              <a:gd name="connsiteY168" fmla="*/ 806306 h 2639626"/>
              <a:gd name="connsiteX169" fmla="*/ 12072500 w 12184059"/>
              <a:gd name="connsiteY169" fmla="*/ 806306 h 2639626"/>
              <a:gd name="connsiteX170" fmla="*/ 12070850 w 12184059"/>
              <a:gd name="connsiteY170" fmla="*/ 803894 h 2639626"/>
              <a:gd name="connsiteX171" fmla="*/ 12099660 w 12184059"/>
              <a:gd name="connsiteY171" fmla="*/ 728378 h 2639626"/>
              <a:gd name="connsiteX172" fmla="*/ 12183933 w 12184059"/>
              <a:gd name="connsiteY172" fmla="*/ 643344 h 2639626"/>
              <a:gd name="connsiteX173" fmla="*/ 12183933 w 12184059"/>
              <a:gd name="connsiteY173" fmla="*/ 610853 h 2639626"/>
              <a:gd name="connsiteX174" fmla="*/ 12071104 w 12184059"/>
              <a:gd name="connsiteY174" fmla="*/ 717591 h 2639626"/>
              <a:gd name="connsiteX175" fmla="*/ 9738618 w 12184059"/>
              <a:gd name="connsiteY175" fmla="*/ 1621241 h 2639626"/>
              <a:gd name="connsiteX176" fmla="*/ 9698512 w 12184059"/>
              <a:gd name="connsiteY176" fmla="*/ 1726329 h 2639626"/>
              <a:gd name="connsiteX177" fmla="*/ 9708665 w 12184059"/>
              <a:gd name="connsiteY177" fmla="*/ 1740671 h 2639626"/>
              <a:gd name="connsiteX178" fmla="*/ 9915033 w 12184059"/>
              <a:gd name="connsiteY178" fmla="*/ 1740671 h 2639626"/>
              <a:gd name="connsiteX179" fmla="*/ 10106678 w 12184059"/>
              <a:gd name="connsiteY179" fmla="*/ 1610453 h 2639626"/>
              <a:gd name="connsiteX180" fmla="*/ 10144499 w 12184059"/>
              <a:gd name="connsiteY180" fmla="*/ 1518819 h 2639626"/>
              <a:gd name="connsiteX181" fmla="*/ 10132823 w 12184059"/>
              <a:gd name="connsiteY181" fmla="*/ 1502320 h 2639626"/>
              <a:gd name="connsiteX182" fmla="*/ 9929755 w 12184059"/>
              <a:gd name="connsiteY182" fmla="*/ 1502320 h 2639626"/>
              <a:gd name="connsiteX183" fmla="*/ 9738618 w 12184059"/>
              <a:gd name="connsiteY183" fmla="*/ 1621241 h 2639626"/>
              <a:gd name="connsiteX184" fmla="*/ 10522713 w 12184059"/>
              <a:gd name="connsiteY184" fmla="*/ 1324128 h 2639626"/>
              <a:gd name="connsiteX185" fmla="*/ 10482607 w 12184059"/>
              <a:gd name="connsiteY185" fmla="*/ 1429216 h 2639626"/>
              <a:gd name="connsiteX186" fmla="*/ 10492760 w 12184059"/>
              <a:gd name="connsiteY186" fmla="*/ 1443557 h 2639626"/>
              <a:gd name="connsiteX187" fmla="*/ 10699128 w 12184059"/>
              <a:gd name="connsiteY187" fmla="*/ 1443557 h 2639626"/>
              <a:gd name="connsiteX188" fmla="*/ 10890773 w 12184059"/>
              <a:gd name="connsiteY188" fmla="*/ 1313340 h 2639626"/>
              <a:gd name="connsiteX189" fmla="*/ 10928594 w 12184059"/>
              <a:gd name="connsiteY189" fmla="*/ 1221706 h 2639626"/>
              <a:gd name="connsiteX190" fmla="*/ 10916918 w 12184059"/>
              <a:gd name="connsiteY190" fmla="*/ 1205207 h 2639626"/>
              <a:gd name="connsiteX191" fmla="*/ 10713850 w 12184059"/>
              <a:gd name="connsiteY191" fmla="*/ 1205207 h 2639626"/>
              <a:gd name="connsiteX192" fmla="*/ 10522713 w 12184059"/>
              <a:gd name="connsiteY192" fmla="*/ 1324128 h 2639626"/>
              <a:gd name="connsiteX193" fmla="*/ 9083344 w 12184059"/>
              <a:gd name="connsiteY193" fmla="*/ 1802860 h 2639626"/>
              <a:gd name="connsiteX194" fmla="*/ 9286411 w 12184059"/>
              <a:gd name="connsiteY194" fmla="*/ 1802860 h 2639626"/>
              <a:gd name="connsiteX195" fmla="*/ 9298087 w 12184059"/>
              <a:gd name="connsiteY195" fmla="*/ 1819360 h 2639626"/>
              <a:gd name="connsiteX196" fmla="*/ 9260266 w 12184059"/>
              <a:gd name="connsiteY196" fmla="*/ 1910994 h 2639626"/>
              <a:gd name="connsiteX197" fmla="*/ 9068621 w 12184059"/>
              <a:gd name="connsiteY197" fmla="*/ 2041211 h 2639626"/>
              <a:gd name="connsiteX198" fmla="*/ 8862254 w 12184059"/>
              <a:gd name="connsiteY198" fmla="*/ 2041211 h 2639626"/>
              <a:gd name="connsiteX199" fmla="*/ 8852101 w 12184059"/>
              <a:gd name="connsiteY199" fmla="*/ 2026869 h 2639626"/>
              <a:gd name="connsiteX200" fmla="*/ 8892206 w 12184059"/>
              <a:gd name="connsiteY200" fmla="*/ 1921782 h 2639626"/>
              <a:gd name="connsiteX201" fmla="*/ 9083344 w 12184059"/>
              <a:gd name="connsiteY201" fmla="*/ 1802860 h 2639626"/>
              <a:gd name="connsiteX202" fmla="*/ 9256459 w 12184059"/>
              <a:gd name="connsiteY202" fmla="*/ 1833320 h 2639626"/>
              <a:gd name="connsiteX203" fmla="*/ 9083217 w 12184059"/>
              <a:gd name="connsiteY203" fmla="*/ 1833320 h 2639626"/>
              <a:gd name="connsiteX204" fmla="*/ 8920635 w 12184059"/>
              <a:gd name="connsiteY204" fmla="*/ 1932570 h 2639626"/>
              <a:gd name="connsiteX205" fmla="*/ 8891826 w 12184059"/>
              <a:gd name="connsiteY205" fmla="*/ 2008086 h 2639626"/>
              <a:gd name="connsiteX206" fmla="*/ 8893475 w 12184059"/>
              <a:gd name="connsiteY206" fmla="*/ 2010497 h 2639626"/>
              <a:gd name="connsiteX207" fmla="*/ 9068494 w 12184059"/>
              <a:gd name="connsiteY207" fmla="*/ 2010497 h 2639626"/>
              <a:gd name="connsiteX208" fmla="*/ 9231583 w 12184059"/>
              <a:gd name="connsiteY208" fmla="*/ 1899952 h 2639626"/>
              <a:gd name="connsiteX209" fmla="*/ 9231583 w 12184059"/>
              <a:gd name="connsiteY209" fmla="*/ 1899571 h 2639626"/>
              <a:gd name="connsiteX210" fmla="*/ 9231837 w 12184059"/>
              <a:gd name="connsiteY210" fmla="*/ 1899190 h 2639626"/>
              <a:gd name="connsiteX211" fmla="*/ 9257982 w 12184059"/>
              <a:gd name="connsiteY211" fmla="*/ 1835732 h 2639626"/>
              <a:gd name="connsiteX212" fmla="*/ 9256332 w 12184059"/>
              <a:gd name="connsiteY212" fmla="*/ 1833320 h 2639626"/>
              <a:gd name="connsiteX213" fmla="*/ 3174582 w 12184059"/>
              <a:gd name="connsiteY213" fmla="*/ 2104162 h 2639626"/>
              <a:gd name="connsiteX214" fmla="*/ 3174582 w 12184059"/>
              <a:gd name="connsiteY214" fmla="*/ 2104162 h 2639626"/>
              <a:gd name="connsiteX215" fmla="*/ 3186259 w 12184059"/>
              <a:gd name="connsiteY215" fmla="*/ 2120661 h 2639626"/>
              <a:gd name="connsiteX216" fmla="*/ 3148437 w 12184059"/>
              <a:gd name="connsiteY216" fmla="*/ 2212295 h 2639626"/>
              <a:gd name="connsiteX217" fmla="*/ 2956792 w 12184059"/>
              <a:gd name="connsiteY217" fmla="*/ 2342513 h 2639626"/>
              <a:gd name="connsiteX218" fmla="*/ 2750425 w 12184059"/>
              <a:gd name="connsiteY218" fmla="*/ 2342513 h 2639626"/>
              <a:gd name="connsiteX219" fmla="*/ 2740271 w 12184059"/>
              <a:gd name="connsiteY219" fmla="*/ 2328171 h 2639626"/>
              <a:gd name="connsiteX220" fmla="*/ 2780377 w 12184059"/>
              <a:gd name="connsiteY220" fmla="*/ 2223084 h 2639626"/>
              <a:gd name="connsiteX221" fmla="*/ 2971515 w 12184059"/>
              <a:gd name="connsiteY221" fmla="*/ 2104162 h 2639626"/>
              <a:gd name="connsiteX222" fmla="*/ 3174582 w 12184059"/>
              <a:gd name="connsiteY222" fmla="*/ 2104162 h 2639626"/>
              <a:gd name="connsiteX223" fmla="*/ 3146407 w 12184059"/>
              <a:gd name="connsiteY223" fmla="*/ 2137160 h 2639626"/>
              <a:gd name="connsiteX224" fmla="*/ 3144757 w 12184059"/>
              <a:gd name="connsiteY224" fmla="*/ 2134749 h 2639626"/>
              <a:gd name="connsiteX225" fmla="*/ 2971515 w 12184059"/>
              <a:gd name="connsiteY225" fmla="*/ 2134749 h 2639626"/>
              <a:gd name="connsiteX226" fmla="*/ 2808934 w 12184059"/>
              <a:gd name="connsiteY226" fmla="*/ 2233998 h 2639626"/>
              <a:gd name="connsiteX227" fmla="*/ 2780123 w 12184059"/>
              <a:gd name="connsiteY227" fmla="*/ 2309514 h 2639626"/>
              <a:gd name="connsiteX228" fmla="*/ 2781773 w 12184059"/>
              <a:gd name="connsiteY228" fmla="*/ 2311926 h 2639626"/>
              <a:gd name="connsiteX229" fmla="*/ 2956792 w 12184059"/>
              <a:gd name="connsiteY229" fmla="*/ 2311926 h 2639626"/>
              <a:gd name="connsiteX230" fmla="*/ 3119881 w 12184059"/>
              <a:gd name="connsiteY230" fmla="*/ 2201380 h 2639626"/>
              <a:gd name="connsiteX231" fmla="*/ 3119881 w 12184059"/>
              <a:gd name="connsiteY231" fmla="*/ 2201000 h 2639626"/>
              <a:gd name="connsiteX232" fmla="*/ 3120135 w 12184059"/>
              <a:gd name="connsiteY232" fmla="*/ 2200619 h 2639626"/>
              <a:gd name="connsiteX233" fmla="*/ 3146280 w 12184059"/>
              <a:gd name="connsiteY233" fmla="*/ 2137160 h 2639626"/>
              <a:gd name="connsiteX234" fmla="*/ 9388834 w 12184059"/>
              <a:gd name="connsiteY234" fmla="*/ 2328044 h 2639626"/>
              <a:gd name="connsiteX235" fmla="*/ 9428939 w 12184059"/>
              <a:gd name="connsiteY235" fmla="*/ 2222956 h 2639626"/>
              <a:gd name="connsiteX236" fmla="*/ 9620077 w 12184059"/>
              <a:gd name="connsiteY236" fmla="*/ 2104035 h 2639626"/>
              <a:gd name="connsiteX237" fmla="*/ 9823144 w 12184059"/>
              <a:gd name="connsiteY237" fmla="*/ 2104035 h 2639626"/>
              <a:gd name="connsiteX238" fmla="*/ 9834821 w 12184059"/>
              <a:gd name="connsiteY238" fmla="*/ 2120534 h 2639626"/>
              <a:gd name="connsiteX239" fmla="*/ 9796999 w 12184059"/>
              <a:gd name="connsiteY239" fmla="*/ 2212168 h 2639626"/>
              <a:gd name="connsiteX240" fmla="*/ 9605354 w 12184059"/>
              <a:gd name="connsiteY240" fmla="*/ 2342386 h 2639626"/>
              <a:gd name="connsiteX241" fmla="*/ 9398987 w 12184059"/>
              <a:gd name="connsiteY241" fmla="*/ 2342386 h 2639626"/>
              <a:gd name="connsiteX242" fmla="*/ 9388834 w 12184059"/>
              <a:gd name="connsiteY242" fmla="*/ 2328044 h 2639626"/>
              <a:gd name="connsiteX243" fmla="*/ 9428559 w 12184059"/>
              <a:gd name="connsiteY243" fmla="*/ 2309514 h 2639626"/>
              <a:gd name="connsiteX244" fmla="*/ 9430209 w 12184059"/>
              <a:gd name="connsiteY244" fmla="*/ 2311926 h 2639626"/>
              <a:gd name="connsiteX245" fmla="*/ 9605227 w 12184059"/>
              <a:gd name="connsiteY245" fmla="*/ 2311926 h 2639626"/>
              <a:gd name="connsiteX246" fmla="*/ 9768317 w 12184059"/>
              <a:gd name="connsiteY246" fmla="*/ 2201380 h 2639626"/>
              <a:gd name="connsiteX247" fmla="*/ 9768317 w 12184059"/>
              <a:gd name="connsiteY247" fmla="*/ 2201000 h 2639626"/>
              <a:gd name="connsiteX248" fmla="*/ 9768570 w 12184059"/>
              <a:gd name="connsiteY248" fmla="*/ 2200619 h 2639626"/>
              <a:gd name="connsiteX249" fmla="*/ 9794715 w 12184059"/>
              <a:gd name="connsiteY249" fmla="*/ 2137160 h 2639626"/>
              <a:gd name="connsiteX250" fmla="*/ 9793065 w 12184059"/>
              <a:gd name="connsiteY250" fmla="*/ 2134749 h 2639626"/>
              <a:gd name="connsiteX251" fmla="*/ 9619823 w 12184059"/>
              <a:gd name="connsiteY251" fmla="*/ 2134749 h 2639626"/>
              <a:gd name="connsiteX252" fmla="*/ 9457242 w 12184059"/>
              <a:gd name="connsiteY252" fmla="*/ 2233998 h 2639626"/>
              <a:gd name="connsiteX253" fmla="*/ 9428432 w 12184059"/>
              <a:gd name="connsiteY253" fmla="*/ 2309514 h 2639626"/>
              <a:gd name="connsiteX254" fmla="*/ 10476007 w 12184059"/>
              <a:gd name="connsiteY254" fmla="*/ 1205207 h 2639626"/>
              <a:gd name="connsiteX255" fmla="*/ 10476007 w 12184059"/>
              <a:gd name="connsiteY255" fmla="*/ 1205207 h 2639626"/>
              <a:gd name="connsiteX256" fmla="*/ 10487684 w 12184059"/>
              <a:gd name="connsiteY256" fmla="*/ 1221706 h 2639626"/>
              <a:gd name="connsiteX257" fmla="*/ 10449862 w 12184059"/>
              <a:gd name="connsiteY257" fmla="*/ 1313340 h 2639626"/>
              <a:gd name="connsiteX258" fmla="*/ 10258217 w 12184059"/>
              <a:gd name="connsiteY258" fmla="*/ 1443557 h 2639626"/>
              <a:gd name="connsiteX259" fmla="*/ 10051849 w 12184059"/>
              <a:gd name="connsiteY259" fmla="*/ 1443557 h 2639626"/>
              <a:gd name="connsiteX260" fmla="*/ 10041696 w 12184059"/>
              <a:gd name="connsiteY260" fmla="*/ 1429216 h 2639626"/>
              <a:gd name="connsiteX261" fmla="*/ 10081802 w 12184059"/>
              <a:gd name="connsiteY261" fmla="*/ 1324128 h 2639626"/>
              <a:gd name="connsiteX262" fmla="*/ 10272939 w 12184059"/>
              <a:gd name="connsiteY262" fmla="*/ 1205207 h 2639626"/>
              <a:gd name="connsiteX263" fmla="*/ 10476007 w 12184059"/>
              <a:gd name="connsiteY263" fmla="*/ 1205207 h 2639626"/>
              <a:gd name="connsiteX264" fmla="*/ 10447704 w 12184059"/>
              <a:gd name="connsiteY264" fmla="*/ 1238205 h 2639626"/>
              <a:gd name="connsiteX265" fmla="*/ 10446054 w 12184059"/>
              <a:gd name="connsiteY265" fmla="*/ 1235794 h 2639626"/>
              <a:gd name="connsiteX266" fmla="*/ 10272813 w 12184059"/>
              <a:gd name="connsiteY266" fmla="*/ 1235794 h 2639626"/>
              <a:gd name="connsiteX267" fmla="*/ 10110232 w 12184059"/>
              <a:gd name="connsiteY267" fmla="*/ 1335043 h 2639626"/>
              <a:gd name="connsiteX268" fmla="*/ 10081421 w 12184059"/>
              <a:gd name="connsiteY268" fmla="*/ 1410559 h 2639626"/>
              <a:gd name="connsiteX269" fmla="*/ 10083071 w 12184059"/>
              <a:gd name="connsiteY269" fmla="*/ 1412970 h 2639626"/>
              <a:gd name="connsiteX270" fmla="*/ 10258090 w 12184059"/>
              <a:gd name="connsiteY270" fmla="*/ 1412970 h 2639626"/>
              <a:gd name="connsiteX271" fmla="*/ 10421179 w 12184059"/>
              <a:gd name="connsiteY271" fmla="*/ 1302425 h 2639626"/>
              <a:gd name="connsiteX272" fmla="*/ 10421179 w 12184059"/>
              <a:gd name="connsiteY272" fmla="*/ 1302045 h 2639626"/>
              <a:gd name="connsiteX273" fmla="*/ 10421432 w 12184059"/>
              <a:gd name="connsiteY273" fmla="*/ 1301664 h 2639626"/>
              <a:gd name="connsiteX274" fmla="*/ 10447577 w 12184059"/>
              <a:gd name="connsiteY274" fmla="*/ 1238205 h 2639626"/>
              <a:gd name="connsiteX275" fmla="*/ 11711927 w 12184059"/>
              <a:gd name="connsiteY275" fmla="*/ 903905 h 2639626"/>
              <a:gd name="connsiteX276" fmla="*/ 11711927 w 12184059"/>
              <a:gd name="connsiteY276" fmla="*/ 903905 h 2639626"/>
              <a:gd name="connsiteX277" fmla="*/ 11723604 w 12184059"/>
              <a:gd name="connsiteY277" fmla="*/ 920404 h 2639626"/>
              <a:gd name="connsiteX278" fmla="*/ 11685782 w 12184059"/>
              <a:gd name="connsiteY278" fmla="*/ 1012038 h 2639626"/>
              <a:gd name="connsiteX279" fmla="*/ 11494138 w 12184059"/>
              <a:gd name="connsiteY279" fmla="*/ 1142256 h 2639626"/>
              <a:gd name="connsiteX280" fmla="*/ 11287770 w 12184059"/>
              <a:gd name="connsiteY280" fmla="*/ 1142256 h 2639626"/>
              <a:gd name="connsiteX281" fmla="*/ 11277617 w 12184059"/>
              <a:gd name="connsiteY281" fmla="*/ 1127914 h 2639626"/>
              <a:gd name="connsiteX282" fmla="*/ 11317722 w 12184059"/>
              <a:gd name="connsiteY282" fmla="*/ 1022826 h 2639626"/>
              <a:gd name="connsiteX283" fmla="*/ 11508860 w 12184059"/>
              <a:gd name="connsiteY283" fmla="*/ 903905 h 2639626"/>
              <a:gd name="connsiteX284" fmla="*/ 11711927 w 12184059"/>
              <a:gd name="connsiteY284" fmla="*/ 903905 h 2639626"/>
              <a:gd name="connsiteX285" fmla="*/ 11683752 w 12184059"/>
              <a:gd name="connsiteY285" fmla="*/ 936904 h 2639626"/>
              <a:gd name="connsiteX286" fmla="*/ 11682102 w 12184059"/>
              <a:gd name="connsiteY286" fmla="*/ 934492 h 2639626"/>
              <a:gd name="connsiteX287" fmla="*/ 11508860 w 12184059"/>
              <a:gd name="connsiteY287" fmla="*/ 934492 h 2639626"/>
              <a:gd name="connsiteX288" fmla="*/ 11346279 w 12184059"/>
              <a:gd name="connsiteY288" fmla="*/ 1033741 h 2639626"/>
              <a:gd name="connsiteX289" fmla="*/ 11317469 w 12184059"/>
              <a:gd name="connsiteY289" fmla="*/ 1109257 h 2639626"/>
              <a:gd name="connsiteX290" fmla="*/ 11319119 w 12184059"/>
              <a:gd name="connsiteY290" fmla="*/ 1111669 h 2639626"/>
              <a:gd name="connsiteX291" fmla="*/ 11494138 w 12184059"/>
              <a:gd name="connsiteY291" fmla="*/ 1111669 h 2639626"/>
              <a:gd name="connsiteX292" fmla="*/ 11657226 w 12184059"/>
              <a:gd name="connsiteY292" fmla="*/ 1001124 h 2639626"/>
              <a:gd name="connsiteX293" fmla="*/ 11657226 w 12184059"/>
              <a:gd name="connsiteY293" fmla="*/ 1000743 h 2639626"/>
              <a:gd name="connsiteX294" fmla="*/ 11657480 w 12184059"/>
              <a:gd name="connsiteY294" fmla="*/ 1000362 h 2639626"/>
              <a:gd name="connsiteX295" fmla="*/ 11683625 w 12184059"/>
              <a:gd name="connsiteY295" fmla="*/ 936904 h 2639626"/>
              <a:gd name="connsiteX296" fmla="*/ 9688105 w 12184059"/>
              <a:gd name="connsiteY296" fmla="*/ 1502320 h 2639626"/>
              <a:gd name="connsiteX297" fmla="*/ 9688105 w 12184059"/>
              <a:gd name="connsiteY297" fmla="*/ 1502320 h 2639626"/>
              <a:gd name="connsiteX298" fmla="*/ 9699781 w 12184059"/>
              <a:gd name="connsiteY298" fmla="*/ 1518819 h 2639626"/>
              <a:gd name="connsiteX299" fmla="*/ 9661960 w 12184059"/>
              <a:gd name="connsiteY299" fmla="*/ 1610453 h 2639626"/>
              <a:gd name="connsiteX300" fmla="*/ 9470314 w 12184059"/>
              <a:gd name="connsiteY300" fmla="*/ 1740671 h 2639626"/>
              <a:gd name="connsiteX301" fmla="*/ 9263947 w 12184059"/>
              <a:gd name="connsiteY301" fmla="*/ 1740671 h 2639626"/>
              <a:gd name="connsiteX302" fmla="*/ 9253793 w 12184059"/>
              <a:gd name="connsiteY302" fmla="*/ 1726329 h 2639626"/>
              <a:gd name="connsiteX303" fmla="*/ 9293900 w 12184059"/>
              <a:gd name="connsiteY303" fmla="*/ 1621241 h 2639626"/>
              <a:gd name="connsiteX304" fmla="*/ 9485037 w 12184059"/>
              <a:gd name="connsiteY304" fmla="*/ 1502320 h 2639626"/>
              <a:gd name="connsiteX305" fmla="*/ 9688105 w 12184059"/>
              <a:gd name="connsiteY305" fmla="*/ 1502320 h 2639626"/>
              <a:gd name="connsiteX306" fmla="*/ 9659929 w 12184059"/>
              <a:gd name="connsiteY306" fmla="*/ 1535319 h 2639626"/>
              <a:gd name="connsiteX307" fmla="*/ 9658279 w 12184059"/>
              <a:gd name="connsiteY307" fmla="*/ 1532907 h 2639626"/>
              <a:gd name="connsiteX308" fmla="*/ 9485037 w 12184059"/>
              <a:gd name="connsiteY308" fmla="*/ 1532907 h 2639626"/>
              <a:gd name="connsiteX309" fmla="*/ 9322456 w 12184059"/>
              <a:gd name="connsiteY309" fmla="*/ 1632157 h 2639626"/>
              <a:gd name="connsiteX310" fmla="*/ 9293646 w 12184059"/>
              <a:gd name="connsiteY310" fmla="*/ 1707672 h 2639626"/>
              <a:gd name="connsiteX311" fmla="*/ 9295296 w 12184059"/>
              <a:gd name="connsiteY311" fmla="*/ 1710084 h 2639626"/>
              <a:gd name="connsiteX312" fmla="*/ 9470314 w 12184059"/>
              <a:gd name="connsiteY312" fmla="*/ 1710084 h 2639626"/>
              <a:gd name="connsiteX313" fmla="*/ 9633403 w 12184059"/>
              <a:gd name="connsiteY313" fmla="*/ 1599539 h 2639626"/>
              <a:gd name="connsiteX314" fmla="*/ 9633403 w 12184059"/>
              <a:gd name="connsiteY314" fmla="*/ 1599158 h 2639626"/>
              <a:gd name="connsiteX315" fmla="*/ 9633657 w 12184059"/>
              <a:gd name="connsiteY315" fmla="*/ 1598777 h 2639626"/>
              <a:gd name="connsiteX316" fmla="*/ 9659802 w 12184059"/>
              <a:gd name="connsiteY316" fmla="*/ 1535319 h 2639626"/>
              <a:gd name="connsiteX317" fmla="*/ 11952563 w 12184059"/>
              <a:gd name="connsiteY317" fmla="*/ 903905 h 2639626"/>
              <a:gd name="connsiteX318" fmla="*/ 11761425 w 12184059"/>
              <a:gd name="connsiteY318" fmla="*/ 1022826 h 2639626"/>
              <a:gd name="connsiteX319" fmla="*/ 11721320 w 12184059"/>
              <a:gd name="connsiteY319" fmla="*/ 1127914 h 2639626"/>
              <a:gd name="connsiteX320" fmla="*/ 11731473 w 12184059"/>
              <a:gd name="connsiteY320" fmla="*/ 1142256 h 2639626"/>
              <a:gd name="connsiteX321" fmla="*/ 11937841 w 12184059"/>
              <a:gd name="connsiteY321" fmla="*/ 1142256 h 2639626"/>
              <a:gd name="connsiteX322" fmla="*/ 12129486 w 12184059"/>
              <a:gd name="connsiteY322" fmla="*/ 1012038 h 2639626"/>
              <a:gd name="connsiteX323" fmla="*/ 12167307 w 12184059"/>
              <a:gd name="connsiteY323" fmla="*/ 920404 h 2639626"/>
              <a:gd name="connsiteX324" fmla="*/ 12155631 w 12184059"/>
              <a:gd name="connsiteY324" fmla="*/ 903905 h 2639626"/>
              <a:gd name="connsiteX325" fmla="*/ 11952563 w 12184059"/>
              <a:gd name="connsiteY325" fmla="*/ 903905 h 2639626"/>
              <a:gd name="connsiteX326" fmla="*/ 11946344 w 12184059"/>
              <a:gd name="connsiteY326" fmla="*/ 1802860 h 2639626"/>
              <a:gd name="connsiteX327" fmla="*/ 11946344 w 12184059"/>
              <a:gd name="connsiteY327" fmla="*/ 1802860 h 2639626"/>
              <a:gd name="connsiteX328" fmla="*/ 11958020 w 12184059"/>
              <a:gd name="connsiteY328" fmla="*/ 1819360 h 2639626"/>
              <a:gd name="connsiteX329" fmla="*/ 11920199 w 12184059"/>
              <a:gd name="connsiteY329" fmla="*/ 1910994 h 2639626"/>
              <a:gd name="connsiteX330" fmla="*/ 11728554 w 12184059"/>
              <a:gd name="connsiteY330" fmla="*/ 2041211 h 2639626"/>
              <a:gd name="connsiteX331" fmla="*/ 11522187 w 12184059"/>
              <a:gd name="connsiteY331" fmla="*/ 2041211 h 2639626"/>
              <a:gd name="connsiteX332" fmla="*/ 11512033 w 12184059"/>
              <a:gd name="connsiteY332" fmla="*/ 2026869 h 2639626"/>
              <a:gd name="connsiteX333" fmla="*/ 11552139 w 12184059"/>
              <a:gd name="connsiteY333" fmla="*/ 1921782 h 2639626"/>
              <a:gd name="connsiteX334" fmla="*/ 11743276 w 12184059"/>
              <a:gd name="connsiteY334" fmla="*/ 1802860 h 2639626"/>
              <a:gd name="connsiteX335" fmla="*/ 11946344 w 12184059"/>
              <a:gd name="connsiteY335" fmla="*/ 1802860 h 2639626"/>
              <a:gd name="connsiteX336" fmla="*/ 11918168 w 12184059"/>
              <a:gd name="connsiteY336" fmla="*/ 1835859 h 2639626"/>
              <a:gd name="connsiteX337" fmla="*/ 11916518 w 12184059"/>
              <a:gd name="connsiteY337" fmla="*/ 1833447 h 2639626"/>
              <a:gd name="connsiteX338" fmla="*/ 11743276 w 12184059"/>
              <a:gd name="connsiteY338" fmla="*/ 1833447 h 2639626"/>
              <a:gd name="connsiteX339" fmla="*/ 11580695 w 12184059"/>
              <a:gd name="connsiteY339" fmla="*/ 1932697 h 2639626"/>
              <a:gd name="connsiteX340" fmla="*/ 11551885 w 12184059"/>
              <a:gd name="connsiteY340" fmla="*/ 2008213 h 2639626"/>
              <a:gd name="connsiteX341" fmla="*/ 11553535 w 12184059"/>
              <a:gd name="connsiteY341" fmla="*/ 2010624 h 2639626"/>
              <a:gd name="connsiteX342" fmla="*/ 11728554 w 12184059"/>
              <a:gd name="connsiteY342" fmla="*/ 2010624 h 2639626"/>
              <a:gd name="connsiteX343" fmla="*/ 11891643 w 12184059"/>
              <a:gd name="connsiteY343" fmla="*/ 1900079 h 2639626"/>
              <a:gd name="connsiteX344" fmla="*/ 11891643 w 12184059"/>
              <a:gd name="connsiteY344" fmla="*/ 1899698 h 2639626"/>
              <a:gd name="connsiteX345" fmla="*/ 11891896 w 12184059"/>
              <a:gd name="connsiteY345" fmla="*/ 1899317 h 2639626"/>
              <a:gd name="connsiteX346" fmla="*/ 11918042 w 12184059"/>
              <a:gd name="connsiteY346" fmla="*/ 1835859 h 2639626"/>
              <a:gd name="connsiteX347" fmla="*/ 11860802 w 12184059"/>
              <a:gd name="connsiteY347" fmla="*/ 1324128 h 2639626"/>
              <a:gd name="connsiteX348" fmla="*/ 11820696 w 12184059"/>
              <a:gd name="connsiteY348" fmla="*/ 1429216 h 2639626"/>
              <a:gd name="connsiteX349" fmla="*/ 11830849 w 12184059"/>
              <a:gd name="connsiteY349" fmla="*/ 1443557 h 2639626"/>
              <a:gd name="connsiteX350" fmla="*/ 12037216 w 12184059"/>
              <a:gd name="connsiteY350" fmla="*/ 1443557 h 2639626"/>
              <a:gd name="connsiteX351" fmla="*/ 12184060 w 12184059"/>
              <a:gd name="connsiteY351" fmla="*/ 1383018 h 2639626"/>
              <a:gd name="connsiteX352" fmla="*/ 12184060 w 12184059"/>
              <a:gd name="connsiteY352" fmla="*/ 1205334 h 2639626"/>
              <a:gd name="connsiteX353" fmla="*/ 12052066 w 12184059"/>
              <a:gd name="connsiteY353" fmla="*/ 1205334 h 2639626"/>
              <a:gd name="connsiteX354" fmla="*/ 11860929 w 12184059"/>
              <a:gd name="connsiteY354" fmla="*/ 1324255 h 2639626"/>
              <a:gd name="connsiteX355" fmla="*/ 7163212 w 12184059"/>
              <a:gd name="connsiteY355" fmla="*/ 2104162 h 2639626"/>
              <a:gd name="connsiteX356" fmla="*/ 7163212 w 12184059"/>
              <a:gd name="connsiteY356" fmla="*/ 2104162 h 2639626"/>
              <a:gd name="connsiteX357" fmla="*/ 7174889 w 12184059"/>
              <a:gd name="connsiteY357" fmla="*/ 2120661 h 2639626"/>
              <a:gd name="connsiteX358" fmla="*/ 7137067 w 12184059"/>
              <a:gd name="connsiteY358" fmla="*/ 2212295 h 2639626"/>
              <a:gd name="connsiteX359" fmla="*/ 6945422 w 12184059"/>
              <a:gd name="connsiteY359" fmla="*/ 2342513 h 2639626"/>
              <a:gd name="connsiteX360" fmla="*/ 6739054 w 12184059"/>
              <a:gd name="connsiteY360" fmla="*/ 2342513 h 2639626"/>
              <a:gd name="connsiteX361" fmla="*/ 6728901 w 12184059"/>
              <a:gd name="connsiteY361" fmla="*/ 2328171 h 2639626"/>
              <a:gd name="connsiteX362" fmla="*/ 6769007 w 12184059"/>
              <a:gd name="connsiteY362" fmla="*/ 2223084 h 2639626"/>
              <a:gd name="connsiteX363" fmla="*/ 6960145 w 12184059"/>
              <a:gd name="connsiteY363" fmla="*/ 2104162 h 2639626"/>
              <a:gd name="connsiteX364" fmla="*/ 7163212 w 12184059"/>
              <a:gd name="connsiteY364" fmla="*/ 2104162 h 2639626"/>
              <a:gd name="connsiteX365" fmla="*/ 7134909 w 12184059"/>
              <a:gd name="connsiteY365" fmla="*/ 2137160 h 2639626"/>
              <a:gd name="connsiteX366" fmla="*/ 7133260 w 12184059"/>
              <a:gd name="connsiteY366" fmla="*/ 2134749 h 2639626"/>
              <a:gd name="connsiteX367" fmla="*/ 6960018 w 12184059"/>
              <a:gd name="connsiteY367" fmla="*/ 2134749 h 2639626"/>
              <a:gd name="connsiteX368" fmla="*/ 6797437 w 12184059"/>
              <a:gd name="connsiteY368" fmla="*/ 2233998 h 2639626"/>
              <a:gd name="connsiteX369" fmla="*/ 6768626 w 12184059"/>
              <a:gd name="connsiteY369" fmla="*/ 2309514 h 2639626"/>
              <a:gd name="connsiteX370" fmla="*/ 6770276 w 12184059"/>
              <a:gd name="connsiteY370" fmla="*/ 2311926 h 2639626"/>
              <a:gd name="connsiteX371" fmla="*/ 6945295 w 12184059"/>
              <a:gd name="connsiteY371" fmla="*/ 2311926 h 2639626"/>
              <a:gd name="connsiteX372" fmla="*/ 7108384 w 12184059"/>
              <a:gd name="connsiteY372" fmla="*/ 2201380 h 2639626"/>
              <a:gd name="connsiteX373" fmla="*/ 7108384 w 12184059"/>
              <a:gd name="connsiteY373" fmla="*/ 2201000 h 2639626"/>
              <a:gd name="connsiteX374" fmla="*/ 7108638 w 12184059"/>
              <a:gd name="connsiteY374" fmla="*/ 2200619 h 2639626"/>
              <a:gd name="connsiteX375" fmla="*/ 7134783 w 12184059"/>
              <a:gd name="connsiteY375" fmla="*/ 2137160 h 2639626"/>
              <a:gd name="connsiteX376" fmla="*/ 5880967 w 12184059"/>
              <a:gd name="connsiteY376" fmla="*/ 2223084 h 2639626"/>
              <a:gd name="connsiteX377" fmla="*/ 5840861 w 12184059"/>
              <a:gd name="connsiteY377" fmla="*/ 2328171 h 2639626"/>
              <a:gd name="connsiteX378" fmla="*/ 5851014 w 12184059"/>
              <a:gd name="connsiteY378" fmla="*/ 2342513 h 2639626"/>
              <a:gd name="connsiteX379" fmla="*/ 6057382 w 12184059"/>
              <a:gd name="connsiteY379" fmla="*/ 2342513 h 2639626"/>
              <a:gd name="connsiteX380" fmla="*/ 6249027 w 12184059"/>
              <a:gd name="connsiteY380" fmla="*/ 2212295 h 2639626"/>
              <a:gd name="connsiteX381" fmla="*/ 6286848 w 12184059"/>
              <a:gd name="connsiteY381" fmla="*/ 2120661 h 2639626"/>
              <a:gd name="connsiteX382" fmla="*/ 6275172 w 12184059"/>
              <a:gd name="connsiteY382" fmla="*/ 2104162 h 2639626"/>
              <a:gd name="connsiteX383" fmla="*/ 6072104 w 12184059"/>
              <a:gd name="connsiteY383" fmla="*/ 2104162 h 2639626"/>
              <a:gd name="connsiteX384" fmla="*/ 5880967 w 12184059"/>
              <a:gd name="connsiteY384" fmla="*/ 2223084 h 2639626"/>
              <a:gd name="connsiteX385" fmla="*/ 42390 w 12184059"/>
              <a:gd name="connsiteY385" fmla="*/ 2212168 h 2639626"/>
              <a:gd name="connsiteX386" fmla="*/ 80212 w 12184059"/>
              <a:gd name="connsiteY386" fmla="*/ 2120534 h 2639626"/>
              <a:gd name="connsiteX387" fmla="*/ 68535 w 12184059"/>
              <a:gd name="connsiteY387" fmla="*/ 2104035 h 2639626"/>
              <a:gd name="connsiteX388" fmla="*/ 127 w 12184059"/>
              <a:gd name="connsiteY388" fmla="*/ 2104035 h 2639626"/>
              <a:gd name="connsiteX389" fmla="*/ 127 w 12184059"/>
              <a:gd name="connsiteY389" fmla="*/ 2279054 h 2639626"/>
              <a:gd name="connsiteX390" fmla="*/ 42390 w 12184059"/>
              <a:gd name="connsiteY390" fmla="*/ 2212042 h 2639626"/>
              <a:gd name="connsiteX391" fmla="*/ 77800 w 12184059"/>
              <a:gd name="connsiteY391" fmla="*/ 2328044 h 2639626"/>
              <a:gd name="connsiteX392" fmla="*/ 117906 w 12184059"/>
              <a:gd name="connsiteY392" fmla="*/ 2222956 h 2639626"/>
              <a:gd name="connsiteX393" fmla="*/ 309044 w 12184059"/>
              <a:gd name="connsiteY393" fmla="*/ 2104035 h 2639626"/>
              <a:gd name="connsiteX394" fmla="*/ 512111 w 12184059"/>
              <a:gd name="connsiteY394" fmla="*/ 2104035 h 2639626"/>
              <a:gd name="connsiteX395" fmla="*/ 523788 w 12184059"/>
              <a:gd name="connsiteY395" fmla="*/ 2120534 h 2639626"/>
              <a:gd name="connsiteX396" fmla="*/ 485966 w 12184059"/>
              <a:gd name="connsiteY396" fmla="*/ 2212168 h 2639626"/>
              <a:gd name="connsiteX397" fmla="*/ 294321 w 12184059"/>
              <a:gd name="connsiteY397" fmla="*/ 2342386 h 2639626"/>
              <a:gd name="connsiteX398" fmla="*/ 87954 w 12184059"/>
              <a:gd name="connsiteY398" fmla="*/ 2342386 h 2639626"/>
              <a:gd name="connsiteX399" fmla="*/ 77800 w 12184059"/>
              <a:gd name="connsiteY399" fmla="*/ 2328044 h 2639626"/>
              <a:gd name="connsiteX400" fmla="*/ 117652 w 12184059"/>
              <a:gd name="connsiteY400" fmla="*/ 2309514 h 2639626"/>
              <a:gd name="connsiteX401" fmla="*/ 119302 w 12184059"/>
              <a:gd name="connsiteY401" fmla="*/ 2311926 h 2639626"/>
              <a:gd name="connsiteX402" fmla="*/ 294321 w 12184059"/>
              <a:gd name="connsiteY402" fmla="*/ 2311926 h 2639626"/>
              <a:gd name="connsiteX403" fmla="*/ 457410 w 12184059"/>
              <a:gd name="connsiteY403" fmla="*/ 2201380 h 2639626"/>
              <a:gd name="connsiteX404" fmla="*/ 457410 w 12184059"/>
              <a:gd name="connsiteY404" fmla="*/ 2201000 h 2639626"/>
              <a:gd name="connsiteX405" fmla="*/ 457664 w 12184059"/>
              <a:gd name="connsiteY405" fmla="*/ 2200619 h 2639626"/>
              <a:gd name="connsiteX406" fmla="*/ 483809 w 12184059"/>
              <a:gd name="connsiteY406" fmla="*/ 2137160 h 2639626"/>
              <a:gd name="connsiteX407" fmla="*/ 482159 w 12184059"/>
              <a:gd name="connsiteY407" fmla="*/ 2134749 h 2639626"/>
              <a:gd name="connsiteX408" fmla="*/ 308917 w 12184059"/>
              <a:gd name="connsiteY408" fmla="*/ 2134749 h 2639626"/>
              <a:gd name="connsiteX409" fmla="*/ 146336 w 12184059"/>
              <a:gd name="connsiteY409" fmla="*/ 2233998 h 2639626"/>
              <a:gd name="connsiteX410" fmla="*/ 117525 w 12184059"/>
              <a:gd name="connsiteY410" fmla="*/ 2309514 h 2639626"/>
              <a:gd name="connsiteX411" fmla="*/ 4502645 w 12184059"/>
              <a:gd name="connsiteY411" fmla="*/ 2104162 h 2639626"/>
              <a:gd name="connsiteX412" fmla="*/ 4502645 w 12184059"/>
              <a:gd name="connsiteY412" fmla="*/ 2104162 h 2639626"/>
              <a:gd name="connsiteX413" fmla="*/ 4514321 w 12184059"/>
              <a:gd name="connsiteY413" fmla="*/ 2120661 h 2639626"/>
              <a:gd name="connsiteX414" fmla="*/ 4476500 w 12184059"/>
              <a:gd name="connsiteY414" fmla="*/ 2212295 h 2639626"/>
              <a:gd name="connsiteX415" fmla="*/ 4284855 w 12184059"/>
              <a:gd name="connsiteY415" fmla="*/ 2342513 h 2639626"/>
              <a:gd name="connsiteX416" fmla="*/ 4078487 w 12184059"/>
              <a:gd name="connsiteY416" fmla="*/ 2342513 h 2639626"/>
              <a:gd name="connsiteX417" fmla="*/ 4068334 w 12184059"/>
              <a:gd name="connsiteY417" fmla="*/ 2328171 h 2639626"/>
              <a:gd name="connsiteX418" fmla="*/ 4108440 w 12184059"/>
              <a:gd name="connsiteY418" fmla="*/ 2223084 h 2639626"/>
              <a:gd name="connsiteX419" fmla="*/ 4299577 w 12184059"/>
              <a:gd name="connsiteY419" fmla="*/ 2104162 h 2639626"/>
              <a:gd name="connsiteX420" fmla="*/ 4502645 w 12184059"/>
              <a:gd name="connsiteY420" fmla="*/ 2104162 h 2639626"/>
              <a:gd name="connsiteX421" fmla="*/ 4474469 w 12184059"/>
              <a:gd name="connsiteY421" fmla="*/ 2137160 h 2639626"/>
              <a:gd name="connsiteX422" fmla="*/ 4472819 w 12184059"/>
              <a:gd name="connsiteY422" fmla="*/ 2134749 h 2639626"/>
              <a:gd name="connsiteX423" fmla="*/ 4299577 w 12184059"/>
              <a:gd name="connsiteY423" fmla="*/ 2134749 h 2639626"/>
              <a:gd name="connsiteX424" fmla="*/ 4136996 w 12184059"/>
              <a:gd name="connsiteY424" fmla="*/ 2233998 h 2639626"/>
              <a:gd name="connsiteX425" fmla="*/ 4108186 w 12184059"/>
              <a:gd name="connsiteY425" fmla="*/ 2309514 h 2639626"/>
              <a:gd name="connsiteX426" fmla="*/ 4109836 w 12184059"/>
              <a:gd name="connsiteY426" fmla="*/ 2311926 h 2639626"/>
              <a:gd name="connsiteX427" fmla="*/ 4284855 w 12184059"/>
              <a:gd name="connsiteY427" fmla="*/ 2311926 h 2639626"/>
              <a:gd name="connsiteX428" fmla="*/ 4447944 w 12184059"/>
              <a:gd name="connsiteY428" fmla="*/ 2201380 h 2639626"/>
              <a:gd name="connsiteX429" fmla="*/ 4447944 w 12184059"/>
              <a:gd name="connsiteY429" fmla="*/ 2201000 h 2639626"/>
              <a:gd name="connsiteX430" fmla="*/ 4448198 w 12184059"/>
              <a:gd name="connsiteY430" fmla="*/ 2200619 h 2639626"/>
              <a:gd name="connsiteX431" fmla="*/ 4474342 w 12184059"/>
              <a:gd name="connsiteY431" fmla="*/ 2137160 h 2639626"/>
              <a:gd name="connsiteX432" fmla="*/ 5831596 w 12184059"/>
              <a:gd name="connsiteY432" fmla="*/ 2104162 h 2639626"/>
              <a:gd name="connsiteX433" fmla="*/ 5831596 w 12184059"/>
              <a:gd name="connsiteY433" fmla="*/ 2104162 h 2639626"/>
              <a:gd name="connsiteX434" fmla="*/ 5843273 w 12184059"/>
              <a:gd name="connsiteY434" fmla="*/ 2120661 h 2639626"/>
              <a:gd name="connsiteX435" fmla="*/ 5805451 w 12184059"/>
              <a:gd name="connsiteY435" fmla="*/ 2212295 h 2639626"/>
              <a:gd name="connsiteX436" fmla="*/ 5613806 w 12184059"/>
              <a:gd name="connsiteY436" fmla="*/ 2342513 h 2639626"/>
              <a:gd name="connsiteX437" fmla="*/ 5407438 w 12184059"/>
              <a:gd name="connsiteY437" fmla="*/ 2342513 h 2639626"/>
              <a:gd name="connsiteX438" fmla="*/ 5397285 w 12184059"/>
              <a:gd name="connsiteY438" fmla="*/ 2328171 h 2639626"/>
              <a:gd name="connsiteX439" fmla="*/ 5437391 w 12184059"/>
              <a:gd name="connsiteY439" fmla="*/ 2223084 h 2639626"/>
              <a:gd name="connsiteX440" fmla="*/ 5628528 w 12184059"/>
              <a:gd name="connsiteY440" fmla="*/ 2104162 h 2639626"/>
              <a:gd name="connsiteX441" fmla="*/ 5831596 w 12184059"/>
              <a:gd name="connsiteY441" fmla="*/ 2104162 h 2639626"/>
              <a:gd name="connsiteX442" fmla="*/ 5803420 w 12184059"/>
              <a:gd name="connsiteY442" fmla="*/ 2137160 h 2639626"/>
              <a:gd name="connsiteX443" fmla="*/ 5801770 w 12184059"/>
              <a:gd name="connsiteY443" fmla="*/ 2134749 h 2639626"/>
              <a:gd name="connsiteX444" fmla="*/ 5628528 w 12184059"/>
              <a:gd name="connsiteY444" fmla="*/ 2134749 h 2639626"/>
              <a:gd name="connsiteX445" fmla="*/ 5465947 w 12184059"/>
              <a:gd name="connsiteY445" fmla="*/ 2233998 h 2639626"/>
              <a:gd name="connsiteX446" fmla="*/ 5437137 w 12184059"/>
              <a:gd name="connsiteY446" fmla="*/ 2309514 h 2639626"/>
              <a:gd name="connsiteX447" fmla="*/ 5438787 w 12184059"/>
              <a:gd name="connsiteY447" fmla="*/ 2311926 h 2639626"/>
              <a:gd name="connsiteX448" fmla="*/ 5613806 w 12184059"/>
              <a:gd name="connsiteY448" fmla="*/ 2311926 h 2639626"/>
              <a:gd name="connsiteX449" fmla="*/ 5776895 w 12184059"/>
              <a:gd name="connsiteY449" fmla="*/ 2201380 h 2639626"/>
              <a:gd name="connsiteX450" fmla="*/ 5776895 w 12184059"/>
              <a:gd name="connsiteY450" fmla="*/ 2201000 h 2639626"/>
              <a:gd name="connsiteX451" fmla="*/ 5777148 w 12184059"/>
              <a:gd name="connsiteY451" fmla="*/ 2200619 h 2639626"/>
              <a:gd name="connsiteX452" fmla="*/ 5803293 w 12184059"/>
              <a:gd name="connsiteY452" fmla="*/ 2137160 h 2639626"/>
              <a:gd name="connsiteX453" fmla="*/ 11818665 w 12184059"/>
              <a:gd name="connsiteY453" fmla="*/ 598415 h 2639626"/>
              <a:gd name="connsiteX454" fmla="*/ 11627528 w 12184059"/>
              <a:gd name="connsiteY454" fmla="*/ 717336 h 2639626"/>
              <a:gd name="connsiteX455" fmla="*/ 11587422 w 12184059"/>
              <a:gd name="connsiteY455" fmla="*/ 822424 h 2639626"/>
              <a:gd name="connsiteX456" fmla="*/ 11597576 w 12184059"/>
              <a:gd name="connsiteY456" fmla="*/ 836766 h 2639626"/>
              <a:gd name="connsiteX457" fmla="*/ 11803942 w 12184059"/>
              <a:gd name="connsiteY457" fmla="*/ 836766 h 2639626"/>
              <a:gd name="connsiteX458" fmla="*/ 11995588 w 12184059"/>
              <a:gd name="connsiteY458" fmla="*/ 706548 h 2639626"/>
              <a:gd name="connsiteX459" fmla="*/ 12033409 w 12184059"/>
              <a:gd name="connsiteY459" fmla="*/ 614914 h 2639626"/>
              <a:gd name="connsiteX460" fmla="*/ 12021733 w 12184059"/>
              <a:gd name="connsiteY460" fmla="*/ 598415 h 2639626"/>
              <a:gd name="connsiteX461" fmla="*/ 12021733 w 12184059"/>
              <a:gd name="connsiteY461" fmla="*/ 598415 h 2639626"/>
              <a:gd name="connsiteX462" fmla="*/ 11818665 w 12184059"/>
              <a:gd name="connsiteY462" fmla="*/ 598415 h 2639626"/>
              <a:gd name="connsiteX463" fmla="*/ 9780500 w 12184059"/>
              <a:gd name="connsiteY463" fmla="*/ 1921782 h 2639626"/>
              <a:gd name="connsiteX464" fmla="*/ 9740395 w 12184059"/>
              <a:gd name="connsiteY464" fmla="*/ 2026869 h 2639626"/>
              <a:gd name="connsiteX465" fmla="*/ 9750548 w 12184059"/>
              <a:gd name="connsiteY465" fmla="*/ 2041211 h 2639626"/>
              <a:gd name="connsiteX466" fmla="*/ 9956915 w 12184059"/>
              <a:gd name="connsiteY466" fmla="*/ 2041211 h 2639626"/>
              <a:gd name="connsiteX467" fmla="*/ 10148560 w 12184059"/>
              <a:gd name="connsiteY467" fmla="*/ 1910994 h 2639626"/>
              <a:gd name="connsiteX468" fmla="*/ 10186382 w 12184059"/>
              <a:gd name="connsiteY468" fmla="*/ 1819360 h 2639626"/>
              <a:gd name="connsiteX469" fmla="*/ 10174705 w 12184059"/>
              <a:gd name="connsiteY469" fmla="*/ 1802860 h 2639626"/>
              <a:gd name="connsiteX470" fmla="*/ 9971638 w 12184059"/>
              <a:gd name="connsiteY470" fmla="*/ 1802860 h 2639626"/>
              <a:gd name="connsiteX471" fmla="*/ 9780500 w 12184059"/>
              <a:gd name="connsiteY471" fmla="*/ 1921782 h 2639626"/>
              <a:gd name="connsiteX472" fmla="*/ 10576399 w 12184059"/>
              <a:gd name="connsiteY472" fmla="*/ 1502320 h 2639626"/>
              <a:gd name="connsiteX473" fmla="*/ 10373331 w 12184059"/>
              <a:gd name="connsiteY473" fmla="*/ 1502320 h 2639626"/>
              <a:gd name="connsiteX474" fmla="*/ 10182194 w 12184059"/>
              <a:gd name="connsiteY474" fmla="*/ 1621241 h 2639626"/>
              <a:gd name="connsiteX475" fmla="*/ 10142087 w 12184059"/>
              <a:gd name="connsiteY475" fmla="*/ 1726329 h 2639626"/>
              <a:gd name="connsiteX476" fmla="*/ 10152241 w 12184059"/>
              <a:gd name="connsiteY476" fmla="*/ 1740671 h 2639626"/>
              <a:gd name="connsiteX477" fmla="*/ 10358608 w 12184059"/>
              <a:gd name="connsiteY477" fmla="*/ 1740671 h 2639626"/>
              <a:gd name="connsiteX478" fmla="*/ 10550254 w 12184059"/>
              <a:gd name="connsiteY478" fmla="*/ 1610453 h 2639626"/>
              <a:gd name="connsiteX479" fmla="*/ 10588075 w 12184059"/>
              <a:gd name="connsiteY479" fmla="*/ 1518819 h 2639626"/>
              <a:gd name="connsiteX480" fmla="*/ 10576399 w 12184059"/>
              <a:gd name="connsiteY480" fmla="*/ 1502320 h 2639626"/>
              <a:gd name="connsiteX481" fmla="*/ 10966288 w 12184059"/>
              <a:gd name="connsiteY481" fmla="*/ 1324128 h 2639626"/>
              <a:gd name="connsiteX482" fmla="*/ 10926183 w 12184059"/>
              <a:gd name="connsiteY482" fmla="*/ 1429216 h 2639626"/>
              <a:gd name="connsiteX483" fmla="*/ 10936336 w 12184059"/>
              <a:gd name="connsiteY483" fmla="*/ 1443557 h 2639626"/>
              <a:gd name="connsiteX484" fmla="*/ 11142704 w 12184059"/>
              <a:gd name="connsiteY484" fmla="*/ 1443557 h 2639626"/>
              <a:gd name="connsiteX485" fmla="*/ 11334348 w 12184059"/>
              <a:gd name="connsiteY485" fmla="*/ 1313340 h 2639626"/>
              <a:gd name="connsiteX486" fmla="*/ 11372170 w 12184059"/>
              <a:gd name="connsiteY486" fmla="*/ 1221706 h 2639626"/>
              <a:gd name="connsiteX487" fmla="*/ 11360493 w 12184059"/>
              <a:gd name="connsiteY487" fmla="*/ 1205207 h 2639626"/>
              <a:gd name="connsiteX488" fmla="*/ 11157426 w 12184059"/>
              <a:gd name="connsiteY488" fmla="*/ 1205207 h 2639626"/>
              <a:gd name="connsiteX489" fmla="*/ 10966288 w 12184059"/>
              <a:gd name="connsiteY489" fmla="*/ 1324128 h 2639626"/>
              <a:gd name="connsiteX490" fmla="*/ 10618281 w 12184059"/>
              <a:gd name="connsiteY490" fmla="*/ 1802860 h 2639626"/>
              <a:gd name="connsiteX491" fmla="*/ 10618281 w 12184059"/>
              <a:gd name="connsiteY491" fmla="*/ 1802860 h 2639626"/>
              <a:gd name="connsiteX492" fmla="*/ 10629957 w 12184059"/>
              <a:gd name="connsiteY492" fmla="*/ 1819360 h 2639626"/>
              <a:gd name="connsiteX493" fmla="*/ 10592136 w 12184059"/>
              <a:gd name="connsiteY493" fmla="*/ 1910994 h 2639626"/>
              <a:gd name="connsiteX494" fmla="*/ 10400492 w 12184059"/>
              <a:gd name="connsiteY494" fmla="*/ 2041211 h 2639626"/>
              <a:gd name="connsiteX495" fmla="*/ 10194124 w 12184059"/>
              <a:gd name="connsiteY495" fmla="*/ 2041211 h 2639626"/>
              <a:gd name="connsiteX496" fmla="*/ 10183971 w 12184059"/>
              <a:gd name="connsiteY496" fmla="*/ 2026869 h 2639626"/>
              <a:gd name="connsiteX497" fmla="*/ 10224076 w 12184059"/>
              <a:gd name="connsiteY497" fmla="*/ 1921782 h 2639626"/>
              <a:gd name="connsiteX498" fmla="*/ 10415214 w 12184059"/>
              <a:gd name="connsiteY498" fmla="*/ 1802860 h 2639626"/>
              <a:gd name="connsiteX499" fmla="*/ 10618281 w 12184059"/>
              <a:gd name="connsiteY499" fmla="*/ 1802860 h 2639626"/>
              <a:gd name="connsiteX500" fmla="*/ 10590106 w 12184059"/>
              <a:gd name="connsiteY500" fmla="*/ 1835859 h 2639626"/>
              <a:gd name="connsiteX501" fmla="*/ 10588456 w 12184059"/>
              <a:gd name="connsiteY501" fmla="*/ 1833447 h 2639626"/>
              <a:gd name="connsiteX502" fmla="*/ 10415214 w 12184059"/>
              <a:gd name="connsiteY502" fmla="*/ 1833447 h 2639626"/>
              <a:gd name="connsiteX503" fmla="*/ 10252633 w 12184059"/>
              <a:gd name="connsiteY503" fmla="*/ 1932697 h 2639626"/>
              <a:gd name="connsiteX504" fmla="*/ 10223822 w 12184059"/>
              <a:gd name="connsiteY504" fmla="*/ 2008213 h 2639626"/>
              <a:gd name="connsiteX505" fmla="*/ 10225472 w 12184059"/>
              <a:gd name="connsiteY505" fmla="*/ 2010624 h 2639626"/>
              <a:gd name="connsiteX506" fmla="*/ 10400492 w 12184059"/>
              <a:gd name="connsiteY506" fmla="*/ 2010624 h 2639626"/>
              <a:gd name="connsiteX507" fmla="*/ 10563580 w 12184059"/>
              <a:gd name="connsiteY507" fmla="*/ 1900079 h 2639626"/>
              <a:gd name="connsiteX508" fmla="*/ 10563580 w 12184059"/>
              <a:gd name="connsiteY508" fmla="*/ 1899698 h 2639626"/>
              <a:gd name="connsiteX509" fmla="*/ 10563834 w 12184059"/>
              <a:gd name="connsiteY509" fmla="*/ 1899317 h 2639626"/>
              <a:gd name="connsiteX510" fmla="*/ 10589979 w 12184059"/>
              <a:gd name="connsiteY510" fmla="*/ 1835859 h 2639626"/>
              <a:gd name="connsiteX511" fmla="*/ 8984221 w 12184059"/>
              <a:gd name="connsiteY511" fmla="*/ 2223084 h 2639626"/>
              <a:gd name="connsiteX512" fmla="*/ 8944116 w 12184059"/>
              <a:gd name="connsiteY512" fmla="*/ 2328171 h 2639626"/>
              <a:gd name="connsiteX513" fmla="*/ 8954269 w 12184059"/>
              <a:gd name="connsiteY513" fmla="*/ 2342513 h 2639626"/>
              <a:gd name="connsiteX514" fmla="*/ 9160637 w 12184059"/>
              <a:gd name="connsiteY514" fmla="*/ 2342513 h 2639626"/>
              <a:gd name="connsiteX515" fmla="*/ 9352281 w 12184059"/>
              <a:gd name="connsiteY515" fmla="*/ 2212295 h 2639626"/>
              <a:gd name="connsiteX516" fmla="*/ 9390102 w 12184059"/>
              <a:gd name="connsiteY516" fmla="*/ 2120661 h 2639626"/>
              <a:gd name="connsiteX517" fmla="*/ 9378426 w 12184059"/>
              <a:gd name="connsiteY517" fmla="*/ 2104162 h 2639626"/>
              <a:gd name="connsiteX518" fmla="*/ 9175359 w 12184059"/>
              <a:gd name="connsiteY518" fmla="*/ 2104162 h 2639626"/>
              <a:gd name="connsiteX519" fmla="*/ 8984221 w 12184059"/>
              <a:gd name="connsiteY519" fmla="*/ 2223084 h 2639626"/>
              <a:gd name="connsiteX520" fmla="*/ 9729987 w 12184059"/>
              <a:gd name="connsiteY520" fmla="*/ 1802860 h 2639626"/>
              <a:gd name="connsiteX521" fmla="*/ 9526920 w 12184059"/>
              <a:gd name="connsiteY521" fmla="*/ 1802860 h 2639626"/>
              <a:gd name="connsiteX522" fmla="*/ 9335782 w 12184059"/>
              <a:gd name="connsiteY522" fmla="*/ 1921782 h 2639626"/>
              <a:gd name="connsiteX523" fmla="*/ 9295676 w 12184059"/>
              <a:gd name="connsiteY523" fmla="*/ 2026869 h 2639626"/>
              <a:gd name="connsiteX524" fmla="*/ 9305830 w 12184059"/>
              <a:gd name="connsiteY524" fmla="*/ 2041211 h 2639626"/>
              <a:gd name="connsiteX525" fmla="*/ 9512197 w 12184059"/>
              <a:gd name="connsiteY525" fmla="*/ 2041211 h 2639626"/>
              <a:gd name="connsiteX526" fmla="*/ 9703842 w 12184059"/>
              <a:gd name="connsiteY526" fmla="*/ 1910994 h 2639626"/>
              <a:gd name="connsiteX527" fmla="*/ 9741663 w 12184059"/>
              <a:gd name="connsiteY527" fmla="*/ 1819360 h 2639626"/>
              <a:gd name="connsiteX528" fmla="*/ 9729987 w 12184059"/>
              <a:gd name="connsiteY528" fmla="*/ 1802860 h 2639626"/>
              <a:gd name="connsiteX529" fmla="*/ 10816907 w 12184059"/>
              <a:gd name="connsiteY529" fmla="*/ 1502320 h 2639626"/>
              <a:gd name="connsiteX530" fmla="*/ 11019975 w 12184059"/>
              <a:gd name="connsiteY530" fmla="*/ 1502320 h 2639626"/>
              <a:gd name="connsiteX531" fmla="*/ 11031651 w 12184059"/>
              <a:gd name="connsiteY531" fmla="*/ 1518819 h 2639626"/>
              <a:gd name="connsiteX532" fmla="*/ 10993830 w 12184059"/>
              <a:gd name="connsiteY532" fmla="*/ 1610453 h 2639626"/>
              <a:gd name="connsiteX533" fmla="*/ 10802184 w 12184059"/>
              <a:gd name="connsiteY533" fmla="*/ 1740671 h 2639626"/>
              <a:gd name="connsiteX534" fmla="*/ 10595817 w 12184059"/>
              <a:gd name="connsiteY534" fmla="*/ 1740671 h 2639626"/>
              <a:gd name="connsiteX535" fmla="*/ 10585663 w 12184059"/>
              <a:gd name="connsiteY535" fmla="*/ 1726329 h 2639626"/>
              <a:gd name="connsiteX536" fmla="*/ 10625770 w 12184059"/>
              <a:gd name="connsiteY536" fmla="*/ 1621241 h 2639626"/>
              <a:gd name="connsiteX537" fmla="*/ 10816907 w 12184059"/>
              <a:gd name="connsiteY537" fmla="*/ 1502320 h 2639626"/>
              <a:gd name="connsiteX538" fmla="*/ 10990149 w 12184059"/>
              <a:gd name="connsiteY538" fmla="*/ 1532907 h 2639626"/>
              <a:gd name="connsiteX539" fmla="*/ 10816907 w 12184059"/>
              <a:gd name="connsiteY539" fmla="*/ 1532907 h 2639626"/>
              <a:gd name="connsiteX540" fmla="*/ 10654326 w 12184059"/>
              <a:gd name="connsiteY540" fmla="*/ 1632157 h 2639626"/>
              <a:gd name="connsiteX541" fmla="*/ 10625516 w 12184059"/>
              <a:gd name="connsiteY541" fmla="*/ 1707672 h 2639626"/>
              <a:gd name="connsiteX542" fmla="*/ 10627166 w 12184059"/>
              <a:gd name="connsiteY542" fmla="*/ 1710084 h 2639626"/>
              <a:gd name="connsiteX543" fmla="*/ 10802184 w 12184059"/>
              <a:gd name="connsiteY543" fmla="*/ 1710084 h 2639626"/>
              <a:gd name="connsiteX544" fmla="*/ 10965274 w 12184059"/>
              <a:gd name="connsiteY544" fmla="*/ 1599539 h 2639626"/>
              <a:gd name="connsiteX545" fmla="*/ 10965274 w 12184059"/>
              <a:gd name="connsiteY545" fmla="*/ 1599158 h 2639626"/>
              <a:gd name="connsiteX546" fmla="*/ 10965527 w 12184059"/>
              <a:gd name="connsiteY546" fmla="*/ 1598777 h 2639626"/>
              <a:gd name="connsiteX547" fmla="*/ 10991672 w 12184059"/>
              <a:gd name="connsiteY547" fmla="*/ 1535319 h 2639626"/>
              <a:gd name="connsiteX548" fmla="*/ 10990022 w 12184059"/>
              <a:gd name="connsiteY548" fmla="*/ 1532907 h 2639626"/>
              <a:gd name="connsiteX549" fmla="*/ 11904461 w 12184059"/>
              <a:gd name="connsiteY549" fmla="*/ 1502320 h 2639626"/>
              <a:gd name="connsiteX550" fmla="*/ 11701394 w 12184059"/>
              <a:gd name="connsiteY550" fmla="*/ 1502320 h 2639626"/>
              <a:gd name="connsiteX551" fmla="*/ 11510256 w 12184059"/>
              <a:gd name="connsiteY551" fmla="*/ 1621241 h 2639626"/>
              <a:gd name="connsiteX552" fmla="*/ 11470150 w 12184059"/>
              <a:gd name="connsiteY552" fmla="*/ 1726329 h 2639626"/>
              <a:gd name="connsiteX553" fmla="*/ 11480303 w 12184059"/>
              <a:gd name="connsiteY553" fmla="*/ 1740671 h 2639626"/>
              <a:gd name="connsiteX554" fmla="*/ 11686671 w 12184059"/>
              <a:gd name="connsiteY554" fmla="*/ 1740671 h 2639626"/>
              <a:gd name="connsiteX555" fmla="*/ 11878317 w 12184059"/>
              <a:gd name="connsiteY555" fmla="*/ 1610453 h 2639626"/>
              <a:gd name="connsiteX556" fmla="*/ 11916138 w 12184059"/>
              <a:gd name="connsiteY556" fmla="*/ 1518819 h 2639626"/>
              <a:gd name="connsiteX557" fmla="*/ 11904461 w 12184059"/>
              <a:gd name="connsiteY557" fmla="*/ 1502320 h 2639626"/>
              <a:gd name="connsiteX558" fmla="*/ 11804069 w 12184059"/>
              <a:gd name="connsiteY558" fmla="*/ 1205207 h 2639626"/>
              <a:gd name="connsiteX559" fmla="*/ 11804069 w 12184059"/>
              <a:gd name="connsiteY559" fmla="*/ 1205207 h 2639626"/>
              <a:gd name="connsiteX560" fmla="*/ 11815746 w 12184059"/>
              <a:gd name="connsiteY560" fmla="*/ 1221706 h 2639626"/>
              <a:gd name="connsiteX561" fmla="*/ 11777925 w 12184059"/>
              <a:gd name="connsiteY561" fmla="*/ 1313340 h 2639626"/>
              <a:gd name="connsiteX562" fmla="*/ 11586280 w 12184059"/>
              <a:gd name="connsiteY562" fmla="*/ 1443557 h 2639626"/>
              <a:gd name="connsiteX563" fmla="*/ 11379912 w 12184059"/>
              <a:gd name="connsiteY563" fmla="*/ 1443557 h 2639626"/>
              <a:gd name="connsiteX564" fmla="*/ 11369759 w 12184059"/>
              <a:gd name="connsiteY564" fmla="*/ 1429216 h 2639626"/>
              <a:gd name="connsiteX565" fmla="*/ 11409864 w 12184059"/>
              <a:gd name="connsiteY565" fmla="*/ 1324128 h 2639626"/>
              <a:gd name="connsiteX566" fmla="*/ 11601002 w 12184059"/>
              <a:gd name="connsiteY566" fmla="*/ 1205207 h 2639626"/>
              <a:gd name="connsiteX567" fmla="*/ 11804069 w 12184059"/>
              <a:gd name="connsiteY567" fmla="*/ 1205207 h 2639626"/>
              <a:gd name="connsiteX568" fmla="*/ 11775894 w 12184059"/>
              <a:gd name="connsiteY568" fmla="*/ 1238205 h 2639626"/>
              <a:gd name="connsiteX569" fmla="*/ 11774244 w 12184059"/>
              <a:gd name="connsiteY569" fmla="*/ 1235794 h 2639626"/>
              <a:gd name="connsiteX570" fmla="*/ 11601002 w 12184059"/>
              <a:gd name="connsiteY570" fmla="*/ 1235794 h 2639626"/>
              <a:gd name="connsiteX571" fmla="*/ 11438421 w 12184059"/>
              <a:gd name="connsiteY571" fmla="*/ 1335043 h 2639626"/>
              <a:gd name="connsiteX572" fmla="*/ 11409610 w 12184059"/>
              <a:gd name="connsiteY572" fmla="*/ 1410559 h 2639626"/>
              <a:gd name="connsiteX573" fmla="*/ 11411260 w 12184059"/>
              <a:gd name="connsiteY573" fmla="*/ 1412970 h 2639626"/>
              <a:gd name="connsiteX574" fmla="*/ 11586280 w 12184059"/>
              <a:gd name="connsiteY574" fmla="*/ 1412970 h 2639626"/>
              <a:gd name="connsiteX575" fmla="*/ 11749368 w 12184059"/>
              <a:gd name="connsiteY575" fmla="*/ 1302425 h 2639626"/>
              <a:gd name="connsiteX576" fmla="*/ 11749368 w 12184059"/>
              <a:gd name="connsiteY576" fmla="*/ 1302045 h 2639626"/>
              <a:gd name="connsiteX577" fmla="*/ 11749622 w 12184059"/>
              <a:gd name="connsiteY577" fmla="*/ 1301664 h 2639626"/>
              <a:gd name="connsiteX578" fmla="*/ 11775767 w 12184059"/>
              <a:gd name="connsiteY578" fmla="*/ 1238205 h 2639626"/>
              <a:gd name="connsiteX579" fmla="*/ 10637700 w 12184059"/>
              <a:gd name="connsiteY579" fmla="*/ 2041084 h 2639626"/>
              <a:gd name="connsiteX580" fmla="*/ 10844067 w 12184059"/>
              <a:gd name="connsiteY580" fmla="*/ 2041084 h 2639626"/>
              <a:gd name="connsiteX581" fmla="*/ 11035712 w 12184059"/>
              <a:gd name="connsiteY581" fmla="*/ 1910867 h 2639626"/>
              <a:gd name="connsiteX582" fmla="*/ 11073534 w 12184059"/>
              <a:gd name="connsiteY582" fmla="*/ 1819233 h 2639626"/>
              <a:gd name="connsiteX583" fmla="*/ 11061857 w 12184059"/>
              <a:gd name="connsiteY583" fmla="*/ 1802733 h 2639626"/>
              <a:gd name="connsiteX584" fmla="*/ 10858790 w 12184059"/>
              <a:gd name="connsiteY584" fmla="*/ 1802733 h 2639626"/>
              <a:gd name="connsiteX585" fmla="*/ 10667652 w 12184059"/>
              <a:gd name="connsiteY585" fmla="*/ 1921655 h 2639626"/>
              <a:gd name="connsiteX586" fmla="*/ 10627546 w 12184059"/>
              <a:gd name="connsiteY586" fmla="*/ 2026742 h 2639626"/>
              <a:gd name="connsiteX587" fmla="*/ 10637700 w 12184059"/>
              <a:gd name="connsiteY587" fmla="*/ 2041084 h 2639626"/>
              <a:gd name="connsiteX588" fmla="*/ 11066680 w 12184059"/>
              <a:gd name="connsiteY588" fmla="*/ 1621241 h 2639626"/>
              <a:gd name="connsiteX589" fmla="*/ 11026574 w 12184059"/>
              <a:gd name="connsiteY589" fmla="*/ 1726329 h 2639626"/>
              <a:gd name="connsiteX590" fmla="*/ 11036728 w 12184059"/>
              <a:gd name="connsiteY590" fmla="*/ 1740671 h 2639626"/>
              <a:gd name="connsiteX591" fmla="*/ 11243095 w 12184059"/>
              <a:gd name="connsiteY591" fmla="*/ 1740671 h 2639626"/>
              <a:gd name="connsiteX592" fmla="*/ 11434740 w 12184059"/>
              <a:gd name="connsiteY592" fmla="*/ 1610453 h 2639626"/>
              <a:gd name="connsiteX593" fmla="*/ 11472562 w 12184059"/>
              <a:gd name="connsiteY593" fmla="*/ 1518819 h 2639626"/>
              <a:gd name="connsiteX594" fmla="*/ 11460885 w 12184059"/>
              <a:gd name="connsiteY594" fmla="*/ 1502320 h 2639626"/>
              <a:gd name="connsiteX595" fmla="*/ 11257818 w 12184059"/>
              <a:gd name="connsiteY595" fmla="*/ 1502320 h 2639626"/>
              <a:gd name="connsiteX596" fmla="*/ 11066680 w 12184059"/>
              <a:gd name="connsiteY596" fmla="*/ 1621241 h 2639626"/>
              <a:gd name="connsiteX597" fmla="*/ 11078611 w 12184059"/>
              <a:gd name="connsiteY597" fmla="*/ 2041084 h 2639626"/>
              <a:gd name="connsiteX598" fmla="*/ 11284978 w 12184059"/>
              <a:gd name="connsiteY598" fmla="*/ 2041084 h 2639626"/>
              <a:gd name="connsiteX599" fmla="*/ 11476623 w 12184059"/>
              <a:gd name="connsiteY599" fmla="*/ 1910867 h 2639626"/>
              <a:gd name="connsiteX600" fmla="*/ 11514444 w 12184059"/>
              <a:gd name="connsiteY600" fmla="*/ 1819233 h 2639626"/>
              <a:gd name="connsiteX601" fmla="*/ 11502768 w 12184059"/>
              <a:gd name="connsiteY601" fmla="*/ 1802733 h 2639626"/>
              <a:gd name="connsiteX602" fmla="*/ 11299700 w 12184059"/>
              <a:gd name="connsiteY602" fmla="*/ 1802733 h 2639626"/>
              <a:gd name="connsiteX603" fmla="*/ 11108563 w 12184059"/>
              <a:gd name="connsiteY603" fmla="*/ 1921655 h 2639626"/>
              <a:gd name="connsiteX604" fmla="*/ 11068457 w 12184059"/>
              <a:gd name="connsiteY604" fmla="*/ 2026742 h 2639626"/>
              <a:gd name="connsiteX605" fmla="*/ 11078611 w 12184059"/>
              <a:gd name="connsiteY605" fmla="*/ 2041084 h 2639626"/>
              <a:gd name="connsiteX606" fmla="*/ 1842966 w 12184059"/>
              <a:gd name="connsiteY606" fmla="*/ 2104162 h 2639626"/>
              <a:gd name="connsiteX607" fmla="*/ 1842966 w 12184059"/>
              <a:gd name="connsiteY607" fmla="*/ 2104162 h 2639626"/>
              <a:gd name="connsiteX608" fmla="*/ 1854642 w 12184059"/>
              <a:gd name="connsiteY608" fmla="*/ 2120661 h 2639626"/>
              <a:gd name="connsiteX609" fmla="*/ 1816821 w 12184059"/>
              <a:gd name="connsiteY609" fmla="*/ 2212295 h 2639626"/>
              <a:gd name="connsiteX610" fmla="*/ 1625176 w 12184059"/>
              <a:gd name="connsiteY610" fmla="*/ 2342513 h 2639626"/>
              <a:gd name="connsiteX611" fmla="*/ 1418808 w 12184059"/>
              <a:gd name="connsiteY611" fmla="*/ 2342513 h 2639626"/>
              <a:gd name="connsiteX612" fmla="*/ 1408655 w 12184059"/>
              <a:gd name="connsiteY612" fmla="*/ 2328171 h 2639626"/>
              <a:gd name="connsiteX613" fmla="*/ 1448761 w 12184059"/>
              <a:gd name="connsiteY613" fmla="*/ 2223084 h 2639626"/>
              <a:gd name="connsiteX614" fmla="*/ 1639898 w 12184059"/>
              <a:gd name="connsiteY614" fmla="*/ 2104162 h 2639626"/>
              <a:gd name="connsiteX615" fmla="*/ 1842966 w 12184059"/>
              <a:gd name="connsiteY615" fmla="*/ 2104162 h 2639626"/>
              <a:gd name="connsiteX616" fmla="*/ 1814790 w 12184059"/>
              <a:gd name="connsiteY616" fmla="*/ 2137160 h 2639626"/>
              <a:gd name="connsiteX617" fmla="*/ 1813141 w 12184059"/>
              <a:gd name="connsiteY617" fmla="*/ 2134749 h 2639626"/>
              <a:gd name="connsiteX618" fmla="*/ 1639898 w 12184059"/>
              <a:gd name="connsiteY618" fmla="*/ 2134749 h 2639626"/>
              <a:gd name="connsiteX619" fmla="*/ 1477317 w 12184059"/>
              <a:gd name="connsiteY619" fmla="*/ 2233998 h 2639626"/>
              <a:gd name="connsiteX620" fmla="*/ 1448507 w 12184059"/>
              <a:gd name="connsiteY620" fmla="*/ 2309514 h 2639626"/>
              <a:gd name="connsiteX621" fmla="*/ 1450157 w 12184059"/>
              <a:gd name="connsiteY621" fmla="*/ 2311926 h 2639626"/>
              <a:gd name="connsiteX622" fmla="*/ 1625176 w 12184059"/>
              <a:gd name="connsiteY622" fmla="*/ 2311926 h 2639626"/>
              <a:gd name="connsiteX623" fmla="*/ 1788265 w 12184059"/>
              <a:gd name="connsiteY623" fmla="*/ 2201380 h 2639626"/>
              <a:gd name="connsiteX624" fmla="*/ 1788265 w 12184059"/>
              <a:gd name="connsiteY624" fmla="*/ 2201000 h 2639626"/>
              <a:gd name="connsiteX625" fmla="*/ 1788519 w 12184059"/>
              <a:gd name="connsiteY625" fmla="*/ 2200619 h 2639626"/>
              <a:gd name="connsiteX626" fmla="*/ 1814664 w 12184059"/>
              <a:gd name="connsiteY626" fmla="*/ 2137160 h 2639626"/>
              <a:gd name="connsiteX627" fmla="*/ 11849125 w 12184059"/>
              <a:gd name="connsiteY627" fmla="*/ 195960 h 2639626"/>
              <a:gd name="connsiteX628" fmla="*/ 11838464 w 12184059"/>
              <a:gd name="connsiteY628" fmla="*/ 223882 h 2639626"/>
              <a:gd name="connsiteX629" fmla="*/ 11848618 w 12184059"/>
              <a:gd name="connsiteY629" fmla="*/ 238224 h 2639626"/>
              <a:gd name="connsiteX630" fmla="*/ 12054985 w 12184059"/>
              <a:gd name="connsiteY630" fmla="*/ 238224 h 2639626"/>
              <a:gd name="connsiteX631" fmla="*/ 12183933 w 12184059"/>
              <a:gd name="connsiteY631" fmla="*/ 193803 h 2639626"/>
              <a:gd name="connsiteX632" fmla="*/ 12183933 w 12184059"/>
              <a:gd name="connsiteY632" fmla="*/ 0 h 2639626"/>
              <a:gd name="connsiteX633" fmla="*/ 12101564 w 12184059"/>
              <a:gd name="connsiteY633" fmla="*/ 0 h 2639626"/>
              <a:gd name="connsiteX634" fmla="*/ 11849125 w 12184059"/>
              <a:gd name="connsiteY634" fmla="*/ 195960 h 2639626"/>
              <a:gd name="connsiteX635" fmla="*/ 11486903 w 12184059"/>
              <a:gd name="connsiteY635" fmla="*/ 525311 h 2639626"/>
              <a:gd name="connsiteX636" fmla="*/ 11497057 w 12184059"/>
              <a:gd name="connsiteY636" fmla="*/ 539652 h 2639626"/>
              <a:gd name="connsiteX637" fmla="*/ 11703424 w 12184059"/>
              <a:gd name="connsiteY637" fmla="*/ 539652 h 2639626"/>
              <a:gd name="connsiteX638" fmla="*/ 11895069 w 12184059"/>
              <a:gd name="connsiteY638" fmla="*/ 409435 h 2639626"/>
              <a:gd name="connsiteX639" fmla="*/ 11932891 w 12184059"/>
              <a:gd name="connsiteY639" fmla="*/ 317801 h 2639626"/>
              <a:gd name="connsiteX640" fmla="*/ 11921215 w 12184059"/>
              <a:gd name="connsiteY640" fmla="*/ 301302 h 2639626"/>
              <a:gd name="connsiteX641" fmla="*/ 11921215 w 12184059"/>
              <a:gd name="connsiteY641" fmla="*/ 301302 h 2639626"/>
              <a:gd name="connsiteX642" fmla="*/ 11718147 w 12184059"/>
              <a:gd name="connsiteY642" fmla="*/ 301302 h 2639626"/>
              <a:gd name="connsiteX643" fmla="*/ 11705074 w 12184059"/>
              <a:gd name="connsiteY643" fmla="*/ 301682 h 2639626"/>
              <a:gd name="connsiteX644" fmla="*/ 11523836 w 12184059"/>
              <a:gd name="connsiteY644" fmla="*/ 428600 h 2639626"/>
              <a:gd name="connsiteX645" fmla="*/ 11486903 w 12184059"/>
              <a:gd name="connsiteY645" fmla="*/ 525311 h 2639626"/>
              <a:gd name="connsiteX646" fmla="*/ 10921360 w 12184059"/>
              <a:gd name="connsiteY646" fmla="*/ 806052 h 2639626"/>
              <a:gd name="connsiteX647" fmla="*/ 10867674 w 12184059"/>
              <a:gd name="connsiteY647" fmla="*/ 836639 h 2639626"/>
              <a:gd name="connsiteX648" fmla="*/ 10919330 w 12184059"/>
              <a:gd name="connsiteY648" fmla="*/ 836639 h 2639626"/>
              <a:gd name="connsiteX649" fmla="*/ 11110974 w 12184059"/>
              <a:gd name="connsiteY649" fmla="*/ 706422 h 2639626"/>
              <a:gd name="connsiteX650" fmla="*/ 11117701 w 12184059"/>
              <a:gd name="connsiteY650" fmla="*/ 690049 h 2639626"/>
              <a:gd name="connsiteX651" fmla="*/ 11072138 w 12184059"/>
              <a:gd name="connsiteY651" fmla="*/ 717591 h 2639626"/>
              <a:gd name="connsiteX652" fmla="*/ 10921360 w 12184059"/>
              <a:gd name="connsiteY652" fmla="*/ 805925 h 2639626"/>
              <a:gd name="connsiteX653" fmla="*/ 11977946 w 12184059"/>
              <a:gd name="connsiteY653" fmla="*/ 420223 h 2639626"/>
              <a:gd name="connsiteX654" fmla="*/ 11937841 w 12184059"/>
              <a:gd name="connsiteY654" fmla="*/ 525311 h 2639626"/>
              <a:gd name="connsiteX655" fmla="*/ 11947994 w 12184059"/>
              <a:gd name="connsiteY655" fmla="*/ 539652 h 2639626"/>
              <a:gd name="connsiteX656" fmla="*/ 12154362 w 12184059"/>
              <a:gd name="connsiteY656" fmla="*/ 539652 h 2639626"/>
              <a:gd name="connsiteX657" fmla="*/ 12183933 w 12184059"/>
              <a:gd name="connsiteY657" fmla="*/ 537495 h 2639626"/>
              <a:gd name="connsiteX658" fmla="*/ 12183933 w 12184059"/>
              <a:gd name="connsiteY658" fmla="*/ 506654 h 2639626"/>
              <a:gd name="connsiteX659" fmla="*/ 12154362 w 12184059"/>
              <a:gd name="connsiteY659" fmla="*/ 509192 h 2639626"/>
              <a:gd name="connsiteX660" fmla="*/ 11979342 w 12184059"/>
              <a:gd name="connsiteY660" fmla="*/ 509192 h 2639626"/>
              <a:gd name="connsiteX661" fmla="*/ 11977692 w 12184059"/>
              <a:gd name="connsiteY661" fmla="*/ 506781 h 2639626"/>
              <a:gd name="connsiteX662" fmla="*/ 12006503 w 12184059"/>
              <a:gd name="connsiteY662" fmla="*/ 431265 h 2639626"/>
              <a:gd name="connsiteX663" fmla="*/ 12169084 w 12184059"/>
              <a:gd name="connsiteY663" fmla="*/ 332016 h 2639626"/>
              <a:gd name="connsiteX664" fmla="*/ 12183933 w 12184059"/>
              <a:gd name="connsiteY664" fmla="*/ 332016 h 2639626"/>
              <a:gd name="connsiteX665" fmla="*/ 12183933 w 12184059"/>
              <a:gd name="connsiteY665" fmla="*/ 301556 h 2639626"/>
              <a:gd name="connsiteX666" fmla="*/ 12169084 w 12184059"/>
              <a:gd name="connsiteY666" fmla="*/ 301556 h 2639626"/>
              <a:gd name="connsiteX667" fmla="*/ 11977946 w 12184059"/>
              <a:gd name="connsiteY667" fmla="*/ 420477 h 2639626"/>
              <a:gd name="connsiteX668" fmla="*/ 12183933 w 12184059"/>
              <a:gd name="connsiteY668" fmla="*/ 2311926 h 2639626"/>
              <a:gd name="connsiteX669" fmla="*/ 12096487 w 12184059"/>
              <a:gd name="connsiteY669" fmla="*/ 2311926 h 2639626"/>
              <a:gd name="connsiteX670" fmla="*/ 12094837 w 12184059"/>
              <a:gd name="connsiteY670" fmla="*/ 2309514 h 2639626"/>
              <a:gd name="connsiteX671" fmla="*/ 12123647 w 12184059"/>
              <a:gd name="connsiteY671" fmla="*/ 2233998 h 2639626"/>
              <a:gd name="connsiteX672" fmla="*/ 12183933 w 12184059"/>
              <a:gd name="connsiteY672" fmla="*/ 2160894 h 2639626"/>
              <a:gd name="connsiteX673" fmla="*/ 12183933 w 12184059"/>
              <a:gd name="connsiteY673" fmla="*/ 2126119 h 2639626"/>
              <a:gd name="connsiteX674" fmla="*/ 12095091 w 12184059"/>
              <a:gd name="connsiteY674" fmla="*/ 2223084 h 2639626"/>
              <a:gd name="connsiteX675" fmla="*/ 12054985 w 12184059"/>
              <a:gd name="connsiteY675" fmla="*/ 2328171 h 2639626"/>
              <a:gd name="connsiteX676" fmla="*/ 12065138 w 12184059"/>
              <a:gd name="connsiteY676" fmla="*/ 2342513 h 2639626"/>
              <a:gd name="connsiteX677" fmla="*/ 12183933 w 12184059"/>
              <a:gd name="connsiteY677" fmla="*/ 2342513 h 2639626"/>
              <a:gd name="connsiteX678" fmla="*/ 12183933 w 12184059"/>
              <a:gd name="connsiteY678" fmla="*/ 2312052 h 2639626"/>
              <a:gd name="connsiteX679" fmla="*/ 8810217 w 12184059"/>
              <a:gd name="connsiteY679" fmla="*/ 1726329 h 2639626"/>
              <a:gd name="connsiteX680" fmla="*/ 8820371 w 12184059"/>
              <a:gd name="connsiteY680" fmla="*/ 1740671 h 2639626"/>
              <a:gd name="connsiteX681" fmla="*/ 9026738 w 12184059"/>
              <a:gd name="connsiteY681" fmla="*/ 1740671 h 2639626"/>
              <a:gd name="connsiteX682" fmla="*/ 9218384 w 12184059"/>
              <a:gd name="connsiteY682" fmla="*/ 1610453 h 2639626"/>
              <a:gd name="connsiteX683" fmla="*/ 9240213 w 12184059"/>
              <a:gd name="connsiteY683" fmla="*/ 1557656 h 2639626"/>
              <a:gd name="connsiteX684" fmla="*/ 8826336 w 12184059"/>
              <a:gd name="connsiteY684" fmla="*/ 1684446 h 2639626"/>
              <a:gd name="connsiteX685" fmla="*/ 8810344 w 12184059"/>
              <a:gd name="connsiteY685" fmla="*/ 1726329 h 2639626"/>
              <a:gd name="connsiteX686" fmla="*/ 8007720 w 12184059"/>
              <a:gd name="connsiteY686" fmla="*/ 1921782 h 2639626"/>
              <a:gd name="connsiteX687" fmla="*/ 7967614 w 12184059"/>
              <a:gd name="connsiteY687" fmla="*/ 2026869 h 2639626"/>
              <a:gd name="connsiteX688" fmla="*/ 7977767 w 12184059"/>
              <a:gd name="connsiteY688" fmla="*/ 2041211 h 2639626"/>
              <a:gd name="connsiteX689" fmla="*/ 8184135 w 12184059"/>
              <a:gd name="connsiteY689" fmla="*/ 2041211 h 2639626"/>
              <a:gd name="connsiteX690" fmla="*/ 8375780 w 12184059"/>
              <a:gd name="connsiteY690" fmla="*/ 1910994 h 2639626"/>
              <a:gd name="connsiteX691" fmla="*/ 8413601 w 12184059"/>
              <a:gd name="connsiteY691" fmla="*/ 1819360 h 2639626"/>
              <a:gd name="connsiteX692" fmla="*/ 8401925 w 12184059"/>
              <a:gd name="connsiteY692" fmla="*/ 1802860 h 2639626"/>
              <a:gd name="connsiteX693" fmla="*/ 8359281 w 12184059"/>
              <a:gd name="connsiteY693" fmla="*/ 1802860 h 2639626"/>
              <a:gd name="connsiteX694" fmla="*/ 8038053 w 12184059"/>
              <a:gd name="connsiteY694" fmla="*/ 1869746 h 2639626"/>
              <a:gd name="connsiteX695" fmla="*/ 8007720 w 12184059"/>
              <a:gd name="connsiteY695" fmla="*/ 1921782 h 2639626"/>
              <a:gd name="connsiteX696" fmla="*/ 10393130 w 12184059"/>
              <a:gd name="connsiteY696" fmla="*/ 1127914 h 2639626"/>
              <a:gd name="connsiteX697" fmla="*/ 10403283 w 12184059"/>
              <a:gd name="connsiteY697" fmla="*/ 1142256 h 2639626"/>
              <a:gd name="connsiteX698" fmla="*/ 10609651 w 12184059"/>
              <a:gd name="connsiteY698" fmla="*/ 1142256 h 2639626"/>
              <a:gd name="connsiteX699" fmla="*/ 10801296 w 12184059"/>
              <a:gd name="connsiteY699" fmla="*/ 1012038 h 2639626"/>
              <a:gd name="connsiteX700" fmla="*/ 10839118 w 12184059"/>
              <a:gd name="connsiteY700" fmla="*/ 920404 h 2639626"/>
              <a:gd name="connsiteX701" fmla="*/ 10827441 w 12184059"/>
              <a:gd name="connsiteY701" fmla="*/ 903905 h 2639626"/>
              <a:gd name="connsiteX702" fmla="*/ 10746214 w 12184059"/>
              <a:gd name="connsiteY702" fmla="*/ 903905 h 2639626"/>
              <a:gd name="connsiteX703" fmla="*/ 10412548 w 12184059"/>
              <a:gd name="connsiteY703" fmla="*/ 1076893 h 2639626"/>
              <a:gd name="connsiteX704" fmla="*/ 10393130 w 12184059"/>
              <a:gd name="connsiteY704" fmla="*/ 1127787 h 2639626"/>
              <a:gd name="connsiteX705" fmla="*/ 9608147 w 12184059"/>
              <a:gd name="connsiteY705" fmla="*/ 1443431 h 2639626"/>
              <a:gd name="connsiteX706" fmla="*/ 9814514 w 12184059"/>
              <a:gd name="connsiteY706" fmla="*/ 1443431 h 2639626"/>
              <a:gd name="connsiteX707" fmla="*/ 10006159 w 12184059"/>
              <a:gd name="connsiteY707" fmla="*/ 1313213 h 2639626"/>
              <a:gd name="connsiteX708" fmla="*/ 10030527 w 12184059"/>
              <a:gd name="connsiteY708" fmla="*/ 1254324 h 2639626"/>
              <a:gd name="connsiteX709" fmla="*/ 9597740 w 12184059"/>
              <a:gd name="connsiteY709" fmla="*/ 1430485 h 2639626"/>
              <a:gd name="connsiteX710" fmla="*/ 9608273 w 12184059"/>
              <a:gd name="connsiteY710" fmla="*/ 1443304 h 2639626"/>
              <a:gd name="connsiteX711" fmla="*/ 9488210 w 12184059"/>
              <a:gd name="connsiteY711" fmla="*/ 2625157 h 2639626"/>
              <a:gd name="connsiteX712" fmla="*/ 9528316 w 12184059"/>
              <a:gd name="connsiteY712" fmla="*/ 2520070 h 2639626"/>
              <a:gd name="connsiteX713" fmla="*/ 9719453 w 12184059"/>
              <a:gd name="connsiteY713" fmla="*/ 2401148 h 2639626"/>
              <a:gd name="connsiteX714" fmla="*/ 9922521 w 12184059"/>
              <a:gd name="connsiteY714" fmla="*/ 2401148 h 2639626"/>
              <a:gd name="connsiteX715" fmla="*/ 9934197 w 12184059"/>
              <a:gd name="connsiteY715" fmla="*/ 2417648 h 2639626"/>
              <a:gd name="connsiteX716" fmla="*/ 9896376 w 12184059"/>
              <a:gd name="connsiteY716" fmla="*/ 2509282 h 2639626"/>
              <a:gd name="connsiteX717" fmla="*/ 9704731 w 12184059"/>
              <a:gd name="connsiteY717" fmla="*/ 2639499 h 2639626"/>
              <a:gd name="connsiteX718" fmla="*/ 9498363 w 12184059"/>
              <a:gd name="connsiteY718" fmla="*/ 2639499 h 2639626"/>
              <a:gd name="connsiteX719" fmla="*/ 9488210 w 12184059"/>
              <a:gd name="connsiteY719" fmla="*/ 2625157 h 2639626"/>
              <a:gd name="connsiteX720" fmla="*/ 9527935 w 12184059"/>
              <a:gd name="connsiteY720" fmla="*/ 2606627 h 2639626"/>
              <a:gd name="connsiteX721" fmla="*/ 9529585 w 12184059"/>
              <a:gd name="connsiteY721" fmla="*/ 2609039 h 2639626"/>
              <a:gd name="connsiteX722" fmla="*/ 9704604 w 12184059"/>
              <a:gd name="connsiteY722" fmla="*/ 2609039 h 2639626"/>
              <a:gd name="connsiteX723" fmla="*/ 9867692 w 12184059"/>
              <a:gd name="connsiteY723" fmla="*/ 2498494 h 2639626"/>
              <a:gd name="connsiteX724" fmla="*/ 9867692 w 12184059"/>
              <a:gd name="connsiteY724" fmla="*/ 2498113 h 2639626"/>
              <a:gd name="connsiteX725" fmla="*/ 9867946 w 12184059"/>
              <a:gd name="connsiteY725" fmla="*/ 2497733 h 2639626"/>
              <a:gd name="connsiteX726" fmla="*/ 9894091 w 12184059"/>
              <a:gd name="connsiteY726" fmla="*/ 2434274 h 2639626"/>
              <a:gd name="connsiteX727" fmla="*/ 9892441 w 12184059"/>
              <a:gd name="connsiteY727" fmla="*/ 2431863 h 2639626"/>
              <a:gd name="connsiteX728" fmla="*/ 9719200 w 12184059"/>
              <a:gd name="connsiteY728" fmla="*/ 2431863 h 2639626"/>
              <a:gd name="connsiteX729" fmla="*/ 9556618 w 12184059"/>
              <a:gd name="connsiteY729" fmla="*/ 2531112 h 2639626"/>
              <a:gd name="connsiteX730" fmla="*/ 9527808 w 12184059"/>
              <a:gd name="connsiteY730" fmla="*/ 2606627 h 2639626"/>
              <a:gd name="connsiteX731" fmla="*/ 11714720 w 12184059"/>
              <a:gd name="connsiteY731" fmla="*/ 2639499 h 2639626"/>
              <a:gd name="connsiteX732" fmla="*/ 11921088 w 12184059"/>
              <a:gd name="connsiteY732" fmla="*/ 2639499 h 2639626"/>
              <a:gd name="connsiteX733" fmla="*/ 12112732 w 12184059"/>
              <a:gd name="connsiteY733" fmla="*/ 2509282 h 2639626"/>
              <a:gd name="connsiteX734" fmla="*/ 12150554 w 12184059"/>
              <a:gd name="connsiteY734" fmla="*/ 2417648 h 2639626"/>
              <a:gd name="connsiteX735" fmla="*/ 12138877 w 12184059"/>
              <a:gd name="connsiteY735" fmla="*/ 2401148 h 2639626"/>
              <a:gd name="connsiteX736" fmla="*/ 12138877 w 12184059"/>
              <a:gd name="connsiteY736" fmla="*/ 2401148 h 2639626"/>
              <a:gd name="connsiteX737" fmla="*/ 11935810 w 12184059"/>
              <a:gd name="connsiteY737" fmla="*/ 2401148 h 2639626"/>
              <a:gd name="connsiteX738" fmla="*/ 11744672 w 12184059"/>
              <a:gd name="connsiteY738" fmla="*/ 2520070 h 2639626"/>
              <a:gd name="connsiteX739" fmla="*/ 11704567 w 12184059"/>
              <a:gd name="connsiteY739" fmla="*/ 2625157 h 2639626"/>
              <a:gd name="connsiteX740" fmla="*/ 11714720 w 12184059"/>
              <a:gd name="connsiteY740" fmla="*/ 2639499 h 2639626"/>
              <a:gd name="connsiteX741" fmla="*/ 9942954 w 12184059"/>
              <a:gd name="connsiteY741" fmla="*/ 2639499 h 2639626"/>
              <a:gd name="connsiteX742" fmla="*/ 10149322 w 12184059"/>
              <a:gd name="connsiteY742" fmla="*/ 2639499 h 2639626"/>
              <a:gd name="connsiteX743" fmla="*/ 10340967 w 12184059"/>
              <a:gd name="connsiteY743" fmla="*/ 2509282 h 2639626"/>
              <a:gd name="connsiteX744" fmla="*/ 10378788 w 12184059"/>
              <a:gd name="connsiteY744" fmla="*/ 2417648 h 2639626"/>
              <a:gd name="connsiteX745" fmla="*/ 10367112 w 12184059"/>
              <a:gd name="connsiteY745" fmla="*/ 2401148 h 2639626"/>
              <a:gd name="connsiteX746" fmla="*/ 10367112 w 12184059"/>
              <a:gd name="connsiteY746" fmla="*/ 2401148 h 2639626"/>
              <a:gd name="connsiteX747" fmla="*/ 10164045 w 12184059"/>
              <a:gd name="connsiteY747" fmla="*/ 2401148 h 2639626"/>
              <a:gd name="connsiteX748" fmla="*/ 9972907 w 12184059"/>
              <a:gd name="connsiteY748" fmla="*/ 2520070 h 2639626"/>
              <a:gd name="connsiteX749" fmla="*/ 9932801 w 12184059"/>
              <a:gd name="connsiteY749" fmla="*/ 2625157 h 2639626"/>
              <a:gd name="connsiteX750" fmla="*/ 9942954 w 12184059"/>
              <a:gd name="connsiteY750" fmla="*/ 2639499 h 2639626"/>
              <a:gd name="connsiteX751" fmla="*/ 9054660 w 12184059"/>
              <a:gd name="connsiteY751" fmla="*/ 2639499 h 2639626"/>
              <a:gd name="connsiteX752" fmla="*/ 9261028 w 12184059"/>
              <a:gd name="connsiteY752" fmla="*/ 2639499 h 2639626"/>
              <a:gd name="connsiteX753" fmla="*/ 9452673 w 12184059"/>
              <a:gd name="connsiteY753" fmla="*/ 2509282 h 2639626"/>
              <a:gd name="connsiteX754" fmla="*/ 9490494 w 12184059"/>
              <a:gd name="connsiteY754" fmla="*/ 2417648 h 2639626"/>
              <a:gd name="connsiteX755" fmla="*/ 9478818 w 12184059"/>
              <a:gd name="connsiteY755" fmla="*/ 2401148 h 2639626"/>
              <a:gd name="connsiteX756" fmla="*/ 9478818 w 12184059"/>
              <a:gd name="connsiteY756" fmla="*/ 2401148 h 2639626"/>
              <a:gd name="connsiteX757" fmla="*/ 9275751 w 12184059"/>
              <a:gd name="connsiteY757" fmla="*/ 2401148 h 2639626"/>
              <a:gd name="connsiteX758" fmla="*/ 9084613 w 12184059"/>
              <a:gd name="connsiteY758" fmla="*/ 2520070 h 2639626"/>
              <a:gd name="connsiteX759" fmla="*/ 9044507 w 12184059"/>
              <a:gd name="connsiteY759" fmla="*/ 2625157 h 2639626"/>
              <a:gd name="connsiteX760" fmla="*/ 9054660 w 12184059"/>
              <a:gd name="connsiteY760" fmla="*/ 2639499 h 2639626"/>
              <a:gd name="connsiteX761" fmla="*/ 11271017 w 12184059"/>
              <a:gd name="connsiteY761" fmla="*/ 2639499 h 2639626"/>
              <a:gd name="connsiteX762" fmla="*/ 11477384 w 12184059"/>
              <a:gd name="connsiteY762" fmla="*/ 2639499 h 2639626"/>
              <a:gd name="connsiteX763" fmla="*/ 11669029 w 12184059"/>
              <a:gd name="connsiteY763" fmla="*/ 2509282 h 2639626"/>
              <a:gd name="connsiteX764" fmla="*/ 11706851 w 12184059"/>
              <a:gd name="connsiteY764" fmla="*/ 2417648 h 2639626"/>
              <a:gd name="connsiteX765" fmla="*/ 11695174 w 12184059"/>
              <a:gd name="connsiteY765" fmla="*/ 2401148 h 2639626"/>
              <a:gd name="connsiteX766" fmla="*/ 11695174 w 12184059"/>
              <a:gd name="connsiteY766" fmla="*/ 2401148 h 2639626"/>
              <a:gd name="connsiteX767" fmla="*/ 11492107 w 12184059"/>
              <a:gd name="connsiteY767" fmla="*/ 2401148 h 2639626"/>
              <a:gd name="connsiteX768" fmla="*/ 11300969 w 12184059"/>
              <a:gd name="connsiteY768" fmla="*/ 2520070 h 2639626"/>
              <a:gd name="connsiteX769" fmla="*/ 11260864 w 12184059"/>
              <a:gd name="connsiteY769" fmla="*/ 2625157 h 2639626"/>
              <a:gd name="connsiteX770" fmla="*/ 11271017 w 12184059"/>
              <a:gd name="connsiteY770" fmla="*/ 2639499 h 2639626"/>
              <a:gd name="connsiteX771" fmla="*/ 10820080 w 12184059"/>
              <a:gd name="connsiteY771" fmla="*/ 2625157 h 2639626"/>
              <a:gd name="connsiteX772" fmla="*/ 10860186 w 12184059"/>
              <a:gd name="connsiteY772" fmla="*/ 2520070 h 2639626"/>
              <a:gd name="connsiteX773" fmla="*/ 11051323 w 12184059"/>
              <a:gd name="connsiteY773" fmla="*/ 2401148 h 2639626"/>
              <a:gd name="connsiteX774" fmla="*/ 11254391 w 12184059"/>
              <a:gd name="connsiteY774" fmla="*/ 2401148 h 2639626"/>
              <a:gd name="connsiteX775" fmla="*/ 11266067 w 12184059"/>
              <a:gd name="connsiteY775" fmla="*/ 2417648 h 2639626"/>
              <a:gd name="connsiteX776" fmla="*/ 11228246 w 12184059"/>
              <a:gd name="connsiteY776" fmla="*/ 2509282 h 2639626"/>
              <a:gd name="connsiteX777" fmla="*/ 11036601 w 12184059"/>
              <a:gd name="connsiteY777" fmla="*/ 2639499 h 2639626"/>
              <a:gd name="connsiteX778" fmla="*/ 10830233 w 12184059"/>
              <a:gd name="connsiteY778" fmla="*/ 2639499 h 2639626"/>
              <a:gd name="connsiteX779" fmla="*/ 10820080 w 12184059"/>
              <a:gd name="connsiteY779" fmla="*/ 2625157 h 2639626"/>
              <a:gd name="connsiteX780" fmla="*/ 10859805 w 12184059"/>
              <a:gd name="connsiteY780" fmla="*/ 2606627 h 2639626"/>
              <a:gd name="connsiteX781" fmla="*/ 10861455 w 12184059"/>
              <a:gd name="connsiteY781" fmla="*/ 2609039 h 2639626"/>
              <a:gd name="connsiteX782" fmla="*/ 11036474 w 12184059"/>
              <a:gd name="connsiteY782" fmla="*/ 2609039 h 2639626"/>
              <a:gd name="connsiteX783" fmla="*/ 11199562 w 12184059"/>
              <a:gd name="connsiteY783" fmla="*/ 2498494 h 2639626"/>
              <a:gd name="connsiteX784" fmla="*/ 11199562 w 12184059"/>
              <a:gd name="connsiteY784" fmla="*/ 2498113 h 2639626"/>
              <a:gd name="connsiteX785" fmla="*/ 11199816 w 12184059"/>
              <a:gd name="connsiteY785" fmla="*/ 2497733 h 2639626"/>
              <a:gd name="connsiteX786" fmla="*/ 11225961 w 12184059"/>
              <a:gd name="connsiteY786" fmla="*/ 2434274 h 2639626"/>
              <a:gd name="connsiteX787" fmla="*/ 11224311 w 12184059"/>
              <a:gd name="connsiteY787" fmla="*/ 2431863 h 2639626"/>
              <a:gd name="connsiteX788" fmla="*/ 11051069 w 12184059"/>
              <a:gd name="connsiteY788" fmla="*/ 2431863 h 2639626"/>
              <a:gd name="connsiteX789" fmla="*/ 10888488 w 12184059"/>
              <a:gd name="connsiteY789" fmla="*/ 2531112 h 2639626"/>
              <a:gd name="connsiteX790" fmla="*/ 10859678 w 12184059"/>
              <a:gd name="connsiteY790" fmla="*/ 2606627 h 2639626"/>
              <a:gd name="connsiteX791" fmla="*/ 10386530 w 12184059"/>
              <a:gd name="connsiteY791" fmla="*/ 2639499 h 2639626"/>
              <a:gd name="connsiteX792" fmla="*/ 10592898 w 12184059"/>
              <a:gd name="connsiteY792" fmla="*/ 2639499 h 2639626"/>
              <a:gd name="connsiteX793" fmla="*/ 10784543 w 12184059"/>
              <a:gd name="connsiteY793" fmla="*/ 2509282 h 2639626"/>
              <a:gd name="connsiteX794" fmla="*/ 10822365 w 12184059"/>
              <a:gd name="connsiteY794" fmla="*/ 2417648 h 2639626"/>
              <a:gd name="connsiteX795" fmla="*/ 10810688 w 12184059"/>
              <a:gd name="connsiteY795" fmla="*/ 2401148 h 2639626"/>
              <a:gd name="connsiteX796" fmla="*/ 10810688 w 12184059"/>
              <a:gd name="connsiteY796" fmla="*/ 2401148 h 2639626"/>
              <a:gd name="connsiteX797" fmla="*/ 10607621 w 12184059"/>
              <a:gd name="connsiteY797" fmla="*/ 2401148 h 2639626"/>
              <a:gd name="connsiteX798" fmla="*/ 10416483 w 12184059"/>
              <a:gd name="connsiteY798" fmla="*/ 2520070 h 2639626"/>
              <a:gd name="connsiteX799" fmla="*/ 10376377 w 12184059"/>
              <a:gd name="connsiteY799" fmla="*/ 2625157 h 2639626"/>
              <a:gd name="connsiteX800" fmla="*/ 10386530 w 12184059"/>
              <a:gd name="connsiteY800" fmla="*/ 2639499 h 2639626"/>
              <a:gd name="connsiteX801" fmla="*/ 1326666 w 12184059"/>
              <a:gd name="connsiteY801" fmla="*/ 2041084 h 2639626"/>
              <a:gd name="connsiteX802" fmla="*/ 1533034 w 12184059"/>
              <a:gd name="connsiteY802" fmla="*/ 2041084 h 2639626"/>
              <a:gd name="connsiteX803" fmla="*/ 1565525 w 12184059"/>
              <a:gd name="connsiteY803" fmla="*/ 2038546 h 2639626"/>
              <a:gd name="connsiteX804" fmla="*/ 1319940 w 12184059"/>
              <a:gd name="connsiteY804" fmla="*/ 2038546 h 2639626"/>
              <a:gd name="connsiteX805" fmla="*/ 1326666 w 12184059"/>
              <a:gd name="connsiteY805" fmla="*/ 2041084 h 2639626"/>
              <a:gd name="connsiteX806" fmla="*/ 8611084 w 12184059"/>
              <a:gd name="connsiteY806" fmla="*/ 2639499 h 2639626"/>
              <a:gd name="connsiteX807" fmla="*/ 8817452 w 12184059"/>
              <a:gd name="connsiteY807" fmla="*/ 2639499 h 2639626"/>
              <a:gd name="connsiteX808" fmla="*/ 9009097 w 12184059"/>
              <a:gd name="connsiteY808" fmla="*/ 2509282 h 2639626"/>
              <a:gd name="connsiteX809" fmla="*/ 9046918 w 12184059"/>
              <a:gd name="connsiteY809" fmla="*/ 2417648 h 2639626"/>
              <a:gd name="connsiteX810" fmla="*/ 9035242 w 12184059"/>
              <a:gd name="connsiteY810" fmla="*/ 2401148 h 2639626"/>
              <a:gd name="connsiteX811" fmla="*/ 9035242 w 12184059"/>
              <a:gd name="connsiteY811" fmla="*/ 2401148 h 2639626"/>
              <a:gd name="connsiteX812" fmla="*/ 8832175 w 12184059"/>
              <a:gd name="connsiteY812" fmla="*/ 2401148 h 2639626"/>
              <a:gd name="connsiteX813" fmla="*/ 8641037 w 12184059"/>
              <a:gd name="connsiteY813" fmla="*/ 2520070 h 2639626"/>
              <a:gd name="connsiteX814" fmla="*/ 8600931 w 12184059"/>
              <a:gd name="connsiteY814" fmla="*/ 2625157 h 2639626"/>
              <a:gd name="connsiteX815" fmla="*/ 8611084 w 12184059"/>
              <a:gd name="connsiteY815" fmla="*/ 2639499 h 2639626"/>
              <a:gd name="connsiteX816" fmla="*/ 439515 w 12184059"/>
              <a:gd name="connsiteY816" fmla="*/ 2041084 h 2639626"/>
              <a:gd name="connsiteX817" fmla="*/ 645882 w 12184059"/>
              <a:gd name="connsiteY817" fmla="*/ 2041084 h 2639626"/>
              <a:gd name="connsiteX818" fmla="*/ 678373 w 12184059"/>
              <a:gd name="connsiteY818" fmla="*/ 2038546 h 2639626"/>
              <a:gd name="connsiteX819" fmla="*/ 432788 w 12184059"/>
              <a:gd name="connsiteY819" fmla="*/ 2038546 h 2639626"/>
              <a:gd name="connsiteX820" fmla="*/ 439515 w 12184059"/>
              <a:gd name="connsiteY820" fmla="*/ 2041084 h 2639626"/>
              <a:gd name="connsiteX821" fmla="*/ 2657521 w 12184059"/>
              <a:gd name="connsiteY821" fmla="*/ 2041084 h 2639626"/>
              <a:gd name="connsiteX822" fmla="*/ 2863889 w 12184059"/>
              <a:gd name="connsiteY822" fmla="*/ 2041084 h 2639626"/>
              <a:gd name="connsiteX823" fmla="*/ 2896380 w 12184059"/>
              <a:gd name="connsiteY823" fmla="*/ 2038546 h 2639626"/>
              <a:gd name="connsiteX824" fmla="*/ 2650795 w 12184059"/>
              <a:gd name="connsiteY824" fmla="*/ 2038546 h 2639626"/>
              <a:gd name="connsiteX825" fmla="*/ 2657521 w 12184059"/>
              <a:gd name="connsiteY825" fmla="*/ 2041084 h 2639626"/>
              <a:gd name="connsiteX826" fmla="*/ 1770369 w 12184059"/>
              <a:gd name="connsiteY826" fmla="*/ 2041084 h 2639626"/>
              <a:gd name="connsiteX827" fmla="*/ 1976737 w 12184059"/>
              <a:gd name="connsiteY827" fmla="*/ 2041084 h 2639626"/>
              <a:gd name="connsiteX828" fmla="*/ 2009228 w 12184059"/>
              <a:gd name="connsiteY828" fmla="*/ 2038546 h 2639626"/>
              <a:gd name="connsiteX829" fmla="*/ 1763643 w 12184059"/>
              <a:gd name="connsiteY829" fmla="*/ 2038546 h 2639626"/>
              <a:gd name="connsiteX830" fmla="*/ 1770369 w 12184059"/>
              <a:gd name="connsiteY830" fmla="*/ 2041084 h 2639626"/>
              <a:gd name="connsiteX831" fmla="*/ 127 w 12184059"/>
              <a:gd name="connsiteY831" fmla="*/ 2041084 h 2639626"/>
              <a:gd name="connsiteX832" fmla="*/ 202306 w 12184059"/>
              <a:gd name="connsiteY832" fmla="*/ 2041084 h 2639626"/>
              <a:gd name="connsiteX833" fmla="*/ 234797 w 12184059"/>
              <a:gd name="connsiteY833" fmla="*/ 2038546 h 2639626"/>
              <a:gd name="connsiteX834" fmla="*/ 127 w 12184059"/>
              <a:gd name="connsiteY834" fmla="*/ 2038546 h 2639626"/>
              <a:gd name="connsiteX835" fmla="*/ 127 w 12184059"/>
              <a:gd name="connsiteY835" fmla="*/ 2041084 h 2639626"/>
              <a:gd name="connsiteX836" fmla="*/ 12183933 w 12184059"/>
              <a:gd name="connsiteY836" fmla="*/ 2531619 h 2639626"/>
              <a:gd name="connsiteX837" fmla="*/ 12148142 w 12184059"/>
              <a:gd name="connsiteY837" fmla="*/ 2625284 h 2639626"/>
              <a:gd name="connsiteX838" fmla="*/ 12158296 w 12184059"/>
              <a:gd name="connsiteY838" fmla="*/ 2639626 h 2639626"/>
              <a:gd name="connsiteX839" fmla="*/ 12183933 w 12184059"/>
              <a:gd name="connsiteY839" fmla="*/ 2639626 h 2639626"/>
              <a:gd name="connsiteX840" fmla="*/ 12183933 w 12184059"/>
              <a:gd name="connsiteY840" fmla="*/ 2531619 h 2639626"/>
              <a:gd name="connsiteX841" fmla="*/ 142782 w 12184059"/>
              <a:gd name="connsiteY841" fmla="*/ 2509409 h 2639626"/>
              <a:gd name="connsiteX842" fmla="*/ 180603 w 12184059"/>
              <a:gd name="connsiteY842" fmla="*/ 2417774 h 2639626"/>
              <a:gd name="connsiteX843" fmla="*/ 168927 w 12184059"/>
              <a:gd name="connsiteY843" fmla="*/ 2401275 h 2639626"/>
              <a:gd name="connsiteX844" fmla="*/ 168927 w 12184059"/>
              <a:gd name="connsiteY844" fmla="*/ 2401275 h 2639626"/>
              <a:gd name="connsiteX845" fmla="*/ 0 w 12184059"/>
              <a:gd name="connsiteY845" fmla="*/ 2401275 h 2639626"/>
              <a:gd name="connsiteX846" fmla="*/ 0 w 12184059"/>
              <a:gd name="connsiteY846" fmla="*/ 2633788 h 2639626"/>
              <a:gd name="connsiteX847" fmla="*/ 142655 w 12184059"/>
              <a:gd name="connsiteY847" fmla="*/ 2509409 h 2639626"/>
              <a:gd name="connsiteX848" fmla="*/ 7553736 w 12184059"/>
              <a:gd name="connsiteY848" fmla="*/ 1949069 h 2639626"/>
              <a:gd name="connsiteX849" fmla="*/ 7524038 w 12184059"/>
              <a:gd name="connsiteY849" fmla="*/ 2026869 h 2639626"/>
              <a:gd name="connsiteX850" fmla="*/ 7534191 w 12184059"/>
              <a:gd name="connsiteY850" fmla="*/ 2041211 h 2639626"/>
              <a:gd name="connsiteX851" fmla="*/ 7740559 w 12184059"/>
              <a:gd name="connsiteY851" fmla="*/ 2041211 h 2639626"/>
              <a:gd name="connsiteX852" fmla="*/ 7932204 w 12184059"/>
              <a:gd name="connsiteY852" fmla="*/ 1910994 h 2639626"/>
              <a:gd name="connsiteX853" fmla="*/ 7941850 w 12184059"/>
              <a:gd name="connsiteY853" fmla="*/ 1887641 h 2639626"/>
              <a:gd name="connsiteX854" fmla="*/ 7906186 w 12184059"/>
              <a:gd name="connsiteY854" fmla="*/ 1893987 h 2639626"/>
              <a:gd name="connsiteX855" fmla="*/ 7904029 w 12184059"/>
              <a:gd name="connsiteY855" fmla="*/ 1899317 h 2639626"/>
              <a:gd name="connsiteX856" fmla="*/ 7904029 w 12184059"/>
              <a:gd name="connsiteY856" fmla="*/ 1899698 h 2639626"/>
              <a:gd name="connsiteX857" fmla="*/ 7903774 w 12184059"/>
              <a:gd name="connsiteY857" fmla="*/ 1900079 h 2639626"/>
              <a:gd name="connsiteX858" fmla="*/ 7740686 w 12184059"/>
              <a:gd name="connsiteY858" fmla="*/ 2010624 h 2639626"/>
              <a:gd name="connsiteX859" fmla="*/ 7565667 w 12184059"/>
              <a:gd name="connsiteY859" fmla="*/ 2010624 h 2639626"/>
              <a:gd name="connsiteX860" fmla="*/ 7564017 w 12184059"/>
              <a:gd name="connsiteY860" fmla="*/ 2008213 h 2639626"/>
              <a:gd name="connsiteX861" fmla="*/ 7588385 w 12184059"/>
              <a:gd name="connsiteY861" fmla="*/ 1944373 h 2639626"/>
              <a:gd name="connsiteX862" fmla="*/ 7553863 w 12184059"/>
              <a:gd name="connsiteY862" fmla="*/ 1949069 h 2639626"/>
              <a:gd name="connsiteX863" fmla="*/ 5758872 w 12184059"/>
              <a:gd name="connsiteY863" fmla="*/ 2041084 h 2639626"/>
              <a:gd name="connsiteX864" fmla="*/ 5965240 w 12184059"/>
              <a:gd name="connsiteY864" fmla="*/ 2041084 h 2639626"/>
              <a:gd name="connsiteX865" fmla="*/ 5997731 w 12184059"/>
              <a:gd name="connsiteY865" fmla="*/ 2038546 h 2639626"/>
              <a:gd name="connsiteX866" fmla="*/ 5752146 w 12184059"/>
              <a:gd name="connsiteY866" fmla="*/ 2038546 h 2639626"/>
              <a:gd name="connsiteX867" fmla="*/ 5758872 w 12184059"/>
              <a:gd name="connsiteY867" fmla="*/ 2041084 h 2639626"/>
              <a:gd name="connsiteX868" fmla="*/ 6646151 w 12184059"/>
              <a:gd name="connsiteY868" fmla="*/ 2041084 h 2639626"/>
              <a:gd name="connsiteX869" fmla="*/ 6852518 w 12184059"/>
              <a:gd name="connsiteY869" fmla="*/ 2041084 h 2639626"/>
              <a:gd name="connsiteX870" fmla="*/ 6959383 w 12184059"/>
              <a:gd name="connsiteY870" fmla="*/ 2011893 h 2639626"/>
              <a:gd name="connsiteX871" fmla="*/ 6635363 w 12184059"/>
              <a:gd name="connsiteY871" fmla="*/ 2030423 h 2639626"/>
              <a:gd name="connsiteX872" fmla="*/ 6646024 w 12184059"/>
              <a:gd name="connsiteY872" fmla="*/ 2041084 h 2639626"/>
              <a:gd name="connsiteX873" fmla="*/ 7080335 w 12184059"/>
              <a:gd name="connsiteY873" fmla="*/ 2026742 h 2639626"/>
              <a:gd name="connsiteX874" fmla="*/ 7090488 w 12184059"/>
              <a:gd name="connsiteY874" fmla="*/ 2041084 h 2639626"/>
              <a:gd name="connsiteX875" fmla="*/ 7296856 w 12184059"/>
              <a:gd name="connsiteY875" fmla="*/ 2041084 h 2639626"/>
              <a:gd name="connsiteX876" fmla="*/ 7460325 w 12184059"/>
              <a:gd name="connsiteY876" fmla="*/ 1961380 h 2639626"/>
              <a:gd name="connsiteX877" fmla="*/ 7090108 w 12184059"/>
              <a:gd name="connsiteY877" fmla="*/ 2001232 h 2639626"/>
              <a:gd name="connsiteX878" fmla="*/ 7080335 w 12184059"/>
              <a:gd name="connsiteY878" fmla="*/ 2026869 h 2639626"/>
              <a:gd name="connsiteX879" fmla="*/ 4430048 w 12184059"/>
              <a:gd name="connsiteY879" fmla="*/ 2041084 h 2639626"/>
              <a:gd name="connsiteX880" fmla="*/ 4636416 w 12184059"/>
              <a:gd name="connsiteY880" fmla="*/ 2041084 h 2639626"/>
              <a:gd name="connsiteX881" fmla="*/ 4668906 w 12184059"/>
              <a:gd name="connsiteY881" fmla="*/ 2038546 h 2639626"/>
              <a:gd name="connsiteX882" fmla="*/ 4423322 w 12184059"/>
              <a:gd name="connsiteY882" fmla="*/ 2038546 h 2639626"/>
              <a:gd name="connsiteX883" fmla="*/ 4430048 w 12184059"/>
              <a:gd name="connsiteY883" fmla="*/ 2041084 h 2639626"/>
              <a:gd name="connsiteX884" fmla="*/ 3989137 w 12184059"/>
              <a:gd name="connsiteY884" fmla="*/ 2041084 h 2639626"/>
              <a:gd name="connsiteX885" fmla="*/ 4195505 w 12184059"/>
              <a:gd name="connsiteY885" fmla="*/ 2041084 h 2639626"/>
              <a:gd name="connsiteX886" fmla="*/ 4227996 w 12184059"/>
              <a:gd name="connsiteY886" fmla="*/ 2038546 h 2639626"/>
              <a:gd name="connsiteX887" fmla="*/ 3982411 w 12184059"/>
              <a:gd name="connsiteY887" fmla="*/ 2038546 h 2639626"/>
              <a:gd name="connsiteX888" fmla="*/ 3989137 w 12184059"/>
              <a:gd name="connsiteY888" fmla="*/ 2041084 h 2639626"/>
              <a:gd name="connsiteX889" fmla="*/ 5317200 w 12184059"/>
              <a:gd name="connsiteY889" fmla="*/ 2041084 h 2639626"/>
              <a:gd name="connsiteX890" fmla="*/ 5523568 w 12184059"/>
              <a:gd name="connsiteY890" fmla="*/ 2041084 h 2639626"/>
              <a:gd name="connsiteX891" fmla="*/ 5556059 w 12184059"/>
              <a:gd name="connsiteY891" fmla="*/ 2038546 h 2639626"/>
              <a:gd name="connsiteX892" fmla="*/ 5310474 w 12184059"/>
              <a:gd name="connsiteY892" fmla="*/ 2038546 h 2639626"/>
              <a:gd name="connsiteX893" fmla="*/ 5317200 w 12184059"/>
              <a:gd name="connsiteY893" fmla="*/ 2041084 h 2639626"/>
              <a:gd name="connsiteX894" fmla="*/ 3101986 w 12184059"/>
              <a:gd name="connsiteY894" fmla="*/ 2041084 h 2639626"/>
              <a:gd name="connsiteX895" fmla="*/ 3308353 w 12184059"/>
              <a:gd name="connsiteY895" fmla="*/ 2041084 h 2639626"/>
              <a:gd name="connsiteX896" fmla="*/ 3340844 w 12184059"/>
              <a:gd name="connsiteY896" fmla="*/ 2038546 h 2639626"/>
              <a:gd name="connsiteX897" fmla="*/ 3095259 w 12184059"/>
              <a:gd name="connsiteY897" fmla="*/ 2038546 h 2639626"/>
              <a:gd name="connsiteX898" fmla="*/ 3101986 w 12184059"/>
              <a:gd name="connsiteY898" fmla="*/ 2041084 h 2639626"/>
              <a:gd name="connsiteX899" fmla="*/ 2213945 w 12184059"/>
              <a:gd name="connsiteY899" fmla="*/ 2041084 h 2639626"/>
              <a:gd name="connsiteX900" fmla="*/ 2420313 w 12184059"/>
              <a:gd name="connsiteY900" fmla="*/ 2041084 h 2639626"/>
              <a:gd name="connsiteX901" fmla="*/ 2452804 w 12184059"/>
              <a:gd name="connsiteY901" fmla="*/ 2038546 h 2639626"/>
              <a:gd name="connsiteX902" fmla="*/ 2207219 w 12184059"/>
              <a:gd name="connsiteY902" fmla="*/ 2038546 h 2639626"/>
              <a:gd name="connsiteX903" fmla="*/ 2213945 w 12184059"/>
              <a:gd name="connsiteY903" fmla="*/ 2041084 h 2639626"/>
              <a:gd name="connsiteX904" fmla="*/ 561609 w 12184059"/>
              <a:gd name="connsiteY904" fmla="*/ 2223084 h 2639626"/>
              <a:gd name="connsiteX905" fmla="*/ 521503 w 12184059"/>
              <a:gd name="connsiteY905" fmla="*/ 2328171 h 2639626"/>
              <a:gd name="connsiteX906" fmla="*/ 531657 w 12184059"/>
              <a:gd name="connsiteY906" fmla="*/ 2342513 h 2639626"/>
              <a:gd name="connsiteX907" fmla="*/ 738024 w 12184059"/>
              <a:gd name="connsiteY907" fmla="*/ 2342513 h 2639626"/>
              <a:gd name="connsiteX908" fmla="*/ 929669 w 12184059"/>
              <a:gd name="connsiteY908" fmla="*/ 2212295 h 2639626"/>
              <a:gd name="connsiteX909" fmla="*/ 967491 w 12184059"/>
              <a:gd name="connsiteY909" fmla="*/ 2120661 h 2639626"/>
              <a:gd name="connsiteX910" fmla="*/ 955814 w 12184059"/>
              <a:gd name="connsiteY910" fmla="*/ 2104162 h 2639626"/>
              <a:gd name="connsiteX911" fmla="*/ 752746 w 12184059"/>
              <a:gd name="connsiteY911" fmla="*/ 2104162 h 2639626"/>
              <a:gd name="connsiteX912" fmla="*/ 561609 w 12184059"/>
              <a:gd name="connsiteY912" fmla="*/ 2223084 h 2639626"/>
              <a:gd name="connsiteX913" fmla="*/ 883091 w 12184059"/>
              <a:gd name="connsiteY913" fmla="*/ 2041084 h 2639626"/>
              <a:gd name="connsiteX914" fmla="*/ 1089458 w 12184059"/>
              <a:gd name="connsiteY914" fmla="*/ 2041084 h 2639626"/>
              <a:gd name="connsiteX915" fmla="*/ 1121949 w 12184059"/>
              <a:gd name="connsiteY915" fmla="*/ 2038546 h 2639626"/>
              <a:gd name="connsiteX916" fmla="*/ 876364 w 12184059"/>
              <a:gd name="connsiteY916" fmla="*/ 2038546 h 2639626"/>
              <a:gd name="connsiteX917" fmla="*/ 883091 w 12184059"/>
              <a:gd name="connsiteY917" fmla="*/ 2041084 h 2639626"/>
              <a:gd name="connsiteX918" fmla="*/ 1399390 w 12184059"/>
              <a:gd name="connsiteY918" fmla="*/ 2104162 h 2639626"/>
              <a:gd name="connsiteX919" fmla="*/ 1196322 w 12184059"/>
              <a:gd name="connsiteY919" fmla="*/ 2104162 h 2639626"/>
              <a:gd name="connsiteX920" fmla="*/ 1005185 w 12184059"/>
              <a:gd name="connsiteY920" fmla="*/ 2223084 h 2639626"/>
              <a:gd name="connsiteX921" fmla="*/ 965079 w 12184059"/>
              <a:gd name="connsiteY921" fmla="*/ 2328171 h 2639626"/>
              <a:gd name="connsiteX922" fmla="*/ 975233 w 12184059"/>
              <a:gd name="connsiteY922" fmla="*/ 2342513 h 2639626"/>
              <a:gd name="connsiteX923" fmla="*/ 1181600 w 12184059"/>
              <a:gd name="connsiteY923" fmla="*/ 2342513 h 2639626"/>
              <a:gd name="connsiteX924" fmla="*/ 1373245 w 12184059"/>
              <a:gd name="connsiteY924" fmla="*/ 2212295 h 2639626"/>
              <a:gd name="connsiteX925" fmla="*/ 1411066 w 12184059"/>
              <a:gd name="connsiteY925" fmla="*/ 2120661 h 2639626"/>
              <a:gd name="connsiteX926" fmla="*/ 1399390 w 12184059"/>
              <a:gd name="connsiteY926" fmla="*/ 2104162 h 2639626"/>
              <a:gd name="connsiteX927" fmla="*/ 1892337 w 12184059"/>
              <a:gd name="connsiteY927" fmla="*/ 2223084 h 2639626"/>
              <a:gd name="connsiteX928" fmla="*/ 1852231 w 12184059"/>
              <a:gd name="connsiteY928" fmla="*/ 2328171 h 2639626"/>
              <a:gd name="connsiteX929" fmla="*/ 1862384 w 12184059"/>
              <a:gd name="connsiteY929" fmla="*/ 2342513 h 2639626"/>
              <a:gd name="connsiteX930" fmla="*/ 2068752 w 12184059"/>
              <a:gd name="connsiteY930" fmla="*/ 2342513 h 2639626"/>
              <a:gd name="connsiteX931" fmla="*/ 2260397 w 12184059"/>
              <a:gd name="connsiteY931" fmla="*/ 2212295 h 2639626"/>
              <a:gd name="connsiteX932" fmla="*/ 2298219 w 12184059"/>
              <a:gd name="connsiteY932" fmla="*/ 2120661 h 2639626"/>
              <a:gd name="connsiteX933" fmla="*/ 2286542 w 12184059"/>
              <a:gd name="connsiteY933" fmla="*/ 2104162 h 2639626"/>
              <a:gd name="connsiteX934" fmla="*/ 2083474 w 12184059"/>
              <a:gd name="connsiteY934" fmla="*/ 2104162 h 2639626"/>
              <a:gd name="connsiteX935" fmla="*/ 1892337 w 12184059"/>
              <a:gd name="connsiteY935" fmla="*/ 2223084 h 2639626"/>
              <a:gd name="connsiteX936" fmla="*/ 1075624 w 12184059"/>
              <a:gd name="connsiteY936" fmla="*/ 2639499 h 2639626"/>
              <a:gd name="connsiteX937" fmla="*/ 1281992 w 12184059"/>
              <a:gd name="connsiteY937" fmla="*/ 2639499 h 2639626"/>
              <a:gd name="connsiteX938" fmla="*/ 1473637 w 12184059"/>
              <a:gd name="connsiteY938" fmla="*/ 2509282 h 2639626"/>
              <a:gd name="connsiteX939" fmla="*/ 1511458 w 12184059"/>
              <a:gd name="connsiteY939" fmla="*/ 2417648 h 2639626"/>
              <a:gd name="connsiteX940" fmla="*/ 1499782 w 12184059"/>
              <a:gd name="connsiteY940" fmla="*/ 2401148 h 2639626"/>
              <a:gd name="connsiteX941" fmla="*/ 1499782 w 12184059"/>
              <a:gd name="connsiteY941" fmla="*/ 2401148 h 2639626"/>
              <a:gd name="connsiteX942" fmla="*/ 1296714 w 12184059"/>
              <a:gd name="connsiteY942" fmla="*/ 2401148 h 2639626"/>
              <a:gd name="connsiteX943" fmla="*/ 1105577 w 12184059"/>
              <a:gd name="connsiteY943" fmla="*/ 2520070 h 2639626"/>
              <a:gd name="connsiteX944" fmla="*/ 1065471 w 12184059"/>
              <a:gd name="connsiteY944" fmla="*/ 2625157 h 2639626"/>
              <a:gd name="connsiteX945" fmla="*/ 1075624 w 12184059"/>
              <a:gd name="connsiteY945" fmla="*/ 2639499 h 2639626"/>
              <a:gd name="connsiteX946" fmla="*/ 632048 w 12184059"/>
              <a:gd name="connsiteY946" fmla="*/ 2639499 h 2639626"/>
              <a:gd name="connsiteX947" fmla="*/ 838416 w 12184059"/>
              <a:gd name="connsiteY947" fmla="*/ 2639499 h 2639626"/>
              <a:gd name="connsiteX948" fmla="*/ 1030061 w 12184059"/>
              <a:gd name="connsiteY948" fmla="*/ 2509282 h 2639626"/>
              <a:gd name="connsiteX949" fmla="*/ 1067882 w 12184059"/>
              <a:gd name="connsiteY949" fmla="*/ 2417648 h 2639626"/>
              <a:gd name="connsiteX950" fmla="*/ 1056206 w 12184059"/>
              <a:gd name="connsiteY950" fmla="*/ 2401148 h 2639626"/>
              <a:gd name="connsiteX951" fmla="*/ 1056206 w 12184059"/>
              <a:gd name="connsiteY951" fmla="*/ 2401148 h 2639626"/>
              <a:gd name="connsiteX952" fmla="*/ 853138 w 12184059"/>
              <a:gd name="connsiteY952" fmla="*/ 2401148 h 2639626"/>
              <a:gd name="connsiteX953" fmla="*/ 662001 w 12184059"/>
              <a:gd name="connsiteY953" fmla="*/ 2520070 h 2639626"/>
              <a:gd name="connsiteX954" fmla="*/ 621895 w 12184059"/>
              <a:gd name="connsiteY954" fmla="*/ 2625157 h 2639626"/>
              <a:gd name="connsiteX955" fmla="*/ 632048 w 12184059"/>
              <a:gd name="connsiteY955" fmla="*/ 2639499 h 2639626"/>
              <a:gd name="connsiteX956" fmla="*/ 178319 w 12184059"/>
              <a:gd name="connsiteY956" fmla="*/ 2625157 h 2639626"/>
              <a:gd name="connsiteX957" fmla="*/ 218425 w 12184059"/>
              <a:gd name="connsiteY957" fmla="*/ 2520070 h 2639626"/>
              <a:gd name="connsiteX958" fmla="*/ 409562 w 12184059"/>
              <a:gd name="connsiteY958" fmla="*/ 2401148 h 2639626"/>
              <a:gd name="connsiteX959" fmla="*/ 612630 w 12184059"/>
              <a:gd name="connsiteY959" fmla="*/ 2401148 h 2639626"/>
              <a:gd name="connsiteX960" fmla="*/ 624306 w 12184059"/>
              <a:gd name="connsiteY960" fmla="*/ 2417648 h 2639626"/>
              <a:gd name="connsiteX961" fmla="*/ 586485 w 12184059"/>
              <a:gd name="connsiteY961" fmla="*/ 2509282 h 2639626"/>
              <a:gd name="connsiteX962" fmla="*/ 394840 w 12184059"/>
              <a:gd name="connsiteY962" fmla="*/ 2639499 h 2639626"/>
              <a:gd name="connsiteX963" fmla="*/ 188472 w 12184059"/>
              <a:gd name="connsiteY963" fmla="*/ 2639499 h 2639626"/>
              <a:gd name="connsiteX964" fmla="*/ 178319 w 12184059"/>
              <a:gd name="connsiteY964" fmla="*/ 2625157 h 2639626"/>
              <a:gd name="connsiteX965" fmla="*/ 218044 w 12184059"/>
              <a:gd name="connsiteY965" fmla="*/ 2606627 h 2639626"/>
              <a:gd name="connsiteX966" fmla="*/ 219694 w 12184059"/>
              <a:gd name="connsiteY966" fmla="*/ 2609039 h 2639626"/>
              <a:gd name="connsiteX967" fmla="*/ 394713 w 12184059"/>
              <a:gd name="connsiteY967" fmla="*/ 2609039 h 2639626"/>
              <a:gd name="connsiteX968" fmla="*/ 557802 w 12184059"/>
              <a:gd name="connsiteY968" fmla="*/ 2498494 h 2639626"/>
              <a:gd name="connsiteX969" fmla="*/ 557802 w 12184059"/>
              <a:gd name="connsiteY969" fmla="*/ 2498113 h 2639626"/>
              <a:gd name="connsiteX970" fmla="*/ 558055 w 12184059"/>
              <a:gd name="connsiteY970" fmla="*/ 2497733 h 2639626"/>
              <a:gd name="connsiteX971" fmla="*/ 584200 w 12184059"/>
              <a:gd name="connsiteY971" fmla="*/ 2434274 h 2639626"/>
              <a:gd name="connsiteX972" fmla="*/ 582550 w 12184059"/>
              <a:gd name="connsiteY972" fmla="*/ 2431863 h 2639626"/>
              <a:gd name="connsiteX973" fmla="*/ 409308 w 12184059"/>
              <a:gd name="connsiteY973" fmla="*/ 2431863 h 2639626"/>
              <a:gd name="connsiteX974" fmla="*/ 246727 w 12184059"/>
              <a:gd name="connsiteY974" fmla="*/ 2531112 h 2639626"/>
              <a:gd name="connsiteX975" fmla="*/ 217917 w 12184059"/>
              <a:gd name="connsiteY975" fmla="*/ 2606627 h 2639626"/>
              <a:gd name="connsiteX976" fmla="*/ 4061734 w 12184059"/>
              <a:gd name="connsiteY976" fmla="*/ 2104162 h 2639626"/>
              <a:gd name="connsiteX977" fmla="*/ 3858666 w 12184059"/>
              <a:gd name="connsiteY977" fmla="*/ 2104162 h 2639626"/>
              <a:gd name="connsiteX978" fmla="*/ 3667529 w 12184059"/>
              <a:gd name="connsiteY978" fmla="*/ 2223084 h 2639626"/>
              <a:gd name="connsiteX979" fmla="*/ 3627423 w 12184059"/>
              <a:gd name="connsiteY979" fmla="*/ 2328171 h 2639626"/>
              <a:gd name="connsiteX980" fmla="*/ 3637577 w 12184059"/>
              <a:gd name="connsiteY980" fmla="*/ 2342513 h 2639626"/>
              <a:gd name="connsiteX981" fmla="*/ 3843944 w 12184059"/>
              <a:gd name="connsiteY981" fmla="*/ 2342513 h 2639626"/>
              <a:gd name="connsiteX982" fmla="*/ 4035589 w 12184059"/>
              <a:gd name="connsiteY982" fmla="*/ 2212295 h 2639626"/>
              <a:gd name="connsiteX983" fmla="*/ 4073411 w 12184059"/>
              <a:gd name="connsiteY983" fmla="*/ 2120661 h 2639626"/>
              <a:gd name="connsiteX984" fmla="*/ 4061734 w 12184059"/>
              <a:gd name="connsiteY984" fmla="*/ 2104162 h 2639626"/>
              <a:gd name="connsiteX985" fmla="*/ 1509047 w 12184059"/>
              <a:gd name="connsiteY985" fmla="*/ 2625157 h 2639626"/>
              <a:gd name="connsiteX986" fmla="*/ 1549153 w 12184059"/>
              <a:gd name="connsiteY986" fmla="*/ 2520070 h 2639626"/>
              <a:gd name="connsiteX987" fmla="*/ 1740290 w 12184059"/>
              <a:gd name="connsiteY987" fmla="*/ 2401148 h 2639626"/>
              <a:gd name="connsiteX988" fmla="*/ 1943358 w 12184059"/>
              <a:gd name="connsiteY988" fmla="*/ 2401148 h 2639626"/>
              <a:gd name="connsiteX989" fmla="*/ 1955034 w 12184059"/>
              <a:gd name="connsiteY989" fmla="*/ 2417648 h 2639626"/>
              <a:gd name="connsiteX990" fmla="*/ 1917213 w 12184059"/>
              <a:gd name="connsiteY990" fmla="*/ 2509282 h 2639626"/>
              <a:gd name="connsiteX991" fmla="*/ 1725568 w 12184059"/>
              <a:gd name="connsiteY991" fmla="*/ 2639499 h 2639626"/>
              <a:gd name="connsiteX992" fmla="*/ 1519200 w 12184059"/>
              <a:gd name="connsiteY992" fmla="*/ 2639499 h 2639626"/>
              <a:gd name="connsiteX993" fmla="*/ 1509047 w 12184059"/>
              <a:gd name="connsiteY993" fmla="*/ 2625157 h 2639626"/>
              <a:gd name="connsiteX994" fmla="*/ 1548899 w 12184059"/>
              <a:gd name="connsiteY994" fmla="*/ 2606627 h 2639626"/>
              <a:gd name="connsiteX995" fmla="*/ 1550549 w 12184059"/>
              <a:gd name="connsiteY995" fmla="*/ 2609039 h 2639626"/>
              <a:gd name="connsiteX996" fmla="*/ 1725568 w 12184059"/>
              <a:gd name="connsiteY996" fmla="*/ 2609039 h 2639626"/>
              <a:gd name="connsiteX997" fmla="*/ 1888656 w 12184059"/>
              <a:gd name="connsiteY997" fmla="*/ 2498494 h 2639626"/>
              <a:gd name="connsiteX998" fmla="*/ 1888656 w 12184059"/>
              <a:gd name="connsiteY998" fmla="*/ 2498113 h 2639626"/>
              <a:gd name="connsiteX999" fmla="*/ 1888910 w 12184059"/>
              <a:gd name="connsiteY999" fmla="*/ 2497733 h 2639626"/>
              <a:gd name="connsiteX1000" fmla="*/ 1915055 w 12184059"/>
              <a:gd name="connsiteY1000" fmla="*/ 2434274 h 2639626"/>
              <a:gd name="connsiteX1001" fmla="*/ 1913405 w 12184059"/>
              <a:gd name="connsiteY1001" fmla="*/ 2431863 h 2639626"/>
              <a:gd name="connsiteX1002" fmla="*/ 1740163 w 12184059"/>
              <a:gd name="connsiteY1002" fmla="*/ 2431863 h 2639626"/>
              <a:gd name="connsiteX1003" fmla="*/ 1577582 w 12184059"/>
              <a:gd name="connsiteY1003" fmla="*/ 2531112 h 2639626"/>
              <a:gd name="connsiteX1004" fmla="*/ 1548772 w 12184059"/>
              <a:gd name="connsiteY1004" fmla="*/ 2606627 h 2639626"/>
              <a:gd name="connsiteX1005" fmla="*/ 4552016 w 12184059"/>
              <a:gd name="connsiteY1005" fmla="*/ 2223084 h 2639626"/>
              <a:gd name="connsiteX1006" fmla="*/ 4511910 w 12184059"/>
              <a:gd name="connsiteY1006" fmla="*/ 2328171 h 2639626"/>
              <a:gd name="connsiteX1007" fmla="*/ 4522063 w 12184059"/>
              <a:gd name="connsiteY1007" fmla="*/ 2342513 h 2639626"/>
              <a:gd name="connsiteX1008" fmla="*/ 4728431 w 12184059"/>
              <a:gd name="connsiteY1008" fmla="*/ 2342513 h 2639626"/>
              <a:gd name="connsiteX1009" fmla="*/ 4920076 w 12184059"/>
              <a:gd name="connsiteY1009" fmla="*/ 2212295 h 2639626"/>
              <a:gd name="connsiteX1010" fmla="*/ 4957897 w 12184059"/>
              <a:gd name="connsiteY1010" fmla="*/ 2120661 h 2639626"/>
              <a:gd name="connsiteX1011" fmla="*/ 4946221 w 12184059"/>
              <a:gd name="connsiteY1011" fmla="*/ 2104162 h 2639626"/>
              <a:gd name="connsiteX1012" fmla="*/ 4743153 w 12184059"/>
              <a:gd name="connsiteY1012" fmla="*/ 2104162 h 2639626"/>
              <a:gd name="connsiteX1013" fmla="*/ 4552016 w 12184059"/>
              <a:gd name="connsiteY1013" fmla="*/ 2223084 h 2639626"/>
              <a:gd name="connsiteX1014" fmla="*/ 4873624 w 12184059"/>
              <a:gd name="connsiteY1014" fmla="*/ 2041084 h 2639626"/>
              <a:gd name="connsiteX1015" fmla="*/ 5079992 w 12184059"/>
              <a:gd name="connsiteY1015" fmla="*/ 2041084 h 2639626"/>
              <a:gd name="connsiteX1016" fmla="*/ 5112483 w 12184059"/>
              <a:gd name="connsiteY1016" fmla="*/ 2038546 h 2639626"/>
              <a:gd name="connsiteX1017" fmla="*/ 4866898 w 12184059"/>
              <a:gd name="connsiteY1017" fmla="*/ 2038546 h 2639626"/>
              <a:gd name="connsiteX1018" fmla="*/ 4873624 w 12184059"/>
              <a:gd name="connsiteY1018" fmla="*/ 2041084 h 2639626"/>
              <a:gd name="connsiteX1019" fmla="*/ 3545562 w 12184059"/>
              <a:gd name="connsiteY1019" fmla="*/ 2041084 h 2639626"/>
              <a:gd name="connsiteX1020" fmla="*/ 3751929 w 12184059"/>
              <a:gd name="connsiteY1020" fmla="*/ 2041084 h 2639626"/>
              <a:gd name="connsiteX1021" fmla="*/ 3784420 w 12184059"/>
              <a:gd name="connsiteY1021" fmla="*/ 2038546 h 2639626"/>
              <a:gd name="connsiteX1022" fmla="*/ 3538835 w 12184059"/>
              <a:gd name="connsiteY1022" fmla="*/ 2038546 h 2639626"/>
              <a:gd name="connsiteX1023" fmla="*/ 3545562 w 12184059"/>
              <a:gd name="connsiteY1023" fmla="*/ 2041084 h 2639626"/>
              <a:gd name="connsiteX1024" fmla="*/ 8908705 w 12184059"/>
              <a:gd name="connsiteY1024" fmla="*/ 2212168 h 2639626"/>
              <a:gd name="connsiteX1025" fmla="*/ 8946527 w 12184059"/>
              <a:gd name="connsiteY1025" fmla="*/ 2120534 h 2639626"/>
              <a:gd name="connsiteX1026" fmla="*/ 8934850 w 12184059"/>
              <a:gd name="connsiteY1026" fmla="*/ 2104035 h 2639626"/>
              <a:gd name="connsiteX1027" fmla="*/ 8731783 w 12184059"/>
              <a:gd name="connsiteY1027" fmla="*/ 2104035 h 2639626"/>
              <a:gd name="connsiteX1028" fmla="*/ 8540645 w 12184059"/>
              <a:gd name="connsiteY1028" fmla="*/ 2222956 h 2639626"/>
              <a:gd name="connsiteX1029" fmla="*/ 8500540 w 12184059"/>
              <a:gd name="connsiteY1029" fmla="*/ 2328044 h 2639626"/>
              <a:gd name="connsiteX1030" fmla="*/ 8510693 w 12184059"/>
              <a:gd name="connsiteY1030" fmla="*/ 2342386 h 2639626"/>
              <a:gd name="connsiteX1031" fmla="*/ 8717060 w 12184059"/>
              <a:gd name="connsiteY1031" fmla="*/ 2342386 h 2639626"/>
              <a:gd name="connsiteX1032" fmla="*/ 8908705 w 12184059"/>
              <a:gd name="connsiteY1032" fmla="*/ 2212168 h 2639626"/>
              <a:gd name="connsiteX1033" fmla="*/ 3223953 w 12184059"/>
              <a:gd name="connsiteY1033" fmla="*/ 2223084 h 2639626"/>
              <a:gd name="connsiteX1034" fmla="*/ 3183847 w 12184059"/>
              <a:gd name="connsiteY1034" fmla="*/ 2328171 h 2639626"/>
              <a:gd name="connsiteX1035" fmla="*/ 3194001 w 12184059"/>
              <a:gd name="connsiteY1035" fmla="*/ 2342513 h 2639626"/>
              <a:gd name="connsiteX1036" fmla="*/ 3400368 w 12184059"/>
              <a:gd name="connsiteY1036" fmla="*/ 2342513 h 2639626"/>
              <a:gd name="connsiteX1037" fmla="*/ 3592013 w 12184059"/>
              <a:gd name="connsiteY1037" fmla="*/ 2212295 h 2639626"/>
              <a:gd name="connsiteX1038" fmla="*/ 3629835 w 12184059"/>
              <a:gd name="connsiteY1038" fmla="*/ 2120661 h 2639626"/>
              <a:gd name="connsiteX1039" fmla="*/ 3618158 w 12184059"/>
              <a:gd name="connsiteY1039" fmla="*/ 2104162 h 2639626"/>
              <a:gd name="connsiteX1040" fmla="*/ 3415091 w 12184059"/>
              <a:gd name="connsiteY1040" fmla="*/ 2104162 h 2639626"/>
              <a:gd name="connsiteX1041" fmla="*/ 3223953 w 12184059"/>
              <a:gd name="connsiteY1041" fmla="*/ 2223084 h 2639626"/>
              <a:gd name="connsiteX1042" fmla="*/ 5389797 w 12184059"/>
              <a:gd name="connsiteY1042" fmla="*/ 2104162 h 2639626"/>
              <a:gd name="connsiteX1043" fmla="*/ 5186729 w 12184059"/>
              <a:gd name="connsiteY1043" fmla="*/ 2104162 h 2639626"/>
              <a:gd name="connsiteX1044" fmla="*/ 4995592 w 12184059"/>
              <a:gd name="connsiteY1044" fmla="*/ 2223084 h 2639626"/>
              <a:gd name="connsiteX1045" fmla="*/ 4955486 w 12184059"/>
              <a:gd name="connsiteY1045" fmla="*/ 2328171 h 2639626"/>
              <a:gd name="connsiteX1046" fmla="*/ 4965639 w 12184059"/>
              <a:gd name="connsiteY1046" fmla="*/ 2342513 h 2639626"/>
              <a:gd name="connsiteX1047" fmla="*/ 5172007 w 12184059"/>
              <a:gd name="connsiteY1047" fmla="*/ 2342513 h 2639626"/>
              <a:gd name="connsiteX1048" fmla="*/ 5363652 w 12184059"/>
              <a:gd name="connsiteY1048" fmla="*/ 2212295 h 2639626"/>
              <a:gd name="connsiteX1049" fmla="*/ 5401473 w 12184059"/>
              <a:gd name="connsiteY1049" fmla="*/ 2120661 h 2639626"/>
              <a:gd name="connsiteX1050" fmla="*/ 5389797 w 12184059"/>
              <a:gd name="connsiteY1050" fmla="*/ 2104162 h 2639626"/>
              <a:gd name="connsiteX1051" fmla="*/ 2730118 w 12184059"/>
              <a:gd name="connsiteY1051" fmla="*/ 2104162 h 2639626"/>
              <a:gd name="connsiteX1052" fmla="*/ 2527050 w 12184059"/>
              <a:gd name="connsiteY1052" fmla="*/ 2104162 h 2639626"/>
              <a:gd name="connsiteX1053" fmla="*/ 2335913 w 12184059"/>
              <a:gd name="connsiteY1053" fmla="*/ 2223084 h 2639626"/>
              <a:gd name="connsiteX1054" fmla="*/ 2295807 w 12184059"/>
              <a:gd name="connsiteY1054" fmla="*/ 2328171 h 2639626"/>
              <a:gd name="connsiteX1055" fmla="*/ 2305960 w 12184059"/>
              <a:gd name="connsiteY1055" fmla="*/ 2342513 h 2639626"/>
              <a:gd name="connsiteX1056" fmla="*/ 2512328 w 12184059"/>
              <a:gd name="connsiteY1056" fmla="*/ 2342513 h 2639626"/>
              <a:gd name="connsiteX1057" fmla="*/ 2703973 w 12184059"/>
              <a:gd name="connsiteY1057" fmla="*/ 2212295 h 2639626"/>
              <a:gd name="connsiteX1058" fmla="*/ 2741794 w 12184059"/>
              <a:gd name="connsiteY1058" fmla="*/ 2120661 h 2639626"/>
              <a:gd name="connsiteX1059" fmla="*/ 2730118 w 12184059"/>
              <a:gd name="connsiteY1059" fmla="*/ 2104162 h 2639626"/>
              <a:gd name="connsiteX1060" fmla="*/ 6828405 w 12184059"/>
              <a:gd name="connsiteY1060" fmla="*/ 2625157 h 2639626"/>
              <a:gd name="connsiteX1061" fmla="*/ 6868510 w 12184059"/>
              <a:gd name="connsiteY1061" fmla="*/ 2520070 h 2639626"/>
              <a:gd name="connsiteX1062" fmla="*/ 7059647 w 12184059"/>
              <a:gd name="connsiteY1062" fmla="*/ 2401148 h 2639626"/>
              <a:gd name="connsiteX1063" fmla="*/ 7262715 w 12184059"/>
              <a:gd name="connsiteY1063" fmla="*/ 2401148 h 2639626"/>
              <a:gd name="connsiteX1064" fmla="*/ 7274392 w 12184059"/>
              <a:gd name="connsiteY1064" fmla="*/ 2417648 h 2639626"/>
              <a:gd name="connsiteX1065" fmla="*/ 7236570 w 12184059"/>
              <a:gd name="connsiteY1065" fmla="*/ 2509282 h 2639626"/>
              <a:gd name="connsiteX1066" fmla="*/ 7044925 w 12184059"/>
              <a:gd name="connsiteY1066" fmla="*/ 2639499 h 2639626"/>
              <a:gd name="connsiteX1067" fmla="*/ 6838558 w 12184059"/>
              <a:gd name="connsiteY1067" fmla="*/ 2639499 h 2639626"/>
              <a:gd name="connsiteX1068" fmla="*/ 6828405 w 12184059"/>
              <a:gd name="connsiteY1068" fmla="*/ 2625157 h 2639626"/>
              <a:gd name="connsiteX1069" fmla="*/ 6868257 w 12184059"/>
              <a:gd name="connsiteY1069" fmla="*/ 2606627 h 2639626"/>
              <a:gd name="connsiteX1070" fmla="*/ 6869907 w 12184059"/>
              <a:gd name="connsiteY1070" fmla="*/ 2609039 h 2639626"/>
              <a:gd name="connsiteX1071" fmla="*/ 7044925 w 12184059"/>
              <a:gd name="connsiteY1071" fmla="*/ 2609039 h 2639626"/>
              <a:gd name="connsiteX1072" fmla="*/ 7208014 w 12184059"/>
              <a:gd name="connsiteY1072" fmla="*/ 2498494 h 2639626"/>
              <a:gd name="connsiteX1073" fmla="*/ 7208014 w 12184059"/>
              <a:gd name="connsiteY1073" fmla="*/ 2498113 h 2639626"/>
              <a:gd name="connsiteX1074" fmla="*/ 7208268 w 12184059"/>
              <a:gd name="connsiteY1074" fmla="*/ 2497733 h 2639626"/>
              <a:gd name="connsiteX1075" fmla="*/ 7234413 w 12184059"/>
              <a:gd name="connsiteY1075" fmla="*/ 2434274 h 2639626"/>
              <a:gd name="connsiteX1076" fmla="*/ 7232763 w 12184059"/>
              <a:gd name="connsiteY1076" fmla="*/ 2431863 h 2639626"/>
              <a:gd name="connsiteX1077" fmla="*/ 7059520 w 12184059"/>
              <a:gd name="connsiteY1077" fmla="*/ 2431863 h 2639626"/>
              <a:gd name="connsiteX1078" fmla="*/ 6896939 w 12184059"/>
              <a:gd name="connsiteY1078" fmla="*/ 2531112 h 2639626"/>
              <a:gd name="connsiteX1079" fmla="*/ 6868130 w 12184059"/>
              <a:gd name="connsiteY1079" fmla="*/ 2606627 h 2639626"/>
              <a:gd name="connsiteX1080" fmla="*/ 6394982 w 12184059"/>
              <a:gd name="connsiteY1080" fmla="*/ 2639499 h 2639626"/>
              <a:gd name="connsiteX1081" fmla="*/ 6601349 w 12184059"/>
              <a:gd name="connsiteY1081" fmla="*/ 2639499 h 2639626"/>
              <a:gd name="connsiteX1082" fmla="*/ 6792994 w 12184059"/>
              <a:gd name="connsiteY1082" fmla="*/ 2509282 h 2639626"/>
              <a:gd name="connsiteX1083" fmla="*/ 6830816 w 12184059"/>
              <a:gd name="connsiteY1083" fmla="*/ 2417648 h 2639626"/>
              <a:gd name="connsiteX1084" fmla="*/ 6819140 w 12184059"/>
              <a:gd name="connsiteY1084" fmla="*/ 2401148 h 2639626"/>
              <a:gd name="connsiteX1085" fmla="*/ 6819140 w 12184059"/>
              <a:gd name="connsiteY1085" fmla="*/ 2401148 h 2639626"/>
              <a:gd name="connsiteX1086" fmla="*/ 6616072 w 12184059"/>
              <a:gd name="connsiteY1086" fmla="*/ 2401148 h 2639626"/>
              <a:gd name="connsiteX1087" fmla="*/ 6424934 w 12184059"/>
              <a:gd name="connsiteY1087" fmla="*/ 2520070 h 2639626"/>
              <a:gd name="connsiteX1088" fmla="*/ 6384828 w 12184059"/>
              <a:gd name="connsiteY1088" fmla="*/ 2625157 h 2639626"/>
              <a:gd name="connsiteX1089" fmla="*/ 6394982 w 12184059"/>
              <a:gd name="connsiteY1089" fmla="*/ 2639499 h 2639626"/>
              <a:gd name="connsiteX1090" fmla="*/ 5951406 w 12184059"/>
              <a:gd name="connsiteY1090" fmla="*/ 2639499 h 2639626"/>
              <a:gd name="connsiteX1091" fmla="*/ 6157774 w 12184059"/>
              <a:gd name="connsiteY1091" fmla="*/ 2639499 h 2639626"/>
              <a:gd name="connsiteX1092" fmla="*/ 6349418 w 12184059"/>
              <a:gd name="connsiteY1092" fmla="*/ 2509282 h 2639626"/>
              <a:gd name="connsiteX1093" fmla="*/ 6387240 w 12184059"/>
              <a:gd name="connsiteY1093" fmla="*/ 2417648 h 2639626"/>
              <a:gd name="connsiteX1094" fmla="*/ 6375563 w 12184059"/>
              <a:gd name="connsiteY1094" fmla="*/ 2401148 h 2639626"/>
              <a:gd name="connsiteX1095" fmla="*/ 6375563 w 12184059"/>
              <a:gd name="connsiteY1095" fmla="*/ 2401148 h 2639626"/>
              <a:gd name="connsiteX1096" fmla="*/ 6172496 w 12184059"/>
              <a:gd name="connsiteY1096" fmla="*/ 2401148 h 2639626"/>
              <a:gd name="connsiteX1097" fmla="*/ 5981358 w 12184059"/>
              <a:gd name="connsiteY1097" fmla="*/ 2520070 h 2639626"/>
              <a:gd name="connsiteX1098" fmla="*/ 5941252 w 12184059"/>
              <a:gd name="connsiteY1098" fmla="*/ 2625157 h 2639626"/>
              <a:gd name="connsiteX1099" fmla="*/ 5951406 w 12184059"/>
              <a:gd name="connsiteY1099" fmla="*/ 2639499 h 2639626"/>
              <a:gd name="connsiteX1100" fmla="*/ 8163066 w 12184059"/>
              <a:gd name="connsiteY1100" fmla="*/ 2639499 h 2639626"/>
              <a:gd name="connsiteX1101" fmla="*/ 8369434 w 12184059"/>
              <a:gd name="connsiteY1101" fmla="*/ 2639499 h 2639626"/>
              <a:gd name="connsiteX1102" fmla="*/ 8561079 w 12184059"/>
              <a:gd name="connsiteY1102" fmla="*/ 2509282 h 2639626"/>
              <a:gd name="connsiteX1103" fmla="*/ 8598900 w 12184059"/>
              <a:gd name="connsiteY1103" fmla="*/ 2417648 h 2639626"/>
              <a:gd name="connsiteX1104" fmla="*/ 8587224 w 12184059"/>
              <a:gd name="connsiteY1104" fmla="*/ 2401148 h 2639626"/>
              <a:gd name="connsiteX1105" fmla="*/ 8587224 w 12184059"/>
              <a:gd name="connsiteY1105" fmla="*/ 2401148 h 2639626"/>
              <a:gd name="connsiteX1106" fmla="*/ 8384157 w 12184059"/>
              <a:gd name="connsiteY1106" fmla="*/ 2401148 h 2639626"/>
              <a:gd name="connsiteX1107" fmla="*/ 8193019 w 12184059"/>
              <a:gd name="connsiteY1107" fmla="*/ 2520070 h 2639626"/>
              <a:gd name="connsiteX1108" fmla="*/ 8152913 w 12184059"/>
              <a:gd name="connsiteY1108" fmla="*/ 2625157 h 2639626"/>
              <a:gd name="connsiteX1109" fmla="*/ 8163066 w 12184059"/>
              <a:gd name="connsiteY1109" fmla="*/ 2639499 h 2639626"/>
              <a:gd name="connsiteX1110" fmla="*/ 5499580 w 12184059"/>
              <a:gd name="connsiteY1110" fmla="*/ 2625157 h 2639626"/>
              <a:gd name="connsiteX1111" fmla="*/ 5539686 w 12184059"/>
              <a:gd name="connsiteY1111" fmla="*/ 2520070 h 2639626"/>
              <a:gd name="connsiteX1112" fmla="*/ 5730824 w 12184059"/>
              <a:gd name="connsiteY1112" fmla="*/ 2401148 h 2639626"/>
              <a:gd name="connsiteX1113" fmla="*/ 5933891 w 12184059"/>
              <a:gd name="connsiteY1113" fmla="*/ 2401148 h 2639626"/>
              <a:gd name="connsiteX1114" fmla="*/ 5945568 w 12184059"/>
              <a:gd name="connsiteY1114" fmla="*/ 2417648 h 2639626"/>
              <a:gd name="connsiteX1115" fmla="*/ 5907746 w 12184059"/>
              <a:gd name="connsiteY1115" fmla="*/ 2509282 h 2639626"/>
              <a:gd name="connsiteX1116" fmla="*/ 5716101 w 12184059"/>
              <a:gd name="connsiteY1116" fmla="*/ 2639499 h 2639626"/>
              <a:gd name="connsiteX1117" fmla="*/ 5509734 w 12184059"/>
              <a:gd name="connsiteY1117" fmla="*/ 2639499 h 2639626"/>
              <a:gd name="connsiteX1118" fmla="*/ 5499580 w 12184059"/>
              <a:gd name="connsiteY1118" fmla="*/ 2625157 h 2639626"/>
              <a:gd name="connsiteX1119" fmla="*/ 5539305 w 12184059"/>
              <a:gd name="connsiteY1119" fmla="*/ 2606627 h 2639626"/>
              <a:gd name="connsiteX1120" fmla="*/ 5540955 w 12184059"/>
              <a:gd name="connsiteY1120" fmla="*/ 2609039 h 2639626"/>
              <a:gd name="connsiteX1121" fmla="*/ 5715974 w 12184059"/>
              <a:gd name="connsiteY1121" fmla="*/ 2609039 h 2639626"/>
              <a:gd name="connsiteX1122" fmla="*/ 5879063 w 12184059"/>
              <a:gd name="connsiteY1122" fmla="*/ 2498494 h 2639626"/>
              <a:gd name="connsiteX1123" fmla="*/ 5879063 w 12184059"/>
              <a:gd name="connsiteY1123" fmla="*/ 2498113 h 2639626"/>
              <a:gd name="connsiteX1124" fmla="*/ 5879317 w 12184059"/>
              <a:gd name="connsiteY1124" fmla="*/ 2497733 h 2639626"/>
              <a:gd name="connsiteX1125" fmla="*/ 5905462 w 12184059"/>
              <a:gd name="connsiteY1125" fmla="*/ 2434274 h 2639626"/>
              <a:gd name="connsiteX1126" fmla="*/ 5903812 w 12184059"/>
              <a:gd name="connsiteY1126" fmla="*/ 2431863 h 2639626"/>
              <a:gd name="connsiteX1127" fmla="*/ 5730570 w 12184059"/>
              <a:gd name="connsiteY1127" fmla="*/ 2431863 h 2639626"/>
              <a:gd name="connsiteX1128" fmla="*/ 5567989 w 12184059"/>
              <a:gd name="connsiteY1128" fmla="*/ 2531112 h 2639626"/>
              <a:gd name="connsiteX1129" fmla="*/ 5539178 w 12184059"/>
              <a:gd name="connsiteY1129" fmla="*/ 2606627 h 2639626"/>
              <a:gd name="connsiteX1130" fmla="*/ 7283022 w 12184059"/>
              <a:gd name="connsiteY1130" fmla="*/ 2639499 h 2639626"/>
              <a:gd name="connsiteX1131" fmla="*/ 7489390 w 12184059"/>
              <a:gd name="connsiteY1131" fmla="*/ 2639499 h 2639626"/>
              <a:gd name="connsiteX1132" fmla="*/ 7681035 w 12184059"/>
              <a:gd name="connsiteY1132" fmla="*/ 2509282 h 2639626"/>
              <a:gd name="connsiteX1133" fmla="*/ 7718856 w 12184059"/>
              <a:gd name="connsiteY1133" fmla="*/ 2417648 h 2639626"/>
              <a:gd name="connsiteX1134" fmla="*/ 7707180 w 12184059"/>
              <a:gd name="connsiteY1134" fmla="*/ 2401148 h 2639626"/>
              <a:gd name="connsiteX1135" fmla="*/ 7707180 w 12184059"/>
              <a:gd name="connsiteY1135" fmla="*/ 2401148 h 2639626"/>
              <a:gd name="connsiteX1136" fmla="*/ 7504112 w 12184059"/>
              <a:gd name="connsiteY1136" fmla="*/ 2401148 h 2639626"/>
              <a:gd name="connsiteX1137" fmla="*/ 7312975 w 12184059"/>
              <a:gd name="connsiteY1137" fmla="*/ 2520070 h 2639626"/>
              <a:gd name="connsiteX1138" fmla="*/ 7272869 w 12184059"/>
              <a:gd name="connsiteY1138" fmla="*/ 2625157 h 2639626"/>
              <a:gd name="connsiteX1139" fmla="*/ 7283022 w 12184059"/>
              <a:gd name="connsiteY1139" fmla="*/ 2639499 h 2639626"/>
              <a:gd name="connsiteX1140" fmla="*/ 7726598 w 12184059"/>
              <a:gd name="connsiteY1140" fmla="*/ 2639499 h 2639626"/>
              <a:gd name="connsiteX1141" fmla="*/ 7932965 w 12184059"/>
              <a:gd name="connsiteY1141" fmla="*/ 2639499 h 2639626"/>
              <a:gd name="connsiteX1142" fmla="*/ 8124611 w 12184059"/>
              <a:gd name="connsiteY1142" fmla="*/ 2509282 h 2639626"/>
              <a:gd name="connsiteX1143" fmla="*/ 8162432 w 12184059"/>
              <a:gd name="connsiteY1143" fmla="*/ 2417648 h 2639626"/>
              <a:gd name="connsiteX1144" fmla="*/ 8150756 w 12184059"/>
              <a:gd name="connsiteY1144" fmla="*/ 2401148 h 2639626"/>
              <a:gd name="connsiteX1145" fmla="*/ 8150756 w 12184059"/>
              <a:gd name="connsiteY1145" fmla="*/ 2401148 h 2639626"/>
              <a:gd name="connsiteX1146" fmla="*/ 7947688 w 12184059"/>
              <a:gd name="connsiteY1146" fmla="*/ 2401148 h 2639626"/>
              <a:gd name="connsiteX1147" fmla="*/ 7756551 w 12184059"/>
              <a:gd name="connsiteY1147" fmla="*/ 2520070 h 2639626"/>
              <a:gd name="connsiteX1148" fmla="*/ 7716444 w 12184059"/>
              <a:gd name="connsiteY1148" fmla="*/ 2625157 h 2639626"/>
              <a:gd name="connsiteX1149" fmla="*/ 7726598 w 12184059"/>
              <a:gd name="connsiteY1149" fmla="*/ 2639499 h 2639626"/>
              <a:gd name="connsiteX1150" fmla="*/ 4622455 w 12184059"/>
              <a:gd name="connsiteY1150" fmla="*/ 2639499 h 2639626"/>
              <a:gd name="connsiteX1151" fmla="*/ 4828822 w 12184059"/>
              <a:gd name="connsiteY1151" fmla="*/ 2639499 h 2639626"/>
              <a:gd name="connsiteX1152" fmla="*/ 5020468 w 12184059"/>
              <a:gd name="connsiteY1152" fmla="*/ 2509282 h 2639626"/>
              <a:gd name="connsiteX1153" fmla="*/ 5058289 w 12184059"/>
              <a:gd name="connsiteY1153" fmla="*/ 2417648 h 2639626"/>
              <a:gd name="connsiteX1154" fmla="*/ 5046612 w 12184059"/>
              <a:gd name="connsiteY1154" fmla="*/ 2401148 h 2639626"/>
              <a:gd name="connsiteX1155" fmla="*/ 5046612 w 12184059"/>
              <a:gd name="connsiteY1155" fmla="*/ 2401148 h 2639626"/>
              <a:gd name="connsiteX1156" fmla="*/ 4843545 w 12184059"/>
              <a:gd name="connsiteY1156" fmla="*/ 2401148 h 2639626"/>
              <a:gd name="connsiteX1157" fmla="*/ 4652407 w 12184059"/>
              <a:gd name="connsiteY1157" fmla="*/ 2520070 h 2639626"/>
              <a:gd name="connsiteX1158" fmla="*/ 4612301 w 12184059"/>
              <a:gd name="connsiteY1158" fmla="*/ 2625157 h 2639626"/>
              <a:gd name="connsiteX1159" fmla="*/ 4622455 w 12184059"/>
              <a:gd name="connsiteY1159" fmla="*/ 2639499 h 2639626"/>
              <a:gd name="connsiteX1160" fmla="*/ 2839901 w 12184059"/>
              <a:gd name="connsiteY1160" fmla="*/ 2625157 h 2639626"/>
              <a:gd name="connsiteX1161" fmla="*/ 2880007 w 12184059"/>
              <a:gd name="connsiteY1161" fmla="*/ 2520070 h 2639626"/>
              <a:gd name="connsiteX1162" fmla="*/ 3071145 w 12184059"/>
              <a:gd name="connsiteY1162" fmla="*/ 2401148 h 2639626"/>
              <a:gd name="connsiteX1163" fmla="*/ 3274212 w 12184059"/>
              <a:gd name="connsiteY1163" fmla="*/ 2401148 h 2639626"/>
              <a:gd name="connsiteX1164" fmla="*/ 3285889 w 12184059"/>
              <a:gd name="connsiteY1164" fmla="*/ 2417648 h 2639626"/>
              <a:gd name="connsiteX1165" fmla="*/ 3248067 w 12184059"/>
              <a:gd name="connsiteY1165" fmla="*/ 2509282 h 2639626"/>
              <a:gd name="connsiteX1166" fmla="*/ 3056422 w 12184059"/>
              <a:gd name="connsiteY1166" fmla="*/ 2639499 h 2639626"/>
              <a:gd name="connsiteX1167" fmla="*/ 2850055 w 12184059"/>
              <a:gd name="connsiteY1167" fmla="*/ 2639499 h 2639626"/>
              <a:gd name="connsiteX1168" fmla="*/ 2839901 w 12184059"/>
              <a:gd name="connsiteY1168" fmla="*/ 2625157 h 2639626"/>
              <a:gd name="connsiteX1169" fmla="*/ 2879627 w 12184059"/>
              <a:gd name="connsiteY1169" fmla="*/ 2606627 h 2639626"/>
              <a:gd name="connsiteX1170" fmla="*/ 2881276 w 12184059"/>
              <a:gd name="connsiteY1170" fmla="*/ 2609039 h 2639626"/>
              <a:gd name="connsiteX1171" fmla="*/ 3056295 w 12184059"/>
              <a:gd name="connsiteY1171" fmla="*/ 2609039 h 2639626"/>
              <a:gd name="connsiteX1172" fmla="*/ 3219384 w 12184059"/>
              <a:gd name="connsiteY1172" fmla="*/ 2498494 h 2639626"/>
              <a:gd name="connsiteX1173" fmla="*/ 3219384 w 12184059"/>
              <a:gd name="connsiteY1173" fmla="*/ 2498113 h 2639626"/>
              <a:gd name="connsiteX1174" fmla="*/ 3219638 w 12184059"/>
              <a:gd name="connsiteY1174" fmla="*/ 2497733 h 2639626"/>
              <a:gd name="connsiteX1175" fmla="*/ 3245783 w 12184059"/>
              <a:gd name="connsiteY1175" fmla="*/ 2434274 h 2639626"/>
              <a:gd name="connsiteX1176" fmla="*/ 3244133 w 12184059"/>
              <a:gd name="connsiteY1176" fmla="*/ 2431863 h 2639626"/>
              <a:gd name="connsiteX1177" fmla="*/ 3070891 w 12184059"/>
              <a:gd name="connsiteY1177" fmla="*/ 2431863 h 2639626"/>
              <a:gd name="connsiteX1178" fmla="*/ 2908310 w 12184059"/>
              <a:gd name="connsiteY1178" fmla="*/ 2531112 h 2639626"/>
              <a:gd name="connsiteX1179" fmla="*/ 2879500 w 12184059"/>
              <a:gd name="connsiteY1179" fmla="*/ 2606627 h 2639626"/>
              <a:gd name="connsiteX1180" fmla="*/ 2406352 w 12184059"/>
              <a:gd name="connsiteY1180" fmla="*/ 2639499 h 2639626"/>
              <a:gd name="connsiteX1181" fmla="*/ 2612720 w 12184059"/>
              <a:gd name="connsiteY1181" fmla="*/ 2639499 h 2639626"/>
              <a:gd name="connsiteX1182" fmla="*/ 2804365 w 12184059"/>
              <a:gd name="connsiteY1182" fmla="*/ 2509282 h 2639626"/>
              <a:gd name="connsiteX1183" fmla="*/ 2842186 w 12184059"/>
              <a:gd name="connsiteY1183" fmla="*/ 2417648 h 2639626"/>
              <a:gd name="connsiteX1184" fmla="*/ 2830509 w 12184059"/>
              <a:gd name="connsiteY1184" fmla="*/ 2401148 h 2639626"/>
              <a:gd name="connsiteX1185" fmla="*/ 2830509 w 12184059"/>
              <a:gd name="connsiteY1185" fmla="*/ 2401148 h 2639626"/>
              <a:gd name="connsiteX1186" fmla="*/ 2627442 w 12184059"/>
              <a:gd name="connsiteY1186" fmla="*/ 2401148 h 2639626"/>
              <a:gd name="connsiteX1187" fmla="*/ 2436304 w 12184059"/>
              <a:gd name="connsiteY1187" fmla="*/ 2520070 h 2639626"/>
              <a:gd name="connsiteX1188" fmla="*/ 2396199 w 12184059"/>
              <a:gd name="connsiteY1188" fmla="*/ 2625157 h 2639626"/>
              <a:gd name="connsiteX1189" fmla="*/ 2406352 w 12184059"/>
              <a:gd name="connsiteY1189" fmla="*/ 2639499 h 2639626"/>
              <a:gd name="connsiteX1190" fmla="*/ 3294392 w 12184059"/>
              <a:gd name="connsiteY1190" fmla="*/ 2639499 h 2639626"/>
              <a:gd name="connsiteX1191" fmla="*/ 3500760 w 12184059"/>
              <a:gd name="connsiteY1191" fmla="*/ 2639499 h 2639626"/>
              <a:gd name="connsiteX1192" fmla="*/ 3692405 w 12184059"/>
              <a:gd name="connsiteY1192" fmla="*/ 2509282 h 2639626"/>
              <a:gd name="connsiteX1193" fmla="*/ 3730226 w 12184059"/>
              <a:gd name="connsiteY1193" fmla="*/ 2417648 h 2639626"/>
              <a:gd name="connsiteX1194" fmla="*/ 3718550 w 12184059"/>
              <a:gd name="connsiteY1194" fmla="*/ 2401148 h 2639626"/>
              <a:gd name="connsiteX1195" fmla="*/ 3718550 w 12184059"/>
              <a:gd name="connsiteY1195" fmla="*/ 2401148 h 2639626"/>
              <a:gd name="connsiteX1196" fmla="*/ 3515482 w 12184059"/>
              <a:gd name="connsiteY1196" fmla="*/ 2401148 h 2639626"/>
              <a:gd name="connsiteX1197" fmla="*/ 3324345 w 12184059"/>
              <a:gd name="connsiteY1197" fmla="*/ 2520070 h 2639626"/>
              <a:gd name="connsiteX1198" fmla="*/ 3284239 w 12184059"/>
              <a:gd name="connsiteY1198" fmla="*/ 2625157 h 2639626"/>
              <a:gd name="connsiteX1199" fmla="*/ 3294392 w 12184059"/>
              <a:gd name="connsiteY1199" fmla="*/ 2639499 h 2639626"/>
              <a:gd name="connsiteX1200" fmla="*/ 3737968 w 12184059"/>
              <a:gd name="connsiteY1200" fmla="*/ 2639499 h 2639626"/>
              <a:gd name="connsiteX1201" fmla="*/ 3944336 w 12184059"/>
              <a:gd name="connsiteY1201" fmla="*/ 2639499 h 2639626"/>
              <a:gd name="connsiteX1202" fmla="*/ 4135981 w 12184059"/>
              <a:gd name="connsiteY1202" fmla="*/ 2509282 h 2639626"/>
              <a:gd name="connsiteX1203" fmla="*/ 4173802 w 12184059"/>
              <a:gd name="connsiteY1203" fmla="*/ 2417648 h 2639626"/>
              <a:gd name="connsiteX1204" fmla="*/ 4162126 w 12184059"/>
              <a:gd name="connsiteY1204" fmla="*/ 2401148 h 2639626"/>
              <a:gd name="connsiteX1205" fmla="*/ 4162126 w 12184059"/>
              <a:gd name="connsiteY1205" fmla="*/ 2401148 h 2639626"/>
              <a:gd name="connsiteX1206" fmla="*/ 3959058 w 12184059"/>
              <a:gd name="connsiteY1206" fmla="*/ 2401148 h 2639626"/>
              <a:gd name="connsiteX1207" fmla="*/ 3767921 w 12184059"/>
              <a:gd name="connsiteY1207" fmla="*/ 2520070 h 2639626"/>
              <a:gd name="connsiteX1208" fmla="*/ 3727815 w 12184059"/>
              <a:gd name="connsiteY1208" fmla="*/ 2625157 h 2639626"/>
              <a:gd name="connsiteX1209" fmla="*/ 3737968 w 12184059"/>
              <a:gd name="connsiteY1209" fmla="*/ 2639499 h 2639626"/>
              <a:gd name="connsiteX1210" fmla="*/ 1962776 w 12184059"/>
              <a:gd name="connsiteY1210" fmla="*/ 2639499 h 2639626"/>
              <a:gd name="connsiteX1211" fmla="*/ 2169143 w 12184059"/>
              <a:gd name="connsiteY1211" fmla="*/ 2639499 h 2639626"/>
              <a:gd name="connsiteX1212" fmla="*/ 2360789 w 12184059"/>
              <a:gd name="connsiteY1212" fmla="*/ 2509282 h 2639626"/>
              <a:gd name="connsiteX1213" fmla="*/ 2398610 w 12184059"/>
              <a:gd name="connsiteY1213" fmla="*/ 2417648 h 2639626"/>
              <a:gd name="connsiteX1214" fmla="*/ 2386934 w 12184059"/>
              <a:gd name="connsiteY1214" fmla="*/ 2401148 h 2639626"/>
              <a:gd name="connsiteX1215" fmla="*/ 2386934 w 12184059"/>
              <a:gd name="connsiteY1215" fmla="*/ 2401148 h 2639626"/>
              <a:gd name="connsiteX1216" fmla="*/ 2183866 w 12184059"/>
              <a:gd name="connsiteY1216" fmla="*/ 2401148 h 2639626"/>
              <a:gd name="connsiteX1217" fmla="*/ 1992728 w 12184059"/>
              <a:gd name="connsiteY1217" fmla="*/ 2520070 h 2639626"/>
              <a:gd name="connsiteX1218" fmla="*/ 1952623 w 12184059"/>
              <a:gd name="connsiteY1218" fmla="*/ 2625157 h 2639626"/>
              <a:gd name="connsiteX1219" fmla="*/ 1962776 w 12184059"/>
              <a:gd name="connsiteY1219" fmla="*/ 2639499 h 2639626"/>
              <a:gd name="connsiteX1220" fmla="*/ 5066158 w 12184059"/>
              <a:gd name="connsiteY1220" fmla="*/ 2639499 h 2639626"/>
              <a:gd name="connsiteX1221" fmla="*/ 5272525 w 12184059"/>
              <a:gd name="connsiteY1221" fmla="*/ 2639499 h 2639626"/>
              <a:gd name="connsiteX1222" fmla="*/ 5464170 w 12184059"/>
              <a:gd name="connsiteY1222" fmla="*/ 2509282 h 2639626"/>
              <a:gd name="connsiteX1223" fmla="*/ 5501992 w 12184059"/>
              <a:gd name="connsiteY1223" fmla="*/ 2417648 h 2639626"/>
              <a:gd name="connsiteX1224" fmla="*/ 5490315 w 12184059"/>
              <a:gd name="connsiteY1224" fmla="*/ 2401148 h 2639626"/>
              <a:gd name="connsiteX1225" fmla="*/ 5490315 w 12184059"/>
              <a:gd name="connsiteY1225" fmla="*/ 2401148 h 2639626"/>
              <a:gd name="connsiteX1226" fmla="*/ 5287248 w 12184059"/>
              <a:gd name="connsiteY1226" fmla="*/ 2401148 h 2639626"/>
              <a:gd name="connsiteX1227" fmla="*/ 5096110 w 12184059"/>
              <a:gd name="connsiteY1227" fmla="*/ 2520070 h 2639626"/>
              <a:gd name="connsiteX1228" fmla="*/ 5056004 w 12184059"/>
              <a:gd name="connsiteY1228" fmla="*/ 2625157 h 2639626"/>
              <a:gd name="connsiteX1229" fmla="*/ 5066158 w 12184059"/>
              <a:gd name="connsiteY1229" fmla="*/ 2639499 h 2639626"/>
              <a:gd name="connsiteX1230" fmla="*/ 4171518 w 12184059"/>
              <a:gd name="connsiteY1230" fmla="*/ 2625157 h 2639626"/>
              <a:gd name="connsiteX1231" fmla="*/ 4211623 w 12184059"/>
              <a:gd name="connsiteY1231" fmla="*/ 2520070 h 2639626"/>
              <a:gd name="connsiteX1232" fmla="*/ 4402761 w 12184059"/>
              <a:gd name="connsiteY1232" fmla="*/ 2401148 h 2639626"/>
              <a:gd name="connsiteX1233" fmla="*/ 4605829 w 12184059"/>
              <a:gd name="connsiteY1233" fmla="*/ 2401148 h 2639626"/>
              <a:gd name="connsiteX1234" fmla="*/ 4617505 w 12184059"/>
              <a:gd name="connsiteY1234" fmla="*/ 2417648 h 2639626"/>
              <a:gd name="connsiteX1235" fmla="*/ 4579684 w 12184059"/>
              <a:gd name="connsiteY1235" fmla="*/ 2509282 h 2639626"/>
              <a:gd name="connsiteX1236" fmla="*/ 4388039 w 12184059"/>
              <a:gd name="connsiteY1236" fmla="*/ 2639499 h 2639626"/>
              <a:gd name="connsiteX1237" fmla="*/ 4181671 w 12184059"/>
              <a:gd name="connsiteY1237" fmla="*/ 2639499 h 2639626"/>
              <a:gd name="connsiteX1238" fmla="*/ 4171518 w 12184059"/>
              <a:gd name="connsiteY1238" fmla="*/ 2625157 h 2639626"/>
              <a:gd name="connsiteX1239" fmla="*/ 4211243 w 12184059"/>
              <a:gd name="connsiteY1239" fmla="*/ 2606627 h 2639626"/>
              <a:gd name="connsiteX1240" fmla="*/ 4212893 w 12184059"/>
              <a:gd name="connsiteY1240" fmla="*/ 2609039 h 2639626"/>
              <a:gd name="connsiteX1241" fmla="*/ 4387912 w 12184059"/>
              <a:gd name="connsiteY1241" fmla="*/ 2609039 h 2639626"/>
              <a:gd name="connsiteX1242" fmla="*/ 4551001 w 12184059"/>
              <a:gd name="connsiteY1242" fmla="*/ 2498494 h 2639626"/>
              <a:gd name="connsiteX1243" fmla="*/ 4551001 w 12184059"/>
              <a:gd name="connsiteY1243" fmla="*/ 2498113 h 2639626"/>
              <a:gd name="connsiteX1244" fmla="*/ 4551254 w 12184059"/>
              <a:gd name="connsiteY1244" fmla="*/ 2497733 h 2639626"/>
              <a:gd name="connsiteX1245" fmla="*/ 4577399 w 12184059"/>
              <a:gd name="connsiteY1245" fmla="*/ 2434274 h 2639626"/>
              <a:gd name="connsiteX1246" fmla="*/ 4575749 w 12184059"/>
              <a:gd name="connsiteY1246" fmla="*/ 2431863 h 2639626"/>
              <a:gd name="connsiteX1247" fmla="*/ 4402507 w 12184059"/>
              <a:gd name="connsiteY1247" fmla="*/ 2431863 h 2639626"/>
              <a:gd name="connsiteX1248" fmla="*/ 4239926 w 12184059"/>
              <a:gd name="connsiteY1248" fmla="*/ 2531112 h 2639626"/>
              <a:gd name="connsiteX1249" fmla="*/ 4211116 w 12184059"/>
              <a:gd name="connsiteY1249" fmla="*/ 2606627 h 26396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Lst>
            <a:rect l="l" t="t" r="r" b="b"/>
            <a:pathLst>
              <a:path w="12184059" h="2639626">
                <a:moveTo>
                  <a:pt x="12144969" y="1502320"/>
                </a:moveTo>
                <a:lnTo>
                  <a:pt x="12183806" y="1502320"/>
                </a:lnTo>
                <a:lnTo>
                  <a:pt x="12183806" y="1532780"/>
                </a:lnTo>
                <a:lnTo>
                  <a:pt x="12144969" y="1532780"/>
                </a:lnTo>
                <a:cubicBezTo>
                  <a:pt x="12065646" y="1532780"/>
                  <a:pt x="12006376" y="1568952"/>
                  <a:pt x="11982388" y="1632030"/>
                </a:cubicBezTo>
                <a:lnTo>
                  <a:pt x="11953578" y="1707545"/>
                </a:lnTo>
                <a:cubicBezTo>
                  <a:pt x="11953070" y="1708688"/>
                  <a:pt x="11953959" y="1709957"/>
                  <a:pt x="11955228" y="1709957"/>
                </a:cubicBezTo>
                <a:lnTo>
                  <a:pt x="12130247" y="1709957"/>
                </a:lnTo>
                <a:cubicBezTo>
                  <a:pt x="12148904" y="1709957"/>
                  <a:pt x="12166926" y="1707165"/>
                  <a:pt x="12183933" y="1701834"/>
                </a:cubicBezTo>
                <a:lnTo>
                  <a:pt x="12183933" y="1733436"/>
                </a:lnTo>
                <a:cubicBezTo>
                  <a:pt x="12166799" y="1737879"/>
                  <a:pt x="12148777" y="1740417"/>
                  <a:pt x="12130247" y="1740417"/>
                </a:cubicBezTo>
                <a:lnTo>
                  <a:pt x="11923879" y="1740417"/>
                </a:lnTo>
                <a:cubicBezTo>
                  <a:pt x="11916518" y="1740417"/>
                  <a:pt x="11911188" y="1732802"/>
                  <a:pt x="11913726" y="1726075"/>
                </a:cubicBezTo>
                <a:lnTo>
                  <a:pt x="11953832" y="1620988"/>
                </a:lnTo>
                <a:cubicBezTo>
                  <a:pt x="11984165" y="1541410"/>
                  <a:pt x="12058158" y="1502066"/>
                  <a:pt x="12144969" y="1502066"/>
                </a:cubicBezTo>
                <a:close/>
                <a:moveTo>
                  <a:pt x="10286139" y="2342386"/>
                </a:moveTo>
                <a:lnTo>
                  <a:pt x="10492507" y="2342386"/>
                </a:lnTo>
                <a:cubicBezTo>
                  <a:pt x="10578683" y="2342386"/>
                  <a:pt x="10653945" y="2291238"/>
                  <a:pt x="10684151" y="2212168"/>
                </a:cubicBezTo>
                <a:lnTo>
                  <a:pt x="10721973" y="2120534"/>
                </a:lnTo>
                <a:cubicBezTo>
                  <a:pt x="10724892" y="2112792"/>
                  <a:pt x="10718800" y="2104035"/>
                  <a:pt x="10710296" y="2104035"/>
                </a:cubicBezTo>
                <a:lnTo>
                  <a:pt x="10507229" y="2104035"/>
                </a:lnTo>
                <a:cubicBezTo>
                  <a:pt x="10420418" y="2104035"/>
                  <a:pt x="10346425" y="2143252"/>
                  <a:pt x="10316091" y="2222956"/>
                </a:cubicBezTo>
                <a:lnTo>
                  <a:pt x="10275986" y="2328044"/>
                </a:lnTo>
                <a:cubicBezTo>
                  <a:pt x="10273447" y="2334771"/>
                  <a:pt x="10278778" y="2342386"/>
                  <a:pt x="10286139" y="2342386"/>
                </a:cubicBezTo>
                <a:close/>
                <a:moveTo>
                  <a:pt x="11170626" y="2342386"/>
                </a:moveTo>
                <a:lnTo>
                  <a:pt x="11376993" y="2342386"/>
                </a:lnTo>
                <a:cubicBezTo>
                  <a:pt x="11463170" y="2342386"/>
                  <a:pt x="11538432" y="2291238"/>
                  <a:pt x="11568638" y="2212168"/>
                </a:cubicBezTo>
                <a:lnTo>
                  <a:pt x="11606459" y="2120534"/>
                </a:lnTo>
                <a:cubicBezTo>
                  <a:pt x="11609379" y="2112792"/>
                  <a:pt x="11603286" y="2104035"/>
                  <a:pt x="11594783" y="2104035"/>
                </a:cubicBezTo>
                <a:lnTo>
                  <a:pt x="11391715" y="2104035"/>
                </a:lnTo>
                <a:cubicBezTo>
                  <a:pt x="11304904" y="2104035"/>
                  <a:pt x="11230911" y="2143252"/>
                  <a:pt x="11200578" y="2222956"/>
                </a:cubicBezTo>
                <a:lnTo>
                  <a:pt x="11160472" y="2328044"/>
                </a:lnTo>
                <a:cubicBezTo>
                  <a:pt x="11157934" y="2334771"/>
                  <a:pt x="11163264" y="2342386"/>
                  <a:pt x="11170626" y="2342386"/>
                </a:cubicBezTo>
                <a:close/>
                <a:moveTo>
                  <a:pt x="11614202" y="2342386"/>
                </a:moveTo>
                <a:lnTo>
                  <a:pt x="11820569" y="2342386"/>
                </a:lnTo>
                <a:cubicBezTo>
                  <a:pt x="11906746" y="2342386"/>
                  <a:pt x="11982008" y="2291238"/>
                  <a:pt x="12012214" y="2212168"/>
                </a:cubicBezTo>
                <a:lnTo>
                  <a:pt x="12050035" y="2120534"/>
                </a:lnTo>
                <a:cubicBezTo>
                  <a:pt x="12052954" y="2112792"/>
                  <a:pt x="12046862" y="2104035"/>
                  <a:pt x="12038359" y="2104035"/>
                </a:cubicBezTo>
                <a:lnTo>
                  <a:pt x="11835291" y="2104035"/>
                </a:lnTo>
                <a:cubicBezTo>
                  <a:pt x="11748480" y="2104035"/>
                  <a:pt x="11674487" y="2143252"/>
                  <a:pt x="11644154" y="2222956"/>
                </a:cubicBezTo>
                <a:lnTo>
                  <a:pt x="11604048" y="2328044"/>
                </a:lnTo>
                <a:cubicBezTo>
                  <a:pt x="11601510" y="2334771"/>
                  <a:pt x="11606840" y="2342386"/>
                  <a:pt x="11614202" y="2342386"/>
                </a:cubicBezTo>
                <a:close/>
                <a:moveTo>
                  <a:pt x="12183933" y="2040703"/>
                </a:moveTo>
                <a:lnTo>
                  <a:pt x="12183933" y="1802987"/>
                </a:lnTo>
                <a:cubicBezTo>
                  <a:pt x="12098391" y="1803876"/>
                  <a:pt x="12025794" y="1843093"/>
                  <a:pt x="11995841" y="1921782"/>
                </a:cubicBezTo>
                <a:lnTo>
                  <a:pt x="11955736" y="2026869"/>
                </a:lnTo>
                <a:cubicBezTo>
                  <a:pt x="11953197" y="2033596"/>
                  <a:pt x="11958528" y="2041211"/>
                  <a:pt x="11965889" y="2041211"/>
                </a:cubicBezTo>
                <a:lnTo>
                  <a:pt x="12172257" y="2041211"/>
                </a:lnTo>
                <a:cubicBezTo>
                  <a:pt x="12176191" y="2041211"/>
                  <a:pt x="12180125" y="2040957"/>
                  <a:pt x="12184060" y="2040830"/>
                </a:cubicBezTo>
                <a:close/>
                <a:moveTo>
                  <a:pt x="10716896" y="2328044"/>
                </a:moveTo>
                <a:lnTo>
                  <a:pt x="10757002" y="2222956"/>
                </a:lnTo>
                <a:cubicBezTo>
                  <a:pt x="10787335" y="2143379"/>
                  <a:pt x="10861328" y="2104035"/>
                  <a:pt x="10948139" y="2104035"/>
                </a:cubicBezTo>
                <a:lnTo>
                  <a:pt x="11151207" y="2104035"/>
                </a:lnTo>
                <a:cubicBezTo>
                  <a:pt x="11159711" y="2104035"/>
                  <a:pt x="11165803" y="2112665"/>
                  <a:pt x="11162884" y="2120534"/>
                </a:cubicBezTo>
                <a:lnTo>
                  <a:pt x="11125062" y="2212168"/>
                </a:lnTo>
                <a:cubicBezTo>
                  <a:pt x="11094856" y="2291238"/>
                  <a:pt x="11019594" y="2342386"/>
                  <a:pt x="10933417" y="2342386"/>
                </a:cubicBezTo>
                <a:lnTo>
                  <a:pt x="10727050" y="2342386"/>
                </a:lnTo>
                <a:cubicBezTo>
                  <a:pt x="10719688" y="2342386"/>
                  <a:pt x="10714358" y="2334771"/>
                  <a:pt x="10716896" y="2328044"/>
                </a:cubicBezTo>
                <a:close/>
                <a:moveTo>
                  <a:pt x="10756749" y="2309514"/>
                </a:moveTo>
                <a:cubicBezTo>
                  <a:pt x="10756240" y="2310656"/>
                  <a:pt x="10757129" y="2311926"/>
                  <a:pt x="10758398" y="2311926"/>
                </a:cubicBezTo>
                <a:lnTo>
                  <a:pt x="10933417" y="2311926"/>
                </a:lnTo>
                <a:cubicBezTo>
                  <a:pt x="11006902" y="2311926"/>
                  <a:pt x="11070869" y="2268520"/>
                  <a:pt x="11096506" y="2201380"/>
                </a:cubicBezTo>
                <a:lnTo>
                  <a:pt x="11096506" y="2201000"/>
                </a:lnTo>
                <a:cubicBezTo>
                  <a:pt x="11096506" y="2201000"/>
                  <a:pt x="11096760" y="2200619"/>
                  <a:pt x="11096760" y="2200619"/>
                </a:cubicBezTo>
                <a:lnTo>
                  <a:pt x="11122905" y="2137160"/>
                </a:lnTo>
                <a:cubicBezTo>
                  <a:pt x="11123412" y="2136018"/>
                  <a:pt x="11122523" y="2134749"/>
                  <a:pt x="11121255" y="2134749"/>
                </a:cubicBezTo>
                <a:lnTo>
                  <a:pt x="10948012" y="2134749"/>
                </a:lnTo>
                <a:cubicBezTo>
                  <a:pt x="10868689" y="2134749"/>
                  <a:pt x="10809419" y="2170920"/>
                  <a:pt x="10785431" y="2233998"/>
                </a:cubicBezTo>
                <a:lnTo>
                  <a:pt x="10756621" y="2309514"/>
                </a:lnTo>
                <a:close/>
                <a:moveTo>
                  <a:pt x="8050364" y="2104162"/>
                </a:moveTo>
                <a:lnTo>
                  <a:pt x="7847296" y="2104162"/>
                </a:lnTo>
                <a:cubicBezTo>
                  <a:pt x="7760485" y="2104162"/>
                  <a:pt x="7686492" y="2143379"/>
                  <a:pt x="7656159" y="2223084"/>
                </a:cubicBezTo>
                <a:lnTo>
                  <a:pt x="7616053" y="2328171"/>
                </a:lnTo>
                <a:cubicBezTo>
                  <a:pt x="7613515" y="2334898"/>
                  <a:pt x="7618845" y="2342513"/>
                  <a:pt x="7626206" y="2342513"/>
                </a:cubicBezTo>
                <a:lnTo>
                  <a:pt x="7832574" y="2342513"/>
                </a:lnTo>
                <a:cubicBezTo>
                  <a:pt x="7918751" y="2342513"/>
                  <a:pt x="7994012" y="2291365"/>
                  <a:pt x="8024219" y="2212295"/>
                </a:cubicBezTo>
                <a:lnTo>
                  <a:pt x="8062041" y="2120661"/>
                </a:lnTo>
                <a:cubicBezTo>
                  <a:pt x="8064960" y="2112919"/>
                  <a:pt x="8058868" y="2104162"/>
                  <a:pt x="8050364" y="2104162"/>
                </a:cubicBezTo>
                <a:close/>
                <a:moveTo>
                  <a:pt x="9842563" y="2342386"/>
                </a:moveTo>
                <a:lnTo>
                  <a:pt x="10048931" y="2342386"/>
                </a:lnTo>
                <a:cubicBezTo>
                  <a:pt x="10135107" y="2342386"/>
                  <a:pt x="10210369" y="2291238"/>
                  <a:pt x="10240575" y="2212168"/>
                </a:cubicBezTo>
                <a:lnTo>
                  <a:pt x="10278397" y="2120534"/>
                </a:lnTo>
                <a:cubicBezTo>
                  <a:pt x="10281316" y="2112792"/>
                  <a:pt x="10275224" y="2104035"/>
                  <a:pt x="10266720" y="2104035"/>
                </a:cubicBezTo>
                <a:lnTo>
                  <a:pt x="10063653" y="2104035"/>
                </a:lnTo>
                <a:cubicBezTo>
                  <a:pt x="9976842" y="2104035"/>
                  <a:pt x="9902849" y="2143252"/>
                  <a:pt x="9872515" y="2222956"/>
                </a:cubicBezTo>
                <a:lnTo>
                  <a:pt x="9832410" y="2328044"/>
                </a:lnTo>
                <a:cubicBezTo>
                  <a:pt x="9829871" y="2334771"/>
                  <a:pt x="9835201" y="2342386"/>
                  <a:pt x="9842563" y="2342386"/>
                </a:cubicBezTo>
                <a:close/>
                <a:moveTo>
                  <a:pt x="8288207" y="2104162"/>
                </a:moveTo>
                <a:lnTo>
                  <a:pt x="8491275" y="2104162"/>
                </a:lnTo>
                <a:cubicBezTo>
                  <a:pt x="8499778" y="2104162"/>
                  <a:pt x="8505870" y="2112792"/>
                  <a:pt x="8502951" y="2120661"/>
                </a:cubicBezTo>
                <a:lnTo>
                  <a:pt x="8465129" y="2212295"/>
                </a:lnTo>
                <a:cubicBezTo>
                  <a:pt x="8434924" y="2291365"/>
                  <a:pt x="8359661" y="2342513"/>
                  <a:pt x="8273485" y="2342513"/>
                </a:cubicBezTo>
                <a:lnTo>
                  <a:pt x="8067117" y="2342513"/>
                </a:lnTo>
                <a:cubicBezTo>
                  <a:pt x="8059756" y="2342513"/>
                  <a:pt x="8054425" y="2334898"/>
                  <a:pt x="8056964" y="2328171"/>
                </a:cubicBezTo>
                <a:lnTo>
                  <a:pt x="8097069" y="2223084"/>
                </a:lnTo>
                <a:cubicBezTo>
                  <a:pt x="8127403" y="2143506"/>
                  <a:pt x="8201396" y="2104162"/>
                  <a:pt x="8288207" y="2104162"/>
                </a:cubicBezTo>
                <a:close/>
                <a:moveTo>
                  <a:pt x="8461449" y="2134622"/>
                </a:moveTo>
                <a:lnTo>
                  <a:pt x="8288207" y="2134622"/>
                </a:lnTo>
                <a:cubicBezTo>
                  <a:pt x="8208884" y="2134622"/>
                  <a:pt x="8149613" y="2170794"/>
                  <a:pt x="8125626" y="2233872"/>
                </a:cubicBezTo>
                <a:lnTo>
                  <a:pt x="8096816" y="2309387"/>
                </a:lnTo>
                <a:cubicBezTo>
                  <a:pt x="8096308" y="2310529"/>
                  <a:pt x="8097196" y="2311799"/>
                  <a:pt x="8098466" y="2311799"/>
                </a:cubicBezTo>
                <a:lnTo>
                  <a:pt x="8273485" y="2311799"/>
                </a:lnTo>
                <a:cubicBezTo>
                  <a:pt x="8346969" y="2311799"/>
                  <a:pt x="8410936" y="2268393"/>
                  <a:pt x="8436573" y="2201254"/>
                </a:cubicBezTo>
                <a:lnTo>
                  <a:pt x="8436573" y="2200873"/>
                </a:lnTo>
                <a:cubicBezTo>
                  <a:pt x="8436573" y="2200873"/>
                  <a:pt x="8436827" y="2200492"/>
                  <a:pt x="8436827" y="2200492"/>
                </a:cubicBezTo>
                <a:lnTo>
                  <a:pt x="8462972" y="2137034"/>
                </a:lnTo>
                <a:cubicBezTo>
                  <a:pt x="8463480" y="2135891"/>
                  <a:pt x="8462591" y="2134622"/>
                  <a:pt x="8461322" y="2134622"/>
                </a:cubicBezTo>
                <a:close/>
                <a:moveTo>
                  <a:pt x="12172130" y="1127914"/>
                </a:moveTo>
                <a:cubicBezTo>
                  <a:pt x="12169591" y="1134641"/>
                  <a:pt x="12174922" y="1142256"/>
                  <a:pt x="12182283" y="1142256"/>
                </a:cubicBezTo>
                <a:lnTo>
                  <a:pt x="12183933" y="1142256"/>
                </a:lnTo>
                <a:lnTo>
                  <a:pt x="12183933" y="1097200"/>
                </a:lnTo>
                <a:lnTo>
                  <a:pt x="12172257" y="1127914"/>
                </a:lnTo>
                <a:close/>
                <a:moveTo>
                  <a:pt x="6202448" y="2041084"/>
                </a:moveTo>
                <a:lnTo>
                  <a:pt x="6408816" y="2041084"/>
                </a:lnTo>
                <a:cubicBezTo>
                  <a:pt x="6424427" y="2041084"/>
                  <a:pt x="6439657" y="2039307"/>
                  <a:pt x="6454252" y="2036134"/>
                </a:cubicBezTo>
                <a:cubicBezTo>
                  <a:pt x="6382036" y="2037784"/>
                  <a:pt x="6309694" y="2038546"/>
                  <a:pt x="6237224" y="2038546"/>
                </a:cubicBezTo>
                <a:lnTo>
                  <a:pt x="6195722" y="2038546"/>
                </a:lnTo>
                <a:cubicBezTo>
                  <a:pt x="6197498" y="2040069"/>
                  <a:pt x="6199910" y="2041084"/>
                  <a:pt x="6202448" y="2041084"/>
                </a:cubicBezTo>
                <a:close/>
                <a:moveTo>
                  <a:pt x="6718748" y="2104162"/>
                </a:moveTo>
                <a:lnTo>
                  <a:pt x="6515680" y="2104162"/>
                </a:lnTo>
                <a:cubicBezTo>
                  <a:pt x="6428869" y="2104162"/>
                  <a:pt x="6354876" y="2143379"/>
                  <a:pt x="6324543" y="2223084"/>
                </a:cubicBezTo>
                <a:lnTo>
                  <a:pt x="6284437" y="2328171"/>
                </a:lnTo>
                <a:cubicBezTo>
                  <a:pt x="6281899" y="2334898"/>
                  <a:pt x="6287229" y="2342513"/>
                  <a:pt x="6294590" y="2342513"/>
                </a:cubicBezTo>
                <a:lnTo>
                  <a:pt x="6500958" y="2342513"/>
                </a:lnTo>
                <a:cubicBezTo>
                  <a:pt x="6587135" y="2342513"/>
                  <a:pt x="6662396" y="2291365"/>
                  <a:pt x="6692603" y="2212295"/>
                </a:cubicBezTo>
                <a:lnTo>
                  <a:pt x="6730424" y="2120661"/>
                </a:lnTo>
                <a:cubicBezTo>
                  <a:pt x="6733344" y="2112919"/>
                  <a:pt x="6727251" y="2104162"/>
                  <a:pt x="6718748" y="2104162"/>
                </a:cubicBezTo>
                <a:close/>
                <a:moveTo>
                  <a:pt x="8842835" y="1802860"/>
                </a:moveTo>
                <a:lnTo>
                  <a:pt x="8639767" y="1802860"/>
                </a:lnTo>
                <a:cubicBezTo>
                  <a:pt x="8552956" y="1802860"/>
                  <a:pt x="8478963" y="1842077"/>
                  <a:pt x="8448630" y="1921782"/>
                </a:cubicBezTo>
                <a:lnTo>
                  <a:pt x="8408525" y="2026869"/>
                </a:lnTo>
                <a:cubicBezTo>
                  <a:pt x="8405986" y="2033596"/>
                  <a:pt x="8411316" y="2041211"/>
                  <a:pt x="8418678" y="2041211"/>
                </a:cubicBezTo>
                <a:lnTo>
                  <a:pt x="8625045" y="2041211"/>
                </a:lnTo>
                <a:cubicBezTo>
                  <a:pt x="8711222" y="2041211"/>
                  <a:pt x="8786484" y="1990063"/>
                  <a:pt x="8816690" y="1910994"/>
                </a:cubicBezTo>
                <a:lnTo>
                  <a:pt x="8854512" y="1819360"/>
                </a:lnTo>
                <a:cubicBezTo>
                  <a:pt x="8857431" y="1811617"/>
                  <a:pt x="8851339" y="1802860"/>
                  <a:pt x="8842835" y="1802860"/>
                </a:cubicBezTo>
                <a:close/>
                <a:moveTo>
                  <a:pt x="7606788" y="2104162"/>
                </a:moveTo>
                <a:lnTo>
                  <a:pt x="7403721" y="2104162"/>
                </a:lnTo>
                <a:cubicBezTo>
                  <a:pt x="7316909" y="2104162"/>
                  <a:pt x="7242916" y="2143379"/>
                  <a:pt x="7212583" y="2223084"/>
                </a:cubicBezTo>
                <a:lnTo>
                  <a:pt x="7172477" y="2328171"/>
                </a:lnTo>
                <a:cubicBezTo>
                  <a:pt x="7169939" y="2334898"/>
                  <a:pt x="7175270" y="2342513"/>
                  <a:pt x="7182630" y="2342513"/>
                </a:cubicBezTo>
                <a:lnTo>
                  <a:pt x="7388998" y="2342513"/>
                </a:lnTo>
                <a:cubicBezTo>
                  <a:pt x="7475175" y="2342513"/>
                  <a:pt x="7550437" y="2291365"/>
                  <a:pt x="7580644" y="2212295"/>
                </a:cubicBezTo>
                <a:lnTo>
                  <a:pt x="7618465" y="2120661"/>
                </a:lnTo>
                <a:cubicBezTo>
                  <a:pt x="7621383" y="2112919"/>
                  <a:pt x="7615292" y="2104162"/>
                  <a:pt x="7606788" y="2104162"/>
                </a:cubicBezTo>
                <a:close/>
                <a:moveTo>
                  <a:pt x="11578030" y="598415"/>
                </a:moveTo>
                <a:lnTo>
                  <a:pt x="11578030" y="598415"/>
                </a:lnTo>
                <a:cubicBezTo>
                  <a:pt x="11578030" y="598415"/>
                  <a:pt x="11374962" y="598415"/>
                  <a:pt x="11374962" y="598415"/>
                </a:cubicBezTo>
                <a:cubicBezTo>
                  <a:pt x="11288151" y="598415"/>
                  <a:pt x="11214158" y="637632"/>
                  <a:pt x="11183825" y="717336"/>
                </a:cubicBezTo>
                <a:lnTo>
                  <a:pt x="11143719" y="822424"/>
                </a:lnTo>
                <a:cubicBezTo>
                  <a:pt x="11141181" y="829151"/>
                  <a:pt x="11146511" y="836766"/>
                  <a:pt x="11153872" y="836766"/>
                </a:cubicBezTo>
                <a:lnTo>
                  <a:pt x="11360240" y="836766"/>
                </a:lnTo>
                <a:cubicBezTo>
                  <a:pt x="11446417" y="836766"/>
                  <a:pt x="11521678" y="785618"/>
                  <a:pt x="11551885" y="706548"/>
                </a:cubicBezTo>
                <a:lnTo>
                  <a:pt x="11589706" y="614914"/>
                </a:lnTo>
                <a:cubicBezTo>
                  <a:pt x="11592626" y="607172"/>
                  <a:pt x="11586533" y="598415"/>
                  <a:pt x="11578030" y="598415"/>
                </a:cubicBezTo>
                <a:close/>
                <a:moveTo>
                  <a:pt x="10874147" y="1022826"/>
                </a:moveTo>
                <a:lnTo>
                  <a:pt x="10834041" y="1127914"/>
                </a:lnTo>
                <a:cubicBezTo>
                  <a:pt x="10831502" y="1134641"/>
                  <a:pt x="10836833" y="1142256"/>
                  <a:pt x="10844194" y="1142256"/>
                </a:cubicBezTo>
                <a:lnTo>
                  <a:pt x="11050562" y="1142256"/>
                </a:lnTo>
                <a:cubicBezTo>
                  <a:pt x="11136738" y="1142256"/>
                  <a:pt x="11212001" y="1091108"/>
                  <a:pt x="11242207" y="1012038"/>
                </a:cubicBezTo>
                <a:lnTo>
                  <a:pt x="11280028" y="920404"/>
                </a:lnTo>
                <a:cubicBezTo>
                  <a:pt x="11282947" y="912662"/>
                  <a:pt x="11276855" y="903905"/>
                  <a:pt x="11268352" y="903905"/>
                </a:cubicBezTo>
                <a:lnTo>
                  <a:pt x="11065284" y="903905"/>
                </a:lnTo>
                <a:cubicBezTo>
                  <a:pt x="10978473" y="903905"/>
                  <a:pt x="10904480" y="943122"/>
                  <a:pt x="10874147" y="1022826"/>
                </a:cubicBezTo>
                <a:close/>
                <a:moveTo>
                  <a:pt x="12071104" y="717336"/>
                </a:moveTo>
                <a:lnTo>
                  <a:pt x="12030998" y="822424"/>
                </a:lnTo>
                <a:cubicBezTo>
                  <a:pt x="12028459" y="829151"/>
                  <a:pt x="12033790" y="836766"/>
                  <a:pt x="12041151" y="836766"/>
                </a:cubicBezTo>
                <a:lnTo>
                  <a:pt x="12183933" y="836766"/>
                </a:lnTo>
                <a:lnTo>
                  <a:pt x="12183933" y="806306"/>
                </a:lnTo>
                <a:lnTo>
                  <a:pt x="12072500" y="806306"/>
                </a:lnTo>
                <a:cubicBezTo>
                  <a:pt x="12071230" y="806306"/>
                  <a:pt x="12070342" y="805036"/>
                  <a:pt x="12070850" y="803894"/>
                </a:cubicBezTo>
                <a:lnTo>
                  <a:pt x="12099660" y="728378"/>
                </a:lnTo>
                <a:cubicBezTo>
                  <a:pt x="12114890" y="688399"/>
                  <a:pt x="12144335" y="659335"/>
                  <a:pt x="12183933" y="643344"/>
                </a:cubicBezTo>
                <a:lnTo>
                  <a:pt x="12183933" y="610853"/>
                </a:lnTo>
                <a:cubicBezTo>
                  <a:pt x="12132659" y="627987"/>
                  <a:pt x="12091791" y="663397"/>
                  <a:pt x="12071104" y="717591"/>
                </a:cubicBezTo>
                <a:close/>
                <a:moveTo>
                  <a:pt x="9738618" y="1621241"/>
                </a:moveTo>
                <a:lnTo>
                  <a:pt x="9698512" y="1726329"/>
                </a:lnTo>
                <a:cubicBezTo>
                  <a:pt x="9695974" y="1733056"/>
                  <a:pt x="9701304" y="1740671"/>
                  <a:pt x="9708665" y="1740671"/>
                </a:cubicBezTo>
                <a:lnTo>
                  <a:pt x="9915033" y="1740671"/>
                </a:lnTo>
                <a:cubicBezTo>
                  <a:pt x="10001210" y="1740671"/>
                  <a:pt x="10076471" y="1689523"/>
                  <a:pt x="10106678" y="1610453"/>
                </a:cubicBezTo>
                <a:lnTo>
                  <a:pt x="10144499" y="1518819"/>
                </a:lnTo>
                <a:cubicBezTo>
                  <a:pt x="10147418" y="1511077"/>
                  <a:pt x="10141326" y="1502320"/>
                  <a:pt x="10132823" y="1502320"/>
                </a:cubicBezTo>
                <a:lnTo>
                  <a:pt x="9929755" y="1502320"/>
                </a:lnTo>
                <a:cubicBezTo>
                  <a:pt x="9842944" y="1502320"/>
                  <a:pt x="9768951" y="1541537"/>
                  <a:pt x="9738618" y="1621241"/>
                </a:cubicBezTo>
                <a:close/>
                <a:moveTo>
                  <a:pt x="10522713" y="1324128"/>
                </a:moveTo>
                <a:lnTo>
                  <a:pt x="10482607" y="1429216"/>
                </a:lnTo>
                <a:cubicBezTo>
                  <a:pt x="10480068" y="1435942"/>
                  <a:pt x="10485399" y="1443557"/>
                  <a:pt x="10492760" y="1443557"/>
                </a:cubicBezTo>
                <a:lnTo>
                  <a:pt x="10699128" y="1443557"/>
                </a:lnTo>
                <a:cubicBezTo>
                  <a:pt x="10785305" y="1443557"/>
                  <a:pt x="10860567" y="1392410"/>
                  <a:pt x="10890773" y="1313340"/>
                </a:cubicBezTo>
                <a:lnTo>
                  <a:pt x="10928594" y="1221706"/>
                </a:lnTo>
                <a:cubicBezTo>
                  <a:pt x="10931513" y="1213964"/>
                  <a:pt x="10925421" y="1205207"/>
                  <a:pt x="10916918" y="1205207"/>
                </a:cubicBezTo>
                <a:lnTo>
                  <a:pt x="10713850" y="1205207"/>
                </a:lnTo>
                <a:cubicBezTo>
                  <a:pt x="10627039" y="1205207"/>
                  <a:pt x="10553046" y="1244424"/>
                  <a:pt x="10522713" y="1324128"/>
                </a:cubicBezTo>
                <a:close/>
                <a:moveTo>
                  <a:pt x="9083344" y="1802860"/>
                </a:moveTo>
                <a:lnTo>
                  <a:pt x="9286411" y="1802860"/>
                </a:lnTo>
                <a:cubicBezTo>
                  <a:pt x="9294914" y="1802860"/>
                  <a:pt x="9301007" y="1811491"/>
                  <a:pt x="9298087" y="1819360"/>
                </a:cubicBezTo>
                <a:lnTo>
                  <a:pt x="9260266" y="1910994"/>
                </a:lnTo>
                <a:cubicBezTo>
                  <a:pt x="9230060" y="1990063"/>
                  <a:pt x="9154798" y="2041211"/>
                  <a:pt x="9068621" y="2041211"/>
                </a:cubicBezTo>
                <a:lnTo>
                  <a:pt x="8862254" y="2041211"/>
                </a:lnTo>
                <a:cubicBezTo>
                  <a:pt x="8854892" y="2041211"/>
                  <a:pt x="8849562" y="2033596"/>
                  <a:pt x="8852101" y="2026869"/>
                </a:cubicBezTo>
                <a:lnTo>
                  <a:pt x="8892206" y="1921782"/>
                </a:lnTo>
                <a:cubicBezTo>
                  <a:pt x="8922540" y="1842205"/>
                  <a:pt x="8996533" y="1802860"/>
                  <a:pt x="9083344" y="1802860"/>
                </a:cubicBezTo>
                <a:close/>
                <a:moveTo>
                  <a:pt x="9256459" y="1833320"/>
                </a:moveTo>
                <a:lnTo>
                  <a:pt x="9083217" y="1833320"/>
                </a:lnTo>
                <a:cubicBezTo>
                  <a:pt x="9003893" y="1833320"/>
                  <a:pt x="8944623" y="1869492"/>
                  <a:pt x="8920635" y="1932570"/>
                </a:cubicBezTo>
                <a:lnTo>
                  <a:pt x="8891826" y="2008086"/>
                </a:lnTo>
                <a:cubicBezTo>
                  <a:pt x="8891318" y="2009228"/>
                  <a:pt x="8892206" y="2010497"/>
                  <a:pt x="8893475" y="2010497"/>
                </a:cubicBezTo>
                <a:lnTo>
                  <a:pt x="9068494" y="2010497"/>
                </a:lnTo>
                <a:cubicBezTo>
                  <a:pt x="9141979" y="2010497"/>
                  <a:pt x="9205946" y="1967091"/>
                  <a:pt x="9231583" y="1899952"/>
                </a:cubicBezTo>
                <a:lnTo>
                  <a:pt x="9231583" y="1899571"/>
                </a:lnTo>
                <a:cubicBezTo>
                  <a:pt x="9231583" y="1899571"/>
                  <a:pt x="9231837" y="1899190"/>
                  <a:pt x="9231837" y="1899190"/>
                </a:cubicBezTo>
                <a:lnTo>
                  <a:pt x="9257982" y="1835732"/>
                </a:lnTo>
                <a:cubicBezTo>
                  <a:pt x="9258489" y="1834589"/>
                  <a:pt x="9257601" y="1833320"/>
                  <a:pt x="9256332" y="1833320"/>
                </a:cubicBezTo>
                <a:close/>
                <a:moveTo>
                  <a:pt x="3174582" y="2104162"/>
                </a:moveTo>
                <a:lnTo>
                  <a:pt x="3174582" y="2104162"/>
                </a:lnTo>
                <a:cubicBezTo>
                  <a:pt x="3183086" y="2104162"/>
                  <a:pt x="3189178" y="2112792"/>
                  <a:pt x="3186259" y="2120661"/>
                </a:cubicBezTo>
                <a:lnTo>
                  <a:pt x="3148437" y="2212295"/>
                </a:lnTo>
                <a:cubicBezTo>
                  <a:pt x="3118231" y="2291365"/>
                  <a:pt x="3042969" y="2342513"/>
                  <a:pt x="2956792" y="2342513"/>
                </a:cubicBezTo>
                <a:lnTo>
                  <a:pt x="2750425" y="2342513"/>
                </a:lnTo>
                <a:cubicBezTo>
                  <a:pt x="2743063" y="2342513"/>
                  <a:pt x="2737733" y="2334898"/>
                  <a:pt x="2740271" y="2328171"/>
                </a:cubicBezTo>
                <a:lnTo>
                  <a:pt x="2780377" y="2223084"/>
                </a:lnTo>
                <a:cubicBezTo>
                  <a:pt x="2810710" y="2143506"/>
                  <a:pt x="2884703" y="2104162"/>
                  <a:pt x="2971515" y="2104162"/>
                </a:cubicBezTo>
                <a:lnTo>
                  <a:pt x="3174582" y="2104162"/>
                </a:lnTo>
                <a:close/>
                <a:moveTo>
                  <a:pt x="3146407" y="2137160"/>
                </a:moveTo>
                <a:cubicBezTo>
                  <a:pt x="3146914" y="2136018"/>
                  <a:pt x="3146026" y="2134749"/>
                  <a:pt x="3144757" y="2134749"/>
                </a:cubicBezTo>
                <a:lnTo>
                  <a:pt x="2971515" y="2134749"/>
                </a:lnTo>
                <a:cubicBezTo>
                  <a:pt x="2892191" y="2134749"/>
                  <a:pt x="2832921" y="2170920"/>
                  <a:pt x="2808934" y="2233998"/>
                </a:cubicBezTo>
                <a:lnTo>
                  <a:pt x="2780123" y="2309514"/>
                </a:lnTo>
                <a:cubicBezTo>
                  <a:pt x="2779616" y="2310656"/>
                  <a:pt x="2780504" y="2311926"/>
                  <a:pt x="2781773" y="2311926"/>
                </a:cubicBezTo>
                <a:lnTo>
                  <a:pt x="2956792" y="2311926"/>
                </a:lnTo>
                <a:cubicBezTo>
                  <a:pt x="3030277" y="2311926"/>
                  <a:pt x="3094244" y="2268520"/>
                  <a:pt x="3119881" y="2201380"/>
                </a:cubicBezTo>
                <a:lnTo>
                  <a:pt x="3119881" y="2201000"/>
                </a:lnTo>
                <a:cubicBezTo>
                  <a:pt x="3119881" y="2201000"/>
                  <a:pt x="3120135" y="2200619"/>
                  <a:pt x="3120135" y="2200619"/>
                </a:cubicBezTo>
                <a:lnTo>
                  <a:pt x="3146280" y="2137160"/>
                </a:lnTo>
                <a:close/>
                <a:moveTo>
                  <a:pt x="9388834" y="2328044"/>
                </a:moveTo>
                <a:lnTo>
                  <a:pt x="9428939" y="2222956"/>
                </a:lnTo>
                <a:cubicBezTo>
                  <a:pt x="9459273" y="2143379"/>
                  <a:pt x="9533266" y="2104035"/>
                  <a:pt x="9620077" y="2104035"/>
                </a:cubicBezTo>
                <a:lnTo>
                  <a:pt x="9823144" y="2104035"/>
                </a:lnTo>
                <a:cubicBezTo>
                  <a:pt x="9831648" y="2104035"/>
                  <a:pt x="9837740" y="2112665"/>
                  <a:pt x="9834821" y="2120534"/>
                </a:cubicBezTo>
                <a:lnTo>
                  <a:pt x="9796999" y="2212168"/>
                </a:lnTo>
                <a:cubicBezTo>
                  <a:pt x="9766794" y="2291238"/>
                  <a:pt x="9691531" y="2342386"/>
                  <a:pt x="9605354" y="2342386"/>
                </a:cubicBezTo>
                <a:lnTo>
                  <a:pt x="9398987" y="2342386"/>
                </a:lnTo>
                <a:cubicBezTo>
                  <a:pt x="9391625" y="2342386"/>
                  <a:pt x="9386295" y="2334771"/>
                  <a:pt x="9388834" y="2328044"/>
                </a:cubicBezTo>
                <a:close/>
                <a:moveTo>
                  <a:pt x="9428559" y="2309514"/>
                </a:moveTo>
                <a:cubicBezTo>
                  <a:pt x="9428051" y="2310656"/>
                  <a:pt x="9428939" y="2311926"/>
                  <a:pt x="9430209" y="2311926"/>
                </a:cubicBezTo>
                <a:lnTo>
                  <a:pt x="9605227" y="2311926"/>
                </a:lnTo>
                <a:cubicBezTo>
                  <a:pt x="9678713" y="2311926"/>
                  <a:pt x="9742679" y="2268520"/>
                  <a:pt x="9768317" y="2201380"/>
                </a:cubicBezTo>
                <a:lnTo>
                  <a:pt x="9768317" y="2201000"/>
                </a:lnTo>
                <a:cubicBezTo>
                  <a:pt x="9768317" y="2201000"/>
                  <a:pt x="9768570" y="2200619"/>
                  <a:pt x="9768570" y="2200619"/>
                </a:cubicBezTo>
                <a:lnTo>
                  <a:pt x="9794715" y="2137160"/>
                </a:lnTo>
                <a:cubicBezTo>
                  <a:pt x="9795223" y="2136018"/>
                  <a:pt x="9794334" y="2134749"/>
                  <a:pt x="9793065" y="2134749"/>
                </a:cubicBezTo>
                <a:lnTo>
                  <a:pt x="9619823" y="2134749"/>
                </a:lnTo>
                <a:cubicBezTo>
                  <a:pt x="9540500" y="2134749"/>
                  <a:pt x="9481230" y="2170920"/>
                  <a:pt x="9457242" y="2233998"/>
                </a:cubicBezTo>
                <a:lnTo>
                  <a:pt x="9428432" y="2309514"/>
                </a:lnTo>
                <a:close/>
                <a:moveTo>
                  <a:pt x="10476007" y="1205207"/>
                </a:moveTo>
                <a:lnTo>
                  <a:pt x="10476007" y="1205207"/>
                </a:lnTo>
                <a:cubicBezTo>
                  <a:pt x="10484511" y="1205207"/>
                  <a:pt x="10490603" y="1213837"/>
                  <a:pt x="10487684" y="1221706"/>
                </a:cubicBezTo>
                <a:lnTo>
                  <a:pt x="10449862" y="1313340"/>
                </a:lnTo>
                <a:cubicBezTo>
                  <a:pt x="10419655" y="1392410"/>
                  <a:pt x="10344394" y="1443557"/>
                  <a:pt x="10258217" y="1443557"/>
                </a:cubicBezTo>
                <a:lnTo>
                  <a:pt x="10051849" y="1443557"/>
                </a:lnTo>
                <a:cubicBezTo>
                  <a:pt x="10044488" y="1443557"/>
                  <a:pt x="10039158" y="1435942"/>
                  <a:pt x="10041696" y="1429216"/>
                </a:cubicBezTo>
                <a:lnTo>
                  <a:pt x="10081802" y="1324128"/>
                </a:lnTo>
                <a:cubicBezTo>
                  <a:pt x="10112135" y="1244551"/>
                  <a:pt x="10186128" y="1205207"/>
                  <a:pt x="10272939" y="1205207"/>
                </a:cubicBezTo>
                <a:lnTo>
                  <a:pt x="10476007" y="1205207"/>
                </a:lnTo>
                <a:close/>
                <a:moveTo>
                  <a:pt x="10447704" y="1238205"/>
                </a:moveTo>
                <a:cubicBezTo>
                  <a:pt x="10448212" y="1237063"/>
                  <a:pt x="10447324" y="1235794"/>
                  <a:pt x="10446054" y="1235794"/>
                </a:cubicBezTo>
                <a:lnTo>
                  <a:pt x="10272813" y="1235794"/>
                </a:lnTo>
                <a:cubicBezTo>
                  <a:pt x="10193490" y="1235794"/>
                  <a:pt x="10134219" y="1271965"/>
                  <a:pt x="10110232" y="1335043"/>
                </a:cubicBezTo>
                <a:lnTo>
                  <a:pt x="10081421" y="1410559"/>
                </a:lnTo>
                <a:cubicBezTo>
                  <a:pt x="10080914" y="1411701"/>
                  <a:pt x="10081802" y="1412970"/>
                  <a:pt x="10083071" y="1412970"/>
                </a:cubicBezTo>
                <a:lnTo>
                  <a:pt x="10258090" y="1412970"/>
                </a:lnTo>
                <a:cubicBezTo>
                  <a:pt x="10331576" y="1412970"/>
                  <a:pt x="10395542" y="1369565"/>
                  <a:pt x="10421179" y="1302425"/>
                </a:cubicBezTo>
                <a:lnTo>
                  <a:pt x="10421179" y="1302045"/>
                </a:lnTo>
                <a:cubicBezTo>
                  <a:pt x="10421179" y="1302045"/>
                  <a:pt x="10421432" y="1301664"/>
                  <a:pt x="10421432" y="1301664"/>
                </a:cubicBezTo>
                <a:lnTo>
                  <a:pt x="10447577" y="1238205"/>
                </a:lnTo>
                <a:close/>
                <a:moveTo>
                  <a:pt x="11711927" y="903905"/>
                </a:moveTo>
                <a:lnTo>
                  <a:pt x="11711927" y="903905"/>
                </a:lnTo>
                <a:cubicBezTo>
                  <a:pt x="11720431" y="903905"/>
                  <a:pt x="11726523" y="912535"/>
                  <a:pt x="11723604" y="920404"/>
                </a:cubicBezTo>
                <a:lnTo>
                  <a:pt x="11685782" y="1012038"/>
                </a:lnTo>
                <a:cubicBezTo>
                  <a:pt x="11655576" y="1091108"/>
                  <a:pt x="11580314" y="1142256"/>
                  <a:pt x="11494138" y="1142256"/>
                </a:cubicBezTo>
                <a:lnTo>
                  <a:pt x="11287770" y="1142256"/>
                </a:lnTo>
                <a:cubicBezTo>
                  <a:pt x="11280409" y="1142256"/>
                  <a:pt x="11275078" y="1134768"/>
                  <a:pt x="11277617" y="1127914"/>
                </a:cubicBezTo>
                <a:lnTo>
                  <a:pt x="11317722" y="1022826"/>
                </a:lnTo>
                <a:cubicBezTo>
                  <a:pt x="11348056" y="943249"/>
                  <a:pt x="11422049" y="903905"/>
                  <a:pt x="11508860" y="903905"/>
                </a:cubicBezTo>
                <a:lnTo>
                  <a:pt x="11711927" y="903905"/>
                </a:lnTo>
                <a:close/>
                <a:moveTo>
                  <a:pt x="11683752" y="936904"/>
                </a:moveTo>
                <a:cubicBezTo>
                  <a:pt x="11684260" y="935761"/>
                  <a:pt x="11683371" y="934492"/>
                  <a:pt x="11682102" y="934492"/>
                </a:cubicBezTo>
                <a:lnTo>
                  <a:pt x="11508860" y="934492"/>
                </a:lnTo>
                <a:cubicBezTo>
                  <a:pt x="11429536" y="934492"/>
                  <a:pt x="11370266" y="970664"/>
                  <a:pt x="11346279" y="1033741"/>
                </a:cubicBezTo>
                <a:lnTo>
                  <a:pt x="11317469" y="1109257"/>
                </a:lnTo>
                <a:cubicBezTo>
                  <a:pt x="11316961" y="1110399"/>
                  <a:pt x="11317849" y="1111669"/>
                  <a:pt x="11319119" y="1111669"/>
                </a:cubicBezTo>
                <a:lnTo>
                  <a:pt x="11494138" y="1111669"/>
                </a:lnTo>
                <a:cubicBezTo>
                  <a:pt x="11567622" y="1111669"/>
                  <a:pt x="11631589" y="1068263"/>
                  <a:pt x="11657226" y="1001124"/>
                </a:cubicBezTo>
                <a:lnTo>
                  <a:pt x="11657226" y="1000743"/>
                </a:lnTo>
                <a:cubicBezTo>
                  <a:pt x="11657226" y="1000743"/>
                  <a:pt x="11657480" y="1000362"/>
                  <a:pt x="11657480" y="1000362"/>
                </a:cubicBezTo>
                <a:lnTo>
                  <a:pt x="11683625" y="936904"/>
                </a:lnTo>
                <a:close/>
                <a:moveTo>
                  <a:pt x="9688105" y="1502320"/>
                </a:moveTo>
                <a:lnTo>
                  <a:pt x="9688105" y="1502320"/>
                </a:lnTo>
                <a:cubicBezTo>
                  <a:pt x="9696608" y="1502320"/>
                  <a:pt x="9702700" y="1510950"/>
                  <a:pt x="9699781" y="1518819"/>
                </a:cubicBezTo>
                <a:lnTo>
                  <a:pt x="9661960" y="1610453"/>
                </a:lnTo>
                <a:cubicBezTo>
                  <a:pt x="9631753" y="1689523"/>
                  <a:pt x="9556492" y="1740671"/>
                  <a:pt x="9470314" y="1740671"/>
                </a:cubicBezTo>
                <a:lnTo>
                  <a:pt x="9263947" y="1740671"/>
                </a:lnTo>
                <a:cubicBezTo>
                  <a:pt x="9256586" y="1740671"/>
                  <a:pt x="9251255" y="1733056"/>
                  <a:pt x="9253793" y="1726329"/>
                </a:cubicBezTo>
                <a:lnTo>
                  <a:pt x="9293900" y="1621241"/>
                </a:lnTo>
                <a:cubicBezTo>
                  <a:pt x="9324232" y="1541664"/>
                  <a:pt x="9398225" y="1502320"/>
                  <a:pt x="9485037" y="1502320"/>
                </a:cubicBezTo>
                <a:lnTo>
                  <a:pt x="9688105" y="1502320"/>
                </a:lnTo>
                <a:close/>
                <a:moveTo>
                  <a:pt x="9659929" y="1535319"/>
                </a:moveTo>
                <a:cubicBezTo>
                  <a:pt x="9660437" y="1534176"/>
                  <a:pt x="9659548" y="1532907"/>
                  <a:pt x="9658279" y="1532907"/>
                </a:cubicBezTo>
                <a:lnTo>
                  <a:pt x="9485037" y="1532907"/>
                </a:lnTo>
                <a:cubicBezTo>
                  <a:pt x="9405714" y="1532907"/>
                  <a:pt x="9346443" y="1569079"/>
                  <a:pt x="9322456" y="1632157"/>
                </a:cubicBezTo>
                <a:lnTo>
                  <a:pt x="9293646" y="1707672"/>
                </a:lnTo>
                <a:cubicBezTo>
                  <a:pt x="9293138" y="1708814"/>
                  <a:pt x="9294027" y="1710084"/>
                  <a:pt x="9295296" y="1710084"/>
                </a:cubicBezTo>
                <a:lnTo>
                  <a:pt x="9470314" y="1710084"/>
                </a:lnTo>
                <a:cubicBezTo>
                  <a:pt x="9543800" y="1710084"/>
                  <a:pt x="9607766" y="1666678"/>
                  <a:pt x="9633403" y="1599539"/>
                </a:cubicBezTo>
                <a:lnTo>
                  <a:pt x="9633403" y="1599158"/>
                </a:lnTo>
                <a:cubicBezTo>
                  <a:pt x="9633403" y="1599158"/>
                  <a:pt x="9633657" y="1598777"/>
                  <a:pt x="9633657" y="1598777"/>
                </a:cubicBezTo>
                <a:lnTo>
                  <a:pt x="9659802" y="1535319"/>
                </a:lnTo>
                <a:close/>
                <a:moveTo>
                  <a:pt x="11952563" y="903905"/>
                </a:moveTo>
                <a:cubicBezTo>
                  <a:pt x="11865751" y="903905"/>
                  <a:pt x="11791759" y="943122"/>
                  <a:pt x="11761425" y="1022826"/>
                </a:cubicBezTo>
                <a:lnTo>
                  <a:pt x="11721320" y="1127914"/>
                </a:lnTo>
                <a:cubicBezTo>
                  <a:pt x="11718781" y="1134641"/>
                  <a:pt x="11724112" y="1142256"/>
                  <a:pt x="11731473" y="1142256"/>
                </a:cubicBezTo>
                <a:lnTo>
                  <a:pt x="11937841" y="1142256"/>
                </a:lnTo>
                <a:cubicBezTo>
                  <a:pt x="12024017" y="1142256"/>
                  <a:pt x="12099279" y="1091108"/>
                  <a:pt x="12129486" y="1012038"/>
                </a:cubicBezTo>
                <a:lnTo>
                  <a:pt x="12167307" y="920404"/>
                </a:lnTo>
                <a:cubicBezTo>
                  <a:pt x="12170226" y="912662"/>
                  <a:pt x="12164134" y="903905"/>
                  <a:pt x="12155631" y="903905"/>
                </a:cubicBezTo>
                <a:lnTo>
                  <a:pt x="11952563" y="903905"/>
                </a:lnTo>
                <a:close/>
                <a:moveTo>
                  <a:pt x="11946344" y="1802860"/>
                </a:moveTo>
                <a:lnTo>
                  <a:pt x="11946344" y="1802860"/>
                </a:lnTo>
                <a:cubicBezTo>
                  <a:pt x="11954847" y="1802860"/>
                  <a:pt x="11960939" y="1811491"/>
                  <a:pt x="11958020" y="1819360"/>
                </a:cubicBezTo>
                <a:lnTo>
                  <a:pt x="11920199" y="1910994"/>
                </a:lnTo>
                <a:cubicBezTo>
                  <a:pt x="11889993" y="1990063"/>
                  <a:pt x="11814731" y="2041211"/>
                  <a:pt x="11728554" y="2041211"/>
                </a:cubicBezTo>
                <a:lnTo>
                  <a:pt x="11522187" y="2041211"/>
                </a:lnTo>
                <a:cubicBezTo>
                  <a:pt x="11514825" y="2041211"/>
                  <a:pt x="11509495" y="2033596"/>
                  <a:pt x="11512033" y="2026869"/>
                </a:cubicBezTo>
                <a:lnTo>
                  <a:pt x="11552139" y="1921782"/>
                </a:lnTo>
                <a:cubicBezTo>
                  <a:pt x="11582472" y="1842205"/>
                  <a:pt x="11656465" y="1802860"/>
                  <a:pt x="11743276" y="1802860"/>
                </a:cubicBezTo>
                <a:lnTo>
                  <a:pt x="11946344" y="1802860"/>
                </a:lnTo>
                <a:close/>
                <a:moveTo>
                  <a:pt x="11918168" y="1835859"/>
                </a:moveTo>
                <a:cubicBezTo>
                  <a:pt x="11918676" y="1834716"/>
                  <a:pt x="11917788" y="1833447"/>
                  <a:pt x="11916518" y="1833447"/>
                </a:cubicBezTo>
                <a:lnTo>
                  <a:pt x="11743276" y="1833447"/>
                </a:lnTo>
                <a:cubicBezTo>
                  <a:pt x="11663953" y="1833447"/>
                  <a:pt x="11604683" y="1869619"/>
                  <a:pt x="11580695" y="1932697"/>
                </a:cubicBezTo>
                <a:lnTo>
                  <a:pt x="11551885" y="2008213"/>
                </a:lnTo>
                <a:cubicBezTo>
                  <a:pt x="11551377" y="2009355"/>
                  <a:pt x="11552266" y="2010624"/>
                  <a:pt x="11553535" y="2010624"/>
                </a:cubicBezTo>
                <a:lnTo>
                  <a:pt x="11728554" y="2010624"/>
                </a:lnTo>
                <a:cubicBezTo>
                  <a:pt x="11802039" y="2010624"/>
                  <a:pt x="11866005" y="1967218"/>
                  <a:pt x="11891643" y="1900079"/>
                </a:cubicBezTo>
                <a:lnTo>
                  <a:pt x="11891643" y="1899698"/>
                </a:lnTo>
                <a:cubicBezTo>
                  <a:pt x="11891643" y="1899698"/>
                  <a:pt x="11891896" y="1899317"/>
                  <a:pt x="11891896" y="1899317"/>
                </a:cubicBezTo>
                <a:lnTo>
                  <a:pt x="11918042" y="1835859"/>
                </a:lnTo>
                <a:close/>
                <a:moveTo>
                  <a:pt x="11860802" y="1324128"/>
                </a:moveTo>
                <a:lnTo>
                  <a:pt x="11820696" y="1429216"/>
                </a:lnTo>
                <a:cubicBezTo>
                  <a:pt x="11818157" y="1435942"/>
                  <a:pt x="11823488" y="1443557"/>
                  <a:pt x="11830849" y="1443557"/>
                </a:cubicBezTo>
                <a:lnTo>
                  <a:pt x="12037216" y="1443557"/>
                </a:lnTo>
                <a:cubicBezTo>
                  <a:pt x="12094202" y="1443557"/>
                  <a:pt x="12146493" y="1421093"/>
                  <a:pt x="12184060" y="1383018"/>
                </a:cubicBezTo>
                <a:lnTo>
                  <a:pt x="12184060" y="1205334"/>
                </a:lnTo>
                <a:lnTo>
                  <a:pt x="12052066" y="1205334"/>
                </a:lnTo>
                <a:cubicBezTo>
                  <a:pt x="11965255" y="1205334"/>
                  <a:pt x="11891262" y="1244551"/>
                  <a:pt x="11860929" y="1324255"/>
                </a:cubicBezTo>
                <a:close/>
                <a:moveTo>
                  <a:pt x="7163212" y="2104162"/>
                </a:moveTo>
                <a:lnTo>
                  <a:pt x="7163212" y="2104162"/>
                </a:lnTo>
                <a:cubicBezTo>
                  <a:pt x="7171716" y="2104162"/>
                  <a:pt x="7177807" y="2112792"/>
                  <a:pt x="7174889" y="2120661"/>
                </a:cubicBezTo>
                <a:lnTo>
                  <a:pt x="7137067" y="2212295"/>
                </a:lnTo>
                <a:cubicBezTo>
                  <a:pt x="7106861" y="2291365"/>
                  <a:pt x="7031599" y="2342513"/>
                  <a:pt x="6945422" y="2342513"/>
                </a:cubicBezTo>
                <a:lnTo>
                  <a:pt x="6739054" y="2342513"/>
                </a:lnTo>
                <a:cubicBezTo>
                  <a:pt x="6731694" y="2342513"/>
                  <a:pt x="6726363" y="2334898"/>
                  <a:pt x="6728901" y="2328171"/>
                </a:cubicBezTo>
                <a:lnTo>
                  <a:pt x="6769007" y="2223084"/>
                </a:lnTo>
                <a:cubicBezTo>
                  <a:pt x="6799340" y="2143506"/>
                  <a:pt x="6873333" y="2104162"/>
                  <a:pt x="6960145" y="2104162"/>
                </a:cubicBezTo>
                <a:lnTo>
                  <a:pt x="7163212" y="2104162"/>
                </a:lnTo>
                <a:close/>
                <a:moveTo>
                  <a:pt x="7134909" y="2137160"/>
                </a:moveTo>
                <a:cubicBezTo>
                  <a:pt x="7135417" y="2136018"/>
                  <a:pt x="7134529" y="2134749"/>
                  <a:pt x="7133260" y="2134749"/>
                </a:cubicBezTo>
                <a:lnTo>
                  <a:pt x="6960018" y="2134749"/>
                </a:lnTo>
                <a:cubicBezTo>
                  <a:pt x="6880694" y="2134749"/>
                  <a:pt x="6821424" y="2170920"/>
                  <a:pt x="6797437" y="2233998"/>
                </a:cubicBezTo>
                <a:lnTo>
                  <a:pt x="6768626" y="2309514"/>
                </a:lnTo>
                <a:cubicBezTo>
                  <a:pt x="6768119" y="2310656"/>
                  <a:pt x="6769007" y="2311926"/>
                  <a:pt x="6770276" y="2311926"/>
                </a:cubicBezTo>
                <a:lnTo>
                  <a:pt x="6945295" y="2311926"/>
                </a:lnTo>
                <a:cubicBezTo>
                  <a:pt x="7018780" y="2311926"/>
                  <a:pt x="7082746" y="2268520"/>
                  <a:pt x="7108384" y="2201380"/>
                </a:cubicBezTo>
                <a:lnTo>
                  <a:pt x="7108384" y="2201000"/>
                </a:lnTo>
                <a:cubicBezTo>
                  <a:pt x="7108384" y="2201000"/>
                  <a:pt x="7108638" y="2200619"/>
                  <a:pt x="7108638" y="2200619"/>
                </a:cubicBezTo>
                <a:lnTo>
                  <a:pt x="7134783" y="2137160"/>
                </a:lnTo>
                <a:close/>
                <a:moveTo>
                  <a:pt x="5880967" y="2223084"/>
                </a:moveTo>
                <a:lnTo>
                  <a:pt x="5840861" y="2328171"/>
                </a:lnTo>
                <a:cubicBezTo>
                  <a:pt x="5838323" y="2334898"/>
                  <a:pt x="5843653" y="2342513"/>
                  <a:pt x="5851014" y="2342513"/>
                </a:cubicBezTo>
                <a:lnTo>
                  <a:pt x="6057382" y="2342513"/>
                </a:lnTo>
                <a:cubicBezTo>
                  <a:pt x="6143559" y="2342513"/>
                  <a:pt x="6218821" y="2291365"/>
                  <a:pt x="6249027" y="2212295"/>
                </a:cubicBezTo>
                <a:lnTo>
                  <a:pt x="6286848" y="2120661"/>
                </a:lnTo>
                <a:cubicBezTo>
                  <a:pt x="6289767" y="2112919"/>
                  <a:pt x="6283675" y="2104162"/>
                  <a:pt x="6275172" y="2104162"/>
                </a:cubicBezTo>
                <a:lnTo>
                  <a:pt x="6072104" y="2104162"/>
                </a:lnTo>
                <a:cubicBezTo>
                  <a:pt x="5985293" y="2104162"/>
                  <a:pt x="5911300" y="2143379"/>
                  <a:pt x="5880967" y="2223084"/>
                </a:cubicBezTo>
                <a:close/>
                <a:moveTo>
                  <a:pt x="42390" y="2212168"/>
                </a:moveTo>
                <a:lnTo>
                  <a:pt x="80212" y="2120534"/>
                </a:lnTo>
                <a:cubicBezTo>
                  <a:pt x="83131" y="2112792"/>
                  <a:pt x="77039" y="2104035"/>
                  <a:pt x="68535" y="2104035"/>
                </a:cubicBezTo>
                <a:lnTo>
                  <a:pt x="127" y="2104035"/>
                </a:lnTo>
                <a:lnTo>
                  <a:pt x="127" y="2279054"/>
                </a:lnTo>
                <a:cubicBezTo>
                  <a:pt x="18149" y="2260143"/>
                  <a:pt x="32618" y="2237552"/>
                  <a:pt x="42390" y="2212042"/>
                </a:cubicBezTo>
                <a:close/>
                <a:moveTo>
                  <a:pt x="77800" y="2328044"/>
                </a:moveTo>
                <a:lnTo>
                  <a:pt x="117906" y="2222956"/>
                </a:lnTo>
                <a:cubicBezTo>
                  <a:pt x="148239" y="2143379"/>
                  <a:pt x="222232" y="2104035"/>
                  <a:pt x="309044" y="2104035"/>
                </a:cubicBezTo>
                <a:lnTo>
                  <a:pt x="512111" y="2104035"/>
                </a:lnTo>
                <a:cubicBezTo>
                  <a:pt x="520615" y="2104035"/>
                  <a:pt x="526707" y="2112665"/>
                  <a:pt x="523788" y="2120534"/>
                </a:cubicBezTo>
                <a:lnTo>
                  <a:pt x="485966" y="2212168"/>
                </a:lnTo>
                <a:cubicBezTo>
                  <a:pt x="455760" y="2291238"/>
                  <a:pt x="380498" y="2342386"/>
                  <a:pt x="294321" y="2342386"/>
                </a:cubicBezTo>
                <a:lnTo>
                  <a:pt x="87954" y="2342386"/>
                </a:lnTo>
                <a:cubicBezTo>
                  <a:pt x="80592" y="2342386"/>
                  <a:pt x="75262" y="2334771"/>
                  <a:pt x="77800" y="2328044"/>
                </a:cubicBezTo>
                <a:close/>
                <a:moveTo>
                  <a:pt x="117652" y="2309514"/>
                </a:moveTo>
                <a:cubicBezTo>
                  <a:pt x="117145" y="2310656"/>
                  <a:pt x="118033" y="2311926"/>
                  <a:pt x="119302" y="2311926"/>
                </a:cubicBezTo>
                <a:lnTo>
                  <a:pt x="294321" y="2311926"/>
                </a:lnTo>
                <a:cubicBezTo>
                  <a:pt x="367806" y="2311926"/>
                  <a:pt x="431773" y="2268520"/>
                  <a:pt x="457410" y="2201380"/>
                </a:cubicBezTo>
                <a:lnTo>
                  <a:pt x="457410" y="2201000"/>
                </a:lnTo>
                <a:cubicBezTo>
                  <a:pt x="457410" y="2201000"/>
                  <a:pt x="457664" y="2200619"/>
                  <a:pt x="457664" y="2200619"/>
                </a:cubicBezTo>
                <a:lnTo>
                  <a:pt x="483809" y="2137160"/>
                </a:lnTo>
                <a:cubicBezTo>
                  <a:pt x="484316" y="2136018"/>
                  <a:pt x="483428" y="2134749"/>
                  <a:pt x="482159" y="2134749"/>
                </a:cubicBezTo>
                <a:lnTo>
                  <a:pt x="308917" y="2134749"/>
                </a:lnTo>
                <a:cubicBezTo>
                  <a:pt x="229593" y="2134749"/>
                  <a:pt x="170323" y="2170920"/>
                  <a:pt x="146336" y="2233998"/>
                </a:cubicBezTo>
                <a:lnTo>
                  <a:pt x="117525" y="2309514"/>
                </a:lnTo>
                <a:close/>
                <a:moveTo>
                  <a:pt x="4502645" y="2104162"/>
                </a:moveTo>
                <a:lnTo>
                  <a:pt x="4502645" y="2104162"/>
                </a:lnTo>
                <a:cubicBezTo>
                  <a:pt x="4511148" y="2104162"/>
                  <a:pt x="4517241" y="2112792"/>
                  <a:pt x="4514321" y="2120661"/>
                </a:cubicBezTo>
                <a:lnTo>
                  <a:pt x="4476500" y="2212295"/>
                </a:lnTo>
                <a:cubicBezTo>
                  <a:pt x="4446294" y="2291365"/>
                  <a:pt x="4371032" y="2342513"/>
                  <a:pt x="4284855" y="2342513"/>
                </a:cubicBezTo>
                <a:lnTo>
                  <a:pt x="4078487" y="2342513"/>
                </a:lnTo>
                <a:cubicBezTo>
                  <a:pt x="4071126" y="2342513"/>
                  <a:pt x="4065796" y="2334898"/>
                  <a:pt x="4068334" y="2328171"/>
                </a:cubicBezTo>
                <a:lnTo>
                  <a:pt x="4108440" y="2223084"/>
                </a:lnTo>
                <a:cubicBezTo>
                  <a:pt x="4138773" y="2143506"/>
                  <a:pt x="4212766" y="2104162"/>
                  <a:pt x="4299577" y="2104162"/>
                </a:cubicBezTo>
                <a:lnTo>
                  <a:pt x="4502645" y="2104162"/>
                </a:lnTo>
                <a:close/>
                <a:moveTo>
                  <a:pt x="4474469" y="2137160"/>
                </a:moveTo>
                <a:cubicBezTo>
                  <a:pt x="4474977" y="2136018"/>
                  <a:pt x="4474089" y="2134749"/>
                  <a:pt x="4472819" y="2134749"/>
                </a:cubicBezTo>
                <a:lnTo>
                  <a:pt x="4299577" y="2134749"/>
                </a:lnTo>
                <a:cubicBezTo>
                  <a:pt x="4220254" y="2134749"/>
                  <a:pt x="4160983" y="2170920"/>
                  <a:pt x="4136996" y="2233998"/>
                </a:cubicBezTo>
                <a:lnTo>
                  <a:pt x="4108186" y="2309514"/>
                </a:lnTo>
                <a:cubicBezTo>
                  <a:pt x="4107678" y="2310656"/>
                  <a:pt x="4108567" y="2311926"/>
                  <a:pt x="4109836" y="2311926"/>
                </a:cubicBezTo>
                <a:lnTo>
                  <a:pt x="4284855" y="2311926"/>
                </a:lnTo>
                <a:cubicBezTo>
                  <a:pt x="4358340" y="2311926"/>
                  <a:pt x="4422306" y="2268520"/>
                  <a:pt x="4447944" y="2201380"/>
                </a:cubicBezTo>
                <a:lnTo>
                  <a:pt x="4447944" y="2201000"/>
                </a:lnTo>
                <a:cubicBezTo>
                  <a:pt x="4447944" y="2201000"/>
                  <a:pt x="4448198" y="2200619"/>
                  <a:pt x="4448198" y="2200619"/>
                </a:cubicBezTo>
                <a:lnTo>
                  <a:pt x="4474342" y="2137160"/>
                </a:lnTo>
                <a:close/>
                <a:moveTo>
                  <a:pt x="5831596" y="2104162"/>
                </a:moveTo>
                <a:lnTo>
                  <a:pt x="5831596" y="2104162"/>
                </a:lnTo>
                <a:cubicBezTo>
                  <a:pt x="5840100" y="2104162"/>
                  <a:pt x="5846191" y="2112792"/>
                  <a:pt x="5843273" y="2120661"/>
                </a:cubicBezTo>
                <a:lnTo>
                  <a:pt x="5805451" y="2212295"/>
                </a:lnTo>
                <a:cubicBezTo>
                  <a:pt x="5775245" y="2291365"/>
                  <a:pt x="5699983" y="2342513"/>
                  <a:pt x="5613806" y="2342513"/>
                </a:cubicBezTo>
                <a:lnTo>
                  <a:pt x="5407438" y="2342513"/>
                </a:lnTo>
                <a:cubicBezTo>
                  <a:pt x="5400077" y="2342513"/>
                  <a:pt x="5394746" y="2334898"/>
                  <a:pt x="5397285" y="2328171"/>
                </a:cubicBezTo>
                <a:lnTo>
                  <a:pt x="5437391" y="2223084"/>
                </a:lnTo>
                <a:cubicBezTo>
                  <a:pt x="5467724" y="2143506"/>
                  <a:pt x="5541717" y="2104162"/>
                  <a:pt x="5628528" y="2104162"/>
                </a:cubicBezTo>
                <a:lnTo>
                  <a:pt x="5831596" y="2104162"/>
                </a:lnTo>
                <a:close/>
                <a:moveTo>
                  <a:pt x="5803420" y="2137160"/>
                </a:moveTo>
                <a:cubicBezTo>
                  <a:pt x="5803928" y="2136018"/>
                  <a:pt x="5803040" y="2134749"/>
                  <a:pt x="5801770" y="2134749"/>
                </a:cubicBezTo>
                <a:lnTo>
                  <a:pt x="5628528" y="2134749"/>
                </a:lnTo>
                <a:cubicBezTo>
                  <a:pt x="5549205" y="2134749"/>
                  <a:pt x="5489934" y="2170920"/>
                  <a:pt x="5465947" y="2233998"/>
                </a:cubicBezTo>
                <a:lnTo>
                  <a:pt x="5437137" y="2309514"/>
                </a:lnTo>
                <a:cubicBezTo>
                  <a:pt x="5436629" y="2310656"/>
                  <a:pt x="5437518" y="2311926"/>
                  <a:pt x="5438787" y="2311926"/>
                </a:cubicBezTo>
                <a:lnTo>
                  <a:pt x="5613806" y="2311926"/>
                </a:lnTo>
                <a:cubicBezTo>
                  <a:pt x="5687291" y="2311926"/>
                  <a:pt x="5751258" y="2268520"/>
                  <a:pt x="5776895" y="2201380"/>
                </a:cubicBezTo>
                <a:lnTo>
                  <a:pt x="5776895" y="2201000"/>
                </a:lnTo>
                <a:cubicBezTo>
                  <a:pt x="5776895" y="2201000"/>
                  <a:pt x="5777148" y="2200619"/>
                  <a:pt x="5777148" y="2200619"/>
                </a:cubicBezTo>
                <a:lnTo>
                  <a:pt x="5803293" y="2137160"/>
                </a:lnTo>
                <a:close/>
                <a:moveTo>
                  <a:pt x="11818665" y="598415"/>
                </a:moveTo>
                <a:cubicBezTo>
                  <a:pt x="11731854" y="598415"/>
                  <a:pt x="11657861" y="637632"/>
                  <a:pt x="11627528" y="717336"/>
                </a:cubicBezTo>
                <a:lnTo>
                  <a:pt x="11587422" y="822424"/>
                </a:lnTo>
                <a:cubicBezTo>
                  <a:pt x="11584884" y="829151"/>
                  <a:pt x="11590214" y="836766"/>
                  <a:pt x="11597576" y="836766"/>
                </a:cubicBezTo>
                <a:lnTo>
                  <a:pt x="11803942" y="836766"/>
                </a:lnTo>
                <a:cubicBezTo>
                  <a:pt x="11890120" y="836766"/>
                  <a:pt x="11965382" y="785618"/>
                  <a:pt x="11995588" y="706548"/>
                </a:cubicBezTo>
                <a:lnTo>
                  <a:pt x="12033409" y="614914"/>
                </a:lnTo>
                <a:cubicBezTo>
                  <a:pt x="12036328" y="607172"/>
                  <a:pt x="12030236" y="598415"/>
                  <a:pt x="12021733" y="598415"/>
                </a:cubicBezTo>
                <a:lnTo>
                  <a:pt x="12021733" y="598415"/>
                </a:lnTo>
                <a:cubicBezTo>
                  <a:pt x="12021733" y="598415"/>
                  <a:pt x="11818665" y="598415"/>
                  <a:pt x="11818665" y="598415"/>
                </a:cubicBezTo>
                <a:close/>
                <a:moveTo>
                  <a:pt x="9780500" y="1921782"/>
                </a:moveTo>
                <a:lnTo>
                  <a:pt x="9740395" y="2026869"/>
                </a:lnTo>
                <a:cubicBezTo>
                  <a:pt x="9737856" y="2033596"/>
                  <a:pt x="9743186" y="2041211"/>
                  <a:pt x="9750548" y="2041211"/>
                </a:cubicBezTo>
                <a:lnTo>
                  <a:pt x="9956915" y="2041211"/>
                </a:lnTo>
                <a:cubicBezTo>
                  <a:pt x="10043092" y="2041211"/>
                  <a:pt x="10118354" y="1990063"/>
                  <a:pt x="10148560" y="1910994"/>
                </a:cubicBezTo>
                <a:lnTo>
                  <a:pt x="10186382" y="1819360"/>
                </a:lnTo>
                <a:cubicBezTo>
                  <a:pt x="10189301" y="1811617"/>
                  <a:pt x="10183209" y="1802860"/>
                  <a:pt x="10174705" y="1802860"/>
                </a:cubicBezTo>
                <a:lnTo>
                  <a:pt x="9971638" y="1802860"/>
                </a:lnTo>
                <a:cubicBezTo>
                  <a:pt x="9884827" y="1802860"/>
                  <a:pt x="9810834" y="1842077"/>
                  <a:pt x="9780500" y="1921782"/>
                </a:cubicBezTo>
                <a:close/>
                <a:moveTo>
                  <a:pt x="10576399" y="1502320"/>
                </a:moveTo>
                <a:lnTo>
                  <a:pt x="10373331" y="1502320"/>
                </a:lnTo>
                <a:cubicBezTo>
                  <a:pt x="10286519" y="1502320"/>
                  <a:pt x="10212527" y="1541537"/>
                  <a:pt x="10182194" y="1621241"/>
                </a:cubicBezTo>
                <a:lnTo>
                  <a:pt x="10142087" y="1726329"/>
                </a:lnTo>
                <a:cubicBezTo>
                  <a:pt x="10139550" y="1733056"/>
                  <a:pt x="10144880" y="1740671"/>
                  <a:pt x="10152241" y="1740671"/>
                </a:cubicBezTo>
                <a:lnTo>
                  <a:pt x="10358608" y="1740671"/>
                </a:lnTo>
                <a:cubicBezTo>
                  <a:pt x="10444786" y="1740671"/>
                  <a:pt x="10520047" y="1689523"/>
                  <a:pt x="10550254" y="1610453"/>
                </a:cubicBezTo>
                <a:lnTo>
                  <a:pt x="10588075" y="1518819"/>
                </a:lnTo>
                <a:cubicBezTo>
                  <a:pt x="10590994" y="1511077"/>
                  <a:pt x="10584902" y="1502320"/>
                  <a:pt x="10576399" y="1502320"/>
                </a:cubicBezTo>
                <a:close/>
                <a:moveTo>
                  <a:pt x="10966288" y="1324128"/>
                </a:moveTo>
                <a:lnTo>
                  <a:pt x="10926183" y="1429216"/>
                </a:lnTo>
                <a:cubicBezTo>
                  <a:pt x="10923644" y="1435942"/>
                  <a:pt x="10928975" y="1443557"/>
                  <a:pt x="10936336" y="1443557"/>
                </a:cubicBezTo>
                <a:lnTo>
                  <a:pt x="11142704" y="1443557"/>
                </a:lnTo>
                <a:cubicBezTo>
                  <a:pt x="11228880" y="1443557"/>
                  <a:pt x="11304142" y="1392410"/>
                  <a:pt x="11334348" y="1313340"/>
                </a:cubicBezTo>
                <a:lnTo>
                  <a:pt x="11372170" y="1221706"/>
                </a:lnTo>
                <a:cubicBezTo>
                  <a:pt x="11375089" y="1213964"/>
                  <a:pt x="11368997" y="1205207"/>
                  <a:pt x="11360493" y="1205207"/>
                </a:cubicBezTo>
                <a:lnTo>
                  <a:pt x="11157426" y="1205207"/>
                </a:lnTo>
                <a:cubicBezTo>
                  <a:pt x="11070615" y="1205207"/>
                  <a:pt x="10996622" y="1244424"/>
                  <a:pt x="10966288" y="1324128"/>
                </a:cubicBezTo>
                <a:close/>
                <a:moveTo>
                  <a:pt x="10618281" y="1802860"/>
                </a:moveTo>
                <a:lnTo>
                  <a:pt x="10618281" y="1802860"/>
                </a:lnTo>
                <a:cubicBezTo>
                  <a:pt x="10626785" y="1802860"/>
                  <a:pt x="10632877" y="1811491"/>
                  <a:pt x="10629957" y="1819360"/>
                </a:cubicBezTo>
                <a:lnTo>
                  <a:pt x="10592136" y="1910994"/>
                </a:lnTo>
                <a:cubicBezTo>
                  <a:pt x="10561930" y="1990063"/>
                  <a:pt x="10486668" y="2041211"/>
                  <a:pt x="10400492" y="2041211"/>
                </a:cubicBezTo>
                <a:lnTo>
                  <a:pt x="10194124" y="2041211"/>
                </a:lnTo>
                <a:cubicBezTo>
                  <a:pt x="10186763" y="2041211"/>
                  <a:pt x="10181432" y="2033596"/>
                  <a:pt x="10183971" y="2026869"/>
                </a:cubicBezTo>
                <a:lnTo>
                  <a:pt x="10224076" y="1921782"/>
                </a:lnTo>
                <a:cubicBezTo>
                  <a:pt x="10254537" y="1842205"/>
                  <a:pt x="10328403" y="1802860"/>
                  <a:pt x="10415214" y="1802860"/>
                </a:cubicBezTo>
                <a:lnTo>
                  <a:pt x="10618281" y="1802860"/>
                </a:lnTo>
                <a:close/>
                <a:moveTo>
                  <a:pt x="10590106" y="1835859"/>
                </a:moveTo>
                <a:cubicBezTo>
                  <a:pt x="10590613" y="1834716"/>
                  <a:pt x="10589725" y="1833447"/>
                  <a:pt x="10588456" y="1833447"/>
                </a:cubicBezTo>
                <a:lnTo>
                  <a:pt x="10415214" y="1833447"/>
                </a:lnTo>
                <a:cubicBezTo>
                  <a:pt x="10335890" y="1833447"/>
                  <a:pt x="10276620" y="1869619"/>
                  <a:pt x="10252633" y="1932697"/>
                </a:cubicBezTo>
                <a:lnTo>
                  <a:pt x="10223822" y="2008213"/>
                </a:lnTo>
                <a:cubicBezTo>
                  <a:pt x="10223315" y="2009355"/>
                  <a:pt x="10224203" y="2010624"/>
                  <a:pt x="10225472" y="2010624"/>
                </a:cubicBezTo>
                <a:lnTo>
                  <a:pt x="10400492" y="2010624"/>
                </a:lnTo>
                <a:cubicBezTo>
                  <a:pt x="10473976" y="2010624"/>
                  <a:pt x="10537942" y="1967218"/>
                  <a:pt x="10563580" y="1900079"/>
                </a:cubicBezTo>
                <a:lnTo>
                  <a:pt x="10563580" y="1899698"/>
                </a:lnTo>
                <a:cubicBezTo>
                  <a:pt x="10563580" y="1899698"/>
                  <a:pt x="10563834" y="1899317"/>
                  <a:pt x="10563834" y="1899317"/>
                </a:cubicBezTo>
                <a:lnTo>
                  <a:pt x="10589979" y="1835859"/>
                </a:lnTo>
                <a:close/>
                <a:moveTo>
                  <a:pt x="8984221" y="2223084"/>
                </a:moveTo>
                <a:lnTo>
                  <a:pt x="8944116" y="2328171"/>
                </a:lnTo>
                <a:cubicBezTo>
                  <a:pt x="8941577" y="2334898"/>
                  <a:pt x="8946907" y="2342513"/>
                  <a:pt x="8954269" y="2342513"/>
                </a:cubicBezTo>
                <a:lnTo>
                  <a:pt x="9160637" y="2342513"/>
                </a:lnTo>
                <a:cubicBezTo>
                  <a:pt x="9246813" y="2342513"/>
                  <a:pt x="9322075" y="2291365"/>
                  <a:pt x="9352281" y="2212295"/>
                </a:cubicBezTo>
                <a:lnTo>
                  <a:pt x="9390102" y="2120661"/>
                </a:lnTo>
                <a:cubicBezTo>
                  <a:pt x="9393022" y="2112919"/>
                  <a:pt x="9386929" y="2104162"/>
                  <a:pt x="9378426" y="2104162"/>
                </a:cubicBezTo>
                <a:lnTo>
                  <a:pt x="9175359" y="2104162"/>
                </a:lnTo>
                <a:cubicBezTo>
                  <a:pt x="9088548" y="2104162"/>
                  <a:pt x="9014555" y="2143379"/>
                  <a:pt x="8984221" y="2223084"/>
                </a:cubicBezTo>
                <a:close/>
                <a:moveTo>
                  <a:pt x="9729987" y="1802860"/>
                </a:moveTo>
                <a:lnTo>
                  <a:pt x="9526920" y="1802860"/>
                </a:lnTo>
                <a:cubicBezTo>
                  <a:pt x="9440108" y="1802860"/>
                  <a:pt x="9366116" y="1842077"/>
                  <a:pt x="9335782" y="1921782"/>
                </a:cubicBezTo>
                <a:lnTo>
                  <a:pt x="9295676" y="2026869"/>
                </a:lnTo>
                <a:cubicBezTo>
                  <a:pt x="9293138" y="2033596"/>
                  <a:pt x="9298469" y="2041211"/>
                  <a:pt x="9305830" y="2041211"/>
                </a:cubicBezTo>
                <a:lnTo>
                  <a:pt x="9512197" y="2041211"/>
                </a:lnTo>
                <a:cubicBezTo>
                  <a:pt x="9598374" y="2041211"/>
                  <a:pt x="9673636" y="1990063"/>
                  <a:pt x="9703842" y="1910994"/>
                </a:cubicBezTo>
                <a:lnTo>
                  <a:pt x="9741663" y="1819360"/>
                </a:lnTo>
                <a:cubicBezTo>
                  <a:pt x="9744583" y="1811617"/>
                  <a:pt x="9738491" y="1802860"/>
                  <a:pt x="9729987" y="1802860"/>
                </a:cubicBezTo>
                <a:close/>
                <a:moveTo>
                  <a:pt x="10816907" y="1502320"/>
                </a:moveTo>
                <a:lnTo>
                  <a:pt x="11019975" y="1502320"/>
                </a:lnTo>
                <a:cubicBezTo>
                  <a:pt x="11028478" y="1502320"/>
                  <a:pt x="11034570" y="1510950"/>
                  <a:pt x="11031651" y="1518819"/>
                </a:cubicBezTo>
                <a:lnTo>
                  <a:pt x="10993830" y="1610453"/>
                </a:lnTo>
                <a:cubicBezTo>
                  <a:pt x="10963624" y="1689523"/>
                  <a:pt x="10888362" y="1740671"/>
                  <a:pt x="10802184" y="1740671"/>
                </a:cubicBezTo>
                <a:lnTo>
                  <a:pt x="10595817" y="1740671"/>
                </a:lnTo>
                <a:cubicBezTo>
                  <a:pt x="10588456" y="1740671"/>
                  <a:pt x="10583125" y="1733056"/>
                  <a:pt x="10585663" y="1726329"/>
                </a:cubicBezTo>
                <a:lnTo>
                  <a:pt x="10625770" y="1621241"/>
                </a:lnTo>
                <a:cubicBezTo>
                  <a:pt x="10656102" y="1541664"/>
                  <a:pt x="10730095" y="1502320"/>
                  <a:pt x="10816907" y="1502320"/>
                </a:cubicBezTo>
                <a:close/>
                <a:moveTo>
                  <a:pt x="10990149" y="1532907"/>
                </a:moveTo>
                <a:lnTo>
                  <a:pt x="10816907" y="1532907"/>
                </a:lnTo>
                <a:cubicBezTo>
                  <a:pt x="10737584" y="1532907"/>
                  <a:pt x="10678313" y="1569079"/>
                  <a:pt x="10654326" y="1632157"/>
                </a:cubicBezTo>
                <a:lnTo>
                  <a:pt x="10625516" y="1707672"/>
                </a:lnTo>
                <a:cubicBezTo>
                  <a:pt x="10625008" y="1708814"/>
                  <a:pt x="10625896" y="1710084"/>
                  <a:pt x="10627166" y="1710084"/>
                </a:cubicBezTo>
                <a:lnTo>
                  <a:pt x="10802184" y="1710084"/>
                </a:lnTo>
                <a:cubicBezTo>
                  <a:pt x="10875670" y="1710084"/>
                  <a:pt x="10939636" y="1666678"/>
                  <a:pt x="10965274" y="1599539"/>
                </a:cubicBezTo>
                <a:lnTo>
                  <a:pt x="10965274" y="1599158"/>
                </a:lnTo>
                <a:cubicBezTo>
                  <a:pt x="10965274" y="1599158"/>
                  <a:pt x="10965527" y="1598777"/>
                  <a:pt x="10965527" y="1598777"/>
                </a:cubicBezTo>
                <a:lnTo>
                  <a:pt x="10991672" y="1535319"/>
                </a:lnTo>
                <a:cubicBezTo>
                  <a:pt x="10992180" y="1534176"/>
                  <a:pt x="10991291" y="1532907"/>
                  <a:pt x="10990022" y="1532907"/>
                </a:cubicBezTo>
                <a:close/>
                <a:moveTo>
                  <a:pt x="11904461" y="1502320"/>
                </a:moveTo>
                <a:lnTo>
                  <a:pt x="11701394" y="1502320"/>
                </a:lnTo>
                <a:cubicBezTo>
                  <a:pt x="11614582" y="1502320"/>
                  <a:pt x="11540589" y="1541537"/>
                  <a:pt x="11510256" y="1621241"/>
                </a:cubicBezTo>
                <a:lnTo>
                  <a:pt x="11470150" y="1726329"/>
                </a:lnTo>
                <a:cubicBezTo>
                  <a:pt x="11467612" y="1733056"/>
                  <a:pt x="11472943" y="1740671"/>
                  <a:pt x="11480303" y="1740671"/>
                </a:cubicBezTo>
                <a:lnTo>
                  <a:pt x="11686671" y="1740671"/>
                </a:lnTo>
                <a:cubicBezTo>
                  <a:pt x="11772848" y="1740671"/>
                  <a:pt x="11848110" y="1689523"/>
                  <a:pt x="11878317" y="1610453"/>
                </a:cubicBezTo>
                <a:lnTo>
                  <a:pt x="11916138" y="1518819"/>
                </a:lnTo>
                <a:cubicBezTo>
                  <a:pt x="11919057" y="1511077"/>
                  <a:pt x="11912965" y="1502320"/>
                  <a:pt x="11904461" y="1502320"/>
                </a:cubicBezTo>
                <a:close/>
                <a:moveTo>
                  <a:pt x="11804069" y="1205207"/>
                </a:moveTo>
                <a:lnTo>
                  <a:pt x="11804069" y="1205207"/>
                </a:lnTo>
                <a:cubicBezTo>
                  <a:pt x="11812573" y="1205207"/>
                  <a:pt x="11818665" y="1213837"/>
                  <a:pt x="11815746" y="1221706"/>
                </a:cubicBezTo>
                <a:lnTo>
                  <a:pt x="11777925" y="1313340"/>
                </a:lnTo>
                <a:cubicBezTo>
                  <a:pt x="11747718" y="1392410"/>
                  <a:pt x="11672456" y="1443557"/>
                  <a:pt x="11586280" y="1443557"/>
                </a:cubicBezTo>
                <a:lnTo>
                  <a:pt x="11379912" y="1443557"/>
                </a:lnTo>
                <a:cubicBezTo>
                  <a:pt x="11372551" y="1443557"/>
                  <a:pt x="11367220" y="1435942"/>
                  <a:pt x="11369759" y="1429216"/>
                </a:cubicBezTo>
                <a:lnTo>
                  <a:pt x="11409864" y="1324128"/>
                </a:lnTo>
                <a:cubicBezTo>
                  <a:pt x="11440325" y="1244551"/>
                  <a:pt x="11514191" y="1205207"/>
                  <a:pt x="11601002" y="1205207"/>
                </a:cubicBezTo>
                <a:lnTo>
                  <a:pt x="11804069" y="1205207"/>
                </a:lnTo>
                <a:close/>
                <a:moveTo>
                  <a:pt x="11775894" y="1238205"/>
                </a:moveTo>
                <a:cubicBezTo>
                  <a:pt x="11776402" y="1237063"/>
                  <a:pt x="11775513" y="1235794"/>
                  <a:pt x="11774244" y="1235794"/>
                </a:cubicBezTo>
                <a:lnTo>
                  <a:pt x="11601002" y="1235794"/>
                </a:lnTo>
                <a:cubicBezTo>
                  <a:pt x="11521678" y="1235794"/>
                  <a:pt x="11462408" y="1271965"/>
                  <a:pt x="11438421" y="1335043"/>
                </a:cubicBezTo>
                <a:lnTo>
                  <a:pt x="11409610" y="1410559"/>
                </a:lnTo>
                <a:cubicBezTo>
                  <a:pt x="11409103" y="1411701"/>
                  <a:pt x="11409991" y="1412970"/>
                  <a:pt x="11411260" y="1412970"/>
                </a:cubicBezTo>
                <a:lnTo>
                  <a:pt x="11586280" y="1412970"/>
                </a:lnTo>
                <a:cubicBezTo>
                  <a:pt x="11659765" y="1412970"/>
                  <a:pt x="11723731" y="1369565"/>
                  <a:pt x="11749368" y="1302425"/>
                </a:cubicBezTo>
                <a:lnTo>
                  <a:pt x="11749368" y="1302045"/>
                </a:lnTo>
                <a:cubicBezTo>
                  <a:pt x="11749368" y="1302045"/>
                  <a:pt x="11749622" y="1301664"/>
                  <a:pt x="11749622" y="1301664"/>
                </a:cubicBezTo>
                <a:lnTo>
                  <a:pt x="11775767" y="1238205"/>
                </a:lnTo>
                <a:close/>
                <a:moveTo>
                  <a:pt x="10637700" y="2041084"/>
                </a:moveTo>
                <a:lnTo>
                  <a:pt x="10844067" y="2041084"/>
                </a:lnTo>
                <a:cubicBezTo>
                  <a:pt x="10930244" y="2041084"/>
                  <a:pt x="11005506" y="1989936"/>
                  <a:pt x="11035712" y="1910867"/>
                </a:cubicBezTo>
                <a:lnTo>
                  <a:pt x="11073534" y="1819233"/>
                </a:lnTo>
                <a:cubicBezTo>
                  <a:pt x="11076452" y="1811491"/>
                  <a:pt x="11070361" y="1802733"/>
                  <a:pt x="11061857" y="1802733"/>
                </a:cubicBezTo>
                <a:lnTo>
                  <a:pt x="10858790" y="1802733"/>
                </a:lnTo>
                <a:cubicBezTo>
                  <a:pt x="10771978" y="1802733"/>
                  <a:pt x="10697986" y="1841951"/>
                  <a:pt x="10667652" y="1921655"/>
                </a:cubicBezTo>
                <a:lnTo>
                  <a:pt x="10627546" y="2026742"/>
                </a:lnTo>
                <a:cubicBezTo>
                  <a:pt x="10625008" y="2033469"/>
                  <a:pt x="10630339" y="2041084"/>
                  <a:pt x="10637700" y="2041084"/>
                </a:cubicBezTo>
                <a:close/>
                <a:moveTo>
                  <a:pt x="11066680" y="1621241"/>
                </a:moveTo>
                <a:lnTo>
                  <a:pt x="11026574" y="1726329"/>
                </a:lnTo>
                <a:cubicBezTo>
                  <a:pt x="11024036" y="1733056"/>
                  <a:pt x="11029367" y="1740671"/>
                  <a:pt x="11036728" y="1740671"/>
                </a:cubicBezTo>
                <a:lnTo>
                  <a:pt x="11243095" y="1740671"/>
                </a:lnTo>
                <a:cubicBezTo>
                  <a:pt x="11329272" y="1740671"/>
                  <a:pt x="11404534" y="1689523"/>
                  <a:pt x="11434740" y="1610453"/>
                </a:cubicBezTo>
                <a:lnTo>
                  <a:pt x="11472562" y="1518819"/>
                </a:lnTo>
                <a:cubicBezTo>
                  <a:pt x="11475480" y="1511077"/>
                  <a:pt x="11469389" y="1502320"/>
                  <a:pt x="11460885" y="1502320"/>
                </a:cubicBezTo>
                <a:lnTo>
                  <a:pt x="11257818" y="1502320"/>
                </a:lnTo>
                <a:cubicBezTo>
                  <a:pt x="11171006" y="1502320"/>
                  <a:pt x="11097014" y="1541537"/>
                  <a:pt x="11066680" y="1621241"/>
                </a:cubicBezTo>
                <a:close/>
                <a:moveTo>
                  <a:pt x="11078611" y="2041084"/>
                </a:moveTo>
                <a:lnTo>
                  <a:pt x="11284978" y="2041084"/>
                </a:lnTo>
                <a:cubicBezTo>
                  <a:pt x="11371155" y="2041084"/>
                  <a:pt x="11446417" y="1989936"/>
                  <a:pt x="11476623" y="1910867"/>
                </a:cubicBezTo>
                <a:lnTo>
                  <a:pt x="11514444" y="1819233"/>
                </a:lnTo>
                <a:cubicBezTo>
                  <a:pt x="11517364" y="1811491"/>
                  <a:pt x="11511271" y="1802733"/>
                  <a:pt x="11502768" y="1802733"/>
                </a:cubicBezTo>
                <a:lnTo>
                  <a:pt x="11299700" y="1802733"/>
                </a:lnTo>
                <a:cubicBezTo>
                  <a:pt x="11212889" y="1802733"/>
                  <a:pt x="11138896" y="1841951"/>
                  <a:pt x="11108563" y="1921655"/>
                </a:cubicBezTo>
                <a:lnTo>
                  <a:pt x="11068457" y="2026742"/>
                </a:lnTo>
                <a:cubicBezTo>
                  <a:pt x="11065919" y="2033469"/>
                  <a:pt x="11071249" y="2041084"/>
                  <a:pt x="11078611" y="2041084"/>
                </a:cubicBezTo>
                <a:close/>
                <a:moveTo>
                  <a:pt x="1842966" y="2104162"/>
                </a:moveTo>
                <a:lnTo>
                  <a:pt x="1842966" y="2104162"/>
                </a:lnTo>
                <a:cubicBezTo>
                  <a:pt x="1851469" y="2104162"/>
                  <a:pt x="1857562" y="2112792"/>
                  <a:pt x="1854642" y="2120661"/>
                </a:cubicBezTo>
                <a:lnTo>
                  <a:pt x="1816821" y="2212295"/>
                </a:lnTo>
                <a:cubicBezTo>
                  <a:pt x="1786615" y="2291365"/>
                  <a:pt x="1711353" y="2342513"/>
                  <a:pt x="1625176" y="2342513"/>
                </a:cubicBezTo>
                <a:lnTo>
                  <a:pt x="1418808" y="2342513"/>
                </a:lnTo>
                <a:cubicBezTo>
                  <a:pt x="1411447" y="2342513"/>
                  <a:pt x="1406117" y="2334898"/>
                  <a:pt x="1408655" y="2328171"/>
                </a:cubicBezTo>
                <a:lnTo>
                  <a:pt x="1448761" y="2223084"/>
                </a:lnTo>
                <a:cubicBezTo>
                  <a:pt x="1479094" y="2143506"/>
                  <a:pt x="1553087" y="2104162"/>
                  <a:pt x="1639898" y="2104162"/>
                </a:cubicBezTo>
                <a:lnTo>
                  <a:pt x="1842966" y="2104162"/>
                </a:lnTo>
                <a:close/>
                <a:moveTo>
                  <a:pt x="1814790" y="2137160"/>
                </a:moveTo>
                <a:cubicBezTo>
                  <a:pt x="1815298" y="2136018"/>
                  <a:pt x="1814410" y="2134749"/>
                  <a:pt x="1813141" y="2134749"/>
                </a:cubicBezTo>
                <a:lnTo>
                  <a:pt x="1639898" y="2134749"/>
                </a:lnTo>
                <a:cubicBezTo>
                  <a:pt x="1560575" y="2134749"/>
                  <a:pt x="1501305" y="2170920"/>
                  <a:pt x="1477317" y="2233998"/>
                </a:cubicBezTo>
                <a:lnTo>
                  <a:pt x="1448507" y="2309514"/>
                </a:lnTo>
                <a:cubicBezTo>
                  <a:pt x="1447999" y="2310656"/>
                  <a:pt x="1448888" y="2311926"/>
                  <a:pt x="1450157" y="2311926"/>
                </a:cubicBezTo>
                <a:lnTo>
                  <a:pt x="1625176" y="2311926"/>
                </a:lnTo>
                <a:cubicBezTo>
                  <a:pt x="1698661" y="2311926"/>
                  <a:pt x="1762627" y="2268520"/>
                  <a:pt x="1788265" y="2201380"/>
                </a:cubicBezTo>
                <a:lnTo>
                  <a:pt x="1788265" y="2201000"/>
                </a:lnTo>
                <a:cubicBezTo>
                  <a:pt x="1788265" y="2201000"/>
                  <a:pt x="1788519" y="2200619"/>
                  <a:pt x="1788519" y="2200619"/>
                </a:cubicBezTo>
                <a:lnTo>
                  <a:pt x="1814664" y="2137160"/>
                </a:lnTo>
                <a:close/>
                <a:moveTo>
                  <a:pt x="11849125" y="195960"/>
                </a:moveTo>
                <a:lnTo>
                  <a:pt x="11838464" y="223882"/>
                </a:lnTo>
                <a:cubicBezTo>
                  <a:pt x="11835926" y="230609"/>
                  <a:pt x="11841256" y="238224"/>
                  <a:pt x="11848618" y="238224"/>
                </a:cubicBezTo>
                <a:lnTo>
                  <a:pt x="12054985" y="238224"/>
                </a:lnTo>
                <a:cubicBezTo>
                  <a:pt x="12103468" y="238224"/>
                  <a:pt x="12148523" y="222105"/>
                  <a:pt x="12183933" y="193803"/>
                </a:cubicBezTo>
                <a:lnTo>
                  <a:pt x="12183933" y="0"/>
                </a:lnTo>
                <a:lnTo>
                  <a:pt x="12101564" y="0"/>
                </a:lnTo>
                <a:cubicBezTo>
                  <a:pt x="12018560" y="66759"/>
                  <a:pt x="11934414" y="132121"/>
                  <a:pt x="11849125" y="195960"/>
                </a:cubicBezTo>
                <a:close/>
                <a:moveTo>
                  <a:pt x="11486903" y="525311"/>
                </a:moveTo>
                <a:cubicBezTo>
                  <a:pt x="11484365" y="532037"/>
                  <a:pt x="11489696" y="539652"/>
                  <a:pt x="11497057" y="539652"/>
                </a:cubicBezTo>
                <a:lnTo>
                  <a:pt x="11703424" y="539652"/>
                </a:lnTo>
                <a:cubicBezTo>
                  <a:pt x="11789601" y="539652"/>
                  <a:pt x="11864863" y="488505"/>
                  <a:pt x="11895069" y="409435"/>
                </a:cubicBezTo>
                <a:lnTo>
                  <a:pt x="11932891" y="317801"/>
                </a:lnTo>
                <a:cubicBezTo>
                  <a:pt x="11935810" y="310059"/>
                  <a:pt x="11929718" y="301302"/>
                  <a:pt x="11921215" y="301302"/>
                </a:cubicBezTo>
                <a:lnTo>
                  <a:pt x="11921215" y="301302"/>
                </a:lnTo>
                <a:cubicBezTo>
                  <a:pt x="11921215" y="301302"/>
                  <a:pt x="11718147" y="301302"/>
                  <a:pt x="11718147" y="301302"/>
                </a:cubicBezTo>
                <a:cubicBezTo>
                  <a:pt x="11713704" y="301302"/>
                  <a:pt x="11709390" y="301429"/>
                  <a:pt x="11705074" y="301682"/>
                </a:cubicBezTo>
                <a:cubicBezTo>
                  <a:pt x="11645170" y="344707"/>
                  <a:pt x="11584757" y="386971"/>
                  <a:pt x="11523836" y="428600"/>
                </a:cubicBezTo>
                <a:lnTo>
                  <a:pt x="11486903" y="525311"/>
                </a:lnTo>
                <a:close/>
                <a:moveTo>
                  <a:pt x="10921360" y="806052"/>
                </a:moveTo>
                <a:cubicBezTo>
                  <a:pt x="10903465" y="816332"/>
                  <a:pt x="10885569" y="826485"/>
                  <a:pt x="10867674" y="836639"/>
                </a:cubicBezTo>
                <a:lnTo>
                  <a:pt x="10919330" y="836639"/>
                </a:lnTo>
                <a:cubicBezTo>
                  <a:pt x="11005506" y="836639"/>
                  <a:pt x="11080768" y="785491"/>
                  <a:pt x="11110974" y="706422"/>
                </a:cubicBezTo>
                <a:lnTo>
                  <a:pt x="11117701" y="690049"/>
                </a:lnTo>
                <a:cubicBezTo>
                  <a:pt x="11102471" y="699314"/>
                  <a:pt x="11087368" y="708452"/>
                  <a:pt x="11072138" y="717591"/>
                </a:cubicBezTo>
                <a:cubicBezTo>
                  <a:pt x="11042312" y="771403"/>
                  <a:pt x="10985580" y="805290"/>
                  <a:pt x="10921360" y="805925"/>
                </a:cubicBezTo>
                <a:close/>
                <a:moveTo>
                  <a:pt x="11977946" y="420223"/>
                </a:moveTo>
                <a:lnTo>
                  <a:pt x="11937841" y="525311"/>
                </a:lnTo>
                <a:cubicBezTo>
                  <a:pt x="11935302" y="532037"/>
                  <a:pt x="11940633" y="539652"/>
                  <a:pt x="11947994" y="539652"/>
                </a:cubicBezTo>
                <a:lnTo>
                  <a:pt x="12154362" y="539652"/>
                </a:lnTo>
                <a:cubicBezTo>
                  <a:pt x="12164388" y="539652"/>
                  <a:pt x="12174287" y="538891"/>
                  <a:pt x="12183933" y="537495"/>
                </a:cubicBezTo>
                <a:lnTo>
                  <a:pt x="12183933" y="506654"/>
                </a:lnTo>
                <a:cubicBezTo>
                  <a:pt x="12174287" y="508177"/>
                  <a:pt x="12164388" y="509192"/>
                  <a:pt x="12154362" y="509192"/>
                </a:cubicBezTo>
                <a:lnTo>
                  <a:pt x="11979342" y="509192"/>
                </a:lnTo>
                <a:cubicBezTo>
                  <a:pt x="11978073" y="509192"/>
                  <a:pt x="11977185" y="507923"/>
                  <a:pt x="11977692" y="506781"/>
                </a:cubicBezTo>
                <a:lnTo>
                  <a:pt x="12006503" y="431265"/>
                </a:lnTo>
                <a:cubicBezTo>
                  <a:pt x="12030617" y="368187"/>
                  <a:pt x="12089887" y="332016"/>
                  <a:pt x="12169084" y="332016"/>
                </a:cubicBezTo>
                <a:lnTo>
                  <a:pt x="12183933" y="332016"/>
                </a:lnTo>
                <a:lnTo>
                  <a:pt x="12183933" y="301556"/>
                </a:lnTo>
                <a:lnTo>
                  <a:pt x="12169084" y="301556"/>
                </a:lnTo>
                <a:cubicBezTo>
                  <a:pt x="12082272" y="301556"/>
                  <a:pt x="12008280" y="340773"/>
                  <a:pt x="11977946" y="420477"/>
                </a:cubicBezTo>
                <a:close/>
                <a:moveTo>
                  <a:pt x="12183933" y="2311926"/>
                </a:moveTo>
                <a:lnTo>
                  <a:pt x="12096487" y="2311926"/>
                </a:lnTo>
                <a:cubicBezTo>
                  <a:pt x="12095218" y="2311926"/>
                  <a:pt x="12094329" y="2310656"/>
                  <a:pt x="12094837" y="2309514"/>
                </a:cubicBezTo>
                <a:lnTo>
                  <a:pt x="12123647" y="2233998"/>
                </a:lnTo>
                <a:cubicBezTo>
                  <a:pt x="12135577" y="2202650"/>
                  <a:pt x="12156392" y="2177901"/>
                  <a:pt x="12183933" y="2160894"/>
                </a:cubicBezTo>
                <a:lnTo>
                  <a:pt x="12183933" y="2126119"/>
                </a:lnTo>
                <a:cubicBezTo>
                  <a:pt x="12143954" y="2145537"/>
                  <a:pt x="12112478" y="2177647"/>
                  <a:pt x="12095091" y="2223084"/>
                </a:cubicBezTo>
                <a:lnTo>
                  <a:pt x="12054985" y="2328171"/>
                </a:lnTo>
                <a:cubicBezTo>
                  <a:pt x="12052447" y="2334898"/>
                  <a:pt x="12057777" y="2342513"/>
                  <a:pt x="12065138" y="2342513"/>
                </a:cubicBezTo>
                <a:lnTo>
                  <a:pt x="12183933" y="2342513"/>
                </a:lnTo>
                <a:lnTo>
                  <a:pt x="12183933" y="2312052"/>
                </a:lnTo>
                <a:close/>
                <a:moveTo>
                  <a:pt x="8810217" y="1726329"/>
                </a:moveTo>
                <a:cubicBezTo>
                  <a:pt x="8807680" y="1733056"/>
                  <a:pt x="8813010" y="1740671"/>
                  <a:pt x="8820371" y="1740671"/>
                </a:cubicBezTo>
                <a:lnTo>
                  <a:pt x="9026738" y="1740671"/>
                </a:lnTo>
                <a:cubicBezTo>
                  <a:pt x="9112916" y="1740671"/>
                  <a:pt x="9188177" y="1689523"/>
                  <a:pt x="9218384" y="1610453"/>
                </a:cubicBezTo>
                <a:lnTo>
                  <a:pt x="9240213" y="1557656"/>
                </a:lnTo>
                <a:cubicBezTo>
                  <a:pt x="9103651" y="1602965"/>
                  <a:pt x="8965565" y="1645229"/>
                  <a:pt x="8826336" y="1684446"/>
                </a:cubicBezTo>
                <a:lnTo>
                  <a:pt x="8810344" y="1726329"/>
                </a:lnTo>
                <a:close/>
                <a:moveTo>
                  <a:pt x="8007720" y="1921782"/>
                </a:moveTo>
                <a:lnTo>
                  <a:pt x="7967614" y="2026869"/>
                </a:lnTo>
                <a:cubicBezTo>
                  <a:pt x="7965076" y="2033596"/>
                  <a:pt x="7970406" y="2041211"/>
                  <a:pt x="7977767" y="2041211"/>
                </a:cubicBezTo>
                <a:lnTo>
                  <a:pt x="8184135" y="2041211"/>
                </a:lnTo>
                <a:cubicBezTo>
                  <a:pt x="8270312" y="2041211"/>
                  <a:pt x="8345574" y="1990063"/>
                  <a:pt x="8375780" y="1910994"/>
                </a:cubicBezTo>
                <a:lnTo>
                  <a:pt x="8413601" y="1819360"/>
                </a:lnTo>
                <a:cubicBezTo>
                  <a:pt x="8416520" y="1811617"/>
                  <a:pt x="8410428" y="1802860"/>
                  <a:pt x="8401925" y="1802860"/>
                </a:cubicBezTo>
                <a:lnTo>
                  <a:pt x="8359281" y="1802860"/>
                </a:lnTo>
                <a:cubicBezTo>
                  <a:pt x="8252797" y="1826974"/>
                  <a:pt x="8145806" y="1849312"/>
                  <a:pt x="8038053" y="1869746"/>
                </a:cubicBezTo>
                <a:cubicBezTo>
                  <a:pt x="8025616" y="1884595"/>
                  <a:pt x="8015335" y="1901856"/>
                  <a:pt x="8007720" y="1921782"/>
                </a:cubicBezTo>
                <a:close/>
                <a:moveTo>
                  <a:pt x="10393130" y="1127914"/>
                </a:moveTo>
                <a:cubicBezTo>
                  <a:pt x="10390592" y="1134641"/>
                  <a:pt x="10395922" y="1142256"/>
                  <a:pt x="10403283" y="1142256"/>
                </a:cubicBezTo>
                <a:lnTo>
                  <a:pt x="10609651" y="1142256"/>
                </a:lnTo>
                <a:cubicBezTo>
                  <a:pt x="10695828" y="1142256"/>
                  <a:pt x="10771089" y="1091108"/>
                  <a:pt x="10801296" y="1012038"/>
                </a:cubicBezTo>
                <a:lnTo>
                  <a:pt x="10839118" y="920404"/>
                </a:lnTo>
                <a:cubicBezTo>
                  <a:pt x="10842037" y="912662"/>
                  <a:pt x="10835945" y="903905"/>
                  <a:pt x="10827441" y="903905"/>
                </a:cubicBezTo>
                <a:lnTo>
                  <a:pt x="10746214" y="903905"/>
                </a:lnTo>
                <a:cubicBezTo>
                  <a:pt x="10636303" y="963810"/>
                  <a:pt x="10525124" y="1021431"/>
                  <a:pt x="10412548" y="1076893"/>
                </a:cubicBezTo>
                <a:lnTo>
                  <a:pt x="10393130" y="1127787"/>
                </a:lnTo>
                <a:close/>
                <a:moveTo>
                  <a:pt x="9608147" y="1443431"/>
                </a:moveTo>
                <a:lnTo>
                  <a:pt x="9814514" y="1443431"/>
                </a:lnTo>
                <a:cubicBezTo>
                  <a:pt x="9900691" y="1443431"/>
                  <a:pt x="9975953" y="1392283"/>
                  <a:pt x="10006159" y="1313213"/>
                </a:cubicBezTo>
                <a:lnTo>
                  <a:pt x="10030527" y="1254324"/>
                </a:lnTo>
                <a:cubicBezTo>
                  <a:pt x="9888127" y="1316640"/>
                  <a:pt x="9743821" y="1375403"/>
                  <a:pt x="9597740" y="1430485"/>
                </a:cubicBezTo>
                <a:cubicBezTo>
                  <a:pt x="9596343" y="1436831"/>
                  <a:pt x="9601420" y="1443304"/>
                  <a:pt x="9608273" y="1443304"/>
                </a:cubicBezTo>
                <a:close/>
                <a:moveTo>
                  <a:pt x="9488210" y="2625157"/>
                </a:moveTo>
                <a:lnTo>
                  <a:pt x="9528316" y="2520070"/>
                </a:lnTo>
                <a:cubicBezTo>
                  <a:pt x="9558776" y="2440493"/>
                  <a:pt x="9632642" y="2401148"/>
                  <a:pt x="9719453" y="2401148"/>
                </a:cubicBezTo>
                <a:lnTo>
                  <a:pt x="9922521" y="2401148"/>
                </a:lnTo>
                <a:cubicBezTo>
                  <a:pt x="9931024" y="2401148"/>
                  <a:pt x="9937116" y="2409779"/>
                  <a:pt x="9934197" y="2417648"/>
                </a:cubicBezTo>
                <a:lnTo>
                  <a:pt x="9896376" y="2509282"/>
                </a:lnTo>
                <a:cubicBezTo>
                  <a:pt x="9866169" y="2588351"/>
                  <a:pt x="9790907" y="2639499"/>
                  <a:pt x="9704731" y="2639499"/>
                </a:cubicBezTo>
                <a:lnTo>
                  <a:pt x="9498363" y="2639499"/>
                </a:lnTo>
                <a:cubicBezTo>
                  <a:pt x="9491002" y="2639499"/>
                  <a:pt x="9485672" y="2631884"/>
                  <a:pt x="9488210" y="2625157"/>
                </a:cubicBezTo>
                <a:close/>
                <a:moveTo>
                  <a:pt x="9527935" y="2606627"/>
                </a:moveTo>
                <a:cubicBezTo>
                  <a:pt x="9527427" y="2607770"/>
                  <a:pt x="9528316" y="2609039"/>
                  <a:pt x="9529585" y="2609039"/>
                </a:cubicBezTo>
                <a:lnTo>
                  <a:pt x="9704604" y="2609039"/>
                </a:lnTo>
                <a:cubicBezTo>
                  <a:pt x="9778089" y="2609039"/>
                  <a:pt x="9842055" y="2565633"/>
                  <a:pt x="9867692" y="2498494"/>
                </a:cubicBezTo>
                <a:lnTo>
                  <a:pt x="9867692" y="2498113"/>
                </a:lnTo>
                <a:cubicBezTo>
                  <a:pt x="9867692" y="2498113"/>
                  <a:pt x="9867946" y="2497733"/>
                  <a:pt x="9867946" y="2497733"/>
                </a:cubicBezTo>
                <a:lnTo>
                  <a:pt x="9894091" y="2434274"/>
                </a:lnTo>
                <a:cubicBezTo>
                  <a:pt x="9894599" y="2433132"/>
                  <a:pt x="9893711" y="2431863"/>
                  <a:pt x="9892441" y="2431863"/>
                </a:cubicBezTo>
                <a:lnTo>
                  <a:pt x="9719200" y="2431863"/>
                </a:lnTo>
                <a:cubicBezTo>
                  <a:pt x="9639876" y="2431863"/>
                  <a:pt x="9580605" y="2468034"/>
                  <a:pt x="9556618" y="2531112"/>
                </a:cubicBezTo>
                <a:lnTo>
                  <a:pt x="9527808" y="2606627"/>
                </a:lnTo>
                <a:close/>
                <a:moveTo>
                  <a:pt x="11714720" y="2639499"/>
                </a:moveTo>
                <a:lnTo>
                  <a:pt x="11921088" y="2639499"/>
                </a:lnTo>
                <a:cubicBezTo>
                  <a:pt x="12007264" y="2639499"/>
                  <a:pt x="12082526" y="2588351"/>
                  <a:pt x="12112732" y="2509282"/>
                </a:cubicBezTo>
                <a:lnTo>
                  <a:pt x="12150554" y="2417648"/>
                </a:lnTo>
                <a:cubicBezTo>
                  <a:pt x="12153473" y="2409905"/>
                  <a:pt x="12147381" y="2401148"/>
                  <a:pt x="12138877" y="2401148"/>
                </a:cubicBezTo>
                <a:lnTo>
                  <a:pt x="12138877" y="2401148"/>
                </a:lnTo>
                <a:cubicBezTo>
                  <a:pt x="12138877" y="2401148"/>
                  <a:pt x="11935810" y="2401148"/>
                  <a:pt x="11935810" y="2401148"/>
                </a:cubicBezTo>
                <a:cubicBezTo>
                  <a:pt x="11848999" y="2401148"/>
                  <a:pt x="11775006" y="2440366"/>
                  <a:pt x="11744672" y="2520070"/>
                </a:cubicBezTo>
                <a:lnTo>
                  <a:pt x="11704567" y="2625157"/>
                </a:lnTo>
                <a:cubicBezTo>
                  <a:pt x="11702028" y="2631884"/>
                  <a:pt x="11707359" y="2639499"/>
                  <a:pt x="11714720" y="2639499"/>
                </a:cubicBezTo>
                <a:close/>
                <a:moveTo>
                  <a:pt x="9942954" y="2639499"/>
                </a:moveTo>
                <a:lnTo>
                  <a:pt x="10149322" y="2639499"/>
                </a:lnTo>
                <a:cubicBezTo>
                  <a:pt x="10235499" y="2639499"/>
                  <a:pt x="10310761" y="2588351"/>
                  <a:pt x="10340967" y="2509282"/>
                </a:cubicBezTo>
                <a:lnTo>
                  <a:pt x="10378788" y="2417648"/>
                </a:lnTo>
                <a:cubicBezTo>
                  <a:pt x="10381707" y="2409905"/>
                  <a:pt x="10375616" y="2401148"/>
                  <a:pt x="10367112" y="2401148"/>
                </a:cubicBezTo>
                <a:lnTo>
                  <a:pt x="10367112" y="2401148"/>
                </a:lnTo>
                <a:cubicBezTo>
                  <a:pt x="10367112" y="2401148"/>
                  <a:pt x="10164045" y="2401148"/>
                  <a:pt x="10164045" y="2401148"/>
                </a:cubicBezTo>
                <a:cubicBezTo>
                  <a:pt x="10077233" y="2401148"/>
                  <a:pt x="10003240" y="2440366"/>
                  <a:pt x="9972907" y="2520070"/>
                </a:cubicBezTo>
                <a:lnTo>
                  <a:pt x="9932801" y="2625157"/>
                </a:lnTo>
                <a:cubicBezTo>
                  <a:pt x="9930262" y="2631884"/>
                  <a:pt x="9935593" y="2639499"/>
                  <a:pt x="9942954" y="2639499"/>
                </a:cubicBezTo>
                <a:close/>
                <a:moveTo>
                  <a:pt x="9054660" y="2639499"/>
                </a:moveTo>
                <a:lnTo>
                  <a:pt x="9261028" y="2639499"/>
                </a:lnTo>
                <a:cubicBezTo>
                  <a:pt x="9347204" y="2639499"/>
                  <a:pt x="9422467" y="2588351"/>
                  <a:pt x="9452673" y="2509282"/>
                </a:cubicBezTo>
                <a:lnTo>
                  <a:pt x="9490494" y="2417648"/>
                </a:lnTo>
                <a:cubicBezTo>
                  <a:pt x="9493413" y="2409905"/>
                  <a:pt x="9487322" y="2401148"/>
                  <a:pt x="9478818" y="2401148"/>
                </a:cubicBezTo>
                <a:lnTo>
                  <a:pt x="9478818" y="2401148"/>
                </a:lnTo>
                <a:cubicBezTo>
                  <a:pt x="9478818" y="2401148"/>
                  <a:pt x="9275751" y="2401148"/>
                  <a:pt x="9275751" y="2401148"/>
                </a:cubicBezTo>
                <a:cubicBezTo>
                  <a:pt x="9188939" y="2401148"/>
                  <a:pt x="9114946" y="2440366"/>
                  <a:pt x="9084613" y="2520070"/>
                </a:cubicBezTo>
                <a:lnTo>
                  <a:pt x="9044507" y="2625157"/>
                </a:lnTo>
                <a:cubicBezTo>
                  <a:pt x="9041968" y="2631884"/>
                  <a:pt x="9047299" y="2639499"/>
                  <a:pt x="9054660" y="2639499"/>
                </a:cubicBezTo>
                <a:close/>
                <a:moveTo>
                  <a:pt x="11271017" y="2639499"/>
                </a:moveTo>
                <a:lnTo>
                  <a:pt x="11477384" y="2639499"/>
                </a:lnTo>
                <a:cubicBezTo>
                  <a:pt x="11563561" y="2639499"/>
                  <a:pt x="11638824" y="2588351"/>
                  <a:pt x="11669029" y="2509282"/>
                </a:cubicBezTo>
                <a:lnTo>
                  <a:pt x="11706851" y="2417648"/>
                </a:lnTo>
                <a:cubicBezTo>
                  <a:pt x="11709770" y="2409905"/>
                  <a:pt x="11703678" y="2401148"/>
                  <a:pt x="11695174" y="2401148"/>
                </a:cubicBezTo>
                <a:lnTo>
                  <a:pt x="11695174" y="2401148"/>
                </a:lnTo>
                <a:cubicBezTo>
                  <a:pt x="11695174" y="2401148"/>
                  <a:pt x="11492107" y="2401148"/>
                  <a:pt x="11492107" y="2401148"/>
                </a:cubicBezTo>
                <a:cubicBezTo>
                  <a:pt x="11405296" y="2401148"/>
                  <a:pt x="11331303" y="2440366"/>
                  <a:pt x="11300969" y="2520070"/>
                </a:cubicBezTo>
                <a:lnTo>
                  <a:pt x="11260864" y="2625157"/>
                </a:lnTo>
                <a:cubicBezTo>
                  <a:pt x="11258325" y="2631884"/>
                  <a:pt x="11263655" y="2639499"/>
                  <a:pt x="11271017" y="2639499"/>
                </a:cubicBezTo>
                <a:close/>
                <a:moveTo>
                  <a:pt x="10820080" y="2625157"/>
                </a:moveTo>
                <a:lnTo>
                  <a:pt x="10860186" y="2520070"/>
                </a:lnTo>
                <a:cubicBezTo>
                  <a:pt x="10890519" y="2440493"/>
                  <a:pt x="10964512" y="2401148"/>
                  <a:pt x="11051323" y="2401148"/>
                </a:cubicBezTo>
                <a:lnTo>
                  <a:pt x="11254391" y="2401148"/>
                </a:lnTo>
                <a:cubicBezTo>
                  <a:pt x="11262894" y="2401148"/>
                  <a:pt x="11268987" y="2409779"/>
                  <a:pt x="11266067" y="2417648"/>
                </a:cubicBezTo>
                <a:lnTo>
                  <a:pt x="11228246" y="2509282"/>
                </a:lnTo>
                <a:cubicBezTo>
                  <a:pt x="11198039" y="2588351"/>
                  <a:pt x="11122778" y="2639499"/>
                  <a:pt x="11036601" y="2639499"/>
                </a:cubicBezTo>
                <a:lnTo>
                  <a:pt x="10830233" y="2639499"/>
                </a:lnTo>
                <a:cubicBezTo>
                  <a:pt x="10822872" y="2639499"/>
                  <a:pt x="10817542" y="2631884"/>
                  <a:pt x="10820080" y="2625157"/>
                </a:cubicBezTo>
                <a:close/>
                <a:moveTo>
                  <a:pt x="10859805" y="2606627"/>
                </a:moveTo>
                <a:cubicBezTo>
                  <a:pt x="10859297" y="2607770"/>
                  <a:pt x="10860186" y="2609039"/>
                  <a:pt x="10861455" y="2609039"/>
                </a:cubicBezTo>
                <a:lnTo>
                  <a:pt x="11036474" y="2609039"/>
                </a:lnTo>
                <a:cubicBezTo>
                  <a:pt x="11109959" y="2609039"/>
                  <a:pt x="11173926" y="2565633"/>
                  <a:pt x="11199562" y="2498494"/>
                </a:cubicBezTo>
                <a:lnTo>
                  <a:pt x="11199562" y="2498113"/>
                </a:lnTo>
                <a:cubicBezTo>
                  <a:pt x="11199562" y="2498113"/>
                  <a:pt x="11199816" y="2497733"/>
                  <a:pt x="11199816" y="2497733"/>
                </a:cubicBezTo>
                <a:lnTo>
                  <a:pt x="11225961" y="2434274"/>
                </a:lnTo>
                <a:cubicBezTo>
                  <a:pt x="11226469" y="2433132"/>
                  <a:pt x="11225580" y="2431863"/>
                  <a:pt x="11224311" y="2431863"/>
                </a:cubicBezTo>
                <a:lnTo>
                  <a:pt x="11051069" y="2431863"/>
                </a:lnTo>
                <a:cubicBezTo>
                  <a:pt x="10971746" y="2431863"/>
                  <a:pt x="10912475" y="2468034"/>
                  <a:pt x="10888488" y="2531112"/>
                </a:cubicBezTo>
                <a:lnTo>
                  <a:pt x="10859678" y="2606627"/>
                </a:lnTo>
                <a:close/>
                <a:moveTo>
                  <a:pt x="10386530" y="2639499"/>
                </a:moveTo>
                <a:lnTo>
                  <a:pt x="10592898" y="2639499"/>
                </a:lnTo>
                <a:cubicBezTo>
                  <a:pt x="10679074" y="2639499"/>
                  <a:pt x="10754337" y="2588351"/>
                  <a:pt x="10784543" y="2509282"/>
                </a:cubicBezTo>
                <a:lnTo>
                  <a:pt x="10822365" y="2417648"/>
                </a:lnTo>
                <a:cubicBezTo>
                  <a:pt x="10825283" y="2409905"/>
                  <a:pt x="10819192" y="2401148"/>
                  <a:pt x="10810688" y="2401148"/>
                </a:cubicBezTo>
                <a:lnTo>
                  <a:pt x="10810688" y="2401148"/>
                </a:lnTo>
                <a:cubicBezTo>
                  <a:pt x="10810688" y="2401148"/>
                  <a:pt x="10607621" y="2401148"/>
                  <a:pt x="10607621" y="2401148"/>
                </a:cubicBezTo>
                <a:cubicBezTo>
                  <a:pt x="10520809" y="2401148"/>
                  <a:pt x="10446816" y="2440366"/>
                  <a:pt x="10416483" y="2520070"/>
                </a:cubicBezTo>
                <a:lnTo>
                  <a:pt x="10376377" y="2625157"/>
                </a:lnTo>
                <a:cubicBezTo>
                  <a:pt x="10373838" y="2631884"/>
                  <a:pt x="10379170" y="2639499"/>
                  <a:pt x="10386530" y="2639499"/>
                </a:cubicBezTo>
                <a:close/>
                <a:moveTo>
                  <a:pt x="1326666" y="2041084"/>
                </a:moveTo>
                <a:lnTo>
                  <a:pt x="1533034" y="2041084"/>
                </a:lnTo>
                <a:cubicBezTo>
                  <a:pt x="1544076" y="2041084"/>
                  <a:pt x="1554864" y="2040196"/>
                  <a:pt x="1565525" y="2038546"/>
                </a:cubicBezTo>
                <a:lnTo>
                  <a:pt x="1319940" y="2038546"/>
                </a:lnTo>
                <a:cubicBezTo>
                  <a:pt x="1321717" y="2040069"/>
                  <a:pt x="1324128" y="2041084"/>
                  <a:pt x="1326666" y="2041084"/>
                </a:cubicBezTo>
                <a:close/>
                <a:moveTo>
                  <a:pt x="8611084" y="2639499"/>
                </a:moveTo>
                <a:lnTo>
                  <a:pt x="8817452" y="2639499"/>
                </a:lnTo>
                <a:cubicBezTo>
                  <a:pt x="8903629" y="2639499"/>
                  <a:pt x="8978891" y="2588351"/>
                  <a:pt x="9009097" y="2509282"/>
                </a:cubicBezTo>
                <a:lnTo>
                  <a:pt x="9046918" y="2417648"/>
                </a:lnTo>
                <a:cubicBezTo>
                  <a:pt x="9049837" y="2409905"/>
                  <a:pt x="9043745" y="2401148"/>
                  <a:pt x="9035242" y="2401148"/>
                </a:cubicBezTo>
                <a:lnTo>
                  <a:pt x="9035242" y="2401148"/>
                </a:lnTo>
                <a:cubicBezTo>
                  <a:pt x="9035242" y="2401148"/>
                  <a:pt x="8832175" y="2401148"/>
                  <a:pt x="8832175" y="2401148"/>
                </a:cubicBezTo>
                <a:cubicBezTo>
                  <a:pt x="8745363" y="2401148"/>
                  <a:pt x="8671370" y="2440366"/>
                  <a:pt x="8641037" y="2520070"/>
                </a:cubicBezTo>
                <a:lnTo>
                  <a:pt x="8600931" y="2625157"/>
                </a:lnTo>
                <a:cubicBezTo>
                  <a:pt x="8598392" y="2631884"/>
                  <a:pt x="8603723" y="2639499"/>
                  <a:pt x="8611084" y="2639499"/>
                </a:cubicBezTo>
                <a:close/>
                <a:moveTo>
                  <a:pt x="439515" y="2041084"/>
                </a:moveTo>
                <a:lnTo>
                  <a:pt x="645882" y="2041084"/>
                </a:lnTo>
                <a:cubicBezTo>
                  <a:pt x="656924" y="2041084"/>
                  <a:pt x="667712" y="2040196"/>
                  <a:pt x="678373" y="2038546"/>
                </a:cubicBezTo>
                <a:lnTo>
                  <a:pt x="432788" y="2038546"/>
                </a:lnTo>
                <a:cubicBezTo>
                  <a:pt x="434565" y="2040069"/>
                  <a:pt x="436976" y="2041084"/>
                  <a:pt x="439515" y="2041084"/>
                </a:cubicBezTo>
                <a:close/>
                <a:moveTo>
                  <a:pt x="2657521" y="2041084"/>
                </a:moveTo>
                <a:lnTo>
                  <a:pt x="2863889" y="2041084"/>
                </a:lnTo>
                <a:cubicBezTo>
                  <a:pt x="2874931" y="2041084"/>
                  <a:pt x="2885719" y="2040196"/>
                  <a:pt x="2896380" y="2038546"/>
                </a:cubicBezTo>
                <a:lnTo>
                  <a:pt x="2650795" y="2038546"/>
                </a:lnTo>
                <a:cubicBezTo>
                  <a:pt x="2652572" y="2040069"/>
                  <a:pt x="2654983" y="2041084"/>
                  <a:pt x="2657521" y="2041084"/>
                </a:cubicBezTo>
                <a:close/>
                <a:moveTo>
                  <a:pt x="1770369" y="2041084"/>
                </a:moveTo>
                <a:lnTo>
                  <a:pt x="1976737" y="2041084"/>
                </a:lnTo>
                <a:cubicBezTo>
                  <a:pt x="1987779" y="2041084"/>
                  <a:pt x="1998567" y="2040196"/>
                  <a:pt x="2009228" y="2038546"/>
                </a:cubicBezTo>
                <a:lnTo>
                  <a:pt x="1763643" y="2038546"/>
                </a:lnTo>
                <a:cubicBezTo>
                  <a:pt x="1765420" y="2040069"/>
                  <a:pt x="1767831" y="2041084"/>
                  <a:pt x="1770369" y="2041084"/>
                </a:cubicBezTo>
                <a:close/>
                <a:moveTo>
                  <a:pt x="127" y="2041084"/>
                </a:moveTo>
                <a:lnTo>
                  <a:pt x="202306" y="2041084"/>
                </a:lnTo>
                <a:cubicBezTo>
                  <a:pt x="213348" y="2041084"/>
                  <a:pt x="224136" y="2040196"/>
                  <a:pt x="234797" y="2038546"/>
                </a:cubicBezTo>
                <a:lnTo>
                  <a:pt x="127" y="2038546"/>
                </a:lnTo>
                <a:lnTo>
                  <a:pt x="127" y="2041084"/>
                </a:lnTo>
                <a:close/>
                <a:moveTo>
                  <a:pt x="12183933" y="2531619"/>
                </a:moveTo>
                <a:lnTo>
                  <a:pt x="12148142" y="2625284"/>
                </a:lnTo>
                <a:cubicBezTo>
                  <a:pt x="12145604" y="2632011"/>
                  <a:pt x="12150935" y="2639626"/>
                  <a:pt x="12158296" y="2639626"/>
                </a:cubicBezTo>
                <a:lnTo>
                  <a:pt x="12183933" y="2639626"/>
                </a:lnTo>
                <a:lnTo>
                  <a:pt x="12183933" y="2531619"/>
                </a:lnTo>
                <a:close/>
                <a:moveTo>
                  <a:pt x="142782" y="2509409"/>
                </a:moveTo>
                <a:lnTo>
                  <a:pt x="180603" y="2417774"/>
                </a:lnTo>
                <a:cubicBezTo>
                  <a:pt x="183522" y="2410032"/>
                  <a:pt x="177430" y="2401275"/>
                  <a:pt x="168927" y="2401275"/>
                </a:cubicBezTo>
                <a:lnTo>
                  <a:pt x="168927" y="2401275"/>
                </a:lnTo>
                <a:cubicBezTo>
                  <a:pt x="168927" y="2401275"/>
                  <a:pt x="0" y="2401275"/>
                  <a:pt x="0" y="2401275"/>
                </a:cubicBezTo>
                <a:lnTo>
                  <a:pt x="0" y="2633788"/>
                </a:lnTo>
                <a:cubicBezTo>
                  <a:pt x="64855" y="2618430"/>
                  <a:pt x="118414" y="2572995"/>
                  <a:pt x="142655" y="2509409"/>
                </a:cubicBezTo>
                <a:close/>
                <a:moveTo>
                  <a:pt x="7553736" y="1949069"/>
                </a:moveTo>
                <a:lnTo>
                  <a:pt x="7524038" y="2026869"/>
                </a:lnTo>
                <a:cubicBezTo>
                  <a:pt x="7521500" y="2033596"/>
                  <a:pt x="7526830" y="2041211"/>
                  <a:pt x="7534191" y="2041211"/>
                </a:cubicBezTo>
                <a:lnTo>
                  <a:pt x="7740559" y="2041211"/>
                </a:lnTo>
                <a:cubicBezTo>
                  <a:pt x="7826736" y="2041211"/>
                  <a:pt x="7901997" y="1990063"/>
                  <a:pt x="7932204" y="1910994"/>
                </a:cubicBezTo>
                <a:lnTo>
                  <a:pt x="7941850" y="1887641"/>
                </a:lnTo>
                <a:cubicBezTo>
                  <a:pt x="7929919" y="1889799"/>
                  <a:pt x="7918116" y="1891956"/>
                  <a:pt x="7906186" y="1893987"/>
                </a:cubicBezTo>
                <a:lnTo>
                  <a:pt x="7904029" y="1899317"/>
                </a:lnTo>
                <a:lnTo>
                  <a:pt x="7904029" y="1899698"/>
                </a:lnTo>
                <a:cubicBezTo>
                  <a:pt x="7904029" y="1899698"/>
                  <a:pt x="7903774" y="1900079"/>
                  <a:pt x="7903774" y="1900079"/>
                </a:cubicBezTo>
                <a:cubicBezTo>
                  <a:pt x="7878137" y="1967218"/>
                  <a:pt x="7814044" y="2010624"/>
                  <a:pt x="7740686" y="2010624"/>
                </a:cubicBezTo>
                <a:lnTo>
                  <a:pt x="7565667" y="2010624"/>
                </a:lnTo>
                <a:cubicBezTo>
                  <a:pt x="7564398" y="2010624"/>
                  <a:pt x="7563509" y="2009355"/>
                  <a:pt x="7564017" y="2008213"/>
                </a:cubicBezTo>
                <a:lnTo>
                  <a:pt x="7588385" y="1944373"/>
                </a:lnTo>
                <a:cubicBezTo>
                  <a:pt x="7576962" y="1946023"/>
                  <a:pt x="7565413" y="1947546"/>
                  <a:pt x="7553863" y="1949069"/>
                </a:cubicBezTo>
                <a:close/>
                <a:moveTo>
                  <a:pt x="5758872" y="2041084"/>
                </a:moveTo>
                <a:lnTo>
                  <a:pt x="5965240" y="2041084"/>
                </a:lnTo>
                <a:cubicBezTo>
                  <a:pt x="5976282" y="2041084"/>
                  <a:pt x="5987070" y="2040196"/>
                  <a:pt x="5997731" y="2038546"/>
                </a:cubicBezTo>
                <a:lnTo>
                  <a:pt x="5752146" y="2038546"/>
                </a:lnTo>
                <a:cubicBezTo>
                  <a:pt x="5753923" y="2040069"/>
                  <a:pt x="5756334" y="2041084"/>
                  <a:pt x="5758872" y="2041084"/>
                </a:cubicBezTo>
                <a:close/>
                <a:moveTo>
                  <a:pt x="6646151" y="2041084"/>
                </a:moveTo>
                <a:lnTo>
                  <a:pt x="6852518" y="2041084"/>
                </a:lnTo>
                <a:cubicBezTo>
                  <a:pt x="6891482" y="2041084"/>
                  <a:pt x="6928161" y="2030550"/>
                  <a:pt x="6959383" y="2011893"/>
                </a:cubicBezTo>
                <a:cubicBezTo>
                  <a:pt x="6851884" y="2019889"/>
                  <a:pt x="6743877" y="2026108"/>
                  <a:pt x="6635363" y="2030423"/>
                </a:cubicBezTo>
                <a:cubicBezTo>
                  <a:pt x="6635363" y="2036007"/>
                  <a:pt x="6640059" y="2041084"/>
                  <a:pt x="6646024" y="2041084"/>
                </a:cubicBezTo>
                <a:close/>
                <a:moveTo>
                  <a:pt x="7080335" y="2026742"/>
                </a:moveTo>
                <a:cubicBezTo>
                  <a:pt x="7077797" y="2033469"/>
                  <a:pt x="7083128" y="2041084"/>
                  <a:pt x="7090488" y="2041084"/>
                </a:cubicBezTo>
                <a:lnTo>
                  <a:pt x="7296856" y="2041084"/>
                </a:lnTo>
                <a:cubicBezTo>
                  <a:pt x="7362853" y="2041084"/>
                  <a:pt x="7422504" y="2011004"/>
                  <a:pt x="7460325" y="1961380"/>
                </a:cubicBezTo>
                <a:cubicBezTo>
                  <a:pt x="7337597" y="1976991"/>
                  <a:pt x="7214233" y="1990317"/>
                  <a:pt x="7090108" y="2001232"/>
                </a:cubicBezTo>
                <a:lnTo>
                  <a:pt x="7080335" y="2026869"/>
                </a:lnTo>
                <a:close/>
                <a:moveTo>
                  <a:pt x="4430048" y="2041084"/>
                </a:moveTo>
                <a:lnTo>
                  <a:pt x="4636416" y="2041084"/>
                </a:lnTo>
                <a:cubicBezTo>
                  <a:pt x="4647458" y="2041084"/>
                  <a:pt x="4658245" y="2040196"/>
                  <a:pt x="4668906" y="2038546"/>
                </a:cubicBezTo>
                <a:lnTo>
                  <a:pt x="4423322" y="2038546"/>
                </a:lnTo>
                <a:cubicBezTo>
                  <a:pt x="4425098" y="2040069"/>
                  <a:pt x="4427510" y="2041084"/>
                  <a:pt x="4430048" y="2041084"/>
                </a:cubicBezTo>
                <a:close/>
                <a:moveTo>
                  <a:pt x="3989137" y="2041084"/>
                </a:moveTo>
                <a:lnTo>
                  <a:pt x="4195505" y="2041084"/>
                </a:lnTo>
                <a:cubicBezTo>
                  <a:pt x="4206547" y="2041084"/>
                  <a:pt x="4217335" y="2040196"/>
                  <a:pt x="4227996" y="2038546"/>
                </a:cubicBezTo>
                <a:lnTo>
                  <a:pt x="3982411" y="2038546"/>
                </a:lnTo>
                <a:cubicBezTo>
                  <a:pt x="3984188" y="2040069"/>
                  <a:pt x="3986599" y="2041084"/>
                  <a:pt x="3989137" y="2041084"/>
                </a:cubicBezTo>
                <a:close/>
                <a:moveTo>
                  <a:pt x="5317200" y="2041084"/>
                </a:moveTo>
                <a:lnTo>
                  <a:pt x="5523568" y="2041084"/>
                </a:lnTo>
                <a:cubicBezTo>
                  <a:pt x="5534610" y="2041084"/>
                  <a:pt x="5545398" y="2040196"/>
                  <a:pt x="5556059" y="2038546"/>
                </a:cubicBezTo>
                <a:lnTo>
                  <a:pt x="5310474" y="2038546"/>
                </a:lnTo>
                <a:cubicBezTo>
                  <a:pt x="5312250" y="2040069"/>
                  <a:pt x="5314662" y="2041084"/>
                  <a:pt x="5317200" y="2041084"/>
                </a:cubicBezTo>
                <a:close/>
                <a:moveTo>
                  <a:pt x="3101986" y="2041084"/>
                </a:moveTo>
                <a:lnTo>
                  <a:pt x="3308353" y="2041084"/>
                </a:lnTo>
                <a:cubicBezTo>
                  <a:pt x="3319395" y="2041084"/>
                  <a:pt x="3330183" y="2040196"/>
                  <a:pt x="3340844" y="2038546"/>
                </a:cubicBezTo>
                <a:lnTo>
                  <a:pt x="3095259" y="2038546"/>
                </a:lnTo>
                <a:cubicBezTo>
                  <a:pt x="3097036" y="2040069"/>
                  <a:pt x="3099447" y="2041084"/>
                  <a:pt x="3101986" y="2041084"/>
                </a:cubicBezTo>
                <a:close/>
                <a:moveTo>
                  <a:pt x="2213945" y="2041084"/>
                </a:moveTo>
                <a:lnTo>
                  <a:pt x="2420313" y="2041084"/>
                </a:lnTo>
                <a:cubicBezTo>
                  <a:pt x="2431355" y="2041084"/>
                  <a:pt x="2442143" y="2040196"/>
                  <a:pt x="2452804" y="2038546"/>
                </a:cubicBezTo>
                <a:lnTo>
                  <a:pt x="2207219" y="2038546"/>
                </a:lnTo>
                <a:cubicBezTo>
                  <a:pt x="2208996" y="2040069"/>
                  <a:pt x="2211407" y="2041084"/>
                  <a:pt x="2213945" y="2041084"/>
                </a:cubicBezTo>
                <a:close/>
                <a:moveTo>
                  <a:pt x="561609" y="2223084"/>
                </a:moveTo>
                <a:lnTo>
                  <a:pt x="521503" y="2328171"/>
                </a:lnTo>
                <a:cubicBezTo>
                  <a:pt x="518965" y="2334898"/>
                  <a:pt x="524295" y="2342513"/>
                  <a:pt x="531657" y="2342513"/>
                </a:cubicBezTo>
                <a:lnTo>
                  <a:pt x="738024" y="2342513"/>
                </a:lnTo>
                <a:cubicBezTo>
                  <a:pt x="824201" y="2342513"/>
                  <a:pt x="899463" y="2291365"/>
                  <a:pt x="929669" y="2212295"/>
                </a:cubicBezTo>
                <a:lnTo>
                  <a:pt x="967491" y="2120661"/>
                </a:lnTo>
                <a:cubicBezTo>
                  <a:pt x="970410" y="2112919"/>
                  <a:pt x="964318" y="2104162"/>
                  <a:pt x="955814" y="2104162"/>
                </a:cubicBezTo>
                <a:lnTo>
                  <a:pt x="752746" y="2104162"/>
                </a:lnTo>
                <a:cubicBezTo>
                  <a:pt x="665935" y="2104162"/>
                  <a:pt x="591942" y="2143379"/>
                  <a:pt x="561609" y="2223084"/>
                </a:cubicBezTo>
                <a:close/>
                <a:moveTo>
                  <a:pt x="883091" y="2041084"/>
                </a:moveTo>
                <a:lnTo>
                  <a:pt x="1089458" y="2041084"/>
                </a:lnTo>
                <a:cubicBezTo>
                  <a:pt x="1100500" y="2041084"/>
                  <a:pt x="1111288" y="2040196"/>
                  <a:pt x="1121949" y="2038546"/>
                </a:cubicBezTo>
                <a:lnTo>
                  <a:pt x="876364" y="2038546"/>
                </a:lnTo>
                <a:cubicBezTo>
                  <a:pt x="878141" y="2040069"/>
                  <a:pt x="880552" y="2041084"/>
                  <a:pt x="883091" y="2041084"/>
                </a:cubicBezTo>
                <a:close/>
                <a:moveTo>
                  <a:pt x="1399390" y="2104162"/>
                </a:moveTo>
                <a:lnTo>
                  <a:pt x="1196322" y="2104162"/>
                </a:lnTo>
                <a:cubicBezTo>
                  <a:pt x="1109511" y="2104162"/>
                  <a:pt x="1035518" y="2143379"/>
                  <a:pt x="1005185" y="2223084"/>
                </a:cubicBezTo>
                <a:lnTo>
                  <a:pt x="965079" y="2328171"/>
                </a:lnTo>
                <a:cubicBezTo>
                  <a:pt x="962541" y="2334898"/>
                  <a:pt x="967871" y="2342513"/>
                  <a:pt x="975233" y="2342513"/>
                </a:cubicBezTo>
                <a:lnTo>
                  <a:pt x="1181600" y="2342513"/>
                </a:lnTo>
                <a:cubicBezTo>
                  <a:pt x="1267777" y="2342513"/>
                  <a:pt x="1343039" y="2291365"/>
                  <a:pt x="1373245" y="2212295"/>
                </a:cubicBezTo>
                <a:lnTo>
                  <a:pt x="1411066" y="2120661"/>
                </a:lnTo>
                <a:cubicBezTo>
                  <a:pt x="1413986" y="2112919"/>
                  <a:pt x="1407894" y="2104162"/>
                  <a:pt x="1399390" y="2104162"/>
                </a:cubicBezTo>
                <a:close/>
                <a:moveTo>
                  <a:pt x="1892337" y="2223084"/>
                </a:moveTo>
                <a:lnTo>
                  <a:pt x="1852231" y="2328171"/>
                </a:lnTo>
                <a:cubicBezTo>
                  <a:pt x="1849693" y="2334898"/>
                  <a:pt x="1855023" y="2342513"/>
                  <a:pt x="1862384" y="2342513"/>
                </a:cubicBezTo>
                <a:lnTo>
                  <a:pt x="2068752" y="2342513"/>
                </a:lnTo>
                <a:cubicBezTo>
                  <a:pt x="2154929" y="2342513"/>
                  <a:pt x="2230191" y="2291365"/>
                  <a:pt x="2260397" y="2212295"/>
                </a:cubicBezTo>
                <a:lnTo>
                  <a:pt x="2298219" y="2120661"/>
                </a:lnTo>
                <a:cubicBezTo>
                  <a:pt x="2301138" y="2112919"/>
                  <a:pt x="2295046" y="2104162"/>
                  <a:pt x="2286542" y="2104162"/>
                </a:cubicBezTo>
                <a:lnTo>
                  <a:pt x="2083474" y="2104162"/>
                </a:lnTo>
                <a:cubicBezTo>
                  <a:pt x="1996663" y="2104162"/>
                  <a:pt x="1922670" y="2143379"/>
                  <a:pt x="1892337" y="2223084"/>
                </a:cubicBezTo>
                <a:close/>
                <a:moveTo>
                  <a:pt x="1075624" y="2639499"/>
                </a:moveTo>
                <a:lnTo>
                  <a:pt x="1281992" y="2639499"/>
                </a:lnTo>
                <a:cubicBezTo>
                  <a:pt x="1368168" y="2639499"/>
                  <a:pt x="1443430" y="2588351"/>
                  <a:pt x="1473637" y="2509282"/>
                </a:cubicBezTo>
                <a:lnTo>
                  <a:pt x="1511458" y="2417648"/>
                </a:lnTo>
                <a:cubicBezTo>
                  <a:pt x="1514377" y="2409905"/>
                  <a:pt x="1508285" y="2401148"/>
                  <a:pt x="1499782" y="2401148"/>
                </a:cubicBezTo>
                <a:lnTo>
                  <a:pt x="1499782" y="2401148"/>
                </a:lnTo>
                <a:cubicBezTo>
                  <a:pt x="1499782" y="2401148"/>
                  <a:pt x="1296714" y="2401148"/>
                  <a:pt x="1296714" y="2401148"/>
                </a:cubicBezTo>
                <a:cubicBezTo>
                  <a:pt x="1209903" y="2401148"/>
                  <a:pt x="1135910" y="2440366"/>
                  <a:pt x="1105577" y="2520070"/>
                </a:cubicBezTo>
                <a:lnTo>
                  <a:pt x="1065471" y="2625157"/>
                </a:lnTo>
                <a:cubicBezTo>
                  <a:pt x="1062932" y="2631884"/>
                  <a:pt x="1068263" y="2639499"/>
                  <a:pt x="1075624" y="2639499"/>
                </a:cubicBezTo>
                <a:close/>
                <a:moveTo>
                  <a:pt x="632048" y="2639499"/>
                </a:moveTo>
                <a:lnTo>
                  <a:pt x="838416" y="2639499"/>
                </a:lnTo>
                <a:cubicBezTo>
                  <a:pt x="924592" y="2639499"/>
                  <a:pt x="999854" y="2588351"/>
                  <a:pt x="1030061" y="2509282"/>
                </a:cubicBezTo>
                <a:lnTo>
                  <a:pt x="1067882" y="2417648"/>
                </a:lnTo>
                <a:cubicBezTo>
                  <a:pt x="1070801" y="2409905"/>
                  <a:pt x="1064709" y="2401148"/>
                  <a:pt x="1056206" y="2401148"/>
                </a:cubicBezTo>
                <a:lnTo>
                  <a:pt x="1056206" y="2401148"/>
                </a:lnTo>
                <a:cubicBezTo>
                  <a:pt x="1056206" y="2401148"/>
                  <a:pt x="853138" y="2401148"/>
                  <a:pt x="853138" y="2401148"/>
                </a:cubicBezTo>
                <a:cubicBezTo>
                  <a:pt x="766327" y="2401148"/>
                  <a:pt x="692334" y="2440366"/>
                  <a:pt x="662001" y="2520070"/>
                </a:cubicBezTo>
                <a:lnTo>
                  <a:pt x="621895" y="2625157"/>
                </a:lnTo>
                <a:cubicBezTo>
                  <a:pt x="619356" y="2631884"/>
                  <a:pt x="624687" y="2639499"/>
                  <a:pt x="632048" y="2639499"/>
                </a:cubicBezTo>
                <a:close/>
                <a:moveTo>
                  <a:pt x="178319" y="2625157"/>
                </a:moveTo>
                <a:lnTo>
                  <a:pt x="218425" y="2520070"/>
                </a:lnTo>
                <a:cubicBezTo>
                  <a:pt x="248758" y="2440493"/>
                  <a:pt x="322751" y="2401148"/>
                  <a:pt x="409562" y="2401148"/>
                </a:cubicBezTo>
                <a:lnTo>
                  <a:pt x="612630" y="2401148"/>
                </a:lnTo>
                <a:cubicBezTo>
                  <a:pt x="621133" y="2401148"/>
                  <a:pt x="627225" y="2409779"/>
                  <a:pt x="624306" y="2417648"/>
                </a:cubicBezTo>
                <a:lnTo>
                  <a:pt x="586485" y="2509282"/>
                </a:lnTo>
                <a:cubicBezTo>
                  <a:pt x="556279" y="2588351"/>
                  <a:pt x="481017" y="2639499"/>
                  <a:pt x="394840" y="2639499"/>
                </a:cubicBezTo>
                <a:lnTo>
                  <a:pt x="188472" y="2639499"/>
                </a:lnTo>
                <a:cubicBezTo>
                  <a:pt x="181111" y="2639499"/>
                  <a:pt x="175780" y="2631884"/>
                  <a:pt x="178319" y="2625157"/>
                </a:cubicBezTo>
                <a:close/>
                <a:moveTo>
                  <a:pt x="218044" y="2606627"/>
                </a:moveTo>
                <a:cubicBezTo>
                  <a:pt x="217536" y="2607770"/>
                  <a:pt x="218425" y="2609039"/>
                  <a:pt x="219694" y="2609039"/>
                </a:cubicBezTo>
                <a:lnTo>
                  <a:pt x="394713" y="2609039"/>
                </a:lnTo>
                <a:cubicBezTo>
                  <a:pt x="468198" y="2609039"/>
                  <a:pt x="532164" y="2565633"/>
                  <a:pt x="557802" y="2498494"/>
                </a:cubicBezTo>
                <a:lnTo>
                  <a:pt x="557802" y="2498113"/>
                </a:lnTo>
                <a:cubicBezTo>
                  <a:pt x="557802" y="2498113"/>
                  <a:pt x="558055" y="2497733"/>
                  <a:pt x="558055" y="2497733"/>
                </a:cubicBezTo>
                <a:lnTo>
                  <a:pt x="584200" y="2434274"/>
                </a:lnTo>
                <a:cubicBezTo>
                  <a:pt x="584708" y="2433132"/>
                  <a:pt x="583820" y="2431863"/>
                  <a:pt x="582550" y="2431863"/>
                </a:cubicBezTo>
                <a:lnTo>
                  <a:pt x="409308" y="2431863"/>
                </a:lnTo>
                <a:cubicBezTo>
                  <a:pt x="329985" y="2431863"/>
                  <a:pt x="270715" y="2468034"/>
                  <a:pt x="246727" y="2531112"/>
                </a:cubicBezTo>
                <a:lnTo>
                  <a:pt x="217917" y="2606627"/>
                </a:lnTo>
                <a:close/>
                <a:moveTo>
                  <a:pt x="4061734" y="2104162"/>
                </a:moveTo>
                <a:lnTo>
                  <a:pt x="3858666" y="2104162"/>
                </a:lnTo>
                <a:cubicBezTo>
                  <a:pt x="3771855" y="2104162"/>
                  <a:pt x="3697862" y="2143379"/>
                  <a:pt x="3667529" y="2223084"/>
                </a:cubicBezTo>
                <a:lnTo>
                  <a:pt x="3627423" y="2328171"/>
                </a:lnTo>
                <a:cubicBezTo>
                  <a:pt x="3624885" y="2334898"/>
                  <a:pt x="3630215" y="2342513"/>
                  <a:pt x="3637577" y="2342513"/>
                </a:cubicBezTo>
                <a:lnTo>
                  <a:pt x="3843944" y="2342513"/>
                </a:lnTo>
                <a:cubicBezTo>
                  <a:pt x="3930121" y="2342513"/>
                  <a:pt x="4005383" y="2291365"/>
                  <a:pt x="4035589" y="2212295"/>
                </a:cubicBezTo>
                <a:lnTo>
                  <a:pt x="4073411" y="2120661"/>
                </a:lnTo>
                <a:cubicBezTo>
                  <a:pt x="4076330" y="2112919"/>
                  <a:pt x="4070238" y="2104162"/>
                  <a:pt x="4061734" y="2104162"/>
                </a:cubicBezTo>
                <a:close/>
                <a:moveTo>
                  <a:pt x="1509047" y="2625157"/>
                </a:moveTo>
                <a:lnTo>
                  <a:pt x="1549153" y="2520070"/>
                </a:lnTo>
                <a:cubicBezTo>
                  <a:pt x="1579486" y="2440493"/>
                  <a:pt x="1653479" y="2401148"/>
                  <a:pt x="1740290" y="2401148"/>
                </a:cubicBezTo>
                <a:lnTo>
                  <a:pt x="1943358" y="2401148"/>
                </a:lnTo>
                <a:cubicBezTo>
                  <a:pt x="1951861" y="2401148"/>
                  <a:pt x="1957953" y="2409779"/>
                  <a:pt x="1955034" y="2417648"/>
                </a:cubicBezTo>
                <a:lnTo>
                  <a:pt x="1917213" y="2509282"/>
                </a:lnTo>
                <a:cubicBezTo>
                  <a:pt x="1887006" y="2588351"/>
                  <a:pt x="1811744" y="2639499"/>
                  <a:pt x="1725568" y="2639499"/>
                </a:cubicBezTo>
                <a:lnTo>
                  <a:pt x="1519200" y="2639499"/>
                </a:lnTo>
                <a:cubicBezTo>
                  <a:pt x="1511839" y="2639499"/>
                  <a:pt x="1506508" y="2631884"/>
                  <a:pt x="1509047" y="2625157"/>
                </a:cubicBezTo>
                <a:close/>
                <a:moveTo>
                  <a:pt x="1548899" y="2606627"/>
                </a:moveTo>
                <a:cubicBezTo>
                  <a:pt x="1548391" y="2607770"/>
                  <a:pt x="1549279" y="2609039"/>
                  <a:pt x="1550549" y="2609039"/>
                </a:cubicBezTo>
                <a:lnTo>
                  <a:pt x="1725568" y="2609039"/>
                </a:lnTo>
                <a:cubicBezTo>
                  <a:pt x="1799053" y="2609039"/>
                  <a:pt x="1863019" y="2565633"/>
                  <a:pt x="1888656" y="2498494"/>
                </a:cubicBezTo>
                <a:lnTo>
                  <a:pt x="1888656" y="2498113"/>
                </a:lnTo>
                <a:cubicBezTo>
                  <a:pt x="1888656" y="2498113"/>
                  <a:pt x="1888910" y="2497733"/>
                  <a:pt x="1888910" y="2497733"/>
                </a:cubicBezTo>
                <a:lnTo>
                  <a:pt x="1915055" y="2434274"/>
                </a:lnTo>
                <a:cubicBezTo>
                  <a:pt x="1915563" y="2433132"/>
                  <a:pt x="1914674" y="2431863"/>
                  <a:pt x="1913405" y="2431863"/>
                </a:cubicBezTo>
                <a:lnTo>
                  <a:pt x="1740163" y="2431863"/>
                </a:lnTo>
                <a:cubicBezTo>
                  <a:pt x="1660840" y="2431863"/>
                  <a:pt x="1601569" y="2468034"/>
                  <a:pt x="1577582" y="2531112"/>
                </a:cubicBezTo>
                <a:lnTo>
                  <a:pt x="1548772" y="2606627"/>
                </a:lnTo>
                <a:close/>
                <a:moveTo>
                  <a:pt x="4552016" y="2223084"/>
                </a:moveTo>
                <a:lnTo>
                  <a:pt x="4511910" y="2328171"/>
                </a:lnTo>
                <a:cubicBezTo>
                  <a:pt x="4509372" y="2334898"/>
                  <a:pt x="4514702" y="2342513"/>
                  <a:pt x="4522063" y="2342513"/>
                </a:cubicBezTo>
                <a:lnTo>
                  <a:pt x="4728431" y="2342513"/>
                </a:lnTo>
                <a:cubicBezTo>
                  <a:pt x="4814608" y="2342513"/>
                  <a:pt x="4889870" y="2291365"/>
                  <a:pt x="4920076" y="2212295"/>
                </a:cubicBezTo>
                <a:lnTo>
                  <a:pt x="4957897" y="2120661"/>
                </a:lnTo>
                <a:cubicBezTo>
                  <a:pt x="4960816" y="2112919"/>
                  <a:pt x="4954724" y="2104162"/>
                  <a:pt x="4946221" y="2104162"/>
                </a:cubicBezTo>
                <a:lnTo>
                  <a:pt x="4743153" y="2104162"/>
                </a:lnTo>
                <a:cubicBezTo>
                  <a:pt x="4656342" y="2104162"/>
                  <a:pt x="4582349" y="2143379"/>
                  <a:pt x="4552016" y="2223084"/>
                </a:cubicBezTo>
                <a:close/>
                <a:moveTo>
                  <a:pt x="4873624" y="2041084"/>
                </a:moveTo>
                <a:lnTo>
                  <a:pt x="5079992" y="2041084"/>
                </a:lnTo>
                <a:cubicBezTo>
                  <a:pt x="5091034" y="2041084"/>
                  <a:pt x="5101822" y="2040196"/>
                  <a:pt x="5112483" y="2038546"/>
                </a:cubicBezTo>
                <a:lnTo>
                  <a:pt x="4866898" y="2038546"/>
                </a:lnTo>
                <a:cubicBezTo>
                  <a:pt x="4868675" y="2040069"/>
                  <a:pt x="4871086" y="2041084"/>
                  <a:pt x="4873624" y="2041084"/>
                </a:cubicBezTo>
                <a:close/>
                <a:moveTo>
                  <a:pt x="3545562" y="2041084"/>
                </a:moveTo>
                <a:lnTo>
                  <a:pt x="3751929" y="2041084"/>
                </a:lnTo>
                <a:cubicBezTo>
                  <a:pt x="3762971" y="2041084"/>
                  <a:pt x="3773759" y="2040196"/>
                  <a:pt x="3784420" y="2038546"/>
                </a:cubicBezTo>
                <a:lnTo>
                  <a:pt x="3538835" y="2038546"/>
                </a:lnTo>
                <a:cubicBezTo>
                  <a:pt x="3540612" y="2040069"/>
                  <a:pt x="3543023" y="2041084"/>
                  <a:pt x="3545562" y="2041084"/>
                </a:cubicBezTo>
                <a:close/>
                <a:moveTo>
                  <a:pt x="8908705" y="2212168"/>
                </a:moveTo>
                <a:lnTo>
                  <a:pt x="8946527" y="2120534"/>
                </a:lnTo>
                <a:cubicBezTo>
                  <a:pt x="8949446" y="2112792"/>
                  <a:pt x="8943354" y="2104035"/>
                  <a:pt x="8934850" y="2104035"/>
                </a:cubicBezTo>
                <a:lnTo>
                  <a:pt x="8731783" y="2104035"/>
                </a:lnTo>
                <a:cubicBezTo>
                  <a:pt x="8644972" y="2104035"/>
                  <a:pt x="8570979" y="2143252"/>
                  <a:pt x="8540645" y="2222956"/>
                </a:cubicBezTo>
                <a:lnTo>
                  <a:pt x="8500540" y="2328044"/>
                </a:lnTo>
                <a:cubicBezTo>
                  <a:pt x="8498001" y="2334771"/>
                  <a:pt x="8503331" y="2342386"/>
                  <a:pt x="8510693" y="2342386"/>
                </a:cubicBezTo>
                <a:lnTo>
                  <a:pt x="8717060" y="2342386"/>
                </a:lnTo>
                <a:cubicBezTo>
                  <a:pt x="8803237" y="2342386"/>
                  <a:pt x="8878499" y="2291238"/>
                  <a:pt x="8908705" y="2212168"/>
                </a:cubicBezTo>
                <a:close/>
                <a:moveTo>
                  <a:pt x="3223953" y="2223084"/>
                </a:moveTo>
                <a:lnTo>
                  <a:pt x="3183847" y="2328171"/>
                </a:lnTo>
                <a:cubicBezTo>
                  <a:pt x="3181309" y="2334898"/>
                  <a:pt x="3186640" y="2342513"/>
                  <a:pt x="3194001" y="2342513"/>
                </a:cubicBezTo>
                <a:lnTo>
                  <a:pt x="3400368" y="2342513"/>
                </a:lnTo>
                <a:cubicBezTo>
                  <a:pt x="3486545" y="2342513"/>
                  <a:pt x="3561807" y="2291365"/>
                  <a:pt x="3592013" y="2212295"/>
                </a:cubicBezTo>
                <a:lnTo>
                  <a:pt x="3629835" y="2120661"/>
                </a:lnTo>
                <a:cubicBezTo>
                  <a:pt x="3632754" y="2112919"/>
                  <a:pt x="3626662" y="2104162"/>
                  <a:pt x="3618158" y="2104162"/>
                </a:cubicBezTo>
                <a:lnTo>
                  <a:pt x="3415091" y="2104162"/>
                </a:lnTo>
                <a:cubicBezTo>
                  <a:pt x="3328279" y="2104162"/>
                  <a:pt x="3254286" y="2143379"/>
                  <a:pt x="3223953" y="2223084"/>
                </a:cubicBezTo>
                <a:close/>
                <a:moveTo>
                  <a:pt x="5389797" y="2104162"/>
                </a:moveTo>
                <a:lnTo>
                  <a:pt x="5186729" y="2104162"/>
                </a:lnTo>
                <a:cubicBezTo>
                  <a:pt x="5099918" y="2104162"/>
                  <a:pt x="5025925" y="2143379"/>
                  <a:pt x="4995592" y="2223084"/>
                </a:cubicBezTo>
                <a:lnTo>
                  <a:pt x="4955486" y="2328171"/>
                </a:lnTo>
                <a:cubicBezTo>
                  <a:pt x="4952947" y="2334898"/>
                  <a:pt x="4958278" y="2342513"/>
                  <a:pt x="4965639" y="2342513"/>
                </a:cubicBezTo>
                <a:lnTo>
                  <a:pt x="5172007" y="2342513"/>
                </a:lnTo>
                <a:cubicBezTo>
                  <a:pt x="5258184" y="2342513"/>
                  <a:pt x="5333446" y="2291365"/>
                  <a:pt x="5363652" y="2212295"/>
                </a:cubicBezTo>
                <a:lnTo>
                  <a:pt x="5401473" y="2120661"/>
                </a:lnTo>
                <a:cubicBezTo>
                  <a:pt x="5404392" y="2112919"/>
                  <a:pt x="5398300" y="2104162"/>
                  <a:pt x="5389797" y="2104162"/>
                </a:cubicBezTo>
                <a:close/>
                <a:moveTo>
                  <a:pt x="2730118" y="2104162"/>
                </a:moveTo>
                <a:lnTo>
                  <a:pt x="2527050" y="2104162"/>
                </a:lnTo>
                <a:cubicBezTo>
                  <a:pt x="2440239" y="2104162"/>
                  <a:pt x="2366246" y="2143379"/>
                  <a:pt x="2335913" y="2223084"/>
                </a:cubicBezTo>
                <a:lnTo>
                  <a:pt x="2295807" y="2328171"/>
                </a:lnTo>
                <a:cubicBezTo>
                  <a:pt x="2293269" y="2334898"/>
                  <a:pt x="2298599" y="2342513"/>
                  <a:pt x="2305960" y="2342513"/>
                </a:cubicBezTo>
                <a:lnTo>
                  <a:pt x="2512328" y="2342513"/>
                </a:lnTo>
                <a:cubicBezTo>
                  <a:pt x="2598505" y="2342513"/>
                  <a:pt x="2673767" y="2291365"/>
                  <a:pt x="2703973" y="2212295"/>
                </a:cubicBezTo>
                <a:lnTo>
                  <a:pt x="2741794" y="2120661"/>
                </a:lnTo>
                <a:cubicBezTo>
                  <a:pt x="2744713" y="2112919"/>
                  <a:pt x="2738621" y="2104162"/>
                  <a:pt x="2730118" y="2104162"/>
                </a:cubicBezTo>
                <a:close/>
                <a:moveTo>
                  <a:pt x="6828405" y="2625157"/>
                </a:moveTo>
                <a:lnTo>
                  <a:pt x="6868510" y="2520070"/>
                </a:lnTo>
                <a:cubicBezTo>
                  <a:pt x="6898843" y="2440493"/>
                  <a:pt x="6972836" y="2401148"/>
                  <a:pt x="7059647" y="2401148"/>
                </a:cubicBezTo>
                <a:lnTo>
                  <a:pt x="7262715" y="2401148"/>
                </a:lnTo>
                <a:cubicBezTo>
                  <a:pt x="7271219" y="2401148"/>
                  <a:pt x="7277311" y="2409779"/>
                  <a:pt x="7274392" y="2417648"/>
                </a:cubicBezTo>
                <a:lnTo>
                  <a:pt x="7236570" y="2509282"/>
                </a:lnTo>
                <a:cubicBezTo>
                  <a:pt x="7206364" y="2588351"/>
                  <a:pt x="7131102" y="2639499"/>
                  <a:pt x="7044925" y="2639499"/>
                </a:cubicBezTo>
                <a:lnTo>
                  <a:pt x="6838558" y="2639499"/>
                </a:lnTo>
                <a:cubicBezTo>
                  <a:pt x="6831196" y="2639499"/>
                  <a:pt x="6825866" y="2631884"/>
                  <a:pt x="6828405" y="2625157"/>
                </a:cubicBezTo>
                <a:close/>
                <a:moveTo>
                  <a:pt x="6868257" y="2606627"/>
                </a:moveTo>
                <a:cubicBezTo>
                  <a:pt x="6867749" y="2607770"/>
                  <a:pt x="6868637" y="2609039"/>
                  <a:pt x="6869907" y="2609039"/>
                </a:cubicBezTo>
                <a:lnTo>
                  <a:pt x="7044925" y="2609039"/>
                </a:lnTo>
                <a:cubicBezTo>
                  <a:pt x="7118410" y="2609039"/>
                  <a:pt x="7182377" y="2565633"/>
                  <a:pt x="7208014" y="2498494"/>
                </a:cubicBezTo>
                <a:lnTo>
                  <a:pt x="7208014" y="2498113"/>
                </a:lnTo>
                <a:cubicBezTo>
                  <a:pt x="7208014" y="2498113"/>
                  <a:pt x="7208268" y="2497733"/>
                  <a:pt x="7208268" y="2497733"/>
                </a:cubicBezTo>
                <a:lnTo>
                  <a:pt x="7234413" y="2434274"/>
                </a:lnTo>
                <a:cubicBezTo>
                  <a:pt x="7234920" y="2433132"/>
                  <a:pt x="7234032" y="2431863"/>
                  <a:pt x="7232763" y="2431863"/>
                </a:cubicBezTo>
                <a:lnTo>
                  <a:pt x="7059520" y="2431863"/>
                </a:lnTo>
                <a:cubicBezTo>
                  <a:pt x="6980197" y="2431863"/>
                  <a:pt x="6920927" y="2468034"/>
                  <a:pt x="6896939" y="2531112"/>
                </a:cubicBezTo>
                <a:lnTo>
                  <a:pt x="6868130" y="2606627"/>
                </a:lnTo>
                <a:close/>
                <a:moveTo>
                  <a:pt x="6394982" y="2639499"/>
                </a:moveTo>
                <a:lnTo>
                  <a:pt x="6601349" y="2639499"/>
                </a:lnTo>
                <a:cubicBezTo>
                  <a:pt x="6687526" y="2639499"/>
                  <a:pt x="6762788" y="2588351"/>
                  <a:pt x="6792994" y="2509282"/>
                </a:cubicBezTo>
                <a:lnTo>
                  <a:pt x="6830816" y="2417648"/>
                </a:lnTo>
                <a:cubicBezTo>
                  <a:pt x="6833735" y="2409905"/>
                  <a:pt x="6827643" y="2401148"/>
                  <a:pt x="6819140" y="2401148"/>
                </a:cubicBezTo>
                <a:lnTo>
                  <a:pt x="6819140" y="2401148"/>
                </a:lnTo>
                <a:cubicBezTo>
                  <a:pt x="6819140" y="2401148"/>
                  <a:pt x="6616072" y="2401148"/>
                  <a:pt x="6616072" y="2401148"/>
                </a:cubicBezTo>
                <a:cubicBezTo>
                  <a:pt x="6529260" y="2401148"/>
                  <a:pt x="6455267" y="2440366"/>
                  <a:pt x="6424934" y="2520070"/>
                </a:cubicBezTo>
                <a:lnTo>
                  <a:pt x="6384828" y="2625157"/>
                </a:lnTo>
                <a:cubicBezTo>
                  <a:pt x="6382290" y="2631884"/>
                  <a:pt x="6387621" y="2639499"/>
                  <a:pt x="6394982" y="2639499"/>
                </a:cubicBezTo>
                <a:close/>
                <a:moveTo>
                  <a:pt x="5951406" y="2639499"/>
                </a:moveTo>
                <a:lnTo>
                  <a:pt x="6157774" y="2639499"/>
                </a:lnTo>
                <a:cubicBezTo>
                  <a:pt x="6243950" y="2639499"/>
                  <a:pt x="6319212" y="2588351"/>
                  <a:pt x="6349418" y="2509282"/>
                </a:cubicBezTo>
                <a:lnTo>
                  <a:pt x="6387240" y="2417648"/>
                </a:lnTo>
                <a:cubicBezTo>
                  <a:pt x="6390159" y="2409905"/>
                  <a:pt x="6384067" y="2401148"/>
                  <a:pt x="6375563" y="2401148"/>
                </a:cubicBezTo>
                <a:lnTo>
                  <a:pt x="6375563" y="2401148"/>
                </a:lnTo>
                <a:cubicBezTo>
                  <a:pt x="6375563" y="2401148"/>
                  <a:pt x="6172496" y="2401148"/>
                  <a:pt x="6172496" y="2401148"/>
                </a:cubicBezTo>
                <a:cubicBezTo>
                  <a:pt x="6085684" y="2401148"/>
                  <a:pt x="6011692" y="2440366"/>
                  <a:pt x="5981358" y="2520070"/>
                </a:cubicBezTo>
                <a:lnTo>
                  <a:pt x="5941252" y="2625157"/>
                </a:lnTo>
                <a:cubicBezTo>
                  <a:pt x="5938714" y="2631884"/>
                  <a:pt x="5944045" y="2639499"/>
                  <a:pt x="5951406" y="2639499"/>
                </a:cubicBezTo>
                <a:close/>
                <a:moveTo>
                  <a:pt x="8163066" y="2639499"/>
                </a:moveTo>
                <a:lnTo>
                  <a:pt x="8369434" y="2639499"/>
                </a:lnTo>
                <a:cubicBezTo>
                  <a:pt x="8455610" y="2639499"/>
                  <a:pt x="8530873" y="2588351"/>
                  <a:pt x="8561079" y="2509282"/>
                </a:cubicBezTo>
                <a:lnTo>
                  <a:pt x="8598900" y="2417648"/>
                </a:lnTo>
                <a:cubicBezTo>
                  <a:pt x="8601819" y="2409905"/>
                  <a:pt x="8595728" y="2401148"/>
                  <a:pt x="8587224" y="2401148"/>
                </a:cubicBezTo>
                <a:lnTo>
                  <a:pt x="8587224" y="2401148"/>
                </a:lnTo>
                <a:cubicBezTo>
                  <a:pt x="8587224" y="2401148"/>
                  <a:pt x="8384157" y="2401148"/>
                  <a:pt x="8384157" y="2401148"/>
                </a:cubicBezTo>
                <a:cubicBezTo>
                  <a:pt x="8297345" y="2401148"/>
                  <a:pt x="8223352" y="2440366"/>
                  <a:pt x="8193019" y="2520070"/>
                </a:cubicBezTo>
                <a:lnTo>
                  <a:pt x="8152913" y="2625157"/>
                </a:lnTo>
                <a:cubicBezTo>
                  <a:pt x="8150375" y="2631884"/>
                  <a:pt x="8155706" y="2639499"/>
                  <a:pt x="8163066" y="2639499"/>
                </a:cubicBezTo>
                <a:close/>
                <a:moveTo>
                  <a:pt x="5499580" y="2625157"/>
                </a:moveTo>
                <a:lnTo>
                  <a:pt x="5539686" y="2520070"/>
                </a:lnTo>
                <a:cubicBezTo>
                  <a:pt x="5570146" y="2440493"/>
                  <a:pt x="5644012" y="2401148"/>
                  <a:pt x="5730824" y="2401148"/>
                </a:cubicBezTo>
                <a:lnTo>
                  <a:pt x="5933891" y="2401148"/>
                </a:lnTo>
                <a:cubicBezTo>
                  <a:pt x="5942395" y="2401148"/>
                  <a:pt x="5948487" y="2409779"/>
                  <a:pt x="5945568" y="2417648"/>
                </a:cubicBezTo>
                <a:lnTo>
                  <a:pt x="5907746" y="2509282"/>
                </a:lnTo>
                <a:cubicBezTo>
                  <a:pt x="5877540" y="2588351"/>
                  <a:pt x="5802278" y="2639499"/>
                  <a:pt x="5716101" y="2639499"/>
                </a:cubicBezTo>
                <a:lnTo>
                  <a:pt x="5509734" y="2639499"/>
                </a:lnTo>
                <a:cubicBezTo>
                  <a:pt x="5502372" y="2639499"/>
                  <a:pt x="5497042" y="2631884"/>
                  <a:pt x="5499580" y="2625157"/>
                </a:cubicBezTo>
                <a:close/>
                <a:moveTo>
                  <a:pt x="5539305" y="2606627"/>
                </a:moveTo>
                <a:cubicBezTo>
                  <a:pt x="5538798" y="2607770"/>
                  <a:pt x="5539686" y="2609039"/>
                  <a:pt x="5540955" y="2609039"/>
                </a:cubicBezTo>
                <a:lnTo>
                  <a:pt x="5715974" y="2609039"/>
                </a:lnTo>
                <a:cubicBezTo>
                  <a:pt x="5789459" y="2609039"/>
                  <a:pt x="5853426" y="2565633"/>
                  <a:pt x="5879063" y="2498494"/>
                </a:cubicBezTo>
                <a:lnTo>
                  <a:pt x="5879063" y="2498113"/>
                </a:lnTo>
                <a:cubicBezTo>
                  <a:pt x="5879063" y="2498113"/>
                  <a:pt x="5879317" y="2497733"/>
                  <a:pt x="5879317" y="2497733"/>
                </a:cubicBezTo>
                <a:lnTo>
                  <a:pt x="5905462" y="2434274"/>
                </a:lnTo>
                <a:cubicBezTo>
                  <a:pt x="5905969" y="2433132"/>
                  <a:pt x="5905081" y="2431863"/>
                  <a:pt x="5903812" y="2431863"/>
                </a:cubicBezTo>
                <a:lnTo>
                  <a:pt x="5730570" y="2431863"/>
                </a:lnTo>
                <a:cubicBezTo>
                  <a:pt x="5651247" y="2431863"/>
                  <a:pt x="5591976" y="2468034"/>
                  <a:pt x="5567989" y="2531112"/>
                </a:cubicBezTo>
                <a:lnTo>
                  <a:pt x="5539178" y="2606627"/>
                </a:lnTo>
                <a:close/>
                <a:moveTo>
                  <a:pt x="7283022" y="2639499"/>
                </a:moveTo>
                <a:lnTo>
                  <a:pt x="7489390" y="2639499"/>
                </a:lnTo>
                <a:cubicBezTo>
                  <a:pt x="7575567" y="2639499"/>
                  <a:pt x="7650828" y="2588351"/>
                  <a:pt x="7681035" y="2509282"/>
                </a:cubicBezTo>
                <a:lnTo>
                  <a:pt x="7718856" y="2417648"/>
                </a:lnTo>
                <a:cubicBezTo>
                  <a:pt x="7721776" y="2409905"/>
                  <a:pt x="7715683" y="2401148"/>
                  <a:pt x="7707180" y="2401148"/>
                </a:cubicBezTo>
                <a:lnTo>
                  <a:pt x="7707180" y="2401148"/>
                </a:lnTo>
                <a:cubicBezTo>
                  <a:pt x="7707180" y="2401148"/>
                  <a:pt x="7504112" y="2401148"/>
                  <a:pt x="7504112" y="2401148"/>
                </a:cubicBezTo>
                <a:cubicBezTo>
                  <a:pt x="7417300" y="2401148"/>
                  <a:pt x="7343308" y="2440366"/>
                  <a:pt x="7312975" y="2520070"/>
                </a:cubicBezTo>
                <a:lnTo>
                  <a:pt x="7272869" y="2625157"/>
                </a:lnTo>
                <a:cubicBezTo>
                  <a:pt x="7270331" y="2631884"/>
                  <a:pt x="7275661" y="2639499"/>
                  <a:pt x="7283022" y="2639499"/>
                </a:cubicBezTo>
                <a:close/>
                <a:moveTo>
                  <a:pt x="7726598" y="2639499"/>
                </a:moveTo>
                <a:lnTo>
                  <a:pt x="7932965" y="2639499"/>
                </a:lnTo>
                <a:cubicBezTo>
                  <a:pt x="8019143" y="2639499"/>
                  <a:pt x="8094404" y="2588351"/>
                  <a:pt x="8124611" y="2509282"/>
                </a:cubicBezTo>
                <a:lnTo>
                  <a:pt x="8162432" y="2417648"/>
                </a:lnTo>
                <a:cubicBezTo>
                  <a:pt x="8165351" y="2409905"/>
                  <a:pt x="8159259" y="2401148"/>
                  <a:pt x="8150756" y="2401148"/>
                </a:cubicBezTo>
                <a:lnTo>
                  <a:pt x="8150756" y="2401148"/>
                </a:lnTo>
                <a:cubicBezTo>
                  <a:pt x="8150756" y="2401148"/>
                  <a:pt x="7947688" y="2401148"/>
                  <a:pt x="7947688" y="2401148"/>
                </a:cubicBezTo>
                <a:cubicBezTo>
                  <a:pt x="7860876" y="2401148"/>
                  <a:pt x="7786884" y="2440366"/>
                  <a:pt x="7756551" y="2520070"/>
                </a:cubicBezTo>
                <a:lnTo>
                  <a:pt x="7716444" y="2625157"/>
                </a:lnTo>
                <a:cubicBezTo>
                  <a:pt x="7713907" y="2631884"/>
                  <a:pt x="7719237" y="2639499"/>
                  <a:pt x="7726598" y="2639499"/>
                </a:cubicBezTo>
                <a:close/>
                <a:moveTo>
                  <a:pt x="4622455" y="2639499"/>
                </a:moveTo>
                <a:lnTo>
                  <a:pt x="4828822" y="2639499"/>
                </a:lnTo>
                <a:cubicBezTo>
                  <a:pt x="4914999" y="2639499"/>
                  <a:pt x="4990261" y="2588351"/>
                  <a:pt x="5020468" y="2509282"/>
                </a:cubicBezTo>
                <a:lnTo>
                  <a:pt x="5058289" y="2417648"/>
                </a:lnTo>
                <a:cubicBezTo>
                  <a:pt x="5061208" y="2409905"/>
                  <a:pt x="5055116" y="2401148"/>
                  <a:pt x="5046612" y="2401148"/>
                </a:cubicBezTo>
                <a:lnTo>
                  <a:pt x="5046612" y="2401148"/>
                </a:lnTo>
                <a:cubicBezTo>
                  <a:pt x="5046612" y="2401148"/>
                  <a:pt x="4843545" y="2401148"/>
                  <a:pt x="4843545" y="2401148"/>
                </a:cubicBezTo>
                <a:cubicBezTo>
                  <a:pt x="4756733" y="2401148"/>
                  <a:pt x="4682741" y="2440366"/>
                  <a:pt x="4652407" y="2520070"/>
                </a:cubicBezTo>
                <a:lnTo>
                  <a:pt x="4612301" y="2625157"/>
                </a:lnTo>
                <a:cubicBezTo>
                  <a:pt x="4609763" y="2631884"/>
                  <a:pt x="4615094" y="2639499"/>
                  <a:pt x="4622455" y="2639499"/>
                </a:cubicBezTo>
                <a:close/>
                <a:moveTo>
                  <a:pt x="2839901" y="2625157"/>
                </a:moveTo>
                <a:lnTo>
                  <a:pt x="2880007" y="2520070"/>
                </a:lnTo>
                <a:cubicBezTo>
                  <a:pt x="2910341" y="2440493"/>
                  <a:pt x="2984333" y="2401148"/>
                  <a:pt x="3071145" y="2401148"/>
                </a:cubicBezTo>
                <a:lnTo>
                  <a:pt x="3274212" y="2401148"/>
                </a:lnTo>
                <a:cubicBezTo>
                  <a:pt x="3282716" y="2401148"/>
                  <a:pt x="3288808" y="2409779"/>
                  <a:pt x="3285889" y="2417648"/>
                </a:cubicBezTo>
                <a:lnTo>
                  <a:pt x="3248067" y="2509282"/>
                </a:lnTo>
                <a:cubicBezTo>
                  <a:pt x="3217861" y="2588351"/>
                  <a:pt x="3142599" y="2639499"/>
                  <a:pt x="3056422" y="2639499"/>
                </a:cubicBezTo>
                <a:lnTo>
                  <a:pt x="2850055" y="2639499"/>
                </a:lnTo>
                <a:cubicBezTo>
                  <a:pt x="2842694" y="2639499"/>
                  <a:pt x="2837363" y="2631884"/>
                  <a:pt x="2839901" y="2625157"/>
                </a:cubicBezTo>
                <a:close/>
                <a:moveTo>
                  <a:pt x="2879627" y="2606627"/>
                </a:moveTo>
                <a:cubicBezTo>
                  <a:pt x="2879119" y="2607770"/>
                  <a:pt x="2880007" y="2609039"/>
                  <a:pt x="2881276" y="2609039"/>
                </a:cubicBezTo>
                <a:lnTo>
                  <a:pt x="3056295" y="2609039"/>
                </a:lnTo>
                <a:cubicBezTo>
                  <a:pt x="3129780" y="2609039"/>
                  <a:pt x="3193747" y="2565633"/>
                  <a:pt x="3219384" y="2498494"/>
                </a:cubicBezTo>
                <a:lnTo>
                  <a:pt x="3219384" y="2498113"/>
                </a:lnTo>
                <a:cubicBezTo>
                  <a:pt x="3219384" y="2498113"/>
                  <a:pt x="3219638" y="2497733"/>
                  <a:pt x="3219638" y="2497733"/>
                </a:cubicBezTo>
                <a:lnTo>
                  <a:pt x="3245783" y="2434274"/>
                </a:lnTo>
                <a:cubicBezTo>
                  <a:pt x="3246291" y="2433132"/>
                  <a:pt x="3245402" y="2431863"/>
                  <a:pt x="3244133" y="2431863"/>
                </a:cubicBezTo>
                <a:lnTo>
                  <a:pt x="3070891" y="2431863"/>
                </a:lnTo>
                <a:cubicBezTo>
                  <a:pt x="2991568" y="2431863"/>
                  <a:pt x="2932297" y="2468034"/>
                  <a:pt x="2908310" y="2531112"/>
                </a:cubicBezTo>
                <a:lnTo>
                  <a:pt x="2879500" y="2606627"/>
                </a:lnTo>
                <a:close/>
                <a:moveTo>
                  <a:pt x="2406352" y="2639499"/>
                </a:moveTo>
                <a:lnTo>
                  <a:pt x="2612720" y="2639499"/>
                </a:lnTo>
                <a:cubicBezTo>
                  <a:pt x="2698896" y="2639499"/>
                  <a:pt x="2774158" y="2588351"/>
                  <a:pt x="2804365" y="2509282"/>
                </a:cubicBezTo>
                <a:lnTo>
                  <a:pt x="2842186" y="2417648"/>
                </a:lnTo>
                <a:cubicBezTo>
                  <a:pt x="2845105" y="2409905"/>
                  <a:pt x="2839013" y="2401148"/>
                  <a:pt x="2830509" y="2401148"/>
                </a:cubicBezTo>
                <a:lnTo>
                  <a:pt x="2830509" y="2401148"/>
                </a:lnTo>
                <a:cubicBezTo>
                  <a:pt x="2830509" y="2401148"/>
                  <a:pt x="2627442" y="2401148"/>
                  <a:pt x="2627442" y="2401148"/>
                </a:cubicBezTo>
                <a:cubicBezTo>
                  <a:pt x="2540630" y="2401148"/>
                  <a:pt x="2466638" y="2440366"/>
                  <a:pt x="2436304" y="2520070"/>
                </a:cubicBezTo>
                <a:lnTo>
                  <a:pt x="2396199" y="2625157"/>
                </a:lnTo>
                <a:cubicBezTo>
                  <a:pt x="2393660" y="2631884"/>
                  <a:pt x="2398991" y="2639499"/>
                  <a:pt x="2406352" y="2639499"/>
                </a:cubicBezTo>
                <a:close/>
                <a:moveTo>
                  <a:pt x="3294392" y="2639499"/>
                </a:moveTo>
                <a:lnTo>
                  <a:pt x="3500760" y="2639499"/>
                </a:lnTo>
                <a:cubicBezTo>
                  <a:pt x="3586936" y="2639499"/>
                  <a:pt x="3662199" y="2588351"/>
                  <a:pt x="3692405" y="2509282"/>
                </a:cubicBezTo>
                <a:lnTo>
                  <a:pt x="3730226" y="2417648"/>
                </a:lnTo>
                <a:cubicBezTo>
                  <a:pt x="3733145" y="2409905"/>
                  <a:pt x="3727053" y="2401148"/>
                  <a:pt x="3718550" y="2401148"/>
                </a:cubicBezTo>
                <a:lnTo>
                  <a:pt x="3718550" y="2401148"/>
                </a:lnTo>
                <a:cubicBezTo>
                  <a:pt x="3718550" y="2401148"/>
                  <a:pt x="3515482" y="2401148"/>
                  <a:pt x="3515482" y="2401148"/>
                </a:cubicBezTo>
                <a:cubicBezTo>
                  <a:pt x="3428671" y="2401148"/>
                  <a:pt x="3354678" y="2440366"/>
                  <a:pt x="3324345" y="2520070"/>
                </a:cubicBezTo>
                <a:lnTo>
                  <a:pt x="3284239" y="2625157"/>
                </a:lnTo>
                <a:cubicBezTo>
                  <a:pt x="3281701" y="2631884"/>
                  <a:pt x="3287031" y="2639499"/>
                  <a:pt x="3294392" y="2639499"/>
                </a:cubicBezTo>
                <a:close/>
                <a:moveTo>
                  <a:pt x="3737968" y="2639499"/>
                </a:moveTo>
                <a:lnTo>
                  <a:pt x="3944336" y="2639499"/>
                </a:lnTo>
                <a:cubicBezTo>
                  <a:pt x="4030513" y="2639499"/>
                  <a:pt x="4105774" y="2588351"/>
                  <a:pt x="4135981" y="2509282"/>
                </a:cubicBezTo>
                <a:lnTo>
                  <a:pt x="4173802" y="2417648"/>
                </a:lnTo>
                <a:cubicBezTo>
                  <a:pt x="4176721" y="2409905"/>
                  <a:pt x="4170629" y="2401148"/>
                  <a:pt x="4162126" y="2401148"/>
                </a:cubicBezTo>
                <a:lnTo>
                  <a:pt x="4162126" y="2401148"/>
                </a:lnTo>
                <a:cubicBezTo>
                  <a:pt x="4162126" y="2401148"/>
                  <a:pt x="3959058" y="2401148"/>
                  <a:pt x="3959058" y="2401148"/>
                </a:cubicBezTo>
                <a:cubicBezTo>
                  <a:pt x="3872247" y="2401148"/>
                  <a:pt x="3798254" y="2440366"/>
                  <a:pt x="3767921" y="2520070"/>
                </a:cubicBezTo>
                <a:lnTo>
                  <a:pt x="3727815" y="2625157"/>
                </a:lnTo>
                <a:cubicBezTo>
                  <a:pt x="3725277" y="2631884"/>
                  <a:pt x="3730607" y="2639499"/>
                  <a:pt x="3737968" y="2639499"/>
                </a:cubicBezTo>
                <a:close/>
                <a:moveTo>
                  <a:pt x="1962776" y="2639499"/>
                </a:moveTo>
                <a:lnTo>
                  <a:pt x="2169143" y="2639499"/>
                </a:lnTo>
                <a:cubicBezTo>
                  <a:pt x="2255320" y="2639499"/>
                  <a:pt x="2330582" y="2588351"/>
                  <a:pt x="2360789" y="2509282"/>
                </a:cubicBezTo>
                <a:lnTo>
                  <a:pt x="2398610" y="2417648"/>
                </a:lnTo>
                <a:cubicBezTo>
                  <a:pt x="2401529" y="2409905"/>
                  <a:pt x="2395437" y="2401148"/>
                  <a:pt x="2386934" y="2401148"/>
                </a:cubicBezTo>
                <a:lnTo>
                  <a:pt x="2386934" y="2401148"/>
                </a:lnTo>
                <a:cubicBezTo>
                  <a:pt x="2386934" y="2401148"/>
                  <a:pt x="2183866" y="2401148"/>
                  <a:pt x="2183866" y="2401148"/>
                </a:cubicBezTo>
                <a:cubicBezTo>
                  <a:pt x="2097054" y="2401148"/>
                  <a:pt x="2023062" y="2440366"/>
                  <a:pt x="1992728" y="2520070"/>
                </a:cubicBezTo>
                <a:lnTo>
                  <a:pt x="1952623" y="2625157"/>
                </a:lnTo>
                <a:cubicBezTo>
                  <a:pt x="1950084" y="2631884"/>
                  <a:pt x="1955415" y="2639499"/>
                  <a:pt x="1962776" y="2639499"/>
                </a:cubicBezTo>
                <a:close/>
                <a:moveTo>
                  <a:pt x="5066158" y="2639499"/>
                </a:moveTo>
                <a:lnTo>
                  <a:pt x="5272525" y="2639499"/>
                </a:lnTo>
                <a:cubicBezTo>
                  <a:pt x="5358702" y="2639499"/>
                  <a:pt x="5433964" y="2588351"/>
                  <a:pt x="5464170" y="2509282"/>
                </a:cubicBezTo>
                <a:lnTo>
                  <a:pt x="5501992" y="2417648"/>
                </a:lnTo>
                <a:cubicBezTo>
                  <a:pt x="5504911" y="2409905"/>
                  <a:pt x="5498819" y="2401148"/>
                  <a:pt x="5490315" y="2401148"/>
                </a:cubicBezTo>
                <a:lnTo>
                  <a:pt x="5490315" y="2401148"/>
                </a:lnTo>
                <a:cubicBezTo>
                  <a:pt x="5490315" y="2401148"/>
                  <a:pt x="5287248" y="2401148"/>
                  <a:pt x="5287248" y="2401148"/>
                </a:cubicBezTo>
                <a:cubicBezTo>
                  <a:pt x="5200436" y="2401148"/>
                  <a:pt x="5126444" y="2440366"/>
                  <a:pt x="5096110" y="2520070"/>
                </a:cubicBezTo>
                <a:lnTo>
                  <a:pt x="5056004" y="2625157"/>
                </a:lnTo>
                <a:cubicBezTo>
                  <a:pt x="5053466" y="2631884"/>
                  <a:pt x="5058796" y="2639499"/>
                  <a:pt x="5066158" y="2639499"/>
                </a:cubicBezTo>
                <a:close/>
                <a:moveTo>
                  <a:pt x="4171518" y="2625157"/>
                </a:moveTo>
                <a:lnTo>
                  <a:pt x="4211623" y="2520070"/>
                </a:lnTo>
                <a:cubicBezTo>
                  <a:pt x="4241957" y="2440493"/>
                  <a:pt x="4315950" y="2401148"/>
                  <a:pt x="4402761" y="2401148"/>
                </a:cubicBezTo>
                <a:lnTo>
                  <a:pt x="4605829" y="2401148"/>
                </a:lnTo>
                <a:cubicBezTo>
                  <a:pt x="4614332" y="2401148"/>
                  <a:pt x="4620424" y="2409779"/>
                  <a:pt x="4617505" y="2417648"/>
                </a:cubicBezTo>
                <a:lnTo>
                  <a:pt x="4579684" y="2509282"/>
                </a:lnTo>
                <a:cubicBezTo>
                  <a:pt x="4549478" y="2588351"/>
                  <a:pt x="4474215" y="2639499"/>
                  <a:pt x="4388039" y="2639499"/>
                </a:cubicBezTo>
                <a:lnTo>
                  <a:pt x="4181671" y="2639499"/>
                </a:lnTo>
                <a:cubicBezTo>
                  <a:pt x="4174310" y="2639499"/>
                  <a:pt x="4168979" y="2631884"/>
                  <a:pt x="4171518" y="2625157"/>
                </a:cubicBezTo>
                <a:close/>
                <a:moveTo>
                  <a:pt x="4211243" y="2606627"/>
                </a:moveTo>
                <a:cubicBezTo>
                  <a:pt x="4210735" y="2607770"/>
                  <a:pt x="4211623" y="2609039"/>
                  <a:pt x="4212893" y="2609039"/>
                </a:cubicBezTo>
                <a:lnTo>
                  <a:pt x="4387912" y="2609039"/>
                </a:lnTo>
                <a:cubicBezTo>
                  <a:pt x="4461397" y="2609039"/>
                  <a:pt x="4525363" y="2565633"/>
                  <a:pt x="4551001" y="2498494"/>
                </a:cubicBezTo>
                <a:lnTo>
                  <a:pt x="4551001" y="2498113"/>
                </a:lnTo>
                <a:cubicBezTo>
                  <a:pt x="4551001" y="2498113"/>
                  <a:pt x="4551254" y="2497733"/>
                  <a:pt x="4551254" y="2497733"/>
                </a:cubicBezTo>
                <a:lnTo>
                  <a:pt x="4577399" y="2434274"/>
                </a:lnTo>
                <a:cubicBezTo>
                  <a:pt x="4577907" y="2433132"/>
                  <a:pt x="4577018" y="2431863"/>
                  <a:pt x="4575749" y="2431863"/>
                </a:cubicBezTo>
                <a:lnTo>
                  <a:pt x="4402507" y="2431863"/>
                </a:lnTo>
                <a:cubicBezTo>
                  <a:pt x="4323184" y="2431863"/>
                  <a:pt x="4263914" y="2468034"/>
                  <a:pt x="4239926" y="2531112"/>
                </a:cubicBezTo>
                <a:lnTo>
                  <a:pt x="4211116" y="2606627"/>
                </a:lnTo>
                <a:close/>
              </a:path>
            </a:pathLst>
          </a:custGeom>
          <a:solidFill>
            <a:srgbClr val="012169"/>
          </a:solidFill>
          <a:ln w="12690" cap="flat">
            <a:noFill/>
            <a:prstDash val="solid"/>
            <a:miter/>
          </a:ln>
        </p:spPr>
        <p:txBody>
          <a:bodyPr rtlCol="0" anchor="ctr">
            <a:noAutofit/>
          </a:bodyPr>
          <a:lstStyle/>
          <a:p>
            <a:endParaRPr lang="en-US"/>
          </a:p>
        </p:txBody>
      </p:sp>
      <p:sp>
        <p:nvSpPr>
          <p:cNvPr id="352" name="Freeform 351">
            <a:extLst>
              <a:ext uri="{FF2B5EF4-FFF2-40B4-BE49-F238E27FC236}">
                <a16:creationId xmlns:a16="http://schemas.microsoft.com/office/drawing/2014/main" id="{D7FED0E1-33CF-0652-0711-CC7931B3BA84}"/>
              </a:ext>
            </a:extLst>
          </p:cNvPr>
          <p:cNvSpPr/>
          <p:nvPr/>
        </p:nvSpPr>
        <p:spPr>
          <a:xfrm>
            <a:off x="3970" y="2233"/>
            <a:ext cx="12183678" cy="6184553"/>
          </a:xfrm>
          <a:custGeom>
            <a:avLst/>
            <a:gdLst>
              <a:gd name="connsiteX0" fmla="*/ 1881295 w 12183678"/>
              <a:gd name="connsiteY0" fmla="*/ 0 h 6184553"/>
              <a:gd name="connsiteX1" fmla="*/ 1177031 w 12183678"/>
              <a:gd name="connsiteY1" fmla="*/ 284041 h 6184553"/>
              <a:gd name="connsiteX2" fmla="*/ 0 w 12183678"/>
              <a:gd name="connsiteY2" fmla="*/ 284041 h 6184553"/>
              <a:gd name="connsiteX3" fmla="*/ 0 w 12183678"/>
              <a:gd name="connsiteY3" fmla="*/ 6184553 h 6184553"/>
              <a:gd name="connsiteX4" fmla="*/ 6237097 w 12183678"/>
              <a:gd name="connsiteY4" fmla="*/ 6184553 h 6184553"/>
              <a:gd name="connsiteX5" fmla="*/ 12183679 w 12183678"/>
              <a:gd name="connsiteY5" fmla="*/ 4078868 h 6184553"/>
              <a:gd name="connsiteX6" fmla="*/ 12183679 w 12183678"/>
              <a:gd name="connsiteY6" fmla="*/ 0 h 6184553"/>
              <a:gd name="connsiteX7" fmla="*/ 1881295 w 12183678"/>
              <a:gd name="connsiteY7" fmla="*/ 0 h 6184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183678" h="6184553">
                <a:moveTo>
                  <a:pt x="1881295" y="0"/>
                </a:moveTo>
                <a:cubicBezTo>
                  <a:pt x="1699042" y="178700"/>
                  <a:pt x="1449395" y="284041"/>
                  <a:pt x="1177031" y="284041"/>
                </a:cubicBezTo>
                <a:lnTo>
                  <a:pt x="0" y="284041"/>
                </a:lnTo>
                <a:lnTo>
                  <a:pt x="0" y="6184553"/>
                </a:lnTo>
                <a:lnTo>
                  <a:pt x="6237097" y="6184553"/>
                </a:lnTo>
                <a:cubicBezTo>
                  <a:pt x="8482644" y="6184553"/>
                  <a:pt x="10563707" y="5415434"/>
                  <a:pt x="12183679" y="4078868"/>
                </a:cubicBezTo>
                <a:lnTo>
                  <a:pt x="12183679" y="0"/>
                </a:lnTo>
                <a:lnTo>
                  <a:pt x="1881295" y="0"/>
                </a:lnTo>
                <a:close/>
              </a:path>
            </a:pathLst>
          </a:custGeom>
          <a:solidFill>
            <a:srgbClr val="FFFFFF"/>
          </a:solidFill>
          <a:ln w="12690" cap="flat">
            <a:noFill/>
            <a:prstDash val="solid"/>
            <a:miter/>
          </a:ln>
        </p:spPr>
        <p:txBody>
          <a:bodyPr rtlCol="0" anchor="ctr">
            <a:noAutofit/>
          </a:bodyPr>
          <a:lstStyle/>
          <a:p>
            <a:endParaRPr lang="en-US"/>
          </a:p>
        </p:txBody>
      </p:sp>
      <p:sp>
        <p:nvSpPr>
          <p:cNvPr id="2" name="Proprietary Statement">
            <a:extLst>
              <a:ext uri="{FF2B5EF4-FFF2-40B4-BE49-F238E27FC236}">
                <a16:creationId xmlns:a16="http://schemas.microsoft.com/office/drawing/2014/main" id="{76BBE911-7570-3915-AC7D-73A89FCB1976}"/>
              </a:ext>
            </a:extLst>
          </p:cNvPr>
          <p:cNvSpPr txBox="1"/>
          <p:nvPr userDrawn="1"/>
        </p:nvSpPr>
        <p:spPr>
          <a:xfrm rot="5400000">
            <a:off x="11015684" y="1173468"/>
            <a:ext cx="1949939" cy="275129"/>
          </a:xfrm>
          <a:prstGeom prst="rect">
            <a:avLst/>
          </a:prstGeom>
          <a:noFill/>
        </p:spPr>
        <p:txBody>
          <a:bodyPr wrap="square" rtlCol="0">
            <a:noAutofit/>
          </a:bodyPr>
          <a:lstStyle/>
          <a:p>
            <a:r>
              <a:rPr lang="en-US" sz="800">
                <a:solidFill>
                  <a:srgbClr val="012169"/>
                </a:solidFill>
                <a:latin typeface="+mn-lt"/>
                <a:cs typeface="Calibri" panose="020F0502020204030204" pitchFamily="34" charset="0"/>
              </a:rPr>
              <a:t>Proprietary business information of ADM.</a:t>
            </a:r>
          </a:p>
        </p:txBody>
      </p:sp>
      <p:sp>
        <p:nvSpPr>
          <p:cNvPr id="3" name="Page Number">
            <a:extLst>
              <a:ext uri="{FF2B5EF4-FFF2-40B4-BE49-F238E27FC236}">
                <a16:creationId xmlns:a16="http://schemas.microsoft.com/office/drawing/2014/main" id="{85E7ABE2-4C92-6375-9248-C296568256AB}"/>
              </a:ext>
            </a:extLst>
          </p:cNvPr>
          <p:cNvSpPr txBox="1"/>
          <p:nvPr userDrawn="1"/>
        </p:nvSpPr>
        <p:spPr>
          <a:xfrm>
            <a:off x="11725057" y="76801"/>
            <a:ext cx="583933" cy="153888"/>
          </a:xfrm>
          <a:prstGeom prst="rect">
            <a:avLst/>
          </a:prstGeom>
          <a:noFill/>
        </p:spPr>
        <p:txBody>
          <a:bodyPr wrap="square" lIns="0" tIns="0" rIns="0" bIns="0" rtlCol="0" anchor="ctr" anchorCtr="0">
            <a:noAutofit/>
          </a:bodyPr>
          <a:lstStyle/>
          <a:p>
            <a:pPr algn="ctr"/>
            <a:fld id="{B49023F9-1F1A-4EC8-9204-C35E5AB6C15C}" type="slidenum">
              <a:rPr lang="en-US" sz="1000" smtClean="0">
                <a:solidFill>
                  <a:srgbClr val="012169"/>
                </a:solidFill>
                <a:latin typeface="+mj-lt"/>
              </a:rPr>
              <a:pPr algn="ctr"/>
              <a:t>‹#›</a:t>
            </a:fld>
            <a:endParaRPr lang="en-US" sz="1000">
              <a:solidFill>
                <a:srgbClr val="012169"/>
              </a:solidFill>
              <a:latin typeface="+mj-lt"/>
            </a:endParaRPr>
          </a:p>
        </p:txBody>
      </p:sp>
      <p:sp>
        <p:nvSpPr>
          <p:cNvPr id="11" name="Copy">
            <a:extLst>
              <a:ext uri="{FF2B5EF4-FFF2-40B4-BE49-F238E27FC236}">
                <a16:creationId xmlns:a16="http://schemas.microsoft.com/office/drawing/2014/main" id="{37CAE18E-9BBD-7A18-D032-5B1F64B203E9}"/>
              </a:ext>
            </a:extLst>
          </p:cNvPr>
          <p:cNvSpPr>
            <a:spLocks noGrp="1"/>
          </p:cNvSpPr>
          <p:nvPr>
            <p:ph type="body" sz="quarter" idx="36" hasCustomPrompt="1"/>
          </p:nvPr>
        </p:nvSpPr>
        <p:spPr>
          <a:xfrm>
            <a:off x="350697" y="1430743"/>
            <a:ext cx="11486468" cy="4402308"/>
          </a:xfrm>
          <a:prstGeom prst="rect">
            <a:avLst/>
          </a:prstGeom>
        </p:spPr>
        <p:txBody>
          <a:bodyPr lIns="0" tIns="0" rIns="0" bIns="0" anchor="t">
            <a:noAutofit/>
          </a:bodyPr>
          <a:lstStyle>
            <a:lvl1pPr marL="0" indent="0">
              <a:lnSpc>
                <a:spcPct val="100000"/>
              </a:lnSpc>
              <a:spcBef>
                <a:spcPts val="0"/>
              </a:spcBef>
              <a:buFont typeface="Arial" panose="020B0604020202020204" pitchFamily="34" charset="0"/>
              <a:buNone/>
              <a:defRPr sz="2000" b="0" i="0">
                <a:solidFill>
                  <a:srgbClr val="012169"/>
                </a:solidFill>
                <a:latin typeface="+mn-lt"/>
                <a:cs typeface="Calibri" panose="020F0502020204030204" pitchFamily="34" charset="0"/>
              </a:defRPr>
            </a:lvl1pPr>
            <a:lvl2pPr marL="290513" indent="-163513">
              <a:lnSpc>
                <a:spcPct val="100000"/>
              </a:lnSpc>
              <a:buFont typeface="Courier New" panose="02070309020205020404" pitchFamily="49" charset="0"/>
              <a:buChar char="o"/>
              <a:tabLst/>
              <a:defRPr sz="1400" b="1">
                <a:solidFill>
                  <a:srgbClr val="012169"/>
                </a:solidFill>
                <a:latin typeface="+mn-lt"/>
                <a:cs typeface="Calibri" panose="020F0502020204030204" pitchFamily="34" charset="0"/>
              </a:defRPr>
            </a:lvl2pPr>
            <a:lvl3pPr marL="523875" indent="-163513">
              <a:lnSpc>
                <a:spcPct val="100000"/>
              </a:lnSpc>
              <a:buFont typeface="Wingdings" pitchFamily="2" charset="2"/>
              <a:buChar char="§"/>
              <a:tabLst/>
              <a:defRPr sz="1400">
                <a:solidFill>
                  <a:srgbClr val="012169"/>
                </a:solidFill>
                <a:latin typeface="+mn-lt"/>
                <a:cs typeface="Calibri" panose="020F0502020204030204" pitchFamily="34" charset="0"/>
              </a:defRPr>
            </a:lvl3pPr>
            <a:lvl4pPr marL="744538" indent="-163513">
              <a:lnSpc>
                <a:spcPct val="100000"/>
              </a:lnSpc>
              <a:tabLst/>
              <a:defRPr sz="1200">
                <a:solidFill>
                  <a:srgbClr val="012169"/>
                </a:solidFill>
                <a:latin typeface="+mn-lt"/>
                <a:cs typeface="Calibri" panose="020F0502020204030204" pitchFamily="34" charset="0"/>
              </a:defRPr>
            </a:lvl4pPr>
          </a:lstStyle>
          <a:p>
            <a:pPr lvl="0"/>
            <a:r>
              <a:rPr lang="en-US" dirty="0"/>
              <a:t>Text font is Calibri, 20pt in sentence case</a:t>
            </a:r>
          </a:p>
          <a:p>
            <a:pPr lvl="1"/>
            <a:r>
              <a:rPr lang="en-US" dirty="0"/>
              <a:t>List Font is Calibri Bold, 14pt</a:t>
            </a:r>
          </a:p>
          <a:p>
            <a:pPr lvl="2"/>
            <a:r>
              <a:rPr lang="en-US" dirty="0"/>
              <a:t>List Font is Calibri, 14pt</a:t>
            </a:r>
          </a:p>
          <a:p>
            <a:pPr lvl="3"/>
            <a:r>
              <a:rPr lang="en-US" dirty="0"/>
              <a:t>List Font is Calibri, 12pt</a:t>
            </a:r>
          </a:p>
        </p:txBody>
      </p:sp>
      <p:sp>
        <p:nvSpPr>
          <p:cNvPr id="12" name="Title">
            <a:extLst>
              <a:ext uri="{FF2B5EF4-FFF2-40B4-BE49-F238E27FC236}">
                <a16:creationId xmlns:a16="http://schemas.microsoft.com/office/drawing/2014/main" id="{130E9052-45BB-F010-ED01-1406AC9EC83F}"/>
              </a:ext>
            </a:extLst>
          </p:cNvPr>
          <p:cNvSpPr>
            <a:spLocks noGrp="1"/>
          </p:cNvSpPr>
          <p:nvPr>
            <p:ph type="body" sz="quarter" idx="29" hasCustomPrompt="1"/>
          </p:nvPr>
        </p:nvSpPr>
        <p:spPr>
          <a:xfrm>
            <a:off x="350697" y="652001"/>
            <a:ext cx="11486468" cy="430887"/>
          </a:xfrm>
          <a:prstGeom prst="rect">
            <a:avLst/>
          </a:prstGeom>
        </p:spPr>
        <p:txBody>
          <a:bodyPr wrap="square" lIns="0" tIns="0" rIns="0" bIns="0">
            <a:noAutofit/>
          </a:bodyPr>
          <a:lstStyle>
            <a:lvl1pPr marL="0" indent="0">
              <a:lnSpc>
                <a:spcPct val="100000"/>
              </a:lnSpc>
              <a:spcBef>
                <a:spcPts val="0"/>
              </a:spcBef>
              <a:buNone/>
              <a:defRPr b="1" i="0">
                <a:solidFill>
                  <a:srgbClr val="012169"/>
                </a:solidFill>
                <a:latin typeface="+mj-lt"/>
              </a:defRPr>
            </a:lvl1pPr>
          </a:lstStyle>
          <a:p>
            <a:pPr lvl="0"/>
            <a:r>
              <a:rPr lang="en-US" dirty="0"/>
              <a:t>Title Font is Sitka Text Bold, 28pt in Title Case</a:t>
            </a:r>
          </a:p>
        </p:txBody>
      </p:sp>
      <p:sp>
        <p:nvSpPr>
          <p:cNvPr id="13" name="Section Header">
            <a:extLst>
              <a:ext uri="{FF2B5EF4-FFF2-40B4-BE49-F238E27FC236}">
                <a16:creationId xmlns:a16="http://schemas.microsoft.com/office/drawing/2014/main" id="{D4AAE11A-3765-27E3-FAE9-D08FC68408CB}"/>
              </a:ext>
            </a:extLst>
          </p:cNvPr>
          <p:cNvSpPr>
            <a:spLocks noGrp="1"/>
          </p:cNvSpPr>
          <p:nvPr>
            <p:ph type="body" sz="quarter" idx="30" hasCustomPrompt="1"/>
          </p:nvPr>
        </p:nvSpPr>
        <p:spPr>
          <a:xfrm>
            <a:off x="351301" y="351423"/>
            <a:ext cx="11486468" cy="169277"/>
          </a:xfrm>
          <a:prstGeom prst="rect">
            <a:avLst/>
          </a:prstGeom>
        </p:spPr>
        <p:txBody>
          <a:bodyPr wrap="square" lIns="0" tIns="0" rIns="0" bIns="0">
            <a:noAutofit/>
          </a:bodyPr>
          <a:lstStyle>
            <a:lvl1pPr marL="0" indent="0">
              <a:lnSpc>
                <a:spcPct val="100000"/>
              </a:lnSpc>
              <a:spcBef>
                <a:spcPts val="0"/>
              </a:spcBef>
              <a:buNone/>
              <a:defRPr sz="1100" b="1">
                <a:solidFill>
                  <a:srgbClr val="DC582A"/>
                </a:solidFill>
              </a:defRPr>
            </a:lvl1pPr>
          </a:lstStyle>
          <a:p>
            <a:pPr lvl="0"/>
            <a:r>
              <a:rPr lang="en-US" dirty="0"/>
              <a:t>Section Header Font is Calibri Bold, 11pt</a:t>
            </a:r>
          </a:p>
        </p:txBody>
      </p:sp>
    </p:spTree>
    <p:extLst>
      <p:ext uri="{BB962C8B-B14F-4D97-AF65-F5344CB8AC3E}">
        <p14:creationId xmlns:p14="http://schemas.microsoft.com/office/powerpoint/2010/main" val="4180699213"/>
      </p:ext>
    </p:extLst>
  </p:cSld>
  <p:clrMapOvr>
    <a:masterClrMapping/>
  </p:clrMapOvr>
  <p:extLst>
    <p:ext uri="{DCECCB84-F9BA-43D5-87BE-67443E8EF086}">
      <p15:sldGuideLst xmlns:p15="http://schemas.microsoft.com/office/powerpoint/2012/main">
        <p15:guide id="1" pos="3840">
          <p15:clr>
            <a:srgbClr val="FBAE40"/>
          </p15:clr>
        </p15:guide>
      </p15:sldGuideLst>
    </p:ext>
  </p:extLst>
</p:sldLayout>
</file>

<file path=ppt/slideLayouts/slideLayout157.xml><?xml version="1.0" encoding="utf-8"?>
<p:sldLayout xmlns:a="http://schemas.openxmlformats.org/drawingml/2006/main" xmlns:r="http://schemas.openxmlformats.org/officeDocument/2006/relationships" xmlns:p="http://schemas.openxmlformats.org/presentationml/2006/main" preserve="1" userDrawn="1">
  <p:cSld name="Content 8">
    <p:spTree>
      <p:nvGrpSpPr>
        <p:cNvPr id="1" name=""/>
        <p:cNvGrpSpPr/>
        <p:nvPr/>
      </p:nvGrpSpPr>
      <p:grpSpPr>
        <a:xfrm>
          <a:off x="0" y="0"/>
          <a:ext cx="0" cy="0"/>
          <a:chOff x="0" y="0"/>
          <a:chExt cx="0" cy="0"/>
        </a:xfrm>
      </p:grpSpPr>
      <p:pic>
        <p:nvPicPr>
          <p:cNvPr id="144" name="Graphic 143">
            <a:extLst>
              <a:ext uri="{FF2B5EF4-FFF2-40B4-BE49-F238E27FC236}">
                <a16:creationId xmlns:a16="http://schemas.microsoft.com/office/drawing/2014/main" id="{002A6C66-68E0-423B-6D01-29B0B0BA5938}"/>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0" y="0"/>
            <a:ext cx="12192000" cy="6858000"/>
          </a:xfrm>
          <a:prstGeom prst="rect">
            <a:avLst/>
          </a:prstGeom>
        </p:spPr>
      </p:pic>
      <p:sp>
        <p:nvSpPr>
          <p:cNvPr id="7" name="Proprietary Statement">
            <a:extLst>
              <a:ext uri="{FF2B5EF4-FFF2-40B4-BE49-F238E27FC236}">
                <a16:creationId xmlns:a16="http://schemas.microsoft.com/office/drawing/2014/main" id="{AA068402-FADB-822A-E5CA-96CDA2A346D4}"/>
              </a:ext>
            </a:extLst>
          </p:cNvPr>
          <p:cNvSpPr txBox="1"/>
          <p:nvPr userDrawn="1"/>
        </p:nvSpPr>
        <p:spPr>
          <a:xfrm rot="5400000">
            <a:off x="11015684" y="1173468"/>
            <a:ext cx="1949939" cy="275129"/>
          </a:xfrm>
          <a:prstGeom prst="rect">
            <a:avLst/>
          </a:prstGeom>
          <a:noFill/>
        </p:spPr>
        <p:txBody>
          <a:bodyPr wrap="square" rtlCol="0">
            <a:noAutofit/>
          </a:bodyPr>
          <a:lstStyle/>
          <a:p>
            <a:r>
              <a:rPr lang="en-US" sz="800">
                <a:solidFill>
                  <a:srgbClr val="012169"/>
                </a:solidFill>
                <a:latin typeface="+mn-lt"/>
                <a:cs typeface="Calibri" panose="020F0502020204030204" pitchFamily="34" charset="0"/>
              </a:rPr>
              <a:t>Proprietary business information of ADM.</a:t>
            </a:r>
          </a:p>
        </p:txBody>
      </p:sp>
      <p:sp>
        <p:nvSpPr>
          <p:cNvPr id="8" name="Page Number">
            <a:extLst>
              <a:ext uri="{FF2B5EF4-FFF2-40B4-BE49-F238E27FC236}">
                <a16:creationId xmlns:a16="http://schemas.microsoft.com/office/drawing/2014/main" id="{E8D4B01E-DE24-0BB2-391A-0B74525EA678}"/>
              </a:ext>
            </a:extLst>
          </p:cNvPr>
          <p:cNvSpPr txBox="1"/>
          <p:nvPr userDrawn="1"/>
        </p:nvSpPr>
        <p:spPr>
          <a:xfrm>
            <a:off x="11725057" y="76801"/>
            <a:ext cx="583933" cy="153888"/>
          </a:xfrm>
          <a:prstGeom prst="rect">
            <a:avLst/>
          </a:prstGeom>
          <a:noFill/>
        </p:spPr>
        <p:txBody>
          <a:bodyPr wrap="square" lIns="0" tIns="0" rIns="0" bIns="0" rtlCol="0" anchor="ctr" anchorCtr="0">
            <a:noAutofit/>
          </a:bodyPr>
          <a:lstStyle/>
          <a:p>
            <a:pPr algn="ctr"/>
            <a:fld id="{B49023F9-1F1A-4EC8-9204-C35E5AB6C15C}" type="slidenum">
              <a:rPr lang="en-US" sz="1000" smtClean="0">
                <a:solidFill>
                  <a:srgbClr val="012169"/>
                </a:solidFill>
                <a:latin typeface="+mj-lt"/>
              </a:rPr>
              <a:pPr algn="ctr"/>
              <a:t>‹#›</a:t>
            </a:fld>
            <a:endParaRPr lang="en-US" sz="1000">
              <a:solidFill>
                <a:srgbClr val="012169"/>
              </a:solidFill>
              <a:latin typeface="+mj-lt"/>
            </a:endParaRPr>
          </a:p>
        </p:txBody>
      </p:sp>
      <p:sp>
        <p:nvSpPr>
          <p:cNvPr id="20" name="Copy">
            <a:extLst>
              <a:ext uri="{FF2B5EF4-FFF2-40B4-BE49-F238E27FC236}">
                <a16:creationId xmlns:a16="http://schemas.microsoft.com/office/drawing/2014/main" id="{4E0036F6-26AD-B0FB-9BB7-1B167B390EEE}"/>
              </a:ext>
            </a:extLst>
          </p:cNvPr>
          <p:cNvSpPr>
            <a:spLocks noGrp="1"/>
          </p:cNvSpPr>
          <p:nvPr>
            <p:ph type="body" sz="quarter" idx="48" hasCustomPrompt="1"/>
          </p:nvPr>
        </p:nvSpPr>
        <p:spPr>
          <a:xfrm>
            <a:off x="342900" y="333853"/>
            <a:ext cx="2714422" cy="1609384"/>
          </a:xfrm>
          <a:prstGeom prst="rect">
            <a:avLst/>
          </a:prstGeom>
        </p:spPr>
        <p:txBody>
          <a:bodyPr lIns="0" tIns="0" rIns="0" bIns="0" anchor="t">
            <a:noAutofit/>
          </a:bodyPr>
          <a:lstStyle>
            <a:lvl1pPr marL="0" indent="0">
              <a:lnSpc>
                <a:spcPct val="100000"/>
              </a:lnSpc>
              <a:spcBef>
                <a:spcPts val="0"/>
              </a:spcBef>
              <a:buFont typeface="Arial" panose="020B0604020202020204" pitchFamily="34" charset="0"/>
              <a:buNone/>
              <a:defRPr sz="1200" b="1" i="0">
                <a:solidFill>
                  <a:srgbClr val="012169"/>
                </a:solidFill>
                <a:latin typeface="+mn-lt"/>
                <a:cs typeface="Calibri" panose="020F0502020204030204" pitchFamily="34" charset="0"/>
              </a:defRPr>
            </a:lvl1pPr>
            <a:lvl2pPr marL="290513" indent="-163513">
              <a:lnSpc>
                <a:spcPct val="100000"/>
              </a:lnSpc>
              <a:buFont typeface="Courier New" panose="02070309020205020404" pitchFamily="49" charset="0"/>
              <a:buChar char="o"/>
              <a:tabLst/>
              <a:defRPr sz="1200" b="0">
                <a:solidFill>
                  <a:srgbClr val="012169"/>
                </a:solidFill>
                <a:latin typeface="+mn-lt"/>
                <a:cs typeface="Calibri" panose="020F0502020204030204" pitchFamily="34" charset="0"/>
              </a:defRPr>
            </a:lvl2pPr>
            <a:lvl3pPr marL="523875" indent="-163513">
              <a:lnSpc>
                <a:spcPct val="100000"/>
              </a:lnSpc>
              <a:buFont typeface="Wingdings" pitchFamily="2" charset="2"/>
              <a:buChar char="§"/>
              <a:tabLst/>
              <a:defRPr sz="1000">
                <a:solidFill>
                  <a:srgbClr val="012169"/>
                </a:solidFill>
                <a:latin typeface="+mn-lt"/>
                <a:cs typeface="Calibri" panose="020F0502020204030204" pitchFamily="34" charset="0"/>
              </a:defRPr>
            </a:lvl3pPr>
            <a:lvl4pPr marL="744538" indent="-163513">
              <a:lnSpc>
                <a:spcPct val="100000"/>
              </a:lnSpc>
              <a:tabLst/>
              <a:defRPr sz="900">
                <a:solidFill>
                  <a:srgbClr val="012169"/>
                </a:solidFill>
                <a:latin typeface="+mn-lt"/>
                <a:cs typeface="Calibri" panose="020F0502020204030204" pitchFamily="34" charset="0"/>
              </a:defRPr>
            </a:lvl4pPr>
          </a:lstStyle>
          <a:p>
            <a:pPr lvl="0"/>
            <a:r>
              <a:rPr lang="en-US" dirty="0"/>
              <a:t>Text font is Calibri Bold, 12pt in </a:t>
            </a:r>
            <a:br>
              <a:rPr lang="en-US" dirty="0"/>
            </a:br>
            <a:r>
              <a:rPr lang="en-US" dirty="0"/>
              <a:t>sentence case</a:t>
            </a:r>
          </a:p>
          <a:p>
            <a:pPr lvl="1"/>
            <a:r>
              <a:rPr lang="en-US" dirty="0"/>
              <a:t>List Font is Calibri, 12pt</a:t>
            </a:r>
          </a:p>
          <a:p>
            <a:pPr lvl="2"/>
            <a:r>
              <a:rPr lang="en-US" dirty="0"/>
              <a:t>List Font is Calibri, 10pt</a:t>
            </a:r>
          </a:p>
          <a:p>
            <a:pPr lvl="3"/>
            <a:r>
              <a:rPr lang="en-US" dirty="0"/>
              <a:t>List Font is Calibri, 9pt</a:t>
            </a:r>
          </a:p>
        </p:txBody>
      </p:sp>
      <p:sp>
        <p:nvSpPr>
          <p:cNvPr id="15" name="Title">
            <a:extLst>
              <a:ext uri="{FF2B5EF4-FFF2-40B4-BE49-F238E27FC236}">
                <a16:creationId xmlns:a16="http://schemas.microsoft.com/office/drawing/2014/main" id="{92E6B0D2-1A45-79C0-BC71-2C1724643864}"/>
              </a:ext>
            </a:extLst>
          </p:cNvPr>
          <p:cNvSpPr>
            <a:spLocks noGrp="1"/>
          </p:cNvSpPr>
          <p:nvPr>
            <p:ph type="body" sz="quarter" idx="20" hasCustomPrompt="1"/>
          </p:nvPr>
        </p:nvSpPr>
        <p:spPr>
          <a:xfrm>
            <a:off x="6468472" y="697669"/>
            <a:ext cx="5380628" cy="1292662"/>
          </a:xfrm>
          <a:prstGeom prst="rect">
            <a:avLst/>
          </a:prstGeom>
        </p:spPr>
        <p:txBody>
          <a:bodyPr wrap="square" lIns="0" tIns="0" rIns="0" bIns="0">
            <a:noAutofit/>
          </a:bodyPr>
          <a:lstStyle>
            <a:lvl1pPr marL="0" indent="0">
              <a:lnSpc>
                <a:spcPct val="100000"/>
              </a:lnSpc>
              <a:spcBef>
                <a:spcPts val="0"/>
              </a:spcBef>
              <a:buNone/>
              <a:defRPr b="1" i="0">
                <a:solidFill>
                  <a:srgbClr val="012169"/>
                </a:solidFill>
                <a:latin typeface="+mj-lt"/>
              </a:defRPr>
            </a:lvl1pPr>
          </a:lstStyle>
          <a:p>
            <a:pPr lvl="0"/>
            <a:r>
              <a:rPr lang="en-US" dirty="0"/>
              <a:t>Title Font is </a:t>
            </a:r>
            <a:br>
              <a:rPr lang="en-US" dirty="0"/>
            </a:br>
            <a:r>
              <a:rPr lang="en-US" dirty="0"/>
              <a:t>Sitka Text Bold, </a:t>
            </a:r>
            <a:br>
              <a:rPr lang="en-US" dirty="0"/>
            </a:br>
            <a:r>
              <a:rPr lang="en-US" dirty="0"/>
              <a:t>28pt in Title Case</a:t>
            </a:r>
          </a:p>
        </p:txBody>
      </p:sp>
      <p:sp>
        <p:nvSpPr>
          <p:cNvPr id="16" name="Section Header">
            <a:extLst>
              <a:ext uri="{FF2B5EF4-FFF2-40B4-BE49-F238E27FC236}">
                <a16:creationId xmlns:a16="http://schemas.microsoft.com/office/drawing/2014/main" id="{46654DFD-2972-C6CA-CE8D-11A19F4BEB56}"/>
              </a:ext>
            </a:extLst>
          </p:cNvPr>
          <p:cNvSpPr>
            <a:spLocks noGrp="1"/>
          </p:cNvSpPr>
          <p:nvPr>
            <p:ph type="body" sz="quarter" idx="19" hasCustomPrompt="1"/>
          </p:nvPr>
        </p:nvSpPr>
        <p:spPr>
          <a:xfrm>
            <a:off x="6468384" y="333852"/>
            <a:ext cx="5379778" cy="169277"/>
          </a:xfrm>
          <a:prstGeom prst="rect">
            <a:avLst/>
          </a:prstGeom>
        </p:spPr>
        <p:txBody>
          <a:bodyPr wrap="square" lIns="0" tIns="0" rIns="0" bIns="0">
            <a:noAutofit/>
          </a:bodyPr>
          <a:lstStyle>
            <a:lvl1pPr marL="0" indent="0">
              <a:lnSpc>
                <a:spcPct val="100000"/>
              </a:lnSpc>
              <a:spcBef>
                <a:spcPts val="0"/>
              </a:spcBef>
              <a:buNone/>
              <a:defRPr sz="1100" b="1">
                <a:solidFill>
                  <a:srgbClr val="DC582A"/>
                </a:solidFill>
              </a:defRPr>
            </a:lvl1pPr>
          </a:lstStyle>
          <a:p>
            <a:pPr lvl="0"/>
            <a:r>
              <a:rPr lang="en-US" dirty="0"/>
              <a:t>Section Header Font is Calibri Bold, 11pt</a:t>
            </a:r>
          </a:p>
        </p:txBody>
      </p:sp>
      <p:sp>
        <p:nvSpPr>
          <p:cNvPr id="17" name="Copy">
            <a:extLst>
              <a:ext uri="{FF2B5EF4-FFF2-40B4-BE49-F238E27FC236}">
                <a16:creationId xmlns:a16="http://schemas.microsoft.com/office/drawing/2014/main" id="{AFA3725C-BE93-0782-EEAE-B03A4DD35F2C}"/>
              </a:ext>
            </a:extLst>
          </p:cNvPr>
          <p:cNvSpPr>
            <a:spLocks noGrp="1"/>
          </p:cNvSpPr>
          <p:nvPr>
            <p:ph type="body" sz="quarter" idx="39" hasCustomPrompt="1"/>
          </p:nvPr>
        </p:nvSpPr>
        <p:spPr>
          <a:xfrm>
            <a:off x="6468255" y="2348034"/>
            <a:ext cx="5379778" cy="3494394"/>
          </a:xfrm>
          <a:prstGeom prst="rect">
            <a:avLst/>
          </a:prstGeom>
        </p:spPr>
        <p:txBody>
          <a:bodyPr lIns="0" tIns="0" rIns="0" bIns="0" anchor="t">
            <a:noAutofit/>
          </a:bodyPr>
          <a:lstStyle>
            <a:lvl1pPr marL="0" indent="0">
              <a:lnSpc>
                <a:spcPct val="100000"/>
              </a:lnSpc>
              <a:spcBef>
                <a:spcPts val="0"/>
              </a:spcBef>
              <a:buFont typeface="Arial" panose="020B0604020202020204" pitchFamily="34" charset="0"/>
              <a:buNone/>
              <a:defRPr sz="2000" b="0" i="0">
                <a:solidFill>
                  <a:srgbClr val="012169"/>
                </a:solidFill>
                <a:latin typeface="+mn-lt"/>
                <a:cs typeface="Calibri" panose="020F0502020204030204" pitchFamily="34" charset="0"/>
              </a:defRPr>
            </a:lvl1pPr>
            <a:lvl2pPr marL="290513" indent="-163513">
              <a:lnSpc>
                <a:spcPct val="100000"/>
              </a:lnSpc>
              <a:buFont typeface="Courier New" panose="02070309020205020404" pitchFamily="49" charset="0"/>
              <a:buChar char="o"/>
              <a:tabLst/>
              <a:defRPr sz="1400" b="1">
                <a:solidFill>
                  <a:srgbClr val="012169"/>
                </a:solidFill>
                <a:latin typeface="+mn-lt"/>
                <a:cs typeface="Calibri" panose="020F0502020204030204" pitchFamily="34" charset="0"/>
              </a:defRPr>
            </a:lvl2pPr>
            <a:lvl3pPr marL="523875" indent="-163513">
              <a:lnSpc>
                <a:spcPct val="100000"/>
              </a:lnSpc>
              <a:buFont typeface="Wingdings" pitchFamily="2" charset="2"/>
              <a:buChar char="§"/>
              <a:tabLst/>
              <a:defRPr sz="1400">
                <a:solidFill>
                  <a:srgbClr val="012169"/>
                </a:solidFill>
                <a:latin typeface="+mn-lt"/>
                <a:cs typeface="Calibri" panose="020F0502020204030204" pitchFamily="34" charset="0"/>
              </a:defRPr>
            </a:lvl3pPr>
            <a:lvl4pPr marL="744538" indent="-163513">
              <a:lnSpc>
                <a:spcPct val="100000"/>
              </a:lnSpc>
              <a:tabLst/>
              <a:defRPr sz="1200">
                <a:solidFill>
                  <a:srgbClr val="012169"/>
                </a:solidFill>
                <a:latin typeface="+mn-lt"/>
                <a:cs typeface="Calibri" panose="020F0502020204030204" pitchFamily="34" charset="0"/>
              </a:defRPr>
            </a:lvl4pPr>
          </a:lstStyle>
          <a:p>
            <a:pPr lvl="0"/>
            <a:r>
              <a:rPr lang="en-US" dirty="0"/>
              <a:t>Text font is Calibri, 20pt in sentence case</a:t>
            </a:r>
          </a:p>
          <a:p>
            <a:pPr lvl="1"/>
            <a:r>
              <a:rPr lang="en-US" dirty="0"/>
              <a:t>List Font is Calibri Bold, 14pt</a:t>
            </a:r>
          </a:p>
          <a:p>
            <a:pPr lvl="2"/>
            <a:r>
              <a:rPr lang="en-US" dirty="0"/>
              <a:t>List Font is Calibri, 14pt</a:t>
            </a:r>
          </a:p>
          <a:p>
            <a:pPr lvl="3"/>
            <a:r>
              <a:rPr lang="en-US" dirty="0"/>
              <a:t>List Font is Calibri, 12pt</a:t>
            </a:r>
          </a:p>
        </p:txBody>
      </p:sp>
      <p:sp>
        <p:nvSpPr>
          <p:cNvPr id="27" name="Copy">
            <a:extLst>
              <a:ext uri="{FF2B5EF4-FFF2-40B4-BE49-F238E27FC236}">
                <a16:creationId xmlns:a16="http://schemas.microsoft.com/office/drawing/2014/main" id="{AC763B68-DACD-5275-CE4B-555A817FA769}"/>
              </a:ext>
            </a:extLst>
          </p:cNvPr>
          <p:cNvSpPr>
            <a:spLocks noGrp="1"/>
          </p:cNvSpPr>
          <p:nvPr>
            <p:ph type="body" sz="quarter" idx="49" hasCustomPrompt="1"/>
          </p:nvPr>
        </p:nvSpPr>
        <p:spPr>
          <a:xfrm>
            <a:off x="3406140" y="333853"/>
            <a:ext cx="2714422" cy="1609384"/>
          </a:xfrm>
          <a:prstGeom prst="rect">
            <a:avLst/>
          </a:prstGeom>
        </p:spPr>
        <p:txBody>
          <a:bodyPr lIns="0" tIns="0" rIns="0" bIns="0" anchor="t">
            <a:noAutofit/>
          </a:bodyPr>
          <a:lstStyle>
            <a:lvl1pPr marL="0" indent="0">
              <a:lnSpc>
                <a:spcPct val="100000"/>
              </a:lnSpc>
              <a:spcBef>
                <a:spcPts val="0"/>
              </a:spcBef>
              <a:buFont typeface="Arial" panose="020B0604020202020204" pitchFamily="34" charset="0"/>
              <a:buNone/>
              <a:defRPr sz="1200" b="1" i="0">
                <a:solidFill>
                  <a:srgbClr val="012169"/>
                </a:solidFill>
                <a:latin typeface="+mn-lt"/>
                <a:cs typeface="Calibri" panose="020F0502020204030204" pitchFamily="34" charset="0"/>
              </a:defRPr>
            </a:lvl1pPr>
            <a:lvl2pPr marL="290513" indent="-163513">
              <a:lnSpc>
                <a:spcPct val="100000"/>
              </a:lnSpc>
              <a:buFont typeface="Courier New" panose="02070309020205020404" pitchFamily="49" charset="0"/>
              <a:buChar char="o"/>
              <a:tabLst/>
              <a:defRPr sz="1200" b="0">
                <a:solidFill>
                  <a:srgbClr val="012169"/>
                </a:solidFill>
                <a:latin typeface="+mn-lt"/>
                <a:cs typeface="Calibri" panose="020F0502020204030204" pitchFamily="34" charset="0"/>
              </a:defRPr>
            </a:lvl2pPr>
            <a:lvl3pPr marL="523875" indent="-163513">
              <a:lnSpc>
                <a:spcPct val="100000"/>
              </a:lnSpc>
              <a:buFont typeface="Wingdings" pitchFamily="2" charset="2"/>
              <a:buChar char="§"/>
              <a:tabLst/>
              <a:defRPr sz="1000">
                <a:solidFill>
                  <a:srgbClr val="012169"/>
                </a:solidFill>
                <a:latin typeface="+mn-lt"/>
                <a:cs typeface="Calibri" panose="020F0502020204030204" pitchFamily="34" charset="0"/>
              </a:defRPr>
            </a:lvl3pPr>
            <a:lvl4pPr marL="744538" indent="-163513">
              <a:lnSpc>
                <a:spcPct val="100000"/>
              </a:lnSpc>
              <a:tabLst/>
              <a:defRPr sz="900">
                <a:solidFill>
                  <a:srgbClr val="012169"/>
                </a:solidFill>
                <a:latin typeface="+mn-lt"/>
                <a:cs typeface="Calibri" panose="020F0502020204030204" pitchFamily="34" charset="0"/>
              </a:defRPr>
            </a:lvl4pPr>
          </a:lstStyle>
          <a:p>
            <a:pPr lvl="0"/>
            <a:r>
              <a:rPr lang="en-US" dirty="0"/>
              <a:t>Text font is Calibri Bold, 12pt in </a:t>
            </a:r>
            <a:br>
              <a:rPr lang="en-US" dirty="0"/>
            </a:br>
            <a:r>
              <a:rPr lang="en-US" dirty="0"/>
              <a:t>sentence case</a:t>
            </a:r>
          </a:p>
          <a:p>
            <a:pPr lvl="1"/>
            <a:r>
              <a:rPr lang="en-US" dirty="0"/>
              <a:t>List Font is Calibri, 12pt</a:t>
            </a:r>
          </a:p>
          <a:p>
            <a:pPr lvl="2"/>
            <a:r>
              <a:rPr lang="en-US" dirty="0"/>
              <a:t>List Font is Calibri, 10pt</a:t>
            </a:r>
          </a:p>
          <a:p>
            <a:pPr lvl="3"/>
            <a:r>
              <a:rPr lang="en-US" dirty="0"/>
              <a:t>List Font is Calibri, 9pt</a:t>
            </a:r>
          </a:p>
        </p:txBody>
      </p:sp>
      <p:sp>
        <p:nvSpPr>
          <p:cNvPr id="28" name="Copy">
            <a:extLst>
              <a:ext uri="{FF2B5EF4-FFF2-40B4-BE49-F238E27FC236}">
                <a16:creationId xmlns:a16="http://schemas.microsoft.com/office/drawing/2014/main" id="{C8D22DB3-4A5F-69FB-97F5-B97B294DEC9C}"/>
              </a:ext>
            </a:extLst>
          </p:cNvPr>
          <p:cNvSpPr>
            <a:spLocks noGrp="1"/>
          </p:cNvSpPr>
          <p:nvPr>
            <p:ph type="body" sz="quarter" idx="50" hasCustomPrompt="1"/>
          </p:nvPr>
        </p:nvSpPr>
        <p:spPr>
          <a:xfrm>
            <a:off x="342900" y="2290669"/>
            <a:ext cx="2714422" cy="1601804"/>
          </a:xfrm>
          <a:prstGeom prst="rect">
            <a:avLst/>
          </a:prstGeom>
        </p:spPr>
        <p:txBody>
          <a:bodyPr lIns="0" tIns="0" rIns="0" bIns="0" anchor="t">
            <a:noAutofit/>
          </a:bodyPr>
          <a:lstStyle>
            <a:lvl1pPr marL="0" indent="0">
              <a:lnSpc>
                <a:spcPct val="100000"/>
              </a:lnSpc>
              <a:spcBef>
                <a:spcPts val="0"/>
              </a:spcBef>
              <a:buFont typeface="Arial" panose="020B0604020202020204" pitchFamily="34" charset="0"/>
              <a:buNone/>
              <a:defRPr sz="1200" b="1" i="0">
                <a:solidFill>
                  <a:srgbClr val="012169"/>
                </a:solidFill>
                <a:latin typeface="+mn-lt"/>
                <a:cs typeface="Calibri" panose="020F0502020204030204" pitchFamily="34" charset="0"/>
              </a:defRPr>
            </a:lvl1pPr>
            <a:lvl2pPr marL="290513" indent="-163513">
              <a:lnSpc>
                <a:spcPct val="100000"/>
              </a:lnSpc>
              <a:buFont typeface="Courier New" panose="02070309020205020404" pitchFamily="49" charset="0"/>
              <a:buChar char="o"/>
              <a:tabLst/>
              <a:defRPr sz="1200" b="0">
                <a:solidFill>
                  <a:srgbClr val="012169"/>
                </a:solidFill>
                <a:latin typeface="+mn-lt"/>
                <a:cs typeface="Calibri" panose="020F0502020204030204" pitchFamily="34" charset="0"/>
              </a:defRPr>
            </a:lvl2pPr>
            <a:lvl3pPr marL="523875" indent="-163513">
              <a:lnSpc>
                <a:spcPct val="100000"/>
              </a:lnSpc>
              <a:buFont typeface="Wingdings" pitchFamily="2" charset="2"/>
              <a:buChar char="§"/>
              <a:tabLst/>
              <a:defRPr sz="1000">
                <a:solidFill>
                  <a:srgbClr val="012169"/>
                </a:solidFill>
                <a:latin typeface="+mn-lt"/>
                <a:cs typeface="Calibri" panose="020F0502020204030204" pitchFamily="34" charset="0"/>
              </a:defRPr>
            </a:lvl3pPr>
            <a:lvl4pPr marL="744538" indent="-163513">
              <a:lnSpc>
                <a:spcPct val="100000"/>
              </a:lnSpc>
              <a:tabLst/>
              <a:defRPr sz="900">
                <a:solidFill>
                  <a:srgbClr val="012169"/>
                </a:solidFill>
                <a:latin typeface="+mn-lt"/>
                <a:cs typeface="Calibri" panose="020F0502020204030204" pitchFamily="34" charset="0"/>
              </a:defRPr>
            </a:lvl4pPr>
          </a:lstStyle>
          <a:p>
            <a:pPr lvl="0"/>
            <a:r>
              <a:rPr lang="en-US" dirty="0"/>
              <a:t>Text font is Calibri Bold, 12pt in </a:t>
            </a:r>
            <a:br>
              <a:rPr lang="en-US" dirty="0"/>
            </a:br>
            <a:r>
              <a:rPr lang="en-US" dirty="0"/>
              <a:t>sentence case</a:t>
            </a:r>
          </a:p>
          <a:p>
            <a:pPr lvl="1"/>
            <a:r>
              <a:rPr lang="en-US" dirty="0"/>
              <a:t>List Font is Calibri, 12pt</a:t>
            </a:r>
          </a:p>
          <a:p>
            <a:pPr lvl="2"/>
            <a:r>
              <a:rPr lang="en-US" dirty="0"/>
              <a:t>List Font is Calibri, 10pt</a:t>
            </a:r>
          </a:p>
          <a:p>
            <a:pPr lvl="3"/>
            <a:r>
              <a:rPr lang="en-US" dirty="0"/>
              <a:t>List Font is Calibri, 9pt</a:t>
            </a:r>
          </a:p>
        </p:txBody>
      </p:sp>
      <p:sp>
        <p:nvSpPr>
          <p:cNvPr id="30" name="Copy">
            <a:extLst>
              <a:ext uri="{FF2B5EF4-FFF2-40B4-BE49-F238E27FC236}">
                <a16:creationId xmlns:a16="http://schemas.microsoft.com/office/drawing/2014/main" id="{68BE8DD9-71FD-2514-53F3-F34F59DBCAD3}"/>
              </a:ext>
            </a:extLst>
          </p:cNvPr>
          <p:cNvSpPr>
            <a:spLocks noGrp="1"/>
          </p:cNvSpPr>
          <p:nvPr>
            <p:ph type="body" sz="quarter" idx="51" hasCustomPrompt="1"/>
          </p:nvPr>
        </p:nvSpPr>
        <p:spPr>
          <a:xfrm>
            <a:off x="3406140" y="2290669"/>
            <a:ext cx="2714422" cy="1601804"/>
          </a:xfrm>
          <a:prstGeom prst="rect">
            <a:avLst/>
          </a:prstGeom>
        </p:spPr>
        <p:txBody>
          <a:bodyPr lIns="0" tIns="0" rIns="0" bIns="0" anchor="t">
            <a:noAutofit/>
          </a:bodyPr>
          <a:lstStyle>
            <a:lvl1pPr marL="0" indent="0">
              <a:lnSpc>
                <a:spcPct val="100000"/>
              </a:lnSpc>
              <a:spcBef>
                <a:spcPts val="0"/>
              </a:spcBef>
              <a:buFont typeface="Arial" panose="020B0604020202020204" pitchFamily="34" charset="0"/>
              <a:buNone/>
              <a:defRPr sz="1200" b="1" i="0">
                <a:solidFill>
                  <a:srgbClr val="012169"/>
                </a:solidFill>
                <a:latin typeface="+mn-lt"/>
                <a:cs typeface="Calibri" panose="020F0502020204030204" pitchFamily="34" charset="0"/>
              </a:defRPr>
            </a:lvl1pPr>
            <a:lvl2pPr marL="290513" indent="-163513">
              <a:lnSpc>
                <a:spcPct val="100000"/>
              </a:lnSpc>
              <a:buFont typeface="Courier New" panose="02070309020205020404" pitchFamily="49" charset="0"/>
              <a:buChar char="o"/>
              <a:tabLst/>
              <a:defRPr sz="1200" b="0">
                <a:solidFill>
                  <a:srgbClr val="012169"/>
                </a:solidFill>
                <a:latin typeface="+mn-lt"/>
                <a:cs typeface="Calibri" panose="020F0502020204030204" pitchFamily="34" charset="0"/>
              </a:defRPr>
            </a:lvl2pPr>
            <a:lvl3pPr marL="523875" indent="-163513">
              <a:lnSpc>
                <a:spcPct val="100000"/>
              </a:lnSpc>
              <a:buFont typeface="Wingdings" pitchFamily="2" charset="2"/>
              <a:buChar char="§"/>
              <a:tabLst/>
              <a:defRPr sz="1000">
                <a:solidFill>
                  <a:srgbClr val="012169"/>
                </a:solidFill>
                <a:latin typeface="+mn-lt"/>
                <a:cs typeface="Calibri" panose="020F0502020204030204" pitchFamily="34" charset="0"/>
              </a:defRPr>
            </a:lvl3pPr>
            <a:lvl4pPr marL="744538" indent="-163513">
              <a:lnSpc>
                <a:spcPct val="100000"/>
              </a:lnSpc>
              <a:tabLst/>
              <a:defRPr sz="900">
                <a:solidFill>
                  <a:srgbClr val="012169"/>
                </a:solidFill>
                <a:latin typeface="+mn-lt"/>
                <a:cs typeface="Calibri" panose="020F0502020204030204" pitchFamily="34" charset="0"/>
              </a:defRPr>
            </a:lvl4pPr>
          </a:lstStyle>
          <a:p>
            <a:pPr lvl="0"/>
            <a:r>
              <a:rPr lang="en-US" dirty="0"/>
              <a:t>Text font is Calibri Bold, 12pt in </a:t>
            </a:r>
            <a:br>
              <a:rPr lang="en-US" dirty="0"/>
            </a:br>
            <a:r>
              <a:rPr lang="en-US" dirty="0"/>
              <a:t>sentence case</a:t>
            </a:r>
          </a:p>
          <a:p>
            <a:pPr lvl="1"/>
            <a:r>
              <a:rPr lang="en-US" dirty="0"/>
              <a:t>List Font is Calibri, 12pt</a:t>
            </a:r>
          </a:p>
          <a:p>
            <a:pPr lvl="2"/>
            <a:r>
              <a:rPr lang="en-US" dirty="0"/>
              <a:t>List Font is Calibri, 10pt</a:t>
            </a:r>
          </a:p>
          <a:p>
            <a:pPr lvl="3"/>
            <a:r>
              <a:rPr lang="en-US" dirty="0"/>
              <a:t>List Font is Calibri, 9pt</a:t>
            </a:r>
          </a:p>
        </p:txBody>
      </p:sp>
      <p:sp>
        <p:nvSpPr>
          <p:cNvPr id="31" name="Copy">
            <a:extLst>
              <a:ext uri="{FF2B5EF4-FFF2-40B4-BE49-F238E27FC236}">
                <a16:creationId xmlns:a16="http://schemas.microsoft.com/office/drawing/2014/main" id="{6A9EA999-A819-75DD-09F3-6BB1563158CA}"/>
              </a:ext>
            </a:extLst>
          </p:cNvPr>
          <p:cNvSpPr>
            <a:spLocks noGrp="1"/>
          </p:cNvSpPr>
          <p:nvPr>
            <p:ph type="body" sz="quarter" idx="52" hasCustomPrompt="1"/>
          </p:nvPr>
        </p:nvSpPr>
        <p:spPr>
          <a:xfrm>
            <a:off x="342900" y="4248037"/>
            <a:ext cx="2714422" cy="1590429"/>
          </a:xfrm>
          <a:prstGeom prst="rect">
            <a:avLst/>
          </a:prstGeom>
        </p:spPr>
        <p:txBody>
          <a:bodyPr lIns="0" tIns="0" rIns="0" bIns="0" anchor="t">
            <a:noAutofit/>
          </a:bodyPr>
          <a:lstStyle>
            <a:lvl1pPr marL="0" indent="0">
              <a:lnSpc>
                <a:spcPct val="100000"/>
              </a:lnSpc>
              <a:spcBef>
                <a:spcPts val="0"/>
              </a:spcBef>
              <a:buFont typeface="Arial" panose="020B0604020202020204" pitchFamily="34" charset="0"/>
              <a:buNone/>
              <a:defRPr sz="1200" b="1" i="0">
                <a:solidFill>
                  <a:srgbClr val="012169"/>
                </a:solidFill>
                <a:latin typeface="+mn-lt"/>
                <a:cs typeface="Calibri" panose="020F0502020204030204" pitchFamily="34" charset="0"/>
              </a:defRPr>
            </a:lvl1pPr>
            <a:lvl2pPr marL="290513" indent="-163513">
              <a:lnSpc>
                <a:spcPct val="100000"/>
              </a:lnSpc>
              <a:buFont typeface="Courier New" panose="02070309020205020404" pitchFamily="49" charset="0"/>
              <a:buChar char="o"/>
              <a:tabLst/>
              <a:defRPr sz="1200" b="0">
                <a:solidFill>
                  <a:srgbClr val="012169"/>
                </a:solidFill>
                <a:latin typeface="+mn-lt"/>
                <a:cs typeface="Calibri" panose="020F0502020204030204" pitchFamily="34" charset="0"/>
              </a:defRPr>
            </a:lvl2pPr>
            <a:lvl3pPr marL="523875" indent="-163513">
              <a:lnSpc>
                <a:spcPct val="100000"/>
              </a:lnSpc>
              <a:buFont typeface="Wingdings" pitchFamily="2" charset="2"/>
              <a:buChar char="§"/>
              <a:tabLst/>
              <a:defRPr sz="1000">
                <a:solidFill>
                  <a:srgbClr val="012169"/>
                </a:solidFill>
                <a:latin typeface="+mn-lt"/>
                <a:cs typeface="Calibri" panose="020F0502020204030204" pitchFamily="34" charset="0"/>
              </a:defRPr>
            </a:lvl3pPr>
            <a:lvl4pPr marL="744538" indent="-163513">
              <a:lnSpc>
                <a:spcPct val="100000"/>
              </a:lnSpc>
              <a:tabLst/>
              <a:defRPr sz="900">
                <a:solidFill>
                  <a:srgbClr val="012169"/>
                </a:solidFill>
                <a:latin typeface="+mn-lt"/>
                <a:cs typeface="Calibri" panose="020F0502020204030204" pitchFamily="34" charset="0"/>
              </a:defRPr>
            </a:lvl4pPr>
          </a:lstStyle>
          <a:p>
            <a:pPr lvl="0"/>
            <a:r>
              <a:rPr lang="en-US" dirty="0"/>
              <a:t>Text font is Calibri Bold, 12pt in </a:t>
            </a:r>
            <a:br>
              <a:rPr lang="en-US" dirty="0"/>
            </a:br>
            <a:r>
              <a:rPr lang="en-US" dirty="0"/>
              <a:t>sentence case</a:t>
            </a:r>
          </a:p>
          <a:p>
            <a:pPr lvl="1"/>
            <a:r>
              <a:rPr lang="en-US" dirty="0"/>
              <a:t>List Font is Calibri, 12pt</a:t>
            </a:r>
          </a:p>
          <a:p>
            <a:pPr lvl="2"/>
            <a:r>
              <a:rPr lang="en-US" dirty="0"/>
              <a:t>List Font is Calibri, 10pt</a:t>
            </a:r>
          </a:p>
          <a:p>
            <a:pPr lvl="3"/>
            <a:r>
              <a:rPr lang="en-US" dirty="0"/>
              <a:t>List Font is Calibri, 9pt</a:t>
            </a:r>
          </a:p>
        </p:txBody>
      </p:sp>
      <p:sp>
        <p:nvSpPr>
          <p:cNvPr id="33" name="Copy">
            <a:extLst>
              <a:ext uri="{FF2B5EF4-FFF2-40B4-BE49-F238E27FC236}">
                <a16:creationId xmlns:a16="http://schemas.microsoft.com/office/drawing/2014/main" id="{3EF6BB1B-141E-AACC-7A82-8E1282657BBB}"/>
              </a:ext>
            </a:extLst>
          </p:cNvPr>
          <p:cNvSpPr>
            <a:spLocks noGrp="1"/>
          </p:cNvSpPr>
          <p:nvPr>
            <p:ph type="body" sz="quarter" idx="53" hasCustomPrompt="1"/>
          </p:nvPr>
        </p:nvSpPr>
        <p:spPr>
          <a:xfrm>
            <a:off x="3406140" y="4248037"/>
            <a:ext cx="2714422" cy="1590429"/>
          </a:xfrm>
          <a:prstGeom prst="rect">
            <a:avLst/>
          </a:prstGeom>
        </p:spPr>
        <p:txBody>
          <a:bodyPr lIns="0" tIns="0" rIns="0" bIns="0" anchor="t">
            <a:noAutofit/>
          </a:bodyPr>
          <a:lstStyle>
            <a:lvl1pPr marL="0" indent="0">
              <a:lnSpc>
                <a:spcPct val="100000"/>
              </a:lnSpc>
              <a:spcBef>
                <a:spcPts val="0"/>
              </a:spcBef>
              <a:buFont typeface="Arial" panose="020B0604020202020204" pitchFamily="34" charset="0"/>
              <a:buNone/>
              <a:defRPr sz="1200" b="1" i="0">
                <a:solidFill>
                  <a:srgbClr val="012169"/>
                </a:solidFill>
                <a:latin typeface="+mn-lt"/>
                <a:cs typeface="Calibri" panose="020F0502020204030204" pitchFamily="34" charset="0"/>
              </a:defRPr>
            </a:lvl1pPr>
            <a:lvl2pPr marL="290513" indent="-163513">
              <a:lnSpc>
                <a:spcPct val="100000"/>
              </a:lnSpc>
              <a:buFont typeface="Courier New" panose="02070309020205020404" pitchFamily="49" charset="0"/>
              <a:buChar char="o"/>
              <a:tabLst/>
              <a:defRPr sz="1200" b="0">
                <a:solidFill>
                  <a:srgbClr val="012169"/>
                </a:solidFill>
                <a:latin typeface="+mn-lt"/>
                <a:cs typeface="Calibri" panose="020F0502020204030204" pitchFamily="34" charset="0"/>
              </a:defRPr>
            </a:lvl2pPr>
            <a:lvl3pPr marL="523875" indent="-163513">
              <a:lnSpc>
                <a:spcPct val="100000"/>
              </a:lnSpc>
              <a:buFont typeface="Wingdings" pitchFamily="2" charset="2"/>
              <a:buChar char="§"/>
              <a:tabLst/>
              <a:defRPr sz="1000">
                <a:solidFill>
                  <a:srgbClr val="012169"/>
                </a:solidFill>
                <a:latin typeface="+mn-lt"/>
                <a:cs typeface="Calibri" panose="020F0502020204030204" pitchFamily="34" charset="0"/>
              </a:defRPr>
            </a:lvl3pPr>
            <a:lvl4pPr marL="744538" indent="-163513">
              <a:lnSpc>
                <a:spcPct val="100000"/>
              </a:lnSpc>
              <a:tabLst/>
              <a:defRPr sz="900">
                <a:solidFill>
                  <a:srgbClr val="012169"/>
                </a:solidFill>
                <a:latin typeface="+mn-lt"/>
                <a:cs typeface="Calibri" panose="020F0502020204030204" pitchFamily="34" charset="0"/>
              </a:defRPr>
            </a:lvl4pPr>
          </a:lstStyle>
          <a:p>
            <a:pPr lvl="0"/>
            <a:r>
              <a:rPr lang="en-US" dirty="0"/>
              <a:t>Text font is Calibri Bold, 12pt in </a:t>
            </a:r>
            <a:br>
              <a:rPr lang="en-US" dirty="0"/>
            </a:br>
            <a:r>
              <a:rPr lang="en-US" dirty="0"/>
              <a:t>sentence case</a:t>
            </a:r>
          </a:p>
          <a:p>
            <a:pPr lvl="1"/>
            <a:r>
              <a:rPr lang="en-US" dirty="0"/>
              <a:t>List Font is Calibri, 12pt</a:t>
            </a:r>
          </a:p>
          <a:p>
            <a:pPr lvl="2"/>
            <a:r>
              <a:rPr lang="en-US" dirty="0"/>
              <a:t>List Font is Calibri, 10pt</a:t>
            </a:r>
          </a:p>
          <a:p>
            <a:pPr lvl="3"/>
            <a:r>
              <a:rPr lang="en-US" dirty="0"/>
              <a:t>List Font is Calibri, 9pt</a:t>
            </a:r>
          </a:p>
        </p:txBody>
      </p:sp>
    </p:spTree>
    <p:extLst>
      <p:ext uri="{BB962C8B-B14F-4D97-AF65-F5344CB8AC3E}">
        <p14:creationId xmlns:p14="http://schemas.microsoft.com/office/powerpoint/2010/main" val="760137567"/>
      </p:ext>
    </p:extLst>
  </p:cSld>
  <p:clrMapOvr>
    <a:masterClrMapping/>
  </p:clrMapOvr>
  <p:extLst>
    <p:ext uri="{DCECCB84-F9BA-43D5-87BE-67443E8EF086}">
      <p15:sldGuideLst xmlns:p15="http://schemas.microsoft.com/office/powerpoint/2012/main">
        <p15:guide id="1" pos="3840">
          <p15:clr>
            <a:srgbClr val="FBAE40"/>
          </p15:clr>
        </p15:guide>
      </p15:sldGuideLst>
    </p:ext>
  </p:extLst>
</p:sldLayout>
</file>

<file path=ppt/slideLayouts/slideLayout158.xml><?xml version="1.0" encoding="utf-8"?>
<p:sldLayout xmlns:a="http://schemas.openxmlformats.org/drawingml/2006/main" xmlns:r="http://schemas.openxmlformats.org/officeDocument/2006/relationships" xmlns:p="http://schemas.openxmlformats.org/presentationml/2006/main" preserve="1" userDrawn="1">
  <p:cSld name="Content 9">
    <p:spTree>
      <p:nvGrpSpPr>
        <p:cNvPr id="1" name=""/>
        <p:cNvGrpSpPr/>
        <p:nvPr/>
      </p:nvGrpSpPr>
      <p:grpSpPr>
        <a:xfrm>
          <a:off x="0" y="0"/>
          <a:ext cx="0" cy="0"/>
          <a:chOff x="0" y="0"/>
          <a:chExt cx="0" cy="0"/>
        </a:xfrm>
      </p:grpSpPr>
      <p:pic>
        <p:nvPicPr>
          <p:cNvPr id="41" name="Value Chain">
            <a:extLst>
              <a:ext uri="{FF2B5EF4-FFF2-40B4-BE49-F238E27FC236}">
                <a16:creationId xmlns:a16="http://schemas.microsoft.com/office/drawing/2014/main" id="{9583CE39-57B0-90D5-40B4-BFFA303A67E1}"/>
              </a:ext>
            </a:extLst>
          </p:cNvPr>
          <p:cNvPicPr>
            <a:picLocks noChangeAspect="1"/>
          </p:cNvPicPr>
          <p:nvPr userDrawn="1"/>
        </p:nvPicPr>
        <p:blipFill>
          <a:blip r:embed="rId2"/>
          <a:stretch>
            <a:fillRect/>
          </a:stretch>
        </p:blipFill>
        <p:spPr>
          <a:xfrm>
            <a:off x="0" y="6705600"/>
            <a:ext cx="12192000" cy="152400"/>
          </a:xfrm>
          <a:prstGeom prst="rect">
            <a:avLst/>
          </a:prstGeom>
        </p:spPr>
      </p:pic>
      <p:sp>
        <p:nvSpPr>
          <p:cNvPr id="10" name="Freeform 9">
            <a:extLst>
              <a:ext uri="{FF2B5EF4-FFF2-40B4-BE49-F238E27FC236}">
                <a16:creationId xmlns:a16="http://schemas.microsoft.com/office/drawing/2014/main" id="{8DDF776D-5C4D-67FA-112C-46EAD9F1A2D9}"/>
              </a:ext>
            </a:extLst>
          </p:cNvPr>
          <p:cNvSpPr/>
          <p:nvPr/>
        </p:nvSpPr>
        <p:spPr>
          <a:xfrm>
            <a:off x="0" y="0"/>
            <a:ext cx="11837669" cy="2285745"/>
          </a:xfrm>
          <a:custGeom>
            <a:avLst/>
            <a:gdLst>
              <a:gd name="connsiteX0" fmla="*/ 1882521 w 11837669"/>
              <a:gd name="connsiteY0" fmla="*/ 0 h 2285745"/>
              <a:gd name="connsiteX1" fmla="*/ 1177798 w 11837669"/>
              <a:gd name="connsiteY1" fmla="*/ 284226 h 2285745"/>
              <a:gd name="connsiteX2" fmla="*/ 0 w 11837669"/>
              <a:gd name="connsiteY2" fmla="*/ 284226 h 2285745"/>
              <a:gd name="connsiteX3" fmla="*/ 0 w 11837669"/>
              <a:gd name="connsiteY3" fmla="*/ 2285746 h 2285745"/>
              <a:gd name="connsiteX4" fmla="*/ 6632194 w 11837669"/>
              <a:gd name="connsiteY4" fmla="*/ 2285746 h 2285745"/>
              <a:gd name="connsiteX5" fmla="*/ 11837670 w 11837669"/>
              <a:gd name="connsiteY5" fmla="*/ 0 h 2285745"/>
              <a:gd name="connsiteX6" fmla="*/ 1882521 w 11837669"/>
              <a:gd name="connsiteY6" fmla="*/ 0 h 2285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37669" h="2285745">
                <a:moveTo>
                  <a:pt x="1882521" y="0"/>
                </a:moveTo>
                <a:cubicBezTo>
                  <a:pt x="1700149" y="178816"/>
                  <a:pt x="1450340" y="284226"/>
                  <a:pt x="1177798" y="284226"/>
                </a:cubicBezTo>
                <a:lnTo>
                  <a:pt x="0" y="284226"/>
                </a:lnTo>
                <a:lnTo>
                  <a:pt x="0" y="2285746"/>
                </a:lnTo>
                <a:cubicBezTo>
                  <a:pt x="0" y="2285746"/>
                  <a:pt x="6632194" y="2285746"/>
                  <a:pt x="6632194" y="2285746"/>
                </a:cubicBezTo>
                <a:cubicBezTo>
                  <a:pt x="8682609" y="2285746"/>
                  <a:pt x="10550779" y="1433322"/>
                  <a:pt x="11837670" y="0"/>
                </a:cubicBezTo>
                <a:lnTo>
                  <a:pt x="1882521" y="0"/>
                </a:lnTo>
                <a:close/>
              </a:path>
            </a:pathLst>
          </a:custGeom>
          <a:solidFill>
            <a:srgbClr val="012169"/>
          </a:solidFill>
          <a:ln w="12700" cap="flat">
            <a:noFill/>
            <a:prstDash val="solid"/>
            <a:miter/>
          </a:ln>
        </p:spPr>
        <p:txBody>
          <a:bodyPr rtlCol="0" anchor="ctr">
            <a:noAutofit/>
          </a:bodyPr>
          <a:lstStyle/>
          <a:p>
            <a:endParaRPr lang="en-US"/>
          </a:p>
        </p:txBody>
      </p:sp>
      <p:sp>
        <p:nvSpPr>
          <p:cNvPr id="36" name="Text Placeholder 150">
            <a:extLst>
              <a:ext uri="{FF2B5EF4-FFF2-40B4-BE49-F238E27FC236}">
                <a16:creationId xmlns:a16="http://schemas.microsoft.com/office/drawing/2014/main" id="{11E68ADF-BAD0-262E-5B21-C90A5ACFFCD3}"/>
              </a:ext>
            </a:extLst>
          </p:cNvPr>
          <p:cNvSpPr>
            <a:spLocks noGrp="1"/>
          </p:cNvSpPr>
          <p:nvPr>
            <p:ph type="body" sz="quarter" idx="32" hasCustomPrompt="1"/>
          </p:nvPr>
        </p:nvSpPr>
        <p:spPr>
          <a:xfrm>
            <a:off x="350392" y="2629668"/>
            <a:ext cx="5574089" cy="357410"/>
          </a:xfrm>
          <a:prstGeom prst="rect">
            <a:avLst/>
          </a:prstGeom>
        </p:spPr>
        <p:txBody>
          <a:bodyPr lIns="0" tIns="0" rIns="0" bIns="0">
            <a:noAutofit/>
          </a:bodyPr>
          <a:lstStyle>
            <a:lvl1pPr marL="0" indent="0">
              <a:lnSpc>
                <a:spcPct val="100000"/>
              </a:lnSpc>
              <a:spcBef>
                <a:spcPts val="0"/>
              </a:spcBef>
              <a:buNone/>
              <a:defRPr sz="2000" b="1">
                <a:solidFill>
                  <a:srgbClr val="012169"/>
                </a:solidFill>
                <a:latin typeface="Calibri" panose="020F0502020204030204" pitchFamily="34" charset="0"/>
                <a:cs typeface="Calibri" panose="020F0502020204030204" pitchFamily="34" charset="0"/>
              </a:defRPr>
            </a:lvl1pPr>
          </a:lstStyle>
          <a:p>
            <a:pPr lvl="0"/>
            <a:r>
              <a:rPr lang="en-US" dirty="0"/>
              <a:t>Text Font is Calibri Bold, 20pt</a:t>
            </a:r>
          </a:p>
        </p:txBody>
      </p:sp>
      <p:sp>
        <p:nvSpPr>
          <p:cNvPr id="2" name="Proprietary Statement">
            <a:extLst>
              <a:ext uri="{FF2B5EF4-FFF2-40B4-BE49-F238E27FC236}">
                <a16:creationId xmlns:a16="http://schemas.microsoft.com/office/drawing/2014/main" id="{0725109D-D24D-C60D-57BC-8902D1EC4A89}"/>
              </a:ext>
            </a:extLst>
          </p:cNvPr>
          <p:cNvSpPr txBox="1"/>
          <p:nvPr userDrawn="1"/>
        </p:nvSpPr>
        <p:spPr>
          <a:xfrm rot="5400000">
            <a:off x="11015684" y="1173468"/>
            <a:ext cx="1949939" cy="275129"/>
          </a:xfrm>
          <a:prstGeom prst="rect">
            <a:avLst/>
          </a:prstGeom>
          <a:noFill/>
        </p:spPr>
        <p:txBody>
          <a:bodyPr wrap="square" rtlCol="0">
            <a:noAutofit/>
          </a:bodyPr>
          <a:lstStyle/>
          <a:p>
            <a:r>
              <a:rPr lang="en-US" sz="800">
                <a:solidFill>
                  <a:srgbClr val="012169"/>
                </a:solidFill>
                <a:latin typeface="+mn-lt"/>
                <a:cs typeface="Calibri" panose="020F0502020204030204" pitchFamily="34" charset="0"/>
              </a:rPr>
              <a:t>Proprietary business information of ADM.</a:t>
            </a:r>
          </a:p>
        </p:txBody>
      </p:sp>
      <p:sp>
        <p:nvSpPr>
          <p:cNvPr id="5" name="Page Number">
            <a:extLst>
              <a:ext uri="{FF2B5EF4-FFF2-40B4-BE49-F238E27FC236}">
                <a16:creationId xmlns:a16="http://schemas.microsoft.com/office/drawing/2014/main" id="{0114E00B-B102-AD6D-C4F6-136A11926794}"/>
              </a:ext>
            </a:extLst>
          </p:cNvPr>
          <p:cNvSpPr txBox="1"/>
          <p:nvPr userDrawn="1"/>
        </p:nvSpPr>
        <p:spPr>
          <a:xfrm>
            <a:off x="11725057" y="76801"/>
            <a:ext cx="583933" cy="153888"/>
          </a:xfrm>
          <a:prstGeom prst="rect">
            <a:avLst/>
          </a:prstGeom>
          <a:noFill/>
        </p:spPr>
        <p:txBody>
          <a:bodyPr wrap="square" lIns="0" tIns="0" rIns="0" bIns="0" rtlCol="0" anchor="ctr" anchorCtr="0">
            <a:noAutofit/>
          </a:bodyPr>
          <a:lstStyle/>
          <a:p>
            <a:pPr algn="ctr"/>
            <a:fld id="{B49023F9-1F1A-4EC8-9204-C35E5AB6C15C}" type="slidenum">
              <a:rPr lang="en-US" sz="1000" smtClean="0">
                <a:solidFill>
                  <a:srgbClr val="012169"/>
                </a:solidFill>
                <a:latin typeface="+mj-lt"/>
              </a:rPr>
              <a:pPr algn="ctr"/>
              <a:t>‹#›</a:t>
            </a:fld>
            <a:endParaRPr lang="en-US" sz="1000">
              <a:solidFill>
                <a:srgbClr val="012169"/>
              </a:solidFill>
              <a:latin typeface="+mj-lt"/>
            </a:endParaRPr>
          </a:p>
        </p:txBody>
      </p:sp>
      <p:sp>
        <p:nvSpPr>
          <p:cNvPr id="8" name="Copy">
            <a:extLst>
              <a:ext uri="{FF2B5EF4-FFF2-40B4-BE49-F238E27FC236}">
                <a16:creationId xmlns:a16="http://schemas.microsoft.com/office/drawing/2014/main" id="{1CD08F43-BF7C-691F-D2B0-45E52B5D0FA5}"/>
              </a:ext>
            </a:extLst>
          </p:cNvPr>
          <p:cNvSpPr>
            <a:spLocks noGrp="1"/>
          </p:cNvSpPr>
          <p:nvPr>
            <p:ph type="body" sz="quarter" idx="47" hasCustomPrompt="1"/>
          </p:nvPr>
        </p:nvSpPr>
        <p:spPr>
          <a:xfrm>
            <a:off x="354741" y="3331001"/>
            <a:ext cx="5569436" cy="3024853"/>
          </a:xfrm>
          <a:prstGeom prst="rect">
            <a:avLst/>
          </a:prstGeom>
        </p:spPr>
        <p:txBody>
          <a:bodyPr lIns="0" tIns="0" rIns="0" bIns="0" anchor="t">
            <a:noAutofit/>
          </a:bodyPr>
          <a:lstStyle>
            <a:lvl1pPr marL="0" indent="0">
              <a:lnSpc>
                <a:spcPct val="100000"/>
              </a:lnSpc>
              <a:spcBef>
                <a:spcPts val="0"/>
              </a:spcBef>
              <a:buFont typeface="Arial" panose="020B0604020202020204" pitchFamily="34" charset="0"/>
              <a:buNone/>
              <a:defRPr sz="2000" b="0" i="0">
                <a:solidFill>
                  <a:srgbClr val="012169"/>
                </a:solidFill>
                <a:latin typeface="+mn-lt"/>
                <a:cs typeface="Calibri" panose="020F0502020204030204" pitchFamily="34" charset="0"/>
              </a:defRPr>
            </a:lvl1pPr>
            <a:lvl2pPr marL="290513" indent="-163513">
              <a:lnSpc>
                <a:spcPct val="100000"/>
              </a:lnSpc>
              <a:buFont typeface="Courier New" panose="02070309020205020404" pitchFamily="49" charset="0"/>
              <a:buChar char="o"/>
              <a:tabLst/>
              <a:defRPr sz="1400" b="1">
                <a:solidFill>
                  <a:srgbClr val="012169"/>
                </a:solidFill>
                <a:latin typeface="+mn-lt"/>
                <a:cs typeface="Calibri" panose="020F0502020204030204" pitchFamily="34" charset="0"/>
              </a:defRPr>
            </a:lvl2pPr>
            <a:lvl3pPr marL="523875" indent="-163513">
              <a:lnSpc>
                <a:spcPct val="100000"/>
              </a:lnSpc>
              <a:buFont typeface="Wingdings" pitchFamily="2" charset="2"/>
              <a:buChar char="§"/>
              <a:tabLst/>
              <a:defRPr sz="1400">
                <a:solidFill>
                  <a:srgbClr val="012169"/>
                </a:solidFill>
                <a:latin typeface="+mn-lt"/>
                <a:cs typeface="Calibri" panose="020F0502020204030204" pitchFamily="34" charset="0"/>
              </a:defRPr>
            </a:lvl3pPr>
            <a:lvl4pPr marL="744538" indent="-163513">
              <a:lnSpc>
                <a:spcPct val="100000"/>
              </a:lnSpc>
              <a:tabLst/>
              <a:defRPr sz="1200">
                <a:solidFill>
                  <a:srgbClr val="012169"/>
                </a:solidFill>
                <a:latin typeface="+mn-lt"/>
                <a:cs typeface="Calibri" panose="020F0502020204030204" pitchFamily="34" charset="0"/>
              </a:defRPr>
            </a:lvl4pPr>
          </a:lstStyle>
          <a:p>
            <a:pPr lvl="0"/>
            <a:r>
              <a:rPr lang="en-US" dirty="0"/>
              <a:t>Text font is Calibri, 20pt in sentence case</a:t>
            </a:r>
          </a:p>
          <a:p>
            <a:pPr lvl="1"/>
            <a:r>
              <a:rPr lang="en-US" dirty="0"/>
              <a:t>List Font is Calibri Bold, 14pt</a:t>
            </a:r>
          </a:p>
          <a:p>
            <a:pPr lvl="2"/>
            <a:r>
              <a:rPr lang="en-US" dirty="0"/>
              <a:t>List Font is Calibri, 14pt</a:t>
            </a:r>
          </a:p>
          <a:p>
            <a:pPr lvl="3"/>
            <a:r>
              <a:rPr lang="en-US" dirty="0"/>
              <a:t>List Font is Calibri, 12pt</a:t>
            </a:r>
          </a:p>
        </p:txBody>
      </p:sp>
      <p:sp>
        <p:nvSpPr>
          <p:cNvPr id="16" name="Title">
            <a:extLst>
              <a:ext uri="{FF2B5EF4-FFF2-40B4-BE49-F238E27FC236}">
                <a16:creationId xmlns:a16="http://schemas.microsoft.com/office/drawing/2014/main" id="{C3176D96-230F-6A6A-95CE-5BEE519CDB65}"/>
              </a:ext>
            </a:extLst>
          </p:cNvPr>
          <p:cNvSpPr>
            <a:spLocks noGrp="1"/>
          </p:cNvSpPr>
          <p:nvPr>
            <p:ph type="body" sz="quarter" idx="29" hasCustomPrompt="1"/>
          </p:nvPr>
        </p:nvSpPr>
        <p:spPr>
          <a:xfrm>
            <a:off x="350393" y="936027"/>
            <a:ext cx="9382105" cy="430887"/>
          </a:xfrm>
          <a:prstGeom prst="rect">
            <a:avLst/>
          </a:prstGeom>
        </p:spPr>
        <p:txBody>
          <a:bodyPr wrap="square" lIns="0" tIns="0" rIns="0" bIns="0">
            <a:noAutofit/>
          </a:bodyPr>
          <a:lstStyle>
            <a:lvl1pPr marL="0" indent="0">
              <a:lnSpc>
                <a:spcPct val="100000"/>
              </a:lnSpc>
              <a:spcBef>
                <a:spcPts val="0"/>
              </a:spcBef>
              <a:buNone/>
              <a:defRPr b="1" i="0">
                <a:solidFill>
                  <a:schemeClr val="bg1"/>
                </a:solidFill>
                <a:latin typeface="+mj-lt"/>
              </a:defRPr>
            </a:lvl1pPr>
          </a:lstStyle>
          <a:p>
            <a:pPr lvl="0"/>
            <a:r>
              <a:rPr lang="en-US" dirty="0"/>
              <a:t>Title Font is Sitka Text Bold, 28pt in Title Case</a:t>
            </a:r>
          </a:p>
        </p:txBody>
      </p:sp>
      <p:sp>
        <p:nvSpPr>
          <p:cNvPr id="20" name="Text Placeholder 150">
            <a:extLst>
              <a:ext uri="{FF2B5EF4-FFF2-40B4-BE49-F238E27FC236}">
                <a16:creationId xmlns:a16="http://schemas.microsoft.com/office/drawing/2014/main" id="{26FF1C84-C284-567A-C723-670E4F3D2AA6}"/>
              </a:ext>
            </a:extLst>
          </p:cNvPr>
          <p:cNvSpPr>
            <a:spLocks noGrp="1"/>
          </p:cNvSpPr>
          <p:nvPr>
            <p:ph type="body" sz="quarter" idx="48" hasCustomPrompt="1"/>
          </p:nvPr>
        </p:nvSpPr>
        <p:spPr>
          <a:xfrm>
            <a:off x="6272513" y="2629668"/>
            <a:ext cx="5574089" cy="357410"/>
          </a:xfrm>
          <a:prstGeom prst="rect">
            <a:avLst/>
          </a:prstGeom>
        </p:spPr>
        <p:txBody>
          <a:bodyPr lIns="0" tIns="0" rIns="0" bIns="0">
            <a:noAutofit/>
          </a:bodyPr>
          <a:lstStyle>
            <a:lvl1pPr marL="0" indent="0">
              <a:lnSpc>
                <a:spcPct val="100000"/>
              </a:lnSpc>
              <a:spcBef>
                <a:spcPts val="0"/>
              </a:spcBef>
              <a:buNone/>
              <a:defRPr sz="2000" b="1">
                <a:solidFill>
                  <a:srgbClr val="012169"/>
                </a:solidFill>
                <a:latin typeface="Calibri" panose="020F0502020204030204" pitchFamily="34" charset="0"/>
                <a:cs typeface="Calibri" panose="020F0502020204030204" pitchFamily="34" charset="0"/>
              </a:defRPr>
            </a:lvl1pPr>
          </a:lstStyle>
          <a:p>
            <a:pPr lvl="0"/>
            <a:r>
              <a:rPr lang="en-US" dirty="0"/>
              <a:t>Text Font is Calibri Bold, 20pt</a:t>
            </a:r>
          </a:p>
        </p:txBody>
      </p:sp>
      <p:sp>
        <p:nvSpPr>
          <p:cNvPr id="21" name="Copy">
            <a:extLst>
              <a:ext uri="{FF2B5EF4-FFF2-40B4-BE49-F238E27FC236}">
                <a16:creationId xmlns:a16="http://schemas.microsoft.com/office/drawing/2014/main" id="{A10A884E-C7FC-6BCC-1775-65678A9DF7CF}"/>
              </a:ext>
            </a:extLst>
          </p:cNvPr>
          <p:cNvSpPr>
            <a:spLocks noGrp="1"/>
          </p:cNvSpPr>
          <p:nvPr>
            <p:ph type="body" sz="quarter" idx="49" hasCustomPrompt="1"/>
          </p:nvPr>
        </p:nvSpPr>
        <p:spPr>
          <a:xfrm>
            <a:off x="6276862" y="3331001"/>
            <a:ext cx="5569436" cy="3024853"/>
          </a:xfrm>
          <a:prstGeom prst="rect">
            <a:avLst/>
          </a:prstGeom>
        </p:spPr>
        <p:txBody>
          <a:bodyPr lIns="0" tIns="0" rIns="0" bIns="0" anchor="t">
            <a:noAutofit/>
          </a:bodyPr>
          <a:lstStyle>
            <a:lvl1pPr marL="0" indent="0">
              <a:lnSpc>
                <a:spcPct val="100000"/>
              </a:lnSpc>
              <a:spcBef>
                <a:spcPts val="0"/>
              </a:spcBef>
              <a:buFont typeface="Arial" panose="020B0604020202020204" pitchFamily="34" charset="0"/>
              <a:buNone/>
              <a:defRPr sz="2000" b="0" i="0">
                <a:solidFill>
                  <a:srgbClr val="012169"/>
                </a:solidFill>
                <a:latin typeface="+mn-lt"/>
                <a:cs typeface="Calibri" panose="020F0502020204030204" pitchFamily="34" charset="0"/>
              </a:defRPr>
            </a:lvl1pPr>
            <a:lvl2pPr marL="290513" indent="-163513">
              <a:lnSpc>
                <a:spcPct val="100000"/>
              </a:lnSpc>
              <a:buFont typeface="Courier New" panose="02070309020205020404" pitchFamily="49" charset="0"/>
              <a:buChar char="o"/>
              <a:tabLst/>
              <a:defRPr sz="1400" b="1">
                <a:solidFill>
                  <a:srgbClr val="012169"/>
                </a:solidFill>
                <a:latin typeface="+mn-lt"/>
                <a:cs typeface="Calibri" panose="020F0502020204030204" pitchFamily="34" charset="0"/>
              </a:defRPr>
            </a:lvl2pPr>
            <a:lvl3pPr marL="523875" indent="-163513">
              <a:lnSpc>
                <a:spcPct val="100000"/>
              </a:lnSpc>
              <a:buFont typeface="Wingdings" pitchFamily="2" charset="2"/>
              <a:buChar char="§"/>
              <a:tabLst/>
              <a:defRPr sz="1400">
                <a:solidFill>
                  <a:srgbClr val="012169"/>
                </a:solidFill>
                <a:latin typeface="+mn-lt"/>
                <a:cs typeface="Calibri" panose="020F0502020204030204" pitchFamily="34" charset="0"/>
              </a:defRPr>
            </a:lvl3pPr>
            <a:lvl4pPr marL="744538" indent="-163513">
              <a:lnSpc>
                <a:spcPct val="100000"/>
              </a:lnSpc>
              <a:tabLst/>
              <a:defRPr sz="1200">
                <a:solidFill>
                  <a:srgbClr val="012169"/>
                </a:solidFill>
                <a:latin typeface="+mn-lt"/>
                <a:cs typeface="Calibri" panose="020F0502020204030204" pitchFamily="34" charset="0"/>
              </a:defRPr>
            </a:lvl4pPr>
          </a:lstStyle>
          <a:p>
            <a:pPr lvl="0"/>
            <a:r>
              <a:rPr lang="en-US" dirty="0"/>
              <a:t>Text font is Calibri, 20pt in sentence case</a:t>
            </a:r>
          </a:p>
          <a:p>
            <a:pPr lvl="1"/>
            <a:r>
              <a:rPr lang="en-US" dirty="0"/>
              <a:t>List Font is Calibri Bold, 14pt</a:t>
            </a:r>
          </a:p>
          <a:p>
            <a:pPr lvl="2"/>
            <a:r>
              <a:rPr lang="en-US" dirty="0"/>
              <a:t>List Font is Calibri, 14pt</a:t>
            </a:r>
          </a:p>
          <a:p>
            <a:pPr lvl="3"/>
            <a:r>
              <a:rPr lang="en-US" dirty="0"/>
              <a:t>List Font is Calibri, 12pt</a:t>
            </a:r>
          </a:p>
        </p:txBody>
      </p:sp>
      <p:sp>
        <p:nvSpPr>
          <p:cNvPr id="3" name="Section Header">
            <a:extLst>
              <a:ext uri="{FF2B5EF4-FFF2-40B4-BE49-F238E27FC236}">
                <a16:creationId xmlns:a16="http://schemas.microsoft.com/office/drawing/2014/main" id="{AE835B4C-67C3-A587-7E39-3DE430A719AF}"/>
              </a:ext>
            </a:extLst>
          </p:cNvPr>
          <p:cNvSpPr>
            <a:spLocks noGrp="1"/>
          </p:cNvSpPr>
          <p:nvPr>
            <p:ph type="body" sz="quarter" idx="30" hasCustomPrompt="1"/>
          </p:nvPr>
        </p:nvSpPr>
        <p:spPr>
          <a:xfrm>
            <a:off x="350395" y="635449"/>
            <a:ext cx="9382250" cy="169277"/>
          </a:xfrm>
          <a:prstGeom prst="rect">
            <a:avLst/>
          </a:prstGeom>
        </p:spPr>
        <p:txBody>
          <a:bodyPr wrap="square" lIns="0" tIns="0" rIns="0" bIns="0">
            <a:noAutofit/>
          </a:bodyPr>
          <a:lstStyle>
            <a:lvl1pPr marL="0" indent="0">
              <a:lnSpc>
                <a:spcPct val="100000"/>
              </a:lnSpc>
              <a:spcBef>
                <a:spcPts val="0"/>
              </a:spcBef>
              <a:buNone/>
              <a:defRPr sz="1100" b="1">
                <a:solidFill>
                  <a:schemeClr val="accent4"/>
                </a:solidFill>
              </a:defRPr>
            </a:lvl1pPr>
          </a:lstStyle>
          <a:p>
            <a:pPr lvl="0"/>
            <a:r>
              <a:rPr lang="en-US" dirty="0"/>
              <a:t>Section Header Font is Calibri Bold, 11pt</a:t>
            </a:r>
          </a:p>
        </p:txBody>
      </p:sp>
    </p:spTree>
    <p:extLst>
      <p:ext uri="{BB962C8B-B14F-4D97-AF65-F5344CB8AC3E}">
        <p14:creationId xmlns:p14="http://schemas.microsoft.com/office/powerpoint/2010/main" val="2660128652"/>
      </p:ext>
    </p:extLst>
  </p:cSld>
  <p:clrMapOvr>
    <a:masterClrMapping/>
  </p:clrMapOvr>
  <p:extLst>
    <p:ext uri="{DCECCB84-F9BA-43D5-87BE-67443E8EF086}">
      <p15:sldGuideLst xmlns:p15="http://schemas.microsoft.com/office/powerpoint/2012/main">
        <p15:guide id="1" pos="3840">
          <p15:clr>
            <a:srgbClr val="FBAE40"/>
          </p15:clr>
        </p15:guide>
      </p15:sldGuideLst>
    </p:ext>
  </p:extLst>
</p:sldLayout>
</file>

<file path=ppt/slideLayouts/slideLayout159.xml><?xml version="1.0" encoding="utf-8"?>
<p:sldLayout xmlns:a="http://schemas.openxmlformats.org/drawingml/2006/main" xmlns:r="http://schemas.openxmlformats.org/officeDocument/2006/relationships" xmlns:p="http://schemas.openxmlformats.org/presentationml/2006/main" preserve="1" userDrawn="1">
  <p:cSld name="Content 10">
    <p:spTree>
      <p:nvGrpSpPr>
        <p:cNvPr id="1" name=""/>
        <p:cNvGrpSpPr/>
        <p:nvPr/>
      </p:nvGrpSpPr>
      <p:grpSpPr>
        <a:xfrm>
          <a:off x="0" y="0"/>
          <a:ext cx="0" cy="0"/>
          <a:chOff x="0" y="0"/>
          <a:chExt cx="0" cy="0"/>
        </a:xfrm>
      </p:grpSpPr>
      <p:pic>
        <p:nvPicPr>
          <p:cNvPr id="41" name="Value Chain">
            <a:extLst>
              <a:ext uri="{FF2B5EF4-FFF2-40B4-BE49-F238E27FC236}">
                <a16:creationId xmlns:a16="http://schemas.microsoft.com/office/drawing/2014/main" id="{9583CE39-57B0-90D5-40B4-BFFA303A67E1}"/>
              </a:ext>
            </a:extLst>
          </p:cNvPr>
          <p:cNvPicPr>
            <a:picLocks noChangeAspect="1"/>
          </p:cNvPicPr>
          <p:nvPr userDrawn="1"/>
        </p:nvPicPr>
        <p:blipFill>
          <a:blip r:embed="rId2"/>
          <a:stretch>
            <a:fillRect/>
          </a:stretch>
        </p:blipFill>
        <p:spPr>
          <a:xfrm>
            <a:off x="0" y="6705600"/>
            <a:ext cx="12192000" cy="152400"/>
          </a:xfrm>
          <a:prstGeom prst="rect">
            <a:avLst/>
          </a:prstGeom>
        </p:spPr>
      </p:pic>
      <p:sp>
        <p:nvSpPr>
          <p:cNvPr id="12" name="Freeform 11">
            <a:extLst>
              <a:ext uri="{FF2B5EF4-FFF2-40B4-BE49-F238E27FC236}">
                <a16:creationId xmlns:a16="http://schemas.microsoft.com/office/drawing/2014/main" id="{174076BB-387C-877E-B5C8-0EB304C98EBA}"/>
              </a:ext>
            </a:extLst>
          </p:cNvPr>
          <p:cNvSpPr/>
          <p:nvPr/>
        </p:nvSpPr>
        <p:spPr>
          <a:xfrm>
            <a:off x="-126" y="0"/>
            <a:ext cx="12191999" cy="1505330"/>
          </a:xfrm>
          <a:custGeom>
            <a:avLst/>
            <a:gdLst>
              <a:gd name="connsiteX0" fmla="*/ 0 w 12191999"/>
              <a:gd name="connsiteY0" fmla="*/ 0 h 1505330"/>
              <a:gd name="connsiteX1" fmla="*/ 0 w 12191999"/>
              <a:gd name="connsiteY1" fmla="*/ 1505331 h 1505330"/>
              <a:gd name="connsiteX2" fmla="*/ 7323583 w 12191999"/>
              <a:gd name="connsiteY2" fmla="*/ 1505331 h 1505330"/>
              <a:gd name="connsiteX3" fmla="*/ 12192000 w 12191999"/>
              <a:gd name="connsiteY3" fmla="*/ 341757 h 1505330"/>
              <a:gd name="connsiteX4" fmla="*/ 12192000 w 12191999"/>
              <a:gd name="connsiteY4" fmla="*/ 0 h 1505330"/>
              <a:gd name="connsiteX5" fmla="*/ 0 w 12191999"/>
              <a:gd name="connsiteY5" fmla="*/ 0 h 1505330"/>
              <a:gd name="connsiteX6" fmla="*/ 1177925 w 12191999"/>
              <a:gd name="connsiteY6" fmla="*/ 284226 h 1505330"/>
              <a:gd name="connsiteX7" fmla="*/ 127 w 12191999"/>
              <a:gd name="connsiteY7" fmla="*/ 284226 h 1505330"/>
              <a:gd name="connsiteX8" fmla="*/ 127 w 12191999"/>
              <a:gd name="connsiteY8" fmla="*/ 0 h 1505330"/>
              <a:gd name="connsiteX9" fmla="*/ 1882648 w 12191999"/>
              <a:gd name="connsiteY9" fmla="*/ 0 h 1505330"/>
              <a:gd name="connsiteX10" fmla="*/ 1177925 w 12191999"/>
              <a:gd name="connsiteY10" fmla="*/ 284226 h 1505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191999" h="1505330">
                <a:moveTo>
                  <a:pt x="0" y="0"/>
                </a:moveTo>
                <a:lnTo>
                  <a:pt x="0" y="1505331"/>
                </a:lnTo>
                <a:lnTo>
                  <a:pt x="7323583" y="1505331"/>
                </a:lnTo>
                <a:cubicBezTo>
                  <a:pt x="9071229" y="1505331"/>
                  <a:pt x="10730611" y="1092581"/>
                  <a:pt x="12192000" y="341757"/>
                </a:cubicBezTo>
                <a:lnTo>
                  <a:pt x="12192000" y="0"/>
                </a:lnTo>
                <a:lnTo>
                  <a:pt x="0" y="0"/>
                </a:lnTo>
                <a:close/>
                <a:moveTo>
                  <a:pt x="1177925" y="284226"/>
                </a:moveTo>
                <a:lnTo>
                  <a:pt x="127" y="284226"/>
                </a:lnTo>
                <a:lnTo>
                  <a:pt x="127" y="0"/>
                </a:lnTo>
                <a:lnTo>
                  <a:pt x="1882648" y="0"/>
                </a:lnTo>
                <a:cubicBezTo>
                  <a:pt x="1700276" y="178816"/>
                  <a:pt x="1450467" y="284226"/>
                  <a:pt x="1177925" y="284226"/>
                </a:cubicBezTo>
                <a:close/>
              </a:path>
            </a:pathLst>
          </a:custGeom>
          <a:solidFill>
            <a:srgbClr val="012169"/>
          </a:solidFill>
          <a:ln w="12700" cap="flat">
            <a:noFill/>
            <a:prstDash val="solid"/>
            <a:miter/>
          </a:ln>
        </p:spPr>
        <p:txBody>
          <a:bodyPr rtlCol="0" anchor="ctr">
            <a:noAutofit/>
          </a:bodyPr>
          <a:lstStyle/>
          <a:p>
            <a:endParaRPr lang="en-US"/>
          </a:p>
        </p:txBody>
      </p:sp>
      <p:sp>
        <p:nvSpPr>
          <p:cNvPr id="34" name="Text Placeholder 150">
            <a:extLst>
              <a:ext uri="{FF2B5EF4-FFF2-40B4-BE49-F238E27FC236}">
                <a16:creationId xmlns:a16="http://schemas.microsoft.com/office/drawing/2014/main" id="{C0F5DEAB-7DF9-5F32-557A-FA232DD7BD4C}"/>
              </a:ext>
            </a:extLst>
          </p:cNvPr>
          <p:cNvSpPr>
            <a:spLocks noGrp="1"/>
          </p:cNvSpPr>
          <p:nvPr>
            <p:ph type="body" sz="quarter" idx="32" hasCustomPrompt="1"/>
          </p:nvPr>
        </p:nvSpPr>
        <p:spPr>
          <a:xfrm>
            <a:off x="350393" y="1853995"/>
            <a:ext cx="3602736" cy="357410"/>
          </a:xfrm>
          <a:prstGeom prst="rect">
            <a:avLst/>
          </a:prstGeom>
        </p:spPr>
        <p:txBody>
          <a:bodyPr lIns="0" tIns="0" rIns="0" bIns="0">
            <a:noAutofit/>
          </a:bodyPr>
          <a:lstStyle>
            <a:lvl1pPr marL="0" indent="0">
              <a:lnSpc>
                <a:spcPct val="100000"/>
              </a:lnSpc>
              <a:spcBef>
                <a:spcPts val="0"/>
              </a:spcBef>
              <a:buNone/>
              <a:defRPr sz="2000" b="1">
                <a:solidFill>
                  <a:srgbClr val="012169"/>
                </a:solidFill>
                <a:latin typeface="+mn-lt"/>
                <a:cs typeface="Calibri" panose="020F0502020204030204" pitchFamily="34" charset="0"/>
              </a:defRPr>
            </a:lvl1pPr>
          </a:lstStyle>
          <a:p>
            <a:pPr lvl="0"/>
            <a:r>
              <a:rPr lang="en-US" dirty="0"/>
              <a:t>Text Font is Calibri Bold, 20pt</a:t>
            </a:r>
          </a:p>
        </p:txBody>
      </p:sp>
      <p:sp>
        <p:nvSpPr>
          <p:cNvPr id="2" name="Proprietary Statement">
            <a:extLst>
              <a:ext uri="{FF2B5EF4-FFF2-40B4-BE49-F238E27FC236}">
                <a16:creationId xmlns:a16="http://schemas.microsoft.com/office/drawing/2014/main" id="{0C26DD42-932E-2731-683A-8645DEAE87D9}"/>
              </a:ext>
            </a:extLst>
          </p:cNvPr>
          <p:cNvSpPr txBox="1"/>
          <p:nvPr userDrawn="1"/>
        </p:nvSpPr>
        <p:spPr>
          <a:xfrm>
            <a:off x="9849970" y="65481"/>
            <a:ext cx="2019129" cy="275129"/>
          </a:xfrm>
          <a:prstGeom prst="rect">
            <a:avLst/>
          </a:prstGeom>
          <a:noFill/>
        </p:spPr>
        <p:txBody>
          <a:bodyPr wrap="square" rtlCol="0">
            <a:noAutofit/>
          </a:bodyPr>
          <a:lstStyle/>
          <a:p>
            <a:pPr algn="r"/>
            <a:r>
              <a:rPr lang="en-US" sz="800">
                <a:solidFill>
                  <a:schemeClr val="bg1"/>
                </a:solidFill>
                <a:latin typeface="+mn-lt"/>
                <a:cs typeface="Calibri" panose="020F0502020204030204" pitchFamily="34" charset="0"/>
              </a:rPr>
              <a:t>Proprietary business information of ADM.</a:t>
            </a:r>
          </a:p>
        </p:txBody>
      </p:sp>
      <p:sp>
        <p:nvSpPr>
          <p:cNvPr id="3" name="Page Number">
            <a:extLst>
              <a:ext uri="{FF2B5EF4-FFF2-40B4-BE49-F238E27FC236}">
                <a16:creationId xmlns:a16="http://schemas.microsoft.com/office/drawing/2014/main" id="{B2FBFC68-7A05-CBFD-659A-58A4C9076653}"/>
              </a:ext>
            </a:extLst>
          </p:cNvPr>
          <p:cNvSpPr txBox="1"/>
          <p:nvPr userDrawn="1"/>
        </p:nvSpPr>
        <p:spPr>
          <a:xfrm>
            <a:off x="11725057" y="76801"/>
            <a:ext cx="583933" cy="153888"/>
          </a:xfrm>
          <a:prstGeom prst="rect">
            <a:avLst/>
          </a:prstGeom>
          <a:noFill/>
        </p:spPr>
        <p:txBody>
          <a:bodyPr wrap="square" lIns="0" tIns="0" rIns="0" bIns="0" rtlCol="0" anchor="ctr" anchorCtr="0">
            <a:noAutofit/>
          </a:bodyPr>
          <a:lstStyle/>
          <a:p>
            <a:pPr algn="ctr"/>
            <a:fld id="{B49023F9-1F1A-4EC8-9204-C35E5AB6C15C}" type="slidenum">
              <a:rPr lang="en-US" sz="1000" smtClean="0">
                <a:solidFill>
                  <a:schemeClr val="bg1"/>
                </a:solidFill>
                <a:latin typeface="+mj-lt"/>
              </a:rPr>
              <a:pPr algn="ctr"/>
              <a:t>‹#›</a:t>
            </a:fld>
            <a:endParaRPr lang="en-US" sz="1000">
              <a:solidFill>
                <a:schemeClr val="bg1"/>
              </a:solidFill>
              <a:latin typeface="+mj-lt"/>
            </a:endParaRPr>
          </a:p>
        </p:txBody>
      </p:sp>
      <p:sp>
        <p:nvSpPr>
          <p:cNvPr id="6" name="Copy">
            <a:extLst>
              <a:ext uri="{FF2B5EF4-FFF2-40B4-BE49-F238E27FC236}">
                <a16:creationId xmlns:a16="http://schemas.microsoft.com/office/drawing/2014/main" id="{3CA5038F-483F-1A33-070E-506A9207E5E5}"/>
              </a:ext>
            </a:extLst>
          </p:cNvPr>
          <p:cNvSpPr>
            <a:spLocks noGrp="1"/>
          </p:cNvSpPr>
          <p:nvPr>
            <p:ph type="body" sz="quarter" idx="47" hasCustomPrompt="1"/>
          </p:nvPr>
        </p:nvSpPr>
        <p:spPr>
          <a:xfrm>
            <a:off x="354351" y="2554443"/>
            <a:ext cx="3598778" cy="3796865"/>
          </a:xfrm>
          <a:prstGeom prst="rect">
            <a:avLst/>
          </a:prstGeom>
        </p:spPr>
        <p:txBody>
          <a:bodyPr lIns="0" tIns="0" rIns="0" bIns="0" anchor="t">
            <a:noAutofit/>
          </a:bodyPr>
          <a:lstStyle>
            <a:lvl1pPr marL="0" indent="0">
              <a:lnSpc>
                <a:spcPct val="100000"/>
              </a:lnSpc>
              <a:spcBef>
                <a:spcPts val="0"/>
              </a:spcBef>
              <a:buFont typeface="Arial" panose="020B0604020202020204" pitchFamily="34" charset="0"/>
              <a:buNone/>
              <a:defRPr sz="2000" b="0" i="0">
                <a:solidFill>
                  <a:srgbClr val="012169"/>
                </a:solidFill>
                <a:latin typeface="+mn-lt"/>
                <a:cs typeface="Calibri" panose="020F0502020204030204" pitchFamily="34" charset="0"/>
              </a:defRPr>
            </a:lvl1pPr>
            <a:lvl2pPr marL="290513" indent="-163513">
              <a:lnSpc>
                <a:spcPct val="100000"/>
              </a:lnSpc>
              <a:buFont typeface="Courier New" panose="02070309020205020404" pitchFamily="49" charset="0"/>
              <a:buChar char="o"/>
              <a:tabLst/>
              <a:defRPr sz="1400" b="1">
                <a:solidFill>
                  <a:srgbClr val="012169"/>
                </a:solidFill>
                <a:latin typeface="+mn-lt"/>
                <a:cs typeface="Calibri" panose="020F0502020204030204" pitchFamily="34" charset="0"/>
              </a:defRPr>
            </a:lvl2pPr>
            <a:lvl3pPr marL="523875" indent="-163513">
              <a:lnSpc>
                <a:spcPct val="100000"/>
              </a:lnSpc>
              <a:buFont typeface="Wingdings" pitchFamily="2" charset="2"/>
              <a:buChar char="§"/>
              <a:tabLst/>
              <a:defRPr sz="1400">
                <a:solidFill>
                  <a:srgbClr val="012169"/>
                </a:solidFill>
                <a:latin typeface="+mn-lt"/>
                <a:cs typeface="Calibri" panose="020F0502020204030204" pitchFamily="34" charset="0"/>
              </a:defRPr>
            </a:lvl3pPr>
            <a:lvl4pPr marL="744538" indent="-163513">
              <a:lnSpc>
                <a:spcPct val="100000"/>
              </a:lnSpc>
              <a:tabLst/>
              <a:defRPr sz="1200">
                <a:solidFill>
                  <a:srgbClr val="012169"/>
                </a:solidFill>
                <a:latin typeface="+mn-lt"/>
                <a:cs typeface="Calibri" panose="020F0502020204030204" pitchFamily="34" charset="0"/>
              </a:defRPr>
            </a:lvl4pPr>
          </a:lstStyle>
          <a:p>
            <a:pPr lvl="0"/>
            <a:r>
              <a:rPr lang="en-US" dirty="0"/>
              <a:t>Text font is Calibri, 20pt in sentence case</a:t>
            </a:r>
          </a:p>
          <a:p>
            <a:pPr lvl="1"/>
            <a:r>
              <a:rPr lang="en-US" dirty="0"/>
              <a:t>List Font is Calibri Bold, 14pt</a:t>
            </a:r>
          </a:p>
          <a:p>
            <a:pPr lvl="2"/>
            <a:r>
              <a:rPr lang="en-US" dirty="0"/>
              <a:t>List Font is Calibri, 14pt</a:t>
            </a:r>
          </a:p>
          <a:p>
            <a:pPr lvl="3"/>
            <a:r>
              <a:rPr lang="en-US" dirty="0"/>
              <a:t>List Font is Calibri, 12pt</a:t>
            </a:r>
          </a:p>
        </p:txBody>
      </p:sp>
      <p:sp>
        <p:nvSpPr>
          <p:cNvPr id="14" name="Title">
            <a:extLst>
              <a:ext uri="{FF2B5EF4-FFF2-40B4-BE49-F238E27FC236}">
                <a16:creationId xmlns:a16="http://schemas.microsoft.com/office/drawing/2014/main" id="{4732CFBE-22FA-BCB8-9D82-22380356ED95}"/>
              </a:ext>
            </a:extLst>
          </p:cNvPr>
          <p:cNvSpPr>
            <a:spLocks noGrp="1"/>
          </p:cNvSpPr>
          <p:nvPr>
            <p:ph type="body" sz="quarter" idx="29" hasCustomPrompt="1"/>
          </p:nvPr>
        </p:nvSpPr>
        <p:spPr>
          <a:xfrm>
            <a:off x="350393" y="936027"/>
            <a:ext cx="9382105" cy="430887"/>
          </a:xfrm>
          <a:prstGeom prst="rect">
            <a:avLst/>
          </a:prstGeom>
        </p:spPr>
        <p:txBody>
          <a:bodyPr wrap="square" lIns="0" tIns="0" rIns="0" bIns="0">
            <a:noAutofit/>
          </a:bodyPr>
          <a:lstStyle>
            <a:lvl1pPr marL="0" indent="0">
              <a:lnSpc>
                <a:spcPct val="100000"/>
              </a:lnSpc>
              <a:spcBef>
                <a:spcPts val="0"/>
              </a:spcBef>
              <a:buNone/>
              <a:defRPr b="1" i="0">
                <a:solidFill>
                  <a:schemeClr val="bg1"/>
                </a:solidFill>
                <a:latin typeface="+mj-lt"/>
              </a:defRPr>
            </a:lvl1pPr>
          </a:lstStyle>
          <a:p>
            <a:pPr lvl="0"/>
            <a:r>
              <a:rPr lang="en-US" dirty="0"/>
              <a:t>Title Font is Sitka Text Bold, 28pt in Title Case</a:t>
            </a:r>
          </a:p>
        </p:txBody>
      </p:sp>
      <p:sp>
        <p:nvSpPr>
          <p:cNvPr id="15" name="Section Header">
            <a:extLst>
              <a:ext uri="{FF2B5EF4-FFF2-40B4-BE49-F238E27FC236}">
                <a16:creationId xmlns:a16="http://schemas.microsoft.com/office/drawing/2014/main" id="{9E4FFF87-9CE1-91BD-54BD-A89A065F2058}"/>
              </a:ext>
            </a:extLst>
          </p:cNvPr>
          <p:cNvSpPr>
            <a:spLocks noGrp="1"/>
          </p:cNvSpPr>
          <p:nvPr>
            <p:ph type="body" sz="quarter" idx="30" hasCustomPrompt="1"/>
          </p:nvPr>
        </p:nvSpPr>
        <p:spPr>
          <a:xfrm>
            <a:off x="350395" y="635449"/>
            <a:ext cx="9382250" cy="169277"/>
          </a:xfrm>
          <a:prstGeom prst="rect">
            <a:avLst/>
          </a:prstGeom>
        </p:spPr>
        <p:txBody>
          <a:bodyPr wrap="square" lIns="0" tIns="0" rIns="0" bIns="0">
            <a:noAutofit/>
          </a:bodyPr>
          <a:lstStyle>
            <a:lvl1pPr marL="0" indent="0">
              <a:lnSpc>
                <a:spcPct val="100000"/>
              </a:lnSpc>
              <a:spcBef>
                <a:spcPts val="0"/>
              </a:spcBef>
              <a:buNone/>
              <a:defRPr sz="1100" b="1">
                <a:solidFill>
                  <a:schemeClr val="accent4"/>
                </a:solidFill>
              </a:defRPr>
            </a:lvl1pPr>
          </a:lstStyle>
          <a:p>
            <a:pPr lvl="0"/>
            <a:r>
              <a:rPr lang="en-US" dirty="0"/>
              <a:t>Section Header Font is Calibri Bold, 11pt</a:t>
            </a:r>
          </a:p>
        </p:txBody>
      </p:sp>
      <p:sp>
        <p:nvSpPr>
          <p:cNvPr id="18" name="Text Placeholder 150">
            <a:extLst>
              <a:ext uri="{FF2B5EF4-FFF2-40B4-BE49-F238E27FC236}">
                <a16:creationId xmlns:a16="http://schemas.microsoft.com/office/drawing/2014/main" id="{4697CE4F-ABA1-F96D-DFC5-8CB5144F77B6}"/>
              </a:ext>
            </a:extLst>
          </p:cNvPr>
          <p:cNvSpPr>
            <a:spLocks noGrp="1"/>
          </p:cNvSpPr>
          <p:nvPr>
            <p:ph type="body" sz="quarter" idx="48" hasCustomPrompt="1"/>
          </p:nvPr>
        </p:nvSpPr>
        <p:spPr>
          <a:xfrm>
            <a:off x="4308702" y="1853995"/>
            <a:ext cx="3602736" cy="357410"/>
          </a:xfrm>
          <a:prstGeom prst="rect">
            <a:avLst/>
          </a:prstGeom>
        </p:spPr>
        <p:txBody>
          <a:bodyPr lIns="0" tIns="0" rIns="0" bIns="0">
            <a:noAutofit/>
          </a:bodyPr>
          <a:lstStyle>
            <a:lvl1pPr marL="0" indent="0">
              <a:lnSpc>
                <a:spcPct val="100000"/>
              </a:lnSpc>
              <a:spcBef>
                <a:spcPts val="0"/>
              </a:spcBef>
              <a:buNone/>
              <a:defRPr sz="2000" b="1">
                <a:solidFill>
                  <a:srgbClr val="012169"/>
                </a:solidFill>
                <a:latin typeface="+mn-lt"/>
                <a:cs typeface="Calibri" panose="020F0502020204030204" pitchFamily="34" charset="0"/>
              </a:defRPr>
            </a:lvl1pPr>
          </a:lstStyle>
          <a:p>
            <a:pPr lvl="0"/>
            <a:r>
              <a:rPr lang="en-US" dirty="0"/>
              <a:t>Text Font is Calibri Bold, 20pt</a:t>
            </a:r>
          </a:p>
        </p:txBody>
      </p:sp>
      <p:sp>
        <p:nvSpPr>
          <p:cNvPr id="19" name="Copy">
            <a:extLst>
              <a:ext uri="{FF2B5EF4-FFF2-40B4-BE49-F238E27FC236}">
                <a16:creationId xmlns:a16="http://schemas.microsoft.com/office/drawing/2014/main" id="{A169C4C9-13CC-BA3A-61B2-738C8A6452BB}"/>
              </a:ext>
            </a:extLst>
          </p:cNvPr>
          <p:cNvSpPr>
            <a:spLocks noGrp="1"/>
          </p:cNvSpPr>
          <p:nvPr>
            <p:ph type="body" sz="quarter" idx="49" hasCustomPrompt="1"/>
          </p:nvPr>
        </p:nvSpPr>
        <p:spPr>
          <a:xfrm>
            <a:off x="4312660" y="2554443"/>
            <a:ext cx="3598778" cy="3796865"/>
          </a:xfrm>
          <a:prstGeom prst="rect">
            <a:avLst/>
          </a:prstGeom>
        </p:spPr>
        <p:txBody>
          <a:bodyPr lIns="0" tIns="0" rIns="0" bIns="0" anchor="t">
            <a:noAutofit/>
          </a:bodyPr>
          <a:lstStyle>
            <a:lvl1pPr marL="0" indent="0">
              <a:lnSpc>
                <a:spcPct val="100000"/>
              </a:lnSpc>
              <a:spcBef>
                <a:spcPts val="0"/>
              </a:spcBef>
              <a:buFont typeface="Arial" panose="020B0604020202020204" pitchFamily="34" charset="0"/>
              <a:buNone/>
              <a:defRPr sz="2000" b="0" i="0">
                <a:solidFill>
                  <a:srgbClr val="012169"/>
                </a:solidFill>
                <a:latin typeface="+mn-lt"/>
                <a:cs typeface="Calibri" panose="020F0502020204030204" pitchFamily="34" charset="0"/>
              </a:defRPr>
            </a:lvl1pPr>
            <a:lvl2pPr marL="290513" indent="-163513">
              <a:lnSpc>
                <a:spcPct val="100000"/>
              </a:lnSpc>
              <a:buFont typeface="Courier New" panose="02070309020205020404" pitchFamily="49" charset="0"/>
              <a:buChar char="o"/>
              <a:tabLst/>
              <a:defRPr sz="1400" b="1">
                <a:solidFill>
                  <a:srgbClr val="012169"/>
                </a:solidFill>
                <a:latin typeface="+mn-lt"/>
                <a:cs typeface="Calibri" panose="020F0502020204030204" pitchFamily="34" charset="0"/>
              </a:defRPr>
            </a:lvl2pPr>
            <a:lvl3pPr marL="523875" indent="-163513">
              <a:lnSpc>
                <a:spcPct val="100000"/>
              </a:lnSpc>
              <a:buFont typeface="Wingdings" pitchFamily="2" charset="2"/>
              <a:buChar char="§"/>
              <a:tabLst/>
              <a:defRPr sz="1400">
                <a:solidFill>
                  <a:srgbClr val="012169"/>
                </a:solidFill>
                <a:latin typeface="+mn-lt"/>
                <a:cs typeface="Calibri" panose="020F0502020204030204" pitchFamily="34" charset="0"/>
              </a:defRPr>
            </a:lvl3pPr>
            <a:lvl4pPr marL="744538" indent="-163513">
              <a:lnSpc>
                <a:spcPct val="100000"/>
              </a:lnSpc>
              <a:tabLst/>
              <a:defRPr sz="1200">
                <a:solidFill>
                  <a:srgbClr val="012169"/>
                </a:solidFill>
                <a:latin typeface="+mn-lt"/>
                <a:cs typeface="Calibri" panose="020F0502020204030204" pitchFamily="34" charset="0"/>
              </a:defRPr>
            </a:lvl4pPr>
          </a:lstStyle>
          <a:p>
            <a:pPr lvl="0"/>
            <a:r>
              <a:rPr lang="en-US" dirty="0"/>
              <a:t>Text font is Calibri, 20pt in sentence case</a:t>
            </a:r>
          </a:p>
          <a:p>
            <a:pPr lvl="1"/>
            <a:r>
              <a:rPr lang="en-US" dirty="0"/>
              <a:t>List Font is Calibri Bold, 14pt</a:t>
            </a:r>
          </a:p>
          <a:p>
            <a:pPr lvl="2"/>
            <a:r>
              <a:rPr lang="en-US" dirty="0"/>
              <a:t>List Font is Calibri, 14pt</a:t>
            </a:r>
          </a:p>
          <a:p>
            <a:pPr lvl="3"/>
            <a:r>
              <a:rPr lang="en-US" dirty="0"/>
              <a:t>List Font is Calibri, 12pt</a:t>
            </a:r>
          </a:p>
        </p:txBody>
      </p:sp>
      <p:sp>
        <p:nvSpPr>
          <p:cNvPr id="21" name="Text Placeholder 150">
            <a:extLst>
              <a:ext uri="{FF2B5EF4-FFF2-40B4-BE49-F238E27FC236}">
                <a16:creationId xmlns:a16="http://schemas.microsoft.com/office/drawing/2014/main" id="{20B6D4DE-5AAB-4FF0-1A40-6848B01B7547}"/>
              </a:ext>
            </a:extLst>
          </p:cNvPr>
          <p:cNvSpPr>
            <a:spLocks noGrp="1"/>
          </p:cNvSpPr>
          <p:nvPr>
            <p:ph type="body" sz="quarter" idx="50" hasCustomPrompt="1"/>
          </p:nvPr>
        </p:nvSpPr>
        <p:spPr>
          <a:xfrm>
            <a:off x="8260874" y="1853995"/>
            <a:ext cx="3576746" cy="357410"/>
          </a:xfrm>
          <a:prstGeom prst="rect">
            <a:avLst/>
          </a:prstGeom>
        </p:spPr>
        <p:txBody>
          <a:bodyPr lIns="0" tIns="0" rIns="0" bIns="0">
            <a:noAutofit/>
          </a:bodyPr>
          <a:lstStyle>
            <a:lvl1pPr marL="0" indent="0">
              <a:lnSpc>
                <a:spcPct val="100000"/>
              </a:lnSpc>
              <a:spcBef>
                <a:spcPts val="0"/>
              </a:spcBef>
              <a:buNone/>
              <a:defRPr sz="2000" b="1">
                <a:solidFill>
                  <a:srgbClr val="012169"/>
                </a:solidFill>
                <a:latin typeface="+mn-lt"/>
                <a:cs typeface="Calibri" panose="020F0502020204030204" pitchFamily="34" charset="0"/>
              </a:defRPr>
            </a:lvl1pPr>
          </a:lstStyle>
          <a:p>
            <a:pPr lvl="0"/>
            <a:r>
              <a:rPr lang="en-US" dirty="0"/>
              <a:t>Text Font is Calibri Bold, 20pt</a:t>
            </a:r>
          </a:p>
        </p:txBody>
      </p:sp>
      <p:sp>
        <p:nvSpPr>
          <p:cNvPr id="22" name="Copy">
            <a:extLst>
              <a:ext uri="{FF2B5EF4-FFF2-40B4-BE49-F238E27FC236}">
                <a16:creationId xmlns:a16="http://schemas.microsoft.com/office/drawing/2014/main" id="{D22BEB16-6CF7-5D46-4971-CE64989E17F0}"/>
              </a:ext>
            </a:extLst>
          </p:cNvPr>
          <p:cNvSpPr>
            <a:spLocks noGrp="1"/>
          </p:cNvSpPr>
          <p:nvPr>
            <p:ph type="body" sz="quarter" idx="51" hasCustomPrompt="1"/>
          </p:nvPr>
        </p:nvSpPr>
        <p:spPr>
          <a:xfrm>
            <a:off x="8264832" y="2554443"/>
            <a:ext cx="3572817" cy="3796865"/>
          </a:xfrm>
          <a:prstGeom prst="rect">
            <a:avLst/>
          </a:prstGeom>
        </p:spPr>
        <p:txBody>
          <a:bodyPr lIns="0" tIns="0" rIns="0" bIns="0" anchor="t">
            <a:noAutofit/>
          </a:bodyPr>
          <a:lstStyle>
            <a:lvl1pPr marL="0" indent="0">
              <a:lnSpc>
                <a:spcPct val="100000"/>
              </a:lnSpc>
              <a:spcBef>
                <a:spcPts val="0"/>
              </a:spcBef>
              <a:buFont typeface="Arial" panose="020B0604020202020204" pitchFamily="34" charset="0"/>
              <a:buNone/>
              <a:defRPr sz="2000" b="0" i="0">
                <a:solidFill>
                  <a:srgbClr val="012169"/>
                </a:solidFill>
                <a:latin typeface="+mn-lt"/>
                <a:cs typeface="Calibri" panose="020F0502020204030204" pitchFamily="34" charset="0"/>
              </a:defRPr>
            </a:lvl1pPr>
            <a:lvl2pPr marL="290513" indent="-163513">
              <a:lnSpc>
                <a:spcPct val="100000"/>
              </a:lnSpc>
              <a:buFont typeface="Courier New" panose="02070309020205020404" pitchFamily="49" charset="0"/>
              <a:buChar char="o"/>
              <a:tabLst/>
              <a:defRPr sz="1400" b="1">
                <a:solidFill>
                  <a:srgbClr val="012169"/>
                </a:solidFill>
                <a:latin typeface="+mn-lt"/>
                <a:cs typeface="Calibri" panose="020F0502020204030204" pitchFamily="34" charset="0"/>
              </a:defRPr>
            </a:lvl2pPr>
            <a:lvl3pPr marL="523875" indent="-163513">
              <a:lnSpc>
                <a:spcPct val="100000"/>
              </a:lnSpc>
              <a:buFont typeface="Wingdings" pitchFamily="2" charset="2"/>
              <a:buChar char="§"/>
              <a:tabLst/>
              <a:defRPr sz="1400">
                <a:solidFill>
                  <a:srgbClr val="012169"/>
                </a:solidFill>
                <a:latin typeface="+mn-lt"/>
                <a:cs typeface="Calibri" panose="020F0502020204030204" pitchFamily="34" charset="0"/>
              </a:defRPr>
            </a:lvl3pPr>
            <a:lvl4pPr marL="744538" indent="-163513">
              <a:lnSpc>
                <a:spcPct val="100000"/>
              </a:lnSpc>
              <a:tabLst/>
              <a:defRPr sz="1200">
                <a:solidFill>
                  <a:srgbClr val="012169"/>
                </a:solidFill>
                <a:latin typeface="+mn-lt"/>
                <a:cs typeface="Calibri" panose="020F0502020204030204" pitchFamily="34" charset="0"/>
              </a:defRPr>
            </a:lvl4pPr>
          </a:lstStyle>
          <a:p>
            <a:pPr lvl="0"/>
            <a:r>
              <a:rPr lang="en-US" dirty="0"/>
              <a:t>Text font is Calibri, 20pt in sentence case</a:t>
            </a:r>
          </a:p>
          <a:p>
            <a:pPr lvl="1"/>
            <a:r>
              <a:rPr lang="en-US" dirty="0"/>
              <a:t>List Font is Calibri Bold, 14pt</a:t>
            </a:r>
          </a:p>
          <a:p>
            <a:pPr lvl="2"/>
            <a:r>
              <a:rPr lang="en-US" dirty="0"/>
              <a:t>List Font is Calibri, 14pt</a:t>
            </a:r>
          </a:p>
          <a:p>
            <a:pPr lvl="3"/>
            <a:r>
              <a:rPr lang="en-US" dirty="0"/>
              <a:t>List Font is Calibri, 12pt</a:t>
            </a:r>
          </a:p>
        </p:txBody>
      </p:sp>
    </p:spTree>
    <p:extLst>
      <p:ext uri="{BB962C8B-B14F-4D97-AF65-F5344CB8AC3E}">
        <p14:creationId xmlns:p14="http://schemas.microsoft.com/office/powerpoint/2010/main" val="2518656677"/>
      </p:ext>
    </p:extLst>
  </p:cSld>
  <p:clrMapOvr>
    <a:masterClrMapping/>
  </p:clrMapOvr>
  <p:extLst>
    <p:ext uri="{DCECCB84-F9BA-43D5-87BE-67443E8EF086}">
      <p15:sldGuideLst xmlns:p15="http://schemas.microsoft.com/office/powerpoint/2012/main">
        <p15:guide id="1" pos="3840">
          <p15:clr>
            <a:srgbClr val="FBAE40"/>
          </p15:clr>
        </p15:guide>
      </p15:sldGuideLst>
    </p:ext>
  </p:extLst>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Cover 4g">
    <p:spTree>
      <p:nvGrpSpPr>
        <p:cNvPr id="1" name=""/>
        <p:cNvGrpSpPr/>
        <p:nvPr/>
      </p:nvGrpSpPr>
      <p:grpSpPr>
        <a:xfrm>
          <a:off x="0" y="0"/>
          <a:ext cx="0" cy="0"/>
          <a:chOff x="0" y="0"/>
          <a:chExt cx="0" cy="0"/>
        </a:xfrm>
      </p:grpSpPr>
      <p:sp>
        <p:nvSpPr>
          <p:cNvPr id="30" name="Leaf 4">
            <a:extLst>
              <a:ext uri="{FF2B5EF4-FFF2-40B4-BE49-F238E27FC236}">
                <a16:creationId xmlns:a16="http://schemas.microsoft.com/office/drawing/2014/main" id="{F1A5FA25-49EF-9144-B247-19121BB16CEE}"/>
              </a:ext>
            </a:extLst>
          </p:cNvPr>
          <p:cNvSpPr/>
          <p:nvPr/>
        </p:nvSpPr>
        <p:spPr>
          <a:xfrm>
            <a:off x="11002430" y="3969770"/>
            <a:ext cx="1187907" cy="2424491"/>
          </a:xfrm>
          <a:custGeom>
            <a:avLst/>
            <a:gdLst>
              <a:gd name="connsiteX0" fmla="*/ 1187779 w 1187907"/>
              <a:gd name="connsiteY0" fmla="*/ 2347037 h 2424491"/>
              <a:gd name="connsiteX1" fmla="*/ 131706 w 1187907"/>
              <a:gd name="connsiteY1" fmla="*/ 2347037 h 2424491"/>
              <a:gd name="connsiteX2" fmla="*/ 86424 w 1187907"/>
              <a:gd name="connsiteY2" fmla="*/ 2322081 h 2424491"/>
              <a:gd name="connsiteX3" fmla="*/ 79644 w 1187907"/>
              <a:gd name="connsiteY3" fmla="*/ 2275790 h 2424491"/>
              <a:gd name="connsiteX4" fmla="*/ 569434 w 1187907"/>
              <a:gd name="connsiteY4" fmla="*/ 979236 h 2424491"/>
              <a:gd name="connsiteX5" fmla="*/ 1187779 w 1187907"/>
              <a:gd name="connsiteY5" fmla="*/ 99566 h 2424491"/>
              <a:gd name="connsiteX6" fmla="*/ 1187779 w 1187907"/>
              <a:gd name="connsiteY6" fmla="*/ 0 h 2424491"/>
              <a:gd name="connsiteX7" fmla="*/ 497801 w 1187907"/>
              <a:gd name="connsiteY7" fmla="*/ 951435 h 2424491"/>
              <a:gd name="connsiteX8" fmla="*/ 8012 w 1187907"/>
              <a:gd name="connsiteY8" fmla="*/ 2247989 h 2424491"/>
              <a:gd name="connsiteX9" fmla="*/ 131834 w 1187907"/>
              <a:gd name="connsiteY9" fmla="*/ 2424492 h 2424491"/>
              <a:gd name="connsiteX10" fmla="*/ 1187907 w 1187907"/>
              <a:gd name="connsiteY10" fmla="*/ 2424492 h 2424491"/>
              <a:gd name="connsiteX11" fmla="*/ 1187907 w 1187907"/>
              <a:gd name="connsiteY11" fmla="*/ 2346908 h 2424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87907" h="2424491">
                <a:moveTo>
                  <a:pt x="1187779" y="2347037"/>
                </a:moveTo>
                <a:lnTo>
                  <a:pt x="131706" y="2347037"/>
                </a:lnTo>
                <a:cubicBezTo>
                  <a:pt x="114054" y="2347037"/>
                  <a:pt x="97041" y="2337727"/>
                  <a:pt x="86424" y="2322081"/>
                </a:cubicBezTo>
                <a:cubicBezTo>
                  <a:pt x="81691" y="2315228"/>
                  <a:pt x="71586" y="2296867"/>
                  <a:pt x="79644" y="2275790"/>
                </a:cubicBezTo>
                <a:lnTo>
                  <a:pt x="569434" y="979236"/>
                </a:lnTo>
                <a:cubicBezTo>
                  <a:pt x="703874" y="623256"/>
                  <a:pt x="911481" y="328696"/>
                  <a:pt x="1187779" y="99566"/>
                </a:cubicBezTo>
                <a:lnTo>
                  <a:pt x="1187779" y="0"/>
                </a:lnTo>
                <a:cubicBezTo>
                  <a:pt x="886793" y="235596"/>
                  <a:pt x="648486" y="552526"/>
                  <a:pt x="497801" y="951435"/>
                </a:cubicBezTo>
                <a:lnTo>
                  <a:pt x="8012" y="2247989"/>
                </a:lnTo>
                <a:cubicBezTo>
                  <a:pt x="-23456" y="2331391"/>
                  <a:pt x="41909" y="2424492"/>
                  <a:pt x="131834" y="2424492"/>
                </a:cubicBezTo>
                <a:lnTo>
                  <a:pt x="1187907" y="2424492"/>
                </a:lnTo>
                <a:lnTo>
                  <a:pt x="1187907" y="2346908"/>
                </a:lnTo>
                <a:close/>
              </a:path>
            </a:pathLst>
          </a:custGeom>
          <a:solidFill>
            <a:schemeClr val="accent4"/>
          </a:solidFill>
          <a:ln w="12700" cap="flat">
            <a:noFill/>
            <a:prstDash val="solid"/>
            <a:miter/>
          </a:ln>
        </p:spPr>
        <p:txBody>
          <a:bodyPr rtlCol="0" anchor="ctr">
            <a:noAutofit/>
          </a:bodyPr>
          <a:lstStyle/>
          <a:p>
            <a:endParaRPr lang="en-US"/>
          </a:p>
        </p:txBody>
      </p:sp>
      <p:sp>
        <p:nvSpPr>
          <p:cNvPr id="19" name="Leaf 3">
            <a:extLst>
              <a:ext uri="{FF2B5EF4-FFF2-40B4-BE49-F238E27FC236}">
                <a16:creationId xmlns:a16="http://schemas.microsoft.com/office/drawing/2014/main" id="{02DB146E-704A-5477-FBB0-473A88EA4C60}"/>
              </a:ext>
            </a:extLst>
          </p:cNvPr>
          <p:cNvSpPr>
            <a:spLocks noGrp="1"/>
          </p:cNvSpPr>
          <p:nvPr>
            <p:ph type="pic" sz="quarter" idx="16"/>
          </p:nvPr>
        </p:nvSpPr>
        <p:spPr>
          <a:xfrm>
            <a:off x="7000851" y="3779146"/>
            <a:ext cx="4552622" cy="2420041"/>
          </a:xfrm>
          <a:custGeom>
            <a:avLst/>
            <a:gdLst>
              <a:gd name="connsiteX0" fmla="*/ 2360065 w 4552622"/>
              <a:gd name="connsiteY0" fmla="*/ 0 h 2420041"/>
              <a:gd name="connsiteX1" fmla="*/ 4426379 w 4552622"/>
              <a:gd name="connsiteY1" fmla="*/ 0 h 2420041"/>
              <a:gd name="connsiteX2" fmla="*/ 4544952 w 4552622"/>
              <a:gd name="connsiteY2" fmla="*/ 167024 h 2420041"/>
              <a:gd name="connsiteX3" fmla="*/ 4159879 w 4552622"/>
              <a:gd name="connsiteY3" fmla="*/ 1097789 h 2420041"/>
              <a:gd name="connsiteX4" fmla="*/ 2209552 w 4552622"/>
              <a:gd name="connsiteY4" fmla="*/ 2420041 h 2420041"/>
              <a:gd name="connsiteX5" fmla="*/ 109878 w 4552622"/>
              <a:gd name="connsiteY5" fmla="*/ 2420041 h 2420041"/>
              <a:gd name="connsiteX6" fmla="*/ 6691 w 4552622"/>
              <a:gd name="connsiteY6" fmla="*/ 2274703 h 2420041"/>
              <a:gd name="connsiteX7" fmla="*/ 414911 w 4552622"/>
              <a:gd name="connsiteY7" fmla="*/ 1207503 h 2420041"/>
              <a:gd name="connsiteX8" fmla="*/ 2360065 w 4552622"/>
              <a:gd name="connsiteY8" fmla="*/ 0 h 2420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52622" h="2420041">
                <a:moveTo>
                  <a:pt x="2360065" y="0"/>
                </a:moveTo>
                <a:lnTo>
                  <a:pt x="4426379" y="0"/>
                </a:lnTo>
                <a:cubicBezTo>
                  <a:pt x="4512497" y="0"/>
                  <a:pt x="4575081" y="88159"/>
                  <a:pt x="4544952" y="167024"/>
                </a:cubicBezTo>
                <a:lnTo>
                  <a:pt x="4159879" y="1097789"/>
                </a:lnTo>
                <a:cubicBezTo>
                  <a:pt x="3852776" y="1900640"/>
                  <a:pt x="3086766" y="2420041"/>
                  <a:pt x="2209552" y="2420041"/>
                </a:cubicBezTo>
                <a:lnTo>
                  <a:pt x="109878" y="2420041"/>
                </a:lnTo>
                <a:cubicBezTo>
                  <a:pt x="34881" y="2420041"/>
                  <a:pt x="-19558" y="2343370"/>
                  <a:pt x="6691" y="2274703"/>
                </a:cubicBezTo>
                <a:lnTo>
                  <a:pt x="414911" y="1207503"/>
                </a:lnTo>
                <a:cubicBezTo>
                  <a:pt x="724211" y="398844"/>
                  <a:pt x="1476644" y="0"/>
                  <a:pt x="2360065" y="0"/>
                </a:cubicBezTo>
                <a:close/>
              </a:path>
            </a:pathLst>
          </a:custGeom>
          <a:pattFill prst="pct20">
            <a:fgClr>
              <a:schemeClr val="accent1"/>
            </a:fgClr>
            <a:bgClr>
              <a:schemeClr val="bg1"/>
            </a:bgClr>
          </a:pattFill>
        </p:spPr>
        <p:txBody>
          <a:bodyPr wrap="square" anchor="ctr">
            <a:noAutofit/>
          </a:bodyPr>
          <a:lstStyle>
            <a:lvl1pPr marL="0" indent="0" algn="ctr">
              <a:buNone/>
              <a:defRPr sz="1000" b="1"/>
            </a:lvl1pPr>
          </a:lstStyle>
          <a:p>
            <a:r>
              <a:rPr lang="en-US"/>
              <a:t>Click icon to add picture</a:t>
            </a:r>
          </a:p>
        </p:txBody>
      </p:sp>
      <p:sp>
        <p:nvSpPr>
          <p:cNvPr id="29" name="Leaf 2">
            <a:extLst>
              <a:ext uri="{FF2B5EF4-FFF2-40B4-BE49-F238E27FC236}">
                <a16:creationId xmlns:a16="http://schemas.microsoft.com/office/drawing/2014/main" id="{25A88050-4B2E-B4C4-E63E-46628C79BF66}"/>
              </a:ext>
            </a:extLst>
          </p:cNvPr>
          <p:cNvSpPr/>
          <p:nvPr/>
        </p:nvSpPr>
        <p:spPr>
          <a:xfrm>
            <a:off x="2691462" y="3721965"/>
            <a:ext cx="4786737" cy="2538390"/>
          </a:xfrm>
          <a:custGeom>
            <a:avLst/>
            <a:gdLst>
              <a:gd name="connsiteX0" fmla="*/ 4654012 w 4786737"/>
              <a:gd name="connsiteY0" fmla="*/ 0 h 2538390"/>
              <a:gd name="connsiteX1" fmla="*/ 2481423 w 4786737"/>
              <a:gd name="connsiteY1" fmla="*/ 0 h 2538390"/>
              <a:gd name="connsiteX2" fmla="*/ 436344 w 4786737"/>
              <a:gd name="connsiteY2" fmla="*/ 1266558 h 2538390"/>
              <a:gd name="connsiteX3" fmla="*/ 7045 w 4786737"/>
              <a:gd name="connsiteY3" fmla="*/ 2385940 h 2538390"/>
              <a:gd name="connsiteX4" fmla="*/ 115565 w 4786737"/>
              <a:gd name="connsiteY4" fmla="*/ 2538390 h 2538390"/>
              <a:gd name="connsiteX5" fmla="*/ 2323165 w 4786737"/>
              <a:gd name="connsiteY5" fmla="*/ 2538390 h 2538390"/>
              <a:gd name="connsiteX6" fmla="*/ 4373798 w 4786737"/>
              <a:gd name="connsiteY6" fmla="*/ 1151416 h 2538390"/>
              <a:gd name="connsiteX7" fmla="*/ 4778680 w 4786737"/>
              <a:gd name="connsiteY7" fmla="*/ 175221 h 2538390"/>
              <a:gd name="connsiteX8" fmla="*/ 4654012 w 4786737"/>
              <a:gd name="connsiteY8" fmla="*/ 0 h 2538390"/>
              <a:gd name="connsiteX9" fmla="*/ 4654012 w 4786737"/>
              <a:gd name="connsiteY9" fmla="*/ 0 h 2538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786737" h="2538390">
                <a:moveTo>
                  <a:pt x="4654012" y="0"/>
                </a:moveTo>
                <a:lnTo>
                  <a:pt x="2481423" y="0"/>
                </a:lnTo>
                <a:cubicBezTo>
                  <a:pt x="1552675" y="0"/>
                  <a:pt x="761515" y="418369"/>
                  <a:pt x="436344" y="1266558"/>
                </a:cubicBezTo>
                <a:lnTo>
                  <a:pt x="7045" y="2385940"/>
                </a:lnTo>
                <a:cubicBezTo>
                  <a:pt x="-20601" y="2457856"/>
                  <a:pt x="36759" y="2538390"/>
                  <a:pt x="115565" y="2538390"/>
                </a:cubicBezTo>
                <a:lnTo>
                  <a:pt x="2323165" y="2538390"/>
                </a:lnTo>
                <a:cubicBezTo>
                  <a:pt x="3245453" y="2538390"/>
                  <a:pt x="4050823" y="1993687"/>
                  <a:pt x="4373798" y="1151416"/>
                </a:cubicBezTo>
                <a:lnTo>
                  <a:pt x="4778680" y="175221"/>
                </a:lnTo>
                <a:cubicBezTo>
                  <a:pt x="4810332" y="92499"/>
                  <a:pt x="4744574" y="0"/>
                  <a:pt x="4654012" y="0"/>
                </a:cubicBezTo>
                <a:lnTo>
                  <a:pt x="4654012" y="0"/>
                </a:lnTo>
                <a:close/>
              </a:path>
            </a:pathLst>
          </a:custGeom>
          <a:solidFill>
            <a:schemeClr val="accent5"/>
          </a:solidFill>
          <a:ln w="12914" cap="flat">
            <a:noFill/>
            <a:prstDash val="solid"/>
            <a:miter/>
          </a:ln>
        </p:spPr>
        <p:txBody>
          <a:bodyPr rtlCol="0" anchor="ctr">
            <a:noAutofit/>
          </a:bodyPr>
          <a:lstStyle/>
          <a:p>
            <a:endParaRPr lang="en-US"/>
          </a:p>
        </p:txBody>
      </p:sp>
      <p:sp>
        <p:nvSpPr>
          <p:cNvPr id="25" name="Leaf 1">
            <a:extLst>
              <a:ext uri="{FF2B5EF4-FFF2-40B4-BE49-F238E27FC236}">
                <a16:creationId xmlns:a16="http://schemas.microsoft.com/office/drawing/2014/main" id="{F37442ED-BDA7-227B-4306-DF884AE9A225}"/>
              </a:ext>
            </a:extLst>
          </p:cNvPr>
          <p:cNvSpPr>
            <a:spLocks noGrp="1"/>
          </p:cNvSpPr>
          <p:nvPr>
            <p:ph type="pic" sz="quarter" idx="17"/>
          </p:nvPr>
        </p:nvSpPr>
        <p:spPr>
          <a:xfrm>
            <a:off x="0" y="3456934"/>
            <a:ext cx="3316081" cy="3064464"/>
          </a:xfrm>
          <a:custGeom>
            <a:avLst/>
            <a:gdLst>
              <a:gd name="connsiteX0" fmla="*/ 3156320 w 3316081"/>
              <a:gd name="connsiteY0" fmla="*/ 0 h 3064464"/>
              <a:gd name="connsiteX1" fmla="*/ 3306376 w 3316081"/>
              <a:gd name="connsiteY1" fmla="*/ 211984 h 3064464"/>
              <a:gd name="connsiteX2" fmla="*/ 2819114 w 3316081"/>
              <a:gd name="connsiteY2" fmla="*/ 1393111 h 3064464"/>
              <a:gd name="connsiteX3" fmla="*/ 557490 w 3316081"/>
              <a:gd name="connsiteY3" fmla="*/ 3063539 h 3064464"/>
              <a:gd name="connsiteX4" fmla="*/ 532535 w 3316081"/>
              <a:gd name="connsiteY4" fmla="*/ 3064464 h 3064464"/>
              <a:gd name="connsiteX5" fmla="*/ 0 w 3316081"/>
              <a:gd name="connsiteY5" fmla="*/ 3064464 h 3064464"/>
              <a:gd name="connsiteX6" fmla="*/ 0 w 3316081"/>
              <a:gd name="connsiteY6" fmla="*/ 42165 h 3064464"/>
              <a:gd name="connsiteX7" fmla="*/ 541617 w 3316081"/>
              <a:gd name="connsiteY7" fmla="*/ 129 h 3064464"/>
              <a:gd name="connsiteX8" fmla="*/ 3156320 w 3316081"/>
              <a:gd name="connsiteY8" fmla="*/ 129 h 3064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16081" h="3064464">
                <a:moveTo>
                  <a:pt x="3156320" y="0"/>
                </a:moveTo>
                <a:cubicBezTo>
                  <a:pt x="3265288" y="0"/>
                  <a:pt x="3344502" y="111923"/>
                  <a:pt x="3306376" y="211984"/>
                </a:cubicBezTo>
                <a:lnTo>
                  <a:pt x="2819114" y="1393111"/>
                </a:lnTo>
                <a:cubicBezTo>
                  <a:pt x="2454681" y="2348466"/>
                  <a:pt x="1580031" y="2987404"/>
                  <a:pt x="557490" y="3063539"/>
                </a:cubicBezTo>
                <a:lnTo>
                  <a:pt x="532535" y="3064464"/>
                </a:lnTo>
                <a:lnTo>
                  <a:pt x="0" y="3064464"/>
                </a:lnTo>
                <a:lnTo>
                  <a:pt x="0" y="42165"/>
                </a:lnTo>
                <a:cubicBezTo>
                  <a:pt x="174785" y="14184"/>
                  <a:pt x="355883" y="129"/>
                  <a:pt x="541617" y="129"/>
                </a:cubicBezTo>
                <a:lnTo>
                  <a:pt x="3156320" y="129"/>
                </a:lnTo>
                <a:close/>
              </a:path>
            </a:pathLst>
          </a:custGeom>
          <a:pattFill prst="pct20">
            <a:fgClr>
              <a:schemeClr val="accent1"/>
            </a:fgClr>
            <a:bgClr>
              <a:schemeClr val="bg1"/>
            </a:bgClr>
          </a:pattFill>
        </p:spPr>
        <p:txBody>
          <a:bodyPr wrap="square" anchor="ctr">
            <a:noAutofit/>
          </a:bodyPr>
          <a:lstStyle>
            <a:lvl1pPr marL="0" indent="0" algn="ctr">
              <a:buNone/>
              <a:defRPr sz="1000" b="1"/>
            </a:lvl1pPr>
          </a:lstStyle>
          <a:p>
            <a:r>
              <a:rPr lang="en-US"/>
              <a:t>Click icon to add picture</a:t>
            </a:r>
          </a:p>
        </p:txBody>
      </p:sp>
      <p:pic>
        <p:nvPicPr>
          <p:cNvPr id="5" name="ADM Logo" descr="A green and blue logo&#10;&#10;AI-generated content may be incorrect.">
            <a:extLst>
              <a:ext uri="{FF2B5EF4-FFF2-40B4-BE49-F238E27FC236}">
                <a16:creationId xmlns:a16="http://schemas.microsoft.com/office/drawing/2014/main" id="{CFE3FF36-9E63-DD25-9788-9F62ED1298DB}"/>
              </a:ext>
            </a:extLst>
          </p:cNvPr>
          <p:cNvPicPr>
            <a:picLocks noChangeAspect="1"/>
          </p:cNvPicPr>
          <p:nvPr userDrawn="1"/>
        </p:nvPicPr>
        <p:blipFill>
          <a:blip r:embed="rId2"/>
          <a:stretch>
            <a:fillRect/>
          </a:stretch>
        </p:blipFill>
        <p:spPr>
          <a:xfrm>
            <a:off x="513118" y="1024474"/>
            <a:ext cx="1701800" cy="1270000"/>
          </a:xfrm>
          <a:prstGeom prst="rect">
            <a:avLst/>
          </a:prstGeom>
        </p:spPr>
      </p:pic>
      <p:cxnSp>
        <p:nvCxnSpPr>
          <p:cNvPr id="6" name="Pipe">
            <a:extLst>
              <a:ext uri="{FF2B5EF4-FFF2-40B4-BE49-F238E27FC236}">
                <a16:creationId xmlns:a16="http://schemas.microsoft.com/office/drawing/2014/main" id="{FC13BAD8-E061-18E0-5C00-16544E3F1B57}"/>
              </a:ext>
            </a:extLst>
          </p:cNvPr>
          <p:cNvCxnSpPr/>
          <p:nvPr userDrawn="1"/>
        </p:nvCxnSpPr>
        <p:spPr>
          <a:xfrm>
            <a:off x="2751667" y="1024474"/>
            <a:ext cx="0" cy="1279101"/>
          </a:xfrm>
          <a:prstGeom prst="line">
            <a:avLst/>
          </a:prstGeom>
          <a:ln w="25400">
            <a:solidFill>
              <a:srgbClr val="012169"/>
            </a:solidFill>
          </a:ln>
        </p:spPr>
        <p:style>
          <a:lnRef idx="1">
            <a:schemeClr val="accent1"/>
          </a:lnRef>
          <a:fillRef idx="0">
            <a:schemeClr val="accent1"/>
          </a:fillRef>
          <a:effectRef idx="0">
            <a:schemeClr val="accent1"/>
          </a:effectRef>
          <a:fontRef idx="minor">
            <a:schemeClr val="tx1"/>
          </a:fontRef>
        </p:style>
      </p:cxnSp>
      <p:sp>
        <p:nvSpPr>
          <p:cNvPr id="2" name="Date">
            <a:extLst>
              <a:ext uri="{FF2B5EF4-FFF2-40B4-BE49-F238E27FC236}">
                <a16:creationId xmlns:a16="http://schemas.microsoft.com/office/drawing/2014/main" id="{7AE45409-79EA-97F4-3194-8C0B879C4D9E}"/>
              </a:ext>
            </a:extLst>
          </p:cNvPr>
          <p:cNvSpPr>
            <a:spLocks noGrp="1"/>
          </p:cNvSpPr>
          <p:nvPr>
            <p:ph type="body" sz="quarter" idx="13" hasCustomPrompt="1"/>
          </p:nvPr>
        </p:nvSpPr>
        <p:spPr>
          <a:xfrm>
            <a:off x="3302389" y="2302470"/>
            <a:ext cx="8539801" cy="246221"/>
          </a:xfrm>
          <a:prstGeom prst="rect">
            <a:avLst/>
          </a:prstGeom>
        </p:spPr>
        <p:txBody>
          <a:bodyPr wrap="square" lIns="0" tIns="0" rIns="0" bIns="0">
            <a:noAutofit/>
          </a:bodyPr>
          <a:lstStyle>
            <a:lvl1pPr marL="0" indent="0">
              <a:lnSpc>
                <a:spcPct val="100000"/>
              </a:lnSpc>
              <a:spcBef>
                <a:spcPts val="0"/>
              </a:spcBef>
              <a:buNone/>
              <a:defRPr sz="1600">
                <a:latin typeface="+mn-lt"/>
              </a:defRPr>
            </a:lvl1pPr>
          </a:lstStyle>
          <a:p>
            <a:pPr lvl="0"/>
            <a:r>
              <a:rPr lang="en-US"/>
              <a:t>Date Font is Calibri, 16pt</a:t>
            </a:r>
          </a:p>
        </p:txBody>
      </p:sp>
      <p:sp>
        <p:nvSpPr>
          <p:cNvPr id="3" name="Title">
            <a:extLst>
              <a:ext uri="{FF2B5EF4-FFF2-40B4-BE49-F238E27FC236}">
                <a16:creationId xmlns:a16="http://schemas.microsoft.com/office/drawing/2014/main" id="{EE87B490-ED1D-3DA3-98B5-B3115EB934AD}"/>
              </a:ext>
            </a:extLst>
          </p:cNvPr>
          <p:cNvSpPr>
            <a:spLocks noGrp="1"/>
          </p:cNvSpPr>
          <p:nvPr>
            <p:ph type="body" sz="quarter" idx="32" hasCustomPrompt="1"/>
          </p:nvPr>
        </p:nvSpPr>
        <p:spPr>
          <a:xfrm>
            <a:off x="3302389" y="1143162"/>
            <a:ext cx="8539807" cy="1147004"/>
          </a:xfrm>
          <a:prstGeom prst="rect">
            <a:avLst/>
          </a:prstGeom>
        </p:spPr>
        <p:txBody>
          <a:bodyPr wrap="square" lIns="0" tIns="0" rIns="0" bIns="0">
            <a:noAutofit/>
          </a:bodyPr>
          <a:lstStyle>
            <a:lvl1pPr marL="0" indent="0">
              <a:lnSpc>
                <a:spcPct val="100000"/>
              </a:lnSpc>
              <a:spcBef>
                <a:spcPts val="0"/>
              </a:spcBef>
              <a:buNone/>
              <a:defRPr sz="3600" b="1" i="0">
                <a:solidFill>
                  <a:srgbClr val="012169"/>
                </a:solidFill>
                <a:latin typeface="+mj-lt"/>
              </a:defRPr>
            </a:lvl1pPr>
          </a:lstStyle>
          <a:p>
            <a:pPr lvl="0"/>
            <a:r>
              <a:rPr lang="en-US"/>
              <a:t>Title Font is Sitka Text Bold, </a:t>
            </a:r>
            <a:br>
              <a:rPr lang="en-US"/>
            </a:br>
            <a:r>
              <a:rPr lang="en-US"/>
              <a:t>36pt in Title Case</a:t>
            </a:r>
          </a:p>
        </p:txBody>
      </p:sp>
      <p:sp>
        <p:nvSpPr>
          <p:cNvPr id="4" name="Section Header">
            <a:extLst>
              <a:ext uri="{FF2B5EF4-FFF2-40B4-BE49-F238E27FC236}">
                <a16:creationId xmlns:a16="http://schemas.microsoft.com/office/drawing/2014/main" id="{545D69DD-8D45-05B7-E485-81118700BF31}"/>
              </a:ext>
            </a:extLst>
          </p:cNvPr>
          <p:cNvSpPr>
            <a:spLocks noGrp="1"/>
          </p:cNvSpPr>
          <p:nvPr>
            <p:ph type="body" sz="quarter" idx="33" hasCustomPrompt="1"/>
          </p:nvPr>
        </p:nvSpPr>
        <p:spPr>
          <a:xfrm>
            <a:off x="3302389" y="925619"/>
            <a:ext cx="8539808" cy="169277"/>
          </a:xfrm>
          <a:prstGeom prst="rect">
            <a:avLst/>
          </a:prstGeom>
        </p:spPr>
        <p:txBody>
          <a:bodyPr wrap="square" lIns="0" tIns="0" rIns="0" bIns="0">
            <a:noAutofit/>
          </a:bodyPr>
          <a:lstStyle>
            <a:lvl1pPr marL="0" indent="0">
              <a:lnSpc>
                <a:spcPct val="100000"/>
              </a:lnSpc>
              <a:spcBef>
                <a:spcPts val="0"/>
              </a:spcBef>
              <a:buNone/>
              <a:defRPr sz="1100" b="1">
                <a:solidFill>
                  <a:srgbClr val="DC582A"/>
                </a:solidFill>
                <a:latin typeface="+mn-lt"/>
              </a:defRPr>
            </a:lvl1pPr>
          </a:lstStyle>
          <a:p>
            <a:pPr lvl="0"/>
            <a:r>
              <a:rPr lang="en-US" dirty="0"/>
              <a:t>Section Header Font is Calibri Bold, 11pt</a:t>
            </a:r>
          </a:p>
        </p:txBody>
      </p:sp>
    </p:spTree>
    <p:extLst>
      <p:ext uri="{BB962C8B-B14F-4D97-AF65-F5344CB8AC3E}">
        <p14:creationId xmlns:p14="http://schemas.microsoft.com/office/powerpoint/2010/main" val="4266849964"/>
      </p:ext>
    </p:extLst>
  </p:cSld>
  <p:clrMapOvr>
    <a:masterClrMapping/>
  </p:clrMapOvr>
  <p:extLst>
    <p:ext uri="{DCECCB84-F9BA-43D5-87BE-67443E8EF086}">
      <p15:sldGuideLst xmlns:p15="http://schemas.microsoft.com/office/powerpoint/2012/main"/>
    </p:ext>
  </p:extLst>
</p:sldLayout>
</file>

<file path=ppt/slideLayouts/slideLayout160.xml><?xml version="1.0" encoding="utf-8"?>
<p:sldLayout xmlns:a="http://schemas.openxmlformats.org/drawingml/2006/main" xmlns:r="http://schemas.openxmlformats.org/officeDocument/2006/relationships" xmlns:p="http://schemas.openxmlformats.org/presentationml/2006/main" preserve="1" userDrawn="1">
  <p:cSld name="Content 11">
    <p:spTree>
      <p:nvGrpSpPr>
        <p:cNvPr id="1" name=""/>
        <p:cNvGrpSpPr/>
        <p:nvPr/>
      </p:nvGrpSpPr>
      <p:grpSpPr>
        <a:xfrm>
          <a:off x="0" y="0"/>
          <a:ext cx="0" cy="0"/>
          <a:chOff x="0" y="0"/>
          <a:chExt cx="0" cy="0"/>
        </a:xfrm>
      </p:grpSpPr>
      <p:pic>
        <p:nvPicPr>
          <p:cNvPr id="4" name="Value Chain">
            <a:extLst>
              <a:ext uri="{FF2B5EF4-FFF2-40B4-BE49-F238E27FC236}">
                <a16:creationId xmlns:a16="http://schemas.microsoft.com/office/drawing/2014/main" id="{0F0371E2-EFA1-5BF2-051C-FF923CFB1380}"/>
              </a:ext>
            </a:extLst>
          </p:cNvPr>
          <p:cNvPicPr>
            <a:picLocks noChangeAspect="1"/>
          </p:cNvPicPr>
          <p:nvPr userDrawn="1"/>
        </p:nvPicPr>
        <p:blipFill>
          <a:blip r:embed="rId2"/>
          <a:stretch>
            <a:fillRect/>
          </a:stretch>
        </p:blipFill>
        <p:spPr>
          <a:xfrm>
            <a:off x="0" y="6705600"/>
            <a:ext cx="12192000" cy="152400"/>
          </a:xfrm>
          <a:prstGeom prst="rect">
            <a:avLst/>
          </a:prstGeom>
        </p:spPr>
      </p:pic>
      <p:sp>
        <p:nvSpPr>
          <p:cNvPr id="5" name="Freeform 4">
            <a:extLst>
              <a:ext uri="{FF2B5EF4-FFF2-40B4-BE49-F238E27FC236}">
                <a16:creationId xmlns:a16="http://schemas.microsoft.com/office/drawing/2014/main" id="{D2E61CD7-B71C-EE48-7D80-2752FC16710A}"/>
              </a:ext>
            </a:extLst>
          </p:cNvPr>
          <p:cNvSpPr/>
          <p:nvPr userDrawn="1"/>
        </p:nvSpPr>
        <p:spPr>
          <a:xfrm>
            <a:off x="0" y="0"/>
            <a:ext cx="12191872" cy="2668904"/>
          </a:xfrm>
          <a:custGeom>
            <a:avLst/>
            <a:gdLst>
              <a:gd name="connsiteX0" fmla="*/ 1882521 w 12191872"/>
              <a:gd name="connsiteY0" fmla="*/ 0 h 2668904"/>
              <a:gd name="connsiteX1" fmla="*/ 1177798 w 12191872"/>
              <a:gd name="connsiteY1" fmla="*/ 284226 h 2668904"/>
              <a:gd name="connsiteX2" fmla="*/ 0 w 12191872"/>
              <a:gd name="connsiteY2" fmla="*/ 284226 h 2668904"/>
              <a:gd name="connsiteX3" fmla="*/ 0 w 12191872"/>
              <a:gd name="connsiteY3" fmla="*/ 2668905 h 2668904"/>
              <a:gd name="connsiteX4" fmla="*/ 4868291 w 12191872"/>
              <a:gd name="connsiteY4" fmla="*/ 1505331 h 2668904"/>
              <a:gd name="connsiteX5" fmla="*/ 12191873 w 12191872"/>
              <a:gd name="connsiteY5" fmla="*/ 1505331 h 2668904"/>
              <a:gd name="connsiteX6" fmla="*/ 12191873 w 12191872"/>
              <a:gd name="connsiteY6" fmla="*/ 0 h 2668904"/>
              <a:gd name="connsiteX7" fmla="*/ 1882521 w 12191872"/>
              <a:gd name="connsiteY7" fmla="*/ 0 h 2668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191872" h="2668904">
                <a:moveTo>
                  <a:pt x="1882521" y="0"/>
                </a:moveTo>
                <a:cubicBezTo>
                  <a:pt x="1700149" y="178816"/>
                  <a:pt x="1450340" y="284226"/>
                  <a:pt x="1177798" y="284226"/>
                </a:cubicBezTo>
                <a:lnTo>
                  <a:pt x="0" y="284226"/>
                </a:lnTo>
                <a:lnTo>
                  <a:pt x="0" y="2668905"/>
                </a:lnTo>
                <a:cubicBezTo>
                  <a:pt x="1461262" y="1918081"/>
                  <a:pt x="3120644" y="1505331"/>
                  <a:pt x="4868291" y="1505331"/>
                </a:cubicBezTo>
                <a:lnTo>
                  <a:pt x="12191873" y="1505331"/>
                </a:lnTo>
                <a:lnTo>
                  <a:pt x="12191873" y="0"/>
                </a:lnTo>
                <a:lnTo>
                  <a:pt x="1882521" y="0"/>
                </a:lnTo>
                <a:close/>
              </a:path>
            </a:pathLst>
          </a:custGeom>
          <a:solidFill>
            <a:srgbClr val="012169"/>
          </a:solidFill>
          <a:ln w="12700" cap="flat">
            <a:noFill/>
            <a:prstDash val="solid"/>
            <a:miter/>
          </a:ln>
        </p:spPr>
        <p:txBody>
          <a:bodyPr rtlCol="0" anchor="ctr">
            <a:noAutofit/>
          </a:bodyPr>
          <a:lstStyle/>
          <a:p>
            <a:endParaRPr lang="en-US"/>
          </a:p>
        </p:txBody>
      </p:sp>
      <p:sp>
        <p:nvSpPr>
          <p:cNvPr id="2" name="Proprietary Statement">
            <a:extLst>
              <a:ext uri="{FF2B5EF4-FFF2-40B4-BE49-F238E27FC236}">
                <a16:creationId xmlns:a16="http://schemas.microsoft.com/office/drawing/2014/main" id="{0483B759-52C5-91D2-F889-B0BDA9CB994B}"/>
              </a:ext>
            </a:extLst>
          </p:cNvPr>
          <p:cNvSpPr txBox="1"/>
          <p:nvPr userDrawn="1"/>
        </p:nvSpPr>
        <p:spPr>
          <a:xfrm>
            <a:off x="9849970" y="65481"/>
            <a:ext cx="2019129" cy="275129"/>
          </a:xfrm>
          <a:prstGeom prst="rect">
            <a:avLst/>
          </a:prstGeom>
          <a:noFill/>
        </p:spPr>
        <p:txBody>
          <a:bodyPr wrap="square" rtlCol="0">
            <a:noAutofit/>
          </a:bodyPr>
          <a:lstStyle/>
          <a:p>
            <a:pPr algn="r"/>
            <a:r>
              <a:rPr lang="en-US" sz="800">
                <a:solidFill>
                  <a:schemeClr val="bg1"/>
                </a:solidFill>
                <a:latin typeface="+mn-lt"/>
                <a:cs typeface="Calibri" panose="020F0502020204030204" pitchFamily="34" charset="0"/>
              </a:rPr>
              <a:t>Proprietary business information of ADM.</a:t>
            </a:r>
          </a:p>
        </p:txBody>
      </p:sp>
      <p:sp>
        <p:nvSpPr>
          <p:cNvPr id="3" name="Page Number">
            <a:extLst>
              <a:ext uri="{FF2B5EF4-FFF2-40B4-BE49-F238E27FC236}">
                <a16:creationId xmlns:a16="http://schemas.microsoft.com/office/drawing/2014/main" id="{9A002029-9242-4C17-4E63-722BB04FA4A7}"/>
              </a:ext>
            </a:extLst>
          </p:cNvPr>
          <p:cNvSpPr txBox="1"/>
          <p:nvPr userDrawn="1"/>
        </p:nvSpPr>
        <p:spPr>
          <a:xfrm>
            <a:off x="11725057" y="76801"/>
            <a:ext cx="583933" cy="153888"/>
          </a:xfrm>
          <a:prstGeom prst="rect">
            <a:avLst/>
          </a:prstGeom>
          <a:noFill/>
        </p:spPr>
        <p:txBody>
          <a:bodyPr wrap="square" lIns="0" tIns="0" rIns="0" bIns="0" rtlCol="0" anchor="ctr" anchorCtr="0">
            <a:noAutofit/>
          </a:bodyPr>
          <a:lstStyle/>
          <a:p>
            <a:pPr algn="ctr"/>
            <a:fld id="{B49023F9-1F1A-4EC8-9204-C35E5AB6C15C}" type="slidenum">
              <a:rPr lang="en-US" sz="1000" smtClean="0">
                <a:solidFill>
                  <a:schemeClr val="bg1"/>
                </a:solidFill>
                <a:latin typeface="+mj-lt"/>
              </a:rPr>
              <a:pPr algn="ctr"/>
              <a:t>‹#›</a:t>
            </a:fld>
            <a:endParaRPr lang="en-US" sz="1000">
              <a:solidFill>
                <a:schemeClr val="bg1"/>
              </a:solidFill>
              <a:latin typeface="+mj-lt"/>
            </a:endParaRPr>
          </a:p>
        </p:txBody>
      </p:sp>
      <p:sp>
        <p:nvSpPr>
          <p:cNvPr id="12" name="Text Placeholder 150">
            <a:extLst>
              <a:ext uri="{FF2B5EF4-FFF2-40B4-BE49-F238E27FC236}">
                <a16:creationId xmlns:a16="http://schemas.microsoft.com/office/drawing/2014/main" id="{B08E067E-2C1D-0D6F-E35B-1C0ED54394F7}"/>
              </a:ext>
            </a:extLst>
          </p:cNvPr>
          <p:cNvSpPr>
            <a:spLocks noGrp="1"/>
          </p:cNvSpPr>
          <p:nvPr>
            <p:ph type="body" sz="quarter" idx="48" hasCustomPrompt="1"/>
          </p:nvPr>
        </p:nvSpPr>
        <p:spPr>
          <a:xfrm>
            <a:off x="343037" y="2713705"/>
            <a:ext cx="4060371" cy="624894"/>
          </a:xfrm>
          <a:prstGeom prst="rect">
            <a:avLst/>
          </a:prstGeom>
        </p:spPr>
        <p:txBody>
          <a:bodyPr lIns="0" tIns="0" rIns="0" bIns="0">
            <a:noAutofit/>
          </a:bodyPr>
          <a:lstStyle>
            <a:lvl1pPr marL="0" indent="0">
              <a:lnSpc>
                <a:spcPct val="100000"/>
              </a:lnSpc>
              <a:spcBef>
                <a:spcPts val="0"/>
              </a:spcBef>
              <a:buNone/>
              <a:defRPr sz="2000" b="1">
                <a:solidFill>
                  <a:srgbClr val="012169"/>
                </a:solidFill>
                <a:latin typeface="+mn-lt"/>
                <a:cs typeface="Calibri" panose="020F0502020204030204" pitchFamily="34" charset="0"/>
              </a:defRPr>
            </a:lvl1pPr>
          </a:lstStyle>
          <a:p>
            <a:pPr lvl="0"/>
            <a:r>
              <a:rPr lang="en-US" dirty="0"/>
              <a:t>Text Font is Calibri Bold, 20pt</a:t>
            </a:r>
          </a:p>
        </p:txBody>
      </p:sp>
      <p:sp>
        <p:nvSpPr>
          <p:cNvPr id="13" name="Copy">
            <a:extLst>
              <a:ext uri="{FF2B5EF4-FFF2-40B4-BE49-F238E27FC236}">
                <a16:creationId xmlns:a16="http://schemas.microsoft.com/office/drawing/2014/main" id="{EF9F9557-10FA-4B76-796C-F35613345B49}"/>
              </a:ext>
            </a:extLst>
          </p:cNvPr>
          <p:cNvSpPr>
            <a:spLocks noGrp="1"/>
          </p:cNvSpPr>
          <p:nvPr>
            <p:ph type="body" sz="quarter" idx="49" hasCustomPrompt="1"/>
          </p:nvPr>
        </p:nvSpPr>
        <p:spPr>
          <a:xfrm>
            <a:off x="347397" y="3468985"/>
            <a:ext cx="4055576" cy="2896791"/>
          </a:xfrm>
          <a:prstGeom prst="rect">
            <a:avLst/>
          </a:prstGeom>
        </p:spPr>
        <p:txBody>
          <a:bodyPr lIns="0" tIns="0" rIns="0" bIns="0" anchor="t">
            <a:noAutofit/>
          </a:bodyPr>
          <a:lstStyle>
            <a:lvl1pPr marL="0" indent="0">
              <a:lnSpc>
                <a:spcPct val="100000"/>
              </a:lnSpc>
              <a:spcBef>
                <a:spcPts val="0"/>
              </a:spcBef>
              <a:buFont typeface="Arial" panose="020B0604020202020204" pitchFamily="34" charset="0"/>
              <a:buNone/>
              <a:defRPr sz="2000" b="0" i="0">
                <a:solidFill>
                  <a:srgbClr val="012169"/>
                </a:solidFill>
                <a:latin typeface="+mn-lt"/>
                <a:cs typeface="Calibri" panose="020F0502020204030204" pitchFamily="34" charset="0"/>
              </a:defRPr>
            </a:lvl1pPr>
            <a:lvl2pPr marL="290513" indent="-163513">
              <a:lnSpc>
                <a:spcPct val="100000"/>
              </a:lnSpc>
              <a:buFont typeface="Courier New" panose="02070309020205020404" pitchFamily="49" charset="0"/>
              <a:buChar char="o"/>
              <a:tabLst/>
              <a:defRPr sz="1400" b="1">
                <a:solidFill>
                  <a:srgbClr val="012169"/>
                </a:solidFill>
                <a:latin typeface="+mn-lt"/>
                <a:cs typeface="Calibri" panose="020F0502020204030204" pitchFamily="34" charset="0"/>
              </a:defRPr>
            </a:lvl2pPr>
            <a:lvl3pPr marL="523875" indent="-163513">
              <a:lnSpc>
                <a:spcPct val="100000"/>
              </a:lnSpc>
              <a:buFont typeface="Wingdings" pitchFamily="2" charset="2"/>
              <a:buChar char="§"/>
              <a:tabLst/>
              <a:defRPr sz="1400">
                <a:solidFill>
                  <a:srgbClr val="012169"/>
                </a:solidFill>
                <a:latin typeface="+mn-lt"/>
                <a:cs typeface="Calibri" panose="020F0502020204030204" pitchFamily="34" charset="0"/>
              </a:defRPr>
            </a:lvl3pPr>
            <a:lvl4pPr marL="744538" indent="-163513">
              <a:lnSpc>
                <a:spcPct val="100000"/>
              </a:lnSpc>
              <a:tabLst/>
              <a:defRPr sz="1200">
                <a:solidFill>
                  <a:srgbClr val="012169"/>
                </a:solidFill>
                <a:latin typeface="+mn-lt"/>
                <a:cs typeface="Calibri" panose="020F0502020204030204" pitchFamily="34" charset="0"/>
              </a:defRPr>
            </a:lvl4pPr>
          </a:lstStyle>
          <a:p>
            <a:pPr lvl="0"/>
            <a:r>
              <a:rPr lang="en-US" dirty="0"/>
              <a:t>Text font is Calibri, 20pt in sentence case</a:t>
            </a:r>
          </a:p>
          <a:p>
            <a:pPr lvl="1"/>
            <a:r>
              <a:rPr lang="en-US" dirty="0"/>
              <a:t>List Font is Calibri Bold, 14pt</a:t>
            </a:r>
          </a:p>
          <a:p>
            <a:pPr lvl="2"/>
            <a:r>
              <a:rPr lang="en-US" dirty="0"/>
              <a:t>List Font is Calibri, 14pt</a:t>
            </a:r>
          </a:p>
          <a:p>
            <a:pPr lvl="3"/>
            <a:r>
              <a:rPr lang="en-US" dirty="0"/>
              <a:t>List Font is Calibri, 12pt</a:t>
            </a:r>
          </a:p>
        </p:txBody>
      </p:sp>
      <p:sp>
        <p:nvSpPr>
          <p:cNvPr id="25" name="Copy">
            <a:extLst>
              <a:ext uri="{FF2B5EF4-FFF2-40B4-BE49-F238E27FC236}">
                <a16:creationId xmlns:a16="http://schemas.microsoft.com/office/drawing/2014/main" id="{330A80B3-6BF1-90A6-1DC4-7EE9AC51FD04}"/>
              </a:ext>
            </a:extLst>
          </p:cNvPr>
          <p:cNvSpPr>
            <a:spLocks noGrp="1"/>
          </p:cNvSpPr>
          <p:nvPr>
            <p:ph type="body" sz="quarter" idx="50" hasCustomPrompt="1"/>
          </p:nvPr>
        </p:nvSpPr>
        <p:spPr>
          <a:xfrm>
            <a:off x="4766842" y="1850063"/>
            <a:ext cx="2119187" cy="2081159"/>
          </a:xfrm>
          <a:prstGeom prst="rect">
            <a:avLst/>
          </a:prstGeom>
        </p:spPr>
        <p:txBody>
          <a:bodyPr lIns="0" tIns="0" rIns="0" bIns="0" anchor="t">
            <a:noAutofit/>
          </a:bodyPr>
          <a:lstStyle>
            <a:lvl1pPr marL="0" indent="0">
              <a:lnSpc>
                <a:spcPct val="100000"/>
              </a:lnSpc>
              <a:spcBef>
                <a:spcPts val="0"/>
              </a:spcBef>
              <a:buFont typeface="Arial" panose="020B0604020202020204" pitchFamily="34" charset="0"/>
              <a:buNone/>
              <a:defRPr sz="1200" b="1" i="0">
                <a:solidFill>
                  <a:srgbClr val="012169"/>
                </a:solidFill>
                <a:latin typeface="+mn-lt"/>
                <a:cs typeface="Calibri" panose="020F0502020204030204" pitchFamily="34" charset="0"/>
              </a:defRPr>
            </a:lvl1pPr>
            <a:lvl2pPr marL="290513" indent="-163513">
              <a:lnSpc>
                <a:spcPct val="100000"/>
              </a:lnSpc>
              <a:buFont typeface="Courier New" panose="02070309020205020404" pitchFamily="49" charset="0"/>
              <a:buChar char="o"/>
              <a:tabLst/>
              <a:defRPr sz="1200" b="0">
                <a:solidFill>
                  <a:srgbClr val="012169"/>
                </a:solidFill>
                <a:latin typeface="+mn-lt"/>
                <a:cs typeface="Calibri" panose="020F0502020204030204" pitchFamily="34" charset="0"/>
              </a:defRPr>
            </a:lvl2pPr>
            <a:lvl3pPr marL="523875" indent="-163513">
              <a:lnSpc>
                <a:spcPct val="100000"/>
              </a:lnSpc>
              <a:buFont typeface="Wingdings" pitchFamily="2" charset="2"/>
              <a:buChar char="§"/>
              <a:tabLst/>
              <a:defRPr sz="1000">
                <a:solidFill>
                  <a:srgbClr val="012169"/>
                </a:solidFill>
                <a:latin typeface="+mn-lt"/>
                <a:cs typeface="Calibri" panose="020F0502020204030204" pitchFamily="34" charset="0"/>
              </a:defRPr>
            </a:lvl3pPr>
            <a:lvl4pPr marL="744538" indent="-163513">
              <a:lnSpc>
                <a:spcPct val="100000"/>
              </a:lnSpc>
              <a:tabLst/>
              <a:defRPr sz="900">
                <a:solidFill>
                  <a:srgbClr val="012169"/>
                </a:solidFill>
                <a:latin typeface="+mn-lt"/>
                <a:cs typeface="Calibri" panose="020F0502020204030204" pitchFamily="34" charset="0"/>
              </a:defRPr>
            </a:lvl4pPr>
          </a:lstStyle>
          <a:p>
            <a:pPr lvl="0"/>
            <a:r>
              <a:rPr lang="en-US" dirty="0"/>
              <a:t>Text font is Calibri Bold, 12pt in </a:t>
            </a:r>
            <a:br>
              <a:rPr lang="en-US" dirty="0"/>
            </a:br>
            <a:r>
              <a:rPr lang="en-US" dirty="0"/>
              <a:t>sentence case</a:t>
            </a:r>
          </a:p>
          <a:p>
            <a:pPr lvl="1"/>
            <a:r>
              <a:rPr lang="en-US" dirty="0"/>
              <a:t>List Font is Calibri, 12pt</a:t>
            </a:r>
          </a:p>
          <a:p>
            <a:pPr lvl="2"/>
            <a:r>
              <a:rPr lang="en-US" dirty="0"/>
              <a:t>List Font is Calibri, 10pt</a:t>
            </a:r>
          </a:p>
          <a:p>
            <a:pPr lvl="3"/>
            <a:r>
              <a:rPr lang="en-US" dirty="0"/>
              <a:t>List Font is Calibri, 9pt</a:t>
            </a:r>
          </a:p>
        </p:txBody>
      </p:sp>
      <p:sp>
        <p:nvSpPr>
          <p:cNvPr id="10" name="Title">
            <a:extLst>
              <a:ext uri="{FF2B5EF4-FFF2-40B4-BE49-F238E27FC236}">
                <a16:creationId xmlns:a16="http://schemas.microsoft.com/office/drawing/2014/main" id="{83CB81F6-7017-0BD0-4369-F30AD08B1212}"/>
              </a:ext>
            </a:extLst>
          </p:cNvPr>
          <p:cNvSpPr>
            <a:spLocks noGrp="1"/>
          </p:cNvSpPr>
          <p:nvPr>
            <p:ph type="body" sz="quarter" idx="29" hasCustomPrompt="1"/>
          </p:nvPr>
        </p:nvSpPr>
        <p:spPr>
          <a:xfrm>
            <a:off x="350393" y="936027"/>
            <a:ext cx="11494262" cy="430887"/>
          </a:xfrm>
          <a:prstGeom prst="rect">
            <a:avLst/>
          </a:prstGeom>
        </p:spPr>
        <p:txBody>
          <a:bodyPr wrap="square" lIns="0" tIns="0" rIns="0" bIns="0">
            <a:noAutofit/>
          </a:bodyPr>
          <a:lstStyle>
            <a:lvl1pPr marL="0" indent="0">
              <a:lnSpc>
                <a:spcPct val="100000"/>
              </a:lnSpc>
              <a:spcBef>
                <a:spcPts val="0"/>
              </a:spcBef>
              <a:buNone/>
              <a:defRPr b="1" i="0">
                <a:solidFill>
                  <a:schemeClr val="bg1"/>
                </a:solidFill>
                <a:latin typeface="+mj-lt"/>
              </a:defRPr>
            </a:lvl1pPr>
          </a:lstStyle>
          <a:p>
            <a:pPr lvl="0"/>
            <a:r>
              <a:rPr lang="en-US" dirty="0"/>
              <a:t>Title Font is Sitka Text Bold, 28pt in Title Case</a:t>
            </a:r>
          </a:p>
        </p:txBody>
      </p:sp>
      <p:sp>
        <p:nvSpPr>
          <p:cNvPr id="15" name="Section Header">
            <a:extLst>
              <a:ext uri="{FF2B5EF4-FFF2-40B4-BE49-F238E27FC236}">
                <a16:creationId xmlns:a16="http://schemas.microsoft.com/office/drawing/2014/main" id="{C667C54F-3279-8CE5-FB97-A4396C2782D8}"/>
              </a:ext>
            </a:extLst>
          </p:cNvPr>
          <p:cNvSpPr>
            <a:spLocks noGrp="1"/>
          </p:cNvSpPr>
          <p:nvPr>
            <p:ph type="body" sz="quarter" idx="30" hasCustomPrompt="1"/>
          </p:nvPr>
        </p:nvSpPr>
        <p:spPr>
          <a:xfrm>
            <a:off x="350395" y="635449"/>
            <a:ext cx="11494440" cy="169277"/>
          </a:xfrm>
          <a:prstGeom prst="rect">
            <a:avLst/>
          </a:prstGeom>
        </p:spPr>
        <p:txBody>
          <a:bodyPr wrap="square" lIns="0" tIns="0" rIns="0" bIns="0">
            <a:noAutofit/>
          </a:bodyPr>
          <a:lstStyle>
            <a:lvl1pPr marL="0" indent="0">
              <a:lnSpc>
                <a:spcPct val="100000"/>
              </a:lnSpc>
              <a:spcBef>
                <a:spcPts val="0"/>
              </a:spcBef>
              <a:buNone/>
              <a:defRPr sz="1100" b="1">
                <a:solidFill>
                  <a:schemeClr val="accent4"/>
                </a:solidFill>
              </a:defRPr>
            </a:lvl1pPr>
          </a:lstStyle>
          <a:p>
            <a:pPr lvl="0"/>
            <a:r>
              <a:rPr lang="en-US" dirty="0"/>
              <a:t>Section Header Font is Calibri Bold, 11pt</a:t>
            </a:r>
          </a:p>
        </p:txBody>
      </p:sp>
      <p:sp>
        <p:nvSpPr>
          <p:cNvPr id="18" name="Copy">
            <a:extLst>
              <a:ext uri="{FF2B5EF4-FFF2-40B4-BE49-F238E27FC236}">
                <a16:creationId xmlns:a16="http://schemas.microsoft.com/office/drawing/2014/main" id="{4FF8D675-8A1D-7672-DA14-0C2C7DA9E408}"/>
              </a:ext>
            </a:extLst>
          </p:cNvPr>
          <p:cNvSpPr>
            <a:spLocks noGrp="1"/>
          </p:cNvSpPr>
          <p:nvPr>
            <p:ph type="body" sz="quarter" idx="54" hasCustomPrompt="1"/>
          </p:nvPr>
        </p:nvSpPr>
        <p:spPr>
          <a:xfrm>
            <a:off x="7246155" y="1850063"/>
            <a:ext cx="2119187" cy="2081159"/>
          </a:xfrm>
          <a:prstGeom prst="rect">
            <a:avLst/>
          </a:prstGeom>
        </p:spPr>
        <p:txBody>
          <a:bodyPr lIns="0" tIns="0" rIns="0" bIns="0" anchor="t">
            <a:noAutofit/>
          </a:bodyPr>
          <a:lstStyle>
            <a:lvl1pPr marL="0" indent="0">
              <a:lnSpc>
                <a:spcPct val="100000"/>
              </a:lnSpc>
              <a:spcBef>
                <a:spcPts val="0"/>
              </a:spcBef>
              <a:buFont typeface="Arial" panose="020B0604020202020204" pitchFamily="34" charset="0"/>
              <a:buNone/>
              <a:defRPr sz="1200" b="1" i="0">
                <a:solidFill>
                  <a:srgbClr val="012169"/>
                </a:solidFill>
                <a:latin typeface="+mn-lt"/>
                <a:cs typeface="Calibri" panose="020F0502020204030204" pitchFamily="34" charset="0"/>
              </a:defRPr>
            </a:lvl1pPr>
            <a:lvl2pPr marL="290513" indent="-163513">
              <a:lnSpc>
                <a:spcPct val="100000"/>
              </a:lnSpc>
              <a:buFont typeface="Courier New" panose="02070309020205020404" pitchFamily="49" charset="0"/>
              <a:buChar char="o"/>
              <a:tabLst/>
              <a:defRPr sz="1200" b="0">
                <a:solidFill>
                  <a:srgbClr val="012169"/>
                </a:solidFill>
                <a:latin typeface="+mn-lt"/>
                <a:cs typeface="Calibri" panose="020F0502020204030204" pitchFamily="34" charset="0"/>
              </a:defRPr>
            </a:lvl2pPr>
            <a:lvl3pPr marL="523875" indent="-163513">
              <a:lnSpc>
                <a:spcPct val="100000"/>
              </a:lnSpc>
              <a:buFont typeface="Wingdings" pitchFamily="2" charset="2"/>
              <a:buChar char="§"/>
              <a:tabLst/>
              <a:defRPr sz="1000">
                <a:solidFill>
                  <a:srgbClr val="012169"/>
                </a:solidFill>
                <a:latin typeface="+mn-lt"/>
                <a:cs typeface="Calibri" panose="020F0502020204030204" pitchFamily="34" charset="0"/>
              </a:defRPr>
            </a:lvl3pPr>
            <a:lvl4pPr marL="744538" indent="-163513">
              <a:lnSpc>
                <a:spcPct val="100000"/>
              </a:lnSpc>
              <a:tabLst/>
              <a:defRPr sz="900">
                <a:solidFill>
                  <a:srgbClr val="012169"/>
                </a:solidFill>
                <a:latin typeface="+mn-lt"/>
                <a:cs typeface="Calibri" panose="020F0502020204030204" pitchFamily="34" charset="0"/>
              </a:defRPr>
            </a:lvl4pPr>
          </a:lstStyle>
          <a:p>
            <a:pPr lvl="0"/>
            <a:r>
              <a:rPr lang="en-US" dirty="0"/>
              <a:t>Text font is Calibri Bold, 12pt in </a:t>
            </a:r>
            <a:br>
              <a:rPr lang="en-US" dirty="0"/>
            </a:br>
            <a:r>
              <a:rPr lang="en-US" dirty="0"/>
              <a:t>sentence case</a:t>
            </a:r>
          </a:p>
          <a:p>
            <a:pPr lvl="1"/>
            <a:r>
              <a:rPr lang="en-US" dirty="0"/>
              <a:t>List Font is Calibri, 12pt</a:t>
            </a:r>
          </a:p>
          <a:p>
            <a:pPr lvl="2"/>
            <a:r>
              <a:rPr lang="en-US" dirty="0"/>
              <a:t>List Font is Calibri, 10pt</a:t>
            </a:r>
          </a:p>
          <a:p>
            <a:pPr lvl="3"/>
            <a:r>
              <a:rPr lang="en-US" dirty="0"/>
              <a:t>List Font is Calibri, 9pt</a:t>
            </a:r>
          </a:p>
        </p:txBody>
      </p:sp>
      <p:sp>
        <p:nvSpPr>
          <p:cNvPr id="21" name="Copy">
            <a:extLst>
              <a:ext uri="{FF2B5EF4-FFF2-40B4-BE49-F238E27FC236}">
                <a16:creationId xmlns:a16="http://schemas.microsoft.com/office/drawing/2014/main" id="{03EA939C-C7ED-A1A9-1C5F-830BA15B2989}"/>
              </a:ext>
            </a:extLst>
          </p:cNvPr>
          <p:cNvSpPr>
            <a:spLocks noGrp="1"/>
          </p:cNvSpPr>
          <p:nvPr>
            <p:ph type="body" sz="quarter" idx="56" hasCustomPrompt="1"/>
          </p:nvPr>
        </p:nvSpPr>
        <p:spPr>
          <a:xfrm>
            <a:off x="9725468" y="1850063"/>
            <a:ext cx="2119187" cy="2081159"/>
          </a:xfrm>
          <a:prstGeom prst="rect">
            <a:avLst/>
          </a:prstGeom>
        </p:spPr>
        <p:txBody>
          <a:bodyPr lIns="0" tIns="0" rIns="0" bIns="0" anchor="t">
            <a:noAutofit/>
          </a:bodyPr>
          <a:lstStyle>
            <a:lvl1pPr marL="0" indent="0">
              <a:lnSpc>
                <a:spcPct val="100000"/>
              </a:lnSpc>
              <a:spcBef>
                <a:spcPts val="0"/>
              </a:spcBef>
              <a:buFont typeface="Arial" panose="020B0604020202020204" pitchFamily="34" charset="0"/>
              <a:buNone/>
              <a:defRPr sz="1200" b="1" i="0">
                <a:solidFill>
                  <a:srgbClr val="012169"/>
                </a:solidFill>
                <a:latin typeface="+mn-lt"/>
                <a:cs typeface="Calibri" panose="020F0502020204030204" pitchFamily="34" charset="0"/>
              </a:defRPr>
            </a:lvl1pPr>
            <a:lvl2pPr marL="290513" indent="-163513">
              <a:lnSpc>
                <a:spcPct val="100000"/>
              </a:lnSpc>
              <a:buFont typeface="Courier New" panose="02070309020205020404" pitchFamily="49" charset="0"/>
              <a:buChar char="o"/>
              <a:tabLst/>
              <a:defRPr sz="1200" b="0">
                <a:solidFill>
                  <a:srgbClr val="012169"/>
                </a:solidFill>
                <a:latin typeface="+mn-lt"/>
                <a:cs typeface="Calibri" panose="020F0502020204030204" pitchFamily="34" charset="0"/>
              </a:defRPr>
            </a:lvl2pPr>
            <a:lvl3pPr marL="523875" indent="-163513">
              <a:lnSpc>
                <a:spcPct val="100000"/>
              </a:lnSpc>
              <a:buFont typeface="Wingdings" pitchFamily="2" charset="2"/>
              <a:buChar char="§"/>
              <a:tabLst/>
              <a:defRPr sz="1000">
                <a:solidFill>
                  <a:srgbClr val="012169"/>
                </a:solidFill>
                <a:latin typeface="+mn-lt"/>
                <a:cs typeface="Calibri" panose="020F0502020204030204" pitchFamily="34" charset="0"/>
              </a:defRPr>
            </a:lvl3pPr>
            <a:lvl4pPr marL="744538" indent="-163513">
              <a:lnSpc>
                <a:spcPct val="100000"/>
              </a:lnSpc>
              <a:tabLst/>
              <a:defRPr sz="900">
                <a:solidFill>
                  <a:srgbClr val="012169"/>
                </a:solidFill>
                <a:latin typeface="+mn-lt"/>
                <a:cs typeface="Calibri" panose="020F0502020204030204" pitchFamily="34" charset="0"/>
              </a:defRPr>
            </a:lvl4pPr>
          </a:lstStyle>
          <a:p>
            <a:pPr lvl="0"/>
            <a:r>
              <a:rPr lang="en-US" dirty="0"/>
              <a:t>Text font is Calibri Bold, 12pt in </a:t>
            </a:r>
            <a:br>
              <a:rPr lang="en-US" dirty="0"/>
            </a:br>
            <a:r>
              <a:rPr lang="en-US" dirty="0"/>
              <a:t>sentence case</a:t>
            </a:r>
          </a:p>
          <a:p>
            <a:pPr lvl="1"/>
            <a:r>
              <a:rPr lang="en-US" dirty="0"/>
              <a:t>List Font is Calibri, 12pt</a:t>
            </a:r>
          </a:p>
          <a:p>
            <a:pPr lvl="2"/>
            <a:r>
              <a:rPr lang="en-US" dirty="0"/>
              <a:t>List Font is Calibri, 10pt</a:t>
            </a:r>
          </a:p>
          <a:p>
            <a:pPr lvl="3"/>
            <a:r>
              <a:rPr lang="en-US" dirty="0"/>
              <a:t>List Font is Calibri, 9pt</a:t>
            </a:r>
          </a:p>
        </p:txBody>
      </p:sp>
      <p:sp>
        <p:nvSpPr>
          <p:cNvPr id="23" name="Copy">
            <a:extLst>
              <a:ext uri="{FF2B5EF4-FFF2-40B4-BE49-F238E27FC236}">
                <a16:creationId xmlns:a16="http://schemas.microsoft.com/office/drawing/2014/main" id="{E9CE38F3-D31B-A879-08A0-830223F7F01C}"/>
              </a:ext>
            </a:extLst>
          </p:cNvPr>
          <p:cNvSpPr>
            <a:spLocks noGrp="1"/>
          </p:cNvSpPr>
          <p:nvPr>
            <p:ph type="body" sz="quarter" idx="57" hasCustomPrompt="1"/>
          </p:nvPr>
        </p:nvSpPr>
        <p:spPr>
          <a:xfrm>
            <a:off x="4766842" y="4268007"/>
            <a:ext cx="2119187" cy="2081159"/>
          </a:xfrm>
          <a:prstGeom prst="rect">
            <a:avLst/>
          </a:prstGeom>
        </p:spPr>
        <p:txBody>
          <a:bodyPr lIns="0" tIns="0" rIns="0" bIns="0" anchor="t">
            <a:noAutofit/>
          </a:bodyPr>
          <a:lstStyle>
            <a:lvl1pPr marL="0" indent="0">
              <a:lnSpc>
                <a:spcPct val="100000"/>
              </a:lnSpc>
              <a:spcBef>
                <a:spcPts val="0"/>
              </a:spcBef>
              <a:buFont typeface="Arial" panose="020B0604020202020204" pitchFamily="34" charset="0"/>
              <a:buNone/>
              <a:defRPr sz="1200" b="1" i="0">
                <a:solidFill>
                  <a:srgbClr val="012169"/>
                </a:solidFill>
                <a:latin typeface="+mn-lt"/>
                <a:cs typeface="Calibri" panose="020F0502020204030204" pitchFamily="34" charset="0"/>
              </a:defRPr>
            </a:lvl1pPr>
            <a:lvl2pPr marL="290513" indent="-163513">
              <a:lnSpc>
                <a:spcPct val="100000"/>
              </a:lnSpc>
              <a:buFont typeface="Courier New" panose="02070309020205020404" pitchFamily="49" charset="0"/>
              <a:buChar char="o"/>
              <a:tabLst/>
              <a:defRPr sz="1200" b="0">
                <a:solidFill>
                  <a:srgbClr val="012169"/>
                </a:solidFill>
                <a:latin typeface="+mn-lt"/>
                <a:cs typeface="Calibri" panose="020F0502020204030204" pitchFamily="34" charset="0"/>
              </a:defRPr>
            </a:lvl2pPr>
            <a:lvl3pPr marL="523875" indent="-163513">
              <a:lnSpc>
                <a:spcPct val="100000"/>
              </a:lnSpc>
              <a:buFont typeface="Wingdings" pitchFamily="2" charset="2"/>
              <a:buChar char="§"/>
              <a:tabLst/>
              <a:defRPr sz="1000">
                <a:solidFill>
                  <a:srgbClr val="012169"/>
                </a:solidFill>
                <a:latin typeface="+mn-lt"/>
                <a:cs typeface="Calibri" panose="020F0502020204030204" pitchFamily="34" charset="0"/>
              </a:defRPr>
            </a:lvl3pPr>
            <a:lvl4pPr marL="744538" indent="-163513">
              <a:lnSpc>
                <a:spcPct val="100000"/>
              </a:lnSpc>
              <a:tabLst/>
              <a:defRPr sz="900">
                <a:solidFill>
                  <a:srgbClr val="012169"/>
                </a:solidFill>
                <a:latin typeface="+mn-lt"/>
                <a:cs typeface="Calibri" panose="020F0502020204030204" pitchFamily="34" charset="0"/>
              </a:defRPr>
            </a:lvl4pPr>
          </a:lstStyle>
          <a:p>
            <a:pPr lvl="0"/>
            <a:r>
              <a:rPr lang="en-US" dirty="0"/>
              <a:t>Text font is Calibri Bold, 12pt in </a:t>
            </a:r>
            <a:br>
              <a:rPr lang="en-US" dirty="0"/>
            </a:br>
            <a:r>
              <a:rPr lang="en-US" dirty="0"/>
              <a:t>sentence case</a:t>
            </a:r>
          </a:p>
          <a:p>
            <a:pPr lvl="1"/>
            <a:r>
              <a:rPr lang="en-US" dirty="0"/>
              <a:t>List Font is Calibri, 12pt</a:t>
            </a:r>
          </a:p>
          <a:p>
            <a:pPr lvl="2"/>
            <a:r>
              <a:rPr lang="en-US" dirty="0"/>
              <a:t>List Font is Calibri, 10pt</a:t>
            </a:r>
          </a:p>
          <a:p>
            <a:pPr lvl="3"/>
            <a:r>
              <a:rPr lang="en-US" dirty="0"/>
              <a:t>List Font is Calibri, 9pt</a:t>
            </a:r>
          </a:p>
        </p:txBody>
      </p:sp>
      <p:sp>
        <p:nvSpPr>
          <p:cNvPr id="24" name="Copy">
            <a:extLst>
              <a:ext uri="{FF2B5EF4-FFF2-40B4-BE49-F238E27FC236}">
                <a16:creationId xmlns:a16="http://schemas.microsoft.com/office/drawing/2014/main" id="{9DA2A91C-C268-115B-8245-0DA3AA488237}"/>
              </a:ext>
            </a:extLst>
          </p:cNvPr>
          <p:cNvSpPr>
            <a:spLocks noGrp="1"/>
          </p:cNvSpPr>
          <p:nvPr>
            <p:ph type="body" sz="quarter" idx="58" hasCustomPrompt="1"/>
          </p:nvPr>
        </p:nvSpPr>
        <p:spPr>
          <a:xfrm>
            <a:off x="7246155" y="4268007"/>
            <a:ext cx="2119187" cy="2081159"/>
          </a:xfrm>
          <a:prstGeom prst="rect">
            <a:avLst/>
          </a:prstGeom>
        </p:spPr>
        <p:txBody>
          <a:bodyPr lIns="0" tIns="0" rIns="0" bIns="0" anchor="t">
            <a:noAutofit/>
          </a:bodyPr>
          <a:lstStyle>
            <a:lvl1pPr marL="0" indent="0">
              <a:lnSpc>
                <a:spcPct val="100000"/>
              </a:lnSpc>
              <a:spcBef>
                <a:spcPts val="0"/>
              </a:spcBef>
              <a:buFont typeface="Arial" panose="020B0604020202020204" pitchFamily="34" charset="0"/>
              <a:buNone/>
              <a:defRPr sz="1200" b="1" i="0">
                <a:solidFill>
                  <a:srgbClr val="012169"/>
                </a:solidFill>
                <a:latin typeface="+mn-lt"/>
                <a:cs typeface="Calibri" panose="020F0502020204030204" pitchFamily="34" charset="0"/>
              </a:defRPr>
            </a:lvl1pPr>
            <a:lvl2pPr marL="290513" indent="-163513">
              <a:lnSpc>
                <a:spcPct val="100000"/>
              </a:lnSpc>
              <a:buFont typeface="Courier New" panose="02070309020205020404" pitchFamily="49" charset="0"/>
              <a:buChar char="o"/>
              <a:tabLst/>
              <a:defRPr sz="1200" b="0">
                <a:solidFill>
                  <a:srgbClr val="012169"/>
                </a:solidFill>
                <a:latin typeface="+mn-lt"/>
                <a:cs typeface="Calibri" panose="020F0502020204030204" pitchFamily="34" charset="0"/>
              </a:defRPr>
            </a:lvl2pPr>
            <a:lvl3pPr marL="523875" indent="-163513">
              <a:lnSpc>
                <a:spcPct val="100000"/>
              </a:lnSpc>
              <a:buFont typeface="Wingdings" pitchFamily="2" charset="2"/>
              <a:buChar char="§"/>
              <a:tabLst/>
              <a:defRPr sz="1000">
                <a:solidFill>
                  <a:srgbClr val="012169"/>
                </a:solidFill>
                <a:latin typeface="+mn-lt"/>
                <a:cs typeface="Calibri" panose="020F0502020204030204" pitchFamily="34" charset="0"/>
              </a:defRPr>
            </a:lvl3pPr>
            <a:lvl4pPr marL="744538" indent="-163513">
              <a:lnSpc>
                <a:spcPct val="100000"/>
              </a:lnSpc>
              <a:tabLst/>
              <a:defRPr sz="900">
                <a:solidFill>
                  <a:srgbClr val="012169"/>
                </a:solidFill>
                <a:latin typeface="+mn-lt"/>
                <a:cs typeface="Calibri" panose="020F0502020204030204" pitchFamily="34" charset="0"/>
              </a:defRPr>
            </a:lvl4pPr>
          </a:lstStyle>
          <a:p>
            <a:pPr lvl="0"/>
            <a:r>
              <a:rPr lang="en-US" dirty="0"/>
              <a:t>Text font is Calibri Bold, 12pt in </a:t>
            </a:r>
            <a:br>
              <a:rPr lang="en-US" dirty="0"/>
            </a:br>
            <a:r>
              <a:rPr lang="en-US" dirty="0"/>
              <a:t>sentence case</a:t>
            </a:r>
          </a:p>
          <a:p>
            <a:pPr lvl="1"/>
            <a:r>
              <a:rPr lang="en-US" dirty="0"/>
              <a:t>List Font is Calibri, 12pt</a:t>
            </a:r>
          </a:p>
          <a:p>
            <a:pPr lvl="2"/>
            <a:r>
              <a:rPr lang="en-US" dirty="0"/>
              <a:t>List Font is Calibri, 10pt</a:t>
            </a:r>
          </a:p>
          <a:p>
            <a:pPr lvl="3"/>
            <a:r>
              <a:rPr lang="en-US" dirty="0"/>
              <a:t>List Font is Calibri, 9pt</a:t>
            </a:r>
          </a:p>
        </p:txBody>
      </p:sp>
      <p:sp>
        <p:nvSpPr>
          <p:cNvPr id="31" name="Copy">
            <a:extLst>
              <a:ext uri="{FF2B5EF4-FFF2-40B4-BE49-F238E27FC236}">
                <a16:creationId xmlns:a16="http://schemas.microsoft.com/office/drawing/2014/main" id="{97844EFB-B819-1B9A-9529-7B56533F7980}"/>
              </a:ext>
            </a:extLst>
          </p:cNvPr>
          <p:cNvSpPr>
            <a:spLocks noGrp="1"/>
          </p:cNvSpPr>
          <p:nvPr>
            <p:ph type="body" sz="quarter" idx="59" hasCustomPrompt="1"/>
          </p:nvPr>
        </p:nvSpPr>
        <p:spPr>
          <a:xfrm>
            <a:off x="9725468" y="4268007"/>
            <a:ext cx="2119187" cy="2081159"/>
          </a:xfrm>
          <a:prstGeom prst="rect">
            <a:avLst/>
          </a:prstGeom>
        </p:spPr>
        <p:txBody>
          <a:bodyPr lIns="0" tIns="0" rIns="0" bIns="0" anchor="t">
            <a:noAutofit/>
          </a:bodyPr>
          <a:lstStyle>
            <a:lvl1pPr marL="0" indent="0">
              <a:lnSpc>
                <a:spcPct val="100000"/>
              </a:lnSpc>
              <a:spcBef>
                <a:spcPts val="0"/>
              </a:spcBef>
              <a:buFont typeface="Arial" panose="020B0604020202020204" pitchFamily="34" charset="0"/>
              <a:buNone/>
              <a:defRPr sz="1200" b="1" i="0">
                <a:solidFill>
                  <a:srgbClr val="012169"/>
                </a:solidFill>
                <a:latin typeface="+mn-lt"/>
                <a:cs typeface="Calibri" panose="020F0502020204030204" pitchFamily="34" charset="0"/>
              </a:defRPr>
            </a:lvl1pPr>
            <a:lvl2pPr marL="290513" indent="-163513">
              <a:lnSpc>
                <a:spcPct val="100000"/>
              </a:lnSpc>
              <a:buFont typeface="Courier New" panose="02070309020205020404" pitchFamily="49" charset="0"/>
              <a:buChar char="o"/>
              <a:tabLst/>
              <a:defRPr sz="1200" b="0">
                <a:solidFill>
                  <a:srgbClr val="012169"/>
                </a:solidFill>
                <a:latin typeface="+mn-lt"/>
                <a:cs typeface="Calibri" panose="020F0502020204030204" pitchFamily="34" charset="0"/>
              </a:defRPr>
            </a:lvl2pPr>
            <a:lvl3pPr marL="523875" indent="-163513">
              <a:lnSpc>
                <a:spcPct val="100000"/>
              </a:lnSpc>
              <a:buFont typeface="Wingdings" pitchFamily="2" charset="2"/>
              <a:buChar char="§"/>
              <a:tabLst/>
              <a:defRPr sz="1000">
                <a:solidFill>
                  <a:srgbClr val="012169"/>
                </a:solidFill>
                <a:latin typeface="+mn-lt"/>
                <a:cs typeface="Calibri" panose="020F0502020204030204" pitchFamily="34" charset="0"/>
              </a:defRPr>
            </a:lvl3pPr>
            <a:lvl4pPr marL="744538" indent="-163513">
              <a:lnSpc>
                <a:spcPct val="100000"/>
              </a:lnSpc>
              <a:tabLst/>
              <a:defRPr sz="900">
                <a:solidFill>
                  <a:srgbClr val="012169"/>
                </a:solidFill>
                <a:latin typeface="+mn-lt"/>
                <a:cs typeface="Calibri" panose="020F0502020204030204" pitchFamily="34" charset="0"/>
              </a:defRPr>
            </a:lvl4pPr>
          </a:lstStyle>
          <a:p>
            <a:pPr lvl="0"/>
            <a:r>
              <a:rPr lang="en-US" dirty="0"/>
              <a:t>Text font is Calibri Bold, 12pt in </a:t>
            </a:r>
            <a:br>
              <a:rPr lang="en-US" dirty="0"/>
            </a:br>
            <a:r>
              <a:rPr lang="en-US" dirty="0"/>
              <a:t>sentence case</a:t>
            </a:r>
          </a:p>
          <a:p>
            <a:pPr lvl="1"/>
            <a:r>
              <a:rPr lang="en-US" dirty="0"/>
              <a:t>List Font is Calibri, 12pt</a:t>
            </a:r>
          </a:p>
          <a:p>
            <a:pPr lvl="2"/>
            <a:r>
              <a:rPr lang="en-US" dirty="0"/>
              <a:t>List Font is Calibri, 10pt</a:t>
            </a:r>
          </a:p>
          <a:p>
            <a:pPr lvl="3"/>
            <a:r>
              <a:rPr lang="en-US" dirty="0"/>
              <a:t>List Font is Calibri, 9pt</a:t>
            </a:r>
          </a:p>
        </p:txBody>
      </p:sp>
    </p:spTree>
    <p:extLst>
      <p:ext uri="{BB962C8B-B14F-4D97-AF65-F5344CB8AC3E}">
        <p14:creationId xmlns:p14="http://schemas.microsoft.com/office/powerpoint/2010/main" val="1413839766"/>
      </p:ext>
    </p:extLst>
  </p:cSld>
  <p:clrMapOvr>
    <a:masterClrMapping/>
  </p:clrMapOvr>
  <p:extLst>
    <p:ext uri="{DCECCB84-F9BA-43D5-87BE-67443E8EF086}">
      <p15:sldGuideLst xmlns:p15="http://schemas.microsoft.com/office/powerpoint/2012/main">
        <p15:guide id="1" pos="3840">
          <p15:clr>
            <a:srgbClr val="FBAE40"/>
          </p15:clr>
        </p15:guide>
      </p15:sldGuideLst>
    </p:ext>
  </p:extLst>
</p:sldLayout>
</file>

<file path=ppt/slideLayouts/slideLayout161.xml><?xml version="1.0" encoding="utf-8"?>
<p:sldLayout xmlns:a="http://schemas.openxmlformats.org/drawingml/2006/main" xmlns:r="http://schemas.openxmlformats.org/officeDocument/2006/relationships" xmlns:p="http://schemas.openxmlformats.org/presentationml/2006/main" preserve="1" userDrawn="1">
  <p:cSld name="Content 12">
    <p:spTree>
      <p:nvGrpSpPr>
        <p:cNvPr id="1" name=""/>
        <p:cNvGrpSpPr/>
        <p:nvPr/>
      </p:nvGrpSpPr>
      <p:grpSpPr>
        <a:xfrm>
          <a:off x="0" y="0"/>
          <a:ext cx="0" cy="0"/>
          <a:chOff x="0" y="0"/>
          <a:chExt cx="0" cy="0"/>
        </a:xfrm>
      </p:grpSpPr>
      <p:sp>
        <p:nvSpPr>
          <p:cNvPr id="4" name="Freeform 3">
            <a:extLst>
              <a:ext uri="{FF2B5EF4-FFF2-40B4-BE49-F238E27FC236}">
                <a16:creationId xmlns:a16="http://schemas.microsoft.com/office/drawing/2014/main" id="{0BC912BD-133C-1B65-1B9F-401156D68F0E}"/>
              </a:ext>
            </a:extLst>
          </p:cNvPr>
          <p:cNvSpPr/>
          <p:nvPr/>
        </p:nvSpPr>
        <p:spPr>
          <a:xfrm>
            <a:off x="-126" y="1505330"/>
            <a:ext cx="12191999" cy="5197094"/>
          </a:xfrm>
          <a:custGeom>
            <a:avLst/>
            <a:gdLst>
              <a:gd name="connsiteX0" fmla="*/ 12192000 w 12191999"/>
              <a:gd name="connsiteY0" fmla="*/ 5197094 h 5197094"/>
              <a:gd name="connsiteX1" fmla="*/ 12192000 w 12191999"/>
              <a:gd name="connsiteY1" fmla="*/ 0 h 5197094"/>
              <a:gd name="connsiteX2" fmla="*/ 4868418 w 12191999"/>
              <a:gd name="connsiteY2" fmla="*/ 0 h 5197094"/>
              <a:gd name="connsiteX3" fmla="*/ 0 w 12191999"/>
              <a:gd name="connsiteY3" fmla="*/ 1163574 h 5197094"/>
              <a:gd name="connsiteX4" fmla="*/ 0 w 12191999"/>
              <a:gd name="connsiteY4" fmla="*/ 5197094 h 5197094"/>
              <a:gd name="connsiteX5" fmla="*/ 12192000 w 12191999"/>
              <a:gd name="connsiteY5" fmla="*/ 5197094 h 5197094"/>
              <a:gd name="connsiteX6" fmla="*/ 12191873 w 12191999"/>
              <a:gd name="connsiteY6" fmla="*/ 5196967 h 5197094"/>
              <a:gd name="connsiteX7" fmla="*/ 12191873 w 12191999"/>
              <a:gd name="connsiteY7" fmla="*/ 5196967 h 5197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191999" h="5197094">
                <a:moveTo>
                  <a:pt x="12192000" y="5197094"/>
                </a:moveTo>
                <a:lnTo>
                  <a:pt x="12192000" y="0"/>
                </a:lnTo>
                <a:lnTo>
                  <a:pt x="4868418" y="0"/>
                </a:lnTo>
                <a:cubicBezTo>
                  <a:pt x="3120771" y="0"/>
                  <a:pt x="1461389" y="412750"/>
                  <a:pt x="0" y="1163574"/>
                </a:cubicBezTo>
                <a:lnTo>
                  <a:pt x="0" y="5197094"/>
                </a:lnTo>
                <a:lnTo>
                  <a:pt x="12192000" y="5197094"/>
                </a:lnTo>
                <a:close/>
                <a:moveTo>
                  <a:pt x="12191873" y="5196967"/>
                </a:moveTo>
                <a:lnTo>
                  <a:pt x="12191873" y="5196967"/>
                </a:lnTo>
                <a:close/>
              </a:path>
            </a:pathLst>
          </a:custGeom>
          <a:solidFill>
            <a:srgbClr val="FFFFFF"/>
          </a:solidFill>
          <a:ln w="12700" cap="flat">
            <a:noFill/>
            <a:prstDash val="solid"/>
            <a:miter/>
          </a:ln>
        </p:spPr>
        <p:txBody>
          <a:bodyPr rtlCol="0" anchor="ctr">
            <a:noAutofit/>
          </a:bodyPr>
          <a:lstStyle/>
          <a:p>
            <a:endParaRPr lang="en-US"/>
          </a:p>
        </p:txBody>
      </p:sp>
      <p:pic>
        <p:nvPicPr>
          <p:cNvPr id="41" name="Value Chain">
            <a:extLst>
              <a:ext uri="{FF2B5EF4-FFF2-40B4-BE49-F238E27FC236}">
                <a16:creationId xmlns:a16="http://schemas.microsoft.com/office/drawing/2014/main" id="{9583CE39-57B0-90D5-40B4-BFFA303A67E1}"/>
              </a:ext>
            </a:extLst>
          </p:cNvPr>
          <p:cNvPicPr>
            <a:picLocks noChangeAspect="1"/>
          </p:cNvPicPr>
          <p:nvPr userDrawn="1"/>
        </p:nvPicPr>
        <p:blipFill>
          <a:blip r:embed="rId2"/>
          <a:stretch>
            <a:fillRect/>
          </a:stretch>
        </p:blipFill>
        <p:spPr>
          <a:xfrm>
            <a:off x="0" y="6705600"/>
            <a:ext cx="12192000" cy="152400"/>
          </a:xfrm>
          <a:prstGeom prst="rect">
            <a:avLst/>
          </a:prstGeom>
        </p:spPr>
      </p:pic>
      <p:sp>
        <p:nvSpPr>
          <p:cNvPr id="5" name="Freeform 4">
            <a:extLst>
              <a:ext uri="{FF2B5EF4-FFF2-40B4-BE49-F238E27FC236}">
                <a16:creationId xmlns:a16="http://schemas.microsoft.com/office/drawing/2014/main" id="{12690E05-6786-9F2A-1A9D-67BFF2C51157}"/>
              </a:ext>
            </a:extLst>
          </p:cNvPr>
          <p:cNvSpPr/>
          <p:nvPr/>
        </p:nvSpPr>
        <p:spPr>
          <a:xfrm>
            <a:off x="0" y="0"/>
            <a:ext cx="12191872" cy="2668904"/>
          </a:xfrm>
          <a:custGeom>
            <a:avLst/>
            <a:gdLst>
              <a:gd name="connsiteX0" fmla="*/ 1882521 w 12191872"/>
              <a:gd name="connsiteY0" fmla="*/ 0 h 2668904"/>
              <a:gd name="connsiteX1" fmla="*/ 1177798 w 12191872"/>
              <a:gd name="connsiteY1" fmla="*/ 284226 h 2668904"/>
              <a:gd name="connsiteX2" fmla="*/ 0 w 12191872"/>
              <a:gd name="connsiteY2" fmla="*/ 284226 h 2668904"/>
              <a:gd name="connsiteX3" fmla="*/ 0 w 12191872"/>
              <a:gd name="connsiteY3" fmla="*/ 2668905 h 2668904"/>
              <a:gd name="connsiteX4" fmla="*/ 4868291 w 12191872"/>
              <a:gd name="connsiteY4" fmla="*/ 1505331 h 2668904"/>
              <a:gd name="connsiteX5" fmla="*/ 12191873 w 12191872"/>
              <a:gd name="connsiteY5" fmla="*/ 1505331 h 2668904"/>
              <a:gd name="connsiteX6" fmla="*/ 12191873 w 12191872"/>
              <a:gd name="connsiteY6" fmla="*/ 0 h 2668904"/>
              <a:gd name="connsiteX7" fmla="*/ 1882521 w 12191872"/>
              <a:gd name="connsiteY7" fmla="*/ 0 h 2668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191872" h="2668904">
                <a:moveTo>
                  <a:pt x="1882521" y="0"/>
                </a:moveTo>
                <a:cubicBezTo>
                  <a:pt x="1700149" y="178816"/>
                  <a:pt x="1450340" y="284226"/>
                  <a:pt x="1177798" y="284226"/>
                </a:cubicBezTo>
                <a:lnTo>
                  <a:pt x="0" y="284226"/>
                </a:lnTo>
                <a:lnTo>
                  <a:pt x="0" y="2668905"/>
                </a:lnTo>
                <a:cubicBezTo>
                  <a:pt x="1461262" y="1918081"/>
                  <a:pt x="3120644" y="1505331"/>
                  <a:pt x="4868291" y="1505331"/>
                </a:cubicBezTo>
                <a:lnTo>
                  <a:pt x="12191873" y="1505331"/>
                </a:lnTo>
                <a:lnTo>
                  <a:pt x="12191873" y="0"/>
                </a:lnTo>
                <a:lnTo>
                  <a:pt x="1882521" y="0"/>
                </a:lnTo>
                <a:close/>
              </a:path>
            </a:pathLst>
          </a:custGeom>
          <a:solidFill>
            <a:srgbClr val="012169"/>
          </a:solidFill>
          <a:ln w="12700" cap="flat">
            <a:noFill/>
            <a:prstDash val="solid"/>
            <a:miter/>
          </a:ln>
        </p:spPr>
        <p:txBody>
          <a:bodyPr rtlCol="0" anchor="ctr">
            <a:noAutofit/>
          </a:bodyPr>
          <a:lstStyle/>
          <a:p>
            <a:endParaRPr lang="en-US"/>
          </a:p>
        </p:txBody>
      </p:sp>
      <p:sp>
        <p:nvSpPr>
          <p:cNvPr id="2" name="Proprietary Statement">
            <a:extLst>
              <a:ext uri="{FF2B5EF4-FFF2-40B4-BE49-F238E27FC236}">
                <a16:creationId xmlns:a16="http://schemas.microsoft.com/office/drawing/2014/main" id="{7CA59C8E-DB64-C56A-DD69-6CA149B4C808}"/>
              </a:ext>
            </a:extLst>
          </p:cNvPr>
          <p:cNvSpPr txBox="1"/>
          <p:nvPr userDrawn="1"/>
        </p:nvSpPr>
        <p:spPr>
          <a:xfrm>
            <a:off x="9849970" y="65481"/>
            <a:ext cx="2019129" cy="275129"/>
          </a:xfrm>
          <a:prstGeom prst="rect">
            <a:avLst/>
          </a:prstGeom>
          <a:noFill/>
        </p:spPr>
        <p:txBody>
          <a:bodyPr wrap="square" rtlCol="0">
            <a:noAutofit/>
          </a:bodyPr>
          <a:lstStyle/>
          <a:p>
            <a:pPr algn="r"/>
            <a:r>
              <a:rPr lang="en-US" sz="800">
                <a:solidFill>
                  <a:schemeClr val="bg1"/>
                </a:solidFill>
                <a:latin typeface="+mn-lt"/>
                <a:cs typeface="Calibri" panose="020F0502020204030204" pitchFamily="34" charset="0"/>
              </a:rPr>
              <a:t>Proprietary business information of ADM.</a:t>
            </a:r>
          </a:p>
        </p:txBody>
      </p:sp>
      <p:sp>
        <p:nvSpPr>
          <p:cNvPr id="3" name="Page Number">
            <a:extLst>
              <a:ext uri="{FF2B5EF4-FFF2-40B4-BE49-F238E27FC236}">
                <a16:creationId xmlns:a16="http://schemas.microsoft.com/office/drawing/2014/main" id="{54C92AC3-1F82-552E-69BF-3E51F67D68B4}"/>
              </a:ext>
            </a:extLst>
          </p:cNvPr>
          <p:cNvSpPr txBox="1"/>
          <p:nvPr userDrawn="1"/>
        </p:nvSpPr>
        <p:spPr>
          <a:xfrm>
            <a:off x="11725057" y="76801"/>
            <a:ext cx="583933" cy="153888"/>
          </a:xfrm>
          <a:prstGeom prst="rect">
            <a:avLst/>
          </a:prstGeom>
          <a:noFill/>
        </p:spPr>
        <p:txBody>
          <a:bodyPr wrap="square" lIns="0" tIns="0" rIns="0" bIns="0" rtlCol="0" anchor="ctr" anchorCtr="0">
            <a:noAutofit/>
          </a:bodyPr>
          <a:lstStyle/>
          <a:p>
            <a:pPr algn="ctr"/>
            <a:fld id="{B49023F9-1F1A-4EC8-9204-C35E5AB6C15C}" type="slidenum">
              <a:rPr lang="en-US" sz="1000" smtClean="0">
                <a:solidFill>
                  <a:schemeClr val="bg1"/>
                </a:solidFill>
                <a:latin typeface="+mj-lt"/>
              </a:rPr>
              <a:pPr algn="ctr"/>
              <a:t>‹#›</a:t>
            </a:fld>
            <a:endParaRPr lang="en-US" sz="1000">
              <a:solidFill>
                <a:schemeClr val="bg1"/>
              </a:solidFill>
              <a:latin typeface="+mj-lt"/>
            </a:endParaRPr>
          </a:p>
        </p:txBody>
      </p:sp>
      <p:sp>
        <p:nvSpPr>
          <p:cNvPr id="28" name="Text Placeholder 150">
            <a:extLst>
              <a:ext uri="{FF2B5EF4-FFF2-40B4-BE49-F238E27FC236}">
                <a16:creationId xmlns:a16="http://schemas.microsoft.com/office/drawing/2014/main" id="{D2CEC542-F118-DA03-6C58-005CF259007B}"/>
              </a:ext>
            </a:extLst>
          </p:cNvPr>
          <p:cNvSpPr>
            <a:spLocks noGrp="1"/>
          </p:cNvSpPr>
          <p:nvPr>
            <p:ph type="body" sz="quarter" idx="48" hasCustomPrompt="1"/>
          </p:nvPr>
        </p:nvSpPr>
        <p:spPr>
          <a:xfrm>
            <a:off x="343037" y="2713705"/>
            <a:ext cx="5580268" cy="624894"/>
          </a:xfrm>
          <a:prstGeom prst="rect">
            <a:avLst/>
          </a:prstGeom>
        </p:spPr>
        <p:txBody>
          <a:bodyPr lIns="0" tIns="0" rIns="0" bIns="0">
            <a:noAutofit/>
          </a:bodyPr>
          <a:lstStyle>
            <a:lvl1pPr marL="0" indent="0">
              <a:lnSpc>
                <a:spcPct val="100000"/>
              </a:lnSpc>
              <a:spcBef>
                <a:spcPts val="0"/>
              </a:spcBef>
              <a:buNone/>
              <a:defRPr sz="2000" b="1">
                <a:solidFill>
                  <a:srgbClr val="012169"/>
                </a:solidFill>
                <a:latin typeface="+mn-lt"/>
                <a:cs typeface="Calibri" panose="020F0502020204030204" pitchFamily="34" charset="0"/>
              </a:defRPr>
            </a:lvl1pPr>
          </a:lstStyle>
          <a:p>
            <a:pPr lvl="0"/>
            <a:r>
              <a:rPr lang="en-US" dirty="0"/>
              <a:t>Text Font is Calibri Bold, 20pt</a:t>
            </a:r>
          </a:p>
        </p:txBody>
      </p:sp>
      <p:sp>
        <p:nvSpPr>
          <p:cNvPr id="29" name="Copy">
            <a:extLst>
              <a:ext uri="{FF2B5EF4-FFF2-40B4-BE49-F238E27FC236}">
                <a16:creationId xmlns:a16="http://schemas.microsoft.com/office/drawing/2014/main" id="{4F08B5A6-2E13-B2A5-B768-9DF3062CF364}"/>
              </a:ext>
            </a:extLst>
          </p:cNvPr>
          <p:cNvSpPr>
            <a:spLocks noGrp="1"/>
          </p:cNvSpPr>
          <p:nvPr>
            <p:ph type="body" sz="quarter" idx="49" hasCustomPrompt="1"/>
          </p:nvPr>
        </p:nvSpPr>
        <p:spPr>
          <a:xfrm>
            <a:off x="347397" y="3468985"/>
            <a:ext cx="5573678" cy="2896791"/>
          </a:xfrm>
          <a:prstGeom prst="rect">
            <a:avLst/>
          </a:prstGeom>
        </p:spPr>
        <p:txBody>
          <a:bodyPr lIns="0" tIns="0" rIns="0" bIns="0" anchor="t">
            <a:noAutofit/>
          </a:bodyPr>
          <a:lstStyle>
            <a:lvl1pPr marL="0" indent="0">
              <a:lnSpc>
                <a:spcPct val="100000"/>
              </a:lnSpc>
              <a:spcBef>
                <a:spcPts val="0"/>
              </a:spcBef>
              <a:buFont typeface="Arial" panose="020B0604020202020204" pitchFamily="34" charset="0"/>
              <a:buNone/>
              <a:defRPr sz="2000" b="0" i="0">
                <a:solidFill>
                  <a:srgbClr val="012169"/>
                </a:solidFill>
                <a:latin typeface="+mn-lt"/>
                <a:cs typeface="Calibri" panose="020F0502020204030204" pitchFamily="34" charset="0"/>
              </a:defRPr>
            </a:lvl1pPr>
            <a:lvl2pPr marL="290513" indent="-163513">
              <a:lnSpc>
                <a:spcPct val="100000"/>
              </a:lnSpc>
              <a:buFont typeface="Courier New" panose="02070309020205020404" pitchFamily="49" charset="0"/>
              <a:buChar char="o"/>
              <a:tabLst/>
              <a:defRPr sz="1400" b="1">
                <a:solidFill>
                  <a:srgbClr val="012169"/>
                </a:solidFill>
                <a:latin typeface="+mn-lt"/>
                <a:cs typeface="Calibri" panose="020F0502020204030204" pitchFamily="34" charset="0"/>
              </a:defRPr>
            </a:lvl2pPr>
            <a:lvl3pPr marL="523875" indent="-163513">
              <a:lnSpc>
                <a:spcPct val="100000"/>
              </a:lnSpc>
              <a:buFont typeface="Wingdings" pitchFamily="2" charset="2"/>
              <a:buChar char="§"/>
              <a:tabLst/>
              <a:defRPr sz="1400">
                <a:solidFill>
                  <a:srgbClr val="012169"/>
                </a:solidFill>
                <a:latin typeface="+mn-lt"/>
                <a:cs typeface="Calibri" panose="020F0502020204030204" pitchFamily="34" charset="0"/>
              </a:defRPr>
            </a:lvl3pPr>
            <a:lvl4pPr marL="744538" indent="-163513">
              <a:lnSpc>
                <a:spcPct val="100000"/>
              </a:lnSpc>
              <a:tabLst/>
              <a:defRPr sz="1200">
                <a:solidFill>
                  <a:srgbClr val="012169"/>
                </a:solidFill>
                <a:latin typeface="+mn-lt"/>
                <a:cs typeface="Calibri" panose="020F0502020204030204" pitchFamily="34" charset="0"/>
              </a:defRPr>
            </a:lvl4pPr>
          </a:lstStyle>
          <a:p>
            <a:pPr lvl="0"/>
            <a:r>
              <a:rPr lang="en-US" dirty="0"/>
              <a:t>Text font is Calibri, 20pt in sentence case</a:t>
            </a:r>
          </a:p>
          <a:p>
            <a:pPr lvl="1"/>
            <a:r>
              <a:rPr lang="en-US" dirty="0"/>
              <a:t>List Font is Calibri Bold, 14pt</a:t>
            </a:r>
          </a:p>
          <a:p>
            <a:pPr lvl="2"/>
            <a:r>
              <a:rPr lang="en-US" dirty="0"/>
              <a:t>List Font is Calibri, 14pt</a:t>
            </a:r>
          </a:p>
          <a:p>
            <a:pPr lvl="3"/>
            <a:r>
              <a:rPr lang="en-US" dirty="0"/>
              <a:t>List Font is Calibri, 12pt</a:t>
            </a:r>
          </a:p>
        </p:txBody>
      </p:sp>
      <p:sp>
        <p:nvSpPr>
          <p:cNvPr id="31" name="Title">
            <a:extLst>
              <a:ext uri="{FF2B5EF4-FFF2-40B4-BE49-F238E27FC236}">
                <a16:creationId xmlns:a16="http://schemas.microsoft.com/office/drawing/2014/main" id="{9A617D53-6E97-1FFB-4D9E-96712FCEA123}"/>
              </a:ext>
            </a:extLst>
          </p:cNvPr>
          <p:cNvSpPr>
            <a:spLocks noGrp="1"/>
          </p:cNvSpPr>
          <p:nvPr>
            <p:ph type="body" sz="quarter" idx="29" hasCustomPrompt="1"/>
          </p:nvPr>
        </p:nvSpPr>
        <p:spPr>
          <a:xfrm>
            <a:off x="350393" y="936027"/>
            <a:ext cx="11494262" cy="430887"/>
          </a:xfrm>
          <a:prstGeom prst="rect">
            <a:avLst/>
          </a:prstGeom>
        </p:spPr>
        <p:txBody>
          <a:bodyPr wrap="square" lIns="0" tIns="0" rIns="0" bIns="0">
            <a:noAutofit/>
          </a:bodyPr>
          <a:lstStyle>
            <a:lvl1pPr marL="0" indent="0">
              <a:lnSpc>
                <a:spcPct val="100000"/>
              </a:lnSpc>
              <a:spcBef>
                <a:spcPts val="0"/>
              </a:spcBef>
              <a:buNone/>
              <a:defRPr b="1" i="0">
                <a:solidFill>
                  <a:schemeClr val="bg1"/>
                </a:solidFill>
                <a:latin typeface="+mj-lt"/>
              </a:defRPr>
            </a:lvl1pPr>
          </a:lstStyle>
          <a:p>
            <a:pPr lvl="0"/>
            <a:r>
              <a:rPr lang="en-US" dirty="0"/>
              <a:t>Title Font is Sitka Text Bold, 28pt in Title Case</a:t>
            </a:r>
          </a:p>
        </p:txBody>
      </p:sp>
      <p:sp>
        <p:nvSpPr>
          <p:cNvPr id="32" name="Section Header">
            <a:extLst>
              <a:ext uri="{FF2B5EF4-FFF2-40B4-BE49-F238E27FC236}">
                <a16:creationId xmlns:a16="http://schemas.microsoft.com/office/drawing/2014/main" id="{B1BC3649-AE46-975B-6E22-3D2907BE237F}"/>
              </a:ext>
            </a:extLst>
          </p:cNvPr>
          <p:cNvSpPr>
            <a:spLocks noGrp="1"/>
          </p:cNvSpPr>
          <p:nvPr>
            <p:ph type="body" sz="quarter" idx="30" hasCustomPrompt="1"/>
          </p:nvPr>
        </p:nvSpPr>
        <p:spPr>
          <a:xfrm>
            <a:off x="350395" y="635449"/>
            <a:ext cx="11494440" cy="169277"/>
          </a:xfrm>
          <a:prstGeom prst="rect">
            <a:avLst/>
          </a:prstGeom>
        </p:spPr>
        <p:txBody>
          <a:bodyPr wrap="square" lIns="0" tIns="0" rIns="0" bIns="0">
            <a:noAutofit/>
          </a:bodyPr>
          <a:lstStyle>
            <a:lvl1pPr marL="0" indent="0">
              <a:lnSpc>
                <a:spcPct val="100000"/>
              </a:lnSpc>
              <a:spcBef>
                <a:spcPts val="0"/>
              </a:spcBef>
              <a:buNone/>
              <a:defRPr sz="1100" b="1">
                <a:solidFill>
                  <a:schemeClr val="accent4"/>
                </a:solidFill>
              </a:defRPr>
            </a:lvl1pPr>
          </a:lstStyle>
          <a:p>
            <a:pPr lvl="0"/>
            <a:r>
              <a:rPr lang="en-US" dirty="0"/>
              <a:t>Section Header Font is Calibri Bold, 11pt</a:t>
            </a:r>
          </a:p>
        </p:txBody>
      </p:sp>
      <p:sp>
        <p:nvSpPr>
          <p:cNvPr id="33" name="Copy">
            <a:extLst>
              <a:ext uri="{FF2B5EF4-FFF2-40B4-BE49-F238E27FC236}">
                <a16:creationId xmlns:a16="http://schemas.microsoft.com/office/drawing/2014/main" id="{EB6DE26C-3C60-0489-8243-55F919AE8B8F}"/>
              </a:ext>
            </a:extLst>
          </p:cNvPr>
          <p:cNvSpPr>
            <a:spLocks noGrp="1"/>
          </p:cNvSpPr>
          <p:nvPr>
            <p:ph type="body" sz="quarter" idx="54" hasCustomPrompt="1"/>
          </p:nvPr>
        </p:nvSpPr>
        <p:spPr>
          <a:xfrm>
            <a:off x="6270828" y="1850063"/>
            <a:ext cx="2611875" cy="2081159"/>
          </a:xfrm>
          <a:prstGeom prst="rect">
            <a:avLst/>
          </a:prstGeom>
        </p:spPr>
        <p:txBody>
          <a:bodyPr lIns="0" tIns="0" rIns="0" bIns="0" anchor="t">
            <a:noAutofit/>
          </a:bodyPr>
          <a:lstStyle>
            <a:lvl1pPr marL="0" indent="0">
              <a:lnSpc>
                <a:spcPct val="100000"/>
              </a:lnSpc>
              <a:spcBef>
                <a:spcPts val="0"/>
              </a:spcBef>
              <a:buFont typeface="Arial" panose="020B0604020202020204" pitchFamily="34" charset="0"/>
              <a:buNone/>
              <a:defRPr sz="1200" b="1" i="0">
                <a:solidFill>
                  <a:srgbClr val="012169"/>
                </a:solidFill>
                <a:latin typeface="+mn-lt"/>
                <a:cs typeface="Calibri" panose="020F0502020204030204" pitchFamily="34" charset="0"/>
              </a:defRPr>
            </a:lvl1pPr>
            <a:lvl2pPr marL="290513" indent="-163513">
              <a:lnSpc>
                <a:spcPct val="100000"/>
              </a:lnSpc>
              <a:buFont typeface="Courier New" panose="02070309020205020404" pitchFamily="49" charset="0"/>
              <a:buChar char="o"/>
              <a:tabLst/>
              <a:defRPr sz="1200" b="0">
                <a:solidFill>
                  <a:srgbClr val="012169"/>
                </a:solidFill>
                <a:latin typeface="+mn-lt"/>
                <a:cs typeface="Calibri" panose="020F0502020204030204" pitchFamily="34" charset="0"/>
              </a:defRPr>
            </a:lvl2pPr>
            <a:lvl3pPr marL="523875" indent="-163513">
              <a:lnSpc>
                <a:spcPct val="100000"/>
              </a:lnSpc>
              <a:buFont typeface="Wingdings" pitchFamily="2" charset="2"/>
              <a:buChar char="§"/>
              <a:tabLst/>
              <a:defRPr sz="1000">
                <a:solidFill>
                  <a:srgbClr val="012169"/>
                </a:solidFill>
                <a:latin typeface="+mn-lt"/>
                <a:cs typeface="Calibri" panose="020F0502020204030204" pitchFamily="34" charset="0"/>
              </a:defRPr>
            </a:lvl3pPr>
            <a:lvl4pPr marL="744538" indent="-163513">
              <a:lnSpc>
                <a:spcPct val="100000"/>
              </a:lnSpc>
              <a:tabLst/>
              <a:defRPr sz="900">
                <a:solidFill>
                  <a:srgbClr val="012169"/>
                </a:solidFill>
                <a:latin typeface="+mn-lt"/>
                <a:cs typeface="Calibri" panose="020F0502020204030204" pitchFamily="34" charset="0"/>
              </a:defRPr>
            </a:lvl4pPr>
          </a:lstStyle>
          <a:p>
            <a:pPr lvl="0"/>
            <a:r>
              <a:rPr lang="en-US" dirty="0"/>
              <a:t>Text font is Calibri Bold, 12pt in </a:t>
            </a:r>
            <a:br>
              <a:rPr lang="en-US" dirty="0"/>
            </a:br>
            <a:r>
              <a:rPr lang="en-US" dirty="0"/>
              <a:t>sentence case</a:t>
            </a:r>
          </a:p>
          <a:p>
            <a:pPr lvl="1"/>
            <a:r>
              <a:rPr lang="en-US" dirty="0"/>
              <a:t>List Font is Calibri, 12pt</a:t>
            </a:r>
          </a:p>
          <a:p>
            <a:pPr lvl="2"/>
            <a:r>
              <a:rPr lang="en-US" dirty="0"/>
              <a:t>List Font is Calibri, 10pt</a:t>
            </a:r>
          </a:p>
          <a:p>
            <a:pPr lvl="3"/>
            <a:r>
              <a:rPr lang="en-US" dirty="0"/>
              <a:t>List Font is Calibri, 9pt</a:t>
            </a:r>
          </a:p>
        </p:txBody>
      </p:sp>
      <p:sp>
        <p:nvSpPr>
          <p:cNvPr id="36" name="Copy">
            <a:extLst>
              <a:ext uri="{FF2B5EF4-FFF2-40B4-BE49-F238E27FC236}">
                <a16:creationId xmlns:a16="http://schemas.microsoft.com/office/drawing/2014/main" id="{D8F3001F-5E29-BDC0-D9ED-68B58B53548C}"/>
              </a:ext>
            </a:extLst>
          </p:cNvPr>
          <p:cNvSpPr>
            <a:spLocks noGrp="1"/>
          </p:cNvSpPr>
          <p:nvPr>
            <p:ph type="body" sz="quarter" idx="58" hasCustomPrompt="1"/>
          </p:nvPr>
        </p:nvSpPr>
        <p:spPr>
          <a:xfrm>
            <a:off x="6270828" y="4268007"/>
            <a:ext cx="2611875" cy="2081159"/>
          </a:xfrm>
          <a:prstGeom prst="rect">
            <a:avLst/>
          </a:prstGeom>
        </p:spPr>
        <p:txBody>
          <a:bodyPr lIns="0" tIns="0" rIns="0" bIns="0" anchor="t">
            <a:noAutofit/>
          </a:bodyPr>
          <a:lstStyle>
            <a:lvl1pPr marL="0" indent="0">
              <a:lnSpc>
                <a:spcPct val="100000"/>
              </a:lnSpc>
              <a:spcBef>
                <a:spcPts val="0"/>
              </a:spcBef>
              <a:buFont typeface="Arial" panose="020B0604020202020204" pitchFamily="34" charset="0"/>
              <a:buNone/>
              <a:defRPr sz="1200" b="1" i="0">
                <a:solidFill>
                  <a:srgbClr val="012169"/>
                </a:solidFill>
                <a:latin typeface="+mn-lt"/>
                <a:cs typeface="Calibri" panose="020F0502020204030204" pitchFamily="34" charset="0"/>
              </a:defRPr>
            </a:lvl1pPr>
            <a:lvl2pPr marL="290513" indent="-163513">
              <a:lnSpc>
                <a:spcPct val="100000"/>
              </a:lnSpc>
              <a:buFont typeface="Courier New" panose="02070309020205020404" pitchFamily="49" charset="0"/>
              <a:buChar char="o"/>
              <a:tabLst/>
              <a:defRPr sz="1200" b="0">
                <a:solidFill>
                  <a:srgbClr val="012169"/>
                </a:solidFill>
                <a:latin typeface="+mn-lt"/>
                <a:cs typeface="Calibri" panose="020F0502020204030204" pitchFamily="34" charset="0"/>
              </a:defRPr>
            </a:lvl2pPr>
            <a:lvl3pPr marL="523875" indent="-163513">
              <a:lnSpc>
                <a:spcPct val="100000"/>
              </a:lnSpc>
              <a:buFont typeface="Wingdings" pitchFamily="2" charset="2"/>
              <a:buChar char="§"/>
              <a:tabLst/>
              <a:defRPr sz="1000">
                <a:solidFill>
                  <a:srgbClr val="012169"/>
                </a:solidFill>
                <a:latin typeface="+mn-lt"/>
                <a:cs typeface="Calibri" panose="020F0502020204030204" pitchFamily="34" charset="0"/>
              </a:defRPr>
            </a:lvl3pPr>
            <a:lvl4pPr marL="744538" indent="-163513">
              <a:lnSpc>
                <a:spcPct val="100000"/>
              </a:lnSpc>
              <a:tabLst/>
              <a:defRPr sz="900">
                <a:solidFill>
                  <a:srgbClr val="012169"/>
                </a:solidFill>
                <a:latin typeface="+mn-lt"/>
                <a:cs typeface="Calibri" panose="020F0502020204030204" pitchFamily="34" charset="0"/>
              </a:defRPr>
            </a:lvl4pPr>
          </a:lstStyle>
          <a:p>
            <a:pPr lvl="0"/>
            <a:r>
              <a:rPr lang="en-US" dirty="0"/>
              <a:t>Text font is Calibri Bold, 12pt in </a:t>
            </a:r>
            <a:br>
              <a:rPr lang="en-US" dirty="0"/>
            </a:br>
            <a:r>
              <a:rPr lang="en-US" dirty="0"/>
              <a:t>sentence case</a:t>
            </a:r>
          </a:p>
          <a:p>
            <a:pPr lvl="1"/>
            <a:r>
              <a:rPr lang="en-US" dirty="0"/>
              <a:t>List Font is Calibri, 12pt</a:t>
            </a:r>
          </a:p>
          <a:p>
            <a:pPr lvl="2"/>
            <a:r>
              <a:rPr lang="en-US" dirty="0"/>
              <a:t>List Font is Calibri, 10pt</a:t>
            </a:r>
          </a:p>
          <a:p>
            <a:pPr lvl="3"/>
            <a:r>
              <a:rPr lang="en-US" dirty="0"/>
              <a:t>List Font is Calibri, 9pt</a:t>
            </a:r>
          </a:p>
        </p:txBody>
      </p:sp>
      <p:sp>
        <p:nvSpPr>
          <p:cNvPr id="38" name="Copy">
            <a:extLst>
              <a:ext uri="{FF2B5EF4-FFF2-40B4-BE49-F238E27FC236}">
                <a16:creationId xmlns:a16="http://schemas.microsoft.com/office/drawing/2014/main" id="{20D3A407-35D0-7E15-328C-E84B1C757B65}"/>
              </a:ext>
            </a:extLst>
          </p:cNvPr>
          <p:cNvSpPr>
            <a:spLocks noGrp="1"/>
          </p:cNvSpPr>
          <p:nvPr>
            <p:ph type="body" sz="quarter" idx="59" hasCustomPrompt="1"/>
          </p:nvPr>
        </p:nvSpPr>
        <p:spPr>
          <a:xfrm>
            <a:off x="9228820" y="1850063"/>
            <a:ext cx="2611875" cy="2081159"/>
          </a:xfrm>
          <a:prstGeom prst="rect">
            <a:avLst/>
          </a:prstGeom>
        </p:spPr>
        <p:txBody>
          <a:bodyPr lIns="0" tIns="0" rIns="0" bIns="0" anchor="t">
            <a:noAutofit/>
          </a:bodyPr>
          <a:lstStyle>
            <a:lvl1pPr marL="0" indent="0">
              <a:lnSpc>
                <a:spcPct val="100000"/>
              </a:lnSpc>
              <a:spcBef>
                <a:spcPts val="0"/>
              </a:spcBef>
              <a:buFont typeface="Arial" panose="020B0604020202020204" pitchFamily="34" charset="0"/>
              <a:buNone/>
              <a:defRPr sz="1200" b="1" i="0">
                <a:solidFill>
                  <a:srgbClr val="012169"/>
                </a:solidFill>
                <a:latin typeface="+mn-lt"/>
                <a:cs typeface="Calibri" panose="020F0502020204030204" pitchFamily="34" charset="0"/>
              </a:defRPr>
            </a:lvl1pPr>
            <a:lvl2pPr marL="290513" indent="-163513">
              <a:lnSpc>
                <a:spcPct val="100000"/>
              </a:lnSpc>
              <a:buFont typeface="Courier New" panose="02070309020205020404" pitchFamily="49" charset="0"/>
              <a:buChar char="o"/>
              <a:tabLst/>
              <a:defRPr sz="1200" b="0">
                <a:solidFill>
                  <a:srgbClr val="012169"/>
                </a:solidFill>
                <a:latin typeface="+mn-lt"/>
                <a:cs typeface="Calibri" panose="020F0502020204030204" pitchFamily="34" charset="0"/>
              </a:defRPr>
            </a:lvl2pPr>
            <a:lvl3pPr marL="523875" indent="-163513">
              <a:lnSpc>
                <a:spcPct val="100000"/>
              </a:lnSpc>
              <a:buFont typeface="Wingdings" pitchFamily="2" charset="2"/>
              <a:buChar char="§"/>
              <a:tabLst/>
              <a:defRPr sz="1000">
                <a:solidFill>
                  <a:srgbClr val="012169"/>
                </a:solidFill>
                <a:latin typeface="+mn-lt"/>
                <a:cs typeface="Calibri" panose="020F0502020204030204" pitchFamily="34" charset="0"/>
              </a:defRPr>
            </a:lvl3pPr>
            <a:lvl4pPr marL="744538" indent="-163513">
              <a:lnSpc>
                <a:spcPct val="100000"/>
              </a:lnSpc>
              <a:tabLst/>
              <a:defRPr sz="900">
                <a:solidFill>
                  <a:srgbClr val="012169"/>
                </a:solidFill>
                <a:latin typeface="+mn-lt"/>
                <a:cs typeface="Calibri" panose="020F0502020204030204" pitchFamily="34" charset="0"/>
              </a:defRPr>
            </a:lvl4pPr>
          </a:lstStyle>
          <a:p>
            <a:pPr lvl="0"/>
            <a:r>
              <a:rPr lang="en-US" dirty="0"/>
              <a:t>Text font is Calibri Bold, 12pt in </a:t>
            </a:r>
            <a:br>
              <a:rPr lang="en-US" dirty="0"/>
            </a:br>
            <a:r>
              <a:rPr lang="en-US" dirty="0"/>
              <a:t>sentence case</a:t>
            </a:r>
          </a:p>
          <a:p>
            <a:pPr lvl="1"/>
            <a:r>
              <a:rPr lang="en-US" dirty="0"/>
              <a:t>List Font is Calibri, 12pt</a:t>
            </a:r>
          </a:p>
          <a:p>
            <a:pPr lvl="2"/>
            <a:r>
              <a:rPr lang="en-US" dirty="0"/>
              <a:t>List Font is Calibri, 10pt</a:t>
            </a:r>
          </a:p>
          <a:p>
            <a:pPr lvl="3"/>
            <a:r>
              <a:rPr lang="en-US" dirty="0"/>
              <a:t>List Font is Calibri, 9pt</a:t>
            </a:r>
          </a:p>
        </p:txBody>
      </p:sp>
      <p:sp>
        <p:nvSpPr>
          <p:cNvPr id="39" name="Copy">
            <a:extLst>
              <a:ext uri="{FF2B5EF4-FFF2-40B4-BE49-F238E27FC236}">
                <a16:creationId xmlns:a16="http://schemas.microsoft.com/office/drawing/2014/main" id="{54D1809E-F177-55A7-D6D7-F0DC2810E142}"/>
              </a:ext>
            </a:extLst>
          </p:cNvPr>
          <p:cNvSpPr>
            <a:spLocks noGrp="1"/>
          </p:cNvSpPr>
          <p:nvPr>
            <p:ph type="body" sz="quarter" idx="60" hasCustomPrompt="1"/>
          </p:nvPr>
        </p:nvSpPr>
        <p:spPr>
          <a:xfrm>
            <a:off x="9228820" y="4268007"/>
            <a:ext cx="2611875" cy="2081159"/>
          </a:xfrm>
          <a:prstGeom prst="rect">
            <a:avLst/>
          </a:prstGeom>
        </p:spPr>
        <p:txBody>
          <a:bodyPr lIns="0" tIns="0" rIns="0" bIns="0" anchor="t">
            <a:noAutofit/>
          </a:bodyPr>
          <a:lstStyle>
            <a:lvl1pPr marL="0" indent="0">
              <a:lnSpc>
                <a:spcPct val="100000"/>
              </a:lnSpc>
              <a:spcBef>
                <a:spcPts val="0"/>
              </a:spcBef>
              <a:buFont typeface="Arial" panose="020B0604020202020204" pitchFamily="34" charset="0"/>
              <a:buNone/>
              <a:defRPr sz="1200" b="1" i="0">
                <a:solidFill>
                  <a:srgbClr val="012169"/>
                </a:solidFill>
                <a:latin typeface="+mn-lt"/>
                <a:cs typeface="Calibri" panose="020F0502020204030204" pitchFamily="34" charset="0"/>
              </a:defRPr>
            </a:lvl1pPr>
            <a:lvl2pPr marL="290513" indent="-163513">
              <a:lnSpc>
                <a:spcPct val="100000"/>
              </a:lnSpc>
              <a:buFont typeface="Courier New" panose="02070309020205020404" pitchFamily="49" charset="0"/>
              <a:buChar char="o"/>
              <a:tabLst/>
              <a:defRPr sz="1200" b="0">
                <a:solidFill>
                  <a:srgbClr val="012169"/>
                </a:solidFill>
                <a:latin typeface="+mn-lt"/>
                <a:cs typeface="Calibri" panose="020F0502020204030204" pitchFamily="34" charset="0"/>
              </a:defRPr>
            </a:lvl2pPr>
            <a:lvl3pPr marL="523875" indent="-163513">
              <a:lnSpc>
                <a:spcPct val="100000"/>
              </a:lnSpc>
              <a:buFont typeface="Wingdings" pitchFamily="2" charset="2"/>
              <a:buChar char="§"/>
              <a:tabLst/>
              <a:defRPr sz="1000">
                <a:solidFill>
                  <a:srgbClr val="012169"/>
                </a:solidFill>
                <a:latin typeface="+mn-lt"/>
                <a:cs typeface="Calibri" panose="020F0502020204030204" pitchFamily="34" charset="0"/>
              </a:defRPr>
            </a:lvl3pPr>
            <a:lvl4pPr marL="744538" indent="-163513">
              <a:lnSpc>
                <a:spcPct val="100000"/>
              </a:lnSpc>
              <a:tabLst/>
              <a:defRPr sz="900">
                <a:solidFill>
                  <a:srgbClr val="012169"/>
                </a:solidFill>
                <a:latin typeface="+mn-lt"/>
                <a:cs typeface="Calibri" panose="020F0502020204030204" pitchFamily="34" charset="0"/>
              </a:defRPr>
            </a:lvl4pPr>
          </a:lstStyle>
          <a:p>
            <a:pPr lvl="0"/>
            <a:r>
              <a:rPr lang="en-US" dirty="0"/>
              <a:t>Text font is Calibri Bold, 12pt in </a:t>
            </a:r>
            <a:br>
              <a:rPr lang="en-US" dirty="0"/>
            </a:br>
            <a:r>
              <a:rPr lang="en-US" dirty="0"/>
              <a:t>sentence case</a:t>
            </a:r>
          </a:p>
          <a:p>
            <a:pPr lvl="1"/>
            <a:r>
              <a:rPr lang="en-US" dirty="0"/>
              <a:t>List Font is Calibri, 12pt</a:t>
            </a:r>
          </a:p>
          <a:p>
            <a:pPr lvl="2"/>
            <a:r>
              <a:rPr lang="en-US" dirty="0"/>
              <a:t>List Font is Calibri, 10pt</a:t>
            </a:r>
          </a:p>
          <a:p>
            <a:pPr lvl="3"/>
            <a:r>
              <a:rPr lang="en-US" dirty="0"/>
              <a:t>List Font is Calibri, 9pt</a:t>
            </a:r>
          </a:p>
        </p:txBody>
      </p:sp>
    </p:spTree>
    <p:extLst>
      <p:ext uri="{BB962C8B-B14F-4D97-AF65-F5344CB8AC3E}">
        <p14:creationId xmlns:p14="http://schemas.microsoft.com/office/powerpoint/2010/main" val="3735916893"/>
      </p:ext>
    </p:extLst>
  </p:cSld>
  <p:clrMapOvr>
    <a:masterClrMapping/>
  </p:clrMapOvr>
  <p:extLst>
    <p:ext uri="{DCECCB84-F9BA-43D5-87BE-67443E8EF086}">
      <p15:sldGuideLst xmlns:p15="http://schemas.microsoft.com/office/powerpoint/2012/main">
        <p15:guide id="1" pos="3840">
          <p15:clr>
            <a:srgbClr val="FBAE40"/>
          </p15:clr>
        </p15:guide>
      </p15:sldGuideLst>
    </p:ext>
  </p:extLst>
</p:sldLayout>
</file>

<file path=ppt/slideLayouts/slideLayout162.xml><?xml version="1.0" encoding="utf-8"?>
<p:sldLayout xmlns:a="http://schemas.openxmlformats.org/drawingml/2006/main" xmlns:r="http://schemas.openxmlformats.org/officeDocument/2006/relationships" xmlns:p="http://schemas.openxmlformats.org/presentationml/2006/main" preserve="1" userDrawn="1">
  <p:cSld name="Content 13">
    <p:spTree>
      <p:nvGrpSpPr>
        <p:cNvPr id="1" name=""/>
        <p:cNvGrpSpPr/>
        <p:nvPr/>
      </p:nvGrpSpPr>
      <p:grpSpPr>
        <a:xfrm>
          <a:off x="0" y="0"/>
          <a:ext cx="0" cy="0"/>
          <a:chOff x="0" y="0"/>
          <a:chExt cx="0" cy="0"/>
        </a:xfrm>
      </p:grpSpPr>
      <p:sp>
        <p:nvSpPr>
          <p:cNvPr id="18" name="Page">
            <a:extLst>
              <a:ext uri="{FF2B5EF4-FFF2-40B4-BE49-F238E27FC236}">
                <a16:creationId xmlns:a16="http://schemas.microsoft.com/office/drawing/2014/main" id="{D78B173E-025C-4552-81E0-FE99233C5095}"/>
              </a:ext>
            </a:extLst>
          </p:cNvPr>
          <p:cNvSpPr txBox="1"/>
          <p:nvPr userDrawn="1"/>
        </p:nvSpPr>
        <p:spPr>
          <a:xfrm>
            <a:off x="11725057" y="15246"/>
            <a:ext cx="583933" cy="491516"/>
          </a:xfrm>
          <a:prstGeom prst="rect">
            <a:avLst/>
          </a:prstGeom>
          <a:noFill/>
        </p:spPr>
        <p:txBody>
          <a:bodyPr wrap="square" rtlCol="0">
            <a:noAutofit/>
          </a:bodyPr>
          <a:lstStyle/>
          <a:p>
            <a:pPr algn="ctr"/>
            <a:fld id="{B49023F9-1F1A-4EC8-9204-C35E5AB6C15C}" type="slidenum">
              <a:rPr lang="en-US" sz="1200" b="0" i="0" smtClean="0">
                <a:solidFill>
                  <a:schemeClr val="bg1"/>
                </a:solidFill>
                <a:latin typeface="Sitka Heading" panose="02000505000000020004" pitchFamily="2" charset="0"/>
              </a:rPr>
              <a:pPr algn="ctr"/>
              <a:t>‹#›</a:t>
            </a:fld>
            <a:endParaRPr lang="en-US" sz="1200" b="0" i="0">
              <a:solidFill>
                <a:schemeClr val="bg1"/>
              </a:solidFill>
              <a:latin typeface="Sitka Heading" panose="02000505000000020004" pitchFamily="2" charset="0"/>
            </a:endParaRPr>
          </a:p>
        </p:txBody>
      </p:sp>
      <p:sp>
        <p:nvSpPr>
          <p:cNvPr id="17" name="Proprietary Statement">
            <a:extLst>
              <a:ext uri="{FF2B5EF4-FFF2-40B4-BE49-F238E27FC236}">
                <a16:creationId xmlns:a16="http://schemas.microsoft.com/office/drawing/2014/main" id="{9E1ED08C-EE02-375F-8762-C6B53BB5852C}"/>
              </a:ext>
            </a:extLst>
          </p:cNvPr>
          <p:cNvSpPr txBox="1"/>
          <p:nvPr userDrawn="1"/>
        </p:nvSpPr>
        <p:spPr>
          <a:xfrm>
            <a:off x="9849970" y="65481"/>
            <a:ext cx="2019129" cy="275129"/>
          </a:xfrm>
          <a:prstGeom prst="rect">
            <a:avLst/>
          </a:prstGeom>
          <a:noFill/>
        </p:spPr>
        <p:txBody>
          <a:bodyPr wrap="square" rtlCol="0">
            <a:noAutofit/>
          </a:bodyPr>
          <a:lstStyle/>
          <a:p>
            <a:pPr algn="r"/>
            <a:r>
              <a:rPr lang="en-US" sz="800">
                <a:solidFill>
                  <a:schemeClr val="bg1"/>
                </a:solidFill>
                <a:latin typeface="Calibri" panose="020F0502020204030204" pitchFamily="34" charset="0"/>
                <a:cs typeface="Calibri" panose="020F0502020204030204" pitchFamily="34" charset="0"/>
              </a:rPr>
              <a:t>Proprietary business information of ADM.</a:t>
            </a:r>
          </a:p>
        </p:txBody>
      </p:sp>
      <p:sp>
        <p:nvSpPr>
          <p:cNvPr id="2" name="Graphic 154">
            <a:extLst>
              <a:ext uri="{FF2B5EF4-FFF2-40B4-BE49-F238E27FC236}">
                <a16:creationId xmlns:a16="http://schemas.microsoft.com/office/drawing/2014/main" id="{B55384A0-3396-F308-A620-FD8FE3163BC2}"/>
              </a:ext>
            </a:extLst>
          </p:cNvPr>
          <p:cNvSpPr/>
          <p:nvPr/>
        </p:nvSpPr>
        <p:spPr>
          <a:xfrm>
            <a:off x="342900" y="342773"/>
            <a:ext cx="11505946" cy="6172200"/>
          </a:xfrm>
          <a:custGeom>
            <a:avLst/>
            <a:gdLst>
              <a:gd name="connsiteX0" fmla="*/ 0 w 11505946"/>
              <a:gd name="connsiteY0" fmla="*/ 0 h 6172200"/>
              <a:gd name="connsiteX1" fmla="*/ 11505946 w 11505946"/>
              <a:gd name="connsiteY1" fmla="*/ 0 h 6172200"/>
              <a:gd name="connsiteX2" fmla="*/ 11505946 w 11505946"/>
              <a:gd name="connsiteY2" fmla="*/ 6172200 h 6172200"/>
              <a:gd name="connsiteX3" fmla="*/ 0 w 11505946"/>
              <a:gd name="connsiteY3" fmla="*/ 6172200 h 6172200"/>
            </a:gdLst>
            <a:ahLst/>
            <a:cxnLst>
              <a:cxn ang="0">
                <a:pos x="connsiteX0" y="connsiteY0"/>
              </a:cxn>
              <a:cxn ang="0">
                <a:pos x="connsiteX1" y="connsiteY1"/>
              </a:cxn>
              <a:cxn ang="0">
                <a:pos x="connsiteX2" y="connsiteY2"/>
              </a:cxn>
              <a:cxn ang="0">
                <a:pos x="connsiteX3" y="connsiteY3"/>
              </a:cxn>
            </a:cxnLst>
            <a:rect l="l" t="t" r="r" b="b"/>
            <a:pathLst>
              <a:path w="11505946" h="6172200">
                <a:moveTo>
                  <a:pt x="0" y="0"/>
                </a:moveTo>
                <a:lnTo>
                  <a:pt x="11505946" y="0"/>
                </a:lnTo>
                <a:lnTo>
                  <a:pt x="11505946" y="6172200"/>
                </a:lnTo>
                <a:lnTo>
                  <a:pt x="0" y="6172200"/>
                </a:lnTo>
                <a:close/>
              </a:path>
            </a:pathLst>
          </a:custGeom>
          <a:solidFill>
            <a:srgbClr val="012169"/>
          </a:solidFill>
          <a:ln w="12700" cap="flat">
            <a:noFill/>
            <a:prstDash val="solid"/>
            <a:miter/>
          </a:ln>
        </p:spPr>
        <p:txBody>
          <a:bodyPr rtlCol="0" anchor="ctr">
            <a:noAutofit/>
          </a:bodyPr>
          <a:lstStyle/>
          <a:p>
            <a:endParaRPr lang="en-US"/>
          </a:p>
        </p:txBody>
      </p:sp>
      <p:sp>
        <p:nvSpPr>
          <p:cNvPr id="4" name="Page Number">
            <a:extLst>
              <a:ext uri="{FF2B5EF4-FFF2-40B4-BE49-F238E27FC236}">
                <a16:creationId xmlns:a16="http://schemas.microsoft.com/office/drawing/2014/main" id="{0D9FA6C3-E049-8F4D-EA4A-4E03DD57B080}"/>
              </a:ext>
            </a:extLst>
          </p:cNvPr>
          <p:cNvSpPr txBox="1"/>
          <p:nvPr userDrawn="1"/>
        </p:nvSpPr>
        <p:spPr>
          <a:xfrm>
            <a:off x="11725057" y="76801"/>
            <a:ext cx="583933" cy="153888"/>
          </a:xfrm>
          <a:prstGeom prst="rect">
            <a:avLst/>
          </a:prstGeom>
          <a:noFill/>
        </p:spPr>
        <p:txBody>
          <a:bodyPr wrap="square" lIns="0" tIns="0" rIns="0" bIns="0" rtlCol="0" anchor="ctr" anchorCtr="0">
            <a:noAutofit/>
          </a:bodyPr>
          <a:lstStyle/>
          <a:p>
            <a:pPr algn="ctr"/>
            <a:fld id="{B49023F9-1F1A-4EC8-9204-C35E5AB6C15C}" type="slidenum">
              <a:rPr lang="en-US" sz="1000" smtClean="0">
                <a:solidFill>
                  <a:srgbClr val="012169"/>
                </a:solidFill>
                <a:latin typeface="+mj-lt"/>
              </a:rPr>
              <a:pPr algn="ctr"/>
              <a:t>‹#›</a:t>
            </a:fld>
            <a:endParaRPr lang="en-US" sz="1000">
              <a:solidFill>
                <a:srgbClr val="012169"/>
              </a:solidFill>
              <a:latin typeface="+mj-lt"/>
            </a:endParaRPr>
          </a:p>
        </p:txBody>
      </p:sp>
      <p:sp>
        <p:nvSpPr>
          <p:cNvPr id="7" name="Proprietary Statement">
            <a:extLst>
              <a:ext uri="{FF2B5EF4-FFF2-40B4-BE49-F238E27FC236}">
                <a16:creationId xmlns:a16="http://schemas.microsoft.com/office/drawing/2014/main" id="{7602526C-9BC2-0EC0-57F1-D4C42012AC34}"/>
              </a:ext>
            </a:extLst>
          </p:cNvPr>
          <p:cNvSpPr txBox="1"/>
          <p:nvPr userDrawn="1"/>
        </p:nvSpPr>
        <p:spPr>
          <a:xfrm rot="5400000">
            <a:off x="11015684" y="1173468"/>
            <a:ext cx="1949939" cy="275129"/>
          </a:xfrm>
          <a:prstGeom prst="rect">
            <a:avLst/>
          </a:prstGeom>
          <a:noFill/>
        </p:spPr>
        <p:txBody>
          <a:bodyPr wrap="square" rtlCol="0">
            <a:noAutofit/>
          </a:bodyPr>
          <a:lstStyle/>
          <a:p>
            <a:r>
              <a:rPr lang="en-US" sz="800">
                <a:solidFill>
                  <a:srgbClr val="012169"/>
                </a:solidFill>
                <a:latin typeface="+mn-lt"/>
                <a:cs typeface="Calibri" panose="020F0502020204030204" pitchFamily="34" charset="0"/>
              </a:rPr>
              <a:t>Proprietary business information of ADM.</a:t>
            </a:r>
          </a:p>
        </p:txBody>
      </p:sp>
      <p:sp>
        <p:nvSpPr>
          <p:cNvPr id="12" name="Text Placeholder 150">
            <a:extLst>
              <a:ext uri="{FF2B5EF4-FFF2-40B4-BE49-F238E27FC236}">
                <a16:creationId xmlns:a16="http://schemas.microsoft.com/office/drawing/2014/main" id="{60995041-5C48-9ADB-720A-9B60D2308FE4}"/>
              </a:ext>
            </a:extLst>
          </p:cNvPr>
          <p:cNvSpPr>
            <a:spLocks noGrp="1"/>
          </p:cNvSpPr>
          <p:nvPr>
            <p:ph type="body" sz="quarter" idx="53" hasCustomPrompt="1"/>
          </p:nvPr>
        </p:nvSpPr>
        <p:spPr>
          <a:xfrm>
            <a:off x="684107" y="1743863"/>
            <a:ext cx="3358399" cy="357410"/>
          </a:xfrm>
          <a:prstGeom prst="rect">
            <a:avLst/>
          </a:prstGeom>
        </p:spPr>
        <p:txBody>
          <a:bodyPr lIns="0" tIns="0" rIns="0" bIns="0">
            <a:noAutofit/>
          </a:bodyPr>
          <a:lstStyle>
            <a:lvl1pPr marL="0" indent="0">
              <a:lnSpc>
                <a:spcPct val="100000"/>
              </a:lnSpc>
              <a:spcBef>
                <a:spcPts val="0"/>
              </a:spcBef>
              <a:buNone/>
              <a:defRPr sz="2000" b="1">
                <a:solidFill>
                  <a:schemeClr val="bg1"/>
                </a:solidFill>
                <a:latin typeface="+mn-lt"/>
                <a:cs typeface="Calibri" panose="020F0502020204030204" pitchFamily="34" charset="0"/>
              </a:defRPr>
            </a:lvl1pPr>
          </a:lstStyle>
          <a:p>
            <a:pPr lvl="0"/>
            <a:r>
              <a:rPr lang="en-US" dirty="0"/>
              <a:t>Text Font is Calibri Bold, 20pt</a:t>
            </a:r>
          </a:p>
        </p:txBody>
      </p:sp>
      <p:sp>
        <p:nvSpPr>
          <p:cNvPr id="13" name="Copy">
            <a:extLst>
              <a:ext uri="{FF2B5EF4-FFF2-40B4-BE49-F238E27FC236}">
                <a16:creationId xmlns:a16="http://schemas.microsoft.com/office/drawing/2014/main" id="{A6AF3555-E326-9625-A7DD-5A82DD8F6637}"/>
              </a:ext>
            </a:extLst>
          </p:cNvPr>
          <p:cNvSpPr>
            <a:spLocks noGrp="1"/>
          </p:cNvSpPr>
          <p:nvPr>
            <p:ph type="body" sz="quarter" idx="54" hasCustomPrompt="1"/>
          </p:nvPr>
        </p:nvSpPr>
        <p:spPr>
          <a:xfrm>
            <a:off x="688066" y="2285454"/>
            <a:ext cx="3354432" cy="1486903"/>
          </a:xfrm>
          <a:prstGeom prst="rect">
            <a:avLst/>
          </a:prstGeom>
        </p:spPr>
        <p:txBody>
          <a:bodyPr lIns="0" tIns="0" rIns="0" bIns="0" anchor="t">
            <a:noAutofit/>
          </a:bodyPr>
          <a:lstStyle>
            <a:lvl1pPr marL="0" indent="0">
              <a:lnSpc>
                <a:spcPct val="100000"/>
              </a:lnSpc>
              <a:spcBef>
                <a:spcPts val="0"/>
              </a:spcBef>
              <a:buFont typeface="Arial" panose="020B0604020202020204" pitchFamily="34" charset="0"/>
              <a:buNone/>
              <a:defRPr sz="2000" b="0" i="0">
                <a:solidFill>
                  <a:schemeClr val="bg1"/>
                </a:solidFill>
                <a:latin typeface="+mn-lt"/>
                <a:cs typeface="Calibri" panose="020F0502020204030204" pitchFamily="34" charset="0"/>
              </a:defRPr>
            </a:lvl1pPr>
            <a:lvl2pPr marL="290513" indent="-163513">
              <a:lnSpc>
                <a:spcPct val="100000"/>
              </a:lnSpc>
              <a:buFont typeface="Courier New" panose="02070309020205020404" pitchFamily="49" charset="0"/>
              <a:buChar char="o"/>
              <a:tabLst/>
              <a:defRPr sz="1400" b="1">
                <a:solidFill>
                  <a:schemeClr val="bg1"/>
                </a:solidFill>
                <a:latin typeface="+mn-lt"/>
                <a:cs typeface="Calibri" panose="020F0502020204030204" pitchFamily="34" charset="0"/>
              </a:defRPr>
            </a:lvl2pPr>
            <a:lvl3pPr marL="523875" indent="-163513">
              <a:lnSpc>
                <a:spcPct val="100000"/>
              </a:lnSpc>
              <a:buFont typeface="Wingdings" pitchFamily="2" charset="2"/>
              <a:buChar char="§"/>
              <a:tabLst/>
              <a:defRPr sz="1400">
                <a:solidFill>
                  <a:schemeClr val="bg1"/>
                </a:solidFill>
                <a:latin typeface="+mn-lt"/>
                <a:cs typeface="Calibri" panose="020F0502020204030204" pitchFamily="34" charset="0"/>
              </a:defRPr>
            </a:lvl3pPr>
            <a:lvl4pPr marL="744538" indent="-163513">
              <a:lnSpc>
                <a:spcPct val="100000"/>
              </a:lnSpc>
              <a:tabLst/>
              <a:defRPr sz="1200">
                <a:solidFill>
                  <a:schemeClr val="bg1"/>
                </a:solidFill>
                <a:latin typeface="+mn-lt"/>
                <a:cs typeface="Calibri" panose="020F0502020204030204" pitchFamily="34" charset="0"/>
              </a:defRPr>
            </a:lvl4pPr>
          </a:lstStyle>
          <a:p>
            <a:pPr lvl="0"/>
            <a:r>
              <a:rPr lang="en-US" dirty="0"/>
              <a:t>Text font is Calibri, 20pt in sentence case</a:t>
            </a:r>
          </a:p>
          <a:p>
            <a:pPr lvl="1"/>
            <a:r>
              <a:rPr lang="en-US" dirty="0"/>
              <a:t>List Font is Calibri Bold, 14pt</a:t>
            </a:r>
          </a:p>
          <a:p>
            <a:pPr lvl="2"/>
            <a:r>
              <a:rPr lang="en-US" dirty="0"/>
              <a:t>List Font is Calibri, 14pt</a:t>
            </a:r>
          </a:p>
          <a:p>
            <a:pPr lvl="3"/>
            <a:r>
              <a:rPr lang="en-US" dirty="0"/>
              <a:t>List Font is Calibri, 12pt</a:t>
            </a:r>
          </a:p>
        </p:txBody>
      </p:sp>
      <p:sp>
        <p:nvSpPr>
          <p:cNvPr id="10" name="Title">
            <a:extLst>
              <a:ext uri="{FF2B5EF4-FFF2-40B4-BE49-F238E27FC236}">
                <a16:creationId xmlns:a16="http://schemas.microsoft.com/office/drawing/2014/main" id="{2000CE8F-1A0D-9C93-5B14-7C4869F0F7F8}"/>
              </a:ext>
            </a:extLst>
          </p:cNvPr>
          <p:cNvSpPr>
            <a:spLocks noGrp="1"/>
          </p:cNvSpPr>
          <p:nvPr>
            <p:ph type="body" sz="quarter" idx="65" hasCustomPrompt="1"/>
          </p:nvPr>
        </p:nvSpPr>
        <p:spPr>
          <a:xfrm>
            <a:off x="688067" y="959454"/>
            <a:ext cx="10787468" cy="430887"/>
          </a:xfrm>
          <a:prstGeom prst="rect">
            <a:avLst/>
          </a:prstGeom>
        </p:spPr>
        <p:txBody>
          <a:bodyPr wrap="square" lIns="0" tIns="0" rIns="0" bIns="0">
            <a:noAutofit/>
          </a:bodyPr>
          <a:lstStyle>
            <a:lvl1pPr marL="0" indent="0">
              <a:lnSpc>
                <a:spcPct val="100000"/>
              </a:lnSpc>
              <a:spcBef>
                <a:spcPts val="0"/>
              </a:spcBef>
              <a:buNone/>
              <a:defRPr b="1" i="0">
                <a:solidFill>
                  <a:schemeClr val="bg1"/>
                </a:solidFill>
                <a:latin typeface="+mj-lt"/>
              </a:defRPr>
            </a:lvl1pPr>
          </a:lstStyle>
          <a:p>
            <a:pPr lvl="0"/>
            <a:r>
              <a:rPr lang="en-US" dirty="0"/>
              <a:t>Title Font is Sitka Text Bold, 28pt in Title Case</a:t>
            </a:r>
          </a:p>
        </p:txBody>
      </p:sp>
      <p:sp>
        <p:nvSpPr>
          <p:cNvPr id="11" name="Section Header">
            <a:extLst>
              <a:ext uri="{FF2B5EF4-FFF2-40B4-BE49-F238E27FC236}">
                <a16:creationId xmlns:a16="http://schemas.microsoft.com/office/drawing/2014/main" id="{90D6B99D-1F26-7A46-D445-626FE00493A6}"/>
              </a:ext>
            </a:extLst>
          </p:cNvPr>
          <p:cNvSpPr>
            <a:spLocks noGrp="1"/>
          </p:cNvSpPr>
          <p:nvPr>
            <p:ph type="body" sz="quarter" idx="50" hasCustomPrompt="1"/>
          </p:nvPr>
        </p:nvSpPr>
        <p:spPr>
          <a:xfrm>
            <a:off x="688068" y="658876"/>
            <a:ext cx="10787634" cy="169277"/>
          </a:xfrm>
          <a:prstGeom prst="rect">
            <a:avLst/>
          </a:prstGeom>
        </p:spPr>
        <p:txBody>
          <a:bodyPr wrap="square" lIns="0" tIns="0" rIns="0" bIns="0">
            <a:noAutofit/>
          </a:bodyPr>
          <a:lstStyle>
            <a:lvl1pPr marL="0" indent="0">
              <a:lnSpc>
                <a:spcPct val="100000"/>
              </a:lnSpc>
              <a:spcBef>
                <a:spcPts val="0"/>
              </a:spcBef>
              <a:buNone/>
              <a:defRPr sz="1100" b="1">
                <a:solidFill>
                  <a:schemeClr val="accent4"/>
                </a:solidFill>
              </a:defRPr>
            </a:lvl1pPr>
          </a:lstStyle>
          <a:p>
            <a:pPr lvl="0"/>
            <a:r>
              <a:rPr lang="en-US" dirty="0"/>
              <a:t>Section Header Font is Calibri Bold, 11pt</a:t>
            </a:r>
          </a:p>
        </p:txBody>
      </p:sp>
      <p:sp>
        <p:nvSpPr>
          <p:cNvPr id="27" name="Text Placeholder 150">
            <a:extLst>
              <a:ext uri="{FF2B5EF4-FFF2-40B4-BE49-F238E27FC236}">
                <a16:creationId xmlns:a16="http://schemas.microsoft.com/office/drawing/2014/main" id="{66BA78B4-7DC6-A52C-6B34-D3C4A4DE9E71}"/>
              </a:ext>
            </a:extLst>
          </p:cNvPr>
          <p:cNvSpPr>
            <a:spLocks noGrp="1"/>
          </p:cNvSpPr>
          <p:nvPr>
            <p:ph type="body" sz="quarter" idx="66" hasCustomPrompt="1"/>
          </p:nvPr>
        </p:nvSpPr>
        <p:spPr>
          <a:xfrm>
            <a:off x="4397977" y="1743863"/>
            <a:ext cx="3358399" cy="357410"/>
          </a:xfrm>
          <a:prstGeom prst="rect">
            <a:avLst/>
          </a:prstGeom>
        </p:spPr>
        <p:txBody>
          <a:bodyPr lIns="0" tIns="0" rIns="0" bIns="0">
            <a:noAutofit/>
          </a:bodyPr>
          <a:lstStyle>
            <a:lvl1pPr marL="0" indent="0">
              <a:lnSpc>
                <a:spcPct val="100000"/>
              </a:lnSpc>
              <a:spcBef>
                <a:spcPts val="0"/>
              </a:spcBef>
              <a:buNone/>
              <a:defRPr sz="2000" b="1">
                <a:solidFill>
                  <a:schemeClr val="bg1"/>
                </a:solidFill>
                <a:latin typeface="+mn-lt"/>
                <a:cs typeface="Calibri" panose="020F0502020204030204" pitchFamily="34" charset="0"/>
              </a:defRPr>
            </a:lvl1pPr>
          </a:lstStyle>
          <a:p>
            <a:pPr lvl="0"/>
            <a:r>
              <a:rPr lang="en-US" dirty="0"/>
              <a:t>Text Font is Calibri Bold, 20pt</a:t>
            </a:r>
          </a:p>
        </p:txBody>
      </p:sp>
      <p:sp>
        <p:nvSpPr>
          <p:cNvPr id="33" name="Copy">
            <a:extLst>
              <a:ext uri="{FF2B5EF4-FFF2-40B4-BE49-F238E27FC236}">
                <a16:creationId xmlns:a16="http://schemas.microsoft.com/office/drawing/2014/main" id="{CE382F7B-2CF6-0CD3-8F93-A3049141383A}"/>
              </a:ext>
            </a:extLst>
          </p:cNvPr>
          <p:cNvSpPr>
            <a:spLocks noGrp="1"/>
          </p:cNvSpPr>
          <p:nvPr>
            <p:ph type="body" sz="quarter" idx="67" hasCustomPrompt="1"/>
          </p:nvPr>
        </p:nvSpPr>
        <p:spPr>
          <a:xfrm>
            <a:off x="4401936" y="2285454"/>
            <a:ext cx="3354432" cy="1486903"/>
          </a:xfrm>
          <a:prstGeom prst="rect">
            <a:avLst/>
          </a:prstGeom>
        </p:spPr>
        <p:txBody>
          <a:bodyPr lIns="0" tIns="0" rIns="0" bIns="0" anchor="t">
            <a:noAutofit/>
          </a:bodyPr>
          <a:lstStyle>
            <a:lvl1pPr marL="0" indent="0">
              <a:lnSpc>
                <a:spcPct val="100000"/>
              </a:lnSpc>
              <a:spcBef>
                <a:spcPts val="0"/>
              </a:spcBef>
              <a:buFont typeface="Arial" panose="020B0604020202020204" pitchFamily="34" charset="0"/>
              <a:buNone/>
              <a:defRPr sz="2000" b="0" i="0">
                <a:solidFill>
                  <a:schemeClr val="bg1"/>
                </a:solidFill>
                <a:latin typeface="+mn-lt"/>
                <a:cs typeface="Calibri" panose="020F0502020204030204" pitchFamily="34" charset="0"/>
              </a:defRPr>
            </a:lvl1pPr>
            <a:lvl2pPr marL="290513" indent="-163513">
              <a:lnSpc>
                <a:spcPct val="100000"/>
              </a:lnSpc>
              <a:buFont typeface="Courier New" panose="02070309020205020404" pitchFamily="49" charset="0"/>
              <a:buChar char="o"/>
              <a:tabLst/>
              <a:defRPr sz="1400" b="1">
                <a:solidFill>
                  <a:schemeClr val="bg1"/>
                </a:solidFill>
                <a:latin typeface="+mn-lt"/>
                <a:cs typeface="Calibri" panose="020F0502020204030204" pitchFamily="34" charset="0"/>
              </a:defRPr>
            </a:lvl2pPr>
            <a:lvl3pPr marL="523875" indent="-163513">
              <a:lnSpc>
                <a:spcPct val="100000"/>
              </a:lnSpc>
              <a:buFont typeface="Wingdings" pitchFamily="2" charset="2"/>
              <a:buChar char="§"/>
              <a:tabLst/>
              <a:defRPr sz="1400">
                <a:solidFill>
                  <a:schemeClr val="bg1"/>
                </a:solidFill>
                <a:latin typeface="+mn-lt"/>
                <a:cs typeface="Calibri" panose="020F0502020204030204" pitchFamily="34" charset="0"/>
              </a:defRPr>
            </a:lvl3pPr>
            <a:lvl4pPr marL="744538" indent="-163513">
              <a:lnSpc>
                <a:spcPct val="100000"/>
              </a:lnSpc>
              <a:tabLst/>
              <a:defRPr sz="1200">
                <a:solidFill>
                  <a:schemeClr val="bg1"/>
                </a:solidFill>
                <a:latin typeface="+mn-lt"/>
                <a:cs typeface="Calibri" panose="020F0502020204030204" pitchFamily="34" charset="0"/>
              </a:defRPr>
            </a:lvl4pPr>
          </a:lstStyle>
          <a:p>
            <a:pPr lvl="0"/>
            <a:r>
              <a:rPr lang="en-US" dirty="0"/>
              <a:t>Text font is Calibri, 20pt in sentence case</a:t>
            </a:r>
          </a:p>
          <a:p>
            <a:pPr lvl="1"/>
            <a:r>
              <a:rPr lang="en-US" dirty="0"/>
              <a:t>List Font is Calibri Bold, 14pt</a:t>
            </a:r>
          </a:p>
          <a:p>
            <a:pPr lvl="2"/>
            <a:r>
              <a:rPr lang="en-US" dirty="0"/>
              <a:t>List Font is Calibri, 14pt</a:t>
            </a:r>
          </a:p>
          <a:p>
            <a:pPr lvl="3"/>
            <a:r>
              <a:rPr lang="en-US" dirty="0"/>
              <a:t>List Font is Calibri, 12pt</a:t>
            </a:r>
          </a:p>
        </p:txBody>
      </p:sp>
      <p:sp>
        <p:nvSpPr>
          <p:cNvPr id="35" name="Text Placeholder 150">
            <a:extLst>
              <a:ext uri="{FF2B5EF4-FFF2-40B4-BE49-F238E27FC236}">
                <a16:creationId xmlns:a16="http://schemas.microsoft.com/office/drawing/2014/main" id="{70086F24-B9C3-2A6B-F2DD-3246EFD6FFEC}"/>
              </a:ext>
            </a:extLst>
          </p:cNvPr>
          <p:cNvSpPr>
            <a:spLocks noGrp="1"/>
          </p:cNvSpPr>
          <p:nvPr>
            <p:ph type="body" sz="quarter" idx="68" hasCustomPrompt="1"/>
          </p:nvPr>
        </p:nvSpPr>
        <p:spPr>
          <a:xfrm>
            <a:off x="8118882" y="1743863"/>
            <a:ext cx="3358399" cy="357410"/>
          </a:xfrm>
          <a:prstGeom prst="rect">
            <a:avLst/>
          </a:prstGeom>
        </p:spPr>
        <p:txBody>
          <a:bodyPr lIns="0" tIns="0" rIns="0" bIns="0">
            <a:noAutofit/>
          </a:bodyPr>
          <a:lstStyle>
            <a:lvl1pPr marL="0" indent="0">
              <a:lnSpc>
                <a:spcPct val="100000"/>
              </a:lnSpc>
              <a:spcBef>
                <a:spcPts val="0"/>
              </a:spcBef>
              <a:buNone/>
              <a:defRPr sz="2000" b="1">
                <a:solidFill>
                  <a:schemeClr val="bg1"/>
                </a:solidFill>
                <a:latin typeface="+mn-lt"/>
                <a:cs typeface="Calibri" panose="020F0502020204030204" pitchFamily="34" charset="0"/>
              </a:defRPr>
            </a:lvl1pPr>
          </a:lstStyle>
          <a:p>
            <a:pPr lvl="0"/>
            <a:r>
              <a:rPr lang="en-US" dirty="0"/>
              <a:t>Text Font is Calibri Bold, 20pt</a:t>
            </a:r>
          </a:p>
        </p:txBody>
      </p:sp>
      <p:sp>
        <p:nvSpPr>
          <p:cNvPr id="36" name="Copy">
            <a:extLst>
              <a:ext uri="{FF2B5EF4-FFF2-40B4-BE49-F238E27FC236}">
                <a16:creationId xmlns:a16="http://schemas.microsoft.com/office/drawing/2014/main" id="{ED6F535A-3393-036C-1181-B81B02F86492}"/>
              </a:ext>
            </a:extLst>
          </p:cNvPr>
          <p:cNvSpPr>
            <a:spLocks noGrp="1"/>
          </p:cNvSpPr>
          <p:nvPr>
            <p:ph type="body" sz="quarter" idx="69" hasCustomPrompt="1"/>
          </p:nvPr>
        </p:nvSpPr>
        <p:spPr>
          <a:xfrm>
            <a:off x="8122841" y="2285454"/>
            <a:ext cx="3354432" cy="1486903"/>
          </a:xfrm>
          <a:prstGeom prst="rect">
            <a:avLst/>
          </a:prstGeom>
        </p:spPr>
        <p:txBody>
          <a:bodyPr lIns="0" tIns="0" rIns="0" bIns="0" anchor="t">
            <a:noAutofit/>
          </a:bodyPr>
          <a:lstStyle>
            <a:lvl1pPr marL="0" indent="0">
              <a:lnSpc>
                <a:spcPct val="100000"/>
              </a:lnSpc>
              <a:spcBef>
                <a:spcPts val="0"/>
              </a:spcBef>
              <a:buFont typeface="Arial" panose="020B0604020202020204" pitchFamily="34" charset="0"/>
              <a:buNone/>
              <a:defRPr sz="2000" b="0" i="0">
                <a:solidFill>
                  <a:schemeClr val="bg1"/>
                </a:solidFill>
                <a:latin typeface="+mn-lt"/>
                <a:cs typeface="Calibri" panose="020F0502020204030204" pitchFamily="34" charset="0"/>
              </a:defRPr>
            </a:lvl1pPr>
            <a:lvl2pPr marL="290513" indent="-163513">
              <a:lnSpc>
                <a:spcPct val="100000"/>
              </a:lnSpc>
              <a:buFont typeface="Courier New" panose="02070309020205020404" pitchFamily="49" charset="0"/>
              <a:buChar char="o"/>
              <a:tabLst/>
              <a:defRPr sz="1400" b="1">
                <a:solidFill>
                  <a:schemeClr val="bg1"/>
                </a:solidFill>
                <a:latin typeface="+mn-lt"/>
                <a:cs typeface="Calibri" panose="020F0502020204030204" pitchFamily="34" charset="0"/>
              </a:defRPr>
            </a:lvl2pPr>
            <a:lvl3pPr marL="523875" indent="-163513">
              <a:lnSpc>
                <a:spcPct val="100000"/>
              </a:lnSpc>
              <a:buFont typeface="Wingdings" pitchFamily="2" charset="2"/>
              <a:buChar char="§"/>
              <a:tabLst/>
              <a:defRPr sz="1400">
                <a:solidFill>
                  <a:schemeClr val="bg1"/>
                </a:solidFill>
                <a:latin typeface="+mn-lt"/>
                <a:cs typeface="Calibri" panose="020F0502020204030204" pitchFamily="34" charset="0"/>
              </a:defRPr>
            </a:lvl3pPr>
            <a:lvl4pPr marL="744538" indent="-163513">
              <a:lnSpc>
                <a:spcPct val="100000"/>
              </a:lnSpc>
              <a:tabLst/>
              <a:defRPr sz="1200">
                <a:solidFill>
                  <a:schemeClr val="bg1"/>
                </a:solidFill>
                <a:latin typeface="+mn-lt"/>
                <a:cs typeface="Calibri" panose="020F0502020204030204" pitchFamily="34" charset="0"/>
              </a:defRPr>
            </a:lvl4pPr>
          </a:lstStyle>
          <a:p>
            <a:pPr lvl="0"/>
            <a:r>
              <a:rPr lang="en-US" dirty="0"/>
              <a:t>Text font is Calibri, 20pt in sentence case</a:t>
            </a:r>
          </a:p>
          <a:p>
            <a:pPr lvl="1"/>
            <a:r>
              <a:rPr lang="en-US" dirty="0"/>
              <a:t>List Font is Calibri Bold, 14pt</a:t>
            </a:r>
          </a:p>
          <a:p>
            <a:pPr lvl="2"/>
            <a:r>
              <a:rPr lang="en-US" dirty="0"/>
              <a:t>List Font is Calibri, 14pt</a:t>
            </a:r>
          </a:p>
          <a:p>
            <a:pPr lvl="3"/>
            <a:r>
              <a:rPr lang="en-US" dirty="0"/>
              <a:t>List Font is Calibri, 12pt</a:t>
            </a:r>
          </a:p>
        </p:txBody>
      </p:sp>
      <p:sp>
        <p:nvSpPr>
          <p:cNvPr id="59" name="Text Placeholder 150">
            <a:extLst>
              <a:ext uri="{FF2B5EF4-FFF2-40B4-BE49-F238E27FC236}">
                <a16:creationId xmlns:a16="http://schemas.microsoft.com/office/drawing/2014/main" id="{954A9240-EE3E-8FBD-D6D4-E91D7B995852}"/>
              </a:ext>
            </a:extLst>
          </p:cNvPr>
          <p:cNvSpPr>
            <a:spLocks noGrp="1"/>
          </p:cNvSpPr>
          <p:nvPr>
            <p:ph type="body" sz="quarter" idx="70" hasCustomPrompt="1"/>
          </p:nvPr>
        </p:nvSpPr>
        <p:spPr>
          <a:xfrm>
            <a:off x="684107" y="4134794"/>
            <a:ext cx="3358399" cy="357410"/>
          </a:xfrm>
          <a:prstGeom prst="rect">
            <a:avLst/>
          </a:prstGeom>
        </p:spPr>
        <p:txBody>
          <a:bodyPr lIns="0" tIns="0" rIns="0" bIns="0">
            <a:noAutofit/>
          </a:bodyPr>
          <a:lstStyle>
            <a:lvl1pPr marL="0" indent="0">
              <a:lnSpc>
                <a:spcPct val="100000"/>
              </a:lnSpc>
              <a:spcBef>
                <a:spcPts val="0"/>
              </a:spcBef>
              <a:buNone/>
              <a:defRPr sz="2000" b="1">
                <a:solidFill>
                  <a:schemeClr val="bg1"/>
                </a:solidFill>
                <a:latin typeface="+mn-lt"/>
                <a:cs typeface="Calibri" panose="020F0502020204030204" pitchFamily="34" charset="0"/>
              </a:defRPr>
            </a:lvl1pPr>
          </a:lstStyle>
          <a:p>
            <a:pPr lvl="0"/>
            <a:r>
              <a:rPr lang="en-US" dirty="0"/>
              <a:t>Text Font is Calibri Bold, 20pt</a:t>
            </a:r>
          </a:p>
        </p:txBody>
      </p:sp>
      <p:sp>
        <p:nvSpPr>
          <p:cNvPr id="60" name="Copy">
            <a:extLst>
              <a:ext uri="{FF2B5EF4-FFF2-40B4-BE49-F238E27FC236}">
                <a16:creationId xmlns:a16="http://schemas.microsoft.com/office/drawing/2014/main" id="{CB31C255-68B3-6384-AC90-26C06BAD0AD6}"/>
              </a:ext>
            </a:extLst>
          </p:cNvPr>
          <p:cNvSpPr>
            <a:spLocks noGrp="1"/>
          </p:cNvSpPr>
          <p:nvPr>
            <p:ph type="body" sz="quarter" idx="71" hasCustomPrompt="1"/>
          </p:nvPr>
        </p:nvSpPr>
        <p:spPr>
          <a:xfrm>
            <a:off x="688066" y="4676385"/>
            <a:ext cx="3354432" cy="1486903"/>
          </a:xfrm>
          <a:prstGeom prst="rect">
            <a:avLst/>
          </a:prstGeom>
        </p:spPr>
        <p:txBody>
          <a:bodyPr lIns="0" tIns="0" rIns="0" bIns="0" anchor="t">
            <a:noAutofit/>
          </a:bodyPr>
          <a:lstStyle>
            <a:lvl1pPr marL="0" indent="0">
              <a:lnSpc>
                <a:spcPct val="100000"/>
              </a:lnSpc>
              <a:spcBef>
                <a:spcPts val="0"/>
              </a:spcBef>
              <a:buFont typeface="Arial" panose="020B0604020202020204" pitchFamily="34" charset="0"/>
              <a:buNone/>
              <a:defRPr sz="2000" b="0" i="0">
                <a:solidFill>
                  <a:schemeClr val="bg1"/>
                </a:solidFill>
                <a:latin typeface="+mn-lt"/>
                <a:cs typeface="Calibri" panose="020F0502020204030204" pitchFamily="34" charset="0"/>
              </a:defRPr>
            </a:lvl1pPr>
            <a:lvl2pPr marL="290513" indent="-163513">
              <a:lnSpc>
                <a:spcPct val="100000"/>
              </a:lnSpc>
              <a:buFont typeface="Courier New" panose="02070309020205020404" pitchFamily="49" charset="0"/>
              <a:buChar char="o"/>
              <a:tabLst/>
              <a:defRPr sz="1400" b="1">
                <a:solidFill>
                  <a:schemeClr val="bg1"/>
                </a:solidFill>
                <a:latin typeface="+mn-lt"/>
                <a:cs typeface="Calibri" panose="020F0502020204030204" pitchFamily="34" charset="0"/>
              </a:defRPr>
            </a:lvl2pPr>
            <a:lvl3pPr marL="523875" indent="-163513">
              <a:lnSpc>
                <a:spcPct val="100000"/>
              </a:lnSpc>
              <a:buFont typeface="Wingdings" pitchFamily="2" charset="2"/>
              <a:buChar char="§"/>
              <a:tabLst/>
              <a:defRPr sz="1400">
                <a:solidFill>
                  <a:schemeClr val="bg1"/>
                </a:solidFill>
                <a:latin typeface="+mn-lt"/>
                <a:cs typeface="Calibri" panose="020F0502020204030204" pitchFamily="34" charset="0"/>
              </a:defRPr>
            </a:lvl3pPr>
            <a:lvl4pPr marL="744538" indent="-163513">
              <a:lnSpc>
                <a:spcPct val="100000"/>
              </a:lnSpc>
              <a:tabLst/>
              <a:defRPr sz="1200">
                <a:solidFill>
                  <a:schemeClr val="bg1"/>
                </a:solidFill>
                <a:latin typeface="+mn-lt"/>
                <a:cs typeface="Calibri" panose="020F0502020204030204" pitchFamily="34" charset="0"/>
              </a:defRPr>
            </a:lvl4pPr>
          </a:lstStyle>
          <a:p>
            <a:pPr lvl="0"/>
            <a:r>
              <a:rPr lang="en-US" dirty="0"/>
              <a:t>Text font is Calibri, 20pt in sentence case</a:t>
            </a:r>
          </a:p>
          <a:p>
            <a:pPr lvl="1"/>
            <a:r>
              <a:rPr lang="en-US" dirty="0"/>
              <a:t>List Font is Calibri Bold, 14pt</a:t>
            </a:r>
          </a:p>
          <a:p>
            <a:pPr lvl="2"/>
            <a:r>
              <a:rPr lang="en-US" dirty="0"/>
              <a:t>List Font is Calibri, 14pt</a:t>
            </a:r>
          </a:p>
          <a:p>
            <a:pPr lvl="3"/>
            <a:r>
              <a:rPr lang="en-US" dirty="0"/>
              <a:t>List Font is Calibri, 12pt</a:t>
            </a:r>
          </a:p>
        </p:txBody>
      </p:sp>
      <p:sp>
        <p:nvSpPr>
          <p:cNvPr id="62" name="Text Placeholder 150">
            <a:extLst>
              <a:ext uri="{FF2B5EF4-FFF2-40B4-BE49-F238E27FC236}">
                <a16:creationId xmlns:a16="http://schemas.microsoft.com/office/drawing/2014/main" id="{2045002E-48E5-1D2F-FEA5-EA87BA8F07BF}"/>
              </a:ext>
            </a:extLst>
          </p:cNvPr>
          <p:cNvSpPr>
            <a:spLocks noGrp="1"/>
          </p:cNvSpPr>
          <p:nvPr>
            <p:ph type="body" sz="quarter" idx="72" hasCustomPrompt="1"/>
          </p:nvPr>
        </p:nvSpPr>
        <p:spPr>
          <a:xfrm>
            <a:off x="4397977" y="4134794"/>
            <a:ext cx="3358399" cy="357410"/>
          </a:xfrm>
          <a:prstGeom prst="rect">
            <a:avLst/>
          </a:prstGeom>
        </p:spPr>
        <p:txBody>
          <a:bodyPr lIns="0" tIns="0" rIns="0" bIns="0">
            <a:noAutofit/>
          </a:bodyPr>
          <a:lstStyle>
            <a:lvl1pPr marL="0" indent="0">
              <a:lnSpc>
                <a:spcPct val="100000"/>
              </a:lnSpc>
              <a:spcBef>
                <a:spcPts val="0"/>
              </a:spcBef>
              <a:buNone/>
              <a:defRPr sz="2000" b="1">
                <a:solidFill>
                  <a:schemeClr val="bg1"/>
                </a:solidFill>
                <a:latin typeface="+mn-lt"/>
                <a:cs typeface="Calibri" panose="020F0502020204030204" pitchFamily="34" charset="0"/>
              </a:defRPr>
            </a:lvl1pPr>
          </a:lstStyle>
          <a:p>
            <a:pPr lvl="0"/>
            <a:r>
              <a:rPr lang="en-US" dirty="0"/>
              <a:t>Text Font is Calibri Bold, 20pt</a:t>
            </a:r>
          </a:p>
        </p:txBody>
      </p:sp>
      <p:sp>
        <p:nvSpPr>
          <p:cNvPr id="63" name="Copy">
            <a:extLst>
              <a:ext uri="{FF2B5EF4-FFF2-40B4-BE49-F238E27FC236}">
                <a16:creationId xmlns:a16="http://schemas.microsoft.com/office/drawing/2014/main" id="{FE7E0E08-1CAB-F872-6B7A-FBE616334B12}"/>
              </a:ext>
            </a:extLst>
          </p:cNvPr>
          <p:cNvSpPr>
            <a:spLocks noGrp="1"/>
          </p:cNvSpPr>
          <p:nvPr>
            <p:ph type="body" sz="quarter" idx="73" hasCustomPrompt="1"/>
          </p:nvPr>
        </p:nvSpPr>
        <p:spPr>
          <a:xfrm>
            <a:off x="4401936" y="4676385"/>
            <a:ext cx="3354432" cy="1486903"/>
          </a:xfrm>
          <a:prstGeom prst="rect">
            <a:avLst/>
          </a:prstGeom>
        </p:spPr>
        <p:txBody>
          <a:bodyPr lIns="0" tIns="0" rIns="0" bIns="0" anchor="t">
            <a:noAutofit/>
          </a:bodyPr>
          <a:lstStyle>
            <a:lvl1pPr marL="0" indent="0">
              <a:lnSpc>
                <a:spcPct val="100000"/>
              </a:lnSpc>
              <a:spcBef>
                <a:spcPts val="0"/>
              </a:spcBef>
              <a:buFont typeface="Arial" panose="020B0604020202020204" pitchFamily="34" charset="0"/>
              <a:buNone/>
              <a:defRPr sz="2000" b="0" i="0">
                <a:solidFill>
                  <a:schemeClr val="bg1"/>
                </a:solidFill>
                <a:latin typeface="+mn-lt"/>
                <a:cs typeface="Calibri" panose="020F0502020204030204" pitchFamily="34" charset="0"/>
              </a:defRPr>
            </a:lvl1pPr>
            <a:lvl2pPr marL="290513" indent="-163513">
              <a:lnSpc>
                <a:spcPct val="100000"/>
              </a:lnSpc>
              <a:buFont typeface="Courier New" panose="02070309020205020404" pitchFamily="49" charset="0"/>
              <a:buChar char="o"/>
              <a:tabLst/>
              <a:defRPr sz="1400" b="1">
                <a:solidFill>
                  <a:schemeClr val="bg1"/>
                </a:solidFill>
                <a:latin typeface="+mn-lt"/>
                <a:cs typeface="Calibri" panose="020F0502020204030204" pitchFamily="34" charset="0"/>
              </a:defRPr>
            </a:lvl2pPr>
            <a:lvl3pPr marL="523875" indent="-163513">
              <a:lnSpc>
                <a:spcPct val="100000"/>
              </a:lnSpc>
              <a:buFont typeface="Wingdings" pitchFamily="2" charset="2"/>
              <a:buChar char="§"/>
              <a:tabLst/>
              <a:defRPr sz="1400">
                <a:solidFill>
                  <a:schemeClr val="bg1"/>
                </a:solidFill>
                <a:latin typeface="+mn-lt"/>
                <a:cs typeface="Calibri" panose="020F0502020204030204" pitchFamily="34" charset="0"/>
              </a:defRPr>
            </a:lvl3pPr>
            <a:lvl4pPr marL="744538" indent="-163513">
              <a:lnSpc>
                <a:spcPct val="100000"/>
              </a:lnSpc>
              <a:tabLst/>
              <a:defRPr sz="1200">
                <a:solidFill>
                  <a:schemeClr val="bg1"/>
                </a:solidFill>
                <a:latin typeface="+mn-lt"/>
                <a:cs typeface="Calibri" panose="020F0502020204030204" pitchFamily="34" charset="0"/>
              </a:defRPr>
            </a:lvl4pPr>
          </a:lstStyle>
          <a:p>
            <a:pPr lvl="0"/>
            <a:r>
              <a:rPr lang="en-US" dirty="0"/>
              <a:t>Text font is Calibri, 20pt in sentence case</a:t>
            </a:r>
          </a:p>
          <a:p>
            <a:pPr lvl="1"/>
            <a:r>
              <a:rPr lang="en-US" dirty="0"/>
              <a:t>List Font is Calibri Bold, 14pt</a:t>
            </a:r>
          </a:p>
          <a:p>
            <a:pPr lvl="2"/>
            <a:r>
              <a:rPr lang="en-US" dirty="0"/>
              <a:t>List Font is Calibri, 14pt</a:t>
            </a:r>
          </a:p>
          <a:p>
            <a:pPr lvl="3"/>
            <a:r>
              <a:rPr lang="en-US" dirty="0"/>
              <a:t>List Font is Calibri, 12pt</a:t>
            </a:r>
          </a:p>
        </p:txBody>
      </p:sp>
      <p:sp>
        <p:nvSpPr>
          <p:cNvPr id="64" name="Text Placeholder 150">
            <a:extLst>
              <a:ext uri="{FF2B5EF4-FFF2-40B4-BE49-F238E27FC236}">
                <a16:creationId xmlns:a16="http://schemas.microsoft.com/office/drawing/2014/main" id="{9AF6708A-FDD2-1D8E-E265-860FA41A7602}"/>
              </a:ext>
            </a:extLst>
          </p:cNvPr>
          <p:cNvSpPr>
            <a:spLocks noGrp="1"/>
          </p:cNvSpPr>
          <p:nvPr>
            <p:ph type="body" sz="quarter" idx="74" hasCustomPrompt="1"/>
          </p:nvPr>
        </p:nvSpPr>
        <p:spPr>
          <a:xfrm>
            <a:off x="8118882" y="4134794"/>
            <a:ext cx="3358399" cy="357410"/>
          </a:xfrm>
          <a:prstGeom prst="rect">
            <a:avLst/>
          </a:prstGeom>
        </p:spPr>
        <p:txBody>
          <a:bodyPr lIns="0" tIns="0" rIns="0" bIns="0">
            <a:noAutofit/>
          </a:bodyPr>
          <a:lstStyle>
            <a:lvl1pPr marL="0" indent="0">
              <a:lnSpc>
                <a:spcPct val="100000"/>
              </a:lnSpc>
              <a:spcBef>
                <a:spcPts val="0"/>
              </a:spcBef>
              <a:buNone/>
              <a:defRPr sz="2000" b="1">
                <a:solidFill>
                  <a:schemeClr val="bg1"/>
                </a:solidFill>
                <a:latin typeface="+mn-lt"/>
                <a:cs typeface="Calibri" panose="020F0502020204030204" pitchFamily="34" charset="0"/>
              </a:defRPr>
            </a:lvl1pPr>
          </a:lstStyle>
          <a:p>
            <a:pPr lvl="0"/>
            <a:r>
              <a:rPr lang="en-US" dirty="0"/>
              <a:t>Text Font is Calibri Bold, 20pt</a:t>
            </a:r>
          </a:p>
        </p:txBody>
      </p:sp>
      <p:sp>
        <p:nvSpPr>
          <p:cNvPr id="65" name="Copy">
            <a:extLst>
              <a:ext uri="{FF2B5EF4-FFF2-40B4-BE49-F238E27FC236}">
                <a16:creationId xmlns:a16="http://schemas.microsoft.com/office/drawing/2014/main" id="{0B77E1BF-C399-9AA4-9D31-27B23A4EAFB9}"/>
              </a:ext>
            </a:extLst>
          </p:cNvPr>
          <p:cNvSpPr>
            <a:spLocks noGrp="1"/>
          </p:cNvSpPr>
          <p:nvPr>
            <p:ph type="body" sz="quarter" idx="75" hasCustomPrompt="1"/>
          </p:nvPr>
        </p:nvSpPr>
        <p:spPr>
          <a:xfrm>
            <a:off x="8122841" y="4676385"/>
            <a:ext cx="3354432" cy="1486903"/>
          </a:xfrm>
          <a:prstGeom prst="rect">
            <a:avLst/>
          </a:prstGeom>
        </p:spPr>
        <p:txBody>
          <a:bodyPr lIns="0" tIns="0" rIns="0" bIns="0" anchor="t">
            <a:noAutofit/>
          </a:bodyPr>
          <a:lstStyle>
            <a:lvl1pPr marL="0" indent="0">
              <a:lnSpc>
                <a:spcPct val="100000"/>
              </a:lnSpc>
              <a:spcBef>
                <a:spcPts val="0"/>
              </a:spcBef>
              <a:buFont typeface="Arial" panose="020B0604020202020204" pitchFamily="34" charset="0"/>
              <a:buNone/>
              <a:defRPr sz="2000" b="0" i="0">
                <a:solidFill>
                  <a:schemeClr val="bg1"/>
                </a:solidFill>
                <a:latin typeface="+mn-lt"/>
                <a:cs typeface="Calibri" panose="020F0502020204030204" pitchFamily="34" charset="0"/>
              </a:defRPr>
            </a:lvl1pPr>
            <a:lvl2pPr marL="290513" indent="-163513">
              <a:lnSpc>
                <a:spcPct val="100000"/>
              </a:lnSpc>
              <a:buFont typeface="Courier New" panose="02070309020205020404" pitchFamily="49" charset="0"/>
              <a:buChar char="o"/>
              <a:tabLst/>
              <a:defRPr sz="1400" b="1">
                <a:solidFill>
                  <a:schemeClr val="bg1"/>
                </a:solidFill>
                <a:latin typeface="+mn-lt"/>
                <a:cs typeface="Calibri" panose="020F0502020204030204" pitchFamily="34" charset="0"/>
              </a:defRPr>
            </a:lvl2pPr>
            <a:lvl3pPr marL="523875" indent="-163513">
              <a:lnSpc>
                <a:spcPct val="100000"/>
              </a:lnSpc>
              <a:buFont typeface="Wingdings" pitchFamily="2" charset="2"/>
              <a:buChar char="§"/>
              <a:tabLst/>
              <a:defRPr sz="1400">
                <a:solidFill>
                  <a:schemeClr val="bg1"/>
                </a:solidFill>
                <a:latin typeface="+mn-lt"/>
                <a:cs typeface="Calibri" panose="020F0502020204030204" pitchFamily="34" charset="0"/>
              </a:defRPr>
            </a:lvl3pPr>
            <a:lvl4pPr marL="744538" indent="-163513">
              <a:lnSpc>
                <a:spcPct val="100000"/>
              </a:lnSpc>
              <a:tabLst/>
              <a:defRPr sz="1200">
                <a:solidFill>
                  <a:schemeClr val="bg1"/>
                </a:solidFill>
                <a:latin typeface="+mn-lt"/>
                <a:cs typeface="Calibri" panose="020F0502020204030204" pitchFamily="34" charset="0"/>
              </a:defRPr>
            </a:lvl4pPr>
          </a:lstStyle>
          <a:p>
            <a:pPr lvl="0"/>
            <a:r>
              <a:rPr lang="en-US" dirty="0"/>
              <a:t>Text font is Calibri, 20pt in sentence case</a:t>
            </a:r>
          </a:p>
          <a:p>
            <a:pPr lvl="1"/>
            <a:r>
              <a:rPr lang="en-US" dirty="0"/>
              <a:t>List Font is Calibri Bold, 14pt</a:t>
            </a:r>
          </a:p>
          <a:p>
            <a:pPr lvl="2"/>
            <a:r>
              <a:rPr lang="en-US" dirty="0"/>
              <a:t>List Font is Calibri, 14pt</a:t>
            </a:r>
          </a:p>
          <a:p>
            <a:pPr lvl="3"/>
            <a:r>
              <a:rPr lang="en-US" dirty="0"/>
              <a:t>List Font is Calibri, 12pt</a:t>
            </a:r>
          </a:p>
        </p:txBody>
      </p:sp>
    </p:spTree>
    <p:extLst>
      <p:ext uri="{BB962C8B-B14F-4D97-AF65-F5344CB8AC3E}">
        <p14:creationId xmlns:p14="http://schemas.microsoft.com/office/powerpoint/2010/main" val="1137340740"/>
      </p:ext>
    </p:extLst>
  </p:cSld>
  <p:clrMapOvr>
    <a:masterClrMapping/>
  </p:clrMapOvr>
  <p:extLst>
    <p:ext uri="{DCECCB84-F9BA-43D5-87BE-67443E8EF086}">
      <p15:sldGuideLst xmlns:p15="http://schemas.microsoft.com/office/powerpoint/2012/main">
        <p15:guide id="1" pos="3840">
          <p15:clr>
            <a:srgbClr val="FBAE40"/>
          </p15:clr>
        </p15:guide>
      </p15:sldGuideLst>
    </p:ext>
  </p:extLst>
</p:sldLayout>
</file>

<file path=ppt/slideLayouts/slideLayout163.xml><?xml version="1.0" encoding="utf-8"?>
<p:sldLayout xmlns:a="http://schemas.openxmlformats.org/drawingml/2006/main" xmlns:r="http://schemas.openxmlformats.org/officeDocument/2006/relationships" xmlns:p="http://schemas.openxmlformats.org/presentationml/2006/main" preserve="1" userDrawn="1">
  <p:cSld name="Content 14">
    <p:spTree>
      <p:nvGrpSpPr>
        <p:cNvPr id="1" name=""/>
        <p:cNvGrpSpPr/>
        <p:nvPr/>
      </p:nvGrpSpPr>
      <p:grpSpPr>
        <a:xfrm>
          <a:off x="0" y="0"/>
          <a:ext cx="0" cy="0"/>
          <a:chOff x="0" y="0"/>
          <a:chExt cx="0" cy="0"/>
        </a:xfrm>
      </p:grpSpPr>
      <p:pic>
        <p:nvPicPr>
          <p:cNvPr id="41" name="Value Chain">
            <a:extLst>
              <a:ext uri="{FF2B5EF4-FFF2-40B4-BE49-F238E27FC236}">
                <a16:creationId xmlns:a16="http://schemas.microsoft.com/office/drawing/2014/main" id="{9583CE39-57B0-90D5-40B4-BFFA303A67E1}"/>
              </a:ext>
            </a:extLst>
          </p:cNvPr>
          <p:cNvPicPr>
            <a:picLocks noChangeAspect="1"/>
          </p:cNvPicPr>
          <p:nvPr userDrawn="1"/>
        </p:nvPicPr>
        <p:blipFill>
          <a:blip r:embed="rId2"/>
          <a:stretch>
            <a:fillRect/>
          </a:stretch>
        </p:blipFill>
        <p:spPr>
          <a:xfrm>
            <a:off x="0" y="6705600"/>
            <a:ext cx="12192000" cy="152400"/>
          </a:xfrm>
          <a:prstGeom prst="rect">
            <a:avLst/>
          </a:prstGeom>
        </p:spPr>
      </p:pic>
      <p:sp>
        <p:nvSpPr>
          <p:cNvPr id="3" name="Page Number">
            <a:extLst>
              <a:ext uri="{FF2B5EF4-FFF2-40B4-BE49-F238E27FC236}">
                <a16:creationId xmlns:a16="http://schemas.microsoft.com/office/drawing/2014/main" id="{937032C5-F4A4-C463-E13E-AF3966060229}"/>
              </a:ext>
            </a:extLst>
          </p:cNvPr>
          <p:cNvSpPr txBox="1"/>
          <p:nvPr userDrawn="1"/>
        </p:nvSpPr>
        <p:spPr>
          <a:xfrm>
            <a:off x="11725057" y="76801"/>
            <a:ext cx="583933" cy="153888"/>
          </a:xfrm>
          <a:prstGeom prst="rect">
            <a:avLst/>
          </a:prstGeom>
          <a:noFill/>
        </p:spPr>
        <p:txBody>
          <a:bodyPr wrap="square" lIns="0" tIns="0" rIns="0" bIns="0" rtlCol="0" anchor="ctr" anchorCtr="0">
            <a:noAutofit/>
          </a:bodyPr>
          <a:lstStyle/>
          <a:p>
            <a:pPr algn="ctr"/>
            <a:fld id="{B49023F9-1F1A-4EC8-9204-C35E5AB6C15C}" type="slidenum">
              <a:rPr lang="en-US" sz="1000" smtClean="0">
                <a:solidFill>
                  <a:srgbClr val="012169"/>
                </a:solidFill>
                <a:latin typeface="+mj-lt"/>
              </a:rPr>
              <a:pPr algn="ctr"/>
              <a:t>‹#›</a:t>
            </a:fld>
            <a:endParaRPr lang="en-US" sz="1000">
              <a:solidFill>
                <a:srgbClr val="012169"/>
              </a:solidFill>
              <a:latin typeface="+mj-lt"/>
            </a:endParaRPr>
          </a:p>
        </p:txBody>
      </p:sp>
      <p:sp>
        <p:nvSpPr>
          <p:cNvPr id="4" name="Proprietary Statement">
            <a:extLst>
              <a:ext uri="{FF2B5EF4-FFF2-40B4-BE49-F238E27FC236}">
                <a16:creationId xmlns:a16="http://schemas.microsoft.com/office/drawing/2014/main" id="{C7A47564-4584-F59A-41D8-B2C69180D873}"/>
              </a:ext>
            </a:extLst>
          </p:cNvPr>
          <p:cNvSpPr txBox="1"/>
          <p:nvPr userDrawn="1"/>
        </p:nvSpPr>
        <p:spPr>
          <a:xfrm rot="5400000">
            <a:off x="11015684" y="1173468"/>
            <a:ext cx="1949939" cy="275129"/>
          </a:xfrm>
          <a:prstGeom prst="rect">
            <a:avLst/>
          </a:prstGeom>
          <a:noFill/>
        </p:spPr>
        <p:txBody>
          <a:bodyPr wrap="square" rtlCol="0">
            <a:noAutofit/>
          </a:bodyPr>
          <a:lstStyle/>
          <a:p>
            <a:r>
              <a:rPr lang="en-US" sz="800">
                <a:solidFill>
                  <a:srgbClr val="012169"/>
                </a:solidFill>
                <a:latin typeface="+mn-lt"/>
                <a:cs typeface="Calibri" panose="020F0502020204030204" pitchFamily="34" charset="0"/>
              </a:rPr>
              <a:t>Proprietary business information of ADM.</a:t>
            </a:r>
          </a:p>
        </p:txBody>
      </p:sp>
    </p:spTree>
    <p:extLst>
      <p:ext uri="{BB962C8B-B14F-4D97-AF65-F5344CB8AC3E}">
        <p14:creationId xmlns:p14="http://schemas.microsoft.com/office/powerpoint/2010/main" val="1397202730"/>
      </p:ext>
    </p:extLst>
  </p:cSld>
  <p:clrMapOvr>
    <a:masterClrMapping/>
  </p:clrMapOvr>
  <p:extLst>
    <p:ext uri="{DCECCB84-F9BA-43D5-87BE-67443E8EF086}">
      <p15:sldGuideLst xmlns:p15="http://schemas.microsoft.com/office/powerpoint/2012/main">
        <p15:guide id="1" pos="3840">
          <p15:clr>
            <a:srgbClr val="FBAE40"/>
          </p15:clr>
        </p15:guide>
      </p15:sldGuideLst>
    </p:ext>
  </p:extLst>
</p:sldLayout>
</file>

<file path=ppt/slideLayouts/slideLayout164.xml><?xml version="1.0" encoding="utf-8"?>
<p:sldLayout xmlns:a="http://schemas.openxmlformats.org/drawingml/2006/main" xmlns:r="http://schemas.openxmlformats.org/officeDocument/2006/relationships" xmlns:p="http://schemas.openxmlformats.org/presentationml/2006/main" preserve="1" userDrawn="1">
  <p:cSld name="Content + Table">
    <p:spTree>
      <p:nvGrpSpPr>
        <p:cNvPr id="1" name=""/>
        <p:cNvGrpSpPr/>
        <p:nvPr/>
      </p:nvGrpSpPr>
      <p:grpSpPr>
        <a:xfrm>
          <a:off x="0" y="0"/>
          <a:ext cx="0" cy="0"/>
          <a:chOff x="0" y="0"/>
          <a:chExt cx="0" cy="0"/>
        </a:xfrm>
      </p:grpSpPr>
      <p:sp>
        <p:nvSpPr>
          <p:cNvPr id="6" name="Corner Shape">
            <a:extLst>
              <a:ext uri="{FF2B5EF4-FFF2-40B4-BE49-F238E27FC236}">
                <a16:creationId xmlns:a16="http://schemas.microsoft.com/office/drawing/2014/main" id="{26658416-3533-432D-580C-BA0F2E5452F7}"/>
              </a:ext>
            </a:extLst>
          </p:cNvPr>
          <p:cNvSpPr/>
          <p:nvPr userDrawn="1"/>
        </p:nvSpPr>
        <p:spPr>
          <a:xfrm>
            <a:off x="8478918" y="5169788"/>
            <a:ext cx="3715876" cy="1690969"/>
          </a:xfrm>
          <a:custGeom>
            <a:avLst/>
            <a:gdLst>
              <a:gd name="connsiteX0" fmla="*/ 0 w 3715876"/>
              <a:gd name="connsiteY0" fmla="*/ 1690969 h 1690969"/>
              <a:gd name="connsiteX1" fmla="*/ 3715877 w 3715876"/>
              <a:gd name="connsiteY1" fmla="*/ 1690969 h 1690969"/>
              <a:gd name="connsiteX2" fmla="*/ 3715877 w 3715876"/>
              <a:gd name="connsiteY2" fmla="*/ 0 h 1690969"/>
              <a:gd name="connsiteX3" fmla="*/ 0 w 3715876"/>
              <a:gd name="connsiteY3" fmla="*/ 1690969 h 1690969"/>
            </a:gdLst>
            <a:ahLst/>
            <a:cxnLst>
              <a:cxn ang="0">
                <a:pos x="connsiteX0" y="connsiteY0"/>
              </a:cxn>
              <a:cxn ang="0">
                <a:pos x="connsiteX1" y="connsiteY1"/>
              </a:cxn>
              <a:cxn ang="0">
                <a:pos x="connsiteX2" y="connsiteY2"/>
              </a:cxn>
              <a:cxn ang="0">
                <a:pos x="connsiteX3" y="connsiteY3"/>
              </a:cxn>
            </a:cxnLst>
            <a:rect l="l" t="t" r="r" b="b"/>
            <a:pathLst>
              <a:path w="3715876" h="1690969">
                <a:moveTo>
                  <a:pt x="0" y="1690969"/>
                </a:moveTo>
                <a:lnTo>
                  <a:pt x="3715877" y="1690969"/>
                </a:lnTo>
                <a:lnTo>
                  <a:pt x="3715877" y="0"/>
                </a:lnTo>
                <a:cubicBezTo>
                  <a:pt x="2817126" y="1057916"/>
                  <a:pt x="1476356" y="1690969"/>
                  <a:pt x="0" y="1690969"/>
                </a:cubicBezTo>
                <a:close/>
              </a:path>
            </a:pathLst>
          </a:custGeom>
          <a:solidFill>
            <a:srgbClr val="012169"/>
          </a:solidFill>
          <a:ln w="12678" cap="flat">
            <a:noFill/>
            <a:prstDash val="solid"/>
            <a:miter/>
          </a:ln>
        </p:spPr>
        <p:txBody>
          <a:bodyPr rtlCol="0" anchor="ctr">
            <a:noAutofit/>
          </a:bodyPr>
          <a:lstStyle/>
          <a:p>
            <a:endParaRPr lang="en-US"/>
          </a:p>
        </p:txBody>
      </p:sp>
      <p:sp>
        <p:nvSpPr>
          <p:cNvPr id="10" name="Proprietary Statement">
            <a:extLst>
              <a:ext uri="{FF2B5EF4-FFF2-40B4-BE49-F238E27FC236}">
                <a16:creationId xmlns:a16="http://schemas.microsoft.com/office/drawing/2014/main" id="{C9D7D97A-FCC7-8543-2158-89012A50F5B1}"/>
              </a:ext>
            </a:extLst>
          </p:cNvPr>
          <p:cNvSpPr txBox="1"/>
          <p:nvPr userDrawn="1"/>
        </p:nvSpPr>
        <p:spPr>
          <a:xfrm rot="5400000">
            <a:off x="11015684" y="1173468"/>
            <a:ext cx="1949939" cy="275129"/>
          </a:xfrm>
          <a:prstGeom prst="rect">
            <a:avLst/>
          </a:prstGeom>
          <a:noFill/>
        </p:spPr>
        <p:txBody>
          <a:bodyPr wrap="square" rtlCol="0">
            <a:noAutofit/>
          </a:bodyPr>
          <a:lstStyle/>
          <a:p>
            <a:r>
              <a:rPr lang="en-US" sz="800">
                <a:solidFill>
                  <a:srgbClr val="012169"/>
                </a:solidFill>
                <a:latin typeface="+mn-lt"/>
                <a:cs typeface="Calibri" panose="020F0502020204030204" pitchFamily="34" charset="0"/>
              </a:rPr>
              <a:t>Proprietary business information of ADM.</a:t>
            </a:r>
          </a:p>
        </p:txBody>
      </p:sp>
      <p:sp>
        <p:nvSpPr>
          <p:cNvPr id="11" name="Page Number">
            <a:extLst>
              <a:ext uri="{FF2B5EF4-FFF2-40B4-BE49-F238E27FC236}">
                <a16:creationId xmlns:a16="http://schemas.microsoft.com/office/drawing/2014/main" id="{5A3E3D4E-DC75-4C73-0CFA-9DC15413A4DF}"/>
              </a:ext>
            </a:extLst>
          </p:cNvPr>
          <p:cNvSpPr txBox="1"/>
          <p:nvPr userDrawn="1"/>
        </p:nvSpPr>
        <p:spPr>
          <a:xfrm>
            <a:off x="11725057" y="76801"/>
            <a:ext cx="583933" cy="153888"/>
          </a:xfrm>
          <a:prstGeom prst="rect">
            <a:avLst/>
          </a:prstGeom>
          <a:noFill/>
        </p:spPr>
        <p:txBody>
          <a:bodyPr wrap="square" lIns="0" tIns="0" rIns="0" bIns="0" rtlCol="0" anchor="ctr" anchorCtr="0">
            <a:noAutofit/>
          </a:bodyPr>
          <a:lstStyle/>
          <a:p>
            <a:pPr algn="ctr"/>
            <a:fld id="{B49023F9-1F1A-4EC8-9204-C35E5AB6C15C}" type="slidenum">
              <a:rPr lang="en-US" sz="1000" smtClean="0">
                <a:solidFill>
                  <a:srgbClr val="012169"/>
                </a:solidFill>
                <a:latin typeface="+mj-lt"/>
              </a:rPr>
              <a:pPr algn="ctr"/>
              <a:t>‹#›</a:t>
            </a:fld>
            <a:endParaRPr lang="en-US" sz="1000">
              <a:solidFill>
                <a:srgbClr val="012169"/>
              </a:solidFill>
              <a:latin typeface="+mj-lt"/>
            </a:endParaRPr>
          </a:p>
        </p:txBody>
      </p:sp>
      <p:sp>
        <p:nvSpPr>
          <p:cNvPr id="13" name="Copy">
            <a:extLst>
              <a:ext uri="{FF2B5EF4-FFF2-40B4-BE49-F238E27FC236}">
                <a16:creationId xmlns:a16="http://schemas.microsoft.com/office/drawing/2014/main" id="{0B50823B-DD14-EB68-BBA0-3D718236016D}"/>
              </a:ext>
            </a:extLst>
          </p:cNvPr>
          <p:cNvSpPr>
            <a:spLocks noGrp="1"/>
          </p:cNvSpPr>
          <p:nvPr>
            <p:ph type="body" sz="quarter" idx="44" hasCustomPrompt="1"/>
          </p:nvPr>
        </p:nvSpPr>
        <p:spPr>
          <a:xfrm>
            <a:off x="354231" y="5326874"/>
            <a:ext cx="11490297" cy="1179703"/>
          </a:xfrm>
          <a:prstGeom prst="rect">
            <a:avLst/>
          </a:prstGeom>
        </p:spPr>
        <p:txBody>
          <a:bodyPr lIns="0" tIns="0" rIns="0" bIns="0" anchor="t">
            <a:noAutofit/>
          </a:bodyPr>
          <a:lstStyle>
            <a:lvl1pPr marL="0" indent="0">
              <a:lnSpc>
                <a:spcPct val="100000"/>
              </a:lnSpc>
              <a:spcBef>
                <a:spcPts val="0"/>
              </a:spcBef>
              <a:buFont typeface="Arial" panose="020B0604020202020204" pitchFamily="34" charset="0"/>
              <a:buNone/>
              <a:defRPr sz="1600" b="0" i="0">
                <a:solidFill>
                  <a:srgbClr val="012169"/>
                </a:solidFill>
                <a:latin typeface="+mn-lt"/>
                <a:cs typeface="Calibri" panose="020F0502020204030204" pitchFamily="34" charset="0"/>
              </a:defRPr>
            </a:lvl1pPr>
            <a:lvl2pPr marL="290513" indent="-163513">
              <a:lnSpc>
                <a:spcPct val="100000"/>
              </a:lnSpc>
              <a:buFont typeface="Courier New" panose="02070309020205020404" pitchFamily="49" charset="0"/>
              <a:buChar char="o"/>
              <a:tabLst/>
              <a:defRPr sz="1400" b="1">
                <a:solidFill>
                  <a:srgbClr val="012169"/>
                </a:solidFill>
                <a:latin typeface="+mn-lt"/>
                <a:cs typeface="Calibri" panose="020F0502020204030204" pitchFamily="34" charset="0"/>
              </a:defRPr>
            </a:lvl2pPr>
            <a:lvl3pPr marL="523875" indent="-163513">
              <a:lnSpc>
                <a:spcPct val="100000"/>
              </a:lnSpc>
              <a:buFont typeface="Wingdings" pitchFamily="2" charset="2"/>
              <a:buChar char="§"/>
              <a:tabLst/>
              <a:defRPr sz="1400">
                <a:solidFill>
                  <a:srgbClr val="012169"/>
                </a:solidFill>
                <a:latin typeface="+mn-lt"/>
                <a:cs typeface="Calibri" panose="020F0502020204030204" pitchFamily="34" charset="0"/>
              </a:defRPr>
            </a:lvl3pPr>
            <a:lvl4pPr marL="744538" indent="-163513">
              <a:lnSpc>
                <a:spcPct val="100000"/>
              </a:lnSpc>
              <a:tabLst/>
              <a:defRPr sz="1200">
                <a:solidFill>
                  <a:srgbClr val="012169"/>
                </a:solidFill>
                <a:latin typeface="+mn-lt"/>
                <a:cs typeface="Calibri" panose="020F0502020204030204" pitchFamily="34" charset="0"/>
              </a:defRPr>
            </a:lvl4pPr>
          </a:lstStyle>
          <a:p>
            <a:pPr lvl="0"/>
            <a:r>
              <a:rPr lang="en-US" dirty="0"/>
              <a:t>Table caption font is Calibri, 16pt</a:t>
            </a:r>
          </a:p>
          <a:p>
            <a:pPr lvl="1"/>
            <a:r>
              <a:rPr lang="en-US" dirty="0"/>
              <a:t>List Font is Calibri Bold, 14pt</a:t>
            </a:r>
          </a:p>
          <a:p>
            <a:pPr lvl="2"/>
            <a:r>
              <a:rPr lang="en-US" dirty="0"/>
              <a:t>List Font is Calibri, 14pt</a:t>
            </a:r>
          </a:p>
          <a:p>
            <a:pPr lvl="3"/>
            <a:r>
              <a:rPr lang="en-US" dirty="0"/>
              <a:t>List Font is Calibri, 12pt</a:t>
            </a:r>
          </a:p>
        </p:txBody>
      </p:sp>
      <p:sp>
        <p:nvSpPr>
          <p:cNvPr id="4" name="Table Placeholder 2">
            <a:extLst>
              <a:ext uri="{FF2B5EF4-FFF2-40B4-BE49-F238E27FC236}">
                <a16:creationId xmlns:a16="http://schemas.microsoft.com/office/drawing/2014/main" id="{EFBD3713-D5FB-FC2B-A039-556373F5D485}"/>
              </a:ext>
            </a:extLst>
          </p:cNvPr>
          <p:cNvSpPr>
            <a:spLocks noGrp="1"/>
          </p:cNvSpPr>
          <p:nvPr>
            <p:ph type="tbl" sz="quarter" idx="46" hasCustomPrompt="1"/>
          </p:nvPr>
        </p:nvSpPr>
        <p:spPr>
          <a:xfrm>
            <a:off x="354231" y="1433706"/>
            <a:ext cx="11482934" cy="3535169"/>
          </a:xfrm>
          <a:prstGeom prst="rect">
            <a:avLst/>
          </a:prstGeom>
        </p:spPr>
        <p:txBody>
          <a:bodyPr anchor="ctr">
            <a:noAutofit/>
          </a:bodyPr>
          <a:lstStyle>
            <a:lvl1pPr marL="0" indent="0" algn="ctr">
              <a:buNone/>
              <a:defRPr/>
            </a:lvl1pPr>
          </a:lstStyle>
          <a:p>
            <a:r>
              <a:rPr lang="en-US"/>
              <a:t>Click to add table</a:t>
            </a:r>
          </a:p>
        </p:txBody>
      </p:sp>
      <p:sp>
        <p:nvSpPr>
          <p:cNvPr id="16" name="Title">
            <a:extLst>
              <a:ext uri="{FF2B5EF4-FFF2-40B4-BE49-F238E27FC236}">
                <a16:creationId xmlns:a16="http://schemas.microsoft.com/office/drawing/2014/main" id="{D3BAE0CB-104A-CBE3-0ACD-F1B7E97B3798}"/>
              </a:ext>
            </a:extLst>
          </p:cNvPr>
          <p:cNvSpPr>
            <a:spLocks noGrp="1"/>
          </p:cNvSpPr>
          <p:nvPr>
            <p:ph type="body" sz="quarter" idx="29" hasCustomPrompt="1"/>
          </p:nvPr>
        </p:nvSpPr>
        <p:spPr>
          <a:xfrm>
            <a:off x="350697" y="652001"/>
            <a:ext cx="11486468" cy="430887"/>
          </a:xfrm>
          <a:prstGeom prst="rect">
            <a:avLst/>
          </a:prstGeom>
        </p:spPr>
        <p:txBody>
          <a:bodyPr wrap="square" lIns="0" tIns="0" rIns="0" bIns="0">
            <a:noAutofit/>
          </a:bodyPr>
          <a:lstStyle>
            <a:lvl1pPr marL="0" indent="0">
              <a:lnSpc>
                <a:spcPct val="100000"/>
              </a:lnSpc>
              <a:spcBef>
                <a:spcPts val="0"/>
              </a:spcBef>
              <a:buNone/>
              <a:defRPr b="1" i="0">
                <a:solidFill>
                  <a:srgbClr val="012169"/>
                </a:solidFill>
                <a:latin typeface="+mj-lt"/>
              </a:defRPr>
            </a:lvl1pPr>
          </a:lstStyle>
          <a:p>
            <a:pPr lvl="0"/>
            <a:r>
              <a:rPr lang="en-US" dirty="0"/>
              <a:t>Table Title Font is Sitka Text Bold, 28pt in Title Case</a:t>
            </a:r>
          </a:p>
        </p:txBody>
      </p:sp>
      <p:sp>
        <p:nvSpPr>
          <p:cNvPr id="17" name="Section Header">
            <a:extLst>
              <a:ext uri="{FF2B5EF4-FFF2-40B4-BE49-F238E27FC236}">
                <a16:creationId xmlns:a16="http://schemas.microsoft.com/office/drawing/2014/main" id="{4CFC537A-222C-540A-C5AB-CCCE9A34AA23}"/>
              </a:ext>
            </a:extLst>
          </p:cNvPr>
          <p:cNvSpPr>
            <a:spLocks noGrp="1"/>
          </p:cNvSpPr>
          <p:nvPr>
            <p:ph type="body" sz="quarter" idx="30" hasCustomPrompt="1"/>
          </p:nvPr>
        </p:nvSpPr>
        <p:spPr>
          <a:xfrm>
            <a:off x="351301" y="351423"/>
            <a:ext cx="11486468" cy="169277"/>
          </a:xfrm>
          <a:prstGeom prst="rect">
            <a:avLst/>
          </a:prstGeom>
        </p:spPr>
        <p:txBody>
          <a:bodyPr wrap="square" lIns="0" tIns="0" rIns="0" bIns="0">
            <a:noAutofit/>
          </a:bodyPr>
          <a:lstStyle>
            <a:lvl1pPr marL="0" indent="0">
              <a:lnSpc>
                <a:spcPct val="100000"/>
              </a:lnSpc>
              <a:spcBef>
                <a:spcPts val="0"/>
              </a:spcBef>
              <a:buNone/>
              <a:defRPr sz="1100" b="1">
                <a:solidFill>
                  <a:srgbClr val="DC582A"/>
                </a:solidFill>
              </a:defRPr>
            </a:lvl1pPr>
          </a:lstStyle>
          <a:p>
            <a:pPr lvl="0"/>
            <a:r>
              <a:rPr lang="en-US" dirty="0"/>
              <a:t>Section Header Font is Calibri Bold, 11pt</a:t>
            </a:r>
          </a:p>
        </p:txBody>
      </p:sp>
    </p:spTree>
    <p:extLst>
      <p:ext uri="{BB962C8B-B14F-4D97-AF65-F5344CB8AC3E}">
        <p14:creationId xmlns:p14="http://schemas.microsoft.com/office/powerpoint/2010/main" val="583265213"/>
      </p:ext>
    </p:extLst>
  </p:cSld>
  <p:clrMapOvr>
    <a:masterClrMapping/>
  </p:clrMapOvr>
  <p:extLst>
    <p:ext uri="{DCECCB84-F9BA-43D5-87BE-67443E8EF086}">
      <p15:sldGuideLst xmlns:p15="http://schemas.microsoft.com/office/powerpoint/2012/main"/>
    </p:ext>
  </p:extLst>
</p:sldLayout>
</file>

<file path=ppt/slideLayouts/slideLayout165.xml><?xml version="1.0" encoding="utf-8"?>
<p:sldLayout xmlns:a="http://schemas.openxmlformats.org/drawingml/2006/main" xmlns:r="http://schemas.openxmlformats.org/officeDocument/2006/relationships" xmlns:p="http://schemas.openxmlformats.org/presentationml/2006/main" preserve="1" userDrawn="1">
  <p:cSld name="2-column Content + Table">
    <p:spTree>
      <p:nvGrpSpPr>
        <p:cNvPr id="1" name=""/>
        <p:cNvGrpSpPr/>
        <p:nvPr/>
      </p:nvGrpSpPr>
      <p:grpSpPr>
        <a:xfrm>
          <a:off x="0" y="0"/>
          <a:ext cx="0" cy="0"/>
          <a:chOff x="0" y="0"/>
          <a:chExt cx="0" cy="0"/>
        </a:xfrm>
      </p:grpSpPr>
      <p:sp>
        <p:nvSpPr>
          <p:cNvPr id="6" name="Corner Shape">
            <a:extLst>
              <a:ext uri="{FF2B5EF4-FFF2-40B4-BE49-F238E27FC236}">
                <a16:creationId xmlns:a16="http://schemas.microsoft.com/office/drawing/2014/main" id="{26658416-3533-432D-580C-BA0F2E5452F7}"/>
              </a:ext>
            </a:extLst>
          </p:cNvPr>
          <p:cNvSpPr/>
          <p:nvPr userDrawn="1"/>
        </p:nvSpPr>
        <p:spPr>
          <a:xfrm>
            <a:off x="8478918" y="5169788"/>
            <a:ext cx="3715876" cy="1690969"/>
          </a:xfrm>
          <a:custGeom>
            <a:avLst/>
            <a:gdLst>
              <a:gd name="connsiteX0" fmla="*/ 0 w 3715876"/>
              <a:gd name="connsiteY0" fmla="*/ 1690969 h 1690969"/>
              <a:gd name="connsiteX1" fmla="*/ 3715877 w 3715876"/>
              <a:gd name="connsiteY1" fmla="*/ 1690969 h 1690969"/>
              <a:gd name="connsiteX2" fmla="*/ 3715877 w 3715876"/>
              <a:gd name="connsiteY2" fmla="*/ 0 h 1690969"/>
              <a:gd name="connsiteX3" fmla="*/ 0 w 3715876"/>
              <a:gd name="connsiteY3" fmla="*/ 1690969 h 1690969"/>
            </a:gdLst>
            <a:ahLst/>
            <a:cxnLst>
              <a:cxn ang="0">
                <a:pos x="connsiteX0" y="connsiteY0"/>
              </a:cxn>
              <a:cxn ang="0">
                <a:pos x="connsiteX1" y="connsiteY1"/>
              </a:cxn>
              <a:cxn ang="0">
                <a:pos x="connsiteX2" y="connsiteY2"/>
              </a:cxn>
              <a:cxn ang="0">
                <a:pos x="connsiteX3" y="connsiteY3"/>
              </a:cxn>
            </a:cxnLst>
            <a:rect l="l" t="t" r="r" b="b"/>
            <a:pathLst>
              <a:path w="3715876" h="1690969">
                <a:moveTo>
                  <a:pt x="0" y="1690969"/>
                </a:moveTo>
                <a:lnTo>
                  <a:pt x="3715877" y="1690969"/>
                </a:lnTo>
                <a:lnTo>
                  <a:pt x="3715877" y="0"/>
                </a:lnTo>
                <a:cubicBezTo>
                  <a:pt x="2817126" y="1057916"/>
                  <a:pt x="1476356" y="1690969"/>
                  <a:pt x="0" y="1690969"/>
                </a:cubicBezTo>
                <a:close/>
              </a:path>
            </a:pathLst>
          </a:custGeom>
          <a:solidFill>
            <a:srgbClr val="012169"/>
          </a:solidFill>
          <a:ln w="12678" cap="flat">
            <a:noFill/>
            <a:prstDash val="solid"/>
            <a:miter/>
          </a:ln>
        </p:spPr>
        <p:txBody>
          <a:bodyPr rtlCol="0" anchor="ctr">
            <a:noAutofit/>
          </a:bodyPr>
          <a:lstStyle/>
          <a:p>
            <a:endParaRPr lang="en-US"/>
          </a:p>
        </p:txBody>
      </p:sp>
      <p:sp>
        <p:nvSpPr>
          <p:cNvPr id="10" name="Proprietary Statement">
            <a:extLst>
              <a:ext uri="{FF2B5EF4-FFF2-40B4-BE49-F238E27FC236}">
                <a16:creationId xmlns:a16="http://schemas.microsoft.com/office/drawing/2014/main" id="{C9D7D97A-FCC7-8543-2158-89012A50F5B1}"/>
              </a:ext>
            </a:extLst>
          </p:cNvPr>
          <p:cNvSpPr txBox="1"/>
          <p:nvPr userDrawn="1"/>
        </p:nvSpPr>
        <p:spPr>
          <a:xfrm rot="5400000">
            <a:off x="11015684" y="1173468"/>
            <a:ext cx="1949939" cy="275129"/>
          </a:xfrm>
          <a:prstGeom prst="rect">
            <a:avLst/>
          </a:prstGeom>
          <a:noFill/>
        </p:spPr>
        <p:txBody>
          <a:bodyPr wrap="square" rtlCol="0">
            <a:noAutofit/>
          </a:bodyPr>
          <a:lstStyle/>
          <a:p>
            <a:r>
              <a:rPr lang="en-US" sz="800">
                <a:solidFill>
                  <a:srgbClr val="012169"/>
                </a:solidFill>
                <a:latin typeface="+mn-lt"/>
                <a:cs typeface="Calibri" panose="020F0502020204030204" pitchFamily="34" charset="0"/>
              </a:rPr>
              <a:t>Proprietary business information of ADM.</a:t>
            </a:r>
          </a:p>
        </p:txBody>
      </p:sp>
      <p:sp>
        <p:nvSpPr>
          <p:cNvPr id="11" name="Page Number">
            <a:extLst>
              <a:ext uri="{FF2B5EF4-FFF2-40B4-BE49-F238E27FC236}">
                <a16:creationId xmlns:a16="http://schemas.microsoft.com/office/drawing/2014/main" id="{5A3E3D4E-DC75-4C73-0CFA-9DC15413A4DF}"/>
              </a:ext>
            </a:extLst>
          </p:cNvPr>
          <p:cNvSpPr txBox="1"/>
          <p:nvPr userDrawn="1"/>
        </p:nvSpPr>
        <p:spPr>
          <a:xfrm>
            <a:off x="11725057" y="76801"/>
            <a:ext cx="583933" cy="153888"/>
          </a:xfrm>
          <a:prstGeom prst="rect">
            <a:avLst/>
          </a:prstGeom>
          <a:noFill/>
        </p:spPr>
        <p:txBody>
          <a:bodyPr wrap="square" lIns="0" tIns="0" rIns="0" bIns="0" rtlCol="0" anchor="ctr" anchorCtr="0">
            <a:noAutofit/>
          </a:bodyPr>
          <a:lstStyle/>
          <a:p>
            <a:pPr algn="ctr"/>
            <a:fld id="{B49023F9-1F1A-4EC8-9204-C35E5AB6C15C}" type="slidenum">
              <a:rPr lang="en-US" sz="1000" smtClean="0">
                <a:solidFill>
                  <a:srgbClr val="012169"/>
                </a:solidFill>
                <a:latin typeface="+mj-lt"/>
              </a:rPr>
              <a:pPr algn="ctr"/>
              <a:t>‹#›</a:t>
            </a:fld>
            <a:endParaRPr lang="en-US" sz="1000">
              <a:solidFill>
                <a:srgbClr val="012169"/>
              </a:solidFill>
              <a:latin typeface="+mj-lt"/>
            </a:endParaRPr>
          </a:p>
        </p:txBody>
      </p:sp>
      <p:sp>
        <p:nvSpPr>
          <p:cNvPr id="13" name="Copy">
            <a:extLst>
              <a:ext uri="{FF2B5EF4-FFF2-40B4-BE49-F238E27FC236}">
                <a16:creationId xmlns:a16="http://schemas.microsoft.com/office/drawing/2014/main" id="{0B50823B-DD14-EB68-BBA0-3D718236016D}"/>
              </a:ext>
            </a:extLst>
          </p:cNvPr>
          <p:cNvSpPr>
            <a:spLocks noGrp="1"/>
          </p:cNvSpPr>
          <p:nvPr>
            <p:ph type="body" sz="quarter" idx="44" hasCustomPrompt="1"/>
          </p:nvPr>
        </p:nvSpPr>
        <p:spPr>
          <a:xfrm>
            <a:off x="347472" y="1433706"/>
            <a:ext cx="5566231" cy="1149270"/>
          </a:xfrm>
          <a:prstGeom prst="rect">
            <a:avLst/>
          </a:prstGeom>
        </p:spPr>
        <p:txBody>
          <a:bodyPr lIns="0" tIns="0" rIns="0" bIns="0" anchor="t">
            <a:noAutofit/>
          </a:bodyPr>
          <a:lstStyle>
            <a:lvl1pPr marL="0" indent="0">
              <a:lnSpc>
                <a:spcPct val="100000"/>
              </a:lnSpc>
              <a:spcBef>
                <a:spcPts val="0"/>
              </a:spcBef>
              <a:buFont typeface="Arial" panose="020B0604020202020204" pitchFamily="34" charset="0"/>
              <a:buNone/>
              <a:defRPr sz="1600" b="1" i="0">
                <a:solidFill>
                  <a:srgbClr val="012169"/>
                </a:solidFill>
                <a:latin typeface="+mn-lt"/>
                <a:cs typeface="Calibri" panose="020F0502020204030204" pitchFamily="34" charset="0"/>
              </a:defRPr>
            </a:lvl1pPr>
            <a:lvl2pPr marL="290513" indent="-163513">
              <a:lnSpc>
                <a:spcPct val="100000"/>
              </a:lnSpc>
              <a:buFont typeface="Courier New" panose="02070309020205020404" pitchFamily="49" charset="0"/>
              <a:buChar char="o"/>
              <a:tabLst/>
              <a:defRPr sz="1400" b="0">
                <a:solidFill>
                  <a:srgbClr val="012169"/>
                </a:solidFill>
                <a:latin typeface="+mn-lt"/>
                <a:cs typeface="Calibri" panose="020F0502020204030204" pitchFamily="34" charset="0"/>
              </a:defRPr>
            </a:lvl2pPr>
            <a:lvl3pPr marL="523875" indent="-163513">
              <a:lnSpc>
                <a:spcPct val="100000"/>
              </a:lnSpc>
              <a:buFont typeface="Wingdings" pitchFamily="2" charset="2"/>
              <a:buChar char="§"/>
              <a:tabLst/>
              <a:defRPr sz="1400">
                <a:solidFill>
                  <a:srgbClr val="012169"/>
                </a:solidFill>
                <a:latin typeface="+mn-lt"/>
                <a:cs typeface="Calibri" panose="020F0502020204030204" pitchFamily="34" charset="0"/>
              </a:defRPr>
            </a:lvl3pPr>
            <a:lvl4pPr marL="744538" indent="-163513">
              <a:lnSpc>
                <a:spcPct val="100000"/>
              </a:lnSpc>
              <a:tabLst/>
              <a:defRPr sz="1200">
                <a:solidFill>
                  <a:srgbClr val="012169"/>
                </a:solidFill>
                <a:latin typeface="+mn-lt"/>
                <a:cs typeface="Calibri" panose="020F0502020204030204" pitchFamily="34" charset="0"/>
              </a:defRPr>
            </a:lvl4pPr>
          </a:lstStyle>
          <a:p>
            <a:pPr lvl="0"/>
            <a:r>
              <a:rPr lang="en-US" dirty="0"/>
              <a:t>Table heading font is Calibri Bold, 16pt</a:t>
            </a:r>
          </a:p>
          <a:p>
            <a:pPr lvl="1"/>
            <a:r>
              <a:rPr lang="en-US" dirty="0"/>
              <a:t>List Font is Calibri, 14pt</a:t>
            </a:r>
          </a:p>
          <a:p>
            <a:pPr lvl="2"/>
            <a:r>
              <a:rPr lang="en-US" dirty="0"/>
              <a:t>List Font is Calibri, 14pt</a:t>
            </a:r>
          </a:p>
          <a:p>
            <a:pPr lvl="3"/>
            <a:r>
              <a:rPr lang="en-US" dirty="0"/>
              <a:t>List Font is Calibri, 12pt</a:t>
            </a:r>
          </a:p>
        </p:txBody>
      </p:sp>
      <p:sp>
        <p:nvSpPr>
          <p:cNvPr id="4" name="Table Placeholder 2">
            <a:extLst>
              <a:ext uri="{FF2B5EF4-FFF2-40B4-BE49-F238E27FC236}">
                <a16:creationId xmlns:a16="http://schemas.microsoft.com/office/drawing/2014/main" id="{EFBD3713-D5FB-FC2B-A039-556373F5D485}"/>
              </a:ext>
            </a:extLst>
          </p:cNvPr>
          <p:cNvSpPr>
            <a:spLocks noGrp="1"/>
          </p:cNvSpPr>
          <p:nvPr>
            <p:ph type="tbl" sz="quarter" idx="46" hasCustomPrompt="1"/>
          </p:nvPr>
        </p:nvSpPr>
        <p:spPr>
          <a:xfrm>
            <a:off x="347471" y="2937251"/>
            <a:ext cx="11489693" cy="3569326"/>
          </a:xfrm>
          <a:prstGeom prst="rect">
            <a:avLst/>
          </a:prstGeom>
        </p:spPr>
        <p:txBody>
          <a:bodyPr anchor="ctr">
            <a:noAutofit/>
          </a:bodyPr>
          <a:lstStyle>
            <a:lvl1pPr marL="0" indent="0" algn="ctr">
              <a:buNone/>
              <a:defRPr/>
            </a:lvl1pPr>
          </a:lstStyle>
          <a:p>
            <a:r>
              <a:rPr lang="en-US"/>
              <a:t>Click to add table</a:t>
            </a:r>
          </a:p>
        </p:txBody>
      </p:sp>
      <p:sp>
        <p:nvSpPr>
          <p:cNvPr id="2" name="Copy">
            <a:extLst>
              <a:ext uri="{FF2B5EF4-FFF2-40B4-BE49-F238E27FC236}">
                <a16:creationId xmlns:a16="http://schemas.microsoft.com/office/drawing/2014/main" id="{E86F3879-B73C-ADA5-0F51-BCCCF3C827D9}"/>
              </a:ext>
            </a:extLst>
          </p:cNvPr>
          <p:cNvSpPr>
            <a:spLocks noGrp="1"/>
          </p:cNvSpPr>
          <p:nvPr>
            <p:ph type="body" sz="quarter" idx="47" hasCustomPrompt="1"/>
          </p:nvPr>
        </p:nvSpPr>
        <p:spPr>
          <a:xfrm>
            <a:off x="6269736" y="1433706"/>
            <a:ext cx="5574792" cy="1149270"/>
          </a:xfrm>
          <a:prstGeom prst="rect">
            <a:avLst/>
          </a:prstGeom>
        </p:spPr>
        <p:txBody>
          <a:bodyPr lIns="0" tIns="0" rIns="0" bIns="0" anchor="t">
            <a:noAutofit/>
          </a:bodyPr>
          <a:lstStyle>
            <a:lvl1pPr marL="0" indent="0">
              <a:lnSpc>
                <a:spcPct val="100000"/>
              </a:lnSpc>
              <a:spcBef>
                <a:spcPts val="0"/>
              </a:spcBef>
              <a:buFont typeface="Arial" panose="020B0604020202020204" pitchFamily="34" charset="0"/>
              <a:buNone/>
              <a:defRPr sz="1600" b="1" i="0">
                <a:solidFill>
                  <a:srgbClr val="012169"/>
                </a:solidFill>
                <a:latin typeface="+mn-lt"/>
                <a:cs typeface="Calibri" panose="020F0502020204030204" pitchFamily="34" charset="0"/>
              </a:defRPr>
            </a:lvl1pPr>
            <a:lvl2pPr marL="290513" indent="-163513">
              <a:lnSpc>
                <a:spcPct val="100000"/>
              </a:lnSpc>
              <a:buFont typeface="Courier New" panose="02070309020205020404" pitchFamily="49" charset="0"/>
              <a:buChar char="o"/>
              <a:tabLst/>
              <a:defRPr sz="1400" b="0">
                <a:solidFill>
                  <a:srgbClr val="012169"/>
                </a:solidFill>
                <a:latin typeface="+mn-lt"/>
                <a:cs typeface="Calibri" panose="020F0502020204030204" pitchFamily="34" charset="0"/>
              </a:defRPr>
            </a:lvl2pPr>
            <a:lvl3pPr marL="523875" indent="-163513">
              <a:lnSpc>
                <a:spcPct val="100000"/>
              </a:lnSpc>
              <a:buFont typeface="Wingdings" pitchFamily="2" charset="2"/>
              <a:buChar char="§"/>
              <a:tabLst/>
              <a:defRPr sz="1400">
                <a:solidFill>
                  <a:srgbClr val="012169"/>
                </a:solidFill>
                <a:latin typeface="+mn-lt"/>
                <a:cs typeface="Calibri" panose="020F0502020204030204" pitchFamily="34" charset="0"/>
              </a:defRPr>
            </a:lvl3pPr>
            <a:lvl4pPr marL="744538" indent="-163513">
              <a:lnSpc>
                <a:spcPct val="100000"/>
              </a:lnSpc>
              <a:tabLst/>
              <a:defRPr sz="1200">
                <a:solidFill>
                  <a:srgbClr val="012169"/>
                </a:solidFill>
                <a:latin typeface="+mn-lt"/>
                <a:cs typeface="Calibri" panose="020F0502020204030204" pitchFamily="34" charset="0"/>
              </a:defRPr>
            </a:lvl4pPr>
          </a:lstStyle>
          <a:p>
            <a:pPr lvl="0"/>
            <a:r>
              <a:rPr lang="en-US" dirty="0"/>
              <a:t>Table heading font is Calibri Bold, 16pt</a:t>
            </a:r>
          </a:p>
          <a:p>
            <a:pPr lvl="1"/>
            <a:r>
              <a:rPr lang="en-US" dirty="0"/>
              <a:t>List Font is Calibri, 14pt</a:t>
            </a:r>
          </a:p>
          <a:p>
            <a:pPr lvl="2"/>
            <a:r>
              <a:rPr lang="en-US" dirty="0"/>
              <a:t>List Font is Calibri, 14pt</a:t>
            </a:r>
          </a:p>
          <a:p>
            <a:pPr lvl="3"/>
            <a:r>
              <a:rPr lang="en-US" dirty="0"/>
              <a:t>List Font is Calibri, 12pt</a:t>
            </a:r>
          </a:p>
        </p:txBody>
      </p:sp>
      <p:sp>
        <p:nvSpPr>
          <p:cNvPr id="14" name="Title">
            <a:extLst>
              <a:ext uri="{FF2B5EF4-FFF2-40B4-BE49-F238E27FC236}">
                <a16:creationId xmlns:a16="http://schemas.microsoft.com/office/drawing/2014/main" id="{0EC130CA-F998-5DD8-A227-25C021747233}"/>
              </a:ext>
            </a:extLst>
          </p:cNvPr>
          <p:cNvSpPr>
            <a:spLocks noGrp="1"/>
          </p:cNvSpPr>
          <p:nvPr>
            <p:ph type="body" sz="quarter" idx="29" hasCustomPrompt="1"/>
          </p:nvPr>
        </p:nvSpPr>
        <p:spPr>
          <a:xfrm>
            <a:off x="350697" y="652001"/>
            <a:ext cx="11486468" cy="430887"/>
          </a:xfrm>
          <a:prstGeom prst="rect">
            <a:avLst/>
          </a:prstGeom>
        </p:spPr>
        <p:txBody>
          <a:bodyPr wrap="square" lIns="0" tIns="0" rIns="0" bIns="0">
            <a:noAutofit/>
          </a:bodyPr>
          <a:lstStyle>
            <a:lvl1pPr marL="0" indent="0">
              <a:lnSpc>
                <a:spcPct val="100000"/>
              </a:lnSpc>
              <a:spcBef>
                <a:spcPts val="0"/>
              </a:spcBef>
              <a:buNone/>
              <a:defRPr b="1" i="0">
                <a:solidFill>
                  <a:srgbClr val="012169"/>
                </a:solidFill>
                <a:latin typeface="+mj-lt"/>
              </a:defRPr>
            </a:lvl1pPr>
          </a:lstStyle>
          <a:p>
            <a:pPr lvl="0"/>
            <a:r>
              <a:rPr lang="en-US" dirty="0"/>
              <a:t>Table Title Font is Sitka Text Bold, 28pt in Title Case</a:t>
            </a:r>
          </a:p>
        </p:txBody>
      </p:sp>
      <p:sp>
        <p:nvSpPr>
          <p:cNvPr id="15" name="Section Header">
            <a:extLst>
              <a:ext uri="{FF2B5EF4-FFF2-40B4-BE49-F238E27FC236}">
                <a16:creationId xmlns:a16="http://schemas.microsoft.com/office/drawing/2014/main" id="{E91B14D8-2B6C-EFDE-89C0-C6C2ADB72451}"/>
              </a:ext>
            </a:extLst>
          </p:cNvPr>
          <p:cNvSpPr>
            <a:spLocks noGrp="1"/>
          </p:cNvSpPr>
          <p:nvPr>
            <p:ph type="body" sz="quarter" idx="30" hasCustomPrompt="1"/>
          </p:nvPr>
        </p:nvSpPr>
        <p:spPr>
          <a:xfrm>
            <a:off x="351301" y="351423"/>
            <a:ext cx="11486468" cy="169277"/>
          </a:xfrm>
          <a:prstGeom prst="rect">
            <a:avLst/>
          </a:prstGeom>
        </p:spPr>
        <p:txBody>
          <a:bodyPr wrap="square" lIns="0" tIns="0" rIns="0" bIns="0">
            <a:noAutofit/>
          </a:bodyPr>
          <a:lstStyle>
            <a:lvl1pPr marL="0" indent="0">
              <a:lnSpc>
                <a:spcPct val="100000"/>
              </a:lnSpc>
              <a:spcBef>
                <a:spcPts val="0"/>
              </a:spcBef>
              <a:buNone/>
              <a:defRPr sz="1100" b="1">
                <a:solidFill>
                  <a:srgbClr val="DC582A"/>
                </a:solidFill>
              </a:defRPr>
            </a:lvl1pPr>
          </a:lstStyle>
          <a:p>
            <a:pPr lvl="0"/>
            <a:r>
              <a:rPr lang="en-US" dirty="0"/>
              <a:t>Section Header Font is Calibri Bold, 11pt</a:t>
            </a:r>
          </a:p>
        </p:txBody>
      </p:sp>
    </p:spTree>
    <p:extLst>
      <p:ext uri="{BB962C8B-B14F-4D97-AF65-F5344CB8AC3E}">
        <p14:creationId xmlns:p14="http://schemas.microsoft.com/office/powerpoint/2010/main" val="934950496"/>
      </p:ext>
    </p:extLst>
  </p:cSld>
  <p:clrMapOvr>
    <a:masterClrMapping/>
  </p:clrMapOvr>
  <p:extLst>
    <p:ext uri="{DCECCB84-F9BA-43D5-87BE-67443E8EF086}">
      <p15:sldGuideLst xmlns:p15="http://schemas.microsoft.com/office/powerpoint/2012/main"/>
    </p:ext>
  </p:extLst>
</p:sldLayout>
</file>

<file path=ppt/slideLayouts/slideLayout166.xml><?xml version="1.0" encoding="utf-8"?>
<p:sldLayout xmlns:a="http://schemas.openxmlformats.org/drawingml/2006/main" xmlns:r="http://schemas.openxmlformats.org/officeDocument/2006/relationships" xmlns:p="http://schemas.openxmlformats.org/presentationml/2006/main" preserve="1" userDrawn="1">
  <p:cSld name="2-column Content + 2 Tables">
    <p:spTree>
      <p:nvGrpSpPr>
        <p:cNvPr id="1" name=""/>
        <p:cNvGrpSpPr/>
        <p:nvPr/>
      </p:nvGrpSpPr>
      <p:grpSpPr>
        <a:xfrm>
          <a:off x="0" y="0"/>
          <a:ext cx="0" cy="0"/>
          <a:chOff x="0" y="0"/>
          <a:chExt cx="0" cy="0"/>
        </a:xfrm>
      </p:grpSpPr>
      <p:sp>
        <p:nvSpPr>
          <p:cNvPr id="6" name="Corner Shape">
            <a:extLst>
              <a:ext uri="{FF2B5EF4-FFF2-40B4-BE49-F238E27FC236}">
                <a16:creationId xmlns:a16="http://schemas.microsoft.com/office/drawing/2014/main" id="{26658416-3533-432D-580C-BA0F2E5452F7}"/>
              </a:ext>
            </a:extLst>
          </p:cNvPr>
          <p:cNvSpPr/>
          <p:nvPr userDrawn="1"/>
        </p:nvSpPr>
        <p:spPr>
          <a:xfrm>
            <a:off x="8478918" y="5169788"/>
            <a:ext cx="3715876" cy="1690969"/>
          </a:xfrm>
          <a:custGeom>
            <a:avLst/>
            <a:gdLst>
              <a:gd name="connsiteX0" fmla="*/ 0 w 3715876"/>
              <a:gd name="connsiteY0" fmla="*/ 1690969 h 1690969"/>
              <a:gd name="connsiteX1" fmla="*/ 3715877 w 3715876"/>
              <a:gd name="connsiteY1" fmla="*/ 1690969 h 1690969"/>
              <a:gd name="connsiteX2" fmla="*/ 3715877 w 3715876"/>
              <a:gd name="connsiteY2" fmla="*/ 0 h 1690969"/>
              <a:gd name="connsiteX3" fmla="*/ 0 w 3715876"/>
              <a:gd name="connsiteY3" fmla="*/ 1690969 h 1690969"/>
            </a:gdLst>
            <a:ahLst/>
            <a:cxnLst>
              <a:cxn ang="0">
                <a:pos x="connsiteX0" y="connsiteY0"/>
              </a:cxn>
              <a:cxn ang="0">
                <a:pos x="connsiteX1" y="connsiteY1"/>
              </a:cxn>
              <a:cxn ang="0">
                <a:pos x="connsiteX2" y="connsiteY2"/>
              </a:cxn>
              <a:cxn ang="0">
                <a:pos x="connsiteX3" y="connsiteY3"/>
              </a:cxn>
            </a:cxnLst>
            <a:rect l="l" t="t" r="r" b="b"/>
            <a:pathLst>
              <a:path w="3715876" h="1690969">
                <a:moveTo>
                  <a:pt x="0" y="1690969"/>
                </a:moveTo>
                <a:lnTo>
                  <a:pt x="3715877" y="1690969"/>
                </a:lnTo>
                <a:lnTo>
                  <a:pt x="3715877" y="0"/>
                </a:lnTo>
                <a:cubicBezTo>
                  <a:pt x="2817126" y="1057916"/>
                  <a:pt x="1476356" y="1690969"/>
                  <a:pt x="0" y="1690969"/>
                </a:cubicBezTo>
                <a:close/>
              </a:path>
            </a:pathLst>
          </a:custGeom>
          <a:solidFill>
            <a:srgbClr val="012169"/>
          </a:solidFill>
          <a:ln w="12678" cap="flat">
            <a:noFill/>
            <a:prstDash val="solid"/>
            <a:miter/>
          </a:ln>
        </p:spPr>
        <p:txBody>
          <a:bodyPr rtlCol="0" anchor="ctr">
            <a:noAutofit/>
          </a:bodyPr>
          <a:lstStyle/>
          <a:p>
            <a:endParaRPr lang="en-US"/>
          </a:p>
        </p:txBody>
      </p:sp>
      <p:sp>
        <p:nvSpPr>
          <p:cNvPr id="10" name="Proprietary Statement">
            <a:extLst>
              <a:ext uri="{FF2B5EF4-FFF2-40B4-BE49-F238E27FC236}">
                <a16:creationId xmlns:a16="http://schemas.microsoft.com/office/drawing/2014/main" id="{C9D7D97A-FCC7-8543-2158-89012A50F5B1}"/>
              </a:ext>
            </a:extLst>
          </p:cNvPr>
          <p:cNvSpPr txBox="1"/>
          <p:nvPr userDrawn="1"/>
        </p:nvSpPr>
        <p:spPr>
          <a:xfrm rot="5400000">
            <a:off x="11015684" y="1173468"/>
            <a:ext cx="1949939" cy="275129"/>
          </a:xfrm>
          <a:prstGeom prst="rect">
            <a:avLst/>
          </a:prstGeom>
          <a:noFill/>
        </p:spPr>
        <p:txBody>
          <a:bodyPr wrap="square" rtlCol="0">
            <a:noAutofit/>
          </a:bodyPr>
          <a:lstStyle/>
          <a:p>
            <a:r>
              <a:rPr lang="en-US" sz="800">
                <a:solidFill>
                  <a:srgbClr val="012169"/>
                </a:solidFill>
                <a:latin typeface="+mn-lt"/>
                <a:cs typeface="Calibri" panose="020F0502020204030204" pitchFamily="34" charset="0"/>
              </a:rPr>
              <a:t>Proprietary business information of ADM.</a:t>
            </a:r>
          </a:p>
        </p:txBody>
      </p:sp>
      <p:sp>
        <p:nvSpPr>
          <p:cNvPr id="11" name="Page Number">
            <a:extLst>
              <a:ext uri="{FF2B5EF4-FFF2-40B4-BE49-F238E27FC236}">
                <a16:creationId xmlns:a16="http://schemas.microsoft.com/office/drawing/2014/main" id="{5A3E3D4E-DC75-4C73-0CFA-9DC15413A4DF}"/>
              </a:ext>
            </a:extLst>
          </p:cNvPr>
          <p:cNvSpPr txBox="1"/>
          <p:nvPr userDrawn="1"/>
        </p:nvSpPr>
        <p:spPr>
          <a:xfrm>
            <a:off x="11725057" y="76801"/>
            <a:ext cx="583933" cy="153888"/>
          </a:xfrm>
          <a:prstGeom prst="rect">
            <a:avLst/>
          </a:prstGeom>
          <a:noFill/>
        </p:spPr>
        <p:txBody>
          <a:bodyPr wrap="square" lIns="0" tIns="0" rIns="0" bIns="0" rtlCol="0" anchor="ctr" anchorCtr="0">
            <a:noAutofit/>
          </a:bodyPr>
          <a:lstStyle/>
          <a:p>
            <a:pPr algn="ctr"/>
            <a:fld id="{B49023F9-1F1A-4EC8-9204-C35E5AB6C15C}" type="slidenum">
              <a:rPr lang="en-US" sz="1000" smtClean="0">
                <a:solidFill>
                  <a:srgbClr val="012169"/>
                </a:solidFill>
                <a:latin typeface="+mj-lt"/>
              </a:rPr>
              <a:pPr algn="ctr"/>
              <a:t>‹#›</a:t>
            </a:fld>
            <a:endParaRPr lang="en-US" sz="1000">
              <a:solidFill>
                <a:srgbClr val="012169"/>
              </a:solidFill>
              <a:latin typeface="+mj-lt"/>
            </a:endParaRPr>
          </a:p>
        </p:txBody>
      </p:sp>
      <p:sp>
        <p:nvSpPr>
          <p:cNvPr id="13" name="Copy">
            <a:extLst>
              <a:ext uri="{FF2B5EF4-FFF2-40B4-BE49-F238E27FC236}">
                <a16:creationId xmlns:a16="http://schemas.microsoft.com/office/drawing/2014/main" id="{0B50823B-DD14-EB68-BBA0-3D718236016D}"/>
              </a:ext>
            </a:extLst>
          </p:cNvPr>
          <p:cNvSpPr>
            <a:spLocks noGrp="1"/>
          </p:cNvSpPr>
          <p:nvPr>
            <p:ph type="body" sz="quarter" idx="44" hasCustomPrompt="1"/>
          </p:nvPr>
        </p:nvSpPr>
        <p:spPr>
          <a:xfrm>
            <a:off x="347472" y="5324114"/>
            <a:ext cx="5570700" cy="1182461"/>
          </a:xfrm>
          <a:prstGeom prst="rect">
            <a:avLst/>
          </a:prstGeom>
        </p:spPr>
        <p:txBody>
          <a:bodyPr lIns="0" tIns="0" rIns="0" bIns="0" anchor="t">
            <a:noAutofit/>
          </a:bodyPr>
          <a:lstStyle>
            <a:lvl1pPr marL="0" indent="0">
              <a:lnSpc>
                <a:spcPct val="100000"/>
              </a:lnSpc>
              <a:spcBef>
                <a:spcPts val="0"/>
              </a:spcBef>
              <a:buFont typeface="Arial" panose="020B0604020202020204" pitchFamily="34" charset="0"/>
              <a:buNone/>
              <a:defRPr sz="1600" b="0" i="0">
                <a:solidFill>
                  <a:srgbClr val="012169"/>
                </a:solidFill>
                <a:latin typeface="+mn-lt"/>
                <a:cs typeface="Calibri" panose="020F0502020204030204" pitchFamily="34" charset="0"/>
              </a:defRPr>
            </a:lvl1pPr>
            <a:lvl2pPr marL="290513" indent="-163513">
              <a:lnSpc>
                <a:spcPct val="100000"/>
              </a:lnSpc>
              <a:buFont typeface="Courier New" panose="02070309020205020404" pitchFamily="49" charset="0"/>
              <a:buChar char="o"/>
              <a:tabLst/>
              <a:defRPr sz="1400" b="1">
                <a:solidFill>
                  <a:srgbClr val="012169"/>
                </a:solidFill>
                <a:latin typeface="+mn-lt"/>
                <a:cs typeface="Calibri" panose="020F0502020204030204" pitchFamily="34" charset="0"/>
              </a:defRPr>
            </a:lvl2pPr>
            <a:lvl3pPr marL="523875" indent="-163513">
              <a:lnSpc>
                <a:spcPct val="100000"/>
              </a:lnSpc>
              <a:buFont typeface="Wingdings" pitchFamily="2" charset="2"/>
              <a:buChar char="§"/>
              <a:tabLst/>
              <a:defRPr sz="1400">
                <a:solidFill>
                  <a:srgbClr val="012169"/>
                </a:solidFill>
                <a:latin typeface="+mn-lt"/>
                <a:cs typeface="Calibri" panose="020F0502020204030204" pitchFamily="34" charset="0"/>
              </a:defRPr>
            </a:lvl3pPr>
            <a:lvl4pPr marL="744538" indent="-163513">
              <a:lnSpc>
                <a:spcPct val="100000"/>
              </a:lnSpc>
              <a:tabLst/>
              <a:defRPr sz="1200">
                <a:solidFill>
                  <a:srgbClr val="012169"/>
                </a:solidFill>
                <a:latin typeface="+mn-lt"/>
                <a:cs typeface="Calibri" panose="020F0502020204030204" pitchFamily="34" charset="0"/>
              </a:defRPr>
            </a:lvl4pPr>
          </a:lstStyle>
          <a:p>
            <a:pPr lvl="0"/>
            <a:r>
              <a:rPr lang="en-US" dirty="0"/>
              <a:t>Table caption font is Calibri, 16pt</a:t>
            </a:r>
          </a:p>
          <a:p>
            <a:pPr lvl="1"/>
            <a:r>
              <a:rPr lang="en-US" dirty="0"/>
              <a:t>List Font is Calibri Bold, 14pt</a:t>
            </a:r>
          </a:p>
          <a:p>
            <a:pPr lvl="2"/>
            <a:r>
              <a:rPr lang="en-US" dirty="0"/>
              <a:t>List Font is Calibri, 14pt</a:t>
            </a:r>
          </a:p>
          <a:p>
            <a:pPr lvl="3"/>
            <a:r>
              <a:rPr lang="en-US" dirty="0"/>
              <a:t>List Font is Calibri, 12pt</a:t>
            </a:r>
          </a:p>
        </p:txBody>
      </p:sp>
      <p:sp>
        <p:nvSpPr>
          <p:cNvPr id="2" name="Table Placeholder 2">
            <a:extLst>
              <a:ext uri="{FF2B5EF4-FFF2-40B4-BE49-F238E27FC236}">
                <a16:creationId xmlns:a16="http://schemas.microsoft.com/office/drawing/2014/main" id="{645F67E6-40B8-53E5-82FF-B9B0B703F265}"/>
              </a:ext>
            </a:extLst>
          </p:cNvPr>
          <p:cNvSpPr>
            <a:spLocks noGrp="1"/>
          </p:cNvSpPr>
          <p:nvPr>
            <p:ph type="tbl" sz="quarter" idx="47" hasCustomPrompt="1"/>
          </p:nvPr>
        </p:nvSpPr>
        <p:spPr>
          <a:xfrm>
            <a:off x="6269736" y="1433706"/>
            <a:ext cx="5574792" cy="3542938"/>
          </a:xfrm>
          <a:prstGeom prst="rect">
            <a:avLst/>
          </a:prstGeom>
        </p:spPr>
        <p:txBody>
          <a:bodyPr anchor="ctr">
            <a:noAutofit/>
          </a:bodyPr>
          <a:lstStyle>
            <a:lvl1pPr marL="0" indent="0" algn="ctr">
              <a:buNone/>
              <a:defRPr/>
            </a:lvl1pPr>
          </a:lstStyle>
          <a:p>
            <a:r>
              <a:rPr lang="en-US" dirty="0"/>
              <a:t>Click to add table</a:t>
            </a:r>
          </a:p>
        </p:txBody>
      </p:sp>
      <p:sp>
        <p:nvSpPr>
          <p:cNvPr id="3" name="Table Placeholder 2">
            <a:extLst>
              <a:ext uri="{FF2B5EF4-FFF2-40B4-BE49-F238E27FC236}">
                <a16:creationId xmlns:a16="http://schemas.microsoft.com/office/drawing/2014/main" id="{219440DB-5BB7-A7A2-F91C-0D8B532CCE1F}"/>
              </a:ext>
            </a:extLst>
          </p:cNvPr>
          <p:cNvSpPr>
            <a:spLocks noGrp="1"/>
          </p:cNvSpPr>
          <p:nvPr>
            <p:ph type="tbl" sz="quarter" idx="48" hasCustomPrompt="1"/>
          </p:nvPr>
        </p:nvSpPr>
        <p:spPr>
          <a:xfrm>
            <a:off x="347472" y="1433706"/>
            <a:ext cx="5574792" cy="3542938"/>
          </a:xfrm>
          <a:prstGeom prst="rect">
            <a:avLst/>
          </a:prstGeom>
        </p:spPr>
        <p:txBody>
          <a:bodyPr anchor="ctr">
            <a:noAutofit/>
          </a:bodyPr>
          <a:lstStyle>
            <a:lvl1pPr marL="0" indent="0" algn="ctr">
              <a:buNone/>
              <a:defRPr/>
            </a:lvl1pPr>
          </a:lstStyle>
          <a:p>
            <a:r>
              <a:rPr lang="en-US"/>
              <a:t>Click to add table</a:t>
            </a:r>
          </a:p>
        </p:txBody>
      </p:sp>
      <p:sp>
        <p:nvSpPr>
          <p:cNvPr id="5" name="Copy">
            <a:extLst>
              <a:ext uri="{FF2B5EF4-FFF2-40B4-BE49-F238E27FC236}">
                <a16:creationId xmlns:a16="http://schemas.microsoft.com/office/drawing/2014/main" id="{E4601796-03A0-C26B-E106-7FD61D654D68}"/>
              </a:ext>
            </a:extLst>
          </p:cNvPr>
          <p:cNvSpPr>
            <a:spLocks noGrp="1"/>
          </p:cNvSpPr>
          <p:nvPr>
            <p:ph type="body" sz="quarter" idx="49" hasCustomPrompt="1"/>
          </p:nvPr>
        </p:nvSpPr>
        <p:spPr>
          <a:xfrm>
            <a:off x="6269736" y="5324115"/>
            <a:ext cx="5574792" cy="1182461"/>
          </a:xfrm>
          <a:prstGeom prst="rect">
            <a:avLst/>
          </a:prstGeom>
        </p:spPr>
        <p:txBody>
          <a:bodyPr lIns="0" tIns="0" rIns="0" bIns="0" anchor="t">
            <a:noAutofit/>
          </a:bodyPr>
          <a:lstStyle>
            <a:lvl1pPr marL="0" indent="0">
              <a:lnSpc>
                <a:spcPct val="100000"/>
              </a:lnSpc>
              <a:spcBef>
                <a:spcPts val="0"/>
              </a:spcBef>
              <a:buFont typeface="Arial" panose="020B0604020202020204" pitchFamily="34" charset="0"/>
              <a:buNone/>
              <a:defRPr sz="1600" b="0" i="0">
                <a:solidFill>
                  <a:srgbClr val="012169"/>
                </a:solidFill>
                <a:latin typeface="+mn-lt"/>
                <a:cs typeface="Calibri" panose="020F0502020204030204" pitchFamily="34" charset="0"/>
              </a:defRPr>
            </a:lvl1pPr>
            <a:lvl2pPr marL="290513" indent="-163513">
              <a:lnSpc>
                <a:spcPct val="100000"/>
              </a:lnSpc>
              <a:buFont typeface="Courier New" panose="02070309020205020404" pitchFamily="49" charset="0"/>
              <a:buChar char="o"/>
              <a:tabLst/>
              <a:defRPr sz="1400" b="1">
                <a:solidFill>
                  <a:srgbClr val="012169"/>
                </a:solidFill>
                <a:latin typeface="+mn-lt"/>
                <a:cs typeface="Calibri" panose="020F0502020204030204" pitchFamily="34" charset="0"/>
              </a:defRPr>
            </a:lvl2pPr>
            <a:lvl3pPr marL="523875" indent="-163513">
              <a:lnSpc>
                <a:spcPct val="100000"/>
              </a:lnSpc>
              <a:buFont typeface="Wingdings" pitchFamily="2" charset="2"/>
              <a:buChar char="§"/>
              <a:tabLst/>
              <a:defRPr sz="1400">
                <a:solidFill>
                  <a:srgbClr val="012169"/>
                </a:solidFill>
                <a:latin typeface="+mn-lt"/>
                <a:cs typeface="Calibri" panose="020F0502020204030204" pitchFamily="34" charset="0"/>
              </a:defRPr>
            </a:lvl3pPr>
            <a:lvl4pPr marL="744538" indent="-163513">
              <a:lnSpc>
                <a:spcPct val="100000"/>
              </a:lnSpc>
              <a:tabLst/>
              <a:defRPr sz="1200">
                <a:solidFill>
                  <a:srgbClr val="012169"/>
                </a:solidFill>
                <a:latin typeface="+mn-lt"/>
                <a:cs typeface="Calibri" panose="020F0502020204030204" pitchFamily="34" charset="0"/>
              </a:defRPr>
            </a:lvl4pPr>
          </a:lstStyle>
          <a:p>
            <a:pPr lvl="0"/>
            <a:r>
              <a:rPr lang="en-US" dirty="0"/>
              <a:t>Table caption font is Calibri, 16pt</a:t>
            </a:r>
          </a:p>
          <a:p>
            <a:pPr lvl="1"/>
            <a:r>
              <a:rPr lang="en-US" dirty="0"/>
              <a:t>List Font is Calibri Bold, 14pt</a:t>
            </a:r>
          </a:p>
          <a:p>
            <a:pPr lvl="2"/>
            <a:r>
              <a:rPr lang="en-US" dirty="0"/>
              <a:t>List Font is Calibri, 14pt</a:t>
            </a:r>
          </a:p>
          <a:p>
            <a:pPr lvl="3"/>
            <a:r>
              <a:rPr lang="en-US" dirty="0"/>
              <a:t>List Font is Calibri, 12pt</a:t>
            </a:r>
          </a:p>
        </p:txBody>
      </p:sp>
      <p:sp>
        <p:nvSpPr>
          <p:cNvPr id="18" name="Title">
            <a:extLst>
              <a:ext uri="{FF2B5EF4-FFF2-40B4-BE49-F238E27FC236}">
                <a16:creationId xmlns:a16="http://schemas.microsoft.com/office/drawing/2014/main" id="{41F4585F-EF2F-DFC8-2783-8B97ED4E9430}"/>
              </a:ext>
            </a:extLst>
          </p:cNvPr>
          <p:cNvSpPr>
            <a:spLocks noGrp="1"/>
          </p:cNvSpPr>
          <p:nvPr>
            <p:ph type="body" sz="quarter" idx="29" hasCustomPrompt="1"/>
          </p:nvPr>
        </p:nvSpPr>
        <p:spPr>
          <a:xfrm>
            <a:off x="350697" y="652001"/>
            <a:ext cx="11486468" cy="430887"/>
          </a:xfrm>
          <a:prstGeom prst="rect">
            <a:avLst/>
          </a:prstGeom>
        </p:spPr>
        <p:txBody>
          <a:bodyPr wrap="square" lIns="0" tIns="0" rIns="0" bIns="0">
            <a:noAutofit/>
          </a:bodyPr>
          <a:lstStyle>
            <a:lvl1pPr marL="0" indent="0">
              <a:lnSpc>
                <a:spcPct val="100000"/>
              </a:lnSpc>
              <a:spcBef>
                <a:spcPts val="0"/>
              </a:spcBef>
              <a:buNone/>
              <a:defRPr b="1" i="0">
                <a:solidFill>
                  <a:srgbClr val="012169"/>
                </a:solidFill>
                <a:latin typeface="+mj-lt"/>
              </a:defRPr>
            </a:lvl1pPr>
          </a:lstStyle>
          <a:p>
            <a:pPr lvl="0"/>
            <a:r>
              <a:rPr lang="en-US" dirty="0"/>
              <a:t>Table Title Font is Sitka Text Bold, 28pt in Title Case</a:t>
            </a:r>
          </a:p>
        </p:txBody>
      </p:sp>
      <p:sp>
        <p:nvSpPr>
          <p:cNvPr id="19" name="Section Header">
            <a:extLst>
              <a:ext uri="{FF2B5EF4-FFF2-40B4-BE49-F238E27FC236}">
                <a16:creationId xmlns:a16="http://schemas.microsoft.com/office/drawing/2014/main" id="{2C11F0FE-F6AD-0CD1-BF7D-7EE39CBD076B}"/>
              </a:ext>
            </a:extLst>
          </p:cNvPr>
          <p:cNvSpPr>
            <a:spLocks noGrp="1"/>
          </p:cNvSpPr>
          <p:nvPr>
            <p:ph type="body" sz="quarter" idx="30" hasCustomPrompt="1"/>
          </p:nvPr>
        </p:nvSpPr>
        <p:spPr>
          <a:xfrm>
            <a:off x="351301" y="351423"/>
            <a:ext cx="11486468" cy="169277"/>
          </a:xfrm>
          <a:prstGeom prst="rect">
            <a:avLst/>
          </a:prstGeom>
        </p:spPr>
        <p:txBody>
          <a:bodyPr wrap="square" lIns="0" tIns="0" rIns="0" bIns="0">
            <a:noAutofit/>
          </a:bodyPr>
          <a:lstStyle>
            <a:lvl1pPr marL="0" indent="0">
              <a:lnSpc>
                <a:spcPct val="100000"/>
              </a:lnSpc>
              <a:spcBef>
                <a:spcPts val="0"/>
              </a:spcBef>
              <a:buNone/>
              <a:defRPr sz="1100" b="1">
                <a:solidFill>
                  <a:srgbClr val="DC582A"/>
                </a:solidFill>
              </a:defRPr>
            </a:lvl1pPr>
          </a:lstStyle>
          <a:p>
            <a:pPr lvl="0"/>
            <a:r>
              <a:rPr lang="en-US" dirty="0"/>
              <a:t>Section Header Font is Calibri Bold, 11pt</a:t>
            </a:r>
          </a:p>
        </p:txBody>
      </p:sp>
    </p:spTree>
    <p:extLst>
      <p:ext uri="{BB962C8B-B14F-4D97-AF65-F5344CB8AC3E}">
        <p14:creationId xmlns:p14="http://schemas.microsoft.com/office/powerpoint/2010/main" val="859255583"/>
      </p:ext>
    </p:extLst>
  </p:cSld>
  <p:clrMapOvr>
    <a:masterClrMapping/>
  </p:clrMapOvr>
  <p:extLst>
    <p:ext uri="{DCECCB84-F9BA-43D5-87BE-67443E8EF086}">
      <p15:sldGuideLst xmlns:p15="http://schemas.microsoft.com/office/powerpoint/2012/main"/>
    </p:ext>
  </p:extLst>
</p:sldLayout>
</file>

<file path=ppt/slideLayouts/slideLayout167.xml><?xml version="1.0" encoding="utf-8"?>
<p:sldLayout xmlns:a="http://schemas.openxmlformats.org/drawingml/2006/main" xmlns:r="http://schemas.openxmlformats.org/officeDocument/2006/relationships" xmlns:p="http://schemas.openxmlformats.org/presentationml/2006/main" preserve="1" userDrawn="1">
  <p:cSld name="Content + Chart">
    <p:spTree>
      <p:nvGrpSpPr>
        <p:cNvPr id="1" name=""/>
        <p:cNvGrpSpPr/>
        <p:nvPr/>
      </p:nvGrpSpPr>
      <p:grpSpPr>
        <a:xfrm>
          <a:off x="0" y="0"/>
          <a:ext cx="0" cy="0"/>
          <a:chOff x="0" y="0"/>
          <a:chExt cx="0" cy="0"/>
        </a:xfrm>
      </p:grpSpPr>
      <p:sp>
        <p:nvSpPr>
          <p:cNvPr id="6" name="Corner Shape">
            <a:extLst>
              <a:ext uri="{FF2B5EF4-FFF2-40B4-BE49-F238E27FC236}">
                <a16:creationId xmlns:a16="http://schemas.microsoft.com/office/drawing/2014/main" id="{26658416-3533-432D-580C-BA0F2E5452F7}"/>
              </a:ext>
            </a:extLst>
          </p:cNvPr>
          <p:cNvSpPr/>
          <p:nvPr userDrawn="1"/>
        </p:nvSpPr>
        <p:spPr>
          <a:xfrm>
            <a:off x="8478918" y="5169788"/>
            <a:ext cx="3715876" cy="1690969"/>
          </a:xfrm>
          <a:custGeom>
            <a:avLst/>
            <a:gdLst>
              <a:gd name="connsiteX0" fmla="*/ 0 w 3715876"/>
              <a:gd name="connsiteY0" fmla="*/ 1690969 h 1690969"/>
              <a:gd name="connsiteX1" fmla="*/ 3715877 w 3715876"/>
              <a:gd name="connsiteY1" fmla="*/ 1690969 h 1690969"/>
              <a:gd name="connsiteX2" fmla="*/ 3715877 w 3715876"/>
              <a:gd name="connsiteY2" fmla="*/ 0 h 1690969"/>
              <a:gd name="connsiteX3" fmla="*/ 0 w 3715876"/>
              <a:gd name="connsiteY3" fmla="*/ 1690969 h 1690969"/>
            </a:gdLst>
            <a:ahLst/>
            <a:cxnLst>
              <a:cxn ang="0">
                <a:pos x="connsiteX0" y="connsiteY0"/>
              </a:cxn>
              <a:cxn ang="0">
                <a:pos x="connsiteX1" y="connsiteY1"/>
              </a:cxn>
              <a:cxn ang="0">
                <a:pos x="connsiteX2" y="connsiteY2"/>
              </a:cxn>
              <a:cxn ang="0">
                <a:pos x="connsiteX3" y="connsiteY3"/>
              </a:cxn>
            </a:cxnLst>
            <a:rect l="l" t="t" r="r" b="b"/>
            <a:pathLst>
              <a:path w="3715876" h="1690969">
                <a:moveTo>
                  <a:pt x="0" y="1690969"/>
                </a:moveTo>
                <a:lnTo>
                  <a:pt x="3715877" y="1690969"/>
                </a:lnTo>
                <a:lnTo>
                  <a:pt x="3715877" y="0"/>
                </a:lnTo>
                <a:cubicBezTo>
                  <a:pt x="2817126" y="1057916"/>
                  <a:pt x="1476356" y="1690969"/>
                  <a:pt x="0" y="1690969"/>
                </a:cubicBezTo>
                <a:close/>
              </a:path>
            </a:pathLst>
          </a:custGeom>
          <a:solidFill>
            <a:srgbClr val="012169"/>
          </a:solidFill>
          <a:ln w="12678" cap="flat">
            <a:noFill/>
            <a:prstDash val="solid"/>
            <a:miter/>
          </a:ln>
        </p:spPr>
        <p:txBody>
          <a:bodyPr rtlCol="0" anchor="ctr">
            <a:noAutofit/>
          </a:bodyPr>
          <a:lstStyle/>
          <a:p>
            <a:endParaRPr lang="en-US"/>
          </a:p>
        </p:txBody>
      </p:sp>
      <p:sp>
        <p:nvSpPr>
          <p:cNvPr id="10" name="Proprietary Statement">
            <a:extLst>
              <a:ext uri="{FF2B5EF4-FFF2-40B4-BE49-F238E27FC236}">
                <a16:creationId xmlns:a16="http://schemas.microsoft.com/office/drawing/2014/main" id="{C9D7D97A-FCC7-8543-2158-89012A50F5B1}"/>
              </a:ext>
            </a:extLst>
          </p:cNvPr>
          <p:cNvSpPr txBox="1"/>
          <p:nvPr userDrawn="1"/>
        </p:nvSpPr>
        <p:spPr>
          <a:xfrm rot="5400000">
            <a:off x="11015684" y="1173468"/>
            <a:ext cx="1949939" cy="275129"/>
          </a:xfrm>
          <a:prstGeom prst="rect">
            <a:avLst/>
          </a:prstGeom>
          <a:noFill/>
        </p:spPr>
        <p:txBody>
          <a:bodyPr wrap="square" rtlCol="0">
            <a:noAutofit/>
          </a:bodyPr>
          <a:lstStyle/>
          <a:p>
            <a:r>
              <a:rPr lang="en-US" sz="800">
                <a:solidFill>
                  <a:srgbClr val="012169"/>
                </a:solidFill>
                <a:latin typeface="+mn-lt"/>
                <a:cs typeface="Calibri" panose="020F0502020204030204" pitchFamily="34" charset="0"/>
              </a:rPr>
              <a:t>Proprietary business information of ADM.</a:t>
            </a:r>
          </a:p>
        </p:txBody>
      </p:sp>
      <p:sp>
        <p:nvSpPr>
          <p:cNvPr id="11" name="Page Number">
            <a:extLst>
              <a:ext uri="{FF2B5EF4-FFF2-40B4-BE49-F238E27FC236}">
                <a16:creationId xmlns:a16="http://schemas.microsoft.com/office/drawing/2014/main" id="{5A3E3D4E-DC75-4C73-0CFA-9DC15413A4DF}"/>
              </a:ext>
            </a:extLst>
          </p:cNvPr>
          <p:cNvSpPr txBox="1"/>
          <p:nvPr userDrawn="1"/>
        </p:nvSpPr>
        <p:spPr>
          <a:xfrm>
            <a:off x="11725057" y="76801"/>
            <a:ext cx="583933" cy="153888"/>
          </a:xfrm>
          <a:prstGeom prst="rect">
            <a:avLst/>
          </a:prstGeom>
          <a:noFill/>
        </p:spPr>
        <p:txBody>
          <a:bodyPr wrap="square" lIns="0" tIns="0" rIns="0" bIns="0" rtlCol="0" anchor="ctr" anchorCtr="0">
            <a:noAutofit/>
          </a:bodyPr>
          <a:lstStyle/>
          <a:p>
            <a:pPr algn="ctr"/>
            <a:fld id="{B49023F9-1F1A-4EC8-9204-C35E5AB6C15C}" type="slidenum">
              <a:rPr lang="en-US" sz="1000" smtClean="0">
                <a:solidFill>
                  <a:srgbClr val="012169"/>
                </a:solidFill>
                <a:latin typeface="+mj-lt"/>
              </a:rPr>
              <a:pPr algn="ctr"/>
              <a:t>‹#›</a:t>
            </a:fld>
            <a:endParaRPr lang="en-US" sz="1000">
              <a:solidFill>
                <a:srgbClr val="012169"/>
              </a:solidFill>
              <a:latin typeface="+mj-lt"/>
            </a:endParaRPr>
          </a:p>
        </p:txBody>
      </p:sp>
      <p:sp>
        <p:nvSpPr>
          <p:cNvPr id="13" name="Copy">
            <a:extLst>
              <a:ext uri="{FF2B5EF4-FFF2-40B4-BE49-F238E27FC236}">
                <a16:creationId xmlns:a16="http://schemas.microsoft.com/office/drawing/2014/main" id="{0B50823B-DD14-EB68-BBA0-3D718236016D}"/>
              </a:ext>
            </a:extLst>
          </p:cNvPr>
          <p:cNvSpPr>
            <a:spLocks noGrp="1"/>
          </p:cNvSpPr>
          <p:nvPr>
            <p:ph type="body" sz="quarter" idx="44" hasCustomPrompt="1"/>
          </p:nvPr>
        </p:nvSpPr>
        <p:spPr>
          <a:xfrm>
            <a:off x="347471" y="5326874"/>
            <a:ext cx="11505617" cy="1180896"/>
          </a:xfrm>
          <a:prstGeom prst="rect">
            <a:avLst/>
          </a:prstGeom>
        </p:spPr>
        <p:txBody>
          <a:bodyPr lIns="0" tIns="0" rIns="0" bIns="0" anchor="t">
            <a:noAutofit/>
          </a:bodyPr>
          <a:lstStyle>
            <a:lvl1pPr marL="0" indent="0">
              <a:lnSpc>
                <a:spcPct val="100000"/>
              </a:lnSpc>
              <a:spcBef>
                <a:spcPts val="0"/>
              </a:spcBef>
              <a:buFont typeface="Arial" panose="020B0604020202020204" pitchFamily="34" charset="0"/>
              <a:buNone/>
              <a:defRPr sz="1600" b="0" i="0">
                <a:solidFill>
                  <a:srgbClr val="012169"/>
                </a:solidFill>
                <a:latin typeface="+mn-lt"/>
                <a:cs typeface="Calibri" panose="020F0502020204030204" pitchFamily="34" charset="0"/>
              </a:defRPr>
            </a:lvl1pPr>
            <a:lvl2pPr marL="290513" marR="0" indent="-163513" algn="l" defTabSz="914400" rtl="0" eaLnBrk="1" fontAlgn="auto" latinLnBrk="0" hangingPunct="1">
              <a:lnSpc>
                <a:spcPct val="100000"/>
              </a:lnSpc>
              <a:spcBef>
                <a:spcPts val="500"/>
              </a:spcBef>
              <a:spcAft>
                <a:spcPts val="0"/>
              </a:spcAft>
              <a:buClrTx/>
              <a:buSzTx/>
              <a:buFont typeface="Courier New" panose="02070309020205020404" pitchFamily="49" charset="0"/>
              <a:buChar char="o"/>
              <a:tabLst/>
              <a:defRPr sz="1400" b="1">
                <a:solidFill>
                  <a:srgbClr val="012169"/>
                </a:solidFill>
                <a:latin typeface="+mn-lt"/>
                <a:cs typeface="Calibri" panose="020F0502020204030204" pitchFamily="34" charset="0"/>
              </a:defRPr>
            </a:lvl2pPr>
            <a:lvl3pPr marL="523875" indent="-163513">
              <a:lnSpc>
                <a:spcPct val="100000"/>
              </a:lnSpc>
              <a:buFont typeface="Wingdings" pitchFamily="2" charset="2"/>
              <a:buChar char="§"/>
              <a:tabLst/>
              <a:defRPr sz="1400">
                <a:solidFill>
                  <a:srgbClr val="012169"/>
                </a:solidFill>
                <a:latin typeface="+mn-lt"/>
                <a:cs typeface="Calibri" panose="020F0502020204030204" pitchFamily="34" charset="0"/>
              </a:defRPr>
            </a:lvl3pPr>
            <a:lvl4pPr marL="744538" indent="-163513">
              <a:lnSpc>
                <a:spcPct val="100000"/>
              </a:lnSpc>
              <a:tabLst/>
              <a:defRPr sz="1200">
                <a:solidFill>
                  <a:srgbClr val="012169"/>
                </a:solidFill>
                <a:latin typeface="+mn-lt"/>
                <a:cs typeface="Calibri" panose="020F0502020204030204" pitchFamily="34" charset="0"/>
              </a:defRPr>
            </a:lvl4pPr>
          </a:lstStyle>
          <a:p>
            <a:pPr lvl="0"/>
            <a:r>
              <a:rPr lang="en-US" dirty="0"/>
              <a:t>Chart caption font is Calibri, 16pt</a:t>
            </a:r>
          </a:p>
          <a:p>
            <a:pPr lvl="1"/>
            <a:r>
              <a:rPr lang="en-US" dirty="0"/>
              <a:t>List Font is Calibri Bold, 14pt</a:t>
            </a:r>
          </a:p>
          <a:p>
            <a:pPr lvl="2"/>
            <a:r>
              <a:rPr lang="en-US" dirty="0"/>
              <a:t>List Font is Calibri, 14pt</a:t>
            </a:r>
          </a:p>
          <a:p>
            <a:pPr lvl="3"/>
            <a:r>
              <a:rPr lang="en-US" dirty="0"/>
              <a:t>List Font is Calibri, 12pt</a:t>
            </a:r>
          </a:p>
        </p:txBody>
      </p:sp>
      <p:sp>
        <p:nvSpPr>
          <p:cNvPr id="15" name="Chart Placeholder 14">
            <a:extLst>
              <a:ext uri="{FF2B5EF4-FFF2-40B4-BE49-F238E27FC236}">
                <a16:creationId xmlns:a16="http://schemas.microsoft.com/office/drawing/2014/main" id="{8CB7A87F-2CEB-66F6-803F-443C837ECB28}"/>
              </a:ext>
            </a:extLst>
          </p:cNvPr>
          <p:cNvSpPr>
            <a:spLocks noGrp="1"/>
          </p:cNvSpPr>
          <p:nvPr>
            <p:ph type="chart" sz="quarter" idx="45" hasCustomPrompt="1"/>
          </p:nvPr>
        </p:nvSpPr>
        <p:spPr>
          <a:xfrm>
            <a:off x="347471" y="1433706"/>
            <a:ext cx="11501525" cy="3542938"/>
          </a:xfrm>
          <a:prstGeom prst="rect">
            <a:avLst/>
          </a:prstGeom>
        </p:spPr>
        <p:txBody>
          <a:bodyPr anchor="ctr">
            <a:noAutofit/>
          </a:bodyPr>
          <a:lstStyle>
            <a:lvl1pPr marL="0" indent="0" algn="ctr">
              <a:buNone/>
              <a:defRPr/>
            </a:lvl1pPr>
          </a:lstStyle>
          <a:p>
            <a:r>
              <a:rPr lang="en-US"/>
              <a:t>Click to add chart</a:t>
            </a:r>
          </a:p>
        </p:txBody>
      </p:sp>
      <p:sp>
        <p:nvSpPr>
          <p:cNvPr id="16" name="Title">
            <a:extLst>
              <a:ext uri="{FF2B5EF4-FFF2-40B4-BE49-F238E27FC236}">
                <a16:creationId xmlns:a16="http://schemas.microsoft.com/office/drawing/2014/main" id="{D348626F-E9F9-E305-EB71-FB092869A287}"/>
              </a:ext>
            </a:extLst>
          </p:cNvPr>
          <p:cNvSpPr>
            <a:spLocks noGrp="1"/>
          </p:cNvSpPr>
          <p:nvPr>
            <p:ph type="body" sz="quarter" idx="29" hasCustomPrompt="1"/>
          </p:nvPr>
        </p:nvSpPr>
        <p:spPr>
          <a:xfrm>
            <a:off x="350697" y="652001"/>
            <a:ext cx="11486468" cy="430887"/>
          </a:xfrm>
          <a:prstGeom prst="rect">
            <a:avLst/>
          </a:prstGeom>
        </p:spPr>
        <p:txBody>
          <a:bodyPr wrap="square" lIns="0" tIns="0" rIns="0" bIns="0">
            <a:noAutofit/>
          </a:bodyPr>
          <a:lstStyle>
            <a:lvl1pPr marL="0" indent="0">
              <a:lnSpc>
                <a:spcPct val="100000"/>
              </a:lnSpc>
              <a:spcBef>
                <a:spcPts val="0"/>
              </a:spcBef>
              <a:buNone/>
              <a:defRPr b="1" i="0">
                <a:solidFill>
                  <a:srgbClr val="012169"/>
                </a:solidFill>
                <a:latin typeface="+mj-lt"/>
              </a:defRPr>
            </a:lvl1pPr>
          </a:lstStyle>
          <a:p>
            <a:pPr lvl="0"/>
            <a:r>
              <a:rPr lang="en-US" dirty="0"/>
              <a:t>Table Title Font is Sitka Text Bold, 28pt in Title Case</a:t>
            </a:r>
          </a:p>
        </p:txBody>
      </p:sp>
      <p:sp>
        <p:nvSpPr>
          <p:cNvPr id="17" name="Section Header">
            <a:extLst>
              <a:ext uri="{FF2B5EF4-FFF2-40B4-BE49-F238E27FC236}">
                <a16:creationId xmlns:a16="http://schemas.microsoft.com/office/drawing/2014/main" id="{58DCEF24-CB39-3E2D-1DD4-3FBD42783093}"/>
              </a:ext>
            </a:extLst>
          </p:cNvPr>
          <p:cNvSpPr>
            <a:spLocks noGrp="1"/>
          </p:cNvSpPr>
          <p:nvPr>
            <p:ph type="body" sz="quarter" idx="30" hasCustomPrompt="1"/>
          </p:nvPr>
        </p:nvSpPr>
        <p:spPr>
          <a:xfrm>
            <a:off x="351301" y="351423"/>
            <a:ext cx="11486468" cy="169277"/>
          </a:xfrm>
          <a:prstGeom prst="rect">
            <a:avLst/>
          </a:prstGeom>
        </p:spPr>
        <p:txBody>
          <a:bodyPr wrap="square" lIns="0" tIns="0" rIns="0" bIns="0">
            <a:noAutofit/>
          </a:bodyPr>
          <a:lstStyle>
            <a:lvl1pPr marL="0" indent="0">
              <a:lnSpc>
                <a:spcPct val="100000"/>
              </a:lnSpc>
              <a:spcBef>
                <a:spcPts val="0"/>
              </a:spcBef>
              <a:buNone/>
              <a:defRPr sz="1100" b="1">
                <a:solidFill>
                  <a:srgbClr val="DC582A"/>
                </a:solidFill>
              </a:defRPr>
            </a:lvl1pPr>
          </a:lstStyle>
          <a:p>
            <a:pPr lvl="0"/>
            <a:r>
              <a:rPr lang="en-US" dirty="0"/>
              <a:t>Section Header Font is Calibri Bold, 11pt</a:t>
            </a:r>
          </a:p>
        </p:txBody>
      </p:sp>
    </p:spTree>
    <p:extLst>
      <p:ext uri="{BB962C8B-B14F-4D97-AF65-F5344CB8AC3E}">
        <p14:creationId xmlns:p14="http://schemas.microsoft.com/office/powerpoint/2010/main" val="2663211010"/>
      </p:ext>
    </p:extLst>
  </p:cSld>
  <p:clrMapOvr>
    <a:masterClrMapping/>
  </p:clrMapOvr>
  <p:extLst>
    <p:ext uri="{DCECCB84-F9BA-43D5-87BE-67443E8EF086}">
      <p15:sldGuideLst xmlns:p15="http://schemas.microsoft.com/office/powerpoint/2012/main"/>
    </p:ext>
  </p:extLst>
</p:sldLayout>
</file>

<file path=ppt/slideLayouts/slideLayout168.xml><?xml version="1.0" encoding="utf-8"?>
<p:sldLayout xmlns:a="http://schemas.openxmlformats.org/drawingml/2006/main" xmlns:r="http://schemas.openxmlformats.org/officeDocument/2006/relationships" xmlns:p="http://schemas.openxmlformats.org/presentationml/2006/main" preserve="1" userDrawn="1">
  <p:cSld name="Content + 2 Charts">
    <p:spTree>
      <p:nvGrpSpPr>
        <p:cNvPr id="1" name=""/>
        <p:cNvGrpSpPr/>
        <p:nvPr/>
      </p:nvGrpSpPr>
      <p:grpSpPr>
        <a:xfrm>
          <a:off x="0" y="0"/>
          <a:ext cx="0" cy="0"/>
          <a:chOff x="0" y="0"/>
          <a:chExt cx="0" cy="0"/>
        </a:xfrm>
      </p:grpSpPr>
      <p:sp>
        <p:nvSpPr>
          <p:cNvPr id="6" name="Corner Shape">
            <a:extLst>
              <a:ext uri="{FF2B5EF4-FFF2-40B4-BE49-F238E27FC236}">
                <a16:creationId xmlns:a16="http://schemas.microsoft.com/office/drawing/2014/main" id="{26658416-3533-432D-580C-BA0F2E5452F7}"/>
              </a:ext>
            </a:extLst>
          </p:cNvPr>
          <p:cNvSpPr/>
          <p:nvPr userDrawn="1"/>
        </p:nvSpPr>
        <p:spPr>
          <a:xfrm>
            <a:off x="8478918" y="5169788"/>
            <a:ext cx="3715876" cy="1690969"/>
          </a:xfrm>
          <a:custGeom>
            <a:avLst/>
            <a:gdLst>
              <a:gd name="connsiteX0" fmla="*/ 0 w 3715876"/>
              <a:gd name="connsiteY0" fmla="*/ 1690969 h 1690969"/>
              <a:gd name="connsiteX1" fmla="*/ 3715877 w 3715876"/>
              <a:gd name="connsiteY1" fmla="*/ 1690969 h 1690969"/>
              <a:gd name="connsiteX2" fmla="*/ 3715877 w 3715876"/>
              <a:gd name="connsiteY2" fmla="*/ 0 h 1690969"/>
              <a:gd name="connsiteX3" fmla="*/ 0 w 3715876"/>
              <a:gd name="connsiteY3" fmla="*/ 1690969 h 1690969"/>
            </a:gdLst>
            <a:ahLst/>
            <a:cxnLst>
              <a:cxn ang="0">
                <a:pos x="connsiteX0" y="connsiteY0"/>
              </a:cxn>
              <a:cxn ang="0">
                <a:pos x="connsiteX1" y="connsiteY1"/>
              </a:cxn>
              <a:cxn ang="0">
                <a:pos x="connsiteX2" y="connsiteY2"/>
              </a:cxn>
              <a:cxn ang="0">
                <a:pos x="connsiteX3" y="connsiteY3"/>
              </a:cxn>
            </a:cxnLst>
            <a:rect l="l" t="t" r="r" b="b"/>
            <a:pathLst>
              <a:path w="3715876" h="1690969">
                <a:moveTo>
                  <a:pt x="0" y="1690969"/>
                </a:moveTo>
                <a:lnTo>
                  <a:pt x="3715877" y="1690969"/>
                </a:lnTo>
                <a:lnTo>
                  <a:pt x="3715877" y="0"/>
                </a:lnTo>
                <a:cubicBezTo>
                  <a:pt x="2817126" y="1057916"/>
                  <a:pt x="1476356" y="1690969"/>
                  <a:pt x="0" y="1690969"/>
                </a:cubicBezTo>
                <a:close/>
              </a:path>
            </a:pathLst>
          </a:custGeom>
          <a:solidFill>
            <a:srgbClr val="012169"/>
          </a:solidFill>
          <a:ln w="12678" cap="flat">
            <a:noFill/>
            <a:prstDash val="solid"/>
            <a:miter/>
          </a:ln>
        </p:spPr>
        <p:txBody>
          <a:bodyPr rtlCol="0" anchor="ctr">
            <a:noAutofit/>
          </a:bodyPr>
          <a:lstStyle/>
          <a:p>
            <a:endParaRPr lang="en-US"/>
          </a:p>
        </p:txBody>
      </p:sp>
      <p:sp>
        <p:nvSpPr>
          <p:cNvPr id="10" name="Proprietary Statement">
            <a:extLst>
              <a:ext uri="{FF2B5EF4-FFF2-40B4-BE49-F238E27FC236}">
                <a16:creationId xmlns:a16="http://schemas.microsoft.com/office/drawing/2014/main" id="{C9D7D97A-FCC7-8543-2158-89012A50F5B1}"/>
              </a:ext>
            </a:extLst>
          </p:cNvPr>
          <p:cNvSpPr txBox="1"/>
          <p:nvPr userDrawn="1"/>
        </p:nvSpPr>
        <p:spPr>
          <a:xfrm rot="5400000">
            <a:off x="11015684" y="1173468"/>
            <a:ext cx="1949939" cy="275129"/>
          </a:xfrm>
          <a:prstGeom prst="rect">
            <a:avLst/>
          </a:prstGeom>
          <a:noFill/>
        </p:spPr>
        <p:txBody>
          <a:bodyPr wrap="square" rtlCol="0">
            <a:noAutofit/>
          </a:bodyPr>
          <a:lstStyle/>
          <a:p>
            <a:r>
              <a:rPr lang="en-US" sz="800">
                <a:solidFill>
                  <a:srgbClr val="012169"/>
                </a:solidFill>
                <a:latin typeface="+mn-lt"/>
                <a:cs typeface="Calibri" panose="020F0502020204030204" pitchFamily="34" charset="0"/>
              </a:rPr>
              <a:t>Proprietary business information of ADM.</a:t>
            </a:r>
          </a:p>
        </p:txBody>
      </p:sp>
      <p:sp>
        <p:nvSpPr>
          <p:cNvPr id="11" name="Page Number">
            <a:extLst>
              <a:ext uri="{FF2B5EF4-FFF2-40B4-BE49-F238E27FC236}">
                <a16:creationId xmlns:a16="http://schemas.microsoft.com/office/drawing/2014/main" id="{5A3E3D4E-DC75-4C73-0CFA-9DC15413A4DF}"/>
              </a:ext>
            </a:extLst>
          </p:cNvPr>
          <p:cNvSpPr txBox="1"/>
          <p:nvPr userDrawn="1"/>
        </p:nvSpPr>
        <p:spPr>
          <a:xfrm>
            <a:off x="11725057" y="76801"/>
            <a:ext cx="583933" cy="153888"/>
          </a:xfrm>
          <a:prstGeom prst="rect">
            <a:avLst/>
          </a:prstGeom>
          <a:noFill/>
        </p:spPr>
        <p:txBody>
          <a:bodyPr wrap="square" lIns="0" tIns="0" rIns="0" bIns="0" rtlCol="0" anchor="ctr" anchorCtr="0">
            <a:noAutofit/>
          </a:bodyPr>
          <a:lstStyle/>
          <a:p>
            <a:pPr algn="ctr"/>
            <a:fld id="{B49023F9-1F1A-4EC8-9204-C35E5AB6C15C}" type="slidenum">
              <a:rPr lang="en-US" sz="1000" smtClean="0">
                <a:solidFill>
                  <a:srgbClr val="012169"/>
                </a:solidFill>
                <a:latin typeface="+mj-lt"/>
              </a:rPr>
              <a:pPr algn="ctr"/>
              <a:t>‹#›</a:t>
            </a:fld>
            <a:endParaRPr lang="en-US" sz="1000">
              <a:solidFill>
                <a:srgbClr val="012169"/>
              </a:solidFill>
              <a:latin typeface="+mj-lt"/>
            </a:endParaRPr>
          </a:p>
        </p:txBody>
      </p:sp>
      <p:sp>
        <p:nvSpPr>
          <p:cNvPr id="15" name="Chart Placeholder 14">
            <a:extLst>
              <a:ext uri="{FF2B5EF4-FFF2-40B4-BE49-F238E27FC236}">
                <a16:creationId xmlns:a16="http://schemas.microsoft.com/office/drawing/2014/main" id="{8CB7A87F-2CEB-66F6-803F-443C837ECB28}"/>
              </a:ext>
            </a:extLst>
          </p:cNvPr>
          <p:cNvSpPr>
            <a:spLocks noGrp="1"/>
          </p:cNvSpPr>
          <p:nvPr>
            <p:ph type="chart" sz="quarter" idx="45" hasCustomPrompt="1"/>
          </p:nvPr>
        </p:nvSpPr>
        <p:spPr>
          <a:xfrm>
            <a:off x="347472" y="1433706"/>
            <a:ext cx="5570699" cy="3542938"/>
          </a:xfrm>
          <a:prstGeom prst="rect">
            <a:avLst/>
          </a:prstGeom>
        </p:spPr>
        <p:txBody>
          <a:bodyPr anchor="ctr">
            <a:noAutofit/>
          </a:bodyPr>
          <a:lstStyle>
            <a:lvl1pPr marL="0" indent="0" algn="ctr">
              <a:buNone/>
              <a:defRPr/>
            </a:lvl1pPr>
          </a:lstStyle>
          <a:p>
            <a:r>
              <a:rPr lang="en-US"/>
              <a:t>Click to add chart</a:t>
            </a:r>
          </a:p>
        </p:txBody>
      </p:sp>
      <p:sp>
        <p:nvSpPr>
          <p:cNvPr id="2" name="Chart Placeholder 14">
            <a:extLst>
              <a:ext uri="{FF2B5EF4-FFF2-40B4-BE49-F238E27FC236}">
                <a16:creationId xmlns:a16="http://schemas.microsoft.com/office/drawing/2014/main" id="{065E4188-1E8D-9E9E-5D55-A1032D0466C7}"/>
              </a:ext>
            </a:extLst>
          </p:cNvPr>
          <p:cNvSpPr>
            <a:spLocks noGrp="1"/>
          </p:cNvSpPr>
          <p:nvPr>
            <p:ph type="chart" sz="quarter" idx="46" hasCustomPrompt="1"/>
          </p:nvPr>
        </p:nvSpPr>
        <p:spPr>
          <a:xfrm>
            <a:off x="6269736" y="1433706"/>
            <a:ext cx="5570700" cy="3535169"/>
          </a:xfrm>
          <a:prstGeom prst="rect">
            <a:avLst/>
          </a:prstGeom>
        </p:spPr>
        <p:txBody>
          <a:bodyPr anchor="ctr">
            <a:noAutofit/>
          </a:bodyPr>
          <a:lstStyle>
            <a:lvl1pPr marL="0" indent="0" algn="ctr">
              <a:buNone/>
              <a:defRPr/>
            </a:lvl1pPr>
          </a:lstStyle>
          <a:p>
            <a:r>
              <a:rPr lang="en-US"/>
              <a:t>Click to add chart</a:t>
            </a:r>
          </a:p>
        </p:txBody>
      </p:sp>
      <p:sp>
        <p:nvSpPr>
          <p:cNvPr id="5" name="Copy">
            <a:extLst>
              <a:ext uri="{FF2B5EF4-FFF2-40B4-BE49-F238E27FC236}">
                <a16:creationId xmlns:a16="http://schemas.microsoft.com/office/drawing/2014/main" id="{E2433B67-66CE-96AD-9C09-3A4721378869}"/>
              </a:ext>
            </a:extLst>
          </p:cNvPr>
          <p:cNvSpPr>
            <a:spLocks noGrp="1"/>
          </p:cNvSpPr>
          <p:nvPr>
            <p:ph type="body" sz="quarter" idx="44" hasCustomPrompt="1"/>
          </p:nvPr>
        </p:nvSpPr>
        <p:spPr>
          <a:xfrm>
            <a:off x="347472" y="5326874"/>
            <a:ext cx="5570700" cy="1180896"/>
          </a:xfrm>
          <a:prstGeom prst="rect">
            <a:avLst/>
          </a:prstGeom>
        </p:spPr>
        <p:txBody>
          <a:bodyPr lIns="0" tIns="0" rIns="0" bIns="0" anchor="t">
            <a:noAutofit/>
          </a:bodyPr>
          <a:lstStyle>
            <a:lvl1pPr marL="0" indent="0">
              <a:lnSpc>
                <a:spcPct val="100000"/>
              </a:lnSpc>
              <a:spcBef>
                <a:spcPts val="0"/>
              </a:spcBef>
              <a:buFont typeface="Arial" panose="020B0604020202020204" pitchFamily="34" charset="0"/>
              <a:buNone/>
              <a:defRPr sz="1600" b="0" i="0">
                <a:solidFill>
                  <a:srgbClr val="012169"/>
                </a:solidFill>
                <a:latin typeface="+mn-lt"/>
                <a:cs typeface="Calibri" panose="020F0502020204030204" pitchFamily="34" charset="0"/>
              </a:defRPr>
            </a:lvl1pPr>
            <a:lvl2pPr marL="290513" indent="-163513">
              <a:lnSpc>
                <a:spcPct val="100000"/>
              </a:lnSpc>
              <a:buFont typeface="Courier New" panose="02070309020205020404" pitchFamily="49" charset="0"/>
              <a:buChar char="o"/>
              <a:tabLst/>
              <a:defRPr sz="1400" b="1">
                <a:solidFill>
                  <a:srgbClr val="012169"/>
                </a:solidFill>
                <a:latin typeface="+mn-lt"/>
                <a:cs typeface="Calibri" panose="020F0502020204030204" pitchFamily="34" charset="0"/>
              </a:defRPr>
            </a:lvl2pPr>
            <a:lvl3pPr marL="523875" indent="-163513">
              <a:lnSpc>
                <a:spcPct val="100000"/>
              </a:lnSpc>
              <a:buFont typeface="Wingdings" pitchFamily="2" charset="2"/>
              <a:buChar char="§"/>
              <a:tabLst/>
              <a:defRPr sz="1400">
                <a:solidFill>
                  <a:srgbClr val="012169"/>
                </a:solidFill>
                <a:latin typeface="+mn-lt"/>
                <a:cs typeface="Calibri" panose="020F0502020204030204" pitchFamily="34" charset="0"/>
              </a:defRPr>
            </a:lvl3pPr>
            <a:lvl4pPr marL="744538" indent="-163513">
              <a:lnSpc>
                <a:spcPct val="100000"/>
              </a:lnSpc>
              <a:tabLst/>
              <a:defRPr sz="1200">
                <a:solidFill>
                  <a:srgbClr val="012169"/>
                </a:solidFill>
                <a:latin typeface="+mn-lt"/>
                <a:cs typeface="Calibri" panose="020F0502020204030204" pitchFamily="34" charset="0"/>
              </a:defRPr>
            </a:lvl4pPr>
          </a:lstStyle>
          <a:p>
            <a:pPr lvl="0"/>
            <a:r>
              <a:rPr lang="en-US" dirty="0"/>
              <a:t>Chart caption font is Calibri, 16pt</a:t>
            </a:r>
          </a:p>
          <a:p>
            <a:pPr lvl="1"/>
            <a:r>
              <a:rPr lang="en-US" dirty="0"/>
              <a:t>List Font is Calibri Bold, 14pt</a:t>
            </a:r>
          </a:p>
          <a:p>
            <a:pPr lvl="2"/>
            <a:r>
              <a:rPr lang="en-US" dirty="0"/>
              <a:t>List Font is Calibri, 14pt</a:t>
            </a:r>
          </a:p>
          <a:p>
            <a:pPr lvl="3"/>
            <a:r>
              <a:rPr lang="en-US" dirty="0"/>
              <a:t>List Font is Calibri, 12pt</a:t>
            </a:r>
          </a:p>
        </p:txBody>
      </p:sp>
      <p:sp>
        <p:nvSpPr>
          <p:cNvPr id="7" name="Copy">
            <a:extLst>
              <a:ext uri="{FF2B5EF4-FFF2-40B4-BE49-F238E27FC236}">
                <a16:creationId xmlns:a16="http://schemas.microsoft.com/office/drawing/2014/main" id="{4E2FE85F-01E1-AF10-B815-2D5CE1109498}"/>
              </a:ext>
            </a:extLst>
          </p:cNvPr>
          <p:cNvSpPr>
            <a:spLocks noGrp="1"/>
          </p:cNvSpPr>
          <p:nvPr>
            <p:ph type="body" sz="quarter" idx="49" hasCustomPrompt="1"/>
          </p:nvPr>
        </p:nvSpPr>
        <p:spPr>
          <a:xfrm>
            <a:off x="6273829" y="5326873"/>
            <a:ext cx="5579260" cy="1195063"/>
          </a:xfrm>
          <a:prstGeom prst="rect">
            <a:avLst/>
          </a:prstGeom>
        </p:spPr>
        <p:txBody>
          <a:bodyPr lIns="0" tIns="0" rIns="0" bIns="0" anchor="t">
            <a:noAutofit/>
          </a:bodyPr>
          <a:lstStyle>
            <a:lvl1pPr marL="0" indent="0">
              <a:lnSpc>
                <a:spcPct val="100000"/>
              </a:lnSpc>
              <a:spcBef>
                <a:spcPts val="0"/>
              </a:spcBef>
              <a:buFont typeface="Arial" panose="020B0604020202020204" pitchFamily="34" charset="0"/>
              <a:buNone/>
              <a:defRPr sz="2000" b="0" i="0">
                <a:solidFill>
                  <a:srgbClr val="012169"/>
                </a:solidFill>
                <a:latin typeface="+mn-lt"/>
                <a:cs typeface="Calibri" panose="020F0502020204030204" pitchFamily="34" charset="0"/>
              </a:defRPr>
            </a:lvl1pPr>
            <a:lvl2pPr marL="290513" indent="-163513">
              <a:lnSpc>
                <a:spcPct val="100000"/>
              </a:lnSpc>
              <a:buFont typeface="Courier New" panose="02070309020205020404" pitchFamily="49" charset="0"/>
              <a:buChar char="o"/>
              <a:tabLst/>
              <a:defRPr sz="1400" b="1">
                <a:solidFill>
                  <a:srgbClr val="012169"/>
                </a:solidFill>
                <a:latin typeface="+mn-lt"/>
                <a:cs typeface="Calibri" panose="020F0502020204030204" pitchFamily="34" charset="0"/>
              </a:defRPr>
            </a:lvl2pPr>
            <a:lvl3pPr marL="523875" indent="-163513">
              <a:lnSpc>
                <a:spcPct val="100000"/>
              </a:lnSpc>
              <a:buFont typeface="Wingdings" pitchFamily="2" charset="2"/>
              <a:buChar char="§"/>
              <a:tabLst/>
              <a:defRPr sz="1400">
                <a:solidFill>
                  <a:srgbClr val="012169"/>
                </a:solidFill>
                <a:latin typeface="+mn-lt"/>
                <a:cs typeface="Calibri" panose="020F0502020204030204" pitchFamily="34" charset="0"/>
              </a:defRPr>
            </a:lvl3pPr>
            <a:lvl4pPr marL="744538" indent="-163513">
              <a:lnSpc>
                <a:spcPct val="100000"/>
              </a:lnSpc>
              <a:tabLst/>
              <a:defRPr sz="1200">
                <a:solidFill>
                  <a:srgbClr val="012169"/>
                </a:solidFill>
                <a:latin typeface="+mn-lt"/>
                <a:cs typeface="Calibri" panose="020F0502020204030204" pitchFamily="34" charset="0"/>
              </a:defRPr>
            </a:lvl4pPr>
          </a:lstStyle>
          <a:p>
            <a:pPr lvl="0"/>
            <a:r>
              <a:rPr lang="en-US" dirty="0"/>
              <a:t>Chart caption font is Calibri, 16pt</a:t>
            </a:r>
          </a:p>
          <a:p>
            <a:pPr lvl="1"/>
            <a:r>
              <a:rPr lang="en-US" dirty="0"/>
              <a:t>List Font is Calibri Bold, 14pt</a:t>
            </a:r>
          </a:p>
          <a:p>
            <a:pPr lvl="2"/>
            <a:r>
              <a:rPr lang="en-US" dirty="0"/>
              <a:t>List Font is Calibri, 14pt</a:t>
            </a:r>
          </a:p>
          <a:p>
            <a:pPr lvl="3"/>
            <a:r>
              <a:rPr lang="en-US" dirty="0"/>
              <a:t>List Font is Calibri, 12pt</a:t>
            </a:r>
          </a:p>
        </p:txBody>
      </p:sp>
      <p:sp>
        <p:nvSpPr>
          <p:cNvPr id="18" name="Title">
            <a:extLst>
              <a:ext uri="{FF2B5EF4-FFF2-40B4-BE49-F238E27FC236}">
                <a16:creationId xmlns:a16="http://schemas.microsoft.com/office/drawing/2014/main" id="{1B9F054A-48FC-B9CF-DB6C-50973604A079}"/>
              </a:ext>
            </a:extLst>
          </p:cNvPr>
          <p:cNvSpPr>
            <a:spLocks noGrp="1"/>
          </p:cNvSpPr>
          <p:nvPr>
            <p:ph type="body" sz="quarter" idx="29" hasCustomPrompt="1"/>
          </p:nvPr>
        </p:nvSpPr>
        <p:spPr>
          <a:xfrm>
            <a:off x="350697" y="652001"/>
            <a:ext cx="11486468" cy="430887"/>
          </a:xfrm>
          <a:prstGeom prst="rect">
            <a:avLst/>
          </a:prstGeom>
        </p:spPr>
        <p:txBody>
          <a:bodyPr wrap="square" lIns="0" tIns="0" rIns="0" bIns="0">
            <a:noAutofit/>
          </a:bodyPr>
          <a:lstStyle>
            <a:lvl1pPr marL="0" indent="0">
              <a:lnSpc>
                <a:spcPct val="100000"/>
              </a:lnSpc>
              <a:spcBef>
                <a:spcPts val="0"/>
              </a:spcBef>
              <a:buNone/>
              <a:defRPr b="1" i="0">
                <a:solidFill>
                  <a:srgbClr val="012169"/>
                </a:solidFill>
                <a:latin typeface="+mj-lt"/>
              </a:defRPr>
            </a:lvl1pPr>
          </a:lstStyle>
          <a:p>
            <a:pPr lvl="0"/>
            <a:r>
              <a:rPr lang="en-US" dirty="0"/>
              <a:t>Table Title Font is Sitka Text Bold, 28pt in Title Case</a:t>
            </a:r>
          </a:p>
        </p:txBody>
      </p:sp>
      <p:sp>
        <p:nvSpPr>
          <p:cNvPr id="19" name="Section Header">
            <a:extLst>
              <a:ext uri="{FF2B5EF4-FFF2-40B4-BE49-F238E27FC236}">
                <a16:creationId xmlns:a16="http://schemas.microsoft.com/office/drawing/2014/main" id="{58D37590-8DA6-2A75-82CE-CBC8AB513818}"/>
              </a:ext>
            </a:extLst>
          </p:cNvPr>
          <p:cNvSpPr>
            <a:spLocks noGrp="1"/>
          </p:cNvSpPr>
          <p:nvPr>
            <p:ph type="body" sz="quarter" idx="30" hasCustomPrompt="1"/>
          </p:nvPr>
        </p:nvSpPr>
        <p:spPr>
          <a:xfrm>
            <a:off x="351301" y="351423"/>
            <a:ext cx="11486468" cy="169277"/>
          </a:xfrm>
          <a:prstGeom prst="rect">
            <a:avLst/>
          </a:prstGeom>
        </p:spPr>
        <p:txBody>
          <a:bodyPr wrap="square" lIns="0" tIns="0" rIns="0" bIns="0">
            <a:noAutofit/>
          </a:bodyPr>
          <a:lstStyle>
            <a:lvl1pPr marL="0" indent="0">
              <a:lnSpc>
                <a:spcPct val="100000"/>
              </a:lnSpc>
              <a:spcBef>
                <a:spcPts val="0"/>
              </a:spcBef>
              <a:buNone/>
              <a:defRPr sz="1100" b="1">
                <a:solidFill>
                  <a:srgbClr val="DC582A"/>
                </a:solidFill>
              </a:defRPr>
            </a:lvl1pPr>
          </a:lstStyle>
          <a:p>
            <a:pPr lvl="0"/>
            <a:r>
              <a:rPr lang="en-US" dirty="0"/>
              <a:t>Section Header Font is Calibri Bold, 11pt</a:t>
            </a:r>
          </a:p>
        </p:txBody>
      </p:sp>
    </p:spTree>
    <p:extLst>
      <p:ext uri="{BB962C8B-B14F-4D97-AF65-F5344CB8AC3E}">
        <p14:creationId xmlns:p14="http://schemas.microsoft.com/office/powerpoint/2010/main" val="2881144557"/>
      </p:ext>
    </p:extLst>
  </p:cSld>
  <p:clrMapOvr>
    <a:masterClrMapping/>
  </p:clrMapOvr>
  <p:extLst>
    <p:ext uri="{DCECCB84-F9BA-43D5-87BE-67443E8EF086}">
      <p15:sldGuideLst xmlns:p15="http://schemas.microsoft.com/office/powerpoint/2012/main"/>
    </p:ext>
  </p:extLst>
</p:sldLayout>
</file>

<file path=ppt/slideLayouts/slideLayout169.xml><?xml version="1.0" encoding="utf-8"?>
<p:sldLayout xmlns:a="http://schemas.openxmlformats.org/drawingml/2006/main" xmlns:r="http://schemas.openxmlformats.org/officeDocument/2006/relationships" xmlns:p="http://schemas.openxmlformats.org/presentationml/2006/main" preserve="1" userDrawn="1">
  <p:cSld name="Content + 3 Charts">
    <p:spTree>
      <p:nvGrpSpPr>
        <p:cNvPr id="1" name=""/>
        <p:cNvGrpSpPr/>
        <p:nvPr/>
      </p:nvGrpSpPr>
      <p:grpSpPr>
        <a:xfrm>
          <a:off x="0" y="0"/>
          <a:ext cx="0" cy="0"/>
          <a:chOff x="0" y="0"/>
          <a:chExt cx="0" cy="0"/>
        </a:xfrm>
      </p:grpSpPr>
      <p:sp>
        <p:nvSpPr>
          <p:cNvPr id="10" name="Proprietary Statement">
            <a:extLst>
              <a:ext uri="{FF2B5EF4-FFF2-40B4-BE49-F238E27FC236}">
                <a16:creationId xmlns:a16="http://schemas.microsoft.com/office/drawing/2014/main" id="{C9D7D97A-FCC7-8543-2158-89012A50F5B1}"/>
              </a:ext>
            </a:extLst>
          </p:cNvPr>
          <p:cNvSpPr txBox="1"/>
          <p:nvPr userDrawn="1"/>
        </p:nvSpPr>
        <p:spPr>
          <a:xfrm rot="5400000">
            <a:off x="11015684" y="1173468"/>
            <a:ext cx="1949939" cy="275129"/>
          </a:xfrm>
          <a:prstGeom prst="rect">
            <a:avLst/>
          </a:prstGeom>
          <a:noFill/>
        </p:spPr>
        <p:txBody>
          <a:bodyPr wrap="square" rtlCol="0">
            <a:noAutofit/>
          </a:bodyPr>
          <a:lstStyle/>
          <a:p>
            <a:r>
              <a:rPr lang="en-US" sz="800">
                <a:solidFill>
                  <a:srgbClr val="012169"/>
                </a:solidFill>
                <a:latin typeface="+mn-lt"/>
                <a:cs typeface="Calibri" panose="020F0502020204030204" pitchFamily="34" charset="0"/>
              </a:rPr>
              <a:t>Proprietary business information of ADM.</a:t>
            </a:r>
          </a:p>
        </p:txBody>
      </p:sp>
      <p:sp>
        <p:nvSpPr>
          <p:cNvPr id="11" name="Page Number">
            <a:extLst>
              <a:ext uri="{FF2B5EF4-FFF2-40B4-BE49-F238E27FC236}">
                <a16:creationId xmlns:a16="http://schemas.microsoft.com/office/drawing/2014/main" id="{5A3E3D4E-DC75-4C73-0CFA-9DC15413A4DF}"/>
              </a:ext>
            </a:extLst>
          </p:cNvPr>
          <p:cNvSpPr txBox="1"/>
          <p:nvPr userDrawn="1"/>
        </p:nvSpPr>
        <p:spPr>
          <a:xfrm>
            <a:off x="11725057" y="76801"/>
            <a:ext cx="583933" cy="153888"/>
          </a:xfrm>
          <a:prstGeom prst="rect">
            <a:avLst/>
          </a:prstGeom>
          <a:noFill/>
        </p:spPr>
        <p:txBody>
          <a:bodyPr wrap="square" lIns="0" tIns="0" rIns="0" bIns="0" rtlCol="0" anchor="ctr" anchorCtr="0">
            <a:noAutofit/>
          </a:bodyPr>
          <a:lstStyle/>
          <a:p>
            <a:pPr algn="ctr"/>
            <a:fld id="{B49023F9-1F1A-4EC8-9204-C35E5AB6C15C}" type="slidenum">
              <a:rPr lang="en-US" sz="1000" smtClean="0">
                <a:solidFill>
                  <a:srgbClr val="012169"/>
                </a:solidFill>
                <a:latin typeface="+mj-lt"/>
              </a:rPr>
              <a:pPr algn="ctr"/>
              <a:t>‹#›</a:t>
            </a:fld>
            <a:endParaRPr lang="en-US" sz="1000">
              <a:solidFill>
                <a:srgbClr val="012169"/>
              </a:solidFill>
              <a:latin typeface="+mj-lt"/>
            </a:endParaRPr>
          </a:p>
        </p:txBody>
      </p:sp>
      <p:sp>
        <p:nvSpPr>
          <p:cNvPr id="15" name="Chart Placeholder 14">
            <a:extLst>
              <a:ext uri="{FF2B5EF4-FFF2-40B4-BE49-F238E27FC236}">
                <a16:creationId xmlns:a16="http://schemas.microsoft.com/office/drawing/2014/main" id="{8CB7A87F-2CEB-66F6-803F-443C837ECB28}"/>
              </a:ext>
            </a:extLst>
          </p:cNvPr>
          <p:cNvSpPr>
            <a:spLocks noGrp="1"/>
          </p:cNvSpPr>
          <p:nvPr>
            <p:ph type="chart" sz="quarter" idx="45" hasCustomPrompt="1"/>
          </p:nvPr>
        </p:nvSpPr>
        <p:spPr>
          <a:xfrm>
            <a:off x="345043" y="3117437"/>
            <a:ext cx="3576786" cy="3389139"/>
          </a:xfrm>
          <a:prstGeom prst="rect">
            <a:avLst/>
          </a:prstGeom>
        </p:spPr>
        <p:txBody>
          <a:bodyPr anchor="ctr">
            <a:noAutofit/>
          </a:bodyPr>
          <a:lstStyle>
            <a:lvl1pPr marL="0" indent="0" algn="ctr">
              <a:buNone/>
              <a:defRPr/>
            </a:lvl1pPr>
          </a:lstStyle>
          <a:p>
            <a:r>
              <a:rPr lang="en-US" dirty="0"/>
              <a:t>Click to add chart</a:t>
            </a:r>
          </a:p>
        </p:txBody>
      </p:sp>
      <p:sp>
        <p:nvSpPr>
          <p:cNvPr id="5" name="Copy">
            <a:extLst>
              <a:ext uri="{FF2B5EF4-FFF2-40B4-BE49-F238E27FC236}">
                <a16:creationId xmlns:a16="http://schemas.microsoft.com/office/drawing/2014/main" id="{E2433B67-66CE-96AD-9C09-3A4721378869}"/>
              </a:ext>
            </a:extLst>
          </p:cNvPr>
          <p:cNvSpPr>
            <a:spLocks noGrp="1"/>
          </p:cNvSpPr>
          <p:nvPr>
            <p:ph type="body" sz="quarter" idx="44" hasCustomPrompt="1"/>
          </p:nvPr>
        </p:nvSpPr>
        <p:spPr>
          <a:xfrm>
            <a:off x="348825" y="1445877"/>
            <a:ext cx="3574389" cy="1324088"/>
          </a:xfrm>
          <a:prstGeom prst="rect">
            <a:avLst/>
          </a:prstGeom>
        </p:spPr>
        <p:txBody>
          <a:bodyPr lIns="0" tIns="0" rIns="0" bIns="0" anchor="t">
            <a:noAutofit/>
          </a:bodyPr>
          <a:lstStyle>
            <a:lvl1pPr marL="0" indent="0">
              <a:lnSpc>
                <a:spcPct val="100000"/>
              </a:lnSpc>
              <a:spcBef>
                <a:spcPts val="0"/>
              </a:spcBef>
              <a:buFont typeface="Arial" panose="020B0604020202020204" pitchFamily="34" charset="0"/>
              <a:buNone/>
              <a:defRPr sz="1600" b="0" i="0">
                <a:solidFill>
                  <a:srgbClr val="012169"/>
                </a:solidFill>
                <a:latin typeface="+mn-lt"/>
                <a:cs typeface="Calibri" panose="020F0502020204030204" pitchFamily="34" charset="0"/>
              </a:defRPr>
            </a:lvl1pPr>
            <a:lvl2pPr marL="290513" indent="-163513">
              <a:lnSpc>
                <a:spcPct val="100000"/>
              </a:lnSpc>
              <a:buFont typeface="Courier New" panose="02070309020205020404" pitchFamily="49" charset="0"/>
              <a:buChar char="o"/>
              <a:tabLst/>
              <a:defRPr sz="1400" b="1">
                <a:solidFill>
                  <a:srgbClr val="012169"/>
                </a:solidFill>
                <a:latin typeface="+mn-lt"/>
                <a:cs typeface="Calibri" panose="020F0502020204030204" pitchFamily="34" charset="0"/>
              </a:defRPr>
            </a:lvl2pPr>
            <a:lvl3pPr marL="523875" indent="-163513">
              <a:lnSpc>
                <a:spcPct val="100000"/>
              </a:lnSpc>
              <a:buFont typeface="Wingdings" pitchFamily="2" charset="2"/>
              <a:buChar char="§"/>
              <a:tabLst/>
              <a:defRPr sz="1400">
                <a:solidFill>
                  <a:srgbClr val="012169"/>
                </a:solidFill>
                <a:latin typeface="+mn-lt"/>
                <a:cs typeface="Calibri" panose="020F0502020204030204" pitchFamily="34" charset="0"/>
              </a:defRPr>
            </a:lvl3pPr>
            <a:lvl4pPr marL="744538" indent="-163513">
              <a:lnSpc>
                <a:spcPct val="100000"/>
              </a:lnSpc>
              <a:tabLst/>
              <a:defRPr sz="1200">
                <a:solidFill>
                  <a:srgbClr val="012169"/>
                </a:solidFill>
                <a:latin typeface="+mn-lt"/>
                <a:cs typeface="Calibri" panose="020F0502020204030204" pitchFamily="34" charset="0"/>
              </a:defRPr>
            </a:lvl4pPr>
          </a:lstStyle>
          <a:p>
            <a:pPr lvl="0"/>
            <a:r>
              <a:rPr lang="en-US" dirty="0"/>
              <a:t>Chart heading font is Calibri, 16pt</a:t>
            </a:r>
          </a:p>
          <a:p>
            <a:pPr lvl="1"/>
            <a:r>
              <a:rPr lang="en-US" dirty="0"/>
              <a:t>List Font is Calibri Bold, 14pt</a:t>
            </a:r>
          </a:p>
          <a:p>
            <a:pPr lvl="2"/>
            <a:r>
              <a:rPr lang="en-US" dirty="0"/>
              <a:t>List Font is Calibri, 14pt</a:t>
            </a:r>
          </a:p>
          <a:p>
            <a:pPr lvl="3"/>
            <a:r>
              <a:rPr lang="en-US" dirty="0"/>
              <a:t>List Font is Calibri, 12pt</a:t>
            </a:r>
          </a:p>
        </p:txBody>
      </p:sp>
      <p:sp>
        <p:nvSpPr>
          <p:cNvPr id="19" name="Title">
            <a:extLst>
              <a:ext uri="{FF2B5EF4-FFF2-40B4-BE49-F238E27FC236}">
                <a16:creationId xmlns:a16="http://schemas.microsoft.com/office/drawing/2014/main" id="{7A88D677-9B11-7BE2-16FC-A921FAC819BA}"/>
              </a:ext>
            </a:extLst>
          </p:cNvPr>
          <p:cNvSpPr>
            <a:spLocks noGrp="1"/>
          </p:cNvSpPr>
          <p:nvPr>
            <p:ph type="body" sz="quarter" idx="29" hasCustomPrompt="1"/>
          </p:nvPr>
        </p:nvSpPr>
        <p:spPr>
          <a:xfrm>
            <a:off x="350697" y="652001"/>
            <a:ext cx="11486468" cy="430887"/>
          </a:xfrm>
          <a:prstGeom prst="rect">
            <a:avLst/>
          </a:prstGeom>
        </p:spPr>
        <p:txBody>
          <a:bodyPr wrap="square" lIns="0" tIns="0" rIns="0" bIns="0">
            <a:noAutofit/>
          </a:bodyPr>
          <a:lstStyle>
            <a:lvl1pPr marL="0" indent="0">
              <a:lnSpc>
                <a:spcPct val="100000"/>
              </a:lnSpc>
              <a:spcBef>
                <a:spcPts val="0"/>
              </a:spcBef>
              <a:buNone/>
              <a:defRPr b="1" i="0">
                <a:solidFill>
                  <a:srgbClr val="012169"/>
                </a:solidFill>
                <a:latin typeface="+mj-lt"/>
              </a:defRPr>
            </a:lvl1pPr>
          </a:lstStyle>
          <a:p>
            <a:pPr lvl="0"/>
            <a:r>
              <a:rPr lang="en-US" dirty="0"/>
              <a:t>Table Title Font is Sitka Text Bold, 28pt in Title Case</a:t>
            </a:r>
          </a:p>
        </p:txBody>
      </p:sp>
      <p:sp>
        <p:nvSpPr>
          <p:cNvPr id="20" name="Section Header">
            <a:extLst>
              <a:ext uri="{FF2B5EF4-FFF2-40B4-BE49-F238E27FC236}">
                <a16:creationId xmlns:a16="http://schemas.microsoft.com/office/drawing/2014/main" id="{E178BAF8-C7CB-D594-C0E7-4F175EEA105C}"/>
              </a:ext>
            </a:extLst>
          </p:cNvPr>
          <p:cNvSpPr>
            <a:spLocks noGrp="1"/>
          </p:cNvSpPr>
          <p:nvPr>
            <p:ph type="body" sz="quarter" idx="30" hasCustomPrompt="1"/>
          </p:nvPr>
        </p:nvSpPr>
        <p:spPr>
          <a:xfrm>
            <a:off x="351301" y="351423"/>
            <a:ext cx="11486468" cy="169277"/>
          </a:xfrm>
          <a:prstGeom prst="rect">
            <a:avLst/>
          </a:prstGeom>
        </p:spPr>
        <p:txBody>
          <a:bodyPr wrap="square" lIns="0" tIns="0" rIns="0" bIns="0">
            <a:noAutofit/>
          </a:bodyPr>
          <a:lstStyle>
            <a:lvl1pPr marL="0" indent="0">
              <a:lnSpc>
                <a:spcPct val="100000"/>
              </a:lnSpc>
              <a:spcBef>
                <a:spcPts val="0"/>
              </a:spcBef>
              <a:buNone/>
              <a:defRPr sz="1100" b="1">
                <a:solidFill>
                  <a:srgbClr val="DC582A"/>
                </a:solidFill>
              </a:defRPr>
            </a:lvl1pPr>
          </a:lstStyle>
          <a:p>
            <a:pPr lvl="0"/>
            <a:r>
              <a:rPr lang="en-US" dirty="0"/>
              <a:t>Section Header Font is Calibri Bold, 11pt</a:t>
            </a:r>
          </a:p>
        </p:txBody>
      </p:sp>
      <p:sp>
        <p:nvSpPr>
          <p:cNvPr id="33" name="Chart Placeholder 14">
            <a:extLst>
              <a:ext uri="{FF2B5EF4-FFF2-40B4-BE49-F238E27FC236}">
                <a16:creationId xmlns:a16="http://schemas.microsoft.com/office/drawing/2014/main" id="{0B3F680B-182B-ECF8-38A6-E9CFDF571B6E}"/>
              </a:ext>
            </a:extLst>
          </p:cNvPr>
          <p:cNvSpPr>
            <a:spLocks noGrp="1"/>
          </p:cNvSpPr>
          <p:nvPr>
            <p:ph type="chart" sz="quarter" idx="46" hasCustomPrompt="1"/>
          </p:nvPr>
        </p:nvSpPr>
        <p:spPr>
          <a:xfrm>
            <a:off x="8252749" y="3117437"/>
            <a:ext cx="3590426" cy="3389139"/>
          </a:xfrm>
          <a:prstGeom prst="rect">
            <a:avLst/>
          </a:prstGeom>
        </p:spPr>
        <p:txBody>
          <a:bodyPr anchor="ctr">
            <a:noAutofit/>
          </a:bodyPr>
          <a:lstStyle>
            <a:lvl1pPr marL="0" indent="0" algn="ctr">
              <a:buNone/>
              <a:defRPr/>
            </a:lvl1pPr>
          </a:lstStyle>
          <a:p>
            <a:r>
              <a:rPr lang="en-US" dirty="0"/>
              <a:t>Click to add chart</a:t>
            </a:r>
          </a:p>
        </p:txBody>
      </p:sp>
      <p:sp>
        <p:nvSpPr>
          <p:cNvPr id="34" name="Copy">
            <a:extLst>
              <a:ext uri="{FF2B5EF4-FFF2-40B4-BE49-F238E27FC236}">
                <a16:creationId xmlns:a16="http://schemas.microsoft.com/office/drawing/2014/main" id="{6608D79E-BC02-8DEE-F8D4-00BE33E0F1F3}"/>
              </a:ext>
            </a:extLst>
          </p:cNvPr>
          <p:cNvSpPr>
            <a:spLocks noGrp="1"/>
          </p:cNvSpPr>
          <p:nvPr>
            <p:ph type="body" sz="quarter" idx="47" hasCustomPrompt="1"/>
          </p:nvPr>
        </p:nvSpPr>
        <p:spPr>
          <a:xfrm>
            <a:off x="8256506" y="1445877"/>
            <a:ext cx="3588021" cy="1324088"/>
          </a:xfrm>
          <a:prstGeom prst="rect">
            <a:avLst/>
          </a:prstGeom>
        </p:spPr>
        <p:txBody>
          <a:bodyPr lIns="0" tIns="0" rIns="0" bIns="0" anchor="t">
            <a:noAutofit/>
          </a:bodyPr>
          <a:lstStyle>
            <a:lvl1pPr marL="0" indent="0">
              <a:lnSpc>
                <a:spcPct val="100000"/>
              </a:lnSpc>
              <a:spcBef>
                <a:spcPts val="0"/>
              </a:spcBef>
              <a:buFont typeface="Arial" panose="020B0604020202020204" pitchFamily="34" charset="0"/>
              <a:buNone/>
              <a:defRPr sz="1600" b="0" i="0">
                <a:solidFill>
                  <a:srgbClr val="012169"/>
                </a:solidFill>
                <a:latin typeface="+mn-lt"/>
                <a:cs typeface="Calibri" panose="020F0502020204030204" pitchFamily="34" charset="0"/>
              </a:defRPr>
            </a:lvl1pPr>
            <a:lvl2pPr marL="290513" indent="-163513">
              <a:lnSpc>
                <a:spcPct val="100000"/>
              </a:lnSpc>
              <a:buFont typeface="Courier New" panose="02070309020205020404" pitchFamily="49" charset="0"/>
              <a:buChar char="o"/>
              <a:tabLst/>
              <a:defRPr sz="1400" b="1">
                <a:solidFill>
                  <a:srgbClr val="012169"/>
                </a:solidFill>
                <a:latin typeface="+mn-lt"/>
                <a:cs typeface="Calibri" panose="020F0502020204030204" pitchFamily="34" charset="0"/>
              </a:defRPr>
            </a:lvl2pPr>
            <a:lvl3pPr marL="523875" indent="-163513">
              <a:lnSpc>
                <a:spcPct val="100000"/>
              </a:lnSpc>
              <a:buFont typeface="Wingdings" pitchFamily="2" charset="2"/>
              <a:buChar char="§"/>
              <a:tabLst/>
              <a:defRPr sz="1400">
                <a:solidFill>
                  <a:srgbClr val="012169"/>
                </a:solidFill>
                <a:latin typeface="+mn-lt"/>
                <a:cs typeface="Calibri" panose="020F0502020204030204" pitchFamily="34" charset="0"/>
              </a:defRPr>
            </a:lvl3pPr>
            <a:lvl4pPr marL="744538" indent="-163513">
              <a:lnSpc>
                <a:spcPct val="100000"/>
              </a:lnSpc>
              <a:tabLst/>
              <a:defRPr sz="1200">
                <a:solidFill>
                  <a:srgbClr val="012169"/>
                </a:solidFill>
                <a:latin typeface="+mn-lt"/>
                <a:cs typeface="Calibri" panose="020F0502020204030204" pitchFamily="34" charset="0"/>
              </a:defRPr>
            </a:lvl4pPr>
          </a:lstStyle>
          <a:p>
            <a:pPr lvl="0"/>
            <a:r>
              <a:rPr lang="en-US" dirty="0"/>
              <a:t>Chart heading font is Calibri, 16pt</a:t>
            </a:r>
          </a:p>
          <a:p>
            <a:pPr lvl="1"/>
            <a:r>
              <a:rPr lang="en-US" dirty="0"/>
              <a:t>List Font is Calibri Bold, 14pt</a:t>
            </a:r>
          </a:p>
          <a:p>
            <a:pPr lvl="2"/>
            <a:r>
              <a:rPr lang="en-US" dirty="0"/>
              <a:t>List Font is Calibri, 14pt</a:t>
            </a:r>
          </a:p>
          <a:p>
            <a:pPr lvl="3"/>
            <a:r>
              <a:rPr lang="en-US" dirty="0"/>
              <a:t>List Font is Calibri, 12pt</a:t>
            </a:r>
          </a:p>
        </p:txBody>
      </p:sp>
      <p:sp>
        <p:nvSpPr>
          <p:cNvPr id="35" name="Chart Placeholder 14">
            <a:extLst>
              <a:ext uri="{FF2B5EF4-FFF2-40B4-BE49-F238E27FC236}">
                <a16:creationId xmlns:a16="http://schemas.microsoft.com/office/drawing/2014/main" id="{162C22F0-75DB-E885-5200-C254D8D0A39C}"/>
              </a:ext>
            </a:extLst>
          </p:cNvPr>
          <p:cNvSpPr>
            <a:spLocks noGrp="1"/>
          </p:cNvSpPr>
          <p:nvPr>
            <p:ph type="chart" sz="quarter" idx="48" hasCustomPrompt="1"/>
          </p:nvPr>
        </p:nvSpPr>
        <p:spPr>
          <a:xfrm>
            <a:off x="4292274" y="3117437"/>
            <a:ext cx="3607453" cy="3389139"/>
          </a:xfrm>
          <a:prstGeom prst="rect">
            <a:avLst/>
          </a:prstGeom>
        </p:spPr>
        <p:txBody>
          <a:bodyPr anchor="ctr">
            <a:noAutofit/>
          </a:bodyPr>
          <a:lstStyle>
            <a:lvl1pPr marL="0" indent="0" algn="ctr">
              <a:buNone/>
              <a:defRPr/>
            </a:lvl1pPr>
          </a:lstStyle>
          <a:p>
            <a:r>
              <a:rPr lang="en-US"/>
              <a:t>Click to add chart</a:t>
            </a:r>
          </a:p>
        </p:txBody>
      </p:sp>
      <p:sp>
        <p:nvSpPr>
          <p:cNvPr id="36" name="Copy">
            <a:extLst>
              <a:ext uri="{FF2B5EF4-FFF2-40B4-BE49-F238E27FC236}">
                <a16:creationId xmlns:a16="http://schemas.microsoft.com/office/drawing/2014/main" id="{E1EEF80E-44FB-C36F-67BD-AAD5A2C1F226}"/>
              </a:ext>
            </a:extLst>
          </p:cNvPr>
          <p:cNvSpPr>
            <a:spLocks noGrp="1"/>
          </p:cNvSpPr>
          <p:nvPr>
            <p:ph type="body" sz="quarter" idx="49" hasCustomPrompt="1"/>
          </p:nvPr>
        </p:nvSpPr>
        <p:spPr>
          <a:xfrm>
            <a:off x="4293482" y="1445877"/>
            <a:ext cx="3605036" cy="1324088"/>
          </a:xfrm>
          <a:prstGeom prst="rect">
            <a:avLst/>
          </a:prstGeom>
        </p:spPr>
        <p:txBody>
          <a:bodyPr lIns="0" tIns="0" rIns="0" bIns="0" anchor="t">
            <a:noAutofit/>
          </a:bodyPr>
          <a:lstStyle>
            <a:lvl1pPr marL="0" indent="0">
              <a:lnSpc>
                <a:spcPct val="100000"/>
              </a:lnSpc>
              <a:spcBef>
                <a:spcPts val="0"/>
              </a:spcBef>
              <a:buFont typeface="Arial" panose="020B0604020202020204" pitchFamily="34" charset="0"/>
              <a:buNone/>
              <a:defRPr sz="1600" b="0" i="0">
                <a:solidFill>
                  <a:srgbClr val="012169"/>
                </a:solidFill>
                <a:latin typeface="+mn-lt"/>
                <a:cs typeface="Calibri" panose="020F0502020204030204" pitchFamily="34" charset="0"/>
              </a:defRPr>
            </a:lvl1pPr>
            <a:lvl2pPr marL="290513" indent="-163513">
              <a:lnSpc>
                <a:spcPct val="100000"/>
              </a:lnSpc>
              <a:buFont typeface="Courier New" panose="02070309020205020404" pitchFamily="49" charset="0"/>
              <a:buChar char="o"/>
              <a:tabLst/>
              <a:defRPr sz="1400" b="1">
                <a:solidFill>
                  <a:srgbClr val="012169"/>
                </a:solidFill>
                <a:latin typeface="+mn-lt"/>
                <a:cs typeface="Calibri" panose="020F0502020204030204" pitchFamily="34" charset="0"/>
              </a:defRPr>
            </a:lvl2pPr>
            <a:lvl3pPr marL="523875" indent="-163513">
              <a:lnSpc>
                <a:spcPct val="100000"/>
              </a:lnSpc>
              <a:buFont typeface="Wingdings" pitchFamily="2" charset="2"/>
              <a:buChar char="§"/>
              <a:tabLst/>
              <a:defRPr sz="1400">
                <a:solidFill>
                  <a:srgbClr val="012169"/>
                </a:solidFill>
                <a:latin typeface="+mn-lt"/>
                <a:cs typeface="Calibri" panose="020F0502020204030204" pitchFamily="34" charset="0"/>
              </a:defRPr>
            </a:lvl3pPr>
            <a:lvl4pPr marL="744538" indent="-163513">
              <a:lnSpc>
                <a:spcPct val="100000"/>
              </a:lnSpc>
              <a:tabLst/>
              <a:defRPr sz="1200">
                <a:solidFill>
                  <a:srgbClr val="012169"/>
                </a:solidFill>
                <a:latin typeface="+mn-lt"/>
                <a:cs typeface="Calibri" panose="020F0502020204030204" pitchFamily="34" charset="0"/>
              </a:defRPr>
            </a:lvl4pPr>
          </a:lstStyle>
          <a:p>
            <a:pPr lvl="0"/>
            <a:r>
              <a:rPr lang="en-US" dirty="0"/>
              <a:t>Chart heading font is Calibri, 16pt</a:t>
            </a:r>
          </a:p>
          <a:p>
            <a:pPr lvl="1"/>
            <a:r>
              <a:rPr lang="en-US" dirty="0"/>
              <a:t>List Font is Calibri Bold, 14pt</a:t>
            </a:r>
          </a:p>
          <a:p>
            <a:pPr lvl="2"/>
            <a:r>
              <a:rPr lang="en-US" dirty="0"/>
              <a:t>List Font is Calibri, 14pt</a:t>
            </a:r>
          </a:p>
          <a:p>
            <a:pPr lvl="3"/>
            <a:r>
              <a:rPr lang="en-US" dirty="0"/>
              <a:t>List Font is Calibri, 12pt</a:t>
            </a:r>
          </a:p>
        </p:txBody>
      </p:sp>
    </p:spTree>
    <p:extLst>
      <p:ext uri="{BB962C8B-B14F-4D97-AF65-F5344CB8AC3E}">
        <p14:creationId xmlns:p14="http://schemas.microsoft.com/office/powerpoint/2010/main" val="4269548686"/>
      </p:ext>
    </p:extLst>
  </p:cSld>
  <p:clrMapOvr>
    <a:masterClrMapping/>
  </p:clrMapOvr>
  <p:extLst>
    <p:ext uri="{DCECCB84-F9BA-43D5-87BE-67443E8EF086}">
      <p15:sldGuideLst xmlns:p15="http://schemas.microsoft.com/office/powerpoint/2012/main"/>
    </p:ext>
  </p:extLst>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Cover 5">
    <p:spTree>
      <p:nvGrpSpPr>
        <p:cNvPr id="1" name=""/>
        <p:cNvGrpSpPr/>
        <p:nvPr/>
      </p:nvGrpSpPr>
      <p:grpSpPr>
        <a:xfrm>
          <a:off x="0" y="0"/>
          <a:ext cx="0" cy="0"/>
          <a:chOff x="0" y="0"/>
          <a:chExt cx="0" cy="0"/>
        </a:xfrm>
      </p:grpSpPr>
      <p:pic>
        <p:nvPicPr>
          <p:cNvPr id="21" name="ADM Logo" descr="A green and blue logo&#10;&#10;AI-generated content may be incorrect.">
            <a:extLst>
              <a:ext uri="{FF2B5EF4-FFF2-40B4-BE49-F238E27FC236}">
                <a16:creationId xmlns:a16="http://schemas.microsoft.com/office/drawing/2014/main" id="{9E964570-7E82-BABB-51AD-A89FC1ACCB37}"/>
              </a:ext>
            </a:extLst>
          </p:cNvPr>
          <p:cNvPicPr>
            <a:picLocks noChangeAspect="1"/>
          </p:cNvPicPr>
          <p:nvPr userDrawn="1"/>
        </p:nvPicPr>
        <p:blipFill>
          <a:blip r:embed="rId2"/>
          <a:stretch>
            <a:fillRect/>
          </a:stretch>
        </p:blipFill>
        <p:spPr>
          <a:xfrm>
            <a:off x="513118" y="1163498"/>
            <a:ext cx="1701800" cy="1270000"/>
          </a:xfrm>
          <a:prstGeom prst="rect">
            <a:avLst/>
          </a:prstGeom>
        </p:spPr>
      </p:pic>
      <p:cxnSp>
        <p:nvCxnSpPr>
          <p:cNvPr id="22" name="Pipe">
            <a:extLst>
              <a:ext uri="{FF2B5EF4-FFF2-40B4-BE49-F238E27FC236}">
                <a16:creationId xmlns:a16="http://schemas.microsoft.com/office/drawing/2014/main" id="{D20EFE1D-4F04-EB38-31F8-7630D495EC08}"/>
              </a:ext>
            </a:extLst>
          </p:cNvPr>
          <p:cNvCxnSpPr/>
          <p:nvPr userDrawn="1"/>
        </p:nvCxnSpPr>
        <p:spPr>
          <a:xfrm>
            <a:off x="2751667" y="1163498"/>
            <a:ext cx="0" cy="1279101"/>
          </a:xfrm>
          <a:prstGeom prst="line">
            <a:avLst/>
          </a:prstGeom>
          <a:ln w="25400">
            <a:solidFill>
              <a:srgbClr val="012169"/>
            </a:solidFill>
          </a:ln>
        </p:spPr>
        <p:style>
          <a:lnRef idx="1">
            <a:schemeClr val="accent1"/>
          </a:lnRef>
          <a:fillRef idx="0">
            <a:schemeClr val="accent1"/>
          </a:fillRef>
          <a:effectRef idx="0">
            <a:schemeClr val="accent1"/>
          </a:effectRef>
          <a:fontRef idx="minor">
            <a:schemeClr val="tx1"/>
          </a:fontRef>
        </p:style>
      </p:cxnSp>
      <p:sp>
        <p:nvSpPr>
          <p:cNvPr id="88" name="Leaf 13">
            <a:extLst>
              <a:ext uri="{FF2B5EF4-FFF2-40B4-BE49-F238E27FC236}">
                <a16:creationId xmlns:a16="http://schemas.microsoft.com/office/drawing/2014/main" id="{2C94D55E-BB1D-E625-BBC3-8134D40ED243}"/>
              </a:ext>
            </a:extLst>
          </p:cNvPr>
          <p:cNvSpPr>
            <a:spLocks noGrp="1"/>
          </p:cNvSpPr>
          <p:nvPr>
            <p:ph type="pic" sz="quarter" idx="19"/>
          </p:nvPr>
        </p:nvSpPr>
        <p:spPr>
          <a:xfrm>
            <a:off x="10297976" y="5211983"/>
            <a:ext cx="1897375" cy="1294316"/>
          </a:xfrm>
          <a:custGeom>
            <a:avLst/>
            <a:gdLst>
              <a:gd name="connsiteX0" fmla="*/ 1269772 w 1897375"/>
              <a:gd name="connsiteY0" fmla="*/ 0 h 1294316"/>
              <a:gd name="connsiteX1" fmla="*/ 1897375 w 1897375"/>
              <a:gd name="connsiteY1" fmla="*/ 0 h 1294316"/>
              <a:gd name="connsiteX2" fmla="*/ 1897375 w 1897375"/>
              <a:gd name="connsiteY2" fmla="*/ 1051256 h 1294316"/>
              <a:gd name="connsiteX3" fmla="*/ 1188858 w 1897375"/>
              <a:gd name="connsiteY3" fmla="*/ 1294316 h 1294316"/>
              <a:gd name="connsiteX4" fmla="*/ 59148 w 1897375"/>
              <a:gd name="connsiteY4" fmla="*/ 1294316 h 1294316"/>
              <a:gd name="connsiteX5" fmla="*/ 3615 w 1897375"/>
              <a:gd name="connsiteY5" fmla="*/ 1216578 h 1294316"/>
              <a:gd name="connsiteX6" fmla="*/ 223296 w 1897375"/>
              <a:gd name="connsiteY6" fmla="*/ 645815 h 1294316"/>
              <a:gd name="connsiteX7" fmla="*/ 1269772 w 1897375"/>
              <a:gd name="connsiteY7" fmla="*/ 0 h 1294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97375" h="1294316">
                <a:moveTo>
                  <a:pt x="1269772" y="0"/>
                </a:moveTo>
                <a:lnTo>
                  <a:pt x="1897375" y="0"/>
                </a:lnTo>
                <a:lnTo>
                  <a:pt x="1897375" y="1051256"/>
                </a:lnTo>
                <a:cubicBezTo>
                  <a:pt x="1702819" y="1205710"/>
                  <a:pt x="1455309" y="1294316"/>
                  <a:pt x="1188858" y="1294316"/>
                </a:cubicBezTo>
                <a:lnTo>
                  <a:pt x="59148" y="1294316"/>
                </a:lnTo>
                <a:cubicBezTo>
                  <a:pt x="18819" y="1294316"/>
                  <a:pt x="-10557" y="1253273"/>
                  <a:pt x="3615" y="1216578"/>
                </a:cubicBezTo>
                <a:lnTo>
                  <a:pt x="223296" y="645815"/>
                </a:lnTo>
                <a:cubicBezTo>
                  <a:pt x="389634" y="213397"/>
                  <a:pt x="794464" y="0"/>
                  <a:pt x="1269772" y="0"/>
                </a:cubicBezTo>
                <a:close/>
              </a:path>
            </a:pathLst>
          </a:custGeom>
          <a:pattFill prst="pct20">
            <a:fgClr>
              <a:schemeClr val="accent1"/>
            </a:fgClr>
            <a:bgClr>
              <a:schemeClr val="bg1"/>
            </a:bgClr>
          </a:pattFill>
        </p:spPr>
        <p:txBody>
          <a:bodyPr wrap="square" anchor="ctr">
            <a:noAutofit/>
          </a:bodyPr>
          <a:lstStyle>
            <a:lvl1pPr marL="0" indent="0" algn="ctr">
              <a:buNone/>
              <a:defRPr sz="1000" b="1"/>
            </a:lvl1pPr>
          </a:lstStyle>
          <a:p>
            <a:r>
              <a:rPr lang="en-US"/>
              <a:t>Click icon to add picture</a:t>
            </a:r>
          </a:p>
        </p:txBody>
      </p:sp>
      <p:sp>
        <p:nvSpPr>
          <p:cNvPr id="3" name="Leaf 12">
            <a:extLst>
              <a:ext uri="{FF2B5EF4-FFF2-40B4-BE49-F238E27FC236}">
                <a16:creationId xmlns:a16="http://schemas.microsoft.com/office/drawing/2014/main" id="{1B4D566E-13E5-F37C-1AFF-83DC72C40350}"/>
              </a:ext>
            </a:extLst>
          </p:cNvPr>
          <p:cNvSpPr/>
          <p:nvPr/>
        </p:nvSpPr>
        <p:spPr>
          <a:xfrm>
            <a:off x="8464173" y="5360490"/>
            <a:ext cx="1869596" cy="995521"/>
          </a:xfrm>
          <a:custGeom>
            <a:avLst/>
            <a:gdLst>
              <a:gd name="connsiteX0" fmla="*/ 1817622 w 1869596"/>
              <a:gd name="connsiteY0" fmla="*/ 38741 h 995521"/>
              <a:gd name="connsiteX1" fmla="*/ 1828340 w 1869596"/>
              <a:gd name="connsiteY1" fmla="*/ 44811 h 995521"/>
              <a:gd name="connsiteX2" fmla="*/ 1830148 w 1869596"/>
              <a:gd name="connsiteY2" fmla="*/ 54625 h 995521"/>
              <a:gd name="connsiteX3" fmla="*/ 1672342 w 1869596"/>
              <a:gd name="connsiteY3" fmla="*/ 436873 h 995521"/>
              <a:gd name="connsiteX4" fmla="*/ 1672084 w 1869596"/>
              <a:gd name="connsiteY4" fmla="*/ 437389 h 995521"/>
              <a:gd name="connsiteX5" fmla="*/ 1672084 w 1869596"/>
              <a:gd name="connsiteY5" fmla="*/ 437906 h 995521"/>
              <a:gd name="connsiteX6" fmla="*/ 907202 w 1869596"/>
              <a:gd name="connsiteY6" fmla="*/ 956910 h 995521"/>
              <a:gd name="connsiteX7" fmla="*/ 45079 w 1869596"/>
              <a:gd name="connsiteY7" fmla="*/ 956910 h 995521"/>
              <a:gd name="connsiteX8" fmla="*/ 39914 w 1869596"/>
              <a:gd name="connsiteY8" fmla="*/ 953811 h 995521"/>
              <a:gd name="connsiteX9" fmla="*/ 39010 w 1869596"/>
              <a:gd name="connsiteY9" fmla="*/ 949678 h 995521"/>
              <a:gd name="connsiteX10" fmla="*/ 206631 w 1869596"/>
              <a:gd name="connsiteY10" fmla="*/ 510610 h 995521"/>
              <a:gd name="connsiteX11" fmla="*/ 969188 w 1869596"/>
              <a:gd name="connsiteY11" fmla="*/ 38741 h 995521"/>
              <a:gd name="connsiteX12" fmla="*/ 1817751 w 1869596"/>
              <a:gd name="connsiteY12" fmla="*/ 38741 h 995521"/>
              <a:gd name="connsiteX13" fmla="*/ 1817622 w 1869596"/>
              <a:gd name="connsiteY13" fmla="*/ 0 h 995521"/>
              <a:gd name="connsiteX14" fmla="*/ 969059 w 1869596"/>
              <a:gd name="connsiteY14" fmla="*/ 0 h 995521"/>
              <a:gd name="connsiteX15" fmla="*/ 170343 w 1869596"/>
              <a:gd name="connsiteY15" fmla="*/ 496792 h 995521"/>
              <a:gd name="connsiteX16" fmla="*/ 2722 w 1869596"/>
              <a:gd name="connsiteY16" fmla="*/ 935731 h 995521"/>
              <a:gd name="connsiteX17" fmla="*/ 45079 w 1869596"/>
              <a:gd name="connsiteY17" fmla="*/ 995522 h 995521"/>
              <a:gd name="connsiteX18" fmla="*/ 907331 w 1869596"/>
              <a:gd name="connsiteY18" fmla="*/ 995522 h 995521"/>
              <a:gd name="connsiteX19" fmla="*/ 1708242 w 1869596"/>
              <a:gd name="connsiteY19" fmla="*/ 451594 h 995521"/>
              <a:gd name="connsiteX20" fmla="*/ 1866436 w 1869596"/>
              <a:gd name="connsiteY20" fmla="*/ 68701 h 995521"/>
              <a:gd name="connsiteX21" fmla="*/ 1817751 w 1869596"/>
              <a:gd name="connsiteY21" fmla="*/ 0 h 995521"/>
              <a:gd name="connsiteX22" fmla="*/ 1817751 w 1869596"/>
              <a:gd name="connsiteY22" fmla="*/ 0 h 9955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869596" h="995521">
                <a:moveTo>
                  <a:pt x="1817622" y="38741"/>
                </a:moveTo>
                <a:cubicBezTo>
                  <a:pt x="1823562" y="38741"/>
                  <a:pt x="1827178" y="43003"/>
                  <a:pt x="1828340" y="44811"/>
                </a:cubicBezTo>
                <a:cubicBezTo>
                  <a:pt x="1829631" y="46748"/>
                  <a:pt x="1831569" y="50493"/>
                  <a:pt x="1830148" y="54625"/>
                </a:cubicBezTo>
                <a:lnTo>
                  <a:pt x="1672342" y="436873"/>
                </a:lnTo>
                <a:lnTo>
                  <a:pt x="1672084" y="437389"/>
                </a:lnTo>
                <a:lnTo>
                  <a:pt x="1672084" y="437906"/>
                </a:lnTo>
                <a:cubicBezTo>
                  <a:pt x="1551469" y="753260"/>
                  <a:pt x="1251354" y="956910"/>
                  <a:pt x="907202" y="956910"/>
                </a:cubicBezTo>
                <a:lnTo>
                  <a:pt x="45079" y="956910"/>
                </a:lnTo>
                <a:cubicBezTo>
                  <a:pt x="42238" y="956910"/>
                  <a:pt x="40560" y="954714"/>
                  <a:pt x="39914" y="953811"/>
                </a:cubicBezTo>
                <a:cubicBezTo>
                  <a:pt x="39397" y="953036"/>
                  <a:pt x="38364" y="951228"/>
                  <a:pt x="39010" y="949678"/>
                </a:cubicBezTo>
                <a:lnTo>
                  <a:pt x="206631" y="510610"/>
                </a:lnTo>
                <a:cubicBezTo>
                  <a:pt x="321046" y="210753"/>
                  <a:pt x="599080" y="38741"/>
                  <a:pt x="969188" y="38741"/>
                </a:cubicBezTo>
                <a:lnTo>
                  <a:pt x="1817751" y="38741"/>
                </a:lnTo>
                <a:moveTo>
                  <a:pt x="1817622" y="0"/>
                </a:moveTo>
                <a:lnTo>
                  <a:pt x="969059" y="0"/>
                </a:lnTo>
                <a:cubicBezTo>
                  <a:pt x="606440" y="0"/>
                  <a:pt x="297414" y="164134"/>
                  <a:pt x="170343" y="496792"/>
                </a:cubicBezTo>
                <a:lnTo>
                  <a:pt x="2722" y="935731"/>
                </a:lnTo>
                <a:cubicBezTo>
                  <a:pt x="-7996" y="964012"/>
                  <a:pt x="14345" y="995522"/>
                  <a:pt x="45079" y="995522"/>
                </a:cubicBezTo>
                <a:lnTo>
                  <a:pt x="907331" y="995522"/>
                </a:lnTo>
                <a:cubicBezTo>
                  <a:pt x="1267496" y="995522"/>
                  <a:pt x="1582075" y="781928"/>
                  <a:pt x="1708242" y="451594"/>
                </a:cubicBezTo>
                <a:lnTo>
                  <a:pt x="1866436" y="68701"/>
                </a:lnTo>
                <a:cubicBezTo>
                  <a:pt x="1878833" y="36288"/>
                  <a:pt x="1853135" y="0"/>
                  <a:pt x="1817751" y="0"/>
                </a:cubicBezTo>
                <a:lnTo>
                  <a:pt x="1817751" y="0"/>
                </a:lnTo>
                <a:close/>
              </a:path>
            </a:pathLst>
          </a:custGeom>
          <a:solidFill>
            <a:srgbClr val="8BC400"/>
          </a:solidFill>
          <a:ln w="12872" cap="flat">
            <a:noFill/>
            <a:prstDash val="solid"/>
            <a:miter/>
          </a:ln>
        </p:spPr>
        <p:txBody>
          <a:bodyPr rtlCol="0" anchor="ctr">
            <a:noAutofit/>
          </a:bodyPr>
          <a:lstStyle/>
          <a:p>
            <a:endParaRPr lang="en-US"/>
          </a:p>
        </p:txBody>
      </p:sp>
      <p:sp>
        <p:nvSpPr>
          <p:cNvPr id="86" name="Leaf 11">
            <a:extLst>
              <a:ext uri="{FF2B5EF4-FFF2-40B4-BE49-F238E27FC236}">
                <a16:creationId xmlns:a16="http://schemas.microsoft.com/office/drawing/2014/main" id="{F446987A-5DCC-A9C9-0919-A49448CABD20}"/>
              </a:ext>
            </a:extLst>
          </p:cNvPr>
          <p:cNvSpPr>
            <a:spLocks noGrp="1"/>
          </p:cNvSpPr>
          <p:nvPr>
            <p:ph type="pic" sz="quarter" idx="18"/>
          </p:nvPr>
        </p:nvSpPr>
        <p:spPr>
          <a:xfrm>
            <a:off x="6421531" y="5306683"/>
            <a:ext cx="2080712" cy="1103896"/>
          </a:xfrm>
          <a:custGeom>
            <a:avLst/>
            <a:gdLst>
              <a:gd name="connsiteX0" fmla="*/ 1078580 w 2080712"/>
              <a:gd name="connsiteY0" fmla="*/ 0 h 1103896"/>
              <a:gd name="connsiteX1" fmla="*/ 2022935 w 2080712"/>
              <a:gd name="connsiteY1" fmla="*/ 0 h 1103896"/>
              <a:gd name="connsiteX2" fmla="*/ 2023063 w 2080712"/>
              <a:gd name="connsiteY2" fmla="*/ 0 h 1103896"/>
              <a:gd name="connsiteX3" fmla="*/ 2077207 w 2080712"/>
              <a:gd name="connsiteY3" fmla="*/ 76241 h 1103896"/>
              <a:gd name="connsiteX4" fmla="*/ 1901273 w 2080712"/>
              <a:gd name="connsiteY4" fmla="*/ 500758 h 1103896"/>
              <a:gd name="connsiteX5" fmla="*/ 1009904 w 2080712"/>
              <a:gd name="connsiteY5" fmla="*/ 1103896 h 1103896"/>
              <a:gd name="connsiteX6" fmla="*/ 50246 w 2080712"/>
              <a:gd name="connsiteY6" fmla="*/ 1103896 h 1103896"/>
              <a:gd name="connsiteX7" fmla="*/ 3047 w 2080712"/>
              <a:gd name="connsiteY7" fmla="*/ 1037650 h 1103896"/>
              <a:gd name="connsiteX8" fmla="*/ 189655 w 2080712"/>
              <a:gd name="connsiteY8" fmla="*/ 550859 h 1103896"/>
              <a:gd name="connsiteX9" fmla="*/ 1078580 w 2080712"/>
              <a:gd name="connsiteY9" fmla="*/ 0 h 1103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80712" h="1103896">
                <a:moveTo>
                  <a:pt x="1078580" y="0"/>
                </a:moveTo>
                <a:lnTo>
                  <a:pt x="2022935" y="0"/>
                </a:lnTo>
                <a:lnTo>
                  <a:pt x="2023063" y="0"/>
                </a:lnTo>
                <a:cubicBezTo>
                  <a:pt x="2062417" y="0"/>
                  <a:pt x="2090967" y="40235"/>
                  <a:pt x="2077207" y="76241"/>
                </a:cubicBezTo>
                <a:lnTo>
                  <a:pt x="1901273" y="500758"/>
                </a:lnTo>
                <a:cubicBezTo>
                  <a:pt x="1760836" y="866972"/>
                  <a:pt x="1410770" y="1103896"/>
                  <a:pt x="1009904" y="1103896"/>
                </a:cubicBezTo>
                <a:lnTo>
                  <a:pt x="50246" y="1103896"/>
                </a:lnTo>
                <a:cubicBezTo>
                  <a:pt x="15908" y="1103896"/>
                  <a:pt x="-8913" y="1068915"/>
                  <a:pt x="3047" y="1037650"/>
                </a:cubicBezTo>
                <a:lnTo>
                  <a:pt x="189655" y="550859"/>
                </a:lnTo>
                <a:cubicBezTo>
                  <a:pt x="330993" y="181954"/>
                  <a:pt x="674886" y="0"/>
                  <a:pt x="1078580" y="0"/>
                </a:cubicBezTo>
                <a:close/>
              </a:path>
            </a:pathLst>
          </a:custGeom>
          <a:pattFill prst="pct20">
            <a:fgClr>
              <a:schemeClr val="accent1"/>
            </a:fgClr>
            <a:bgClr>
              <a:schemeClr val="bg1"/>
            </a:bgClr>
          </a:pattFill>
        </p:spPr>
        <p:txBody>
          <a:bodyPr wrap="square" anchor="ctr">
            <a:noAutofit/>
          </a:bodyPr>
          <a:lstStyle>
            <a:lvl1pPr marL="0" indent="0" algn="ctr">
              <a:buNone/>
              <a:defRPr sz="1000" b="1"/>
            </a:lvl1pPr>
          </a:lstStyle>
          <a:p>
            <a:r>
              <a:rPr lang="en-US"/>
              <a:t>Click icon to add picture</a:t>
            </a:r>
          </a:p>
        </p:txBody>
      </p:sp>
      <p:sp>
        <p:nvSpPr>
          <p:cNvPr id="66" name="Leaf 10">
            <a:extLst>
              <a:ext uri="{FF2B5EF4-FFF2-40B4-BE49-F238E27FC236}">
                <a16:creationId xmlns:a16="http://schemas.microsoft.com/office/drawing/2014/main" id="{D0FDBD40-2BCF-25AC-B584-995AEC0346EC}"/>
              </a:ext>
            </a:extLst>
          </p:cNvPr>
          <p:cNvSpPr/>
          <p:nvPr/>
        </p:nvSpPr>
        <p:spPr>
          <a:xfrm>
            <a:off x="4394111" y="5305722"/>
            <a:ext cx="2080711" cy="1103896"/>
          </a:xfrm>
          <a:custGeom>
            <a:avLst/>
            <a:gdLst>
              <a:gd name="connsiteX0" fmla="*/ 2022934 w 2080711"/>
              <a:gd name="connsiteY0" fmla="*/ 0 h 1103896"/>
              <a:gd name="connsiteX1" fmla="*/ 1078579 w 2080711"/>
              <a:gd name="connsiteY1" fmla="*/ 0 h 1103896"/>
              <a:gd name="connsiteX2" fmla="*/ 189654 w 2080711"/>
              <a:gd name="connsiteY2" fmla="*/ 550859 h 1103896"/>
              <a:gd name="connsiteX3" fmla="*/ 3046 w 2080711"/>
              <a:gd name="connsiteY3" fmla="*/ 1037650 h 1103896"/>
              <a:gd name="connsiteX4" fmla="*/ 50245 w 2080711"/>
              <a:gd name="connsiteY4" fmla="*/ 1103896 h 1103896"/>
              <a:gd name="connsiteX5" fmla="*/ 1009903 w 2080711"/>
              <a:gd name="connsiteY5" fmla="*/ 1103896 h 1103896"/>
              <a:gd name="connsiteX6" fmla="*/ 1901272 w 2080711"/>
              <a:gd name="connsiteY6" fmla="*/ 500758 h 1103896"/>
              <a:gd name="connsiteX7" fmla="*/ 2077206 w 2080711"/>
              <a:gd name="connsiteY7" fmla="*/ 76241 h 1103896"/>
              <a:gd name="connsiteX8" fmla="*/ 2023062 w 2080711"/>
              <a:gd name="connsiteY8" fmla="*/ 0 h 1103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80711" h="1103896">
                <a:moveTo>
                  <a:pt x="2022934" y="0"/>
                </a:moveTo>
                <a:lnTo>
                  <a:pt x="1078579" y="0"/>
                </a:lnTo>
                <a:cubicBezTo>
                  <a:pt x="674885" y="0"/>
                  <a:pt x="330992" y="181954"/>
                  <a:pt x="189654" y="550859"/>
                </a:cubicBezTo>
                <a:lnTo>
                  <a:pt x="3046" y="1037650"/>
                </a:lnTo>
                <a:cubicBezTo>
                  <a:pt x="-8914" y="1068915"/>
                  <a:pt x="15907" y="1103896"/>
                  <a:pt x="50245" y="1103896"/>
                </a:cubicBezTo>
                <a:lnTo>
                  <a:pt x="1009903" y="1103896"/>
                </a:lnTo>
                <a:cubicBezTo>
                  <a:pt x="1410769" y="1103896"/>
                  <a:pt x="1760835" y="866972"/>
                  <a:pt x="1901272" y="500758"/>
                </a:cubicBezTo>
                <a:lnTo>
                  <a:pt x="2077206" y="76241"/>
                </a:lnTo>
                <a:cubicBezTo>
                  <a:pt x="2090966" y="40235"/>
                  <a:pt x="2062416" y="0"/>
                  <a:pt x="2023062" y="0"/>
                </a:cubicBezTo>
                <a:close/>
              </a:path>
            </a:pathLst>
          </a:custGeom>
          <a:solidFill>
            <a:srgbClr val="012169"/>
          </a:solidFill>
          <a:ln w="12818" cap="flat">
            <a:noFill/>
            <a:prstDash val="solid"/>
            <a:miter/>
          </a:ln>
        </p:spPr>
        <p:txBody>
          <a:bodyPr rtlCol="0" anchor="ctr">
            <a:noAutofit/>
          </a:bodyPr>
          <a:lstStyle/>
          <a:p>
            <a:endParaRPr lang="en-US"/>
          </a:p>
        </p:txBody>
      </p:sp>
      <p:sp>
        <p:nvSpPr>
          <p:cNvPr id="84" name="Leaf 9">
            <a:extLst>
              <a:ext uri="{FF2B5EF4-FFF2-40B4-BE49-F238E27FC236}">
                <a16:creationId xmlns:a16="http://schemas.microsoft.com/office/drawing/2014/main" id="{60E97E20-D3DA-1A55-7107-1CC5304D417A}"/>
              </a:ext>
            </a:extLst>
          </p:cNvPr>
          <p:cNvSpPr>
            <a:spLocks noGrp="1"/>
          </p:cNvSpPr>
          <p:nvPr>
            <p:ph type="pic" sz="quarter" idx="17"/>
          </p:nvPr>
        </p:nvSpPr>
        <p:spPr>
          <a:xfrm>
            <a:off x="1942596" y="5186155"/>
            <a:ext cx="2545532" cy="1347251"/>
          </a:xfrm>
          <a:custGeom>
            <a:avLst/>
            <a:gdLst>
              <a:gd name="connsiteX0" fmla="*/ 1319592 w 2545532"/>
              <a:gd name="connsiteY0" fmla="*/ 0 h 1347251"/>
              <a:gd name="connsiteX1" fmla="*/ 2474956 w 2545532"/>
              <a:gd name="connsiteY1" fmla="*/ 0 h 1347251"/>
              <a:gd name="connsiteX2" fmla="*/ 2541239 w 2545532"/>
              <a:gd name="connsiteY2" fmla="*/ 92989 h 1347251"/>
              <a:gd name="connsiteX3" fmla="*/ 2325918 w 2545532"/>
              <a:gd name="connsiteY3" fmla="*/ 611143 h 1347251"/>
              <a:gd name="connsiteX4" fmla="*/ 1235420 w 2545532"/>
              <a:gd name="connsiteY4" fmla="*/ 1347251 h 1347251"/>
              <a:gd name="connsiteX5" fmla="*/ 61394 w 2545532"/>
              <a:gd name="connsiteY5" fmla="*/ 1347251 h 1347251"/>
              <a:gd name="connsiteX6" fmla="*/ 3735 w 2545532"/>
              <a:gd name="connsiteY6" fmla="*/ 1266285 h 1347251"/>
              <a:gd name="connsiteX7" fmla="*/ 232054 w 2545532"/>
              <a:gd name="connsiteY7" fmla="*/ 672155 h 1347251"/>
              <a:gd name="connsiteX8" fmla="*/ 1319592 w 2545532"/>
              <a:gd name="connsiteY8" fmla="*/ 0 h 13472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45532" h="1347251">
                <a:moveTo>
                  <a:pt x="1319592" y="0"/>
                </a:moveTo>
                <a:lnTo>
                  <a:pt x="2474956" y="0"/>
                </a:lnTo>
                <a:cubicBezTo>
                  <a:pt x="2523091" y="0"/>
                  <a:pt x="2558098" y="49117"/>
                  <a:pt x="2541239" y="92989"/>
                </a:cubicBezTo>
                <a:lnTo>
                  <a:pt x="2325918" y="611143"/>
                </a:lnTo>
                <a:cubicBezTo>
                  <a:pt x="2154229" y="1058180"/>
                  <a:pt x="1725906" y="1347251"/>
                  <a:pt x="1235420" y="1347251"/>
                </a:cubicBezTo>
                <a:lnTo>
                  <a:pt x="61394" y="1347251"/>
                </a:lnTo>
                <a:cubicBezTo>
                  <a:pt x="19565" y="1347251"/>
                  <a:pt x="-10937" y="1304530"/>
                  <a:pt x="3735" y="1266285"/>
                </a:cubicBezTo>
                <a:lnTo>
                  <a:pt x="232054" y="672155"/>
                </a:lnTo>
                <a:cubicBezTo>
                  <a:pt x="405030" y="222048"/>
                  <a:pt x="825759" y="0"/>
                  <a:pt x="1319592" y="0"/>
                </a:cubicBezTo>
                <a:close/>
              </a:path>
            </a:pathLst>
          </a:custGeom>
          <a:pattFill prst="pct20">
            <a:fgClr>
              <a:schemeClr val="accent1"/>
            </a:fgClr>
            <a:bgClr>
              <a:schemeClr val="bg1"/>
            </a:bgClr>
          </a:pattFill>
        </p:spPr>
        <p:txBody>
          <a:bodyPr wrap="square" anchor="ctr">
            <a:noAutofit/>
          </a:bodyPr>
          <a:lstStyle>
            <a:lvl1pPr marL="0" indent="0" algn="ctr">
              <a:buNone/>
              <a:defRPr sz="1000" b="1"/>
            </a:lvl1pPr>
          </a:lstStyle>
          <a:p>
            <a:r>
              <a:rPr lang="en-US"/>
              <a:t>Click icon to add picture</a:t>
            </a:r>
          </a:p>
        </p:txBody>
      </p:sp>
      <p:sp>
        <p:nvSpPr>
          <p:cNvPr id="5" name="Leaf 8">
            <a:extLst>
              <a:ext uri="{FF2B5EF4-FFF2-40B4-BE49-F238E27FC236}">
                <a16:creationId xmlns:a16="http://schemas.microsoft.com/office/drawing/2014/main" id="{220BE929-D379-91ED-6867-D4B9FA7E7154}"/>
              </a:ext>
            </a:extLst>
          </p:cNvPr>
          <p:cNvSpPr/>
          <p:nvPr/>
        </p:nvSpPr>
        <p:spPr>
          <a:xfrm>
            <a:off x="-4027" y="5308706"/>
            <a:ext cx="2042426" cy="1092244"/>
          </a:xfrm>
          <a:custGeom>
            <a:avLst/>
            <a:gdLst>
              <a:gd name="connsiteX0" fmla="*/ 1985874 w 2042426"/>
              <a:gd name="connsiteY0" fmla="*/ 38870 h 1092244"/>
              <a:gd name="connsiteX1" fmla="*/ 2000663 w 2042426"/>
              <a:gd name="connsiteY1" fmla="*/ 47135 h 1092244"/>
              <a:gd name="connsiteX2" fmla="*/ 2003107 w 2042426"/>
              <a:gd name="connsiteY2" fmla="*/ 61340 h 1092244"/>
              <a:gd name="connsiteX3" fmla="*/ 1830646 w 2042426"/>
              <a:gd name="connsiteY3" fmla="*/ 480779 h 1092244"/>
              <a:gd name="connsiteX4" fmla="*/ 1830389 w 2042426"/>
              <a:gd name="connsiteY4" fmla="*/ 481295 h 1092244"/>
              <a:gd name="connsiteX5" fmla="*/ 1830389 w 2042426"/>
              <a:gd name="connsiteY5" fmla="*/ 481812 h 1092244"/>
              <a:gd name="connsiteX6" fmla="*/ 991234 w 2042426"/>
              <a:gd name="connsiteY6" fmla="*/ 1053633 h 1092244"/>
              <a:gd name="connsiteX7" fmla="*/ 49323 w 2042426"/>
              <a:gd name="connsiteY7" fmla="*/ 1053633 h 1092244"/>
              <a:gd name="connsiteX8" fmla="*/ 40577 w 2042426"/>
              <a:gd name="connsiteY8" fmla="*/ 1048597 h 1092244"/>
              <a:gd name="connsiteX9" fmla="*/ 39163 w 2042426"/>
              <a:gd name="connsiteY9" fmla="*/ 1040590 h 1092244"/>
              <a:gd name="connsiteX10" fmla="*/ 222298 w 2042426"/>
              <a:gd name="connsiteY10" fmla="*/ 559036 h 1092244"/>
              <a:gd name="connsiteX11" fmla="*/ 1058881 w 2042426"/>
              <a:gd name="connsiteY11" fmla="*/ 38870 h 1092244"/>
              <a:gd name="connsiteX12" fmla="*/ 1985874 w 2042426"/>
              <a:gd name="connsiteY12" fmla="*/ 38870 h 1092244"/>
              <a:gd name="connsiteX13" fmla="*/ 1985874 w 2042426"/>
              <a:gd name="connsiteY13" fmla="*/ 129 h 1092244"/>
              <a:gd name="connsiteX14" fmla="*/ 1058881 w 2042426"/>
              <a:gd name="connsiteY14" fmla="*/ 129 h 1092244"/>
              <a:gd name="connsiteX15" fmla="*/ 186160 w 2042426"/>
              <a:gd name="connsiteY15" fmla="*/ 545089 h 1092244"/>
              <a:gd name="connsiteX16" fmla="*/ 3024 w 2042426"/>
              <a:gd name="connsiteY16" fmla="*/ 1026643 h 1092244"/>
              <a:gd name="connsiteX17" fmla="*/ 49323 w 2042426"/>
              <a:gd name="connsiteY17" fmla="*/ 1092245 h 1092244"/>
              <a:gd name="connsiteX18" fmla="*/ 991362 w 2042426"/>
              <a:gd name="connsiteY18" fmla="*/ 1092245 h 1092244"/>
              <a:gd name="connsiteX19" fmla="*/ 1866270 w 2042426"/>
              <a:gd name="connsiteY19" fmla="*/ 495501 h 1092244"/>
              <a:gd name="connsiteX20" fmla="*/ 2038988 w 2042426"/>
              <a:gd name="connsiteY20" fmla="*/ 75416 h 1092244"/>
              <a:gd name="connsiteX21" fmla="*/ 1985745 w 2042426"/>
              <a:gd name="connsiteY21" fmla="*/ 0 h 1092244"/>
              <a:gd name="connsiteX22" fmla="*/ 1985745 w 2042426"/>
              <a:gd name="connsiteY22" fmla="*/ 0 h 1092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042426" h="1092244">
                <a:moveTo>
                  <a:pt x="1985874" y="38870"/>
                </a:moveTo>
                <a:cubicBezTo>
                  <a:pt x="1994233" y="38870"/>
                  <a:pt x="1998991" y="44682"/>
                  <a:pt x="2000663" y="47135"/>
                </a:cubicBezTo>
                <a:cubicBezTo>
                  <a:pt x="2002206" y="49331"/>
                  <a:pt x="2005293" y="55013"/>
                  <a:pt x="2003107" y="61340"/>
                </a:cubicBezTo>
                <a:lnTo>
                  <a:pt x="1830646" y="480779"/>
                </a:lnTo>
                <a:lnTo>
                  <a:pt x="1830389" y="481295"/>
                </a:lnTo>
                <a:lnTo>
                  <a:pt x="1830389" y="481812"/>
                </a:lnTo>
                <a:cubicBezTo>
                  <a:pt x="1698053" y="829192"/>
                  <a:pt x="1368821" y="1053633"/>
                  <a:pt x="991234" y="1053633"/>
                </a:cubicBezTo>
                <a:lnTo>
                  <a:pt x="49323" y="1053633"/>
                </a:lnTo>
                <a:cubicBezTo>
                  <a:pt x="44436" y="1053633"/>
                  <a:pt x="41606" y="1050146"/>
                  <a:pt x="40577" y="1048597"/>
                </a:cubicBezTo>
                <a:cubicBezTo>
                  <a:pt x="39549" y="1047047"/>
                  <a:pt x="37877" y="1043818"/>
                  <a:pt x="39163" y="1040590"/>
                </a:cubicBezTo>
                <a:lnTo>
                  <a:pt x="222298" y="559036"/>
                </a:lnTo>
                <a:cubicBezTo>
                  <a:pt x="347946" y="228444"/>
                  <a:pt x="652871" y="38870"/>
                  <a:pt x="1058881" y="38870"/>
                </a:cubicBezTo>
                <a:lnTo>
                  <a:pt x="1985874" y="38870"/>
                </a:lnTo>
                <a:moveTo>
                  <a:pt x="1985874" y="129"/>
                </a:moveTo>
                <a:lnTo>
                  <a:pt x="1058881" y="129"/>
                </a:lnTo>
                <a:cubicBezTo>
                  <a:pt x="662517" y="129"/>
                  <a:pt x="324926" y="180147"/>
                  <a:pt x="186160" y="545089"/>
                </a:cubicBezTo>
                <a:lnTo>
                  <a:pt x="3024" y="1026643"/>
                </a:lnTo>
                <a:cubicBezTo>
                  <a:pt x="-8807" y="1057636"/>
                  <a:pt x="15628" y="1092245"/>
                  <a:pt x="49323" y="1092245"/>
                </a:cubicBezTo>
                <a:lnTo>
                  <a:pt x="991362" y="1092245"/>
                </a:lnTo>
                <a:cubicBezTo>
                  <a:pt x="1384897" y="1092245"/>
                  <a:pt x="1728533" y="857860"/>
                  <a:pt x="1866270" y="495501"/>
                </a:cubicBezTo>
                <a:lnTo>
                  <a:pt x="2038988" y="75416"/>
                </a:lnTo>
                <a:cubicBezTo>
                  <a:pt x="2052491" y="39774"/>
                  <a:pt x="2024455" y="0"/>
                  <a:pt x="1985745" y="0"/>
                </a:cubicBezTo>
                <a:lnTo>
                  <a:pt x="1985745" y="0"/>
                </a:lnTo>
                <a:close/>
              </a:path>
            </a:pathLst>
          </a:custGeom>
          <a:solidFill>
            <a:srgbClr val="012169"/>
          </a:solidFill>
          <a:ln w="12818" cap="flat">
            <a:noFill/>
            <a:prstDash val="solid"/>
            <a:miter/>
          </a:ln>
        </p:spPr>
        <p:txBody>
          <a:bodyPr rtlCol="0" anchor="ctr">
            <a:noAutofit/>
          </a:bodyPr>
          <a:lstStyle/>
          <a:p>
            <a:endParaRPr lang="en-US"/>
          </a:p>
        </p:txBody>
      </p:sp>
      <p:sp>
        <p:nvSpPr>
          <p:cNvPr id="6" name="Leaf 7">
            <a:extLst>
              <a:ext uri="{FF2B5EF4-FFF2-40B4-BE49-F238E27FC236}">
                <a16:creationId xmlns:a16="http://schemas.microsoft.com/office/drawing/2014/main" id="{A0B0B077-C19E-5A9A-81A8-006440E2A721}"/>
              </a:ext>
            </a:extLst>
          </p:cNvPr>
          <p:cNvSpPr/>
          <p:nvPr/>
        </p:nvSpPr>
        <p:spPr>
          <a:xfrm>
            <a:off x="11744368" y="3864968"/>
            <a:ext cx="441619" cy="821267"/>
          </a:xfrm>
          <a:custGeom>
            <a:avLst/>
            <a:gdLst>
              <a:gd name="connsiteX0" fmla="*/ 441619 w 441619"/>
              <a:gd name="connsiteY0" fmla="*/ 0 h 821267"/>
              <a:gd name="connsiteX1" fmla="*/ 164188 w 441619"/>
              <a:gd name="connsiteY1" fmla="*/ 343689 h 821267"/>
              <a:gd name="connsiteX2" fmla="*/ 2640 w 441619"/>
              <a:gd name="connsiteY2" fmla="*/ 764050 h 821267"/>
              <a:gd name="connsiteX3" fmla="*/ 43443 w 441619"/>
              <a:gd name="connsiteY3" fmla="*/ 821268 h 821267"/>
              <a:gd name="connsiteX4" fmla="*/ 441619 w 441619"/>
              <a:gd name="connsiteY4" fmla="*/ 821268 h 821267"/>
              <a:gd name="connsiteX5" fmla="*/ 441619 w 441619"/>
              <a:gd name="connsiteY5" fmla="*/ 0 h 821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1619" h="821267">
                <a:moveTo>
                  <a:pt x="441619" y="0"/>
                </a:moveTo>
                <a:cubicBezTo>
                  <a:pt x="318700" y="78834"/>
                  <a:pt x="221874" y="193269"/>
                  <a:pt x="164188" y="343689"/>
                </a:cubicBezTo>
                <a:lnTo>
                  <a:pt x="2640" y="764050"/>
                </a:lnTo>
                <a:cubicBezTo>
                  <a:pt x="-7720" y="791133"/>
                  <a:pt x="13768" y="821268"/>
                  <a:pt x="43443" y="821268"/>
                </a:cubicBezTo>
                <a:lnTo>
                  <a:pt x="441619" y="821268"/>
                </a:lnTo>
                <a:lnTo>
                  <a:pt x="441619" y="0"/>
                </a:lnTo>
                <a:close/>
              </a:path>
            </a:pathLst>
          </a:custGeom>
          <a:solidFill>
            <a:srgbClr val="012169"/>
          </a:solidFill>
          <a:ln w="12791" cap="flat">
            <a:noFill/>
            <a:prstDash val="solid"/>
            <a:miter/>
          </a:ln>
        </p:spPr>
        <p:txBody>
          <a:bodyPr rtlCol="0" anchor="ctr">
            <a:noAutofit/>
          </a:bodyPr>
          <a:lstStyle/>
          <a:p>
            <a:endParaRPr lang="en-US"/>
          </a:p>
        </p:txBody>
      </p:sp>
      <p:sp>
        <p:nvSpPr>
          <p:cNvPr id="82" name="Leaf 6">
            <a:extLst>
              <a:ext uri="{FF2B5EF4-FFF2-40B4-BE49-F238E27FC236}">
                <a16:creationId xmlns:a16="http://schemas.microsoft.com/office/drawing/2014/main" id="{4611F52B-E2BD-3457-1B06-AD5C8C5C557F}"/>
              </a:ext>
            </a:extLst>
          </p:cNvPr>
          <p:cNvSpPr>
            <a:spLocks noGrp="1"/>
          </p:cNvSpPr>
          <p:nvPr>
            <p:ph type="pic" sz="quarter" idx="16"/>
          </p:nvPr>
        </p:nvSpPr>
        <p:spPr>
          <a:xfrm>
            <a:off x="9730935" y="3646955"/>
            <a:ext cx="2016437" cy="1080882"/>
          </a:xfrm>
          <a:custGeom>
            <a:avLst/>
            <a:gdLst>
              <a:gd name="connsiteX0" fmla="*/ 1960558 w 2016437"/>
              <a:gd name="connsiteY0" fmla="*/ 0 h 1080882"/>
              <a:gd name="connsiteX1" fmla="*/ 2013039 w 2016437"/>
              <a:gd name="connsiteY1" fmla="*/ 74642 h 1080882"/>
              <a:gd name="connsiteX2" fmla="*/ 1842509 w 2016437"/>
              <a:gd name="connsiteY2" fmla="*/ 490336 h 1080882"/>
              <a:gd name="connsiteX3" fmla="*/ 978692 w 2016437"/>
              <a:gd name="connsiteY3" fmla="*/ 1080882 h 1080882"/>
              <a:gd name="connsiteX4" fmla="*/ 48664 w 2016437"/>
              <a:gd name="connsiteY4" fmla="*/ 1080882 h 1080882"/>
              <a:gd name="connsiteX5" fmla="*/ 2984 w 2016437"/>
              <a:gd name="connsiteY5" fmla="*/ 1015926 h 1080882"/>
              <a:gd name="connsiteX6" fmla="*/ 183780 w 2016437"/>
              <a:gd name="connsiteY6" fmla="*/ 539408 h 1080882"/>
              <a:gd name="connsiteX7" fmla="*/ 1045287 w 2016437"/>
              <a:gd name="connsiteY7" fmla="*/ 129 h 1080882"/>
              <a:gd name="connsiteX8" fmla="*/ 1960558 w 2016437"/>
              <a:gd name="connsiteY8" fmla="*/ 129 h 1080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16437" h="1080882">
                <a:moveTo>
                  <a:pt x="1960558" y="0"/>
                </a:moveTo>
                <a:cubicBezTo>
                  <a:pt x="1998668" y="0"/>
                  <a:pt x="2026384" y="39387"/>
                  <a:pt x="2013039" y="74642"/>
                </a:cubicBezTo>
                <a:lnTo>
                  <a:pt x="1842509" y="490336"/>
                </a:lnTo>
                <a:cubicBezTo>
                  <a:pt x="1706495" y="848951"/>
                  <a:pt x="1367230" y="1080882"/>
                  <a:pt x="978692" y="1080882"/>
                </a:cubicBezTo>
                <a:lnTo>
                  <a:pt x="48664" y="1080882"/>
                </a:lnTo>
                <a:cubicBezTo>
                  <a:pt x="15431" y="1080882"/>
                  <a:pt x="-8692" y="1046531"/>
                  <a:pt x="2984" y="1015926"/>
                </a:cubicBezTo>
                <a:lnTo>
                  <a:pt x="183780" y="539408"/>
                </a:lnTo>
                <a:cubicBezTo>
                  <a:pt x="320821" y="178210"/>
                  <a:pt x="654055" y="129"/>
                  <a:pt x="1045287" y="129"/>
                </a:cubicBezTo>
                <a:lnTo>
                  <a:pt x="1960558" y="129"/>
                </a:lnTo>
                <a:close/>
              </a:path>
            </a:pathLst>
          </a:custGeom>
          <a:pattFill prst="pct20">
            <a:fgClr>
              <a:schemeClr val="accent1"/>
            </a:fgClr>
            <a:bgClr>
              <a:schemeClr val="bg1"/>
            </a:bgClr>
          </a:pattFill>
        </p:spPr>
        <p:txBody>
          <a:bodyPr wrap="square" anchor="ctr">
            <a:noAutofit/>
          </a:bodyPr>
          <a:lstStyle>
            <a:lvl1pPr marL="0" indent="0" algn="ctr">
              <a:buNone/>
              <a:defRPr sz="1000" b="1"/>
            </a:lvl1pPr>
          </a:lstStyle>
          <a:p>
            <a:r>
              <a:rPr lang="en-US"/>
              <a:t>Click icon to add picture</a:t>
            </a:r>
          </a:p>
        </p:txBody>
      </p:sp>
      <p:sp>
        <p:nvSpPr>
          <p:cNvPr id="63" name="Leaf 5">
            <a:extLst>
              <a:ext uri="{FF2B5EF4-FFF2-40B4-BE49-F238E27FC236}">
                <a16:creationId xmlns:a16="http://schemas.microsoft.com/office/drawing/2014/main" id="{A2F636F6-FFB7-CCAE-1DC2-28860942C2FE}"/>
              </a:ext>
            </a:extLst>
          </p:cNvPr>
          <p:cNvSpPr/>
          <p:nvPr/>
        </p:nvSpPr>
        <p:spPr>
          <a:xfrm>
            <a:off x="7706031" y="3656274"/>
            <a:ext cx="2010699" cy="1066379"/>
          </a:xfrm>
          <a:custGeom>
            <a:avLst/>
            <a:gdLst>
              <a:gd name="connsiteX0" fmla="*/ 1954883 w 2010699"/>
              <a:gd name="connsiteY0" fmla="*/ 0 h 1066379"/>
              <a:gd name="connsiteX1" fmla="*/ 1042268 w 2010699"/>
              <a:gd name="connsiteY1" fmla="*/ 0 h 1066379"/>
              <a:gd name="connsiteX2" fmla="*/ 183245 w 2010699"/>
              <a:gd name="connsiteY2" fmla="*/ 532096 h 1066379"/>
              <a:gd name="connsiteX3" fmla="*/ 2969 w 2010699"/>
              <a:gd name="connsiteY3" fmla="*/ 1002327 h 1066379"/>
              <a:gd name="connsiteX4" fmla="*/ 48555 w 2010699"/>
              <a:gd name="connsiteY4" fmla="*/ 1066380 h 1066379"/>
              <a:gd name="connsiteX5" fmla="*/ 975892 w 2010699"/>
              <a:gd name="connsiteY5" fmla="*/ 1066380 h 1066379"/>
              <a:gd name="connsiteX6" fmla="*/ 1837239 w 2010699"/>
              <a:gd name="connsiteY6" fmla="*/ 483736 h 1066379"/>
              <a:gd name="connsiteX7" fmla="*/ 2007313 w 2010699"/>
              <a:gd name="connsiteY7" fmla="*/ 73570 h 1066379"/>
              <a:gd name="connsiteX8" fmla="*/ 1955013 w 2010699"/>
              <a:gd name="connsiteY8" fmla="*/ 0 h 1066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10699" h="1066379">
                <a:moveTo>
                  <a:pt x="1954883" y="0"/>
                </a:moveTo>
                <a:lnTo>
                  <a:pt x="1042268" y="0"/>
                </a:lnTo>
                <a:cubicBezTo>
                  <a:pt x="652144" y="0"/>
                  <a:pt x="319873" y="175822"/>
                  <a:pt x="183245" y="532096"/>
                </a:cubicBezTo>
                <a:lnTo>
                  <a:pt x="2969" y="1002327"/>
                </a:lnTo>
                <a:cubicBezTo>
                  <a:pt x="-8653" y="1032553"/>
                  <a:pt x="15366" y="1066380"/>
                  <a:pt x="48555" y="1066380"/>
                </a:cubicBezTo>
                <a:lnTo>
                  <a:pt x="975892" y="1066380"/>
                </a:lnTo>
                <a:cubicBezTo>
                  <a:pt x="1363304" y="1066380"/>
                  <a:pt x="1701645" y="837566"/>
                  <a:pt x="1837239" y="483736"/>
                </a:cubicBezTo>
                <a:lnTo>
                  <a:pt x="2007313" y="73570"/>
                </a:lnTo>
                <a:cubicBezTo>
                  <a:pt x="2020614" y="38843"/>
                  <a:pt x="1992979" y="0"/>
                  <a:pt x="1955013" y="0"/>
                </a:cubicBezTo>
                <a:close/>
              </a:path>
            </a:pathLst>
          </a:custGeom>
          <a:solidFill>
            <a:srgbClr val="8BC400"/>
          </a:solidFill>
          <a:ln w="12883" cap="flat">
            <a:noFill/>
            <a:prstDash val="solid"/>
            <a:miter/>
          </a:ln>
        </p:spPr>
        <p:txBody>
          <a:bodyPr rtlCol="0" anchor="ctr">
            <a:noAutofit/>
          </a:bodyPr>
          <a:lstStyle/>
          <a:p>
            <a:endParaRPr lang="en-US"/>
          </a:p>
        </p:txBody>
      </p:sp>
      <p:sp>
        <p:nvSpPr>
          <p:cNvPr id="76" name="Leaf 4">
            <a:extLst>
              <a:ext uri="{FF2B5EF4-FFF2-40B4-BE49-F238E27FC236}">
                <a16:creationId xmlns:a16="http://schemas.microsoft.com/office/drawing/2014/main" id="{A2D574B7-C8D0-F4F1-D912-D81BC56A0B25}"/>
              </a:ext>
            </a:extLst>
          </p:cNvPr>
          <p:cNvSpPr>
            <a:spLocks noGrp="1"/>
          </p:cNvSpPr>
          <p:nvPr>
            <p:ph type="pic" sz="quarter" idx="13"/>
          </p:nvPr>
        </p:nvSpPr>
        <p:spPr>
          <a:xfrm>
            <a:off x="5216784" y="3517948"/>
            <a:ext cx="2545531" cy="1347251"/>
          </a:xfrm>
          <a:custGeom>
            <a:avLst/>
            <a:gdLst>
              <a:gd name="connsiteX0" fmla="*/ 1319591 w 2545531"/>
              <a:gd name="connsiteY0" fmla="*/ 0 h 1347251"/>
              <a:gd name="connsiteX1" fmla="*/ 2474955 w 2545531"/>
              <a:gd name="connsiteY1" fmla="*/ 0 h 1347251"/>
              <a:gd name="connsiteX2" fmla="*/ 2541237 w 2545531"/>
              <a:gd name="connsiteY2" fmla="*/ 92989 h 1347251"/>
              <a:gd name="connsiteX3" fmla="*/ 2325917 w 2545531"/>
              <a:gd name="connsiteY3" fmla="*/ 611143 h 1347251"/>
              <a:gd name="connsiteX4" fmla="*/ 1235419 w 2545531"/>
              <a:gd name="connsiteY4" fmla="*/ 1347251 h 1347251"/>
              <a:gd name="connsiteX5" fmla="*/ 61393 w 2545531"/>
              <a:gd name="connsiteY5" fmla="*/ 1347251 h 1347251"/>
              <a:gd name="connsiteX6" fmla="*/ 3734 w 2545531"/>
              <a:gd name="connsiteY6" fmla="*/ 1266285 h 1347251"/>
              <a:gd name="connsiteX7" fmla="*/ 232053 w 2545531"/>
              <a:gd name="connsiteY7" fmla="*/ 672155 h 1347251"/>
              <a:gd name="connsiteX8" fmla="*/ 1319591 w 2545531"/>
              <a:gd name="connsiteY8" fmla="*/ 0 h 13472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45531" h="1347251">
                <a:moveTo>
                  <a:pt x="1319591" y="0"/>
                </a:moveTo>
                <a:lnTo>
                  <a:pt x="2474955" y="0"/>
                </a:lnTo>
                <a:cubicBezTo>
                  <a:pt x="2523090" y="0"/>
                  <a:pt x="2558097" y="49117"/>
                  <a:pt x="2541237" y="92989"/>
                </a:cubicBezTo>
                <a:lnTo>
                  <a:pt x="2325917" y="611143"/>
                </a:lnTo>
                <a:cubicBezTo>
                  <a:pt x="2154228" y="1058180"/>
                  <a:pt x="1725905" y="1347251"/>
                  <a:pt x="1235419" y="1347251"/>
                </a:cubicBezTo>
                <a:lnTo>
                  <a:pt x="61393" y="1347251"/>
                </a:lnTo>
                <a:cubicBezTo>
                  <a:pt x="19565" y="1347251"/>
                  <a:pt x="-10938" y="1304530"/>
                  <a:pt x="3734" y="1266285"/>
                </a:cubicBezTo>
                <a:lnTo>
                  <a:pt x="232053" y="672155"/>
                </a:lnTo>
                <a:cubicBezTo>
                  <a:pt x="405029" y="222048"/>
                  <a:pt x="825758" y="0"/>
                  <a:pt x="1319591" y="0"/>
                </a:cubicBezTo>
                <a:close/>
              </a:path>
            </a:pathLst>
          </a:custGeom>
          <a:pattFill prst="pct20">
            <a:fgClr>
              <a:schemeClr val="accent1"/>
            </a:fgClr>
            <a:bgClr>
              <a:schemeClr val="bg1"/>
            </a:bgClr>
          </a:pattFill>
        </p:spPr>
        <p:txBody>
          <a:bodyPr wrap="square" anchor="ctr">
            <a:noAutofit/>
          </a:bodyPr>
          <a:lstStyle>
            <a:lvl1pPr marL="0" indent="0" algn="ctr">
              <a:buNone/>
              <a:defRPr sz="1000" b="1"/>
            </a:lvl1pPr>
          </a:lstStyle>
          <a:p>
            <a:r>
              <a:rPr lang="en-US"/>
              <a:t>Click icon to add picture</a:t>
            </a:r>
          </a:p>
        </p:txBody>
      </p:sp>
      <p:sp>
        <p:nvSpPr>
          <p:cNvPr id="78" name="Leaf 3">
            <a:extLst>
              <a:ext uri="{FF2B5EF4-FFF2-40B4-BE49-F238E27FC236}">
                <a16:creationId xmlns:a16="http://schemas.microsoft.com/office/drawing/2014/main" id="{56487721-F64A-DE3C-ADA1-D2AB5A02C42A}"/>
              </a:ext>
            </a:extLst>
          </p:cNvPr>
          <p:cNvSpPr>
            <a:spLocks noGrp="1"/>
          </p:cNvSpPr>
          <p:nvPr>
            <p:ph type="pic" sz="quarter" idx="14"/>
          </p:nvPr>
        </p:nvSpPr>
        <p:spPr>
          <a:xfrm>
            <a:off x="3264362" y="3655695"/>
            <a:ext cx="2010700" cy="1066380"/>
          </a:xfrm>
          <a:custGeom>
            <a:avLst/>
            <a:gdLst>
              <a:gd name="connsiteX0" fmla="*/ 1042268 w 2010700"/>
              <a:gd name="connsiteY0" fmla="*/ 0 h 1066380"/>
              <a:gd name="connsiteX1" fmla="*/ 1954884 w 2010700"/>
              <a:gd name="connsiteY1" fmla="*/ 0 h 1066380"/>
              <a:gd name="connsiteX2" fmla="*/ 1955013 w 2010700"/>
              <a:gd name="connsiteY2" fmla="*/ 0 h 1066380"/>
              <a:gd name="connsiteX3" fmla="*/ 2007314 w 2010700"/>
              <a:gd name="connsiteY3" fmla="*/ 73570 h 1066380"/>
              <a:gd name="connsiteX4" fmla="*/ 1837240 w 2010700"/>
              <a:gd name="connsiteY4" fmla="*/ 483736 h 1066380"/>
              <a:gd name="connsiteX5" fmla="*/ 975892 w 2010700"/>
              <a:gd name="connsiteY5" fmla="*/ 1066380 h 1066380"/>
              <a:gd name="connsiteX6" fmla="*/ 48555 w 2010700"/>
              <a:gd name="connsiteY6" fmla="*/ 1066380 h 1066380"/>
              <a:gd name="connsiteX7" fmla="*/ 2969 w 2010700"/>
              <a:gd name="connsiteY7" fmla="*/ 1002327 h 1066380"/>
              <a:gd name="connsiteX8" fmla="*/ 183245 w 2010700"/>
              <a:gd name="connsiteY8" fmla="*/ 532096 h 1066380"/>
              <a:gd name="connsiteX9" fmla="*/ 1042268 w 2010700"/>
              <a:gd name="connsiteY9" fmla="*/ 0 h 1066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10700" h="1066380">
                <a:moveTo>
                  <a:pt x="1042268" y="0"/>
                </a:moveTo>
                <a:lnTo>
                  <a:pt x="1954884" y="0"/>
                </a:lnTo>
                <a:lnTo>
                  <a:pt x="1955013" y="0"/>
                </a:lnTo>
                <a:cubicBezTo>
                  <a:pt x="1992979" y="0"/>
                  <a:pt x="2020615" y="38843"/>
                  <a:pt x="2007314" y="73570"/>
                </a:cubicBezTo>
                <a:lnTo>
                  <a:pt x="1837240" y="483736"/>
                </a:lnTo>
                <a:cubicBezTo>
                  <a:pt x="1701645" y="837566"/>
                  <a:pt x="1363304" y="1066380"/>
                  <a:pt x="975892" y="1066380"/>
                </a:cubicBezTo>
                <a:lnTo>
                  <a:pt x="48555" y="1066380"/>
                </a:lnTo>
                <a:cubicBezTo>
                  <a:pt x="15366" y="1066380"/>
                  <a:pt x="-8653" y="1032553"/>
                  <a:pt x="2969" y="1002327"/>
                </a:cubicBezTo>
                <a:lnTo>
                  <a:pt x="183245" y="532096"/>
                </a:lnTo>
                <a:cubicBezTo>
                  <a:pt x="319873" y="175822"/>
                  <a:pt x="652144" y="0"/>
                  <a:pt x="1042268" y="0"/>
                </a:cubicBezTo>
                <a:close/>
              </a:path>
            </a:pathLst>
          </a:custGeom>
          <a:pattFill prst="pct20">
            <a:fgClr>
              <a:schemeClr val="accent1"/>
            </a:fgClr>
            <a:bgClr>
              <a:schemeClr val="bg1"/>
            </a:bgClr>
          </a:pattFill>
        </p:spPr>
        <p:txBody>
          <a:bodyPr wrap="square" anchor="ctr">
            <a:noAutofit/>
          </a:bodyPr>
          <a:lstStyle>
            <a:lvl1pPr marL="0" indent="0" algn="ctr">
              <a:buNone/>
              <a:defRPr sz="1000" b="1"/>
            </a:lvl1pPr>
          </a:lstStyle>
          <a:p>
            <a:r>
              <a:rPr lang="en-US"/>
              <a:t>Click icon to add picture</a:t>
            </a:r>
          </a:p>
        </p:txBody>
      </p:sp>
      <p:sp>
        <p:nvSpPr>
          <p:cNvPr id="2" name="Leaf 2">
            <a:extLst>
              <a:ext uri="{FF2B5EF4-FFF2-40B4-BE49-F238E27FC236}">
                <a16:creationId xmlns:a16="http://schemas.microsoft.com/office/drawing/2014/main" id="{253B0834-B16F-7F1A-14DD-9C24E8C54CDE}"/>
              </a:ext>
            </a:extLst>
          </p:cNvPr>
          <p:cNvSpPr/>
          <p:nvPr/>
        </p:nvSpPr>
        <p:spPr>
          <a:xfrm>
            <a:off x="1619564" y="3752328"/>
            <a:ext cx="1632275" cy="869642"/>
          </a:xfrm>
          <a:custGeom>
            <a:avLst/>
            <a:gdLst>
              <a:gd name="connsiteX0" fmla="*/ 1586870 w 1632275"/>
              <a:gd name="connsiteY0" fmla="*/ 38688 h 869642"/>
              <a:gd name="connsiteX1" fmla="*/ 1592394 w 1632275"/>
              <a:gd name="connsiteY1" fmla="*/ 41901 h 869642"/>
              <a:gd name="connsiteX2" fmla="*/ 1593422 w 1632275"/>
              <a:gd name="connsiteY2" fmla="*/ 46143 h 869642"/>
              <a:gd name="connsiteX3" fmla="*/ 1455697 w 1632275"/>
              <a:gd name="connsiteY3" fmla="*/ 379810 h 869642"/>
              <a:gd name="connsiteX4" fmla="*/ 1455440 w 1632275"/>
              <a:gd name="connsiteY4" fmla="*/ 380324 h 869642"/>
              <a:gd name="connsiteX5" fmla="*/ 1455440 w 1632275"/>
              <a:gd name="connsiteY5" fmla="*/ 380838 h 869642"/>
              <a:gd name="connsiteX6" fmla="*/ 791993 w 1632275"/>
              <a:gd name="connsiteY6" fmla="*/ 831212 h 869642"/>
              <a:gd name="connsiteX7" fmla="*/ 39385 w 1632275"/>
              <a:gd name="connsiteY7" fmla="*/ 831212 h 869642"/>
              <a:gd name="connsiteX8" fmla="*/ 38742 w 1632275"/>
              <a:gd name="connsiteY8" fmla="*/ 830569 h 869642"/>
              <a:gd name="connsiteX9" fmla="*/ 184819 w 1632275"/>
              <a:gd name="connsiteY9" fmla="*/ 447803 h 869642"/>
              <a:gd name="connsiteX10" fmla="*/ 846210 w 1632275"/>
              <a:gd name="connsiteY10" fmla="*/ 38688 h 869642"/>
              <a:gd name="connsiteX11" fmla="*/ 1586998 w 1632275"/>
              <a:gd name="connsiteY11" fmla="*/ 38688 h 869642"/>
              <a:gd name="connsiteX12" fmla="*/ 1586870 w 1632275"/>
              <a:gd name="connsiteY12" fmla="*/ 129 h 869642"/>
              <a:gd name="connsiteX13" fmla="*/ 846081 w 1632275"/>
              <a:gd name="connsiteY13" fmla="*/ 129 h 869642"/>
              <a:gd name="connsiteX14" fmla="*/ 148717 w 1632275"/>
              <a:gd name="connsiteY14" fmla="*/ 434050 h 869642"/>
              <a:gd name="connsiteX15" fmla="*/ 2384 w 1632275"/>
              <a:gd name="connsiteY15" fmla="*/ 817459 h 869642"/>
              <a:gd name="connsiteX16" fmla="*/ 39385 w 1632275"/>
              <a:gd name="connsiteY16" fmla="*/ 869643 h 869642"/>
              <a:gd name="connsiteX17" fmla="*/ 792122 w 1632275"/>
              <a:gd name="connsiteY17" fmla="*/ 869643 h 869642"/>
              <a:gd name="connsiteX18" fmla="*/ 1491413 w 1632275"/>
              <a:gd name="connsiteY18" fmla="*/ 394462 h 869642"/>
              <a:gd name="connsiteX19" fmla="*/ 1629524 w 1632275"/>
              <a:gd name="connsiteY19" fmla="*/ 60024 h 869642"/>
              <a:gd name="connsiteX20" fmla="*/ 1586998 w 1632275"/>
              <a:gd name="connsiteY20" fmla="*/ 0 h 869642"/>
              <a:gd name="connsiteX21" fmla="*/ 1586998 w 1632275"/>
              <a:gd name="connsiteY21" fmla="*/ 0 h 8696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632275" h="869642">
                <a:moveTo>
                  <a:pt x="1586870" y="38688"/>
                </a:moveTo>
                <a:cubicBezTo>
                  <a:pt x="1589825" y="38688"/>
                  <a:pt x="1591752" y="40873"/>
                  <a:pt x="1592394" y="41901"/>
                </a:cubicBezTo>
                <a:cubicBezTo>
                  <a:pt x="1592908" y="42672"/>
                  <a:pt x="1593936" y="44472"/>
                  <a:pt x="1593422" y="46143"/>
                </a:cubicBezTo>
                <a:lnTo>
                  <a:pt x="1455697" y="379810"/>
                </a:lnTo>
                <a:lnTo>
                  <a:pt x="1455440" y="380324"/>
                </a:lnTo>
                <a:lnTo>
                  <a:pt x="1455440" y="380838"/>
                </a:lnTo>
                <a:cubicBezTo>
                  <a:pt x="1350861" y="654353"/>
                  <a:pt x="1090570" y="831212"/>
                  <a:pt x="791993" y="831212"/>
                </a:cubicBezTo>
                <a:lnTo>
                  <a:pt x="39385" y="831212"/>
                </a:lnTo>
                <a:cubicBezTo>
                  <a:pt x="39385" y="831212"/>
                  <a:pt x="38871" y="830826"/>
                  <a:pt x="38742" y="830569"/>
                </a:cubicBezTo>
                <a:lnTo>
                  <a:pt x="184819" y="447803"/>
                </a:lnTo>
                <a:cubicBezTo>
                  <a:pt x="284002" y="187784"/>
                  <a:pt x="525150" y="38688"/>
                  <a:pt x="846210" y="38688"/>
                </a:cubicBezTo>
                <a:lnTo>
                  <a:pt x="1586998" y="38688"/>
                </a:lnTo>
                <a:moveTo>
                  <a:pt x="1586870" y="129"/>
                </a:moveTo>
                <a:lnTo>
                  <a:pt x="846081" y="129"/>
                </a:lnTo>
                <a:cubicBezTo>
                  <a:pt x="529390" y="129"/>
                  <a:pt x="259591" y="143441"/>
                  <a:pt x="148717" y="434050"/>
                </a:cubicBezTo>
                <a:lnTo>
                  <a:pt x="2384" y="817459"/>
                </a:lnTo>
                <a:cubicBezTo>
                  <a:pt x="-6995" y="842137"/>
                  <a:pt x="12533" y="869643"/>
                  <a:pt x="39385" y="869643"/>
                </a:cubicBezTo>
                <a:lnTo>
                  <a:pt x="792122" y="869643"/>
                </a:lnTo>
                <a:cubicBezTo>
                  <a:pt x="1106629" y="869643"/>
                  <a:pt x="1381181" y="683015"/>
                  <a:pt x="1491413" y="394462"/>
                </a:cubicBezTo>
                <a:lnTo>
                  <a:pt x="1629524" y="60024"/>
                </a:lnTo>
                <a:cubicBezTo>
                  <a:pt x="1640316" y="31747"/>
                  <a:pt x="1617961" y="0"/>
                  <a:pt x="1586998" y="0"/>
                </a:cubicBezTo>
                <a:lnTo>
                  <a:pt x="1586998" y="0"/>
                </a:lnTo>
                <a:close/>
              </a:path>
            </a:pathLst>
          </a:custGeom>
          <a:solidFill>
            <a:srgbClr val="8BC400"/>
          </a:solidFill>
          <a:ln w="12822" cap="flat">
            <a:noFill/>
            <a:prstDash val="solid"/>
            <a:miter/>
          </a:ln>
        </p:spPr>
        <p:txBody>
          <a:bodyPr rtlCol="0" anchor="ctr">
            <a:noAutofit/>
          </a:bodyPr>
          <a:lstStyle/>
          <a:p>
            <a:endParaRPr lang="en-US"/>
          </a:p>
        </p:txBody>
      </p:sp>
      <p:sp>
        <p:nvSpPr>
          <p:cNvPr id="80" name="Leaf 1">
            <a:extLst>
              <a:ext uri="{FF2B5EF4-FFF2-40B4-BE49-F238E27FC236}">
                <a16:creationId xmlns:a16="http://schemas.microsoft.com/office/drawing/2014/main" id="{388A4844-6FC6-8699-593F-B6661A525AF4}"/>
              </a:ext>
            </a:extLst>
          </p:cNvPr>
          <p:cNvSpPr>
            <a:spLocks noGrp="1"/>
          </p:cNvSpPr>
          <p:nvPr>
            <p:ph type="pic" sz="quarter" idx="15"/>
          </p:nvPr>
        </p:nvSpPr>
        <p:spPr>
          <a:xfrm>
            <a:off x="1" y="3647086"/>
            <a:ext cx="1624623" cy="1080752"/>
          </a:xfrm>
          <a:custGeom>
            <a:avLst/>
            <a:gdLst>
              <a:gd name="connsiteX0" fmla="*/ 652548 w 1624623"/>
              <a:gd name="connsiteY0" fmla="*/ 0 h 1080752"/>
              <a:gd name="connsiteX1" fmla="*/ 1568684 w 1624623"/>
              <a:gd name="connsiteY1" fmla="*/ 0 h 1080752"/>
              <a:gd name="connsiteX2" fmla="*/ 1621222 w 1624623"/>
              <a:gd name="connsiteY2" fmla="*/ 74512 h 1080752"/>
              <a:gd name="connsiteX3" fmla="*/ 1450506 w 1624623"/>
              <a:gd name="connsiteY3" fmla="*/ 490206 h 1080752"/>
              <a:gd name="connsiteX4" fmla="*/ 585752 w 1624623"/>
              <a:gd name="connsiteY4" fmla="*/ 1080752 h 1080752"/>
              <a:gd name="connsiteX5" fmla="*/ 0 w 1624623"/>
              <a:gd name="connsiteY5" fmla="*/ 1080752 h 1080752"/>
              <a:gd name="connsiteX6" fmla="*/ 0 w 1624623"/>
              <a:gd name="connsiteY6" fmla="*/ 227540 h 1080752"/>
              <a:gd name="connsiteX7" fmla="*/ 652548 w 1624623"/>
              <a:gd name="connsiteY7" fmla="*/ 0 h 10807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24623" h="1080752">
                <a:moveTo>
                  <a:pt x="652548" y="0"/>
                </a:moveTo>
                <a:lnTo>
                  <a:pt x="1568684" y="0"/>
                </a:lnTo>
                <a:cubicBezTo>
                  <a:pt x="1606835" y="0"/>
                  <a:pt x="1634581" y="39258"/>
                  <a:pt x="1621222" y="74512"/>
                </a:cubicBezTo>
                <a:lnTo>
                  <a:pt x="1450506" y="490206"/>
                </a:lnTo>
                <a:cubicBezTo>
                  <a:pt x="1314344" y="848821"/>
                  <a:pt x="974711" y="1080752"/>
                  <a:pt x="585752" y="1080752"/>
                </a:cubicBezTo>
                <a:lnTo>
                  <a:pt x="0" y="1080752"/>
                </a:lnTo>
                <a:lnTo>
                  <a:pt x="0" y="227540"/>
                </a:lnTo>
                <a:cubicBezTo>
                  <a:pt x="167504" y="75416"/>
                  <a:pt x="397694" y="0"/>
                  <a:pt x="652548" y="0"/>
                </a:cubicBezTo>
                <a:close/>
              </a:path>
            </a:pathLst>
          </a:custGeom>
          <a:pattFill prst="pct20">
            <a:fgClr>
              <a:schemeClr val="accent1"/>
            </a:fgClr>
            <a:bgClr>
              <a:schemeClr val="bg1"/>
            </a:bgClr>
          </a:pattFill>
        </p:spPr>
        <p:txBody>
          <a:bodyPr wrap="square" anchor="ctr">
            <a:noAutofit/>
          </a:bodyPr>
          <a:lstStyle>
            <a:lvl1pPr marL="0" indent="0" algn="ctr">
              <a:buNone/>
              <a:defRPr sz="1000" b="1"/>
            </a:lvl1pPr>
          </a:lstStyle>
          <a:p>
            <a:r>
              <a:rPr lang="en-US"/>
              <a:t>Click icon to add picture</a:t>
            </a:r>
          </a:p>
        </p:txBody>
      </p:sp>
      <p:sp>
        <p:nvSpPr>
          <p:cNvPr id="7" name="Title">
            <a:extLst>
              <a:ext uri="{FF2B5EF4-FFF2-40B4-BE49-F238E27FC236}">
                <a16:creationId xmlns:a16="http://schemas.microsoft.com/office/drawing/2014/main" id="{0208B0FD-DDD8-E43C-8049-AD0D25D950E5}"/>
              </a:ext>
            </a:extLst>
          </p:cNvPr>
          <p:cNvSpPr>
            <a:spLocks noGrp="1"/>
          </p:cNvSpPr>
          <p:nvPr>
            <p:ph type="body" sz="quarter" idx="32" hasCustomPrompt="1"/>
          </p:nvPr>
        </p:nvSpPr>
        <p:spPr>
          <a:xfrm>
            <a:off x="3302389" y="1405492"/>
            <a:ext cx="8543039" cy="1147004"/>
          </a:xfrm>
          <a:prstGeom prst="rect">
            <a:avLst/>
          </a:prstGeom>
        </p:spPr>
        <p:txBody>
          <a:bodyPr wrap="square" lIns="0" tIns="0" rIns="0" bIns="0">
            <a:noAutofit/>
          </a:bodyPr>
          <a:lstStyle>
            <a:lvl1pPr marL="0" indent="0">
              <a:lnSpc>
                <a:spcPct val="100000"/>
              </a:lnSpc>
              <a:spcBef>
                <a:spcPts val="0"/>
              </a:spcBef>
              <a:buNone/>
              <a:defRPr sz="3600" b="1" i="0">
                <a:solidFill>
                  <a:srgbClr val="012169"/>
                </a:solidFill>
                <a:latin typeface="+mj-lt"/>
              </a:defRPr>
            </a:lvl1pPr>
          </a:lstStyle>
          <a:p>
            <a:pPr lvl="0"/>
            <a:r>
              <a:rPr lang="en-US" dirty="0"/>
              <a:t>Title Font is Sitka Text Bold, </a:t>
            </a:r>
            <a:br>
              <a:rPr lang="en-US" dirty="0"/>
            </a:br>
            <a:r>
              <a:rPr lang="en-US" dirty="0"/>
              <a:t>36pt in Title Case</a:t>
            </a:r>
          </a:p>
        </p:txBody>
      </p:sp>
      <p:sp>
        <p:nvSpPr>
          <p:cNvPr id="8" name="Section Header">
            <a:extLst>
              <a:ext uri="{FF2B5EF4-FFF2-40B4-BE49-F238E27FC236}">
                <a16:creationId xmlns:a16="http://schemas.microsoft.com/office/drawing/2014/main" id="{CC6DAA10-1043-E404-7C4D-1B9408A70657}"/>
              </a:ext>
            </a:extLst>
          </p:cNvPr>
          <p:cNvSpPr>
            <a:spLocks noGrp="1"/>
          </p:cNvSpPr>
          <p:nvPr>
            <p:ph type="body" sz="quarter" idx="33" hasCustomPrompt="1"/>
          </p:nvPr>
        </p:nvSpPr>
        <p:spPr>
          <a:xfrm>
            <a:off x="3302389" y="1187949"/>
            <a:ext cx="8543040" cy="169277"/>
          </a:xfrm>
          <a:prstGeom prst="rect">
            <a:avLst/>
          </a:prstGeom>
        </p:spPr>
        <p:txBody>
          <a:bodyPr wrap="square" lIns="0" tIns="0" rIns="0" bIns="0">
            <a:noAutofit/>
          </a:bodyPr>
          <a:lstStyle>
            <a:lvl1pPr marL="0" indent="0">
              <a:lnSpc>
                <a:spcPct val="100000"/>
              </a:lnSpc>
              <a:spcBef>
                <a:spcPts val="0"/>
              </a:spcBef>
              <a:buNone/>
              <a:defRPr sz="1100" b="1">
                <a:solidFill>
                  <a:srgbClr val="DC582A"/>
                </a:solidFill>
                <a:latin typeface="+mn-lt"/>
              </a:defRPr>
            </a:lvl1pPr>
          </a:lstStyle>
          <a:p>
            <a:pPr lvl="0"/>
            <a:r>
              <a:rPr lang="en-US" dirty="0"/>
              <a:t>Section Header Font is Calibri Bold, 11pt</a:t>
            </a:r>
          </a:p>
        </p:txBody>
      </p:sp>
    </p:spTree>
    <p:extLst>
      <p:ext uri="{BB962C8B-B14F-4D97-AF65-F5344CB8AC3E}">
        <p14:creationId xmlns:p14="http://schemas.microsoft.com/office/powerpoint/2010/main" val="804174986"/>
      </p:ext>
    </p:extLst>
  </p:cSld>
  <p:clrMapOvr>
    <a:masterClrMapping/>
  </p:clrMapOvr>
  <p:extLst>
    <p:ext uri="{DCECCB84-F9BA-43D5-87BE-67443E8EF086}">
      <p15:sldGuideLst xmlns:p15="http://schemas.microsoft.com/office/powerpoint/2012/main"/>
    </p:ext>
  </p:extLst>
</p:sldLayout>
</file>

<file path=ppt/slideLayouts/slideLayout170.xml><?xml version="1.0" encoding="utf-8"?>
<p:sldLayout xmlns:a="http://schemas.openxmlformats.org/drawingml/2006/main" xmlns:r="http://schemas.openxmlformats.org/officeDocument/2006/relationships" xmlns:p="http://schemas.openxmlformats.org/presentationml/2006/main" preserve="1" userDrawn="1">
  <p:cSld name="Content + 3 Stats + Chart">
    <p:spTree>
      <p:nvGrpSpPr>
        <p:cNvPr id="1" name=""/>
        <p:cNvGrpSpPr/>
        <p:nvPr/>
      </p:nvGrpSpPr>
      <p:grpSpPr>
        <a:xfrm>
          <a:off x="0" y="0"/>
          <a:ext cx="0" cy="0"/>
          <a:chOff x="0" y="0"/>
          <a:chExt cx="0" cy="0"/>
        </a:xfrm>
      </p:grpSpPr>
      <p:sp>
        <p:nvSpPr>
          <p:cNvPr id="6" name="Corner Shape">
            <a:extLst>
              <a:ext uri="{FF2B5EF4-FFF2-40B4-BE49-F238E27FC236}">
                <a16:creationId xmlns:a16="http://schemas.microsoft.com/office/drawing/2014/main" id="{26658416-3533-432D-580C-BA0F2E5452F7}"/>
              </a:ext>
            </a:extLst>
          </p:cNvPr>
          <p:cNvSpPr/>
          <p:nvPr userDrawn="1"/>
        </p:nvSpPr>
        <p:spPr>
          <a:xfrm>
            <a:off x="8478918" y="5169788"/>
            <a:ext cx="3715876" cy="1690969"/>
          </a:xfrm>
          <a:custGeom>
            <a:avLst/>
            <a:gdLst>
              <a:gd name="connsiteX0" fmla="*/ 0 w 3715876"/>
              <a:gd name="connsiteY0" fmla="*/ 1690969 h 1690969"/>
              <a:gd name="connsiteX1" fmla="*/ 3715877 w 3715876"/>
              <a:gd name="connsiteY1" fmla="*/ 1690969 h 1690969"/>
              <a:gd name="connsiteX2" fmla="*/ 3715877 w 3715876"/>
              <a:gd name="connsiteY2" fmla="*/ 0 h 1690969"/>
              <a:gd name="connsiteX3" fmla="*/ 0 w 3715876"/>
              <a:gd name="connsiteY3" fmla="*/ 1690969 h 1690969"/>
            </a:gdLst>
            <a:ahLst/>
            <a:cxnLst>
              <a:cxn ang="0">
                <a:pos x="connsiteX0" y="connsiteY0"/>
              </a:cxn>
              <a:cxn ang="0">
                <a:pos x="connsiteX1" y="connsiteY1"/>
              </a:cxn>
              <a:cxn ang="0">
                <a:pos x="connsiteX2" y="connsiteY2"/>
              </a:cxn>
              <a:cxn ang="0">
                <a:pos x="connsiteX3" y="connsiteY3"/>
              </a:cxn>
            </a:cxnLst>
            <a:rect l="l" t="t" r="r" b="b"/>
            <a:pathLst>
              <a:path w="3715876" h="1690969">
                <a:moveTo>
                  <a:pt x="0" y="1690969"/>
                </a:moveTo>
                <a:lnTo>
                  <a:pt x="3715877" y="1690969"/>
                </a:lnTo>
                <a:lnTo>
                  <a:pt x="3715877" y="0"/>
                </a:lnTo>
                <a:cubicBezTo>
                  <a:pt x="2817126" y="1057916"/>
                  <a:pt x="1476356" y="1690969"/>
                  <a:pt x="0" y="1690969"/>
                </a:cubicBezTo>
                <a:close/>
              </a:path>
            </a:pathLst>
          </a:custGeom>
          <a:solidFill>
            <a:srgbClr val="012169"/>
          </a:solidFill>
          <a:ln w="12678" cap="flat">
            <a:noFill/>
            <a:prstDash val="solid"/>
            <a:miter/>
          </a:ln>
        </p:spPr>
        <p:txBody>
          <a:bodyPr rtlCol="0" anchor="ctr">
            <a:noAutofit/>
          </a:bodyPr>
          <a:lstStyle/>
          <a:p>
            <a:endParaRPr lang="en-US"/>
          </a:p>
        </p:txBody>
      </p:sp>
      <p:sp>
        <p:nvSpPr>
          <p:cNvPr id="10" name="Proprietary Statement">
            <a:extLst>
              <a:ext uri="{FF2B5EF4-FFF2-40B4-BE49-F238E27FC236}">
                <a16:creationId xmlns:a16="http://schemas.microsoft.com/office/drawing/2014/main" id="{C9D7D97A-FCC7-8543-2158-89012A50F5B1}"/>
              </a:ext>
            </a:extLst>
          </p:cNvPr>
          <p:cNvSpPr txBox="1"/>
          <p:nvPr userDrawn="1"/>
        </p:nvSpPr>
        <p:spPr>
          <a:xfrm rot="5400000">
            <a:off x="11015684" y="1173468"/>
            <a:ext cx="1949939" cy="275129"/>
          </a:xfrm>
          <a:prstGeom prst="rect">
            <a:avLst/>
          </a:prstGeom>
          <a:noFill/>
        </p:spPr>
        <p:txBody>
          <a:bodyPr wrap="square" rtlCol="0">
            <a:noAutofit/>
          </a:bodyPr>
          <a:lstStyle/>
          <a:p>
            <a:r>
              <a:rPr lang="en-US" sz="800">
                <a:solidFill>
                  <a:srgbClr val="012169"/>
                </a:solidFill>
                <a:latin typeface="+mn-lt"/>
                <a:cs typeface="Calibri" panose="020F0502020204030204" pitchFamily="34" charset="0"/>
              </a:rPr>
              <a:t>Proprietary business information of ADM.</a:t>
            </a:r>
          </a:p>
        </p:txBody>
      </p:sp>
      <p:sp>
        <p:nvSpPr>
          <p:cNvPr id="11" name="Page Number">
            <a:extLst>
              <a:ext uri="{FF2B5EF4-FFF2-40B4-BE49-F238E27FC236}">
                <a16:creationId xmlns:a16="http://schemas.microsoft.com/office/drawing/2014/main" id="{5A3E3D4E-DC75-4C73-0CFA-9DC15413A4DF}"/>
              </a:ext>
            </a:extLst>
          </p:cNvPr>
          <p:cNvSpPr txBox="1"/>
          <p:nvPr userDrawn="1"/>
        </p:nvSpPr>
        <p:spPr>
          <a:xfrm>
            <a:off x="11725057" y="76801"/>
            <a:ext cx="583933" cy="153888"/>
          </a:xfrm>
          <a:prstGeom prst="rect">
            <a:avLst/>
          </a:prstGeom>
          <a:noFill/>
        </p:spPr>
        <p:txBody>
          <a:bodyPr wrap="square" lIns="0" tIns="0" rIns="0" bIns="0" rtlCol="0" anchor="ctr" anchorCtr="0">
            <a:noAutofit/>
          </a:bodyPr>
          <a:lstStyle/>
          <a:p>
            <a:pPr algn="ctr"/>
            <a:fld id="{B49023F9-1F1A-4EC8-9204-C35E5AB6C15C}" type="slidenum">
              <a:rPr lang="en-US" sz="1000" smtClean="0">
                <a:solidFill>
                  <a:srgbClr val="012169"/>
                </a:solidFill>
                <a:latin typeface="+mj-lt"/>
              </a:rPr>
              <a:pPr algn="ctr"/>
              <a:t>‹#›</a:t>
            </a:fld>
            <a:endParaRPr lang="en-US" sz="1000">
              <a:solidFill>
                <a:srgbClr val="012169"/>
              </a:solidFill>
              <a:latin typeface="+mj-lt"/>
            </a:endParaRPr>
          </a:p>
        </p:txBody>
      </p:sp>
      <p:sp>
        <p:nvSpPr>
          <p:cNvPr id="15" name="Chart Placeholder 14">
            <a:extLst>
              <a:ext uri="{FF2B5EF4-FFF2-40B4-BE49-F238E27FC236}">
                <a16:creationId xmlns:a16="http://schemas.microsoft.com/office/drawing/2014/main" id="{8CB7A87F-2CEB-66F6-803F-443C837ECB28}"/>
              </a:ext>
            </a:extLst>
          </p:cNvPr>
          <p:cNvSpPr>
            <a:spLocks noGrp="1"/>
          </p:cNvSpPr>
          <p:nvPr>
            <p:ph type="chart" sz="quarter" idx="45" hasCustomPrompt="1"/>
          </p:nvPr>
        </p:nvSpPr>
        <p:spPr>
          <a:xfrm>
            <a:off x="343920" y="2474805"/>
            <a:ext cx="5404718" cy="4031771"/>
          </a:xfrm>
          <a:prstGeom prst="rect">
            <a:avLst/>
          </a:prstGeom>
        </p:spPr>
        <p:txBody>
          <a:bodyPr anchor="ctr">
            <a:noAutofit/>
          </a:bodyPr>
          <a:lstStyle>
            <a:lvl1pPr marL="0" indent="0" algn="ctr">
              <a:buNone/>
              <a:defRPr/>
            </a:lvl1pPr>
          </a:lstStyle>
          <a:p>
            <a:r>
              <a:rPr lang="en-US"/>
              <a:t>Click to add chart</a:t>
            </a:r>
          </a:p>
        </p:txBody>
      </p:sp>
      <p:sp>
        <p:nvSpPr>
          <p:cNvPr id="4" name="Copy">
            <a:extLst>
              <a:ext uri="{FF2B5EF4-FFF2-40B4-BE49-F238E27FC236}">
                <a16:creationId xmlns:a16="http://schemas.microsoft.com/office/drawing/2014/main" id="{6F5CFBFD-415F-36FE-6D03-E6CF9376C3F0}"/>
              </a:ext>
            </a:extLst>
          </p:cNvPr>
          <p:cNvSpPr>
            <a:spLocks noGrp="1"/>
          </p:cNvSpPr>
          <p:nvPr>
            <p:ph type="body" sz="quarter" idx="60" hasCustomPrompt="1"/>
          </p:nvPr>
        </p:nvSpPr>
        <p:spPr>
          <a:xfrm>
            <a:off x="6455952" y="4769895"/>
            <a:ext cx="5033804" cy="430887"/>
          </a:xfrm>
          <a:prstGeom prst="rect">
            <a:avLst/>
          </a:prstGeom>
        </p:spPr>
        <p:txBody>
          <a:bodyPr lIns="0" tIns="0" rIns="0" bIns="0" anchor="t">
            <a:noAutofit/>
          </a:bodyPr>
          <a:lstStyle>
            <a:lvl1pPr marL="0" indent="0">
              <a:lnSpc>
                <a:spcPct val="100000"/>
              </a:lnSpc>
              <a:spcBef>
                <a:spcPts val="0"/>
              </a:spcBef>
              <a:buFont typeface="Arial" panose="020B0604020202020204" pitchFamily="34" charset="0"/>
              <a:buNone/>
              <a:defRPr sz="2000" b="1" i="0">
                <a:solidFill>
                  <a:srgbClr val="012169"/>
                </a:solidFill>
                <a:latin typeface="+mn-lt"/>
                <a:cs typeface="Calibri" panose="020F0502020204030204" pitchFamily="34" charset="0"/>
              </a:defRPr>
            </a:lvl1pPr>
            <a:lvl2pPr marL="685800" indent="-228600">
              <a:lnSpc>
                <a:spcPct val="100000"/>
              </a:lnSpc>
              <a:buFont typeface="Courier New" panose="02070309020205020404" pitchFamily="49" charset="0"/>
              <a:buChar char="o"/>
              <a:defRPr sz="1100" b="1">
                <a:solidFill>
                  <a:srgbClr val="012169"/>
                </a:solidFill>
                <a:latin typeface="+mn-lt"/>
                <a:cs typeface="Calibri" panose="020F0502020204030204" pitchFamily="34" charset="0"/>
              </a:defRPr>
            </a:lvl2pPr>
            <a:lvl3pPr marL="1143000" indent="-228600">
              <a:lnSpc>
                <a:spcPct val="100000"/>
              </a:lnSpc>
              <a:buFont typeface="Wingdings" pitchFamily="2" charset="2"/>
              <a:buChar char="§"/>
              <a:defRPr sz="1100">
                <a:solidFill>
                  <a:srgbClr val="012169"/>
                </a:solidFill>
                <a:latin typeface="+mn-lt"/>
                <a:cs typeface="Calibri" panose="020F0502020204030204" pitchFamily="34" charset="0"/>
              </a:defRPr>
            </a:lvl3pPr>
            <a:lvl4pPr>
              <a:lnSpc>
                <a:spcPct val="100000"/>
              </a:lnSpc>
              <a:defRPr sz="1100">
                <a:solidFill>
                  <a:srgbClr val="012169"/>
                </a:solidFill>
                <a:latin typeface="+mn-lt"/>
                <a:cs typeface="Calibri" panose="020F0502020204030204" pitchFamily="34" charset="0"/>
              </a:defRPr>
            </a:lvl4pPr>
          </a:lstStyle>
          <a:p>
            <a:pPr lvl="0"/>
            <a:r>
              <a:rPr lang="en-US" dirty="0"/>
              <a:t>Fact Text font is Calibri Bold, 20pt</a:t>
            </a:r>
          </a:p>
        </p:txBody>
      </p:sp>
      <p:sp>
        <p:nvSpPr>
          <p:cNvPr id="5" name="Copy">
            <a:extLst>
              <a:ext uri="{FF2B5EF4-FFF2-40B4-BE49-F238E27FC236}">
                <a16:creationId xmlns:a16="http://schemas.microsoft.com/office/drawing/2014/main" id="{DF8918AE-D534-808D-08B9-DC021FD4690E}"/>
              </a:ext>
            </a:extLst>
          </p:cNvPr>
          <p:cNvSpPr>
            <a:spLocks noGrp="1"/>
          </p:cNvSpPr>
          <p:nvPr>
            <p:ph type="body" sz="quarter" idx="61" hasCustomPrompt="1"/>
          </p:nvPr>
        </p:nvSpPr>
        <p:spPr>
          <a:xfrm>
            <a:off x="6455951" y="5246395"/>
            <a:ext cx="5033805" cy="430887"/>
          </a:xfrm>
          <a:prstGeom prst="rect">
            <a:avLst/>
          </a:prstGeom>
        </p:spPr>
        <p:txBody>
          <a:bodyPr lIns="0" tIns="0" rIns="0" bIns="0" anchor="t">
            <a:noAutofit/>
          </a:bodyPr>
          <a:lstStyle>
            <a:lvl1pPr marL="0" indent="0">
              <a:lnSpc>
                <a:spcPct val="100000"/>
              </a:lnSpc>
              <a:spcBef>
                <a:spcPts val="0"/>
              </a:spcBef>
              <a:buFont typeface="Arial" panose="020B0604020202020204" pitchFamily="34" charset="0"/>
              <a:buNone/>
              <a:defRPr sz="1200" b="0" i="0">
                <a:solidFill>
                  <a:srgbClr val="012169"/>
                </a:solidFill>
                <a:latin typeface="+mn-lt"/>
                <a:cs typeface="Calibri" panose="020F0502020204030204" pitchFamily="34" charset="0"/>
              </a:defRPr>
            </a:lvl1pPr>
            <a:lvl2pPr marL="290513" indent="-163513">
              <a:lnSpc>
                <a:spcPct val="100000"/>
              </a:lnSpc>
              <a:buFont typeface="Courier New" panose="02070309020205020404" pitchFamily="49" charset="0"/>
              <a:buChar char="o"/>
              <a:tabLst/>
              <a:defRPr sz="1200" b="0">
                <a:solidFill>
                  <a:srgbClr val="012169"/>
                </a:solidFill>
                <a:latin typeface="+mn-lt"/>
                <a:cs typeface="Calibri" panose="020F0502020204030204" pitchFamily="34" charset="0"/>
              </a:defRPr>
            </a:lvl2pPr>
            <a:lvl3pPr marL="523875" indent="-163513">
              <a:lnSpc>
                <a:spcPct val="100000"/>
              </a:lnSpc>
              <a:buFont typeface="Wingdings" pitchFamily="2" charset="2"/>
              <a:buChar char="§"/>
              <a:tabLst/>
              <a:defRPr sz="1000">
                <a:solidFill>
                  <a:srgbClr val="012169"/>
                </a:solidFill>
                <a:latin typeface="+mn-lt"/>
                <a:cs typeface="Calibri" panose="020F0502020204030204" pitchFamily="34" charset="0"/>
              </a:defRPr>
            </a:lvl3pPr>
            <a:lvl4pPr marL="744538" indent="-163513">
              <a:lnSpc>
                <a:spcPct val="100000"/>
              </a:lnSpc>
              <a:tabLst/>
              <a:defRPr sz="900">
                <a:solidFill>
                  <a:srgbClr val="012169"/>
                </a:solidFill>
                <a:latin typeface="+mn-lt"/>
                <a:cs typeface="Calibri" panose="020F0502020204030204" pitchFamily="34" charset="0"/>
              </a:defRPr>
            </a:lvl4pPr>
          </a:lstStyle>
          <a:p>
            <a:pPr lvl="0"/>
            <a:r>
              <a:rPr lang="en-US" dirty="0"/>
              <a:t>More details…Text font is Calibri, 12pt in sentence case</a:t>
            </a:r>
          </a:p>
        </p:txBody>
      </p:sp>
      <p:sp>
        <p:nvSpPr>
          <p:cNvPr id="7" name="Copy">
            <a:extLst>
              <a:ext uri="{FF2B5EF4-FFF2-40B4-BE49-F238E27FC236}">
                <a16:creationId xmlns:a16="http://schemas.microsoft.com/office/drawing/2014/main" id="{04631243-503A-6F86-4E26-21EFD8E6DB89}"/>
              </a:ext>
            </a:extLst>
          </p:cNvPr>
          <p:cNvSpPr>
            <a:spLocks noGrp="1"/>
          </p:cNvSpPr>
          <p:nvPr>
            <p:ph type="body" sz="quarter" idx="44" hasCustomPrompt="1"/>
          </p:nvPr>
        </p:nvSpPr>
        <p:spPr>
          <a:xfrm>
            <a:off x="347472" y="1433593"/>
            <a:ext cx="5401166" cy="690508"/>
          </a:xfrm>
          <a:prstGeom prst="rect">
            <a:avLst/>
          </a:prstGeom>
        </p:spPr>
        <p:txBody>
          <a:bodyPr lIns="0" tIns="0" rIns="0" bIns="0" anchor="t">
            <a:noAutofit/>
          </a:bodyPr>
          <a:lstStyle>
            <a:lvl1pPr marL="0" indent="0">
              <a:lnSpc>
                <a:spcPct val="100000"/>
              </a:lnSpc>
              <a:spcBef>
                <a:spcPts val="0"/>
              </a:spcBef>
              <a:buFont typeface="Arial" panose="020B0604020202020204" pitchFamily="34" charset="0"/>
              <a:buNone/>
              <a:defRPr sz="2000" b="0" i="0">
                <a:solidFill>
                  <a:srgbClr val="012169"/>
                </a:solidFill>
                <a:latin typeface="+mn-lt"/>
                <a:cs typeface="Calibri" panose="020F0502020204030204" pitchFamily="34" charset="0"/>
              </a:defRPr>
            </a:lvl1pPr>
            <a:lvl2pPr marL="290513" indent="-163513">
              <a:lnSpc>
                <a:spcPct val="100000"/>
              </a:lnSpc>
              <a:buFont typeface="Courier New" panose="02070309020205020404" pitchFamily="49" charset="0"/>
              <a:buChar char="o"/>
              <a:tabLst/>
              <a:defRPr sz="1400" b="1">
                <a:solidFill>
                  <a:srgbClr val="012169"/>
                </a:solidFill>
                <a:latin typeface="+mn-lt"/>
                <a:cs typeface="Calibri" panose="020F0502020204030204" pitchFamily="34" charset="0"/>
              </a:defRPr>
            </a:lvl2pPr>
            <a:lvl3pPr marL="523875" indent="-163513">
              <a:lnSpc>
                <a:spcPct val="100000"/>
              </a:lnSpc>
              <a:buFont typeface="Wingdings" pitchFamily="2" charset="2"/>
              <a:buChar char="§"/>
              <a:tabLst/>
              <a:defRPr sz="1400">
                <a:solidFill>
                  <a:srgbClr val="012169"/>
                </a:solidFill>
                <a:latin typeface="+mn-lt"/>
                <a:cs typeface="Calibri" panose="020F0502020204030204" pitchFamily="34" charset="0"/>
              </a:defRPr>
            </a:lvl3pPr>
            <a:lvl4pPr marL="744538" indent="-163513">
              <a:lnSpc>
                <a:spcPct val="100000"/>
              </a:lnSpc>
              <a:tabLst/>
              <a:defRPr sz="1200">
                <a:solidFill>
                  <a:srgbClr val="012169"/>
                </a:solidFill>
                <a:latin typeface="+mn-lt"/>
                <a:cs typeface="Calibri" panose="020F0502020204030204" pitchFamily="34" charset="0"/>
              </a:defRPr>
            </a:lvl4pPr>
          </a:lstStyle>
          <a:p>
            <a:pPr lvl="0"/>
            <a:r>
              <a:rPr lang="en-US" dirty="0"/>
              <a:t>Chart description font is Calibri, 20pt</a:t>
            </a:r>
          </a:p>
        </p:txBody>
      </p:sp>
      <p:sp>
        <p:nvSpPr>
          <p:cNvPr id="24" name="Title">
            <a:extLst>
              <a:ext uri="{FF2B5EF4-FFF2-40B4-BE49-F238E27FC236}">
                <a16:creationId xmlns:a16="http://schemas.microsoft.com/office/drawing/2014/main" id="{8F952842-47E0-EDC7-A3DC-3EAC87F1B87D}"/>
              </a:ext>
            </a:extLst>
          </p:cNvPr>
          <p:cNvSpPr>
            <a:spLocks noGrp="1"/>
          </p:cNvSpPr>
          <p:nvPr>
            <p:ph type="body" sz="quarter" idx="29" hasCustomPrompt="1"/>
          </p:nvPr>
        </p:nvSpPr>
        <p:spPr>
          <a:xfrm>
            <a:off x="350697" y="652001"/>
            <a:ext cx="11486468" cy="430887"/>
          </a:xfrm>
          <a:prstGeom prst="rect">
            <a:avLst/>
          </a:prstGeom>
        </p:spPr>
        <p:txBody>
          <a:bodyPr wrap="square" lIns="0" tIns="0" rIns="0" bIns="0">
            <a:noAutofit/>
          </a:bodyPr>
          <a:lstStyle>
            <a:lvl1pPr marL="0" indent="0">
              <a:lnSpc>
                <a:spcPct val="100000"/>
              </a:lnSpc>
              <a:spcBef>
                <a:spcPts val="0"/>
              </a:spcBef>
              <a:buNone/>
              <a:defRPr b="1" i="0">
                <a:solidFill>
                  <a:srgbClr val="012169"/>
                </a:solidFill>
                <a:latin typeface="+mj-lt"/>
              </a:defRPr>
            </a:lvl1pPr>
          </a:lstStyle>
          <a:p>
            <a:pPr lvl="0"/>
            <a:r>
              <a:rPr lang="en-US" dirty="0"/>
              <a:t>Table Title Font is Sitka Text Bold, 28pt in Title Case</a:t>
            </a:r>
          </a:p>
        </p:txBody>
      </p:sp>
      <p:sp>
        <p:nvSpPr>
          <p:cNvPr id="25" name="Section Header">
            <a:extLst>
              <a:ext uri="{FF2B5EF4-FFF2-40B4-BE49-F238E27FC236}">
                <a16:creationId xmlns:a16="http://schemas.microsoft.com/office/drawing/2014/main" id="{8280D9DF-0AA7-E00D-4157-361D4EC943A5}"/>
              </a:ext>
            </a:extLst>
          </p:cNvPr>
          <p:cNvSpPr>
            <a:spLocks noGrp="1"/>
          </p:cNvSpPr>
          <p:nvPr>
            <p:ph type="body" sz="quarter" idx="30" hasCustomPrompt="1"/>
          </p:nvPr>
        </p:nvSpPr>
        <p:spPr>
          <a:xfrm>
            <a:off x="351301" y="351423"/>
            <a:ext cx="11486468" cy="169277"/>
          </a:xfrm>
          <a:prstGeom prst="rect">
            <a:avLst/>
          </a:prstGeom>
        </p:spPr>
        <p:txBody>
          <a:bodyPr wrap="square" lIns="0" tIns="0" rIns="0" bIns="0">
            <a:noAutofit/>
          </a:bodyPr>
          <a:lstStyle>
            <a:lvl1pPr marL="0" indent="0">
              <a:lnSpc>
                <a:spcPct val="100000"/>
              </a:lnSpc>
              <a:spcBef>
                <a:spcPts val="0"/>
              </a:spcBef>
              <a:buNone/>
              <a:defRPr sz="1100" b="1">
                <a:solidFill>
                  <a:srgbClr val="DC582A"/>
                </a:solidFill>
              </a:defRPr>
            </a:lvl1pPr>
          </a:lstStyle>
          <a:p>
            <a:pPr lvl="0"/>
            <a:r>
              <a:rPr lang="en-US" dirty="0"/>
              <a:t>Section Header Font is Calibri Bold, 11pt</a:t>
            </a:r>
          </a:p>
        </p:txBody>
      </p:sp>
      <p:sp>
        <p:nvSpPr>
          <p:cNvPr id="30" name="Copy">
            <a:extLst>
              <a:ext uri="{FF2B5EF4-FFF2-40B4-BE49-F238E27FC236}">
                <a16:creationId xmlns:a16="http://schemas.microsoft.com/office/drawing/2014/main" id="{E283E30C-55A2-FFED-FA39-901D3324B1D8}"/>
              </a:ext>
            </a:extLst>
          </p:cNvPr>
          <p:cNvSpPr>
            <a:spLocks noGrp="1"/>
          </p:cNvSpPr>
          <p:nvPr>
            <p:ph type="body" sz="quarter" idx="62" hasCustomPrompt="1"/>
          </p:nvPr>
        </p:nvSpPr>
        <p:spPr>
          <a:xfrm>
            <a:off x="6455952" y="3354752"/>
            <a:ext cx="5033804" cy="430887"/>
          </a:xfrm>
          <a:prstGeom prst="rect">
            <a:avLst/>
          </a:prstGeom>
        </p:spPr>
        <p:txBody>
          <a:bodyPr lIns="0" tIns="0" rIns="0" bIns="0" anchor="t">
            <a:noAutofit/>
          </a:bodyPr>
          <a:lstStyle>
            <a:lvl1pPr marL="0" indent="0">
              <a:lnSpc>
                <a:spcPct val="100000"/>
              </a:lnSpc>
              <a:spcBef>
                <a:spcPts val="0"/>
              </a:spcBef>
              <a:buFont typeface="Arial" panose="020B0604020202020204" pitchFamily="34" charset="0"/>
              <a:buNone/>
              <a:defRPr sz="2000" b="1" i="0">
                <a:solidFill>
                  <a:srgbClr val="012169"/>
                </a:solidFill>
                <a:latin typeface="+mn-lt"/>
                <a:cs typeface="Calibri" panose="020F0502020204030204" pitchFamily="34" charset="0"/>
              </a:defRPr>
            </a:lvl1pPr>
            <a:lvl2pPr marL="685800" indent="-228600">
              <a:lnSpc>
                <a:spcPct val="100000"/>
              </a:lnSpc>
              <a:buFont typeface="Courier New" panose="02070309020205020404" pitchFamily="49" charset="0"/>
              <a:buChar char="o"/>
              <a:defRPr sz="1100" b="1">
                <a:solidFill>
                  <a:srgbClr val="012169"/>
                </a:solidFill>
                <a:latin typeface="+mn-lt"/>
                <a:cs typeface="Calibri" panose="020F0502020204030204" pitchFamily="34" charset="0"/>
              </a:defRPr>
            </a:lvl2pPr>
            <a:lvl3pPr marL="1143000" indent="-228600">
              <a:lnSpc>
                <a:spcPct val="100000"/>
              </a:lnSpc>
              <a:buFont typeface="Wingdings" pitchFamily="2" charset="2"/>
              <a:buChar char="§"/>
              <a:defRPr sz="1100">
                <a:solidFill>
                  <a:srgbClr val="012169"/>
                </a:solidFill>
                <a:latin typeface="+mn-lt"/>
                <a:cs typeface="Calibri" panose="020F0502020204030204" pitchFamily="34" charset="0"/>
              </a:defRPr>
            </a:lvl3pPr>
            <a:lvl4pPr>
              <a:lnSpc>
                <a:spcPct val="100000"/>
              </a:lnSpc>
              <a:defRPr sz="1100">
                <a:solidFill>
                  <a:srgbClr val="012169"/>
                </a:solidFill>
                <a:latin typeface="+mn-lt"/>
                <a:cs typeface="Calibri" panose="020F0502020204030204" pitchFamily="34" charset="0"/>
              </a:defRPr>
            </a:lvl4pPr>
          </a:lstStyle>
          <a:p>
            <a:pPr lvl="0"/>
            <a:r>
              <a:rPr lang="en-US" dirty="0"/>
              <a:t>Fact Text font is Calibri Bold, 20pt</a:t>
            </a:r>
          </a:p>
        </p:txBody>
      </p:sp>
      <p:sp>
        <p:nvSpPr>
          <p:cNvPr id="31" name="Copy">
            <a:extLst>
              <a:ext uri="{FF2B5EF4-FFF2-40B4-BE49-F238E27FC236}">
                <a16:creationId xmlns:a16="http://schemas.microsoft.com/office/drawing/2014/main" id="{93A13E21-EB19-D8FA-9041-ED6B3CD7BB47}"/>
              </a:ext>
            </a:extLst>
          </p:cNvPr>
          <p:cNvSpPr>
            <a:spLocks noGrp="1"/>
          </p:cNvSpPr>
          <p:nvPr>
            <p:ph type="body" sz="quarter" idx="63" hasCustomPrompt="1"/>
          </p:nvPr>
        </p:nvSpPr>
        <p:spPr>
          <a:xfrm>
            <a:off x="6455951" y="3831252"/>
            <a:ext cx="5033805" cy="430887"/>
          </a:xfrm>
          <a:prstGeom prst="rect">
            <a:avLst/>
          </a:prstGeom>
        </p:spPr>
        <p:txBody>
          <a:bodyPr lIns="0" tIns="0" rIns="0" bIns="0" anchor="t">
            <a:noAutofit/>
          </a:bodyPr>
          <a:lstStyle>
            <a:lvl1pPr marL="0" indent="0">
              <a:lnSpc>
                <a:spcPct val="100000"/>
              </a:lnSpc>
              <a:spcBef>
                <a:spcPts val="0"/>
              </a:spcBef>
              <a:buFont typeface="Arial" panose="020B0604020202020204" pitchFamily="34" charset="0"/>
              <a:buNone/>
              <a:defRPr sz="1200" b="0" i="0">
                <a:solidFill>
                  <a:srgbClr val="012169"/>
                </a:solidFill>
                <a:latin typeface="+mn-lt"/>
                <a:cs typeface="Calibri" panose="020F0502020204030204" pitchFamily="34" charset="0"/>
              </a:defRPr>
            </a:lvl1pPr>
            <a:lvl2pPr marL="290513" indent="-163513">
              <a:lnSpc>
                <a:spcPct val="100000"/>
              </a:lnSpc>
              <a:buFont typeface="Courier New" panose="02070309020205020404" pitchFamily="49" charset="0"/>
              <a:buChar char="o"/>
              <a:tabLst/>
              <a:defRPr sz="1200" b="0">
                <a:solidFill>
                  <a:srgbClr val="012169"/>
                </a:solidFill>
                <a:latin typeface="+mn-lt"/>
                <a:cs typeface="Calibri" panose="020F0502020204030204" pitchFamily="34" charset="0"/>
              </a:defRPr>
            </a:lvl2pPr>
            <a:lvl3pPr marL="523875" indent="-163513">
              <a:lnSpc>
                <a:spcPct val="100000"/>
              </a:lnSpc>
              <a:buFont typeface="Wingdings" pitchFamily="2" charset="2"/>
              <a:buChar char="§"/>
              <a:tabLst/>
              <a:defRPr sz="1000">
                <a:solidFill>
                  <a:srgbClr val="012169"/>
                </a:solidFill>
                <a:latin typeface="+mn-lt"/>
                <a:cs typeface="Calibri" panose="020F0502020204030204" pitchFamily="34" charset="0"/>
              </a:defRPr>
            </a:lvl3pPr>
            <a:lvl4pPr marL="744538" indent="-163513">
              <a:lnSpc>
                <a:spcPct val="100000"/>
              </a:lnSpc>
              <a:tabLst/>
              <a:defRPr sz="900">
                <a:solidFill>
                  <a:srgbClr val="012169"/>
                </a:solidFill>
                <a:latin typeface="+mn-lt"/>
                <a:cs typeface="Calibri" panose="020F0502020204030204" pitchFamily="34" charset="0"/>
              </a:defRPr>
            </a:lvl4pPr>
          </a:lstStyle>
          <a:p>
            <a:pPr lvl="0"/>
            <a:r>
              <a:rPr lang="en-US" dirty="0"/>
              <a:t>More details…Text font is Calibri, 12pt in sentence case</a:t>
            </a:r>
          </a:p>
        </p:txBody>
      </p:sp>
      <p:sp>
        <p:nvSpPr>
          <p:cNvPr id="34" name="Copy">
            <a:extLst>
              <a:ext uri="{FF2B5EF4-FFF2-40B4-BE49-F238E27FC236}">
                <a16:creationId xmlns:a16="http://schemas.microsoft.com/office/drawing/2014/main" id="{CB065EF8-D656-D327-4810-928514FF94B7}"/>
              </a:ext>
            </a:extLst>
          </p:cNvPr>
          <p:cNvSpPr>
            <a:spLocks noGrp="1"/>
          </p:cNvSpPr>
          <p:nvPr>
            <p:ph type="body" sz="quarter" idx="64" hasCustomPrompt="1"/>
          </p:nvPr>
        </p:nvSpPr>
        <p:spPr>
          <a:xfrm>
            <a:off x="6455952" y="1939609"/>
            <a:ext cx="5033804" cy="430887"/>
          </a:xfrm>
          <a:prstGeom prst="rect">
            <a:avLst/>
          </a:prstGeom>
        </p:spPr>
        <p:txBody>
          <a:bodyPr lIns="0" tIns="0" rIns="0" bIns="0" anchor="t">
            <a:noAutofit/>
          </a:bodyPr>
          <a:lstStyle>
            <a:lvl1pPr marL="0" indent="0">
              <a:lnSpc>
                <a:spcPct val="100000"/>
              </a:lnSpc>
              <a:spcBef>
                <a:spcPts val="0"/>
              </a:spcBef>
              <a:buFont typeface="Arial" panose="020B0604020202020204" pitchFamily="34" charset="0"/>
              <a:buNone/>
              <a:defRPr sz="2000" b="1" i="0">
                <a:solidFill>
                  <a:srgbClr val="012169"/>
                </a:solidFill>
                <a:latin typeface="+mn-lt"/>
                <a:cs typeface="Calibri" panose="020F0502020204030204" pitchFamily="34" charset="0"/>
              </a:defRPr>
            </a:lvl1pPr>
            <a:lvl2pPr marL="685800" indent="-228600">
              <a:lnSpc>
                <a:spcPct val="100000"/>
              </a:lnSpc>
              <a:buFont typeface="Courier New" panose="02070309020205020404" pitchFamily="49" charset="0"/>
              <a:buChar char="o"/>
              <a:defRPr sz="1100" b="1">
                <a:solidFill>
                  <a:srgbClr val="012169"/>
                </a:solidFill>
                <a:latin typeface="+mn-lt"/>
                <a:cs typeface="Calibri" panose="020F0502020204030204" pitchFamily="34" charset="0"/>
              </a:defRPr>
            </a:lvl2pPr>
            <a:lvl3pPr marL="1143000" indent="-228600">
              <a:lnSpc>
                <a:spcPct val="100000"/>
              </a:lnSpc>
              <a:buFont typeface="Wingdings" pitchFamily="2" charset="2"/>
              <a:buChar char="§"/>
              <a:defRPr sz="1100">
                <a:solidFill>
                  <a:srgbClr val="012169"/>
                </a:solidFill>
                <a:latin typeface="+mn-lt"/>
                <a:cs typeface="Calibri" panose="020F0502020204030204" pitchFamily="34" charset="0"/>
              </a:defRPr>
            </a:lvl3pPr>
            <a:lvl4pPr>
              <a:lnSpc>
                <a:spcPct val="100000"/>
              </a:lnSpc>
              <a:defRPr sz="1100">
                <a:solidFill>
                  <a:srgbClr val="012169"/>
                </a:solidFill>
                <a:latin typeface="+mn-lt"/>
                <a:cs typeface="Calibri" panose="020F0502020204030204" pitchFamily="34" charset="0"/>
              </a:defRPr>
            </a:lvl4pPr>
          </a:lstStyle>
          <a:p>
            <a:pPr lvl="0"/>
            <a:r>
              <a:rPr lang="en-US" dirty="0"/>
              <a:t>Fact Text font is Calibri Bold, 20pt</a:t>
            </a:r>
          </a:p>
        </p:txBody>
      </p:sp>
      <p:sp>
        <p:nvSpPr>
          <p:cNvPr id="35" name="Copy">
            <a:extLst>
              <a:ext uri="{FF2B5EF4-FFF2-40B4-BE49-F238E27FC236}">
                <a16:creationId xmlns:a16="http://schemas.microsoft.com/office/drawing/2014/main" id="{ECBE187F-018E-F94A-DE7C-CC0BBA19AA35}"/>
              </a:ext>
            </a:extLst>
          </p:cNvPr>
          <p:cNvSpPr>
            <a:spLocks noGrp="1"/>
          </p:cNvSpPr>
          <p:nvPr>
            <p:ph type="body" sz="quarter" idx="65" hasCustomPrompt="1"/>
          </p:nvPr>
        </p:nvSpPr>
        <p:spPr>
          <a:xfrm>
            <a:off x="6455951" y="2416109"/>
            <a:ext cx="5033805" cy="430887"/>
          </a:xfrm>
          <a:prstGeom prst="rect">
            <a:avLst/>
          </a:prstGeom>
        </p:spPr>
        <p:txBody>
          <a:bodyPr lIns="0" tIns="0" rIns="0" bIns="0" anchor="t">
            <a:noAutofit/>
          </a:bodyPr>
          <a:lstStyle>
            <a:lvl1pPr marL="0" indent="0">
              <a:lnSpc>
                <a:spcPct val="100000"/>
              </a:lnSpc>
              <a:spcBef>
                <a:spcPts val="0"/>
              </a:spcBef>
              <a:buFont typeface="Arial" panose="020B0604020202020204" pitchFamily="34" charset="0"/>
              <a:buNone/>
              <a:defRPr sz="1200" b="0" i="0">
                <a:solidFill>
                  <a:srgbClr val="012169"/>
                </a:solidFill>
                <a:latin typeface="+mn-lt"/>
                <a:cs typeface="Calibri" panose="020F0502020204030204" pitchFamily="34" charset="0"/>
              </a:defRPr>
            </a:lvl1pPr>
            <a:lvl2pPr marL="290513" indent="-163513">
              <a:lnSpc>
                <a:spcPct val="100000"/>
              </a:lnSpc>
              <a:buFont typeface="Courier New" panose="02070309020205020404" pitchFamily="49" charset="0"/>
              <a:buChar char="o"/>
              <a:tabLst/>
              <a:defRPr sz="1200" b="0">
                <a:solidFill>
                  <a:srgbClr val="012169"/>
                </a:solidFill>
                <a:latin typeface="+mn-lt"/>
                <a:cs typeface="Calibri" panose="020F0502020204030204" pitchFamily="34" charset="0"/>
              </a:defRPr>
            </a:lvl2pPr>
            <a:lvl3pPr marL="523875" indent="-163513">
              <a:lnSpc>
                <a:spcPct val="100000"/>
              </a:lnSpc>
              <a:buFont typeface="Wingdings" pitchFamily="2" charset="2"/>
              <a:buChar char="§"/>
              <a:tabLst/>
              <a:defRPr sz="1000">
                <a:solidFill>
                  <a:srgbClr val="012169"/>
                </a:solidFill>
                <a:latin typeface="+mn-lt"/>
                <a:cs typeface="Calibri" panose="020F0502020204030204" pitchFamily="34" charset="0"/>
              </a:defRPr>
            </a:lvl3pPr>
            <a:lvl4pPr marL="744538" indent="-163513">
              <a:lnSpc>
                <a:spcPct val="100000"/>
              </a:lnSpc>
              <a:tabLst/>
              <a:defRPr sz="900">
                <a:solidFill>
                  <a:srgbClr val="012169"/>
                </a:solidFill>
                <a:latin typeface="+mn-lt"/>
                <a:cs typeface="Calibri" panose="020F0502020204030204" pitchFamily="34" charset="0"/>
              </a:defRPr>
            </a:lvl4pPr>
          </a:lstStyle>
          <a:p>
            <a:pPr lvl="0"/>
            <a:r>
              <a:rPr lang="en-US" dirty="0"/>
              <a:t>More details…Text font is Calibri, 12pt in sentence case</a:t>
            </a:r>
          </a:p>
        </p:txBody>
      </p:sp>
    </p:spTree>
    <p:extLst>
      <p:ext uri="{BB962C8B-B14F-4D97-AF65-F5344CB8AC3E}">
        <p14:creationId xmlns:p14="http://schemas.microsoft.com/office/powerpoint/2010/main" val="4045972282"/>
      </p:ext>
    </p:extLst>
  </p:cSld>
  <p:clrMapOvr>
    <a:masterClrMapping/>
  </p:clrMapOvr>
  <p:extLst>
    <p:ext uri="{DCECCB84-F9BA-43D5-87BE-67443E8EF086}">
      <p15:sldGuideLst xmlns:p15="http://schemas.microsoft.com/office/powerpoint/2012/main"/>
    </p:ext>
  </p:extLst>
</p:sldLayout>
</file>

<file path=ppt/slideLayouts/slideLayout171.xml><?xml version="1.0" encoding="utf-8"?>
<p:sldLayout xmlns:a="http://schemas.openxmlformats.org/drawingml/2006/main" xmlns:r="http://schemas.openxmlformats.org/officeDocument/2006/relationships" xmlns:p="http://schemas.openxmlformats.org/presentationml/2006/main" preserve="1" userDrawn="1">
  <p:cSld name="Content + 5 Stats + Chart">
    <p:spTree>
      <p:nvGrpSpPr>
        <p:cNvPr id="1" name=""/>
        <p:cNvGrpSpPr/>
        <p:nvPr/>
      </p:nvGrpSpPr>
      <p:grpSpPr>
        <a:xfrm>
          <a:off x="0" y="0"/>
          <a:ext cx="0" cy="0"/>
          <a:chOff x="0" y="0"/>
          <a:chExt cx="0" cy="0"/>
        </a:xfrm>
      </p:grpSpPr>
      <p:sp>
        <p:nvSpPr>
          <p:cNvPr id="6" name="Corner Shape">
            <a:extLst>
              <a:ext uri="{FF2B5EF4-FFF2-40B4-BE49-F238E27FC236}">
                <a16:creationId xmlns:a16="http://schemas.microsoft.com/office/drawing/2014/main" id="{26658416-3533-432D-580C-BA0F2E5452F7}"/>
              </a:ext>
            </a:extLst>
          </p:cNvPr>
          <p:cNvSpPr/>
          <p:nvPr userDrawn="1"/>
        </p:nvSpPr>
        <p:spPr>
          <a:xfrm>
            <a:off x="8478918" y="5169788"/>
            <a:ext cx="3715876" cy="1690969"/>
          </a:xfrm>
          <a:custGeom>
            <a:avLst/>
            <a:gdLst>
              <a:gd name="connsiteX0" fmla="*/ 0 w 3715876"/>
              <a:gd name="connsiteY0" fmla="*/ 1690969 h 1690969"/>
              <a:gd name="connsiteX1" fmla="*/ 3715877 w 3715876"/>
              <a:gd name="connsiteY1" fmla="*/ 1690969 h 1690969"/>
              <a:gd name="connsiteX2" fmla="*/ 3715877 w 3715876"/>
              <a:gd name="connsiteY2" fmla="*/ 0 h 1690969"/>
              <a:gd name="connsiteX3" fmla="*/ 0 w 3715876"/>
              <a:gd name="connsiteY3" fmla="*/ 1690969 h 1690969"/>
            </a:gdLst>
            <a:ahLst/>
            <a:cxnLst>
              <a:cxn ang="0">
                <a:pos x="connsiteX0" y="connsiteY0"/>
              </a:cxn>
              <a:cxn ang="0">
                <a:pos x="connsiteX1" y="connsiteY1"/>
              </a:cxn>
              <a:cxn ang="0">
                <a:pos x="connsiteX2" y="connsiteY2"/>
              </a:cxn>
              <a:cxn ang="0">
                <a:pos x="connsiteX3" y="connsiteY3"/>
              </a:cxn>
            </a:cxnLst>
            <a:rect l="l" t="t" r="r" b="b"/>
            <a:pathLst>
              <a:path w="3715876" h="1690969">
                <a:moveTo>
                  <a:pt x="0" y="1690969"/>
                </a:moveTo>
                <a:lnTo>
                  <a:pt x="3715877" y="1690969"/>
                </a:lnTo>
                <a:lnTo>
                  <a:pt x="3715877" y="0"/>
                </a:lnTo>
                <a:cubicBezTo>
                  <a:pt x="2817126" y="1057916"/>
                  <a:pt x="1476356" y="1690969"/>
                  <a:pt x="0" y="1690969"/>
                </a:cubicBezTo>
                <a:close/>
              </a:path>
            </a:pathLst>
          </a:custGeom>
          <a:solidFill>
            <a:srgbClr val="012169"/>
          </a:solidFill>
          <a:ln w="12678" cap="flat">
            <a:noFill/>
            <a:prstDash val="solid"/>
            <a:miter/>
          </a:ln>
        </p:spPr>
        <p:txBody>
          <a:bodyPr rtlCol="0" anchor="ctr">
            <a:noAutofit/>
          </a:bodyPr>
          <a:lstStyle/>
          <a:p>
            <a:endParaRPr lang="en-US"/>
          </a:p>
        </p:txBody>
      </p:sp>
      <p:sp>
        <p:nvSpPr>
          <p:cNvPr id="10" name="Proprietary Statement">
            <a:extLst>
              <a:ext uri="{FF2B5EF4-FFF2-40B4-BE49-F238E27FC236}">
                <a16:creationId xmlns:a16="http://schemas.microsoft.com/office/drawing/2014/main" id="{C9D7D97A-FCC7-8543-2158-89012A50F5B1}"/>
              </a:ext>
            </a:extLst>
          </p:cNvPr>
          <p:cNvSpPr txBox="1"/>
          <p:nvPr userDrawn="1"/>
        </p:nvSpPr>
        <p:spPr>
          <a:xfrm rot="5400000">
            <a:off x="11015684" y="1173468"/>
            <a:ext cx="1949939" cy="275129"/>
          </a:xfrm>
          <a:prstGeom prst="rect">
            <a:avLst/>
          </a:prstGeom>
          <a:noFill/>
        </p:spPr>
        <p:txBody>
          <a:bodyPr wrap="square" rtlCol="0">
            <a:noAutofit/>
          </a:bodyPr>
          <a:lstStyle/>
          <a:p>
            <a:r>
              <a:rPr lang="en-US" sz="800">
                <a:solidFill>
                  <a:srgbClr val="012169"/>
                </a:solidFill>
                <a:latin typeface="+mn-lt"/>
                <a:cs typeface="Calibri" panose="020F0502020204030204" pitchFamily="34" charset="0"/>
              </a:rPr>
              <a:t>Proprietary business information of ADM.</a:t>
            </a:r>
          </a:p>
        </p:txBody>
      </p:sp>
      <p:sp>
        <p:nvSpPr>
          <p:cNvPr id="11" name="Page Number">
            <a:extLst>
              <a:ext uri="{FF2B5EF4-FFF2-40B4-BE49-F238E27FC236}">
                <a16:creationId xmlns:a16="http://schemas.microsoft.com/office/drawing/2014/main" id="{5A3E3D4E-DC75-4C73-0CFA-9DC15413A4DF}"/>
              </a:ext>
            </a:extLst>
          </p:cNvPr>
          <p:cNvSpPr txBox="1"/>
          <p:nvPr userDrawn="1"/>
        </p:nvSpPr>
        <p:spPr>
          <a:xfrm>
            <a:off x="11725057" y="76801"/>
            <a:ext cx="583933" cy="153888"/>
          </a:xfrm>
          <a:prstGeom prst="rect">
            <a:avLst/>
          </a:prstGeom>
          <a:noFill/>
        </p:spPr>
        <p:txBody>
          <a:bodyPr wrap="square" lIns="0" tIns="0" rIns="0" bIns="0" rtlCol="0" anchor="ctr" anchorCtr="0">
            <a:noAutofit/>
          </a:bodyPr>
          <a:lstStyle/>
          <a:p>
            <a:pPr algn="ctr"/>
            <a:fld id="{B49023F9-1F1A-4EC8-9204-C35E5AB6C15C}" type="slidenum">
              <a:rPr lang="en-US" sz="1000" smtClean="0">
                <a:solidFill>
                  <a:srgbClr val="012169"/>
                </a:solidFill>
                <a:latin typeface="+mj-lt"/>
              </a:rPr>
              <a:pPr algn="ctr"/>
              <a:t>‹#›</a:t>
            </a:fld>
            <a:endParaRPr lang="en-US" sz="1000">
              <a:solidFill>
                <a:srgbClr val="012169"/>
              </a:solidFill>
              <a:latin typeface="+mj-lt"/>
            </a:endParaRPr>
          </a:p>
        </p:txBody>
      </p:sp>
      <p:sp>
        <p:nvSpPr>
          <p:cNvPr id="15" name="Chart Placeholder 14">
            <a:extLst>
              <a:ext uri="{FF2B5EF4-FFF2-40B4-BE49-F238E27FC236}">
                <a16:creationId xmlns:a16="http://schemas.microsoft.com/office/drawing/2014/main" id="{8CB7A87F-2CEB-66F6-803F-443C837ECB28}"/>
              </a:ext>
            </a:extLst>
          </p:cNvPr>
          <p:cNvSpPr>
            <a:spLocks noGrp="1"/>
          </p:cNvSpPr>
          <p:nvPr>
            <p:ph type="chart" sz="quarter" idx="45" hasCustomPrompt="1"/>
          </p:nvPr>
        </p:nvSpPr>
        <p:spPr>
          <a:xfrm>
            <a:off x="350698" y="3185319"/>
            <a:ext cx="11493830" cy="3321257"/>
          </a:xfrm>
          <a:prstGeom prst="rect">
            <a:avLst/>
          </a:prstGeom>
        </p:spPr>
        <p:txBody>
          <a:bodyPr anchor="ctr">
            <a:noAutofit/>
          </a:bodyPr>
          <a:lstStyle>
            <a:lvl1pPr marL="0" indent="0" algn="ctr">
              <a:buNone/>
              <a:defRPr/>
            </a:lvl1pPr>
          </a:lstStyle>
          <a:p>
            <a:r>
              <a:rPr lang="en-US"/>
              <a:t>Click to add chart</a:t>
            </a:r>
          </a:p>
        </p:txBody>
      </p:sp>
      <p:sp>
        <p:nvSpPr>
          <p:cNvPr id="12" name="Copy">
            <a:extLst>
              <a:ext uri="{FF2B5EF4-FFF2-40B4-BE49-F238E27FC236}">
                <a16:creationId xmlns:a16="http://schemas.microsoft.com/office/drawing/2014/main" id="{C66F50CB-7173-8348-EF74-A2993353BAE0}"/>
              </a:ext>
            </a:extLst>
          </p:cNvPr>
          <p:cNvSpPr>
            <a:spLocks noGrp="1"/>
          </p:cNvSpPr>
          <p:nvPr>
            <p:ph type="body" sz="quarter" idx="50" hasCustomPrompt="1"/>
          </p:nvPr>
        </p:nvSpPr>
        <p:spPr>
          <a:xfrm>
            <a:off x="347472" y="1480622"/>
            <a:ext cx="2011718" cy="613377"/>
          </a:xfrm>
          <a:prstGeom prst="rect">
            <a:avLst/>
          </a:prstGeom>
        </p:spPr>
        <p:txBody>
          <a:bodyPr lIns="0" tIns="0" rIns="0" bIns="0" anchor="t">
            <a:noAutofit/>
          </a:bodyPr>
          <a:lstStyle>
            <a:lvl1pPr marL="0" indent="0">
              <a:lnSpc>
                <a:spcPct val="100000"/>
              </a:lnSpc>
              <a:spcBef>
                <a:spcPts val="0"/>
              </a:spcBef>
              <a:buFont typeface="Arial" panose="020B0604020202020204" pitchFamily="34" charset="0"/>
              <a:buNone/>
              <a:defRPr sz="2000" b="1" i="0">
                <a:solidFill>
                  <a:srgbClr val="012169"/>
                </a:solidFill>
                <a:latin typeface="+mn-lt"/>
                <a:cs typeface="Calibri" panose="020F0502020204030204" pitchFamily="34" charset="0"/>
              </a:defRPr>
            </a:lvl1pPr>
            <a:lvl2pPr marL="685800" indent="-228600">
              <a:lnSpc>
                <a:spcPct val="100000"/>
              </a:lnSpc>
              <a:buFont typeface="Courier New" panose="02070309020205020404" pitchFamily="49" charset="0"/>
              <a:buChar char="o"/>
              <a:defRPr sz="1100" b="1">
                <a:solidFill>
                  <a:srgbClr val="012169"/>
                </a:solidFill>
                <a:latin typeface="+mn-lt"/>
                <a:cs typeface="Calibri" panose="020F0502020204030204" pitchFamily="34" charset="0"/>
              </a:defRPr>
            </a:lvl2pPr>
            <a:lvl3pPr marL="1143000" indent="-228600">
              <a:lnSpc>
                <a:spcPct val="100000"/>
              </a:lnSpc>
              <a:buFont typeface="Wingdings" pitchFamily="2" charset="2"/>
              <a:buChar char="§"/>
              <a:defRPr sz="1100">
                <a:solidFill>
                  <a:srgbClr val="012169"/>
                </a:solidFill>
                <a:latin typeface="+mn-lt"/>
                <a:cs typeface="Calibri" panose="020F0502020204030204" pitchFamily="34" charset="0"/>
              </a:defRPr>
            </a:lvl3pPr>
            <a:lvl4pPr>
              <a:lnSpc>
                <a:spcPct val="100000"/>
              </a:lnSpc>
              <a:defRPr sz="1100">
                <a:solidFill>
                  <a:srgbClr val="012169"/>
                </a:solidFill>
                <a:latin typeface="+mn-lt"/>
                <a:cs typeface="Calibri" panose="020F0502020204030204" pitchFamily="34" charset="0"/>
              </a:defRPr>
            </a:lvl4pPr>
          </a:lstStyle>
          <a:p>
            <a:pPr lvl="0"/>
            <a:r>
              <a:rPr lang="en-US" dirty="0"/>
              <a:t>Fact Text font is Calibri Bold, 20pt</a:t>
            </a:r>
          </a:p>
        </p:txBody>
      </p:sp>
      <p:sp>
        <p:nvSpPr>
          <p:cNvPr id="13" name="Copy">
            <a:extLst>
              <a:ext uri="{FF2B5EF4-FFF2-40B4-BE49-F238E27FC236}">
                <a16:creationId xmlns:a16="http://schemas.microsoft.com/office/drawing/2014/main" id="{787EB875-3541-4A8D-7ACA-87534E76049A}"/>
              </a:ext>
            </a:extLst>
          </p:cNvPr>
          <p:cNvSpPr>
            <a:spLocks noGrp="1"/>
          </p:cNvSpPr>
          <p:nvPr>
            <p:ph type="body" sz="quarter" idx="51" hasCustomPrompt="1"/>
          </p:nvPr>
        </p:nvSpPr>
        <p:spPr>
          <a:xfrm>
            <a:off x="358717" y="2220347"/>
            <a:ext cx="2005089" cy="613377"/>
          </a:xfrm>
          <a:prstGeom prst="rect">
            <a:avLst/>
          </a:prstGeom>
        </p:spPr>
        <p:txBody>
          <a:bodyPr lIns="0" tIns="0" rIns="0" bIns="0" anchor="t">
            <a:noAutofit/>
          </a:bodyPr>
          <a:lstStyle>
            <a:lvl1pPr marL="0" indent="0">
              <a:lnSpc>
                <a:spcPct val="100000"/>
              </a:lnSpc>
              <a:spcBef>
                <a:spcPts val="0"/>
              </a:spcBef>
              <a:buFont typeface="Arial" panose="020B0604020202020204" pitchFamily="34" charset="0"/>
              <a:buNone/>
              <a:defRPr sz="1200" b="0" i="0">
                <a:solidFill>
                  <a:srgbClr val="012169"/>
                </a:solidFill>
                <a:latin typeface="+mn-lt"/>
                <a:cs typeface="Calibri" panose="020F0502020204030204" pitchFamily="34" charset="0"/>
              </a:defRPr>
            </a:lvl1pPr>
            <a:lvl2pPr marL="290513" indent="-163513">
              <a:lnSpc>
                <a:spcPct val="100000"/>
              </a:lnSpc>
              <a:buFont typeface="Courier New" panose="02070309020205020404" pitchFamily="49" charset="0"/>
              <a:buChar char="o"/>
              <a:tabLst/>
              <a:defRPr sz="1200" b="0">
                <a:solidFill>
                  <a:srgbClr val="012169"/>
                </a:solidFill>
                <a:latin typeface="+mn-lt"/>
                <a:cs typeface="Calibri" panose="020F0502020204030204" pitchFamily="34" charset="0"/>
              </a:defRPr>
            </a:lvl2pPr>
            <a:lvl3pPr marL="523875" indent="-163513">
              <a:lnSpc>
                <a:spcPct val="100000"/>
              </a:lnSpc>
              <a:buFont typeface="Wingdings" pitchFamily="2" charset="2"/>
              <a:buChar char="§"/>
              <a:tabLst/>
              <a:defRPr sz="1000">
                <a:solidFill>
                  <a:srgbClr val="012169"/>
                </a:solidFill>
                <a:latin typeface="+mn-lt"/>
                <a:cs typeface="Calibri" panose="020F0502020204030204" pitchFamily="34" charset="0"/>
              </a:defRPr>
            </a:lvl3pPr>
            <a:lvl4pPr marL="744538" indent="-163513">
              <a:lnSpc>
                <a:spcPct val="100000"/>
              </a:lnSpc>
              <a:tabLst/>
              <a:defRPr sz="900">
                <a:solidFill>
                  <a:srgbClr val="012169"/>
                </a:solidFill>
                <a:latin typeface="+mn-lt"/>
                <a:cs typeface="Calibri" panose="020F0502020204030204" pitchFamily="34" charset="0"/>
              </a:defRPr>
            </a:lvl4pPr>
          </a:lstStyle>
          <a:p>
            <a:pPr lvl="0"/>
            <a:r>
              <a:rPr lang="en-US" dirty="0"/>
              <a:t>More details…Text font is Calibri, 12pt in sentence case</a:t>
            </a:r>
          </a:p>
        </p:txBody>
      </p:sp>
      <p:sp>
        <p:nvSpPr>
          <p:cNvPr id="29" name="Title">
            <a:extLst>
              <a:ext uri="{FF2B5EF4-FFF2-40B4-BE49-F238E27FC236}">
                <a16:creationId xmlns:a16="http://schemas.microsoft.com/office/drawing/2014/main" id="{38E029D5-C3C8-FBFB-139E-1A148E014620}"/>
              </a:ext>
            </a:extLst>
          </p:cNvPr>
          <p:cNvSpPr>
            <a:spLocks noGrp="1"/>
          </p:cNvSpPr>
          <p:nvPr>
            <p:ph type="body" sz="quarter" idx="29" hasCustomPrompt="1"/>
          </p:nvPr>
        </p:nvSpPr>
        <p:spPr>
          <a:xfrm>
            <a:off x="350697" y="652001"/>
            <a:ext cx="11486468" cy="430887"/>
          </a:xfrm>
          <a:prstGeom prst="rect">
            <a:avLst/>
          </a:prstGeom>
        </p:spPr>
        <p:txBody>
          <a:bodyPr wrap="square" lIns="0" tIns="0" rIns="0" bIns="0">
            <a:noAutofit/>
          </a:bodyPr>
          <a:lstStyle>
            <a:lvl1pPr marL="0" indent="0">
              <a:lnSpc>
                <a:spcPct val="100000"/>
              </a:lnSpc>
              <a:spcBef>
                <a:spcPts val="0"/>
              </a:spcBef>
              <a:buNone/>
              <a:defRPr b="1" i="0">
                <a:solidFill>
                  <a:srgbClr val="012169"/>
                </a:solidFill>
                <a:latin typeface="+mj-lt"/>
              </a:defRPr>
            </a:lvl1pPr>
          </a:lstStyle>
          <a:p>
            <a:pPr lvl="0"/>
            <a:r>
              <a:rPr lang="en-US" dirty="0"/>
              <a:t>Table Title Font is Sitka Text Bold, 28pt in Title Case</a:t>
            </a:r>
          </a:p>
        </p:txBody>
      </p:sp>
      <p:sp>
        <p:nvSpPr>
          <p:cNvPr id="30" name="Section Header">
            <a:extLst>
              <a:ext uri="{FF2B5EF4-FFF2-40B4-BE49-F238E27FC236}">
                <a16:creationId xmlns:a16="http://schemas.microsoft.com/office/drawing/2014/main" id="{681BBE90-9898-F3C0-08D8-C84A2B27623A}"/>
              </a:ext>
            </a:extLst>
          </p:cNvPr>
          <p:cNvSpPr>
            <a:spLocks noGrp="1"/>
          </p:cNvSpPr>
          <p:nvPr>
            <p:ph type="body" sz="quarter" idx="30" hasCustomPrompt="1"/>
          </p:nvPr>
        </p:nvSpPr>
        <p:spPr>
          <a:xfrm>
            <a:off x="351301" y="351423"/>
            <a:ext cx="11486468" cy="169277"/>
          </a:xfrm>
          <a:prstGeom prst="rect">
            <a:avLst/>
          </a:prstGeom>
        </p:spPr>
        <p:txBody>
          <a:bodyPr wrap="square" lIns="0" tIns="0" rIns="0" bIns="0">
            <a:noAutofit/>
          </a:bodyPr>
          <a:lstStyle>
            <a:lvl1pPr marL="0" indent="0">
              <a:lnSpc>
                <a:spcPct val="100000"/>
              </a:lnSpc>
              <a:spcBef>
                <a:spcPts val="0"/>
              </a:spcBef>
              <a:buNone/>
              <a:defRPr sz="1100" b="1">
                <a:solidFill>
                  <a:srgbClr val="DC582A"/>
                </a:solidFill>
              </a:defRPr>
            </a:lvl1pPr>
          </a:lstStyle>
          <a:p>
            <a:pPr lvl="0"/>
            <a:r>
              <a:rPr lang="en-US" dirty="0"/>
              <a:t>Section Header Font is Calibri Bold, 11pt</a:t>
            </a:r>
          </a:p>
        </p:txBody>
      </p:sp>
      <p:sp>
        <p:nvSpPr>
          <p:cNvPr id="35" name="Copy">
            <a:extLst>
              <a:ext uri="{FF2B5EF4-FFF2-40B4-BE49-F238E27FC236}">
                <a16:creationId xmlns:a16="http://schemas.microsoft.com/office/drawing/2014/main" id="{6B4BD8A0-087E-AD20-D4E7-00431410464D}"/>
              </a:ext>
            </a:extLst>
          </p:cNvPr>
          <p:cNvSpPr>
            <a:spLocks noGrp="1"/>
          </p:cNvSpPr>
          <p:nvPr>
            <p:ph type="body" sz="quarter" idx="60" hasCustomPrompt="1"/>
          </p:nvPr>
        </p:nvSpPr>
        <p:spPr>
          <a:xfrm>
            <a:off x="2715768" y="1480622"/>
            <a:ext cx="2011718" cy="613377"/>
          </a:xfrm>
          <a:prstGeom prst="rect">
            <a:avLst/>
          </a:prstGeom>
        </p:spPr>
        <p:txBody>
          <a:bodyPr lIns="0" tIns="0" rIns="0" bIns="0" anchor="t">
            <a:noAutofit/>
          </a:bodyPr>
          <a:lstStyle>
            <a:lvl1pPr marL="0" indent="0">
              <a:lnSpc>
                <a:spcPct val="100000"/>
              </a:lnSpc>
              <a:spcBef>
                <a:spcPts val="0"/>
              </a:spcBef>
              <a:buFont typeface="Arial" panose="020B0604020202020204" pitchFamily="34" charset="0"/>
              <a:buNone/>
              <a:defRPr sz="2000" b="1" i="0">
                <a:solidFill>
                  <a:srgbClr val="012169"/>
                </a:solidFill>
                <a:latin typeface="+mn-lt"/>
                <a:cs typeface="Calibri" panose="020F0502020204030204" pitchFamily="34" charset="0"/>
              </a:defRPr>
            </a:lvl1pPr>
            <a:lvl2pPr marL="685800" indent="-228600">
              <a:lnSpc>
                <a:spcPct val="100000"/>
              </a:lnSpc>
              <a:buFont typeface="Courier New" panose="02070309020205020404" pitchFamily="49" charset="0"/>
              <a:buChar char="o"/>
              <a:defRPr sz="1100" b="1">
                <a:solidFill>
                  <a:srgbClr val="012169"/>
                </a:solidFill>
                <a:latin typeface="+mn-lt"/>
                <a:cs typeface="Calibri" panose="020F0502020204030204" pitchFamily="34" charset="0"/>
              </a:defRPr>
            </a:lvl2pPr>
            <a:lvl3pPr marL="1143000" indent="-228600">
              <a:lnSpc>
                <a:spcPct val="100000"/>
              </a:lnSpc>
              <a:buFont typeface="Wingdings" pitchFamily="2" charset="2"/>
              <a:buChar char="§"/>
              <a:defRPr sz="1100">
                <a:solidFill>
                  <a:srgbClr val="012169"/>
                </a:solidFill>
                <a:latin typeface="+mn-lt"/>
                <a:cs typeface="Calibri" panose="020F0502020204030204" pitchFamily="34" charset="0"/>
              </a:defRPr>
            </a:lvl3pPr>
            <a:lvl4pPr>
              <a:lnSpc>
                <a:spcPct val="100000"/>
              </a:lnSpc>
              <a:defRPr sz="1100">
                <a:solidFill>
                  <a:srgbClr val="012169"/>
                </a:solidFill>
                <a:latin typeface="+mn-lt"/>
                <a:cs typeface="Calibri" panose="020F0502020204030204" pitchFamily="34" charset="0"/>
              </a:defRPr>
            </a:lvl4pPr>
          </a:lstStyle>
          <a:p>
            <a:pPr lvl="0"/>
            <a:r>
              <a:rPr lang="en-US" dirty="0"/>
              <a:t>Fact Text font is Calibri Bold, 20pt</a:t>
            </a:r>
          </a:p>
        </p:txBody>
      </p:sp>
      <p:sp>
        <p:nvSpPr>
          <p:cNvPr id="36" name="Copy">
            <a:extLst>
              <a:ext uri="{FF2B5EF4-FFF2-40B4-BE49-F238E27FC236}">
                <a16:creationId xmlns:a16="http://schemas.microsoft.com/office/drawing/2014/main" id="{8B216BFD-9040-716B-C980-A4CAFF191828}"/>
              </a:ext>
            </a:extLst>
          </p:cNvPr>
          <p:cNvSpPr>
            <a:spLocks noGrp="1"/>
          </p:cNvSpPr>
          <p:nvPr>
            <p:ph type="body" sz="quarter" idx="61" hasCustomPrompt="1"/>
          </p:nvPr>
        </p:nvSpPr>
        <p:spPr>
          <a:xfrm>
            <a:off x="2727013" y="2220347"/>
            <a:ext cx="2005089" cy="613377"/>
          </a:xfrm>
          <a:prstGeom prst="rect">
            <a:avLst/>
          </a:prstGeom>
        </p:spPr>
        <p:txBody>
          <a:bodyPr lIns="0" tIns="0" rIns="0" bIns="0" anchor="t">
            <a:noAutofit/>
          </a:bodyPr>
          <a:lstStyle>
            <a:lvl1pPr marL="0" indent="0">
              <a:lnSpc>
                <a:spcPct val="100000"/>
              </a:lnSpc>
              <a:spcBef>
                <a:spcPts val="0"/>
              </a:spcBef>
              <a:buFont typeface="Arial" panose="020B0604020202020204" pitchFamily="34" charset="0"/>
              <a:buNone/>
              <a:defRPr sz="1200" b="0" i="0">
                <a:solidFill>
                  <a:srgbClr val="012169"/>
                </a:solidFill>
                <a:latin typeface="+mn-lt"/>
                <a:cs typeface="Calibri" panose="020F0502020204030204" pitchFamily="34" charset="0"/>
              </a:defRPr>
            </a:lvl1pPr>
            <a:lvl2pPr marL="290513" indent="-163513">
              <a:lnSpc>
                <a:spcPct val="100000"/>
              </a:lnSpc>
              <a:buFont typeface="Courier New" panose="02070309020205020404" pitchFamily="49" charset="0"/>
              <a:buChar char="o"/>
              <a:tabLst/>
              <a:defRPr sz="1200" b="0">
                <a:solidFill>
                  <a:srgbClr val="012169"/>
                </a:solidFill>
                <a:latin typeface="+mn-lt"/>
                <a:cs typeface="Calibri" panose="020F0502020204030204" pitchFamily="34" charset="0"/>
              </a:defRPr>
            </a:lvl2pPr>
            <a:lvl3pPr marL="523875" indent="-163513">
              <a:lnSpc>
                <a:spcPct val="100000"/>
              </a:lnSpc>
              <a:buFont typeface="Wingdings" pitchFamily="2" charset="2"/>
              <a:buChar char="§"/>
              <a:tabLst/>
              <a:defRPr sz="1000">
                <a:solidFill>
                  <a:srgbClr val="012169"/>
                </a:solidFill>
                <a:latin typeface="+mn-lt"/>
                <a:cs typeface="Calibri" panose="020F0502020204030204" pitchFamily="34" charset="0"/>
              </a:defRPr>
            </a:lvl3pPr>
            <a:lvl4pPr marL="744538" indent="-163513">
              <a:lnSpc>
                <a:spcPct val="100000"/>
              </a:lnSpc>
              <a:tabLst/>
              <a:defRPr sz="900">
                <a:solidFill>
                  <a:srgbClr val="012169"/>
                </a:solidFill>
                <a:latin typeface="+mn-lt"/>
                <a:cs typeface="Calibri" panose="020F0502020204030204" pitchFamily="34" charset="0"/>
              </a:defRPr>
            </a:lvl4pPr>
          </a:lstStyle>
          <a:p>
            <a:pPr lvl="0"/>
            <a:r>
              <a:rPr lang="en-US" dirty="0"/>
              <a:t>More details…Text font is Calibri, 12pt in sentence case</a:t>
            </a:r>
          </a:p>
        </p:txBody>
      </p:sp>
      <p:sp>
        <p:nvSpPr>
          <p:cNvPr id="38" name="Copy">
            <a:extLst>
              <a:ext uri="{FF2B5EF4-FFF2-40B4-BE49-F238E27FC236}">
                <a16:creationId xmlns:a16="http://schemas.microsoft.com/office/drawing/2014/main" id="{740A7D2E-29E9-8D75-18C1-E69F25276DFE}"/>
              </a:ext>
            </a:extLst>
          </p:cNvPr>
          <p:cNvSpPr>
            <a:spLocks noGrp="1"/>
          </p:cNvSpPr>
          <p:nvPr>
            <p:ph type="body" sz="quarter" idx="62" hasCustomPrompt="1"/>
          </p:nvPr>
        </p:nvSpPr>
        <p:spPr>
          <a:xfrm>
            <a:off x="5093208" y="1480622"/>
            <a:ext cx="2011718" cy="613377"/>
          </a:xfrm>
          <a:prstGeom prst="rect">
            <a:avLst/>
          </a:prstGeom>
        </p:spPr>
        <p:txBody>
          <a:bodyPr lIns="0" tIns="0" rIns="0" bIns="0" anchor="t">
            <a:noAutofit/>
          </a:bodyPr>
          <a:lstStyle>
            <a:lvl1pPr marL="0" indent="0">
              <a:lnSpc>
                <a:spcPct val="100000"/>
              </a:lnSpc>
              <a:spcBef>
                <a:spcPts val="0"/>
              </a:spcBef>
              <a:buFont typeface="Arial" panose="020B0604020202020204" pitchFamily="34" charset="0"/>
              <a:buNone/>
              <a:defRPr sz="2000" b="1" i="0">
                <a:solidFill>
                  <a:srgbClr val="012169"/>
                </a:solidFill>
                <a:latin typeface="+mn-lt"/>
                <a:cs typeface="Calibri" panose="020F0502020204030204" pitchFamily="34" charset="0"/>
              </a:defRPr>
            </a:lvl1pPr>
            <a:lvl2pPr marL="685800" indent="-228600">
              <a:lnSpc>
                <a:spcPct val="100000"/>
              </a:lnSpc>
              <a:buFont typeface="Courier New" panose="02070309020205020404" pitchFamily="49" charset="0"/>
              <a:buChar char="o"/>
              <a:defRPr sz="1100" b="1">
                <a:solidFill>
                  <a:srgbClr val="012169"/>
                </a:solidFill>
                <a:latin typeface="+mn-lt"/>
                <a:cs typeface="Calibri" panose="020F0502020204030204" pitchFamily="34" charset="0"/>
              </a:defRPr>
            </a:lvl2pPr>
            <a:lvl3pPr marL="1143000" indent="-228600">
              <a:lnSpc>
                <a:spcPct val="100000"/>
              </a:lnSpc>
              <a:buFont typeface="Wingdings" pitchFamily="2" charset="2"/>
              <a:buChar char="§"/>
              <a:defRPr sz="1100">
                <a:solidFill>
                  <a:srgbClr val="012169"/>
                </a:solidFill>
                <a:latin typeface="+mn-lt"/>
                <a:cs typeface="Calibri" panose="020F0502020204030204" pitchFamily="34" charset="0"/>
              </a:defRPr>
            </a:lvl3pPr>
            <a:lvl4pPr>
              <a:lnSpc>
                <a:spcPct val="100000"/>
              </a:lnSpc>
              <a:defRPr sz="1100">
                <a:solidFill>
                  <a:srgbClr val="012169"/>
                </a:solidFill>
                <a:latin typeface="+mn-lt"/>
                <a:cs typeface="Calibri" panose="020F0502020204030204" pitchFamily="34" charset="0"/>
              </a:defRPr>
            </a:lvl4pPr>
          </a:lstStyle>
          <a:p>
            <a:pPr lvl="0"/>
            <a:r>
              <a:rPr lang="en-US" dirty="0"/>
              <a:t>Fact Text font is Calibri Bold, 20pt</a:t>
            </a:r>
          </a:p>
        </p:txBody>
      </p:sp>
      <p:sp>
        <p:nvSpPr>
          <p:cNvPr id="39" name="Copy">
            <a:extLst>
              <a:ext uri="{FF2B5EF4-FFF2-40B4-BE49-F238E27FC236}">
                <a16:creationId xmlns:a16="http://schemas.microsoft.com/office/drawing/2014/main" id="{DDD898B0-2DAC-1011-65B9-990B21254176}"/>
              </a:ext>
            </a:extLst>
          </p:cNvPr>
          <p:cNvSpPr>
            <a:spLocks noGrp="1"/>
          </p:cNvSpPr>
          <p:nvPr>
            <p:ph type="body" sz="quarter" idx="63" hasCustomPrompt="1"/>
          </p:nvPr>
        </p:nvSpPr>
        <p:spPr>
          <a:xfrm>
            <a:off x="5104453" y="2220347"/>
            <a:ext cx="2005089" cy="613377"/>
          </a:xfrm>
          <a:prstGeom prst="rect">
            <a:avLst/>
          </a:prstGeom>
        </p:spPr>
        <p:txBody>
          <a:bodyPr lIns="0" tIns="0" rIns="0" bIns="0" anchor="t">
            <a:noAutofit/>
          </a:bodyPr>
          <a:lstStyle>
            <a:lvl1pPr marL="0" indent="0">
              <a:lnSpc>
                <a:spcPct val="100000"/>
              </a:lnSpc>
              <a:spcBef>
                <a:spcPts val="0"/>
              </a:spcBef>
              <a:buFont typeface="Arial" panose="020B0604020202020204" pitchFamily="34" charset="0"/>
              <a:buNone/>
              <a:defRPr sz="1200" b="0" i="0">
                <a:solidFill>
                  <a:srgbClr val="012169"/>
                </a:solidFill>
                <a:latin typeface="+mn-lt"/>
                <a:cs typeface="Calibri" panose="020F0502020204030204" pitchFamily="34" charset="0"/>
              </a:defRPr>
            </a:lvl1pPr>
            <a:lvl2pPr marL="290513" indent="-163513">
              <a:lnSpc>
                <a:spcPct val="100000"/>
              </a:lnSpc>
              <a:buFont typeface="Courier New" panose="02070309020205020404" pitchFamily="49" charset="0"/>
              <a:buChar char="o"/>
              <a:tabLst/>
              <a:defRPr sz="1200" b="0">
                <a:solidFill>
                  <a:srgbClr val="012169"/>
                </a:solidFill>
                <a:latin typeface="+mn-lt"/>
                <a:cs typeface="Calibri" panose="020F0502020204030204" pitchFamily="34" charset="0"/>
              </a:defRPr>
            </a:lvl2pPr>
            <a:lvl3pPr marL="523875" indent="-163513">
              <a:lnSpc>
                <a:spcPct val="100000"/>
              </a:lnSpc>
              <a:buFont typeface="Wingdings" pitchFamily="2" charset="2"/>
              <a:buChar char="§"/>
              <a:tabLst/>
              <a:defRPr sz="1000">
                <a:solidFill>
                  <a:srgbClr val="012169"/>
                </a:solidFill>
                <a:latin typeface="+mn-lt"/>
                <a:cs typeface="Calibri" panose="020F0502020204030204" pitchFamily="34" charset="0"/>
              </a:defRPr>
            </a:lvl3pPr>
            <a:lvl4pPr marL="744538" indent="-163513">
              <a:lnSpc>
                <a:spcPct val="100000"/>
              </a:lnSpc>
              <a:tabLst/>
              <a:defRPr sz="900">
                <a:solidFill>
                  <a:srgbClr val="012169"/>
                </a:solidFill>
                <a:latin typeface="+mn-lt"/>
                <a:cs typeface="Calibri" panose="020F0502020204030204" pitchFamily="34" charset="0"/>
              </a:defRPr>
            </a:lvl4pPr>
          </a:lstStyle>
          <a:p>
            <a:pPr lvl="0"/>
            <a:r>
              <a:rPr lang="en-US" dirty="0"/>
              <a:t>More details…Text font is Calibri, 12pt in sentence case</a:t>
            </a:r>
          </a:p>
        </p:txBody>
      </p:sp>
      <p:sp>
        <p:nvSpPr>
          <p:cNvPr id="41" name="Copy">
            <a:extLst>
              <a:ext uri="{FF2B5EF4-FFF2-40B4-BE49-F238E27FC236}">
                <a16:creationId xmlns:a16="http://schemas.microsoft.com/office/drawing/2014/main" id="{569446D3-B5C4-8EB9-3411-0990087CED4A}"/>
              </a:ext>
            </a:extLst>
          </p:cNvPr>
          <p:cNvSpPr>
            <a:spLocks noGrp="1"/>
          </p:cNvSpPr>
          <p:nvPr>
            <p:ph type="body" sz="quarter" idx="64" hasCustomPrompt="1"/>
          </p:nvPr>
        </p:nvSpPr>
        <p:spPr>
          <a:xfrm>
            <a:off x="7461504" y="1480622"/>
            <a:ext cx="2011718" cy="613377"/>
          </a:xfrm>
          <a:prstGeom prst="rect">
            <a:avLst/>
          </a:prstGeom>
        </p:spPr>
        <p:txBody>
          <a:bodyPr lIns="0" tIns="0" rIns="0" bIns="0" anchor="t">
            <a:noAutofit/>
          </a:bodyPr>
          <a:lstStyle>
            <a:lvl1pPr marL="0" indent="0">
              <a:lnSpc>
                <a:spcPct val="100000"/>
              </a:lnSpc>
              <a:spcBef>
                <a:spcPts val="0"/>
              </a:spcBef>
              <a:buFont typeface="Arial" panose="020B0604020202020204" pitchFamily="34" charset="0"/>
              <a:buNone/>
              <a:defRPr sz="2000" b="1" i="0">
                <a:solidFill>
                  <a:srgbClr val="012169"/>
                </a:solidFill>
                <a:latin typeface="+mn-lt"/>
                <a:cs typeface="Calibri" panose="020F0502020204030204" pitchFamily="34" charset="0"/>
              </a:defRPr>
            </a:lvl1pPr>
            <a:lvl2pPr marL="685800" indent="-228600">
              <a:lnSpc>
                <a:spcPct val="100000"/>
              </a:lnSpc>
              <a:buFont typeface="Courier New" panose="02070309020205020404" pitchFamily="49" charset="0"/>
              <a:buChar char="o"/>
              <a:defRPr sz="1100" b="1">
                <a:solidFill>
                  <a:srgbClr val="012169"/>
                </a:solidFill>
                <a:latin typeface="+mn-lt"/>
                <a:cs typeface="Calibri" panose="020F0502020204030204" pitchFamily="34" charset="0"/>
              </a:defRPr>
            </a:lvl2pPr>
            <a:lvl3pPr marL="1143000" indent="-228600">
              <a:lnSpc>
                <a:spcPct val="100000"/>
              </a:lnSpc>
              <a:buFont typeface="Wingdings" pitchFamily="2" charset="2"/>
              <a:buChar char="§"/>
              <a:defRPr sz="1100">
                <a:solidFill>
                  <a:srgbClr val="012169"/>
                </a:solidFill>
                <a:latin typeface="+mn-lt"/>
                <a:cs typeface="Calibri" panose="020F0502020204030204" pitchFamily="34" charset="0"/>
              </a:defRPr>
            </a:lvl3pPr>
            <a:lvl4pPr>
              <a:lnSpc>
                <a:spcPct val="100000"/>
              </a:lnSpc>
              <a:defRPr sz="1100">
                <a:solidFill>
                  <a:srgbClr val="012169"/>
                </a:solidFill>
                <a:latin typeface="+mn-lt"/>
                <a:cs typeface="Calibri" panose="020F0502020204030204" pitchFamily="34" charset="0"/>
              </a:defRPr>
            </a:lvl4pPr>
          </a:lstStyle>
          <a:p>
            <a:pPr lvl="0"/>
            <a:r>
              <a:rPr lang="en-US" dirty="0"/>
              <a:t>Fact Text font is Calibri Bold, 20pt</a:t>
            </a:r>
          </a:p>
        </p:txBody>
      </p:sp>
      <p:sp>
        <p:nvSpPr>
          <p:cNvPr id="42" name="Copy">
            <a:extLst>
              <a:ext uri="{FF2B5EF4-FFF2-40B4-BE49-F238E27FC236}">
                <a16:creationId xmlns:a16="http://schemas.microsoft.com/office/drawing/2014/main" id="{3B3194D2-EE45-7DC0-92FF-69B581E80E72}"/>
              </a:ext>
            </a:extLst>
          </p:cNvPr>
          <p:cNvSpPr>
            <a:spLocks noGrp="1"/>
          </p:cNvSpPr>
          <p:nvPr>
            <p:ph type="body" sz="quarter" idx="65" hasCustomPrompt="1"/>
          </p:nvPr>
        </p:nvSpPr>
        <p:spPr>
          <a:xfrm>
            <a:off x="7472749" y="2220347"/>
            <a:ext cx="2005089" cy="613377"/>
          </a:xfrm>
          <a:prstGeom prst="rect">
            <a:avLst/>
          </a:prstGeom>
        </p:spPr>
        <p:txBody>
          <a:bodyPr lIns="0" tIns="0" rIns="0" bIns="0" anchor="t">
            <a:noAutofit/>
          </a:bodyPr>
          <a:lstStyle>
            <a:lvl1pPr marL="0" indent="0">
              <a:lnSpc>
                <a:spcPct val="100000"/>
              </a:lnSpc>
              <a:spcBef>
                <a:spcPts val="0"/>
              </a:spcBef>
              <a:buFont typeface="Arial" panose="020B0604020202020204" pitchFamily="34" charset="0"/>
              <a:buNone/>
              <a:defRPr sz="1200" b="0" i="0">
                <a:solidFill>
                  <a:srgbClr val="012169"/>
                </a:solidFill>
                <a:latin typeface="+mn-lt"/>
                <a:cs typeface="Calibri" panose="020F0502020204030204" pitchFamily="34" charset="0"/>
              </a:defRPr>
            </a:lvl1pPr>
            <a:lvl2pPr marL="290513" indent="-163513">
              <a:lnSpc>
                <a:spcPct val="100000"/>
              </a:lnSpc>
              <a:buFont typeface="Courier New" panose="02070309020205020404" pitchFamily="49" charset="0"/>
              <a:buChar char="o"/>
              <a:tabLst/>
              <a:defRPr sz="1200" b="0">
                <a:solidFill>
                  <a:srgbClr val="012169"/>
                </a:solidFill>
                <a:latin typeface="+mn-lt"/>
                <a:cs typeface="Calibri" panose="020F0502020204030204" pitchFamily="34" charset="0"/>
              </a:defRPr>
            </a:lvl2pPr>
            <a:lvl3pPr marL="523875" indent="-163513">
              <a:lnSpc>
                <a:spcPct val="100000"/>
              </a:lnSpc>
              <a:buFont typeface="Wingdings" pitchFamily="2" charset="2"/>
              <a:buChar char="§"/>
              <a:tabLst/>
              <a:defRPr sz="1000">
                <a:solidFill>
                  <a:srgbClr val="012169"/>
                </a:solidFill>
                <a:latin typeface="+mn-lt"/>
                <a:cs typeface="Calibri" panose="020F0502020204030204" pitchFamily="34" charset="0"/>
              </a:defRPr>
            </a:lvl3pPr>
            <a:lvl4pPr marL="744538" indent="-163513">
              <a:lnSpc>
                <a:spcPct val="100000"/>
              </a:lnSpc>
              <a:tabLst/>
              <a:defRPr sz="900">
                <a:solidFill>
                  <a:srgbClr val="012169"/>
                </a:solidFill>
                <a:latin typeface="+mn-lt"/>
                <a:cs typeface="Calibri" panose="020F0502020204030204" pitchFamily="34" charset="0"/>
              </a:defRPr>
            </a:lvl4pPr>
          </a:lstStyle>
          <a:p>
            <a:pPr lvl="0"/>
            <a:r>
              <a:rPr lang="en-US" dirty="0"/>
              <a:t>More details…Text font is Calibri, 12pt in sentence case</a:t>
            </a:r>
          </a:p>
        </p:txBody>
      </p:sp>
      <p:sp>
        <p:nvSpPr>
          <p:cNvPr id="44" name="Copy">
            <a:extLst>
              <a:ext uri="{FF2B5EF4-FFF2-40B4-BE49-F238E27FC236}">
                <a16:creationId xmlns:a16="http://schemas.microsoft.com/office/drawing/2014/main" id="{3ADA5B8D-B7DF-0CEF-E1DD-193561FC393F}"/>
              </a:ext>
            </a:extLst>
          </p:cNvPr>
          <p:cNvSpPr>
            <a:spLocks noGrp="1"/>
          </p:cNvSpPr>
          <p:nvPr>
            <p:ph type="body" sz="quarter" idx="66" hasCustomPrompt="1"/>
          </p:nvPr>
        </p:nvSpPr>
        <p:spPr>
          <a:xfrm>
            <a:off x="9829800" y="1480622"/>
            <a:ext cx="2011718" cy="613377"/>
          </a:xfrm>
          <a:prstGeom prst="rect">
            <a:avLst/>
          </a:prstGeom>
        </p:spPr>
        <p:txBody>
          <a:bodyPr lIns="0" tIns="0" rIns="0" bIns="0" anchor="t">
            <a:noAutofit/>
          </a:bodyPr>
          <a:lstStyle>
            <a:lvl1pPr marL="0" indent="0">
              <a:lnSpc>
                <a:spcPct val="100000"/>
              </a:lnSpc>
              <a:spcBef>
                <a:spcPts val="0"/>
              </a:spcBef>
              <a:buFont typeface="Arial" panose="020B0604020202020204" pitchFamily="34" charset="0"/>
              <a:buNone/>
              <a:defRPr sz="2000" b="1" i="0">
                <a:solidFill>
                  <a:srgbClr val="012169"/>
                </a:solidFill>
                <a:latin typeface="+mn-lt"/>
                <a:cs typeface="Calibri" panose="020F0502020204030204" pitchFamily="34" charset="0"/>
              </a:defRPr>
            </a:lvl1pPr>
            <a:lvl2pPr marL="685800" indent="-228600">
              <a:lnSpc>
                <a:spcPct val="100000"/>
              </a:lnSpc>
              <a:buFont typeface="Courier New" panose="02070309020205020404" pitchFamily="49" charset="0"/>
              <a:buChar char="o"/>
              <a:defRPr sz="1100" b="1">
                <a:solidFill>
                  <a:srgbClr val="012169"/>
                </a:solidFill>
                <a:latin typeface="+mn-lt"/>
                <a:cs typeface="Calibri" panose="020F0502020204030204" pitchFamily="34" charset="0"/>
              </a:defRPr>
            </a:lvl2pPr>
            <a:lvl3pPr marL="1143000" indent="-228600">
              <a:lnSpc>
                <a:spcPct val="100000"/>
              </a:lnSpc>
              <a:buFont typeface="Wingdings" pitchFamily="2" charset="2"/>
              <a:buChar char="§"/>
              <a:defRPr sz="1100">
                <a:solidFill>
                  <a:srgbClr val="012169"/>
                </a:solidFill>
                <a:latin typeface="+mn-lt"/>
                <a:cs typeface="Calibri" panose="020F0502020204030204" pitchFamily="34" charset="0"/>
              </a:defRPr>
            </a:lvl3pPr>
            <a:lvl4pPr>
              <a:lnSpc>
                <a:spcPct val="100000"/>
              </a:lnSpc>
              <a:defRPr sz="1100">
                <a:solidFill>
                  <a:srgbClr val="012169"/>
                </a:solidFill>
                <a:latin typeface="+mn-lt"/>
                <a:cs typeface="Calibri" panose="020F0502020204030204" pitchFamily="34" charset="0"/>
              </a:defRPr>
            </a:lvl4pPr>
          </a:lstStyle>
          <a:p>
            <a:pPr lvl="0"/>
            <a:r>
              <a:rPr lang="en-US" dirty="0"/>
              <a:t>Fact Text font is Calibri Bold, 20pt</a:t>
            </a:r>
          </a:p>
        </p:txBody>
      </p:sp>
      <p:sp>
        <p:nvSpPr>
          <p:cNvPr id="45" name="Copy">
            <a:extLst>
              <a:ext uri="{FF2B5EF4-FFF2-40B4-BE49-F238E27FC236}">
                <a16:creationId xmlns:a16="http://schemas.microsoft.com/office/drawing/2014/main" id="{7F7719A4-7FBA-E697-5822-C2EA19D8BFAD}"/>
              </a:ext>
            </a:extLst>
          </p:cNvPr>
          <p:cNvSpPr>
            <a:spLocks noGrp="1"/>
          </p:cNvSpPr>
          <p:nvPr>
            <p:ph type="body" sz="quarter" idx="67" hasCustomPrompt="1"/>
          </p:nvPr>
        </p:nvSpPr>
        <p:spPr>
          <a:xfrm>
            <a:off x="9841045" y="2220347"/>
            <a:ext cx="2005089" cy="613377"/>
          </a:xfrm>
          <a:prstGeom prst="rect">
            <a:avLst/>
          </a:prstGeom>
        </p:spPr>
        <p:txBody>
          <a:bodyPr lIns="0" tIns="0" rIns="0" bIns="0" anchor="t">
            <a:noAutofit/>
          </a:bodyPr>
          <a:lstStyle>
            <a:lvl1pPr marL="0" indent="0">
              <a:lnSpc>
                <a:spcPct val="100000"/>
              </a:lnSpc>
              <a:spcBef>
                <a:spcPts val="0"/>
              </a:spcBef>
              <a:buFont typeface="Arial" panose="020B0604020202020204" pitchFamily="34" charset="0"/>
              <a:buNone/>
              <a:defRPr sz="1200" b="0" i="0">
                <a:solidFill>
                  <a:srgbClr val="012169"/>
                </a:solidFill>
                <a:latin typeface="+mn-lt"/>
                <a:cs typeface="Calibri" panose="020F0502020204030204" pitchFamily="34" charset="0"/>
              </a:defRPr>
            </a:lvl1pPr>
            <a:lvl2pPr marL="290513" indent="-163513">
              <a:lnSpc>
                <a:spcPct val="100000"/>
              </a:lnSpc>
              <a:buFont typeface="Courier New" panose="02070309020205020404" pitchFamily="49" charset="0"/>
              <a:buChar char="o"/>
              <a:tabLst/>
              <a:defRPr sz="1200" b="0">
                <a:solidFill>
                  <a:srgbClr val="012169"/>
                </a:solidFill>
                <a:latin typeface="+mn-lt"/>
                <a:cs typeface="Calibri" panose="020F0502020204030204" pitchFamily="34" charset="0"/>
              </a:defRPr>
            </a:lvl2pPr>
            <a:lvl3pPr marL="523875" indent="-163513">
              <a:lnSpc>
                <a:spcPct val="100000"/>
              </a:lnSpc>
              <a:buFont typeface="Wingdings" pitchFamily="2" charset="2"/>
              <a:buChar char="§"/>
              <a:tabLst/>
              <a:defRPr sz="1000">
                <a:solidFill>
                  <a:srgbClr val="012169"/>
                </a:solidFill>
                <a:latin typeface="+mn-lt"/>
                <a:cs typeface="Calibri" panose="020F0502020204030204" pitchFamily="34" charset="0"/>
              </a:defRPr>
            </a:lvl3pPr>
            <a:lvl4pPr marL="744538" indent="-163513">
              <a:lnSpc>
                <a:spcPct val="100000"/>
              </a:lnSpc>
              <a:tabLst/>
              <a:defRPr sz="900">
                <a:solidFill>
                  <a:srgbClr val="012169"/>
                </a:solidFill>
                <a:latin typeface="+mn-lt"/>
                <a:cs typeface="Calibri" panose="020F0502020204030204" pitchFamily="34" charset="0"/>
              </a:defRPr>
            </a:lvl4pPr>
          </a:lstStyle>
          <a:p>
            <a:pPr lvl="0"/>
            <a:r>
              <a:rPr lang="en-US" dirty="0"/>
              <a:t>More details…Text font is Calibri, 12pt in sentence case</a:t>
            </a:r>
          </a:p>
        </p:txBody>
      </p:sp>
    </p:spTree>
    <p:extLst>
      <p:ext uri="{BB962C8B-B14F-4D97-AF65-F5344CB8AC3E}">
        <p14:creationId xmlns:p14="http://schemas.microsoft.com/office/powerpoint/2010/main" val="56371301"/>
      </p:ext>
    </p:extLst>
  </p:cSld>
  <p:clrMapOvr>
    <a:masterClrMapping/>
  </p:clrMapOvr>
  <p:extLst>
    <p:ext uri="{DCECCB84-F9BA-43D5-87BE-67443E8EF086}">
      <p15:sldGuideLst xmlns:p15="http://schemas.microsoft.com/office/powerpoint/2012/main"/>
    </p:ext>
  </p:extLst>
</p:sldLayout>
</file>

<file path=ppt/slideLayouts/slideLayout172.xml><?xml version="1.0" encoding="utf-8"?>
<p:sldLayout xmlns:a="http://schemas.openxmlformats.org/drawingml/2006/main" xmlns:r="http://schemas.openxmlformats.org/officeDocument/2006/relationships" xmlns:p="http://schemas.openxmlformats.org/presentationml/2006/main" preserve="1" userDrawn="1">
  <p:cSld name="Content + 3 Charts + Lists">
    <p:spTree>
      <p:nvGrpSpPr>
        <p:cNvPr id="1" name=""/>
        <p:cNvGrpSpPr/>
        <p:nvPr/>
      </p:nvGrpSpPr>
      <p:grpSpPr>
        <a:xfrm>
          <a:off x="0" y="0"/>
          <a:ext cx="0" cy="0"/>
          <a:chOff x="0" y="0"/>
          <a:chExt cx="0" cy="0"/>
        </a:xfrm>
      </p:grpSpPr>
      <p:sp>
        <p:nvSpPr>
          <p:cNvPr id="10" name="Proprietary Statement">
            <a:extLst>
              <a:ext uri="{FF2B5EF4-FFF2-40B4-BE49-F238E27FC236}">
                <a16:creationId xmlns:a16="http://schemas.microsoft.com/office/drawing/2014/main" id="{C9D7D97A-FCC7-8543-2158-89012A50F5B1}"/>
              </a:ext>
            </a:extLst>
          </p:cNvPr>
          <p:cNvSpPr txBox="1"/>
          <p:nvPr userDrawn="1"/>
        </p:nvSpPr>
        <p:spPr>
          <a:xfrm rot="5400000">
            <a:off x="11015684" y="1173468"/>
            <a:ext cx="1949939" cy="275129"/>
          </a:xfrm>
          <a:prstGeom prst="rect">
            <a:avLst/>
          </a:prstGeom>
          <a:noFill/>
        </p:spPr>
        <p:txBody>
          <a:bodyPr wrap="square" rtlCol="0">
            <a:noAutofit/>
          </a:bodyPr>
          <a:lstStyle/>
          <a:p>
            <a:r>
              <a:rPr lang="en-US" sz="800">
                <a:solidFill>
                  <a:srgbClr val="012169"/>
                </a:solidFill>
                <a:latin typeface="+mn-lt"/>
                <a:cs typeface="Calibri" panose="020F0502020204030204" pitchFamily="34" charset="0"/>
              </a:rPr>
              <a:t>Proprietary business information of ADM.</a:t>
            </a:r>
          </a:p>
        </p:txBody>
      </p:sp>
      <p:sp>
        <p:nvSpPr>
          <p:cNvPr id="11" name="Page Number">
            <a:extLst>
              <a:ext uri="{FF2B5EF4-FFF2-40B4-BE49-F238E27FC236}">
                <a16:creationId xmlns:a16="http://schemas.microsoft.com/office/drawing/2014/main" id="{5A3E3D4E-DC75-4C73-0CFA-9DC15413A4DF}"/>
              </a:ext>
            </a:extLst>
          </p:cNvPr>
          <p:cNvSpPr txBox="1"/>
          <p:nvPr userDrawn="1"/>
        </p:nvSpPr>
        <p:spPr>
          <a:xfrm>
            <a:off x="11725057" y="76801"/>
            <a:ext cx="583933" cy="153888"/>
          </a:xfrm>
          <a:prstGeom prst="rect">
            <a:avLst/>
          </a:prstGeom>
          <a:noFill/>
        </p:spPr>
        <p:txBody>
          <a:bodyPr wrap="square" lIns="0" tIns="0" rIns="0" bIns="0" rtlCol="0" anchor="ctr" anchorCtr="0">
            <a:noAutofit/>
          </a:bodyPr>
          <a:lstStyle/>
          <a:p>
            <a:pPr algn="ctr"/>
            <a:fld id="{B49023F9-1F1A-4EC8-9204-C35E5AB6C15C}" type="slidenum">
              <a:rPr lang="en-US" sz="1000" smtClean="0">
                <a:solidFill>
                  <a:srgbClr val="012169"/>
                </a:solidFill>
                <a:latin typeface="+mj-lt"/>
              </a:rPr>
              <a:pPr algn="ctr"/>
              <a:t>‹#›</a:t>
            </a:fld>
            <a:endParaRPr lang="en-US" sz="1000">
              <a:solidFill>
                <a:srgbClr val="012169"/>
              </a:solidFill>
              <a:latin typeface="+mj-lt"/>
            </a:endParaRPr>
          </a:p>
        </p:txBody>
      </p:sp>
      <p:sp>
        <p:nvSpPr>
          <p:cNvPr id="2" name="Chart Placeholder 14">
            <a:extLst>
              <a:ext uri="{FF2B5EF4-FFF2-40B4-BE49-F238E27FC236}">
                <a16:creationId xmlns:a16="http://schemas.microsoft.com/office/drawing/2014/main" id="{030F8D32-75AB-5DF8-A083-6F2298E6E85F}"/>
              </a:ext>
            </a:extLst>
          </p:cNvPr>
          <p:cNvSpPr>
            <a:spLocks noGrp="1"/>
          </p:cNvSpPr>
          <p:nvPr>
            <p:ph type="chart" sz="quarter" idx="45" hasCustomPrompt="1"/>
          </p:nvPr>
        </p:nvSpPr>
        <p:spPr>
          <a:xfrm>
            <a:off x="347471" y="2286003"/>
            <a:ext cx="6370429" cy="4220574"/>
          </a:xfrm>
          <a:prstGeom prst="rect">
            <a:avLst/>
          </a:prstGeom>
        </p:spPr>
        <p:txBody>
          <a:bodyPr anchor="ctr">
            <a:noAutofit/>
          </a:bodyPr>
          <a:lstStyle>
            <a:lvl1pPr marL="0" indent="0" algn="ctr">
              <a:buNone/>
              <a:defRPr/>
            </a:lvl1pPr>
          </a:lstStyle>
          <a:p>
            <a:r>
              <a:rPr lang="en-US" dirty="0"/>
              <a:t>Click to add chart</a:t>
            </a:r>
          </a:p>
        </p:txBody>
      </p:sp>
      <p:sp>
        <p:nvSpPr>
          <p:cNvPr id="4" name="Chart Placeholder 14">
            <a:extLst>
              <a:ext uri="{FF2B5EF4-FFF2-40B4-BE49-F238E27FC236}">
                <a16:creationId xmlns:a16="http://schemas.microsoft.com/office/drawing/2014/main" id="{03DA750D-F1E5-8E60-A16D-D5E21CC46CE9}"/>
              </a:ext>
            </a:extLst>
          </p:cNvPr>
          <p:cNvSpPr>
            <a:spLocks noGrp="1"/>
          </p:cNvSpPr>
          <p:nvPr>
            <p:ph type="chart" sz="quarter" idx="46" hasCustomPrompt="1"/>
          </p:nvPr>
        </p:nvSpPr>
        <p:spPr>
          <a:xfrm>
            <a:off x="7065271" y="2297288"/>
            <a:ext cx="2212848" cy="1508673"/>
          </a:xfrm>
          <a:prstGeom prst="rect">
            <a:avLst/>
          </a:prstGeom>
        </p:spPr>
        <p:txBody>
          <a:bodyPr anchor="ctr">
            <a:noAutofit/>
          </a:bodyPr>
          <a:lstStyle>
            <a:lvl1pPr marL="0" indent="0" algn="ctr">
              <a:buNone/>
              <a:defRPr/>
            </a:lvl1pPr>
          </a:lstStyle>
          <a:p>
            <a:r>
              <a:rPr lang="en-US" dirty="0"/>
              <a:t>Click to add chart</a:t>
            </a:r>
          </a:p>
        </p:txBody>
      </p:sp>
      <p:sp>
        <p:nvSpPr>
          <p:cNvPr id="5" name="Copy">
            <a:extLst>
              <a:ext uri="{FF2B5EF4-FFF2-40B4-BE49-F238E27FC236}">
                <a16:creationId xmlns:a16="http://schemas.microsoft.com/office/drawing/2014/main" id="{13006578-B63C-59B7-3C3C-0868085CAFED}"/>
              </a:ext>
            </a:extLst>
          </p:cNvPr>
          <p:cNvSpPr>
            <a:spLocks noGrp="1"/>
          </p:cNvSpPr>
          <p:nvPr>
            <p:ph type="body" sz="quarter" idx="47" hasCustomPrompt="1"/>
          </p:nvPr>
        </p:nvSpPr>
        <p:spPr>
          <a:xfrm>
            <a:off x="7057452" y="1435609"/>
            <a:ext cx="2217813" cy="500282"/>
          </a:xfrm>
          <a:prstGeom prst="rect">
            <a:avLst/>
          </a:prstGeom>
        </p:spPr>
        <p:txBody>
          <a:bodyPr lIns="0" tIns="0" rIns="0" bIns="0" anchor="t">
            <a:noAutofit/>
          </a:bodyPr>
          <a:lstStyle>
            <a:lvl1pPr marL="0" indent="0" algn="ctr">
              <a:lnSpc>
                <a:spcPct val="100000"/>
              </a:lnSpc>
              <a:spcBef>
                <a:spcPts val="0"/>
              </a:spcBef>
              <a:buFont typeface="Arial" panose="020B0604020202020204" pitchFamily="34" charset="0"/>
              <a:buNone/>
              <a:defRPr sz="1600" b="1" i="0">
                <a:solidFill>
                  <a:srgbClr val="012169"/>
                </a:solidFill>
                <a:latin typeface="+mn-lt"/>
                <a:cs typeface="Calibri" panose="020F0502020204030204" pitchFamily="34" charset="0"/>
              </a:defRPr>
            </a:lvl1pPr>
            <a:lvl2pPr marL="290513" indent="-163513">
              <a:lnSpc>
                <a:spcPct val="100000"/>
              </a:lnSpc>
              <a:buFont typeface="Courier New" panose="02070309020205020404" pitchFamily="49" charset="0"/>
              <a:buChar char="o"/>
              <a:tabLst/>
              <a:defRPr sz="1400" b="1">
                <a:solidFill>
                  <a:srgbClr val="012169"/>
                </a:solidFill>
                <a:latin typeface="+mn-lt"/>
                <a:cs typeface="Calibri" panose="020F0502020204030204" pitchFamily="34" charset="0"/>
              </a:defRPr>
            </a:lvl2pPr>
            <a:lvl3pPr marL="523875" indent="-163513">
              <a:lnSpc>
                <a:spcPct val="100000"/>
              </a:lnSpc>
              <a:buFont typeface="Wingdings" pitchFamily="2" charset="2"/>
              <a:buChar char="§"/>
              <a:tabLst/>
              <a:defRPr sz="1400">
                <a:solidFill>
                  <a:srgbClr val="012169"/>
                </a:solidFill>
                <a:latin typeface="+mn-lt"/>
                <a:cs typeface="Calibri" panose="020F0502020204030204" pitchFamily="34" charset="0"/>
              </a:defRPr>
            </a:lvl3pPr>
            <a:lvl4pPr marL="744538" indent="-163513">
              <a:lnSpc>
                <a:spcPct val="100000"/>
              </a:lnSpc>
              <a:tabLst/>
              <a:defRPr sz="1200">
                <a:solidFill>
                  <a:srgbClr val="012169"/>
                </a:solidFill>
                <a:latin typeface="+mn-lt"/>
                <a:cs typeface="Calibri" panose="020F0502020204030204" pitchFamily="34" charset="0"/>
              </a:defRPr>
            </a:lvl4pPr>
          </a:lstStyle>
          <a:p>
            <a:pPr lvl="0"/>
            <a:r>
              <a:rPr lang="en-US" dirty="0"/>
              <a:t>Chart Heading font is Calibri Bold, 16pt</a:t>
            </a:r>
          </a:p>
        </p:txBody>
      </p:sp>
      <p:sp>
        <p:nvSpPr>
          <p:cNvPr id="22" name="Copy">
            <a:extLst>
              <a:ext uri="{FF2B5EF4-FFF2-40B4-BE49-F238E27FC236}">
                <a16:creationId xmlns:a16="http://schemas.microsoft.com/office/drawing/2014/main" id="{705F74E4-A844-D79A-B12E-95D899453A99}"/>
              </a:ext>
            </a:extLst>
          </p:cNvPr>
          <p:cNvSpPr>
            <a:spLocks noGrp="1"/>
          </p:cNvSpPr>
          <p:nvPr>
            <p:ph type="body" sz="quarter" idx="50" hasCustomPrompt="1"/>
          </p:nvPr>
        </p:nvSpPr>
        <p:spPr>
          <a:xfrm>
            <a:off x="9625488" y="1435608"/>
            <a:ext cx="2219039" cy="2370353"/>
          </a:xfrm>
          <a:prstGeom prst="rect">
            <a:avLst/>
          </a:prstGeom>
        </p:spPr>
        <p:txBody>
          <a:bodyPr lIns="0" tIns="0" rIns="0" bIns="0" anchor="t">
            <a:noAutofit/>
          </a:bodyPr>
          <a:lstStyle>
            <a:lvl1pPr marL="0" indent="0">
              <a:lnSpc>
                <a:spcPct val="100000"/>
              </a:lnSpc>
              <a:spcBef>
                <a:spcPts val="0"/>
              </a:spcBef>
              <a:spcAft>
                <a:spcPts val="1000"/>
              </a:spcAft>
              <a:buFont typeface="Arial" panose="020B0604020202020204" pitchFamily="34" charset="0"/>
              <a:buNone/>
              <a:defRPr sz="1200" b="0" i="0">
                <a:solidFill>
                  <a:srgbClr val="012169"/>
                </a:solidFill>
                <a:latin typeface="+mn-lt"/>
                <a:cs typeface="Calibri" panose="020F0502020204030204" pitchFamily="34" charset="0"/>
              </a:defRPr>
            </a:lvl1pPr>
            <a:lvl2pPr marL="290513" indent="-163513">
              <a:lnSpc>
                <a:spcPct val="100000"/>
              </a:lnSpc>
              <a:buFont typeface="Courier New" panose="02070309020205020404" pitchFamily="49" charset="0"/>
              <a:buChar char="o"/>
              <a:tabLst/>
              <a:defRPr sz="1400" b="1">
                <a:solidFill>
                  <a:srgbClr val="012169"/>
                </a:solidFill>
                <a:latin typeface="+mn-lt"/>
                <a:cs typeface="Calibri" panose="020F0502020204030204" pitchFamily="34" charset="0"/>
              </a:defRPr>
            </a:lvl2pPr>
            <a:lvl3pPr marL="523875" indent="-163513">
              <a:lnSpc>
                <a:spcPct val="100000"/>
              </a:lnSpc>
              <a:buFont typeface="Wingdings" pitchFamily="2" charset="2"/>
              <a:buChar char="§"/>
              <a:tabLst/>
              <a:defRPr sz="1400">
                <a:solidFill>
                  <a:srgbClr val="012169"/>
                </a:solidFill>
                <a:latin typeface="+mn-lt"/>
                <a:cs typeface="Calibri" panose="020F0502020204030204" pitchFamily="34" charset="0"/>
              </a:defRPr>
            </a:lvl3pPr>
            <a:lvl4pPr marL="744538" indent="-163513">
              <a:lnSpc>
                <a:spcPct val="100000"/>
              </a:lnSpc>
              <a:tabLst/>
              <a:defRPr sz="1200">
                <a:solidFill>
                  <a:srgbClr val="012169"/>
                </a:solidFill>
                <a:latin typeface="+mn-lt"/>
                <a:cs typeface="Calibri" panose="020F0502020204030204" pitchFamily="34" charset="0"/>
              </a:defRPr>
            </a:lvl4pPr>
          </a:lstStyle>
          <a:p>
            <a:pPr lvl="0"/>
            <a:r>
              <a:rPr lang="en-US" dirty="0"/>
              <a:t>List Font is Calibri Bold, 12pt</a:t>
            </a:r>
          </a:p>
        </p:txBody>
      </p:sp>
      <p:sp>
        <p:nvSpPr>
          <p:cNvPr id="26" name="Copy">
            <a:extLst>
              <a:ext uri="{FF2B5EF4-FFF2-40B4-BE49-F238E27FC236}">
                <a16:creationId xmlns:a16="http://schemas.microsoft.com/office/drawing/2014/main" id="{5CEA0D86-231D-2AA0-8548-7FCD1CD37E23}"/>
              </a:ext>
            </a:extLst>
          </p:cNvPr>
          <p:cNvSpPr>
            <a:spLocks noGrp="1"/>
          </p:cNvSpPr>
          <p:nvPr>
            <p:ph type="body" sz="quarter" idx="44" hasCustomPrompt="1"/>
          </p:nvPr>
        </p:nvSpPr>
        <p:spPr>
          <a:xfrm>
            <a:off x="354232" y="1435608"/>
            <a:ext cx="6355850" cy="500282"/>
          </a:xfrm>
          <a:prstGeom prst="rect">
            <a:avLst/>
          </a:prstGeom>
        </p:spPr>
        <p:txBody>
          <a:bodyPr lIns="0" tIns="0" rIns="0" bIns="0" anchor="t">
            <a:noAutofit/>
          </a:bodyPr>
          <a:lstStyle>
            <a:lvl1pPr marL="0" indent="0">
              <a:lnSpc>
                <a:spcPct val="100000"/>
              </a:lnSpc>
              <a:spcBef>
                <a:spcPts val="0"/>
              </a:spcBef>
              <a:buFont typeface="Arial" panose="020B0604020202020204" pitchFamily="34" charset="0"/>
              <a:buNone/>
              <a:defRPr sz="2000" b="0" i="0">
                <a:solidFill>
                  <a:srgbClr val="012169"/>
                </a:solidFill>
                <a:latin typeface="+mn-lt"/>
                <a:cs typeface="Calibri" panose="020F0502020204030204" pitchFamily="34" charset="0"/>
              </a:defRPr>
            </a:lvl1pPr>
            <a:lvl2pPr marL="290513" indent="-163513">
              <a:lnSpc>
                <a:spcPct val="100000"/>
              </a:lnSpc>
              <a:buFont typeface="Courier New" panose="02070309020205020404" pitchFamily="49" charset="0"/>
              <a:buChar char="o"/>
              <a:tabLst/>
              <a:defRPr sz="1400" b="1">
                <a:solidFill>
                  <a:srgbClr val="012169"/>
                </a:solidFill>
                <a:latin typeface="+mn-lt"/>
                <a:cs typeface="Calibri" panose="020F0502020204030204" pitchFamily="34" charset="0"/>
              </a:defRPr>
            </a:lvl2pPr>
            <a:lvl3pPr marL="523875" indent="-163513">
              <a:lnSpc>
                <a:spcPct val="100000"/>
              </a:lnSpc>
              <a:buFont typeface="Wingdings" pitchFamily="2" charset="2"/>
              <a:buChar char="§"/>
              <a:tabLst/>
              <a:defRPr sz="1400">
                <a:solidFill>
                  <a:srgbClr val="012169"/>
                </a:solidFill>
                <a:latin typeface="+mn-lt"/>
                <a:cs typeface="Calibri" panose="020F0502020204030204" pitchFamily="34" charset="0"/>
              </a:defRPr>
            </a:lvl3pPr>
            <a:lvl4pPr marL="744538" indent="-163513">
              <a:lnSpc>
                <a:spcPct val="100000"/>
              </a:lnSpc>
              <a:tabLst/>
              <a:defRPr sz="1200">
                <a:solidFill>
                  <a:srgbClr val="012169"/>
                </a:solidFill>
                <a:latin typeface="+mn-lt"/>
                <a:cs typeface="Calibri" panose="020F0502020204030204" pitchFamily="34" charset="0"/>
              </a:defRPr>
            </a:lvl4pPr>
          </a:lstStyle>
          <a:p>
            <a:pPr lvl="0"/>
            <a:r>
              <a:rPr lang="en-US" dirty="0"/>
              <a:t>Chart description font is Calibri, 20pt</a:t>
            </a:r>
          </a:p>
        </p:txBody>
      </p:sp>
      <p:sp>
        <p:nvSpPr>
          <p:cNvPr id="24" name="Title">
            <a:extLst>
              <a:ext uri="{FF2B5EF4-FFF2-40B4-BE49-F238E27FC236}">
                <a16:creationId xmlns:a16="http://schemas.microsoft.com/office/drawing/2014/main" id="{0FD7E9FF-9D04-C863-D3DD-4DB865E35CC4}"/>
              </a:ext>
            </a:extLst>
          </p:cNvPr>
          <p:cNvSpPr>
            <a:spLocks noGrp="1"/>
          </p:cNvSpPr>
          <p:nvPr>
            <p:ph type="body" sz="quarter" idx="29" hasCustomPrompt="1"/>
          </p:nvPr>
        </p:nvSpPr>
        <p:spPr>
          <a:xfrm>
            <a:off x="350697" y="652001"/>
            <a:ext cx="11486468" cy="430887"/>
          </a:xfrm>
          <a:prstGeom prst="rect">
            <a:avLst/>
          </a:prstGeom>
        </p:spPr>
        <p:txBody>
          <a:bodyPr wrap="square" lIns="0" tIns="0" rIns="0" bIns="0">
            <a:noAutofit/>
          </a:bodyPr>
          <a:lstStyle>
            <a:lvl1pPr marL="0" indent="0">
              <a:lnSpc>
                <a:spcPct val="100000"/>
              </a:lnSpc>
              <a:spcBef>
                <a:spcPts val="0"/>
              </a:spcBef>
              <a:buNone/>
              <a:defRPr b="1" i="0">
                <a:solidFill>
                  <a:srgbClr val="012169"/>
                </a:solidFill>
                <a:latin typeface="+mj-lt"/>
              </a:defRPr>
            </a:lvl1pPr>
          </a:lstStyle>
          <a:p>
            <a:pPr lvl="0"/>
            <a:r>
              <a:rPr lang="en-US" dirty="0"/>
              <a:t>Table Title Font is Sitka Text Bold, 28pt in Title Case</a:t>
            </a:r>
          </a:p>
        </p:txBody>
      </p:sp>
      <p:sp>
        <p:nvSpPr>
          <p:cNvPr id="27" name="Section Header">
            <a:extLst>
              <a:ext uri="{FF2B5EF4-FFF2-40B4-BE49-F238E27FC236}">
                <a16:creationId xmlns:a16="http://schemas.microsoft.com/office/drawing/2014/main" id="{84797935-B7EF-3C72-E88B-281379B6DA2E}"/>
              </a:ext>
            </a:extLst>
          </p:cNvPr>
          <p:cNvSpPr>
            <a:spLocks noGrp="1"/>
          </p:cNvSpPr>
          <p:nvPr>
            <p:ph type="body" sz="quarter" idx="30" hasCustomPrompt="1"/>
          </p:nvPr>
        </p:nvSpPr>
        <p:spPr>
          <a:xfrm>
            <a:off x="351301" y="351423"/>
            <a:ext cx="11486468" cy="169277"/>
          </a:xfrm>
          <a:prstGeom prst="rect">
            <a:avLst/>
          </a:prstGeom>
        </p:spPr>
        <p:txBody>
          <a:bodyPr wrap="square" lIns="0" tIns="0" rIns="0" bIns="0">
            <a:noAutofit/>
          </a:bodyPr>
          <a:lstStyle>
            <a:lvl1pPr marL="0" indent="0">
              <a:lnSpc>
                <a:spcPct val="100000"/>
              </a:lnSpc>
              <a:spcBef>
                <a:spcPts val="0"/>
              </a:spcBef>
              <a:buNone/>
              <a:defRPr sz="1100" b="1">
                <a:solidFill>
                  <a:srgbClr val="DC582A"/>
                </a:solidFill>
              </a:defRPr>
            </a:lvl1pPr>
          </a:lstStyle>
          <a:p>
            <a:pPr lvl="0"/>
            <a:r>
              <a:rPr lang="en-US" dirty="0"/>
              <a:t>Section Header Font is Calibri Bold, 11pt</a:t>
            </a:r>
          </a:p>
        </p:txBody>
      </p:sp>
      <p:sp>
        <p:nvSpPr>
          <p:cNvPr id="34" name="Chart Placeholder 14">
            <a:extLst>
              <a:ext uri="{FF2B5EF4-FFF2-40B4-BE49-F238E27FC236}">
                <a16:creationId xmlns:a16="http://schemas.microsoft.com/office/drawing/2014/main" id="{33E50570-AE2C-CAC6-7A19-082031B0B211}"/>
              </a:ext>
            </a:extLst>
          </p:cNvPr>
          <p:cNvSpPr>
            <a:spLocks noGrp="1"/>
          </p:cNvSpPr>
          <p:nvPr>
            <p:ph type="chart" sz="quarter" idx="51" hasCustomPrompt="1"/>
          </p:nvPr>
        </p:nvSpPr>
        <p:spPr>
          <a:xfrm>
            <a:off x="7065271" y="5003912"/>
            <a:ext cx="2212848" cy="1508673"/>
          </a:xfrm>
          <a:prstGeom prst="rect">
            <a:avLst/>
          </a:prstGeom>
        </p:spPr>
        <p:txBody>
          <a:bodyPr anchor="ctr">
            <a:noAutofit/>
          </a:bodyPr>
          <a:lstStyle>
            <a:lvl1pPr marL="0" indent="0" algn="ctr">
              <a:buNone/>
              <a:defRPr/>
            </a:lvl1pPr>
          </a:lstStyle>
          <a:p>
            <a:r>
              <a:rPr lang="en-US" dirty="0"/>
              <a:t>Click to add chart</a:t>
            </a:r>
          </a:p>
        </p:txBody>
      </p:sp>
      <p:sp>
        <p:nvSpPr>
          <p:cNvPr id="35" name="Copy">
            <a:extLst>
              <a:ext uri="{FF2B5EF4-FFF2-40B4-BE49-F238E27FC236}">
                <a16:creationId xmlns:a16="http://schemas.microsoft.com/office/drawing/2014/main" id="{6B77CC9A-4EE7-0C0F-F148-8E95C0897BD7}"/>
              </a:ext>
            </a:extLst>
          </p:cNvPr>
          <p:cNvSpPr>
            <a:spLocks noGrp="1"/>
          </p:cNvSpPr>
          <p:nvPr>
            <p:ph type="body" sz="quarter" idx="52" hasCustomPrompt="1"/>
          </p:nvPr>
        </p:nvSpPr>
        <p:spPr>
          <a:xfrm>
            <a:off x="7057452" y="4142233"/>
            <a:ext cx="2217813" cy="500282"/>
          </a:xfrm>
          <a:prstGeom prst="rect">
            <a:avLst/>
          </a:prstGeom>
        </p:spPr>
        <p:txBody>
          <a:bodyPr lIns="0" tIns="0" rIns="0" bIns="0" anchor="t">
            <a:noAutofit/>
          </a:bodyPr>
          <a:lstStyle>
            <a:lvl1pPr marL="0" indent="0" algn="ctr">
              <a:lnSpc>
                <a:spcPct val="100000"/>
              </a:lnSpc>
              <a:spcBef>
                <a:spcPts val="0"/>
              </a:spcBef>
              <a:buFont typeface="Arial" panose="020B0604020202020204" pitchFamily="34" charset="0"/>
              <a:buNone/>
              <a:defRPr sz="1600" b="1" i="0">
                <a:solidFill>
                  <a:srgbClr val="012169"/>
                </a:solidFill>
                <a:latin typeface="+mn-lt"/>
                <a:cs typeface="Calibri" panose="020F0502020204030204" pitchFamily="34" charset="0"/>
              </a:defRPr>
            </a:lvl1pPr>
            <a:lvl2pPr marL="290513" indent="-163513">
              <a:lnSpc>
                <a:spcPct val="100000"/>
              </a:lnSpc>
              <a:buFont typeface="Courier New" panose="02070309020205020404" pitchFamily="49" charset="0"/>
              <a:buChar char="o"/>
              <a:tabLst/>
              <a:defRPr sz="1400" b="1">
                <a:solidFill>
                  <a:srgbClr val="012169"/>
                </a:solidFill>
                <a:latin typeface="+mn-lt"/>
                <a:cs typeface="Calibri" panose="020F0502020204030204" pitchFamily="34" charset="0"/>
              </a:defRPr>
            </a:lvl2pPr>
            <a:lvl3pPr marL="523875" indent="-163513">
              <a:lnSpc>
                <a:spcPct val="100000"/>
              </a:lnSpc>
              <a:buFont typeface="Wingdings" pitchFamily="2" charset="2"/>
              <a:buChar char="§"/>
              <a:tabLst/>
              <a:defRPr sz="1400">
                <a:solidFill>
                  <a:srgbClr val="012169"/>
                </a:solidFill>
                <a:latin typeface="+mn-lt"/>
                <a:cs typeface="Calibri" panose="020F0502020204030204" pitchFamily="34" charset="0"/>
              </a:defRPr>
            </a:lvl3pPr>
            <a:lvl4pPr marL="744538" indent="-163513">
              <a:lnSpc>
                <a:spcPct val="100000"/>
              </a:lnSpc>
              <a:tabLst/>
              <a:defRPr sz="1200">
                <a:solidFill>
                  <a:srgbClr val="012169"/>
                </a:solidFill>
                <a:latin typeface="+mn-lt"/>
                <a:cs typeface="Calibri" panose="020F0502020204030204" pitchFamily="34" charset="0"/>
              </a:defRPr>
            </a:lvl4pPr>
          </a:lstStyle>
          <a:p>
            <a:pPr lvl="0"/>
            <a:r>
              <a:rPr lang="en-US" dirty="0"/>
              <a:t>Chart Heading font is Calibri Bold, 16pt</a:t>
            </a:r>
          </a:p>
        </p:txBody>
      </p:sp>
      <p:sp>
        <p:nvSpPr>
          <p:cNvPr id="36" name="Copy">
            <a:extLst>
              <a:ext uri="{FF2B5EF4-FFF2-40B4-BE49-F238E27FC236}">
                <a16:creationId xmlns:a16="http://schemas.microsoft.com/office/drawing/2014/main" id="{B0293993-A378-80A6-0C2F-BAB28F2CCB31}"/>
              </a:ext>
            </a:extLst>
          </p:cNvPr>
          <p:cNvSpPr>
            <a:spLocks noGrp="1"/>
          </p:cNvSpPr>
          <p:nvPr>
            <p:ph type="body" sz="quarter" idx="53" hasCustomPrompt="1"/>
          </p:nvPr>
        </p:nvSpPr>
        <p:spPr>
          <a:xfrm>
            <a:off x="9625488" y="4142232"/>
            <a:ext cx="2219039" cy="2370353"/>
          </a:xfrm>
          <a:prstGeom prst="rect">
            <a:avLst/>
          </a:prstGeom>
        </p:spPr>
        <p:txBody>
          <a:bodyPr lIns="0" tIns="0" rIns="0" bIns="0" anchor="t">
            <a:noAutofit/>
          </a:bodyPr>
          <a:lstStyle>
            <a:lvl1pPr marL="0" indent="0">
              <a:lnSpc>
                <a:spcPct val="100000"/>
              </a:lnSpc>
              <a:spcBef>
                <a:spcPts val="0"/>
              </a:spcBef>
              <a:spcAft>
                <a:spcPts val="1000"/>
              </a:spcAft>
              <a:buFont typeface="Arial" panose="020B0604020202020204" pitchFamily="34" charset="0"/>
              <a:buNone/>
              <a:defRPr sz="1200" b="0" i="0">
                <a:solidFill>
                  <a:srgbClr val="012169"/>
                </a:solidFill>
                <a:latin typeface="+mn-lt"/>
                <a:cs typeface="Calibri" panose="020F0502020204030204" pitchFamily="34" charset="0"/>
              </a:defRPr>
            </a:lvl1pPr>
            <a:lvl2pPr marL="290513" indent="-163513">
              <a:lnSpc>
                <a:spcPct val="100000"/>
              </a:lnSpc>
              <a:buFont typeface="Courier New" panose="02070309020205020404" pitchFamily="49" charset="0"/>
              <a:buChar char="o"/>
              <a:tabLst/>
              <a:defRPr sz="1400" b="1">
                <a:solidFill>
                  <a:srgbClr val="012169"/>
                </a:solidFill>
                <a:latin typeface="+mn-lt"/>
                <a:cs typeface="Calibri" panose="020F0502020204030204" pitchFamily="34" charset="0"/>
              </a:defRPr>
            </a:lvl2pPr>
            <a:lvl3pPr marL="523875" indent="-163513">
              <a:lnSpc>
                <a:spcPct val="100000"/>
              </a:lnSpc>
              <a:buFont typeface="Wingdings" pitchFamily="2" charset="2"/>
              <a:buChar char="§"/>
              <a:tabLst/>
              <a:defRPr sz="1400">
                <a:solidFill>
                  <a:srgbClr val="012169"/>
                </a:solidFill>
                <a:latin typeface="+mn-lt"/>
                <a:cs typeface="Calibri" panose="020F0502020204030204" pitchFamily="34" charset="0"/>
              </a:defRPr>
            </a:lvl3pPr>
            <a:lvl4pPr marL="744538" indent="-163513">
              <a:lnSpc>
                <a:spcPct val="100000"/>
              </a:lnSpc>
              <a:tabLst/>
              <a:defRPr sz="1200">
                <a:solidFill>
                  <a:srgbClr val="012169"/>
                </a:solidFill>
                <a:latin typeface="+mn-lt"/>
                <a:cs typeface="Calibri" panose="020F0502020204030204" pitchFamily="34" charset="0"/>
              </a:defRPr>
            </a:lvl4pPr>
          </a:lstStyle>
          <a:p>
            <a:pPr lvl="0"/>
            <a:r>
              <a:rPr lang="en-US" dirty="0"/>
              <a:t>List Font is Calibri Bold, 12pt</a:t>
            </a:r>
          </a:p>
        </p:txBody>
      </p:sp>
    </p:spTree>
    <p:extLst>
      <p:ext uri="{BB962C8B-B14F-4D97-AF65-F5344CB8AC3E}">
        <p14:creationId xmlns:p14="http://schemas.microsoft.com/office/powerpoint/2010/main" val="843572056"/>
      </p:ext>
    </p:extLst>
  </p:cSld>
  <p:clrMapOvr>
    <a:masterClrMapping/>
  </p:clrMapOvr>
  <p:extLst>
    <p:ext uri="{DCECCB84-F9BA-43D5-87BE-67443E8EF086}">
      <p15:sldGuideLst xmlns:p15="http://schemas.microsoft.com/office/powerpoint/2012/main"/>
    </p:ext>
  </p:extLst>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Cover 5b">
    <p:spTree>
      <p:nvGrpSpPr>
        <p:cNvPr id="1" name=""/>
        <p:cNvGrpSpPr/>
        <p:nvPr/>
      </p:nvGrpSpPr>
      <p:grpSpPr>
        <a:xfrm>
          <a:off x="0" y="0"/>
          <a:ext cx="0" cy="0"/>
          <a:chOff x="0" y="0"/>
          <a:chExt cx="0" cy="0"/>
        </a:xfrm>
      </p:grpSpPr>
      <p:pic>
        <p:nvPicPr>
          <p:cNvPr id="21" name="ADM Logo" descr="A green and blue logo&#10;&#10;AI-generated content may be incorrect.">
            <a:extLst>
              <a:ext uri="{FF2B5EF4-FFF2-40B4-BE49-F238E27FC236}">
                <a16:creationId xmlns:a16="http://schemas.microsoft.com/office/drawing/2014/main" id="{9E964570-7E82-BABB-51AD-A89FC1ACCB37}"/>
              </a:ext>
            </a:extLst>
          </p:cNvPr>
          <p:cNvPicPr>
            <a:picLocks noChangeAspect="1"/>
          </p:cNvPicPr>
          <p:nvPr userDrawn="1"/>
        </p:nvPicPr>
        <p:blipFill>
          <a:blip r:embed="rId2"/>
          <a:stretch>
            <a:fillRect/>
          </a:stretch>
        </p:blipFill>
        <p:spPr>
          <a:xfrm>
            <a:off x="513118" y="1163498"/>
            <a:ext cx="1701800" cy="1270000"/>
          </a:xfrm>
          <a:prstGeom prst="rect">
            <a:avLst/>
          </a:prstGeom>
        </p:spPr>
      </p:pic>
      <p:cxnSp>
        <p:nvCxnSpPr>
          <p:cNvPr id="22" name="Pipe">
            <a:extLst>
              <a:ext uri="{FF2B5EF4-FFF2-40B4-BE49-F238E27FC236}">
                <a16:creationId xmlns:a16="http://schemas.microsoft.com/office/drawing/2014/main" id="{D20EFE1D-4F04-EB38-31F8-7630D495EC08}"/>
              </a:ext>
            </a:extLst>
          </p:cNvPr>
          <p:cNvCxnSpPr/>
          <p:nvPr userDrawn="1"/>
        </p:nvCxnSpPr>
        <p:spPr>
          <a:xfrm>
            <a:off x="2751667" y="1163498"/>
            <a:ext cx="0" cy="1279101"/>
          </a:xfrm>
          <a:prstGeom prst="line">
            <a:avLst/>
          </a:prstGeom>
          <a:ln w="25400">
            <a:solidFill>
              <a:srgbClr val="012169"/>
            </a:solidFill>
          </a:ln>
        </p:spPr>
        <p:style>
          <a:lnRef idx="1">
            <a:schemeClr val="accent1"/>
          </a:lnRef>
          <a:fillRef idx="0">
            <a:schemeClr val="accent1"/>
          </a:fillRef>
          <a:effectRef idx="0">
            <a:schemeClr val="accent1"/>
          </a:effectRef>
          <a:fontRef idx="minor">
            <a:schemeClr val="tx1"/>
          </a:fontRef>
        </p:style>
      </p:cxnSp>
      <p:sp>
        <p:nvSpPr>
          <p:cNvPr id="88" name="Leaf 13">
            <a:extLst>
              <a:ext uri="{FF2B5EF4-FFF2-40B4-BE49-F238E27FC236}">
                <a16:creationId xmlns:a16="http://schemas.microsoft.com/office/drawing/2014/main" id="{2C94D55E-BB1D-E625-BBC3-8134D40ED243}"/>
              </a:ext>
            </a:extLst>
          </p:cNvPr>
          <p:cNvSpPr>
            <a:spLocks noGrp="1"/>
          </p:cNvSpPr>
          <p:nvPr>
            <p:ph type="pic" sz="quarter" idx="19"/>
          </p:nvPr>
        </p:nvSpPr>
        <p:spPr>
          <a:xfrm>
            <a:off x="10297976" y="5211983"/>
            <a:ext cx="1897375" cy="1294316"/>
          </a:xfrm>
          <a:custGeom>
            <a:avLst/>
            <a:gdLst>
              <a:gd name="connsiteX0" fmla="*/ 1269772 w 1897375"/>
              <a:gd name="connsiteY0" fmla="*/ 0 h 1294316"/>
              <a:gd name="connsiteX1" fmla="*/ 1897375 w 1897375"/>
              <a:gd name="connsiteY1" fmla="*/ 0 h 1294316"/>
              <a:gd name="connsiteX2" fmla="*/ 1897375 w 1897375"/>
              <a:gd name="connsiteY2" fmla="*/ 1051256 h 1294316"/>
              <a:gd name="connsiteX3" fmla="*/ 1188858 w 1897375"/>
              <a:gd name="connsiteY3" fmla="*/ 1294316 h 1294316"/>
              <a:gd name="connsiteX4" fmla="*/ 59148 w 1897375"/>
              <a:gd name="connsiteY4" fmla="*/ 1294316 h 1294316"/>
              <a:gd name="connsiteX5" fmla="*/ 3615 w 1897375"/>
              <a:gd name="connsiteY5" fmla="*/ 1216578 h 1294316"/>
              <a:gd name="connsiteX6" fmla="*/ 223296 w 1897375"/>
              <a:gd name="connsiteY6" fmla="*/ 645815 h 1294316"/>
              <a:gd name="connsiteX7" fmla="*/ 1269772 w 1897375"/>
              <a:gd name="connsiteY7" fmla="*/ 0 h 1294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97375" h="1294316">
                <a:moveTo>
                  <a:pt x="1269772" y="0"/>
                </a:moveTo>
                <a:lnTo>
                  <a:pt x="1897375" y="0"/>
                </a:lnTo>
                <a:lnTo>
                  <a:pt x="1897375" y="1051256"/>
                </a:lnTo>
                <a:cubicBezTo>
                  <a:pt x="1702819" y="1205710"/>
                  <a:pt x="1455309" y="1294316"/>
                  <a:pt x="1188858" y="1294316"/>
                </a:cubicBezTo>
                <a:lnTo>
                  <a:pt x="59148" y="1294316"/>
                </a:lnTo>
                <a:cubicBezTo>
                  <a:pt x="18819" y="1294316"/>
                  <a:pt x="-10557" y="1253273"/>
                  <a:pt x="3615" y="1216578"/>
                </a:cubicBezTo>
                <a:lnTo>
                  <a:pt x="223296" y="645815"/>
                </a:lnTo>
                <a:cubicBezTo>
                  <a:pt x="389634" y="213397"/>
                  <a:pt x="794464" y="0"/>
                  <a:pt x="1269772" y="0"/>
                </a:cubicBezTo>
                <a:close/>
              </a:path>
            </a:pathLst>
          </a:custGeom>
          <a:pattFill prst="pct20">
            <a:fgClr>
              <a:schemeClr val="accent1"/>
            </a:fgClr>
            <a:bgClr>
              <a:schemeClr val="bg1"/>
            </a:bgClr>
          </a:pattFill>
        </p:spPr>
        <p:txBody>
          <a:bodyPr wrap="square" anchor="ctr">
            <a:noAutofit/>
          </a:bodyPr>
          <a:lstStyle>
            <a:lvl1pPr marL="0" indent="0" algn="ctr">
              <a:buNone/>
              <a:defRPr sz="1000" b="1"/>
            </a:lvl1pPr>
          </a:lstStyle>
          <a:p>
            <a:r>
              <a:rPr lang="en-US"/>
              <a:t>Click icon to add picture</a:t>
            </a:r>
          </a:p>
        </p:txBody>
      </p:sp>
      <p:sp>
        <p:nvSpPr>
          <p:cNvPr id="3" name="Leaf 12">
            <a:extLst>
              <a:ext uri="{FF2B5EF4-FFF2-40B4-BE49-F238E27FC236}">
                <a16:creationId xmlns:a16="http://schemas.microsoft.com/office/drawing/2014/main" id="{1B4D566E-13E5-F37C-1AFF-83DC72C40350}"/>
              </a:ext>
            </a:extLst>
          </p:cNvPr>
          <p:cNvSpPr/>
          <p:nvPr/>
        </p:nvSpPr>
        <p:spPr>
          <a:xfrm>
            <a:off x="8464173" y="5360490"/>
            <a:ext cx="1869596" cy="995521"/>
          </a:xfrm>
          <a:custGeom>
            <a:avLst/>
            <a:gdLst>
              <a:gd name="connsiteX0" fmla="*/ 1817622 w 1869596"/>
              <a:gd name="connsiteY0" fmla="*/ 38741 h 995521"/>
              <a:gd name="connsiteX1" fmla="*/ 1828340 w 1869596"/>
              <a:gd name="connsiteY1" fmla="*/ 44811 h 995521"/>
              <a:gd name="connsiteX2" fmla="*/ 1830148 w 1869596"/>
              <a:gd name="connsiteY2" fmla="*/ 54625 h 995521"/>
              <a:gd name="connsiteX3" fmla="*/ 1672342 w 1869596"/>
              <a:gd name="connsiteY3" fmla="*/ 436873 h 995521"/>
              <a:gd name="connsiteX4" fmla="*/ 1672084 w 1869596"/>
              <a:gd name="connsiteY4" fmla="*/ 437389 h 995521"/>
              <a:gd name="connsiteX5" fmla="*/ 1672084 w 1869596"/>
              <a:gd name="connsiteY5" fmla="*/ 437906 h 995521"/>
              <a:gd name="connsiteX6" fmla="*/ 907202 w 1869596"/>
              <a:gd name="connsiteY6" fmla="*/ 956910 h 995521"/>
              <a:gd name="connsiteX7" fmla="*/ 45079 w 1869596"/>
              <a:gd name="connsiteY7" fmla="*/ 956910 h 995521"/>
              <a:gd name="connsiteX8" fmla="*/ 39914 w 1869596"/>
              <a:gd name="connsiteY8" fmla="*/ 953811 h 995521"/>
              <a:gd name="connsiteX9" fmla="*/ 39010 w 1869596"/>
              <a:gd name="connsiteY9" fmla="*/ 949678 h 995521"/>
              <a:gd name="connsiteX10" fmla="*/ 206631 w 1869596"/>
              <a:gd name="connsiteY10" fmla="*/ 510610 h 995521"/>
              <a:gd name="connsiteX11" fmla="*/ 969188 w 1869596"/>
              <a:gd name="connsiteY11" fmla="*/ 38741 h 995521"/>
              <a:gd name="connsiteX12" fmla="*/ 1817751 w 1869596"/>
              <a:gd name="connsiteY12" fmla="*/ 38741 h 995521"/>
              <a:gd name="connsiteX13" fmla="*/ 1817622 w 1869596"/>
              <a:gd name="connsiteY13" fmla="*/ 0 h 995521"/>
              <a:gd name="connsiteX14" fmla="*/ 969059 w 1869596"/>
              <a:gd name="connsiteY14" fmla="*/ 0 h 995521"/>
              <a:gd name="connsiteX15" fmla="*/ 170343 w 1869596"/>
              <a:gd name="connsiteY15" fmla="*/ 496792 h 995521"/>
              <a:gd name="connsiteX16" fmla="*/ 2722 w 1869596"/>
              <a:gd name="connsiteY16" fmla="*/ 935731 h 995521"/>
              <a:gd name="connsiteX17" fmla="*/ 45079 w 1869596"/>
              <a:gd name="connsiteY17" fmla="*/ 995522 h 995521"/>
              <a:gd name="connsiteX18" fmla="*/ 907331 w 1869596"/>
              <a:gd name="connsiteY18" fmla="*/ 995522 h 995521"/>
              <a:gd name="connsiteX19" fmla="*/ 1708242 w 1869596"/>
              <a:gd name="connsiteY19" fmla="*/ 451594 h 995521"/>
              <a:gd name="connsiteX20" fmla="*/ 1866436 w 1869596"/>
              <a:gd name="connsiteY20" fmla="*/ 68701 h 995521"/>
              <a:gd name="connsiteX21" fmla="*/ 1817751 w 1869596"/>
              <a:gd name="connsiteY21" fmla="*/ 0 h 995521"/>
              <a:gd name="connsiteX22" fmla="*/ 1817751 w 1869596"/>
              <a:gd name="connsiteY22" fmla="*/ 0 h 9955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869596" h="995521">
                <a:moveTo>
                  <a:pt x="1817622" y="38741"/>
                </a:moveTo>
                <a:cubicBezTo>
                  <a:pt x="1823562" y="38741"/>
                  <a:pt x="1827178" y="43003"/>
                  <a:pt x="1828340" y="44811"/>
                </a:cubicBezTo>
                <a:cubicBezTo>
                  <a:pt x="1829631" y="46748"/>
                  <a:pt x="1831569" y="50493"/>
                  <a:pt x="1830148" y="54625"/>
                </a:cubicBezTo>
                <a:lnTo>
                  <a:pt x="1672342" y="436873"/>
                </a:lnTo>
                <a:lnTo>
                  <a:pt x="1672084" y="437389"/>
                </a:lnTo>
                <a:lnTo>
                  <a:pt x="1672084" y="437906"/>
                </a:lnTo>
                <a:cubicBezTo>
                  <a:pt x="1551469" y="753260"/>
                  <a:pt x="1251354" y="956910"/>
                  <a:pt x="907202" y="956910"/>
                </a:cubicBezTo>
                <a:lnTo>
                  <a:pt x="45079" y="956910"/>
                </a:lnTo>
                <a:cubicBezTo>
                  <a:pt x="42238" y="956910"/>
                  <a:pt x="40560" y="954714"/>
                  <a:pt x="39914" y="953811"/>
                </a:cubicBezTo>
                <a:cubicBezTo>
                  <a:pt x="39397" y="953036"/>
                  <a:pt x="38364" y="951228"/>
                  <a:pt x="39010" y="949678"/>
                </a:cubicBezTo>
                <a:lnTo>
                  <a:pt x="206631" y="510610"/>
                </a:lnTo>
                <a:cubicBezTo>
                  <a:pt x="321046" y="210753"/>
                  <a:pt x="599080" y="38741"/>
                  <a:pt x="969188" y="38741"/>
                </a:cubicBezTo>
                <a:lnTo>
                  <a:pt x="1817751" y="38741"/>
                </a:lnTo>
                <a:moveTo>
                  <a:pt x="1817622" y="0"/>
                </a:moveTo>
                <a:lnTo>
                  <a:pt x="969059" y="0"/>
                </a:lnTo>
                <a:cubicBezTo>
                  <a:pt x="606440" y="0"/>
                  <a:pt x="297414" y="164134"/>
                  <a:pt x="170343" y="496792"/>
                </a:cubicBezTo>
                <a:lnTo>
                  <a:pt x="2722" y="935731"/>
                </a:lnTo>
                <a:cubicBezTo>
                  <a:pt x="-7996" y="964012"/>
                  <a:pt x="14345" y="995522"/>
                  <a:pt x="45079" y="995522"/>
                </a:cubicBezTo>
                <a:lnTo>
                  <a:pt x="907331" y="995522"/>
                </a:lnTo>
                <a:cubicBezTo>
                  <a:pt x="1267496" y="995522"/>
                  <a:pt x="1582075" y="781928"/>
                  <a:pt x="1708242" y="451594"/>
                </a:cubicBezTo>
                <a:lnTo>
                  <a:pt x="1866436" y="68701"/>
                </a:lnTo>
                <a:cubicBezTo>
                  <a:pt x="1878833" y="36288"/>
                  <a:pt x="1853135" y="0"/>
                  <a:pt x="1817751" y="0"/>
                </a:cubicBezTo>
                <a:lnTo>
                  <a:pt x="1817751" y="0"/>
                </a:lnTo>
                <a:close/>
              </a:path>
            </a:pathLst>
          </a:custGeom>
          <a:solidFill>
            <a:schemeClr val="accent2"/>
          </a:solidFill>
          <a:ln w="12872" cap="flat">
            <a:noFill/>
            <a:prstDash val="solid"/>
            <a:miter/>
          </a:ln>
        </p:spPr>
        <p:txBody>
          <a:bodyPr rtlCol="0" anchor="ctr">
            <a:noAutofit/>
          </a:bodyPr>
          <a:lstStyle/>
          <a:p>
            <a:endParaRPr lang="en-US"/>
          </a:p>
        </p:txBody>
      </p:sp>
      <p:sp>
        <p:nvSpPr>
          <p:cNvPr id="86" name="Leaf 11">
            <a:extLst>
              <a:ext uri="{FF2B5EF4-FFF2-40B4-BE49-F238E27FC236}">
                <a16:creationId xmlns:a16="http://schemas.microsoft.com/office/drawing/2014/main" id="{F446987A-5DCC-A9C9-0919-A49448CABD20}"/>
              </a:ext>
            </a:extLst>
          </p:cNvPr>
          <p:cNvSpPr>
            <a:spLocks noGrp="1"/>
          </p:cNvSpPr>
          <p:nvPr>
            <p:ph type="pic" sz="quarter" idx="18"/>
          </p:nvPr>
        </p:nvSpPr>
        <p:spPr>
          <a:xfrm>
            <a:off x="6421531" y="5306683"/>
            <a:ext cx="2080712" cy="1103896"/>
          </a:xfrm>
          <a:custGeom>
            <a:avLst/>
            <a:gdLst>
              <a:gd name="connsiteX0" fmla="*/ 1078580 w 2080712"/>
              <a:gd name="connsiteY0" fmla="*/ 0 h 1103896"/>
              <a:gd name="connsiteX1" fmla="*/ 2022935 w 2080712"/>
              <a:gd name="connsiteY1" fmla="*/ 0 h 1103896"/>
              <a:gd name="connsiteX2" fmla="*/ 2023063 w 2080712"/>
              <a:gd name="connsiteY2" fmla="*/ 0 h 1103896"/>
              <a:gd name="connsiteX3" fmla="*/ 2077207 w 2080712"/>
              <a:gd name="connsiteY3" fmla="*/ 76241 h 1103896"/>
              <a:gd name="connsiteX4" fmla="*/ 1901273 w 2080712"/>
              <a:gd name="connsiteY4" fmla="*/ 500758 h 1103896"/>
              <a:gd name="connsiteX5" fmla="*/ 1009904 w 2080712"/>
              <a:gd name="connsiteY5" fmla="*/ 1103896 h 1103896"/>
              <a:gd name="connsiteX6" fmla="*/ 50246 w 2080712"/>
              <a:gd name="connsiteY6" fmla="*/ 1103896 h 1103896"/>
              <a:gd name="connsiteX7" fmla="*/ 3047 w 2080712"/>
              <a:gd name="connsiteY7" fmla="*/ 1037650 h 1103896"/>
              <a:gd name="connsiteX8" fmla="*/ 189655 w 2080712"/>
              <a:gd name="connsiteY8" fmla="*/ 550859 h 1103896"/>
              <a:gd name="connsiteX9" fmla="*/ 1078580 w 2080712"/>
              <a:gd name="connsiteY9" fmla="*/ 0 h 1103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80712" h="1103896">
                <a:moveTo>
                  <a:pt x="1078580" y="0"/>
                </a:moveTo>
                <a:lnTo>
                  <a:pt x="2022935" y="0"/>
                </a:lnTo>
                <a:lnTo>
                  <a:pt x="2023063" y="0"/>
                </a:lnTo>
                <a:cubicBezTo>
                  <a:pt x="2062417" y="0"/>
                  <a:pt x="2090967" y="40235"/>
                  <a:pt x="2077207" y="76241"/>
                </a:cubicBezTo>
                <a:lnTo>
                  <a:pt x="1901273" y="500758"/>
                </a:lnTo>
                <a:cubicBezTo>
                  <a:pt x="1760836" y="866972"/>
                  <a:pt x="1410770" y="1103896"/>
                  <a:pt x="1009904" y="1103896"/>
                </a:cubicBezTo>
                <a:lnTo>
                  <a:pt x="50246" y="1103896"/>
                </a:lnTo>
                <a:cubicBezTo>
                  <a:pt x="15908" y="1103896"/>
                  <a:pt x="-8913" y="1068915"/>
                  <a:pt x="3047" y="1037650"/>
                </a:cubicBezTo>
                <a:lnTo>
                  <a:pt x="189655" y="550859"/>
                </a:lnTo>
                <a:cubicBezTo>
                  <a:pt x="330993" y="181954"/>
                  <a:pt x="674886" y="0"/>
                  <a:pt x="1078580" y="0"/>
                </a:cubicBezTo>
                <a:close/>
              </a:path>
            </a:pathLst>
          </a:custGeom>
          <a:pattFill prst="pct20">
            <a:fgClr>
              <a:schemeClr val="accent1"/>
            </a:fgClr>
            <a:bgClr>
              <a:schemeClr val="bg1"/>
            </a:bgClr>
          </a:pattFill>
        </p:spPr>
        <p:txBody>
          <a:bodyPr wrap="square" anchor="ctr">
            <a:noAutofit/>
          </a:bodyPr>
          <a:lstStyle>
            <a:lvl1pPr marL="0" indent="0" algn="ctr">
              <a:buNone/>
              <a:defRPr sz="1000" b="1"/>
            </a:lvl1pPr>
          </a:lstStyle>
          <a:p>
            <a:r>
              <a:rPr lang="en-US"/>
              <a:t>Click icon to add picture</a:t>
            </a:r>
          </a:p>
        </p:txBody>
      </p:sp>
      <p:sp>
        <p:nvSpPr>
          <p:cNvPr id="66" name="Leaf 10">
            <a:extLst>
              <a:ext uri="{FF2B5EF4-FFF2-40B4-BE49-F238E27FC236}">
                <a16:creationId xmlns:a16="http://schemas.microsoft.com/office/drawing/2014/main" id="{D0FDBD40-2BCF-25AC-B584-995AEC0346EC}"/>
              </a:ext>
            </a:extLst>
          </p:cNvPr>
          <p:cNvSpPr/>
          <p:nvPr/>
        </p:nvSpPr>
        <p:spPr>
          <a:xfrm>
            <a:off x="4394111" y="5305722"/>
            <a:ext cx="2080711" cy="1103896"/>
          </a:xfrm>
          <a:custGeom>
            <a:avLst/>
            <a:gdLst>
              <a:gd name="connsiteX0" fmla="*/ 2022934 w 2080711"/>
              <a:gd name="connsiteY0" fmla="*/ 0 h 1103896"/>
              <a:gd name="connsiteX1" fmla="*/ 1078579 w 2080711"/>
              <a:gd name="connsiteY1" fmla="*/ 0 h 1103896"/>
              <a:gd name="connsiteX2" fmla="*/ 189654 w 2080711"/>
              <a:gd name="connsiteY2" fmla="*/ 550859 h 1103896"/>
              <a:gd name="connsiteX3" fmla="*/ 3046 w 2080711"/>
              <a:gd name="connsiteY3" fmla="*/ 1037650 h 1103896"/>
              <a:gd name="connsiteX4" fmla="*/ 50245 w 2080711"/>
              <a:gd name="connsiteY4" fmla="*/ 1103896 h 1103896"/>
              <a:gd name="connsiteX5" fmla="*/ 1009903 w 2080711"/>
              <a:gd name="connsiteY5" fmla="*/ 1103896 h 1103896"/>
              <a:gd name="connsiteX6" fmla="*/ 1901272 w 2080711"/>
              <a:gd name="connsiteY6" fmla="*/ 500758 h 1103896"/>
              <a:gd name="connsiteX7" fmla="*/ 2077206 w 2080711"/>
              <a:gd name="connsiteY7" fmla="*/ 76241 h 1103896"/>
              <a:gd name="connsiteX8" fmla="*/ 2023062 w 2080711"/>
              <a:gd name="connsiteY8" fmla="*/ 0 h 1103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80711" h="1103896">
                <a:moveTo>
                  <a:pt x="2022934" y="0"/>
                </a:moveTo>
                <a:lnTo>
                  <a:pt x="1078579" y="0"/>
                </a:lnTo>
                <a:cubicBezTo>
                  <a:pt x="674885" y="0"/>
                  <a:pt x="330992" y="181954"/>
                  <a:pt x="189654" y="550859"/>
                </a:cubicBezTo>
                <a:lnTo>
                  <a:pt x="3046" y="1037650"/>
                </a:lnTo>
                <a:cubicBezTo>
                  <a:pt x="-8914" y="1068915"/>
                  <a:pt x="15907" y="1103896"/>
                  <a:pt x="50245" y="1103896"/>
                </a:cubicBezTo>
                <a:lnTo>
                  <a:pt x="1009903" y="1103896"/>
                </a:lnTo>
                <a:cubicBezTo>
                  <a:pt x="1410769" y="1103896"/>
                  <a:pt x="1760835" y="866972"/>
                  <a:pt x="1901272" y="500758"/>
                </a:cubicBezTo>
                <a:lnTo>
                  <a:pt x="2077206" y="76241"/>
                </a:lnTo>
                <a:cubicBezTo>
                  <a:pt x="2090966" y="40235"/>
                  <a:pt x="2062416" y="0"/>
                  <a:pt x="2023062" y="0"/>
                </a:cubicBezTo>
                <a:close/>
              </a:path>
            </a:pathLst>
          </a:custGeom>
          <a:solidFill>
            <a:schemeClr val="accent3"/>
          </a:solidFill>
          <a:ln w="12818" cap="flat">
            <a:noFill/>
            <a:prstDash val="solid"/>
            <a:miter/>
          </a:ln>
        </p:spPr>
        <p:txBody>
          <a:bodyPr rtlCol="0" anchor="ctr">
            <a:noAutofit/>
          </a:bodyPr>
          <a:lstStyle/>
          <a:p>
            <a:endParaRPr lang="en-US"/>
          </a:p>
        </p:txBody>
      </p:sp>
      <p:sp>
        <p:nvSpPr>
          <p:cNvPr id="84" name="Leaf 9">
            <a:extLst>
              <a:ext uri="{FF2B5EF4-FFF2-40B4-BE49-F238E27FC236}">
                <a16:creationId xmlns:a16="http://schemas.microsoft.com/office/drawing/2014/main" id="{60E97E20-D3DA-1A55-7107-1CC5304D417A}"/>
              </a:ext>
            </a:extLst>
          </p:cNvPr>
          <p:cNvSpPr>
            <a:spLocks noGrp="1"/>
          </p:cNvSpPr>
          <p:nvPr>
            <p:ph type="pic" sz="quarter" idx="17"/>
          </p:nvPr>
        </p:nvSpPr>
        <p:spPr>
          <a:xfrm>
            <a:off x="1942596" y="5186155"/>
            <a:ext cx="2545532" cy="1347251"/>
          </a:xfrm>
          <a:custGeom>
            <a:avLst/>
            <a:gdLst>
              <a:gd name="connsiteX0" fmla="*/ 1319592 w 2545532"/>
              <a:gd name="connsiteY0" fmla="*/ 0 h 1347251"/>
              <a:gd name="connsiteX1" fmla="*/ 2474956 w 2545532"/>
              <a:gd name="connsiteY1" fmla="*/ 0 h 1347251"/>
              <a:gd name="connsiteX2" fmla="*/ 2541239 w 2545532"/>
              <a:gd name="connsiteY2" fmla="*/ 92989 h 1347251"/>
              <a:gd name="connsiteX3" fmla="*/ 2325918 w 2545532"/>
              <a:gd name="connsiteY3" fmla="*/ 611143 h 1347251"/>
              <a:gd name="connsiteX4" fmla="*/ 1235420 w 2545532"/>
              <a:gd name="connsiteY4" fmla="*/ 1347251 h 1347251"/>
              <a:gd name="connsiteX5" fmla="*/ 61394 w 2545532"/>
              <a:gd name="connsiteY5" fmla="*/ 1347251 h 1347251"/>
              <a:gd name="connsiteX6" fmla="*/ 3735 w 2545532"/>
              <a:gd name="connsiteY6" fmla="*/ 1266285 h 1347251"/>
              <a:gd name="connsiteX7" fmla="*/ 232054 w 2545532"/>
              <a:gd name="connsiteY7" fmla="*/ 672155 h 1347251"/>
              <a:gd name="connsiteX8" fmla="*/ 1319592 w 2545532"/>
              <a:gd name="connsiteY8" fmla="*/ 0 h 13472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45532" h="1347251">
                <a:moveTo>
                  <a:pt x="1319592" y="0"/>
                </a:moveTo>
                <a:lnTo>
                  <a:pt x="2474956" y="0"/>
                </a:lnTo>
                <a:cubicBezTo>
                  <a:pt x="2523091" y="0"/>
                  <a:pt x="2558098" y="49117"/>
                  <a:pt x="2541239" y="92989"/>
                </a:cubicBezTo>
                <a:lnTo>
                  <a:pt x="2325918" y="611143"/>
                </a:lnTo>
                <a:cubicBezTo>
                  <a:pt x="2154229" y="1058180"/>
                  <a:pt x="1725906" y="1347251"/>
                  <a:pt x="1235420" y="1347251"/>
                </a:cubicBezTo>
                <a:lnTo>
                  <a:pt x="61394" y="1347251"/>
                </a:lnTo>
                <a:cubicBezTo>
                  <a:pt x="19565" y="1347251"/>
                  <a:pt x="-10937" y="1304530"/>
                  <a:pt x="3735" y="1266285"/>
                </a:cubicBezTo>
                <a:lnTo>
                  <a:pt x="232054" y="672155"/>
                </a:lnTo>
                <a:cubicBezTo>
                  <a:pt x="405030" y="222048"/>
                  <a:pt x="825759" y="0"/>
                  <a:pt x="1319592" y="0"/>
                </a:cubicBezTo>
                <a:close/>
              </a:path>
            </a:pathLst>
          </a:custGeom>
          <a:pattFill prst="pct20">
            <a:fgClr>
              <a:schemeClr val="accent1"/>
            </a:fgClr>
            <a:bgClr>
              <a:schemeClr val="bg1"/>
            </a:bgClr>
          </a:pattFill>
        </p:spPr>
        <p:txBody>
          <a:bodyPr wrap="square" anchor="ctr">
            <a:noAutofit/>
          </a:bodyPr>
          <a:lstStyle>
            <a:lvl1pPr marL="0" indent="0" algn="ctr">
              <a:buNone/>
              <a:defRPr sz="1000" b="1"/>
            </a:lvl1pPr>
          </a:lstStyle>
          <a:p>
            <a:r>
              <a:rPr lang="en-US"/>
              <a:t>Click icon to add picture</a:t>
            </a:r>
          </a:p>
        </p:txBody>
      </p:sp>
      <p:sp>
        <p:nvSpPr>
          <p:cNvPr id="5" name="Leaf 8">
            <a:extLst>
              <a:ext uri="{FF2B5EF4-FFF2-40B4-BE49-F238E27FC236}">
                <a16:creationId xmlns:a16="http://schemas.microsoft.com/office/drawing/2014/main" id="{220BE929-D379-91ED-6867-D4B9FA7E7154}"/>
              </a:ext>
            </a:extLst>
          </p:cNvPr>
          <p:cNvSpPr/>
          <p:nvPr/>
        </p:nvSpPr>
        <p:spPr>
          <a:xfrm>
            <a:off x="-4027" y="5308706"/>
            <a:ext cx="2042426" cy="1092244"/>
          </a:xfrm>
          <a:custGeom>
            <a:avLst/>
            <a:gdLst>
              <a:gd name="connsiteX0" fmla="*/ 1985874 w 2042426"/>
              <a:gd name="connsiteY0" fmla="*/ 38870 h 1092244"/>
              <a:gd name="connsiteX1" fmla="*/ 2000663 w 2042426"/>
              <a:gd name="connsiteY1" fmla="*/ 47135 h 1092244"/>
              <a:gd name="connsiteX2" fmla="*/ 2003107 w 2042426"/>
              <a:gd name="connsiteY2" fmla="*/ 61340 h 1092244"/>
              <a:gd name="connsiteX3" fmla="*/ 1830646 w 2042426"/>
              <a:gd name="connsiteY3" fmla="*/ 480779 h 1092244"/>
              <a:gd name="connsiteX4" fmla="*/ 1830389 w 2042426"/>
              <a:gd name="connsiteY4" fmla="*/ 481295 h 1092244"/>
              <a:gd name="connsiteX5" fmla="*/ 1830389 w 2042426"/>
              <a:gd name="connsiteY5" fmla="*/ 481812 h 1092244"/>
              <a:gd name="connsiteX6" fmla="*/ 991234 w 2042426"/>
              <a:gd name="connsiteY6" fmla="*/ 1053633 h 1092244"/>
              <a:gd name="connsiteX7" fmla="*/ 49323 w 2042426"/>
              <a:gd name="connsiteY7" fmla="*/ 1053633 h 1092244"/>
              <a:gd name="connsiteX8" fmla="*/ 40577 w 2042426"/>
              <a:gd name="connsiteY8" fmla="*/ 1048597 h 1092244"/>
              <a:gd name="connsiteX9" fmla="*/ 39163 w 2042426"/>
              <a:gd name="connsiteY9" fmla="*/ 1040590 h 1092244"/>
              <a:gd name="connsiteX10" fmla="*/ 222298 w 2042426"/>
              <a:gd name="connsiteY10" fmla="*/ 559036 h 1092244"/>
              <a:gd name="connsiteX11" fmla="*/ 1058881 w 2042426"/>
              <a:gd name="connsiteY11" fmla="*/ 38870 h 1092244"/>
              <a:gd name="connsiteX12" fmla="*/ 1985874 w 2042426"/>
              <a:gd name="connsiteY12" fmla="*/ 38870 h 1092244"/>
              <a:gd name="connsiteX13" fmla="*/ 1985874 w 2042426"/>
              <a:gd name="connsiteY13" fmla="*/ 129 h 1092244"/>
              <a:gd name="connsiteX14" fmla="*/ 1058881 w 2042426"/>
              <a:gd name="connsiteY14" fmla="*/ 129 h 1092244"/>
              <a:gd name="connsiteX15" fmla="*/ 186160 w 2042426"/>
              <a:gd name="connsiteY15" fmla="*/ 545089 h 1092244"/>
              <a:gd name="connsiteX16" fmla="*/ 3024 w 2042426"/>
              <a:gd name="connsiteY16" fmla="*/ 1026643 h 1092244"/>
              <a:gd name="connsiteX17" fmla="*/ 49323 w 2042426"/>
              <a:gd name="connsiteY17" fmla="*/ 1092245 h 1092244"/>
              <a:gd name="connsiteX18" fmla="*/ 991362 w 2042426"/>
              <a:gd name="connsiteY18" fmla="*/ 1092245 h 1092244"/>
              <a:gd name="connsiteX19" fmla="*/ 1866270 w 2042426"/>
              <a:gd name="connsiteY19" fmla="*/ 495501 h 1092244"/>
              <a:gd name="connsiteX20" fmla="*/ 2038988 w 2042426"/>
              <a:gd name="connsiteY20" fmla="*/ 75416 h 1092244"/>
              <a:gd name="connsiteX21" fmla="*/ 1985745 w 2042426"/>
              <a:gd name="connsiteY21" fmla="*/ 0 h 1092244"/>
              <a:gd name="connsiteX22" fmla="*/ 1985745 w 2042426"/>
              <a:gd name="connsiteY22" fmla="*/ 0 h 1092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042426" h="1092244">
                <a:moveTo>
                  <a:pt x="1985874" y="38870"/>
                </a:moveTo>
                <a:cubicBezTo>
                  <a:pt x="1994233" y="38870"/>
                  <a:pt x="1998991" y="44682"/>
                  <a:pt x="2000663" y="47135"/>
                </a:cubicBezTo>
                <a:cubicBezTo>
                  <a:pt x="2002206" y="49331"/>
                  <a:pt x="2005293" y="55013"/>
                  <a:pt x="2003107" y="61340"/>
                </a:cubicBezTo>
                <a:lnTo>
                  <a:pt x="1830646" y="480779"/>
                </a:lnTo>
                <a:lnTo>
                  <a:pt x="1830389" y="481295"/>
                </a:lnTo>
                <a:lnTo>
                  <a:pt x="1830389" y="481812"/>
                </a:lnTo>
                <a:cubicBezTo>
                  <a:pt x="1698053" y="829192"/>
                  <a:pt x="1368821" y="1053633"/>
                  <a:pt x="991234" y="1053633"/>
                </a:cubicBezTo>
                <a:lnTo>
                  <a:pt x="49323" y="1053633"/>
                </a:lnTo>
                <a:cubicBezTo>
                  <a:pt x="44436" y="1053633"/>
                  <a:pt x="41606" y="1050146"/>
                  <a:pt x="40577" y="1048597"/>
                </a:cubicBezTo>
                <a:cubicBezTo>
                  <a:pt x="39549" y="1047047"/>
                  <a:pt x="37877" y="1043818"/>
                  <a:pt x="39163" y="1040590"/>
                </a:cubicBezTo>
                <a:lnTo>
                  <a:pt x="222298" y="559036"/>
                </a:lnTo>
                <a:cubicBezTo>
                  <a:pt x="347946" y="228444"/>
                  <a:pt x="652871" y="38870"/>
                  <a:pt x="1058881" y="38870"/>
                </a:cubicBezTo>
                <a:lnTo>
                  <a:pt x="1985874" y="38870"/>
                </a:lnTo>
                <a:moveTo>
                  <a:pt x="1985874" y="129"/>
                </a:moveTo>
                <a:lnTo>
                  <a:pt x="1058881" y="129"/>
                </a:lnTo>
                <a:cubicBezTo>
                  <a:pt x="662517" y="129"/>
                  <a:pt x="324926" y="180147"/>
                  <a:pt x="186160" y="545089"/>
                </a:cubicBezTo>
                <a:lnTo>
                  <a:pt x="3024" y="1026643"/>
                </a:lnTo>
                <a:cubicBezTo>
                  <a:pt x="-8807" y="1057636"/>
                  <a:pt x="15628" y="1092245"/>
                  <a:pt x="49323" y="1092245"/>
                </a:cubicBezTo>
                <a:lnTo>
                  <a:pt x="991362" y="1092245"/>
                </a:lnTo>
                <a:cubicBezTo>
                  <a:pt x="1384897" y="1092245"/>
                  <a:pt x="1728533" y="857860"/>
                  <a:pt x="1866270" y="495501"/>
                </a:cubicBezTo>
                <a:lnTo>
                  <a:pt x="2038988" y="75416"/>
                </a:lnTo>
                <a:cubicBezTo>
                  <a:pt x="2052491" y="39774"/>
                  <a:pt x="2024455" y="0"/>
                  <a:pt x="1985745" y="0"/>
                </a:cubicBezTo>
                <a:lnTo>
                  <a:pt x="1985745" y="0"/>
                </a:lnTo>
                <a:close/>
              </a:path>
            </a:pathLst>
          </a:custGeom>
          <a:solidFill>
            <a:schemeClr val="accent6"/>
          </a:solidFill>
          <a:ln w="12818" cap="flat">
            <a:noFill/>
            <a:prstDash val="solid"/>
            <a:miter/>
          </a:ln>
        </p:spPr>
        <p:txBody>
          <a:bodyPr rtlCol="0" anchor="ctr">
            <a:noAutofit/>
          </a:bodyPr>
          <a:lstStyle/>
          <a:p>
            <a:endParaRPr lang="en-US"/>
          </a:p>
        </p:txBody>
      </p:sp>
      <p:sp>
        <p:nvSpPr>
          <p:cNvPr id="6" name="Leaf 7">
            <a:extLst>
              <a:ext uri="{FF2B5EF4-FFF2-40B4-BE49-F238E27FC236}">
                <a16:creationId xmlns:a16="http://schemas.microsoft.com/office/drawing/2014/main" id="{A0B0B077-C19E-5A9A-81A8-006440E2A721}"/>
              </a:ext>
            </a:extLst>
          </p:cNvPr>
          <p:cNvSpPr/>
          <p:nvPr/>
        </p:nvSpPr>
        <p:spPr>
          <a:xfrm>
            <a:off x="11744368" y="3864968"/>
            <a:ext cx="441619" cy="821267"/>
          </a:xfrm>
          <a:custGeom>
            <a:avLst/>
            <a:gdLst>
              <a:gd name="connsiteX0" fmla="*/ 441619 w 441619"/>
              <a:gd name="connsiteY0" fmla="*/ 0 h 821267"/>
              <a:gd name="connsiteX1" fmla="*/ 164188 w 441619"/>
              <a:gd name="connsiteY1" fmla="*/ 343689 h 821267"/>
              <a:gd name="connsiteX2" fmla="*/ 2640 w 441619"/>
              <a:gd name="connsiteY2" fmla="*/ 764050 h 821267"/>
              <a:gd name="connsiteX3" fmla="*/ 43443 w 441619"/>
              <a:gd name="connsiteY3" fmla="*/ 821268 h 821267"/>
              <a:gd name="connsiteX4" fmla="*/ 441619 w 441619"/>
              <a:gd name="connsiteY4" fmla="*/ 821268 h 821267"/>
              <a:gd name="connsiteX5" fmla="*/ 441619 w 441619"/>
              <a:gd name="connsiteY5" fmla="*/ 0 h 821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1619" h="821267">
                <a:moveTo>
                  <a:pt x="441619" y="0"/>
                </a:moveTo>
                <a:cubicBezTo>
                  <a:pt x="318700" y="78834"/>
                  <a:pt x="221874" y="193269"/>
                  <a:pt x="164188" y="343689"/>
                </a:cubicBezTo>
                <a:lnTo>
                  <a:pt x="2640" y="764050"/>
                </a:lnTo>
                <a:cubicBezTo>
                  <a:pt x="-7720" y="791133"/>
                  <a:pt x="13768" y="821268"/>
                  <a:pt x="43443" y="821268"/>
                </a:cubicBezTo>
                <a:lnTo>
                  <a:pt x="441619" y="821268"/>
                </a:lnTo>
                <a:lnTo>
                  <a:pt x="441619" y="0"/>
                </a:lnTo>
                <a:close/>
              </a:path>
            </a:pathLst>
          </a:custGeom>
          <a:solidFill>
            <a:schemeClr val="accent1"/>
          </a:solidFill>
          <a:ln w="12791" cap="flat">
            <a:noFill/>
            <a:prstDash val="solid"/>
            <a:miter/>
          </a:ln>
        </p:spPr>
        <p:txBody>
          <a:bodyPr rtlCol="0" anchor="ctr">
            <a:noAutofit/>
          </a:bodyPr>
          <a:lstStyle/>
          <a:p>
            <a:endParaRPr lang="en-US"/>
          </a:p>
        </p:txBody>
      </p:sp>
      <p:sp>
        <p:nvSpPr>
          <p:cNvPr id="82" name="Leaf 6">
            <a:extLst>
              <a:ext uri="{FF2B5EF4-FFF2-40B4-BE49-F238E27FC236}">
                <a16:creationId xmlns:a16="http://schemas.microsoft.com/office/drawing/2014/main" id="{4611F52B-E2BD-3457-1B06-AD5C8C5C557F}"/>
              </a:ext>
            </a:extLst>
          </p:cNvPr>
          <p:cNvSpPr>
            <a:spLocks noGrp="1"/>
          </p:cNvSpPr>
          <p:nvPr>
            <p:ph type="pic" sz="quarter" idx="16"/>
          </p:nvPr>
        </p:nvSpPr>
        <p:spPr>
          <a:xfrm>
            <a:off x="9730935" y="3646955"/>
            <a:ext cx="2016437" cy="1080882"/>
          </a:xfrm>
          <a:custGeom>
            <a:avLst/>
            <a:gdLst>
              <a:gd name="connsiteX0" fmla="*/ 1960558 w 2016437"/>
              <a:gd name="connsiteY0" fmla="*/ 0 h 1080882"/>
              <a:gd name="connsiteX1" fmla="*/ 2013039 w 2016437"/>
              <a:gd name="connsiteY1" fmla="*/ 74642 h 1080882"/>
              <a:gd name="connsiteX2" fmla="*/ 1842509 w 2016437"/>
              <a:gd name="connsiteY2" fmla="*/ 490336 h 1080882"/>
              <a:gd name="connsiteX3" fmla="*/ 978692 w 2016437"/>
              <a:gd name="connsiteY3" fmla="*/ 1080882 h 1080882"/>
              <a:gd name="connsiteX4" fmla="*/ 48664 w 2016437"/>
              <a:gd name="connsiteY4" fmla="*/ 1080882 h 1080882"/>
              <a:gd name="connsiteX5" fmla="*/ 2984 w 2016437"/>
              <a:gd name="connsiteY5" fmla="*/ 1015926 h 1080882"/>
              <a:gd name="connsiteX6" fmla="*/ 183780 w 2016437"/>
              <a:gd name="connsiteY6" fmla="*/ 539408 h 1080882"/>
              <a:gd name="connsiteX7" fmla="*/ 1045287 w 2016437"/>
              <a:gd name="connsiteY7" fmla="*/ 129 h 1080882"/>
              <a:gd name="connsiteX8" fmla="*/ 1960558 w 2016437"/>
              <a:gd name="connsiteY8" fmla="*/ 129 h 1080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16437" h="1080882">
                <a:moveTo>
                  <a:pt x="1960558" y="0"/>
                </a:moveTo>
                <a:cubicBezTo>
                  <a:pt x="1998668" y="0"/>
                  <a:pt x="2026384" y="39387"/>
                  <a:pt x="2013039" y="74642"/>
                </a:cubicBezTo>
                <a:lnTo>
                  <a:pt x="1842509" y="490336"/>
                </a:lnTo>
                <a:cubicBezTo>
                  <a:pt x="1706495" y="848951"/>
                  <a:pt x="1367230" y="1080882"/>
                  <a:pt x="978692" y="1080882"/>
                </a:cubicBezTo>
                <a:lnTo>
                  <a:pt x="48664" y="1080882"/>
                </a:lnTo>
                <a:cubicBezTo>
                  <a:pt x="15431" y="1080882"/>
                  <a:pt x="-8692" y="1046531"/>
                  <a:pt x="2984" y="1015926"/>
                </a:cubicBezTo>
                <a:lnTo>
                  <a:pt x="183780" y="539408"/>
                </a:lnTo>
                <a:cubicBezTo>
                  <a:pt x="320821" y="178210"/>
                  <a:pt x="654055" y="129"/>
                  <a:pt x="1045287" y="129"/>
                </a:cubicBezTo>
                <a:lnTo>
                  <a:pt x="1960558" y="129"/>
                </a:lnTo>
                <a:close/>
              </a:path>
            </a:pathLst>
          </a:custGeom>
          <a:pattFill prst="pct20">
            <a:fgClr>
              <a:schemeClr val="accent1"/>
            </a:fgClr>
            <a:bgClr>
              <a:schemeClr val="bg1"/>
            </a:bgClr>
          </a:pattFill>
        </p:spPr>
        <p:txBody>
          <a:bodyPr wrap="square" anchor="ctr">
            <a:noAutofit/>
          </a:bodyPr>
          <a:lstStyle>
            <a:lvl1pPr marL="0" indent="0" algn="ctr">
              <a:buNone/>
              <a:defRPr sz="1000" b="1"/>
            </a:lvl1pPr>
          </a:lstStyle>
          <a:p>
            <a:r>
              <a:rPr lang="en-US"/>
              <a:t>Click icon to add picture</a:t>
            </a:r>
          </a:p>
        </p:txBody>
      </p:sp>
      <p:sp>
        <p:nvSpPr>
          <p:cNvPr id="63" name="Leaf 5">
            <a:extLst>
              <a:ext uri="{FF2B5EF4-FFF2-40B4-BE49-F238E27FC236}">
                <a16:creationId xmlns:a16="http://schemas.microsoft.com/office/drawing/2014/main" id="{A2F636F6-FFB7-CCAE-1DC2-28860942C2FE}"/>
              </a:ext>
            </a:extLst>
          </p:cNvPr>
          <p:cNvSpPr/>
          <p:nvPr/>
        </p:nvSpPr>
        <p:spPr>
          <a:xfrm>
            <a:off x="7706031" y="3656274"/>
            <a:ext cx="2010699" cy="1066379"/>
          </a:xfrm>
          <a:custGeom>
            <a:avLst/>
            <a:gdLst>
              <a:gd name="connsiteX0" fmla="*/ 1954883 w 2010699"/>
              <a:gd name="connsiteY0" fmla="*/ 0 h 1066379"/>
              <a:gd name="connsiteX1" fmla="*/ 1042268 w 2010699"/>
              <a:gd name="connsiteY1" fmla="*/ 0 h 1066379"/>
              <a:gd name="connsiteX2" fmla="*/ 183245 w 2010699"/>
              <a:gd name="connsiteY2" fmla="*/ 532096 h 1066379"/>
              <a:gd name="connsiteX3" fmla="*/ 2969 w 2010699"/>
              <a:gd name="connsiteY3" fmla="*/ 1002327 h 1066379"/>
              <a:gd name="connsiteX4" fmla="*/ 48555 w 2010699"/>
              <a:gd name="connsiteY4" fmla="*/ 1066380 h 1066379"/>
              <a:gd name="connsiteX5" fmla="*/ 975892 w 2010699"/>
              <a:gd name="connsiteY5" fmla="*/ 1066380 h 1066379"/>
              <a:gd name="connsiteX6" fmla="*/ 1837239 w 2010699"/>
              <a:gd name="connsiteY6" fmla="*/ 483736 h 1066379"/>
              <a:gd name="connsiteX7" fmla="*/ 2007313 w 2010699"/>
              <a:gd name="connsiteY7" fmla="*/ 73570 h 1066379"/>
              <a:gd name="connsiteX8" fmla="*/ 1955013 w 2010699"/>
              <a:gd name="connsiteY8" fmla="*/ 0 h 1066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10699" h="1066379">
                <a:moveTo>
                  <a:pt x="1954883" y="0"/>
                </a:moveTo>
                <a:lnTo>
                  <a:pt x="1042268" y="0"/>
                </a:lnTo>
                <a:cubicBezTo>
                  <a:pt x="652144" y="0"/>
                  <a:pt x="319873" y="175822"/>
                  <a:pt x="183245" y="532096"/>
                </a:cubicBezTo>
                <a:lnTo>
                  <a:pt x="2969" y="1002327"/>
                </a:lnTo>
                <a:cubicBezTo>
                  <a:pt x="-8653" y="1032553"/>
                  <a:pt x="15366" y="1066380"/>
                  <a:pt x="48555" y="1066380"/>
                </a:cubicBezTo>
                <a:lnTo>
                  <a:pt x="975892" y="1066380"/>
                </a:lnTo>
                <a:cubicBezTo>
                  <a:pt x="1363304" y="1066380"/>
                  <a:pt x="1701645" y="837566"/>
                  <a:pt x="1837239" y="483736"/>
                </a:cubicBezTo>
                <a:lnTo>
                  <a:pt x="2007313" y="73570"/>
                </a:lnTo>
                <a:cubicBezTo>
                  <a:pt x="2020614" y="38843"/>
                  <a:pt x="1992979" y="0"/>
                  <a:pt x="1955013" y="0"/>
                </a:cubicBezTo>
                <a:close/>
              </a:path>
            </a:pathLst>
          </a:custGeom>
          <a:solidFill>
            <a:srgbClr val="BBDDE6"/>
          </a:solidFill>
          <a:ln w="12883" cap="flat">
            <a:noFill/>
            <a:prstDash val="solid"/>
            <a:miter/>
          </a:ln>
        </p:spPr>
        <p:txBody>
          <a:bodyPr rtlCol="0" anchor="ctr">
            <a:noAutofit/>
          </a:bodyPr>
          <a:lstStyle/>
          <a:p>
            <a:endParaRPr lang="en-US"/>
          </a:p>
        </p:txBody>
      </p:sp>
      <p:sp>
        <p:nvSpPr>
          <p:cNvPr id="76" name="Leaf 4">
            <a:extLst>
              <a:ext uri="{FF2B5EF4-FFF2-40B4-BE49-F238E27FC236}">
                <a16:creationId xmlns:a16="http://schemas.microsoft.com/office/drawing/2014/main" id="{A2D574B7-C8D0-F4F1-D912-D81BC56A0B25}"/>
              </a:ext>
            </a:extLst>
          </p:cNvPr>
          <p:cNvSpPr>
            <a:spLocks noGrp="1"/>
          </p:cNvSpPr>
          <p:nvPr>
            <p:ph type="pic" sz="quarter" idx="13"/>
          </p:nvPr>
        </p:nvSpPr>
        <p:spPr>
          <a:xfrm>
            <a:off x="5216784" y="3517948"/>
            <a:ext cx="2545531" cy="1347251"/>
          </a:xfrm>
          <a:custGeom>
            <a:avLst/>
            <a:gdLst>
              <a:gd name="connsiteX0" fmla="*/ 1319591 w 2545531"/>
              <a:gd name="connsiteY0" fmla="*/ 0 h 1347251"/>
              <a:gd name="connsiteX1" fmla="*/ 2474955 w 2545531"/>
              <a:gd name="connsiteY1" fmla="*/ 0 h 1347251"/>
              <a:gd name="connsiteX2" fmla="*/ 2541237 w 2545531"/>
              <a:gd name="connsiteY2" fmla="*/ 92989 h 1347251"/>
              <a:gd name="connsiteX3" fmla="*/ 2325917 w 2545531"/>
              <a:gd name="connsiteY3" fmla="*/ 611143 h 1347251"/>
              <a:gd name="connsiteX4" fmla="*/ 1235419 w 2545531"/>
              <a:gd name="connsiteY4" fmla="*/ 1347251 h 1347251"/>
              <a:gd name="connsiteX5" fmla="*/ 61393 w 2545531"/>
              <a:gd name="connsiteY5" fmla="*/ 1347251 h 1347251"/>
              <a:gd name="connsiteX6" fmla="*/ 3734 w 2545531"/>
              <a:gd name="connsiteY6" fmla="*/ 1266285 h 1347251"/>
              <a:gd name="connsiteX7" fmla="*/ 232053 w 2545531"/>
              <a:gd name="connsiteY7" fmla="*/ 672155 h 1347251"/>
              <a:gd name="connsiteX8" fmla="*/ 1319591 w 2545531"/>
              <a:gd name="connsiteY8" fmla="*/ 0 h 13472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45531" h="1347251">
                <a:moveTo>
                  <a:pt x="1319591" y="0"/>
                </a:moveTo>
                <a:lnTo>
                  <a:pt x="2474955" y="0"/>
                </a:lnTo>
                <a:cubicBezTo>
                  <a:pt x="2523090" y="0"/>
                  <a:pt x="2558097" y="49117"/>
                  <a:pt x="2541237" y="92989"/>
                </a:cubicBezTo>
                <a:lnTo>
                  <a:pt x="2325917" y="611143"/>
                </a:lnTo>
                <a:cubicBezTo>
                  <a:pt x="2154228" y="1058180"/>
                  <a:pt x="1725905" y="1347251"/>
                  <a:pt x="1235419" y="1347251"/>
                </a:cubicBezTo>
                <a:lnTo>
                  <a:pt x="61393" y="1347251"/>
                </a:lnTo>
                <a:cubicBezTo>
                  <a:pt x="19565" y="1347251"/>
                  <a:pt x="-10938" y="1304530"/>
                  <a:pt x="3734" y="1266285"/>
                </a:cubicBezTo>
                <a:lnTo>
                  <a:pt x="232053" y="672155"/>
                </a:lnTo>
                <a:cubicBezTo>
                  <a:pt x="405029" y="222048"/>
                  <a:pt x="825758" y="0"/>
                  <a:pt x="1319591" y="0"/>
                </a:cubicBezTo>
                <a:close/>
              </a:path>
            </a:pathLst>
          </a:custGeom>
          <a:pattFill prst="pct20">
            <a:fgClr>
              <a:schemeClr val="accent1"/>
            </a:fgClr>
            <a:bgClr>
              <a:schemeClr val="bg1"/>
            </a:bgClr>
          </a:pattFill>
        </p:spPr>
        <p:txBody>
          <a:bodyPr wrap="square" anchor="ctr">
            <a:noAutofit/>
          </a:bodyPr>
          <a:lstStyle>
            <a:lvl1pPr marL="0" indent="0" algn="ctr">
              <a:buNone/>
              <a:defRPr sz="1000" b="1"/>
            </a:lvl1pPr>
          </a:lstStyle>
          <a:p>
            <a:r>
              <a:rPr lang="en-US"/>
              <a:t>Click icon to add picture</a:t>
            </a:r>
          </a:p>
        </p:txBody>
      </p:sp>
      <p:sp>
        <p:nvSpPr>
          <p:cNvPr id="78" name="Leaf 3">
            <a:extLst>
              <a:ext uri="{FF2B5EF4-FFF2-40B4-BE49-F238E27FC236}">
                <a16:creationId xmlns:a16="http://schemas.microsoft.com/office/drawing/2014/main" id="{56487721-F64A-DE3C-ADA1-D2AB5A02C42A}"/>
              </a:ext>
            </a:extLst>
          </p:cNvPr>
          <p:cNvSpPr>
            <a:spLocks noGrp="1"/>
          </p:cNvSpPr>
          <p:nvPr>
            <p:ph type="pic" sz="quarter" idx="14"/>
          </p:nvPr>
        </p:nvSpPr>
        <p:spPr>
          <a:xfrm>
            <a:off x="3264362" y="3655695"/>
            <a:ext cx="2010700" cy="1066380"/>
          </a:xfrm>
          <a:custGeom>
            <a:avLst/>
            <a:gdLst>
              <a:gd name="connsiteX0" fmla="*/ 1042268 w 2010700"/>
              <a:gd name="connsiteY0" fmla="*/ 0 h 1066380"/>
              <a:gd name="connsiteX1" fmla="*/ 1954884 w 2010700"/>
              <a:gd name="connsiteY1" fmla="*/ 0 h 1066380"/>
              <a:gd name="connsiteX2" fmla="*/ 1955013 w 2010700"/>
              <a:gd name="connsiteY2" fmla="*/ 0 h 1066380"/>
              <a:gd name="connsiteX3" fmla="*/ 2007314 w 2010700"/>
              <a:gd name="connsiteY3" fmla="*/ 73570 h 1066380"/>
              <a:gd name="connsiteX4" fmla="*/ 1837240 w 2010700"/>
              <a:gd name="connsiteY4" fmla="*/ 483736 h 1066380"/>
              <a:gd name="connsiteX5" fmla="*/ 975892 w 2010700"/>
              <a:gd name="connsiteY5" fmla="*/ 1066380 h 1066380"/>
              <a:gd name="connsiteX6" fmla="*/ 48555 w 2010700"/>
              <a:gd name="connsiteY6" fmla="*/ 1066380 h 1066380"/>
              <a:gd name="connsiteX7" fmla="*/ 2969 w 2010700"/>
              <a:gd name="connsiteY7" fmla="*/ 1002327 h 1066380"/>
              <a:gd name="connsiteX8" fmla="*/ 183245 w 2010700"/>
              <a:gd name="connsiteY8" fmla="*/ 532096 h 1066380"/>
              <a:gd name="connsiteX9" fmla="*/ 1042268 w 2010700"/>
              <a:gd name="connsiteY9" fmla="*/ 0 h 1066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10700" h="1066380">
                <a:moveTo>
                  <a:pt x="1042268" y="0"/>
                </a:moveTo>
                <a:lnTo>
                  <a:pt x="1954884" y="0"/>
                </a:lnTo>
                <a:lnTo>
                  <a:pt x="1955013" y="0"/>
                </a:lnTo>
                <a:cubicBezTo>
                  <a:pt x="1992979" y="0"/>
                  <a:pt x="2020615" y="38843"/>
                  <a:pt x="2007314" y="73570"/>
                </a:cubicBezTo>
                <a:lnTo>
                  <a:pt x="1837240" y="483736"/>
                </a:lnTo>
                <a:cubicBezTo>
                  <a:pt x="1701645" y="837566"/>
                  <a:pt x="1363304" y="1066380"/>
                  <a:pt x="975892" y="1066380"/>
                </a:cubicBezTo>
                <a:lnTo>
                  <a:pt x="48555" y="1066380"/>
                </a:lnTo>
                <a:cubicBezTo>
                  <a:pt x="15366" y="1066380"/>
                  <a:pt x="-8653" y="1032553"/>
                  <a:pt x="2969" y="1002327"/>
                </a:cubicBezTo>
                <a:lnTo>
                  <a:pt x="183245" y="532096"/>
                </a:lnTo>
                <a:cubicBezTo>
                  <a:pt x="319873" y="175822"/>
                  <a:pt x="652144" y="0"/>
                  <a:pt x="1042268" y="0"/>
                </a:cubicBezTo>
                <a:close/>
              </a:path>
            </a:pathLst>
          </a:custGeom>
          <a:pattFill prst="pct20">
            <a:fgClr>
              <a:schemeClr val="accent1"/>
            </a:fgClr>
            <a:bgClr>
              <a:schemeClr val="bg1"/>
            </a:bgClr>
          </a:pattFill>
        </p:spPr>
        <p:txBody>
          <a:bodyPr wrap="square" anchor="ctr">
            <a:noAutofit/>
          </a:bodyPr>
          <a:lstStyle>
            <a:lvl1pPr marL="0" indent="0" algn="ctr">
              <a:buNone/>
              <a:defRPr sz="1000" b="1"/>
            </a:lvl1pPr>
          </a:lstStyle>
          <a:p>
            <a:r>
              <a:rPr lang="en-US"/>
              <a:t>Click icon to add picture</a:t>
            </a:r>
          </a:p>
        </p:txBody>
      </p:sp>
      <p:sp>
        <p:nvSpPr>
          <p:cNvPr id="2" name="Leaf 2">
            <a:extLst>
              <a:ext uri="{FF2B5EF4-FFF2-40B4-BE49-F238E27FC236}">
                <a16:creationId xmlns:a16="http://schemas.microsoft.com/office/drawing/2014/main" id="{253B0834-B16F-7F1A-14DD-9C24E8C54CDE}"/>
              </a:ext>
            </a:extLst>
          </p:cNvPr>
          <p:cNvSpPr/>
          <p:nvPr/>
        </p:nvSpPr>
        <p:spPr>
          <a:xfrm>
            <a:off x="1619564" y="3752328"/>
            <a:ext cx="1632275" cy="869642"/>
          </a:xfrm>
          <a:custGeom>
            <a:avLst/>
            <a:gdLst>
              <a:gd name="connsiteX0" fmla="*/ 1586870 w 1632275"/>
              <a:gd name="connsiteY0" fmla="*/ 38688 h 869642"/>
              <a:gd name="connsiteX1" fmla="*/ 1592394 w 1632275"/>
              <a:gd name="connsiteY1" fmla="*/ 41901 h 869642"/>
              <a:gd name="connsiteX2" fmla="*/ 1593422 w 1632275"/>
              <a:gd name="connsiteY2" fmla="*/ 46143 h 869642"/>
              <a:gd name="connsiteX3" fmla="*/ 1455697 w 1632275"/>
              <a:gd name="connsiteY3" fmla="*/ 379810 h 869642"/>
              <a:gd name="connsiteX4" fmla="*/ 1455440 w 1632275"/>
              <a:gd name="connsiteY4" fmla="*/ 380324 h 869642"/>
              <a:gd name="connsiteX5" fmla="*/ 1455440 w 1632275"/>
              <a:gd name="connsiteY5" fmla="*/ 380838 h 869642"/>
              <a:gd name="connsiteX6" fmla="*/ 791993 w 1632275"/>
              <a:gd name="connsiteY6" fmla="*/ 831212 h 869642"/>
              <a:gd name="connsiteX7" fmla="*/ 39385 w 1632275"/>
              <a:gd name="connsiteY7" fmla="*/ 831212 h 869642"/>
              <a:gd name="connsiteX8" fmla="*/ 38742 w 1632275"/>
              <a:gd name="connsiteY8" fmla="*/ 830569 h 869642"/>
              <a:gd name="connsiteX9" fmla="*/ 184819 w 1632275"/>
              <a:gd name="connsiteY9" fmla="*/ 447803 h 869642"/>
              <a:gd name="connsiteX10" fmla="*/ 846210 w 1632275"/>
              <a:gd name="connsiteY10" fmla="*/ 38688 h 869642"/>
              <a:gd name="connsiteX11" fmla="*/ 1586998 w 1632275"/>
              <a:gd name="connsiteY11" fmla="*/ 38688 h 869642"/>
              <a:gd name="connsiteX12" fmla="*/ 1586870 w 1632275"/>
              <a:gd name="connsiteY12" fmla="*/ 129 h 869642"/>
              <a:gd name="connsiteX13" fmla="*/ 846081 w 1632275"/>
              <a:gd name="connsiteY13" fmla="*/ 129 h 869642"/>
              <a:gd name="connsiteX14" fmla="*/ 148717 w 1632275"/>
              <a:gd name="connsiteY14" fmla="*/ 434050 h 869642"/>
              <a:gd name="connsiteX15" fmla="*/ 2384 w 1632275"/>
              <a:gd name="connsiteY15" fmla="*/ 817459 h 869642"/>
              <a:gd name="connsiteX16" fmla="*/ 39385 w 1632275"/>
              <a:gd name="connsiteY16" fmla="*/ 869643 h 869642"/>
              <a:gd name="connsiteX17" fmla="*/ 792122 w 1632275"/>
              <a:gd name="connsiteY17" fmla="*/ 869643 h 869642"/>
              <a:gd name="connsiteX18" fmla="*/ 1491413 w 1632275"/>
              <a:gd name="connsiteY18" fmla="*/ 394462 h 869642"/>
              <a:gd name="connsiteX19" fmla="*/ 1629524 w 1632275"/>
              <a:gd name="connsiteY19" fmla="*/ 60024 h 869642"/>
              <a:gd name="connsiteX20" fmla="*/ 1586998 w 1632275"/>
              <a:gd name="connsiteY20" fmla="*/ 0 h 869642"/>
              <a:gd name="connsiteX21" fmla="*/ 1586998 w 1632275"/>
              <a:gd name="connsiteY21" fmla="*/ 0 h 8696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632275" h="869642">
                <a:moveTo>
                  <a:pt x="1586870" y="38688"/>
                </a:moveTo>
                <a:cubicBezTo>
                  <a:pt x="1589825" y="38688"/>
                  <a:pt x="1591752" y="40873"/>
                  <a:pt x="1592394" y="41901"/>
                </a:cubicBezTo>
                <a:cubicBezTo>
                  <a:pt x="1592908" y="42672"/>
                  <a:pt x="1593936" y="44472"/>
                  <a:pt x="1593422" y="46143"/>
                </a:cubicBezTo>
                <a:lnTo>
                  <a:pt x="1455697" y="379810"/>
                </a:lnTo>
                <a:lnTo>
                  <a:pt x="1455440" y="380324"/>
                </a:lnTo>
                <a:lnTo>
                  <a:pt x="1455440" y="380838"/>
                </a:lnTo>
                <a:cubicBezTo>
                  <a:pt x="1350861" y="654353"/>
                  <a:pt x="1090570" y="831212"/>
                  <a:pt x="791993" y="831212"/>
                </a:cubicBezTo>
                <a:lnTo>
                  <a:pt x="39385" y="831212"/>
                </a:lnTo>
                <a:cubicBezTo>
                  <a:pt x="39385" y="831212"/>
                  <a:pt x="38871" y="830826"/>
                  <a:pt x="38742" y="830569"/>
                </a:cubicBezTo>
                <a:lnTo>
                  <a:pt x="184819" y="447803"/>
                </a:lnTo>
                <a:cubicBezTo>
                  <a:pt x="284002" y="187784"/>
                  <a:pt x="525150" y="38688"/>
                  <a:pt x="846210" y="38688"/>
                </a:cubicBezTo>
                <a:lnTo>
                  <a:pt x="1586998" y="38688"/>
                </a:lnTo>
                <a:moveTo>
                  <a:pt x="1586870" y="129"/>
                </a:moveTo>
                <a:lnTo>
                  <a:pt x="846081" y="129"/>
                </a:lnTo>
                <a:cubicBezTo>
                  <a:pt x="529390" y="129"/>
                  <a:pt x="259591" y="143441"/>
                  <a:pt x="148717" y="434050"/>
                </a:cubicBezTo>
                <a:lnTo>
                  <a:pt x="2384" y="817459"/>
                </a:lnTo>
                <a:cubicBezTo>
                  <a:pt x="-6995" y="842137"/>
                  <a:pt x="12533" y="869643"/>
                  <a:pt x="39385" y="869643"/>
                </a:cubicBezTo>
                <a:lnTo>
                  <a:pt x="792122" y="869643"/>
                </a:lnTo>
                <a:cubicBezTo>
                  <a:pt x="1106629" y="869643"/>
                  <a:pt x="1381181" y="683015"/>
                  <a:pt x="1491413" y="394462"/>
                </a:cubicBezTo>
                <a:lnTo>
                  <a:pt x="1629524" y="60024"/>
                </a:lnTo>
                <a:cubicBezTo>
                  <a:pt x="1640316" y="31747"/>
                  <a:pt x="1617961" y="0"/>
                  <a:pt x="1586998" y="0"/>
                </a:cubicBezTo>
                <a:lnTo>
                  <a:pt x="1586998" y="0"/>
                </a:lnTo>
                <a:close/>
              </a:path>
            </a:pathLst>
          </a:custGeom>
          <a:solidFill>
            <a:srgbClr val="8AD5DF"/>
          </a:solidFill>
          <a:ln w="12822" cap="flat">
            <a:noFill/>
            <a:prstDash val="solid"/>
            <a:miter/>
          </a:ln>
        </p:spPr>
        <p:txBody>
          <a:bodyPr rtlCol="0" anchor="ctr">
            <a:noAutofit/>
          </a:bodyPr>
          <a:lstStyle/>
          <a:p>
            <a:endParaRPr lang="en-US"/>
          </a:p>
        </p:txBody>
      </p:sp>
      <p:sp>
        <p:nvSpPr>
          <p:cNvPr id="80" name="Leaf 1">
            <a:extLst>
              <a:ext uri="{FF2B5EF4-FFF2-40B4-BE49-F238E27FC236}">
                <a16:creationId xmlns:a16="http://schemas.microsoft.com/office/drawing/2014/main" id="{388A4844-6FC6-8699-593F-B6661A525AF4}"/>
              </a:ext>
            </a:extLst>
          </p:cNvPr>
          <p:cNvSpPr>
            <a:spLocks noGrp="1"/>
          </p:cNvSpPr>
          <p:nvPr>
            <p:ph type="pic" sz="quarter" idx="15"/>
          </p:nvPr>
        </p:nvSpPr>
        <p:spPr>
          <a:xfrm>
            <a:off x="1" y="3647086"/>
            <a:ext cx="1624623" cy="1080752"/>
          </a:xfrm>
          <a:custGeom>
            <a:avLst/>
            <a:gdLst>
              <a:gd name="connsiteX0" fmla="*/ 652548 w 1624623"/>
              <a:gd name="connsiteY0" fmla="*/ 0 h 1080752"/>
              <a:gd name="connsiteX1" fmla="*/ 1568684 w 1624623"/>
              <a:gd name="connsiteY1" fmla="*/ 0 h 1080752"/>
              <a:gd name="connsiteX2" fmla="*/ 1621222 w 1624623"/>
              <a:gd name="connsiteY2" fmla="*/ 74512 h 1080752"/>
              <a:gd name="connsiteX3" fmla="*/ 1450506 w 1624623"/>
              <a:gd name="connsiteY3" fmla="*/ 490206 h 1080752"/>
              <a:gd name="connsiteX4" fmla="*/ 585752 w 1624623"/>
              <a:gd name="connsiteY4" fmla="*/ 1080752 h 1080752"/>
              <a:gd name="connsiteX5" fmla="*/ 0 w 1624623"/>
              <a:gd name="connsiteY5" fmla="*/ 1080752 h 1080752"/>
              <a:gd name="connsiteX6" fmla="*/ 0 w 1624623"/>
              <a:gd name="connsiteY6" fmla="*/ 227540 h 1080752"/>
              <a:gd name="connsiteX7" fmla="*/ 652548 w 1624623"/>
              <a:gd name="connsiteY7" fmla="*/ 0 h 10807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24623" h="1080752">
                <a:moveTo>
                  <a:pt x="652548" y="0"/>
                </a:moveTo>
                <a:lnTo>
                  <a:pt x="1568684" y="0"/>
                </a:lnTo>
                <a:cubicBezTo>
                  <a:pt x="1606835" y="0"/>
                  <a:pt x="1634581" y="39258"/>
                  <a:pt x="1621222" y="74512"/>
                </a:cubicBezTo>
                <a:lnTo>
                  <a:pt x="1450506" y="490206"/>
                </a:lnTo>
                <a:cubicBezTo>
                  <a:pt x="1314344" y="848821"/>
                  <a:pt x="974711" y="1080752"/>
                  <a:pt x="585752" y="1080752"/>
                </a:cubicBezTo>
                <a:lnTo>
                  <a:pt x="0" y="1080752"/>
                </a:lnTo>
                <a:lnTo>
                  <a:pt x="0" y="227540"/>
                </a:lnTo>
                <a:cubicBezTo>
                  <a:pt x="167504" y="75416"/>
                  <a:pt x="397694" y="0"/>
                  <a:pt x="652548" y="0"/>
                </a:cubicBezTo>
                <a:close/>
              </a:path>
            </a:pathLst>
          </a:custGeom>
          <a:pattFill prst="pct20">
            <a:fgClr>
              <a:schemeClr val="accent1"/>
            </a:fgClr>
            <a:bgClr>
              <a:schemeClr val="bg1"/>
            </a:bgClr>
          </a:pattFill>
        </p:spPr>
        <p:txBody>
          <a:bodyPr wrap="square" anchor="ctr">
            <a:noAutofit/>
          </a:bodyPr>
          <a:lstStyle>
            <a:lvl1pPr marL="0" indent="0" algn="ctr">
              <a:buNone/>
              <a:defRPr sz="1000" b="1"/>
            </a:lvl1pPr>
          </a:lstStyle>
          <a:p>
            <a:r>
              <a:rPr lang="en-US"/>
              <a:t>Click icon to add picture</a:t>
            </a:r>
          </a:p>
        </p:txBody>
      </p:sp>
      <p:sp>
        <p:nvSpPr>
          <p:cNvPr id="7" name="Title">
            <a:extLst>
              <a:ext uri="{FF2B5EF4-FFF2-40B4-BE49-F238E27FC236}">
                <a16:creationId xmlns:a16="http://schemas.microsoft.com/office/drawing/2014/main" id="{0208B0FD-DDD8-E43C-8049-AD0D25D950E5}"/>
              </a:ext>
            </a:extLst>
          </p:cNvPr>
          <p:cNvSpPr>
            <a:spLocks noGrp="1"/>
          </p:cNvSpPr>
          <p:nvPr>
            <p:ph type="body" sz="quarter" idx="32" hasCustomPrompt="1"/>
          </p:nvPr>
        </p:nvSpPr>
        <p:spPr>
          <a:xfrm>
            <a:off x="3302389" y="1405492"/>
            <a:ext cx="8543039" cy="1147004"/>
          </a:xfrm>
          <a:prstGeom prst="rect">
            <a:avLst/>
          </a:prstGeom>
        </p:spPr>
        <p:txBody>
          <a:bodyPr wrap="square" lIns="0" tIns="0" rIns="0" bIns="0">
            <a:noAutofit/>
          </a:bodyPr>
          <a:lstStyle>
            <a:lvl1pPr marL="0" indent="0">
              <a:lnSpc>
                <a:spcPct val="100000"/>
              </a:lnSpc>
              <a:spcBef>
                <a:spcPts val="0"/>
              </a:spcBef>
              <a:buNone/>
              <a:defRPr sz="3600" b="1" i="0">
                <a:solidFill>
                  <a:srgbClr val="012169"/>
                </a:solidFill>
                <a:latin typeface="+mj-lt"/>
              </a:defRPr>
            </a:lvl1pPr>
          </a:lstStyle>
          <a:p>
            <a:pPr lvl="0"/>
            <a:r>
              <a:rPr lang="en-US"/>
              <a:t>Title Font is Sitka Text Bold, </a:t>
            </a:r>
            <a:br>
              <a:rPr lang="en-US"/>
            </a:br>
            <a:r>
              <a:rPr lang="en-US"/>
              <a:t>36pt in Title Case</a:t>
            </a:r>
          </a:p>
        </p:txBody>
      </p:sp>
      <p:sp>
        <p:nvSpPr>
          <p:cNvPr id="8" name="Section Header">
            <a:extLst>
              <a:ext uri="{FF2B5EF4-FFF2-40B4-BE49-F238E27FC236}">
                <a16:creationId xmlns:a16="http://schemas.microsoft.com/office/drawing/2014/main" id="{CC6DAA10-1043-E404-7C4D-1B9408A70657}"/>
              </a:ext>
            </a:extLst>
          </p:cNvPr>
          <p:cNvSpPr>
            <a:spLocks noGrp="1"/>
          </p:cNvSpPr>
          <p:nvPr>
            <p:ph type="body" sz="quarter" idx="33" hasCustomPrompt="1"/>
          </p:nvPr>
        </p:nvSpPr>
        <p:spPr>
          <a:xfrm>
            <a:off x="3302389" y="1187949"/>
            <a:ext cx="8543040" cy="169277"/>
          </a:xfrm>
          <a:prstGeom prst="rect">
            <a:avLst/>
          </a:prstGeom>
        </p:spPr>
        <p:txBody>
          <a:bodyPr wrap="square" lIns="0" tIns="0" rIns="0" bIns="0">
            <a:noAutofit/>
          </a:bodyPr>
          <a:lstStyle>
            <a:lvl1pPr marL="0" indent="0">
              <a:lnSpc>
                <a:spcPct val="100000"/>
              </a:lnSpc>
              <a:spcBef>
                <a:spcPts val="0"/>
              </a:spcBef>
              <a:buNone/>
              <a:defRPr sz="1100" b="1">
                <a:solidFill>
                  <a:srgbClr val="DC582A"/>
                </a:solidFill>
                <a:latin typeface="+mn-lt"/>
              </a:defRPr>
            </a:lvl1pPr>
          </a:lstStyle>
          <a:p>
            <a:pPr lvl="0"/>
            <a:r>
              <a:rPr lang="en-US" dirty="0"/>
              <a:t>Section Header Font is Calibri Bold, 11pt</a:t>
            </a:r>
          </a:p>
        </p:txBody>
      </p:sp>
    </p:spTree>
    <p:extLst>
      <p:ext uri="{BB962C8B-B14F-4D97-AF65-F5344CB8AC3E}">
        <p14:creationId xmlns:p14="http://schemas.microsoft.com/office/powerpoint/2010/main" val="1097789706"/>
      </p:ext>
    </p:extLst>
  </p:cSld>
  <p:clrMapOvr>
    <a:masterClrMapping/>
  </p:clrMapOvr>
  <p:extLst>
    <p:ext uri="{DCECCB84-F9BA-43D5-87BE-67443E8EF086}">
      <p15:sldGuideLst xmlns:p15="http://schemas.microsoft.com/office/powerpoint/2012/main"/>
    </p:ext>
  </p:extLst>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Cover 5c">
    <p:spTree>
      <p:nvGrpSpPr>
        <p:cNvPr id="1" name=""/>
        <p:cNvGrpSpPr/>
        <p:nvPr/>
      </p:nvGrpSpPr>
      <p:grpSpPr>
        <a:xfrm>
          <a:off x="0" y="0"/>
          <a:ext cx="0" cy="0"/>
          <a:chOff x="0" y="0"/>
          <a:chExt cx="0" cy="0"/>
        </a:xfrm>
      </p:grpSpPr>
      <p:pic>
        <p:nvPicPr>
          <p:cNvPr id="21" name="ADM Logo" descr="A green and blue logo&#10;&#10;AI-generated content may be incorrect.">
            <a:extLst>
              <a:ext uri="{FF2B5EF4-FFF2-40B4-BE49-F238E27FC236}">
                <a16:creationId xmlns:a16="http://schemas.microsoft.com/office/drawing/2014/main" id="{9E964570-7E82-BABB-51AD-A89FC1ACCB37}"/>
              </a:ext>
            </a:extLst>
          </p:cNvPr>
          <p:cNvPicPr>
            <a:picLocks noChangeAspect="1"/>
          </p:cNvPicPr>
          <p:nvPr userDrawn="1"/>
        </p:nvPicPr>
        <p:blipFill>
          <a:blip r:embed="rId2"/>
          <a:stretch>
            <a:fillRect/>
          </a:stretch>
        </p:blipFill>
        <p:spPr>
          <a:xfrm>
            <a:off x="513118" y="1163498"/>
            <a:ext cx="1701800" cy="1270000"/>
          </a:xfrm>
          <a:prstGeom prst="rect">
            <a:avLst/>
          </a:prstGeom>
        </p:spPr>
      </p:pic>
      <p:cxnSp>
        <p:nvCxnSpPr>
          <p:cNvPr id="22" name="Pipe">
            <a:extLst>
              <a:ext uri="{FF2B5EF4-FFF2-40B4-BE49-F238E27FC236}">
                <a16:creationId xmlns:a16="http://schemas.microsoft.com/office/drawing/2014/main" id="{D20EFE1D-4F04-EB38-31F8-7630D495EC08}"/>
              </a:ext>
            </a:extLst>
          </p:cNvPr>
          <p:cNvCxnSpPr/>
          <p:nvPr userDrawn="1"/>
        </p:nvCxnSpPr>
        <p:spPr>
          <a:xfrm>
            <a:off x="2751667" y="1163498"/>
            <a:ext cx="0" cy="1279101"/>
          </a:xfrm>
          <a:prstGeom prst="line">
            <a:avLst/>
          </a:prstGeom>
          <a:ln w="25400">
            <a:solidFill>
              <a:srgbClr val="012169"/>
            </a:solidFill>
          </a:ln>
        </p:spPr>
        <p:style>
          <a:lnRef idx="1">
            <a:schemeClr val="accent1"/>
          </a:lnRef>
          <a:fillRef idx="0">
            <a:schemeClr val="accent1"/>
          </a:fillRef>
          <a:effectRef idx="0">
            <a:schemeClr val="accent1"/>
          </a:effectRef>
          <a:fontRef idx="minor">
            <a:schemeClr val="tx1"/>
          </a:fontRef>
        </p:style>
      </p:cxnSp>
      <p:sp>
        <p:nvSpPr>
          <p:cNvPr id="88" name="Leaf 13">
            <a:extLst>
              <a:ext uri="{FF2B5EF4-FFF2-40B4-BE49-F238E27FC236}">
                <a16:creationId xmlns:a16="http://schemas.microsoft.com/office/drawing/2014/main" id="{2C94D55E-BB1D-E625-BBC3-8134D40ED243}"/>
              </a:ext>
            </a:extLst>
          </p:cNvPr>
          <p:cNvSpPr>
            <a:spLocks noGrp="1"/>
          </p:cNvSpPr>
          <p:nvPr>
            <p:ph type="pic" sz="quarter" idx="19"/>
          </p:nvPr>
        </p:nvSpPr>
        <p:spPr>
          <a:xfrm>
            <a:off x="10297976" y="5211983"/>
            <a:ext cx="1897375" cy="1294316"/>
          </a:xfrm>
          <a:custGeom>
            <a:avLst/>
            <a:gdLst>
              <a:gd name="connsiteX0" fmla="*/ 1269772 w 1897375"/>
              <a:gd name="connsiteY0" fmla="*/ 0 h 1294316"/>
              <a:gd name="connsiteX1" fmla="*/ 1897375 w 1897375"/>
              <a:gd name="connsiteY1" fmla="*/ 0 h 1294316"/>
              <a:gd name="connsiteX2" fmla="*/ 1897375 w 1897375"/>
              <a:gd name="connsiteY2" fmla="*/ 1051256 h 1294316"/>
              <a:gd name="connsiteX3" fmla="*/ 1188858 w 1897375"/>
              <a:gd name="connsiteY3" fmla="*/ 1294316 h 1294316"/>
              <a:gd name="connsiteX4" fmla="*/ 59148 w 1897375"/>
              <a:gd name="connsiteY4" fmla="*/ 1294316 h 1294316"/>
              <a:gd name="connsiteX5" fmla="*/ 3615 w 1897375"/>
              <a:gd name="connsiteY5" fmla="*/ 1216578 h 1294316"/>
              <a:gd name="connsiteX6" fmla="*/ 223296 w 1897375"/>
              <a:gd name="connsiteY6" fmla="*/ 645815 h 1294316"/>
              <a:gd name="connsiteX7" fmla="*/ 1269772 w 1897375"/>
              <a:gd name="connsiteY7" fmla="*/ 0 h 1294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97375" h="1294316">
                <a:moveTo>
                  <a:pt x="1269772" y="0"/>
                </a:moveTo>
                <a:lnTo>
                  <a:pt x="1897375" y="0"/>
                </a:lnTo>
                <a:lnTo>
                  <a:pt x="1897375" y="1051256"/>
                </a:lnTo>
                <a:cubicBezTo>
                  <a:pt x="1702819" y="1205710"/>
                  <a:pt x="1455309" y="1294316"/>
                  <a:pt x="1188858" y="1294316"/>
                </a:cubicBezTo>
                <a:lnTo>
                  <a:pt x="59148" y="1294316"/>
                </a:lnTo>
                <a:cubicBezTo>
                  <a:pt x="18819" y="1294316"/>
                  <a:pt x="-10557" y="1253273"/>
                  <a:pt x="3615" y="1216578"/>
                </a:cubicBezTo>
                <a:lnTo>
                  <a:pt x="223296" y="645815"/>
                </a:lnTo>
                <a:cubicBezTo>
                  <a:pt x="389634" y="213397"/>
                  <a:pt x="794464" y="0"/>
                  <a:pt x="1269772" y="0"/>
                </a:cubicBezTo>
                <a:close/>
              </a:path>
            </a:pathLst>
          </a:custGeom>
          <a:pattFill prst="pct20">
            <a:fgClr>
              <a:schemeClr val="accent1"/>
            </a:fgClr>
            <a:bgClr>
              <a:schemeClr val="bg1"/>
            </a:bgClr>
          </a:pattFill>
        </p:spPr>
        <p:txBody>
          <a:bodyPr wrap="square" anchor="ctr">
            <a:noAutofit/>
          </a:bodyPr>
          <a:lstStyle>
            <a:lvl1pPr marL="0" indent="0" algn="ctr">
              <a:buNone/>
              <a:defRPr sz="1000" b="1"/>
            </a:lvl1pPr>
          </a:lstStyle>
          <a:p>
            <a:r>
              <a:rPr lang="en-US"/>
              <a:t>Click icon to add picture</a:t>
            </a:r>
          </a:p>
        </p:txBody>
      </p:sp>
      <p:sp>
        <p:nvSpPr>
          <p:cNvPr id="3" name="Leaf 12">
            <a:extLst>
              <a:ext uri="{FF2B5EF4-FFF2-40B4-BE49-F238E27FC236}">
                <a16:creationId xmlns:a16="http://schemas.microsoft.com/office/drawing/2014/main" id="{1B4D566E-13E5-F37C-1AFF-83DC72C40350}"/>
              </a:ext>
            </a:extLst>
          </p:cNvPr>
          <p:cNvSpPr/>
          <p:nvPr/>
        </p:nvSpPr>
        <p:spPr>
          <a:xfrm>
            <a:off x="8464173" y="5360490"/>
            <a:ext cx="1869596" cy="995521"/>
          </a:xfrm>
          <a:custGeom>
            <a:avLst/>
            <a:gdLst>
              <a:gd name="connsiteX0" fmla="*/ 1817622 w 1869596"/>
              <a:gd name="connsiteY0" fmla="*/ 38741 h 995521"/>
              <a:gd name="connsiteX1" fmla="*/ 1828340 w 1869596"/>
              <a:gd name="connsiteY1" fmla="*/ 44811 h 995521"/>
              <a:gd name="connsiteX2" fmla="*/ 1830148 w 1869596"/>
              <a:gd name="connsiteY2" fmla="*/ 54625 h 995521"/>
              <a:gd name="connsiteX3" fmla="*/ 1672342 w 1869596"/>
              <a:gd name="connsiteY3" fmla="*/ 436873 h 995521"/>
              <a:gd name="connsiteX4" fmla="*/ 1672084 w 1869596"/>
              <a:gd name="connsiteY4" fmla="*/ 437389 h 995521"/>
              <a:gd name="connsiteX5" fmla="*/ 1672084 w 1869596"/>
              <a:gd name="connsiteY5" fmla="*/ 437906 h 995521"/>
              <a:gd name="connsiteX6" fmla="*/ 907202 w 1869596"/>
              <a:gd name="connsiteY6" fmla="*/ 956910 h 995521"/>
              <a:gd name="connsiteX7" fmla="*/ 45079 w 1869596"/>
              <a:gd name="connsiteY7" fmla="*/ 956910 h 995521"/>
              <a:gd name="connsiteX8" fmla="*/ 39914 w 1869596"/>
              <a:gd name="connsiteY8" fmla="*/ 953811 h 995521"/>
              <a:gd name="connsiteX9" fmla="*/ 39010 w 1869596"/>
              <a:gd name="connsiteY9" fmla="*/ 949678 h 995521"/>
              <a:gd name="connsiteX10" fmla="*/ 206631 w 1869596"/>
              <a:gd name="connsiteY10" fmla="*/ 510610 h 995521"/>
              <a:gd name="connsiteX11" fmla="*/ 969188 w 1869596"/>
              <a:gd name="connsiteY11" fmla="*/ 38741 h 995521"/>
              <a:gd name="connsiteX12" fmla="*/ 1817751 w 1869596"/>
              <a:gd name="connsiteY12" fmla="*/ 38741 h 995521"/>
              <a:gd name="connsiteX13" fmla="*/ 1817622 w 1869596"/>
              <a:gd name="connsiteY13" fmla="*/ 0 h 995521"/>
              <a:gd name="connsiteX14" fmla="*/ 969059 w 1869596"/>
              <a:gd name="connsiteY14" fmla="*/ 0 h 995521"/>
              <a:gd name="connsiteX15" fmla="*/ 170343 w 1869596"/>
              <a:gd name="connsiteY15" fmla="*/ 496792 h 995521"/>
              <a:gd name="connsiteX16" fmla="*/ 2722 w 1869596"/>
              <a:gd name="connsiteY16" fmla="*/ 935731 h 995521"/>
              <a:gd name="connsiteX17" fmla="*/ 45079 w 1869596"/>
              <a:gd name="connsiteY17" fmla="*/ 995522 h 995521"/>
              <a:gd name="connsiteX18" fmla="*/ 907331 w 1869596"/>
              <a:gd name="connsiteY18" fmla="*/ 995522 h 995521"/>
              <a:gd name="connsiteX19" fmla="*/ 1708242 w 1869596"/>
              <a:gd name="connsiteY19" fmla="*/ 451594 h 995521"/>
              <a:gd name="connsiteX20" fmla="*/ 1866436 w 1869596"/>
              <a:gd name="connsiteY20" fmla="*/ 68701 h 995521"/>
              <a:gd name="connsiteX21" fmla="*/ 1817751 w 1869596"/>
              <a:gd name="connsiteY21" fmla="*/ 0 h 995521"/>
              <a:gd name="connsiteX22" fmla="*/ 1817751 w 1869596"/>
              <a:gd name="connsiteY22" fmla="*/ 0 h 9955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869596" h="995521">
                <a:moveTo>
                  <a:pt x="1817622" y="38741"/>
                </a:moveTo>
                <a:cubicBezTo>
                  <a:pt x="1823562" y="38741"/>
                  <a:pt x="1827178" y="43003"/>
                  <a:pt x="1828340" y="44811"/>
                </a:cubicBezTo>
                <a:cubicBezTo>
                  <a:pt x="1829631" y="46748"/>
                  <a:pt x="1831569" y="50493"/>
                  <a:pt x="1830148" y="54625"/>
                </a:cubicBezTo>
                <a:lnTo>
                  <a:pt x="1672342" y="436873"/>
                </a:lnTo>
                <a:lnTo>
                  <a:pt x="1672084" y="437389"/>
                </a:lnTo>
                <a:lnTo>
                  <a:pt x="1672084" y="437906"/>
                </a:lnTo>
                <a:cubicBezTo>
                  <a:pt x="1551469" y="753260"/>
                  <a:pt x="1251354" y="956910"/>
                  <a:pt x="907202" y="956910"/>
                </a:cubicBezTo>
                <a:lnTo>
                  <a:pt x="45079" y="956910"/>
                </a:lnTo>
                <a:cubicBezTo>
                  <a:pt x="42238" y="956910"/>
                  <a:pt x="40560" y="954714"/>
                  <a:pt x="39914" y="953811"/>
                </a:cubicBezTo>
                <a:cubicBezTo>
                  <a:pt x="39397" y="953036"/>
                  <a:pt x="38364" y="951228"/>
                  <a:pt x="39010" y="949678"/>
                </a:cubicBezTo>
                <a:lnTo>
                  <a:pt x="206631" y="510610"/>
                </a:lnTo>
                <a:cubicBezTo>
                  <a:pt x="321046" y="210753"/>
                  <a:pt x="599080" y="38741"/>
                  <a:pt x="969188" y="38741"/>
                </a:cubicBezTo>
                <a:lnTo>
                  <a:pt x="1817751" y="38741"/>
                </a:lnTo>
                <a:moveTo>
                  <a:pt x="1817622" y="0"/>
                </a:moveTo>
                <a:lnTo>
                  <a:pt x="969059" y="0"/>
                </a:lnTo>
                <a:cubicBezTo>
                  <a:pt x="606440" y="0"/>
                  <a:pt x="297414" y="164134"/>
                  <a:pt x="170343" y="496792"/>
                </a:cubicBezTo>
                <a:lnTo>
                  <a:pt x="2722" y="935731"/>
                </a:lnTo>
                <a:cubicBezTo>
                  <a:pt x="-7996" y="964012"/>
                  <a:pt x="14345" y="995522"/>
                  <a:pt x="45079" y="995522"/>
                </a:cubicBezTo>
                <a:lnTo>
                  <a:pt x="907331" y="995522"/>
                </a:lnTo>
                <a:cubicBezTo>
                  <a:pt x="1267496" y="995522"/>
                  <a:pt x="1582075" y="781928"/>
                  <a:pt x="1708242" y="451594"/>
                </a:cubicBezTo>
                <a:lnTo>
                  <a:pt x="1866436" y="68701"/>
                </a:lnTo>
                <a:cubicBezTo>
                  <a:pt x="1878833" y="36288"/>
                  <a:pt x="1853135" y="0"/>
                  <a:pt x="1817751" y="0"/>
                </a:cubicBezTo>
                <a:lnTo>
                  <a:pt x="1817751" y="0"/>
                </a:lnTo>
                <a:close/>
              </a:path>
            </a:pathLst>
          </a:custGeom>
          <a:solidFill>
            <a:schemeClr val="accent3"/>
          </a:solidFill>
          <a:ln w="12872" cap="flat">
            <a:noFill/>
            <a:prstDash val="solid"/>
            <a:miter/>
          </a:ln>
        </p:spPr>
        <p:txBody>
          <a:bodyPr rtlCol="0" anchor="ctr">
            <a:noAutofit/>
          </a:bodyPr>
          <a:lstStyle/>
          <a:p>
            <a:endParaRPr lang="en-US"/>
          </a:p>
        </p:txBody>
      </p:sp>
      <p:sp>
        <p:nvSpPr>
          <p:cNvPr id="86" name="Leaf 11">
            <a:extLst>
              <a:ext uri="{FF2B5EF4-FFF2-40B4-BE49-F238E27FC236}">
                <a16:creationId xmlns:a16="http://schemas.microsoft.com/office/drawing/2014/main" id="{F446987A-5DCC-A9C9-0919-A49448CABD20}"/>
              </a:ext>
            </a:extLst>
          </p:cNvPr>
          <p:cNvSpPr>
            <a:spLocks noGrp="1"/>
          </p:cNvSpPr>
          <p:nvPr>
            <p:ph type="pic" sz="quarter" idx="18"/>
          </p:nvPr>
        </p:nvSpPr>
        <p:spPr>
          <a:xfrm>
            <a:off x="6421531" y="5306683"/>
            <a:ext cx="2080712" cy="1103896"/>
          </a:xfrm>
          <a:custGeom>
            <a:avLst/>
            <a:gdLst>
              <a:gd name="connsiteX0" fmla="*/ 1078580 w 2080712"/>
              <a:gd name="connsiteY0" fmla="*/ 0 h 1103896"/>
              <a:gd name="connsiteX1" fmla="*/ 2022935 w 2080712"/>
              <a:gd name="connsiteY1" fmla="*/ 0 h 1103896"/>
              <a:gd name="connsiteX2" fmla="*/ 2023063 w 2080712"/>
              <a:gd name="connsiteY2" fmla="*/ 0 h 1103896"/>
              <a:gd name="connsiteX3" fmla="*/ 2077207 w 2080712"/>
              <a:gd name="connsiteY3" fmla="*/ 76241 h 1103896"/>
              <a:gd name="connsiteX4" fmla="*/ 1901273 w 2080712"/>
              <a:gd name="connsiteY4" fmla="*/ 500758 h 1103896"/>
              <a:gd name="connsiteX5" fmla="*/ 1009904 w 2080712"/>
              <a:gd name="connsiteY5" fmla="*/ 1103896 h 1103896"/>
              <a:gd name="connsiteX6" fmla="*/ 50246 w 2080712"/>
              <a:gd name="connsiteY6" fmla="*/ 1103896 h 1103896"/>
              <a:gd name="connsiteX7" fmla="*/ 3047 w 2080712"/>
              <a:gd name="connsiteY7" fmla="*/ 1037650 h 1103896"/>
              <a:gd name="connsiteX8" fmla="*/ 189655 w 2080712"/>
              <a:gd name="connsiteY8" fmla="*/ 550859 h 1103896"/>
              <a:gd name="connsiteX9" fmla="*/ 1078580 w 2080712"/>
              <a:gd name="connsiteY9" fmla="*/ 0 h 1103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80712" h="1103896">
                <a:moveTo>
                  <a:pt x="1078580" y="0"/>
                </a:moveTo>
                <a:lnTo>
                  <a:pt x="2022935" y="0"/>
                </a:lnTo>
                <a:lnTo>
                  <a:pt x="2023063" y="0"/>
                </a:lnTo>
                <a:cubicBezTo>
                  <a:pt x="2062417" y="0"/>
                  <a:pt x="2090967" y="40235"/>
                  <a:pt x="2077207" y="76241"/>
                </a:cubicBezTo>
                <a:lnTo>
                  <a:pt x="1901273" y="500758"/>
                </a:lnTo>
                <a:cubicBezTo>
                  <a:pt x="1760836" y="866972"/>
                  <a:pt x="1410770" y="1103896"/>
                  <a:pt x="1009904" y="1103896"/>
                </a:cubicBezTo>
                <a:lnTo>
                  <a:pt x="50246" y="1103896"/>
                </a:lnTo>
                <a:cubicBezTo>
                  <a:pt x="15908" y="1103896"/>
                  <a:pt x="-8913" y="1068915"/>
                  <a:pt x="3047" y="1037650"/>
                </a:cubicBezTo>
                <a:lnTo>
                  <a:pt x="189655" y="550859"/>
                </a:lnTo>
                <a:cubicBezTo>
                  <a:pt x="330993" y="181954"/>
                  <a:pt x="674886" y="0"/>
                  <a:pt x="1078580" y="0"/>
                </a:cubicBezTo>
                <a:close/>
              </a:path>
            </a:pathLst>
          </a:custGeom>
          <a:pattFill prst="pct20">
            <a:fgClr>
              <a:schemeClr val="accent1"/>
            </a:fgClr>
            <a:bgClr>
              <a:schemeClr val="bg1"/>
            </a:bgClr>
          </a:pattFill>
        </p:spPr>
        <p:txBody>
          <a:bodyPr wrap="square" anchor="ctr">
            <a:noAutofit/>
          </a:bodyPr>
          <a:lstStyle>
            <a:lvl1pPr marL="0" indent="0" algn="ctr">
              <a:buNone/>
              <a:defRPr sz="1000" b="1"/>
            </a:lvl1pPr>
          </a:lstStyle>
          <a:p>
            <a:r>
              <a:rPr lang="en-US"/>
              <a:t>Click icon to add picture</a:t>
            </a:r>
          </a:p>
        </p:txBody>
      </p:sp>
      <p:sp>
        <p:nvSpPr>
          <p:cNvPr id="66" name="Leaf 10">
            <a:extLst>
              <a:ext uri="{FF2B5EF4-FFF2-40B4-BE49-F238E27FC236}">
                <a16:creationId xmlns:a16="http://schemas.microsoft.com/office/drawing/2014/main" id="{D0FDBD40-2BCF-25AC-B584-995AEC0346EC}"/>
              </a:ext>
            </a:extLst>
          </p:cNvPr>
          <p:cNvSpPr/>
          <p:nvPr/>
        </p:nvSpPr>
        <p:spPr>
          <a:xfrm>
            <a:off x="4394111" y="5305722"/>
            <a:ext cx="2080711" cy="1103896"/>
          </a:xfrm>
          <a:custGeom>
            <a:avLst/>
            <a:gdLst>
              <a:gd name="connsiteX0" fmla="*/ 2022934 w 2080711"/>
              <a:gd name="connsiteY0" fmla="*/ 0 h 1103896"/>
              <a:gd name="connsiteX1" fmla="*/ 1078579 w 2080711"/>
              <a:gd name="connsiteY1" fmla="*/ 0 h 1103896"/>
              <a:gd name="connsiteX2" fmla="*/ 189654 w 2080711"/>
              <a:gd name="connsiteY2" fmla="*/ 550859 h 1103896"/>
              <a:gd name="connsiteX3" fmla="*/ 3046 w 2080711"/>
              <a:gd name="connsiteY3" fmla="*/ 1037650 h 1103896"/>
              <a:gd name="connsiteX4" fmla="*/ 50245 w 2080711"/>
              <a:gd name="connsiteY4" fmla="*/ 1103896 h 1103896"/>
              <a:gd name="connsiteX5" fmla="*/ 1009903 w 2080711"/>
              <a:gd name="connsiteY5" fmla="*/ 1103896 h 1103896"/>
              <a:gd name="connsiteX6" fmla="*/ 1901272 w 2080711"/>
              <a:gd name="connsiteY6" fmla="*/ 500758 h 1103896"/>
              <a:gd name="connsiteX7" fmla="*/ 2077206 w 2080711"/>
              <a:gd name="connsiteY7" fmla="*/ 76241 h 1103896"/>
              <a:gd name="connsiteX8" fmla="*/ 2023062 w 2080711"/>
              <a:gd name="connsiteY8" fmla="*/ 0 h 1103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80711" h="1103896">
                <a:moveTo>
                  <a:pt x="2022934" y="0"/>
                </a:moveTo>
                <a:lnTo>
                  <a:pt x="1078579" y="0"/>
                </a:lnTo>
                <a:cubicBezTo>
                  <a:pt x="674885" y="0"/>
                  <a:pt x="330992" y="181954"/>
                  <a:pt x="189654" y="550859"/>
                </a:cubicBezTo>
                <a:lnTo>
                  <a:pt x="3046" y="1037650"/>
                </a:lnTo>
                <a:cubicBezTo>
                  <a:pt x="-8914" y="1068915"/>
                  <a:pt x="15907" y="1103896"/>
                  <a:pt x="50245" y="1103896"/>
                </a:cubicBezTo>
                <a:lnTo>
                  <a:pt x="1009903" y="1103896"/>
                </a:lnTo>
                <a:cubicBezTo>
                  <a:pt x="1410769" y="1103896"/>
                  <a:pt x="1760835" y="866972"/>
                  <a:pt x="1901272" y="500758"/>
                </a:cubicBezTo>
                <a:lnTo>
                  <a:pt x="2077206" y="76241"/>
                </a:lnTo>
                <a:cubicBezTo>
                  <a:pt x="2090966" y="40235"/>
                  <a:pt x="2062416" y="0"/>
                  <a:pt x="2023062" y="0"/>
                </a:cubicBezTo>
                <a:close/>
              </a:path>
            </a:pathLst>
          </a:custGeom>
          <a:solidFill>
            <a:schemeClr val="accent6"/>
          </a:solidFill>
          <a:ln w="12818" cap="flat">
            <a:noFill/>
            <a:prstDash val="solid"/>
            <a:miter/>
          </a:ln>
        </p:spPr>
        <p:txBody>
          <a:bodyPr rtlCol="0" anchor="ctr">
            <a:noAutofit/>
          </a:bodyPr>
          <a:lstStyle/>
          <a:p>
            <a:endParaRPr lang="en-US"/>
          </a:p>
        </p:txBody>
      </p:sp>
      <p:sp>
        <p:nvSpPr>
          <p:cNvPr id="84" name="Leaf 9">
            <a:extLst>
              <a:ext uri="{FF2B5EF4-FFF2-40B4-BE49-F238E27FC236}">
                <a16:creationId xmlns:a16="http://schemas.microsoft.com/office/drawing/2014/main" id="{60E97E20-D3DA-1A55-7107-1CC5304D417A}"/>
              </a:ext>
            </a:extLst>
          </p:cNvPr>
          <p:cNvSpPr>
            <a:spLocks noGrp="1"/>
          </p:cNvSpPr>
          <p:nvPr>
            <p:ph type="pic" sz="quarter" idx="17"/>
          </p:nvPr>
        </p:nvSpPr>
        <p:spPr>
          <a:xfrm>
            <a:off x="1942596" y="5186155"/>
            <a:ext cx="2545532" cy="1347251"/>
          </a:xfrm>
          <a:custGeom>
            <a:avLst/>
            <a:gdLst>
              <a:gd name="connsiteX0" fmla="*/ 1319592 w 2545532"/>
              <a:gd name="connsiteY0" fmla="*/ 0 h 1347251"/>
              <a:gd name="connsiteX1" fmla="*/ 2474956 w 2545532"/>
              <a:gd name="connsiteY1" fmla="*/ 0 h 1347251"/>
              <a:gd name="connsiteX2" fmla="*/ 2541239 w 2545532"/>
              <a:gd name="connsiteY2" fmla="*/ 92989 h 1347251"/>
              <a:gd name="connsiteX3" fmla="*/ 2325918 w 2545532"/>
              <a:gd name="connsiteY3" fmla="*/ 611143 h 1347251"/>
              <a:gd name="connsiteX4" fmla="*/ 1235420 w 2545532"/>
              <a:gd name="connsiteY4" fmla="*/ 1347251 h 1347251"/>
              <a:gd name="connsiteX5" fmla="*/ 61394 w 2545532"/>
              <a:gd name="connsiteY5" fmla="*/ 1347251 h 1347251"/>
              <a:gd name="connsiteX6" fmla="*/ 3735 w 2545532"/>
              <a:gd name="connsiteY6" fmla="*/ 1266285 h 1347251"/>
              <a:gd name="connsiteX7" fmla="*/ 232054 w 2545532"/>
              <a:gd name="connsiteY7" fmla="*/ 672155 h 1347251"/>
              <a:gd name="connsiteX8" fmla="*/ 1319592 w 2545532"/>
              <a:gd name="connsiteY8" fmla="*/ 0 h 13472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45532" h="1347251">
                <a:moveTo>
                  <a:pt x="1319592" y="0"/>
                </a:moveTo>
                <a:lnTo>
                  <a:pt x="2474956" y="0"/>
                </a:lnTo>
                <a:cubicBezTo>
                  <a:pt x="2523091" y="0"/>
                  <a:pt x="2558098" y="49117"/>
                  <a:pt x="2541239" y="92989"/>
                </a:cubicBezTo>
                <a:lnTo>
                  <a:pt x="2325918" y="611143"/>
                </a:lnTo>
                <a:cubicBezTo>
                  <a:pt x="2154229" y="1058180"/>
                  <a:pt x="1725906" y="1347251"/>
                  <a:pt x="1235420" y="1347251"/>
                </a:cubicBezTo>
                <a:lnTo>
                  <a:pt x="61394" y="1347251"/>
                </a:lnTo>
                <a:cubicBezTo>
                  <a:pt x="19565" y="1347251"/>
                  <a:pt x="-10937" y="1304530"/>
                  <a:pt x="3735" y="1266285"/>
                </a:cubicBezTo>
                <a:lnTo>
                  <a:pt x="232054" y="672155"/>
                </a:lnTo>
                <a:cubicBezTo>
                  <a:pt x="405030" y="222048"/>
                  <a:pt x="825759" y="0"/>
                  <a:pt x="1319592" y="0"/>
                </a:cubicBezTo>
                <a:close/>
              </a:path>
            </a:pathLst>
          </a:custGeom>
          <a:pattFill prst="pct20">
            <a:fgClr>
              <a:schemeClr val="accent1"/>
            </a:fgClr>
            <a:bgClr>
              <a:schemeClr val="bg1"/>
            </a:bgClr>
          </a:pattFill>
        </p:spPr>
        <p:txBody>
          <a:bodyPr wrap="square" anchor="ctr">
            <a:noAutofit/>
          </a:bodyPr>
          <a:lstStyle>
            <a:lvl1pPr marL="0" indent="0" algn="ctr">
              <a:buNone/>
              <a:defRPr sz="1000" b="1"/>
            </a:lvl1pPr>
          </a:lstStyle>
          <a:p>
            <a:r>
              <a:rPr lang="en-US"/>
              <a:t>Click icon to add picture</a:t>
            </a:r>
          </a:p>
        </p:txBody>
      </p:sp>
      <p:sp>
        <p:nvSpPr>
          <p:cNvPr id="5" name="Leaf 8">
            <a:extLst>
              <a:ext uri="{FF2B5EF4-FFF2-40B4-BE49-F238E27FC236}">
                <a16:creationId xmlns:a16="http://schemas.microsoft.com/office/drawing/2014/main" id="{220BE929-D379-91ED-6867-D4B9FA7E7154}"/>
              </a:ext>
            </a:extLst>
          </p:cNvPr>
          <p:cNvSpPr/>
          <p:nvPr/>
        </p:nvSpPr>
        <p:spPr>
          <a:xfrm>
            <a:off x="-4027" y="5308706"/>
            <a:ext cx="2042426" cy="1092244"/>
          </a:xfrm>
          <a:custGeom>
            <a:avLst/>
            <a:gdLst>
              <a:gd name="connsiteX0" fmla="*/ 1985874 w 2042426"/>
              <a:gd name="connsiteY0" fmla="*/ 38870 h 1092244"/>
              <a:gd name="connsiteX1" fmla="*/ 2000663 w 2042426"/>
              <a:gd name="connsiteY1" fmla="*/ 47135 h 1092244"/>
              <a:gd name="connsiteX2" fmla="*/ 2003107 w 2042426"/>
              <a:gd name="connsiteY2" fmla="*/ 61340 h 1092244"/>
              <a:gd name="connsiteX3" fmla="*/ 1830646 w 2042426"/>
              <a:gd name="connsiteY3" fmla="*/ 480779 h 1092244"/>
              <a:gd name="connsiteX4" fmla="*/ 1830389 w 2042426"/>
              <a:gd name="connsiteY4" fmla="*/ 481295 h 1092244"/>
              <a:gd name="connsiteX5" fmla="*/ 1830389 w 2042426"/>
              <a:gd name="connsiteY5" fmla="*/ 481812 h 1092244"/>
              <a:gd name="connsiteX6" fmla="*/ 991234 w 2042426"/>
              <a:gd name="connsiteY6" fmla="*/ 1053633 h 1092244"/>
              <a:gd name="connsiteX7" fmla="*/ 49323 w 2042426"/>
              <a:gd name="connsiteY7" fmla="*/ 1053633 h 1092244"/>
              <a:gd name="connsiteX8" fmla="*/ 40577 w 2042426"/>
              <a:gd name="connsiteY8" fmla="*/ 1048597 h 1092244"/>
              <a:gd name="connsiteX9" fmla="*/ 39163 w 2042426"/>
              <a:gd name="connsiteY9" fmla="*/ 1040590 h 1092244"/>
              <a:gd name="connsiteX10" fmla="*/ 222298 w 2042426"/>
              <a:gd name="connsiteY10" fmla="*/ 559036 h 1092244"/>
              <a:gd name="connsiteX11" fmla="*/ 1058881 w 2042426"/>
              <a:gd name="connsiteY11" fmla="*/ 38870 h 1092244"/>
              <a:gd name="connsiteX12" fmla="*/ 1985874 w 2042426"/>
              <a:gd name="connsiteY12" fmla="*/ 38870 h 1092244"/>
              <a:gd name="connsiteX13" fmla="*/ 1985874 w 2042426"/>
              <a:gd name="connsiteY13" fmla="*/ 129 h 1092244"/>
              <a:gd name="connsiteX14" fmla="*/ 1058881 w 2042426"/>
              <a:gd name="connsiteY14" fmla="*/ 129 h 1092244"/>
              <a:gd name="connsiteX15" fmla="*/ 186160 w 2042426"/>
              <a:gd name="connsiteY15" fmla="*/ 545089 h 1092244"/>
              <a:gd name="connsiteX16" fmla="*/ 3024 w 2042426"/>
              <a:gd name="connsiteY16" fmla="*/ 1026643 h 1092244"/>
              <a:gd name="connsiteX17" fmla="*/ 49323 w 2042426"/>
              <a:gd name="connsiteY17" fmla="*/ 1092245 h 1092244"/>
              <a:gd name="connsiteX18" fmla="*/ 991362 w 2042426"/>
              <a:gd name="connsiteY18" fmla="*/ 1092245 h 1092244"/>
              <a:gd name="connsiteX19" fmla="*/ 1866270 w 2042426"/>
              <a:gd name="connsiteY19" fmla="*/ 495501 h 1092244"/>
              <a:gd name="connsiteX20" fmla="*/ 2038988 w 2042426"/>
              <a:gd name="connsiteY20" fmla="*/ 75416 h 1092244"/>
              <a:gd name="connsiteX21" fmla="*/ 1985745 w 2042426"/>
              <a:gd name="connsiteY21" fmla="*/ 0 h 1092244"/>
              <a:gd name="connsiteX22" fmla="*/ 1985745 w 2042426"/>
              <a:gd name="connsiteY22" fmla="*/ 0 h 1092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042426" h="1092244">
                <a:moveTo>
                  <a:pt x="1985874" y="38870"/>
                </a:moveTo>
                <a:cubicBezTo>
                  <a:pt x="1994233" y="38870"/>
                  <a:pt x="1998991" y="44682"/>
                  <a:pt x="2000663" y="47135"/>
                </a:cubicBezTo>
                <a:cubicBezTo>
                  <a:pt x="2002206" y="49331"/>
                  <a:pt x="2005293" y="55013"/>
                  <a:pt x="2003107" y="61340"/>
                </a:cubicBezTo>
                <a:lnTo>
                  <a:pt x="1830646" y="480779"/>
                </a:lnTo>
                <a:lnTo>
                  <a:pt x="1830389" y="481295"/>
                </a:lnTo>
                <a:lnTo>
                  <a:pt x="1830389" y="481812"/>
                </a:lnTo>
                <a:cubicBezTo>
                  <a:pt x="1698053" y="829192"/>
                  <a:pt x="1368821" y="1053633"/>
                  <a:pt x="991234" y="1053633"/>
                </a:cubicBezTo>
                <a:lnTo>
                  <a:pt x="49323" y="1053633"/>
                </a:lnTo>
                <a:cubicBezTo>
                  <a:pt x="44436" y="1053633"/>
                  <a:pt x="41606" y="1050146"/>
                  <a:pt x="40577" y="1048597"/>
                </a:cubicBezTo>
                <a:cubicBezTo>
                  <a:pt x="39549" y="1047047"/>
                  <a:pt x="37877" y="1043818"/>
                  <a:pt x="39163" y="1040590"/>
                </a:cubicBezTo>
                <a:lnTo>
                  <a:pt x="222298" y="559036"/>
                </a:lnTo>
                <a:cubicBezTo>
                  <a:pt x="347946" y="228444"/>
                  <a:pt x="652871" y="38870"/>
                  <a:pt x="1058881" y="38870"/>
                </a:cubicBezTo>
                <a:lnTo>
                  <a:pt x="1985874" y="38870"/>
                </a:lnTo>
                <a:moveTo>
                  <a:pt x="1985874" y="129"/>
                </a:moveTo>
                <a:lnTo>
                  <a:pt x="1058881" y="129"/>
                </a:lnTo>
                <a:cubicBezTo>
                  <a:pt x="662517" y="129"/>
                  <a:pt x="324926" y="180147"/>
                  <a:pt x="186160" y="545089"/>
                </a:cubicBezTo>
                <a:lnTo>
                  <a:pt x="3024" y="1026643"/>
                </a:lnTo>
                <a:cubicBezTo>
                  <a:pt x="-8807" y="1057636"/>
                  <a:pt x="15628" y="1092245"/>
                  <a:pt x="49323" y="1092245"/>
                </a:cubicBezTo>
                <a:lnTo>
                  <a:pt x="991362" y="1092245"/>
                </a:lnTo>
                <a:cubicBezTo>
                  <a:pt x="1384897" y="1092245"/>
                  <a:pt x="1728533" y="857860"/>
                  <a:pt x="1866270" y="495501"/>
                </a:cubicBezTo>
                <a:lnTo>
                  <a:pt x="2038988" y="75416"/>
                </a:lnTo>
                <a:cubicBezTo>
                  <a:pt x="2052491" y="39774"/>
                  <a:pt x="2024455" y="0"/>
                  <a:pt x="1985745" y="0"/>
                </a:cubicBezTo>
                <a:lnTo>
                  <a:pt x="1985745" y="0"/>
                </a:lnTo>
                <a:close/>
              </a:path>
            </a:pathLst>
          </a:custGeom>
          <a:solidFill>
            <a:schemeClr val="accent1"/>
          </a:solidFill>
          <a:ln w="12818" cap="flat">
            <a:noFill/>
            <a:prstDash val="solid"/>
            <a:miter/>
          </a:ln>
        </p:spPr>
        <p:txBody>
          <a:bodyPr rtlCol="0" anchor="ctr">
            <a:noAutofit/>
          </a:bodyPr>
          <a:lstStyle/>
          <a:p>
            <a:endParaRPr lang="en-US"/>
          </a:p>
        </p:txBody>
      </p:sp>
      <p:sp>
        <p:nvSpPr>
          <p:cNvPr id="6" name="Leaf 7">
            <a:extLst>
              <a:ext uri="{FF2B5EF4-FFF2-40B4-BE49-F238E27FC236}">
                <a16:creationId xmlns:a16="http://schemas.microsoft.com/office/drawing/2014/main" id="{A0B0B077-C19E-5A9A-81A8-006440E2A721}"/>
              </a:ext>
            </a:extLst>
          </p:cNvPr>
          <p:cNvSpPr/>
          <p:nvPr/>
        </p:nvSpPr>
        <p:spPr>
          <a:xfrm>
            <a:off x="11744368" y="3864968"/>
            <a:ext cx="441619" cy="821267"/>
          </a:xfrm>
          <a:custGeom>
            <a:avLst/>
            <a:gdLst>
              <a:gd name="connsiteX0" fmla="*/ 441619 w 441619"/>
              <a:gd name="connsiteY0" fmla="*/ 0 h 821267"/>
              <a:gd name="connsiteX1" fmla="*/ 164188 w 441619"/>
              <a:gd name="connsiteY1" fmla="*/ 343689 h 821267"/>
              <a:gd name="connsiteX2" fmla="*/ 2640 w 441619"/>
              <a:gd name="connsiteY2" fmla="*/ 764050 h 821267"/>
              <a:gd name="connsiteX3" fmla="*/ 43443 w 441619"/>
              <a:gd name="connsiteY3" fmla="*/ 821268 h 821267"/>
              <a:gd name="connsiteX4" fmla="*/ 441619 w 441619"/>
              <a:gd name="connsiteY4" fmla="*/ 821268 h 821267"/>
              <a:gd name="connsiteX5" fmla="*/ 441619 w 441619"/>
              <a:gd name="connsiteY5" fmla="*/ 0 h 821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1619" h="821267">
                <a:moveTo>
                  <a:pt x="441619" y="0"/>
                </a:moveTo>
                <a:cubicBezTo>
                  <a:pt x="318700" y="78834"/>
                  <a:pt x="221874" y="193269"/>
                  <a:pt x="164188" y="343689"/>
                </a:cubicBezTo>
                <a:lnTo>
                  <a:pt x="2640" y="764050"/>
                </a:lnTo>
                <a:cubicBezTo>
                  <a:pt x="-7720" y="791133"/>
                  <a:pt x="13768" y="821268"/>
                  <a:pt x="43443" y="821268"/>
                </a:cubicBezTo>
                <a:lnTo>
                  <a:pt x="441619" y="821268"/>
                </a:lnTo>
                <a:lnTo>
                  <a:pt x="441619" y="0"/>
                </a:lnTo>
                <a:close/>
              </a:path>
            </a:pathLst>
          </a:custGeom>
          <a:solidFill>
            <a:srgbClr val="BBDDE6"/>
          </a:solidFill>
          <a:ln w="12791" cap="flat">
            <a:noFill/>
            <a:prstDash val="solid"/>
            <a:miter/>
          </a:ln>
        </p:spPr>
        <p:txBody>
          <a:bodyPr rtlCol="0" anchor="ctr">
            <a:noAutofit/>
          </a:bodyPr>
          <a:lstStyle/>
          <a:p>
            <a:endParaRPr lang="en-US"/>
          </a:p>
        </p:txBody>
      </p:sp>
      <p:sp>
        <p:nvSpPr>
          <p:cNvPr id="82" name="Leaf 6">
            <a:extLst>
              <a:ext uri="{FF2B5EF4-FFF2-40B4-BE49-F238E27FC236}">
                <a16:creationId xmlns:a16="http://schemas.microsoft.com/office/drawing/2014/main" id="{4611F52B-E2BD-3457-1B06-AD5C8C5C557F}"/>
              </a:ext>
            </a:extLst>
          </p:cNvPr>
          <p:cNvSpPr>
            <a:spLocks noGrp="1"/>
          </p:cNvSpPr>
          <p:nvPr>
            <p:ph type="pic" sz="quarter" idx="16"/>
          </p:nvPr>
        </p:nvSpPr>
        <p:spPr>
          <a:xfrm>
            <a:off x="9730935" y="3646955"/>
            <a:ext cx="2016437" cy="1080882"/>
          </a:xfrm>
          <a:custGeom>
            <a:avLst/>
            <a:gdLst>
              <a:gd name="connsiteX0" fmla="*/ 1960558 w 2016437"/>
              <a:gd name="connsiteY0" fmla="*/ 0 h 1080882"/>
              <a:gd name="connsiteX1" fmla="*/ 2013039 w 2016437"/>
              <a:gd name="connsiteY1" fmla="*/ 74642 h 1080882"/>
              <a:gd name="connsiteX2" fmla="*/ 1842509 w 2016437"/>
              <a:gd name="connsiteY2" fmla="*/ 490336 h 1080882"/>
              <a:gd name="connsiteX3" fmla="*/ 978692 w 2016437"/>
              <a:gd name="connsiteY3" fmla="*/ 1080882 h 1080882"/>
              <a:gd name="connsiteX4" fmla="*/ 48664 w 2016437"/>
              <a:gd name="connsiteY4" fmla="*/ 1080882 h 1080882"/>
              <a:gd name="connsiteX5" fmla="*/ 2984 w 2016437"/>
              <a:gd name="connsiteY5" fmla="*/ 1015926 h 1080882"/>
              <a:gd name="connsiteX6" fmla="*/ 183780 w 2016437"/>
              <a:gd name="connsiteY6" fmla="*/ 539408 h 1080882"/>
              <a:gd name="connsiteX7" fmla="*/ 1045287 w 2016437"/>
              <a:gd name="connsiteY7" fmla="*/ 129 h 1080882"/>
              <a:gd name="connsiteX8" fmla="*/ 1960558 w 2016437"/>
              <a:gd name="connsiteY8" fmla="*/ 129 h 1080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16437" h="1080882">
                <a:moveTo>
                  <a:pt x="1960558" y="0"/>
                </a:moveTo>
                <a:cubicBezTo>
                  <a:pt x="1998668" y="0"/>
                  <a:pt x="2026384" y="39387"/>
                  <a:pt x="2013039" y="74642"/>
                </a:cubicBezTo>
                <a:lnTo>
                  <a:pt x="1842509" y="490336"/>
                </a:lnTo>
                <a:cubicBezTo>
                  <a:pt x="1706495" y="848951"/>
                  <a:pt x="1367230" y="1080882"/>
                  <a:pt x="978692" y="1080882"/>
                </a:cubicBezTo>
                <a:lnTo>
                  <a:pt x="48664" y="1080882"/>
                </a:lnTo>
                <a:cubicBezTo>
                  <a:pt x="15431" y="1080882"/>
                  <a:pt x="-8692" y="1046531"/>
                  <a:pt x="2984" y="1015926"/>
                </a:cubicBezTo>
                <a:lnTo>
                  <a:pt x="183780" y="539408"/>
                </a:lnTo>
                <a:cubicBezTo>
                  <a:pt x="320821" y="178210"/>
                  <a:pt x="654055" y="129"/>
                  <a:pt x="1045287" y="129"/>
                </a:cubicBezTo>
                <a:lnTo>
                  <a:pt x="1960558" y="129"/>
                </a:lnTo>
                <a:close/>
              </a:path>
            </a:pathLst>
          </a:custGeom>
          <a:pattFill prst="pct20">
            <a:fgClr>
              <a:schemeClr val="accent1"/>
            </a:fgClr>
            <a:bgClr>
              <a:schemeClr val="bg1"/>
            </a:bgClr>
          </a:pattFill>
        </p:spPr>
        <p:txBody>
          <a:bodyPr wrap="square" anchor="ctr">
            <a:noAutofit/>
          </a:bodyPr>
          <a:lstStyle>
            <a:lvl1pPr marL="0" indent="0" algn="ctr">
              <a:buNone/>
              <a:defRPr sz="1000" b="1"/>
            </a:lvl1pPr>
          </a:lstStyle>
          <a:p>
            <a:r>
              <a:rPr lang="en-US"/>
              <a:t>Click icon to add picture</a:t>
            </a:r>
          </a:p>
        </p:txBody>
      </p:sp>
      <p:sp>
        <p:nvSpPr>
          <p:cNvPr id="63" name="Leaf 5">
            <a:extLst>
              <a:ext uri="{FF2B5EF4-FFF2-40B4-BE49-F238E27FC236}">
                <a16:creationId xmlns:a16="http://schemas.microsoft.com/office/drawing/2014/main" id="{A2F636F6-FFB7-CCAE-1DC2-28860942C2FE}"/>
              </a:ext>
            </a:extLst>
          </p:cNvPr>
          <p:cNvSpPr/>
          <p:nvPr/>
        </p:nvSpPr>
        <p:spPr>
          <a:xfrm>
            <a:off x="7706031" y="3656274"/>
            <a:ext cx="2010699" cy="1066379"/>
          </a:xfrm>
          <a:custGeom>
            <a:avLst/>
            <a:gdLst>
              <a:gd name="connsiteX0" fmla="*/ 1954883 w 2010699"/>
              <a:gd name="connsiteY0" fmla="*/ 0 h 1066379"/>
              <a:gd name="connsiteX1" fmla="*/ 1042268 w 2010699"/>
              <a:gd name="connsiteY1" fmla="*/ 0 h 1066379"/>
              <a:gd name="connsiteX2" fmla="*/ 183245 w 2010699"/>
              <a:gd name="connsiteY2" fmla="*/ 532096 h 1066379"/>
              <a:gd name="connsiteX3" fmla="*/ 2969 w 2010699"/>
              <a:gd name="connsiteY3" fmla="*/ 1002327 h 1066379"/>
              <a:gd name="connsiteX4" fmla="*/ 48555 w 2010699"/>
              <a:gd name="connsiteY4" fmla="*/ 1066380 h 1066379"/>
              <a:gd name="connsiteX5" fmla="*/ 975892 w 2010699"/>
              <a:gd name="connsiteY5" fmla="*/ 1066380 h 1066379"/>
              <a:gd name="connsiteX6" fmla="*/ 1837239 w 2010699"/>
              <a:gd name="connsiteY6" fmla="*/ 483736 h 1066379"/>
              <a:gd name="connsiteX7" fmla="*/ 2007313 w 2010699"/>
              <a:gd name="connsiteY7" fmla="*/ 73570 h 1066379"/>
              <a:gd name="connsiteX8" fmla="*/ 1955013 w 2010699"/>
              <a:gd name="connsiteY8" fmla="*/ 0 h 1066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10699" h="1066379">
                <a:moveTo>
                  <a:pt x="1954883" y="0"/>
                </a:moveTo>
                <a:lnTo>
                  <a:pt x="1042268" y="0"/>
                </a:lnTo>
                <a:cubicBezTo>
                  <a:pt x="652144" y="0"/>
                  <a:pt x="319873" y="175822"/>
                  <a:pt x="183245" y="532096"/>
                </a:cubicBezTo>
                <a:lnTo>
                  <a:pt x="2969" y="1002327"/>
                </a:lnTo>
                <a:cubicBezTo>
                  <a:pt x="-8653" y="1032553"/>
                  <a:pt x="15366" y="1066380"/>
                  <a:pt x="48555" y="1066380"/>
                </a:cubicBezTo>
                <a:lnTo>
                  <a:pt x="975892" y="1066380"/>
                </a:lnTo>
                <a:cubicBezTo>
                  <a:pt x="1363304" y="1066380"/>
                  <a:pt x="1701645" y="837566"/>
                  <a:pt x="1837239" y="483736"/>
                </a:cubicBezTo>
                <a:lnTo>
                  <a:pt x="2007313" y="73570"/>
                </a:lnTo>
                <a:cubicBezTo>
                  <a:pt x="2020614" y="38843"/>
                  <a:pt x="1992979" y="0"/>
                  <a:pt x="1955013" y="0"/>
                </a:cubicBezTo>
                <a:close/>
              </a:path>
            </a:pathLst>
          </a:custGeom>
          <a:solidFill>
            <a:schemeClr val="accent4"/>
          </a:solidFill>
          <a:ln w="12883" cap="flat">
            <a:noFill/>
            <a:prstDash val="solid"/>
            <a:miter/>
          </a:ln>
        </p:spPr>
        <p:txBody>
          <a:bodyPr rtlCol="0" anchor="ctr">
            <a:noAutofit/>
          </a:bodyPr>
          <a:lstStyle/>
          <a:p>
            <a:endParaRPr lang="en-US"/>
          </a:p>
        </p:txBody>
      </p:sp>
      <p:sp>
        <p:nvSpPr>
          <p:cNvPr id="76" name="Leaf 4">
            <a:extLst>
              <a:ext uri="{FF2B5EF4-FFF2-40B4-BE49-F238E27FC236}">
                <a16:creationId xmlns:a16="http://schemas.microsoft.com/office/drawing/2014/main" id="{A2D574B7-C8D0-F4F1-D912-D81BC56A0B25}"/>
              </a:ext>
            </a:extLst>
          </p:cNvPr>
          <p:cNvSpPr>
            <a:spLocks noGrp="1"/>
          </p:cNvSpPr>
          <p:nvPr>
            <p:ph type="pic" sz="quarter" idx="13"/>
          </p:nvPr>
        </p:nvSpPr>
        <p:spPr>
          <a:xfrm>
            <a:off x="5216784" y="3517948"/>
            <a:ext cx="2545531" cy="1347251"/>
          </a:xfrm>
          <a:custGeom>
            <a:avLst/>
            <a:gdLst>
              <a:gd name="connsiteX0" fmla="*/ 1319591 w 2545531"/>
              <a:gd name="connsiteY0" fmla="*/ 0 h 1347251"/>
              <a:gd name="connsiteX1" fmla="*/ 2474955 w 2545531"/>
              <a:gd name="connsiteY1" fmla="*/ 0 h 1347251"/>
              <a:gd name="connsiteX2" fmla="*/ 2541237 w 2545531"/>
              <a:gd name="connsiteY2" fmla="*/ 92989 h 1347251"/>
              <a:gd name="connsiteX3" fmla="*/ 2325917 w 2545531"/>
              <a:gd name="connsiteY3" fmla="*/ 611143 h 1347251"/>
              <a:gd name="connsiteX4" fmla="*/ 1235419 w 2545531"/>
              <a:gd name="connsiteY4" fmla="*/ 1347251 h 1347251"/>
              <a:gd name="connsiteX5" fmla="*/ 61393 w 2545531"/>
              <a:gd name="connsiteY5" fmla="*/ 1347251 h 1347251"/>
              <a:gd name="connsiteX6" fmla="*/ 3734 w 2545531"/>
              <a:gd name="connsiteY6" fmla="*/ 1266285 h 1347251"/>
              <a:gd name="connsiteX7" fmla="*/ 232053 w 2545531"/>
              <a:gd name="connsiteY7" fmla="*/ 672155 h 1347251"/>
              <a:gd name="connsiteX8" fmla="*/ 1319591 w 2545531"/>
              <a:gd name="connsiteY8" fmla="*/ 0 h 13472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45531" h="1347251">
                <a:moveTo>
                  <a:pt x="1319591" y="0"/>
                </a:moveTo>
                <a:lnTo>
                  <a:pt x="2474955" y="0"/>
                </a:lnTo>
                <a:cubicBezTo>
                  <a:pt x="2523090" y="0"/>
                  <a:pt x="2558097" y="49117"/>
                  <a:pt x="2541237" y="92989"/>
                </a:cubicBezTo>
                <a:lnTo>
                  <a:pt x="2325917" y="611143"/>
                </a:lnTo>
                <a:cubicBezTo>
                  <a:pt x="2154228" y="1058180"/>
                  <a:pt x="1725905" y="1347251"/>
                  <a:pt x="1235419" y="1347251"/>
                </a:cubicBezTo>
                <a:lnTo>
                  <a:pt x="61393" y="1347251"/>
                </a:lnTo>
                <a:cubicBezTo>
                  <a:pt x="19565" y="1347251"/>
                  <a:pt x="-10938" y="1304530"/>
                  <a:pt x="3734" y="1266285"/>
                </a:cubicBezTo>
                <a:lnTo>
                  <a:pt x="232053" y="672155"/>
                </a:lnTo>
                <a:cubicBezTo>
                  <a:pt x="405029" y="222048"/>
                  <a:pt x="825758" y="0"/>
                  <a:pt x="1319591" y="0"/>
                </a:cubicBezTo>
                <a:close/>
              </a:path>
            </a:pathLst>
          </a:custGeom>
          <a:pattFill prst="pct20">
            <a:fgClr>
              <a:schemeClr val="accent1"/>
            </a:fgClr>
            <a:bgClr>
              <a:schemeClr val="bg1"/>
            </a:bgClr>
          </a:pattFill>
        </p:spPr>
        <p:txBody>
          <a:bodyPr wrap="square" anchor="ctr">
            <a:noAutofit/>
          </a:bodyPr>
          <a:lstStyle>
            <a:lvl1pPr marL="0" indent="0" algn="ctr">
              <a:buNone/>
              <a:defRPr sz="1000" b="1"/>
            </a:lvl1pPr>
          </a:lstStyle>
          <a:p>
            <a:r>
              <a:rPr lang="en-US"/>
              <a:t>Click icon to add picture</a:t>
            </a:r>
          </a:p>
        </p:txBody>
      </p:sp>
      <p:sp>
        <p:nvSpPr>
          <p:cNvPr id="78" name="Leaf 3">
            <a:extLst>
              <a:ext uri="{FF2B5EF4-FFF2-40B4-BE49-F238E27FC236}">
                <a16:creationId xmlns:a16="http://schemas.microsoft.com/office/drawing/2014/main" id="{56487721-F64A-DE3C-ADA1-D2AB5A02C42A}"/>
              </a:ext>
            </a:extLst>
          </p:cNvPr>
          <p:cNvSpPr>
            <a:spLocks noGrp="1"/>
          </p:cNvSpPr>
          <p:nvPr>
            <p:ph type="pic" sz="quarter" idx="14"/>
          </p:nvPr>
        </p:nvSpPr>
        <p:spPr>
          <a:xfrm>
            <a:off x="3264362" y="3655695"/>
            <a:ext cx="2010700" cy="1066380"/>
          </a:xfrm>
          <a:custGeom>
            <a:avLst/>
            <a:gdLst>
              <a:gd name="connsiteX0" fmla="*/ 1042268 w 2010700"/>
              <a:gd name="connsiteY0" fmla="*/ 0 h 1066380"/>
              <a:gd name="connsiteX1" fmla="*/ 1954884 w 2010700"/>
              <a:gd name="connsiteY1" fmla="*/ 0 h 1066380"/>
              <a:gd name="connsiteX2" fmla="*/ 1955013 w 2010700"/>
              <a:gd name="connsiteY2" fmla="*/ 0 h 1066380"/>
              <a:gd name="connsiteX3" fmla="*/ 2007314 w 2010700"/>
              <a:gd name="connsiteY3" fmla="*/ 73570 h 1066380"/>
              <a:gd name="connsiteX4" fmla="*/ 1837240 w 2010700"/>
              <a:gd name="connsiteY4" fmla="*/ 483736 h 1066380"/>
              <a:gd name="connsiteX5" fmla="*/ 975892 w 2010700"/>
              <a:gd name="connsiteY5" fmla="*/ 1066380 h 1066380"/>
              <a:gd name="connsiteX6" fmla="*/ 48555 w 2010700"/>
              <a:gd name="connsiteY6" fmla="*/ 1066380 h 1066380"/>
              <a:gd name="connsiteX7" fmla="*/ 2969 w 2010700"/>
              <a:gd name="connsiteY7" fmla="*/ 1002327 h 1066380"/>
              <a:gd name="connsiteX8" fmla="*/ 183245 w 2010700"/>
              <a:gd name="connsiteY8" fmla="*/ 532096 h 1066380"/>
              <a:gd name="connsiteX9" fmla="*/ 1042268 w 2010700"/>
              <a:gd name="connsiteY9" fmla="*/ 0 h 1066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10700" h="1066380">
                <a:moveTo>
                  <a:pt x="1042268" y="0"/>
                </a:moveTo>
                <a:lnTo>
                  <a:pt x="1954884" y="0"/>
                </a:lnTo>
                <a:lnTo>
                  <a:pt x="1955013" y="0"/>
                </a:lnTo>
                <a:cubicBezTo>
                  <a:pt x="1992979" y="0"/>
                  <a:pt x="2020615" y="38843"/>
                  <a:pt x="2007314" y="73570"/>
                </a:cubicBezTo>
                <a:lnTo>
                  <a:pt x="1837240" y="483736"/>
                </a:lnTo>
                <a:cubicBezTo>
                  <a:pt x="1701645" y="837566"/>
                  <a:pt x="1363304" y="1066380"/>
                  <a:pt x="975892" y="1066380"/>
                </a:cubicBezTo>
                <a:lnTo>
                  <a:pt x="48555" y="1066380"/>
                </a:lnTo>
                <a:cubicBezTo>
                  <a:pt x="15366" y="1066380"/>
                  <a:pt x="-8653" y="1032553"/>
                  <a:pt x="2969" y="1002327"/>
                </a:cubicBezTo>
                <a:lnTo>
                  <a:pt x="183245" y="532096"/>
                </a:lnTo>
                <a:cubicBezTo>
                  <a:pt x="319873" y="175822"/>
                  <a:pt x="652144" y="0"/>
                  <a:pt x="1042268" y="0"/>
                </a:cubicBezTo>
                <a:close/>
              </a:path>
            </a:pathLst>
          </a:custGeom>
          <a:pattFill prst="pct20">
            <a:fgClr>
              <a:schemeClr val="accent1"/>
            </a:fgClr>
            <a:bgClr>
              <a:schemeClr val="bg1"/>
            </a:bgClr>
          </a:pattFill>
        </p:spPr>
        <p:txBody>
          <a:bodyPr wrap="square" anchor="ctr">
            <a:noAutofit/>
          </a:bodyPr>
          <a:lstStyle>
            <a:lvl1pPr marL="0" indent="0" algn="ctr">
              <a:buNone/>
              <a:defRPr sz="1000" b="1"/>
            </a:lvl1pPr>
          </a:lstStyle>
          <a:p>
            <a:r>
              <a:rPr lang="en-US"/>
              <a:t>Click icon to add picture</a:t>
            </a:r>
          </a:p>
        </p:txBody>
      </p:sp>
      <p:sp>
        <p:nvSpPr>
          <p:cNvPr id="2" name="Leaf 2">
            <a:extLst>
              <a:ext uri="{FF2B5EF4-FFF2-40B4-BE49-F238E27FC236}">
                <a16:creationId xmlns:a16="http://schemas.microsoft.com/office/drawing/2014/main" id="{253B0834-B16F-7F1A-14DD-9C24E8C54CDE}"/>
              </a:ext>
            </a:extLst>
          </p:cNvPr>
          <p:cNvSpPr/>
          <p:nvPr/>
        </p:nvSpPr>
        <p:spPr>
          <a:xfrm>
            <a:off x="1619564" y="3752328"/>
            <a:ext cx="1632275" cy="869642"/>
          </a:xfrm>
          <a:custGeom>
            <a:avLst/>
            <a:gdLst>
              <a:gd name="connsiteX0" fmla="*/ 1586870 w 1632275"/>
              <a:gd name="connsiteY0" fmla="*/ 38688 h 869642"/>
              <a:gd name="connsiteX1" fmla="*/ 1592394 w 1632275"/>
              <a:gd name="connsiteY1" fmla="*/ 41901 h 869642"/>
              <a:gd name="connsiteX2" fmla="*/ 1593422 w 1632275"/>
              <a:gd name="connsiteY2" fmla="*/ 46143 h 869642"/>
              <a:gd name="connsiteX3" fmla="*/ 1455697 w 1632275"/>
              <a:gd name="connsiteY3" fmla="*/ 379810 h 869642"/>
              <a:gd name="connsiteX4" fmla="*/ 1455440 w 1632275"/>
              <a:gd name="connsiteY4" fmla="*/ 380324 h 869642"/>
              <a:gd name="connsiteX5" fmla="*/ 1455440 w 1632275"/>
              <a:gd name="connsiteY5" fmla="*/ 380838 h 869642"/>
              <a:gd name="connsiteX6" fmla="*/ 791993 w 1632275"/>
              <a:gd name="connsiteY6" fmla="*/ 831212 h 869642"/>
              <a:gd name="connsiteX7" fmla="*/ 39385 w 1632275"/>
              <a:gd name="connsiteY7" fmla="*/ 831212 h 869642"/>
              <a:gd name="connsiteX8" fmla="*/ 38742 w 1632275"/>
              <a:gd name="connsiteY8" fmla="*/ 830569 h 869642"/>
              <a:gd name="connsiteX9" fmla="*/ 184819 w 1632275"/>
              <a:gd name="connsiteY9" fmla="*/ 447803 h 869642"/>
              <a:gd name="connsiteX10" fmla="*/ 846210 w 1632275"/>
              <a:gd name="connsiteY10" fmla="*/ 38688 h 869642"/>
              <a:gd name="connsiteX11" fmla="*/ 1586998 w 1632275"/>
              <a:gd name="connsiteY11" fmla="*/ 38688 h 869642"/>
              <a:gd name="connsiteX12" fmla="*/ 1586870 w 1632275"/>
              <a:gd name="connsiteY12" fmla="*/ 129 h 869642"/>
              <a:gd name="connsiteX13" fmla="*/ 846081 w 1632275"/>
              <a:gd name="connsiteY13" fmla="*/ 129 h 869642"/>
              <a:gd name="connsiteX14" fmla="*/ 148717 w 1632275"/>
              <a:gd name="connsiteY14" fmla="*/ 434050 h 869642"/>
              <a:gd name="connsiteX15" fmla="*/ 2384 w 1632275"/>
              <a:gd name="connsiteY15" fmla="*/ 817459 h 869642"/>
              <a:gd name="connsiteX16" fmla="*/ 39385 w 1632275"/>
              <a:gd name="connsiteY16" fmla="*/ 869643 h 869642"/>
              <a:gd name="connsiteX17" fmla="*/ 792122 w 1632275"/>
              <a:gd name="connsiteY17" fmla="*/ 869643 h 869642"/>
              <a:gd name="connsiteX18" fmla="*/ 1491413 w 1632275"/>
              <a:gd name="connsiteY18" fmla="*/ 394462 h 869642"/>
              <a:gd name="connsiteX19" fmla="*/ 1629524 w 1632275"/>
              <a:gd name="connsiteY19" fmla="*/ 60024 h 869642"/>
              <a:gd name="connsiteX20" fmla="*/ 1586998 w 1632275"/>
              <a:gd name="connsiteY20" fmla="*/ 0 h 869642"/>
              <a:gd name="connsiteX21" fmla="*/ 1586998 w 1632275"/>
              <a:gd name="connsiteY21" fmla="*/ 0 h 8696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632275" h="869642">
                <a:moveTo>
                  <a:pt x="1586870" y="38688"/>
                </a:moveTo>
                <a:cubicBezTo>
                  <a:pt x="1589825" y="38688"/>
                  <a:pt x="1591752" y="40873"/>
                  <a:pt x="1592394" y="41901"/>
                </a:cubicBezTo>
                <a:cubicBezTo>
                  <a:pt x="1592908" y="42672"/>
                  <a:pt x="1593936" y="44472"/>
                  <a:pt x="1593422" y="46143"/>
                </a:cubicBezTo>
                <a:lnTo>
                  <a:pt x="1455697" y="379810"/>
                </a:lnTo>
                <a:lnTo>
                  <a:pt x="1455440" y="380324"/>
                </a:lnTo>
                <a:lnTo>
                  <a:pt x="1455440" y="380838"/>
                </a:lnTo>
                <a:cubicBezTo>
                  <a:pt x="1350861" y="654353"/>
                  <a:pt x="1090570" y="831212"/>
                  <a:pt x="791993" y="831212"/>
                </a:cubicBezTo>
                <a:lnTo>
                  <a:pt x="39385" y="831212"/>
                </a:lnTo>
                <a:cubicBezTo>
                  <a:pt x="39385" y="831212"/>
                  <a:pt x="38871" y="830826"/>
                  <a:pt x="38742" y="830569"/>
                </a:cubicBezTo>
                <a:lnTo>
                  <a:pt x="184819" y="447803"/>
                </a:lnTo>
                <a:cubicBezTo>
                  <a:pt x="284002" y="187784"/>
                  <a:pt x="525150" y="38688"/>
                  <a:pt x="846210" y="38688"/>
                </a:cubicBezTo>
                <a:lnTo>
                  <a:pt x="1586998" y="38688"/>
                </a:lnTo>
                <a:moveTo>
                  <a:pt x="1586870" y="129"/>
                </a:moveTo>
                <a:lnTo>
                  <a:pt x="846081" y="129"/>
                </a:lnTo>
                <a:cubicBezTo>
                  <a:pt x="529390" y="129"/>
                  <a:pt x="259591" y="143441"/>
                  <a:pt x="148717" y="434050"/>
                </a:cubicBezTo>
                <a:lnTo>
                  <a:pt x="2384" y="817459"/>
                </a:lnTo>
                <a:cubicBezTo>
                  <a:pt x="-6995" y="842137"/>
                  <a:pt x="12533" y="869643"/>
                  <a:pt x="39385" y="869643"/>
                </a:cubicBezTo>
                <a:lnTo>
                  <a:pt x="792122" y="869643"/>
                </a:lnTo>
                <a:cubicBezTo>
                  <a:pt x="1106629" y="869643"/>
                  <a:pt x="1381181" y="683015"/>
                  <a:pt x="1491413" y="394462"/>
                </a:cubicBezTo>
                <a:lnTo>
                  <a:pt x="1629524" y="60024"/>
                </a:lnTo>
                <a:cubicBezTo>
                  <a:pt x="1640316" y="31747"/>
                  <a:pt x="1617961" y="0"/>
                  <a:pt x="1586998" y="0"/>
                </a:cubicBezTo>
                <a:lnTo>
                  <a:pt x="1586998" y="0"/>
                </a:lnTo>
                <a:close/>
              </a:path>
            </a:pathLst>
          </a:custGeom>
          <a:solidFill>
            <a:srgbClr val="BBDDE6"/>
          </a:solidFill>
          <a:ln w="12822" cap="flat">
            <a:noFill/>
            <a:prstDash val="solid"/>
            <a:miter/>
          </a:ln>
        </p:spPr>
        <p:txBody>
          <a:bodyPr rtlCol="0" anchor="ctr">
            <a:noAutofit/>
          </a:bodyPr>
          <a:lstStyle/>
          <a:p>
            <a:endParaRPr lang="en-US"/>
          </a:p>
        </p:txBody>
      </p:sp>
      <p:sp>
        <p:nvSpPr>
          <p:cNvPr id="80" name="Leaf 1">
            <a:extLst>
              <a:ext uri="{FF2B5EF4-FFF2-40B4-BE49-F238E27FC236}">
                <a16:creationId xmlns:a16="http://schemas.microsoft.com/office/drawing/2014/main" id="{388A4844-6FC6-8699-593F-B6661A525AF4}"/>
              </a:ext>
            </a:extLst>
          </p:cNvPr>
          <p:cNvSpPr>
            <a:spLocks noGrp="1"/>
          </p:cNvSpPr>
          <p:nvPr>
            <p:ph type="pic" sz="quarter" idx="15"/>
          </p:nvPr>
        </p:nvSpPr>
        <p:spPr>
          <a:xfrm>
            <a:off x="1" y="3647086"/>
            <a:ext cx="1624623" cy="1080752"/>
          </a:xfrm>
          <a:custGeom>
            <a:avLst/>
            <a:gdLst>
              <a:gd name="connsiteX0" fmla="*/ 652548 w 1624623"/>
              <a:gd name="connsiteY0" fmla="*/ 0 h 1080752"/>
              <a:gd name="connsiteX1" fmla="*/ 1568684 w 1624623"/>
              <a:gd name="connsiteY1" fmla="*/ 0 h 1080752"/>
              <a:gd name="connsiteX2" fmla="*/ 1621222 w 1624623"/>
              <a:gd name="connsiteY2" fmla="*/ 74512 h 1080752"/>
              <a:gd name="connsiteX3" fmla="*/ 1450506 w 1624623"/>
              <a:gd name="connsiteY3" fmla="*/ 490206 h 1080752"/>
              <a:gd name="connsiteX4" fmla="*/ 585752 w 1624623"/>
              <a:gd name="connsiteY4" fmla="*/ 1080752 h 1080752"/>
              <a:gd name="connsiteX5" fmla="*/ 0 w 1624623"/>
              <a:gd name="connsiteY5" fmla="*/ 1080752 h 1080752"/>
              <a:gd name="connsiteX6" fmla="*/ 0 w 1624623"/>
              <a:gd name="connsiteY6" fmla="*/ 227540 h 1080752"/>
              <a:gd name="connsiteX7" fmla="*/ 652548 w 1624623"/>
              <a:gd name="connsiteY7" fmla="*/ 0 h 10807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24623" h="1080752">
                <a:moveTo>
                  <a:pt x="652548" y="0"/>
                </a:moveTo>
                <a:lnTo>
                  <a:pt x="1568684" y="0"/>
                </a:lnTo>
                <a:cubicBezTo>
                  <a:pt x="1606835" y="0"/>
                  <a:pt x="1634581" y="39258"/>
                  <a:pt x="1621222" y="74512"/>
                </a:cubicBezTo>
                <a:lnTo>
                  <a:pt x="1450506" y="490206"/>
                </a:lnTo>
                <a:cubicBezTo>
                  <a:pt x="1314344" y="848821"/>
                  <a:pt x="974711" y="1080752"/>
                  <a:pt x="585752" y="1080752"/>
                </a:cubicBezTo>
                <a:lnTo>
                  <a:pt x="0" y="1080752"/>
                </a:lnTo>
                <a:lnTo>
                  <a:pt x="0" y="227540"/>
                </a:lnTo>
                <a:cubicBezTo>
                  <a:pt x="167504" y="75416"/>
                  <a:pt x="397694" y="0"/>
                  <a:pt x="652548" y="0"/>
                </a:cubicBezTo>
                <a:close/>
              </a:path>
            </a:pathLst>
          </a:custGeom>
          <a:pattFill prst="pct20">
            <a:fgClr>
              <a:schemeClr val="accent1"/>
            </a:fgClr>
            <a:bgClr>
              <a:schemeClr val="bg1"/>
            </a:bgClr>
          </a:pattFill>
        </p:spPr>
        <p:txBody>
          <a:bodyPr wrap="square" anchor="ctr">
            <a:noAutofit/>
          </a:bodyPr>
          <a:lstStyle>
            <a:lvl1pPr marL="0" indent="0" algn="ctr">
              <a:buNone/>
              <a:defRPr sz="1000" b="1"/>
            </a:lvl1pPr>
          </a:lstStyle>
          <a:p>
            <a:r>
              <a:rPr lang="en-US"/>
              <a:t>Click icon to add picture</a:t>
            </a:r>
          </a:p>
        </p:txBody>
      </p:sp>
      <p:sp>
        <p:nvSpPr>
          <p:cNvPr id="7" name="Title">
            <a:extLst>
              <a:ext uri="{FF2B5EF4-FFF2-40B4-BE49-F238E27FC236}">
                <a16:creationId xmlns:a16="http://schemas.microsoft.com/office/drawing/2014/main" id="{0208B0FD-DDD8-E43C-8049-AD0D25D950E5}"/>
              </a:ext>
            </a:extLst>
          </p:cNvPr>
          <p:cNvSpPr>
            <a:spLocks noGrp="1"/>
          </p:cNvSpPr>
          <p:nvPr>
            <p:ph type="body" sz="quarter" idx="32" hasCustomPrompt="1"/>
          </p:nvPr>
        </p:nvSpPr>
        <p:spPr>
          <a:xfrm>
            <a:off x="3302389" y="1405492"/>
            <a:ext cx="8543039" cy="1147004"/>
          </a:xfrm>
          <a:prstGeom prst="rect">
            <a:avLst/>
          </a:prstGeom>
        </p:spPr>
        <p:txBody>
          <a:bodyPr wrap="square" lIns="0" tIns="0" rIns="0" bIns="0">
            <a:noAutofit/>
          </a:bodyPr>
          <a:lstStyle>
            <a:lvl1pPr marL="0" indent="0">
              <a:lnSpc>
                <a:spcPct val="100000"/>
              </a:lnSpc>
              <a:spcBef>
                <a:spcPts val="0"/>
              </a:spcBef>
              <a:buNone/>
              <a:defRPr sz="3600" b="1" i="0">
                <a:solidFill>
                  <a:srgbClr val="012169"/>
                </a:solidFill>
                <a:latin typeface="+mj-lt"/>
              </a:defRPr>
            </a:lvl1pPr>
          </a:lstStyle>
          <a:p>
            <a:pPr lvl="0"/>
            <a:r>
              <a:rPr lang="en-US"/>
              <a:t>Title Font is Sitka Text Bold, </a:t>
            </a:r>
            <a:br>
              <a:rPr lang="en-US"/>
            </a:br>
            <a:r>
              <a:rPr lang="en-US"/>
              <a:t>36pt in Title Case</a:t>
            </a:r>
          </a:p>
        </p:txBody>
      </p:sp>
      <p:sp>
        <p:nvSpPr>
          <p:cNvPr id="8" name="Section Header">
            <a:extLst>
              <a:ext uri="{FF2B5EF4-FFF2-40B4-BE49-F238E27FC236}">
                <a16:creationId xmlns:a16="http://schemas.microsoft.com/office/drawing/2014/main" id="{CC6DAA10-1043-E404-7C4D-1B9408A70657}"/>
              </a:ext>
            </a:extLst>
          </p:cNvPr>
          <p:cNvSpPr>
            <a:spLocks noGrp="1"/>
          </p:cNvSpPr>
          <p:nvPr>
            <p:ph type="body" sz="quarter" idx="33" hasCustomPrompt="1"/>
          </p:nvPr>
        </p:nvSpPr>
        <p:spPr>
          <a:xfrm>
            <a:off x="3302389" y="1187949"/>
            <a:ext cx="8543040" cy="169277"/>
          </a:xfrm>
          <a:prstGeom prst="rect">
            <a:avLst/>
          </a:prstGeom>
        </p:spPr>
        <p:txBody>
          <a:bodyPr wrap="square" lIns="0" tIns="0" rIns="0" bIns="0">
            <a:noAutofit/>
          </a:bodyPr>
          <a:lstStyle>
            <a:lvl1pPr marL="0" indent="0">
              <a:lnSpc>
                <a:spcPct val="100000"/>
              </a:lnSpc>
              <a:spcBef>
                <a:spcPts val="0"/>
              </a:spcBef>
              <a:buNone/>
              <a:defRPr sz="1100" b="1">
                <a:solidFill>
                  <a:srgbClr val="DC582A"/>
                </a:solidFill>
                <a:latin typeface="+mn-lt"/>
              </a:defRPr>
            </a:lvl1pPr>
          </a:lstStyle>
          <a:p>
            <a:pPr lvl="0"/>
            <a:r>
              <a:rPr lang="en-US" dirty="0"/>
              <a:t>Section Header Font is Calibri Bold, 11pt</a:t>
            </a:r>
          </a:p>
        </p:txBody>
      </p:sp>
    </p:spTree>
    <p:extLst>
      <p:ext uri="{BB962C8B-B14F-4D97-AF65-F5344CB8AC3E}">
        <p14:creationId xmlns:p14="http://schemas.microsoft.com/office/powerpoint/2010/main" val="38291710"/>
      </p:ext>
    </p:extLst>
  </p:cSld>
  <p:clrMapOvr>
    <a:masterClrMapping/>
  </p:clrMapOvr>
  <p:extLst>
    <p:ext uri="{DCECCB84-F9BA-43D5-87BE-67443E8EF086}">
      <p15:sldGuideLst xmlns:p15="http://schemas.microsoft.com/office/powerpoint/2012/main"/>
    </p:ext>
  </p:extLst>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Cover 2">
    <p:spTree>
      <p:nvGrpSpPr>
        <p:cNvPr id="1" name=""/>
        <p:cNvGrpSpPr/>
        <p:nvPr/>
      </p:nvGrpSpPr>
      <p:grpSpPr>
        <a:xfrm>
          <a:off x="0" y="0"/>
          <a:ext cx="0" cy="0"/>
          <a:chOff x="0" y="0"/>
          <a:chExt cx="0" cy="0"/>
        </a:xfrm>
      </p:grpSpPr>
      <p:pic>
        <p:nvPicPr>
          <p:cNvPr id="7" name="Value Chain">
            <a:extLst>
              <a:ext uri="{FF2B5EF4-FFF2-40B4-BE49-F238E27FC236}">
                <a16:creationId xmlns:a16="http://schemas.microsoft.com/office/drawing/2014/main" id="{9DAC92E3-B674-9DC6-F5C5-86D905742A1A}"/>
              </a:ext>
            </a:extLst>
          </p:cNvPr>
          <p:cNvPicPr>
            <a:picLocks noChangeAspect="1"/>
          </p:cNvPicPr>
          <p:nvPr userDrawn="1"/>
        </p:nvPicPr>
        <p:blipFill>
          <a:blip r:embed="rId2"/>
          <a:stretch>
            <a:fillRect/>
          </a:stretch>
        </p:blipFill>
        <p:spPr>
          <a:xfrm>
            <a:off x="0" y="6705600"/>
            <a:ext cx="12192000" cy="152400"/>
          </a:xfrm>
          <a:prstGeom prst="rect">
            <a:avLst/>
          </a:prstGeom>
        </p:spPr>
      </p:pic>
      <p:pic>
        <p:nvPicPr>
          <p:cNvPr id="9" name="ADM Logo" descr="A green and blue logo&#10;&#10;AI-generated content may be incorrect.">
            <a:extLst>
              <a:ext uri="{FF2B5EF4-FFF2-40B4-BE49-F238E27FC236}">
                <a16:creationId xmlns:a16="http://schemas.microsoft.com/office/drawing/2014/main" id="{AF6ECD4C-1FF0-7308-8CD6-DD6DDC02D265}"/>
              </a:ext>
            </a:extLst>
          </p:cNvPr>
          <p:cNvPicPr>
            <a:picLocks noChangeAspect="1"/>
          </p:cNvPicPr>
          <p:nvPr userDrawn="1"/>
        </p:nvPicPr>
        <p:blipFill>
          <a:blip r:embed="rId3"/>
          <a:stretch>
            <a:fillRect/>
          </a:stretch>
        </p:blipFill>
        <p:spPr>
          <a:xfrm>
            <a:off x="10201177" y="744423"/>
            <a:ext cx="1296341" cy="967419"/>
          </a:xfrm>
          <a:prstGeom prst="rect">
            <a:avLst/>
          </a:prstGeom>
        </p:spPr>
      </p:pic>
      <p:sp>
        <p:nvSpPr>
          <p:cNvPr id="18" name="Shape Fill">
            <a:extLst>
              <a:ext uri="{FF2B5EF4-FFF2-40B4-BE49-F238E27FC236}">
                <a16:creationId xmlns:a16="http://schemas.microsoft.com/office/drawing/2014/main" id="{935CBF01-E448-095A-71E3-25806029DA3D}"/>
              </a:ext>
            </a:extLst>
          </p:cNvPr>
          <p:cNvSpPr/>
          <p:nvPr/>
        </p:nvSpPr>
        <p:spPr>
          <a:xfrm>
            <a:off x="0" y="506213"/>
            <a:ext cx="7832965" cy="5700250"/>
          </a:xfrm>
          <a:custGeom>
            <a:avLst/>
            <a:gdLst>
              <a:gd name="connsiteX0" fmla="*/ 7610413 w 7832965"/>
              <a:gd name="connsiteY0" fmla="*/ 0 h 5700250"/>
              <a:gd name="connsiteX1" fmla="*/ 3357453 w 7832965"/>
              <a:gd name="connsiteY1" fmla="*/ 0 h 5700250"/>
              <a:gd name="connsiteX2" fmla="*/ 3331472 w 7832965"/>
              <a:gd name="connsiteY2" fmla="*/ 127 h 5700250"/>
              <a:gd name="connsiteX3" fmla="*/ 2782078 w 7832965"/>
              <a:gd name="connsiteY3" fmla="*/ 127 h 5700250"/>
              <a:gd name="connsiteX4" fmla="*/ 1690513 w 7832965"/>
              <a:gd name="connsiteY4" fmla="*/ 125670 h 5700250"/>
              <a:gd name="connsiteX5" fmla="*/ 687155 w 7832965"/>
              <a:gd name="connsiteY5" fmla="*/ 486465 h 5700250"/>
              <a:gd name="connsiteX6" fmla="*/ 0 w 7832965"/>
              <a:gd name="connsiteY6" fmla="*/ 901606 h 5700250"/>
              <a:gd name="connsiteX7" fmla="*/ 0 w 7832965"/>
              <a:gd name="connsiteY7" fmla="*/ 5700250 h 5700250"/>
              <a:gd name="connsiteX8" fmla="*/ 2656104 w 7832965"/>
              <a:gd name="connsiteY8" fmla="*/ 5700250 h 5700250"/>
              <a:gd name="connsiteX9" fmla="*/ 3747669 w 7832965"/>
              <a:gd name="connsiteY9" fmla="*/ 5574707 h 5700250"/>
              <a:gd name="connsiteX10" fmla="*/ 4751027 w 7832965"/>
              <a:gd name="connsiteY10" fmla="*/ 5213913 h 5700250"/>
              <a:gd name="connsiteX11" fmla="*/ 5744373 w 7832965"/>
              <a:gd name="connsiteY11" fmla="*/ 4546037 h 5700250"/>
              <a:gd name="connsiteX12" fmla="*/ 5751090 w 7832965"/>
              <a:gd name="connsiteY12" fmla="*/ 4540083 h 5700250"/>
              <a:gd name="connsiteX13" fmla="*/ 5884034 w 7832965"/>
              <a:gd name="connsiteY13" fmla="*/ 4422014 h 5700250"/>
              <a:gd name="connsiteX14" fmla="*/ 5884034 w 7832965"/>
              <a:gd name="connsiteY14" fmla="*/ 4411373 h 5700250"/>
              <a:gd name="connsiteX15" fmla="*/ 6786892 w 7832965"/>
              <a:gd name="connsiteY15" fmla="*/ 2996445 h 5700250"/>
              <a:gd name="connsiteX16" fmla="*/ 6982062 w 7832965"/>
              <a:gd name="connsiteY16" fmla="*/ 2485530 h 5700250"/>
              <a:gd name="connsiteX17" fmla="*/ 6992455 w 7832965"/>
              <a:gd name="connsiteY17" fmla="*/ 2459433 h 5700250"/>
              <a:gd name="connsiteX18" fmla="*/ 7819398 w 7832965"/>
              <a:gd name="connsiteY18" fmla="*/ 294793 h 5700250"/>
              <a:gd name="connsiteX19" fmla="*/ 7610413 w 7832965"/>
              <a:gd name="connsiteY19" fmla="*/ 0 h 5700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832965" h="5700250">
                <a:moveTo>
                  <a:pt x="7610413" y="0"/>
                </a:moveTo>
                <a:lnTo>
                  <a:pt x="3357453" y="0"/>
                </a:lnTo>
                <a:cubicBezTo>
                  <a:pt x="3348835" y="0"/>
                  <a:pt x="3340217" y="127"/>
                  <a:pt x="3331472" y="127"/>
                </a:cubicBezTo>
                <a:lnTo>
                  <a:pt x="2782078" y="127"/>
                </a:lnTo>
                <a:cubicBezTo>
                  <a:pt x="2412773" y="127"/>
                  <a:pt x="2045496" y="42312"/>
                  <a:pt x="1690513" y="125670"/>
                </a:cubicBezTo>
                <a:cubicBezTo>
                  <a:pt x="1342626" y="207254"/>
                  <a:pt x="1005005" y="328617"/>
                  <a:pt x="687155" y="486465"/>
                </a:cubicBezTo>
                <a:cubicBezTo>
                  <a:pt x="441670" y="604660"/>
                  <a:pt x="211774" y="743759"/>
                  <a:pt x="0" y="901606"/>
                </a:cubicBezTo>
                <a:lnTo>
                  <a:pt x="0" y="5700250"/>
                </a:lnTo>
                <a:lnTo>
                  <a:pt x="2656104" y="5700250"/>
                </a:lnTo>
                <a:cubicBezTo>
                  <a:pt x="3025408" y="5700250"/>
                  <a:pt x="3392685" y="5658065"/>
                  <a:pt x="3747669" y="5574707"/>
                </a:cubicBezTo>
                <a:cubicBezTo>
                  <a:pt x="4095555" y="5493123"/>
                  <a:pt x="4433176" y="5371760"/>
                  <a:pt x="4751027" y="5213913"/>
                </a:cubicBezTo>
                <a:cubicBezTo>
                  <a:pt x="5120331" y="5036049"/>
                  <a:pt x="5454531" y="4811313"/>
                  <a:pt x="5744373" y="4546037"/>
                </a:cubicBezTo>
                <a:cubicBezTo>
                  <a:pt x="5746654" y="4544137"/>
                  <a:pt x="5748935" y="4542110"/>
                  <a:pt x="5751090" y="4540083"/>
                </a:cubicBezTo>
                <a:lnTo>
                  <a:pt x="5884034" y="4422014"/>
                </a:lnTo>
                <a:lnTo>
                  <a:pt x="5884034" y="4411373"/>
                </a:lnTo>
                <a:cubicBezTo>
                  <a:pt x="6275771" y="4015487"/>
                  <a:pt x="6579173" y="3540297"/>
                  <a:pt x="6786892" y="2996445"/>
                </a:cubicBezTo>
                <a:lnTo>
                  <a:pt x="6982062" y="2485530"/>
                </a:lnTo>
                <a:cubicBezTo>
                  <a:pt x="6985484" y="2476789"/>
                  <a:pt x="6989033" y="2468301"/>
                  <a:pt x="6992455" y="2459433"/>
                </a:cubicBezTo>
                <a:lnTo>
                  <a:pt x="7819398" y="294793"/>
                </a:lnTo>
                <a:cubicBezTo>
                  <a:pt x="7872627" y="155567"/>
                  <a:pt x="7762241" y="0"/>
                  <a:pt x="7610413" y="0"/>
                </a:cubicBezTo>
                <a:close/>
              </a:path>
            </a:pathLst>
          </a:custGeom>
          <a:solidFill>
            <a:srgbClr val="012169"/>
          </a:solidFill>
          <a:ln w="12669" cap="flat">
            <a:noFill/>
            <a:prstDash val="solid"/>
            <a:miter/>
          </a:ln>
        </p:spPr>
        <p:txBody>
          <a:bodyPr rtlCol="0" anchor="ctr">
            <a:noAutofit/>
          </a:bodyPr>
          <a:lstStyle/>
          <a:p>
            <a:endParaRPr lang="en-US"/>
          </a:p>
        </p:txBody>
      </p:sp>
      <p:sp>
        <p:nvSpPr>
          <p:cNvPr id="16" name="Image PH">
            <a:extLst>
              <a:ext uri="{FF2B5EF4-FFF2-40B4-BE49-F238E27FC236}">
                <a16:creationId xmlns:a16="http://schemas.microsoft.com/office/drawing/2014/main" id="{0DF2FA53-B692-0932-81A9-3639F497FC5F}"/>
              </a:ext>
            </a:extLst>
          </p:cNvPr>
          <p:cNvSpPr>
            <a:spLocks noGrp="1"/>
          </p:cNvSpPr>
          <p:nvPr>
            <p:ph type="pic" sz="quarter" idx="14"/>
          </p:nvPr>
        </p:nvSpPr>
        <p:spPr>
          <a:xfrm>
            <a:off x="-1" y="913842"/>
            <a:ext cx="7252622" cy="4911654"/>
          </a:xfrm>
          <a:custGeom>
            <a:avLst/>
            <a:gdLst>
              <a:gd name="connsiteX0" fmla="*/ 2780222 w 7252622"/>
              <a:gd name="connsiteY0" fmla="*/ 0 h 4911654"/>
              <a:gd name="connsiteX1" fmla="*/ 7030217 w 7252622"/>
              <a:gd name="connsiteY1" fmla="*/ 0 h 4911654"/>
              <a:gd name="connsiteX2" fmla="*/ 7239063 w 7252622"/>
              <a:gd name="connsiteY2" fmla="*/ 294976 h 4911654"/>
              <a:gd name="connsiteX3" fmla="*/ 6412671 w 7252622"/>
              <a:gd name="connsiteY3" fmla="*/ 2460961 h 4911654"/>
              <a:gd name="connsiteX4" fmla="*/ 5484453 w 7252622"/>
              <a:gd name="connsiteY4" fmla="*/ 3850148 h 4911654"/>
              <a:gd name="connsiteX5" fmla="*/ 5484453 w 7252622"/>
              <a:gd name="connsiteY5" fmla="*/ 3850781 h 4911654"/>
              <a:gd name="connsiteX6" fmla="*/ 5477108 w 7252622"/>
              <a:gd name="connsiteY6" fmla="*/ 3857246 h 4911654"/>
              <a:gd name="connsiteX7" fmla="*/ 4573966 w 7252622"/>
              <a:gd name="connsiteY7" fmla="*/ 4465451 h 4911654"/>
              <a:gd name="connsiteX8" fmla="*/ 2654332 w 7252622"/>
              <a:gd name="connsiteY8" fmla="*/ 4911654 h 4911654"/>
              <a:gd name="connsiteX9" fmla="*/ 2475502 w 7252622"/>
              <a:gd name="connsiteY9" fmla="*/ 4911654 h 4911654"/>
              <a:gd name="connsiteX10" fmla="*/ 0 w 7252622"/>
              <a:gd name="connsiteY10" fmla="*/ 4911654 h 4911654"/>
              <a:gd name="connsiteX11" fmla="*/ 0 w 7252622"/>
              <a:gd name="connsiteY11" fmla="*/ 1015999 h 4911654"/>
              <a:gd name="connsiteX12" fmla="*/ 860587 w 7252622"/>
              <a:gd name="connsiteY12" fmla="*/ 446203 h 4911654"/>
              <a:gd name="connsiteX13" fmla="*/ 2780222 w 7252622"/>
              <a:gd name="connsiteY13" fmla="*/ 0 h 49116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252622" h="4911654">
                <a:moveTo>
                  <a:pt x="2780222" y="0"/>
                </a:moveTo>
                <a:lnTo>
                  <a:pt x="7030217" y="0"/>
                </a:lnTo>
                <a:cubicBezTo>
                  <a:pt x="7181944" y="0"/>
                  <a:pt x="7292256" y="155664"/>
                  <a:pt x="7239063" y="294976"/>
                </a:cubicBezTo>
                <a:lnTo>
                  <a:pt x="6412671" y="2460961"/>
                </a:lnTo>
                <a:cubicBezTo>
                  <a:pt x="6199266" y="3020489"/>
                  <a:pt x="5881375" y="3483044"/>
                  <a:pt x="5484453" y="3850148"/>
                </a:cubicBezTo>
                <a:lnTo>
                  <a:pt x="5484453" y="3850781"/>
                </a:lnTo>
                <a:cubicBezTo>
                  <a:pt x="5482047" y="3852936"/>
                  <a:pt x="5479514" y="3855091"/>
                  <a:pt x="5477108" y="3857246"/>
                </a:cubicBezTo>
                <a:cubicBezTo>
                  <a:pt x="5209370" y="4103418"/>
                  <a:pt x="4905536" y="4305731"/>
                  <a:pt x="4573966" y="4465451"/>
                </a:cubicBezTo>
                <a:cubicBezTo>
                  <a:pt x="3994922" y="4753455"/>
                  <a:pt x="3341535" y="4911654"/>
                  <a:pt x="2654332" y="4911654"/>
                </a:cubicBezTo>
                <a:cubicBezTo>
                  <a:pt x="2654332" y="4911654"/>
                  <a:pt x="2475502" y="4911654"/>
                  <a:pt x="2475502" y="4911654"/>
                </a:cubicBezTo>
                <a:lnTo>
                  <a:pt x="0" y="4911654"/>
                </a:lnTo>
                <a:lnTo>
                  <a:pt x="0" y="1015999"/>
                </a:lnTo>
                <a:cubicBezTo>
                  <a:pt x="257226" y="787193"/>
                  <a:pt x="546368" y="597557"/>
                  <a:pt x="860587" y="446203"/>
                </a:cubicBezTo>
                <a:cubicBezTo>
                  <a:pt x="1439631" y="158199"/>
                  <a:pt x="2093018" y="0"/>
                  <a:pt x="2780222" y="0"/>
                </a:cubicBezTo>
                <a:close/>
              </a:path>
            </a:pathLst>
          </a:custGeom>
          <a:pattFill prst="pct20">
            <a:fgClr>
              <a:schemeClr val="accent1"/>
            </a:fgClr>
            <a:bgClr>
              <a:schemeClr val="bg1"/>
            </a:bgClr>
          </a:pattFill>
        </p:spPr>
        <p:txBody>
          <a:bodyPr wrap="square" anchor="ctr">
            <a:noAutofit/>
          </a:bodyPr>
          <a:lstStyle>
            <a:lvl1pPr marL="0" indent="0" algn="ctr">
              <a:buNone/>
              <a:defRPr b="1"/>
            </a:lvl1pPr>
          </a:lstStyle>
          <a:p>
            <a:r>
              <a:rPr lang="en-US"/>
              <a:t>Click icon to add picture</a:t>
            </a:r>
          </a:p>
        </p:txBody>
      </p:sp>
      <p:sp>
        <p:nvSpPr>
          <p:cNvPr id="2" name="Date">
            <a:extLst>
              <a:ext uri="{FF2B5EF4-FFF2-40B4-BE49-F238E27FC236}">
                <a16:creationId xmlns:a16="http://schemas.microsoft.com/office/drawing/2014/main" id="{251A868C-1562-9510-57EE-DE6088646E8E}"/>
              </a:ext>
            </a:extLst>
          </p:cNvPr>
          <p:cNvSpPr>
            <a:spLocks noGrp="1"/>
          </p:cNvSpPr>
          <p:nvPr>
            <p:ph type="body" sz="quarter" idx="13" hasCustomPrompt="1"/>
          </p:nvPr>
        </p:nvSpPr>
        <p:spPr>
          <a:xfrm>
            <a:off x="7319962" y="5773738"/>
            <a:ext cx="4129193" cy="246221"/>
          </a:xfrm>
          <a:prstGeom prst="rect">
            <a:avLst/>
          </a:prstGeom>
        </p:spPr>
        <p:txBody>
          <a:bodyPr wrap="square" lIns="0" tIns="0" rIns="0" bIns="0">
            <a:noAutofit/>
          </a:bodyPr>
          <a:lstStyle>
            <a:lvl1pPr marL="0" indent="0">
              <a:lnSpc>
                <a:spcPct val="100000"/>
              </a:lnSpc>
              <a:spcBef>
                <a:spcPts val="0"/>
              </a:spcBef>
              <a:buNone/>
              <a:defRPr sz="1600">
                <a:latin typeface="+mn-lt"/>
              </a:defRPr>
            </a:lvl1pPr>
          </a:lstStyle>
          <a:p>
            <a:pPr lvl="0"/>
            <a:r>
              <a:rPr lang="en-US"/>
              <a:t>Date Font is Calibri, 16pt</a:t>
            </a:r>
          </a:p>
        </p:txBody>
      </p:sp>
      <p:sp>
        <p:nvSpPr>
          <p:cNvPr id="3" name="Title">
            <a:extLst>
              <a:ext uri="{FF2B5EF4-FFF2-40B4-BE49-F238E27FC236}">
                <a16:creationId xmlns:a16="http://schemas.microsoft.com/office/drawing/2014/main" id="{A00D5AC5-69EA-B3C0-924B-3BBA929F804A}"/>
              </a:ext>
            </a:extLst>
          </p:cNvPr>
          <p:cNvSpPr>
            <a:spLocks noGrp="1"/>
          </p:cNvSpPr>
          <p:nvPr>
            <p:ph type="body" sz="quarter" idx="32" hasCustomPrompt="1"/>
          </p:nvPr>
        </p:nvSpPr>
        <p:spPr>
          <a:xfrm>
            <a:off x="7319962" y="3830717"/>
            <a:ext cx="4129193" cy="1699274"/>
          </a:xfrm>
          <a:prstGeom prst="rect">
            <a:avLst/>
          </a:prstGeom>
        </p:spPr>
        <p:txBody>
          <a:bodyPr wrap="square" lIns="0" tIns="0" rIns="0" bIns="0">
            <a:noAutofit/>
          </a:bodyPr>
          <a:lstStyle>
            <a:lvl1pPr marL="0" indent="0">
              <a:lnSpc>
                <a:spcPct val="100000"/>
              </a:lnSpc>
              <a:spcBef>
                <a:spcPts val="0"/>
              </a:spcBef>
              <a:buNone/>
              <a:defRPr sz="3600" b="1" i="0">
                <a:solidFill>
                  <a:srgbClr val="012169"/>
                </a:solidFill>
                <a:latin typeface="+mj-lt"/>
              </a:defRPr>
            </a:lvl1pPr>
          </a:lstStyle>
          <a:p>
            <a:pPr lvl="0"/>
            <a:r>
              <a:rPr lang="en-US"/>
              <a:t>Title Font is Sitka Text Bold, </a:t>
            </a:r>
            <a:br>
              <a:rPr lang="en-US"/>
            </a:br>
            <a:r>
              <a:rPr lang="en-US"/>
              <a:t>36pt in Title Case</a:t>
            </a:r>
          </a:p>
        </p:txBody>
      </p:sp>
      <p:sp>
        <p:nvSpPr>
          <p:cNvPr id="4" name="Section Header">
            <a:extLst>
              <a:ext uri="{FF2B5EF4-FFF2-40B4-BE49-F238E27FC236}">
                <a16:creationId xmlns:a16="http://schemas.microsoft.com/office/drawing/2014/main" id="{BDFEAA1F-3018-BF7B-52DF-091D95C7A93A}"/>
              </a:ext>
            </a:extLst>
          </p:cNvPr>
          <p:cNvSpPr>
            <a:spLocks noGrp="1"/>
          </p:cNvSpPr>
          <p:nvPr>
            <p:ph type="body" sz="quarter" idx="33" hasCustomPrompt="1"/>
          </p:nvPr>
        </p:nvSpPr>
        <p:spPr>
          <a:xfrm>
            <a:off x="7319962" y="3613174"/>
            <a:ext cx="4129193" cy="169277"/>
          </a:xfrm>
          <a:prstGeom prst="rect">
            <a:avLst/>
          </a:prstGeom>
        </p:spPr>
        <p:txBody>
          <a:bodyPr lIns="0" tIns="0" rIns="0" bIns="0">
            <a:noAutofit/>
          </a:bodyPr>
          <a:lstStyle>
            <a:lvl1pPr marL="0" indent="0">
              <a:lnSpc>
                <a:spcPct val="100000"/>
              </a:lnSpc>
              <a:spcBef>
                <a:spcPts val="0"/>
              </a:spcBef>
              <a:buNone/>
              <a:defRPr sz="1100" b="1">
                <a:solidFill>
                  <a:srgbClr val="DC582A"/>
                </a:solidFill>
                <a:latin typeface="+mn-lt"/>
              </a:defRPr>
            </a:lvl1pPr>
          </a:lstStyle>
          <a:p>
            <a:pPr lvl="0"/>
            <a:r>
              <a:rPr lang="en-US" dirty="0"/>
              <a:t>Section Header Font is Calibri Bold, 11pt</a:t>
            </a:r>
          </a:p>
        </p:txBody>
      </p:sp>
    </p:spTree>
    <p:extLst>
      <p:ext uri="{BB962C8B-B14F-4D97-AF65-F5344CB8AC3E}">
        <p14:creationId xmlns:p14="http://schemas.microsoft.com/office/powerpoint/2010/main" val="2959564308"/>
      </p:ext>
    </p:extLst>
  </p:cSld>
  <p:clrMapOvr>
    <a:masterClrMapping/>
  </p:clrMapOvr>
  <p:extLst>
    <p:ext uri="{DCECCB84-F9BA-43D5-87BE-67443E8EF086}">
      <p15:sldGuideLst xmlns:p15="http://schemas.microsoft.com/office/powerpoint/2012/main"/>
    </p:ext>
  </p:extLst>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Cover 5d">
    <p:spTree>
      <p:nvGrpSpPr>
        <p:cNvPr id="1" name=""/>
        <p:cNvGrpSpPr/>
        <p:nvPr/>
      </p:nvGrpSpPr>
      <p:grpSpPr>
        <a:xfrm>
          <a:off x="0" y="0"/>
          <a:ext cx="0" cy="0"/>
          <a:chOff x="0" y="0"/>
          <a:chExt cx="0" cy="0"/>
        </a:xfrm>
      </p:grpSpPr>
      <p:pic>
        <p:nvPicPr>
          <p:cNvPr id="21" name="ADM Logo" descr="A green and blue logo&#10;&#10;AI-generated content may be incorrect.">
            <a:extLst>
              <a:ext uri="{FF2B5EF4-FFF2-40B4-BE49-F238E27FC236}">
                <a16:creationId xmlns:a16="http://schemas.microsoft.com/office/drawing/2014/main" id="{9E964570-7E82-BABB-51AD-A89FC1ACCB37}"/>
              </a:ext>
            </a:extLst>
          </p:cNvPr>
          <p:cNvPicPr>
            <a:picLocks noChangeAspect="1"/>
          </p:cNvPicPr>
          <p:nvPr userDrawn="1"/>
        </p:nvPicPr>
        <p:blipFill>
          <a:blip r:embed="rId2"/>
          <a:stretch>
            <a:fillRect/>
          </a:stretch>
        </p:blipFill>
        <p:spPr>
          <a:xfrm>
            <a:off x="513118" y="1163498"/>
            <a:ext cx="1701800" cy="1270000"/>
          </a:xfrm>
          <a:prstGeom prst="rect">
            <a:avLst/>
          </a:prstGeom>
        </p:spPr>
      </p:pic>
      <p:cxnSp>
        <p:nvCxnSpPr>
          <p:cNvPr id="22" name="Pipe">
            <a:extLst>
              <a:ext uri="{FF2B5EF4-FFF2-40B4-BE49-F238E27FC236}">
                <a16:creationId xmlns:a16="http://schemas.microsoft.com/office/drawing/2014/main" id="{D20EFE1D-4F04-EB38-31F8-7630D495EC08}"/>
              </a:ext>
            </a:extLst>
          </p:cNvPr>
          <p:cNvCxnSpPr/>
          <p:nvPr userDrawn="1"/>
        </p:nvCxnSpPr>
        <p:spPr>
          <a:xfrm>
            <a:off x="2751667" y="1163498"/>
            <a:ext cx="0" cy="1279101"/>
          </a:xfrm>
          <a:prstGeom prst="line">
            <a:avLst/>
          </a:prstGeom>
          <a:ln w="25400">
            <a:solidFill>
              <a:srgbClr val="012169"/>
            </a:solidFill>
          </a:ln>
        </p:spPr>
        <p:style>
          <a:lnRef idx="1">
            <a:schemeClr val="accent1"/>
          </a:lnRef>
          <a:fillRef idx="0">
            <a:schemeClr val="accent1"/>
          </a:fillRef>
          <a:effectRef idx="0">
            <a:schemeClr val="accent1"/>
          </a:effectRef>
          <a:fontRef idx="minor">
            <a:schemeClr val="tx1"/>
          </a:fontRef>
        </p:style>
      </p:cxnSp>
      <p:sp>
        <p:nvSpPr>
          <p:cNvPr id="88" name="Leaf 13">
            <a:extLst>
              <a:ext uri="{FF2B5EF4-FFF2-40B4-BE49-F238E27FC236}">
                <a16:creationId xmlns:a16="http://schemas.microsoft.com/office/drawing/2014/main" id="{2C94D55E-BB1D-E625-BBC3-8134D40ED243}"/>
              </a:ext>
            </a:extLst>
          </p:cNvPr>
          <p:cNvSpPr>
            <a:spLocks noGrp="1"/>
          </p:cNvSpPr>
          <p:nvPr>
            <p:ph type="pic" sz="quarter" idx="19"/>
          </p:nvPr>
        </p:nvSpPr>
        <p:spPr>
          <a:xfrm>
            <a:off x="10297976" y="5211983"/>
            <a:ext cx="1897375" cy="1294316"/>
          </a:xfrm>
          <a:custGeom>
            <a:avLst/>
            <a:gdLst>
              <a:gd name="connsiteX0" fmla="*/ 1269772 w 1897375"/>
              <a:gd name="connsiteY0" fmla="*/ 0 h 1294316"/>
              <a:gd name="connsiteX1" fmla="*/ 1897375 w 1897375"/>
              <a:gd name="connsiteY1" fmla="*/ 0 h 1294316"/>
              <a:gd name="connsiteX2" fmla="*/ 1897375 w 1897375"/>
              <a:gd name="connsiteY2" fmla="*/ 1051256 h 1294316"/>
              <a:gd name="connsiteX3" fmla="*/ 1188858 w 1897375"/>
              <a:gd name="connsiteY3" fmla="*/ 1294316 h 1294316"/>
              <a:gd name="connsiteX4" fmla="*/ 59148 w 1897375"/>
              <a:gd name="connsiteY4" fmla="*/ 1294316 h 1294316"/>
              <a:gd name="connsiteX5" fmla="*/ 3615 w 1897375"/>
              <a:gd name="connsiteY5" fmla="*/ 1216578 h 1294316"/>
              <a:gd name="connsiteX6" fmla="*/ 223296 w 1897375"/>
              <a:gd name="connsiteY6" fmla="*/ 645815 h 1294316"/>
              <a:gd name="connsiteX7" fmla="*/ 1269772 w 1897375"/>
              <a:gd name="connsiteY7" fmla="*/ 0 h 1294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97375" h="1294316">
                <a:moveTo>
                  <a:pt x="1269772" y="0"/>
                </a:moveTo>
                <a:lnTo>
                  <a:pt x="1897375" y="0"/>
                </a:lnTo>
                <a:lnTo>
                  <a:pt x="1897375" y="1051256"/>
                </a:lnTo>
                <a:cubicBezTo>
                  <a:pt x="1702819" y="1205710"/>
                  <a:pt x="1455309" y="1294316"/>
                  <a:pt x="1188858" y="1294316"/>
                </a:cubicBezTo>
                <a:lnTo>
                  <a:pt x="59148" y="1294316"/>
                </a:lnTo>
                <a:cubicBezTo>
                  <a:pt x="18819" y="1294316"/>
                  <a:pt x="-10557" y="1253273"/>
                  <a:pt x="3615" y="1216578"/>
                </a:cubicBezTo>
                <a:lnTo>
                  <a:pt x="223296" y="645815"/>
                </a:lnTo>
                <a:cubicBezTo>
                  <a:pt x="389634" y="213397"/>
                  <a:pt x="794464" y="0"/>
                  <a:pt x="1269772" y="0"/>
                </a:cubicBezTo>
                <a:close/>
              </a:path>
            </a:pathLst>
          </a:custGeom>
          <a:pattFill prst="pct20">
            <a:fgClr>
              <a:schemeClr val="accent1"/>
            </a:fgClr>
            <a:bgClr>
              <a:schemeClr val="bg1"/>
            </a:bgClr>
          </a:pattFill>
        </p:spPr>
        <p:txBody>
          <a:bodyPr wrap="square" anchor="ctr">
            <a:noAutofit/>
          </a:bodyPr>
          <a:lstStyle>
            <a:lvl1pPr marL="0" indent="0" algn="ctr">
              <a:buNone/>
              <a:defRPr sz="1000" b="1"/>
            </a:lvl1pPr>
          </a:lstStyle>
          <a:p>
            <a:r>
              <a:rPr lang="en-US"/>
              <a:t>Click icon to add picture</a:t>
            </a:r>
          </a:p>
        </p:txBody>
      </p:sp>
      <p:sp>
        <p:nvSpPr>
          <p:cNvPr id="3" name="Leaf 12">
            <a:extLst>
              <a:ext uri="{FF2B5EF4-FFF2-40B4-BE49-F238E27FC236}">
                <a16:creationId xmlns:a16="http://schemas.microsoft.com/office/drawing/2014/main" id="{1B4D566E-13E5-F37C-1AFF-83DC72C40350}"/>
              </a:ext>
            </a:extLst>
          </p:cNvPr>
          <p:cNvSpPr/>
          <p:nvPr/>
        </p:nvSpPr>
        <p:spPr>
          <a:xfrm>
            <a:off x="8464173" y="5360490"/>
            <a:ext cx="1869596" cy="995521"/>
          </a:xfrm>
          <a:custGeom>
            <a:avLst/>
            <a:gdLst>
              <a:gd name="connsiteX0" fmla="*/ 1817622 w 1869596"/>
              <a:gd name="connsiteY0" fmla="*/ 38741 h 995521"/>
              <a:gd name="connsiteX1" fmla="*/ 1828340 w 1869596"/>
              <a:gd name="connsiteY1" fmla="*/ 44811 h 995521"/>
              <a:gd name="connsiteX2" fmla="*/ 1830148 w 1869596"/>
              <a:gd name="connsiteY2" fmla="*/ 54625 h 995521"/>
              <a:gd name="connsiteX3" fmla="*/ 1672342 w 1869596"/>
              <a:gd name="connsiteY3" fmla="*/ 436873 h 995521"/>
              <a:gd name="connsiteX4" fmla="*/ 1672084 w 1869596"/>
              <a:gd name="connsiteY4" fmla="*/ 437389 h 995521"/>
              <a:gd name="connsiteX5" fmla="*/ 1672084 w 1869596"/>
              <a:gd name="connsiteY5" fmla="*/ 437906 h 995521"/>
              <a:gd name="connsiteX6" fmla="*/ 907202 w 1869596"/>
              <a:gd name="connsiteY6" fmla="*/ 956910 h 995521"/>
              <a:gd name="connsiteX7" fmla="*/ 45079 w 1869596"/>
              <a:gd name="connsiteY7" fmla="*/ 956910 h 995521"/>
              <a:gd name="connsiteX8" fmla="*/ 39914 w 1869596"/>
              <a:gd name="connsiteY8" fmla="*/ 953811 h 995521"/>
              <a:gd name="connsiteX9" fmla="*/ 39010 w 1869596"/>
              <a:gd name="connsiteY9" fmla="*/ 949678 h 995521"/>
              <a:gd name="connsiteX10" fmla="*/ 206631 w 1869596"/>
              <a:gd name="connsiteY10" fmla="*/ 510610 h 995521"/>
              <a:gd name="connsiteX11" fmla="*/ 969188 w 1869596"/>
              <a:gd name="connsiteY11" fmla="*/ 38741 h 995521"/>
              <a:gd name="connsiteX12" fmla="*/ 1817751 w 1869596"/>
              <a:gd name="connsiteY12" fmla="*/ 38741 h 995521"/>
              <a:gd name="connsiteX13" fmla="*/ 1817622 w 1869596"/>
              <a:gd name="connsiteY13" fmla="*/ 0 h 995521"/>
              <a:gd name="connsiteX14" fmla="*/ 969059 w 1869596"/>
              <a:gd name="connsiteY14" fmla="*/ 0 h 995521"/>
              <a:gd name="connsiteX15" fmla="*/ 170343 w 1869596"/>
              <a:gd name="connsiteY15" fmla="*/ 496792 h 995521"/>
              <a:gd name="connsiteX16" fmla="*/ 2722 w 1869596"/>
              <a:gd name="connsiteY16" fmla="*/ 935731 h 995521"/>
              <a:gd name="connsiteX17" fmla="*/ 45079 w 1869596"/>
              <a:gd name="connsiteY17" fmla="*/ 995522 h 995521"/>
              <a:gd name="connsiteX18" fmla="*/ 907331 w 1869596"/>
              <a:gd name="connsiteY18" fmla="*/ 995522 h 995521"/>
              <a:gd name="connsiteX19" fmla="*/ 1708242 w 1869596"/>
              <a:gd name="connsiteY19" fmla="*/ 451594 h 995521"/>
              <a:gd name="connsiteX20" fmla="*/ 1866436 w 1869596"/>
              <a:gd name="connsiteY20" fmla="*/ 68701 h 995521"/>
              <a:gd name="connsiteX21" fmla="*/ 1817751 w 1869596"/>
              <a:gd name="connsiteY21" fmla="*/ 0 h 995521"/>
              <a:gd name="connsiteX22" fmla="*/ 1817751 w 1869596"/>
              <a:gd name="connsiteY22" fmla="*/ 0 h 9955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869596" h="995521">
                <a:moveTo>
                  <a:pt x="1817622" y="38741"/>
                </a:moveTo>
                <a:cubicBezTo>
                  <a:pt x="1823562" y="38741"/>
                  <a:pt x="1827178" y="43003"/>
                  <a:pt x="1828340" y="44811"/>
                </a:cubicBezTo>
                <a:cubicBezTo>
                  <a:pt x="1829631" y="46748"/>
                  <a:pt x="1831569" y="50493"/>
                  <a:pt x="1830148" y="54625"/>
                </a:cubicBezTo>
                <a:lnTo>
                  <a:pt x="1672342" y="436873"/>
                </a:lnTo>
                <a:lnTo>
                  <a:pt x="1672084" y="437389"/>
                </a:lnTo>
                <a:lnTo>
                  <a:pt x="1672084" y="437906"/>
                </a:lnTo>
                <a:cubicBezTo>
                  <a:pt x="1551469" y="753260"/>
                  <a:pt x="1251354" y="956910"/>
                  <a:pt x="907202" y="956910"/>
                </a:cubicBezTo>
                <a:lnTo>
                  <a:pt x="45079" y="956910"/>
                </a:lnTo>
                <a:cubicBezTo>
                  <a:pt x="42238" y="956910"/>
                  <a:pt x="40560" y="954714"/>
                  <a:pt x="39914" y="953811"/>
                </a:cubicBezTo>
                <a:cubicBezTo>
                  <a:pt x="39397" y="953036"/>
                  <a:pt x="38364" y="951228"/>
                  <a:pt x="39010" y="949678"/>
                </a:cubicBezTo>
                <a:lnTo>
                  <a:pt x="206631" y="510610"/>
                </a:lnTo>
                <a:cubicBezTo>
                  <a:pt x="321046" y="210753"/>
                  <a:pt x="599080" y="38741"/>
                  <a:pt x="969188" y="38741"/>
                </a:cubicBezTo>
                <a:lnTo>
                  <a:pt x="1817751" y="38741"/>
                </a:lnTo>
                <a:moveTo>
                  <a:pt x="1817622" y="0"/>
                </a:moveTo>
                <a:lnTo>
                  <a:pt x="969059" y="0"/>
                </a:lnTo>
                <a:cubicBezTo>
                  <a:pt x="606440" y="0"/>
                  <a:pt x="297414" y="164134"/>
                  <a:pt x="170343" y="496792"/>
                </a:cubicBezTo>
                <a:lnTo>
                  <a:pt x="2722" y="935731"/>
                </a:lnTo>
                <a:cubicBezTo>
                  <a:pt x="-7996" y="964012"/>
                  <a:pt x="14345" y="995522"/>
                  <a:pt x="45079" y="995522"/>
                </a:cubicBezTo>
                <a:lnTo>
                  <a:pt x="907331" y="995522"/>
                </a:lnTo>
                <a:cubicBezTo>
                  <a:pt x="1267496" y="995522"/>
                  <a:pt x="1582075" y="781928"/>
                  <a:pt x="1708242" y="451594"/>
                </a:cubicBezTo>
                <a:lnTo>
                  <a:pt x="1866436" y="68701"/>
                </a:lnTo>
                <a:cubicBezTo>
                  <a:pt x="1878833" y="36288"/>
                  <a:pt x="1853135" y="0"/>
                  <a:pt x="1817751" y="0"/>
                </a:cubicBezTo>
                <a:lnTo>
                  <a:pt x="1817751" y="0"/>
                </a:lnTo>
                <a:close/>
              </a:path>
            </a:pathLst>
          </a:custGeom>
          <a:solidFill>
            <a:schemeClr val="accent1"/>
          </a:solidFill>
          <a:ln w="12872" cap="flat">
            <a:noFill/>
            <a:prstDash val="solid"/>
            <a:miter/>
          </a:ln>
        </p:spPr>
        <p:txBody>
          <a:bodyPr rtlCol="0" anchor="ctr">
            <a:noAutofit/>
          </a:bodyPr>
          <a:lstStyle/>
          <a:p>
            <a:endParaRPr lang="en-US"/>
          </a:p>
        </p:txBody>
      </p:sp>
      <p:sp>
        <p:nvSpPr>
          <p:cNvPr id="86" name="Leaf 11">
            <a:extLst>
              <a:ext uri="{FF2B5EF4-FFF2-40B4-BE49-F238E27FC236}">
                <a16:creationId xmlns:a16="http://schemas.microsoft.com/office/drawing/2014/main" id="{F446987A-5DCC-A9C9-0919-A49448CABD20}"/>
              </a:ext>
            </a:extLst>
          </p:cNvPr>
          <p:cNvSpPr>
            <a:spLocks noGrp="1"/>
          </p:cNvSpPr>
          <p:nvPr>
            <p:ph type="pic" sz="quarter" idx="18"/>
          </p:nvPr>
        </p:nvSpPr>
        <p:spPr>
          <a:xfrm>
            <a:off x="6421531" y="5306683"/>
            <a:ext cx="2080712" cy="1103896"/>
          </a:xfrm>
          <a:custGeom>
            <a:avLst/>
            <a:gdLst>
              <a:gd name="connsiteX0" fmla="*/ 1078580 w 2080712"/>
              <a:gd name="connsiteY0" fmla="*/ 0 h 1103896"/>
              <a:gd name="connsiteX1" fmla="*/ 2022935 w 2080712"/>
              <a:gd name="connsiteY1" fmla="*/ 0 h 1103896"/>
              <a:gd name="connsiteX2" fmla="*/ 2023063 w 2080712"/>
              <a:gd name="connsiteY2" fmla="*/ 0 h 1103896"/>
              <a:gd name="connsiteX3" fmla="*/ 2077207 w 2080712"/>
              <a:gd name="connsiteY3" fmla="*/ 76241 h 1103896"/>
              <a:gd name="connsiteX4" fmla="*/ 1901273 w 2080712"/>
              <a:gd name="connsiteY4" fmla="*/ 500758 h 1103896"/>
              <a:gd name="connsiteX5" fmla="*/ 1009904 w 2080712"/>
              <a:gd name="connsiteY5" fmla="*/ 1103896 h 1103896"/>
              <a:gd name="connsiteX6" fmla="*/ 50246 w 2080712"/>
              <a:gd name="connsiteY6" fmla="*/ 1103896 h 1103896"/>
              <a:gd name="connsiteX7" fmla="*/ 3047 w 2080712"/>
              <a:gd name="connsiteY7" fmla="*/ 1037650 h 1103896"/>
              <a:gd name="connsiteX8" fmla="*/ 189655 w 2080712"/>
              <a:gd name="connsiteY8" fmla="*/ 550859 h 1103896"/>
              <a:gd name="connsiteX9" fmla="*/ 1078580 w 2080712"/>
              <a:gd name="connsiteY9" fmla="*/ 0 h 1103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80712" h="1103896">
                <a:moveTo>
                  <a:pt x="1078580" y="0"/>
                </a:moveTo>
                <a:lnTo>
                  <a:pt x="2022935" y="0"/>
                </a:lnTo>
                <a:lnTo>
                  <a:pt x="2023063" y="0"/>
                </a:lnTo>
                <a:cubicBezTo>
                  <a:pt x="2062417" y="0"/>
                  <a:pt x="2090967" y="40235"/>
                  <a:pt x="2077207" y="76241"/>
                </a:cubicBezTo>
                <a:lnTo>
                  <a:pt x="1901273" y="500758"/>
                </a:lnTo>
                <a:cubicBezTo>
                  <a:pt x="1760836" y="866972"/>
                  <a:pt x="1410770" y="1103896"/>
                  <a:pt x="1009904" y="1103896"/>
                </a:cubicBezTo>
                <a:lnTo>
                  <a:pt x="50246" y="1103896"/>
                </a:lnTo>
                <a:cubicBezTo>
                  <a:pt x="15908" y="1103896"/>
                  <a:pt x="-8913" y="1068915"/>
                  <a:pt x="3047" y="1037650"/>
                </a:cubicBezTo>
                <a:lnTo>
                  <a:pt x="189655" y="550859"/>
                </a:lnTo>
                <a:cubicBezTo>
                  <a:pt x="330993" y="181954"/>
                  <a:pt x="674886" y="0"/>
                  <a:pt x="1078580" y="0"/>
                </a:cubicBezTo>
                <a:close/>
              </a:path>
            </a:pathLst>
          </a:custGeom>
          <a:pattFill prst="pct20">
            <a:fgClr>
              <a:schemeClr val="accent1"/>
            </a:fgClr>
            <a:bgClr>
              <a:schemeClr val="bg1"/>
            </a:bgClr>
          </a:pattFill>
        </p:spPr>
        <p:txBody>
          <a:bodyPr wrap="square" anchor="ctr">
            <a:noAutofit/>
          </a:bodyPr>
          <a:lstStyle>
            <a:lvl1pPr marL="0" indent="0" algn="ctr">
              <a:buNone/>
              <a:defRPr sz="1000" b="1"/>
            </a:lvl1pPr>
          </a:lstStyle>
          <a:p>
            <a:r>
              <a:rPr lang="en-US"/>
              <a:t>Click icon to add picture</a:t>
            </a:r>
          </a:p>
        </p:txBody>
      </p:sp>
      <p:sp>
        <p:nvSpPr>
          <p:cNvPr id="66" name="Leaf 10">
            <a:extLst>
              <a:ext uri="{FF2B5EF4-FFF2-40B4-BE49-F238E27FC236}">
                <a16:creationId xmlns:a16="http://schemas.microsoft.com/office/drawing/2014/main" id="{D0FDBD40-2BCF-25AC-B584-995AEC0346EC}"/>
              </a:ext>
            </a:extLst>
          </p:cNvPr>
          <p:cNvSpPr/>
          <p:nvPr/>
        </p:nvSpPr>
        <p:spPr>
          <a:xfrm>
            <a:off x="4394111" y="5305722"/>
            <a:ext cx="2080711" cy="1103896"/>
          </a:xfrm>
          <a:custGeom>
            <a:avLst/>
            <a:gdLst>
              <a:gd name="connsiteX0" fmla="*/ 2022934 w 2080711"/>
              <a:gd name="connsiteY0" fmla="*/ 0 h 1103896"/>
              <a:gd name="connsiteX1" fmla="*/ 1078579 w 2080711"/>
              <a:gd name="connsiteY1" fmla="*/ 0 h 1103896"/>
              <a:gd name="connsiteX2" fmla="*/ 189654 w 2080711"/>
              <a:gd name="connsiteY2" fmla="*/ 550859 h 1103896"/>
              <a:gd name="connsiteX3" fmla="*/ 3046 w 2080711"/>
              <a:gd name="connsiteY3" fmla="*/ 1037650 h 1103896"/>
              <a:gd name="connsiteX4" fmla="*/ 50245 w 2080711"/>
              <a:gd name="connsiteY4" fmla="*/ 1103896 h 1103896"/>
              <a:gd name="connsiteX5" fmla="*/ 1009903 w 2080711"/>
              <a:gd name="connsiteY5" fmla="*/ 1103896 h 1103896"/>
              <a:gd name="connsiteX6" fmla="*/ 1901272 w 2080711"/>
              <a:gd name="connsiteY6" fmla="*/ 500758 h 1103896"/>
              <a:gd name="connsiteX7" fmla="*/ 2077206 w 2080711"/>
              <a:gd name="connsiteY7" fmla="*/ 76241 h 1103896"/>
              <a:gd name="connsiteX8" fmla="*/ 2023062 w 2080711"/>
              <a:gd name="connsiteY8" fmla="*/ 0 h 1103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80711" h="1103896">
                <a:moveTo>
                  <a:pt x="2022934" y="0"/>
                </a:moveTo>
                <a:lnTo>
                  <a:pt x="1078579" y="0"/>
                </a:lnTo>
                <a:cubicBezTo>
                  <a:pt x="674885" y="0"/>
                  <a:pt x="330992" y="181954"/>
                  <a:pt x="189654" y="550859"/>
                </a:cubicBezTo>
                <a:lnTo>
                  <a:pt x="3046" y="1037650"/>
                </a:lnTo>
                <a:cubicBezTo>
                  <a:pt x="-8914" y="1068915"/>
                  <a:pt x="15907" y="1103896"/>
                  <a:pt x="50245" y="1103896"/>
                </a:cubicBezTo>
                <a:lnTo>
                  <a:pt x="1009903" y="1103896"/>
                </a:lnTo>
                <a:cubicBezTo>
                  <a:pt x="1410769" y="1103896"/>
                  <a:pt x="1760835" y="866972"/>
                  <a:pt x="1901272" y="500758"/>
                </a:cubicBezTo>
                <a:lnTo>
                  <a:pt x="2077206" y="76241"/>
                </a:lnTo>
                <a:cubicBezTo>
                  <a:pt x="2090966" y="40235"/>
                  <a:pt x="2062416" y="0"/>
                  <a:pt x="2023062" y="0"/>
                </a:cubicBezTo>
                <a:close/>
              </a:path>
            </a:pathLst>
          </a:custGeom>
          <a:solidFill>
            <a:schemeClr val="accent4"/>
          </a:solidFill>
          <a:ln w="12818" cap="flat">
            <a:noFill/>
            <a:prstDash val="solid"/>
            <a:miter/>
          </a:ln>
        </p:spPr>
        <p:txBody>
          <a:bodyPr rtlCol="0" anchor="ctr">
            <a:noAutofit/>
          </a:bodyPr>
          <a:lstStyle/>
          <a:p>
            <a:endParaRPr lang="en-US"/>
          </a:p>
        </p:txBody>
      </p:sp>
      <p:sp>
        <p:nvSpPr>
          <p:cNvPr id="84" name="Leaf 9">
            <a:extLst>
              <a:ext uri="{FF2B5EF4-FFF2-40B4-BE49-F238E27FC236}">
                <a16:creationId xmlns:a16="http://schemas.microsoft.com/office/drawing/2014/main" id="{60E97E20-D3DA-1A55-7107-1CC5304D417A}"/>
              </a:ext>
            </a:extLst>
          </p:cNvPr>
          <p:cNvSpPr>
            <a:spLocks noGrp="1"/>
          </p:cNvSpPr>
          <p:nvPr>
            <p:ph type="pic" sz="quarter" idx="17"/>
          </p:nvPr>
        </p:nvSpPr>
        <p:spPr>
          <a:xfrm>
            <a:off x="1942596" y="5186155"/>
            <a:ext cx="2545532" cy="1347251"/>
          </a:xfrm>
          <a:custGeom>
            <a:avLst/>
            <a:gdLst>
              <a:gd name="connsiteX0" fmla="*/ 1319592 w 2545532"/>
              <a:gd name="connsiteY0" fmla="*/ 0 h 1347251"/>
              <a:gd name="connsiteX1" fmla="*/ 2474956 w 2545532"/>
              <a:gd name="connsiteY1" fmla="*/ 0 h 1347251"/>
              <a:gd name="connsiteX2" fmla="*/ 2541239 w 2545532"/>
              <a:gd name="connsiteY2" fmla="*/ 92989 h 1347251"/>
              <a:gd name="connsiteX3" fmla="*/ 2325918 w 2545532"/>
              <a:gd name="connsiteY3" fmla="*/ 611143 h 1347251"/>
              <a:gd name="connsiteX4" fmla="*/ 1235420 w 2545532"/>
              <a:gd name="connsiteY4" fmla="*/ 1347251 h 1347251"/>
              <a:gd name="connsiteX5" fmla="*/ 61394 w 2545532"/>
              <a:gd name="connsiteY5" fmla="*/ 1347251 h 1347251"/>
              <a:gd name="connsiteX6" fmla="*/ 3735 w 2545532"/>
              <a:gd name="connsiteY6" fmla="*/ 1266285 h 1347251"/>
              <a:gd name="connsiteX7" fmla="*/ 232054 w 2545532"/>
              <a:gd name="connsiteY7" fmla="*/ 672155 h 1347251"/>
              <a:gd name="connsiteX8" fmla="*/ 1319592 w 2545532"/>
              <a:gd name="connsiteY8" fmla="*/ 0 h 13472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45532" h="1347251">
                <a:moveTo>
                  <a:pt x="1319592" y="0"/>
                </a:moveTo>
                <a:lnTo>
                  <a:pt x="2474956" y="0"/>
                </a:lnTo>
                <a:cubicBezTo>
                  <a:pt x="2523091" y="0"/>
                  <a:pt x="2558098" y="49117"/>
                  <a:pt x="2541239" y="92989"/>
                </a:cubicBezTo>
                <a:lnTo>
                  <a:pt x="2325918" y="611143"/>
                </a:lnTo>
                <a:cubicBezTo>
                  <a:pt x="2154229" y="1058180"/>
                  <a:pt x="1725906" y="1347251"/>
                  <a:pt x="1235420" y="1347251"/>
                </a:cubicBezTo>
                <a:lnTo>
                  <a:pt x="61394" y="1347251"/>
                </a:lnTo>
                <a:cubicBezTo>
                  <a:pt x="19565" y="1347251"/>
                  <a:pt x="-10937" y="1304530"/>
                  <a:pt x="3735" y="1266285"/>
                </a:cubicBezTo>
                <a:lnTo>
                  <a:pt x="232054" y="672155"/>
                </a:lnTo>
                <a:cubicBezTo>
                  <a:pt x="405030" y="222048"/>
                  <a:pt x="825759" y="0"/>
                  <a:pt x="1319592" y="0"/>
                </a:cubicBezTo>
                <a:close/>
              </a:path>
            </a:pathLst>
          </a:custGeom>
          <a:pattFill prst="pct20">
            <a:fgClr>
              <a:schemeClr val="accent1"/>
            </a:fgClr>
            <a:bgClr>
              <a:schemeClr val="bg1"/>
            </a:bgClr>
          </a:pattFill>
        </p:spPr>
        <p:txBody>
          <a:bodyPr wrap="square" anchor="ctr">
            <a:noAutofit/>
          </a:bodyPr>
          <a:lstStyle>
            <a:lvl1pPr marL="0" indent="0" algn="ctr">
              <a:buNone/>
              <a:defRPr sz="1000" b="1"/>
            </a:lvl1pPr>
          </a:lstStyle>
          <a:p>
            <a:r>
              <a:rPr lang="en-US"/>
              <a:t>Click icon to add picture</a:t>
            </a:r>
          </a:p>
        </p:txBody>
      </p:sp>
      <p:sp>
        <p:nvSpPr>
          <p:cNvPr id="5" name="Leaf 8">
            <a:extLst>
              <a:ext uri="{FF2B5EF4-FFF2-40B4-BE49-F238E27FC236}">
                <a16:creationId xmlns:a16="http://schemas.microsoft.com/office/drawing/2014/main" id="{220BE929-D379-91ED-6867-D4B9FA7E7154}"/>
              </a:ext>
            </a:extLst>
          </p:cNvPr>
          <p:cNvSpPr/>
          <p:nvPr/>
        </p:nvSpPr>
        <p:spPr>
          <a:xfrm>
            <a:off x="-4027" y="5308706"/>
            <a:ext cx="2042426" cy="1092244"/>
          </a:xfrm>
          <a:custGeom>
            <a:avLst/>
            <a:gdLst>
              <a:gd name="connsiteX0" fmla="*/ 1985874 w 2042426"/>
              <a:gd name="connsiteY0" fmla="*/ 38870 h 1092244"/>
              <a:gd name="connsiteX1" fmla="*/ 2000663 w 2042426"/>
              <a:gd name="connsiteY1" fmla="*/ 47135 h 1092244"/>
              <a:gd name="connsiteX2" fmla="*/ 2003107 w 2042426"/>
              <a:gd name="connsiteY2" fmla="*/ 61340 h 1092244"/>
              <a:gd name="connsiteX3" fmla="*/ 1830646 w 2042426"/>
              <a:gd name="connsiteY3" fmla="*/ 480779 h 1092244"/>
              <a:gd name="connsiteX4" fmla="*/ 1830389 w 2042426"/>
              <a:gd name="connsiteY4" fmla="*/ 481295 h 1092244"/>
              <a:gd name="connsiteX5" fmla="*/ 1830389 w 2042426"/>
              <a:gd name="connsiteY5" fmla="*/ 481812 h 1092244"/>
              <a:gd name="connsiteX6" fmla="*/ 991234 w 2042426"/>
              <a:gd name="connsiteY6" fmla="*/ 1053633 h 1092244"/>
              <a:gd name="connsiteX7" fmla="*/ 49323 w 2042426"/>
              <a:gd name="connsiteY7" fmla="*/ 1053633 h 1092244"/>
              <a:gd name="connsiteX8" fmla="*/ 40577 w 2042426"/>
              <a:gd name="connsiteY8" fmla="*/ 1048597 h 1092244"/>
              <a:gd name="connsiteX9" fmla="*/ 39163 w 2042426"/>
              <a:gd name="connsiteY9" fmla="*/ 1040590 h 1092244"/>
              <a:gd name="connsiteX10" fmla="*/ 222298 w 2042426"/>
              <a:gd name="connsiteY10" fmla="*/ 559036 h 1092244"/>
              <a:gd name="connsiteX11" fmla="*/ 1058881 w 2042426"/>
              <a:gd name="connsiteY11" fmla="*/ 38870 h 1092244"/>
              <a:gd name="connsiteX12" fmla="*/ 1985874 w 2042426"/>
              <a:gd name="connsiteY12" fmla="*/ 38870 h 1092244"/>
              <a:gd name="connsiteX13" fmla="*/ 1985874 w 2042426"/>
              <a:gd name="connsiteY13" fmla="*/ 129 h 1092244"/>
              <a:gd name="connsiteX14" fmla="*/ 1058881 w 2042426"/>
              <a:gd name="connsiteY14" fmla="*/ 129 h 1092244"/>
              <a:gd name="connsiteX15" fmla="*/ 186160 w 2042426"/>
              <a:gd name="connsiteY15" fmla="*/ 545089 h 1092244"/>
              <a:gd name="connsiteX16" fmla="*/ 3024 w 2042426"/>
              <a:gd name="connsiteY16" fmla="*/ 1026643 h 1092244"/>
              <a:gd name="connsiteX17" fmla="*/ 49323 w 2042426"/>
              <a:gd name="connsiteY17" fmla="*/ 1092245 h 1092244"/>
              <a:gd name="connsiteX18" fmla="*/ 991362 w 2042426"/>
              <a:gd name="connsiteY18" fmla="*/ 1092245 h 1092244"/>
              <a:gd name="connsiteX19" fmla="*/ 1866270 w 2042426"/>
              <a:gd name="connsiteY19" fmla="*/ 495501 h 1092244"/>
              <a:gd name="connsiteX20" fmla="*/ 2038988 w 2042426"/>
              <a:gd name="connsiteY20" fmla="*/ 75416 h 1092244"/>
              <a:gd name="connsiteX21" fmla="*/ 1985745 w 2042426"/>
              <a:gd name="connsiteY21" fmla="*/ 0 h 1092244"/>
              <a:gd name="connsiteX22" fmla="*/ 1985745 w 2042426"/>
              <a:gd name="connsiteY22" fmla="*/ 0 h 1092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042426" h="1092244">
                <a:moveTo>
                  <a:pt x="1985874" y="38870"/>
                </a:moveTo>
                <a:cubicBezTo>
                  <a:pt x="1994233" y="38870"/>
                  <a:pt x="1998991" y="44682"/>
                  <a:pt x="2000663" y="47135"/>
                </a:cubicBezTo>
                <a:cubicBezTo>
                  <a:pt x="2002206" y="49331"/>
                  <a:pt x="2005293" y="55013"/>
                  <a:pt x="2003107" y="61340"/>
                </a:cubicBezTo>
                <a:lnTo>
                  <a:pt x="1830646" y="480779"/>
                </a:lnTo>
                <a:lnTo>
                  <a:pt x="1830389" y="481295"/>
                </a:lnTo>
                <a:lnTo>
                  <a:pt x="1830389" y="481812"/>
                </a:lnTo>
                <a:cubicBezTo>
                  <a:pt x="1698053" y="829192"/>
                  <a:pt x="1368821" y="1053633"/>
                  <a:pt x="991234" y="1053633"/>
                </a:cubicBezTo>
                <a:lnTo>
                  <a:pt x="49323" y="1053633"/>
                </a:lnTo>
                <a:cubicBezTo>
                  <a:pt x="44436" y="1053633"/>
                  <a:pt x="41606" y="1050146"/>
                  <a:pt x="40577" y="1048597"/>
                </a:cubicBezTo>
                <a:cubicBezTo>
                  <a:pt x="39549" y="1047047"/>
                  <a:pt x="37877" y="1043818"/>
                  <a:pt x="39163" y="1040590"/>
                </a:cubicBezTo>
                <a:lnTo>
                  <a:pt x="222298" y="559036"/>
                </a:lnTo>
                <a:cubicBezTo>
                  <a:pt x="347946" y="228444"/>
                  <a:pt x="652871" y="38870"/>
                  <a:pt x="1058881" y="38870"/>
                </a:cubicBezTo>
                <a:lnTo>
                  <a:pt x="1985874" y="38870"/>
                </a:lnTo>
                <a:moveTo>
                  <a:pt x="1985874" y="129"/>
                </a:moveTo>
                <a:lnTo>
                  <a:pt x="1058881" y="129"/>
                </a:lnTo>
                <a:cubicBezTo>
                  <a:pt x="662517" y="129"/>
                  <a:pt x="324926" y="180147"/>
                  <a:pt x="186160" y="545089"/>
                </a:cubicBezTo>
                <a:lnTo>
                  <a:pt x="3024" y="1026643"/>
                </a:lnTo>
                <a:cubicBezTo>
                  <a:pt x="-8807" y="1057636"/>
                  <a:pt x="15628" y="1092245"/>
                  <a:pt x="49323" y="1092245"/>
                </a:cubicBezTo>
                <a:lnTo>
                  <a:pt x="991362" y="1092245"/>
                </a:lnTo>
                <a:cubicBezTo>
                  <a:pt x="1384897" y="1092245"/>
                  <a:pt x="1728533" y="857860"/>
                  <a:pt x="1866270" y="495501"/>
                </a:cubicBezTo>
                <a:lnTo>
                  <a:pt x="2038988" y="75416"/>
                </a:lnTo>
                <a:cubicBezTo>
                  <a:pt x="2052491" y="39774"/>
                  <a:pt x="2024455" y="0"/>
                  <a:pt x="1985745" y="0"/>
                </a:cubicBezTo>
                <a:lnTo>
                  <a:pt x="1985745" y="0"/>
                </a:lnTo>
                <a:close/>
              </a:path>
            </a:pathLst>
          </a:custGeom>
          <a:solidFill>
            <a:schemeClr val="accent1"/>
          </a:solidFill>
          <a:ln w="12818" cap="flat">
            <a:noFill/>
            <a:prstDash val="solid"/>
            <a:miter/>
          </a:ln>
        </p:spPr>
        <p:txBody>
          <a:bodyPr rtlCol="0" anchor="ctr">
            <a:noAutofit/>
          </a:bodyPr>
          <a:lstStyle/>
          <a:p>
            <a:endParaRPr lang="en-US"/>
          </a:p>
        </p:txBody>
      </p:sp>
      <p:sp>
        <p:nvSpPr>
          <p:cNvPr id="6" name="Leaf 7">
            <a:extLst>
              <a:ext uri="{FF2B5EF4-FFF2-40B4-BE49-F238E27FC236}">
                <a16:creationId xmlns:a16="http://schemas.microsoft.com/office/drawing/2014/main" id="{A0B0B077-C19E-5A9A-81A8-006440E2A721}"/>
              </a:ext>
            </a:extLst>
          </p:cNvPr>
          <p:cNvSpPr/>
          <p:nvPr/>
        </p:nvSpPr>
        <p:spPr>
          <a:xfrm>
            <a:off x="11744368" y="3864968"/>
            <a:ext cx="441619" cy="821267"/>
          </a:xfrm>
          <a:custGeom>
            <a:avLst/>
            <a:gdLst>
              <a:gd name="connsiteX0" fmla="*/ 441619 w 441619"/>
              <a:gd name="connsiteY0" fmla="*/ 0 h 821267"/>
              <a:gd name="connsiteX1" fmla="*/ 164188 w 441619"/>
              <a:gd name="connsiteY1" fmla="*/ 343689 h 821267"/>
              <a:gd name="connsiteX2" fmla="*/ 2640 w 441619"/>
              <a:gd name="connsiteY2" fmla="*/ 764050 h 821267"/>
              <a:gd name="connsiteX3" fmla="*/ 43443 w 441619"/>
              <a:gd name="connsiteY3" fmla="*/ 821268 h 821267"/>
              <a:gd name="connsiteX4" fmla="*/ 441619 w 441619"/>
              <a:gd name="connsiteY4" fmla="*/ 821268 h 821267"/>
              <a:gd name="connsiteX5" fmla="*/ 441619 w 441619"/>
              <a:gd name="connsiteY5" fmla="*/ 0 h 821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1619" h="821267">
                <a:moveTo>
                  <a:pt x="441619" y="0"/>
                </a:moveTo>
                <a:cubicBezTo>
                  <a:pt x="318700" y="78834"/>
                  <a:pt x="221874" y="193269"/>
                  <a:pt x="164188" y="343689"/>
                </a:cubicBezTo>
                <a:lnTo>
                  <a:pt x="2640" y="764050"/>
                </a:lnTo>
                <a:cubicBezTo>
                  <a:pt x="-7720" y="791133"/>
                  <a:pt x="13768" y="821268"/>
                  <a:pt x="43443" y="821268"/>
                </a:cubicBezTo>
                <a:lnTo>
                  <a:pt x="441619" y="821268"/>
                </a:lnTo>
                <a:lnTo>
                  <a:pt x="441619" y="0"/>
                </a:lnTo>
                <a:close/>
              </a:path>
            </a:pathLst>
          </a:custGeom>
          <a:solidFill>
            <a:schemeClr val="accent2"/>
          </a:solidFill>
          <a:ln w="12791" cap="flat">
            <a:noFill/>
            <a:prstDash val="solid"/>
            <a:miter/>
          </a:ln>
        </p:spPr>
        <p:txBody>
          <a:bodyPr rtlCol="0" anchor="ctr">
            <a:noAutofit/>
          </a:bodyPr>
          <a:lstStyle/>
          <a:p>
            <a:endParaRPr lang="en-US"/>
          </a:p>
        </p:txBody>
      </p:sp>
      <p:sp>
        <p:nvSpPr>
          <p:cNvPr id="82" name="Leaf 6">
            <a:extLst>
              <a:ext uri="{FF2B5EF4-FFF2-40B4-BE49-F238E27FC236}">
                <a16:creationId xmlns:a16="http://schemas.microsoft.com/office/drawing/2014/main" id="{4611F52B-E2BD-3457-1B06-AD5C8C5C557F}"/>
              </a:ext>
            </a:extLst>
          </p:cNvPr>
          <p:cNvSpPr>
            <a:spLocks noGrp="1"/>
          </p:cNvSpPr>
          <p:nvPr>
            <p:ph type="pic" sz="quarter" idx="16"/>
          </p:nvPr>
        </p:nvSpPr>
        <p:spPr>
          <a:xfrm>
            <a:off x="9730935" y="3646955"/>
            <a:ext cx="2016437" cy="1080882"/>
          </a:xfrm>
          <a:custGeom>
            <a:avLst/>
            <a:gdLst>
              <a:gd name="connsiteX0" fmla="*/ 1960558 w 2016437"/>
              <a:gd name="connsiteY0" fmla="*/ 0 h 1080882"/>
              <a:gd name="connsiteX1" fmla="*/ 2013039 w 2016437"/>
              <a:gd name="connsiteY1" fmla="*/ 74642 h 1080882"/>
              <a:gd name="connsiteX2" fmla="*/ 1842509 w 2016437"/>
              <a:gd name="connsiteY2" fmla="*/ 490336 h 1080882"/>
              <a:gd name="connsiteX3" fmla="*/ 978692 w 2016437"/>
              <a:gd name="connsiteY3" fmla="*/ 1080882 h 1080882"/>
              <a:gd name="connsiteX4" fmla="*/ 48664 w 2016437"/>
              <a:gd name="connsiteY4" fmla="*/ 1080882 h 1080882"/>
              <a:gd name="connsiteX5" fmla="*/ 2984 w 2016437"/>
              <a:gd name="connsiteY5" fmla="*/ 1015926 h 1080882"/>
              <a:gd name="connsiteX6" fmla="*/ 183780 w 2016437"/>
              <a:gd name="connsiteY6" fmla="*/ 539408 h 1080882"/>
              <a:gd name="connsiteX7" fmla="*/ 1045287 w 2016437"/>
              <a:gd name="connsiteY7" fmla="*/ 129 h 1080882"/>
              <a:gd name="connsiteX8" fmla="*/ 1960558 w 2016437"/>
              <a:gd name="connsiteY8" fmla="*/ 129 h 1080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16437" h="1080882">
                <a:moveTo>
                  <a:pt x="1960558" y="0"/>
                </a:moveTo>
                <a:cubicBezTo>
                  <a:pt x="1998668" y="0"/>
                  <a:pt x="2026384" y="39387"/>
                  <a:pt x="2013039" y="74642"/>
                </a:cubicBezTo>
                <a:lnTo>
                  <a:pt x="1842509" y="490336"/>
                </a:lnTo>
                <a:cubicBezTo>
                  <a:pt x="1706495" y="848951"/>
                  <a:pt x="1367230" y="1080882"/>
                  <a:pt x="978692" y="1080882"/>
                </a:cubicBezTo>
                <a:lnTo>
                  <a:pt x="48664" y="1080882"/>
                </a:lnTo>
                <a:cubicBezTo>
                  <a:pt x="15431" y="1080882"/>
                  <a:pt x="-8692" y="1046531"/>
                  <a:pt x="2984" y="1015926"/>
                </a:cubicBezTo>
                <a:lnTo>
                  <a:pt x="183780" y="539408"/>
                </a:lnTo>
                <a:cubicBezTo>
                  <a:pt x="320821" y="178210"/>
                  <a:pt x="654055" y="129"/>
                  <a:pt x="1045287" y="129"/>
                </a:cubicBezTo>
                <a:lnTo>
                  <a:pt x="1960558" y="129"/>
                </a:lnTo>
                <a:close/>
              </a:path>
            </a:pathLst>
          </a:custGeom>
          <a:pattFill prst="pct20">
            <a:fgClr>
              <a:schemeClr val="accent1"/>
            </a:fgClr>
            <a:bgClr>
              <a:schemeClr val="bg1"/>
            </a:bgClr>
          </a:pattFill>
        </p:spPr>
        <p:txBody>
          <a:bodyPr wrap="square" anchor="ctr">
            <a:noAutofit/>
          </a:bodyPr>
          <a:lstStyle>
            <a:lvl1pPr marL="0" indent="0" algn="ctr">
              <a:buNone/>
              <a:defRPr sz="1000" b="1"/>
            </a:lvl1pPr>
          </a:lstStyle>
          <a:p>
            <a:r>
              <a:rPr lang="en-US"/>
              <a:t>Click icon to add picture</a:t>
            </a:r>
          </a:p>
        </p:txBody>
      </p:sp>
      <p:sp>
        <p:nvSpPr>
          <p:cNvPr id="63" name="Leaf 5">
            <a:extLst>
              <a:ext uri="{FF2B5EF4-FFF2-40B4-BE49-F238E27FC236}">
                <a16:creationId xmlns:a16="http://schemas.microsoft.com/office/drawing/2014/main" id="{A2F636F6-FFB7-CCAE-1DC2-28860942C2FE}"/>
              </a:ext>
            </a:extLst>
          </p:cNvPr>
          <p:cNvSpPr/>
          <p:nvPr/>
        </p:nvSpPr>
        <p:spPr>
          <a:xfrm>
            <a:off x="7706031" y="3656274"/>
            <a:ext cx="2010699" cy="1066379"/>
          </a:xfrm>
          <a:custGeom>
            <a:avLst/>
            <a:gdLst>
              <a:gd name="connsiteX0" fmla="*/ 1954883 w 2010699"/>
              <a:gd name="connsiteY0" fmla="*/ 0 h 1066379"/>
              <a:gd name="connsiteX1" fmla="*/ 1042268 w 2010699"/>
              <a:gd name="connsiteY1" fmla="*/ 0 h 1066379"/>
              <a:gd name="connsiteX2" fmla="*/ 183245 w 2010699"/>
              <a:gd name="connsiteY2" fmla="*/ 532096 h 1066379"/>
              <a:gd name="connsiteX3" fmla="*/ 2969 w 2010699"/>
              <a:gd name="connsiteY3" fmla="*/ 1002327 h 1066379"/>
              <a:gd name="connsiteX4" fmla="*/ 48555 w 2010699"/>
              <a:gd name="connsiteY4" fmla="*/ 1066380 h 1066379"/>
              <a:gd name="connsiteX5" fmla="*/ 975892 w 2010699"/>
              <a:gd name="connsiteY5" fmla="*/ 1066380 h 1066379"/>
              <a:gd name="connsiteX6" fmla="*/ 1837239 w 2010699"/>
              <a:gd name="connsiteY6" fmla="*/ 483736 h 1066379"/>
              <a:gd name="connsiteX7" fmla="*/ 2007313 w 2010699"/>
              <a:gd name="connsiteY7" fmla="*/ 73570 h 1066379"/>
              <a:gd name="connsiteX8" fmla="*/ 1955013 w 2010699"/>
              <a:gd name="connsiteY8" fmla="*/ 0 h 1066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10699" h="1066379">
                <a:moveTo>
                  <a:pt x="1954883" y="0"/>
                </a:moveTo>
                <a:lnTo>
                  <a:pt x="1042268" y="0"/>
                </a:lnTo>
                <a:cubicBezTo>
                  <a:pt x="652144" y="0"/>
                  <a:pt x="319873" y="175822"/>
                  <a:pt x="183245" y="532096"/>
                </a:cubicBezTo>
                <a:lnTo>
                  <a:pt x="2969" y="1002327"/>
                </a:lnTo>
                <a:cubicBezTo>
                  <a:pt x="-8653" y="1032553"/>
                  <a:pt x="15366" y="1066380"/>
                  <a:pt x="48555" y="1066380"/>
                </a:cubicBezTo>
                <a:lnTo>
                  <a:pt x="975892" y="1066380"/>
                </a:lnTo>
                <a:cubicBezTo>
                  <a:pt x="1363304" y="1066380"/>
                  <a:pt x="1701645" y="837566"/>
                  <a:pt x="1837239" y="483736"/>
                </a:cubicBezTo>
                <a:lnTo>
                  <a:pt x="2007313" y="73570"/>
                </a:lnTo>
                <a:cubicBezTo>
                  <a:pt x="2020614" y="38843"/>
                  <a:pt x="1992979" y="0"/>
                  <a:pt x="1955013" y="0"/>
                </a:cubicBezTo>
                <a:close/>
              </a:path>
            </a:pathLst>
          </a:custGeom>
          <a:solidFill>
            <a:schemeClr val="accent5"/>
          </a:solidFill>
          <a:ln w="12883" cap="flat">
            <a:noFill/>
            <a:prstDash val="solid"/>
            <a:miter/>
          </a:ln>
        </p:spPr>
        <p:txBody>
          <a:bodyPr rtlCol="0" anchor="ctr">
            <a:noAutofit/>
          </a:bodyPr>
          <a:lstStyle/>
          <a:p>
            <a:endParaRPr lang="en-US"/>
          </a:p>
        </p:txBody>
      </p:sp>
      <p:sp>
        <p:nvSpPr>
          <p:cNvPr id="76" name="Leaf 4">
            <a:extLst>
              <a:ext uri="{FF2B5EF4-FFF2-40B4-BE49-F238E27FC236}">
                <a16:creationId xmlns:a16="http://schemas.microsoft.com/office/drawing/2014/main" id="{A2D574B7-C8D0-F4F1-D912-D81BC56A0B25}"/>
              </a:ext>
            </a:extLst>
          </p:cNvPr>
          <p:cNvSpPr>
            <a:spLocks noGrp="1"/>
          </p:cNvSpPr>
          <p:nvPr>
            <p:ph type="pic" sz="quarter" idx="13"/>
          </p:nvPr>
        </p:nvSpPr>
        <p:spPr>
          <a:xfrm>
            <a:off x="5216784" y="3517948"/>
            <a:ext cx="2545531" cy="1347251"/>
          </a:xfrm>
          <a:custGeom>
            <a:avLst/>
            <a:gdLst>
              <a:gd name="connsiteX0" fmla="*/ 1319591 w 2545531"/>
              <a:gd name="connsiteY0" fmla="*/ 0 h 1347251"/>
              <a:gd name="connsiteX1" fmla="*/ 2474955 w 2545531"/>
              <a:gd name="connsiteY1" fmla="*/ 0 h 1347251"/>
              <a:gd name="connsiteX2" fmla="*/ 2541237 w 2545531"/>
              <a:gd name="connsiteY2" fmla="*/ 92989 h 1347251"/>
              <a:gd name="connsiteX3" fmla="*/ 2325917 w 2545531"/>
              <a:gd name="connsiteY3" fmla="*/ 611143 h 1347251"/>
              <a:gd name="connsiteX4" fmla="*/ 1235419 w 2545531"/>
              <a:gd name="connsiteY4" fmla="*/ 1347251 h 1347251"/>
              <a:gd name="connsiteX5" fmla="*/ 61393 w 2545531"/>
              <a:gd name="connsiteY5" fmla="*/ 1347251 h 1347251"/>
              <a:gd name="connsiteX6" fmla="*/ 3734 w 2545531"/>
              <a:gd name="connsiteY6" fmla="*/ 1266285 h 1347251"/>
              <a:gd name="connsiteX7" fmla="*/ 232053 w 2545531"/>
              <a:gd name="connsiteY7" fmla="*/ 672155 h 1347251"/>
              <a:gd name="connsiteX8" fmla="*/ 1319591 w 2545531"/>
              <a:gd name="connsiteY8" fmla="*/ 0 h 13472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45531" h="1347251">
                <a:moveTo>
                  <a:pt x="1319591" y="0"/>
                </a:moveTo>
                <a:lnTo>
                  <a:pt x="2474955" y="0"/>
                </a:lnTo>
                <a:cubicBezTo>
                  <a:pt x="2523090" y="0"/>
                  <a:pt x="2558097" y="49117"/>
                  <a:pt x="2541237" y="92989"/>
                </a:cubicBezTo>
                <a:lnTo>
                  <a:pt x="2325917" y="611143"/>
                </a:lnTo>
                <a:cubicBezTo>
                  <a:pt x="2154228" y="1058180"/>
                  <a:pt x="1725905" y="1347251"/>
                  <a:pt x="1235419" y="1347251"/>
                </a:cubicBezTo>
                <a:lnTo>
                  <a:pt x="61393" y="1347251"/>
                </a:lnTo>
                <a:cubicBezTo>
                  <a:pt x="19565" y="1347251"/>
                  <a:pt x="-10938" y="1304530"/>
                  <a:pt x="3734" y="1266285"/>
                </a:cubicBezTo>
                <a:lnTo>
                  <a:pt x="232053" y="672155"/>
                </a:lnTo>
                <a:cubicBezTo>
                  <a:pt x="405029" y="222048"/>
                  <a:pt x="825758" y="0"/>
                  <a:pt x="1319591" y="0"/>
                </a:cubicBezTo>
                <a:close/>
              </a:path>
            </a:pathLst>
          </a:custGeom>
          <a:pattFill prst="pct20">
            <a:fgClr>
              <a:schemeClr val="accent1"/>
            </a:fgClr>
            <a:bgClr>
              <a:schemeClr val="bg1"/>
            </a:bgClr>
          </a:pattFill>
        </p:spPr>
        <p:txBody>
          <a:bodyPr wrap="square" anchor="ctr">
            <a:noAutofit/>
          </a:bodyPr>
          <a:lstStyle>
            <a:lvl1pPr marL="0" indent="0" algn="ctr">
              <a:buNone/>
              <a:defRPr sz="1000" b="1"/>
            </a:lvl1pPr>
          </a:lstStyle>
          <a:p>
            <a:r>
              <a:rPr lang="en-US"/>
              <a:t>Click icon to add picture</a:t>
            </a:r>
          </a:p>
        </p:txBody>
      </p:sp>
      <p:sp>
        <p:nvSpPr>
          <p:cNvPr id="78" name="Leaf 3">
            <a:extLst>
              <a:ext uri="{FF2B5EF4-FFF2-40B4-BE49-F238E27FC236}">
                <a16:creationId xmlns:a16="http://schemas.microsoft.com/office/drawing/2014/main" id="{56487721-F64A-DE3C-ADA1-D2AB5A02C42A}"/>
              </a:ext>
            </a:extLst>
          </p:cNvPr>
          <p:cNvSpPr>
            <a:spLocks noGrp="1"/>
          </p:cNvSpPr>
          <p:nvPr>
            <p:ph type="pic" sz="quarter" idx="14"/>
          </p:nvPr>
        </p:nvSpPr>
        <p:spPr>
          <a:xfrm>
            <a:off x="3264362" y="3655695"/>
            <a:ext cx="2010700" cy="1066380"/>
          </a:xfrm>
          <a:custGeom>
            <a:avLst/>
            <a:gdLst>
              <a:gd name="connsiteX0" fmla="*/ 1042268 w 2010700"/>
              <a:gd name="connsiteY0" fmla="*/ 0 h 1066380"/>
              <a:gd name="connsiteX1" fmla="*/ 1954884 w 2010700"/>
              <a:gd name="connsiteY1" fmla="*/ 0 h 1066380"/>
              <a:gd name="connsiteX2" fmla="*/ 1955013 w 2010700"/>
              <a:gd name="connsiteY2" fmla="*/ 0 h 1066380"/>
              <a:gd name="connsiteX3" fmla="*/ 2007314 w 2010700"/>
              <a:gd name="connsiteY3" fmla="*/ 73570 h 1066380"/>
              <a:gd name="connsiteX4" fmla="*/ 1837240 w 2010700"/>
              <a:gd name="connsiteY4" fmla="*/ 483736 h 1066380"/>
              <a:gd name="connsiteX5" fmla="*/ 975892 w 2010700"/>
              <a:gd name="connsiteY5" fmla="*/ 1066380 h 1066380"/>
              <a:gd name="connsiteX6" fmla="*/ 48555 w 2010700"/>
              <a:gd name="connsiteY6" fmla="*/ 1066380 h 1066380"/>
              <a:gd name="connsiteX7" fmla="*/ 2969 w 2010700"/>
              <a:gd name="connsiteY7" fmla="*/ 1002327 h 1066380"/>
              <a:gd name="connsiteX8" fmla="*/ 183245 w 2010700"/>
              <a:gd name="connsiteY8" fmla="*/ 532096 h 1066380"/>
              <a:gd name="connsiteX9" fmla="*/ 1042268 w 2010700"/>
              <a:gd name="connsiteY9" fmla="*/ 0 h 1066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10700" h="1066380">
                <a:moveTo>
                  <a:pt x="1042268" y="0"/>
                </a:moveTo>
                <a:lnTo>
                  <a:pt x="1954884" y="0"/>
                </a:lnTo>
                <a:lnTo>
                  <a:pt x="1955013" y="0"/>
                </a:lnTo>
                <a:cubicBezTo>
                  <a:pt x="1992979" y="0"/>
                  <a:pt x="2020615" y="38843"/>
                  <a:pt x="2007314" y="73570"/>
                </a:cubicBezTo>
                <a:lnTo>
                  <a:pt x="1837240" y="483736"/>
                </a:lnTo>
                <a:cubicBezTo>
                  <a:pt x="1701645" y="837566"/>
                  <a:pt x="1363304" y="1066380"/>
                  <a:pt x="975892" y="1066380"/>
                </a:cubicBezTo>
                <a:lnTo>
                  <a:pt x="48555" y="1066380"/>
                </a:lnTo>
                <a:cubicBezTo>
                  <a:pt x="15366" y="1066380"/>
                  <a:pt x="-8653" y="1032553"/>
                  <a:pt x="2969" y="1002327"/>
                </a:cubicBezTo>
                <a:lnTo>
                  <a:pt x="183245" y="532096"/>
                </a:lnTo>
                <a:cubicBezTo>
                  <a:pt x="319873" y="175822"/>
                  <a:pt x="652144" y="0"/>
                  <a:pt x="1042268" y="0"/>
                </a:cubicBezTo>
                <a:close/>
              </a:path>
            </a:pathLst>
          </a:custGeom>
          <a:pattFill prst="pct20">
            <a:fgClr>
              <a:schemeClr val="accent1"/>
            </a:fgClr>
            <a:bgClr>
              <a:schemeClr val="bg1"/>
            </a:bgClr>
          </a:pattFill>
        </p:spPr>
        <p:txBody>
          <a:bodyPr wrap="square" anchor="ctr">
            <a:noAutofit/>
          </a:bodyPr>
          <a:lstStyle>
            <a:lvl1pPr marL="0" indent="0" algn="ctr">
              <a:buNone/>
              <a:defRPr sz="1000" b="1"/>
            </a:lvl1pPr>
          </a:lstStyle>
          <a:p>
            <a:r>
              <a:rPr lang="en-US"/>
              <a:t>Click icon to add picture</a:t>
            </a:r>
          </a:p>
        </p:txBody>
      </p:sp>
      <p:sp>
        <p:nvSpPr>
          <p:cNvPr id="2" name="Leaf 2">
            <a:extLst>
              <a:ext uri="{FF2B5EF4-FFF2-40B4-BE49-F238E27FC236}">
                <a16:creationId xmlns:a16="http://schemas.microsoft.com/office/drawing/2014/main" id="{253B0834-B16F-7F1A-14DD-9C24E8C54CDE}"/>
              </a:ext>
            </a:extLst>
          </p:cNvPr>
          <p:cNvSpPr/>
          <p:nvPr/>
        </p:nvSpPr>
        <p:spPr>
          <a:xfrm>
            <a:off x="1619564" y="3752328"/>
            <a:ext cx="1632275" cy="869642"/>
          </a:xfrm>
          <a:custGeom>
            <a:avLst/>
            <a:gdLst>
              <a:gd name="connsiteX0" fmla="*/ 1586870 w 1632275"/>
              <a:gd name="connsiteY0" fmla="*/ 38688 h 869642"/>
              <a:gd name="connsiteX1" fmla="*/ 1592394 w 1632275"/>
              <a:gd name="connsiteY1" fmla="*/ 41901 h 869642"/>
              <a:gd name="connsiteX2" fmla="*/ 1593422 w 1632275"/>
              <a:gd name="connsiteY2" fmla="*/ 46143 h 869642"/>
              <a:gd name="connsiteX3" fmla="*/ 1455697 w 1632275"/>
              <a:gd name="connsiteY3" fmla="*/ 379810 h 869642"/>
              <a:gd name="connsiteX4" fmla="*/ 1455440 w 1632275"/>
              <a:gd name="connsiteY4" fmla="*/ 380324 h 869642"/>
              <a:gd name="connsiteX5" fmla="*/ 1455440 w 1632275"/>
              <a:gd name="connsiteY5" fmla="*/ 380838 h 869642"/>
              <a:gd name="connsiteX6" fmla="*/ 791993 w 1632275"/>
              <a:gd name="connsiteY6" fmla="*/ 831212 h 869642"/>
              <a:gd name="connsiteX7" fmla="*/ 39385 w 1632275"/>
              <a:gd name="connsiteY7" fmla="*/ 831212 h 869642"/>
              <a:gd name="connsiteX8" fmla="*/ 38742 w 1632275"/>
              <a:gd name="connsiteY8" fmla="*/ 830569 h 869642"/>
              <a:gd name="connsiteX9" fmla="*/ 184819 w 1632275"/>
              <a:gd name="connsiteY9" fmla="*/ 447803 h 869642"/>
              <a:gd name="connsiteX10" fmla="*/ 846210 w 1632275"/>
              <a:gd name="connsiteY10" fmla="*/ 38688 h 869642"/>
              <a:gd name="connsiteX11" fmla="*/ 1586998 w 1632275"/>
              <a:gd name="connsiteY11" fmla="*/ 38688 h 869642"/>
              <a:gd name="connsiteX12" fmla="*/ 1586870 w 1632275"/>
              <a:gd name="connsiteY12" fmla="*/ 129 h 869642"/>
              <a:gd name="connsiteX13" fmla="*/ 846081 w 1632275"/>
              <a:gd name="connsiteY13" fmla="*/ 129 h 869642"/>
              <a:gd name="connsiteX14" fmla="*/ 148717 w 1632275"/>
              <a:gd name="connsiteY14" fmla="*/ 434050 h 869642"/>
              <a:gd name="connsiteX15" fmla="*/ 2384 w 1632275"/>
              <a:gd name="connsiteY15" fmla="*/ 817459 h 869642"/>
              <a:gd name="connsiteX16" fmla="*/ 39385 w 1632275"/>
              <a:gd name="connsiteY16" fmla="*/ 869643 h 869642"/>
              <a:gd name="connsiteX17" fmla="*/ 792122 w 1632275"/>
              <a:gd name="connsiteY17" fmla="*/ 869643 h 869642"/>
              <a:gd name="connsiteX18" fmla="*/ 1491413 w 1632275"/>
              <a:gd name="connsiteY18" fmla="*/ 394462 h 869642"/>
              <a:gd name="connsiteX19" fmla="*/ 1629524 w 1632275"/>
              <a:gd name="connsiteY19" fmla="*/ 60024 h 869642"/>
              <a:gd name="connsiteX20" fmla="*/ 1586998 w 1632275"/>
              <a:gd name="connsiteY20" fmla="*/ 0 h 869642"/>
              <a:gd name="connsiteX21" fmla="*/ 1586998 w 1632275"/>
              <a:gd name="connsiteY21" fmla="*/ 0 h 8696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632275" h="869642">
                <a:moveTo>
                  <a:pt x="1586870" y="38688"/>
                </a:moveTo>
                <a:cubicBezTo>
                  <a:pt x="1589825" y="38688"/>
                  <a:pt x="1591752" y="40873"/>
                  <a:pt x="1592394" y="41901"/>
                </a:cubicBezTo>
                <a:cubicBezTo>
                  <a:pt x="1592908" y="42672"/>
                  <a:pt x="1593936" y="44472"/>
                  <a:pt x="1593422" y="46143"/>
                </a:cubicBezTo>
                <a:lnTo>
                  <a:pt x="1455697" y="379810"/>
                </a:lnTo>
                <a:lnTo>
                  <a:pt x="1455440" y="380324"/>
                </a:lnTo>
                <a:lnTo>
                  <a:pt x="1455440" y="380838"/>
                </a:lnTo>
                <a:cubicBezTo>
                  <a:pt x="1350861" y="654353"/>
                  <a:pt x="1090570" y="831212"/>
                  <a:pt x="791993" y="831212"/>
                </a:cubicBezTo>
                <a:lnTo>
                  <a:pt x="39385" y="831212"/>
                </a:lnTo>
                <a:cubicBezTo>
                  <a:pt x="39385" y="831212"/>
                  <a:pt x="38871" y="830826"/>
                  <a:pt x="38742" y="830569"/>
                </a:cubicBezTo>
                <a:lnTo>
                  <a:pt x="184819" y="447803"/>
                </a:lnTo>
                <a:cubicBezTo>
                  <a:pt x="284002" y="187784"/>
                  <a:pt x="525150" y="38688"/>
                  <a:pt x="846210" y="38688"/>
                </a:cubicBezTo>
                <a:lnTo>
                  <a:pt x="1586998" y="38688"/>
                </a:lnTo>
                <a:moveTo>
                  <a:pt x="1586870" y="129"/>
                </a:moveTo>
                <a:lnTo>
                  <a:pt x="846081" y="129"/>
                </a:lnTo>
                <a:cubicBezTo>
                  <a:pt x="529390" y="129"/>
                  <a:pt x="259591" y="143441"/>
                  <a:pt x="148717" y="434050"/>
                </a:cubicBezTo>
                <a:lnTo>
                  <a:pt x="2384" y="817459"/>
                </a:lnTo>
                <a:cubicBezTo>
                  <a:pt x="-6995" y="842137"/>
                  <a:pt x="12533" y="869643"/>
                  <a:pt x="39385" y="869643"/>
                </a:cubicBezTo>
                <a:lnTo>
                  <a:pt x="792122" y="869643"/>
                </a:lnTo>
                <a:cubicBezTo>
                  <a:pt x="1106629" y="869643"/>
                  <a:pt x="1381181" y="683015"/>
                  <a:pt x="1491413" y="394462"/>
                </a:cubicBezTo>
                <a:lnTo>
                  <a:pt x="1629524" y="60024"/>
                </a:lnTo>
                <a:cubicBezTo>
                  <a:pt x="1640316" y="31747"/>
                  <a:pt x="1617961" y="0"/>
                  <a:pt x="1586998" y="0"/>
                </a:cubicBezTo>
                <a:lnTo>
                  <a:pt x="1586998" y="0"/>
                </a:lnTo>
                <a:close/>
              </a:path>
            </a:pathLst>
          </a:custGeom>
          <a:solidFill>
            <a:schemeClr val="accent6"/>
          </a:solidFill>
          <a:ln w="12822" cap="flat">
            <a:noFill/>
            <a:prstDash val="solid"/>
            <a:miter/>
          </a:ln>
        </p:spPr>
        <p:txBody>
          <a:bodyPr rtlCol="0" anchor="ctr">
            <a:noAutofit/>
          </a:bodyPr>
          <a:lstStyle/>
          <a:p>
            <a:endParaRPr lang="en-US"/>
          </a:p>
        </p:txBody>
      </p:sp>
      <p:sp>
        <p:nvSpPr>
          <p:cNvPr id="80" name="Leaf 1">
            <a:extLst>
              <a:ext uri="{FF2B5EF4-FFF2-40B4-BE49-F238E27FC236}">
                <a16:creationId xmlns:a16="http://schemas.microsoft.com/office/drawing/2014/main" id="{388A4844-6FC6-8699-593F-B6661A525AF4}"/>
              </a:ext>
            </a:extLst>
          </p:cNvPr>
          <p:cNvSpPr>
            <a:spLocks noGrp="1"/>
          </p:cNvSpPr>
          <p:nvPr>
            <p:ph type="pic" sz="quarter" idx="15"/>
          </p:nvPr>
        </p:nvSpPr>
        <p:spPr>
          <a:xfrm>
            <a:off x="1" y="3647086"/>
            <a:ext cx="1624623" cy="1080752"/>
          </a:xfrm>
          <a:custGeom>
            <a:avLst/>
            <a:gdLst>
              <a:gd name="connsiteX0" fmla="*/ 652548 w 1624623"/>
              <a:gd name="connsiteY0" fmla="*/ 0 h 1080752"/>
              <a:gd name="connsiteX1" fmla="*/ 1568684 w 1624623"/>
              <a:gd name="connsiteY1" fmla="*/ 0 h 1080752"/>
              <a:gd name="connsiteX2" fmla="*/ 1621222 w 1624623"/>
              <a:gd name="connsiteY2" fmla="*/ 74512 h 1080752"/>
              <a:gd name="connsiteX3" fmla="*/ 1450506 w 1624623"/>
              <a:gd name="connsiteY3" fmla="*/ 490206 h 1080752"/>
              <a:gd name="connsiteX4" fmla="*/ 585752 w 1624623"/>
              <a:gd name="connsiteY4" fmla="*/ 1080752 h 1080752"/>
              <a:gd name="connsiteX5" fmla="*/ 0 w 1624623"/>
              <a:gd name="connsiteY5" fmla="*/ 1080752 h 1080752"/>
              <a:gd name="connsiteX6" fmla="*/ 0 w 1624623"/>
              <a:gd name="connsiteY6" fmla="*/ 227540 h 1080752"/>
              <a:gd name="connsiteX7" fmla="*/ 652548 w 1624623"/>
              <a:gd name="connsiteY7" fmla="*/ 0 h 10807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24623" h="1080752">
                <a:moveTo>
                  <a:pt x="652548" y="0"/>
                </a:moveTo>
                <a:lnTo>
                  <a:pt x="1568684" y="0"/>
                </a:lnTo>
                <a:cubicBezTo>
                  <a:pt x="1606835" y="0"/>
                  <a:pt x="1634581" y="39258"/>
                  <a:pt x="1621222" y="74512"/>
                </a:cubicBezTo>
                <a:lnTo>
                  <a:pt x="1450506" y="490206"/>
                </a:lnTo>
                <a:cubicBezTo>
                  <a:pt x="1314344" y="848821"/>
                  <a:pt x="974711" y="1080752"/>
                  <a:pt x="585752" y="1080752"/>
                </a:cubicBezTo>
                <a:lnTo>
                  <a:pt x="0" y="1080752"/>
                </a:lnTo>
                <a:lnTo>
                  <a:pt x="0" y="227540"/>
                </a:lnTo>
                <a:cubicBezTo>
                  <a:pt x="167504" y="75416"/>
                  <a:pt x="397694" y="0"/>
                  <a:pt x="652548" y="0"/>
                </a:cubicBezTo>
                <a:close/>
              </a:path>
            </a:pathLst>
          </a:custGeom>
          <a:pattFill prst="pct20">
            <a:fgClr>
              <a:schemeClr val="accent1"/>
            </a:fgClr>
            <a:bgClr>
              <a:schemeClr val="bg1"/>
            </a:bgClr>
          </a:pattFill>
        </p:spPr>
        <p:txBody>
          <a:bodyPr wrap="square" anchor="ctr">
            <a:noAutofit/>
          </a:bodyPr>
          <a:lstStyle>
            <a:lvl1pPr marL="0" indent="0" algn="ctr">
              <a:buNone/>
              <a:defRPr sz="1000" b="1"/>
            </a:lvl1pPr>
          </a:lstStyle>
          <a:p>
            <a:r>
              <a:rPr lang="en-US"/>
              <a:t>Click icon to add picture</a:t>
            </a:r>
          </a:p>
        </p:txBody>
      </p:sp>
      <p:sp>
        <p:nvSpPr>
          <p:cNvPr id="7" name="Title">
            <a:extLst>
              <a:ext uri="{FF2B5EF4-FFF2-40B4-BE49-F238E27FC236}">
                <a16:creationId xmlns:a16="http://schemas.microsoft.com/office/drawing/2014/main" id="{0208B0FD-DDD8-E43C-8049-AD0D25D950E5}"/>
              </a:ext>
            </a:extLst>
          </p:cNvPr>
          <p:cNvSpPr>
            <a:spLocks noGrp="1"/>
          </p:cNvSpPr>
          <p:nvPr>
            <p:ph type="body" sz="quarter" idx="32" hasCustomPrompt="1"/>
          </p:nvPr>
        </p:nvSpPr>
        <p:spPr>
          <a:xfrm>
            <a:off x="3302389" y="1405492"/>
            <a:ext cx="8543039" cy="1147004"/>
          </a:xfrm>
          <a:prstGeom prst="rect">
            <a:avLst/>
          </a:prstGeom>
        </p:spPr>
        <p:txBody>
          <a:bodyPr wrap="square" lIns="0" tIns="0" rIns="0" bIns="0">
            <a:noAutofit/>
          </a:bodyPr>
          <a:lstStyle>
            <a:lvl1pPr marL="0" indent="0">
              <a:lnSpc>
                <a:spcPct val="100000"/>
              </a:lnSpc>
              <a:spcBef>
                <a:spcPts val="0"/>
              </a:spcBef>
              <a:buNone/>
              <a:defRPr sz="3600" b="1" i="0">
                <a:solidFill>
                  <a:srgbClr val="012169"/>
                </a:solidFill>
                <a:latin typeface="+mj-lt"/>
              </a:defRPr>
            </a:lvl1pPr>
          </a:lstStyle>
          <a:p>
            <a:pPr lvl="0"/>
            <a:r>
              <a:rPr lang="en-US"/>
              <a:t>Title Font is Sitka Text Bold, </a:t>
            </a:r>
            <a:br>
              <a:rPr lang="en-US"/>
            </a:br>
            <a:r>
              <a:rPr lang="en-US"/>
              <a:t>36pt in Title Case</a:t>
            </a:r>
          </a:p>
        </p:txBody>
      </p:sp>
      <p:sp>
        <p:nvSpPr>
          <p:cNvPr id="8" name="Section Header">
            <a:extLst>
              <a:ext uri="{FF2B5EF4-FFF2-40B4-BE49-F238E27FC236}">
                <a16:creationId xmlns:a16="http://schemas.microsoft.com/office/drawing/2014/main" id="{CC6DAA10-1043-E404-7C4D-1B9408A70657}"/>
              </a:ext>
            </a:extLst>
          </p:cNvPr>
          <p:cNvSpPr>
            <a:spLocks noGrp="1"/>
          </p:cNvSpPr>
          <p:nvPr>
            <p:ph type="body" sz="quarter" idx="33" hasCustomPrompt="1"/>
          </p:nvPr>
        </p:nvSpPr>
        <p:spPr>
          <a:xfrm>
            <a:off x="3302389" y="1187949"/>
            <a:ext cx="8543040" cy="169277"/>
          </a:xfrm>
          <a:prstGeom prst="rect">
            <a:avLst/>
          </a:prstGeom>
        </p:spPr>
        <p:txBody>
          <a:bodyPr wrap="square" lIns="0" tIns="0" rIns="0" bIns="0">
            <a:noAutofit/>
          </a:bodyPr>
          <a:lstStyle>
            <a:lvl1pPr marL="0" indent="0">
              <a:lnSpc>
                <a:spcPct val="100000"/>
              </a:lnSpc>
              <a:spcBef>
                <a:spcPts val="0"/>
              </a:spcBef>
              <a:buNone/>
              <a:defRPr sz="1100" b="1">
                <a:solidFill>
                  <a:srgbClr val="DC582A"/>
                </a:solidFill>
                <a:latin typeface="+mn-lt"/>
              </a:defRPr>
            </a:lvl1pPr>
          </a:lstStyle>
          <a:p>
            <a:pPr lvl="0"/>
            <a:r>
              <a:rPr lang="en-US" dirty="0"/>
              <a:t>Section Header Font is Calibri Bold, 11pt</a:t>
            </a:r>
          </a:p>
        </p:txBody>
      </p:sp>
    </p:spTree>
    <p:extLst>
      <p:ext uri="{BB962C8B-B14F-4D97-AF65-F5344CB8AC3E}">
        <p14:creationId xmlns:p14="http://schemas.microsoft.com/office/powerpoint/2010/main" val="1330106053"/>
      </p:ext>
    </p:extLst>
  </p:cSld>
  <p:clrMapOvr>
    <a:masterClrMapping/>
  </p:clrMapOvr>
  <p:extLst>
    <p:ext uri="{DCECCB84-F9BA-43D5-87BE-67443E8EF086}">
      <p15:sldGuideLst xmlns:p15="http://schemas.microsoft.com/office/powerpoint/2012/main"/>
    </p:ext>
  </p:extLst>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Cover 5e">
    <p:spTree>
      <p:nvGrpSpPr>
        <p:cNvPr id="1" name=""/>
        <p:cNvGrpSpPr/>
        <p:nvPr/>
      </p:nvGrpSpPr>
      <p:grpSpPr>
        <a:xfrm>
          <a:off x="0" y="0"/>
          <a:ext cx="0" cy="0"/>
          <a:chOff x="0" y="0"/>
          <a:chExt cx="0" cy="0"/>
        </a:xfrm>
      </p:grpSpPr>
      <p:pic>
        <p:nvPicPr>
          <p:cNvPr id="21" name="ADM Logo" descr="A green and blue logo&#10;&#10;AI-generated content may be incorrect.">
            <a:extLst>
              <a:ext uri="{FF2B5EF4-FFF2-40B4-BE49-F238E27FC236}">
                <a16:creationId xmlns:a16="http://schemas.microsoft.com/office/drawing/2014/main" id="{9E964570-7E82-BABB-51AD-A89FC1ACCB37}"/>
              </a:ext>
            </a:extLst>
          </p:cNvPr>
          <p:cNvPicPr>
            <a:picLocks noChangeAspect="1"/>
          </p:cNvPicPr>
          <p:nvPr userDrawn="1"/>
        </p:nvPicPr>
        <p:blipFill>
          <a:blip r:embed="rId2"/>
          <a:stretch>
            <a:fillRect/>
          </a:stretch>
        </p:blipFill>
        <p:spPr>
          <a:xfrm>
            <a:off x="513118" y="1163498"/>
            <a:ext cx="1701800" cy="1270000"/>
          </a:xfrm>
          <a:prstGeom prst="rect">
            <a:avLst/>
          </a:prstGeom>
        </p:spPr>
      </p:pic>
      <p:cxnSp>
        <p:nvCxnSpPr>
          <p:cNvPr id="22" name="Pipe">
            <a:extLst>
              <a:ext uri="{FF2B5EF4-FFF2-40B4-BE49-F238E27FC236}">
                <a16:creationId xmlns:a16="http://schemas.microsoft.com/office/drawing/2014/main" id="{D20EFE1D-4F04-EB38-31F8-7630D495EC08}"/>
              </a:ext>
            </a:extLst>
          </p:cNvPr>
          <p:cNvCxnSpPr/>
          <p:nvPr userDrawn="1"/>
        </p:nvCxnSpPr>
        <p:spPr>
          <a:xfrm>
            <a:off x="2751667" y="1163498"/>
            <a:ext cx="0" cy="1279101"/>
          </a:xfrm>
          <a:prstGeom prst="line">
            <a:avLst/>
          </a:prstGeom>
          <a:ln w="25400">
            <a:solidFill>
              <a:srgbClr val="012169"/>
            </a:solidFill>
          </a:ln>
        </p:spPr>
        <p:style>
          <a:lnRef idx="1">
            <a:schemeClr val="accent1"/>
          </a:lnRef>
          <a:fillRef idx="0">
            <a:schemeClr val="accent1"/>
          </a:fillRef>
          <a:effectRef idx="0">
            <a:schemeClr val="accent1"/>
          </a:effectRef>
          <a:fontRef idx="minor">
            <a:schemeClr val="tx1"/>
          </a:fontRef>
        </p:style>
      </p:cxnSp>
      <p:sp>
        <p:nvSpPr>
          <p:cNvPr id="88" name="Leaf 13">
            <a:extLst>
              <a:ext uri="{FF2B5EF4-FFF2-40B4-BE49-F238E27FC236}">
                <a16:creationId xmlns:a16="http://schemas.microsoft.com/office/drawing/2014/main" id="{2C94D55E-BB1D-E625-BBC3-8134D40ED243}"/>
              </a:ext>
            </a:extLst>
          </p:cNvPr>
          <p:cNvSpPr>
            <a:spLocks noGrp="1"/>
          </p:cNvSpPr>
          <p:nvPr>
            <p:ph type="pic" sz="quarter" idx="19"/>
          </p:nvPr>
        </p:nvSpPr>
        <p:spPr>
          <a:xfrm>
            <a:off x="10297976" y="5211983"/>
            <a:ext cx="1897375" cy="1294316"/>
          </a:xfrm>
          <a:custGeom>
            <a:avLst/>
            <a:gdLst>
              <a:gd name="connsiteX0" fmla="*/ 1269772 w 1897375"/>
              <a:gd name="connsiteY0" fmla="*/ 0 h 1294316"/>
              <a:gd name="connsiteX1" fmla="*/ 1897375 w 1897375"/>
              <a:gd name="connsiteY1" fmla="*/ 0 h 1294316"/>
              <a:gd name="connsiteX2" fmla="*/ 1897375 w 1897375"/>
              <a:gd name="connsiteY2" fmla="*/ 1051256 h 1294316"/>
              <a:gd name="connsiteX3" fmla="*/ 1188858 w 1897375"/>
              <a:gd name="connsiteY3" fmla="*/ 1294316 h 1294316"/>
              <a:gd name="connsiteX4" fmla="*/ 59148 w 1897375"/>
              <a:gd name="connsiteY4" fmla="*/ 1294316 h 1294316"/>
              <a:gd name="connsiteX5" fmla="*/ 3615 w 1897375"/>
              <a:gd name="connsiteY5" fmla="*/ 1216578 h 1294316"/>
              <a:gd name="connsiteX6" fmla="*/ 223296 w 1897375"/>
              <a:gd name="connsiteY6" fmla="*/ 645815 h 1294316"/>
              <a:gd name="connsiteX7" fmla="*/ 1269772 w 1897375"/>
              <a:gd name="connsiteY7" fmla="*/ 0 h 1294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97375" h="1294316">
                <a:moveTo>
                  <a:pt x="1269772" y="0"/>
                </a:moveTo>
                <a:lnTo>
                  <a:pt x="1897375" y="0"/>
                </a:lnTo>
                <a:lnTo>
                  <a:pt x="1897375" y="1051256"/>
                </a:lnTo>
                <a:cubicBezTo>
                  <a:pt x="1702819" y="1205710"/>
                  <a:pt x="1455309" y="1294316"/>
                  <a:pt x="1188858" y="1294316"/>
                </a:cubicBezTo>
                <a:lnTo>
                  <a:pt x="59148" y="1294316"/>
                </a:lnTo>
                <a:cubicBezTo>
                  <a:pt x="18819" y="1294316"/>
                  <a:pt x="-10557" y="1253273"/>
                  <a:pt x="3615" y="1216578"/>
                </a:cubicBezTo>
                <a:lnTo>
                  <a:pt x="223296" y="645815"/>
                </a:lnTo>
                <a:cubicBezTo>
                  <a:pt x="389634" y="213397"/>
                  <a:pt x="794464" y="0"/>
                  <a:pt x="1269772" y="0"/>
                </a:cubicBezTo>
                <a:close/>
              </a:path>
            </a:pathLst>
          </a:custGeom>
          <a:pattFill prst="pct20">
            <a:fgClr>
              <a:schemeClr val="accent1"/>
            </a:fgClr>
            <a:bgClr>
              <a:schemeClr val="bg1"/>
            </a:bgClr>
          </a:pattFill>
        </p:spPr>
        <p:txBody>
          <a:bodyPr wrap="square" anchor="ctr">
            <a:noAutofit/>
          </a:bodyPr>
          <a:lstStyle>
            <a:lvl1pPr marL="0" indent="0" algn="ctr">
              <a:buNone/>
              <a:defRPr sz="1000" b="1"/>
            </a:lvl1pPr>
          </a:lstStyle>
          <a:p>
            <a:r>
              <a:rPr lang="en-US"/>
              <a:t>Click icon to add picture</a:t>
            </a:r>
          </a:p>
        </p:txBody>
      </p:sp>
      <p:sp>
        <p:nvSpPr>
          <p:cNvPr id="3" name="Leaf 12">
            <a:extLst>
              <a:ext uri="{FF2B5EF4-FFF2-40B4-BE49-F238E27FC236}">
                <a16:creationId xmlns:a16="http://schemas.microsoft.com/office/drawing/2014/main" id="{1B4D566E-13E5-F37C-1AFF-83DC72C40350}"/>
              </a:ext>
            </a:extLst>
          </p:cNvPr>
          <p:cNvSpPr/>
          <p:nvPr/>
        </p:nvSpPr>
        <p:spPr>
          <a:xfrm>
            <a:off x="8464173" y="5360490"/>
            <a:ext cx="1869596" cy="995521"/>
          </a:xfrm>
          <a:custGeom>
            <a:avLst/>
            <a:gdLst>
              <a:gd name="connsiteX0" fmla="*/ 1817622 w 1869596"/>
              <a:gd name="connsiteY0" fmla="*/ 38741 h 995521"/>
              <a:gd name="connsiteX1" fmla="*/ 1828340 w 1869596"/>
              <a:gd name="connsiteY1" fmla="*/ 44811 h 995521"/>
              <a:gd name="connsiteX2" fmla="*/ 1830148 w 1869596"/>
              <a:gd name="connsiteY2" fmla="*/ 54625 h 995521"/>
              <a:gd name="connsiteX3" fmla="*/ 1672342 w 1869596"/>
              <a:gd name="connsiteY3" fmla="*/ 436873 h 995521"/>
              <a:gd name="connsiteX4" fmla="*/ 1672084 w 1869596"/>
              <a:gd name="connsiteY4" fmla="*/ 437389 h 995521"/>
              <a:gd name="connsiteX5" fmla="*/ 1672084 w 1869596"/>
              <a:gd name="connsiteY5" fmla="*/ 437906 h 995521"/>
              <a:gd name="connsiteX6" fmla="*/ 907202 w 1869596"/>
              <a:gd name="connsiteY6" fmla="*/ 956910 h 995521"/>
              <a:gd name="connsiteX7" fmla="*/ 45079 w 1869596"/>
              <a:gd name="connsiteY7" fmla="*/ 956910 h 995521"/>
              <a:gd name="connsiteX8" fmla="*/ 39914 w 1869596"/>
              <a:gd name="connsiteY8" fmla="*/ 953811 h 995521"/>
              <a:gd name="connsiteX9" fmla="*/ 39010 w 1869596"/>
              <a:gd name="connsiteY9" fmla="*/ 949678 h 995521"/>
              <a:gd name="connsiteX10" fmla="*/ 206631 w 1869596"/>
              <a:gd name="connsiteY10" fmla="*/ 510610 h 995521"/>
              <a:gd name="connsiteX11" fmla="*/ 969188 w 1869596"/>
              <a:gd name="connsiteY11" fmla="*/ 38741 h 995521"/>
              <a:gd name="connsiteX12" fmla="*/ 1817751 w 1869596"/>
              <a:gd name="connsiteY12" fmla="*/ 38741 h 995521"/>
              <a:gd name="connsiteX13" fmla="*/ 1817622 w 1869596"/>
              <a:gd name="connsiteY13" fmla="*/ 0 h 995521"/>
              <a:gd name="connsiteX14" fmla="*/ 969059 w 1869596"/>
              <a:gd name="connsiteY14" fmla="*/ 0 h 995521"/>
              <a:gd name="connsiteX15" fmla="*/ 170343 w 1869596"/>
              <a:gd name="connsiteY15" fmla="*/ 496792 h 995521"/>
              <a:gd name="connsiteX16" fmla="*/ 2722 w 1869596"/>
              <a:gd name="connsiteY16" fmla="*/ 935731 h 995521"/>
              <a:gd name="connsiteX17" fmla="*/ 45079 w 1869596"/>
              <a:gd name="connsiteY17" fmla="*/ 995522 h 995521"/>
              <a:gd name="connsiteX18" fmla="*/ 907331 w 1869596"/>
              <a:gd name="connsiteY18" fmla="*/ 995522 h 995521"/>
              <a:gd name="connsiteX19" fmla="*/ 1708242 w 1869596"/>
              <a:gd name="connsiteY19" fmla="*/ 451594 h 995521"/>
              <a:gd name="connsiteX20" fmla="*/ 1866436 w 1869596"/>
              <a:gd name="connsiteY20" fmla="*/ 68701 h 995521"/>
              <a:gd name="connsiteX21" fmla="*/ 1817751 w 1869596"/>
              <a:gd name="connsiteY21" fmla="*/ 0 h 995521"/>
              <a:gd name="connsiteX22" fmla="*/ 1817751 w 1869596"/>
              <a:gd name="connsiteY22" fmla="*/ 0 h 9955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869596" h="995521">
                <a:moveTo>
                  <a:pt x="1817622" y="38741"/>
                </a:moveTo>
                <a:cubicBezTo>
                  <a:pt x="1823562" y="38741"/>
                  <a:pt x="1827178" y="43003"/>
                  <a:pt x="1828340" y="44811"/>
                </a:cubicBezTo>
                <a:cubicBezTo>
                  <a:pt x="1829631" y="46748"/>
                  <a:pt x="1831569" y="50493"/>
                  <a:pt x="1830148" y="54625"/>
                </a:cubicBezTo>
                <a:lnTo>
                  <a:pt x="1672342" y="436873"/>
                </a:lnTo>
                <a:lnTo>
                  <a:pt x="1672084" y="437389"/>
                </a:lnTo>
                <a:lnTo>
                  <a:pt x="1672084" y="437906"/>
                </a:lnTo>
                <a:cubicBezTo>
                  <a:pt x="1551469" y="753260"/>
                  <a:pt x="1251354" y="956910"/>
                  <a:pt x="907202" y="956910"/>
                </a:cubicBezTo>
                <a:lnTo>
                  <a:pt x="45079" y="956910"/>
                </a:lnTo>
                <a:cubicBezTo>
                  <a:pt x="42238" y="956910"/>
                  <a:pt x="40560" y="954714"/>
                  <a:pt x="39914" y="953811"/>
                </a:cubicBezTo>
                <a:cubicBezTo>
                  <a:pt x="39397" y="953036"/>
                  <a:pt x="38364" y="951228"/>
                  <a:pt x="39010" y="949678"/>
                </a:cubicBezTo>
                <a:lnTo>
                  <a:pt x="206631" y="510610"/>
                </a:lnTo>
                <a:cubicBezTo>
                  <a:pt x="321046" y="210753"/>
                  <a:pt x="599080" y="38741"/>
                  <a:pt x="969188" y="38741"/>
                </a:cubicBezTo>
                <a:lnTo>
                  <a:pt x="1817751" y="38741"/>
                </a:lnTo>
                <a:moveTo>
                  <a:pt x="1817622" y="0"/>
                </a:moveTo>
                <a:lnTo>
                  <a:pt x="969059" y="0"/>
                </a:lnTo>
                <a:cubicBezTo>
                  <a:pt x="606440" y="0"/>
                  <a:pt x="297414" y="164134"/>
                  <a:pt x="170343" y="496792"/>
                </a:cubicBezTo>
                <a:lnTo>
                  <a:pt x="2722" y="935731"/>
                </a:lnTo>
                <a:cubicBezTo>
                  <a:pt x="-7996" y="964012"/>
                  <a:pt x="14345" y="995522"/>
                  <a:pt x="45079" y="995522"/>
                </a:cubicBezTo>
                <a:lnTo>
                  <a:pt x="907331" y="995522"/>
                </a:lnTo>
                <a:cubicBezTo>
                  <a:pt x="1267496" y="995522"/>
                  <a:pt x="1582075" y="781928"/>
                  <a:pt x="1708242" y="451594"/>
                </a:cubicBezTo>
                <a:lnTo>
                  <a:pt x="1866436" y="68701"/>
                </a:lnTo>
                <a:cubicBezTo>
                  <a:pt x="1878833" y="36288"/>
                  <a:pt x="1853135" y="0"/>
                  <a:pt x="1817751" y="0"/>
                </a:cubicBezTo>
                <a:lnTo>
                  <a:pt x="1817751" y="0"/>
                </a:lnTo>
                <a:close/>
              </a:path>
            </a:pathLst>
          </a:custGeom>
          <a:solidFill>
            <a:schemeClr val="accent3"/>
          </a:solidFill>
          <a:ln w="12872" cap="flat">
            <a:noFill/>
            <a:prstDash val="solid"/>
            <a:miter/>
          </a:ln>
        </p:spPr>
        <p:txBody>
          <a:bodyPr rtlCol="0" anchor="ctr">
            <a:noAutofit/>
          </a:bodyPr>
          <a:lstStyle/>
          <a:p>
            <a:endParaRPr lang="en-US"/>
          </a:p>
        </p:txBody>
      </p:sp>
      <p:sp>
        <p:nvSpPr>
          <p:cNvPr id="86" name="Leaf 11">
            <a:extLst>
              <a:ext uri="{FF2B5EF4-FFF2-40B4-BE49-F238E27FC236}">
                <a16:creationId xmlns:a16="http://schemas.microsoft.com/office/drawing/2014/main" id="{F446987A-5DCC-A9C9-0919-A49448CABD20}"/>
              </a:ext>
            </a:extLst>
          </p:cNvPr>
          <p:cNvSpPr>
            <a:spLocks noGrp="1"/>
          </p:cNvSpPr>
          <p:nvPr>
            <p:ph type="pic" sz="quarter" idx="18"/>
          </p:nvPr>
        </p:nvSpPr>
        <p:spPr>
          <a:xfrm>
            <a:off x="6421531" y="5306683"/>
            <a:ext cx="2080712" cy="1103896"/>
          </a:xfrm>
          <a:custGeom>
            <a:avLst/>
            <a:gdLst>
              <a:gd name="connsiteX0" fmla="*/ 1078580 w 2080712"/>
              <a:gd name="connsiteY0" fmla="*/ 0 h 1103896"/>
              <a:gd name="connsiteX1" fmla="*/ 2022935 w 2080712"/>
              <a:gd name="connsiteY1" fmla="*/ 0 h 1103896"/>
              <a:gd name="connsiteX2" fmla="*/ 2023063 w 2080712"/>
              <a:gd name="connsiteY2" fmla="*/ 0 h 1103896"/>
              <a:gd name="connsiteX3" fmla="*/ 2077207 w 2080712"/>
              <a:gd name="connsiteY3" fmla="*/ 76241 h 1103896"/>
              <a:gd name="connsiteX4" fmla="*/ 1901273 w 2080712"/>
              <a:gd name="connsiteY4" fmla="*/ 500758 h 1103896"/>
              <a:gd name="connsiteX5" fmla="*/ 1009904 w 2080712"/>
              <a:gd name="connsiteY5" fmla="*/ 1103896 h 1103896"/>
              <a:gd name="connsiteX6" fmla="*/ 50246 w 2080712"/>
              <a:gd name="connsiteY6" fmla="*/ 1103896 h 1103896"/>
              <a:gd name="connsiteX7" fmla="*/ 3047 w 2080712"/>
              <a:gd name="connsiteY7" fmla="*/ 1037650 h 1103896"/>
              <a:gd name="connsiteX8" fmla="*/ 189655 w 2080712"/>
              <a:gd name="connsiteY8" fmla="*/ 550859 h 1103896"/>
              <a:gd name="connsiteX9" fmla="*/ 1078580 w 2080712"/>
              <a:gd name="connsiteY9" fmla="*/ 0 h 1103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80712" h="1103896">
                <a:moveTo>
                  <a:pt x="1078580" y="0"/>
                </a:moveTo>
                <a:lnTo>
                  <a:pt x="2022935" y="0"/>
                </a:lnTo>
                <a:lnTo>
                  <a:pt x="2023063" y="0"/>
                </a:lnTo>
                <a:cubicBezTo>
                  <a:pt x="2062417" y="0"/>
                  <a:pt x="2090967" y="40235"/>
                  <a:pt x="2077207" y="76241"/>
                </a:cubicBezTo>
                <a:lnTo>
                  <a:pt x="1901273" y="500758"/>
                </a:lnTo>
                <a:cubicBezTo>
                  <a:pt x="1760836" y="866972"/>
                  <a:pt x="1410770" y="1103896"/>
                  <a:pt x="1009904" y="1103896"/>
                </a:cubicBezTo>
                <a:lnTo>
                  <a:pt x="50246" y="1103896"/>
                </a:lnTo>
                <a:cubicBezTo>
                  <a:pt x="15908" y="1103896"/>
                  <a:pt x="-8913" y="1068915"/>
                  <a:pt x="3047" y="1037650"/>
                </a:cubicBezTo>
                <a:lnTo>
                  <a:pt x="189655" y="550859"/>
                </a:lnTo>
                <a:cubicBezTo>
                  <a:pt x="330993" y="181954"/>
                  <a:pt x="674886" y="0"/>
                  <a:pt x="1078580" y="0"/>
                </a:cubicBezTo>
                <a:close/>
              </a:path>
            </a:pathLst>
          </a:custGeom>
          <a:pattFill prst="pct20">
            <a:fgClr>
              <a:schemeClr val="accent1"/>
            </a:fgClr>
            <a:bgClr>
              <a:schemeClr val="bg1"/>
            </a:bgClr>
          </a:pattFill>
        </p:spPr>
        <p:txBody>
          <a:bodyPr wrap="square" anchor="ctr">
            <a:noAutofit/>
          </a:bodyPr>
          <a:lstStyle>
            <a:lvl1pPr marL="0" indent="0" algn="ctr">
              <a:buNone/>
              <a:defRPr sz="1000" b="1"/>
            </a:lvl1pPr>
          </a:lstStyle>
          <a:p>
            <a:r>
              <a:rPr lang="en-US"/>
              <a:t>Click icon to add picture</a:t>
            </a:r>
          </a:p>
        </p:txBody>
      </p:sp>
      <p:sp>
        <p:nvSpPr>
          <p:cNvPr id="66" name="Leaf 10">
            <a:extLst>
              <a:ext uri="{FF2B5EF4-FFF2-40B4-BE49-F238E27FC236}">
                <a16:creationId xmlns:a16="http://schemas.microsoft.com/office/drawing/2014/main" id="{D0FDBD40-2BCF-25AC-B584-995AEC0346EC}"/>
              </a:ext>
            </a:extLst>
          </p:cNvPr>
          <p:cNvSpPr/>
          <p:nvPr/>
        </p:nvSpPr>
        <p:spPr>
          <a:xfrm>
            <a:off x="4394111" y="5305722"/>
            <a:ext cx="2080711" cy="1103896"/>
          </a:xfrm>
          <a:custGeom>
            <a:avLst/>
            <a:gdLst>
              <a:gd name="connsiteX0" fmla="*/ 2022934 w 2080711"/>
              <a:gd name="connsiteY0" fmla="*/ 0 h 1103896"/>
              <a:gd name="connsiteX1" fmla="*/ 1078579 w 2080711"/>
              <a:gd name="connsiteY1" fmla="*/ 0 h 1103896"/>
              <a:gd name="connsiteX2" fmla="*/ 189654 w 2080711"/>
              <a:gd name="connsiteY2" fmla="*/ 550859 h 1103896"/>
              <a:gd name="connsiteX3" fmla="*/ 3046 w 2080711"/>
              <a:gd name="connsiteY3" fmla="*/ 1037650 h 1103896"/>
              <a:gd name="connsiteX4" fmla="*/ 50245 w 2080711"/>
              <a:gd name="connsiteY4" fmla="*/ 1103896 h 1103896"/>
              <a:gd name="connsiteX5" fmla="*/ 1009903 w 2080711"/>
              <a:gd name="connsiteY5" fmla="*/ 1103896 h 1103896"/>
              <a:gd name="connsiteX6" fmla="*/ 1901272 w 2080711"/>
              <a:gd name="connsiteY6" fmla="*/ 500758 h 1103896"/>
              <a:gd name="connsiteX7" fmla="*/ 2077206 w 2080711"/>
              <a:gd name="connsiteY7" fmla="*/ 76241 h 1103896"/>
              <a:gd name="connsiteX8" fmla="*/ 2023062 w 2080711"/>
              <a:gd name="connsiteY8" fmla="*/ 0 h 1103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80711" h="1103896">
                <a:moveTo>
                  <a:pt x="2022934" y="0"/>
                </a:moveTo>
                <a:lnTo>
                  <a:pt x="1078579" y="0"/>
                </a:lnTo>
                <a:cubicBezTo>
                  <a:pt x="674885" y="0"/>
                  <a:pt x="330992" y="181954"/>
                  <a:pt x="189654" y="550859"/>
                </a:cubicBezTo>
                <a:lnTo>
                  <a:pt x="3046" y="1037650"/>
                </a:lnTo>
                <a:cubicBezTo>
                  <a:pt x="-8914" y="1068915"/>
                  <a:pt x="15907" y="1103896"/>
                  <a:pt x="50245" y="1103896"/>
                </a:cubicBezTo>
                <a:lnTo>
                  <a:pt x="1009903" y="1103896"/>
                </a:lnTo>
                <a:cubicBezTo>
                  <a:pt x="1410769" y="1103896"/>
                  <a:pt x="1760835" y="866972"/>
                  <a:pt x="1901272" y="500758"/>
                </a:cubicBezTo>
                <a:lnTo>
                  <a:pt x="2077206" y="76241"/>
                </a:lnTo>
                <a:cubicBezTo>
                  <a:pt x="2090966" y="40235"/>
                  <a:pt x="2062416" y="0"/>
                  <a:pt x="2023062" y="0"/>
                </a:cubicBezTo>
                <a:close/>
              </a:path>
            </a:pathLst>
          </a:custGeom>
          <a:solidFill>
            <a:schemeClr val="accent2"/>
          </a:solidFill>
          <a:ln w="12818" cap="flat">
            <a:noFill/>
            <a:prstDash val="solid"/>
            <a:miter/>
          </a:ln>
        </p:spPr>
        <p:txBody>
          <a:bodyPr rtlCol="0" anchor="ctr">
            <a:noAutofit/>
          </a:bodyPr>
          <a:lstStyle/>
          <a:p>
            <a:endParaRPr lang="en-US"/>
          </a:p>
        </p:txBody>
      </p:sp>
      <p:sp>
        <p:nvSpPr>
          <p:cNvPr id="84" name="Leaf 9">
            <a:extLst>
              <a:ext uri="{FF2B5EF4-FFF2-40B4-BE49-F238E27FC236}">
                <a16:creationId xmlns:a16="http://schemas.microsoft.com/office/drawing/2014/main" id="{60E97E20-D3DA-1A55-7107-1CC5304D417A}"/>
              </a:ext>
            </a:extLst>
          </p:cNvPr>
          <p:cNvSpPr>
            <a:spLocks noGrp="1"/>
          </p:cNvSpPr>
          <p:nvPr>
            <p:ph type="pic" sz="quarter" idx="17"/>
          </p:nvPr>
        </p:nvSpPr>
        <p:spPr>
          <a:xfrm>
            <a:off x="1942596" y="5186155"/>
            <a:ext cx="2545532" cy="1347251"/>
          </a:xfrm>
          <a:custGeom>
            <a:avLst/>
            <a:gdLst>
              <a:gd name="connsiteX0" fmla="*/ 1319592 w 2545532"/>
              <a:gd name="connsiteY0" fmla="*/ 0 h 1347251"/>
              <a:gd name="connsiteX1" fmla="*/ 2474956 w 2545532"/>
              <a:gd name="connsiteY1" fmla="*/ 0 h 1347251"/>
              <a:gd name="connsiteX2" fmla="*/ 2541239 w 2545532"/>
              <a:gd name="connsiteY2" fmla="*/ 92989 h 1347251"/>
              <a:gd name="connsiteX3" fmla="*/ 2325918 w 2545532"/>
              <a:gd name="connsiteY3" fmla="*/ 611143 h 1347251"/>
              <a:gd name="connsiteX4" fmla="*/ 1235420 w 2545532"/>
              <a:gd name="connsiteY4" fmla="*/ 1347251 h 1347251"/>
              <a:gd name="connsiteX5" fmla="*/ 61394 w 2545532"/>
              <a:gd name="connsiteY5" fmla="*/ 1347251 h 1347251"/>
              <a:gd name="connsiteX6" fmla="*/ 3735 w 2545532"/>
              <a:gd name="connsiteY6" fmla="*/ 1266285 h 1347251"/>
              <a:gd name="connsiteX7" fmla="*/ 232054 w 2545532"/>
              <a:gd name="connsiteY7" fmla="*/ 672155 h 1347251"/>
              <a:gd name="connsiteX8" fmla="*/ 1319592 w 2545532"/>
              <a:gd name="connsiteY8" fmla="*/ 0 h 13472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45532" h="1347251">
                <a:moveTo>
                  <a:pt x="1319592" y="0"/>
                </a:moveTo>
                <a:lnTo>
                  <a:pt x="2474956" y="0"/>
                </a:lnTo>
                <a:cubicBezTo>
                  <a:pt x="2523091" y="0"/>
                  <a:pt x="2558098" y="49117"/>
                  <a:pt x="2541239" y="92989"/>
                </a:cubicBezTo>
                <a:lnTo>
                  <a:pt x="2325918" y="611143"/>
                </a:lnTo>
                <a:cubicBezTo>
                  <a:pt x="2154229" y="1058180"/>
                  <a:pt x="1725906" y="1347251"/>
                  <a:pt x="1235420" y="1347251"/>
                </a:cubicBezTo>
                <a:lnTo>
                  <a:pt x="61394" y="1347251"/>
                </a:lnTo>
                <a:cubicBezTo>
                  <a:pt x="19565" y="1347251"/>
                  <a:pt x="-10937" y="1304530"/>
                  <a:pt x="3735" y="1266285"/>
                </a:cubicBezTo>
                <a:lnTo>
                  <a:pt x="232054" y="672155"/>
                </a:lnTo>
                <a:cubicBezTo>
                  <a:pt x="405030" y="222048"/>
                  <a:pt x="825759" y="0"/>
                  <a:pt x="1319592" y="0"/>
                </a:cubicBezTo>
                <a:close/>
              </a:path>
            </a:pathLst>
          </a:custGeom>
          <a:pattFill prst="pct20">
            <a:fgClr>
              <a:schemeClr val="accent1"/>
            </a:fgClr>
            <a:bgClr>
              <a:schemeClr val="bg1"/>
            </a:bgClr>
          </a:pattFill>
        </p:spPr>
        <p:txBody>
          <a:bodyPr wrap="square" anchor="ctr">
            <a:noAutofit/>
          </a:bodyPr>
          <a:lstStyle>
            <a:lvl1pPr marL="0" indent="0" algn="ctr">
              <a:buNone/>
              <a:defRPr sz="1000" b="1"/>
            </a:lvl1pPr>
          </a:lstStyle>
          <a:p>
            <a:r>
              <a:rPr lang="en-US"/>
              <a:t>Click icon to add picture</a:t>
            </a:r>
          </a:p>
        </p:txBody>
      </p:sp>
      <p:sp>
        <p:nvSpPr>
          <p:cNvPr id="5" name="Leaf 8">
            <a:extLst>
              <a:ext uri="{FF2B5EF4-FFF2-40B4-BE49-F238E27FC236}">
                <a16:creationId xmlns:a16="http://schemas.microsoft.com/office/drawing/2014/main" id="{220BE929-D379-91ED-6867-D4B9FA7E7154}"/>
              </a:ext>
            </a:extLst>
          </p:cNvPr>
          <p:cNvSpPr/>
          <p:nvPr/>
        </p:nvSpPr>
        <p:spPr>
          <a:xfrm>
            <a:off x="-4027" y="5308706"/>
            <a:ext cx="2042426" cy="1092244"/>
          </a:xfrm>
          <a:custGeom>
            <a:avLst/>
            <a:gdLst>
              <a:gd name="connsiteX0" fmla="*/ 1985874 w 2042426"/>
              <a:gd name="connsiteY0" fmla="*/ 38870 h 1092244"/>
              <a:gd name="connsiteX1" fmla="*/ 2000663 w 2042426"/>
              <a:gd name="connsiteY1" fmla="*/ 47135 h 1092244"/>
              <a:gd name="connsiteX2" fmla="*/ 2003107 w 2042426"/>
              <a:gd name="connsiteY2" fmla="*/ 61340 h 1092244"/>
              <a:gd name="connsiteX3" fmla="*/ 1830646 w 2042426"/>
              <a:gd name="connsiteY3" fmla="*/ 480779 h 1092244"/>
              <a:gd name="connsiteX4" fmla="*/ 1830389 w 2042426"/>
              <a:gd name="connsiteY4" fmla="*/ 481295 h 1092244"/>
              <a:gd name="connsiteX5" fmla="*/ 1830389 w 2042426"/>
              <a:gd name="connsiteY5" fmla="*/ 481812 h 1092244"/>
              <a:gd name="connsiteX6" fmla="*/ 991234 w 2042426"/>
              <a:gd name="connsiteY6" fmla="*/ 1053633 h 1092244"/>
              <a:gd name="connsiteX7" fmla="*/ 49323 w 2042426"/>
              <a:gd name="connsiteY7" fmla="*/ 1053633 h 1092244"/>
              <a:gd name="connsiteX8" fmla="*/ 40577 w 2042426"/>
              <a:gd name="connsiteY8" fmla="*/ 1048597 h 1092244"/>
              <a:gd name="connsiteX9" fmla="*/ 39163 w 2042426"/>
              <a:gd name="connsiteY9" fmla="*/ 1040590 h 1092244"/>
              <a:gd name="connsiteX10" fmla="*/ 222298 w 2042426"/>
              <a:gd name="connsiteY10" fmla="*/ 559036 h 1092244"/>
              <a:gd name="connsiteX11" fmla="*/ 1058881 w 2042426"/>
              <a:gd name="connsiteY11" fmla="*/ 38870 h 1092244"/>
              <a:gd name="connsiteX12" fmla="*/ 1985874 w 2042426"/>
              <a:gd name="connsiteY12" fmla="*/ 38870 h 1092244"/>
              <a:gd name="connsiteX13" fmla="*/ 1985874 w 2042426"/>
              <a:gd name="connsiteY13" fmla="*/ 129 h 1092244"/>
              <a:gd name="connsiteX14" fmla="*/ 1058881 w 2042426"/>
              <a:gd name="connsiteY14" fmla="*/ 129 h 1092244"/>
              <a:gd name="connsiteX15" fmla="*/ 186160 w 2042426"/>
              <a:gd name="connsiteY15" fmla="*/ 545089 h 1092244"/>
              <a:gd name="connsiteX16" fmla="*/ 3024 w 2042426"/>
              <a:gd name="connsiteY16" fmla="*/ 1026643 h 1092244"/>
              <a:gd name="connsiteX17" fmla="*/ 49323 w 2042426"/>
              <a:gd name="connsiteY17" fmla="*/ 1092245 h 1092244"/>
              <a:gd name="connsiteX18" fmla="*/ 991362 w 2042426"/>
              <a:gd name="connsiteY18" fmla="*/ 1092245 h 1092244"/>
              <a:gd name="connsiteX19" fmla="*/ 1866270 w 2042426"/>
              <a:gd name="connsiteY19" fmla="*/ 495501 h 1092244"/>
              <a:gd name="connsiteX20" fmla="*/ 2038988 w 2042426"/>
              <a:gd name="connsiteY20" fmla="*/ 75416 h 1092244"/>
              <a:gd name="connsiteX21" fmla="*/ 1985745 w 2042426"/>
              <a:gd name="connsiteY21" fmla="*/ 0 h 1092244"/>
              <a:gd name="connsiteX22" fmla="*/ 1985745 w 2042426"/>
              <a:gd name="connsiteY22" fmla="*/ 0 h 1092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042426" h="1092244">
                <a:moveTo>
                  <a:pt x="1985874" y="38870"/>
                </a:moveTo>
                <a:cubicBezTo>
                  <a:pt x="1994233" y="38870"/>
                  <a:pt x="1998991" y="44682"/>
                  <a:pt x="2000663" y="47135"/>
                </a:cubicBezTo>
                <a:cubicBezTo>
                  <a:pt x="2002206" y="49331"/>
                  <a:pt x="2005293" y="55013"/>
                  <a:pt x="2003107" y="61340"/>
                </a:cubicBezTo>
                <a:lnTo>
                  <a:pt x="1830646" y="480779"/>
                </a:lnTo>
                <a:lnTo>
                  <a:pt x="1830389" y="481295"/>
                </a:lnTo>
                <a:lnTo>
                  <a:pt x="1830389" y="481812"/>
                </a:lnTo>
                <a:cubicBezTo>
                  <a:pt x="1698053" y="829192"/>
                  <a:pt x="1368821" y="1053633"/>
                  <a:pt x="991234" y="1053633"/>
                </a:cubicBezTo>
                <a:lnTo>
                  <a:pt x="49323" y="1053633"/>
                </a:lnTo>
                <a:cubicBezTo>
                  <a:pt x="44436" y="1053633"/>
                  <a:pt x="41606" y="1050146"/>
                  <a:pt x="40577" y="1048597"/>
                </a:cubicBezTo>
                <a:cubicBezTo>
                  <a:pt x="39549" y="1047047"/>
                  <a:pt x="37877" y="1043818"/>
                  <a:pt x="39163" y="1040590"/>
                </a:cubicBezTo>
                <a:lnTo>
                  <a:pt x="222298" y="559036"/>
                </a:lnTo>
                <a:cubicBezTo>
                  <a:pt x="347946" y="228444"/>
                  <a:pt x="652871" y="38870"/>
                  <a:pt x="1058881" y="38870"/>
                </a:cubicBezTo>
                <a:lnTo>
                  <a:pt x="1985874" y="38870"/>
                </a:lnTo>
                <a:moveTo>
                  <a:pt x="1985874" y="129"/>
                </a:moveTo>
                <a:lnTo>
                  <a:pt x="1058881" y="129"/>
                </a:lnTo>
                <a:cubicBezTo>
                  <a:pt x="662517" y="129"/>
                  <a:pt x="324926" y="180147"/>
                  <a:pt x="186160" y="545089"/>
                </a:cubicBezTo>
                <a:lnTo>
                  <a:pt x="3024" y="1026643"/>
                </a:lnTo>
                <a:cubicBezTo>
                  <a:pt x="-8807" y="1057636"/>
                  <a:pt x="15628" y="1092245"/>
                  <a:pt x="49323" y="1092245"/>
                </a:cubicBezTo>
                <a:lnTo>
                  <a:pt x="991362" y="1092245"/>
                </a:lnTo>
                <a:cubicBezTo>
                  <a:pt x="1384897" y="1092245"/>
                  <a:pt x="1728533" y="857860"/>
                  <a:pt x="1866270" y="495501"/>
                </a:cubicBezTo>
                <a:lnTo>
                  <a:pt x="2038988" y="75416"/>
                </a:lnTo>
                <a:cubicBezTo>
                  <a:pt x="2052491" y="39774"/>
                  <a:pt x="2024455" y="0"/>
                  <a:pt x="1985745" y="0"/>
                </a:cubicBezTo>
                <a:lnTo>
                  <a:pt x="1985745" y="0"/>
                </a:lnTo>
                <a:close/>
              </a:path>
            </a:pathLst>
          </a:custGeom>
          <a:solidFill>
            <a:schemeClr val="accent6"/>
          </a:solidFill>
          <a:ln w="12818" cap="flat">
            <a:noFill/>
            <a:prstDash val="solid"/>
            <a:miter/>
          </a:ln>
        </p:spPr>
        <p:txBody>
          <a:bodyPr rtlCol="0" anchor="ctr">
            <a:noAutofit/>
          </a:bodyPr>
          <a:lstStyle/>
          <a:p>
            <a:endParaRPr lang="en-US"/>
          </a:p>
        </p:txBody>
      </p:sp>
      <p:sp>
        <p:nvSpPr>
          <p:cNvPr id="6" name="Leaf 7">
            <a:extLst>
              <a:ext uri="{FF2B5EF4-FFF2-40B4-BE49-F238E27FC236}">
                <a16:creationId xmlns:a16="http://schemas.microsoft.com/office/drawing/2014/main" id="{A0B0B077-C19E-5A9A-81A8-006440E2A721}"/>
              </a:ext>
            </a:extLst>
          </p:cNvPr>
          <p:cNvSpPr/>
          <p:nvPr/>
        </p:nvSpPr>
        <p:spPr>
          <a:xfrm>
            <a:off x="11744368" y="3864968"/>
            <a:ext cx="441619" cy="821267"/>
          </a:xfrm>
          <a:custGeom>
            <a:avLst/>
            <a:gdLst>
              <a:gd name="connsiteX0" fmla="*/ 441619 w 441619"/>
              <a:gd name="connsiteY0" fmla="*/ 0 h 821267"/>
              <a:gd name="connsiteX1" fmla="*/ 164188 w 441619"/>
              <a:gd name="connsiteY1" fmla="*/ 343689 h 821267"/>
              <a:gd name="connsiteX2" fmla="*/ 2640 w 441619"/>
              <a:gd name="connsiteY2" fmla="*/ 764050 h 821267"/>
              <a:gd name="connsiteX3" fmla="*/ 43443 w 441619"/>
              <a:gd name="connsiteY3" fmla="*/ 821268 h 821267"/>
              <a:gd name="connsiteX4" fmla="*/ 441619 w 441619"/>
              <a:gd name="connsiteY4" fmla="*/ 821268 h 821267"/>
              <a:gd name="connsiteX5" fmla="*/ 441619 w 441619"/>
              <a:gd name="connsiteY5" fmla="*/ 0 h 821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1619" h="821267">
                <a:moveTo>
                  <a:pt x="441619" y="0"/>
                </a:moveTo>
                <a:cubicBezTo>
                  <a:pt x="318700" y="78834"/>
                  <a:pt x="221874" y="193269"/>
                  <a:pt x="164188" y="343689"/>
                </a:cubicBezTo>
                <a:lnTo>
                  <a:pt x="2640" y="764050"/>
                </a:lnTo>
                <a:cubicBezTo>
                  <a:pt x="-7720" y="791133"/>
                  <a:pt x="13768" y="821268"/>
                  <a:pt x="43443" y="821268"/>
                </a:cubicBezTo>
                <a:lnTo>
                  <a:pt x="441619" y="821268"/>
                </a:lnTo>
                <a:lnTo>
                  <a:pt x="441619" y="0"/>
                </a:lnTo>
                <a:close/>
              </a:path>
            </a:pathLst>
          </a:custGeom>
          <a:solidFill>
            <a:schemeClr val="accent1"/>
          </a:solidFill>
          <a:ln w="12791" cap="flat">
            <a:noFill/>
            <a:prstDash val="solid"/>
            <a:miter/>
          </a:ln>
        </p:spPr>
        <p:txBody>
          <a:bodyPr rtlCol="0" anchor="ctr">
            <a:noAutofit/>
          </a:bodyPr>
          <a:lstStyle/>
          <a:p>
            <a:endParaRPr lang="en-US"/>
          </a:p>
        </p:txBody>
      </p:sp>
      <p:sp>
        <p:nvSpPr>
          <p:cNvPr id="82" name="Leaf 6">
            <a:extLst>
              <a:ext uri="{FF2B5EF4-FFF2-40B4-BE49-F238E27FC236}">
                <a16:creationId xmlns:a16="http://schemas.microsoft.com/office/drawing/2014/main" id="{4611F52B-E2BD-3457-1B06-AD5C8C5C557F}"/>
              </a:ext>
            </a:extLst>
          </p:cNvPr>
          <p:cNvSpPr>
            <a:spLocks noGrp="1"/>
          </p:cNvSpPr>
          <p:nvPr>
            <p:ph type="pic" sz="quarter" idx="16"/>
          </p:nvPr>
        </p:nvSpPr>
        <p:spPr>
          <a:xfrm>
            <a:off x="9730935" y="3646955"/>
            <a:ext cx="2016437" cy="1080882"/>
          </a:xfrm>
          <a:custGeom>
            <a:avLst/>
            <a:gdLst>
              <a:gd name="connsiteX0" fmla="*/ 1960558 w 2016437"/>
              <a:gd name="connsiteY0" fmla="*/ 0 h 1080882"/>
              <a:gd name="connsiteX1" fmla="*/ 2013039 w 2016437"/>
              <a:gd name="connsiteY1" fmla="*/ 74642 h 1080882"/>
              <a:gd name="connsiteX2" fmla="*/ 1842509 w 2016437"/>
              <a:gd name="connsiteY2" fmla="*/ 490336 h 1080882"/>
              <a:gd name="connsiteX3" fmla="*/ 978692 w 2016437"/>
              <a:gd name="connsiteY3" fmla="*/ 1080882 h 1080882"/>
              <a:gd name="connsiteX4" fmla="*/ 48664 w 2016437"/>
              <a:gd name="connsiteY4" fmla="*/ 1080882 h 1080882"/>
              <a:gd name="connsiteX5" fmla="*/ 2984 w 2016437"/>
              <a:gd name="connsiteY5" fmla="*/ 1015926 h 1080882"/>
              <a:gd name="connsiteX6" fmla="*/ 183780 w 2016437"/>
              <a:gd name="connsiteY6" fmla="*/ 539408 h 1080882"/>
              <a:gd name="connsiteX7" fmla="*/ 1045287 w 2016437"/>
              <a:gd name="connsiteY7" fmla="*/ 129 h 1080882"/>
              <a:gd name="connsiteX8" fmla="*/ 1960558 w 2016437"/>
              <a:gd name="connsiteY8" fmla="*/ 129 h 1080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16437" h="1080882">
                <a:moveTo>
                  <a:pt x="1960558" y="0"/>
                </a:moveTo>
                <a:cubicBezTo>
                  <a:pt x="1998668" y="0"/>
                  <a:pt x="2026384" y="39387"/>
                  <a:pt x="2013039" y="74642"/>
                </a:cubicBezTo>
                <a:lnTo>
                  <a:pt x="1842509" y="490336"/>
                </a:lnTo>
                <a:cubicBezTo>
                  <a:pt x="1706495" y="848951"/>
                  <a:pt x="1367230" y="1080882"/>
                  <a:pt x="978692" y="1080882"/>
                </a:cubicBezTo>
                <a:lnTo>
                  <a:pt x="48664" y="1080882"/>
                </a:lnTo>
                <a:cubicBezTo>
                  <a:pt x="15431" y="1080882"/>
                  <a:pt x="-8692" y="1046531"/>
                  <a:pt x="2984" y="1015926"/>
                </a:cubicBezTo>
                <a:lnTo>
                  <a:pt x="183780" y="539408"/>
                </a:lnTo>
                <a:cubicBezTo>
                  <a:pt x="320821" y="178210"/>
                  <a:pt x="654055" y="129"/>
                  <a:pt x="1045287" y="129"/>
                </a:cubicBezTo>
                <a:lnTo>
                  <a:pt x="1960558" y="129"/>
                </a:lnTo>
                <a:close/>
              </a:path>
            </a:pathLst>
          </a:custGeom>
          <a:pattFill prst="pct20">
            <a:fgClr>
              <a:schemeClr val="accent1"/>
            </a:fgClr>
            <a:bgClr>
              <a:schemeClr val="bg1"/>
            </a:bgClr>
          </a:pattFill>
        </p:spPr>
        <p:txBody>
          <a:bodyPr wrap="square" anchor="ctr">
            <a:noAutofit/>
          </a:bodyPr>
          <a:lstStyle>
            <a:lvl1pPr marL="0" indent="0" algn="ctr">
              <a:buNone/>
              <a:defRPr sz="1000" b="1"/>
            </a:lvl1pPr>
          </a:lstStyle>
          <a:p>
            <a:r>
              <a:rPr lang="en-US"/>
              <a:t>Click icon to add picture</a:t>
            </a:r>
          </a:p>
        </p:txBody>
      </p:sp>
      <p:sp>
        <p:nvSpPr>
          <p:cNvPr id="63" name="Leaf 5">
            <a:extLst>
              <a:ext uri="{FF2B5EF4-FFF2-40B4-BE49-F238E27FC236}">
                <a16:creationId xmlns:a16="http://schemas.microsoft.com/office/drawing/2014/main" id="{A2F636F6-FFB7-CCAE-1DC2-28860942C2FE}"/>
              </a:ext>
            </a:extLst>
          </p:cNvPr>
          <p:cNvSpPr/>
          <p:nvPr/>
        </p:nvSpPr>
        <p:spPr>
          <a:xfrm>
            <a:off x="7706031" y="3656274"/>
            <a:ext cx="2010699" cy="1066379"/>
          </a:xfrm>
          <a:custGeom>
            <a:avLst/>
            <a:gdLst>
              <a:gd name="connsiteX0" fmla="*/ 1954883 w 2010699"/>
              <a:gd name="connsiteY0" fmla="*/ 0 h 1066379"/>
              <a:gd name="connsiteX1" fmla="*/ 1042268 w 2010699"/>
              <a:gd name="connsiteY1" fmla="*/ 0 h 1066379"/>
              <a:gd name="connsiteX2" fmla="*/ 183245 w 2010699"/>
              <a:gd name="connsiteY2" fmla="*/ 532096 h 1066379"/>
              <a:gd name="connsiteX3" fmla="*/ 2969 w 2010699"/>
              <a:gd name="connsiteY3" fmla="*/ 1002327 h 1066379"/>
              <a:gd name="connsiteX4" fmla="*/ 48555 w 2010699"/>
              <a:gd name="connsiteY4" fmla="*/ 1066380 h 1066379"/>
              <a:gd name="connsiteX5" fmla="*/ 975892 w 2010699"/>
              <a:gd name="connsiteY5" fmla="*/ 1066380 h 1066379"/>
              <a:gd name="connsiteX6" fmla="*/ 1837239 w 2010699"/>
              <a:gd name="connsiteY6" fmla="*/ 483736 h 1066379"/>
              <a:gd name="connsiteX7" fmla="*/ 2007313 w 2010699"/>
              <a:gd name="connsiteY7" fmla="*/ 73570 h 1066379"/>
              <a:gd name="connsiteX8" fmla="*/ 1955013 w 2010699"/>
              <a:gd name="connsiteY8" fmla="*/ 0 h 1066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10699" h="1066379">
                <a:moveTo>
                  <a:pt x="1954883" y="0"/>
                </a:moveTo>
                <a:lnTo>
                  <a:pt x="1042268" y="0"/>
                </a:lnTo>
                <a:cubicBezTo>
                  <a:pt x="652144" y="0"/>
                  <a:pt x="319873" y="175822"/>
                  <a:pt x="183245" y="532096"/>
                </a:cubicBezTo>
                <a:lnTo>
                  <a:pt x="2969" y="1002327"/>
                </a:lnTo>
                <a:cubicBezTo>
                  <a:pt x="-8653" y="1032553"/>
                  <a:pt x="15366" y="1066380"/>
                  <a:pt x="48555" y="1066380"/>
                </a:cubicBezTo>
                <a:lnTo>
                  <a:pt x="975892" y="1066380"/>
                </a:lnTo>
                <a:cubicBezTo>
                  <a:pt x="1363304" y="1066380"/>
                  <a:pt x="1701645" y="837566"/>
                  <a:pt x="1837239" y="483736"/>
                </a:cubicBezTo>
                <a:lnTo>
                  <a:pt x="2007313" y="73570"/>
                </a:lnTo>
                <a:cubicBezTo>
                  <a:pt x="2020614" y="38843"/>
                  <a:pt x="1992979" y="0"/>
                  <a:pt x="1955013" y="0"/>
                </a:cubicBezTo>
                <a:close/>
              </a:path>
            </a:pathLst>
          </a:custGeom>
          <a:solidFill>
            <a:schemeClr val="accent6"/>
          </a:solidFill>
          <a:ln w="12883" cap="flat">
            <a:noFill/>
            <a:prstDash val="solid"/>
            <a:miter/>
          </a:ln>
        </p:spPr>
        <p:txBody>
          <a:bodyPr rtlCol="0" anchor="ctr">
            <a:noAutofit/>
          </a:bodyPr>
          <a:lstStyle/>
          <a:p>
            <a:endParaRPr lang="en-US"/>
          </a:p>
        </p:txBody>
      </p:sp>
      <p:sp>
        <p:nvSpPr>
          <p:cNvPr id="76" name="Leaf 4">
            <a:extLst>
              <a:ext uri="{FF2B5EF4-FFF2-40B4-BE49-F238E27FC236}">
                <a16:creationId xmlns:a16="http://schemas.microsoft.com/office/drawing/2014/main" id="{A2D574B7-C8D0-F4F1-D912-D81BC56A0B25}"/>
              </a:ext>
            </a:extLst>
          </p:cNvPr>
          <p:cNvSpPr>
            <a:spLocks noGrp="1"/>
          </p:cNvSpPr>
          <p:nvPr>
            <p:ph type="pic" sz="quarter" idx="13"/>
          </p:nvPr>
        </p:nvSpPr>
        <p:spPr>
          <a:xfrm>
            <a:off x="5216784" y="3517948"/>
            <a:ext cx="2545531" cy="1347251"/>
          </a:xfrm>
          <a:custGeom>
            <a:avLst/>
            <a:gdLst>
              <a:gd name="connsiteX0" fmla="*/ 1319591 w 2545531"/>
              <a:gd name="connsiteY0" fmla="*/ 0 h 1347251"/>
              <a:gd name="connsiteX1" fmla="*/ 2474955 w 2545531"/>
              <a:gd name="connsiteY1" fmla="*/ 0 h 1347251"/>
              <a:gd name="connsiteX2" fmla="*/ 2541237 w 2545531"/>
              <a:gd name="connsiteY2" fmla="*/ 92989 h 1347251"/>
              <a:gd name="connsiteX3" fmla="*/ 2325917 w 2545531"/>
              <a:gd name="connsiteY3" fmla="*/ 611143 h 1347251"/>
              <a:gd name="connsiteX4" fmla="*/ 1235419 w 2545531"/>
              <a:gd name="connsiteY4" fmla="*/ 1347251 h 1347251"/>
              <a:gd name="connsiteX5" fmla="*/ 61393 w 2545531"/>
              <a:gd name="connsiteY5" fmla="*/ 1347251 h 1347251"/>
              <a:gd name="connsiteX6" fmla="*/ 3734 w 2545531"/>
              <a:gd name="connsiteY6" fmla="*/ 1266285 h 1347251"/>
              <a:gd name="connsiteX7" fmla="*/ 232053 w 2545531"/>
              <a:gd name="connsiteY7" fmla="*/ 672155 h 1347251"/>
              <a:gd name="connsiteX8" fmla="*/ 1319591 w 2545531"/>
              <a:gd name="connsiteY8" fmla="*/ 0 h 13472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45531" h="1347251">
                <a:moveTo>
                  <a:pt x="1319591" y="0"/>
                </a:moveTo>
                <a:lnTo>
                  <a:pt x="2474955" y="0"/>
                </a:lnTo>
                <a:cubicBezTo>
                  <a:pt x="2523090" y="0"/>
                  <a:pt x="2558097" y="49117"/>
                  <a:pt x="2541237" y="92989"/>
                </a:cubicBezTo>
                <a:lnTo>
                  <a:pt x="2325917" y="611143"/>
                </a:lnTo>
                <a:cubicBezTo>
                  <a:pt x="2154228" y="1058180"/>
                  <a:pt x="1725905" y="1347251"/>
                  <a:pt x="1235419" y="1347251"/>
                </a:cubicBezTo>
                <a:lnTo>
                  <a:pt x="61393" y="1347251"/>
                </a:lnTo>
                <a:cubicBezTo>
                  <a:pt x="19565" y="1347251"/>
                  <a:pt x="-10938" y="1304530"/>
                  <a:pt x="3734" y="1266285"/>
                </a:cubicBezTo>
                <a:lnTo>
                  <a:pt x="232053" y="672155"/>
                </a:lnTo>
                <a:cubicBezTo>
                  <a:pt x="405029" y="222048"/>
                  <a:pt x="825758" y="0"/>
                  <a:pt x="1319591" y="0"/>
                </a:cubicBezTo>
                <a:close/>
              </a:path>
            </a:pathLst>
          </a:custGeom>
          <a:pattFill prst="pct20">
            <a:fgClr>
              <a:schemeClr val="accent1"/>
            </a:fgClr>
            <a:bgClr>
              <a:schemeClr val="bg1"/>
            </a:bgClr>
          </a:pattFill>
        </p:spPr>
        <p:txBody>
          <a:bodyPr wrap="square" anchor="ctr">
            <a:noAutofit/>
          </a:bodyPr>
          <a:lstStyle>
            <a:lvl1pPr marL="0" indent="0" algn="ctr">
              <a:buNone/>
              <a:defRPr sz="1000" b="1"/>
            </a:lvl1pPr>
          </a:lstStyle>
          <a:p>
            <a:r>
              <a:rPr lang="en-US"/>
              <a:t>Click icon to add picture</a:t>
            </a:r>
          </a:p>
        </p:txBody>
      </p:sp>
      <p:sp>
        <p:nvSpPr>
          <p:cNvPr id="78" name="Leaf 3">
            <a:extLst>
              <a:ext uri="{FF2B5EF4-FFF2-40B4-BE49-F238E27FC236}">
                <a16:creationId xmlns:a16="http://schemas.microsoft.com/office/drawing/2014/main" id="{56487721-F64A-DE3C-ADA1-D2AB5A02C42A}"/>
              </a:ext>
            </a:extLst>
          </p:cNvPr>
          <p:cNvSpPr>
            <a:spLocks noGrp="1"/>
          </p:cNvSpPr>
          <p:nvPr>
            <p:ph type="pic" sz="quarter" idx="14"/>
          </p:nvPr>
        </p:nvSpPr>
        <p:spPr>
          <a:xfrm>
            <a:off x="3264362" y="3655695"/>
            <a:ext cx="2010700" cy="1066380"/>
          </a:xfrm>
          <a:custGeom>
            <a:avLst/>
            <a:gdLst>
              <a:gd name="connsiteX0" fmla="*/ 1042268 w 2010700"/>
              <a:gd name="connsiteY0" fmla="*/ 0 h 1066380"/>
              <a:gd name="connsiteX1" fmla="*/ 1954884 w 2010700"/>
              <a:gd name="connsiteY1" fmla="*/ 0 h 1066380"/>
              <a:gd name="connsiteX2" fmla="*/ 1955013 w 2010700"/>
              <a:gd name="connsiteY2" fmla="*/ 0 h 1066380"/>
              <a:gd name="connsiteX3" fmla="*/ 2007314 w 2010700"/>
              <a:gd name="connsiteY3" fmla="*/ 73570 h 1066380"/>
              <a:gd name="connsiteX4" fmla="*/ 1837240 w 2010700"/>
              <a:gd name="connsiteY4" fmla="*/ 483736 h 1066380"/>
              <a:gd name="connsiteX5" fmla="*/ 975892 w 2010700"/>
              <a:gd name="connsiteY5" fmla="*/ 1066380 h 1066380"/>
              <a:gd name="connsiteX6" fmla="*/ 48555 w 2010700"/>
              <a:gd name="connsiteY6" fmla="*/ 1066380 h 1066380"/>
              <a:gd name="connsiteX7" fmla="*/ 2969 w 2010700"/>
              <a:gd name="connsiteY7" fmla="*/ 1002327 h 1066380"/>
              <a:gd name="connsiteX8" fmla="*/ 183245 w 2010700"/>
              <a:gd name="connsiteY8" fmla="*/ 532096 h 1066380"/>
              <a:gd name="connsiteX9" fmla="*/ 1042268 w 2010700"/>
              <a:gd name="connsiteY9" fmla="*/ 0 h 1066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10700" h="1066380">
                <a:moveTo>
                  <a:pt x="1042268" y="0"/>
                </a:moveTo>
                <a:lnTo>
                  <a:pt x="1954884" y="0"/>
                </a:lnTo>
                <a:lnTo>
                  <a:pt x="1955013" y="0"/>
                </a:lnTo>
                <a:cubicBezTo>
                  <a:pt x="1992979" y="0"/>
                  <a:pt x="2020615" y="38843"/>
                  <a:pt x="2007314" y="73570"/>
                </a:cubicBezTo>
                <a:lnTo>
                  <a:pt x="1837240" y="483736"/>
                </a:lnTo>
                <a:cubicBezTo>
                  <a:pt x="1701645" y="837566"/>
                  <a:pt x="1363304" y="1066380"/>
                  <a:pt x="975892" y="1066380"/>
                </a:cubicBezTo>
                <a:lnTo>
                  <a:pt x="48555" y="1066380"/>
                </a:lnTo>
                <a:cubicBezTo>
                  <a:pt x="15366" y="1066380"/>
                  <a:pt x="-8653" y="1032553"/>
                  <a:pt x="2969" y="1002327"/>
                </a:cubicBezTo>
                <a:lnTo>
                  <a:pt x="183245" y="532096"/>
                </a:lnTo>
                <a:cubicBezTo>
                  <a:pt x="319873" y="175822"/>
                  <a:pt x="652144" y="0"/>
                  <a:pt x="1042268" y="0"/>
                </a:cubicBezTo>
                <a:close/>
              </a:path>
            </a:pathLst>
          </a:custGeom>
          <a:pattFill prst="pct20">
            <a:fgClr>
              <a:schemeClr val="accent1"/>
            </a:fgClr>
            <a:bgClr>
              <a:schemeClr val="bg1"/>
            </a:bgClr>
          </a:pattFill>
        </p:spPr>
        <p:txBody>
          <a:bodyPr wrap="square" anchor="ctr">
            <a:noAutofit/>
          </a:bodyPr>
          <a:lstStyle>
            <a:lvl1pPr marL="0" indent="0" algn="ctr">
              <a:buNone/>
              <a:defRPr sz="1000" b="1"/>
            </a:lvl1pPr>
          </a:lstStyle>
          <a:p>
            <a:r>
              <a:rPr lang="en-US"/>
              <a:t>Click icon to add picture</a:t>
            </a:r>
          </a:p>
        </p:txBody>
      </p:sp>
      <p:sp>
        <p:nvSpPr>
          <p:cNvPr id="2" name="Leaf 2">
            <a:extLst>
              <a:ext uri="{FF2B5EF4-FFF2-40B4-BE49-F238E27FC236}">
                <a16:creationId xmlns:a16="http://schemas.microsoft.com/office/drawing/2014/main" id="{253B0834-B16F-7F1A-14DD-9C24E8C54CDE}"/>
              </a:ext>
            </a:extLst>
          </p:cNvPr>
          <p:cNvSpPr/>
          <p:nvPr/>
        </p:nvSpPr>
        <p:spPr>
          <a:xfrm>
            <a:off x="1619564" y="3752328"/>
            <a:ext cx="1632275" cy="869642"/>
          </a:xfrm>
          <a:custGeom>
            <a:avLst/>
            <a:gdLst>
              <a:gd name="connsiteX0" fmla="*/ 1586870 w 1632275"/>
              <a:gd name="connsiteY0" fmla="*/ 38688 h 869642"/>
              <a:gd name="connsiteX1" fmla="*/ 1592394 w 1632275"/>
              <a:gd name="connsiteY1" fmla="*/ 41901 h 869642"/>
              <a:gd name="connsiteX2" fmla="*/ 1593422 w 1632275"/>
              <a:gd name="connsiteY2" fmla="*/ 46143 h 869642"/>
              <a:gd name="connsiteX3" fmla="*/ 1455697 w 1632275"/>
              <a:gd name="connsiteY3" fmla="*/ 379810 h 869642"/>
              <a:gd name="connsiteX4" fmla="*/ 1455440 w 1632275"/>
              <a:gd name="connsiteY4" fmla="*/ 380324 h 869642"/>
              <a:gd name="connsiteX5" fmla="*/ 1455440 w 1632275"/>
              <a:gd name="connsiteY5" fmla="*/ 380838 h 869642"/>
              <a:gd name="connsiteX6" fmla="*/ 791993 w 1632275"/>
              <a:gd name="connsiteY6" fmla="*/ 831212 h 869642"/>
              <a:gd name="connsiteX7" fmla="*/ 39385 w 1632275"/>
              <a:gd name="connsiteY7" fmla="*/ 831212 h 869642"/>
              <a:gd name="connsiteX8" fmla="*/ 38742 w 1632275"/>
              <a:gd name="connsiteY8" fmla="*/ 830569 h 869642"/>
              <a:gd name="connsiteX9" fmla="*/ 184819 w 1632275"/>
              <a:gd name="connsiteY9" fmla="*/ 447803 h 869642"/>
              <a:gd name="connsiteX10" fmla="*/ 846210 w 1632275"/>
              <a:gd name="connsiteY10" fmla="*/ 38688 h 869642"/>
              <a:gd name="connsiteX11" fmla="*/ 1586998 w 1632275"/>
              <a:gd name="connsiteY11" fmla="*/ 38688 h 869642"/>
              <a:gd name="connsiteX12" fmla="*/ 1586870 w 1632275"/>
              <a:gd name="connsiteY12" fmla="*/ 129 h 869642"/>
              <a:gd name="connsiteX13" fmla="*/ 846081 w 1632275"/>
              <a:gd name="connsiteY13" fmla="*/ 129 h 869642"/>
              <a:gd name="connsiteX14" fmla="*/ 148717 w 1632275"/>
              <a:gd name="connsiteY14" fmla="*/ 434050 h 869642"/>
              <a:gd name="connsiteX15" fmla="*/ 2384 w 1632275"/>
              <a:gd name="connsiteY15" fmla="*/ 817459 h 869642"/>
              <a:gd name="connsiteX16" fmla="*/ 39385 w 1632275"/>
              <a:gd name="connsiteY16" fmla="*/ 869643 h 869642"/>
              <a:gd name="connsiteX17" fmla="*/ 792122 w 1632275"/>
              <a:gd name="connsiteY17" fmla="*/ 869643 h 869642"/>
              <a:gd name="connsiteX18" fmla="*/ 1491413 w 1632275"/>
              <a:gd name="connsiteY18" fmla="*/ 394462 h 869642"/>
              <a:gd name="connsiteX19" fmla="*/ 1629524 w 1632275"/>
              <a:gd name="connsiteY19" fmla="*/ 60024 h 869642"/>
              <a:gd name="connsiteX20" fmla="*/ 1586998 w 1632275"/>
              <a:gd name="connsiteY20" fmla="*/ 0 h 869642"/>
              <a:gd name="connsiteX21" fmla="*/ 1586998 w 1632275"/>
              <a:gd name="connsiteY21" fmla="*/ 0 h 8696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632275" h="869642">
                <a:moveTo>
                  <a:pt x="1586870" y="38688"/>
                </a:moveTo>
                <a:cubicBezTo>
                  <a:pt x="1589825" y="38688"/>
                  <a:pt x="1591752" y="40873"/>
                  <a:pt x="1592394" y="41901"/>
                </a:cubicBezTo>
                <a:cubicBezTo>
                  <a:pt x="1592908" y="42672"/>
                  <a:pt x="1593936" y="44472"/>
                  <a:pt x="1593422" y="46143"/>
                </a:cubicBezTo>
                <a:lnTo>
                  <a:pt x="1455697" y="379810"/>
                </a:lnTo>
                <a:lnTo>
                  <a:pt x="1455440" y="380324"/>
                </a:lnTo>
                <a:lnTo>
                  <a:pt x="1455440" y="380838"/>
                </a:lnTo>
                <a:cubicBezTo>
                  <a:pt x="1350861" y="654353"/>
                  <a:pt x="1090570" y="831212"/>
                  <a:pt x="791993" y="831212"/>
                </a:cubicBezTo>
                <a:lnTo>
                  <a:pt x="39385" y="831212"/>
                </a:lnTo>
                <a:cubicBezTo>
                  <a:pt x="39385" y="831212"/>
                  <a:pt x="38871" y="830826"/>
                  <a:pt x="38742" y="830569"/>
                </a:cubicBezTo>
                <a:lnTo>
                  <a:pt x="184819" y="447803"/>
                </a:lnTo>
                <a:cubicBezTo>
                  <a:pt x="284002" y="187784"/>
                  <a:pt x="525150" y="38688"/>
                  <a:pt x="846210" y="38688"/>
                </a:cubicBezTo>
                <a:lnTo>
                  <a:pt x="1586998" y="38688"/>
                </a:lnTo>
                <a:moveTo>
                  <a:pt x="1586870" y="129"/>
                </a:moveTo>
                <a:lnTo>
                  <a:pt x="846081" y="129"/>
                </a:lnTo>
                <a:cubicBezTo>
                  <a:pt x="529390" y="129"/>
                  <a:pt x="259591" y="143441"/>
                  <a:pt x="148717" y="434050"/>
                </a:cubicBezTo>
                <a:lnTo>
                  <a:pt x="2384" y="817459"/>
                </a:lnTo>
                <a:cubicBezTo>
                  <a:pt x="-6995" y="842137"/>
                  <a:pt x="12533" y="869643"/>
                  <a:pt x="39385" y="869643"/>
                </a:cubicBezTo>
                <a:lnTo>
                  <a:pt x="792122" y="869643"/>
                </a:lnTo>
                <a:cubicBezTo>
                  <a:pt x="1106629" y="869643"/>
                  <a:pt x="1381181" y="683015"/>
                  <a:pt x="1491413" y="394462"/>
                </a:cubicBezTo>
                <a:lnTo>
                  <a:pt x="1629524" y="60024"/>
                </a:lnTo>
                <a:cubicBezTo>
                  <a:pt x="1640316" y="31747"/>
                  <a:pt x="1617961" y="0"/>
                  <a:pt x="1586998" y="0"/>
                </a:cubicBezTo>
                <a:lnTo>
                  <a:pt x="1586998" y="0"/>
                </a:lnTo>
                <a:close/>
              </a:path>
            </a:pathLst>
          </a:custGeom>
          <a:solidFill>
            <a:srgbClr val="8AD5DF"/>
          </a:solidFill>
          <a:ln w="12822" cap="flat">
            <a:noFill/>
            <a:prstDash val="solid"/>
            <a:miter/>
          </a:ln>
        </p:spPr>
        <p:txBody>
          <a:bodyPr rtlCol="0" anchor="ctr">
            <a:noAutofit/>
          </a:bodyPr>
          <a:lstStyle/>
          <a:p>
            <a:endParaRPr lang="en-US"/>
          </a:p>
        </p:txBody>
      </p:sp>
      <p:sp>
        <p:nvSpPr>
          <p:cNvPr id="80" name="Leaf 1">
            <a:extLst>
              <a:ext uri="{FF2B5EF4-FFF2-40B4-BE49-F238E27FC236}">
                <a16:creationId xmlns:a16="http://schemas.microsoft.com/office/drawing/2014/main" id="{388A4844-6FC6-8699-593F-B6661A525AF4}"/>
              </a:ext>
            </a:extLst>
          </p:cNvPr>
          <p:cNvSpPr>
            <a:spLocks noGrp="1"/>
          </p:cNvSpPr>
          <p:nvPr>
            <p:ph type="pic" sz="quarter" idx="15"/>
          </p:nvPr>
        </p:nvSpPr>
        <p:spPr>
          <a:xfrm>
            <a:off x="1" y="3647086"/>
            <a:ext cx="1624623" cy="1080752"/>
          </a:xfrm>
          <a:custGeom>
            <a:avLst/>
            <a:gdLst>
              <a:gd name="connsiteX0" fmla="*/ 652548 w 1624623"/>
              <a:gd name="connsiteY0" fmla="*/ 0 h 1080752"/>
              <a:gd name="connsiteX1" fmla="*/ 1568684 w 1624623"/>
              <a:gd name="connsiteY1" fmla="*/ 0 h 1080752"/>
              <a:gd name="connsiteX2" fmla="*/ 1621222 w 1624623"/>
              <a:gd name="connsiteY2" fmla="*/ 74512 h 1080752"/>
              <a:gd name="connsiteX3" fmla="*/ 1450506 w 1624623"/>
              <a:gd name="connsiteY3" fmla="*/ 490206 h 1080752"/>
              <a:gd name="connsiteX4" fmla="*/ 585752 w 1624623"/>
              <a:gd name="connsiteY4" fmla="*/ 1080752 h 1080752"/>
              <a:gd name="connsiteX5" fmla="*/ 0 w 1624623"/>
              <a:gd name="connsiteY5" fmla="*/ 1080752 h 1080752"/>
              <a:gd name="connsiteX6" fmla="*/ 0 w 1624623"/>
              <a:gd name="connsiteY6" fmla="*/ 227540 h 1080752"/>
              <a:gd name="connsiteX7" fmla="*/ 652548 w 1624623"/>
              <a:gd name="connsiteY7" fmla="*/ 0 h 10807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24623" h="1080752">
                <a:moveTo>
                  <a:pt x="652548" y="0"/>
                </a:moveTo>
                <a:lnTo>
                  <a:pt x="1568684" y="0"/>
                </a:lnTo>
                <a:cubicBezTo>
                  <a:pt x="1606835" y="0"/>
                  <a:pt x="1634581" y="39258"/>
                  <a:pt x="1621222" y="74512"/>
                </a:cubicBezTo>
                <a:lnTo>
                  <a:pt x="1450506" y="490206"/>
                </a:lnTo>
                <a:cubicBezTo>
                  <a:pt x="1314344" y="848821"/>
                  <a:pt x="974711" y="1080752"/>
                  <a:pt x="585752" y="1080752"/>
                </a:cubicBezTo>
                <a:lnTo>
                  <a:pt x="0" y="1080752"/>
                </a:lnTo>
                <a:lnTo>
                  <a:pt x="0" y="227540"/>
                </a:lnTo>
                <a:cubicBezTo>
                  <a:pt x="167504" y="75416"/>
                  <a:pt x="397694" y="0"/>
                  <a:pt x="652548" y="0"/>
                </a:cubicBezTo>
                <a:close/>
              </a:path>
            </a:pathLst>
          </a:custGeom>
          <a:pattFill prst="pct20">
            <a:fgClr>
              <a:schemeClr val="accent1"/>
            </a:fgClr>
            <a:bgClr>
              <a:schemeClr val="bg1"/>
            </a:bgClr>
          </a:pattFill>
        </p:spPr>
        <p:txBody>
          <a:bodyPr wrap="square" anchor="ctr">
            <a:noAutofit/>
          </a:bodyPr>
          <a:lstStyle>
            <a:lvl1pPr marL="0" indent="0" algn="ctr">
              <a:buNone/>
              <a:defRPr sz="1000" b="1"/>
            </a:lvl1pPr>
          </a:lstStyle>
          <a:p>
            <a:r>
              <a:rPr lang="en-US"/>
              <a:t>Click icon to add picture</a:t>
            </a:r>
          </a:p>
        </p:txBody>
      </p:sp>
      <p:sp>
        <p:nvSpPr>
          <p:cNvPr id="7" name="Title">
            <a:extLst>
              <a:ext uri="{FF2B5EF4-FFF2-40B4-BE49-F238E27FC236}">
                <a16:creationId xmlns:a16="http://schemas.microsoft.com/office/drawing/2014/main" id="{0208B0FD-DDD8-E43C-8049-AD0D25D950E5}"/>
              </a:ext>
            </a:extLst>
          </p:cNvPr>
          <p:cNvSpPr>
            <a:spLocks noGrp="1"/>
          </p:cNvSpPr>
          <p:nvPr>
            <p:ph type="body" sz="quarter" idx="32" hasCustomPrompt="1"/>
          </p:nvPr>
        </p:nvSpPr>
        <p:spPr>
          <a:xfrm>
            <a:off x="3302389" y="1405492"/>
            <a:ext cx="8543039" cy="1147004"/>
          </a:xfrm>
          <a:prstGeom prst="rect">
            <a:avLst/>
          </a:prstGeom>
        </p:spPr>
        <p:txBody>
          <a:bodyPr wrap="square" lIns="0" tIns="0" rIns="0" bIns="0">
            <a:noAutofit/>
          </a:bodyPr>
          <a:lstStyle>
            <a:lvl1pPr marL="0" indent="0">
              <a:lnSpc>
                <a:spcPct val="100000"/>
              </a:lnSpc>
              <a:spcBef>
                <a:spcPts val="0"/>
              </a:spcBef>
              <a:buNone/>
              <a:defRPr sz="3600" b="1" i="0">
                <a:solidFill>
                  <a:srgbClr val="012169"/>
                </a:solidFill>
                <a:latin typeface="+mj-lt"/>
              </a:defRPr>
            </a:lvl1pPr>
          </a:lstStyle>
          <a:p>
            <a:pPr lvl="0"/>
            <a:r>
              <a:rPr lang="en-US"/>
              <a:t>Title Font is Sitka Text Bold, </a:t>
            </a:r>
            <a:br>
              <a:rPr lang="en-US"/>
            </a:br>
            <a:r>
              <a:rPr lang="en-US"/>
              <a:t>36pt in Title Case</a:t>
            </a:r>
          </a:p>
        </p:txBody>
      </p:sp>
      <p:sp>
        <p:nvSpPr>
          <p:cNvPr id="8" name="Section Header">
            <a:extLst>
              <a:ext uri="{FF2B5EF4-FFF2-40B4-BE49-F238E27FC236}">
                <a16:creationId xmlns:a16="http://schemas.microsoft.com/office/drawing/2014/main" id="{CC6DAA10-1043-E404-7C4D-1B9408A70657}"/>
              </a:ext>
            </a:extLst>
          </p:cNvPr>
          <p:cNvSpPr>
            <a:spLocks noGrp="1"/>
          </p:cNvSpPr>
          <p:nvPr>
            <p:ph type="body" sz="quarter" idx="33" hasCustomPrompt="1"/>
          </p:nvPr>
        </p:nvSpPr>
        <p:spPr>
          <a:xfrm>
            <a:off x="3302389" y="1187949"/>
            <a:ext cx="8543040" cy="169277"/>
          </a:xfrm>
          <a:prstGeom prst="rect">
            <a:avLst/>
          </a:prstGeom>
        </p:spPr>
        <p:txBody>
          <a:bodyPr wrap="square" lIns="0" tIns="0" rIns="0" bIns="0">
            <a:noAutofit/>
          </a:bodyPr>
          <a:lstStyle>
            <a:lvl1pPr marL="0" indent="0">
              <a:lnSpc>
                <a:spcPct val="100000"/>
              </a:lnSpc>
              <a:spcBef>
                <a:spcPts val="0"/>
              </a:spcBef>
              <a:buNone/>
              <a:defRPr sz="1100" b="1">
                <a:solidFill>
                  <a:srgbClr val="DC582A"/>
                </a:solidFill>
                <a:latin typeface="+mn-lt"/>
              </a:defRPr>
            </a:lvl1pPr>
          </a:lstStyle>
          <a:p>
            <a:pPr lvl="0"/>
            <a:r>
              <a:rPr lang="en-US" dirty="0"/>
              <a:t>Section Header Font is Calibri Bold, 11pt</a:t>
            </a:r>
          </a:p>
        </p:txBody>
      </p:sp>
    </p:spTree>
    <p:extLst>
      <p:ext uri="{BB962C8B-B14F-4D97-AF65-F5344CB8AC3E}">
        <p14:creationId xmlns:p14="http://schemas.microsoft.com/office/powerpoint/2010/main" val="2612773834"/>
      </p:ext>
    </p:extLst>
  </p:cSld>
  <p:clrMapOvr>
    <a:masterClrMapping/>
  </p:clrMapOvr>
  <p:extLst>
    <p:ext uri="{DCECCB84-F9BA-43D5-87BE-67443E8EF086}">
      <p15:sldGuideLst xmlns:p15="http://schemas.microsoft.com/office/powerpoint/2012/main"/>
    </p:ext>
  </p:extLst>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Cover 5f">
    <p:spTree>
      <p:nvGrpSpPr>
        <p:cNvPr id="1" name=""/>
        <p:cNvGrpSpPr/>
        <p:nvPr/>
      </p:nvGrpSpPr>
      <p:grpSpPr>
        <a:xfrm>
          <a:off x="0" y="0"/>
          <a:ext cx="0" cy="0"/>
          <a:chOff x="0" y="0"/>
          <a:chExt cx="0" cy="0"/>
        </a:xfrm>
      </p:grpSpPr>
      <p:pic>
        <p:nvPicPr>
          <p:cNvPr id="21" name="ADM Logo" descr="A green and blue logo&#10;&#10;AI-generated content may be incorrect.">
            <a:extLst>
              <a:ext uri="{FF2B5EF4-FFF2-40B4-BE49-F238E27FC236}">
                <a16:creationId xmlns:a16="http://schemas.microsoft.com/office/drawing/2014/main" id="{9E964570-7E82-BABB-51AD-A89FC1ACCB37}"/>
              </a:ext>
            </a:extLst>
          </p:cNvPr>
          <p:cNvPicPr>
            <a:picLocks noChangeAspect="1"/>
          </p:cNvPicPr>
          <p:nvPr userDrawn="1"/>
        </p:nvPicPr>
        <p:blipFill>
          <a:blip r:embed="rId2"/>
          <a:stretch>
            <a:fillRect/>
          </a:stretch>
        </p:blipFill>
        <p:spPr>
          <a:xfrm>
            <a:off x="513118" y="1163498"/>
            <a:ext cx="1701800" cy="1270000"/>
          </a:xfrm>
          <a:prstGeom prst="rect">
            <a:avLst/>
          </a:prstGeom>
        </p:spPr>
      </p:pic>
      <p:cxnSp>
        <p:nvCxnSpPr>
          <p:cNvPr id="22" name="Pipe">
            <a:extLst>
              <a:ext uri="{FF2B5EF4-FFF2-40B4-BE49-F238E27FC236}">
                <a16:creationId xmlns:a16="http://schemas.microsoft.com/office/drawing/2014/main" id="{D20EFE1D-4F04-EB38-31F8-7630D495EC08}"/>
              </a:ext>
            </a:extLst>
          </p:cNvPr>
          <p:cNvCxnSpPr/>
          <p:nvPr userDrawn="1"/>
        </p:nvCxnSpPr>
        <p:spPr>
          <a:xfrm>
            <a:off x="2751667" y="1163498"/>
            <a:ext cx="0" cy="1279101"/>
          </a:xfrm>
          <a:prstGeom prst="line">
            <a:avLst/>
          </a:prstGeom>
          <a:ln w="25400">
            <a:solidFill>
              <a:srgbClr val="012169"/>
            </a:solidFill>
          </a:ln>
        </p:spPr>
        <p:style>
          <a:lnRef idx="1">
            <a:schemeClr val="accent1"/>
          </a:lnRef>
          <a:fillRef idx="0">
            <a:schemeClr val="accent1"/>
          </a:fillRef>
          <a:effectRef idx="0">
            <a:schemeClr val="accent1"/>
          </a:effectRef>
          <a:fontRef idx="minor">
            <a:schemeClr val="tx1"/>
          </a:fontRef>
        </p:style>
      </p:cxnSp>
      <p:sp>
        <p:nvSpPr>
          <p:cNvPr id="88" name="Leaf 13">
            <a:extLst>
              <a:ext uri="{FF2B5EF4-FFF2-40B4-BE49-F238E27FC236}">
                <a16:creationId xmlns:a16="http://schemas.microsoft.com/office/drawing/2014/main" id="{2C94D55E-BB1D-E625-BBC3-8134D40ED243}"/>
              </a:ext>
            </a:extLst>
          </p:cNvPr>
          <p:cNvSpPr>
            <a:spLocks noGrp="1"/>
          </p:cNvSpPr>
          <p:nvPr>
            <p:ph type="pic" sz="quarter" idx="19"/>
          </p:nvPr>
        </p:nvSpPr>
        <p:spPr>
          <a:xfrm>
            <a:off x="10297976" y="5211983"/>
            <a:ext cx="1897375" cy="1294316"/>
          </a:xfrm>
          <a:custGeom>
            <a:avLst/>
            <a:gdLst>
              <a:gd name="connsiteX0" fmla="*/ 1269772 w 1897375"/>
              <a:gd name="connsiteY0" fmla="*/ 0 h 1294316"/>
              <a:gd name="connsiteX1" fmla="*/ 1897375 w 1897375"/>
              <a:gd name="connsiteY1" fmla="*/ 0 h 1294316"/>
              <a:gd name="connsiteX2" fmla="*/ 1897375 w 1897375"/>
              <a:gd name="connsiteY2" fmla="*/ 1051256 h 1294316"/>
              <a:gd name="connsiteX3" fmla="*/ 1188858 w 1897375"/>
              <a:gd name="connsiteY3" fmla="*/ 1294316 h 1294316"/>
              <a:gd name="connsiteX4" fmla="*/ 59148 w 1897375"/>
              <a:gd name="connsiteY4" fmla="*/ 1294316 h 1294316"/>
              <a:gd name="connsiteX5" fmla="*/ 3615 w 1897375"/>
              <a:gd name="connsiteY5" fmla="*/ 1216578 h 1294316"/>
              <a:gd name="connsiteX6" fmla="*/ 223296 w 1897375"/>
              <a:gd name="connsiteY6" fmla="*/ 645815 h 1294316"/>
              <a:gd name="connsiteX7" fmla="*/ 1269772 w 1897375"/>
              <a:gd name="connsiteY7" fmla="*/ 0 h 1294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97375" h="1294316">
                <a:moveTo>
                  <a:pt x="1269772" y="0"/>
                </a:moveTo>
                <a:lnTo>
                  <a:pt x="1897375" y="0"/>
                </a:lnTo>
                <a:lnTo>
                  <a:pt x="1897375" y="1051256"/>
                </a:lnTo>
                <a:cubicBezTo>
                  <a:pt x="1702819" y="1205710"/>
                  <a:pt x="1455309" y="1294316"/>
                  <a:pt x="1188858" y="1294316"/>
                </a:cubicBezTo>
                <a:lnTo>
                  <a:pt x="59148" y="1294316"/>
                </a:lnTo>
                <a:cubicBezTo>
                  <a:pt x="18819" y="1294316"/>
                  <a:pt x="-10557" y="1253273"/>
                  <a:pt x="3615" y="1216578"/>
                </a:cubicBezTo>
                <a:lnTo>
                  <a:pt x="223296" y="645815"/>
                </a:lnTo>
                <a:cubicBezTo>
                  <a:pt x="389634" y="213397"/>
                  <a:pt x="794464" y="0"/>
                  <a:pt x="1269772" y="0"/>
                </a:cubicBezTo>
                <a:close/>
              </a:path>
            </a:pathLst>
          </a:custGeom>
          <a:pattFill prst="pct20">
            <a:fgClr>
              <a:schemeClr val="accent1"/>
            </a:fgClr>
            <a:bgClr>
              <a:schemeClr val="bg1"/>
            </a:bgClr>
          </a:pattFill>
        </p:spPr>
        <p:txBody>
          <a:bodyPr wrap="square" anchor="ctr">
            <a:noAutofit/>
          </a:bodyPr>
          <a:lstStyle>
            <a:lvl1pPr marL="0" indent="0" algn="ctr">
              <a:buNone/>
              <a:defRPr sz="1000" b="1"/>
            </a:lvl1pPr>
          </a:lstStyle>
          <a:p>
            <a:r>
              <a:rPr lang="en-US"/>
              <a:t>Click icon to add picture</a:t>
            </a:r>
          </a:p>
        </p:txBody>
      </p:sp>
      <p:sp>
        <p:nvSpPr>
          <p:cNvPr id="3" name="Leaf 12">
            <a:extLst>
              <a:ext uri="{FF2B5EF4-FFF2-40B4-BE49-F238E27FC236}">
                <a16:creationId xmlns:a16="http://schemas.microsoft.com/office/drawing/2014/main" id="{1B4D566E-13E5-F37C-1AFF-83DC72C40350}"/>
              </a:ext>
            </a:extLst>
          </p:cNvPr>
          <p:cNvSpPr/>
          <p:nvPr/>
        </p:nvSpPr>
        <p:spPr>
          <a:xfrm>
            <a:off x="8464173" y="5360490"/>
            <a:ext cx="1869596" cy="995521"/>
          </a:xfrm>
          <a:custGeom>
            <a:avLst/>
            <a:gdLst>
              <a:gd name="connsiteX0" fmla="*/ 1817622 w 1869596"/>
              <a:gd name="connsiteY0" fmla="*/ 38741 h 995521"/>
              <a:gd name="connsiteX1" fmla="*/ 1828340 w 1869596"/>
              <a:gd name="connsiteY1" fmla="*/ 44811 h 995521"/>
              <a:gd name="connsiteX2" fmla="*/ 1830148 w 1869596"/>
              <a:gd name="connsiteY2" fmla="*/ 54625 h 995521"/>
              <a:gd name="connsiteX3" fmla="*/ 1672342 w 1869596"/>
              <a:gd name="connsiteY3" fmla="*/ 436873 h 995521"/>
              <a:gd name="connsiteX4" fmla="*/ 1672084 w 1869596"/>
              <a:gd name="connsiteY4" fmla="*/ 437389 h 995521"/>
              <a:gd name="connsiteX5" fmla="*/ 1672084 w 1869596"/>
              <a:gd name="connsiteY5" fmla="*/ 437906 h 995521"/>
              <a:gd name="connsiteX6" fmla="*/ 907202 w 1869596"/>
              <a:gd name="connsiteY6" fmla="*/ 956910 h 995521"/>
              <a:gd name="connsiteX7" fmla="*/ 45079 w 1869596"/>
              <a:gd name="connsiteY7" fmla="*/ 956910 h 995521"/>
              <a:gd name="connsiteX8" fmla="*/ 39914 w 1869596"/>
              <a:gd name="connsiteY8" fmla="*/ 953811 h 995521"/>
              <a:gd name="connsiteX9" fmla="*/ 39010 w 1869596"/>
              <a:gd name="connsiteY9" fmla="*/ 949678 h 995521"/>
              <a:gd name="connsiteX10" fmla="*/ 206631 w 1869596"/>
              <a:gd name="connsiteY10" fmla="*/ 510610 h 995521"/>
              <a:gd name="connsiteX11" fmla="*/ 969188 w 1869596"/>
              <a:gd name="connsiteY11" fmla="*/ 38741 h 995521"/>
              <a:gd name="connsiteX12" fmla="*/ 1817751 w 1869596"/>
              <a:gd name="connsiteY12" fmla="*/ 38741 h 995521"/>
              <a:gd name="connsiteX13" fmla="*/ 1817622 w 1869596"/>
              <a:gd name="connsiteY13" fmla="*/ 0 h 995521"/>
              <a:gd name="connsiteX14" fmla="*/ 969059 w 1869596"/>
              <a:gd name="connsiteY14" fmla="*/ 0 h 995521"/>
              <a:gd name="connsiteX15" fmla="*/ 170343 w 1869596"/>
              <a:gd name="connsiteY15" fmla="*/ 496792 h 995521"/>
              <a:gd name="connsiteX16" fmla="*/ 2722 w 1869596"/>
              <a:gd name="connsiteY16" fmla="*/ 935731 h 995521"/>
              <a:gd name="connsiteX17" fmla="*/ 45079 w 1869596"/>
              <a:gd name="connsiteY17" fmla="*/ 995522 h 995521"/>
              <a:gd name="connsiteX18" fmla="*/ 907331 w 1869596"/>
              <a:gd name="connsiteY18" fmla="*/ 995522 h 995521"/>
              <a:gd name="connsiteX19" fmla="*/ 1708242 w 1869596"/>
              <a:gd name="connsiteY19" fmla="*/ 451594 h 995521"/>
              <a:gd name="connsiteX20" fmla="*/ 1866436 w 1869596"/>
              <a:gd name="connsiteY20" fmla="*/ 68701 h 995521"/>
              <a:gd name="connsiteX21" fmla="*/ 1817751 w 1869596"/>
              <a:gd name="connsiteY21" fmla="*/ 0 h 995521"/>
              <a:gd name="connsiteX22" fmla="*/ 1817751 w 1869596"/>
              <a:gd name="connsiteY22" fmla="*/ 0 h 9955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869596" h="995521">
                <a:moveTo>
                  <a:pt x="1817622" y="38741"/>
                </a:moveTo>
                <a:cubicBezTo>
                  <a:pt x="1823562" y="38741"/>
                  <a:pt x="1827178" y="43003"/>
                  <a:pt x="1828340" y="44811"/>
                </a:cubicBezTo>
                <a:cubicBezTo>
                  <a:pt x="1829631" y="46748"/>
                  <a:pt x="1831569" y="50493"/>
                  <a:pt x="1830148" y="54625"/>
                </a:cubicBezTo>
                <a:lnTo>
                  <a:pt x="1672342" y="436873"/>
                </a:lnTo>
                <a:lnTo>
                  <a:pt x="1672084" y="437389"/>
                </a:lnTo>
                <a:lnTo>
                  <a:pt x="1672084" y="437906"/>
                </a:lnTo>
                <a:cubicBezTo>
                  <a:pt x="1551469" y="753260"/>
                  <a:pt x="1251354" y="956910"/>
                  <a:pt x="907202" y="956910"/>
                </a:cubicBezTo>
                <a:lnTo>
                  <a:pt x="45079" y="956910"/>
                </a:lnTo>
                <a:cubicBezTo>
                  <a:pt x="42238" y="956910"/>
                  <a:pt x="40560" y="954714"/>
                  <a:pt x="39914" y="953811"/>
                </a:cubicBezTo>
                <a:cubicBezTo>
                  <a:pt x="39397" y="953036"/>
                  <a:pt x="38364" y="951228"/>
                  <a:pt x="39010" y="949678"/>
                </a:cubicBezTo>
                <a:lnTo>
                  <a:pt x="206631" y="510610"/>
                </a:lnTo>
                <a:cubicBezTo>
                  <a:pt x="321046" y="210753"/>
                  <a:pt x="599080" y="38741"/>
                  <a:pt x="969188" y="38741"/>
                </a:cubicBezTo>
                <a:lnTo>
                  <a:pt x="1817751" y="38741"/>
                </a:lnTo>
                <a:moveTo>
                  <a:pt x="1817622" y="0"/>
                </a:moveTo>
                <a:lnTo>
                  <a:pt x="969059" y="0"/>
                </a:lnTo>
                <a:cubicBezTo>
                  <a:pt x="606440" y="0"/>
                  <a:pt x="297414" y="164134"/>
                  <a:pt x="170343" y="496792"/>
                </a:cubicBezTo>
                <a:lnTo>
                  <a:pt x="2722" y="935731"/>
                </a:lnTo>
                <a:cubicBezTo>
                  <a:pt x="-7996" y="964012"/>
                  <a:pt x="14345" y="995522"/>
                  <a:pt x="45079" y="995522"/>
                </a:cubicBezTo>
                <a:lnTo>
                  <a:pt x="907331" y="995522"/>
                </a:lnTo>
                <a:cubicBezTo>
                  <a:pt x="1267496" y="995522"/>
                  <a:pt x="1582075" y="781928"/>
                  <a:pt x="1708242" y="451594"/>
                </a:cubicBezTo>
                <a:lnTo>
                  <a:pt x="1866436" y="68701"/>
                </a:lnTo>
                <a:cubicBezTo>
                  <a:pt x="1878833" y="36288"/>
                  <a:pt x="1853135" y="0"/>
                  <a:pt x="1817751" y="0"/>
                </a:cubicBezTo>
                <a:lnTo>
                  <a:pt x="1817751" y="0"/>
                </a:lnTo>
                <a:close/>
              </a:path>
            </a:pathLst>
          </a:custGeom>
          <a:solidFill>
            <a:schemeClr val="accent1"/>
          </a:solidFill>
          <a:ln w="12872" cap="flat">
            <a:noFill/>
            <a:prstDash val="solid"/>
            <a:miter/>
          </a:ln>
        </p:spPr>
        <p:txBody>
          <a:bodyPr rtlCol="0" anchor="ctr">
            <a:noAutofit/>
          </a:bodyPr>
          <a:lstStyle/>
          <a:p>
            <a:endParaRPr lang="en-US"/>
          </a:p>
        </p:txBody>
      </p:sp>
      <p:sp>
        <p:nvSpPr>
          <p:cNvPr id="86" name="Leaf 11">
            <a:extLst>
              <a:ext uri="{FF2B5EF4-FFF2-40B4-BE49-F238E27FC236}">
                <a16:creationId xmlns:a16="http://schemas.microsoft.com/office/drawing/2014/main" id="{F446987A-5DCC-A9C9-0919-A49448CABD20}"/>
              </a:ext>
            </a:extLst>
          </p:cNvPr>
          <p:cNvSpPr>
            <a:spLocks noGrp="1"/>
          </p:cNvSpPr>
          <p:nvPr>
            <p:ph type="pic" sz="quarter" idx="18"/>
          </p:nvPr>
        </p:nvSpPr>
        <p:spPr>
          <a:xfrm>
            <a:off x="6421531" y="5306683"/>
            <a:ext cx="2080712" cy="1103896"/>
          </a:xfrm>
          <a:custGeom>
            <a:avLst/>
            <a:gdLst>
              <a:gd name="connsiteX0" fmla="*/ 1078580 w 2080712"/>
              <a:gd name="connsiteY0" fmla="*/ 0 h 1103896"/>
              <a:gd name="connsiteX1" fmla="*/ 2022935 w 2080712"/>
              <a:gd name="connsiteY1" fmla="*/ 0 h 1103896"/>
              <a:gd name="connsiteX2" fmla="*/ 2023063 w 2080712"/>
              <a:gd name="connsiteY2" fmla="*/ 0 h 1103896"/>
              <a:gd name="connsiteX3" fmla="*/ 2077207 w 2080712"/>
              <a:gd name="connsiteY3" fmla="*/ 76241 h 1103896"/>
              <a:gd name="connsiteX4" fmla="*/ 1901273 w 2080712"/>
              <a:gd name="connsiteY4" fmla="*/ 500758 h 1103896"/>
              <a:gd name="connsiteX5" fmla="*/ 1009904 w 2080712"/>
              <a:gd name="connsiteY5" fmla="*/ 1103896 h 1103896"/>
              <a:gd name="connsiteX6" fmla="*/ 50246 w 2080712"/>
              <a:gd name="connsiteY6" fmla="*/ 1103896 h 1103896"/>
              <a:gd name="connsiteX7" fmla="*/ 3047 w 2080712"/>
              <a:gd name="connsiteY7" fmla="*/ 1037650 h 1103896"/>
              <a:gd name="connsiteX8" fmla="*/ 189655 w 2080712"/>
              <a:gd name="connsiteY8" fmla="*/ 550859 h 1103896"/>
              <a:gd name="connsiteX9" fmla="*/ 1078580 w 2080712"/>
              <a:gd name="connsiteY9" fmla="*/ 0 h 1103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80712" h="1103896">
                <a:moveTo>
                  <a:pt x="1078580" y="0"/>
                </a:moveTo>
                <a:lnTo>
                  <a:pt x="2022935" y="0"/>
                </a:lnTo>
                <a:lnTo>
                  <a:pt x="2023063" y="0"/>
                </a:lnTo>
                <a:cubicBezTo>
                  <a:pt x="2062417" y="0"/>
                  <a:pt x="2090967" y="40235"/>
                  <a:pt x="2077207" y="76241"/>
                </a:cubicBezTo>
                <a:lnTo>
                  <a:pt x="1901273" y="500758"/>
                </a:lnTo>
                <a:cubicBezTo>
                  <a:pt x="1760836" y="866972"/>
                  <a:pt x="1410770" y="1103896"/>
                  <a:pt x="1009904" y="1103896"/>
                </a:cubicBezTo>
                <a:lnTo>
                  <a:pt x="50246" y="1103896"/>
                </a:lnTo>
                <a:cubicBezTo>
                  <a:pt x="15908" y="1103896"/>
                  <a:pt x="-8913" y="1068915"/>
                  <a:pt x="3047" y="1037650"/>
                </a:cubicBezTo>
                <a:lnTo>
                  <a:pt x="189655" y="550859"/>
                </a:lnTo>
                <a:cubicBezTo>
                  <a:pt x="330993" y="181954"/>
                  <a:pt x="674886" y="0"/>
                  <a:pt x="1078580" y="0"/>
                </a:cubicBezTo>
                <a:close/>
              </a:path>
            </a:pathLst>
          </a:custGeom>
          <a:pattFill prst="pct20">
            <a:fgClr>
              <a:schemeClr val="accent1"/>
            </a:fgClr>
            <a:bgClr>
              <a:schemeClr val="bg1"/>
            </a:bgClr>
          </a:pattFill>
        </p:spPr>
        <p:txBody>
          <a:bodyPr wrap="square" anchor="ctr">
            <a:noAutofit/>
          </a:bodyPr>
          <a:lstStyle>
            <a:lvl1pPr marL="0" indent="0" algn="ctr">
              <a:buNone/>
              <a:defRPr sz="1000" b="1"/>
            </a:lvl1pPr>
          </a:lstStyle>
          <a:p>
            <a:r>
              <a:rPr lang="en-US"/>
              <a:t>Click icon to add picture</a:t>
            </a:r>
          </a:p>
        </p:txBody>
      </p:sp>
      <p:sp>
        <p:nvSpPr>
          <p:cNvPr id="66" name="Leaf 10">
            <a:extLst>
              <a:ext uri="{FF2B5EF4-FFF2-40B4-BE49-F238E27FC236}">
                <a16:creationId xmlns:a16="http://schemas.microsoft.com/office/drawing/2014/main" id="{D0FDBD40-2BCF-25AC-B584-995AEC0346EC}"/>
              </a:ext>
            </a:extLst>
          </p:cNvPr>
          <p:cNvSpPr/>
          <p:nvPr/>
        </p:nvSpPr>
        <p:spPr>
          <a:xfrm>
            <a:off x="4394111" y="5305722"/>
            <a:ext cx="2080711" cy="1103896"/>
          </a:xfrm>
          <a:custGeom>
            <a:avLst/>
            <a:gdLst>
              <a:gd name="connsiteX0" fmla="*/ 2022934 w 2080711"/>
              <a:gd name="connsiteY0" fmla="*/ 0 h 1103896"/>
              <a:gd name="connsiteX1" fmla="*/ 1078579 w 2080711"/>
              <a:gd name="connsiteY1" fmla="*/ 0 h 1103896"/>
              <a:gd name="connsiteX2" fmla="*/ 189654 w 2080711"/>
              <a:gd name="connsiteY2" fmla="*/ 550859 h 1103896"/>
              <a:gd name="connsiteX3" fmla="*/ 3046 w 2080711"/>
              <a:gd name="connsiteY3" fmla="*/ 1037650 h 1103896"/>
              <a:gd name="connsiteX4" fmla="*/ 50245 w 2080711"/>
              <a:gd name="connsiteY4" fmla="*/ 1103896 h 1103896"/>
              <a:gd name="connsiteX5" fmla="*/ 1009903 w 2080711"/>
              <a:gd name="connsiteY5" fmla="*/ 1103896 h 1103896"/>
              <a:gd name="connsiteX6" fmla="*/ 1901272 w 2080711"/>
              <a:gd name="connsiteY6" fmla="*/ 500758 h 1103896"/>
              <a:gd name="connsiteX7" fmla="*/ 2077206 w 2080711"/>
              <a:gd name="connsiteY7" fmla="*/ 76241 h 1103896"/>
              <a:gd name="connsiteX8" fmla="*/ 2023062 w 2080711"/>
              <a:gd name="connsiteY8" fmla="*/ 0 h 1103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80711" h="1103896">
                <a:moveTo>
                  <a:pt x="2022934" y="0"/>
                </a:moveTo>
                <a:lnTo>
                  <a:pt x="1078579" y="0"/>
                </a:lnTo>
                <a:cubicBezTo>
                  <a:pt x="674885" y="0"/>
                  <a:pt x="330992" y="181954"/>
                  <a:pt x="189654" y="550859"/>
                </a:cubicBezTo>
                <a:lnTo>
                  <a:pt x="3046" y="1037650"/>
                </a:lnTo>
                <a:cubicBezTo>
                  <a:pt x="-8914" y="1068915"/>
                  <a:pt x="15907" y="1103896"/>
                  <a:pt x="50245" y="1103896"/>
                </a:cubicBezTo>
                <a:lnTo>
                  <a:pt x="1009903" y="1103896"/>
                </a:lnTo>
                <a:cubicBezTo>
                  <a:pt x="1410769" y="1103896"/>
                  <a:pt x="1760835" y="866972"/>
                  <a:pt x="1901272" y="500758"/>
                </a:cubicBezTo>
                <a:lnTo>
                  <a:pt x="2077206" y="76241"/>
                </a:lnTo>
                <a:cubicBezTo>
                  <a:pt x="2090966" y="40235"/>
                  <a:pt x="2062416" y="0"/>
                  <a:pt x="2023062" y="0"/>
                </a:cubicBezTo>
                <a:close/>
              </a:path>
            </a:pathLst>
          </a:custGeom>
          <a:solidFill>
            <a:schemeClr val="tx2"/>
          </a:solidFill>
          <a:ln w="12818" cap="flat">
            <a:noFill/>
            <a:prstDash val="solid"/>
            <a:miter/>
          </a:ln>
        </p:spPr>
        <p:txBody>
          <a:bodyPr rtlCol="0" anchor="ctr">
            <a:noAutofit/>
          </a:bodyPr>
          <a:lstStyle/>
          <a:p>
            <a:endParaRPr lang="en-US"/>
          </a:p>
        </p:txBody>
      </p:sp>
      <p:sp>
        <p:nvSpPr>
          <p:cNvPr id="84" name="Leaf 9">
            <a:extLst>
              <a:ext uri="{FF2B5EF4-FFF2-40B4-BE49-F238E27FC236}">
                <a16:creationId xmlns:a16="http://schemas.microsoft.com/office/drawing/2014/main" id="{60E97E20-D3DA-1A55-7107-1CC5304D417A}"/>
              </a:ext>
            </a:extLst>
          </p:cNvPr>
          <p:cNvSpPr>
            <a:spLocks noGrp="1"/>
          </p:cNvSpPr>
          <p:nvPr>
            <p:ph type="pic" sz="quarter" idx="17"/>
          </p:nvPr>
        </p:nvSpPr>
        <p:spPr>
          <a:xfrm>
            <a:off x="1942596" y="5186155"/>
            <a:ext cx="2545532" cy="1347251"/>
          </a:xfrm>
          <a:custGeom>
            <a:avLst/>
            <a:gdLst>
              <a:gd name="connsiteX0" fmla="*/ 1319592 w 2545532"/>
              <a:gd name="connsiteY0" fmla="*/ 0 h 1347251"/>
              <a:gd name="connsiteX1" fmla="*/ 2474956 w 2545532"/>
              <a:gd name="connsiteY1" fmla="*/ 0 h 1347251"/>
              <a:gd name="connsiteX2" fmla="*/ 2541239 w 2545532"/>
              <a:gd name="connsiteY2" fmla="*/ 92989 h 1347251"/>
              <a:gd name="connsiteX3" fmla="*/ 2325918 w 2545532"/>
              <a:gd name="connsiteY3" fmla="*/ 611143 h 1347251"/>
              <a:gd name="connsiteX4" fmla="*/ 1235420 w 2545532"/>
              <a:gd name="connsiteY4" fmla="*/ 1347251 h 1347251"/>
              <a:gd name="connsiteX5" fmla="*/ 61394 w 2545532"/>
              <a:gd name="connsiteY5" fmla="*/ 1347251 h 1347251"/>
              <a:gd name="connsiteX6" fmla="*/ 3735 w 2545532"/>
              <a:gd name="connsiteY6" fmla="*/ 1266285 h 1347251"/>
              <a:gd name="connsiteX7" fmla="*/ 232054 w 2545532"/>
              <a:gd name="connsiteY7" fmla="*/ 672155 h 1347251"/>
              <a:gd name="connsiteX8" fmla="*/ 1319592 w 2545532"/>
              <a:gd name="connsiteY8" fmla="*/ 0 h 13472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45532" h="1347251">
                <a:moveTo>
                  <a:pt x="1319592" y="0"/>
                </a:moveTo>
                <a:lnTo>
                  <a:pt x="2474956" y="0"/>
                </a:lnTo>
                <a:cubicBezTo>
                  <a:pt x="2523091" y="0"/>
                  <a:pt x="2558098" y="49117"/>
                  <a:pt x="2541239" y="92989"/>
                </a:cubicBezTo>
                <a:lnTo>
                  <a:pt x="2325918" y="611143"/>
                </a:lnTo>
                <a:cubicBezTo>
                  <a:pt x="2154229" y="1058180"/>
                  <a:pt x="1725906" y="1347251"/>
                  <a:pt x="1235420" y="1347251"/>
                </a:cubicBezTo>
                <a:lnTo>
                  <a:pt x="61394" y="1347251"/>
                </a:lnTo>
                <a:cubicBezTo>
                  <a:pt x="19565" y="1347251"/>
                  <a:pt x="-10937" y="1304530"/>
                  <a:pt x="3735" y="1266285"/>
                </a:cubicBezTo>
                <a:lnTo>
                  <a:pt x="232054" y="672155"/>
                </a:lnTo>
                <a:cubicBezTo>
                  <a:pt x="405030" y="222048"/>
                  <a:pt x="825759" y="0"/>
                  <a:pt x="1319592" y="0"/>
                </a:cubicBezTo>
                <a:close/>
              </a:path>
            </a:pathLst>
          </a:custGeom>
          <a:pattFill prst="pct20">
            <a:fgClr>
              <a:schemeClr val="accent1"/>
            </a:fgClr>
            <a:bgClr>
              <a:schemeClr val="bg1"/>
            </a:bgClr>
          </a:pattFill>
        </p:spPr>
        <p:txBody>
          <a:bodyPr wrap="square" anchor="ctr">
            <a:noAutofit/>
          </a:bodyPr>
          <a:lstStyle>
            <a:lvl1pPr marL="0" indent="0" algn="ctr">
              <a:buNone/>
              <a:defRPr sz="1000" b="1"/>
            </a:lvl1pPr>
          </a:lstStyle>
          <a:p>
            <a:r>
              <a:rPr lang="en-US"/>
              <a:t>Click icon to add picture</a:t>
            </a:r>
          </a:p>
        </p:txBody>
      </p:sp>
      <p:sp>
        <p:nvSpPr>
          <p:cNvPr id="5" name="Leaf 8">
            <a:extLst>
              <a:ext uri="{FF2B5EF4-FFF2-40B4-BE49-F238E27FC236}">
                <a16:creationId xmlns:a16="http://schemas.microsoft.com/office/drawing/2014/main" id="{220BE929-D379-91ED-6867-D4B9FA7E7154}"/>
              </a:ext>
            </a:extLst>
          </p:cNvPr>
          <p:cNvSpPr/>
          <p:nvPr/>
        </p:nvSpPr>
        <p:spPr>
          <a:xfrm>
            <a:off x="-4027" y="5308706"/>
            <a:ext cx="2042426" cy="1092244"/>
          </a:xfrm>
          <a:custGeom>
            <a:avLst/>
            <a:gdLst>
              <a:gd name="connsiteX0" fmla="*/ 1985874 w 2042426"/>
              <a:gd name="connsiteY0" fmla="*/ 38870 h 1092244"/>
              <a:gd name="connsiteX1" fmla="*/ 2000663 w 2042426"/>
              <a:gd name="connsiteY1" fmla="*/ 47135 h 1092244"/>
              <a:gd name="connsiteX2" fmla="*/ 2003107 w 2042426"/>
              <a:gd name="connsiteY2" fmla="*/ 61340 h 1092244"/>
              <a:gd name="connsiteX3" fmla="*/ 1830646 w 2042426"/>
              <a:gd name="connsiteY3" fmla="*/ 480779 h 1092244"/>
              <a:gd name="connsiteX4" fmla="*/ 1830389 w 2042426"/>
              <a:gd name="connsiteY4" fmla="*/ 481295 h 1092244"/>
              <a:gd name="connsiteX5" fmla="*/ 1830389 w 2042426"/>
              <a:gd name="connsiteY5" fmla="*/ 481812 h 1092244"/>
              <a:gd name="connsiteX6" fmla="*/ 991234 w 2042426"/>
              <a:gd name="connsiteY6" fmla="*/ 1053633 h 1092244"/>
              <a:gd name="connsiteX7" fmla="*/ 49323 w 2042426"/>
              <a:gd name="connsiteY7" fmla="*/ 1053633 h 1092244"/>
              <a:gd name="connsiteX8" fmla="*/ 40577 w 2042426"/>
              <a:gd name="connsiteY8" fmla="*/ 1048597 h 1092244"/>
              <a:gd name="connsiteX9" fmla="*/ 39163 w 2042426"/>
              <a:gd name="connsiteY9" fmla="*/ 1040590 h 1092244"/>
              <a:gd name="connsiteX10" fmla="*/ 222298 w 2042426"/>
              <a:gd name="connsiteY10" fmla="*/ 559036 h 1092244"/>
              <a:gd name="connsiteX11" fmla="*/ 1058881 w 2042426"/>
              <a:gd name="connsiteY11" fmla="*/ 38870 h 1092244"/>
              <a:gd name="connsiteX12" fmla="*/ 1985874 w 2042426"/>
              <a:gd name="connsiteY12" fmla="*/ 38870 h 1092244"/>
              <a:gd name="connsiteX13" fmla="*/ 1985874 w 2042426"/>
              <a:gd name="connsiteY13" fmla="*/ 129 h 1092244"/>
              <a:gd name="connsiteX14" fmla="*/ 1058881 w 2042426"/>
              <a:gd name="connsiteY14" fmla="*/ 129 h 1092244"/>
              <a:gd name="connsiteX15" fmla="*/ 186160 w 2042426"/>
              <a:gd name="connsiteY15" fmla="*/ 545089 h 1092244"/>
              <a:gd name="connsiteX16" fmla="*/ 3024 w 2042426"/>
              <a:gd name="connsiteY16" fmla="*/ 1026643 h 1092244"/>
              <a:gd name="connsiteX17" fmla="*/ 49323 w 2042426"/>
              <a:gd name="connsiteY17" fmla="*/ 1092245 h 1092244"/>
              <a:gd name="connsiteX18" fmla="*/ 991362 w 2042426"/>
              <a:gd name="connsiteY18" fmla="*/ 1092245 h 1092244"/>
              <a:gd name="connsiteX19" fmla="*/ 1866270 w 2042426"/>
              <a:gd name="connsiteY19" fmla="*/ 495501 h 1092244"/>
              <a:gd name="connsiteX20" fmla="*/ 2038988 w 2042426"/>
              <a:gd name="connsiteY20" fmla="*/ 75416 h 1092244"/>
              <a:gd name="connsiteX21" fmla="*/ 1985745 w 2042426"/>
              <a:gd name="connsiteY21" fmla="*/ 0 h 1092244"/>
              <a:gd name="connsiteX22" fmla="*/ 1985745 w 2042426"/>
              <a:gd name="connsiteY22" fmla="*/ 0 h 1092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042426" h="1092244">
                <a:moveTo>
                  <a:pt x="1985874" y="38870"/>
                </a:moveTo>
                <a:cubicBezTo>
                  <a:pt x="1994233" y="38870"/>
                  <a:pt x="1998991" y="44682"/>
                  <a:pt x="2000663" y="47135"/>
                </a:cubicBezTo>
                <a:cubicBezTo>
                  <a:pt x="2002206" y="49331"/>
                  <a:pt x="2005293" y="55013"/>
                  <a:pt x="2003107" y="61340"/>
                </a:cubicBezTo>
                <a:lnTo>
                  <a:pt x="1830646" y="480779"/>
                </a:lnTo>
                <a:lnTo>
                  <a:pt x="1830389" y="481295"/>
                </a:lnTo>
                <a:lnTo>
                  <a:pt x="1830389" y="481812"/>
                </a:lnTo>
                <a:cubicBezTo>
                  <a:pt x="1698053" y="829192"/>
                  <a:pt x="1368821" y="1053633"/>
                  <a:pt x="991234" y="1053633"/>
                </a:cubicBezTo>
                <a:lnTo>
                  <a:pt x="49323" y="1053633"/>
                </a:lnTo>
                <a:cubicBezTo>
                  <a:pt x="44436" y="1053633"/>
                  <a:pt x="41606" y="1050146"/>
                  <a:pt x="40577" y="1048597"/>
                </a:cubicBezTo>
                <a:cubicBezTo>
                  <a:pt x="39549" y="1047047"/>
                  <a:pt x="37877" y="1043818"/>
                  <a:pt x="39163" y="1040590"/>
                </a:cubicBezTo>
                <a:lnTo>
                  <a:pt x="222298" y="559036"/>
                </a:lnTo>
                <a:cubicBezTo>
                  <a:pt x="347946" y="228444"/>
                  <a:pt x="652871" y="38870"/>
                  <a:pt x="1058881" y="38870"/>
                </a:cubicBezTo>
                <a:lnTo>
                  <a:pt x="1985874" y="38870"/>
                </a:lnTo>
                <a:moveTo>
                  <a:pt x="1985874" y="129"/>
                </a:moveTo>
                <a:lnTo>
                  <a:pt x="1058881" y="129"/>
                </a:lnTo>
                <a:cubicBezTo>
                  <a:pt x="662517" y="129"/>
                  <a:pt x="324926" y="180147"/>
                  <a:pt x="186160" y="545089"/>
                </a:cubicBezTo>
                <a:lnTo>
                  <a:pt x="3024" y="1026643"/>
                </a:lnTo>
                <a:cubicBezTo>
                  <a:pt x="-8807" y="1057636"/>
                  <a:pt x="15628" y="1092245"/>
                  <a:pt x="49323" y="1092245"/>
                </a:cubicBezTo>
                <a:lnTo>
                  <a:pt x="991362" y="1092245"/>
                </a:lnTo>
                <a:cubicBezTo>
                  <a:pt x="1384897" y="1092245"/>
                  <a:pt x="1728533" y="857860"/>
                  <a:pt x="1866270" y="495501"/>
                </a:cubicBezTo>
                <a:lnTo>
                  <a:pt x="2038988" y="75416"/>
                </a:lnTo>
                <a:cubicBezTo>
                  <a:pt x="2052491" y="39774"/>
                  <a:pt x="2024455" y="0"/>
                  <a:pt x="1985745" y="0"/>
                </a:cubicBezTo>
                <a:lnTo>
                  <a:pt x="1985745" y="0"/>
                </a:lnTo>
                <a:close/>
              </a:path>
            </a:pathLst>
          </a:custGeom>
          <a:solidFill>
            <a:schemeClr val="accent1"/>
          </a:solidFill>
          <a:ln w="12818" cap="flat">
            <a:noFill/>
            <a:prstDash val="solid"/>
            <a:miter/>
          </a:ln>
        </p:spPr>
        <p:txBody>
          <a:bodyPr rtlCol="0" anchor="ctr">
            <a:noAutofit/>
          </a:bodyPr>
          <a:lstStyle/>
          <a:p>
            <a:endParaRPr lang="en-US"/>
          </a:p>
        </p:txBody>
      </p:sp>
      <p:sp>
        <p:nvSpPr>
          <p:cNvPr id="6" name="Leaf 7">
            <a:extLst>
              <a:ext uri="{FF2B5EF4-FFF2-40B4-BE49-F238E27FC236}">
                <a16:creationId xmlns:a16="http://schemas.microsoft.com/office/drawing/2014/main" id="{A0B0B077-C19E-5A9A-81A8-006440E2A721}"/>
              </a:ext>
            </a:extLst>
          </p:cNvPr>
          <p:cNvSpPr/>
          <p:nvPr/>
        </p:nvSpPr>
        <p:spPr>
          <a:xfrm>
            <a:off x="11744368" y="3864968"/>
            <a:ext cx="441619" cy="821267"/>
          </a:xfrm>
          <a:custGeom>
            <a:avLst/>
            <a:gdLst>
              <a:gd name="connsiteX0" fmla="*/ 441619 w 441619"/>
              <a:gd name="connsiteY0" fmla="*/ 0 h 821267"/>
              <a:gd name="connsiteX1" fmla="*/ 164188 w 441619"/>
              <a:gd name="connsiteY1" fmla="*/ 343689 h 821267"/>
              <a:gd name="connsiteX2" fmla="*/ 2640 w 441619"/>
              <a:gd name="connsiteY2" fmla="*/ 764050 h 821267"/>
              <a:gd name="connsiteX3" fmla="*/ 43443 w 441619"/>
              <a:gd name="connsiteY3" fmla="*/ 821268 h 821267"/>
              <a:gd name="connsiteX4" fmla="*/ 441619 w 441619"/>
              <a:gd name="connsiteY4" fmla="*/ 821268 h 821267"/>
              <a:gd name="connsiteX5" fmla="*/ 441619 w 441619"/>
              <a:gd name="connsiteY5" fmla="*/ 0 h 821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1619" h="821267">
                <a:moveTo>
                  <a:pt x="441619" y="0"/>
                </a:moveTo>
                <a:cubicBezTo>
                  <a:pt x="318700" y="78834"/>
                  <a:pt x="221874" y="193269"/>
                  <a:pt x="164188" y="343689"/>
                </a:cubicBezTo>
                <a:lnTo>
                  <a:pt x="2640" y="764050"/>
                </a:lnTo>
                <a:cubicBezTo>
                  <a:pt x="-7720" y="791133"/>
                  <a:pt x="13768" y="821268"/>
                  <a:pt x="43443" y="821268"/>
                </a:cubicBezTo>
                <a:lnTo>
                  <a:pt x="441619" y="821268"/>
                </a:lnTo>
                <a:lnTo>
                  <a:pt x="441619" y="0"/>
                </a:lnTo>
                <a:close/>
              </a:path>
            </a:pathLst>
          </a:custGeom>
          <a:solidFill>
            <a:schemeClr val="tx2"/>
          </a:solidFill>
          <a:ln w="12791" cap="flat">
            <a:noFill/>
            <a:prstDash val="solid"/>
            <a:miter/>
          </a:ln>
        </p:spPr>
        <p:txBody>
          <a:bodyPr rtlCol="0" anchor="ctr">
            <a:noAutofit/>
          </a:bodyPr>
          <a:lstStyle/>
          <a:p>
            <a:endParaRPr lang="en-US"/>
          </a:p>
        </p:txBody>
      </p:sp>
      <p:sp>
        <p:nvSpPr>
          <p:cNvPr id="82" name="Leaf 6">
            <a:extLst>
              <a:ext uri="{FF2B5EF4-FFF2-40B4-BE49-F238E27FC236}">
                <a16:creationId xmlns:a16="http://schemas.microsoft.com/office/drawing/2014/main" id="{4611F52B-E2BD-3457-1B06-AD5C8C5C557F}"/>
              </a:ext>
            </a:extLst>
          </p:cNvPr>
          <p:cNvSpPr>
            <a:spLocks noGrp="1"/>
          </p:cNvSpPr>
          <p:nvPr>
            <p:ph type="pic" sz="quarter" idx="16"/>
          </p:nvPr>
        </p:nvSpPr>
        <p:spPr>
          <a:xfrm>
            <a:off x="9730935" y="3646955"/>
            <a:ext cx="2016437" cy="1080882"/>
          </a:xfrm>
          <a:custGeom>
            <a:avLst/>
            <a:gdLst>
              <a:gd name="connsiteX0" fmla="*/ 1960558 w 2016437"/>
              <a:gd name="connsiteY0" fmla="*/ 0 h 1080882"/>
              <a:gd name="connsiteX1" fmla="*/ 2013039 w 2016437"/>
              <a:gd name="connsiteY1" fmla="*/ 74642 h 1080882"/>
              <a:gd name="connsiteX2" fmla="*/ 1842509 w 2016437"/>
              <a:gd name="connsiteY2" fmla="*/ 490336 h 1080882"/>
              <a:gd name="connsiteX3" fmla="*/ 978692 w 2016437"/>
              <a:gd name="connsiteY3" fmla="*/ 1080882 h 1080882"/>
              <a:gd name="connsiteX4" fmla="*/ 48664 w 2016437"/>
              <a:gd name="connsiteY4" fmla="*/ 1080882 h 1080882"/>
              <a:gd name="connsiteX5" fmla="*/ 2984 w 2016437"/>
              <a:gd name="connsiteY5" fmla="*/ 1015926 h 1080882"/>
              <a:gd name="connsiteX6" fmla="*/ 183780 w 2016437"/>
              <a:gd name="connsiteY6" fmla="*/ 539408 h 1080882"/>
              <a:gd name="connsiteX7" fmla="*/ 1045287 w 2016437"/>
              <a:gd name="connsiteY7" fmla="*/ 129 h 1080882"/>
              <a:gd name="connsiteX8" fmla="*/ 1960558 w 2016437"/>
              <a:gd name="connsiteY8" fmla="*/ 129 h 1080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16437" h="1080882">
                <a:moveTo>
                  <a:pt x="1960558" y="0"/>
                </a:moveTo>
                <a:cubicBezTo>
                  <a:pt x="1998668" y="0"/>
                  <a:pt x="2026384" y="39387"/>
                  <a:pt x="2013039" y="74642"/>
                </a:cubicBezTo>
                <a:lnTo>
                  <a:pt x="1842509" y="490336"/>
                </a:lnTo>
                <a:cubicBezTo>
                  <a:pt x="1706495" y="848951"/>
                  <a:pt x="1367230" y="1080882"/>
                  <a:pt x="978692" y="1080882"/>
                </a:cubicBezTo>
                <a:lnTo>
                  <a:pt x="48664" y="1080882"/>
                </a:lnTo>
                <a:cubicBezTo>
                  <a:pt x="15431" y="1080882"/>
                  <a:pt x="-8692" y="1046531"/>
                  <a:pt x="2984" y="1015926"/>
                </a:cubicBezTo>
                <a:lnTo>
                  <a:pt x="183780" y="539408"/>
                </a:lnTo>
                <a:cubicBezTo>
                  <a:pt x="320821" y="178210"/>
                  <a:pt x="654055" y="129"/>
                  <a:pt x="1045287" y="129"/>
                </a:cubicBezTo>
                <a:lnTo>
                  <a:pt x="1960558" y="129"/>
                </a:lnTo>
                <a:close/>
              </a:path>
            </a:pathLst>
          </a:custGeom>
          <a:pattFill prst="pct20">
            <a:fgClr>
              <a:schemeClr val="accent1"/>
            </a:fgClr>
            <a:bgClr>
              <a:schemeClr val="bg1"/>
            </a:bgClr>
          </a:pattFill>
        </p:spPr>
        <p:txBody>
          <a:bodyPr wrap="square" anchor="ctr">
            <a:noAutofit/>
          </a:bodyPr>
          <a:lstStyle>
            <a:lvl1pPr marL="0" indent="0" algn="ctr">
              <a:buNone/>
              <a:defRPr sz="1000" b="1"/>
            </a:lvl1pPr>
          </a:lstStyle>
          <a:p>
            <a:r>
              <a:rPr lang="en-US"/>
              <a:t>Click icon to add picture</a:t>
            </a:r>
          </a:p>
        </p:txBody>
      </p:sp>
      <p:sp>
        <p:nvSpPr>
          <p:cNvPr id="63" name="Leaf 5">
            <a:extLst>
              <a:ext uri="{FF2B5EF4-FFF2-40B4-BE49-F238E27FC236}">
                <a16:creationId xmlns:a16="http://schemas.microsoft.com/office/drawing/2014/main" id="{A2F636F6-FFB7-CCAE-1DC2-28860942C2FE}"/>
              </a:ext>
            </a:extLst>
          </p:cNvPr>
          <p:cNvSpPr/>
          <p:nvPr/>
        </p:nvSpPr>
        <p:spPr>
          <a:xfrm>
            <a:off x="7706031" y="3656274"/>
            <a:ext cx="2010699" cy="1066379"/>
          </a:xfrm>
          <a:custGeom>
            <a:avLst/>
            <a:gdLst>
              <a:gd name="connsiteX0" fmla="*/ 1954883 w 2010699"/>
              <a:gd name="connsiteY0" fmla="*/ 0 h 1066379"/>
              <a:gd name="connsiteX1" fmla="*/ 1042268 w 2010699"/>
              <a:gd name="connsiteY1" fmla="*/ 0 h 1066379"/>
              <a:gd name="connsiteX2" fmla="*/ 183245 w 2010699"/>
              <a:gd name="connsiteY2" fmla="*/ 532096 h 1066379"/>
              <a:gd name="connsiteX3" fmla="*/ 2969 w 2010699"/>
              <a:gd name="connsiteY3" fmla="*/ 1002327 h 1066379"/>
              <a:gd name="connsiteX4" fmla="*/ 48555 w 2010699"/>
              <a:gd name="connsiteY4" fmla="*/ 1066380 h 1066379"/>
              <a:gd name="connsiteX5" fmla="*/ 975892 w 2010699"/>
              <a:gd name="connsiteY5" fmla="*/ 1066380 h 1066379"/>
              <a:gd name="connsiteX6" fmla="*/ 1837239 w 2010699"/>
              <a:gd name="connsiteY6" fmla="*/ 483736 h 1066379"/>
              <a:gd name="connsiteX7" fmla="*/ 2007313 w 2010699"/>
              <a:gd name="connsiteY7" fmla="*/ 73570 h 1066379"/>
              <a:gd name="connsiteX8" fmla="*/ 1955013 w 2010699"/>
              <a:gd name="connsiteY8" fmla="*/ 0 h 1066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10699" h="1066379">
                <a:moveTo>
                  <a:pt x="1954883" y="0"/>
                </a:moveTo>
                <a:lnTo>
                  <a:pt x="1042268" y="0"/>
                </a:lnTo>
                <a:cubicBezTo>
                  <a:pt x="652144" y="0"/>
                  <a:pt x="319873" y="175822"/>
                  <a:pt x="183245" y="532096"/>
                </a:cubicBezTo>
                <a:lnTo>
                  <a:pt x="2969" y="1002327"/>
                </a:lnTo>
                <a:cubicBezTo>
                  <a:pt x="-8653" y="1032553"/>
                  <a:pt x="15366" y="1066380"/>
                  <a:pt x="48555" y="1066380"/>
                </a:cubicBezTo>
                <a:lnTo>
                  <a:pt x="975892" y="1066380"/>
                </a:lnTo>
                <a:cubicBezTo>
                  <a:pt x="1363304" y="1066380"/>
                  <a:pt x="1701645" y="837566"/>
                  <a:pt x="1837239" y="483736"/>
                </a:cubicBezTo>
                <a:lnTo>
                  <a:pt x="2007313" y="73570"/>
                </a:lnTo>
                <a:cubicBezTo>
                  <a:pt x="2020614" y="38843"/>
                  <a:pt x="1992979" y="0"/>
                  <a:pt x="1955013" y="0"/>
                </a:cubicBezTo>
                <a:close/>
              </a:path>
            </a:pathLst>
          </a:custGeom>
          <a:solidFill>
            <a:schemeClr val="accent1"/>
          </a:solidFill>
          <a:ln w="12883" cap="flat">
            <a:noFill/>
            <a:prstDash val="solid"/>
            <a:miter/>
          </a:ln>
        </p:spPr>
        <p:txBody>
          <a:bodyPr rtlCol="0" anchor="ctr">
            <a:noAutofit/>
          </a:bodyPr>
          <a:lstStyle/>
          <a:p>
            <a:endParaRPr lang="en-US"/>
          </a:p>
        </p:txBody>
      </p:sp>
      <p:sp>
        <p:nvSpPr>
          <p:cNvPr id="76" name="Leaf 4">
            <a:extLst>
              <a:ext uri="{FF2B5EF4-FFF2-40B4-BE49-F238E27FC236}">
                <a16:creationId xmlns:a16="http://schemas.microsoft.com/office/drawing/2014/main" id="{A2D574B7-C8D0-F4F1-D912-D81BC56A0B25}"/>
              </a:ext>
            </a:extLst>
          </p:cNvPr>
          <p:cNvSpPr>
            <a:spLocks noGrp="1"/>
          </p:cNvSpPr>
          <p:nvPr>
            <p:ph type="pic" sz="quarter" idx="13"/>
          </p:nvPr>
        </p:nvSpPr>
        <p:spPr>
          <a:xfrm>
            <a:off x="5216784" y="3517948"/>
            <a:ext cx="2545531" cy="1347251"/>
          </a:xfrm>
          <a:custGeom>
            <a:avLst/>
            <a:gdLst>
              <a:gd name="connsiteX0" fmla="*/ 1319591 w 2545531"/>
              <a:gd name="connsiteY0" fmla="*/ 0 h 1347251"/>
              <a:gd name="connsiteX1" fmla="*/ 2474955 w 2545531"/>
              <a:gd name="connsiteY1" fmla="*/ 0 h 1347251"/>
              <a:gd name="connsiteX2" fmla="*/ 2541237 w 2545531"/>
              <a:gd name="connsiteY2" fmla="*/ 92989 h 1347251"/>
              <a:gd name="connsiteX3" fmla="*/ 2325917 w 2545531"/>
              <a:gd name="connsiteY3" fmla="*/ 611143 h 1347251"/>
              <a:gd name="connsiteX4" fmla="*/ 1235419 w 2545531"/>
              <a:gd name="connsiteY4" fmla="*/ 1347251 h 1347251"/>
              <a:gd name="connsiteX5" fmla="*/ 61393 w 2545531"/>
              <a:gd name="connsiteY5" fmla="*/ 1347251 h 1347251"/>
              <a:gd name="connsiteX6" fmla="*/ 3734 w 2545531"/>
              <a:gd name="connsiteY6" fmla="*/ 1266285 h 1347251"/>
              <a:gd name="connsiteX7" fmla="*/ 232053 w 2545531"/>
              <a:gd name="connsiteY7" fmla="*/ 672155 h 1347251"/>
              <a:gd name="connsiteX8" fmla="*/ 1319591 w 2545531"/>
              <a:gd name="connsiteY8" fmla="*/ 0 h 13472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45531" h="1347251">
                <a:moveTo>
                  <a:pt x="1319591" y="0"/>
                </a:moveTo>
                <a:lnTo>
                  <a:pt x="2474955" y="0"/>
                </a:lnTo>
                <a:cubicBezTo>
                  <a:pt x="2523090" y="0"/>
                  <a:pt x="2558097" y="49117"/>
                  <a:pt x="2541237" y="92989"/>
                </a:cubicBezTo>
                <a:lnTo>
                  <a:pt x="2325917" y="611143"/>
                </a:lnTo>
                <a:cubicBezTo>
                  <a:pt x="2154228" y="1058180"/>
                  <a:pt x="1725905" y="1347251"/>
                  <a:pt x="1235419" y="1347251"/>
                </a:cubicBezTo>
                <a:lnTo>
                  <a:pt x="61393" y="1347251"/>
                </a:lnTo>
                <a:cubicBezTo>
                  <a:pt x="19565" y="1347251"/>
                  <a:pt x="-10938" y="1304530"/>
                  <a:pt x="3734" y="1266285"/>
                </a:cubicBezTo>
                <a:lnTo>
                  <a:pt x="232053" y="672155"/>
                </a:lnTo>
                <a:cubicBezTo>
                  <a:pt x="405029" y="222048"/>
                  <a:pt x="825758" y="0"/>
                  <a:pt x="1319591" y="0"/>
                </a:cubicBezTo>
                <a:close/>
              </a:path>
            </a:pathLst>
          </a:custGeom>
          <a:pattFill prst="pct20">
            <a:fgClr>
              <a:schemeClr val="accent1"/>
            </a:fgClr>
            <a:bgClr>
              <a:schemeClr val="bg1"/>
            </a:bgClr>
          </a:pattFill>
        </p:spPr>
        <p:txBody>
          <a:bodyPr wrap="square" anchor="ctr">
            <a:noAutofit/>
          </a:bodyPr>
          <a:lstStyle>
            <a:lvl1pPr marL="0" indent="0" algn="ctr">
              <a:buNone/>
              <a:defRPr sz="1000" b="1"/>
            </a:lvl1pPr>
          </a:lstStyle>
          <a:p>
            <a:r>
              <a:rPr lang="en-US"/>
              <a:t>Click icon to add picture</a:t>
            </a:r>
          </a:p>
        </p:txBody>
      </p:sp>
      <p:sp>
        <p:nvSpPr>
          <p:cNvPr id="78" name="Leaf 3">
            <a:extLst>
              <a:ext uri="{FF2B5EF4-FFF2-40B4-BE49-F238E27FC236}">
                <a16:creationId xmlns:a16="http://schemas.microsoft.com/office/drawing/2014/main" id="{56487721-F64A-DE3C-ADA1-D2AB5A02C42A}"/>
              </a:ext>
            </a:extLst>
          </p:cNvPr>
          <p:cNvSpPr>
            <a:spLocks noGrp="1"/>
          </p:cNvSpPr>
          <p:nvPr>
            <p:ph type="pic" sz="quarter" idx="14"/>
          </p:nvPr>
        </p:nvSpPr>
        <p:spPr>
          <a:xfrm>
            <a:off x="3264362" y="3655695"/>
            <a:ext cx="2010700" cy="1066380"/>
          </a:xfrm>
          <a:custGeom>
            <a:avLst/>
            <a:gdLst>
              <a:gd name="connsiteX0" fmla="*/ 1042268 w 2010700"/>
              <a:gd name="connsiteY0" fmla="*/ 0 h 1066380"/>
              <a:gd name="connsiteX1" fmla="*/ 1954884 w 2010700"/>
              <a:gd name="connsiteY1" fmla="*/ 0 h 1066380"/>
              <a:gd name="connsiteX2" fmla="*/ 1955013 w 2010700"/>
              <a:gd name="connsiteY2" fmla="*/ 0 h 1066380"/>
              <a:gd name="connsiteX3" fmla="*/ 2007314 w 2010700"/>
              <a:gd name="connsiteY3" fmla="*/ 73570 h 1066380"/>
              <a:gd name="connsiteX4" fmla="*/ 1837240 w 2010700"/>
              <a:gd name="connsiteY4" fmla="*/ 483736 h 1066380"/>
              <a:gd name="connsiteX5" fmla="*/ 975892 w 2010700"/>
              <a:gd name="connsiteY5" fmla="*/ 1066380 h 1066380"/>
              <a:gd name="connsiteX6" fmla="*/ 48555 w 2010700"/>
              <a:gd name="connsiteY6" fmla="*/ 1066380 h 1066380"/>
              <a:gd name="connsiteX7" fmla="*/ 2969 w 2010700"/>
              <a:gd name="connsiteY7" fmla="*/ 1002327 h 1066380"/>
              <a:gd name="connsiteX8" fmla="*/ 183245 w 2010700"/>
              <a:gd name="connsiteY8" fmla="*/ 532096 h 1066380"/>
              <a:gd name="connsiteX9" fmla="*/ 1042268 w 2010700"/>
              <a:gd name="connsiteY9" fmla="*/ 0 h 1066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10700" h="1066380">
                <a:moveTo>
                  <a:pt x="1042268" y="0"/>
                </a:moveTo>
                <a:lnTo>
                  <a:pt x="1954884" y="0"/>
                </a:lnTo>
                <a:lnTo>
                  <a:pt x="1955013" y="0"/>
                </a:lnTo>
                <a:cubicBezTo>
                  <a:pt x="1992979" y="0"/>
                  <a:pt x="2020615" y="38843"/>
                  <a:pt x="2007314" y="73570"/>
                </a:cubicBezTo>
                <a:lnTo>
                  <a:pt x="1837240" y="483736"/>
                </a:lnTo>
                <a:cubicBezTo>
                  <a:pt x="1701645" y="837566"/>
                  <a:pt x="1363304" y="1066380"/>
                  <a:pt x="975892" y="1066380"/>
                </a:cubicBezTo>
                <a:lnTo>
                  <a:pt x="48555" y="1066380"/>
                </a:lnTo>
                <a:cubicBezTo>
                  <a:pt x="15366" y="1066380"/>
                  <a:pt x="-8653" y="1032553"/>
                  <a:pt x="2969" y="1002327"/>
                </a:cubicBezTo>
                <a:lnTo>
                  <a:pt x="183245" y="532096"/>
                </a:lnTo>
                <a:cubicBezTo>
                  <a:pt x="319873" y="175822"/>
                  <a:pt x="652144" y="0"/>
                  <a:pt x="1042268" y="0"/>
                </a:cubicBezTo>
                <a:close/>
              </a:path>
            </a:pathLst>
          </a:custGeom>
          <a:pattFill prst="pct20">
            <a:fgClr>
              <a:schemeClr val="accent1"/>
            </a:fgClr>
            <a:bgClr>
              <a:schemeClr val="bg1"/>
            </a:bgClr>
          </a:pattFill>
        </p:spPr>
        <p:txBody>
          <a:bodyPr wrap="square" anchor="ctr">
            <a:noAutofit/>
          </a:bodyPr>
          <a:lstStyle>
            <a:lvl1pPr marL="0" indent="0" algn="ctr">
              <a:buNone/>
              <a:defRPr sz="1000" b="1"/>
            </a:lvl1pPr>
          </a:lstStyle>
          <a:p>
            <a:r>
              <a:rPr lang="en-US"/>
              <a:t>Click icon to add picture</a:t>
            </a:r>
          </a:p>
        </p:txBody>
      </p:sp>
      <p:sp>
        <p:nvSpPr>
          <p:cNvPr id="2" name="Leaf 2">
            <a:extLst>
              <a:ext uri="{FF2B5EF4-FFF2-40B4-BE49-F238E27FC236}">
                <a16:creationId xmlns:a16="http://schemas.microsoft.com/office/drawing/2014/main" id="{253B0834-B16F-7F1A-14DD-9C24E8C54CDE}"/>
              </a:ext>
            </a:extLst>
          </p:cNvPr>
          <p:cNvSpPr/>
          <p:nvPr/>
        </p:nvSpPr>
        <p:spPr>
          <a:xfrm>
            <a:off x="1619564" y="3752328"/>
            <a:ext cx="1632275" cy="869642"/>
          </a:xfrm>
          <a:custGeom>
            <a:avLst/>
            <a:gdLst>
              <a:gd name="connsiteX0" fmla="*/ 1586870 w 1632275"/>
              <a:gd name="connsiteY0" fmla="*/ 38688 h 869642"/>
              <a:gd name="connsiteX1" fmla="*/ 1592394 w 1632275"/>
              <a:gd name="connsiteY1" fmla="*/ 41901 h 869642"/>
              <a:gd name="connsiteX2" fmla="*/ 1593422 w 1632275"/>
              <a:gd name="connsiteY2" fmla="*/ 46143 h 869642"/>
              <a:gd name="connsiteX3" fmla="*/ 1455697 w 1632275"/>
              <a:gd name="connsiteY3" fmla="*/ 379810 h 869642"/>
              <a:gd name="connsiteX4" fmla="*/ 1455440 w 1632275"/>
              <a:gd name="connsiteY4" fmla="*/ 380324 h 869642"/>
              <a:gd name="connsiteX5" fmla="*/ 1455440 w 1632275"/>
              <a:gd name="connsiteY5" fmla="*/ 380838 h 869642"/>
              <a:gd name="connsiteX6" fmla="*/ 791993 w 1632275"/>
              <a:gd name="connsiteY6" fmla="*/ 831212 h 869642"/>
              <a:gd name="connsiteX7" fmla="*/ 39385 w 1632275"/>
              <a:gd name="connsiteY7" fmla="*/ 831212 h 869642"/>
              <a:gd name="connsiteX8" fmla="*/ 38742 w 1632275"/>
              <a:gd name="connsiteY8" fmla="*/ 830569 h 869642"/>
              <a:gd name="connsiteX9" fmla="*/ 184819 w 1632275"/>
              <a:gd name="connsiteY9" fmla="*/ 447803 h 869642"/>
              <a:gd name="connsiteX10" fmla="*/ 846210 w 1632275"/>
              <a:gd name="connsiteY10" fmla="*/ 38688 h 869642"/>
              <a:gd name="connsiteX11" fmla="*/ 1586998 w 1632275"/>
              <a:gd name="connsiteY11" fmla="*/ 38688 h 869642"/>
              <a:gd name="connsiteX12" fmla="*/ 1586870 w 1632275"/>
              <a:gd name="connsiteY12" fmla="*/ 129 h 869642"/>
              <a:gd name="connsiteX13" fmla="*/ 846081 w 1632275"/>
              <a:gd name="connsiteY13" fmla="*/ 129 h 869642"/>
              <a:gd name="connsiteX14" fmla="*/ 148717 w 1632275"/>
              <a:gd name="connsiteY14" fmla="*/ 434050 h 869642"/>
              <a:gd name="connsiteX15" fmla="*/ 2384 w 1632275"/>
              <a:gd name="connsiteY15" fmla="*/ 817459 h 869642"/>
              <a:gd name="connsiteX16" fmla="*/ 39385 w 1632275"/>
              <a:gd name="connsiteY16" fmla="*/ 869643 h 869642"/>
              <a:gd name="connsiteX17" fmla="*/ 792122 w 1632275"/>
              <a:gd name="connsiteY17" fmla="*/ 869643 h 869642"/>
              <a:gd name="connsiteX18" fmla="*/ 1491413 w 1632275"/>
              <a:gd name="connsiteY18" fmla="*/ 394462 h 869642"/>
              <a:gd name="connsiteX19" fmla="*/ 1629524 w 1632275"/>
              <a:gd name="connsiteY19" fmla="*/ 60024 h 869642"/>
              <a:gd name="connsiteX20" fmla="*/ 1586998 w 1632275"/>
              <a:gd name="connsiteY20" fmla="*/ 0 h 869642"/>
              <a:gd name="connsiteX21" fmla="*/ 1586998 w 1632275"/>
              <a:gd name="connsiteY21" fmla="*/ 0 h 8696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632275" h="869642">
                <a:moveTo>
                  <a:pt x="1586870" y="38688"/>
                </a:moveTo>
                <a:cubicBezTo>
                  <a:pt x="1589825" y="38688"/>
                  <a:pt x="1591752" y="40873"/>
                  <a:pt x="1592394" y="41901"/>
                </a:cubicBezTo>
                <a:cubicBezTo>
                  <a:pt x="1592908" y="42672"/>
                  <a:pt x="1593936" y="44472"/>
                  <a:pt x="1593422" y="46143"/>
                </a:cubicBezTo>
                <a:lnTo>
                  <a:pt x="1455697" y="379810"/>
                </a:lnTo>
                <a:lnTo>
                  <a:pt x="1455440" y="380324"/>
                </a:lnTo>
                <a:lnTo>
                  <a:pt x="1455440" y="380838"/>
                </a:lnTo>
                <a:cubicBezTo>
                  <a:pt x="1350861" y="654353"/>
                  <a:pt x="1090570" y="831212"/>
                  <a:pt x="791993" y="831212"/>
                </a:cubicBezTo>
                <a:lnTo>
                  <a:pt x="39385" y="831212"/>
                </a:lnTo>
                <a:cubicBezTo>
                  <a:pt x="39385" y="831212"/>
                  <a:pt x="38871" y="830826"/>
                  <a:pt x="38742" y="830569"/>
                </a:cubicBezTo>
                <a:lnTo>
                  <a:pt x="184819" y="447803"/>
                </a:lnTo>
                <a:cubicBezTo>
                  <a:pt x="284002" y="187784"/>
                  <a:pt x="525150" y="38688"/>
                  <a:pt x="846210" y="38688"/>
                </a:cubicBezTo>
                <a:lnTo>
                  <a:pt x="1586998" y="38688"/>
                </a:lnTo>
                <a:moveTo>
                  <a:pt x="1586870" y="129"/>
                </a:moveTo>
                <a:lnTo>
                  <a:pt x="846081" y="129"/>
                </a:lnTo>
                <a:cubicBezTo>
                  <a:pt x="529390" y="129"/>
                  <a:pt x="259591" y="143441"/>
                  <a:pt x="148717" y="434050"/>
                </a:cubicBezTo>
                <a:lnTo>
                  <a:pt x="2384" y="817459"/>
                </a:lnTo>
                <a:cubicBezTo>
                  <a:pt x="-6995" y="842137"/>
                  <a:pt x="12533" y="869643"/>
                  <a:pt x="39385" y="869643"/>
                </a:cubicBezTo>
                <a:lnTo>
                  <a:pt x="792122" y="869643"/>
                </a:lnTo>
                <a:cubicBezTo>
                  <a:pt x="1106629" y="869643"/>
                  <a:pt x="1381181" y="683015"/>
                  <a:pt x="1491413" y="394462"/>
                </a:cubicBezTo>
                <a:lnTo>
                  <a:pt x="1629524" y="60024"/>
                </a:lnTo>
                <a:cubicBezTo>
                  <a:pt x="1640316" y="31747"/>
                  <a:pt x="1617961" y="0"/>
                  <a:pt x="1586998" y="0"/>
                </a:cubicBezTo>
                <a:lnTo>
                  <a:pt x="1586998" y="0"/>
                </a:lnTo>
                <a:close/>
              </a:path>
            </a:pathLst>
          </a:custGeom>
          <a:solidFill>
            <a:schemeClr val="tx2"/>
          </a:solidFill>
          <a:ln w="12822" cap="flat">
            <a:noFill/>
            <a:prstDash val="solid"/>
            <a:miter/>
          </a:ln>
        </p:spPr>
        <p:txBody>
          <a:bodyPr rtlCol="0" anchor="ctr">
            <a:noAutofit/>
          </a:bodyPr>
          <a:lstStyle/>
          <a:p>
            <a:endParaRPr lang="en-US"/>
          </a:p>
        </p:txBody>
      </p:sp>
      <p:sp>
        <p:nvSpPr>
          <p:cNvPr id="80" name="Leaf 1">
            <a:extLst>
              <a:ext uri="{FF2B5EF4-FFF2-40B4-BE49-F238E27FC236}">
                <a16:creationId xmlns:a16="http://schemas.microsoft.com/office/drawing/2014/main" id="{388A4844-6FC6-8699-593F-B6661A525AF4}"/>
              </a:ext>
            </a:extLst>
          </p:cNvPr>
          <p:cNvSpPr>
            <a:spLocks noGrp="1"/>
          </p:cNvSpPr>
          <p:nvPr>
            <p:ph type="pic" sz="quarter" idx="15"/>
          </p:nvPr>
        </p:nvSpPr>
        <p:spPr>
          <a:xfrm>
            <a:off x="1" y="3647086"/>
            <a:ext cx="1624623" cy="1080752"/>
          </a:xfrm>
          <a:custGeom>
            <a:avLst/>
            <a:gdLst>
              <a:gd name="connsiteX0" fmla="*/ 652548 w 1624623"/>
              <a:gd name="connsiteY0" fmla="*/ 0 h 1080752"/>
              <a:gd name="connsiteX1" fmla="*/ 1568684 w 1624623"/>
              <a:gd name="connsiteY1" fmla="*/ 0 h 1080752"/>
              <a:gd name="connsiteX2" fmla="*/ 1621222 w 1624623"/>
              <a:gd name="connsiteY2" fmla="*/ 74512 h 1080752"/>
              <a:gd name="connsiteX3" fmla="*/ 1450506 w 1624623"/>
              <a:gd name="connsiteY3" fmla="*/ 490206 h 1080752"/>
              <a:gd name="connsiteX4" fmla="*/ 585752 w 1624623"/>
              <a:gd name="connsiteY4" fmla="*/ 1080752 h 1080752"/>
              <a:gd name="connsiteX5" fmla="*/ 0 w 1624623"/>
              <a:gd name="connsiteY5" fmla="*/ 1080752 h 1080752"/>
              <a:gd name="connsiteX6" fmla="*/ 0 w 1624623"/>
              <a:gd name="connsiteY6" fmla="*/ 227540 h 1080752"/>
              <a:gd name="connsiteX7" fmla="*/ 652548 w 1624623"/>
              <a:gd name="connsiteY7" fmla="*/ 0 h 10807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24623" h="1080752">
                <a:moveTo>
                  <a:pt x="652548" y="0"/>
                </a:moveTo>
                <a:lnTo>
                  <a:pt x="1568684" y="0"/>
                </a:lnTo>
                <a:cubicBezTo>
                  <a:pt x="1606835" y="0"/>
                  <a:pt x="1634581" y="39258"/>
                  <a:pt x="1621222" y="74512"/>
                </a:cubicBezTo>
                <a:lnTo>
                  <a:pt x="1450506" y="490206"/>
                </a:lnTo>
                <a:cubicBezTo>
                  <a:pt x="1314344" y="848821"/>
                  <a:pt x="974711" y="1080752"/>
                  <a:pt x="585752" y="1080752"/>
                </a:cubicBezTo>
                <a:lnTo>
                  <a:pt x="0" y="1080752"/>
                </a:lnTo>
                <a:lnTo>
                  <a:pt x="0" y="227540"/>
                </a:lnTo>
                <a:cubicBezTo>
                  <a:pt x="167504" y="75416"/>
                  <a:pt x="397694" y="0"/>
                  <a:pt x="652548" y="0"/>
                </a:cubicBezTo>
                <a:close/>
              </a:path>
            </a:pathLst>
          </a:custGeom>
          <a:pattFill prst="pct20">
            <a:fgClr>
              <a:schemeClr val="accent1"/>
            </a:fgClr>
            <a:bgClr>
              <a:schemeClr val="bg1"/>
            </a:bgClr>
          </a:pattFill>
        </p:spPr>
        <p:txBody>
          <a:bodyPr wrap="square" anchor="ctr">
            <a:noAutofit/>
          </a:bodyPr>
          <a:lstStyle>
            <a:lvl1pPr marL="0" indent="0" algn="ctr">
              <a:buNone/>
              <a:defRPr sz="1000" b="1"/>
            </a:lvl1pPr>
          </a:lstStyle>
          <a:p>
            <a:r>
              <a:rPr lang="en-US"/>
              <a:t>Click icon to add picture</a:t>
            </a:r>
          </a:p>
        </p:txBody>
      </p:sp>
      <p:sp>
        <p:nvSpPr>
          <p:cNvPr id="7" name="Title">
            <a:extLst>
              <a:ext uri="{FF2B5EF4-FFF2-40B4-BE49-F238E27FC236}">
                <a16:creationId xmlns:a16="http://schemas.microsoft.com/office/drawing/2014/main" id="{0208B0FD-DDD8-E43C-8049-AD0D25D950E5}"/>
              </a:ext>
            </a:extLst>
          </p:cNvPr>
          <p:cNvSpPr>
            <a:spLocks noGrp="1"/>
          </p:cNvSpPr>
          <p:nvPr>
            <p:ph type="body" sz="quarter" idx="32" hasCustomPrompt="1"/>
          </p:nvPr>
        </p:nvSpPr>
        <p:spPr>
          <a:xfrm>
            <a:off x="3302389" y="1405492"/>
            <a:ext cx="8543039" cy="1147004"/>
          </a:xfrm>
          <a:prstGeom prst="rect">
            <a:avLst/>
          </a:prstGeom>
        </p:spPr>
        <p:txBody>
          <a:bodyPr wrap="square" lIns="0" tIns="0" rIns="0" bIns="0">
            <a:noAutofit/>
          </a:bodyPr>
          <a:lstStyle>
            <a:lvl1pPr marL="0" indent="0">
              <a:lnSpc>
                <a:spcPct val="100000"/>
              </a:lnSpc>
              <a:spcBef>
                <a:spcPts val="0"/>
              </a:spcBef>
              <a:buNone/>
              <a:defRPr sz="3600" b="1" i="0">
                <a:solidFill>
                  <a:srgbClr val="012169"/>
                </a:solidFill>
                <a:latin typeface="+mj-lt"/>
              </a:defRPr>
            </a:lvl1pPr>
          </a:lstStyle>
          <a:p>
            <a:pPr lvl="0"/>
            <a:r>
              <a:rPr lang="en-US"/>
              <a:t>Title Font is Sitka Text Bold, </a:t>
            </a:r>
            <a:br>
              <a:rPr lang="en-US"/>
            </a:br>
            <a:r>
              <a:rPr lang="en-US"/>
              <a:t>36pt in Title Case</a:t>
            </a:r>
          </a:p>
        </p:txBody>
      </p:sp>
      <p:sp>
        <p:nvSpPr>
          <p:cNvPr id="8" name="Section Header">
            <a:extLst>
              <a:ext uri="{FF2B5EF4-FFF2-40B4-BE49-F238E27FC236}">
                <a16:creationId xmlns:a16="http://schemas.microsoft.com/office/drawing/2014/main" id="{CC6DAA10-1043-E404-7C4D-1B9408A70657}"/>
              </a:ext>
            </a:extLst>
          </p:cNvPr>
          <p:cNvSpPr>
            <a:spLocks noGrp="1"/>
          </p:cNvSpPr>
          <p:nvPr>
            <p:ph type="body" sz="quarter" idx="33" hasCustomPrompt="1"/>
          </p:nvPr>
        </p:nvSpPr>
        <p:spPr>
          <a:xfrm>
            <a:off x="3302389" y="1187949"/>
            <a:ext cx="8543040" cy="169277"/>
          </a:xfrm>
          <a:prstGeom prst="rect">
            <a:avLst/>
          </a:prstGeom>
        </p:spPr>
        <p:txBody>
          <a:bodyPr wrap="square" lIns="0" tIns="0" rIns="0" bIns="0">
            <a:noAutofit/>
          </a:bodyPr>
          <a:lstStyle>
            <a:lvl1pPr marL="0" indent="0">
              <a:lnSpc>
                <a:spcPct val="100000"/>
              </a:lnSpc>
              <a:spcBef>
                <a:spcPts val="0"/>
              </a:spcBef>
              <a:buNone/>
              <a:defRPr sz="1100" b="1">
                <a:solidFill>
                  <a:srgbClr val="DC582A"/>
                </a:solidFill>
                <a:latin typeface="+mn-lt"/>
              </a:defRPr>
            </a:lvl1pPr>
          </a:lstStyle>
          <a:p>
            <a:pPr lvl="0"/>
            <a:r>
              <a:rPr lang="en-US" dirty="0"/>
              <a:t>Section Header Font is Calibri Bold, 11pt</a:t>
            </a:r>
          </a:p>
        </p:txBody>
      </p:sp>
    </p:spTree>
    <p:extLst>
      <p:ext uri="{BB962C8B-B14F-4D97-AF65-F5344CB8AC3E}">
        <p14:creationId xmlns:p14="http://schemas.microsoft.com/office/powerpoint/2010/main" val="2075702338"/>
      </p:ext>
    </p:extLst>
  </p:cSld>
  <p:clrMapOvr>
    <a:masterClrMapping/>
  </p:clrMapOvr>
  <p:extLst>
    <p:ext uri="{DCECCB84-F9BA-43D5-87BE-67443E8EF086}">
      <p15:sldGuideLst xmlns:p15="http://schemas.microsoft.com/office/powerpoint/2012/main"/>
    </p:ext>
  </p:extLst>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userDrawn="1">
  <p:cSld name="Cover 6">
    <p:spTree>
      <p:nvGrpSpPr>
        <p:cNvPr id="1" name=""/>
        <p:cNvGrpSpPr/>
        <p:nvPr/>
      </p:nvGrpSpPr>
      <p:grpSpPr>
        <a:xfrm>
          <a:off x="0" y="0"/>
          <a:ext cx="0" cy="0"/>
          <a:chOff x="0" y="0"/>
          <a:chExt cx="0" cy="0"/>
        </a:xfrm>
      </p:grpSpPr>
      <p:sp>
        <p:nvSpPr>
          <p:cNvPr id="8" name="Leaf Panel">
            <a:extLst>
              <a:ext uri="{FF2B5EF4-FFF2-40B4-BE49-F238E27FC236}">
                <a16:creationId xmlns:a16="http://schemas.microsoft.com/office/drawing/2014/main" id="{DFA6A6DF-03F5-6201-34A9-48F401B98D9E}"/>
              </a:ext>
            </a:extLst>
          </p:cNvPr>
          <p:cNvSpPr/>
          <p:nvPr userDrawn="1"/>
        </p:nvSpPr>
        <p:spPr>
          <a:xfrm>
            <a:off x="342899" y="340610"/>
            <a:ext cx="11505945" cy="5379797"/>
          </a:xfrm>
          <a:custGeom>
            <a:avLst/>
            <a:gdLst>
              <a:gd name="connsiteX0" fmla="*/ 0 w 12192001"/>
              <a:gd name="connsiteY0" fmla="*/ 5700574 h 5700573"/>
              <a:gd name="connsiteX1" fmla="*/ 6317743 w 12192001"/>
              <a:gd name="connsiteY1" fmla="*/ 5700574 h 5700573"/>
              <a:gd name="connsiteX2" fmla="*/ 12192001 w 12192001"/>
              <a:gd name="connsiteY2" fmla="*/ 3609700 h 5700573"/>
              <a:gd name="connsiteX3" fmla="*/ 12192001 w 12192001"/>
              <a:gd name="connsiteY3" fmla="*/ 0 h 5700573"/>
              <a:gd name="connsiteX4" fmla="*/ 1882648 w 12192001"/>
              <a:gd name="connsiteY4" fmla="*/ 0 h 5700573"/>
              <a:gd name="connsiteX5" fmla="*/ 1177925 w 12192001"/>
              <a:gd name="connsiteY5" fmla="*/ 283932 h 5700573"/>
              <a:gd name="connsiteX6" fmla="*/ 127 w 12192001"/>
              <a:gd name="connsiteY6" fmla="*/ 283932 h 5700573"/>
              <a:gd name="connsiteX0" fmla="*/ 0 w 12192001"/>
              <a:gd name="connsiteY0" fmla="*/ 5700574 h 5700574"/>
              <a:gd name="connsiteX1" fmla="*/ 6317743 w 12192001"/>
              <a:gd name="connsiteY1" fmla="*/ 5700574 h 5700574"/>
              <a:gd name="connsiteX2" fmla="*/ 12192001 w 12192001"/>
              <a:gd name="connsiteY2" fmla="*/ 3609700 h 5700574"/>
              <a:gd name="connsiteX3" fmla="*/ 12192001 w 12192001"/>
              <a:gd name="connsiteY3" fmla="*/ 0 h 5700574"/>
              <a:gd name="connsiteX4" fmla="*/ 1882648 w 12192001"/>
              <a:gd name="connsiteY4" fmla="*/ 0 h 5700574"/>
              <a:gd name="connsiteX5" fmla="*/ 127 w 12192001"/>
              <a:gd name="connsiteY5" fmla="*/ 283932 h 5700574"/>
              <a:gd name="connsiteX0" fmla="*/ 820446 w 13012447"/>
              <a:gd name="connsiteY0" fmla="*/ 5700574 h 5700574"/>
              <a:gd name="connsiteX1" fmla="*/ 7138189 w 13012447"/>
              <a:gd name="connsiteY1" fmla="*/ 5700574 h 5700574"/>
              <a:gd name="connsiteX2" fmla="*/ 13012447 w 13012447"/>
              <a:gd name="connsiteY2" fmla="*/ 3609700 h 5700574"/>
              <a:gd name="connsiteX3" fmla="*/ 13012447 w 13012447"/>
              <a:gd name="connsiteY3" fmla="*/ 0 h 5700574"/>
              <a:gd name="connsiteX4" fmla="*/ 822443 w 13012447"/>
              <a:gd name="connsiteY4" fmla="*/ 0 h 5700574"/>
              <a:gd name="connsiteX5" fmla="*/ 820573 w 13012447"/>
              <a:gd name="connsiteY5" fmla="*/ 283932 h 5700574"/>
              <a:gd name="connsiteX0" fmla="*/ 0 w 12192001"/>
              <a:gd name="connsiteY0" fmla="*/ 5700574 h 5700574"/>
              <a:gd name="connsiteX1" fmla="*/ 6317743 w 12192001"/>
              <a:gd name="connsiteY1" fmla="*/ 5700574 h 5700574"/>
              <a:gd name="connsiteX2" fmla="*/ 12192001 w 12192001"/>
              <a:gd name="connsiteY2" fmla="*/ 3609700 h 5700574"/>
              <a:gd name="connsiteX3" fmla="*/ 12192001 w 12192001"/>
              <a:gd name="connsiteY3" fmla="*/ 0 h 5700574"/>
              <a:gd name="connsiteX4" fmla="*/ 1997 w 12192001"/>
              <a:gd name="connsiteY4" fmla="*/ 0 h 5700574"/>
              <a:gd name="connsiteX5" fmla="*/ 127 w 12192001"/>
              <a:gd name="connsiteY5" fmla="*/ 283932 h 5700574"/>
              <a:gd name="connsiteX0" fmla="*/ 0 w 12192001"/>
              <a:gd name="connsiteY0" fmla="*/ 5700574 h 5700574"/>
              <a:gd name="connsiteX1" fmla="*/ 6317743 w 12192001"/>
              <a:gd name="connsiteY1" fmla="*/ 5700574 h 5700574"/>
              <a:gd name="connsiteX2" fmla="*/ 12192001 w 12192001"/>
              <a:gd name="connsiteY2" fmla="*/ 3609700 h 5700574"/>
              <a:gd name="connsiteX3" fmla="*/ 12192001 w 12192001"/>
              <a:gd name="connsiteY3" fmla="*/ 0 h 5700574"/>
              <a:gd name="connsiteX4" fmla="*/ 1997 w 12192001"/>
              <a:gd name="connsiteY4" fmla="*/ 0 h 57005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92001" h="5700574">
                <a:moveTo>
                  <a:pt x="0" y="5700574"/>
                </a:moveTo>
                <a:lnTo>
                  <a:pt x="6317743" y="5700574"/>
                </a:lnTo>
                <a:cubicBezTo>
                  <a:pt x="8538338" y="5700574"/>
                  <a:pt x="10595484" y="4936406"/>
                  <a:pt x="12192001" y="3609700"/>
                </a:cubicBezTo>
                <a:lnTo>
                  <a:pt x="12192001" y="0"/>
                </a:lnTo>
                <a:lnTo>
                  <a:pt x="1997" y="0"/>
                </a:lnTo>
              </a:path>
            </a:pathLst>
          </a:custGeom>
          <a:solidFill>
            <a:srgbClr val="012169"/>
          </a:solidFill>
          <a:ln w="12700" cap="flat">
            <a:noFill/>
            <a:prstDash val="solid"/>
            <a:miter/>
          </a:ln>
        </p:spPr>
        <p:txBody>
          <a:bodyPr rtlCol="0" anchor="ctr">
            <a:noAutofit/>
          </a:bodyPr>
          <a:lstStyle/>
          <a:p>
            <a:endParaRPr lang="en-US"/>
          </a:p>
        </p:txBody>
      </p:sp>
      <p:sp>
        <p:nvSpPr>
          <p:cNvPr id="6" name="Title">
            <a:extLst>
              <a:ext uri="{FF2B5EF4-FFF2-40B4-BE49-F238E27FC236}">
                <a16:creationId xmlns:a16="http://schemas.microsoft.com/office/drawing/2014/main" id="{A2D08EB5-9368-911D-F99B-06F96236BB6B}"/>
              </a:ext>
            </a:extLst>
          </p:cNvPr>
          <p:cNvSpPr>
            <a:spLocks noGrp="1"/>
          </p:cNvSpPr>
          <p:nvPr>
            <p:ph type="body" sz="quarter" idx="43" hasCustomPrompt="1"/>
          </p:nvPr>
        </p:nvSpPr>
        <p:spPr>
          <a:xfrm>
            <a:off x="1029603" y="1576619"/>
            <a:ext cx="10132164" cy="1231106"/>
          </a:xfrm>
          <a:prstGeom prst="rect">
            <a:avLst/>
          </a:prstGeom>
        </p:spPr>
        <p:txBody>
          <a:bodyPr wrap="square" lIns="0" tIns="0" rIns="0" bIns="0">
            <a:noAutofit/>
          </a:bodyPr>
          <a:lstStyle>
            <a:lvl1pPr marL="0" indent="0">
              <a:lnSpc>
                <a:spcPct val="100000"/>
              </a:lnSpc>
              <a:spcBef>
                <a:spcPts val="0"/>
              </a:spcBef>
              <a:buNone/>
              <a:defRPr sz="4000" b="1" i="0">
                <a:solidFill>
                  <a:schemeClr val="bg1"/>
                </a:solidFill>
                <a:latin typeface="+mj-lt"/>
              </a:defRPr>
            </a:lvl1pPr>
          </a:lstStyle>
          <a:p>
            <a:pPr lvl="0"/>
            <a:r>
              <a:rPr lang="en-US" dirty="0"/>
              <a:t>Title Font is Sitka Text Bold, </a:t>
            </a:r>
            <a:br>
              <a:rPr lang="en-US" dirty="0"/>
            </a:br>
            <a:r>
              <a:rPr lang="en-US" dirty="0"/>
              <a:t>40pt in Title Case</a:t>
            </a:r>
          </a:p>
        </p:txBody>
      </p:sp>
      <p:pic>
        <p:nvPicPr>
          <p:cNvPr id="9" name="ADM Logo" descr="A green and blue logo&#10;&#10;AI-generated content may be incorrect.">
            <a:extLst>
              <a:ext uri="{FF2B5EF4-FFF2-40B4-BE49-F238E27FC236}">
                <a16:creationId xmlns:a16="http://schemas.microsoft.com/office/drawing/2014/main" id="{660DD2D4-C6E2-3B7F-4D1E-DC6B4C59322D}"/>
              </a:ext>
            </a:extLst>
          </p:cNvPr>
          <p:cNvPicPr>
            <a:picLocks noChangeAspect="1"/>
          </p:cNvPicPr>
          <p:nvPr userDrawn="1"/>
        </p:nvPicPr>
        <p:blipFill>
          <a:blip r:embed="rId2"/>
          <a:stretch>
            <a:fillRect/>
          </a:stretch>
        </p:blipFill>
        <p:spPr>
          <a:xfrm>
            <a:off x="10284285" y="5312229"/>
            <a:ext cx="1526757" cy="1139371"/>
          </a:xfrm>
          <a:prstGeom prst="rect">
            <a:avLst/>
          </a:prstGeom>
        </p:spPr>
      </p:pic>
      <p:sp>
        <p:nvSpPr>
          <p:cNvPr id="11" name="Date">
            <a:extLst>
              <a:ext uri="{FF2B5EF4-FFF2-40B4-BE49-F238E27FC236}">
                <a16:creationId xmlns:a16="http://schemas.microsoft.com/office/drawing/2014/main" id="{3FE353F8-2D10-E90C-0F8D-A37AF5225A59}"/>
              </a:ext>
            </a:extLst>
          </p:cNvPr>
          <p:cNvSpPr>
            <a:spLocks noGrp="1"/>
          </p:cNvSpPr>
          <p:nvPr>
            <p:ph type="body" sz="quarter" idx="13" hasCustomPrompt="1"/>
          </p:nvPr>
        </p:nvSpPr>
        <p:spPr>
          <a:xfrm>
            <a:off x="1029603" y="2836633"/>
            <a:ext cx="10132164" cy="246221"/>
          </a:xfrm>
          <a:prstGeom prst="rect">
            <a:avLst/>
          </a:prstGeom>
        </p:spPr>
        <p:txBody>
          <a:bodyPr wrap="square" lIns="0" tIns="0" rIns="0" bIns="0">
            <a:noAutofit/>
          </a:bodyPr>
          <a:lstStyle>
            <a:lvl1pPr marL="0" indent="0">
              <a:lnSpc>
                <a:spcPct val="100000"/>
              </a:lnSpc>
              <a:spcBef>
                <a:spcPts val="0"/>
              </a:spcBef>
              <a:buNone/>
              <a:defRPr sz="1600">
                <a:solidFill>
                  <a:schemeClr val="bg1"/>
                </a:solidFill>
                <a:latin typeface="+mn-lt"/>
              </a:defRPr>
            </a:lvl1pPr>
          </a:lstStyle>
          <a:p>
            <a:pPr lvl="0"/>
            <a:r>
              <a:rPr lang="en-US" dirty="0"/>
              <a:t>Date Font is Calibri, 16pt</a:t>
            </a:r>
          </a:p>
        </p:txBody>
      </p:sp>
    </p:spTree>
    <p:extLst>
      <p:ext uri="{BB962C8B-B14F-4D97-AF65-F5344CB8AC3E}">
        <p14:creationId xmlns:p14="http://schemas.microsoft.com/office/powerpoint/2010/main" val="2747627749"/>
      </p:ext>
    </p:extLst>
  </p:cSld>
  <p:clrMapOvr>
    <a:masterClrMapping/>
  </p:clrMapOvr>
  <p:extLst>
    <p:ext uri="{DCECCB84-F9BA-43D5-87BE-67443E8EF086}">
      <p15:sldGuideLst xmlns:p15="http://schemas.microsoft.com/office/powerpoint/2012/main">
        <p15:guide id="1" pos="3840">
          <p15:clr>
            <a:srgbClr val="FBAE40"/>
          </p15:clr>
        </p15:guide>
      </p15:sldGuideLst>
    </p:ext>
  </p:extLst>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Cover 6b">
    <p:spTree>
      <p:nvGrpSpPr>
        <p:cNvPr id="1" name=""/>
        <p:cNvGrpSpPr/>
        <p:nvPr/>
      </p:nvGrpSpPr>
      <p:grpSpPr>
        <a:xfrm>
          <a:off x="0" y="0"/>
          <a:ext cx="0" cy="0"/>
          <a:chOff x="0" y="0"/>
          <a:chExt cx="0" cy="0"/>
        </a:xfrm>
      </p:grpSpPr>
      <p:sp>
        <p:nvSpPr>
          <p:cNvPr id="8" name="Leaf Panel">
            <a:extLst>
              <a:ext uri="{FF2B5EF4-FFF2-40B4-BE49-F238E27FC236}">
                <a16:creationId xmlns:a16="http://schemas.microsoft.com/office/drawing/2014/main" id="{DFA6A6DF-03F5-6201-34A9-48F401B98D9E}"/>
              </a:ext>
            </a:extLst>
          </p:cNvPr>
          <p:cNvSpPr/>
          <p:nvPr userDrawn="1"/>
        </p:nvSpPr>
        <p:spPr>
          <a:xfrm>
            <a:off x="342899" y="340610"/>
            <a:ext cx="11505945" cy="5379797"/>
          </a:xfrm>
          <a:custGeom>
            <a:avLst/>
            <a:gdLst>
              <a:gd name="connsiteX0" fmla="*/ 0 w 12192001"/>
              <a:gd name="connsiteY0" fmla="*/ 5700574 h 5700573"/>
              <a:gd name="connsiteX1" fmla="*/ 6317743 w 12192001"/>
              <a:gd name="connsiteY1" fmla="*/ 5700574 h 5700573"/>
              <a:gd name="connsiteX2" fmla="*/ 12192001 w 12192001"/>
              <a:gd name="connsiteY2" fmla="*/ 3609700 h 5700573"/>
              <a:gd name="connsiteX3" fmla="*/ 12192001 w 12192001"/>
              <a:gd name="connsiteY3" fmla="*/ 0 h 5700573"/>
              <a:gd name="connsiteX4" fmla="*/ 1882648 w 12192001"/>
              <a:gd name="connsiteY4" fmla="*/ 0 h 5700573"/>
              <a:gd name="connsiteX5" fmla="*/ 1177925 w 12192001"/>
              <a:gd name="connsiteY5" fmla="*/ 283932 h 5700573"/>
              <a:gd name="connsiteX6" fmla="*/ 127 w 12192001"/>
              <a:gd name="connsiteY6" fmla="*/ 283932 h 5700573"/>
              <a:gd name="connsiteX0" fmla="*/ 0 w 12192001"/>
              <a:gd name="connsiteY0" fmla="*/ 5700574 h 5700574"/>
              <a:gd name="connsiteX1" fmla="*/ 6317743 w 12192001"/>
              <a:gd name="connsiteY1" fmla="*/ 5700574 h 5700574"/>
              <a:gd name="connsiteX2" fmla="*/ 12192001 w 12192001"/>
              <a:gd name="connsiteY2" fmla="*/ 3609700 h 5700574"/>
              <a:gd name="connsiteX3" fmla="*/ 12192001 w 12192001"/>
              <a:gd name="connsiteY3" fmla="*/ 0 h 5700574"/>
              <a:gd name="connsiteX4" fmla="*/ 1882648 w 12192001"/>
              <a:gd name="connsiteY4" fmla="*/ 0 h 5700574"/>
              <a:gd name="connsiteX5" fmla="*/ 127 w 12192001"/>
              <a:gd name="connsiteY5" fmla="*/ 283932 h 5700574"/>
              <a:gd name="connsiteX0" fmla="*/ 820446 w 13012447"/>
              <a:gd name="connsiteY0" fmla="*/ 5700574 h 5700574"/>
              <a:gd name="connsiteX1" fmla="*/ 7138189 w 13012447"/>
              <a:gd name="connsiteY1" fmla="*/ 5700574 h 5700574"/>
              <a:gd name="connsiteX2" fmla="*/ 13012447 w 13012447"/>
              <a:gd name="connsiteY2" fmla="*/ 3609700 h 5700574"/>
              <a:gd name="connsiteX3" fmla="*/ 13012447 w 13012447"/>
              <a:gd name="connsiteY3" fmla="*/ 0 h 5700574"/>
              <a:gd name="connsiteX4" fmla="*/ 822443 w 13012447"/>
              <a:gd name="connsiteY4" fmla="*/ 0 h 5700574"/>
              <a:gd name="connsiteX5" fmla="*/ 820573 w 13012447"/>
              <a:gd name="connsiteY5" fmla="*/ 283932 h 5700574"/>
              <a:gd name="connsiteX0" fmla="*/ 0 w 12192001"/>
              <a:gd name="connsiteY0" fmla="*/ 5700574 h 5700574"/>
              <a:gd name="connsiteX1" fmla="*/ 6317743 w 12192001"/>
              <a:gd name="connsiteY1" fmla="*/ 5700574 h 5700574"/>
              <a:gd name="connsiteX2" fmla="*/ 12192001 w 12192001"/>
              <a:gd name="connsiteY2" fmla="*/ 3609700 h 5700574"/>
              <a:gd name="connsiteX3" fmla="*/ 12192001 w 12192001"/>
              <a:gd name="connsiteY3" fmla="*/ 0 h 5700574"/>
              <a:gd name="connsiteX4" fmla="*/ 1997 w 12192001"/>
              <a:gd name="connsiteY4" fmla="*/ 0 h 5700574"/>
              <a:gd name="connsiteX5" fmla="*/ 127 w 12192001"/>
              <a:gd name="connsiteY5" fmla="*/ 283932 h 5700574"/>
              <a:gd name="connsiteX0" fmla="*/ 0 w 12192001"/>
              <a:gd name="connsiteY0" fmla="*/ 5700574 h 5700574"/>
              <a:gd name="connsiteX1" fmla="*/ 6317743 w 12192001"/>
              <a:gd name="connsiteY1" fmla="*/ 5700574 h 5700574"/>
              <a:gd name="connsiteX2" fmla="*/ 12192001 w 12192001"/>
              <a:gd name="connsiteY2" fmla="*/ 3609700 h 5700574"/>
              <a:gd name="connsiteX3" fmla="*/ 12192001 w 12192001"/>
              <a:gd name="connsiteY3" fmla="*/ 0 h 5700574"/>
              <a:gd name="connsiteX4" fmla="*/ 1997 w 12192001"/>
              <a:gd name="connsiteY4" fmla="*/ 0 h 57005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92001" h="5700574">
                <a:moveTo>
                  <a:pt x="0" y="5700574"/>
                </a:moveTo>
                <a:lnTo>
                  <a:pt x="6317743" y="5700574"/>
                </a:lnTo>
                <a:cubicBezTo>
                  <a:pt x="8538338" y="5700574"/>
                  <a:pt x="10595484" y="4936406"/>
                  <a:pt x="12192001" y="3609700"/>
                </a:cubicBezTo>
                <a:lnTo>
                  <a:pt x="12192001" y="0"/>
                </a:lnTo>
                <a:lnTo>
                  <a:pt x="1997" y="0"/>
                </a:lnTo>
              </a:path>
            </a:pathLst>
          </a:custGeom>
          <a:solidFill>
            <a:srgbClr val="A3D300"/>
          </a:solidFill>
          <a:ln w="12700" cap="flat">
            <a:noFill/>
            <a:prstDash val="solid"/>
            <a:miter/>
          </a:ln>
        </p:spPr>
        <p:txBody>
          <a:bodyPr rtlCol="0" anchor="ctr">
            <a:noAutofit/>
          </a:bodyPr>
          <a:lstStyle/>
          <a:p>
            <a:endParaRPr lang="en-US"/>
          </a:p>
        </p:txBody>
      </p:sp>
      <p:sp>
        <p:nvSpPr>
          <p:cNvPr id="6" name="Title">
            <a:extLst>
              <a:ext uri="{FF2B5EF4-FFF2-40B4-BE49-F238E27FC236}">
                <a16:creationId xmlns:a16="http://schemas.microsoft.com/office/drawing/2014/main" id="{A2D08EB5-9368-911D-F99B-06F96236BB6B}"/>
              </a:ext>
            </a:extLst>
          </p:cNvPr>
          <p:cNvSpPr>
            <a:spLocks noGrp="1"/>
          </p:cNvSpPr>
          <p:nvPr>
            <p:ph type="body" sz="quarter" idx="43" hasCustomPrompt="1"/>
          </p:nvPr>
        </p:nvSpPr>
        <p:spPr>
          <a:xfrm>
            <a:off x="1029603" y="1576619"/>
            <a:ext cx="10132164" cy="1231106"/>
          </a:xfrm>
          <a:prstGeom prst="rect">
            <a:avLst/>
          </a:prstGeom>
        </p:spPr>
        <p:txBody>
          <a:bodyPr wrap="square" lIns="0" tIns="0" rIns="0" bIns="0">
            <a:noAutofit/>
          </a:bodyPr>
          <a:lstStyle>
            <a:lvl1pPr marL="0" indent="0">
              <a:lnSpc>
                <a:spcPct val="100000"/>
              </a:lnSpc>
              <a:spcBef>
                <a:spcPts val="0"/>
              </a:spcBef>
              <a:buNone/>
              <a:defRPr sz="4000" b="1" i="0">
                <a:solidFill>
                  <a:srgbClr val="012169"/>
                </a:solidFill>
                <a:latin typeface="+mj-lt"/>
              </a:defRPr>
            </a:lvl1pPr>
          </a:lstStyle>
          <a:p>
            <a:pPr lvl="0"/>
            <a:r>
              <a:rPr lang="en-US" dirty="0"/>
              <a:t>Title Font is Sitka Text Bold, </a:t>
            </a:r>
            <a:br>
              <a:rPr lang="en-US" dirty="0"/>
            </a:br>
            <a:r>
              <a:rPr lang="en-US" dirty="0"/>
              <a:t>40pt in Title Case</a:t>
            </a:r>
          </a:p>
        </p:txBody>
      </p:sp>
      <p:pic>
        <p:nvPicPr>
          <p:cNvPr id="9" name="ADM Logo" descr="A green and blue logo&#10;&#10;AI-generated content may be incorrect.">
            <a:extLst>
              <a:ext uri="{FF2B5EF4-FFF2-40B4-BE49-F238E27FC236}">
                <a16:creationId xmlns:a16="http://schemas.microsoft.com/office/drawing/2014/main" id="{660DD2D4-C6E2-3B7F-4D1E-DC6B4C59322D}"/>
              </a:ext>
            </a:extLst>
          </p:cNvPr>
          <p:cNvPicPr>
            <a:picLocks noChangeAspect="1"/>
          </p:cNvPicPr>
          <p:nvPr userDrawn="1"/>
        </p:nvPicPr>
        <p:blipFill>
          <a:blip r:embed="rId2"/>
          <a:stretch>
            <a:fillRect/>
          </a:stretch>
        </p:blipFill>
        <p:spPr>
          <a:xfrm>
            <a:off x="10284285" y="5312229"/>
            <a:ext cx="1526757" cy="1139371"/>
          </a:xfrm>
          <a:prstGeom prst="rect">
            <a:avLst/>
          </a:prstGeom>
        </p:spPr>
      </p:pic>
      <p:sp>
        <p:nvSpPr>
          <p:cNvPr id="11" name="Date">
            <a:extLst>
              <a:ext uri="{FF2B5EF4-FFF2-40B4-BE49-F238E27FC236}">
                <a16:creationId xmlns:a16="http://schemas.microsoft.com/office/drawing/2014/main" id="{3FE353F8-2D10-E90C-0F8D-A37AF5225A59}"/>
              </a:ext>
            </a:extLst>
          </p:cNvPr>
          <p:cNvSpPr>
            <a:spLocks noGrp="1"/>
          </p:cNvSpPr>
          <p:nvPr>
            <p:ph type="body" sz="quarter" idx="13" hasCustomPrompt="1"/>
          </p:nvPr>
        </p:nvSpPr>
        <p:spPr>
          <a:xfrm>
            <a:off x="1029603" y="2836633"/>
            <a:ext cx="10132164" cy="246221"/>
          </a:xfrm>
          <a:prstGeom prst="rect">
            <a:avLst/>
          </a:prstGeom>
        </p:spPr>
        <p:txBody>
          <a:bodyPr wrap="square" lIns="0" tIns="0" rIns="0" bIns="0">
            <a:noAutofit/>
          </a:bodyPr>
          <a:lstStyle>
            <a:lvl1pPr marL="0" indent="0">
              <a:lnSpc>
                <a:spcPct val="100000"/>
              </a:lnSpc>
              <a:spcBef>
                <a:spcPts val="0"/>
              </a:spcBef>
              <a:buNone/>
              <a:defRPr sz="1600">
                <a:solidFill>
                  <a:srgbClr val="012169"/>
                </a:solidFill>
                <a:latin typeface="+mn-lt"/>
              </a:defRPr>
            </a:lvl1pPr>
          </a:lstStyle>
          <a:p>
            <a:pPr lvl="0"/>
            <a:r>
              <a:rPr lang="en-US" dirty="0"/>
              <a:t>Date Font is Calibri, 16pt</a:t>
            </a:r>
          </a:p>
        </p:txBody>
      </p:sp>
    </p:spTree>
    <p:extLst>
      <p:ext uri="{BB962C8B-B14F-4D97-AF65-F5344CB8AC3E}">
        <p14:creationId xmlns:p14="http://schemas.microsoft.com/office/powerpoint/2010/main" val="724935648"/>
      </p:ext>
    </p:extLst>
  </p:cSld>
  <p:clrMapOvr>
    <a:masterClrMapping/>
  </p:clrMapOvr>
  <p:extLst>
    <p:ext uri="{DCECCB84-F9BA-43D5-87BE-67443E8EF086}">
      <p15:sldGuideLst xmlns:p15="http://schemas.microsoft.com/office/powerpoint/2012/main">
        <p15:guide id="1" pos="3840">
          <p15:clr>
            <a:srgbClr val="FBAE40"/>
          </p15:clr>
        </p15:guide>
      </p15:sldGuideLst>
    </p:ext>
  </p:extLst>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Cover 6c">
    <p:spTree>
      <p:nvGrpSpPr>
        <p:cNvPr id="1" name=""/>
        <p:cNvGrpSpPr/>
        <p:nvPr/>
      </p:nvGrpSpPr>
      <p:grpSpPr>
        <a:xfrm>
          <a:off x="0" y="0"/>
          <a:ext cx="0" cy="0"/>
          <a:chOff x="0" y="0"/>
          <a:chExt cx="0" cy="0"/>
        </a:xfrm>
      </p:grpSpPr>
      <p:sp>
        <p:nvSpPr>
          <p:cNvPr id="8" name="Leaf Panel">
            <a:extLst>
              <a:ext uri="{FF2B5EF4-FFF2-40B4-BE49-F238E27FC236}">
                <a16:creationId xmlns:a16="http://schemas.microsoft.com/office/drawing/2014/main" id="{DFA6A6DF-03F5-6201-34A9-48F401B98D9E}"/>
              </a:ext>
            </a:extLst>
          </p:cNvPr>
          <p:cNvSpPr/>
          <p:nvPr userDrawn="1"/>
        </p:nvSpPr>
        <p:spPr>
          <a:xfrm>
            <a:off x="342899" y="340610"/>
            <a:ext cx="11505945" cy="5379797"/>
          </a:xfrm>
          <a:custGeom>
            <a:avLst/>
            <a:gdLst>
              <a:gd name="connsiteX0" fmla="*/ 0 w 12192001"/>
              <a:gd name="connsiteY0" fmla="*/ 5700574 h 5700573"/>
              <a:gd name="connsiteX1" fmla="*/ 6317743 w 12192001"/>
              <a:gd name="connsiteY1" fmla="*/ 5700574 h 5700573"/>
              <a:gd name="connsiteX2" fmla="*/ 12192001 w 12192001"/>
              <a:gd name="connsiteY2" fmla="*/ 3609700 h 5700573"/>
              <a:gd name="connsiteX3" fmla="*/ 12192001 w 12192001"/>
              <a:gd name="connsiteY3" fmla="*/ 0 h 5700573"/>
              <a:gd name="connsiteX4" fmla="*/ 1882648 w 12192001"/>
              <a:gd name="connsiteY4" fmla="*/ 0 h 5700573"/>
              <a:gd name="connsiteX5" fmla="*/ 1177925 w 12192001"/>
              <a:gd name="connsiteY5" fmla="*/ 283932 h 5700573"/>
              <a:gd name="connsiteX6" fmla="*/ 127 w 12192001"/>
              <a:gd name="connsiteY6" fmla="*/ 283932 h 5700573"/>
              <a:gd name="connsiteX0" fmla="*/ 0 w 12192001"/>
              <a:gd name="connsiteY0" fmla="*/ 5700574 h 5700574"/>
              <a:gd name="connsiteX1" fmla="*/ 6317743 w 12192001"/>
              <a:gd name="connsiteY1" fmla="*/ 5700574 h 5700574"/>
              <a:gd name="connsiteX2" fmla="*/ 12192001 w 12192001"/>
              <a:gd name="connsiteY2" fmla="*/ 3609700 h 5700574"/>
              <a:gd name="connsiteX3" fmla="*/ 12192001 w 12192001"/>
              <a:gd name="connsiteY3" fmla="*/ 0 h 5700574"/>
              <a:gd name="connsiteX4" fmla="*/ 1882648 w 12192001"/>
              <a:gd name="connsiteY4" fmla="*/ 0 h 5700574"/>
              <a:gd name="connsiteX5" fmla="*/ 127 w 12192001"/>
              <a:gd name="connsiteY5" fmla="*/ 283932 h 5700574"/>
              <a:gd name="connsiteX0" fmla="*/ 820446 w 13012447"/>
              <a:gd name="connsiteY0" fmla="*/ 5700574 h 5700574"/>
              <a:gd name="connsiteX1" fmla="*/ 7138189 w 13012447"/>
              <a:gd name="connsiteY1" fmla="*/ 5700574 h 5700574"/>
              <a:gd name="connsiteX2" fmla="*/ 13012447 w 13012447"/>
              <a:gd name="connsiteY2" fmla="*/ 3609700 h 5700574"/>
              <a:gd name="connsiteX3" fmla="*/ 13012447 w 13012447"/>
              <a:gd name="connsiteY3" fmla="*/ 0 h 5700574"/>
              <a:gd name="connsiteX4" fmla="*/ 822443 w 13012447"/>
              <a:gd name="connsiteY4" fmla="*/ 0 h 5700574"/>
              <a:gd name="connsiteX5" fmla="*/ 820573 w 13012447"/>
              <a:gd name="connsiteY5" fmla="*/ 283932 h 5700574"/>
              <a:gd name="connsiteX0" fmla="*/ 0 w 12192001"/>
              <a:gd name="connsiteY0" fmla="*/ 5700574 h 5700574"/>
              <a:gd name="connsiteX1" fmla="*/ 6317743 w 12192001"/>
              <a:gd name="connsiteY1" fmla="*/ 5700574 h 5700574"/>
              <a:gd name="connsiteX2" fmla="*/ 12192001 w 12192001"/>
              <a:gd name="connsiteY2" fmla="*/ 3609700 h 5700574"/>
              <a:gd name="connsiteX3" fmla="*/ 12192001 w 12192001"/>
              <a:gd name="connsiteY3" fmla="*/ 0 h 5700574"/>
              <a:gd name="connsiteX4" fmla="*/ 1997 w 12192001"/>
              <a:gd name="connsiteY4" fmla="*/ 0 h 5700574"/>
              <a:gd name="connsiteX5" fmla="*/ 127 w 12192001"/>
              <a:gd name="connsiteY5" fmla="*/ 283932 h 5700574"/>
              <a:gd name="connsiteX0" fmla="*/ 0 w 12192001"/>
              <a:gd name="connsiteY0" fmla="*/ 5700574 h 5700574"/>
              <a:gd name="connsiteX1" fmla="*/ 6317743 w 12192001"/>
              <a:gd name="connsiteY1" fmla="*/ 5700574 h 5700574"/>
              <a:gd name="connsiteX2" fmla="*/ 12192001 w 12192001"/>
              <a:gd name="connsiteY2" fmla="*/ 3609700 h 5700574"/>
              <a:gd name="connsiteX3" fmla="*/ 12192001 w 12192001"/>
              <a:gd name="connsiteY3" fmla="*/ 0 h 5700574"/>
              <a:gd name="connsiteX4" fmla="*/ 1997 w 12192001"/>
              <a:gd name="connsiteY4" fmla="*/ 0 h 57005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92001" h="5700574">
                <a:moveTo>
                  <a:pt x="0" y="5700574"/>
                </a:moveTo>
                <a:lnTo>
                  <a:pt x="6317743" y="5700574"/>
                </a:lnTo>
                <a:cubicBezTo>
                  <a:pt x="8538338" y="5700574"/>
                  <a:pt x="10595484" y="4936406"/>
                  <a:pt x="12192001" y="3609700"/>
                </a:cubicBezTo>
                <a:lnTo>
                  <a:pt x="12192001" y="0"/>
                </a:lnTo>
                <a:lnTo>
                  <a:pt x="1997" y="0"/>
                </a:lnTo>
              </a:path>
            </a:pathLst>
          </a:custGeom>
          <a:solidFill>
            <a:srgbClr val="0EC54F"/>
          </a:solidFill>
          <a:ln w="12700" cap="flat">
            <a:noFill/>
            <a:prstDash val="solid"/>
            <a:miter/>
          </a:ln>
        </p:spPr>
        <p:txBody>
          <a:bodyPr rtlCol="0" anchor="ctr">
            <a:noAutofit/>
          </a:bodyPr>
          <a:lstStyle/>
          <a:p>
            <a:endParaRPr lang="en-US"/>
          </a:p>
        </p:txBody>
      </p:sp>
      <p:sp>
        <p:nvSpPr>
          <p:cNvPr id="6" name="Title">
            <a:extLst>
              <a:ext uri="{FF2B5EF4-FFF2-40B4-BE49-F238E27FC236}">
                <a16:creationId xmlns:a16="http://schemas.microsoft.com/office/drawing/2014/main" id="{A2D08EB5-9368-911D-F99B-06F96236BB6B}"/>
              </a:ext>
            </a:extLst>
          </p:cNvPr>
          <p:cNvSpPr>
            <a:spLocks noGrp="1"/>
          </p:cNvSpPr>
          <p:nvPr>
            <p:ph type="body" sz="quarter" idx="43" hasCustomPrompt="1"/>
          </p:nvPr>
        </p:nvSpPr>
        <p:spPr>
          <a:xfrm>
            <a:off x="1029603" y="1576619"/>
            <a:ext cx="10132164" cy="1231106"/>
          </a:xfrm>
          <a:prstGeom prst="rect">
            <a:avLst/>
          </a:prstGeom>
        </p:spPr>
        <p:txBody>
          <a:bodyPr wrap="square" lIns="0" tIns="0" rIns="0" bIns="0">
            <a:noAutofit/>
          </a:bodyPr>
          <a:lstStyle>
            <a:lvl1pPr marL="0" indent="0">
              <a:lnSpc>
                <a:spcPct val="100000"/>
              </a:lnSpc>
              <a:spcBef>
                <a:spcPts val="0"/>
              </a:spcBef>
              <a:buNone/>
              <a:defRPr sz="4000" b="1" i="0">
                <a:solidFill>
                  <a:schemeClr val="tx1"/>
                </a:solidFill>
                <a:latin typeface="+mj-lt"/>
              </a:defRPr>
            </a:lvl1pPr>
          </a:lstStyle>
          <a:p>
            <a:pPr lvl="0"/>
            <a:r>
              <a:rPr lang="en-US" dirty="0"/>
              <a:t>Title Font is Sitka Text Bold, </a:t>
            </a:r>
            <a:br>
              <a:rPr lang="en-US" dirty="0"/>
            </a:br>
            <a:r>
              <a:rPr lang="en-US" dirty="0"/>
              <a:t>40pt in Title Case</a:t>
            </a:r>
          </a:p>
        </p:txBody>
      </p:sp>
      <p:pic>
        <p:nvPicPr>
          <p:cNvPr id="9" name="ADM Logo" descr="A green and blue logo&#10;&#10;AI-generated content may be incorrect.">
            <a:extLst>
              <a:ext uri="{FF2B5EF4-FFF2-40B4-BE49-F238E27FC236}">
                <a16:creationId xmlns:a16="http://schemas.microsoft.com/office/drawing/2014/main" id="{660DD2D4-C6E2-3B7F-4D1E-DC6B4C59322D}"/>
              </a:ext>
            </a:extLst>
          </p:cNvPr>
          <p:cNvPicPr>
            <a:picLocks noChangeAspect="1"/>
          </p:cNvPicPr>
          <p:nvPr userDrawn="1"/>
        </p:nvPicPr>
        <p:blipFill>
          <a:blip r:embed="rId2"/>
          <a:stretch>
            <a:fillRect/>
          </a:stretch>
        </p:blipFill>
        <p:spPr>
          <a:xfrm>
            <a:off x="10284285" y="5312229"/>
            <a:ext cx="1526757" cy="1139371"/>
          </a:xfrm>
          <a:prstGeom prst="rect">
            <a:avLst/>
          </a:prstGeom>
        </p:spPr>
      </p:pic>
      <p:sp>
        <p:nvSpPr>
          <p:cNvPr id="11" name="Date">
            <a:extLst>
              <a:ext uri="{FF2B5EF4-FFF2-40B4-BE49-F238E27FC236}">
                <a16:creationId xmlns:a16="http://schemas.microsoft.com/office/drawing/2014/main" id="{3FE353F8-2D10-E90C-0F8D-A37AF5225A59}"/>
              </a:ext>
            </a:extLst>
          </p:cNvPr>
          <p:cNvSpPr>
            <a:spLocks noGrp="1"/>
          </p:cNvSpPr>
          <p:nvPr>
            <p:ph type="body" sz="quarter" idx="13" hasCustomPrompt="1"/>
          </p:nvPr>
        </p:nvSpPr>
        <p:spPr>
          <a:xfrm>
            <a:off x="1029603" y="2836633"/>
            <a:ext cx="10132164" cy="246221"/>
          </a:xfrm>
          <a:prstGeom prst="rect">
            <a:avLst/>
          </a:prstGeom>
        </p:spPr>
        <p:txBody>
          <a:bodyPr wrap="square" lIns="0" tIns="0" rIns="0" bIns="0">
            <a:noAutofit/>
          </a:bodyPr>
          <a:lstStyle>
            <a:lvl1pPr marL="0" indent="0">
              <a:lnSpc>
                <a:spcPct val="100000"/>
              </a:lnSpc>
              <a:spcBef>
                <a:spcPts val="0"/>
              </a:spcBef>
              <a:buNone/>
              <a:defRPr sz="1600">
                <a:solidFill>
                  <a:schemeClr val="tx1"/>
                </a:solidFill>
                <a:latin typeface="+mn-lt"/>
              </a:defRPr>
            </a:lvl1pPr>
          </a:lstStyle>
          <a:p>
            <a:pPr lvl="0"/>
            <a:r>
              <a:rPr lang="en-US" dirty="0"/>
              <a:t>Date Font is Calibri, 16pt</a:t>
            </a:r>
          </a:p>
        </p:txBody>
      </p:sp>
    </p:spTree>
    <p:extLst>
      <p:ext uri="{BB962C8B-B14F-4D97-AF65-F5344CB8AC3E}">
        <p14:creationId xmlns:p14="http://schemas.microsoft.com/office/powerpoint/2010/main" val="1477686209"/>
      </p:ext>
    </p:extLst>
  </p:cSld>
  <p:clrMapOvr>
    <a:masterClrMapping/>
  </p:clrMapOvr>
  <p:extLst>
    <p:ext uri="{DCECCB84-F9BA-43D5-87BE-67443E8EF086}">
      <p15:sldGuideLst xmlns:p15="http://schemas.microsoft.com/office/powerpoint/2012/main">
        <p15:guide id="1" pos="3840">
          <p15:clr>
            <a:srgbClr val="FBAE40"/>
          </p15:clr>
        </p15:guide>
      </p15:sldGuideLst>
    </p:ext>
  </p:extLst>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userDrawn="1">
  <p:cSld name="Cover 6d">
    <p:spTree>
      <p:nvGrpSpPr>
        <p:cNvPr id="1" name=""/>
        <p:cNvGrpSpPr/>
        <p:nvPr/>
      </p:nvGrpSpPr>
      <p:grpSpPr>
        <a:xfrm>
          <a:off x="0" y="0"/>
          <a:ext cx="0" cy="0"/>
          <a:chOff x="0" y="0"/>
          <a:chExt cx="0" cy="0"/>
        </a:xfrm>
      </p:grpSpPr>
      <p:sp>
        <p:nvSpPr>
          <p:cNvPr id="8" name="Leaf Panel">
            <a:extLst>
              <a:ext uri="{FF2B5EF4-FFF2-40B4-BE49-F238E27FC236}">
                <a16:creationId xmlns:a16="http://schemas.microsoft.com/office/drawing/2014/main" id="{DFA6A6DF-03F5-6201-34A9-48F401B98D9E}"/>
              </a:ext>
            </a:extLst>
          </p:cNvPr>
          <p:cNvSpPr/>
          <p:nvPr userDrawn="1"/>
        </p:nvSpPr>
        <p:spPr>
          <a:xfrm>
            <a:off x="342899" y="340610"/>
            <a:ext cx="11505945" cy="5379797"/>
          </a:xfrm>
          <a:custGeom>
            <a:avLst/>
            <a:gdLst>
              <a:gd name="connsiteX0" fmla="*/ 0 w 12192001"/>
              <a:gd name="connsiteY0" fmla="*/ 5700574 h 5700573"/>
              <a:gd name="connsiteX1" fmla="*/ 6317743 w 12192001"/>
              <a:gd name="connsiteY1" fmla="*/ 5700574 h 5700573"/>
              <a:gd name="connsiteX2" fmla="*/ 12192001 w 12192001"/>
              <a:gd name="connsiteY2" fmla="*/ 3609700 h 5700573"/>
              <a:gd name="connsiteX3" fmla="*/ 12192001 w 12192001"/>
              <a:gd name="connsiteY3" fmla="*/ 0 h 5700573"/>
              <a:gd name="connsiteX4" fmla="*/ 1882648 w 12192001"/>
              <a:gd name="connsiteY4" fmla="*/ 0 h 5700573"/>
              <a:gd name="connsiteX5" fmla="*/ 1177925 w 12192001"/>
              <a:gd name="connsiteY5" fmla="*/ 283932 h 5700573"/>
              <a:gd name="connsiteX6" fmla="*/ 127 w 12192001"/>
              <a:gd name="connsiteY6" fmla="*/ 283932 h 5700573"/>
              <a:gd name="connsiteX0" fmla="*/ 0 w 12192001"/>
              <a:gd name="connsiteY0" fmla="*/ 5700574 h 5700574"/>
              <a:gd name="connsiteX1" fmla="*/ 6317743 w 12192001"/>
              <a:gd name="connsiteY1" fmla="*/ 5700574 h 5700574"/>
              <a:gd name="connsiteX2" fmla="*/ 12192001 w 12192001"/>
              <a:gd name="connsiteY2" fmla="*/ 3609700 h 5700574"/>
              <a:gd name="connsiteX3" fmla="*/ 12192001 w 12192001"/>
              <a:gd name="connsiteY3" fmla="*/ 0 h 5700574"/>
              <a:gd name="connsiteX4" fmla="*/ 1882648 w 12192001"/>
              <a:gd name="connsiteY4" fmla="*/ 0 h 5700574"/>
              <a:gd name="connsiteX5" fmla="*/ 127 w 12192001"/>
              <a:gd name="connsiteY5" fmla="*/ 283932 h 5700574"/>
              <a:gd name="connsiteX0" fmla="*/ 820446 w 13012447"/>
              <a:gd name="connsiteY0" fmla="*/ 5700574 h 5700574"/>
              <a:gd name="connsiteX1" fmla="*/ 7138189 w 13012447"/>
              <a:gd name="connsiteY1" fmla="*/ 5700574 h 5700574"/>
              <a:gd name="connsiteX2" fmla="*/ 13012447 w 13012447"/>
              <a:gd name="connsiteY2" fmla="*/ 3609700 h 5700574"/>
              <a:gd name="connsiteX3" fmla="*/ 13012447 w 13012447"/>
              <a:gd name="connsiteY3" fmla="*/ 0 h 5700574"/>
              <a:gd name="connsiteX4" fmla="*/ 822443 w 13012447"/>
              <a:gd name="connsiteY4" fmla="*/ 0 h 5700574"/>
              <a:gd name="connsiteX5" fmla="*/ 820573 w 13012447"/>
              <a:gd name="connsiteY5" fmla="*/ 283932 h 5700574"/>
              <a:gd name="connsiteX0" fmla="*/ 0 w 12192001"/>
              <a:gd name="connsiteY0" fmla="*/ 5700574 h 5700574"/>
              <a:gd name="connsiteX1" fmla="*/ 6317743 w 12192001"/>
              <a:gd name="connsiteY1" fmla="*/ 5700574 h 5700574"/>
              <a:gd name="connsiteX2" fmla="*/ 12192001 w 12192001"/>
              <a:gd name="connsiteY2" fmla="*/ 3609700 h 5700574"/>
              <a:gd name="connsiteX3" fmla="*/ 12192001 w 12192001"/>
              <a:gd name="connsiteY3" fmla="*/ 0 h 5700574"/>
              <a:gd name="connsiteX4" fmla="*/ 1997 w 12192001"/>
              <a:gd name="connsiteY4" fmla="*/ 0 h 5700574"/>
              <a:gd name="connsiteX5" fmla="*/ 127 w 12192001"/>
              <a:gd name="connsiteY5" fmla="*/ 283932 h 5700574"/>
              <a:gd name="connsiteX0" fmla="*/ 0 w 12192001"/>
              <a:gd name="connsiteY0" fmla="*/ 5700574 h 5700574"/>
              <a:gd name="connsiteX1" fmla="*/ 6317743 w 12192001"/>
              <a:gd name="connsiteY1" fmla="*/ 5700574 h 5700574"/>
              <a:gd name="connsiteX2" fmla="*/ 12192001 w 12192001"/>
              <a:gd name="connsiteY2" fmla="*/ 3609700 h 5700574"/>
              <a:gd name="connsiteX3" fmla="*/ 12192001 w 12192001"/>
              <a:gd name="connsiteY3" fmla="*/ 0 h 5700574"/>
              <a:gd name="connsiteX4" fmla="*/ 1997 w 12192001"/>
              <a:gd name="connsiteY4" fmla="*/ 0 h 57005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92001" h="5700574">
                <a:moveTo>
                  <a:pt x="0" y="5700574"/>
                </a:moveTo>
                <a:lnTo>
                  <a:pt x="6317743" y="5700574"/>
                </a:lnTo>
                <a:cubicBezTo>
                  <a:pt x="8538338" y="5700574"/>
                  <a:pt x="10595484" y="4936406"/>
                  <a:pt x="12192001" y="3609700"/>
                </a:cubicBezTo>
                <a:lnTo>
                  <a:pt x="12192001" y="0"/>
                </a:lnTo>
                <a:lnTo>
                  <a:pt x="1997" y="0"/>
                </a:lnTo>
              </a:path>
            </a:pathLst>
          </a:custGeom>
          <a:solidFill>
            <a:srgbClr val="FAAD00"/>
          </a:solidFill>
          <a:ln w="12700" cap="flat">
            <a:noFill/>
            <a:prstDash val="solid"/>
            <a:miter/>
          </a:ln>
        </p:spPr>
        <p:txBody>
          <a:bodyPr rtlCol="0" anchor="ctr">
            <a:noAutofit/>
          </a:bodyPr>
          <a:lstStyle/>
          <a:p>
            <a:endParaRPr lang="en-US"/>
          </a:p>
        </p:txBody>
      </p:sp>
      <p:sp>
        <p:nvSpPr>
          <p:cNvPr id="6" name="Title">
            <a:extLst>
              <a:ext uri="{FF2B5EF4-FFF2-40B4-BE49-F238E27FC236}">
                <a16:creationId xmlns:a16="http://schemas.microsoft.com/office/drawing/2014/main" id="{A2D08EB5-9368-911D-F99B-06F96236BB6B}"/>
              </a:ext>
            </a:extLst>
          </p:cNvPr>
          <p:cNvSpPr>
            <a:spLocks noGrp="1"/>
          </p:cNvSpPr>
          <p:nvPr>
            <p:ph type="body" sz="quarter" idx="43" hasCustomPrompt="1"/>
          </p:nvPr>
        </p:nvSpPr>
        <p:spPr>
          <a:xfrm>
            <a:off x="1029603" y="1576619"/>
            <a:ext cx="10132164" cy="1231106"/>
          </a:xfrm>
          <a:prstGeom prst="rect">
            <a:avLst/>
          </a:prstGeom>
        </p:spPr>
        <p:txBody>
          <a:bodyPr wrap="square" lIns="0" tIns="0" rIns="0" bIns="0">
            <a:noAutofit/>
          </a:bodyPr>
          <a:lstStyle>
            <a:lvl1pPr marL="0" indent="0">
              <a:lnSpc>
                <a:spcPct val="100000"/>
              </a:lnSpc>
              <a:spcBef>
                <a:spcPts val="0"/>
              </a:spcBef>
              <a:buNone/>
              <a:defRPr sz="4000" b="1" i="0">
                <a:solidFill>
                  <a:srgbClr val="012169"/>
                </a:solidFill>
                <a:latin typeface="+mj-lt"/>
              </a:defRPr>
            </a:lvl1pPr>
          </a:lstStyle>
          <a:p>
            <a:pPr lvl="0"/>
            <a:r>
              <a:rPr lang="en-US" dirty="0"/>
              <a:t>Title Font is Sitka Text Bold, </a:t>
            </a:r>
            <a:br>
              <a:rPr lang="en-US" dirty="0"/>
            </a:br>
            <a:r>
              <a:rPr lang="en-US" dirty="0"/>
              <a:t>40pt in Title Case</a:t>
            </a:r>
          </a:p>
        </p:txBody>
      </p:sp>
      <p:pic>
        <p:nvPicPr>
          <p:cNvPr id="9" name="ADM Logo" descr="A green and blue logo&#10;&#10;AI-generated content may be incorrect.">
            <a:extLst>
              <a:ext uri="{FF2B5EF4-FFF2-40B4-BE49-F238E27FC236}">
                <a16:creationId xmlns:a16="http://schemas.microsoft.com/office/drawing/2014/main" id="{660DD2D4-C6E2-3B7F-4D1E-DC6B4C59322D}"/>
              </a:ext>
            </a:extLst>
          </p:cNvPr>
          <p:cNvPicPr>
            <a:picLocks noChangeAspect="1"/>
          </p:cNvPicPr>
          <p:nvPr userDrawn="1"/>
        </p:nvPicPr>
        <p:blipFill>
          <a:blip r:embed="rId2"/>
          <a:stretch>
            <a:fillRect/>
          </a:stretch>
        </p:blipFill>
        <p:spPr>
          <a:xfrm>
            <a:off x="10284285" y="5312229"/>
            <a:ext cx="1526757" cy="1139371"/>
          </a:xfrm>
          <a:prstGeom prst="rect">
            <a:avLst/>
          </a:prstGeom>
        </p:spPr>
      </p:pic>
      <p:sp>
        <p:nvSpPr>
          <p:cNvPr id="11" name="Date">
            <a:extLst>
              <a:ext uri="{FF2B5EF4-FFF2-40B4-BE49-F238E27FC236}">
                <a16:creationId xmlns:a16="http://schemas.microsoft.com/office/drawing/2014/main" id="{3FE353F8-2D10-E90C-0F8D-A37AF5225A59}"/>
              </a:ext>
            </a:extLst>
          </p:cNvPr>
          <p:cNvSpPr>
            <a:spLocks noGrp="1"/>
          </p:cNvSpPr>
          <p:nvPr>
            <p:ph type="body" sz="quarter" idx="13" hasCustomPrompt="1"/>
          </p:nvPr>
        </p:nvSpPr>
        <p:spPr>
          <a:xfrm>
            <a:off x="1029603" y="2836633"/>
            <a:ext cx="10132164" cy="246221"/>
          </a:xfrm>
          <a:prstGeom prst="rect">
            <a:avLst/>
          </a:prstGeom>
        </p:spPr>
        <p:txBody>
          <a:bodyPr wrap="square" lIns="0" tIns="0" rIns="0" bIns="0">
            <a:noAutofit/>
          </a:bodyPr>
          <a:lstStyle>
            <a:lvl1pPr marL="0" indent="0">
              <a:lnSpc>
                <a:spcPct val="100000"/>
              </a:lnSpc>
              <a:spcBef>
                <a:spcPts val="0"/>
              </a:spcBef>
              <a:buNone/>
              <a:defRPr sz="1600">
                <a:solidFill>
                  <a:srgbClr val="012169"/>
                </a:solidFill>
                <a:latin typeface="+mn-lt"/>
              </a:defRPr>
            </a:lvl1pPr>
          </a:lstStyle>
          <a:p>
            <a:pPr lvl="0"/>
            <a:r>
              <a:rPr lang="en-US" dirty="0"/>
              <a:t>Date Font is Calibri, 16pt</a:t>
            </a:r>
          </a:p>
        </p:txBody>
      </p:sp>
    </p:spTree>
    <p:extLst>
      <p:ext uri="{BB962C8B-B14F-4D97-AF65-F5344CB8AC3E}">
        <p14:creationId xmlns:p14="http://schemas.microsoft.com/office/powerpoint/2010/main" val="3501039652"/>
      </p:ext>
    </p:extLst>
  </p:cSld>
  <p:clrMapOvr>
    <a:masterClrMapping/>
  </p:clrMapOvr>
  <p:extLst>
    <p:ext uri="{DCECCB84-F9BA-43D5-87BE-67443E8EF086}">
      <p15:sldGuideLst xmlns:p15="http://schemas.microsoft.com/office/powerpoint/2012/main">
        <p15:guide id="1" pos="3840">
          <p15:clr>
            <a:srgbClr val="FBAE40"/>
          </p15:clr>
        </p15:guide>
      </p15:sldGuideLst>
    </p:ext>
  </p:extLst>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userDrawn="1">
  <p:cSld name="Cover 6e">
    <p:spTree>
      <p:nvGrpSpPr>
        <p:cNvPr id="1" name=""/>
        <p:cNvGrpSpPr/>
        <p:nvPr/>
      </p:nvGrpSpPr>
      <p:grpSpPr>
        <a:xfrm>
          <a:off x="0" y="0"/>
          <a:ext cx="0" cy="0"/>
          <a:chOff x="0" y="0"/>
          <a:chExt cx="0" cy="0"/>
        </a:xfrm>
      </p:grpSpPr>
      <p:sp>
        <p:nvSpPr>
          <p:cNvPr id="8" name="Leaf Panel">
            <a:extLst>
              <a:ext uri="{FF2B5EF4-FFF2-40B4-BE49-F238E27FC236}">
                <a16:creationId xmlns:a16="http://schemas.microsoft.com/office/drawing/2014/main" id="{DFA6A6DF-03F5-6201-34A9-48F401B98D9E}"/>
              </a:ext>
            </a:extLst>
          </p:cNvPr>
          <p:cNvSpPr/>
          <p:nvPr userDrawn="1"/>
        </p:nvSpPr>
        <p:spPr>
          <a:xfrm>
            <a:off x="342899" y="340610"/>
            <a:ext cx="11505945" cy="5379797"/>
          </a:xfrm>
          <a:custGeom>
            <a:avLst/>
            <a:gdLst>
              <a:gd name="connsiteX0" fmla="*/ 0 w 12192001"/>
              <a:gd name="connsiteY0" fmla="*/ 5700574 h 5700573"/>
              <a:gd name="connsiteX1" fmla="*/ 6317743 w 12192001"/>
              <a:gd name="connsiteY1" fmla="*/ 5700574 h 5700573"/>
              <a:gd name="connsiteX2" fmla="*/ 12192001 w 12192001"/>
              <a:gd name="connsiteY2" fmla="*/ 3609700 h 5700573"/>
              <a:gd name="connsiteX3" fmla="*/ 12192001 w 12192001"/>
              <a:gd name="connsiteY3" fmla="*/ 0 h 5700573"/>
              <a:gd name="connsiteX4" fmla="*/ 1882648 w 12192001"/>
              <a:gd name="connsiteY4" fmla="*/ 0 h 5700573"/>
              <a:gd name="connsiteX5" fmla="*/ 1177925 w 12192001"/>
              <a:gd name="connsiteY5" fmla="*/ 283932 h 5700573"/>
              <a:gd name="connsiteX6" fmla="*/ 127 w 12192001"/>
              <a:gd name="connsiteY6" fmla="*/ 283932 h 5700573"/>
              <a:gd name="connsiteX0" fmla="*/ 0 w 12192001"/>
              <a:gd name="connsiteY0" fmla="*/ 5700574 h 5700574"/>
              <a:gd name="connsiteX1" fmla="*/ 6317743 w 12192001"/>
              <a:gd name="connsiteY1" fmla="*/ 5700574 h 5700574"/>
              <a:gd name="connsiteX2" fmla="*/ 12192001 w 12192001"/>
              <a:gd name="connsiteY2" fmla="*/ 3609700 h 5700574"/>
              <a:gd name="connsiteX3" fmla="*/ 12192001 w 12192001"/>
              <a:gd name="connsiteY3" fmla="*/ 0 h 5700574"/>
              <a:gd name="connsiteX4" fmla="*/ 1882648 w 12192001"/>
              <a:gd name="connsiteY4" fmla="*/ 0 h 5700574"/>
              <a:gd name="connsiteX5" fmla="*/ 127 w 12192001"/>
              <a:gd name="connsiteY5" fmla="*/ 283932 h 5700574"/>
              <a:gd name="connsiteX0" fmla="*/ 820446 w 13012447"/>
              <a:gd name="connsiteY0" fmla="*/ 5700574 h 5700574"/>
              <a:gd name="connsiteX1" fmla="*/ 7138189 w 13012447"/>
              <a:gd name="connsiteY1" fmla="*/ 5700574 h 5700574"/>
              <a:gd name="connsiteX2" fmla="*/ 13012447 w 13012447"/>
              <a:gd name="connsiteY2" fmla="*/ 3609700 h 5700574"/>
              <a:gd name="connsiteX3" fmla="*/ 13012447 w 13012447"/>
              <a:gd name="connsiteY3" fmla="*/ 0 h 5700574"/>
              <a:gd name="connsiteX4" fmla="*/ 822443 w 13012447"/>
              <a:gd name="connsiteY4" fmla="*/ 0 h 5700574"/>
              <a:gd name="connsiteX5" fmla="*/ 820573 w 13012447"/>
              <a:gd name="connsiteY5" fmla="*/ 283932 h 5700574"/>
              <a:gd name="connsiteX0" fmla="*/ 0 w 12192001"/>
              <a:gd name="connsiteY0" fmla="*/ 5700574 h 5700574"/>
              <a:gd name="connsiteX1" fmla="*/ 6317743 w 12192001"/>
              <a:gd name="connsiteY1" fmla="*/ 5700574 h 5700574"/>
              <a:gd name="connsiteX2" fmla="*/ 12192001 w 12192001"/>
              <a:gd name="connsiteY2" fmla="*/ 3609700 h 5700574"/>
              <a:gd name="connsiteX3" fmla="*/ 12192001 w 12192001"/>
              <a:gd name="connsiteY3" fmla="*/ 0 h 5700574"/>
              <a:gd name="connsiteX4" fmla="*/ 1997 w 12192001"/>
              <a:gd name="connsiteY4" fmla="*/ 0 h 5700574"/>
              <a:gd name="connsiteX5" fmla="*/ 127 w 12192001"/>
              <a:gd name="connsiteY5" fmla="*/ 283932 h 5700574"/>
              <a:gd name="connsiteX0" fmla="*/ 0 w 12192001"/>
              <a:gd name="connsiteY0" fmla="*/ 5700574 h 5700574"/>
              <a:gd name="connsiteX1" fmla="*/ 6317743 w 12192001"/>
              <a:gd name="connsiteY1" fmla="*/ 5700574 h 5700574"/>
              <a:gd name="connsiteX2" fmla="*/ 12192001 w 12192001"/>
              <a:gd name="connsiteY2" fmla="*/ 3609700 h 5700574"/>
              <a:gd name="connsiteX3" fmla="*/ 12192001 w 12192001"/>
              <a:gd name="connsiteY3" fmla="*/ 0 h 5700574"/>
              <a:gd name="connsiteX4" fmla="*/ 1997 w 12192001"/>
              <a:gd name="connsiteY4" fmla="*/ 0 h 57005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92001" h="5700574">
                <a:moveTo>
                  <a:pt x="0" y="5700574"/>
                </a:moveTo>
                <a:lnTo>
                  <a:pt x="6317743" y="5700574"/>
                </a:lnTo>
                <a:cubicBezTo>
                  <a:pt x="8538338" y="5700574"/>
                  <a:pt x="10595484" y="4936406"/>
                  <a:pt x="12192001" y="3609700"/>
                </a:cubicBezTo>
                <a:lnTo>
                  <a:pt x="12192001" y="0"/>
                </a:lnTo>
                <a:lnTo>
                  <a:pt x="1997" y="0"/>
                </a:lnTo>
              </a:path>
            </a:pathLst>
          </a:custGeom>
          <a:solidFill>
            <a:srgbClr val="426DA9"/>
          </a:solidFill>
          <a:ln w="12700" cap="flat">
            <a:noFill/>
            <a:prstDash val="solid"/>
            <a:miter/>
          </a:ln>
        </p:spPr>
        <p:txBody>
          <a:bodyPr rtlCol="0" anchor="ctr">
            <a:noAutofit/>
          </a:bodyPr>
          <a:lstStyle/>
          <a:p>
            <a:endParaRPr lang="en-US"/>
          </a:p>
        </p:txBody>
      </p:sp>
      <p:sp>
        <p:nvSpPr>
          <p:cNvPr id="6" name="Title">
            <a:extLst>
              <a:ext uri="{FF2B5EF4-FFF2-40B4-BE49-F238E27FC236}">
                <a16:creationId xmlns:a16="http://schemas.microsoft.com/office/drawing/2014/main" id="{A2D08EB5-9368-911D-F99B-06F96236BB6B}"/>
              </a:ext>
            </a:extLst>
          </p:cNvPr>
          <p:cNvSpPr>
            <a:spLocks noGrp="1"/>
          </p:cNvSpPr>
          <p:nvPr>
            <p:ph type="body" sz="quarter" idx="43" hasCustomPrompt="1"/>
          </p:nvPr>
        </p:nvSpPr>
        <p:spPr>
          <a:xfrm>
            <a:off x="1029603" y="1576619"/>
            <a:ext cx="10132164" cy="1231106"/>
          </a:xfrm>
          <a:prstGeom prst="rect">
            <a:avLst/>
          </a:prstGeom>
        </p:spPr>
        <p:txBody>
          <a:bodyPr wrap="square" lIns="0" tIns="0" rIns="0" bIns="0">
            <a:noAutofit/>
          </a:bodyPr>
          <a:lstStyle>
            <a:lvl1pPr marL="0" indent="0">
              <a:lnSpc>
                <a:spcPct val="100000"/>
              </a:lnSpc>
              <a:spcBef>
                <a:spcPts val="0"/>
              </a:spcBef>
              <a:buNone/>
              <a:defRPr sz="4000" b="1" i="0">
                <a:solidFill>
                  <a:schemeClr val="bg1"/>
                </a:solidFill>
                <a:latin typeface="+mj-lt"/>
              </a:defRPr>
            </a:lvl1pPr>
          </a:lstStyle>
          <a:p>
            <a:pPr lvl="0"/>
            <a:r>
              <a:rPr lang="en-US" dirty="0"/>
              <a:t>Title Font is Sitka Text Bold, </a:t>
            </a:r>
            <a:br>
              <a:rPr lang="en-US" dirty="0"/>
            </a:br>
            <a:r>
              <a:rPr lang="en-US" dirty="0"/>
              <a:t>40pt in Title Case</a:t>
            </a:r>
          </a:p>
        </p:txBody>
      </p:sp>
      <p:pic>
        <p:nvPicPr>
          <p:cNvPr id="9" name="ADM Logo" descr="A green and blue logo&#10;&#10;AI-generated content may be incorrect.">
            <a:extLst>
              <a:ext uri="{FF2B5EF4-FFF2-40B4-BE49-F238E27FC236}">
                <a16:creationId xmlns:a16="http://schemas.microsoft.com/office/drawing/2014/main" id="{660DD2D4-C6E2-3B7F-4D1E-DC6B4C59322D}"/>
              </a:ext>
            </a:extLst>
          </p:cNvPr>
          <p:cNvPicPr>
            <a:picLocks noChangeAspect="1"/>
          </p:cNvPicPr>
          <p:nvPr userDrawn="1"/>
        </p:nvPicPr>
        <p:blipFill>
          <a:blip r:embed="rId2"/>
          <a:stretch>
            <a:fillRect/>
          </a:stretch>
        </p:blipFill>
        <p:spPr>
          <a:xfrm>
            <a:off x="10284285" y="5312229"/>
            <a:ext cx="1526757" cy="1139371"/>
          </a:xfrm>
          <a:prstGeom prst="rect">
            <a:avLst/>
          </a:prstGeom>
        </p:spPr>
      </p:pic>
      <p:sp>
        <p:nvSpPr>
          <p:cNvPr id="11" name="Date">
            <a:extLst>
              <a:ext uri="{FF2B5EF4-FFF2-40B4-BE49-F238E27FC236}">
                <a16:creationId xmlns:a16="http://schemas.microsoft.com/office/drawing/2014/main" id="{3FE353F8-2D10-E90C-0F8D-A37AF5225A59}"/>
              </a:ext>
            </a:extLst>
          </p:cNvPr>
          <p:cNvSpPr>
            <a:spLocks noGrp="1"/>
          </p:cNvSpPr>
          <p:nvPr>
            <p:ph type="body" sz="quarter" idx="13" hasCustomPrompt="1"/>
          </p:nvPr>
        </p:nvSpPr>
        <p:spPr>
          <a:xfrm>
            <a:off x="1029603" y="2836633"/>
            <a:ext cx="10132164" cy="246221"/>
          </a:xfrm>
          <a:prstGeom prst="rect">
            <a:avLst/>
          </a:prstGeom>
        </p:spPr>
        <p:txBody>
          <a:bodyPr wrap="square" lIns="0" tIns="0" rIns="0" bIns="0">
            <a:noAutofit/>
          </a:bodyPr>
          <a:lstStyle>
            <a:lvl1pPr marL="0" indent="0">
              <a:lnSpc>
                <a:spcPct val="100000"/>
              </a:lnSpc>
              <a:spcBef>
                <a:spcPts val="0"/>
              </a:spcBef>
              <a:buNone/>
              <a:defRPr sz="1600">
                <a:solidFill>
                  <a:schemeClr val="bg1"/>
                </a:solidFill>
                <a:latin typeface="+mn-lt"/>
              </a:defRPr>
            </a:lvl1pPr>
          </a:lstStyle>
          <a:p>
            <a:pPr lvl="0"/>
            <a:r>
              <a:rPr lang="en-US" dirty="0"/>
              <a:t>Date Font is Calibri, 16pt</a:t>
            </a:r>
          </a:p>
        </p:txBody>
      </p:sp>
    </p:spTree>
    <p:extLst>
      <p:ext uri="{BB962C8B-B14F-4D97-AF65-F5344CB8AC3E}">
        <p14:creationId xmlns:p14="http://schemas.microsoft.com/office/powerpoint/2010/main" val="3273575059"/>
      </p:ext>
    </p:extLst>
  </p:cSld>
  <p:clrMapOvr>
    <a:masterClrMapping/>
  </p:clrMapOvr>
  <p:extLst>
    <p:ext uri="{DCECCB84-F9BA-43D5-87BE-67443E8EF086}">
      <p15:sldGuideLst xmlns:p15="http://schemas.microsoft.com/office/powerpoint/2012/main">
        <p15:guide id="1" pos="3840">
          <p15:clr>
            <a:srgbClr val="FBAE40"/>
          </p15:clr>
        </p15:guide>
      </p15:sldGuideLst>
    </p:ext>
  </p:extLst>
</p:sldLayout>
</file>

<file path=ppt/slideLayouts/slideLayout28.xml><?xml version="1.0" encoding="utf-8"?>
<p:sldLayout xmlns:a="http://schemas.openxmlformats.org/drawingml/2006/main" xmlns:r="http://schemas.openxmlformats.org/officeDocument/2006/relationships" xmlns:p="http://schemas.openxmlformats.org/presentationml/2006/main" preserve="1" userDrawn="1">
  <p:cSld name="Cover 6f">
    <p:spTree>
      <p:nvGrpSpPr>
        <p:cNvPr id="1" name=""/>
        <p:cNvGrpSpPr/>
        <p:nvPr/>
      </p:nvGrpSpPr>
      <p:grpSpPr>
        <a:xfrm>
          <a:off x="0" y="0"/>
          <a:ext cx="0" cy="0"/>
          <a:chOff x="0" y="0"/>
          <a:chExt cx="0" cy="0"/>
        </a:xfrm>
      </p:grpSpPr>
      <p:sp>
        <p:nvSpPr>
          <p:cNvPr id="8" name="Leaf Panel">
            <a:extLst>
              <a:ext uri="{FF2B5EF4-FFF2-40B4-BE49-F238E27FC236}">
                <a16:creationId xmlns:a16="http://schemas.microsoft.com/office/drawing/2014/main" id="{DFA6A6DF-03F5-6201-34A9-48F401B98D9E}"/>
              </a:ext>
            </a:extLst>
          </p:cNvPr>
          <p:cNvSpPr/>
          <p:nvPr userDrawn="1"/>
        </p:nvSpPr>
        <p:spPr>
          <a:xfrm>
            <a:off x="342899" y="340610"/>
            <a:ext cx="11505945" cy="5379797"/>
          </a:xfrm>
          <a:custGeom>
            <a:avLst/>
            <a:gdLst>
              <a:gd name="connsiteX0" fmla="*/ 0 w 12192001"/>
              <a:gd name="connsiteY0" fmla="*/ 5700574 h 5700573"/>
              <a:gd name="connsiteX1" fmla="*/ 6317743 w 12192001"/>
              <a:gd name="connsiteY1" fmla="*/ 5700574 h 5700573"/>
              <a:gd name="connsiteX2" fmla="*/ 12192001 w 12192001"/>
              <a:gd name="connsiteY2" fmla="*/ 3609700 h 5700573"/>
              <a:gd name="connsiteX3" fmla="*/ 12192001 w 12192001"/>
              <a:gd name="connsiteY3" fmla="*/ 0 h 5700573"/>
              <a:gd name="connsiteX4" fmla="*/ 1882648 w 12192001"/>
              <a:gd name="connsiteY4" fmla="*/ 0 h 5700573"/>
              <a:gd name="connsiteX5" fmla="*/ 1177925 w 12192001"/>
              <a:gd name="connsiteY5" fmla="*/ 283932 h 5700573"/>
              <a:gd name="connsiteX6" fmla="*/ 127 w 12192001"/>
              <a:gd name="connsiteY6" fmla="*/ 283932 h 5700573"/>
              <a:gd name="connsiteX0" fmla="*/ 0 w 12192001"/>
              <a:gd name="connsiteY0" fmla="*/ 5700574 h 5700574"/>
              <a:gd name="connsiteX1" fmla="*/ 6317743 w 12192001"/>
              <a:gd name="connsiteY1" fmla="*/ 5700574 h 5700574"/>
              <a:gd name="connsiteX2" fmla="*/ 12192001 w 12192001"/>
              <a:gd name="connsiteY2" fmla="*/ 3609700 h 5700574"/>
              <a:gd name="connsiteX3" fmla="*/ 12192001 w 12192001"/>
              <a:gd name="connsiteY3" fmla="*/ 0 h 5700574"/>
              <a:gd name="connsiteX4" fmla="*/ 1882648 w 12192001"/>
              <a:gd name="connsiteY4" fmla="*/ 0 h 5700574"/>
              <a:gd name="connsiteX5" fmla="*/ 127 w 12192001"/>
              <a:gd name="connsiteY5" fmla="*/ 283932 h 5700574"/>
              <a:gd name="connsiteX0" fmla="*/ 820446 w 13012447"/>
              <a:gd name="connsiteY0" fmla="*/ 5700574 h 5700574"/>
              <a:gd name="connsiteX1" fmla="*/ 7138189 w 13012447"/>
              <a:gd name="connsiteY1" fmla="*/ 5700574 h 5700574"/>
              <a:gd name="connsiteX2" fmla="*/ 13012447 w 13012447"/>
              <a:gd name="connsiteY2" fmla="*/ 3609700 h 5700574"/>
              <a:gd name="connsiteX3" fmla="*/ 13012447 w 13012447"/>
              <a:gd name="connsiteY3" fmla="*/ 0 h 5700574"/>
              <a:gd name="connsiteX4" fmla="*/ 822443 w 13012447"/>
              <a:gd name="connsiteY4" fmla="*/ 0 h 5700574"/>
              <a:gd name="connsiteX5" fmla="*/ 820573 w 13012447"/>
              <a:gd name="connsiteY5" fmla="*/ 283932 h 5700574"/>
              <a:gd name="connsiteX0" fmla="*/ 0 w 12192001"/>
              <a:gd name="connsiteY0" fmla="*/ 5700574 h 5700574"/>
              <a:gd name="connsiteX1" fmla="*/ 6317743 w 12192001"/>
              <a:gd name="connsiteY1" fmla="*/ 5700574 h 5700574"/>
              <a:gd name="connsiteX2" fmla="*/ 12192001 w 12192001"/>
              <a:gd name="connsiteY2" fmla="*/ 3609700 h 5700574"/>
              <a:gd name="connsiteX3" fmla="*/ 12192001 w 12192001"/>
              <a:gd name="connsiteY3" fmla="*/ 0 h 5700574"/>
              <a:gd name="connsiteX4" fmla="*/ 1997 w 12192001"/>
              <a:gd name="connsiteY4" fmla="*/ 0 h 5700574"/>
              <a:gd name="connsiteX5" fmla="*/ 127 w 12192001"/>
              <a:gd name="connsiteY5" fmla="*/ 283932 h 5700574"/>
              <a:gd name="connsiteX0" fmla="*/ 0 w 12192001"/>
              <a:gd name="connsiteY0" fmla="*/ 5700574 h 5700574"/>
              <a:gd name="connsiteX1" fmla="*/ 6317743 w 12192001"/>
              <a:gd name="connsiteY1" fmla="*/ 5700574 h 5700574"/>
              <a:gd name="connsiteX2" fmla="*/ 12192001 w 12192001"/>
              <a:gd name="connsiteY2" fmla="*/ 3609700 h 5700574"/>
              <a:gd name="connsiteX3" fmla="*/ 12192001 w 12192001"/>
              <a:gd name="connsiteY3" fmla="*/ 0 h 5700574"/>
              <a:gd name="connsiteX4" fmla="*/ 1997 w 12192001"/>
              <a:gd name="connsiteY4" fmla="*/ 0 h 57005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92001" h="5700574">
                <a:moveTo>
                  <a:pt x="0" y="5700574"/>
                </a:moveTo>
                <a:lnTo>
                  <a:pt x="6317743" y="5700574"/>
                </a:lnTo>
                <a:cubicBezTo>
                  <a:pt x="8538338" y="5700574"/>
                  <a:pt x="10595484" y="4936406"/>
                  <a:pt x="12192001" y="3609700"/>
                </a:cubicBezTo>
                <a:lnTo>
                  <a:pt x="12192001" y="0"/>
                </a:lnTo>
                <a:lnTo>
                  <a:pt x="1997" y="0"/>
                </a:lnTo>
              </a:path>
            </a:pathLst>
          </a:custGeom>
          <a:solidFill>
            <a:srgbClr val="9BD3DD"/>
          </a:solidFill>
          <a:ln w="12700" cap="flat">
            <a:noFill/>
            <a:prstDash val="solid"/>
            <a:miter/>
          </a:ln>
        </p:spPr>
        <p:txBody>
          <a:bodyPr rtlCol="0" anchor="ctr">
            <a:noAutofit/>
          </a:bodyPr>
          <a:lstStyle/>
          <a:p>
            <a:endParaRPr lang="en-US"/>
          </a:p>
        </p:txBody>
      </p:sp>
      <p:sp>
        <p:nvSpPr>
          <p:cNvPr id="6" name="Title">
            <a:extLst>
              <a:ext uri="{FF2B5EF4-FFF2-40B4-BE49-F238E27FC236}">
                <a16:creationId xmlns:a16="http://schemas.microsoft.com/office/drawing/2014/main" id="{A2D08EB5-9368-911D-F99B-06F96236BB6B}"/>
              </a:ext>
            </a:extLst>
          </p:cNvPr>
          <p:cNvSpPr>
            <a:spLocks noGrp="1"/>
          </p:cNvSpPr>
          <p:nvPr>
            <p:ph type="body" sz="quarter" idx="43" hasCustomPrompt="1"/>
          </p:nvPr>
        </p:nvSpPr>
        <p:spPr>
          <a:xfrm>
            <a:off x="1029603" y="1576619"/>
            <a:ext cx="10132164" cy="1231106"/>
          </a:xfrm>
          <a:prstGeom prst="rect">
            <a:avLst/>
          </a:prstGeom>
        </p:spPr>
        <p:txBody>
          <a:bodyPr wrap="square" lIns="0" tIns="0" rIns="0" bIns="0">
            <a:noAutofit/>
          </a:bodyPr>
          <a:lstStyle>
            <a:lvl1pPr marL="0" indent="0">
              <a:lnSpc>
                <a:spcPct val="100000"/>
              </a:lnSpc>
              <a:spcBef>
                <a:spcPts val="0"/>
              </a:spcBef>
              <a:buNone/>
              <a:defRPr sz="4000" b="1" i="0">
                <a:solidFill>
                  <a:srgbClr val="012169"/>
                </a:solidFill>
                <a:latin typeface="+mj-lt"/>
              </a:defRPr>
            </a:lvl1pPr>
          </a:lstStyle>
          <a:p>
            <a:pPr lvl="0"/>
            <a:r>
              <a:rPr lang="en-US" dirty="0"/>
              <a:t>Title Font is Sitka Text Bold, </a:t>
            </a:r>
            <a:br>
              <a:rPr lang="en-US" dirty="0"/>
            </a:br>
            <a:r>
              <a:rPr lang="en-US" dirty="0"/>
              <a:t>40pt in Title Case</a:t>
            </a:r>
          </a:p>
        </p:txBody>
      </p:sp>
      <p:pic>
        <p:nvPicPr>
          <p:cNvPr id="9" name="ADM Logo" descr="A green and blue logo&#10;&#10;AI-generated content may be incorrect.">
            <a:extLst>
              <a:ext uri="{FF2B5EF4-FFF2-40B4-BE49-F238E27FC236}">
                <a16:creationId xmlns:a16="http://schemas.microsoft.com/office/drawing/2014/main" id="{660DD2D4-C6E2-3B7F-4D1E-DC6B4C59322D}"/>
              </a:ext>
            </a:extLst>
          </p:cNvPr>
          <p:cNvPicPr>
            <a:picLocks noChangeAspect="1"/>
          </p:cNvPicPr>
          <p:nvPr userDrawn="1"/>
        </p:nvPicPr>
        <p:blipFill>
          <a:blip r:embed="rId2"/>
          <a:stretch>
            <a:fillRect/>
          </a:stretch>
        </p:blipFill>
        <p:spPr>
          <a:xfrm>
            <a:off x="10284285" y="5312229"/>
            <a:ext cx="1526757" cy="1139371"/>
          </a:xfrm>
          <a:prstGeom prst="rect">
            <a:avLst/>
          </a:prstGeom>
        </p:spPr>
      </p:pic>
      <p:sp>
        <p:nvSpPr>
          <p:cNvPr id="11" name="Date">
            <a:extLst>
              <a:ext uri="{FF2B5EF4-FFF2-40B4-BE49-F238E27FC236}">
                <a16:creationId xmlns:a16="http://schemas.microsoft.com/office/drawing/2014/main" id="{3FE353F8-2D10-E90C-0F8D-A37AF5225A59}"/>
              </a:ext>
            </a:extLst>
          </p:cNvPr>
          <p:cNvSpPr>
            <a:spLocks noGrp="1"/>
          </p:cNvSpPr>
          <p:nvPr>
            <p:ph type="body" sz="quarter" idx="13" hasCustomPrompt="1"/>
          </p:nvPr>
        </p:nvSpPr>
        <p:spPr>
          <a:xfrm>
            <a:off x="1029603" y="2836633"/>
            <a:ext cx="10132164" cy="246221"/>
          </a:xfrm>
          <a:prstGeom prst="rect">
            <a:avLst/>
          </a:prstGeom>
        </p:spPr>
        <p:txBody>
          <a:bodyPr wrap="square" lIns="0" tIns="0" rIns="0" bIns="0">
            <a:noAutofit/>
          </a:bodyPr>
          <a:lstStyle>
            <a:lvl1pPr marL="0" indent="0">
              <a:lnSpc>
                <a:spcPct val="100000"/>
              </a:lnSpc>
              <a:spcBef>
                <a:spcPts val="0"/>
              </a:spcBef>
              <a:buNone/>
              <a:defRPr sz="1600">
                <a:solidFill>
                  <a:srgbClr val="012169"/>
                </a:solidFill>
                <a:latin typeface="+mn-lt"/>
              </a:defRPr>
            </a:lvl1pPr>
          </a:lstStyle>
          <a:p>
            <a:pPr lvl="0"/>
            <a:r>
              <a:rPr lang="en-US" dirty="0"/>
              <a:t>Date Font is Calibri, 16pt</a:t>
            </a:r>
          </a:p>
        </p:txBody>
      </p:sp>
    </p:spTree>
    <p:extLst>
      <p:ext uri="{BB962C8B-B14F-4D97-AF65-F5344CB8AC3E}">
        <p14:creationId xmlns:p14="http://schemas.microsoft.com/office/powerpoint/2010/main" val="3595624470"/>
      </p:ext>
    </p:extLst>
  </p:cSld>
  <p:clrMapOvr>
    <a:masterClrMapping/>
  </p:clrMapOvr>
  <p:extLst>
    <p:ext uri="{DCECCB84-F9BA-43D5-87BE-67443E8EF086}">
      <p15:sldGuideLst xmlns:p15="http://schemas.microsoft.com/office/powerpoint/2012/main">
        <p15:guide id="1" pos="3840">
          <p15:clr>
            <a:srgbClr val="FBAE40"/>
          </p15:clr>
        </p15:guide>
      </p15:sldGuideLst>
    </p:ext>
  </p:extLst>
</p:sldLayout>
</file>

<file path=ppt/slideLayouts/slideLayout29.xml><?xml version="1.0" encoding="utf-8"?>
<p:sldLayout xmlns:a="http://schemas.openxmlformats.org/drawingml/2006/main" xmlns:r="http://schemas.openxmlformats.org/officeDocument/2006/relationships" xmlns:p="http://schemas.openxmlformats.org/presentationml/2006/main" preserve="1" userDrawn="1">
  <p:cSld name="Divider 1">
    <p:spTree>
      <p:nvGrpSpPr>
        <p:cNvPr id="1" name=""/>
        <p:cNvGrpSpPr/>
        <p:nvPr/>
      </p:nvGrpSpPr>
      <p:grpSpPr>
        <a:xfrm>
          <a:off x="0" y="0"/>
          <a:ext cx="0" cy="0"/>
          <a:chOff x="0" y="0"/>
          <a:chExt cx="0" cy="0"/>
        </a:xfrm>
      </p:grpSpPr>
      <p:sp>
        <p:nvSpPr>
          <p:cNvPr id="24" name="Corner Shape">
            <a:extLst>
              <a:ext uri="{FF2B5EF4-FFF2-40B4-BE49-F238E27FC236}">
                <a16:creationId xmlns:a16="http://schemas.microsoft.com/office/drawing/2014/main" id="{21F35DEA-CF26-AA7C-19FF-D8AD78505CA7}"/>
              </a:ext>
            </a:extLst>
          </p:cNvPr>
          <p:cNvSpPr/>
          <p:nvPr/>
        </p:nvSpPr>
        <p:spPr>
          <a:xfrm>
            <a:off x="8478918" y="5169788"/>
            <a:ext cx="3715876" cy="1690969"/>
          </a:xfrm>
          <a:custGeom>
            <a:avLst/>
            <a:gdLst>
              <a:gd name="connsiteX0" fmla="*/ 0 w 3715876"/>
              <a:gd name="connsiteY0" fmla="*/ 1690969 h 1690969"/>
              <a:gd name="connsiteX1" fmla="*/ 3715877 w 3715876"/>
              <a:gd name="connsiteY1" fmla="*/ 1690969 h 1690969"/>
              <a:gd name="connsiteX2" fmla="*/ 3715877 w 3715876"/>
              <a:gd name="connsiteY2" fmla="*/ 0 h 1690969"/>
              <a:gd name="connsiteX3" fmla="*/ 0 w 3715876"/>
              <a:gd name="connsiteY3" fmla="*/ 1690969 h 1690969"/>
            </a:gdLst>
            <a:ahLst/>
            <a:cxnLst>
              <a:cxn ang="0">
                <a:pos x="connsiteX0" y="connsiteY0"/>
              </a:cxn>
              <a:cxn ang="0">
                <a:pos x="connsiteX1" y="connsiteY1"/>
              </a:cxn>
              <a:cxn ang="0">
                <a:pos x="connsiteX2" y="connsiteY2"/>
              </a:cxn>
              <a:cxn ang="0">
                <a:pos x="connsiteX3" y="connsiteY3"/>
              </a:cxn>
            </a:cxnLst>
            <a:rect l="l" t="t" r="r" b="b"/>
            <a:pathLst>
              <a:path w="3715876" h="1690969">
                <a:moveTo>
                  <a:pt x="0" y="1690969"/>
                </a:moveTo>
                <a:lnTo>
                  <a:pt x="3715877" y="1690969"/>
                </a:lnTo>
                <a:lnTo>
                  <a:pt x="3715877" y="0"/>
                </a:lnTo>
                <a:cubicBezTo>
                  <a:pt x="2817126" y="1057916"/>
                  <a:pt x="1476356" y="1690969"/>
                  <a:pt x="0" y="1690969"/>
                </a:cubicBezTo>
                <a:close/>
              </a:path>
            </a:pathLst>
          </a:custGeom>
          <a:solidFill>
            <a:srgbClr val="012169"/>
          </a:solidFill>
          <a:ln w="12678" cap="flat">
            <a:noFill/>
            <a:prstDash val="solid"/>
            <a:miter/>
          </a:ln>
        </p:spPr>
        <p:txBody>
          <a:bodyPr rtlCol="0" anchor="ctr">
            <a:noAutofit/>
          </a:bodyPr>
          <a:lstStyle/>
          <a:p>
            <a:endParaRPr lang="en-US"/>
          </a:p>
        </p:txBody>
      </p:sp>
      <p:sp>
        <p:nvSpPr>
          <p:cNvPr id="7" name="Proprietary Statement">
            <a:extLst>
              <a:ext uri="{FF2B5EF4-FFF2-40B4-BE49-F238E27FC236}">
                <a16:creationId xmlns:a16="http://schemas.microsoft.com/office/drawing/2014/main" id="{8CE268BD-BAC8-95CA-395D-65B57FEAFA17}"/>
              </a:ext>
            </a:extLst>
          </p:cNvPr>
          <p:cNvSpPr txBox="1"/>
          <p:nvPr userDrawn="1"/>
        </p:nvSpPr>
        <p:spPr>
          <a:xfrm rot="5400000">
            <a:off x="11015684" y="1173468"/>
            <a:ext cx="1949939" cy="275129"/>
          </a:xfrm>
          <a:prstGeom prst="rect">
            <a:avLst/>
          </a:prstGeom>
          <a:noFill/>
        </p:spPr>
        <p:txBody>
          <a:bodyPr wrap="square" rtlCol="0">
            <a:noAutofit/>
          </a:bodyPr>
          <a:lstStyle/>
          <a:p>
            <a:r>
              <a:rPr lang="en-US" sz="800">
                <a:solidFill>
                  <a:srgbClr val="012169"/>
                </a:solidFill>
              </a:rPr>
              <a:t>Proprietary business information of ADM.</a:t>
            </a:r>
          </a:p>
        </p:txBody>
      </p:sp>
      <p:sp>
        <p:nvSpPr>
          <p:cNvPr id="4" name="Title">
            <a:extLst>
              <a:ext uri="{FF2B5EF4-FFF2-40B4-BE49-F238E27FC236}">
                <a16:creationId xmlns:a16="http://schemas.microsoft.com/office/drawing/2014/main" id="{7079414E-5557-393B-F2A9-28C16C44B236}"/>
              </a:ext>
            </a:extLst>
          </p:cNvPr>
          <p:cNvSpPr>
            <a:spLocks noGrp="1"/>
          </p:cNvSpPr>
          <p:nvPr>
            <p:ph type="body" sz="quarter" idx="14" hasCustomPrompt="1"/>
          </p:nvPr>
        </p:nvSpPr>
        <p:spPr>
          <a:xfrm>
            <a:off x="7161727" y="1117098"/>
            <a:ext cx="4691157" cy="4825992"/>
          </a:xfrm>
          <a:prstGeom prst="rect">
            <a:avLst/>
          </a:prstGeom>
        </p:spPr>
        <p:txBody>
          <a:bodyPr lIns="0" tIns="0" rIns="0" bIns="0">
            <a:noAutofit/>
          </a:bodyPr>
          <a:lstStyle>
            <a:lvl1pPr marL="0" indent="0">
              <a:lnSpc>
                <a:spcPct val="100000"/>
              </a:lnSpc>
              <a:spcBef>
                <a:spcPts val="0"/>
              </a:spcBef>
              <a:buNone/>
              <a:defRPr sz="6000" b="0" i="0">
                <a:latin typeface="+mj-lt"/>
              </a:defRPr>
            </a:lvl1pPr>
          </a:lstStyle>
          <a:p>
            <a:pPr lvl="0"/>
            <a:r>
              <a:rPr lang="en-US" dirty="0"/>
              <a:t>Section Divider Font Is Sitka Text, 60pt in </a:t>
            </a:r>
            <a:br>
              <a:rPr lang="en-US" dirty="0"/>
            </a:br>
            <a:r>
              <a:rPr lang="en-US" dirty="0"/>
              <a:t>Title Case</a:t>
            </a:r>
          </a:p>
        </p:txBody>
      </p:sp>
      <p:sp>
        <p:nvSpPr>
          <p:cNvPr id="5" name="Section Header">
            <a:extLst>
              <a:ext uri="{FF2B5EF4-FFF2-40B4-BE49-F238E27FC236}">
                <a16:creationId xmlns:a16="http://schemas.microsoft.com/office/drawing/2014/main" id="{4480B45D-B967-2601-D37F-C435A00E6F75}"/>
              </a:ext>
            </a:extLst>
          </p:cNvPr>
          <p:cNvSpPr>
            <a:spLocks noGrp="1"/>
          </p:cNvSpPr>
          <p:nvPr>
            <p:ph type="body" sz="quarter" idx="15" hasCustomPrompt="1"/>
          </p:nvPr>
        </p:nvSpPr>
        <p:spPr>
          <a:xfrm>
            <a:off x="7161727" y="887494"/>
            <a:ext cx="4691157" cy="229604"/>
          </a:xfrm>
          <a:prstGeom prst="rect">
            <a:avLst/>
          </a:prstGeom>
        </p:spPr>
        <p:txBody>
          <a:bodyPr lIns="0" tIns="0" rIns="0" bIns="0">
            <a:noAutofit/>
          </a:bodyPr>
          <a:lstStyle>
            <a:lvl1pPr marL="0" indent="0">
              <a:lnSpc>
                <a:spcPct val="100000"/>
              </a:lnSpc>
              <a:spcBef>
                <a:spcPts val="0"/>
              </a:spcBef>
              <a:buNone/>
              <a:defRPr sz="1100" b="1">
                <a:solidFill>
                  <a:srgbClr val="DC582A"/>
                </a:solidFill>
                <a:latin typeface="+mn-lt"/>
              </a:defRPr>
            </a:lvl1pPr>
          </a:lstStyle>
          <a:p>
            <a:pPr lvl="0"/>
            <a:r>
              <a:rPr lang="en-US" dirty="0"/>
              <a:t>Section Header Font is Calibri Bold, 11pt</a:t>
            </a:r>
          </a:p>
        </p:txBody>
      </p:sp>
      <p:sp>
        <p:nvSpPr>
          <p:cNvPr id="2" name="Page Number">
            <a:extLst>
              <a:ext uri="{FF2B5EF4-FFF2-40B4-BE49-F238E27FC236}">
                <a16:creationId xmlns:a16="http://schemas.microsoft.com/office/drawing/2014/main" id="{358AFA5B-479B-9962-DF17-F2CF8DE03671}"/>
              </a:ext>
            </a:extLst>
          </p:cNvPr>
          <p:cNvSpPr txBox="1"/>
          <p:nvPr userDrawn="1"/>
        </p:nvSpPr>
        <p:spPr>
          <a:xfrm>
            <a:off x="11725057" y="76801"/>
            <a:ext cx="583933" cy="153888"/>
          </a:xfrm>
          <a:prstGeom prst="rect">
            <a:avLst/>
          </a:prstGeom>
          <a:noFill/>
        </p:spPr>
        <p:txBody>
          <a:bodyPr wrap="square" lIns="0" tIns="0" rIns="0" bIns="0" rtlCol="0" anchor="ctr" anchorCtr="0">
            <a:noAutofit/>
          </a:bodyPr>
          <a:lstStyle/>
          <a:p>
            <a:pPr algn="ctr"/>
            <a:fld id="{B49023F9-1F1A-4EC8-9204-C35E5AB6C15C}" type="slidenum">
              <a:rPr lang="en-US" sz="1000" smtClean="0">
                <a:solidFill>
                  <a:srgbClr val="012169"/>
                </a:solidFill>
                <a:latin typeface="+mj-lt"/>
              </a:rPr>
              <a:pPr algn="ctr"/>
              <a:t>‹#›</a:t>
            </a:fld>
            <a:endParaRPr lang="en-US" sz="1000">
              <a:solidFill>
                <a:srgbClr val="012169"/>
              </a:solidFill>
              <a:latin typeface="+mj-lt"/>
            </a:endParaRPr>
          </a:p>
        </p:txBody>
      </p:sp>
      <p:sp>
        <p:nvSpPr>
          <p:cNvPr id="3" name="Image PH">
            <a:extLst>
              <a:ext uri="{FF2B5EF4-FFF2-40B4-BE49-F238E27FC236}">
                <a16:creationId xmlns:a16="http://schemas.microsoft.com/office/drawing/2014/main" id="{60EB8657-7FFE-91AC-2BBE-CE0CFD3E4D3B}"/>
              </a:ext>
            </a:extLst>
          </p:cNvPr>
          <p:cNvSpPr>
            <a:spLocks noGrp="1"/>
          </p:cNvSpPr>
          <p:nvPr>
            <p:ph type="pic" sz="quarter" idx="16"/>
          </p:nvPr>
        </p:nvSpPr>
        <p:spPr>
          <a:xfrm>
            <a:off x="-1" y="340610"/>
            <a:ext cx="6807263" cy="6171596"/>
          </a:xfrm>
          <a:custGeom>
            <a:avLst/>
            <a:gdLst>
              <a:gd name="connsiteX0" fmla="*/ 6316941 w 6629474"/>
              <a:gd name="connsiteY0" fmla="*/ 0 h 6010409"/>
              <a:gd name="connsiteX1" fmla="*/ 6610430 w 6629474"/>
              <a:gd name="connsiteY1" fmla="*/ 414770 h 6010409"/>
              <a:gd name="connsiteX2" fmla="*/ 5657004 w 6629474"/>
              <a:gd name="connsiteY2" fmla="*/ 2726358 h 6010409"/>
              <a:gd name="connsiteX3" fmla="*/ 828099 w 6629474"/>
              <a:gd name="connsiteY3" fmla="*/ 6010409 h 6010409"/>
              <a:gd name="connsiteX4" fmla="*/ 0 w 6629474"/>
              <a:gd name="connsiteY4" fmla="*/ 6010409 h 6010409"/>
              <a:gd name="connsiteX5" fmla="*/ 0 w 6629474"/>
              <a:gd name="connsiteY5" fmla="*/ 106651 h 6010409"/>
              <a:gd name="connsiteX6" fmla="*/ 1200775 w 6629474"/>
              <a:gd name="connsiteY6" fmla="*/ 127 h 6010409"/>
              <a:gd name="connsiteX7" fmla="*/ 6316941 w 6629474"/>
              <a:gd name="connsiteY7" fmla="*/ 127 h 6010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629474" h="6010409">
                <a:moveTo>
                  <a:pt x="6316941" y="0"/>
                </a:moveTo>
                <a:cubicBezTo>
                  <a:pt x="6530098" y="0"/>
                  <a:pt x="6685168" y="218903"/>
                  <a:pt x="6610430" y="414770"/>
                </a:cubicBezTo>
                <a:lnTo>
                  <a:pt x="5657004" y="2726358"/>
                </a:lnTo>
                <a:cubicBezTo>
                  <a:pt x="4896652" y="4720537"/>
                  <a:pt x="2999969" y="6010409"/>
                  <a:pt x="828099" y="6010409"/>
                </a:cubicBezTo>
                <a:lnTo>
                  <a:pt x="0" y="6010409"/>
                </a:lnTo>
                <a:lnTo>
                  <a:pt x="0" y="106651"/>
                </a:lnTo>
                <a:cubicBezTo>
                  <a:pt x="385260" y="35635"/>
                  <a:pt x="787171" y="127"/>
                  <a:pt x="1200775" y="127"/>
                </a:cubicBezTo>
                <a:lnTo>
                  <a:pt x="6316941" y="127"/>
                </a:lnTo>
                <a:close/>
              </a:path>
            </a:pathLst>
          </a:custGeom>
          <a:pattFill prst="pct20">
            <a:fgClr>
              <a:schemeClr val="accent1"/>
            </a:fgClr>
            <a:bgClr>
              <a:schemeClr val="bg1"/>
            </a:bgClr>
          </a:pattFill>
        </p:spPr>
        <p:txBody>
          <a:bodyPr wrap="square" anchor="ctr">
            <a:noAutofit/>
          </a:bodyPr>
          <a:lstStyle>
            <a:lvl1pPr marL="0" indent="0" algn="ctr">
              <a:buNone/>
              <a:defRPr sz="2000" b="1" i="0">
                <a:solidFill>
                  <a:srgbClr val="012169"/>
                </a:solidFill>
                <a:latin typeface="Calibri" panose="020F0502020204030204" pitchFamily="34" charset="0"/>
                <a:cs typeface="Calibri" panose="020F0502020204030204" pitchFamily="34" charset="0"/>
              </a:defRPr>
            </a:lvl1pPr>
          </a:lstStyle>
          <a:p>
            <a:r>
              <a:rPr lang="en-US"/>
              <a:t>Click icon to add picture</a:t>
            </a:r>
          </a:p>
        </p:txBody>
      </p:sp>
    </p:spTree>
    <p:extLst>
      <p:ext uri="{BB962C8B-B14F-4D97-AF65-F5344CB8AC3E}">
        <p14:creationId xmlns:p14="http://schemas.microsoft.com/office/powerpoint/2010/main" val="691293663"/>
      </p:ext>
    </p:extLst>
  </p:cSld>
  <p:clrMapOvr>
    <a:masterClrMapping/>
  </p:clrMapOvr>
  <p:extLst>
    <p:ext uri="{DCECCB84-F9BA-43D5-87BE-67443E8EF086}">
      <p15:sldGuideLst xmlns:p15="http://schemas.microsoft.com/office/powerpoint/2012/main"/>
    </p:ext>
  </p:extLst>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Cover 2b">
    <p:spTree>
      <p:nvGrpSpPr>
        <p:cNvPr id="1" name=""/>
        <p:cNvGrpSpPr/>
        <p:nvPr/>
      </p:nvGrpSpPr>
      <p:grpSpPr>
        <a:xfrm>
          <a:off x="0" y="0"/>
          <a:ext cx="0" cy="0"/>
          <a:chOff x="0" y="0"/>
          <a:chExt cx="0" cy="0"/>
        </a:xfrm>
      </p:grpSpPr>
      <p:pic>
        <p:nvPicPr>
          <p:cNvPr id="7" name="Value Chain">
            <a:extLst>
              <a:ext uri="{FF2B5EF4-FFF2-40B4-BE49-F238E27FC236}">
                <a16:creationId xmlns:a16="http://schemas.microsoft.com/office/drawing/2014/main" id="{9DAC92E3-B674-9DC6-F5C5-86D905742A1A}"/>
              </a:ext>
            </a:extLst>
          </p:cNvPr>
          <p:cNvPicPr>
            <a:picLocks noChangeAspect="1"/>
          </p:cNvPicPr>
          <p:nvPr userDrawn="1"/>
        </p:nvPicPr>
        <p:blipFill>
          <a:blip r:embed="rId2"/>
          <a:stretch>
            <a:fillRect/>
          </a:stretch>
        </p:blipFill>
        <p:spPr>
          <a:xfrm>
            <a:off x="0" y="6705600"/>
            <a:ext cx="12192000" cy="152400"/>
          </a:xfrm>
          <a:prstGeom prst="rect">
            <a:avLst/>
          </a:prstGeom>
        </p:spPr>
      </p:pic>
      <p:pic>
        <p:nvPicPr>
          <p:cNvPr id="9" name="ADM Logo" descr="A green and blue logo&#10;&#10;AI-generated content may be incorrect.">
            <a:extLst>
              <a:ext uri="{FF2B5EF4-FFF2-40B4-BE49-F238E27FC236}">
                <a16:creationId xmlns:a16="http://schemas.microsoft.com/office/drawing/2014/main" id="{AF6ECD4C-1FF0-7308-8CD6-DD6DDC02D265}"/>
              </a:ext>
            </a:extLst>
          </p:cNvPr>
          <p:cNvPicPr>
            <a:picLocks noChangeAspect="1"/>
          </p:cNvPicPr>
          <p:nvPr userDrawn="1"/>
        </p:nvPicPr>
        <p:blipFill>
          <a:blip r:embed="rId3"/>
          <a:stretch>
            <a:fillRect/>
          </a:stretch>
        </p:blipFill>
        <p:spPr>
          <a:xfrm>
            <a:off x="10201177" y="744423"/>
            <a:ext cx="1296341" cy="967419"/>
          </a:xfrm>
          <a:prstGeom prst="rect">
            <a:avLst/>
          </a:prstGeom>
        </p:spPr>
      </p:pic>
      <p:sp>
        <p:nvSpPr>
          <p:cNvPr id="18" name="Shape Fill">
            <a:extLst>
              <a:ext uri="{FF2B5EF4-FFF2-40B4-BE49-F238E27FC236}">
                <a16:creationId xmlns:a16="http://schemas.microsoft.com/office/drawing/2014/main" id="{935CBF01-E448-095A-71E3-25806029DA3D}"/>
              </a:ext>
            </a:extLst>
          </p:cNvPr>
          <p:cNvSpPr/>
          <p:nvPr/>
        </p:nvSpPr>
        <p:spPr>
          <a:xfrm>
            <a:off x="0" y="506213"/>
            <a:ext cx="7832965" cy="5700250"/>
          </a:xfrm>
          <a:custGeom>
            <a:avLst/>
            <a:gdLst>
              <a:gd name="connsiteX0" fmla="*/ 7610413 w 7832965"/>
              <a:gd name="connsiteY0" fmla="*/ 0 h 5700250"/>
              <a:gd name="connsiteX1" fmla="*/ 3357453 w 7832965"/>
              <a:gd name="connsiteY1" fmla="*/ 0 h 5700250"/>
              <a:gd name="connsiteX2" fmla="*/ 3331472 w 7832965"/>
              <a:gd name="connsiteY2" fmla="*/ 127 h 5700250"/>
              <a:gd name="connsiteX3" fmla="*/ 2782078 w 7832965"/>
              <a:gd name="connsiteY3" fmla="*/ 127 h 5700250"/>
              <a:gd name="connsiteX4" fmla="*/ 1690513 w 7832965"/>
              <a:gd name="connsiteY4" fmla="*/ 125670 h 5700250"/>
              <a:gd name="connsiteX5" fmla="*/ 687155 w 7832965"/>
              <a:gd name="connsiteY5" fmla="*/ 486465 h 5700250"/>
              <a:gd name="connsiteX6" fmla="*/ 0 w 7832965"/>
              <a:gd name="connsiteY6" fmla="*/ 901606 h 5700250"/>
              <a:gd name="connsiteX7" fmla="*/ 0 w 7832965"/>
              <a:gd name="connsiteY7" fmla="*/ 5700250 h 5700250"/>
              <a:gd name="connsiteX8" fmla="*/ 2656104 w 7832965"/>
              <a:gd name="connsiteY8" fmla="*/ 5700250 h 5700250"/>
              <a:gd name="connsiteX9" fmla="*/ 3747669 w 7832965"/>
              <a:gd name="connsiteY9" fmla="*/ 5574707 h 5700250"/>
              <a:gd name="connsiteX10" fmla="*/ 4751027 w 7832965"/>
              <a:gd name="connsiteY10" fmla="*/ 5213913 h 5700250"/>
              <a:gd name="connsiteX11" fmla="*/ 5744373 w 7832965"/>
              <a:gd name="connsiteY11" fmla="*/ 4546037 h 5700250"/>
              <a:gd name="connsiteX12" fmla="*/ 5751090 w 7832965"/>
              <a:gd name="connsiteY12" fmla="*/ 4540083 h 5700250"/>
              <a:gd name="connsiteX13" fmla="*/ 5884034 w 7832965"/>
              <a:gd name="connsiteY13" fmla="*/ 4422014 h 5700250"/>
              <a:gd name="connsiteX14" fmla="*/ 5884034 w 7832965"/>
              <a:gd name="connsiteY14" fmla="*/ 4411373 h 5700250"/>
              <a:gd name="connsiteX15" fmla="*/ 6786892 w 7832965"/>
              <a:gd name="connsiteY15" fmla="*/ 2996445 h 5700250"/>
              <a:gd name="connsiteX16" fmla="*/ 6982062 w 7832965"/>
              <a:gd name="connsiteY16" fmla="*/ 2485530 h 5700250"/>
              <a:gd name="connsiteX17" fmla="*/ 6992455 w 7832965"/>
              <a:gd name="connsiteY17" fmla="*/ 2459433 h 5700250"/>
              <a:gd name="connsiteX18" fmla="*/ 7819398 w 7832965"/>
              <a:gd name="connsiteY18" fmla="*/ 294793 h 5700250"/>
              <a:gd name="connsiteX19" fmla="*/ 7610413 w 7832965"/>
              <a:gd name="connsiteY19" fmla="*/ 0 h 5700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832965" h="5700250">
                <a:moveTo>
                  <a:pt x="7610413" y="0"/>
                </a:moveTo>
                <a:lnTo>
                  <a:pt x="3357453" y="0"/>
                </a:lnTo>
                <a:cubicBezTo>
                  <a:pt x="3348835" y="0"/>
                  <a:pt x="3340217" y="127"/>
                  <a:pt x="3331472" y="127"/>
                </a:cubicBezTo>
                <a:lnTo>
                  <a:pt x="2782078" y="127"/>
                </a:lnTo>
                <a:cubicBezTo>
                  <a:pt x="2412773" y="127"/>
                  <a:pt x="2045496" y="42312"/>
                  <a:pt x="1690513" y="125670"/>
                </a:cubicBezTo>
                <a:cubicBezTo>
                  <a:pt x="1342626" y="207254"/>
                  <a:pt x="1005005" y="328617"/>
                  <a:pt x="687155" y="486465"/>
                </a:cubicBezTo>
                <a:cubicBezTo>
                  <a:pt x="441670" y="604660"/>
                  <a:pt x="211774" y="743759"/>
                  <a:pt x="0" y="901606"/>
                </a:cubicBezTo>
                <a:lnTo>
                  <a:pt x="0" y="5700250"/>
                </a:lnTo>
                <a:lnTo>
                  <a:pt x="2656104" y="5700250"/>
                </a:lnTo>
                <a:cubicBezTo>
                  <a:pt x="3025408" y="5700250"/>
                  <a:pt x="3392685" y="5658065"/>
                  <a:pt x="3747669" y="5574707"/>
                </a:cubicBezTo>
                <a:cubicBezTo>
                  <a:pt x="4095555" y="5493123"/>
                  <a:pt x="4433176" y="5371760"/>
                  <a:pt x="4751027" y="5213913"/>
                </a:cubicBezTo>
                <a:cubicBezTo>
                  <a:pt x="5120331" y="5036049"/>
                  <a:pt x="5454531" y="4811313"/>
                  <a:pt x="5744373" y="4546037"/>
                </a:cubicBezTo>
                <a:cubicBezTo>
                  <a:pt x="5746654" y="4544137"/>
                  <a:pt x="5748935" y="4542110"/>
                  <a:pt x="5751090" y="4540083"/>
                </a:cubicBezTo>
                <a:lnTo>
                  <a:pt x="5884034" y="4422014"/>
                </a:lnTo>
                <a:lnTo>
                  <a:pt x="5884034" y="4411373"/>
                </a:lnTo>
                <a:cubicBezTo>
                  <a:pt x="6275771" y="4015487"/>
                  <a:pt x="6579173" y="3540297"/>
                  <a:pt x="6786892" y="2996445"/>
                </a:cubicBezTo>
                <a:lnTo>
                  <a:pt x="6982062" y="2485530"/>
                </a:lnTo>
                <a:cubicBezTo>
                  <a:pt x="6985484" y="2476789"/>
                  <a:pt x="6989033" y="2468301"/>
                  <a:pt x="6992455" y="2459433"/>
                </a:cubicBezTo>
                <a:lnTo>
                  <a:pt x="7819398" y="294793"/>
                </a:lnTo>
                <a:cubicBezTo>
                  <a:pt x="7872627" y="155567"/>
                  <a:pt x="7762241" y="0"/>
                  <a:pt x="7610413" y="0"/>
                </a:cubicBezTo>
                <a:close/>
              </a:path>
            </a:pathLst>
          </a:custGeom>
          <a:solidFill>
            <a:schemeClr val="accent6"/>
          </a:solidFill>
          <a:ln w="12669" cap="flat">
            <a:noFill/>
            <a:prstDash val="solid"/>
            <a:miter/>
          </a:ln>
        </p:spPr>
        <p:txBody>
          <a:bodyPr rtlCol="0" anchor="ctr">
            <a:noAutofit/>
          </a:bodyPr>
          <a:lstStyle/>
          <a:p>
            <a:endParaRPr lang="en-US"/>
          </a:p>
        </p:txBody>
      </p:sp>
      <p:sp>
        <p:nvSpPr>
          <p:cNvPr id="16" name="Image PH">
            <a:extLst>
              <a:ext uri="{FF2B5EF4-FFF2-40B4-BE49-F238E27FC236}">
                <a16:creationId xmlns:a16="http://schemas.microsoft.com/office/drawing/2014/main" id="{0DF2FA53-B692-0932-81A9-3639F497FC5F}"/>
              </a:ext>
            </a:extLst>
          </p:cNvPr>
          <p:cNvSpPr>
            <a:spLocks noGrp="1"/>
          </p:cNvSpPr>
          <p:nvPr>
            <p:ph type="pic" sz="quarter" idx="14"/>
          </p:nvPr>
        </p:nvSpPr>
        <p:spPr>
          <a:xfrm>
            <a:off x="-1" y="913842"/>
            <a:ext cx="7252622" cy="4911654"/>
          </a:xfrm>
          <a:custGeom>
            <a:avLst/>
            <a:gdLst>
              <a:gd name="connsiteX0" fmla="*/ 2780222 w 7252622"/>
              <a:gd name="connsiteY0" fmla="*/ 0 h 4911654"/>
              <a:gd name="connsiteX1" fmla="*/ 7030217 w 7252622"/>
              <a:gd name="connsiteY1" fmla="*/ 0 h 4911654"/>
              <a:gd name="connsiteX2" fmla="*/ 7239063 w 7252622"/>
              <a:gd name="connsiteY2" fmla="*/ 294976 h 4911654"/>
              <a:gd name="connsiteX3" fmla="*/ 6412671 w 7252622"/>
              <a:gd name="connsiteY3" fmla="*/ 2460961 h 4911654"/>
              <a:gd name="connsiteX4" fmla="*/ 5484453 w 7252622"/>
              <a:gd name="connsiteY4" fmla="*/ 3850148 h 4911654"/>
              <a:gd name="connsiteX5" fmla="*/ 5484453 w 7252622"/>
              <a:gd name="connsiteY5" fmla="*/ 3850781 h 4911654"/>
              <a:gd name="connsiteX6" fmla="*/ 5477108 w 7252622"/>
              <a:gd name="connsiteY6" fmla="*/ 3857246 h 4911654"/>
              <a:gd name="connsiteX7" fmla="*/ 4573966 w 7252622"/>
              <a:gd name="connsiteY7" fmla="*/ 4465451 h 4911654"/>
              <a:gd name="connsiteX8" fmla="*/ 2654332 w 7252622"/>
              <a:gd name="connsiteY8" fmla="*/ 4911654 h 4911654"/>
              <a:gd name="connsiteX9" fmla="*/ 2475502 w 7252622"/>
              <a:gd name="connsiteY9" fmla="*/ 4911654 h 4911654"/>
              <a:gd name="connsiteX10" fmla="*/ 0 w 7252622"/>
              <a:gd name="connsiteY10" fmla="*/ 4911654 h 4911654"/>
              <a:gd name="connsiteX11" fmla="*/ 0 w 7252622"/>
              <a:gd name="connsiteY11" fmla="*/ 1015999 h 4911654"/>
              <a:gd name="connsiteX12" fmla="*/ 860587 w 7252622"/>
              <a:gd name="connsiteY12" fmla="*/ 446203 h 4911654"/>
              <a:gd name="connsiteX13" fmla="*/ 2780222 w 7252622"/>
              <a:gd name="connsiteY13" fmla="*/ 0 h 49116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252622" h="4911654">
                <a:moveTo>
                  <a:pt x="2780222" y="0"/>
                </a:moveTo>
                <a:lnTo>
                  <a:pt x="7030217" y="0"/>
                </a:lnTo>
                <a:cubicBezTo>
                  <a:pt x="7181944" y="0"/>
                  <a:pt x="7292256" y="155664"/>
                  <a:pt x="7239063" y="294976"/>
                </a:cubicBezTo>
                <a:lnTo>
                  <a:pt x="6412671" y="2460961"/>
                </a:lnTo>
                <a:cubicBezTo>
                  <a:pt x="6199266" y="3020489"/>
                  <a:pt x="5881375" y="3483044"/>
                  <a:pt x="5484453" y="3850148"/>
                </a:cubicBezTo>
                <a:lnTo>
                  <a:pt x="5484453" y="3850781"/>
                </a:lnTo>
                <a:cubicBezTo>
                  <a:pt x="5482047" y="3852936"/>
                  <a:pt x="5479514" y="3855091"/>
                  <a:pt x="5477108" y="3857246"/>
                </a:cubicBezTo>
                <a:cubicBezTo>
                  <a:pt x="5209370" y="4103418"/>
                  <a:pt x="4905536" y="4305731"/>
                  <a:pt x="4573966" y="4465451"/>
                </a:cubicBezTo>
                <a:cubicBezTo>
                  <a:pt x="3994922" y="4753455"/>
                  <a:pt x="3341535" y="4911654"/>
                  <a:pt x="2654332" y="4911654"/>
                </a:cubicBezTo>
                <a:cubicBezTo>
                  <a:pt x="2654332" y="4911654"/>
                  <a:pt x="2475502" y="4911654"/>
                  <a:pt x="2475502" y="4911654"/>
                </a:cubicBezTo>
                <a:lnTo>
                  <a:pt x="0" y="4911654"/>
                </a:lnTo>
                <a:lnTo>
                  <a:pt x="0" y="1015999"/>
                </a:lnTo>
                <a:cubicBezTo>
                  <a:pt x="257226" y="787193"/>
                  <a:pt x="546368" y="597557"/>
                  <a:pt x="860587" y="446203"/>
                </a:cubicBezTo>
                <a:cubicBezTo>
                  <a:pt x="1439631" y="158199"/>
                  <a:pt x="2093018" y="0"/>
                  <a:pt x="2780222" y="0"/>
                </a:cubicBezTo>
                <a:close/>
              </a:path>
            </a:pathLst>
          </a:custGeom>
          <a:pattFill prst="pct20">
            <a:fgClr>
              <a:schemeClr val="accent1"/>
            </a:fgClr>
            <a:bgClr>
              <a:schemeClr val="bg1"/>
            </a:bgClr>
          </a:pattFill>
        </p:spPr>
        <p:txBody>
          <a:bodyPr wrap="square" anchor="ctr">
            <a:noAutofit/>
          </a:bodyPr>
          <a:lstStyle>
            <a:lvl1pPr marL="0" indent="0" algn="ctr">
              <a:buNone/>
              <a:defRPr b="1"/>
            </a:lvl1pPr>
          </a:lstStyle>
          <a:p>
            <a:r>
              <a:rPr lang="en-US"/>
              <a:t>Click icon to add picture</a:t>
            </a:r>
          </a:p>
        </p:txBody>
      </p:sp>
      <p:sp>
        <p:nvSpPr>
          <p:cNvPr id="2" name="Date">
            <a:extLst>
              <a:ext uri="{FF2B5EF4-FFF2-40B4-BE49-F238E27FC236}">
                <a16:creationId xmlns:a16="http://schemas.microsoft.com/office/drawing/2014/main" id="{251A868C-1562-9510-57EE-DE6088646E8E}"/>
              </a:ext>
            </a:extLst>
          </p:cNvPr>
          <p:cNvSpPr>
            <a:spLocks noGrp="1"/>
          </p:cNvSpPr>
          <p:nvPr>
            <p:ph type="body" sz="quarter" idx="13" hasCustomPrompt="1"/>
          </p:nvPr>
        </p:nvSpPr>
        <p:spPr>
          <a:xfrm>
            <a:off x="7319962" y="5773738"/>
            <a:ext cx="4129193" cy="246221"/>
          </a:xfrm>
          <a:prstGeom prst="rect">
            <a:avLst/>
          </a:prstGeom>
        </p:spPr>
        <p:txBody>
          <a:bodyPr wrap="square" lIns="0" tIns="0" rIns="0" bIns="0">
            <a:noAutofit/>
          </a:bodyPr>
          <a:lstStyle>
            <a:lvl1pPr marL="0" indent="0">
              <a:lnSpc>
                <a:spcPct val="100000"/>
              </a:lnSpc>
              <a:spcBef>
                <a:spcPts val="0"/>
              </a:spcBef>
              <a:buNone/>
              <a:defRPr sz="1600">
                <a:latin typeface="+mn-lt"/>
              </a:defRPr>
            </a:lvl1pPr>
          </a:lstStyle>
          <a:p>
            <a:pPr lvl="0"/>
            <a:r>
              <a:rPr lang="en-US"/>
              <a:t>Date Font is Calibri, 16pt</a:t>
            </a:r>
          </a:p>
        </p:txBody>
      </p:sp>
      <p:sp>
        <p:nvSpPr>
          <p:cNvPr id="3" name="Title">
            <a:extLst>
              <a:ext uri="{FF2B5EF4-FFF2-40B4-BE49-F238E27FC236}">
                <a16:creationId xmlns:a16="http://schemas.microsoft.com/office/drawing/2014/main" id="{A00D5AC5-69EA-B3C0-924B-3BBA929F804A}"/>
              </a:ext>
            </a:extLst>
          </p:cNvPr>
          <p:cNvSpPr>
            <a:spLocks noGrp="1"/>
          </p:cNvSpPr>
          <p:nvPr>
            <p:ph type="body" sz="quarter" idx="32" hasCustomPrompt="1"/>
          </p:nvPr>
        </p:nvSpPr>
        <p:spPr>
          <a:xfrm>
            <a:off x="7319962" y="3830717"/>
            <a:ext cx="4129193" cy="1699274"/>
          </a:xfrm>
          <a:prstGeom prst="rect">
            <a:avLst/>
          </a:prstGeom>
        </p:spPr>
        <p:txBody>
          <a:bodyPr wrap="square" lIns="0" tIns="0" rIns="0" bIns="0">
            <a:noAutofit/>
          </a:bodyPr>
          <a:lstStyle>
            <a:lvl1pPr marL="0" indent="0">
              <a:lnSpc>
                <a:spcPct val="100000"/>
              </a:lnSpc>
              <a:spcBef>
                <a:spcPts val="0"/>
              </a:spcBef>
              <a:buNone/>
              <a:defRPr sz="3600" b="1" i="0">
                <a:solidFill>
                  <a:srgbClr val="012169"/>
                </a:solidFill>
                <a:latin typeface="+mj-lt"/>
              </a:defRPr>
            </a:lvl1pPr>
          </a:lstStyle>
          <a:p>
            <a:pPr lvl="0"/>
            <a:r>
              <a:rPr lang="en-US"/>
              <a:t>Title Font is Sitka Text Bold, </a:t>
            </a:r>
            <a:br>
              <a:rPr lang="en-US"/>
            </a:br>
            <a:r>
              <a:rPr lang="en-US"/>
              <a:t>36pt in Title Case</a:t>
            </a:r>
          </a:p>
        </p:txBody>
      </p:sp>
      <p:sp>
        <p:nvSpPr>
          <p:cNvPr id="4" name="Section Header">
            <a:extLst>
              <a:ext uri="{FF2B5EF4-FFF2-40B4-BE49-F238E27FC236}">
                <a16:creationId xmlns:a16="http://schemas.microsoft.com/office/drawing/2014/main" id="{BDFEAA1F-3018-BF7B-52DF-091D95C7A93A}"/>
              </a:ext>
            </a:extLst>
          </p:cNvPr>
          <p:cNvSpPr>
            <a:spLocks noGrp="1"/>
          </p:cNvSpPr>
          <p:nvPr>
            <p:ph type="body" sz="quarter" idx="33" hasCustomPrompt="1"/>
          </p:nvPr>
        </p:nvSpPr>
        <p:spPr>
          <a:xfrm>
            <a:off x="7319962" y="3613174"/>
            <a:ext cx="4129193" cy="169277"/>
          </a:xfrm>
          <a:prstGeom prst="rect">
            <a:avLst/>
          </a:prstGeom>
        </p:spPr>
        <p:txBody>
          <a:bodyPr lIns="0" tIns="0" rIns="0" bIns="0">
            <a:noAutofit/>
          </a:bodyPr>
          <a:lstStyle>
            <a:lvl1pPr marL="0" indent="0">
              <a:lnSpc>
                <a:spcPct val="100000"/>
              </a:lnSpc>
              <a:spcBef>
                <a:spcPts val="0"/>
              </a:spcBef>
              <a:buNone/>
              <a:defRPr sz="1100" b="1">
                <a:solidFill>
                  <a:srgbClr val="DC582A"/>
                </a:solidFill>
                <a:latin typeface="+mn-lt"/>
              </a:defRPr>
            </a:lvl1pPr>
          </a:lstStyle>
          <a:p>
            <a:pPr lvl="0"/>
            <a:r>
              <a:rPr lang="en-US" dirty="0"/>
              <a:t>Section Header Font is Calibri Bold, 11pt</a:t>
            </a:r>
          </a:p>
        </p:txBody>
      </p:sp>
    </p:spTree>
    <p:extLst>
      <p:ext uri="{BB962C8B-B14F-4D97-AF65-F5344CB8AC3E}">
        <p14:creationId xmlns:p14="http://schemas.microsoft.com/office/powerpoint/2010/main" val="1328428196"/>
      </p:ext>
    </p:extLst>
  </p:cSld>
  <p:clrMapOvr>
    <a:masterClrMapping/>
  </p:clrMapOvr>
  <p:extLst>
    <p:ext uri="{DCECCB84-F9BA-43D5-87BE-67443E8EF086}">
      <p15:sldGuideLst xmlns:p15="http://schemas.microsoft.com/office/powerpoint/2012/main"/>
    </p:ext>
  </p:extLst>
</p:sldLayout>
</file>

<file path=ppt/slideLayouts/slideLayout30.xml><?xml version="1.0" encoding="utf-8"?>
<p:sldLayout xmlns:a="http://schemas.openxmlformats.org/drawingml/2006/main" xmlns:r="http://schemas.openxmlformats.org/officeDocument/2006/relationships" xmlns:p="http://schemas.openxmlformats.org/presentationml/2006/main" preserve="1" userDrawn="1">
  <p:cSld name="Divider 1b">
    <p:spTree>
      <p:nvGrpSpPr>
        <p:cNvPr id="1" name=""/>
        <p:cNvGrpSpPr/>
        <p:nvPr/>
      </p:nvGrpSpPr>
      <p:grpSpPr>
        <a:xfrm>
          <a:off x="0" y="0"/>
          <a:ext cx="0" cy="0"/>
          <a:chOff x="0" y="0"/>
          <a:chExt cx="0" cy="0"/>
        </a:xfrm>
      </p:grpSpPr>
      <p:sp>
        <p:nvSpPr>
          <p:cNvPr id="24" name="Corner Shape">
            <a:extLst>
              <a:ext uri="{FF2B5EF4-FFF2-40B4-BE49-F238E27FC236}">
                <a16:creationId xmlns:a16="http://schemas.microsoft.com/office/drawing/2014/main" id="{21F35DEA-CF26-AA7C-19FF-D8AD78505CA7}"/>
              </a:ext>
            </a:extLst>
          </p:cNvPr>
          <p:cNvSpPr/>
          <p:nvPr/>
        </p:nvSpPr>
        <p:spPr>
          <a:xfrm>
            <a:off x="8478918" y="5169788"/>
            <a:ext cx="3715876" cy="1690969"/>
          </a:xfrm>
          <a:custGeom>
            <a:avLst/>
            <a:gdLst>
              <a:gd name="connsiteX0" fmla="*/ 0 w 3715876"/>
              <a:gd name="connsiteY0" fmla="*/ 1690969 h 1690969"/>
              <a:gd name="connsiteX1" fmla="*/ 3715877 w 3715876"/>
              <a:gd name="connsiteY1" fmla="*/ 1690969 h 1690969"/>
              <a:gd name="connsiteX2" fmla="*/ 3715877 w 3715876"/>
              <a:gd name="connsiteY2" fmla="*/ 0 h 1690969"/>
              <a:gd name="connsiteX3" fmla="*/ 0 w 3715876"/>
              <a:gd name="connsiteY3" fmla="*/ 1690969 h 1690969"/>
            </a:gdLst>
            <a:ahLst/>
            <a:cxnLst>
              <a:cxn ang="0">
                <a:pos x="connsiteX0" y="connsiteY0"/>
              </a:cxn>
              <a:cxn ang="0">
                <a:pos x="connsiteX1" y="connsiteY1"/>
              </a:cxn>
              <a:cxn ang="0">
                <a:pos x="connsiteX2" y="connsiteY2"/>
              </a:cxn>
              <a:cxn ang="0">
                <a:pos x="connsiteX3" y="connsiteY3"/>
              </a:cxn>
            </a:cxnLst>
            <a:rect l="l" t="t" r="r" b="b"/>
            <a:pathLst>
              <a:path w="3715876" h="1690969">
                <a:moveTo>
                  <a:pt x="0" y="1690969"/>
                </a:moveTo>
                <a:lnTo>
                  <a:pt x="3715877" y="1690969"/>
                </a:lnTo>
                <a:lnTo>
                  <a:pt x="3715877" y="0"/>
                </a:lnTo>
                <a:cubicBezTo>
                  <a:pt x="2817126" y="1057916"/>
                  <a:pt x="1476356" y="1690969"/>
                  <a:pt x="0" y="1690969"/>
                </a:cubicBezTo>
                <a:close/>
              </a:path>
            </a:pathLst>
          </a:custGeom>
          <a:solidFill>
            <a:srgbClr val="A3D300"/>
          </a:solidFill>
          <a:ln w="12678" cap="flat">
            <a:noFill/>
            <a:prstDash val="solid"/>
            <a:miter/>
          </a:ln>
        </p:spPr>
        <p:txBody>
          <a:bodyPr rtlCol="0" anchor="ctr">
            <a:noAutofit/>
          </a:bodyPr>
          <a:lstStyle/>
          <a:p>
            <a:endParaRPr lang="en-US"/>
          </a:p>
        </p:txBody>
      </p:sp>
      <p:sp>
        <p:nvSpPr>
          <p:cNvPr id="7" name="Proprietary Statement">
            <a:extLst>
              <a:ext uri="{FF2B5EF4-FFF2-40B4-BE49-F238E27FC236}">
                <a16:creationId xmlns:a16="http://schemas.microsoft.com/office/drawing/2014/main" id="{8CE268BD-BAC8-95CA-395D-65B57FEAFA17}"/>
              </a:ext>
            </a:extLst>
          </p:cNvPr>
          <p:cNvSpPr txBox="1"/>
          <p:nvPr userDrawn="1"/>
        </p:nvSpPr>
        <p:spPr>
          <a:xfrm rot="5400000">
            <a:off x="11015684" y="1173468"/>
            <a:ext cx="1949939" cy="275129"/>
          </a:xfrm>
          <a:prstGeom prst="rect">
            <a:avLst/>
          </a:prstGeom>
          <a:noFill/>
        </p:spPr>
        <p:txBody>
          <a:bodyPr wrap="square" rtlCol="0">
            <a:noAutofit/>
          </a:bodyPr>
          <a:lstStyle/>
          <a:p>
            <a:r>
              <a:rPr lang="en-US" sz="800">
                <a:solidFill>
                  <a:srgbClr val="012169"/>
                </a:solidFill>
              </a:rPr>
              <a:t>Proprietary business information of ADM.</a:t>
            </a:r>
          </a:p>
        </p:txBody>
      </p:sp>
      <p:sp>
        <p:nvSpPr>
          <p:cNvPr id="4" name="Title">
            <a:extLst>
              <a:ext uri="{FF2B5EF4-FFF2-40B4-BE49-F238E27FC236}">
                <a16:creationId xmlns:a16="http://schemas.microsoft.com/office/drawing/2014/main" id="{7079414E-5557-393B-F2A9-28C16C44B236}"/>
              </a:ext>
            </a:extLst>
          </p:cNvPr>
          <p:cNvSpPr>
            <a:spLocks noGrp="1"/>
          </p:cNvSpPr>
          <p:nvPr>
            <p:ph type="body" sz="quarter" idx="14" hasCustomPrompt="1"/>
          </p:nvPr>
        </p:nvSpPr>
        <p:spPr>
          <a:xfrm>
            <a:off x="7161727" y="1117098"/>
            <a:ext cx="4691157" cy="4825992"/>
          </a:xfrm>
          <a:prstGeom prst="rect">
            <a:avLst/>
          </a:prstGeom>
        </p:spPr>
        <p:txBody>
          <a:bodyPr lIns="0" tIns="0" rIns="0" bIns="0">
            <a:noAutofit/>
          </a:bodyPr>
          <a:lstStyle>
            <a:lvl1pPr marL="0" indent="0">
              <a:lnSpc>
                <a:spcPct val="100000"/>
              </a:lnSpc>
              <a:spcBef>
                <a:spcPts val="0"/>
              </a:spcBef>
              <a:buNone/>
              <a:defRPr sz="6000" b="0" i="0">
                <a:latin typeface="+mj-lt"/>
              </a:defRPr>
            </a:lvl1pPr>
          </a:lstStyle>
          <a:p>
            <a:pPr lvl="0"/>
            <a:r>
              <a:rPr lang="en-US" dirty="0"/>
              <a:t>Section Divider Font Is Sitka Text, 60pt in </a:t>
            </a:r>
            <a:br>
              <a:rPr lang="en-US" dirty="0"/>
            </a:br>
            <a:r>
              <a:rPr lang="en-US" dirty="0"/>
              <a:t>Title Case</a:t>
            </a:r>
          </a:p>
        </p:txBody>
      </p:sp>
      <p:sp>
        <p:nvSpPr>
          <p:cNvPr id="5" name="Section Header">
            <a:extLst>
              <a:ext uri="{FF2B5EF4-FFF2-40B4-BE49-F238E27FC236}">
                <a16:creationId xmlns:a16="http://schemas.microsoft.com/office/drawing/2014/main" id="{4480B45D-B967-2601-D37F-C435A00E6F75}"/>
              </a:ext>
            </a:extLst>
          </p:cNvPr>
          <p:cNvSpPr>
            <a:spLocks noGrp="1"/>
          </p:cNvSpPr>
          <p:nvPr>
            <p:ph type="body" sz="quarter" idx="15" hasCustomPrompt="1"/>
          </p:nvPr>
        </p:nvSpPr>
        <p:spPr>
          <a:xfrm>
            <a:off x="7161727" y="887494"/>
            <a:ext cx="4691157" cy="229604"/>
          </a:xfrm>
          <a:prstGeom prst="rect">
            <a:avLst/>
          </a:prstGeom>
        </p:spPr>
        <p:txBody>
          <a:bodyPr lIns="0" tIns="0" rIns="0" bIns="0">
            <a:noAutofit/>
          </a:bodyPr>
          <a:lstStyle>
            <a:lvl1pPr marL="0" indent="0">
              <a:lnSpc>
                <a:spcPct val="100000"/>
              </a:lnSpc>
              <a:spcBef>
                <a:spcPts val="0"/>
              </a:spcBef>
              <a:buNone/>
              <a:defRPr sz="1100" b="1">
                <a:solidFill>
                  <a:srgbClr val="DC582A"/>
                </a:solidFill>
                <a:latin typeface="+mn-lt"/>
              </a:defRPr>
            </a:lvl1pPr>
          </a:lstStyle>
          <a:p>
            <a:pPr lvl="0"/>
            <a:r>
              <a:rPr lang="en-US" dirty="0"/>
              <a:t>Section Header Font is Calibri Bold, 11pt</a:t>
            </a:r>
          </a:p>
        </p:txBody>
      </p:sp>
      <p:sp>
        <p:nvSpPr>
          <p:cNvPr id="2" name="Page Number">
            <a:extLst>
              <a:ext uri="{FF2B5EF4-FFF2-40B4-BE49-F238E27FC236}">
                <a16:creationId xmlns:a16="http://schemas.microsoft.com/office/drawing/2014/main" id="{358AFA5B-479B-9962-DF17-F2CF8DE03671}"/>
              </a:ext>
            </a:extLst>
          </p:cNvPr>
          <p:cNvSpPr txBox="1"/>
          <p:nvPr userDrawn="1"/>
        </p:nvSpPr>
        <p:spPr>
          <a:xfrm>
            <a:off x="11725057" y="76801"/>
            <a:ext cx="583933" cy="153888"/>
          </a:xfrm>
          <a:prstGeom prst="rect">
            <a:avLst/>
          </a:prstGeom>
          <a:noFill/>
        </p:spPr>
        <p:txBody>
          <a:bodyPr wrap="square" lIns="0" tIns="0" rIns="0" bIns="0" rtlCol="0" anchor="ctr" anchorCtr="0">
            <a:noAutofit/>
          </a:bodyPr>
          <a:lstStyle/>
          <a:p>
            <a:pPr algn="ctr"/>
            <a:fld id="{B49023F9-1F1A-4EC8-9204-C35E5AB6C15C}" type="slidenum">
              <a:rPr lang="en-US" sz="1000" smtClean="0">
                <a:solidFill>
                  <a:srgbClr val="012169"/>
                </a:solidFill>
                <a:latin typeface="+mj-lt"/>
              </a:rPr>
              <a:pPr algn="ctr"/>
              <a:t>‹#›</a:t>
            </a:fld>
            <a:endParaRPr lang="en-US" sz="1000">
              <a:solidFill>
                <a:srgbClr val="012169"/>
              </a:solidFill>
              <a:latin typeface="+mj-lt"/>
            </a:endParaRPr>
          </a:p>
        </p:txBody>
      </p:sp>
      <p:sp>
        <p:nvSpPr>
          <p:cNvPr id="3" name="Image PH">
            <a:extLst>
              <a:ext uri="{FF2B5EF4-FFF2-40B4-BE49-F238E27FC236}">
                <a16:creationId xmlns:a16="http://schemas.microsoft.com/office/drawing/2014/main" id="{60EB8657-7FFE-91AC-2BBE-CE0CFD3E4D3B}"/>
              </a:ext>
            </a:extLst>
          </p:cNvPr>
          <p:cNvSpPr>
            <a:spLocks noGrp="1"/>
          </p:cNvSpPr>
          <p:nvPr>
            <p:ph type="pic" sz="quarter" idx="16"/>
          </p:nvPr>
        </p:nvSpPr>
        <p:spPr>
          <a:xfrm>
            <a:off x="-1" y="340610"/>
            <a:ext cx="6807263" cy="6171596"/>
          </a:xfrm>
          <a:custGeom>
            <a:avLst/>
            <a:gdLst>
              <a:gd name="connsiteX0" fmla="*/ 6316941 w 6629474"/>
              <a:gd name="connsiteY0" fmla="*/ 0 h 6010409"/>
              <a:gd name="connsiteX1" fmla="*/ 6610430 w 6629474"/>
              <a:gd name="connsiteY1" fmla="*/ 414770 h 6010409"/>
              <a:gd name="connsiteX2" fmla="*/ 5657004 w 6629474"/>
              <a:gd name="connsiteY2" fmla="*/ 2726358 h 6010409"/>
              <a:gd name="connsiteX3" fmla="*/ 828099 w 6629474"/>
              <a:gd name="connsiteY3" fmla="*/ 6010409 h 6010409"/>
              <a:gd name="connsiteX4" fmla="*/ 0 w 6629474"/>
              <a:gd name="connsiteY4" fmla="*/ 6010409 h 6010409"/>
              <a:gd name="connsiteX5" fmla="*/ 0 w 6629474"/>
              <a:gd name="connsiteY5" fmla="*/ 106651 h 6010409"/>
              <a:gd name="connsiteX6" fmla="*/ 1200775 w 6629474"/>
              <a:gd name="connsiteY6" fmla="*/ 127 h 6010409"/>
              <a:gd name="connsiteX7" fmla="*/ 6316941 w 6629474"/>
              <a:gd name="connsiteY7" fmla="*/ 127 h 6010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629474" h="6010409">
                <a:moveTo>
                  <a:pt x="6316941" y="0"/>
                </a:moveTo>
                <a:cubicBezTo>
                  <a:pt x="6530098" y="0"/>
                  <a:pt x="6685168" y="218903"/>
                  <a:pt x="6610430" y="414770"/>
                </a:cubicBezTo>
                <a:lnTo>
                  <a:pt x="5657004" y="2726358"/>
                </a:lnTo>
                <a:cubicBezTo>
                  <a:pt x="4896652" y="4720537"/>
                  <a:pt x="2999969" y="6010409"/>
                  <a:pt x="828099" y="6010409"/>
                </a:cubicBezTo>
                <a:lnTo>
                  <a:pt x="0" y="6010409"/>
                </a:lnTo>
                <a:lnTo>
                  <a:pt x="0" y="106651"/>
                </a:lnTo>
                <a:cubicBezTo>
                  <a:pt x="385260" y="35635"/>
                  <a:pt x="787171" y="127"/>
                  <a:pt x="1200775" y="127"/>
                </a:cubicBezTo>
                <a:lnTo>
                  <a:pt x="6316941" y="127"/>
                </a:lnTo>
                <a:close/>
              </a:path>
            </a:pathLst>
          </a:custGeom>
          <a:pattFill prst="pct20">
            <a:fgClr>
              <a:schemeClr val="accent1"/>
            </a:fgClr>
            <a:bgClr>
              <a:schemeClr val="bg1"/>
            </a:bgClr>
          </a:pattFill>
        </p:spPr>
        <p:txBody>
          <a:bodyPr wrap="square" anchor="ctr">
            <a:noAutofit/>
          </a:bodyPr>
          <a:lstStyle>
            <a:lvl1pPr marL="0" indent="0" algn="ctr">
              <a:buNone/>
              <a:defRPr sz="2000" b="1" i="0">
                <a:solidFill>
                  <a:srgbClr val="012169"/>
                </a:solidFill>
                <a:latin typeface="Calibri" panose="020F0502020204030204" pitchFamily="34" charset="0"/>
                <a:cs typeface="Calibri" panose="020F0502020204030204" pitchFamily="34" charset="0"/>
              </a:defRPr>
            </a:lvl1pPr>
          </a:lstStyle>
          <a:p>
            <a:r>
              <a:rPr lang="en-US"/>
              <a:t>Click icon to add picture</a:t>
            </a:r>
          </a:p>
        </p:txBody>
      </p:sp>
    </p:spTree>
    <p:extLst>
      <p:ext uri="{BB962C8B-B14F-4D97-AF65-F5344CB8AC3E}">
        <p14:creationId xmlns:p14="http://schemas.microsoft.com/office/powerpoint/2010/main" val="1175037124"/>
      </p:ext>
    </p:extLst>
  </p:cSld>
  <p:clrMapOvr>
    <a:masterClrMapping/>
  </p:clrMapOvr>
  <p:extLst>
    <p:ext uri="{DCECCB84-F9BA-43D5-87BE-67443E8EF086}">
      <p15:sldGuideLst xmlns:p15="http://schemas.microsoft.com/office/powerpoint/2012/main"/>
    </p:ext>
  </p:extLst>
</p:sldLayout>
</file>

<file path=ppt/slideLayouts/slideLayout31.xml><?xml version="1.0" encoding="utf-8"?>
<p:sldLayout xmlns:a="http://schemas.openxmlformats.org/drawingml/2006/main" xmlns:r="http://schemas.openxmlformats.org/officeDocument/2006/relationships" xmlns:p="http://schemas.openxmlformats.org/presentationml/2006/main" preserve="1" userDrawn="1">
  <p:cSld name="Divider 1c">
    <p:spTree>
      <p:nvGrpSpPr>
        <p:cNvPr id="1" name=""/>
        <p:cNvGrpSpPr/>
        <p:nvPr/>
      </p:nvGrpSpPr>
      <p:grpSpPr>
        <a:xfrm>
          <a:off x="0" y="0"/>
          <a:ext cx="0" cy="0"/>
          <a:chOff x="0" y="0"/>
          <a:chExt cx="0" cy="0"/>
        </a:xfrm>
      </p:grpSpPr>
      <p:sp>
        <p:nvSpPr>
          <p:cNvPr id="24" name="Corner Shape">
            <a:extLst>
              <a:ext uri="{FF2B5EF4-FFF2-40B4-BE49-F238E27FC236}">
                <a16:creationId xmlns:a16="http://schemas.microsoft.com/office/drawing/2014/main" id="{21F35DEA-CF26-AA7C-19FF-D8AD78505CA7}"/>
              </a:ext>
            </a:extLst>
          </p:cNvPr>
          <p:cNvSpPr/>
          <p:nvPr/>
        </p:nvSpPr>
        <p:spPr>
          <a:xfrm>
            <a:off x="8478918" y="5169788"/>
            <a:ext cx="3715876" cy="1690969"/>
          </a:xfrm>
          <a:custGeom>
            <a:avLst/>
            <a:gdLst>
              <a:gd name="connsiteX0" fmla="*/ 0 w 3715876"/>
              <a:gd name="connsiteY0" fmla="*/ 1690969 h 1690969"/>
              <a:gd name="connsiteX1" fmla="*/ 3715877 w 3715876"/>
              <a:gd name="connsiteY1" fmla="*/ 1690969 h 1690969"/>
              <a:gd name="connsiteX2" fmla="*/ 3715877 w 3715876"/>
              <a:gd name="connsiteY2" fmla="*/ 0 h 1690969"/>
              <a:gd name="connsiteX3" fmla="*/ 0 w 3715876"/>
              <a:gd name="connsiteY3" fmla="*/ 1690969 h 1690969"/>
            </a:gdLst>
            <a:ahLst/>
            <a:cxnLst>
              <a:cxn ang="0">
                <a:pos x="connsiteX0" y="connsiteY0"/>
              </a:cxn>
              <a:cxn ang="0">
                <a:pos x="connsiteX1" y="connsiteY1"/>
              </a:cxn>
              <a:cxn ang="0">
                <a:pos x="connsiteX2" y="connsiteY2"/>
              </a:cxn>
              <a:cxn ang="0">
                <a:pos x="connsiteX3" y="connsiteY3"/>
              </a:cxn>
            </a:cxnLst>
            <a:rect l="l" t="t" r="r" b="b"/>
            <a:pathLst>
              <a:path w="3715876" h="1690969">
                <a:moveTo>
                  <a:pt x="0" y="1690969"/>
                </a:moveTo>
                <a:lnTo>
                  <a:pt x="3715877" y="1690969"/>
                </a:lnTo>
                <a:lnTo>
                  <a:pt x="3715877" y="0"/>
                </a:lnTo>
                <a:cubicBezTo>
                  <a:pt x="2817126" y="1057916"/>
                  <a:pt x="1476356" y="1690969"/>
                  <a:pt x="0" y="1690969"/>
                </a:cubicBezTo>
                <a:close/>
              </a:path>
            </a:pathLst>
          </a:custGeom>
          <a:solidFill>
            <a:schemeClr val="accent2"/>
          </a:solidFill>
          <a:ln w="12678" cap="flat">
            <a:noFill/>
            <a:prstDash val="solid"/>
            <a:miter/>
          </a:ln>
        </p:spPr>
        <p:txBody>
          <a:bodyPr rtlCol="0" anchor="ctr">
            <a:noAutofit/>
          </a:bodyPr>
          <a:lstStyle/>
          <a:p>
            <a:endParaRPr lang="en-US"/>
          </a:p>
        </p:txBody>
      </p:sp>
      <p:sp>
        <p:nvSpPr>
          <p:cNvPr id="7" name="Proprietary Statement">
            <a:extLst>
              <a:ext uri="{FF2B5EF4-FFF2-40B4-BE49-F238E27FC236}">
                <a16:creationId xmlns:a16="http://schemas.microsoft.com/office/drawing/2014/main" id="{8CE268BD-BAC8-95CA-395D-65B57FEAFA17}"/>
              </a:ext>
            </a:extLst>
          </p:cNvPr>
          <p:cNvSpPr txBox="1"/>
          <p:nvPr userDrawn="1"/>
        </p:nvSpPr>
        <p:spPr>
          <a:xfrm rot="5400000">
            <a:off x="11015684" y="1173468"/>
            <a:ext cx="1949939" cy="275129"/>
          </a:xfrm>
          <a:prstGeom prst="rect">
            <a:avLst/>
          </a:prstGeom>
          <a:noFill/>
        </p:spPr>
        <p:txBody>
          <a:bodyPr wrap="square" rtlCol="0">
            <a:noAutofit/>
          </a:bodyPr>
          <a:lstStyle/>
          <a:p>
            <a:r>
              <a:rPr lang="en-US" sz="800">
                <a:solidFill>
                  <a:srgbClr val="012169"/>
                </a:solidFill>
              </a:rPr>
              <a:t>Proprietary business information of ADM.</a:t>
            </a:r>
          </a:p>
        </p:txBody>
      </p:sp>
      <p:sp>
        <p:nvSpPr>
          <p:cNvPr id="4" name="Title">
            <a:extLst>
              <a:ext uri="{FF2B5EF4-FFF2-40B4-BE49-F238E27FC236}">
                <a16:creationId xmlns:a16="http://schemas.microsoft.com/office/drawing/2014/main" id="{7079414E-5557-393B-F2A9-28C16C44B236}"/>
              </a:ext>
            </a:extLst>
          </p:cNvPr>
          <p:cNvSpPr>
            <a:spLocks noGrp="1"/>
          </p:cNvSpPr>
          <p:nvPr>
            <p:ph type="body" sz="quarter" idx="14" hasCustomPrompt="1"/>
          </p:nvPr>
        </p:nvSpPr>
        <p:spPr>
          <a:xfrm>
            <a:off x="7161727" y="1117098"/>
            <a:ext cx="4691157" cy="4825992"/>
          </a:xfrm>
          <a:prstGeom prst="rect">
            <a:avLst/>
          </a:prstGeom>
        </p:spPr>
        <p:txBody>
          <a:bodyPr lIns="0" tIns="0" rIns="0" bIns="0">
            <a:noAutofit/>
          </a:bodyPr>
          <a:lstStyle>
            <a:lvl1pPr marL="0" indent="0">
              <a:lnSpc>
                <a:spcPct val="100000"/>
              </a:lnSpc>
              <a:spcBef>
                <a:spcPts val="0"/>
              </a:spcBef>
              <a:buNone/>
              <a:defRPr sz="6000" b="0" i="0">
                <a:latin typeface="+mj-lt"/>
              </a:defRPr>
            </a:lvl1pPr>
          </a:lstStyle>
          <a:p>
            <a:pPr lvl="0"/>
            <a:r>
              <a:rPr lang="en-US" dirty="0"/>
              <a:t>Section Divider Font Is Sitka Text, 60pt in </a:t>
            </a:r>
            <a:br>
              <a:rPr lang="en-US" dirty="0"/>
            </a:br>
            <a:r>
              <a:rPr lang="en-US" dirty="0"/>
              <a:t>Title Case</a:t>
            </a:r>
          </a:p>
        </p:txBody>
      </p:sp>
      <p:sp>
        <p:nvSpPr>
          <p:cNvPr id="5" name="Section Header">
            <a:extLst>
              <a:ext uri="{FF2B5EF4-FFF2-40B4-BE49-F238E27FC236}">
                <a16:creationId xmlns:a16="http://schemas.microsoft.com/office/drawing/2014/main" id="{4480B45D-B967-2601-D37F-C435A00E6F75}"/>
              </a:ext>
            </a:extLst>
          </p:cNvPr>
          <p:cNvSpPr>
            <a:spLocks noGrp="1"/>
          </p:cNvSpPr>
          <p:nvPr>
            <p:ph type="body" sz="quarter" idx="15" hasCustomPrompt="1"/>
          </p:nvPr>
        </p:nvSpPr>
        <p:spPr>
          <a:xfrm>
            <a:off x="7161727" y="887494"/>
            <a:ext cx="4691157" cy="229604"/>
          </a:xfrm>
          <a:prstGeom prst="rect">
            <a:avLst/>
          </a:prstGeom>
        </p:spPr>
        <p:txBody>
          <a:bodyPr lIns="0" tIns="0" rIns="0" bIns="0">
            <a:noAutofit/>
          </a:bodyPr>
          <a:lstStyle>
            <a:lvl1pPr marL="0" indent="0">
              <a:lnSpc>
                <a:spcPct val="100000"/>
              </a:lnSpc>
              <a:spcBef>
                <a:spcPts val="0"/>
              </a:spcBef>
              <a:buNone/>
              <a:defRPr sz="1100" b="1">
                <a:solidFill>
                  <a:srgbClr val="DC582A"/>
                </a:solidFill>
                <a:latin typeface="+mn-lt"/>
              </a:defRPr>
            </a:lvl1pPr>
          </a:lstStyle>
          <a:p>
            <a:pPr lvl="0"/>
            <a:r>
              <a:rPr lang="en-US" dirty="0"/>
              <a:t>Section Header Font is Calibri Bold, 11pt</a:t>
            </a:r>
          </a:p>
        </p:txBody>
      </p:sp>
      <p:sp>
        <p:nvSpPr>
          <p:cNvPr id="2" name="Page Number">
            <a:extLst>
              <a:ext uri="{FF2B5EF4-FFF2-40B4-BE49-F238E27FC236}">
                <a16:creationId xmlns:a16="http://schemas.microsoft.com/office/drawing/2014/main" id="{358AFA5B-479B-9962-DF17-F2CF8DE03671}"/>
              </a:ext>
            </a:extLst>
          </p:cNvPr>
          <p:cNvSpPr txBox="1"/>
          <p:nvPr userDrawn="1"/>
        </p:nvSpPr>
        <p:spPr>
          <a:xfrm>
            <a:off x="11725057" y="76801"/>
            <a:ext cx="583933" cy="153888"/>
          </a:xfrm>
          <a:prstGeom prst="rect">
            <a:avLst/>
          </a:prstGeom>
          <a:noFill/>
        </p:spPr>
        <p:txBody>
          <a:bodyPr wrap="square" lIns="0" tIns="0" rIns="0" bIns="0" rtlCol="0" anchor="ctr" anchorCtr="0">
            <a:noAutofit/>
          </a:bodyPr>
          <a:lstStyle/>
          <a:p>
            <a:pPr algn="ctr"/>
            <a:fld id="{B49023F9-1F1A-4EC8-9204-C35E5AB6C15C}" type="slidenum">
              <a:rPr lang="en-US" sz="1000" smtClean="0">
                <a:solidFill>
                  <a:srgbClr val="012169"/>
                </a:solidFill>
                <a:latin typeface="+mj-lt"/>
              </a:rPr>
              <a:pPr algn="ctr"/>
              <a:t>‹#›</a:t>
            </a:fld>
            <a:endParaRPr lang="en-US" sz="1000">
              <a:solidFill>
                <a:srgbClr val="012169"/>
              </a:solidFill>
              <a:latin typeface="+mj-lt"/>
            </a:endParaRPr>
          </a:p>
        </p:txBody>
      </p:sp>
      <p:sp>
        <p:nvSpPr>
          <p:cNvPr id="3" name="Image PH">
            <a:extLst>
              <a:ext uri="{FF2B5EF4-FFF2-40B4-BE49-F238E27FC236}">
                <a16:creationId xmlns:a16="http://schemas.microsoft.com/office/drawing/2014/main" id="{60EB8657-7FFE-91AC-2BBE-CE0CFD3E4D3B}"/>
              </a:ext>
            </a:extLst>
          </p:cNvPr>
          <p:cNvSpPr>
            <a:spLocks noGrp="1"/>
          </p:cNvSpPr>
          <p:nvPr>
            <p:ph type="pic" sz="quarter" idx="16"/>
          </p:nvPr>
        </p:nvSpPr>
        <p:spPr>
          <a:xfrm>
            <a:off x="-1" y="340610"/>
            <a:ext cx="6807263" cy="6171596"/>
          </a:xfrm>
          <a:custGeom>
            <a:avLst/>
            <a:gdLst>
              <a:gd name="connsiteX0" fmla="*/ 6316941 w 6629474"/>
              <a:gd name="connsiteY0" fmla="*/ 0 h 6010409"/>
              <a:gd name="connsiteX1" fmla="*/ 6610430 w 6629474"/>
              <a:gd name="connsiteY1" fmla="*/ 414770 h 6010409"/>
              <a:gd name="connsiteX2" fmla="*/ 5657004 w 6629474"/>
              <a:gd name="connsiteY2" fmla="*/ 2726358 h 6010409"/>
              <a:gd name="connsiteX3" fmla="*/ 828099 w 6629474"/>
              <a:gd name="connsiteY3" fmla="*/ 6010409 h 6010409"/>
              <a:gd name="connsiteX4" fmla="*/ 0 w 6629474"/>
              <a:gd name="connsiteY4" fmla="*/ 6010409 h 6010409"/>
              <a:gd name="connsiteX5" fmla="*/ 0 w 6629474"/>
              <a:gd name="connsiteY5" fmla="*/ 106651 h 6010409"/>
              <a:gd name="connsiteX6" fmla="*/ 1200775 w 6629474"/>
              <a:gd name="connsiteY6" fmla="*/ 127 h 6010409"/>
              <a:gd name="connsiteX7" fmla="*/ 6316941 w 6629474"/>
              <a:gd name="connsiteY7" fmla="*/ 127 h 6010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629474" h="6010409">
                <a:moveTo>
                  <a:pt x="6316941" y="0"/>
                </a:moveTo>
                <a:cubicBezTo>
                  <a:pt x="6530098" y="0"/>
                  <a:pt x="6685168" y="218903"/>
                  <a:pt x="6610430" y="414770"/>
                </a:cubicBezTo>
                <a:lnTo>
                  <a:pt x="5657004" y="2726358"/>
                </a:lnTo>
                <a:cubicBezTo>
                  <a:pt x="4896652" y="4720537"/>
                  <a:pt x="2999969" y="6010409"/>
                  <a:pt x="828099" y="6010409"/>
                </a:cubicBezTo>
                <a:lnTo>
                  <a:pt x="0" y="6010409"/>
                </a:lnTo>
                <a:lnTo>
                  <a:pt x="0" y="106651"/>
                </a:lnTo>
                <a:cubicBezTo>
                  <a:pt x="385260" y="35635"/>
                  <a:pt x="787171" y="127"/>
                  <a:pt x="1200775" y="127"/>
                </a:cubicBezTo>
                <a:lnTo>
                  <a:pt x="6316941" y="127"/>
                </a:lnTo>
                <a:close/>
              </a:path>
            </a:pathLst>
          </a:custGeom>
          <a:pattFill prst="pct20">
            <a:fgClr>
              <a:schemeClr val="accent1"/>
            </a:fgClr>
            <a:bgClr>
              <a:schemeClr val="bg1"/>
            </a:bgClr>
          </a:pattFill>
        </p:spPr>
        <p:txBody>
          <a:bodyPr wrap="square" anchor="ctr">
            <a:noAutofit/>
          </a:bodyPr>
          <a:lstStyle>
            <a:lvl1pPr marL="0" indent="0" algn="ctr">
              <a:buNone/>
              <a:defRPr sz="2000" b="1" i="0">
                <a:solidFill>
                  <a:srgbClr val="012169"/>
                </a:solidFill>
                <a:latin typeface="Calibri" panose="020F0502020204030204" pitchFamily="34" charset="0"/>
                <a:cs typeface="Calibri" panose="020F0502020204030204" pitchFamily="34" charset="0"/>
              </a:defRPr>
            </a:lvl1pPr>
          </a:lstStyle>
          <a:p>
            <a:r>
              <a:rPr lang="en-US"/>
              <a:t>Click icon to add picture</a:t>
            </a:r>
          </a:p>
        </p:txBody>
      </p:sp>
    </p:spTree>
    <p:extLst>
      <p:ext uri="{BB962C8B-B14F-4D97-AF65-F5344CB8AC3E}">
        <p14:creationId xmlns:p14="http://schemas.microsoft.com/office/powerpoint/2010/main" val="3521577562"/>
      </p:ext>
    </p:extLst>
  </p:cSld>
  <p:clrMapOvr>
    <a:masterClrMapping/>
  </p:clrMapOvr>
  <p:extLst>
    <p:ext uri="{DCECCB84-F9BA-43D5-87BE-67443E8EF086}">
      <p15:sldGuideLst xmlns:p15="http://schemas.microsoft.com/office/powerpoint/2012/main"/>
    </p:ext>
  </p:extLst>
</p:sldLayout>
</file>

<file path=ppt/slideLayouts/slideLayout32.xml><?xml version="1.0" encoding="utf-8"?>
<p:sldLayout xmlns:a="http://schemas.openxmlformats.org/drawingml/2006/main" xmlns:r="http://schemas.openxmlformats.org/officeDocument/2006/relationships" xmlns:p="http://schemas.openxmlformats.org/presentationml/2006/main" preserve="1" userDrawn="1">
  <p:cSld name="Divider 1d">
    <p:spTree>
      <p:nvGrpSpPr>
        <p:cNvPr id="1" name=""/>
        <p:cNvGrpSpPr/>
        <p:nvPr/>
      </p:nvGrpSpPr>
      <p:grpSpPr>
        <a:xfrm>
          <a:off x="0" y="0"/>
          <a:ext cx="0" cy="0"/>
          <a:chOff x="0" y="0"/>
          <a:chExt cx="0" cy="0"/>
        </a:xfrm>
      </p:grpSpPr>
      <p:sp>
        <p:nvSpPr>
          <p:cNvPr id="24" name="Corner Shape">
            <a:extLst>
              <a:ext uri="{FF2B5EF4-FFF2-40B4-BE49-F238E27FC236}">
                <a16:creationId xmlns:a16="http://schemas.microsoft.com/office/drawing/2014/main" id="{21F35DEA-CF26-AA7C-19FF-D8AD78505CA7}"/>
              </a:ext>
            </a:extLst>
          </p:cNvPr>
          <p:cNvSpPr/>
          <p:nvPr/>
        </p:nvSpPr>
        <p:spPr>
          <a:xfrm>
            <a:off x="8478918" y="5169788"/>
            <a:ext cx="3715876" cy="1690969"/>
          </a:xfrm>
          <a:custGeom>
            <a:avLst/>
            <a:gdLst>
              <a:gd name="connsiteX0" fmla="*/ 0 w 3715876"/>
              <a:gd name="connsiteY0" fmla="*/ 1690969 h 1690969"/>
              <a:gd name="connsiteX1" fmla="*/ 3715877 w 3715876"/>
              <a:gd name="connsiteY1" fmla="*/ 1690969 h 1690969"/>
              <a:gd name="connsiteX2" fmla="*/ 3715877 w 3715876"/>
              <a:gd name="connsiteY2" fmla="*/ 0 h 1690969"/>
              <a:gd name="connsiteX3" fmla="*/ 0 w 3715876"/>
              <a:gd name="connsiteY3" fmla="*/ 1690969 h 1690969"/>
            </a:gdLst>
            <a:ahLst/>
            <a:cxnLst>
              <a:cxn ang="0">
                <a:pos x="connsiteX0" y="connsiteY0"/>
              </a:cxn>
              <a:cxn ang="0">
                <a:pos x="connsiteX1" y="connsiteY1"/>
              </a:cxn>
              <a:cxn ang="0">
                <a:pos x="connsiteX2" y="connsiteY2"/>
              </a:cxn>
              <a:cxn ang="0">
                <a:pos x="connsiteX3" y="connsiteY3"/>
              </a:cxn>
            </a:cxnLst>
            <a:rect l="l" t="t" r="r" b="b"/>
            <a:pathLst>
              <a:path w="3715876" h="1690969">
                <a:moveTo>
                  <a:pt x="0" y="1690969"/>
                </a:moveTo>
                <a:lnTo>
                  <a:pt x="3715877" y="1690969"/>
                </a:lnTo>
                <a:lnTo>
                  <a:pt x="3715877" y="0"/>
                </a:lnTo>
                <a:cubicBezTo>
                  <a:pt x="2817126" y="1057916"/>
                  <a:pt x="1476356" y="1690969"/>
                  <a:pt x="0" y="1690969"/>
                </a:cubicBezTo>
                <a:close/>
              </a:path>
            </a:pathLst>
          </a:custGeom>
          <a:solidFill>
            <a:schemeClr val="accent4"/>
          </a:solidFill>
          <a:ln w="12678" cap="flat">
            <a:noFill/>
            <a:prstDash val="solid"/>
            <a:miter/>
          </a:ln>
        </p:spPr>
        <p:txBody>
          <a:bodyPr rtlCol="0" anchor="ctr">
            <a:noAutofit/>
          </a:bodyPr>
          <a:lstStyle/>
          <a:p>
            <a:endParaRPr lang="en-US"/>
          </a:p>
        </p:txBody>
      </p:sp>
      <p:sp>
        <p:nvSpPr>
          <p:cNvPr id="7" name="Proprietary Statement">
            <a:extLst>
              <a:ext uri="{FF2B5EF4-FFF2-40B4-BE49-F238E27FC236}">
                <a16:creationId xmlns:a16="http://schemas.microsoft.com/office/drawing/2014/main" id="{8CE268BD-BAC8-95CA-395D-65B57FEAFA17}"/>
              </a:ext>
            </a:extLst>
          </p:cNvPr>
          <p:cNvSpPr txBox="1"/>
          <p:nvPr userDrawn="1"/>
        </p:nvSpPr>
        <p:spPr>
          <a:xfrm rot="5400000">
            <a:off x="11015684" y="1173468"/>
            <a:ext cx="1949939" cy="275129"/>
          </a:xfrm>
          <a:prstGeom prst="rect">
            <a:avLst/>
          </a:prstGeom>
          <a:noFill/>
        </p:spPr>
        <p:txBody>
          <a:bodyPr wrap="square" rtlCol="0">
            <a:noAutofit/>
          </a:bodyPr>
          <a:lstStyle/>
          <a:p>
            <a:r>
              <a:rPr lang="en-US" sz="800">
                <a:solidFill>
                  <a:srgbClr val="012169"/>
                </a:solidFill>
              </a:rPr>
              <a:t>Proprietary business information of ADM.</a:t>
            </a:r>
          </a:p>
        </p:txBody>
      </p:sp>
      <p:sp>
        <p:nvSpPr>
          <p:cNvPr id="4" name="Title">
            <a:extLst>
              <a:ext uri="{FF2B5EF4-FFF2-40B4-BE49-F238E27FC236}">
                <a16:creationId xmlns:a16="http://schemas.microsoft.com/office/drawing/2014/main" id="{7079414E-5557-393B-F2A9-28C16C44B236}"/>
              </a:ext>
            </a:extLst>
          </p:cNvPr>
          <p:cNvSpPr>
            <a:spLocks noGrp="1"/>
          </p:cNvSpPr>
          <p:nvPr>
            <p:ph type="body" sz="quarter" idx="14" hasCustomPrompt="1"/>
          </p:nvPr>
        </p:nvSpPr>
        <p:spPr>
          <a:xfrm>
            <a:off x="7161727" y="1117098"/>
            <a:ext cx="4691157" cy="4825992"/>
          </a:xfrm>
          <a:prstGeom prst="rect">
            <a:avLst/>
          </a:prstGeom>
        </p:spPr>
        <p:txBody>
          <a:bodyPr lIns="0" tIns="0" rIns="0" bIns="0">
            <a:noAutofit/>
          </a:bodyPr>
          <a:lstStyle>
            <a:lvl1pPr marL="0" indent="0">
              <a:lnSpc>
                <a:spcPct val="100000"/>
              </a:lnSpc>
              <a:spcBef>
                <a:spcPts val="0"/>
              </a:spcBef>
              <a:buNone/>
              <a:defRPr sz="6000" b="0" i="0">
                <a:latin typeface="+mj-lt"/>
              </a:defRPr>
            </a:lvl1pPr>
          </a:lstStyle>
          <a:p>
            <a:pPr lvl="0"/>
            <a:r>
              <a:rPr lang="en-US" dirty="0"/>
              <a:t>Section Divider Font Is Sitka Text, 60pt in </a:t>
            </a:r>
            <a:br>
              <a:rPr lang="en-US" dirty="0"/>
            </a:br>
            <a:r>
              <a:rPr lang="en-US" dirty="0"/>
              <a:t>Title Case</a:t>
            </a:r>
          </a:p>
        </p:txBody>
      </p:sp>
      <p:sp>
        <p:nvSpPr>
          <p:cNvPr id="5" name="Section Header">
            <a:extLst>
              <a:ext uri="{FF2B5EF4-FFF2-40B4-BE49-F238E27FC236}">
                <a16:creationId xmlns:a16="http://schemas.microsoft.com/office/drawing/2014/main" id="{4480B45D-B967-2601-D37F-C435A00E6F75}"/>
              </a:ext>
            </a:extLst>
          </p:cNvPr>
          <p:cNvSpPr>
            <a:spLocks noGrp="1"/>
          </p:cNvSpPr>
          <p:nvPr>
            <p:ph type="body" sz="quarter" idx="15" hasCustomPrompt="1"/>
          </p:nvPr>
        </p:nvSpPr>
        <p:spPr>
          <a:xfrm>
            <a:off x="7161727" y="887494"/>
            <a:ext cx="4691157" cy="229604"/>
          </a:xfrm>
          <a:prstGeom prst="rect">
            <a:avLst/>
          </a:prstGeom>
        </p:spPr>
        <p:txBody>
          <a:bodyPr lIns="0" tIns="0" rIns="0" bIns="0">
            <a:noAutofit/>
          </a:bodyPr>
          <a:lstStyle>
            <a:lvl1pPr marL="0" indent="0">
              <a:lnSpc>
                <a:spcPct val="100000"/>
              </a:lnSpc>
              <a:spcBef>
                <a:spcPts val="0"/>
              </a:spcBef>
              <a:buNone/>
              <a:defRPr sz="1100" b="1">
                <a:solidFill>
                  <a:srgbClr val="DC582A"/>
                </a:solidFill>
                <a:latin typeface="+mn-lt"/>
              </a:defRPr>
            </a:lvl1pPr>
          </a:lstStyle>
          <a:p>
            <a:pPr lvl="0"/>
            <a:r>
              <a:rPr lang="en-US" dirty="0"/>
              <a:t>Section Header Font is Calibri Bold, 11pt</a:t>
            </a:r>
          </a:p>
        </p:txBody>
      </p:sp>
      <p:sp>
        <p:nvSpPr>
          <p:cNvPr id="2" name="Page Number">
            <a:extLst>
              <a:ext uri="{FF2B5EF4-FFF2-40B4-BE49-F238E27FC236}">
                <a16:creationId xmlns:a16="http://schemas.microsoft.com/office/drawing/2014/main" id="{358AFA5B-479B-9962-DF17-F2CF8DE03671}"/>
              </a:ext>
            </a:extLst>
          </p:cNvPr>
          <p:cNvSpPr txBox="1"/>
          <p:nvPr userDrawn="1"/>
        </p:nvSpPr>
        <p:spPr>
          <a:xfrm>
            <a:off x="11725057" y="76801"/>
            <a:ext cx="583933" cy="153888"/>
          </a:xfrm>
          <a:prstGeom prst="rect">
            <a:avLst/>
          </a:prstGeom>
          <a:noFill/>
        </p:spPr>
        <p:txBody>
          <a:bodyPr wrap="square" lIns="0" tIns="0" rIns="0" bIns="0" rtlCol="0" anchor="ctr" anchorCtr="0">
            <a:noAutofit/>
          </a:bodyPr>
          <a:lstStyle/>
          <a:p>
            <a:pPr algn="ctr"/>
            <a:fld id="{B49023F9-1F1A-4EC8-9204-C35E5AB6C15C}" type="slidenum">
              <a:rPr lang="en-US" sz="1000" smtClean="0">
                <a:solidFill>
                  <a:srgbClr val="012169"/>
                </a:solidFill>
                <a:latin typeface="+mj-lt"/>
              </a:rPr>
              <a:pPr algn="ctr"/>
              <a:t>‹#›</a:t>
            </a:fld>
            <a:endParaRPr lang="en-US" sz="1000">
              <a:solidFill>
                <a:srgbClr val="012169"/>
              </a:solidFill>
              <a:latin typeface="+mj-lt"/>
            </a:endParaRPr>
          </a:p>
        </p:txBody>
      </p:sp>
      <p:sp>
        <p:nvSpPr>
          <p:cNvPr id="3" name="Image PH">
            <a:extLst>
              <a:ext uri="{FF2B5EF4-FFF2-40B4-BE49-F238E27FC236}">
                <a16:creationId xmlns:a16="http://schemas.microsoft.com/office/drawing/2014/main" id="{60EB8657-7FFE-91AC-2BBE-CE0CFD3E4D3B}"/>
              </a:ext>
            </a:extLst>
          </p:cNvPr>
          <p:cNvSpPr>
            <a:spLocks noGrp="1"/>
          </p:cNvSpPr>
          <p:nvPr>
            <p:ph type="pic" sz="quarter" idx="16"/>
          </p:nvPr>
        </p:nvSpPr>
        <p:spPr>
          <a:xfrm>
            <a:off x="-1" y="340610"/>
            <a:ext cx="6807263" cy="6171596"/>
          </a:xfrm>
          <a:custGeom>
            <a:avLst/>
            <a:gdLst>
              <a:gd name="connsiteX0" fmla="*/ 6316941 w 6629474"/>
              <a:gd name="connsiteY0" fmla="*/ 0 h 6010409"/>
              <a:gd name="connsiteX1" fmla="*/ 6610430 w 6629474"/>
              <a:gd name="connsiteY1" fmla="*/ 414770 h 6010409"/>
              <a:gd name="connsiteX2" fmla="*/ 5657004 w 6629474"/>
              <a:gd name="connsiteY2" fmla="*/ 2726358 h 6010409"/>
              <a:gd name="connsiteX3" fmla="*/ 828099 w 6629474"/>
              <a:gd name="connsiteY3" fmla="*/ 6010409 h 6010409"/>
              <a:gd name="connsiteX4" fmla="*/ 0 w 6629474"/>
              <a:gd name="connsiteY4" fmla="*/ 6010409 h 6010409"/>
              <a:gd name="connsiteX5" fmla="*/ 0 w 6629474"/>
              <a:gd name="connsiteY5" fmla="*/ 106651 h 6010409"/>
              <a:gd name="connsiteX6" fmla="*/ 1200775 w 6629474"/>
              <a:gd name="connsiteY6" fmla="*/ 127 h 6010409"/>
              <a:gd name="connsiteX7" fmla="*/ 6316941 w 6629474"/>
              <a:gd name="connsiteY7" fmla="*/ 127 h 6010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629474" h="6010409">
                <a:moveTo>
                  <a:pt x="6316941" y="0"/>
                </a:moveTo>
                <a:cubicBezTo>
                  <a:pt x="6530098" y="0"/>
                  <a:pt x="6685168" y="218903"/>
                  <a:pt x="6610430" y="414770"/>
                </a:cubicBezTo>
                <a:lnTo>
                  <a:pt x="5657004" y="2726358"/>
                </a:lnTo>
                <a:cubicBezTo>
                  <a:pt x="4896652" y="4720537"/>
                  <a:pt x="2999969" y="6010409"/>
                  <a:pt x="828099" y="6010409"/>
                </a:cubicBezTo>
                <a:lnTo>
                  <a:pt x="0" y="6010409"/>
                </a:lnTo>
                <a:lnTo>
                  <a:pt x="0" y="106651"/>
                </a:lnTo>
                <a:cubicBezTo>
                  <a:pt x="385260" y="35635"/>
                  <a:pt x="787171" y="127"/>
                  <a:pt x="1200775" y="127"/>
                </a:cubicBezTo>
                <a:lnTo>
                  <a:pt x="6316941" y="127"/>
                </a:lnTo>
                <a:close/>
              </a:path>
            </a:pathLst>
          </a:custGeom>
          <a:pattFill prst="pct20">
            <a:fgClr>
              <a:schemeClr val="accent1"/>
            </a:fgClr>
            <a:bgClr>
              <a:schemeClr val="bg1"/>
            </a:bgClr>
          </a:pattFill>
        </p:spPr>
        <p:txBody>
          <a:bodyPr wrap="square" anchor="ctr">
            <a:noAutofit/>
          </a:bodyPr>
          <a:lstStyle>
            <a:lvl1pPr marL="0" indent="0" algn="ctr">
              <a:buNone/>
              <a:defRPr sz="2000" b="1" i="0">
                <a:solidFill>
                  <a:srgbClr val="012169"/>
                </a:solidFill>
                <a:latin typeface="Calibri" panose="020F0502020204030204" pitchFamily="34" charset="0"/>
                <a:cs typeface="Calibri" panose="020F0502020204030204" pitchFamily="34" charset="0"/>
              </a:defRPr>
            </a:lvl1pPr>
          </a:lstStyle>
          <a:p>
            <a:r>
              <a:rPr lang="en-US"/>
              <a:t>Click icon to add picture</a:t>
            </a:r>
          </a:p>
        </p:txBody>
      </p:sp>
    </p:spTree>
    <p:extLst>
      <p:ext uri="{BB962C8B-B14F-4D97-AF65-F5344CB8AC3E}">
        <p14:creationId xmlns:p14="http://schemas.microsoft.com/office/powerpoint/2010/main" val="1150642433"/>
      </p:ext>
    </p:extLst>
  </p:cSld>
  <p:clrMapOvr>
    <a:masterClrMapping/>
  </p:clrMapOvr>
  <p:extLst>
    <p:ext uri="{DCECCB84-F9BA-43D5-87BE-67443E8EF086}">
      <p15:sldGuideLst xmlns:p15="http://schemas.microsoft.com/office/powerpoint/2012/main"/>
    </p:ext>
  </p:extLst>
</p:sldLayout>
</file>

<file path=ppt/slideLayouts/slideLayout33.xml><?xml version="1.0" encoding="utf-8"?>
<p:sldLayout xmlns:a="http://schemas.openxmlformats.org/drawingml/2006/main" xmlns:r="http://schemas.openxmlformats.org/officeDocument/2006/relationships" xmlns:p="http://schemas.openxmlformats.org/presentationml/2006/main" preserve="1" userDrawn="1">
  <p:cSld name="Divider 1e">
    <p:spTree>
      <p:nvGrpSpPr>
        <p:cNvPr id="1" name=""/>
        <p:cNvGrpSpPr/>
        <p:nvPr/>
      </p:nvGrpSpPr>
      <p:grpSpPr>
        <a:xfrm>
          <a:off x="0" y="0"/>
          <a:ext cx="0" cy="0"/>
          <a:chOff x="0" y="0"/>
          <a:chExt cx="0" cy="0"/>
        </a:xfrm>
      </p:grpSpPr>
      <p:sp>
        <p:nvSpPr>
          <p:cNvPr id="24" name="Corner Shape">
            <a:extLst>
              <a:ext uri="{FF2B5EF4-FFF2-40B4-BE49-F238E27FC236}">
                <a16:creationId xmlns:a16="http://schemas.microsoft.com/office/drawing/2014/main" id="{21F35DEA-CF26-AA7C-19FF-D8AD78505CA7}"/>
              </a:ext>
            </a:extLst>
          </p:cNvPr>
          <p:cNvSpPr/>
          <p:nvPr/>
        </p:nvSpPr>
        <p:spPr>
          <a:xfrm>
            <a:off x="8478918" y="5169788"/>
            <a:ext cx="3715876" cy="1690969"/>
          </a:xfrm>
          <a:custGeom>
            <a:avLst/>
            <a:gdLst>
              <a:gd name="connsiteX0" fmla="*/ 0 w 3715876"/>
              <a:gd name="connsiteY0" fmla="*/ 1690969 h 1690969"/>
              <a:gd name="connsiteX1" fmla="*/ 3715877 w 3715876"/>
              <a:gd name="connsiteY1" fmla="*/ 1690969 h 1690969"/>
              <a:gd name="connsiteX2" fmla="*/ 3715877 w 3715876"/>
              <a:gd name="connsiteY2" fmla="*/ 0 h 1690969"/>
              <a:gd name="connsiteX3" fmla="*/ 0 w 3715876"/>
              <a:gd name="connsiteY3" fmla="*/ 1690969 h 1690969"/>
            </a:gdLst>
            <a:ahLst/>
            <a:cxnLst>
              <a:cxn ang="0">
                <a:pos x="connsiteX0" y="connsiteY0"/>
              </a:cxn>
              <a:cxn ang="0">
                <a:pos x="connsiteX1" y="connsiteY1"/>
              </a:cxn>
              <a:cxn ang="0">
                <a:pos x="connsiteX2" y="connsiteY2"/>
              </a:cxn>
              <a:cxn ang="0">
                <a:pos x="connsiteX3" y="connsiteY3"/>
              </a:cxn>
            </a:cxnLst>
            <a:rect l="l" t="t" r="r" b="b"/>
            <a:pathLst>
              <a:path w="3715876" h="1690969">
                <a:moveTo>
                  <a:pt x="0" y="1690969"/>
                </a:moveTo>
                <a:lnTo>
                  <a:pt x="3715877" y="1690969"/>
                </a:lnTo>
                <a:lnTo>
                  <a:pt x="3715877" y="0"/>
                </a:lnTo>
                <a:cubicBezTo>
                  <a:pt x="2817126" y="1057916"/>
                  <a:pt x="1476356" y="1690969"/>
                  <a:pt x="0" y="1690969"/>
                </a:cubicBezTo>
                <a:close/>
              </a:path>
            </a:pathLst>
          </a:custGeom>
          <a:solidFill>
            <a:schemeClr val="accent3"/>
          </a:solidFill>
          <a:ln w="12678" cap="flat">
            <a:noFill/>
            <a:prstDash val="solid"/>
            <a:miter/>
          </a:ln>
        </p:spPr>
        <p:txBody>
          <a:bodyPr rtlCol="0" anchor="ctr">
            <a:noAutofit/>
          </a:bodyPr>
          <a:lstStyle/>
          <a:p>
            <a:endParaRPr lang="en-US"/>
          </a:p>
        </p:txBody>
      </p:sp>
      <p:sp>
        <p:nvSpPr>
          <p:cNvPr id="7" name="Proprietary Statement">
            <a:extLst>
              <a:ext uri="{FF2B5EF4-FFF2-40B4-BE49-F238E27FC236}">
                <a16:creationId xmlns:a16="http://schemas.microsoft.com/office/drawing/2014/main" id="{8CE268BD-BAC8-95CA-395D-65B57FEAFA17}"/>
              </a:ext>
            </a:extLst>
          </p:cNvPr>
          <p:cNvSpPr txBox="1"/>
          <p:nvPr userDrawn="1"/>
        </p:nvSpPr>
        <p:spPr>
          <a:xfrm rot="5400000">
            <a:off x="11015684" y="1173468"/>
            <a:ext cx="1949939" cy="275129"/>
          </a:xfrm>
          <a:prstGeom prst="rect">
            <a:avLst/>
          </a:prstGeom>
          <a:noFill/>
        </p:spPr>
        <p:txBody>
          <a:bodyPr wrap="square" rtlCol="0">
            <a:noAutofit/>
          </a:bodyPr>
          <a:lstStyle/>
          <a:p>
            <a:r>
              <a:rPr lang="en-US" sz="800">
                <a:solidFill>
                  <a:srgbClr val="012169"/>
                </a:solidFill>
              </a:rPr>
              <a:t>Proprietary business information of ADM.</a:t>
            </a:r>
          </a:p>
        </p:txBody>
      </p:sp>
      <p:sp>
        <p:nvSpPr>
          <p:cNvPr id="4" name="Title">
            <a:extLst>
              <a:ext uri="{FF2B5EF4-FFF2-40B4-BE49-F238E27FC236}">
                <a16:creationId xmlns:a16="http://schemas.microsoft.com/office/drawing/2014/main" id="{7079414E-5557-393B-F2A9-28C16C44B236}"/>
              </a:ext>
            </a:extLst>
          </p:cNvPr>
          <p:cNvSpPr>
            <a:spLocks noGrp="1"/>
          </p:cNvSpPr>
          <p:nvPr>
            <p:ph type="body" sz="quarter" idx="14" hasCustomPrompt="1"/>
          </p:nvPr>
        </p:nvSpPr>
        <p:spPr>
          <a:xfrm>
            <a:off x="7161727" y="1117098"/>
            <a:ext cx="4691157" cy="4825992"/>
          </a:xfrm>
          <a:prstGeom prst="rect">
            <a:avLst/>
          </a:prstGeom>
        </p:spPr>
        <p:txBody>
          <a:bodyPr lIns="0" tIns="0" rIns="0" bIns="0">
            <a:noAutofit/>
          </a:bodyPr>
          <a:lstStyle>
            <a:lvl1pPr marL="0" indent="0">
              <a:lnSpc>
                <a:spcPct val="100000"/>
              </a:lnSpc>
              <a:spcBef>
                <a:spcPts val="0"/>
              </a:spcBef>
              <a:buNone/>
              <a:defRPr sz="6000" b="0" i="0">
                <a:latin typeface="+mj-lt"/>
              </a:defRPr>
            </a:lvl1pPr>
          </a:lstStyle>
          <a:p>
            <a:pPr lvl="0"/>
            <a:r>
              <a:rPr lang="en-US" dirty="0"/>
              <a:t>Section Divider Font Is Sitka Text, 60pt in </a:t>
            </a:r>
            <a:br>
              <a:rPr lang="en-US" dirty="0"/>
            </a:br>
            <a:r>
              <a:rPr lang="en-US" dirty="0"/>
              <a:t>Title Case</a:t>
            </a:r>
          </a:p>
        </p:txBody>
      </p:sp>
      <p:sp>
        <p:nvSpPr>
          <p:cNvPr id="5" name="Section Header">
            <a:extLst>
              <a:ext uri="{FF2B5EF4-FFF2-40B4-BE49-F238E27FC236}">
                <a16:creationId xmlns:a16="http://schemas.microsoft.com/office/drawing/2014/main" id="{4480B45D-B967-2601-D37F-C435A00E6F75}"/>
              </a:ext>
            </a:extLst>
          </p:cNvPr>
          <p:cNvSpPr>
            <a:spLocks noGrp="1"/>
          </p:cNvSpPr>
          <p:nvPr>
            <p:ph type="body" sz="quarter" idx="15" hasCustomPrompt="1"/>
          </p:nvPr>
        </p:nvSpPr>
        <p:spPr>
          <a:xfrm>
            <a:off x="7161727" y="887494"/>
            <a:ext cx="4691157" cy="229604"/>
          </a:xfrm>
          <a:prstGeom prst="rect">
            <a:avLst/>
          </a:prstGeom>
        </p:spPr>
        <p:txBody>
          <a:bodyPr lIns="0" tIns="0" rIns="0" bIns="0">
            <a:noAutofit/>
          </a:bodyPr>
          <a:lstStyle>
            <a:lvl1pPr marL="0" indent="0">
              <a:lnSpc>
                <a:spcPct val="100000"/>
              </a:lnSpc>
              <a:spcBef>
                <a:spcPts val="0"/>
              </a:spcBef>
              <a:buNone/>
              <a:defRPr sz="1100" b="1">
                <a:solidFill>
                  <a:srgbClr val="DC582A"/>
                </a:solidFill>
                <a:latin typeface="+mn-lt"/>
              </a:defRPr>
            </a:lvl1pPr>
          </a:lstStyle>
          <a:p>
            <a:pPr lvl="0"/>
            <a:r>
              <a:rPr lang="en-US" dirty="0"/>
              <a:t>Section Header Font is Calibri Bold, 11pt</a:t>
            </a:r>
          </a:p>
        </p:txBody>
      </p:sp>
      <p:sp>
        <p:nvSpPr>
          <p:cNvPr id="2" name="Page Number">
            <a:extLst>
              <a:ext uri="{FF2B5EF4-FFF2-40B4-BE49-F238E27FC236}">
                <a16:creationId xmlns:a16="http://schemas.microsoft.com/office/drawing/2014/main" id="{358AFA5B-479B-9962-DF17-F2CF8DE03671}"/>
              </a:ext>
            </a:extLst>
          </p:cNvPr>
          <p:cNvSpPr txBox="1"/>
          <p:nvPr userDrawn="1"/>
        </p:nvSpPr>
        <p:spPr>
          <a:xfrm>
            <a:off x="11725057" y="76801"/>
            <a:ext cx="583933" cy="153888"/>
          </a:xfrm>
          <a:prstGeom prst="rect">
            <a:avLst/>
          </a:prstGeom>
          <a:noFill/>
        </p:spPr>
        <p:txBody>
          <a:bodyPr wrap="square" lIns="0" tIns="0" rIns="0" bIns="0" rtlCol="0" anchor="ctr" anchorCtr="0">
            <a:noAutofit/>
          </a:bodyPr>
          <a:lstStyle/>
          <a:p>
            <a:pPr algn="ctr"/>
            <a:fld id="{B49023F9-1F1A-4EC8-9204-C35E5AB6C15C}" type="slidenum">
              <a:rPr lang="en-US" sz="1000" smtClean="0">
                <a:solidFill>
                  <a:srgbClr val="012169"/>
                </a:solidFill>
                <a:latin typeface="+mj-lt"/>
              </a:rPr>
              <a:pPr algn="ctr"/>
              <a:t>‹#›</a:t>
            </a:fld>
            <a:endParaRPr lang="en-US" sz="1000">
              <a:solidFill>
                <a:srgbClr val="012169"/>
              </a:solidFill>
              <a:latin typeface="+mj-lt"/>
            </a:endParaRPr>
          </a:p>
        </p:txBody>
      </p:sp>
      <p:sp>
        <p:nvSpPr>
          <p:cNvPr id="3" name="Image PH">
            <a:extLst>
              <a:ext uri="{FF2B5EF4-FFF2-40B4-BE49-F238E27FC236}">
                <a16:creationId xmlns:a16="http://schemas.microsoft.com/office/drawing/2014/main" id="{60EB8657-7FFE-91AC-2BBE-CE0CFD3E4D3B}"/>
              </a:ext>
            </a:extLst>
          </p:cNvPr>
          <p:cNvSpPr>
            <a:spLocks noGrp="1"/>
          </p:cNvSpPr>
          <p:nvPr>
            <p:ph type="pic" sz="quarter" idx="16"/>
          </p:nvPr>
        </p:nvSpPr>
        <p:spPr>
          <a:xfrm>
            <a:off x="-1" y="340610"/>
            <a:ext cx="6807263" cy="6171596"/>
          </a:xfrm>
          <a:custGeom>
            <a:avLst/>
            <a:gdLst>
              <a:gd name="connsiteX0" fmla="*/ 6316941 w 6629474"/>
              <a:gd name="connsiteY0" fmla="*/ 0 h 6010409"/>
              <a:gd name="connsiteX1" fmla="*/ 6610430 w 6629474"/>
              <a:gd name="connsiteY1" fmla="*/ 414770 h 6010409"/>
              <a:gd name="connsiteX2" fmla="*/ 5657004 w 6629474"/>
              <a:gd name="connsiteY2" fmla="*/ 2726358 h 6010409"/>
              <a:gd name="connsiteX3" fmla="*/ 828099 w 6629474"/>
              <a:gd name="connsiteY3" fmla="*/ 6010409 h 6010409"/>
              <a:gd name="connsiteX4" fmla="*/ 0 w 6629474"/>
              <a:gd name="connsiteY4" fmla="*/ 6010409 h 6010409"/>
              <a:gd name="connsiteX5" fmla="*/ 0 w 6629474"/>
              <a:gd name="connsiteY5" fmla="*/ 106651 h 6010409"/>
              <a:gd name="connsiteX6" fmla="*/ 1200775 w 6629474"/>
              <a:gd name="connsiteY6" fmla="*/ 127 h 6010409"/>
              <a:gd name="connsiteX7" fmla="*/ 6316941 w 6629474"/>
              <a:gd name="connsiteY7" fmla="*/ 127 h 6010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629474" h="6010409">
                <a:moveTo>
                  <a:pt x="6316941" y="0"/>
                </a:moveTo>
                <a:cubicBezTo>
                  <a:pt x="6530098" y="0"/>
                  <a:pt x="6685168" y="218903"/>
                  <a:pt x="6610430" y="414770"/>
                </a:cubicBezTo>
                <a:lnTo>
                  <a:pt x="5657004" y="2726358"/>
                </a:lnTo>
                <a:cubicBezTo>
                  <a:pt x="4896652" y="4720537"/>
                  <a:pt x="2999969" y="6010409"/>
                  <a:pt x="828099" y="6010409"/>
                </a:cubicBezTo>
                <a:lnTo>
                  <a:pt x="0" y="6010409"/>
                </a:lnTo>
                <a:lnTo>
                  <a:pt x="0" y="106651"/>
                </a:lnTo>
                <a:cubicBezTo>
                  <a:pt x="385260" y="35635"/>
                  <a:pt x="787171" y="127"/>
                  <a:pt x="1200775" y="127"/>
                </a:cubicBezTo>
                <a:lnTo>
                  <a:pt x="6316941" y="127"/>
                </a:lnTo>
                <a:close/>
              </a:path>
            </a:pathLst>
          </a:custGeom>
          <a:pattFill prst="pct20">
            <a:fgClr>
              <a:schemeClr val="accent1"/>
            </a:fgClr>
            <a:bgClr>
              <a:schemeClr val="bg1"/>
            </a:bgClr>
          </a:pattFill>
        </p:spPr>
        <p:txBody>
          <a:bodyPr wrap="square" anchor="ctr">
            <a:noAutofit/>
          </a:bodyPr>
          <a:lstStyle>
            <a:lvl1pPr marL="0" indent="0" algn="ctr">
              <a:buNone/>
              <a:defRPr sz="2000" b="1" i="0">
                <a:solidFill>
                  <a:srgbClr val="012169"/>
                </a:solidFill>
                <a:latin typeface="Calibri" panose="020F0502020204030204" pitchFamily="34" charset="0"/>
                <a:cs typeface="Calibri" panose="020F0502020204030204" pitchFamily="34" charset="0"/>
              </a:defRPr>
            </a:lvl1pPr>
          </a:lstStyle>
          <a:p>
            <a:r>
              <a:rPr lang="en-US"/>
              <a:t>Click icon to add picture</a:t>
            </a:r>
          </a:p>
        </p:txBody>
      </p:sp>
    </p:spTree>
    <p:extLst>
      <p:ext uri="{BB962C8B-B14F-4D97-AF65-F5344CB8AC3E}">
        <p14:creationId xmlns:p14="http://schemas.microsoft.com/office/powerpoint/2010/main" val="2267982961"/>
      </p:ext>
    </p:extLst>
  </p:cSld>
  <p:clrMapOvr>
    <a:masterClrMapping/>
  </p:clrMapOvr>
  <p:extLst>
    <p:ext uri="{DCECCB84-F9BA-43D5-87BE-67443E8EF086}">
      <p15:sldGuideLst xmlns:p15="http://schemas.microsoft.com/office/powerpoint/2012/main"/>
    </p:ext>
  </p:extLst>
</p:sldLayout>
</file>

<file path=ppt/slideLayouts/slideLayout34.xml><?xml version="1.0" encoding="utf-8"?>
<p:sldLayout xmlns:a="http://schemas.openxmlformats.org/drawingml/2006/main" xmlns:r="http://schemas.openxmlformats.org/officeDocument/2006/relationships" xmlns:p="http://schemas.openxmlformats.org/presentationml/2006/main" preserve="1" userDrawn="1">
  <p:cSld name="Divider 1f">
    <p:spTree>
      <p:nvGrpSpPr>
        <p:cNvPr id="1" name=""/>
        <p:cNvGrpSpPr/>
        <p:nvPr/>
      </p:nvGrpSpPr>
      <p:grpSpPr>
        <a:xfrm>
          <a:off x="0" y="0"/>
          <a:ext cx="0" cy="0"/>
          <a:chOff x="0" y="0"/>
          <a:chExt cx="0" cy="0"/>
        </a:xfrm>
      </p:grpSpPr>
      <p:sp>
        <p:nvSpPr>
          <p:cNvPr id="24" name="Corner Shape">
            <a:extLst>
              <a:ext uri="{FF2B5EF4-FFF2-40B4-BE49-F238E27FC236}">
                <a16:creationId xmlns:a16="http://schemas.microsoft.com/office/drawing/2014/main" id="{21F35DEA-CF26-AA7C-19FF-D8AD78505CA7}"/>
              </a:ext>
            </a:extLst>
          </p:cNvPr>
          <p:cNvSpPr/>
          <p:nvPr/>
        </p:nvSpPr>
        <p:spPr>
          <a:xfrm>
            <a:off x="8478918" y="5169788"/>
            <a:ext cx="3715876" cy="1690969"/>
          </a:xfrm>
          <a:custGeom>
            <a:avLst/>
            <a:gdLst>
              <a:gd name="connsiteX0" fmla="*/ 0 w 3715876"/>
              <a:gd name="connsiteY0" fmla="*/ 1690969 h 1690969"/>
              <a:gd name="connsiteX1" fmla="*/ 3715877 w 3715876"/>
              <a:gd name="connsiteY1" fmla="*/ 1690969 h 1690969"/>
              <a:gd name="connsiteX2" fmla="*/ 3715877 w 3715876"/>
              <a:gd name="connsiteY2" fmla="*/ 0 h 1690969"/>
              <a:gd name="connsiteX3" fmla="*/ 0 w 3715876"/>
              <a:gd name="connsiteY3" fmla="*/ 1690969 h 1690969"/>
            </a:gdLst>
            <a:ahLst/>
            <a:cxnLst>
              <a:cxn ang="0">
                <a:pos x="connsiteX0" y="connsiteY0"/>
              </a:cxn>
              <a:cxn ang="0">
                <a:pos x="connsiteX1" y="connsiteY1"/>
              </a:cxn>
              <a:cxn ang="0">
                <a:pos x="connsiteX2" y="connsiteY2"/>
              </a:cxn>
              <a:cxn ang="0">
                <a:pos x="connsiteX3" y="connsiteY3"/>
              </a:cxn>
            </a:cxnLst>
            <a:rect l="l" t="t" r="r" b="b"/>
            <a:pathLst>
              <a:path w="3715876" h="1690969">
                <a:moveTo>
                  <a:pt x="0" y="1690969"/>
                </a:moveTo>
                <a:lnTo>
                  <a:pt x="3715877" y="1690969"/>
                </a:lnTo>
                <a:lnTo>
                  <a:pt x="3715877" y="0"/>
                </a:lnTo>
                <a:cubicBezTo>
                  <a:pt x="2817126" y="1057916"/>
                  <a:pt x="1476356" y="1690969"/>
                  <a:pt x="0" y="1690969"/>
                </a:cubicBezTo>
                <a:close/>
              </a:path>
            </a:pathLst>
          </a:custGeom>
          <a:solidFill>
            <a:srgbClr val="BBDDE6"/>
          </a:solidFill>
          <a:ln w="12678" cap="flat">
            <a:noFill/>
            <a:prstDash val="solid"/>
            <a:miter/>
          </a:ln>
        </p:spPr>
        <p:txBody>
          <a:bodyPr rtlCol="0" anchor="ctr">
            <a:noAutofit/>
          </a:bodyPr>
          <a:lstStyle/>
          <a:p>
            <a:endParaRPr lang="en-US"/>
          </a:p>
        </p:txBody>
      </p:sp>
      <p:sp>
        <p:nvSpPr>
          <p:cNvPr id="7" name="Proprietary Statement">
            <a:extLst>
              <a:ext uri="{FF2B5EF4-FFF2-40B4-BE49-F238E27FC236}">
                <a16:creationId xmlns:a16="http://schemas.microsoft.com/office/drawing/2014/main" id="{8CE268BD-BAC8-95CA-395D-65B57FEAFA17}"/>
              </a:ext>
            </a:extLst>
          </p:cNvPr>
          <p:cNvSpPr txBox="1"/>
          <p:nvPr userDrawn="1"/>
        </p:nvSpPr>
        <p:spPr>
          <a:xfrm rot="5400000">
            <a:off x="11015684" y="1173468"/>
            <a:ext cx="1949939" cy="275129"/>
          </a:xfrm>
          <a:prstGeom prst="rect">
            <a:avLst/>
          </a:prstGeom>
          <a:noFill/>
        </p:spPr>
        <p:txBody>
          <a:bodyPr wrap="square" rtlCol="0">
            <a:noAutofit/>
          </a:bodyPr>
          <a:lstStyle/>
          <a:p>
            <a:r>
              <a:rPr lang="en-US" sz="800">
                <a:solidFill>
                  <a:srgbClr val="012169"/>
                </a:solidFill>
              </a:rPr>
              <a:t>Proprietary business information of ADM.</a:t>
            </a:r>
          </a:p>
        </p:txBody>
      </p:sp>
      <p:sp>
        <p:nvSpPr>
          <p:cNvPr id="4" name="Title">
            <a:extLst>
              <a:ext uri="{FF2B5EF4-FFF2-40B4-BE49-F238E27FC236}">
                <a16:creationId xmlns:a16="http://schemas.microsoft.com/office/drawing/2014/main" id="{7079414E-5557-393B-F2A9-28C16C44B236}"/>
              </a:ext>
            </a:extLst>
          </p:cNvPr>
          <p:cNvSpPr>
            <a:spLocks noGrp="1"/>
          </p:cNvSpPr>
          <p:nvPr>
            <p:ph type="body" sz="quarter" idx="14" hasCustomPrompt="1"/>
          </p:nvPr>
        </p:nvSpPr>
        <p:spPr>
          <a:xfrm>
            <a:off x="7161727" y="1117098"/>
            <a:ext cx="4691157" cy="4825992"/>
          </a:xfrm>
          <a:prstGeom prst="rect">
            <a:avLst/>
          </a:prstGeom>
        </p:spPr>
        <p:txBody>
          <a:bodyPr lIns="0" tIns="0" rIns="0" bIns="0">
            <a:noAutofit/>
          </a:bodyPr>
          <a:lstStyle>
            <a:lvl1pPr marL="0" indent="0">
              <a:lnSpc>
                <a:spcPct val="100000"/>
              </a:lnSpc>
              <a:spcBef>
                <a:spcPts val="0"/>
              </a:spcBef>
              <a:buNone/>
              <a:defRPr sz="6000" b="0" i="0">
                <a:latin typeface="+mj-lt"/>
              </a:defRPr>
            </a:lvl1pPr>
          </a:lstStyle>
          <a:p>
            <a:pPr lvl="0"/>
            <a:r>
              <a:rPr lang="en-US" dirty="0"/>
              <a:t>Section Divider Font Is Sitka Text, 60pt in </a:t>
            </a:r>
            <a:br>
              <a:rPr lang="en-US" dirty="0"/>
            </a:br>
            <a:r>
              <a:rPr lang="en-US" dirty="0"/>
              <a:t>Title Case</a:t>
            </a:r>
          </a:p>
        </p:txBody>
      </p:sp>
      <p:sp>
        <p:nvSpPr>
          <p:cNvPr id="5" name="Section Header">
            <a:extLst>
              <a:ext uri="{FF2B5EF4-FFF2-40B4-BE49-F238E27FC236}">
                <a16:creationId xmlns:a16="http://schemas.microsoft.com/office/drawing/2014/main" id="{4480B45D-B967-2601-D37F-C435A00E6F75}"/>
              </a:ext>
            </a:extLst>
          </p:cNvPr>
          <p:cNvSpPr>
            <a:spLocks noGrp="1"/>
          </p:cNvSpPr>
          <p:nvPr>
            <p:ph type="body" sz="quarter" idx="15" hasCustomPrompt="1"/>
          </p:nvPr>
        </p:nvSpPr>
        <p:spPr>
          <a:xfrm>
            <a:off x="7161727" y="887494"/>
            <a:ext cx="4691157" cy="229604"/>
          </a:xfrm>
          <a:prstGeom prst="rect">
            <a:avLst/>
          </a:prstGeom>
        </p:spPr>
        <p:txBody>
          <a:bodyPr lIns="0" tIns="0" rIns="0" bIns="0">
            <a:noAutofit/>
          </a:bodyPr>
          <a:lstStyle>
            <a:lvl1pPr marL="0" indent="0">
              <a:lnSpc>
                <a:spcPct val="100000"/>
              </a:lnSpc>
              <a:spcBef>
                <a:spcPts val="0"/>
              </a:spcBef>
              <a:buNone/>
              <a:defRPr sz="1100" b="1">
                <a:solidFill>
                  <a:srgbClr val="DC582A"/>
                </a:solidFill>
                <a:latin typeface="+mn-lt"/>
              </a:defRPr>
            </a:lvl1pPr>
          </a:lstStyle>
          <a:p>
            <a:pPr lvl="0"/>
            <a:r>
              <a:rPr lang="en-US" dirty="0"/>
              <a:t>Section Header Font is Calibri Bold, 11pt</a:t>
            </a:r>
          </a:p>
        </p:txBody>
      </p:sp>
      <p:sp>
        <p:nvSpPr>
          <p:cNvPr id="2" name="Page Number">
            <a:extLst>
              <a:ext uri="{FF2B5EF4-FFF2-40B4-BE49-F238E27FC236}">
                <a16:creationId xmlns:a16="http://schemas.microsoft.com/office/drawing/2014/main" id="{358AFA5B-479B-9962-DF17-F2CF8DE03671}"/>
              </a:ext>
            </a:extLst>
          </p:cNvPr>
          <p:cNvSpPr txBox="1"/>
          <p:nvPr userDrawn="1"/>
        </p:nvSpPr>
        <p:spPr>
          <a:xfrm>
            <a:off x="11725057" y="76801"/>
            <a:ext cx="583933" cy="153888"/>
          </a:xfrm>
          <a:prstGeom prst="rect">
            <a:avLst/>
          </a:prstGeom>
          <a:noFill/>
        </p:spPr>
        <p:txBody>
          <a:bodyPr wrap="square" lIns="0" tIns="0" rIns="0" bIns="0" rtlCol="0" anchor="ctr" anchorCtr="0">
            <a:noAutofit/>
          </a:bodyPr>
          <a:lstStyle/>
          <a:p>
            <a:pPr algn="ctr"/>
            <a:fld id="{B49023F9-1F1A-4EC8-9204-C35E5AB6C15C}" type="slidenum">
              <a:rPr lang="en-US" sz="1000" smtClean="0">
                <a:solidFill>
                  <a:srgbClr val="012169"/>
                </a:solidFill>
                <a:latin typeface="+mj-lt"/>
              </a:rPr>
              <a:pPr algn="ctr"/>
              <a:t>‹#›</a:t>
            </a:fld>
            <a:endParaRPr lang="en-US" sz="1000">
              <a:solidFill>
                <a:srgbClr val="012169"/>
              </a:solidFill>
              <a:latin typeface="+mj-lt"/>
            </a:endParaRPr>
          </a:p>
        </p:txBody>
      </p:sp>
      <p:sp>
        <p:nvSpPr>
          <p:cNvPr id="3" name="Image PH">
            <a:extLst>
              <a:ext uri="{FF2B5EF4-FFF2-40B4-BE49-F238E27FC236}">
                <a16:creationId xmlns:a16="http://schemas.microsoft.com/office/drawing/2014/main" id="{60EB8657-7FFE-91AC-2BBE-CE0CFD3E4D3B}"/>
              </a:ext>
            </a:extLst>
          </p:cNvPr>
          <p:cNvSpPr>
            <a:spLocks noGrp="1"/>
          </p:cNvSpPr>
          <p:nvPr>
            <p:ph type="pic" sz="quarter" idx="16"/>
          </p:nvPr>
        </p:nvSpPr>
        <p:spPr>
          <a:xfrm>
            <a:off x="-1" y="340610"/>
            <a:ext cx="6807263" cy="6171596"/>
          </a:xfrm>
          <a:custGeom>
            <a:avLst/>
            <a:gdLst>
              <a:gd name="connsiteX0" fmla="*/ 6316941 w 6629474"/>
              <a:gd name="connsiteY0" fmla="*/ 0 h 6010409"/>
              <a:gd name="connsiteX1" fmla="*/ 6610430 w 6629474"/>
              <a:gd name="connsiteY1" fmla="*/ 414770 h 6010409"/>
              <a:gd name="connsiteX2" fmla="*/ 5657004 w 6629474"/>
              <a:gd name="connsiteY2" fmla="*/ 2726358 h 6010409"/>
              <a:gd name="connsiteX3" fmla="*/ 828099 w 6629474"/>
              <a:gd name="connsiteY3" fmla="*/ 6010409 h 6010409"/>
              <a:gd name="connsiteX4" fmla="*/ 0 w 6629474"/>
              <a:gd name="connsiteY4" fmla="*/ 6010409 h 6010409"/>
              <a:gd name="connsiteX5" fmla="*/ 0 w 6629474"/>
              <a:gd name="connsiteY5" fmla="*/ 106651 h 6010409"/>
              <a:gd name="connsiteX6" fmla="*/ 1200775 w 6629474"/>
              <a:gd name="connsiteY6" fmla="*/ 127 h 6010409"/>
              <a:gd name="connsiteX7" fmla="*/ 6316941 w 6629474"/>
              <a:gd name="connsiteY7" fmla="*/ 127 h 6010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629474" h="6010409">
                <a:moveTo>
                  <a:pt x="6316941" y="0"/>
                </a:moveTo>
                <a:cubicBezTo>
                  <a:pt x="6530098" y="0"/>
                  <a:pt x="6685168" y="218903"/>
                  <a:pt x="6610430" y="414770"/>
                </a:cubicBezTo>
                <a:lnTo>
                  <a:pt x="5657004" y="2726358"/>
                </a:lnTo>
                <a:cubicBezTo>
                  <a:pt x="4896652" y="4720537"/>
                  <a:pt x="2999969" y="6010409"/>
                  <a:pt x="828099" y="6010409"/>
                </a:cubicBezTo>
                <a:lnTo>
                  <a:pt x="0" y="6010409"/>
                </a:lnTo>
                <a:lnTo>
                  <a:pt x="0" y="106651"/>
                </a:lnTo>
                <a:cubicBezTo>
                  <a:pt x="385260" y="35635"/>
                  <a:pt x="787171" y="127"/>
                  <a:pt x="1200775" y="127"/>
                </a:cubicBezTo>
                <a:lnTo>
                  <a:pt x="6316941" y="127"/>
                </a:lnTo>
                <a:close/>
              </a:path>
            </a:pathLst>
          </a:custGeom>
          <a:pattFill prst="pct20">
            <a:fgClr>
              <a:schemeClr val="accent1"/>
            </a:fgClr>
            <a:bgClr>
              <a:schemeClr val="bg1"/>
            </a:bgClr>
          </a:pattFill>
        </p:spPr>
        <p:txBody>
          <a:bodyPr wrap="square" anchor="ctr">
            <a:noAutofit/>
          </a:bodyPr>
          <a:lstStyle>
            <a:lvl1pPr marL="0" indent="0" algn="ctr">
              <a:buNone/>
              <a:defRPr sz="2000" b="1" i="0">
                <a:solidFill>
                  <a:srgbClr val="012169"/>
                </a:solidFill>
                <a:latin typeface="Calibri" panose="020F0502020204030204" pitchFamily="34" charset="0"/>
                <a:cs typeface="Calibri" panose="020F0502020204030204" pitchFamily="34" charset="0"/>
              </a:defRPr>
            </a:lvl1pPr>
          </a:lstStyle>
          <a:p>
            <a:r>
              <a:rPr lang="en-US"/>
              <a:t>Click icon to add picture</a:t>
            </a:r>
          </a:p>
        </p:txBody>
      </p:sp>
    </p:spTree>
    <p:extLst>
      <p:ext uri="{BB962C8B-B14F-4D97-AF65-F5344CB8AC3E}">
        <p14:creationId xmlns:p14="http://schemas.microsoft.com/office/powerpoint/2010/main" val="3333751059"/>
      </p:ext>
    </p:extLst>
  </p:cSld>
  <p:clrMapOvr>
    <a:masterClrMapping/>
  </p:clrMapOvr>
  <p:extLst>
    <p:ext uri="{DCECCB84-F9BA-43D5-87BE-67443E8EF086}">
      <p15:sldGuideLst xmlns:p15="http://schemas.microsoft.com/office/powerpoint/2012/main"/>
    </p:ext>
  </p:extLst>
</p:sldLayout>
</file>

<file path=ppt/slideLayouts/slideLayout35.xml><?xml version="1.0" encoding="utf-8"?>
<p:sldLayout xmlns:a="http://schemas.openxmlformats.org/drawingml/2006/main" xmlns:r="http://schemas.openxmlformats.org/officeDocument/2006/relationships" xmlns:p="http://schemas.openxmlformats.org/presentationml/2006/main" preserve="1" userDrawn="1">
  <p:cSld name="Divider 1g">
    <p:spTree>
      <p:nvGrpSpPr>
        <p:cNvPr id="1" name=""/>
        <p:cNvGrpSpPr/>
        <p:nvPr/>
      </p:nvGrpSpPr>
      <p:grpSpPr>
        <a:xfrm>
          <a:off x="0" y="0"/>
          <a:ext cx="0" cy="0"/>
          <a:chOff x="0" y="0"/>
          <a:chExt cx="0" cy="0"/>
        </a:xfrm>
      </p:grpSpPr>
      <p:sp>
        <p:nvSpPr>
          <p:cNvPr id="24" name="Corner Shape">
            <a:extLst>
              <a:ext uri="{FF2B5EF4-FFF2-40B4-BE49-F238E27FC236}">
                <a16:creationId xmlns:a16="http://schemas.microsoft.com/office/drawing/2014/main" id="{21F35DEA-CF26-AA7C-19FF-D8AD78505CA7}"/>
              </a:ext>
            </a:extLst>
          </p:cNvPr>
          <p:cNvSpPr/>
          <p:nvPr/>
        </p:nvSpPr>
        <p:spPr>
          <a:xfrm>
            <a:off x="8478918" y="5169788"/>
            <a:ext cx="3715876" cy="1690969"/>
          </a:xfrm>
          <a:custGeom>
            <a:avLst/>
            <a:gdLst>
              <a:gd name="connsiteX0" fmla="*/ 0 w 3715876"/>
              <a:gd name="connsiteY0" fmla="*/ 1690969 h 1690969"/>
              <a:gd name="connsiteX1" fmla="*/ 3715877 w 3715876"/>
              <a:gd name="connsiteY1" fmla="*/ 1690969 h 1690969"/>
              <a:gd name="connsiteX2" fmla="*/ 3715877 w 3715876"/>
              <a:gd name="connsiteY2" fmla="*/ 0 h 1690969"/>
              <a:gd name="connsiteX3" fmla="*/ 0 w 3715876"/>
              <a:gd name="connsiteY3" fmla="*/ 1690969 h 1690969"/>
            </a:gdLst>
            <a:ahLst/>
            <a:cxnLst>
              <a:cxn ang="0">
                <a:pos x="connsiteX0" y="connsiteY0"/>
              </a:cxn>
              <a:cxn ang="0">
                <a:pos x="connsiteX1" y="connsiteY1"/>
              </a:cxn>
              <a:cxn ang="0">
                <a:pos x="connsiteX2" y="connsiteY2"/>
              </a:cxn>
              <a:cxn ang="0">
                <a:pos x="connsiteX3" y="connsiteY3"/>
              </a:cxn>
            </a:cxnLst>
            <a:rect l="l" t="t" r="r" b="b"/>
            <a:pathLst>
              <a:path w="3715876" h="1690969">
                <a:moveTo>
                  <a:pt x="0" y="1690969"/>
                </a:moveTo>
                <a:lnTo>
                  <a:pt x="3715877" y="1690969"/>
                </a:lnTo>
                <a:lnTo>
                  <a:pt x="3715877" y="0"/>
                </a:lnTo>
                <a:cubicBezTo>
                  <a:pt x="2817126" y="1057916"/>
                  <a:pt x="1476356" y="1690969"/>
                  <a:pt x="0" y="1690969"/>
                </a:cubicBezTo>
                <a:close/>
              </a:path>
            </a:pathLst>
          </a:custGeom>
          <a:solidFill>
            <a:schemeClr val="accent5"/>
          </a:solidFill>
          <a:ln w="12678" cap="flat">
            <a:noFill/>
            <a:prstDash val="solid"/>
            <a:miter/>
          </a:ln>
        </p:spPr>
        <p:txBody>
          <a:bodyPr rtlCol="0" anchor="ctr">
            <a:noAutofit/>
          </a:bodyPr>
          <a:lstStyle/>
          <a:p>
            <a:endParaRPr lang="en-US"/>
          </a:p>
        </p:txBody>
      </p:sp>
      <p:sp>
        <p:nvSpPr>
          <p:cNvPr id="7" name="Proprietary Statement">
            <a:extLst>
              <a:ext uri="{FF2B5EF4-FFF2-40B4-BE49-F238E27FC236}">
                <a16:creationId xmlns:a16="http://schemas.microsoft.com/office/drawing/2014/main" id="{8CE268BD-BAC8-95CA-395D-65B57FEAFA17}"/>
              </a:ext>
            </a:extLst>
          </p:cNvPr>
          <p:cNvSpPr txBox="1"/>
          <p:nvPr userDrawn="1"/>
        </p:nvSpPr>
        <p:spPr>
          <a:xfrm rot="5400000">
            <a:off x="11015684" y="1173468"/>
            <a:ext cx="1949939" cy="275129"/>
          </a:xfrm>
          <a:prstGeom prst="rect">
            <a:avLst/>
          </a:prstGeom>
          <a:noFill/>
        </p:spPr>
        <p:txBody>
          <a:bodyPr wrap="square" rtlCol="0">
            <a:noAutofit/>
          </a:bodyPr>
          <a:lstStyle/>
          <a:p>
            <a:r>
              <a:rPr lang="en-US" sz="800">
                <a:solidFill>
                  <a:srgbClr val="012169"/>
                </a:solidFill>
              </a:rPr>
              <a:t>Proprietary business information of ADM.</a:t>
            </a:r>
          </a:p>
        </p:txBody>
      </p:sp>
      <p:sp>
        <p:nvSpPr>
          <p:cNvPr id="4" name="Title">
            <a:extLst>
              <a:ext uri="{FF2B5EF4-FFF2-40B4-BE49-F238E27FC236}">
                <a16:creationId xmlns:a16="http://schemas.microsoft.com/office/drawing/2014/main" id="{7079414E-5557-393B-F2A9-28C16C44B236}"/>
              </a:ext>
            </a:extLst>
          </p:cNvPr>
          <p:cNvSpPr>
            <a:spLocks noGrp="1"/>
          </p:cNvSpPr>
          <p:nvPr>
            <p:ph type="body" sz="quarter" idx="14" hasCustomPrompt="1"/>
          </p:nvPr>
        </p:nvSpPr>
        <p:spPr>
          <a:xfrm>
            <a:off x="7161727" y="1117098"/>
            <a:ext cx="4691157" cy="4825992"/>
          </a:xfrm>
          <a:prstGeom prst="rect">
            <a:avLst/>
          </a:prstGeom>
        </p:spPr>
        <p:txBody>
          <a:bodyPr lIns="0" tIns="0" rIns="0" bIns="0">
            <a:noAutofit/>
          </a:bodyPr>
          <a:lstStyle>
            <a:lvl1pPr marL="0" indent="0">
              <a:lnSpc>
                <a:spcPct val="100000"/>
              </a:lnSpc>
              <a:spcBef>
                <a:spcPts val="0"/>
              </a:spcBef>
              <a:buNone/>
              <a:defRPr sz="6000" b="0" i="0">
                <a:latin typeface="+mj-lt"/>
              </a:defRPr>
            </a:lvl1pPr>
          </a:lstStyle>
          <a:p>
            <a:pPr lvl="0"/>
            <a:r>
              <a:rPr lang="en-US" dirty="0"/>
              <a:t>Section Divider Font Is Sitka Text, 60pt in </a:t>
            </a:r>
            <a:br>
              <a:rPr lang="en-US" dirty="0"/>
            </a:br>
            <a:r>
              <a:rPr lang="en-US" dirty="0"/>
              <a:t>Title Case</a:t>
            </a:r>
          </a:p>
        </p:txBody>
      </p:sp>
      <p:sp>
        <p:nvSpPr>
          <p:cNvPr id="5" name="Section Header">
            <a:extLst>
              <a:ext uri="{FF2B5EF4-FFF2-40B4-BE49-F238E27FC236}">
                <a16:creationId xmlns:a16="http://schemas.microsoft.com/office/drawing/2014/main" id="{4480B45D-B967-2601-D37F-C435A00E6F75}"/>
              </a:ext>
            </a:extLst>
          </p:cNvPr>
          <p:cNvSpPr>
            <a:spLocks noGrp="1"/>
          </p:cNvSpPr>
          <p:nvPr>
            <p:ph type="body" sz="quarter" idx="15" hasCustomPrompt="1"/>
          </p:nvPr>
        </p:nvSpPr>
        <p:spPr>
          <a:xfrm>
            <a:off x="7161727" y="887494"/>
            <a:ext cx="4691157" cy="229604"/>
          </a:xfrm>
          <a:prstGeom prst="rect">
            <a:avLst/>
          </a:prstGeom>
        </p:spPr>
        <p:txBody>
          <a:bodyPr lIns="0" tIns="0" rIns="0" bIns="0">
            <a:noAutofit/>
          </a:bodyPr>
          <a:lstStyle>
            <a:lvl1pPr marL="0" indent="0">
              <a:lnSpc>
                <a:spcPct val="100000"/>
              </a:lnSpc>
              <a:spcBef>
                <a:spcPts val="0"/>
              </a:spcBef>
              <a:buNone/>
              <a:defRPr sz="1100" b="1">
                <a:solidFill>
                  <a:srgbClr val="DC582A"/>
                </a:solidFill>
                <a:latin typeface="+mn-lt"/>
              </a:defRPr>
            </a:lvl1pPr>
          </a:lstStyle>
          <a:p>
            <a:pPr lvl="0"/>
            <a:r>
              <a:rPr lang="en-US" dirty="0"/>
              <a:t>Section Header Font is Calibri Bold, 11pt</a:t>
            </a:r>
          </a:p>
        </p:txBody>
      </p:sp>
      <p:sp>
        <p:nvSpPr>
          <p:cNvPr id="2" name="Page Number">
            <a:extLst>
              <a:ext uri="{FF2B5EF4-FFF2-40B4-BE49-F238E27FC236}">
                <a16:creationId xmlns:a16="http://schemas.microsoft.com/office/drawing/2014/main" id="{358AFA5B-479B-9962-DF17-F2CF8DE03671}"/>
              </a:ext>
            </a:extLst>
          </p:cNvPr>
          <p:cNvSpPr txBox="1"/>
          <p:nvPr userDrawn="1"/>
        </p:nvSpPr>
        <p:spPr>
          <a:xfrm>
            <a:off x="11725057" y="76801"/>
            <a:ext cx="583933" cy="153888"/>
          </a:xfrm>
          <a:prstGeom prst="rect">
            <a:avLst/>
          </a:prstGeom>
          <a:noFill/>
        </p:spPr>
        <p:txBody>
          <a:bodyPr wrap="square" lIns="0" tIns="0" rIns="0" bIns="0" rtlCol="0" anchor="ctr" anchorCtr="0">
            <a:noAutofit/>
          </a:bodyPr>
          <a:lstStyle/>
          <a:p>
            <a:pPr algn="ctr"/>
            <a:fld id="{B49023F9-1F1A-4EC8-9204-C35E5AB6C15C}" type="slidenum">
              <a:rPr lang="en-US" sz="1000" smtClean="0">
                <a:solidFill>
                  <a:srgbClr val="012169"/>
                </a:solidFill>
                <a:latin typeface="+mj-lt"/>
              </a:rPr>
              <a:pPr algn="ctr"/>
              <a:t>‹#›</a:t>
            </a:fld>
            <a:endParaRPr lang="en-US" sz="1000">
              <a:solidFill>
                <a:srgbClr val="012169"/>
              </a:solidFill>
              <a:latin typeface="+mj-lt"/>
            </a:endParaRPr>
          </a:p>
        </p:txBody>
      </p:sp>
      <p:sp>
        <p:nvSpPr>
          <p:cNvPr id="3" name="Image PH">
            <a:extLst>
              <a:ext uri="{FF2B5EF4-FFF2-40B4-BE49-F238E27FC236}">
                <a16:creationId xmlns:a16="http://schemas.microsoft.com/office/drawing/2014/main" id="{60EB8657-7FFE-91AC-2BBE-CE0CFD3E4D3B}"/>
              </a:ext>
            </a:extLst>
          </p:cNvPr>
          <p:cNvSpPr>
            <a:spLocks noGrp="1"/>
          </p:cNvSpPr>
          <p:nvPr>
            <p:ph type="pic" sz="quarter" idx="16"/>
          </p:nvPr>
        </p:nvSpPr>
        <p:spPr>
          <a:xfrm>
            <a:off x="-1" y="340610"/>
            <a:ext cx="6807263" cy="6171596"/>
          </a:xfrm>
          <a:custGeom>
            <a:avLst/>
            <a:gdLst>
              <a:gd name="connsiteX0" fmla="*/ 6316941 w 6629474"/>
              <a:gd name="connsiteY0" fmla="*/ 0 h 6010409"/>
              <a:gd name="connsiteX1" fmla="*/ 6610430 w 6629474"/>
              <a:gd name="connsiteY1" fmla="*/ 414770 h 6010409"/>
              <a:gd name="connsiteX2" fmla="*/ 5657004 w 6629474"/>
              <a:gd name="connsiteY2" fmla="*/ 2726358 h 6010409"/>
              <a:gd name="connsiteX3" fmla="*/ 828099 w 6629474"/>
              <a:gd name="connsiteY3" fmla="*/ 6010409 h 6010409"/>
              <a:gd name="connsiteX4" fmla="*/ 0 w 6629474"/>
              <a:gd name="connsiteY4" fmla="*/ 6010409 h 6010409"/>
              <a:gd name="connsiteX5" fmla="*/ 0 w 6629474"/>
              <a:gd name="connsiteY5" fmla="*/ 106651 h 6010409"/>
              <a:gd name="connsiteX6" fmla="*/ 1200775 w 6629474"/>
              <a:gd name="connsiteY6" fmla="*/ 127 h 6010409"/>
              <a:gd name="connsiteX7" fmla="*/ 6316941 w 6629474"/>
              <a:gd name="connsiteY7" fmla="*/ 127 h 6010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629474" h="6010409">
                <a:moveTo>
                  <a:pt x="6316941" y="0"/>
                </a:moveTo>
                <a:cubicBezTo>
                  <a:pt x="6530098" y="0"/>
                  <a:pt x="6685168" y="218903"/>
                  <a:pt x="6610430" y="414770"/>
                </a:cubicBezTo>
                <a:lnTo>
                  <a:pt x="5657004" y="2726358"/>
                </a:lnTo>
                <a:cubicBezTo>
                  <a:pt x="4896652" y="4720537"/>
                  <a:pt x="2999969" y="6010409"/>
                  <a:pt x="828099" y="6010409"/>
                </a:cubicBezTo>
                <a:lnTo>
                  <a:pt x="0" y="6010409"/>
                </a:lnTo>
                <a:lnTo>
                  <a:pt x="0" y="106651"/>
                </a:lnTo>
                <a:cubicBezTo>
                  <a:pt x="385260" y="35635"/>
                  <a:pt x="787171" y="127"/>
                  <a:pt x="1200775" y="127"/>
                </a:cubicBezTo>
                <a:lnTo>
                  <a:pt x="6316941" y="127"/>
                </a:lnTo>
                <a:close/>
              </a:path>
            </a:pathLst>
          </a:custGeom>
          <a:pattFill prst="pct20">
            <a:fgClr>
              <a:schemeClr val="accent1"/>
            </a:fgClr>
            <a:bgClr>
              <a:schemeClr val="bg1"/>
            </a:bgClr>
          </a:pattFill>
        </p:spPr>
        <p:txBody>
          <a:bodyPr wrap="square" anchor="ctr">
            <a:noAutofit/>
          </a:bodyPr>
          <a:lstStyle>
            <a:lvl1pPr marL="0" indent="0" algn="ctr">
              <a:buNone/>
              <a:defRPr sz="2000" b="1" i="0">
                <a:solidFill>
                  <a:srgbClr val="012169"/>
                </a:solidFill>
                <a:latin typeface="Calibri" panose="020F0502020204030204" pitchFamily="34" charset="0"/>
                <a:cs typeface="Calibri" panose="020F0502020204030204" pitchFamily="34" charset="0"/>
              </a:defRPr>
            </a:lvl1pPr>
          </a:lstStyle>
          <a:p>
            <a:r>
              <a:rPr lang="en-US"/>
              <a:t>Click icon to add picture</a:t>
            </a:r>
          </a:p>
        </p:txBody>
      </p:sp>
    </p:spTree>
    <p:extLst>
      <p:ext uri="{BB962C8B-B14F-4D97-AF65-F5344CB8AC3E}">
        <p14:creationId xmlns:p14="http://schemas.microsoft.com/office/powerpoint/2010/main" val="3921625222"/>
      </p:ext>
    </p:extLst>
  </p:cSld>
  <p:clrMapOvr>
    <a:masterClrMapping/>
  </p:clrMapOvr>
  <p:extLst>
    <p:ext uri="{DCECCB84-F9BA-43D5-87BE-67443E8EF086}">
      <p15:sldGuideLst xmlns:p15="http://schemas.microsoft.com/office/powerpoint/2012/main"/>
    </p:ext>
  </p:extLst>
</p:sldLayout>
</file>

<file path=ppt/slideLayouts/slideLayout36.xml><?xml version="1.0" encoding="utf-8"?>
<p:sldLayout xmlns:a="http://schemas.openxmlformats.org/drawingml/2006/main" xmlns:r="http://schemas.openxmlformats.org/officeDocument/2006/relationships" xmlns:p="http://schemas.openxmlformats.org/presentationml/2006/main" preserve="1" userDrawn="1">
  <p:cSld name="Divider 2">
    <p:spTree>
      <p:nvGrpSpPr>
        <p:cNvPr id="1" name=""/>
        <p:cNvGrpSpPr/>
        <p:nvPr/>
      </p:nvGrpSpPr>
      <p:grpSpPr>
        <a:xfrm>
          <a:off x="0" y="0"/>
          <a:ext cx="0" cy="0"/>
          <a:chOff x="0" y="0"/>
          <a:chExt cx="0" cy="0"/>
        </a:xfrm>
      </p:grpSpPr>
      <p:sp>
        <p:nvSpPr>
          <p:cNvPr id="69" name="Leaf Panel">
            <a:extLst>
              <a:ext uri="{FF2B5EF4-FFF2-40B4-BE49-F238E27FC236}">
                <a16:creationId xmlns:a16="http://schemas.microsoft.com/office/drawing/2014/main" id="{DAB8A5A4-8482-8B6C-B227-B809CBF4C6D9}"/>
              </a:ext>
            </a:extLst>
          </p:cNvPr>
          <p:cNvSpPr/>
          <p:nvPr/>
        </p:nvSpPr>
        <p:spPr>
          <a:xfrm>
            <a:off x="-1" y="0"/>
            <a:ext cx="12192001" cy="5700573"/>
          </a:xfrm>
          <a:custGeom>
            <a:avLst/>
            <a:gdLst>
              <a:gd name="connsiteX0" fmla="*/ 0 w 12192001"/>
              <a:gd name="connsiteY0" fmla="*/ 5700574 h 5700573"/>
              <a:gd name="connsiteX1" fmla="*/ 6317743 w 12192001"/>
              <a:gd name="connsiteY1" fmla="*/ 5700574 h 5700573"/>
              <a:gd name="connsiteX2" fmla="*/ 12192001 w 12192001"/>
              <a:gd name="connsiteY2" fmla="*/ 3609700 h 5700573"/>
              <a:gd name="connsiteX3" fmla="*/ 12192001 w 12192001"/>
              <a:gd name="connsiteY3" fmla="*/ 0 h 5700573"/>
              <a:gd name="connsiteX4" fmla="*/ 1882648 w 12192001"/>
              <a:gd name="connsiteY4" fmla="*/ 0 h 5700573"/>
              <a:gd name="connsiteX5" fmla="*/ 1177925 w 12192001"/>
              <a:gd name="connsiteY5" fmla="*/ 283932 h 5700573"/>
              <a:gd name="connsiteX6" fmla="*/ 127 w 12192001"/>
              <a:gd name="connsiteY6" fmla="*/ 283932 h 5700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192001" h="5700573">
                <a:moveTo>
                  <a:pt x="0" y="5700574"/>
                </a:moveTo>
                <a:lnTo>
                  <a:pt x="6317743" y="5700574"/>
                </a:lnTo>
                <a:cubicBezTo>
                  <a:pt x="8538338" y="5700574"/>
                  <a:pt x="10595484" y="4936406"/>
                  <a:pt x="12192001" y="3609700"/>
                </a:cubicBezTo>
                <a:lnTo>
                  <a:pt x="12192001" y="0"/>
                </a:lnTo>
                <a:lnTo>
                  <a:pt x="1882648" y="0"/>
                </a:lnTo>
                <a:cubicBezTo>
                  <a:pt x="1700276" y="178678"/>
                  <a:pt x="1450467" y="283932"/>
                  <a:pt x="1177925" y="283932"/>
                </a:cubicBezTo>
                <a:lnTo>
                  <a:pt x="127" y="283932"/>
                </a:lnTo>
              </a:path>
            </a:pathLst>
          </a:custGeom>
          <a:solidFill>
            <a:srgbClr val="012169"/>
          </a:solidFill>
          <a:ln w="12700" cap="flat">
            <a:noFill/>
            <a:prstDash val="solid"/>
            <a:miter/>
          </a:ln>
        </p:spPr>
        <p:txBody>
          <a:bodyPr rtlCol="0" anchor="ctr">
            <a:noAutofit/>
          </a:bodyPr>
          <a:lstStyle/>
          <a:p>
            <a:endParaRPr lang="en-US"/>
          </a:p>
        </p:txBody>
      </p:sp>
      <p:sp>
        <p:nvSpPr>
          <p:cNvPr id="67" name="Proprietary Statement">
            <a:extLst>
              <a:ext uri="{FF2B5EF4-FFF2-40B4-BE49-F238E27FC236}">
                <a16:creationId xmlns:a16="http://schemas.microsoft.com/office/drawing/2014/main" id="{746E2A9D-D381-206C-BA1B-B07B8DA08248}"/>
              </a:ext>
            </a:extLst>
          </p:cNvPr>
          <p:cNvSpPr txBox="1"/>
          <p:nvPr userDrawn="1"/>
        </p:nvSpPr>
        <p:spPr>
          <a:xfrm rot="5400000">
            <a:off x="10173992" y="2015160"/>
            <a:ext cx="3633324" cy="275129"/>
          </a:xfrm>
          <a:prstGeom prst="rect">
            <a:avLst/>
          </a:prstGeom>
          <a:noFill/>
        </p:spPr>
        <p:txBody>
          <a:bodyPr wrap="square" rtlCol="0">
            <a:noAutofit/>
          </a:bodyPr>
          <a:lstStyle/>
          <a:p>
            <a:r>
              <a:rPr lang="en-US" sz="800">
                <a:solidFill>
                  <a:schemeClr val="bg1"/>
                </a:solidFill>
              </a:rPr>
              <a:t>Proprietary business information of ADM.</a:t>
            </a:r>
          </a:p>
        </p:txBody>
      </p:sp>
      <p:pic>
        <p:nvPicPr>
          <p:cNvPr id="4" name="Value Chain">
            <a:extLst>
              <a:ext uri="{FF2B5EF4-FFF2-40B4-BE49-F238E27FC236}">
                <a16:creationId xmlns:a16="http://schemas.microsoft.com/office/drawing/2014/main" id="{893DF646-78B8-AB5D-2BC2-9C44DFE30DDD}"/>
              </a:ext>
            </a:extLst>
          </p:cNvPr>
          <p:cNvPicPr>
            <a:picLocks noChangeAspect="1"/>
          </p:cNvPicPr>
          <p:nvPr userDrawn="1"/>
        </p:nvPicPr>
        <p:blipFill>
          <a:blip r:embed="rId2"/>
          <a:stretch>
            <a:fillRect/>
          </a:stretch>
        </p:blipFill>
        <p:spPr>
          <a:xfrm>
            <a:off x="0" y="6705600"/>
            <a:ext cx="12192000" cy="152400"/>
          </a:xfrm>
          <a:prstGeom prst="rect">
            <a:avLst/>
          </a:prstGeom>
        </p:spPr>
      </p:pic>
      <p:sp>
        <p:nvSpPr>
          <p:cNvPr id="2" name="Title">
            <a:extLst>
              <a:ext uri="{FF2B5EF4-FFF2-40B4-BE49-F238E27FC236}">
                <a16:creationId xmlns:a16="http://schemas.microsoft.com/office/drawing/2014/main" id="{1AF6B768-07A3-6B59-DAAD-B7C82B58FD6C}"/>
              </a:ext>
            </a:extLst>
          </p:cNvPr>
          <p:cNvSpPr>
            <a:spLocks noGrp="1"/>
          </p:cNvSpPr>
          <p:nvPr>
            <p:ph type="body" sz="quarter" idx="10" hasCustomPrompt="1"/>
          </p:nvPr>
        </p:nvSpPr>
        <p:spPr>
          <a:xfrm>
            <a:off x="341906" y="3505618"/>
            <a:ext cx="9353576" cy="1846659"/>
          </a:xfrm>
          <a:prstGeom prst="rect">
            <a:avLst/>
          </a:prstGeom>
        </p:spPr>
        <p:txBody>
          <a:bodyPr wrap="square" lIns="0" tIns="0" rIns="0" bIns="0">
            <a:noAutofit/>
          </a:bodyPr>
          <a:lstStyle>
            <a:lvl1pPr marL="0" indent="0">
              <a:lnSpc>
                <a:spcPct val="100000"/>
              </a:lnSpc>
              <a:spcBef>
                <a:spcPts val="0"/>
              </a:spcBef>
              <a:buNone/>
              <a:defRPr sz="6000" b="0" i="0">
                <a:solidFill>
                  <a:schemeClr val="bg1"/>
                </a:solidFill>
                <a:latin typeface="+mj-lt"/>
              </a:defRPr>
            </a:lvl1pPr>
          </a:lstStyle>
          <a:p>
            <a:pPr lvl="0"/>
            <a:r>
              <a:rPr lang="en-US" dirty="0"/>
              <a:t>Section Divider Font Is Sitka Text, 60pt in Title Case</a:t>
            </a:r>
          </a:p>
        </p:txBody>
      </p:sp>
      <p:sp>
        <p:nvSpPr>
          <p:cNvPr id="3" name="Section Header">
            <a:extLst>
              <a:ext uri="{FF2B5EF4-FFF2-40B4-BE49-F238E27FC236}">
                <a16:creationId xmlns:a16="http://schemas.microsoft.com/office/drawing/2014/main" id="{18E8C6F8-4DDB-A612-E1CF-B88619DEE1A0}"/>
              </a:ext>
            </a:extLst>
          </p:cNvPr>
          <p:cNvSpPr>
            <a:spLocks noGrp="1"/>
          </p:cNvSpPr>
          <p:nvPr>
            <p:ph type="body" sz="quarter" idx="12" hasCustomPrompt="1"/>
          </p:nvPr>
        </p:nvSpPr>
        <p:spPr>
          <a:xfrm>
            <a:off x="350697" y="3276012"/>
            <a:ext cx="9344785" cy="229605"/>
          </a:xfrm>
          <a:prstGeom prst="rect">
            <a:avLst/>
          </a:prstGeom>
        </p:spPr>
        <p:txBody>
          <a:bodyPr lIns="0" tIns="0" rIns="0" bIns="0">
            <a:noAutofit/>
          </a:bodyPr>
          <a:lstStyle>
            <a:lvl1pPr marL="0" indent="0">
              <a:lnSpc>
                <a:spcPct val="100000"/>
              </a:lnSpc>
              <a:spcBef>
                <a:spcPts val="0"/>
              </a:spcBef>
              <a:buNone/>
              <a:defRPr sz="1100" b="1">
                <a:solidFill>
                  <a:schemeClr val="accent4"/>
                </a:solidFill>
                <a:latin typeface="+mn-lt"/>
              </a:defRPr>
            </a:lvl1pPr>
          </a:lstStyle>
          <a:p>
            <a:pPr lvl="0"/>
            <a:r>
              <a:rPr lang="en-US" dirty="0"/>
              <a:t>Section Header Font is Calibri Bold, 11pt</a:t>
            </a:r>
          </a:p>
        </p:txBody>
      </p:sp>
      <p:sp>
        <p:nvSpPr>
          <p:cNvPr id="5" name="Copy">
            <a:extLst>
              <a:ext uri="{FF2B5EF4-FFF2-40B4-BE49-F238E27FC236}">
                <a16:creationId xmlns:a16="http://schemas.microsoft.com/office/drawing/2014/main" id="{BF45C230-CBEF-7E8D-0631-E6631EF32F00}"/>
              </a:ext>
            </a:extLst>
          </p:cNvPr>
          <p:cNvSpPr>
            <a:spLocks noGrp="1"/>
          </p:cNvSpPr>
          <p:nvPr>
            <p:ph type="body" sz="quarter" idx="35" hasCustomPrompt="1"/>
          </p:nvPr>
        </p:nvSpPr>
        <p:spPr>
          <a:xfrm>
            <a:off x="341906" y="5995555"/>
            <a:ext cx="11499990" cy="394854"/>
          </a:xfrm>
          <a:prstGeom prst="rect">
            <a:avLst/>
          </a:prstGeom>
        </p:spPr>
        <p:txBody>
          <a:bodyPr lIns="0" tIns="0" rIns="0" bIns="0" anchor="ctr">
            <a:noAutofit/>
          </a:bodyPr>
          <a:lstStyle>
            <a:lvl1pPr marL="0" indent="0">
              <a:lnSpc>
                <a:spcPct val="100000"/>
              </a:lnSpc>
              <a:spcBef>
                <a:spcPts val="0"/>
              </a:spcBef>
              <a:buFont typeface="Arial" panose="020B0604020202020204" pitchFamily="34" charset="0"/>
              <a:buNone/>
              <a:defRPr sz="2400" b="1" i="0">
                <a:solidFill>
                  <a:srgbClr val="012169"/>
                </a:solidFill>
                <a:latin typeface="+mn-lt"/>
                <a:cs typeface="Calibri" panose="020F0502020204030204" pitchFamily="34" charset="0"/>
              </a:defRPr>
            </a:lvl1pPr>
            <a:lvl2pPr marL="685800" indent="-228600">
              <a:lnSpc>
                <a:spcPct val="100000"/>
              </a:lnSpc>
              <a:buFont typeface="Courier New" panose="02070309020205020404" pitchFamily="49" charset="0"/>
              <a:buChar char="o"/>
              <a:defRPr sz="1100" b="1">
                <a:solidFill>
                  <a:srgbClr val="012169"/>
                </a:solidFill>
                <a:latin typeface="Calibri" panose="020F0502020204030204" pitchFamily="34" charset="0"/>
                <a:cs typeface="Calibri" panose="020F0502020204030204" pitchFamily="34" charset="0"/>
              </a:defRPr>
            </a:lvl2pPr>
            <a:lvl3pPr marL="1143000" indent="-228600">
              <a:lnSpc>
                <a:spcPct val="100000"/>
              </a:lnSpc>
              <a:buFont typeface="Wingdings" pitchFamily="2" charset="2"/>
              <a:buChar char="§"/>
              <a:defRPr sz="1100">
                <a:solidFill>
                  <a:srgbClr val="012169"/>
                </a:solidFill>
                <a:latin typeface="Calibri" panose="020F0502020204030204" pitchFamily="34" charset="0"/>
                <a:cs typeface="Calibri" panose="020F0502020204030204" pitchFamily="34" charset="0"/>
              </a:defRPr>
            </a:lvl3pPr>
            <a:lvl4pPr>
              <a:lnSpc>
                <a:spcPct val="100000"/>
              </a:lnSpc>
              <a:defRPr sz="1100">
                <a:solidFill>
                  <a:srgbClr val="012169"/>
                </a:solidFill>
                <a:latin typeface="Calibri" panose="020F0502020204030204" pitchFamily="34" charset="0"/>
                <a:cs typeface="Calibri" panose="020F0502020204030204" pitchFamily="34" charset="0"/>
              </a:defRPr>
            </a:lvl4pPr>
          </a:lstStyle>
          <a:p>
            <a:pPr lvl="0"/>
            <a:r>
              <a:rPr lang="en-US" dirty="0"/>
              <a:t>Text font is Calibri Bold, 24pt</a:t>
            </a:r>
          </a:p>
        </p:txBody>
      </p:sp>
      <p:sp>
        <p:nvSpPr>
          <p:cNvPr id="6" name="Page Number">
            <a:extLst>
              <a:ext uri="{FF2B5EF4-FFF2-40B4-BE49-F238E27FC236}">
                <a16:creationId xmlns:a16="http://schemas.microsoft.com/office/drawing/2014/main" id="{3EECD279-0DE6-EB29-A9D4-5F9FDCBDA2BC}"/>
              </a:ext>
            </a:extLst>
          </p:cNvPr>
          <p:cNvSpPr txBox="1"/>
          <p:nvPr userDrawn="1"/>
        </p:nvSpPr>
        <p:spPr>
          <a:xfrm>
            <a:off x="11725057" y="76801"/>
            <a:ext cx="583933" cy="153888"/>
          </a:xfrm>
          <a:prstGeom prst="rect">
            <a:avLst/>
          </a:prstGeom>
          <a:noFill/>
        </p:spPr>
        <p:txBody>
          <a:bodyPr wrap="square" lIns="0" tIns="0" rIns="0" bIns="0" rtlCol="0" anchor="ctr" anchorCtr="0">
            <a:noAutofit/>
          </a:bodyPr>
          <a:lstStyle/>
          <a:p>
            <a:pPr algn="ctr"/>
            <a:fld id="{B49023F9-1F1A-4EC8-9204-C35E5AB6C15C}" type="slidenum">
              <a:rPr lang="en-US" sz="1000" smtClean="0">
                <a:solidFill>
                  <a:schemeClr val="bg1"/>
                </a:solidFill>
                <a:latin typeface="+mj-lt"/>
              </a:rPr>
              <a:pPr algn="ctr"/>
              <a:t>‹#›</a:t>
            </a:fld>
            <a:endParaRPr lang="en-US" sz="1000">
              <a:solidFill>
                <a:schemeClr val="bg1"/>
              </a:solidFill>
              <a:latin typeface="+mj-lt"/>
            </a:endParaRPr>
          </a:p>
        </p:txBody>
      </p:sp>
    </p:spTree>
    <p:extLst>
      <p:ext uri="{BB962C8B-B14F-4D97-AF65-F5344CB8AC3E}">
        <p14:creationId xmlns:p14="http://schemas.microsoft.com/office/powerpoint/2010/main" val="2440805305"/>
      </p:ext>
    </p:extLst>
  </p:cSld>
  <p:clrMapOvr>
    <a:masterClrMapping/>
  </p:clrMapOvr>
  <p:extLst>
    <p:ext uri="{DCECCB84-F9BA-43D5-87BE-67443E8EF086}">
      <p15:sldGuideLst xmlns:p15="http://schemas.microsoft.com/office/powerpoint/2012/main"/>
    </p:ext>
  </p:extLst>
</p:sldLayout>
</file>

<file path=ppt/slideLayouts/slideLayout37.xml><?xml version="1.0" encoding="utf-8"?>
<p:sldLayout xmlns:a="http://schemas.openxmlformats.org/drawingml/2006/main" xmlns:r="http://schemas.openxmlformats.org/officeDocument/2006/relationships" xmlns:p="http://schemas.openxmlformats.org/presentationml/2006/main" preserve="1" userDrawn="1">
  <p:cSld name="Divider 2b">
    <p:spTree>
      <p:nvGrpSpPr>
        <p:cNvPr id="1" name=""/>
        <p:cNvGrpSpPr/>
        <p:nvPr/>
      </p:nvGrpSpPr>
      <p:grpSpPr>
        <a:xfrm>
          <a:off x="0" y="0"/>
          <a:ext cx="0" cy="0"/>
          <a:chOff x="0" y="0"/>
          <a:chExt cx="0" cy="0"/>
        </a:xfrm>
      </p:grpSpPr>
      <p:sp>
        <p:nvSpPr>
          <p:cNvPr id="69" name="Leaf Panel">
            <a:extLst>
              <a:ext uri="{FF2B5EF4-FFF2-40B4-BE49-F238E27FC236}">
                <a16:creationId xmlns:a16="http://schemas.microsoft.com/office/drawing/2014/main" id="{DAB8A5A4-8482-8B6C-B227-B809CBF4C6D9}"/>
              </a:ext>
            </a:extLst>
          </p:cNvPr>
          <p:cNvSpPr/>
          <p:nvPr/>
        </p:nvSpPr>
        <p:spPr>
          <a:xfrm>
            <a:off x="-1" y="0"/>
            <a:ext cx="12192001" cy="5700573"/>
          </a:xfrm>
          <a:custGeom>
            <a:avLst/>
            <a:gdLst>
              <a:gd name="connsiteX0" fmla="*/ 0 w 12192001"/>
              <a:gd name="connsiteY0" fmla="*/ 5700574 h 5700573"/>
              <a:gd name="connsiteX1" fmla="*/ 6317743 w 12192001"/>
              <a:gd name="connsiteY1" fmla="*/ 5700574 h 5700573"/>
              <a:gd name="connsiteX2" fmla="*/ 12192001 w 12192001"/>
              <a:gd name="connsiteY2" fmla="*/ 3609700 h 5700573"/>
              <a:gd name="connsiteX3" fmla="*/ 12192001 w 12192001"/>
              <a:gd name="connsiteY3" fmla="*/ 0 h 5700573"/>
              <a:gd name="connsiteX4" fmla="*/ 1882648 w 12192001"/>
              <a:gd name="connsiteY4" fmla="*/ 0 h 5700573"/>
              <a:gd name="connsiteX5" fmla="*/ 1177925 w 12192001"/>
              <a:gd name="connsiteY5" fmla="*/ 283932 h 5700573"/>
              <a:gd name="connsiteX6" fmla="*/ 127 w 12192001"/>
              <a:gd name="connsiteY6" fmla="*/ 283932 h 5700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192001" h="5700573">
                <a:moveTo>
                  <a:pt x="0" y="5700574"/>
                </a:moveTo>
                <a:lnTo>
                  <a:pt x="6317743" y="5700574"/>
                </a:lnTo>
                <a:cubicBezTo>
                  <a:pt x="8538338" y="5700574"/>
                  <a:pt x="10595484" y="4936406"/>
                  <a:pt x="12192001" y="3609700"/>
                </a:cubicBezTo>
                <a:lnTo>
                  <a:pt x="12192001" y="0"/>
                </a:lnTo>
                <a:lnTo>
                  <a:pt x="1882648" y="0"/>
                </a:lnTo>
                <a:cubicBezTo>
                  <a:pt x="1700276" y="178678"/>
                  <a:pt x="1450467" y="283932"/>
                  <a:pt x="1177925" y="283932"/>
                </a:cubicBezTo>
                <a:lnTo>
                  <a:pt x="127" y="283932"/>
                </a:lnTo>
              </a:path>
            </a:pathLst>
          </a:custGeom>
          <a:solidFill>
            <a:srgbClr val="A3D300"/>
          </a:solidFill>
          <a:ln w="12700" cap="flat">
            <a:noFill/>
            <a:prstDash val="solid"/>
            <a:miter/>
          </a:ln>
        </p:spPr>
        <p:txBody>
          <a:bodyPr rtlCol="0" anchor="ctr">
            <a:noAutofit/>
          </a:bodyPr>
          <a:lstStyle/>
          <a:p>
            <a:endParaRPr lang="en-US"/>
          </a:p>
        </p:txBody>
      </p:sp>
      <p:sp>
        <p:nvSpPr>
          <p:cNvPr id="67" name="Proprietary Statement">
            <a:extLst>
              <a:ext uri="{FF2B5EF4-FFF2-40B4-BE49-F238E27FC236}">
                <a16:creationId xmlns:a16="http://schemas.microsoft.com/office/drawing/2014/main" id="{746E2A9D-D381-206C-BA1B-B07B8DA08248}"/>
              </a:ext>
            </a:extLst>
          </p:cNvPr>
          <p:cNvSpPr txBox="1"/>
          <p:nvPr userDrawn="1"/>
        </p:nvSpPr>
        <p:spPr>
          <a:xfrm rot="5400000">
            <a:off x="10173992" y="2015160"/>
            <a:ext cx="3633324" cy="275129"/>
          </a:xfrm>
          <a:prstGeom prst="rect">
            <a:avLst/>
          </a:prstGeom>
          <a:noFill/>
        </p:spPr>
        <p:txBody>
          <a:bodyPr wrap="square" rtlCol="0">
            <a:noAutofit/>
          </a:bodyPr>
          <a:lstStyle/>
          <a:p>
            <a:r>
              <a:rPr lang="en-US" sz="800">
                <a:solidFill>
                  <a:schemeClr val="tx1"/>
                </a:solidFill>
              </a:rPr>
              <a:t>Proprietary business information of ADM.</a:t>
            </a:r>
          </a:p>
        </p:txBody>
      </p:sp>
      <p:pic>
        <p:nvPicPr>
          <p:cNvPr id="4" name="Value Chain">
            <a:extLst>
              <a:ext uri="{FF2B5EF4-FFF2-40B4-BE49-F238E27FC236}">
                <a16:creationId xmlns:a16="http://schemas.microsoft.com/office/drawing/2014/main" id="{893DF646-78B8-AB5D-2BC2-9C44DFE30DDD}"/>
              </a:ext>
            </a:extLst>
          </p:cNvPr>
          <p:cNvPicPr>
            <a:picLocks noChangeAspect="1"/>
          </p:cNvPicPr>
          <p:nvPr userDrawn="1"/>
        </p:nvPicPr>
        <p:blipFill>
          <a:blip r:embed="rId2"/>
          <a:stretch>
            <a:fillRect/>
          </a:stretch>
        </p:blipFill>
        <p:spPr>
          <a:xfrm>
            <a:off x="0" y="6705600"/>
            <a:ext cx="12192000" cy="152400"/>
          </a:xfrm>
          <a:prstGeom prst="rect">
            <a:avLst/>
          </a:prstGeom>
        </p:spPr>
      </p:pic>
      <p:sp>
        <p:nvSpPr>
          <p:cNvPr id="2" name="Title">
            <a:extLst>
              <a:ext uri="{FF2B5EF4-FFF2-40B4-BE49-F238E27FC236}">
                <a16:creationId xmlns:a16="http://schemas.microsoft.com/office/drawing/2014/main" id="{1AF6B768-07A3-6B59-DAAD-B7C82B58FD6C}"/>
              </a:ext>
            </a:extLst>
          </p:cNvPr>
          <p:cNvSpPr>
            <a:spLocks noGrp="1"/>
          </p:cNvSpPr>
          <p:nvPr>
            <p:ph type="body" sz="quarter" idx="10" hasCustomPrompt="1"/>
          </p:nvPr>
        </p:nvSpPr>
        <p:spPr>
          <a:xfrm>
            <a:off x="341906" y="3505618"/>
            <a:ext cx="9353576" cy="1846659"/>
          </a:xfrm>
          <a:prstGeom prst="rect">
            <a:avLst/>
          </a:prstGeom>
        </p:spPr>
        <p:txBody>
          <a:bodyPr wrap="square" lIns="0" tIns="0" rIns="0" bIns="0">
            <a:noAutofit/>
          </a:bodyPr>
          <a:lstStyle>
            <a:lvl1pPr marL="0" indent="0">
              <a:lnSpc>
                <a:spcPct val="100000"/>
              </a:lnSpc>
              <a:spcBef>
                <a:spcPts val="0"/>
              </a:spcBef>
              <a:buNone/>
              <a:defRPr sz="6000" b="0" i="0">
                <a:solidFill>
                  <a:schemeClr val="tx1"/>
                </a:solidFill>
                <a:latin typeface="+mj-lt"/>
              </a:defRPr>
            </a:lvl1pPr>
          </a:lstStyle>
          <a:p>
            <a:pPr lvl="0"/>
            <a:r>
              <a:rPr lang="en-US" dirty="0"/>
              <a:t>Section Divider Font Is Sitka Text, 60pt in Title Case</a:t>
            </a:r>
          </a:p>
        </p:txBody>
      </p:sp>
      <p:sp>
        <p:nvSpPr>
          <p:cNvPr id="3" name="Section Header">
            <a:extLst>
              <a:ext uri="{FF2B5EF4-FFF2-40B4-BE49-F238E27FC236}">
                <a16:creationId xmlns:a16="http://schemas.microsoft.com/office/drawing/2014/main" id="{18E8C6F8-4DDB-A612-E1CF-B88619DEE1A0}"/>
              </a:ext>
            </a:extLst>
          </p:cNvPr>
          <p:cNvSpPr>
            <a:spLocks noGrp="1"/>
          </p:cNvSpPr>
          <p:nvPr>
            <p:ph type="body" sz="quarter" idx="12" hasCustomPrompt="1"/>
          </p:nvPr>
        </p:nvSpPr>
        <p:spPr>
          <a:xfrm>
            <a:off x="350697" y="3276012"/>
            <a:ext cx="9344785" cy="229605"/>
          </a:xfrm>
          <a:prstGeom prst="rect">
            <a:avLst/>
          </a:prstGeom>
        </p:spPr>
        <p:txBody>
          <a:bodyPr lIns="0" tIns="0" rIns="0" bIns="0">
            <a:noAutofit/>
          </a:bodyPr>
          <a:lstStyle>
            <a:lvl1pPr marL="0" indent="0">
              <a:lnSpc>
                <a:spcPct val="100000"/>
              </a:lnSpc>
              <a:spcBef>
                <a:spcPts val="0"/>
              </a:spcBef>
              <a:buNone/>
              <a:defRPr sz="1100" b="1">
                <a:solidFill>
                  <a:schemeClr val="tx1"/>
                </a:solidFill>
                <a:latin typeface="+mn-lt"/>
              </a:defRPr>
            </a:lvl1pPr>
          </a:lstStyle>
          <a:p>
            <a:pPr lvl="0"/>
            <a:r>
              <a:rPr lang="en-US" dirty="0"/>
              <a:t>Section Header Font is Calibri Bold, 11pt</a:t>
            </a:r>
          </a:p>
        </p:txBody>
      </p:sp>
      <p:sp>
        <p:nvSpPr>
          <p:cNvPr id="5" name="Copy">
            <a:extLst>
              <a:ext uri="{FF2B5EF4-FFF2-40B4-BE49-F238E27FC236}">
                <a16:creationId xmlns:a16="http://schemas.microsoft.com/office/drawing/2014/main" id="{BF45C230-CBEF-7E8D-0631-E6631EF32F00}"/>
              </a:ext>
            </a:extLst>
          </p:cNvPr>
          <p:cNvSpPr>
            <a:spLocks noGrp="1"/>
          </p:cNvSpPr>
          <p:nvPr>
            <p:ph type="body" sz="quarter" idx="35" hasCustomPrompt="1"/>
          </p:nvPr>
        </p:nvSpPr>
        <p:spPr>
          <a:xfrm>
            <a:off x="341906" y="5995555"/>
            <a:ext cx="11499990" cy="394854"/>
          </a:xfrm>
          <a:prstGeom prst="rect">
            <a:avLst/>
          </a:prstGeom>
        </p:spPr>
        <p:txBody>
          <a:bodyPr lIns="0" tIns="0" rIns="0" bIns="0" anchor="ctr">
            <a:noAutofit/>
          </a:bodyPr>
          <a:lstStyle>
            <a:lvl1pPr marL="0" indent="0">
              <a:lnSpc>
                <a:spcPct val="100000"/>
              </a:lnSpc>
              <a:spcBef>
                <a:spcPts val="0"/>
              </a:spcBef>
              <a:buFont typeface="Arial" panose="020B0604020202020204" pitchFamily="34" charset="0"/>
              <a:buNone/>
              <a:defRPr sz="2400" b="1" i="0">
                <a:solidFill>
                  <a:srgbClr val="012169"/>
                </a:solidFill>
                <a:latin typeface="+mn-lt"/>
                <a:cs typeface="Calibri" panose="020F0502020204030204" pitchFamily="34" charset="0"/>
              </a:defRPr>
            </a:lvl1pPr>
            <a:lvl2pPr marL="685800" indent="-228600">
              <a:lnSpc>
                <a:spcPct val="100000"/>
              </a:lnSpc>
              <a:buFont typeface="Courier New" panose="02070309020205020404" pitchFamily="49" charset="0"/>
              <a:buChar char="o"/>
              <a:defRPr sz="1100" b="1">
                <a:solidFill>
                  <a:srgbClr val="012169"/>
                </a:solidFill>
                <a:latin typeface="Calibri" panose="020F0502020204030204" pitchFamily="34" charset="0"/>
                <a:cs typeface="Calibri" panose="020F0502020204030204" pitchFamily="34" charset="0"/>
              </a:defRPr>
            </a:lvl2pPr>
            <a:lvl3pPr marL="1143000" indent="-228600">
              <a:lnSpc>
                <a:spcPct val="100000"/>
              </a:lnSpc>
              <a:buFont typeface="Wingdings" pitchFamily="2" charset="2"/>
              <a:buChar char="§"/>
              <a:defRPr sz="1100">
                <a:solidFill>
                  <a:srgbClr val="012169"/>
                </a:solidFill>
                <a:latin typeface="Calibri" panose="020F0502020204030204" pitchFamily="34" charset="0"/>
                <a:cs typeface="Calibri" panose="020F0502020204030204" pitchFamily="34" charset="0"/>
              </a:defRPr>
            </a:lvl3pPr>
            <a:lvl4pPr>
              <a:lnSpc>
                <a:spcPct val="100000"/>
              </a:lnSpc>
              <a:defRPr sz="1100">
                <a:solidFill>
                  <a:srgbClr val="012169"/>
                </a:solidFill>
                <a:latin typeface="Calibri" panose="020F0502020204030204" pitchFamily="34" charset="0"/>
                <a:cs typeface="Calibri" panose="020F0502020204030204" pitchFamily="34" charset="0"/>
              </a:defRPr>
            </a:lvl4pPr>
          </a:lstStyle>
          <a:p>
            <a:pPr lvl="0"/>
            <a:r>
              <a:rPr lang="en-US" dirty="0"/>
              <a:t>Text font is Calibri Bold, 24pt</a:t>
            </a:r>
          </a:p>
        </p:txBody>
      </p:sp>
      <p:sp>
        <p:nvSpPr>
          <p:cNvPr id="6" name="Page Number">
            <a:extLst>
              <a:ext uri="{FF2B5EF4-FFF2-40B4-BE49-F238E27FC236}">
                <a16:creationId xmlns:a16="http://schemas.microsoft.com/office/drawing/2014/main" id="{3EECD279-0DE6-EB29-A9D4-5F9FDCBDA2BC}"/>
              </a:ext>
            </a:extLst>
          </p:cNvPr>
          <p:cNvSpPr txBox="1"/>
          <p:nvPr userDrawn="1"/>
        </p:nvSpPr>
        <p:spPr>
          <a:xfrm>
            <a:off x="11725057" y="76801"/>
            <a:ext cx="583933" cy="153888"/>
          </a:xfrm>
          <a:prstGeom prst="rect">
            <a:avLst/>
          </a:prstGeom>
          <a:noFill/>
        </p:spPr>
        <p:txBody>
          <a:bodyPr wrap="square" lIns="0" tIns="0" rIns="0" bIns="0" rtlCol="0" anchor="ctr" anchorCtr="0">
            <a:noAutofit/>
          </a:bodyPr>
          <a:lstStyle/>
          <a:p>
            <a:pPr algn="ctr"/>
            <a:fld id="{B49023F9-1F1A-4EC8-9204-C35E5AB6C15C}" type="slidenum">
              <a:rPr lang="en-US" sz="1000" smtClean="0">
                <a:solidFill>
                  <a:schemeClr val="tx1"/>
                </a:solidFill>
                <a:latin typeface="+mj-lt"/>
              </a:rPr>
              <a:pPr algn="ctr"/>
              <a:t>‹#›</a:t>
            </a:fld>
            <a:endParaRPr lang="en-US" sz="1000">
              <a:solidFill>
                <a:schemeClr val="tx1"/>
              </a:solidFill>
              <a:latin typeface="+mj-lt"/>
            </a:endParaRPr>
          </a:p>
        </p:txBody>
      </p:sp>
    </p:spTree>
    <p:extLst>
      <p:ext uri="{BB962C8B-B14F-4D97-AF65-F5344CB8AC3E}">
        <p14:creationId xmlns:p14="http://schemas.microsoft.com/office/powerpoint/2010/main" val="1266268570"/>
      </p:ext>
    </p:extLst>
  </p:cSld>
  <p:clrMapOvr>
    <a:masterClrMapping/>
  </p:clrMapOvr>
  <p:extLst>
    <p:ext uri="{DCECCB84-F9BA-43D5-87BE-67443E8EF086}">
      <p15:sldGuideLst xmlns:p15="http://schemas.microsoft.com/office/powerpoint/2012/main"/>
    </p:ext>
  </p:extLst>
</p:sldLayout>
</file>

<file path=ppt/slideLayouts/slideLayout38.xml><?xml version="1.0" encoding="utf-8"?>
<p:sldLayout xmlns:a="http://schemas.openxmlformats.org/drawingml/2006/main" xmlns:r="http://schemas.openxmlformats.org/officeDocument/2006/relationships" xmlns:p="http://schemas.openxmlformats.org/presentationml/2006/main" preserve="1" userDrawn="1">
  <p:cSld name="Divider 2c">
    <p:spTree>
      <p:nvGrpSpPr>
        <p:cNvPr id="1" name=""/>
        <p:cNvGrpSpPr/>
        <p:nvPr/>
      </p:nvGrpSpPr>
      <p:grpSpPr>
        <a:xfrm>
          <a:off x="0" y="0"/>
          <a:ext cx="0" cy="0"/>
          <a:chOff x="0" y="0"/>
          <a:chExt cx="0" cy="0"/>
        </a:xfrm>
      </p:grpSpPr>
      <p:sp>
        <p:nvSpPr>
          <p:cNvPr id="69" name="Leaf Panel">
            <a:extLst>
              <a:ext uri="{FF2B5EF4-FFF2-40B4-BE49-F238E27FC236}">
                <a16:creationId xmlns:a16="http://schemas.microsoft.com/office/drawing/2014/main" id="{DAB8A5A4-8482-8B6C-B227-B809CBF4C6D9}"/>
              </a:ext>
            </a:extLst>
          </p:cNvPr>
          <p:cNvSpPr/>
          <p:nvPr/>
        </p:nvSpPr>
        <p:spPr>
          <a:xfrm>
            <a:off x="-1" y="0"/>
            <a:ext cx="12192001" cy="5700573"/>
          </a:xfrm>
          <a:custGeom>
            <a:avLst/>
            <a:gdLst>
              <a:gd name="connsiteX0" fmla="*/ 0 w 12192001"/>
              <a:gd name="connsiteY0" fmla="*/ 5700574 h 5700573"/>
              <a:gd name="connsiteX1" fmla="*/ 6317743 w 12192001"/>
              <a:gd name="connsiteY1" fmla="*/ 5700574 h 5700573"/>
              <a:gd name="connsiteX2" fmla="*/ 12192001 w 12192001"/>
              <a:gd name="connsiteY2" fmla="*/ 3609700 h 5700573"/>
              <a:gd name="connsiteX3" fmla="*/ 12192001 w 12192001"/>
              <a:gd name="connsiteY3" fmla="*/ 0 h 5700573"/>
              <a:gd name="connsiteX4" fmla="*/ 1882648 w 12192001"/>
              <a:gd name="connsiteY4" fmla="*/ 0 h 5700573"/>
              <a:gd name="connsiteX5" fmla="*/ 1177925 w 12192001"/>
              <a:gd name="connsiteY5" fmla="*/ 283932 h 5700573"/>
              <a:gd name="connsiteX6" fmla="*/ 127 w 12192001"/>
              <a:gd name="connsiteY6" fmla="*/ 283932 h 5700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192001" h="5700573">
                <a:moveTo>
                  <a:pt x="0" y="5700574"/>
                </a:moveTo>
                <a:lnTo>
                  <a:pt x="6317743" y="5700574"/>
                </a:lnTo>
                <a:cubicBezTo>
                  <a:pt x="8538338" y="5700574"/>
                  <a:pt x="10595484" y="4936406"/>
                  <a:pt x="12192001" y="3609700"/>
                </a:cubicBezTo>
                <a:lnTo>
                  <a:pt x="12192001" y="0"/>
                </a:lnTo>
                <a:lnTo>
                  <a:pt x="1882648" y="0"/>
                </a:lnTo>
                <a:cubicBezTo>
                  <a:pt x="1700276" y="178678"/>
                  <a:pt x="1450467" y="283932"/>
                  <a:pt x="1177925" y="283932"/>
                </a:cubicBezTo>
                <a:lnTo>
                  <a:pt x="127" y="283932"/>
                </a:lnTo>
              </a:path>
            </a:pathLst>
          </a:custGeom>
          <a:solidFill>
            <a:srgbClr val="0EC54F"/>
          </a:solidFill>
          <a:ln w="12700" cap="flat">
            <a:noFill/>
            <a:prstDash val="solid"/>
            <a:miter/>
          </a:ln>
        </p:spPr>
        <p:txBody>
          <a:bodyPr rtlCol="0" anchor="ctr">
            <a:noAutofit/>
          </a:bodyPr>
          <a:lstStyle/>
          <a:p>
            <a:endParaRPr lang="en-US"/>
          </a:p>
        </p:txBody>
      </p:sp>
      <p:sp>
        <p:nvSpPr>
          <p:cNvPr id="67" name="Proprietary Statement">
            <a:extLst>
              <a:ext uri="{FF2B5EF4-FFF2-40B4-BE49-F238E27FC236}">
                <a16:creationId xmlns:a16="http://schemas.microsoft.com/office/drawing/2014/main" id="{746E2A9D-D381-206C-BA1B-B07B8DA08248}"/>
              </a:ext>
            </a:extLst>
          </p:cNvPr>
          <p:cNvSpPr txBox="1"/>
          <p:nvPr userDrawn="1"/>
        </p:nvSpPr>
        <p:spPr>
          <a:xfrm rot="5400000">
            <a:off x="10173992" y="2015160"/>
            <a:ext cx="3633324" cy="275129"/>
          </a:xfrm>
          <a:prstGeom prst="rect">
            <a:avLst/>
          </a:prstGeom>
          <a:noFill/>
        </p:spPr>
        <p:txBody>
          <a:bodyPr wrap="square" rtlCol="0">
            <a:noAutofit/>
          </a:bodyPr>
          <a:lstStyle/>
          <a:p>
            <a:r>
              <a:rPr lang="en-US" sz="800">
                <a:solidFill>
                  <a:schemeClr val="tx1"/>
                </a:solidFill>
              </a:rPr>
              <a:t>Proprietary business information of ADM.</a:t>
            </a:r>
          </a:p>
        </p:txBody>
      </p:sp>
      <p:pic>
        <p:nvPicPr>
          <p:cNvPr id="4" name="Value Chain">
            <a:extLst>
              <a:ext uri="{FF2B5EF4-FFF2-40B4-BE49-F238E27FC236}">
                <a16:creationId xmlns:a16="http://schemas.microsoft.com/office/drawing/2014/main" id="{893DF646-78B8-AB5D-2BC2-9C44DFE30DDD}"/>
              </a:ext>
            </a:extLst>
          </p:cNvPr>
          <p:cNvPicPr>
            <a:picLocks noChangeAspect="1"/>
          </p:cNvPicPr>
          <p:nvPr userDrawn="1"/>
        </p:nvPicPr>
        <p:blipFill>
          <a:blip r:embed="rId2"/>
          <a:stretch>
            <a:fillRect/>
          </a:stretch>
        </p:blipFill>
        <p:spPr>
          <a:xfrm>
            <a:off x="0" y="6705600"/>
            <a:ext cx="12192000" cy="152400"/>
          </a:xfrm>
          <a:prstGeom prst="rect">
            <a:avLst/>
          </a:prstGeom>
        </p:spPr>
      </p:pic>
      <p:sp>
        <p:nvSpPr>
          <p:cNvPr id="2" name="Title">
            <a:extLst>
              <a:ext uri="{FF2B5EF4-FFF2-40B4-BE49-F238E27FC236}">
                <a16:creationId xmlns:a16="http://schemas.microsoft.com/office/drawing/2014/main" id="{1AF6B768-07A3-6B59-DAAD-B7C82B58FD6C}"/>
              </a:ext>
            </a:extLst>
          </p:cNvPr>
          <p:cNvSpPr>
            <a:spLocks noGrp="1"/>
          </p:cNvSpPr>
          <p:nvPr>
            <p:ph type="body" sz="quarter" idx="10" hasCustomPrompt="1"/>
          </p:nvPr>
        </p:nvSpPr>
        <p:spPr>
          <a:xfrm>
            <a:off x="341906" y="3505618"/>
            <a:ext cx="9353576" cy="1846659"/>
          </a:xfrm>
          <a:prstGeom prst="rect">
            <a:avLst/>
          </a:prstGeom>
        </p:spPr>
        <p:txBody>
          <a:bodyPr wrap="square" lIns="0" tIns="0" rIns="0" bIns="0">
            <a:noAutofit/>
          </a:bodyPr>
          <a:lstStyle>
            <a:lvl1pPr marL="0" indent="0">
              <a:lnSpc>
                <a:spcPct val="100000"/>
              </a:lnSpc>
              <a:spcBef>
                <a:spcPts val="0"/>
              </a:spcBef>
              <a:buNone/>
              <a:defRPr sz="6000" b="0" i="0">
                <a:solidFill>
                  <a:schemeClr val="tx1"/>
                </a:solidFill>
                <a:latin typeface="+mj-lt"/>
              </a:defRPr>
            </a:lvl1pPr>
          </a:lstStyle>
          <a:p>
            <a:pPr lvl="0"/>
            <a:r>
              <a:rPr lang="en-US" dirty="0"/>
              <a:t>Section Divider Font Is Sitka Text, 60pt in Title Case</a:t>
            </a:r>
          </a:p>
        </p:txBody>
      </p:sp>
      <p:sp>
        <p:nvSpPr>
          <p:cNvPr id="3" name="Section Header">
            <a:extLst>
              <a:ext uri="{FF2B5EF4-FFF2-40B4-BE49-F238E27FC236}">
                <a16:creationId xmlns:a16="http://schemas.microsoft.com/office/drawing/2014/main" id="{18E8C6F8-4DDB-A612-E1CF-B88619DEE1A0}"/>
              </a:ext>
            </a:extLst>
          </p:cNvPr>
          <p:cNvSpPr>
            <a:spLocks noGrp="1"/>
          </p:cNvSpPr>
          <p:nvPr>
            <p:ph type="body" sz="quarter" idx="12" hasCustomPrompt="1"/>
          </p:nvPr>
        </p:nvSpPr>
        <p:spPr>
          <a:xfrm>
            <a:off x="350697" y="3276012"/>
            <a:ext cx="9344785" cy="229605"/>
          </a:xfrm>
          <a:prstGeom prst="rect">
            <a:avLst/>
          </a:prstGeom>
        </p:spPr>
        <p:txBody>
          <a:bodyPr lIns="0" tIns="0" rIns="0" bIns="0">
            <a:noAutofit/>
          </a:bodyPr>
          <a:lstStyle>
            <a:lvl1pPr marL="0" indent="0">
              <a:lnSpc>
                <a:spcPct val="100000"/>
              </a:lnSpc>
              <a:spcBef>
                <a:spcPts val="0"/>
              </a:spcBef>
              <a:buNone/>
              <a:defRPr sz="1100" b="1">
                <a:solidFill>
                  <a:schemeClr val="tx1"/>
                </a:solidFill>
                <a:latin typeface="+mn-lt"/>
              </a:defRPr>
            </a:lvl1pPr>
          </a:lstStyle>
          <a:p>
            <a:pPr lvl="0"/>
            <a:r>
              <a:rPr lang="en-US" dirty="0"/>
              <a:t>Section Header Font is Calibri Bold, 11pt</a:t>
            </a:r>
          </a:p>
        </p:txBody>
      </p:sp>
      <p:sp>
        <p:nvSpPr>
          <p:cNvPr id="5" name="Copy">
            <a:extLst>
              <a:ext uri="{FF2B5EF4-FFF2-40B4-BE49-F238E27FC236}">
                <a16:creationId xmlns:a16="http://schemas.microsoft.com/office/drawing/2014/main" id="{BF45C230-CBEF-7E8D-0631-E6631EF32F00}"/>
              </a:ext>
            </a:extLst>
          </p:cNvPr>
          <p:cNvSpPr>
            <a:spLocks noGrp="1"/>
          </p:cNvSpPr>
          <p:nvPr>
            <p:ph type="body" sz="quarter" idx="35" hasCustomPrompt="1"/>
          </p:nvPr>
        </p:nvSpPr>
        <p:spPr>
          <a:xfrm>
            <a:off x="341906" y="5995555"/>
            <a:ext cx="11499990" cy="394854"/>
          </a:xfrm>
          <a:prstGeom prst="rect">
            <a:avLst/>
          </a:prstGeom>
        </p:spPr>
        <p:txBody>
          <a:bodyPr lIns="0" tIns="0" rIns="0" bIns="0" anchor="ctr">
            <a:noAutofit/>
          </a:bodyPr>
          <a:lstStyle>
            <a:lvl1pPr marL="0" indent="0">
              <a:lnSpc>
                <a:spcPct val="100000"/>
              </a:lnSpc>
              <a:spcBef>
                <a:spcPts val="0"/>
              </a:spcBef>
              <a:buFont typeface="Arial" panose="020B0604020202020204" pitchFamily="34" charset="0"/>
              <a:buNone/>
              <a:defRPr sz="2400" b="1" i="0">
                <a:solidFill>
                  <a:srgbClr val="012169"/>
                </a:solidFill>
                <a:latin typeface="+mn-lt"/>
                <a:cs typeface="Calibri" panose="020F0502020204030204" pitchFamily="34" charset="0"/>
              </a:defRPr>
            </a:lvl1pPr>
            <a:lvl2pPr marL="685800" indent="-228600">
              <a:lnSpc>
                <a:spcPct val="100000"/>
              </a:lnSpc>
              <a:buFont typeface="Courier New" panose="02070309020205020404" pitchFamily="49" charset="0"/>
              <a:buChar char="o"/>
              <a:defRPr sz="1100" b="1">
                <a:solidFill>
                  <a:srgbClr val="012169"/>
                </a:solidFill>
                <a:latin typeface="Calibri" panose="020F0502020204030204" pitchFamily="34" charset="0"/>
                <a:cs typeface="Calibri" panose="020F0502020204030204" pitchFamily="34" charset="0"/>
              </a:defRPr>
            </a:lvl2pPr>
            <a:lvl3pPr marL="1143000" indent="-228600">
              <a:lnSpc>
                <a:spcPct val="100000"/>
              </a:lnSpc>
              <a:buFont typeface="Wingdings" pitchFamily="2" charset="2"/>
              <a:buChar char="§"/>
              <a:defRPr sz="1100">
                <a:solidFill>
                  <a:srgbClr val="012169"/>
                </a:solidFill>
                <a:latin typeface="Calibri" panose="020F0502020204030204" pitchFamily="34" charset="0"/>
                <a:cs typeface="Calibri" panose="020F0502020204030204" pitchFamily="34" charset="0"/>
              </a:defRPr>
            </a:lvl3pPr>
            <a:lvl4pPr>
              <a:lnSpc>
                <a:spcPct val="100000"/>
              </a:lnSpc>
              <a:defRPr sz="1100">
                <a:solidFill>
                  <a:srgbClr val="012169"/>
                </a:solidFill>
                <a:latin typeface="Calibri" panose="020F0502020204030204" pitchFamily="34" charset="0"/>
                <a:cs typeface="Calibri" panose="020F0502020204030204" pitchFamily="34" charset="0"/>
              </a:defRPr>
            </a:lvl4pPr>
          </a:lstStyle>
          <a:p>
            <a:pPr lvl="0"/>
            <a:r>
              <a:rPr lang="en-US" dirty="0"/>
              <a:t>Text font is Calibri Bold, 24pt</a:t>
            </a:r>
          </a:p>
        </p:txBody>
      </p:sp>
      <p:sp>
        <p:nvSpPr>
          <p:cNvPr id="6" name="Page Number">
            <a:extLst>
              <a:ext uri="{FF2B5EF4-FFF2-40B4-BE49-F238E27FC236}">
                <a16:creationId xmlns:a16="http://schemas.microsoft.com/office/drawing/2014/main" id="{3EECD279-0DE6-EB29-A9D4-5F9FDCBDA2BC}"/>
              </a:ext>
            </a:extLst>
          </p:cNvPr>
          <p:cNvSpPr txBox="1"/>
          <p:nvPr userDrawn="1"/>
        </p:nvSpPr>
        <p:spPr>
          <a:xfrm>
            <a:off x="11725057" y="76801"/>
            <a:ext cx="583933" cy="153888"/>
          </a:xfrm>
          <a:prstGeom prst="rect">
            <a:avLst/>
          </a:prstGeom>
          <a:noFill/>
        </p:spPr>
        <p:txBody>
          <a:bodyPr wrap="square" lIns="0" tIns="0" rIns="0" bIns="0" rtlCol="0" anchor="ctr" anchorCtr="0">
            <a:noAutofit/>
          </a:bodyPr>
          <a:lstStyle/>
          <a:p>
            <a:pPr algn="ctr"/>
            <a:fld id="{B49023F9-1F1A-4EC8-9204-C35E5AB6C15C}" type="slidenum">
              <a:rPr lang="en-US" sz="1000" smtClean="0">
                <a:solidFill>
                  <a:schemeClr val="tx1"/>
                </a:solidFill>
                <a:latin typeface="+mj-lt"/>
              </a:rPr>
              <a:pPr algn="ctr"/>
              <a:t>‹#›</a:t>
            </a:fld>
            <a:endParaRPr lang="en-US" sz="1000">
              <a:solidFill>
                <a:schemeClr val="tx1"/>
              </a:solidFill>
              <a:latin typeface="+mj-lt"/>
            </a:endParaRPr>
          </a:p>
        </p:txBody>
      </p:sp>
    </p:spTree>
    <p:extLst>
      <p:ext uri="{BB962C8B-B14F-4D97-AF65-F5344CB8AC3E}">
        <p14:creationId xmlns:p14="http://schemas.microsoft.com/office/powerpoint/2010/main" val="2213753432"/>
      </p:ext>
    </p:extLst>
  </p:cSld>
  <p:clrMapOvr>
    <a:masterClrMapping/>
  </p:clrMapOvr>
  <p:extLst>
    <p:ext uri="{DCECCB84-F9BA-43D5-87BE-67443E8EF086}">
      <p15:sldGuideLst xmlns:p15="http://schemas.microsoft.com/office/powerpoint/2012/main"/>
    </p:ext>
  </p:extLst>
</p:sldLayout>
</file>

<file path=ppt/slideLayouts/slideLayout39.xml><?xml version="1.0" encoding="utf-8"?>
<p:sldLayout xmlns:a="http://schemas.openxmlformats.org/drawingml/2006/main" xmlns:r="http://schemas.openxmlformats.org/officeDocument/2006/relationships" xmlns:p="http://schemas.openxmlformats.org/presentationml/2006/main" preserve="1" userDrawn="1">
  <p:cSld name="Divider 2d">
    <p:spTree>
      <p:nvGrpSpPr>
        <p:cNvPr id="1" name=""/>
        <p:cNvGrpSpPr/>
        <p:nvPr/>
      </p:nvGrpSpPr>
      <p:grpSpPr>
        <a:xfrm>
          <a:off x="0" y="0"/>
          <a:ext cx="0" cy="0"/>
          <a:chOff x="0" y="0"/>
          <a:chExt cx="0" cy="0"/>
        </a:xfrm>
      </p:grpSpPr>
      <p:sp>
        <p:nvSpPr>
          <p:cNvPr id="69" name="Leaf Panel">
            <a:extLst>
              <a:ext uri="{FF2B5EF4-FFF2-40B4-BE49-F238E27FC236}">
                <a16:creationId xmlns:a16="http://schemas.microsoft.com/office/drawing/2014/main" id="{DAB8A5A4-8482-8B6C-B227-B809CBF4C6D9}"/>
              </a:ext>
            </a:extLst>
          </p:cNvPr>
          <p:cNvSpPr/>
          <p:nvPr/>
        </p:nvSpPr>
        <p:spPr>
          <a:xfrm>
            <a:off x="-1" y="0"/>
            <a:ext cx="12192001" cy="5700573"/>
          </a:xfrm>
          <a:custGeom>
            <a:avLst/>
            <a:gdLst>
              <a:gd name="connsiteX0" fmla="*/ 0 w 12192001"/>
              <a:gd name="connsiteY0" fmla="*/ 5700574 h 5700573"/>
              <a:gd name="connsiteX1" fmla="*/ 6317743 w 12192001"/>
              <a:gd name="connsiteY1" fmla="*/ 5700574 h 5700573"/>
              <a:gd name="connsiteX2" fmla="*/ 12192001 w 12192001"/>
              <a:gd name="connsiteY2" fmla="*/ 3609700 h 5700573"/>
              <a:gd name="connsiteX3" fmla="*/ 12192001 w 12192001"/>
              <a:gd name="connsiteY3" fmla="*/ 0 h 5700573"/>
              <a:gd name="connsiteX4" fmla="*/ 1882648 w 12192001"/>
              <a:gd name="connsiteY4" fmla="*/ 0 h 5700573"/>
              <a:gd name="connsiteX5" fmla="*/ 1177925 w 12192001"/>
              <a:gd name="connsiteY5" fmla="*/ 283932 h 5700573"/>
              <a:gd name="connsiteX6" fmla="*/ 127 w 12192001"/>
              <a:gd name="connsiteY6" fmla="*/ 283932 h 5700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192001" h="5700573">
                <a:moveTo>
                  <a:pt x="0" y="5700574"/>
                </a:moveTo>
                <a:lnTo>
                  <a:pt x="6317743" y="5700574"/>
                </a:lnTo>
                <a:cubicBezTo>
                  <a:pt x="8538338" y="5700574"/>
                  <a:pt x="10595484" y="4936406"/>
                  <a:pt x="12192001" y="3609700"/>
                </a:cubicBezTo>
                <a:lnTo>
                  <a:pt x="12192001" y="0"/>
                </a:lnTo>
                <a:lnTo>
                  <a:pt x="1882648" y="0"/>
                </a:lnTo>
                <a:cubicBezTo>
                  <a:pt x="1700276" y="178678"/>
                  <a:pt x="1450467" y="283932"/>
                  <a:pt x="1177925" y="283932"/>
                </a:cubicBezTo>
                <a:lnTo>
                  <a:pt x="127" y="283932"/>
                </a:lnTo>
              </a:path>
            </a:pathLst>
          </a:custGeom>
          <a:solidFill>
            <a:schemeClr val="accent4"/>
          </a:solidFill>
          <a:ln w="12700" cap="flat">
            <a:noFill/>
            <a:prstDash val="solid"/>
            <a:miter/>
          </a:ln>
        </p:spPr>
        <p:txBody>
          <a:bodyPr rtlCol="0" anchor="ctr">
            <a:noAutofit/>
          </a:bodyPr>
          <a:lstStyle/>
          <a:p>
            <a:endParaRPr lang="en-US"/>
          </a:p>
        </p:txBody>
      </p:sp>
      <p:sp>
        <p:nvSpPr>
          <p:cNvPr id="67" name="Proprietary Statement">
            <a:extLst>
              <a:ext uri="{FF2B5EF4-FFF2-40B4-BE49-F238E27FC236}">
                <a16:creationId xmlns:a16="http://schemas.microsoft.com/office/drawing/2014/main" id="{746E2A9D-D381-206C-BA1B-B07B8DA08248}"/>
              </a:ext>
            </a:extLst>
          </p:cNvPr>
          <p:cNvSpPr txBox="1"/>
          <p:nvPr userDrawn="1"/>
        </p:nvSpPr>
        <p:spPr>
          <a:xfrm rot="5400000">
            <a:off x="10173992" y="2015160"/>
            <a:ext cx="3633324" cy="275129"/>
          </a:xfrm>
          <a:prstGeom prst="rect">
            <a:avLst/>
          </a:prstGeom>
          <a:noFill/>
        </p:spPr>
        <p:txBody>
          <a:bodyPr wrap="square" rtlCol="0">
            <a:noAutofit/>
          </a:bodyPr>
          <a:lstStyle/>
          <a:p>
            <a:r>
              <a:rPr lang="en-US" sz="800">
                <a:solidFill>
                  <a:schemeClr val="tx1"/>
                </a:solidFill>
              </a:rPr>
              <a:t>Proprietary business information of ADM.</a:t>
            </a:r>
          </a:p>
        </p:txBody>
      </p:sp>
      <p:pic>
        <p:nvPicPr>
          <p:cNvPr id="4" name="Value Chain">
            <a:extLst>
              <a:ext uri="{FF2B5EF4-FFF2-40B4-BE49-F238E27FC236}">
                <a16:creationId xmlns:a16="http://schemas.microsoft.com/office/drawing/2014/main" id="{893DF646-78B8-AB5D-2BC2-9C44DFE30DDD}"/>
              </a:ext>
            </a:extLst>
          </p:cNvPr>
          <p:cNvPicPr>
            <a:picLocks noChangeAspect="1"/>
          </p:cNvPicPr>
          <p:nvPr userDrawn="1"/>
        </p:nvPicPr>
        <p:blipFill>
          <a:blip r:embed="rId2"/>
          <a:stretch>
            <a:fillRect/>
          </a:stretch>
        </p:blipFill>
        <p:spPr>
          <a:xfrm>
            <a:off x="0" y="6705600"/>
            <a:ext cx="12192000" cy="152400"/>
          </a:xfrm>
          <a:prstGeom prst="rect">
            <a:avLst/>
          </a:prstGeom>
        </p:spPr>
      </p:pic>
      <p:sp>
        <p:nvSpPr>
          <p:cNvPr id="2" name="Title">
            <a:extLst>
              <a:ext uri="{FF2B5EF4-FFF2-40B4-BE49-F238E27FC236}">
                <a16:creationId xmlns:a16="http://schemas.microsoft.com/office/drawing/2014/main" id="{1AF6B768-07A3-6B59-DAAD-B7C82B58FD6C}"/>
              </a:ext>
            </a:extLst>
          </p:cNvPr>
          <p:cNvSpPr>
            <a:spLocks noGrp="1"/>
          </p:cNvSpPr>
          <p:nvPr>
            <p:ph type="body" sz="quarter" idx="10" hasCustomPrompt="1"/>
          </p:nvPr>
        </p:nvSpPr>
        <p:spPr>
          <a:xfrm>
            <a:off x="341906" y="3505618"/>
            <a:ext cx="9353576" cy="1846659"/>
          </a:xfrm>
          <a:prstGeom prst="rect">
            <a:avLst/>
          </a:prstGeom>
        </p:spPr>
        <p:txBody>
          <a:bodyPr wrap="square" lIns="0" tIns="0" rIns="0" bIns="0">
            <a:noAutofit/>
          </a:bodyPr>
          <a:lstStyle>
            <a:lvl1pPr marL="0" indent="0">
              <a:lnSpc>
                <a:spcPct val="100000"/>
              </a:lnSpc>
              <a:spcBef>
                <a:spcPts val="0"/>
              </a:spcBef>
              <a:buNone/>
              <a:defRPr sz="6000" b="0" i="0">
                <a:solidFill>
                  <a:schemeClr val="tx1"/>
                </a:solidFill>
                <a:latin typeface="+mj-lt"/>
              </a:defRPr>
            </a:lvl1pPr>
          </a:lstStyle>
          <a:p>
            <a:pPr lvl="0"/>
            <a:r>
              <a:rPr lang="en-US" dirty="0"/>
              <a:t>Section Divider Font Is Sitka Text, 60pt in Title Case</a:t>
            </a:r>
          </a:p>
        </p:txBody>
      </p:sp>
      <p:sp>
        <p:nvSpPr>
          <p:cNvPr id="3" name="Section Header">
            <a:extLst>
              <a:ext uri="{FF2B5EF4-FFF2-40B4-BE49-F238E27FC236}">
                <a16:creationId xmlns:a16="http://schemas.microsoft.com/office/drawing/2014/main" id="{18E8C6F8-4DDB-A612-E1CF-B88619DEE1A0}"/>
              </a:ext>
            </a:extLst>
          </p:cNvPr>
          <p:cNvSpPr>
            <a:spLocks noGrp="1"/>
          </p:cNvSpPr>
          <p:nvPr>
            <p:ph type="body" sz="quarter" idx="12" hasCustomPrompt="1"/>
          </p:nvPr>
        </p:nvSpPr>
        <p:spPr>
          <a:xfrm>
            <a:off x="350697" y="3276012"/>
            <a:ext cx="9344785" cy="229605"/>
          </a:xfrm>
          <a:prstGeom prst="rect">
            <a:avLst/>
          </a:prstGeom>
        </p:spPr>
        <p:txBody>
          <a:bodyPr lIns="0" tIns="0" rIns="0" bIns="0">
            <a:noAutofit/>
          </a:bodyPr>
          <a:lstStyle>
            <a:lvl1pPr marL="0" indent="0">
              <a:lnSpc>
                <a:spcPct val="100000"/>
              </a:lnSpc>
              <a:spcBef>
                <a:spcPts val="0"/>
              </a:spcBef>
              <a:buNone/>
              <a:defRPr sz="1100" b="1">
                <a:solidFill>
                  <a:schemeClr val="tx1"/>
                </a:solidFill>
                <a:latin typeface="+mn-lt"/>
              </a:defRPr>
            </a:lvl1pPr>
          </a:lstStyle>
          <a:p>
            <a:pPr lvl="0"/>
            <a:r>
              <a:rPr lang="en-US" dirty="0"/>
              <a:t>Section Header Font is Calibri Bold, 11pt</a:t>
            </a:r>
          </a:p>
        </p:txBody>
      </p:sp>
      <p:sp>
        <p:nvSpPr>
          <p:cNvPr id="5" name="Copy">
            <a:extLst>
              <a:ext uri="{FF2B5EF4-FFF2-40B4-BE49-F238E27FC236}">
                <a16:creationId xmlns:a16="http://schemas.microsoft.com/office/drawing/2014/main" id="{BF45C230-CBEF-7E8D-0631-E6631EF32F00}"/>
              </a:ext>
            </a:extLst>
          </p:cNvPr>
          <p:cNvSpPr>
            <a:spLocks noGrp="1"/>
          </p:cNvSpPr>
          <p:nvPr>
            <p:ph type="body" sz="quarter" idx="35" hasCustomPrompt="1"/>
          </p:nvPr>
        </p:nvSpPr>
        <p:spPr>
          <a:xfrm>
            <a:off x="341906" y="5995555"/>
            <a:ext cx="11499990" cy="394854"/>
          </a:xfrm>
          <a:prstGeom prst="rect">
            <a:avLst/>
          </a:prstGeom>
        </p:spPr>
        <p:txBody>
          <a:bodyPr lIns="0" tIns="0" rIns="0" bIns="0" anchor="ctr">
            <a:noAutofit/>
          </a:bodyPr>
          <a:lstStyle>
            <a:lvl1pPr marL="0" indent="0">
              <a:lnSpc>
                <a:spcPct val="100000"/>
              </a:lnSpc>
              <a:spcBef>
                <a:spcPts val="0"/>
              </a:spcBef>
              <a:buFont typeface="Arial" panose="020B0604020202020204" pitchFamily="34" charset="0"/>
              <a:buNone/>
              <a:defRPr sz="2400" b="1" i="0">
                <a:solidFill>
                  <a:srgbClr val="012169"/>
                </a:solidFill>
                <a:latin typeface="+mn-lt"/>
                <a:cs typeface="Calibri" panose="020F0502020204030204" pitchFamily="34" charset="0"/>
              </a:defRPr>
            </a:lvl1pPr>
            <a:lvl2pPr marL="685800" indent="-228600">
              <a:lnSpc>
                <a:spcPct val="100000"/>
              </a:lnSpc>
              <a:buFont typeface="Courier New" panose="02070309020205020404" pitchFamily="49" charset="0"/>
              <a:buChar char="o"/>
              <a:defRPr sz="1100" b="1">
                <a:solidFill>
                  <a:srgbClr val="012169"/>
                </a:solidFill>
                <a:latin typeface="Calibri" panose="020F0502020204030204" pitchFamily="34" charset="0"/>
                <a:cs typeface="Calibri" panose="020F0502020204030204" pitchFamily="34" charset="0"/>
              </a:defRPr>
            </a:lvl2pPr>
            <a:lvl3pPr marL="1143000" indent="-228600">
              <a:lnSpc>
                <a:spcPct val="100000"/>
              </a:lnSpc>
              <a:buFont typeface="Wingdings" pitchFamily="2" charset="2"/>
              <a:buChar char="§"/>
              <a:defRPr sz="1100">
                <a:solidFill>
                  <a:srgbClr val="012169"/>
                </a:solidFill>
                <a:latin typeface="Calibri" panose="020F0502020204030204" pitchFamily="34" charset="0"/>
                <a:cs typeface="Calibri" panose="020F0502020204030204" pitchFamily="34" charset="0"/>
              </a:defRPr>
            </a:lvl3pPr>
            <a:lvl4pPr>
              <a:lnSpc>
                <a:spcPct val="100000"/>
              </a:lnSpc>
              <a:defRPr sz="1100">
                <a:solidFill>
                  <a:srgbClr val="012169"/>
                </a:solidFill>
                <a:latin typeface="Calibri" panose="020F0502020204030204" pitchFamily="34" charset="0"/>
                <a:cs typeface="Calibri" panose="020F0502020204030204" pitchFamily="34" charset="0"/>
              </a:defRPr>
            </a:lvl4pPr>
          </a:lstStyle>
          <a:p>
            <a:pPr lvl="0"/>
            <a:r>
              <a:rPr lang="en-US" dirty="0"/>
              <a:t>Text font is Calibri Bold, 24pt</a:t>
            </a:r>
          </a:p>
        </p:txBody>
      </p:sp>
      <p:sp>
        <p:nvSpPr>
          <p:cNvPr id="6" name="Page Number">
            <a:extLst>
              <a:ext uri="{FF2B5EF4-FFF2-40B4-BE49-F238E27FC236}">
                <a16:creationId xmlns:a16="http://schemas.microsoft.com/office/drawing/2014/main" id="{3EECD279-0DE6-EB29-A9D4-5F9FDCBDA2BC}"/>
              </a:ext>
            </a:extLst>
          </p:cNvPr>
          <p:cNvSpPr txBox="1"/>
          <p:nvPr userDrawn="1"/>
        </p:nvSpPr>
        <p:spPr>
          <a:xfrm>
            <a:off x="11725057" y="76801"/>
            <a:ext cx="583933" cy="153888"/>
          </a:xfrm>
          <a:prstGeom prst="rect">
            <a:avLst/>
          </a:prstGeom>
          <a:noFill/>
        </p:spPr>
        <p:txBody>
          <a:bodyPr wrap="square" lIns="0" tIns="0" rIns="0" bIns="0" rtlCol="0" anchor="ctr" anchorCtr="0">
            <a:noAutofit/>
          </a:bodyPr>
          <a:lstStyle/>
          <a:p>
            <a:pPr algn="ctr"/>
            <a:fld id="{B49023F9-1F1A-4EC8-9204-C35E5AB6C15C}" type="slidenum">
              <a:rPr lang="en-US" sz="1000" smtClean="0">
                <a:solidFill>
                  <a:schemeClr val="tx1"/>
                </a:solidFill>
                <a:latin typeface="+mj-lt"/>
              </a:rPr>
              <a:pPr algn="ctr"/>
              <a:t>‹#›</a:t>
            </a:fld>
            <a:endParaRPr lang="en-US" sz="1000">
              <a:solidFill>
                <a:schemeClr val="tx1"/>
              </a:solidFill>
              <a:latin typeface="+mj-lt"/>
            </a:endParaRPr>
          </a:p>
        </p:txBody>
      </p:sp>
    </p:spTree>
    <p:extLst>
      <p:ext uri="{BB962C8B-B14F-4D97-AF65-F5344CB8AC3E}">
        <p14:creationId xmlns:p14="http://schemas.microsoft.com/office/powerpoint/2010/main" val="2579061152"/>
      </p:ext>
    </p:extLst>
  </p:cSld>
  <p:clrMapOvr>
    <a:masterClrMapping/>
  </p:clrMapOvr>
  <p:extLst>
    <p:ext uri="{DCECCB84-F9BA-43D5-87BE-67443E8EF086}">
      <p15:sldGuideLst xmlns:p15="http://schemas.microsoft.com/office/powerpoint/2012/main"/>
    </p:ext>
  </p:extLst>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Cover 2c">
    <p:spTree>
      <p:nvGrpSpPr>
        <p:cNvPr id="1" name=""/>
        <p:cNvGrpSpPr/>
        <p:nvPr/>
      </p:nvGrpSpPr>
      <p:grpSpPr>
        <a:xfrm>
          <a:off x="0" y="0"/>
          <a:ext cx="0" cy="0"/>
          <a:chOff x="0" y="0"/>
          <a:chExt cx="0" cy="0"/>
        </a:xfrm>
      </p:grpSpPr>
      <p:pic>
        <p:nvPicPr>
          <p:cNvPr id="7" name="Value Chain">
            <a:extLst>
              <a:ext uri="{FF2B5EF4-FFF2-40B4-BE49-F238E27FC236}">
                <a16:creationId xmlns:a16="http://schemas.microsoft.com/office/drawing/2014/main" id="{9DAC92E3-B674-9DC6-F5C5-86D905742A1A}"/>
              </a:ext>
            </a:extLst>
          </p:cNvPr>
          <p:cNvPicPr>
            <a:picLocks noChangeAspect="1"/>
          </p:cNvPicPr>
          <p:nvPr userDrawn="1"/>
        </p:nvPicPr>
        <p:blipFill>
          <a:blip r:embed="rId2"/>
          <a:stretch>
            <a:fillRect/>
          </a:stretch>
        </p:blipFill>
        <p:spPr>
          <a:xfrm>
            <a:off x="0" y="6705600"/>
            <a:ext cx="12192000" cy="152400"/>
          </a:xfrm>
          <a:prstGeom prst="rect">
            <a:avLst/>
          </a:prstGeom>
        </p:spPr>
      </p:pic>
      <p:pic>
        <p:nvPicPr>
          <p:cNvPr id="9" name="ADM Logo" descr="A green and blue logo&#10;&#10;AI-generated content may be incorrect.">
            <a:extLst>
              <a:ext uri="{FF2B5EF4-FFF2-40B4-BE49-F238E27FC236}">
                <a16:creationId xmlns:a16="http://schemas.microsoft.com/office/drawing/2014/main" id="{AF6ECD4C-1FF0-7308-8CD6-DD6DDC02D265}"/>
              </a:ext>
            </a:extLst>
          </p:cNvPr>
          <p:cNvPicPr>
            <a:picLocks noChangeAspect="1"/>
          </p:cNvPicPr>
          <p:nvPr userDrawn="1"/>
        </p:nvPicPr>
        <p:blipFill>
          <a:blip r:embed="rId3"/>
          <a:stretch>
            <a:fillRect/>
          </a:stretch>
        </p:blipFill>
        <p:spPr>
          <a:xfrm>
            <a:off x="10201177" y="744423"/>
            <a:ext cx="1296341" cy="967419"/>
          </a:xfrm>
          <a:prstGeom prst="rect">
            <a:avLst/>
          </a:prstGeom>
        </p:spPr>
      </p:pic>
      <p:sp>
        <p:nvSpPr>
          <p:cNvPr id="18" name="Shape Fill">
            <a:extLst>
              <a:ext uri="{FF2B5EF4-FFF2-40B4-BE49-F238E27FC236}">
                <a16:creationId xmlns:a16="http://schemas.microsoft.com/office/drawing/2014/main" id="{935CBF01-E448-095A-71E3-25806029DA3D}"/>
              </a:ext>
            </a:extLst>
          </p:cNvPr>
          <p:cNvSpPr/>
          <p:nvPr/>
        </p:nvSpPr>
        <p:spPr>
          <a:xfrm>
            <a:off x="0" y="506213"/>
            <a:ext cx="7832965" cy="5700250"/>
          </a:xfrm>
          <a:custGeom>
            <a:avLst/>
            <a:gdLst>
              <a:gd name="connsiteX0" fmla="*/ 7610413 w 7832965"/>
              <a:gd name="connsiteY0" fmla="*/ 0 h 5700250"/>
              <a:gd name="connsiteX1" fmla="*/ 3357453 w 7832965"/>
              <a:gd name="connsiteY1" fmla="*/ 0 h 5700250"/>
              <a:gd name="connsiteX2" fmla="*/ 3331472 w 7832965"/>
              <a:gd name="connsiteY2" fmla="*/ 127 h 5700250"/>
              <a:gd name="connsiteX3" fmla="*/ 2782078 w 7832965"/>
              <a:gd name="connsiteY3" fmla="*/ 127 h 5700250"/>
              <a:gd name="connsiteX4" fmla="*/ 1690513 w 7832965"/>
              <a:gd name="connsiteY4" fmla="*/ 125670 h 5700250"/>
              <a:gd name="connsiteX5" fmla="*/ 687155 w 7832965"/>
              <a:gd name="connsiteY5" fmla="*/ 486465 h 5700250"/>
              <a:gd name="connsiteX6" fmla="*/ 0 w 7832965"/>
              <a:gd name="connsiteY6" fmla="*/ 901606 h 5700250"/>
              <a:gd name="connsiteX7" fmla="*/ 0 w 7832965"/>
              <a:gd name="connsiteY7" fmla="*/ 5700250 h 5700250"/>
              <a:gd name="connsiteX8" fmla="*/ 2656104 w 7832965"/>
              <a:gd name="connsiteY8" fmla="*/ 5700250 h 5700250"/>
              <a:gd name="connsiteX9" fmla="*/ 3747669 w 7832965"/>
              <a:gd name="connsiteY9" fmla="*/ 5574707 h 5700250"/>
              <a:gd name="connsiteX10" fmla="*/ 4751027 w 7832965"/>
              <a:gd name="connsiteY10" fmla="*/ 5213913 h 5700250"/>
              <a:gd name="connsiteX11" fmla="*/ 5744373 w 7832965"/>
              <a:gd name="connsiteY11" fmla="*/ 4546037 h 5700250"/>
              <a:gd name="connsiteX12" fmla="*/ 5751090 w 7832965"/>
              <a:gd name="connsiteY12" fmla="*/ 4540083 h 5700250"/>
              <a:gd name="connsiteX13" fmla="*/ 5884034 w 7832965"/>
              <a:gd name="connsiteY13" fmla="*/ 4422014 h 5700250"/>
              <a:gd name="connsiteX14" fmla="*/ 5884034 w 7832965"/>
              <a:gd name="connsiteY14" fmla="*/ 4411373 h 5700250"/>
              <a:gd name="connsiteX15" fmla="*/ 6786892 w 7832965"/>
              <a:gd name="connsiteY15" fmla="*/ 2996445 h 5700250"/>
              <a:gd name="connsiteX16" fmla="*/ 6982062 w 7832965"/>
              <a:gd name="connsiteY16" fmla="*/ 2485530 h 5700250"/>
              <a:gd name="connsiteX17" fmla="*/ 6992455 w 7832965"/>
              <a:gd name="connsiteY17" fmla="*/ 2459433 h 5700250"/>
              <a:gd name="connsiteX18" fmla="*/ 7819398 w 7832965"/>
              <a:gd name="connsiteY18" fmla="*/ 294793 h 5700250"/>
              <a:gd name="connsiteX19" fmla="*/ 7610413 w 7832965"/>
              <a:gd name="connsiteY19" fmla="*/ 0 h 5700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832965" h="5700250">
                <a:moveTo>
                  <a:pt x="7610413" y="0"/>
                </a:moveTo>
                <a:lnTo>
                  <a:pt x="3357453" y="0"/>
                </a:lnTo>
                <a:cubicBezTo>
                  <a:pt x="3348835" y="0"/>
                  <a:pt x="3340217" y="127"/>
                  <a:pt x="3331472" y="127"/>
                </a:cubicBezTo>
                <a:lnTo>
                  <a:pt x="2782078" y="127"/>
                </a:lnTo>
                <a:cubicBezTo>
                  <a:pt x="2412773" y="127"/>
                  <a:pt x="2045496" y="42312"/>
                  <a:pt x="1690513" y="125670"/>
                </a:cubicBezTo>
                <a:cubicBezTo>
                  <a:pt x="1342626" y="207254"/>
                  <a:pt x="1005005" y="328617"/>
                  <a:pt x="687155" y="486465"/>
                </a:cubicBezTo>
                <a:cubicBezTo>
                  <a:pt x="441670" y="604660"/>
                  <a:pt x="211774" y="743759"/>
                  <a:pt x="0" y="901606"/>
                </a:cubicBezTo>
                <a:lnTo>
                  <a:pt x="0" y="5700250"/>
                </a:lnTo>
                <a:lnTo>
                  <a:pt x="2656104" y="5700250"/>
                </a:lnTo>
                <a:cubicBezTo>
                  <a:pt x="3025408" y="5700250"/>
                  <a:pt x="3392685" y="5658065"/>
                  <a:pt x="3747669" y="5574707"/>
                </a:cubicBezTo>
                <a:cubicBezTo>
                  <a:pt x="4095555" y="5493123"/>
                  <a:pt x="4433176" y="5371760"/>
                  <a:pt x="4751027" y="5213913"/>
                </a:cubicBezTo>
                <a:cubicBezTo>
                  <a:pt x="5120331" y="5036049"/>
                  <a:pt x="5454531" y="4811313"/>
                  <a:pt x="5744373" y="4546037"/>
                </a:cubicBezTo>
                <a:cubicBezTo>
                  <a:pt x="5746654" y="4544137"/>
                  <a:pt x="5748935" y="4542110"/>
                  <a:pt x="5751090" y="4540083"/>
                </a:cubicBezTo>
                <a:lnTo>
                  <a:pt x="5884034" y="4422014"/>
                </a:lnTo>
                <a:lnTo>
                  <a:pt x="5884034" y="4411373"/>
                </a:lnTo>
                <a:cubicBezTo>
                  <a:pt x="6275771" y="4015487"/>
                  <a:pt x="6579173" y="3540297"/>
                  <a:pt x="6786892" y="2996445"/>
                </a:cubicBezTo>
                <a:lnTo>
                  <a:pt x="6982062" y="2485530"/>
                </a:lnTo>
                <a:cubicBezTo>
                  <a:pt x="6985484" y="2476789"/>
                  <a:pt x="6989033" y="2468301"/>
                  <a:pt x="6992455" y="2459433"/>
                </a:cubicBezTo>
                <a:lnTo>
                  <a:pt x="7819398" y="294793"/>
                </a:lnTo>
                <a:cubicBezTo>
                  <a:pt x="7872627" y="155567"/>
                  <a:pt x="7762241" y="0"/>
                  <a:pt x="7610413" y="0"/>
                </a:cubicBezTo>
                <a:close/>
              </a:path>
            </a:pathLst>
          </a:custGeom>
          <a:solidFill>
            <a:schemeClr val="accent2"/>
          </a:solidFill>
          <a:ln w="12669" cap="flat">
            <a:noFill/>
            <a:prstDash val="solid"/>
            <a:miter/>
          </a:ln>
        </p:spPr>
        <p:txBody>
          <a:bodyPr rtlCol="0" anchor="ctr">
            <a:noAutofit/>
          </a:bodyPr>
          <a:lstStyle/>
          <a:p>
            <a:endParaRPr lang="en-US" dirty="0"/>
          </a:p>
        </p:txBody>
      </p:sp>
      <p:sp>
        <p:nvSpPr>
          <p:cNvPr id="16" name="Image PH">
            <a:extLst>
              <a:ext uri="{FF2B5EF4-FFF2-40B4-BE49-F238E27FC236}">
                <a16:creationId xmlns:a16="http://schemas.microsoft.com/office/drawing/2014/main" id="{0DF2FA53-B692-0932-81A9-3639F497FC5F}"/>
              </a:ext>
            </a:extLst>
          </p:cNvPr>
          <p:cNvSpPr>
            <a:spLocks noGrp="1"/>
          </p:cNvSpPr>
          <p:nvPr>
            <p:ph type="pic" sz="quarter" idx="14"/>
          </p:nvPr>
        </p:nvSpPr>
        <p:spPr>
          <a:xfrm>
            <a:off x="-1" y="913842"/>
            <a:ext cx="7252622" cy="4911654"/>
          </a:xfrm>
          <a:custGeom>
            <a:avLst/>
            <a:gdLst>
              <a:gd name="connsiteX0" fmla="*/ 2780222 w 7252622"/>
              <a:gd name="connsiteY0" fmla="*/ 0 h 4911654"/>
              <a:gd name="connsiteX1" fmla="*/ 7030217 w 7252622"/>
              <a:gd name="connsiteY1" fmla="*/ 0 h 4911654"/>
              <a:gd name="connsiteX2" fmla="*/ 7239063 w 7252622"/>
              <a:gd name="connsiteY2" fmla="*/ 294976 h 4911654"/>
              <a:gd name="connsiteX3" fmla="*/ 6412671 w 7252622"/>
              <a:gd name="connsiteY3" fmla="*/ 2460961 h 4911654"/>
              <a:gd name="connsiteX4" fmla="*/ 5484453 w 7252622"/>
              <a:gd name="connsiteY4" fmla="*/ 3850148 h 4911654"/>
              <a:gd name="connsiteX5" fmla="*/ 5484453 w 7252622"/>
              <a:gd name="connsiteY5" fmla="*/ 3850781 h 4911654"/>
              <a:gd name="connsiteX6" fmla="*/ 5477108 w 7252622"/>
              <a:gd name="connsiteY6" fmla="*/ 3857246 h 4911654"/>
              <a:gd name="connsiteX7" fmla="*/ 4573966 w 7252622"/>
              <a:gd name="connsiteY7" fmla="*/ 4465451 h 4911654"/>
              <a:gd name="connsiteX8" fmla="*/ 2654332 w 7252622"/>
              <a:gd name="connsiteY8" fmla="*/ 4911654 h 4911654"/>
              <a:gd name="connsiteX9" fmla="*/ 2475502 w 7252622"/>
              <a:gd name="connsiteY9" fmla="*/ 4911654 h 4911654"/>
              <a:gd name="connsiteX10" fmla="*/ 0 w 7252622"/>
              <a:gd name="connsiteY10" fmla="*/ 4911654 h 4911654"/>
              <a:gd name="connsiteX11" fmla="*/ 0 w 7252622"/>
              <a:gd name="connsiteY11" fmla="*/ 1015999 h 4911654"/>
              <a:gd name="connsiteX12" fmla="*/ 860587 w 7252622"/>
              <a:gd name="connsiteY12" fmla="*/ 446203 h 4911654"/>
              <a:gd name="connsiteX13" fmla="*/ 2780222 w 7252622"/>
              <a:gd name="connsiteY13" fmla="*/ 0 h 49116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252622" h="4911654">
                <a:moveTo>
                  <a:pt x="2780222" y="0"/>
                </a:moveTo>
                <a:lnTo>
                  <a:pt x="7030217" y="0"/>
                </a:lnTo>
                <a:cubicBezTo>
                  <a:pt x="7181944" y="0"/>
                  <a:pt x="7292256" y="155664"/>
                  <a:pt x="7239063" y="294976"/>
                </a:cubicBezTo>
                <a:lnTo>
                  <a:pt x="6412671" y="2460961"/>
                </a:lnTo>
                <a:cubicBezTo>
                  <a:pt x="6199266" y="3020489"/>
                  <a:pt x="5881375" y="3483044"/>
                  <a:pt x="5484453" y="3850148"/>
                </a:cubicBezTo>
                <a:lnTo>
                  <a:pt x="5484453" y="3850781"/>
                </a:lnTo>
                <a:cubicBezTo>
                  <a:pt x="5482047" y="3852936"/>
                  <a:pt x="5479514" y="3855091"/>
                  <a:pt x="5477108" y="3857246"/>
                </a:cubicBezTo>
                <a:cubicBezTo>
                  <a:pt x="5209370" y="4103418"/>
                  <a:pt x="4905536" y="4305731"/>
                  <a:pt x="4573966" y="4465451"/>
                </a:cubicBezTo>
                <a:cubicBezTo>
                  <a:pt x="3994922" y="4753455"/>
                  <a:pt x="3341535" y="4911654"/>
                  <a:pt x="2654332" y="4911654"/>
                </a:cubicBezTo>
                <a:cubicBezTo>
                  <a:pt x="2654332" y="4911654"/>
                  <a:pt x="2475502" y="4911654"/>
                  <a:pt x="2475502" y="4911654"/>
                </a:cubicBezTo>
                <a:lnTo>
                  <a:pt x="0" y="4911654"/>
                </a:lnTo>
                <a:lnTo>
                  <a:pt x="0" y="1015999"/>
                </a:lnTo>
                <a:cubicBezTo>
                  <a:pt x="257226" y="787193"/>
                  <a:pt x="546368" y="597557"/>
                  <a:pt x="860587" y="446203"/>
                </a:cubicBezTo>
                <a:cubicBezTo>
                  <a:pt x="1439631" y="158199"/>
                  <a:pt x="2093018" y="0"/>
                  <a:pt x="2780222" y="0"/>
                </a:cubicBezTo>
                <a:close/>
              </a:path>
            </a:pathLst>
          </a:custGeom>
          <a:pattFill prst="pct20">
            <a:fgClr>
              <a:schemeClr val="accent1"/>
            </a:fgClr>
            <a:bgClr>
              <a:schemeClr val="bg1"/>
            </a:bgClr>
          </a:pattFill>
        </p:spPr>
        <p:txBody>
          <a:bodyPr wrap="square" anchor="ctr">
            <a:noAutofit/>
          </a:bodyPr>
          <a:lstStyle>
            <a:lvl1pPr marL="0" indent="0" algn="ctr">
              <a:buNone/>
              <a:defRPr b="1"/>
            </a:lvl1pPr>
          </a:lstStyle>
          <a:p>
            <a:r>
              <a:rPr lang="en-US"/>
              <a:t>Click icon to add picture</a:t>
            </a:r>
          </a:p>
        </p:txBody>
      </p:sp>
      <p:sp>
        <p:nvSpPr>
          <p:cNvPr id="2" name="Date">
            <a:extLst>
              <a:ext uri="{FF2B5EF4-FFF2-40B4-BE49-F238E27FC236}">
                <a16:creationId xmlns:a16="http://schemas.microsoft.com/office/drawing/2014/main" id="{251A868C-1562-9510-57EE-DE6088646E8E}"/>
              </a:ext>
            </a:extLst>
          </p:cNvPr>
          <p:cNvSpPr>
            <a:spLocks noGrp="1"/>
          </p:cNvSpPr>
          <p:nvPr>
            <p:ph type="body" sz="quarter" idx="13" hasCustomPrompt="1"/>
          </p:nvPr>
        </p:nvSpPr>
        <p:spPr>
          <a:xfrm>
            <a:off x="7319962" y="5773738"/>
            <a:ext cx="4129193" cy="246221"/>
          </a:xfrm>
          <a:prstGeom prst="rect">
            <a:avLst/>
          </a:prstGeom>
        </p:spPr>
        <p:txBody>
          <a:bodyPr wrap="square" lIns="0" tIns="0" rIns="0" bIns="0">
            <a:noAutofit/>
          </a:bodyPr>
          <a:lstStyle>
            <a:lvl1pPr marL="0" indent="0">
              <a:lnSpc>
                <a:spcPct val="100000"/>
              </a:lnSpc>
              <a:spcBef>
                <a:spcPts val="0"/>
              </a:spcBef>
              <a:buNone/>
              <a:defRPr sz="1600">
                <a:latin typeface="+mn-lt"/>
              </a:defRPr>
            </a:lvl1pPr>
          </a:lstStyle>
          <a:p>
            <a:pPr lvl="0"/>
            <a:r>
              <a:rPr lang="en-US"/>
              <a:t>Date Font is Calibri, 16pt</a:t>
            </a:r>
          </a:p>
        </p:txBody>
      </p:sp>
      <p:sp>
        <p:nvSpPr>
          <p:cNvPr id="3" name="Title">
            <a:extLst>
              <a:ext uri="{FF2B5EF4-FFF2-40B4-BE49-F238E27FC236}">
                <a16:creationId xmlns:a16="http://schemas.microsoft.com/office/drawing/2014/main" id="{A00D5AC5-69EA-B3C0-924B-3BBA929F804A}"/>
              </a:ext>
            </a:extLst>
          </p:cNvPr>
          <p:cNvSpPr>
            <a:spLocks noGrp="1"/>
          </p:cNvSpPr>
          <p:nvPr>
            <p:ph type="body" sz="quarter" idx="32" hasCustomPrompt="1"/>
          </p:nvPr>
        </p:nvSpPr>
        <p:spPr>
          <a:xfrm>
            <a:off x="7319962" y="3830717"/>
            <a:ext cx="4129193" cy="1699274"/>
          </a:xfrm>
          <a:prstGeom prst="rect">
            <a:avLst/>
          </a:prstGeom>
        </p:spPr>
        <p:txBody>
          <a:bodyPr wrap="square" lIns="0" tIns="0" rIns="0" bIns="0">
            <a:noAutofit/>
          </a:bodyPr>
          <a:lstStyle>
            <a:lvl1pPr marL="0" indent="0">
              <a:lnSpc>
                <a:spcPct val="100000"/>
              </a:lnSpc>
              <a:spcBef>
                <a:spcPts val="0"/>
              </a:spcBef>
              <a:buNone/>
              <a:defRPr sz="3600" b="1" i="0">
                <a:solidFill>
                  <a:srgbClr val="012169"/>
                </a:solidFill>
                <a:latin typeface="+mj-lt"/>
              </a:defRPr>
            </a:lvl1pPr>
          </a:lstStyle>
          <a:p>
            <a:pPr lvl="0"/>
            <a:r>
              <a:rPr lang="en-US"/>
              <a:t>Title Font is Sitka Text Bold, </a:t>
            </a:r>
            <a:br>
              <a:rPr lang="en-US"/>
            </a:br>
            <a:r>
              <a:rPr lang="en-US"/>
              <a:t>36pt in Title Case</a:t>
            </a:r>
          </a:p>
        </p:txBody>
      </p:sp>
      <p:sp>
        <p:nvSpPr>
          <p:cNvPr id="4" name="Section Header">
            <a:extLst>
              <a:ext uri="{FF2B5EF4-FFF2-40B4-BE49-F238E27FC236}">
                <a16:creationId xmlns:a16="http://schemas.microsoft.com/office/drawing/2014/main" id="{BDFEAA1F-3018-BF7B-52DF-091D95C7A93A}"/>
              </a:ext>
            </a:extLst>
          </p:cNvPr>
          <p:cNvSpPr>
            <a:spLocks noGrp="1"/>
          </p:cNvSpPr>
          <p:nvPr>
            <p:ph type="body" sz="quarter" idx="33" hasCustomPrompt="1"/>
          </p:nvPr>
        </p:nvSpPr>
        <p:spPr>
          <a:xfrm>
            <a:off x="7319962" y="3613174"/>
            <a:ext cx="4129193" cy="169277"/>
          </a:xfrm>
          <a:prstGeom prst="rect">
            <a:avLst/>
          </a:prstGeom>
        </p:spPr>
        <p:txBody>
          <a:bodyPr lIns="0" tIns="0" rIns="0" bIns="0">
            <a:noAutofit/>
          </a:bodyPr>
          <a:lstStyle>
            <a:lvl1pPr marL="0" indent="0">
              <a:lnSpc>
                <a:spcPct val="100000"/>
              </a:lnSpc>
              <a:spcBef>
                <a:spcPts val="0"/>
              </a:spcBef>
              <a:buNone/>
              <a:defRPr sz="1100" b="1">
                <a:solidFill>
                  <a:srgbClr val="DC582A"/>
                </a:solidFill>
                <a:latin typeface="+mn-lt"/>
              </a:defRPr>
            </a:lvl1pPr>
          </a:lstStyle>
          <a:p>
            <a:pPr lvl="0"/>
            <a:r>
              <a:rPr lang="en-US" dirty="0"/>
              <a:t>Section Header Font is Calibri Bold, 11pt</a:t>
            </a:r>
          </a:p>
        </p:txBody>
      </p:sp>
    </p:spTree>
    <p:extLst>
      <p:ext uri="{BB962C8B-B14F-4D97-AF65-F5344CB8AC3E}">
        <p14:creationId xmlns:p14="http://schemas.microsoft.com/office/powerpoint/2010/main" val="3403739386"/>
      </p:ext>
    </p:extLst>
  </p:cSld>
  <p:clrMapOvr>
    <a:masterClrMapping/>
  </p:clrMapOvr>
  <p:extLst>
    <p:ext uri="{DCECCB84-F9BA-43D5-87BE-67443E8EF086}">
      <p15:sldGuideLst xmlns:p15="http://schemas.microsoft.com/office/powerpoint/2012/main"/>
    </p:ext>
  </p:extLst>
</p:sldLayout>
</file>

<file path=ppt/slideLayouts/slideLayout40.xml><?xml version="1.0" encoding="utf-8"?>
<p:sldLayout xmlns:a="http://schemas.openxmlformats.org/drawingml/2006/main" xmlns:r="http://schemas.openxmlformats.org/officeDocument/2006/relationships" xmlns:p="http://schemas.openxmlformats.org/presentationml/2006/main" preserve="1" userDrawn="1">
  <p:cSld name="Divider 2e">
    <p:spTree>
      <p:nvGrpSpPr>
        <p:cNvPr id="1" name=""/>
        <p:cNvGrpSpPr/>
        <p:nvPr/>
      </p:nvGrpSpPr>
      <p:grpSpPr>
        <a:xfrm>
          <a:off x="0" y="0"/>
          <a:ext cx="0" cy="0"/>
          <a:chOff x="0" y="0"/>
          <a:chExt cx="0" cy="0"/>
        </a:xfrm>
      </p:grpSpPr>
      <p:sp>
        <p:nvSpPr>
          <p:cNvPr id="69" name="Leaf Panel">
            <a:extLst>
              <a:ext uri="{FF2B5EF4-FFF2-40B4-BE49-F238E27FC236}">
                <a16:creationId xmlns:a16="http://schemas.microsoft.com/office/drawing/2014/main" id="{DAB8A5A4-8482-8B6C-B227-B809CBF4C6D9}"/>
              </a:ext>
            </a:extLst>
          </p:cNvPr>
          <p:cNvSpPr/>
          <p:nvPr/>
        </p:nvSpPr>
        <p:spPr>
          <a:xfrm>
            <a:off x="-1" y="0"/>
            <a:ext cx="12192001" cy="5700573"/>
          </a:xfrm>
          <a:custGeom>
            <a:avLst/>
            <a:gdLst>
              <a:gd name="connsiteX0" fmla="*/ 0 w 12192001"/>
              <a:gd name="connsiteY0" fmla="*/ 5700574 h 5700573"/>
              <a:gd name="connsiteX1" fmla="*/ 6317743 w 12192001"/>
              <a:gd name="connsiteY1" fmla="*/ 5700574 h 5700573"/>
              <a:gd name="connsiteX2" fmla="*/ 12192001 w 12192001"/>
              <a:gd name="connsiteY2" fmla="*/ 3609700 h 5700573"/>
              <a:gd name="connsiteX3" fmla="*/ 12192001 w 12192001"/>
              <a:gd name="connsiteY3" fmla="*/ 0 h 5700573"/>
              <a:gd name="connsiteX4" fmla="*/ 1882648 w 12192001"/>
              <a:gd name="connsiteY4" fmla="*/ 0 h 5700573"/>
              <a:gd name="connsiteX5" fmla="*/ 1177925 w 12192001"/>
              <a:gd name="connsiteY5" fmla="*/ 283932 h 5700573"/>
              <a:gd name="connsiteX6" fmla="*/ 127 w 12192001"/>
              <a:gd name="connsiteY6" fmla="*/ 283932 h 5700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192001" h="5700573">
                <a:moveTo>
                  <a:pt x="0" y="5700574"/>
                </a:moveTo>
                <a:lnTo>
                  <a:pt x="6317743" y="5700574"/>
                </a:lnTo>
                <a:cubicBezTo>
                  <a:pt x="8538338" y="5700574"/>
                  <a:pt x="10595484" y="4936406"/>
                  <a:pt x="12192001" y="3609700"/>
                </a:cubicBezTo>
                <a:lnTo>
                  <a:pt x="12192001" y="0"/>
                </a:lnTo>
                <a:lnTo>
                  <a:pt x="1882648" y="0"/>
                </a:lnTo>
                <a:cubicBezTo>
                  <a:pt x="1700276" y="178678"/>
                  <a:pt x="1450467" y="283932"/>
                  <a:pt x="1177925" y="283932"/>
                </a:cubicBezTo>
                <a:lnTo>
                  <a:pt x="127" y="283932"/>
                </a:lnTo>
              </a:path>
            </a:pathLst>
          </a:custGeom>
          <a:solidFill>
            <a:schemeClr val="accent3"/>
          </a:solidFill>
          <a:ln w="12700" cap="flat">
            <a:noFill/>
            <a:prstDash val="solid"/>
            <a:miter/>
          </a:ln>
        </p:spPr>
        <p:txBody>
          <a:bodyPr rtlCol="0" anchor="ctr">
            <a:noAutofit/>
          </a:bodyPr>
          <a:lstStyle/>
          <a:p>
            <a:endParaRPr lang="en-US"/>
          </a:p>
        </p:txBody>
      </p:sp>
      <p:sp>
        <p:nvSpPr>
          <p:cNvPr id="67" name="Proprietary Statement">
            <a:extLst>
              <a:ext uri="{FF2B5EF4-FFF2-40B4-BE49-F238E27FC236}">
                <a16:creationId xmlns:a16="http://schemas.microsoft.com/office/drawing/2014/main" id="{746E2A9D-D381-206C-BA1B-B07B8DA08248}"/>
              </a:ext>
            </a:extLst>
          </p:cNvPr>
          <p:cNvSpPr txBox="1"/>
          <p:nvPr userDrawn="1"/>
        </p:nvSpPr>
        <p:spPr>
          <a:xfrm rot="5400000">
            <a:off x="10173992" y="2015160"/>
            <a:ext cx="3633324" cy="275129"/>
          </a:xfrm>
          <a:prstGeom prst="rect">
            <a:avLst/>
          </a:prstGeom>
          <a:noFill/>
        </p:spPr>
        <p:txBody>
          <a:bodyPr wrap="square" rtlCol="0">
            <a:noAutofit/>
          </a:bodyPr>
          <a:lstStyle/>
          <a:p>
            <a:r>
              <a:rPr lang="en-US" sz="800">
                <a:solidFill>
                  <a:schemeClr val="bg1"/>
                </a:solidFill>
              </a:rPr>
              <a:t>Proprietary business information of ADM.</a:t>
            </a:r>
          </a:p>
        </p:txBody>
      </p:sp>
      <p:pic>
        <p:nvPicPr>
          <p:cNvPr id="4" name="Value Chain">
            <a:extLst>
              <a:ext uri="{FF2B5EF4-FFF2-40B4-BE49-F238E27FC236}">
                <a16:creationId xmlns:a16="http://schemas.microsoft.com/office/drawing/2014/main" id="{893DF646-78B8-AB5D-2BC2-9C44DFE30DDD}"/>
              </a:ext>
            </a:extLst>
          </p:cNvPr>
          <p:cNvPicPr>
            <a:picLocks noChangeAspect="1"/>
          </p:cNvPicPr>
          <p:nvPr userDrawn="1"/>
        </p:nvPicPr>
        <p:blipFill>
          <a:blip r:embed="rId2"/>
          <a:stretch>
            <a:fillRect/>
          </a:stretch>
        </p:blipFill>
        <p:spPr>
          <a:xfrm>
            <a:off x="0" y="6705600"/>
            <a:ext cx="12192000" cy="152400"/>
          </a:xfrm>
          <a:prstGeom prst="rect">
            <a:avLst/>
          </a:prstGeom>
        </p:spPr>
      </p:pic>
      <p:sp>
        <p:nvSpPr>
          <p:cNvPr id="2" name="Title">
            <a:extLst>
              <a:ext uri="{FF2B5EF4-FFF2-40B4-BE49-F238E27FC236}">
                <a16:creationId xmlns:a16="http://schemas.microsoft.com/office/drawing/2014/main" id="{1AF6B768-07A3-6B59-DAAD-B7C82B58FD6C}"/>
              </a:ext>
            </a:extLst>
          </p:cNvPr>
          <p:cNvSpPr>
            <a:spLocks noGrp="1"/>
          </p:cNvSpPr>
          <p:nvPr>
            <p:ph type="body" sz="quarter" idx="10" hasCustomPrompt="1"/>
          </p:nvPr>
        </p:nvSpPr>
        <p:spPr>
          <a:xfrm>
            <a:off x="341906" y="3505618"/>
            <a:ext cx="9353576" cy="1846659"/>
          </a:xfrm>
          <a:prstGeom prst="rect">
            <a:avLst/>
          </a:prstGeom>
        </p:spPr>
        <p:txBody>
          <a:bodyPr wrap="square" lIns="0" tIns="0" rIns="0" bIns="0">
            <a:noAutofit/>
          </a:bodyPr>
          <a:lstStyle>
            <a:lvl1pPr marL="0" indent="0">
              <a:lnSpc>
                <a:spcPct val="100000"/>
              </a:lnSpc>
              <a:spcBef>
                <a:spcPts val="0"/>
              </a:spcBef>
              <a:buNone/>
              <a:defRPr sz="6000" b="0" i="0">
                <a:solidFill>
                  <a:schemeClr val="bg1"/>
                </a:solidFill>
                <a:latin typeface="+mj-lt"/>
              </a:defRPr>
            </a:lvl1pPr>
          </a:lstStyle>
          <a:p>
            <a:pPr lvl="0"/>
            <a:r>
              <a:rPr lang="en-US" dirty="0"/>
              <a:t>Section Divider Font Is Sitka Text, 60pt in Title Case</a:t>
            </a:r>
          </a:p>
        </p:txBody>
      </p:sp>
      <p:sp>
        <p:nvSpPr>
          <p:cNvPr id="3" name="Section Header">
            <a:extLst>
              <a:ext uri="{FF2B5EF4-FFF2-40B4-BE49-F238E27FC236}">
                <a16:creationId xmlns:a16="http://schemas.microsoft.com/office/drawing/2014/main" id="{18E8C6F8-4DDB-A612-E1CF-B88619DEE1A0}"/>
              </a:ext>
            </a:extLst>
          </p:cNvPr>
          <p:cNvSpPr>
            <a:spLocks noGrp="1"/>
          </p:cNvSpPr>
          <p:nvPr>
            <p:ph type="body" sz="quarter" idx="12" hasCustomPrompt="1"/>
          </p:nvPr>
        </p:nvSpPr>
        <p:spPr>
          <a:xfrm>
            <a:off x="350697" y="3276012"/>
            <a:ext cx="9344785" cy="229605"/>
          </a:xfrm>
          <a:prstGeom prst="rect">
            <a:avLst/>
          </a:prstGeom>
        </p:spPr>
        <p:txBody>
          <a:bodyPr lIns="0" tIns="0" rIns="0" bIns="0">
            <a:noAutofit/>
          </a:bodyPr>
          <a:lstStyle>
            <a:lvl1pPr marL="0" indent="0">
              <a:lnSpc>
                <a:spcPct val="100000"/>
              </a:lnSpc>
              <a:spcBef>
                <a:spcPts val="0"/>
              </a:spcBef>
              <a:buNone/>
              <a:defRPr sz="1100" b="1">
                <a:solidFill>
                  <a:schemeClr val="bg1"/>
                </a:solidFill>
                <a:latin typeface="+mn-lt"/>
              </a:defRPr>
            </a:lvl1pPr>
          </a:lstStyle>
          <a:p>
            <a:pPr lvl="0"/>
            <a:r>
              <a:rPr lang="en-US" dirty="0"/>
              <a:t>Section Header Font is Calibri Bold, 11pt</a:t>
            </a:r>
          </a:p>
        </p:txBody>
      </p:sp>
      <p:sp>
        <p:nvSpPr>
          <p:cNvPr id="5" name="Copy">
            <a:extLst>
              <a:ext uri="{FF2B5EF4-FFF2-40B4-BE49-F238E27FC236}">
                <a16:creationId xmlns:a16="http://schemas.microsoft.com/office/drawing/2014/main" id="{BF45C230-CBEF-7E8D-0631-E6631EF32F00}"/>
              </a:ext>
            </a:extLst>
          </p:cNvPr>
          <p:cNvSpPr>
            <a:spLocks noGrp="1"/>
          </p:cNvSpPr>
          <p:nvPr>
            <p:ph type="body" sz="quarter" idx="35" hasCustomPrompt="1"/>
          </p:nvPr>
        </p:nvSpPr>
        <p:spPr>
          <a:xfrm>
            <a:off x="341906" y="5995555"/>
            <a:ext cx="11499990" cy="394854"/>
          </a:xfrm>
          <a:prstGeom prst="rect">
            <a:avLst/>
          </a:prstGeom>
        </p:spPr>
        <p:txBody>
          <a:bodyPr lIns="0" tIns="0" rIns="0" bIns="0" anchor="ctr">
            <a:noAutofit/>
          </a:bodyPr>
          <a:lstStyle>
            <a:lvl1pPr marL="0" indent="0">
              <a:lnSpc>
                <a:spcPct val="100000"/>
              </a:lnSpc>
              <a:spcBef>
                <a:spcPts val="0"/>
              </a:spcBef>
              <a:buFont typeface="Arial" panose="020B0604020202020204" pitchFamily="34" charset="0"/>
              <a:buNone/>
              <a:defRPr sz="2400" b="1" i="0">
                <a:solidFill>
                  <a:srgbClr val="012169"/>
                </a:solidFill>
                <a:latin typeface="+mn-lt"/>
                <a:cs typeface="Calibri" panose="020F0502020204030204" pitchFamily="34" charset="0"/>
              </a:defRPr>
            </a:lvl1pPr>
            <a:lvl2pPr marL="685800" indent="-228600">
              <a:lnSpc>
                <a:spcPct val="100000"/>
              </a:lnSpc>
              <a:buFont typeface="Courier New" panose="02070309020205020404" pitchFamily="49" charset="0"/>
              <a:buChar char="o"/>
              <a:defRPr sz="1100" b="1">
                <a:solidFill>
                  <a:srgbClr val="012169"/>
                </a:solidFill>
                <a:latin typeface="Calibri" panose="020F0502020204030204" pitchFamily="34" charset="0"/>
                <a:cs typeface="Calibri" panose="020F0502020204030204" pitchFamily="34" charset="0"/>
              </a:defRPr>
            </a:lvl2pPr>
            <a:lvl3pPr marL="1143000" indent="-228600">
              <a:lnSpc>
                <a:spcPct val="100000"/>
              </a:lnSpc>
              <a:buFont typeface="Wingdings" pitchFamily="2" charset="2"/>
              <a:buChar char="§"/>
              <a:defRPr sz="1100">
                <a:solidFill>
                  <a:srgbClr val="012169"/>
                </a:solidFill>
                <a:latin typeface="Calibri" panose="020F0502020204030204" pitchFamily="34" charset="0"/>
                <a:cs typeface="Calibri" panose="020F0502020204030204" pitchFamily="34" charset="0"/>
              </a:defRPr>
            </a:lvl3pPr>
            <a:lvl4pPr>
              <a:lnSpc>
                <a:spcPct val="100000"/>
              </a:lnSpc>
              <a:defRPr sz="1100">
                <a:solidFill>
                  <a:srgbClr val="012169"/>
                </a:solidFill>
                <a:latin typeface="Calibri" panose="020F0502020204030204" pitchFamily="34" charset="0"/>
                <a:cs typeface="Calibri" panose="020F0502020204030204" pitchFamily="34" charset="0"/>
              </a:defRPr>
            </a:lvl4pPr>
          </a:lstStyle>
          <a:p>
            <a:pPr lvl="0"/>
            <a:r>
              <a:rPr lang="en-US" dirty="0"/>
              <a:t>Text font is Calibri Bold, 24pt</a:t>
            </a:r>
          </a:p>
        </p:txBody>
      </p:sp>
      <p:sp>
        <p:nvSpPr>
          <p:cNvPr id="6" name="Page Number">
            <a:extLst>
              <a:ext uri="{FF2B5EF4-FFF2-40B4-BE49-F238E27FC236}">
                <a16:creationId xmlns:a16="http://schemas.microsoft.com/office/drawing/2014/main" id="{3EECD279-0DE6-EB29-A9D4-5F9FDCBDA2BC}"/>
              </a:ext>
            </a:extLst>
          </p:cNvPr>
          <p:cNvSpPr txBox="1"/>
          <p:nvPr userDrawn="1"/>
        </p:nvSpPr>
        <p:spPr>
          <a:xfrm>
            <a:off x="11725057" y="76801"/>
            <a:ext cx="583933" cy="153888"/>
          </a:xfrm>
          <a:prstGeom prst="rect">
            <a:avLst/>
          </a:prstGeom>
          <a:noFill/>
        </p:spPr>
        <p:txBody>
          <a:bodyPr wrap="square" lIns="0" tIns="0" rIns="0" bIns="0" rtlCol="0" anchor="ctr" anchorCtr="0">
            <a:noAutofit/>
          </a:bodyPr>
          <a:lstStyle/>
          <a:p>
            <a:pPr algn="ctr"/>
            <a:fld id="{B49023F9-1F1A-4EC8-9204-C35E5AB6C15C}" type="slidenum">
              <a:rPr lang="en-US" sz="1000" smtClean="0">
                <a:solidFill>
                  <a:schemeClr val="bg1"/>
                </a:solidFill>
                <a:latin typeface="+mj-lt"/>
              </a:rPr>
              <a:pPr algn="ctr"/>
              <a:t>‹#›</a:t>
            </a:fld>
            <a:endParaRPr lang="en-US" sz="1000">
              <a:solidFill>
                <a:schemeClr val="bg1"/>
              </a:solidFill>
              <a:latin typeface="+mj-lt"/>
            </a:endParaRPr>
          </a:p>
        </p:txBody>
      </p:sp>
    </p:spTree>
    <p:extLst>
      <p:ext uri="{BB962C8B-B14F-4D97-AF65-F5344CB8AC3E}">
        <p14:creationId xmlns:p14="http://schemas.microsoft.com/office/powerpoint/2010/main" val="3973929720"/>
      </p:ext>
    </p:extLst>
  </p:cSld>
  <p:clrMapOvr>
    <a:masterClrMapping/>
  </p:clrMapOvr>
  <p:extLst>
    <p:ext uri="{DCECCB84-F9BA-43D5-87BE-67443E8EF086}">
      <p15:sldGuideLst xmlns:p15="http://schemas.microsoft.com/office/powerpoint/2012/main"/>
    </p:ext>
  </p:extLst>
</p:sldLayout>
</file>

<file path=ppt/slideLayouts/slideLayout41.xml><?xml version="1.0" encoding="utf-8"?>
<p:sldLayout xmlns:a="http://schemas.openxmlformats.org/drawingml/2006/main" xmlns:r="http://schemas.openxmlformats.org/officeDocument/2006/relationships" xmlns:p="http://schemas.openxmlformats.org/presentationml/2006/main" preserve="1" userDrawn="1">
  <p:cSld name="Divider 2f">
    <p:spTree>
      <p:nvGrpSpPr>
        <p:cNvPr id="1" name=""/>
        <p:cNvGrpSpPr/>
        <p:nvPr/>
      </p:nvGrpSpPr>
      <p:grpSpPr>
        <a:xfrm>
          <a:off x="0" y="0"/>
          <a:ext cx="0" cy="0"/>
          <a:chOff x="0" y="0"/>
          <a:chExt cx="0" cy="0"/>
        </a:xfrm>
      </p:grpSpPr>
      <p:sp>
        <p:nvSpPr>
          <p:cNvPr id="69" name="Leaf Panel">
            <a:extLst>
              <a:ext uri="{FF2B5EF4-FFF2-40B4-BE49-F238E27FC236}">
                <a16:creationId xmlns:a16="http://schemas.microsoft.com/office/drawing/2014/main" id="{DAB8A5A4-8482-8B6C-B227-B809CBF4C6D9}"/>
              </a:ext>
            </a:extLst>
          </p:cNvPr>
          <p:cNvSpPr/>
          <p:nvPr/>
        </p:nvSpPr>
        <p:spPr>
          <a:xfrm>
            <a:off x="-1" y="0"/>
            <a:ext cx="12192001" cy="5700573"/>
          </a:xfrm>
          <a:custGeom>
            <a:avLst/>
            <a:gdLst>
              <a:gd name="connsiteX0" fmla="*/ 0 w 12192001"/>
              <a:gd name="connsiteY0" fmla="*/ 5700574 h 5700573"/>
              <a:gd name="connsiteX1" fmla="*/ 6317743 w 12192001"/>
              <a:gd name="connsiteY1" fmla="*/ 5700574 h 5700573"/>
              <a:gd name="connsiteX2" fmla="*/ 12192001 w 12192001"/>
              <a:gd name="connsiteY2" fmla="*/ 3609700 h 5700573"/>
              <a:gd name="connsiteX3" fmla="*/ 12192001 w 12192001"/>
              <a:gd name="connsiteY3" fmla="*/ 0 h 5700573"/>
              <a:gd name="connsiteX4" fmla="*/ 1882648 w 12192001"/>
              <a:gd name="connsiteY4" fmla="*/ 0 h 5700573"/>
              <a:gd name="connsiteX5" fmla="*/ 1177925 w 12192001"/>
              <a:gd name="connsiteY5" fmla="*/ 283932 h 5700573"/>
              <a:gd name="connsiteX6" fmla="*/ 127 w 12192001"/>
              <a:gd name="connsiteY6" fmla="*/ 283932 h 5700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192001" h="5700573">
                <a:moveTo>
                  <a:pt x="0" y="5700574"/>
                </a:moveTo>
                <a:lnTo>
                  <a:pt x="6317743" y="5700574"/>
                </a:lnTo>
                <a:cubicBezTo>
                  <a:pt x="8538338" y="5700574"/>
                  <a:pt x="10595484" y="4936406"/>
                  <a:pt x="12192001" y="3609700"/>
                </a:cubicBezTo>
                <a:lnTo>
                  <a:pt x="12192001" y="0"/>
                </a:lnTo>
                <a:lnTo>
                  <a:pt x="1882648" y="0"/>
                </a:lnTo>
                <a:cubicBezTo>
                  <a:pt x="1700276" y="178678"/>
                  <a:pt x="1450467" y="283932"/>
                  <a:pt x="1177925" y="283932"/>
                </a:cubicBezTo>
                <a:lnTo>
                  <a:pt x="127" y="283932"/>
                </a:lnTo>
              </a:path>
            </a:pathLst>
          </a:custGeom>
          <a:solidFill>
            <a:srgbClr val="BBDDE6"/>
          </a:solidFill>
          <a:ln w="12700" cap="flat">
            <a:noFill/>
            <a:prstDash val="solid"/>
            <a:miter/>
          </a:ln>
        </p:spPr>
        <p:txBody>
          <a:bodyPr rtlCol="0" anchor="ctr">
            <a:noAutofit/>
          </a:bodyPr>
          <a:lstStyle/>
          <a:p>
            <a:endParaRPr lang="en-US"/>
          </a:p>
        </p:txBody>
      </p:sp>
      <p:sp>
        <p:nvSpPr>
          <p:cNvPr id="67" name="Proprietary Statement">
            <a:extLst>
              <a:ext uri="{FF2B5EF4-FFF2-40B4-BE49-F238E27FC236}">
                <a16:creationId xmlns:a16="http://schemas.microsoft.com/office/drawing/2014/main" id="{746E2A9D-D381-206C-BA1B-B07B8DA08248}"/>
              </a:ext>
            </a:extLst>
          </p:cNvPr>
          <p:cNvSpPr txBox="1"/>
          <p:nvPr userDrawn="1"/>
        </p:nvSpPr>
        <p:spPr>
          <a:xfrm rot="5400000">
            <a:off x="10173992" y="2015160"/>
            <a:ext cx="3633324" cy="275129"/>
          </a:xfrm>
          <a:prstGeom prst="rect">
            <a:avLst/>
          </a:prstGeom>
          <a:noFill/>
        </p:spPr>
        <p:txBody>
          <a:bodyPr wrap="square" rtlCol="0">
            <a:noAutofit/>
          </a:bodyPr>
          <a:lstStyle/>
          <a:p>
            <a:r>
              <a:rPr lang="en-US" sz="800">
                <a:solidFill>
                  <a:schemeClr val="tx1"/>
                </a:solidFill>
              </a:rPr>
              <a:t>Proprietary business information of ADM.</a:t>
            </a:r>
          </a:p>
        </p:txBody>
      </p:sp>
      <p:pic>
        <p:nvPicPr>
          <p:cNvPr id="4" name="Value Chain">
            <a:extLst>
              <a:ext uri="{FF2B5EF4-FFF2-40B4-BE49-F238E27FC236}">
                <a16:creationId xmlns:a16="http://schemas.microsoft.com/office/drawing/2014/main" id="{893DF646-78B8-AB5D-2BC2-9C44DFE30DDD}"/>
              </a:ext>
            </a:extLst>
          </p:cNvPr>
          <p:cNvPicPr>
            <a:picLocks noChangeAspect="1"/>
          </p:cNvPicPr>
          <p:nvPr userDrawn="1"/>
        </p:nvPicPr>
        <p:blipFill>
          <a:blip r:embed="rId2"/>
          <a:stretch>
            <a:fillRect/>
          </a:stretch>
        </p:blipFill>
        <p:spPr>
          <a:xfrm>
            <a:off x="0" y="6705600"/>
            <a:ext cx="12192000" cy="152400"/>
          </a:xfrm>
          <a:prstGeom prst="rect">
            <a:avLst/>
          </a:prstGeom>
        </p:spPr>
      </p:pic>
      <p:sp>
        <p:nvSpPr>
          <p:cNvPr id="2" name="Title">
            <a:extLst>
              <a:ext uri="{FF2B5EF4-FFF2-40B4-BE49-F238E27FC236}">
                <a16:creationId xmlns:a16="http://schemas.microsoft.com/office/drawing/2014/main" id="{1AF6B768-07A3-6B59-DAAD-B7C82B58FD6C}"/>
              </a:ext>
            </a:extLst>
          </p:cNvPr>
          <p:cNvSpPr>
            <a:spLocks noGrp="1"/>
          </p:cNvSpPr>
          <p:nvPr>
            <p:ph type="body" sz="quarter" idx="10" hasCustomPrompt="1"/>
          </p:nvPr>
        </p:nvSpPr>
        <p:spPr>
          <a:xfrm>
            <a:off x="341906" y="3505618"/>
            <a:ext cx="9353576" cy="1846659"/>
          </a:xfrm>
          <a:prstGeom prst="rect">
            <a:avLst/>
          </a:prstGeom>
        </p:spPr>
        <p:txBody>
          <a:bodyPr wrap="square" lIns="0" tIns="0" rIns="0" bIns="0">
            <a:noAutofit/>
          </a:bodyPr>
          <a:lstStyle>
            <a:lvl1pPr marL="0" indent="0">
              <a:lnSpc>
                <a:spcPct val="100000"/>
              </a:lnSpc>
              <a:spcBef>
                <a:spcPts val="0"/>
              </a:spcBef>
              <a:buNone/>
              <a:defRPr sz="6000" b="0" i="0">
                <a:solidFill>
                  <a:schemeClr val="tx1"/>
                </a:solidFill>
                <a:latin typeface="+mj-lt"/>
              </a:defRPr>
            </a:lvl1pPr>
          </a:lstStyle>
          <a:p>
            <a:pPr lvl="0"/>
            <a:r>
              <a:rPr lang="en-US" dirty="0"/>
              <a:t>Section Divider Font Is Sitka Text, 60pt in Title Case</a:t>
            </a:r>
          </a:p>
        </p:txBody>
      </p:sp>
      <p:sp>
        <p:nvSpPr>
          <p:cNvPr id="3" name="Section Header">
            <a:extLst>
              <a:ext uri="{FF2B5EF4-FFF2-40B4-BE49-F238E27FC236}">
                <a16:creationId xmlns:a16="http://schemas.microsoft.com/office/drawing/2014/main" id="{18E8C6F8-4DDB-A612-E1CF-B88619DEE1A0}"/>
              </a:ext>
            </a:extLst>
          </p:cNvPr>
          <p:cNvSpPr>
            <a:spLocks noGrp="1"/>
          </p:cNvSpPr>
          <p:nvPr>
            <p:ph type="body" sz="quarter" idx="12" hasCustomPrompt="1"/>
          </p:nvPr>
        </p:nvSpPr>
        <p:spPr>
          <a:xfrm>
            <a:off x="350697" y="3276012"/>
            <a:ext cx="9344785" cy="229605"/>
          </a:xfrm>
          <a:prstGeom prst="rect">
            <a:avLst/>
          </a:prstGeom>
        </p:spPr>
        <p:txBody>
          <a:bodyPr lIns="0" tIns="0" rIns="0" bIns="0">
            <a:noAutofit/>
          </a:bodyPr>
          <a:lstStyle>
            <a:lvl1pPr marL="0" indent="0">
              <a:lnSpc>
                <a:spcPct val="100000"/>
              </a:lnSpc>
              <a:spcBef>
                <a:spcPts val="0"/>
              </a:spcBef>
              <a:buNone/>
              <a:defRPr sz="1100" b="1">
                <a:solidFill>
                  <a:schemeClr val="tx1"/>
                </a:solidFill>
                <a:latin typeface="+mn-lt"/>
              </a:defRPr>
            </a:lvl1pPr>
          </a:lstStyle>
          <a:p>
            <a:pPr lvl="0"/>
            <a:r>
              <a:rPr lang="en-US" dirty="0"/>
              <a:t>Section Header Font is Calibri Bold, 11pt</a:t>
            </a:r>
          </a:p>
        </p:txBody>
      </p:sp>
      <p:sp>
        <p:nvSpPr>
          <p:cNvPr id="5" name="Copy">
            <a:extLst>
              <a:ext uri="{FF2B5EF4-FFF2-40B4-BE49-F238E27FC236}">
                <a16:creationId xmlns:a16="http://schemas.microsoft.com/office/drawing/2014/main" id="{BF45C230-CBEF-7E8D-0631-E6631EF32F00}"/>
              </a:ext>
            </a:extLst>
          </p:cNvPr>
          <p:cNvSpPr>
            <a:spLocks noGrp="1"/>
          </p:cNvSpPr>
          <p:nvPr>
            <p:ph type="body" sz="quarter" idx="35" hasCustomPrompt="1"/>
          </p:nvPr>
        </p:nvSpPr>
        <p:spPr>
          <a:xfrm>
            <a:off x="341906" y="5995555"/>
            <a:ext cx="11499990" cy="394854"/>
          </a:xfrm>
          <a:prstGeom prst="rect">
            <a:avLst/>
          </a:prstGeom>
        </p:spPr>
        <p:txBody>
          <a:bodyPr lIns="0" tIns="0" rIns="0" bIns="0" anchor="ctr">
            <a:noAutofit/>
          </a:bodyPr>
          <a:lstStyle>
            <a:lvl1pPr marL="0" indent="0">
              <a:lnSpc>
                <a:spcPct val="100000"/>
              </a:lnSpc>
              <a:spcBef>
                <a:spcPts val="0"/>
              </a:spcBef>
              <a:buFont typeface="Arial" panose="020B0604020202020204" pitchFamily="34" charset="0"/>
              <a:buNone/>
              <a:defRPr sz="2400" b="1" i="0">
                <a:solidFill>
                  <a:srgbClr val="012169"/>
                </a:solidFill>
                <a:latin typeface="+mn-lt"/>
                <a:cs typeface="Calibri" panose="020F0502020204030204" pitchFamily="34" charset="0"/>
              </a:defRPr>
            </a:lvl1pPr>
            <a:lvl2pPr marL="685800" indent="-228600">
              <a:lnSpc>
                <a:spcPct val="100000"/>
              </a:lnSpc>
              <a:buFont typeface="Courier New" panose="02070309020205020404" pitchFamily="49" charset="0"/>
              <a:buChar char="o"/>
              <a:defRPr sz="1100" b="1">
                <a:solidFill>
                  <a:srgbClr val="012169"/>
                </a:solidFill>
                <a:latin typeface="Calibri" panose="020F0502020204030204" pitchFamily="34" charset="0"/>
                <a:cs typeface="Calibri" panose="020F0502020204030204" pitchFamily="34" charset="0"/>
              </a:defRPr>
            </a:lvl2pPr>
            <a:lvl3pPr marL="1143000" indent="-228600">
              <a:lnSpc>
                <a:spcPct val="100000"/>
              </a:lnSpc>
              <a:buFont typeface="Wingdings" pitchFamily="2" charset="2"/>
              <a:buChar char="§"/>
              <a:defRPr sz="1100">
                <a:solidFill>
                  <a:srgbClr val="012169"/>
                </a:solidFill>
                <a:latin typeface="Calibri" panose="020F0502020204030204" pitchFamily="34" charset="0"/>
                <a:cs typeface="Calibri" panose="020F0502020204030204" pitchFamily="34" charset="0"/>
              </a:defRPr>
            </a:lvl3pPr>
            <a:lvl4pPr>
              <a:lnSpc>
                <a:spcPct val="100000"/>
              </a:lnSpc>
              <a:defRPr sz="1100">
                <a:solidFill>
                  <a:srgbClr val="012169"/>
                </a:solidFill>
                <a:latin typeface="Calibri" panose="020F0502020204030204" pitchFamily="34" charset="0"/>
                <a:cs typeface="Calibri" panose="020F0502020204030204" pitchFamily="34" charset="0"/>
              </a:defRPr>
            </a:lvl4pPr>
          </a:lstStyle>
          <a:p>
            <a:pPr lvl="0"/>
            <a:r>
              <a:rPr lang="en-US" dirty="0"/>
              <a:t>Text font is Calibri Bold, 24pt</a:t>
            </a:r>
          </a:p>
        </p:txBody>
      </p:sp>
      <p:sp>
        <p:nvSpPr>
          <p:cNvPr id="6" name="Page Number">
            <a:extLst>
              <a:ext uri="{FF2B5EF4-FFF2-40B4-BE49-F238E27FC236}">
                <a16:creationId xmlns:a16="http://schemas.microsoft.com/office/drawing/2014/main" id="{3EECD279-0DE6-EB29-A9D4-5F9FDCBDA2BC}"/>
              </a:ext>
            </a:extLst>
          </p:cNvPr>
          <p:cNvSpPr txBox="1"/>
          <p:nvPr userDrawn="1"/>
        </p:nvSpPr>
        <p:spPr>
          <a:xfrm>
            <a:off x="11725057" y="76801"/>
            <a:ext cx="583933" cy="153888"/>
          </a:xfrm>
          <a:prstGeom prst="rect">
            <a:avLst/>
          </a:prstGeom>
          <a:noFill/>
        </p:spPr>
        <p:txBody>
          <a:bodyPr wrap="square" lIns="0" tIns="0" rIns="0" bIns="0" rtlCol="0" anchor="ctr" anchorCtr="0">
            <a:noAutofit/>
          </a:bodyPr>
          <a:lstStyle/>
          <a:p>
            <a:pPr algn="ctr"/>
            <a:fld id="{B49023F9-1F1A-4EC8-9204-C35E5AB6C15C}" type="slidenum">
              <a:rPr lang="en-US" sz="1000" smtClean="0">
                <a:solidFill>
                  <a:schemeClr val="tx1"/>
                </a:solidFill>
                <a:latin typeface="+mj-lt"/>
              </a:rPr>
              <a:pPr algn="ctr"/>
              <a:t>‹#›</a:t>
            </a:fld>
            <a:endParaRPr lang="en-US" sz="1000">
              <a:solidFill>
                <a:schemeClr val="tx1"/>
              </a:solidFill>
              <a:latin typeface="+mj-lt"/>
            </a:endParaRPr>
          </a:p>
        </p:txBody>
      </p:sp>
    </p:spTree>
    <p:extLst>
      <p:ext uri="{BB962C8B-B14F-4D97-AF65-F5344CB8AC3E}">
        <p14:creationId xmlns:p14="http://schemas.microsoft.com/office/powerpoint/2010/main" val="2969201582"/>
      </p:ext>
    </p:extLst>
  </p:cSld>
  <p:clrMapOvr>
    <a:masterClrMapping/>
  </p:clrMapOvr>
  <p:extLst>
    <p:ext uri="{DCECCB84-F9BA-43D5-87BE-67443E8EF086}">
      <p15:sldGuideLst xmlns:p15="http://schemas.microsoft.com/office/powerpoint/2012/main"/>
    </p:ext>
  </p:extLst>
</p:sldLayout>
</file>

<file path=ppt/slideLayouts/slideLayout42.xml><?xml version="1.0" encoding="utf-8"?>
<p:sldLayout xmlns:a="http://schemas.openxmlformats.org/drawingml/2006/main" xmlns:r="http://schemas.openxmlformats.org/officeDocument/2006/relationships" xmlns:p="http://schemas.openxmlformats.org/presentationml/2006/main" preserve="1" userDrawn="1">
  <p:cSld name="Divider 3">
    <p:spTree>
      <p:nvGrpSpPr>
        <p:cNvPr id="1" name=""/>
        <p:cNvGrpSpPr/>
        <p:nvPr/>
      </p:nvGrpSpPr>
      <p:grpSpPr>
        <a:xfrm>
          <a:off x="0" y="0"/>
          <a:ext cx="0" cy="0"/>
          <a:chOff x="0" y="0"/>
          <a:chExt cx="0" cy="0"/>
        </a:xfrm>
      </p:grpSpPr>
      <p:pic>
        <p:nvPicPr>
          <p:cNvPr id="4" name="Value Chain">
            <a:extLst>
              <a:ext uri="{FF2B5EF4-FFF2-40B4-BE49-F238E27FC236}">
                <a16:creationId xmlns:a16="http://schemas.microsoft.com/office/drawing/2014/main" id="{893DF646-78B8-AB5D-2BC2-9C44DFE30DDD}"/>
              </a:ext>
            </a:extLst>
          </p:cNvPr>
          <p:cNvPicPr>
            <a:picLocks noChangeAspect="1"/>
          </p:cNvPicPr>
          <p:nvPr userDrawn="1"/>
        </p:nvPicPr>
        <p:blipFill>
          <a:blip r:embed="rId2"/>
          <a:stretch>
            <a:fillRect/>
          </a:stretch>
        </p:blipFill>
        <p:spPr>
          <a:xfrm>
            <a:off x="0" y="6705600"/>
            <a:ext cx="12192000" cy="152400"/>
          </a:xfrm>
          <a:prstGeom prst="rect">
            <a:avLst/>
          </a:prstGeom>
        </p:spPr>
      </p:pic>
      <p:sp>
        <p:nvSpPr>
          <p:cNvPr id="36" name="Leaf Panel">
            <a:extLst>
              <a:ext uri="{FF2B5EF4-FFF2-40B4-BE49-F238E27FC236}">
                <a16:creationId xmlns:a16="http://schemas.microsoft.com/office/drawing/2014/main" id="{1E84EFA7-91BD-843A-F3F9-FD326B2DEB18}"/>
              </a:ext>
            </a:extLst>
          </p:cNvPr>
          <p:cNvSpPr/>
          <p:nvPr/>
        </p:nvSpPr>
        <p:spPr>
          <a:xfrm>
            <a:off x="345293" y="334572"/>
            <a:ext cx="11519166" cy="2685720"/>
          </a:xfrm>
          <a:custGeom>
            <a:avLst/>
            <a:gdLst>
              <a:gd name="connsiteX0" fmla="*/ 0 w 11519166"/>
              <a:gd name="connsiteY0" fmla="*/ 0 h 2685720"/>
              <a:gd name="connsiteX1" fmla="*/ 0 w 11519166"/>
              <a:gd name="connsiteY1" fmla="*/ 2685721 h 2685720"/>
              <a:gd name="connsiteX2" fmla="*/ 5970137 w 11519166"/>
              <a:gd name="connsiteY2" fmla="*/ 2685721 h 2685720"/>
              <a:gd name="connsiteX3" fmla="*/ 11519166 w 11519166"/>
              <a:gd name="connsiteY3" fmla="*/ 710272 h 2685720"/>
              <a:gd name="connsiteX4" fmla="*/ 11519166 w 11519166"/>
              <a:gd name="connsiteY4" fmla="*/ 0 h 2685720"/>
              <a:gd name="connsiteX5" fmla="*/ 0 w 11519166"/>
              <a:gd name="connsiteY5" fmla="*/ 0 h 2685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519166" h="2685720">
                <a:moveTo>
                  <a:pt x="0" y="0"/>
                </a:moveTo>
                <a:lnTo>
                  <a:pt x="0" y="2685721"/>
                </a:lnTo>
                <a:lnTo>
                  <a:pt x="5970137" y="2685721"/>
                </a:lnTo>
                <a:cubicBezTo>
                  <a:pt x="8067664" y="2685721"/>
                  <a:pt x="10010834" y="1963761"/>
                  <a:pt x="11519166" y="710272"/>
                </a:cubicBezTo>
                <a:lnTo>
                  <a:pt x="11519166" y="0"/>
                </a:lnTo>
                <a:lnTo>
                  <a:pt x="0" y="0"/>
                </a:lnTo>
                <a:close/>
              </a:path>
            </a:pathLst>
          </a:custGeom>
          <a:solidFill>
            <a:srgbClr val="012169"/>
          </a:solidFill>
          <a:ln w="12711" cap="flat">
            <a:noFill/>
            <a:prstDash val="solid"/>
            <a:miter/>
          </a:ln>
        </p:spPr>
        <p:txBody>
          <a:bodyPr rtlCol="0" anchor="ctr">
            <a:noAutofit/>
          </a:bodyPr>
          <a:lstStyle/>
          <a:p>
            <a:endParaRPr lang="en-US"/>
          </a:p>
        </p:txBody>
      </p:sp>
      <p:sp>
        <p:nvSpPr>
          <p:cNvPr id="34" name="Proprietary Statement">
            <a:extLst>
              <a:ext uri="{FF2B5EF4-FFF2-40B4-BE49-F238E27FC236}">
                <a16:creationId xmlns:a16="http://schemas.microsoft.com/office/drawing/2014/main" id="{165C6261-C550-2C12-87B6-DD089007CC72}"/>
              </a:ext>
            </a:extLst>
          </p:cNvPr>
          <p:cNvSpPr txBox="1"/>
          <p:nvPr userDrawn="1"/>
        </p:nvSpPr>
        <p:spPr>
          <a:xfrm rot="5400000">
            <a:off x="11015684" y="1173468"/>
            <a:ext cx="1949939" cy="275129"/>
          </a:xfrm>
          <a:prstGeom prst="rect">
            <a:avLst/>
          </a:prstGeom>
          <a:noFill/>
        </p:spPr>
        <p:txBody>
          <a:bodyPr wrap="square" rtlCol="0">
            <a:noAutofit/>
          </a:bodyPr>
          <a:lstStyle/>
          <a:p>
            <a:r>
              <a:rPr lang="en-US" sz="800">
                <a:solidFill>
                  <a:srgbClr val="012169"/>
                </a:solidFill>
              </a:rPr>
              <a:t>Proprietary business information of ADM.</a:t>
            </a:r>
          </a:p>
        </p:txBody>
      </p:sp>
      <p:sp>
        <p:nvSpPr>
          <p:cNvPr id="2" name="Copy">
            <a:extLst>
              <a:ext uri="{FF2B5EF4-FFF2-40B4-BE49-F238E27FC236}">
                <a16:creationId xmlns:a16="http://schemas.microsoft.com/office/drawing/2014/main" id="{972234A7-0DEB-36E2-422A-9DF5A8FA56E1}"/>
              </a:ext>
            </a:extLst>
          </p:cNvPr>
          <p:cNvSpPr>
            <a:spLocks noGrp="1"/>
          </p:cNvSpPr>
          <p:nvPr>
            <p:ph type="body" sz="quarter" idx="35" hasCustomPrompt="1"/>
          </p:nvPr>
        </p:nvSpPr>
        <p:spPr>
          <a:xfrm>
            <a:off x="695199" y="3354870"/>
            <a:ext cx="11146695" cy="3013606"/>
          </a:xfrm>
          <a:prstGeom prst="rect">
            <a:avLst/>
          </a:prstGeom>
        </p:spPr>
        <p:txBody>
          <a:bodyPr lIns="0" tIns="0" rIns="0" bIns="0" anchor="t">
            <a:noAutofit/>
          </a:bodyPr>
          <a:lstStyle>
            <a:lvl1pPr marL="0" indent="0">
              <a:lnSpc>
                <a:spcPct val="100000"/>
              </a:lnSpc>
              <a:spcBef>
                <a:spcPts val="0"/>
              </a:spcBef>
              <a:buFont typeface="Arial" panose="020B0604020202020204" pitchFamily="34" charset="0"/>
              <a:buNone/>
              <a:defRPr sz="2000" b="1" i="0">
                <a:solidFill>
                  <a:srgbClr val="012169"/>
                </a:solidFill>
                <a:latin typeface="+mn-lt"/>
                <a:cs typeface="Calibri" panose="020F0502020204030204" pitchFamily="34" charset="0"/>
              </a:defRPr>
            </a:lvl1pPr>
            <a:lvl2pPr marL="290513" indent="-115888">
              <a:lnSpc>
                <a:spcPct val="100000"/>
              </a:lnSpc>
              <a:buFont typeface="Courier New" panose="02070309020205020404" pitchFamily="49" charset="0"/>
              <a:buChar char="o"/>
              <a:tabLst/>
              <a:defRPr sz="1100" b="1">
                <a:solidFill>
                  <a:srgbClr val="012169"/>
                </a:solidFill>
                <a:latin typeface="+mn-lt"/>
                <a:cs typeface="Calibri" panose="020F0502020204030204" pitchFamily="34" charset="0"/>
              </a:defRPr>
            </a:lvl2pPr>
            <a:lvl3pPr marL="465138" indent="-115888">
              <a:lnSpc>
                <a:spcPct val="100000"/>
              </a:lnSpc>
              <a:buFont typeface="Wingdings" pitchFamily="2" charset="2"/>
              <a:buChar char="§"/>
              <a:tabLst/>
              <a:defRPr sz="1100">
                <a:solidFill>
                  <a:srgbClr val="012169"/>
                </a:solidFill>
                <a:latin typeface="+mn-lt"/>
                <a:cs typeface="Calibri" panose="020F0502020204030204" pitchFamily="34" charset="0"/>
              </a:defRPr>
            </a:lvl3pPr>
            <a:lvl4pPr marL="628650" indent="-117475">
              <a:lnSpc>
                <a:spcPct val="100000"/>
              </a:lnSpc>
              <a:tabLst/>
              <a:defRPr sz="1100">
                <a:solidFill>
                  <a:srgbClr val="012169"/>
                </a:solidFill>
                <a:latin typeface="+mn-lt"/>
                <a:cs typeface="Calibri" panose="020F0502020204030204" pitchFamily="34" charset="0"/>
              </a:defRPr>
            </a:lvl4pPr>
          </a:lstStyle>
          <a:p>
            <a:pPr lvl="0"/>
            <a:r>
              <a:rPr lang="en-US" dirty="0"/>
              <a:t>Text font is Calibri Bold, 20pt</a:t>
            </a:r>
          </a:p>
          <a:p>
            <a:pPr lvl="1"/>
            <a:r>
              <a:rPr lang="en-US" dirty="0"/>
              <a:t>List Font is Calibri Bold, 11pt</a:t>
            </a:r>
          </a:p>
          <a:p>
            <a:pPr lvl="2"/>
            <a:r>
              <a:rPr lang="en-US" dirty="0"/>
              <a:t>List Font is Calibri, 11pt</a:t>
            </a:r>
          </a:p>
          <a:p>
            <a:pPr lvl="3"/>
            <a:r>
              <a:rPr lang="en-US" dirty="0"/>
              <a:t>List Font is Calibri, 11pt</a:t>
            </a:r>
          </a:p>
        </p:txBody>
      </p:sp>
      <p:sp>
        <p:nvSpPr>
          <p:cNvPr id="3" name="Title">
            <a:extLst>
              <a:ext uri="{FF2B5EF4-FFF2-40B4-BE49-F238E27FC236}">
                <a16:creationId xmlns:a16="http://schemas.microsoft.com/office/drawing/2014/main" id="{9F0EE7BE-D6D4-B6A3-595E-9D83C08A73F2}"/>
              </a:ext>
            </a:extLst>
          </p:cNvPr>
          <p:cNvSpPr>
            <a:spLocks noGrp="1"/>
          </p:cNvSpPr>
          <p:nvPr>
            <p:ph type="body" sz="quarter" idx="10" hasCustomPrompt="1"/>
          </p:nvPr>
        </p:nvSpPr>
        <p:spPr>
          <a:xfrm>
            <a:off x="690879" y="940390"/>
            <a:ext cx="9145099" cy="1730730"/>
          </a:xfrm>
          <a:prstGeom prst="rect">
            <a:avLst/>
          </a:prstGeom>
        </p:spPr>
        <p:txBody>
          <a:bodyPr lIns="0" tIns="0" rIns="0" bIns="0">
            <a:noAutofit/>
          </a:bodyPr>
          <a:lstStyle>
            <a:lvl1pPr marL="0" indent="0">
              <a:lnSpc>
                <a:spcPct val="100000"/>
              </a:lnSpc>
              <a:spcBef>
                <a:spcPts val="0"/>
              </a:spcBef>
              <a:buNone/>
              <a:defRPr sz="6000" b="0" i="0">
                <a:solidFill>
                  <a:schemeClr val="bg1"/>
                </a:solidFill>
                <a:latin typeface="+mj-lt"/>
              </a:defRPr>
            </a:lvl1pPr>
          </a:lstStyle>
          <a:p>
            <a:pPr lvl="0"/>
            <a:r>
              <a:rPr lang="en-US" dirty="0"/>
              <a:t>Section Divider Font Is Sitka Text, 60pt in Title Case</a:t>
            </a:r>
          </a:p>
        </p:txBody>
      </p:sp>
      <p:sp>
        <p:nvSpPr>
          <p:cNvPr id="5" name="Section Header">
            <a:extLst>
              <a:ext uri="{FF2B5EF4-FFF2-40B4-BE49-F238E27FC236}">
                <a16:creationId xmlns:a16="http://schemas.microsoft.com/office/drawing/2014/main" id="{61861916-6F60-AA5A-798E-E774F6C60A0F}"/>
              </a:ext>
            </a:extLst>
          </p:cNvPr>
          <p:cNvSpPr>
            <a:spLocks noGrp="1"/>
          </p:cNvSpPr>
          <p:nvPr>
            <p:ph type="body" sz="quarter" idx="12" hasCustomPrompt="1"/>
          </p:nvPr>
        </p:nvSpPr>
        <p:spPr>
          <a:xfrm>
            <a:off x="690878" y="710784"/>
            <a:ext cx="9145099" cy="229605"/>
          </a:xfrm>
          <a:prstGeom prst="rect">
            <a:avLst/>
          </a:prstGeom>
        </p:spPr>
        <p:txBody>
          <a:bodyPr lIns="0" tIns="0" rIns="0" bIns="0">
            <a:noAutofit/>
          </a:bodyPr>
          <a:lstStyle>
            <a:lvl1pPr marL="0" indent="0">
              <a:lnSpc>
                <a:spcPct val="100000"/>
              </a:lnSpc>
              <a:spcBef>
                <a:spcPts val="0"/>
              </a:spcBef>
              <a:buNone/>
              <a:defRPr sz="1100" b="1">
                <a:solidFill>
                  <a:schemeClr val="accent4"/>
                </a:solidFill>
                <a:latin typeface="+mn-lt"/>
              </a:defRPr>
            </a:lvl1pPr>
          </a:lstStyle>
          <a:p>
            <a:pPr lvl="0"/>
            <a:r>
              <a:rPr lang="en-US" dirty="0"/>
              <a:t>Section Header Font is Calibri Bold, 11pt</a:t>
            </a:r>
          </a:p>
        </p:txBody>
      </p:sp>
      <p:sp>
        <p:nvSpPr>
          <p:cNvPr id="6" name="Page Number">
            <a:extLst>
              <a:ext uri="{FF2B5EF4-FFF2-40B4-BE49-F238E27FC236}">
                <a16:creationId xmlns:a16="http://schemas.microsoft.com/office/drawing/2014/main" id="{3B0E7ECA-8917-649F-A0E6-2120650CBD3C}"/>
              </a:ext>
            </a:extLst>
          </p:cNvPr>
          <p:cNvSpPr txBox="1"/>
          <p:nvPr userDrawn="1"/>
        </p:nvSpPr>
        <p:spPr>
          <a:xfrm>
            <a:off x="11725057" y="76801"/>
            <a:ext cx="583933" cy="153888"/>
          </a:xfrm>
          <a:prstGeom prst="rect">
            <a:avLst/>
          </a:prstGeom>
          <a:noFill/>
        </p:spPr>
        <p:txBody>
          <a:bodyPr wrap="square" lIns="0" tIns="0" rIns="0" bIns="0" rtlCol="0" anchor="ctr" anchorCtr="0">
            <a:noAutofit/>
          </a:bodyPr>
          <a:lstStyle/>
          <a:p>
            <a:pPr algn="ctr"/>
            <a:fld id="{B49023F9-1F1A-4EC8-9204-C35E5AB6C15C}" type="slidenum">
              <a:rPr lang="en-US" sz="1000" smtClean="0">
                <a:solidFill>
                  <a:srgbClr val="012169"/>
                </a:solidFill>
                <a:latin typeface="+mj-lt"/>
              </a:rPr>
              <a:pPr algn="ctr"/>
              <a:t>‹#›</a:t>
            </a:fld>
            <a:endParaRPr lang="en-US" sz="1000">
              <a:solidFill>
                <a:srgbClr val="012169"/>
              </a:solidFill>
              <a:latin typeface="+mj-lt"/>
            </a:endParaRPr>
          </a:p>
        </p:txBody>
      </p:sp>
    </p:spTree>
    <p:extLst>
      <p:ext uri="{BB962C8B-B14F-4D97-AF65-F5344CB8AC3E}">
        <p14:creationId xmlns:p14="http://schemas.microsoft.com/office/powerpoint/2010/main" val="2303392144"/>
      </p:ext>
    </p:extLst>
  </p:cSld>
  <p:clrMapOvr>
    <a:masterClrMapping/>
  </p:clrMapOvr>
  <p:extLst>
    <p:ext uri="{DCECCB84-F9BA-43D5-87BE-67443E8EF086}">
      <p15:sldGuideLst xmlns:p15="http://schemas.microsoft.com/office/powerpoint/2012/main"/>
    </p:ext>
  </p:extLst>
</p:sldLayout>
</file>

<file path=ppt/slideLayouts/slideLayout43.xml><?xml version="1.0" encoding="utf-8"?>
<p:sldLayout xmlns:a="http://schemas.openxmlformats.org/drawingml/2006/main" xmlns:r="http://schemas.openxmlformats.org/officeDocument/2006/relationships" xmlns:p="http://schemas.openxmlformats.org/presentationml/2006/main" preserve="1" userDrawn="1">
  <p:cSld name="Divider 3b">
    <p:spTree>
      <p:nvGrpSpPr>
        <p:cNvPr id="1" name=""/>
        <p:cNvGrpSpPr/>
        <p:nvPr/>
      </p:nvGrpSpPr>
      <p:grpSpPr>
        <a:xfrm>
          <a:off x="0" y="0"/>
          <a:ext cx="0" cy="0"/>
          <a:chOff x="0" y="0"/>
          <a:chExt cx="0" cy="0"/>
        </a:xfrm>
      </p:grpSpPr>
      <p:pic>
        <p:nvPicPr>
          <p:cNvPr id="4" name="Value Chain">
            <a:extLst>
              <a:ext uri="{FF2B5EF4-FFF2-40B4-BE49-F238E27FC236}">
                <a16:creationId xmlns:a16="http://schemas.microsoft.com/office/drawing/2014/main" id="{893DF646-78B8-AB5D-2BC2-9C44DFE30DDD}"/>
              </a:ext>
            </a:extLst>
          </p:cNvPr>
          <p:cNvPicPr>
            <a:picLocks noChangeAspect="1"/>
          </p:cNvPicPr>
          <p:nvPr userDrawn="1"/>
        </p:nvPicPr>
        <p:blipFill>
          <a:blip r:embed="rId2"/>
          <a:stretch>
            <a:fillRect/>
          </a:stretch>
        </p:blipFill>
        <p:spPr>
          <a:xfrm>
            <a:off x="0" y="6705600"/>
            <a:ext cx="12192000" cy="152400"/>
          </a:xfrm>
          <a:prstGeom prst="rect">
            <a:avLst/>
          </a:prstGeom>
        </p:spPr>
      </p:pic>
      <p:sp>
        <p:nvSpPr>
          <p:cNvPr id="36" name="Leaf Panel">
            <a:extLst>
              <a:ext uri="{FF2B5EF4-FFF2-40B4-BE49-F238E27FC236}">
                <a16:creationId xmlns:a16="http://schemas.microsoft.com/office/drawing/2014/main" id="{1E84EFA7-91BD-843A-F3F9-FD326B2DEB18}"/>
              </a:ext>
            </a:extLst>
          </p:cNvPr>
          <p:cNvSpPr/>
          <p:nvPr/>
        </p:nvSpPr>
        <p:spPr>
          <a:xfrm>
            <a:off x="345293" y="334572"/>
            <a:ext cx="11519166" cy="2685720"/>
          </a:xfrm>
          <a:custGeom>
            <a:avLst/>
            <a:gdLst>
              <a:gd name="connsiteX0" fmla="*/ 0 w 11519166"/>
              <a:gd name="connsiteY0" fmla="*/ 0 h 2685720"/>
              <a:gd name="connsiteX1" fmla="*/ 0 w 11519166"/>
              <a:gd name="connsiteY1" fmla="*/ 2685721 h 2685720"/>
              <a:gd name="connsiteX2" fmla="*/ 5970137 w 11519166"/>
              <a:gd name="connsiteY2" fmla="*/ 2685721 h 2685720"/>
              <a:gd name="connsiteX3" fmla="*/ 11519166 w 11519166"/>
              <a:gd name="connsiteY3" fmla="*/ 710272 h 2685720"/>
              <a:gd name="connsiteX4" fmla="*/ 11519166 w 11519166"/>
              <a:gd name="connsiteY4" fmla="*/ 0 h 2685720"/>
              <a:gd name="connsiteX5" fmla="*/ 0 w 11519166"/>
              <a:gd name="connsiteY5" fmla="*/ 0 h 2685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519166" h="2685720">
                <a:moveTo>
                  <a:pt x="0" y="0"/>
                </a:moveTo>
                <a:lnTo>
                  <a:pt x="0" y="2685721"/>
                </a:lnTo>
                <a:lnTo>
                  <a:pt x="5970137" y="2685721"/>
                </a:lnTo>
                <a:cubicBezTo>
                  <a:pt x="8067664" y="2685721"/>
                  <a:pt x="10010834" y="1963761"/>
                  <a:pt x="11519166" y="710272"/>
                </a:cubicBezTo>
                <a:lnTo>
                  <a:pt x="11519166" y="0"/>
                </a:lnTo>
                <a:lnTo>
                  <a:pt x="0" y="0"/>
                </a:lnTo>
                <a:close/>
              </a:path>
            </a:pathLst>
          </a:custGeom>
          <a:solidFill>
            <a:srgbClr val="A3D300"/>
          </a:solidFill>
          <a:ln w="12711" cap="flat">
            <a:noFill/>
            <a:prstDash val="solid"/>
            <a:miter/>
          </a:ln>
        </p:spPr>
        <p:txBody>
          <a:bodyPr rtlCol="0" anchor="ctr">
            <a:noAutofit/>
          </a:bodyPr>
          <a:lstStyle/>
          <a:p>
            <a:endParaRPr lang="en-US"/>
          </a:p>
        </p:txBody>
      </p:sp>
      <p:sp>
        <p:nvSpPr>
          <p:cNvPr id="34" name="Proprietary Statement">
            <a:extLst>
              <a:ext uri="{FF2B5EF4-FFF2-40B4-BE49-F238E27FC236}">
                <a16:creationId xmlns:a16="http://schemas.microsoft.com/office/drawing/2014/main" id="{165C6261-C550-2C12-87B6-DD089007CC72}"/>
              </a:ext>
            </a:extLst>
          </p:cNvPr>
          <p:cNvSpPr txBox="1"/>
          <p:nvPr userDrawn="1"/>
        </p:nvSpPr>
        <p:spPr>
          <a:xfrm rot="5400000">
            <a:off x="11015684" y="1173468"/>
            <a:ext cx="1949939" cy="275129"/>
          </a:xfrm>
          <a:prstGeom prst="rect">
            <a:avLst/>
          </a:prstGeom>
          <a:noFill/>
        </p:spPr>
        <p:txBody>
          <a:bodyPr wrap="square" rtlCol="0">
            <a:noAutofit/>
          </a:bodyPr>
          <a:lstStyle/>
          <a:p>
            <a:r>
              <a:rPr lang="en-US" sz="800">
                <a:solidFill>
                  <a:srgbClr val="012169"/>
                </a:solidFill>
              </a:rPr>
              <a:t>Proprietary business information of ADM.</a:t>
            </a:r>
          </a:p>
        </p:txBody>
      </p:sp>
      <p:sp>
        <p:nvSpPr>
          <p:cNvPr id="2" name="Copy">
            <a:extLst>
              <a:ext uri="{FF2B5EF4-FFF2-40B4-BE49-F238E27FC236}">
                <a16:creationId xmlns:a16="http://schemas.microsoft.com/office/drawing/2014/main" id="{972234A7-0DEB-36E2-422A-9DF5A8FA56E1}"/>
              </a:ext>
            </a:extLst>
          </p:cNvPr>
          <p:cNvSpPr>
            <a:spLocks noGrp="1"/>
          </p:cNvSpPr>
          <p:nvPr>
            <p:ph type="body" sz="quarter" idx="35" hasCustomPrompt="1"/>
          </p:nvPr>
        </p:nvSpPr>
        <p:spPr>
          <a:xfrm>
            <a:off x="695199" y="3354870"/>
            <a:ext cx="11146695" cy="3013606"/>
          </a:xfrm>
          <a:prstGeom prst="rect">
            <a:avLst/>
          </a:prstGeom>
        </p:spPr>
        <p:txBody>
          <a:bodyPr lIns="0" tIns="0" rIns="0" bIns="0" anchor="t">
            <a:noAutofit/>
          </a:bodyPr>
          <a:lstStyle>
            <a:lvl1pPr marL="0" indent="0">
              <a:lnSpc>
                <a:spcPct val="100000"/>
              </a:lnSpc>
              <a:spcBef>
                <a:spcPts val="0"/>
              </a:spcBef>
              <a:buFont typeface="Arial" panose="020B0604020202020204" pitchFamily="34" charset="0"/>
              <a:buNone/>
              <a:defRPr sz="2000" b="1" i="0">
                <a:solidFill>
                  <a:srgbClr val="012169"/>
                </a:solidFill>
                <a:latin typeface="+mn-lt"/>
                <a:cs typeface="Calibri" panose="020F0502020204030204" pitchFamily="34" charset="0"/>
              </a:defRPr>
            </a:lvl1pPr>
            <a:lvl2pPr marL="290513" indent="-115888">
              <a:lnSpc>
                <a:spcPct val="100000"/>
              </a:lnSpc>
              <a:buFont typeface="Courier New" panose="02070309020205020404" pitchFamily="49" charset="0"/>
              <a:buChar char="o"/>
              <a:tabLst/>
              <a:defRPr sz="1100" b="1">
                <a:solidFill>
                  <a:srgbClr val="012169"/>
                </a:solidFill>
                <a:latin typeface="+mn-lt"/>
                <a:cs typeface="Calibri" panose="020F0502020204030204" pitchFamily="34" charset="0"/>
              </a:defRPr>
            </a:lvl2pPr>
            <a:lvl3pPr marL="465138" indent="-115888">
              <a:lnSpc>
                <a:spcPct val="100000"/>
              </a:lnSpc>
              <a:buFont typeface="Wingdings" pitchFamily="2" charset="2"/>
              <a:buChar char="§"/>
              <a:tabLst/>
              <a:defRPr sz="1100">
                <a:solidFill>
                  <a:srgbClr val="012169"/>
                </a:solidFill>
                <a:latin typeface="+mn-lt"/>
                <a:cs typeface="Calibri" panose="020F0502020204030204" pitchFamily="34" charset="0"/>
              </a:defRPr>
            </a:lvl3pPr>
            <a:lvl4pPr marL="628650" indent="-117475">
              <a:lnSpc>
                <a:spcPct val="100000"/>
              </a:lnSpc>
              <a:tabLst/>
              <a:defRPr sz="1100">
                <a:solidFill>
                  <a:srgbClr val="012169"/>
                </a:solidFill>
                <a:latin typeface="+mn-lt"/>
                <a:cs typeface="Calibri" panose="020F0502020204030204" pitchFamily="34" charset="0"/>
              </a:defRPr>
            </a:lvl4pPr>
          </a:lstStyle>
          <a:p>
            <a:pPr lvl="0"/>
            <a:r>
              <a:rPr lang="en-US" dirty="0"/>
              <a:t>Text font is Calibri Bold, 20pt</a:t>
            </a:r>
          </a:p>
          <a:p>
            <a:pPr lvl="1"/>
            <a:r>
              <a:rPr lang="en-US" dirty="0"/>
              <a:t>List Font is Calibri Bold, 11pt</a:t>
            </a:r>
          </a:p>
          <a:p>
            <a:pPr lvl="2"/>
            <a:r>
              <a:rPr lang="en-US" dirty="0"/>
              <a:t>List Font is Calibri, 11pt</a:t>
            </a:r>
          </a:p>
          <a:p>
            <a:pPr lvl="3"/>
            <a:r>
              <a:rPr lang="en-US" dirty="0"/>
              <a:t>List Font is Calibri, 11pt</a:t>
            </a:r>
          </a:p>
        </p:txBody>
      </p:sp>
      <p:sp>
        <p:nvSpPr>
          <p:cNvPr id="3" name="Title">
            <a:extLst>
              <a:ext uri="{FF2B5EF4-FFF2-40B4-BE49-F238E27FC236}">
                <a16:creationId xmlns:a16="http://schemas.microsoft.com/office/drawing/2014/main" id="{9F0EE7BE-D6D4-B6A3-595E-9D83C08A73F2}"/>
              </a:ext>
            </a:extLst>
          </p:cNvPr>
          <p:cNvSpPr>
            <a:spLocks noGrp="1"/>
          </p:cNvSpPr>
          <p:nvPr>
            <p:ph type="body" sz="quarter" idx="10" hasCustomPrompt="1"/>
          </p:nvPr>
        </p:nvSpPr>
        <p:spPr>
          <a:xfrm>
            <a:off x="690879" y="940390"/>
            <a:ext cx="9145099" cy="1730730"/>
          </a:xfrm>
          <a:prstGeom prst="rect">
            <a:avLst/>
          </a:prstGeom>
        </p:spPr>
        <p:txBody>
          <a:bodyPr lIns="0" tIns="0" rIns="0" bIns="0">
            <a:noAutofit/>
          </a:bodyPr>
          <a:lstStyle>
            <a:lvl1pPr marL="0" indent="0">
              <a:lnSpc>
                <a:spcPct val="100000"/>
              </a:lnSpc>
              <a:spcBef>
                <a:spcPts val="0"/>
              </a:spcBef>
              <a:buNone/>
              <a:defRPr sz="6000" b="0" i="0">
                <a:solidFill>
                  <a:schemeClr val="tx1"/>
                </a:solidFill>
                <a:latin typeface="+mj-lt"/>
              </a:defRPr>
            </a:lvl1pPr>
          </a:lstStyle>
          <a:p>
            <a:pPr lvl="0"/>
            <a:r>
              <a:rPr lang="en-US" dirty="0"/>
              <a:t>Section Divider Font Is Sitka Text, 60pt in Title Case</a:t>
            </a:r>
          </a:p>
        </p:txBody>
      </p:sp>
      <p:sp>
        <p:nvSpPr>
          <p:cNvPr id="5" name="Section Header">
            <a:extLst>
              <a:ext uri="{FF2B5EF4-FFF2-40B4-BE49-F238E27FC236}">
                <a16:creationId xmlns:a16="http://schemas.microsoft.com/office/drawing/2014/main" id="{61861916-6F60-AA5A-798E-E774F6C60A0F}"/>
              </a:ext>
            </a:extLst>
          </p:cNvPr>
          <p:cNvSpPr>
            <a:spLocks noGrp="1"/>
          </p:cNvSpPr>
          <p:nvPr>
            <p:ph type="body" sz="quarter" idx="12" hasCustomPrompt="1"/>
          </p:nvPr>
        </p:nvSpPr>
        <p:spPr>
          <a:xfrm>
            <a:off x="690878" y="710784"/>
            <a:ext cx="9145099" cy="229605"/>
          </a:xfrm>
          <a:prstGeom prst="rect">
            <a:avLst/>
          </a:prstGeom>
        </p:spPr>
        <p:txBody>
          <a:bodyPr lIns="0" tIns="0" rIns="0" bIns="0">
            <a:noAutofit/>
          </a:bodyPr>
          <a:lstStyle>
            <a:lvl1pPr marL="0" indent="0">
              <a:lnSpc>
                <a:spcPct val="100000"/>
              </a:lnSpc>
              <a:spcBef>
                <a:spcPts val="0"/>
              </a:spcBef>
              <a:buNone/>
              <a:defRPr sz="1100" b="1">
                <a:solidFill>
                  <a:schemeClr val="tx1"/>
                </a:solidFill>
                <a:latin typeface="+mn-lt"/>
              </a:defRPr>
            </a:lvl1pPr>
          </a:lstStyle>
          <a:p>
            <a:pPr lvl="0"/>
            <a:r>
              <a:rPr lang="en-US" dirty="0"/>
              <a:t>Section Header Font is Calibri Bold, 11pt</a:t>
            </a:r>
          </a:p>
        </p:txBody>
      </p:sp>
      <p:sp>
        <p:nvSpPr>
          <p:cNvPr id="6" name="Page Number">
            <a:extLst>
              <a:ext uri="{FF2B5EF4-FFF2-40B4-BE49-F238E27FC236}">
                <a16:creationId xmlns:a16="http://schemas.microsoft.com/office/drawing/2014/main" id="{3B0E7ECA-8917-649F-A0E6-2120650CBD3C}"/>
              </a:ext>
            </a:extLst>
          </p:cNvPr>
          <p:cNvSpPr txBox="1"/>
          <p:nvPr userDrawn="1"/>
        </p:nvSpPr>
        <p:spPr>
          <a:xfrm>
            <a:off x="11725057" y="76801"/>
            <a:ext cx="583933" cy="153888"/>
          </a:xfrm>
          <a:prstGeom prst="rect">
            <a:avLst/>
          </a:prstGeom>
          <a:noFill/>
        </p:spPr>
        <p:txBody>
          <a:bodyPr wrap="square" lIns="0" tIns="0" rIns="0" bIns="0" rtlCol="0" anchor="ctr" anchorCtr="0">
            <a:noAutofit/>
          </a:bodyPr>
          <a:lstStyle/>
          <a:p>
            <a:pPr algn="ctr"/>
            <a:fld id="{B49023F9-1F1A-4EC8-9204-C35E5AB6C15C}" type="slidenum">
              <a:rPr lang="en-US" sz="1000" smtClean="0">
                <a:solidFill>
                  <a:srgbClr val="012169"/>
                </a:solidFill>
                <a:latin typeface="+mj-lt"/>
              </a:rPr>
              <a:pPr algn="ctr"/>
              <a:t>‹#›</a:t>
            </a:fld>
            <a:endParaRPr lang="en-US" sz="1000">
              <a:solidFill>
                <a:srgbClr val="012169"/>
              </a:solidFill>
              <a:latin typeface="+mj-lt"/>
            </a:endParaRPr>
          </a:p>
        </p:txBody>
      </p:sp>
    </p:spTree>
    <p:extLst>
      <p:ext uri="{BB962C8B-B14F-4D97-AF65-F5344CB8AC3E}">
        <p14:creationId xmlns:p14="http://schemas.microsoft.com/office/powerpoint/2010/main" val="3692848435"/>
      </p:ext>
    </p:extLst>
  </p:cSld>
  <p:clrMapOvr>
    <a:masterClrMapping/>
  </p:clrMapOvr>
  <p:extLst>
    <p:ext uri="{DCECCB84-F9BA-43D5-87BE-67443E8EF086}">
      <p15:sldGuideLst xmlns:p15="http://schemas.microsoft.com/office/powerpoint/2012/main"/>
    </p:ext>
  </p:extLst>
</p:sldLayout>
</file>

<file path=ppt/slideLayouts/slideLayout44.xml><?xml version="1.0" encoding="utf-8"?>
<p:sldLayout xmlns:a="http://schemas.openxmlformats.org/drawingml/2006/main" xmlns:r="http://schemas.openxmlformats.org/officeDocument/2006/relationships" xmlns:p="http://schemas.openxmlformats.org/presentationml/2006/main" preserve="1" userDrawn="1">
  <p:cSld name="Divider 3c">
    <p:spTree>
      <p:nvGrpSpPr>
        <p:cNvPr id="1" name=""/>
        <p:cNvGrpSpPr/>
        <p:nvPr/>
      </p:nvGrpSpPr>
      <p:grpSpPr>
        <a:xfrm>
          <a:off x="0" y="0"/>
          <a:ext cx="0" cy="0"/>
          <a:chOff x="0" y="0"/>
          <a:chExt cx="0" cy="0"/>
        </a:xfrm>
      </p:grpSpPr>
      <p:pic>
        <p:nvPicPr>
          <p:cNvPr id="4" name="Value Chain">
            <a:extLst>
              <a:ext uri="{FF2B5EF4-FFF2-40B4-BE49-F238E27FC236}">
                <a16:creationId xmlns:a16="http://schemas.microsoft.com/office/drawing/2014/main" id="{893DF646-78B8-AB5D-2BC2-9C44DFE30DDD}"/>
              </a:ext>
            </a:extLst>
          </p:cNvPr>
          <p:cNvPicPr>
            <a:picLocks noChangeAspect="1"/>
          </p:cNvPicPr>
          <p:nvPr userDrawn="1"/>
        </p:nvPicPr>
        <p:blipFill>
          <a:blip r:embed="rId2"/>
          <a:stretch>
            <a:fillRect/>
          </a:stretch>
        </p:blipFill>
        <p:spPr>
          <a:xfrm>
            <a:off x="0" y="6705600"/>
            <a:ext cx="12192000" cy="152400"/>
          </a:xfrm>
          <a:prstGeom prst="rect">
            <a:avLst/>
          </a:prstGeom>
        </p:spPr>
      </p:pic>
      <p:sp>
        <p:nvSpPr>
          <p:cNvPr id="36" name="Leaf Panel">
            <a:extLst>
              <a:ext uri="{FF2B5EF4-FFF2-40B4-BE49-F238E27FC236}">
                <a16:creationId xmlns:a16="http://schemas.microsoft.com/office/drawing/2014/main" id="{1E84EFA7-91BD-843A-F3F9-FD326B2DEB18}"/>
              </a:ext>
            </a:extLst>
          </p:cNvPr>
          <p:cNvSpPr/>
          <p:nvPr/>
        </p:nvSpPr>
        <p:spPr>
          <a:xfrm>
            <a:off x="345293" y="334572"/>
            <a:ext cx="11519166" cy="2685720"/>
          </a:xfrm>
          <a:custGeom>
            <a:avLst/>
            <a:gdLst>
              <a:gd name="connsiteX0" fmla="*/ 0 w 11519166"/>
              <a:gd name="connsiteY0" fmla="*/ 0 h 2685720"/>
              <a:gd name="connsiteX1" fmla="*/ 0 w 11519166"/>
              <a:gd name="connsiteY1" fmla="*/ 2685721 h 2685720"/>
              <a:gd name="connsiteX2" fmla="*/ 5970137 w 11519166"/>
              <a:gd name="connsiteY2" fmla="*/ 2685721 h 2685720"/>
              <a:gd name="connsiteX3" fmla="*/ 11519166 w 11519166"/>
              <a:gd name="connsiteY3" fmla="*/ 710272 h 2685720"/>
              <a:gd name="connsiteX4" fmla="*/ 11519166 w 11519166"/>
              <a:gd name="connsiteY4" fmla="*/ 0 h 2685720"/>
              <a:gd name="connsiteX5" fmla="*/ 0 w 11519166"/>
              <a:gd name="connsiteY5" fmla="*/ 0 h 2685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519166" h="2685720">
                <a:moveTo>
                  <a:pt x="0" y="0"/>
                </a:moveTo>
                <a:lnTo>
                  <a:pt x="0" y="2685721"/>
                </a:lnTo>
                <a:lnTo>
                  <a:pt x="5970137" y="2685721"/>
                </a:lnTo>
                <a:cubicBezTo>
                  <a:pt x="8067664" y="2685721"/>
                  <a:pt x="10010834" y="1963761"/>
                  <a:pt x="11519166" y="710272"/>
                </a:cubicBezTo>
                <a:lnTo>
                  <a:pt x="11519166" y="0"/>
                </a:lnTo>
                <a:lnTo>
                  <a:pt x="0" y="0"/>
                </a:lnTo>
                <a:close/>
              </a:path>
            </a:pathLst>
          </a:custGeom>
          <a:solidFill>
            <a:srgbClr val="0EC54F"/>
          </a:solidFill>
          <a:ln w="12711" cap="flat">
            <a:noFill/>
            <a:prstDash val="solid"/>
            <a:miter/>
          </a:ln>
        </p:spPr>
        <p:txBody>
          <a:bodyPr rtlCol="0" anchor="ctr">
            <a:noAutofit/>
          </a:bodyPr>
          <a:lstStyle/>
          <a:p>
            <a:endParaRPr lang="en-US" dirty="0"/>
          </a:p>
        </p:txBody>
      </p:sp>
      <p:sp>
        <p:nvSpPr>
          <p:cNvPr id="34" name="Proprietary Statement">
            <a:extLst>
              <a:ext uri="{FF2B5EF4-FFF2-40B4-BE49-F238E27FC236}">
                <a16:creationId xmlns:a16="http://schemas.microsoft.com/office/drawing/2014/main" id="{165C6261-C550-2C12-87B6-DD089007CC72}"/>
              </a:ext>
            </a:extLst>
          </p:cNvPr>
          <p:cNvSpPr txBox="1"/>
          <p:nvPr userDrawn="1"/>
        </p:nvSpPr>
        <p:spPr>
          <a:xfrm rot="5400000">
            <a:off x="11015684" y="1173468"/>
            <a:ext cx="1949939" cy="275129"/>
          </a:xfrm>
          <a:prstGeom prst="rect">
            <a:avLst/>
          </a:prstGeom>
          <a:noFill/>
        </p:spPr>
        <p:txBody>
          <a:bodyPr wrap="square" rtlCol="0">
            <a:noAutofit/>
          </a:bodyPr>
          <a:lstStyle/>
          <a:p>
            <a:r>
              <a:rPr lang="en-US" sz="800">
                <a:solidFill>
                  <a:srgbClr val="012169"/>
                </a:solidFill>
              </a:rPr>
              <a:t>Proprietary business information of ADM.</a:t>
            </a:r>
          </a:p>
        </p:txBody>
      </p:sp>
      <p:sp>
        <p:nvSpPr>
          <p:cNvPr id="2" name="Copy">
            <a:extLst>
              <a:ext uri="{FF2B5EF4-FFF2-40B4-BE49-F238E27FC236}">
                <a16:creationId xmlns:a16="http://schemas.microsoft.com/office/drawing/2014/main" id="{972234A7-0DEB-36E2-422A-9DF5A8FA56E1}"/>
              </a:ext>
            </a:extLst>
          </p:cNvPr>
          <p:cNvSpPr>
            <a:spLocks noGrp="1"/>
          </p:cNvSpPr>
          <p:nvPr>
            <p:ph type="body" sz="quarter" idx="35" hasCustomPrompt="1"/>
          </p:nvPr>
        </p:nvSpPr>
        <p:spPr>
          <a:xfrm>
            <a:off x="695199" y="3354870"/>
            <a:ext cx="11146695" cy="3013606"/>
          </a:xfrm>
          <a:prstGeom prst="rect">
            <a:avLst/>
          </a:prstGeom>
        </p:spPr>
        <p:txBody>
          <a:bodyPr lIns="0" tIns="0" rIns="0" bIns="0" anchor="t">
            <a:noAutofit/>
          </a:bodyPr>
          <a:lstStyle>
            <a:lvl1pPr marL="0" indent="0">
              <a:lnSpc>
                <a:spcPct val="100000"/>
              </a:lnSpc>
              <a:spcBef>
                <a:spcPts val="0"/>
              </a:spcBef>
              <a:buFont typeface="Arial" panose="020B0604020202020204" pitchFamily="34" charset="0"/>
              <a:buNone/>
              <a:defRPr sz="2000" b="1" i="0">
                <a:solidFill>
                  <a:srgbClr val="012169"/>
                </a:solidFill>
                <a:latin typeface="+mn-lt"/>
                <a:cs typeface="Calibri" panose="020F0502020204030204" pitchFamily="34" charset="0"/>
              </a:defRPr>
            </a:lvl1pPr>
            <a:lvl2pPr marL="290513" indent="-115888">
              <a:lnSpc>
                <a:spcPct val="100000"/>
              </a:lnSpc>
              <a:buFont typeface="Courier New" panose="02070309020205020404" pitchFamily="49" charset="0"/>
              <a:buChar char="o"/>
              <a:tabLst/>
              <a:defRPr sz="1100" b="1">
                <a:solidFill>
                  <a:srgbClr val="012169"/>
                </a:solidFill>
                <a:latin typeface="+mn-lt"/>
                <a:cs typeface="Calibri" panose="020F0502020204030204" pitchFamily="34" charset="0"/>
              </a:defRPr>
            </a:lvl2pPr>
            <a:lvl3pPr marL="465138" indent="-115888">
              <a:lnSpc>
                <a:spcPct val="100000"/>
              </a:lnSpc>
              <a:buFont typeface="Wingdings" pitchFamily="2" charset="2"/>
              <a:buChar char="§"/>
              <a:tabLst/>
              <a:defRPr sz="1100">
                <a:solidFill>
                  <a:srgbClr val="012169"/>
                </a:solidFill>
                <a:latin typeface="+mn-lt"/>
                <a:cs typeface="Calibri" panose="020F0502020204030204" pitchFamily="34" charset="0"/>
              </a:defRPr>
            </a:lvl3pPr>
            <a:lvl4pPr marL="628650" indent="-117475">
              <a:lnSpc>
                <a:spcPct val="100000"/>
              </a:lnSpc>
              <a:tabLst/>
              <a:defRPr sz="1100">
                <a:solidFill>
                  <a:srgbClr val="012169"/>
                </a:solidFill>
                <a:latin typeface="+mn-lt"/>
                <a:cs typeface="Calibri" panose="020F0502020204030204" pitchFamily="34" charset="0"/>
              </a:defRPr>
            </a:lvl4pPr>
          </a:lstStyle>
          <a:p>
            <a:pPr lvl="0"/>
            <a:r>
              <a:rPr lang="en-US" dirty="0"/>
              <a:t>Text font is Calibri Bold, 20pt</a:t>
            </a:r>
          </a:p>
          <a:p>
            <a:pPr lvl="1"/>
            <a:r>
              <a:rPr lang="en-US" dirty="0"/>
              <a:t>List Font is Calibri Bold, 11pt</a:t>
            </a:r>
          </a:p>
          <a:p>
            <a:pPr lvl="2"/>
            <a:r>
              <a:rPr lang="en-US" dirty="0"/>
              <a:t>List Font is Calibri, 11pt</a:t>
            </a:r>
          </a:p>
          <a:p>
            <a:pPr lvl="3"/>
            <a:r>
              <a:rPr lang="en-US" dirty="0"/>
              <a:t>List Font is Calibri, 11pt</a:t>
            </a:r>
          </a:p>
        </p:txBody>
      </p:sp>
      <p:sp>
        <p:nvSpPr>
          <p:cNvPr id="3" name="Title">
            <a:extLst>
              <a:ext uri="{FF2B5EF4-FFF2-40B4-BE49-F238E27FC236}">
                <a16:creationId xmlns:a16="http://schemas.microsoft.com/office/drawing/2014/main" id="{9F0EE7BE-D6D4-B6A3-595E-9D83C08A73F2}"/>
              </a:ext>
            </a:extLst>
          </p:cNvPr>
          <p:cNvSpPr>
            <a:spLocks noGrp="1"/>
          </p:cNvSpPr>
          <p:nvPr>
            <p:ph type="body" sz="quarter" idx="10" hasCustomPrompt="1"/>
          </p:nvPr>
        </p:nvSpPr>
        <p:spPr>
          <a:xfrm>
            <a:off x="690879" y="940390"/>
            <a:ext cx="9145099" cy="1730730"/>
          </a:xfrm>
          <a:prstGeom prst="rect">
            <a:avLst/>
          </a:prstGeom>
        </p:spPr>
        <p:txBody>
          <a:bodyPr lIns="0" tIns="0" rIns="0" bIns="0">
            <a:noAutofit/>
          </a:bodyPr>
          <a:lstStyle>
            <a:lvl1pPr marL="0" indent="0">
              <a:lnSpc>
                <a:spcPct val="100000"/>
              </a:lnSpc>
              <a:spcBef>
                <a:spcPts val="0"/>
              </a:spcBef>
              <a:buNone/>
              <a:defRPr sz="6000" b="0" i="0">
                <a:solidFill>
                  <a:schemeClr val="tx1"/>
                </a:solidFill>
                <a:latin typeface="+mj-lt"/>
              </a:defRPr>
            </a:lvl1pPr>
          </a:lstStyle>
          <a:p>
            <a:pPr lvl="0"/>
            <a:r>
              <a:rPr lang="en-US" dirty="0"/>
              <a:t>Section Divider Font Is Sitka Text, 60pt in Title Case</a:t>
            </a:r>
          </a:p>
        </p:txBody>
      </p:sp>
      <p:sp>
        <p:nvSpPr>
          <p:cNvPr id="5" name="Section Header">
            <a:extLst>
              <a:ext uri="{FF2B5EF4-FFF2-40B4-BE49-F238E27FC236}">
                <a16:creationId xmlns:a16="http://schemas.microsoft.com/office/drawing/2014/main" id="{61861916-6F60-AA5A-798E-E774F6C60A0F}"/>
              </a:ext>
            </a:extLst>
          </p:cNvPr>
          <p:cNvSpPr>
            <a:spLocks noGrp="1"/>
          </p:cNvSpPr>
          <p:nvPr>
            <p:ph type="body" sz="quarter" idx="12" hasCustomPrompt="1"/>
          </p:nvPr>
        </p:nvSpPr>
        <p:spPr>
          <a:xfrm>
            <a:off x="690878" y="710784"/>
            <a:ext cx="9145099" cy="229605"/>
          </a:xfrm>
          <a:prstGeom prst="rect">
            <a:avLst/>
          </a:prstGeom>
        </p:spPr>
        <p:txBody>
          <a:bodyPr lIns="0" tIns="0" rIns="0" bIns="0">
            <a:noAutofit/>
          </a:bodyPr>
          <a:lstStyle>
            <a:lvl1pPr marL="0" indent="0">
              <a:lnSpc>
                <a:spcPct val="100000"/>
              </a:lnSpc>
              <a:spcBef>
                <a:spcPts val="0"/>
              </a:spcBef>
              <a:buNone/>
              <a:defRPr sz="1100" b="1">
                <a:solidFill>
                  <a:schemeClr val="tx1"/>
                </a:solidFill>
                <a:latin typeface="+mn-lt"/>
              </a:defRPr>
            </a:lvl1pPr>
          </a:lstStyle>
          <a:p>
            <a:pPr lvl="0"/>
            <a:r>
              <a:rPr lang="en-US" dirty="0"/>
              <a:t>Section Header Font is Calibri Bold, 11pt</a:t>
            </a:r>
          </a:p>
        </p:txBody>
      </p:sp>
      <p:sp>
        <p:nvSpPr>
          <p:cNvPr id="6" name="Page Number">
            <a:extLst>
              <a:ext uri="{FF2B5EF4-FFF2-40B4-BE49-F238E27FC236}">
                <a16:creationId xmlns:a16="http://schemas.microsoft.com/office/drawing/2014/main" id="{3B0E7ECA-8917-649F-A0E6-2120650CBD3C}"/>
              </a:ext>
            </a:extLst>
          </p:cNvPr>
          <p:cNvSpPr txBox="1"/>
          <p:nvPr userDrawn="1"/>
        </p:nvSpPr>
        <p:spPr>
          <a:xfrm>
            <a:off x="11725057" y="76801"/>
            <a:ext cx="583933" cy="153888"/>
          </a:xfrm>
          <a:prstGeom prst="rect">
            <a:avLst/>
          </a:prstGeom>
          <a:noFill/>
        </p:spPr>
        <p:txBody>
          <a:bodyPr wrap="square" lIns="0" tIns="0" rIns="0" bIns="0" rtlCol="0" anchor="ctr" anchorCtr="0">
            <a:noAutofit/>
          </a:bodyPr>
          <a:lstStyle/>
          <a:p>
            <a:pPr algn="ctr"/>
            <a:fld id="{B49023F9-1F1A-4EC8-9204-C35E5AB6C15C}" type="slidenum">
              <a:rPr lang="en-US" sz="1000" smtClean="0">
                <a:solidFill>
                  <a:srgbClr val="012169"/>
                </a:solidFill>
                <a:latin typeface="+mj-lt"/>
              </a:rPr>
              <a:pPr algn="ctr"/>
              <a:t>‹#›</a:t>
            </a:fld>
            <a:endParaRPr lang="en-US" sz="1000">
              <a:solidFill>
                <a:srgbClr val="012169"/>
              </a:solidFill>
              <a:latin typeface="+mj-lt"/>
            </a:endParaRPr>
          </a:p>
        </p:txBody>
      </p:sp>
    </p:spTree>
    <p:extLst>
      <p:ext uri="{BB962C8B-B14F-4D97-AF65-F5344CB8AC3E}">
        <p14:creationId xmlns:p14="http://schemas.microsoft.com/office/powerpoint/2010/main" val="1703707851"/>
      </p:ext>
    </p:extLst>
  </p:cSld>
  <p:clrMapOvr>
    <a:masterClrMapping/>
  </p:clrMapOvr>
  <p:extLst>
    <p:ext uri="{DCECCB84-F9BA-43D5-87BE-67443E8EF086}">
      <p15:sldGuideLst xmlns:p15="http://schemas.microsoft.com/office/powerpoint/2012/main"/>
    </p:ext>
  </p:extLst>
</p:sldLayout>
</file>

<file path=ppt/slideLayouts/slideLayout45.xml><?xml version="1.0" encoding="utf-8"?>
<p:sldLayout xmlns:a="http://schemas.openxmlformats.org/drawingml/2006/main" xmlns:r="http://schemas.openxmlformats.org/officeDocument/2006/relationships" xmlns:p="http://schemas.openxmlformats.org/presentationml/2006/main" preserve="1" userDrawn="1">
  <p:cSld name="Divider 3d">
    <p:spTree>
      <p:nvGrpSpPr>
        <p:cNvPr id="1" name=""/>
        <p:cNvGrpSpPr/>
        <p:nvPr/>
      </p:nvGrpSpPr>
      <p:grpSpPr>
        <a:xfrm>
          <a:off x="0" y="0"/>
          <a:ext cx="0" cy="0"/>
          <a:chOff x="0" y="0"/>
          <a:chExt cx="0" cy="0"/>
        </a:xfrm>
      </p:grpSpPr>
      <p:pic>
        <p:nvPicPr>
          <p:cNvPr id="4" name="Value Chain">
            <a:extLst>
              <a:ext uri="{FF2B5EF4-FFF2-40B4-BE49-F238E27FC236}">
                <a16:creationId xmlns:a16="http://schemas.microsoft.com/office/drawing/2014/main" id="{893DF646-78B8-AB5D-2BC2-9C44DFE30DDD}"/>
              </a:ext>
            </a:extLst>
          </p:cNvPr>
          <p:cNvPicPr>
            <a:picLocks noChangeAspect="1"/>
          </p:cNvPicPr>
          <p:nvPr userDrawn="1"/>
        </p:nvPicPr>
        <p:blipFill>
          <a:blip r:embed="rId2"/>
          <a:stretch>
            <a:fillRect/>
          </a:stretch>
        </p:blipFill>
        <p:spPr>
          <a:xfrm>
            <a:off x="0" y="6705600"/>
            <a:ext cx="12192000" cy="152400"/>
          </a:xfrm>
          <a:prstGeom prst="rect">
            <a:avLst/>
          </a:prstGeom>
        </p:spPr>
      </p:pic>
      <p:sp>
        <p:nvSpPr>
          <p:cNvPr id="36" name="Leaf Panel">
            <a:extLst>
              <a:ext uri="{FF2B5EF4-FFF2-40B4-BE49-F238E27FC236}">
                <a16:creationId xmlns:a16="http://schemas.microsoft.com/office/drawing/2014/main" id="{1E84EFA7-91BD-843A-F3F9-FD326B2DEB18}"/>
              </a:ext>
            </a:extLst>
          </p:cNvPr>
          <p:cNvSpPr/>
          <p:nvPr/>
        </p:nvSpPr>
        <p:spPr>
          <a:xfrm>
            <a:off x="345293" y="334572"/>
            <a:ext cx="11519166" cy="2685720"/>
          </a:xfrm>
          <a:custGeom>
            <a:avLst/>
            <a:gdLst>
              <a:gd name="connsiteX0" fmla="*/ 0 w 11519166"/>
              <a:gd name="connsiteY0" fmla="*/ 0 h 2685720"/>
              <a:gd name="connsiteX1" fmla="*/ 0 w 11519166"/>
              <a:gd name="connsiteY1" fmla="*/ 2685721 h 2685720"/>
              <a:gd name="connsiteX2" fmla="*/ 5970137 w 11519166"/>
              <a:gd name="connsiteY2" fmla="*/ 2685721 h 2685720"/>
              <a:gd name="connsiteX3" fmla="*/ 11519166 w 11519166"/>
              <a:gd name="connsiteY3" fmla="*/ 710272 h 2685720"/>
              <a:gd name="connsiteX4" fmla="*/ 11519166 w 11519166"/>
              <a:gd name="connsiteY4" fmla="*/ 0 h 2685720"/>
              <a:gd name="connsiteX5" fmla="*/ 0 w 11519166"/>
              <a:gd name="connsiteY5" fmla="*/ 0 h 2685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519166" h="2685720">
                <a:moveTo>
                  <a:pt x="0" y="0"/>
                </a:moveTo>
                <a:lnTo>
                  <a:pt x="0" y="2685721"/>
                </a:lnTo>
                <a:lnTo>
                  <a:pt x="5970137" y="2685721"/>
                </a:lnTo>
                <a:cubicBezTo>
                  <a:pt x="8067664" y="2685721"/>
                  <a:pt x="10010834" y="1963761"/>
                  <a:pt x="11519166" y="710272"/>
                </a:cubicBezTo>
                <a:lnTo>
                  <a:pt x="11519166" y="0"/>
                </a:lnTo>
                <a:lnTo>
                  <a:pt x="0" y="0"/>
                </a:lnTo>
                <a:close/>
              </a:path>
            </a:pathLst>
          </a:custGeom>
          <a:solidFill>
            <a:schemeClr val="accent4"/>
          </a:solidFill>
          <a:ln w="12711" cap="flat">
            <a:noFill/>
            <a:prstDash val="solid"/>
            <a:miter/>
          </a:ln>
        </p:spPr>
        <p:txBody>
          <a:bodyPr rtlCol="0" anchor="ctr">
            <a:noAutofit/>
          </a:bodyPr>
          <a:lstStyle/>
          <a:p>
            <a:endParaRPr lang="en-US"/>
          </a:p>
        </p:txBody>
      </p:sp>
      <p:sp>
        <p:nvSpPr>
          <p:cNvPr id="34" name="Proprietary Statement">
            <a:extLst>
              <a:ext uri="{FF2B5EF4-FFF2-40B4-BE49-F238E27FC236}">
                <a16:creationId xmlns:a16="http://schemas.microsoft.com/office/drawing/2014/main" id="{165C6261-C550-2C12-87B6-DD089007CC72}"/>
              </a:ext>
            </a:extLst>
          </p:cNvPr>
          <p:cNvSpPr txBox="1"/>
          <p:nvPr userDrawn="1"/>
        </p:nvSpPr>
        <p:spPr>
          <a:xfrm rot="5400000">
            <a:off x="11015684" y="1173468"/>
            <a:ext cx="1949939" cy="275129"/>
          </a:xfrm>
          <a:prstGeom prst="rect">
            <a:avLst/>
          </a:prstGeom>
          <a:noFill/>
        </p:spPr>
        <p:txBody>
          <a:bodyPr wrap="square" rtlCol="0">
            <a:noAutofit/>
          </a:bodyPr>
          <a:lstStyle/>
          <a:p>
            <a:r>
              <a:rPr lang="en-US" sz="800">
                <a:solidFill>
                  <a:srgbClr val="012169"/>
                </a:solidFill>
              </a:rPr>
              <a:t>Proprietary business information of ADM.</a:t>
            </a:r>
          </a:p>
        </p:txBody>
      </p:sp>
      <p:sp>
        <p:nvSpPr>
          <p:cNvPr id="2" name="Copy">
            <a:extLst>
              <a:ext uri="{FF2B5EF4-FFF2-40B4-BE49-F238E27FC236}">
                <a16:creationId xmlns:a16="http://schemas.microsoft.com/office/drawing/2014/main" id="{972234A7-0DEB-36E2-422A-9DF5A8FA56E1}"/>
              </a:ext>
            </a:extLst>
          </p:cNvPr>
          <p:cNvSpPr>
            <a:spLocks noGrp="1"/>
          </p:cNvSpPr>
          <p:nvPr>
            <p:ph type="body" sz="quarter" idx="35" hasCustomPrompt="1"/>
          </p:nvPr>
        </p:nvSpPr>
        <p:spPr>
          <a:xfrm>
            <a:off x="695199" y="3354870"/>
            <a:ext cx="11146695" cy="3013606"/>
          </a:xfrm>
          <a:prstGeom prst="rect">
            <a:avLst/>
          </a:prstGeom>
        </p:spPr>
        <p:txBody>
          <a:bodyPr lIns="0" tIns="0" rIns="0" bIns="0" anchor="t">
            <a:noAutofit/>
          </a:bodyPr>
          <a:lstStyle>
            <a:lvl1pPr marL="0" indent="0">
              <a:lnSpc>
                <a:spcPct val="100000"/>
              </a:lnSpc>
              <a:spcBef>
                <a:spcPts val="0"/>
              </a:spcBef>
              <a:buFont typeface="Arial" panose="020B0604020202020204" pitchFamily="34" charset="0"/>
              <a:buNone/>
              <a:defRPr sz="2000" b="1" i="0">
                <a:solidFill>
                  <a:srgbClr val="012169"/>
                </a:solidFill>
                <a:latin typeface="+mn-lt"/>
                <a:cs typeface="Calibri" panose="020F0502020204030204" pitchFamily="34" charset="0"/>
              </a:defRPr>
            </a:lvl1pPr>
            <a:lvl2pPr marL="290513" indent="-115888">
              <a:lnSpc>
                <a:spcPct val="100000"/>
              </a:lnSpc>
              <a:buFont typeface="Courier New" panose="02070309020205020404" pitchFamily="49" charset="0"/>
              <a:buChar char="o"/>
              <a:tabLst/>
              <a:defRPr sz="1100" b="1">
                <a:solidFill>
                  <a:srgbClr val="012169"/>
                </a:solidFill>
                <a:latin typeface="+mn-lt"/>
                <a:cs typeface="Calibri" panose="020F0502020204030204" pitchFamily="34" charset="0"/>
              </a:defRPr>
            </a:lvl2pPr>
            <a:lvl3pPr marL="465138" indent="-115888">
              <a:lnSpc>
                <a:spcPct val="100000"/>
              </a:lnSpc>
              <a:buFont typeface="Wingdings" pitchFamily="2" charset="2"/>
              <a:buChar char="§"/>
              <a:tabLst/>
              <a:defRPr sz="1100">
                <a:solidFill>
                  <a:srgbClr val="012169"/>
                </a:solidFill>
                <a:latin typeface="+mn-lt"/>
                <a:cs typeface="Calibri" panose="020F0502020204030204" pitchFamily="34" charset="0"/>
              </a:defRPr>
            </a:lvl3pPr>
            <a:lvl4pPr marL="628650" indent="-117475">
              <a:lnSpc>
                <a:spcPct val="100000"/>
              </a:lnSpc>
              <a:tabLst/>
              <a:defRPr sz="1100">
                <a:solidFill>
                  <a:srgbClr val="012169"/>
                </a:solidFill>
                <a:latin typeface="+mn-lt"/>
                <a:cs typeface="Calibri" panose="020F0502020204030204" pitchFamily="34" charset="0"/>
              </a:defRPr>
            </a:lvl4pPr>
          </a:lstStyle>
          <a:p>
            <a:pPr lvl="0"/>
            <a:r>
              <a:rPr lang="en-US" dirty="0"/>
              <a:t>Text font is Calibri Bold, 20pt</a:t>
            </a:r>
          </a:p>
          <a:p>
            <a:pPr lvl="1"/>
            <a:r>
              <a:rPr lang="en-US" dirty="0"/>
              <a:t>List Font is Calibri Bold, 11pt</a:t>
            </a:r>
          </a:p>
          <a:p>
            <a:pPr lvl="2"/>
            <a:r>
              <a:rPr lang="en-US" dirty="0"/>
              <a:t>List Font is Calibri, 11pt</a:t>
            </a:r>
          </a:p>
          <a:p>
            <a:pPr lvl="3"/>
            <a:r>
              <a:rPr lang="en-US" dirty="0"/>
              <a:t>List Font is Calibri, 11pt</a:t>
            </a:r>
          </a:p>
        </p:txBody>
      </p:sp>
      <p:sp>
        <p:nvSpPr>
          <p:cNvPr id="3" name="Title">
            <a:extLst>
              <a:ext uri="{FF2B5EF4-FFF2-40B4-BE49-F238E27FC236}">
                <a16:creationId xmlns:a16="http://schemas.microsoft.com/office/drawing/2014/main" id="{9F0EE7BE-D6D4-B6A3-595E-9D83C08A73F2}"/>
              </a:ext>
            </a:extLst>
          </p:cNvPr>
          <p:cNvSpPr>
            <a:spLocks noGrp="1"/>
          </p:cNvSpPr>
          <p:nvPr>
            <p:ph type="body" sz="quarter" idx="10" hasCustomPrompt="1"/>
          </p:nvPr>
        </p:nvSpPr>
        <p:spPr>
          <a:xfrm>
            <a:off x="690879" y="940390"/>
            <a:ext cx="9145099" cy="1730730"/>
          </a:xfrm>
          <a:prstGeom prst="rect">
            <a:avLst/>
          </a:prstGeom>
        </p:spPr>
        <p:txBody>
          <a:bodyPr lIns="0" tIns="0" rIns="0" bIns="0">
            <a:noAutofit/>
          </a:bodyPr>
          <a:lstStyle>
            <a:lvl1pPr marL="0" indent="0">
              <a:lnSpc>
                <a:spcPct val="100000"/>
              </a:lnSpc>
              <a:spcBef>
                <a:spcPts val="0"/>
              </a:spcBef>
              <a:buNone/>
              <a:defRPr sz="6000" b="0" i="0">
                <a:solidFill>
                  <a:schemeClr val="tx1"/>
                </a:solidFill>
                <a:latin typeface="+mj-lt"/>
              </a:defRPr>
            </a:lvl1pPr>
          </a:lstStyle>
          <a:p>
            <a:pPr lvl="0"/>
            <a:r>
              <a:rPr lang="en-US" dirty="0"/>
              <a:t>Section Divider Font Is Sitka Text, 60pt in Title Case</a:t>
            </a:r>
          </a:p>
        </p:txBody>
      </p:sp>
      <p:sp>
        <p:nvSpPr>
          <p:cNvPr id="5" name="Section Header">
            <a:extLst>
              <a:ext uri="{FF2B5EF4-FFF2-40B4-BE49-F238E27FC236}">
                <a16:creationId xmlns:a16="http://schemas.microsoft.com/office/drawing/2014/main" id="{61861916-6F60-AA5A-798E-E774F6C60A0F}"/>
              </a:ext>
            </a:extLst>
          </p:cNvPr>
          <p:cNvSpPr>
            <a:spLocks noGrp="1"/>
          </p:cNvSpPr>
          <p:nvPr>
            <p:ph type="body" sz="quarter" idx="12" hasCustomPrompt="1"/>
          </p:nvPr>
        </p:nvSpPr>
        <p:spPr>
          <a:xfrm>
            <a:off x="690878" y="710784"/>
            <a:ext cx="9145099" cy="229605"/>
          </a:xfrm>
          <a:prstGeom prst="rect">
            <a:avLst/>
          </a:prstGeom>
        </p:spPr>
        <p:txBody>
          <a:bodyPr lIns="0" tIns="0" rIns="0" bIns="0">
            <a:noAutofit/>
          </a:bodyPr>
          <a:lstStyle>
            <a:lvl1pPr marL="0" indent="0">
              <a:lnSpc>
                <a:spcPct val="100000"/>
              </a:lnSpc>
              <a:spcBef>
                <a:spcPts val="0"/>
              </a:spcBef>
              <a:buNone/>
              <a:defRPr sz="1100" b="1">
                <a:solidFill>
                  <a:schemeClr val="tx1"/>
                </a:solidFill>
                <a:latin typeface="+mn-lt"/>
              </a:defRPr>
            </a:lvl1pPr>
          </a:lstStyle>
          <a:p>
            <a:pPr lvl="0"/>
            <a:r>
              <a:rPr lang="en-US" dirty="0"/>
              <a:t>Section Header Font is Calibri Bold, 11pt</a:t>
            </a:r>
          </a:p>
        </p:txBody>
      </p:sp>
      <p:sp>
        <p:nvSpPr>
          <p:cNvPr id="6" name="Page Number">
            <a:extLst>
              <a:ext uri="{FF2B5EF4-FFF2-40B4-BE49-F238E27FC236}">
                <a16:creationId xmlns:a16="http://schemas.microsoft.com/office/drawing/2014/main" id="{3B0E7ECA-8917-649F-A0E6-2120650CBD3C}"/>
              </a:ext>
            </a:extLst>
          </p:cNvPr>
          <p:cNvSpPr txBox="1"/>
          <p:nvPr userDrawn="1"/>
        </p:nvSpPr>
        <p:spPr>
          <a:xfrm>
            <a:off x="11725057" y="76801"/>
            <a:ext cx="583933" cy="153888"/>
          </a:xfrm>
          <a:prstGeom prst="rect">
            <a:avLst/>
          </a:prstGeom>
          <a:noFill/>
        </p:spPr>
        <p:txBody>
          <a:bodyPr wrap="square" lIns="0" tIns="0" rIns="0" bIns="0" rtlCol="0" anchor="ctr" anchorCtr="0">
            <a:noAutofit/>
          </a:bodyPr>
          <a:lstStyle/>
          <a:p>
            <a:pPr algn="ctr"/>
            <a:fld id="{B49023F9-1F1A-4EC8-9204-C35E5AB6C15C}" type="slidenum">
              <a:rPr lang="en-US" sz="1000" smtClean="0">
                <a:solidFill>
                  <a:srgbClr val="012169"/>
                </a:solidFill>
                <a:latin typeface="+mj-lt"/>
              </a:rPr>
              <a:pPr algn="ctr"/>
              <a:t>‹#›</a:t>
            </a:fld>
            <a:endParaRPr lang="en-US" sz="1000">
              <a:solidFill>
                <a:srgbClr val="012169"/>
              </a:solidFill>
              <a:latin typeface="+mj-lt"/>
            </a:endParaRPr>
          </a:p>
        </p:txBody>
      </p:sp>
    </p:spTree>
    <p:extLst>
      <p:ext uri="{BB962C8B-B14F-4D97-AF65-F5344CB8AC3E}">
        <p14:creationId xmlns:p14="http://schemas.microsoft.com/office/powerpoint/2010/main" val="1049375107"/>
      </p:ext>
    </p:extLst>
  </p:cSld>
  <p:clrMapOvr>
    <a:masterClrMapping/>
  </p:clrMapOvr>
  <p:extLst>
    <p:ext uri="{DCECCB84-F9BA-43D5-87BE-67443E8EF086}">
      <p15:sldGuideLst xmlns:p15="http://schemas.microsoft.com/office/powerpoint/2012/main"/>
    </p:ext>
  </p:extLst>
</p:sldLayout>
</file>

<file path=ppt/slideLayouts/slideLayout46.xml><?xml version="1.0" encoding="utf-8"?>
<p:sldLayout xmlns:a="http://schemas.openxmlformats.org/drawingml/2006/main" xmlns:r="http://schemas.openxmlformats.org/officeDocument/2006/relationships" xmlns:p="http://schemas.openxmlformats.org/presentationml/2006/main" preserve="1" userDrawn="1">
  <p:cSld name="Divider 3e">
    <p:spTree>
      <p:nvGrpSpPr>
        <p:cNvPr id="1" name=""/>
        <p:cNvGrpSpPr/>
        <p:nvPr/>
      </p:nvGrpSpPr>
      <p:grpSpPr>
        <a:xfrm>
          <a:off x="0" y="0"/>
          <a:ext cx="0" cy="0"/>
          <a:chOff x="0" y="0"/>
          <a:chExt cx="0" cy="0"/>
        </a:xfrm>
      </p:grpSpPr>
      <p:pic>
        <p:nvPicPr>
          <p:cNvPr id="4" name="Value Chain">
            <a:extLst>
              <a:ext uri="{FF2B5EF4-FFF2-40B4-BE49-F238E27FC236}">
                <a16:creationId xmlns:a16="http://schemas.microsoft.com/office/drawing/2014/main" id="{893DF646-78B8-AB5D-2BC2-9C44DFE30DDD}"/>
              </a:ext>
            </a:extLst>
          </p:cNvPr>
          <p:cNvPicPr>
            <a:picLocks noChangeAspect="1"/>
          </p:cNvPicPr>
          <p:nvPr userDrawn="1"/>
        </p:nvPicPr>
        <p:blipFill>
          <a:blip r:embed="rId2"/>
          <a:stretch>
            <a:fillRect/>
          </a:stretch>
        </p:blipFill>
        <p:spPr>
          <a:xfrm>
            <a:off x="0" y="6705600"/>
            <a:ext cx="12192000" cy="152400"/>
          </a:xfrm>
          <a:prstGeom prst="rect">
            <a:avLst/>
          </a:prstGeom>
        </p:spPr>
      </p:pic>
      <p:sp>
        <p:nvSpPr>
          <p:cNvPr id="36" name="Leaf Panel">
            <a:extLst>
              <a:ext uri="{FF2B5EF4-FFF2-40B4-BE49-F238E27FC236}">
                <a16:creationId xmlns:a16="http://schemas.microsoft.com/office/drawing/2014/main" id="{1E84EFA7-91BD-843A-F3F9-FD326B2DEB18}"/>
              </a:ext>
            </a:extLst>
          </p:cNvPr>
          <p:cNvSpPr/>
          <p:nvPr/>
        </p:nvSpPr>
        <p:spPr>
          <a:xfrm>
            <a:off x="345293" y="334572"/>
            <a:ext cx="11519166" cy="2685720"/>
          </a:xfrm>
          <a:custGeom>
            <a:avLst/>
            <a:gdLst>
              <a:gd name="connsiteX0" fmla="*/ 0 w 11519166"/>
              <a:gd name="connsiteY0" fmla="*/ 0 h 2685720"/>
              <a:gd name="connsiteX1" fmla="*/ 0 w 11519166"/>
              <a:gd name="connsiteY1" fmla="*/ 2685721 h 2685720"/>
              <a:gd name="connsiteX2" fmla="*/ 5970137 w 11519166"/>
              <a:gd name="connsiteY2" fmla="*/ 2685721 h 2685720"/>
              <a:gd name="connsiteX3" fmla="*/ 11519166 w 11519166"/>
              <a:gd name="connsiteY3" fmla="*/ 710272 h 2685720"/>
              <a:gd name="connsiteX4" fmla="*/ 11519166 w 11519166"/>
              <a:gd name="connsiteY4" fmla="*/ 0 h 2685720"/>
              <a:gd name="connsiteX5" fmla="*/ 0 w 11519166"/>
              <a:gd name="connsiteY5" fmla="*/ 0 h 2685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519166" h="2685720">
                <a:moveTo>
                  <a:pt x="0" y="0"/>
                </a:moveTo>
                <a:lnTo>
                  <a:pt x="0" y="2685721"/>
                </a:lnTo>
                <a:lnTo>
                  <a:pt x="5970137" y="2685721"/>
                </a:lnTo>
                <a:cubicBezTo>
                  <a:pt x="8067664" y="2685721"/>
                  <a:pt x="10010834" y="1963761"/>
                  <a:pt x="11519166" y="710272"/>
                </a:cubicBezTo>
                <a:lnTo>
                  <a:pt x="11519166" y="0"/>
                </a:lnTo>
                <a:lnTo>
                  <a:pt x="0" y="0"/>
                </a:lnTo>
                <a:close/>
              </a:path>
            </a:pathLst>
          </a:custGeom>
          <a:solidFill>
            <a:schemeClr val="accent3"/>
          </a:solidFill>
          <a:ln w="12711" cap="flat">
            <a:noFill/>
            <a:prstDash val="solid"/>
            <a:miter/>
          </a:ln>
        </p:spPr>
        <p:txBody>
          <a:bodyPr rtlCol="0" anchor="ctr">
            <a:noAutofit/>
          </a:bodyPr>
          <a:lstStyle/>
          <a:p>
            <a:endParaRPr lang="en-US"/>
          </a:p>
        </p:txBody>
      </p:sp>
      <p:sp>
        <p:nvSpPr>
          <p:cNvPr id="34" name="Proprietary Statement">
            <a:extLst>
              <a:ext uri="{FF2B5EF4-FFF2-40B4-BE49-F238E27FC236}">
                <a16:creationId xmlns:a16="http://schemas.microsoft.com/office/drawing/2014/main" id="{165C6261-C550-2C12-87B6-DD089007CC72}"/>
              </a:ext>
            </a:extLst>
          </p:cNvPr>
          <p:cNvSpPr txBox="1"/>
          <p:nvPr userDrawn="1"/>
        </p:nvSpPr>
        <p:spPr>
          <a:xfrm rot="5400000">
            <a:off x="11015684" y="1173468"/>
            <a:ext cx="1949939" cy="275129"/>
          </a:xfrm>
          <a:prstGeom prst="rect">
            <a:avLst/>
          </a:prstGeom>
          <a:noFill/>
        </p:spPr>
        <p:txBody>
          <a:bodyPr wrap="square" rtlCol="0">
            <a:noAutofit/>
          </a:bodyPr>
          <a:lstStyle/>
          <a:p>
            <a:r>
              <a:rPr lang="en-US" sz="800">
                <a:solidFill>
                  <a:srgbClr val="012169"/>
                </a:solidFill>
              </a:rPr>
              <a:t>Proprietary business information of ADM.</a:t>
            </a:r>
          </a:p>
        </p:txBody>
      </p:sp>
      <p:sp>
        <p:nvSpPr>
          <p:cNvPr id="2" name="Copy">
            <a:extLst>
              <a:ext uri="{FF2B5EF4-FFF2-40B4-BE49-F238E27FC236}">
                <a16:creationId xmlns:a16="http://schemas.microsoft.com/office/drawing/2014/main" id="{972234A7-0DEB-36E2-422A-9DF5A8FA56E1}"/>
              </a:ext>
            </a:extLst>
          </p:cNvPr>
          <p:cNvSpPr>
            <a:spLocks noGrp="1"/>
          </p:cNvSpPr>
          <p:nvPr>
            <p:ph type="body" sz="quarter" idx="35" hasCustomPrompt="1"/>
          </p:nvPr>
        </p:nvSpPr>
        <p:spPr>
          <a:xfrm>
            <a:off x="695199" y="3354870"/>
            <a:ext cx="11146695" cy="3013606"/>
          </a:xfrm>
          <a:prstGeom prst="rect">
            <a:avLst/>
          </a:prstGeom>
        </p:spPr>
        <p:txBody>
          <a:bodyPr lIns="0" tIns="0" rIns="0" bIns="0" anchor="t">
            <a:noAutofit/>
          </a:bodyPr>
          <a:lstStyle>
            <a:lvl1pPr marL="0" indent="0">
              <a:lnSpc>
                <a:spcPct val="100000"/>
              </a:lnSpc>
              <a:spcBef>
                <a:spcPts val="0"/>
              </a:spcBef>
              <a:buFont typeface="Arial" panose="020B0604020202020204" pitchFamily="34" charset="0"/>
              <a:buNone/>
              <a:defRPr sz="2000" b="1" i="0">
                <a:solidFill>
                  <a:srgbClr val="012169"/>
                </a:solidFill>
                <a:latin typeface="+mn-lt"/>
                <a:cs typeface="Calibri" panose="020F0502020204030204" pitchFamily="34" charset="0"/>
              </a:defRPr>
            </a:lvl1pPr>
            <a:lvl2pPr marL="290513" indent="-115888">
              <a:lnSpc>
                <a:spcPct val="100000"/>
              </a:lnSpc>
              <a:buFont typeface="Courier New" panose="02070309020205020404" pitchFamily="49" charset="0"/>
              <a:buChar char="o"/>
              <a:tabLst/>
              <a:defRPr sz="1100" b="1">
                <a:solidFill>
                  <a:srgbClr val="012169"/>
                </a:solidFill>
                <a:latin typeface="+mn-lt"/>
                <a:cs typeface="Calibri" panose="020F0502020204030204" pitchFamily="34" charset="0"/>
              </a:defRPr>
            </a:lvl2pPr>
            <a:lvl3pPr marL="465138" indent="-115888">
              <a:lnSpc>
                <a:spcPct val="100000"/>
              </a:lnSpc>
              <a:buFont typeface="Wingdings" pitchFamily="2" charset="2"/>
              <a:buChar char="§"/>
              <a:tabLst/>
              <a:defRPr sz="1100">
                <a:solidFill>
                  <a:srgbClr val="012169"/>
                </a:solidFill>
                <a:latin typeface="+mn-lt"/>
                <a:cs typeface="Calibri" panose="020F0502020204030204" pitchFamily="34" charset="0"/>
              </a:defRPr>
            </a:lvl3pPr>
            <a:lvl4pPr marL="628650" indent="-117475">
              <a:lnSpc>
                <a:spcPct val="100000"/>
              </a:lnSpc>
              <a:tabLst/>
              <a:defRPr sz="1100">
                <a:solidFill>
                  <a:srgbClr val="012169"/>
                </a:solidFill>
                <a:latin typeface="+mn-lt"/>
                <a:cs typeface="Calibri" panose="020F0502020204030204" pitchFamily="34" charset="0"/>
              </a:defRPr>
            </a:lvl4pPr>
          </a:lstStyle>
          <a:p>
            <a:pPr lvl="0"/>
            <a:r>
              <a:rPr lang="en-US" dirty="0"/>
              <a:t>Text font is Calibri Bold, 20pt</a:t>
            </a:r>
          </a:p>
          <a:p>
            <a:pPr lvl="1"/>
            <a:r>
              <a:rPr lang="en-US" dirty="0"/>
              <a:t>List Font is Calibri Bold, 11pt</a:t>
            </a:r>
          </a:p>
          <a:p>
            <a:pPr lvl="2"/>
            <a:r>
              <a:rPr lang="en-US" dirty="0"/>
              <a:t>List Font is Calibri, 11pt</a:t>
            </a:r>
          </a:p>
          <a:p>
            <a:pPr lvl="3"/>
            <a:r>
              <a:rPr lang="en-US" dirty="0"/>
              <a:t>List Font is Calibri, 11pt</a:t>
            </a:r>
          </a:p>
        </p:txBody>
      </p:sp>
      <p:sp>
        <p:nvSpPr>
          <p:cNvPr id="3" name="Title">
            <a:extLst>
              <a:ext uri="{FF2B5EF4-FFF2-40B4-BE49-F238E27FC236}">
                <a16:creationId xmlns:a16="http://schemas.microsoft.com/office/drawing/2014/main" id="{9F0EE7BE-D6D4-B6A3-595E-9D83C08A73F2}"/>
              </a:ext>
            </a:extLst>
          </p:cNvPr>
          <p:cNvSpPr>
            <a:spLocks noGrp="1"/>
          </p:cNvSpPr>
          <p:nvPr>
            <p:ph type="body" sz="quarter" idx="10" hasCustomPrompt="1"/>
          </p:nvPr>
        </p:nvSpPr>
        <p:spPr>
          <a:xfrm>
            <a:off x="690879" y="940390"/>
            <a:ext cx="9145099" cy="1730730"/>
          </a:xfrm>
          <a:prstGeom prst="rect">
            <a:avLst/>
          </a:prstGeom>
        </p:spPr>
        <p:txBody>
          <a:bodyPr lIns="0" tIns="0" rIns="0" bIns="0">
            <a:noAutofit/>
          </a:bodyPr>
          <a:lstStyle>
            <a:lvl1pPr marL="0" indent="0">
              <a:lnSpc>
                <a:spcPct val="100000"/>
              </a:lnSpc>
              <a:spcBef>
                <a:spcPts val="0"/>
              </a:spcBef>
              <a:buNone/>
              <a:defRPr sz="6000" b="0" i="0">
                <a:solidFill>
                  <a:schemeClr val="bg1"/>
                </a:solidFill>
                <a:latin typeface="+mj-lt"/>
              </a:defRPr>
            </a:lvl1pPr>
          </a:lstStyle>
          <a:p>
            <a:pPr lvl="0"/>
            <a:r>
              <a:rPr lang="en-US" dirty="0"/>
              <a:t>Section Divider Font Is Sitka Text, 60pt in Title Case</a:t>
            </a:r>
          </a:p>
        </p:txBody>
      </p:sp>
      <p:sp>
        <p:nvSpPr>
          <p:cNvPr id="5" name="Section Header">
            <a:extLst>
              <a:ext uri="{FF2B5EF4-FFF2-40B4-BE49-F238E27FC236}">
                <a16:creationId xmlns:a16="http://schemas.microsoft.com/office/drawing/2014/main" id="{61861916-6F60-AA5A-798E-E774F6C60A0F}"/>
              </a:ext>
            </a:extLst>
          </p:cNvPr>
          <p:cNvSpPr>
            <a:spLocks noGrp="1"/>
          </p:cNvSpPr>
          <p:nvPr>
            <p:ph type="body" sz="quarter" idx="12" hasCustomPrompt="1"/>
          </p:nvPr>
        </p:nvSpPr>
        <p:spPr>
          <a:xfrm>
            <a:off x="690878" y="710784"/>
            <a:ext cx="9145099" cy="229605"/>
          </a:xfrm>
          <a:prstGeom prst="rect">
            <a:avLst/>
          </a:prstGeom>
        </p:spPr>
        <p:txBody>
          <a:bodyPr lIns="0" tIns="0" rIns="0" bIns="0">
            <a:noAutofit/>
          </a:bodyPr>
          <a:lstStyle>
            <a:lvl1pPr marL="0" indent="0">
              <a:lnSpc>
                <a:spcPct val="100000"/>
              </a:lnSpc>
              <a:spcBef>
                <a:spcPts val="0"/>
              </a:spcBef>
              <a:buNone/>
              <a:defRPr sz="1100" b="1">
                <a:solidFill>
                  <a:schemeClr val="bg1"/>
                </a:solidFill>
                <a:latin typeface="+mn-lt"/>
              </a:defRPr>
            </a:lvl1pPr>
          </a:lstStyle>
          <a:p>
            <a:pPr lvl="0"/>
            <a:r>
              <a:rPr lang="en-US" dirty="0"/>
              <a:t>Section Header Font is Calibri Bold, 11pt</a:t>
            </a:r>
          </a:p>
        </p:txBody>
      </p:sp>
      <p:sp>
        <p:nvSpPr>
          <p:cNvPr id="6" name="Page Number">
            <a:extLst>
              <a:ext uri="{FF2B5EF4-FFF2-40B4-BE49-F238E27FC236}">
                <a16:creationId xmlns:a16="http://schemas.microsoft.com/office/drawing/2014/main" id="{3B0E7ECA-8917-649F-A0E6-2120650CBD3C}"/>
              </a:ext>
            </a:extLst>
          </p:cNvPr>
          <p:cNvSpPr txBox="1"/>
          <p:nvPr userDrawn="1"/>
        </p:nvSpPr>
        <p:spPr>
          <a:xfrm>
            <a:off x="11725057" y="76801"/>
            <a:ext cx="583933" cy="153888"/>
          </a:xfrm>
          <a:prstGeom prst="rect">
            <a:avLst/>
          </a:prstGeom>
          <a:noFill/>
        </p:spPr>
        <p:txBody>
          <a:bodyPr wrap="square" lIns="0" tIns="0" rIns="0" bIns="0" rtlCol="0" anchor="ctr" anchorCtr="0">
            <a:noAutofit/>
          </a:bodyPr>
          <a:lstStyle/>
          <a:p>
            <a:pPr algn="ctr"/>
            <a:fld id="{B49023F9-1F1A-4EC8-9204-C35E5AB6C15C}" type="slidenum">
              <a:rPr lang="en-US" sz="1000" smtClean="0">
                <a:solidFill>
                  <a:srgbClr val="012169"/>
                </a:solidFill>
                <a:latin typeface="+mj-lt"/>
              </a:rPr>
              <a:pPr algn="ctr"/>
              <a:t>‹#›</a:t>
            </a:fld>
            <a:endParaRPr lang="en-US" sz="1000">
              <a:solidFill>
                <a:srgbClr val="012169"/>
              </a:solidFill>
              <a:latin typeface="+mj-lt"/>
            </a:endParaRPr>
          </a:p>
        </p:txBody>
      </p:sp>
    </p:spTree>
    <p:extLst>
      <p:ext uri="{BB962C8B-B14F-4D97-AF65-F5344CB8AC3E}">
        <p14:creationId xmlns:p14="http://schemas.microsoft.com/office/powerpoint/2010/main" val="2255242182"/>
      </p:ext>
    </p:extLst>
  </p:cSld>
  <p:clrMapOvr>
    <a:masterClrMapping/>
  </p:clrMapOvr>
  <p:extLst>
    <p:ext uri="{DCECCB84-F9BA-43D5-87BE-67443E8EF086}">
      <p15:sldGuideLst xmlns:p15="http://schemas.microsoft.com/office/powerpoint/2012/main"/>
    </p:ext>
  </p:extLst>
</p:sldLayout>
</file>

<file path=ppt/slideLayouts/slideLayout47.xml><?xml version="1.0" encoding="utf-8"?>
<p:sldLayout xmlns:a="http://schemas.openxmlformats.org/drawingml/2006/main" xmlns:r="http://schemas.openxmlformats.org/officeDocument/2006/relationships" xmlns:p="http://schemas.openxmlformats.org/presentationml/2006/main" preserve="1" userDrawn="1">
  <p:cSld name="Divider 3f">
    <p:spTree>
      <p:nvGrpSpPr>
        <p:cNvPr id="1" name=""/>
        <p:cNvGrpSpPr/>
        <p:nvPr/>
      </p:nvGrpSpPr>
      <p:grpSpPr>
        <a:xfrm>
          <a:off x="0" y="0"/>
          <a:ext cx="0" cy="0"/>
          <a:chOff x="0" y="0"/>
          <a:chExt cx="0" cy="0"/>
        </a:xfrm>
      </p:grpSpPr>
      <p:pic>
        <p:nvPicPr>
          <p:cNvPr id="4" name="Value Chain">
            <a:extLst>
              <a:ext uri="{FF2B5EF4-FFF2-40B4-BE49-F238E27FC236}">
                <a16:creationId xmlns:a16="http://schemas.microsoft.com/office/drawing/2014/main" id="{893DF646-78B8-AB5D-2BC2-9C44DFE30DDD}"/>
              </a:ext>
            </a:extLst>
          </p:cNvPr>
          <p:cNvPicPr>
            <a:picLocks noChangeAspect="1"/>
          </p:cNvPicPr>
          <p:nvPr userDrawn="1"/>
        </p:nvPicPr>
        <p:blipFill>
          <a:blip r:embed="rId2"/>
          <a:stretch>
            <a:fillRect/>
          </a:stretch>
        </p:blipFill>
        <p:spPr>
          <a:xfrm>
            <a:off x="0" y="6705600"/>
            <a:ext cx="12192000" cy="152400"/>
          </a:xfrm>
          <a:prstGeom prst="rect">
            <a:avLst/>
          </a:prstGeom>
        </p:spPr>
      </p:pic>
      <p:sp>
        <p:nvSpPr>
          <p:cNvPr id="36" name="Leaf Panel">
            <a:extLst>
              <a:ext uri="{FF2B5EF4-FFF2-40B4-BE49-F238E27FC236}">
                <a16:creationId xmlns:a16="http://schemas.microsoft.com/office/drawing/2014/main" id="{1E84EFA7-91BD-843A-F3F9-FD326B2DEB18}"/>
              </a:ext>
            </a:extLst>
          </p:cNvPr>
          <p:cNvSpPr/>
          <p:nvPr/>
        </p:nvSpPr>
        <p:spPr>
          <a:xfrm>
            <a:off x="345293" y="334572"/>
            <a:ext cx="11519166" cy="2685720"/>
          </a:xfrm>
          <a:custGeom>
            <a:avLst/>
            <a:gdLst>
              <a:gd name="connsiteX0" fmla="*/ 0 w 11519166"/>
              <a:gd name="connsiteY0" fmla="*/ 0 h 2685720"/>
              <a:gd name="connsiteX1" fmla="*/ 0 w 11519166"/>
              <a:gd name="connsiteY1" fmla="*/ 2685721 h 2685720"/>
              <a:gd name="connsiteX2" fmla="*/ 5970137 w 11519166"/>
              <a:gd name="connsiteY2" fmla="*/ 2685721 h 2685720"/>
              <a:gd name="connsiteX3" fmla="*/ 11519166 w 11519166"/>
              <a:gd name="connsiteY3" fmla="*/ 710272 h 2685720"/>
              <a:gd name="connsiteX4" fmla="*/ 11519166 w 11519166"/>
              <a:gd name="connsiteY4" fmla="*/ 0 h 2685720"/>
              <a:gd name="connsiteX5" fmla="*/ 0 w 11519166"/>
              <a:gd name="connsiteY5" fmla="*/ 0 h 2685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519166" h="2685720">
                <a:moveTo>
                  <a:pt x="0" y="0"/>
                </a:moveTo>
                <a:lnTo>
                  <a:pt x="0" y="2685721"/>
                </a:lnTo>
                <a:lnTo>
                  <a:pt x="5970137" y="2685721"/>
                </a:lnTo>
                <a:cubicBezTo>
                  <a:pt x="8067664" y="2685721"/>
                  <a:pt x="10010834" y="1963761"/>
                  <a:pt x="11519166" y="710272"/>
                </a:cubicBezTo>
                <a:lnTo>
                  <a:pt x="11519166" y="0"/>
                </a:lnTo>
                <a:lnTo>
                  <a:pt x="0" y="0"/>
                </a:lnTo>
                <a:close/>
              </a:path>
            </a:pathLst>
          </a:custGeom>
          <a:solidFill>
            <a:srgbClr val="BBDDE6"/>
          </a:solidFill>
          <a:ln w="12711" cap="flat">
            <a:noFill/>
            <a:prstDash val="solid"/>
            <a:miter/>
          </a:ln>
        </p:spPr>
        <p:txBody>
          <a:bodyPr rtlCol="0" anchor="ctr">
            <a:noAutofit/>
          </a:bodyPr>
          <a:lstStyle/>
          <a:p>
            <a:endParaRPr lang="en-US"/>
          </a:p>
        </p:txBody>
      </p:sp>
      <p:sp>
        <p:nvSpPr>
          <p:cNvPr id="34" name="Proprietary Statement">
            <a:extLst>
              <a:ext uri="{FF2B5EF4-FFF2-40B4-BE49-F238E27FC236}">
                <a16:creationId xmlns:a16="http://schemas.microsoft.com/office/drawing/2014/main" id="{165C6261-C550-2C12-87B6-DD089007CC72}"/>
              </a:ext>
            </a:extLst>
          </p:cNvPr>
          <p:cNvSpPr txBox="1"/>
          <p:nvPr userDrawn="1"/>
        </p:nvSpPr>
        <p:spPr>
          <a:xfrm rot="5400000">
            <a:off x="11015684" y="1173468"/>
            <a:ext cx="1949939" cy="275129"/>
          </a:xfrm>
          <a:prstGeom prst="rect">
            <a:avLst/>
          </a:prstGeom>
          <a:noFill/>
        </p:spPr>
        <p:txBody>
          <a:bodyPr wrap="square" rtlCol="0">
            <a:noAutofit/>
          </a:bodyPr>
          <a:lstStyle/>
          <a:p>
            <a:r>
              <a:rPr lang="en-US" sz="800">
                <a:solidFill>
                  <a:srgbClr val="012169"/>
                </a:solidFill>
              </a:rPr>
              <a:t>Proprietary business information of ADM.</a:t>
            </a:r>
          </a:p>
        </p:txBody>
      </p:sp>
      <p:sp>
        <p:nvSpPr>
          <p:cNvPr id="2" name="Copy">
            <a:extLst>
              <a:ext uri="{FF2B5EF4-FFF2-40B4-BE49-F238E27FC236}">
                <a16:creationId xmlns:a16="http://schemas.microsoft.com/office/drawing/2014/main" id="{972234A7-0DEB-36E2-422A-9DF5A8FA56E1}"/>
              </a:ext>
            </a:extLst>
          </p:cNvPr>
          <p:cNvSpPr>
            <a:spLocks noGrp="1"/>
          </p:cNvSpPr>
          <p:nvPr>
            <p:ph type="body" sz="quarter" idx="35" hasCustomPrompt="1"/>
          </p:nvPr>
        </p:nvSpPr>
        <p:spPr>
          <a:xfrm>
            <a:off x="695199" y="3354870"/>
            <a:ext cx="11146695" cy="3013606"/>
          </a:xfrm>
          <a:prstGeom prst="rect">
            <a:avLst/>
          </a:prstGeom>
        </p:spPr>
        <p:txBody>
          <a:bodyPr lIns="0" tIns="0" rIns="0" bIns="0" anchor="t">
            <a:noAutofit/>
          </a:bodyPr>
          <a:lstStyle>
            <a:lvl1pPr marL="0" indent="0">
              <a:lnSpc>
                <a:spcPct val="100000"/>
              </a:lnSpc>
              <a:spcBef>
                <a:spcPts val="0"/>
              </a:spcBef>
              <a:buFont typeface="Arial" panose="020B0604020202020204" pitchFamily="34" charset="0"/>
              <a:buNone/>
              <a:defRPr sz="2000" b="1" i="0">
                <a:solidFill>
                  <a:srgbClr val="012169"/>
                </a:solidFill>
                <a:latin typeface="+mn-lt"/>
                <a:cs typeface="Calibri" panose="020F0502020204030204" pitchFamily="34" charset="0"/>
              </a:defRPr>
            </a:lvl1pPr>
            <a:lvl2pPr marL="290513" indent="-115888">
              <a:lnSpc>
                <a:spcPct val="100000"/>
              </a:lnSpc>
              <a:buFont typeface="Courier New" panose="02070309020205020404" pitchFamily="49" charset="0"/>
              <a:buChar char="o"/>
              <a:tabLst/>
              <a:defRPr sz="1100" b="1">
                <a:solidFill>
                  <a:srgbClr val="012169"/>
                </a:solidFill>
                <a:latin typeface="+mn-lt"/>
                <a:cs typeface="Calibri" panose="020F0502020204030204" pitchFamily="34" charset="0"/>
              </a:defRPr>
            </a:lvl2pPr>
            <a:lvl3pPr marL="465138" indent="-115888">
              <a:lnSpc>
                <a:spcPct val="100000"/>
              </a:lnSpc>
              <a:buFont typeface="Wingdings" pitchFamily="2" charset="2"/>
              <a:buChar char="§"/>
              <a:tabLst/>
              <a:defRPr sz="1100">
                <a:solidFill>
                  <a:srgbClr val="012169"/>
                </a:solidFill>
                <a:latin typeface="+mn-lt"/>
                <a:cs typeface="Calibri" panose="020F0502020204030204" pitchFamily="34" charset="0"/>
              </a:defRPr>
            </a:lvl3pPr>
            <a:lvl4pPr marL="628650" indent="-117475">
              <a:lnSpc>
                <a:spcPct val="100000"/>
              </a:lnSpc>
              <a:tabLst/>
              <a:defRPr sz="1100">
                <a:solidFill>
                  <a:srgbClr val="012169"/>
                </a:solidFill>
                <a:latin typeface="+mn-lt"/>
                <a:cs typeface="Calibri" panose="020F0502020204030204" pitchFamily="34" charset="0"/>
              </a:defRPr>
            </a:lvl4pPr>
          </a:lstStyle>
          <a:p>
            <a:pPr lvl="0"/>
            <a:r>
              <a:rPr lang="en-US" dirty="0"/>
              <a:t>Text font is Calibri Bold, 20pt</a:t>
            </a:r>
          </a:p>
          <a:p>
            <a:pPr lvl="1"/>
            <a:r>
              <a:rPr lang="en-US" dirty="0"/>
              <a:t>List Font is Calibri Bold, 11pt</a:t>
            </a:r>
          </a:p>
          <a:p>
            <a:pPr lvl="2"/>
            <a:r>
              <a:rPr lang="en-US" dirty="0"/>
              <a:t>List Font is Calibri, 11pt</a:t>
            </a:r>
          </a:p>
          <a:p>
            <a:pPr lvl="3"/>
            <a:r>
              <a:rPr lang="en-US" dirty="0"/>
              <a:t>List Font is Calibri, 11pt</a:t>
            </a:r>
          </a:p>
        </p:txBody>
      </p:sp>
      <p:sp>
        <p:nvSpPr>
          <p:cNvPr id="3" name="Title">
            <a:extLst>
              <a:ext uri="{FF2B5EF4-FFF2-40B4-BE49-F238E27FC236}">
                <a16:creationId xmlns:a16="http://schemas.microsoft.com/office/drawing/2014/main" id="{9F0EE7BE-D6D4-B6A3-595E-9D83C08A73F2}"/>
              </a:ext>
            </a:extLst>
          </p:cNvPr>
          <p:cNvSpPr>
            <a:spLocks noGrp="1"/>
          </p:cNvSpPr>
          <p:nvPr>
            <p:ph type="body" sz="quarter" idx="10" hasCustomPrompt="1"/>
          </p:nvPr>
        </p:nvSpPr>
        <p:spPr>
          <a:xfrm>
            <a:off x="690879" y="940390"/>
            <a:ext cx="9145099" cy="1730730"/>
          </a:xfrm>
          <a:prstGeom prst="rect">
            <a:avLst/>
          </a:prstGeom>
        </p:spPr>
        <p:txBody>
          <a:bodyPr lIns="0" tIns="0" rIns="0" bIns="0">
            <a:noAutofit/>
          </a:bodyPr>
          <a:lstStyle>
            <a:lvl1pPr marL="0" indent="0">
              <a:lnSpc>
                <a:spcPct val="100000"/>
              </a:lnSpc>
              <a:spcBef>
                <a:spcPts val="0"/>
              </a:spcBef>
              <a:buNone/>
              <a:defRPr sz="6000" b="0" i="0">
                <a:solidFill>
                  <a:schemeClr val="tx1"/>
                </a:solidFill>
                <a:latin typeface="+mj-lt"/>
              </a:defRPr>
            </a:lvl1pPr>
          </a:lstStyle>
          <a:p>
            <a:pPr lvl="0"/>
            <a:r>
              <a:rPr lang="en-US" dirty="0"/>
              <a:t>Section Divider Font Is Sitka Text, 60pt in Title Case</a:t>
            </a:r>
          </a:p>
        </p:txBody>
      </p:sp>
      <p:sp>
        <p:nvSpPr>
          <p:cNvPr id="5" name="Section Header">
            <a:extLst>
              <a:ext uri="{FF2B5EF4-FFF2-40B4-BE49-F238E27FC236}">
                <a16:creationId xmlns:a16="http://schemas.microsoft.com/office/drawing/2014/main" id="{61861916-6F60-AA5A-798E-E774F6C60A0F}"/>
              </a:ext>
            </a:extLst>
          </p:cNvPr>
          <p:cNvSpPr>
            <a:spLocks noGrp="1"/>
          </p:cNvSpPr>
          <p:nvPr>
            <p:ph type="body" sz="quarter" idx="12" hasCustomPrompt="1"/>
          </p:nvPr>
        </p:nvSpPr>
        <p:spPr>
          <a:xfrm>
            <a:off x="690878" y="710784"/>
            <a:ext cx="9145099" cy="229605"/>
          </a:xfrm>
          <a:prstGeom prst="rect">
            <a:avLst/>
          </a:prstGeom>
        </p:spPr>
        <p:txBody>
          <a:bodyPr lIns="0" tIns="0" rIns="0" bIns="0">
            <a:noAutofit/>
          </a:bodyPr>
          <a:lstStyle>
            <a:lvl1pPr marL="0" indent="0">
              <a:lnSpc>
                <a:spcPct val="100000"/>
              </a:lnSpc>
              <a:spcBef>
                <a:spcPts val="0"/>
              </a:spcBef>
              <a:buNone/>
              <a:defRPr sz="1100" b="1">
                <a:solidFill>
                  <a:schemeClr val="tx1"/>
                </a:solidFill>
                <a:latin typeface="+mn-lt"/>
              </a:defRPr>
            </a:lvl1pPr>
          </a:lstStyle>
          <a:p>
            <a:pPr lvl="0"/>
            <a:r>
              <a:rPr lang="en-US" dirty="0"/>
              <a:t>Section Header Font is Calibri Bold, 11pt</a:t>
            </a:r>
          </a:p>
        </p:txBody>
      </p:sp>
      <p:sp>
        <p:nvSpPr>
          <p:cNvPr id="6" name="Page Number">
            <a:extLst>
              <a:ext uri="{FF2B5EF4-FFF2-40B4-BE49-F238E27FC236}">
                <a16:creationId xmlns:a16="http://schemas.microsoft.com/office/drawing/2014/main" id="{3B0E7ECA-8917-649F-A0E6-2120650CBD3C}"/>
              </a:ext>
            </a:extLst>
          </p:cNvPr>
          <p:cNvSpPr txBox="1"/>
          <p:nvPr userDrawn="1"/>
        </p:nvSpPr>
        <p:spPr>
          <a:xfrm>
            <a:off x="11725057" y="76801"/>
            <a:ext cx="583933" cy="153888"/>
          </a:xfrm>
          <a:prstGeom prst="rect">
            <a:avLst/>
          </a:prstGeom>
          <a:noFill/>
        </p:spPr>
        <p:txBody>
          <a:bodyPr wrap="square" lIns="0" tIns="0" rIns="0" bIns="0" rtlCol="0" anchor="ctr" anchorCtr="0">
            <a:noAutofit/>
          </a:bodyPr>
          <a:lstStyle/>
          <a:p>
            <a:pPr algn="ctr"/>
            <a:fld id="{B49023F9-1F1A-4EC8-9204-C35E5AB6C15C}" type="slidenum">
              <a:rPr lang="en-US" sz="1000" smtClean="0">
                <a:solidFill>
                  <a:srgbClr val="012169"/>
                </a:solidFill>
                <a:latin typeface="+mj-lt"/>
              </a:rPr>
              <a:pPr algn="ctr"/>
              <a:t>‹#›</a:t>
            </a:fld>
            <a:endParaRPr lang="en-US" sz="1000">
              <a:solidFill>
                <a:srgbClr val="012169"/>
              </a:solidFill>
              <a:latin typeface="+mj-lt"/>
            </a:endParaRPr>
          </a:p>
        </p:txBody>
      </p:sp>
    </p:spTree>
    <p:extLst>
      <p:ext uri="{BB962C8B-B14F-4D97-AF65-F5344CB8AC3E}">
        <p14:creationId xmlns:p14="http://schemas.microsoft.com/office/powerpoint/2010/main" val="2357740153"/>
      </p:ext>
    </p:extLst>
  </p:cSld>
  <p:clrMapOvr>
    <a:masterClrMapping/>
  </p:clrMapOvr>
  <p:extLst>
    <p:ext uri="{DCECCB84-F9BA-43D5-87BE-67443E8EF086}">
      <p15:sldGuideLst xmlns:p15="http://schemas.microsoft.com/office/powerpoint/2012/main"/>
    </p:ext>
  </p:extLst>
</p:sldLayout>
</file>

<file path=ppt/slideLayouts/slideLayout48.xml><?xml version="1.0" encoding="utf-8"?>
<p:sldLayout xmlns:a="http://schemas.openxmlformats.org/drawingml/2006/main" xmlns:r="http://schemas.openxmlformats.org/officeDocument/2006/relationships" xmlns:p="http://schemas.openxmlformats.org/presentationml/2006/main" preserve="1" userDrawn="1">
  <p:cSld name="Divider 4">
    <p:spTree>
      <p:nvGrpSpPr>
        <p:cNvPr id="1" name=""/>
        <p:cNvGrpSpPr/>
        <p:nvPr/>
      </p:nvGrpSpPr>
      <p:grpSpPr>
        <a:xfrm>
          <a:off x="0" y="0"/>
          <a:ext cx="0" cy="0"/>
          <a:chOff x="0" y="0"/>
          <a:chExt cx="0" cy="0"/>
        </a:xfrm>
      </p:grpSpPr>
      <p:sp>
        <p:nvSpPr>
          <p:cNvPr id="16" name="Leaf Panel">
            <a:extLst>
              <a:ext uri="{FF2B5EF4-FFF2-40B4-BE49-F238E27FC236}">
                <a16:creationId xmlns:a16="http://schemas.microsoft.com/office/drawing/2014/main" id="{CAD44B85-6546-0CDC-078E-3E4A2D38EE1E}"/>
              </a:ext>
            </a:extLst>
          </p:cNvPr>
          <p:cNvSpPr/>
          <p:nvPr/>
        </p:nvSpPr>
        <p:spPr>
          <a:xfrm>
            <a:off x="0" y="355601"/>
            <a:ext cx="12192000" cy="6353548"/>
          </a:xfrm>
          <a:custGeom>
            <a:avLst/>
            <a:gdLst>
              <a:gd name="connsiteX0" fmla="*/ 12192000 w 12192000"/>
              <a:gd name="connsiteY0" fmla="*/ 0 h 6353548"/>
              <a:gd name="connsiteX1" fmla="*/ 5874258 w 12192000"/>
              <a:gd name="connsiteY1" fmla="*/ 0 h 6353548"/>
              <a:gd name="connsiteX2" fmla="*/ 0 w 12192000"/>
              <a:gd name="connsiteY2" fmla="*/ 2089797 h 6353548"/>
              <a:gd name="connsiteX3" fmla="*/ 0 w 12192000"/>
              <a:gd name="connsiteY3" fmla="*/ 6353549 h 6353548"/>
              <a:gd name="connsiteX4" fmla="*/ 12192000 w 12192000"/>
              <a:gd name="connsiteY4" fmla="*/ 6353549 h 6353548"/>
              <a:gd name="connsiteX5" fmla="*/ 12192000 w 12192000"/>
              <a:gd name="connsiteY5" fmla="*/ 0 h 63535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192000" h="6353548">
                <a:moveTo>
                  <a:pt x="12192000" y="0"/>
                </a:moveTo>
                <a:lnTo>
                  <a:pt x="5874258" y="0"/>
                </a:lnTo>
                <a:cubicBezTo>
                  <a:pt x="3653536" y="0"/>
                  <a:pt x="1596517" y="763774"/>
                  <a:pt x="0" y="2089797"/>
                </a:cubicBezTo>
                <a:lnTo>
                  <a:pt x="0" y="6353549"/>
                </a:lnTo>
                <a:lnTo>
                  <a:pt x="12192000" y="6353549"/>
                </a:lnTo>
                <a:lnTo>
                  <a:pt x="12192000" y="0"/>
                </a:lnTo>
                <a:close/>
              </a:path>
            </a:pathLst>
          </a:custGeom>
          <a:solidFill>
            <a:srgbClr val="012169"/>
          </a:solidFill>
          <a:ln w="12700" cap="flat">
            <a:noFill/>
            <a:prstDash val="solid"/>
            <a:miter/>
          </a:ln>
        </p:spPr>
        <p:txBody>
          <a:bodyPr rtlCol="0" anchor="ctr">
            <a:noAutofit/>
          </a:bodyPr>
          <a:lstStyle/>
          <a:p>
            <a:endParaRPr lang="en-US"/>
          </a:p>
        </p:txBody>
      </p:sp>
      <p:pic>
        <p:nvPicPr>
          <p:cNvPr id="4" name="Value Chain">
            <a:extLst>
              <a:ext uri="{FF2B5EF4-FFF2-40B4-BE49-F238E27FC236}">
                <a16:creationId xmlns:a16="http://schemas.microsoft.com/office/drawing/2014/main" id="{893DF646-78B8-AB5D-2BC2-9C44DFE30DDD}"/>
              </a:ext>
            </a:extLst>
          </p:cNvPr>
          <p:cNvPicPr>
            <a:picLocks noChangeAspect="1"/>
          </p:cNvPicPr>
          <p:nvPr userDrawn="1"/>
        </p:nvPicPr>
        <p:blipFill>
          <a:blip r:embed="rId2"/>
          <a:stretch>
            <a:fillRect/>
          </a:stretch>
        </p:blipFill>
        <p:spPr>
          <a:xfrm>
            <a:off x="0" y="6705600"/>
            <a:ext cx="12192000" cy="152400"/>
          </a:xfrm>
          <a:prstGeom prst="rect">
            <a:avLst/>
          </a:prstGeom>
        </p:spPr>
      </p:pic>
      <p:sp>
        <p:nvSpPr>
          <p:cNvPr id="14" name="Proprietary Statement">
            <a:extLst>
              <a:ext uri="{FF2B5EF4-FFF2-40B4-BE49-F238E27FC236}">
                <a16:creationId xmlns:a16="http://schemas.microsoft.com/office/drawing/2014/main" id="{7625C14A-F7AF-53A5-EB7C-35823B56B826}"/>
              </a:ext>
            </a:extLst>
          </p:cNvPr>
          <p:cNvSpPr txBox="1"/>
          <p:nvPr userDrawn="1"/>
        </p:nvSpPr>
        <p:spPr>
          <a:xfrm rot="5400000">
            <a:off x="11015684" y="1173468"/>
            <a:ext cx="1949939" cy="275129"/>
          </a:xfrm>
          <a:prstGeom prst="rect">
            <a:avLst/>
          </a:prstGeom>
          <a:noFill/>
        </p:spPr>
        <p:txBody>
          <a:bodyPr wrap="square" rtlCol="0">
            <a:noAutofit/>
          </a:bodyPr>
          <a:lstStyle/>
          <a:p>
            <a:r>
              <a:rPr lang="en-US" sz="800">
                <a:solidFill>
                  <a:schemeClr val="bg1"/>
                </a:solidFill>
              </a:rPr>
              <a:t>Proprietary business information of ADM.</a:t>
            </a:r>
          </a:p>
        </p:txBody>
      </p:sp>
      <p:sp>
        <p:nvSpPr>
          <p:cNvPr id="15" name="Page Number">
            <a:extLst>
              <a:ext uri="{FF2B5EF4-FFF2-40B4-BE49-F238E27FC236}">
                <a16:creationId xmlns:a16="http://schemas.microsoft.com/office/drawing/2014/main" id="{3B920DFC-2946-1EBC-215C-9B9532839FB2}"/>
              </a:ext>
            </a:extLst>
          </p:cNvPr>
          <p:cNvSpPr txBox="1"/>
          <p:nvPr userDrawn="1"/>
        </p:nvSpPr>
        <p:spPr>
          <a:xfrm>
            <a:off x="11725057" y="76801"/>
            <a:ext cx="583933" cy="153888"/>
          </a:xfrm>
          <a:prstGeom prst="rect">
            <a:avLst/>
          </a:prstGeom>
          <a:noFill/>
        </p:spPr>
        <p:txBody>
          <a:bodyPr wrap="square" lIns="0" tIns="0" rIns="0" bIns="0" rtlCol="0" anchor="ctr" anchorCtr="0">
            <a:noAutofit/>
          </a:bodyPr>
          <a:lstStyle/>
          <a:p>
            <a:pPr algn="ctr"/>
            <a:fld id="{B49023F9-1F1A-4EC8-9204-C35E5AB6C15C}" type="slidenum">
              <a:rPr lang="en-US" sz="1000" smtClean="0">
                <a:solidFill>
                  <a:srgbClr val="012169"/>
                </a:solidFill>
                <a:latin typeface="+mj-lt"/>
              </a:rPr>
              <a:pPr algn="ctr"/>
              <a:t>‹#›</a:t>
            </a:fld>
            <a:endParaRPr lang="en-US" sz="1000">
              <a:solidFill>
                <a:srgbClr val="012169"/>
              </a:solidFill>
              <a:latin typeface="+mj-lt"/>
            </a:endParaRPr>
          </a:p>
        </p:txBody>
      </p:sp>
      <p:sp>
        <p:nvSpPr>
          <p:cNvPr id="3" name="Copy">
            <a:extLst>
              <a:ext uri="{FF2B5EF4-FFF2-40B4-BE49-F238E27FC236}">
                <a16:creationId xmlns:a16="http://schemas.microsoft.com/office/drawing/2014/main" id="{37370537-9657-F362-8A87-ACF8347B21FD}"/>
              </a:ext>
            </a:extLst>
          </p:cNvPr>
          <p:cNvSpPr>
            <a:spLocks noGrp="1"/>
          </p:cNvSpPr>
          <p:nvPr>
            <p:ph type="body" sz="quarter" idx="35" hasCustomPrompt="1"/>
          </p:nvPr>
        </p:nvSpPr>
        <p:spPr>
          <a:xfrm>
            <a:off x="348899" y="4845082"/>
            <a:ext cx="11498857" cy="1007968"/>
          </a:xfrm>
          <a:prstGeom prst="rect">
            <a:avLst/>
          </a:prstGeom>
        </p:spPr>
        <p:txBody>
          <a:bodyPr wrap="square" lIns="0" tIns="0" rIns="0" bIns="0" anchor="t">
            <a:noAutofit/>
          </a:bodyPr>
          <a:lstStyle>
            <a:lvl1pPr marL="0" indent="0">
              <a:lnSpc>
                <a:spcPct val="100000"/>
              </a:lnSpc>
              <a:spcBef>
                <a:spcPts val="0"/>
              </a:spcBef>
              <a:buFont typeface="Arial" panose="020B0604020202020204" pitchFamily="34" charset="0"/>
              <a:buNone/>
              <a:defRPr sz="2000" b="1" i="0">
                <a:solidFill>
                  <a:schemeClr val="bg1"/>
                </a:solidFill>
                <a:latin typeface="+mn-lt"/>
                <a:cs typeface="Calibri" panose="020F0502020204030204" pitchFamily="34" charset="0"/>
              </a:defRPr>
            </a:lvl1pPr>
            <a:lvl2pPr marL="346075" indent="-171450">
              <a:lnSpc>
                <a:spcPct val="100000"/>
              </a:lnSpc>
              <a:buFont typeface="Courier New" panose="02070309020205020404" pitchFamily="49" charset="0"/>
              <a:buChar char="o"/>
              <a:defRPr kumimoji="0" lang="en-US" sz="1100" b="1" i="0" u="none" strike="noStrike" kern="1200" cap="none" spc="0" normalizeH="0" baseline="0" dirty="0" smtClean="0">
                <a:ln>
                  <a:noFill/>
                </a:ln>
                <a:solidFill>
                  <a:schemeClr val="bg1"/>
                </a:solidFill>
                <a:effectLst/>
                <a:uLnTx/>
                <a:uFillTx/>
                <a:latin typeface="+mn-lt"/>
                <a:ea typeface="Verdana" panose="020B0604030504040204" pitchFamily="34" charset="0"/>
                <a:cs typeface="Calibri" panose="020F0502020204030204" pitchFamily="34" charset="0"/>
              </a:defRPr>
            </a:lvl2pPr>
            <a:lvl3pPr marL="520700" indent="-171450">
              <a:lnSpc>
                <a:spcPct val="100000"/>
              </a:lnSpc>
              <a:buFont typeface="Wingdings" pitchFamily="2" charset="2"/>
              <a:buChar char="§"/>
              <a:defRPr kumimoji="0" lang="en-US" sz="1100" b="0" i="0" u="none" strike="noStrike" kern="1200" cap="none" spc="0" normalizeH="0" baseline="0" dirty="0" smtClean="0">
                <a:ln>
                  <a:noFill/>
                </a:ln>
                <a:solidFill>
                  <a:schemeClr val="bg1"/>
                </a:solidFill>
                <a:effectLst/>
                <a:uLnTx/>
                <a:uFillTx/>
                <a:latin typeface="+mn-lt"/>
                <a:ea typeface="Verdana" panose="020B0604030504040204" pitchFamily="34" charset="0"/>
                <a:cs typeface="Calibri" panose="020F0502020204030204" pitchFamily="34" charset="0"/>
              </a:defRPr>
            </a:lvl3pPr>
            <a:lvl4pPr marL="682625" indent="-171450">
              <a:lnSpc>
                <a:spcPct val="100000"/>
              </a:lnSpc>
              <a:defRPr kumimoji="0" lang="en-US" sz="1100" b="0" i="0" u="none" strike="noStrike" kern="1200" cap="none" spc="0" normalizeH="0" baseline="0" dirty="0">
                <a:ln>
                  <a:noFill/>
                </a:ln>
                <a:solidFill>
                  <a:schemeClr val="bg1"/>
                </a:solidFill>
                <a:effectLst/>
                <a:uLnTx/>
                <a:uFillTx/>
                <a:latin typeface="+mn-lt"/>
                <a:ea typeface="Verdana" panose="020B0604030504040204" pitchFamily="34" charset="0"/>
                <a:cs typeface="Calibri" panose="020F0502020204030204" pitchFamily="34" charset="0"/>
              </a:defRPr>
            </a:lvl4pPr>
          </a:lstStyle>
          <a:p>
            <a:pPr lvl="0"/>
            <a:r>
              <a:rPr lang="en-US" dirty="0"/>
              <a:t>Text font is Calibri Bold, 20pt</a:t>
            </a:r>
          </a:p>
          <a:p>
            <a:pPr marL="290513" lvl="1" indent="-115888" algn="l" defTabSz="914400" rtl="0" eaLnBrk="1" latinLnBrk="0" hangingPunct="1">
              <a:lnSpc>
                <a:spcPct val="100000"/>
              </a:lnSpc>
              <a:spcBef>
                <a:spcPts val="500"/>
              </a:spcBef>
              <a:buFont typeface="Courier New" panose="02070309020205020404" pitchFamily="49" charset="0"/>
              <a:buChar char="o"/>
              <a:tabLst/>
            </a:pPr>
            <a:r>
              <a:rPr lang="en-US" dirty="0"/>
              <a:t>List Font is Calibri Bold, 11pt</a:t>
            </a:r>
          </a:p>
          <a:p>
            <a:pPr marL="465138" lvl="2" indent="-115888" algn="l" defTabSz="914400" rtl="0" eaLnBrk="1" latinLnBrk="0" hangingPunct="1">
              <a:lnSpc>
                <a:spcPct val="100000"/>
              </a:lnSpc>
              <a:spcBef>
                <a:spcPts val="500"/>
              </a:spcBef>
              <a:buFont typeface="Wingdings" pitchFamily="2" charset="2"/>
              <a:buChar char="§"/>
              <a:tabLst/>
            </a:pPr>
            <a:r>
              <a:rPr lang="en-US" dirty="0"/>
              <a:t>List Font is Calibri, 11pt</a:t>
            </a:r>
          </a:p>
          <a:p>
            <a:pPr marL="628650" lvl="3" indent="-117475" algn="l" defTabSz="914400" rtl="0" eaLnBrk="1" latinLnBrk="0" hangingPunct="1">
              <a:lnSpc>
                <a:spcPct val="100000"/>
              </a:lnSpc>
              <a:spcBef>
                <a:spcPts val="500"/>
              </a:spcBef>
              <a:buFont typeface="Arial" panose="020B0604020202020204" pitchFamily="34" charset="0"/>
              <a:buChar char="•"/>
              <a:tabLst/>
            </a:pPr>
            <a:r>
              <a:rPr lang="en-US" dirty="0"/>
              <a:t>List Font is Calibri, 11pt</a:t>
            </a:r>
          </a:p>
        </p:txBody>
      </p:sp>
      <p:sp>
        <p:nvSpPr>
          <p:cNvPr id="6" name="Title">
            <a:extLst>
              <a:ext uri="{FF2B5EF4-FFF2-40B4-BE49-F238E27FC236}">
                <a16:creationId xmlns:a16="http://schemas.microsoft.com/office/drawing/2014/main" id="{C1C9C262-DBAD-0DF2-C87B-2ECBD64FD0DF}"/>
              </a:ext>
            </a:extLst>
          </p:cNvPr>
          <p:cNvSpPr>
            <a:spLocks noGrp="1"/>
          </p:cNvSpPr>
          <p:nvPr>
            <p:ph type="body" sz="quarter" idx="10" hasCustomPrompt="1"/>
          </p:nvPr>
        </p:nvSpPr>
        <p:spPr>
          <a:xfrm>
            <a:off x="313727" y="2861914"/>
            <a:ext cx="11528167" cy="1846659"/>
          </a:xfrm>
          <a:prstGeom prst="rect">
            <a:avLst/>
          </a:prstGeom>
        </p:spPr>
        <p:txBody>
          <a:bodyPr wrap="square" lIns="0" tIns="0" rIns="0" bIns="0">
            <a:noAutofit/>
          </a:bodyPr>
          <a:lstStyle>
            <a:lvl1pPr marL="0" indent="0">
              <a:lnSpc>
                <a:spcPct val="100000"/>
              </a:lnSpc>
              <a:spcBef>
                <a:spcPts val="0"/>
              </a:spcBef>
              <a:buNone/>
              <a:defRPr sz="6000" b="0" i="0">
                <a:solidFill>
                  <a:schemeClr val="bg1"/>
                </a:solidFill>
                <a:latin typeface="+mj-lt"/>
              </a:defRPr>
            </a:lvl1pPr>
          </a:lstStyle>
          <a:p>
            <a:pPr lvl="0"/>
            <a:r>
              <a:rPr lang="en-US" dirty="0"/>
              <a:t>Section Divider Font Is Sitka Text, 60pt in Title Case</a:t>
            </a:r>
          </a:p>
        </p:txBody>
      </p:sp>
      <p:sp>
        <p:nvSpPr>
          <p:cNvPr id="8" name="Section Header">
            <a:extLst>
              <a:ext uri="{FF2B5EF4-FFF2-40B4-BE49-F238E27FC236}">
                <a16:creationId xmlns:a16="http://schemas.microsoft.com/office/drawing/2014/main" id="{DE3FB428-5FE1-A05E-14C5-D651A2B012A4}"/>
              </a:ext>
            </a:extLst>
          </p:cNvPr>
          <p:cNvSpPr>
            <a:spLocks noGrp="1"/>
          </p:cNvSpPr>
          <p:nvPr>
            <p:ph type="body" sz="quarter" idx="12" hasCustomPrompt="1"/>
          </p:nvPr>
        </p:nvSpPr>
        <p:spPr>
          <a:xfrm>
            <a:off x="343037" y="2632309"/>
            <a:ext cx="11498857" cy="169277"/>
          </a:xfrm>
          <a:prstGeom prst="rect">
            <a:avLst/>
          </a:prstGeom>
        </p:spPr>
        <p:txBody>
          <a:bodyPr wrap="square" lIns="0" tIns="0" rIns="0" bIns="0">
            <a:noAutofit/>
          </a:bodyPr>
          <a:lstStyle>
            <a:lvl1pPr marL="0" indent="0">
              <a:lnSpc>
                <a:spcPct val="100000"/>
              </a:lnSpc>
              <a:spcBef>
                <a:spcPts val="0"/>
              </a:spcBef>
              <a:buNone/>
              <a:defRPr sz="1100" b="1">
                <a:solidFill>
                  <a:schemeClr val="accent4"/>
                </a:solidFill>
                <a:latin typeface="+mn-lt"/>
              </a:defRPr>
            </a:lvl1pPr>
          </a:lstStyle>
          <a:p>
            <a:pPr lvl="0"/>
            <a:r>
              <a:rPr lang="en-US" dirty="0"/>
              <a:t>Section Header Font is Calibri Bold, 11pt</a:t>
            </a:r>
          </a:p>
        </p:txBody>
      </p:sp>
    </p:spTree>
    <p:extLst>
      <p:ext uri="{BB962C8B-B14F-4D97-AF65-F5344CB8AC3E}">
        <p14:creationId xmlns:p14="http://schemas.microsoft.com/office/powerpoint/2010/main" val="4032502352"/>
      </p:ext>
    </p:extLst>
  </p:cSld>
  <p:clrMapOvr>
    <a:masterClrMapping/>
  </p:clrMapOvr>
  <p:extLst>
    <p:ext uri="{DCECCB84-F9BA-43D5-87BE-67443E8EF086}">
      <p15:sldGuideLst xmlns:p15="http://schemas.microsoft.com/office/powerpoint/2012/main"/>
    </p:ext>
  </p:extLst>
</p:sldLayout>
</file>

<file path=ppt/slideLayouts/slideLayout49.xml><?xml version="1.0" encoding="utf-8"?>
<p:sldLayout xmlns:a="http://schemas.openxmlformats.org/drawingml/2006/main" xmlns:r="http://schemas.openxmlformats.org/officeDocument/2006/relationships" xmlns:p="http://schemas.openxmlformats.org/presentationml/2006/main" preserve="1" userDrawn="1">
  <p:cSld name="Divider 4b">
    <p:spTree>
      <p:nvGrpSpPr>
        <p:cNvPr id="1" name=""/>
        <p:cNvGrpSpPr/>
        <p:nvPr/>
      </p:nvGrpSpPr>
      <p:grpSpPr>
        <a:xfrm>
          <a:off x="0" y="0"/>
          <a:ext cx="0" cy="0"/>
          <a:chOff x="0" y="0"/>
          <a:chExt cx="0" cy="0"/>
        </a:xfrm>
      </p:grpSpPr>
      <p:sp>
        <p:nvSpPr>
          <p:cNvPr id="16" name="Leaf Panel">
            <a:extLst>
              <a:ext uri="{FF2B5EF4-FFF2-40B4-BE49-F238E27FC236}">
                <a16:creationId xmlns:a16="http://schemas.microsoft.com/office/drawing/2014/main" id="{CAD44B85-6546-0CDC-078E-3E4A2D38EE1E}"/>
              </a:ext>
            </a:extLst>
          </p:cNvPr>
          <p:cNvSpPr/>
          <p:nvPr/>
        </p:nvSpPr>
        <p:spPr>
          <a:xfrm>
            <a:off x="0" y="355601"/>
            <a:ext cx="12192000" cy="6353548"/>
          </a:xfrm>
          <a:custGeom>
            <a:avLst/>
            <a:gdLst>
              <a:gd name="connsiteX0" fmla="*/ 12192000 w 12192000"/>
              <a:gd name="connsiteY0" fmla="*/ 0 h 6353548"/>
              <a:gd name="connsiteX1" fmla="*/ 5874258 w 12192000"/>
              <a:gd name="connsiteY1" fmla="*/ 0 h 6353548"/>
              <a:gd name="connsiteX2" fmla="*/ 0 w 12192000"/>
              <a:gd name="connsiteY2" fmla="*/ 2089797 h 6353548"/>
              <a:gd name="connsiteX3" fmla="*/ 0 w 12192000"/>
              <a:gd name="connsiteY3" fmla="*/ 6353549 h 6353548"/>
              <a:gd name="connsiteX4" fmla="*/ 12192000 w 12192000"/>
              <a:gd name="connsiteY4" fmla="*/ 6353549 h 6353548"/>
              <a:gd name="connsiteX5" fmla="*/ 12192000 w 12192000"/>
              <a:gd name="connsiteY5" fmla="*/ 0 h 63535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192000" h="6353548">
                <a:moveTo>
                  <a:pt x="12192000" y="0"/>
                </a:moveTo>
                <a:lnTo>
                  <a:pt x="5874258" y="0"/>
                </a:lnTo>
                <a:cubicBezTo>
                  <a:pt x="3653536" y="0"/>
                  <a:pt x="1596517" y="763774"/>
                  <a:pt x="0" y="2089797"/>
                </a:cubicBezTo>
                <a:lnTo>
                  <a:pt x="0" y="6353549"/>
                </a:lnTo>
                <a:lnTo>
                  <a:pt x="12192000" y="6353549"/>
                </a:lnTo>
                <a:lnTo>
                  <a:pt x="12192000" y="0"/>
                </a:lnTo>
                <a:close/>
              </a:path>
            </a:pathLst>
          </a:custGeom>
          <a:solidFill>
            <a:srgbClr val="A3D300"/>
          </a:solidFill>
          <a:ln w="12700" cap="flat">
            <a:noFill/>
            <a:prstDash val="solid"/>
            <a:miter/>
          </a:ln>
        </p:spPr>
        <p:txBody>
          <a:bodyPr rtlCol="0" anchor="ctr">
            <a:noAutofit/>
          </a:bodyPr>
          <a:lstStyle/>
          <a:p>
            <a:endParaRPr lang="en-US"/>
          </a:p>
        </p:txBody>
      </p:sp>
      <p:pic>
        <p:nvPicPr>
          <p:cNvPr id="4" name="Value Chain">
            <a:extLst>
              <a:ext uri="{FF2B5EF4-FFF2-40B4-BE49-F238E27FC236}">
                <a16:creationId xmlns:a16="http://schemas.microsoft.com/office/drawing/2014/main" id="{893DF646-78B8-AB5D-2BC2-9C44DFE30DDD}"/>
              </a:ext>
            </a:extLst>
          </p:cNvPr>
          <p:cNvPicPr>
            <a:picLocks noChangeAspect="1"/>
          </p:cNvPicPr>
          <p:nvPr userDrawn="1"/>
        </p:nvPicPr>
        <p:blipFill>
          <a:blip r:embed="rId2"/>
          <a:stretch>
            <a:fillRect/>
          </a:stretch>
        </p:blipFill>
        <p:spPr>
          <a:xfrm>
            <a:off x="0" y="6705600"/>
            <a:ext cx="12192000" cy="152400"/>
          </a:xfrm>
          <a:prstGeom prst="rect">
            <a:avLst/>
          </a:prstGeom>
        </p:spPr>
      </p:pic>
      <p:sp>
        <p:nvSpPr>
          <p:cNvPr id="14" name="Proprietary Statement">
            <a:extLst>
              <a:ext uri="{FF2B5EF4-FFF2-40B4-BE49-F238E27FC236}">
                <a16:creationId xmlns:a16="http://schemas.microsoft.com/office/drawing/2014/main" id="{7625C14A-F7AF-53A5-EB7C-35823B56B826}"/>
              </a:ext>
            </a:extLst>
          </p:cNvPr>
          <p:cNvSpPr txBox="1"/>
          <p:nvPr userDrawn="1"/>
        </p:nvSpPr>
        <p:spPr>
          <a:xfrm rot="5400000">
            <a:off x="11015684" y="1173468"/>
            <a:ext cx="1949939" cy="275129"/>
          </a:xfrm>
          <a:prstGeom prst="rect">
            <a:avLst/>
          </a:prstGeom>
          <a:noFill/>
        </p:spPr>
        <p:txBody>
          <a:bodyPr wrap="square" rtlCol="0">
            <a:noAutofit/>
          </a:bodyPr>
          <a:lstStyle/>
          <a:p>
            <a:r>
              <a:rPr lang="en-US" sz="800">
                <a:solidFill>
                  <a:schemeClr val="tx1"/>
                </a:solidFill>
              </a:rPr>
              <a:t>Proprietary business information of ADM.</a:t>
            </a:r>
          </a:p>
        </p:txBody>
      </p:sp>
      <p:sp>
        <p:nvSpPr>
          <p:cNvPr id="15" name="Page Number">
            <a:extLst>
              <a:ext uri="{FF2B5EF4-FFF2-40B4-BE49-F238E27FC236}">
                <a16:creationId xmlns:a16="http://schemas.microsoft.com/office/drawing/2014/main" id="{3B920DFC-2946-1EBC-215C-9B9532839FB2}"/>
              </a:ext>
            </a:extLst>
          </p:cNvPr>
          <p:cNvSpPr txBox="1"/>
          <p:nvPr userDrawn="1"/>
        </p:nvSpPr>
        <p:spPr>
          <a:xfrm>
            <a:off x="11725057" y="76801"/>
            <a:ext cx="583933" cy="153888"/>
          </a:xfrm>
          <a:prstGeom prst="rect">
            <a:avLst/>
          </a:prstGeom>
          <a:noFill/>
        </p:spPr>
        <p:txBody>
          <a:bodyPr wrap="square" lIns="0" tIns="0" rIns="0" bIns="0" rtlCol="0" anchor="ctr" anchorCtr="0">
            <a:noAutofit/>
          </a:bodyPr>
          <a:lstStyle/>
          <a:p>
            <a:pPr algn="ctr"/>
            <a:fld id="{B49023F9-1F1A-4EC8-9204-C35E5AB6C15C}" type="slidenum">
              <a:rPr lang="en-US" sz="1000" smtClean="0">
                <a:solidFill>
                  <a:srgbClr val="012169"/>
                </a:solidFill>
                <a:latin typeface="+mj-lt"/>
              </a:rPr>
              <a:pPr algn="ctr"/>
              <a:t>‹#›</a:t>
            </a:fld>
            <a:endParaRPr lang="en-US" sz="1000">
              <a:solidFill>
                <a:srgbClr val="012169"/>
              </a:solidFill>
              <a:latin typeface="+mj-lt"/>
            </a:endParaRPr>
          </a:p>
        </p:txBody>
      </p:sp>
      <p:sp>
        <p:nvSpPr>
          <p:cNvPr id="3" name="Copy">
            <a:extLst>
              <a:ext uri="{FF2B5EF4-FFF2-40B4-BE49-F238E27FC236}">
                <a16:creationId xmlns:a16="http://schemas.microsoft.com/office/drawing/2014/main" id="{37370537-9657-F362-8A87-ACF8347B21FD}"/>
              </a:ext>
            </a:extLst>
          </p:cNvPr>
          <p:cNvSpPr>
            <a:spLocks noGrp="1"/>
          </p:cNvSpPr>
          <p:nvPr>
            <p:ph type="body" sz="quarter" idx="35" hasCustomPrompt="1"/>
          </p:nvPr>
        </p:nvSpPr>
        <p:spPr>
          <a:xfrm>
            <a:off x="348899" y="4845082"/>
            <a:ext cx="11498857" cy="1007968"/>
          </a:xfrm>
          <a:prstGeom prst="rect">
            <a:avLst/>
          </a:prstGeom>
        </p:spPr>
        <p:txBody>
          <a:bodyPr wrap="square" lIns="0" tIns="0" rIns="0" bIns="0" anchor="t">
            <a:noAutofit/>
          </a:bodyPr>
          <a:lstStyle>
            <a:lvl1pPr marL="0" indent="0">
              <a:lnSpc>
                <a:spcPct val="100000"/>
              </a:lnSpc>
              <a:spcBef>
                <a:spcPts val="0"/>
              </a:spcBef>
              <a:buFont typeface="Arial" panose="020B0604020202020204" pitchFamily="34" charset="0"/>
              <a:buNone/>
              <a:defRPr sz="2000" b="1" i="0">
                <a:solidFill>
                  <a:schemeClr val="tx1"/>
                </a:solidFill>
                <a:latin typeface="+mn-lt"/>
                <a:cs typeface="Calibri" panose="020F0502020204030204" pitchFamily="34" charset="0"/>
              </a:defRPr>
            </a:lvl1pPr>
            <a:lvl2pPr marL="346075" indent="-171450">
              <a:lnSpc>
                <a:spcPct val="100000"/>
              </a:lnSpc>
              <a:buFont typeface="Courier New" panose="02070309020205020404" pitchFamily="49" charset="0"/>
              <a:buChar char="o"/>
              <a:defRPr kumimoji="0" lang="en-US" sz="1100" b="1" i="0" u="none" strike="noStrike" kern="1200" cap="none" spc="0" normalizeH="0" baseline="0" dirty="0" smtClean="0">
                <a:ln>
                  <a:noFill/>
                </a:ln>
                <a:solidFill>
                  <a:schemeClr val="tx1"/>
                </a:solidFill>
                <a:effectLst/>
                <a:uLnTx/>
                <a:uFillTx/>
                <a:latin typeface="+mn-lt"/>
                <a:ea typeface="Verdana" panose="020B0604030504040204" pitchFamily="34" charset="0"/>
                <a:cs typeface="Calibri" panose="020F0502020204030204" pitchFamily="34" charset="0"/>
              </a:defRPr>
            </a:lvl2pPr>
            <a:lvl3pPr marL="520700" indent="-171450">
              <a:lnSpc>
                <a:spcPct val="100000"/>
              </a:lnSpc>
              <a:buFont typeface="Wingdings" pitchFamily="2" charset="2"/>
              <a:buChar char="§"/>
              <a:defRPr kumimoji="0" lang="en-US" sz="1100" b="0" i="0" u="none" strike="noStrike" kern="1200" cap="none" spc="0" normalizeH="0" baseline="0" dirty="0" smtClean="0">
                <a:ln>
                  <a:noFill/>
                </a:ln>
                <a:solidFill>
                  <a:schemeClr val="tx1"/>
                </a:solidFill>
                <a:effectLst/>
                <a:uLnTx/>
                <a:uFillTx/>
                <a:latin typeface="+mn-lt"/>
                <a:ea typeface="Verdana" panose="020B0604030504040204" pitchFamily="34" charset="0"/>
                <a:cs typeface="Calibri" panose="020F0502020204030204" pitchFamily="34" charset="0"/>
              </a:defRPr>
            </a:lvl3pPr>
            <a:lvl4pPr marL="682625" indent="-171450">
              <a:lnSpc>
                <a:spcPct val="100000"/>
              </a:lnSpc>
              <a:defRPr kumimoji="0" lang="en-US" sz="1100" b="0" i="0" u="none" strike="noStrike" kern="1200" cap="none" spc="0" normalizeH="0" baseline="0" dirty="0">
                <a:ln>
                  <a:noFill/>
                </a:ln>
                <a:solidFill>
                  <a:schemeClr val="tx1"/>
                </a:solidFill>
                <a:effectLst/>
                <a:uLnTx/>
                <a:uFillTx/>
                <a:latin typeface="+mn-lt"/>
                <a:ea typeface="Verdana" panose="020B0604030504040204" pitchFamily="34" charset="0"/>
                <a:cs typeface="Calibri" panose="020F0502020204030204" pitchFamily="34" charset="0"/>
              </a:defRPr>
            </a:lvl4pPr>
          </a:lstStyle>
          <a:p>
            <a:pPr lvl="0"/>
            <a:r>
              <a:rPr lang="en-US" dirty="0"/>
              <a:t>Text font is Calibri Bold, 20pt</a:t>
            </a:r>
          </a:p>
          <a:p>
            <a:pPr marL="290513" lvl="1" indent="-115888" algn="l" defTabSz="914400" rtl="0" eaLnBrk="1" latinLnBrk="0" hangingPunct="1">
              <a:lnSpc>
                <a:spcPct val="100000"/>
              </a:lnSpc>
              <a:spcBef>
                <a:spcPts val="500"/>
              </a:spcBef>
              <a:buFont typeface="Courier New" panose="02070309020205020404" pitchFamily="49" charset="0"/>
              <a:buChar char="o"/>
              <a:tabLst/>
            </a:pPr>
            <a:r>
              <a:rPr lang="en-US" dirty="0"/>
              <a:t>List Font is Calibri Bold, 11pt</a:t>
            </a:r>
          </a:p>
          <a:p>
            <a:pPr marL="465138" lvl="2" indent="-115888" algn="l" defTabSz="914400" rtl="0" eaLnBrk="1" latinLnBrk="0" hangingPunct="1">
              <a:lnSpc>
                <a:spcPct val="100000"/>
              </a:lnSpc>
              <a:spcBef>
                <a:spcPts val="500"/>
              </a:spcBef>
              <a:buFont typeface="Wingdings" pitchFamily="2" charset="2"/>
              <a:buChar char="§"/>
              <a:tabLst/>
            </a:pPr>
            <a:r>
              <a:rPr lang="en-US" dirty="0"/>
              <a:t>List Font is Calibri, 11pt</a:t>
            </a:r>
          </a:p>
          <a:p>
            <a:pPr marL="628650" lvl="3" indent="-117475" algn="l" defTabSz="914400" rtl="0" eaLnBrk="1" latinLnBrk="0" hangingPunct="1">
              <a:lnSpc>
                <a:spcPct val="100000"/>
              </a:lnSpc>
              <a:spcBef>
                <a:spcPts val="500"/>
              </a:spcBef>
              <a:buFont typeface="Arial" panose="020B0604020202020204" pitchFamily="34" charset="0"/>
              <a:buChar char="•"/>
              <a:tabLst/>
            </a:pPr>
            <a:r>
              <a:rPr lang="en-US" dirty="0"/>
              <a:t>List Font is Calibri, 11pt</a:t>
            </a:r>
          </a:p>
        </p:txBody>
      </p:sp>
      <p:sp>
        <p:nvSpPr>
          <p:cNvPr id="6" name="Title">
            <a:extLst>
              <a:ext uri="{FF2B5EF4-FFF2-40B4-BE49-F238E27FC236}">
                <a16:creationId xmlns:a16="http://schemas.microsoft.com/office/drawing/2014/main" id="{C1C9C262-DBAD-0DF2-C87B-2ECBD64FD0DF}"/>
              </a:ext>
            </a:extLst>
          </p:cNvPr>
          <p:cNvSpPr>
            <a:spLocks noGrp="1"/>
          </p:cNvSpPr>
          <p:nvPr>
            <p:ph type="body" sz="quarter" idx="10" hasCustomPrompt="1"/>
          </p:nvPr>
        </p:nvSpPr>
        <p:spPr>
          <a:xfrm>
            <a:off x="313727" y="2861914"/>
            <a:ext cx="11528167" cy="1846659"/>
          </a:xfrm>
          <a:prstGeom prst="rect">
            <a:avLst/>
          </a:prstGeom>
        </p:spPr>
        <p:txBody>
          <a:bodyPr wrap="square" lIns="0" tIns="0" rIns="0" bIns="0">
            <a:noAutofit/>
          </a:bodyPr>
          <a:lstStyle>
            <a:lvl1pPr marL="0" indent="0">
              <a:lnSpc>
                <a:spcPct val="100000"/>
              </a:lnSpc>
              <a:spcBef>
                <a:spcPts val="0"/>
              </a:spcBef>
              <a:buNone/>
              <a:defRPr sz="6000" b="0" i="0">
                <a:solidFill>
                  <a:schemeClr val="tx1"/>
                </a:solidFill>
                <a:latin typeface="+mj-lt"/>
              </a:defRPr>
            </a:lvl1pPr>
          </a:lstStyle>
          <a:p>
            <a:pPr lvl="0"/>
            <a:r>
              <a:rPr lang="en-US" dirty="0"/>
              <a:t>Section Divider Font Is Sitka Text, 60pt in Title Case</a:t>
            </a:r>
          </a:p>
        </p:txBody>
      </p:sp>
      <p:sp>
        <p:nvSpPr>
          <p:cNvPr id="8" name="Section Header">
            <a:extLst>
              <a:ext uri="{FF2B5EF4-FFF2-40B4-BE49-F238E27FC236}">
                <a16:creationId xmlns:a16="http://schemas.microsoft.com/office/drawing/2014/main" id="{DE3FB428-5FE1-A05E-14C5-D651A2B012A4}"/>
              </a:ext>
            </a:extLst>
          </p:cNvPr>
          <p:cNvSpPr>
            <a:spLocks noGrp="1"/>
          </p:cNvSpPr>
          <p:nvPr>
            <p:ph type="body" sz="quarter" idx="12" hasCustomPrompt="1"/>
          </p:nvPr>
        </p:nvSpPr>
        <p:spPr>
          <a:xfrm>
            <a:off x="343037" y="2632309"/>
            <a:ext cx="11498857" cy="169277"/>
          </a:xfrm>
          <a:prstGeom prst="rect">
            <a:avLst/>
          </a:prstGeom>
        </p:spPr>
        <p:txBody>
          <a:bodyPr wrap="square" lIns="0" tIns="0" rIns="0" bIns="0">
            <a:noAutofit/>
          </a:bodyPr>
          <a:lstStyle>
            <a:lvl1pPr marL="0" indent="0">
              <a:lnSpc>
                <a:spcPct val="100000"/>
              </a:lnSpc>
              <a:spcBef>
                <a:spcPts val="0"/>
              </a:spcBef>
              <a:buNone/>
              <a:defRPr sz="1100" b="1">
                <a:solidFill>
                  <a:schemeClr val="tx1"/>
                </a:solidFill>
                <a:latin typeface="+mn-lt"/>
              </a:defRPr>
            </a:lvl1pPr>
          </a:lstStyle>
          <a:p>
            <a:pPr lvl="0"/>
            <a:r>
              <a:rPr lang="en-US" dirty="0"/>
              <a:t>Section Header Font is Calibri Bold, 11pt</a:t>
            </a:r>
          </a:p>
        </p:txBody>
      </p:sp>
    </p:spTree>
    <p:extLst>
      <p:ext uri="{BB962C8B-B14F-4D97-AF65-F5344CB8AC3E}">
        <p14:creationId xmlns:p14="http://schemas.microsoft.com/office/powerpoint/2010/main" val="1800083506"/>
      </p:ext>
    </p:extLst>
  </p:cSld>
  <p:clrMapOvr>
    <a:masterClrMapping/>
  </p:clrMapOvr>
  <p:extLst>
    <p:ext uri="{DCECCB84-F9BA-43D5-87BE-67443E8EF086}">
      <p15:sldGuideLst xmlns:p15="http://schemas.microsoft.com/office/powerpoint/2012/main"/>
    </p:ext>
  </p:extLst>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Cover 2d">
    <p:spTree>
      <p:nvGrpSpPr>
        <p:cNvPr id="1" name=""/>
        <p:cNvGrpSpPr/>
        <p:nvPr/>
      </p:nvGrpSpPr>
      <p:grpSpPr>
        <a:xfrm>
          <a:off x="0" y="0"/>
          <a:ext cx="0" cy="0"/>
          <a:chOff x="0" y="0"/>
          <a:chExt cx="0" cy="0"/>
        </a:xfrm>
      </p:grpSpPr>
      <p:pic>
        <p:nvPicPr>
          <p:cNvPr id="7" name="Value Chain">
            <a:extLst>
              <a:ext uri="{FF2B5EF4-FFF2-40B4-BE49-F238E27FC236}">
                <a16:creationId xmlns:a16="http://schemas.microsoft.com/office/drawing/2014/main" id="{9DAC92E3-B674-9DC6-F5C5-86D905742A1A}"/>
              </a:ext>
            </a:extLst>
          </p:cNvPr>
          <p:cNvPicPr>
            <a:picLocks noChangeAspect="1"/>
          </p:cNvPicPr>
          <p:nvPr userDrawn="1"/>
        </p:nvPicPr>
        <p:blipFill>
          <a:blip r:embed="rId2"/>
          <a:stretch>
            <a:fillRect/>
          </a:stretch>
        </p:blipFill>
        <p:spPr>
          <a:xfrm>
            <a:off x="0" y="6705600"/>
            <a:ext cx="12192000" cy="152400"/>
          </a:xfrm>
          <a:prstGeom prst="rect">
            <a:avLst/>
          </a:prstGeom>
        </p:spPr>
      </p:pic>
      <p:pic>
        <p:nvPicPr>
          <p:cNvPr id="9" name="ADM Logo" descr="A green and blue logo&#10;&#10;AI-generated content may be incorrect.">
            <a:extLst>
              <a:ext uri="{FF2B5EF4-FFF2-40B4-BE49-F238E27FC236}">
                <a16:creationId xmlns:a16="http://schemas.microsoft.com/office/drawing/2014/main" id="{AF6ECD4C-1FF0-7308-8CD6-DD6DDC02D265}"/>
              </a:ext>
            </a:extLst>
          </p:cNvPr>
          <p:cNvPicPr>
            <a:picLocks noChangeAspect="1"/>
          </p:cNvPicPr>
          <p:nvPr userDrawn="1"/>
        </p:nvPicPr>
        <p:blipFill>
          <a:blip r:embed="rId3"/>
          <a:stretch>
            <a:fillRect/>
          </a:stretch>
        </p:blipFill>
        <p:spPr>
          <a:xfrm>
            <a:off x="10201177" y="744423"/>
            <a:ext cx="1296341" cy="967419"/>
          </a:xfrm>
          <a:prstGeom prst="rect">
            <a:avLst/>
          </a:prstGeom>
        </p:spPr>
      </p:pic>
      <p:sp>
        <p:nvSpPr>
          <p:cNvPr id="18" name="Shape Fill">
            <a:extLst>
              <a:ext uri="{FF2B5EF4-FFF2-40B4-BE49-F238E27FC236}">
                <a16:creationId xmlns:a16="http://schemas.microsoft.com/office/drawing/2014/main" id="{935CBF01-E448-095A-71E3-25806029DA3D}"/>
              </a:ext>
            </a:extLst>
          </p:cNvPr>
          <p:cNvSpPr/>
          <p:nvPr/>
        </p:nvSpPr>
        <p:spPr>
          <a:xfrm>
            <a:off x="0" y="506213"/>
            <a:ext cx="7832965" cy="5700250"/>
          </a:xfrm>
          <a:custGeom>
            <a:avLst/>
            <a:gdLst>
              <a:gd name="connsiteX0" fmla="*/ 7610413 w 7832965"/>
              <a:gd name="connsiteY0" fmla="*/ 0 h 5700250"/>
              <a:gd name="connsiteX1" fmla="*/ 3357453 w 7832965"/>
              <a:gd name="connsiteY1" fmla="*/ 0 h 5700250"/>
              <a:gd name="connsiteX2" fmla="*/ 3331472 w 7832965"/>
              <a:gd name="connsiteY2" fmla="*/ 127 h 5700250"/>
              <a:gd name="connsiteX3" fmla="*/ 2782078 w 7832965"/>
              <a:gd name="connsiteY3" fmla="*/ 127 h 5700250"/>
              <a:gd name="connsiteX4" fmla="*/ 1690513 w 7832965"/>
              <a:gd name="connsiteY4" fmla="*/ 125670 h 5700250"/>
              <a:gd name="connsiteX5" fmla="*/ 687155 w 7832965"/>
              <a:gd name="connsiteY5" fmla="*/ 486465 h 5700250"/>
              <a:gd name="connsiteX6" fmla="*/ 0 w 7832965"/>
              <a:gd name="connsiteY6" fmla="*/ 901606 h 5700250"/>
              <a:gd name="connsiteX7" fmla="*/ 0 w 7832965"/>
              <a:gd name="connsiteY7" fmla="*/ 5700250 h 5700250"/>
              <a:gd name="connsiteX8" fmla="*/ 2656104 w 7832965"/>
              <a:gd name="connsiteY8" fmla="*/ 5700250 h 5700250"/>
              <a:gd name="connsiteX9" fmla="*/ 3747669 w 7832965"/>
              <a:gd name="connsiteY9" fmla="*/ 5574707 h 5700250"/>
              <a:gd name="connsiteX10" fmla="*/ 4751027 w 7832965"/>
              <a:gd name="connsiteY10" fmla="*/ 5213913 h 5700250"/>
              <a:gd name="connsiteX11" fmla="*/ 5744373 w 7832965"/>
              <a:gd name="connsiteY11" fmla="*/ 4546037 h 5700250"/>
              <a:gd name="connsiteX12" fmla="*/ 5751090 w 7832965"/>
              <a:gd name="connsiteY12" fmla="*/ 4540083 h 5700250"/>
              <a:gd name="connsiteX13" fmla="*/ 5884034 w 7832965"/>
              <a:gd name="connsiteY13" fmla="*/ 4422014 h 5700250"/>
              <a:gd name="connsiteX14" fmla="*/ 5884034 w 7832965"/>
              <a:gd name="connsiteY14" fmla="*/ 4411373 h 5700250"/>
              <a:gd name="connsiteX15" fmla="*/ 6786892 w 7832965"/>
              <a:gd name="connsiteY15" fmla="*/ 2996445 h 5700250"/>
              <a:gd name="connsiteX16" fmla="*/ 6982062 w 7832965"/>
              <a:gd name="connsiteY16" fmla="*/ 2485530 h 5700250"/>
              <a:gd name="connsiteX17" fmla="*/ 6992455 w 7832965"/>
              <a:gd name="connsiteY17" fmla="*/ 2459433 h 5700250"/>
              <a:gd name="connsiteX18" fmla="*/ 7819398 w 7832965"/>
              <a:gd name="connsiteY18" fmla="*/ 294793 h 5700250"/>
              <a:gd name="connsiteX19" fmla="*/ 7610413 w 7832965"/>
              <a:gd name="connsiteY19" fmla="*/ 0 h 5700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832965" h="5700250">
                <a:moveTo>
                  <a:pt x="7610413" y="0"/>
                </a:moveTo>
                <a:lnTo>
                  <a:pt x="3357453" y="0"/>
                </a:lnTo>
                <a:cubicBezTo>
                  <a:pt x="3348835" y="0"/>
                  <a:pt x="3340217" y="127"/>
                  <a:pt x="3331472" y="127"/>
                </a:cubicBezTo>
                <a:lnTo>
                  <a:pt x="2782078" y="127"/>
                </a:lnTo>
                <a:cubicBezTo>
                  <a:pt x="2412773" y="127"/>
                  <a:pt x="2045496" y="42312"/>
                  <a:pt x="1690513" y="125670"/>
                </a:cubicBezTo>
                <a:cubicBezTo>
                  <a:pt x="1342626" y="207254"/>
                  <a:pt x="1005005" y="328617"/>
                  <a:pt x="687155" y="486465"/>
                </a:cubicBezTo>
                <a:cubicBezTo>
                  <a:pt x="441670" y="604660"/>
                  <a:pt x="211774" y="743759"/>
                  <a:pt x="0" y="901606"/>
                </a:cubicBezTo>
                <a:lnTo>
                  <a:pt x="0" y="5700250"/>
                </a:lnTo>
                <a:lnTo>
                  <a:pt x="2656104" y="5700250"/>
                </a:lnTo>
                <a:cubicBezTo>
                  <a:pt x="3025408" y="5700250"/>
                  <a:pt x="3392685" y="5658065"/>
                  <a:pt x="3747669" y="5574707"/>
                </a:cubicBezTo>
                <a:cubicBezTo>
                  <a:pt x="4095555" y="5493123"/>
                  <a:pt x="4433176" y="5371760"/>
                  <a:pt x="4751027" y="5213913"/>
                </a:cubicBezTo>
                <a:cubicBezTo>
                  <a:pt x="5120331" y="5036049"/>
                  <a:pt x="5454531" y="4811313"/>
                  <a:pt x="5744373" y="4546037"/>
                </a:cubicBezTo>
                <a:cubicBezTo>
                  <a:pt x="5746654" y="4544137"/>
                  <a:pt x="5748935" y="4542110"/>
                  <a:pt x="5751090" y="4540083"/>
                </a:cubicBezTo>
                <a:lnTo>
                  <a:pt x="5884034" y="4422014"/>
                </a:lnTo>
                <a:lnTo>
                  <a:pt x="5884034" y="4411373"/>
                </a:lnTo>
                <a:cubicBezTo>
                  <a:pt x="6275771" y="4015487"/>
                  <a:pt x="6579173" y="3540297"/>
                  <a:pt x="6786892" y="2996445"/>
                </a:cubicBezTo>
                <a:lnTo>
                  <a:pt x="6982062" y="2485530"/>
                </a:lnTo>
                <a:cubicBezTo>
                  <a:pt x="6985484" y="2476789"/>
                  <a:pt x="6989033" y="2468301"/>
                  <a:pt x="6992455" y="2459433"/>
                </a:cubicBezTo>
                <a:lnTo>
                  <a:pt x="7819398" y="294793"/>
                </a:lnTo>
                <a:cubicBezTo>
                  <a:pt x="7872627" y="155567"/>
                  <a:pt x="7762241" y="0"/>
                  <a:pt x="7610413" y="0"/>
                </a:cubicBezTo>
                <a:close/>
              </a:path>
            </a:pathLst>
          </a:custGeom>
          <a:solidFill>
            <a:schemeClr val="accent4"/>
          </a:solidFill>
          <a:ln w="12669" cap="flat">
            <a:noFill/>
            <a:prstDash val="solid"/>
            <a:miter/>
          </a:ln>
        </p:spPr>
        <p:txBody>
          <a:bodyPr rtlCol="0" anchor="ctr">
            <a:noAutofit/>
          </a:bodyPr>
          <a:lstStyle/>
          <a:p>
            <a:endParaRPr lang="en-US"/>
          </a:p>
        </p:txBody>
      </p:sp>
      <p:sp>
        <p:nvSpPr>
          <p:cNvPr id="16" name="Image PH">
            <a:extLst>
              <a:ext uri="{FF2B5EF4-FFF2-40B4-BE49-F238E27FC236}">
                <a16:creationId xmlns:a16="http://schemas.microsoft.com/office/drawing/2014/main" id="{0DF2FA53-B692-0932-81A9-3639F497FC5F}"/>
              </a:ext>
            </a:extLst>
          </p:cNvPr>
          <p:cNvSpPr>
            <a:spLocks noGrp="1"/>
          </p:cNvSpPr>
          <p:nvPr>
            <p:ph type="pic" sz="quarter" idx="14"/>
          </p:nvPr>
        </p:nvSpPr>
        <p:spPr>
          <a:xfrm>
            <a:off x="-1" y="913842"/>
            <a:ext cx="7252622" cy="4911654"/>
          </a:xfrm>
          <a:custGeom>
            <a:avLst/>
            <a:gdLst>
              <a:gd name="connsiteX0" fmla="*/ 2780222 w 7252622"/>
              <a:gd name="connsiteY0" fmla="*/ 0 h 4911654"/>
              <a:gd name="connsiteX1" fmla="*/ 7030217 w 7252622"/>
              <a:gd name="connsiteY1" fmla="*/ 0 h 4911654"/>
              <a:gd name="connsiteX2" fmla="*/ 7239063 w 7252622"/>
              <a:gd name="connsiteY2" fmla="*/ 294976 h 4911654"/>
              <a:gd name="connsiteX3" fmla="*/ 6412671 w 7252622"/>
              <a:gd name="connsiteY3" fmla="*/ 2460961 h 4911654"/>
              <a:gd name="connsiteX4" fmla="*/ 5484453 w 7252622"/>
              <a:gd name="connsiteY4" fmla="*/ 3850148 h 4911654"/>
              <a:gd name="connsiteX5" fmla="*/ 5484453 w 7252622"/>
              <a:gd name="connsiteY5" fmla="*/ 3850781 h 4911654"/>
              <a:gd name="connsiteX6" fmla="*/ 5477108 w 7252622"/>
              <a:gd name="connsiteY6" fmla="*/ 3857246 h 4911654"/>
              <a:gd name="connsiteX7" fmla="*/ 4573966 w 7252622"/>
              <a:gd name="connsiteY7" fmla="*/ 4465451 h 4911654"/>
              <a:gd name="connsiteX8" fmla="*/ 2654332 w 7252622"/>
              <a:gd name="connsiteY8" fmla="*/ 4911654 h 4911654"/>
              <a:gd name="connsiteX9" fmla="*/ 2475502 w 7252622"/>
              <a:gd name="connsiteY9" fmla="*/ 4911654 h 4911654"/>
              <a:gd name="connsiteX10" fmla="*/ 0 w 7252622"/>
              <a:gd name="connsiteY10" fmla="*/ 4911654 h 4911654"/>
              <a:gd name="connsiteX11" fmla="*/ 0 w 7252622"/>
              <a:gd name="connsiteY11" fmla="*/ 1015999 h 4911654"/>
              <a:gd name="connsiteX12" fmla="*/ 860587 w 7252622"/>
              <a:gd name="connsiteY12" fmla="*/ 446203 h 4911654"/>
              <a:gd name="connsiteX13" fmla="*/ 2780222 w 7252622"/>
              <a:gd name="connsiteY13" fmla="*/ 0 h 49116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252622" h="4911654">
                <a:moveTo>
                  <a:pt x="2780222" y="0"/>
                </a:moveTo>
                <a:lnTo>
                  <a:pt x="7030217" y="0"/>
                </a:lnTo>
                <a:cubicBezTo>
                  <a:pt x="7181944" y="0"/>
                  <a:pt x="7292256" y="155664"/>
                  <a:pt x="7239063" y="294976"/>
                </a:cubicBezTo>
                <a:lnTo>
                  <a:pt x="6412671" y="2460961"/>
                </a:lnTo>
                <a:cubicBezTo>
                  <a:pt x="6199266" y="3020489"/>
                  <a:pt x="5881375" y="3483044"/>
                  <a:pt x="5484453" y="3850148"/>
                </a:cubicBezTo>
                <a:lnTo>
                  <a:pt x="5484453" y="3850781"/>
                </a:lnTo>
                <a:cubicBezTo>
                  <a:pt x="5482047" y="3852936"/>
                  <a:pt x="5479514" y="3855091"/>
                  <a:pt x="5477108" y="3857246"/>
                </a:cubicBezTo>
                <a:cubicBezTo>
                  <a:pt x="5209370" y="4103418"/>
                  <a:pt x="4905536" y="4305731"/>
                  <a:pt x="4573966" y="4465451"/>
                </a:cubicBezTo>
                <a:cubicBezTo>
                  <a:pt x="3994922" y="4753455"/>
                  <a:pt x="3341535" y="4911654"/>
                  <a:pt x="2654332" y="4911654"/>
                </a:cubicBezTo>
                <a:cubicBezTo>
                  <a:pt x="2654332" y="4911654"/>
                  <a:pt x="2475502" y="4911654"/>
                  <a:pt x="2475502" y="4911654"/>
                </a:cubicBezTo>
                <a:lnTo>
                  <a:pt x="0" y="4911654"/>
                </a:lnTo>
                <a:lnTo>
                  <a:pt x="0" y="1015999"/>
                </a:lnTo>
                <a:cubicBezTo>
                  <a:pt x="257226" y="787193"/>
                  <a:pt x="546368" y="597557"/>
                  <a:pt x="860587" y="446203"/>
                </a:cubicBezTo>
                <a:cubicBezTo>
                  <a:pt x="1439631" y="158199"/>
                  <a:pt x="2093018" y="0"/>
                  <a:pt x="2780222" y="0"/>
                </a:cubicBezTo>
                <a:close/>
              </a:path>
            </a:pathLst>
          </a:custGeom>
          <a:pattFill prst="pct20">
            <a:fgClr>
              <a:schemeClr val="accent1"/>
            </a:fgClr>
            <a:bgClr>
              <a:schemeClr val="bg1"/>
            </a:bgClr>
          </a:pattFill>
        </p:spPr>
        <p:txBody>
          <a:bodyPr wrap="square" anchor="ctr">
            <a:noAutofit/>
          </a:bodyPr>
          <a:lstStyle>
            <a:lvl1pPr marL="0" indent="0" algn="ctr">
              <a:buNone/>
              <a:defRPr b="1"/>
            </a:lvl1pPr>
          </a:lstStyle>
          <a:p>
            <a:r>
              <a:rPr lang="en-US"/>
              <a:t>Click icon to add picture</a:t>
            </a:r>
          </a:p>
        </p:txBody>
      </p:sp>
      <p:sp>
        <p:nvSpPr>
          <p:cNvPr id="2" name="Date">
            <a:extLst>
              <a:ext uri="{FF2B5EF4-FFF2-40B4-BE49-F238E27FC236}">
                <a16:creationId xmlns:a16="http://schemas.microsoft.com/office/drawing/2014/main" id="{251A868C-1562-9510-57EE-DE6088646E8E}"/>
              </a:ext>
            </a:extLst>
          </p:cNvPr>
          <p:cNvSpPr>
            <a:spLocks noGrp="1"/>
          </p:cNvSpPr>
          <p:nvPr>
            <p:ph type="body" sz="quarter" idx="13" hasCustomPrompt="1"/>
          </p:nvPr>
        </p:nvSpPr>
        <p:spPr>
          <a:xfrm>
            <a:off x="7319962" y="5773738"/>
            <a:ext cx="4129193" cy="246221"/>
          </a:xfrm>
          <a:prstGeom prst="rect">
            <a:avLst/>
          </a:prstGeom>
        </p:spPr>
        <p:txBody>
          <a:bodyPr wrap="square" lIns="0" tIns="0" rIns="0" bIns="0">
            <a:noAutofit/>
          </a:bodyPr>
          <a:lstStyle>
            <a:lvl1pPr marL="0" indent="0">
              <a:lnSpc>
                <a:spcPct val="100000"/>
              </a:lnSpc>
              <a:spcBef>
                <a:spcPts val="0"/>
              </a:spcBef>
              <a:buNone/>
              <a:defRPr sz="1600">
                <a:latin typeface="+mn-lt"/>
              </a:defRPr>
            </a:lvl1pPr>
          </a:lstStyle>
          <a:p>
            <a:pPr lvl="0"/>
            <a:r>
              <a:rPr lang="en-US"/>
              <a:t>Date Font is Calibri, 16pt</a:t>
            </a:r>
          </a:p>
        </p:txBody>
      </p:sp>
      <p:sp>
        <p:nvSpPr>
          <p:cNvPr id="3" name="Title">
            <a:extLst>
              <a:ext uri="{FF2B5EF4-FFF2-40B4-BE49-F238E27FC236}">
                <a16:creationId xmlns:a16="http://schemas.microsoft.com/office/drawing/2014/main" id="{A00D5AC5-69EA-B3C0-924B-3BBA929F804A}"/>
              </a:ext>
            </a:extLst>
          </p:cNvPr>
          <p:cNvSpPr>
            <a:spLocks noGrp="1"/>
          </p:cNvSpPr>
          <p:nvPr>
            <p:ph type="body" sz="quarter" idx="32" hasCustomPrompt="1"/>
          </p:nvPr>
        </p:nvSpPr>
        <p:spPr>
          <a:xfrm>
            <a:off x="7319962" y="3830717"/>
            <a:ext cx="4129193" cy="1699274"/>
          </a:xfrm>
          <a:prstGeom prst="rect">
            <a:avLst/>
          </a:prstGeom>
        </p:spPr>
        <p:txBody>
          <a:bodyPr wrap="square" lIns="0" tIns="0" rIns="0" bIns="0">
            <a:noAutofit/>
          </a:bodyPr>
          <a:lstStyle>
            <a:lvl1pPr marL="0" indent="0">
              <a:lnSpc>
                <a:spcPct val="100000"/>
              </a:lnSpc>
              <a:spcBef>
                <a:spcPts val="0"/>
              </a:spcBef>
              <a:buNone/>
              <a:defRPr sz="3600" b="1" i="0">
                <a:solidFill>
                  <a:srgbClr val="012169"/>
                </a:solidFill>
                <a:latin typeface="+mj-lt"/>
              </a:defRPr>
            </a:lvl1pPr>
          </a:lstStyle>
          <a:p>
            <a:pPr lvl="0"/>
            <a:r>
              <a:rPr lang="en-US"/>
              <a:t>Title Font is Sitka Text Bold, </a:t>
            </a:r>
            <a:br>
              <a:rPr lang="en-US"/>
            </a:br>
            <a:r>
              <a:rPr lang="en-US"/>
              <a:t>36pt in Title Case</a:t>
            </a:r>
          </a:p>
        </p:txBody>
      </p:sp>
      <p:sp>
        <p:nvSpPr>
          <p:cNvPr id="4" name="Section Header">
            <a:extLst>
              <a:ext uri="{FF2B5EF4-FFF2-40B4-BE49-F238E27FC236}">
                <a16:creationId xmlns:a16="http://schemas.microsoft.com/office/drawing/2014/main" id="{BDFEAA1F-3018-BF7B-52DF-091D95C7A93A}"/>
              </a:ext>
            </a:extLst>
          </p:cNvPr>
          <p:cNvSpPr>
            <a:spLocks noGrp="1"/>
          </p:cNvSpPr>
          <p:nvPr>
            <p:ph type="body" sz="quarter" idx="33" hasCustomPrompt="1"/>
          </p:nvPr>
        </p:nvSpPr>
        <p:spPr>
          <a:xfrm>
            <a:off x="7319962" y="3613174"/>
            <a:ext cx="4129193" cy="169277"/>
          </a:xfrm>
          <a:prstGeom prst="rect">
            <a:avLst/>
          </a:prstGeom>
        </p:spPr>
        <p:txBody>
          <a:bodyPr lIns="0" tIns="0" rIns="0" bIns="0">
            <a:noAutofit/>
          </a:bodyPr>
          <a:lstStyle>
            <a:lvl1pPr marL="0" indent="0">
              <a:lnSpc>
                <a:spcPct val="100000"/>
              </a:lnSpc>
              <a:spcBef>
                <a:spcPts val="0"/>
              </a:spcBef>
              <a:buNone/>
              <a:defRPr sz="1100" b="1">
                <a:solidFill>
                  <a:srgbClr val="DC582A"/>
                </a:solidFill>
                <a:latin typeface="+mn-lt"/>
              </a:defRPr>
            </a:lvl1pPr>
          </a:lstStyle>
          <a:p>
            <a:pPr lvl="0"/>
            <a:r>
              <a:rPr lang="en-US" dirty="0"/>
              <a:t>Section Header Font is Calibri Bold, 11pt</a:t>
            </a:r>
          </a:p>
        </p:txBody>
      </p:sp>
    </p:spTree>
    <p:extLst>
      <p:ext uri="{BB962C8B-B14F-4D97-AF65-F5344CB8AC3E}">
        <p14:creationId xmlns:p14="http://schemas.microsoft.com/office/powerpoint/2010/main" val="340531348"/>
      </p:ext>
    </p:extLst>
  </p:cSld>
  <p:clrMapOvr>
    <a:masterClrMapping/>
  </p:clrMapOvr>
  <p:extLst>
    <p:ext uri="{DCECCB84-F9BA-43D5-87BE-67443E8EF086}">
      <p15:sldGuideLst xmlns:p15="http://schemas.microsoft.com/office/powerpoint/2012/main"/>
    </p:ext>
  </p:extLst>
</p:sldLayout>
</file>

<file path=ppt/slideLayouts/slideLayout50.xml><?xml version="1.0" encoding="utf-8"?>
<p:sldLayout xmlns:a="http://schemas.openxmlformats.org/drawingml/2006/main" xmlns:r="http://schemas.openxmlformats.org/officeDocument/2006/relationships" xmlns:p="http://schemas.openxmlformats.org/presentationml/2006/main" preserve="1" userDrawn="1">
  <p:cSld name="Divider 4c">
    <p:spTree>
      <p:nvGrpSpPr>
        <p:cNvPr id="1" name=""/>
        <p:cNvGrpSpPr/>
        <p:nvPr/>
      </p:nvGrpSpPr>
      <p:grpSpPr>
        <a:xfrm>
          <a:off x="0" y="0"/>
          <a:ext cx="0" cy="0"/>
          <a:chOff x="0" y="0"/>
          <a:chExt cx="0" cy="0"/>
        </a:xfrm>
      </p:grpSpPr>
      <p:sp>
        <p:nvSpPr>
          <p:cNvPr id="16" name="Leaf Panel">
            <a:extLst>
              <a:ext uri="{FF2B5EF4-FFF2-40B4-BE49-F238E27FC236}">
                <a16:creationId xmlns:a16="http://schemas.microsoft.com/office/drawing/2014/main" id="{CAD44B85-6546-0CDC-078E-3E4A2D38EE1E}"/>
              </a:ext>
            </a:extLst>
          </p:cNvPr>
          <p:cNvSpPr/>
          <p:nvPr/>
        </p:nvSpPr>
        <p:spPr>
          <a:xfrm>
            <a:off x="0" y="355601"/>
            <a:ext cx="12192000" cy="6353548"/>
          </a:xfrm>
          <a:custGeom>
            <a:avLst/>
            <a:gdLst>
              <a:gd name="connsiteX0" fmla="*/ 12192000 w 12192000"/>
              <a:gd name="connsiteY0" fmla="*/ 0 h 6353548"/>
              <a:gd name="connsiteX1" fmla="*/ 5874258 w 12192000"/>
              <a:gd name="connsiteY1" fmla="*/ 0 h 6353548"/>
              <a:gd name="connsiteX2" fmla="*/ 0 w 12192000"/>
              <a:gd name="connsiteY2" fmla="*/ 2089797 h 6353548"/>
              <a:gd name="connsiteX3" fmla="*/ 0 w 12192000"/>
              <a:gd name="connsiteY3" fmla="*/ 6353549 h 6353548"/>
              <a:gd name="connsiteX4" fmla="*/ 12192000 w 12192000"/>
              <a:gd name="connsiteY4" fmla="*/ 6353549 h 6353548"/>
              <a:gd name="connsiteX5" fmla="*/ 12192000 w 12192000"/>
              <a:gd name="connsiteY5" fmla="*/ 0 h 63535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192000" h="6353548">
                <a:moveTo>
                  <a:pt x="12192000" y="0"/>
                </a:moveTo>
                <a:lnTo>
                  <a:pt x="5874258" y="0"/>
                </a:lnTo>
                <a:cubicBezTo>
                  <a:pt x="3653536" y="0"/>
                  <a:pt x="1596517" y="763774"/>
                  <a:pt x="0" y="2089797"/>
                </a:cubicBezTo>
                <a:lnTo>
                  <a:pt x="0" y="6353549"/>
                </a:lnTo>
                <a:lnTo>
                  <a:pt x="12192000" y="6353549"/>
                </a:lnTo>
                <a:lnTo>
                  <a:pt x="12192000" y="0"/>
                </a:lnTo>
                <a:close/>
              </a:path>
            </a:pathLst>
          </a:custGeom>
          <a:solidFill>
            <a:srgbClr val="0EC54F"/>
          </a:solidFill>
          <a:ln w="12700" cap="flat">
            <a:noFill/>
            <a:prstDash val="solid"/>
            <a:miter/>
          </a:ln>
        </p:spPr>
        <p:txBody>
          <a:bodyPr rtlCol="0" anchor="ctr">
            <a:noAutofit/>
          </a:bodyPr>
          <a:lstStyle/>
          <a:p>
            <a:endParaRPr lang="en-US"/>
          </a:p>
        </p:txBody>
      </p:sp>
      <p:pic>
        <p:nvPicPr>
          <p:cNvPr id="4" name="Value Chain">
            <a:extLst>
              <a:ext uri="{FF2B5EF4-FFF2-40B4-BE49-F238E27FC236}">
                <a16:creationId xmlns:a16="http://schemas.microsoft.com/office/drawing/2014/main" id="{893DF646-78B8-AB5D-2BC2-9C44DFE30DDD}"/>
              </a:ext>
            </a:extLst>
          </p:cNvPr>
          <p:cNvPicPr>
            <a:picLocks noChangeAspect="1"/>
          </p:cNvPicPr>
          <p:nvPr userDrawn="1"/>
        </p:nvPicPr>
        <p:blipFill>
          <a:blip r:embed="rId2"/>
          <a:stretch>
            <a:fillRect/>
          </a:stretch>
        </p:blipFill>
        <p:spPr>
          <a:xfrm>
            <a:off x="0" y="6705600"/>
            <a:ext cx="12192000" cy="152400"/>
          </a:xfrm>
          <a:prstGeom prst="rect">
            <a:avLst/>
          </a:prstGeom>
        </p:spPr>
      </p:pic>
      <p:sp>
        <p:nvSpPr>
          <p:cNvPr id="14" name="Proprietary Statement">
            <a:extLst>
              <a:ext uri="{FF2B5EF4-FFF2-40B4-BE49-F238E27FC236}">
                <a16:creationId xmlns:a16="http://schemas.microsoft.com/office/drawing/2014/main" id="{7625C14A-F7AF-53A5-EB7C-35823B56B826}"/>
              </a:ext>
            </a:extLst>
          </p:cNvPr>
          <p:cNvSpPr txBox="1"/>
          <p:nvPr userDrawn="1"/>
        </p:nvSpPr>
        <p:spPr>
          <a:xfrm rot="5400000">
            <a:off x="11015684" y="1173468"/>
            <a:ext cx="1949939" cy="275129"/>
          </a:xfrm>
          <a:prstGeom prst="rect">
            <a:avLst/>
          </a:prstGeom>
          <a:noFill/>
        </p:spPr>
        <p:txBody>
          <a:bodyPr wrap="square" rtlCol="0">
            <a:noAutofit/>
          </a:bodyPr>
          <a:lstStyle/>
          <a:p>
            <a:r>
              <a:rPr lang="en-US" sz="800">
                <a:solidFill>
                  <a:schemeClr val="tx1"/>
                </a:solidFill>
              </a:rPr>
              <a:t>Proprietary business information of ADM.</a:t>
            </a:r>
          </a:p>
        </p:txBody>
      </p:sp>
      <p:sp>
        <p:nvSpPr>
          <p:cNvPr id="15" name="Page Number">
            <a:extLst>
              <a:ext uri="{FF2B5EF4-FFF2-40B4-BE49-F238E27FC236}">
                <a16:creationId xmlns:a16="http://schemas.microsoft.com/office/drawing/2014/main" id="{3B920DFC-2946-1EBC-215C-9B9532839FB2}"/>
              </a:ext>
            </a:extLst>
          </p:cNvPr>
          <p:cNvSpPr txBox="1"/>
          <p:nvPr userDrawn="1"/>
        </p:nvSpPr>
        <p:spPr>
          <a:xfrm>
            <a:off x="11725057" y="76801"/>
            <a:ext cx="583933" cy="153888"/>
          </a:xfrm>
          <a:prstGeom prst="rect">
            <a:avLst/>
          </a:prstGeom>
          <a:noFill/>
        </p:spPr>
        <p:txBody>
          <a:bodyPr wrap="square" lIns="0" tIns="0" rIns="0" bIns="0" rtlCol="0" anchor="ctr" anchorCtr="0">
            <a:noAutofit/>
          </a:bodyPr>
          <a:lstStyle/>
          <a:p>
            <a:pPr algn="ctr"/>
            <a:fld id="{B49023F9-1F1A-4EC8-9204-C35E5AB6C15C}" type="slidenum">
              <a:rPr lang="en-US" sz="1000" smtClean="0">
                <a:solidFill>
                  <a:srgbClr val="012169"/>
                </a:solidFill>
                <a:latin typeface="+mj-lt"/>
              </a:rPr>
              <a:pPr algn="ctr"/>
              <a:t>‹#›</a:t>
            </a:fld>
            <a:endParaRPr lang="en-US" sz="1000">
              <a:solidFill>
                <a:srgbClr val="012169"/>
              </a:solidFill>
              <a:latin typeface="+mj-lt"/>
            </a:endParaRPr>
          </a:p>
        </p:txBody>
      </p:sp>
      <p:sp>
        <p:nvSpPr>
          <p:cNvPr id="3" name="Copy">
            <a:extLst>
              <a:ext uri="{FF2B5EF4-FFF2-40B4-BE49-F238E27FC236}">
                <a16:creationId xmlns:a16="http://schemas.microsoft.com/office/drawing/2014/main" id="{37370537-9657-F362-8A87-ACF8347B21FD}"/>
              </a:ext>
            </a:extLst>
          </p:cNvPr>
          <p:cNvSpPr>
            <a:spLocks noGrp="1"/>
          </p:cNvSpPr>
          <p:nvPr>
            <p:ph type="body" sz="quarter" idx="35" hasCustomPrompt="1"/>
          </p:nvPr>
        </p:nvSpPr>
        <p:spPr>
          <a:xfrm>
            <a:off x="348899" y="4845082"/>
            <a:ext cx="11498857" cy="1007968"/>
          </a:xfrm>
          <a:prstGeom prst="rect">
            <a:avLst/>
          </a:prstGeom>
        </p:spPr>
        <p:txBody>
          <a:bodyPr wrap="square" lIns="0" tIns="0" rIns="0" bIns="0" anchor="t">
            <a:noAutofit/>
          </a:bodyPr>
          <a:lstStyle>
            <a:lvl1pPr marL="0" indent="0">
              <a:lnSpc>
                <a:spcPct val="100000"/>
              </a:lnSpc>
              <a:spcBef>
                <a:spcPts val="0"/>
              </a:spcBef>
              <a:buFont typeface="Arial" panose="020B0604020202020204" pitchFamily="34" charset="0"/>
              <a:buNone/>
              <a:defRPr sz="2000" b="1" i="0">
                <a:solidFill>
                  <a:schemeClr val="tx1"/>
                </a:solidFill>
                <a:latin typeface="+mn-lt"/>
                <a:cs typeface="Calibri" panose="020F0502020204030204" pitchFamily="34" charset="0"/>
              </a:defRPr>
            </a:lvl1pPr>
            <a:lvl2pPr marL="346075" indent="-171450">
              <a:lnSpc>
                <a:spcPct val="100000"/>
              </a:lnSpc>
              <a:buFont typeface="Courier New" panose="02070309020205020404" pitchFamily="49" charset="0"/>
              <a:buChar char="o"/>
              <a:defRPr kumimoji="0" lang="en-US" sz="1100" b="1" i="0" u="none" strike="noStrike" kern="1200" cap="none" spc="0" normalizeH="0" baseline="0" dirty="0" smtClean="0">
                <a:ln>
                  <a:noFill/>
                </a:ln>
                <a:solidFill>
                  <a:schemeClr val="tx1"/>
                </a:solidFill>
                <a:effectLst/>
                <a:uLnTx/>
                <a:uFillTx/>
                <a:latin typeface="+mn-lt"/>
                <a:ea typeface="Verdana" panose="020B0604030504040204" pitchFamily="34" charset="0"/>
                <a:cs typeface="Calibri" panose="020F0502020204030204" pitchFamily="34" charset="0"/>
              </a:defRPr>
            </a:lvl2pPr>
            <a:lvl3pPr marL="520700" indent="-171450">
              <a:lnSpc>
                <a:spcPct val="100000"/>
              </a:lnSpc>
              <a:buFont typeface="Wingdings" pitchFamily="2" charset="2"/>
              <a:buChar char="§"/>
              <a:defRPr kumimoji="0" lang="en-US" sz="1100" b="0" i="0" u="none" strike="noStrike" kern="1200" cap="none" spc="0" normalizeH="0" baseline="0" dirty="0" smtClean="0">
                <a:ln>
                  <a:noFill/>
                </a:ln>
                <a:solidFill>
                  <a:schemeClr val="tx1"/>
                </a:solidFill>
                <a:effectLst/>
                <a:uLnTx/>
                <a:uFillTx/>
                <a:latin typeface="+mn-lt"/>
                <a:ea typeface="Verdana" panose="020B0604030504040204" pitchFamily="34" charset="0"/>
                <a:cs typeface="Calibri" panose="020F0502020204030204" pitchFamily="34" charset="0"/>
              </a:defRPr>
            </a:lvl3pPr>
            <a:lvl4pPr marL="682625" indent="-171450">
              <a:lnSpc>
                <a:spcPct val="100000"/>
              </a:lnSpc>
              <a:defRPr kumimoji="0" lang="en-US" sz="1100" b="0" i="0" u="none" strike="noStrike" kern="1200" cap="none" spc="0" normalizeH="0" baseline="0" dirty="0">
                <a:ln>
                  <a:noFill/>
                </a:ln>
                <a:solidFill>
                  <a:schemeClr val="tx1"/>
                </a:solidFill>
                <a:effectLst/>
                <a:uLnTx/>
                <a:uFillTx/>
                <a:latin typeface="+mn-lt"/>
                <a:ea typeface="Verdana" panose="020B0604030504040204" pitchFamily="34" charset="0"/>
                <a:cs typeface="Calibri" panose="020F0502020204030204" pitchFamily="34" charset="0"/>
              </a:defRPr>
            </a:lvl4pPr>
          </a:lstStyle>
          <a:p>
            <a:pPr lvl="0"/>
            <a:r>
              <a:rPr lang="en-US" dirty="0"/>
              <a:t>Text font is Calibri Bold, 20pt</a:t>
            </a:r>
          </a:p>
          <a:p>
            <a:pPr marL="290513" lvl="1" indent="-115888" algn="l" defTabSz="914400" rtl="0" eaLnBrk="1" latinLnBrk="0" hangingPunct="1">
              <a:lnSpc>
                <a:spcPct val="100000"/>
              </a:lnSpc>
              <a:spcBef>
                <a:spcPts val="500"/>
              </a:spcBef>
              <a:buFont typeface="Courier New" panose="02070309020205020404" pitchFamily="49" charset="0"/>
              <a:buChar char="o"/>
              <a:tabLst/>
            </a:pPr>
            <a:r>
              <a:rPr lang="en-US" dirty="0"/>
              <a:t>List Font is Calibri Bold, 11pt</a:t>
            </a:r>
          </a:p>
          <a:p>
            <a:pPr marL="465138" lvl="2" indent="-115888" algn="l" defTabSz="914400" rtl="0" eaLnBrk="1" latinLnBrk="0" hangingPunct="1">
              <a:lnSpc>
                <a:spcPct val="100000"/>
              </a:lnSpc>
              <a:spcBef>
                <a:spcPts val="500"/>
              </a:spcBef>
              <a:buFont typeface="Wingdings" pitchFamily="2" charset="2"/>
              <a:buChar char="§"/>
              <a:tabLst/>
            </a:pPr>
            <a:r>
              <a:rPr lang="en-US" dirty="0"/>
              <a:t>List Font is Calibri, 11pt</a:t>
            </a:r>
          </a:p>
          <a:p>
            <a:pPr marL="628650" lvl="3" indent="-117475" algn="l" defTabSz="914400" rtl="0" eaLnBrk="1" latinLnBrk="0" hangingPunct="1">
              <a:lnSpc>
                <a:spcPct val="100000"/>
              </a:lnSpc>
              <a:spcBef>
                <a:spcPts val="500"/>
              </a:spcBef>
              <a:buFont typeface="Arial" panose="020B0604020202020204" pitchFamily="34" charset="0"/>
              <a:buChar char="•"/>
              <a:tabLst/>
            </a:pPr>
            <a:r>
              <a:rPr lang="en-US" dirty="0"/>
              <a:t>List Font is Calibri, 11pt</a:t>
            </a:r>
          </a:p>
        </p:txBody>
      </p:sp>
      <p:sp>
        <p:nvSpPr>
          <p:cNvPr id="6" name="Title">
            <a:extLst>
              <a:ext uri="{FF2B5EF4-FFF2-40B4-BE49-F238E27FC236}">
                <a16:creationId xmlns:a16="http://schemas.microsoft.com/office/drawing/2014/main" id="{C1C9C262-DBAD-0DF2-C87B-2ECBD64FD0DF}"/>
              </a:ext>
            </a:extLst>
          </p:cNvPr>
          <p:cNvSpPr>
            <a:spLocks noGrp="1"/>
          </p:cNvSpPr>
          <p:nvPr>
            <p:ph type="body" sz="quarter" idx="10" hasCustomPrompt="1"/>
          </p:nvPr>
        </p:nvSpPr>
        <p:spPr>
          <a:xfrm>
            <a:off x="313727" y="2861914"/>
            <a:ext cx="11528167" cy="1846659"/>
          </a:xfrm>
          <a:prstGeom prst="rect">
            <a:avLst/>
          </a:prstGeom>
        </p:spPr>
        <p:txBody>
          <a:bodyPr wrap="square" lIns="0" tIns="0" rIns="0" bIns="0">
            <a:noAutofit/>
          </a:bodyPr>
          <a:lstStyle>
            <a:lvl1pPr marL="0" indent="0">
              <a:lnSpc>
                <a:spcPct val="100000"/>
              </a:lnSpc>
              <a:spcBef>
                <a:spcPts val="0"/>
              </a:spcBef>
              <a:buNone/>
              <a:defRPr sz="6000" b="0" i="0">
                <a:solidFill>
                  <a:schemeClr val="tx1"/>
                </a:solidFill>
                <a:latin typeface="+mj-lt"/>
              </a:defRPr>
            </a:lvl1pPr>
          </a:lstStyle>
          <a:p>
            <a:pPr lvl="0"/>
            <a:r>
              <a:rPr lang="en-US" dirty="0"/>
              <a:t>Section Divider Font Is Sitka Text, 60pt in Title Case</a:t>
            </a:r>
          </a:p>
        </p:txBody>
      </p:sp>
      <p:sp>
        <p:nvSpPr>
          <p:cNvPr id="8" name="Section Header">
            <a:extLst>
              <a:ext uri="{FF2B5EF4-FFF2-40B4-BE49-F238E27FC236}">
                <a16:creationId xmlns:a16="http://schemas.microsoft.com/office/drawing/2014/main" id="{DE3FB428-5FE1-A05E-14C5-D651A2B012A4}"/>
              </a:ext>
            </a:extLst>
          </p:cNvPr>
          <p:cNvSpPr>
            <a:spLocks noGrp="1"/>
          </p:cNvSpPr>
          <p:nvPr>
            <p:ph type="body" sz="quarter" idx="12" hasCustomPrompt="1"/>
          </p:nvPr>
        </p:nvSpPr>
        <p:spPr>
          <a:xfrm>
            <a:off x="343037" y="2632309"/>
            <a:ext cx="11498857" cy="169277"/>
          </a:xfrm>
          <a:prstGeom prst="rect">
            <a:avLst/>
          </a:prstGeom>
        </p:spPr>
        <p:txBody>
          <a:bodyPr wrap="square" lIns="0" tIns="0" rIns="0" bIns="0">
            <a:noAutofit/>
          </a:bodyPr>
          <a:lstStyle>
            <a:lvl1pPr marL="0" indent="0">
              <a:lnSpc>
                <a:spcPct val="100000"/>
              </a:lnSpc>
              <a:spcBef>
                <a:spcPts val="0"/>
              </a:spcBef>
              <a:buNone/>
              <a:defRPr sz="1100" b="1">
                <a:solidFill>
                  <a:schemeClr val="tx1"/>
                </a:solidFill>
                <a:latin typeface="+mn-lt"/>
              </a:defRPr>
            </a:lvl1pPr>
          </a:lstStyle>
          <a:p>
            <a:pPr lvl="0"/>
            <a:r>
              <a:rPr lang="en-US" dirty="0"/>
              <a:t>Section Header Font is Calibri Bold, 11pt</a:t>
            </a:r>
          </a:p>
        </p:txBody>
      </p:sp>
    </p:spTree>
    <p:extLst>
      <p:ext uri="{BB962C8B-B14F-4D97-AF65-F5344CB8AC3E}">
        <p14:creationId xmlns:p14="http://schemas.microsoft.com/office/powerpoint/2010/main" val="364646713"/>
      </p:ext>
    </p:extLst>
  </p:cSld>
  <p:clrMapOvr>
    <a:masterClrMapping/>
  </p:clrMapOvr>
  <p:extLst>
    <p:ext uri="{DCECCB84-F9BA-43D5-87BE-67443E8EF086}">
      <p15:sldGuideLst xmlns:p15="http://schemas.microsoft.com/office/powerpoint/2012/main"/>
    </p:ext>
  </p:extLst>
</p:sldLayout>
</file>

<file path=ppt/slideLayouts/slideLayout51.xml><?xml version="1.0" encoding="utf-8"?>
<p:sldLayout xmlns:a="http://schemas.openxmlformats.org/drawingml/2006/main" xmlns:r="http://schemas.openxmlformats.org/officeDocument/2006/relationships" xmlns:p="http://schemas.openxmlformats.org/presentationml/2006/main" preserve="1" userDrawn="1">
  <p:cSld name="Divider 4d">
    <p:spTree>
      <p:nvGrpSpPr>
        <p:cNvPr id="1" name=""/>
        <p:cNvGrpSpPr/>
        <p:nvPr/>
      </p:nvGrpSpPr>
      <p:grpSpPr>
        <a:xfrm>
          <a:off x="0" y="0"/>
          <a:ext cx="0" cy="0"/>
          <a:chOff x="0" y="0"/>
          <a:chExt cx="0" cy="0"/>
        </a:xfrm>
      </p:grpSpPr>
      <p:sp>
        <p:nvSpPr>
          <p:cNvPr id="16" name="Leaf Panel">
            <a:extLst>
              <a:ext uri="{FF2B5EF4-FFF2-40B4-BE49-F238E27FC236}">
                <a16:creationId xmlns:a16="http://schemas.microsoft.com/office/drawing/2014/main" id="{CAD44B85-6546-0CDC-078E-3E4A2D38EE1E}"/>
              </a:ext>
            </a:extLst>
          </p:cNvPr>
          <p:cNvSpPr/>
          <p:nvPr/>
        </p:nvSpPr>
        <p:spPr>
          <a:xfrm>
            <a:off x="0" y="355601"/>
            <a:ext cx="12192000" cy="6353548"/>
          </a:xfrm>
          <a:custGeom>
            <a:avLst/>
            <a:gdLst>
              <a:gd name="connsiteX0" fmla="*/ 12192000 w 12192000"/>
              <a:gd name="connsiteY0" fmla="*/ 0 h 6353548"/>
              <a:gd name="connsiteX1" fmla="*/ 5874258 w 12192000"/>
              <a:gd name="connsiteY1" fmla="*/ 0 h 6353548"/>
              <a:gd name="connsiteX2" fmla="*/ 0 w 12192000"/>
              <a:gd name="connsiteY2" fmla="*/ 2089797 h 6353548"/>
              <a:gd name="connsiteX3" fmla="*/ 0 w 12192000"/>
              <a:gd name="connsiteY3" fmla="*/ 6353549 h 6353548"/>
              <a:gd name="connsiteX4" fmla="*/ 12192000 w 12192000"/>
              <a:gd name="connsiteY4" fmla="*/ 6353549 h 6353548"/>
              <a:gd name="connsiteX5" fmla="*/ 12192000 w 12192000"/>
              <a:gd name="connsiteY5" fmla="*/ 0 h 63535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192000" h="6353548">
                <a:moveTo>
                  <a:pt x="12192000" y="0"/>
                </a:moveTo>
                <a:lnTo>
                  <a:pt x="5874258" y="0"/>
                </a:lnTo>
                <a:cubicBezTo>
                  <a:pt x="3653536" y="0"/>
                  <a:pt x="1596517" y="763774"/>
                  <a:pt x="0" y="2089797"/>
                </a:cubicBezTo>
                <a:lnTo>
                  <a:pt x="0" y="6353549"/>
                </a:lnTo>
                <a:lnTo>
                  <a:pt x="12192000" y="6353549"/>
                </a:lnTo>
                <a:lnTo>
                  <a:pt x="12192000" y="0"/>
                </a:lnTo>
                <a:close/>
              </a:path>
            </a:pathLst>
          </a:custGeom>
          <a:solidFill>
            <a:schemeClr val="accent4"/>
          </a:solidFill>
          <a:ln w="12700" cap="flat">
            <a:noFill/>
            <a:prstDash val="solid"/>
            <a:miter/>
          </a:ln>
        </p:spPr>
        <p:txBody>
          <a:bodyPr rtlCol="0" anchor="ctr">
            <a:noAutofit/>
          </a:bodyPr>
          <a:lstStyle/>
          <a:p>
            <a:endParaRPr lang="en-US" dirty="0"/>
          </a:p>
        </p:txBody>
      </p:sp>
      <p:pic>
        <p:nvPicPr>
          <p:cNvPr id="4" name="Value Chain">
            <a:extLst>
              <a:ext uri="{FF2B5EF4-FFF2-40B4-BE49-F238E27FC236}">
                <a16:creationId xmlns:a16="http://schemas.microsoft.com/office/drawing/2014/main" id="{893DF646-78B8-AB5D-2BC2-9C44DFE30DDD}"/>
              </a:ext>
            </a:extLst>
          </p:cNvPr>
          <p:cNvPicPr>
            <a:picLocks noChangeAspect="1"/>
          </p:cNvPicPr>
          <p:nvPr userDrawn="1"/>
        </p:nvPicPr>
        <p:blipFill>
          <a:blip r:embed="rId2"/>
          <a:stretch>
            <a:fillRect/>
          </a:stretch>
        </p:blipFill>
        <p:spPr>
          <a:xfrm>
            <a:off x="0" y="6705600"/>
            <a:ext cx="12192000" cy="152400"/>
          </a:xfrm>
          <a:prstGeom prst="rect">
            <a:avLst/>
          </a:prstGeom>
        </p:spPr>
      </p:pic>
      <p:sp>
        <p:nvSpPr>
          <p:cNvPr id="14" name="Proprietary Statement">
            <a:extLst>
              <a:ext uri="{FF2B5EF4-FFF2-40B4-BE49-F238E27FC236}">
                <a16:creationId xmlns:a16="http://schemas.microsoft.com/office/drawing/2014/main" id="{7625C14A-F7AF-53A5-EB7C-35823B56B826}"/>
              </a:ext>
            </a:extLst>
          </p:cNvPr>
          <p:cNvSpPr txBox="1"/>
          <p:nvPr userDrawn="1"/>
        </p:nvSpPr>
        <p:spPr>
          <a:xfrm rot="5400000">
            <a:off x="11015684" y="1173468"/>
            <a:ext cx="1949939" cy="275129"/>
          </a:xfrm>
          <a:prstGeom prst="rect">
            <a:avLst/>
          </a:prstGeom>
          <a:noFill/>
        </p:spPr>
        <p:txBody>
          <a:bodyPr wrap="square" rtlCol="0">
            <a:noAutofit/>
          </a:bodyPr>
          <a:lstStyle/>
          <a:p>
            <a:r>
              <a:rPr lang="en-US" sz="800">
                <a:solidFill>
                  <a:schemeClr val="tx1"/>
                </a:solidFill>
              </a:rPr>
              <a:t>Proprietary business information of ADM.</a:t>
            </a:r>
          </a:p>
        </p:txBody>
      </p:sp>
      <p:sp>
        <p:nvSpPr>
          <p:cNvPr id="15" name="Page Number">
            <a:extLst>
              <a:ext uri="{FF2B5EF4-FFF2-40B4-BE49-F238E27FC236}">
                <a16:creationId xmlns:a16="http://schemas.microsoft.com/office/drawing/2014/main" id="{3B920DFC-2946-1EBC-215C-9B9532839FB2}"/>
              </a:ext>
            </a:extLst>
          </p:cNvPr>
          <p:cNvSpPr txBox="1"/>
          <p:nvPr userDrawn="1"/>
        </p:nvSpPr>
        <p:spPr>
          <a:xfrm>
            <a:off x="11725057" y="76801"/>
            <a:ext cx="583933" cy="153888"/>
          </a:xfrm>
          <a:prstGeom prst="rect">
            <a:avLst/>
          </a:prstGeom>
          <a:noFill/>
        </p:spPr>
        <p:txBody>
          <a:bodyPr wrap="square" lIns="0" tIns="0" rIns="0" bIns="0" rtlCol="0" anchor="ctr" anchorCtr="0">
            <a:noAutofit/>
          </a:bodyPr>
          <a:lstStyle/>
          <a:p>
            <a:pPr algn="ctr"/>
            <a:fld id="{B49023F9-1F1A-4EC8-9204-C35E5AB6C15C}" type="slidenum">
              <a:rPr lang="en-US" sz="1000" smtClean="0">
                <a:solidFill>
                  <a:srgbClr val="012169"/>
                </a:solidFill>
                <a:latin typeface="+mj-lt"/>
              </a:rPr>
              <a:pPr algn="ctr"/>
              <a:t>‹#›</a:t>
            </a:fld>
            <a:endParaRPr lang="en-US" sz="1000">
              <a:solidFill>
                <a:srgbClr val="012169"/>
              </a:solidFill>
              <a:latin typeface="+mj-lt"/>
            </a:endParaRPr>
          </a:p>
        </p:txBody>
      </p:sp>
      <p:sp>
        <p:nvSpPr>
          <p:cNvPr id="3" name="Copy">
            <a:extLst>
              <a:ext uri="{FF2B5EF4-FFF2-40B4-BE49-F238E27FC236}">
                <a16:creationId xmlns:a16="http://schemas.microsoft.com/office/drawing/2014/main" id="{37370537-9657-F362-8A87-ACF8347B21FD}"/>
              </a:ext>
            </a:extLst>
          </p:cNvPr>
          <p:cNvSpPr>
            <a:spLocks noGrp="1"/>
          </p:cNvSpPr>
          <p:nvPr>
            <p:ph type="body" sz="quarter" idx="35" hasCustomPrompt="1"/>
          </p:nvPr>
        </p:nvSpPr>
        <p:spPr>
          <a:xfrm>
            <a:off x="348899" y="4845082"/>
            <a:ext cx="11498857" cy="1007968"/>
          </a:xfrm>
          <a:prstGeom prst="rect">
            <a:avLst/>
          </a:prstGeom>
        </p:spPr>
        <p:txBody>
          <a:bodyPr wrap="square" lIns="0" tIns="0" rIns="0" bIns="0" anchor="t">
            <a:noAutofit/>
          </a:bodyPr>
          <a:lstStyle>
            <a:lvl1pPr marL="0" indent="0">
              <a:lnSpc>
                <a:spcPct val="100000"/>
              </a:lnSpc>
              <a:spcBef>
                <a:spcPts val="0"/>
              </a:spcBef>
              <a:buFont typeface="Arial" panose="020B0604020202020204" pitchFamily="34" charset="0"/>
              <a:buNone/>
              <a:defRPr sz="2000" b="1" i="0">
                <a:solidFill>
                  <a:schemeClr val="tx1"/>
                </a:solidFill>
                <a:latin typeface="+mn-lt"/>
                <a:cs typeface="Calibri" panose="020F0502020204030204" pitchFamily="34" charset="0"/>
              </a:defRPr>
            </a:lvl1pPr>
            <a:lvl2pPr marL="346075" indent="-171450">
              <a:lnSpc>
                <a:spcPct val="100000"/>
              </a:lnSpc>
              <a:buFont typeface="Courier New" panose="02070309020205020404" pitchFamily="49" charset="0"/>
              <a:buChar char="o"/>
              <a:defRPr kumimoji="0" lang="en-US" sz="1100" b="1" i="0" u="none" strike="noStrike" kern="1200" cap="none" spc="0" normalizeH="0" baseline="0" dirty="0" smtClean="0">
                <a:ln>
                  <a:noFill/>
                </a:ln>
                <a:solidFill>
                  <a:schemeClr val="tx1"/>
                </a:solidFill>
                <a:effectLst/>
                <a:uLnTx/>
                <a:uFillTx/>
                <a:latin typeface="+mn-lt"/>
                <a:ea typeface="Verdana" panose="020B0604030504040204" pitchFamily="34" charset="0"/>
                <a:cs typeface="Calibri" panose="020F0502020204030204" pitchFamily="34" charset="0"/>
              </a:defRPr>
            </a:lvl2pPr>
            <a:lvl3pPr marL="520700" indent="-171450">
              <a:lnSpc>
                <a:spcPct val="100000"/>
              </a:lnSpc>
              <a:buFont typeface="Wingdings" pitchFamily="2" charset="2"/>
              <a:buChar char="§"/>
              <a:defRPr kumimoji="0" lang="en-US" sz="1100" b="0" i="0" u="none" strike="noStrike" kern="1200" cap="none" spc="0" normalizeH="0" baseline="0" dirty="0" smtClean="0">
                <a:ln>
                  <a:noFill/>
                </a:ln>
                <a:solidFill>
                  <a:schemeClr val="tx1"/>
                </a:solidFill>
                <a:effectLst/>
                <a:uLnTx/>
                <a:uFillTx/>
                <a:latin typeface="+mn-lt"/>
                <a:ea typeface="Verdana" panose="020B0604030504040204" pitchFamily="34" charset="0"/>
                <a:cs typeface="Calibri" panose="020F0502020204030204" pitchFamily="34" charset="0"/>
              </a:defRPr>
            </a:lvl3pPr>
            <a:lvl4pPr marL="682625" indent="-171450">
              <a:lnSpc>
                <a:spcPct val="100000"/>
              </a:lnSpc>
              <a:defRPr kumimoji="0" lang="en-US" sz="1100" b="0" i="0" u="none" strike="noStrike" kern="1200" cap="none" spc="0" normalizeH="0" baseline="0" dirty="0">
                <a:ln>
                  <a:noFill/>
                </a:ln>
                <a:solidFill>
                  <a:schemeClr val="tx1"/>
                </a:solidFill>
                <a:effectLst/>
                <a:uLnTx/>
                <a:uFillTx/>
                <a:latin typeface="+mn-lt"/>
                <a:ea typeface="Verdana" panose="020B0604030504040204" pitchFamily="34" charset="0"/>
                <a:cs typeface="Calibri" panose="020F0502020204030204" pitchFamily="34" charset="0"/>
              </a:defRPr>
            </a:lvl4pPr>
          </a:lstStyle>
          <a:p>
            <a:pPr lvl="0"/>
            <a:r>
              <a:rPr lang="en-US" dirty="0"/>
              <a:t>Text font is Calibri Bold, 20pt</a:t>
            </a:r>
          </a:p>
          <a:p>
            <a:pPr marL="290513" lvl="1" indent="-115888" algn="l" defTabSz="914400" rtl="0" eaLnBrk="1" latinLnBrk="0" hangingPunct="1">
              <a:lnSpc>
                <a:spcPct val="100000"/>
              </a:lnSpc>
              <a:spcBef>
                <a:spcPts val="500"/>
              </a:spcBef>
              <a:buFont typeface="Courier New" panose="02070309020205020404" pitchFamily="49" charset="0"/>
              <a:buChar char="o"/>
              <a:tabLst/>
            </a:pPr>
            <a:r>
              <a:rPr lang="en-US" dirty="0"/>
              <a:t>List Font is Calibri Bold, 11pt</a:t>
            </a:r>
          </a:p>
          <a:p>
            <a:pPr marL="465138" lvl="2" indent="-115888" algn="l" defTabSz="914400" rtl="0" eaLnBrk="1" latinLnBrk="0" hangingPunct="1">
              <a:lnSpc>
                <a:spcPct val="100000"/>
              </a:lnSpc>
              <a:spcBef>
                <a:spcPts val="500"/>
              </a:spcBef>
              <a:buFont typeface="Wingdings" pitchFamily="2" charset="2"/>
              <a:buChar char="§"/>
              <a:tabLst/>
            </a:pPr>
            <a:r>
              <a:rPr lang="en-US" dirty="0"/>
              <a:t>List Font is Calibri, 11pt</a:t>
            </a:r>
          </a:p>
          <a:p>
            <a:pPr marL="628650" lvl="3" indent="-117475" algn="l" defTabSz="914400" rtl="0" eaLnBrk="1" latinLnBrk="0" hangingPunct="1">
              <a:lnSpc>
                <a:spcPct val="100000"/>
              </a:lnSpc>
              <a:spcBef>
                <a:spcPts val="500"/>
              </a:spcBef>
              <a:buFont typeface="Arial" panose="020B0604020202020204" pitchFamily="34" charset="0"/>
              <a:buChar char="•"/>
              <a:tabLst/>
            </a:pPr>
            <a:r>
              <a:rPr lang="en-US" dirty="0"/>
              <a:t>List Font is Calibri, 11pt</a:t>
            </a:r>
          </a:p>
        </p:txBody>
      </p:sp>
      <p:sp>
        <p:nvSpPr>
          <p:cNvPr id="6" name="Title">
            <a:extLst>
              <a:ext uri="{FF2B5EF4-FFF2-40B4-BE49-F238E27FC236}">
                <a16:creationId xmlns:a16="http://schemas.microsoft.com/office/drawing/2014/main" id="{C1C9C262-DBAD-0DF2-C87B-2ECBD64FD0DF}"/>
              </a:ext>
            </a:extLst>
          </p:cNvPr>
          <p:cNvSpPr>
            <a:spLocks noGrp="1"/>
          </p:cNvSpPr>
          <p:nvPr>
            <p:ph type="body" sz="quarter" idx="10" hasCustomPrompt="1"/>
          </p:nvPr>
        </p:nvSpPr>
        <p:spPr>
          <a:xfrm>
            <a:off x="313727" y="2861914"/>
            <a:ext cx="11528167" cy="1846659"/>
          </a:xfrm>
          <a:prstGeom prst="rect">
            <a:avLst/>
          </a:prstGeom>
        </p:spPr>
        <p:txBody>
          <a:bodyPr wrap="square" lIns="0" tIns="0" rIns="0" bIns="0">
            <a:noAutofit/>
          </a:bodyPr>
          <a:lstStyle>
            <a:lvl1pPr marL="0" indent="0">
              <a:lnSpc>
                <a:spcPct val="100000"/>
              </a:lnSpc>
              <a:spcBef>
                <a:spcPts val="0"/>
              </a:spcBef>
              <a:buNone/>
              <a:defRPr sz="6000" b="0" i="0">
                <a:solidFill>
                  <a:schemeClr val="tx1"/>
                </a:solidFill>
                <a:latin typeface="+mj-lt"/>
              </a:defRPr>
            </a:lvl1pPr>
          </a:lstStyle>
          <a:p>
            <a:pPr lvl="0"/>
            <a:r>
              <a:rPr lang="en-US" dirty="0"/>
              <a:t>Section Divider Font Is Sitka Text, 60pt in Title Case</a:t>
            </a:r>
          </a:p>
        </p:txBody>
      </p:sp>
      <p:sp>
        <p:nvSpPr>
          <p:cNvPr id="8" name="Section Header">
            <a:extLst>
              <a:ext uri="{FF2B5EF4-FFF2-40B4-BE49-F238E27FC236}">
                <a16:creationId xmlns:a16="http://schemas.microsoft.com/office/drawing/2014/main" id="{DE3FB428-5FE1-A05E-14C5-D651A2B012A4}"/>
              </a:ext>
            </a:extLst>
          </p:cNvPr>
          <p:cNvSpPr>
            <a:spLocks noGrp="1"/>
          </p:cNvSpPr>
          <p:nvPr>
            <p:ph type="body" sz="quarter" idx="12" hasCustomPrompt="1"/>
          </p:nvPr>
        </p:nvSpPr>
        <p:spPr>
          <a:xfrm>
            <a:off x="343037" y="2632309"/>
            <a:ext cx="11498857" cy="169277"/>
          </a:xfrm>
          <a:prstGeom prst="rect">
            <a:avLst/>
          </a:prstGeom>
        </p:spPr>
        <p:txBody>
          <a:bodyPr wrap="square" lIns="0" tIns="0" rIns="0" bIns="0">
            <a:noAutofit/>
          </a:bodyPr>
          <a:lstStyle>
            <a:lvl1pPr marL="0" indent="0">
              <a:lnSpc>
                <a:spcPct val="100000"/>
              </a:lnSpc>
              <a:spcBef>
                <a:spcPts val="0"/>
              </a:spcBef>
              <a:buNone/>
              <a:defRPr sz="1100" b="1">
                <a:solidFill>
                  <a:schemeClr val="tx1"/>
                </a:solidFill>
                <a:latin typeface="+mn-lt"/>
              </a:defRPr>
            </a:lvl1pPr>
          </a:lstStyle>
          <a:p>
            <a:pPr lvl="0"/>
            <a:r>
              <a:rPr lang="en-US" dirty="0"/>
              <a:t>Section Header Font is Calibri Bold, 11pt</a:t>
            </a:r>
          </a:p>
        </p:txBody>
      </p:sp>
    </p:spTree>
    <p:extLst>
      <p:ext uri="{BB962C8B-B14F-4D97-AF65-F5344CB8AC3E}">
        <p14:creationId xmlns:p14="http://schemas.microsoft.com/office/powerpoint/2010/main" val="1722642348"/>
      </p:ext>
    </p:extLst>
  </p:cSld>
  <p:clrMapOvr>
    <a:masterClrMapping/>
  </p:clrMapOvr>
  <p:extLst>
    <p:ext uri="{DCECCB84-F9BA-43D5-87BE-67443E8EF086}">
      <p15:sldGuideLst xmlns:p15="http://schemas.microsoft.com/office/powerpoint/2012/main"/>
    </p:ext>
  </p:extLst>
</p:sldLayout>
</file>

<file path=ppt/slideLayouts/slideLayout52.xml><?xml version="1.0" encoding="utf-8"?>
<p:sldLayout xmlns:a="http://schemas.openxmlformats.org/drawingml/2006/main" xmlns:r="http://schemas.openxmlformats.org/officeDocument/2006/relationships" xmlns:p="http://schemas.openxmlformats.org/presentationml/2006/main" preserve="1" userDrawn="1">
  <p:cSld name="Divider 4e">
    <p:spTree>
      <p:nvGrpSpPr>
        <p:cNvPr id="1" name=""/>
        <p:cNvGrpSpPr/>
        <p:nvPr/>
      </p:nvGrpSpPr>
      <p:grpSpPr>
        <a:xfrm>
          <a:off x="0" y="0"/>
          <a:ext cx="0" cy="0"/>
          <a:chOff x="0" y="0"/>
          <a:chExt cx="0" cy="0"/>
        </a:xfrm>
      </p:grpSpPr>
      <p:sp>
        <p:nvSpPr>
          <p:cNvPr id="16" name="Leaf Panel">
            <a:extLst>
              <a:ext uri="{FF2B5EF4-FFF2-40B4-BE49-F238E27FC236}">
                <a16:creationId xmlns:a16="http://schemas.microsoft.com/office/drawing/2014/main" id="{CAD44B85-6546-0CDC-078E-3E4A2D38EE1E}"/>
              </a:ext>
            </a:extLst>
          </p:cNvPr>
          <p:cNvSpPr/>
          <p:nvPr/>
        </p:nvSpPr>
        <p:spPr>
          <a:xfrm>
            <a:off x="0" y="355601"/>
            <a:ext cx="12192000" cy="6353548"/>
          </a:xfrm>
          <a:custGeom>
            <a:avLst/>
            <a:gdLst>
              <a:gd name="connsiteX0" fmla="*/ 12192000 w 12192000"/>
              <a:gd name="connsiteY0" fmla="*/ 0 h 6353548"/>
              <a:gd name="connsiteX1" fmla="*/ 5874258 w 12192000"/>
              <a:gd name="connsiteY1" fmla="*/ 0 h 6353548"/>
              <a:gd name="connsiteX2" fmla="*/ 0 w 12192000"/>
              <a:gd name="connsiteY2" fmla="*/ 2089797 h 6353548"/>
              <a:gd name="connsiteX3" fmla="*/ 0 w 12192000"/>
              <a:gd name="connsiteY3" fmla="*/ 6353549 h 6353548"/>
              <a:gd name="connsiteX4" fmla="*/ 12192000 w 12192000"/>
              <a:gd name="connsiteY4" fmla="*/ 6353549 h 6353548"/>
              <a:gd name="connsiteX5" fmla="*/ 12192000 w 12192000"/>
              <a:gd name="connsiteY5" fmla="*/ 0 h 63535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192000" h="6353548">
                <a:moveTo>
                  <a:pt x="12192000" y="0"/>
                </a:moveTo>
                <a:lnTo>
                  <a:pt x="5874258" y="0"/>
                </a:lnTo>
                <a:cubicBezTo>
                  <a:pt x="3653536" y="0"/>
                  <a:pt x="1596517" y="763774"/>
                  <a:pt x="0" y="2089797"/>
                </a:cubicBezTo>
                <a:lnTo>
                  <a:pt x="0" y="6353549"/>
                </a:lnTo>
                <a:lnTo>
                  <a:pt x="12192000" y="6353549"/>
                </a:lnTo>
                <a:lnTo>
                  <a:pt x="12192000" y="0"/>
                </a:lnTo>
                <a:close/>
              </a:path>
            </a:pathLst>
          </a:custGeom>
          <a:solidFill>
            <a:schemeClr val="accent3"/>
          </a:solidFill>
          <a:ln w="12700" cap="flat">
            <a:noFill/>
            <a:prstDash val="solid"/>
            <a:miter/>
          </a:ln>
        </p:spPr>
        <p:txBody>
          <a:bodyPr rtlCol="0" anchor="ctr">
            <a:noAutofit/>
          </a:bodyPr>
          <a:lstStyle/>
          <a:p>
            <a:endParaRPr lang="en-US"/>
          </a:p>
        </p:txBody>
      </p:sp>
      <p:pic>
        <p:nvPicPr>
          <p:cNvPr id="4" name="Value Chain">
            <a:extLst>
              <a:ext uri="{FF2B5EF4-FFF2-40B4-BE49-F238E27FC236}">
                <a16:creationId xmlns:a16="http://schemas.microsoft.com/office/drawing/2014/main" id="{893DF646-78B8-AB5D-2BC2-9C44DFE30DDD}"/>
              </a:ext>
            </a:extLst>
          </p:cNvPr>
          <p:cNvPicPr>
            <a:picLocks noChangeAspect="1"/>
          </p:cNvPicPr>
          <p:nvPr userDrawn="1"/>
        </p:nvPicPr>
        <p:blipFill>
          <a:blip r:embed="rId2"/>
          <a:stretch>
            <a:fillRect/>
          </a:stretch>
        </p:blipFill>
        <p:spPr>
          <a:xfrm>
            <a:off x="0" y="6705600"/>
            <a:ext cx="12192000" cy="152400"/>
          </a:xfrm>
          <a:prstGeom prst="rect">
            <a:avLst/>
          </a:prstGeom>
        </p:spPr>
      </p:pic>
      <p:sp>
        <p:nvSpPr>
          <p:cNvPr id="14" name="Proprietary Statement">
            <a:extLst>
              <a:ext uri="{FF2B5EF4-FFF2-40B4-BE49-F238E27FC236}">
                <a16:creationId xmlns:a16="http://schemas.microsoft.com/office/drawing/2014/main" id="{7625C14A-F7AF-53A5-EB7C-35823B56B826}"/>
              </a:ext>
            </a:extLst>
          </p:cNvPr>
          <p:cNvSpPr txBox="1"/>
          <p:nvPr userDrawn="1"/>
        </p:nvSpPr>
        <p:spPr>
          <a:xfrm rot="5400000">
            <a:off x="11015684" y="1173468"/>
            <a:ext cx="1949939" cy="275129"/>
          </a:xfrm>
          <a:prstGeom prst="rect">
            <a:avLst/>
          </a:prstGeom>
          <a:noFill/>
        </p:spPr>
        <p:txBody>
          <a:bodyPr wrap="square" rtlCol="0">
            <a:noAutofit/>
          </a:bodyPr>
          <a:lstStyle/>
          <a:p>
            <a:r>
              <a:rPr lang="en-US" sz="800">
                <a:solidFill>
                  <a:schemeClr val="bg1"/>
                </a:solidFill>
              </a:rPr>
              <a:t>Proprietary business information of ADM.</a:t>
            </a:r>
          </a:p>
        </p:txBody>
      </p:sp>
      <p:sp>
        <p:nvSpPr>
          <p:cNvPr id="15" name="Page Number">
            <a:extLst>
              <a:ext uri="{FF2B5EF4-FFF2-40B4-BE49-F238E27FC236}">
                <a16:creationId xmlns:a16="http://schemas.microsoft.com/office/drawing/2014/main" id="{3B920DFC-2946-1EBC-215C-9B9532839FB2}"/>
              </a:ext>
            </a:extLst>
          </p:cNvPr>
          <p:cNvSpPr txBox="1"/>
          <p:nvPr userDrawn="1"/>
        </p:nvSpPr>
        <p:spPr>
          <a:xfrm>
            <a:off x="11725057" y="76801"/>
            <a:ext cx="583933" cy="153888"/>
          </a:xfrm>
          <a:prstGeom prst="rect">
            <a:avLst/>
          </a:prstGeom>
          <a:noFill/>
        </p:spPr>
        <p:txBody>
          <a:bodyPr wrap="square" lIns="0" tIns="0" rIns="0" bIns="0" rtlCol="0" anchor="ctr" anchorCtr="0">
            <a:noAutofit/>
          </a:bodyPr>
          <a:lstStyle/>
          <a:p>
            <a:pPr algn="ctr"/>
            <a:fld id="{B49023F9-1F1A-4EC8-9204-C35E5AB6C15C}" type="slidenum">
              <a:rPr lang="en-US" sz="1000" smtClean="0">
                <a:solidFill>
                  <a:srgbClr val="012169"/>
                </a:solidFill>
                <a:latin typeface="+mj-lt"/>
              </a:rPr>
              <a:pPr algn="ctr"/>
              <a:t>‹#›</a:t>
            </a:fld>
            <a:endParaRPr lang="en-US" sz="1000">
              <a:solidFill>
                <a:srgbClr val="012169"/>
              </a:solidFill>
              <a:latin typeface="+mj-lt"/>
            </a:endParaRPr>
          </a:p>
        </p:txBody>
      </p:sp>
      <p:sp>
        <p:nvSpPr>
          <p:cNvPr id="3" name="Copy">
            <a:extLst>
              <a:ext uri="{FF2B5EF4-FFF2-40B4-BE49-F238E27FC236}">
                <a16:creationId xmlns:a16="http://schemas.microsoft.com/office/drawing/2014/main" id="{37370537-9657-F362-8A87-ACF8347B21FD}"/>
              </a:ext>
            </a:extLst>
          </p:cNvPr>
          <p:cNvSpPr>
            <a:spLocks noGrp="1"/>
          </p:cNvSpPr>
          <p:nvPr>
            <p:ph type="body" sz="quarter" idx="35" hasCustomPrompt="1"/>
          </p:nvPr>
        </p:nvSpPr>
        <p:spPr>
          <a:xfrm>
            <a:off x="348899" y="4845082"/>
            <a:ext cx="11498857" cy="1007968"/>
          </a:xfrm>
          <a:prstGeom prst="rect">
            <a:avLst/>
          </a:prstGeom>
        </p:spPr>
        <p:txBody>
          <a:bodyPr wrap="square" lIns="0" tIns="0" rIns="0" bIns="0" anchor="t">
            <a:noAutofit/>
          </a:bodyPr>
          <a:lstStyle>
            <a:lvl1pPr marL="0" indent="0">
              <a:lnSpc>
                <a:spcPct val="100000"/>
              </a:lnSpc>
              <a:spcBef>
                <a:spcPts val="0"/>
              </a:spcBef>
              <a:buFont typeface="Arial" panose="020B0604020202020204" pitchFamily="34" charset="0"/>
              <a:buNone/>
              <a:defRPr sz="2000" b="1" i="0">
                <a:solidFill>
                  <a:schemeClr val="bg1"/>
                </a:solidFill>
                <a:latin typeface="+mn-lt"/>
                <a:cs typeface="Calibri" panose="020F0502020204030204" pitchFamily="34" charset="0"/>
              </a:defRPr>
            </a:lvl1pPr>
            <a:lvl2pPr marL="346075" indent="-171450">
              <a:lnSpc>
                <a:spcPct val="100000"/>
              </a:lnSpc>
              <a:buFont typeface="Courier New" panose="02070309020205020404" pitchFamily="49" charset="0"/>
              <a:buChar char="o"/>
              <a:defRPr kumimoji="0" lang="en-US" sz="1100" b="1" i="0" u="none" strike="noStrike" kern="1200" cap="none" spc="0" normalizeH="0" baseline="0" dirty="0" smtClean="0">
                <a:ln>
                  <a:noFill/>
                </a:ln>
                <a:solidFill>
                  <a:schemeClr val="bg1"/>
                </a:solidFill>
                <a:effectLst/>
                <a:uLnTx/>
                <a:uFillTx/>
                <a:latin typeface="+mn-lt"/>
                <a:ea typeface="Verdana" panose="020B0604030504040204" pitchFamily="34" charset="0"/>
                <a:cs typeface="Calibri" panose="020F0502020204030204" pitchFamily="34" charset="0"/>
              </a:defRPr>
            </a:lvl2pPr>
            <a:lvl3pPr marL="520700" indent="-171450">
              <a:lnSpc>
                <a:spcPct val="100000"/>
              </a:lnSpc>
              <a:buFont typeface="Wingdings" pitchFamily="2" charset="2"/>
              <a:buChar char="§"/>
              <a:defRPr kumimoji="0" lang="en-US" sz="1100" b="0" i="0" u="none" strike="noStrike" kern="1200" cap="none" spc="0" normalizeH="0" baseline="0" dirty="0" smtClean="0">
                <a:ln>
                  <a:noFill/>
                </a:ln>
                <a:solidFill>
                  <a:schemeClr val="bg1"/>
                </a:solidFill>
                <a:effectLst/>
                <a:uLnTx/>
                <a:uFillTx/>
                <a:latin typeface="+mn-lt"/>
                <a:ea typeface="Verdana" panose="020B0604030504040204" pitchFamily="34" charset="0"/>
                <a:cs typeface="Calibri" panose="020F0502020204030204" pitchFamily="34" charset="0"/>
              </a:defRPr>
            </a:lvl3pPr>
            <a:lvl4pPr marL="682625" indent="-171450">
              <a:lnSpc>
                <a:spcPct val="100000"/>
              </a:lnSpc>
              <a:defRPr kumimoji="0" lang="en-US" sz="1100" b="0" i="0" u="none" strike="noStrike" kern="1200" cap="none" spc="0" normalizeH="0" baseline="0" dirty="0">
                <a:ln>
                  <a:noFill/>
                </a:ln>
                <a:solidFill>
                  <a:schemeClr val="bg1"/>
                </a:solidFill>
                <a:effectLst/>
                <a:uLnTx/>
                <a:uFillTx/>
                <a:latin typeface="+mn-lt"/>
                <a:ea typeface="Verdana" panose="020B0604030504040204" pitchFamily="34" charset="0"/>
                <a:cs typeface="Calibri" panose="020F0502020204030204" pitchFamily="34" charset="0"/>
              </a:defRPr>
            </a:lvl4pPr>
          </a:lstStyle>
          <a:p>
            <a:pPr lvl="0"/>
            <a:r>
              <a:rPr lang="en-US" dirty="0"/>
              <a:t>Text font is Calibri Bold, 20pt</a:t>
            </a:r>
          </a:p>
          <a:p>
            <a:pPr marL="290513" lvl="1" indent="-115888" algn="l" defTabSz="914400" rtl="0" eaLnBrk="1" latinLnBrk="0" hangingPunct="1">
              <a:lnSpc>
                <a:spcPct val="100000"/>
              </a:lnSpc>
              <a:spcBef>
                <a:spcPts val="500"/>
              </a:spcBef>
              <a:buFont typeface="Courier New" panose="02070309020205020404" pitchFamily="49" charset="0"/>
              <a:buChar char="o"/>
              <a:tabLst/>
            </a:pPr>
            <a:r>
              <a:rPr lang="en-US" dirty="0"/>
              <a:t>List Font is Calibri Bold, 11pt</a:t>
            </a:r>
          </a:p>
          <a:p>
            <a:pPr marL="465138" lvl="2" indent="-115888" algn="l" defTabSz="914400" rtl="0" eaLnBrk="1" latinLnBrk="0" hangingPunct="1">
              <a:lnSpc>
                <a:spcPct val="100000"/>
              </a:lnSpc>
              <a:spcBef>
                <a:spcPts val="500"/>
              </a:spcBef>
              <a:buFont typeface="Wingdings" pitchFamily="2" charset="2"/>
              <a:buChar char="§"/>
              <a:tabLst/>
            </a:pPr>
            <a:r>
              <a:rPr lang="en-US" dirty="0"/>
              <a:t>List Font is Calibri, 11pt</a:t>
            </a:r>
          </a:p>
          <a:p>
            <a:pPr marL="628650" lvl="3" indent="-117475" algn="l" defTabSz="914400" rtl="0" eaLnBrk="1" latinLnBrk="0" hangingPunct="1">
              <a:lnSpc>
                <a:spcPct val="100000"/>
              </a:lnSpc>
              <a:spcBef>
                <a:spcPts val="500"/>
              </a:spcBef>
              <a:buFont typeface="Arial" panose="020B0604020202020204" pitchFamily="34" charset="0"/>
              <a:buChar char="•"/>
              <a:tabLst/>
            </a:pPr>
            <a:r>
              <a:rPr lang="en-US" dirty="0"/>
              <a:t>List Font is Calibri, 11pt</a:t>
            </a:r>
          </a:p>
        </p:txBody>
      </p:sp>
      <p:sp>
        <p:nvSpPr>
          <p:cNvPr id="6" name="Title">
            <a:extLst>
              <a:ext uri="{FF2B5EF4-FFF2-40B4-BE49-F238E27FC236}">
                <a16:creationId xmlns:a16="http://schemas.microsoft.com/office/drawing/2014/main" id="{C1C9C262-DBAD-0DF2-C87B-2ECBD64FD0DF}"/>
              </a:ext>
            </a:extLst>
          </p:cNvPr>
          <p:cNvSpPr>
            <a:spLocks noGrp="1"/>
          </p:cNvSpPr>
          <p:nvPr>
            <p:ph type="body" sz="quarter" idx="10" hasCustomPrompt="1"/>
          </p:nvPr>
        </p:nvSpPr>
        <p:spPr>
          <a:xfrm>
            <a:off x="313727" y="2861914"/>
            <a:ext cx="11528167" cy="1846659"/>
          </a:xfrm>
          <a:prstGeom prst="rect">
            <a:avLst/>
          </a:prstGeom>
        </p:spPr>
        <p:txBody>
          <a:bodyPr wrap="square" lIns="0" tIns="0" rIns="0" bIns="0">
            <a:noAutofit/>
          </a:bodyPr>
          <a:lstStyle>
            <a:lvl1pPr marL="0" indent="0">
              <a:lnSpc>
                <a:spcPct val="100000"/>
              </a:lnSpc>
              <a:spcBef>
                <a:spcPts val="0"/>
              </a:spcBef>
              <a:buNone/>
              <a:defRPr sz="6000" b="0" i="0">
                <a:solidFill>
                  <a:schemeClr val="bg1"/>
                </a:solidFill>
                <a:latin typeface="+mj-lt"/>
              </a:defRPr>
            </a:lvl1pPr>
          </a:lstStyle>
          <a:p>
            <a:pPr lvl="0"/>
            <a:r>
              <a:rPr lang="en-US" dirty="0"/>
              <a:t>Section Divider Font Is Sitka Text, 60pt in Title Case</a:t>
            </a:r>
          </a:p>
        </p:txBody>
      </p:sp>
      <p:sp>
        <p:nvSpPr>
          <p:cNvPr id="8" name="Section Header">
            <a:extLst>
              <a:ext uri="{FF2B5EF4-FFF2-40B4-BE49-F238E27FC236}">
                <a16:creationId xmlns:a16="http://schemas.microsoft.com/office/drawing/2014/main" id="{DE3FB428-5FE1-A05E-14C5-D651A2B012A4}"/>
              </a:ext>
            </a:extLst>
          </p:cNvPr>
          <p:cNvSpPr>
            <a:spLocks noGrp="1"/>
          </p:cNvSpPr>
          <p:nvPr>
            <p:ph type="body" sz="quarter" idx="12" hasCustomPrompt="1"/>
          </p:nvPr>
        </p:nvSpPr>
        <p:spPr>
          <a:xfrm>
            <a:off x="343037" y="2632309"/>
            <a:ext cx="11498857" cy="169277"/>
          </a:xfrm>
          <a:prstGeom prst="rect">
            <a:avLst/>
          </a:prstGeom>
        </p:spPr>
        <p:txBody>
          <a:bodyPr wrap="square" lIns="0" tIns="0" rIns="0" bIns="0">
            <a:noAutofit/>
          </a:bodyPr>
          <a:lstStyle>
            <a:lvl1pPr marL="0" indent="0">
              <a:lnSpc>
                <a:spcPct val="100000"/>
              </a:lnSpc>
              <a:spcBef>
                <a:spcPts val="0"/>
              </a:spcBef>
              <a:buNone/>
              <a:defRPr sz="1100" b="1">
                <a:solidFill>
                  <a:schemeClr val="bg1"/>
                </a:solidFill>
                <a:latin typeface="+mn-lt"/>
              </a:defRPr>
            </a:lvl1pPr>
          </a:lstStyle>
          <a:p>
            <a:pPr lvl="0"/>
            <a:r>
              <a:rPr lang="en-US" dirty="0"/>
              <a:t>Section Header Font is Calibri Bold, 11pt</a:t>
            </a:r>
          </a:p>
        </p:txBody>
      </p:sp>
    </p:spTree>
    <p:extLst>
      <p:ext uri="{BB962C8B-B14F-4D97-AF65-F5344CB8AC3E}">
        <p14:creationId xmlns:p14="http://schemas.microsoft.com/office/powerpoint/2010/main" val="3864727381"/>
      </p:ext>
    </p:extLst>
  </p:cSld>
  <p:clrMapOvr>
    <a:masterClrMapping/>
  </p:clrMapOvr>
  <p:extLst>
    <p:ext uri="{DCECCB84-F9BA-43D5-87BE-67443E8EF086}">
      <p15:sldGuideLst xmlns:p15="http://schemas.microsoft.com/office/powerpoint/2012/main"/>
    </p:ext>
  </p:extLst>
</p:sldLayout>
</file>

<file path=ppt/slideLayouts/slideLayout53.xml><?xml version="1.0" encoding="utf-8"?>
<p:sldLayout xmlns:a="http://schemas.openxmlformats.org/drawingml/2006/main" xmlns:r="http://schemas.openxmlformats.org/officeDocument/2006/relationships" xmlns:p="http://schemas.openxmlformats.org/presentationml/2006/main" preserve="1" userDrawn="1">
  <p:cSld name="Divider 4f">
    <p:spTree>
      <p:nvGrpSpPr>
        <p:cNvPr id="1" name=""/>
        <p:cNvGrpSpPr/>
        <p:nvPr/>
      </p:nvGrpSpPr>
      <p:grpSpPr>
        <a:xfrm>
          <a:off x="0" y="0"/>
          <a:ext cx="0" cy="0"/>
          <a:chOff x="0" y="0"/>
          <a:chExt cx="0" cy="0"/>
        </a:xfrm>
      </p:grpSpPr>
      <p:sp>
        <p:nvSpPr>
          <p:cNvPr id="16" name="Leaf Panel">
            <a:extLst>
              <a:ext uri="{FF2B5EF4-FFF2-40B4-BE49-F238E27FC236}">
                <a16:creationId xmlns:a16="http://schemas.microsoft.com/office/drawing/2014/main" id="{CAD44B85-6546-0CDC-078E-3E4A2D38EE1E}"/>
              </a:ext>
            </a:extLst>
          </p:cNvPr>
          <p:cNvSpPr/>
          <p:nvPr/>
        </p:nvSpPr>
        <p:spPr>
          <a:xfrm>
            <a:off x="0" y="355601"/>
            <a:ext cx="12192000" cy="6353548"/>
          </a:xfrm>
          <a:custGeom>
            <a:avLst/>
            <a:gdLst>
              <a:gd name="connsiteX0" fmla="*/ 12192000 w 12192000"/>
              <a:gd name="connsiteY0" fmla="*/ 0 h 6353548"/>
              <a:gd name="connsiteX1" fmla="*/ 5874258 w 12192000"/>
              <a:gd name="connsiteY1" fmla="*/ 0 h 6353548"/>
              <a:gd name="connsiteX2" fmla="*/ 0 w 12192000"/>
              <a:gd name="connsiteY2" fmla="*/ 2089797 h 6353548"/>
              <a:gd name="connsiteX3" fmla="*/ 0 w 12192000"/>
              <a:gd name="connsiteY3" fmla="*/ 6353549 h 6353548"/>
              <a:gd name="connsiteX4" fmla="*/ 12192000 w 12192000"/>
              <a:gd name="connsiteY4" fmla="*/ 6353549 h 6353548"/>
              <a:gd name="connsiteX5" fmla="*/ 12192000 w 12192000"/>
              <a:gd name="connsiteY5" fmla="*/ 0 h 63535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192000" h="6353548">
                <a:moveTo>
                  <a:pt x="12192000" y="0"/>
                </a:moveTo>
                <a:lnTo>
                  <a:pt x="5874258" y="0"/>
                </a:lnTo>
                <a:cubicBezTo>
                  <a:pt x="3653536" y="0"/>
                  <a:pt x="1596517" y="763774"/>
                  <a:pt x="0" y="2089797"/>
                </a:cubicBezTo>
                <a:lnTo>
                  <a:pt x="0" y="6353549"/>
                </a:lnTo>
                <a:lnTo>
                  <a:pt x="12192000" y="6353549"/>
                </a:lnTo>
                <a:lnTo>
                  <a:pt x="12192000" y="0"/>
                </a:lnTo>
                <a:close/>
              </a:path>
            </a:pathLst>
          </a:custGeom>
          <a:solidFill>
            <a:srgbClr val="BBDDE6"/>
          </a:solidFill>
          <a:ln w="12700" cap="flat">
            <a:noFill/>
            <a:prstDash val="solid"/>
            <a:miter/>
          </a:ln>
        </p:spPr>
        <p:txBody>
          <a:bodyPr rtlCol="0" anchor="ctr">
            <a:noAutofit/>
          </a:bodyPr>
          <a:lstStyle/>
          <a:p>
            <a:endParaRPr lang="en-US"/>
          </a:p>
        </p:txBody>
      </p:sp>
      <p:pic>
        <p:nvPicPr>
          <p:cNvPr id="4" name="Value Chain">
            <a:extLst>
              <a:ext uri="{FF2B5EF4-FFF2-40B4-BE49-F238E27FC236}">
                <a16:creationId xmlns:a16="http://schemas.microsoft.com/office/drawing/2014/main" id="{893DF646-78B8-AB5D-2BC2-9C44DFE30DDD}"/>
              </a:ext>
            </a:extLst>
          </p:cNvPr>
          <p:cNvPicPr>
            <a:picLocks noChangeAspect="1"/>
          </p:cNvPicPr>
          <p:nvPr userDrawn="1"/>
        </p:nvPicPr>
        <p:blipFill>
          <a:blip r:embed="rId2"/>
          <a:stretch>
            <a:fillRect/>
          </a:stretch>
        </p:blipFill>
        <p:spPr>
          <a:xfrm>
            <a:off x="0" y="6705600"/>
            <a:ext cx="12192000" cy="152400"/>
          </a:xfrm>
          <a:prstGeom prst="rect">
            <a:avLst/>
          </a:prstGeom>
        </p:spPr>
      </p:pic>
      <p:sp>
        <p:nvSpPr>
          <p:cNvPr id="14" name="Proprietary Statement">
            <a:extLst>
              <a:ext uri="{FF2B5EF4-FFF2-40B4-BE49-F238E27FC236}">
                <a16:creationId xmlns:a16="http://schemas.microsoft.com/office/drawing/2014/main" id="{7625C14A-F7AF-53A5-EB7C-35823B56B826}"/>
              </a:ext>
            </a:extLst>
          </p:cNvPr>
          <p:cNvSpPr txBox="1"/>
          <p:nvPr userDrawn="1"/>
        </p:nvSpPr>
        <p:spPr>
          <a:xfrm rot="5400000">
            <a:off x="11015684" y="1173468"/>
            <a:ext cx="1949939" cy="275129"/>
          </a:xfrm>
          <a:prstGeom prst="rect">
            <a:avLst/>
          </a:prstGeom>
          <a:noFill/>
        </p:spPr>
        <p:txBody>
          <a:bodyPr wrap="square" rtlCol="0">
            <a:noAutofit/>
          </a:bodyPr>
          <a:lstStyle/>
          <a:p>
            <a:r>
              <a:rPr lang="en-US" sz="800">
                <a:solidFill>
                  <a:schemeClr val="tx1"/>
                </a:solidFill>
              </a:rPr>
              <a:t>Proprietary business information of ADM.</a:t>
            </a:r>
          </a:p>
        </p:txBody>
      </p:sp>
      <p:sp>
        <p:nvSpPr>
          <p:cNvPr id="15" name="Page Number">
            <a:extLst>
              <a:ext uri="{FF2B5EF4-FFF2-40B4-BE49-F238E27FC236}">
                <a16:creationId xmlns:a16="http://schemas.microsoft.com/office/drawing/2014/main" id="{3B920DFC-2946-1EBC-215C-9B9532839FB2}"/>
              </a:ext>
            </a:extLst>
          </p:cNvPr>
          <p:cNvSpPr txBox="1"/>
          <p:nvPr userDrawn="1"/>
        </p:nvSpPr>
        <p:spPr>
          <a:xfrm>
            <a:off x="11725057" y="76801"/>
            <a:ext cx="583933" cy="153888"/>
          </a:xfrm>
          <a:prstGeom prst="rect">
            <a:avLst/>
          </a:prstGeom>
          <a:noFill/>
        </p:spPr>
        <p:txBody>
          <a:bodyPr wrap="square" lIns="0" tIns="0" rIns="0" bIns="0" rtlCol="0" anchor="ctr" anchorCtr="0">
            <a:noAutofit/>
          </a:bodyPr>
          <a:lstStyle/>
          <a:p>
            <a:pPr algn="ctr"/>
            <a:fld id="{B49023F9-1F1A-4EC8-9204-C35E5AB6C15C}" type="slidenum">
              <a:rPr lang="en-US" sz="1000" smtClean="0">
                <a:solidFill>
                  <a:schemeClr val="tx1"/>
                </a:solidFill>
                <a:latin typeface="+mj-lt"/>
              </a:rPr>
              <a:pPr algn="ctr"/>
              <a:t>‹#›</a:t>
            </a:fld>
            <a:endParaRPr lang="en-US" sz="1000">
              <a:solidFill>
                <a:schemeClr val="tx1"/>
              </a:solidFill>
              <a:latin typeface="+mj-lt"/>
            </a:endParaRPr>
          </a:p>
        </p:txBody>
      </p:sp>
      <p:sp>
        <p:nvSpPr>
          <p:cNvPr id="3" name="Copy">
            <a:extLst>
              <a:ext uri="{FF2B5EF4-FFF2-40B4-BE49-F238E27FC236}">
                <a16:creationId xmlns:a16="http://schemas.microsoft.com/office/drawing/2014/main" id="{37370537-9657-F362-8A87-ACF8347B21FD}"/>
              </a:ext>
            </a:extLst>
          </p:cNvPr>
          <p:cNvSpPr>
            <a:spLocks noGrp="1"/>
          </p:cNvSpPr>
          <p:nvPr>
            <p:ph type="body" sz="quarter" idx="35" hasCustomPrompt="1"/>
          </p:nvPr>
        </p:nvSpPr>
        <p:spPr>
          <a:xfrm>
            <a:off x="348899" y="4845082"/>
            <a:ext cx="11498857" cy="1007968"/>
          </a:xfrm>
          <a:prstGeom prst="rect">
            <a:avLst/>
          </a:prstGeom>
        </p:spPr>
        <p:txBody>
          <a:bodyPr wrap="square" lIns="0" tIns="0" rIns="0" bIns="0" anchor="t">
            <a:noAutofit/>
          </a:bodyPr>
          <a:lstStyle>
            <a:lvl1pPr marL="0" indent="0">
              <a:lnSpc>
                <a:spcPct val="100000"/>
              </a:lnSpc>
              <a:spcBef>
                <a:spcPts val="0"/>
              </a:spcBef>
              <a:buFont typeface="Arial" panose="020B0604020202020204" pitchFamily="34" charset="0"/>
              <a:buNone/>
              <a:defRPr sz="2000" b="1" i="0">
                <a:solidFill>
                  <a:schemeClr val="tx1"/>
                </a:solidFill>
                <a:latin typeface="+mn-lt"/>
                <a:cs typeface="Calibri" panose="020F0502020204030204" pitchFamily="34" charset="0"/>
              </a:defRPr>
            </a:lvl1pPr>
            <a:lvl2pPr marL="346075" indent="-171450">
              <a:lnSpc>
                <a:spcPct val="100000"/>
              </a:lnSpc>
              <a:buFont typeface="Courier New" panose="02070309020205020404" pitchFamily="49" charset="0"/>
              <a:buChar char="o"/>
              <a:defRPr kumimoji="0" lang="en-US" sz="1100" b="1" i="0" u="none" strike="noStrike" kern="1200" cap="none" spc="0" normalizeH="0" baseline="0" dirty="0" smtClean="0">
                <a:ln>
                  <a:noFill/>
                </a:ln>
                <a:solidFill>
                  <a:schemeClr val="tx1"/>
                </a:solidFill>
                <a:effectLst/>
                <a:uLnTx/>
                <a:uFillTx/>
                <a:latin typeface="+mn-lt"/>
                <a:ea typeface="Verdana" panose="020B0604030504040204" pitchFamily="34" charset="0"/>
                <a:cs typeface="Calibri" panose="020F0502020204030204" pitchFamily="34" charset="0"/>
              </a:defRPr>
            </a:lvl2pPr>
            <a:lvl3pPr marL="520700" indent="-171450">
              <a:lnSpc>
                <a:spcPct val="100000"/>
              </a:lnSpc>
              <a:buFont typeface="Wingdings" pitchFamily="2" charset="2"/>
              <a:buChar char="§"/>
              <a:defRPr kumimoji="0" lang="en-US" sz="1100" b="0" i="0" u="none" strike="noStrike" kern="1200" cap="none" spc="0" normalizeH="0" baseline="0" dirty="0" smtClean="0">
                <a:ln>
                  <a:noFill/>
                </a:ln>
                <a:solidFill>
                  <a:schemeClr val="tx1"/>
                </a:solidFill>
                <a:effectLst/>
                <a:uLnTx/>
                <a:uFillTx/>
                <a:latin typeface="+mn-lt"/>
                <a:ea typeface="Verdana" panose="020B0604030504040204" pitchFamily="34" charset="0"/>
                <a:cs typeface="Calibri" panose="020F0502020204030204" pitchFamily="34" charset="0"/>
              </a:defRPr>
            </a:lvl3pPr>
            <a:lvl4pPr marL="682625" indent="-171450">
              <a:lnSpc>
                <a:spcPct val="100000"/>
              </a:lnSpc>
              <a:defRPr kumimoji="0" lang="en-US" sz="1100" b="0" i="0" u="none" strike="noStrike" kern="1200" cap="none" spc="0" normalizeH="0" baseline="0" dirty="0">
                <a:ln>
                  <a:noFill/>
                </a:ln>
                <a:solidFill>
                  <a:schemeClr val="tx1"/>
                </a:solidFill>
                <a:effectLst/>
                <a:uLnTx/>
                <a:uFillTx/>
                <a:latin typeface="+mn-lt"/>
                <a:ea typeface="Verdana" panose="020B0604030504040204" pitchFamily="34" charset="0"/>
                <a:cs typeface="Calibri" panose="020F0502020204030204" pitchFamily="34" charset="0"/>
              </a:defRPr>
            </a:lvl4pPr>
          </a:lstStyle>
          <a:p>
            <a:pPr lvl="0"/>
            <a:r>
              <a:rPr lang="en-US" dirty="0"/>
              <a:t>Text font is Calibri Bold, 20pt</a:t>
            </a:r>
          </a:p>
          <a:p>
            <a:pPr marL="290513" lvl="1" indent="-115888" algn="l" defTabSz="914400" rtl="0" eaLnBrk="1" latinLnBrk="0" hangingPunct="1">
              <a:lnSpc>
                <a:spcPct val="100000"/>
              </a:lnSpc>
              <a:spcBef>
                <a:spcPts val="500"/>
              </a:spcBef>
              <a:buFont typeface="Courier New" panose="02070309020205020404" pitchFamily="49" charset="0"/>
              <a:buChar char="o"/>
              <a:tabLst/>
            </a:pPr>
            <a:r>
              <a:rPr lang="en-US" dirty="0"/>
              <a:t>List Font is Calibri Bold, 11pt</a:t>
            </a:r>
          </a:p>
          <a:p>
            <a:pPr marL="465138" lvl="2" indent="-115888" algn="l" defTabSz="914400" rtl="0" eaLnBrk="1" latinLnBrk="0" hangingPunct="1">
              <a:lnSpc>
                <a:spcPct val="100000"/>
              </a:lnSpc>
              <a:spcBef>
                <a:spcPts val="500"/>
              </a:spcBef>
              <a:buFont typeface="Wingdings" pitchFamily="2" charset="2"/>
              <a:buChar char="§"/>
              <a:tabLst/>
            </a:pPr>
            <a:r>
              <a:rPr lang="en-US" dirty="0"/>
              <a:t>List Font is Calibri, 11pt</a:t>
            </a:r>
          </a:p>
          <a:p>
            <a:pPr marL="628650" lvl="3" indent="-117475" algn="l" defTabSz="914400" rtl="0" eaLnBrk="1" latinLnBrk="0" hangingPunct="1">
              <a:lnSpc>
                <a:spcPct val="100000"/>
              </a:lnSpc>
              <a:spcBef>
                <a:spcPts val="500"/>
              </a:spcBef>
              <a:buFont typeface="Arial" panose="020B0604020202020204" pitchFamily="34" charset="0"/>
              <a:buChar char="•"/>
              <a:tabLst/>
            </a:pPr>
            <a:r>
              <a:rPr lang="en-US" dirty="0"/>
              <a:t>List Font is Calibri, 11pt</a:t>
            </a:r>
          </a:p>
        </p:txBody>
      </p:sp>
      <p:sp>
        <p:nvSpPr>
          <p:cNvPr id="6" name="Title">
            <a:extLst>
              <a:ext uri="{FF2B5EF4-FFF2-40B4-BE49-F238E27FC236}">
                <a16:creationId xmlns:a16="http://schemas.microsoft.com/office/drawing/2014/main" id="{C1C9C262-DBAD-0DF2-C87B-2ECBD64FD0DF}"/>
              </a:ext>
            </a:extLst>
          </p:cNvPr>
          <p:cNvSpPr>
            <a:spLocks noGrp="1"/>
          </p:cNvSpPr>
          <p:nvPr>
            <p:ph type="body" sz="quarter" idx="10" hasCustomPrompt="1"/>
          </p:nvPr>
        </p:nvSpPr>
        <p:spPr>
          <a:xfrm>
            <a:off x="313727" y="2861914"/>
            <a:ext cx="11528167" cy="1846659"/>
          </a:xfrm>
          <a:prstGeom prst="rect">
            <a:avLst/>
          </a:prstGeom>
        </p:spPr>
        <p:txBody>
          <a:bodyPr wrap="square" lIns="0" tIns="0" rIns="0" bIns="0">
            <a:noAutofit/>
          </a:bodyPr>
          <a:lstStyle>
            <a:lvl1pPr marL="0" indent="0">
              <a:lnSpc>
                <a:spcPct val="100000"/>
              </a:lnSpc>
              <a:spcBef>
                <a:spcPts val="0"/>
              </a:spcBef>
              <a:buNone/>
              <a:defRPr sz="6000" b="0" i="0">
                <a:solidFill>
                  <a:schemeClr val="tx1"/>
                </a:solidFill>
                <a:latin typeface="+mj-lt"/>
              </a:defRPr>
            </a:lvl1pPr>
          </a:lstStyle>
          <a:p>
            <a:pPr lvl="0"/>
            <a:r>
              <a:rPr lang="en-US" dirty="0"/>
              <a:t>Section Divider Font Is Sitka Text, 60pt in Title Case</a:t>
            </a:r>
          </a:p>
        </p:txBody>
      </p:sp>
      <p:sp>
        <p:nvSpPr>
          <p:cNvPr id="8" name="Section Header">
            <a:extLst>
              <a:ext uri="{FF2B5EF4-FFF2-40B4-BE49-F238E27FC236}">
                <a16:creationId xmlns:a16="http://schemas.microsoft.com/office/drawing/2014/main" id="{DE3FB428-5FE1-A05E-14C5-D651A2B012A4}"/>
              </a:ext>
            </a:extLst>
          </p:cNvPr>
          <p:cNvSpPr>
            <a:spLocks noGrp="1"/>
          </p:cNvSpPr>
          <p:nvPr>
            <p:ph type="body" sz="quarter" idx="12" hasCustomPrompt="1"/>
          </p:nvPr>
        </p:nvSpPr>
        <p:spPr>
          <a:xfrm>
            <a:off x="343037" y="2632309"/>
            <a:ext cx="11498857" cy="169277"/>
          </a:xfrm>
          <a:prstGeom prst="rect">
            <a:avLst/>
          </a:prstGeom>
        </p:spPr>
        <p:txBody>
          <a:bodyPr wrap="square" lIns="0" tIns="0" rIns="0" bIns="0">
            <a:noAutofit/>
          </a:bodyPr>
          <a:lstStyle>
            <a:lvl1pPr marL="0" indent="0">
              <a:lnSpc>
                <a:spcPct val="100000"/>
              </a:lnSpc>
              <a:spcBef>
                <a:spcPts val="0"/>
              </a:spcBef>
              <a:buNone/>
              <a:defRPr sz="1100" b="1">
                <a:solidFill>
                  <a:schemeClr val="tx1"/>
                </a:solidFill>
                <a:latin typeface="+mn-lt"/>
              </a:defRPr>
            </a:lvl1pPr>
          </a:lstStyle>
          <a:p>
            <a:pPr lvl="0"/>
            <a:r>
              <a:rPr lang="en-US" dirty="0"/>
              <a:t>Section Header Font is Calibri Bold, 11pt</a:t>
            </a:r>
          </a:p>
        </p:txBody>
      </p:sp>
    </p:spTree>
    <p:extLst>
      <p:ext uri="{BB962C8B-B14F-4D97-AF65-F5344CB8AC3E}">
        <p14:creationId xmlns:p14="http://schemas.microsoft.com/office/powerpoint/2010/main" val="1532502386"/>
      </p:ext>
    </p:extLst>
  </p:cSld>
  <p:clrMapOvr>
    <a:masterClrMapping/>
  </p:clrMapOvr>
  <p:extLst>
    <p:ext uri="{DCECCB84-F9BA-43D5-87BE-67443E8EF086}">
      <p15:sldGuideLst xmlns:p15="http://schemas.microsoft.com/office/powerpoint/2012/main"/>
    </p:ext>
  </p:extLst>
</p:sldLayout>
</file>

<file path=ppt/slideLayouts/slideLayout54.xml><?xml version="1.0" encoding="utf-8"?>
<p:sldLayout xmlns:a="http://schemas.openxmlformats.org/drawingml/2006/main" xmlns:r="http://schemas.openxmlformats.org/officeDocument/2006/relationships" xmlns:p="http://schemas.openxmlformats.org/presentationml/2006/main" preserve="1" userDrawn="1">
  <p:cSld name="Divider 5">
    <p:spTree>
      <p:nvGrpSpPr>
        <p:cNvPr id="1" name=""/>
        <p:cNvGrpSpPr/>
        <p:nvPr/>
      </p:nvGrpSpPr>
      <p:grpSpPr>
        <a:xfrm>
          <a:off x="0" y="0"/>
          <a:ext cx="0" cy="0"/>
          <a:chOff x="0" y="0"/>
          <a:chExt cx="0" cy="0"/>
        </a:xfrm>
      </p:grpSpPr>
      <p:sp>
        <p:nvSpPr>
          <p:cNvPr id="10" name="Freeform 9">
            <a:extLst>
              <a:ext uri="{FF2B5EF4-FFF2-40B4-BE49-F238E27FC236}">
                <a16:creationId xmlns:a16="http://schemas.microsoft.com/office/drawing/2014/main" id="{C278A2DA-9CF1-20CD-E262-8F50AAD91A86}"/>
              </a:ext>
            </a:extLst>
          </p:cNvPr>
          <p:cNvSpPr/>
          <p:nvPr userDrawn="1"/>
        </p:nvSpPr>
        <p:spPr>
          <a:xfrm>
            <a:off x="-3364" y="-163"/>
            <a:ext cx="12195199" cy="6859814"/>
          </a:xfrm>
          <a:custGeom>
            <a:avLst/>
            <a:gdLst>
              <a:gd name="connsiteX0" fmla="*/ 12195200 w 12195199"/>
              <a:gd name="connsiteY0" fmla="*/ 0 h 6859814"/>
              <a:gd name="connsiteX1" fmla="*/ 1883118 w 12195199"/>
              <a:gd name="connsiteY1" fmla="*/ 0 h 6859814"/>
              <a:gd name="connsiteX2" fmla="*/ 1178189 w 12195199"/>
              <a:gd name="connsiteY2" fmla="*/ 284306 h 6859814"/>
              <a:gd name="connsiteX3" fmla="*/ 136 w 12195199"/>
              <a:gd name="connsiteY3" fmla="*/ 284306 h 6859814"/>
              <a:gd name="connsiteX4" fmla="*/ 136 w 12195199"/>
              <a:gd name="connsiteY4" fmla="*/ 3877916 h 6859814"/>
              <a:gd name="connsiteX5" fmla="*/ 0 w 12195199"/>
              <a:gd name="connsiteY5" fmla="*/ 3877916 h 6859814"/>
              <a:gd name="connsiteX6" fmla="*/ 0 w 12195199"/>
              <a:gd name="connsiteY6" fmla="*/ 6859815 h 6859814"/>
              <a:gd name="connsiteX7" fmla="*/ 12195060 w 12195199"/>
              <a:gd name="connsiteY7" fmla="*/ 6859815 h 6859814"/>
              <a:gd name="connsiteX8" fmla="*/ 12195060 w 12195199"/>
              <a:gd name="connsiteY8" fmla="*/ 4452972 h 6859814"/>
              <a:gd name="connsiteX9" fmla="*/ 12195200 w 12195199"/>
              <a:gd name="connsiteY9" fmla="*/ 4452858 h 6859814"/>
              <a:gd name="connsiteX10" fmla="*/ 12195200 w 12195199"/>
              <a:gd name="connsiteY10" fmla="*/ 0 h 68598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195199" h="6859814">
                <a:moveTo>
                  <a:pt x="12195200" y="0"/>
                </a:moveTo>
                <a:lnTo>
                  <a:pt x="1883118" y="0"/>
                </a:lnTo>
                <a:cubicBezTo>
                  <a:pt x="1700710" y="178922"/>
                  <a:pt x="1450873" y="284306"/>
                  <a:pt x="1178189" y="284306"/>
                </a:cubicBezTo>
                <a:lnTo>
                  <a:pt x="136" y="284306"/>
                </a:lnTo>
                <a:lnTo>
                  <a:pt x="136" y="3877916"/>
                </a:lnTo>
                <a:lnTo>
                  <a:pt x="0" y="3877916"/>
                </a:lnTo>
                <a:lnTo>
                  <a:pt x="0" y="6859815"/>
                </a:lnTo>
                <a:lnTo>
                  <a:pt x="12195060" y="6859815"/>
                </a:lnTo>
                <a:lnTo>
                  <a:pt x="12195060" y="4452972"/>
                </a:lnTo>
                <a:cubicBezTo>
                  <a:pt x="12195111" y="4452947"/>
                  <a:pt x="12195149" y="4452896"/>
                  <a:pt x="12195200" y="4452858"/>
                </a:cubicBezTo>
                <a:lnTo>
                  <a:pt x="12195200" y="0"/>
                </a:lnTo>
                <a:close/>
              </a:path>
            </a:pathLst>
          </a:custGeom>
          <a:solidFill>
            <a:schemeClr val="bg1"/>
          </a:solidFill>
          <a:ln w="12700" cap="flat">
            <a:noFill/>
            <a:prstDash val="solid"/>
            <a:miter/>
          </a:ln>
        </p:spPr>
        <p:txBody>
          <a:bodyPr rtlCol="0" anchor="ctr">
            <a:noAutofit/>
          </a:bodyPr>
          <a:lstStyle/>
          <a:p>
            <a:endParaRPr lang="en-US"/>
          </a:p>
        </p:txBody>
      </p:sp>
      <p:pic>
        <p:nvPicPr>
          <p:cNvPr id="4" name="Value Chain">
            <a:extLst>
              <a:ext uri="{FF2B5EF4-FFF2-40B4-BE49-F238E27FC236}">
                <a16:creationId xmlns:a16="http://schemas.microsoft.com/office/drawing/2014/main" id="{893DF646-78B8-AB5D-2BC2-9C44DFE30DDD}"/>
              </a:ext>
            </a:extLst>
          </p:cNvPr>
          <p:cNvPicPr>
            <a:picLocks noChangeAspect="1"/>
          </p:cNvPicPr>
          <p:nvPr userDrawn="1"/>
        </p:nvPicPr>
        <p:blipFill>
          <a:blip r:embed="rId2"/>
          <a:stretch>
            <a:fillRect/>
          </a:stretch>
        </p:blipFill>
        <p:spPr>
          <a:xfrm>
            <a:off x="0" y="6705600"/>
            <a:ext cx="12192000" cy="152400"/>
          </a:xfrm>
          <a:prstGeom prst="rect">
            <a:avLst/>
          </a:prstGeom>
        </p:spPr>
      </p:pic>
      <p:sp>
        <p:nvSpPr>
          <p:cNvPr id="19" name="Image PH">
            <a:extLst>
              <a:ext uri="{FF2B5EF4-FFF2-40B4-BE49-F238E27FC236}">
                <a16:creationId xmlns:a16="http://schemas.microsoft.com/office/drawing/2014/main" id="{0D98FEB2-BA2B-E6DA-07A5-BEFDED1992BE}"/>
              </a:ext>
            </a:extLst>
          </p:cNvPr>
          <p:cNvSpPr>
            <a:spLocks noGrp="1"/>
          </p:cNvSpPr>
          <p:nvPr>
            <p:ph type="pic" sz="quarter" idx="13"/>
          </p:nvPr>
        </p:nvSpPr>
        <p:spPr>
          <a:xfrm>
            <a:off x="1" y="0"/>
            <a:ext cx="12191873" cy="6702425"/>
          </a:xfrm>
          <a:custGeom>
            <a:avLst/>
            <a:gdLst>
              <a:gd name="connsiteX0" fmla="*/ 1882648 w 12191873"/>
              <a:gd name="connsiteY0" fmla="*/ 0 h 6702425"/>
              <a:gd name="connsiteX1" fmla="*/ 12191873 w 12191873"/>
              <a:gd name="connsiteY1" fmla="*/ 0 h 6702425"/>
              <a:gd name="connsiteX2" fmla="*/ 12191873 w 12191873"/>
              <a:gd name="connsiteY2" fmla="*/ 4609465 h 6702425"/>
              <a:gd name="connsiteX3" fmla="*/ 5874131 w 12191873"/>
              <a:gd name="connsiteY3" fmla="*/ 4609465 h 6702425"/>
              <a:gd name="connsiteX4" fmla="*/ 1143 w 12191873"/>
              <a:gd name="connsiteY4" fmla="*/ 6702425 h 6702425"/>
              <a:gd name="connsiteX5" fmla="*/ 0 w 12191873"/>
              <a:gd name="connsiteY5" fmla="*/ 6702425 h 6702425"/>
              <a:gd name="connsiteX6" fmla="*/ 127 w 12191873"/>
              <a:gd name="connsiteY6" fmla="*/ 284226 h 6702425"/>
              <a:gd name="connsiteX7" fmla="*/ 1177925 w 12191873"/>
              <a:gd name="connsiteY7" fmla="*/ 284226 h 6702425"/>
              <a:gd name="connsiteX8" fmla="*/ 1882648 w 12191873"/>
              <a:gd name="connsiteY8" fmla="*/ 0 h 6702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191873" h="6702425">
                <a:moveTo>
                  <a:pt x="1882648" y="0"/>
                </a:moveTo>
                <a:lnTo>
                  <a:pt x="12191873" y="0"/>
                </a:lnTo>
                <a:lnTo>
                  <a:pt x="12191873" y="4609465"/>
                </a:lnTo>
                <a:lnTo>
                  <a:pt x="5874131" y="4609465"/>
                </a:lnTo>
                <a:cubicBezTo>
                  <a:pt x="3654044" y="4609465"/>
                  <a:pt x="1597533" y="5374386"/>
                  <a:pt x="1143" y="6702425"/>
                </a:cubicBezTo>
                <a:lnTo>
                  <a:pt x="0" y="6702425"/>
                </a:lnTo>
                <a:lnTo>
                  <a:pt x="127" y="284226"/>
                </a:lnTo>
                <a:lnTo>
                  <a:pt x="1177925" y="284226"/>
                </a:lnTo>
                <a:cubicBezTo>
                  <a:pt x="1450467" y="284226"/>
                  <a:pt x="1700276" y="178816"/>
                  <a:pt x="1882648" y="0"/>
                </a:cubicBezTo>
                <a:close/>
              </a:path>
            </a:pathLst>
          </a:custGeom>
          <a:pattFill prst="pct20">
            <a:fgClr>
              <a:schemeClr val="accent1"/>
            </a:fgClr>
            <a:bgClr>
              <a:schemeClr val="bg1"/>
            </a:bgClr>
          </a:pattFill>
        </p:spPr>
        <p:txBody>
          <a:bodyPr wrap="square" anchor="ctr">
            <a:noAutofit/>
          </a:bodyPr>
          <a:lstStyle>
            <a:lvl1pPr marL="0" indent="0" algn="ctr">
              <a:buNone/>
              <a:defRPr b="1"/>
            </a:lvl1pPr>
          </a:lstStyle>
          <a:p>
            <a:r>
              <a:rPr lang="en-US"/>
              <a:t>Click icon to add picture</a:t>
            </a:r>
          </a:p>
        </p:txBody>
      </p:sp>
      <p:sp>
        <p:nvSpPr>
          <p:cNvPr id="5" name="Title">
            <a:extLst>
              <a:ext uri="{FF2B5EF4-FFF2-40B4-BE49-F238E27FC236}">
                <a16:creationId xmlns:a16="http://schemas.microsoft.com/office/drawing/2014/main" id="{910854FA-39CF-9F7E-5C37-1CFAA6C75DD1}"/>
              </a:ext>
            </a:extLst>
          </p:cNvPr>
          <p:cNvSpPr>
            <a:spLocks noGrp="1"/>
          </p:cNvSpPr>
          <p:nvPr>
            <p:ph type="body" sz="quarter" idx="39" hasCustomPrompt="1"/>
          </p:nvPr>
        </p:nvSpPr>
        <p:spPr>
          <a:xfrm>
            <a:off x="3090757" y="5598746"/>
            <a:ext cx="8751263" cy="895571"/>
          </a:xfrm>
          <a:prstGeom prst="rect">
            <a:avLst/>
          </a:prstGeom>
        </p:spPr>
        <p:txBody>
          <a:bodyPr wrap="square" lIns="0" tIns="0" rIns="0" bIns="0">
            <a:noAutofit/>
          </a:bodyPr>
          <a:lstStyle>
            <a:lvl1pPr marL="0" indent="0">
              <a:lnSpc>
                <a:spcPct val="100000"/>
              </a:lnSpc>
              <a:spcBef>
                <a:spcPts val="0"/>
              </a:spcBef>
              <a:buNone/>
              <a:defRPr sz="2800" b="1" i="0">
                <a:solidFill>
                  <a:srgbClr val="012169"/>
                </a:solidFill>
                <a:latin typeface="+mj-lt"/>
              </a:defRPr>
            </a:lvl1pPr>
          </a:lstStyle>
          <a:p>
            <a:pPr lvl="0"/>
            <a:r>
              <a:rPr lang="en-US" dirty="0"/>
              <a:t>Section Divider Font Is Sitka Text Bold, </a:t>
            </a:r>
            <a:br>
              <a:rPr lang="en-US" dirty="0"/>
            </a:br>
            <a:r>
              <a:rPr lang="en-US" dirty="0"/>
              <a:t>28pt in Title Case</a:t>
            </a:r>
          </a:p>
        </p:txBody>
      </p:sp>
      <p:sp>
        <p:nvSpPr>
          <p:cNvPr id="6" name="Section Header">
            <a:extLst>
              <a:ext uri="{FF2B5EF4-FFF2-40B4-BE49-F238E27FC236}">
                <a16:creationId xmlns:a16="http://schemas.microsoft.com/office/drawing/2014/main" id="{41E3F3E7-A20F-22B9-52FB-D6D4B3696CAB}"/>
              </a:ext>
            </a:extLst>
          </p:cNvPr>
          <p:cNvSpPr>
            <a:spLocks noGrp="1"/>
          </p:cNvSpPr>
          <p:nvPr>
            <p:ph type="body" sz="quarter" idx="40" hasCustomPrompt="1"/>
          </p:nvPr>
        </p:nvSpPr>
        <p:spPr>
          <a:xfrm>
            <a:off x="3090756" y="5351223"/>
            <a:ext cx="8752871" cy="169277"/>
          </a:xfrm>
          <a:prstGeom prst="rect">
            <a:avLst/>
          </a:prstGeom>
        </p:spPr>
        <p:txBody>
          <a:bodyPr wrap="square" lIns="0" tIns="0" rIns="0" bIns="0">
            <a:noAutofit/>
          </a:bodyPr>
          <a:lstStyle>
            <a:lvl1pPr marL="0" indent="0">
              <a:lnSpc>
                <a:spcPct val="100000"/>
              </a:lnSpc>
              <a:spcBef>
                <a:spcPts val="0"/>
              </a:spcBef>
              <a:buNone/>
              <a:defRPr sz="1100" b="1">
                <a:solidFill>
                  <a:srgbClr val="DC582A"/>
                </a:solidFill>
                <a:latin typeface="+mn-lt"/>
              </a:defRPr>
            </a:lvl1pPr>
          </a:lstStyle>
          <a:p>
            <a:pPr lvl="0"/>
            <a:r>
              <a:rPr lang="en-US" dirty="0"/>
              <a:t>Section Header Font is Calibri Bold, 11pt</a:t>
            </a:r>
          </a:p>
        </p:txBody>
      </p:sp>
    </p:spTree>
    <p:extLst>
      <p:ext uri="{BB962C8B-B14F-4D97-AF65-F5344CB8AC3E}">
        <p14:creationId xmlns:p14="http://schemas.microsoft.com/office/powerpoint/2010/main" val="55283853"/>
      </p:ext>
    </p:extLst>
  </p:cSld>
  <p:clrMapOvr>
    <a:masterClrMapping/>
  </p:clrMapOvr>
  <p:extLst>
    <p:ext uri="{DCECCB84-F9BA-43D5-87BE-67443E8EF086}">
      <p15:sldGuideLst xmlns:p15="http://schemas.microsoft.com/office/powerpoint/2012/main"/>
    </p:ext>
  </p:extLst>
</p:sldLayout>
</file>

<file path=ppt/slideLayouts/slideLayout55.xml><?xml version="1.0" encoding="utf-8"?>
<p:sldLayout xmlns:a="http://schemas.openxmlformats.org/drawingml/2006/main" xmlns:r="http://schemas.openxmlformats.org/officeDocument/2006/relationships" xmlns:p="http://schemas.openxmlformats.org/presentationml/2006/main" preserve="1" userDrawn="1">
  <p:cSld name="Divider 6">
    <p:spTree>
      <p:nvGrpSpPr>
        <p:cNvPr id="1" name=""/>
        <p:cNvGrpSpPr/>
        <p:nvPr/>
      </p:nvGrpSpPr>
      <p:grpSpPr>
        <a:xfrm>
          <a:off x="0" y="0"/>
          <a:ext cx="0" cy="0"/>
          <a:chOff x="0" y="0"/>
          <a:chExt cx="0" cy="0"/>
        </a:xfrm>
      </p:grpSpPr>
      <p:sp>
        <p:nvSpPr>
          <p:cNvPr id="8" name="Freeform 7">
            <a:extLst>
              <a:ext uri="{FF2B5EF4-FFF2-40B4-BE49-F238E27FC236}">
                <a16:creationId xmlns:a16="http://schemas.microsoft.com/office/drawing/2014/main" id="{070F1454-E6FD-3D4E-9414-10E4F4A827FA}"/>
              </a:ext>
            </a:extLst>
          </p:cNvPr>
          <p:cNvSpPr/>
          <p:nvPr userDrawn="1"/>
        </p:nvSpPr>
        <p:spPr>
          <a:xfrm>
            <a:off x="-3364" y="-163"/>
            <a:ext cx="12195199" cy="6859814"/>
          </a:xfrm>
          <a:custGeom>
            <a:avLst/>
            <a:gdLst>
              <a:gd name="connsiteX0" fmla="*/ 12195200 w 12195199"/>
              <a:gd name="connsiteY0" fmla="*/ 0 h 6859814"/>
              <a:gd name="connsiteX1" fmla="*/ 1883118 w 12195199"/>
              <a:gd name="connsiteY1" fmla="*/ 0 h 6859814"/>
              <a:gd name="connsiteX2" fmla="*/ 1178189 w 12195199"/>
              <a:gd name="connsiteY2" fmla="*/ 284306 h 6859814"/>
              <a:gd name="connsiteX3" fmla="*/ 136 w 12195199"/>
              <a:gd name="connsiteY3" fmla="*/ 284306 h 6859814"/>
              <a:gd name="connsiteX4" fmla="*/ 136 w 12195199"/>
              <a:gd name="connsiteY4" fmla="*/ 3877916 h 6859814"/>
              <a:gd name="connsiteX5" fmla="*/ 0 w 12195199"/>
              <a:gd name="connsiteY5" fmla="*/ 3877916 h 6859814"/>
              <a:gd name="connsiteX6" fmla="*/ 0 w 12195199"/>
              <a:gd name="connsiteY6" fmla="*/ 6859815 h 6859814"/>
              <a:gd name="connsiteX7" fmla="*/ 12195060 w 12195199"/>
              <a:gd name="connsiteY7" fmla="*/ 6859815 h 6859814"/>
              <a:gd name="connsiteX8" fmla="*/ 12195060 w 12195199"/>
              <a:gd name="connsiteY8" fmla="*/ 4452972 h 6859814"/>
              <a:gd name="connsiteX9" fmla="*/ 12195200 w 12195199"/>
              <a:gd name="connsiteY9" fmla="*/ 4452858 h 6859814"/>
              <a:gd name="connsiteX10" fmla="*/ 12195200 w 12195199"/>
              <a:gd name="connsiteY10" fmla="*/ 0 h 68598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195199" h="6859814">
                <a:moveTo>
                  <a:pt x="12195200" y="0"/>
                </a:moveTo>
                <a:lnTo>
                  <a:pt x="1883118" y="0"/>
                </a:lnTo>
                <a:cubicBezTo>
                  <a:pt x="1700710" y="178922"/>
                  <a:pt x="1450873" y="284306"/>
                  <a:pt x="1178189" y="284306"/>
                </a:cubicBezTo>
                <a:lnTo>
                  <a:pt x="136" y="284306"/>
                </a:lnTo>
                <a:lnTo>
                  <a:pt x="136" y="3877916"/>
                </a:lnTo>
                <a:lnTo>
                  <a:pt x="0" y="3877916"/>
                </a:lnTo>
                <a:lnTo>
                  <a:pt x="0" y="6859815"/>
                </a:lnTo>
                <a:lnTo>
                  <a:pt x="12195060" y="6859815"/>
                </a:lnTo>
                <a:lnTo>
                  <a:pt x="12195060" y="4452972"/>
                </a:lnTo>
                <a:cubicBezTo>
                  <a:pt x="12195111" y="4452947"/>
                  <a:pt x="12195149" y="4452896"/>
                  <a:pt x="12195200" y="4452858"/>
                </a:cubicBezTo>
                <a:lnTo>
                  <a:pt x="12195200" y="0"/>
                </a:lnTo>
                <a:close/>
              </a:path>
            </a:pathLst>
          </a:custGeom>
          <a:solidFill>
            <a:schemeClr val="bg1"/>
          </a:solidFill>
          <a:ln w="12700" cap="flat">
            <a:noFill/>
            <a:prstDash val="solid"/>
            <a:miter/>
          </a:ln>
        </p:spPr>
        <p:txBody>
          <a:bodyPr rtlCol="0" anchor="ctr">
            <a:noAutofit/>
          </a:bodyPr>
          <a:lstStyle/>
          <a:p>
            <a:endParaRPr lang="en-US"/>
          </a:p>
        </p:txBody>
      </p:sp>
      <p:sp>
        <p:nvSpPr>
          <p:cNvPr id="19" name="Image PH">
            <a:extLst>
              <a:ext uri="{FF2B5EF4-FFF2-40B4-BE49-F238E27FC236}">
                <a16:creationId xmlns:a16="http://schemas.microsoft.com/office/drawing/2014/main" id="{B0EA7284-FFBF-0218-D802-09DD5FC38B64}"/>
              </a:ext>
            </a:extLst>
          </p:cNvPr>
          <p:cNvSpPr>
            <a:spLocks noGrp="1"/>
          </p:cNvSpPr>
          <p:nvPr>
            <p:ph type="pic" sz="quarter" idx="13" hasCustomPrompt="1"/>
          </p:nvPr>
        </p:nvSpPr>
        <p:spPr>
          <a:xfrm>
            <a:off x="-1" y="0"/>
            <a:ext cx="12198007" cy="6705600"/>
          </a:xfrm>
          <a:custGeom>
            <a:avLst/>
            <a:gdLst>
              <a:gd name="connsiteX0" fmla="*/ 1882648 w 12192000"/>
              <a:gd name="connsiteY0" fmla="*/ 0 h 6702298"/>
              <a:gd name="connsiteX1" fmla="*/ 12192000 w 12192000"/>
              <a:gd name="connsiteY1" fmla="*/ 0 h 6702298"/>
              <a:gd name="connsiteX2" fmla="*/ 12192000 w 12192000"/>
              <a:gd name="connsiteY2" fmla="*/ 342900 h 6702298"/>
              <a:gd name="connsiteX3" fmla="*/ 9852787 w 12192000"/>
              <a:gd name="connsiteY3" fmla="*/ 342900 h 6702298"/>
              <a:gd name="connsiteX4" fmla="*/ 5025644 w 12192000"/>
              <a:gd name="connsiteY4" fmla="*/ 3344799 h 6702298"/>
              <a:gd name="connsiteX5" fmla="*/ 4012438 w 12192000"/>
              <a:gd name="connsiteY5" fmla="*/ 5998083 h 6702298"/>
              <a:gd name="connsiteX6" fmla="*/ 4268470 w 12192000"/>
              <a:gd name="connsiteY6" fmla="*/ 6359398 h 6702298"/>
              <a:gd name="connsiteX7" fmla="*/ 9479280 w 12192000"/>
              <a:gd name="connsiteY7" fmla="*/ 6359398 h 6702298"/>
              <a:gd name="connsiteX8" fmla="*/ 12192000 w 12192000"/>
              <a:gd name="connsiteY8" fmla="*/ 5616321 h 6702298"/>
              <a:gd name="connsiteX9" fmla="*/ 12192000 w 12192000"/>
              <a:gd name="connsiteY9" fmla="*/ 6702298 h 6702298"/>
              <a:gd name="connsiteX10" fmla="*/ 0 w 12192000"/>
              <a:gd name="connsiteY10" fmla="*/ 6702298 h 6702298"/>
              <a:gd name="connsiteX11" fmla="*/ 0 w 12192000"/>
              <a:gd name="connsiteY11" fmla="*/ 3351149 h 6702298"/>
              <a:gd name="connsiteX12" fmla="*/ 127 w 12192000"/>
              <a:gd name="connsiteY12" fmla="*/ 284226 h 6702298"/>
              <a:gd name="connsiteX13" fmla="*/ 1177925 w 12192000"/>
              <a:gd name="connsiteY13" fmla="*/ 284226 h 6702298"/>
              <a:gd name="connsiteX14" fmla="*/ 1882648 w 12192000"/>
              <a:gd name="connsiteY14" fmla="*/ 0 h 6702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6702298">
                <a:moveTo>
                  <a:pt x="1882648" y="0"/>
                </a:moveTo>
                <a:lnTo>
                  <a:pt x="12192000" y="0"/>
                </a:lnTo>
                <a:lnTo>
                  <a:pt x="12192000" y="342900"/>
                </a:lnTo>
                <a:lnTo>
                  <a:pt x="9852787" y="342900"/>
                </a:lnTo>
                <a:cubicBezTo>
                  <a:pt x="7660513" y="342900"/>
                  <a:pt x="5793105" y="1334643"/>
                  <a:pt x="5025644" y="3344799"/>
                </a:cubicBezTo>
                <a:lnTo>
                  <a:pt x="4012438" y="5998083"/>
                </a:lnTo>
                <a:cubicBezTo>
                  <a:pt x="3947287" y="6168644"/>
                  <a:pt x="4082415" y="6359398"/>
                  <a:pt x="4268470" y="6359398"/>
                </a:cubicBezTo>
                <a:lnTo>
                  <a:pt x="9479280" y="6359398"/>
                </a:lnTo>
                <a:cubicBezTo>
                  <a:pt x="10467213" y="6359398"/>
                  <a:pt x="11398377" y="6093460"/>
                  <a:pt x="12192000" y="5616321"/>
                </a:cubicBezTo>
                <a:lnTo>
                  <a:pt x="12192000" y="6702298"/>
                </a:lnTo>
                <a:lnTo>
                  <a:pt x="0" y="6702298"/>
                </a:lnTo>
                <a:lnTo>
                  <a:pt x="0" y="3351149"/>
                </a:lnTo>
                <a:lnTo>
                  <a:pt x="127" y="284226"/>
                </a:lnTo>
                <a:lnTo>
                  <a:pt x="1177925" y="284226"/>
                </a:lnTo>
                <a:cubicBezTo>
                  <a:pt x="1450467" y="284226"/>
                  <a:pt x="1700276" y="178816"/>
                  <a:pt x="1882648" y="0"/>
                </a:cubicBezTo>
                <a:close/>
              </a:path>
            </a:pathLst>
          </a:custGeom>
          <a:pattFill prst="pct20">
            <a:fgClr>
              <a:schemeClr val="accent1"/>
            </a:fgClr>
            <a:bgClr>
              <a:schemeClr val="bg1"/>
            </a:bgClr>
          </a:pattFill>
        </p:spPr>
        <p:txBody>
          <a:bodyPr wrap="square" anchor="ctr">
            <a:noAutofit/>
          </a:bodyPr>
          <a:lstStyle>
            <a:lvl1pPr marL="0" indent="0" algn="l">
              <a:buNone/>
              <a:defRPr b="1"/>
            </a:lvl1pPr>
          </a:lstStyle>
          <a:p>
            <a:r>
              <a:rPr lang="en-US"/>
              <a:t>                   Click icon to add picture –&gt;</a:t>
            </a:r>
          </a:p>
        </p:txBody>
      </p:sp>
      <p:pic>
        <p:nvPicPr>
          <p:cNvPr id="4" name="Value Chain">
            <a:extLst>
              <a:ext uri="{FF2B5EF4-FFF2-40B4-BE49-F238E27FC236}">
                <a16:creationId xmlns:a16="http://schemas.microsoft.com/office/drawing/2014/main" id="{893DF646-78B8-AB5D-2BC2-9C44DFE30DDD}"/>
              </a:ext>
            </a:extLst>
          </p:cNvPr>
          <p:cNvPicPr>
            <a:picLocks noChangeAspect="1"/>
          </p:cNvPicPr>
          <p:nvPr userDrawn="1"/>
        </p:nvPicPr>
        <p:blipFill>
          <a:blip r:embed="rId2"/>
          <a:stretch>
            <a:fillRect/>
          </a:stretch>
        </p:blipFill>
        <p:spPr>
          <a:xfrm>
            <a:off x="0" y="6705600"/>
            <a:ext cx="12192000" cy="152400"/>
          </a:xfrm>
          <a:prstGeom prst="rect">
            <a:avLst/>
          </a:prstGeom>
        </p:spPr>
      </p:pic>
      <p:sp>
        <p:nvSpPr>
          <p:cNvPr id="14" name="Section Header">
            <a:extLst>
              <a:ext uri="{FF2B5EF4-FFF2-40B4-BE49-F238E27FC236}">
                <a16:creationId xmlns:a16="http://schemas.microsoft.com/office/drawing/2014/main" id="{8B65C744-6F00-C69D-274E-9187CDD1DFF7}"/>
              </a:ext>
            </a:extLst>
          </p:cNvPr>
          <p:cNvSpPr>
            <a:spLocks noGrp="1"/>
          </p:cNvSpPr>
          <p:nvPr>
            <p:ph type="body" sz="quarter" idx="12" hasCustomPrompt="1"/>
          </p:nvPr>
        </p:nvSpPr>
        <p:spPr>
          <a:xfrm>
            <a:off x="6762815" y="1579910"/>
            <a:ext cx="5090273" cy="169277"/>
          </a:xfrm>
          <a:prstGeom prst="rect">
            <a:avLst/>
          </a:prstGeom>
        </p:spPr>
        <p:txBody>
          <a:bodyPr wrap="square" lIns="0" tIns="0" rIns="0" bIns="0">
            <a:noAutofit/>
          </a:bodyPr>
          <a:lstStyle>
            <a:lvl1pPr marL="0" indent="0">
              <a:lnSpc>
                <a:spcPct val="100000"/>
              </a:lnSpc>
              <a:spcBef>
                <a:spcPts val="0"/>
              </a:spcBef>
              <a:buNone/>
              <a:defRPr sz="1100" b="1">
                <a:solidFill>
                  <a:srgbClr val="DC582A"/>
                </a:solidFill>
                <a:latin typeface="+mn-lt"/>
              </a:defRPr>
            </a:lvl1pPr>
          </a:lstStyle>
          <a:p>
            <a:pPr lvl="0"/>
            <a:r>
              <a:rPr lang="en-US"/>
              <a:t>Section Header Font is Calibri Bold, 11pt</a:t>
            </a:r>
          </a:p>
        </p:txBody>
      </p:sp>
      <p:sp>
        <p:nvSpPr>
          <p:cNvPr id="12" name="Title">
            <a:extLst>
              <a:ext uri="{FF2B5EF4-FFF2-40B4-BE49-F238E27FC236}">
                <a16:creationId xmlns:a16="http://schemas.microsoft.com/office/drawing/2014/main" id="{532F1B23-8D8A-EAF5-3DD2-C87ED160E738}"/>
              </a:ext>
            </a:extLst>
          </p:cNvPr>
          <p:cNvSpPr>
            <a:spLocks noGrp="1"/>
          </p:cNvSpPr>
          <p:nvPr>
            <p:ph type="body" sz="quarter" idx="10" hasCustomPrompt="1"/>
          </p:nvPr>
        </p:nvSpPr>
        <p:spPr>
          <a:xfrm>
            <a:off x="6762815" y="1809514"/>
            <a:ext cx="4753681" cy="3323987"/>
          </a:xfrm>
          <a:prstGeom prst="rect">
            <a:avLst/>
          </a:prstGeom>
        </p:spPr>
        <p:txBody>
          <a:bodyPr wrap="square" lIns="0" tIns="0" rIns="0" bIns="0">
            <a:noAutofit/>
          </a:bodyPr>
          <a:lstStyle>
            <a:lvl1pPr marL="0" indent="0">
              <a:lnSpc>
                <a:spcPct val="100000"/>
              </a:lnSpc>
              <a:spcBef>
                <a:spcPts val="0"/>
              </a:spcBef>
              <a:buNone/>
              <a:defRPr sz="5400" b="0" i="0">
                <a:latin typeface="+mj-lt"/>
              </a:defRPr>
            </a:lvl1pPr>
          </a:lstStyle>
          <a:p>
            <a:pPr lvl="0"/>
            <a:r>
              <a:rPr lang="en-US" dirty="0"/>
              <a:t>Section Divider Font Is Sitka Text, 54pt in </a:t>
            </a:r>
            <a:br>
              <a:rPr lang="en-US" dirty="0"/>
            </a:br>
            <a:r>
              <a:rPr lang="en-US" dirty="0"/>
              <a:t>Title Case</a:t>
            </a:r>
          </a:p>
        </p:txBody>
      </p:sp>
    </p:spTree>
    <p:extLst>
      <p:ext uri="{BB962C8B-B14F-4D97-AF65-F5344CB8AC3E}">
        <p14:creationId xmlns:p14="http://schemas.microsoft.com/office/powerpoint/2010/main" val="2189260167"/>
      </p:ext>
    </p:extLst>
  </p:cSld>
  <p:clrMapOvr>
    <a:masterClrMapping/>
  </p:clrMapOvr>
  <p:extLst>
    <p:ext uri="{DCECCB84-F9BA-43D5-87BE-67443E8EF086}">
      <p15:sldGuideLst xmlns:p15="http://schemas.microsoft.com/office/powerpoint/2012/main"/>
    </p:ext>
  </p:extLst>
</p:sldLayout>
</file>

<file path=ppt/slideLayouts/slideLayout56.xml><?xml version="1.0" encoding="utf-8"?>
<p:sldLayout xmlns:a="http://schemas.openxmlformats.org/drawingml/2006/main" xmlns:r="http://schemas.openxmlformats.org/officeDocument/2006/relationships" xmlns:p="http://schemas.openxmlformats.org/presentationml/2006/main" preserve="1" userDrawn="1">
  <p:cSld name="Divider 7">
    <p:spTree>
      <p:nvGrpSpPr>
        <p:cNvPr id="1" name=""/>
        <p:cNvGrpSpPr/>
        <p:nvPr/>
      </p:nvGrpSpPr>
      <p:grpSpPr>
        <a:xfrm>
          <a:off x="0" y="0"/>
          <a:ext cx="0" cy="0"/>
          <a:chOff x="0" y="0"/>
          <a:chExt cx="0" cy="0"/>
        </a:xfrm>
      </p:grpSpPr>
      <p:sp>
        <p:nvSpPr>
          <p:cNvPr id="17" name="Freeform 16">
            <a:extLst>
              <a:ext uri="{FF2B5EF4-FFF2-40B4-BE49-F238E27FC236}">
                <a16:creationId xmlns:a16="http://schemas.microsoft.com/office/drawing/2014/main" id="{8C195FE9-8E5F-63F5-CAE4-0329A9B9D12B}"/>
              </a:ext>
            </a:extLst>
          </p:cNvPr>
          <p:cNvSpPr/>
          <p:nvPr userDrawn="1"/>
        </p:nvSpPr>
        <p:spPr>
          <a:xfrm>
            <a:off x="-3364" y="-163"/>
            <a:ext cx="12195199" cy="6859814"/>
          </a:xfrm>
          <a:custGeom>
            <a:avLst/>
            <a:gdLst>
              <a:gd name="connsiteX0" fmla="*/ 12195200 w 12195199"/>
              <a:gd name="connsiteY0" fmla="*/ 0 h 6859814"/>
              <a:gd name="connsiteX1" fmla="*/ 1883118 w 12195199"/>
              <a:gd name="connsiteY1" fmla="*/ 0 h 6859814"/>
              <a:gd name="connsiteX2" fmla="*/ 1178189 w 12195199"/>
              <a:gd name="connsiteY2" fmla="*/ 284306 h 6859814"/>
              <a:gd name="connsiteX3" fmla="*/ 136 w 12195199"/>
              <a:gd name="connsiteY3" fmla="*/ 284306 h 6859814"/>
              <a:gd name="connsiteX4" fmla="*/ 136 w 12195199"/>
              <a:gd name="connsiteY4" fmla="*/ 3877916 h 6859814"/>
              <a:gd name="connsiteX5" fmla="*/ 0 w 12195199"/>
              <a:gd name="connsiteY5" fmla="*/ 3877916 h 6859814"/>
              <a:gd name="connsiteX6" fmla="*/ 0 w 12195199"/>
              <a:gd name="connsiteY6" fmla="*/ 6859815 h 6859814"/>
              <a:gd name="connsiteX7" fmla="*/ 12195060 w 12195199"/>
              <a:gd name="connsiteY7" fmla="*/ 6859815 h 6859814"/>
              <a:gd name="connsiteX8" fmla="*/ 12195060 w 12195199"/>
              <a:gd name="connsiteY8" fmla="*/ 4452972 h 6859814"/>
              <a:gd name="connsiteX9" fmla="*/ 12195200 w 12195199"/>
              <a:gd name="connsiteY9" fmla="*/ 4452858 h 6859814"/>
              <a:gd name="connsiteX10" fmla="*/ 12195200 w 12195199"/>
              <a:gd name="connsiteY10" fmla="*/ 0 h 68598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195199" h="6859814">
                <a:moveTo>
                  <a:pt x="12195200" y="0"/>
                </a:moveTo>
                <a:lnTo>
                  <a:pt x="1883118" y="0"/>
                </a:lnTo>
                <a:cubicBezTo>
                  <a:pt x="1700710" y="178922"/>
                  <a:pt x="1450873" y="284306"/>
                  <a:pt x="1178189" y="284306"/>
                </a:cubicBezTo>
                <a:lnTo>
                  <a:pt x="136" y="284306"/>
                </a:lnTo>
                <a:lnTo>
                  <a:pt x="136" y="3877916"/>
                </a:lnTo>
                <a:lnTo>
                  <a:pt x="0" y="3877916"/>
                </a:lnTo>
                <a:lnTo>
                  <a:pt x="0" y="6859815"/>
                </a:lnTo>
                <a:lnTo>
                  <a:pt x="12195060" y="6859815"/>
                </a:lnTo>
                <a:lnTo>
                  <a:pt x="12195060" y="4452972"/>
                </a:lnTo>
                <a:cubicBezTo>
                  <a:pt x="12195111" y="4452947"/>
                  <a:pt x="12195149" y="4452896"/>
                  <a:pt x="12195200" y="4452858"/>
                </a:cubicBezTo>
                <a:lnTo>
                  <a:pt x="12195200" y="0"/>
                </a:lnTo>
                <a:close/>
              </a:path>
            </a:pathLst>
          </a:custGeom>
          <a:solidFill>
            <a:srgbClr val="00109E"/>
          </a:solidFill>
          <a:ln w="12700" cap="flat">
            <a:noFill/>
            <a:prstDash val="solid"/>
            <a:miter/>
          </a:ln>
        </p:spPr>
        <p:txBody>
          <a:bodyPr rtlCol="0" anchor="ctr">
            <a:noAutofit/>
          </a:bodyPr>
          <a:lstStyle/>
          <a:p>
            <a:endParaRPr lang="en-US" dirty="0"/>
          </a:p>
        </p:txBody>
      </p:sp>
      <p:sp>
        <p:nvSpPr>
          <p:cNvPr id="15" name="Graphic 13">
            <a:extLst>
              <a:ext uri="{FF2B5EF4-FFF2-40B4-BE49-F238E27FC236}">
                <a16:creationId xmlns:a16="http://schemas.microsoft.com/office/drawing/2014/main" id="{EF4823BC-8942-6009-4604-AC4E1E206E97}"/>
              </a:ext>
            </a:extLst>
          </p:cNvPr>
          <p:cNvSpPr/>
          <p:nvPr/>
        </p:nvSpPr>
        <p:spPr>
          <a:xfrm>
            <a:off x="0" y="73498"/>
            <a:ext cx="11799394" cy="6713342"/>
          </a:xfrm>
          <a:custGeom>
            <a:avLst/>
            <a:gdLst>
              <a:gd name="connsiteX0" fmla="*/ 2577242 w 11799394"/>
              <a:gd name="connsiteY0" fmla="*/ 3513147 h 6713342"/>
              <a:gd name="connsiteX1" fmla="*/ 2637971 w 11799394"/>
              <a:gd name="connsiteY1" fmla="*/ 3354129 h 6713342"/>
              <a:gd name="connsiteX2" fmla="*/ 2927282 w 11799394"/>
              <a:gd name="connsiteY2" fmla="*/ 3174203 h 6713342"/>
              <a:gd name="connsiteX3" fmla="*/ 3234628 w 11799394"/>
              <a:gd name="connsiteY3" fmla="*/ 3174203 h 6713342"/>
              <a:gd name="connsiteX4" fmla="*/ 3252257 w 11799394"/>
              <a:gd name="connsiteY4" fmla="*/ 3199090 h 6713342"/>
              <a:gd name="connsiteX5" fmla="*/ 3194985 w 11799394"/>
              <a:gd name="connsiteY5" fmla="*/ 3337771 h 6713342"/>
              <a:gd name="connsiteX6" fmla="*/ 2904886 w 11799394"/>
              <a:gd name="connsiteY6" fmla="*/ 3534793 h 6713342"/>
              <a:gd name="connsiteX7" fmla="*/ 2592596 w 11799394"/>
              <a:gd name="connsiteY7" fmla="*/ 3534793 h 6713342"/>
              <a:gd name="connsiteX8" fmla="*/ 2577242 w 11799394"/>
              <a:gd name="connsiteY8" fmla="*/ 3513147 h 6713342"/>
              <a:gd name="connsiteX9" fmla="*/ 5634295 w 11799394"/>
              <a:gd name="connsiteY9" fmla="*/ 4446930 h 6713342"/>
              <a:gd name="connsiteX10" fmla="*/ 5946586 w 11799394"/>
              <a:gd name="connsiteY10" fmla="*/ 4446930 h 6713342"/>
              <a:gd name="connsiteX11" fmla="*/ 6236684 w 11799394"/>
              <a:gd name="connsiteY11" fmla="*/ 4249896 h 6713342"/>
              <a:gd name="connsiteX12" fmla="*/ 6293956 w 11799394"/>
              <a:gd name="connsiteY12" fmla="*/ 4111215 h 6713342"/>
              <a:gd name="connsiteX13" fmla="*/ 6276327 w 11799394"/>
              <a:gd name="connsiteY13" fmla="*/ 4086341 h 6713342"/>
              <a:gd name="connsiteX14" fmla="*/ 5968981 w 11799394"/>
              <a:gd name="connsiteY14" fmla="*/ 4086341 h 6713342"/>
              <a:gd name="connsiteX15" fmla="*/ 5679671 w 11799394"/>
              <a:gd name="connsiteY15" fmla="*/ 4266254 h 6713342"/>
              <a:gd name="connsiteX16" fmla="*/ 5618954 w 11799394"/>
              <a:gd name="connsiteY16" fmla="*/ 4425272 h 6713342"/>
              <a:gd name="connsiteX17" fmla="*/ 5634295 w 11799394"/>
              <a:gd name="connsiteY17" fmla="*/ 4446930 h 6713342"/>
              <a:gd name="connsiteX18" fmla="*/ 2744610 w 11799394"/>
              <a:gd name="connsiteY18" fmla="*/ 3984532 h 6713342"/>
              <a:gd name="connsiteX19" fmla="*/ 3056914 w 11799394"/>
              <a:gd name="connsiteY19" fmla="*/ 3984532 h 6713342"/>
              <a:gd name="connsiteX20" fmla="*/ 3346999 w 11799394"/>
              <a:gd name="connsiteY20" fmla="*/ 3787498 h 6713342"/>
              <a:gd name="connsiteX21" fmla="*/ 3404272 w 11799394"/>
              <a:gd name="connsiteY21" fmla="*/ 3648816 h 6713342"/>
              <a:gd name="connsiteX22" fmla="*/ 3386643 w 11799394"/>
              <a:gd name="connsiteY22" fmla="*/ 3623929 h 6713342"/>
              <a:gd name="connsiteX23" fmla="*/ 3079309 w 11799394"/>
              <a:gd name="connsiteY23" fmla="*/ 3623929 h 6713342"/>
              <a:gd name="connsiteX24" fmla="*/ 2789986 w 11799394"/>
              <a:gd name="connsiteY24" fmla="*/ 3803856 h 6713342"/>
              <a:gd name="connsiteX25" fmla="*/ 2729269 w 11799394"/>
              <a:gd name="connsiteY25" fmla="*/ 3962874 h 6713342"/>
              <a:gd name="connsiteX26" fmla="*/ 2744610 w 11799394"/>
              <a:gd name="connsiteY26" fmla="*/ 3984532 h 6713342"/>
              <a:gd name="connsiteX27" fmla="*/ 4947523 w 11799394"/>
              <a:gd name="connsiteY27" fmla="*/ 4425272 h 6713342"/>
              <a:gd name="connsiteX28" fmla="*/ 5008240 w 11799394"/>
              <a:gd name="connsiteY28" fmla="*/ 4266254 h 6713342"/>
              <a:gd name="connsiteX29" fmla="*/ 5297550 w 11799394"/>
              <a:gd name="connsiteY29" fmla="*/ 4086341 h 6713342"/>
              <a:gd name="connsiteX30" fmla="*/ 5604897 w 11799394"/>
              <a:gd name="connsiteY30" fmla="*/ 4086341 h 6713342"/>
              <a:gd name="connsiteX31" fmla="*/ 5622526 w 11799394"/>
              <a:gd name="connsiteY31" fmla="*/ 4111227 h 6713342"/>
              <a:gd name="connsiteX32" fmla="*/ 5565253 w 11799394"/>
              <a:gd name="connsiteY32" fmla="*/ 4249896 h 6713342"/>
              <a:gd name="connsiteX33" fmla="*/ 5275167 w 11799394"/>
              <a:gd name="connsiteY33" fmla="*/ 4446930 h 6713342"/>
              <a:gd name="connsiteX34" fmla="*/ 4962864 w 11799394"/>
              <a:gd name="connsiteY34" fmla="*/ 4446930 h 6713342"/>
              <a:gd name="connsiteX35" fmla="*/ 4947523 w 11799394"/>
              <a:gd name="connsiteY35" fmla="*/ 4425272 h 6713342"/>
              <a:gd name="connsiteX36" fmla="*/ 5010261 w 11799394"/>
              <a:gd name="connsiteY36" fmla="*/ 4400741 h 6713342"/>
              <a:gd name="connsiteX37" fmla="*/ 5275167 w 11799394"/>
              <a:gd name="connsiteY37" fmla="*/ 4400741 h 6713342"/>
              <a:gd name="connsiteX38" fmla="*/ 5522102 w 11799394"/>
              <a:gd name="connsiteY38" fmla="*/ 4233423 h 6713342"/>
              <a:gd name="connsiteX39" fmla="*/ 5522318 w 11799394"/>
              <a:gd name="connsiteY39" fmla="*/ 4232839 h 6713342"/>
              <a:gd name="connsiteX40" fmla="*/ 5522560 w 11799394"/>
              <a:gd name="connsiteY40" fmla="*/ 4232267 h 6713342"/>
              <a:gd name="connsiteX41" fmla="*/ 5562216 w 11799394"/>
              <a:gd name="connsiteY41" fmla="*/ 4136267 h 6713342"/>
              <a:gd name="connsiteX42" fmla="*/ 5559712 w 11799394"/>
              <a:gd name="connsiteY42" fmla="*/ 4132530 h 6713342"/>
              <a:gd name="connsiteX43" fmla="*/ 5297550 w 11799394"/>
              <a:gd name="connsiteY43" fmla="*/ 4132530 h 6713342"/>
              <a:gd name="connsiteX44" fmla="*/ 5051391 w 11799394"/>
              <a:gd name="connsiteY44" fmla="*/ 4282739 h 6713342"/>
              <a:gd name="connsiteX45" fmla="*/ 5007744 w 11799394"/>
              <a:gd name="connsiteY45" fmla="*/ 4397068 h 6713342"/>
              <a:gd name="connsiteX46" fmla="*/ 5010261 w 11799394"/>
              <a:gd name="connsiteY46" fmla="*/ 4400741 h 6713342"/>
              <a:gd name="connsiteX47" fmla="*/ 4291421 w 11799394"/>
              <a:gd name="connsiteY47" fmla="*/ 4446930 h 6713342"/>
              <a:gd name="connsiteX48" fmla="*/ 4603737 w 11799394"/>
              <a:gd name="connsiteY48" fmla="*/ 4446930 h 6713342"/>
              <a:gd name="connsiteX49" fmla="*/ 4893810 w 11799394"/>
              <a:gd name="connsiteY49" fmla="*/ 4249896 h 6713342"/>
              <a:gd name="connsiteX50" fmla="*/ 4951095 w 11799394"/>
              <a:gd name="connsiteY50" fmla="*/ 4111215 h 6713342"/>
              <a:gd name="connsiteX51" fmla="*/ 4933453 w 11799394"/>
              <a:gd name="connsiteY51" fmla="*/ 4086341 h 6713342"/>
              <a:gd name="connsiteX52" fmla="*/ 4626119 w 11799394"/>
              <a:gd name="connsiteY52" fmla="*/ 4086341 h 6713342"/>
              <a:gd name="connsiteX53" fmla="*/ 4336809 w 11799394"/>
              <a:gd name="connsiteY53" fmla="*/ 4266254 h 6713342"/>
              <a:gd name="connsiteX54" fmla="*/ 4276080 w 11799394"/>
              <a:gd name="connsiteY54" fmla="*/ 4425272 h 6713342"/>
              <a:gd name="connsiteX55" fmla="*/ 4291421 w 11799394"/>
              <a:gd name="connsiteY55" fmla="*/ 4446930 h 6713342"/>
              <a:gd name="connsiteX56" fmla="*/ 7589765 w 11799394"/>
              <a:gd name="connsiteY56" fmla="*/ 2268396 h 6713342"/>
              <a:gd name="connsiteX57" fmla="*/ 7589765 w 11799394"/>
              <a:gd name="connsiteY57" fmla="*/ 2268396 h 6713342"/>
              <a:gd name="connsiteX58" fmla="*/ 7282432 w 11799394"/>
              <a:gd name="connsiteY58" fmla="*/ 2268396 h 6713342"/>
              <a:gd name="connsiteX59" fmla="*/ 6993109 w 11799394"/>
              <a:gd name="connsiteY59" fmla="*/ 2448322 h 6713342"/>
              <a:gd name="connsiteX60" fmla="*/ 6932379 w 11799394"/>
              <a:gd name="connsiteY60" fmla="*/ 2607339 h 6713342"/>
              <a:gd name="connsiteX61" fmla="*/ 6947733 w 11799394"/>
              <a:gd name="connsiteY61" fmla="*/ 2628998 h 6713342"/>
              <a:gd name="connsiteX62" fmla="*/ 7260036 w 11799394"/>
              <a:gd name="connsiteY62" fmla="*/ 2628998 h 6713342"/>
              <a:gd name="connsiteX63" fmla="*/ 7550122 w 11799394"/>
              <a:gd name="connsiteY63" fmla="*/ 2431964 h 6713342"/>
              <a:gd name="connsiteX64" fmla="*/ 7607395 w 11799394"/>
              <a:gd name="connsiteY64" fmla="*/ 2293282 h 6713342"/>
              <a:gd name="connsiteX65" fmla="*/ 7589765 w 11799394"/>
              <a:gd name="connsiteY65" fmla="*/ 2268396 h 6713342"/>
              <a:gd name="connsiteX66" fmla="*/ 7081381 w 11799394"/>
              <a:gd name="connsiteY66" fmla="*/ 2881703 h 6713342"/>
              <a:gd name="connsiteX67" fmla="*/ 7138653 w 11799394"/>
              <a:gd name="connsiteY67" fmla="*/ 2743021 h 6713342"/>
              <a:gd name="connsiteX68" fmla="*/ 7121024 w 11799394"/>
              <a:gd name="connsiteY68" fmla="*/ 2718135 h 6713342"/>
              <a:gd name="connsiteX69" fmla="*/ 6813678 w 11799394"/>
              <a:gd name="connsiteY69" fmla="*/ 2718135 h 6713342"/>
              <a:gd name="connsiteX70" fmla="*/ 6524367 w 11799394"/>
              <a:gd name="connsiteY70" fmla="*/ 2898061 h 6713342"/>
              <a:gd name="connsiteX71" fmla="*/ 6463651 w 11799394"/>
              <a:gd name="connsiteY71" fmla="*/ 3057078 h 6713342"/>
              <a:gd name="connsiteX72" fmla="*/ 6478992 w 11799394"/>
              <a:gd name="connsiteY72" fmla="*/ 3078724 h 6713342"/>
              <a:gd name="connsiteX73" fmla="*/ 6791296 w 11799394"/>
              <a:gd name="connsiteY73" fmla="*/ 3078724 h 6713342"/>
              <a:gd name="connsiteX74" fmla="*/ 7081381 w 11799394"/>
              <a:gd name="connsiteY74" fmla="*/ 2881703 h 6713342"/>
              <a:gd name="connsiteX75" fmla="*/ 6098969 w 11799394"/>
              <a:gd name="connsiteY75" fmla="*/ 1818670 h 6713342"/>
              <a:gd name="connsiteX76" fmla="*/ 5791622 w 11799394"/>
              <a:gd name="connsiteY76" fmla="*/ 1818670 h 6713342"/>
              <a:gd name="connsiteX77" fmla="*/ 5502312 w 11799394"/>
              <a:gd name="connsiteY77" fmla="*/ 1998583 h 6713342"/>
              <a:gd name="connsiteX78" fmla="*/ 5441583 w 11799394"/>
              <a:gd name="connsiteY78" fmla="*/ 2157601 h 6713342"/>
              <a:gd name="connsiteX79" fmla="*/ 5456924 w 11799394"/>
              <a:gd name="connsiteY79" fmla="*/ 2179259 h 6713342"/>
              <a:gd name="connsiteX80" fmla="*/ 5769227 w 11799394"/>
              <a:gd name="connsiteY80" fmla="*/ 2179259 h 6713342"/>
              <a:gd name="connsiteX81" fmla="*/ 6059326 w 11799394"/>
              <a:gd name="connsiteY81" fmla="*/ 1982237 h 6713342"/>
              <a:gd name="connsiteX82" fmla="*/ 6116598 w 11799394"/>
              <a:gd name="connsiteY82" fmla="*/ 1843543 h 6713342"/>
              <a:gd name="connsiteX83" fmla="*/ 6098969 w 11799394"/>
              <a:gd name="connsiteY83" fmla="*/ 1818670 h 6713342"/>
              <a:gd name="connsiteX84" fmla="*/ 3618731 w 11799394"/>
              <a:gd name="connsiteY84" fmla="*/ 4446930 h 6713342"/>
              <a:gd name="connsiteX85" fmla="*/ 3931047 w 11799394"/>
              <a:gd name="connsiteY85" fmla="*/ 4446930 h 6713342"/>
              <a:gd name="connsiteX86" fmla="*/ 4221121 w 11799394"/>
              <a:gd name="connsiteY86" fmla="*/ 4249896 h 6713342"/>
              <a:gd name="connsiteX87" fmla="*/ 4278405 w 11799394"/>
              <a:gd name="connsiteY87" fmla="*/ 4111215 h 6713342"/>
              <a:gd name="connsiteX88" fmla="*/ 4260776 w 11799394"/>
              <a:gd name="connsiteY88" fmla="*/ 4086341 h 6713342"/>
              <a:gd name="connsiteX89" fmla="*/ 3953430 w 11799394"/>
              <a:gd name="connsiteY89" fmla="*/ 4086341 h 6713342"/>
              <a:gd name="connsiteX90" fmla="*/ 3664120 w 11799394"/>
              <a:gd name="connsiteY90" fmla="*/ 4266254 h 6713342"/>
              <a:gd name="connsiteX91" fmla="*/ 3603390 w 11799394"/>
              <a:gd name="connsiteY91" fmla="*/ 4425272 h 6713342"/>
              <a:gd name="connsiteX92" fmla="*/ 3618731 w 11799394"/>
              <a:gd name="connsiteY92" fmla="*/ 4446930 h 6713342"/>
              <a:gd name="connsiteX93" fmla="*/ 6411234 w 11799394"/>
              <a:gd name="connsiteY93" fmla="*/ 3984532 h 6713342"/>
              <a:gd name="connsiteX94" fmla="*/ 6098943 w 11799394"/>
              <a:gd name="connsiteY94" fmla="*/ 3984532 h 6713342"/>
              <a:gd name="connsiteX95" fmla="*/ 6083602 w 11799394"/>
              <a:gd name="connsiteY95" fmla="*/ 3962874 h 6713342"/>
              <a:gd name="connsiteX96" fmla="*/ 6144319 w 11799394"/>
              <a:gd name="connsiteY96" fmla="*/ 3803856 h 6713342"/>
              <a:gd name="connsiteX97" fmla="*/ 6433629 w 11799394"/>
              <a:gd name="connsiteY97" fmla="*/ 3623929 h 6713342"/>
              <a:gd name="connsiteX98" fmla="*/ 6740975 w 11799394"/>
              <a:gd name="connsiteY98" fmla="*/ 3623929 h 6713342"/>
              <a:gd name="connsiteX99" fmla="*/ 6758605 w 11799394"/>
              <a:gd name="connsiteY99" fmla="*/ 3648816 h 6713342"/>
              <a:gd name="connsiteX100" fmla="*/ 6701333 w 11799394"/>
              <a:gd name="connsiteY100" fmla="*/ 3787498 h 6713342"/>
              <a:gd name="connsiteX101" fmla="*/ 6411246 w 11799394"/>
              <a:gd name="connsiteY101" fmla="*/ 3984532 h 6713342"/>
              <a:gd name="connsiteX102" fmla="*/ 6146340 w 11799394"/>
              <a:gd name="connsiteY102" fmla="*/ 3938342 h 6713342"/>
              <a:gd name="connsiteX103" fmla="*/ 6411234 w 11799394"/>
              <a:gd name="connsiteY103" fmla="*/ 3938342 h 6713342"/>
              <a:gd name="connsiteX104" fmla="*/ 6658181 w 11799394"/>
              <a:gd name="connsiteY104" fmla="*/ 3771025 h 6713342"/>
              <a:gd name="connsiteX105" fmla="*/ 6658397 w 11799394"/>
              <a:gd name="connsiteY105" fmla="*/ 3770440 h 6713342"/>
              <a:gd name="connsiteX106" fmla="*/ 6658626 w 11799394"/>
              <a:gd name="connsiteY106" fmla="*/ 3769869 h 6713342"/>
              <a:gd name="connsiteX107" fmla="*/ 6698295 w 11799394"/>
              <a:gd name="connsiteY107" fmla="*/ 3673868 h 6713342"/>
              <a:gd name="connsiteX108" fmla="*/ 6695790 w 11799394"/>
              <a:gd name="connsiteY108" fmla="*/ 3670131 h 6713342"/>
              <a:gd name="connsiteX109" fmla="*/ 6433629 w 11799394"/>
              <a:gd name="connsiteY109" fmla="*/ 3670131 h 6713342"/>
              <a:gd name="connsiteX110" fmla="*/ 6187470 w 11799394"/>
              <a:gd name="connsiteY110" fmla="*/ 3820341 h 6713342"/>
              <a:gd name="connsiteX111" fmla="*/ 6143811 w 11799394"/>
              <a:gd name="connsiteY111" fmla="*/ 3934669 h 6713342"/>
              <a:gd name="connsiteX112" fmla="*/ 6146340 w 11799394"/>
              <a:gd name="connsiteY112" fmla="*/ 3938342 h 6713342"/>
              <a:gd name="connsiteX113" fmla="*/ 5427538 w 11799394"/>
              <a:gd name="connsiteY113" fmla="*/ 1818670 h 6713342"/>
              <a:gd name="connsiteX114" fmla="*/ 5120192 w 11799394"/>
              <a:gd name="connsiteY114" fmla="*/ 1818670 h 6713342"/>
              <a:gd name="connsiteX115" fmla="*/ 4830881 w 11799394"/>
              <a:gd name="connsiteY115" fmla="*/ 1998583 h 6713342"/>
              <a:gd name="connsiteX116" fmla="*/ 4770152 w 11799394"/>
              <a:gd name="connsiteY116" fmla="*/ 2157601 h 6713342"/>
              <a:gd name="connsiteX117" fmla="*/ 4785493 w 11799394"/>
              <a:gd name="connsiteY117" fmla="*/ 2179259 h 6713342"/>
              <a:gd name="connsiteX118" fmla="*/ 5097796 w 11799394"/>
              <a:gd name="connsiteY118" fmla="*/ 2179259 h 6713342"/>
              <a:gd name="connsiteX119" fmla="*/ 5387882 w 11799394"/>
              <a:gd name="connsiteY119" fmla="*/ 1982237 h 6713342"/>
              <a:gd name="connsiteX120" fmla="*/ 5445167 w 11799394"/>
              <a:gd name="connsiteY120" fmla="*/ 1843543 h 6713342"/>
              <a:gd name="connsiteX121" fmla="*/ 5427525 w 11799394"/>
              <a:gd name="connsiteY121" fmla="*/ 1818670 h 6713342"/>
              <a:gd name="connsiteX122" fmla="*/ 3416041 w 11799394"/>
              <a:gd name="connsiteY122" fmla="*/ 3984532 h 6713342"/>
              <a:gd name="connsiteX123" fmla="*/ 3728345 w 11799394"/>
              <a:gd name="connsiteY123" fmla="*/ 3984532 h 6713342"/>
              <a:gd name="connsiteX124" fmla="*/ 4018430 w 11799394"/>
              <a:gd name="connsiteY124" fmla="*/ 3787498 h 6713342"/>
              <a:gd name="connsiteX125" fmla="*/ 4075715 w 11799394"/>
              <a:gd name="connsiteY125" fmla="*/ 3648816 h 6713342"/>
              <a:gd name="connsiteX126" fmla="*/ 4058073 w 11799394"/>
              <a:gd name="connsiteY126" fmla="*/ 3623929 h 6713342"/>
              <a:gd name="connsiteX127" fmla="*/ 3750740 w 11799394"/>
              <a:gd name="connsiteY127" fmla="*/ 3623929 h 6713342"/>
              <a:gd name="connsiteX128" fmla="*/ 3461417 w 11799394"/>
              <a:gd name="connsiteY128" fmla="*/ 3803856 h 6713342"/>
              <a:gd name="connsiteX129" fmla="*/ 3400700 w 11799394"/>
              <a:gd name="connsiteY129" fmla="*/ 3962874 h 6713342"/>
              <a:gd name="connsiteX130" fmla="*/ 3416041 w 11799394"/>
              <a:gd name="connsiteY130" fmla="*/ 3984532 h 6713342"/>
              <a:gd name="connsiteX131" fmla="*/ 6904022 w 11799394"/>
              <a:gd name="connsiteY131" fmla="*/ 4249896 h 6713342"/>
              <a:gd name="connsiteX132" fmla="*/ 6961295 w 11799394"/>
              <a:gd name="connsiteY132" fmla="*/ 4111215 h 6713342"/>
              <a:gd name="connsiteX133" fmla="*/ 6943666 w 11799394"/>
              <a:gd name="connsiteY133" fmla="*/ 4086341 h 6713342"/>
              <a:gd name="connsiteX134" fmla="*/ 6636320 w 11799394"/>
              <a:gd name="connsiteY134" fmla="*/ 4086341 h 6713342"/>
              <a:gd name="connsiteX135" fmla="*/ 6347009 w 11799394"/>
              <a:gd name="connsiteY135" fmla="*/ 4266254 h 6713342"/>
              <a:gd name="connsiteX136" fmla="*/ 6286292 w 11799394"/>
              <a:gd name="connsiteY136" fmla="*/ 4425272 h 6713342"/>
              <a:gd name="connsiteX137" fmla="*/ 6301633 w 11799394"/>
              <a:gd name="connsiteY137" fmla="*/ 4446930 h 6713342"/>
              <a:gd name="connsiteX138" fmla="*/ 6613936 w 11799394"/>
              <a:gd name="connsiteY138" fmla="*/ 4446930 h 6713342"/>
              <a:gd name="connsiteX139" fmla="*/ 6904022 w 11799394"/>
              <a:gd name="connsiteY139" fmla="*/ 4249896 h 6713342"/>
              <a:gd name="connsiteX140" fmla="*/ 7372763 w 11799394"/>
              <a:gd name="connsiteY140" fmla="*/ 3787498 h 6713342"/>
              <a:gd name="connsiteX141" fmla="*/ 7430035 w 11799394"/>
              <a:gd name="connsiteY141" fmla="*/ 3648816 h 6713342"/>
              <a:gd name="connsiteX142" fmla="*/ 7412407 w 11799394"/>
              <a:gd name="connsiteY142" fmla="*/ 3623929 h 6713342"/>
              <a:gd name="connsiteX143" fmla="*/ 7105060 w 11799394"/>
              <a:gd name="connsiteY143" fmla="*/ 3623929 h 6713342"/>
              <a:gd name="connsiteX144" fmla="*/ 6815750 w 11799394"/>
              <a:gd name="connsiteY144" fmla="*/ 3803856 h 6713342"/>
              <a:gd name="connsiteX145" fmla="*/ 6755021 w 11799394"/>
              <a:gd name="connsiteY145" fmla="*/ 3962874 h 6713342"/>
              <a:gd name="connsiteX146" fmla="*/ 6770375 w 11799394"/>
              <a:gd name="connsiteY146" fmla="*/ 3984532 h 6713342"/>
              <a:gd name="connsiteX147" fmla="*/ 7082678 w 11799394"/>
              <a:gd name="connsiteY147" fmla="*/ 3984532 h 6713342"/>
              <a:gd name="connsiteX148" fmla="*/ 7372763 w 11799394"/>
              <a:gd name="connsiteY148" fmla="*/ 3787498 h 6713342"/>
              <a:gd name="connsiteX149" fmla="*/ 5769558 w 11799394"/>
              <a:gd name="connsiteY149" fmla="*/ 4902999 h 6713342"/>
              <a:gd name="connsiteX150" fmla="*/ 6081848 w 11799394"/>
              <a:gd name="connsiteY150" fmla="*/ 4902999 h 6713342"/>
              <a:gd name="connsiteX151" fmla="*/ 6371947 w 11799394"/>
              <a:gd name="connsiteY151" fmla="*/ 4705965 h 6713342"/>
              <a:gd name="connsiteX152" fmla="*/ 6429219 w 11799394"/>
              <a:gd name="connsiteY152" fmla="*/ 4567296 h 6713342"/>
              <a:gd name="connsiteX153" fmla="*/ 6411590 w 11799394"/>
              <a:gd name="connsiteY153" fmla="*/ 4542409 h 6713342"/>
              <a:gd name="connsiteX154" fmla="*/ 6411590 w 11799394"/>
              <a:gd name="connsiteY154" fmla="*/ 4542409 h 6713342"/>
              <a:gd name="connsiteX155" fmla="*/ 6104244 w 11799394"/>
              <a:gd name="connsiteY155" fmla="*/ 4542409 h 6713342"/>
              <a:gd name="connsiteX156" fmla="*/ 5814933 w 11799394"/>
              <a:gd name="connsiteY156" fmla="*/ 4722323 h 6713342"/>
              <a:gd name="connsiteX157" fmla="*/ 5754216 w 11799394"/>
              <a:gd name="connsiteY157" fmla="*/ 4881341 h 6713342"/>
              <a:gd name="connsiteX158" fmla="*/ 5769558 w 11799394"/>
              <a:gd name="connsiteY158" fmla="*/ 4902999 h 6713342"/>
              <a:gd name="connsiteX159" fmla="*/ 5086865 w 11799394"/>
              <a:gd name="connsiteY159" fmla="*/ 4881341 h 6713342"/>
              <a:gd name="connsiteX160" fmla="*/ 5147582 w 11799394"/>
              <a:gd name="connsiteY160" fmla="*/ 4722323 h 6713342"/>
              <a:gd name="connsiteX161" fmla="*/ 5436893 w 11799394"/>
              <a:gd name="connsiteY161" fmla="*/ 4542409 h 6713342"/>
              <a:gd name="connsiteX162" fmla="*/ 5744239 w 11799394"/>
              <a:gd name="connsiteY162" fmla="*/ 4542409 h 6713342"/>
              <a:gd name="connsiteX163" fmla="*/ 5744239 w 11799394"/>
              <a:gd name="connsiteY163" fmla="*/ 4542409 h 6713342"/>
              <a:gd name="connsiteX164" fmla="*/ 5761868 w 11799394"/>
              <a:gd name="connsiteY164" fmla="*/ 4567296 h 6713342"/>
              <a:gd name="connsiteX165" fmla="*/ 5704596 w 11799394"/>
              <a:gd name="connsiteY165" fmla="*/ 4705965 h 6713342"/>
              <a:gd name="connsiteX166" fmla="*/ 5414510 w 11799394"/>
              <a:gd name="connsiteY166" fmla="*/ 4902999 h 6713342"/>
              <a:gd name="connsiteX167" fmla="*/ 5102207 w 11799394"/>
              <a:gd name="connsiteY167" fmla="*/ 4902999 h 6713342"/>
              <a:gd name="connsiteX168" fmla="*/ 5086865 w 11799394"/>
              <a:gd name="connsiteY168" fmla="*/ 4881341 h 6713342"/>
              <a:gd name="connsiteX169" fmla="*/ 5149603 w 11799394"/>
              <a:gd name="connsiteY169" fmla="*/ 4856810 h 6713342"/>
              <a:gd name="connsiteX170" fmla="*/ 5414510 w 11799394"/>
              <a:gd name="connsiteY170" fmla="*/ 4856810 h 6713342"/>
              <a:gd name="connsiteX171" fmla="*/ 5661445 w 11799394"/>
              <a:gd name="connsiteY171" fmla="*/ 4689492 h 6713342"/>
              <a:gd name="connsiteX172" fmla="*/ 5661661 w 11799394"/>
              <a:gd name="connsiteY172" fmla="*/ 4688907 h 6713342"/>
              <a:gd name="connsiteX173" fmla="*/ 5661902 w 11799394"/>
              <a:gd name="connsiteY173" fmla="*/ 4688336 h 6713342"/>
              <a:gd name="connsiteX174" fmla="*/ 5701558 w 11799394"/>
              <a:gd name="connsiteY174" fmla="*/ 4592335 h 6713342"/>
              <a:gd name="connsiteX175" fmla="*/ 5699054 w 11799394"/>
              <a:gd name="connsiteY175" fmla="*/ 4588598 h 6713342"/>
              <a:gd name="connsiteX176" fmla="*/ 5436893 w 11799394"/>
              <a:gd name="connsiteY176" fmla="*/ 4588598 h 6713342"/>
              <a:gd name="connsiteX177" fmla="*/ 5190734 w 11799394"/>
              <a:gd name="connsiteY177" fmla="*/ 4738808 h 6713342"/>
              <a:gd name="connsiteX178" fmla="*/ 5147086 w 11799394"/>
              <a:gd name="connsiteY178" fmla="*/ 4853137 h 6713342"/>
              <a:gd name="connsiteX179" fmla="*/ 5149603 w 11799394"/>
              <a:gd name="connsiteY179" fmla="*/ 4856810 h 6713342"/>
              <a:gd name="connsiteX180" fmla="*/ 7441805 w 11799394"/>
              <a:gd name="connsiteY180" fmla="*/ 3984532 h 6713342"/>
              <a:gd name="connsiteX181" fmla="*/ 7754108 w 11799394"/>
              <a:gd name="connsiteY181" fmla="*/ 3984532 h 6713342"/>
              <a:gd name="connsiteX182" fmla="*/ 8044194 w 11799394"/>
              <a:gd name="connsiteY182" fmla="*/ 3787498 h 6713342"/>
              <a:gd name="connsiteX183" fmla="*/ 8101466 w 11799394"/>
              <a:gd name="connsiteY183" fmla="*/ 3648816 h 6713342"/>
              <a:gd name="connsiteX184" fmla="*/ 8083838 w 11799394"/>
              <a:gd name="connsiteY184" fmla="*/ 3623929 h 6713342"/>
              <a:gd name="connsiteX185" fmla="*/ 7776504 w 11799394"/>
              <a:gd name="connsiteY185" fmla="*/ 3623929 h 6713342"/>
              <a:gd name="connsiteX186" fmla="*/ 7487181 w 11799394"/>
              <a:gd name="connsiteY186" fmla="*/ 3803856 h 6713342"/>
              <a:gd name="connsiteX187" fmla="*/ 7426464 w 11799394"/>
              <a:gd name="connsiteY187" fmla="*/ 3962874 h 6713342"/>
              <a:gd name="connsiteX188" fmla="*/ 7441805 w 11799394"/>
              <a:gd name="connsiteY188" fmla="*/ 3984532 h 6713342"/>
              <a:gd name="connsiteX189" fmla="*/ 4430776 w 11799394"/>
              <a:gd name="connsiteY189" fmla="*/ 4902999 h 6713342"/>
              <a:gd name="connsiteX190" fmla="*/ 4743079 w 11799394"/>
              <a:gd name="connsiteY190" fmla="*/ 4902999 h 6713342"/>
              <a:gd name="connsiteX191" fmla="*/ 5033165 w 11799394"/>
              <a:gd name="connsiteY191" fmla="*/ 4705965 h 6713342"/>
              <a:gd name="connsiteX192" fmla="*/ 5090450 w 11799394"/>
              <a:gd name="connsiteY192" fmla="*/ 4567296 h 6713342"/>
              <a:gd name="connsiteX193" fmla="*/ 5072808 w 11799394"/>
              <a:gd name="connsiteY193" fmla="*/ 4542409 h 6713342"/>
              <a:gd name="connsiteX194" fmla="*/ 5072808 w 11799394"/>
              <a:gd name="connsiteY194" fmla="*/ 4542409 h 6713342"/>
              <a:gd name="connsiteX195" fmla="*/ 4765475 w 11799394"/>
              <a:gd name="connsiteY195" fmla="*/ 4542409 h 6713342"/>
              <a:gd name="connsiteX196" fmla="*/ 4476151 w 11799394"/>
              <a:gd name="connsiteY196" fmla="*/ 4722323 h 6713342"/>
              <a:gd name="connsiteX197" fmla="*/ 4415435 w 11799394"/>
              <a:gd name="connsiteY197" fmla="*/ 4881341 h 6713342"/>
              <a:gd name="connsiteX198" fmla="*/ 4430776 w 11799394"/>
              <a:gd name="connsiteY198" fmla="*/ 4902999 h 6713342"/>
              <a:gd name="connsiteX199" fmla="*/ 3759345 w 11799394"/>
              <a:gd name="connsiteY199" fmla="*/ 4902999 h 6713342"/>
              <a:gd name="connsiteX200" fmla="*/ 4071648 w 11799394"/>
              <a:gd name="connsiteY200" fmla="*/ 4902999 h 6713342"/>
              <a:gd name="connsiteX201" fmla="*/ 4361734 w 11799394"/>
              <a:gd name="connsiteY201" fmla="*/ 4705965 h 6713342"/>
              <a:gd name="connsiteX202" fmla="*/ 4419006 w 11799394"/>
              <a:gd name="connsiteY202" fmla="*/ 4567296 h 6713342"/>
              <a:gd name="connsiteX203" fmla="*/ 4401377 w 11799394"/>
              <a:gd name="connsiteY203" fmla="*/ 4542409 h 6713342"/>
              <a:gd name="connsiteX204" fmla="*/ 4401377 w 11799394"/>
              <a:gd name="connsiteY204" fmla="*/ 4542409 h 6713342"/>
              <a:gd name="connsiteX205" fmla="*/ 4094031 w 11799394"/>
              <a:gd name="connsiteY205" fmla="*/ 4542409 h 6713342"/>
              <a:gd name="connsiteX206" fmla="*/ 3804720 w 11799394"/>
              <a:gd name="connsiteY206" fmla="*/ 4722323 h 6713342"/>
              <a:gd name="connsiteX207" fmla="*/ 3744004 w 11799394"/>
              <a:gd name="connsiteY207" fmla="*/ 4881341 h 6713342"/>
              <a:gd name="connsiteX208" fmla="*/ 3759345 w 11799394"/>
              <a:gd name="connsiteY208" fmla="*/ 4902999 h 6713342"/>
              <a:gd name="connsiteX209" fmla="*/ 7298383 w 11799394"/>
              <a:gd name="connsiteY209" fmla="*/ 1362601 h 6713342"/>
              <a:gd name="connsiteX210" fmla="*/ 6991050 w 11799394"/>
              <a:gd name="connsiteY210" fmla="*/ 1362601 h 6713342"/>
              <a:gd name="connsiteX211" fmla="*/ 6701739 w 11799394"/>
              <a:gd name="connsiteY211" fmla="*/ 1542527 h 6713342"/>
              <a:gd name="connsiteX212" fmla="*/ 6641009 w 11799394"/>
              <a:gd name="connsiteY212" fmla="*/ 1701545 h 6713342"/>
              <a:gd name="connsiteX213" fmla="*/ 6656351 w 11799394"/>
              <a:gd name="connsiteY213" fmla="*/ 1723190 h 6713342"/>
              <a:gd name="connsiteX214" fmla="*/ 6968654 w 11799394"/>
              <a:gd name="connsiteY214" fmla="*/ 1723190 h 6713342"/>
              <a:gd name="connsiteX215" fmla="*/ 7258740 w 11799394"/>
              <a:gd name="connsiteY215" fmla="*/ 1526169 h 6713342"/>
              <a:gd name="connsiteX216" fmla="*/ 7316025 w 11799394"/>
              <a:gd name="connsiteY216" fmla="*/ 1387487 h 6713342"/>
              <a:gd name="connsiteX217" fmla="*/ 7298383 w 11799394"/>
              <a:gd name="connsiteY217" fmla="*/ 1362601 h 6713342"/>
              <a:gd name="connsiteX218" fmla="*/ 8463886 w 11799394"/>
              <a:gd name="connsiteY218" fmla="*/ 2718135 h 6713342"/>
              <a:gd name="connsiteX219" fmla="*/ 8156553 w 11799394"/>
              <a:gd name="connsiteY219" fmla="*/ 2718135 h 6713342"/>
              <a:gd name="connsiteX220" fmla="*/ 7867230 w 11799394"/>
              <a:gd name="connsiteY220" fmla="*/ 2898061 h 6713342"/>
              <a:gd name="connsiteX221" fmla="*/ 7806513 w 11799394"/>
              <a:gd name="connsiteY221" fmla="*/ 3057078 h 6713342"/>
              <a:gd name="connsiteX222" fmla="*/ 7821854 w 11799394"/>
              <a:gd name="connsiteY222" fmla="*/ 3078724 h 6713342"/>
              <a:gd name="connsiteX223" fmla="*/ 8134157 w 11799394"/>
              <a:gd name="connsiteY223" fmla="*/ 3078724 h 6713342"/>
              <a:gd name="connsiteX224" fmla="*/ 8424243 w 11799394"/>
              <a:gd name="connsiteY224" fmla="*/ 2881703 h 6713342"/>
              <a:gd name="connsiteX225" fmla="*/ 8481515 w 11799394"/>
              <a:gd name="connsiteY225" fmla="*/ 2743021 h 6713342"/>
              <a:gd name="connsiteX226" fmla="*/ 8463886 w 11799394"/>
              <a:gd name="connsiteY226" fmla="*/ 2718135 h 6713342"/>
              <a:gd name="connsiteX227" fmla="*/ 7437738 w 11799394"/>
              <a:gd name="connsiteY227" fmla="*/ 1818670 h 6713342"/>
              <a:gd name="connsiteX228" fmla="*/ 7130405 w 11799394"/>
              <a:gd name="connsiteY228" fmla="*/ 1818670 h 6713342"/>
              <a:gd name="connsiteX229" fmla="*/ 6841082 w 11799394"/>
              <a:gd name="connsiteY229" fmla="*/ 1998583 h 6713342"/>
              <a:gd name="connsiteX230" fmla="*/ 6780364 w 11799394"/>
              <a:gd name="connsiteY230" fmla="*/ 2157601 h 6713342"/>
              <a:gd name="connsiteX231" fmla="*/ 6795706 w 11799394"/>
              <a:gd name="connsiteY231" fmla="*/ 2179259 h 6713342"/>
              <a:gd name="connsiteX232" fmla="*/ 7108009 w 11799394"/>
              <a:gd name="connsiteY232" fmla="*/ 2179259 h 6713342"/>
              <a:gd name="connsiteX233" fmla="*/ 7398095 w 11799394"/>
              <a:gd name="connsiteY233" fmla="*/ 1982237 h 6713342"/>
              <a:gd name="connsiteX234" fmla="*/ 7455367 w 11799394"/>
              <a:gd name="connsiteY234" fmla="*/ 1843543 h 6713342"/>
              <a:gd name="connsiteX235" fmla="*/ 7437738 w 11799394"/>
              <a:gd name="connsiteY235" fmla="*/ 1818670 h 6713342"/>
              <a:gd name="connsiteX236" fmla="*/ 8109169 w 11799394"/>
              <a:gd name="connsiteY236" fmla="*/ 1818670 h 6713342"/>
              <a:gd name="connsiteX237" fmla="*/ 7801835 w 11799394"/>
              <a:gd name="connsiteY237" fmla="*/ 1818670 h 6713342"/>
              <a:gd name="connsiteX238" fmla="*/ 7512512 w 11799394"/>
              <a:gd name="connsiteY238" fmla="*/ 1998583 h 6713342"/>
              <a:gd name="connsiteX239" fmla="*/ 7451796 w 11799394"/>
              <a:gd name="connsiteY239" fmla="*/ 2157601 h 6713342"/>
              <a:gd name="connsiteX240" fmla="*/ 7467137 w 11799394"/>
              <a:gd name="connsiteY240" fmla="*/ 2179259 h 6713342"/>
              <a:gd name="connsiteX241" fmla="*/ 7779440 w 11799394"/>
              <a:gd name="connsiteY241" fmla="*/ 2179259 h 6713342"/>
              <a:gd name="connsiteX242" fmla="*/ 8069525 w 11799394"/>
              <a:gd name="connsiteY242" fmla="*/ 1982237 h 6713342"/>
              <a:gd name="connsiteX243" fmla="*/ 8126811 w 11799394"/>
              <a:gd name="connsiteY243" fmla="*/ 1843543 h 6713342"/>
              <a:gd name="connsiteX244" fmla="*/ 8109169 w 11799394"/>
              <a:gd name="connsiteY244" fmla="*/ 1818670 h 6713342"/>
              <a:gd name="connsiteX245" fmla="*/ 8261196 w 11799394"/>
              <a:gd name="connsiteY245" fmla="*/ 2268396 h 6713342"/>
              <a:gd name="connsiteX246" fmla="*/ 8261196 w 11799394"/>
              <a:gd name="connsiteY246" fmla="*/ 2268396 h 6713342"/>
              <a:gd name="connsiteX247" fmla="*/ 7953863 w 11799394"/>
              <a:gd name="connsiteY247" fmla="*/ 2268396 h 6713342"/>
              <a:gd name="connsiteX248" fmla="*/ 7664539 w 11799394"/>
              <a:gd name="connsiteY248" fmla="*/ 2448322 h 6713342"/>
              <a:gd name="connsiteX249" fmla="*/ 7603823 w 11799394"/>
              <a:gd name="connsiteY249" fmla="*/ 2607339 h 6713342"/>
              <a:gd name="connsiteX250" fmla="*/ 7619164 w 11799394"/>
              <a:gd name="connsiteY250" fmla="*/ 2628998 h 6713342"/>
              <a:gd name="connsiteX251" fmla="*/ 7931467 w 11799394"/>
              <a:gd name="connsiteY251" fmla="*/ 2628998 h 6713342"/>
              <a:gd name="connsiteX252" fmla="*/ 8221552 w 11799394"/>
              <a:gd name="connsiteY252" fmla="*/ 2431964 h 6713342"/>
              <a:gd name="connsiteX253" fmla="*/ 8278838 w 11799394"/>
              <a:gd name="connsiteY253" fmla="*/ 2293282 h 6713342"/>
              <a:gd name="connsiteX254" fmla="*/ 8261196 w 11799394"/>
              <a:gd name="connsiteY254" fmla="*/ 2268396 h 6713342"/>
              <a:gd name="connsiteX255" fmla="*/ 3071314 w 11799394"/>
              <a:gd name="connsiteY255" fmla="*/ 4881341 h 6713342"/>
              <a:gd name="connsiteX256" fmla="*/ 3132031 w 11799394"/>
              <a:gd name="connsiteY256" fmla="*/ 4722323 h 6713342"/>
              <a:gd name="connsiteX257" fmla="*/ 3421354 w 11799394"/>
              <a:gd name="connsiteY257" fmla="*/ 4542409 h 6713342"/>
              <a:gd name="connsiteX258" fmla="*/ 3728688 w 11799394"/>
              <a:gd name="connsiteY258" fmla="*/ 4542409 h 6713342"/>
              <a:gd name="connsiteX259" fmla="*/ 3728688 w 11799394"/>
              <a:gd name="connsiteY259" fmla="*/ 4542409 h 6713342"/>
              <a:gd name="connsiteX260" fmla="*/ 3746329 w 11799394"/>
              <a:gd name="connsiteY260" fmla="*/ 4567296 h 6713342"/>
              <a:gd name="connsiteX261" fmla="*/ 3689044 w 11799394"/>
              <a:gd name="connsiteY261" fmla="*/ 4705965 h 6713342"/>
              <a:gd name="connsiteX262" fmla="*/ 3398959 w 11799394"/>
              <a:gd name="connsiteY262" fmla="*/ 4902999 h 6713342"/>
              <a:gd name="connsiteX263" fmla="*/ 3086656 w 11799394"/>
              <a:gd name="connsiteY263" fmla="*/ 4902999 h 6713342"/>
              <a:gd name="connsiteX264" fmla="*/ 3071314 w 11799394"/>
              <a:gd name="connsiteY264" fmla="*/ 4881341 h 6713342"/>
              <a:gd name="connsiteX265" fmla="*/ 3134065 w 11799394"/>
              <a:gd name="connsiteY265" fmla="*/ 4856810 h 6713342"/>
              <a:gd name="connsiteX266" fmla="*/ 3398959 w 11799394"/>
              <a:gd name="connsiteY266" fmla="*/ 4856810 h 6713342"/>
              <a:gd name="connsiteX267" fmla="*/ 3645893 w 11799394"/>
              <a:gd name="connsiteY267" fmla="*/ 4689492 h 6713342"/>
              <a:gd name="connsiteX268" fmla="*/ 3646109 w 11799394"/>
              <a:gd name="connsiteY268" fmla="*/ 4688907 h 6713342"/>
              <a:gd name="connsiteX269" fmla="*/ 3646351 w 11799394"/>
              <a:gd name="connsiteY269" fmla="*/ 4688336 h 6713342"/>
              <a:gd name="connsiteX270" fmla="*/ 3685994 w 11799394"/>
              <a:gd name="connsiteY270" fmla="*/ 4592335 h 6713342"/>
              <a:gd name="connsiteX271" fmla="*/ 3683503 w 11799394"/>
              <a:gd name="connsiteY271" fmla="*/ 4588598 h 6713342"/>
              <a:gd name="connsiteX272" fmla="*/ 3421354 w 11799394"/>
              <a:gd name="connsiteY272" fmla="*/ 4588598 h 6713342"/>
              <a:gd name="connsiteX273" fmla="*/ 3175182 w 11799394"/>
              <a:gd name="connsiteY273" fmla="*/ 4738808 h 6713342"/>
              <a:gd name="connsiteX274" fmla="*/ 3131523 w 11799394"/>
              <a:gd name="connsiteY274" fmla="*/ 4853137 h 6713342"/>
              <a:gd name="connsiteX275" fmla="*/ 3134052 w 11799394"/>
              <a:gd name="connsiteY275" fmla="*/ 4856810 h 6713342"/>
              <a:gd name="connsiteX276" fmla="*/ 1552543 w 11799394"/>
              <a:gd name="connsiteY276" fmla="*/ 2268396 h 6713342"/>
              <a:gd name="connsiteX277" fmla="*/ 1552543 w 11799394"/>
              <a:gd name="connsiteY277" fmla="*/ 2268396 h 6713342"/>
              <a:gd name="connsiteX278" fmla="*/ 1245199 w 11799394"/>
              <a:gd name="connsiteY278" fmla="*/ 2268396 h 6713342"/>
              <a:gd name="connsiteX279" fmla="*/ 955886 w 11799394"/>
              <a:gd name="connsiteY279" fmla="*/ 2448322 h 6713342"/>
              <a:gd name="connsiteX280" fmla="*/ 895165 w 11799394"/>
              <a:gd name="connsiteY280" fmla="*/ 2607339 h 6713342"/>
              <a:gd name="connsiteX281" fmla="*/ 910507 w 11799394"/>
              <a:gd name="connsiteY281" fmla="*/ 2628998 h 6713342"/>
              <a:gd name="connsiteX282" fmla="*/ 1222807 w 11799394"/>
              <a:gd name="connsiteY282" fmla="*/ 2628998 h 6713342"/>
              <a:gd name="connsiteX283" fmla="*/ 1512899 w 11799394"/>
              <a:gd name="connsiteY283" fmla="*/ 2431964 h 6713342"/>
              <a:gd name="connsiteX284" fmla="*/ 1570172 w 11799394"/>
              <a:gd name="connsiteY284" fmla="*/ 2293282 h 6713342"/>
              <a:gd name="connsiteX285" fmla="*/ 1552543 w 11799394"/>
              <a:gd name="connsiteY285" fmla="*/ 2268396 h 6713342"/>
              <a:gd name="connsiteX286" fmla="*/ 2223974 w 11799394"/>
              <a:gd name="connsiteY286" fmla="*/ 2268396 h 6713342"/>
              <a:gd name="connsiteX287" fmla="*/ 2223974 w 11799394"/>
              <a:gd name="connsiteY287" fmla="*/ 2268396 h 6713342"/>
              <a:gd name="connsiteX288" fmla="*/ 1916640 w 11799394"/>
              <a:gd name="connsiteY288" fmla="*/ 2268396 h 6713342"/>
              <a:gd name="connsiteX289" fmla="*/ 1627330 w 11799394"/>
              <a:gd name="connsiteY289" fmla="*/ 2448322 h 6713342"/>
              <a:gd name="connsiteX290" fmla="*/ 1566600 w 11799394"/>
              <a:gd name="connsiteY290" fmla="*/ 2607339 h 6713342"/>
              <a:gd name="connsiteX291" fmla="*/ 1581941 w 11799394"/>
              <a:gd name="connsiteY291" fmla="*/ 2628998 h 6713342"/>
              <a:gd name="connsiteX292" fmla="*/ 1894245 w 11799394"/>
              <a:gd name="connsiteY292" fmla="*/ 2628998 h 6713342"/>
              <a:gd name="connsiteX293" fmla="*/ 2184330 w 11799394"/>
              <a:gd name="connsiteY293" fmla="*/ 2431964 h 6713342"/>
              <a:gd name="connsiteX294" fmla="*/ 2241616 w 11799394"/>
              <a:gd name="connsiteY294" fmla="*/ 2293282 h 6713342"/>
              <a:gd name="connsiteX295" fmla="*/ 2223974 w 11799394"/>
              <a:gd name="connsiteY295" fmla="*/ 2268396 h 6713342"/>
              <a:gd name="connsiteX296" fmla="*/ 3411974 w 11799394"/>
              <a:gd name="connsiteY296" fmla="*/ 1818670 h 6713342"/>
              <a:gd name="connsiteX297" fmla="*/ 3104641 w 11799394"/>
              <a:gd name="connsiteY297" fmla="*/ 1818670 h 6713342"/>
              <a:gd name="connsiteX298" fmla="*/ 2815330 w 11799394"/>
              <a:gd name="connsiteY298" fmla="*/ 1998583 h 6713342"/>
              <a:gd name="connsiteX299" fmla="*/ 2754601 w 11799394"/>
              <a:gd name="connsiteY299" fmla="*/ 2157601 h 6713342"/>
              <a:gd name="connsiteX300" fmla="*/ 2769942 w 11799394"/>
              <a:gd name="connsiteY300" fmla="*/ 2179259 h 6713342"/>
              <a:gd name="connsiteX301" fmla="*/ 3082245 w 11799394"/>
              <a:gd name="connsiteY301" fmla="*/ 2179259 h 6713342"/>
              <a:gd name="connsiteX302" fmla="*/ 3372331 w 11799394"/>
              <a:gd name="connsiteY302" fmla="*/ 1982237 h 6713342"/>
              <a:gd name="connsiteX303" fmla="*/ 3429616 w 11799394"/>
              <a:gd name="connsiteY303" fmla="*/ 1843543 h 6713342"/>
              <a:gd name="connsiteX304" fmla="*/ 3411974 w 11799394"/>
              <a:gd name="connsiteY304" fmla="*/ 1818670 h 6713342"/>
              <a:gd name="connsiteX305" fmla="*/ 4083418 w 11799394"/>
              <a:gd name="connsiteY305" fmla="*/ 1818670 h 6713342"/>
              <a:gd name="connsiteX306" fmla="*/ 3776071 w 11799394"/>
              <a:gd name="connsiteY306" fmla="*/ 1818670 h 6713342"/>
              <a:gd name="connsiteX307" fmla="*/ 3486761 w 11799394"/>
              <a:gd name="connsiteY307" fmla="*/ 1998583 h 6713342"/>
              <a:gd name="connsiteX308" fmla="*/ 3426032 w 11799394"/>
              <a:gd name="connsiteY308" fmla="*/ 2157601 h 6713342"/>
              <a:gd name="connsiteX309" fmla="*/ 3441373 w 11799394"/>
              <a:gd name="connsiteY309" fmla="*/ 2179259 h 6713342"/>
              <a:gd name="connsiteX310" fmla="*/ 3753689 w 11799394"/>
              <a:gd name="connsiteY310" fmla="*/ 2179259 h 6713342"/>
              <a:gd name="connsiteX311" fmla="*/ 4043774 w 11799394"/>
              <a:gd name="connsiteY311" fmla="*/ 1982237 h 6713342"/>
              <a:gd name="connsiteX312" fmla="*/ 4101047 w 11799394"/>
              <a:gd name="connsiteY312" fmla="*/ 1843543 h 6713342"/>
              <a:gd name="connsiteX313" fmla="*/ 4083418 w 11799394"/>
              <a:gd name="connsiteY313" fmla="*/ 1818670 h 6713342"/>
              <a:gd name="connsiteX314" fmla="*/ 1097872 w 11799394"/>
              <a:gd name="connsiteY314" fmla="*/ 3057078 h 6713342"/>
              <a:gd name="connsiteX315" fmla="*/ 1158599 w 11799394"/>
              <a:gd name="connsiteY315" fmla="*/ 2898061 h 6713342"/>
              <a:gd name="connsiteX316" fmla="*/ 1447912 w 11799394"/>
              <a:gd name="connsiteY316" fmla="*/ 2718135 h 6713342"/>
              <a:gd name="connsiteX317" fmla="*/ 1755246 w 11799394"/>
              <a:gd name="connsiteY317" fmla="*/ 2718135 h 6713342"/>
              <a:gd name="connsiteX318" fmla="*/ 1772887 w 11799394"/>
              <a:gd name="connsiteY318" fmla="*/ 2743021 h 6713342"/>
              <a:gd name="connsiteX319" fmla="*/ 1715602 w 11799394"/>
              <a:gd name="connsiteY319" fmla="*/ 2881703 h 6713342"/>
              <a:gd name="connsiteX320" fmla="*/ 1425517 w 11799394"/>
              <a:gd name="connsiteY320" fmla="*/ 3078724 h 6713342"/>
              <a:gd name="connsiteX321" fmla="*/ 1113213 w 11799394"/>
              <a:gd name="connsiteY321" fmla="*/ 3078724 h 6713342"/>
              <a:gd name="connsiteX322" fmla="*/ 1097872 w 11799394"/>
              <a:gd name="connsiteY322" fmla="*/ 3057078 h 6713342"/>
              <a:gd name="connsiteX323" fmla="*/ 1160616 w 11799394"/>
              <a:gd name="connsiteY323" fmla="*/ 3032535 h 6713342"/>
              <a:gd name="connsiteX324" fmla="*/ 1425517 w 11799394"/>
              <a:gd name="connsiteY324" fmla="*/ 3032535 h 6713342"/>
              <a:gd name="connsiteX325" fmla="*/ 1672451 w 11799394"/>
              <a:gd name="connsiteY325" fmla="*/ 2865217 h 6713342"/>
              <a:gd name="connsiteX326" fmla="*/ 1672680 w 11799394"/>
              <a:gd name="connsiteY326" fmla="*/ 2864646 h 6713342"/>
              <a:gd name="connsiteX327" fmla="*/ 1672909 w 11799394"/>
              <a:gd name="connsiteY327" fmla="*/ 2864061 h 6713342"/>
              <a:gd name="connsiteX328" fmla="*/ 1712565 w 11799394"/>
              <a:gd name="connsiteY328" fmla="*/ 2768060 h 6713342"/>
              <a:gd name="connsiteX329" fmla="*/ 1710061 w 11799394"/>
              <a:gd name="connsiteY329" fmla="*/ 2764324 h 6713342"/>
              <a:gd name="connsiteX330" fmla="*/ 1447912 w 11799394"/>
              <a:gd name="connsiteY330" fmla="*/ 2764324 h 6713342"/>
              <a:gd name="connsiteX331" fmla="*/ 1201750 w 11799394"/>
              <a:gd name="connsiteY331" fmla="*/ 2914533 h 6713342"/>
              <a:gd name="connsiteX332" fmla="*/ 1158089 w 11799394"/>
              <a:gd name="connsiteY332" fmla="*/ 3028875 h 6713342"/>
              <a:gd name="connsiteX333" fmla="*/ 1160615 w 11799394"/>
              <a:gd name="connsiteY333" fmla="*/ 3032535 h 6713342"/>
              <a:gd name="connsiteX334" fmla="*/ 2588071 w 11799394"/>
              <a:gd name="connsiteY334" fmla="*/ 2268396 h 6713342"/>
              <a:gd name="connsiteX335" fmla="*/ 2895405 w 11799394"/>
              <a:gd name="connsiteY335" fmla="*/ 2268396 h 6713342"/>
              <a:gd name="connsiteX336" fmla="*/ 2913046 w 11799394"/>
              <a:gd name="connsiteY336" fmla="*/ 2293282 h 6713342"/>
              <a:gd name="connsiteX337" fmla="*/ 2855761 w 11799394"/>
              <a:gd name="connsiteY337" fmla="*/ 2431964 h 6713342"/>
              <a:gd name="connsiteX338" fmla="*/ 2565676 w 11799394"/>
              <a:gd name="connsiteY338" fmla="*/ 2628998 h 6713342"/>
              <a:gd name="connsiteX339" fmla="*/ 2253372 w 11799394"/>
              <a:gd name="connsiteY339" fmla="*/ 2628998 h 6713342"/>
              <a:gd name="connsiteX340" fmla="*/ 2238031 w 11799394"/>
              <a:gd name="connsiteY340" fmla="*/ 2607339 h 6713342"/>
              <a:gd name="connsiteX341" fmla="*/ 2298761 w 11799394"/>
              <a:gd name="connsiteY341" fmla="*/ 2448322 h 6713342"/>
              <a:gd name="connsiteX342" fmla="*/ 2588071 w 11799394"/>
              <a:gd name="connsiteY342" fmla="*/ 2268396 h 6713342"/>
              <a:gd name="connsiteX343" fmla="*/ 2850220 w 11799394"/>
              <a:gd name="connsiteY343" fmla="*/ 2314597 h 6713342"/>
              <a:gd name="connsiteX344" fmla="*/ 2588071 w 11799394"/>
              <a:gd name="connsiteY344" fmla="*/ 2314597 h 6713342"/>
              <a:gd name="connsiteX345" fmla="*/ 2341899 w 11799394"/>
              <a:gd name="connsiteY345" fmla="*/ 2464794 h 6713342"/>
              <a:gd name="connsiteX346" fmla="*/ 2298252 w 11799394"/>
              <a:gd name="connsiteY346" fmla="*/ 2579136 h 6713342"/>
              <a:gd name="connsiteX347" fmla="*/ 2300782 w 11799394"/>
              <a:gd name="connsiteY347" fmla="*/ 2582809 h 6713342"/>
              <a:gd name="connsiteX348" fmla="*/ 2565676 w 11799394"/>
              <a:gd name="connsiteY348" fmla="*/ 2582809 h 6713342"/>
              <a:gd name="connsiteX349" fmla="*/ 2812610 w 11799394"/>
              <a:gd name="connsiteY349" fmla="*/ 2415491 h 6713342"/>
              <a:gd name="connsiteX350" fmla="*/ 2812826 w 11799394"/>
              <a:gd name="connsiteY350" fmla="*/ 2414907 h 6713342"/>
              <a:gd name="connsiteX351" fmla="*/ 2813068 w 11799394"/>
              <a:gd name="connsiteY351" fmla="*/ 2414335 h 6713342"/>
              <a:gd name="connsiteX352" fmla="*/ 2852724 w 11799394"/>
              <a:gd name="connsiteY352" fmla="*/ 2318334 h 6713342"/>
              <a:gd name="connsiteX353" fmla="*/ 2850220 w 11799394"/>
              <a:gd name="connsiteY353" fmla="*/ 2314597 h 6713342"/>
              <a:gd name="connsiteX354" fmla="*/ 2931972 w 11799394"/>
              <a:gd name="connsiteY354" fmla="*/ 4425272 h 6713342"/>
              <a:gd name="connsiteX355" fmla="*/ 2992701 w 11799394"/>
              <a:gd name="connsiteY355" fmla="*/ 4266254 h 6713342"/>
              <a:gd name="connsiteX356" fmla="*/ 3282012 w 11799394"/>
              <a:gd name="connsiteY356" fmla="*/ 4086341 h 6713342"/>
              <a:gd name="connsiteX357" fmla="*/ 3589345 w 11799394"/>
              <a:gd name="connsiteY357" fmla="*/ 4086341 h 6713342"/>
              <a:gd name="connsiteX358" fmla="*/ 3606987 w 11799394"/>
              <a:gd name="connsiteY358" fmla="*/ 4111227 h 6713342"/>
              <a:gd name="connsiteX359" fmla="*/ 3549702 w 11799394"/>
              <a:gd name="connsiteY359" fmla="*/ 4249896 h 6713342"/>
              <a:gd name="connsiteX360" fmla="*/ 3259616 w 11799394"/>
              <a:gd name="connsiteY360" fmla="*/ 4446930 h 6713342"/>
              <a:gd name="connsiteX361" fmla="*/ 2947313 w 11799394"/>
              <a:gd name="connsiteY361" fmla="*/ 4446930 h 6713342"/>
              <a:gd name="connsiteX362" fmla="*/ 2931972 w 11799394"/>
              <a:gd name="connsiteY362" fmla="*/ 4425272 h 6713342"/>
              <a:gd name="connsiteX363" fmla="*/ 2994710 w 11799394"/>
              <a:gd name="connsiteY363" fmla="*/ 4400741 h 6713342"/>
              <a:gd name="connsiteX364" fmla="*/ 3259616 w 11799394"/>
              <a:gd name="connsiteY364" fmla="*/ 4400741 h 6713342"/>
              <a:gd name="connsiteX365" fmla="*/ 3506551 w 11799394"/>
              <a:gd name="connsiteY365" fmla="*/ 4233423 h 6713342"/>
              <a:gd name="connsiteX366" fmla="*/ 3506767 w 11799394"/>
              <a:gd name="connsiteY366" fmla="*/ 4232839 h 6713342"/>
              <a:gd name="connsiteX367" fmla="*/ 3507009 w 11799394"/>
              <a:gd name="connsiteY367" fmla="*/ 4232267 h 6713342"/>
              <a:gd name="connsiteX368" fmla="*/ 3546664 w 11799394"/>
              <a:gd name="connsiteY368" fmla="*/ 4136267 h 6713342"/>
              <a:gd name="connsiteX369" fmla="*/ 3544160 w 11799394"/>
              <a:gd name="connsiteY369" fmla="*/ 4132530 h 6713342"/>
              <a:gd name="connsiteX370" fmla="*/ 3282012 w 11799394"/>
              <a:gd name="connsiteY370" fmla="*/ 4132530 h 6713342"/>
              <a:gd name="connsiteX371" fmla="*/ 3035853 w 11799394"/>
              <a:gd name="connsiteY371" fmla="*/ 4282739 h 6713342"/>
              <a:gd name="connsiteX372" fmla="*/ 2992180 w 11799394"/>
              <a:gd name="connsiteY372" fmla="*/ 4397068 h 6713342"/>
              <a:gd name="connsiteX373" fmla="*/ 2994710 w 11799394"/>
              <a:gd name="connsiteY373" fmla="*/ 4400741 h 6713342"/>
              <a:gd name="connsiteX374" fmla="*/ 2275882 w 11799394"/>
              <a:gd name="connsiteY374" fmla="*/ 4446930 h 6713342"/>
              <a:gd name="connsiteX375" fmla="*/ 2588173 w 11799394"/>
              <a:gd name="connsiteY375" fmla="*/ 4446930 h 6713342"/>
              <a:gd name="connsiteX376" fmla="*/ 2878271 w 11799394"/>
              <a:gd name="connsiteY376" fmla="*/ 4249896 h 6713342"/>
              <a:gd name="connsiteX377" fmla="*/ 2935544 w 11799394"/>
              <a:gd name="connsiteY377" fmla="*/ 4111215 h 6713342"/>
              <a:gd name="connsiteX378" fmla="*/ 2917915 w 11799394"/>
              <a:gd name="connsiteY378" fmla="*/ 4086341 h 6713342"/>
              <a:gd name="connsiteX379" fmla="*/ 2610568 w 11799394"/>
              <a:gd name="connsiteY379" fmla="*/ 4086341 h 6713342"/>
              <a:gd name="connsiteX380" fmla="*/ 2321258 w 11799394"/>
              <a:gd name="connsiteY380" fmla="*/ 4266254 h 6713342"/>
              <a:gd name="connsiteX381" fmla="*/ 2260541 w 11799394"/>
              <a:gd name="connsiteY381" fmla="*/ 4425272 h 6713342"/>
              <a:gd name="connsiteX382" fmla="*/ 2275882 w 11799394"/>
              <a:gd name="connsiteY382" fmla="*/ 4446930 h 6713342"/>
              <a:gd name="connsiteX383" fmla="*/ 1252561 w 11799394"/>
              <a:gd name="connsiteY383" fmla="*/ 3534793 h 6713342"/>
              <a:gd name="connsiteX384" fmla="*/ 1564872 w 11799394"/>
              <a:gd name="connsiteY384" fmla="*/ 3534793 h 6713342"/>
              <a:gd name="connsiteX385" fmla="*/ 1854957 w 11799394"/>
              <a:gd name="connsiteY385" fmla="*/ 3337759 h 6713342"/>
              <a:gd name="connsiteX386" fmla="*/ 1912230 w 11799394"/>
              <a:gd name="connsiteY386" fmla="*/ 3199090 h 6713342"/>
              <a:gd name="connsiteX387" fmla="*/ 1894601 w 11799394"/>
              <a:gd name="connsiteY387" fmla="*/ 3174203 h 6713342"/>
              <a:gd name="connsiteX388" fmla="*/ 1587254 w 11799394"/>
              <a:gd name="connsiteY388" fmla="*/ 3174203 h 6713342"/>
              <a:gd name="connsiteX389" fmla="*/ 1297944 w 11799394"/>
              <a:gd name="connsiteY389" fmla="*/ 3354117 h 6713342"/>
              <a:gd name="connsiteX390" fmla="*/ 1237218 w 11799394"/>
              <a:gd name="connsiteY390" fmla="*/ 3513135 h 6713342"/>
              <a:gd name="connsiteX391" fmla="*/ 1252560 w 11799394"/>
              <a:gd name="connsiteY391" fmla="*/ 3534793 h 6713342"/>
              <a:gd name="connsiteX392" fmla="*/ 2060672 w 11799394"/>
              <a:gd name="connsiteY392" fmla="*/ 3962874 h 6713342"/>
              <a:gd name="connsiteX393" fmla="*/ 2121402 w 11799394"/>
              <a:gd name="connsiteY393" fmla="*/ 3803856 h 6713342"/>
              <a:gd name="connsiteX394" fmla="*/ 2410713 w 11799394"/>
              <a:gd name="connsiteY394" fmla="*/ 3623929 h 6713342"/>
              <a:gd name="connsiteX395" fmla="*/ 2718059 w 11799394"/>
              <a:gd name="connsiteY395" fmla="*/ 3623929 h 6713342"/>
              <a:gd name="connsiteX396" fmla="*/ 2735688 w 11799394"/>
              <a:gd name="connsiteY396" fmla="*/ 3648816 h 6713342"/>
              <a:gd name="connsiteX397" fmla="*/ 2678415 w 11799394"/>
              <a:gd name="connsiteY397" fmla="*/ 3787498 h 6713342"/>
              <a:gd name="connsiteX398" fmla="*/ 2388317 w 11799394"/>
              <a:gd name="connsiteY398" fmla="*/ 3984532 h 6713342"/>
              <a:gd name="connsiteX399" fmla="*/ 2076027 w 11799394"/>
              <a:gd name="connsiteY399" fmla="*/ 3984532 h 6713342"/>
              <a:gd name="connsiteX400" fmla="*/ 2060685 w 11799394"/>
              <a:gd name="connsiteY400" fmla="*/ 3962874 h 6713342"/>
              <a:gd name="connsiteX401" fmla="*/ 2123423 w 11799394"/>
              <a:gd name="connsiteY401" fmla="*/ 3938342 h 6713342"/>
              <a:gd name="connsiteX402" fmla="*/ 2388317 w 11799394"/>
              <a:gd name="connsiteY402" fmla="*/ 3938342 h 6713342"/>
              <a:gd name="connsiteX403" fmla="*/ 2635251 w 11799394"/>
              <a:gd name="connsiteY403" fmla="*/ 3771025 h 6713342"/>
              <a:gd name="connsiteX404" fmla="*/ 2635480 w 11799394"/>
              <a:gd name="connsiteY404" fmla="*/ 3770440 h 6713342"/>
              <a:gd name="connsiteX405" fmla="*/ 2635709 w 11799394"/>
              <a:gd name="connsiteY405" fmla="*/ 3769869 h 6713342"/>
              <a:gd name="connsiteX406" fmla="*/ 2675365 w 11799394"/>
              <a:gd name="connsiteY406" fmla="*/ 3673868 h 6713342"/>
              <a:gd name="connsiteX407" fmla="*/ 2672861 w 11799394"/>
              <a:gd name="connsiteY407" fmla="*/ 3670131 h 6713342"/>
              <a:gd name="connsiteX408" fmla="*/ 2410713 w 11799394"/>
              <a:gd name="connsiteY408" fmla="*/ 3670131 h 6713342"/>
              <a:gd name="connsiteX409" fmla="*/ 2164553 w 11799394"/>
              <a:gd name="connsiteY409" fmla="*/ 3820341 h 6713342"/>
              <a:gd name="connsiteX410" fmla="*/ 2120894 w 11799394"/>
              <a:gd name="connsiteY410" fmla="*/ 3934669 h 6713342"/>
              <a:gd name="connsiteX411" fmla="*/ 2123423 w 11799394"/>
              <a:gd name="connsiteY411" fmla="*/ 3938342 h 6713342"/>
              <a:gd name="connsiteX412" fmla="*/ 1905811 w 11799394"/>
              <a:gd name="connsiteY412" fmla="*/ 3513135 h 6713342"/>
              <a:gd name="connsiteX413" fmla="*/ 1966540 w 11799394"/>
              <a:gd name="connsiteY413" fmla="*/ 3354117 h 6713342"/>
              <a:gd name="connsiteX414" fmla="*/ 2255851 w 11799394"/>
              <a:gd name="connsiteY414" fmla="*/ 3174203 h 6713342"/>
              <a:gd name="connsiteX415" fmla="*/ 2563197 w 11799394"/>
              <a:gd name="connsiteY415" fmla="*/ 3174203 h 6713342"/>
              <a:gd name="connsiteX416" fmla="*/ 2563197 w 11799394"/>
              <a:gd name="connsiteY416" fmla="*/ 3174203 h 6713342"/>
              <a:gd name="connsiteX417" fmla="*/ 2580826 w 11799394"/>
              <a:gd name="connsiteY417" fmla="*/ 3199077 h 6713342"/>
              <a:gd name="connsiteX418" fmla="*/ 2523541 w 11799394"/>
              <a:gd name="connsiteY418" fmla="*/ 3337759 h 6713342"/>
              <a:gd name="connsiteX419" fmla="*/ 2233455 w 11799394"/>
              <a:gd name="connsiteY419" fmla="*/ 3534793 h 6713342"/>
              <a:gd name="connsiteX420" fmla="*/ 1921152 w 11799394"/>
              <a:gd name="connsiteY420" fmla="*/ 3534793 h 6713342"/>
              <a:gd name="connsiteX421" fmla="*/ 1905811 w 11799394"/>
              <a:gd name="connsiteY421" fmla="*/ 3513135 h 6713342"/>
              <a:gd name="connsiteX422" fmla="*/ 1968549 w 11799394"/>
              <a:gd name="connsiteY422" fmla="*/ 3488604 h 6713342"/>
              <a:gd name="connsiteX423" fmla="*/ 2233455 w 11799394"/>
              <a:gd name="connsiteY423" fmla="*/ 3488604 h 6713342"/>
              <a:gd name="connsiteX424" fmla="*/ 2480390 w 11799394"/>
              <a:gd name="connsiteY424" fmla="*/ 3321286 h 6713342"/>
              <a:gd name="connsiteX425" fmla="*/ 2480619 w 11799394"/>
              <a:gd name="connsiteY425" fmla="*/ 3320701 h 6713342"/>
              <a:gd name="connsiteX426" fmla="*/ 2480848 w 11799394"/>
              <a:gd name="connsiteY426" fmla="*/ 3320130 h 6713342"/>
              <a:gd name="connsiteX427" fmla="*/ 2520503 w 11799394"/>
              <a:gd name="connsiteY427" fmla="*/ 3224129 h 6713342"/>
              <a:gd name="connsiteX428" fmla="*/ 2518000 w 11799394"/>
              <a:gd name="connsiteY428" fmla="*/ 3220392 h 6713342"/>
              <a:gd name="connsiteX429" fmla="*/ 2255851 w 11799394"/>
              <a:gd name="connsiteY429" fmla="*/ 3220392 h 6713342"/>
              <a:gd name="connsiteX430" fmla="*/ 2009692 w 11799394"/>
              <a:gd name="connsiteY430" fmla="*/ 3370602 h 6713342"/>
              <a:gd name="connsiteX431" fmla="*/ 1966032 w 11799394"/>
              <a:gd name="connsiteY431" fmla="*/ 3484931 h 6713342"/>
              <a:gd name="connsiteX432" fmla="*/ 1968549 w 11799394"/>
              <a:gd name="connsiteY432" fmla="*/ 3488604 h 6713342"/>
              <a:gd name="connsiteX433" fmla="*/ 6250983 w 11799394"/>
              <a:gd name="connsiteY433" fmla="*/ 2268396 h 6713342"/>
              <a:gd name="connsiteX434" fmla="*/ 6250983 w 11799394"/>
              <a:gd name="connsiteY434" fmla="*/ 2268396 h 6713342"/>
              <a:gd name="connsiteX435" fmla="*/ 5943650 w 11799394"/>
              <a:gd name="connsiteY435" fmla="*/ 2268396 h 6713342"/>
              <a:gd name="connsiteX436" fmla="*/ 5654339 w 11799394"/>
              <a:gd name="connsiteY436" fmla="*/ 2448322 h 6713342"/>
              <a:gd name="connsiteX437" fmla="*/ 5593610 w 11799394"/>
              <a:gd name="connsiteY437" fmla="*/ 2607339 h 6713342"/>
              <a:gd name="connsiteX438" fmla="*/ 5608951 w 11799394"/>
              <a:gd name="connsiteY438" fmla="*/ 2628998 h 6713342"/>
              <a:gd name="connsiteX439" fmla="*/ 5921254 w 11799394"/>
              <a:gd name="connsiteY439" fmla="*/ 2628998 h 6713342"/>
              <a:gd name="connsiteX440" fmla="*/ 6211340 w 11799394"/>
              <a:gd name="connsiteY440" fmla="*/ 2431964 h 6713342"/>
              <a:gd name="connsiteX441" fmla="*/ 6268625 w 11799394"/>
              <a:gd name="connsiteY441" fmla="*/ 2293282 h 6713342"/>
              <a:gd name="connsiteX442" fmla="*/ 6250983 w 11799394"/>
              <a:gd name="connsiteY442" fmla="*/ 2268396 h 6713342"/>
              <a:gd name="connsiteX443" fmla="*/ 7754451 w 11799394"/>
              <a:gd name="connsiteY443" fmla="*/ 456066 h 6713342"/>
              <a:gd name="connsiteX444" fmla="*/ 7754451 w 11799394"/>
              <a:gd name="connsiteY444" fmla="*/ 456066 h 6713342"/>
              <a:gd name="connsiteX445" fmla="*/ 7772093 w 11799394"/>
              <a:gd name="connsiteY445" fmla="*/ 480953 h 6713342"/>
              <a:gd name="connsiteX446" fmla="*/ 7714809 w 11799394"/>
              <a:gd name="connsiteY446" fmla="*/ 619633 h 6713342"/>
              <a:gd name="connsiteX447" fmla="*/ 7424723 w 11799394"/>
              <a:gd name="connsiteY447" fmla="*/ 816661 h 6713342"/>
              <a:gd name="connsiteX448" fmla="*/ 7112419 w 11799394"/>
              <a:gd name="connsiteY448" fmla="*/ 816661 h 6713342"/>
              <a:gd name="connsiteX449" fmla="*/ 7097078 w 11799394"/>
              <a:gd name="connsiteY449" fmla="*/ 795007 h 6713342"/>
              <a:gd name="connsiteX450" fmla="*/ 7157808 w 11799394"/>
              <a:gd name="connsiteY450" fmla="*/ 635990 h 6713342"/>
              <a:gd name="connsiteX451" fmla="*/ 7447118 w 11799394"/>
              <a:gd name="connsiteY451" fmla="*/ 456066 h 6713342"/>
              <a:gd name="connsiteX452" fmla="*/ 7754451 w 11799394"/>
              <a:gd name="connsiteY452" fmla="*/ 456066 h 6713342"/>
              <a:gd name="connsiteX453" fmla="*/ 7709267 w 11799394"/>
              <a:gd name="connsiteY453" fmla="*/ 502259 h 6713342"/>
              <a:gd name="connsiteX454" fmla="*/ 7447118 w 11799394"/>
              <a:gd name="connsiteY454" fmla="*/ 502259 h 6713342"/>
              <a:gd name="connsiteX455" fmla="*/ 7200959 w 11799394"/>
              <a:gd name="connsiteY455" fmla="*/ 652467 h 6713342"/>
              <a:gd name="connsiteX456" fmla="*/ 7157299 w 11799394"/>
              <a:gd name="connsiteY456" fmla="*/ 766801 h 6713342"/>
              <a:gd name="connsiteX457" fmla="*/ 7159816 w 11799394"/>
              <a:gd name="connsiteY457" fmla="*/ 770470 h 6713342"/>
              <a:gd name="connsiteX458" fmla="*/ 7424723 w 11799394"/>
              <a:gd name="connsiteY458" fmla="*/ 770470 h 6713342"/>
              <a:gd name="connsiteX459" fmla="*/ 7671657 w 11799394"/>
              <a:gd name="connsiteY459" fmla="*/ 603157 h 6713342"/>
              <a:gd name="connsiteX460" fmla="*/ 7671886 w 11799394"/>
              <a:gd name="connsiteY460" fmla="*/ 602576 h 6713342"/>
              <a:gd name="connsiteX461" fmla="*/ 7672115 w 11799394"/>
              <a:gd name="connsiteY461" fmla="*/ 601999 h 6713342"/>
              <a:gd name="connsiteX462" fmla="*/ 7711771 w 11799394"/>
              <a:gd name="connsiteY462" fmla="*/ 505996 h 6713342"/>
              <a:gd name="connsiteX463" fmla="*/ 7709267 w 11799394"/>
              <a:gd name="connsiteY463" fmla="*/ 502260 h 6713342"/>
              <a:gd name="connsiteX464" fmla="*/ 4552158 w 11799394"/>
              <a:gd name="connsiteY464" fmla="*/ 905800 h 6713342"/>
              <a:gd name="connsiteX465" fmla="*/ 4552158 w 11799394"/>
              <a:gd name="connsiteY465" fmla="*/ 905800 h 6713342"/>
              <a:gd name="connsiteX466" fmla="*/ 4569788 w 11799394"/>
              <a:gd name="connsiteY466" fmla="*/ 930684 h 6713342"/>
              <a:gd name="connsiteX467" fmla="*/ 4512515 w 11799394"/>
              <a:gd name="connsiteY467" fmla="*/ 1069367 h 6713342"/>
              <a:gd name="connsiteX468" fmla="*/ 4222430 w 11799394"/>
              <a:gd name="connsiteY468" fmla="*/ 1266395 h 6713342"/>
              <a:gd name="connsiteX469" fmla="*/ 3910126 w 11799394"/>
              <a:gd name="connsiteY469" fmla="*/ 1266395 h 6713342"/>
              <a:gd name="connsiteX470" fmla="*/ 3894785 w 11799394"/>
              <a:gd name="connsiteY470" fmla="*/ 1244741 h 6713342"/>
              <a:gd name="connsiteX471" fmla="*/ 3955502 w 11799394"/>
              <a:gd name="connsiteY471" fmla="*/ 1085724 h 6713342"/>
              <a:gd name="connsiteX472" fmla="*/ 4244812 w 11799394"/>
              <a:gd name="connsiteY472" fmla="*/ 905800 h 6713342"/>
              <a:gd name="connsiteX473" fmla="*/ 4552158 w 11799394"/>
              <a:gd name="connsiteY473" fmla="*/ 905800 h 6713342"/>
              <a:gd name="connsiteX474" fmla="*/ 4506974 w 11799394"/>
              <a:gd name="connsiteY474" fmla="*/ 951993 h 6713342"/>
              <a:gd name="connsiteX475" fmla="*/ 4244812 w 11799394"/>
              <a:gd name="connsiteY475" fmla="*/ 951993 h 6713342"/>
              <a:gd name="connsiteX476" fmla="*/ 3998666 w 11799394"/>
              <a:gd name="connsiteY476" fmla="*/ 1102201 h 6713342"/>
              <a:gd name="connsiteX477" fmla="*/ 3955006 w 11799394"/>
              <a:gd name="connsiteY477" fmla="*/ 1216535 h 6713342"/>
              <a:gd name="connsiteX478" fmla="*/ 3957523 w 11799394"/>
              <a:gd name="connsiteY478" fmla="*/ 1220204 h 6713342"/>
              <a:gd name="connsiteX479" fmla="*/ 4222430 w 11799394"/>
              <a:gd name="connsiteY479" fmla="*/ 1220204 h 6713342"/>
              <a:gd name="connsiteX480" fmla="*/ 4469364 w 11799394"/>
              <a:gd name="connsiteY480" fmla="*/ 1052890 h 6713342"/>
              <a:gd name="connsiteX481" fmla="*/ 4469580 w 11799394"/>
              <a:gd name="connsiteY481" fmla="*/ 1052308 h 6713342"/>
              <a:gd name="connsiteX482" fmla="*/ 4469822 w 11799394"/>
              <a:gd name="connsiteY482" fmla="*/ 1051733 h 6713342"/>
              <a:gd name="connsiteX483" fmla="*/ 4509465 w 11799394"/>
              <a:gd name="connsiteY483" fmla="*/ 955730 h 6713342"/>
              <a:gd name="connsiteX484" fmla="*/ 4506974 w 11799394"/>
              <a:gd name="connsiteY484" fmla="*/ 951994 h 6713342"/>
              <a:gd name="connsiteX485" fmla="*/ 664513 w 11799394"/>
              <a:gd name="connsiteY485" fmla="*/ 1542527 h 6713342"/>
              <a:gd name="connsiteX486" fmla="*/ 603792 w 11799394"/>
              <a:gd name="connsiteY486" fmla="*/ 1701545 h 6713342"/>
              <a:gd name="connsiteX487" fmla="*/ 619133 w 11799394"/>
              <a:gd name="connsiteY487" fmla="*/ 1723190 h 6713342"/>
              <a:gd name="connsiteX488" fmla="*/ 931440 w 11799394"/>
              <a:gd name="connsiteY488" fmla="*/ 1723190 h 6713342"/>
              <a:gd name="connsiteX489" fmla="*/ 1221524 w 11799394"/>
              <a:gd name="connsiteY489" fmla="*/ 1526169 h 6713342"/>
              <a:gd name="connsiteX490" fmla="*/ 1278802 w 11799394"/>
              <a:gd name="connsiteY490" fmla="*/ 1387487 h 6713342"/>
              <a:gd name="connsiteX491" fmla="*/ 1261168 w 11799394"/>
              <a:gd name="connsiteY491" fmla="*/ 1362601 h 6713342"/>
              <a:gd name="connsiteX492" fmla="*/ 1261174 w 11799394"/>
              <a:gd name="connsiteY492" fmla="*/ 1362601 h 6713342"/>
              <a:gd name="connsiteX493" fmla="*/ 953826 w 11799394"/>
              <a:gd name="connsiteY493" fmla="*/ 1362601 h 6713342"/>
              <a:gd name="connsiteX494" fmla="*/ 664513 w 11799394"/>
              <a:gd name="connsiteY494" fmla="*/ 1542527 h 6713342"/>
              <a:gd name="connsiteX495" fmla="*/ 99 w 11799394"/>
              <a:gd name="connsiteY495" fmla="*/ 1998354 h 6713342"/>
              <a:gd name="connsiteX496" fmla="*/ 6975 w 11799394"/>
              <a:gd name="connsiteY496" fmla="*/ 1982237 h 6713342"/>
              <a:gd name="connsiteX497" fmla="*/ 64252 w 11799394"/>
              <a:gd name="connsiteY497" fmla="*/ 1843543 h 6713342"/>
              <a:gd name="connsiteX498" fmla="*/ 46620 w 11799394"/>
              <a:gd name="connsiteY498" fmla="*/ 1818670 h 6713342"/>
              <a:gd name="connsiteX499" fmla="*/ 105 w 11799394"/>
              <a:gd name="connsiteY499" fmla="*/ 1818670 h 6713342"/>
              <a:gd name="connsiteX500" fmla="*/ 99 w 11799394"/>
              <a:gd name="connsiteY500" fmla="*/ 1998354 h 6713342"/>
              <a:gd name="connsiteX501" fmla="*/ 6567710 w 11799394"/>
              <a:gd name="connsiteY501" fmla="*/ 905800 h 6713342"/>
              <a:gd name="connsiteX502" fmla="*/ 6567710 w 11799394"/>
              <a:gd name="connsiteY502" fmla="*/ 905800 h 6713342"/>
              <a:gd name="connsiteX503" fmla="*/ 6585338 w 11799394"/>
              <a:gd name="connsiteY503" fmla="*/ 930684 h 6713342"/>
              <a:gd name="connsiteX504" fmla="*/ 6528066 w 11799394"/>
              <a:gd name="connsiteY504" fmla="*/ 1069367 h 6713342"/>
              <a:gd name="connsiteX505" fmla="*/ 6237981 w 11799394"/>
              <a:gd name="connsiteY505" fmla="*/ 1266395 h 6713342"/>
              <a:gd name="connsiteX506" fmla="*/ 5925678 w 11799394"/>
              <a:gd name="connsiteY506" fmla="*/ 1266395 h 6713342"/>
              <a:gd name="connsiteX507" fmla="*/ 5910336 w 11799394"/>
              <a:gd name="connsiteY507" fmla="*/ 1244741 h 6713342"/>
              <a:gd name="connsiteX508" fmla="*/ 5971053 w 11799394"/>
              <a:gd name="connsiteY508" fmla="*/ 1085724 h 6713342"/>
              <a:gd name="connsiteX509" fmla="*/ 6260376 w 11799394"/>
              <a:gd name="connsiteY509" fmla="*/ 905800 h 6713342"/>
              <a:gd name="connsiteX510" fmla="*/ 6567710 w 11799394"/>
              <a:gd name="connsiteY510" fmla="*/ 905800 h 6713342"/>
              <a:gd name="connsiteX511" fmla="*/ 6522525 w 11799394"/>
              <a:gd name="connsiteY511" fmla="*/ 951993 h 6713342"/>
              <a:gd name="connsiteX512" fmla="*/ 6260364 w 11799394"/>
              <a:gd name="connsiteY512" fmla="*/ 951993 h 6713342"/>
              <a:gd name="connsiteX513" fmla="*/ 6014204 w 11799394"/>
              <a:gd name="connsiteY513" fmla="*/ 1102201 h 6713342"/>
              <a:gd name="connsiteX514" fmla="*/ 5970557 w 11799394"/>
              <a:gd name="connsiteY514" fmla="*/ 1216535 h 6713342"/>
              <a:gd name="connsiteX515" fmla="*/ 5973074 w 11799394"/>
              <a:gd name="connsiteY515" fmla="*/ 1220204 h 6713342"/>
              <a:gd name="connsiteX516" fmla="*/ 6237981 w 11799394"/>
              <a:gd name="connsiteY516" fmla="*/ 1220204 h 6713342"/>
              <a:gd name="connsiteX517" fmla="*/ 6484902 w 11799394"/>
              <a:gd name="connsiteY517" fmla="*/ 1052890 h 6713342"/>
              <a:gd name="connsiteX518" fmla="*/ 6485131 w 11799394"/>
              <a:gd name="connsiteY518" fmla="*/ 1052308 h 6713342"/>
              <a:gd name="connsiteX519" fmla="*/ 6485360 w 11799394"/>
              <a:gd name="connsiteY519" fmla="*/ 1051733 h 6713342"/>
              <a:gd name="connsiteX520" fmla="*/ 6525016 w 11799394"/>
              <a:gd name="connsiteY520" fmla="*/ 955730 h 6713342"/>
              <a:gd name="connsiteX521" fmla="*/ 6522525 w 11799394"/>
              <a:gd name="connsiteY521" fmla="*/ 951994 h 6713342"/>
              <a:gd name="connsiteX522" fmla="*/ 8577910 w 11799394"/>
              <a:gd name="connsiteY522" fmla="*/ 905800 h 6713342"/>
              <a:gd name="connsiteX523" fmla="*/ 8577910 w 11799394"/>
              <a:gd name="connsiteY523" fmla="*/ 905800 h 6713342"/>
              <a:gd name="connsiteX524" fmla="*/ 8595538 w 11799394"/>
              <a:gd name="connsiteY524" fmla="*/ 930684 h 6713342"/>
              <a:gd name="connsiteX525" fmla="*/ 8538266 w 11799394"/>
              <a:gd name="connsiteY525" fmla="*/ 1069367 h 6713342"/>
              <a:gd name="connsiteX526" fmla="*/ 8248181 w 11799394"/>
              <a:gd name="connsiteY526" fmla="*/ 1266395 h 6713342"/>
              <a:gd name="connsiteX527" fmla="*/ 7935878 w 11799394"/>
              <a:gd name="connsiteY527" fmla="*/ 1266395 h 6713342"/>
              <a:gd name="connsiteX528" fmla="*/ 7920536 w 11799394"/>
              <a:gd name="connsiteY528" fmla="*/ 1244741 h 6713342"/>
              <a:gd name="connsiteX529" fmla="*/ 7981266 w 11799394"/>
              <a:gd name="connsiteY529" fmla="*/ 1085724 h 6713342"/>
              <a:gd name="connsiteX530" fmla="*/ 8270577 w 11799394"/>
              <a:gd name="connsiteY530" fmla="*/ 905800 h 6713342"/>
              <a:gd name="connsiteX531" fmla="*/ 8577910 w 11799394"/>
              <a:gd name="connsiteY531" fmla="*/ 905800 h 6713342"/>
              <a:gd name="connsiteX532" fmla="*/ 8532725 w 11799394"/>
              <a:gd name="connsiteY532" fmla="*/ 951993 h 6713342"/>
              <a:gd name="connsiteX533" fmla="*/ 8270577 w 11799394"/>
              <a:gd name="connsiteY533" fmla="*/ 951993 h 6713342"/>
              <a:gd name="connsiteX534" fmla="*/ 8024404 w 11799394"/>
              <a:gd name="connsiteY534" fmla="*/ 1102201 h 6713342"/>
              <a:gd name="connsiteX535" fmla="*/ 7980758 w 11799394"/>
              <a:gd name="connsiteY535" fmla="*/ 1216535 h 6713342"/>
              <a:gd name="connsiteX536" fmla="*/ 7983287 w 11799394"/>
              <a:gd name="connsiteY536" fmla="*/ 1220204 h 6713342"/>
              <a:gd name="connsiteX537" fmla="*/ 8248181 w 11799394"/>
              <a:gd name="connsiteY537" fmla="*/ 1220204 h 6713342"/>
              <a:gd name="connsiteX538" fmla="*/ 8495115 w 11799394"/>
              <a:gd name="connsiteY538" fmla="*/ 1052890 h 6713342"/>
              <a:gd name="connsiteX539" fmla="*/ 8495331 w 11799394"/>
              <a:gd name="connsiteY539" fmla="*/ 1052308 h 6713342"/>
              <a:gd name="connsiteX540" fmla="*/ 8495572 w 11799394"/>
              <a:gd name="connsiteY540" fmla="*/ 1051733 h 6713342"/>
              <a:gd name="connsiteX541" fmla="*/ 8535228 w 11799394"/>
              <a:gd name="connsiteY541" fmla="*/ 955730 h 6713342"/>
              <a:gd name="connsiteX542" fmla="*/ 8532725 w 11799394"/>
              <a:gd name="connsiteY542" fmla="*/ 951994 h 6713342"/>
              <a:gd name="connsiteX543" fmla="*/ 10792478 w 11799394"/>
              <a:gd name="connsiteY543" fmla="*/ 1818670 h 6713342"/>
              <a:gd name="connsiteX544" fmla="*/ 10792478 w 11799394"/>
              <a:gd name="connsiteY544" fmla="*/ 1818670 h 6713342"/>
              <a:gd name="connsiteX545" fmla="*/ 10810107 w 11799394"/>
              <a:gd name="connsiteY545" fmla="*/ 1843556 h 6713342"/>
              <a:gd name="connsiteX546" fmla="*/ 10752834 w 11799394"/>
              <a:gd name="connsiteY546" fmla="*/ 1982237 h 6713342"/>
              <a:gd name="connsiteX547" fmla="*/ 10462736 w 11799394"/>
              <a:gd name="connsiteY547" fmla="*/ 2179259 h 6713342"/>
              <a:gd name="connsiteX548" fmla="*/ 10150445 w 11799394"/>
              <a:gd name="connsiteY548" fmla="*/ 2179259 h 6713342"/>
              <a:gd name="connsiteX549" fmla="*/ 10135104 w 11799394"/>
              <a:gd name="connsiteY549" fmla="*/ 2157601 h 6713342"/>
              <a:gd name="connsiteX550" fmla="*/ 10195821 w 11799394"/>
              <a:gd name="connsiteY550" fmla="*/ 1998583 h 6713342"/>
              <a:gd name="connsiteX551" fmla="*/ 10485131 w 11799394"/>
              <a:gd name="connsiteY551" fmla="*/ 1818670 h 6713342"/>
              <a:gd name="connsiteX552" fmla="*/ 10792478 w 11799394"/>
              <a:gd name="connsiteY552" fmla="*/ 1818670 h 6713342"/>
              <a:gd name="connsiteX553" fmla="*/ 10747293 w 11799394"/>
              <a:gd name="connsiteY553" fmla="*/ 1864858 h 6713342"/>
              <a:gd name="connsiteX554" fmla="*/ 10485131 w 11799394"/>
              <a:gd name="connsiteY554" fmla="*/ 1864858 h 6713342"/>
              <a:gd name="connsiteX555" fmla="*/ 10238972 w 11799394"/>
              <a:gd name="connsiteY555" fmla="*/ 2015068 h 6713342"/>
              <a:gd name="connsiteX556" fmla="*/ 10195312 w 11799394"/>
              <a:gd name="connsiteY556" fmla="*/ 2129397 h 6713342"/>
              <a:gd name="connsiteX557" fmla="*/ 10197842 w 11799394"/>
              <a:gd name="connsiteY557" fmla="*/ 2133070 h 6713342"/>
              <a:gd name="connsiteX558" fmla="*/ 10462736 w 11799394"/>
              <a:gd name="connsiteY558" fmla="*/ 2133070 h 6713342"/>
              <a:gd name="connsiteX559" fmla="*/ 10709670 w 11799394"/>
              <a:gd name="connsiteY559" fmla="*/ 1965752 h 6713342"/>
              <a:gd name="connsiteX560" fmla="*/ 10709899 w 11799394"/>
              <a:gd name="connsiteY560" fmla="*/ 1965168 h 6713342"/>
              <a:gd name="connsiteX561" fmla="*/ 10710128 w 11799394"/>
              <a:gd name="connsiteY561" fmla="*/ 1964596 h 6713342"/>
              <a:gd name="connsiteX562" fmla="*/ 10749784 w 11799394"/>
              <a:gd name="connsiteY562" fmla="*/ 1868595 h 6713342"/>
              <a:gd name="connsiteX563" fmla="*/ 10747280 w 11799394"/>
              <a:gd name="connsiteY563" fmla="*/ 1864858 h 6713342"/>
              <a:gd name="connsiteX564" fmla="*/ 1932591 w 11799394"/>
              <a:gd name="connsiteY564" fmla="*/ 1362601 h 6713342"/>
              <a:gd name="connsiteX565" fmla="*/ 1932591 w 11799394"/>
              <a:gd name="connsiteY565" fmla="*/ 1362601 h 6713342"/>
              <a:gd name="connsiteX566" fmla="*/ 1950233 w 11799394"/>
              <a:gd name="connsiteY566" fmla="*/ 1387487 h 6713342"/>
              <a:gd name="connsiteX567" fmla="*/ 1892948 w 11799394"/>
              <a:gd name="connsiteY567" fmla="*/ 1526169 h 6713342"/>
              <a:gd name="connsiteX568" fmla="*/ 1602863 w 11799394"/>
              <a:gd name="connsiteY568" fmla="*/ 1723190 h 6713342"/>
              <a:gd name="connsiteX569" fmla="*/ 1290559 w 11799394"/>
              <a:gd name="connsiteY569" fmla="*/ 1723190 h 6713342"/>
              <a:gd name="connsiteX570" fmla="*/ 1275218 w 11799394"/>
              <a:gd name="connsiteY570" fmla="*/ 1701545 h 6713342"/>
              <a:gd name="connsiteX571" fmla="*/ 1335935 w 11799394"/>
              <a:gd name="connsiteY571" fmla="*/ 1542527 h 6713342"/>
              <a:gd name="connsiteX572" fmla="*/ 1625258 w 11799394"/>
              <a:gd name="connsiteY572" fmla="*/ 1362601 h 6713342"/>
              <a:gd name="connsiteX573" fmla="*/ 1932591 w 11799394"/>
              <a:gd name="connsiteY573" fmla="*/ 1362601 h 6713342"/>
              <a:gd name="connsiteX574" fmla="*/ 1887406 w 11799394"/>
              <a:gd name="connsiteY574" fmla="*/ 1408790 h 6713342"/>
              <a:gd name="connsiteX575" fmla="*/ 1625258 w 11799394"/>
              <a:gd name="connsiteY575" fmla="*/ 1408790 h 6713342"/>
              <a:gd name="connsiteX576" fmla="*/ 1379099 w 11799394"/>
              <a:gd name="connsiteY576" fmla="*/ 1558999 h 6713342"/>
              <a:gd name="connsiteX577" fmla="*/ 1335439 w 11799394"/>
              <a:gd name="connsiteY577" fmla="*/ 1673328 h 6713342"/>
              <a:gd name="connsiteX578" fmla="*/ 1337968 w 11799394"/>
              <a:gd name="connsiteY578" fmla="*/ 1677001 h 6713342"/>
              <a:gd name="connsiteX579" fmla="*/ 1602863 w 11799394"/>
              <a:gd name="connsiteY579" fmla="*/ 1677001 h 6713342"/>
              <a:gd name="connsiteX580" fmla="*/ 1849797 w 11799394"/>
              <a:gd name="connsiteY580" fmla="*/ 1509684 h 6713342"/>
              <a:gd name="connsiteX581" fmla="*/ 1850013 w 11799394"/>
              <a:gd name="connsiteY581" fmla="*/ 1509112 h 6713342"/>
              <a:gd name="connsiteX582" fmla="*/ 1850255 w 11799394"/>
              <a:gd name="connsiteY582" fmla="*/ 1508527 h 6713342"/>
              <a:gd name="connsiteX583" fmla="*/ 1889910 w 11799394"/>
              <a:gd name="connsiteY583" fmla="*/ 1412527 h 6713342"/>
              <a:gd name="connsiteX584" fmla="*/ 1887406 w 11799394"/>
              <a:gd name="connsiteY584" fmla="*/ 1408790 h 6713342"/>
              <a:gd name="connsiteX585" fmla="*/ 803867 w 11799394"/>
              <a:gd name="connsiteY585" fmla="*/ 1998583 h 6713342"/>
              <a:gd name="connsiteX586" fmla="*/ 743146 w 11799394"/>
              <a:gd name="connsiteY586" fmla="*/ 2157601 h 6713342"/>
              <a:gd name="connsiteX587" fmla="*/ 758487 w 11799394"/>
              <a:gd name="connsiteY587" fmla="*/ 2179259 h 6713342"/>
              <a:gd name="connsiteX588" fmla="*/ 1070794 w 11799394"/>
              <a:gd name="connsiteY588" fmla="*/ 2179259 h 6713342"/>
              <a:gd name="connsiteX589" fmla="*/ 1360885 w 11799394"/>
              <a:gd name="connsiteY589" fmla="*/ 1982237 h 6713342"/>
              <a:gd name="connsiteX590" fmla="*/ 1418157 w 11799394"/>
              <a:gd name="connsiteY590" fmla="*/ 1843543 h 6713342"/>
              <a:gd name="connsiteX591" fmla="*/ 1400516 w 11799394"/>
              <a:gd name="connsiteY591" fmla="*/ 1818670 h 6713342"/>
              <a:gd name="connsiteX592" fmla="*/ 1400528 w 11799394"/>
              <a:gd name="connsiteY592" fmla="*/ 1818670 h 6713342"/>
              <a:gd name="connsiteX593" fmla="*/ 1093178 w 11799394"/>
              <a:gd name="connsiteY593" fmla="*/ 1818670 h 6713342"/>
              <a:gd name="connsiteX594" fmla="*/ 803865 w 11799394"/>
              <a:gd name="connsiteY594" fmla="*/ 1998583 h 6713342"/>
              <a:gd name="connsiteX595" fmla="*/ 3944063 w 11799394"/>
              <a:gd name="connsiteY595" fmla="*/ 1362601 h 6713342"/>
              <a:gd name="connsiteX596" fmla="*/ 3944063 w 11799394"/>
              <a:gd name="connsiteY596" fmla="*/ 1362601 h 6713342"/>
              <a:gd name="connsiteX597" fmla="*/ 3961692 w 11799394"/>
              <a:gd name="connsiteY597" fmla="*/ 1387487 h 6713342"/>
              <a:gd name="connsiteX598" fmla="*/ 3904420 w 11799394"/>
              <a:gd name="connsiteY598" fmla="*/ 1526169 h 6713342"/>
              <a:gd name="connsiteX599" fmla="*/ 3614334 w 11799394"/>
              <a:gd name="connsiteY599" fmla="*/ 1723190 h 6713342"/>
              <a:gd name="connsiteX600" fmla="*/ 3302030 w 11799394"/>
              <a:gd name="connsiteY600" fmla="*/ 1723190 h 6713342"/>
              <a:gd name="connsiteX601" fmla="*/ 3286689 w 11799394"/>
              <a:gd name="connsiteY601" fmla="*/ 1701545 h 6713342"/>
              <a:gd name="connsiteX602" fmla="*/ 3347406 w 11799394"/>
              <a:gd name="connsiteY602" fmla="*/ 1542527 h 6713342"/>
              <a:gd name="connsiteX603" fmla="*/ 3636729 w 11799394"/>
              <a:gd name="connsiteY603" fmla="*/ 1362601 h 6713342"/>
              <a:gd name="connsiteX604" fmla="*/ 3944063 w 11799394"/>
              <a:gd name="connsiteY604" fmla="*/ 1362601 h 6713342"/>
              <a:gd name="connsiteX605" fmla="*/ 3898878 w 11799394"/>
              <a:gd name="connsiteY605" fmla="*/ 1408790 h 6713342"/>
              <a:gd name="connsiteX606" fmla="*/ 3636716 w 11799394"/>
              <a:gd name="connsiteY606" fmla="*/ 1408790 h 6713342"/>
              <a:gd name="connsiteX607" fmla="*/ 3390557 w 11799394"/>
              <a:gd name="connsiteY607" fmla="*/ 1558999 h 6713342"/>
              <a:gd name="connsiteX608" fmla="*/ 3346910 w 11799394"/>
              <a:gd name="connsiteY608" fmla="*/ 1673328 h 6713342"/>
              <a:gd name="connsiteX609" fmla="*/ 3349427 w 11799394"/>
              <a:gd name="connsiteY609" fmla="*/ 1677001 h 6713342"/>
              <a:gd name="connsiteX610" fmla="*/ 3614334 w 11799394"/>
              <a:gd name="connsiteY610" fmla="*/ 1677001 h 6713342"/>
              <a:gd name="connsiteX611" fmla="*/ 3861268 w 11799394"/>
              <a:gd name="connsiteY611" fmla="*/ 1509684 h 6713342"/>
              <a:gd name="connsiteX612" fmla="*/ 3861484 w 11799394"/>
              <a:gd name="connsiteY612" fmla="*/ 1509112 h 6713342"/>
              <a:gd name="connsiteX613" fmla="*/ 3861726 w 11799394"/>
              <a:gd name="connsiteY613" fmla="*/ 1508527 h 6713342"/>
              <a:gd name="connsiteX614" fmla="*/ 3901382 w 11799394"/>
              <a:gd name="connsiteY614" fmla="*/ 1412527 h 6713342"/>
              <a:gd name="connsiteX615" fmla="*/ 3898878 w 11799394"/>
              <a:gd name="connsiteY615" fmla="*/ 1408790 h 6713342"/>
              <a:gd name="connsiteX616" fmla="*/ 7969826 w 11799394"/>
              <a:gd name="connsiteY616" fmla="*/ 1362601 h 6713342"/>
              <a:gd name="connsiteX617" fmla="*/ 7969826 w 11799394"/>
              <a:gd name="connsiteY617" fmla="*/ 1362601 h 6713342"/>
              <a:gd name="connsiteX618" fmla="*/ 7987443 w 11799394"/>
              <a:gd name="connsiteY618" fmla="*/ 1387487 h 6713342"/>
              <a:gd name="connsiteX619" fmla="*/ 7930170 w 11799394"/>
              <a:gd name="connsiteY619" fmla="*/ 1526169 h 6713342"/>
              <a:gd name="connsiteX620" fmla="*/ 7640085 w 11799394"/>
              <a:gd name="connsiteY620" fmla="*/ 1723190 h 6713342"/>
              <a:gd name="connsiteX621" fmla="*/ 7327782 w 11799394"/>
              <a:gd name="connsiteY621" fmla="*/ 1723190 h 6713342"/>
              <a:gd name="connsiteX622" fmla="*/ 7312440 w 11799394"/>
              <a:gd name="connsiteY622" fmla="*/ 1701545 h 6713342"/>
              <a:gd name="connsiteX623" fmla="*/ 7373157 w 11799394"/>
              <a:gd name="connsiteY623" fmla="*/ 1542527 h 6713342"/>
              <a:gd name="connsiteX624" fmla="*/ 7662481 w 11799394"/>
              <a:gd name="connsiteY624" fmla="*/ 1362601 h 6713342"/>
              <a:gd name="connsiteX625" fmla="*/ 7969826 w 11799394"/>
              <a:gd name="connsiteY625" fmla="*/ 1362601 h 6713342"/>
              <a:gd name="connsiteX626" fmla="*/ 7924629 w 11799394"/>
              <a:gd name="connsiteY626" fmla="*/ 1408790 h 6713342"/>
              <a:gd name="connsiteX627" fmla="*/ 7662481 w 11799394"/>
              <a:gd name="connsiteY627" fmla="*/ 1408790 h 6713342"/>
              <a:gd name="connsiteX628" fmla="*/ 7416321 w 11799394"/>
              <a:gd name="connsiteY628" fmla="*/ 1558999 h 6713342"/>
              <a:gd name="connsiteX629" fmla="*/ 7372662 w 11799394"/>
              <a:gd name="connsiteY629" fmla="*/ 1673328 h 6713342"/>
              <a:gd name="connsiteX630" fmla="*/ 7375178 w 11799394"/>
              <a:gd name="connsiteY630" fmla="*/ 1677001 h 6713342"/>
              <a:gd name="connsiteX631" fmla="*/ 7640085 w 11799394"/>
              <a:gd name="connsiteY631" fmla="*/ 1677001 h 6713342"/>
              <a:gd name="connsiteX632" fmla="*/ 7887020 w 11799394"/>
              <a:gd name="connsiteY632" fmla="*/ 1509684 h 6713342"/>
              <a:gd name="connsiteX633" fmla="*/ 7887235 w 11799394"/>
              <a:gd name="connsiteY633" fmla="*/ 1509112 h 6713342"/>
              <a:gd name="connsiteX634" fmla="*/ 7887477 w 11799394"/>
              <a:gd name="connsiteY634" fmla="*/ 1508527 h 6713342"/>
              <a:gd name="connsiteX635" fmla="*/ 7927133 w 11799394"/>
              <a:gd name="connsiteY635" fmla="*/ 1412527 h 6713342"/>
              <a:gd name="connsiteX636" fmla="*/ 7924629 w 11799394"/>
              <a:gd name="connsiteY636" fmla="*/ 1408790 h 6713342"/>
              <a:gd name="connsiteX637" fmla="*/ 8679680 w 11799394"/>
              <a:gd name="connsiteY637" fmla="*/ 3354129 h 6713342"/>
              <a:gd name="connsiteX638" fmla="*/ 8618964 w 11799394"/>
              <a:gd name="connsiteY638" fmla="*/ 3513147 h 6713342"/>
              <a:gd name="connsiteX639" fmla="*/ 8634304 w 11799394"/>
              <a:gd name="connsiteY639" fmla="*/ 3534793 h 6713342"/>
              <a:gd name="connsiteX640" fmla="*/ 8946608 w 11799394"/>
              <a:gd name="connsiteY640" fmla="*/ 3534793 h 6713342"/>
              <a:gd name="connsiteX641" fmla="*/ 9236694 w 11799394"/>
              <a:gd name="connsiteY641" fmla="*/ 3337759 h 6713342"/>
              <a:gd name="connsiteX642" fmla="*/ 9293966 w 11799394"/>
              <a:gd name="connsiteY642" fmla="*/ 3199090 h 6713342"/>
              <a:gd name="connsiteX643" fmla="*/ 9276337 w 11799394"/>
              <a:gd name="connsiteY643" fmla="*/ 3174203 h 6713342"/>
              <a:gd name="connsiteX644" fmla="*/ 8968991 w 11799394"/>
              <a:gd name="connsiteY644" fmla="*/ 3174203 h 6713342"/>
              <a:gd name="connsiteX645" fmla="*/ 8679680 w 11799394"/>
              <a:gd name="connsiteY645" fmla="*/ 3354117 h 6713342"/>
              <a:gd name="connsiteX646" fmla="*/ 8782252 w 11799394"/>
              <a:gd name="connsiteY646" fmla="*/ 1818670 h 6713342"/>
              <a:gd name="connsiteX647" fmla="*/ 8782252 w 11799394"/>
              <a:gd name="connsiteY647" fmla="*/ 1818670 h 6713342"/>
              <a:gd name="connsiteX648" fmla="*/ 8799894 w 11799394"/>
              <a:gd name="connsiteY648" fmla="*/ 1843556 h 6713342"/>
              <a:gd name="connsiteX649" fmla="*/ 8742609 w 11799394"/>
              <a:gd name="connsiteY649" fmla="*/ 1982237 h 6713342"/>
              <a:gd name="connsiteX650" fmla="*/ 8452523 w 11799394"/>
              <a:gd name="connsiteY650" fmla="*/ 2179259 h 6713342"/>
              <a:gd name="connsiteX651" fmla="*/ 8140220 w 11799394"/>
              <a:gd name="connsiteY651" fmla="*/ 2179259 h 6713342"/>
              <a:gd name="connsiteX652" fmla="*/ 8124879 w 11799394"/>
              <a:gd name="connsiteY652" fmla="*/ 2157601 h 6713342"/>
              <a:gd name="connsiteX653" fmla="*/ 8185609 w 11799394"/>
              <a:gd name="connsiteY653" fmla="*/ 1998583 h 6713342"/>
              <a:gd name="connsiteX654" fmla="*/ 8474918 w 11799394"/>
              <a:gd name="connsiteY654" fmla="*/ 1818670 h 6713342"/>
              <a:gd name="connsiteX655" fmla="*/ 8782265 w 11799394"/>
              <a:gd name="connsiteY655" fmla="*/ 1818670 h 6713342"/>
              <a:gd name="connsiteX656" fmla="*/ 8737067 w 11799394"/>
              <a:gd name="connsiteY656" fmla="*/ 1864858 h 6713342"/>
              <a:gd name="connsiteX657" fmla="*/ 8474918 w 11799394"/>
              <a:gd name="connsiteY657" fmla="*/ 1864858 h 6713342"/>
              <a:gd name="connsiteX658" fmla="*/ 8228759 w 11799394"/>
              <a:gd name="connsiteY658" fmla="*/ 2015068 h 6713342"/>
              <a:gd name="connsiteX659" fmla="*/ 8185100 w 11799394"/>
              <a:gd name="connsiteY659" fmla="*/ 2129397 h 6713342"/>
              <a:gd name="connsiteX660" fmla="*/ 8187630 w 11799394"/>
              <a:gd name="connsiteY660" fmla="*/ 2133070 h 6713342"/>
              <a:gd name="connsiteX661" fmla="*/ 8452523 w 11799394"/>
              <a:gd name="connsiteY661" fmla="*/ 2133070 h 6713342"/>
              <a:gd name="connsiteX662" fmla="*/ 8699458 w 11799394"/>
              <a:gd name="connsiteY662" fmla="*/ 1965752 h 6713342"/>
              <a:gd name="connsiteX663" fmla="*/ 8699673 w 11799394"/>
              <a:gd name="connsiteY663" fmla="*/ 1965168 h 6713342"/>
              <a:gd name="connsiteX664" fmla="*/ 8699915 w 11799394"/>
              <a:gd name="connsiteY664" fmla="*/ 1964596 h 6713342"/>
              <a:gd name="connsiteX665" fmla="*/ 8739571 w 11799394"/>
              <a:gd name="connsiteY665" fmla="*/ 1868595 h 6713342"/>
              <a:gd name="connsiteX666" fmla="*/ 8737067 w 11799394"/>
              <a:gd name="connsiteY666" fmla="*/ 1864858 h 6713342"/>
              <a:gd name="connsiteX667" fmla="*/ 5959614 w 11799394"/>
              <a:gd name="connsiteY667" fmla="*/ 1362601 h 6713342"/>
              <a:gd name="connsiteX668" fmla="*/ 5959614 w 11799394"/>
              <a:gd name="connsiteY668" fmla="*/ 1362601 h 6713342"/>
              <a:gd name="connsiteX669" fmla="*/ 5977243 w 11799394"/>
              <a:gd name="connsiteY669" fmla="*/ 1387487 h 6713342"/>
              <a:gd name="connsiteX670" fmla="*/ 5919971 w 11799394"/>
              <a:gd name="connsiteY670" fmla="*/ 1526169 h 6713342"/>
              <a:gd name="connsiteX671" fmla="*/ 5629885 w 11799394"/>
              <a:gd name="connsiteY671" fmla="*/ 1723190 h 6713342"/>
              <a:gd name="connsiteX672" fmla="*/ 5317582 w 11799394"/>
              <a:gd name="connsiteY672" fmla="*/ 1723190 h 6713342"/>
              <a:gd name="connsiteX673" fmla="*/ 5302240 w 11799394"/>
              <a:gd name="connsiteY673" fmla="*/ 1701545 h 6713342"/>
              <a:gd name="connsiteX674" fmla="*/ 5362957 w 11799394"/>
              <a:gd name="connsiteY674" fmla="*/ 1542527 h 6713342"/>
              <a:gd name="connsiteX675" fmla="*/ 5652280 w 11799394"/>
              <a:gd name="connsiteY675" fmla="*/ 1362601 h 6713342"/>
              <a:gd name="connsiteX676" fmla="*/ 5959614 w 11799394"/>
              <a:gd name="connsiteY676" fmla="*/ 1362601 h 6713342"/>
              <a:gd name="connsiteX677" fmla="*/ 5914429 w 11799394"/>
              <a:gd name="connsiteY677" fmla="*/ 1408790 h 6713342"/>
              <a:gd name="connsiteX678" fmla="*/ 5652280 w 11799394"/>
              <a:gd name="connsiteY678" fmla="*/ 1408790 h 6713342"/>
              <a:gd name="connsiteX679" fmla="*/ 5406108 w 11799394"/>
              <a:gd name="connsiteY679" fmla="*/ 1558999 h 6713342"/>
              <a:gd name="connsiteX680" fmla="*/ 5362449 w 11799394"/>
              <a:gd name="connsiteY680" fmla="*/ 1673328 h 6713342"/>
              <a:gd name="connsiteX681" fmla="*/ 5364978 w 11799394"/>
              <a:gd name="connsiteY681" fmla="*/ 1677001 h 6713342"/>
              <a:gd name="connsiteX682" fmla="*/ 5629885 w 11799394"/>
              <a:gd name="connsiteY682" fmla="*/ 1677001 h 6713342"/>
              <a:gd name="connsiteX683" fmla="*/ 5876807 w 11799394"/>
              <a:gd name="connsiteY683" fmla="*/ 1509684 h 6713342"/>
              <a:gd name="connsiteX684" fmla="*/ 5877035 w 11799394"/>
              <a:gd name="connsiteY684" fmla="*/ 1509112 h 6713342"/>
              <a:gd name="connsiteX685" fmla="*/ 5877277 w 11799394"/>
              <a:gd name="connsiteY685" fmla="*/ 1508527 h 6713342"/>
              <a:gd name="connsiteX686" fmla="*/ 5916920 w 11799394"/>
              <a:gd name="connsiteY686" fmla="*/ 1412527 h 6713342"/>
              <a:gd name="connsiteX687" fmla="*/ 5914429 w 11799394"/>
              <a:gd name="connsiteY687" fmla="*/ 1408790 h 6713342"/>
              <a:gd name="connsiteX688" fmla="*/ 9808412 w 11799394"/>
              <a:gd name="connsiteY688" fmla="*/ 2718135 h 6713342"/>
              <a:gd name="connsiteX689" fmla="*/ 9808412 w 11799394"/>
              <a:gd name="connsiteY689" fmla="*/ 2718135 h 6713342"/>
              <a:gd name="connsiteX690" fmla="*/ 9826042 w 11799394"/>
              <a:gd name="connsiteY690" fmla="*/ 2743021 h 6713342"/>
              <a:gd name="connsiteX691" fmla="*/ 9768770 w 11799394"/>
              <a:gd name="connsiteY691" fmla="*/ 2881703 h 6713342"/>
              <a:gd name="connsiteX692" fmla="*/ 9478684 w 11799394"/>
              <a:gd name="connsiteY692" fmla="*/ 3078724 h 6713342"/>
              <a:gd name="connsiteX693" fmla="*/ 9166381 w 11799394"/>
              <a:gd name="connsiteY693" fmla="*/ 3078724 h 6713342"/>
              <a:gd name="connsiteX694" fmla="*/ 9151039 w 11799394"/>
              <a:gd name="connsiteY694" fmla="*/ 3057078 h 6713342"/>
              <a:gd name="connsiteX695" fmla="*/ 9211769 w 11799394"/>
              <a:gd name="connsiteY695" fmla="*/ 2898061 h 6713342"/>
              <a:gd name="connsiteX696" fmla="*/ 9501079 w 11799394"/>
              <a:gd name="connsiteY696" fmla="*/ 2718135 h 6713342"/>
              <a:gd name="connsiteX697" fmla="*/ 9808412 w 11799394"/>
              <a:gd name="connsiteY697" fmla="*/ 2718135 h 6713342"/>
              <a:gd name="connsiteX698" fmla="*/ 9763228 w 11799394"/>
              <a:gd name="connsiteY698" fmla="*/ 2764324 h 6713342"/>
              <a:gd name="connsiteX699" fmla="*/ 9501079 w 11799394"/>
              <a:gd name="connsiteY699" fmla="*/ 2764324 h 6713342"/>
              <a:gd name="connsiteX700" fmla="*/ 9254907 w 11799394"/>
              <a:gd name="connsiteY700" fmla="*/ 2914533 h 6713342"/>
              <a:gd name="connsiteX701" fmla="*/ 9211260 w 11799394"/>
              <a:gd name="connsiteY701" fmla="*/ 3028875 h 6713342"/>
              <a:gd name="connsiteX702" fmla="*/ 9213790 w 11799394"/>
              <a:gd name="connsiteY702" fmla="*/ 3032535 h 6713342"/>
              <a:gd name="connsiteX703" fmla="*/ 9478684 w 11799394"/>
              <a:gd name="connsiteY703" fmla="*/ 3032535 h 6713342"/>
              <a:gd name="connsiteX704" fmla="*/ 9725618 w 11799394"/>
              <a:gd name="connsiteY704" fmla="*/ 2865230 h 6713342"/>
              <a:gd name="connsiteX705" fmla="*/ 9725835 w 11799394"/>
              <a:gd name="connsiteY705" fmla="*/ 2864646 h 6713342"/>
              <a:gd name="connsiteX706" fmla="*/ 9726076 w 11799394"/>
              <a:gd name="connsiteY706" fmla="*/ 2864061 h 6713342"/>
              <a:gd name="connsiteX707" fmla="*/ 9765719 w 11799394"/>
              <a:gd name="connsiteY707" fmla="*/ 2768060 h 6713342"/>
              <a:gd name="connsiteX708" fmla="*/ 9763228 w 11799394"/>
              <a:gd name="connsiteY708" fmla="*/ 2764324 h 6713342"/>
              <a:gd name="connsiteX709" fmla="*/ 1717242 w 11799394"/>
              <a:gd name="connsiteY709" fmla="*/ 456066 h 6713342"/>
              <a:gd name="connsiteX710" fmla="*/ 1717242 w 11799394"/>
              <a:gd name="connsiteY710" fmla="*/ 456066 h 6713342"/>
              <a:gd name="connsiteX711" fmla="*/ 1734884 w 11799394"/>
              <a:gd name="connsiteY711" fmla="*/ 480953 h 6713342"/>
              <a:gd name="connsiteX712" fmla="*/ 1677599 w 11799394"/>
              <a:gd name="connsiteY712" fmla="*/ 619633 h 6713342"/>
              <a:gd name="connsiteX713" fmla="*/ 1387513 w 11799394"/>
              <a:gd name="connsiteY713" fmla="*/ 816661 h 6713342"/>
              <a:gd name="connsiteX714" fmla="*/ 1075214 w 11799394"/>
              <a:gd name="connsiteY714" fmla="*/ 816661 h 6713342"/>
              <a:gd name="connsiteX715" fmla="*/ 1059872 w 11799394"/>
              <a:gd name="connsiteY715" fmla="*/ 795007 h 6713342"/>
              <a:gd name="connsiteX716" fmla="*/ 1120593 w 11799394"/>
              <a:gd name="connsiteY716" fmla="*/ 635990 h 6713342"/>
              <a:gd name="connsiteX717" fmla="*/ 1409908 w 11799394"/>
              <a:gd name="connsiteY717" fmla="*/ 456066 h 6713342"/>
              <a:gd name="connsiteX718" fmla="*/ 1717242 w 11799394"/>
              <a:gd name="connsiteY718" fmla="*/ 456066 h 6713342"/>
              <a:gd name="connsiteX719" fmla="*/ 1672057 w 11799394"/>
              <a:gd name="connsiteY719" fmla="*/ 502259 h 6713342"/>
              <a:gd name="connsiteX720" fmla="*/ 1409908 w 11799394"/>
              <a:gd name="connsiteY720" fmla="*/ 502259 h 6713342"/>
              <a:gd name="connsiteX721" fmla="*/ 1163743 w 11799394"/>
              <a:gd name="connsiteY721" fmla="*/ 652467 h 6713342"/>
              <a:gd name="connsiteX722" fmla="*/ 1120082 w 11799394"/>
              <a:gd name="connsiteY722" fmla="*/ 766801 h 6713342"/>
              <a:gd name="connsiteX723" fmla="*/ 1122614 w 11799394"/>
              <a:gd name="connsiteY723" fmla="*/ 770470 h 6713342"/>
              <a:gd name="connsiteX724" fmla="*/ 1387513 w 11799394"/>
              <a:gd name="connsiteY724" fmla="*/ 770470 h 6713342"/>
              <a:gd name="connsiteX725" fmla="*/ 1634447 w 11799394"/>
              <a:gd name="connsiteY725" fmla="*/ 603157 h 6713342"/>
              <a:gd name="connsiteX726" fmla="*/ 1634664 w 11799394"/>
              <a:gd name="connsiteY726" fmla="*/ 602576 h 6713342"/>
              <a:gd name="connsiteX727" fmla="*/ 1634905 w 11799394"/>
              <a:gd name="connsiteY727" fmla="*/ 601999 h 6713342"/>
              <a:gd name="connsiteX728" fmla="*/ 1674548 w 11799394"/>
              <a:gd name="connsiteY728" fmla="*/ 505996 h 6713342"/>
              <a:gd name="connsiteX729" fmla="*/ 1672057 w 11799394"/>
              <a:gd name="connsiteY729" fmla="*/ 502260 h 6713342"/>
              <a:gd name="connsiteX730" fmla="*/ 3589345 w 11799394"/>
              <a:gd name="connsiteY730" fmla="*/ 0 h 6713342"/>
              <a:gd name="connsiteX731" fmla="*/ 3589345 w 11799394"/>
              <a:gd name="connsiteY731" fmla="*/ 0 h 6713342"/>
              <a:gd name="connsiteX732" fmla="*/ 3606987 w 11799394"/>
              <a:gd name="connsiteY732" fmla="*/ 24884 h 6713342"/>
              <a:gd name="connsiteX733" fmla="*/ 3549702 w 11799394"/>
              <a:gd name="connsiteY733" fmla="*/ 163564 h 6713342"/>
              <a:gd name="connsiteX734" fmla="*/ 3259616 w 11799394"/>
              <a:gd name="connsiteY734" fmla="*/ 360594 h 6713342"/>
              <a:gd name="connsiteX735" fmla="*/ 2947313 w 11799394"/>
              <a:gd name="connsiteY735" fmla="*/ 360594 h 6713342"/>
              <a:gd name="connsiteX736" fmla="*/ 2931972 w 11799394"/>
              <a:gd name="connsiteY736" fmla="*/ 338937 h 6713342"/>
              <a:gd name="connsiteX737" fmla="*/ 2992701 w 11799394"/>
              <a:gd name="connsiteY737" fmla="*/ 179924 h 6713342"/>
              <a:gd name="connsiteX738" fmla="*/ 3282012 w 11799394"/>
              <a:gd name="connsiteY738" fmla="*/ 0 h 6713342"/>
              <a:gd name="connsiteX739" fmla="*/ 3589345 w 11799394"/>
              <a:gd name="connsiteY739" fmla="*/ 0 h 6713342"/>
              <a:gd name="connsiteX740" fmla="*/ 3544160 w 11799394"/>
              <a:gd name="connsiteY740" fmla="*/ 46193 h 6713342"/>
              <a:gd name="connsiteX741" fmla="*/ 3282012 w 11799394"/>
              <a:gd name="connsiteY741" fmla="*/ 46193 h 6713342"/>
              <a:gd name="connsiteX742" fmla="*/ 3035853 w 11799394"/>
              <a:gd name="connsiteY742" fmla="*/ 196401 h 6713342"/>
              <a:gd name="connsiteX743" fmla="*/ 2992180 w 11799394"/>
              <a:gd name="connsiteY743" fmla="*/ 310735 h 6713342"/>
              <a:gd name="connsiteX744" fmla="*/ 2994710 w 11799394"/>
              <a:gd name="connsiteY744" fmla="*/ 314403 h 6713342"/>
              <a:gd name="connsiteX745" fmla="*/ 3259616 w 11799394"/>
              <a:gd name="connsiteY745" fmla="*/ 314403 h 6713342"/>
              <a:gd name="connsiteX746" fmla="*/ 3506551 w 11799394"/>
              <a:gd name="connsiteY746" fmla="*/ 147088 h 6713342"/>
              <a:gd name="connsiteX747" fmla="*/ 3506767 w 11799394"/>
              <a:gd name="connsiteY747" fmla="*/ 146507 h 6713342"/>
              <a:gd name="connsiteX748" fmla="*/ 3507009 w 11799394"/>
              <a:gd name="connsiteY748" fmla="*/ 145933 h 6713342"/>
              <a:gd name="connsiteX749" fmla="*/ 3546652 w 11799394"/>
              <a:gd name="connsiteY749" fmla="*/ 49930 h 6713342"/>
              <a:gd name="connsiteX750" fmla="*/ 3544160 w 11799394"/>
              <a:gd name="connsiteY750" fmla="*/ 46194 h 6713342"/>
              <a:gd name="connsiteX751" fmla="*/ 5604897 w 11799394"/>
              <a:gd name="connsiteY751" fmla="*/ 0 h 6713342"/>
              <a:gd name="connsiteX752" fmla="*/ 5604897 w 11799394"/>
              <a:gd name="connsiteY752" fmla="*/ 0 h 6713342"/>
              <a:gd name="connsiteX753" fmla="*/ 5622526 w 11799394"/>
              <a:gd name="connsiteY753" fmla="*/ 24884 h 6713342"/>
              <a:gd name="connsiteX754" fmla="*/ 5565253 w 11799394"/>
              <a:gd name="connsiteY754" fmla="*/ 163564 h 6713342"/>
              <a:gd name="connsiteX755" fmla="*/ 5275167 w 11799394"/>
              <a:gd name="connsiteY755" fmla="*/ 360594 h 6713342"/>
              <a:gd name="connsiteX756" fmla="*/ 4962864 w 11799394"/>
              <a:gd name="connsiteY756" fmla="*/ 360594 h 6713342"/>
              <a:gd name="connsiteX757" fmla="*/ 4947523 w 11799394"/>
              <a:gd name="connsiteY757" fmla="*/ 338937 h 6713342"/>
              <a:gd name="connsiteX758" fmla="*/ 5008240 w 11799394"/>
              <a:gd name="connsiteY758" fmla="*/ 179924 h 6713342"/>
              <a:gd name="connsiteX759" fmla="*/ 5297550 w 11799394"/>
              <a:gd name="connsiteY759" fmla="*/ 0 h 6713342"/>
              <a:gd name="connsiteX760" fmla="*/ 5604897 w 11799394"/>
              <a:gd name="connsiteY760" fmla="*/ 0 h 6713342"/>
              <a:gd name="connsiteX761" fmla="*/ 5559712 w 11799394"/>
              <a:gd name="connsiteY761" fmla="*/ 46193 h 6713342"/>
              <a:gd name="connsiteX762" fmla="*/ 5297550 w 11799394"/>
              <a:gd name="connsiteY762" fmla="*/ 46193 h 6713342"/>
              <a:gd name="connsiteX763" fmla="*/ 5051391 w 11799394"/>
              <a:gd name="connsiteY763" fmla="*/ 196401 h 6713342"/>
              <a:gd name="connsiteX764" fmla="*/ 5007744 w 11799394"/>
              <a:gd name="connsiteY764" fmla="*/ 310735 h 6713342"/>
              <a:gd name="connsiteX765" fmla="*/ 5010261 w 11799394"/>
              <a:gd name="connsiteY765" fmla="*/ 314403 h 6713342"/>
              <a:gd name="connsiteX766" fmla="*/ 5275167 w 11799394"/>
              <a:gd name="connsiteY766" fmla="*/ 314403 h 6713342"/>
              <a:gd name="connsiteX767" fmla="*/ 5522102 w 11799394"/>
              <a:gd name="connsiteY767" fmla="*/ 147088 h 6713342"/>
              <a:gd name="connsiteX768" fmla="*/ 5522318 w 11799394"/>
              <a:gd name="connsiteY768" fmla="*/ 146507 h 6713342"/>
              <a:gd name="connsiteX769" fmla="*/ 5522547 w 11799394"/>
              <a:gd name="connsiteY769" fmla="*/ 145933 h 6713342"/>
              <a:gd name="connsiteX770" fmla="*/ 5562216 w 11799394"/>
              <a:gd name="connsiteY770" fmla="*/ 49930 h 6713342"/>
              <a:gd name="connsiteX771" fmla="*/ 5559712 w 11799394"/>
              <a:gd name="connsiteY771" fmla="*/ 46194 h 6713342"/>
              <a:gd name="connsiteX772" fmla="*/ 449147 w 11799394"/>
              <a:gd name="connsiteY772" fmla="*/ 635987 h 6713342"/>
              <a:gd name="connsiteX773" fmla="*/ 388426 w 11799394"/>
              <a:gd name="connsiteY773" fmla="*/ 795005 h 6713342"/>
              <a:gd name="connsiteX774" fmla="*/ 403774 w 11799394"/>
              <a:gd name="connsiteY774" fmla="*/ 816662 h 6713342"/>
              <a:gd name="connsiteX775" fmla="*/ 716074 w 11799394"/>
              <a:gd name="connsiteY775" fmla="*/ 816662 h 6713342"/>
              <a:gd name="connsiteX776" fmla="*/ 1006163 w 11799394"/>
              <a:gd name="connsiteY776" fmla="*/ 619632 h 6713342"/>
              <a:gd name="connsiteX777" fmla="*/ 1063439 w 11799394"/>
              <a:gd name="connsiteY777" fmla="*/ 480949 h 6713342"/>
              <a:gd name="connsiteX778" fmla="*/ 1045801 w 11799394"/>
              <a:gd name="connsiteY778" fmla="*/ 456069 h 6713342"/>
              <a:gd name="connsiteX779" fmla="*/ 1045807 w 11799394"/>
              <a:gd name="connsiteY779" fmla="*/ 456069 h 6713342"/>
              <a:gd name="connsiteX780" fmla="*/ 738458 w 11799394"/>
              <a:gd name="connsiteY780" fmla="*/ 456069 h 6713342"/>
              <a:gd name="connsiteX781" fmla="*/ 449145 w 11799394"/>
              <a:gd name="connsiteY781" fmla="*/ 635988 h 6713342"/>
              <a:gd name="connsiteX782" fmla="*/ 5744239 w 11799394"/>
              <a:gd name="connsiteY782" fmla="*/ 456066 h 6713342"/>
              <a:gd name="connsiteX783" fmla="*/ 5744239 w 11799394"/>
              <a:gd name="connsiteY783" fmla="*/ 456066 h 6713342"/>
              <a:gd name="connsiteX784" fmla="*/ 5761868 w 11799394"/>
              <a:gd name="connsiteY784" fmla="*/ 480953 h 6713342"/>
              <a:gd name="connsiteX785" fmla="*/ 5704596 w 11799394"/>
              <a:gd name="connsiteY785" fmla="*/ 619633 h 6713342"/>
              <a:gd name="connsiteX786" fmla="*/ 5414510 w 11799394"/>
              <a:gd name="connsiteY786" fmla="*/ 816661 h 6713342"/>
              <a:gd name="connsiteX787" fmla="*/ 5102207 w 11799394"/>
              <a:gd name="connsiteY787" fmla="*/ 816661 h 6713342"/>
              <a:gd name="connsiteX788" fmla="*/ 5086865 w 11799394"/>
              <a:gd name="connsiteY788" fmla="*/ 795007 h 6713342"/>
              <a:gd name="connsiteX789" fmla="*/ 5147582 w 11799394"/>
              <a:gd name="connsiteY789" fmla="*/ 635990 h 6713342"/>
              <a:gd name="connsiteX790" fmla="*/ 5436893 w 11799394"/>
              <a:gd name="connsiteY790" fmla="*/ 456066 h 6713342"/>
              <a:gd name="connsiteX791" fmla="*/ 5744239 w 11799394"/>
              <a:gd name="connsiteY791" fmla="*/ 456066 h 6713342"/>
              <a:gd name="connsiteX792" fmla="*/ 5699054 w 11799394"/>
              <a:gd name="connsiteY792" fmla="*/ 502259 h 6713342"/>
              <a:gd name="connsiteX793" fmla="*/ 5436893 w 11799394"/>
              <a:gd name="connsiteY793" fmla="*/ 502259 h 6713342"/>
              <a:gd name="connsiteX794" fmla="*/ 5190734 w 11799394"/>
              <a:gd name="connsiteY794" fmla="*/ 652467 h 6713342"/>
              <a:gd name="connsiteX795" fmla="*/ 5147086 w 11799394"/>
              <a:gd name="connsiteY795" fmla="*/ 766801 h 6713342"/>
              <a:gd name="connsiteX796" fmla="*/ 5149603 w 11799394"/>
              <a:gd name="connsiteY796" fmla="*/ 770470 h 6713342"/>
              <a:gd name="connsiteX797" fmla="*/ 5414510 w 11799394"/>
              <a:gd name="connsiteY797" fmla="*/ 770470 h 6713342"/>
              <a:gd name="connsiteX798" fmla="*/ 5661445 w 11799394"/>
              <a:gd name="connsiteY798" fmla="*/ 603157 h 6713342"/>
              <a:gd name="connsiteX799" fmla="*/ 5661661 w 11799394"/>
              <a:gd name="connsiteY799" fmla="*/ 602576 h 6713342"/>
              <a:gd name="connsiteX800" fmla="*/ 5661889 w 11799394"/>
              <a:gd name="connsiteY800" fmla="*/ 601999 h 6713342"/>
              <a:gd name="connsiteX801" fmla="*/ 5701545 w 11799394"/>
              <a:gd name="connsiteY801" fmla="*/ 505996 h 6713342"/>
              <a:gd name="connsiteX802" fmla="*/ 5699054 w 11799394"/>
              <a:gd name="connsiteY802" fmla="*/ 502260 h 6713342"/>
              <a:gd name="connsiteX803" fmla="*/ 7615096 w 11799394"/>
              <a:gd name="connsiteY803" fmla="*/ 0 h 6713342"/>
              <a:gd name="connsiteX804" fmla="*/ 7615096 w 11799394"/>
              <a:gd name="connsiteY804" fmla="*/ 0 h 6713342"/>
              <a:gd name="connsiteX805" fmla="*/ 7632726 w 11799394"/>
              <a:gd name="connsiteY805" fmla="*/ 24884 h 6713342"/>
              <a:gd name="connsiteX806" fmla="*/ 7575454 w 11799394"/>
              <a:gd name="connsiteY806" fmla="*/ 163564 h 6713342"/>
              <a:gd name="connsiteX807" fmla="*/ 7285368 w 11799394"/>
              <a:gd name="connsiteY807" fmla="*/ 360594 h 6713342"/>
              <a:gd name="connsiteX808" fmla="*/ 6973064 w 11799394"/>
              <a:gd name="connsiteY808" fmla="*/ 360594 h 6713342"/>
              <a:gd name="connsiteX809" fmla="*/ 6957723 w 11799394"/>
              <a:gd name="connsiteY809" fmla="*/ 338937 h 6713342"/>
              <a:gd name="connsiteX810" fmla="*/ 7018440 w 11799394"/>
              <a:gd name="connsiteY810" fmla="*/ 179924 h 6713342"/>
              <a:gd name="connsiteX811" fmla="*/ 7307763 w 11799394"/>
              <a:gd name="connsiteY811" fmla="*/ 0 h 6713342"/>
              <a:gd name="connsiteX812" fmla="*/ 7615096 w 11799394"/>
              <a:gd name="connsiteY812" fmla="*/ 0 h 6713342"/>
              <a:gd name="connsiteX813" fmla="*/ 7569912 w 11799394"/>
              <a:gd name="connsiteY813" fmla="*/ 46193 h 6713342"/>
              <a:gd name="connsiteX814" fmla="*/ 7307763 w 11799394"/>
              <a:gd name="connsiteY814" fmla="*/ 46193 h 6713342"/>
              <a:gd name="connsiteX815" fmla="*/ 7061591 w 11799394"/>
              <a:gd name="connsiteY815" fmla="*/ 196401 h 6713342"/>
              <a:gd name="connsiteX816" fmla="*/ 7017944 w 11799394"/>
              <a:gd name="connsiteY816" fmla="*/ 310735 h 6713342"/>
              <a:gd name="connsiteX817" fmla="*/ 7020474 w 11799394"/>
              <a:gd name="connsiteY817" fmla="*/ 314403 h 6713342"/>
              <a:gd name="connsiteX818" fmla="*/ 7285368 w 11799394"/>
              <a:gd name="connsiteY818" fmla="*/ 314403 h 6713342"/>
              <a:gd name="connsiteX819" fmla="*/ 7532302 w 11799394"/>
              <a:gd name="connsiteY819" fmla="*/ 147088 h 6713342"/>
              <a:gd name="connsiteX820" fmla="*/ 7532518 w 11799394"/>
              <a:gd name="connsiteY820" fmla="*/ 146507 h 6713342"/>
              <a:gd name="connsiteX821" fmla="*/ 7532760 w 11799394"/>
              <a:gd name="connsiteY821" fmla="*/ 145933 h 6713342"/>
              <a:gd name="connsiteX822" fmla="*/ 7572416 w 11799394"/>
              <a:gd name="connsiteY822" fmla="*/ 49930 h 6713342"/>
              <a:gd name="connsiteX823" fmla="*/ 7569912 w 11799394"/>
              <a:gd name="connsiteY823" fmla="*/ 46194 h 6713342"/>
              <a:gd name="connsiteX824" fmla="*/ 131 w 11799394"/>
              <a:gd name="connsiteY824" fmla="*/ 461646 h 6713342"/>
              <a:gd name="connsiteX825" fmla="*/ 125 w 11799394"/>
              <a:gd name="connsiteY825" fmla="*/ 816661 h 6713342"/>
              <a:gd name="connsiteX826" fmla="*/ 44641 w 11799394"/>
              <a:gd name="connsiteY826" fmla="*/ 816661 h 6713342"/>
              <a:gd name="connsiteX827" fmla="*/ 334724 w 11799394"/>
              <a:gd name="connsiteY827" fmla="*/ 619630 h 6713342"/>
              <a:gd name="connsiteX828" fmla="*/ 392000 w 11799394"/>
              <a:gd name="connsiteY828" fmla="*/ 480948 h 6713342"/>
              <a:gd name="connsiteX829" fmla="*/ 374369 w 11799394"/>
              <a:gd name="connsiteY829" fmla="*/ 456067 h 6713342"/>
              <a:gd name="connsiteX830" fmla="*/ 67026 w 11799394"/>
              <a:gd name="connsiteY830" fmla="*/ 456067 h 6713342"/>
              <a:gd name="connsiteX831" fmla="*/ 130 w 11799394"/>
              <a:gd name="connsiteY831" fmla="*/ 461647 h 6713342"/>
              <a:gd name="connsiteX832" fmla="*/ 601168 w 11799394"/>
              <a:gd name="connsiteY832" fmla="*/ 1085721 h 6713342"/>
              <a:gd name="connsiteX833" fmla="*/ 540447 w 11799394"/>
              <a:gd name="connsiteY833" fmla="*/ 1244739 h 6713342"/>
              <a:gd name="connsiteX834" fmla="*/ 555794 w 11799394"/>
              <a:gd name="connsiteY834" fmla="*/ 1266393 h 6713342"/>
              <a:gd name="connsiteX835" fmla="*/ 868095 w 11799394"/>
              <a:gd name="connsiteY835" fmla="*/ 1266393 h 6713342"/>
              <a:gd name="connsiteX836" fmla="*/ 1158183 w 11799394"/>
              <a:gd name="connsiteY836" fmla="*/ 1069363 h 6713342"/>
              <a:gd name="connsiteX837" fmla="*/ 1215460 w 11799394"/>
              <a:gd name="connsiteY837" fmla="*/ 930682 h 6713342"/>
              <a:gd name="connsiteX838" fmla="*/ 1197822 w 11799394"/>
              <a:gd name="connsiteY838" fmla="*/ 905797 h 6713342"/>
              <a:gd name="connsiteX839" fmla="*/ 1197828 w 11799394"/>
              <a:gd name="connsiteY839" fmla="*/ 905797 h 6713342"/>
              <a:gd name="connsiteX840" fmla="*/ 890479 w 11799394"/>
              <a:gd name="connsiteY840" fmla="*/ 905799 h 6713342"/>
              <a:gd name="connsiteX841" fmla="*/ 601166 w 11799394"/>
              <a:gd name="connsiteY841" fmla="*/ 1085720 h 6713342"/>
              <a:gd name="connsiteX842" fmla="*/ 3728688 w 11799394"/>
              <a:gd name="connsiteY842" fmla="*/ 456066 h 6713342"/>
              <a:gd name="connsiteX843" fmla="*/ 3728688 w 11799394"/>
              <a:gd name="connsiteY843" fmla="*/ 456066 h 6713342"/>
              <a:gd name="connsiteX844" fmla="*/ 3746329 w 11799394"/>
              <a:gd name="connsiteY844" fmla="*/ 480953 h 6713342"/>
              <a:gd name="connsiteX845" fmla="*/ 3689044 w 11799394"/>
              <a:gd name="connsiteY845" fmla="*/ 619633 h 6713342"/>
              <a:gd name="connsiteX846" fmla="*/ 3398959 w 11799394"/>
              <a:gd name="connsiteY846" fmla="*/ 816661 h 6713342"/>
              <a:gd name="connsiteX847" fmla="*/ 3086656 w 11799394"/>
              <a:gd name="connsiteY847" fmla="*/ 816661 h 6713342"/>
              <a:gd name="connsiteX848" fmla="*/ 3071314 w 11799394"/>
              <a:gd name="connsiteY848" fmla="*/ 795007 h 6713342"/>
              <a:gd name="connsiteX849" fmla="*/ 3132044 w 11799394"/>
              <a:gd name="connsiteY849" fmla="*/ 635990 h 6713342"/>
              <a:gd name="connsiteX850" fmla="*/ 3421354 w 11799394"/>
              <a:gd name="connsiteY850" fmla="*/ 456066 h 6713342"/>
              <a:gd name="connsiteX851" fmla="*/ 3728688 w 11799394"/>
              <a:gd name="connsiteY851" fmla="*/ 456066 h 6713342"/>
              <a:gd name="connsiteX852" fmla="*/ 3683503 w 11799394"/>
              <a:gd name="connsiteY852" fmla="*/ 502259 h 6713342"/>
              <a:gd name="connsiteX853" fmla="*/ 3421354 w 11799394"/>
              <a:gd name="connsiteY853" fmla="*/ 502259 h 6713342"/>
              <a:gd name="connsiteX854" fmla="*/ 3175195 w 11799394"/>
              <a:gd name="connsiteY854" fmla="*/ 652467 h 6713342"/>
              <a:gd name="connsiteX855" fmla="*/ 3131523 w 11799394"/>
              <a:gd name="connsiteY855" fmla="*/ 766801 h 6713342"/>
              <a:gd name="connsiteX856" fmla="*/ 3134065 w 11799394"/>
              <a:gd name="connsiteY856" fmla="*/ 770470 h 6713342"/>
              <a:gd name="connsiteX857" fmla="*/ 3398959 w 11799394"/>
              <a:gd name="connsiteY857" fmla="*/ 770470 h 6713342"/>
              <a:gd name="connsiteX858" fmla="*/ 3645893 w 11799394"/>
              <a:gd name="connsiteY858" fmla="*/ 603157 h 6713342"/>
              <a:gd name="connsiteX859" fmla="*/ 3646109 w 11799394"/>
              <a:gd name="connsiteY859" fmla="*/ 602576 h 6713342"/>
              <a:gd name="connsiteX860" fmla="*/ 3646351 w 11799394"/>
              <a:gd name="connsiteY860" fmla="*/ 601999 h 6713342"/>
              <a:gd name="connsiteX861" fmla="*/ 3685994 w 11799394"/>
              <a:gd name="connsiteY861" fmla="*/ 505996 h 6713342"/>
              <a:gd name="connsiteX862" fmla="*/ 3683503 w 11799394"/>
              <a:gd name="connsiteY862" fmla="*/ 502260 h 6713342"/>
              <a:gd name="connsiteX863" fmla="*/ 208012 w 11799394"/>
              <a:gd name="connsiteY863" fmla="*/ 905800 h 6713342"/>
              <a:gd name="connsiteX864" fmla="*/ 118 w 11799394"/>
              <a:gd name="connsiteY864" fmla="*/ 972512 h 6713342"/>
              <a:gd name="connsiteX865" fmla="*/ 118 w 11799394"/>
              <a:gd name="connsiteY865" fmla="*/ 1037019 h 6713342"/>
              <a:gd name="connsiteX866" fmla="*/ 208012 w 11799394"/>
              <a:gd name="connsiteY866" fmla="*/ 951993 h 6713342"/>
              <a:gd name="connsiteX867" fmla="*/ 470167 w 11799394"/>
              <a:gd name="connsiteY867" fmla="*/ 951993 h 6713342"/>
              <a:gd name="connsiteX868" fmla="*/ 472668 w 11799394"/>
              <a:gd name="connsiteY868" fmla="*/ 955728 h 6713342"/>
              <a:gd name="connsiteX869" fmla="*/ 433011 w 11799394"/>
              <a:gd name="connsiteY869" fmla="*/ 1051731 h 6713342"/>
              <a:gd name="connsiteX870" fmla="*/ 432775 w 11799394"/>
              <a:gd name="connsiteY870" fmla="*/ 1052307 h 6713342"/>
              <a:gd name="connsiteX871" fmla="*/ 432557 w 11799394"/>
              <a:gd name="connsiteY871" fmla="*/ 1052889 h 6713342"/>
              <a:gd name="connsiteX872" fmla="*/ 185620 w 11799394"/>
              <a:gd name="connsiteY872" fmla="*/ 1220203 h 6713342"/>
              <a:gd name="connsiteX873" fmla="*/ 118 w 11799394"/>
              <a:gd name="connsiteY873" fmla="*/ 1220203 h 6713342"/>
              <a:gd name="connsiteX874" fmla="*/ 118 w 11799394"/>
              <a:gd name="connsiteY874" fmla="*/ 1266395 h 6713342"/>
              <a:gd name="connsiteX875" fmla="*/ 185620 w 11799394"/>
              <a:gd name="connsiteY875" fmla="*/ 1266395 h 6713342"/>
              <a:gd name="connsiteX876" fmla="*/ 475709 w 11799394"/>
              <a:gd name="connsiteY876" fmla="*/ 1069367 h 6713342"/>
              <a:gd name="connsiteX877" fmla="*/ 532985 w 11799394"/>
              <a:gd name="connsiteY877" fmla="*/ 930684 h 6713342"/>
              <a:gd name="connsiteX878" fmla="*/ 515353 w 11799394"/>
              <a:gd name="connsiteY878" fmla="*/ 905800 h 6713342"/>
              <a:gd name="connsiteX879" fmla="*/ 208011 w 11799394"/>
              <a:gd name="connsiteY879" fmla="*/ 905800 h 6713342"/>
              <a:gd name="connsiteX880" fmla="*/ 9770409 w 11799394"/>
              <a:gd name="connsiteY880" fmla="*/ 456066 h 6713342"/>
              <a:gd name="connsiteX881" fmla="*/ 9770409 w 11799394"/>
              <a:gd name="connsiteY881" fmla="*/ 456066 h 6713342"/>
              <a:gd name="connsiteX882" fmla="*/ 9788038 w 11799394"/>
              <a:gd name="connsiteY882" fmla="*/ 480953 h 6713342"/>
              <a:gd name="connsiteX883" fmla="*/ 9730766 w 11799394"/>
              <a:gd name="connsiteY883" fmla="*/ 619633 h 6713342"/>
              <a:gd name="connsiteX884" fmla="*/ 9440681 w 11799394"/>
              <a:gd name="connsiteY884" fmla="*/ 816661 h 6713342"/>
              <a:gd name="connsiteX885" fmla="*/ 9128377 w 11799394"/>
              <a:gd name="connsiteY885" fmla="*/ 816661 h 6713342"/>
              <a:gd name="connsiteX886" fmla="*/ 9113036 w 11799394"/>
              <a:gd name="connsiteY886" fmla="*/ 795007 h 6713342"/>
              <a:gd name="connsiteX887" fmla="*/ 9173752 w 11799394"/>
              <a:gd name="connsiteY887" fmla="*/ 635990 h 6713342"/>
              <a:gd name="connsiteX888" fmla="*/ 9463076 w 11799394"/>
              <a:gd name="connsiteY888" fmla="*/ 456066 h 6713342"/>
              <a:gd name="connsiteX889" fmla="*/ 9770409 w 11799394"/>
              <a:gd name="connsiteY889" fmla="*/ 456066 h 6713342"/>
              <a:gd name="connsiteX890" fmla="*/ 9725224 w 11799394"/>
              <a:gd name="connsiteY890" fmla="*/ 502259 h 6713342"/>
              <a:gd name="connsiteX891" fmla="*/ 9463076 w 11799394"/>
              <a:gd name="connsiteY891" fmla="*/ 502259 h 6713342"/>
              <a:gd name="connsiteX892" fmla="*/ 9216916 w 11799394"/>
              <a:gd name="connsiteY892" fmla="*/ 652467 h 6713342"/>
              <a:gd name="connsiteX893" fmla="*/ 9173257 w 11799394"/>
              <a:gd name="connsiteY893" fmla="*/ 766801 h 6713342"/>
              <a:gd name="connsiteX894" fmla="*/ 9175773 w 11799394"/>
              <a:gd name="connsiteY894" fmla="*/ 770470 h 6713342"/>
              <a:gd name="connsiteX895" fmla="*/ 9440681 w 11799394"/>
              <a:gd name="connsiteY895" fmla="*/ 770470 h 6713342"/>
              <a:gd name="connsiteX896" fmla="*/ 9687615 w 11799394"/>
              <a:gd name="connsiteY896" fmla="*/ 603157 h 6713342"/>
              <a:gd name="connsiteX897" fmla="*/ 9687830 w 11799394"/>
              <a:gd name="connsiteY897" fmla="*/ 602576 h 6713342"/>
              <a:gd name="connsiteX898" fmla="*/ 9688073 w 11799394"/>
              <a:gd name="connsiteY898" fmla="*/ 601999 h 6713342"/>
              <a:gd name="connsiteX899" fmla="*/ 9727728 w 11799394"/>
              <a:gd name="connsiteY899" fmla="*/ 505996 h 6713342"/>
              <a:gd name="connsiteX900" fmla="*/ 9725224 w 11799394"/>
              <a:gd name="connsiteY900" fmla="*/ 502260 h 6713342"/>
              <a:gd name="connsiteX901" fmla="*/ 9631054 w 11799394"/>
              <a:gd name="connsiteY901" fmla="*/ 0 h 6713342"/>
              <a:gd name="connsiteX902" fmla="*/ 9631054 w 11799394"/>
              <a:gd name="connsiteY902" fmla="*/ 0 h 6713342"/>
              <a:gd name="connsiteX903" fmla="*/ 9648683 w 11799394"/>
              <a:gd name="connsiteY903" fmla="*/ 24884 h 6713342"/>
              <a:gd name="connsiteX904" fmla="*/ 9591411 w 11799394"/>
              <a:gd name="connsiteY904" fmla="*/ 163564 h 6713342"/>
              <a:gd name="connsiteX905" fmla="*/ 9301325 w 11799394"/>
              <a:gd name="connsiteY905" fmla="*/ 360594 h 6713342"/>
              <a:gd name="connsiteX906" fmla="*/ 8989022 w 11799394"/>
              <a:gd name="connsiteY906" fmla="*/ 360594 h 6713342"/>
              <a:gd name="connsiteX907" fmla="*/ 8973681 w 11799394"/>
              <a:gd name="connsiteY907" fmla="*/ 338937 h 6713342"/>
              <a:gd name="connsiteX908" fmla="*/ 9034398 w 11799394"/>
              <a:gd name="connsiteY908" fmla="*/ 179924 h 6713342"/>
              <a:gd name="connsiteX909" fmla="*/ 9323721 w 11799394"/>
              <a:gd name="connsiteY909" fmla="*/ 0 h 6713342"/>
              <a:gd name="connsiteX910" fmla="*/ 9631054 w 11799394"/>
              <a:gd name="connsiteY910" fmla="*/ 0 h 6713342"/>
              <a:gd name="connsiteX911" fmla="*/ 9585869 w 11799394"/>
              <a:gd name="connsiteY911" fmla="*/ 46193 h 6713342"/>
              <a:gd name="connsiteX912" fmla="*/ 9323721 w 11799394"/>
              <a:gd name="connsiteY912" fmla="*/ 46193 h 6713342"/>
              <a:gd name="connsiteX913" fmla="*/ 9077549 w 11799394"/>
              <a:gd name="connsiteY913" fmla="*/ 196401 h 6713342"/>
              <a:gd name="connsiteX914" fmla="*/ 9033889 w 11799394"/>
              <a:gd name="connsiteY914" fmla="*/ 310735 h 6713342"/>
              <a:gd name="connsiteX915" fmla="*/ 9036418 w 11799394"/>
              <a:gd name="connsiteY915" fmla="*/ 314403 h 6713342"/>
              <a:gd name="connsiteX916" fmla="*/ 9301325 w 11799394"/>
              <a:gd name="connsiteY916" fmla="*/ 314403 h 6713342"/>
              <a:gd name="connsiteX917" fmla="*/ 9548260 w 11799394"/>
              <a:gd name="connsiteY917" fmla="*/ 147088 h 6713342"/>
              <a:gd name="connsiteX918" fmla="*/ 9548476 w 11799394"/>
              <a:gd name="connsiteY918" fmla="*/ 146507 h 6713342"/>
              <a:gd name="connsiteX919" fmla="*/ 9548718 w 11799394"/>
              <a:gd name="connsiteY919" fmla="*/ 145933 h 6713342"/>
              <a:gd name="connsiteX920" fmla="*/ 9588360 w 11799394"/>
              <a:gd name="connsiteY920" fmla="*/ 49930 h 6713342"/>
              <a:gd name="connsiteX921" fmla="*/ 9585869 w 11799394"/>
              <a:gd name="connsiteY921" fmla="*/ 46194 h 6713342"/>
              <a:gd name="connsiteX922" fmla="*/ 8333911 w 11799394"/>
              <a:gd name="connsiteY922" fmla="*/ 5446946 h 6713342"/>
              <a:gd name="connsiteX923" fmla="*/ 8044601 w 11799394"/>
              <a:gd name="connsiteY923" fmla="*/ 5626872 h 6713342"/>
              <a:gd name="connsiteX924" fmla="*/ 7983884 w 11799394"/>
              <a:gd name="connsiteY924" fmla="*/ 5785890 h 6713342"/>
              <a:gd name="connsiteX925" fmla="*/ 7999226 w 11799394"/>
              <a:gd name="connsiteY925" fmla="*/ 5807548 h 6713342"/>
              <a:gd name="connsiteX926" fmla="*/ 8311516 w 11799394"/>
              <a:gd name="connsiteY926" fmla="*/ 5807548 h 6713342"/>
              <a:gd name="connsiteX927" fmla="*/ 8601614 w 11799394"/>
              <a:gd name="connsiteY927" fmla="*/ 5610514 h 6713342"/>
              <a:gd name="connsiteX928" fmla="*/ 8658886 w 11799394"/>
              <a:gd name="connsiteY928" fmla="*/ 5471833 h 6713342"/>
              <a:gd name="connsiteX929" fmla="*/ 8641258 w 11799394"/>
              <a:gd name="connsiteY929" fmla="*/ 5446946 h 6713342"/>
              <a:gd name="connsiteX930" fmla="*/ 8641258 w 11799394"/>
              <a:gd name="connsiteY930" fmla="*/ 5446946 h 6713342"/>
              <a:gd name="connsiteX931" fmla="*/ 8333911 w 11799394"/>
              <a:gd name="connsiteY931" fmla="*/ 5446946 h 6713342"/>
              <a:gd name="connsiteX932" fmla="*/ 6588961 w 11799394"/>
              <a:gd name="connsiteY932" fmla="*/ 3174203 h 6713342"/>
              <a:gd name="connsiteX933" fmla="*/ 6588961 w 11799394"/>
              <a:gd name="connsiteY933" fmla="*/ 3174203 h 6713342"/>
              <a:gd name="connsiteX934" fmla="*/ 6606590 w 11799394"/>
              <a:gd name="connsiteY934" fmla="*/ 3199077 h 6713342"/>
              <a:gd name="connsiteX935" fmla="*/ 6549305 w 11799394"/>
              <a:gd name="connsiteY935" fmla="*/ 3337759 h 6713342"/>
              <a:gd name="connsiteX936" fmla="*/ 6259232 w 11799394"/>
              <a:gd name="connsiteY936" fmla="*/ 3534793 h 6713342"/>
              <a:gd name="connsiteX937" fmla="*/ 5946916 w 11799394"/>
              <a:gd name="connsiteY937" fmla="*/ 3534793 h 6713342"/>
              <a:gd name="connsiteX938" fmla="*/ 5931575 w 11799394"/>
              <a:gd name="connsiteY938" fmla="*/ 3513135 h 6713342"/>
              <a:gd name="connsiteX939" fmla="*/ 5992304 w 11799394"/>
              <a:gd name="connsiteY939" fmla="*/ 3354117 h 6713342"/>
              <a:gd name="connsiteX940" fmla="*/ 6281615 w 11799394"/>
              <a:gd name="connsiteY940" fmla="*/ 3174203 h 6713342"/>
              <a:gd name="connsiteX941" fmla="*/ 6588961 w 11799394"/>
              <a:gd name="connsiteY941" fmla="*/ 3174203 h 6713342"/>
              <a:gd name="connsiteX942" fmla="*/ 6543763 w 11799394"/>
              <a:gd name="connsiteY942" fmla="*/ 3220392 h 6713342"/>
              <a:gd name="connsiteX943" fmla="*/ 6281615 w 11799394"/>
              <a:gd name="connsiteY943" fmla="*/ 3220392 h 6713342"/>
              <a:gd name="connsiteX944" fmla="*/ 6035456 w 11799394"/>
              <a:gd name="connsiteY944" fmla="*/ 3370602 h 6713342"/>
              <a:gd name="connsiteX945" fmla="*/ 5991796 w 11799394"/>
              <a:gd name="connsiteY945" fmla="*/ 3484931 h 6713342"/>
              <a:gd name="connsiteX946" fmla="*/ 5994326 w 11799394"/>
              <a:gd name="connsiteY946" fmla="*/ 3488604 h 6713342"/>
              <a:gd name="connsiteX947" fmla="*/ 6259232 w 11799394"/>
              <a:gd name="connsiteY947" fmla="*/ 3488604 h 6713342"/>
              <a:gd name="connsiteX948" fmla="*/ 6506154 w 11799394"/>
              <a:gd name="connsiteY948" fmla="*/ 3321286 h 6713342"/>
              <a:gd name="connsiteX949" fmla="*/ 6506370 w 11799394"/>
              <a:gd name="connsiteY949" fmla="*/ 3320714 h 6713342"/>
              <a:gd name="connsiteX950" fmla="*/ 6506612 w 11799394"/>
              <a:gd name="connsiteY950" fmla="*/ 3320130 h 6713342"/>
              <a:gd name="connsiteX951" fmla="*/ 6546268 w 11799394"/>
              <a:gd name="connsiteY951" fmla="*/ 3224129 h 6713342"/>
              <a:gd name="connsiteX952" fmla="*/ 6543763 w 11799394"/>
              <a:gd name="connsiteY952" fmla="*/ 3220392 h 6713342"/>
              <a:gd name="connsiteX953" fmla="*/ 3264027 w 11799394"/>
              <a:gd name="connsiteY953" fmla="*/ 3534793 h 6713342"/>
              <a:gd name="connsiteX954" fmla="*/ 3576330 w 11799394"/>
              <a:gd name="connsiteY954" fmla="*/ 3534793 h 6713342"/>
              <a:gd name="connsiteX955" fmla="*/ 3866416 w 11799394"/>
              <a:gd name="connsiteY955" fmla="*/ 3337759 h 6713342"/>
              <a:gd name="connsiteX956" fmla="*/ 3923688 w 11799394"/>
              <a:gd name="connsiteY956" fmla="*/ 3199090 h 6713342"/>
              <a:gd name="connsiteX957" fmla="*/ 3906059 w 11799394"/>
              <a:gd name="connsiteY957" fmla="*/ 3174203 h 6713342"/>
              <a:gd name="connsiteX958" fmla="*/ 3598713 w 11799394"/>
              <a:gd name="connsiteY958" fmla="*/ 3174203 h 6713342"/>
              <a:gd name="connsiteX959" fmla="*/ 3309402 w 11799394"/>
              <a:gd name="connsiteY959" fmla="*/ 3354117 h 6713342"/>
              <a:gd name="connsiteX960" fmla="*/ 3248686 w 11799394"/>
              <a:gd name="connsiteY960" fmla="*/ 3513135 h 6713342"/>
              <a:gd name="connsiteX961" fmla="*/ 3264027 w 11799394"/>
              <a:gd name="connsiteY961" fmla="*/ 3534793 h 6713342"/>
              <a:gd name="connsiteX962" fmla="*/ 4073389 w 11799394"/>
              <a:gd name="connsiteY962" fmla="*/ 3962874 h 6713342"/>
              <a:gd name="connsiteX963" fmla="*/ 4134119 w 11799394"/>
              <a:gd name="connsiteY963" fmla="*/ 3803856 h 6713342"/>
              <a:gd name="connsiteX964" fmla="*/ 4423429 w 11799394"/>
              <a:gd name="connsiteY964" fmla="*/ 3623929 h 6713342"/>
              <a:gd name="connsiteX965" fmla="*/ 4730775 w 11799394"/>
              <a:gd name="connsiteY965" fmla="*/ 3623929 h 6713342"/>
              <a:gd name="connsiteX966" fmla="*/ 4748404 w 11799394"/>
              <a:gd name="connsiteY966" fmla="*/ 3648816 h 6713342"/>
              <a:gd name="connsiteX967" fmla="*/ 4691120 w 11799394"/>
              <a:gd name="connsiteY967" fmla="*/ 3787498 h 6713342"/>
              <a:gd name="connsiteX968" fmla="*/ 4401034 w 11799394"/>
              <a:gd name="connsiteY968" fmla="*/ 3984532 h 6713342"/>
              <a:gd name="connsiteX969" fmla="*/ 4088743 w 11799394"/>
              <a:gd name="connsiteY969" fmla="*/ 3984532 h 6713342"/>
              <a:gd name="connsiteX970" fmla="*/ 4073402 w 11799394"/>
              <a:gd name="connsiteY970" fmla="*/ 3962874 h 6713342"/>
              <a:gd name="connsiteX971" fmla="*/ 4136140 w 11799394"/>
              <a:gd name="connsiteY971" fmla="*/ 3938342 h 6713342"/>
              <a:gd name="connsiteX972" fmla="*/ 4401034 w 11799394"/>
              <a:gd name="connsiteY972" fmla="*/ 3938342 h 6713342"/>
              <a:gd name="connsiteX973" fmla="*/ 4647968 w 11799394"/>
              <a:gd name="connsiteY973" fmla="*/ 3771025 h 6713342"/>
              <a:gd name="connsiteX974" fmla="*/ 4648197 w 11799394"/>
              <a:gd name="connsiteY974" fmla="*/ 3770440 h 6713342"/>
              <a:gd name="connsiteX975" fmla="*/ 4648426 w 11799394"/>
              <a:gd name="connsiteY975" fmla="*/ 3769869 h 6713342"/>
              <a:gd name="connsiteX976" fmla="*/ 4688082 w 11799394"/>
              <a:gd name="connsiteY976" fmla="*/ 3673868 h 6713342"/>
              <a:gd name="connsiteX977" fmla="*/ 4685591 w 11799394"/>
              <a:gd name="connsiteY977" fmla="*/ 3670131 h 6713342"/>
              <a:gd name="connsiteX978" fmla="*/ 4423429 w 11799394"/>
              <a:gd name="connsiteY978" fmla="*/ 3670131 h 6713342"/>
              <a:gd name="connsiteX979" fmla="*/ 4177270 w 11799394"/>
              <a:gd name="connsiteY979" fmla="*/ 3820341 h 6713342"/>
              <a:gd name="connsiteX980" fmla="*/ 4133610 w 11799394"/>
              <a:gd name="connsiteY980" fmla="*/ 3934669 h 6713342"/>
              <a:gd name="connsiteX981" fmla="*/ 4136127 w 11799394"/>
              <a:gd name="connsiteY981" fmla="*/ 3938342 h 6713342"/>
              <a:gd name="connsiteX982" fmla="*/ 3921362 w 11799394"/>
              <a:gd name="connsiteY982" fmla="*/ 3513135 h 6713342"/>
              <a:gd name="connsiteX983" fmla="*/ 3982079 w 11799394"/>
              <a:gd name="connsiteY983" fmla="*/ 3354117 h 6713342"/>
              <a:gd name="connsiteX984" fmla="*/ 4271402 w 11799394"/>
              <a:gd name="connsiteY984" fmla="*/ 3174203 h 6713342"/>
              <a:gd name="connsiteX985" fmla="*/ 4578736 w 11799394"/>
              <a:gd name="connsiteY985" fmla="*/ 3174203 h 6713342"/>
              <a:gd name="connsiteX986" fmla="*/ 4578736 w 11799394"/>
              <a:gd name="connsiteY986" fmla="*/ 3174203 h 6713342"/>
              <a:gd name="connsiteX987" fmla="*/ 4596365 w 11799394"/>
              <a:gd name="connsiteY987" fmla="*/ 3199077 h 6713342"/>
              <a:gd name="connsiteX988" fmla="*/ 4539092 w 11799394"/>
              <a:gd name="connsiteY988" fmla="*/ 3337759 h 6713342"/>
              <a:gd name="connsiteX989" fmla="*/ 4249007 w 11799394"/>
              <a:gd name="connsiteY989" fmla="*/ 3534793 h 6713342"/>
              <a:gd name="connsiteX990" fmla="*/ 3936703 w 11799394"/>
              <a:gd name="connsiteY990" fmla="*/ 3534793 h 6713342"/>
              <a:gd name="connsiteX991" fmla="*/ 3921362 w 11799394"/>
              <a:gd name="connsiteY991" fmla="*/ 3513135 h 6713342"/>
              <a:gd name="connsiteX992" fmla="*/ 3984113 w 11799394"/>
              <a:gd name="connsiteY992" fmla="*/ 3488604 h 6713342"/>
              <a:gd name="connsiteX993" fmla="*/ 4249007 w 11799394"/>
              <a:gd name="connsiteY993" fmla="*/ 3488604 h 6713342"/>
              <a:gd name="connsiteX994" fmla="*/ 4495941 w 11799394"/>
              <a:gd name="connsiteY994" fmla="*/ 3321286 h 6713342"/>
              <a:gd name="connsiteX995" fmla="*/ 4496157 w 11799394"/>
              <a:gd name="connsiteY995" fmla="*/ 3320701 h 6713342"/>
              <a:gd name="connsiteX996" fmla="*/ 4496399 w 11799394"/>
              <a:gd name="connsiteY996" fmla="*/ 3320130 h 6713342"/>
              <a:gd name="connsiteX997" fmla="*/ 4536055 w 11799394"/>
              <a:gd name="connsiteY997" fmla="*/ 3224129 h 6713342"/>
              <a:gd name="connsiteX998" fmla="*/ 4533551 w 11799394"/>
              <a:gd name="connsiteY998" fmla="*/ 3220392 h 6713342"/>
              <a:gd name="connsiteX999" fmla="*/ 4271402 w 11799394"/>
              <a:gd name="connsiteY999" fmla="*/ 3220392 h 6713342"/>
              <a:gd name="connsiteX1000" fmla="*/ 4025230 w 11799394"/>
              <a:gd name="connsiteY1000" fmla="*/ 3370602 h 6713342"/>
              <a:gd name="connsiteX1001" fmla="*/ 3981583 w 11799394"/>
              <a:gd name="connsiteY1001" fmla="*/ 3484931 h 6713342"/>
              <a:gd name="connsiteX1002" fmla="*/ 3984100 w 11799394"/>
              <a:gd name="connsiteY1002" fmla="*/ 3488604 h 6713342"/>
              <a:gd name="connsiteX1003" fmla="*/ 4438135 w 11799394"/>
              <a:gd name="connsiteY1003" fmla="*/ 2718135 h 6713342"/>
              <a:gd name="connsiteX1004" fmla="*/ 4130789 w 11799394"/>
              <a:gd name="connsiteY1004" fmla="*/ 2718135 h 6713342"/>
              <a:gd name="connsiteX1005" fmla="*/ 3841478 w 11799394"/>
              <a:gd name="connsiteY1005" fmla="*/ 2898061 h 6713342"/>
              <a:gd name="connsiteX1006" fmla="*/ 3780749 w 11799394"/>
              <a:gd name="connsiteY1006" fmla="*/ 3057078 h 6713342"/>
              <a:gd name="connsiteX1007" fmla="*/ 3796090 w 11799394"/>
              <a:gd name="connsiteY1007" fmla="*/ 3078724 h 6713342"/>
              <a:gd name="connsiteX1008" fmla="*/ 4108393 w 11799394"/>
              <a:gd name="connsiteY1008" fmla="*/ 3078724 h 6713342"/>
              <a:gd name="connsiteX1009" fmla="*/ 4398492 w 11799394"/>
              <a:gd name="connsiteY1009" fmla="*/ 2881703 h 6713342"/>
              <a:gd name="connsiteX1010" fmla="*/ 4455764 w 11799394"/>
              <a:gd name="connsiteY1010" fmla="*/ 2743021 h 6713342"/>
              <a:gd name="connsiteX1011" fmla="*/ 4438135 w 11799394"/>
              <a:gd name="connsiteY1011" fmla="*/ 2718135 h 6713342"/>
              <a:gd name="connsiteX1012" fmla="*/ 5110824 w 11799394"/>
              <a:gd name="connsiteY1012" fmla="*/ 2718135 h 6713342"/>
              <a:gd name="connsiteX1013" fmla="*/ 4803478 w 11799394"/>
              <a:gd name="connsiteY1013" fmla="*/ 2718135 h 6713342"/>
              <a:gd name="connsiteX1014" fmla="*/ 4514168 w 11799394"/>
              <a:gd name="connsiteY1014" fmla="*/ 2898061 h 6713342"/>
              <a:gd name="connsiteX1015" fmla="*/ 4453438 w 11799394"/>
              <a:gd name="connsiteY1015" fmla="*/ 3057078 h 6713342"/>
              <a:gd name="connsiteX1016" fmla="*/ 4468779 w 11799394"/>
              <a:gd name="connsiteY1016" fmla="*/ 3078724 h 6713342"/>
              <a:gd name="connsiteX1017" fmla="*/ 4781083 w 11799394"/>
              <a:gd name="connsiteY1017" fmla="*/ 3078724 h 6713342"/>
              <a:gd name="connsiteX1018" fmla="*/ 5071168 w 11799394"/>
              <a:gd name="connsiteY1018" fmla="*/ 2881703 h 6713342"/>
              <a:gd name="connsiteX1019" fmla="*/ 5128453 w 11799394"/>
              <a:gd name="connsiteY1019" fmla="*/ 2743021 h 6713342"/>
              <a:gd name="connsiteX1020" fmla="*/ 5110811 w 11799394"/>
              <a:gd name="connsiteY1020" fmla="*/ 2718135 h 6713342"/>
              <a:gd name="connsiteX1021" fmla="*/ 5279565 w 11799394"/>
              <a:gd name="connsiteY1021" fmla="*/ 3534793 h 6713342"/>
              <a:gd name="connsiteX1022" fmla="*/ 5591881 w 11799394"/>
              <a:gd name="connsiteY1022" fmla="*/ 3534793 h 6713342"/>
              <a:gd name="connsiteX1023" fmla="*/ 5881954 w 11799394"/>
              <a:gd name="connsiteY1023" fmla="*/ 3337759 h 6713342"/>
              <a:gd name="connsiteX1024" fmla="*/ 5939239 w 11799394"/>
              <a:gd name="connsiteY1024" fmla="*/ 3199090 h 6713342"/>
              <a:gd name="connsiteX1025" fmla="*/ 5921610 w 11799394"/>
              <a:gd name="connsiteY1025" fmla="*/ 3174203 h 6713342"/>
              <a:gd name="connsiteX1026" fmla="*/ 5614264 w 11799394"/>
              <a:gd name="connsiteY1026" fmla="*/ 3174203 h 6713342"/>
              <a:gd name="connsiteX1027" fmla="*/ 5324954 w 11799394"/>
              <a:gd name="connsiteY1027" fmla="*/ 3354117 h 6713342"/>
              <a:gd name="connsiteX1028" fmla="*/ 5264224 w 11799394"/>
              <a:gd name="connsiteY1028" fmla="*/ 3513135 h 6713342"/>
              <a:gd name="connsiteX1029" fmla="*/ 5279565 w 11799394"/>
              <a:gd name="connsiteY1029" fmla="*/ 3534793 h 6713342"/>
              <a:gd name="connsiteX1030" fmla="*/ 5250167 w 11799394"/>
              <a:gd name="connsiteY1030" fmla="*/ 3174203 h 6713342"/>
              <a:gd name="connsiteX1031" fmla="*/ 4942833 w 11799394"/>
              <a:gd name="connsiteY1031" fmla="*/ 3174203 h 6713342"/>
              <a:gd name="connsiteX1032" fmla="*/ 4653523 w 11799394"/>
              <a:gd name="connsiteY1032" fmla="*/ 3354117 h 6713342"/>
              <a:gd name="connsiteX1033" fmla="*/ 4592793 w 11799394"/>
              <a:gd name="connsiteY1033" fmla="*/ 3513135 h 6713342"/>
              <a:gd name="connsiteX1034" fmla="*/ 4608135 w 11799394"/>
              <a:gd name="connsiteY1034" fmla="*/ 3534793 h 6713342"/>
              <a:gd name="connsiteX1035" fmla="*/ 4920438 w 11799394"/>
              <a:gd name="connsiteY1035" fmla="*/ 3534793 h 6713342"/>
              <a:gd name="connsiteX1036" fmla="*/ 5210523 w 11799394"/>
              <a:gd name="connsiteY1036" fmla="*/ 3337759 h 6713342"/>
              <a:gd name="connsiteX1037" fmla="*/ 5267796 w 11799394"/>
              <a:gd name="connsiteY1037" fmla="*/ 3199077 h 6713342"/>
              <a:gd name="connsiteX1038" fmla="*/ 5250167 w 11799394"/>
              <a:gd name="connsiteY1038" fmla="*/ 3174203 h 6713342"/>
              <a:gd name="connsiteX1039" fmla="*/ 5782243 w 11799394"/>
              <a:gd name="connsiteY1039" fmla="*/ 2718135 h 6713342"/>
              <a:gd name="connsiteX1040" fmla="*/ 5782243 w 11799394"/>
              <a:gd name="connsiteY1040" fmla="*/ 2718135 h 6713342"/>
              <a:gd name="connsiteX1041" fmla="*/ 5799872 w 11799394"/>
              <a:gd name="connsiteY1041" fmla="*/ 2743021 h 6713342"/>
              <a:gd name="connsiteX1042" fmla="*/ 5742599 w 11799394"/>
              <a:gd name="connsiteY1042" fmla="*/ 2881703 h 6713342"/>
              <a:gd name="connsiteX1043" fmla="*/ 5452513 w 11799394"/>
              <a:gd name="connsiteY1043" fmla="*/ 3078724 h 6713342"/>
              <a:gd name="connsiteX1044" fmla="*/ 5140210 w 11799394"/>
              <a:gd name="connsiteY1044" fmla="*/ 3078724 h 6713342"/>
              <a:gd name="connsiteX1045" fmla="*/ 5124869 w 11799394"/>
              <a:gd name="connsiteY1045" fmla="*/ 3057078 h 6713342"/>
              <a:gd name="connsiteX1046" fmla="*/ 5185586 w 11799394"/>
              <a:gd name="connsiteY1046" fmla="*/ 2898061 h 6713342"/>
              <a:gd name="connsiteX1047" fmla="*/ 5474909 w 11799394"/>
              <a:gd name="connsiteY1047" fmla="*/ 2718135 h 6713342"/>
              <a:gd name="connsiteX1048" fmla="*/ 5782243 w 11799394"/>
              <a:gd name="connsiteY1048" fmla="*/ 2718135 h 6713342"/>
              <a:gd name="connsiteX1049" fmla="*/ 5737057 w 11799394"/>
              <a:gd name="connsiteY1049" fmla="*/ 2764324 h 6713342"/>
              <a:gd name="connsiteX1050" fmla="*/ 5474896 w 11799394"/>
              <a:gd name="connsiteY1050" fmla="*/ 2764324 h 6713342"/>
              <a:gd name="connsiteX1051" fmla="*/ 5228737 w 11799394"/>
              <a:gd name="connsiteY1051" fmla="*/ 2914533 h 6713342"/>
              <a:gd name="connsiteX1052" fmla="*/ 5185090 w 11799394"/>
              <a:gd name="connsiteY1052" fmla="*/ 3028875 h 6713342"/>
              <a:gd name="connsiteX1053" fmla="*/ 5187607 w 11799394"/>
              <a:gd name="connsiteY1053" fmla="*/ 3032535 h 6713342"/>
              <a:gd name="connsiteX1054" fmla="*/ 5452513 w 11799394"/>
              <a:gd name="connsiteY1054" fmla="*/ 3032535 h 6713342"/>
              <a:gd name="connsiteX1055" fmla="*/ 5699448 w 11799394"/>
              <a:gd name="connsiteY1055" fmla="*/ 2865230 h 6713342"/>
              <a:gd name="connsiteX1056" fmla="*/ 5699664 w 11799394"/>
              <a:gd name="connsiteY1056" fmla="*/ 2864646 h 6713342"/>
              <a:gd name="connsiteX1057" fmla="*/ 5699906 w 11799394"/>
              <a:gd name="connsiteY1057" fmla="*/ 2864061 h 6713342"/>
              <a:gd name="connsiteX1058" fmla="*/ 5739549 w 11799394"/>
              <a:gd name="connsiteY1058" fmla="*/ 2768060 h 6713342"/>
              <a:gd name="connsiteX1059" fmla="*/ 5737057 w 11799394"/>
              <a:gd name="connsiteY1059" fmla="*/ 2764324 h 6713342"/>
              <a:gd name="connsiteX1060" fmla="*/ 5579552 w 11799394"/>
              <a:gd name="connsiteY1060" fmla="*/ 2268396 h 6713342"/>
              <a:gd name="connsiteX1061" fmla="*/ 5579552 w 11799394"/>
              <a:gd name="connsiteY1061" fmla="*/ 2268396 h 6713342"/>
              <a:gd name="connsiteX1062" fmla="*/ 5272206 w 11799394"/>
              <a:gd name="connsiteY1062" fmla="*/ 2268396 h 6713342"/>
              <a:gd name="connsiteX1063" fmla="*/ 4982896 w 11799394"/>
              <a:gd name="connsiteY1063" fmla="*/ 2448322 h 6713342"/>
              <a:gd name="connsiteX1064" fmla="*/ 4922179 w 11799394"/>
              <a:gd name="connsiteY1064" fmla="*/ 2607339 h 6713342"/>
              <a:gd name="connsiteX1065" fmla="*/ 4937520 w 11799394"/>
              <a:gd name="connsiteY1065" fmla="*/ 2628998 h 6713342"/>
              <a:gd name="connsiteX1066" fmla="*/ 5249823 w 11799394"/>
              <a:gd name="connsiteY1066" fmla="*/ 2628998 h 6713342"/>
              <a:gd name="connsiteX1067" fmla="*/ 5539909 w 11799394"/>
              <a:gd name="connsiteY1067" fmla="*/ 2431964 h 6713342"/>
              <a:gd name="connsiteX1068" fmla="*/ 5597182 w 11799394"/>
              <a:gd name="connsiteY1068" fmla="*/ 2293282 h 6713342"/>
              <a:gd name="connsiteX1069" fmla="*/ 5579552 w 11799394"/>
              <a:gd name="connsiteY1069" fmla="*/ 2268396 h 6713342"/>
              <a:gd name="connsiteX1070" fmla="*/ 4235432 w 11799394"/>
              <a:gd name="connsiteY1070" fmla="*/ 2268396 h 6713342"/>
              <a:gd name="connsiteX1071" fmla="*/ 4235432 w 11799394"/>
              <a:gd name="connsiteY1071" fmla="*/ 2268396 h 6713342"/>
              <a:gd name="connsiteX1072" fmla="*/ 3928098 w 11799394"/>
              <a:gd name="connsiteY1072" fmla="*/ 2268396 h 6713342"/>
              <a:gd name="connsiteX1073" fmla="*/ 3638788 w 11799394"/>
              <a:gd name="connsiteY1073" fmla="*/ 2448322 h 6713342"/>
              <a:gd name="connsiteX1074" fmla="*/ 3578059 w 11799394"/>
              <a:gd name="connsiteY1074" fmla="*/ 2607339 h 6713342"/>
              <a:gd name="connsiteX1075" fmla="*/ 3593400 w 11799394"/>
              <a:gd name="connsiteY1075" fmla="*/ 2628998 h 6713342"/>
              <a:gd name="connsiteX1076" fmla="*/ 3905716 w 11799394"/>
              <a:gd name="connsiteY1076" fmla="*/ 2628998 h 6713342"/>
              <a:gd name="connsiteX1077" fmla="*/ 4195789 w 11799394"/>
              <a:gd name="connsiteY1077" fmla="*/ 2431964 h 6713342"/>
              <a:gd name="connsiteX1078" fmla="*/ 4253074 w 11799394"/>
              <a:gd name="connsiteY1078" fmla="*/ 2293282 h 6713342"/>
              <a:gd name="connsiteX1079" fmla="*/ 4235432 w 11799394"/>
              <a:gd name="connsiteY1079" fmla="*/ 2268396 h 6713342"/>
              <a:gd name="connsiteX1080" fmla="*/ 6631045 w 11799394"/>
              <a:gd name="connsiteY1080" fmla="*/ 1362601 h 6713342"/>
              <a:gd name="connsiteX1081" fmla="*/ 6323699 w 11799394"/>
              <a:gd name="connsiteY1081" fmla="*/ 1362601 h 6713342"/>
              <a:gd name="connsiteX1082" fmla="*/ 6034388 w 11799394"/>
              <a:gd name="connsiteY1082" fmla="*/ 1542527 h 6713342"/>
              <a:gd name="connsiteX1083" fmla="*/ 5973672 w 11799394"/>
              <a:gd name="connsiteY1083" fmla="*/ 1701545 h 6713342"/>
              <a:gd name="connsiteX1084" fmla="*/ 5989013 w 11799394"/>
              <a:gd name="connsiteY1084" fmla="*/ 1723190 h 6713342"/>
              <a:gd name="connsiteX1085" fmla="*/ 6301316 w 11799394"/>
              <a:gd name="connsiteY1085" fmla="*/ 1723190 h 6713342"/>
              <a:gd name="connsiteX1086" fmla="*/ 6591402 w 11799394"/>
              <a:gd name="connsiteY1086" fmla="*/ 1526169 h 6713342"/>
              <a:gd name="connsiteX1087" fmla="*/ 6648674 w 11799394"/>
              <a:gd name="connsiteY1087" fmla="*/ 1387487 h 6713342"/>
              <a:gd name="connsiteX1088" fmla="*/ 6631045 w 11799394"/>
              <a:gd name="connsiteY1088" fmla="*/ 1362601 h 6713342"/>
              <a:gd name="connsiteX1089" fmla="*/ 5431592 w 11799394"/>
              <a:gd name="connsiteY1089" fmla="*/ 3984532 h 6713342"/>
              <a:gd name="connsiteX1090" fmla="*/ 5743896 w 11799394"/>
              <a:gd name="connsiteY1090" fmla="*/ 3984532 h 6713342"/>
              <a:gd name="connsiteX1091" fmla="*/ 6033982 w 11799394"/>
              <a:gd name="connsiteY1091" fmla="*/ 3787498 h 6713342"/>
              <a:gd name="connsiteX1092" fmla="*/ 6091254 w 11799394"/>
              <a:gd name="connsiteY1092" fmla="*/ 3648816 h 6713342"/>
              <a:gd name="connsiteX1093" fmla="*/ 6073625 w 11799394"/>
              <a:gd name="connsiteY1093" fmla="*/ 3623929 h 6713342"/>
              <a:gd name="connsiteX1094" fmla="*/ 5766278 w 11799394"/>
              <a:gd name="connsiteY1094" fmla="*/ 3623929 h 6713342"/>
              <a:gd name="connsiteX1095" fmla="*/ 5476968 w 11799394"/>
              <a:gd name="connsiteY1095" fmla="*/ 3803856 h 6713342"/>
              <a:gd name="connsiteX1096" fmla="*/ 5416251 w 11799394"/>
              <a:gd name="connsiteY1096" fmla="*/ 3962874 h 6713342"/>
              <a:gd name="connsiteX1097" fmla="*/ 5431592 w 11799394"/>
              <a:gd name="connsiteY1097" fmla="*/ 3984532 h 6713342"/>
              <a:gd name="connsiteX1098" fmla="*/ 4760162 w 11799394"/>
              <a:gd name="connsiteY1098" fmla="*/ 3984532 h 6713342"/>
              <a:gd name="connsiteX1099" fmla="*/ 5072465 w 11799394"/>
              <a:gd name="connsiteY1099" fmla="*/ 3984532 h 6713342"/>
              <a:gd name="connsiteX1100" fmla="*/ 5362550 w 11799394"/>
              <a:gd name="connsiteY1100" fmla="*/ 3787498 h 6713342"/>
              <a:gd name="connsiteX1101" fmla="*/ 5419836 w 11799394"/>
              <a:gd name="connsiteY1101" fmla="*/ 3648816 h 6713342"/>
              <a:gd name="connsiteX1102" fmla="*/ 5402194 w 11799394"/>
              <a:gd name="connsiteY1102" fmla="*/ 3623929 h 6713342"/>
              <a:gd name="connsiteX1103" fmla="*/ 5094860 w 11799394"/>
              <a:gd name="connsiteY1103" fmla="*/ 3623929 h 6713342"/>
              <a:gd name="connsiteX1104" fmla="*/ 4805550 w 11799394"/>
              <a:gd name="connsiteY1104" fmla="*/ 3803856 h 6713342"/>
              <a:gd name="connsiteX1105" fmla="*/ 4744820 w 11799394"/>
              <a:gd name="connsiteY1105" fmla="*/ 3962874 h 6713342"/>
              <a:gd name="connsiteX1106" fmla="*/ 4760162 w 11799394"/>
              <a:gd name="connsiteY1106" fmla="*/ 3984532 h 6713342"/>
              <a:gd name="connsiteX1107" fmla="*/ 6453686 w 11799394"/>
              <a:gd name="connsiteY1107" fmla="*/ 2718135 h 6713342"/>
              <a:gd name="connsiteX1108" fmla="*/ 6146353 w 11799394"/>
              <a:gd name="connsiteY1108" fmla="*/ 2718135 h 6713342"/>
              <a:gd name="connsiteX1109" fmla="*/ 5857030 w 11799394"/>
              <a:gd name="connsiteY1109" fmla="*/ 2898061 h 6713342"/>
              <a:gd name="connsiteX1110" fmla="*/ 5796313 w 11799394"/>
              <a:gd name="connsiteY1110" fmla="*/ 3057078 h 6713342"/>
              <a:gd name="connsiteX1111" fmla="*/ 5811654 w 11799394"/>
              <a:gd name="connsiteY1111" fmla="*/ 3078724 h 6713342"/>
              <a:gd name="connsiteX1112" fmla="*/ 6123957 w 11799394"/>
              <a:gd name="connsiteY1112" fmla="*/ 3078724 h 6713342"/>
              <a:gd name="connsiteX1113" fmla="*/ 6414043 w 11799394"/>
              <a:gd name="connsiteY1113" fmla="*/ 2881703 h 6713342"/>
              <a:gd name="connsiteX1114" fmla="*/ 6471315 w 11799394"/>
              <a:gd name="connsiteY1114" fmla="*/ 2743021 h 6713342"/>
              <a:gd name="connsiteX1115" fmla="*/ 6453686 w 11799394"/>
              <a:gd name="connsiteY1115" fmla="*/ 2718135 h 6713342"/>
              <a:gd name="connsiteX1116" fmla="*/ 21281 w 11799394"/>
              <a:gd name="connsiteY1116" fmla="*/ 3623929 h 6713342"/>
              <a:gd name="connsiteX1117" fmla="*/ 69 w 11799394"/>
              <a:gd name="connsiteY1117" fmla="*/ 3623929 h 6713342"/>
              <a:gd name="connsiteX1118" fmla="*/ 62 w 11799394"/>
              <a:gd name="connsiteY1118" fmla="*/ 3742885 h 6713342"/>
              <a:gd name="connsiteX1119" fmla="*/ 38919 w 11799394"/>
              <a:gd name="connsiteY1119" fmla="*/ 3648816 h 6713342"/>
              <a:gd name="connsiteX1120" fmla="*/ 21281 w 11799394"/>
              <a:gd name="connsiteY1120" fmla="*/ 3623929 h 6713342"/>
              <a:gd name="connsiteX1121" fmla="*/ 4756094 w 11799394"/>
              <a:gd name="connsiteY1121" fmla="*/ 1818670 h 6713342"/>
              <a:gd name="connsiteX1122" fmla="*/ 4756094 w 11799394"/>
              <a:gd name="connsiteY1122" fmla="*/ 1818670 h 6713342"/>
              <a:gd name="connsiteX1123" fmla="*/ 4773736 w 11799394"/>
              <a:gd name="connsiteY1123" fmla="*/ 1843556 h 6713342"/>
              <a:gd name="connsiteX1124" fmla="*/ 4716451 w 11799394"/>
              <a:gd name="connsiteY1124" fmla="*/ 1982237 h 6713342"/>
              <a:gd name="connsiteX1125" fmla="*/ 4426366 w 11799394"/>
              <a:gd name="connsiteY1125" fmla="*/ 2179259 h 6713342"/>
              <a:gd name="connsiteX1126" fmla="*/ 4114062 w 11799394"/>
              <a:gd name="connsiteY1126" fmla="*/ 2179259 h 6713342"/>
              <a:gd name="connsiteX1127" fmla="*/ 4098721 w 11799394"/>
              <a:gd name="connsiteY1127" fmla="*/ 2157601 h 6713342"/>
              <a:gd name="connsiteX1128" fmla="*/ 4159438 w 11799394"/>
              <a:gd name="connsiteY1128" fmla="*/ 1998583 h 6713342"/>
              <a:gd name="connsiteX1129" fmla="*/ 4448761 w 11799394"/>
              <a:gd name="connsiteY1129" fmla="*/ 1818670 h 6713342"/>
              <a:gd name="connsiteX1130" fmla="*/ 4756094 w 11799394"/>
              <a:gd name="connsiteY1130" fmla="*/ 1818670 h 6713342"/>
              <a:gd name="connsiteX1131" fmla="*/ 4710910 w 11799394"/>
              <a:gd name="connsiteY1131" fmla="*/ 1864858 h 6713342"/>
              <a:gd name="connsiteX1132" fmla="*/ 4448761 w 11799394"/>
              <a:gd name="connsiteY1132" fmla="*/ 1864858 h 6713342"/>
              <a:gd name="connsiteX1133" fmla="*/ 4202602 w 11799394"/>
              <a:gd name="connsiteY1133" fmla="*/ 2015068 h 6713342"/>
              <a:gd name="connsiteX1134" fmla="*/ 4158942 w 11799394"/>
              <a:gd name="connsiteY1134" fmla="*/ 2129397 h 6713342"/>
              <a:gd name="connsiteX1135" fmla="*/ 4161471 w 11799394"/>
              <a:gd name="connsiteY1135" fmla="*/ 2133070 h 6713342"/>
              <a:gd name="connsiteX1136" fmla="*/ 4426366 w 11799394"/>
              <a:gd name="connsiteY1136" fmla="*/ 2133070 h 6713342"/>
              <a:gd name="connsiteX1137" fmla="*/ 4673300 w 11799394"/>
              <a:gd name="connsiteY1137" fmla="*/ 1965752 h 6713342"/>
              <a:gd name="connsiteX1138" fmla="*/ 4673516 w 11799394"/>
              <a:gd name="connsiteY1138" fmla="*/ 1965168 h 6713342"/>
              <a:gd name="connsiteX1139" fmla="*/ 4673757 w 11799394"/>
              <a:gd name="connsiteY1139" fmla="*/ 1964596 h 6713342"/>
              <a:gd name="connsiteX1140" fmla="*/ 4713413 w 11799394"/>
              <a:gd name="connsiteY1140" fmla="*/ 1868595 h 6713342"/>
              <a:gd name="connsiteX1141" fmla="*/ 4710910 w 11799394"/>
              <a:gd name="connsiteY1141" fmla="*/ 1864858 h 6713342"/>
              <a:gd name="connsiteX1142" fmla="*/ 3766691 w 11799394"/>
              <a:gd name="connsiteY1142" fmla="*/ 2718135 h 6713342"/>
              <a:gd name="connsiteX1143" fmla="*/ 3766691 w 11799394"/>
              <a:gd name="connsiteY1143" fmla="*/ 2718135 h 6713342"/>
              <a:gd name="connsiteX1144" fmla="*/ 3784333 w 11799394"/>
              <a:gd name="connsiteY1144" fmla="*/ 2743021 h 6713342"/>
              <a:gd name="connsiteX1145" fmla="*/ 3727048 w 11799394"/>
              <a:gd name="connsiteY1145" fmla="*/ 2881703 h 6713342"/>
              <a:gd name="connsiteX1146" fmla="*/ 3436962 w 11799394"/>
              <a:gd name="connsiteY1146" fmla="*/ 3078724 h 6713342"/>
              <a:gd name="connsiteX1147" fmla="*/ 3124659 w 11799394"/>
              <a:gd name="connsiteY1147" fmla="*/ 3078724 h 6713342"/>
              <a:gd name="connsiteX1148" fmla="*/ 3109318 w 11799394"/>
              <a:gd name="connsiteY1148" fmla="*/ 3057078 h 6713342"/>
              <a:gd name="connsiteX1149" fmla="*/ 3170047 w 11799394"/>
              <a:gd name="connsiteY1149" fmla="*/ 2898061 h 6713342"/>
              <a:gd name="connsiteX1150" fmla="*/ 3459358 w 11799394"/>
              <a:gd name="connsiteY1150" fmla="*/ 2718135 h 6713342"/>
              <a:gd name="connsiteX1151" fmla="*/ 3766691 w 11799394"/>
              <a:gd name="connsiteY1151" fmla="*/ 2718135 h 6713342"/>
              <a:gd name="connsiteX1152" fmla="*/ 3721506 w 11799394"/>
              <a:gd name="connsiteY1152" fmla="*/ 2764324 h 6713342"/>
              <a:gd name="connsiteX1153" fmla="*/ 3459358 w 11799394"/>
              <a:gd name="connsiteY1153" fmla="*/ 2764324 h 6713342"/>
              <a:gd name="connsiteX1154" fmla="*/ 3213199 w 11799394"/>
              <a:gd name="connsiteY1154" fmla="*/ 2914533 h 6713342"/>
              <a:gd name="connsiteX1155" fmla="*/ 3169539 w 11799394"/>
              <a:gd name="connsiteY1155" fmla="*/ 3028875 h 6713342"/>
              <a:gd name="connsiteX1156" fmla="*/ 3172056 w 11799394"/>
              <a:gd name="connsiteY1156" fmla="*/ 3032535 h 6713342"/>
              <a:gd name="connsiteX1157" fmla="*/ 3436962 w 11799394"/>
              <a:gd name="connsiteY1157" fmla="*/ 3032535 h 6713342"/>
              <a:gd name="connsiteX1158" fmla="*/ 3683897 w 11799394"/>
              <a:gd name="connsiteY1158" fmla="*/ 2865230 h 6713342"/>
              <a:gd name="connsiteX1159" fmla="*/ 3684113 w 11799394"/>
              <a:gd name="connsiteY1159" fmla="*/ 2864646 h 6713342"/>
              <a:gd name="connsiteX1160" fmla="*/ 3684354 w 11799394"/>
              <a:gd name="connsiteY1160" fmla="*/ 2864061 h 6713342"/>
              <a:gd name="connsiteX1161" fmla="*/ 3724010 w 11799394"/>
              <a:gd name="connsiteY1161" fmla="*/ 2768060 h 6713342"/>
              <a:gd name="connsiteX1162" fmla="*/ 3721506 w 11799394"/>
              <a:gd name="connsiteY1162" fmla="*/ 2764324 h 6713342"/>
              <a:gd name="connsiteX1163" fmla="*/ 1044164 w 11799394"/>
              <a:gd name="connsiteY1163" fmla="*/ 2881703 h 6713342"/>
              <a:gd name="connsiteX1164" fmla="*/ 1101440 w 11799394"/>
              <a:gd name="connsiteY1164" fmla="*/ 2743021 h 6713342"/>
              <a:gd name="connsiteX1165" fmla="*/ 1083808 w 11799394"/>
              <a:gd name="connsiteY1165" fmla="*/ 2718135 h 6713342"/>
              <a:gd name="connsiteX1166" fmla="*/ 776466 w 11799394"/>
              <a:gd name="connsiteY1166" fmla="*/ 2718135 h 6713342"/>
              <a:gd name="connsiteX1167" fmla="*/ 487153 w 11799394"/>
              <a:gd name="connsiteY1167" fmla="*/ 2898061 h 6713342"/>
              <a:gd name="connsiteX1168" fmla="*/ 426432 w 11799394"/>
              <a:gd name="connsiteY1168" fmla="*/ 3057078 h 6713342"/>
              <a:gd name="connsiteX1169" fmla="*/ 441774 w 11799394"/>
              <a:gd name="connsiteY1169" fmla="*/ 3078724 h 6713342"/>
              <a:gd name="connsiteX1170" fmla="*/ 754081 w 11799394"/>
              <a:gd name="connsiteY1170" fmla="*/ 3078724 h 6713342"/>
              <a:gd name="connsiteX1171" fmla="*/ 1044164 w 11799394"/>
              <a:gd name="connsiteY1171" fmla="*/ 2881703 h 6713342"/>
              <a:gd name="connsiteX1172" fmla="*/ 8604906 w 11799394"/>
              <a:gd name="connsiteY1172" fmla="*/ 3174203 h 6713342"/>
              <a:gd name="connsiteX1173" fmla="*/ 8604906 w 11799394"/>
              <a:gd name="connsiteY1173" fmla="*/ 3174203 h 6713342"/>
              <a:gd name="connsiteX1174" fmla="*/ 8622535 w 11799394"/>
              <a:gd name="connsiteY1174" fmla="*/ 3199077 h 6713342"/>
              <a:gd name="connsiteX1175" fmla="*/ 8565263 w 11799394"/>
              <a:gd name="connsiteY1175" fmla="*/ 3337759 h 6713342"/>
              <a:gd name="connsiteX1176" fmla="*/ 8275178 w 11799394"/>
              <a:gd name="connsiteY1176" fmla="*/ 3534793 h 6713342"/>
              <a:gd name="connsiteX1177" fmla="*/ 7962874 w 11799394"/>
              <a:gd name="connsiteY1177" fmla="*/ 3534793 h 6713342"/>
              <a:gd name="connsiteX1178" fmla="*/ 7947533 w 11799394"/>
              <a:gd name="connsiteY1178" fmla="*/ 3513135 h 6713342"/>
              <a:gd name="connsiteX1179" fmla="*/ 8008250 w 11799394"/>
              <a:gd name="connsiteY1179" fmla="*/ 3354117 h 6713342"/>
              <a:gd name="connsiteX1180" fmla="*/ 8297573 w 11799394"/>
              <a:gd name="connsiteY1180" fmla="*/ 3174203 h 6713342"/>
              <a:gd name="connsiteX1181" fmla="*/ 8604906 w 11799394"/>
              <a:gd name="connsiteY1181" fmla="*/ 3174203 h 6713342"/>
              <a:gd name="connsiteX1182" fmla="*/ 8559721 w 11799394"/>
              <a:gd name="connsiteY1182" fmla="*/ 3220392 h 6713342"/>
              <a:gd name="connsiteX1183" fmla="*/ 8297573 w 11799394"/>
              <a:gd name="connsiteY1183" fmla="*/ 3220392 h 6713342"/>
              <a:gd name="connsiteX1184" fmla="*/ 8051401 w 11799394"/>
              <a:gd name="connsiteY1184" fmla="*/ 3370602 h 6713342"/>
              <a:gd name="connsiteX1185" fmla="*/ 8007754 w 11799394"/>
              <a:gd name="connsiteY1185" fmla="*/ 3484931 h 6713342"/>
              <a:gd name="connsiteX1186" fmla="*/ 8010284 w 11799394"/>
              <a:gd name="connsiteY1186" fmla="*/ 3488604 h 6713342"/>
              <a:gd name="connsiteX1187" fmla="*/ 8275178 w 11799394"/>
              <a:gd name="connsiteY1187" fmla="*/ 3488604 h 6713342"/>
              <a:gd name="connsiteX1188" fmla="*/ 8522112 w 11799394"/>
              <a:gd name="connsiteY1188" fmla="*/ 3321286 h 6713342"/>
              <a:gd name="connsiteX1189" fmla="*/ 8522327 w 11799394"/>
              <a:gd name="connsiteY1189" fmla="*/ 3320714 h 6713342"/>
              <a:gd name="connsiteX1190" fmla="*/ 8522569 w 11799394"/>
              <a:gd name="connsiteY1190" fmla="*/ 3320130 h 6713342"/>
              <a:gd name="connsiteX1191" fmla="*/ 8562225 w 11799394"/>
              <a:gd name="connsiteY1191" fmla="*/ 3224129 h 6713342"/>
              <a:gd name="connsiteX1192" fmla="*/ 8559721 w 11799394"/>
              <a:gd name="connsiteY1192" fmla="*/ 3220392 h 6713342"/>
              <a:gd name="connsiteX1193" fmla="*/ 512090 w 11799394"/>
              <a:gd name="connsiteY1193" fmla="*/ 3337759 h 6713342"/>
              <a:gd name="connsiteX1194" fmla="*/ 569366 w 11799394"/>
              <a:gd name="connsiteY1194" fmla="*/ 3199077 h 6713342"/>
              <a:gd name="connsiteX1195" fmla="*/ 551735 w 11799394"/>
              <a:gd name="connsiteY1195" fmla="*/ 3174203 h 6713342"/>
              <a:gd name="connsiteX1196" fmla="*/ 551735 w 11799394"/>
              <a:gd name="connsiteY1196" fmla="*/ 3174203 h 6713342"/>
              <a:gd name="connsiteX1197" fmla="*/ 244392 w 11799394"/>
              <a:gd name="connsiteY1197" fmla="*/ 3174203 h 6713342"/>
              <a:gd name="connsiteX1198" fmla="*/ 74 w 11799394"/>
              <a:gd name="connsiteY1198" fmla="*/ 3276661 h 6713342"/>
              <a:gd name="connsiteX1199" fmla="*/ 67 w 11799394"/>
              <a:gd name="connsiteY1199" fmla="*/ 3366306 h 6713342"/>
              <a:gd name="connsiteX1200" fmla="*/ 244392 w 11799394"/>
              <a:gd name="connsiteY1200" fmla="*/ 3220392 h 6713342"/>
              <a:gd name="connsiteX1201" fmla="*/ 506547 w 11799394"/>
              <a:gd name="connsiteY1201" fmla="*/ 3220392 h 6713342"/>
              <a:gd name="connsiteX1202" fmla="*/ 509049 w 11799394"/>
              <a:gd name="connsiteY1202" fmla="*/ 3224129 h 6713342"/>
              <a:gd name="connsiteX1203" fmla="*/ 469392 w 11799394"/>
              <a:gd name="connsiteY1203" fmla="*/ 3320130 h 6713342"/>
              <a:gd name="connsiteX1204" fmla="*/ 469155 w 11799394"/>
              <a:gd name="connsiteY1204" fmla="*/ 3320714 h 6713342"/>
              <a:gd name="connsiteX1205" fmla="*/ 468938 w 11799394"/>
              <a:gd name="connsiteY1205" fmla="*/ 3321286 h 6713342"/>
              <a:gd name="connsiteX1206" fmla="*/ 222001 w 11799394"/>
              <a:gd name="connsiteY1206" fmla="*/ 3488604 h 6713342"/>
              <a:gd name="connsiteX1207" fmla="*/ 69 w 11799394"/>
              <a:gd name="connsiteY1207" fmla="*/ 3488604 h 6713342"/>
              <a:gd name="connsiteX1208" fmla="*/ 69 w 11799394"/>
              <a:gd name="connsiteY1208" fmla="*/ 3534793 h 6713342"/>
              <a:gd name="connsiteX1209" fmla="*/ 222001 w 11799394"/>
              <a:gd name="connsiteY1209" fmla="*/ 3534793 h 6713342"/>
              <a:gd name="connsiteX1210" fmla="*/ 512089 w 11799394"/>
              <a:gd name="connsiteY1210" fmla="*/ 3337771 h 6713342"/>
              <a:gd name="connsiteX1211" fmla="*/ 6918334 w 11799394"/>
              <a:gd name="connsiteY1211" fmla="*/ 2268396 h 6713342"/>
              <a:gd name="connsiteX1212" fmla="*/ 6918334 w 11799394"/>
              <a:gd name="connsiteY1212" fmla="*/ 2268396 h 6713342"/>
              <a:gd name="connsiteX1213" fmla="*/ 6935963 w 11799394"/>
              <a:gd name="connsiteY1213" fmla="*/ 2293282 h 6713342"/>
              <a:gd name="connsiteX1214" fmla="*/ 6878678 w 11799394"/>
              <a:gd name="connsiteY1214" fmla="*/ 2431964 h 6713342"/>
              <a:gd name="connsiteX1215" fmla="*/ 6588605 w 11799394"/>
              <a:gd name="connsiteY1215" fmla="*/ 2628998 h 6713342"/>
              <a:gd name="connsiteX1216" fmla="*/ 6276289 w 11799394"/>
              <a:gd name="connsiteY1216" fmla="*/ 2628998 h 6713342"/>
              <a:gd name="connsiteX1217" fmla="*/ 6260948 w 11799394"/>
              <a:gd name="connsiteY1217" fmla="*/ 2607339 h 6713342"/>
              <a:gd name="connsiteX1218" fmla="*/ 6321677 w 11799394"/>
              <a:gd name="connsiteY1218" fmla="*/ 2448322 h 6713342"/>
              <a:gd name="connsiteX1219" fmla="*/ 6610988 w 11799394"/>
              <a:gd name="connsiteY1219" fmla="*/ 2268396 h 6713342"/>
              <a:gd name="connsiteX1220" fmla="*/ 6918334 w 11799394"/>
              <a:gd name="connsiteY1220" fmla="*/ 2268396 h 6713342"/>
              <a:gd name="connsiteX1221" fmla="*/ 6873136 w 11799394"/>
              <a:gd name="connsiteY1221" fmla="*/ 2314597 h 6713342"/>
              <a:gd name="connsiteX1222" fmla="*/ 6610988 w 11799394"/>
              <a:gd name="connsiteY1222" fmla="*/ 2314597 h 6713342"/>
              <a:gd name="connsiteX1223" fmla="*/ 6364829 w 11799394"/>
              <a:gd name="connsiteY1223" fmla="*/ 2464794 h 6713342"/>
              <a:gd name="connsiteX1224" fmla="*/ 6321169 w 11799394"/>
              <a:gd name="connsiteY1224" fmla="*/ 2579136 h 6713342"/>
              <a:gd name="connsiteX1225" fmla="*/ 6323699 w 11799394"/>
              <a:gd name="connsiteY1225" fmla="*/ 2582809 h 6713342"/>
              <a:gd name="connsiteX1226" fmla="*/ 6588605 w 11799394"/>
              <a:gd name="connsiteY1226" fmla="*/ 2582809 h 6713342"/>
              <a:gd name="connsiteX1227" fmla="*/ 6835527 w 11799394"/>
              <a:gd name="connsiteY1227" fmla="*/ 2415491 h 6713342"/>
              <a:gd name="connsiteX1228" fmla="*/ 6835756 w 11799394"/>
              <a:gd name="connsiteY1228" fmla="*/ 2414907 h 6713342"/>
              <a:gd name="connsiteX1229" fmla="*/ 6835985 w 11799394"/>
              <a:gd name="connsiteY1229" fmla="*/ 2414335 h 6713342"/>
              <a:gd name="connsiteX1230" fmla="*/ 6875641 w 11799394"/>
              <a:gd name="connsiteY1230" fmla="*/ 2318334 h 6713342"/>
              <a:gd name="connsiteX1231" fmla="*/ 6873136 w 11799394"/>
              <a:gd name="connsiteY1231" fmla="*/ 2314597 h 6713342"/>
              <a:gd name="connsiteX1232" fmla="*/ 6766307 w 11799394"/>
              <a:gd name="connsiteY1232" fmla="*/ 1818670 h 6713342"/>
              <a:gd name="connsiteX1233" fmla="*/ 6766307 w 11799394"/>
              <a:gd name="connsiteY1233" fmla="*/ 1818670 h 6713342"/>
              <a:gd name="connsiteX1234" fmla="*/ 6783936 w 11799394"/>
              <a:gd name="connsiteY1234" fmla="*/ 1843556 h 6713342"/>
              <a:gd name="connsiteX1235" fmla="*/ 6726664 w 11799394"/>
              <a:gd name="connsiteY1235" fmla="*/ 1982237 h 6713342"/>
              <a:gd name="connsiteX1236" fmla="*/ 6436578 w 11799394"/>
              <a:gd name="connsiteY1236" fmla="*/ 2179259 h 6713342"/>
              <a:gd name="connsiteX1237" fmla="*/ 6124262 w 11799394"/>
              <a:gd name="connsiteY1237" fmla="*/ 2179259 h 6713342"/>
              <a:gd name="connsiteX1238" fmla="*/ 6108921 w 11799394"/>
              <a:gd name="connsiteY1238" fmla="*/ 2157601 h 6713342"/>
              <a:gd name="connsiteX1239" fmla="*/ 6169650 w 11799394"/>
              <a:gd name="connsiteY1239" fmla="*/ 1998583 h 6713342"/>
              <a:gd name="connsiteX1240" fmla="*/ 6458961 w 11799394"/>
              <a:gd name="connsiteY1240" fmla="*/ 1818670 h 6713342"/>
              <a:gd name="connsiteX1241" fmla="*/ 6766307 w 11799394"/>
              <a:gd name="connsiteY1241" fmla="*/ 1818670 h 6713342"/>
              <a:gd name="connsiteX1242" fmla="*/ 6721109 w 11799394"/>
              <a:gd name="connsiteY1242" fmla="*/ 1864858 h 6713342"/>
              <a:gd name="connsiteX1243" fmla="*/ 6458961 w 11799394"/>
              <a:gd name="connsiteY1243" fmla="*/ 1864858 h 6713342"/>
              <a:gd name="connsiteX1244" fmla="*/ 6212802 w 11799394"/>
              <a:gd name="connsiteY1244" fmla="*/ 2015068 h 6713342"/>
              <a:gd name="connsiteX1245" fmla="*/ 6169142 w 11799394"/>
              <a:gd name="connsiteY1245" fmla="*/ 2129397 h 6713342"/>
              <a:gd name="connsiteX1246" fmla="*/ 6171671 w 11799394"/>
              <a:gd name="connsiteY1246" fmla="*/ 2133070 h 6713342"/>
              <a:gd name="connsiteX1247" fmla="*/ 6436578 w 11799394"/>
              <a:gd name="connsiteY1247" fmla="*/ 2133070 h 6713342"/>
              <a:gd name="connsiteX1248" fmla="*/ 6683500 w 11799394"/>
              <a:gd name="connsiteY1248" fmla="*/ 1965752 h 6713342"/>
              <a:gd name="connsiteX1249" fmla="*/ 6683716 w 11799394"/>
              <a:gd name="connsiteY1249" fmla="*/ 1965168 h 6713342"/>
              <a:gd name="connsiteX1250" fmla="*/ 6683958 w 11799394"/>
              <a:gd name="connsiteY1250" fmla="*/ 1964596 h 6713342"/>
              <a:gd name="connsiteX1251" fmla="*/ 6723613 w 11799394"/>
              <a:gd name="connsiteY1251" fmla="*/ 1868595 h 6713342"/>
              <a:gd name="connsiteX1252" fmla="*/ 6721109 w 11799394"/>
              <a:gd name="connsiteY1252" fmla="*/ 1864858 h 6713342"/>
              <a:gd name="connsiteX1253" fmla="*/ 4908121 w 11799394"/>
              <a:gd name="connsiteY1253" fmla="*/ 2268396 h 6713342"/>
              <a:gd name="connsiteX1254" fmla="*/ 4908121 w 11799394"/>
              <a:gd name="connsiteY1254" fmla="*/ 2268396 h 6713342"/>
              <a:gd name="connsiteX1255" fmla="*/ 4925750 w 11799394"/>
              <a:gd name="connsiteY1255" fmla="*/ 2293282 h 6713342"/>
              <a:gd name="connsiteX1256" fmla="*/ 4868478 w 11799394"/>
              <a:gd name="connsiteY1256" fmla="*/ 2431964 h 6713342"/>
              <a:gd name="connsiteX1257" fmla="*/ 4578380 w 11799394"/>
              <a:gd name="connsiteY1257" fmla="*/ 2628998 h 6713342"/>
              <a:gd name="connsiteX1258" fmla="*/ 4266089 w 11799394"/>
              <a:gd name="connsiteY1258" fmla="*/ 2628998 h 6713342"/>
              <a:gd name="connsiteX1259" fmla="*/ 4250735 w 11799394"/>
              <a:gd name="connsiteY1259" fmla="*/ 2607339 h 6713342"/>
              <a:gd name="connsiteX1260" fmla="*/ 4311465 w 11799394"/>
              <a:gd name="connsiteY1260" fmla="*/ 2448322 h 6713342"/>
              <a:gd name="connsiteX1261" fmla="*/ 4600775 w 11799394"/>
              <a:gd name="connsiteY1261" fmla="*/ 2268396 h 6713342"/>
              <a:gd name="connsiteX1262" fmla="*/ 4908121 w 11799394"/>
              <a:gd name="connsiteY1262" fmla="*/ 2268396 h 6713342"/>
              <a:gd name="connsiteX1263" fmla="*/ 4862937 w 11799394"/>
              <a:gd name="connsiteY1263" fmla="*/ 2314597 h 6713342"/>
              <a:gd name="connsiteX1264" fmla="*/ 4600775 w 11799394"/>
              <a:gd name="connsiteY1264" fmla="*/ 2314597 h 6713342"/>
              <a:gd name="connsiteX1265" fmla="*/ 4354616 w 11799394"/>
              <a:gd name="connsiteY1265" fmla="*/ 2464794 h 6713342"/>
              <a:gd name="connsiteX1266" fmla="*/ 4310956 w 11799394"/>
              <a:gd name="connsiteY1266" fmla="*/ 2579136 h 6713342"/>
              <a:gd name="connsiteX1267" fmla="*/ 4313486 w 11799394"/>
              <a:gd name="connsiteY1267" fmla="*/ 2582809 h 6713342"/>
              <a:gd name="connsiteX1268" fmla="*/ 4578380 w 11799394"/>
              <a:gd name="connsiteY1268" fmla="*/ 2582809 h 6713342"/>
              <a:gd name="connsiteX1269" fmla="*/ 4825314 w 11799394"/>
              <a:gd name="connsiteY1269" fmla="*/ 2415491 h 6713342"/>
              <a:gd name="connsiteX1270" fmla="*/ 4825543 w 11799394"/>
              <a:gd name="connsiteY1270" fmla="*/ 2414907 h 6713342"/>
              <a:gd name="connsiteX1271" fmla="*/ 4825772 w 11799394"/>
              <a:gd name="connsiteY1271" fmla="*/ 2414335 h 6713342"/>
              <a:gd name="connsiteX1272" fmla="*/ 4865428 w 11799394"/>
              <a:gd name="connsiteY1272" fmla="*/ 2318334 h 6713342"/>
              <a:gd name="connsiteX1273" fmla="*/ 4862924 w 11799394"/>
              <a:gd name="connsiteY1273" fmla="*/ 2314597 h 6713342"/>
              <a:gd name="connsiteX1274" fmla="*/ 2426677 w 11799394"/>
              <a:gd name="connsiteY1274" fmla="*/ 2718135 h 6713342"/>
              <a:gd name="connsiteX1275" fmla="*/ 2119330 w 11799394"/>
              <a:gd name="connsiteY1275" fmla="*/ 2718135 h 6713342"/>
              <a:gd name="connsiteX1276" fmla="*/ 1830020 w 11799394"/>
              <a:gd name="connsiteY1276" fmla="*/ 2898061 h 6713342"/>
              <a:gd name="connsiteX1277" fmla="*/ 1769303 w 11799394"/>
              <a:gd name="connsiteY1277" fmla="*/ 3057078 h 6713342"/>
              <a:gd name="connsiteX1278" fmla="*/ 1784644 w 11799394"/>
              <a:gd name="connsiteY1278" fmla="*/ 3078724 h 6713342"/>
              <a:gd name="connsiteX1279" fmla="*/ 2096948 w 11799394"/>
              <a:gd name="connsiteY1279" fmla="*/ 3078724 h 6713342"/>
              <a:gd name="connsiteX1280" fmla="*/ 2387033 w 11799394"/>
              <a:gd name="connsiteY1280" fmla="*/ 2881703 h 6713342"/>
              <a:gd name="connsiteX1281" fmla="*/ 2444306 w 11799394"/>
              <a:gd name="connsiteY1281" fmla="*/ 2743021 h 6713342"/>
              <a:gd name="connsiteX1282" fmla="*/ 2426677 w 11799394"/>
              <a:gd name="connsiteY1282" fmla="*/ 2718135 h 6713342"/>
              <a:gd name="connsiteX1283" fmla="*/ 7792456 w 11799394"/>
              <a:gd name="connsiteY1283" fmla="*/ 2718135 h 6713342"/>
              <a:gd name="connsiteX1284" fmla="*/ 7792456 w 11799394"/>
              <a:gd name="connsiteY1284" fmla="*/ 2718135 h 6713342"/>
              <a:gd name="connsiteX1285" fmla="*/ 7810097 w 11799394"/>
              <a:gd name="connsiteY1285" fmla="*/ 2743021 h 6713342"/>
              <a:gd name="connsiteX1286" fmla="*/ 7752812 w 11799394"/>
              <a:gd name="connsiteY1286" fmla="*/ 2881703 h 6713342"/>
              <a:gd name="connsiteX1287" fmla="*/ 7462726 w 11799394"/>
              <a:gd name="connsiteY1287" fmla="*/ 3078724 h 6713342"/>
              <a:gd name="connsiteX1288" fmla="*/ 7150423 w 11799394"/>
              <a:gd name="connsiteY1288" fmla="*/ 3078724 h 6713342"/>
              <a:gd name="connsiteX1289" fmla="*/ 7135082 w 11799394"/>
              <a:gd name="connsiteY1289" fmla="*/ 3057078 h 6713342"/>
              <a:gd name="connsiteX1290" fmla="*/ 7195811 w 11799394"/>
              <a:gd name="connsiteY1290" fmla="*/ 2898061 h 6713342"/>
              <a:gd name="connsiteX1291" fmla="*/ 7485122 w 11799394"/>
              <a:gd name="connsiteY1291" fmla="*/ 2718135 h 6713342"/>
              <a:gd name="connsiteX1292" fmla="*/ 7792468 w 11799394"/>
              <a:gd name="connsiteY1292" fmla="*/ 2718135 h 6713342"/>
              <a:gd name="connsiteX1293" fmla="*/ 7747271 w 11799394"/>
              <a:gd name="connsiteY1293" fmla="*/ 2764324 h 6713342"/>
              <a:gd name="connsiteX1294" fmla="*/ 7485122 w 11799394"/>
              <a:gd name="connsiteY1294" fmla="*/ 2764324 h 6713342"/>
              <a:gd name="connsiteX1295" fmla="*/ 7238963 w 11799394"/>
              <a:gd name="connsiteY1295" fmla="*/ 2914533 h 6713342"/>
              <a:gd name="connsiteX1296" fmla="*/ 7195303 w 11799394"/>
              <a:gd name="connsiteY1296" fmla="*/ 3028875 h 6713342"/>
              <a:gd name="connsiteX1297" fmla="*/ 7197832 w 11799394"/>
              <a:gd name="connsiteY1297" fmla="*/ 3032535 h 6713342"/>
              <a:gd name="connsiteX1298" fmla="*/ 7462726 w 11799394"/>
              <a:gd name="connsiteY1298" fmla="*/ 3032535 h 6713342"/>
              <a:gd name="connsiteX1299" fmla="*/ 7709661 w 11799394"/>
              <a:gd name="connsiteY1299" fmla="*/ 2865230 h 6713342"/>
              <a:gd name="connsiteX1300" fmla="*/ 7709877 w 11799394"/>
              <a:gd name="connsiteY1300" fmla="*/ 2864646 h 6713342"/>
              <a:gd name="connsiteX1301" fmla="*/ 7710118 w 11799394"/>
              <a:gd name="connsiteY1301" fmla="*/ 2864061 h 6713342"/>
              <a:gd name="connsiteX1302" fmla="*/ 7749774 w 11799394"/>
              <a:gd name="connsiteY1302" fmla="*/ 2768060 h 6713342"/>
              <a:gd name="connsiteX1303" fmla="*/ 7747271 w 11799394"/>
              <a:gd name="connsiteY1303" fmla="*/ 2764324 h 6713342"/>
              <a:gd name="connsiteX1304" fmla="*/ 3564001 w 11799394"/>
              <a:gd name="connsiteY1304" fmla="*/ 2268396 h 6713342"/>
              <a:gd name="connsiteX1305" fmla="*/ 3564001 w 11799394"/>
              <a:gd name="connsiteY1305" fmla="*/ 2268396 h 6713342"/>
              <a:gd name="connsiteX1306" fmla="*/ 3256668 w 11799394"/>
              <a:gd name="connsiteY1306" fmla="*/ 2268396 h 6713342"/>
              <a:gd name="connsiteX1307" fmla="*/ 2967345 w 11799394"/>
              <a:gd name="connsiteY1307" fmla="*/ 2448322 h 6713342"/>
              <a:gd name="connsiteX1308" fmla="*/ 2906628 w 11799394"/>
              <a:gd name="connsiteY1308" fmla="*/ 2607339 h 6713342"/>
              <a:gd name="connsiteX1309" fmla="*/ 2921969 w 11799394"/>
              <a:gd name="connsiteY1309" fmla="*/ 2628998 h 6713342"/>
              <a:gd name="connsiteX1310" fmla="*/ 3234272 w 11799394"/>
              <a:gd name="connsiteY1310" fmla="*/ 2628998 h 6713342"/>
              <a:gd name="connsiteX1311" fmla="*/ 3524358 w 11799394"/>
              <a:gd name="connsiteY1311" fmla="*/ 2431964 h 6713342"/>
              <a:gd name="connsiteX1312" fmla="*/ 3581630 w 11799394"/>
              <a:gd name="connsiteY1312" fmla="*/ 2293282 h 6713342"/>
              <a:gd name="connsiteX1313" fmla="*/ 3564001 w 11799394"/>
              <a:gd name="connsiteY1313" fmla="*/ 2268396 h 6713342"/>
              <a:gd name="connsiteX1314" fmla="*/ 7335154 w 11799394"/>
              <a:gd name="connsiteY1314" fmla="*/ 3354129 h 6713342"/>
              <a:gd name="connsiteX1315" fmla="*/ 7274437 w 11799394"/>
              <a:gd name="connsiteY1315" fmla="*/ 3513147 h 6713342"/>
              <a:gd name="connsiteX1316" fmla="*/ 7289778 w 11799394"/>
              <a:gd name="connsiteY1316" fmla="*/ 3534793 h 6713342"/>
              <a:gd name="connsiteX1317" fmla="*/ 7602081 w 11799394"/>
              <a:gd name="connsiteY1317" fmla="*/ 3534793 h 6713342"/>
              <a:gd name="connsiteX1318" fmla="*/ 7892167 w 11799394"/>
              <a:gd name="connsiteY1318" fmla="*/ 3337759 h 6713342"/>
              <a:gd name="connsiteX1319" fmla="*/ 7949439 w 11799394"/>
              <a:gd name="connsiteY1319" fmla="*/ 3199090 h 6713342"/>
              <a:gd name="connsiteX1320" fmla="*/ 7931810 w 11799394"/>
              <a:gd name="connsiteY1320" fmla="*/ 3174203 h 6713342"/>
              <a:gd name="connsiteX1321" fmla="*/ 7624477 w 11799394"/>
              <a:gd name="connsiteY1321" fmla="*/ 3174203 h 6713342"/>
              <a:gd name="connsiteX1322" fmla="*/ 7335154 w 11799394"/>
              <a:gd name="connsiteY1322" fmla="*/ 3354117 h 6713342"/>
              <a:gd name="connsiteX1323" fmla="*/ 2453228 w 11799394"/>
              <a:gd name="connsiteY1323" fmla="*/ 3078724 h 6713342"/>
              <a:gd name="connsiteX1324" fmla="*/ 2765531 w 11799394"/>
              <a:gd name="connsiteY1324" fmla="*/ 3078724 h 6713342"/>
              <a:gd name="connsiteX1325" fmla="*/ 3055630 w 11799394"/>
              <a:gd name="connsiteY1325" fmla="*/ 2881703 h 6713342"/>
              <a:gd name="connsiteX1326" fmla="*/ 3112902 w 11799394"/>
              <a:gd name="connsiteY1326" fmla="*/ 2743009 h 6713342"/>
              <a:gd name="connsiteX1327" fmla="*/ 3095273 w 11799394"/>
              <a:gd name="connsiteY1327" fmla="*/ 2718135 h 6713342"/>
              <a:gd name="connsiteX1328" fmla="*/ 2787927 w 11799394"/>
              <a:gd name="connsiteY1328" fmla="*/ 2718135 h 6713342"/>
              <a:gd name="connsiteX1329" fmla="*/ 2498616 w 11799394"/>
              <a:gd name="connsiteY1329" fmla="*/ 2898061 h 6713342"/>
              <a:gd name="connsiteX1330" fmla="*/ 2437887 w 11799394"/>
              <a:gd name="connsiteY1330" fmla="*/ 3057066 h 6713342"/>
              <a:gd name="connsiteX1331" fmla="*/ 2453228 w 11799394"/>
              <a:gd name="connsiteY1331" fmla="*/ 3078724 h 6713342"/>
              <a:gd name="connsiteX1332" fmla="*/ 184335 w 11799394"/>
              <a:gd name="connsiteY1332" fmla="*/ 4249896 h 6713342"/>
              <a:gd name="connsiteX1333" fmla="*/ 241611 w 11799394"/>
              <a:gd name="connsiteY1333" fmla="*/ 4111215 h 6713342"/>
              <a:gd name="connsiteX1334" fmla="*/ 223980 w 11799394"/>
              <a:gd name="connsiteY1334" fmla="*/ 4086341 h 6713342"/>
              <a:gd name="connsiteX1335" fmla="*/ 56 w 11799394"/>
              <a:gd name="connsiteY1335" fmla="*/ 4086341 h 6713342"/>
              <a:gd name="connsiteX1336" fmla="*/ 50 w 11799394"/>
              <a:gd name="connsiteY1336" fmla="*/ 4428843 h 6713342"/>
              <a:gd name="connsiteX1337" fmla="*/ 184335 w 11799394"/>
              <a:gd name="connsiteY1337" fmla="*/ 4249896 h 6713342"/>
              <a:gd name="connsiteX1338" fmla="*/ 10618843 w 11799394"/>
              <a:gd name="connsiteY1338" fmla="*/ 2628998 h 6713342"/>
              <a:gd name="connsiteX1339" fmla="*/ 10306552 w 11799394"/>
              <a:gd name="connsiteY1339" fmla="*/ 2628998 h 6713342"/>
              <a:gd name="connsiteX1340" fmla="*/ 10291211 w 11799394"/>
              <a:gd name="connsiteY1340" fmla="*/ 2607339 h 6713342"/>
              <a:gd name="connsiteX1341" fmla="*/ 10351928 w 11799394"/>
              <a:gd name="connsiteY1341" fmla="*/ 2448322 h 6713342"/>
              <a:gd name="connsiteX1342" fmla="*/ 10641239 w 11799394"/>
              <a:gd name="connsiteY1342" fmla="*/ 2268396 h 6713342"/>
              <a:gd name="connsiteX1343" fmla="*/ 10948584 w 11799394"/>
              <a:gd name="connsiteY1343" fmla="*/ 2268396 h 6713342"/>
              <a:gd name="connsiteX1344" fmla="*/ 10966214 w 11799394"/>
              <a:gd name="connsiteY1344" fmla="*/ 2293282 h 6713342"/>
              <a:gd name="connsiteX1345" fmla="*/ 10908942 w 11799394"/>
              <a:gd name="connsiteY1345" fmla="*/ 2431964 h 6713342"/>
              <a:gd name="connsiteX1346" fmla="*/ 10618855 w 11799394"/>
              <a:gd name="connsiteY1346" fmla="*/ 2628998 h 6713342"/>
              <a:gd name="connsiteX1347" fmla="*/ 10865790 w 11799394"/>
              <a:gd name="connsiteY1347" fmla="*/ 2415491 h 6713342"/>
              <a:gd name="connsiteX1348" fmla="*/ 10866006 w 11799394"/>
              <a:gd name="connsiteY1348" fmla="*/ 2414907 h 6713342"/>
              <a:gd name="connsiteX1349" fmla="*/ 10866235 w 11799394"/>
              <a:gd name="connsiteY1349" fmla="*/ 2414335 h 6713342"/>
              <a:gd name="connsiteX1350" fmla="*/ 10905904 w 11799394"/>
              <a:gd name="connsiteY1350" fmla="*/ 2318321 h 6713342"/>
              <a:gd name="connsiteX1351" fmla="*/ 10903400 w 11799394"/>
              <a:gd name="connsiteY1351" fmla="*/ 2314585 h 6713342"/>
              <a:gd name="connsiteX1352" fmla="*/ 10641239 w 11799394"/>
              <a:gd name="connsiteY1352" fmla="*/ 2314585 h 6713342"/>
              <a:gd name="connsiteX1353" fmla="*/ 10395079 w 11799394"/>
              <a:gd name="connsiteY1353" fmla="*/ 2464794 h 6713342"/>
              <a:gd name="connsiteX1354" fmla="*/ 10351432 w 11799394"/>
              <a:gd name="connsiteY1354" fmla="*/ 2579136 h 6713342"/>
              <a:gd name="connsiteX1355" fmla="*/ 10353949 w 11799394"/>
              <a:gd name="connsiteY1355" fmla="*/ 2582796 h 6713342"/>
              <a:gd name="connsiteX1356" fmla="*/ 10618843 w 11799394"/>
              <a:gd name="connsiteY1356" fmla="*/ 2582796 h 6713342"/>
              <a:gd name="connsiteX1357" fmla="*/ 10865790 w 11799394"/>
              <a:gd name="connsiteY1357" fmla="*/ 2415491 h 6713342"/>
              <a:gd name="connsiteX1358" fmla="*/ 10285377 w 11799394"/>
              <a:gd name="connsiteY1358" fmla="*/ 3534793 h 6713342"/>
              <a:gd name="connsiteX1359" fmla="*/ 9973074 w 11799394"/>
              <a:gd name="connsiteY1359" fmla="*/ 3534793 h 6713342"/>
              <a:gd name="connsiteX1360" fmla="*/ 9957733 w 11799394"/>
              <a:gd name="connsiteY1360" fmla="*/ 3513135 h 6713342"/>
              <a:gd name="connsiteX1361" fmla="*/ 10018462 w 11799394"/>
              <a:gd name="connsiteY1361" fmla="*/ 3354117 h 6713342"/>
              <a:gd name="connsiteX1362" fmla="*/ 10307773 w 11799394"/>
              <a:gd name="connsiteY1362" fmla="*/ 3174203 h 6713342"/>
              <a:gd name="connsiteX1363" fmla="*/ 10615119 w 11799394"/>
              <a:gd name="connsiteY1363" fmla="*/ 3174203 h 6713342"/>
              <a:gd name="connsiteX1364" fmla="*/ 10615119 w 11799394"/>
              <a:gd name="connsiteY1364" fmla="*/ 3174203 h 6713342"/>
              <a:gd name="connsiteX1365" fmla="*/ 10632748 w 11799394"/>
              <a:gd name="connsiteY1365" fmla="*/ 3199077 h 6713342"/>
              <a:gd name="connsiteX1366" fmla="*/ 10575476 w 11799394"/>
              <a:gd name="connsiteY1366" fmla="*/ 3337759 h 6713342"/>
              <a:gd name="connsiteX1367" fmla="*/ 10285377 w 11799394"/>
              <a:gd name="connsiteY1367" fmla="*/ 3534793 h 6713342"/>
              <a:gd name="connsiteX1368" fmla="*/ 10532312 w 11799394"/>
              <a:gd name="connsiteY1368" fmla="*/ 3321286 h 6713342"/>
              <a:gd name="connsiteX1369" fmla="*/ 10532541 w 11799394"/>
              <a:gd name="connsiteY1369" fmla="*/ 3320701 h 6713342"/>
              <a:gd name="connsiteX1370" fmla="*/ 10532769 w 11799394"/>
              <a:gd name="connsiteY1370" fmla="*/ 3320130 h 6713342"/>
              <a:gd name="connsiteX1371" fmla="*/ 10572425 w 11799394"/>
              <a:gd name="connsiteY1371" fmla="*/ 3224129 h 6713342"/>
              <a:gd name="connsiteX1372" fmla="*/ 10569921 w 11799394"/>
              <a:gd name="connsiteY1372" fmla="*/ 3220392 h 6713342"/>
              <a:gd name="connsiteX1373" fmla="*/ 10307773 w 11799394"/>
              <a:gd name="connsiteY1373" fmla="*/ 3220392 h 6713342"/>
              <a:gd name="connsiteX1374" fmla="*/ 10061613 w 11799394"/>
              <a:gd name="connsiteY1374" fmla="*/ 3370602 h 6713342"/>
              <a:gd name="connsiteX1375" fmla="*/ 10017954 w 11799394"/>
              <a:gd name="connsiteY1375" fmla="*/ 3484931 h 6713342"/>
              <a:gd name="connsiteX1376" fmla="*/ 10020484 w 11799394"/>
              <a:gd name="connsiteY1376" fmla="*/ 3488604 h 6713342"/>
              <a:gd name="connsiteX1377" fmla="*/ 10285377 w 11799394"/>
              <a:gd name="connsiteY1377" fmla="*/ 3488604 h 6713342"/>
              <a:gd name="connsiteX1378" fmla="*/ 10532312 w 11799394"/>
              <a:gd name="connsiteY1378" fmla="*/ 3321286 h 6713342"/>
              <a:gd name="connsiteX1379" fmla="*/ 9795715 w 11799394"/>
              <a:gd name="connsiteY1379" fmla="*/ 4902999 h 6713342"/>
              <a:gd name="connsiteX1380" fmla="*/ 10108018 w 11799394"/>
              <a:gd name="connsiteY1380" fmla="*/ 4902999 h 6713342"/>
              <a:gd name="connsiteX1381" fmla="*/ 10398104 w 11799394"/>
              <a:gd name="connsiteY1381" fmla="*/ 4705965 h 6713342"/>
              <a:gd name="connsiteX1382" fmla="*/ 10455389 w 11799394"/>
              <a:gd name="connsiteY1382" fmla="*/ 4567296 h 6713342"/>
              <a:gd name="connsiteX1383" fmla="*/ 10437748 w 11799394"/>
              <a:gd name="connsiteY1383" fmla="*/ 4542409 h 6713342"/>
              <a:gd name="connsiteX1384" fmla="*/ 10437748 w 11799394"/>
              <a:gd name="connsiteY1384" fmla="*/ 4542409 h 6713342"/>
              <a:gd name="connsiteX1385" fmla="*/ 10130414 w 11799394"/>
              <a:gd name="connsiteY1385" fmla="*/ 4542409 h 6713342"/>
              <a:gd name="connsiteX1386" fmla="*/ 9841103 w 11799394"/>
              <a:gd name="connsiteY1386" fmla="*/ 4722323 h 6713342"/>
              <a:gd name="connsiteX1387" fmla="*/ 9780374 w 11799394"/>
              <a:gd name="connsiteY1387" fmla="*/ 4881341 h 6713342"/>
              <a:gd name="connsiteX1388" fmla="*/ 9795715 w 11799394"/>
              <a:gd name="connsiteY1388" fmla="*/ 4902999 h 6713342"/>
              <a:gd name="connsiteX1389" fmla="*/ 1869269 w 11799394"/>
              <a:gd name="connsiteY1389" fmla="*/ 905799 h 6713342"/>
              <a:gd name="connsiteX1390" fmla="*/ 1869256 w 11799394"/>
              <a:gd name="connsiteY1390" fmla="*/ 905799 h 6713342"/>
              <a:gd name="connsiteX1391" fmla="*/ 1561923 w 11799394"/>
              <a:gd name="connsiteY1391" fmla="*/ 905800 h 6713342"/>
              <a:gd name="connsiteX1392" fmla="*/ 1272600 w 11799394"/>
              <a:gd name="connsiteY1392" fmla="*/ 1085721 h 6713342"/>
              <a:gd name="connsiteX1393" fmla="*/ 1211885 w 11799394"/>
              <a:gd name="connsiteY1393" fmla="*/ 1244739 h 6713342"/>
              <a:gd name="connsiteX1394" fmla="*/ 1227227 w 11799394"/>
              <a:gd name="connsiteY1394" fmla="*/ 1266393 h 6713342"/>
              <a:gd name="connsiteX1395" fmla="*/ 1539540 w 11799394"/>
              <a:gd name="connsiteY1395" fmla="*/ 1266393 h 6713342"/>
              <a:gd name="connsiteX1396" fmla="*/ 1829626 w 11799394"/>
              <a:gd name="connsiteY1396" fmla="*/ 1069363 h 6713342"/>
              <a:gd name="connsiteX1397" fmla="*/ 1886898 w 11799394"/>
              <a:gd name="connsiteY1397" fmla="*/ 930682 h 6713342"/>
              <a:gd name="connsiteX1398" fmla="*/ 1869269 w 11799394"/>
              <a:gd name="connsiteY1398" fmla="*/ 905797 h 6713342"/>
              <a:gd name="connsiteX1399" fmla="*/ 11069548 w 11799394"/>
              <a:gd name="connsiteY1399" fmla="*/ 619630 h 6713342"/>
              <a:gd name="connsiteX1400" fmla="*/ 11126820 w 11799394"/>
              <a:gd name="connsiteY1400" fmla="*/ 480948 h 6713342"/>
              <a:gd name="connsiteX1401" fmla="*/ 11109191 w 11799394"/>
              <a:gd name="connsiteY1401" fmla="*/ 456067 h 6713342"/>
              <a:gd name="connsiteX1402" fmla="*/ 10801845 w 11799394"/>
              <a:gd name="connsiteY1402" fmla="*/ 456067 h 6713342"/>
              <a:gd name="connsiteX1403" fmla="*/ 10512534 w 11799394"/>
              <a:gd name="connsiteY1403" fmla="*/ 635987 h 6713342"/>
              <a:gd name="connsiteX1404" fmla="*/ 10451805 w 11799394"/>
              <a:gd name="connsiteY1404" fmla="*/ 795005 h 6713342"/>
              <a:gd name="connsiteX1405" fmla="*/ 10467146 w 11799394"/>
              <a:gd name="connsiteY1405" fmla="*/ 816662 h 6713342"/>
              <a:gd name="connsiteX1406" fmla="*/ 10779449 w 11799394"/>
              <a:gd name="connsiteY1406" fmla="*/ 816662 h 6713342"/>
              <a:gd name="connsiteX1407" fmla="*/ 11069535 w 11799394"/>
              <a:gd name="connsiteY1407" fmla="*/ 619632 h 6713342"/>
              <a:gd name="connsiteX1408" fmla="*/ 10060152 w 11799394"/>
              <a:gd name="connsiteY1408" fmla="*/ 3787498 h 6713342"/>
              <a:gd name="connsiteX1409" fmla="*/ 10117424 w 11799394"/>
              <a:gd name="connsiteY1409" fmla="*/ 3648816 h 6713342"/>
              <a:gd name="connsiteX1410" fmla="*/ 10099795 w 11799394"/>
              <a:gd name="connsiteY1410" fmla="*/ 3623929 h 6713342"/>
              <a:gd name="connsiteX1411" fmla="*/ 9792449 w 11799394"/>
              <a:gd name="connsiteY1411" fmla="*/ 3623929 h 6713342"/>
              <a:gd name="connsiteX1412" fmla="*/ 9503139 w 11799394"/>
              <a:gd name="connsiteY1412" fmla="*/ 3803856 h 6713342"/>
              <a:gd name="connsiteX1413" fmla="*/ 9442421 w 11799394"/>
              <a:gd name="connsiteY1413" fmla="*/ 3962874 h 6713342"/>
              <a:gd name="connsiteX1414" fmla="*/ 9457763 w 11799394"/>
              <a:gd name="connsiteY1414" fmla="*/ 3984532 h 6713342"/>
              <a:gd name="connsiteX1415" fmla="*/ 9770066 w 11799394"/>
              <a:gd name="connsiteY1415" fmla="*/ 3984532 h 6713342"/>
              <a:gd name="connsiteX1416" fmla="*/ 10060152 w 11799394"/>
              <a:gd name="connsiteY1416" fmla="*/ 3787498 h 6713342"/>
              <a:gd name="connsiteX1417" fmla="*/ 9059335 w 11799394"/>
              <a:gd name="connsiteY1417" fmla="*/ 4705965 h 6713342"/>
              <a:gd name="connsiteX1418" fmla="*/ 9116608 w 11799394"/>
              <a:gd name="connsiteY1418" fmla="*/ 4567296 h 6713342"/>
              <a:gd name="connsiteX1419" fmla="*/ 9098978 w 11799394"/>
              <a:gd name="connsiteY1419" fmla="*/ 4542409 h 6713342"/>
              <a:gd name="connsiteX1420" fmla="*/ 9098978 w 11799394"/>
              <a:gd name="connsiteY1420" fmla="*/ 4542409 h 6713342"/>
              <a:gd name="connsiteX1421" fmla="*/ 8791632 w 11799394"/>
              <a:gd name="connsiteY1421" fmla="*/ 4542409 h 6713342"/>
              <a:gd name="connsiteX1422" fmla="*/ 8502322 w 11799394"/>
              <a:gd name="connsiteY1422" fmla="*/ 4722323 h 6713342"/>
              <a:gd name="connsiteX1423" fmla="*/ 8441605 w 11799394"/>
              <a:gd name="connsiteY1423" fmla="*/ 4881341 h 6713342"/>
              <a:gd name="connsiteX1424" fmla="*/ 8456946 w 11799394"/>
              <a:gd name="connsiteY1424" fmla="*/ 4902999 h 6713342"/>
              <a:gd name="connsiteX1425" fmla="*/ 8769237 w 11799394"/>
              <a:gd name="connsiteY1425" fmla="*/ 4902999 h 6713342"/>
              <a:gd name="connsiteX1426" fmla="*/ 9059335 w 11799394"/>
              <a:gd name="connsiteY1426" fmla="*/ 4705978 h 6713342"/>
              <a:gd name="connsiteX1427" fmla="*/ 9301325 w 11799394"/>
              <a:gd name="connsiteY1427" fmla="*/ 4446930 h 6713342"/>
              <a:gd name="connsiteX1428" fmla="*/ 8989022 w 11799394"/>
              <a:gd name="connsiteY1428" fmla="*/ 4446930 h 6713342"/>
              <a:gd name="connsiteX1429" fmla="*/ 8973681 w 11799394"/>
              <a:gd name="connsiteY1429" fmla="*/ 4425272 h 6713342"/>
              <a:gd name="connsiteX1430" fmla="*/ 9034398 w 11799394"/>
              <a:gd name="connsiteY1430" fmla="*/ 4266254 h 6713342"/>
              <a:gd name="connsiteX1431" fmla="*/ 9323721 w 11799394"/>
              <a:gd name="connsiteY1431" fmla="*/ 4086341 h 6713342"/>
              <a:gd name="connsiteX1432" fmla="*/ 9631054 w 11799394"/>
              <a:gd name="connsiteY1432" fmla="*/ 4086341 h 6713342"/>
              <a:gd name="connsiteX1433" fmla="*/ 9648696 w 11799394"/>
              <a:gd name="connsiteY1433" fmla="*/ 4111215 h 6713342"/>
              <a:gd name="connsiteX1434" fmla="*/ 9591411 w 11799394"/>
              <a:gd name="connsiteY1434" fmla="*/ 4249896 h 6713342"/>
              <a:gd name="connsiteX1435" fmla="*/ 9301325 w 11799394"/>
              <a:gd name="connsiteY1435" fmla="*/ 4446930 h 6713342"/>
              <a:gd name="connsiteX1436" fmla="*/ 9036418 w 11799394"/>
              <a:gd name="connsiteY1436" fmla="*/ 4400741 h 6713342"/>
              <a:gd name="connsiteX1437" fmla="*/ 9301325 w 11799394"/>
              <a:gd name="connsiteY1437" fmla="*/ 4400741 h 6713342"/>
              <a:gd name="connsiteX1438" fmla="*/ 9548260 w 11799394"/>
              <a:gd name="connsiteY1438" fmla="*/ 4233423 h 6713342"/>
              <a:gd name="connsiteX1439" fmla="*/ 9548476 w 11799394"/>
              <a:gd name="connsiteY1439" fmla="*/ 4232839 h 6713342"/>
              <a:gd name="connsiteX1440" fmla="*/ 9548718 w 11799394"/>
              <a:gd name="connsiteY1440" fmla="*/ 4232267 h 6713342"/>
              <a:gd name="connsiteX1441" fmla="*/ 9588360 w 11799394"/>
              <a:gd name="connsiteY1441" fmla="*/ 4136267 h 6713342"/>
              <a:gd name="connsiteX1442" fmla="*/ 9585869 w 11799394"/>
              <a:gd name="connsiteY1442" fmla="*/ 4132530 h 6713342"/>
              <a:gd name="connsiteX1443" fmla="*/ 9323721 w 11799394"/>
              <a:gd name="connsiteY1443" fmla="*/ 4132530 h 6713342"/>
              <a:gd name="connsiteX1444" fmla="*/ 9077549 w 11799394"/>
              <a:gd name="connsiteY1444" fmla="*/ 4282739 h 6713342"/>
              <a:gd name="connsiteX1445" fmla="*/ 9033889 w 11799394"/>
              <a:gd name="connsiteY1445" fmla="*/ 4397068 h 6713342"/>
              <a:gd name="connsiteX1446" fmla="*/ 9036418 w 11799394"/>
              <a:gd name="connsiteY1446" fmla="*/ 4400741 h 6713342"/>
              <a:gd name="connsiteX1447" fmla="*/ 8959623 w 11799394"/>
              <a:gd name="connsiteY1447" fmla="*/ 0 h 6713342"/>
              <a:gd name="connsiteX1448" fmla="*/ 8652277 w 11799394"/>
              <a:gd name="connsiteY1448" fmla="*/ 0 h 6713342"/>
              <a:gd name="connsiteX1449" fmla="*/ 8362967 w 11799394"/>
              <a:gd name="connsiteY1449" fmla="*/ 179924 h 6713342"/>
              <a:gd name="connsiteX1450" fmla="*/ 8302250 w 11799394"/>
              <a:gd name="connsiteY1450" fmla="*/ 338937 h 6713342"/>
              <a:gd name="connsiteX1451" fmla="*/ 8317591 w 11799394"/>
              <a:gd name="connsiteY1451" fmla="*/ 360594 h 6713342"/>
              <a:gd name="connsiteX1452" fmla="*/ 8629894 w 11799394"/>
              <a:gd name="connsiteY1452" fmla="*/ 360594 h 6713342"/>
              <a:gd name="connsiteX1453" fmla="*/ 8919980 w 11799394"/>
              <a:gd name="connsiteY1453" fmla="*/ 163564 h 6713342"/>
              <a:gd name="connsiteX1454" fmla="*/ 8977253 w 11799394"/>
              <a:gd name="connsiteY1454" fmla="*/ 24882 h 6713342"/>
              <a:gd name="connsiteX1455" fmla="*/ 8959623 w 11799394"/>
              <a:gd name="connsiteY1455" fmla="*/ 1 h 6713342"/>
              <a:gd name="connsiteX1456" fmla="*/ 6276327 w 11799394"/>
              <a:gd name="connsiteY1456" fmla="*/ 0 h 6713342"/>
              <a:gd name="connsiteX1457" fmla="*/ 5968981 w 11799394"/>
              <a:gd name="connsiteY1457" fmla="*/ 0 h 6713342"/>
              <a:gd name="connsiteX1458" fmla="*/ 5679671 w 11799394"/>
              <a:gd name="connsiteY1458" fmla="*/ 179924 h 6713342"/>
              <a:gd name="connsiteX1459" fmla="*/ 5618954 w 11799394"/>
              <a:gd name="connsiteY1459" fmla="*/ 338937 h 6713342"/>
              <a:gd name="connsiteX1460" fmla="*/ 5634295 w 11799394"/>
              <a:gd name="connsiteY1460" fmla="*/ 360594 h 6713342"/>
              <a:gd name="connsiteX1461" fmla="*/ 5946586 w 11799394"/>
              <a:gd name="connsiteY1461" fmla="*/ 360594 h 6713342"/>
              <a:gd name="connsiteX1462" fmla="*/ 6236684 w 11799394"/>
              <a:gd name="connsiteY1462" fmla="*/ 163564 h 6713342"/>
              <a:gd name="connsiteX1463" fmla="*/ 6293956 w 11799394"/>
              <a:gd name="connsiteY1463" fmla="*/ 24882 h 6713342"/>
              <a:gd name="connsiteX1464" fmla="*/ 6276327 w 11799394"/>
              <a:gd name="connsiteY1464" fmla="*/ 1 h 6713342"/>
              <a:gd name="connsiteX1465" fmla="*/ 6943666 w 11799394"/>
              <a:gd name="connsiteY1465" fmla="*/ 0 h 6713342"/>
              <a:gd name="connsiteX1466" fmla="*/ 6636332 w 11799394"/>
              <a:gd name="connsiteY1466" fmla="*/ 0 h 6713342"/>
              <a:gd name="connsiteX1467" fmla="*/ 6347009 w 11799394"/>
              <a:gd name="connsiteY1467" fmla="*/ 179924 h 6713342"/>
              <a:gd name="connsiteX1468" fmla="*/ 6286292 w 11799394"/>
              <a:gd name="connsiteY1468" fmla="*/ 338937 h 6713342"/>
              <a:gd name="connsiteX1469" fmla="*/ 6301633 w 11799394"/>
              <a:gd name="connsiteY1469" fmla="*/ 360594 h 6713342"/>
              <a:gd name="connsiteX1470" fmla="*/ 6613936 w 11799394"/>
              <a:gd name="connsiteY1470" fmla="*/ 360594 h 6713342"/>
              <a:gd name="connsiteX1471" fmla="*/ 6904022 w 11799394"/>
              <a:gd name="connsiteY1471" fmla="*/ 163564 h 6713342"/>
              <a:gd name="connsiteX1472" fmla="*/ 6961295 w 11799394"/>
              <a:gd name="connsiteY1472" fmla="*/ 24882 h 6713342"/>
              <a:gd name="connsiteX1473" fmla="*/ 6943666 w 11799394"/>
              <a:gd name="connsiteY1473" fmla="*/ 1 h 6713342"/>
              <a:gd name="connsiteX1474" fmla="*/ 4933453 w 11799394"/>
              <a:gd name="connsiteY1474" fmla="*/ 0 h 6713342"/>
              <a:gd name="connsiteX1475" fmla="*/ 4626119 w 11799394"/>
              <a:gd name="connsiteY1475" fmla="*/ 0 h 6713342"/>
              <a:gd name="connsiteX1476" fmla="*/ 4336809 w 11799394"/>
              <a:gd name="connsiteY1476" fmla="*/ 179924 h 6713342"/>
              <a:gd name="connsiteX1477" fmla="*/ 4276080 w 11799394"/>
              <a:gd name="connsiteY1477" fmla="*/ 338937 h 6713342"/>
              <a:gd name="connsiteX1478" fmla="*/ 4291421 w 11799394"/>
              <a:gd name="connsiteY1478" fmla="*/ 360594 h 6713342"/>
              <a:gd name="connsiteX1479" fmla="*/ 4603737 w 11799394"/>
              <a:gd name="connsiteY1479" fmla="*/ 360594 h 6713342"/>
              <a:gd name="connsiteX1480" fmla="*/ 4893810 w 11799394"/>
              <a:gd name="connsiteY1480" fmla="*/ 163564 h 6713342"/>
              <a:gd name="connsiteX1481" fmla="*/ 4951095 w 11799394"/>
              <a:gd name="connsiteY1481" fmla="*/ 24882 h 6713342"/>
              <a:gd name="connsiteX1482" fmla="*/ 4933453 w 11799394"/>
              <a:gd name="connsiteY1482" fmla="*/ 1 h 6713342"/>
              <a:gd name="connsiteX1483" fmla="*/ 9922436 w 11799394"/>
              <a:gd name="connsiteY1483" fmla="*/ 905799 h 6713342"/>
              <a:gd name="connsiteX1484" fmla="*/ 9922436 w 11799394"/>
              <a:gd name="connsiteY1484" fmla="*/ 905799 h 6713342"/>
              <a:gd name="connsiteX1485" fmla="*/ 9615090 w 11799394"/>
              <a:gd name="connsiteY1485" fmla="*/ 905800 h 6713342"/>
              <a:gd name="connsiteX1486" fmla="*/ 9325780 w 11799394"/>
              <a:gd name="connsiteY1486" fmla="*/ 1085721 h 6713342"/>
              <a:gd name="connsiteX1487" fmla="*/ 9265063 w 11799394"/>
              <a:gd name="connsiteY1487" fmla="*/ 1244739 h 6713342"/>
              <a:gd name="connsiteX1488" fmla="*/ 9280404 w 11799394"/>
              <a:gd name="connsiteY1488" fmla="*/ 1266393 h 6713342"/>
              <a:gd name="connsiteX1489" fmla="*/ 9592708 w 11799394"/>
              <a:gd name="connsiteY1489" fmla="*/ 1266393 h 6713342"/>
              <a:gd name="connsiteX1490" fmla="*/ 9882793 w 11799394"/>
              <a:gd name="connsiteY1490" fmla="*/ 1069363 h 6713342"/>
              <a:gd name="connsiteX1491" fmla="*/ 9940066 w 11799394"/>
              <a:gd name="connsiteY1491" fmla="*/ 930682 h 6713342"/>
              <a:gd name="connsiteX1492" fmla="*/ 9922436 w 11799394"/>
              <a:gd name="connsiteY1492" fmla="*/ 905797 h 6713342"/>
              <a:gd name="connsiteX1493" fmla="*/ 10286521 w 11799394"/>
              <a:gd name="connsiteY1493" fmla="*/ 905800 h 6713342"/>
              <a:gd name="connsiteX1494" fmla="*/ 10593868 w 11799394"/>
              <a:gd name="connsiteY1494" fmla="*/ 905800 h 6713342"/>
              <a:gd name="connsiteX1495" fmla="*/ 10611496 w 11799394"/>
              <a:gd name="connsiteY1495" fmla="*/ 930684 h 6713342"/>
              <a:gd name="connsiteX1496" fmla="*/ 10554224 w 11799394"/>
              <a:gd name="connsiteY1496" fmla="*/ 1069367 h 6713342"/>
              <a:gd name="connsiteX1497" fmla="*/ 10264139 w 11799394"/>
              <a:gd name="connsiteY1497" fmla="*/ 1266395 h 6713342"/>
              <a:gd name="connsiteX1498" fmla="*/ 9951836 w 11799394"/>
              <a:gd name="connsiteY1498" fmla="*/ 1266395 h 6713342"/>
              <a:gd name="connsiteX1499" fmla="*/ 9936494 w 11799394"/>
              <a:gd name="connsiteY1499" fmla="*/ 1244741 h 6713342"/>
              <a:gd name="connsiteX1500" fmla="*/ 9997210 w 11799394"/>
              <a:gd name="connsiteY1500" fmla="*/ 1085724 h 6713342"/>
              <a:gd name="connsiteX1501" fmla="*/ 10286533 w 11799394"/>
              <a:gd name="connsiteY1501" fmla="*/ 905800 h 6713342"/>
              <a:gd name="connsiteX1502" fmla="*/ 10548682 w 11799394"/>
              <a:gd name="connsiteY1502" fmla="*/ 951993 h 6713342"/>
              <a:gd name="connsiteX1503" fmla="*/ 10286521 w 11799394"/>
              <a:gd name="connsiteY1503" fmla="*/ 951993 h 6713342"/>
              <a:gd name="connsiteX1504" fmla="*/ 10040362 w 11799394"/>
              <a:gd name="connsiteY1504" fmla="*/ 1102201 h 6713342"/>
              <a:gd name="connsiteX1505" fmla="*/ 9996702 w 11799394"/>
              <a:gd name="connsiteY1505" fmla="*/ 1216535 h 6713342"/>
              <a:gd name="connsiteX1506" fmla="*/ 9999231 w 11799394"/>
              <a:gd name="connsiteY1506" fmla="*/ 1220204 h 6713342"/>
              <a:gd name="connsiteX1507" fmla="*/ 10264139 w 11799394"/>
              <a:gd name="connsiteY1507" fmla="*/ 1220204 h 6713342"/>
              <a:gd name="connsiteX1508" fmla="*/ 10511060 w 11799394"/>
              <a:gd name="connsiteY1508" fmla="*/ 1052890 h 6713342"/>
              <a:gd name="connsiteX1509" fmla="*/ 10511289 w 11799394"/>
              <a:gd name="connsiteY1509" fmla="*/ 1052308 h 6713342"/>
              <a:gd name="connsiteX1510" fmla="*/ 10511530 w 11799394"/>
              <a:gd name="connsiteY1510" fmla="*/ 1051733 h 6713342"/>
              <a:gd name="connsiteX1511" fmla="*/ 10551174 w 11799394"/>
              <a:gd name="connsiteY1511" fmla="*/ 955730 h 6713342"/>
              <a:gd name="connsiteX1512" fmla="*/ 10548682 w 11799394"/>
              <a:gd name="connsiteY1512" fmla="*/ 951994 h 6713342"/>
              <a:gd name="connsiteX1513" fmla="*/ 8286540 w 11799394"/>
              <a:gd name="connsiteY1513" fmla="*/ 0 h 6713342"/>
              <a:gd name="connsiteX1514" fmla="*/ 7979194 w 11799394"/>
              <a:gd name="connsiteY1514" fmla="*/ 0 h 6713342"/>
              <a:gd name="connsiteX1515" fmla="*/ 7689884 w 11799394"/>
              <a:gd name="connsiteY1515" fmla="*/ 179924 h 6713342"/>
              <a:gd name="connsiteX1516" fmla="*/ 7629154 w 11799394"/>
              <a:gd name="connsiteY1516" fmla="*/ 338937 h 6713342"/>
              <a:gd name="connsiteX1517" fmla="*/ 7644495 w 11799394"/>
              <a:gd name="connsiteY1517" fmla="*/ 360594 h 6713342"/>
              <a:gd name="connsiteX1518" fmla="*/ 7956799 w 11799394"/>
              <a:gd name="connsiteY1518" fmla="*/ 360594 h 6713342"/>
              <a:gd name="connsiteX1519" fmla="*/ 8246885 w 11799394"/>
              <a:gd name="connsiteY1519" fmla="*/ 163564 h 6713342"/>
              <a:gd name="connsiteX1520" fmla="*/ 8304169 w 11799394"/>
              <a:gd name="connsiteY1520" fmla="*/ 24882 h 6713342"/>
              <a:gd name="connsiteX1521" fmla="*/ 8286527 w 11799394"/>
              <a:gd name="connsiteY1521" fmla="*/ 1 h 6713342"/>
              <a:gd name="connsiteX1522" fmla="*/ 8595538 w 11799394"/>
              <a:gd name="connsiteY1522" fmla="*/ 5017022 h 6713342"/>
              <a:gd name="connsiteX1523" fmla="*/ 8538266 w 11799394"/>
              <a:gd name="connsiteY1523" fmla="*/ 5155704 h 6713342"/>
              <a:gd name="connsiteX1524" fmla="*/ 8248181 w 11799394"/>
              <a:gd name="connsiteY1524" fmla="*/ 5352725 h 6713342"/>
              <a:gd name="connsiteX1525" fmla="*/ 7935878 w 11799394"/>
              <a:gd name="connsiteY1525" fmla="*/ 5352725 h 6713342"/>
              <a:gd name="connsiteX1526" fmla="*/ 7920536 w 11799394"/>
              <a:gd name="connsiteY1526" fmla="*/ 5331080 h 6713342"/>
              <a:gd name="connsiteX1527" fmla="*/ 7981266 w 11799394"/>
              <a:gd name="connsiteY1527" fmla="*/ 5172062 h 6713342"/>
              <a:gd name="connsiteX1528" fmla="*/ 8270577 w 11799394"/>
              <a:gd name="connsiteY1528" fmla="*/ 4992136 h 6713342"/>
              <a:gd name="connsiteX1529" fmla="*/ 8577910 w 11799394"/>
              <a:gd name="connsiteY1529" fmla="*/ 4992136 h 6713342"/>
              <a:gd name="connsiteX1530" fmla="*/ 8595552 w 11799394"/>
              <a:gd name="connsiteY1530" fmla="*/ 5017022 h 6713342"/>
              <a:gd name="connsiteX1531" fmla="*/ 8532725 w 11799394"/>
              <a:gd name="connsiteY1531" fmla="*/ 5038324 h 6713342"/>
              <a:gd name="connsiteX1532" fmla="*/ 8270577 w 11799394"/>
              <a:gd name="connsiteY1532" fmla="*/ 5038324 h 6713342"/>
              <a:gd name="connsiteX1533" fmla="*/ 8024404 w 11799394"/>
              <a:gd name="connsiteY1533" fmla="*/ 5188534 h 6713342"/>
              <a:gd name="connsiteX1534" fmla="*/ 7980758 w 11799394"/>
              <a:gd name="connsiteY1534" fmla="*/ 5302876 h 6713342"/>
              <a:gd name="connsiteX1535" fmla="*/ 7983287 w 11799394"/>
              <a:gd name="connsiteY1535" fmla="*/ 5306536 h 6713342"/>
              <a:gd name="connsiteX1536" fmla="*/ 8248181 w 11799394"/>
              <a:gd name="connsiteY1536" fmla="*/ 5306536 h 6713342"/>
              <a:gd name="connsiteX1537" fmla="*/ 8495115 w 11799394"/>
              <a:gd name="connsiteY1537" fmla="*/ 5139231 h 6713342"/>
              <a:gd name="connsiteX1538" fmla="*/ 8495331 w 11799394"/>
              <a:gd name="connsiteY1538" fmla="*/ 5138646 h 6713342"/>
              <a:gd name="connsiteX1539" fmla="*/ 8495572 w 11799394"/>
              <a:gd name="connsiteY1539" fmla="*/ 5138075 h 6713342"/>
              <a:gd name="connsiteX1540" fmla="*/ 8535228 w 11799394"/>
              <a:gd name="connsiteY1540" fmla="*/ 5042061 h 6713342"/>
              <a:gd name="connsiteX1541" fmla="*/ 8532725 w 11799394"/>
              <a:gd name="connsiteY1541" fmla="*/ 5038337 h 6713342"/>
              <a:gd name="connsiteX1542" fmla="*/ 4260776 w 11799394"/>
              <a:gd name="connsiteY1542" fmla="*/ 0 h 6713342"/>
              <a:gd name="connsiteX1543" fmla="*/ 3953430 w 11799394"/>
              <a:gd name="connsiteY1543" fmla="*/ 0 h 6713342"/>
              <a:gd name="connsiteX1544" fmla="*/ 3664120 w 11799394"/>
              <a:gd name="connsiteY1544" fmla="*/ 179924 h 6713342"/>
              <a:gd name="connsiteX1545" fmla="*/ 3603390 w 11799394"/>
              <a:gd name="connsiteY1545" fmla="*/ 338937 h 6713342"/>
              <a:gd name="connsiteX1546" fmla="*/ 3618731 w 11799394"/>
              <a:gd name="connsiteY1546" fmla="*/ 360594 h 6713342"/>
              <a:gd name="connsiteX1547" fmla="*/ 3931047 w 11799394"/>
              <a:gd name="connsiteY1547" fmla="*/ 360594 h 6713342"/>
              <a:gd name="connsiteX1548" fmla="*/ 4221121 w 11799394"/>
              <a:gd name="connsiteY1548" fmla="*/ 163564 h 6713342"/>
              <a:gd name="connsiteX1549" fmla="*/ 4278405 w 11799394"/>
              <a:gd name="connsiteY1549" fmla="*/ 24882 h 6713342"/>
              <a:gd name="connsiteX1550" fmla="*/ 4260776 w 11799394"/>
              <a:gd name="connsiteY1550" fmla="*/ 1 h 6713342"/>
              <a:gd name="connsiteX1551" fmla="*/ 1275218 w 11799394"/>
              <a:gd name="connsiteY1551" fmla="*/ 5785877 h 6713342"/>
              <a:gd name="connsiteX1552" fmla="*/ 1335935 w 11799394"/>
              <a:gd name="connsiteY1552" fmla="*/ 5626859 h 6713342"/>
              <a:gd name="connsiteX1553" fmla="*/ 1625258 w 11799394"/>
              <a:gd name="connsiteY1553" fmla="*/ 5446946 h 6713342"/>
              <a:gd name="connsiteX1554" fmla="*/ 1932591 w 11799394"/>
              <a:gd name="connsiteY1554" fmla="*/ 5446946 h 6713342"/>
              <a:gd name="connsiteX1555" fmla="*/ 1950233 w 11799394"/>
              <a:gd name="connsiteY1555" fmla="*/ 5471833 h 6713342"/>
              <a:gd name="connsiteX1556" fmla="*/ 1892948 w 11799394"/>
              <a:gd name="connsiteY1556" fmla="*/ 5610514 h 6713342"/>
              <a:gd name="connsiteX1557" fmla="*/ 1602863 w 11799394"/>
              <a:gd name="connsiteY1557" fmla="*/ 5807535 h 6713342"/>
              <a:gd name="connsiteX1558" fmla="*/ 1290559 w 11799394"/>
              <a:gd name="connsiteY1558" fmla="*/ 5807535 h 6713342"/>
              <a:gd name="connsiteX1559" fmla="*/ 1275218 w 11799394"/>
              <a:gd name="connsiteY1559" fmla="*/ 5785877 h 6713342"/>
              <a:gd name="connsiteX1560" fmla="*/ 1337968 w 11799394"/>
              <a:gd name="connsiteY1560" fmla="*/ 5761346 h 6713342"/>
              <a:gd name="connsiteX1561" fmla="*/ 1602863 w 11799394"/>
              <a:gd name="connsiteY1561" fmla="*/ 5761346 h 6713342"/>
              <a:gd name="connsiteX1562" fmla="*/ 1849797 w 11799394"/>
              <a:gd name="connsiteY1562" fmla="*/ 5594029 h 6713342"/>
              <a:gd name="connsiteX1563" fmla="*/ 1850013 w 11799394"/>
              <a:gd name="connsiteY1563" fmla="*/ 5593444 h 6713342"/>
              <a:gd name="connsiteX1564" fmla="*/ 1850255 w 11799394"/>
              <a:gd name="connsiteY1564" fmla="*/ 5592872 h 6713342"/>
              <a:gd name="connsiteX1565" fmla="*/ 1889910 w 11799394"/>
              <a:gd name="connsiteY1565" fmla="*/ 5496872 h 6713342"/>
              <a:gd name="connsiteX1566" fmla="*/ 1887406 w 11799394"/>
              <a:gd name="connsiteY1566" fmla="*/ 5493135 h 6713342"/>
              <a:gd name="connsiteX1567" fmla="*/ 1625245 w 11799394"/>
              <a:gd name="connsiteY1567" fmla="*/ 5493135 h 6713342"/>
              <a:gd name="connsiteX1568" fmla="*/ 1379099 w 11799394"/>
              <a:gd name="connsiteY1568" fmla="*/ 5643345 h 6713342"/>
              <a:gd name="connsiteX1569" fmla="*/ 1335439 w 11799394"/>
              <a:gd name="connsiteY1569" fmla="*/ 5757673 h 6713342"/>
              <a:gd name="connsiteX1570" fmla="*/ 1337956 w 11799394"/>
              <a:gd name="connsiteY1570" fmla="*/ 5761346 h 6713342"/>
              <a:gd name="connsiteX1571" fmla="*/ 2083170 w 11799394"/>
              <a:gd name="connsiteY1571" fmla="*/ 6241946 h 6713342"/>
              <a:gd name="connsiteX1572" fmla="*/ 2143899 w 11799394"/>
              <a:gd name="connsiteY1572" fmla="*/ 6082928 h 6713342"/>
              <a:gd name="connsiteX1573" fmla="*/ 2433210 w 11799394"/>
              <a:gd name="connsiteY1573" fmla="*/ 5903015 h 6713342"/>
              <a:gd name="connsiteX1574" fmla="*/ 2740556 w 11799394"/>
              <a:gd name="connsiteY1574" fmla="*/ 5903015 h 6713342"/>
              <a:gd name="connsiteX1575" fmla="*/ 2740556 w 11799394"/>
              <a:gd name="connsiteY1575" fmla="*/ 5903015 h 6713342"/>
              <a:gd name="connsiteX1576" fmla="*/ 2758185 w 11799394"/>
              <a:gd name="connsiteY1576" fmla="*/ 5927901 h 6713342"/>
              <a:gd name="connsiteX1577" fmla="*/ 2700912 w 11799394"/>
              <a:gd name="connsiteY1577" fmla="*/ 6066570 h 6713342"/>
              <a:gd name="connsiteX1578" fmla="*/ 2410814 w 11799394"/>
              <a:gd name="connsiteY1578" fmla="*/ 6263604 h 6713342"/>
              <a:gd name="connsiteX1579" fmla="*/ 2098524 w 11799394"/>
              <a:gd name="connsiteY1579" fmla="*/ 6263604 h 6713342"/>
              <a:gd name="connsiteX1580" fmla="*/ 2083170 w 11799394"/>
              <a:gd name="connsiteY1580" fmla="*/ 6241946 h 6713342"/>
              <a:gd name="connsiteX1581" fmla="*/ 2145907 w 11799394"/>
              <a:gd name="connsiteY1581" fmla="*/ 6217415 h 6713342"/>
              <a:gd name="connsiteX1582" fmla="*/ 2410814 w 11799394"/>
              <a:gd name="connsiteY1582" fmla="*/ 6217415 h 6713342"/>
              <a:gd name="connsiteX1583" fmla="*/ 2657749 w 11799394"/>
              <a:gd name="connsiteY1583" fmla="*/ 6050098 h 6713342"/>
              <a:gd name="connsiteX1584" fmla="*/ 2657977 w 11799394"/>
              <a:gd name="connsiteY1584" fmla="*/ 6049526 h 6713342"/>
              <a:gd name="connsiteX1585" fmla="*/ 2658206 w 11799394"/>
              <a:gd name="connsiteY1585" fmla="*/ 6048941 h 6713342"/>
              <a:gd name="connsiteX1586" fmla="*/ 2697862 w 11799394"/>
              <a:gd name="connsiteY1586" fmla="*/ 5952940 h 6713342"/>
              <a:gd name="connsiteX1587" fmla="*/ 2695358 w 11799394"/>
              <a:gd name="connsiteY1587" fmla="*/ 5949204 h 6713342"/>
              <a:gd name="connsiteX1588" fmla="*/ 2433210 w 11799394"/>
              <a:gd name="connsiteY1588" fmla="*/ 5949204 h 6713342"/>
              <a:gd name="connsiteX1589" fmla="*/ 2187051 w 11799394"/>
              <a:gd name="connsiteY1589" fmla="*/ 6099413 h 6713342"/>
              <a:gd name="connsiteX1590" fmla="*/ 2143391 w 11799394"/>
              <a:gd name="connsiteY1590" fmla="*/ 6213742 h 6713342"/>
              <a:gd name="connsiteX1591" fmla="*/ 2145907 w 11799394"/>
              <a:gd name="connsiteY1591" fmla="*/ 6217415 h 6713342"/>
              <a:gd name="connsiteX1592" fmla="*/ 619133 w 11799394"/>
              <a:gd name="connsiteY1592" fmla="*/ 5807535 h 6713342"/>
              <a:gd name="connsiteX1593" fmla="*/ 931440 w 11799394"/>
              <a:gd name="connsiteY1593" fmla="*/ 5807535 h 6713342"/>
              <a:gd name="connsiteX1594" fmla="*/ 1221524 w 11799394"/>
              <a:gd name="connsiteY1594" fmla="*/ 5610514 h 6713342"/>
              <a:gd name="connsiteX1595" fmla="*/ 1278802 w 11799394"/>
              <a:gd name="connsiteY1595" fmla="*/ 5471833 h 6713342"/>
              <a:gd name="connsiteX1596" fmla="*/ 1261168 w 11799394"/>
              <a:gd name="connsiteY1596" fmla="*/ 5446946 h 6713342"/>
              <a:gd name="connsiteX1597" fmla="*/ 1261174 w 11799394"/>
              <a:gd name="connsiteY1597" fmla="*/ 5446946 h 6713342"/>
              <a:gd name="connsiteX1598" fmla="*/ 953826 w 11799394"/>
              <a:gd name="connsiteY1598" fmla="*/ 5446946 h 6713342"/>
              <a:gd name="connsiteX1599" fmla="*/ 664513 w 11799394"/>
              <a:gd name="connsiteY1599" fmla="*/ 5626872 h 6713342"/>
              <a:gd name="connsiteX1600" fmla="*/ 603792 w 11799394"/>
              <a:gd name="connsiteY1600" fmla="*/ 5785890 h 6713342"/>
              <a:gd name="connsiteX1601" fmla="*/ 619133 w 11799394"/>
              <a:gd name="connsiteY1601" fmla="*/ 5807548 h 6713342"/>
              <a:gd name="connsiteX1602" fmla="*/ 1429927 w 11799394"/>
              <a:gd name="connsiteY1602" fmla="*/ 6263604 h 6713342"/>
              <a:gd name="connsiteX1603" fmla="*/ 1742230 w 11799394"/>
              <a:gd name="connsiteY1603" fmla="*/ 6263604 h 6713342"/>
              <a:gd name="connsiteX1604" fmla="*/ 2032316 w 11799394"/>
              <a:gd name="connsiteY1604" fmla="*/ 6066583 h 6713342"/>
              <a:gd name="connsiteX1605" fmla="*/ 2089601 w 11799394"/>
              <a:gd name="connsiteY1605" fmla="*/ 5927901 h 6713342"/>
              <a:gd name="connsiteX1606" fmla="*/ 2071972 w 11799394"/>
              <a:gd name="connsiteY1606" fmla="*/ 5903015 h 6713342"/>
              <a:gd name="connsiteX1607" fmla="*/ 2071959 w 11799394"/>
              <a:gd name="connsiteY1607" fmla="*/ 5903015 h 6713342"/>
              <a:gd name="connsiteX1608" fmla="*/ 1764613 w 11799394"/>
              <a:gd name="connsiteY1608" fmla="*/ 5903015 h 6713342"/>
              <a:gd name="connsiteX1609" fmla="*/ 1475303 w 11799394"/>
              <a:gd name="connsiteY1609" fmla="*/ 6082941 h 6713342"/>
              <a:gd name="connsiteX1610" fmla="*/ 1414586 w 11799394"/>
              <a:gd name="connsiteY1610" fmla="*/ 6241946 h 6713342"/>
              <a:gd name="connsiteX1611" fmla="*/ 1429927 w 11799394"/>
              <a:gd name="connsiteY1611" fmla="*/ 6263604 h 6713342"/>
              <a:gd name="connsiteX1612" fmla="*/ 555793 w 11799394"/>
              <a:gd name="connsiteY1612" fmla="*/ 5352725 h 6713342"/>
              <a:gd name="connsiteX1613" fmla="*/ 868094 w 11799394"/>
              <a:gd name="connsiteY1613" fmla="*/ 5352725 h 6713342"/>
              <a:gd name="connsiteX1614" fmla="*/ 1158182 w 11799394"/>
              <a:gd name="connsiteY1614" fmla="*/ 5155704 h 6713342"/>
              <a:gd name="connsiteX1615" fmla="*/ 1215458 w 11799394"/>
              <a:gd name="connsiteY1615" fmla="*/ 5017022 h 6713342"/>
              <a:gd name="connsiteX1616" fmla="*/ 1197820 w 11799394"/>
              <a:gd name="connsiteY1616" fmla="*/ 4992136 h 6713342"/>
              <a:gd name="connsiteX1617" fmla="*/ 1197827 w 11799394"/>
              <a:gd name="connsiteY1617" fmla="*/ 4992136 h 6713342"/>
              <a:gd name="connsiteX1618" fmla="*/ 890478 w 11799394"/>
              <a:gd name="connsiteY1618" fmla="*/ 4992136 h 6713342"/>
              <a:gd name="connsiteX1619" fmla="*/ 601165 w 11799394"/>
              <a:gd name="connsiteY1619" fmla="*/ 5172062 h 6713342"/>
              <a:gd name="connsiteX1620" fmla="*/ 540444 w 11799394"/>
              <a:gd name="connsiteY1620" fmla="*/ 5331080 h 6713342"/>
              <a:gd name="connsiteX1621" fmla="*/ 555792 w 11799394"/>
              <a:gd name="connsiteY1621" fmla="*/ 5352725 h 6713342"/>
              <a:gd name="connsiteX1622" fmla="*/ 1006163 w 11799394"/>
              <a:gd name="connsiteY1622" fmla="*/ 4705965 h 6713342"/>
              <a:gd name="connsiteX1623" fmla="*/ 1063439 w 11799394"/>
              <a:gd name="connsiteY1623" fmla="*/ 4567296 h 6713342"/>
              <a:gd name="connsiteX1624" fmla="*/ 1045801 w 11799394"/>
              <a:gd name="connsiteY1624" fmla="*/ 4542409 h 6713342"/>
              <a:gd name="connsiteX1625" fmla="*/ 1045807 w 11799394"/>
              <a:gd name="connsiteY1625" fmla="*/ 4542409 h 6713342"/>
              <a:gd name="connsiteX1626" fmla="*/ 738458 w 11799394"/>
              <a:gd name="connsiteY1626" fmla="*/ 4542409 h 6713342"/>
              <a:gd name="connsiteX1627" fmla="*/ 449145 w 11799394"/>
              <a:gd name="connsiteY1627" fmla="*/ 4722323 h 6713342"/>
              <a:gd name="connsiteX1628" fmla="*/ 388425 w 11799394"/>
              <a:gd name="connsiteY1628" fmla="*/ 4881341 h 6713342"/>
              <a:gd name="connsiteX1629" fmla="*/ 403772 w 11799394"/>
              <a:gd name="connsiteY1629" fmla="*/ 4902999 h 6713342"/>
              <a:gd name="connsiteX1630" fmla="*/ 716073 w 11799394"/>
              <a:gd name="connsiteY1630" fmla="*/ 4902999 h 6713342"/>
              <a:gd name="connsiteX1631" fmla="*/ 1006161 w 11799394"/>
              <a:gd name="connsiteY1631" fmla="*/ 4705978 h 6713342"/>
              <a:gd name="connsiteX1632" fmla="*/ 112 w 11799394"/>
              <a:gd name="connsiteY1632" fmla="*/ 1504307 h 6713342"/>
              <a:gd name="connsiteX1633" fmla="*/ 105 w 11799394"/>
              <a:gd name="connsiteY1633" fmla="*/ 1723190 h 6713342"/>
              <a:gd name="connsiteX1634" fmla="*/ 248973 w 11799394"/>
              <a:gd name="connsiteY1634" fmla="*/ 1723190 h 6713342"/>
              <a:gd name="connsiteX1635" fmla="*/ 539056 w 11799394"/>
              <a:gd name="connsiteY1635" fmla="*/ 1526169 h 6713342"/>
              <a:gd name="connsiteX1636" fmla="*/ 596333 w 11799394"/>
              <a:gd name="connsiteY1636" fmla="*/ 1387487 h 6713342"/>
              <a:gd name="connsiteX1637" fmla="*/ 578701 w 11799394"/>
              <a:gd name="connsiteY1637" fmla="*/ 1362601 h 6713342"/>
              <a:gd name="connsiteX1638" fmla="*/ 271358 w 11799394"/>
              <a:gd name="connsiteY1638" fmla="*/ 1362601 h 6713342"/>
              <a:gd name="connsiteX1639" fmla="*/ 112 w 11799394"/>
              <a:gd name="connsiteY1639" fmla="*/ 1504307 h 6713342"/>
              <a:gd name="connsiteX1640" fmla="*/ 475709 w 11799394"/>
              <a:gd name="connsiteY1640" fmla="*/ 5155704 h 6713342"/>
              <a:gd name="connsiteX1641" fmla="*/ 532985 w 11799394"/>
              <a:gd name="connsiteY1641" fmla="*/ 5017022 h 6713342"/>
              <a:gd name="connsiteX1642" fmla="*/ 515353 w 11799394"/>
              <a:gd name="connsiteY1642" fmla="*/ 4992136 h 6713342"/>
              <a:gd name="connsiteX1643" fmla="*/ 515353 w 11799394"/>
              <a:gd name="connsiteY1643" fmla="*/ 4992136 h 6713342"/>
              <a:gd name="connsiteX1644" fmla="*/ 208011 w 11799394"/>
              <a:gd name="connsiteY1644" fmla="*/ 4992136 h 6713342"/>
              <a:gd name="connsiteX1645" fmla="*/ 36 w 11799394"/>
              <a:gd name="connsiteY1645" fmla="*/ 5058915 h 6713342"/>
              <a:gd name="connsiteX1646" fmla="*/ 36 w 11799394"/>
              <a:gd name="connsiteY1646" fmla="*/ 5123445 h 6713342"/>
              <a:gd name="connsiteX1647" fmla="*/ 208011 w 11799394"/>
              <a:gd name="connsiteY1647" fmla="*/ 5038324 h 6713342"/>
              <a:gd name="connsiteX1648" fmla="*/ 470166 w 11799394"/>
              <a:gd name="connsiteY1648" fmla="*/ 5038324 h 6713342"/>
              <a:gd name="connsiteX1649" fmla="*/ 472667 w 11799394"/>
              <a:gd name="connsiteY1649" fmla="*/ 5042061 h 6713342"/>
              <a:gd name="connsiteX1650" fmla="*/ 433010 w 11799394"/>
              <a:gd name="connsiteY1650" fmla="*/ 5138062 h 6713342"/>
              <a:gd name="connsiteX1651" fmla="*/ 432773 w 11799394"/>
              <a:gd name="connsiteY1651" fmla="*/ 5138646 h 6713342"/>
              <a:gd name="connsiteX1652" fmla="*/ 432556 w 11799394"/>
              <a:gd name="connsiteY1652" fmla="*/ 5139231 h 6713342"/>
              <a:gd name="connsiteX1653" fmla="*/ 185619 w 11799394"/>
              <a:gd name="connsiteY1653" fmla="*/ 5306536 h 6713342"/>
              <a:gd name="connsiteX1654" fmla="*/ 31 w 11799394"/>
              <a:gd name="connsiteY1654" fmla="*/ 5306536 h 6713342"/>
              <a:gd name="connsiteX1655" fmla="*/ 31 w 11799394"/>
              <a:gd name="connsiteY1655" fmla="*/ 5352725 h 6713342"/>
              <a:gd name="connsiteX1656" fmla="*/ 185620 w 11799394"/>
              <a:gd name="connsiteY1656" fmla="*/ 5352725 h 6713342"/>
              <a:gd name="connsiteX1657" fmla="*/ 475709 w 11799394"/>
              <a:gd name="connsiteY1657" fmla="*/ 5155704 h 6713342"/>
              <a:gd name="connsiteX1658" fmla="*/ 6108921 w 11799394"/>
              <a:gd name="connsiteY1658" fmla="*/ 6241946 h 6713342"/>
              <a:gd name="connsiteX1659" fmla="*/ 6169650 w 11799394"/>
              <a:gd name="connsiteY1659" fmla="*/ 6082928 h 6713342"/>
              <a:gd name="connsiteX1660" fmla="*/ 6458961 w 11799394"/>
              <a:gd name="connsiteY1660" fmla="*/ 5903015 h 6713342"/>
              <a:gd name="connsiteX1661" fmla="*/ 6766307 w 11799394"/>
              <a:gd name="connsiteY1661" fmla="*/ 5903015 h 6713342"/>
              <a:gd name="connsiteX1662" fmla="*/ 6766307 w 11799394"/>
              <a:gd name="connsiteY1662" fmla="*/ 5903015 h 6713342"/>
              <a:gd name="connsiteX1663" fmla="*/ 6783936 w 11799394"/>
              <a:gd name="connsiteY1663" fmla="*/ 5927901 h 6713342"/>
              <a:gd name="connsiteX1664" fmla="*/ 6726664 w 11799394"/>
              <a:gd name="connsiteY1664" fmla="*/ 6066570 h 6713342"/>
              <a:gd name="connsiteX1665" fmla="*/ 6436578 w 11799394"/>
              <a:gd name="connsiteY1665" fmla="*/ 6263604 h 6713342"/>
              <a:gd name="connsiteX1666" fmla="*/ 6124262 w 11799394"/>
              <a:gd name="connsiteY1666" fmla="*/ 6263604 h 6713342"/>
              <a:gd name="connsiteX1667" fmla="*/ 6108921 w 11799394"/>
              <a:gd name="connsiteY1667" fmla="*/ 6241946 h 6713342"/>
              <a:gd name="connsiteX1668" fmla="*/ 6171671 w 11799394"/>
              <a:gd name="connsiteY1668" fmla="*/ 6217415 h 6713342"/>
              <a:gd name="connsiteX1669" fmla="*/ 6436578 w 11799394"/>
              <a:gd name="connsiteY1669" fmla="*/ 6217415 h 6713342"/>
              <a:gd name="connsiteX1670" fmla="*/ 6683500 w 11799394"/>
              <a:gd name="connsiteY1670" fmla="*/ 6050098 h 6713342"/>
              <a:gd name="connsiteX1671" fmla="*/ 6683729 w 11799394"/>
              <a:gd name="connsiteY1671" fmla="*/ 6049526 h 6713342"/>
              <a:gd name="connsiteX1672" fmla="*/ 6683958 w 11799394"/>
              <a:gd name="connsiteY1672" fmla="*/ 6048941 h 6713342"/>
              <a:gd name="connsiteX1673" fmla="*/ 6723613 w 11799394"/>
              <a:gd name="connsiteY1673" fmla="*/ 5952940 h 6713342"/>
              <a:gd name="connsiteX1674" fmla="*/ 6721109 w 11799394"/>
              <a:gd name="connsiteY1674" fmla="*/ 5949204 h 6713342"/>
              <a:gd name="connsiteX1675" fmla="*/ 6458961 w 11799394"/>
              <a:gd name="connsiteY1675" fmla="*/ 5949204 h 6713342"/>
              <a:gd name="connsiteX1676" fmla="*/ 6212802 w 11799394"/>
              <a:gd name="connsiteY1676" fmla="*/ 6099413 h 6713342"/>
              <a:gd name="connsiteX1677" fmla="*/ 6169142 w 11799394"/>
              <a:gd name="connsiteY1677" fmla="*/ 6213742 h 6713342"/>
              <a:gd name="connsiteX1678" fmla="*/ 6171671 w 11799394"/>
              <a:gd name="connsiteY1678" fmla="*/ 6217415 h 6713342"/>
              <a:gd name="connsiteX1679" fmla="*/ 7312440 w 11799394"/>
              <a:gd name="connsiteY1679" fmla="*/ 5785877 h 6713342"/>
              <a:gd name="connsiteX1680" fmla="*/ 7373157 w 11799394"/>
              <a:gd name="connsiteY1680" fmla="*/ 5626859 h 6713342"/>
              <a:gd name="connsiteX1681" fmla="*/ 7662481 w 11799394"/>
              <a:gd name="connsiteY1681" fmla="*/ 5446946 h 6713342"/>
              <a:gd name="connsiteX1682" fmla="*/ 7969814 w 11799394"/>
              <a:gd name="connsiteY1682" fmla="*/ 5446946 h 6713342"/>
              <a:gd name="connsiteX1683" fmla="*/ 7987443 w 11799394"/>
              <a:gd name="connsiteY1683" fmla="*/ 5471833 h 6713342"/>
              <a:gd name="connsiteX1684" fmla="*/ 7930170 w 11799394"/>
              <a:gd name="connsiteY1684" fmla="*/ 5610514 h 6713342"/>
              <a:gd name="connsiteX1685" fmla="*/ 7640085 w 11799394"/>
              <a:gd name="connsiteY1685" fmla="*/ 5807535 h 6713342"/>
              <a:gd name="connsiteX1686" fmla="*/ 7327782 w 11799394"/>
              <a:gd name="connsiteY1686" fmla="*/ 5807535 h 6713342"/>
              <a:gd name="connsiteX1687" fmla="*/ 7312440 w 11799394"/>
              <a:gd name="connsiteY1687" fmla="*/ 5785877 h 6713342"/>
              <a:gd name="connsiteX1688" fmla="*/ 7375178 w 11799394"/>
              <a:gd name="connsiteY1688" fmla="*/ 5761346 h 6713342"/>
              <a:gd name="connsiteX1689" fmla="*/ 7640085 w 11799394"/>
              <a:gd name="connsiteY1689" fmla="*/ 5761346 h 6713342"/>
              <a:gd name="connsiteX1690" fmla="*/ 7887020 w 11799394"/>
              <a:gd name="connsiteY1690" fmla="*/ 5594029 h 6713342"/>
              <a:gd name="connsiteX1691" fmla="*/ 7887235 w 11799394"/>
              <a:gd name="connsiteY1691" fmla="*/ 5593444 h 6713342"/>
              <a:gd name="connsiteX1692" fmla="*/ 7887477 w 11799394"/>
              <a:gd name="connsiteY1692" fmla="*/ 5592872 h 6713342"/>
              <a:gd name="connsiteX1693" fmla="*/ 7927133 w 11799394"/>
              <a:gd name="connsiteY1693" fmla="*/ 5496872 h 6713342"/>
              <a:gd name="connsiteX1694" fmla="*/ 7924629 w 11799394"/>
              <a:gd name="connsiteY1694" fmla="*/ 5493135 h 6713342"/>
              <a:gd name="connsiteX1695" fmla="*/ 7662481 w 11799394"/>
              <a:gd name="connsiteY1695" fmla="*/ 5493135 h 6713342"/>
              <a:gd name="connsiteX1696" fmla="*/ 7416321 w 11799394"/>
              <a:gd name="connsiteY1696" fmla="*/ 5643345 h 6713342"/>
              <a:gd name="connsiteX1697" fmla="*/ 7372662 w 11799394"/>
              <a:gd name="connsiteY1697" fmla="*/ 5757673 h 6713342"/>
              <a:gd name="connsiteX1698" fmla="*/ 7375178 w 11799394"/>
              <a:gd name="connsiteY1698" fmla="*/ 5761346 h 6713342"/>
              <a:gd name="connsiteX1699" fmla="*/ 5456924 w 11799394"/>
              <a:gd name="connsiteY1699" fmla="*/ 6263604 h 6713342"/>
              <a:gd name="connsiteX1700" fmla="*/ 5769227 w 11799394"/>
              <a:gd name="connsiteY1700" fmla="*/ 6263604 h 6713342"/>
              <a:gd name="connsiteX1701" fmla="*/ 6059326 w 11799394"/>
              <a:gd name="connsiteY1701" fmla="*/ 6066583 h 6713342"/>
              <a:gd name="connsiteX1702" fmla="*/ 6116598 w 11799394"/>
              <a:gd name="connsiteY1702" fmla="*/ 5927901 h 6713342"/>
              <a:gd name="connsiteX1703" fmla="*/ 6098969 w 11799394"/>
              <a:gd name="connsiteY1703" fmla="*/ 5903015 h 6713342"/>
              <a:gd name="connsiteX1704" fmla="*/ 6098969 w 11799394"/>
              <a:gd name="connsiteY1704" fmla="*/ 5903015 h 6713342"/>
              <a:gd name="connsiteX1705" fmla="*/ 5791622 w 11799394"/>
              <a:gd name="connsiteY1705" fmla="*/ 5903015 h 6713342"/>
              <a:gd name="connsiteX1706" fmla="*/ 5502312 w 11799394"/>
              <a:gd name="connsiteY1706" fmla="*/ 6082941 h 6713342"/>
              <a:gd name="connsiteX1707" fmla="*/ 5441583 w 11799394"/>
              <a:gd name="connsiteY1707" fmla="*/ 6241946 h 6713342"/>
              <a:gd name="connsiteX1708" fmla="*/ 5456924 w 11799394"/>
              <a:gd name="connsiteY1708" fmla="*/ 6263604 h 6713342"/>
              <a:gd name="connsiteX1709" fmla="*/ 7258740 w 11799394"/>
              <a:gd name="connsiteY1709" fmla="*/ 5610514 h 6713342"/>
              <a:gd name="connsiteX1710" fmla="*/ 7316025 w 11799394"/>
              <a:gd name="connsiteY1710" fmla="*/ 5471833 h 6713342"/>
              <a:gd name="connsiteX1711" fmla="*/ 7298383 w 11799394"/>
              <a:gd name="connsiteY1711" fmla="*/ 5446946 h 6713342"/>
              <a:gd name="connsiteX1712" fmla="*/ 7298383 w 11799394"/>
              <a:gd name="connsiteY1712" fmla="*/ 5446946 h 6713342"/>
              <a:gd name="connsiteX1713" fmla="*/ 6991050 w 11799394"/>
              <a:gd name="connsiteY1713" fmla="*/ 5446946 h 6713342"/>
              <a:gd name="connsiteX1714" fmla="*/ 6701727 w 11799394"/>
              <a:gd name="connsiteY1714" fmla="*/ 5626872 h 6713342"/>
              <a:gd name="connsiteX1715" fmla="*/ 6641009 w 11799394"/>
              <a:gd name="connsiteY1715" fmla="*/ 5785890 h 6713342"/>
              <a:gd name="connsiteX1716" fmla="*/ 6656351 w 11799394"/>
              <a:gd name="connsiteY1716" fmla="*/ 5807548 h 6713342"/>
              <a:gd name="connsiteX1717" fmla="*/ 6968654 w 11799394"/>
              <a:gd name="connsiteY1717" fmla="*/ 5807548 h 6713342"/>
              <a:gd name="connsiteX1718" fmla="*/ 7258740 w 11799394"/>
              <a:gd name="connsiteY1718" fmla="*/ 5610514 h 6713342"/>
              <a:gd name="connsiteX1719" fmla="*/ 2769942 w 11799394"/>
              <a:gd name="connsiteY1719" fmla="*/ 6263604 h 6713342"/>
              <a:gd name="connsiteX1720" fmla="*/ 3082245 w 11799394"/>
              <a:gd name="connsiteY1720" fmla="*/ 6263604 h 6713342"/>
              <a:gd name="connsiteX1721" fmla="*/ 3372331 w 11799394"/>
              <a:gd name="connsiteY1721" fmla="*/ 6066583 h 6713342"/>
              <a:gd name="connsiteX1722" fmla="*/ 3429616 w 11799394"/>
              <a:gd name="connsiteY1722" fmla="*/ 5927901 h 6713342"/>
              <a:gd name="connsiteX1723" fmla="*/ 3411974 w 11799394"/>
              <a:gd name="connsiteY1723" fmla="*/ 5903015 h 6713342"/>
              <a:gd name="connsiteX1724" fmla="*/ 3411974 w 11799394"/>
              <a:gd name="connsiteY1724" fmla="*/ 5903015 h 6713342"/>
              <a:gd name="connsiteX1725" fmla="*/ 3104641 w 11799394"/>
              <a:gd name="connsiteY1725" fmla="*/ 5903015 h 6713342"/>
              <a:gd name="connsiteX1726" fmla="*/ 2815330 w 11799394"/>
              <a:gd name="connsiteY1726" fmla="*/ 6082941 h 6713342"/>
              <a:gd name="connsiteX1727" fmla="*/ 2754601 w 11799394"/>
              <a:gd name="connsiteY1727" fmla="*/ 6241946 h 6713342"/>
              <a:gd name="connsiteX1728" fmla="*/ 2769942 w 11799394"/>
              <a:gd name="connsiteY1728" fmla="*/ 6263604 h 6713342"/>
              <a:gd name="connsiteX1729" fmla="*/ 4785493 w 11799394"/>
              <a:gd name="connsiteY1729" fmla="*/ 6263604 h 6713342"/>
              <a:gd name="connsiteX1730" fmla="*/ 5097796 w 11799394"/>
              <a:gd name="connsiteY1730" fmla="*/ 6263604 h 6713342"/>
              <a:gd name="connsiteX1731" fmla="*/ 5387882 w 11799394"/>
              <a:gd name="connsiteY1731" fmla="*/ 6066583 h 6713342"/>
              <a:gd name="connsiteX1732" fmla="*/ 5445167 w 11799394"/>
              <a:gd name="connsiteY1732" fmla="*/ 5927901 h 6713342"/>
              <a:gd name="connsiteX1733" fmla="*/ 5427525 w 11799394"/>
              <a:gd name="connsiteY1733" fmla="*/ 5903015 h 6713342"/>
              <a:gd name="connsiteX1734" fmla="*/ 5427525 w 11799394"/>
              <a:gd name="connsiteY1734" fmla="*/ 5903015 h 6713342"/>
              <a:gd name="connsiteX1735" fmla="*/ 5120192 w 11799394"/>
              <a:gd name="connsiteY1735" fmla="*/ 5903015 h 6713342"/>
              <a:gd name="connsiteX1736" fmla="*/ 4830881 w 11799394"/>
              <a:gd name="connsiteY1736" fmla="*/ 6082941 h 6713342"/>
              <a:gd name="connsiteX1737" fmla="*/ 4770152 w 11799394"/>
              <a:gd name="connsiteY1737" fmla="*/ 6241946 h 6713342"/>
              <a:gd name="connsiteX1738" fmla="*/ 4785493 w 11799394"/>
              <a:gd name="connsiteY1738" fmla="*/ 6263604 h 6713342"/>
              <a:gd name="connsiteX1739" fmla="*/ 3441373 w 11799394"/>
              <a:gd name="connsiteY1739" fmla="*/ 6263604 h 6713342"/>
              <a:gd name="connsiteX1740" fmla="*/ 3753689 w 11799394"/>
              <a:gd name="connsiteY1740" fmla="*/ 6263604 h 6713342"/>
              <a:gd name="connsiteX1741" fmla="*/ 4043774 w 11799394"/>
              <a:gd name="connsiteY1741" fmla="*/ 6066583 h 6713342"/>
              <a:gd name="connsiteX1742" fmla="*/ 4101047 w 11799394"/>
              <a:gd name="connsiteY1742" fmla="*/ 5927901 h 6713342"/>
              <a:gd name="connsiteX1743" fmla="*/ 4083418 w 11799394"/>
              <a:gd name="connsiteY1743" fmla="*/ 5903015 h 6713342"/>
              <a:gd name="connsiteX1744" fmla="*/ 4083418 w 11799394"/>
              <a:gd name="connsiteY1744" fmla="*/ 5903015 h 6713342"/>
              <a:gd name="connsiteX1745" fmla="*/ 3776071 w 11799394"/>
              <a:gd name="connsiteY1745" fmla="*/ 5903015 h 6713342"/>
              <a:gd name="connsiteX1746" fmla="*/ 3486761 w 11799394"/>
              <a:gd name="connsiteY1746" fmla="*/ 6082941 h 6713342"/>
              <a:gd name="connsiteX1747" fmla="*/ 3426032 w 11799394"/>
              <a:gd name="connsiteY1747" fmla="*/ 6241946 h 6713342"/>
              <a:gd name="connsiteX1748" fmla="*/ 3441373 w 11799394"/>
              <a:gd name="connsiteY1748" fmla="*/ 6263604 h 6713342"/>
              <a:gd name="connsiteX1749" fmla="*/ 4098721 w 11799394"/>
              <a:gd name="connsiteY1749" fmla="*/ 6241946 h 6713342"/>
              <a:gd name="connsiteX1750" fmla="*/ 4159438 w 11799394"/>
              <a:gd name="connsiteY1750" fmla="*/ 6082928 h 6713342"/>
              <a:gd name="connsiteX1751" fmla="*/ 4448761 w 11799394"/>
              <a:gd name="connsiteY1751" fmla="*/ 5903015 h 6713342"/>
              <a:gd name="connsiteX1752" fmla="*/ 4756094 w 11799394"/>
              <a:gd name="connsiteY1752" fmla="*/ 5903015 h 6713342"/>
              <a:gd name="connsiteX1753" fmla="*/ 4756094 w 11799394"/>
              <a:gd name="connsiteY1753" fmla="*/ 5903015 h 6713342"/>
              <a:gd name="connsiteX1754" fmla="*/ 4773736 w 11799394"/>
              <a:gd name="connsiteY1754" fmla="*/ 5927901 h 6713342"/>
              <a:gd name="connsiteX1755" fmla="*/ 4716451 w 11799394"/>
              <a:gd name="connsiteY1755" fmla="*/ 6066570 h 6713342"/>
              <a:gd name="connsiteX1756" fmla="*/ 4426366 w 11799394"/>
              <a:gd name="connsiteY1756" fmla="*/ 6263604 h 6713342"/>
              <a:gd name="connsiteX1757" fmla="*/ 4114062 w 11799394"/>
              <a:gd name="connsiteY1757" fmla="*/ 6263604 h 6713342"/>
              <a:gd name="connsiteX1758" fmla="*/ 4098721 w 11799394"/>
              <a:gd name="connsiteY1758" fmla="*/ 6241946 h 6713342"/>
              <a:gd name="connsiteX1759" fmla="*/ 4161471 w 11799394"/>
              <a:gd name="connsiteY1759" fmla="*/ 6217415 h 6713342"/>
              <a:gd name="connsiteX1760" fmla="*/ 4426366 w 11799394"/>
              <a:gd name="connsiteY1760" fmla="*/ 6217415 h 6713342"/>
              <a:gd name="connsiteX1761" fmla="*/ 4673300 w 11799394"/>
              <a:gd name="connsiteY1761" fmla="*/ 6050098 h 6713342"/>
              <a:gd name="connsiteX1762" fmla="*/ 4673516 w 11799394"/>
              <a:gd name="connsiteY1762" fmla="*/ 6049526 h 6713342"/>
              <a:gd name="connsiteX1763" fmla="*/ 4673757 w 11799394"/>
              <a:gd name="connsiteY1763" fmla="*/ 6048941 h 6713342"/>
              <a:gd name="connsiteX1764" fmla="*/ 4713413 w 11799394"/>
              <a:gd name="connsiteY1764" fmla="*/ 5952940 h 6713342"/>
              <a:gd name="connsiteX1765" fmla="*/ 4710910 w 11799394"/>
              <a:gd name="connsiteY1765" fmla="*/ 5949204 h 6713342"/>
              <a:gd name="connsiteX1766" fmla="*/ 4448761 w 11799394"/>
              <a:gd name="connsiteY1766" fmla="*/ 5949204 h 6713342"/>
              <a:gd name="connsiteX1767" fmla="*/ 4202589 w 11799394"/>
              <a:gd name="connsiteY1767" fmla="*/ 6099413 h 6713342"/>
              <a:gd name="connsiteX1768" fmla="*/ 4158942 w 11799394"/>
              <a:gd name="connsiteY1768" fmla="*/ 6213742 h 6713342"/>
              <a:gd name="connsiteX1769" fmla="*/ 4161459 w 11799394"/>
              <a:gd name="connsiteY1769" fmla="*/ 6217415 h 6713342"/>
              <a:gd name="connsiteX1770" fmla="*/ 10969836 w 11799394"/>
              <a:gd name="connsiteY1770" fmla="*/ 0 h 6713342"/>
              <a:gd name="connsiteX1771" fmla="*/ 10662490 w 11799394"/>
              <a:gd name="connsiteY1771" fmla="*/ 0 h 6713342"/>
              <a:gd name="connsiteX1772" fmla="*/ 10373179 w 11799394"/>
              <a:gd name="connsiteY1772" fmla="*/ 179924 h 6713342"/>
              <a:gd name="connsiteX1773" fmla="*/ 10312463 w 11799394"/>
              <a:gd name="connsiteY1773" fmla="*/ 338937 h 6713342"/>
              <a:gd name="connsiteX1774" fmla="*/ 10327804 w 11799394"/>
              <a:gd name="connsiteY1774" fmla="*/ 360594 h 6713342"/>
              <a:gd name="connsiteX1775" fmla="*/ 10640094 w 11799394"/>
              <a:gd name="connsiteY1775" fmla="*/ 360594 h 6713342"/>
              <a:gd name="connsiteX1776" fmla="*/ 10930193 w 11799394"/>
              <a:gd name="connsiteY1776" fmla="*/ 163564 h 6713342"/>
              <a:gd name="connsiteX1777" fmla="*/ 10987465 w 11799394"/>
              <a:gd name="connsiteY1777" fmla="*/ 24882 h 6713342"/>
              <a:gd name="connsiteX1778" fmla="*/ 10969836 w 11799394"/>
              <a:gd name="connsiteY1778" fmla="*/ 1 h 6713342"/>
              <a:gd name="connsiteX1779" fmla="*/ 9483094 w 11799394"/>
              <a:gd name="connsiteY1779" fmla="*/ 6263604 h 6713342"/>
              <a:gd name="connsiteX1780" fmla="*/ 9795397 w 11799394"/>
              <a:gd name="connsiteY1780" fmla="*/ 6263604 h 6713342"/>
              <a:gd name="connsiteX1781" fmla="*/ 10085483 w 11799394"/>
              <a:gd name="connsiteY1781" fmla="*/ 6066583 h 6713342"/>
              <a:gd name="connsiteX1782" fmla="*/ 10142756 w 11799394"/>
              <a:gd name="connsiteY1782" fmla="*/ 5927901 h 6713342"/>
              <a:gd name="connsiteX1783" fmla="*/ 10125127 w 11799394"/>
              <a:gd name="connsiteY1783" fmla="*/ 5903015 h 6713342"/>
              <a:gd name="connsiteX1784" fmla="*/ 10125127 w 11799394"/>
              <a:gd name="connsiteY1784" fmla="*/ 5903015 h 6713342"/>
              <a:gd name="connsiteX1785" fmla="*/ 9817793 w 11799394"/>
              <a:gd name="connsiteY1785" fmla="*/ 5903015 h 6713342"/>
              <a:gd name="connsiteX1786" fmla="*/ 9528470 w 11799394"/>
              <a:gd name="connsiteY1786" fmla="*/ 6082941 h 6713342"/>
              <a:gd name="connsiteX1787" fmla="*/ 9467753 w 11799394"/>
              <a:gd name="connsiteY1787" fmla="*/ 6241946 h 6713342"/>
              <a:gd name="connsiteX1788" fmla="*/ 9483094 w 11799394"/>
              <a:gd name="connsiteY1788" fmla="*/ 6263604 h 6713342"/>
              <a:gd name="connsiteX1789" fmla="*/ 9211362 w 11799394"/>
              <a:gd name="connsiteY1789" fmla="*/ 5155704 h 6713342"/>
              <a:gd name="connsiteX1790" fmla="*/ 9268635 w 11799394"/>
              <a:gd name="connsiteY1790" fmla="*/ 5017022 h 6713342"/>
              <a:gd name="connsiteX1791" fmla="*/ 9251005 w 11799394"/>
              <a:gd name="connsiteY1791" fmla="*/ 4992136 h 6713342"/>
              <a:gd name="connsiteX1792" fmla="*/ 9251005 w 11799394"/>
              <a:gd name="connsiteY1792" fmla="*/ 4992136 h 6713342"/>
              <a:gd name="connsiteX1793" fmla="*/ 8943659 w 11799394"/>
              <a:gd name="connsiteY1793" fmla="*/ 4992136 h 6713342"/>
              <a:gd name="connsiteX1794" fmla="*/ 8654349 w 11799394"/>
              <a:gd name="connsiteY1794" fmla="*/ 5172062 h 6713342"/>
              <a:gd name="connsiteX1795" fmla="*/ 8593632 w 11799394"/>
              <a:gd name="connsiteY1795" fmla="*/ 5331080 h 6713342"/>
              <a:gd name="connsiteX1796" fmla="*/ 8608973 w 11799394"/>
              <a:gd name="connsiteY1796" fmla="*/ 5352725 h 6713342"/>
              <a:gd name="connsiteX1797" fmla="*/ 8921264 w 11799394"/>
              <a:gd name="connsiteY1797" fmla="*/ 5352725 h 6713342"/>
              <a:gd name="connsiteX1798" fmla="*/ 9211362 w 11799394"/>
              <a:gd name="connsiteY1798" fmla="*/ 5155704 h 6713342"/>
              <a:gd name="connsiteX1799" fmla="*/ 9440681 w 11799394"/>
              <a:gd name="connsiteY1799" fmla="*/ 4902999 h 6713342"/>
              <a:gd name="connsiteX1800" fmla="*/ 9128377 w 11799394"/>
              <a:gd name="connsiteY1800" fmla="*/ 4902999 h 6713342"/>
              <a:gd name="connsiteX1801" fmla="*/ 9113036 w 11799394"/>
              <a:gd name="connsiteY1801" fmla="*/ 4881341 h 6713342"/>
              <a:gd name="connsiteX1802" fmla="*/ 9173752 w 11799394"/>
              <a:gd name="connsiteY1802" fmla="*/ 4722323 h 6713342"/>
              <a:gd name="connsiteX1803" fmla="*/ 9463076 w 11799394"/>
              <a:gd name="connsiteY1803" fmla="*/ 4542409 h 6713342"/>
              <a:gd name="connsiteX1804" fmla="*/ 9770409 w 11799394"/>
              <a:gd name="connsiteY1804" fmla="*/ 4542409 h 6713342"/>
              <a:gd name="connsiteX1805" fmla="*/ 9770409 w 11799394"/>
              <a:gd name="connsiteY1805" fmla="*/ 4542409 h 6713342"/>
              <a:gd name="connsiteX1806" fmla="*/ 9788038 w 11799394"/>
              <a:gd name="connsiteY1806" fmla="*/ 4567296 h 6713342"/>
              <a:gd name="connsiteX1807" fmla="*/ 9730766 w 11799394"/>
              <a:gd name="connsiteY1807" fmla="*/ 4705965 h 6713342"/>
              <a:gd name="connsiteX1808" fmla="*/ 9440681 w 11799394"/>
              <a:gd name="connsiteY1808" fmla="*/ 4902999 h 6713342"/>
              <a:gd name="connsiteX1809" fmla="*/ 9175773 w 11799394"/>
              <a:gd name="connsiteY1809" fmla="*/ 4856810 h 6713342"/>
              <a:gd name="connsiteX1810" fmla="*/ 9440681 w 11799394"/>
              <a:gd name="connsiteY1810" fmla="*/ 4856810 h 6713342"/>
              <a:gd name="connsiteX1811" fmla="*/ 9687615 w 11799394"/>
              <a:gd name="connsiteY1811" fmla="*/ 4689492 h 6713342"/>
              <a:gd name="connsiteX1812" fmla="*/ 9687830 w 11799394"/>
              <a:gd name="connsiteY1812" fmla="*/ 4688907 h 6713342"/>
              <a:gd name="connsiteX1813" fmla="*/ 9688073 w 11799394"/>
              <a:gd name="connsiteY1813" fmla="*/ 4688336 h 6713342"/>
              <a:gd name="connsiteX1814" fmla="*/ 9727728 w 11799394"/>
              <a:gd name="connsiteY1814" fmla="*/ 4592335 h 6713342"/>
              <a:gd name="connsiteX1815" fmla="*/ 9725224 w 11799394"/>
              <a:gd name="connsiteY1815" fmla="*/ 4588598 h 6713342"/>
              <a:gd name="connsiteX1816" fmla="*/ 9463076 w 11799394"/>
              <a:gd name="connsiteY1816" fmla="*/ 4588598 h 6713342"/>
              <a:gd name="connsiteX1817" fmla="*/ 9216916 w 11799394"/>
              <a:gd name="connsiteY1817" fmla="*/ 4738808 h 6713342"/>
              <a:gd name="connsiteX1818" fmla="*/ 9173244 w 11799394"/>
              <a:gd name="connsiteY1818" fmla="*/ 4853137 h 6713342"/>
              <a:gd name="connsiteX1819" fmla="*/ 9175773 w 11799394"/>
              <a:gd name="connsiteY1819" fmla="*/ 4856810 h 6713342"/>
              <a:gd name="connsiteX1820" fmla="*/ 10264139 w 11799394"/>
              <a:gd name="connsiteY1820" fmla="*/ 5352725 h 6713342"/>
              <a:gd name="connsiteX1821" fmla="*/ 9951836 w 11799394"/>
              <a:gd name="connsiteY1821" fmla="*/ 5352725 h 6713342"/>
              <a:gd name="connsiteX1822" fmla="*/ 9936494 w 11799394"/>
              <a:gd name="connsiteY1822" fmla="*/ 5331080 h 6713342"/>
              <a:gd name="connsiteX1823" fmla="*/ 9997210 w 11799394"/>
              <a:gd name="connsiteY1823" fmla="*/ 5172062 h 6713342"/>
              <a:gd name="connsiteX1824" fmla="*/ 10286521 w 11799394"/>
              <a:gd name="connsiteY1824" fmla="*/ 4992136 h 6713342"/>
              <a:gd name="connsiteX1825" fmla="*/ 10593868 w 11799394"/>
              <a:gd name="connsiteY1825" fmla="*/ 4992136 h 6713342"/>
              <a:gd name="connsiteX1826" fmla="*/ 10611496 w 11799394"/>
              <a:gd name="connsiteY1826" fmla="*/ 5017022 h 6713342"/>
              <a:gd name="connsiteX1827" fmla="*/ 10554224 w 11799394"/>
              <a:gd name="connsiteY1827" fmla="*/ 5155704 h 6713342"/>
              <a:gd name="connsiteX1828" fmla="*/ 10264139 w 11799394"/>
              <a:gd name="connsiteY1828" fmla="*/ 5352725 h 6713342"/>
              <a:gd name="connsiteX1829" fmla="*/ 9999231 w 11799394"/>
              <a:gd name="connsiteY1829" fmla="*/ 5306536 h 6713342"/>
              <a:gd name="connsiteX1830" fmla="*/ 10264139 w 11799394"/>
              <a:gd name="connsiteY1830" fmla="*/ 5306536 h 6713342"/>
              <a:gd name="connsiteX1831" fmla="*/ 10511073 w 11799394"/>
              <a:gd name="connsiteY1831" fmla="*/ 5139231 h 6713342"/>
              <a:gd name="connsiteX1832" fmla="*/ 10511289 w 11799394"/>
              <a:gd name="connsiteY1832" fmla="*/ 5138646 h 6713342"/>
              <a:gd name="connsiteX1833" fmla="*/ 10511530 w 11799394"/>
              <a:gd name="connsiteY1833" fmla="*/ 5138062 h 6713342"/>
              <a:gd name="connsiteX1834" fmla="*/ 10551174 w 11799394"/>
              <a:gd name="connsiteY1834" fmla="*/ 5042061 h 6713342"/>
              <a:gd name="connsiteX1835" fmla="*/ 10548682 w 11799394"/>
              <a:gd name="connsiteY1835" fmla="*/ 5038324 h 6713342"/>
              <a:gd name="connsiteX1836" fmla="*/ 10286521 w 11799394"/>
              <a:gd name="connsiteY1836" fmla="*/ 5038324 h 6713342"/>
              <a:gd name="connsiteX1837" fmla="*/ 10040362 w 11799394"/>
              <a:gd name="connsiteY1837" fmla="*/ 5188534 h 6713342"/>
              <a:gd name="connsiteX1838" fmla="*/ 9996702 w 11799394"/>
              <a:gd name="connsiteY1838" fmla="*/ 5302876 h 6713342"/>
              <a:gd name="connsiteX1839" fmla="*/ 9999231 w 11799394"/>
              <a:gd name="connsiteY1839" fmla="*/ 5306536 h 6713342"/>
              <a:gd name="connsiteX1840" fmla="*/ 8275254 w 11799394"/>
              <a:gd name="connsiteY1840" fmla="*/ 6691684 h 6713342"/>
              <a:gd name="connsiteX1841" fmla="*/ 8335970 w 11799394"/>
              <a:gd name="connsiteY1841" fmla="*/ 6532667 h 6713342"/>
              <a:gd name="connsiteX1842" fmla="*/ 8625293 w 11799394"/>
              <a:gd name="connsiteY1842" fmla="*/ 6352741 h 6713342"/>
              <a:gd name="connsiteX1843" fmla="*/ 8932626 w 11799394"/>
              <a:gd name="connsiteY1843" fmla="*/ 6352741 h 6713342"/>
              <a:gd name="connsiteX1844" fmla="*/ 8932626 w 11799394"/>
              <a:gd name="connsiteY1844" fmla="*/ 6352741 h 6713342"/>
              <a:gd name="connsiteX1845" fmla="*/ 8950256 w 11799394"/>
              <a:gd name="connsiteY1845" fmla="*/ 6377627 h 6713342"/>
              <a:gd name="connsiteX1846" fmla="*/ 8892984 w 11799394"/>
              <a:gd name="connsiteY1846" fmla="*/ 6516309 h 6713342"/>
              <a:gd name="connsiteX1847" fmla="*/ 8602898 w 11799394"/>
              <a:gd name="connsiteY1847" fmla="*/ 6713343 h 6713342"/>
              <a:gd name="connsiteX1848" fmla="*/ 8290595 w 11799394"/>
              <a:gd name="connsiteY1848" fmla="*/ 6713343 h 6713342"/>
              <a:gd name="connsiteX1849" fmla="*/ 8275254 w 11799394"/>
              <a:gd name="connsiteY1849" fmla="*/ 6691684 h 6713342"/>
              <a:gd name="connsiteX1850" fmla="*/ 8337991 w 11799394"/>
              <a:gd name="connsiteY1850" fmla="*/ 6667154 h 6713342"/>
              <a:gd name="connsiteX1851" fmla="*/ 8602898 w 11799394"/>
              <a:gd name="connsiteY1851" fmla="*/ 6667154 h 6713342"/>
              <a:gd name="connsiteX1852" fmla="*/ 8849832 w 11799394"/>
              <a:gd name="connsiteY1852" fmla="*/ 6499836 h 6713342"/>
              <a:gd name="connsiteX1853" fmla="*/ 8850049 w 11799394"/>
              <a:gd name="connsiteY1853" fmla="*/ 6499252 h 6713342"/>
              <a:gd name="connsiteX1854" fmla="*/ 8850290 w 11799394"/>
              <a:gd name="connsiteY1854" fmla="*/ 6498680 h 6713342"/>
              <a:gd name="connsiteX1855" fmla="*/ 8889946 w 11799394"/>
              <a:gd name="connsiteY1855" fmla="*/ 6402667 h 6713342"/>
              <a:gd name="connsiteX1856" fmla="*/ 8887442 w 11799394"/>
              <a:gd name="connsiteY1856" fmla="*/ 6398943 h 6713342"/>
              <a:gd name="connsiteX1857" fmla="*/ 8625293 w 11799394"/>
              <a:gd name="connsiteY1857" fmla="*/ 6398943 h 6713342"/>
              <a:gd name="connsiteX1858" fmla="*/ 8379134 w 11799394"/>
              <a:gd name="connsiteY1858" fmla="*/ 6549152 h 6713342"/>
              <a:gd name="connsiteX1859" fmla="*/ 8335462 w 11799394"/>
              <a:gd name="connsiteY1859" fmla="*/ 6663481 h 6713342"/>
              <a:gd name="connsiteX1860" fmla="*/ 8337991 w 11799394"/>
              <a:gd name="connsiteY1860" fmla="*/ 6667154 h 6713342"/>
              <a:gd name="connsiteX1861" fmla="*/ 7467137 w 11799394"/>
              <a:gd name="connsiteY1861" fmla="*/ 6263604 h 6713342"/>
              <a:gd name="connsiteX1862" fmla="*/ 7779440 w 11799394"/>
              <a:gd name="connsiteY1862" fmla="*/ 6263604 h 6713342"/>
              <a:gd name="connsiteX1863" fmla="*/ 8069525 w 11799394"/>
              <a:gd name="connsiteY1863" fmla="*/ 6066583 h 6713342"/>
              <a:gd name="connsiteX1864" fmla="*/ 8126811 w 11799394"/>
              <a:gd name="connsiteY1864" fmla="*/ 5927901 h 6713342"/>
              <a:gd name="connsiteX1865" fmla="*/ 8109169 w 11799394"/>
              <a:gd name="connsiteY1865" fmla="*/ 5903015 h 6713342"/>
              <a:gd name="connsiteX1866" fmla="*/ 8109169 w 11799394"/>
              <a:gd name="connsiteY1866" fmla="*/ 5903015 h 6713342"/>
              <a:gd name="connsiteX1867" fmla="*/ 7801835 w 11799394"/>
              <a:gd name="connsiteY1867" fmla="*/ 5903015 h 6713342"/>
              <a:gd name="connsiteX1868" fmla="*/ 7512512 w 11799394"/>
              <a:gd name="connsiteY1868" fmla="*/ 6082941 h 6713342"/>
              <a:gd name="connsiteX1869" fmla="*/ 7451796 w 11799394"/>
              <a:gd name="connsiteY1869" fmla="*/ 6241946 h 6713342"/>
              <a:gd name="connsiteX1870" fmla="*/ 7467137 w 11799394"/>
              <a:gd name="connsiteY1870" fmla="*/ 6263604 h 6713342"/>
              <a:gd name="connsiteX1871" fmla="*/ 8124879 w 11799394"/>
              <a:gd name="connsiteY1871" fmla="*/ 6241946 h 6713342"/>
              <a:gd name="connsiteX1872" fmla="*/ 8185609 w 11799394"/>
              <a:gd name="connsiteY1872" fmla="*/ 6082928 h 6713342"/>
              <a:gd name="connsiteX1873" fmla="*/ 8474918 w 11799394"/>
              <a:gd name="connsiteY1873" fmla="*/ 5903015 h 6713342"/>
              <a:gd name="connsiteX1874" fmla="*/ 8782252 w 11799394"/>
              <a:gd name="connsiteY1874" fmla="*/ 5903015 h 6713342"/>
              <a:gd name="connsiteX1875" fmla="*/ 8782252 w 11799394"/>
              <a:gd name="connsiteY1875" fmla="*/ 5903015 h 6713342"/>
              <a:gd name="connsiteX1876" fmla="*/ 8799894 w 11799394"/>
              <a:gd name="connsiteY1876" fmla="*/ 5927901 h 6713342"/>
              <a:gd name="connsiteX1877" fmla="*/ 8742609 w 11799394"/>
              <a:gd name="connsiteY1877" fmla="*/ 6066570 h 6713342"/>
              <a:gd name="connsiteX1878" fmla="*/ 8452523 w 11799394"/>
              <a:gd name="connsiteY1878" fmla="*/ 6263604 h 6713342"/>
              <a:gd name="connsiteX1879" fmla="*/ 8140220 w 11799394"/>
              <a:gd name="connsiteY1879" fmla="*/ 6263604 h 6713342"/>
              <a:gd name="connsiteX1880" fmla="*/ 8124879 w 11799394"/>
              <a:gd name="connsiteY1880" fmla="*/ 6241946 h 6713342"/>
              <a:gd name="connsiteX1881" fmla="*/ 8187630 w 11799394"/>
              <a:gd name="connsiteY1881" fmla="*/ 6217415 h 6713342"/>
              <a:gd name="connsiteX1882" fmla="*/ 8452523 w 11799394"/>
              <a:gd name="connsiteY1882" fmla="*/ 6217415 h 6713342"/>
              <a:gd name="connsiteX1883" fmla="*/ 8699458 w 11799394"/>
              <a:gd name="connsiteY1883" fmla="*/ 6050098 h 6713342"/>
              <a:gd name="connsiteX1884" fmla="*/ 8699673 w 11799394"/>
              <a:gd name="connsiteY1884" fmla="*/ 6049526 h 6713342"/>
              <a:gd name="connsiteX1885" fmla="*/ 8699915 w 11799394"/>
              <a:gd name="connsiteY1885" fmla="*/ 6048941 h 6713342"/>
              <a:gd name="connsiteX1886" fmla="*/ 8739571 w 11799394"/>
              <a:gd name="connsiteY1886" fmla="*/ 5952940 h 6713342"/>
              <a:gd name="connsiteX1887" fmla="*/ 8737067 w 11799394"/>
              <a:gd name="connsiteY1887" fmla="*/ 5949204 h 6713342"/>
              <a:gd name="connsiteX1888" fmla="*/ 8474918 w 11799394"/>
              <a:gd name="connsiteY1888" fmla="*/ 5949204 h 6713342"/>
              <a:gd name="connsiteX1889" fmla="*/ 8228759 w 11799394"/>
              <a:gd name="connsiteY1889" fmla="*/ 6099413 h 6713342"/>
              <a:gd name="connsiteX1890" fmla="*/ 8185100 w 11799394"/>
              <a:gd name="connsiteY1890" fmla="*/ 6213742 h 6713342"/>
              <a:gd name="connsiteX1891" fmla="*/ 8187630 w 11799394"/>
              <a:gd name="connsiteY1891" fmla="*/ 6217415 h 6713342"/>
              <a:gd name="connsiteX1892" fmla="*/ 10619173 w 11799394"/>
              <a:gd name="connsiteY1892" fmla="*/ 5352725 h 6713342"/>
              <a:gd name="connsiteX1893" fmla="*/ 10931476 w 11799394"/>
              <a:gd name="connsiteY1893" fmla="*/ 5352725 h 6713342"/>
              <a:gd name="connsiteX1894" fmla="*/ 11221562 w 11799394"/>
              <a:gd name="connsiteY1894" fmla="*/ 5155704 h 6713342"/>
              <a:gd name="connsiteX1895" fmla="*/ 11278835 w 11799394"/>
              <a:gd name="connsiteY1895" fmla="*/ 5017022 h 6713342"/>
              <a:gd name="connsiteX1896" fmla="*/ 11261205 w 11799394"/>
              <a:gd name="connsiteY1896" fmla="*/ 4992136 h 6713342"/>
              <a:gd name="connsiteX1897" fmla="*/ 11261205 w 11799394"/>
              <a:gd name="connsiteY1897" fmla="*/ 4992136 h 6713342"/>
              <a:gd name="connsiteX1898" fmla="*/ 10953860 w 11799394"/>
              <a:gd name="connsiteY1898" fmla="*/ 4992136 h 6713342"/>
              <a:gd name="connsiteX1899" fmla="*/ 10664549 w 11799394"/>
              <a:gd name="connsiteY1899" fmla="*/ 5172062 h 6713342"/>
              <a:gd name="connsiteX1900" fmla="*/ 10603832 w 11799394"/>
              <a:gd name="connsiteY1900" fmla="*/ 5331080 h 6713342"/>
              <a:gd name="connsiteX1901" fmla="*/ 10619173 w 11799394"/>
              <a:gd name="connsiteY1901" fmla="*/ 5352725 h 6713342"/>
              <a:gd name="connsiteX1902" fmla="*/ 158996 w 11799394"/>
              <a:gd name="connsiteY1902" fmla="*/ 6516309 h 6713342"/>
              <a:gd name="connsiteX1903" fmla="*/ 216272 w 11799394"/>
              <a:gd name="connsiteY1903" fmla="*/ 6377627 h 6713342"/>
              <a:gd name="connsiteX1904" fmla="*/ 198641 w 11799394"/>
              <a:gd name="connsiteY1904" fmla="*/ 6352741 h 6713342"/>
              <a:gd name="connsiteX1905" fmla="*/ 198641 w 11799394"/>
              <a:gd name="connsiteY1905" fmla="*/ 6352741 h 6713342"/>
              <a:gd name="connsiteX1906" fmla="*/ 6 w 11799394"/>
              <a:gd name="connsiteY1906" fmla="*/ 6352741 h 6713342"/>
              <a:gd name="connsiteX1907" fmla="*/ 0 w 11799394"/>
              <a:gd name="connsiteY1907" fmla="*/ 6685139 h 6713342"/>
              <a:gd name="connsiteX1908" fmla="*/ 158996 w 11799394"/>
              <a:gd name="connsiteY1908" fmla="*/ 6516309 h 6713342"/>
              <a:gd name="connsiteX1909" fmla="*/ 249072 w 11799394"/>
              <a:gd name="connsiteY1909" fmla="*/ 338937 h 6713342"/>
              <a:gd name="connsiteX1910" fmla="*/ 264414 w 11799394"/>
              <a:gd name="connsiteY1910" fmla="*/ 360594 h 6713342"/>
              <a:gd name="connsiteX1911" fmla="*/ 576721 w 11799394"/>
              <a:gd name="connsiteY1911" fmla="*/ 360594 h 6713342"/>
              <a:gd name="connsiteX1912" fmla="*/ 844678 w 11799394"/>
              <a:gd name="connsiteY1912" fmla="*/ 209437 h 6713342"/>
              <a:gd name="connsiteX1913" fmla="*/ 298523 w 11799394"/>
              <a:gd name="connsiteY1913" fmla="*/ 209437 h 6713342"/>
              <a:gd name="connsiteX1914" fmla="*/ 249072 w 11799394"/>
              <a:gd name="connsiteY1914" fmla="*/ 338937 h 6713342"/>
              <a:gd name="connsiteX1915" fmla="*/ 162204 w 11799394"/>
              <a:gd name="connsiteY1915" fmla="*/ 209437 h 6713342"/>
              <a:gd name="connsiteX1916" fmla="*/ 136 w 11799394"/>
              <a:gd name="connsiteY1916" fmla="*/ 209437 h 6713342"/>
              <a:gd name="connsiteX1917" fmla="*/ 130 w 11799394"/>
              <a:gd name="connsiteY1917" fmla="*/ 342479 h 6713342"/>
              <a:gd name="connsiteX1918" fmla="*/ 162204 w 11799394"/>
              <a:gd name="connsiteY1918" fmla="*/ 209437 h 6713342"/>
              <a:gd name="connsiteX1919" fmla="*/ 7398095 w 11799394"/>
              <a:gd name="connsiteY1919" fmla="*/ 6066583 h 6713342"/>
              <a:gd name="connsiteX1920" fmla="*/ 7455367 w 11799394"/>
              <a:gd name="connsiteY1920" fmla="*/ 5927901 h 6713342"/>
              <a:gd name="connsiteX1921" fmla="*/ 7437738 w 11799394"/>
              <a:gd name="connsiteY1921" fmla="*/ 5903015 h 6713342"/>
              <a:gd name="connsiteX1922" fmla="*/ 7437738 w 11799394"/>
              <a:gd name="connsiteY1922" fmla="*/ 5903015 h 6713342"/>
              <a:gd name="connsiteX1923" fmla="*/ 7130405 w 11799394"/>
              <a:gd name="connsiteY1923" fmla="*/ 5903015 h 6713342"/>
              <a:gd name="connsiteX1924" fmla="*/ 6841082 w 11799394"/>
              <a:gd name="connsiteY1924" fmla="*/ 6082941 h 6713342"/>
              <a:gd name="connsiteX1925" fmla="*/ 6780364 w 11799394"/>
              <a:gd name="connsiteY1925" fmla="*/ 6241946 h 6713342"/>
              <a:gd name="connsiteX1926" fmla="*/ 6795706 w 11799394"/>
              <a:gd name="connsiteY1926" fmla="*/ 6263604 h 6713342"/>
              <a:gd name="connsiteX1927" fmla="*/ 7108009 w 11799394"/>
              <a:gd name="connsiteY1927" fmla="*/ 6263604 h 6713342"/>
              <a:gd name="connsiteX1928" fmla="*/ 7398095 w 11799394"/>
              <a:gd name="connsiteY1928" fmla="*/ 6066583 h 6713342"/>
              <a:gd name="connsiteX1929" fmla="*/ 11450893 w 11799394"/>
              <a:gd name="connsiteY1929" fmla="*/ 816661 h 6713342"/>
              <a:gd name="connsiteX1930" fmla="*/ 11138590 w 11799394"/>
              <a:gd name="connsiteY1930" fmla="*/ 816661 h 6713342"/>
              <a:gd name="connsiteX1931" fmla="*/ 11123249 w 11799394"/>
              <a:gd name="connsiteY1931" fmla="*/ 795007 h 6713342"/>
              <a:gd name="connsiteX1932" fmla="*/ 11183966 w 11799394"/>
              <a:gd name="connsiteY1932" fmla="*/ 635990 h 6713342"/>
              <a:gd name="connsiteX1933" fmla="*/ 11473289 w 11799394"/>
              <a:gd name="connsiteY1933" fmla="*/ 456066 h 6713342"/>
              <a:gd name="connsiteX1934" fmla="*/ 11780622 w 11799394"/>
              <a:gd name="connsiteY1934" fmla="*/ 456066 h 6713342"/>
              <a:gd name="connsiteX1935" fmla="*/ 11798251 w 11799394"/>
              <a:gd name="connsiteY1935" fmla="*/ 480953 h 6713342"/>
              <a:gd name="connsiteX1936" fmla="*/ 11740979 w 11799394"/>
              <a:gd name="connsiteY1936" fmla="*/ 619633 h 6713342"/>
              <a:gd name="connsiteX1937" fmla="*/ 11450893 w 11799394"/>
              <a:gd name="connsiteY1937" fmla="*/ 816661 h 6713342"/>
              <a:gd name="connsiteX1938" fmla="*/ 11697827 w 11799394"/>
              <a:gd name="connsiteY1938" fmla="*/ 603155 h 6713342"/>
              <a:gd name="connsiteX1939" fmla="*/ 11698044 w 11799394"/>
              <a:gd name="connsiteY1939" fmla="*/ 602574 h 6713342"/>
              <a:gd name="connsiteX1940" fmla="*/ 11698285 w 11799394"/>
              <a:gd name="connsiteY1940" fmla="*/ 601997 h 6713342"/>
              <a:gd name="connsiteX1941" fmla="*/ 11737941 w 11799394"/>
              <a:gd name="connsiteY1941" fmla="*/ 505994 h 6713342"/>
              <a:gd name="connsiteX1942" fmla="*/ 11735438 w 11799394"/>
              <a:gd name="connsiteY1942" fmla="*/ 502259 h 6713342"/>
              <a:gd name="connsiteX1943" fmla="*/ 11473289 w 11799394"/>
              <a:gd name="connsiteY1943" fmla="*/ 502259 h 6713342"/>
              <a:gd name="connsiteX1944" fmla="*/ 11227117 w 11799394"/>
              <a:gd name="connsiteY1944" fmla="*/ 652467 h 6713342"/>
              <a:gd name="connsiteX1945" fmla="*/ 11183457 w 11799394"/>
              <a:gd name="connsiteY1945" fmla="*/ 766801 h 6713342"/>
              <a:gd name="connsiteX1946" fmla="*/ 11185999 w 11799394"/>
              <a:gd name="connsiteY1946" fmla="*/ 770470 h 6713342"/>
              <a:gd name="connsiteX1947" fmla="*/ 11450893 w 11799394"/>
              <a:gd name="connsiteY1947" fmla="*/ 770470 h 6713342"/>
              <a:gd name="connsiteX1948" fmla="*/ 11697827 w 11799394"/>
              <a:gd name="connsiteY1948" fmla="*/ 603157 h 6713342"/>
              <a:gd name="connsiteX1949" fmla="*/ 2917915 w 11799394"/>
              <a:gd name="connsiteY1949" fmla="*/ 0 h 6713342"/>
              <a:gd name="connsiteX1950" fmla="*/ 2610568 w 11799394"/>
              <a:gd name="connsiteY1950" fmla="*/ 0 h 6713342"/>
              <a:gd name="connsiteX1951" fmla="*/ 2321258 w 11799394"/>
              <a:gd name="connsiteY1951" fmla="*/ 179924 h 6713342"/>
              <a:gd name="connsiteX1952" fmla="*/ 2260541 w 11799394"/>
              <a:gd name="connsiteY1952" fmla="*/ 338937 h 6713342"/>
              <a:gd name="connsiteX1953" fmla="*/ 2275882 w 11799394"/>
              <a:gd name="connsiteY1953" fmla="*/ 360594 h 6713342"/>
              <a:gd name="connsiteX1954" fmla="*/ 2588173 w 11799394"/>
              <a:gd name="connsiteY1954" fmla="*/ 360594 h 6713342"/>
              <a:gd name="connsiteX1955" fmla="*/ 2878271 w 11799394"/>
              <a:gd name="connsiteY1955" fmla="*/ 163564 h 6713342"/>
              <a:gd name="connsiteX1956" fmla="*/ 2935544 w 11799394"/>
              <a:gd name="connsiteY1956" fmla="*/ 24882 h 6713342"/>
              <a:gd name="connsiteX1957" fmla="*/ 2917915 w 11799394"/>
              <a:gd name="connsiteY1957" fmla="*/ 1 h 6713342"/>
              <a:gd name="connsiteX1958" fmla="*/ 1652661 w 11799394"/>
              <a:gd name="connsiteY1958" fmla="*/ 179924 h 6713342"/>
              <a:gd name="connsiteX1959" fmla="*/ 1591944 w 11799394"/>
              <a:gd name="connsiteY1959" fmla="*/ 338937 h 6713342"/>
              <a:gd name="connsiteX1960" fmla="*/ 1607286 w 11799394"/>
              <a:gd name="connsiteY1960" fmla="*/ 360594 h 6713342"/>
              <a:gd name="connsiteX1961" fmla="*/ 1919589 w 11799394"/>
              <a:gd name="connsiteY1961" fmla="*/ 360594 h 6713342"/>
              <a:gd name="connsiteX1962" fmla="*/ 2209675 w 11799394"/>
              <a:gd name="connsiteY1962" fmla="*/ 163564 h 6713342"/>
              <a:gd name="connsiteX1963" fmla="*/ 2266947 w 11799394"/>
              <a:gd name="connsiteY1963" fmla="*/ 24882 h 6713342"/>
              <a:gd name="connsiteX1964" fmla="*/ 2249318 w 11799394"/>
              <a:gd name="connsiteY1964" fmla="*/ 1 h 6713342"/>
              <a:gd name="connsiteX1965" fmla="*/ 1941984 w 11799394"/>
              <a:gd name="connsiteY1965" fmla="*/ 1 h 6713342"/>
              <a:gd name="connsiteX1966" fmla="*/ 1652661 w 11799394"/>
              <a:gd name="connsiteY1966" fmla="*/ 179925 h 6713342"/>
              <a:gd name="connsiteX1967" fmla="*/ 1019400 w 11799394"/>
              <a:gd name="connsiteY1967" fmla="*/ 209437 h 6713342"/>
              <a:gd name="connsiteX1968" fmla="*/ 969956 w 11799394"/>
              <a:gd name="connsiteY1968" fmla="*/ 209437 h 6713342"/>
              <a:gd name="connsiteX1969" fmla="*/ 920506 w 11799394"/>
              <a:gd name="connsiteY1969" fmla="*/ 338937 h 6713342"/>
              <a:gd name="connsiteX1970" fmla="*/ 935847 w 11799394"/>
              <a:gd name="connsiteY1970" fmla="*/ 360594 h 6713342"/>
              <a:gd name="connsiteX1971" fmla="*/ 1248148 w 11799394"/>
              <a:gd name="connsiteY1971" fmla="*/ 360594 h 6713342"/>
              <a:gd name="connsiteX1972" fmla="*/ 1538231 w 11799394"/>
              <a:gd name="connsiteY1972" fmla="*/ 163564 h 6713342"/>
              <a:gd name="connsiteX1973" fmla="*/ 1547497 w 11799394"/>
              <a:gd name="connsiteY1973" fmla="*/ 141129 h 6713342"/>
              <a:gd name="connsiteX1974" fmla="*/ 1488839 w 11799394"/>
              <a:gd name="connsiteY1974" fmla="*/ 161730 h 6713342"/>
              <a:gd name="connsiteX1975" fmla="*/ 1248148 w 11799394"/>
              <a:gd name="connsiteY1975" fmla="*/ 314402 h 6713342"/>
              <a:gd name="connsiteX1976" fmla="*/ 983250 w 11799394"/>
              <a:gd name="connsiteY1976" fmla="*/ 314402 h 6713342"/>
              <a:gd name="connsiteX1977" fmla="*/ 980724 w 11799394"/>
              <a:gd name="connsiteY1977" fmla="*/ 310733 h 6713342"/>
              <a:gd name="connsiteX1978" fmla="*/ 1019402 w 11799394"/>
              <a:gd name="connsiteY1978" fmla="*/ 209437 h 6713342"/>
              <a:gd name="connsiteX1979" fmla="*/ 11576280 w 11799394"/>
              <a:gd name="connsiteY1979" fmla="*/ 2431964 h 6713342"/>
              <a:gd name="connsiteX1980" fmla="*/ 11633565 w 11799394"/>
              <a:gd name="connsiteY1980" fmla="*/ 2293282 h 6713342"/>
              <a:gd name="connsiteX1981" fmla="*/ 11615923 w 11799394"/>
              <a:gd name="connsiteY1981" fmla="*/ 2268396 h 6713342"/>
              <a:gd name="connsiteX1982" fmla="*/ 11615923 w 11799394"/>
              <a:gd name="connsiteY1982" fmla="*/ 2268396 h 6713342"/>
              <a:gd name="connsiteX1983" fmla="*/ 11308590 w 11799394"/>
              <a:gd name="connsiteY1983" fmla="*/ 2268396 h 6713342"/>
              <a:gd name="connsiteX1984" fmla="*/ 11019266 w 11799394"/>
              <a:gd name="connsiteY1984" fmla="*/ 2448322 h 6713342"/>
              <a:gd name="connsiteX1985" fmla="*/ 10958549 w 11799394"/>
              <a:gd name="connsiteY1985" fmla="*/ 2607339 h 6713342"/>
              <a:gd name="connsiteX1986" fmla="*/ 10973891 w 11799394"/>
              <a:gd name="connsiteY1986" fmla="*/ 2628998 h 6713342"/>
              <a:gd name="connsiteX1987" fmla="*/ 11286194 w 11799394"/>
              <a:gd name="connsiteY1987" fmla="*/ 2628998 h 6713342"/>
              <a:gd name="connsiteX1988" fmla="*/ 11576280 w 11799394"/>
              <a:gd name="connsiteY1988" fmla="*/ 2431964 h 6713342"/>
              <a:gd name="connsiteX1989" fmla="*/ 212692 w 11799394"/>
              <a:gd name="connsiteY1989" fmla="*/ 6691684 h 6713342"/>
              <a:gd name="connsiteX1990" fmla="*/ 273419 w 11799394"/>
              <a:gd name="connsiteY1990" fmla="*/ 6532667 h 6713342"/>
              <a:gd name="connsiteX1991" fmla="*/ 562732 w 11799394"/>
              <a:gd name="connsiteY1991" fmla="*/ 6352741 h 6713342"/>
              <a:gd name="connsiteX1992" fmla="*/ 870074 w 11799394"/>
              <a:gd name="connsiteY1992" fmla="*/ 6352741 h 6713342"/>
              <a:gd name="connsiteX1993" fmla="*/ 870074 w 11799394"/>
              <a:gd name="connsiteY1993" fmla="*/ 6352741 h 6713342"/>
              <a:gd name="connsiteX1994" fmla="*/ 887706 w 11799394"/>
              <a:gd name="connsiteY1994" fmla="*/ 6377627 h 6713342"/>
              <a:gd name="connsiteX1995" fmla="*/ 830430 w 11799394"/>
              <a:gd name="connsiteY1995" fmla="*/ 6516309 h 6713342"/>
              <a:gd name="connsiteX1996" fmla="*/ 540341 w 11799394"/>
              <a:gd name="connsiteY1996" fmla="*/ 6713343 h 6713342"/>
              <a:gd name="connsiteX1997" fmla="*/ 228041 w 11799394"/>
              <a:gd name="connsiteY1997" fmla="*/ 6713343 h 6713342"/>
              <a:gd name="connsiteX1998" fmla="*/ 212693 w 11799394"/>
              <a:gd name="connsiteY1998" fmla="*/ 6691684 h 6713342"/>
              <a:gd name="connsiteX1999" fmla="*/ 275436 w 11799394"/>
              <a:gd name="connsiteY1999" fmla="*/ 6667154 h 6713342"/>
              <a:gd name="connsiteX2000" fmla="*/ 540340 w 11799394"/>
              <a:gd name="connsiteY2000" fmla="*/ 6667154 h 6713342"/>
              <a:gd name="connsiteX2001" fmla="*/ 787271 w 11799394"/>
              <a:gd name="connsiteY2001" fmla="*/ 6499836 h 6713342"/>
              <a:gd name="connsiteX2002" fmla="*/ 787494 w 11799394"/>
              <a:gd name="connsiteY2002" fmla="*/ 6499252 h 6713342"/>
              <a:gd name="connsiteX2003" fmla="*/ 787731 w 11799394"/>
              <a:gd name="connsiteY2003" fmla="*/ 6498680 h 6713342"/>
              <a:gd name="connsiteX2004" fmla="*/ 827382 w 11799394"/>
              <a:gd name="connsiteY2004" fmla="*/ 6402667 h 6713342"/>
              <a:gd name="connsiteX2005" fmla="*/ 824880 w 11799394"/>
              <a:gd name="connsiteY2005" fmla="*/ 6398943 h 6713342"/>
              <a:gd name="connsiteX2006" fmla="*/ 562732 w 11799394"/>
              <a:gd name="connsiteY2006" fmla="*/ 6398943 h 6713342"/>
              <a:gd name="connsiteX2007" fmla="*/ 316570 w 11799394"/>
              <a:gd name="connsiteY2007" fmla="*/ 6549152 h 6713342"/>
              <a:gd name="connsiteX2008" fmla="*/ 272909 w 11799394"/>
              <a:gd name="connsiteY2008" fmla="*/ 6663481 h 6713342"/>
              <a:gd name="connsiteX2009" fmla="*/ 275435 w 11799394"/>
              <a:gd name="connsiteY2009" fmla="*/ 6667154 h 6713342"/>
              <a:gd name="connsiteX2010" fmla="*/ 71700 w 11799394"/>
              <a:gd name="connsiteY2010" fmla="*/ 6241946 h 6713342"/>
              <a:gd name="connsiteX2011" fmla="*/ 132427 w 11799394"/>
              <a:gd name="connsiteY2011" fmla="*/ 6082928 h 6713342"/>
              <a:gd name="connsiteX2012" fmla="*/ 421740 w 11799394"/>
              <a:gd name="connsiteY2012" fmla="*/ 5903015 h 6713342"/>
              <a:gd name="connsiteX2013" fmla="*/ 729082 w 11799394"/>
              <a:gd name="connsiteY2013" fmla="*/ 5903015 h 6713342"/>
              <a:gd name="connsiteX2014" fmla="*/ 729082 w 11799394"/>
              <a:gd name="connsiteY2014" fmla="*/ 5903015 h 6713342"/>
              <a:gd name="connsiteX2015" fmla="*/ 746714 w 11799394"/>
              <a:gd name="connsiteY2015" fmla="*/ 5927901 h 6713342"/>
              <a:gd name="connsiteX2016" fmla="*/ 689438 w 11799394"/>
              <a:gd name="connsiteY2016" fmla="*/ 6066570 h 6713342"/>
              <a:gd name="connsiteX2017" fmla="*/ 399349 w 11799394"/>
              <a:gd name="connsiteY2017" fmla="*/ 6263604 h 6713342"/>
              <a:gd name="connsiteX2018" fmla="*/ 87047 w 11799394"/>
              <a:gd name="connsiteY2018" fmla="*/ 6263604 h 6713342"/>
              <a:gd name="connsiteX2019" fmla="*/ 71700 w 11799394"/>
              <a:gd name="connsiteY2019" fmla="*/ 6241946 h 6713342"/>
              <a:gd name="connsiteX2020" fmla="*/ 134444 w 11799394"/>
              <a:gd name="connsiteY2020" fmla="*/ 6217415 h 6713342"/>
              <a:gd name="connsiteX2021" fmla="*/ 399348 w 11799394"/>
              <a:gd name="connsiteY2021" fmla="*/ 6217415 h 6713342"/>
              <a:gd name="connsiteX2022" fmla="*/ 646279 w 11799394"/>
              <a:gd name="connsiteY2022" fmla="*/ 6050098 h 6713342"/>
              <a:gd name="connsiteX2023" fmla="*/ 646502 w 11799394"/>
              <a:gd name="connsiteY2023" fmla="*/ 6049526 h 6713342"/>
              <a:gd name="connsiteX2024" fmla="*/ 646739 w 11799394"/>
              <a:gd name="connsiteY2024" fmla="*/ 6048941 h 6713342"/>
              <a:gd name="connsiteX2025" fmla="*/ 686390 w 11799394"/>
              <a:gd name="connsiteY2025" fmla="*/ 5952940 h 6713342"/>
              <a:gd name="connsiteX2026" fmla="*/ 683888 w 11799394"/>
              <a:gd name="connsiteY2026" fmla="*/ 5949204 h 6713342"/>
              <a:gd name="connsiteX2027" fmla="*/ 421740 w 11799394"/>
              <a:gd name="connsiteY2027" fmla="*/ 5949204 h 6713342"/>
              <a:gd name="connsiteX2028" fmla="*/ 175578 w 11799394"/>
              <a:gd name="connsiteY2028" fmla="*/ 6099413 h 6713342"/>
              <a:gd name="connsiteX2029" fmla="*/ 131917 w 11799394"/>
              <a:gd name="connsiteY2029" fmla="*/ 6213742 h 6713342"/>
              <a:gd name="connsiteX2030" fmla="*/ 134443 w 11799394"/>
              <a:gd name="connsiteY2030" fmla="*/ 6217415 h 6713342"/>
              <a:gd name="connsiteX2031" fmla="*/ 1360885 w 11799394"/>
              <a:gd name="connsiteY2031" fmla="*/ 6066583 h 6713342"/>
              <a:gd name="connsiteX2032" fmla="*/ 1418157 w 11799394"/>
              <a:gd name="connsiteY2032" fmla="*/ 5927901 h 6713342"/>
              <a:gd name="connsiteX2033" fmla="*/ 1400516 w 11799394"/>
              <a:gd name="connsiteY2033" fmla="*/ 5903015 h 6713342"/>
              <a:gd name="connsiteX2034" fmla="*/ 1400528 w 11799394"/>
              <a:gd name="connsiteY2034" fmla="*/ 5903015 h 6713342"/>
              <a:gd name="connsiteX2035" fmla="*/ 1093178 w 11799394"/>
              <a:gd name="connsiteY2035" fmla="*/ 5903015 h 6713342"/>
              <a:gd name="connsiteX2036" fmla="*/ 803865 w 11799394"/>
              <a:gd name="connsiteY2036" fmla="*/ 6082941 h 6713342"/>
              <a:gd name="connsiteX2037" fmla="*/ 743145 w 11799394"/>
              <a:gd name="connsiteY2037" fmla="*/ 6241946 h 6713342"/>
              <a:gd name="connsiteX2038" fmla="*/ 758486 w 11799394"/>
              <a:gd name="connsiteY2038" fmla="*/ 6263604 h 6713342"/>
              <a:gd name="connsiteX2039" fmla="*/ 1070793 w 11799394"/>
              <a:gd name="connsiteY2039" fmla="*/ 6263604 h 6713342"/>
              <a:gd name="connsiteX2040" fmla="*/ 1360885 w 11799394"/>
              <a:gd name="connsiteY2040" fmla="*/ 6066583 h 6713342"/>
              <a:gd name="connsiteX2041" fmla="*/ 64253 w 11799394"/>
              <a:gd name="connsiteY2041" fmla="*/ 5927901 h 6713342"/>
              <a:gd name="connsiteX2042" fmla="*/ 46621 w 11799394"/>
              <a:gd name="connsiteY2042" fmla="*/ 5903015 h 6713342"/>
              <a:gd name="connsiteX2043" fmla="*/ 46621 w 11799394"/>
              <a:gd name="connsiteY2043" fmla="*/ 5903015 h 6713342"/>
              <a:gd name="connsiteX2044" fmla="*/ 19 w 11799394"/>
              <a:gd name="connsiteY2044" fmla="*/ 5903015 h 6713342"/>
              <a:gd name="connsiteX2045" fmla="*/ 13 w 11799394"/>
              <a:gd name="connsiteY2045" fmla="*/ 6082903 h 6713342"/>
              <a:gd name="connsiteX2046" fmla="*/ 6977 w 11799394"/>
              <a:gd name="connsiteY2046" fmla="*/ 6066583 h 6713342"/>
              <a:gd name="connsiteX2047" fmla="*/ 64253 w 11799394"/>
              <a:gd name="connsiteY2047" fmla="*/ 5927901 h 6713342"/>
              <a:gd name="connsiteX2048" fmla="*/ 539055 w 11799394"/>
              <a:gd name="connsiteY2048" fmla="*/ 5610514 h 6713342"/>
              <a:gd name="connsiteX2049" fmla="*/ 596331 w 11799394"/>
              <a:gd name="connsiteY2049" fmla="*/ 5471833 h 6713342"/>
              <a:gd name="connsiteX2050" fmla="*/ 578700 w 11799394"/>
              <a:gd name="connsiteY2050" fmla="*/ 5446946 h 6713342"/>
              <a:gd name="connsiteX2051" fmla="*/ 578700 w 11799394"/>
              <a:gd name="connsiteY2051" fmla="*/ 5446946 h 6713342"/>
              <a:gd name="connsiteX2052" fmla="*/ 271357 w 11799394"/>
              <a:gd name="connsiteY2052" fmla="*/ 5446946 h 6713342"/>
              <a:gd name="connsiteX2053" fmla="*/ 23 w 11799394"/>
              <a:gd name="connsiteY2053" fmla="*/ 5588818 h 6713342"/>
              <a:gd name="connsiteX2054" fmla="*/ 17 w 11799394"/>
              <a:gd name="connsiteY2054" fmla="*/ 5807535 h 6713342"/>
              <a:gd name="connsiteX2055" fmla="*/ 248971 w 11799394"/>
              <a:gd name="connsiteY2055" fmla="*/ 5807535 h 6713342"/>
              <a:gd name="connsiteX2056" fmla="*/ 539054 w 11799394"/>
              <a:gd name="connsiteY2056" fmla="*/ 5610514 h 6713342"/>
              <a:gd name="connsiteX2057" fmla="*/ 1789182 w 11799394"/>
              <a:gd name="connsiteY2057" fmla="*/ 635987 h 6713342"/>
              <a:gd name="connsiteX2058" fmla="*/ 1728452 w 11799394"/>
              <a:gd name="connsiteY2058" fmla="*/ 795005 h 6713342"/>
              <a:gd name="connsiteX2059" fmla="*/ 1743794 w 11799394"/>
              <a:gd name="connsiteY2059" fmla="*/ 816662 h 6713342"/>
              <a:gd name="connsiteX2060" fmla="*/ 2056097 w 11799394"/>
              <a:gd name="connsiteY2060" fmla="*/ 816662 h 6713342"/>
              <a:gd name="connsiteX2061" fmla="*/ 2346183 w 11799394"/>
              <a:gd name="connsiteY2061" fmla="*/ 619632 h 6713342"/>
              <a:gd name="connsiteX2062" fmla="*/ 2403468 w 11799394"/>
              <a:gd name="connsiteY2062" fmla="*/ 480949 h 6713342"/>
              <a:gd name="connsiteX2063" fmla="*/ 2385826 w 11799394"/>
              <a:gd name="connsiteY2063" fmla="*/ 456069 h 6713342"/>
              <a:gd name="connsiteX2064" fmla="*/ 2078492 w 11799394"/>
              <a:gd name="connsiteY2064" fmla="*/ 456069 h 6713342"/>
              <a:gd name="connsiteX2065" fmla="*/ 1789169 w 11799394"/>
              <a:gd name="connsiteY2065" fmla="*/ 635988 h 6713342"/>
              <a:gd name="connsiteX2066" fmla="*/ 910507 w 11799394"/>
              <a:gd name="connsiteY2066" fmla="*/ 6713343 h 6713342"/>
              <a:gd name="connsiteX2067" fmla="*/ 1222807 w 11799394"/>
              <a:gd name="connsiteY2067" fmla="*/ 6713343 h 6713342"/>
              <a:gd name="connsiteX2068" fmla="*/ 1512899 w 11799394"/>
              <a:gd name="connsiteY2068" fmla="*/ 6516309 h 6713342"/>
              <a:gd name="connsiteX2069" fmla="*/ 1570172 w 11799394"/>
              <a:gd name="connsiteY2069" fmla="*/ 6377627 h 6713342"/>
              <a:gd name="connsiteX2070" fmla="*/ 1552543 w 11799394"/>
              <a:gd name="connsiteY2070" fmla="*/ 6352741 h 6713342"/>
              <a:gd name="connsiteX2071" fmla="*/ 1552543 w 11799394"/>
              <a:gd name="connsiteY2071" fmla="*/ 6352741 h 6713342"/>
              <a:gd name="connsiteX2072" fmla="*/ 1245198 w 11799394"/>
              <a:gd name="connsiteY2072" fmla="*/ 6352741 h 6713342"/>
              <a:gd name="connsiteX2073" fmla="*/ 955885 w 11799394"/>
              <a:gd name="connsiteY2073" fmla="*/ 6532667 h 6713342"/>
              <a:gd name="connsiteX2074" fmla="*/ 895164 w 11799394"/>
              <a:gd name="connsiteY2074" fmla="*/ 6691684 h 6713342"/>
              <a:gd name="connsiteX2075" fmla="*/ 910505 w 11799394"/>
              <a:gd name="connsiteY2075" fmla="*/ 6713343 h 6713342"/>
              <a:gd name="connsiteX2076" fmla="*/ 4937520 w 11799394"/>
              <a:gd name="connsiteY2076" fmla="*/ 6713343 h 6713342"/>
              <a:gd name="connsiteX2077" fmla="*/ 5249823 w 11799394"/>
              <a:gd name="connsiteY2077" fmla="*/ 6713343 h 6713342"/>
              <a:gd name="connsiteX2078" fmla="*/ 5539909 w 11799394"/>
              <a:gd name="connsiteY2078" fmla="*/ 6516309 h 6713342"/>
              <a:gd name="connsiteX2079" fmla="*/ 5597182 w 11799394"/>
              <a:gd name="connsiteY2079" fmla="*/ 6377627 h 6713342"/>
              <a:gd name="connsiteX2080" fmla="*/ 5579552 w 11799394"/>
              <a:gd name="connsiteY2080" fmla="*/ 6352741 h 6713342"/>
              <a:gd name="connsiteX2081" fmla="*/ 5579552 w 11799394"/>
              <a:gd name="connsiteY2081" fmla="*/ 6352741 h 6713342"/>
              <a:gd name="connsiteX2082" fmla="*/ 5272206 w 11799394"/>
              <a:gd name="connsiteY2082" fmla="*/ 6352741 h 6713342"/>
              <a:gd name="connsiteX2083" fmla="*/ 4982896 w 11799394"/>
              <a:gd name="connsiteY2083" fmla="*/ 6532667 h 6713342"/>
              <a:gd name="connsiteX2084" fmla="*/ 4922179 w 11799394"/>
              <a:gd name="connsiteY2084" fmla="*/ 6691684 h 6713342"/>
              <a:gd name="connsiteX2085" fmla="*/ 4937520 w 11799394"/>
              <a:gd name="connsiteY2085" fmla="*/ 6713343 h 6713342"/>
              <a:gd name="connsiteX2086" fmla="*/ 1581941 w 11799394"/>
              <a:gd name="connsiteY2086" fmla="*/ 6713343 h 6713342"/>
              <a:gd name="connsiteX2087" fmla="*/ 1894245 w 11799394"/>
              <a:gd name="connsiteY2087" fmla="*/ 6713343 h 6713342"/>
              <a:gd name="connsiteX2088" fmla="*/ 2184330 w 11799394"/>
              <a:gd name="connsiteY2088" fmla="*/ 6516309 h 6713342"/>
              <a:gd name="connsiteX2089" fmla="*/ 2241616 w 11799394"/>
              <a:gd name="connsiteY2089" fmla="*/ 6377627 h 6713342"/>
              <a:gd name="connsiteX2090" fmla="*/ 2223974 w 11799394"/>
              <a:gd name="connsiteY2090" fmla="*/ 6352741 h 6713342"/>
              <a:gd name="connsiteX2091" fmla="*/ 2223974 w 11799394"/>
              <a:gd name="connsiteY2091" fmla="*/ 6352741 h 6713342"/>
              <a:gd name="connsiteX2092" fmla="*/ 1916640 w 11799394"/>
              <a:gd name="connsiteY2092" fmla="*/ 6352741 h 6713342"/>
              <a:gd name="connsiteX2093" fmla="*/ 1627330 w 11799394"/>
              <a:gd name="connsiteY2093" fmla="*/ 6532667 h 6713342"/>
              <a:gd name="connsiteX2094" fmla="*/ 1566600 w 11799394"/>
              <a:gd name="connsiteY2094" fmla="*/ 6691684 h 6713342"/>
              <a:gd name="connsiteX2095" fmla="*/ 1581941 w 11799394"/>
              <a:gd name="connsiteY2095" fmla="*/ 6713343 h 6713342"/>
              <a:gd name="connsiteX2096" fmla="*/ 4249502 w 11799394"/>
              <a:gd name="connsiteY2096" fmla="*/ 6691684 h 6713342"/>
              <a:gd name="connsiteX2097" fmla="*/ 4310219 w 11799394"/>
              <a:gd name="connsiteY2097" fmla="*/ 6532667 h 6713342"/>
              <a:gd name="connsiteX2098" fmla="*/ 4599530 w 11799394"/>
              <a:gd name="connsiteY2098" fmla="*/ 6352741 h 6713342"/>
              <a:gd name="connsiteX2099" fmla="*/ 4906876 w 11799394"/>
              <a:gd name="connsiteY2099" fmla="*/ 6352741 h 6713342"/>
              <a:gd name="connsiteX2100" fmla="*/ 4906876 w 11799394"/>
              <a:gd name="connsiteY2100" fmla="*/ 6352741 h 6713342"/>
              <a:gd name="connsiteX2101" fmla="*/ 4924505 w 11799394"/>
              <a:gd name="connsiteY2101" fmla="*/ 6377627 h 6713342"/>
              <a:gd name="connsiteX2102" fmla="*/ 4867232 w 11799394"/>
              <a:gd name="connsiteY2102" fmla="*/ 6516309 h 6713342"/>
              <a:gd name="connsiteX2103" fmla="*/ 4577147 w 11799394"/>
              <a:gd name="connsiteY2103" fmla="*/ 6713343 h 6713342"/>
              <a:gd name="connsiteX2104" fmla="*/ 4264844 w 11799394"/>
              <a:gd name="connsiteY2104" fmla="*/ 6713343 h 6713342"/>
              <a:gd name="connsiteX2105" fmla="*/ 4249502 w 11799394"/>
              <a:gd name="connsiteY2105" fmla="*/ 6691684 h 6713342"/>
              <a:gd name="connsiteX2106" fmla="*/ 4312240 w 11799394"/>
              <a:gd name="connsiteY2106" fmla="*/ 6667154 h 6713342"/>
              <a:gd name="connsiteX2107" fmla="*/ 4577147 w 11799394"/>
              <a:gd name="connsiteY2107" fmla="*/ 6667154 h 6713342"/>
              <a:gd name="connsiteX2108" fmla="*/ 4824081 w 11799394"/>
              <a:gd name="connsiteY2108" fmla="*/ 6499836 h 6713342"/>
              <a:gd name="connsiteX2109" fmla="*/ 4824297 w 11799394"/>
              <a:gd name="connsiteY2109" fmla="*/ 6499252 h 6713342"/>
              <a:gd name="connsiteX2110" fmla="*/ 4824539 w 11799394"/>
              <a:gd name="connsiteY2110" fmla="*/ 6498680 h 6713342"/>
              <a:gd name="connsiteX2111" fmla="*/ 4864195 w 11799394"/>
              <a:gd name="connsiteY2111" fmla="*/ 6402667 h 6713342"/>
              <a:gd name="connsiteX2112" fmla="*/ 4861691 w 11799394"/>
              <a:gd name="connsiteY2112" fmla="*/ 6398943 h 6713342"/>
              <a:gd name="connsiteX2113" fmla="*/ 4599530 w 11799394"/>
              <a:gd name="connsiteY2113" fmla="*/ 6398943 h 6713342"/>
              <a:gd name="connsiteX2114" fmla="*/ 4353371 w 11799394"/>
              <a:gd name="connsiteY2114" fmla="*/ 6549152 h 6713342"/>
              <a:gd name="connsiteX2115" fmla="*/ 4309724 w 11799394"/>
              <a:gd name="connsiteY2115" fmla="*/ 6663481 h 6713342"/>
              <a:gd name="connsiteX2116" fmla="*/ 4312240 w 11799394"/>
              <a:gd name="connsiteY2116" fmla="*/ 6667154 h 6713342"/>
              <a:gd name="connsiteX2117" fmla="*/ 5608951 w 11799394"/>
              <a:gd name="connsiteY2117" fmla="*/ 6713343 h 6713342"/>
              <a:gd name="connsiteX2118" fmla="*/ 5921254 w 11799394"/>
              <a:gd name="connsiteY2118" fmla="*/ 6713343 h 6713342"/>
              <a:gd name="connsiteX2119" fmla="*/ 6211340 w 11799394"/>
              <a:gd name="connsiteY2119" fmla="*/ 6516309 h 6713342"/>
              <a:gd name="connsiteX2120" fmla="*/ 6268625 w 11799394"/>
              <a:gd name="connsiteY2120" fmla="*/ 6377627 h 6713342"/>
              <a:gd name="connsiteX2121" fmla="*/ 6250983 w 11799394"/>
              <a:gd name="connsiteY2121" fmla="*/ 6352741 h 6713342"/>
              <a:gd name="connsiteX2122" fmla="*/ 6250983 w 11799394"/>
              <a:gd name="connsiteY2122" fmla="*/ 6352741 h 6713342"/>
              <a:gd name="connsiteX2123" fmla="*/ 5943650 w 11799394"/>
              <a:gd name="connsiteY2123" fmla="*/ 6352741 h 6713342"/>
              <a:gd name="connsiteX2124" fmla="*/ 5654339 w 11799394"/>
              <a:gd name="connsiteY2124" fmla="*/ 6532667 h 6713342"/>
              <a:gd name="connsiteX2125" fmla="*/ 5593610 w 11799394"/>
              <a:gd name="connsiteY2125" fmla="*/ 6691684 h 6713342"/>
              <a:gd name="connsiteX2126" fmla="*/ 5608951 w 11799394"/>
              <a:gd name="connsiteY2126" fmla="*/ 6713343 h 6713342"/>
              <a:gd name="connsiteX2127" fmla="*/ 6280217 w 11799394"/>
              <a:gd name="connsiteY2127" fmla="*/ 6713343 h 6713342"/>
              <a:gd name="connsiteX2128" fmla="*/ 6592520 w 11799394"/>
              <a:gd name="connsiteY2128" fmla="*/ 6713343 h 6713342"/>
              <a:gd name="connsiteX2129" fmla="*/ 6882605 w 11799394"/>
              <a:gd name="connsiteY2129" fmla="*/ 6516309 h 6713342"/>
              <a:gd name="connsiteX2130" fmla="*/ 6939878 w 11799394"/>
              <a:gd name="connsiteY2130" fmla="*/ 6377627 h 6713342"/>
              <a:gd name="connsiteX2131" fmla="*/ 6922261 w 11799394"/>
              <a:gd name="connsiteY2131" fmla="*/ 6352741 h 6713342"/>
              <a:gd name="connsiteX2132" fmla="*/ 6922261 w 11799394"/>
              <a:gd name="connsiteY2132" fmla="*/ 6352741 h 6713342"/>
              <a:gd name="connsiteX2133" fmla="*/ 6614916 w 11799394"/>
              <a:gd name="connsiteY2133" fmla="*/ 6352741 h 6713342"/>
              <a:gd name="connsiteX2134" fmla="*/ 6325605 w 11799394"/>
              <a:gd name="connsiteY2134" fmla="*/ 6532667 h 6713342"/>
              <a:gd name="connsiteX2135" fmla="*/ 6264875 w 11799394"/>
              <a:gd name="connsiteY2135" fmla="*/ 6691684 h 6713342"/>
              <a:gd name="connsiteX2136" fmla="*/ 6280217 w 11799394"/>
              <a:gd name="connsiteY2136" fmla="*/ 6713343 h 6713342"/>
              <a:gd name="connsiteX2137" fmla="*/ 2238031 w 11799394"/>
              <a:gd name="connsiteY2137" fmla="*/ 6691684 h 6713342"/>
              <a:gd name="connsiteX2138" fmla="*/ 2298748 w 11799394"/>
              <a:gd name="connsiteY2138" fmla="*/ 6532667 h 6713342"/>
              <a:gd name="connsiteX2139" fmla="*/ 2588071 w 11799394"/>
              <a:gd name="connsiteY2139" fmla="*/ 6352741 h 6713342"/>
              <a:gd name="connsiteX2140" fmla="*/ 2895405 w 11799394"/>
              <a:gd name="connsiteY2140" fmla="*/ 6352741 h 6713342"/>
              <a:gd name="connsiteX2141" fmla="*/ 2895405 w 11799394"/>
              <a:gd name="connsiteY2141" fmla="*/ 6352741 h 6713342"/>
              <a:gd name="connsiteX2142" fmla="*/ 2913046 w 11799394"/>
              <a:gd name="connsiteY2142" fmla="*/ 6377627 h 6713342"/>
              <a:gd name="connsiteX2143" fmla="*/ 2855761 w 11799394"/>
              <a:gd name="connsiteY2143" fmla="*/ 6516309 h 6713342"/>
              <a:gd name="connsiteX2144" fmla="*/ 2565676 w 11799394"/>
              <a:gd name="connsiteY2144" fmla="*/ 6713343 h 6713342"/>
              <a:gd name="connsiteX2145" fmla="*/ 2253372 w 11799394"/>
              <a:gd name="connsiteY2145" fmla="*/ 6713343 h 6713342"/>
              <a:gd name="connsiteX2146" fmla="*/ 2238031 w 11799394"/>
              <a:gd name="connsiteY2146" fmla="*/ 6691684 h 6713342"/>
              <a:gd name="connsiteX2147" fmla="*/ 2300782 w 11799394"/>
              <a:gd name="connsiteY2147" fmla="*/ 6667154 h 6713342"/>
              <a:gd name="connsiteX2148" fmla="*/ 2565676 w 11799394"/>
              <a:gd name="connsiteY2148" fmla="*/ 6667154 h 6713342"/>
              <a:gd name="connsiteX2149" fmla="*/ 2812610 w 11799394"/>
              <a:gd name="connsiteY2149" fmla="*/ 6499836 h 6713342"/>
              <a:gd name="connsiteX2150" fmla="*/ 2812826 w 11799394"/>
              <a:gd name="connsiteY2150" fmla="*/ 6499252 h 6713342"/>
              <a:gd name="connsiteX2151" fmla="*/ 2813068 w 11799394"/>
              <a:gd name="connsiteY2151" fmla="*/ 6498680 h 6713342"/>
              <a:gd name="connsiteX2152" fmla="*/ 2852724 w 11799394"/>
              <a:gd name="connsiteY2152" fmla="*/ 6402667 h 6713342"/>
              <a:gd name="connsiteX2153" fmla="*/ 2850220 w 11799394"/>
              <a:gd name="connsiteY2153" fmla="*/ 6398943 h 6713342"/>
              <a:gd name="connsiteX2154" fmla="*/ 2588058 w 11799394"/>
              <a:gd name="connsiteY2154" fmla="*/ 6398943 h 6713342"/>
              <a:gd name="connsiteX2155" fmla="*/ 2341899 w 11799394"/>
              <a:gd name="connsiteY2155" fmla="*/ 6549152 h 6713342"/>
              <a:gd name="connsiteX2156" fmla="*/ 2298252 w 11799394"/>
              <a:gd name="connsiteY2156" fmla="*/ 6663481 h 6713342"/>
              <a:gd name="connsiteX2157" fmla="*/ 2300769 w 11799394"/>
              <a:gd name="connsiteY2157" fmla="*/ 6667154 h 6713342"/>
              <a:gd name="connsiteX2158" fmla="*/ 3593400 w 11799394"/>
              <a:gd name="connsiteY2158" fmla="*/ 6713343 h 6713342"/>
              <a:gd name="connsiteX2159" fmla="*/ 3905716 w 11799394"/>
              <a:gd name="connsiteY2159" fmla="*/ 6713343 h 6713342"/>
              <a:gd name="connsiteX2160" fmla="*/ 4195789 w 11799394"/>
              <a:gd name="connsiteY2160" fmla="*/ 6516309 h 6713342"/>
              <a:gd name="connsiteX2161" fmla="*/ 4253074 w 11799394"/>
              <a:gd name="connsiteY2161" fmla="*/ 6377627 h 6713342"/>
              <a:gd name="connsiteX2162" fmla="*/ 4235432 w 11799394"/>
              <a:gd name="connsiteY2162" fmla="*/ 6352741 h 6713342"/>
              <a:gd name="connsiteX2163" fmla="*/ 4235432 w 11799394"/>
              <a:gd name="connsiteY2163" fmla="*/ 6352741 h 6713342"/>
              <a:gd name="connsiteX2164" fmla="*/ 3928098 w 11799394"/>
              <a:gd name="connsiteY2164" fmla="*/ 6352741 h 6713342"/>
              <a:gd name="connsiteX2165" fmla="*/ 3638788 w 11799394"/>
              <a:gd name="connsiteY2165" fmla="*/ 6532667 h 6713342"/>
              <a:gd name="connsiteX2166" fmla="*/ 3578059 w 11799394"/>
              <a:gd name="connsiteY2166" fmla="*/ 6691684 h 6713342"/>
              <a:gd name="connsiteX2167" fmla="*/ 3593400 w 11799394"/>
              <a:gd name="connsiteY2167" fmla="*/ 6713343 h 6713342"/>
              <a:gd name="connsiteX2168" fmla="*/ 2921969 w 11799394"/>
              <a:gd name="connsiteY2168" fmla="*/ 6713343 h 6713342"/>
              <a:gd name="connsiteX2169" fmla="*/ 3234272 w 11799394"/>
              <a:gd name="connsiteY2169" fmla="*/ 6713343 h 6713342"/>
              <a:gd name="connsiteX2170" fmla="*/ 3524358 w 11799394"/>
              <a:gd name="connsiteY2170" fmla="*/ 6516309 h 6713342"/>
              <a:gd name="connsiteX2171" fmla="*/ 3581630 w 11799394"/>
              <a:gd name="connsiteY2171" fmla="*/ 6377627 h 6713342"/>
              <a:gd name="connsiteX2172" fmla="*/ 3564001 w 11799394"/>
              <a:gd name="connsiteY2172" fmla="*/ 6352741 h 6713342"/>
              <a:gd name="connsiteX2173" fmla="*/ 3564001 w 11799394"/>
              <a:gd name="connsiteY2173" fmla="*/ 6352741 h 6713342"/>
              <a:gd name="connsiteX2174" fmla="*/ 3256668 w 11799394"/>
              <a:gd name="connsiteY2174" fmla="*/ 6352741 h 6713342"/>
              <a:gd name="connsiteX2175" fmla="*/ 2967345 w 11799394"/>
              <a:gd name="connsiteY2175" fmla="*/ 6532667 h 6713342"/>
              <a:gd name="connsiteX2176" fmla="*/ 2906628 w 11799394"/>
              <a:gd name="connsiteY2176" fmla="*/ 6691684 h 6713342"/>
              <a:gd name="connsiteX2177" fmla="*/ 2921969 w 11799394"/>
              <a:gd name="connsiteY2177" fmla="*/ 6713343 h 6713342"/>
              <a:gd name="connsiteX2178" fmla="*/ 2433210 w 11799394"/>
              <a:gd name="connsiteY2178" fmla="*/ 1818670 h 6713342"/>
              <a:gd name="connsiteX2179" fmla="*/ 2740556 w 11799394"/>
              <a:gd name="connsiteY2179" fmla="*/ 1818670 h 6713342"/>
              <a:gd name="connsiteX2180" fmla="*/ 2758185 w 11799394"/>
              <a:gd name="connsiteY2180" fmla="*/ 1843556 h 6713342"/>
              <a:gd name="connsiteX2181" fmla="*/ 2700912 w 11799394"/>
              <a:gd name="connsiteY2181" fmla="*/ 1982237 h 6713342"/>
              <a:gd name="connsiteX2182" fmla="*/ 2410814 w 11799394"/>
              <a:gd name="connsiteY2182" fmla="*/ 2179259 h 6713342"/>
              <a:gd name="connsiteX2183" fmla="*/ 2098524 w 11799394"/>
              <a:gd name="connsiteY2183" fmla="*/ 2179259 h 6713342"/>
              <a:gd name="connsiteX2184" fmla="*/ 2083170 w 11799394"/>
              <a:gd name="connsiteY2184" fmla="*/ 2157601 h 6713342"/>
              <a:gd name="connsiteX2185" fmla="*/ 2143899 w 11799394"/>
              <a:gd name="connsiteY2185" fmla="*/ 1998583 h 6713342"/>
              <a:gd name="connsiteX2186" fmla="*/ 2433210 w 11799394"/>
              <a:gd name="connsiteY2186" fmla="*/ 1818670 h 6713342"/>
              <a:gd name="connsiteX2187" fmla="*/ 2695358 w 11799394"/>
              <a:gd name="connsiteY2187" fmla="*/ 1864858 h 6713342"/>
              <a:gd name="connsiteX2188" fmla="*/ 2433210 w 11799394"/>
              <a:gd name="connsiteY2188" fmla="*/ 1864858 h 6713342"/>
              <a:gd name="connsiteX2189" fmla="*/ 2187051 w 11799394"/>
              <a:gd name="connsiteY2189" fmla="*/ 2015068 h 6713342"/>
              <a:gd name="connsiteX2190" fmla="*/ 2143391 w 11799394"/>
              <a:gd name="connsiteY2190" fmla="*/ 2129397 h 6713342"/>
              <a:gd name="connsiteX2191" fmla="*/ 2145907 w 11799394"/>
              <a:gd name="connsiteY2191" fmla="*/ 2133070 h 6713342"/>
              <a:gd name="connsiteX2192" fmla="*/ 2410814 w 11799394"/>
              <a:gd name="connsiteY2192" fmla="*/ 2133070 h 6713342"/>
              <a:gd name="connsiteX2193" fmla="*/ 2657749 w 11799394"/>
              <a:gd name="connsiteY2193" fmla="*/ 1965752 h 6713342"/>
              <a:gd name="connsiteX2194" fmla="*/ 2657965 w 11799394"/>
              <a:gd name="connsiteY2194" fmla="*/ 1965168 h 6713342"/>
              <a:gd name="connsiteX2195" fmla="*/ 2658206 w 11799394"/>
              <a:gd name="connsiteY2195" fmla="*/ 1964596 h 6713342"/>
              <a:gd name="connsiteX2196" fmla="*/ 2697862 w 11799394"/>
              <a:gd name="connsiteY2196" fmla="*/ 1868595 h 6713342"/>
              <a:gd name="connsiteX2197" fmla="*/ 2695358 w 11799394"/>
              <a:gd name="connsiteY2197" fmla="*/ 1864858 h 6713342"/>
              <a:gd name="connsiteX2198" fmla="*/ 2233354 w 11799394"/>
              <a:gd name="connsiteY2198" fmla="*/ 905800 h 6713342"/>
              <a:gd name="connsiteX2199" fmla="*/ 2540700 w 11799394"/>
              <a:gd name="connsiteY2199" fmla="*/ 905800 h 6713342"/>
              <a:gd name="connsiteX2200" fmla="*/ 2558329 w 11799394"/>
              <a:gd name="connsiteY2200" fmla="*/ 930684 h 6713342"/>
              <a:gd name="connsiteX2201" fmla="*/ 2501057 w 11799394"/>
              <a:gd name="connsiteY2201" fmla="*/ 1069367 h 6713342"/>
              <a:gd name="connsiteX2202" fmla="*/ 2210958 w 11799394"/>
              <a:gd name="connsiteY2202" fmla="*/ 1266395 h 6713342"/>
              <a:gd name="connsiteX2203" fmla="*/ 1898655 w 11799394"/>
              <a:gd name="connsiteY2203" fmla="*/ 1266395 h 6713342"/>
              <a:gd name="connsiteX2204" fmla="*/ 1883314 w 11799394"/>
              <a:gd name="connsiteY2204" fmla="*/ 1244741 h 6713342"/>
              <a:gd name="connsiteX2205" fmla="*/ 1944043 w 11799394"/>
              <a:gd name="connsiteY2205" fmla="*/ 1085724 h 6713342"/>
              <a:gd name="connsiteX2206" fmla="*/ 2233354 w 11799394"/>
              <a:gd name="connsiteY2206" fmla="*/ 905800 h 6713342"/>
              <a:gd name="connsiteX2207" fmla="*/ 2495502 w 11799394"/>
              <a:gd name="connsiteY2207" fmla="*/ 951993 h 6713342"/>
              <a:gd name="connsiteX2208" fmla="*/ 2233354 w 11799394"/>
              <a:gd name="connsiteY2208" fmla="*/ 951993 h 6713342"/>
              <a:gd name="connsiteX2209" fmla="*/ 1987195 w 11799394"/>
              <a:gd name="connsiteY2209" fmla="*/ 1102201 h 6713342"/>
              <a:gd name="connsiteX2210" fmla="*/ 1943535 w 11799394"/>
              <a:gd name="connsiteY2210" fmla="*/ 1216535 h 6713342"/>
              <a:gd name="connsiteX2211" fmla="*/ 1946064 w 11799394"/>
              <a:gd name="connsiteY2211" fmla="*/ 1220204 h 6713342"/>
              <a:gd name="connsiteX2212" fmla="*/ 2210958 w 11799394"/>
              <a:gd name="connsiteY2212" fmla="*/ 1220204 h 6713342"/>
              <a:gd name="connsiteX2213" fmla="*/ 2457893 w 11799394"/>
              <a:gd name="connsiteY2213" fmla="*/ 1052890 h 6713342"/>
              <a:gd name="connsiteX2214" fmla="*/ 2458109 w 11799394"/>
              <a:gd name="connsiteY2214" fmla="*/ 1052308 h 6713342"/>
              <a:gd name="connsiteX2215" fmla="*/ 2458350 w 11799394"/>
              <a:gd name="connsiteY2215" fmla="*/ 1051733 h 6713342"/>
              <a:gd name="connsiteX2216" fmla="*/ 2498006 w 11799394"/>
              <a:gd name="connsiteY2216" fmla="*/ 955730 h 6713342"/>
              <a:gd name="connsiteX2217" fmla="*/ 2495502 w 11799394"/>
              <a:gd name="connsiteY2217" fmla="*/ 951994 h 6713342"/>
              <a:gd name="connsiteX2218" fmla="*/ 7285368 w 11799394"/>
              <a:gd name="connsiteY2218" fmla="*/ 4446930 h 6713342"/>
              <a:gd name="connsiteX2219" fmla="*/ 6973064 w 11799394"/>
              <a:gd name="connsiteY2219" fmla="*/ 4446930 h 6713342"/>
              <a:gd name="connsiteX2220" fmla="*/ 6957723 w 11799394"/>
              <a:gd name="connsiteY2220" fmla="*/ 4425272 h 6713342"/>
              <a:gd name="connsiteX2221" fmla="*/ 7018440 w 11799394"/>
              <a:gd name="connsiteY2221" fmla="*/ 4266254 h 6713342"/>
              <a:gd name="connsiteX2222" fmla="*/ 7307763 w 11799394"/>
              <a:gd name="connsiteY2222" fmla="*/ 4086341 h 6713342"/>
              <a:gd name="connsiteX2223" fmla="*/ 7615096 w 11799394"/>
              <a:gd name="connsiteY2223" fmla="*/ 4086341 h 6713342"/>
              <a:gd name="connsiteX2224" fmla="*/ 7632738 w 11799394"/>
              <a:gd name="connsiteY2224" fmla="*/ 4111215 h 6713342"/>
              <a:gd name="connsiteX2225" fmla="*/ 7575454 w 11799394"/>
              <a:gd name="connsiteY2225" fmla="*/ 4249896 h 6713342"/>
              <a:gd name="connsiteX2226" fmla="*/ 7285368 w 11799394"/>
              <a:gd name="connsiteY2226" fmla="*/ 4446930 h 6713342"/>
              <a:gd name="connsiteX2227" fmla="*/ 7020474 w 11799394"/>
              <a:gd name="connsiteY2227" fmla="*/ 4400741 h 6713342"/>
              <a:gd name="connsiteX2228" fmla="*/ 7285368 w 11799394"/>
              <a:gd name="connsiteY2228" fmla="*/ 4400741 h 6713342"/>
              <a:gd name="connsiteX2229" fmla="*/ 7532302 w 11799394"/>
              <a:gd name="connsiteY2229" fmla="*/ 4233423 h 6713342"/>
              <a:gd name="connsiteX2230" fmla="*/ 7532518 w 11799394"/>
              <a:gd name="connsiteY2230" fmla="*/ 4232839 h 6713342"/>
              <a:gd name="connsiteX2231" fmla="*/ 7532760 w 11799394"/>
              <a:gd name="connsiteY2231" fmla="*/ 4232267 h 6713342"/>
              <a:gd name="connsiteX2232" fmla="*/ 7572416 w 11799394"/>
              <a:gd name="connsiteY2232" fmla="*/ 4136267 h 6713342"/>
              <a:gd name="connsiteX2233" fmla="*/ 7569912 w 11799394"/>
              <a:gd name="connsiteY2233" fmla="*/ 4132530 h 6713342"/>
              <a:gd name="connsiteX2234" fmla="*/ 7307763 w 11799394"/>
              <a:gd name="connsiteY2234" fmla="*/ 4132530 h 6713342"/>
              <a:gd name="connsiteX2235" fmla="*/ 7061591 w 11799394"/>
              <a:gd name="connsiteY2235" fmla="*/ 4282739 h 6713342"/>
              <a:gd name="connsiteX2236" fmla="*/ 7017944 w 11799394"/>
              <a:gd name="connsiteY2236" fmla="*/ 4397068 h 6713342"/>
              <a:gd name="connsiteX2237" fmla="*/ 7020474 w 11799394"/>
              <a:gd name="connsiteY2237" fmla="*/ 4400741 h 6713342"/>
              <a:gd name="connsiteX2238" fmla="*/ 8425539 w 11799394"/>
              <a:gd name="connsiteY2238" fmla="*/ 3984532 h 6713342"/>
              <a:gd name="connsiteX2239" fmla="*/ 8113236 w 11799394"/>
              <a:gd name="connsiteY2239" fmla="*/ 3984532 h 6713342"/>
              <a:gd name="connsiteX2240" fmla="*/ 8097895 w 11799394"/>
              <a:gd name="connsiteY2240" fmla="*/ 3962874 h 6713342"/>
              <a:gd name="connsiteX2241" fmla="*/ 8158612 w 11799394"/>
              <a:gd name="connsiteY2241" fmla="*/ 3803856 h 6713342"/>
              <a:gd name="connsiteX2242" fmla="*/ 8447935 w 11799394"/>
              <a:gd name="connsiteY2242" fmla="*/ 3623929 h 6713342"/>
              <a:gd name="connsiteX2243" fmla="*/ 8755268 w 11799394"/>
              <a:gd name="connsiteY2243" fmla="*/ 3623929 h 6713342"/>
              <a:gd name="connsiteX2244" fmla="*/ 8772898 w 11799394"/>
              <a:gd name="connsiteY2244" fmla="*/ 3648816 h 6713342"/>
              <a:gd name="connsiteX2245" fmla="*/ 8715625 w 11799394"/>
              <a:gd name="connsiteY2245" fmla="*/ 3787498 h 6713342"/>
              <a:gd name="connsiteX2246" fmla="*/ 8425539 w 11799394"/>
              <a:gd name="connsiteY2246" fmla="*/ 3984532 h 6713342"/>
              <a:gd name="connsiteX2247" fmla="*/ 8160633 w 11799394"/>
              <a:gd name="connsiteY2247" fmla="*/ 3938342 h 6713342"/>
              <a:gd name="connsiteX2248" fmla="*/ 8425539 w 11799394"/>
              <a:gd name="connsiteY2248" fmla="*/ 3938342 h 6713342"/>
              <a:gd name="connsiteX2249" fmla="*/ 8672474 w 11799394"/>
              <a:gd name="connsiteY2249" fmla="*/ 3771025 h 6713342"/>
              <a:gd name="connsiteX2250" fmla="*/ 8672690 w 11799394"/>
              <a:gd name="connsiteY2250" fmla="*/ 3770440 h 6713342"/>
              <a:gd name="connsiteX2251" fmla="*/ 8672931 w 11799394"/>
              <a:gd name="connsiteY2251" fmla="*/ 3769869 h 6713342"/>
              <a:gd name="connsiteX2252" fmla="*/ 8712574 w 11799394"/>
              <a:gd name="connsiteY2252" fmla="*/ 3673868 h 6713342"/>
              <a:gd name="connsiteX2253" fmla="*/ 8710083 w 11799394"/>
              <a:gd name="connsiteY2253" fmla="*/ 3670131 h 6713342"/>
              <a:gd name="connsiteX2254" fmla="*/ 8447935 w 11799394"/>
              <a:gd name="connsiteY2254" fmla="*/ 3670131 h 6713342"/>
              <a:gd name="connsiteX2255" fmla="*/ 8201776 w 11799394"/>
              <a:gd name="connsiteY2255" fmla="*/ 3820341 h 6713342"/>
              <a:gd name="connsiteX2256" fmla="*/ 8158104 w 11799394"/>
              <a:gd name="connsiteY2256" fmla="*/ 3934669 h 6713342"/>
              <a:gd name="connsiteX2257" fmla="*/ 8160633 w 11799394"/>
              <a:gd name="connsiteY2257" fmla="*/ 3938342 h 6713342"/>
              <a:gd name="connsiteX2258" fmla="*/ 7043378 w 11799394"/>
              <a:gd name="connsiteY2258" fmla="*/ 4705965 h 6713342"/>
              <a:gd name="connsiteX2259" fmla="*/ 7100650 w 11799394"/>
              <a:gd name="connsiteY2259" fmla="*/ 4567296 h 6713342"/>
              <a:gd name="connsiteX2260" fmla="*/ 7083021 w 11799394"/>
              <a:gd name="connsiteY2260" fmla="*/ 4542409 h 6713342"/>
              <a:gd name="connsiteX2261" fmla="*/ 7083021 w 11799394"/>
              <a:gd name="connsiteY2261" fmla="*/ 4542409 h 6713342"/>
              <a:gd name="connsiteX2262" fmla="*/ 6775675 w 11799394"/>
              <a:gd name="connsiteY2262" fmla="*/ 4542409 h 6713342"/>
              <a:gd name="connsiteX2263" fmla="*/ 6486364 w 11799394"/>
              <a:gd name="connsiteY2263" fmla="*/ 4722323 h 6713342"/>
              <a:gd name="connsiteX2264" fmla="*/ 6425647 w 11799394"/>
              <a:gd name="connsiteY2264" fmla="*/ 4881341 h 6713342"/>
              <a:gd name="connsiteX2265" fmla="*/ 6440989 w 11799394"/>
              <a:gd name="connsiteY2265" fmla="*/ 4902999 h 6713342"/>
              <a:gd name="connsiteX2266" fmla="*/ 6753292 w 11799394"/>
              <a:gd name="connsiteY2266" fmla="*/ 4902999 h 6713342"/>
              <a:gd name="connsiteX2267" fmla="*/ 7043378 w 11799394"/>
              <a:gd name="connsiteY2267" fmla="*/ 4705978 h 6713342"/>
              <a:gd name="connsiteX2268" fmla="*/ 7644495 w 11799394"/>
              <a:gd name="connsiteY2268" fmla="*/ 4446930 h 6713342"/>
              <a:gd name="connsiteX2269" fmla="*/ 7956799 w 11799394"/>
              <a:gd name="connsiteY2269" fmla="*/ 4446930 h 6713342"/>
              <a:gd name="connsiteX2270" fmla="*/ 8246885 w 11799394"/>
              <a:gd name="connsiteY2270" fmla="*/ 4249896 h 6713342"/>
              <a:gd name="connsiteX2271" fmla="*/ 8304169 w 11799394"/>
              <a:gd name="connsiteY2271" fmla="*/ 4111215 h 6713342"/>
              <a:gd name="connsiteX2272" fmla="*/ 8286527 w 11799394"/>
              <a:gd name="connsiteY2272" fmla="*/ 4086341 h 6713342"/>
              <a:gd name="connsiteX2273" fmla="*/ 7979194 w 11799394"/>
              <a:gd name="connsiteY2273" fmla="*/ 4086341 h 6713342"/>
              <a:gd name="connsiteX2274" fmla="*/ 7689884 w 11799394"/>
              <a:gd name="connsiteY2274" fmla="*/ 4266254 h 6713342"/>
              <a:gd name="connsiteX2275" fmla="*/ 7629154 w 11799394"/>
              <a:gd name="connsiteY2275" fmla="*/ 4425272 h 6713342"/>
              <a:gd name="connsiteX2276" fmla="*/ 7644495 w 11799394"/>
              <a:gd name="connsiteY2276" fmla="*/ 4446930 h 6713342"/>
              <a:gd name="connsiteX2277" fmla="*/ 5910336 w 11799394"/>
              <a:gd name="connsiteY2277" fmla="*/ 5331080 h 6713342"/>
              <a:gd name="connsiteX2278" fmla="*/ 5971053 w 11799394"/>
              <a:gd name="connsiteY2278" fmla="*/ 5172062 h 6713342"/>
              <a:gd name="connsiteX2279" fmla="*/ 6260364 w 11799394"/>
              <a:gd name="connsiteY2279" fmla="*/ 4992136 h 6713342"/>
              <a:gd name="connsiteX2280" fmla="*/ 6567710 w 11799394"/>
              <a:gd name="connsiteY2280" fmla="*/ 4992136 h 6713342"/>
              <a:gd name="connsiteX2281" fmla="*/ 6585338 w 11799394"/>
              <a:gd name="connsiteY2281" fmla="*/ 5017022 h 6713342"/>
              <a:gd name="connsiteX2282" fmla="*/ 6528066 w 11799394"/>
              <a:gd name="connsiteY2282" fmla="*/ 5155704 h 6713342"/>
              <a:gd name="connsiteX2283" fmla="*/ 6237981 w 11799394"/>
              <a:gd name="connsiteY2283" fmla="*/ 5352725 h 6713342"/>
              <a:gd name="connsiteX2284" fmla="*/ 5925678 w 11799394"/>
              <a:gd name="connsiteY2284" fmla="*/ 5352725 h 6713342"/>
              <a:gd name="connsiteX2285" fmla="*/ 5910336 w 11799394"/>
              <a:gd name="connsiteY2285" fmla="*/ 5331080 h 6713342"/>
              <a:gd name="connsiteX2286" fmla="*/ 5973074 w 11799394"/>
              <a:gd name="connsiteY2286" fmla="*/ 5306536 h 6713342"/>
              <a:gd name="connsiteX2287" fmla="*/ 6237981 w 11799394"/>
              <a:gd name="connsiteY2287" fmla="*/ 5306536 h 6713342"/>
              <a:gd name="connsiteX2288" fmla="*/ 6484902 w 11799394"/>
              <a:gd name="connsiteY2288" fmla="*/ 5139231 h 6713342"/>
              <a:gd name="connsiteX2289" fmla="*/ 6485131 w 11799394"/>
              <a:gd name="connsiteY2289" fmla="*/ 5138646 h 6713342"/>
              <a:gd name="connsiteX2290" fmla="*/ 6485373 w 11799394"/>
              <a:gd name="connsiteY2290" fmla="*/ 5138062 h 6713342"/>
              <a:gd name="connsiteX2291" fmla="*/ 6525016 w 11799394"/>
              <a:gd name="connsiteY2291" fmla="*/ 5042061 h 6713342"/>
              <a:gd name="connsiteX2292" fmla="*/ 6522525 w 11799394"/>
              <a:gd name="connsiteY2292" fmla="*/ 5038324 h 6713342"/>
              <a:gd name="connsiteX2293" fmla="*/ 6260364 w 11799394"/>
              <a:gd name="connsiteY2293" fmla="*/ 5038324 h 6713342"/>
              <a:gd name="connsiteX2294" fmla="*/ 6014204 w 11799394"/>
              <a:gd name="connsiteY2294" fmla="*/ 5188534 h 6713342"/>
              <a:gd name="connsiteX2295" fmla="*/ 5970557 w 11799394"/>
              <a:gd name="connsiteY2295" fmla="*/ 5302876 h 6713342"/>
              <a:gd name="connsiteX2296" fmla="*/ 5973074 w 11799394"/>
              <a:gd name="connsiteY2296" fmla="*/ 5306536 h 6713342"/>
              <a:gd name="connsiteX2297" fmla="*/ 4582803 w 11799394"/>
              <a:gd name="connsiteY2297" fmla="*/ 5352725 h 6713342"/>
              <a:gd name="connsiteX2298" fmla="*/ 4895106 w 11799394"/>
              <a:gd name="connsiteY2298" fmla="*/ 5352725 h 6713342"/>
              <a:gd name="connsiteX2299" fmla="*/ 5185192 w 11799394"/>
              <a:gd name="connsiteY2299" fmla="*/ 5155704 h 6713342"/>
              <a:gd name="connsiteX2300" fmla="*/ 5242464 w 11799394"/>
              <a:gd name="connsiteY2300" fmla="*/ 5017022 h 6713342"/>
              <a:gd name="connsiteX2301" fmla="*/ 5224835 w 11799394"/>
              <a:gd name="connsiteY2301" fmla="*/ 4992136 h 6713342"/>
              <a:gd name="connsiteX2302" fmla="*/ 5224835 w 11799394"/>
              <a:gd name="connsiteY2302" fmla="*/ 4992136 h 6713342"/>
              <a:gd name="connsiteX2303" fmla="*/ 4917489 w 11799394"/>
              <a:gd name="connsiteY2303" fmla="*/ 4992136 h 6713342"/>
              <a:gd name="connsiteX2304" fmla="*/ 4628179 w 11799394"/>
              <a:gd name="connsiteY2304" fmla="*/ 5172062 h 6713342"/>
              <a:gd name="connsiteX2305" fmla="*/ 4567462 w 11799394"/>
              <a:gd name="connsiteY2305" fmla="*/ 5331080 h 6713342"/>
              <a:gd name="connsiteX2306" fmla="*/ 4582803 w 11799394"/>
              <a:gd name="connsiteY2306" fmla="*/ 5352725 h 6713342"/>
              <a:gd name="connsiteX2307" fmla="*/ 5254234 w 11799394"/>
              <a:gd name="connsiteY2307" fmla="*/ 5352725 h 6713342"/>
              <a:gd name="connsiteX2308" fmla="*/ 5566537 w 11799394"/>
              <a:gd name="connsiteY2308" fmla="*/ 5352725 h 6713342"/>
              <a:gd name="connsiteX2309" fmla="*/ 5856623 w 11799394"/>
              <a:gd name="connsiteY2309" fmla="*/ 5155704 h 6713342"/>
              <a:gd name="connsiteX2310" fmla="*/ 5913895 w 11799394"/>
              <a:gd name="connsiteY2310" fmla="*/ 5017022 h 6713342"/>
              <a:gd name="connsiteX2311" fmla="*/ 5896266 w 11799394"/>
              <a:gd name="connsiteY2311" fmla="*/ 4992136 h 6713342"/>
              <a:gd name="connsiteX2312" fmla="*/ 5896266 w 11799394"/>
              <a:gd name="connsiteY2312" fmla="*/ 4992136 h 6713342"/>
              <a:gd name="connsiteX2313" fmla="*/ 5588920 w 11799394"/>
              <a:gd name="connsiteY2313" fmla="*/ 4992136 h 6713342"/>
              <a:gd name="connsiteX2314" fmla="*/ 5299609 w 11799394"/>
              <a:gd name="connsiteY2314" fmla="*/ 5172062 h 6713342"/>
              <a:gd name="connsiteX2315" fmla="*/ 5238892 w 11799394"/>
              <a:gd name="connsiteY2315" fmla="*/ 5331080 h 6713342"/>
              <a:gd name="connsiteX2316" fmla="*/ 5254234 w 11799394"/>
              <a:gd name="connsiteY2316" fmla="*/ 5352725 h 6713342"/>
              <a:gd name="connsiteX2317" fmla="*/ 3880715 w 11799394"/>
              <a:gd name="connsiteY2317" fmla="*/ 905799 h 6713342"/>
              <a:gd name="connsiteX2318" fmla="*/ 3880715 w 11799394"/>
              <a:gd name="connsiteY2318" fmla="*/ 905799 h 6713342"/>
              <a:gd name="connsiteX2319" fmla="*/ 3573381 w 11799394"/>
              <a:gd name="connsiteY2319" fmla="*/ 905800 h 6713342"/>
              <a:gd name="connsiteX2320" fmla="*/ 3284058 w 11799394"/>
              <a:gd name="connsiteY2320" fmla="*/ 1085721 h 6713342"/>
              <a:gd name="connsiteX2321" fmla="*/ 3223341 w 11799394"/>
              <a:gd name="connsiteY2321" fmla="*/ 1244739 h 6713342"/>
              <a:gd name="connsiteX2322" fmla="*/ 3238683 w 11799394"/>
              <a:gd name="connsiteY2322" fmla="*/ 1266393 h 6713342"/>
              <a:gd name="connsiteX2323" fmla="*/ 3550986 w 11799394"/>
              <a:gd name="connsiteY2323" fmla="*/ 1266393 h 6713342"/>
              <a:gd name="connsiteX2324" fmla="*/ 3841072 w 11799394"/>
              <a:gd name="connsiteY2324" fmla="*/ 1069363 h 6713342"/>
              <a:gd name="connsiteX2325" fmla="*/ 3898344 w 11799394"/>
              <a:gd name="connsiteY2325" fmla="*/ 930682 h 6713342"/>
              <a:gd name="connsiteX2326" fmla="*/ 3880715 w 11799394"/>
              <a:gd name="connsiteY2326" fmla="*/ 905797 h 6713342"/>
              <a:gd name="connsiteX2327" fmla="*/ 3894785 w 11799394"/>
              <a:gd name="connsiteY2327" fmla="*/ 5331080 h 6713342"/>
              <a:gd name="connsiteX2328" fmla="*/ 3955502 w 11799394"/>
              <a:gd name="connsiteY2328" fmla="*/ 5172062 h 6713342"/>
              <a:gd name="connsiteX2329" fmla="*/ 4244812 w 11799394"/>
              <a:gd name="connsiteY2329" fmla="*/ 4992136 h 6713342"/>
              <a:gd name="connsiteX2330" fmla="*/ 4552158 w 11799394"/>
              <a:gd name="connsiteY2330" fmla="*/ 4992136 h 6713342"/>
              <a:gd name="connsiteX2331" fmla="*/ 4569788 w 11799394"/>
              <a:gd name="connsiteY2331" fmla="*/ 5017022 h 6713342"/>
              <a:gd name="connsiteX2332" fmla="*/ 4512515 w 11799394"/>
              <a:gd name="connsiteY2332" fmla="*/ 5155704 h 6713342"/>
              <a:gd name="connsiteX2333" fmla="*/ 4222430 w 11799394"/>
              <a:gd name="connsiteY2333" fmla="*/ 5352725 h 6713342"/>
              <a:gd name="connsiteX2334" fmla="*/ 3910126 w 11799394"/>
              <a:gd name="connsiteY2334" fmla="*/ 5352725 h 6713342"/>
              <a:gd name="connsiteX2335" fmla="*/ 3894785 w 11799394"/>
              <a:gd name="connsiteY2335" fmla="*/ 5331080 h 6713342"/>
              <a:gd name="connsiteX2336" fmla="*/ 3957523 w 11799394"/>
              <a:gd name="connsiteY2336" fmla="*/ 5306536 h 6713342"/>
              <a:gd name="connsiteX2337" fmla="*/ 4222430 w 11799394"/>
              <a:gd name="connsiteY2337" fmla="*/ 5306536 h 6713342"/>
              <a:gd name="connsiteX2338" fmla="*/ 4469364 w 11799394"/>
              <a:gd name="connsiteY2338" fmla="*/ 5139231 h 6713342"/>
              <a:gd name="connsiteX2339" fmla="*/ 4469580 w 11799394"/>
              <a:gd name="connsiteY2339" fmla="*/ 5138646 h 6713342"/>
              <a:gd name="connsiteX2340" fmla="*/ 4469822 w 11799394"/>
              <a:gd name="connsiteY2340" fmla="*/ 5138062 h 6713342"/>
              <a:gd name="connsiteX2341" fmla="*/ 4509465 w 11799394"/>
              <a:gd name="connsiteY2341" fmla="*/ 5042061 h 6713342"/>
              <a:gd name="connsiteX2342" fmla="*/ 4506974 w 11799394"/>
              <a:gd name="connsiteY2342" fmla="*/ 5038324 h 6713342"/>
              <a:gd name="connsiteX2343" fmla="*/ 4244812 w 11799394"/>
              <a:gd name="connsiteY2343" fmla="*/ 5038324 h 6713342"/>
              <a:gd name="connsiteX2344" fmla="*/ 3998653 w 11799394"/>
              <a:gd name="connsiteY2344" fmla="*/ 5188534 h 6713342"/>
              <a:gd name="connsiteX2345" fmla="*/ 3954993 w 11799394"/>
              <a:gd name="connsiteY2345" fmla="*/ 5302876 h 6713342"/>
              <a:gd name="connsiteX2346" fmla="*/ 3957523 w 11799394"/>
              <a:gd name="connsiteY2346" fmla="*/ 5306536 h 6713342"/>
              <a:gd name="connsiteX2347" fmla="*/ 3209284 w 11799394"/>
              <a:gd name="connsiteY2347" fmla="*/ 905799 h 6713342"/>
              <a:gd name="connsiteX2348" fmla="*/ 3209284 w 11799394"/>
              <a:gd name="connsiteY2348" fmla="*/ 905799 h 6713342"/>
              <a:gd name="connsiteX2349" fmla="*/ 2901938 w 11799394"/>
              <a:gd name="connsiteY2349" fmla="*/ 905800 h 6713342"/>
              <a:gd name="connsiteX2350" fmla="*/ 2612627 w 11799394"/>
              <a:gd name="connsiteY2350" fmla="*/ 1085721 h 6713342"/>
              <a:gd name="connsiteX2351" fmla="*/ 2551898 w 11799394"/>
              <a:gd name="connsiteY2351" fmla="*/ 1244739 h 6713342"/>
              <a:gd name="connsiteX2352" fmla="*/ 2567252 w 11799394"/>
              <a:gd name="connsiteY2352" fmla="*/ 1266393 h 6713342"/>
              <a:gd name="connsiteX2353" fmla="*/ 2879555 w 11799394"/>
              <a:gd name="connsiteY2353" fmla="*/ 1266393 h 6713342"/>
              <a:gd name="connsiteX2354" fmla="*/ 3169628 w 11799394"/>
              <a:gd name="connsiteY2354" fmla="*/ 1069363 h 6713342"/>
              <a:gd name="connsiteX2355" fmla="*/ 3226913 w 11799394"/>
              <a:gd name="connsiteY2355" fmla="*/ 930682 h 6713342"/>
              <a:gd name="connsiteX2356" fmla="*/ 3209284 w 11799394"/>
              <a:gd name="connsiteY2356" fmla="*/ 905797 h 6713342"/>
              <a:gd name="connsiteX2357" fmla="*/ 2007379 w 11799394"/>
              <a:gd name="connsiteY2357" fmla="*/ 1542527 h 6713342"/>
              <a:gd name="connsiteX2358" fmla="*/ 1946662 w 11799394"/>
              <a:gd name="connsiteY2358" fmla="*/ 1701545 h 6713342"/>
              <a:gd name="connsiteX2359" fmla="*/ 1962003 w 11799394"/>
              <a:gd name="connsiteY2359" fmla="*/ 1723190 h 6713342"/>
              <a:gd name="connsiteX2360" fmla="*/ 2274306 w 11799394"/>
              <a:gd name="connsiteY2360" fmla="*/ 1723190 h 6713342"/>
              <a:gd name="connsiteX2361" fmla="*/ 2564392 w 11799394"/>
              <a:gd name="connsiteY2361" fmla="*/ 1526169 h 6713342"/>
              <a:gd name="connsiteX2362" fmla="*/ 2621664 w 11799394"/>
              <a:gd name="connsiteY2362" fmla="*/ 1387487 h 6713342"/>
              <a:gd name="connsiteX2363" fmla="*/ 2604035 w 11799394"/>
              <a:gd name="connsiteY2363" fmla="*/ 1362601 h 6713342"/>
              <a:gd name="connsiteX2364" fmla="*/ 2296689 w 11799394"/>
              <a:gd name="connsiteY2364" fmla="*/ 1362601 h 6713342"/>
              <a:gd name="connsiteX2365" fmla="*/ 2007379 w 11799394"/>
              <a:gd name="connsiteY2365" fmla="*/ 1542527 h 6713342"/>
              <a:gd name="connsiteX2366" fmla="*/ 7906479 w 11799394"/>
              <a:gd name="connsiteY2366" fmla="*/ 905799 h 6713342"/>
              <a:gd name="connsiteX2367" fmla="*/ 7906479 w 11799394"/>
              <a:gd name="connsiteY2367" fmla="*/ 905799 h 6713342"/>
              <a:gd name="connsiteX2368" fmla="*/ 7599133 w 11799394"/>
              <a:gd name="connsiteY2368" fmla="*/ 905800 h 6713342"/>
              <a:gd name="connsiteX2369" fmla="*/ 7309822 w 11799394"/>
              <a:gd name="connsiteY2369" fmla="*/ 1085721 h 6713342"/>
              <a:gd name="connsiteX2370" fmla="*/ 7249105 w 11799394"/>
              <a:gd name="connsiteY2370" fmla="*/ 1244739 h 6713342"/>
              <a:gd name="connsiteX2371" fmla="*/ 7264434 w 11799394"/>
              <a:gd name="connsiteY2371" fmla="*/ 1266393 h 6713342"/>
              <a:gd name="connsiteX2372" fmla="*/ 7576750 w 11799394"/>
              <a:gd name="connsiteY2372" fmla="*/ 1266393 h 6713342"/>
              <a:gd name="connsiteX2373" fmla="*/ 7866836 w 11799394"/>
              <a:gd name="connsiteY2373" fmla="*/ 1069363 h 6713342"/>
              <a:gd name="connsiteX2374" fmla="*/ 7924108 w 11799394"/>
              <a:gd name="connsiteY2374" fmla="*/ 930682 h 6713342"/>
              <a:gd name="connsiteX2375" fmla="*/ 7906479 w 11799394"/>
              <a:gd name="connsiteY2375" fmla="*/ 905797 h 6713342"/>
              <a:gd name="connsiteX2376" fmla="*/ 5224835 w 11799394"/>
              <a:gd name="connsiteY2376" fmla="*/ 905799 h 6713342"/>
              <a:gd name="connsiteX2377" fmla="*/ 5224835 w 11799394"/>
              <a:gd name="connsiteY2377" fmla="*/ 905799 h 6713342"/>
              <a:gd name="connsiteX2378" fmla="*/ 4917489 w 11799394"/>
              <a:gd name="connsiteY2378" fmla="*/ 905800 h 6713342"/>
              <a:gd name="connsiteX2379" fmla="*/ 4628179 w 11799394"/>
              <a:gd name="connsiteY2379" fmla="*/ 1085721 h 6713342"/>
              <a:gd name="connsiteX2380" fmla="*/ 4567462 w 11799394"/>
              <a:gd name="connsiteY2380" fmla="*/ 1244739 h 6713342"/>
              <a:gd name="connsiteX2381" fmla="*/ 4582803 w 11799394"/>
              <a:gd name="connsiteY2381" fmla="*/ 1266393 h 6713342"/>
              <a:gd name="connsiteX2382" fmla="*/ 4895106 w 11799394"/>
              <a:gd name="connsiteY2382" fmla="*/ 1266393 h 6713342"/>
              <a:gd name="connsiteX2383" fmla="*/ 5185192 w 11799394"/>
              <a:gd name="connsiteY2383" fmla="*/ 1069363 h 6713342"/>
              <a:gd name="connsiteX2384" fmla="*/ 5242464 w 11799394"/>
              <a:gd name="connsiteY2384" fmla="*/ 930682 h 6713342"/>
              <a:gd name="connsiteX2385" fmla="*/ 5224835 w 11799394"/>
              <a:gd name="connsiteY2385" fmla="*/ 905797 h 6713342"/>
              <a:gd name="connsiteX2386" fmla="*/ 7235035 w 11799394"/>
              <a:gd name="connsiteY2386" fmla="*/ 905799 h 6713342"/>
              <a:gd name="connsiteX2387" fmla="*/ 7235035 w 11799394"/>
              <a:gd name="connsiteY2387" fmla="*/ 905799 h 6713342"/>
              <a:gd name="connsiteX2388" fmla="*/ 6927702 w 11799394"/>
              <a:gd name="connsiteY2388" fmla="*/ 905800 h 6713342"/>
              <a:gd name="connsiteX2389" fmla="*/ 6638391 w 11799394"/>
              <a:gd name="connsiteY2389" fmla="*/ 1085721 h 6713342"/>
              <a:gd name="connsiteX2390" fmla="*/ 6577661 w 11799394"/>
              <a:gd name="connsiteY2390" fmla="*/ 1244739 h 6713342"/>
              <a:gd name="connsiteX2391" fmla="*/ 6593003 w 11799394"/>
              <a:gd name="connsiteY2391" fmla="*/ 1266393 h 6713342"/>
              <a:gd name="connsiteX2392" fmla="*/ 6905306 w 11799394"/>
              <a:gd name="connsiteY2392" fmla="*/ 1266393 h 6713342"/>
              <a:gd name="connsiteX2393" fmla="*/ 7195392 w 11799394"/>
              <a:gd name="connsiteY2393" fmla="*/ 1069363 h 6713342"/>
              <a:gd name="connsiteX2394" fmla="*/ 7252677 w 11799394"/>
              <a:gd name="connsiteY2394" fmla="*/ 930682 h 6713342"/>
              <a:gd name="connsiteX2395" fmla="*/ 7235035 w 11799394"/>
              <a:gd name="connsiteY2395" fmla="*/ 905797 h 6713342"/>
              <a:gd name="connsiteX2396" fmla="*/ 5896266 w 11799394"/>
              <a:gd name="connsiteY2396" fmla="*/ 905799 h 6713342"/>
              <a:gd name="connsiteX2397" fmla="*/ 5896266 w 11799394"/>
              <a:gd name="connsiteY2397" fmla="*/ 905799 h 6713342"/>
              <a:gd name="connsiteX2398" fmla="*/ 5588920 w 11799394"/>
              <a:gd name="connsiteY2398" fmla="*/ 905800 h 6713342"/>
              <a:gd name="connsiteX2399" fmla="*/ 5299609 w 11799394"/>
              <a:gd name="connsiteY2399" fmla="*/ 1085721 h 6713342"/>
              <a:gd name="connsiteX2400" fmla="*/ 5238892 w 11799394"/>
              <a:gd name="connsiteY2400" fmla="*/ 1244739 h 6713342"/>
              <a:gd name="connsiteX2401" fmla="*/ 5254234 w 11799394"/>
              <a:gd name="connsiteY2401" fmla="*/ 1266393 h 6713342"/>
              <a:gd name="connsiteX2402" fmla="*/ 5566537 w 11799394"/>
              <a:gd name="connsiteY2402" fmla="*/ 1266393 h 6713342"/>
              <a:gd name="connsiteX2403" fmla="*/ 5856623 w 11799394"/>
              <a:gd name="connsiteY2403" fmla="*/ 1069363 h 6713342"/>
              <a:gd name="connsiteX2404" fmla="*/ 5913895 w 11799394"/>
              <a:gd name="connsiteY2404" fmla="*/ 930682 h 6713342"/>
              <a:gd name="connsiteX2405" fmla="*/ 5896266 w 11799394"/>
              <a:gd name="connsiteY2405" fmla="*/ 905797 h 6713342"/>
              <a:gd name="connsiteX2406" fmla="*/ 8641258 w 11799394"/>
              <a:gd name="connsiteY2406" fmla="*/ 1362601 h 6713342"/>
              <a:gd name="connsiteX2407" fmla="*/ 8333911 w 11799394"/>
              <a:gd name="connsiteY2407" fmla="*/ 1362601 h 6713342"/>
              <a:gd name="connsiteX2408" fmla="*/ 8044601 w 11799394"/>
              <a:gd name="connsiteY2408" fmla="*/ 1542527 h 6713342"/>
              <a:gd name="connsiteX2409" fmla="*/ 7983884 w 11799394"/>
              <a:gd name="connsiteY2409" fmla="*/ 1701545 h 6713342"/>
              <a:gd name="connsiteX2410" fmla="*/ 7999213 w 11799394"/>
              <a:gd name="connsiteY2410" fmla="*/ 1723190 h 6713342"/>
              <a:gd name="connsiteX2411" fmla="*/ 8311516 w 11799394"/>
              <a:gd name="connsiteY2411" fmla="*/ 1723190 h 6713342"/>
              <a:gd name="connsiteX2412" fmla="*/ 8601614 w 11799394"/>
              <a:gd name="connsiteY2412" fmla="*/ 1526169 h 6713342"/>
              <a:gd name="connsiteX2413" fmla="*/ 8658886 w 11799394"/>
              <a:gd name="connsiteY2413" fmla="*/ 1387487 h 6713342"/>
              <a:gd name="connsiteX2414" fmla="*/ 8641258 w 11799394"/>
              <a:gd name="connsiteY2414" fmla="*/ 1362601 h 6713342"/>
              <a:gd name="connsiteX2415" fmla="*/ 562732 w 11799394"/>
              <a:gd name="connsiteY2415" fmla="*/ 2268396 h 6713342"/>
              <a:gd name="connsiteX2416" fmla="*/ 870074 w 11799394"/>
              <a:gd name="connsiteY2416" fmla="*/ 2268396 h 6713342"/>
              <a:gd name="connsiteX2417" fmla="*/ 887706 w 11799394"/>
              <a:gd name="connsiteY2417" fmla="*/ 2293282 h 6713342"/>
              <a:gd name="connsiteX2418" fmla="*/ 830430 w 11799394"/>
              <a:gd name="connsiteY2418" fmla="*/ 2431964 h 6713342"/>
              <a:gd name="connsiteX2419" fmla="*/ 540341 w 11799394"/>
              <a:gd name="connsiteY2419" fmla="*/ 2628998 h 6713342"/>
              <a:gd name="connsiteX2420" fmla="*/ 228041 w 11799394"/>
              <a:gd name="connsiteY2420" fmla="*/ 2628998 h 6713342"/>
              <a:gd name="connsiteX2421" fmla="*/ 212693 w 11799394"/>
              <a:gd name="connsiteY2421" fmla="*/ 2607339 h 6713342"/>
              <a:gd name="connsiteX2422" fmla="*/ 273420 w 11799394"/>
              <a:gd name="connsiteY2422" fmla="*/ 2448322 h 6713342"/>
              <a:gd name="connsiteX2423" fmla="*/ 562733 w 11799394"/>
              <a:gd name="connsiteY2423" fmla="*/ 2268396 h 6713342"/>
              <a:gd name="connsiteX2424" fmla="*/ 824880 w 11799394"/>
              <a:gd name="connsiteY2424" fmla="*/ 2314597 h 6713342"/>
              <a:gd name="connsiteX2425" fmla="*/ 562732 w 11799394"/>
              <a:gd name="connsiteY2425" fmla="*/ 2314597 h 6713342"/>
              <a:gd name="connsiteX2426" fmla="*/ 316570 w 11799394"/>
              <a:gd name="connsiteY2426" fmla="*/ 2464794 h 6713342"/>
              <a:gd name="connsiteX2427" fmla="*/ 272909 w 11799394"/>
              <a:gd name="connsiteY2427" fmla="*/ 2579136 h 6713342"/>
              <a:gd name="connsiteX2428" fmla="*/ 275435 w 11799394"/>
              <a:gd name="connsiteY2428" fmla="*/ 2582809 h 6713342"/>
              <a:gd name="connsiteX2429" fmla="*/ 540339 w 11799394"/>
              <a:gd name="connsiteY2429" fmla="*/ 2582809 h 6713342"/>
              <a:gd name="connsiteX2430" fmla="*/ 787270 w 11799394"/>
              <a:gd name="connsiteY2430" fmla="*/ 2415491 h 6713342"/>
              <a:gd name="connsiteX2431" fmla="*/ 787493 w 11799394"/>
              <a:gd name="connsiteY2431" fmla="*/ 2414907 h 6713342"/>
              <a:gd name="connsiteX2432" fmla="*/ 787730 w 11799394"/>
              <a:gd name="connsiteY2432" fmla="*/ 2414335 h 6713342"/>
              <a:gd name="connsiteX2433" fmla="*/ 827380 w 11799394"/>
              <a:gd name="connsiteY2433" fmla="*/ 2318334 h 6713342"/>
              <a:gd name="connsiteX2434" fmla="*/ 824879 w 11799394"/>
              <a:gd name="connsiteY2434" fmla="*/ 2314597 h 6713342"/>
              <a:gd name="connsiteX2435" fmla="*/ 362993 w 11799394"/>
              <a:gd name="connsiteY2435" fmla="*/ 3984532 h 6713342"/>
              <a:gd name="connsiteX2436" fmla="*/ 50692 w 11799394"/>
              <a:gd name="connsiteY2436" fmla="*/ 3984532 h 6713342"/>
              <a:gd name="connsiteX2437" fmla="*/ 35345 w 11799394"/>
              <a:gd name="connsiteY2437" fmla="*/ 3962874 h 6713342"/>
              <a:gd name="connsiteX2438" fmla="*/ 96072 w 11799394"/>
              <a:gd name="connsiteY2438" fmla="*/ 3803856 h 6713342"/>
              <a:gd name="connsiteX2439" fmla="*/ 385385 w 11799394"/>
              <a:gd name="connsiteY2439" fmla="*/ 3623929 h 6713342"/>
              <a:gd name="connsiteX2440" fmla="*/ 692727 w 11799394"/>
              <a:gd name="connsiteY2440" fmla="*/ 3623929 h 6713342"/>
              <a:gd name="connsiteX2441" fmla="*/ 710359 w 11799394"/>
              <a:gd name="connsiteY2441" fmla="*/ 3648816 h 6713342"/>
              <a:gd name="connsiteX2442" fmla="*/ 653082 w 11799394"/>
              <a:gd name="connsiteY2442" fmla="*/ 3787498 h 6713342"/>
              <a:gd name="connsiteX2443" fmla="*/ 362994 w 11799394"/>
              <a:gd name="connsiteY2443" fmla="*/ 3984532 h 6713342"/>
              <a:gd name="connsiteX2444" fmla="*/ 98089 w 11799394"/>
              <a:gd name="connsiteY2444" fmla="*/ 3938342 h 6713342"/>
              <a:gd name="connsiteX2445" fmla="*/ 362993 w 11799394"/>
              <a:gd name="connsiteY2445" fmla="*/ 3938342 h 6713342"/>
              <a:gd name="connsiteX2446" fmla="*/ 609924 w 11799394"/>
              <a:gd name="connsiteY2446" fmla="*/ 3771025 h 6713342"/>
              <a:gd name="connsiteX2447" fmla="*/ 610147 w 11799394"/>
              <a:gd name="connsiteY2447" fmla="*/ 3770440 h 6713342"/>
              <a:gd name="connsiteX2448" fmla="*/ 610384 w 11799394"/>
              <a:gd name="connsiteY2448" fmla="*/ 3769869 h 6713342"/>
              <a:gd name="connsiteX2449" fmla="*/ 650035 w 11799394"/>
              <a:gd name="connsiteY2449" fmla="*/ 3673868 h 6713342"/>
              <a:gd name="connsiteX2450" fmla="*/ 647533 w 11799394"/>
              <a:gd name="connsiteY2450" fmla="*/ 3670131 h 6713342"/>
              <a:gd name="connsiteX2451" fmla="*/ 385385 w 11799394"/>
              <a:gd name="connsiteY2451" fmla="*/ 3670131 h 6713342"/>
              <a:gd name="connsiteX2452" fmla="*/ 139223 w 11799394"/>
              <a:gd name="connsiteY2452" fmla="*/ 3820341 h 6713342"/>
              <a:gd name="connsiteX2453" fmla="*/ 95562 w 11799394"/>
              <a:gd name="connsiteY2453" fmla="*/ 3934669 h 6713342"/>
              <a:gd name="connsiteX2454" fmla="*/ 98087 w 11799394"/>
              <a:gd name="connsiteY2454" fmla="*/ 3938342 h 6713342"/>
              <a:gd name="connsiteX2455" fmla="*/ 86 w 11799394"/>
              <a:gd name="connsiteY2455" fmla="*/ 2729243 h 6713342"/>
              <a:gd name="connsiteX2456" fmla="*/ 74 w 11799394"/>
              <a:gd name="connsiteY2456" fmla="*/ 3078724 h 6713342"/>
              <a:gd name="connsiteX2457" fmla="*/ 71606 w 11799394"/>
              <a:gd name="connsiteY2457" fmla="*/ 3078724 h 6713342"/>
              <a:gd name="connsiteX2458" fmla="*/ 361694 w 11799394"/>
              <a:gd name="connsiteY2458" fmla="*/ 2881703 h 6713342"/>
              <a:gd name="connsiteX2459" fmla="*/ 418970 w 11799394"/>
              <a:gd name="connsiteY2459" fmla="*/ 2743021 h 6713342"/>
              <a:gd name="connsiteX2460" fmla="*/ 401332 w 11799394"/>
              <a:gd name="connsiteY2460" fmla="*/ 2718135 h 6713342"/>
              <a:gd name="connsiteX2461" fmla="*/ 401338 w 11799394"/>
              <a:gd name="connsiteY2461" fmla="*/ 2718135 h 6713342"/>
              <a:gd name="connsiteX2462" fmla="*/ 93999 w 11799394"/>
              <a:gd name="connsiteY2462" fmla="*/ 2718135 h 6713342"/>
              <a:gd name="connsiteX2463" fmla="*/ 86 w 11799394"/>
              <a:gd name="connsiteY2463" fmla="*/ 2729243 h 6713342"/>
              <a:gd name="connsiteX2464" fmla="*/ 2071972 w 11799394"/>
              <a:gd name="connsiteY2464" fmla="*/ 1818670 h 6713342"/>
              <a:gd name="connsiteX2465" fmla="*/ 1764613 w 11799394"/>
              <a:gd name="connsiteY2465" fmla="*/ 1818670 h 6713342"/>
              <a:gd name="connsiteX2466" fmla="*/ 1475303 w 11799394"/>
              <a:gd name="connsiteY2466" fmla="*/ 1998583 h 6713342"/>
              <a:gd name="connsiteX2467" fmla="*/ 1414586 w 11799394"/>
              <a:gd name="connsiteY2467" fmla="*/ 2157601 h 6713342"/>
              <a:gd name="connsiteX2468" fmla="*/ 1429927 w 11799394"/>
              <a:gd name="connsiteY2468" fmla="*/ 2179259 h 6713342"/>
              <a:gd name="connsiteX2469" fmla="*/ 1742230 w 11799394"/>
              <a:gd name="connsiteY2469" fmla="*/ 2179259 h 6713342"/>
              <a:gd name="connsiteX2470" fmla="*/ 2032316 w 11799394"/>
              <a:gd name="connsiteY2470" fmla="*/ 1982237 h 6713342"/>
              <a:gd name="connsiteX2471" fmla="*/ 2089601 w 11799394"/>
              <a:gd name="connsiteY2471" fmla="*/ 1843543 h 6713342"/>
              <a:gd name="connsiteX2472" fmla="*/ 2071972 w 11799394"/>
              <a:gd name="connsiteY2472" fmla="*/ 1818670 h 6713342"/>
              <a:gd name="connsiteX2473" fmla="*/ 4615494 w 11799394"/>
              <a:gd name="connsiteY2473" fmla="*/ 1362601 h 6713342"/>
              <a:gd name="connsiteX2474" fmla="*/ 4308160 w 11799394"/>
              <a:gd name="connsiteY2474" fmla="*/ 1362601 h 6713342"/>
              <a:gd name="connsiteX2475" fmla="*/ 4018837 w 11799394"/>
              <a:gd name="connsiteY2475" fmla="*/ 1542527 h 6713342"/>
              <a:gd name="connsiteX2476" fmla="*/ 3958120 w 11799394"/>
              <a:gd name="connsiteY2476" fmla="*/ 1701545 h 6713342"/>
              <a:gd name="connsiteX2477" fmla="*/ 3973461 w 11799394"/>
              <a:gd name="connsiteY2477" fmla="*/ 1723190 h 6713342"/>
              <a:gd name="connsiteX2478" fmla="*/ 4285765 w 11799394"/>
              <a:gd name="connsiteY2478" fmla="*/ 1723190 h 6713342"/>
              <a:gd name="connsiteX2479" fmla="*/ 4575850 w 11799394"/>
              <a:gd name="connsiteY2479" fmla="*/ 1526169 h 6713342"/>
              <a:gd name="connsiteX2480" fmla="*/ 4633123 w 11799394"/>
              <a:gd name="connsiteY2480" fmla="*/ 1387487 h 6713342"/>
              <a:gd name="connsiteX2481" fmla="*/ 4615494 w 11799394"/>
              <a:gd name="connsiteY2481" fmla="*/ 1362601 h 6713342"/>
              <a:gd name="connsiteX2482" fmla="*/ 3272619 w 11799394"/>
              <a:gd name="connsiteY2482" fmla="*/ 1362601 h 6713342"/>
              <a:gd name="connsiteX2483" fmla="*/ 2965285 w 11799394"/>
              <a:gd name="connsiteY2483" fmla="*/ 1362601 h 6713342"/>
              <a:gd name="connsiteX2484" fmla="*/ 2675975 w 11799394"/>
              <a:gd name="connsiteY2484" fmla="*/ 1542527 h 6713342"/>
              <a:gd name="connsiteX2485" fmla="*/ 2615246 w 11799394"/>
              <a:gd name="connsiteY2485" fmla="*/ 1701545 h 6713342"/>
              <a:gd name="connsiteX2486" fmla="*/ 2630587 w 11799394"/>
              <a:gd name="connsiteY2486" fmla="*/ 1723190 h 6713342"/>
              <a:gd name="connsiteX2487" fmla="*/ 2942903 w 11799394"/>
              <a:gd name="connsiteY2487" fmla="*/ 1723190 h 6713342"/>
              <a:gd name="connsiteX2488" fmla="*/ 3232976 w 11799394"/>
              <a:gd name="connsiteY2488" fmla="*/ 1526169 h 6713342"/>
              <a:gd name="connsiteX2489" fmla="*/ 3290261 w 11799394"/>
              <a:gd name="connsiteY2489" fmla="*/ 1387487 h 6713342"/>
              <a:gd name="connsiteX2490" fmla="*/ 3272619 w 11799394"/>
              <a:gd name="connsiteY2490" fmla="*/ 1362601 h 6713342"/>
              <a:gd name="connsiteX2491" fmla="*/ 5288183 w 11799394"/>
              <a:gd name="connsiteY2491" fmla="*/ 1362601 h 6713342"/>
              <a:gd name="connsiteX2492" fmla="*/ 4980837 w 11799394"/>
              <a:gd name="connsiteY2492" fmla="*/ 1362601 h 6713342"/>
              <a:gd name="connsiteX2493" fmla="*/ 4691526 w 11799394"/>
              <a:gd name="connsiteY2493" fmla="*/ 1542527 h 6713342"/>
              <a:gd name="connsiteX2494" fmla="*/ 4630797 w 11799394"/>
              <a:gd name="connsiteY2494" fmla="*/ 1701545 h 6713342"/>
              <a:gd name="connsiteX2495" fmla="*/ 4646138 w 11799394"/>
              <a:gd name="connsiteY2495" fmla="*/ 1723190 h 6713342"/>
              <a:gd name="connsiteX2496" fmla="*/ 4958441 w 11799394"/>
              <a:gd name="connsiteY2496" fmla="*/ 1723190 h 6713342"/>
              <a:gd name="connsiteX2497" fmla="*/ 5248527 w 11799394"/>
              <a:gd name="connsiteY2497" fmla="*/ 1526169 h 6713342"/>
              <a:gd name="connsiteX2498" fmla="*/ 5305812 w 11799394"/>
              <a:gd name="connsiteY2498" fmla="*/ 1387487 h 6713342"/>
              <a:gd name="connsiteX2499" fmla="*/ 5288170 w 11799394"/>
              <a:gd name="connsiteY2499" fmla="*/ 1362601 h 6713342"/>
              <a:gd name="connsiteX2500" fmla="*/ 1404583 w 11799394"/>
              <a:gd name="connsiteY2500" fmla="*/ 3984532 h 6713342"/>
              <a:gd name="connsiteX2501" fmla="*/ 1716899 w 11799394"/>
              <a:gd name="connsiteY2501" fmla="*/ 3984532 h 6713342"/>
              <a:gd name="connsiteX2502" fmla="*/ 2006984 w 11799394"/>
              <a:gd name="connsiteY2502" fmla="*/ 3787498 h 6713342"/>
              <a:gd name="connsiteX2503" fmla="*/ 2064257 w 11799394"/>
              <a:gd name="connsiteY2503" fmla="*/ 3648816 h 6713342"/>
              <a:gd name="connsiteX2504" fmla="*/ 2046628 w 11799394"/>
              <a:gd name="connsiteY2504" fmla="*/ 3623929 h 6713342"/>
              <a:gd name="connsiteX2505" fmla="*/ 1739282 w 11799394"/>
              <a:gd name="connsiteY2505" fmla="*/ 3623929 h 6713342"/>
              <a:gd name="connsiteX2506" fmla="*/ 1449958 w 11799394"/>
              <a:gd name="connsiteY2506" fmla="*/ 3803856 h 6713342"/>
              <a:gd name="connsiteX2507" fmla="*/ 1389242 w 11799394"/>
              <a:gd name="connsiteY2507" fmla="*/ 3962874 h 6713342"/>
              <a:gd name="connsiteX2508" fmla="*/ 1404583 w 11799394"/>
              <a:gd name="connsiteY2508" fmla="*/ 3984532 h 6713342"/>
              <a:gd name="connsiteX2509" fmla="*/ 1743794 w 11799394"/>
              <a:gd name="connsiteY2509" fmla="*/ 4902999 h 6713342"/>
              <a:gd name="connsiteX2510" fmla="*/ 2056097 w 11799394"/>
              <a:gd name="connsiteY2510" fmla="*/ 4902999 h 6713342"/>
              <a:gd name="connsiteX2511" fmla="*/ 2346183 w 11799394"/>
              <a:gd name="connsiteY2511" fmla="*/ 4705965 h 6713342"/>
              <a:gd name="connsiteX2512" fmla="*/ 2403468 w 11799394"/>
              <a:gd name="connsiteY2512" fmla="*/ 4567296 h 6713342"/>
              <a:gd name="connsiteX2513" fmla="*/ 2385826 w 11799394"/>
              <a:gd name="connsiteY2513" fmla="*/ 4542409 h 6713342"/>
              <a:gd name="connsiteX2514" fmla="*/ 2385826 w 11799394"/>
              <a:gd name="connsiteY2514" fmla="*/ 4542409 h 6713342"/>
              <a:gd name="connsiteX2515" fmla="*/ 2078492 w 11799394"/>
              <a:gd name="connsiteY2515" fmla="*/ 4542409 h 6713342"/>
              <a:gd name="connsiteX2516" fmla="*/ 1789169 w 11799394"/>
              <a:gd name="connsiteY2516" fmla="*/ 4722323 h 6713342"/>
              <a:gd name="connsiteX2517" fmla="*/ 1728452 w 11799394"/>
              <a:gd name="connsiteY2517" fmla="*/ 4881341 h 6713342"/>
              <a:gd name="connsiteX2518" fmla="*/ 1743794 w 11799394"/>
              <a:gd name="connsiteY2518" fmla="*/ 4902999 h 6713342"/>
              <a:gd name="connsiteX2519" fmla="*/ 2415237 w 11799394"/>
              <a:gd name="connsiteY2519" fmla="*/ 4902999 h 6713342"/>
              <a:gd name="connsiteX2520" fmla="*/ 2727528 w 11799394"/>
              <a:gd name="connsiteY2520" fmla="*/ 4902999 h 6713342"/>
              <a:gd name="connsiteX2521" fmla="*/ 3017626 w 11799394"/>
              <a:gd name="connsiteY2521" fmla="*/ 4705965 h 6713342"/>
              <a:gd name="connsiteX2522" fmla="*/ 3074899 w 11799394"/>
              <a:gd name="connsiteY2522" fmla="*/ 4567296 h 6713342"/>
              <a:gd name="connsiteX2523" fmla="*/ 3057269 w 11799394"/>
              <a:gd name="connsiteY2523" fmla="*/ 4542409 h 6713342"/>
              <a:gd name="connsiteX2524" fmla="*/ 3057269 w 11799394"/>
              <a:gd name="connsiteY2524" fmla="*/ 4542409 h 6713342"/>
              <a:gd name="connsiteX2525" fmla="*/ 2749923 w 11799394"/>
              <a:gd name="connsiteY2525" fmla="*/ 4542409 h 6713342"/>
              <a:gd name="connsiteX2526" fmla="*/ 2460613 w 11799394"/>
              <a:gd name="connsiteY2526" fmla="*/ 4722323 h 6713342"/>
              <a:gd name="connsiteX2527" fmla="*/ 2399883 w 11799394"/>
              <a:gd name="connsiteY2527" fmla="*/ 4881341 h 6713342"/>
              <a:gd name="connsiteX2528" fmla="*/ 2415225 w 11799394"/>
              <a:gd name="connsiteY2528" fmla="*/ 4902999 h 6713342"/>
              <a:gd name="connsiteX2529" fmla="*/ 1183516 w 11799394"/>
              <a:gd name="connsiteY2529" fmla="*/ 3337759 h 6713342"/>
              <a:gd name="connsiteX2530" fmla="*/ 1240792 w 11799394"/>
              <a:gd name="connsiteY2530" fmla="*/ 3199090 h 6713342"/>
              <a:gd name="connsiteX2531" fmla="*/ 1223161 w 11799394"/>
              <a:gd name="connsiteY2531" fmla="*/ 3174203 h 6713342"/>
              <a:gd name="connsiteX2532" fmla="*/ 915818 w 11799394"/>
              <a:gd name="connsiteY2532" fmla="*/ 3174203 h 6713342"/>
              <a:gd name="connsiteX2533" fmla="*/ 626505 w 11799394"/>
              <a:gd name="connsiteY2533" fmla="*/ 3354117 h 6713342"/>
              <a:gd name="connsiteX2534" fmla="*/ 565785 w 11799394"/>
              <a:gd name="connsiteY2534" fmla="*/ 3513135 h 6713342"/>
              <a:gd name="connsiteX2535" fmla="*/ 581126 w 11799394"/>
              <a:gd name="connsiteY2535" fmla="*/ 3534793 h 6713342"/>
              <a:gd name="connsiteX2536" fmla="*/ 893433 w 11799394"/>
              <a:gd name="connsiteY2536" fmla="*/ 3534793 h 6713342"/>
              <a:gd name="connsiteX2537" fmla="*/ 1183516 w 11799394"/>
              <a:gd name="connsiteY2537" fmla="*/ 3337759 h 6713342"/>
              <a:gd name="connsiteX2538" fmla="*/ 2567252 w 11799394"/>
              <a:gd name="connsiteY2538" fmla="*/ 5352725 h 6713342"/>
              <a:gd name="connsiteX2539" fmla="*/ 2879555 w 11799394"/>
              <a:gd name="connsiteY2539" fmla="*/ 5352725 h 6713342"/>
              <a:gd name="connsiteX2540" fmla="*/ 3169628 w 11799394"/>
              <a:gd name="connsiteY2540" fmla="*/ 5155704 h 6713342"/>
              <a:gd name="connsiteX2541" fmla="*/ 3226913 w 11799394"/>
              <a:gd name="connsiteY2541" fmla="*/ 5017022 h 6713342"/>
              <a:gd name="connsiteX2542" fmla="*/ 3209284 w 11799394"/>
              <a:gd name="connsiteY2542" fmla="*/ 4992136 h 6713342"/>
              <a:gd name="connsiteX2543" fmla="*/ 3209284 w 11799394"/>
              <a:gd name="connsiteY2543" fmla="*/ 4992136 h 6713342"/>
              <a:gd name="connsiteX2544" fmla="*/ 2901938 w 11799394"/>
              <a:gd name="connsiteY2544" fmla="*/ 4992136 h 6713342"/>
              <a:gd name="connsiteX2545" fmla="*/ 2612627 w 11799394"/>
              <a:gd name="connsiteY2545" fmla="*/ 5172062 h 6713342"/>
              <a:gd name="connsiteX2546" fmla="*/ 2551898 w 11799394"/>
              <a:gd name="connsiteY2546" fmla="*/ 5331080 h 6713342"/>
              <a:gd name="connsiteX2547" fmla="*/ 2567252 w 11799394"/>
              <a:gd name="connsiteY2547" fmla="*/ 5352725 h 6713342"/>
              <a:gd name="connsiteX2548" fmla="*/ 1607286 w 11799394"/>
              <a:gd name="connsiteY2548" fmla="*/ 4446930 h 6713342"/>
              <a:gd name="connsiteX2549" fmla="*/ 1919589 w 11799394"/>
              <a:gd name="connsiteY2549" fmla="*/ 4446930 h 6713342"/>
              <a:gd name="connsiteX2550" fmla="*/ 2209675 w 11799394"/>
              <a:gd name="connsiteY2550" fmla="*/ 4249896 h 6713342"/>
              <a:gd name="connsiteX2551" fmla="*/ 2266947 w 11799394"/>
              <a:gd name="connsiteY2551" fmla="*/ 4111215 h 6713342"/>
              <a:gd name="connsiteX2552" fmla="*/ 2249318 w 11799394"/>
              <a:gd name="connsiteY2552" fmla="*/ 4086341 h 6713342"/>
              <a:gd name="connsiteX2553" fmla="*/ 1941984 w 11799394"/>
              <a:gd name="connsiteY2553" fmla="*/ 4086341 h 6713342"/>
              <a:gd name="connsiteX2554" fmla="*/ 1652661 w 11799394"/>
              <a:gd name="connsiteY2554" fmla="*/ 4266254 h 6713342"/>
              <a:gd name="connsiteX2555" fmla="*/ 1591944 w 11799394"/>
              <a:gd name="connsiteY2555" fmla="*/ 4425272 h 6713342"/>
              <a:gd name="connsiteX2556" fmla="*/ 1607286 w 11799394"/>
              <a:gd name="connsiteY2556" fmla="*/ 4446930 h 6713342"/>
              <a:gd name="connsiteX2557" fmla="*/ 733153 w 11799394"/>
              <a:gd name="connsiteY2557" fmla="*/ 3984532 h 6713342"/>
              <a:gd name="connsiteX2558" fmla="*/ 1045454 w 11799394"/>
              <a:gd name="connsiteY2558" fmla="*/ 3984532 h 6713342"/>
              <a:gd name="connsiteX2559" fmla="*/ 1335541 w 11799394"/>
              <a:gd name="connsiteY2559" fmla="*/ 3787498 h 6713342"/>
              <a:gd name="connsiteX2560" fmla="*/ 1392813 w 11799394"/>
              <a:gd name="connsiteY2560" fmla="*/ 3648816 h 6713342"/>
              <a:gd name="connsiteX2561" fmla="*/ 1375184 w 11799394"/>
              <a:gd name="connsiteY2561" fmla="*/ 3623929 h 6713342"/>
              <a:gd name="connsiteX2562" fmla="*/ 1067839 w 11799394"/>
              <a:gd name="connsiteY2562" fmla="*/ 3623929 h 6713342"/>
              <a:gd name="connsiteX2563" fmla="*/ 778526 w 11799394"/>
              <a:gd name="connsiteY2563" fmla="*/ 3803856 h 6713342"/>
              <a:gd name="connsiteX2564" fmla="*/ 717806 w 11799394"/>
              <a:gd name="connsiteY2564" fmla="*/ 3962874 h 6713342"/>
              <a:gd name="connsiteX2565" fmla="*/ 733153 w 11799394"/>
              <a:gd name="connsiteY2565" fmla="*/ 3984532 h 6713342"/>
              <a:gd name="connsiteX2566" fmla="*/ 3238683 w 11799394"/>
              <a:gd name="connsiteY2566" fmla="*/ 5352725 h 6713342"/>
              <a:gd name="connsiteX2567" fmla="*/ 3550986 w 11799394"/>
              <a:gd name="connsiteY2567" fmla="*/ 5352725 h 6713342"/>
              <a:gd name="connsiteX2568" fmla="*/ 3841072 w 11799394"/>
              <a:gd name="connsiteY2568" fmla="*/ 5155704 h 6713342"/>
              <a:gd name="connsiteX2569" fmla="*/ 3898344 w 11799394"/>
              <a:gd name="connsiteY2569" fmla="*/ 5017022 h 6713342"/>
              <a:gd name="connsiteX2570" fmla="*/ 3880715 w 11799394"/>
              <a:gd name="connsiteY2570" fmla="*/ 4992136 h 6713342"/>
              <a:gd name="connsiteX2571" fmla="*/ 3880715 w 11799394"/>
              <a:gd name="connsiteY2571" fmla="*/ 4992136 h 6713342"/>
              <a:gd name="connsiteX2572" fmla="*/ 3573381 w 11799394"/>
              <a:gd name="connsiteY2572" fmla="*/ 4992136 h 6713342"/>
              <a:gd name="connsiteX2573" fmla="*/ 3284058 w 11799394"/>
              <a:gd name="connsiteY2573" fmla="*/ 5172062 h 6713342"/>
              <a:gd name="connsiteX2574" fmla="*/ 3223341 w 11799394"/>
              <a:gd name="connsiteY2574" fmla="*/ 5331080 h 6713342"/>
              <a:gd name="connsiteX2575" fmla="*/ 3238683 w 11799394"/>
              <a:gd name="connsiteY2575" fmla="*/ 5352725 h 6713342"/>
              <a:gd name="connsiteX2576" fmla="*/ 421741 w 11799394"/>
              <a:gd name="connsiteY2576" fmla="*/ 1818670 h 6713342"/>
              <a:gd name="connsiteX2577" fmla="*/ 729083 w 11799394"/>
              <a:gd name="connsiteY2577" fmla="*/ 1818670 h 6713342"/>
              <a:gd name="connsiteX2578" fmla="*/ 746715 w 11799394"/>
              <a:gd name="connsiteY2578" fmla="*/ 1843556 h 6713342"/>
              <a:gd name="connsiteX2579" fmla="*/ 689439 w 11799394"/>
              <a:gd name="connsiteY2579" fmla="*/ 1982237 h 6713342"/>
              <a:gd name="connsiteX2580" fmla="*/ 399351 w 11799394"/>
              <a:gd name="connsiteY2580" fmla="*/ 2179259 h 6713342"/>
              <a:gd name="connsiteX2581" fmla="*/ 87047 w 11799394"/>
              <a:gd name="connsiteY2581" fmla="*/ 2179259 h 6713342"/>
              <a:gd name="connsiteX2582" fmla="*/ 71700 w 11799394"/>
              <a:gd name="connsiteY2582" fmla="*/ 2157601 h 6713342"/>
              <a:gd name="connsiteX2583" fmla="*/ 132427 w 11799394"/>
              <a:gd name="connsiteY2583" fmla="*/ 1998583 h 6713342"/>
              <a:gd name="connsiteX2584" fmla="*/ 421740 w 11799394"/>
              <a:gd name="connsiteY2584" fmla="*/ 1818670 h 6713342"/>
              <a:gd name="connsiteX2585" fmla="*/ 683890 w 11799394"/>
              <a:gd name="connsiteY2585" fmla="*/ 1864858 h 6713342"/>
              <a:gd name="connsiteX2586" fmla="*/ 421741 w 11799394"/>
              <a:gd name="connsiteY2586" fmla="*/ 1864858 h 6713342"/>
              <a:gd name="connsiteX2587" fmla="*/ 175579 w 11799394"/>
              <a:gd name="connsiteY2587" fmla="*/ 2015068 h 6713342"/>
              <a:gd name="connsiteX2588" fmla="*/ 131918 w 11799394"/>
              <a:gd name="connsiteY2588" fmla="*/ 2129397 h 6713342"/>
              <a:gd name="connsiteX2589" fmla="*/ 134444 w 11799394"/>
              <a:gd name="connsiteY2589" fmla="*/ 2133070 h 6713342"/>
              <a:gd name="connsiteX2590" fmla="*/ 399348 w 11799394"/>
              <a:gd name="connsiteY2590" fmla="*/ 2133070 h 6713342"/>
              <a:gd name="connsiteX2591" fmla="*/ 646279 w 11799394"/>
              <a:gd name="connsiteY2591" fmla="*/ 1965752 h 6713342"/>
              <a:gd name="connsiteX2592" fmla="*/ 646502 w 11799394"/>
              <a:gd name="connsiteY2592" fmla="*/ 1965168 h 6713342"/>
              <a:gd name="connsiteX2593" fmla="*/ 646739 w 11799394"/>
              <a:gd name="connsiteY2593" fmla="*/ 1964596 h 6713342"/>
              <a:gd name="connsiteX2594" fmla="*/ 686390 w 11799394"/>
              <a:gd name="connsiteY2594" fmla="*/ 1868595 h 6713342"/>
              <a:gd name="connsiteX2595" fmla="*/ 683888 w 11799394"/>
              <a:gd name="connsiteY2595" fmla="*/ 1864858 h 6713342"/>
              <a:gd name="connsiteX2596" fmla="*/ 10440201 w 11799394"/>
              <a:gd name="connsiteY2596" fmla="*/ 2881703 h 6713342"/>
              <a:gd name="connsiteX2597" fmla="*/ 10497486 w 11799394"/>
              <a:gd name="connsiteY2597" fmla="*/ 2743021 h 6713342"/>
              <a:gd name="connsiteX2598" fmla="*/ 10479856 w 11799394"/>
              <a:gd name="connsiteY2598" fmla="*/ 2718135 h 6713342"/>
              <a:gd name="connsiteX2599" fmla="*/ 10172511 w 11799394"/>
              <a:gd name="connsiteY2599" fmla="*/ 2718135 h 6713342"/>
              <a:gd name="connsiteX2600" fmla="*/ 9883200 w 11799394"/>
              <a:gd name="connsiteY2600" fmla="*/ 2898061 h 6713342"/>
              <a:gd name="connsiteX2601" fmla="*/ 9822470 w 11799394"/>
              <a:gd name="connsiteY2601" fmla="*/ 3057078 h 6713342"/>
              <a:gd name="connsiteX2602" fmla="*/ 9837812 w 11799394"/>
              <a:gd name="connsiteY2602" fmla="*/ 3078724 h 6713342"/>
              <a:gd name="connsiteX2603" fmla="*/ 10150127 w 11799394"/>
              <a:gd name="connsiteY2603" fmla="*/ 3078724 h 6713342"/>
              <a:gd name="connsiteX2604" fmla="*/ 10440201 w 11799394"/>
              <a:gd name="connsiteY2604" fmla="*/ 2881703 h 6713342"/>
              <a:gd name="connsiteX2605" fmla="*/ 10277154 w 11799394"/>
              <a:gd name="connsiteY2605" fmla="*/ 2268396 h 6713342"/>
              <a:gd name="connsiteX2606" fmla="*/ 10277154 w 11799394"/>
              <a:gd name="connsiteY2606" fmla="*/ 2268396 h 6713342"/>
              <a:gd name="connsiteX2607" fmla="*/ 9969820 w 11799394"/>
              <a:gd name="connsiteY2607" fmla="*/ 2268396 h 6713342"/>
              <a:gd name="connsiteX2608" fmla="*/ 9680497 w 11799394"/>
              <a:gd name="connsiteY2608" fmla="*/ 2448322 h 6713342"/>
              <a:gd name="connsiteX2609" fmla="*/ 9619781 w 11799394"/>
              <a:gd name="connsiteY2609" fmla="*/ 2607339 h 6713342"/>
              <a:gd name="connsiteX2610" fmla="*/ 9635121 w 11799394"/>
              <a:gd name="connsiteY2610" fmla="*/ 2628998 h 6713342"/>
              <a:gd name="connsiteX2611" fmla="*/ 9947424 w 11799394"/>
              <a:gd name="connsiteY2611" fmla="*/ 2628998 h 6713342"/>
              <a:gd name="connsiteX2612" fmla="*/ 10237510 w 11799394"/>
              <a:gd name="connsiteY2612" fmla="*/ 2431964 h 6713342"/>
              <a:gd name="connsiteX2613" fmla="*/ 10294783 w 11799394"/>
              <a:gd name="connsiteY2613" fmla="*/ 2293282 h 6713342"/>
              <a:gd name="connsiteX2614" fmla="*/ 10277154 w 11799394"/>
              <a:gd name="connsiteY2614" fmla="*/ 2268396 h 6713342"/>
              <a:gd name="connsiteX2615" fmla="*/ 10125127 w 11799394"/>
              <a:gd name="connsiteY2615" fmla="*/ 1818670 h 6713342"/>
              <a:gd name="connsiteX2616" fmla="*/ 9817793 w 11799394"/>
              <a:gd name="connsiteY2616" fmla="*/ 1818670 h 6713342"/>
              <a:gd name="connsiteX2617" fmla="*/ 9528470 w 11799394"/>
              <a:gd name="connsiteY2617" fmla="*/ 1998583 h 6713342"/>
              <a:gd name="connsiteX2618" fmla="*/ 9467753 w 11799394"/>
              <a:gd name="connsiteY2618" fmla="*/ 2157601 h 6713342"/>
              <a:gd name="connsiteX2619" fmla="*/ 9483094 w 11799394"/>
              <a:gd name="connsiteY2619" fmla="*/ 2179259 h 6713342"/>
              <a:gd name="connsiteX2620" fmla="*/ 9795397 w 11799394"/>
              <a:gd name="connsiteY2620" fmla="*/ 2179259 h 6713342"/>
              <a:gd name="connsiteX2621" fmla="*/ 10085483 w 11799394"/>
              <a:gd name="connsiteY2621" fmla="*/ 1982237 h 6713342"/>
              <a:gd name="connsiteX2622" fmla="*/ 10142756 w 11799394"/>
              <a:gd name="connsiteY2622" fmla="*/ 1843543 h 6713342"/>
              <a:gd name="connsiteX2623" fmla="*/ 10125127 w 11799394"/>
              <a:gd name="connsiteY2623" fmla="*/ 1818670 h 6713342"/>
              <a:gd name="connsiteX2624" fmla="*/ 9453696 w 11799394"/>
              <a:gd name="connsiteY2624" fmla="*/ 1818670 h 6713342"/>
              <a:gd name="connsiteX2625" fmla="*/ 9146349 w 11799394"/>
              <a:gd name="connsiteY2625" fmla="*/ 1818670 h 6713342"/>
              <a:gd name="connsiteX2626" fmla="*/ 8857039 w 11799394"/>
              <a:gd name="connsiteY2626" fmla="*/ 1998583 h 6713342"/>
              <a:gd name="connsiteX2627" fmla="*/ 8796310 w 11799394"/>
              <a:gd name="connsiteY2627" fmla="*/ 2157601 h 6713342"/>
              <a:gd name="connsiteX2628" fmla="*/ 8811664 w 11799394"/>
              <a:gd name="connsiteY2628" fmla="*/ 2179259 h 6713342"/>
              <a:gd name="connsiteX2629" fmla="*/ 9123967 w 11799394"/>
              <a:gd name="connsiteY2629" fmla="*/ 2179259 h 6713342"/>
              <a:gd name="connsiteX2630" fmla="*/ 9414052 w 11799394"/>
              <a:gd name="connsiteY2630" fmla="*/ 1982237 h 6713342"/>
              <a:gd name="connsiteX2631" fmla="*/ 9471324 w 11799394"/>
              <a:gd name="connsiteY2631" fmla="*/ 1843543 h 6713342"/>
              <a:gd name="connsiteX2632" fmla="*/ 9453696 w 11799394"/>
              <a:gd name="connsiteY2632" fmla="*/ 1818670 h 6713342"/>
              <a:gd name="connsiteX2633" fmla="*/ 86 w 11799394"/>
              <a:gd name="connsiteY2633" fmla="*/ 2600756 h 6713342"/>
              <a:gd name="connsiteX2634" fmla="*/ 158995 w 11799394"/>
              <a:gd name="connsiteY2634" fmla="*/ 2431964 h 6713342"/>
              <a:gd name="connsiteX2635" fmla="*/ 216271 w 11799394"/>
              <a:gd name="connsiteY2635" fmla="*/ 2293282 h 6713342"/>
              <a:gd name="connsiteX2636" fmla="*/ 198639 w 11799394"/>
              <a:gd name="connsiteY2636" fmla="*/ 2268396 h 6713342"/>
              <a:gd name="connsiteX2637" fmla="*/ 198639 w 11799394"/>
              <a:gd name="connsiteY2637" fmla="*/ 2268396 h 6713342"/>
              <a:gd name="connsiteX2638" fmla="*/ 92 w 11799394"/>
              <a:gd name="connsiteY2638" fmla="*/ 2268396 h 6713342"/>
              <a:gd name="connsiteX2639" fmla="*/ 85 w 11799394"/>
              <a:gd name="connsiteY2639" fmla="*/ 2600756 h 6713342"/>
              <a:gd name="connsiteX2640" fmla="*/ 9314341 w 11799394"/>
              <a:gd name="connsiteY2640" fmla="*/ 1362601 h 6713342"/>
              <a:gd name="connsiteX2641" fmla="*/ 9007007 w 11799394"/>
              <a:gd name="connsiteY2641" fmla="*/ 1362601 h 6713342"/>
              <a:gd name="connsiteX2642" fmla="*/ 8717684 w 11799394"/>
              <a:gd name="connsiteY2642" fmla="*/ 1542527 h 6713342"/>
              <a:gd name="connsiteX2643" fmla="*/ 8656967 w 11799394"/>
              <a:gd name="connsiteY2643" fmla="*/ 1701545 h 6713342"/>
              <a:gd name="connsiteX2644" fmla="*/ 8672309 w 11799394"/>
              <a:gd name="connsiteY2644" fmla="*/ 1723190 h 6713342"/>
              <a:gd name="connsiteX2645" fmla="*/ 8984612 w 11799394"/>
              <a:gd name="connsiteY2645" fmla="*/ 1723190 h 6713342"/>
              <a:gd name="connsiteX2646" fmla="*/ 9274697 w 11799394"/>
              <a:gd name="connsiteY2646" fmla="*/ 1526169 h 6713342"/>
              <a:gd name="connsiteX2647" fmla="*/ 9331969 w 11799394"/>
              <a:gd name="connsiteY2647" fmla="*/ 1387487 h 6713342"/>
              <a:gd name="connsiteX2648" fmla="*/ 9314341 w 11799394"/>
              <a:gd name="connsiteY2648" fmla="*/ 1362601 h 6713342"/>
              <a:gd name="connsiteX2649" fmla="*/ 8919980 w 11799394"/>
              <a:gd name="connsiteY2649" fmla="*/ 4249896 h 6713342"/>
              <a:gd name="connsiteX2650" fmla="*/ 8977253 w 11799394"/>
              <a:gd name="connsiteY2650" fmla="*/ 4111215 h 6713342"/>
              <a:gd name="connsiteX2651" fmla="*/ 8959623 w 11799394"/>
              <a:gd name="connsiteY2651" fmla="*/ 4086341 h 6713342"/>
              <a:gd name="connsiteX2652" fmla="*/ 8652277 w 11799394"/>
              <a:gd name="connsiteY2652" fmla="*/ 4086341 h 6713342"/>
              <a:gd name="connsiteX2653" fmla="*/ 8362967 w 11799394"/>
              <a:gd name="connsiteY2653" fmla="*/ 4266254 h 6713342"/>
              <a:gd name="connsiteX2654" fmla="*/ 8302250 w 11799394"/>
              <a:gd name="connsiteY2654" fmla="*/ 4425272 h 6713342"/>
              <a:gd name="connsiteX2655" fmla="*/ 8317591 w 11799394"/>
              <a:gd name="connsiteY2655" fmla="*/ 4446930 h 6713342"/>
              <a:gd name="connsiteX2656" fmla="*/ 8629894 w 11799394"/>
              <a:gd name="connsiteY2656" fmla="*/ 4446930 h 6713342"/>
              <a:gd name="connsiteX2657" fmla="*/ 8919980 w 11799394"/>
              <a:gd name="connsiteY2657" fmla="*/ 4249896 h 6713342"/>
              <a:gd name="connsiteX2658" fmla="*/ 9388708 w 11799394"/>
              <a:gd name="connsiteY2658" fmla="*/ 3787498 h 6713342"/>
              <a:gd name="connsiteX2659" fmla="*/ 9445993 w 11799394"/>
              <a:gd name="connsiteY2659" fmla="*/ 3648816 h 6713342"/>
              <a:gd name="connsiteX2660" fmla="*/ 9428351 w 11799394"/>
              <a:gd name="connsiteY2660" fmla="*/ 3623929 h 6713342"/>
              <a:gd name="connsiteX2661" fmla="*/ 9121018 w 11799394"/>
              <a:gd name="connsiteY2661" fmla="*/ 3623929 h 6713342"/>
              <a:gd name="connsiteX2662" fmla="*/ 8831707 w 11799394"/>
              <a:gd name="connsiteY2662" fmla="*/ 3803856 h 6713342"/>
              <a:gd name="connsiteX2663" fmla="*/ 8770978 w 11799394"/>
              <a:gd name="connsiteY2663" fmla="*/ 3962874 h 6713342"/>
              <a:gd name="connsiteX2664" fmla="*/ 8786319 w 11799394"/>
              <a:gd name="connsiteY2664" fmla="*/ 3984532 h 6713342"/>
              <a:gd name="connsiteX2665" fmla="*/ 9098635 w 11799394"/>
              <a:gd name="connsiteY2665" fmla="*/ 3984532 h 6713342"/>
              <a:gd name="connsiteX2666" fmla="*/ 9388708 w 11799394"/>
              <a:gd name="connsiteY2666" fmla="*/ 3787498 h 6713342"/>
              <a:gd name="connsiteX2667" fmla="*/ 5072808 w 11799394"/>
              <a:gd name="connsiteY2667" fmla="*/ 456066 h 6713342"/>
              <a:gd name="connsiteX2668" fmla="*/ 4765475 w 11799394"/>
              <a:gd name="connsiteY2668" fmla="*/ 456066 h 6713342"/>
              <a:gd name="connsiteX2669" fmla="*/ 4476151 w 11799394"/>
              <a:gd name="connsiteY2669" fmla="*/ 635986 h 6713342"/>
              <a:gd name="connsiteX2670" fmla="*/ 4415435 w 11799394"/>
              <a:gd name="connsiteY2670" fmla="*/ 795004 h 6713342"/>
              <a:gd name="connsiteX2671" fmla="*/ 4430776 w 11799394"/>
              <a:gd name="connsiteY2671" fmla="*/ 816661 h 6713342"/>
              <a:gd name="connsiteX2672" fmla="*/ 4743079 w 11799394"/>
              <a:gd name="connsiteY2672" fmla="*/ 816661 h 6713342"/>
              <a:gd name="connsiteX2673" fmla="*/ 5033165 w 11799394"/>
              <a:gd name="connsiteY2673" fmla="*/ 619630 h 6713342"/>
              <a:gd name="connsiteX2674" fmla="*/ 5090450 w 11799394"/>
              <a:gd name="connsiteY2674" fmla="*/ 480948 h 6713342"/>
              <a:gd name="connsiteX2675" fmla="*/ 5072808 w 11799394"/>
              <a:gd name="connsiteY2675" fmla="*/ 456067 h 6713342"/>
              <a:gd name="connsiteX2676" fmla="*/ 8387904 w 11799394"/>
              <a:gd name="connsiteY2676" fmla="*/ 4705965 h 6713342"/>
              <a:gd name="connsiteX2677" fmla="*/ 8445177 w 11799394"/>
              <a:gd name="connsiteY2677" fmla="*/ 4567296 h 6713342"/>
              <a:gd name="connsiteX2678" fmla="*/ 8427547 w 11799394"/>
              <a:gd name="connsiteY2678" fmla="*/ 4542409 h 6713342"/>
              <a:gd name="connsiteX2679" fmla="*/ 8427547 w 11799394"/>
              <a:gd name="connsiteY2679" fmla="*/ 4542409 h 6713342"/>
              <a:gd name="connsiteX2680" fmla="*/ 8120201 w 11799394"/>
              <a:gd name="connsiteY2680" fmla="*/ 4542409 h 6713342"/>
              <a:gd name="connsiteX2681" fmla="*/ 7830891 w 11799394"/>
              <a:gd name="connsiteY2681" fmla="*/ 4722323 h 6713342"/>
              <a:gd name="connsiteX2682" fmla="*/ 7770161 w 11799394"/>
              <a:gd name="connsiteY2682" fmla="*/ 4881341 h 6713342"/>
              <a:gd name="connsiteX2683" fmla="*/ 7785516 w 11799394"/>
              <a:gd name="connsiteY2683" fmla="*/ 4902999 h 6713342"/>
              <a:gd name="connsiteX2684" fmla="*/ 8097806 w 11799394"/>
              <a:gd name="connsiteY2684" fmla="*/ 4902999 h 6713342"/>
              <a:gd name="connsiteX2685" fmla="*/ 8387892 w 11799394"/>
              <a:gd name="connsiteY2685" fmla="*/ 4705978 h 6713342"/>
              <a:gd name="connsiteX2686" fmla="*/ 4401377 w 11799394"/>
              <a:gd name="connsiteY2686" fmla="*/ 456066 h 6713342"/>
              <a:gd name="connsiteX2687" fmla="*/ 4094031 w 11799394"/>
              <a:gd name="connsiteY2687" fmla="*/ 456066 h 6713342"/>
              <a:gd name="connsiteX2688" fmla="*/ 3804720 w 11799394"/>
              <a:gd name="connsiteY2688" fmla="*/ 635986 h 6713342"/>
              <a:gd name="connsiteX2689" fmla="*/ 3744004 w 11799394"/>
              <a:gd name="connsiteY2689" fmla="*/ 795004 h 6713342"/>
              <a:gd name="connsiteX2690" fmla="*/ 3759345 w 11799394"/>
              <a:gd name="connsiteY2690" fmla="*/ 816661 h 6713342"/>
              <a:gd name="connsiteX2691" fmla="*/ 4071648 w 11799394"/>
              <a:gd name="connsiteY2691" fmla="*/ 816661 h 6713342"/>
              <a:gd name="connsiteX2692" fmla="*/ 4361734 w 11799394"/>
              <a:gd name="connsiteY2692" fmla="*/ 619630 h 6713342"/>
              <a:gd name="connsiteX2693" fmla="*/ 4419006 w 11799394"/>
              <a:gd name="connsiteY2693" fmla="*/ 480948 h 6713342"/>
              <a:gd name="connsiteX2694" fmla="*/ 4401377 w 11799394"/>
              <a:gd name="connsiteY2694" fmla="*/ 456067 h 6713342"/>
              <a:gd name="connsiteX2695" fmla="*/ 3057269 w 11799394"/>
              <a:gd name="connsiteY2695" fmla="*/ 456066 h 6713342"/>
              <a:gd name="connsiteX2696" fmla="*/ 2749923 w 11799394"/>
              <a:gd name="connsiteY2696" fmla="*/ 456066 h 6713342"/>
              <a:gd name="connsiteX2697" fmla="*/ 2460613 w 11799394"/>
              <a:gd name="connsiteY2697" fmla="*/ 635986 h 6713342"/>
              <a:gd name="connsiteX2698" fmla="*/ 2399883 w 11799394"/>
              <a:gd name="connsiteY2698" fmla="*/ 795004 h 6713342"/>
              <a:gd name="connsiteX2699" fmla="*/ 2415225 w 11799394"/>
              <a:gd name="connsiteY2699" fmla="*/ 816661 h 6713342"/>
              <a:gd name="connsiteX2700" fmla="*/ 2727528 w 11799394"/>
              <a:gd name="connsiteY2700" fmla="*/ 816661 h 6713342"/>
              <a:gd name="connsiteX2701" fmla="*/ 3017614 w 11799394"/>
              <a:gd name="connsiteY2701" fmla="*/ 619630 h 6713342"/>
              <a:gd name="connsiteX2702" fmla="*/ 3074899 w 11799394"/>
              <a:gd name="connsiteY2702" fmla="*/ 480948 h 6713342"/>
              <a:gd name="connsiteX2703" fmla="*/ 3057269 w 11799394"/>
              <a:gd name="connsiteY2703" fmla="*/ 456067 h 6713342"/>
              <a:gd name="connsiteX2704" fmla="*/ 9251005 w 11799394"/>
              <a:gd name="connsiteY2704" fmla="*/ 905799 h 6713342"/>
              <a:gd name="connsiteX2705" fmla="*/ 9251005 w 11799394"/>
              <a:gd name="connsiteY2705" fmla="*/ 905799 h 6713342"/>
              <a:gd name="connsiteX2706" fmla="*/ 8943659 w 11799394"/>
              <a:gd name="connsiteY2706" fmla="*/ 905800 h 6713342"/>
              <a:gd name="connsiteX2707" fmla="*/ 8654349 w 11799394"/>
              <a:gd name="connsiteY2707" fmla="*/ 1085721 h 6713342"/>
              <a:gd name="connsiteX2708" fmla="*/ 8593632 w 11799394"/>
              <a:gd name="connsiteY2708" fmla="*/ 1244739 h 6713342"/>
              <a:gd name="connsiteX2709" fmla="*/ 8608973 w 11799394"/>
              <a:gd name="connsiteY2709" fmla="*/ 1266393 h 6713342"/>
              <a:gd name="connsiteX2710" fmla="*/ 8921264 w 11799394"/>
              <a:gd name="connsiteY2710" fmla="*/ 1266393 h 6713342"/>
              <a:gd name="connsiteX2711" fmla="*/ 9211362 w 11799394"/>
              <a:gd name="connsiteY2711" fmla="*/ 1069363 h 6713342"/>
              <a:gd name="connsiteX2712" fmla="*/ 9268635 w 11799394"/>
              <a:gd name="connsiteY2712" fmla="*/ 930682 h 6713342"/>
              <a:gd name="connsiteX2713" fmla="*/ 9251005 w 11799394"/>
              <a:gd name="connsiteY2713" fmla="*/ 905797 h 6713342"/>
              <a:gd name="connsiteX2714" fmla="*/ 8427547 w 11799394"/>
              <a:gd name="connsiteY2714" fmla="*/ 456066 h 6713342"/>
              <a:gd name="connsiteX2715" fmla="*/ 8120201 w 11799394"/>
              <a:gd name="connsiteY2715" fmla="*/ 456066 h 6713342"/>
              <a:gd name="connsiteX2716" fmla="*/ 7830891 w 11799394"/>
              <a:gd name="connsiteY2716" fmla="*/ 635986 h 6713342"/>
              <a:gd name="connsiteX2717" fmla="*/ 7770174 w 11799394"/>
              <a:gd name="connsiteY2717" fmla="*/ 795004 h 6713342"/>
              <a:gd name="connsiteX2718" fmla="*/ 7785516 w 11799394"/>
              <a:gd name="connsiteY2718" fmla="*/ 816661 h 6713342"/>
              <a:gd name="connsiteX2719" fmla="*/ 8097806 w 11799394"/>
              <a:gd name="connsiteY2719" fmla="*/ 816661 h 6713342"/>
              <a:gd name="connsiteX2720" fmla="*/ 8387904 w 11799394"/>
              <a:gd name="connsiteY2720" fmla="*/ 619630 h 6713342"/>
              <a:gd name="connsiteX2721" fmla="*/ 8445177 w 11799394"/>
              <a:gd name="connsiteY2721" fmla="*/ 480948 h 6713342"/>
              <a:gd name="connsiteX2722" fmla="*/ 8427547 w 11799394"/>
              <a:gd name="connsiteY2722" fmla="*/ 456067 h 6713342"/>
              <a:gd name="connsiteX2723" fmla="*/ 7083021 w 11799394"/>
              <a:gd name="connsiteY2723" fmla="*/ 456066 h 6713342"/>
              <a:gd name="connsiteX2724" fmla="*/ 6775675 w 11799394"/>
              <a:gd name="connsiteY2724" fmla="*/ 456066 h 6713342"/>
              <a:gd name="connsiteX2725" fmla="*/ 6486364 w 11799394"/>
              <a:gd name="connsiteY2725" fmla="*/ 635986 h 6713342"/>
              <a:gd name="connsiteX2726" fmla="*/ 6425647 w 11799394"/>
              <a:gd name="connsiteY2726" fmla="*/ 795004 h 6713342"/>
              <a:gd name="connsiteX2727" fmla="*/ 6440989 w 11799394"/>
              <a:gd name="connsiteY2727" fmla="*/ 816661 h 6713342"/>
              <a:gd name="connsiteX2728" fmla="*/ 6753292 w 11799394"/>
              <a:gd name="connsiteY2728" fmla="*/ 816661 h 6713342"/>
              <a:gd name="connsiteX2729" fmla="*/ 7043378 w 11799394"/>
              <a:gd name="connsiteY2729" fmla="*/ 619630 h 6713342"/>
              <a:gd name="connsiteX2730" fmla="*/ 7100650 w 11799394"/>
              <a:gd name="connsiteY2730" fmla="*/ 480948 h 6713342"/>
              <a:gd name="connsiteX2731" fmla="*/ 7083021 w 11799394"/>
              <a:gd name="connsiteY2731" fmla="*/ 456067 h 6713342"/>
              <a:gd name="connsiteX2732" fmla="*/ 6411590 w 11799394"/>
              <a:gd name="connsiteY2732" fmla="*/ 456066 h 6713342"/>
              <a:gd name="connsiteX2733" fmla="*/ 6104244 w 11799394"/>
              <a:gd name="connsiteY2733" fmla="*/ 456066 h 6713342"/>
              <a:gd name="connsiteX2734" fmla="*/ 5814933 w 11799394"/>
              <a:gd name="connsiteY2734" fmla="*/ 635986 h 6713342"/>
              <a:gd name="connsiteX2735" fmla="*/ 5754216 w 11799394"/>
              <a:gd name="connsiteY2735" fmla="*/ 795004 h 6713342"/>
              <a:gd name="connsiteX2736" fmla="*/ 5769558 w 11799394"/>
              <a:gd name="connsiteY2736" fmla="*/ 816661 h 6713342"/>
              <a:gd name="connsiteX2737" fmla="*/ 6081848 w 11799394"/>
              <a:gd name="connsiteY2737" fmla="*/ 816661 h 6713342"/>
              <a:gd name="connsiteX2738" fmla="*/ 6371947 w 11799394"/>
              <a:gd name="connsiteY2738" fmla="*/ 619630 h 6713342"/>
              <a:gd name="connsiteX2739" fmla="*/ 6429219 w 11799394"/>
              <a:gd name="connsiteY2739" fmla="*/ 480948 h 6713342"/>
              <a:gd name="connsiteX2740" fmla="*/ 6411590 w 11799394"/>
              <a:gd name="connsiteY2740" fmla="*/ 456067 h 6713342"/>
              <a:gd name="connsiteX2741" fmla="*/ 9908125 w 11799394"/>
              <a:gd name="connsiteY2741" fmla="*/ 3337759 h 6713342"/>
              <a:gd name="connsiteX2742" fmla="*/ 9965397 w 11799394"/>
              <a:gd name="connsiteY2742" fmla="*/ 3199090 h 6713342"/>
              <a:gd name="connsiteX2743" fmla="*/ 9947768 w 11799394"/>
              <a:gd name="connsiteY2743" fmla="*/ 3174203 h 6713342"/>
              <a:gd name="connsiteX2744" fmla="*/ 9640422 w 11799394"/>
              <a:gd name="connsiteY2744" fmla="*/ 3174203 h 6713342"/>
              <a:gd name="connsiteX2745" fmla="*/ 9351112 w 11799394"/>
              <a:gd name="connsiteY2745" fmla="*/ 3354117 h 6713342"/>
              <a:gd name="connsiteX2746" fmla="*/ 9290394 w 11799394"/>
              <a:gd name="connsiteY2746" fmla="*/ 3513135 h 6713342"/>
              <a:gd name="connsiteX2747" fmla="*/ 9305736 w 11799394"/>
              <a:gd name="connsiteY2747" fmla="*/ 3534793 h 6713342"/>
              <a:gd name="connsiteX2748" fmla="*/ 9618039 w 11799394"/>
              <a:gd name="connsiteY2748" fmla="*/ 3534793 h 6713342"/>
              <a:gd name="connsiteX2749" fmla="*/ 9908125 w 11799394"/>
              <a:gd name="connsiteY2749" fmla="*/ 3337759 h 6713342"/>
              <a:gd name="connsiteX2750" fmla="*/ 1227227 w 11799394"/>
              <a:gd name="connsiteY2750" fmla="*/ 5352725 h 6713342"/>
              <a:gd name="connsiteX2751" fmla="*/ 1539540 w 11799394"/>
              <a:gd name="connsiteY2751" fmla="*/ 5352725 h 6713342"/>
              <a:gd name="connsiteX2752" fmla="*/ 1829626 w 11799394"/>
              <a:gd name="connsiteY2752" fmla="*/ 5155704 h 6713342"/>
              <a:gd name="connsiteX2753" fmla="*/ 1886898 w 11799394"/>
              <a:gd name="connsiteY2753" fmla="*/ 5017022 h 6713342"/>
              <a:gd name="connsiteX2754" fmla="*/ 1869269 w 11799394"/>
              <a:gd name="connsiteY2754" fmla="*/ 4992136 h 6713342"/>
              <a:gd name="connsiteX2755" fmla="*/ 1869256 w 11799394"/>
              <a:gd name="connsiteY2755" fmla="*/ 4992136 h 6713342"/>
              <a:gd name="connsiteX2756" fmla="*/ 1561923 w 11799394"/>
              <a:gd name="connsiteY2756" fmla="*/ 4992136 h 6713342"/>
              <a:gd name="connsiteX2757" fmla="*/ 1272600 w 11799394"/>
              <a:gd name="connsiteY2757" fmla="*/ 5172062 h 6713342"/>
              <a:gd name="connsiteX2758" fmla="*/ 1211884 w 11799394"/>
              <a:gd name="connsiteY2758" fmla="*/ 5331080 h 6713342"/>
              <a:gd name="connsiteX2759" fmla="*/ 1227225 w 11799394"/>
              <a:gd name="connsiteY2759" fmla="*/ 5352725 h 6713342"/>
              <a:gd name="connsiteX2760" fmla="*/ 7264434 w 11799394"/>
              <a:gd name="connsiteY2760" fmla="*/ 5352725 h 6713342"/>
              <a:gd name="connsiteX2761" fmla="*/ 7576750 w 11799394"/>
              <a:gd name="connsiteY2761" fmla="*/ 5352725 h 6713342"/>
              <a:gd name="connsiteX2762" fmla="*/ 7866836 w 11799394"/>
              <a:gd name="connsiteY2762" fmla="*/ 5155704 h 6713342"/>
              <a:gd name="connsiteX2763" fmla="*/ 7924108 w 11799394"/>
              <a:gd name="connsiteY2763" fmla="*/ 5017022 h 6713342"/>
              <a:gd name="connsiteX2764" fmla="*/ 7906479 w 11799394"/>
              <a:gd name="connsiteY2764" fmla="*/ 4992136 h 6713342"/>
              <a:gd name="connsiteX2765" fmla="*/ 7906479 w 11799394"/>
              <a:gd name="connsiteY2765" fmla="*/ 4992136 h 6713342"/>
              <a:gd name="connsiteX2766" fmla="*/ 7599133 w 11799394"/>
              <a:gd name="connsiteY2766" fmla="*/ 4992136 h 6713342"/>
              <a:gd name="connsiteX2767" fmla="*/ 7309822 w 11799394"/>
              <a:gd name="connsiteY2767" fmla="*/ 5172062 h 6713342"/>
              <a:gd name="connsiteX2768" fmla="*/ 7249105 w 11799394"/>
              <a:gd name="connsiteY2768" fmla="*/ 5331080 h 6713342"/>
              <a:gd name="connsiteX2769" fmla="*/ 7264434 w 11799394"/>
              <a:gd name="connsiteY2769" fmla="*/ 5352725 h 6713342"/>
              <a:gd name="connsiteX2770" fmla="*/ 1883314 w 11799394"/>
              <a:gd name="connsiteY2770" fmla="*/ 5331080 h 6713342"/>
              <a:gd name="connsiteX2771" fmla="*/ 1944043 w 11799394"/>
              <a:gd name="connsiteY2771" fmla="*/ 5172062 h 6713342"/>
              <a:gd name="connsiteX2772" fmla="*/ 2233354 w 11799394"/>
              <a:gd name="connsiteY2772" fmla="*/ 4992136 h 6713342"/>
              <a:gd name="connsiteX2773" fmla="*/ 2540687 w 11799394"/>
              <a:gd name="connsiteY2773" fmla="*/ 4992136 h 6713342"/>
              <a:gd name="connsiteX2774" fmla="*/ 2558329 w 11799394"/>
              <a:gd name="connsiteY2774" fmla="*/ 5017022 h 6713342"/>
              <a:gd name="connsiteX2775" fmla="*/ 2501044 w 11799394"/>
              <a:gd name="connsiteY2775" fmla="*/ 5155704 h 6713342"/>
              <a:gd name="connsiteX2776" fmla="*/ 2210958 w 11799394"/>
              <a:gd name="connsiteY2776" fmla="*/ 5352725 h 6713342"/>
              <a:gd name="connsiteX2777" fmla="*/ 1898655 w 11799394"/>
              <a:gd name="connsiteY2777" fmla="*/ 5352725 h 6713342"/>
              <a:gd name="connsiteX2778" fmla="*/ 1883314 w 11799394"/>
              <a:gd name="connsiteY2778" fmla="*/ 5331080 h 6713342"/>
              <a:gd name="connsiteX2779" fmla="*/ 1946064 w 11799394"/>
              <a:gd name="connsiteY2779" fmla="*/ 5306536 h 6713342"/>
              <a:gd name="connsiteX2780" fmla="*/ 2210958 w 11799394"/>
              <a:gd name="connsiteY2780" fmla="*/ 5306536 h 6713342"/>
              <a:gd name="connsiteX2781" fmla="*/ 2457893 w 11799394"/>
              <a:gd name="connsiteY2781" fmla="*/ 5139231 h 6713342"/>
              <a:gd name="connsiteX2782" fmla="*/ 2458109 w 11799394"/>
              <a:gd name="connsiteY2782" fmla="*/ 5138646 h 6713342"/>
              <a:gd name="connsiteX2783" fmla="*/ 2458350 w 11799394"/>
              <a:gd name="connsiteY2783" fmla="*/ 5138062 h 6713342"/>
              <a:gd name="connsiteX2784" fmla="*/ 2498006 w 11799394"/>
              <a:gd name="connsiteY2784" fmla="*/ 5042061 h 6713342"/>
              <a:gd name="connsiteX2785" fmla="*/ 2495502 w 11799394"/>
              <a:gd name="connsiteY2785" fmla="*/ 5038324 h 6713342"/>
              <a:gd name="connsiteX2786" fmla="*/ 2233354 w 11799394"/>
              <a:gd name="connsiteY2786" fmla="*/ 5038324 h 6713342"/>
              <a:gd name="connsiteX2787" fmla="*/ 1987195 w 11799394"/>
              <a:gd name="connsiteY2787" fmla="*/ 5188534 h 6713342"/>
              <a:gd name="connsiteX2788" fmla="*/ 1943535 w 11799394"/>
              <a:gd name="connsiteY2788" fmla="*/ 5302876 h 6713342"/>
              <a:gd name="connsiteX2789" fmla="*/ 1946064 w 11799394"/>
              <a:gd name="connsiteY2789" fmla="*/ 5306536 h 6713342"/>
              <a:gd name="connsiteX2790" fmla="*/ 334724 w 11799394"/>
              <a:gd name="connsiteY2790" fmla="*/ 4705965 h 6713342"/>
              <a:gd name="connsiteX2791" fmla="*/ 392000 w 11799394"/>
              <a:gd name="connsiteY2791" fmla="*/ 4567296 h 6713342"/>
              <a:gd name="connsiteX2792" fmla="*/ 374369 w 11799394"/>
              <a:gd name="connsiteY2792" fmla="*/ 4542409 h 6713342"/>
              <a:gd name="connsiteX2793" fmla="*/ 374369 w 11799394"/>
              <a:gd name="connsiteY2793" fmla="*/ 4542409 h 6713342"/>
              <a:gd name="connsiteX2794" fmla="*/ 67026 w 11799394"/>
              <a:gd name="connsiteY2794" fmla="*/ 4542409 h 6713342"/>
              <a:gd name="connsiteX2795" fmla="*/ 43 w 11799394"/>
              <a:gd name="connsiteY2795" fmla="*/ 4548002 h 6713342"/>
              <a:gd name="connsiteX2796" fmla="*/ 37 w 11799394"/>
              <a:gd name="connsiteY2796" fmla="*/ 4902999 h 6713342"/>
              <a:gd name="connsiteX2797" fmla="*/ 44641 w 11799394"/>
              <a:gd name="connsiteY2797" fmla="*/ 4902999 h 6713342"/>
              <a:gd name="connsiteX2798" fmla="*/ 334724 w 11799394"/>
              <a:gd name="connsiteY2798" fmla="*/ 4705965 h 6713342"/>
              <a:gd name="connsiteX2799" fmla="*/ 1962003 w 11799394"/>
              <a:gd name="connsiteY2799" fmla="*/ 5807535 h 6713342"/>
              <a:gd name="connsiteX2800" fmla="*/ 2274306 w 11799394"/>
              <a:gd name="connsiteY2800" fmla="*/ 5807535 h 6713342"/>
              <a:gd name="connsiteX2801" fmla="*/ 2564392 w 11799394"/>
              <a:gd name="connsiteY2801" fmla="*/ 5610514 h 6713342"/>
              <a:gd name="connsiteX2802" fmla="*/ 2621664 w 11799394"/>
              <a:gd name="connsiteY2802" fmla="*/ 5471833 h 6713342"/>
              <a:gd name="connsiteX2803" fmla="*/ 2604035 w 11799394"/>
              <a:gd name="connsiteY2803" fmla="*/ 5446946 h 6713342"/>
              <a:gd name="connsiteX2804" fmla="*/ 2604035 w 11799394"/>
              <a:gd name="connsiteY2804" fmla="*/ 5446946 h 6713342"/>
              <a:gd name="connsiteX2805" fmla="*/ 2296689 w 11799394"/>
              <a:gd name="connsiteY2805" fmla="*/ 5446946 h 6713342"/>
              <a:gd name="connsiteX2806" fmla="*/ 2007379 w 11799394"/>
              <a:gd name="connsiteY2806" fmla="*/ 5626872 h 6713342"/>
              <a:gd name="connsiteX2807" fmla="*/ 1946662 w 11799394"/>
              <a:gd name="connsiteY2807" fmla="*/ 5785890 h 6713342"/>
              <a:gd name="connsiteX2808" fmla="*/ 1962003 w 11799394"/>
              <a:gd name="connsiteY2808" fmla="*/ 5807548 h 6713342"/>
              <a:gd name="connsiteX2809" fmla="*/ 866810 w 11799394"/>
              <a:gd name="connsiteY2809" fmla="*/ 4249896 h 6713342"/>
              <a:gd name="connsiteX2810" fmla="*/ 924086 w 11799394"/>
              <a:gd name="connsiteY2810" fmla="*/ 4111215 h 6713342"/>
              <a:gd name="connsiteX2811" fmla="*/ 906448 w 11799394"/>
              <a:gd name="connsiteY2811" fmla="*/ 4086341 h 6713342"/>
              <a:gd name="connsiteX2812" fmla="*/ 906455 w 11799394"/>
              <a:gd name="connsiteY2812" fmla="*/ 4086341 h 6713342"/>
              <a:gd name="connsiteX2813" fmla="*/ 599106 w 11799394"/>
              <a:gd name="connsiteY2813" fmla="*/ 4086341 h 6713342"/>
              <a:gd name="connsiteX2814" fmla="*/ 309793 w 11799394"/>
              <a:gd name="connsiteY2814" fmla="*/ 4266254 h 6713342"/>
              <a:gd name="connsiteX2815" fmla="*/ 249072 w 11799394"/>
              <a:gd name="connsiteY2815" fmla="*/ 4425272 h 6713342"/>
              <a:gd name="connsiteX2816" fmla="*/ 264414 w 11799394"/>
              <a:gd name="connsiteY2816" fmla="*/ 4446930 h 6713342"/>
              <a:gd name="connsiteX2817" fmla="*/ 576721 w 11799394"/>
              <a:gd name="connsiteY2817" fmla="*/ 4446930 h 6713342"/>
              <a:gd name="connsiteX2818" fmla="*/ 866809 w 11799394"/>
              <a:gd name="connsiteY2818" fmla="*/ 4249896 h 6713342"/>
              <a:gd name="connsiteX2819" fmla="*/ 920506 w 11799394"/>
              <a:gd name="connsiteY2819" fmla="*/ 4425272 h 6713342"/>
              <a:gd name="connsiteX2820" fmla="*/ 981226 w 11799394"/>
              <a:gd name="connsiteY2820" fmla="*/ 4266254 h 6713342"/>
              <a:gd name="connsiteX2821" fmla="*/ 1270539 w 11799394"/>
              <a:gd name="connsiteY2821" fmla="*/ 4086341 h 6713342"/>
              <a:gd name="connsiteX2822" fmla="*/ 1577887 w 11799394"/>
              <a:gd name="connsiteY2822" fmla="*/ 4086341 h 6713342"/>
              <a:gd name="connsiteX2823" fmla="*/ 1595516 w 11799394"/>
              <a:gd name="connsiteY2823" fmla="*/ 4111227 h 6713342"/>
              <a:gd name="connsiteX2824" fmla="*/ 1538231 w 11799394"/>
              <a:gd name="connsiteY2824" fmla="*/ 4249896 h 6713342"/>
              <a:gd name="connsiteX2825" fmla="*/ 1248149 w 11799394"/>
              <a:gd name="connsiteY2825" fmla="*/ 4446930 h 6713342"/>
              <a:gd name="connsiteX2826" fmla="*/ 935848 w 11799394"/>
              <a:gd name="connsiteY2826" fmla="*/ 4446930 h 6713342"/>
              <a:gd name="connsiteX2827" fmla="*/ 920507 w 11799394"/>
              <a:gd name="connsiteY2827" fmla="*/ 4425272 h 6713342"/>
              <a:gd name="connsiteX2828" fmla="*/ 983250 w 11799394"/>
              <a:gd name="connsiteY2828" fmla="*/ 4400741 h 6713342"/>
              <a:gd name="connsiteX2829" fmla="*/ 1248148 w 11799394"/>
              <a:gd name="connsiteY2829" fmla="*/ 4400741 h 6713342"/>
              <a:gd name="connsiteX2830" fmla="*/ 1495080 w 11799394"/>
              <a:gd name="connsiteY2830" fmla="*/ 4233423 h 6713342"/>
              <a:gd name="connsiteX2831" fmla="*/ 1495309 w 11799394"/>
              <a:gd name="connsiteY2831" fmla="*/ 4232839 h 6713342"/>
              <a:gd name="connsiteX2832" fmla="*/ 1495537 w 11799394"/>
              <a:gd name="connsiteY2832" fmla="*/ 4232267 h 6713342"/>
              <a:gd name="connsiteX2833" fmla="*/ 1535193 w 11799394"/>
              <a:gd name="connsiteY2833" fmla="*/ 4136267 h 6713342"/>
              <a:gd name="connsiteX2834" fmla="*/ 1532689 w 11799394"/>
              <a:gd name="connsiteY2834" fmla="*/ 4132530 h 6713342"/>
              <a:gd name="connsiteX2835" fmla="*/ 1270539 w 11799394"/>
              <a:gd name="connsiteY2835" fmla="*/ 4132530 h 6713342"/>
              <a:gd name="connsiteX2836" fmla="*/ 1024378 w 11799394"/>
              <a:gd name="connsiteY2836" fmla="*/ 4282739 h 6713342"/>
              <a:gd name="connsiteX2837" fmla="*/ 980723 w 11799394"/>
              <a:gd name="connsiteY2837" fmla="*/ 4397068 h 6713342"/>
              <a:gd name="connsiteX2838" fmla="*/ 983249 w 11799394"/>
              <a:gd name="connsiteY2838" fmla="*/ 4400741 h 6713342"/>
              <a:gd name="connsiteX2839" fmla="*/ 1059871 w 11799394"/>
              <a:gd name="connsiteY2839" fmla="*/ 4881341 h 6713342"/>
              <a:gd name="connsiteX2840" fmla="*/ 1120592 w 11799394"/>
              <a:gd name="connsiteY2840" fmla="*/ 4722323 h 6713342"/>
              <a:gd name="connsiteX2841" fmla="*/ 1409908 w 11799394"/>
              <a:gd name="connsiteY2841" fmla="*/ 4542409 h 6713342"/>
              <a:gd name="connsiteX2842" fmla="*/ 1717242 w 11799394"/>
              <a:gd name="connsiteY2842" fmla="*/ 4542409 h 6713342"/>
              <a:gd name="connsiteX2843" fmla="*/ 1717242 w 11799394"/>
              <a:gd name="connsiteY2843" fmla="*/ 4542409 h 6713342"/>
              <a:gd name="connsiteX2844" fmla="*/ 1734884 w 11799394"/>
              <a:gd name="connsiteY2844" fmla="*/ 4567296 h 6713342"/>
              <a:gd name="connsiteX2845" fmla="*/ 1677599 w 11799394"/>
              <a:gd name="connsiteY2845" fmla="*/ 4705965 h 6713342"/>
              <a:gd name="connsiteX2846" fmla="*/ 1387513 w 11799394"/>
              <a:gd name="connsiteY2846" fmla="*/ 4902999 h 6713342"/>
              <a:gd name="connsiteX2847" fmla="*/ 1075214 w 11799394"/>
              <a:gd name="connsiteY2847" fmla="*/ 4902999 h 6713342"/>
              <a:gd name="connsiteX2848" fmla="*/ 1059872 w 11799394"/>
              <a:gd name="connsiteY2848" fmla="*/ 4881341 h 6713342"/>
              <a:gd name="connsiteX2849" fmla="*/ 1122615 w 11799394"/>
              <a:gd name="connsiteY2849" fmla="*/ 4856810 h 6713342"/>
              <a:gd name="connsiteX2850" fmla="*/ 1387513 w 11799394"/>
              <a:gd name="connsiteY2850" fmla="*/ 4856810 h 6713342"/>
              <a:gd name="connsiteX2851" fmla="*/ 1634447 w 11799394"/>
              <a:gd name="connsiteY2851" fmla="*/ 4689492 h 6713342"/>
              <a:gd name="connsiteX2852" fmla="*/ 1634664 w 11799394"/>
              <a:gd name="connsiteY2852" fmla="*/ 4688907 h 6713342"/>
              <a:gd name="connsiteX2853" fmla="*/ 1634905 w 11799394"/>
              <a:gd name="connsiteY2853" fmla="*/ 4688336 h 6713342"/>
              <a:gd name="connsiteX2854" fmla="*/ 1674561 w 11799394"/>
              <a:gd name="connsiteY2854" fmla="*/ 4592335 h 6713342"/>
              <a:gd name="connsiteX2855" fmla="*/ 1672057 w 11799394"/>
              <a:gd name="connsiteY2855" fmla="*/ 4588598 h 6713342"/>
              <a:gd name="connsiteX2856" fmla="*/ 1409908 w 11799394"/>
              <a:gd name="connsiteY2856" fmla="*/ 4588598 h 6713342"/>
              <a:gd name="connsiteX2857" fmla="*/ 1163743 w 11799394"/>
              <a:gd name="connsiteY2857" fmla="*/ 4738808 h 6713342"/>
              <a:gd name="connsiteX2858" fmla="*/ 1120082 w 11799394"/>
              <a:gd name="connsiteY2858" fmla="*/ 4853137 h 6713342"/>
              <a:gd name="connsiteX2859" fmla="*/ 1122614 w 11799394"/>
              <a:gd name="connsiteY2859" fmla="*/ 4856810 h 6713342"/>
              <a:gd name="connsiteX2860" fmla="*/ 5989013 w 11799394"/>
              <a:gd name="connsiteY2860" fmla="*/ 5807535 h 6713342"/>
              <a:gd name="connsiteX2861" fmla="*/ 6301316 w 11799394"/>
              <a:gd name="connsiteY2861" fmla="*/ 5807535 h 6713342"/>
              <a:gd name="connsiteX2862" fmla="*/ 6591402 w 11799394"/>
              <a:gd name="connsiteY2862" fmla="*/ 5610514 h 6713342"/>
              <a:gd name="connsiteX2863" fmla="*/ 6648674 w 11799394"/>
              <a:gd name="connsiteY2863" fmla="*/ 5471833 h 6713342"/>
              <a:gd name="connsiteX2864" fmla="*/ 6631045 w 11799394"/>
              <a:gd name="connsiteY2864" fmla="*/ 5446946 h 6713342"/>
              <a:gd name="connsiteX2865" fmla="*/ 6631045 w 11799394"/>
              <a:gd name="connsiteY2865" fmla="*/ 5446946 h 6713342"/>
              <a:gd name="connsiteX2866" fmla="*/ 6323699 w 11799394"/>
              <a:gd name="connsiteY2866" fmla="*/ 5446946 h 6713342"/>
              <a:gd name="connsiteX2867" fmla="*/ 6034388 w 11799394"/>
              <a:gd name="connsiteY2867" fmla="*/ 5626872 h 6713342"/>
              <a:gd name="connsiteX2868" fmla="*/ 5973672 w 11799394"/>
              <a:gd name="connsiteY2868" fmla="*/ 5785890 h 6713342"/>
              <a:gd name="connsiteX2869" fmla="*/ 5989013 w 11799394"/>
              <a:gd name="connsiteY2869" fmla="*/ 5807548 h 6713342"/>
              <a:gd name="connsiteX2870" fmla="*/ 7195392 w 11799394"/>
              <a:gd name="connsiteY2870" fmla="*/ 5155704 h 6713342"/>
              <a:gd name="connsiteX2871" fmla="*/ 7252677 w 11799394"/>
              <a:gd name="connsiteY2871" fmla="*/ 5017022 h 6713342"/>
              <a:gd name="connsiteX2872" fmla="*/ 7235035 w 11799394"/>
              <a:gd name="connsiteY2872" fmla="*/ 4992136 h 6713342"/>
              <a:gd name="connsiteX2873" fmla="*/ 7235035 w 11799394"/>
              <a:gd name="connsiteY2873" fmla="*/ 4992136 h 6713342"/>
              <a:gd name="connsiteX2874" fmla="*/ 6927702 w 11799394"/>
              <a:gd name="connsiteY2874" fmla="*/ 4992136 h 6713342"/>
              <a:gd name="connsiteX2875" fmla="*/ 6638391 w 11799394"/>
              <a:gd name="connsiteY2875" fmla="*/ 5172062 h 6713342"/>
              <a:gd name="connsiteX2876" fmla="*/ 6577661 w 11799394"/>
              <a:gd name="connsiteY2876" fmla="*/ 5331080 h 6713342"/>
              <a:gd name="connsiteX2877" fmla="*/ 6593003 w 11799394"/>
              <a:gd name="connsiteY2877" fmla="*/ 5352725 h 6713342"/>
              <a:gd name="connsiteX2878" fmla="*/ 6905306 w 11799394"/>
              <a:gd name="connsiteY2878" fmla="*/ 5352725 h 6713342"/>
              <a:gd name="connsiteX2879" fmla="*/ 7195392 w 11799394"/>
              <a:gd name="connsiteY2879" fmla="*/ 5155704 h 6713342"/>
              <a:gd name="connsiteX2880" fmla="*/ 5302240 w 11799394"/>
              <a:gd name="connsiteY2880" fmla="*/ 5785877 h 6713342"/>
              <a:gd name="connsiteX2881" fmla="*/ 5362957 w 11799394"/>
              <a:gd name="connsiteY2881" fmla="*/ 5626859 h 6713342"/>
              <a:gd name="connsiteX2882" fmla="*/ 5652280 w 11799394"/>
              <a:gd name="connsiteY2882" fmla="*/ 5446946 h 6713342"/>
              <a:gd name="connsiteX2883" fmla="*/ 5959614 w 11799394"/>
              <a:gd name="connsiteY2883" fmla="*/ 5446946 h 6713342"/>
              <a:gd name="connsiteX2884" fmla="*/ 5977243 w 11799394"/>
              <a:gd name="connsiteY2884" fmla="*/ 5471833 h 6713342"/>
              <a:gd name="connsiteX2885" fmla="*/ 5919971 w 11799394"/>
              <a:gd name="connsiteY2885" fmla="*/ 5610514 h 6713342"/>
              <a:gd name="connsiteX2886" fmla="*/ 5629885 w 11799394"/>
              <a:gd name="connsiteY2886" fmla="*/ 5807535 h 6713342"/>
              <a:gd name="connsiteX2887" fmla="*/ 5317582 w 11799394"/>
              <a:gd name="connsiteY2887" fmla="*/ 5807535 h 6713342"/>
              <a:gd name="connsiteX2888" fmla="*/ 5302240 w 11799394"/>
              <a:gd name="connsiteY2888" fmla="*/ 5785877 h 6713342"/>
              <a:gd name="connsiteX2889" fmla="*/ 5364978 w 11799394"/>
              <a:gd name="connsiteY2889" fmla="*/ 5761346 h 6713342"/>
              <a:gd name="connsiteX2890" fmla="*/ 5629885 w 11799394"/>
              <a:gd name="connsiteY2890" fmla="*/ 5761346 h 6713342"/>
              <a:gd name="connsiteX2891" fmla="*/ 5876819 w 11799394"/>
              <a:gd name="connsiteY2891" fmla="*/ 5594029 h 6713342"/>
              <a:gd name="connsiteX2892" fmla="*/ 5877035 w 11799394"/>
              <a:gd name="connsiteY2892" fmla="*/ 5593444 h 6713342"/>
              <a:gd name="connsiteX2893" fmla="*/ 5877277 w 11799394"/>
              <a:gd name="connsiteY2893" fmla="*/ 5592872 h 6713342"/>
              <a:gd name="connsiteX2894" fmla="*/ 5916920 w 11799394"/>
              <a:gd name="connsiteY2894" fmla="*/ 5496872 h 6713342"/>
              <a:gd name="connsiteX2895" fmla="*/ 5914429 w 11799394"/>
              <a:gd name="connsiteY2895" fmla="*/ 5493135 h 6713342"/>
              <a:gd name="connsiteX2896" fmla="*/ 5652280 w 11799394"/>
              <a:gd name="connsiteY2896" fmla="*/ 5493135 h 6713342"/>
              <a:gd name="connsiteX2897" fmla="*/ 5406108 w 11799394"/>
              <a:gd name="connsiteY2897" fmla="*/ 5643345 h 6713342"/>
              <a:gd name="connsiteX2898" fmla="*/ 5362449 w 11799394"/>
              <a:gd name="connsiteY2898" fmla="*/ 5757673 h 6713342"/>
              <a:gd name="connsiteX2899" fmla="*/ 5364978 w 11799394"/>
              <a:gd name="connsiteY2899" fmla="*/ 5761346 h 6713342"/>
              <a:gd name="connsiteX2900" fmla="*/ 4646138 w 11799394"/>
              <a:gd name="connsiteY2900" fmla="*/ 5807535 h 6713342"/>
              <a:gd name="connsiteX2901" fmla="*/ 4958441 w 11799394"/>
              <a:gd name="connsiteY2901" fmla="*/ 5807535 h 6713342"/>
              <a:gd name="connsiteX2902" fmla="*/ 5248540 w 11799394"/>
              <a:gd name="connsiteY2902" fmla="*/ 5610514 h 6713342"/>
              <a:gd name="connsiteX2903" fmla="*/ 5305812 w 11799394"/>
              <a:gd name="connsiteY2903" fmla="*/ 5471833 h 6713342"/>
              <a:gd name="connsiteX2904" fmla="*/ 5288183 w 11799394"/>
              <a:gd name="connsiteY2904" fmla="*/ 5446946 h 6713342"/>
              <a:gd name="connsiteX2905" fmla="*/ 5288183 w 11799394"/>
              <a:gd name="connsiteY2905" fmla="*/ 5446946 h 6713342"/>
              <a:gd name="connsiteX2906" fmla="*/ 4980837 w 11799394"/>
              <a:gd name="connsiteY2906" fmla="*/ 5446946 h 6713342"/>
              <a:gd name="connsiteX2907" fmla="*/ 4691526 w 11799394"/>
              <a:gd name="connsiteY2907" fmla="*/ 5626872 h 6713342"/>
              <a:gd name="connsiteX2908" fmla="*/ 4630797 w 11799394"/>
              <a:gd name="connsiteY2908" fmla="*/ 5785890 h 6713342"/>
              <a:gd name="connsiteX2909" fmla="*/ 4646138 w 11799394"/>
              <a:gd name="connsiteY2909" fmla="*/ 5807548 h 6713342"/>
              <a:gd name="connsiteX2910" fmla="*/ 3286689 w 11799394"/>
              <a:gd name="connsiteY2910" fmla="*/ 5785877 h 6713342"/>
              <a:gd name="connsiteX2911" fmla="*/ 3347406 w 11799394"/>
              <a:gd name="connsiteY2911" fmla="*/ 5626859 h 6713342"/>
              <a:gd name="connsiteX2912" fmla="*/ 3636716 w 11799394"/>
              <a:gd name="connsiteY2912" fmla="*/ 5446946 h 6713342"/>
              <a:gd name="connsiteX2913" fmla="*/ 3944063 w 11799394"/>
              <a:gd name="connsiteY2913" fmla="*/ 5446946 h 6713342"/>
              <a:gd name="connsiteX2914" fmla="*/ 3961692 w 11799394"/>
              <a:gd name="connsiteY2914" fmla="*/ 5471833 h 6713342"/>
              <a:gd name="connsiteX2915" fmla="*/ 3904420 w 11799394"/>
              <a:gd name="connsiteY2915" fmla="*/ 5610514 h 6713342"/>
              <a:gd name="connsiteX2916" fmla="*/ 3614334 w 11799394"/>
              <a:gd name="connsiteY2916" fmla="*/ 5807535 h 6713342"/>
              <a:gd name="connsiteX2917" fmla="*/ 3302030 w 11799394"/>
              <a:gd name="connsiteY2917" fmla="*/ 5807535 h 6713342"/>
              <a:gd name="connsiteX2918" fmla="*/ 3286689 w 11799394"/>
              <a:gd name="connsiteY2918" fmla="*/ 5785877 h 6713342"/>
              <a:gd name="connsiteX2919" fmla="*/ 3349427 w 11799394"/>
              <a:gd name="connsiteY2919" fmla="*/ 5761346 h 6713342"/>
              <a:gd name="connsiteX2920" fmla="*/ 3614334 w 11799394"/>
              <a:gd name="connsiteY2920" fmla="*/ 5761346 h 6713342"/>
              <a:gd name="connsiteX2921" fmla="*/ 3861268 w 11799394"/>
              <a:gd name="connsiteY2921" fmla="*/ 5594029 h 6713342"/>
              <a:gd name="connsiteX2922" fmla="*/ 3861484 w 11799394"/>
              <a:gd name="connsiteY2922" fmla="*/ 5593444 h 6713342"/>
              <a:gd name="connsiteX2923" fmla="*/ 3861726 w 11799394"/>
              <a:gd name="connsiteY2923" fmla="*/ 5592872 h 6713342"/>
              <a:gd name="connsiteX2924" fmla="*/ 3901382 w 11799394"/>
              <a:gd name="connsiteY2924" fmla="*/ 5496872 h 6713342"/>
              <a:gd name="connsiteX2925" fmla="*/ 3898878 w 11799394"/>
              <a:gd name="connsiteY2925" fmla="*/ 5493135 h 6713342"/>
              <a:gd name="connsiteX2926" fmla="*/ 3636716 w 11799394"/>
              <a:gd name="connsiteY2926" fmla="*/ 5493135 h 6713342"/>
              <a:gd name="connsiteX2927" fmla="*/ 3390557 w 11799394"/>
              <a:gd name="connsiteY2927" fmla="*/ 5643345 h 6713342"/>
              <a:gd name="connsiteX2928" fmla="*/ 3346910 w 11799394"/>
              <a:gd name="connsiteY2928" fmla="*/ 5757673 h 6713342"/>
              <a:gd name="connsiteX2929" fmla="*/ 3349427 w 11799394"/>
              <a:gd name="connsiteY2929" fmla="*/ 5761346 h 6713342"/>
              <a:gd name="connsiteX2930" fmla="*/ 2630587 w 11799394"/>
              <a:gd name="connsiteY2930" fmla="*/ 5807535 h 6713342"/>
              <a:gd name="connsiteX2931" fmla="*/ 2942903 w 11799394"/>
              <a:gd name="connsiteY2931" fmla="*/ 5807535 h 6713342"/>
              <a:gd name="connsiteX2932" fmla="*/ 3232976 w 11799394"/>
              <a:gd name="connsiteY2932" fmla="*/ 5610514 h 6713342"/>
              <a:gd name="connsiteX2933" fmla="*/ 3290261 w 11799394"/>
              <a:gd name="connsiteY2933" fmla="*/ 5471833 h 6713342"/>
              <a:gd name="connsiteX2934" fmla="*/ 3272619 w 11799394"/>
              <a:gd name="connsiteY2934" fmla="*/ 5446946 h 6713342"/>
              <a:gd name="connsiteX2935" fmla="*/ 3272619 w 11799394"/>
              <a:gd name="connsiteY2935" fmla="*/ 5446946 h 6713342"/>
              <a:gd name="connsiteX2936" fmla="*/ 2965285 w 11799394"/>
              <a:gd name="connsiteY2936" fmla="*/ 5446946 h 6713342"/>
              <a:gd name="connsiteX2937" fmla="*/ 2675975 w 11799394"/>
              <a:gd name="connsiteY2937" fmla="*/ 5626872 h 6713342"/>
              <a:gd name="connsiteX2938" fmla="*/ 2615246 w 11799394"/>
              <a:gd name="connsiteY2938" fmla="*/ 5785890 h 6713342"/>
              <a:gd name="connsiteX2939" fmla="*/ 2630587 w 11799394"/>
              <a:gd name="connsiteY2939" fmla="*/ 5807548 h 6713342"/>
              <a:gd name="connsiteX2940" fmla="*/ 3973461 w 11799394"/>
              <a:gd name="connsiteY2940" fmla="*/ 5807535 h 6713342"/>
              <a:gd name="connsiteX2941" fmla="*/ 4285765 w 11799394"/>
              <a:gd name="connsiteY2941" fmla="*/ 5807535 h 6713342"/>
              <a:gd name="connsiteX2942" fmla="*/ 4575850 w 11799394"/>
              <a:gd name="connsiteY2942" fmla="*/ 5610514 h 6713342"/>
              <a:gd name="connsiteX2943" fmla="*/ 4633123 w 11799394"/>
              <a:gd name="connsiteY2943" fmla="*/ 5471833 h 6713342"/>
              <a:gd name="connsiteX2944" fmla="*/ 4615494 w 11799394"/>
              <a:gd name="connsiteY2944" fmla="*/ 5446946 h 6713342"/>
              <a:gd name="connsiteX2945" fmla="*/ 4615494 w 11799394"/>
              <a:gd name="connsiteY2945" fmla="*/ 5446946 h 6713342"/>
              <a:gd name="connsiteX2946" fmla="*/ 4308160 w 11799394"/>
              <a:gd name="connsiteY2946" fmla="*/ 5446946 h 6713342"/>
              <a:gd name="connsiteX2947" fmla="*/ 4018837 w 11799394"/>
              <a:gd name="connsiteY2947" fmla="*/ 5626872 h 6713342"/>
              <a:gd name="connsiteX2948" fmla="*/ 3958108 w 11799394"/>
              <a:gd name="connsiteY2948" fmla="*/ 5785890 h 6713342"/>
              <a:gd name="connsiteX2949" fmla="*/ 3973461 w 11799394"/>
              <a:gd name="connsiteY2949" fmla="*/ 5807548 h 6713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Lst>
            <a:rect l="l" t="t" r="r" b="b"/>
            <a:pathLst>
              <a:path w="11799394" h="6713342">
                <a:moveTo>
                  <a:pt x="2577242" y="3513147"/>
                </a:moveTo>
                <a:lnTo>
                  <a:pt x="2637971" y="3354129"/>
                </a:lnTo>
                <a:cubicBezTo>
                  <a:pt x="2683970" y="3233636"/>
                  <a:pt x="2795896" y="3174203"/>
                  <a:pt x="2927282" y="3174203"/>
                </a:cubicBezTo>
                <a:lnTo>
                  <a:pt x="3234628" y="3174203"/>
                </a:lnTo>
                <a:cubicBezTo>
                  <a:pt x="3247427" y="3174203"/>
                  <a:pt x="3256731" y="3187333"/>
                  <a:pt x="3252257" y="3199090"/>
                </a:cubicBezTo>
                <a:lnTo>
                  <a:pt x="3194985" y="3337771"/>
                </a:lnTo>
                <a:cubicBezTo>
                  <a:pt x="3149292" y="3457413"/>
                  <a:pt x="3035357" y="3534793"/>
                  <a:pt x="2904886" y="3534793"/>
                </a:cubicBezTo>
                <a:lnTo>
                  <a:pt x="2592596" y="3534793"/>
                </a:lnTo>
                <a:cubicBezTo>
                  <a:pt x="2581436" y="3534793"/>
                  <a:pt x="2573340" y="3523366"/>
                  <a:pt x="2577242" y="3513147"/>
                </a:cubicBezTo>
                <a:close/>
                <a:moveTo>
                  <a:pt x="5634295" y="4446930"/>
                </a:moveTo>
                <a:lnTo>
                  <a:pt x="5946586" y="4446930"/>
                </a:lnTo>
                <a:cubicBezTo>
                  <a:pt x="6077056" y="4446930"/>
                  <a:pt x="6190991" y="4369550"/>
                  <a:pt x="6236684" y="4249896"/>
                </a:cubicBezTo>
                <a:lnTo>
                  <a:pt x="6293956" y="4111215"/>
                </a:lnTo>
                <a:cubicBezTo>
                  <a:pt x="6298431" y="4099470"/>
                  <a:pt x="6289139" y="4086341"/>
                  <a:pt x="6276327" y="4086341"/>
                </a:cubicBezTo>
                <a:lnTo>
                  <a:pt x="5968981" y="4086341"/>
                </a:lnTo>
                <a:cubicBezTo>
                  <a:pt x="5837595" y="4086341"/>
                  <a:pt x="5725669" y="4145774"/>
                  <a:pt x="5679671" y="4266254"/>
                </a:cubicBezTo>
                <a:lnTo>
                  <a:pt x="5618954" y="4425272"/>
                </a:lnTo>
                <a:cubicBezTo>
                  <a:pt x="5615039" y="4435504"/>
                  <a:pt x="5623149" y="4446930"/>
                  <a:pt x="5634295" y="4446930"/>
                </a:cubicBezTo>
                <a:close/>
                <a:moveTo>
                  <a:pt x="2744610" y="3984532"/>
                </a:moveTo>
                <a:lnTo>
                  <a:pt x="3056914" y="3984532"/>
                </a:lnTo>
                <a:cubicBezTo>
                  <a:pt x="3187384" y="3984532"/>
                  <a:pt x="3301319" y="3907139"/>
                  <a:pt x="3346999" y="3787498"/>
                </a:cubicBezTo>
                <a:lnTo>
                  <a:pt x="3404272" y="3648816"/>
                </a:lnTo>
                <a:cubicBezTo>
                  <a:pt x="3408758" y="3637072"/>
                  <a:pt x="3399455" y="3623929"/>
                  <a:pt x="3386643" y="3623929"/>
                </a:cubicBezTo>
                <a:lnTo>
                  <a:pt x="3079309" y="3623929"/>
                </a:lnTo>
                <a:cubicBezTo>
                  <a:pt x="2947923" y="3623929"/>
                  <a:pt x="2835997" y="3683375"/>
                  <a:pt x="2789986" y="3803856"/>
                </a:cubicBezTo>
                <a:lnTo>
                  <a:pt x="2729269" y="3962874"/>
                </a:lnTo>
                <a:cubicBezTo>
                  <a:pt x="2725354" y="3973092"/>
                  <a:pt x="2733463" y="3984532"/>
                  <a:pt x="2744610" y="3984532"/>
                </a:cubicBezTo>
                <a:close/>
                <a:moveTo>
                  <a:pt x="4947523" y="4425272"/>
                </a:moveTo>
                <a:lnTo>
                  <a:pt x="5008240" y="4266254"/>
                </a:lnTo>
                <a:cubicBezTo>
                  <a:pt x="5054251" y="4145774"/>
                  <a:pt x="5166165" y="4086341"/>
                  <a:pt x="5297550" y="4086341"/>
                </a:cubicBezTo>
                <a:lnTo>
                  <a:pt x="5604897" y="4086341"/>
                </a:lnTo>
                <a:cubicBezTo>
                  <a:pt x="5617709" y="4086341"/>
                  <a:pt x="5627012" y="4099470"/>
                  <a:pt x="5622526" y="4111227"/>
                </a:cubicBezTo>
                <a:lnTo>
                  <a:pt x="5565253" y="4249896"/>
                </a:lnTo>
                <a:cubicBezTo>
                  <a:pt x="5519573" y="4369550"/>
                  <a:pt x="5405625" y="4446930"/>
                  <a:pt x="5275167" y="4446930"/>
                </a:cubicBezTo>
                <a:lnTo>
                  <a:pt x="4962864" y="4446930"/>
                </a:lnTo>
                <a:cubicBezTo>
                  <a:pt x="4951717" y="4446930"/>
                  <a:pt x="4943608" y="4435504"/>
                  <a:pt x="4947523" y="4425272"/>
                </a:cubicBezTo>
                <a:close/>
                <a:moveTo>
                  <a:pt x="5010261" y="4400741"/>
                </a:moveTo>
                <a:lnTo>
                  <a:pt x="5275167" y="4400741"/>
                </a:lnTo>
                <a:cubicBezTo>
                  <a:pt x="5386357" y="4400741"/>
                  <a:pt x="5483285" y="4335067"/>
                  <a:pt x="5522102" y="4233423"/>
                </a:cubicBezTo>
                <a:lnTo>
                  <a:pt x="5522318" y="4232839"/>
                </a:lnTo>
                <a:lnTo>
                  <a:pt x="5522560" y="4232267"/>
                </a:lnTo>
                <a:lnTo>
                  <a:pt x="5562216" y="4136267"/>
                </a:lnTo>
                <a:cubicBezTo>
                  <a:pt x="5562940" y="4134487"/>
                  <a:pt x="5561631" y="4132530"/>
                  <a:pt x="5559712" y="4132530"/>
                </a:cubicBezTo>
                <a:lnTo>
                  <a:pt x="5297550" y="4132530"/>
                </a:lnTo>
                <a:cubicBezTo>
                  <a:pt x="5177566" y="4132530"/>
                  <a:pt x="5087844" y="4187273"/>
                  <a:pt x="5051391" y="4282739"/>
                </a:cubicBezTo>
                <a:lnTo>
                  <a:pt x="5007744" y="4397068"/>
                </a:lnTo>
                <a:cubicBezTo>
                  <a:pt x="5007058" y="4398835"/>
                  <a:pt x="5008367" y="4400741"/>
                  <a:pt x="5010261" y="4400741"/>
                </a:cubicBezTo>
                <a:close/>
                <a:moveTo>
                  <a:pt x="4291421" y="4446930"/>
                </a:moveTo>
                <a:lnTo>
                  <a:pt x="4603737" y="4446930"/>
                </a:lnTo>
                <a:cubicBezTo>
                  <a:pt x="4734195" y="4446930"/>
                  <a:pt x="4848129" y="4369550"/>
                  <a:pt x="4893810" y="4249896"/>
                </a:cubicBezTo>
                <a:lnTo>
                  <a:pt x="4951095" y="4111215"/>
                </a:lnTo>
                <a:cubicBezTo>
                  <a:pt x="4955569" y="4099470"/>
                  <a:pt x="4946265" y="4086341"/>
                  <a:pt x="4933453" y="4086341"/>
                </a:cubicBezTo>
                <a:lnTo>
                  <a:pt x="4626119" y="4086341"/>
                </a:lnTo>
                <a:cubicBezTo>
                  <a:pt x="4494734" y="4086341"/>
                  <a:pt x="4382808" y="4145774"/>
                  <a:pt x="4336809" y="4266254"/>
                </a:cubicBezTo>
                <a:lnTo>
                  <a:pt x="4276080" y="4425272"/>
                </a:lnTo>
                <a:cubicBezTo>
                  <a:pt x="4272178" y="4435504"/>
                  <a:pt x="4280274" y="4446930"/>
                  <a:pt x="4291421" y="4446930"/>
                </a:cubicBezTo>
                <a:close/>
                <a:moveTo>
                  <a:pt x="7589765" y="2268396"/>
                </a:moveTo>
                <a:lnTo>
                  <a:pt x="7589765" y="2268396"/>
                </a:lnTo>
                <a:cubicBezTo>
                  <a:pt x="7589765" y="2268396"/>
                  <a:pt x="7282432" y="2268396"/>
                  <a:pt x="7282432" y="2268396"/>
                </a:cubicBezTo>
                <a:cubicBezTo>
                  <a:pt x="7151033" y="2268396"/>
                  <a:pt x="7039107" y="2327842"/>
                  <a:pt x="6993109" y="2448322"/>
                </a:cubicBezTo>
                <a:lnTo>
                  <a:pt x="6932379" y="2607339"/>
                </a:lnTo>
                <a:cubicBezTo>
                  <a:pt x="6928477" y="2617559"/>
                  <a:pt x="6936586" y="2628998"/>
                  <a:pt x="6947733" y="2628998"/>
                </a:cubicBezTo>
                <a:lnTo>
                  <a:pt x="7260036" y="2628998"/>
                </a:lnTo>
                <a:cubicBezTo>
                  <a:pt x="7390494" y="2628998"/>
                  <a:pt x="7504429" y="2551605"/>
                  <a:pt x="7550122" y="2431964"/>
                </a:cubicBezTo>
                <a:lnTo>
                  <a:pt x="7607395" y="2293282"/>
                </a:lnTo>
                <a:cubicBezTo>
                  <a:pt x="7611881" y="2281538"/>
                  <a:pt x="7602577" y="2268396"/>
                  <a:pt x="7589765" y="2268396"/>
                </a:cubicBezTo>
                <a:close/>
                <a:moveTo>
                  <a:pt x="7081381" y="2881703"/>
                </a:moveTo>
                <a:lnTo>
                  <a:pt x="7138653" y="2743021"/>
                </a:lnTo>
                <a:cubicBezTo>
                  <a:pt x="7143140" y="2731264"/>
                  <a:pt x="7133837" y="2718135"/>
                  <a:pt x="7121024" y="2718135"/>
                </a:cubicBezTo>
                <a:lnTo>
                  <a:pt x="6813678" y="2718135"/>
                </a:lnTo>
                <a:cubicBezTo>
                  <a:pt x="6682305" y="2718135"/>
                  <a:pt x="6570378" y="2777568"/>
                  <a:pt x="6524367" y="2898061"/>
                </a:cubicBezTo>
                <a:lnTo>
                  <a:pt x="6463651" y="3057078"/>
                </a:lnTo>
                <a:cubicBezTo>
                  <a:pt x="6459736" y="3067298"/>
                  <a:pt x="6467845" y="3078724"/>
                  <a:pt x="6478992" y="3078724"/>
                </a:cubicBezTo>
                <a:lnTo>
                  <a:pt x="6791296" y="3078724"/>
                </a:lnTo>
                <a:cubicBezTo>
                  <a:pt x="6921753" y="3078724"/>
                  <a:pt x="7035701" y="3001344"/>
                  <a:pt x="7081381" y="2881703"/>
                </a:cubicBezTo>
                <a:close/>
                <a:moveTo>
                  <a:pt x="6098969" y="1818670"/>
                </a:moveTo>
                <a:lnTo>
                  <a:pt x="5791622" y="1818670"/>
                </a:lnTo>
                <a:cubicBezTo>
                  <a:pt x="5660237" y="1818670"/>
                  <a:pt x="5548311" y="1878103"/>
                  <a:pt x="5502312" y="1998583"/>
                </a:cubicBezTo>
                <a:lnTo>
                  <a:pt x="5441583" y="2157601"/>
                </a:lnTo>
                <a:cubicBezTo>
                  <a:pt x="5437681" y="2167832"/>
                  <a:pt x="5445790" y="2179259"/>
                  <a:pt x="5456924" y="2179259"/>
                </a:cubicBezTo>
                <a:lnTo>
                  <a:pt x="5769227" y="2179259"/>
                </a:lnTo>
                <a:cubicBezTo>
                  <a:pt x="5899698" y="2179259"/>
                  <a:pt x="6013632" y="2101879"/>
                  <a:pt x="6059326" y="1982237"/>
                </a:cubicBezTo>
                <a:lnTo>
                  <a:pt x="6116598" y="1843543"/>
                </a:lnTo>
                <a:cubicBezTo>
                  <a:pt x="6121072" y="1831799"/>
                  <a:pt x="6111768" y="1818670"/>
                  <a:pt x="6098969" y="1818670"/>
                </a:cubicBezTo>
                <a:close/>
                <a:moveTo>
                  <a:pt x="3618731" y="4446930"/>
                </a:moveTo>
                <a:lnTo>
                  <a:pt x="3931047" y="4446930"/>
                </a:lnTo>
                <a:cubicBezTo>
                  <a:pt x="4061505" y="4446930"/>
                  <a:pt x="4175440" y="4369550"/>
                  <a:pt x="4221121" y="4249896"/>
                </a:cubicBezTo>
                <a:lnTo>
                  <a:pt x="4278405" y="4111215"/>
                </a:lnTo>
                <a:cubicBezTo>
                  <a:pt x="4282892" y="4099470"/>
                  <a:pt x="4273588" y="4086341"/>
                  <a:pt x="4260776" y="4086341"/>
                </a:cubicBezTo>
                <a:lnTo>
                  <a:pt x="3953430" y="4086341"/>
                </a:lnTo>
                <a:cubicBezTo>
                  <a:pt x="3822044" y="4086341"/>
                  <a:pt x="3710118" y="4145774"/>
                  <a:pt x="3664120" y="4266254"/>
                </a:cubicBezTo>
                <a:lnTo>
                  <a:pt x="3603390" y="4425272"/>
                </a:lnTo>
                <a:cubicBezTo>
                  <a:pt x="3599488" y="4435504"/>
                  <a:pt x="3607585" y="4446930"/>
                  <a:pt x="3618731" y="4446930"/>
                </a:cubicBezTo>
                <a:close/>
                <a:moveTo>
                  <a:pt x="6411234" y="3984532"/>
                </a:moveTo>
                <a:lnTo>
                  <a:pt x="6098943" y="3984532"/>
                </a:lnTo>
                <a:cubicBezTo>
                  <a:pt x="6087796" y="3984532"/>
                  <a:pt x="6079687" y="3973105"/>
                  <a:pt x="6083602" y="3962874"/>
                </a:cubicBezTo>
                <a:lnTo>
                  <a:pt x="6144319" y="3803856"/>
                </a:lnTo>
                <a:cubicBezTo>
                  <a:pt x="6190330" y="3683375"/>
                  <a:pt x="6302244" y="3623929"/>
                  <a:pt x="6433629" y="3623929"/>
                </a:cubicBezTo>
                <a:lnTo>
                  <a:pt x="6740975" y="3623929"/>
                </a:lnTo>
                <a:cubicBezTo>
                  <a:pt x="6753788" y="3623942"/>
                  <a:pt x="6763092" y="3637072"/>
                  <a:pt x="6758605" y="3648816"/>
                </a:cubicBezTo>
                <a:lnTo>
                  <a:pt x="6701333" y="3787498"/>
                </a:lnTo>
                <a:cubicBezTo>
                  <a:pt x="6655652" y="3907139"/>
                  <a:pt x="6541704" y="3984532"/>
                  <a:pt x="6411246" y="3984532"/>
                </a:cubicBezTo>
                <a:close/>
                <a:moveTo>
                  <a:pt x="6146340" y="3938342"/>
                </a:moveTo>
                <a:lnTo>
                  <a:pt x="6411234" y="3938342"/>
                </a:lnTo>
                <a:cubicBezTo>
                  <a:pt x="6522436" y="3938342"/>
                  <a:pt x="6619364" y="3872669"/>
                  <a:pt x="6658181" y="3771025"/>
                </a:cubicBezTo>
                <a:lnTo>
                  <a:pt x="6658397" y="3770440"/>
                </a:lnTo>
                <a:lnTo>
                  <a:pt x="6658626" y="3769869"/>
                </a:lnTo>
                <a:lnTo>
                  <a:pt x="6698295" y="3673868"/>
                </a:lnTo>
                <a:cubicBezTo>
                  <a:pt x="6699019" y="3672089"/>
                  <a:pt x="6697710" y="3670131"/>
                  <a:pt x="6695790" y="3670131"/>
                </a:cubicBezTo>
                <a:lnTo>
                  <a:pt x="6433629" y="3670131"/>
                </a:lnTo>
                <a:cubicBezTo>
                  <a:pt x="6313645" y="3670131"/>
                  <a:pt x="6223923" y="3724874"/>
                  <a:pt x="6187470" y="3820341"/>
                </a:cubicBezTo>
                <a:lnTo>
                  <a:pt x="6143811" y="3934669"/>
                </a:lnTo>
                <a:cubicBezTo>
                  <a:pt x="6143137" y="3936436"/>
                  <a:pt x="6144446" y="3938342"/>
                  <a:pt x="6146340" y="3938342"/>
                </a:cubicBezTo>
                <a:close/>
                <a:moveTo>
                  <a:pt x="5427538" y="1818670"/>
                </a:moveTo>
                <a:lnTo>
                  <a:pt x="5120192" y="1818670"/>
                </a:lnTo>
                <a:cubicBezTo>
                  <a:pt x="4988806" y="1818670"/>
                  <a:pt x="4876880" y="1878103"/>
                  <a:pt x="4830881" y="1998583"/>
                </a:cubicBezTo>
                <a:lnTo>
                  <a:pt x="4770152" y="2157601"/>
                </a:lnTo>
                <a:cubicBezTo>
                  <a:pt x="4766250" y="2167832"/>
                  <a:pt x="4774346" y="2179259"/>
                  <a:pt x="4785493" y="2179259"/>
                </a:cubicBezTo>
                <a:lnTo>
                  <a:pt x="5097796" y="2179259"/>
                </a:lnTo>
                <a:cubicBezTo>
                  <a:pt x="5228267" y="2179259"/>
                  <a:pt x="5342201" y="2101879"/>
                  <a:pt x="5387882" y="1982237"/>
                </a:cubicBezTo>
                <a:lnTo>
                  <a:pt x="5445167" y="1843543"/>
                </a:lnTo>
                <a:cubicBezTo>
                  <a:pt x="5449641" y="1831799"/>
                  <a:pt x="5440337" y="1818670"/>
                  <a:pt x="5427525" y="1818670"/>
                </a:cubicBezTo>
                <a:close/>
                <a:moveTo>
                  <a:pt x="3416041" y="3984532"/>
                </a:moveTo>
                <a:lnTo>
                  <a:pt x="3728345" y="3984532"/>
                </a:lnTo>
                <a:cubicBezTo>
                  <a:pt x="3858815" y="3984532"/>
                  <a:pt x="3972737" y="3907139"/>
                  <a:pt x="4018430" y="3787498"/>
                </a:cubicBezTo>
                <a:lnTo>
                  <a:pt x="4075715" y="3648816"/>
                </a:lnTo>
                <a:cubicBezTo>
                  <a:pt x="4080189" y="3637072"/>
                  <a:pt x="4070885" y="3623929"/>
                  <a:pt x="4058073" y="3623929"/>
                </a:cubicBezTo>
                <a:lnTo>
                  <a:pt x="3750740" y="3623929"/>
                </a:lnTo>
                <a:cubicBezTo>
                  <a:pt x="3619341" y="3623929"/>
                  <a:pt x="3507428" y="3683375"/>
                  <a:pt x="3461417" y="3803856"/>
                </a:cubicBezTo>
                <a:lnTo>
                  <a:pt x="3400700" y="3962874"/>
                </a:lnTo>
                <a:cubicBezTo>
                  <a:pt x="3396798" y="3973092"/>
                  <a:pt x="3404894" y="3984532"/>
                  <a:pt x="3416041" y="3984532"/>
                </a:cubicBezTo>
                <a:close/>
                <a:moveTo>
                  <a:pt x="6904022" y="4249896"/>
                </a:moveTo>
                <a:lnTo>
                  <a:pt x="6961295" y="4111215"/>
                </a:lnTo>
                <a:cubicBezTo>
                  <a:pt x="6965781" y="4099470"/>
                  <a:pt x="6956477" y="4086341"/>
                  <a:pt x="6943666" y="4086341"/>
                </a:cubicBezTo>
                <a:lnTo>
                  <a:pt x="6636320" y="4086341"/>
                </a:lnTo>
                <a:cubicBezTo>
                  <a:pt x="6504946" y="4086341"/>
                  <a:pt x="6393020" y="4145774"/>
                  <a:pt x="6347009" y="4266254"/>
                </a:cubicBezTo>
                <a:lnTo>
                  <a:pt x="6286292" y="4425272"/>
                </a:lnTo>
                <a:cubicBezTo>
                  <a:pt x="6282378" y="4435504"/>
                  <a:pt x="6290487" y="4446930"/>
                  <a:pt x="6301633" y="4446930"/>
                </a:cubicBezTo>
                <a:lnTo>
                  <a:pt x="6613936" y="4446930"/>
                </a:lnTo>
                <a:cubicBezTo>
                  <a:pt x="6744407" y="4446930"/>
                  <a:pt x="6858342" y="4369550"/>
                  <a:pt x="6904022" y="4249896"/>
                </a:cubicBezTo>
                <a:close/>
                <a:moveTo>
                  <a:pt x="7372763" y="3787498"/>
                </a:moveTo>
                <a:lnTo>
                  <a:pt x="7430035" y="3648816"/>
                </a:lnTo>
                <a:cubicBezTo>
                  <a:pt x="7434522" y="3637072"/>
                  <a:pt x="7425219" y="3623929"/>
                  <a:pt x="7412407" y="3623929"/>
                </a:cubicBezTo>
                <a:lnTo>
                  <a:pt x="7105060" y="3623929"/>
                </a:lnTo>
                <a:cubicBezTo>
                  <a:pt x="6973675" y="3623929"/>
                  <a:pt x="6861761" y="3683375"/>
                  <a:pt x="6815750" y="3803856"/>
                </a:cubicBezTo>
                <a:lnTo>
                  <a:pt x="6755021" y="3962874"/>
                </a:lnTo>
                <a:cubicBezTo>
                  <a:pt x="6751118" y="3973105"/>
                  <a:pt x="6759215" y="3984532"/>
                  <a:pt x="6770375" y="3984532"/>
                </a:cubicBezTo>
                <a:lnTo>
                  <a:pt x="7082678" y="3984532"/>
                </a:lnTo>
                <a:cubicBezTo>
                  <a:pt x="7213135" y="3984532"/>
                  <a:pt x="7327070" y="3907139"/>
                  <a:pt x="7372763" y="3787498"/>
                </a:cubicBezTo>
                <a:close/>
                <a:moveTo>
                  <a:pt x="5769558" y="4902999"/>
                </a:moveTo>
                <a:lnTo>
                  <a:pt x="6081848" y="4902999"/>
                </a:lnTo>
                <a:cubicBezTo>
                  <a:pt x="6212331" y="4902999"/>
                  <a:pt x="6326253" y="4825619"/>
                  <a:pt x="6371947" y="4705965"/>
                </a:cubicBezTo>
                <a:lnTo>
                  <a:pt x="6429219" y="4567296"/>
                </a:lnTo>
                <a:cubicBezTo>
                  <a:pt x="6433693" y="4555539"/>
                  <a:pt x="6424402" y="4542409"/>
                  <a:pt x="6411590" y="4542409"/>
                </a:cubicBezTo>
                <a:lnTo>
                  <a:pt x="6411590" y="4542409"/>
                </a:lnTo>
                <a:lnTo>
                  <a:pt x="6104244" y="4542409"/>
                </a:lnTo>
                <a:cubicBezTo>
                  <a:pt x="5972858" y="4542409"/>
                  <a:pt x="5860944" y="4601843"/>
                  <a:pt x="5814933" y="4722323"/>
                </a:cubicBezTo>
                <a:lnTo>
                  <a:pt x="5754216" y="4881341"/>
                </a:lnTo>
                <a:cubicBezTo>
                  <a:pt x="5750302" y="4891572"/>
                  <a:pt x="5758411" y="4902999"/>
                  <a:pt x="5769558" y="4902999"/>
                </a:cubicBezTo>
                <a:close/>
                <a:moveTo>
                  <a:pt x="5086865" y="4881341"/>
                </a:moveTo>
                <a:lnTo>
                  <a:pt x="5147582" y="4722323"/>
                </a:lnTo>
                <a:cubicBezTo>
                  <a:pt x="5193593" y="4601843"/>
                  <a:pt x="5305507" y="4542409"/>
                  <a:pt x="5436893" y="4542409"/>
                </a:cubicBezTo>
                <a:lnTo>
                  <a:pt x="5744239" y="4542409"/>
                </a:lnTo>
                <a:lnTo>
                  <a:pt x="5744239" y="4542409"/>
                </a:lnTo>
                <a:cubicBezTo>
                  <a:pt x="5757051" y="4542409"/>
                  <a:pt x="5766355" y="4555539"/>
                  <a:pt x="5761868" y="4567296"/>
                </a:cubicBezTo>
                <a:lnTo>
                  <a:pt x="5704596" y="4705965"/>
                </a:lnTo>
                <a:cubicBezTo>
                  <a:pt x="5658915" y="4825619"/>
                  <a:pt x="5544980" y="4902999"/>
                  <a:pt x="5414510" y="4902999"/>
                </a:cubicBezTo>
                <a:lnTo>
                  <a:pt x="5102207" y="4902999"/>
                </a:lnTo>
                <a:cubicBezTo>
                  <a:pt x="5091060" y="4902999"/>
                  <a:pt x="5082951" y="4891572"/>
                  <a:pt x="5086865" y="4881341"/>
                </a:cubicBezTo>
                <a:close/>
                <a:moveTo>
                  <a:pt x="5149603" y="4856810"/>
                </a:moveTo>
                <a:lnTo>
                  <a:pt x="5414510" y="4856810"/>
                </a:lnTo>
                <a:cubicBezTo>
                  <a:pt x="5525699" y="4856810"/>
                  <a:pt x="5622627" y="4791136"/>
                  <a:pt x="5661445" y="4689492"/>
                </a:cubicBezTo>
                <a:lnTo>
                  <a:pt x="5661661" y="4688907"/>
                </a:lnTo>
                <a:lnTo>
                  <a:pt x="5661902" y="4688336"/>
                </a:lnTo>
                <a:lnTo>
                  <a:pt x="5701558" y="4592335"/>
                </a:lnTo>
                <a:cubicBezTo>
                  <a:pt x="5702282" y="4590556"/>
                  <a:pt x="5700973" y="4588598"/>
                  <a:pt x="5699054" y="4588598"/>
                </a:cubicBezTo>
                <a:lnTo>
                  <a:pt x="5436893" y="4588598"/>
                </a:lnTo>
                <a:cubicBezTo>
                  <a:pt x="5316908" y="4588598"/>
                  <a:pt x="5227186" y="4643341"/>
                  <a:pt x="5190734" y="4738808"/>
                </a:cubicBezTo>
                <a:lnTo>
                  <a:pt x="5147086" y="4853137"/>
                </a:lnTo>
                <a:cubicBezTo>
                  <a:pt x="5146400" y="4854916"/>
                  <a:pt x="5147709" y="4856810"/>
                  <a:pt x="5149603" y="4856810"/>
                </a:cubicBezTo>
                <a:close/>
                <a:moveTo>
                  <a:pt x="7441805" y="3984532"/>
                </a:moveTo>
                <a:lnTo>
                  <a:pt x="7754108" y="3984532"/>
                </a:lnTo>
                <a:cubicBezTo>
                  <a:pt x="7884579" y="3984532"/>
                  <a:pt x="7998514" y="3907139"/>
                  <a:pt x="8044194" y="3787498"/>
                </a:cubicBezTo>
                <a:lnTo>
                  <a:pt x="8101466" y="3648816"/>
                </a:lnTo>
                <a:cubicBezTo>
                  <a:pt x="8105953" y="3637072"/>
                  <a:pt x="8096649" y="3623929"/>
                  <a:pt x="8083838" y="3623929"/>
                </a:cubicBezTo>
                <a:lnTo>
                  <a:pt x="7776504" y="3623929"/>
                </a:lnTo>
                <a:cubicBezTo>
                  <a:pt x="7645118" y="3623929"/>
                  <a:pt x="7533192" y="3683375"/>
                  <a:pt x="7487181" y="3803856"/>
                </a:cubicBezTo>
                <a:lnTo>
                  <a:pt x="7426464" y="3962874"/>
                </a:lnTo>
                <a:cubicBezTo>
                  <a:pt x="7422549" y="3973092"/>
                  <a:pt x="7430658" y="3984532"/>
                  <a:pt x="7441805" y="3984532"/>
                </a:cubicBezTo>
                <a:close/>
                <a:moveTo>
                  <a:pt x="4430776" y="4902999"/>
                </a:moveTo>
                <a:lnTo>
                  <a:pt x="4743079" y="4902999"/>
                </a:lnTo>
                <a:cubicBezTo>
                  <a:pt x="4873550" y="4902999"/>
                  <a:pt x="4987484" y="4825619"/>
                  <a:pt x="5033165" y="4705965"/>
                </a:cubicBezTo>
                <a:lnTo>
                  <a:pt x="5090450" y="4567296"/>
                </a:lnTo>
                <a:cubicBezTo>
                  <a:pt x="5094936" y="4555539"/>
                  <a:pt x="5085633" y="4542409"/>
                  <a:pt x="5072808" y="4542409"/>
                </a:cubicBezTo>
                <a:lnTo>
                  <a:pt x="5072808" y="4542409"/>
                </a:lnTo>
                <a:lnTo>
                  <a:pt x="4765475" y="4542409"/>
                </a:lnTo>
                <a:cubicBezTo>
                  <a:pt x="4634089" y="4542409"/>
                  <a:pt x="4522162" y="4601843"/>
                  <a:pt x="4476151" y="4722323"/>
                </a:cubicBezTo>
                <a:lnTo>
                  <a:pt x="4415435" y="4881341"/>
                </a:lnTo>
                <a:cubicBezTo>
                  <a:pt x="4411532" y="4891572"/>
                  <a:pt x="4419629" y="4902999"/>
                  <a:pt x="4430776" y="4902999"/>
                </a:cubicBezTo>
                <a:close/>
                <a:moveTo>
                  <a:pt x="3759345" y="4902999"/>
                </a:moveTo>
                <a:lnTo>
                  <a:pt x="4071648" y="4902999"/>
                </a:lnTo>
                <a:cubicBezTo>
                  <a:pt x="4202119" y="4902999"/>
                  <a:pt x="4316053" y="4825619"/>
                  <a:pt x="4361734" y="4705965"/>
                </a:cubicBezTo>
                <a:lnTo>
                  <a:pt x="4419006" y="4567296"/>
                </a:lnTo>
                <a:cubicBezTo>
                  <a:pt x="4423493" y="4555539"/>
                  <a:pt x="4414189" y="4542409"/>
                  <a:pt x="4401377" y="4542409"/>
                </a:cubicBezTo>
                <a:lnTo>
                  <a:pt x="4401377" y="4542409"/>
                </a:lnTo>
                <a:lnTo>
                  <a:pt x="4094031" y="4542409"/>
                </a:lnTo>
                <a:cubicBezTo>
                  <a:pt x="3962645" y="4542409"/>
                  <a:pt x="3850732" y="4601843"/>
                  <a:pt x="3804720" y="4722323"/>
                </a:cubicBezTo>
                <a:lnTo>
                  <a:pt x="3744004" y="4881341"/>
                </a:lnTo>
                <a:cubicBezTo>
                  <a:pt x="3740089" y="4891572"/>
                  <a:pt x="3748198" y="4902999"/>
                  <a:pt x="3759345" y="4902999"/>
                </a:cubicBezTo>
                <a:close/>
                <a:moveTo>
                  <a:pt x="7298383" y="1362601"/>
                </a:moveTo>
                <a:lnTo>
                  <a:pt x="6991050" y="1362601"/>
                </a:lnTo>
                <a:cubicBezTo>
                  <a:pt x="6859664" y="1362601"/>
                  <a:pt x="6747738" y="1422034"/>
                  <a:pt x="6701739" y="1542527"/>
                </a:cubicBezTo>
                <a:lnTo>
                  <a:pt x="6641009" y="1701545"/>
                </a:lnTo>
                <a:cubicBezTo>
                  <a:pt x="6637107" y="1711764"/>
                  <a:pt x="6645204" y="1723190"/>
                  <a:pt x="6656351" y="1723190"/>
                </a:cubicBezTo>
                <a:lnTo>
                  <a:pt x="6968654" y="1723190"/>
                </a:lnTo>
                <a:cubicBezTo>
                  <a:pt x="7099125" y="1723190"/>
                  <a:pt x="7213059" y="1645810"/>
                  <a:pt x="7258740" y="1526169"/>
                </a:cubicBezTo>
                <a:lnTo>
                  <a:pt x="7316025" y="1387487"/>
                </a:lnTo>
                <a:cubicBezTo>
                  <a:pt x="7320499" y="1375730"/>
                  <a:pt x="7311195" y="1362601"/>
                  <a:pt x="7298383" y="1362601"/>
                </a:cubicBezTo>
                <a:close/>
                <a:moveTo>
                  <a:pt x="8463886" y="2718135"/>
                </a:moveTo>
                <a:lnTo>
                  <a:pt x="8156553" y="2718135"/>
                </a:lnTo>
                <a:cubicBezTo>
                  <a:pt x="8025154" y="2718135"/>
                  <a:pt x="7913241" y="2777568"/>
                  <a:pt x="7867230" y="2898061"/>
                </a:cubicBezTo>
                <a:lnTo>
                  <a:pt x="7806513" y="3057078"/>
                </a:lnTo>
                <a:cubicBezTo>
                  <a:pt x="7802610" y="3067298"/>
                  <a:pt x="7810707" y="3078724"/>
                  <a:pt x="7821854" y="3078724"/>
                </a:cubicBezTo>
                <a:lnTo>
                  <a:pt x="8134157" y="3078724"/>
                </a:lnTo>
                <a:cubicBezTo>
                  <a:pt x="8264628" y="3078724"/>
                  <a:pt x="8378562" y="3001344"/>
                  <a:pt x="8424243" y="2881703"/>
                </a:cubicBezTo>
                <a:lnTo>
                  <a:pt x="8481515" y="2743021"/>
                </a:lnTo>
                <a:cubicBezTo>
                  <a:pt x="8486002" y="2731264"/>
                  <a:pt x="8476698" y="2718135"/>
                  <a:pt x="8463886" y="2718135"/>
                </a:cubicBezTo>
                <a:close/>
                <a:moveTo>
                  <a:pt x="7437738" y="1818670"/>
                </a:moveTo>
                <a:lnTo>
                  <a:pt x="7130405" y="1818670"/>
                </a:lnTo>
                <a:cubicBezTo>
                  <a:pt x="6999018" y="1818670"/>
                  <a:pt x="6887093" y="1878103"/>
                  <a:pt x="6841082" y="1998583"/>
                </a:cubicBezTo>
                <a:lnTo>
                  <a:pt x="6780364" y="2157601"/>
                </a:lnTo>
                <a:cubicBezTo>
                  <a:pt x="6776450" y="2167832"/>
                  <a:pt x="6784559" y="2179259"/>
                  <a:pt x="6795706" y="2179259"/>
                </a:cubicBezTo>
                <a:lnTo>
                  <a:pt x="7108009" y="2179259"/>
                </a:lnTo>
                <a:cubicBezTo>
                  <a:pt x="7238467" y="2179259"/>
                  <a:pt x="7352402" y="2101879"/>
                  <a:pt x="7398095" y="1982237"/>
                </a:cubicBezTo>
                <a:lnTo>
                  <a:pt x="7455367" y="1843543"/>
                </a:lnTo>
                <a:cubicBezTo>
                  <a:pt x="7459854" y="1831799"/>
                  <a:pt x="7450550" y="1818670"/>
                  <a:pt x="7437738" y="1818670"/>
                </a:cubicBezTo>
                <a:close/>
                <a:moveTo>
                  <a:pt x="8109169" y="1818670"/>
                </a:moveTo>
                <a:lnTo>
                  <a:pt x="7801835" y="1818670"/>
                </a:lnTo>
                <a:cubicBezTo>
                  <a:pt x="7670450" y="1818670"/>
                  <a:pt x="7558523" y="1878103"/>
                  <a:pt x="7512512" y="1998583"/>
                </a:cubicBezTo>
                <a:lnTo>
                  <a:pt x="7451796" y="2157601"/>
                </a:lnTo>
                <a:cubicBezTo>
                  <a:pt x="7447894" y="2167832"/>
                  <a:pt x="7455990" y="2179259"/>
                  <a:pt x="7467137" y="2179259"/>
                </a:cubicBezTo>
                <a:lnTo>
                  <a:pt x="7779440" y="2179259"/>
                </a:lnTo>
                <a:cubicBezTo>
                  <a:pt x="7909910" y="2179259"/>
                  <a:pt x="8023845" y="2101879"/>
                  <a:pt x="8069525" y="1982237"/>
                </a:cubicBezTo>
                <a:lnTo>
                  <a:pt x="8126811" y="1843543"/>
                </a:lnTo>
                <a:cubicBezTo>
                  <a:pt x="8131285" y="1831799"/>
                  <a:pt x="8121981" y="1818670"/>
                  <a:pt x="8109169" y="1818670"/>
                </a:cubicBezTo>
                <a:close/>
                <a:moveTo>
                  <a:pt x="8261196" y="2268396"/>
                </a:moveTo>
                <a:lnTo>
                  <a:pt x="8261196" y="2268396"/>
                </a:lnTo>
                <a:cubicBezTo>
                  <a:pt x="8261196" y="2268396"/>
                  <a:pt x="7953863" y="2268396"/>
                  <a:pt x="7953863" y="2268396"/>
                </a:cubicBezTo>
                <a:cubicBezTo>
                  <a:pt x="7822477" y="2268396"/>
                  <a:pt x="7710550" y="2327842"/>
                  <a:pt x="7664539" y="2448322"/>
                </a:cubicBezTo>
                <a:lnTo>
                  <a:pt x="7603823" y="2607339"/>
                </a:lnTo>
                <a:cubicBezTo>
                  <a:pt x="7599921" y="2617559"/>
                  <a:pt x="7608017" y="2628998"/>
                  <a:pt x="7619164" y="2628998"/>
                </a:cubicBezTo>
                <a:lnTo>
                  <a:pt x="7931467" y="2628998"/>
                </a:lnTo>
                <a:cubicBezTo>
                  <a:pt x="8061938" y="2628998"/>
                  <a:pt x="8175860" y="2551605"/>
                  <a:pt x="8221552" y="2431964"/>
                </a:cubicBezTo>
                <a:lnTo>
                  <a:pt x="8278838" y="2293282"/>
                </a:lnTo>
                <a:cubicBezTo>
                  <a:pt x="8283312" y="2281538"/>
                  <a:pt x="8274008" y="2268396"/>
                  <a:pt x="8261196" y="2268396"/>
                </a:cubicBezTo>
                <a:close/>
                <a:moveTo>
                  <a:pt x="3071314" y="4881341"/>
                </a:moveTo>
                <a:lnTo>
                  <a:pt x="3132031" y="4722323"/>
                </a:lnTo>
                <a:cubicBezTo>
                  <a:pt x="3178042" y="4601843"/>
                  <a:pt x="3289968" y="4542409"/>
                  <a:pt x="3421354" y="4542409"/>
                </a:cubicBezTo>
                <a:lnTo>
                  <a:pt x="3728688" y="4542409"/>
                </a:lnTo>
                <a:lnTo>
                  <a:pt x="3728688" y="4542409"/>
                </a:lnTo>
                <a:cubicBezTo>
                  <a:pt x="3741499" y="4542409"/>
                  <a:pt x="3750804" y="4555539"/>
                  <a:pt x="3746329" y="4567296"/>
                </a:cubicBezTo>
                <a:lnTo>
                  <a:pt x="3689044" y="4705965"/>
                </a:lnTo>
                <a:cubicBezTo>
                  <a:pt x="3643364" y="4825619"/>
                  <a:pt x="3529429" y="4902999"/>
                  <a:pt x="3398959" y="4902999"/>
                </a:cubicBezTo>
                <a:lnTo>
                  <a:pt x="3086656" y="4902999"/>
                </a:lnTo>
                <a:cubicBezTo>
                  <a:pt x="3075509" y="4902999"/>
                  <a:pt x="3067412" y="4891572"/>
                  <a:pt x="3071314" y="4881341"/>
                </a:cubicBezTo>
                <a:close/>
                <a:moveTo>
                  <a:pt x="3134065" y="4856810"/>
                </a:moveTo>
                <a:lnTo>
                  <a:pt x="3398959" y="4856810"/>
                </a:lnTo>
                <a:cubicBezTo>
                  <a:pt x="3510148" y="4856810"/>
                  <a:pt x="3607076" y="4791136"/>
                  <a:pt x="3645893" y="4689492"/>
                </a:cubicBezTo>
                <a:lnTo>
                  <a:pt x="3646109" y="4688907"/>
                </a:lnTo>
                <a:lnTo>
                  <a:pt x="3646351" y="4688336"/>
                </a:lnTo>
                <a:lnTo>
                  <a:pt x="3685994" y="4592335"/>
                </a:lnTo>
                <a:cubicBezTo>
                  <a:pt x="3686731" y="4590556"/>
                  <a:pt x="3685422" y="4588598"/>
                  <a:pt x="3683503" y="4588598"/>
                </a:cubicBezTo>
                <a:lnTo>
                  <a:pt x="3421354" y="4588598"/>
                </a:lnTo>
                <a:cubicBezTo>
                  <a:pt x="3301357" y="4588598"/>
                  <a:pt x="3211635" y="4643341"/>
                  <a:pt x="3175182" y="4738808"/>
                </a:cubicBezTo>
                <a:lnTo>
                  <a:pt x="3131523" y="4853137"/>
                </a:lnTo>
                <a:cubicBezTo>
                  <a:pt x="3130862" y="4854916"/>
                  <a:pt x="3132158" y="4856810"/>
                  <a:pt x="3134052" y="4856810"/>
                </a:cubicBezTo>
                <a:close/>
                <a:moveTo>
                  <a:pt x="1552543" y="2268396"/>
                </a:moveTo>
                <a:lnTo>
                  <a:pt x="1552543" y="2268396"/>
                </a:lnTo>
                <a:cubicBezTo>
                  <a:pt x="1552543" y="2268396"/>
                  <a:pt x="1245199" y="2268396"/>
                  <a:pt x="1245199" y="2268396"/>
                </a:cubicBezTo>
                <a:cubicBezTo>
                  <a:pt x="1113808" y="2268396"/>
                  <a:pt x="1001892" y="2327842"/>
                  <a:pt x="955886" y="2448322"/>
                </a:cubicBezTo>
                <a:lnTo>
                  <a:pt x="895165" y="2607339"/>
                </a:lnTo>
                <a:cubicBezTo>
                  <a:pt x="891256" y="2617559"/>
                  <a:pt x="899355" y="2628998"/>
                  <a:pt x="910507" y="2628998"/>
                </a:cubicBezTo>
                <a:lnTo>
                  <a:pt x="1222807" y="2628998"/>
                </a:lnTo>
                <a:cubicBezTo>
                  <a:pt x="1353284" y="2628998"/>
                  <a:pt x="1467219" y="2551605"/>
                  <a:pt x="1512899" y="2431964"/>
                </a:cubicBezTo>
                <a:lnTo>
                  <a:pt x="1570172" y="2293282"/>
                </a:lnTo>
                <a:cubicBezTo>
                  <a:pt x="1574658" y="2281538"/>
                  <a:pt x="1565355" y="2268396"/>
                  <a:pt x="1552543" y="2268396"/>
                </a:cubicBezTo>
                <a:close/>
                <a:moveTo>
                  <a:pt x="2223974" y="2268396"/>
                </a:moveTo>
                <a:lnTo>
                  <a:pt x="2223974" y="2268396"/>
                </a:lnTo>
                <a:cubicBezTo>
                  <a:pt x="2223974" y="2268396"/>
                  <a:pt x="1916640" y="2268396"/>
                  <a:pt x="1916640" y="2268396"/>
                </a:cubicBezTo>
                <a:cubicBezTo>
                  <a:pt x="1785254" y="2268396"/>
                  <a:pt x="1673328" y="2327842"/>
                  <a:pt x="1627330" y="2448322"/>
                </a:cubicBezTo>
                <a:lnTo>
                  <a:pt x="1566600" y="2607339"/>
                </a:lnTo>
                <a:cubicBezTo>
                  <a:pt x="1562698" y="2617559"/>
                  <a:pt x="1570795" y="2628998"/>
                  <a:pt x="1581941" y="2628998"/>
                </a:cubicBezTo>
                <a:lnTo>
                  <a:pt x="1894245" y="2628998"/>
                </a:lnTo>
                <a:cubicBezTo>
                  <a:pt x="2024715" y="2628998"/>
                  <a:pt x="2138650" y="2551605"/>
                  <a:pt x="2184330" y="2431964"/>
                </a:cubicBezTo>
                <a:lnTo>
                  <a:pt x="2241616" y="2293282"/>
                </a:lnTo>
                <a:cubicBezTo>
                  <a:pt x="2246089" y="2281538"/>
                  <a:pt x="2236786" y="2268396"/>
                  <a:pt x="2223974" y="2268396"/>
                </a:cubicBezTo>
                <a:close/>
                <a:moveTo>
                  <a:pt x="3411974" y="1818670"/>
                </a:moveTo>
                <a:lnTo>
                  <a:pt x="3104641" y="1818670"/>
                </a:lnTo>
                <a:cubicBezTo>
                  <a:pt x="2973255" y="1818670"/>
                  <a:pt x="2861328" y="1878103"/>
                  <a:pt x="2815330" y="1998583"/>
                </a:cubicBezTo>
                <a:lnTo>
                  <a:pt x="2754601" y="2157601"/>
                </a:lnTo>
                <a:cubicBezTo>
                  <a:pt x="2750699" y="2167832"/>
                  <a:pt x="2758795" y="2179259"/>
                  <a:pt x="2769942" y="2179259"/>
                </a:cubicBezTo>
                <a:lnTo>
                  <a:pt x="3082245" y="2179259"/>
                </a:lnTo>
                <a:cubicBezTo>
                  <a:pt x="3212716" y="2179259"/>
                  <a:pt x="3326650" y="2101879"/>
                  <a:pt x="3372331" y="1982237"/>
                </a:cubicBezTo>
                <a:lnTo>
                  <a:pt x="3429616" y="1843543"/>
                </a:lnTo>
                <a:cubicBezTo>
                  <a:pt x="3434102" y="1831799"/>
                  <a:pt x="3424799" y="1818670"/>
                  <a:pt x="3411974" y="1818670"/>
                </a:cubicBezTo>
                <a:close/>
                <a:moveTo>
                  <a:pt x="4083418" y="1818670"/>
                </a:moveTo>
                <a:lnTo>
                  <a:pt x="3776071" y="1818670"/>
                </a:lnTo>
                <a:cubicBezTo>
                  <a:pt x="3644686" y="1818670"/>
                  <a:pt x="3532772" y="1878103"/>
                  <a:pt x="3486761" y="1998583"/>
                </a:cubicBezTo>
                <a:lnTo>
                  <a:pt x="3426032" y="2157601"/>
                </a:lnTo>
                <a:cubicBezTo>
                  <a:pt x="3422130" y="2167832"/>
                  <a:pt x="3430226" y="2179259"/>
                  <a:pt x="3441373" y="2179259"/>
                </a:cubicBezTo>
                <a:lnTo>
                  <a:pt x="3753689" y="2179259"/>
                </a:lnTo>
                <a:cubicBezTo>
                  <a:pt x="3884147" y="2179259"/>
                  <a:pt x="3998081" y="2101879"/>
                  <a:pt x="4043774" y="1982237"/>
                </a:cubicBezTo>
                <a:lnTo>
                  <a:pt x="4101047" y="1843543"/>
                </a:lnTo>
                <a:cubicBezTo>
                  <a:pt x="4105534" y="1831799"/>
                  <a:pt x="4096230" y="1818670"/>
                  <a:pt x="4083418" y="1818670"/>
                </a:cubicBezTo>
                <a:close/>
                <a:moveTo>
                  <a:pt x="1097872" y="3057078"/>
                </a:moveTo>
                <a:lnTo>
                  <a:pt x="1158599" y="2898061"/>
                </a:lnTo>
                <a:cubicBezTo>
                  <a:pt x="1204599" y="2777568"/>
                  <a:pt x="1316526" y="2718135"/>
                  <a:pt x="1447912" y="2718135"/>
                </a:cubicBezTo>
                <a:lnTo>
                  <a:pt x="1755246" y="2718135"/>
                </a:lnTo>
                <a:cubicBezTo>
                  <a:pt x="1768057" y="2718135"/>
                  <a:pt x="1777361" y="2731264"/>
                  <a:pt x="1772887" y="2743021"/>
                </a:cubicBezTo>
                <a:lnTo>
                  <a:pt x="1715602" y="2881703"/>
                </a:lnTo>
                <a:cubicBezTo>
                  <a:pt x="1669922" y="3001344"/>
                  <a:pt x="1555987" y="3078724"/>
                  <a:pt x="1425517" y="3078724"/>
                </a:cubicBezTo>
                <a:lnTo>
                  <a:pt x="1113213" y="3078724"/>
                </a:lnTo>
                <a:cubicBezTo>
                  <a:pt x="1102067" y="3078724"/>
                  <a:pt x="1093968" y="3067298"/>
                  <a:pt x="1097872" y="3057078"/>
                </a:cubicBezTo>
                <a:close/>
                <a:moveTo>
                  <a:pt x="1160616" y="3032535"/>
                </a:moveTo>
                <a:lnTo>
                  <a:pt x="1425517" y="3032535"/>
                </a:lnTo>
                <a:cubicBezTo>
                  <a:pt x="1536718" y="3032535"/>
                  <a:pt x="1633647" y="2966861"/>
                  <a:pt x="1672451" y="2865217"/>
                </a:cubicBezTo>
                <a:lnTo>
                  <a:pt x="1672680" y="2864646"/>
                </a:lnTo>
                <a:lnTo>
                  <a:pt x="1672909" y="2864061"/>
                </a:lnTo>
                <a:lnTo>
                  <a:pt x="1712565" y="2768060"/>
                </a:lnTo>
                <a:cubicBezTo>
                  <a:pt x="1713289" y="2766281"/>
                  <a:pt x="1711993" y="2764324"/>
                  <a:pt x="1710061" y="2764324"/>
                </a:cubicBezTo>
                <a:lnTo>
                  <a:pt x="1447912" y="2764324"/>
                </a:lnTo>
                <a:cubicBezTo>
                  <a:pt x="1327915" y="2764324"/>
                  <a:pt x="1238200" y="2819079"/>
                  <a:pt x="1201750" y="2914533"/>
                </a:cubicBezTo>
                <a:lnTo>
                  <a:pt x="1158089" y="3028875"/>
                </a:lnTo>
                <a:cubicBezTo>
                  <a:pt x="1157413" y="3030641"/>
                  <a:pt x="1158722" y="3032535"/>
                  <a:pt x="1160615" y="3032535"/>
                </a:cubicBezTo>
                <a:close/>
                <a:moveTo>
                  <a:pt x="2588071" y="2268396"/>
                </a:moveTo>
                <a:lnTo>
                  <a:pt x="2895405" y="2268396"/>
                </a:lnTo>
                <a:cubicBezTo>
                  <a:pt x="2908217" y="2268396"/>
                  <a:pt x="2917533" y="2281538"/>
                  <a:pt x="2913046" y="2293282"/>
                </a:cubicBezTo>
                <a:lnTo>
                  <a:pt x="2855761" y="2431964"/>
                </a:lnTo>
                <a:cubicBezTo>
                  <a:pt x="2810081" y="2551605"/>
                  <a:pt x="2696146" y="2628998"/>
                  <a:pt x="2565676" y="2628998"/>
                </a:cubicBezTo>
                <a:lnTo>
                  <a:pt x="2253372" y="2628998"/>
                </a:lnTo>
                <a:cubicBezTo>
                  <a:pt x="2242226" y="2628998"/>
                  <a:pt x="2234129" y="2617559"/>
                  <a:pt x="2238031" y="2607339"/>
                </a:cubicBezTo>
                <a:lnTo>
                  <a:pt x="2298761" y="2448322"/>
                </a:lnTo>
                <a:cubicBezTo>
                  <a:pt x="2344759" y="2327842"/>
                  <a:pt x="2456685" y="2268396"/>
                  <a:pt x="2588071" y="2268396"/>
                </a:cubicBezTo>
                <a:close/>
                <a:moveTo>
                  <a:pt x="2850220" y="2314597"/>
                </a:moveTo>
                <a:lnTo>
                  <a:pt x="2588071" y="2314597"/>
                </a:lnTo>
                <a:cubicBezTo>
                  <a:pt x="2468074" y="2314597"/>
                  <a:pt x="2378352" y="2369340"/>
                  <a:pt x="2341899" y="2464794"/>
                </a:cubicBezTo>
                <a:lnTo>
                  <a:pt x="2298252" y="2579136"/>
                </a:lnTo>
                <a:cubicBezTo>
                  <a:pt x="2297579" y="2580902"/>
                  <a:pt x="2298888" y="2582809"/>
                  <a:pt x="2300782" y="2582809"/>
                </a:cubicBezTo>
                <a:lnTo>
                  <a:pt x="2565676" y="2582809"/>
                </a:lnTo>
                <a:cubicBezTo>
                  <a:pt x="2676865" y="2582809"/>
                  <a:pt x="2773793" y="2517135"/>
                  <a:pt x="2812610" y="2415491"/>
                </a:cubicBezTo>
                <a:lnTo>
                  <a:pt x="2812826" y="2414907"/>
                </a:lnTo>
                <a:lnTo>
                  <a:pt x="2813068" y="2414335"/>
                </a:lnTo>
                <a:lnTo>
                  <a:pt x="2852724" y="2318334"/>
                </a:lnTo>
                <a:cubicBezTo>
                  <a:pt x="2853448" y="2316555"/>
                  <a:pt x="2852152" y="2314597"/>
                  <a:pt x="2850220" y="2314597"/>
                </a:cubicBezTo>
                <a:close/>
                <a:moveTo>
                  <a:pt x="2931972" y="4425272"/>
                </a:moveTo>
                <a:lnTo>
                  <a:pt x="2992701" y="4266254"/>
                </a:lnTo>
                <a:cubicBezTo>
                  <a:pt x="3038700" y="4145774"/>
                  <a:pt x="3150613" y="4086341"/>
                  <a:pt x="3282012" y="4086341"/>
                </a:cubicBezTo>
                <a:lnTo>
                  <a:pt x="3589345" y="4086341"/>
                </a:lnTo>
                <a:cubicBezTo>
                  <a:pt x="3602157" y="4086341"/>
                  <a:pt x="3611461" y="4099470"/>
                  <a:pt x="3606987" y="4111227"/>
                </a:cubicBezTo>
                <a:lnTo>
                  <a:pt x="3549702" y="4249896"/>
                </a:lnTo>
                <a:cubicBezTo>
                  <a:pt x="3504022" y="4369550"/>
                  <a:pt x="3390087" y="4446930"/>
                  <a:pt x="3259616" y="4446930"/>
                </a:cubicBezTo>
                <a:lnTo>
                  <a:pt x="2947313" y="4446930"/>
                </a:lnTo>
                <a:cubicBezTo>
                  <a:pt x="2936166" y="4446930"/>
                  <a:pt x="2928070" y="4435504"/>
                  <a:pt x="2931972" y="4425272"/>
                </a:cubicBezTo>
                <a:close/>
                <a:moveTo>
                  <a:pt x="2994710" y="4400741"/>
                </a:moveTo>
                <a:lnTo>
                  <a:pt x="3259616" y="4400741"/>
                </a:lnTo>
                <a:cubicBezTo>
                  <a:pt x="3370818" y="4400741"/>
                  <a:pt x="3467746" y="4335067"/>
                  <a:pt x="3506551" y="4233423"/>
                </a:cubicBezTo>
                <a:lnTo>
                  <a:pt x="3506767" y="4232839"/>
                </a:lnTo>
                <a:lnTo>
                  <a:pt x="3507009" y="4232267"/>
                </a:lnTo>
                <a:lnTo>
                  <a:pt x="3546664" y="4136267"/>
                </a:lnTo>
                <a:cubicBezTo>
                  <a:pt x="3547389" y="4134487"/>
                  <a:pt x="3546092" y="4132530"/>
                  <a:pt x="3544160" y="4132530"/>
                </a:cubicBezTo>
                <a:lnTo>
                  <a:pt x="3282012" y="4132530"/>
                </a:lnTo>
                <a:cubicBezTo>
                  <a:pt x="3162014" y="4132530"/>
                  <a:pt x="3072293" y="4187273"/>
                  <a:pt x="3035853" y="4282739"/>
                </a:cubicBezTo>
                <a:lnTo>
                  <a:pt x="2992180" y="4397068"/>
                </a:lnTo>
                <a:cubicBezTo>
                  <a:pt x="2991507" y="4398835"/>
                  <a:pt x="2992816" y="4400741"/>
                  <a:pt x="2994710" y="4400741"/>
                </a:cubicBezTo>
                <a:close/>
                <a:moveTo>
                  <a:pt x="2275882" y="4446930"/>
                </a:moveTo>
                <a:lnTo>
                  <a:pt x="2588173" y="4446930"/>
                </a:lnTo>
                <a:cubicBezTo>
                  <a:pt x="2718643" y="4446930"/>
                  <a:pt x="2832578" y="4369550"/>
                  <a:pt x="2878271" y="4249896"/>
                </a:cubicBezTo>
                <a:lnTo>
                  <a:pt x="2935544" y="4111215"/>
                </a:lnTo>
                <a:cubicBezTo>
                  <a:pt x="2940018" y="4099470"/>
                  <a:pt x="2930714" y="4086341"/>
                  <a:pt x="2917915" y="4086341"/>
                </a:cubicBezTo>
                <a:lnTo>
                  <a:pt x="2610568" y="4086341"/>
                </a:lnTo>
                <a:cubicBezTo>
                  <a:pt x="2479183" y="4086341"/>
                  <a:pt x="2367256" y="4145774"/>
                  <a:pt x="2321258" y="4266254"/>
                </a:cubicBezTo>
                <a:lnTo>
                  <a:pt x="2260541" y="4425272"/>
                </a:lnTo>
                <a:cubicBezTo>
                  <a:pt x="2256626" y="4435504"/>
                  <a:pt x="2264735" y="4446930"/>
                  <a:pt x="2275882" y="4446930"/>
                </a:cubicBezTo>
                <a:close/>
                <a:moveTo>
                  <a:pt x="1252561" y="3534793"/>
                </a:moveTo>
                <a:lnTo>
                  <a:pt x="1564872" y="3534793"/>
                </a:lnTo>
                <a:cubicBezTo>
                  <a:pt x="1695329" y="3534793"/>
                  <a:pt x="1809277" y="3457413"/>
                  <a:pt x="1854957" y="3337759"/>
                </a:cubicBezTo>
                <a:lnTo>
                  <a:pt x="1912230" y="3199090"/>
                </a:lnTo>
                <a:cubicBezTo>
                  <a:pt x="1916716" y="3187333"/>
                  <a:pt x="1907412" y="3174203"/>
                  <a:pt x="1894601" y="3174203"/>
                </a:cubicBezTo>
                <a:lnTo>
                  <a:pt x="1587254" y="3174203"/>
                </a:lnTo>
                <a:cubicBezTo>
                  <a:pt x="1455869" y="3174203"/>
                  <a:pt x="1343955" y="3233636"/>
                  <a:pt x="1297944" y="3354117"/>
                </a:cubicBezTo>
                <a:lnTo>
                  <a:pt x="1237218" y="3513135"/>
                </a:lnTo>
                <a:cubicBezTo>
                  <a:pt x="1233315" y="3523366"/>
                  <a:pt x="1241414" y="3534793"/>
                  <a:pt x="1252560" y="3534793"/>
                </a:cubicBezTo>
                <a:close/>
                <a:moveTo>
                  <a:pt x="2060672" y="3962874"/>
                </a:moveTo>
                <a:lnTo>
                  <a:pt x="2121402" y="3803856"/>
                </a:lnTo>
                <a:cubicBezTo>
                  <a:pt x="2167400" y="3683375"/>
                  <a:pt x="2279327" y="3623929"/>
                  <a:pt x="2410713" y="3623929"/>
                </a:cubicBezTo>
                <a:lnTo>
                  <a:pt x="2718059" y="3623929"/>
                </a:lnTo>
                <a:cubicBezTo>
                  <a:pt x="2730858" y="3623929"/>
                  <a:pt x="2740162" y="3637072"/>
                  <a:pt x="2735688" y="3648816"/>
                </a:cubicBezTo>
                <a:lnTo>
                  <a:pt x="2678415" y="3787498"/>
                </a:lnTo>
                <a:cubicBezTo>
                  <a:pt x="2632722" y="3907139"/>
                  <a:pt x="2518788" y="3984532"/>
                  <a:pt x="2388317" y="3984532"/>
                </a:cubicBezTo>
                <a:lnTo>
                  <a:pt x="2076027" y="3984532"/>
                </a:lnTo>
                <a:cubicBezTo>
                  <a:pt x="2064879" y="3984532"/>
                  <a:pt x="2056771" y="3973105"/>
                  <a:pt x="2060685" y="3962874"/>
                </a:cubicBezTo>
                <a:close/>
                <a:moveTo>
                  <a:pt x="2123423" y="3938342"/>
                </a:moveTo>
                <a:lnTo>
                  <a:pt x="2388317" y="3938342"/>
                </a:lnTo>
                <a:cubicBezTo>
                  <a:pt x="2499519" y="3938342"/>
                  <a:pt x="2596447" y="3872669"/>
                  <a:pt x="2635251" y="3771025"/>
                </a:cubicBezTo>
                <a:lnTo>
                  <a:pt x="2635480" y="3770440"/>
                </a:lnTo>
                <a:lnTo>
                  <a:pt x="2635709" y="3769869"/>
                </a:lnTo>
                <a:lnTo>
                  <a:pt x="2675365" y="3673868"/>
                </a:lnTo>
                <a:cubicBezTo>
                  <a:pt x="2676102" y="3672089"/>
                  <a:pt x="2674793" y="3670131"/>
                  <a:pt x="2672861" y="3670131"/>
                </a:cubicBezTo>
                <a:lnTo>
                  <a:pt x="2410713" y="3670131"/>
                </a:lnTo>
                <a:cubicBezTo>
                  <a:pt x="2290728" y="3670131"/>
                  <a:pt x="2200994" y="3724874"/>
                  <a:pt x="2164553" y="3820341"/>
                </a:cubicBezTo>
                <a:lnTo>
                  <a:pt x="2120894" y="3934669"/>
                </a:lnTo>
                <a:cubicBezTo>
                  <a:pt x="2120220" y="3936436"/>
                  <a:pt x="2121529" y="3938342"/>
                  <a:pt x="2123423" y="3938342"/>
                </a:cubicBezTo>
                <a:close/>
                <a:moveTo>
                  <a:pt x="1905811" y="3513135"/>
                </a:moveTo>
                <a:lnTo>
                  <a:pt x="1966540" y="3354117"/>
                </a:lnTo>
                <a:cubicBezTo>
                  <a:pt x="2012539" y="3233636"/>
                  <a:pt x="2124465" y="3174203"/>
                  <a:pt x="2255851" y="3174203"/>
                </a:cubicBezTo>
                <a:lnTo>
                  <a:pt x="2563197" y="3174203"/>
                </a:lnTo>
                <a:lnTo>
                  <a:pt x="2563197" y="3174203"/>
                </a:lnTo>
                <a:cubicBezTo>
                  <a:pt x="2575996" y="3174203"/>
                  <a:pt x="2585300" y="3187333"/>
                  <a:pt x="2580826" y="3199077"/>
                </a:cubicBezTo>
                <a:lnTo>
                  <a:pt x="2523541" y="3337759"/>
                </a:lnTo>
                <a:cubicBezTo>
                  <a:pt x="2477861" y="3457400"/>
                  <a:pt x="2363926" y="3534793"/>
                  <a:pt x="2233455" y="3534793"/>
                </a:cubicBezTo>
                <a:lnTo>
                  <a:pt x="1921152" y="3534793"/>
                </a:lnTo>
                <a:cubicBezTo>
                  <a:pt x="1910005" y="3534793"/>
                  <a:pt x="1901909" y="3523366"/>
                  <a:pt x="1905811" y="3513135"/>
                </a:cubicBezTo>
                <a:close/>
                <a:moveTo>
                  <a:pt x="1968549" y="3488604"/>
                </a:moveTo>
                <a:lnTo>
                  <a:pt x="2233455" y="3488604"/>
                </a:lnTo>
                <a:cubicBezTo>
                  <a:pt x="2344657" y="3488604"/>
                  <a:pt x="2441586" y="3422930"/>
                  <a:pt x="2480390" y="3321286"/>
                </a:cubicBezTo>
                <a:lnTo>
                  <a:pt x="2480619" y="3320701"/>
                </a:lnTo>
                <a:lnTo>
                  <a:pt x="2480848" y="3320130"/>
                </a:lnTo>
                <a:lnTo>
                  <a:pt x="2520503" y="3224129"/>
                </a:lnTo>
                <a:cubicBezTo>
                  <a:pt x="2521241" y="3222350"/>
                  <a:pt x="2519931" y="3220392"/>
                  <a:pt x="2518000" y="3220392"/>
                </a:cubicBezTo>
                <a:lnTo>
                  <a:pt x="2255851" y="3220392"/>
                </a:lnTo>
                <a:cubicBezTo>
                  <a:pt x="2135854" y="3220392"/>
                  <a:pt x="2046132" y="3275135"/>
                  <a:pt x="2009692" y="3370602"/>
                </a:cubicBezTo>
                <a:lnTo>
                  <a:pt x="1966032" y="3484931"/>
                </a:lnTo>
                <a:cubicBezTo>
                  <a:pt x="1965346" y="3486710"/>
                  <a:pt x="1966655" y="3488604"/>
                  <a:pt x="1968549" y="3488604"/>
                </a:cubicBezTo>
                <a:close/>
                <a:moveTo>
                  <a:pt x="6250983" y="2268396"/>
                </a:moveTo>
                <a:lnTo>
                  <a:pt x="6250983" y="2268396"/>
                </a:lnTo>
                <a:cubicBezTo>
                  <a:pt x="6250983" y="2268396"/>
                  <a:pt x="5943650" y="2268396"/>
                  <a:pt x="5943650" y="2268396"/>
                </a:cubicBezTo>
                <a:cubicBezTo>
                  <a:pt x="5812251" y="2268396"/>
                  <a:pt x="5700338" y="2327842"/>
                  <a:pt x="5654339" y="2448322"/>
                </a:cubicBezTo>
                <a:lnTo>
                  <a:pt x="5593610" y="2607339"/>
                </a:lnTo>
                <a:cubicBezTo>
                  <a:pt x="5589708" y="2617559"/>
                  <a:pt x="5597804" y="2628998"/>
                  <a:pt x="5608951" y="2628998"/>
                </a:cubicBezTo>
                <a:lnTo>
                  <a:pt x="5921254" y="2628998"/>
                </a:lnTo>
                <a:cubicBezTo>
                  <a:pt x="6051725" y="2628998"/>
                  <a:pt x="6165659" y="2551605"/>
                  <a:pt x="6211340" y="2431964"/>
                </a:cubicBezTo>
                <a:lnTo>
                  <a:pt x="6268625" y="2293282"/>
                </a:lnTo>
                <a:cubicBezTo>
                  <a:pt x="6273099" y="2281538"/>
                  <a:pt x="6263795" y="2268396"/>
                  <a:pt x="6250983" y="2268396"/>
                </a:cubicBezTo>
                <a:close/>
                <a:moveTo>
                  <a:pt x="7754451" y="456066"/>
                </a:moveTo>
                <a:lnTo>
                  <a:pt x="7754451" y="456066"/>
                </a:lnTo>
                <a:cubicBezTo>
                  <a:pt x="7767276" y="456066"/>
                  <a:pt x="7776568" y="469201"/>
                  <a:pt x="7772093" y="480953"/>
                </a:cubicBezTo>
                <a:lnTo>
                  <a:pt x="7714809" y="619633"/>
                </a:lnTo>
                <a:cubicBezTo>
                  <a:pt x="7669128" y="739276"/>
                  <a:pt x="7555194" y="816661"/>
                  <a:pt x="7424723" y="816661"/>
                </a:cubicBezTo>
                <a:lnTo>
                  <a:pt x="7112419" y="816661"/>
                </a:lnTo>
                <a:cubicBezTo>
                  <a:pt x="7101273" y="816661"/>
                  <a:pt x="7093176" y="805230"/>
                  <a:pt x="7097078" y="795007"/>
                </a:cubicBezTo>
                <a:lnTo>
                  <a:pt x="7157808" y="635990"/>
                </a:lnTo>
                <a:cubicBezTo>
                  <a:pt x="7203806" y="515503"/>
                  <a:pt x="7315732" y="456066"/>
                  <a:pt x="7447118" y="456066"/>
                </a:cubicBezTo>
                <a:lnTo>
                  <a:pt x="7754451" y="456066"/>
                </a:lnTo>
                <a:close/>
                <a:moveTo>
                  <a:pt x="7709267" y="502259"/>
                </a:moveTo>
                <a:lnTo>
                  <a:pt x="7447118" y="502259"/>
                </a:lnTo>
                <a:cubicBezTo>
                  <a:pt x="7327121" y="502259"/>
                  <a:pt x="7237412" y="557007"/>
                  <a:pt x="7200959" y="652467"/>
                </a:cubicBezTo>
                <a:lnTo>
                  <a:pt x="7157299" y="766801"/>
                </a:lnTo>
                <a:cubicBezTo>
                  <a:pt x="7156626" y="768573"/>
                  <a:pt x="7157922" y="770470"/>
                  <a:pt x="7159816" y="770470"/>
                </a:cubicBezTo>
                <a:lnTo>
                  <a:pt x="7424723" y="770470"/>
                </a:lnTo>
                <a:cubicBezTo>
                  <a:pt x="7535924" y="770470"/>
                  <a:pt x="7632853" y="704795"/>
                  <a:pt x="7671657" y="603157"/>
                </a:cubicBezTo>
                <a:lnTo>
                  <a:pt x="7671886" y="602576"/>
                </a:lnTo>
                <a:lnTo>
                  <a:pt x="7672115" y="601999"/>
                </a:lnTo>
                <a:lnTo>
                  <a:pt x="7711771" y="505996"/>
                </a:lnTo>
                <a:cubicBezTo>
                  <a:pt x="7712495" y="504215"/>
                  <a:pt x="7711199" y="502260"/>
                  <a:pt x="7709267" y="502260"/>
                </a:cubicBezTo>
                <a:close/>
                <a:moveTo>
                  <a:pt x="4552158" y="905800"/>
                </a:moveTo>
                <a:lnTo>
                  <a:pt x="4552158" y="905800"/>
                </a:lnTo>
                <a:cubicBezTo>
                  <a:pt x="4564971" y="905800"/>
                  <a:pt x="4574274" y="918935"/>
                  <a:pt x="4569788" y="930684"/>
                </a:cubicBezTo>
                <a:lnTo>
                  <a:pt x="4512515" y="1069367"/>
                </a:lnTo>
                <a:cubicBezTo>
                  <a:pt x="4466835" y="1189010"/>
                  <a:pt x="4352900" y="1266395"/>
                  <a:pt x="4222430" y="1266395"/>
                </a:cubicBezTo>
                <a:lnTo>
                  <a:pt x="3910126" y="1266395"/>
                </a:lnTo>
                <a:cubicBezTo>
                  <a:pt x="3898979" y="1266395"/>
                  <a:pt x="3890870" y="1254964"/>
                  <a:pt x="3894785" y="1244741"/>
                </a:cubicBezTo>
                <a:lnTo>
                  <a:pt x="3955502" y="1085724"/>
                </a:lnTo>
                <a:cubicBezTo>
                  <a:pt x="4001513" y="965237"/>
                  <a:pt x="4113427" y="905800"/>
                  <a:pt x="4244812" y="905800"/>
                </a:cubicBezTo>
                <a:lnTo>
                  <a:pt x="4552158" y="905800"/>
                </a:lnTo>
                <a:close/>
                <a:moveTo>
                  <a:pt x="4506974" y="951993"/>
                </a:moveTo>
                <a:lnTo>
                  <a:pt x="4244812" y="951993"/>
                </a:lnTo>
                <a:cubicBezTo>
                  <a:pt x="4124828" y="951993"/>
                  <a:pt x="4035106" y="1006741"/>
                  <a:pt x="3998666" y="1102201"/>
                </a:cubicBezTo>
                <a:lnTo>
                  <a:pt x="3955006" y="1216535"/>
                </a:lnTo>
                <a:cubicBezTo>
                  <a:pt x="3954320" y="1218307"/>
                  <a:pt x="3955629" y="1220204"/>
                  <a:pt x="3957523" y="1220204"/>
                </a:cubicBezTo>
                <a:lnTo>
                  <a:pt x="4222430" y="1220204"/>
                </a:lnTo>
                <a:cubicBezTo>
                  <a:pt x="4333619" y="1220204"/>
                  <a:pt x="4430560" y="1154529"/>
                  <a:pt x="4469364" y="1052890"/>
                </a:cubicBezTo>
                <a:lnTo>
                  <a:pt x="4469580" y="1052308"/>
                </a:lnTo>
                <a:lnTo>
                  <a:pt x="4469822" y="1051733"/>
                </a:lnTo>
                <a:lnTo>
                  <a:pt x="4509465" y="955730"/>
                </a:lnTo>
                <a:cubicBezTo>
                  <a:pt x="4510202" y="953949"/>
                  <a:pt x="4508906" y="951994"/>
                  <a:pt x="4506974" y="951994"/>
                </a:cubicBezTo>
                <a:close/>
                <a:moveTo>
                  <a:pt x="664513" y="1542527"/>
                </a:moveTo>
                <a:lnTo>
                  <a:pt x="603792" y="1701545"/>
                </a:lnTo>
                <a:cubicBezTo>
                  <a:pt x="599889" y="1711764"/>
                  <a:pt x="607988" y="1723190"/>
                  <a:pt x="619133" y="1723190"/>
                </a:cubicBezTo>
                <a:lnTo>
                  <a:pt x="931440" y="1723190"/>
                </a:lnTo>
                <a:cubicBezTo>
                  <a:pt x="1061906" y="1723190"/>
                  <a:pt x="1175846" y="1645810"/>
                  <a:pt x="1221524" y="1526169"/>
                </a:cubicBezTo>
                <a:lnTo>
                  <a:pt x="1278802" y="1387487"/>
                </a:lnTo>
                <a:cubicBezTo>
                  <a:pt x="1283289" y="1375730"/>
                  <a:pt x="1273985" y="1362601"/>
                  <a:pt x="1261168" y="1362601"/>
                </a:cubicBezTo>
                <a:lnTo>
                  <a:pt x="1261174" y="1362601"/>
                </a:lnTo>
                <a:lnTo>
                  <a:pt x="953826" y="1362601"/>
                </a:lnTo>
                <a:cubicBezTo>
                  <a:pt x="822435" y="1362601"/>
                  <a:pt x="710525" y="1422034"/>
                  <a:pt x="664513" y="1542527"/>
                </a:cubicBezTo>
                <a:close/>
                <a:moveTo>
                  <a:pt x="99" y="1998354"/>
                </a:moveTo>
                <a:cubicBezTo>
                  <a:pt x="2482" y="1993041"/>
                  <a:pt x="4878" y="1987728"/>
                  <a:pt x="6975" y="1982237"/>
                </a:cubicBezTo>
                <a:lnTo>
                  <a:pt x="64252" y="1843543"/>
                </a:lnTo>
                <a:cubicBezTo>
                  <a:pt x="68738" y="1831799"/>
                  <a:pt x="59429" y="1818670"/>
                  <a:pt x="46620" y="1818670"/>
                </a:cubicBezTo>
                <a:lnTo>
                  <a:pt x="105" y="1818670"/>
                </a:lnTo>
                <a:lnTo>
                  <a:pt x="99" y="1998354"/>
                </a:lnTo>
                <a:close/>
                <a:moveTo>
                  <a:pt x="6567710" y="905800"/>
                </a:moveTo>
                <a:lnTo>
                  <a:pt x="6567710" y="905800"/>
                </a:lnTo>
                <a:cubicBezTo>
                  <a:pt x="6580522" y="905800"/>
                  <a:pt x="6589826" y="918935"/>
                  <a:pt x="6585338" y="930684"/>
                </a:cubicBezTo>
                <a:lnTo>
                  <a:pt x="6528066" y="1069367"/>
                </a:lnTo>
                <a:cubicBezTo>
                  <a:pt x="6482386" y="1189010"/>
                  <a:pt x="6368439" y="1266395"/>
                  <a:pt x="6237981" y="1266395"/>
                </a:cubicBezTo>
                <a:lnTo>
                  <a:pt x="5925678" y="1266395"/>
                </a:lnTo>
                <a:cubicBezTo>
                  <a:pt x="5914531" y="1266395"/>
                  <a:pt x="5906421" y="1254964"/>
                  <a:pt x="5910336" y="1244741"/>
                </a:cubicBezTo>
                <a:lnTo>
                  <a:pt x="5971053" y="1085724"/>
                </a:lnTo>
                <a:cubicBezTo>
                  <a:pt x="6017064" y="965237"/>
                  <a:pt x="6128991" y="905800"/>
                  <a:pt x="6260376" y="905800"/>
                </a:cubicBezTo>
                <a:lnTo>
                  <a:pt x="6567710" y="905800"/>
                </a:lnTo>
                <a:close/>
                <a:moveTo>
                  <a:pt x="6522525" y="951993"/>
                </a:moveTo>
                <a:lnTo>
                  <a:pt x="6260364" y="951993"/>
                </a:lnTo>
                <a:cubicBezTo>
                  <a:pt x="6140379" y="951993"/>
                  <a:pt x="6050657" y="1006741"/>
                  <a:pt x="6014204" y="1102201"/>
                </a:cubicBezTo>
                <a:lnTo>
                  <a:pt x="5970557" y="1216535"/>
                </a:lnTo>
                <a:cubicBezTo>
                  <a:pt x="5969871" y="1218307"/>
                  <a:pt x="5971180" y="1220204"/>
                  <a:pt x="5973074" y="1220204"/>
                </a:cubicBezTo>
                <a:lnTo>
                  <a:pt x="6237981" y="1220204"/>
                </a:lnTo>
                <a:cubicBezTo>
                  <a:pt x="6349170" y="1220204"/>
                  <a:pt x="6446098" y="1154529"/>
                  <a:pt x="6484902" y="1052890"/>
                </a:cubicBezTo>
                <a:lnTo>
                  <a:pt x="6485131" y="1052308"/>
                </a:lnTo>
                <a:lnTo>
                  <a:pt x="6485360" y="1051733"/>
                </a:lnTo>
                <a:lnTo>
                  <a:pt x="6525016" y="955730"/>
                </a:lnTo>
                <a:cubicBezTo>
                  <a:pt x="6525753" y="953949"/>
                  <a:pt x="6524444" y="951994"/>
                  <a:pt x="6522525" y="951994"/>
                </a:cubicBezTo>
                <a:close/>
                <a:moveTo>
                  <a:pt x="8577910" y="905800"/>
                </a:moveTo>
                <a:lnTo>
                  <a:pt x="8577910" y="905800"/>
                </a:lnTo>
                <a:cubicBezTo>
                  <a:pt x="8590722" y="905800"/>
                  <a:pt x="8600025" y="918935"/>
                  <a:pt x="8595538" y="930684"/>
                </a:cubicBezTo>
                <a:lnTo>
                  <a:pt x="8538266" y="1069367"/>
                </a:lnTo>
                <a:cubicBezTo>
                  <a:pt x="8492586" y="1189010"/>
                  <a:pt x="8378652" y="1266395"/>
                  <a:pt x="8248181" y="1266395"/>
                </a:cubicBezTo>
                <a:lnTo>
                  <a:pt x="7935878" y="1266395"/>
                </a:lnTo>
                <a:cubicBezTo>
                  <a:pt x="7924731" y="1266395"/>
                  <a:pt x="7916634" y="1254964"/>
                  <a:pt x="7920536" y="1244741"/>
                </a:cubicBezTo>
                <a:lnTo>
                  <a:pt x="7981266" y="1085724"/>
                </a:lnTo>
                <a:cubicBezTo>
                  <a:pt x="8027264" y="965237"/>
                  <a:pt x="8139190" y="905800"/>
                  <a:pt x="8270577" y="905800"/>
                </a:cubicBezTo>
                <a:lnTo>
                  <a:pt x="8577910" y="905800"/>
                </a:lnTo>
                <a:close/>
                <a:moveTo>
                  <a:pt x="8532725" y="951993"/>
                </a:moveTo>
                <a:lnTo>
                  <a:pt x="8270577" y="951993"/>
                </a:lnTo>
                <a:cubicBezTo>
                  <a:pt x="8150579" y="951993"/>
                  <a:pt x="8060858" y="1006741"/>
                  <a:pt x="8024404" y="1102201"/>
                </a:cubicBezTo>
                <a:lnTo>
                  <a:pt x="7980758" y="1216535"/>
                </a:lnTo>
                <a:cubicBezTo>
                  <a:pt x="7980084" y="1218307"/>
                  <a:pt x="7981380" y="1220204"/>
                  <a:pt x="7983287" y="1220204"/>
                </a:cubicBezTo>
                <a:lnTo>
                  <a:pt x="8248181" y="1220204"/>
                </a:lnTo>
                <a:cubicBezTo>
                  <a:pt x="8359370" y="1220204"/>
                  <a:pt x="8456298" y="1154529"/>
                  <a:pt x="8495115" y="1052890"/>
                </a:cubicBezTo>
                <a:lnTo>
                  <a:pt x="8495331" y="1052308"/>
                </a:lnTo>
                <a:lnTo>
                  <a:pt x="8495572" y="1051733"/>
                </a:lnTo>
                <a:lnTo>
                  <a:pt x="8535228" y="955730"/>
                </a:lnTo>
                <a:cubicBezTo>
                  <a:pt x="8535953" y="953949"/>
                  <a:pt x="8534644" y="951994"/>
                  <a:pt x="8532725" y="951994"/>
                </a:cubicBezTo>
                <a:close/>
                <a:moveTo>
                  <a:pt x="10792478" y="1818670"/>
                </a:moveTo>
                <a:lnTo>
                  <a:pt x="10792478" y="1818670"/>
                </a:lnTo>
                <a:cubicBezTo>
                  <a:pt x="10805289" y="1818670"/>
                  <a:pt x="10814593" y="1831799"/>
                  <a:pt x="10810107" y="1843556"/>
                </a:cubicBezTo>
                <a:lnTo>
                  <a:pt x="10752834" y="1982237"/>
                </a:lnTo>
                <a:cubicBezTo>
                  <a:pt x="10707141" y="2101879"/>
                  <a:pt x="10593219" y="2179259"/>
                  <a:pt x="10462736" y="2179259"/>
                </a:cubicBezTo>
                <a:lnTo>
                  <a:pt x="10150445" y="2179259"/>
                </a:lnTo>
                <a:cubicBezTo>
                  <a:pt x="10139298" y="2179259"/>
                  <a:pt x="10131189" y="2167832"/>
                  <a:pt x="10135104" y="2157601"/>
                </a:cubicBezTo>
                <a:lnTo>
                  <a:pt x="10195821" y="1998583"/>
                </a:lnTo>
                <a:cubicBezTo>
                  <a:pt x="10241832" y="1878103"/>
                  <a:pt x="10353746" y="1818670"/>
                  <a:pt x="10485131" y="1818670"/>
                </a:cubicBezTo>
                <a:lnTo>
                  <a:pt x="10792478" y="1818670"/>
                </a:lnTo>
                <a:close/>
                <a:moveTo>
                  <a:pt x="10747293" y="1864858"/>
                </a:moveTo>
                <a:lnTo>
                  <a:pt x="10485131" y="1864858"/>
                </a:lnTo>
                <a:cubicBezTo>
                  <a:pt x="10365146" y="1864858"/>
                  <a:pt x="10275425" y="1919601"/>
                  <a:pt x="10238972" y="2015068"/>
                </a:cubicBezTo>
                <a:lnTo>
                  <a:pt x="10195312" y="2129397"/>
                </a:lnTo>
                <a:cubicBezTo>
                  <a:pt x="10194639" y="2131176"/>
                  <a:pt x="10195948" y="2133070"/>
                  <a:pt x="10197842" y="2133070"/>
                </a:cubicBezTo>
                <a:lnTo>
                  <a:pt x="10462736" y="2133070"/>
                </a:lnTo>
                <a:cubicBezTo>
                  <a:pt x="10573937" y="2133070"/>
                  <a:pt x="10670866" y="2067396"/>
                  <a:pt x="10709670" y="1965752"/>
                </a:cubicBezTo>
                <a:lnTo>
                  <a:pt x="10709899" y="1965168"/>
                </a:lnTo>
                <a:lnTo>
                  <a:pt x="10710128" y="1964596"/>
                </a:lnTo>
                <a:lnTo>
                  <a:pt x="10749784" y="1868595"/>
                </a:lnTo>
                <a:cubicBezTo>
                  <a:pt x="10750521" y="1866816"/>
                  <a:pt x="10749212" y="1864858"/>
                  <a:pt x="10747280" y="1864858"/>
                </a:cubicBezTo>
                <a:close/>
                <a:moveTo>
                  <a:pt x="1932591" y="1362601"/>
                </a:moveTo>
                <a:lnTo>
                  <a:pt x="1932591" y="1362601"/>
                </a:lnTo>
                <a:cubicBezTo>
                  <a:pt x="1945416" y="1362601"/>
                  <a:pt x="1954707" y="1375730"/>
                  <a:pt x="1950233" y="1387487"/>
                </a:cubicBezTo>
                <a:lnTo>
                  <a:pt x="1892948" y="1526169"/>
                </a:lnTo>
                <a:cubicBezTo>
                  <a:pt x="1847268" y="1645810"/>
                  <a:pt x="1733333" y="1723190"/>
                  <a:pt x="1602863" y="1723190"/>
                </a:cubicBezTo>
                <a:lnTo>
                  <a:pt x="1290559" y="1723190"/>
                </a:lnTo>
                <a:cubicBezTo>
                  <a:pt x="1279412" y="1723190"/>
                  <a:pt x="1271316" y="1711764"/>
                  <a:pt x="1275218" y="1701545"/>
                </a:cubicBezTo>
                <a:lnTo>
                  <a:pt x="1335935" y="1542527"/>
                </a:lnTo>
                <a:cubicBezTo>
                  <a:pt x="1381946" y="1422034"/>
                  <a:pt x="1493872" y="1362601"/>
                  <a:pt x="1625258" y="1362601"/>
                </a:cubicBezTo>
                <a:lnTo>
                  <a:pt x="1932591" y="1362601"/>
                </a:lnTo>
                <a:close/>
                <a:moveTo>
                  <a:pt x="1887406" y="1408790"/>
                </a:moveTo>
                <a:lnTo>
                  <a:pt x="1625258" y="1408790"/>
                </a:lnTo>
                <a:cubicBezTo>
                  <a:pt x="1505261" y="1408790"/>
                  <a:pt x="1415552" y="1463533"/>
                  <a:pt x="1379099" y="1558999"/>
                </a:cubicBezTo>
                <a:lnTo>
                  <a:pt x="1335439" y="1673328"/>
                </a:lnTo>
                <a:cubicBezTo>
                  <a:pt x="1334765" y="1675107"/>
                  <a:pt x="1336075" y="1677001"/>
                  <a:pt x="1337968" y="1677001"/>
                </a:cubicBezTo>
                <a:lnTo>
                  <a:pt x="1602863" y="1677001"/>
                </a:lnTo>
                <a:cubicBezTo>
                  <a:pt x="1714052" y="1677001"/>
                  <a:pt x="1810993" y="1611327"/>
                  <a:pt x="1849797" y="1509684"/>
                </a:cubicBezTo>
                <a:lnTo>
                  <a:pt x="1850013" y="1509112"/>
                </a:lnTo>
                <a:lnTo>
                  <a:pt x="1850255" y="1508527"/>
                </a:lnTo>
                <a:lnTo>
                  <a:pt x="1889910" y="1412527"/>
                </a:lnTo>
                <a:cubicBezTo>
                  <a:pt x="1890635" y="1410747"/>
                  <a:pt x="1889339" y="1408790"/>
                  <a:pt x="1887406" y="1408790"/>
                </a:cubicBezTo>
                <a:close/>
                <a:moveTo>
                  <a:pt x="803867" y="1998583"/>
                </a:moveTo>
                <a:lnTo>
                  <a:pt x="743146" y="2157601"/>
                </a:lnTo>
                <a:cubicBezTo>
                  <a:pt x="739243" y="2167832"/>
                  <a:pt x="747342" y="2179259"/>
                  <a:pt x="758487" y="2179259"/>
                </a:cubicBezTo>
                <a:lnTo>
                  <a:pt x="1070794" y="2179259"/>
                </a:lnTo>
                <a:cubicBezTo>
                  <a:pt x="1201260" y="2179259"/>
                  <a:pt x="1315204" y="2101879"/>
                  <a:pt x="1360885" y="1982237"/>
                </a:cubicBezTo>
                <a:lnTo>
                  <a:pt x="1418157" y="1843543"/>
                </a:lnTo>
                <a:cubicBezTo>
                  <a:pt x="1422644" y="1831799"/>
                  <a:pt x="1413340" y="1818670"/>
                  <a:pt x="1400516" y="1818670"/>
                </a:cubicBezTo>
                <a:lnTo>
                  <a:pt x="1400528" y="1818670"/>
                </a:lnTo>
                <a:lnTo>
                  <a:pt x="1093178" y="1818670"/>
                </a:lnTo>
                <a:cubicBezTo>
                  <a:pt x="961787" y="1818670"/>
                  <a:pt x="849878" y="1878103"/>
                  <a:pt x="803865" y="1998583"/>
                </a:cubicBezTo>
                <a:close/>
                <a:moveTo>
                  <a:pt x="3944063" y="1362601"/>
                </a:moveTo>
                <a:lnTo>
                  <a:pt x="3944063" y="1362601"/>
                </a:lnTo>
                <a:cubicBezTo>
                  <a:pt x="3956874" y="1362601"/>
                  <a:pt x="3966178" y="1375730"/>
                  <a:pt x="3961692" y="1387487"/>
                </a:cubicBezTo>
                <a:lnTo>
                  <a:pt x="3904420" y="1526169"/>
                </a:lnTo>
                <a:cubicBezTo>
                  <a:pt x="3858739" y="1645810"/>
                  <a:pt x="3744804" y="1723190"/>
                  <a:pt x="3614334" y="1723190"/>
                </a:cubicBezTo>
                <a:lnTo>
                  <a:pt x="3302030" y="1723190"/>
                </a:lnTo>
                <a:cubicBezTo>
                  <a:pt x="3290883" y="1723190"/>
                  <a:pt x="3282787" y="1711764"/>
                  <a:pt x="3286689" y="1701545"/>
                </a:cubicBezTo>
                <a:lnTo>
                  <a:pt x="3347406" y="1542527"/>
                </a:lnTo>
                <a:cubicBezTo>
                  <a:pt x="3393417" y="1422034"/>
                  <a:pt x="3505343" y="1362601"/>
                  <a:pt x="3636729" y="1362601"/>
                </a:cubicBezTo>
                <a:lnTo>
                  <a:pt x="3944063" y="1362601"/>
                </a:lnTo>
                <a:close/>
                <a:moveTo>
                  <a:pt x="3898878" y="1408790"/>
                </a:moveTo>
                <a:lnTo>
                  <a:pt x="3636716" y="1408790"/>
                </a:lnTo>
                <a:cubicBezTo>
                  <a:pt x="3516732" y="1408790"/>
                  <a:pt x="3427010" y="1463533"/>
                  <a:pt x="3390557" y="1558999"/>
                </a:cubicBezTo>
                <a:lnTo>
                  <a:pt x="3346910" y="1673328"/>
                </a:lnTo>
                <a:cubicBezTo>
                  <a:pt x="3346237" y="1675107"/>
                  <a:pt x="3347533" y="1677001"/>
                  <a:pt x="3349427" y="1677001"/>
                </a:cubicBezTo>
                <a:lnTo>
                  <a:pt x="3614334" y="1677001"/>
                </a:lnTo>
                <a:cubicBezTo>
                  <a:pt x="3725523" y="1677001"/>
                  <a:pt x="3822451" y="1611327"/>
                  <a:pt x="3861268" y="1509684"/>
                </a:cubicBezTo>
                <a:lnTo>
                  <a:pt x="3861484" y="1509112"/>
                </a:lnTo>
                <a:lnTo>
                  <a:pt x="3861726" y="1508527"/>
                </a:lnTo>
                <a:lnTo>
                  <a:pt x="3901382" y="1412527"/>
                </a:lnTo>
                <a:cubicBezTo>
                  <a:pt x="3902106" y="1410747"/>
                  <a:pt x="3900797" y="1408790"/>
                  <a:pt x="3898878" y="1408790"/>
                </a:cubicBezTo>
                <a:close/>
                <a:moveTo>
                  <a:pt x="7969826" y="1362601"/>
                </a:moveTo>
                <a:lnTo>
                  <a:pt x="7969826" y="1362601"/>
                </a:lnTo>
                <a:cubicBezTo>
                  <a:pt x="7982626" y="1362601"/>
                  <a:pt x="7991930" y="1375730"/>
                  <a:pt x="7987443" y="1387487"/>
                </a:cubicBezTo>
                <a:lnTo>
                  <a:pt x="7930170" y="1526169"/>
                </a:lnTo>
                <a:cubicBezTo>
                  <a:pt x="7884490" y="1645810"/>
                  <a:pt x="7770556" y="1723190"/>
                  <a:pt x="7640085" y="1723190"/>
                </a:cubicBezTo>
                <a:lnTo>
                  <a:pt x="7327782" y="1723190"/>
                </a:lnTo>
                <a:cubicBezTo>
                  <a:pt x="7316635" y="1723190"/>
                  <a:pt x="7308539" y="1711764"/>
                  <a:pt x="7312440" y="1701545"/>
                </a:cubicBezTo>
                <a:lnTo>
                  <a:pt x="7373157" y="1542527"/>
                </a:lnTo>
                <a:cubicBezTo>
                  <a:pt x="7419168" y="1422034"/>
                  <a:pt x="7531082" y="1362601"/>
                  <a:pt x="7662481" y="1362601"/>
                </a:cubicBezTo>
                <a:lnTo>
                  <a:pt x="7969826" y="1362601"/>
                </a:lnTo>
                <a:close/>
                <a:moveTo>
                  <a:pt x="7924629" y="1408790"/>
                </a:moveTo>
                <a:lnTo>
                  <a:pt x="7662481" y="1408790"/>
                </a:lnTo>
                <a:cubicBezTo>
                  <a:pt x="7542496" y="1408790"/>
                  <a:pt x="7452762" y="1463533"/>
                  <a:pt x="7416321" y="1558999"/>
                </a:cubicBezTo>
                <a:lnTo>
                  <a:pt x="7372662" y="1673328"/>
                </a:lnTo>
                <a:cubicBezTo>
                  <a:pt x="7371975" y="1675107"/>
                  <a:pt x="7373285" y="1677001"/>
                  <a:pt x="7375178" y="1677001"/>
                </a:cubicBezTo>
                <a:lnTo>
                  <a:pt x="7640085" y="1677001"/>
                </a:lnTo>
                <a:cubicBezTo>
                  <a:pt x="7751274" y="1677001"/>
                  <a:pt x="7848215" y="1611327"/>
                  <a:pt x="7887020" y="1509684"/>
                </a:cubicBezTo>
                <a:lnTo>
                  <a:pt x="7887235" y="1509112"/>
                </a:lnTo>
                <a:lnTo>
                  <a:pt x="7887477" y="1508527"/>
                </a:lnTo>
                <a:lnTo>
                  <a:pt x="7927133" y="1412527"/>
                </a:lnTo>
                <a:cubicBezTo>
                  <a:pt x="7927870" y="1410747"/>
                  <a:pt x="7926561" y="1408790"/>
                  <a:pt x="7924629" y="1408790"/>
                </a:cubicBezTo>
                <a:close/>
                <a:moveTo>
                  <a:pt x="8679680" y="3354129"/>
                </a:moveTo>
                <a:lnTo>
                  <a:pt x="8618964" y="3513147"/>
                </a:lnTo>
                <a:cubicBezTo>
                  <a:pt x="8615049" y="3523366"/>
                  <a:pt x="8623158" y="3534793"/>
                  <a:pt x="8634304" y="3534793"/>
                </a:cubicBezTo>
                <a:lnTo>
                  <a:pt x="8946608" y="3534793"/>
                </a:lnTo>
                <a:cubicBezTo>
                  <a:pt x="9077066" y="3534793"/>
                  <a:pt x="9191013" y="3457413"/>
                  <a:pt x="9236694" y="3337759"/>
                </a:cubicBezTo>
                <a:lnTo>
                  <a:pt x="9293966" y="3199090"/>
                </a:lnTo>
                <a:cubicBezTo>
                  <a:pt x="9298453" y="3187333"/>
                  <a:pt x="9289149" y="3174203"/>
                  <a:pt x="9276337" y="3174203"/>
                </a:cubicBezTo>
                <a:lnTo>
                  <a:pt x="8968991" y="3174203"/>
                </a:lnTo>
                <a:cubicBezTo>
                  <a:pt x="8837605" y="3174203"/>
                  <a:pt x="8725691" y="3233636"/>
                  <a:pt x="8679680" y="3354117"/>
                </a:cubicBezTo>
                <a:close/>
                <a:moveTo>
                  <a:pt x="8782252" y="1818670"/>
                </a:moveTo>
                <a:lnTo>
                  <a:pt x="8782252" y="1818670"/>
                </a:lnTo>
                <a:cubicBezTo>
                  <a:pt x="8795064" y="1818670"/>
                  <a:pt x="8804367" y="1831799"/>
                  <a:pt x="8799894" y="1843556"/>
                </a:cubicBezTo>
                <a:lnTo>
                  <a:pt x="8742609" y="1982237"/>
                </a:lnTo>
                <a:cubicBezTo>
                  <a:pt x="8696928" y="2101879"/>
                  <a:pt x="8582993" y="2179259"/>
                  <a:pt x="8452523" y="2179259"/>
                </a:cubicBezTo>
                <a:lnTo>
                  <a:pt x="8140220" y="2179259"/>
                </a:lnTo>
                <a:cubicBezTo>
                  <a:pt x="8129073" y="2179259"/>
                  <a:pt x="8120977" y="2167832"/>
                  <a:pt x="8124879" y="2157601"/>
                </a:cubicBezTo>
                <a:lnTo>
                  <a:pt x="8185609" y="1998583"/>
                </a:lnTo>
                <a:cubicBezTo>
                  <a:pt x="8231606" y="1878103"/>
                  <a:pt x="8343533" y="1818670"/>
                  <a:pt x="8474918" y="1818670"/>
                </a:cubicBezTo>
                <a:lnTo>
                  <a:pt x="8782265" y="1818670"/>
                </a:lnTo>
                <a:close/>
                <a:moveTo>
                  <a:pt x="8737067" y="1864858"/>
                </a:moveTo>
                <a:lnTo>
                  <a:pt x="8474918" y="1864858"/>
                </a:lnTo>
                <a:cubicBezTo>
                  <a:pt x="8354922" y="1864858"/>
                  <a:pt x="8265200" y="1919601"/>
                  <a:pt x="8228759" y="2015068"/>
                </a:cubicBezTo>
                <a:lnTo>
                  <a:pt x="8185100" y="2129397"/>
                </a:lnTo>
                <a:cubicBezTo>
                  <a:pt x="8184426" y="2131176"/>
                  <a:pt x="8185723" y="2133070"/>
                  <a:pt x="8187630" y="2133070"/>
                </a:cubicBezTo>
                <a:lnTo>
                  <a:pt x="8452523" y="2133070"/>
                </a:lnTo>
                <a:cubicBezTo>
                  <a:pt x="8563725" y="2133070"/>
                  <a:pt x="8660640" y="2067396"/>
                  <a:pt x="8699458" y="1965752"/>
                </a:cubicBezTo>
                <a:lnTo>
                  <a:pt x="8699673" y="1965168"/>
                </a:lnTo>
                <a:lnTo>
                  <a:pt x="8699915" y="1964596"/>
                </a:lnTo>
                <a:lnTo>
                  <a:pt x="8739571" y="1868595"/>
                </a:lnTo>
                <a:cubicBezTo>
                  <a:pt x="8740308" y="1866816"/>
                  <a:pt x="8738999" y="1864858"/>
                  <a:pt x="8737067" y="1864858"/>
                </a:cubicBezTo>
                <a:close/>
                <a:moveTo>
                  <a:pt x="5959614" y="1362601"/>
                </a:moveTo>
                <a:lnTo>
                  <a:pt x="5959614" y="1362601"/>
                </a:lnTo>
                <a:cubicBezTo>
                  <a:pt x="5972426" y="1362601"/>
                  <a:pt x="5981729" y="1375730"/>
                  <a:pt x="5977243" y="1387487"/>
                </a:cubicBezTo>
                <a:lnTo>
                  <a:pt x="5919971" y="1526169"/>
                </a:lnTo>
                <a:cubicBezTo>
                  <a:pt x="5874277" y="1645810"/>
                  <a:pt x="5760355" y="1723190"/>
                  <a:pt x="5629885" y="1723190"/>
                </a:cubicBezTo>
                <a:lnTo>
                  <a:pt x="5317582" y="1723190"/>
                </a:lnTo>
                <a:cubicBezTo>
                  <a:pt x="5306435" y="1723190"/>
                  <a:pt x="5298326" y="1711764"/>
                  <a:pt x="5302240" y="1701545"/>
                </a:cubicBezTo>
                <a:lnTo>
                  <a:pt x="5362957" y="1542527"/>
                </a:lnTo>
                <a:cubicBezTo>
                  <a:pt x="5408968" y="1422034"/>
                  <a:pt x="5520882" y="1362601"/>
                  <a:pt x="5652280" y="1362601"/>
                </a:cubicBezTo>
                <a:lnTo>
                  <a:pt x="5959614" y="1362601"/>
                </a:lnTo>
                <a:close/>
                <a:moveTo>
                  <a:pt x="5914429" y="1408790"/>
                </a:moveTo>
                <a:lnTo>
                  <a:pt x="5652280" y="1408790"/>
                </a:lnTo>
                <a:cubicBezTo>
                  <a:pt x="5532283" y="1408790"/>
                  <a:pt x="5442561" y="1463533"/>
                  <a:pt x="5406108" y="1558999"/>
                </a:cubicBezTo>
                <a:lnTo>
                  <a:pt x="5362449" y="1673328"/>
                </a:lnTo>
                <a:cubicBezTo>
                  <a:pt x="5361775" y="1675107"/>
                  <a:pt x="5363084" y="1677001"/>
                  <a:pt x="5364978" y="1677001"/>
                </a:cubicBezTo>
                <a:lnTo>
                  <a:pt x="5629885" y="1677001"/>
                </a:lnTo>
                <a:cubicBezTo>
                  <a:pt x="5741074" y="1677001"/>
                  <a:pt x="5838002" y="1611327"/>
                  <a:pt x="5876807" y="1509684"/>
                </a:cubicBezTo>
                <a:lnTo>
                  <a:pt x="5877035" y="1509112"/>
                </a:lnTo>
                <a:lnTo>
                  <a:pt x="5877277" y="1508527"/>
                </a:lnTo>
                <a:lnTo>
                  <a:pt x="5916920" y="1412527"/>
                </a:lnTo>
                <a:cubicBezTo>
                  <a:pt x="5917657" y="1410747"/>
                  <a:pt x="5916348" y="1408790"/>
                  <a:pt x="5914429" y="1408790"/>
                </a:cubicBezTo>
                <a:close/>
                <a:moveTo>
                  <a:pt x="9808412" y="2718135"/>
                </a:moveTo>
                <a:lnTo>
                  <a:pt x="9808412" y="2718135"/>
                </a:lnTo>
                <a:cubicBezTo>
                  <a:pt x="9821225" y="2718135"/>
                  <a:pt x="9830529" y="2731264"/>
                  <a:pt x="9826042" y="2743021"/>
                </a:cubicBezTo>
                <a:lnTo>
                  <a:pt x="9768770" y="2881703"/>
                </a:lnTo>
                <a:cubicBezTo>
                  <a:pt x="9723089" y="3001344"/>
                  <a:pt x="9609155" y="3078724"/>
                  <a:pt x="9478684" y="3078724"/>
                </a:cubicBezTo>
                <a:lnTo>
                  <a:pt x="9166381" y="3078724"/>
                </a:lnTo>
                <a:cubicBezTo>
                  <a:pt x="9155234" y="3078724"/>
                  <a:pt x="9147137" y="3067298"/>
                  <a:pt x="9151039" y="3057078"/>
                </a:cubicBezTo>
                <a:lnTo>
                  <a:pt x="9211769" y="2898061"/>
                </a:lnTo>
                <a:cubicBezTo>
                  <a:pt x="9257767" y="2777568"/>
                  <a:pt x="9369694" y="2718135"/>
                  <a:pt x="9501079" y="2718135"/>
                </a:cubicBezTo>
                <a:lnTo>
                  <a:pt x="9808412" y="2718135"/>
                </a:lnTo>
                <a:close/>
                <a:moveTo>
                  <a:pt x="9763228" y="2764324"/>
                </a:moveTo>
                <a:lnTo>
                  <a:pt x="9501079" y="2764324"/>
                </a:lnTo>
                <a:cubicBezTo>
                  <a:pt x="9381082" y="2764324"/>
                  <a:pt x="9291360" y="2819079"/>
                  <a:pt x="9254907" y="2914533"/>
                </a:cubicBezTo>
                <a:lnTo>
                  <a:pt x="9211260" y="3028875"/>
                </a:lnTo>
                <a:cubicBezTo>
                  <a:pt x="9210587" y="3030641"/>
                  <a:pt x="9211883" y="3032535"/>
                  <a:pt x="9213790" y="3032535"/>
                </a:cubicBezTo>
                <a:lnTo>
                  <a:pt x="9478684" y="3032535"/>
                </a:lnTo>
                <a:cubicBezTo>
                  <a:pt x="9589873" y="3032535"/>
                  <a:pt x="9686801" y="2966861"/>
                  <a:pt x="9725618" y="2865230"/>
                </a:cubicBezTo>
                <a:lnTo>
                  <a:pt x="9725835" y="2864646"/>
                </a:lnTo>
                <a:lnTo>
                  <a:pt x="9726076" y="2864061"/>
                </a:lnTo>
                <a:lnTo>
                  <a:pt x="9765719" y="2768060"/>
                </a:lnTo>
                <a:cubicBezTo>
                  <a:pt x="9766456" y="2766281"/>
                  <a:pt x="9765160" y="2764324"/>
                  <a:pt x="9763228" y="2764324"/>
                </a:cubicBezTo>
                <a:close/>
                <a:moveTo>
                  <a:pt x="1717242" y="456066"/>
                </a:moveTo>
                <a:lnTo>
                  <a:pt x="1717242" y="456066"/>
                </a:lnTo>
                <a:cubicBezTo>
                  <a:pt x="1730054" y="456066"/>
                  <a:pt x="1739358" y="469201"/>
                  <a:pt x="1734884" y="480953"/>
                </a:cubicBezTo>
                <a:lnTo>
                  <a:pt x="1677599" y="619633"/>
                </a:lnTo>
                <a:cubicBezTo>
                  <a:pt x="1631918" y="739276"/>
                  <a:pt x="1517984" y="816661"/>
                  <a:pt x="1387513" y="816661"/>
                </a:cubicBezTo>
                <a:lnTo>
                  <a:pt x="1075214" y="816661"/>
                </a:lnTo>
                <a:cubicBezTo>
                  <a:pt x="1064067" y="816661"/>
                  <a:pt x="1055963" y="805230"/>
                  <a:pt x="1059872" y="795007"/>
                </a:cubicBezTo>
                <a:lnTo>
                  <a:pt x="1120593" y="635990"/>
                </a:lnTo>
                <a:cubicBezTo>
                  <a:pt x="1166599" y="515503"/>
                  <a:pt x="1278523" y="456066"/>
                  <a:pt x="1409908" y="456066"/>
                </a:cubicBezTo>
                <a:lnTo>
                  <a:pt x="1717242" y="456066"/>
                </a:lnTo>
                <a:close/>
                <a:moveTo>
                  <a:pt x="1672057" y="502259"/>
                </a:moveTo>
                <a:lnTo>
                  <a:pt x="1409908" y="502259"/>
                </a:lnTo>
                <a:cubicBezTo>
                  <a:pt x="1289911" y="502259"/>
                  <a:pt x="1200192" y="557007"/>
                  <a:pt x="1163743" y="652467"/>
                </a:cubicBezTo>
                <a:lnTo>
                  <a:pt x="1120082" y="766801"/>
                </a:lnTo>
                <a:cubicBezTo>
                  <a:pt x="1119412" y="768573"/>
                  <a:pt x="1120715" y="770470"/>
                  <a:pt x="1122614" y="770470"/>
                </a:cubicBezTo>
                <a:lnTo>
                  <a:pt x="1387513" y="770470"/>
                </a:lnTo>
                <a:cubicBezTo>
                  <a:pt x="1498702" y="770470"/>
                  <a:pt x="1595630" y="704795"/>
                  <a:pt x="1634447" y="603157"/>
                </a:cubicBezTo>
                <a:lnTo>
                  <a:pt x="1634664" y="602576"/>
                </a:lnTo>
                <a:lnTo>
                  <a:pt x="1634905" y="601999"/>
                </a:lnTo>
                <a:lnTo>
                  <a:pt x="1674548" y="505996"/>
                </a:lnTo>
                <a:cubicBezTo>
                  <a:pt x="1675298" y="504215"/>
                  <a:pt x="1673989" y="502260"/>
                  <a:pt x="1672057" y="502260"/>
                </a:cubicBezTo>
                <a:close/>
                <a:moveTo>
                  <a:pt x="3589345" y="0"/>
                </a:moveTo>
                <a:lnTo>
                  <a:pt x="3589345" y="0"/>
                </a:lnTo>
                <a:cubicBezTo>
                  <a:pt x="3602157" y="0"/>
                  <a:pt x="3611461" y="13135"/>
                  <a:pt x="3606987" y="24884"/>
                </a:cubicBezTo>
                <a:lnTo>
                  <a:pt x="3549702" y="163564"/>
                </a:lnTo>
                <a:cubicBezTo>
                  <a:pt x="3504022" y="283209"/>
                  <a:pt x="3390087" y="360594"/>
                  <a:pt x="3259616" y="360594"/>
                </a:cubicBezTo>
                <a:lnTo>
                  <a:pt x="2947313" y="360594"/>
                </a:lnTo>
                <a:cubicBezTo>
                  <a:pt x="2936166" y="360594"/>
                  <a:pt x="2928070" y="349163"/>
                  <a:pt x="2931972" y="338937"/>
                </a:cubicBezTo>
                <a:lnTo>
                  <a:pt x="2992701" y="179924"/>
                </a:lnTo>
                <a:cubicBezTo>
                  <a:pt x="3038700" y="59437"/>
                  <a:pt x="3150613" y="0"/>
                  <a:pt x="3282012" y="0"/>
                </a:cubicBezTo>
                <a:lnTo>
                  <a:pt x="3589345" y="0"/>
                </a:lnTo>
                <a:close/>
                <a:moveTo>
                  <a:pt x="3544160" y="46193"/>
                </a:moveTo>
                <a:lnTo>
                  <a:pt x="3282012" y="46193"/>
                </a:lnTo>
                <a:cubicBezTo>
                  <a:pt x="3162014" y="46193"/>
                  <a:pt x="3072293" y="100941"/>
                  <a:pt x="3035853" y="196401"/>
                </a:cubicBezTo>
                <a:lnTo>
                  <a:pt x="2992180" y="310735"/>
                </a:lnTo>
                <a:cubicBezTo>
                  <a:pt x="2991507" y="312507"/>
                  <a:pt x="2992816" y="314403"/>
                  <a:pt x="2994710" y="314403"/>
                </a:cubicBezTo>
                <a:lnTo>
                  <a:pt x="3259616" y="314403"/>
                </a:lnTo>
                <a:cubicBezTo>
                  <a:pt x="3370806" y="314403"/>
                  <a:pt x="3467746" y="248729"/>
                  <a:pt x="3506551" y="147088"/>
                </a:cubicBezTo>
                <a:lnTo>
                  <a:pt x="3506767" y="146507"/>
                </a:lnTo>
                <a:lnTo>
                  <a:pt x="3507009" y="145933"/>
                </a:lnTo>
                <a:lnTo>
                  <a:pt x="3546652" y="49930"/>
                </a:lnTo>
                <a:cubicBezTo>
                  <a:pt x="3547389" y="48149"/>
                  <a:pt x="3546092" y="46194"/>
                  <a:pt x="3544160" y="46194"/>
                </a:cubicBezTo>
                <a:close/>
                <a:moveTo>
                  <a:pt x="5604897" y="0"/>
                </a:moveTo>
                <a:lnTo>
                  <a:pt x="5604897" y="0"/>
                </a:lnTo>
                <a:cubicBezTo>
                  <a:pt x="5617709" y="0"/>
                  <a:pt x="5627012" y="13135"/>
                  <a:pt x="5622526" y="24884"/>
                </a:cubicBezTo>
                <a:lnTo>
                  <a:pt x="5565253" y="163564"/>
                </a:lnTo>
                <a:cubicBezTo>
                  <a:pt x="5519573" y="283209"/>
                  <a:pt x="5405625" y="360594"/>
                  <a:pt x="5275167" y="360594"/>
                </a:cubicBezTo>
                <a:lnTo>
                  <a:pt x="4962864" y="360594"/>
                </a:lnTo>
                <a:cubicBezTo>
                  <a:pt x="4951717" y="360594"/>
                  <a:pt x="4943608" y="349163"/>
                  <a:pt x="4947523" y="338937"/>
                </a:cubicBezTo>
                <a:lnTo>
                  <a:pt x="5008240" y="179924"/>
                </a:lnTo>
                <a:cubicBezTo>
                  <a:pt x="5054251" y="59437"/>
                  <a:pt x="5166177" y="0"/>
                  <a:pt x="5297550" y="0"/>
                </a:cubicBezTo>
                <a:lnTo>
                  <a:pt x="5604897" y="0"/>
                </a:lnTo>
                <a:close/>
                <a:moveTo>
                  <a:pt x="5559712" y="46193"/>
                </a:moveTo>
                <a:lnTo>
                  <a:pt x="5297550" y="46193"/>
                </a:lnTo>
                <a:cubicBezTo>
                  <a:pt x="5177566" y="46193"/>
                  <a:pt x="5087844" y="100941"/>
                  <a:pt x="5051391" y="196401"/>
                </a:cubicBezTo>
                <a:lnTo>
                  <a:pt x="5007744" y="310735"/>
                </a:lnTo>
                <a:cubicBezTo>
                  <a:pt x="5007058" y="312507"/>
                  <a:pt x="5008367" y="314403"/>
                  <a:pt x="5010261" y="314403"/>
                </a:cubicBezTo>
                <a:lnTo>
                  <a:pt x="5275167" y="314403"/>
                </a:lnTo>
                <a:cubicBezTo>
                  <a:pt x="5386357" y="314403"/>
                  <a:pt x="5483285" y="248729"/>
                  <a:pt x="5522102" y="147088"/>
                </a:cubicBezTo>
                <a:lnTo>
                  <a:pt x="5522318" y="146507"/>
                </a:lnTo>
                <a:lnTo>
                  <a:pt x="5522547" y="145933"/>
                </a:lnTo>
                <a:lnTo>
                  <a:pt x="5562216" y="49930"/>
                </a:lnTo>
                <a:cubicBezTo>
                  <a:pt x="5562940" y="48149"/>
                  <a:pt x="5561631" y="46194"/>
                  <a:pt x="5559712" y="46194"/>
                </a:cubicBezTo>
                <a:close/>
                <a:moveTo>
                  <a:pt x="449147" y="635987"/>
                </a:moveTo>
                <a:lnTo>
                  <a:pt x="388426" y="795005"/>
                </a:lnTo>
                <a:cubicBezTo>
                  <a:pt x="384523" y="805229"/>
                  <a:pt x="392622" y="816662"/>
                  <a:pt x="403774" y="816662"/>
                </a:cubicBezTo>
                <a:lnTo>
                  <a:pt x="716074" y="816662"/>
                </a:lnTo>
                <a:cubicBezTo>
                  <a:pt x="846546" y="816662"/>
                  <a:pt x="960479" y="739277"/>
                  <a:pt x="1006163" y="619632"/>
                </a:cubicBezTo>
                <a:lnTo>
                  <a:pt x="1063439" y="480949"/>
                </a:lnTo>
                <a:cubicBezTo>
                  <a:pt x="1067919" y="469201"/>
                  <a:pt x="1058617" y="456069"/>
                  <a:pt x="1045801" y="456069"/>
                </a:cubicBezTo>
                <a:lnTo>
                  <a:pt x="1045807" y="456069"/>
                </a:lnTo>
                <a:lnTo>
                  <a:pt x="738458" y="456069"/>
                </a:lnTo>
                <a:cubicBezTo>
                  <a:pt x="607074" y="456069"/>
                  <a:pt x="495158" y="515506"/>
                  <a:pt x="449145" y="635988"/>
                </a:cubicBezTo>
                <a:close/>
                <a:moveTo>
                  <a:pt x="5744239" y="456066"/>
                </a:moveTo>
                <a:lnTo>
                  <a:pt x="5744239" y="456066"/>
                </a:lnTo>
                <a:cubicBezTo>
                  <a:pt x="5757051" y="456066"/>
                  <a:pt x="5766355" y="469201"/>
                  <a:pt x="5761868" y="480953"/>
                </a:cubicBezTo>
                <a:lnTo>
                  <a:pt x="5704596" y="619633"/>
                </a:lnTo>
                <a:cubicBezTo>
                  <a:pt x="5658915" y="739276"/>
                  <a:pt x="5544980" y="816661"/>
                  <a:pt x="5414510" y="816661"/>
                </a:cubicBezTo>
                <a:lnTo>
                  <a:pt x="5102207" y="816661"/>
                </a:lnTo>
                <a:cubicBezTo>
                  <a:pt x="5091060" y="816661"/>
                  <a:pt x="5082951" y="805230"/>
                  <a:pt x="5086865" y="795007"/>
                </a:cubicBezTo>
                <a:lnTo>
                  <a:pt x="5147582" y="635990"/>
                </a:lnTo>
                <a:cubicBezTo>
                  <a:pt x="5193593" y="515503"/>
                  <a:pt x="5305520" y="456066"/>
                  <a:pt x="5436893" y="456066"/>
                </a:cubicBezTo>
                <a:lnTo>
                  <a:pt x="5744239" y="456066"/>
                </a:lnTo>
                <a:close/>
                <a:moveTo>
                  <a:pt x="5699054" y="502259"/>
                </a:moveTo>
                <a:lnTo>
                  <a:pt x="5436893" y="502259"/>
                </a:lnTo>
                <a:cubicBezTo>
                  <a:pt x="5316908" y="502259"/>
                  <a:pt x="5227186" y="557007"/>
                  <a:pt x="5190734" y="652467"/>
                </a:cubicBezTo>
                <a:lnTo>
                  <a:pt x="5147086" y="766801"/>
                </a:lnTo>
                <a:cubicBezTo>
                  <a:pt x="5146400" y="768573"/>
                  <a:pt x="5147709" y="770470"/>
                  <a:pt x="5149603" y="770470"/>
                </a:cubicBezTo>
                <a:lnTo>
                  <a:pt x="5414510" y="770470"/>
                </a:lnTo>
                <a:cubicBezTo>
                  <a:pt x="5525699" y="770470"/>
                  <a:pt x="5622627" y="704795"/>
                  <a:pt x="5661445" y="603157"/>
                </a:cubicBezTo>
                <a:lnTo>
                  <a:pt x="5661661" y="602576"/>
                </a:lnTo>
                <a:lnTo>
                  <a:pt x="5661889" y="601999"/>
                </a:lnTo>
                <a:lnTo>
                  <a:pt x="5701545" y="505996"/>
                </a:lnTo>
                <a:cubicBezTo>
                  <a:pt x="5702282" y="504215"/>
                  <a:pt x="5700973" y="502260"/>
                  <a:pt x="5699054" y="502260"/>
                </a:cubicBezTo>
                <a:close/>
                <a:moveTo>
                  <a:pt x="7615096" y="0"/>
                </a:moveTo>
                <a:lnTo>
                  <a:pt x="7615096" y="0"/>
                </a:lnTo>
                <a:cubicBezTo>
                  <a:pt x="7627908" y="0"/>
                  <a:pt x="7637212" y="13135"/>
                  <a:pt x="7632726" y="24884"/>
                </a:cubicBezTo>
                <a:lnTo>
                  <a:pt x="7575454" y="163564"/>
                </a:lnTo>
                <a:cubicBezTo>
                  <a:pt x="7529773" y="283209"/>
                  <a:pt x="7415838" y="360594"/>
                  <a:pt x="7285368" y="360594"/>
                </a:cubicBezTo>
                <a:lnTo>
                  <a:pt x="6973064" y="360594"/>
                </a:lnTo>
                <a:cubicBezTo>
                  <a:pt x="6961918" y="360594"/>
                  <a:pt x="6953821" y="349163"/>
                  <a:pt x="6957723" y="338937"/>
                </a:cubicBezTo>
                <a:lnTo>
                  <a:pt x="7018440" y="179924"/>
                </a:lnTo>
                <a:cubicBezTo>
                  <a:pt x="7064451" y="59437"/>
                  <a:pt x="7176378" y="0"/>
                  <a:pt x="7307763" y="0"/>
                </a:cubicBezTo>
                <a:lnTo>
                  <a:pt x="7615096" y="0"/>
                </a:lnTo>
                <a:close/>
                <a:moveTo>
                  <a:pt x="7569912" y="46193"/>
                </a:moveTo>
                <a:lnTo>
                  <a:pt x="7307763" y="46193"/>
                </a:lnTo>
                <a:cubicBezTo>
                  <a:pt x="7187766" y="46193"/>
                  <a:pt x="7098044" y="100941"/>
                  <a:pt x="7061591" y="196401"/>
                </a:cubicBezTo>
                <a:lnTo>
                  <a:pt x="7017944" y="310735"/>
                </a:lnTo>
                <a:cubicBezTo>
                  <a:pt x="7017271" y="312507"/>
                  <a:pt x="7018567" y="314403"/>
                  <a:pt x="7020474" y="314403"/>
                </a:cubicBezTo>
                <a:lnTo>
                  <a:pt x="7285368" y="314403"/>
                </a:lnTo>
                <a:cubicBezTo>
                  <a:pt x="7396557" y="314403"/>
                  <a:pt x="7493485" y="248729"/>
                  <a:pt x="7532302" y="147088"/>
                </a:cubicBezTo>
                <a:lnTo>
                  <a:pt x="7532518" y="146507"/>
                </a:lnTo>
                <a:lnTo>
                  <a:pt x="7532760" y="145933"/>
                </a:lnTo>
                <a:lnTo>
                  <a:pt x="7572416" y="49930"/>
                </a:lnTo>
                <a:cubicBezTo>
                  <a:pt x="7573153" y="48149"/>
                  <a:pt x="7571831" y="46194"/>
                  <a:pt x="7569912" y="46194"/>
                </a:cubicBezTo>
                <a:close/>
                <a:moveTo>
                  <a:pt x="131" y="461646"/>
                </a:moveTo>
                <a:lnTo>
                  <a:pt x="125" y="816661"/>
                </a:lnTo>
                <a:lnTo>
                  <a:pt x="44641" y="816661"/>
                </a:lnTo>
                <a:cubicBezTo>
                  <a:pt x="175106" y="816661"/>
                  <a:pt x="289046" y="739276"/>
                  <a:pt x="334724" y="619630"/>
                </a:cubicBezTo>
                <a:lnTo>
                  <a:pt x="392000" y="480948"/>
                </a:lnTo>
                <a:cubicBezTo>
                  <a:pt x="396487" y="469200"/>
                  <a:pt x="387184" y="456067"/>
                  <a:pt x="374369" y="456067"/>
                </a:cubicBezTo>
                <a:lnTo>
                  <a:pt x="67026" y="456067"/>
                </a:lnTo>
                <a:cubicBezTo>
                  <a:pt x="44032" y="456067"/>
                  <a:pt x="21684" y="457998"/>
                  <a:pt x="130" y="461647"/>
                </a:cubicBezTo>
                <a:close/>
                <a:moveTo>
                  <a:pt x="601168" y="1085721"/>
                </a:moveTo>
                <a:lnTo>
                  <a:pt x="540447" y="1244739"/>
                </a:lnTo>
                <a:cubicBezTo>
                  <a:pt x="536544" y="1254963"/>
                  <a:pt x="544643" y="1266393"/>
                  <a:pt x="555794" y="1266393"/>
                </a:cubicBezTo>
                <a:lnTo>
                  <a:pt x="868095" y="1266393"/>
                </a:lnTo>
                <a:cubicBezTo>
                  <a:pt x="998567" y="1266393"/>
                  <a:pt x="1112500" y="1189008"/>
                  <a:pt x="1158183" y="1069363"/>
                </a:cubicBezTo>
                <a:lnTo>
                  <a:pt x="1215460" y="930682"/>
                </a:lnTo>
                <a:cubicBezTo>
                  <a:pt x="1219940" y="918932"/>
                  <a:pt x="1210637" y="905797"/>
                  <a:pt x="1197822" y="905797"/>
                </a:cubicBezTo>
                <a:lnTo>
                  <a:pt x="1197828" y="905797"/>
                </a:lnTo>
                <a:cubicBezTo>
                  <a:pt x="1197828" y="905797"/>
                  <a:pt x="890479" y="905799"/>
                  <a:pt x="890479" y="905799"/>
                </a:cubicBezTo>
                <a:cubicBezTo>
                  <a:pt x="759095" y="905799"/>
                  <a:pt x="647179" y="965236"/>
                  <a:pt x="601166" y="1085720"/>
                </a:cubicBezTo>
                <a:close/>
                <a:moveTo>
                  <a:pt x="3728688" y="456066"/>
                </a:moveTo>
                <a:lnTo>
                  <a:pt x="3728688" y="456066"/>
                </a:lnTo>
                <a:cubicBezTo>
                  <a:pt x="3741499" y="456066"/>
                  <a:pt x="3750804" y="469201"/>
                  <a:pt x="3746329" y="480953"/>
                </a:cubicBezTo>
                <a:lnTo>
                  <a:pt x="3689044" y="619633"/>
                </a:lnTo>
                <a:cubicBezTo>
                  <a:pt x="3643364" y="739276"/>
                  <a:pt x="3529429" y="816661"/>
                  <a:pt x="3398959" y="816661"/>
                </a:cubicBezTo>
                <a:lnTo>
                  <a:pt x="3086656" y="816661"/>
                </a:lnTo>
                <a:cubicBezTo>
                  <a:pt x="3075509" y="816661"/>
                  <a:pt x="3067412" y="805230"/>
                  <a:pt x="3071314" y="795007"/>
                </a:cubicBezTo>
                <a:lnTo>
                  <a:pt x="3132044" y="635990"/>
                </a:lnTo>
                <a:cubicBezTo>
                  <a:pt x="3178042" y="515503"/>
                  <a:pt x="3289968" y="456066"/>
                  <a:pt x="3421354" y="456066"/>
                </a:cubicBezTo>
                <a:lnTo>
                  <a:pt x="3728688" y="456066"/>
                </a:lnTo>
                <a:close/>
                <a:moveTo>
                  <a:pt x="3683503" y="502259"/>
                </a:moveTo>
                <a:lnTo>
                  <a:pt x="3421354" y="502259"/>
                </a:lnTo>
                <a:cubicBezTo>
                  <a:pt x="3301357" y="502259"/>
                  <a:pt x="3211635" y="557007"/>
                  <a:pt x="3175195" y="652467"/>
                </a:cubicBezTo>
                <a:lnTo>
                  <a:pt x="3131523" y="766801"/>
                </a:lnTo>
                <a:cubicBezTo>
                  <a:pt x="3130862" y="768573"/>
                  <a:pt x="3132158" y="770470"/>
                  <a:pt x="3134065" y="770470"/>
                </a:cubicBezTo>
                <a:lnTo>
                  <a:pt x="3398959" y="770470"/>
                </a:lnTo>
                <a:cubicBezTo>
                  <a:pt x="3510148" y="770470"/>
                  <a:pt x="3607076" y="704795"/>
                  <a:pt x="3645893" y="603157"/>
                </a:cubicBezTo>
                <a:lnTo>
                  <a:pt x="3646109" y="602576"/>
                </a:lnTo>
                <a:lnTo>
                  <a:pt x="3646351" y="601999"/>
                </a:lnTo>
                <a:lnTo>
                  <a:pt x="3685994" y="505996"/>
                </a:lnTo>
                <a:cubicBezTo>
                  <a:pt x="3686731" y="504215"/>
                  <a:pt x="3685422" y="502260"/>
                  <a:pt x="3683503" y="502260"/>
                </a:cubicBezTo>
                <a:close/>
                <a:moveTo>
                  <a:pt x="208012" y="905800"/>
                </a:moveTo>
                <a:cubicBezTo>
                  <a:pt x="127953" y="905800"/>
                  <a:pt x="55216" y="928002"/>
                  <a:pt x="118" y="972512"/>
                </a:cubicBezTo>
                <a:lnTo>
                  <a:pt x="118" y="1037019"/>
                </a:lnTo>
                <a:cubicBezTo>
                  <a:pt x="46417" y="982289"/>
                  <a:pt x="118829" y="951993"/>
                  <a:pt x="208012" y="951993"/>
                </a:cubicBezTo>
                <a:lnTo>
                  <a:pt x="470167" y="951993"/>
                </a:lnTo>
                <a:cubicBezTo>
                  <a:pt x="472091" y="951993"/>
                  <a:pt x="473400" y="953948"/>
                  <a:pt x="472668" y="955728"/>
                </a:cubicBezTo>
                <a:lnTo>
                  <a:pt x="433011" y="1051731"/>
                </a:lnTo>
                <a:lnTo>
                  <a:pt x="432775" y="1052307"/>
                </a:lnTo>
                <a:lnTo>
                  <a:pt x="432557" y="1052889"/>
                </a:lnTo>
                <a:cubicBezTo>
                  <a:pt x="393744" y="1154528"/>
                  <a:pt x="296816" y="1220203"/>
                  <a:pt x="185620" y="1220203"/>
                </a:cubicBezTo>
                <a:lnTo>
                  <a:pt x="118" y="1220203"/>
                </a:lnTo>
                <a:lnTo>
                  <a:pt x="118" y="1266395"/>
                </a:lnTo>
                <a:lnTo>
                  <a:pt x="185620" y="1266395"/>
                </a:lnTo>
                <a:cubicBezTo>
                  <a:pt x="316092" y="1266395"/>
                  <a:pt x="430025" y="1189010"/>
                  <a:pt x="475709" y="1069367"/>
                </a:cubicBezTo>
                <a:lnTo>
                  <a:pt x="532985" y="930684"/>
                </a:lnTo>
                <a:cubicBezTo>
                  <a:pt x="537465" y="918936"/>
                  <a:pt x="528162" y="905800"/>
                  <a:pt x="515353" y="905800"/>
                </a:cubicBezTo>
                <a:lnTo>
                  <a:pt x="208011" y="905800"/>
                </a:lnTo>
                <a:close/>
                <a:moveTo>
                  <a:pt x="9770409" y="456066"/>
                </a:moveTo>
                <a:lnTo>
                  <a:pt x="9770409" y="456066"/>
                </a:lnTo>
                <a:cubicBezTo>
                  <a:pt x="9783221" y="456066"/>
                  <a:pt x="9792525" y="469201"/>
                  <a:pt x="9788038" y="480953"/>
                </a:cubicBezTo>
                <a:lnTo>
                  <a:pt x="9730766" y="619633"/>
                </a:lnTo>
                <a:cubicBezTo>
                  <a:pt x="9685086" y="739276"/>
                  <a:pt x="9571151" y="816661"/>
                  <a:pt x="9440681" y="816661"/>
                </a:cubicBezTo>
                <a:lnTo>
                  <a:pt x="9128377" y="816661"/>
                </a:lnTo>
                <a:cubicBezTo>
                  <a:pt x="9117231" y="816661"/>
                  <a:pt x="9109121" y="805230"/>
                  <a:pt x="9113036" y="795007"/>
                </a:cubicBezTo>
                <a:lnTo>
                  <a:pt x="9173752" y="635990"/>
                </a:lnTo>
                <a:cubicBezTo>
                  <a:pt x="9219763" y="515503"/>
                  <a:pt x="9331690" y="456066"/>
                  <a:pt x="9463076" y="456066"/>
                </a:cubicBezTo>
                <a:lnTo>
                  <a:pt x="9770409" y="456066"/>
                </a:lnTo>
                <a:close/>
                <a:moveTo>
                  <a:pt x="9725224" y="502259"/>
                </a:moveTo>
                <a:lnTo>
                  <a:pt x="9463076" y="502259"/>
                </a:lnTo>
                <a:cubicBezTo>
                  <a:pt x="9343079" y="502259"/>
                  <a:pt x="9253357" y="557007"/>
                  <a:pt x="9216916" y="652467"/>
                </a:cubicBezTo>
                <a:lnTo>
                  <a:pt x="9173257" y="766801"/>
                </a:lnTo>
                <a:cubicBezTo>
                  <a:pt x="9172571" y="768573"/>
                  <a:pt x="9173880" y="770470"/>
                  <a:pt x="9175773" y="770470"/>
                </a:cubicBezTo>
                <a:lnTo>
                  <a:pt x="9440681" y="770470"/>
                </a:lnTo>
                <a:cubicBezTo>
                  <a:pt x="9551870" y="770470"/>
                  <a:pt x="9648798" y="704795"/>
                  <a:pt x="9687615" y="603157"/>
                </a:cubicBezTo>
                <a:lnTo>
                  <a:pt x="9687830" y="602576"/>
                </a:lnTo>
                <a:lnTo>
                  <a:pt x="9688073" y="601999"/>
                </a:lnTo>
                <a:lnTo>
                  <a:pt x="9727728" y="505996"/>
                </a:lnTo>
                <a:cubicBezTo>
                  <a:pt x="9728453" y="504215"/>
                  <a:pt x="9727143" y="502260"/>
                  <a:pt x="9725224" y="502260"/>
                </a:cubicBezTo>
                <a:close/>
                <a:moveTo>
                  <a:pt x="9631054" y="0"/>
                </a:moveTo>
                <a:lnTo>
                  <a:pt x="9631054" y="0"/>
                </a:lnTo>
                <a:cubicBezTo>
                  <a:pt x="9643866" y="0"/>
                  <a:pt x="9653170" y="13135"/>
                  <a:pt x="9648683" y="24884"/>
                </a:cubicBezTo>
                <a:lnTo>
                  <a:pt x="9591411" y="163564"/>
                </a:lnTo>
                <a:cubicBezTo>
                  <a:pt x="9545730" y="283209"/>
                  <a:pt x="9431783" y="360594"/>
                  <a:pt x="9301325" y="360594"/>
                </a:cubicBezTo>
                <a:lnTo>
                  <a:pt x="8989022" y="360594"/>
                </a:lnTo>
                <a:cubicBezTo>
                  <a:pt x="8977875" y="360594"/>
                  <a:pt x="8969779" y="349163"/>
                  <a:pt x="8973681" y="338937"/>
                </a:cubicBezTo>
                <a:lnTo>
                  <a:pt x="9034398" y="179924"/>
                </a:lnTo>
                <a:cubicBezTo>
                  <a:pt x="9080409" y="59437"/>
                  <a:pt x="9192335" y="0"/>
                  <a:pt x="9323721" y="0"/>
                </a:cubicBezTo>
                <a:lnTo>
                  <a:pt x="9631054" y="0"/>
                </a:lnTo>
                <a:close/>
                <a:moveTo>
                  <a:pt x="9585869" y="46193"/>
                </a:moveTo>
                <a:lnTo>
                  <a:pt x="9323721" y="46193"/>
                </a:lnTo>
                <a:cubicBezTo>
                  <a:pt x="9203724" y="46193"/>
                  <a:pt x="9114002" y="100941"/>
                  <a:pt x="9077549" y="196401"/>
                </a:cubicBezTo>
                <a:lnTo>
                  <a:pt x="9033889" y="310735"/>
                </a:lnTo>
                <a:cubicBezTo>
                  <a:pt x="9033228" y="312507"/>
                  <a:pt x="9034525" y="314403"/>
                  <a:pt x="9036418" y="314403"/>
                </a:cubicBezTo>
                <a:lnTo>
                  <a:pt x="9301325" y="314403"/>
                </a:lnTo>
                <a:cubicBezTo>
                  <a:pt x="9412515" y="314403"/>
                  <a:pt x="9509443" y="248729"/>
                  <a:pt x="9548260" y="147088"/>
                </a:cubicBezTo>
                <a:lnTo>
                  <a:pt x="9548476" y="146507"/>
                </a:lnTo>
                <a:lnTo>
                  <a:pt x="9548718" y="145933"/>
                </a:lnTo>
                <a:lnTo>
                  <a:pt x="9588360" y="49930"/>
                </a:lnTo>
                <a:cubicBezTo>
                  <a:pt x="9589098" y="48149"/>
                  <a:pt x="9587789" y="46194"/>
                  <a:pt x="9585869" y="46194"/>
                </a:cubicBezTo>
                <a:close/>
                <a:moveTo>
                  <a:pt x="8333911" y="5446946"/>
                </a:moveTo>
                <a:cubicBezTo>
                  <a:pt x="8202526" y="5446946"/>
                  <a:pt x="8090599" y="5506379"/>
                  <a:pt x="8044601" y="5626872"/>
                </a:cubicBezTo>
                <a:lnTo>
                  <a:pt x="7983884" y="5785890"/>
                </a:lnTo>
                <a:cubicBezTo>
                  <a:pt x="7979970" y="5796109"/>
                  <a:pt x="7988079" y="5807548"/>
                  <a:pt x="7999226" y="5807548"/>
                </a:cubicBezTo>
                <a:lnTo>
                  <a:pt x="8311516" y="5807548"/>
                </a:lnTo>
                <a:cubicBezTo>
                  <a:pt x="8441986" y="5807548"/>
                  <a:pt x="8555920" y="5730155"/>
                  <a:pt x="8601614" y="5610514"/>
                </a:cubicBezTo>
                <a:lnTo>
                  <a:pt x="8658886" y="5471833"/>
                </a:lnTo>
                <a:cubicBezTo>
                  <a:pt x="8663373" y="5460088"/>
                  <a:pt x="8654056" y="5446946"/>
                  <a:pt x="8641258" y="5446946"/>
                </a:cubicBezTo>
                <a:lnTo>
                  <a:pt x="8641258" y="5446946"/>
                </a:lnTo>
                <a:cubicBezTo>
                  <a:pt x="8641258" y="5446946"/>
                  <a:pt x="8333911" y="5446946"/>
                  <a:pt x="8333911" y="5446946"/>
                </a:cubicBezTo>
                <a:close/>
                <a:moveTo>
                  <a:pt x="6588961" y="3174203"/>
                </a:moveTo>
                <a:lnTo>
                  <a:pt x="6588961" y="3174203"/>
                </a:lnTo>
                <a:cubicBezTo>
                  <a:pt x="6601773" y="3174203"/>
                  <a:pt x="6611065" y="3187333"/>
                  <a:pt x="6606590" y="3199077"/>
                </a:cubicBezTo>
                <a:lnTo>
                  <a:pt x="6549305" y="3337759"/>
                </a:lnTo>
                <a:cubicBezTo>
                  <a:pt x="6503625" y="3457413"/>
                  <a:pt x="6389690" y="3534793"/>
                  <a:pt x="6259232" y="3534793"/>
                </a:cubicBezTo>
                <a:lnTo>
                  <a:pt x="5946916" y="3534793"/>
                </a:lnTo>
                <a:cubicBezTo>
                  <a:pt x="5935769" y="3534793"/>
                  <a:pt x="5927673" y="3523366"/>
                  <a:pt x="5931575" y="3513135"/>
                </a:cubicBezTo>
                <a:lnTo>
                  <a:pt x="5992304" y="3354117"/>
                </a:lnTo>
                <a:cubicBezTo>
                  <a:pt x="6038303" y="3233636"/>
                  <a:pt x="6150229" y="3174203"/>
                  <a:pt x="6281615" y="3174203"/>
                </a:cubicBezTo>
                <a:lnTo>
                  <a:pt x="6588961" y="3174203"/>
                </a:lnTo>
                <a:close/>
                <a:moveTo>
                  <a:pt x="6543763" y="3220392"/>
                </a:moveTo>
                <a:lnTo>
                  <a:pt x="6281615" y="3220392"/>
                </a:lnTo>
                <a:cubicBezTo>
                  <a:pt x="6161618" y="3220392"/>
                  <a:pt x="6071896" y="3275135"/>
                  <a:pt x="6035456" y="3370602"/>
                </a:cubicBezTo>
                <a:lnTo>
                  <a:pt x="5991796" y="3484931"/>
                </a:lnTo>
                <a:cubicBezTo>
                  <a:pt x="5991123" y="3486710"/>
                  <a:pt x="5992432" y="3488604"/>
                  <a:pt x="5994326" y="3488604"/>
                </a:cubicBezTo>
                <a:lnTo>
                  <a:pt x="6259232" y="3488604"/>
                </a:lnTo>
                <a:cubicBezTo>
                  <a:pt x="6370409" y="3488604"/>
                  <a:pt x="6467337" y="3422930"/>
                  <a:pt x="6506154" y="3321286"/>
                </a:cubicBezTo>
                <a:lnTo>
                  <a:pt x="6506370" y="3320714"/>
                </a:lnTo>
                <a:lnTo>
                  <a:pt x="6506612" y="3320130"/>
                </a:lnTo>
                <a:lnTo>
                  <a:pt x="6546268" y="3224129"/>
                </a:lnTo>
                <a:cubicBezTo>
                  <a:pt x="6546992" y="3222350"/>
                  <a:pt x="6545696" y="3220392"/>
                  <a:pt x="6543763" y="3220392"/>
                </a:cubicBezTo>
                <a:close/>
                <a:moveTo>
                  <a:pt x="3264027" y="3534793"/>
                </a:moveTo>
                <a:lnTo>
                  <a:pt x="3576330" y="3534793"/>
                </a:lnTo>
                <a:cubicBezTo>
                  <a:pt x="3706788" y="3534793"/>
                  <a:pt x="3820735" y="3457413"/>
                  <a:pt x="3866416" y="3337759"/>
                </a:cubicBezTo>
                <a:lnTo>
                  <a:pt x="3923688" y="3199090"/>
                </a:lnTo>
                <a:cubicBezTo>
                  <a:pt x="3928175" y="3187333"/>
                  <a:pt x="3918871" y="3174203"/>
                  <a:pt x="3906059" y="3174203"/>
                </a:cubicBezTo>
                <a:lnTo>
                  <a:pt x="3598713" y="3174203"/>
                </a:lnTo>
                <a:cubicBezTo>
                  <a:pt x="3467327" y="3174203"/>
                  <a:pt x="3355401" y="3233636"/>
                  <a:pt x="3309402" y="3354117"/>
                </a:cubicBezTo>
                <a:lnTo>
                  <a:pt x="3248686" y="3513135"/>
                </a:lnTo>
                <a:cubicBezTo>
                  <a:pt x="3244771" y="3523366"/>
                  <a:pt x="3252880" y="3534793"/>
                  <a:pt x="3264027" y="3534793"/>
                </a:cubicBezTo>
                <a:close/>
                <a:moveTo>
                  <a:pt x="4073389" y="3962874"/>
                </a:moveTo>
                <a:lnTo>
                  <a:pt x="4134119" y="3803856"/>
                </a:lnTo>
                <a:cubicBezTo>
                  <a:pt x="4180117" y="3683375"/>
                  <a:pt x="4292043" y="3623929"/>
                  <a:pt x="4423429" y="3623929"/>
                </a:cubicBezTo>
                <a:lnTo>
                  <a:pt x="4730775" y="3623929"/>
                </a:lnTo>
                <a:cubicBezTo>
                  <a:pt x="4743575" y="3623929"/>
                  <a:pt x="4752879" y="3637072"/>
                  <a:pt x="4748404" y="3648816"/>
                </a:cubicBezTo>
                <a:lnTo>
                  <a:pt x="4691120" y="3787498"/>
                </a:lnTo>
                <a:cubicBezTo>
                  <a:pt x="4645439" y="3907139"/>
                  <a:pt x="4531504" y="3984532"/>
                  <a:pt x="4401034" y="3984532"/>
                </a:cubicBezTo>
                <a:lnTo>
                  <a:pt x="4088743" y="3984532"/>
                </a:lnTo>
                <a:cubicBezTo>
                  <a:pt x="4077584" y="3984532"/>
                  <a:pt x="4069487" y="3973105"/>
                  <a:pt x="4073402" y="3962874"/>
                </a:cubicBezTo>
                <a:close/>
                <a:moveTo>
                  <a:pt x="4136140" y="3938342"/>
                </a:moveTo>
                <a:lnTo>
                  <a:pt x="4401034" y="3938342"/>
                </a:lnTo>
                <a:cubicBezTo>
                  <a:pt x="4512236" y="3938342"/>
                  <a:pt x="4609164" y="3872669"/>
                  <a:pt x="4647968" y="3771025"/>
                </a:cubicBezTo>
                <a:lnTo>
                  <a:pt x="4648197" y="3770440"/>
                </a:lnTo>
                <a:lnTo>
                  <a:pt x="4648426" y="3769869"/>
                </a:lnTo>
                <a:lnTo>
                  <a:pt x="4688082" y="3673868"/>
                </a:lnTo>
                <a:cubicBezTo>
                  <a:pt x="4688819" y="3672089"/>
                  <a:pt x="4687510" y="3670131"/>
                  <a:pt x="4685591" y="3670131"/>
                </a:cubicBezTo>
                <a:lnTo>
                  <a:pt x="4423429" y="3670131"/>
                </a:lnTo>
                <a:cubicBezTo>
                  <a:pt x="4303445" y="3670131"/>
                  <a:pt x="4213723" y="3724874"/>
                  <a:pt x="4177270" y="3820341"/>
                </a:cubicBezTo>
                <a:lnTo>
                  <a:pt x="4133610" y="3934669"/>
                </a:lnTo>
                <a:cubicBezTo>
                  <a:pt x="4132937" y="3936436"/>
                  <a:pt x="4134233" y="3938342"/>
                  <a:pt x="4136127" y="3938342"/>
                </a:cubicBezTo>
                <a:close/>
                <a:moveTo>
                  <a:pt x="3921362" y="3513135"/>
                </a:moveTo>
                <a:lnTo>
                  <a:pt x="3982079" y="3354117"/>
                </a:lnTo>
                <a:cubicBezTo>
                  <a:pt x="4028090" y="3233636"/>
                  <a:pt x="4140016" y="3174203"/>
                  <a:pt x="4271402" y="3174203"/>
                </a:cubicBezTo>
                <a:lnTo>
                  <a:pt x="4578736" y="3174203"/>
                </a:lnTo>
                <a:lnTo>
                  <a:pt x="4578736" y="3174203"/>
                </a:lnTo>
                <a:cubicBezTo>
                  <a:pt x="4591547" y="3174203"/>
                  <a:pt x="4600852" y="3187333"/>
                  <a:pt x="4596365" y="3199077"/>
                </a:cubicBezTo>
                <a:lnTo>
                  <a:pt x="4539092" y="3337759"/>
                </a:lnTo>
                <a:cubicBezTo>
                  <a:pt x="4493412" y="3457400"/>
                  <a:pt x="4379477" y="3534793"/>
                  <a:pt x="4249007" y="3534793"/>
                </a:cubicBezTo>
                <a:lnTo>
                  <a:pt x="3936703" y="3534793"/>
                </a:lnTo>
                <a:cubicBezTo>
                  <a:pt x="3925557" y="3534793"/>
                  <a:pt x="3917447" y="3523366"/>
                  <a:pt x="3921362" y="3513135"/>
                </a:cubicBezTo>
                <a:close/>
                <a:moveTo>
                  <a:pt x="3984113" y="3488604"/>
                </a:moveTo>
                <a:lnTo>
                  <a:pt x="4249007" y="3488604"/>
                </a:lnTo>
                <a:cubicBezTo>
                  <a:pt x="4360196" y="3488604"/>
                  <a:pt x="4457124" y="3422930"/>
                  <a:pt x="4495941" y="3321286"/>
                </a:cubicBezTo>
                <a:lnTo>
                  <a:pt x="4496157" y="3320701"/>
                </a:lnTo>
                <a:lnTo>
                  <a:pt x="4496399" y="3320130"/>
                </a:lnTo>
                <a:lnTo>
                  <a:pt x="4536055" y="3224129"/>
                </a:lnTo>
                <a:cubicBezTo>
                  <a:pt x="4536779" y="3222350"/>
                  <a:pt x="4535470" y="3220392"/>
                  <a:pt x="4533551" y="3220392"/>
                </a:cubicBezTo>
                <a:lnTo>
                  <a:pt x="4271402" y="3220392"/>
                </a:lnTo>
                <a:cubicBezTo>
                  <a:pt x="4151405" y="3220392"/>
                  <a:pt x="4061683" y="3275135"/>
                  <a:pt x="4025230" y="3370602"/>
                </a:cubicBezTo>
                <a:lnTo>
                  <a:pt x="3981583" y="3484931"/>
                </a:lnTo>
                <a:cubicBezTo>
                  <a:pt x="3980897" y="3486710"/>
                  <a:pt x="3982206" y="3488604"/>
                  <a:pt x="3984100" y="3488604"/>
                </a:cubicBezTo>
                <a:close/>
                <a:moveTo>
                  <a:pt x="4438135" y="2718135"/>
                </a:moveTo>
                <a:lnTo>
                  <a:pt x="4130789" y="2718135"/>
                </a:lnTo>
                <a:cubicBezTo>
                  <a:pt x="3999403" y="2718135"/>
                  <a:pt x="3887477" y="2777568"/>
                  <a:pt x="3841478" y="2898061"/>
                </a:cubicBezTo>
                <a:lnTo>
                  <a:pt x="3780749" y="3057078"/>
                </a:lnTo>
                <a:cubicBezTo>
                  <a:pt x="3776847" y="3067298"/>
                  <a:pt x="3784956" y="3078724"/>
                  <a:pt x="3796090" y="3078724"/>
                </a:cubicBezTo>
                <a:lnTo>
                  <a:pt x="4108393" y="3078724"/>
                </a:lnTo>
                <a:cubicBezTo>
                  <a:pt x="4238864" y="3078724"/>
                  <a:pt x="4352798" y="3001344"/>
                  <a:pt x="4398492" y="2881703"/>
                </a:cubicBezTo>
                <a:lnTo>
                  <a:pt x="4455764" y="2743021"/>
                </a:lnTo>
                <a:cubicBezTo>
                  <a:pt x="4460238" y="2731264"/>
                  <a:pt x="4450934" y="2718135"/>
                  <a:pt x="4438135" y="2718135"/>
                </a:cubicBezTo>
                <a:close/>
                <a:moveTo>
                  <a:pt x="5110824" y="2718135"/>
                </a:moveTo>
                <a:lnTo>
                  <a:pt x="4803478" y="2718135"/>
                </a:lnTo>
                <a:cubicBezTo>
                  <a:pt x="4672092" y="2718135"/>
                  <a:pt x="4560166" y="2777568"/>
                  <a:pt x="4514168" y="2898061"/>
                </a:cubicBezTo>
                <a:lnTo>
                  <a:pt x="4453438" y="3057078"/>
                </a:lnTo>
                <a:cubicBezTo>
                  <a:pt x="4449536" y="3067298"/>
                  <a:pt x="4457633" y="3078724"/>
                  <a:pt x="4468779" y="3078724"/>
                </a:cubicBezTo>
                <a:lnTo>
                  <a:pt x="4781083" y="3078724"/>
                </a:lnTo>
                <a:cubicBezTo>
                  <a:pt x="4911553" y="3078724"/>
                  <a:pt x="5025488" y="3001344"/>
                  <a:pt x="5071168" y="2881703"/>
                </a:cubicBezTo>
                <a:lnTo>
                  <a:pt x="5128453" y="2743021"/>
                </a:lnTo>
                <a:cubicBezTo>
                  <a:pt x="5132928" y="2731264"/>
                  <a:pt x="5123623" y="2718135"/>
                  <a:pt x="5110811" y="2718135"/>
                </a:cubicBezTo>
                <a:close/>
                <a:moveTo>
                  <a:pt x="5279565" y="3534793"/>
                </a:moveTo>
                <a:lnTo>
                  <a:pt x="5591881" y="3534793"/>
                </a:lnTo>
                <a:cubicBezTo>
                  <a:pt x="5722339" y="3534793"/>
                  <a:pt x="5836274" y="3457413"/>
                  <a:pt x="5881954" y="3337759"/>
                </a:cubicBezTo>
                <a:lnTo>
                  <a:pt x="5939239" y="3199090"/>
                </a:lnTo>
                <a:cubicBezTo>
                  <a:pt x="5943713" y="3187333"/>
                  <a:pt x="5934422" y="3174203"/>
                  <a:pt x="5921610" y="3174203"/>
                </a:cubicBezTo>
                <a:lnTo>
                  <a:pt x="5614264" y="3174203"/>
                </a:lnTo>
                <a:cubicBezTo>
                  <a:pt x="5482878" y="3174203"/>
                  <a:pt x="5370952" y="3233636"/>
                  <a:pt x="5324954" y="3354117"/>
                </a:cubicBezTo>
                <a:lnTo>
                  <a:pt x="5264224" y="3513135"/>
                </a:lnTo>
                <a:cubicBezTo>
                  <a:pt x="5260322" y="3523366"/>
                  <a:pt x="5268431" y="3534793"/>
                  <a:pt x="5279565" y="3534793"/>
                </a:cubicBezTo>
                <a:close/>
                <a:moveTo>
                  <a:pt x="5250167" y="3174203"/>
                </a:moveTo>
                <a:lnTo>
                  <a:pt x="4942833" y="3174203"/>
                </a:lnTo>
                <a:cubicBezTo>
                  <a:pt x="4811448" y="3174203"/>
                  <a:pt x="4699521" y="3233636"/>
                  <a:pt x="4653523" y="3354117"/>
                </a:cubicBezTo>
                <a:lnTo>
                  <a:pt x="4592793" y="3513135"/>
                </a:lnTo>
                <a:cubicBezTo>
                  <a:pt x="4588891" y="3523366"/>
                  <a:pt x="4596987" y="3534793"/>
                  <a:pt x="4608135" y="3534793"/>
                </a:cubicBezTo>
                <a:lnTo>
                  <a:pt x="4920438" y="3534793"/>
                </a:lnTo>
                <a:cubicBezTo>
                  <a:pt x="5050908" y="3534793"/>
                  <a:pt x="5164843" y="3457413"/>
                  <a:pt x="5210523" y="3337759"/>
                </a:cubicBezTo>
                <a:lnTo>
                  <a:pt x="5267796" y="3199077"/>
                </a:lnTo>
                <a:cubicBezTo>
                  <a:pt x="5272282" y="3187333"/>
                  <a:pt x="5262979" y="3174203"/>
                  <a:pt x="5250167" y="3174203"/>
                </a:cubicBezTo>
                <a:close/>
                <a:moveTo>
                  <a:pt x="5782243" y="2718135"/>
                </a:moveTo>
                <a:lnTo>
                  <a:pt x="5782243" y="2718135"/>
                </a:lnTo>
                <a:cubicBezTo>
                  <a:pt x="5795054" y="2718135"/>
                  <a:pt x="5804358" y="2731264"/>
                  <a:pt x="5799872" y="2743021"/>
                </a:cubicBezTo>
                <a:lnTo>
                  <a:pt x="5742599" y="2881703"/>
                </a:lnTo>
                <a:cubicBezTo>
                  <a:pt x="5696919" y="3001344"/>
                  <a:pt x="5582971" y="3078724"/>
                  <a:pt x="5452513" y="3078724"/>
                </a:cubicBezTo>
                <a:lnTo>
                  <a:pt x="5140210" y="3078724"/>
                </a:lnTo>
                <a:cubicBezTo>
                  <a:pt x="5129063" y="3078724"/>
                  <a:pt x="5120967" y="3067298"/>
                  <a:pt x="5124869" y="3057078"/>
                </a:cubicBezTo>
                <a:lnTo>
                  <a:pt x="5185586" y="2898061"/>
                </a:lnTo>
                <a:cubicBezTo>
                  <a:pt x="5231597" y="2777568"/>
                  <a:pt x="5343523" y="2718135"/>
                  <a:pt x="5474909" y="2718135"/>
                </a:cubicBezTo>
                <a:lnTo>
                  <a:pt x="5782243" y="2718135"/>
                </a:lnTo>
                <a:close/>
                <a:moveTo>
                  <a:pt x="5737057" y="2764324"/>
                </a:moveTo>
                <a:lnTo>
                  <a:pt x="5474896" y="2764324"/>
                </a:lnTo>
                <a:cubicBezTo>
                  <a:pt x="5354912" y="2764324"/>
                  <a:pt x="5265190" y="2819079"/>
                  <a:pt x="5228737" y="2914533"/>
                </a:cubicBezTo>
                <a:lnTo>
                  <a:pt x="5185090" y="3028875"/>
                </a:lnTo>
                <a:cubicBezTo>
                  <a:pt x="5184404" y="3030641"/>
                  <a:pt x="5185713" y="3032535"/>
                  <a:pt x="5187607" y="3032535"/>
                </a:cubicBezTo>
                <a:lnTo>
                  <a:pt x="5452513" y="3032535"/>
                </a:lnTo>
                <a:cubicBezTo>
                  <a:pt x="5563703" y="3032535"/>
                  <a:pt x="5660631" y="2966861"/>
                  <a:pt x="5699448" y="2865230"/>
                </a:cubicBezTo>
                <a:lnTo>
                  <a:pt x="5699664" y="2864646"/>
                </a:lnTo>
                <a:lnTo>
                  <a:pt x="5699906" y="2864061"/>
                </a:lnTo>
                <a:lnTo>
                  <a:pt x="5739549" y="2768060"/>
                </a:lnTo>
                <a:cubicBezTo>
                  <a:pt x="5740286" y="2766281"/>
                  <a:pt x="5738977" y="2764324"/>
                  <a:pt x="5737057" y="2764324"/>
                </a:cubicBezTo>
                <a:close/>
                <a:moveTo>
                  <a:pt x="5579552" y="2268396"/>
                </a:moveTo>
                <a:lnTo>
                  <a:pt x="5579552" y="2268396"/>
                </a:lnTo>
                <a:cubicBezTo>
                  <a:pt x="5579552" y="2268396"/>
                  <a:pt x="5272206" y="2268396"/>
                  <a:pt x="5272206" y="2268396"/>
                </a:cubicBezTo>
                <a:cubicBezTo>
                  <a:pt x="5140821" y="2268396"/>
                  <a:pt x="5028907" y="2327842"/>
                  <a:pt x="4982896" y="2448322"/>
                </a:cubicBezTo>
                <a:lnTo>
                  <a:pt x="4922179" y="2607339"/>
                </a:lnTo>
                <a:cubicBezTo>
                  <a:pt x="4918277" y="2617559"/>
                  <a:pt x="4926373" y="2628998"/>
                  <a:pt x="4937520" y="2628998"/>
                </a:cubicBezTo>
                <a:lnTo>
                  <a:pt x="5249823" y="2628998"/>
                </a:lnTo>
                <a:cubicBezTo>
                  <a:pt x="5380294" y="2628998"/>
                  <a:pt x="5494229" y="2551605"/>
                  <a:pt x="5539909" y="2431964"/>
                </a:cubicBezTo>
                <a:lnTo>
                  <a:pt x="5597182" y="2293282"/>
                </a:lnTo>
                <a:cubicBezTo>
                  <a:pt x="5601668" y="2281538"/>
                  <a:pt x="5592364" y="2268396"/>
                  <a:pt x="5579552" y="2268396"/>
                </a:cubicBezTo>
                <a:close/>
                <a:moveTo>
                  <a:pt x="4235432" y="2268396"/>
                </a:moveTo>
                <a:lnTo>
                  <a:pt x="4235432" y="2268396"/>
                </a:lnTo>
                <a:cubicBezTo>
                  <a:pt x="4235432" y="2268396"/>
                  <a:pt x="3928098" y="2268396"/>
                  <a:pt x="3928098" y="2268396"/>
                </a:cubicBezTo>
                <a:cubicBezTo>
                  <a:pt x="3796713" y="2268396"/>
                  <a:pt x="3684787" y="2327842"/>
                  <a:pt x="3638788" y="2448322"/>
                </a:cubicBezTo>
                <a:lnTo>
                  <a:pt x="3578059" y="2607339"/>
                </a:lnTo>
                <a:cubicBezTo>
                  <a:pt x="3574157" y="2617559"/>
                  <a:pt x="3582253" y="2628998"/>
                  <a:pt x="3593400" y="2628998"/>
                </a:cubicBezTo>
                <a:lnTo>
                  <a:pt x="3905716" y="2628998"/>
                </a:lnTo>
                <a:cubicBezTo>
                  <a:pt x="4036174" y="2628998"/>
                  <a:pt x="4150108" y="2551605"/>
                  <a:pt x="4195789" y="2431964"/>
                </a:cubicBezTo>
                <a:lnTo>
                  <a:pt x="4253074" y="2293282"/>
                </a:lnTo>
                <a:cubicBezTo>
                  <a:pt x="4257548" y="2281538"/>
                  <a:pt x="4248244" y="2268396"/>
                  <a:pt x="4235432" y="2268396"/>
                </a:cubicBezTo>
                <a:close/>
                <a:moveTo>
                  <a:pt x="6631045" y="1362601"/>
                </a:moveTo>
                <a:lnTo>
                  <a:pt x="6323699" y="1362601"/>
                </a:lnTo>
                <a:cubicBezTo>
                  <a:pt x="6192313" y="1362601"/>
                  <a:pt x="6080399" y="1422034"/>
                  <a:pt x="6034388" y="1542527"/>
                </a:cubicBezTo>
                <a:lnTo>
                  <a:pt x="5973672" y="1701545"/>
                </a:lnTo>
                <a:cubicBezTo>
                  <a:pt x="5969757" y="1711764"/>
                  <a:pt x="5977866" y="1723190"/>
                  <a:pt x="5989013" y="1723190"/>
                </a:cubicBezTo>
                <a:lnTo>
                  <a:pt x="6301316" y="1723190"/>
                </a:lnTo>
                <a:cubicBezTo>
                  <a:pt x="6431787" y="1723190"/>
                  <a:pt x="6545721" y="1645810"/>
                  <a:pt x="6591402" y="1526169"/>
                </a:cubicBezTo>
                <a:lnTo>
                  <a:pt x="6648674" y="1387487"/>
                </a:lnTo>
                <a:cubicBezTo>
                  <a:pt x="6653160" y="1375730"/>
                  <a:pt x="6643856" y="1362601"/>
                  <a:pt x="6631045" y="1362601"/>
                </a:cubicBezTo>
                <a:close/>
                <a:moveTo>
                  <a:pt x="5431592" y="3984532"/>
                </a:moveTo>
                <a:lnTo>
                  <a:pt x="5743896" y="3984532"/>
                </a:lnTo>
                <a:cubicBezTo>
                  <a:pt x="5874353" y="3984532"/>
                  <a:pt x="5988301" y="3907139"/>
                  <a:pt x="6033982" y="3787498"/>
                </a:cubicBezTo>
                <a:lnTo>
                  <a:pt x="6091254" y="3648816"/>
                </a:lnTo>
                <a:cubicBezTo>
                  <a:pt x="6095740" y="3637072"/>
                  <a:pt x="6086436" y="3623929"/>
                  <a:pt x="6073625" y="3623929"/>
                </a:cubicBezTo>
                <a:lnTo>
                  <a:pt x="5766278" y="3623929"/>
                </a:lnTo>
                <a:cubicBezTo>
                  <a:pt x="5634893" y="3623929"/>
                  <a:pt x="5522979" y="3683375"/>
                  <a:pt x="5476968" y="3803856"/>
                </a:cubicBezTo>
                <a:lnTo>
                  <a:pt x="5416251" y="3962874"/>
                </a:lnTo>
                <a:cubicBezTo>
                  <a:pt x="5412337" y="3973092"/>
                  <a:pt x="5420446" y="3984532"/>
                  <a:pt x="5431592" y="3984532"/>
                </a:cubicBezTo>
                <a:close/>
                <a:moveTo>
                  <a:pt x="4760162" y="3984532"/>
                </a:moveTo>
                <a:lnTo>
                  <a:pt x="5072465" y="3984532"/>
                </a:lnTo>
                <a:cubicBezTo>
                  <a:pt x="5202935" y="3984532"/>
                  <a:pt x="5316870" y="3907139"/>
                  <a:pt x="5362550" y="3787498"/>
                </a:cubicBezTo>
                <a:lnTo>
                  <a:pt x="5419836" y="3648816"/>
                </a:lnTo>
                <a:cubicBezTo>
                  <a:pt x="5424310" y="3637072"/>
                  <a:pt x="5415006" y="3623929"/>
                  <a:pt x="5402194" y="3623929"/>
                </a:cubicBezTo>
                <a:lnTo>
                  <a:pt x="5094860" y="3623929"/>
                </a:lnTo>
                <a:cubicBezTo>
                  <a:pt x="4963462" y="3623929"/>
                  <a:pt x="4851548" y="3683375"/>
                  <a:pt x="4805550" y="3803856"/>
                </a:cubicBezTo>
                <a:lnTo>
                  <a:pt x="4744820" y="3962874"/>
                </a:lnTo>
                <a:cubicBezTo>
                  <a:pt x="4740918" y="3973092"/>
                  <a:pt x="4749015" y="3984532"/>
                  <a:pt x="4760162" y="3984532"/>
                </a:cubicBezTo>
                <a:close/>
                <a:moveTo>
                  <a:pt x="6453686" y="2718135"/>
                </a:moveTo>
                <a:lnTo>
                  <a:pt x="6146353" y="2718135"/>
                </a:lnTo>
                <a:cubicBezTo>
                  <a:pt x="6014954" y="2718135"/>
                  <a:pt x="5903041" y="2777568"/>
                  <a:pt x="5857030" y="2898061"/>
                </a:cubicBezTo>
                <a:lnTo>
                  <a:pt x="5796313" y="3057078"/>
                </a:lnTo>
                <a:cubicBezTo>
                  <a:pt x="5792398" y="3067298"/>
                  <a:pt x="5800507" y="3078724"/>
                  <a:pt x="5811654" y="3078724"/>
                </a:cubicBezTo>
                <a:lnTo>
                  <a:pt x="6123957" y="3078724"/>
                </a:lnTo>
                <a:cubicBezTo>
                  <a:pt x="6254428" y="3078724"/>
                  <a:pt x="6368362" y="3001344"/>
                  <a:pt x="6414043" y="2881703"/>
                </a:cubicBezTo>
                <a:lnTo>
                  <a:pt x="6471315" y="2743021"/>
                </a:lnTo>
                <a:cubicBezTo>
                  <a:pt x="6475802" y="2731264"/>
                  <a:pt x="6466498" y="2718135"/>
                  <a:pt x="6453686" y="2718135"/>
                </a:cubicBezTo>
                <a:close/>
                <a:moveTo>
                  <a:pt x="21281" y="3623929"/>
                </a:moveTo>
                <a:lnTo>
                  <a:pt x="69" y="3623929"/>
                </a:lnTo>
                <a:lnTo>
                  <a:pt x="62" y="3742885"/>
                </a:lnTo>
                <a:lnTo>
                  <a:pt x="38919" y="3648816"/>
                </a:lnTo>
                <a:cubicBezTo>
                  <a:pt x="43399" y="3637072"/>
                  <a:pt x="34096" y="3623929"/>
                  <a:pt x="21281" y="3623929"/>
                </a:cubicBezTo>
                <a:close/>
                <a:moveTo>
                  <a:pt x="4756094" y="1818670"/>
                </a:moveTo>
                <a:lnTo>
                  <a:pt x="4756094" y="1818670"/>
                </a:lnTo>
                <a:cubicBezTo>
                  <a:pt x="4768906" y="1818670"/>
                  <a:pt x="4778210" y="1831799"/>
                  <a:pt x="4773736" y="1843556"/>
                </a:cubicBezTo>
                <a:lnTo>
                  <a:pt x="4716451" y="1982237"/>
                </a:lnTo>
                <a:cubicBezTo>
                  <a:pt x="4670770" y="2101879"/>
                  <a:pt x="4556836" y="2179259"/>
                  <a:pt x="4426366" y="2179259"/>
                </a:cubicBezTo>
                <a:lnTo>
                  <a:pt x="4114062" y="2179259"/>
                </a:lnTo>
                <a:cubicBezTo>
                  <a:pt x="4102915" y="2179259"/>
                  <a:pt x="4094819" y="2167832"/>
                  <a:pt x="4098721" y="2157601"/>
                </a:cubicBezTo>
                <a:lnTo>
                  <a:pt x="4159438" y="1998583"/>
                </a:lnTo>
                <a:cubicBezTo>
                  <a:pt x="4205449" y="1878103"/>
                  <a:pt x="4317375" y="1818670"/>
                  <a:pt x="4448761" y="1818670"/>
                </a:cubicBezTo>
                <a:lnTo>
                  <a:pt x="4756094" y="1818670"/>
                </a:lnTo>
                <a:close/>
                <a:moveTo>
                  <a:pt x="4710910" y="1864858"/>
                </a:moveTo>
                <a:lnTo>
                  <a:pt x="4448761" y="1864858"/>
                </a:lnTo>
                <a:cubicBezTo>
                  <a:pt x="4328763" y="1864858"/>
                  <a:pt x="4239042" y="1919601"/>
                  <a:pt x="4202602" y="2015068"/>
                </a:cubicBezTo>
                <a:lnTo>
                  <a:pt x="4158942" y="2129397"/>
                </a:lnTo>
                <a:cubicBezTo>
                  <a:pt x="4158268" y="2131176"/>
                  <a:pt x="4159564" y="2133070"/>
                  <a:pt x="4161471" y="2133070"/>
                </a:cubicBezTo>
                <a:lnTo>
                  <a:pt x="4426366" y="2133070"/>
                </a:lnTo>
                <a:cubicBezTo>
                  <a:pt x="4537554" y="2133070"/>
                  <a:pt x="4634483" y="2067396"/>
                  <a:pt x="4673300" y="1965752"/>
                </a:cubicBezTo>
                <a:lnTo>
                  <a:pt x="4673516" y="1965168"/>
                </a:lnTo>
                <a:lnTo>
                  <a:pt x="4673757" y="1964596"/>
                </a:lnTo>
                <a:lnTo>
                  <a:pt x="4713413" y="1868595"/>
                </a:lnTo>
                <a:cubicBezTo>
                  <a:pt x="4714138" y="1866816"/>
                  <a:pt x="4712829" y="1864858"/>
                  <a:pt x="4710910" y="1864858"/>
                </a:cubicBezTo>
                <a:close/>
                <a:moveTo>
                  <a:pt x="3766691" y="2718135"/>
                </a:moveTo>
                <a:lnTo>
                  <a:pt x="3766691" y="2718135"/>
                </a:lnTo>
                <a:cubicBezTo>
                  <a:pt x="3779503" y="2718135"/>
                  <a:pt x="3788807" y="2731264"/>
                  <a:pt x="3784333" y="2743021"/>
                </a:cubicBezTo>
                <a:lnTo>
                  <a:pt x="3727048" y="2881703"/>
                </a:lnTo>
                <a:cubicBezTo>
                  <a:pt x="3681367" y="3001344"/>
                  <a:pt x="3567433" y="3078724"/>
                  <a:pt x="3436962" y="3078724"/>
                </a:cubicBezTo>
                <a:lnTo>
                  <a:pt x="3124659" y="3078724"/>
                </a:lnTo>
                <a:cubicBezTo>
                  <a:pt x="3113512" y="3078724"/>
                  <a:pt x="3105416" y="3067298"/>
                  <a:pt x="3109318" y="3057078"/>
                </a:cubicBezTo>
                <a:lnTo>
                  <a:pt x="3170047" y="2898061"/>
                </a:lnTo>
                <a:cubicBezTo>
                  <a:pt x="3216046" y="2777568"/>
                  <a:pt x="3327959" y="2718135"/>
                  <a:pt x="3459358" y="2718135"/>
                </a:cubicBezTo>
                <a:lnTo>
                  <a:pt x="3766691" y="2718135"/>
                </a:lnTo>
                <a:close/>
                <a:moveTo>
                  <a:pt x="3721506" y="2764324"/>
                </a:moveTo>
                <a:lnTo>
                  <a:pt x="3459358" y="2764324"/>
                </a:lnTo>
                <a:cubicBezTo>
                  <a:pt x="3339361" y="2764324"/>
                  <a:pt x="3249639" y="2819079"/>
                  <a:pt x="3213199" y="2914533"/>
                </a:cubicBezTo>
                <a:lnTo>
                  <a:pt x="3169539" y="3028875"/>
                </a:lnTo>
                <a:cubicBezTo>
                  <a:pt x="3168853" y="3030641"/>
                  <a:pt x="3170162" y="3032535"/>
                  <a:pt x="3172056" y="3032535"/>
                </a:cubicBezTo>
                <a:lnTo>
                  <a:pt x="3436962" y="3032535"/>
                </a:lnTo>
                <a:cubicBezTo>
                  <a:pt x="3548164" y="3032535"/>
                  <a:pt x="3645092" y="2966861"/>
                  <a:pt x="3683897" y="2865230"/>
                </a:cubicBezTo>
                <a:lnTo>
                  <a:pt x="3684113" y="2864646"/>
                </a:lnTo>
                <a:lnTo>
                  <a:pt x="3684354" y="2864061"/>
                </a:lnTo>
                <a:lnTo>
                  <a:pt x="3724010" y="2768060"/>
                </a:lnTo>
                <a:cubicBezTo>
                  <a:pt x="3724735" y="2766281"/>
                  <a:pt x="3723438" y="2764324"/>
                  <a:pt x="3721506" y="2764324"/>
                </a:cubicBezTo>
                <a:close/>
                <a:moveTo>
                  <a:pt x="1044164" y="2881703"/>
                </a:moveTo>
                <a:lnTo>
                  <a:pt x="1101440" y="2743021"/>
                </a:lnTo>
                <a:cubicBezTo>
                  <a:pt x="1105927" y="2731264"/>
                  <a:pt x="1096624" y="2718135"/>
                  <a:pt x="1083808" y="2718135"/>
                </a:cubicBezTo>
                <a:lnTo>
                  <a:pt x="776466" y="2718135"/>
                </a:lnTo>
                <a:cubicBezTo>
                  <a:pt x="645075" y="2718135"/>
                  <a:pt x="533159" y="2777568"/>
                  <a:pt x="487153" y="2898061"/>
                </a:cubicBezTo>
                <a:lnTo>
                  <a:pt x="426432" y="3057078"/>
                </a:lnTo>
                <a:cubicBezTo>
                  <a:pt x="422523" y="3067298"/>
                  <a:pt x="430628" y="3078724"/>
                  <a:pt x="441774" y="3078724"/>
                </a:cubicBezTo>
                <a:lnTo>
                  <a:pt x="754081" y="3078724"/>
                </a:lnTo>
                <a:cubicBezTo>
                  <a:pt x="884546" y="3078724"/>
                  <a:pt x="998479" y="3001344"/>
                  <a:pt x="1044164" y="2881703"/>
                </a:cubicBezTo>
                <a:close/>
                <a:moveTo>
                  <a:pt x="8604906" y="3174203"/>
                </a:moveTo>
                <a:lnTo>
                  <a:pt x="8604906" y="3174203"/>
                </a:lnTo>
                <a:cubicBezTo>
                  <a:pt x="8617718" y="3174203"/>
                  <a:pt x="8627021" y="3187333"/>
                  <a:pt x="8622535" y="3199077"/>
                </a:cubicBezTo>
                <a:lnTo>
                  <a:pt x="8565263" y="3337759"/>
                </a:lnTo>
                <a:cubicBezTo>
                  <a:pt x="8519583" y="3457413"/>
                  <a:pt x="8405647" y="3534793"/>
                  <a:pt x="8275178" y="3534793"/>
                </a:cubicBezTo>
                <a:lnTo>
                  <a:pt x="7962874" y="3534793"/>
                </a:lnTo>
                <a:cubicBezTo>
                  <a:pt x="7951728" y="3534793"/>
                  <a:pt x="7943631" y="3523366"/>
                  <a:pt x="7947533" y="3513135"/>
                </a:cubicBezTo>
                <a:lnTo>
                  <a:pt x="8008250" y="3354117"/>
                </a:lnTo>
                <a:cubicBezTo>
                  <a:pt x="8054261" y="3233636"/>
                  <a:pt x="8166187" y="3174203"/>
                  <a:pt x="8297573" y="3174203"/>
                </a:cubicBezTo>
                <a:lnTo>
                  <a:pt x="8604906" y="3174203"/>
                </a:lnTo>
                <a:close/>
                <a:moveTo>
                  <a:pt x="8559721" y="3220392"/>
                </a:moveTo>
                <a:lnTo>
                  <a:pt x="8297573" y="3220392"/>
                </a:lnTo>
                <a:cubicBezTo>
                  <a:pt x="8177576" y="3220392"/>
                  <a:pt x="8087854" y="3275135"/>
                  <a:pt x="8051401" y="3370602"/>
                </a:cubicBezTo>
                <a:lnTo>
                  <a:pt x="8007754" y="3484931"/>
                </a:lnTo>
                <a:cubicBezTo>
                  <a:pt x="8007080" y="3486710"/>
                  <a:pt x="8008389" y="3488604"/>
                  <a:pt x="8010284" y="3488604"/>
                </a:cubicBezTo>
                <a:lnTo>
                  <a:pt x="8275178" y="3488604"/>
                </a:lnTo>
                <a:cubicBezTo>
                  <a:pt x="8386367" y="3488604"/>
                  <a:pt x="8483294" y="3422930"/>
                  <a:pt x="8522112" y="3321286"/>
                </a:cubicBezTo>
                <a:lnTo>
                  <a:pt x="8522327" y="3320714"/>
                </a:lnTo>
                <a:lnTo>
                  <a:pt x="8522569" y="3320130"/>
                </a:lnTo>
                <a:lnTo>
                  <a:pt x="8562225" y="3224129"/>
                </a:lnTo>
                <a:cubicBezTo>
                  <a:pt x="8562962" y="3222350"/>
                  <a:pt x="8561640" y="3220392"/>
                  <a:pt x="8559721" y="3220392"/>
                </a:cubicBezTo>
                <a:close/>
                <a:moveTo>
                  <a:pt x="512090" y="3337759"/>
                </a:moveTo>
                <a:lnTo>
                  <a:pt x="569366" y="3199077"/>
                </a:lnTo>
                <a:cubicBezTo>
                  <a:pt x="573853" y="3187333"/>
                  <a:pt x="564544" y="3174203"/>
                  <a:pt x="551735" y="3174203"/>
                </a:cubicBezTo>
                <a:lnTo>
                  <a:pt x="551735" y="3174203"/>
                </a:lnTo>
                <a:lnTo>
                  <a:pt x="244392" y="3174203"/>
                </a:lnTo>
                <a:cubicBezTo>
                  <a:pt x="145162" y="3174203"/>
                  <a:pt x="57084" y="3208165"/>
                  <a:pt x="74" y="3276661"/>
                </a:cubicBezTo>
                <a:lnTo>
                  <a:pt x="67" y="3366306"/>
                </a:lnTo>
                <a:cubicBezTo>
                  <a:pt x="37565" y="3273559"/>
                  <a:pt x="126251" y="3220392"/>
                  <a:pt x="244392" y="3220392"/>
                </a:cubicBezTo>
                <a:lnTo>
                  <a:pt x="506547" y="3220392"/>
                </a:lnTo>
                <a:cubicBezTo>
                  <a:pt x="508472" y="3220392"/>
                  <a:pt x="509781" y="3222350"/>
                  <a:pt x="509049" y="3224129"/>
                </a:cubicBezTo>
                <a:lnTo>
                  <a:pt x="469392" y="3320130"/>
                </a:lnTo>
                <a:lnTo>
                  <a:pt x="469155" y="3320714"/>
                </a:lnTo>
                <a:lnTo>
                  <a:pt x="468938" y="3321286"/>
                </a:lnTo>
                <a:cubicBezTo>
                  <a:pt x="430125" y="3422930"/>
                  <a:pt x="333196" y="3488604"/>
                  <a:pt x="222001" y="3488604"/>
                </a:cubicBezTo>
                <a:lnTo>
                  <a:pt x="69" y="3488604"/>
                </a:lnTo>
                <a:lnTo>
                  <a:pt x="69" y="3534793"/>
                </a:lnTo>
                <a:lnTo>
                  <a:pt x="222001" y="3534793"/>
                </a:lnTo>
                <a:cubicBezTo>
                  <a:pt x="352473" y="3534793"/>
                  <a:pt x="466406" y="3457413"/>
                  <a:pt x="512089" y="3337771"/>
                </a:cubicBezTo>
                <a:close/>
                <a:moveTo>
                  <a:pt x="6918334" y="2268396"/>
                </a:moveTo>
                <a:lnTo>
                  <a:pt x="6918334" y="2268396"/>
                </a:lnTo>
                <a:cubicBezTo>
                  <a:pt x="6931146" y="2268396"/>
                  <a:pt x="6940450" y="2281538"/>
                  <a:pt x="6935963" y="2293282"/>
                </a:cubicBezTo>
                <a:lnTo>
                  <a:pt x="6878678" y="2431964"/>
                </a:lnTo>
                <a:cubicBezTo>
                  <a:pt x="6832998" y="2551605"/>
                  <a:pt x="6719063" y="2628998"/>
                  <a:pt x="6588605" y="2628998"/>
                </a:cubicBezTo>
                <a:lnTo>
                  <a:pt x="6276289" y="2628998"/>
                </a:lnTo>
                <a:cubicBezTo>
                  <a:pt x="6265142" y="2628998"/>
                  <a:pt x="6257046" y="2617559"/>
                  <a:pt x="6260948" y="2607339"/>
                </a:cubicBezTo>
                <a:lnTo>
                  <a:pt x="6321677" y="2448322"/>
                </a:lnTo>
                <a:cubicBezTo>
                  <a:pt x="6367676" y="2327842"/>
                  <a:pt x="6479602" y="2268396"/>
                  <a:pt x="6610988" y="2268396"/>
                </a:cubicBezTo>
                <a:lnTo>
                  <a:pt x="6918334" y="2268396"/>
                </a:lnTo>
                <a:close/>
                <a:moveTo>
                  <a:pt x="6873136" y="2314597"/>
                </a:moveTo>
                <a:lnTo>
                  <a:pt x="6610988" y="2314597"/>
                </a:lnTo>
                <a:cubicBezTo>
                  <a:pt x="6491003" y="2314597"/>
                  <a:pt x="6401282" y="2369340"/>
                  <a:pt x="6364829" y="2464794"/>
                </a:cubicBezTo>
                <a:lnTo>
                  <a:pt x="6321169" y="2579136"/>
                </a:lnTo>
                <a:cubicBezTo>
                  <a:pt x="6320496" y="2580902"/>
                  <a:pt x="6321805" y="2582809"/>
                  <a:pt x="6323699" y="2582809"/>
                </a:cubicBezTo>
                <a:lnTo>
                  <a:pt x="6588605" y="2582809"/>
                </a:lnTo>
                <a:cubicBezTo>
                  <a:pt x="6699782" y="2582809"/>
                  <a:pt x="6796723" y="2517135"/>
                  <a:pt x="6835527" y="2415491"/>
                </a:cubicBezTo>
                <a:lnTo>
                  <a:pt x="6835756" y="2414907"/>
                </a:lnTo>
                <a:lnTo>
                  <a:pt x="6835985" y="2414335"/>
                </a:lnTo>
                <a:lnTo>
                  <a:pt x="6875641" y="2318334"/>
                </a:lnTo>
                <a:cubicBezTo>
                  <a:pt x="6876378" y="2316555"/>
                  <a:pt x="6875069" y="2314597"/>
                  <a:pt x="6873136" y="2314597"/>
                </a:cubicBezTo>
                <a:close/>
                <a:moveTo>
                  <a:pt x="6766307" y="1818670"/>
                </a:moveTo>
                <a:lnTo>
                  <a:pt x="6766307" y="1818670"/>
                </a:lnTo>
                <a:cubicBezTo>
                  <a:pt x="6779106" y="1818670"/>
                  <a:pt x="6788411" y="1831799"/>
                  <a:pt x="6783936" y="1843556"/>
                </a:cubicBezTo>
                <a:lnTo>
                  <a:pt x="6726664" y="1982237"/>
                </a:lnTo>
                <a:cubicBezTo>
                  <a:pt x="6680971" y="2101879"/>
                  <a:pt x="6567036" y="2179259"/>
                  <a:pt x="6436578" y="2179259"/>
                </a:cubicBezTo>
                <a:lnTo>
                  <a:pt x="6124262" y="2179259"/>
                </a:lnTo>
                <a:cubicBezTo>
                  <a:pt x="6113115" y="2179259"/>
                  <a:pt x="6105019" y="2167832"/>
                  <a:pt x="6108921" y="2157601"/>
                </a:cubicBezTo>
                <a:lnTo>
                  <a:pt x="6169650" y="1998583"/>
                </a:lnTo>
                <a:cubicBezTo>
                  <a:pt x="6215649" y="1878103"/>
                  <a:pt x="6327575" y="1818670"/>
                  <a:pt x="6458961" y="1818670"/>
                </a:cubicBezTo>
                <a:lnTo>
                  <a:pt x="6766307" y="1818670"/>
                </a:lnTo>
                <a:close/>
                <a:moveTo>
                  <a:pt x="6721109" y="1864858"/>
                </a:moveTo>
                <a:lnTo>
                  <a:pt x="6458961" y="1864858"/>
                </a:lnTo>
                <a:cubicBezTo>
                  <a:pt x="6338964" y="1864858"/>
                  <a:pt x="6249242" y="1919601"/>
                  <a:pt x="6212802" y="2015068"/>
                </a:cubicBezTo>
                <a:lnTo>
                  <a:pt x="6169142" y="2129397"/>
                </a:lnTo>
                <a:cubicBezTo>
                  <a:pt x="6168468" y="2131176"/>
                  <a:pt x="6169765" y="2133070"/>
                  <a:pt x="6171671" y="2133070"/>
                </a:cubicBezTo>
                <a:lnTo>
                  <a:pt x="6436578" y="2133070"/>
                </a:lnTo>
                <a:cubicBezTo>
                  <a:pt x="6547767" y="2133070"/>
                  <a:pt x="6644696" y="2067396"/>
                  <a:pt x="6683500" y="1965752"/>
                </a:cubicBezTo>
                <a:lnTo>
                  <a:pt x="6683716" y="1965168"/>
                </a:lnTo>
                <a:lnTo>
                  <a:pt x="6683958" y="1964596"/>
                </a:lnTo>
                <a:lnTo>
                  <a:pt x="6723613" y="1868595"/>
                </a:lnTo>
                <a:cubicBezTo>
                  <a:pt x="6724350" y="1866816"/>
                  <a:pt x="6723042" y="1864858"/>
                  <a:pt x="6721109" y="1864858"/>
                </a:cubicBezTo>
                <a:close/>
                <a:moveTo>
                  <a:pt x="4908121" y="2268396"/>
                </a:moveTo>
                <a:lnTo>
                  <a:pt x="4908121" y="2268396"/>
                </a:lnTo>
                <a:cubicBezTo>
                  <a:pt x="4920933" y="2268396"/>
                  <a:pt x="4930237" y="2281538"/>
                  <a:pt x="4925750" y="2293282"/>
                </a:cubicBezTo>
                <a:lnTo>
                  <a:pt x="4868478" y="2431964"/>
                </a:lnTo>
                <a:cubicBezTo>
                  <a:pt x="4822785" y="2551605"/>
                  <a:pt x="4708850" y="2628998"/>
                  <a:pt x="4578380" y="2628998"/>
                </a:cubicBezTo>
                <a:lnTo>
                  <a:pt x="4266089" y="2628998"/>
                </a:lnTo>
                <a:cubicBezTo>
                  <a:pt x="4254930" y="2628998"/>
                  <a:pt x="4246833" y="2617559"/>
                  <a:pt x="4250735" y="2607339"/>
                </a:cubicBezTo>
                <a:lnTo>
                  <a:pt x="4311465" y="2448322"/>
                </a:lnTo>
                <a:cubicBezTo>
                  <a:pt x="4357476" y="2327842"/>
                  <a:pt x="4469389" y="2268396"/>
                  <a:pt x="4600775" y="2268396"/>
                </a:cubicBezTo>
                <a:lnTo>
                  <a:pt x="4908121" y="2268396"/>
                </a:lnTo>
                <a:close/>
                <a:moveTo>
                  <a:pt x="4862937" y="2314597"/>
                </a:moveTo>
                <a:lnTo>
                  <a:pt x="4600775" y="2314597"/>
                </a:lnTo>
                <a:cubicBezTo>
                  <a:pt x="4480791" y="2314597"/>
                  <a:pt x="4391069" y="2369340"/>
                  <a:pt x="4354616" y="2464794"/>
                </a:cubicBezTo>
                <a:lnTo>
                  <a:pt x="4310956" y="2579136"/>
                </a:lnTo>
                <a:cubicBezTo>
                  <a:pt x="4310283" y="2580902"/>
                  <a:pt x="4311592" y="2582809"/>
                  <a:pt x="4313486" y="2582809"/>
                </a:cubicBezTo>
                <a:lnTo>
                  <a:pt x="4578380" y="2582809"/>
                </a:lnTo>
                <a:cubicBezTo>
                  <a:pt x="4689582" y="2582809"/>
                  <a:pt x="4786510" y="2517135"/>
                  <a:pt x="4825314" y="2415491"/>
                </a:cubicBezTo>
                <a:lnTo>
                  <a:pt x="4825543" y="2414907"/>
                </a:lnTo>
                <a:lnTo>
                  <a:pt x="4825772" y="2414335"/>
                </a:lnTo>
                <a:lnTo>
                  <a:pt x="4865428" y="2318334"/>
                </a:lnTo>
                <a:cubicBezTo>
                  <a:pt x="4866165" y="2316555"/>
                  <a:pt x="4864856" y="2314597"/>
                  <a:pt x="4862924" y="2314597"/>
                </a:cubicBezTo>
                <a:close/>
                <a:moveTo>
                  <a:pt x="2426677" y="2718135"/>
                </a:moveTo>
                <a:lnTo>
                  <a:pt x="2119330" y="2718135"/>
                </a:lnTo>
                <a:cubicBezTo>
                  <a:pt x="1987945" y="2718135"/>
                  <a:pt x="1876031" y="2777568"/>
                  <a:pt x="1830020" y="2898061"/>
                </a:cubicBezTo>
                <a:lnTo>
                  <a:pt x="1769303" y="3057078"/>
                </a:lnTo>
                <a:cubicBezTo>
                  <a:pt x="1765388" y="3067298"/>
                  <a:pt x="1773497" y="3078724"/>
                  <a:pt x="1784644" y="3078724"/>
                </a:cubicBezTo>
                <a:lnTo>
                  <a:pt x="2096948" y="3078724"/>
                </a:lnTo>
                <a:cubicBezTo>
                  <a:pt x="2227418" y="3078724"/>
                  <a:pt x="2341353" y="3001344"/>
                  <a:pt x="2387033" y="2881703"/>
                </a:cubicBezTo>
                <a:lnTo>
                  <a:pt x="2444306" y="2743021"/>
                </a:lnTo>
                <a:cubicBezTo>
                  <a:pt x="2448792" y="2731264"/>
                  <a:pt x="2439488" y="2718135"/>
                  <a:pt x="2426677" y="2718135"/>
                </a:cubicBezTo>
                <a:close/>
                <a:moveTo>
                  <a:pt x="7792456" y="2718135"/>
                </a:moveTo>
                <a:lnTo>
                  <a:pt x="7792456" y="2718135"/>
                </a:lnTo>
                <a:cubicBezTo>
                  <a:pt x="7805267" y="2718135"/>
                  <a:pt x="7814584" y="2731264"/>
                  <a:pt x="7810097" y="2743021"/>
                </a:cubicBezTo>
                <a:lnTo>
                  <a:pt x="7752812" y="2881703"/>
                </a:lnTo>
                <a:cubicBezTo>
                  <a:pt x="7707132" y="3001344"/>
                  <a:pt x="7593197" y="3078724"/>
                  <a:pt x="7462726" y="3078724"/>
                </a:cubicBezTo>
                <a:lnTo>
                  <a:pt x="7150423" y="3078724"/>
                </a:lnTo>
                <a:cubicBezTo>
                  <a:pt x="7139276" y="3078724"/>
                  <a:pt x="7131180" y="3067298"/>
                  <a:pt x="7135082" y="3057078"/>
                </a:cubicBezTo>
                <a:lnTo>
                  <a:pt x="7195811" y="2898061"/>
                </a:lnTo>
                <a:cubicBezTo>
                  <a:pt x="7241810" y="2777568"/>
                  <a:pt x="7353736" y="2718135"/>
                  <a:pt x="7485122" y="2718135"/>
                </a:cubicBezTo>
                <a:lnTo>
                  <a:pt x="7792468" y="2718135"/>
                </a:lnTo>
                <a:close/>
                <a:moveTo>
                  <a:pt x="7747271" y="2764324"/>
                </a:moveTo>
                <a:lnTo>
                  <a:pt x="7485122" y="2764324"/>
                </a:lnTo>
                <a:cubicBezTo>
                  <a:pt x="7365124" y="2764324"/>
                  <a:pt x="7275403" y="2819079"/>
                  <a:pt x="7238963" y="2914533"/>
                </a:cubicBezTo>
                <a:lnTo>
                  <a:pt x="7195303" y="3028875"/>
                </a:lnTo>
                <a:cubicBezTo>
                  <a:pt x="7194629" y="3030641"/>
                  <a:pt x="7195939" y="3032535"/>
                  <a:pt x="7197832" y="3032535"/>
                </a:cubicBezTo>
                <a:lnTo>
                  <a:pt x="7462726" y="3032535"/>
                </a:lnTo>
                <a:cubicBezTo>
                  <a:pt x="7573915" y="3032535"/>
                  <a:pt x="7670857" y="2966861"/>
                  <a:pt x="7709661" y="2865230"/>
                </a:cubicBezTo>
                <a:lnTo>
                  <a:pt x="7709877" y="2864646"/>
                </a:lnTo>
                <a:lnTo>
                  <a:pt x="7710118" y="2864061"/>
                </a:lnTo>
                <a:lnTo>
                  <a:pt x="7749774" y="2768060"/>
                </a:lnTo>
                <a:cubicBezTo>
                  <a:pt x="7750511" y="2766281"/>
                  <a:pt x="7749202" y="2764324"/>
                  <a:pt x="7747271" y="2764324"/>
                </a:cubicBezTo>
                <a:close/>
                <a:moveTo>
                  <a:pt x="3564001" y="2268396"/>
                </a:moveTo>
                <a:lnTo>
                  <a:pt x="3564001" y="2268396"/>
                </a:lnTo>
                <a:cubicBezTo>
                  <a:pt x="3564001" y="2268396"/>
                  <a:pt x="3256668" y="2268396"/>
                  <a:pt x="3256668" y="2268396"/>
                </a:cubicBezTo>
                <a:cubicBezTo>
                  <a:pt x="3125282" y="2268396"/>
                  <a:pt x="3013356" y="2327842"/>
                  <a:pt x="2967345" y="2448322"/>
                </a:cubicBezTo>
                <a:lnTo>
                  <a:pt x="2906628" y="2607339"/>
                </a:lnTo>
                <a:cubicBezTo>
                  <a:pt x="2902713" y="2617559"/>
                  <a:pt x="2910822" y="2628998"/>
                  <a:pt x="2921969" y="2628998"/>
                </a:cubicBezTo>
                <a:lnTo>
                  <a:pt x="3234272" y="2628998"/>
                </a:lnTo>
                <a:cubicBezTo>
                  <a:pt x="3364743" y="2628998"/>
                  <a:pt x="3478677" y="2551605"/>
                  <a:pt x="3524358" y="2431964"/>
                </a:cubicBezTo>
                <a:lnTo>
                  <a:pt x="3581630" y="2293282"/>
                </a:lnTo>
                <a:cubicBezTo>
                  <a:pt x="3586117" y="2281538"/>
                  <a:pt x="3576813" y="2268396"/>
                  <a:pt x="3564001" y="2268396"/>
                </a:cubicBezTo>
                <a:close/>
                <a:moveTo>
                  <a:pt x="7335154" y="3354129"/>
                </a:moveTo>
                <a:lnTo>
                  <a:pt x="7274437" y="3513147"/>
                </a:lnTo>
                <a:cubicBezTo>
                  <a:pt x="7270522" y="3523366"/>
                  <a:pt x="7278631" y="3534793"/>
                  <a:pt x="7289778" y="3534793"/>
                </a:cubicBezTo>
                <a:lnTo>
                  <a:pt x="7602081" y="3534793"/>
                </a:lnTo>
                <a:cubicBezTo>
                  <a:pt x="7732552" y="3534793"/>
                  <a:pt x="7846486" y="3457413"/>
                  <a:pt x="7892167" y="3337759"/>
                </a:cubicBezTo>
                <a:lnTo>
                  <a:pt x="7949439" y="3199090"/>
                </a:lnTo>
                <a:cubicBezTo>
                  <a:pt x="7953926" y="3187333"/>
                  <a:pt x="7944622" y="3174203"/>
                  <a:pt x="7931810" y="3174203"/>
                </a:cubicBezTo>
                <a:lnTo>
                  <a:pt x="7624477" y="3174203"/>
                </a:lnTo>
                <a:cubicBezTo>
                  <a:pt x="7493091" y="3174203"/>
                  <a:pt x="7381165" y="3233636"/>
                  <a:pt x="7335154" y="3354117"/>
                </a:cubicBezTo>
                <a:close/>
                <a:moveTo>
                  <a:pt x="2453228" y="3078724"/>
                </a:moveTo>
                <a:lnTo>
                  <a:pt x="2765531" y="3078724"/>
                </a:lnTo>
                <a:cubicBezTo>
                  <a:pt x="2896002" y="3078724"/>
                  <a:pt x="3009936" y="3001344"/>
                  <a:pt x="3055630" y="2881703"/>
                </a:cubicBezTo>
                <a:lnTo>
                  <a:pt x="3112902" y="2743009"/>
                </a:lnTo>
                <a:cubicBezTo>
                  <a:pt x="3117389" y="2731264"/>
                  <a:pt x="3108085" y="2718135"/>
                  <a:pt x="3095273" y="2718135"/>
                </a:cubicBezTo>
                <a:lnTo>
                  <a:pt x="2787927" y="2718135"/>
                </a:lnTo>
                <a:cubicBezTo>
                  <a:pt x="2656541" y="2718135"/>
                  <a:pt x="2544615" y="2777568"/>
                  <a:pt x="2498616" y="2898061"/>
                </a:cubicBezTo>
                <a:lnTo>
                  <a:pt x="2437887" y="3057066"/>
                </a:lnTo>
                <a:cubicBezTo>
                  <a:pt x="2433985" y="3067298"/>
                  <a:pt x="2442081" y="3078724"/>
                  <a:pt x="2453228" y="3078724"/>
                </a:cubicBezTo>
                <a:close/>
                <a:moveTo>
                  <a:pt x="184335" y="4249896"/>
                </a:moveTo>
                <a:lnTo>
                  <a:pt x="241611" y="4111215"/>
                </a:lnTo>
                <a:cubicBezTo>
                  <a:pt x="246098" y="4099470"/>
                  <a:pt x="236796" y="4086341"/>
                  <a:pt x="223980" y="4086341"/>
                </a:cubicBezTo>
                <a:lnTo>
                  <a:pt x="56" y="4086341"/>
                </a:lnTo>
                <a:lnTo>
                  <a:pt x="50" y="4428843"/>
                </a:lnTo>
                <a:cubicBezTo>
                  <a:pt x="83796" y="4399419"/>
                  <a:pt x="151617" y="4335601"/>
                  <a:pt x="184335" y="4249896"/>
                </a:cubicBezTo>
                <a:close/>
                <a:moveTo>
                  <a:pt x="10618843" y="2628998"/>
                </a:moveTo>
                <a:lnTo>
                  <a:pt x="10306552" y="2628998"/>
                </a:lnTo>
                <a:cubicBezTo>
                  <a:pt x="10295405" y="2628998"/>
                  <a:pt x="10287296" y="2617559"/>
                  <a:pt x="10291211" y="2607339"/>
                </a:cubicBezTo>
                <a:lnTo>
                  <a:pt x="10351928" y="2448322"/>
                </a:lnTo>
                <a:cubicBezTo>
                  <a:pt x="10397939" y="2327842"/>
                  <a:pt x="10509852" y="2268396"/>
                  <a:pt x="10641239" y="2268396"/>
                </a:cubicBezTo>
                <a:lnTo>
                  <a:pt x="10948584" y="2268396"/>
                </a:lnTo>
                <a:cubicBezTo>
                  <a:pt x="10961396" y="2268396"/>
                  <a:pt x="10970700" y="2281538"/>
                  <a:pt x="10966214" y="2293282"/>
                </a:cubicBezTo>
                <a:lnTo>
                  <a:pt x="10908942" y="2431964"/>
                </a:lnTo>
                <a:cubicBezTo>
                  <a:pt x="10863260" y="2551605"/>
                  <a:pt x="10749326" y="2628998"/>
                  <a:pt x="10618855" y="2628998"/>
                </a:cubicBezTo>
                <a:close/>
                <a:moveTo>
                  <a:pt x="10865790" y="2415491"/>
                </a:moveTo>
                <a:lnTo>
                  <a:pt x="10866006" y="2414907"/>
                </a:lnTo>
                <a:lnTo>
                  <a:pt x="10866235" y="2414335"/>
                </a:lnTo>
                <a:lnTo>
                  <a:pt x="10905904" y="2318321"/>
                </a:lnTo>
                <a:cubicBezTo>
                  <a:pt x="10906628" y="2316542"/>
                  <a:pt x="10905319" y="2314585"/>
                  <a:pt x="10903400" y="2314585"/>
                </a:cubicBezTo>
                <a:lnTo>
                  <a:pt x="10641239" y="2314585"/>
                </a:lnTo>
                <a:cubicBezTo>
                  <a:pt x="10521254" y="2314585"/>
                  <a:pt x="10431532" y="2369340"/>
                  <a:pt x="10395079" y="2464794"/>
                </a:cubicBezTo>
                <a:lnTo>
                  <a:pt x="10351432" y="2579136"/>
                </a:lnTo>
                <a:cubicBezTo>
                  <a:pt x="10350746" y="2580902"/>
                  <a:pt x="10352055" y="2582796"/>
                  <a:pt x="10353949" y="2582796"/>
                </a:cubicBezTo>
                <a:lnTo>
                  <a:pt x="10618843" y="2582796"/>
                </a:lnTo>
                <a:cubicBezTo>
                  <a:pt x="10730045" y="2582796"/>
                  <a:pt x="10826973" y="2517135"/>
                  <a:pt x="10865790" y="2415491"/>
                </a:cubicBezTo>
                <a:close/>
                <a:moveTo>
                  <a:pt x="10285377" y="3534793"/>
                </a:moveTo>
                <a:lnTo>
                  <a:pt x="9973074" y="3534793"/>
                </a:lnTo>
                <a:cubicBezTo>
                  <a:pt x="9961927" y="3534793"/>
                  <a:pt x="9953831" y="3523366"/>
                  <a:pt x="9957733" y="3513135"/>
                </a:cubicBezTo>
                <a:lnTo>
                  <a:pt x="10018462" y="3354117"/>
                </a:lnTo>
                <a:cubicBezTo>
                  <a:pt x="10064460" y="3233636"/>
                  <a:pt x="10176387" y="3174203"/>
                  <a:pt x="10307773" y="3174203"/>
                </a:cubicBezTo>
                <a:lnTo>
                  <a:pt x="10615119" y="3174203"/>
                </a:lnTo>
                <a:lnTo>
                  <a:pt x="10615119" y="3174203"/>
                </a:lnTo>
                <a:cubicBezTo>
                  <a:pt x="10627918" y="3174203"/>
                  <a:pt x="10637235" y="3187333"/>
                  <a:pt x="10632748" y="3199077"/>
                </a:cubicBezTo>
                <a:lnTo>
                  <a:pt x="10575476" y="3337759"/>
                </a:lnTo>
                <a:cubicBezTo>
                  <a:pt x="10529782" y="3457413"/>
                  <a:pt x="10415848" y="3534793"/>
                  <a:pt x="10285377" y="3534793"/>
                </a:cubicBezTo>
                <a:close/>
                <a:moveTo>
                  <a:pt x="10532312" y="3321286"/>
                </a:moveTo>
                <a:lnTo>
                  <a:pt x="10532541" y="3320701"/>
                </a:lnTo>
                <a:lnTo>
                  <a:pt x="10532769" y="3320130"/>
                </a:lnTo>
                <a:lnTo>
                  <a:pt x="10572425" y="3224129"/>
                </a:lnTo>
                <a:cubicBezTo>
                  <a:pt x="10573162" y="3222350"/>
                  <a:pt x="10571853" y="3220392"/>
                  <a:pt x="10569921" y="3220392"/>
                </a:cubicBezTo>
                <a:lnTo>
                  <a:pt x="10307773" y="3220392"/>
                </a:lnTo>
                <a:cubicBezTo>
                  <a:pt x="10187788" y="3220392"/>
                  <a:pt x="10098054" y="3275135"/>
                  <a:pt x="10061613" y="3370602"/>
                </a:cubicBezTo>
                <a:lnTo>
                  <a:pt x="10017954" y="3484931"/>
                </a:lnTo>
                <a:cubicBezTo>
                  <a:pt x="10017280" y="3486710"/>
                  <a:pt x="10018589" y="3488604"/>
                  <a:pt x="10020484" y="3488604"/>
                </a:cubicBezTo>
                <a:lnTo>
                  <a:pt x="10285377" y="3488604"/>
                </a:lnTo>
                <a:cubicBezTo>
                  <a:pt x="10396579" y="3488604"/>
                  <a:pt x="10493507" y="3422930"/>
                  <a:pt x="10532312" y="3321286"/>
                </a:cubicBezTo>
                <a:close/>
                <a:moveTo>
                  <a:pt x="9795715" y="4902999"/>
                </a:moveTo>
                <a:lnTo>
                  <a:pt x="10108018" y="4902999"/>
                </a:lnTo>
                <a:cubicBezTo>
                  <a:pt x="10238489" y="4902999"/>
                  <a:pt x="10352424" y="4825619"/>
                  <a:pt x="10398104" y="4705965"/>
                </a:cubicBezTo>
                <a:lnTo>
                  <a:pt x="10455389" y="4567296"/>
                </a:lnTo>
                <a:cubicBezTo>
                  <a:pt x="10459863" y="4555539"/>
                  <a:pt x="10450559" y="4542409"/>
                  <a:pt x="10437748" y="4542409"/>
                </a:cubicBezTo>
                <a:lnTo>
                  <a:pt x="10437748" y="4542409"/>
                </a:lnTo>
                <a:lnTo>
                  <a:pt x="10130414" y="4542409"/>
                </a:lnTo>
                <a:cubicBezTo>
                  <a:pt x="9999028" y="4542409"/>
                  <a:pt x="9887102" y="4601843"/>
                  <a:pt x="9841103" y="4722323"/>
                </a:cubicBezTo>
                <a:lnTo>
                  <a:pt x="9780374" y="4881341"/>
                </a:lnTo>
                <a:cubicBezTo>
                  <a:pt x="9776472" y="4891572"/>
                  <a:pt x="9784568" y="4902999"/>
                  <a:pt x="9795715" y="4902999"/>
                </a:cubicBezTo>
                <a:close/>
                <a:moveTo>
                  <a:pt x="1869269" y="905799"/>
                </a:moveTo>
                <a:lnTo>
                  <a:pt x="1869256" y="905799"/>
                </a:lnTo>
                <a:cubicBezTo>
                  <a:pt x="1869256" y="905799"/>
                  <a:pt x="1561923" y="905800"/>
                  <a:pt x="1561923" y="905800"/>
                </a:cubicBezTo>
                <a:cubicBezTo>
                  <a:pt x="1430524" y="905800"/>
                  <a:pt x="1318611" y="965237"/>
                  <a:pt x="1272600" y="1085721"/>
                </a:cubicBezTo>
                <a:lnTo>
                  <a:pt x="1211885" y="1244739"/>
                </a:lnTo>
                <a:cubicBezTo>
                  <a:pt x="1207982" y="1254963"/>
                  <a:pt x="1216081" y="1266393"/>
                  <a:pt x="1227227" y="1266393"/>
                </a:cubicBezTo>
                <a:lnTo>
                  <a:pt x="1539540" y="1266393"/>
                </a:lnTo>
                <a:cubicBezTo>
                  <a:pt x="1669998" y="1266393"/>
                  <a:pt x="1783945" y="1189008"/>
                  <a:pt x="1829626" y="1069363"/>
                </a:cubicBezTo>
                <a:lnTo>
                  <a:pt x="1886898" y="930682"/>
                </a:lnTo>
                <a:cubicBezTo>
                  <a:pt x="1891372" y="918932"/>
                  <a:pt x="1882081" y="905797"/>
                  <a:pt x="1869269" y="905797"/>
                </a:cubicBezTo>
                <a:close/>
                <a:moveTo>
                  <a:pt x="11069548" y="619630"/>
                </a:moveTo>
                <a:lnTo>
                  <a:pt x="11126820" y="480948"/>
                </a:lnTo>
                <a:cubicBezTo>
                  <a:pt x="11131307" y="469200"/>
                  <a:pt x="11121990" y="456067"/>
                  <a:pt x="11109191" y="456067"/>
                </a:cubicBezTo>
                <a:lnTo>
                  <a:pt x="10801845" y="456067"/>
                </a:lnTo>
                <a:cubicBezTo>
                  <a:pt x="10670460" y="456067"/>
                  <a:pt x="10558533" y="515504"/>
                  <a:pt x="10512534" y="635987"/>
                </a:cubicBezTo>
                <a:lnTo>
                  <a:pt x="10451805" y="795005"/>
                </a:lnTo>
                <a:cubicBezTo>
                  <a:pt x="10447903" y="805229"/>
                  <a:pt x="10455999" y="816662"/>
                  <a:pt x="10467146" y="816662"/>
                </a:cubicBezTo>
                <a:lnTo>
                  <a:pt x="10779449" y="816662"/>
                </a:lnTo>
                <a:cubicBezTo>
                  <a:pt x="10909920" y="816662"/>
                  <a:pt x="11023854" y="739277"/>
                  <a:pt x="11069535" y="619632"/>
                </a:cubicBezTo>
                <a:close/>
                <a:moveTo>
                  <a:pt x="10060152" y="3787498"/>
                </a:moveTo>
                <a:lnTo>
                  <a:pt x="10117424" y="3648816"/>
                </a:lnTo>
                <a:cubicBezTo>
                  <a:pt x="10121911" y="3637072"/>
                  <a:pt x="10112607" y="3623929"/>
                  <a:pt x="10099795" y="3623929"/>
                </a:cubicBezTo>
                <a:lnTo>
                  <a:pt x="9792449" y="3623929"/>
                </a:lnTo>
                <a:cubicBezTo>
                  <a:pt x="9661063" y="3623929"/>
                  <a:pt x="9549150" y="3683375"/>
                  <a:pt x="9503139" y="3803856"/>
                </a:cubicBezTo>
                <a:lnTo>
                  <a:pt x="9442421" y="3962874"/>
                </a:lnTo>
                <a:cubicBezTo>
                  <a:pt x="9438507" y="3973105"/>
                  <a:pt x="9446616" y="3984532"/>
                  <a:pt x="9457763" y="3984532"/>
                </a:cubicBezTo>
                <a:lnTo>
                  <a:pt x="9770066" y="3984532"/>
                </a:lnTo>
                <a:cubicBezTo>
                  <a:pt x="9900524" y="3984532"/>
                  <a:pt x="10014471" y="3907139"/>
                  <a:pt x="10060152" y="3787498"/>
                </a:cubicBezTo>
                <a:close/>
                <a:moveTo>
                  <a:pt x="9059335" y="4705965"/>
                </a:moveTo>
                <a:lnTo>
                  <a:pt x="9116608" y="4567296"/>
                </a:lnTo>
                <a:cubicBezTo>
                  <a:pt x="9121094" y="4555539"/>
                  <a:pt x="9111790" y="4542409"/>
                  <a:pt x="9098978" y="4542409"/>
                </a:cubicBezTo>
                <a:lnTo>
                  <a:pt x="9098978" y="4542409"/>
                </a:lnTo>
                <a:lnTo>
                  <a:pt x="8791632" y="4542409"/>
                </a:lnTo>
                <a:cubicBezTo>
                  <a:pt x="8660246" y="4542409"/>
                  <a:pt x="8548333" y="4601843"/>
                  <a:pt x="8502322" y="4722323"/>
                </a:cubicBezTo>
                <a:lnTo>
                  <a:pt x="8441605" y="4881341"/>
                </a:lnTo>
                <a:cubicBezTo>
                  <a:pt x="8437690" y="4891572"/>
                  <a:pt x="8445799" y="4902999"/>
                  <a:pt x="8456946" y="4902999"/>
                </a:cubicBezTo>
                <a:lnTo>
                  <a:pt x="8769237" y="4902999"/>
                </a:lnTo>
                <a:cubicBezTo>
                  <a:pt x="8899720" y="4902999"/>
                  <a:pt x="9013642" y="4825619"/>
                  <a:pt x="9059335" y="4705978"/>
                </a:cubicBezTo>
                <a:close/>
                <a:moveTo>
                  <a:pt x="9301325" y="4446930"/>
                </a:moveTo>
                <a:lnTo>
                  <a:pt x="8989022" y="4446930"/>
                </a:lnTo>
                <a:cubicBezTo>
                  <a:pt x="8977875" y="4446930"/>
                  <a:pt x="8969779" y="4435504"/>
                  <a:pt x="8973681" y="4425272"/>
                </a:cubicBezTo>
                <a:lnTo>
                  <a:pt x="9034398" y="4266254"/>
                </a:lnTo>
                <a:cubicBezTo>
                  <a:pt x="9080409" y="4145774"/>
                  <a:pt x="9192335" y="4086341"/>
                  <a:pt x="9323721" y="4086341"/>
                </a:cubicBezTo>
                <a:lnTo>
                  <a:pt x="9631054" y="4086341"/>
                </a:lnTo>
                <a:cubicBezTo>
                  <a:pt x="9643866" y="4086341"/>
                  <a:pt x="9653170" y="4099470"/>
                  <a:pt x="9648696" y="4111215"/>
                </a:cubicBezTo>
                <a:lnTo>
                  <a:pt x="9591411" y="4249896"/>
                </a:lnTo>
                <a:cubicBezTo>
                  <a:pt x="9545730" y="4369550"/>
                  <a:pt x="9431796" y="4446930"/>
                  <a:pt x="9301325" y="4446930"/>
                </a:cubicBezTo>
                <a:close/>
                <a:moveTo>
                  <a:pt x="9036418" y="4400741"/>
                </a:moveTo>
                <a:lnTo>
                  <a:pt x="9301325" y="4400741"/>
                </a:lnTo>
                <a:cubicBezTo>
                  <a:pt x="9412515" y="4400741"/>
                  <a:pt x="9509443" y="4335067"/>
                  <a:pt x="9548260" y="4233423"/>
                </a:cubicBezTo>
                <a:lnTo>
                  <a:pt x="9548476" y="4232839"/>
                </a:lnTo>
                <a:lnTo>
                  <a:pt x="9548718" y="4232267"/>
                </a:lnTo>
                <a:lnTo>
                  <a:pt x="9588360" y="4136267"/>
                </a:lnTo>
                <a:cubicBezTo>
                  <a:pt x="9589098" y="4134487"/>
                  <a:pt x="9587789" y="4132530"/>
                  <a:pt x="9585869" y="4132530"/>
                </a:cubicBezTo>
                <a:lnTo>
                  <a:pt x="9323721" y="4132530"/>
                </a:lnTo>
                <a:cubicBezTo>
                  <a:pt x="9203724" y="4132530"/>
                  <a:pt x="9114002" y="4187273"/>
                  <a:pt x="9077549" y="4282739"/>
                </a:cubicBezTo>
                <a:lnTo>
                  <a:pt x="9033889" y="4397068"/>
                </a:lnTo>
                <a:cubicBezTo>
                  <a:pt x="9033228" y="4398835"/>
                  <a:pt x="9034525" y="4400741"/>
                  <a:pt x="9036418" y="4400741"/>
                </a:cubicBezTo>
                <a:close/>
                <a:moveTo>
                  <a:pt x="8959623" y="0"/>
                </a:moveTo>
                <a:lnTo>
                  <a:pt x="8652277" y="0"/>
                </a:lnTo>
                <a:cubicBezTo>
                  <a:pt x="8520891" y="0"/>
                  <a:pt x="8408978" y="59437"/>
                  <a:pt x="8362967" y="179924"/>
                </a:cubicBezTo>
                <a:lnTo>
                  <a:pt x="8302250" y="338937"/>
                </a:lnTo>
                <a:cubicBezTo>
                  <a:pt x="8298335" y="349165"/>
                  <a:pt x="8306444" y="360594"/>
                  <a:pt x="8317591" y="360594"/>
                </a:cubicBezTo>
                <a:lnTo>
                  <a:pt x="8629894" y="360594"/>
                </a:lnTo>
                <a:cubicBezTo>
                  <a:pt x="8760365" y="360594"/>
                  <a:pt x="8874299" y="283209"/>
                  <a:pt x="8919980" y="163564"/>
                </a:cubicBezTo>
                <a:lnTo>
                  <a:pt x="8977253" y="24882"/>
                </a:lnTo>
                <a:cubicBezTo>
                  <a:pt x="8981739" y="13133"/>
                  <a:pt x="8972435" y="1"/>
                  <a:pt x="8959623" y="1"/>
                </a:cubicBezTo>
                <a:close/>
                <a:moveTo>
                  <a:pt x="6276327" y="0"/>
                </a:moveTo>
                <a:lnTo>
                  <a:pt x="5968981" y="0"/>
                </a:lnTo>
                <a:cubicBezTo>
                  <a:pt x="5837595" y="0"/>
                  <a:pt x="5725682" y="59437"/>
                  <a:pt x="5679671" y="179924"/>
                </a:cubicBezTo>
                <a:lnTo>
                  <a:pt x="5618954" y="338937"/>
                </a:lnTo>
                <a:cubicBezTo>
                  <a:pt x="5615039" y="349165"/>
                  <a:pt x="5623149" y="360594"/>
                  <a:pt x="5634295" y="360594"/>
                </a:cubicBezTo>
                <a:lnTo>
                  <a:pt x="5946586" y="360594"/>
                </a:lnTo>
                <a:cubicBezTo>
                  <a:pt x="6077056" y="360594"/>
                  <a:pt x="6190991" y="283209"/>
                  <a:pt x="6236684" y="163564"/>
                </a:cubicBezTo>
                <a:lnTo>
                  <a:pt x="6293956" y="24882"/>
                </a:lnTo>
                <a:cubicBezTo>
                  <a:pt x="6298431" y="13133"/>
                  <a:pt x="6289139" y="1"/>
                  <a:pt x="6276327" y="1"/>
                </a:cubicBezTo>
                <a:close/>
                <a:moveTo>
                  <a:pt x="6943666" y="0"/>
                </a:moveTo>
                <a:lnTo>
                  <a:pt x="6636332" y="0"/>
                </a:lnTo>
                <a:cubicBezTo>
                  <a:pt x="6504946" y="0"/>
                  <a:pt x="6393020" y="59437"/>
                  <a:pt x="6347009" y="179924"/>
                </a:cubicBezTo>
                <a:lnTo>
                  <a:pt x="6286292" y="338937"/>
                </a:lnTo>
                <a:cubicBezTo>
                  <a:pt x="6282378" y="349165"/>
                  <a:pt x="6290487" y="360594"/>
                  <a:pt x="6301633" y="360594"/>
                </a:cubicBezTo>
                <a:lnTo>
                  <a:pt x="6613936" y="360594"/>
                </a:lnTo>
                <a:cubicBezTo>
                  <a:pt x="6744407" y="360594"/>
                  <a:pt x="6858342" y="283209"/>
                  <a:pt x="6904022" y="163564"/>
                </a:cubicBezTo>
                <a:lnTo>
                  <a:pt x="6961295" y="24882"/>
                </a:lnTo>
                <a:cubicBezTo>
                  <a:pt x="6965781" y="13133"/>
                  <a:pt x="6956477" y="1"/>
                  <a:pt x="6943666" y="1"/>
                </a:cubicBezTo>
                <a:close/>
                <a:moveTo>
                  <a:pt x="4933453" y="0"/>
                </a:moveTo>
                <a:lnTo>
                  <a:pt x="4626119" y="0"/>
                </a:lnTo>
                <a:cubicBezTo>
                  <a:pt x="4494734" y="0"/>
                  <a:pt x="4382808" y="59437"/>
                  <a:pt x="4336809" y="179924"/>
                </a:cubicBezTo>
                <a:lnTo>
                  <a:pt x="4276080" y="338937"/>
                </a:lnTo>
                <a:cubicBezTo>
                  <a:pt x="4272178" y="349165"/>
                  <a:pt x="4280274" y="360594"/>
                  <a:pt x="4291421" y="360594"/>
                </a:cubicBezTo>
                <a:lnTo>
                  <a:pt x="4603737" y="360594"/>
                </a:lnTo>
                <a:cubicBezTo>
                  <a:pt x="4734195" y="360594"/>
                  <a:pt x="4848129" y="283209"/>
                  <a:pt x="4893810" y="163564"/>
                </a:cubicBezTo>
                <a:lnTo>
                  <a:pt x="4951095" y="24882"/>
                </a:lnTo>
                <a:cubicBezTo>
                  <a:pt x="4955569" y="13133"/>
                  <a:pt x="4946265" y="1"/>
                  <a:pt x="4933453" y="1"/>
                </a:cubicBezTo>
                <a:close/>
                <a:moveTo>
                  <a:pt x="9922436" y="905799"/>
                </a:moveTo>
                <a:lnTo>
                  <a:pt x="9922436" y="905799"/>
                </a:lnTo>
                <a:cubicBezTo>
                  <a:pt x="9922436" y="905799"/>
                  <a:pt x="9615090" y="905800"/>
                  <a:pt x="9615090" y="905800"/>
                </a:cubicBezTo>
                <a:cubicBezTo>
                  <a:pt x="9483704" y="905800"/>
                  <a:pt x="9371791" y="965237"/>
                  <a:pt x="9325780" y="1085721"/>
                </a:cubicBezTo>
                <a:lnTo>
                  <a:pt x="9265063" y="1244739"/>
                </a:lnTo>
                <a:cubicBezTo>
                  <a:pt x="9261149" y="1254963"/>
                  <a:pt x="9269258" y="1266393"/>
                  <a:pt x="9280404" y="1266393"/>
                </a:cubicBezTo>
                <a:lnTo>
                  <a:pt x="9592708" y="1266393"/>
                </a:lnTo>
                <a:cubicBezTo>
                  <a:pt x="9723165" y="1266393"/>
                  <a:pt x="9837113" y="1189008"/>
                  <a:pt x="9882793" y="1069363"/>
                </a:cubicBezTo>
                <a:lnTo>
                  <a:pt x="9940066" y="930682"/>
                </a:lnTo>
                <a:cubicBezTo>
                  <a:pt x="9944553" y="918932"/>
                  <a:pt x="9935248" y="905797"/>
                  <a:pt x="9922436" y="905797"/>
                </a:cubicBezTo>
                <a:close/>
                <a:moveTo>
                  <a:pt x="10286521" y="905800"/>
                </a:moveTo>
                <a:lnTo>
                  <a:pt x="10593868" y="905800"/>
                </a:lnTo>
                <a:cubicBezTo>
                  <a:pt x="10606680" y="905800"/>
                  <a:pt x="10615983" y="918935"/>
                  <a:pt x="10611496" y="930684"/>
                </a:cubicBezTo>
                <a:lnTo>
                  <a:pt x="10554224" y="1069367"/>
                </a:lnTo>
                <a:cubicBezTo>
                  <a:pt x="10508544" y="1189010"/>
                  <a:pt x="10394596" y="1266395"/>
                  <a:pt x="10264139" y="1266395"/>
                </a:cubicBezTo>
                <a:lnTo>
                  <a:pt x="9951836" y="1266395"/>
                </a:lnTo>
                <a:cubicBezTo>
                  <a:pt x="9940688" y="1266395"/>
                  <a:pt x="9932592" y="1254964"/>
                  <a:pt x="9936494" y="1244741"/>
                </a:cubicBezTo>
                <a:lnTo>
                  <a:pt x="9997210" y="1085724"/>
                </a:lnTo>
                <a:cubicBezTo>
                  <a:pt x="10043222" y="965237"/>
                  <a:pt x="10155148" y="905800"/>
                  <a:pt x="10286533" y="905800"/>
                </a:cubicBezTo>
                <a:close/>
                <a:moveTo>
                  <a:pt x="10548682" y="951993"/>
                </a:moveTo>
                <a:lnTo>
                  <a:pt x="10286521" y="951993"/>
                </a:lnTo>
                <a:cubicBezTo>
                  <a:pt x="10166536" y="951993"/>
                  <a:pt x="10076815" y="1006741"/>
                  <a:pt x="10040362" y="1102201"/>
                </a:cubicBezTo>
                <a:lnTo>
                  <a:pt x="9996702" y="1216535"/>
                </a:lnTo>
                <a:cubicBezTo>
                  <a:pt x="9996041" y="1218307"/>
                  <a:pt x="9997338" y="1220204"/>
                  <a:pt x="9999231" y="1220204"/>
                </a:cubicBezTo>
                <a:lnTo>
                  <a:pt x="10264139" y="1220204"/>
                </a:lnTo>
                <a:cubicBezTo>
                  <a:pt x="10375327" y="1220204"/>
                  <a:pt x="10472255" y="1154529"/>
                  <a:pt x="10511060" y="1052890"/>
                </a:cubicBezTo>
                <a:lnTo>
                  <a:pt x="10511289" y="1052308"/>
                </a:lnTo>
                <a:lnTo>
                  <a:pt x="10511530" y="1051733"/>
                </a:lnTo>
                <a:lnTo>
                  <a:pt x="10551174" y="955730"/>
                </a:lnTo>
                <a:cubicBezTo>
                  <a:pt x="10551911" y="953949"/>
                  <a:pt x="10550601" y="951994"/>
                  <a:pt x="10548682" y="951994"/>
                </a:cubicBezTo>
                <a:close/>
                <a:moveTo>
                  <a:pt x="8286540" y="0"/>
                </a:moveTo>
                <a:lnTo>
                  <a:pt x="7979194" y="0"/>
                </a:lnTo>
                <a:cubicBezTo>
                  <a:pt x="7847808" y="0"/>
                  <a:pt x="7735882" y="59437"/>
                  <a:pt x="7689884" y="179924"/>
                </a:cubicBezTo>
                <a:lnTo>
                  <a:pt x="7629154" y="338937"/>
                </a:lnTo>
                <a:cubicBezTo>
                  <a:pt x="7625252" y="349165"/>
                  <a:pt x="7633349" y="360594"/>
                  <a:pt x="7644495" y="360594"/>
                </a:cubicBezTo>
                <a:lnTo>
                  <a:pt x="7956799" y="360594"/>
                </a:lnTo>
                <a:cubicBezTo>
                  <a:pt x="8087270" y="360594"/>
                  <a:pt x="8201204" y="283209"/>
                  <a:pt x="8246885" y="163564"/>
                </a:cubicBezTo>
                <a:lnTo>
                  <a:pt x="8304169" y="24882"/>
                </a:lnTo>
                <a:cubicBezTo>
                  <a:pt x="8308644" y="13133"/>
                  <a:pt x="8299340" y="1"/>
                  <a:pt x="8286527" y="1"/>
                </a:cubicBezTo>
                <a:close/>
                <a:moveTo>
                  <a:pt x="8595538" y="5017022"/>
                </a:moveTo>
                <a:lnTo>
                  <a:pt x="8538266" y="5155704"/>
                </a:lnTo>
                <a:cubicBezTo>
                  <a:pt x="8492586" y="5275345"/>
                  <a:pt x="8378652" y="5352725"/>
                  <a:pt x="8248181" y="5352725"/>
                </a:cubicBezTo>
                <a:lnTo>
                  <a:pt x="7935878" y="5352725"/>
                </a:lnTo>
                <a:cubicBezTo>
                  <a:pt x="7924731" y="5352725"/>
                  <a:pt x="7916634" y="5341298"/>
                  <a:pt x="7920536" y="5331080"/>
                </a:cubicBezTo>
                <a:lnTo>
                  <a:pt x="7981266" y="5172062"/>
                </a:lnTo>
                <a:cubicBezTo>
                  <a:pt x="8027264" y="5051569"/>
                  <a:pt x="8139190" y="4992136"/>
                  <a:pt x="8270577" y="4992136"/>
                </a:cubicBezTo>
                <a:lnTo>
                  <a:pt x="8577910" y="4992136"/>
                </a:lnTo>
                <a:cubicBezTo>
                  <a:pt x="8590722" y="4992136"/>
                  <a:pt x="8600025" y="5005265"/>
                  <a:pt x="8595552" y="5017022"/>
                </a:cubicBezTo>
                <a:close/>
                <a:moveTo>
                  <a:pt x="8532725" y="5038324"/>
                </a:moveTo>
                <a:lnTo>
                  <a:pt x="8270577" y="5038324"/>
                </a:lnTo>
                <a:cubicBezTo>
                  <a:pt x="8150579" y="5038324"/>
                  <a:pt x="8060858" y="5093080"/>
                  <a:pt x="8024404" y="5188534"/>
                </a:cubicBezTo>
                <a:lnTo>
                  <a:pt x="7980758" y="5302876"/>
                </a:lnTo>
                <a:cubicBezTo>
                  <a:pt x="7980084" y="5304642"/>
                  <a:pt x="7981380" y="5306536"/>
                  <a:pt x="7983287" y="5306536"/>
                </a:cubicBezTo>
                <a:lnTo>
                  <a:pt x="8248181" y="5306536"/>
                </a:lnTo>
                <a:cubicBezTo>
                  <a:pt x="8359370" y="5306536"/>
                  <a:pt x="8456298" y="5240862"/>
                  <a:pt x="8495115" y="5139231"/>
                </a:cubicBezTo>
                <a:lnTo>
                  <a:pt x="8495331" y="5138646"/>
                </a:lnTo>
                <a:lnTo>
                  <a:pt x="8495572" y="5138075"/>
                </a:lnTo>
                <a:lnTo>
                  <a:pt x="8535228" y="5042061"/>
                </a:lnTo>
                <a:cubicBezTo>
                  <a:pt x="8535953" y="5040282"/>
                  <a:pt x="8534644" y="5038337"/>
                  <a:pt x="8532725" y="5038337"/>
                </a:cubicBezTo>
                <a:close/>
                <a:moveTo>
                  <a:pt x="4260776" y="0"/>
                </a:moveTo>
                <a:lnTo>
                  <a:pt x="3953430" y="0"/>
                </a:lnTo>
                <a:cubicBezTo>
                  <a:pt x="3822044" y="0"/>
                  <a:pt x="3710118" y="59437"/>
                  <a:pt x="3664120" y="179924"/>
                </a:cubicBezTo>
                <a:lnTo>
                  <a:pt x="3603390" y="338937"/>
                </a:lnTo>
                <a:cubicBezTo>
                  <a:pt x="3599488" y="349165"/>
                  <a:pt x="3607585" y="360594"/>
                  <a:pt x="3618731" y="360594"/>
                </a:cubicBezTo>
                <a:lnTo>
                  <a:pt x="3931047" y="360594"/>
                </a:lnTo>
                <a:cubicBezTo>
                  <a:pt x="4061505" y="360594"/>
                  <a:pt x="4175440" y="283209"/>
                  <a:pt x="4221121" y="163564"/>
                </a:cubicBezTo>
                <a:lnTo>
                  <a:pt x="4278405" y="24882"/>
                </a:lnTo>
                <a:cubicBezTo>
                  <a:pt x="4282892" y="13133"/>
                  <a:pt x="4273588" y="1"/>
                  <a:pt x="4260776" y="1"/>
                </a:cubicBezTo>
                <a:close/>
                <a:moveTo>
                  <a:pt x="1275218" y="5785877"/>
                </a:moveTo>
                <a:lnTo>
                  <a:pt x="1335935" y="5626859"/>
                </a:lnTo>
                <a:cubicBezTo>
                  <a:pt x="1381946" y="5506379"/>
                  <a:pt x="1493872" y="5446946"/>
                  <a:pt x="1625258" y="5446946"/>
                </a:cubicBezTo>
                <a:lnTo>
                  <a:pt x="1932591" y="5446946"/>
                </a:lnTo>
                <a:cubicBezTo>
                  <a:pt x="1945416" y="5446946"/>
                  <a:pt x="1954707" y="5460076"/>
                  <a:pt x="1950233" y="5471833"/>
                </a:cubicBezTo>
                <a:lnTo>
                  <a:pt x="1892948" y="5610514"/>
                </a:lnTo>
                <a:cubicBezTo>
                  <a:pt x="1847268" y="5730155"/>
                  <a:pt x="1733333" y="5807535"/>
                  <a:pt x="1602863" y="5807535"/>
                </a:cubicBezTo>
                <a:lnTo>
                  <a:pt x="1290559" y="5807535"/>
                </a:lnTo>
                <a:cubicBezTo>
                  <a:pt x="1279412" y="5807535"/>
                  <a:pt x="1271316" y="5796109"/>
                  <a:pt x="1275218" y="5785877"/>
                </a:cubicBezTo>
                <a:close/>
                <a:moveTo>
                  <a:pt x="1337968" y="5761346"/>
                </a:moveTo>
                <a:lnTo>
                  <a:pt x="1602863" y="5761346"/>
                </a:lnTo>
                <a:cubicBezTo>
                  <a:pt x="1714052" y="5761346"/>
                  <a:pt x="1810993" y="5695673"/>
                  <a:pt x="1849797" y="5594029"/>
                </a:cubicBezTo>
                <a:lnTo>
                  <a:pt x="1850013" y="5593444"/>
                </a:lnTo>
                <a:lnTo>
                  <a:pt x="1850255" y="5592872"/>
                </a:lnTo>
                <a:lnTo>
                  <a:pt x="1889910" y="5496872"/>
                </a:lnTo>
                <a:cubicBezTo>
                  <a:pt x="1890635" y="5495092"/>
                  <a:pt x="1889339" y="5493135"/>
                  <a:pt x="1887406" y="5493135"/>
                </a:cubicBezTo>
                <a:lnTo>
                  <a:pt x="1625245" y="5493135"/>
                </a:lnTo>
                <a:cubicBezTo>
                  <a:pt x="1505261" y="5493135"/>
                  <a:pt x="1415539" y="5547878"/>
                  <a:pt x="1379099" y="5643345"/>
                </a:cubicBezTo>
                <a:lnTo>
                  <a:pt x="1335439" y="5757673"/>
                </a:lnTo>
                <a:cubicBezTo>
                  <a:pt x="1334765" y="5759440"/>
                  <a:pt x="1336075" y="5761346"/>
                  <a:pt x="1337956" y="5761346"/>
                </a:cubicBezTo>
                <a:close/>
                <a:moveTo>
                  <a:pt x="2083170" y="6241946"/>
                </a:moveTo>
                <a:lnTo>
                  <a:pt x="2143899" y="6082928"/>
                </a:lnTo>
                <a:cubicBezTo>
                  <a:pt x="2189898" y="5962448"/>
                  <a:pt x="2301824" y="5903015"/>
                  <a:pt x="2433210" y="5903015"/>
                </a:cubicBezTo>
                <a:lnTo>
                  <a:pt x="2740556" y="5903015"/>
                </a:lnTo>
                <a:lnTo>
                  <a:pt x="2740556" y="5903015"/>
                </a:lnTo>
                <a:cubicBezTo>
                  <a:pt x="2753368" y="5903015"/>
                  <a:pt x="2762659" y="5916144"/>
                  <a:pt x="2758185" y="5927901"/>
                </a:cubicBezTo>
                <a:lnTo>
                  <a:pt x="2700912" y="6066570"/>
                </a:lnTo>
                <a:cubicBezTo>
                  <a:pt x="2655219" y="6186224"/>
                  <a:pt x="2541285" y="6263604"/>
                  <a:pt x="2410814" y="6263604"/>
                </a:cubicBezTo>
                <a:lnTo>
                  <a:pt x="2098524" y="6263604"/>
                </a:lnTo>
                <a:cubicBezTo>
                  <a:pt x="2087364" y="6263604"/>
                  <a:pt x="2079268" y="6252177"/>
                  <a:pt x="2083170" y="6241946"/>
                </a:cubicBezTo>
                <a:close/>
                <a:moveTo>
                  <a:pt x="2145907" y="6217415"/>
                </a:moveTo>
                <a:lnTo>
                  <a:pt x="2410814" y="6217415"/>
                </a:lnTo>
                <a:cubicBezTo>
                  <a:pt x="2522016" y="6217415"/>
                  <a:pt x="2618944" y="6151741"/>
                  <a:pt x="2657749" y="6050098"/>
                </a:cubicBezTo>
                <a:lnTo>
                  <a:pt x="2657977" y="6049526"/>
                </a:lnTo>
                <a:lnTo>
                  <a:pt x="2658206" y="6048941"/>
                </a:lnTo>
                <a:lnTo>
                  <a:pt x="2697862" y="5952940"/>
                </a:lnTo>
                <a:cubicBezTo>
                  <a:pt x="2698599" y="5951161"/>
                  <a:pt x="2697290" y="5949204"/>
                  <a:pt x="2695358" y="5949204"/>
                </a:cubicBezTo>
                <a:lnTo>
                  <a:pt x="2433210" y="5949204"/>
                </a:lnTo>
                <a:cubicBezTo>
                  <a:pt x="2313225" y="5949204"/>
                  <a:pt x="2223503" y="6003947"/>
                  <a:pt x="2187051" y="6099413"/>
                </a:cubicBezTo>
                <a:lnTo>
                  <a:pt x="2143391" y="6213742"/>
                </a:lnTo>
                <a:cubicBezTo>
                  <a:pt x="2142704" y="6215521"/>
                  <a:pt x="2144014" y="6217415"/>
                  <a:pt x="2145907" y="6217415"/>
                </a:cubicBezTo>
                <a:close/>
                <a:moveTo>
                  <a:pt x="619133" y="5807535"/>
                </a:moveTo>
                <a:lnTo>
                  <a:pt x="931440" y="5807535"/>
                </a:lnTo>
                <a:cubicBezTo>
                  <a:pt x="1061906" y="5807535"/>
                  <a:pt x="1175846" y="5730155"/>
                  <a:pt x="1221524" y="5610514"/>
                </a:cubicBezTo>
                <a:lnTo>
                  <a:pt x="1278802" y="5471833"/>
                </a:lnTo>
                <a:cubicBezTo>
                  <a:pt x="1283289" y="5460088"/>
                  <a:pt x="1273985" y="5446946"/>
                  <a:pt x="1261168" y="5446946"/>
                </a:cubicBezTo>
                <a:lnTo>
                  <a:pt x="1261174" y="5446946"/>
                </a:lnTo>
                <a:cubicBezTo>
                  <a:pt x="1261174" y="5446946"/>
                  <a:pt x="953826" y="5446946"/>
                  <a:pt x="953826" y="5446946"/>
                </a:cubicBezTo>
                <a:cubicBezTo>
                  <a:pt x="822435" y="5446946"/>
                  <a:pt x="710525" y="5506379"/>
                  <a:pt x="664513" y="5626872"/>
                </a:cubicBezTo>
                <a:lnTo>
                  <a:pt x="603792" y="5785890"/>
                </a:lnTo>
                <a:cubicBezTo>
                  <a:pt x="599889" y="5796109"/>
                  <a:pt x="607988" y="5807548"/>
                  <a:pt x="619133" y="5807548"/>
                </a:cubicBezTo>
                <a:close/>
                <a:moveTo>
                  <a:pt x="1429927" y="6263604"/>
                </a:moveTo>
                <a:lnTo>
                  <a:pt x="1742230" y="6263604"/>
                </a:lnTo>
                <a:cubicBezTo>
                  <a:pt x="1872701" y="6263604"/>
                  <a:pt x="1986635" y="6186224"/>
                  <a:pt x="2032316" y="6066583"/>
                </a:cubicBezTo>
                <a:lnTo>
                  <a:pt x="2089601" y="5927901"/>
                </a:lnTo>
                <a:cubicBezTo>
                  <a:pt x="2094075" y="5916144"/>
                  <a:pt x="2084771" y="5903015"/>
                  <a:pt x="2071972" y="5903015"/>
                </a:cubicBezTo>
                <a:lnTo>
                  <a:pt x="2071959" y="5903015"/>
                </a:lnTo>
                <a:lnTo>
                  <a:pt x="1764613" y="5903015"/>
                </a:lnTo>
                <a:cubicBezTo>
                  <a:pt x="1633227" y="5903015"/>
                  <a:pt x="1521314" y="5962448"/>
                  <a:pt x="1475303" y="6082941"/>
                </a:cubicBezTo>
                <a:lnTo>
                  <a:pt x="1414586" y="6241946"/>
                </a:lnTo>
                <a:cubicBezTo>
                  <a:pt x="1410671" y="6252177"/>
                  <a:pt x="1418767" y="6263604"/>
                  <a:pt x="1429927" y="6263604"/>
                </a:cubicBezTo>
                <a:close/>
                <a:moveTo>
                  <a:pt x="555793" y="5352725"/>
                </a:moveTo>
                <a:lnTo>
                  <a:pt x="868094" y="5352725"/>
                </a:lnTo>
                <a:cubicBezTo>
                  <a:pt x="998566" y="5352725"/>
                  <a:pt x="1112499" y="5275345"/>
                  <a:pt x="1158182" y="5155704"/>
                </a:cubicBezTo>
                <a:lnTo>
                  <a:pt x="1215458" y="5017022"/>
                </a:lnTo>
                <a:cubicBezTo>
                  <a:pt x="1219939" y="5005278"/>
                  <a:pt x="1210636" y="4992136"/>
                  <a:pt x="1197820" y="4992136"/>
                </a:cubicBezTo>
                <a:lnTo>
                  <a:pt x="1197827" y="4992136"/>
                </a:lnTo>
                <a:cubicBezTo>
                  <a:pt x="1197827" y="4992136"/>
                  <a:pt x="890478" y="4992136"/>
                  <a:pt x="890478" y="4992136"/>
                </a:cubicBezTo>
                <a:cubicBezTo>
                  <a:pt x="759093" y="4992136"/>
                  <a:pt x="647177" y="5051569"/>
                  <a:pt x="601165" y="5172062"/>
                </a:cubicBezTo>
                <a:lnTo>
                  <a:pt x="540444" y="5331080"/>
                </a:lnTo>
                <a:cubicBezTo>
                  <a:pt x="536541" y="5341298"/>
                  <a:pt x="544640" y="5352725"/>
                  <a:pt x="555792" y="5352725"/>
                </a:cubicBezTo>
                <a:close/>
                <a:moveTo>
                  <a:pt x="1006163" y="4705965"/>
                </a:moveTo>
                <a:lnTo>
                  <a:pt x="1063439" y="4567296"/>
                </a:lnTo>
                <a:cubicBezTo>
                  <a:pt x="1067919" y="4555539"/>
                  <a:pt x="1058617" y="4542409"/>
                  <a:pt x="1045801" y="4542409"/>
                </a:cubicBezTo>
                <a:lnTo>
                  <a:pt x="1045807" y="4542409"/>
                </a:lnTo>
                <a:lnTo>
                  <a:pt x="738458" y="4542409"/>
                </a:lnTo>
                <a:cubicBezTo>
                  <a:pt x="607074" y="4542409"/>
                  <a:pt x="495158" y="4601843"/>
                  <a:pt x="449145" y="4722323"/>
                </a:cubicBezTo>
                <a:lnTo>
                  <a:pt x="388425" y="4881341"/>
                </a:lnTo>
                <a:cubicBezTo>
                  <a:pt x="384522" y="4891572"/>
                  <a:pt x="392620" y="4902999"/>
                  <a:pt x="403772" y="4902999"/>
                </a:cubicBezTo>
                <a:lnTo>
                  <a:pt x="716073" y="4902999"/>
                </a:lnTo>
                <a:cubicBezTo>
                  <a:pt x="846545" y="4902999"/>
                  <a:pt x="960478" y="4825619"/>
                  <a:pt x="1006161" y="4705978"/>
                </a:cubicBezTo>
                <a:close/>
                <a:moveTo>
                  <a:pt x="112" y="1504307"/>
                </a:moveTo>
                <a:lnTo>
                  <a:pt x="105" y="1723190"/>
                </a:lnTo>
                <a:lnTo>
                  <a:pt x="248973" y="1723190"/>
                </a:lnTo>
                <a:cubicBezTo>
                  <a:pt x="379439" y="1723190"/>
                  <a:pt x="493372" y="1645810"/>
                  <a:pt x="539056" y="1526169"/>
                </a:cubicBezTo>
                <a:lnTo>
                  <a:pt x="596333" y="1387487"/>
                </a:lnTo>
                <a:cubicBezTo>
                  <a:pt x="600819" y="1375730"/>
                  <a:pt x="591517" y="1362601"/>
                  <a:pt x="578701" y="1362601"/>
                </a:cubicBezTo>
                <a:lnTo>
                  <a:pt x="271358" y="1362601"/>
                </a:lnTo>
                <a:cubicBezTo>
                  <a:pt x="154738" y="1362601"/>
                  <a:pt x="53577" y="1409540"/>
                  <a:pt x="112" y="1504307"/>
                </a:cubicBezTo>
                <a:close/>
                <a:moveTo>
                  <a:pt x="475709" y="5155704"/>
                </a:moveTo>
                <a:lnTo>
                  <a:pt x="532985" y="5017022"/>
                </a:lnTo>
                <a:cubicBezTo>
                  <a:pt x="537465" y="5005278"/>
                  <a:pt x="528162" y="4992136"/>
                  <a:pt x="515353" y="4992136"/>
                </a:cubicBezTo>
                <a:lnTo>
                  <a:pt x="515353" y="4992136"/>
                </a:lnTo>
                <a:cubicBezTo>
                  <a:pt x="515353" y="4992136"/>
                  <a:pt x="208011" y="4992136"/>
                  <a:pt x="208011" y="4992136"/>
                </a:cubicBezTo>
                <a:cubicBezTo>
                  <a:pt x="127908" y="4992136"/>
                  <a:pt x="55141" y="5014366"/>
                  <a:pt x="36" y="5058915"/>
                </a:cubicBezTo>
                <a:lnTo>
                  <a:pt x="36" y="5123445"/>
                </a:lnTo>
                <a:cubicBezTo>
                  <a:pt x="46328" y="5068664"/>
                  <a:pt x="118772" y="5038324"/>
                  <a:pt x="208011" y="5038324"/>
                </a:cubicBezTo>
                <a:lnTo>
                  <a:pt x="470166" y="5038324"/>
                </a:lnTo>
                <a:cubicBezTo>
                  <a:pt x="472090" y="5038324"/>
                  <a:pt x="473399" y="5040282"/>
                  <a:pt x="472667" y="5042061"/>
                </a:cubicBezTo>
                <a:lnTo>
                  <a:pt x="433010" y="5138062"/>
                </a:lnTo>
                <a:lnTo>
                  <a:pt x="432773" y="5138646"/>
                </a:lnTo>
                <a:lnTo>
                  <a:pt x="432556" y="5139231"/>
                </a:lnTo>
                <a:cubicBezTo>
                  <a:pt x="393743" y="5240862"/>
                  <a:pt x="296815" y="5306536"/>
                  <a:pt x="185619" y="5306536"/>
                </a:cubicBezTo>
                <a:lnTo>
                  <a:pt x="31" y="5306536"/>
                </a:lnTo>
                <a:lnTo>
                  <a:pt x="31" y="5352725"/>
                </a:lnTo>
                <a:lnTo>
                  <a:pt x="185620" y="5352725"/>
                </a:lnTo>
                <a:cubicBezTo>
                  <a:pt x="316092" y="5352725"/>
                  <a:pt x="430025" y="5275345"/>
                  <a:pt x="475709" y="5155704"/>
                </a:cubicBezTo>
                <a:close/>
                <a:moveTo>
                  <a:pt x="6108921" y="6241946"/>
                </a:moveTo>
                <a:lnTo>
                  <a:pt x="6169650" y="6082928"/>
                </a:lnTo>
                <a:cubicBezTo>
                  <a:pt x="6215649" y="5962448"/>
                  <a:pt x="6327575" y="5903015"/>
                  <a:pt x="6458961" y="5903015"/>
                </a:cubicBezTo>
                <a:lnTo>
                  <a:pt x="6766307" y="5903015"/>
                </a:lnTo>
                <a:lnTo>
                  <a:pt x="6766307" y="5903015"/>
                </a:lnTo>
                <a:cubicBezTo>
                  <a:pt x="6779106" y="5903015"/>
                  <a:pt x="6788411" y="5916144"/>
                  <a:pt x="6783936" y="5927901"/>
                </a:cubicBezTo>
                <a:lnTo>
                  <a:pt x="6726664" y="6066570"/>
                </a:lnTo>
                <a:cubicBezTo>
                  <a:pt x="6680971" y="6186224"/>
                  <a:pt x="6567036" y="6263604"/>
                  <a:pt x="6436578" y="6263604"/>
                </a:cubicBezTo>
                <a:lnTo>
                  <a:pt x="6124262" y="6263604"/>
                </a:lnTo>
                <a:cubicBezTo>
                  <a:pt x="6113115" y="6263604"/>
                  <a:pt x="6105019" y="6252177"/>
                  <a:pt x="6108921" y="6241946"/>
                </a:cubicBezTo>
                <a:close/>
                <a:moveTo>
                  <a:pt x="6171671" y="6217415"/>
                </a:moveTo>
                <a:lnTo>
                  <a:pt x="6436578" y="6217415"/>
                </a:lnTo>
                <a:cubicBezTo>
                  <a:pt x="6547767" y="6217415"/>
                  <a:pt x="6644696" y="6151741"/>
                  <a:pt x="6683500" y="6050098"/>
                </a:cubicBezTo>
                <a:lnTo>
                  <a:pt x="6683729" y="6049526"/>
                </a:lnTo>
                <a:lnTo>
                  <a:pt x="6683958" y="6048941"/>
                </a:lnTo>
                <a:lnTo>
                  <a:pt x="6723613" y="5952940"/>
                </a:lnTo>
                <a:cubicBezTo>
                  <a:pt x="6724350" y="5951161"/>
                  <a:pt x="6723042" y="5949204"/>
                  <a:pt x="6721109" y="5949204"/>
                </a:cubicBezTo>
                <a:lnTo>
                  <a:pt x="6458961" y="5949204"/>
                </a:lnTo>
                <a:cubicBezTo>
                  <a:pt x="6338964" y="5949204"/>
                  <a:pt x="6249242" y="6003947"/>
                  <a:pt x="6212802" y="6099413"/>
                </a:cubicBezTo>
                <a:lnTo>
                  <a:pt x="6169142" y="6213742"/>
                </a:lnTo>
                <a:cubicBezTo>
                  <a:pt x="6168468" y="6215521"/>
                  <a:pt x="6169765" y="6217415"/>
                  <a:pt x="6171671" y="6217415"/>
                </a:cubicBezTo>
                <a:close/>
                <a:moveTo>
                  <a:pt x="7312440" y="5785877"/>
                </a:moveTo>
                <a:lnTo>
                  <a:pt x="7373157" y="5626859"/>
                </a:lnTo>
                <a:cubicBezTo>
                  <a:pt x="7419168" y="5506379"/>
                  <a:pt x="7531082" y="5446946"/>
                  <a:pt x="7662481" y="5446946"/>
                </a:cubicBezTo>
                <a:lnTo>
                  <a:pt x="7969814" y="5446946"/>
                </a:lnTo>
                <a:cubicBezTo>
                  <a:pt x="7982626" y="5446946"/>
                  <a:pt x="7991930" y="5460076"/>
                  <a:pt x="7987443" y="5471833"/>
                </a:cubicBezTo>
                <a:lnTo>
                  <a:pt x="7930170" y="5610514"/>
                </a:lnTo>
                <a:cubicBezTo>
                  <a:pt x="7884490" y="5730155"/>
                  <a:pt x="7770556" y="5807535"/>
                  <a:pt x="7640085" y="5807535"/>
                </a:cubicBezTo>
                <a:lnTo>
                  <a:pt x="7327782" y="5807535"/>
                </a:lnTo>
                <a:cubicBezTo>
                  <a:pt x="7316635" y="5807535"/>
                  <a:pt x="7308539" y="5796109"/>
                  <a:pt x="7312440" y="5785877"/>
                </a:cubicBezTo>
                <a:close/>
                <a:moveTo>
                  <a:pt x="7375178" y="5761346"/>
                </a:moveTo>
                <a:lnTo>
                  <a:pt x="7640085" y="5761346"/>
                </a:lnTo>
                <a:cubicBezTo>
                  <a:pt x="7751274" y="5761346"/>
                  <a:pt x="7848215" y="5695673"/>
                  <a:pt x="7887020" y="5594029"/>
                </a:cubicBezTo>
                <a:lnTo>
                  <a:pt x="7887235" y="5593444"/>
                </a:lnTo>
                <a:lnTo>
                  <a:pt x="7887477" y="5592872"/>
                </a:lnTo>
                <a:lnTo>
                  <a:pt x="7927133" y="5496872"/>
                </a:lnTo>
                <a:cubicBezTo>
                  <a:pt x="7927870" y="5495092"/>
                  <a:pt x="7926561" y="5493135"/>
                  <a:pt x="7924629" y="5493135"/>
                </a:cubicBezTo>
                <a:lnTo>
                  <a:pt x="7662481" y="5493135"/>
                </a:lnTo>
                <a:cubicBezTo>
                  <a:pt x="7542496" y="5493135"/>
                  <a:pt x="7452762" y="5547878"/>
                  <a:pt x="7416321" y="5643345"/>
                </a:cubicBezTo>
                <a:lnTo>
                  <a:pt x="7372662" y="5757673"/>
                </a:lnTo>
                <a:cubicBezTo>
                  <a:pt x="7371975" y="5759440"/>
                  <a:pt x="7373285" y="5761346"/>
                  <a:pt x="7375178" y="5761346"/>
                </a:cubicBezTo>
                <a:close/>
                <a:moveTo>
                  <a:pt x="5456924" y="6263604"/>
                </a:moveTo>
                <a:lnTo>
                  <a:pt x="5769227" y="6263604"/>
                </a:lnTo>
                <a:cubicBezTo>
                  <a:pt x="5899698" y="6263604"/>
                  <a:pt x="6013632" y="6186224"/>
                  <a:pt x="6059326" y="6066583"/>
                </a:cubicBezTo>
                <a:lnTo>
                  <a:pt x="6116598" y="5927901"/>
                </a:lnTo>
                <a:cubicBezTo>
                  <a:pt x="6121072" y="5916144"/>
                  <a:pt x="6111768" y="5903015"/>
                  <a:pt x="6098969" y="5903015"/>
                </a:cubicBezTo>
                <a:lnTo>
                  <a:pt x="6098969" y="5903015"/>
                </a:lnTo>
                <a:lnTo>
                  <a:pt x="5791622" y="5903015"/>
                </a:lnTo>
                <a:cubicBezTo>
                  <a:pt x="5660237" y="5903015"/>
                  <a:pt x="5548311" y="5962448"/>
                  <a:pt x="5502312" y="6082941"/>
                </a:cubicBezTo>
                <a:lnTo>
                  <a:pt x="5441583" y="6241946"/>
                </a:lnTo>
                <a:cubicBezTo>
                  <a:pt x="5437681" y="6252177"/>
                  <a:pt x="5445790" y="6263604"/>
                  <a:pt x="5456924" y="6263604"/>
                </a:cubicBezTo>
                <a:close/>
                <a:moveTo>
                  <a:pt x="7258740" y="5610514"/>
                </a:moveTo>
                <a:lnTo>
                  <a:pt x="7316025" y="5471833"/>
                </a:lnTo>
                <a:cubicBezTo>
                  <a:pt x="7320499" y="5460088"/>
                  <a:pt x="7311195" y="5446946"/>
                  <a:pt x="7298383" y="5446946"/>
                </a:cubicBezTo>
                <a:lnTo>
                  <a:pt x="7298383" y="5446946"/>
                </a:lnTo>
                <a:cubicBezTo>
                  <a:pt x="7298383" y="5446946"/>
                  <a:pt x="6991050" y="5446946"/>
                  <a:pt x="6991050" y="5446946"/>
                </a:cubicBezTo>
                <a:cubicBezTo>
                  <a:pt x="6859664" y="5446946"/>
                  <a:pt x="6747738" y="5506379"/>
                  <a:pt x="6701727" y="5626872"/>
                </a:cubicBezTo>
                <a:lnTo>
                  <a:pt x="6641009" y="5785890"/>
                </a:lnTo>
                <a:cubicBezTo>
                  <a:pt x="6637095" y="5796109"/>
                  <a:pt x="6645204" y="5807548"/>
                  <a:pt x="6656351" y="5807548"/>
                </a:cubicBezTo>
                <a:lnTo>
                  <a:pt x="6968654" y="5807548"/>
                </a:lnTo>
                <a:cubicBezTo>
                  <a:pt x="7099125" y="5807548"/>
                  <a:pt x="7213047" y="5730155"/>
                  <a:pt x="7258740" y="5610514"/>
                </a:cubicBezTo>
                <a:close/>
                <a:moveTo>
                  <a:pt x="2769942" y="6263604"/>
                </a:moveTo>
                <a:lnTo>
                  <a:pt x="3082245" y="6263604"/>
                </a:lnTo>
                <a:cubicBezTo>
                  <a:pt x="3212716" y="6263604"/>
                  <a:pt x="3326650" y="6186224"/>
                  <a:pt x="3372331" y="6066583"/>
                </a:cubicBezTo>
                <a:lnTo>
                  <a:pt x="3429616" y="5927901"/>
                </a:lnTo>
                <a:cubicBezTo>
                  <a:pt x="3434102" y="5916144"/>
                  <a:pt x="3424799" y="5903015"/>
                  <a:pt x="3411974" y="5903015"/>
                </a:cubicBezTo>
                <a:lnTo>
                  <a:pt x="3411974" y="5903015"/>
                </a:lnTo>
                <a:lnTo>
                  <a:pt x="3104641" y="5903015"/>
                </a:lnTo>
                <a:cubicBezTo>
                  <a:pt x="2973255" y="5903015"/>
                  <a:pt x="2861328" y="5962448"/>
                  <a:pt x="2815330" y="6082941"/>
                </a:cubicBezTo>
                <a:lnTo>
                  <a:pt x="2754601" y="6241946"/>
                </a:lnTo>
                <a:cubicBezTo>
                  <a:pt x="2750699" y="6252177"/>
                  <a:pt x="2758795" y="6263604"/>
                  <a:pt x="2769942" y="6263604"/>
                </a:cubicBezTo>
                <a:close/>
                <a:moveTo>
                  <a:pt x="4785493" y="6263604"/>
                </a:moveTo>
                <a:lnTo>
                  <a:pt x="5097796" y="6263604"/>
                </a:lnTo>
                <a:cubicBezTo>
                  <a:pt x="5228267" y="6263604"/>
                  <a:pt x="5342201" y="6186224"/>
                  <a:pt x="5387882" y="6066583"/>
                </a:cubicBezTo>
                <a:lnTo>
                  <a:pt x="5445167" y="5927901"/>
                </a:lnTo>
                <a:cubicBezTo>
                  <a:pt x="5449641" y="5916144"/>
                  <a:pt x="5440337" y="5903015"/>
                  <a:pt x="5427525" y="5903015"/>
                </a:cubicBezTo>
                <a:lnTo>
                  <a:pt x="5427525" y="5903015"/>
                </a:lnTo>
                <a:lnTo>
                  <a:pt x="5120192" y="5903015"/>
                </a:lnTo>
                <a:cubicBezTo>
                  <a:pt x="4988806" y="5903015"/>
                  <a:pt x="4876880" y="5962448"/>
                  <a:pt x="4830881" y="6082941"/>
                </a:cubicBezTo>
                <a:lnTo>
                  <a:pt x="4770152" y="6241946"/>
                </a:lnTo>
                <a:cubicBezTo>
                  <a:pt x="4766250" y="6252177"/>
                  <a:pt x="4774346" y="6263604"/>
                  <a:pt x="4785493" y="6263604"/>
                </a:cubicBezTo>
                <a:close/>
                <a:moveTo>
                  <a:pt x="3441373" y="6263604"/>
                </a:moveTo>
                <a:lnTo>
                  <a:pt x="3753689" y="6263604"/>
                </a:lnTo>
                <a:cubicBezTo>
                  <a:pt x="3884147" y="6263604"/>
                  <a:pt x="3998081" y="6186224"/>
                  <a:pt x="4043774" y="6066583"/>
                </a:cubicBezTo>
                <a:lnTo>
                  <a:pt x="4101047" y="5927901"/>
                </a:lnTo>
                <a:cubicBezTo>
                  <a:pt x="4105534" y="5916144"/>
                  <a:pt x="4096230" y="5903015"/>
                  <a:pt x="4083418" y="5903015"/>
                </a:cubicBezTo>
                <a:lnTo>
                  <a:pt x="4083418" y="5903015"/>
                </a:lnTo>
                <a:lnTo>
                  <a:pt x="3776071" y="5903015"/>
                </a:lnTo>
                <a:cubicBezTo>
                  <a:pt x="3644686" y="5903015"/>
                  <a:pt x="3532772" y="5962448"/>
                  <a:pt x="3486761" y="6082941"/>
                </a:cubicBezTo>
                <a:lnTo>
                  <a:pt x="3426032" y="6241946"/>
                </a:lnTo>
                <a:cubicBezTo>
                  <a:pt x="3422130" y="6252177"/>
                  <a:pt x="3430226" y="6263604"/>
                  <a:pt x="3441373" y="6263604"/>
                </a:cubicBezTo>
                <a:close/>
                <a:moveTo>
                  <a:pt x="4098721" y="6241946"/>
                </a:moveTo>
                <a:lnTo>
                  <a:pt x="4159438" y="6082928"/>
                </a:lnTo>
                <a:cubicBezTo>
                  <a:pt x="4205449" y="5962448"/>
                  <a:pt x="4317375" y="5903015"/>
                  <a:pt x="4448761" y="5903015"/>
                </a:cubicBezTo>
                <a:lnTo>
                  <a:pt x="4756094" y="5903015"/>
                </a:lnTo>
                <a:lnTo>
                  <a:pt x="4756094" y="5903015"/>
                </a:lnTo>
                <a:cubicBezTo>
                  <a:pt x="4768906" y="5903015"/>
                  <a:pt x="4778210" y="5916144"/>
                  <a:pt x="4773736" y="5927901"/>
                </a:cubicBezTo>
                <a:lnTo>
                  <a:pt x="4716451" y="6066570"/>
                </a:lnTo>
                <a:cubicBezTo>
                  <a:pt x="4670770" y="6186224"/>
                  <a:pt x="4556836" y="6263604"/>
                  <a:pt x="4426366" y="6263604"/>
                </a:cubicBezTo>
                <a:lnTo>
                  <a:pt x="4114062" y="6263604"/>
                </a:lnTo>
                <a:cubicBezTo>
                  <a:pt x="4102915" y="6263604"/>
                  <a:pt x="4094819" y="6252177"/>
                  <a:pt x="4098721" y="6241946"/>
                </a:cubicBezTo>
                <a:close/>
                <a:moveTo>
                  <a:pt x="4161471" y="6217415"/>
                </a:moveTo>
                <a:lnTo>
                  <a:pt x="4426366" y="6217415"/>
                </a:lnTo>
                <a:cubicBezTo>
                  <a:pt x="4537554" y="6217415"/>
                  <a:pt x="4634483" y="6151741"/>
                  <a:pt x="4673300" y="6050098"/>
                </a:cubicBezTo>
                <a:lnTo>
                  <a:pt x="4673516" y="6049526"/>
                </a:lnTo>
                <a:lnTo>
                  <a:pt x="4673757" y="6048941"/>
                </a:lnTo>
                <a:lnTo>
                  <a:pt x="4713413" y="5952940"/>
                </a:lnTo>
                <a:cubicBezTo>
                  <a:pt x="4714138" y="5951161"/>
                  <a:pt x="4712829" y="5949204"/>
                  <a:pt x="4710910" y="5949204"/>
                </a:cubicBezTo>
                <a:lnTo>
                  <a:pt x="4448761" y="5949204"/>
                </a:lnTo>
                <a:cubicBezTo>
                  <a:pt x="4328763" y="5949204"/>
                  <a:pt x="4239042" y="6003947"/>
                  <a:pt x="4202589" y="6099413"/>
                </a:cubicBezTo>
                <a:lnTo>
                  <a:pt x="4158942" y="6213742"/>
                </a:lnTo>
                <a:cubicBezTo>
                  <a:pt x="4158268" y="6215521"/>
                  <a:pt x="4159564" y="6217415"/>
                  <a:pt x="4161459" y="6217415"/>
                </a:cubicBezTo>
                <a:close/>
                <a:moveTo>
                  <a:pt x="10969836" y="0"/>
                </a:moveTo>
                <a:lnTo>
                  <a:pt x="10662490" y="0"/>
                </a:lnTo>
                <a:cubicBezTo>
                  <a:pt x="10531104" y="0"/>
                  <a:pt x="10419178" y="59437"/>
                  <a:pt x="10373179" y="179924"/>
                </a:cubicBezTo>
                <a:lnTo>
                  <a:pt x="10312463" y="338937"/>
                </a:lnTo>
                <a:cubicBezTo>
                  <a:pt x="10308548" y="349165"/>
                  <a:pt x="10316657" y="360594"/>
                  <a:pt x="10327804" y="360594"/>
                </a:cubicBezTo>
                <a:lnTo>
                  <a:pt x="10640094" y="360594"/>
                </a:lnTo>
                <a:cubicBezTo>
                  <a:pt x="10770565" y="360594"/>
                  <a:pt x="10884499" y="283209"/>
                  <a:pt x="10930193" y="163564"/>
                </a:cubicBezTo>
                <a:lnTo>
                  <a:pt x="10987465" y="24882"/>
                </a:lnTo>
                <a:cubicBezTo>
                  <a:pt x="10991939" y="13133"/>
                  <a:pt x="10982635" y="1"/>
                  <a:pt x="10969836" y="1"/>
                </a:cubicBezTo>
                <a:close/>
                <a:moveTo>
                  <a:pt x="9483094" y="6263604"/>
                </a:moveTo>
                <a:lnTo>
                  <a:pt x="9795397" y="6263604"/>
                </a:lnTo>
                <a:cubicBezTo>
                  <a:pt x="9925868" y="6263604"/>
                  <a:pt x="10039803" y="6186224"/>
                  <a:pt x="10085483" y="6066583"/>
                </a:cubicBezTo>
                <a:lnTo>
                  <a:pt x="10142756" y="5927901"/>
                </a:lnTo>
                <a:cubicBezTo>
                  <a:pt x="10147242" y="5916144"/>
                  <a:pt x="10137938" y="5903015"/>
                  <a:pt x="10125127" y="5903015"/>
                </a:cubicBezTo>
                <a:lnTo>
                  <a:pt x="10125127" y="5903015"/>
                </a:lnTo>
                <a:lnTo>
                  <a:pt x="9817793" y="5903015"/>
                </a:lnTo>
                <a:cubicBezTo>
                  <a:pt x="9686407" y="5903015"/>
                  <a:pt x="9574481" y="5962448"/>
                  <a:pt x="9528470" y="6082941"/>
                </a:cubicBezTo>
                <a:lnTo>
                  <a:pt x="9467753" y="6241946"/>
                </a:lnTo>
                <a:cubicBezTo>
                  <a:pt x="9463838" y="6252177"/>
                  <a:pt x="9471947" y="6263604"/>
                  <a:pt x="9483094" y="6263604"/>
                </a:cubicBezTo>
                <a:close/>
                <a:moveTo>
                  <a:pt x="9211362" y="5155704"/>
                </a:moveTo>
                <a:lnTo>
                  <a:pt x="9268635" y="5017022"/>
                </a:lnTo>
                <a:cubicBezTo>
                  <a:pt x="9273109" y="5005278"/>
                  <a:pt x="9263817" y="4992136"/>
                  <a:pt x="9251005" y="4992136"/>
                </a:cubicBezTo>
                <a:lnTo>
                  <a:pt x="9251005" y="4992136"/>
                </a:lnTo>
                <a:cubicBezTo>
                  <a:pt x="9251005" y="4992136"/>
                  <a:pt x="8943659" y="4992136"/>
                  <a:pt x="8943659" y="4992136"/>
                </a:cubicBezTo>
                <a:cubicBezTo>
                  <a:pt x="8812273" y="4992136"/>
                  <a:pt x="8700360" y="5051569"/>
                  <a:pt x="8654349" y="5172062"/>
                </a:cubicBezTo>
                <a:lnTo>
                  <a:pt x="8593632" y="5331080"/>
                </a:lnTo>
                <a:cubicBezTo>
                  <a:pt x="8589717" y="5341298"/>
                  <a:pt x="8597826" y="5352725"/>
                  <a:pt x="8608973" y="5352725"/>
                </a:cubicBezTo>
                <a:lnTo>
                  <a:pt x="8921264" y="5352725"/>
                </a:lnTo>
                <a:cubicBezTo>
                  <a:pt x="9051735" y="5352725"/>
                  <a:pt x="9165669" y="5275345"/>
                  <a:pt x="9211362" y="5155704"/>
                </a:cubicBezTo>
                <a:close/>
                <a:moveTo>
                  <a:pt x="9440681" y="4902999"/>
                </a:moveTo>
                <a:lnTo>
                  <a:pt x="9128377" y="4902999"/>
                </a:lnTo>
                <a:cubicBezTo>
                  <a:pt x="9117231" y="4902999"/>
                  <a:pt x="9109121" y="4891572"/>
                  <a:pt x="9113036" y="4881341"/>
                </a:cubicBezTo>
                <a:lnTo>
                  <a:pt x="9173752" y="4722323"/>
                </a:lnTo>
                <a:cubicBezTo>
                  <a:pt x="9219763" y="4601843"/>
                  <a:pt x="9331690" y="4542409"/>
                  <a:pt x="9463076" y="4542409"/>
                </a:cubicBezTo>
                <a:lnTo>
                  <a:pt x="9770409" y="4542409"/>
                </a:lnTo>
                <a:lnTo>
                  <a:pt x="9770409" y="4542409"/>
                </a:lnTo>
                <a:cubicBezTo>
                  <a:pt x="9783221" y="4542409"/>
                  <a:pt x="9792525" y="4555539"/>
                  <a:pt x="9788038" y="4567296"/>
                </a:cubicBezTo>
                <a:lnTo>
                  <a:pt x="9730766" y="4705965"/>
                </a:lnTo>
                <a:cubicBezTo>
                  <a:pt x="9685086" y="4825619"/>
                  <a:pt x="9571151" y="4902999"/>
                  <a:pt x="9440681" y="4902999"/>
                </a:cubicBezTo>
                <a:close/>
                <a:moveTo>
                  <a:pt x="9175773" y="4856810"/>
                </a:moveTo>
                <a:lnTo>
                  <a:pt x="9440681" y="4856810"/>
                </a:lnTo>
                <a:cubicBezTo>
                  <a:pt x="9551870" y="4856810"/>
                  <a:pt x="9648798" y="4791136"/>
                  <a:pt x="9687615" y="4689492"/>
                </a:cubicBezTo>
                <a:lnTo>
                  <a:pt x="9687830" y="4688907"/>
                </a:lnTo>
                <a:lnTo>
                  <a:pt x="9688073" y="4688336"/>
                </a:lnTo>
                <a:lnTo>
                  <a:pt x="9727728" y="4592335"/>
                </a:lnTo>
                <a:cubicBezTo>
                  <a:pt x="9728453" y="4590556"/>
                  <a:pt x="9727143" y="4588598"/>
                  <a:pt x="9725224" y="4588598"/>
                </a:cubicBezTo>
                <a:lnTo>
                  <a:pt x="9463076" y="4588598"/>
                </a:lnTo>
                <a:cubicBezTo>
                  <a:pt x="9343079" y="4588598"/>
                  <a:pt x="9253357" y="4643341"/>
                  <a:pt x="9216916" y="4738808"/>
                </a:cubicBezTo>
                <a:lnTo>
                  <a:pt x="9173244" y="4853137"/>
                </a:lnTo>
                <a:cubicBezTo>
                  <a:pt x="9172571" y="4854916"/>
                  <a:pt x="9173880" y="4856810"/>
                  <a:pt x="9175773" y="4856810"/>
                </a:cubicBezTo>
                <a:close/>
                <a:moveTo>
                  <a:pt x="10264139" y="5352725"/>
                </a:moveTo>
                <a:lnTo>
                  <a:pt x="9951836" y="5352725"/>
                </a:lnTo>
                <a:cubicBezTo>
                  <a:pt x="9940688" y="5352725"/>
                  <a:pt x="9932579" y="5341298"/>
                  <a:pt x="9936494" y="5331080"/>
                </a:cubicBezTo>
                <a:lnTo>
                  <a:pt x="9997210" y="5172062"/>
                </a:lnTo>
                <a:cubicBezTo>
                  <a:pt x="10043222" y="5051569"/>
                  <a:pt x="10155148" y="4992136"/>
                  <a:pt x="10286521" y="4992136"/>
                </a:cubicBezTo>
                <a:lnTo>
                  <a:pt x="10593868" y="4992136"/>
                </a:lnTo>
                <a:cubicBezTo>
                  <a:pt x="10606680" y="4992136"/>
                  <a:pt x="10615983" y="5005265"/>
                  <a:pt x="10611496" y="5017022"/>
                </a:cubicBezTo>
                <a:lnTo>
                  <a:pt x="10554224" y="5155704"/>
                </a:lnTo>
                <a:cubicBezTo>
                  <a:pt x="10508544" y="5275345"/>
                  <a:pt x="10394596" y="5352725"/>
                  <a:pt x="10264139" y="5352725"/>
                </a:cubicBezTo>
                <a:close/>
                <a:moveTo>
                  <a:pt x="9999231" y="5306536"/>
                </a:moveTo>
                <a:lnTo>
                  <a:pt x="10264139" y="5306536"/>
                </a:lnTo>
                <a:cubicBezTo>
                  <a:pt x="10375327" y="5306536"/>
                  <a:pt x="10472255" y="5240862"/>
                  <a:pt x="10511073" y="5139231"/>
                </a:cubicBezTo>
                <a:lnTo>
                  <a:pt x="10511289" y="5138646"/>
                </a:lnTo>
                <a:lnTo>
                  <a:pt x="10511530" y="5138062"/>
                </a:lnTo>
                <a:lnTo>
                  <a:pt x="10551174" y="5042061"/>
                </a:lnTo>
                <a:cubicBezTo>
                  <a:pt x="10551911" y="5040282"/>
                  <a:pt x="10550601" y="5038324"/>
                  <a:pt x="10548682" y="5038324"/>
                </a:cubicBezTo>
                <a:lnTo>
                  <a:pt x="10286521" y="5038324"/>
                </a:lnTo>
                <a:cubicBezTo>
                  <a:pt x="10166536" y="5038324"/>
                  <a:pt x="10076815" y="5093080"/>
                  <a:pt x="10040362" y="5188534"/>
                </a:cubicBezTo>
                <a:lnTo>
                  <a:pt x="9996702" y="5302876"/>
                </a:lnTo>
                <a:cubicBezTo>
                  <a:pt x="9996041" y="5304642"/>
                  <a:pt x="9997338" y="5306536"/>
                  <a:pt x="9999231" y="5306536"/>
                </a:cubicBezTo>
                <a:close/>
                <a:moveTo>
                  <a:pt x="8275254" y="6691684"/>
                </a:moveTo>
                <a:lnTo>
                  <a:pt x="8335970" y="6532667"/>
                </a:lnTo>
                <a:cubicBezTo>
                  <a:pt x="8381981" y="6412187"/>
                  <a:pt x="8493894" y="6352741"/>
                  <a:pt x="8625293" y="6352741"/>
                </a:cubicBezTo>
                <a:lnTo>
                  <a:pt x="8932626" y="6352741"/>
                </a:lnTo>
                <a:lnTo>
                  <a:pt x="8932626" y="6352741"/>
                </a:lnTo>
                <a:cubicBezTo>
                  <a:pt x="8945438" y="6352741"/>
                  <a:pt x="8954743" y="6365883"/>
                  <a:pt x="8950256" y="6377627"/>
                </a:cubicBezTo>
                <a:lnTo>
                  <a:pt x="8892984" y="6516309"/>
                </a:lnTo>
                <a:cubicBezTo>
                  <a:pt x="8847303" y="6635950"/>
                  <a:pt x="8733368" y="6713343"/>
                  <a:pt x="8602898" y="6713343"/>
                </a:cubicBezTo>
                <a:lnTo>
                  <a:pt x="8290595" y="6713343"/>
                </a:lnTo>
                <a:cubicBezTo>
                  <a:pt x="8279448" y="6713343"/>
                  <a:pt x="8271339" y="6701904"/>
                  <a:pt x="8275254" y="6691684"/>
                </a:cubicBezTo>
                <a:close/>
                <a:moveTo>
                  <a:pt x="8337991" y="6667154"/>
                </a:moveTo>
                <a:lnTo>
                  <a:pt x="8602898" y="6667154"/>
                </a:lnTo>
                <a:cubicBezTo>
                  <a:pt x="8714087" y="6667154"/>
                  <a:pt x="8811015" y="6601480"/>
                  <a:pt x="8849832" y="6499836"/>
                </a:cubicBezTo>
                <a:lnTo>
                  <a:pt x="8850049" y="6499252"/>
                </a:lnTo>
                <a:lnTo>
                  <a:pt x="8850290" y="6498680"/>
                </a:lnTo>
                <a:lnTo>
                  <a:pt x="8889946" y="6402667"/>
                </a:lnTo>
                <a:cubicBezTo>
                  <a:pt x="8890670" y="6400900"/>
                  <a:pt x="8889374" y="6398943"/>
                  <a:pt x="8887442" y="6398943"/>
                </a:cubicBezTo>
                <a:lnTo>
                  <a:pt x="8625293" y="6398943"/>
                </a:lnTo>
                <a:cubicBezTo>
                  <a:pt x="8505296" y="6398943"/>
                  <a:pt x="8415574" y="6453686"/>
                  <a:pt x="8379134" y="6549152"/>
                </a:cubicBezTo>
                <a:lnTo>
                  <a:pt x="8335462" y="6663481"/>
                </a:lnTo>
                <a:cubicBezTo>
                  <a:pt x="8334789" y="6665248"/>
                  <a:pt x="8336097" y="6667154"/>
                  <a:pt x="8337991" y="6667154"/>
                </a:cubicBezTo>
                <a:close/>
                <a:moveTo>
                  <a:pt x="7467137" y="6263604"/>
                </a:moveTo>
                <a:lnTo>
                  <a:pt x="7779440" y="6263604"/>
                </a:lnTo>
                <a:cubicBezTo>
                  <a:pt x="7909910" y="6263604"/>
                  <a:pt x="8023845" y="6186224"/>
                  <a:pt x="8069525" y="6066583"/>
                </a:cubicBezTo>
                <a:lnTo>
                  <a:pt x="8126811" y="5927901"/>
                </a:lnTo>
                <a:cubicBezTo>
                  <a:pt x="8131285" y="5916144"/>
                  <a:pt x="8121981" y="5903015"/>
                  <a:pt x="8109169" y="5903015"/>
                </a:cubicBezTo>
                <a:lnTo>
                  <a:pt x="8109169" y="5903015"/>
                </a:lnTo>
                <a:lnTo>
                  <a:pt x="7801835" y="5903015"/>
                </a:lnTo>
                <a:cubicBezTo>
                  <a:pt x="7670450" y="5903015"/>
                  <a:pt x="7558523" y="5962448"/>
                  <a:pt x="7512512" y="6082941"/>
                </a:cubicBezTo>
                <a:lnTo>
                  <a:pt x="7451796" y="6241946"/>
                </a:lnTo>
                <a:cubicBezTo>
                  <a:pt x="7447894" y="6252177"/>
                  <a:pt x="7455990" y="6263604"/>
                  <a:pt x="7467137" y="6263604"/>
                </a:cubicBezTo>
                <a:close/>
                <a:moveTo>
                  <a:pt x="8124879" y="6241946"/>
                </a:moveTo>
                <a:lnTo>
                  <a:pt x="8185609" y="6082928"/>
                </a:lnTo>
                <a:cubicBezTo>
                  <a:pt x="8231606" y="5962448"/>
                  <a:pt x="8343533" y="5903015"/>
                  <a:pt x="8474918" y="5903015"/>
                </a:cubicBezTo>
                <a:lnTo>
                  <a:pt x="8782252" y="5903015"/>
                </a:lnTo>
                <a:lnTo>
                  <a:pt x="8782252" y="5903015"/>
                </a:lnTo>
                <a:cubicBezTo>
                  <a:pt x="8795064" y="5903015"/>
                  <a:pt x="8804367" y="5916144"/>
                  <a:pt x="8799894" y="5927901"/>
                </a:cubicBezTo>
                <a:lnTo>
                  <a:pt x="8742609" y="6066570"/>
                </a:lnTo>
                <a:cubicBezTo>
                  <a:pt x="8696928" y="6186224"/>
                  <a:pt x="8582993" y="6263604"/>
                  <a:pt x="8452523" y="6263604"/>
                </a:cubicBezTo>
                <a:lnTo>
                  <a:pt x="8140220" y="6263604"/>
                </a:lnTo>
                <a:cubicBezTo>
                  <a:pt x="8129073" y="6263604"/>
                  <a:pt x="8120977" y="6252177"/>
                  <a:pt x="8124879" y="6241946"/>
                </a:cubicBezTo>
                <a:close/>
                <a:moveTo>
                  <a:pt x="8187630" y="6217415"/>
                </a:moveTo>
                <a:lnTo>
                  <a:pt x="8452523" y="6217415"/>
                </a:lnTo>
                <a:cubicBezTo>
                  <a:pt x="8563725" y="6217415"/>
                  <a:pt x="8660653" y="6151741"/>
                  <a:pt x="8699458" y="6050098"/>
                </a:cubicBezTo>
                <a:lnTo>
                  <a:pt x="8699673" y="6049526"/>
                </a:lnTo>
                <a:lnTo>
                  <a:pt x="8699915" y="6048941"/>
                </a:lnTo>
                <a:lnTo>
                  <a:pt x="8739571" y="5952940"/>
                </a:lnTo>
                <a:cubicBezTo>
                  <a:pt x="8740308" y="5951161"/>
                  <a:pt x="8738999" y="5949204"/>
                  <a:pt x="8737067" y="5949204"/>
                </a:cubicBezTo>
                <a:lnTo>
                  <a:pt x="8474918" y="5949204"/>
                </a:lnTo>
                <a:cubicBezTo>
                  <a:pt x="8354922" y="5949204"/>
                  <a:pt x="8265200" y="6003947"/>
                  <a:pt x="8228759" y="6099413"/>
                </a:cubicBezTo>
                <a:lnTo>
                  <a:pt x="8185100" y="6213742"/>
                </a:lnTo>
                <a:cubicBezTo>
                  <a:pt x="8184426" y="6215521"/>
                  <a:pt x="8185723" y="6217415"/>
                  <a:pt x="8187630" y="6217415"/>
                </a:cubicBezTo>
                <a:close/>
                <a:moveTo>
                  <a:pt x="10619173" y="5352725"/>
                </a:moveTo>
                <a:lnTo>
                  <a:pt x="10931476" y="5352725"/>
                </a:lnTo>
                <a:cubicBezTo>
                  <a:pt x="11061935" y="5352725"/>
                  <a:pt x="11175881" y="5275345"/>
                  <a:pt x="11221562" y="5155704"/>
                </a:cubicBezTo>
                <a:lnTo>
                  <a:pt x="11278835" y="5017022"/>
                </a:lnTo>
                <a:cubicBezTo>
                  <a:pt x="11283321" y="5005278"/>
                  <a:pt x="11274017" y="4992136"/>
                  <a:pt x="11261205" y="4992136"/>
                </a:cubicBezTo>
                <a:lnTo>
                  <a:pt x="11261205" y="4992136"/>
                </a:lnTo>
                <a:cubicBezTo>
                  <a:pt x="11261205" y="4992136"/>
                  <a:pt x="10953860" y="4992136"/>
                  <a:pt x="10953860" y="4992136"/>
                </a:cubicBezTo>
                <a:cubicBezTo>
                  <a:pt x="10822473" y="4992136"/>
                  <a:pt x="10710560" y="5051569"/>
                  <a:pt x="10664549" y="5172062"/>
                </a:cubicBezTo>
                <a:lnTo>
                  <a:pt x="10603832" y="5331080"/>
                </a:lnTo>
                <a:cubicBezTo>
                  <a:pt x="10599917" y="5341298"/>
                  <a:pt x="10608026" y="5352725"/>
                  <a:pt x="10619173" y="5352725"/>
                </a:cubicBezTo>
                <a:close/>
                <a:moveTo>
                  <a:pt x="158996" y="6516309"/>
                </a:moveTo>
                <a:lnTo>
                  <a:pt x="216272" y="6377627"/>
                </a:lnTo>
                <a:cubicBezTo>
                  <a:pt x="220759" y="6365883"/>
                  <a:pt x="211450" y="6352741"/>
                  <a:pt x="198641" y="6352741"/>
                </a:cubicBezTo>
                <a:lnTo>
                  <a:pt x="198641" y="6352741"/>
                </a:lnTo>
                <a:cubicBezTo>
                  <a:pt x="198641" y="6352741"/>
                  <a:pt x="6" y="6352741"/>
                  <a:pt x="6" y="6352741"/>
                </a:cubicBezTo>
                <a:lnTo>
                  <a:pt x="0" y="6685139"/>
                </a:lnTo>
                <a:cubicBezTo>
                  <a:pt x="72010" y="6652486"/>
                  <a:pt x="129641" y="6593206"/>
                  <a:pt x="158996" y="6516309"/>
                </a:cubicBezTo>
                <a:close/>
                <a:moveTo>
                  <a:pt x="249072" y="338937"/>
                </a:moveTo>
                <a:cubicBezTo>
                  <a:pt x="245169" y="349165"/>
                  <a:pt x="253268" y="360594"/>
                  <a:pt x="264414" y="360594"/>
                </a:cubicBezTo>
                <a:lnTo>
                  <a:pt x="576721" y="360594"/>
                </a:lnTo>
                <a:cubicBezTo>
                  <a:pt x="689623" y="360594"/>
                  <a:pt x="790052" y="302574"/>
                  <a:pt x="844678" y="209437"/>
                </a:cubicBezTo>
                <a:lnTo>
                  <a:pt x="298523" y="209437"/>
                </a:lnTo>
                <a:lnTo>
                  <a:pt x="249072" y="338937"/>
                </a:lnTo>
                <a:close/>
                <a:moveTo>
                  <a:pt x="162204" y="209437"/>
                </a:moveTo>
                <a:lnTo>
                  <a:pt x="136" y="209437"/>
                </a:lnTo>
                <a:lnTo>
                  <a:pt x="130" y="342479"/>
                </a:lnTo>
                <a:cubicBezTo>
                  <a:pt x="68100" y="318572"/>
                  <a:pt x="125507" y="272008"/>
                  <a:pt x="162204" y="209437"/>
                </a:cubicBezTo>
                <a:close/>
                <a:moveTo>
                  <a:pt x="7398095" y="6066583"/>
                </a:moveTo>
                <a:lnTo>
                  <a:pt x="7455367" y="5927901"/>
                </a:lnTo>
                <a:cubicBezTo>
                  <a:pt x="7459854" y="5916144"/>
                  <a:pt x="7450550" y="5903015"/>
                  <a:pt x="7437738" y="5903015"/>
                </a:cubicBezTo>
                <a:lnTo>
                  <a:pt x="7437738" y="5903015"/>
                </a:lnTo>
                <a:lnTo>
                  <a:pt x="7130405" y="5903015"/>
                </a:lnTo>
                <a:cubicBezTo>
                  <a:pt x="6999018" y="5903015"/>
                  <a:pt x="6887093" y="5962448"/>
                  <a:pt x="6841082" y="6082941"/>
                </a:cubicBezTo>
                <a:lnTo>
                  <a:pt x="6780364" y="6241946"/>
                </a:lnTo>
                <a:cubicBezTo>
                  <a:pt x="6776450" y="6252177"/>
                  <a:pt x="6784559" y="6263604"/>
                  <a:pt x="6795706" y="6263604"/>
                </a:cubicBezTo>
                <a:lnTo>
                  <a:pt x="7108009" y="6263604"/>
                </a:lnTo>
                <a:cubicBezTo>
                  <a:pt x="7238467" y="6263604"/>
                  <a:pt x="7352402" y="6186224"/>
                  <a:pt x="7398095" y="6066583"/>
                </a:cubicBezTo>
                <a:close/>
                <a:moveTo>
                  <a:pt x="11450893" y="816661"/>
                </a:moveTo>
                <a:lnTo>
                  <a:pt x="11138590" y="816661"/>
                </a:lnTo>
                <a:cubicBezTo>
                  <a:pt x="11127443" y="816661"/>
                  <a:pt x="11119334" y="805230"/>
                  <a:pt x="11123249" y="795007"/>
                </a:cubicBezTo>
                <a:lnTo>
                  <a:pt x="11183966" y="635990"/>
                </a:lnTo>
                <a:cubicBezTo>
                  <a:pt x="11229977" y="515503"/>
                  <a:pt x="11341903" y="456066"/>
                  <a:pt x="11473289" y="456066"/>
                </a:cubicBezTo>
                <a:lnTo>
                  <a:pt x="11780622" y="456066"/>
                </a:lnTo>
                <a:cubicBezTo>
                  <a:pt x="11793434" y="456066"/>
                  <a:pt x="11802738" y="469201"/>
                  <a:pt x="11798251" y="480953"/>
                </a:cubicBezTo>
                <a:lnTo>
                  <a:pt x="11740979" y="619633"/>
                </a:lnTo>
                <a:cubicBezTo>
                  <a:pt x="11695298" y="739276"/>
                  <a:pt x="11581364" y="816661"/>
                  <a:pt x="11450893" y="816661"/>
                </a:cubicBezTo>
                <a:close/>
                <a:moveTo>
                  <a:pt x="11697827" y="603155"/>
                </a:moveTo>
                <a:lnTo>
                  <a:pt x="11698044" y="602574"/>
                </a:lnTo>
                <a:lnTo>
                  <a:pt x="11698285" y="601997"/>
                </a:lnTo>
                <a:lnTo>
                  <a:pt x="11737941" y="505994"/>
                </a:lnTo>
                <a:cubicBezTo>
                  <a:pt x="11738678" y="504214"/>
                  <a:pt x="11737369" y="502259"/>
                  <a:pt x="11735438" y="502259"/>
                </a:cubicBezTo>
                <a:lnTo>
                  <a:pt x="11473289" y="502259"/>
                </a:lnTo>
                <a:cubicBezTo>
                  <a:pt x="11353291" y="502259"/>
                  <a:pt x="11263570" y="557007"/>
                  <a:pt x="11227117" y="652467"/>
                </a:cubicBezTo>
                <a:lnTo>
                  <a:pt x="11183457" y="766801"/>
                </a:lnTo>
                <a:cubicBezTo>
                  <a:pt x="11182796" y="768573"/>
                  <a:pt x="11184092" y="770470"/>
                  <a:pt x="11185999" y="770470"/>
                </a:cubicBezTo>
                <a:lnTo>
                  <a:pt x="11450893" y="770470"/>
                </a:lnTo>
                <a:cubicBezTo>
                  <a:pt x="11562082" y="770470"/>
                  <a:pt x="11659011" y="704795"/>
                  <a:pt x="11697827" y="603157"/>
                </a:cubicBezTo>
                <a:close/>
                <a:moveTo>
                  <a:pt x="2917915" y="0"/>
                </a:moveTo>
                <a:lnTo>
                  <a:pt x="2610568" y="0"/>
                </a:lnTo>
                <a:cubicBezTo>
                  <a:pt x="2479183" y="0"/>
                  <a:pt x="2367269" y="59437"/>
                  <a:pt x="2321258" y="179924"/>
                </a:cubicBezTo>
                <a:lnTo>
                  <a:pt x="2260541" y="338937"/>
                </a:lnTo>
                <a:cubicBezTo>
                  <a:pt x="2256626" y="349165"/>
                  <a:pt x="2264735" y="360594"/>
                  <a:pt x="2275882" y="360594"/>
                </a:cubicBezTo>
                <a:lnTo>
                  <a:pt x="2588173" y="360594"/>
                </a:lnTo>
                <a:cubicBezTo>
                  <a:pt x="2718643" y="360594"/>
                  <a:pt x="2832578" y="283209"/>
                  <a:pt x="2878271" y="163564"/>
                </a:cubicBezTo>
                <a:lnTo>
                  <a:pt x="2935544" y="24882"/>
                </a:lnTo>
                <a:cubicBezTo>
                  <a:pt x="2940018" y="13133"/>
                  <a:pt x="2930714" y="1"/>
                  <a:pt x="2917915" y="1"/>
                </a:cubicBezTo>
                <a:close/>
                <a:moveTo>
                  <a:pt x="1652661" y="179924"/>
                </a:moveTo>
                <a:lnTo>
                  <a:pt x="1591944" y="338937"/>
                </a:lnTo>
                <a:cubicBezTo>
                  <a:pt x="1588030" y="349165"/>
                  <a:pt x="1596139" y="360594"/>
                  <a:pt x="1607286" y="360594"/>
                </a:cubicBezTo>
                <a:lnTo>
                  <a:pt x="1919589" y="360594"/>
                </a:lnTo>
                <a:cubicBezTo>
                  <a:pt x="2050060" y="360594"/>
                  <a:pt x="2163981" y="283209"/>
                  <a:pt x="2209675" y="163564"/>
                </a:cubicBezTo>
                <a:lnTo>
                  <a:pt x="2266947" y="24882"/>
                </a:lnTo>
                <a:cubicBezTo>
                  <a:pt x="2271434" y="13133"/>
                  <a:pt x="2262130" y="1"/>
                  <a:pt x="2249318" y="1"/>
                </a:cubicBezTo>
                <a:lnTo>
                  <a:pt x="1941984" y="1"/>
                </a:lnTo>
                <a:cubicBezTo>
                  <a:pt x="1810586" y="1"/>
                  <a:pt x="1698672" y="59438"/>
                  <a:pt x="1652661" y="179925"/>
                </a:cubicBezTo>
                <a:close/>
                <a:moveTo>
                  <a:pt x="1019400" y="209437"/>
                </a:moveTo>
                <a:lnTo>
                  <a:pt x="969956" y="209437"/>
                </a:lnTo>
                <a:lnTo>
                  <a:pt x="920506" y="338937"/>
                </a:lnTo>
                <a:cubicBezTo>
                  <a:pt x="916596" y="349162"/>
                  <a:pt x="924702" y="360594"/>
                  <a:pt x="935847" y="360594"/>
                </a:cubicBezTo>
                <a:lnTo>
                  <a:pt x="1248148" y="360594"/>
                </a:lnTo>
                <a:cubicBezTo>
                  <a:pt x="1378616" y="360594"/>
                  <a:pt x="1492550" y="283209"/>
                  <a:pt x="1538231" y="163564"/>
                </a:cubicBezTo>
                <a:lnTo>
                  <a:pt x="1547497" y="141129"/>
                </a:lnTo>
                <a:cubicBezTo>
                  <a:pt x="1528215" y="148576"/>
                  <a:pt x="1508667" y="155459"/>
                  <a:pt x="1488839" y="161730"/>
                </a:cubicBezTo>
                <a:cubicBezTo>
                  <a:pt x="1446603" y="254947"/>
                  <a:pt x="1353882" y="314402"/>
                  <a:pt x="1248148" y="314402"/>
                </a:cubicBezTo>
                <a:lnTo>
                  <a:pt x="983250" y="314402"/>
                </a:lnTo>
                <a:cubicBezTo>
                  <a:pt x="981351" y="314402"/>
                  <a:pt x="980047" y="312505"/>
                  <a:pt x="980724" y="310733"/>
                </a:cubicBezTo>
                <a:lnTo>
                  <a:pt x="1019402" y="209437"/>
                </a:lnTo>
                <a:close/>
                <a:moveTo>
                  <a:pt x="11576280" y="2431964"/>
                </a:moveTo>
                <a:lnTo>
                  <a:pt x="11633565" y="2293282"/>
                </a:lnTo>
                <a:cubicBezTo>
                  <a:pt x="11638039" y="2281538"/>
                  <a:pt x="11628735" y="2268396"/>
                  <a:pt x="11615923" y="2268396"/>
                </a:cubicBezTo>
                <a:lnTo>
                  <a:pt x="11615923" y="2268396"/>
                </a:lnTo>
                <a:cubicBezTo>
                  <a:pt x="11615923" y="2268396"/>
                  <a:pt x="11308590" y="2268396"/>
                  <a:pt x="11308590" y="2268396"/>
                </a:cubicBezTo>
                <a:cubicBezTo>
                  <a:pt x="11177203" y="2268396"/>
                  <a:pt x="11065277" y="2327842"/>
                  <a:pt x="11019266" y="2448322"/>
                </a:cubicBezTo>
                <a:lnTo>
                  <a:pt x="10958549" y="2607339"/>
                </a:lnTo>
                <a:cubicBezTo>
                  <a:pt x="10954635" y="2617559"/>
                  <a:pt x="10962744" y="2628998"/>
                  <a:pt x="10973891" y="2628998"/>
                </a:cubicBezTo>
                <a:lnTo>
                  <a:pt x="11286194" y="2628998"/>
                </a:lnTo>
                <a:cubicBezTo>
                  <a:pt x="11416665" y="2628998"/>
                  <a:pt x="11530599" y="2551605"/>
                  <a:pt x="11576280" y="2431964"/>
                </a:cubicBezTo>
                <a:close/>
                <a:moveTo>
                  <a:pt x="212692" y="6691684"/>
                </a:moveTo>
                <a:lnTo>
                  <a:pt x="273419" y="6532667"/>
                </a:lnTo>
                <a:cubicBezTo>
                  <a:pt x="319425" y="6412187"/>
                  <a:pt x="431347" y="6352741"/>
                  <a:pt x="562732" y="6352741"/>
                </a:cubicBezTo>
                <a:lnTo>
                  <a:pt x="870074" y="6352741"/>
                </a:lnTo>
                <a:lnTo>
                  <a:pt x="870074" y="6352741"/>
                </a:lnTo>
                <a:cubicBezTo>
                  <a:pt x="882884" y="6352741"/>
                  <a:pt x="892186" y="6365883"/>
                  <a:pt x="887706" y="6377627"/>
                </a:cubicBezTo>
                <a:lnTo>
                  <a:pt x="830430" y="6516309"/>
                </a:lnTo>
                <a:cubicBezTo>
                  <a:pt x="784740" y="6635950"/>
                  <a:pt x="670807" y="6713343"/>
                  <a:pt x="540341" y="6713343"/>
                </a:cubicBezTo>
                <a:lnTo>
                  <a:pt x="228041" y="6713343"/>
                </a:lnTo>
                <a:cubicBezTo>
                  <a:pt x="216889" y="6713343"/>
                  <a:pt x="208790" y="6701904"/>
                  <a:pt x="212693" y="6691684"/>
                </a:cubicBezTo>
                <a:close/>
                <a:moveTo>
                  <a:pt x="275436" y="6667154"/>
                </a:moveTo>
                <a:lnTo>
                  <a:pt x="540340" y="6667154"/>
                </a:lnTo>
                <a:cubicBezTo>
                  <a:pt x="651536" y="6667154"/>
                  <a:pt x="748464" y="6601480"/>
                  <a:pt x="787271" y="6499836"/>
                </a:cubicBezTo>
                <a:lnTo>
                  <a:pt x="787494" y="6499252"/>
                </a:lnTo>
                <a:lnTo>
                  <a:pt x="787731" y="6498680"/>
                </a:lnTo>
                <a:lnTo>
                  <a:pt x="827382" y="6402667"/>
                </a:lnTo>
                <a:cubicBezTo>
                  <a:pt x="828120" y="6400900"/>
                  <a:pt x="826811" y="6398943"/>
                  <a:pt x="824880" y="6398943"/>
                </a:cubicBezTo>
                <a:lnTo>
                  <a:pt x="562732" y="6398943"/>
                </a:lnTo>
                <a:cubicBezTo>
                  <a:pt x="442742" y="6398943"/>
                  <a:pt x="353019" y="6453686"/>
                  <a:pt x="316570" y="6549152"/>
                </a:cubicBezTo>
                <a:lnTo>
                  <a:pt x="272909" y="6663481"/>
                </a:lnTo>
                <a:cubicBezTo>
                  <a:pt x="272233" y="6665248"/>
                  <a:pt x="273542" y="6667154"/>
                  <a:pt x="275435" y="6667154"/>
                </a:cubicBezTo>
                <a:close/>
                <a:moveTo>
                  <a:pt x="71700" y="6241946"/>
                </a:moveTo>
                <a:lnTo>
                  <a:pt x="132427" y="6082928"/>
                </a:lnTo>
                <a:cubicBezTo>
                  <a:pt x="178433" y="5962448"/>
                  <a:pt x="290355" y="5903015"/>
                  <a:pt x="421740" y="5903015"/>
                </a:cubicBezTo>
                <a:lnTo>
                  <a:pt x="729082" y="5903015"/>
                </a:lnTo>
                <a:lnTo>
                  <a:pt x="729082" y="5903015"/>
                </a:lnTo>
                <a:cubicBezTo>
                  <a:pt x="741891" y="5903015"/>
                  <a:pt x="751194" y="5916144"/>
                  <a:pt x="746714" y="5927901"/>
                </a:cubicBezTo>
                <a:lnTo>
                  <a:pt x="689438" y="6066570"/>
                </a:lnTo>
                <a:cubicBezTo>
                  <a:pt x="643748" y="6186224"/>
                  <a:pt x="529815" y="6263604"/>
                  <a:pt x="399349" y="6263604"/>
                </a:cubicBezTo>
                <a:lnTo>
                  <a:pt x="87047" y="6263604"/>
                </a:lnTo>
                <a:cubicBezTo>
                  <a:pt x="75895" y="6263604"/>
                  <a:pt x="67796" y="6252177"/>
                  <a:pt x="71700" y="6241946"/>
                </a:cubicBezTo>
                <a:close/>
                <a:moveTo>
                  <a:pt x="134444" y="6217415"/>
                </a:moveTo>
                <a:lnTo>
                  <a:pt x="399348" y="6217415"/>
                </a:lnTo>
                <a:cubicBezTo>
                  <a:pt x="510544" y="6217415"/>
                  <a:pt x="607472" y="6151741"/>
                  <a:pt x="646279" y="6050098"/>
                </a:cubicBezTo>
                <a:lnTo>
                  <a:pt x="646502" y="6049526"/>
                </a:lnTo>
                <a:lnTo>
                  <a:pt x="646739" y="6048941"/>
                </a:lnTo>
                <a:lnTo>
                  <a:pt x="686390" y="5952940"/>
                </a:lnTo>
                <a:cubicBezTo>
                  <a:pt x="687128" y="5951161"/>
                  <a:pt x="685819" y="5949204"/>
                  <a:pt x="683888" y="5949204"/>
                </a:cubicBezTo>
                <a:lnTo>
                  <a:pt x="421740" y="5949204"/>
                </a:lnTo>
                <a:cubicBezTo>
                  <a:pt x="301750" y="5949204"/>
                  <a:pt x="212027" y="6003947"/>
                  <a:pt x="175578" y="6099413"/>
                </a:cubicBezTo>
                <a:lnTo>
                  <a:pt x="131917" y="6213742"/>
                </a:lnTo>
                <a:cubicBezTo>
                  <a:pt x="131241" y="6215521"/>
                  <a:pt x="132550" y="6217415"/>
                  <a:pt x="134443" y="6217415"/>
                </a:cubicBezTo>
                <a:close/>
                <a:moveTo>
                  <a:pt x="1360885" y="6066583"/>
                </a:moveTo>
                <a:lnTo>
                  <a:pt x="1418157" y="5927901"/>
                </a:lnTo>
                <a:cubicBezTo>
                  <a:pt x="1422644" y="5916144"/>
                  <a:pt x="1413340" y="5903015"/>
                  <a:pt x="1400516" y="5903015"/>
                </a:cubicBezTo>
                <a:lnTo>
                  <a:pt x="1400528" y="5903015"/>
                </a:lnTo>
                <a:lnTo>
                  <a:pt x="1093178" y="5903015"/>
                </a:lnTo>
                <a:cubicBezTo>
                  <a:pt x="961787" y="5903015"/>
                  <a:pt x="849878" y="5962448"/>
                  <a:pt x="803865" y="6082941"/>
                </a:cubicBezTo>
                <a:lnTo>
                  <a:pt x="743145" y="6241946"/>
                </a:lnTo>
                <a:cubicBezTo>
                  <a:pt x="739241" y="6252177"/>
                  <a:pt x="747340" y="6263604"/>
                  <a:pt x="758486" y="6263604"/>
                </a:cubicBezTo>
                <a:lnTo>
                  <a:pt x="1070793" y="6263604"/>
                </a:lnTo>
                <a:cubicBezTo>
                  <a:pt x="1201258" y="6263604"/>
                  <a:pt x="1315204" y="6186224"/>
                  <a:pt x="1360885" y="6066583"/>
                </a:cubicBezTo>
                <a:close/>
                <a:moveTo>
                  <a:pt x="64253" y="5927901"/>
                </a:moveTo>
                <a:cubicBezTo>
                  <a:pt x="68739" y="5916144"/>
                  <a:pt x="59431" y="5903015"/>
                  <a:pt x="46621" y="5903015"/>
                </a:cubicBezTo>
                <a:lnTo>
                  <a:pt x="46621" y="5903015"/>
                </a:lnTo>
                <a:lnTo>
                  <a:pt x="19" y="5903015"/>
                </a:lnTo>
                <a:lnTo>
                  <a:pt x="13" y="6082903"/>
                </a:lnTo>
                <a:cubicBezTo>
                  <a:pt x="2426" y="6077526"/>
                  <a:pt x="4854" y="6072150"/>
                  <a:pt x="6977" y="6066583"/>
                </a:cubicBezTo>
                <a:lnTo>
                  <a:pt x="64253" y="5927901"/>
                </a:lnTo>
                <a:close/>
                <a:moveTo>
                  <a:pt x="539055" y="5610514"/>
                </a:moveTo>
                <a:lnTo>
                  <a:pt x="596331" y="5471833"/>
                </a:lnTo>
                <a:cubicBezTo>
                  <a:pt x="600818" y="5460088"/>
                  <a:pt x="591515" y="5446946"/>
                  <a:pt x="578700" y="5446946"/>
                </a:cubicBezTo>
                <a:lnTo>
                  <a:pt x="578700" y="5446946"/>
                </a:lnTo>
                <a:cubicBezTo>
                  <a:pt x="578700" y="5446946"/>
                  <a:pt x="271357" y="5446946"/>
                  <a:pt x="271357" y="5446946"/>
                </a:cubicBezTo>
                <a:cubicBezTo>
                  <a:pt x="154675" y="5446946"/>
                  <a:pt x="53464" y="5493936"/>
                  <a:pt x="23" y="5588818"/>
                </a:cubicBezTo>
                <a:lnTo>
                  <a:pt x="17" y="5807535"/>
                </a:lnTo>
                <a:lnTo>
                  <a:pt x="248971" y="5807535"/>
                </a:lnTo>
                <a:cubicBezTo>
                  <a:pt x="379436" y="5807535"/>
                  <a:pt x="493369" y="5730155"/>
                  <a:pt x="539054" y="5610514"/>
                </a:cubicBezTo>
                <a:close/>
                <a:moveTo>
                  <a:pt x="1789182" y="635987"/>
                </a:moveTo>
                <a:lnTo>
                  <a:pt x="1728452" y="795005"/>
                </a:lnTo>
                <a:cubicBezTo>
                  <a:pt x="1724550" y="805229"/>
                  <a:pt x="1732647" y="816662"/>
                  <a:pt x="1743794" y="816662"/>
                </a:cubicBezTo>
                <a:lnTo>
                  <a:pt x="2056097" y="816662"/>
                </a:lnTo>
                <a:cubicBezTo>
                  <a:pt x="2186567" y="816662"/>
                  <a:pt x="2300502" y="739277"/>
                  <a:pt x="2346183" y="619632"/>
                </a:cubicBezTo>
                <a:lnTo>
                  <a:pt x="2403468" y="480949"/>
                </a:lnTo>
                <a:cubicBezTo>
                  <a:pt x="2407942" y="469201"/>
                  <a:pt x="2398638" y="456069"/>
                  <a:pt x="2385826" y="456069"/>
                </a:cubicBezTo>
                <a:lnTo>
                  <a:pt x="2078492" y="456069"/>
                </a:lnTo>
                <a:cubicBezTo>
                  <a:pt x="1947107" y="456069"/>
                  <a:pt x="1835180" y="515506"/>
                  <a:pt x="1789169" y="635988"/>
                </a:cubicBezTo>
                <a:close/>
                <a:moveTo>
                  <a:pt x="910507" y="6713343"/>
                </a:moveTo>
                <a:lnTo>
                  <a:pt x="1222807" y="6713343"/>
                </a:lnTo>
                <a:cubicBezTo>
                  <a:pt x="1353284" y="6713343"/>
                  <a:pt x="1467219" y="6635950"/>
                  <a:pt x="1512899" y="6516309"/>
                </a:cubicBezTo>
                <a:lnTo>
                  <a:pt x="1570172" y="6377627"/>
                </a:lnTo>
                <a:cubicBezTo>
                  <a:pt x="1574658" y="6365883"/>
                  <a:pt x="1565355" y="6352741"/>
                  <a:pt x="1552543" y="6352741"/>
                </a:cubicBezTo>
                <a:lnTo>
                  <a:pt x="1552543" y="6352741"/>
                </a:lnTo>
                <a:cubicBezTo>
                  <a:pt x="1552543" y="6352741"/>
                  <a:pt x="1245198" y="6352741"/>
                  <a:pt x="1245198" y="6352741"/>
                </a:cubicBezTo>
                <a:cubicBezTo>
                  <a:pt x="1113807" y="6352741"/>
                  <a:pt x="1001891" y="6412187"/>
                  <a:pt x="955885" y="6532667"/>
                </a:cubicBezTo>
                <a:lnTo>
                  <a:pt x="895164" y="6691684"/>
                </a:lnTo>
                <a:cubicBezTo>
                  <a:pt x="891255" y="6701904"/>
                  <a:pt x="899353" y="6713343"/>
                  <a:pt x="910505" y="6713343"/>
                </a:cubicBezTo>
                <a:close/>
                <a:moveTo>
                  <a:pt x="4937520" y="6713343"/>
                </a:moveTo>
                <a:lnTo>
                  <a:pt x="5249823" y="6713343"/>
                </a:lnTo>
                <a:cubicBezTo>
                  <a:pt x="5380294" y="6713343"/>
                  <a:pt x="5494229" y="6635950"/>
                  <a:pt x="5539909" y="6516309"/>
                </a:cubicBezTo>
                <a:lnTo>
                  <a:pt x="5597182" y="6377627"/>
                </a:lnTo>
                <a:cubicBezTo>
                  <a:pt x="5601668" y="6365883"/>
                  <a:pt x="5592364" y="6352741"/>
                  <a:pt x="5579552" y="6352741"/>
                </a:cubicBezTo>
                <a:lnTo>
                  <a:pt x="5579552" y="6352741"/>
                </a:lnTo>
                <a:cubicBezTo>
                  <a:pt x="5579552" y="6352741"/>
                  <a:pt x="5272206" y="6352741"/>
                  <a:pt x="5272206" y="6352741"/>
                </a:cubicBezTo>
                <a:cubicBezTo>
                  <a:pt x="5140821" y="6352741"/>
                  <a:pt x="5028907" y="6412187"/>
                  <a:pt x="4982896" y="6532667"/>
                </a:cubicBezTo>
                <a:lnTo>
                  <a:pt x="4922179" y="6691684"/>
                </a:lnTo>
                <a:cubicBezTo>
                  <a:pt x="4918277" y="6701904"/>
                  <a:pt x="4926373" y="6713343"/>
                  <a:pt x="4937520" y="6713343"/>
                </a:cubicBezTo>
                <a:close/>
                <a:moveTo>
                  <a:pt x="1581941" y="6713343"/>
                </a:moveTo>
                <a:lnTo>
                  <a:pt x="1894245" y="6713343"/>
                </a:lnTo>
                <a:cubicBezTo>
                  <a:pt x="2024715" y="6713343"/>
                  <a:pt x="2138650" y="6635950"/>
                  <a:pt x="2184330" y="6516309"/>
                </a:cubicBezTo>
                <a:lnTo>
                  <a:pt x="2241616" y="6377627"/>
                </a:lnTo>
                <a:cubicBezTo>
                  <a:pt x="2246089" y="6365883"/>
                  <a:pt x="2236786" y="6352741"/>
                  <a:pt x="2223974" y="6352741"/>
                </a:cubicBezTo>
                <a:lnTo>
                  <a:pt x="2223974" y="6352741"/>
                </a:lnTo>
                <a:cubicBezTo>
                  <a:pt x="2223974" y="6352741"/>
                  <a:pt x="1916640" y="6352741"/>
                  <a:pt x="1916640" y="6352741"/>
                </a:cubicBezTo>
                <a:cubicBezTo>
                  <a:pt x="1785254" y="6352741"/>
                  <a:pt x="1673328" y="6412187"/>
                  <a:pt x="1627330" y="6532667"/>
                </a:cubicBezTo>
                <a:lnTo>
                  <a:pt x="1566600" y="6691684"/>
                </a:lnTo>
                <a:cubicBezTo>
                  <a:pt x="1562698" y="6701904"/>
                  <a:pt x="1570795" y="6713343"/>
                  <a:pt x="1581941" y="6713343"/>
                </a:cubicBezTo>
                <a:close/>
                <a:moveTo>
                  <a:pt x="4249502" y="6691684"/>
                </a:moveTo>
                <a:lnTo>
                  <a:pt x="4310219" y="6532667"/>
                </a:lnTo>
                <a:cubicBezTo>
                  <a:pt x="4356230" y="6412187"/>
                  <a:pt x="4468144" y="6352741"/>
                  <a:pt x="4599530" y="6352741"/>
                </a:cubicBezTo>
                <a:lnTo>
                  <a:pt x="4906876" y="6352741"/>
                </a:lnTo>
                <a:lnTo>
                  <a:pt x="4906876" y="6352741"/>
                </a:lnTo>
                <a:cubicBezTo>
                  <a:pt x="4919688" y="6352741"/>
                  <a:pt x="4928992" y="6365883"/>
                  <a:pt x="4924505" y="6377627"/>
                </a:cubicBezTo>
                <a:lnTo>
                  <a:pt x="4867232" y="6516309"/>
                </a:lnTo>
                <a:cubicBezTo>
                  <a:pt x="4821552" y="6635950"/>
                  <a:pt x="4707605" y="6713343"/>
                  <a:pt x="4577147" y="6713343"/>
                </a:cubicBezTo>
                <a:lnTo>
                  <a:pt x="4264844" y="6713343"/>
                </a:lnTo>
                <a:cubicBezTo>
                  <a:pt x="4253697" y="6713343"/>
                  <a:pt x="4245588" y="6701904"/>
                  <a:pt x="4249502" y="6691684"/>
                </a:cubicBezTo>
                <a:close/>
                <a:moveTo>
                  <a:pt x="4312240" y="6667154"/>
                </a:moveTo>
                <a:lnTo>
                  <a:pt x="4577147" y="6667154"/>
                </a:lnTo>
                <a:cubicBezTo>
                  <a:pt x="4688336" y="6667154"/>
                  <a:pt x="4785264" y="6601480"/>
                  <a:pt x="4824081" y="6499836"/>
                </a:cubicBezTo>
                <a:lnTo>
                  <a:pt x="4824297" y="6499252"/>
                </a:lnTo>
                <a:lnTo>
                  <a:pt x="4824539" y="6498680"/>
                </a:lnTo>
                <a:lnTo>
                  <a:pt x="4864195" y="6402667"/>
                </a:lnTo>
                <a:cubicBezTo>
                  <a:pt x="4864919" y="6400900"/>
                  <a:pt x="4863610" y="6398943"/>
                  <a:pt x="4861691" y="6398943"/>
                </a:cubicBezTo>
                <a:lnTo>
                  <a:pt x="4599530" y="6398943"/>
                </a:lnTo>
                <a:cubicBezTo>
                  <a:pt x="4479545" y="6398943"/>
                  <a:pt x="4389824" y="6453686"/>
                  <a:pt x="4353371" y="6549152"/>
                </a:cubicBezTo>
                <a:lnTo>
                  <a:pt x="4309724" y="6663481"/>
                </a:lnTo>
                <a:cubicBezTo>
                  <a:pt x="4309037" y="6665248"/>
                  <a:pt x="4310346" y="6667154"/>
                  <a:pt x="4312240" y="6667154"/>
                </a:cubicBezTo>
                <a:close/>
                <a:moveTo>
                  <a:pt x="5608951" y="6713343"/>
                </a:moveTo>
                <a:lnTo>
                  <a:pt x="5921254" y="6713343"/>
                </a:lnTo>
                <a:cubicBezTo>
                  <a:pt x="6051725" y="6713343"/>
                  <a:pt x="6165659" y="6635950"/>
                  <a:pt x="6211340" y="6516309"/>
                </a:cubicBezTo>
                <a:lnTo>
                  <a:pt x="6268625" y="6377627"/>
                </a:lnTo>
                <a:cubicBezTo>
                  <a:pt x="6273099" y="6365883"/>
                  <a:pt x="6263795" y="6352741"/>
                  <a:pt x="6250983" y="6352741"/>
                </a:cubicBezTo>
                <a:lnTo>
                  <a:pt x="6250983" y="6352741"/>
                </a:lnTo>
                <a:cubicBezTo>
                  <a:pt x="6250983" y="6352741"/>
                  <a:pt x="5943650" y="6352741"/>
                  <a:pt x="5943650" y="6352741"/>
                </a:cubicBezTo>
                <a:cubicBezTo>
                  <a:pt x="5812251" y="6352741"/>
                  <a:pt x="5700338" y="6412187"/>
                  <a:pt x="5654339" y="6532667"/>
                </a:cubicBezTo>
                <a:lnTo>
                  <a:pt x="5593610" y="6691684"/>
                </a:lnTo>
                <a:cubicBezTo>
                  <a:pt x="5589708" y="6701904"/>
                  <a:pt x="5597804" y="6713343"/>
                  <a:pt x="5608951" y="6713343"/>
                </a:cubicBezTo>
                <a:close/>
                <a:moveTo>
                  <a:pt x="6280217" y="6713343"/>
                </a:moveTo>
                <a:lnTo>
                  <a:pt x="6592520" y="6713343"/>
                </a:lnTo>
                <a:cubicBezTo>
                  <a:pt x="6722991" y="6713343"/>
                  <a:pt x="6836925" y="6635950"/>
                  <a:pt x="6882605" y="6516309"/>
                </a:cubicBezTo>
                <a:lnTo>
                  <a:pt x="6939878" y="6377627"/>
                </a:lnTo>
                <a:cubicBezTo>
                  <a:pt x="6944365" y="6365883"/>
                  <a:pt x="6935061" y="6352741"/>
                  <a:pt x="6922261" y="6352741"/>
                </a:cubicBezTo>
                <a:lnTo>
                  <a:pt x="6922261" y="6352741"/>
                </a:lnTo>
                <a:cubicBezTo>
                  <a:pt x="6922261" y="6352741"/>
                  <a:pt x="6614916" y="6352741"/>
                  <a:pt x="6614916" y="6352741"/>
                </a:cubicBezTo>
                <a:cubicBezTo>
                  <a:pt x="6483530" y="6352741"/>
                  <a:pt x="6371603" y="6412187"/>
                  <a:pt x="6325605" y="6532667"/>
                </a:cubicBezTo>
                <a:lnTo>
                  <a:pt x="6264875" y="6691684"/>
                </a:lnTo>
                <a:cubicBezTo>
                  <a:pt x="6260973" y="6701904"/>
                  <a:pt x="6269070" y="6713343"/>
                  <a:pt x="6280217" y="6713343"/>
                </a:cubicBezTo>
                <a:close/>
                <a:moveTo>
                  <a:pt x="2238031" y="6691684"/>
                </a:moveTo>
                <a:lnTo>
                  <a:pt x="2298748" y="6532667"/>
                </a:lnTo>
                <a:cubicBezTo>
                  <a:pt x="2344759" y="6412187"/>
                  <a:pt x="2456685" y="6352741"/>
                  <a:pt x="2588071" y="6352741"/>
                </a:cubicBezTo>
                <a:lnTo>
                  <a:pt x="2895405" y="6352741"/>
                </a:lnTo>
                <a:lnTo>
                  <a:pt x="2895405" y="6352741"/>
                </a:lnTo>
                <a:cubicBezTo>
                  <a:pt x="2908217" y="6352741"/>
                  <a:pt x="2917533" y="6365883"/>
                  <a:pt x="2913046" y="6377627"/>
                </a:cubicBezTo>
                <a:lnTo>
                  <a:pt x="2855761" y="6516309"/>
                </a:lnTo>
                <a:cubicBezTo>
                  <a:pt x="2810081" y="6635950"/>
                  <a:pt x="2696146" y="6713343"/>
                  <a:pt x="2565676" y="6713343"/>
                </a:cubicBezTo>
                <a:lnTo>
                  <a:pt x="2253372" y="6713343"/>
                </a:lnTo>
                <a:cubicBezTo>
                  <a:pt x="2242226" y="6713343"/>
                  <a:pt x="2234129" y="6701904"/>
                  <a:pt x="2238031" y="6691684"/>
                </a:cubicBezTo>
                <a:close/>
                <a:moveTo>
                  <a:pt x="2300782" y="6667154"/>
                </a:moveTo>
                <a:lnTo>
                  <a:pt x="2565676" y="6667154"/>
                </a:lnTo>
                <a:cubicBezTo>
                  <a:pt x="2676865" y="6667154"/>
                  <a:pt x="2773793" y="6601480"/>
                  <a:pt x="2812610" y="6499836"/>
                </a:cubicBezTo>
                <a:lnTo>
                  <a:pt x="2812826" y="6499252"/>
                </a:lnTo>
                <a:lnTo>
                  <a:pt x="2813068" y="6498680"/>
                </a:lnTo>
                <a:lnTo>
                  <a:pt x="2852724" y="6402667"/>
                </a:lnTo>
                <a:cubicBezTo>
                  <a:pt x="2853448" y="6400900"/>
                  <a:pt x="2852152" y="6398943"/>
                  <a:pt x="2850220" y="6398943"/>
                </a:cubicBezTo>
                <a:lnTo>
                  <a:pt x="2588058" y="6398943"/>
                </a:lnTo>
                <a:cubicBezTo>
                  <a:pt x="2468074" y="6398943"/>
                  <a:pt x="2378352" y="6453686"/>
                  <a:pt x="2341899" y="6549152"/>
                </a:cubicBezTo>
                <a:lnTo>
                  <a:pt x="2298252" y="6663481"/>
                </a:lnTo>
                <a:cubicBezTo>
                  <a:pt x="2297579" y="6665248"/>
                  <a:pt x="2298875" y="6667154"/>
                  <a:pt x="2300769" y="6667154"/>
                </a:cubicBezTo>
                <a:close/>
                <a:moveTo>
                  <a:pt x="3593400" y="6713343"/>
                </a:moveTo>
                <a:lnTo>
                  <a:pt x="3905716" y="6713343"/>
                </a:lnTo>
                <a:cubicBezTo>
                  <a:pt x="4036174" y="6713343"/>
                  <a:pt x="4150108" y="6635950"/>
                  <a:pt x="4195789" y="6516309"/>
                </a:cubicBezTo>
                <a:lnTo>
                  <a:pt x="4253074" y="6377627"/>
                </a:lnTo>
                <a:cubicBezTo>
                  <a:pt x="4257548" y="6365883"/>
                  <a:pt x="4248244" y="6352741"/>
                  <a:pt x="4235432" y="6352741"/>
                </a:cubicBezTo>
                <a:lnTo>
                  <a:pt x="4235432" y="6352741"/>
                </a:lnTo>
                <a:cubicBezTo>
                  <a:pt x="4235432" y="6352741"/>
                  <a:pt x="3928098" y="6352741"/>
                  <a:pt x="3928098" y="6352741"/>
                </a:cubicBezTo>
                <a:cubicBezTo>
                  <a:pt x="3796713" y="6352741"/>
                  <a:pt x="3684787" y="6412187"/>
                  <a:pt x="3638788" y="6532667"/>
                </a:cubicBezTo>
                <a:lnTo>
                  <a:pt x="3578059" y="6691684"/>
                </a:lnTo>
                <a:cubicBezTo>
                  <a:pt x="3574157" y="6701904"/>
                  <a:pt x="3582253" y="6713343"/>
                  <a:pt x="3593400" y="6713343"/>
                </a:cubicBezTo>
                <a:close/>
                <a:moveTo>
                  <a:pt x="2921969" y="6713343"/>
                </a:moveTo>
                <a:lnTo>
                  <a:pt x="3234272" y="6713343"/>
                </a:lnTo>
                <a:cubicBezTo>
                  <a:pt x="3364743" y="6713343"/>
                  <a:pt x="3478677" y="6635950"/>
                  <a:pt x="3524358" y="6516309"/>
                </a:cubicBezTo>
                <a:lnTo>
                  <a:pt x="3581630" y="6377627"/>
                </a:lnTo>
                <a:cubicBezTo>
                  <a:pt x="3586117" y="6365883"/>
                  <a:pt x="3576813" y="6352741"/>
                  <a:pt x="3564001" y="6352741"/>
                </a:cubicBezTo>
                <a:lnTo>
                  <a:pt x="3564001" y="6352741"/>
                </a:lnTo>
                <a:cubicBezTo>
                  <a:pt x="3564001" y="6352741"/>
                  <a:pt x="3256668" y="6352741"/>
                  <a:pt x="3256668" y="6352741"/>
                </a:cubicBezTo>
                <a:cubicBezTo>
                  <a:pt x="3125282" y="6352741"/>
                  <a:pt x="3013356" y="6412187"/>
                  <a:pt x="2967345" y="6532667"/>
                </a:cubicBezTo>
                <a:lnTo>
                  <a:pt x="2906628" y="6691684"/>
                </a:lnTo>
                <a:cubicBezTo>
                  <a:pt x="2902713" y="6701904"/>
                  <a:pt x="2910822" y="6713343"/>
                  <a:pt x="2921969" y="6713343"/>
                </a:cubicBezTo>
                <a:close/>
                <a:moveTo>
                  <a:pt x="2433210" y="1818670"/>
                </a:moveTo>
                <a:lnTo>
                  <a:pt x="2740556" y="1818670"/>
                </a:lnTo>
                <a:cubicBezTo>
                  <a:pt x="2753368" y="1818670"/>
                  <a:pt x="2762659" y="1831799"/>
                  <a:pt x="2758185" y="1843556"/>
                </a:cubicBezTo>
                <a:lnTo>
                  <a:pt x="2700912" y="1982237"/>
                </a:lnTo>
                <a:cubicBezTo>
                  <a:pt x="2655219" y="2101879"/>
                  <a:pt x="2541285" y="2179259"/>
                  <a:pt x="2410814" y="2179259"/>
                </a:cubicBezTo>
                <a:lnTo>
                  <a:pt x="2098524" y="2179259"/>
                </a:lnTo>
                <a:cubicBezTo>
                  <a:pt x="2087364" y="2179259"/>
                  <a:pt x="2079268" y="2167832"/>
                  <a:pt x="2083170" y="2157601"/>
                </a:cubicBezTo>
                <a:lnTo>
                  <a:pt x="2143899" y="1998583"/>
                </a:lnTo>
                <a:cubicBezTo>
                  <a:pt x="2189898" y="1878103"/>
                  <a:pt x="2301824" y="1818670"/>
                  <a:pt x="2433210" y="1818670"/>
                </a:cubicBezTo>
                <a:close/>
                <a:moveTo>
                  <a:pt x="2695358" y="1864858"/>
                </a:moveTo>
                <a:lnTo>
                  <a:pt x="2433210" y="1864858"/>
                </a:lnTo>
                <a:cubicBezTo>
                  <a:pt x="2313225" y="1864858"/>
                  <a:pt x="2223503" y="1919601"/>
                  <a:pt x="2187051" y="2015068"/>
                </a:cubicBezTo>
                <a:lnTo>
                  <a:pt x="2143391" y="2129397"/>
                </a:lnTo>
                <a:cubicBezTo>
                  <a:pt x="2142704" y="2131176"/>
                  <a:pt x="2144014" y="2133070"/>
                  <a:pt x="2145907" y="2133070"/>
                </a:cubicBezTo>
                <a:lnTo>
                  <a:pt x="2410814" y="2133070"/>
                </a:lnTo>
                <a:cubicBezTo>
                  <a:pt x="2522016" y="2133070"/>
                  <a:pt x="2618944" y="2067396"/>
                  <a:pt x="2657749" y="1965752"/>
                </a:cubicBezTo>
                <a:lnTo>
                  <a:pt x="2657965" y="1965168"/>
                </a:lnTo>
                <a:lnTo>
                  <a:pt x="2658206" y="1964596"/>
                </a:lnTo>
                <a:lnTo>
                  <a:pt x="2697862" y="1868595"/>
                </a:lnTo>
                <a:cubicBezTo>
                  <a:pt x="2698599" y="1866816"/>
                  <a:pt x="2697290" y="1864858"/>
                  <a:pt x="2695358" y="1864858"/>
                </a:cubicBezTo>
                <a:close/>
                <a:moveTo>
                  <a:pt x="2233354" y="905800"/>
                </a:moveTo>
                <a:lnTo>
                  <a:pt x="2540700" y="905800"/>
                </a:lnTo>
                <a:cubicBezTo>
                  <a:pt x="2553499" y="905800"/>
                  <a:pt x="2562803" y="918935"/>
                  <a:pt x="2558329" y="930684"/>
                </a:cubicBezTo>
                <a:lnTo>
                  <a:pt x="2501057" y="1069367"/>
                </a:lnTo>
                <a:cubicBezTo>
                  <a:pt x="2455363" y="1189010"/>
                  <a:pt x="2341429" y="1266395"/>
                  <a:pt x="2210958" y="1266395"/>
                </a:cubicBezTo>
                <a:lnTo>
                  <a:pt x="1898655" y="1266395"/>
                </a:lnTo>
                <a:cubicBezTo>
                  <a:pt x="1887508" y="1266395"/>
                  <a:pt x="1879412" y="1254964"/>
                  <a:pt x="1883314" y="1244741"/>
                </a:cubicBezTo>
                <a:lnTo>
                  <a:pt x="1944043" y="1085724"/>
                </a:lnTo>
                <a:cubicBezTo>
                  <a:pt x="1990042" y="965237"/>
                  <a:pt x="2101968" y="905800"/>
                  <a:pt x="2233354" y="905800"/>
                </a:cubicBezTo>
                <a:close/>
                <a:moveTo>
                  <a:pt x="2495502" y="951993"/>
                </a:moveTo>
                <a:lnTo>
                  <a:pt x="2233354" y="951993"/>
                </a:lnTo>
                <a:cubicBezTo>
                  <a:pt x="2113369" y="951993"/>
                  <a:pt x="2023635" y="1006741"/>
                  <a:pt x="1987195" y="1102201"/>
                </a:cubicBezTo>
                <a:lnTo>
                  <a:pt x="1943535" y="1216535"/>
                </a:lnTo>
                <a:cubicBezTo>
                  <a:pt x="1942861" y="1218307"/>
                  <a:pt x="1944158" y="1220204"/>
                  <a:pt x="1946064" y="1220204"/>
                </a:cubicBezTo>
                <a:lnTo>
                  <a:pt x="2210958" y="1220204"/>
                </a:lnTo>
                <a:cubicBezTo>
                  <a:pt x="2322160" y="1220204"/>
                  <a:pt x="2419089" y="1154529"/>
                  <a:pt x="2457893" y="1052890"/>
                </a:cubicBezTo>
                <a:lnTo>
                  <a:pt x="2458109" y="1052308"/>
                </a:lnTo>
                <a:lnTo>
                  <a:pt x="2458350" y="1051733"/>
                </a:lnTo>
                <a:lnTo>
                  <a:pt x="2498006" y="955730"/>
                </a:lnTo>
                <a:cubicBezTo>
                  <a:pt x="2498744" y="953949"/>
                  <a:pt x="2497434" y="951994"/>
                  <a:pt x="2495502" y="951994"/>
                </a:cubicBezTo>
                <a:close/>
                <a:moveTo>
                  <a:pt x="7285368" y="4446930"/>
                </a:moveTo>
                <a:lnTo>
                  <a:pt x="6973064" y="4446930"/>
                </a:lnTo>
                <a:cubicBezTo>
                  <a:pt x="6961918" y="4446930"/>
                  <a:pt x="6953821" y="4435504"/>
                  <a:pt x="6957723" y="4425272"/>
                </a:cubicBezTo>
                <a:lnTo>
                  <a:pt x="7018440" y="4266254"/>
                </a:lnTo>
                <a:cubicBezTo>
                  <a:pt x="7064451" y="4145774"/>
                  <a:pt x="7176378" y="4086341"/>
                  <a:pt x="7307763" y="4086341"/>
                </a:cubicBezTo>
                <a:lnTo>
                  <a:pt x="7615096" y="4086341"/>
                </a:lnTo>
                <a:cubicBezTo>
                  <a:pt x="7627908" y="4086341"/>
                  <a:pt x="7637212" y="4099470"/>
                  <a:pt x="7632738" y="4111215"/>
                </a:cubicBezTo>
                <a:lnTo>
                  <a:pt x="7575454" y="4249896"/>
                </a:lnTo>
                <a:cubicBezTo>
                  <a:pt x="7529773" y="4369550"/>
                  <a:pt x="7415838" y="4446930"/>
                  <a:pt x="7285368" y="4446930"/>
                </a:cubicBezTo>
                <a:close/>
                <a:moveTo>
                  <a:pt x="7020474" y="4400741"/>
                </a:moveTo>
                <a:lnTo>
                  <a:pt x="7285368" y="4400741"/>
                </a:lnTo>
                <a:cubicBezTo>
                  <a:pt x="7396569" y="4400741"/>
                  <a:pt x="7493485" y="4335067"/>
                  <a:pt x="7532302" y="4233423"/>
                </a:cubicBezTo>
                <a:lnTo>
                  <a:pt x="7532518" y="4232839"/>
                </a:lnTo>
                <a:lnTo>
                  <a:pt x="7532760" y="4232267"/>
                </a:lnTo>
                <a:lnTo>
                  <a:pt x="7572416" y="4136267"/>
                </a:lnTo>
                <a:cubicBezTo>
                  <a:pt x="7573153" y="4134487"/>
                  <a:pt x="7571844" y="4132530"/>
                  <a:pt x="7569912" y="4132530"/>
                </a:cubicBezTo>
                <a:lnTo>
                  <a:pt x="7307763" y="4132530"/>
                </a:lnTo>
                <a:cubicBezTo>
                  <a:pt x="7187766" y="4132530"/>
                  <a:pt x="7098044" y="4187273"/>
                  <a:pt x="7061591" y="4282739"/>
                </a:cubicBezTo>
                <a:lnTo>
                  <a:pt x="7017944" y="4397068"/>
                </a:lnTo>
                <a:cubicBezTo>
                  <a:pt x="7017271" y="4398835"/>
                  <a:pt x="7018567" y="4400741"/>
                  <a:pt x="7020474" y="4400741"/>
                </a:cubicBezTo>
                <a:close/>
                <a:moveTo>
                  <a:pt x="8425539" y="3984532"/>
                </a:moveTo>
                <a:lnTo>
                  <a:pt x="8113236" y="3984532"/>
                </a:lnTo>
                <a:cubicBezTo>
                  <a:pt x="8102089" y="3984532"/>
                  <a:pt x="8093980" y="3973105"/>
                  <a:pt x="8097895" y="3962874"/>
                </a:cubicBezTo>
                <a:lnTo>
                  <a:pt x="8158612" y="3803856"/>
                </a:lnTo>
                <a:cubicBezTo>
                  <a:pt x="8204623" y="3683375"/>
                  <a:pt x="8316536" y="3623929"/>
                  <a:pt x="8447935" y="3623929"/>
                </a:cubicBezTo>
                <a:lnTo>
                  <a:pt x="8755268" y="3623929"/>
                </a:lnTo>
                <a:cubicBezTo>
                  <a:pt x="8768080" y="3623942"/>
                  <a:pt x="8777384" y="3637072"/>
                  <a:pt x="8772898" y="3648816"/>
                </a:cubicBezTo>
                <a:lnTo>
                  <a:pt x="8715625" y="3787498"/>
                </a:lnTo>
                <a:cubicBezTo>
                  <a:pt x="8669944" y="3907139"/>
                  <a:pt x="8556010" y="3984532"/>
                  <a:pt x="8425539" y="3984532"/>
                </a:cubicBezTo>
                <a:close/>
                <a:moveTo>
                  <a:pt x="8160633" y="3938342"/>
                </a:moveTo>
                <a:lnTo>
                  <a:pt x="8425539" y="3938342"/>
                </a:lnTo>
                <a:cubicBezTo>
                  <a:pt x="8536729" y="3938342"/>
                  <a:pt x="8633657" y="3872669"/>
                  <a:pt x="8672474" y="3771025"/>
                </a:cubicBezTo>
                <a:lnTo>
                  <a:pt x="8672690" y="3770440"/>
                </a:lnTo>
                <a:lnTo>
                  <a:pt x="8672931" y="3769869"/>
                </a:lnTo>
                <a:lnTo>
                  <a:pt x="8712574" y="3673868"/>
                </a:lnTo>
                <a:cubicBezTo>
                  <a:pt x="8713324" y="3672089"/>
                  <a:pt x="8712015" y="3670131"/>
                  <a:pt x="8710083" y="3670131"/>
                </a:cubicBezTo>
                <a:lnTo>
                  <a:pt x="8447935" y="3670131"/>
                </a:lnTo>
                <a:cubicBezTo>
                  <a:pt x="8327938" y="3670131"/>
                  <a:pt x="8238216" y="3724874"/>
                  <a:pt x="8201776" y="3820341"/>
                </a:cubicBezTo>
                <a:lnTo>
                  <a:pt x="8158104" y="3934669"/>
                </a:lnTo>
                <a:cubicBezTo>
                  <a:pt x="8157430" y="3936436"/>
                  <a:pt x="8158739" y="3938342"/>
                  <a:pt x="8160633" y="3938342"/>
                </a:cubicBezTo>
                <a:close/>
                <a:moveTo>
                  <a:pt x="7043378" y="4705965"/>
                </a:moveTo>
                <a:lnTo>
                  <a:pt x="7100650" y="4567296"/>
                </a:lnTo>
                <a:cubicBezTo>
                  <a:pt x="7105136" y="4555539"/>
                  <a:pt x="7095832" y="4542409"/>
                  <a:pt x="7083021" y="4542409"/>
                </a:cubicBezTo>
                <a:lnTo>
                  <a:pt x="7083021" y="4542409"/>
                </a:lnTo>
                <a:lnTo>
                  <a:pt x="6775675" y="4542409"/>
                </a:lnTo>
                <a:cubicBezTo>
                  <a:pt x="6644289" y="4542409"/>
                  <a:pt x="6532375" y="4601843"/>
                  <a:pt x="6486364" y="4722323"/>
                </a:cubicBezTo>
                <a:lnTo>
                  <a:pt x="6425647" y="4881341"/>
                </a:lnTo>
                <a:cubicBezTo>
                  <a:pt x="6421745" y="4891572"/>
                  <a:pt x="6429842" y="4902999"/>
                  <a:pt x="6440989" y="4902999"/>
                </a:cubicBezTo>
                <a:lnTo>
                  <a:pt x="6753292" y="4902999"/>
                </a:lnTo>
                <a:cubicBezTo>
                  <a:pt x="6883762" y="4902999"/>
                  <a:pt x="6997697" y="4825619"/>
                  <a:pt x="7043378" y="4705978"/>
                </a:cubicBezTo>
                <a:close/>
                <a:moveTo>
                  <a:pt x="7644495" y="4446930"/>
                </a:moveTo>
                <a:lnTo>
                  <a:pt x="7956799" y="4446930"/>
                </a:lnTo>
                <a:cubicBezTo>
                  <a:pt x="8087270" y="4446930"/>
                  <a:pt x="8201204" y="4369550"/>
                  <a:pt x="8246885" y="4249896"/>
                </a:cubicBezTo>
                <a:lnTo>
                  <a:pt x="8304169" y="4111215"/>
                </a:lnTo>
                <a:cubicBezTo>
                  <a:pt x="8308644" y="4099470"/>
                  <a:pt x="8299340" y="4086341"/>
                  <a:pt x="8286527" y="4086341"/>
                </a:cubicBezTo>
                <a:lnTo>
                  <a:pt x="7979194" y="4086341"/>
                </a:lnTo>
                <a:cubicBezTo>
                  <a:pt x="7847808" y="4086341"/>
                  <a:pt x="7735882" y="4145774"/>
                  <a:pt x="7689884" y="4266254"/>
                </a:cubicBezTo>
                <a:lnTo>
                  <a:pt x="7629154" y="4425272"/>
                </a:lnTo>
                <a:cubicBezTo>
                  <a:pt x="7625252" y="4435504"/>
                  <a:pt x="7633349" y="4446930"/>
                  <a:pt x="7644495" y="4446930"/>
                </a:cubicBezTo>
                <a:close/>
                <a:moveTo>
                  <a:pt x="5910336" y="5331080"/>
                </a:moveTo>
                <a:lnTo>
                  <a:pt x="5971053" y="5172062"/>
                </a:lnTo>
                <a:cubicBezTo>
                  <a:pt x="6017064" y="5051569"/>
                  <a:pt x="6128978" y="4992136"/>
                  <a:pt x="6260364" y="4992136"/>
                </a:cubicBezTo>
                <a:lnTo>
                  <a:pt x="6567710" y="4992136"/>
                </a:lnTo>
                <a:cubicBezTo>
                  <a:pt x="6580522" y="4992136"/>
                  <a:pt x="6589826" y="5005265"/>
                  <a:pt x="6585338" y="5017022"/>
                </a:cubicBezTo>
                <a:lnTo>
                  <a:pt x="6528066" y="5155704"/>
                </a:lnTo>
                <a:cubicBezTo>
                  <a:pt x="6482386" y="5275345"/>
                  <a:pt x="6368439" y="5352725"/>
                  <a:pt x="6237981" y="5352725"/>
                </a:cubicBezTo>
                <a:lnTo>
                  <a:pt x="5925678" y="5352725"/>
                </a:lnTo>
                <a:cubicBezTo>
                  <a:pt x="5914531" y="5352725"/>
                  <a:pt x="5906421" y="5341298"/>
                  <a:pt x="5910336" y="5331080"/>
                </a:cubicBezTo>
                <a:close/>
                <a:moveTo>
                  <a:pt x="5973074" y="5306536"/>
                </a:moveTo>
                <a:lnTo>
                  <a:pt x="6237981" y="5306536"/>
                </a:lnTo>
                <a:cubicBezTo>
                  <a:pt x="6349170" y="5306536"/>
                  <a:pt x="6446098" y="5240862"/>
                  <a:pt x="6484902" y="5139231"/>
                </a:cubicBezTo>
                <a:lnTo>
                  <a:pt x="6485131" y="5138646"/>
                </a:lnTo>
                <a:lnTo>
                  <a:pt x="6485373" y="5138062"/>
                </a:lnTo>
                <a:lnTo>
                  <a:pt x="6525016" y="5042061"/>
                </a:lnTo>
                <a:cubicBezTo>
                  <a:pt x="6525753" y="5040282"/>
                  <a:pt x="6524444" y="5038324"/>
                  <a:pt x="6522525" y="5038324"/>
                </a:cubicBezTo>
                <a:lnTo>
                  <a:pt x="6260364" y="5038324"/>
                </a:lnTo>
                <a:cubicBezTo>
                  <a:pt x="6140379" y="5038324"/>
                  <a:pt x="6050657" y="5093080"/>
                  <a:pt x="6014204" y="5188534"/>
                </a:cubicBezTo>
                <a:lnTo>
                  <a:pt x="5970557" y="5302876"/>
                </a:lnTo>
                <a:cubicBezTo>
                  <a:pt x="5969871" y="5304642"/>
                  <a:pt x="5971180" y="5306536"/>
                  <a:pt x="5973074" y="5306536"/>
                </a:cubicBezTo>
                <a:close/>
                <a:moveTo>
                  <a:pt x="4582803" y="5352725"/>
                </a:moveTo>
                <a:lnTo>
                  <a:pt x="4895106" y="5352725"/>
                </a:lnTo>
                <a:cubicBezTo>
                  <a:pt x="5025577" y="5352725"/>
                  <a:pt x="5139511" y="5275345"/>
                  <a:pt x="5185192" y="5155704"/>
                </a:cubicBezTo>
                <a:lnTo>
                  <a:pt x="5242464" y="5017022"/>
                </a:lnTo>
                <a:cubicBezTo>
                  <a:pt x="5246951" y="5005278"/>
                  <a:pt x="5237647" y="4992136"/>
                  <a:pt x="5224835" y="4992136"/>
                </a:cubicBezTo>
                <a:lnTo>
                  <a:pt x="5224835" y="4992136"/>
                </a:lnTo>
                <a:cubicBezTo>
                  <a:pt x="5224835" y="4992136"/>
                  <a:pt x="4917489" y="4992136"/>
                  <a:pt x="4917489" y="4992136"/>
                </a:cubicBezTo>
                <a:cubicBezTo>
                  <a:pt x="4786116" y="4992136"/>
                  <a:pt x="4674190" y="5051569"/>
                  <a:pt x="4628179" y="5172062"/>
                </a:cubicBezTo>
                <a:lnTo>
                  <a:pt x="4567462" y="5331080"/>
                </a:lnTo>
                <a:cubicBezTo>
                  <a:pt x="4563547" y="5341298"/>
                  <a:pt x="4571656" y="5352725"/>
                  <a:pt x="4582803" y="5352725"/>
                </a:cubicBezTo>
                <a:close/>
                <a:moveTo>
                  <a:pt x="5254234" y="5352725"/>
                </a:moveTo>
                <a:lnTo>
                  <a:pt x="5566537" y="5352725"/>
                </a:lnTo>
                <a:cubicBezTo>
                  <a:pt x="5697007" y="5352725"/>
                  <a:pt x="5810929" y="5275345"/>
                  <a:pt x="5856623" y="5155704"/>
                </a:cubicBezTo>
                <a:lnTo>
                  <a:pt x="5913895" y="5017022"/>
                </a:lnTo>
                <a:cubicBezTo>
                  <a:pt x="5918382" y="5005278"/>
                  <a:pt x="5909078" y="4992136"/>
                  <a:pt x="5896266" y="4992136"/>
                </a:cubicBezTo>
                <a:lnTo>
                  <a:pt x="5896266" y="4992136"/>
                </a:lnTo>
                <a:cubicBezTo>
                  <a:pt x="5896266" y="4992136"/>
                  <a:pt x="5588920" y="4992136"/>
                  <a:pt x="5588920" y="4992136"/>
                </a:cubicBezTo>
                <a:cubicBezTo>
                  <a:pt x="5457534" y="4992136"/>
                  <a:pt x="5345620" y="5051569"/>
                  <a:pt x="5299609" y="5172062"/>
                </a:cubicBezTo>
                <a:lnTo>
                  <a:pt x="5238892" y="5331080"/>
                </a:lnTo>
                <a:cubicBezTo>
                  <a:pt x="5234978" y="5341298"/>
                  <a:pt x="5243087" y="5352725"/>
                  <a:pt x="5254234" y="5352725"/>
                </a:cubicBezTo>
                <a:close/>
                <a:moveTo>
                  <a:pt x="3880715" y="905799"/>
                </a:moveTo>
                <a:lnTo>
                  <a:pt x="3880715" y="905799"/>
                </a:lnTo>
                <a:cubicBezTo>
                  <a:pt x="3880715" y="905799"/>
                  <a:pt x="3573381" y="905800"/>
                  <a:pt x="3573381" y="905800"/>
                </a:cubicBezTo>
                <a:cubicBezTo>
                  <a:pt x="3441995" y="905800"/>
                  <a:pt x="3330069" y="965237"/>
                  <a:pt x="3284058" y="1085721"/>
                </a:cubicBezTo>
                <a:lnTo>
                  <a:pt x="3223341" y="1244739"/>
                </a:lnTo>
                <a:cubicBezTo>
                  <a:pt x="3219427" y="1254963"/>
                  <a:pt x="3227536" y="1266393"/>
                  <a:pt x="3238683" y="1266393"/>
                </a:cubicBezTo>
                <a:lnTo>
                  <a:pt x="3550986" y="1266393"/>
                </a:lnTo>
                <a:cubicBezTo>
                  <a:pt x="3681456" y="1266393"/>
                  <a:pt x="3795391" y="1189008"/>
                  <a:pt x="3841072" y="1069363"/>
                </a:cubicBezTo>
                <a:lnTo>
                  <a:pt x="3898344" y="930682"/>
                </a:lnTo>
                <a:cubicBezTo>
                  <a:pt x="3902831" y="918932"/>
                  <a:pt x="3893527" y="905797"/>
                  <a:pt x="3880715" y="905797"/>
                </a:cubicBezTo>
                <a:close/>
                <a:moveTo>
                  <a:pt x="3894785" y="5331080"/>
                </a:moveTo>
                <a:lnTo>
                  <a:pt x="3955502" y="5172062"/>
                </a:lnTo>
                <a:cubicBezTo>
                  <a:pt x="4001513" y="5051569"/>
                  <a:pt x="4113427" y="4992136"/>
                  <a:pt x="4244812" y="4992136"/>
                </a:cubicBezTo>
                <a:lnTo>
                  <a:pt x="4552158" y="4992136"/>
                </a:lnTo>
                <a:cubicBezTo>
                  <a:pt x="4564971" y="4992136"/>
                  <a:pt x="4574274" y="5005265"/>
                  <a:pt x="4569788" y="5017022"/>
                </a:cubicBezTo>
                <a:lnTo>
                  <a:pt x="4512515" y="5155704"/>
                </a:lnTo>
                <a:cubicBezTo>
                  <a:pt x="4466835" y="5275345"/>
                  <a:pt x="4352900" y="5352725"/>
                  <a:pt x="4222430" y="5352725"/>
                </a:cubicBezTo>
                <a:lnTo>
                  <a:pt x="3910126" y="5352725"/>
                </a:lnTo>
                <a:cubicBezTo>
                  <a:pt x="3898979" y="5352725"/>
                  <a:pt x="3890870" y="5341298"/>
                  <a:pt x="3894785" y="5331080"/>
                </a:cubicBezTo>
                <a:close/>
                <a:moveTo>
                  <a:pt x="3957523" y="5306536"/>
                </a:moveTo>
                <a:lnTo>
                  <a:pt x="4222430" y="5306536"/>
                </a:lnTo>
                <a:cubicBezTo>
                  <a:pt x="4333619" y="5306536"/>
                  <a:pt x="4430560" y="5240862"/>
                  <a:pt x="4469364" y="5139231"/>
                </a:cubicBezTo>
                <a:lnTo>
                  <a:pt x="4469580" y="5138646"/>
                </a:lnTo>
                <a:lnTo>
                  <a:pt x="4469822" y="5138062"/>
                </a:lnTo>
                <a:lnTo>
                  <a:pt x="4509465" y="5042061"/>
                </a:lnTo>
                <a:cubicBezTo>
                  <a:pt x="4510202" y="5040282"/>
                  <a:pt x="4508906" y="5038324"/>
                  <a:pt x="4506974" y="5038324"/>
                </a:cubicBezTo>
                <a:lnTo>
                  <a:pt x="4244812" y="5038324"/>
                </a:lnTo>
                <a:cubicBezTo>
                  <a:pt x="4124828" y="5038324"/>
                  <a:pt x="4035106" y="5093080"/>
                  <a:pt x="3998653" y="5188534"/>
                </a:cubicBezTo>
                <a:lnTo>
                  <a:pt x="3954993" y="5302876"/>
                </a:lnTo>
                <a:cubicBezTo>
                  <a:pt x="3954320" y="5304642"/>
                  <a:pt x="3955629" y="5306536"/>
                  <a:pt x="3957523" y="5306536"/>
                </a:cubicBezTo>
                <a:close/>
                <a:moveTo>
                  <a:pt x="3209284" y="905799"/>
                </a:moveTo>
                <a:lnTo>
                  <a:pt x="3209284" y="905799"/>
                </a:lnTo>
                <a:cubicBezTo>
                  <a:pt x="3209284" y="905799"/>
                  <a:pt x="2901938" y="905800"/>
                  <a:pt x="2901938" y="905800"/>
                </a:cubicBezTo>
                <a:cubicBezTo>
                  <a:pt x="2770552" y="905800"/>
                  <a:pt x="2658626" y="965237"/>
                  <a:pt x="2612627" y="1085721"/>
                </a:cubicBezTo>
                <a:lnTo>
                  <a:pt x="2551898" y="1244739"/>
                </a:lnTo>
                <a:cubicBezTo>
                  <a:pt x="2547996" y="1254963"/>
                  <a:pt x="2556092" y="1266393"/>
                  <a:pt x="2567252" y="1266393"/>
                </a:cubicBezTo>
                <a:lnTo>
                  <a:pt x="2879555" y="1266393"/>
                </a:lnTo>
                <a:cubicBezTo>
                  <a:pt x="3010013" y="1266393"/>
                  <a:pt x="3123947" y="1189008"/>
                  <a:pt x="3169628" y="1069363"/>
                </a:cubicBezTo>
                <a:lnTo>
                  <a:pt x="3226913" y="930682"/>
                </a:lnTo>
                <a:cubicBezTo>
                  <a:pt x="3231400" y="918932"/>
                  <a:pt x="3222096" y="905797"/>
                  <a:pt x="3209284" y="905797"/>
                </a:cubicBezTo>
                <a:close/>
                <a:moveTo>
                  <a:pt x="2007379" y="1542527"/>
                </a:moveTo>
                <a:lnTo>
                  <a:pt x="1946662" y="1701545"/>
                </a:lnTo>
                <a:cubicBezTo>
                  <a:pt x="1942747" y="1711764"/>
                  <a:pt x="1950856" y="1723190"/>
                  <a:pt x="1962003" y="1723190"/>
                </a:cubicBezTo>
                <a:lnTo>
                  <a:pt x="2274306" y="1723190"/>
                </a:lnTo>
                <a:cubicBezTo>
                  <a:pt x="2404777" y="1723190"/>
                  <a:pt x="2518711" y="1645810"/>
                  <a:pt x="2564392" y="1526169"/>
                </a:cubicBezTo>
                <a:lnTo>
                  <a:pt x="2621664" y="1387487"/>
                </a:lnTo>
                <a:cubicBezTo>
                  <a:pt x="2626151" y="1375730"/>
                  <a:pt x="2616847" y="1362601"/>
                  <a:pt x="2604035" y="1362601"/>
                </a:cubicBezTo>
                <a:lnTo>
                  <a:pt x="2296689" y="1362601"/>
                </a:lnTo>
                <a:cubicBezTo>
                  <a:pt x="2165303" y="1362601"/>
                  <a:pt x="2053390" y="1422034"/>
                  <a:pt x="2007379" y="1542527"/>
                </a:cubicBezTo>
                <a:close/>
                <a:moveTo>
                  <a:pt x="7906479" y="905799"/>
                </a:moveTo>
                <a:lnTo>
                  <a:pt x="7906479" y="905799"/>
                </a:lnTo>
                <a:cubicBezTo>
                  <a:pt x="7906479" y="905799"/>
                  <a:pt x="7599133" y="905800"/>
                  <a:pt x="7599133" y="905800"/>
                </a:cubicBezTo>
                <a:cubicBezTo>
                  <a:pt x="7467747" y="905800"/>
                  <a:pt x="7355820" y="965237"/>
                  <a:pt x="7309822" y="1085721"/>
                </a:cubicBezTo>
                <a:lnTo>
                  <a:pt x="7249105" y="1244739"/>
                </a:lnTo>
                <a:cubicBezTo>
                  <a:pt x="7245191" y="1254963"/>
                  <a:pt x="7253300" y="1266393"/>
                  <a:pt x="7264434" y="1266393"/>
                </a:cubicBezTo>
                <a:lnTo>
                  <a:pt x="7576750" y="1266393"/>
                </a:lnTo>
                <a:cubicBezTo>
                  <a:pt x="7707208" y="1266393"/>
                  <a:pt x="7821142" y="1189008"/>
                  <a:pt x="7866836" y="1069363"/>
                </a:cubicBezTo>
                <a:lnTo>
                  <a:pt x="7924108" y="930682"/>
                </a:lnTo>
                <a:cubicBezTo>
                  <a:pt x="7928582" y="918932"/>
                  <a:pt x="7919278" y="905797"/>
                  <a:pt x="7906479" y="905797"/>
                </a:cubicBezTo>
                <a:close/>
                <a:moveTo>
                  <a:pt x="5224835" y="905799"/>
                </a:moveTo>
                <a:lnTo>
                  <a:pt x="5224835" y="905799"/>
                </a:lnTo>
                <a:cubicBezTo>
                  <a:pt x="5224835" y="905799"/>
                  <a:pt x="4917489" y="905800"/>
                  <a:pt x="4917489" y="905800"/>
                </a:cubicBezTo>
                <a:cubicBezTo>
                  <a:pt x="4786116" y="905800"/>
                  <a:pt x="4674190" y="965237"/>
                  <a:pt x="4628179" y="1085721"/>
                </a:cubicBezTo>
                <a:lnTo>
                  <a:pt x="4567462" y="1244739"/>
                </a:lnTo>
                <a:cubicBezTo>
                  <a:pt x="4563547" y="1254963"/>
                  <a:pt x="4571656" y="1266393"/>
                  <a:pt x="4582803" y="1266393"/>
                </a:cubicBezTo>
                <a:lnTo>
                  <a:pt x="4895106" y="1266393"/>
                </a:lnTo>
                <a:cubicBezTo>
                  <a:pt x="5025564" y="1266393"/>
                  <a:pt x="5139511" y="1189008"/>
                  <a:pt x="5185192" y="1069363"/>
                </a:cubicBezTo>
                <a:lnTo>
                  <a:pt x="5242464" y="930682"/>
                </a:lnTo>
                <a:cubicBezTo>
                  <a:pt x="5246951" y="918932"/>
                  <a:pt x="5237647" y="905797"/>
                  <a:pt x="5224835" y="905797"/>
                </a:cubicBezTo>
                <a:close/>
                <a:moveTo>
                  <a:pt x="7235035" y="905799"/>
                </a:moveTo>
                <a:lnTo>
                  <a:pt x="7235035" y="905799"/>
                </a:lnTo>
                <a:cubicBezTo>
                  <a:pt x="7235035" y="905799"/>
                  <a:pt x="6927702" y="905800"/>
                  <a:pt x="6927702" y="905800"/>
                </a:cubicBezTo>
                <a:cubicBezTo>
                  <a:pt x="6796316" y="905800"/>
                  <a:pt x="6684390" y="965237"/>
                  <a:pt x="6638391" y="1085721"/>
                </a:cubicBezTo>
                <a:lnTo>
                  <a:pt x="6577661" y="1244739"/>
                </a:lnTo>
                <a:cubicBezTo>
                  <a:pt x="6573760" y="1254963"/>
                  <a:pt x="6581856" y="1266393"/>
                  <a:pt x="6593003" y="1266393"/>
                </a:cubicBezTo>
                <a:lnTo>
                  <a:pt x="6905306" y="1266393"/>
                </a:lnTo>
                <a:cubicBezTo>
                  <a:pt x="7035777" y="1266393"/>
                  <a:pt x="7149711" y="1189008"/>
                  <a:pt x="7195392" y="1069363"/>
                </a:cubicBezTo>
                <a:lnTo>
                  <a:pt x="7252677" y="930682"/>
                </a:lnTo>
                <a:cubicBezTo>
                  <a:pt x="7257151" y="918932"/>
                  <a:pt x="7247847" y="905797"/>
                  <a:pt x="7235035" y="905797"/>
                </a:cubicBezTo>
                <a:close/>
                <a:moveTo>
                  <a:pt x="5896266" y="905799"/>
                </a:moveTo>
                <a:lnTo>
                  <a:pt x="5896266" y="905799"/>
                </a:lnTo>
                <a:cubicBezTo>
                  <a:pt x="5896266" y="905799"/>
                  <a:pt x="5588920" y="905800"/>
                  <a:pt x="5588920" y="905800"/>
                </a:cubicBezTo>
                <a:cubicBezTo>
                  <a:pt x="5457534" y="905800"/>
                  <a:pt x="5345620" y="965237"/>
                  <a:pt x="5299609" y="1085721"/>
                </a:cubicBezTo>
                <a:lnTo>
                  <a:pt x="5238892" y="1244739"/>
                </a:lnTo>
                <a:cubicBezTo>
                  <a:pt x="5234978" y="1254963"/>
                  <a:pt x="5243087" y="1266393"/>
                  <a:pt x="5254234" y="1266393"/>
                </a:cubicBezTo>
                <a:lnTo>
                  <a:pt x="5566537" y="1266393"/>
                </a:lnTo>
                <a:cubicBezTo>
                  <a:pt x="5697007" y="1266393"/>
                  <a:pt x="5810929" y="1189008"/>
                  <a:pt x="5856623" y="1069363"/>
                </a:cubicBezTo>
                <a:lnTo>
                  <a:pt x="5913895" y="930682"/>
                </a:lnTo>
                <a:cubicBezTo>
                  <a:pt x="5918382" y="918932"/>
                  <a:pt x="5909078" y="905797"/>
                  <a:pt x="5896266" y="905797"/>
                </a:cubicBezTo>
                <a:close/>
                <a:moveTo>
                  <a:pt x="8641258" y="1362601"/>
                </a:moveTo>
                <a:lnTo>
                  <a:pt x="8333911" y="1362601"/>
                </a:lnTo>
                <a:cubicBezTo>
                  <a:pt x="8202526" y="1362601"/>
                  <a:pt x="8090599" y="1422034"/>
                  <a:pt x="8044601" y="1542527"/>
                </a:cubicBezTo>
                <a:lnTo>
                  <a:pt x="7983884" y="1701545"/>
                </a:lnTo>
                <a:cubicBezTo>
                  <a:pt x="7979970" y="1711764"/>
                  <a:pt x="7988079" y="1723190"/>
                  <a:pt x="7999213" y="1723190"/>
                </a:cubicBezTo>
                <a:lnTo>
                  <a:pt x="8311516" y="1723190"/>
                </a:lnTo>
                <a:cubicBezTo>
                  <a:pt x="8441986" y="1723190"/>
                  <a:pt x="8555920" y="1645810"/>
                  <a:pt x="8601614" y="1526169"/>
                </a:cubicBezTo>
                <a:lnTo>
                  <a:pt x="8658886" y="1387487"/>
                </a:lnTo>
                <a:cubicBezTo>
                  <a:pt x="8663373" y="1375730"/>
                  <a:pt x="8654056" y="1362601"/>
                  <a:pt x="8641258" y="1362601"/>
                </a:cubicBezTo>
                <a:close/>
                <a:moveTo>
                  <a:pt x="562732" y="2268396"/>
                </a:moveTo>
                <a:lnTo>
                  <a:pt x="870074" y="2268396"/>
                </a:lnTo>
                <a:cubicBezTo>
                  <a:pt x="882884" y="2268396"/>
                  <a:pt x="892186" y="2281538"/>
                  <a:pt x="887706" y="2293282"/>
                </a:cubicBezTo>
                <a:lnTo>
                  <a:pt x="830430" y="2431964"/>
                </a:lnTo>
                <a:cubicBezTo>
                  <a:pt x="784740" y="2551605"/>
                  <a:pt x="670807" y="2628998"/>
                  <a:pt x="540341" y="2628998"/>
                </a:cubicBezTo>
                <a:lnTo>
                  <a:pt x="228041" y="2628998"/>
                </a:lnTo>
                <a:cubicBezTo>
                  <a:pt x="216889" y="2628998"/>
                  <a:pt x="208790" y="2617559"/>
                  <a:pt x="212693" y="2607339"/>
                </a:cubicBezTo>
                <a:lnTo>
                  <a:pt x="273420" y="2448322"/>
                </a:lnTo>
                <a:cubicBezTo>
                  <a:pt x="319426" y="2327842"/>
                  <a:pt x="431349" y="2268396"/>
                  <a:pt x="562733" y="2268396"/>
                </a:cubicBezTo>
                <a:close/>
                <a:moveTo>
                  <a:pt x="824880" y="2314597"/>
                </a:moveTo>
                <a:lnTo>
                  <a:pt x="562732" y="2314597"/>
                </a:lnTo>
                <a:cubicBezTo>
                  <a:pt x="442742" y="2314597"/>
                  <a:pt x="353019" y="2369340"/>
                  <a:pt x="316570" y="2464794"/>
                </a:cubicBezTo>
                <a:lnTo>
                  <a:pt x="272909" y="2579136"/>
                </a:lnTo>
                <a:cubicBezTo>
                  <a:pt x="272233" y="2580902"/>
                  <a:pt x="273542" y="2582809"/>
                  <a:pt x="275435" y="2582809"/>
                </a:cubicBezTo>
                <a:lnTo>
                  <a:pt x="540339" y="2582809"/>
                </a:lnTo>
                <a:cubicBezTo>
                  <a:pt x="651534" y="2582809"/>
                  <a:pt x="748463" y="2517135"/>
                  <a:pt x="787270" y="2415491"/>
                </a:cubicBezTo>
                <a:lnTo>
                  <a:pt x="787493" y="2414907"/>
                </a:lnTo>
                <a:lnTo>
                  <a:pt x="787730" y="2414335"/>
                </a:lnTo>
                <a:lnTo>
                  <a:pt x="827380" y="2318334"/>
                </a:lnTo>
                <a:cubicBezTo>
                  <a:pt x="828119" y="2316555"/>
                  <a:pt x="826810" y="2314597"/>
                  <a:pt x="824879" y="2314597"/>
                </a:cubicBezTo>
                <a:close/>
                <a:moveTo>
                  <a:pt x="362993" y="3984532"/>
                </a:moveTo>
                <a:lnTo>
                  <a:pt x="50692" y="3984532"/>
                </a:lnTo>
                <a:cubicBezTo>
                  <a:pt x="39540" y="3984532"/>
                  <a:pt x="31441" y="3973105"/>
                  <a:pt x="35345" y="3962874"/>
                </a:cubicBezTo>
                <a:lnTo>
                  <a:pt x="96072" y="3803856"/>
                </a:lnTo>
                <a:cubicBezTo>
                  <a:pt x="142078" y="3683375"/>
                  <a:pt x="254000" y="3623929"/>
                  <a:pt x="385385" y="3623929"/>
                </a:cubicBezTo>
                <a:lnTo>
                  <a:pt x="692727" y="3623929"/>
                </a:lnTo>
                <a:cubicBezTo>
                  <a:pt x="705536" y="3623942"/>
                  <a:pt x="714839" y="3637072"/>
                  <a:pt x="710359" y="3648816"/>
                </a:cubicBezTo>
                <a:lnTo>
                  <a:pt x="653082" y="3787498"/>
                </a:lnTo>
                <a:cubicBezTo>
                  <a:pt x="607393" y="3907139"/>
                  <a:pt x="493460" y="3984532"/>
                  <a:pt x="362994" y="3984532"/>
                </a:cubicBezTo>
                <a:close/>
                <a:moveTo>
                  <a:pt x="98089" y="3938342"/>
                </a:moveTo>
                <a:lnTo>
                  <a:pt x="362993" y="3938342"/>
                </a:lnTo>
                <a:cubicBezTo>
                  <a:pt x="474188" y="3938342"/>
                  <a:pt x="571117" y="3872669"/>
                  <a:pt x="609924" y="3771025"/>
                </a:cubicBezTo>
                <a:lnTo>
                  <a:pt x="610147" y="3770440"/>
                </a:lnTo>
                <a:lnTo>
                  <a:pt x="610384" y="3769869"/>
                </a:lnTo>
                <a:lnTo>
                  <a:pt x="650035" y="3673868"/>
                </a:lnTo>
                <a:cubicBezTo>
                  <a:pt x="650773" y="3672089"/>
                  <a:pt x="649464" y="3670131"/>
                  <a:pt x="647533" y="3670131"/>
                </a:cubicBezTo>
                <a:lnTo>
                  <a:pt x="385385" y="3670131"/>
                </a:lnTo>
                <a:cubicBezTo>
                  <a:pt x="265395" y="3670131"/>
                  <a:pt x="175672" y="3724874"/>
                  <a:pt x="139223" y="3820341"/>
                </a:cubicBezTo>
                <a:lnTo>
                  <a:pt x="95562" y="3934669"/>
                </a:lnTo>
                <a:cubicBezTo>
                  <a:pt x="94886" y="3936436"/>
                  <a:pt x="96195" y="3938342"/>
                  <a:pt x="98087" y="3938342"/>
                </a:cubicBezTo>
                <a:close/>
                <a:moveTo>
                  <a:pt x="86" y="2729243"/>
                </a:moveTo>
                <a:lnTo>
                  <a:pt x="74" y="3078724"/>
                </a:lnTo>
                <a:lnTo>
                  <a:pt x="71606" y="3078724"/>
                </a:lnTo>
                <a:cubicBezTo>
                  <a:pt x="202078" y="3078724"/>
                  <a:pt x="316011" y="3001344"/>
                  <a:pt x="361694" y="2881703"/>
                </a:cubicBezTo>
                <a:lnTo>
                  <a:pt x="418970" y="2743021"/>
                </a:lnTo>
                <a:cubicBezTo>
                  <a:pt x="423457" y="2731264"/>
                  <a:pt x="414148" y="2718135"/>
                  <a:pt x="401332" y="2718135"/>
                </a:cubicBezTo>
                <a:lnTo>
                  <a:pt x="401338" y="2718135"/>
                </a:lnTo>
                <a:lnTo>
                  <a:pt x="93999" y="2718135"/>
                </a:lnTo>
                <a:cubicBezTo>
                  <a:pt x="61243" y="2718135"/>
                  <a:pt x="29703" y="2721833"/>
                  <a:pt x="86" y="2729243"/>
                </a:cubicBezTo>
                <a:close/>
                <a:moveTo>
                  <a:pt x="2071972" y="1818670"/>
                </a:moveTo>
                <a:lnTo>
                  <a:pt x="1764613" y="1818670"/>
                </a:lnTo>
                <a:cubicBezTo>
                  <a:pt x="1633227" y="1818670"/>
                  <a:pt x="1521314" y="1878103"/>
                  <a:pt x="1475303" y="1998583"/>
                </a:cubicBezTo>
                <a:lnTo>
                  <a:pt x="1414586" y="2157601"/>
                </a:lnTo>
                <a:cubicBezTo>
                  <a:pt x="1410671" y="2167832"/>
                  <a:pt x="1418767" y="2179259"/>
                  <a:pt x="1429927" y="2179259"/>
                </a:cubicBezTo>
                <a:lnTo>
                  <a:pt x="1742230" y="2179259"/>
                </a:lnTo>
                <a:cubicBezTo>
                  <a:pt x="1872701" y="2179259"/>
                  <a:pt x="1986635" y="2101879"/>
                  <a:pt x="2032316" y="1982237"/>
                </a:cubicBezTo>
                <a:lnTo>
                  <a:pt x="2089601" y="1843543"/>
                </a:lnTo>
                <a:cubicBezTo>
                  <a:pt x="2094075" y="1831799"/>
                  <a:pt x="2084771" y="1818670"/>
                  <a:pt x="2071972" y="1818670"/>
                </a:cubicBezTo>
                <a:close/>
                <a:moveTo>
                  <a:pt x="4615494" y="1362601"/>
                </a:moveTo>
                <a:lnTo>
                  <a:pt x="4308160" y="1362601"/>
                </a:lnTo>
                <a:cubicBezTo>
                  <a:pt x="4176774" y="1362601"/>
                  <a:pt x="4064848" y="1422034"/>
                  <a:pt x="4018837" y="1542527"/>
                </a:cubicBezTo>
                <a:lnTo>
                  <a:pt x="3958120" y="1701545"/>
                </a:lnTo>
                <a:cubicBezTo>
                  <a:pt x="3954205" y="1711764"/>
                  <a:pt x="3962315" y="1723190"/>
                  <a:pt x="3973461" y="1723190"/>
                </a:cubicBezTo>
                <a:lnTo>
                  <a:pt x="4285765" y="1723190"/>
                </a:lnTo>
                <a:cubicBezTo>
                  <a:pt x="4416223" y="1723190"/>
                  <a:pt x="4530157" y="1645810"/>
                  <a:pt x="4575850" y="1526169"/>
                </a:cubicBezTo>
                <a:lnTo>
                  <a:pt x="4633123" y="1387487"/>
                </a:lnTo>
                <a:cubicBezTo>
                  <a:pt x="4637610" y="1375730"/>
                  <a:pt x="4628306" y="1362601"/>
                  <a:pt x="4615494" y="1362601"/>
                </a:cubicBezTo>
                <a:close/>
                <a:moveTo>
                  <a:pt x="3272619" y="1362601"/>
                </a:moveTo>
                <a:lnTo>
                  <a:pt x="2965285" y="1362601"/>
                </a:lnTo>
                <a:cubicBezTo>
                  <a:pt x="2833900" y="1362601"/>
                  <a:pt x="2721973" y="1422034"/>
                  <a:pt x="2675975" y="1542527"/>
                </a:cubicBezTo>
                <a:lnTo>
                  <a:pt x="2615246" y="1701545"/>
                </a:lnTo>
                <a:cubicBezTo>
                  <a:pt x="2611343" y="1711764"/>
                  <a:pt x="2619440" y="1723190"/>
                  <a:pt x="2630587" y="1723190"/>
                </a:cubicBezTo>
                <a:lnTo>
                  <a:pt x="2942903" y="1723190"/>
                </a:lnTo>
                <a:cubicBezTo>
                  <a:pt x="3073361" y="1723190"/>
                  <a:pt x="3187295" y="1645810"/>
                  <a:pt x="3232976" y="1526169"/>
                </a:cubicBezTo>
                <a:lnTo>
                  <a:pt x="3290261" y="1387487"/>
                </a:lnTo>
                <a:cubicBezTo>
                  <a:pt x="3294748" y="1375730"/>
                  <a:pt x="3285444" y="1362601"/>
                  <a:pt x="3272619" y="1362601"/>
                </a:cubicBezTo>
                <a:close/>
                <a:moveTo>
                  <a:pt x="5288183" y="1362601"/>
                </a:moveTo>
                <a:lnTo>
                  <a:pt x="4980837" y="1362601"/>
                </a:lnTo>
                <a:cubicBezTo>
                  <a:pt x="4849451" y="1362601"/>
                  <a:pt x="4737525" y="1422034"/>
                  <a:pt x="4691526" y="1542527"/>
                </a:cubicBezTo>
                <a:lnTo>
                  <a:pt x="4630797" y="1701545"/>
                </a:lnTo>
                <a:cubicBezTo>
                  <a:pt x="4626895" y="1711764"/>
                  <a:pt x="4635004" y="1723190"/>
                  <a:pt x="4646138" y="1723190"/>
                </a:cubicBezTo>
                <a:lnTo>
                  <a:pt x="4958441" y="1723190"/>
                </a:lnTo>
                <a:cubicBezTo>
                  <a:pt x="5088912" y="1723190"/>
                  <a:pt x="5202846" y="1645810"/>
                  <a:pt x="5248527" y="1526169"/>
                </a:cubicBezTo>
                <a:lnTo>
                  <a:pt x="5305812" y="1387487"/>
                </a:lnTo>
                <a:cubicBezTo>
                  <a:pt x="5310286" y="1375730"/>
                  <a:pt x="5300982" y="1362601"/>
                  <a:pt x="5288170" y="1362601"/>
                </a:cubicBezTo>
                <a:close/>
                <a:moveTo>
                  <a:pt x="1404583" y="3984532"/>
                </a:moveTo>
                <a:lnTo>
                  <a:pt x="1716899" y="3984532"/>
                </a:lnTo>
                <a:cubicBezTo>
                  <a:pt x="1847357" y="3984532"/>
                  <a:pt x="1961291" y="3907139"/>
                  <a:pt x="2006984" y="3787498"/>
                </a:cubicBezTo>
                <a:lnTo>
                  <a:pt x="2064257" y="3648816"/>
                </a:lnTo>
                <a:cubicBezTo>
                  <a:pt x="2068743" y="3637072"/>
                  <a:pt x="2059440" y="3623929"/>
                  <a:pt x="2046628" y="3623929"/>
                </a:cubicBezTo>
                <a:lnTo>
                  <a:pt x="1739282" y="3623929"/>
                </a:lnTo>
                <a:cubicBezTo>
                  <a:pt x="1607896" y="3623929"/>
                  <a:pt x="1495969" y="3683375"/>
                  <a:pt x="1449958" y="3803856"/>
                </a:cubicBezTo>
                <a:lnTo>
                  <a:pt x="1389242" y="3962874"/>
                </a:lnTo>
                <a:cubicBezTo>
                  <a:pt x="1385340" y="3973092"/>
                  <a:pt x="1393436" y="3984532"/>
                  <a:pt x="1404583" y="3984532"/>
                </a:cubicBezTo>
                <a:close/>
                <a:moveTo>
                  <a:pt x="1743794" y="4902999"/>
                </a:moveTo>
                <a:lnTo>
                  <a:pt x="2056097" y="4902999"/>
                </a:lnTo>
                <a:cubicBezTo>
                  <a:pt x="2186567" y="4902999"/>
                  <a:pt x="2300502" y="4825619"/>
                  <a:pt x="2346183" y="4705965"/>
                </a:cubicBezTo>
                <a:lnTo>
                  <a:pt x="2403468" y="4567296"/>
                </a:lnTo>
                <a:cubicBezTo>
                  <a:pt x="2407942" y="4555539"/>
                  <a:pt x="2398638" y="4542409"/>
                  <a:pt x="2385826" y="4542409"/>
                </a:cubicBezTo>
                <a:lnTo>
                  <a:pt x="2385826" y="4542409"/>
                </a:lnTo>
                <a:lnTo>
                  <a:pt x="2078492" y="4542409"/>
                </a:lnTo>
                <a:cubicBezTo>
                  <a:pt x="1947107" y="4542409"/>
                  <a:pt x="1835180" y="4601843"/>
                  <a:pt x="1789169" y="4722323"/>
                </a:cubicBezTo>
                <a:lnTo>
                  <a:pt x="1728452" y="4881341"/>
                </a:lnTo>
                <a:cubicBezTo>
                  <a:pt x="1724550" y="4891572"/>
                  <a:pt x="1732647" y="4902999"/>
                  <a:pt x="1743794" y="4902999"/>
                </a:cubicBezTo>
                <a:close/>
                <a:moveTo>
                  <a:pt x="2415237" y="4902999"/>
                </a:moveTo>
                <a:lnTo>
                  <a:pt x="2727528" y="4902999"/>
                </a:lnTo>
                <a:cubicBezTo>
                  <a:pt x="2857998" y="4902999"/>
                  <a:pt x="2971933" y="4825619"/>
                  <a:pt x="3017626" y="4705965"/>
                </a:cubicBezTo>
                <a:lnTo>
                  <a:pt x="3074899" y="4567296"/>
                </a:lnTo>
                <a:cubicBezTo>
                  <a:pt x="3079372" y="4555539"/>
                  <a:pt x="3070069" y="4542409"/>
                  <a:pt x="3057269" y="4542409"/>
                </a:cubicBezTo>
                <a:lnTo>
                  <a:pt x="3057269" y="4542409"/>
                </a:lnTo>
                <a:lnTo>
                  <a:pt x="2749923" y="4542409"/>
                </a:lnTo>
                <a:cubicBezTo>
                  <a:pt x="2618538" y="4542409"/>
                  <a:pt x="2506611" y="4601843"/>
                  <a:pt x="2460613" y="4722323"/>
                </a:cubicBezTo>
                <a:lnTo>
                  <a:pt x="2399883" y="4881341"/>
                </a:lnTo>
                <a:cubicBezTo>
                  <a:pt x="2395981" y="4891572"/>
                  <a:pt x="2404078" y="4902999"/>
                  <a:pt x="2415225" y="4902999"/>
                </a:cubicBezTo>
                <a:close/>
                <a:moveTo>
                  <a:pt x="1183516" y="3337759"/>
                </a:moveTo>
                <a:lnTo>
                  <a:pt x="1240792" y="3199090"/>
                </a:lnTo>
                <a:cubicBezTo>
                  <a:pt x="1245279" y="3187333"/>
                  <a:pt x="1235976" y="3174203"/>
                  <a:pt x="1223161" y="3174203"/>
                </a:cubicBezTo>
                <a:lnTo>
                  <a:pt x="915818" y="3174203"/>
                </a:lnTo>
                <a:cubicBezTo>
                  <a:pt x="784428" y="3174203"/>
                  <a:pt x="672511" y="3233636"/>
                  <a:pt x="626505" y="3354117"/>
                </a:cubicBezTo>
                <a:lnTo>
                  <a:pt x="565785" y="3513135"/>
                </a:lnTo>
                <a:cubicBezTo>
                  <a:pt x="561875" y="3523366"/>
                  <a:pt x="569980" y="3534793"/>
                  <a:pt x="581126" y="3534793"/>
                </a:cubicBezTo>
                <a:lnTo>
                  <a:pt x="893433" y="3534793"/>
                </a:lnTo>
                <a:cubicBezTo>
                  <a:pt x="1023899" y="3534793"/>
                  <a:pt x="1137838" y="3457413"/>
                  <a:pt x="1183516" y="3337759"/>
                </a:cubicBezTo>
                <a:close/>
                <a:moveTo>
                  <a:pt x="2567252" y="5352725"/>
                </a:moveTo>
                <a:lnTo>
                  <a:pt x="2879555" y="5352725"/>
                </a:lnTo>
                <a:cubicBezTo>
                  <a:pt x="3010013" y="5352725"/>
                  <a:pt x="3123947" y="5275345"/>
                  <a:pt x="3169628" y="5155704"/>
                </a:cubicBezTo>
                <a:lnTo>
                  <a:pt x="3226913" y="5017022"/>
                </a:lnTo>
                <a:cubicBezTo>
                  <a:pt x="3231400" y="5005278"/>
                  <a:pt x="3222096" y="4992136"/>
                  <a:pt x="3209284" y="4992136"/>
                </a:cubicBezTo>
                <a:lnTo>
                  <a:pt x="3209284" y="4992136"/>
                </a:lnTo>
                <a:cubicBezTo>
                  <a:pt x="3209284" y="4992136"/>
                  <a:pt x="2901938" y="4992136"/>
                  <a:pt x="2901938" y="4992136"/>
                </a:cubicBezTo>
                <a:cubicBezTo>
                  <a:pt x="2770552" y="4992136"/>
                  <a:pt x="2658626" y="5051569"/>
                  <a:pt x="2612627" y="5172062"/>
                </a:cubicBezTo>
                <a:lnTo>
                  <a:pt x="2551898" y="5331080"/>
                </a:lnTo>
                <a:cubicBezTo>
                  <a:pt x="2547996" y="5341298"/>
                  <a:pt x="2556092" y="5352725"/>
                  <a:pt x="2567252" y="5352725"/>
                </a:cubicBezTo>
                <a:close/>
                <a:moveTo>
                  <a:pt x="1607286" y="4446930"/>
                </a:moveTo>
                <a:lnTo>
                  <a:pt x="1919589" y="4446930"/>
                </a:lnTo>
                <a:cubicBezTo>
                  <a:pt x="2050060" y="4446930"/>
                  <a:pt x="2163981" y="4369550"/>
                  <a:pt x="2209675" y="4249896"/>
                </a:cubicBezTo>
                <a:lnTo>
                  <a:pt x="2266947" y="4111215"/>
                </a:lnTo>
                <a:cubicBezTo>
                  <a:pt x="2271434" y="4099470"/>
                  <a:pt x="2262130" y="4086341"/>
                  <a:pt x="2249318" y="4086341"/>
                </a:cubicBezTo>
                <a:lnTo>
                  <a:pt x="1941984" y="4086341"/>
                </a:lnTo>
                <a:cubicBezTo>
                  <a:pt x="1810586" y="4086341"/>
                  <a:pt x="1698672" y="4145774"/>
                  <a:pt x="1652661" y="4266254"/>
                </a:cubicBezTo>
                <a:lnTo>
                  <a:pt x="1591944" y="4425272"/>
                </a:lnTo>
                <a:cubicBezTo>
                  <a:pt x="1588030" y="4435504"/>
                  <a:pt x="1596139" y="4446930"/>
                  <a:pt x="1607286" y="4446930"/>
                </a:cubicBezTo>
                <a:close/>
                <a:moveTo>
                  <a:pt x="733153" y="3984532"/>
                </a:moveTo>
                <a:lnTo>
                  <a:pt x="1045454" y="3984532"/>
                </a:lnTo>
                <a:cubicBezTo>
                  <a:pt x="1175926" y="3984532"/>
                  <a:pt x="1289860" y="3907139"/>
                  <a:pt x="1335541" y="3787498"/>
                </a:cubicBezTo>
                <a:lnTo>
                  <a:pt x="1392813" y="3648816"/>
                </a:lnTo>
                <a:cubicBezTo>
                  <a:pt x="1397300" y="3637072"/>
                  <a:pt x="1387996" y="3623929"/>
                  <a:pt x="1375184" y="3623929"/>
                </a:cubicBezTo>
                <a:lnTo>
                  <a:pt x="1067839" y="3623929"/>
                </a:lnTo>
                <a:cubicBezTo>
                  <a:pt x="936455" y="3623929"/>
                  <a:pt x="824532" y="3683375"/>
                  <a:pt x="778526" y="3803856"/>
                </a:cubicBezTo>
                <a:lnTo>
                  <a:pt x="717806" y="3962874"/>
                </a:lnTo>
                <a:cubicBezTo>
                  <a:pt x="713902" y="3973092"/>
                  <a:pt x="722001" y="3984532"/>
                  <a:pt x="733153" y="3984532"/>
                </a:cubicBezTo>
                <a:close/>
                <a:moveTo>
                  <a:pt x="3238683" y="5352725"/>
                </a:moveTo>
                <a:lnTo>
                  <a:pt x="3550986" y="5352725"/>
                </a:lnTo>
                <a:cubicBezTo>
                  <a:pt x="3681456" y="5352725"/>
                  <a:pt x="3795391" y="5275345"/>
                  <a:pt x="3841072" y="5155704"/>
                </a:cubicBezTo>
                <a:lnTo>
                  <a:pt x="3898344" y="5017022"/>
                </a:lnTo>
                <a:cubicBezTo>
                  <a:pt x="3902831" y="5005278"/>
                  <a:pt x="3893527" y="4992136"/>
                  <a:pt x="3880715" y="4992136"/>
                </a:cubicBezTo>
                <a:lnTo>
                  <a:pt x="3880715" y="4992136"/>
                </a:lnTo>
                <a:cubicBezTo>
                  <a:pt x="3880715" y="4992136"/>
                  <a:pt x="3573381" y="4992136"/>
                  <a:pt x="3573381" y="4992136"/>
                </a:cubicBezTo>
                <a:cubicBezTo>
                  <a:pt x="3441995" y="4992136"/>
                  <a:pt x="3330069" y="5051569"/>
                  <a:pt x="3284058" y="5172062"/>
                </a:cubicBezTo>
                <a:lnTo>
                  <a:pt x="3223341" y="5331080"/>
                </a:lnTo>
                <a:cubicBezTo>
                  <a:pt x="3219427" y="5341298"/>
                  <a:pt x="3227536" y="5352725"/>
                  <a:pt x="3238683" y="5352725"/>
                </a:cubicBezTo>
                <a:close/>
                <a:moveTo>
                  <a:pt x="421741" y="1818670"/>
                </a:moveTo>
                <a:lnTo>
                  <a:pt x="729083" y="1818670"/>
                </a:lnTo>
                <a:cubicBezTo>
                  <a:pt x="741893" y="1818670"/>
                  <a:pt x="751195" y="1831799"/>
                  <a:pt x="746715" y="1843556"/>
                </a:cubicBezTo>
                <a:lnTo>
                  <a:pt x="689439" y="1982237"/>
                </a:lnTo>
                <a:cubicBezTo>
                  <a:pt x="643749" y="2101879"/>
                  <a:pt x="529816" y="2179259"/>
                  <a:pt x="399351" y="2179259"/>
                </a:cubicBezTo>
                <a:lnTo>
                  <a:pt x="87047" y="2179259"/>
                </a:lnTo>
                <a:cubicBezTo>
                  <a:pt x="75895" y="2179259"/>
                  <a:pt x="67796" y="2167832"/>
                  <a:pt x="71700" y="2157601"/>
                </a:cubicBezTo>
                <a:lnTo>
                  <a:pt x="132427" y="1998583"/>
                </a:lnTo>
                <a:cubicBezTo>
                  <a:pt x="178433" y="1878103"/>
                  <a:pt x="290355" y="1818670"/>
                  <a:pt x="421740" y="1818670"/>
                </a:cubicBezTo>
                <a:close/>
                <a:moveTo>
                  <a:pt x="683890" y="1864858"/>
                </a:moveTo>
                <a:lnTo>
                  <a:pt x="421741" y="1864858"/>
                </a:lnTo>
                <a:cubicBezTo>
                  <a:pt x="301751" y="1864858"/>
                  <a:pt x="212028" y="1919601"/>
                  <a:pt x="175579" y="2015068"/>
                </a:cubicBezTo>
                <a:lnTo>
                  <a:pt x="131918" y="2129397"/>
                </a:lnTo>
                <a:cubicBezTo>
                  <a:pt x="131242" y="2131176"/>
                  <a:pt x="132551" y="2133070"/>
                  <a:pt x="134444" y="2133070"/>
                </a:cubicBezTo>
                <a:lnTo>
                  <a:pt x="399348" y="2133070"/>
                </a:lnTo>
                <a:cubicBezTo>
                  <a:pt x="510544" y="2133070"/>
                  <a:pt x="607472" y="2067396"/>
                  <a:pt x="646279" y="1965752"/>
                </a:cubicBezTo>
                <a:lnTo>
                  <a:pt x="646502" y="1965168"/>
                </a:lnTo>
                <a:lnTo>
                  <a:pt x="646739" y="1964596"/>
                </a:lnTo>
                <a:lnTo>
                  <a:pt x="686390" y="1868595"/>
                </a:lnTo>
                <a:cubicBezTo>
                  <a:pt x="687128" y="1866816"/>
                  <a:pt x="685819" y="1864858"/>
                  <a:pt x="683888" y="1864858"/>
                </a:cubicBezTo>
                <a:close/>
                <a:moveTo>
                  <a:pt x="10440201" y="2881703"/>
                </a:moveTo>
                <a:lnTo>
                  <a:pt x="10497486" y="2743021"/>
                </a:lnTo>
                <a:cubicBezTo>
                  <a:pt x="10501960" y="2731264"/>
                  <a:pt x="10492656" y="2718135"/>
                  <a:pt x="10479856" y="2718135"/>
                </a:cubicBezTo>
                <a:lnTo>
                  <a:pt x="10172511" y="2718135"/>
                </a:lnTo>
                <a:cubicBezTo>
                  <a:pt x="10041124" y="2718135"/>
                  <a:pt x="9929198" y="2777568"/>
                  <a:pt x="9883200" y="2898061"/>
                </a:cubicBezTo>
                <a:lnTo>
                  <a:pt x="9822470" y="3057078"/>
                </a:lnTo>
                <a:cubicBezTo>
                  <a:pt x="9818568" y="3067298"/>
                  <a:pt x="9826665" y="3078724"/>
                  <a:pt x="9837812" y="3078724"/>
                </a:cubicBezTo>
                <a:lnTo>
                  <a:pt x="10150127" y="3078724"/>
                </a:lnTo>
                <a:cubicBezTo>
                  <a:pt x="10280586" y="3078724"/>
                  <a:pt x="10394520" y="3001344"/>
                  <a:pt x="10440201" y="2881703"/>
                </a:cubicBezTo>
                <a:close/>
                <a:moveTo>
                  <a:pt x="10277154" y="2268396"/>
                </a:moveTo>
                <a:lnTo>
                  <a:pt x="10277154" y="2268396"/>
                </a:lnTo>
                <a:cubicBezTo>
                  <a:pt x="10277154" y="2268396"/>
                  <a:pt x="9969820" y="2268396"/>
                  <a:pt x="9969820" y="2268396"/>
                </a:cubicBezTo>
                <a:cubicBezTo>
                  <a:pt x="9838422" y="2268396"/>
                  <a:pt x="9726508" y="2327842"/>
                  <a:pt x="9680497" y="2448322"/>
                </a:cubicBezTo>
                <a:lnTo>
                  <a:pt x="9619781" y="2607339"/>
                </a:lnTo>
                <a:cubicBezTo>
                  <a:pt x="9615865" y="2617559"/>
                  <a:pt x="9623974" y="2628998"/>
                  <a:pt x="9635121" y="2628998"/>
                </a:cubicBezTo>
                <a:lnTo>
                  <a:pt x="9947424" y="2628998"/>
                </a:lnTo>
                <a:cubicBezTo>
                  <a:pt x="10077895" y="2628998"/>
                  <a:pt x="10191817" y="2551605"/>
                  <a:pt x="10237510" y="2431964"/>
                </a:cubicBezTo>
                <a:lnTo>
                  <a:pt x="10294783" y="2293282"/>
                </a:lnTo>
                <a:cubicBezTo>
                  <a:pt x="10299269" y="2281538"/>
                  <a:pt x="10289965" y="2268396"/>
                  <a:pt x="10277154" y="2268396"/>
                </a:cubicBezTo>
                <a:close/>
                <a:moveTo>
                  <a:pt x="10125127" y="1818670"/>
                </a:moveTo>
                <a:lnTo>
                  <a:pt x="9817793" y="1818670"/>
                </a:lnTo>
                <a:cubicBezTo>
                  <a:pt x="9686407" y="1818670"/>
                  <a:pt x="9574481" y="1878103"/>
                  <a:pt x="9528470" y="1998583"/>
                </a:cubicBezTo>
                <a:lnTo>
                  <a:pt x="9467753" y="2157601"/>
                </a:lnTo>
                <a:cubicBezTo>
                  <a:pt x="9463838" y="2167832"/>
                  <a:pt x="9471947" y="2179259"/>
                  <a:pt x="9483094" y="2179259"/>
                </a:cubicBezTo>
                <a:lnTo>
                  <a:pt x="9795397" y="2179259"/>
                </a:lnTo>
                <a:cubicBezTo>
                  <a:pt x="9925868" y="2179259"/>
                  <a:pt x="10039803" y="2101879"/>
                  <a:pt x="10085483" y="1982237"/>
                </a:cubicBezTo>
                <a:lnTo>
                  <a:pt x="10142756" y="1843543"/>
                </a:lnTo>
                <a:cubicBezTo>
                  <a:pt x="10147242" y="1831799"/>
                  <a:pt x="10137938" y="1818670"/>
                  <a:pt x="10125127" y="1818670"/>
                </a:cubicBezTo>
                <a:close/>
                <a:moveTo>
                  <a:pt x="9453696" y="1818670"/>
                </a:moveTo>
                <a:lnTo>
                  <a:pt x="9146349" y="1818670"/>
                </a:lnTo>
                <a:cubicBezTo>
                  <a:pt x="9014964" y="1818670"/>
                  <a:pt x="8903037" y="1878103"/>
                  <a:pt x="8857039" y="1998583"/>
                </a:cubicBezTo>
                <a:lnTo>
                  <a:pt x="8796310" y="2157601"/>
                </a:lnTo>
                <a:cubicBezTo>
                  <a:pt x="8792407" y="2167832"/>
                  <a:pt x="8800517" y="2179259"/>
                  <a:pt x="8811664" y="2179259"/>
                </a:cubicBezTo>
                <a:lnTo>
                  <a:pt x="9123967" y="2179259"/>
                </a:lnTo>
                <a:cubicBezTo>
                  <a:pt x="9254424" y="2179259"/>
                  <a:pt x="9368359" y="2101879"/>
                  <a:pt x="9414052" y="1982237"/>
                </a:cubicBezTo>
                <a:lnTo>
                  <a:pt x="9471324" y="1843543"/>
                </a:lnTo>
                <a:cubicBezTo>
                  <a:pt x="9475811" y="1831799"/>
                  <a:pt x="9466508" y="1818670"/>
                  <a:pt x="9453696" y="1818670"/>
                </a:cubicBezTo>
                <a:close/>
                <a:moveTo>
                  <a:pt x="86" y="2600756"/>
                </a:moveTo>
                <a:cubicBezTo>
                  <a:pt x="72053" y="2568090"/>
                  <a:pt x="129652" y="2508823"/>
                  <a:pt x="158995" y="2431964"/>
                </a:cubicBezTo>
                <a:lnTo>
                  <a:pt x="216271" y="2293282"/>
                </a:lnTo>
                <a:cubicBezTo>
                  <a:pt x="220758" y="2281538"/>
                  <a:pt x="211449" y="2268396"/>
                  <a:pt x="198639" y="2268396"/>
                </a:cubicBezTo>
                <a:lnTo>
                  <a:pt x="198639" y="2268396"/>
                </a:lnTo>
                <a:cubicBezTo>
                  <a:pt x="198639" y="2268396"/>
                  <a:pt x="92" y="2268396"/>
                  <a:pt x="92" y="2268396"/>
                </a:cubicBezTo>
                <a:lnTo>
                  <a:pt x="85" y="2600756"/>
                </a:lnTo>
                <a:close/>
                <a:moveTo>
                  <a:pt x="9314341" y="1362601"/>
                </a:moveTo>
                <a:lnTo>
                  <a:pt x="9007007" y="1362601"/>
                </a:lnTo>
                <a:cubicBezTo>
                  <a:pt x="8875609" y="1362601"/>
                  <a:pt x="8763682" y="1422034"/>
                  <a:pt x="8717684" y="1542527"/>
                </a:cubicBezTo>
                <a:lnTo>
                  <a:pt x="8656967" y="1701545"/>
                </a:lnTo>
                <a:cubicBezTo>
                  <a:pt x="8653052" y="1711764"/>
                  <a:pt x="8661162" y="1723190"/>
                  <a:pt x="8672309" y="1723190"/>
                </a:cubicBezTo>
                <a:lnTo>
                  <a:pt x="8984612" y="1723190"/>
                </a:lnTo>
                <a:cubicBezTo>
                  <a:pt x="9115069" y="1723190"/>
                  <a:pt x="9229004" y="1645810"/>
                  <a:pt x="9274697" y="1526169"/>
                </a:cubicBezTo>
                <a:lnTo>
                  <a:pt x="9331969" y="1387487"/>
                </a:lnTo>
                <a:cubicBezTo>
                  <a:pt x="9336457" y="1375730"/>
                  <a:pt x="9327153" y="1362601"/>
                  <a:pt x="9314341" y="1362601"/>
                </a:cubicBezTo>
                <a:close/>
                <a:moveTo>
                  <a:pt x="8919980" y="4249896"/>
                </a:moveTo>
                <a:lnTo>
                  <a:pt x="8977253" y="4111215"/>
                </a:lnTo>
                <a:cubicBezTo>
                  <a:pt x="8981739" y="4099470"/>
                  <a:pt x="8972435" y="4086341"/>
                  <a:pt x="8959623" y="4086341"/>
                </a:cubicBezTo>
                <a:lnTo>
                  <a:pt x="8652277" y="4086341"/>
                </a:lnTo>
                <a:cubicBezTo>
                  <a:pt x="8520891" y="4086341"/>
                  <a:pt x="8408978" y="4145774"/>
                  <a:pt x="8362967" y="4266254"/>
                </a:cubicBezTo>
                <a:lnTo>
                  <a:pt x="8302250" y="4425272"/>
                </a:lnTo>
                <a:cubicBezTo>
                  <a:pt x="8298335" y="4435504"/>
                  <a:pt x="8306444" y="4446930"/>
                  <a:pt x="8317591" y="4446930"/>
                </a:cubicBezTo>
                <a:lnTo>
                  <a:pt x="8629894" y="4446930"/>
                </a:lnTo>
                <a:cubicBezTo>
                  <a:pt x="8760365" y="4446930"/>
                  <a:pt x="8874299" y="4369550"/>
                  <a:pt x="8919980" y="4249896"/>
                </a:cubicBezTo>
                <a:close/>
                <a:moveTo>
                  <a:pt x="9388708" y="3787498"/>
                </a:moveTo>
                <a:lnTo>
                  <a:pt x="9445993" y="3648816"/>
                </a:lnTo>
                <a:cubicBezTo>
                  <a:pt x="9450480" y="3637072"/>
                  <a:pt x="9441176" y="3623929"/>
                  <a:pt x="9428351" y="3623929"/>
                </a:cubicBezTo>
                <a:lnTo>
                  <a:pt x="9121018" y="3623929"/>
                </a:lnTo>
                <a:cubicBezTo>
                  <a:pt x="8989632" y="3623929"/>
                  <a:pt x="8877706" y="3683375"/>
                  <a:pt x="8831707" y="3803856"/>
                </a:cubicBezTo>
                <a:lnTo>
                  <a:pt x="8770978" y="3962874"/>
                </a:lnTo>
                <a:cubicBezTo>
                  <a:pt x="8767076" y="3973105"/>
                  <a:pt x="8775172" y="3984532"/>
                  <a:pt x="8786319" y="3984532"/>
                </a:cubicBezTo>
                <a:lnTo>
                  <a:pt x="9098635" y="3984532"/>
                </a:lnTo>
                <a:cubicBezTo>
                  <a:pt x="9229093" y="3984532"/>
                  <a:pt x="9343027" y="3907139"/>
                  <a:pt x="9388708" y="3787498"/>
                </a:cubicBezTo>
                <a:close/>
                <a:moveTo>
                  <a:pt x="5072808" y="456066"/>
                </a:moveTo>
                <a:lnTo>
                  <a:pt x="4765475" y="456066"/>
                </a:lnTo>
                <a:cubicBezTo>
                  <a:pt x="4634089" y="456066"/>
                  <a:pt x="4522162" y="515503"/>
                  <a:pt x="4476151" y="635986"/>
                </a:cubicBezTo>
                <a:lnTo>
                  <a:pt x="4415435" y="795004"/>
                </a:lnTo>
                <a:cubicBezTo>
                  <a:pt x="4411532" y="805228"/>
                  <a:pt x="4419629" y="816661"/>
                  <a:pt x="4430776" y="816661"/>
                </a:cubicBezTo>
                <a:lnTo>
                  <a:pt x="4743079" y="816661"/>
                </a:lnTo>
                <a:cubicBezTo>
                  <a:pt x="4873550" y="816661"/>
                  <a:pt x="4987484" y="739276"/>
                  <a:pt x="5033165" y="619630"/>
                </a:cubicBezTo>
                <a:lnTo>
                  <a:pt x="5090450" y="480948"/>
                </a:lnTo>
                <a:cubicBezTo>
                  <a:pt x="5094936" y="469200"/>
                  <a:pt x="5085633" y="456067"/>
                  <a:pt x="5072808" y="456067"/>
                </a:cubicBezTo>
                <a:close/>
                <a:moveTo>
                  <a:pt x="8387904" y="4705965"/>
                </a:moveTo>
                <a:lnTo>
                  <a:pt x="8445177" y="4567296"/>
                </a:lnTo>
                <a:cubicBezTo>
                  <a:pt x="8449651" y="4555539"/>
                  <a:pt x="8440359" y="4542409"/>
                  <a:pt x="8427547" y="4542409"/>
                </a:cubicBezTo>
                <a:lnTo>
                  <a:pt x="8427547" y="4542409"/>
                </a:lnTo>
                <a:lnTo>
                  <a:pt x="8120201" y="4542409"/>
                </a:lnTo>
                <a:cubicBezTo>
                  <a:pt x="7988816" y="4542409"/>
                  <a:pt x="7876890" y="4601843"/>
                  <a:pt x="7830891" y="4722323"/>
                </a:cubicBezTo>
                <a:lnTo>
                  <a:pt x="7770161" y="4881341"/>
                </a:lnTo>
                <a:cubicBezTo>
                  <a:pt x="7766259" y="4891572"/>
                  <a:pt x="7774368" y="4902999"/>
                  <a:pt x="7785516" y="4902999"/>
                </a:cubicBezTo>
                <a:lnTo>
                  <a:pt x="8097806" y="4902999"/>
                </a:lnTo>
                <a:cubicBezTo>
                  <a:pt x="8228277" y="4902999"/>
                  <a:pt x="8342211" y="4825619"/>
                  <a:pt x="8387892" y="4705978"/>
                </a:cubicBezTo>
                <a:close/>
                <a:moveTo>
                  <a:pt x="4401377" y="456066"/>
                </a:moveTo>
                <a:lnTo>
                  <a:pt x="4094031" y="456066"/>
                </a:lnTo>
                <a:cubicBezTo>
                  <a:pt x="3962645" y="456066"/>
                  <a:pt x="3850732" y="515503"/>
                  <a:pt x="3804720" y="635986"/>
                </a:cubicBezTo>
                <a:lnTo>
                  <a:pt x="3744004" y="795004"/>
                </a:lnTo>
                <a:cubicBezTo>
                  <a:pt x="3740089" y="805228"/>
                  <a:pt x="3748198" y="816661"/>
                  <a:pt x="3759345" y="816661"/>
                </a:cubicBezTo>
                <a:lnTo>
                  <a:pt x="4071648" y="816661"/>
                </a:lnTo>
                <a:cubicBezTo>
                  <a:pt x="4202119" y="816661"/>
                  <a:pt x="4316053" y="739276"/>
                  <a:pt x="4361734" y="619630"/>
                </a:cubicBezTo>
                <a:lnTo>
                  <a:pt x="4419006" y="480948"/>
                </a:lnTo>
                <a:cubicBezTo>
                  <a:pt x="4423493" y="469200"/>
                  <a:pt x="4414189" y="456067"/>
                  <a:pt x="4401377" y="456067"/>
                </a:cubicBezTo>
                <a:close/>
                <a:moveTo>
                  <a:pt x="3057269" y="456066"/>
                </a:moveTo>
                <a:lnTo>
                  <a:pt x="2749923" y="456066"/>
                </a:lnTo>
                <a:cubicBezTo>
                  <a:pt x="2618538" y="456066"/>
                  <a:pt x="2506611" y="515503"/>
                  <a:pt x="2460613" y="635986"/>
                </a:cubicBezTo>
                <a:lnTo>
                  <a:pt x="2399883" y="795004"/>
                </a:lnTo>
                <a:cubicBezTo>
                  <a:pt x="2395981" y="805228"/>
                  <a:pt x="2404078" y="816661"/>
                  <a:pt x="2415225" y="816661"/>
                </a:cubicBezTo>
                <a:lnTo>
                  <a:pt x="2727528" y="816661"/>
                </a:lnTo>
                <a:cubicBezTo>
                  <a:pt x="2857998" y="816661"/>
                  <a:pt x="2971933" y="739276"/>
                  <a:pt x="3017614" y="619630"/>
                </a:cubicBezTo>
                <a:lnTo>
                  <a:pt x="3074899" y="480948"/>
                </a:lnTo>
                <a:cubicBezTo>
                  <a:pt x="3079372" y="469200"/>
                  <a:pt x="3070069" y="456067"/>
                  <a:pt x="3057269" y="456067"/>
                </a:cubicBezTo>
                <a:close/>
                <a:moveTo>
                  <a:pt x="9251005" y="905799"/>
                </a:moveTo>
                <a:lnTo>
                  <a:pt x="9251005" y="905799"/>
                </a:lnTo>
                <a:cubicBezTo>
                  <a:pt x="9251005" y="905799"/>
                  <a:pt x="8943659" y="905800"/>
                  <a:pt x="8943659" y="905800"/>
                </a:cubicBezTo>
                <a:cubicBezTo>
                  <a:pt x="8812273" y="905800"/>
                  <a:pt x="8700360" y="965237"/>
                  <a:pt x="8654349" y="1085721"/>
                </a:cubicBezTo>
                <a:lnTo>
                  <a:pt x="8593632" y="1244739"/>
                </a:lnTo>
                <a:cubicBezTo>
                  <a:pt x="8589717" y="1254963"/>
                  <a:pt x="8597826" y="1266393"/>
                  <a:pt x="8608973" y="1266393"/>
                </a:cubicBezTo>
                <a:lnTo>
                  <a:pt x="8921264" y="1266393"/>
                </a:lnTo>
                <a:cubicBezTo>
                  <a:pt x="9051735" y="1266393"/>
                  <a:pt x="9165669" y="1189008"/>
                  <a:pt x="9211362" y="1069363"/>
                </a:cubicBezTo>
                <a:lnTo>
                  <a:pt x="9268635" y="930682"/>
                </a:lnTo>
                <a:cubicBezTo>
                  <a:pt x="9273109" y="918932"/>
                  <a:pt x="9263817" y="905797"/>
                  <a:pt x="9251005" y="905797"/>
                </a:cubicBezTo>
                <a:close/>
                <a:moveTo>
                  <a:pt x="8427547" y="456066"/>
                </a:moveTo>
                <a:lnTo>
                  <a:pt x="8120201" y="456066"/>
                </a:lnTo>
                <a:cubicBezTo>
                  <a:pt x="7988816" y="456066"/>
                  <a:pt x="7876902" y="515503"/>
                  <a:pt x="7830891" y="635986"/>
                </a:cubicBezTo>
                <a:lnTo>
                  <a:pt x="7770174" y="795004"/>
                </a:lnTo>
                <a:cubicBezTo>
                  <a:pt x="7766259" y="805228"/>
                  <a:pt x="7774368" y="816661"/>
                  <a:pt x="7785516" y="816661"/>
                </a:cubicBezTo>
                <a:lnTo>
                  <a:pt x="8097806" y="816661"/>
                </a:lnTo>
                <a:cubicBezTo>
                  <a:pt x="8228277" y="816661"/>
                  <a:pt x="8342211" y="739276"/>
                  <a:pt x="8387904" y="619630"/>
                </a:cubicBezTo>
                <a:lnTo>
                  <a:pt x="8445177" y="480948"/>
                </a:lnTo>
                <a:cubicBezTo>
                  <a:pt x="8449651" y="469200"/>
                  <a:pt x="8440359" y="456067"/>
                  <a:pt x="8427547" y="456067"/>
                </a:cubicBezTo>
                <a:close/>
                <a:moveTo>
                  <a:pt x="7083021" y="456066"/>
                </a:moveTo>
                <a:lnTo>
                  <a:pt x="6775675" y="456066"/>
                </a:lnTo>
                <a:cubicBezTo>
                  <a:pt x="6644289" y="456066"/>
                  <a:pt x="6532375" y="515503"/>
                  <a:pt x="6486364" y="635986"/>
                </a:cubicBezTo>
                <a:lnTo>
                  <a:pt x="6425647" y="795004"/>
                </a:lnTo>
                <a:cubicBezTo>
                  <a:pt x="6421745" y="805228"/>
                  <a:pt x="6429842" y="816661"/>
                  <a:pt x="6440989" y="816661"/>
                </a:cubicBezTo>
                <a:lnTo>
                  <a:pt x="6753292" y="816661"/>
                </a:lnTo>
                <a:cubicBezTo>
                  <a:pt x="6883762" y="816661"/>
                  <a:pt x="6997697" y="739276"/>
                  <a:pt x="7043378" y="619630"/>
                </a:cubicBezTo>
                <a:lnTo>
                  <a:pt x="7100650" y="480948"/>
                </a:lnTo>
                <a:cubicBezTo>
                  <a:pt x="7105136" y="469200"/>
                  <a:pt x="7095832" y="456067"/>
                  <a:pt x="7083021" y="456067"/>
                </a:cubicBezTo>
                <a:close/>
                <a:moveTo>
                  <a:pt x="6411590" y="456066"/>
                </a:moveTo>
                <a:lnTo>
                  <a:pt x="6104244" y="456066"/>
                </a:lnTo>
                <a:cubicBezTo>
                  <a:pt x="5972858" y="456066"/>
                  <a:pt x="5860944" y="515503"/>
                  <a:pt x="5814933" y="635986"/>
                </a:cubicBezTo>
                <a:lnTo>
                  <a:pt x="5754216" y="795004"/>
                </a:lnTo>
                <a:cubicBezTo>
                  <a:pt x="5750302" y="805228"/>
                  <a:pt x="5758411" y="816661"/>
                  <a:pt x="5769558" y="816661"/>
                </a:cubicBezTo>
                <a:lnTo>
                  <a:pt x="6081848" y="816661"/>
                </a:lnTo>
                <a:cubicBezTo>
                  <a:pt x="6212331" y="816661"/>
                  <a:pt x="6326253" y="739276"/>
                  <a:pt x="6371947" y="619630"/>
                </a:cubicBezTo>
                <a:lnTo>
                  <a:pt x="6429219" y="480948"/>
                </a:lnTo>
                <a:cubicBezTo>
                  <a:pt x="6433693" y="469200"/>
                  <a:pt x="6424402" y="456067"/>
                  <a:pt x="6411590" y="456067"/>
                </a:cubicBezTo>
                <a:close/>
                <a:moveTo>
                  <a:pt x="9908125" y="3337759"/>
                </a:moveTo>
                <a:lnTo>
                  <a:pt x="9965397" y="3199090"/>
                </a:lnTo>
                <a:cubicBezTo>
                  <a:pt x="9969884" y="3187333"/>
                  <a:pt x="9960580" y="3174203"/>
                  <a:pt x="9947768" y="3174203"/>
                </a:cubicBezTo>
                <a:lnTo>
                  <a:pt x="9640422" y="3174203"/>
                </a:lnTo>
                <a:cubicBezTo>
                  <a:pt x="9509049" y="3174203"/>
                  <a:pt x="9397123" y="3233636"/>
                  <a:pt x="9351112" y="3354117"/>
                </a:cubicBezTo>
                <a:lnTo>
                  <a:pt x="9290394" y="3513135"/>
                </a:lnTo>
                <a:cubicBezTo>
                  <a:pt x="9286480" y="3523366"/>
                  <a:pt x="9294589" y="3534793"/>
                  <a:pt x="9305736" y="3534793"/>
                </a:cubicBezTo>
                <a:lnTo>
                  <a:pt x="9618039" y="3534793"/>
                </a:lnTo>
                <a:cubicBezTo>
                  <a:pt x="9748510" y="3534793"/>
                  <a:pt x="9862444" y="3457413"/>
                  <a:pt x="9908125" y="3337759"/>
                </a:cubicBezTo>
                <a:close/>
                <a:moveTo>
                  <a:pt x="1227227" y="5352725"/>
                </a:moveTo>
                <a:lnTo>
                  <a:pt x="1539540" y="5352725"/>
                </a:lnTo>
                <a:cubicBezTo>
                  <a:pt x="1669998" y="5352725"/>
                  <a:pt x="1783945" y="5275345"/>
                  <a:pt x="1829626" y="5155704"/>
                </a:cubicBezTo>
                <a:lnTo>
                  <a:pt x="1886898" y="5017022"/>
                </a:lnTo>
                <a:cubicBezTo>
                  <a:pt x="1891372" y="5005278"/>
                  <a:pt x="1882081" y="4992136"/>
                  <a:pt x="1869269" y="4992136"/>
                </a:cubicBezTo>
                <a:lnTo>
                  <a:pt x="1869256" y="4992136"/>
                </a:lnTo>
                <a:cubicBezTo>
                  <a:pt x="1869256" y="4992136"/>
                  <a:pt x="1561923" y="4992136"/>
                  <a:pt x="1561923" y="4992136"/>
                </a:cubicBezTo>
                <a:cubicBezTo>
                  <a:pt x="1430524" y="4992136"/>
                  <a:pt x="1318611" y="5051569"/>
                  <a:pt x="1272600" y="5172062"/>
                </a:cubicBezTo>
                <a:lnTo>
                  <a:pt x="1211884" y="5331080"/>
                </a:lnTo>
                <a:cubicBezTo>
                  <a:pt x="1207981" y="5341298"/>
                  <a:pt x="1216080" y="5352725"/>
                  <a:pt x="1227225" y="5352725"/>
                </a:cubicBezTo>
                <a:close/>
                <a:moveTo>
                  <a:pt x="7264434" y="5352725"/>
                </a:moveTo>
                <a:lnTo>
                  <a:pt x="7576750" y="5352725"/>
                </a:lnTo>
                <a:cubicBezTo>
                  <a:pt x="7707208" y="5352725"/>
                  <a:pt x="7821142" y="5275345"/>
                  <a:pt x="7866836" y="5155704"/>
                </a:cubicBezTo>
                <a:lnTo>
                  <a:pt x="7924108" y="5017022"/>
                </a:lnTo>
                <a:cubicBezTo>
                  <a:pt x="7928582" y="5005278"/>
                  <a:pt x="7919278" y="4992136"/>
                  <a:pt x="7906479" y="4992136"/>
                </a:cubicBezTo>
                <a:lnTo>
                  <a:pt x="7906479" y="4992136"/>
                </a:lnTo>
                <a:cubicBezTo>
                  <a:pt x="7906479" y="4992136"/>
                  <a:pt x="7599133" y="4992136"/>
                  <a:pt x="7599133" y="4992136"/>
                </a:cubicBezTo>
                <a:cubicBezTo>
                  <a:pt x="7467747" y="4992136"/>
                  <a:pt x="7355820" y="5051569"/>
                  <a:pt x="7309822" y="5172062"/>
                </a:cubicBezTo>
                <a:lnTo>
                  <a:pt x="7249105" y="5331080"/>
                </a:lnTo>
                <a:cubicBezTo>
                  <a:pt x="7245191" y="5341298"/>
                  <a:pt x="7253300" y="5352725"/>
                  <a:pt x="7264434" y="5352725"/>
                </a:cubicBezTo>
                <a:close/>
                <a:moveTo>
                  <a:pt x="1883314" y="5331080"/>
                </a:moveTo>
                <a:lnTo>
                  <a:pt x="1944043" y="5172062"/>
                </a:lnTo>
                <a:cubicBezTo>
                  <a:pt x="1990042" y="5051569"/>
                  <a:pt x="2101968" y="4992136"/>
                  <a:pt x="2233354" y="4992136"/>
                </a:cubicBezTo>
                <a:lnTo>
                  <a:pt x="2540687" y="4992136"/>
                </a:lnTo>
                <a:cubicBezTo>
                  <a:pt x="2553499" y="4992136"/>
                  <a:pt x="2562803" y="5005265"/>
                  <a:pt x="2558329" y="5017022"/>
                </a:cubicBezTo>
                <a:lnTo>
                  <a:pt x="2501044" y="5155704"/>
                </a:lnTo>
                <a:cubicBezTo>
                  <a:pt x="2455363" y="5275345"/>
                  <a:pt x="2341429" y="5352725"/>
                  <a:pt x="2210958" y="5352725"/>
                </a:cubicBezTo>
                <a:lnTo>
                  <a:pt x="1898655" y="5352725"/>
                </a:lnTo>
                <a:cubicBezTo>
                  <a:pt x="1887508" y="5352725"/>
                  <a:pt x="1879412" y="5341298"/>
                  <a:pt x="1883314" y="5331080"/>
                </a:cubicBezTo>
                <a:close/>
                <a:moveTo>
                  <a:pt x="1946064" y="5306536"/>
                </a:moveTo>
                <a:lnTo>
                  <a:pt x="2210958" y="5306536"/>
                </a:lnTo>
                <a:cubicBezTo>
                  <a:pt x="2322160" y="5306536"/>
                  <a:pt x="2419089" y="5240862"/>
                  <a:pt x="2457893" y="5139231"/>
                </a:cubicBezTo>
                <a:lnTo>
                  <a:pt x="2458109" y="5138646"/>
                </a:lnTo>
                <a:lnTo>
                  <a:pt x="2458350" y="5138062"/>
                </a:lnTo>
                <a:lnTo>
                  <a:pt x="2498006" y="5042061"/>
                </a:lnTo>
                <a:cubicBezTo>
                  <a:pt x="2498744" y="5040282"/>
                  <a:pt x="2497434" y="5038324"/>
                  <a:pt x="2495502" y="5038324"/>
                </a:cubicBezTo>
                <a:lnTo>
                  <a:pt x="2233354" y="5038324"/>
                </a:lnTo>
                <a:cubicBezTo>
                  <a:pt x="2113369" y="5038324"/>
                  <a:pt x="2023635" y="5093080"/>
                  <a:pt x="1987195" y="5188534"/>
                </a:cubicBezTo>
                <a:lnTo>
                  <a:pt x="1943535" y="5302876"/>
                </a:lnTo>
                <a:cubicBezTo>
                  <a:pt x="1942861" y="5304642"/>
                  <a:pt x="1944158" y="5306536"/>
                  <a:pt x="1946064" y="5306536"/>
                </a:cubicBezTo>
                <a:close/>
                <a:moveTo>
                  <a:pt x="334724" y="4705965"/>
                </a:moveTo>
                <a:lnTo>
                  <a:pt x="392000" y="4567296"/>
                </a:lnTo>
                <a:cubicBezTo>
                  <a:pt x="396487" y="4555539"/>
                  <a:pt x="387184" y="4542409"/>
                  <a:pt x="374369" y="4542409"/>
                </a:cubicBezTo>
                <a:lnTo>
                  <a:pt x="374369" y="4542409"/>
                </a:lnTo>
                <a:lnTo>
                  <a:pt x="67026" y="4542409"/>
                </a:lnTo>
                <a:cubicBezTo>
                  <a:pt x="44002" y="4542409"/>
                  <a:pt x="21628" y="4544341"/>
                  <a:pt x="43" y="4548002"/>
                </a:cubicBezTo>
                <a:lnTo>
                  <a:pt x="37" y="4902999"/>
                </a:lnTo>
                <a:lnTo>
                  <a:pt x="44641" y="4902999"/>
                </a:lnTo>
                <a:cubicBezTo>
                  <a:pt x="175106" y="4902999"/>
                  <a:pt x="289046" y="4825619"/>
                  <a:pt x="334724" y="4705965"/>
                </a:cubicBezTo>
                <a:close/>
                <a:moveTo>
                  <a:pt x="1962003" y="5807535"/>
                </a:moveTo>
                <a:lnTo>
                  <a:pt x="2274306" y="5807535"/>
                </a:lnTo>
                <a:cubicBezTo>
                  <a:pt x="2404777" y="5807535"/>
                  <a:pt x="2518711" y="5730155"/>
                  <a:pt x="2564392" y="5610514"/>
                </a:cubicBezTo>
                <a:lnTo>
                  <a:pt x="2621664" y="5471833"/>
                </a:lnTo>
                <a:cubicBezTo>
                  <a:pt x="2626151" y="5460088"/>
                  <a:pt x="2616847" y="5446946"/>
                  <a:pt x="2604035" y="5446946"/>
                </a:cubicBezTo>
                <a:lnTo>
                  <a:pt x="2604035" y="5446946"/>
                </a:lnTo>
                <a:cubicBezTo>
                  <a:pt x="2604035" y="5446946"/>
                  <a:pt x="2296689" y="5446946"/>
                  <a:pt x="2296689" y="5446946"/>
                </a:cubicBezTo>
                <a:cubicBezTo>
                  <a:pt x="2165303" y="5446946"/>
                  <a:pt x="2053390" y="5506379"/>
                  <a:pt x="2007379" y="5626872"/>
                </a:cubicBezTo>
                <a:lnTo>
                  <a:pt x="1946662" y="5785890"/>
                </a:lnTo>
                <a:cubicBezTo>
                  <a:pt x="1942747" y="5796109"/>
                  <a:pt x="1950856" y="5807548"/>
                  <a:pt x="1962003" y="5807548"/>
                </a:cubicBezTo>
                <a:close/>
                <a:moveTo>
                  <a:pt x="866810" y="4249896"/>
                </a:moveTo>
                <a:lnTo>
                  <a:pt x="924086" y="4111215"/>
                </a:lnTo>
                <a:cubicBezTo>
                  <a:pt x="928567" y="4099470"/>
                  <a:pt x="919264" y="4086341"/>
                  <a:pt x="906448" y="4086341"/>
                </a:cubicBezTo>
                <a:lnTo>
                  <a:pt x="906455" y="4086341"/>
                </a:lnTo>
                <a:lnTo>
                  <a:pt x="599106" y="4086341"/>
                </a:lnTo>
                <a:cubicBezTo>
                  <a:pt x="467715" y="4086341"/>
                  <a:pt x="355805" y="4145774"/>
                  <a:pt x="309793" y="4266254"/>
                </a:cubicBezTo>
                <a:lnTo>
                  <a:pt x="249072" y="4425272"/>
                </a:lnTo>
                <a:cubicBezTo>
                  <a:pt x="245169" y="4435504"/>
                  <a:pt x="253268" y="4446930"/>
                  <a:pt x="264414" y="4446930"/>
                </a:cubicBezTo>
                <a:lnTo>
                  <a:pt x="576721" y="4446930"/>
                </a:lnTo>
                <a:cubicBezTo>
                  <a:pt x="707186" y="4446930"/>
                  <a:pt x="821126" y="4369550"/>
                  <a:pt x="866809" y="4249896"/>
                </a:cubicBezTo>
                <a:close/>
                <a:moveTo>
                  <a:pt x="920506" y="4425272"/>
                </a:moveTo>
                <a:lnTo>
                  <a:pt x="981226" y="4266254"/>
                </a:lnTo>
                <a:cubicBezTo>
                  <a:pt x="1027232" y="4145774"/>
                  <a:pt x="1139155" y="4086341"/>
                  <a:pt x="1270539" y="4086341"/>
                </a:cubicBezTo>
                <a:lnTo>
                  <a:pt x="1577887" y="4086341"/>
                </a:lnTo>
                <a:cubicBezTo>
                  <a:pt x="1590686" y="4086341"/>
                  <a:pt x="1599990" y="4099470"/>
                  <a:pt x="1595516" y="4111227"/>
                </a:cubicBezTo>
                <a:lnTo>
                  <a:pt x="1538231" y="4249896"/>
                </a:lnTo>
                <a:cubicBezTo>
                  <a:pt x="1492550" y="4369550"/>
                  <a:pt x="1378616" y="4446930"/>
                  <a:pt x="1248149" y="4446930"/>
                </a:cubicBezTo>
                <a:lnTo>
                  <a:pt x="935848" y="4446930"/>
                </a:lnTo>
                <a:cubicBezTo>
                  <a:pt x="924702" y="4446930"/>
                  <a:pt x="916597" y="4435504"/>
                  <a:pt x="920507" y="4425272"/>
                </a:cubicBezTo>
                <a:close/>
                <a:moveTo>
                  <a:pt x="983250" y="4400741"/>
                </a:moveTo>
                <a:lnTo>
                  <a:pt x="1248148" y="4400741"/>
                </a:lnTo>
                <a:cubicBezTo>
                  <a:pt x="1359347" y="4400741"/>
                  <a:pt x="1456275" y="4335067"/>
                  <a:pt x="1495080" y="4233423"/>
                </a:cubicBezTo>
                <a:lnTo>
                  <a:pt x="1495309" y="4232839"/>
                </a:lnTo>
                <a:lnTo>
                  <a:pt x="1495537" y="4232267"/>
                </a:lnTo>
                <a:lnTo>
                  <a:pt x="1535193" y="4136267"/>
                </a:lnTo>
                <a:cubicBezTo>
                  <a:pt x="1535930" y="4134487"/>
                  <a:pt x="1534621" y="4132530"/>
                  <a:pt x="1532689" y="4132530"/>
                </a:cubicBezTo>
                <a:lnTo>
                  <a:pt x="1270539" y="4132530"/>
                </a:lnTo>
                <a:cubicBezTo>
                  <a:pt x="1150550" y="4132530"/>
                  <a:pt x="1060827" y="4187273"/>
                  <a:pt x="1024378" y="4282739"/>
                </a:cubicBezTo>
                <a:lnTo>
                  <a:pt x="980723" y="4397068"/>
                </a:lnTo>
                <a:cubicBezTo>
                  <a:pt x="980047" y="4398835"/>
                  <a:pt x="981350" y="4400741"/>
                  <a:pt x="983249" y="4400741"/>
                </a:cubicBezTo>
                <a:close/>
                <a:moveTo>
                  <a:pt x="1059871" y="4881341"/>
                </a:moveTo>
                <a:lnTo>
                  <a:pt x="1120592" y="4722323"/>
                </a:lnTo>
                <a:cubicBezTo>
                  <a:pt x="1166598" y="4601843"/>
                  <a:pt x="1278523" y="4542409"/>
                  <a:pt x="1409908" y="4542409"/>
                </a:cubicBezTo>
                <a:lnTo>
                  <a:pt x="1717242" y="4542409"/>
                </a:lnTo>
                <a:lnTo>
                  <a:pt x="1717242" y="4542409"/>
                </a:lnTo>
                <a:cubicBezTo>
                  <a:pt x="1730054" y="4542409"/>
                  <a:pt x="1739358" y="4555539"/>
                  <a:pt x="1734884" y="4567296"/>
                </a:cubicBezTo>
                <a:lnTo>
                  <a:pt x="1677599" y="4705965"/>
                </a:lnTo>
                <a:cubicBezTo>
                  <a:pt x="1631918" y="4825619"/>
                  <a:pt x="1517984" y="4902999"/>
                  <a:pt x="1387513" y="4902999"/>
                </a:cubicBezTo>
                <a:lnTo>
                  <a:pt x="1075214" y="4902999"/>
                </a:lnTo>
                <a:cubicBezTo>
                  <a:pt x="1064067" y="4902999"/>
                  <a:pt x="1055963" y="4891572"/>
                  <a:pt x="1059872" y="4881341"/>
                </a:cubicBezTo>
                <a:close/>
                <a:moveTo>
                  <a:pt x="1122615" y="4856810"/>
                </a:moveTo>
                <a:lnTo>
                  <a:pt x="1387513" y="4856810"/>
                </a:lnTo>
                <a:cubicBezTo>
                  <a:pt x="1498702" y="4856810"/>
                  <a:pt x="1595630" y="4791136"/>
                  <a:pt x="1634447" y="4689492"/>
                </a:cubicBezTo>
                <a:lnTo>
                  <a:pt x="1634664" y="4688907"/>
                </a:lnTo>
                <a:lnTo>
                  <a:pt x="1634905" y="4688336"/>
                </a:lnTo>
                <a:lnTo>
                  <a:pt x="1674561" y="4592335"/>
                </a:lnTo>
                <a:cubicBezTo>
                  <a:pt x="1675298" y="4590556"/>
                  <a:pt x="1673989" y="4588598"/>
                  <a:pt x="1672057" y="4588598"/>
                </a:cubicBezTo>
                <a:lnTo>
                  <a:pt x="1409908" y="4588598"/>
                </a:lnTo>
                <a:cubicBezTo>
                  <a:pt x="1289911" y="4588598"/>
                  <a:pt x="1200192" y="4643341"/>
                  <a:pt x="1163743" y="4738808"/>
                </a:cubicBezTo>
                <a:lnTo>
                  <a:pt x="1120082" y="4853137"/>
                </a:lnTo>
                <a:cubicBezTo>
                  <a:pt x="1119412" y="4854916"/>
                  <a:pt x="1120715" y="4856810"/>
                  <a:pt x="1122614" y="4856810"/>
                </a:cubicBezTo>
                <a:close/>
                <a:moveTo>
                  <a:pt x="5989013" y="5807535"/>
                </a:moveTo>
                <a:lnTo>
                  <a:pt x="6301316" y="5807535"/>
                </a:lnTo>
                <a:cubicBezTo>
                  <a:pt x="6431787" y="5807535"/>
                  <a:pt x="6545721" y="5730155"/>
                  <a:pt x="6591402" y="5610514"/>
                </a:cubicBezTo>
                <a:lnTo>
                  <a:pt x="6648674" y="5471833"/>
                </a:lnTo>
                <a:cubicBezTo>
                  <a:pt x="6653160" y="5460088"/>
                  <a:pt x="6643856" y="5446946"/>
                  <a:pt x="6631045" y="5446946"/>
                </a:cubicBezTo>
                <a:lnTo>
                  <a:pt x="6631045" y="5446946"/>
                </a:lnTo>
                <a:cubicBezTo>
                  <a:pt x="6631045" y="5446946"/>
                  <a:pt x="6323699" y="5446946"/>
                  <a:pt x="6323699" y="5446946"/>
                </a:cubicBezTo>
                <a:cubicBezTo>
                  <a:pt x="6192313" y="5446946"/>
                  <a:pt x="6080399" y="5506379"/>
                  <a:pt x="6034388" y="5626872"/>
                </a:cubicBezTo>
                <a:lnTo>
                  <a:pt x="5973672" y="5785890"/>
                </a:lnTo>
                <a:cubicBezTo>
                  <a:pt x="5969757" y="5796109"/>
                  <a:pt x="5977866" y="5807548"/>
                  <a:pt x="5989013" y="5807548"/>
                </a:cubicBezTo>
                <a:close/>
                <a:moveTo>
                  <a:pt x="7195392" y="5155704"/>
                </a:moveTo>
                <a:lnTo>
                  <a:pt x="7252677" y="5017022"/>
                </a:lnTo>
                <a:cubicBezTo>
                  <a:pt x="7257151" y="5005278"/>
                  <a:pt x="7247847" y="4992136"/>
                  <a:pt x="7235035" y="4992136"/>
                </a:cubicBezTo>
                <a:lnTo>
                  <a:pt x="7235035" y="4992136"/>
                </a:lnTo>
                <a:cubicBezTo>
                  <a:pt x="7235035" y="4992136"/>
                  <a:pt x="6927702" y="4992136"/>
                  <a:pt x="6927702" y="4992136"/>
                </a:cubicBezTo>
                <a:cubicBezTo>
                  <a:pt x="6796316" y="4992136"/>
                  <a:pt x="6684390" y="5051569"/>
                  <a:pt x="6638391" y="5172062"/>
                </a:cubicBezTo>
                <a:lnTo>
                  <a:pt x="6577661" y="5331080"/>
                </a:lnTo>
                <a:cubicBezTo>
                  <a:pt x="6573760" y="5341298"/>
                  <a:pt x="6581856" y="5352725"/>
                  <a:pt x="6593003" y="5352725"/>
                </a:cubicBezTo>
                <a:lnTo>
                  <a:pt x="6905306" y="5352725"/>
                </a:lnTo>
                <a:cubicBezTo>
                  <a:pt x="7035777" y="5352725"/>
                  <a:pt x="7149711" y="5275345"/>
                  <a:pt x="7195392" y="5155704"/>
                </a:cubicBezTo>
                <a:close/>
                <a:moveTo>
                  <a:pt x="5302240" y="5785877"/>
                </a:moveTo>
                <a:lnTo>
                  <a:pt x="5362957" y="5626859"/>
                </a:lnTo>
                <a:cubicBezTo>
                  <a:pt x="5408968" y="5506379"/>
                  <a:pt x="5520882" y="5446946"/>
                  <a:pt x="5652280" y="5446946"/>
                </a:cubicBezTo>
                <a:lnTo>
                  <a:pt x="5959614" y="5446946"/>
                </a:lnTo>
                <a:cubicBezTo>
                  <a:pt x="5972426" y="5446946"/>
                  <a:pt x="5981729" y="5460076"/>
                  <a:pt x="5977243" y="5471833"/>
                </a:cubicBezTo>
                <a:lnTo>
                  <a:pt x="5919971" y="5610514"/>
                </a:lnTo>
                <a:cubicBezTo>
                  <a:pt x="5874277" y="5730155"/>
                  <a:pt x="5760355" y="5807535"/>
                  <a:pt x="5629885" y="5807535"/>
                </a:cubicBezTo>
                <a:lnTo>
                  <a:pt x="5317582" y="5807535"/>
                </a:lnTo>
                <a:cubicBezTo>
                  <a:pt x="5306435" y="5807535"/>
                  <a:pt x="5298326" y="5796109"/>
                  <a:pt x="5302240" y="5785877"/>
                </a:cubicBezTo>
                <a:close/>
                <a:moveTo>
                  <a:pt x="5364978" y="5761346"/>
                </a:moveTo>
                <a:lnTo>
                  <a:pt x="5629885" y="5761346"/>
                </a:lnTo>
                <a:cubicBezTo>
                  <a:pt x="5741074" y="5761346"/>
                  <a:pt x="5838002" y="5695673"/>
                  <a:pt x="5876819" y="5594029"/>
                </a:cubicBezTo>
                <a:lnTo>
                  <a:pt x="5877035" y="5593444"/>
                </a:lnTo>
                <a:lnTo>
                  <a:pt x="5877277" y="5592872"/>
                </a:lnTo>
                <a:lnTo>
                  <a:pt x="5916920" y="5496872"/>
                </a:lnTo>
                <a:cubicBezTo>
                  <a:pt x="5917657" y="5495092"/>
                  <a:pt x="5916348" y="5493135"/>
                  <a:pt x="5914429" y="5493135"/>
                </a:cubicBezTo>
                <a:lnTo>
                  <a:pt x="5652280" y="5493135"/>
                </a:lnTo>
                <a:cubicBezTo>
                  <a:pt x="5532283" y="5493135"/>
                  <a:pt x="5442561" y="5547878"/>
                  <a:pt x="5406108" y="5643345"/>
                </a:cubicBezTo>
                <a:lnTo>
                  <a:pt x="5362449" y="5757673"/>
                </a:lnTo>
                <a:cubicBezTo>
                  <a:pt x="5361775" y="5759440"/>
                  <a:pt x="5363084" y="5761346"/>
                  <a:pt x="5364978" y="5761346"/>
                </a:cubicBezTo>
                <a:close/>
                <a:moveTo>
                  <a:pt x="4646138" y="5807535"/>
                </a:moveTo>
                <a:lnTo>
                  <a:pt x="4958441" y="5807535"/>
                </a:lnTo>
                <a:cubicBezTo>
                  <a:pt x="5088912" y="5807535"/>
                  <a:pt x="5202846" y="5730155"/>
                  <a:pt x="5248540" y="5610514"/>
                </a:cubicBezTo>
                <a:lnTo>
                  <a:pt x="5305812" y="5471833"/>
                </a:lnTo>
                <a:cubicBezTo>
                  <a:pt x="5310286" y="5460088"/>
                  <a:pt x="5300982" y="5446946"/>
                  <a:pt x="5288183" y="5446946"/>
                </a:cubicBezTo>
                <a:lnTo>
                  <a:pt x="5288183" y="5446946"/>
                </a:lnTo>
                <a:cubicBezTo>
                  <a:pt x="5288183" y="5446946"/>
                  <a:pt x="4980837" y="5446946"/>
                  <a:pt x="4980837" y="5446946"/>
                </a:cubicBezTo>
                <a:cubicBezTo>
                  <a:pt x="4849451" y="5446946"/>
                  <a:pt x="4737525" y="5506379"/>
                  <a:pt x="4691526" y="5626872"/>
                </a:cubicBezTo>
                <a:lnTo>
                  <a:pt x="4630797" y="5785890"/>
                </a:lnTo>
                <a:cubicBezTo>
                  <a:pt x="4626895" y="5796109"/>
                  <a:pt x="4635004" y="5807548"/>
                  <a:pt x="4646138" y="5807548"/>
                </a:cubicBezTo>
                <a:close/>
                <a:moveTo>
                  <a:pt x="3286689" y="5785877"/>
                </a:moveTo>
                <a:lnTo>
                  <a:pt x="3347406" y="5626859"/>
                </a:lnTo>
                <a:cubicBezTo>
                  <a:pt x="3393417" y="5506379"/>
                  <a:pt x="3505343" y="5446946"/>
                  <a:pt x="3636716" y="5446946"/>
                </a:cubicBezTo>
                <a:lnTo>
                  <a:pt x="3944063" y="5446946"/>
                </a:lnTo>
                <a:cubicBezTo>
                  <a:pt x="3956874" y="5446946"/>
                  <a:pt x="3966178" y="5460076"/>
                  <a:pt x="3961692" y="5471833"/>
                </a:cubicBezTo>
                <a:lnTo>
                  <a:pt x="3904420" y="5610514"/>
                </a:lnTo>
                <a:cubicBezTo>
                  <a:pt x="3858739" y="5730155"/>
                  <a:pt x="3744791" y="5807535"/>
                  <a:pt x="3614334" y="5807535"/>
                </a:cubicBezTo>
                <a:lnTo>
                  <a:pt x="3302030" y="5807535"/>
                </a:lnTo>
                <a:cubicBezTo>
                  <a:pt x="3290883" y="5807535"/>
                  <a:pt x="3282775" y="5796109"/>
                  <a:pt x="3286689" y="5785877"/>
                </a:cubicBezTo>
                <a:close/>
                <a:moveTo>
                  <a:pt x="3349427" y="5761346"/>
                </a:moveTo>
                <a:lnTo>
                  <a:pt x="3614334" y="5761346"/>
                </a:lnTo>
                <a:cubicBezTo>
                  <a:pt x="3725523" y="5761346"/>
                  <a:pt x="3822451" y="5695673"/>
                  <a:pt x="3861268" y="5594029"/>
                </a:cubicBezTo>
                <a:lnTo>
                  <a:pt x="3861484" y="5593444"/>
                </a:lnTo>
                <a:lnTo>
                  <a:pt x="3861726" y="5592872"/>
                </a:lnTo>
                <a:lnTo>
                  <a:pt x="3901382" y="5496872"/>
                </a:lnTo>
                <a:cubicBezTo>
                  <a:pt x="3902106" y="5495092"/>
                  <a:pt x="3900797" y="5493135"/>
                  <a:pt x="3898878" y="5493135"/>
                </a:cubicBezTo>
                <a:lnTo>
                  <a:pt x="3636716" y="5493135"/>
                </a:lnTo>
                <a:cubicBezTo>
                  <a:pt x="3516732" y="5493135"/>
                  <a:pt x="3427010" y="5547878"/>
                  <a:pt x="3390557" y="5643345"/>
                </a:cubicBezTo>
                <a:lnTo>
                  <a:pt x="3346910" y="5757673"/>
                </a:lnTo>
                <a:cubicBezTo>
                  <a:pt x="3346237" y="5759440"/>
                  <a:pt x="3347533" y="5761346"/>
                  <a:pt x="3349427" y="5761346"/>
                </a:cubicBezTo>
                <a:close/>
                <a:moveTo>
                  <a:pt x="2630587" y="5807535"/>
                </a:moveTo>
                <a:lnTo>
                  <a:pt x="2942903" y="5807535"/>
                </a:lnTo>
                <a:cubicBezTo>
                  <a:pt x="3073361" y="5807535"/>
                  <a:pt x="3187295" y="5730155"/>
                  <a:pt x="3232976" y="5610514"/>
                </a:cubicBezTo>
                <a:lnTo>
                  <a:pt x="3290261" y="5471833"/>
                </a:lnTo>
                <a:cubicBezTo>
                  <a:pt x="3294748" y="5460088"/>
                  <a:pt x="3285444" y="5446946"/>
                  <a:pt x="3272619" y="5446946"/>
                </a:cubicBezTo>
                <a:lnTo>
                  <a:pt x="3272619" y="5446946"/>
                </a:lnTo>
                <a:cubicBezTo>
                  <a:pt x="3272619" y="5446946"/>
                  <a:pt x="2965285" y="5446946"/>
                  <a:pt x="2965285" y="5446946"/>
                </a:cubicBezTo>
                <a:cubicBezTo>
                  <a:pt x="2833900" y="5446946"/>
                  <a:pt x="2721973" y="5506379"/>
                  <a:pt x="2675975" y="5626872"/>
                </a:cubicBezTo>
                <a:lnTo>
                  <a:pt x="2615246" y="5785890"/>
                </a:lnTo>
                <a:cubicBezTo>
                  <a:pt x="2611343" y="5796109"/>
                  <a:pt x="2619440" y="5807548"/>
                  <a:pt x="2630587" y="5807548"/>
                </a:cubicBezTo>
                <a:close/>
                <a:moveTo>
                  <a:pt x="3973461" y="5807535"/>
                </a:moveTo>
                <a:lnTo>
                  <a:pt x="4285765" y="5807535"/>
                </a:lnTo>
                <a:cubicBezTo>
                  <a:pt x="4416223" y="5807535"/>
                  <a:pt x="4530157" y="5730155"/>
                  <a:pt x="4575850" y="5610514"/>
                </a:cubicBezTo>
                <a:lnTo>
                  <a:pt x="4633123" y="5471833"/>
                </a:lnTo>
                <a:cubicBezTo>
                  <a:pt x="4637610" y="5460088"/>
                  <a:pt x="4628306" y="5446946"/>
                  <a:pt x="4615494" y="5446946"/>
                </a:cubicBezTo>
                <a:lnTo>
                  <a:pt x="4615494" y="5446946"/>
                </a:lnTo>
                <a:cubicBezTo>
                  <a:pt x="4615494" y="5446946"/>
                  <a:pt x="4308160" y="5446946"/>
                  <a:pt x="4308160" y="5446946"/>
                </a:cubicBezTo>
                <a:cubicBezTo>
                  <a:pt x="4176774" y="5446946"/>
                  <a:pt x="4064848" y="5506379"/>
                  <a:pt x="4018837" y="5626872"/>
                </a:cubicBezTo>
                <a:lnTo>
                  <a:pt x="3958108" y="5785890"/>
                </a:lnTo>
                <a:cubicBezTo>
                  <a:pt x="3954205" y="5796109"/>
                  <a:pt x="3962315" y="5807548"/>
                  <a:pt x="3973461" y="5807548"/>
                </a:cubicBezTo>
                <a:close/>
              </a:path>
            </a:pathLst>
          </a:custGeom>
          <a:solidFill>
            <a:schemeClr val="accent1"/>
          </a:solidFill>
          <a:ln w="12707" cap="flat">
            <a:noFill/>
            <a:prstDash val="solid"/>
            <a:miter/>
          </a:ln>
        </p:spPr>
        <p:txBody>
          <a:bodyPr rtlCol="0" anchor="ctr">
            <a:noAutofit/>
          </a:bodyPr>
          <a:lstStyle/>
          <a:p>
            <a:endParaRPr lang="en-US" dirty="0"/>
          </a:p>
        </p:txBody>
      </p:sp>
      <p:sp>
        <p:nvSpPr>
          <p:cNvPr id="16" name="Graphic 11" hidden="1">
            <a:extLst>
              <a:ext uri="{FF2B5EF4-FFF2-40B4-BE49-F238E27FC236}">
                <a16:creationId xmlns:a16="http://schemas.microsoft.com/office/drawing/2014/main" id="{175B3374-B5C0-F2A8-ED3B-0F6559C14C27}"/>
              </a:ext>
            </a:extLst>
          </p:cNvPr>
          <p:cNvSpPr/>
          <p:nvPr/>
        </p:nvSpPr>
        <p:spPr>
          <a:xfrm>
            <a:off x="0" y="83111"/>
            <a:ext cx="11799254" cy="6687061"/>
          </a:xfrm>
          <a:custGeom>
            <a:avLst/>
            <a:gdLst>
              <a:gd name="connsiteX0" fmla="*/ 2745724 w 11799254"/>
              <a:gd name="connsiteY0" fmla="*/ 4865378 h 6687061"/>
              <a:gd name="connsiteX1" fmla="*/ 2806245 w 11799254"/>
              <a:gd name="connsiteY1" fmla="*/ 4706816 h 6687061"/>
              <a:gd name="connsiteX2" fmla="*/ 3094636 w 11799254"/>
              <a:gd name="connsiteY2" fmla="*/ 4527406 h 6687061"/>
              <a:gd name="connsiteX3" fmla="*/ 3400979 w 11799254"/>
              <a:gd name="connsiteY3" fmla="*/ 4527406 h 6687061"/>
              <a:gd name="connsiteX4" fmla="*/ 3418552 w 11799254"/>
              <a:gd name="connsiteY4" fmla="*/ 4552221 h 6687061"/>
              <a:gd name="connsiteX5" fmla="*/ 3361464 w 11799254"/>
              <a:gd name="connsiteY5" fmla="*/ 4690505 h 6687061"/>
              <a:gd name="connsiteX6" fmla="*/ 3072313 w 11799254"/>
              <a:gd name="connsiteY6" fmla="*/ 4886962 h 6687061"/>
              <a:gd name="connsiteX7" fmla="*/ 2761016 w 11799254"/>
              <a:gd name="connsiteY7" fmla="*/ 4886962 h 6687061"/>
              <a:gd name="connsiteX8" fmla="*/ 2745724 w 11799254"/>
              <a:gd name="connsiteY8" fmla="*/ 4865378 h 6687061"/>
              <a:gd name="connsiteX9" fmla="*/ 4631167 w 11799254"/>
              <a:gd name="connsiteY9" fmla="*/ 4432212 h 6687061"/>
              <a:gd name="connsiteX10" fmla="*/ 4942464 w 11799254"/>
              <a:gd name="connsiteY10" fmla="*/ 4432212 h 6687061"/>
              <a:gd name="connsiteX11" fmla="*/ 5231615 w 11799254"/>
              <a:gd name="connsiteY11" fmla="*/ 4235743 h 6687061"/>
              <a:gd name="connsiteX12" fmla="*/ 5288702 w 11799254"/>
              <a:gd name="connsiteY12" fmla="*/ 4097459 h 6687061"/>
              <a:gd name="connsiteX13" fmla="*/ 5271130 w 11799254"/>
              <a:gd name="connsiteY13" fmla="*/ 4072643 h 6687061"/>
              <a:gd name="connsiteX14" fmla="*/ 5271130 w 11799254"/>
              <a:gd name="connsiteY14" fmla="*/ 4072643 h 6687061"/>
              <a:gd name="connsiteX15" fmla="*/ 4964774 w 11799254"/>
              <a:gd name="connsiteY15" fmla="*/ 4072643 h 6687061"/>
              <a:gd name="connsiteX16" fmla="*/ 4676396 w 11799254"/>
              <a:gd name="connsiteY16" fmla="*/ 4252054 h 6687061"/>
              <a:gd name="connsiteX17" fmla="*/ 4615875 w 11799254"/>
              <a:gd name="connsiteY17" fmla="*/ 4410616 h 6687061"/>
              <a:gd name="connsiteX18" fmla="*/ 4631167 w 11799254"/>
              <a:gd name="connsiteY18" fmla="*/ 4432212 h 6687061"/>
              <a:gd name="connsiteX19" fmla="*/ 6744491 w 11799254"/>
              <a:gd name="connsiteY19" fmla="*/ 454764 h 6687061"/>
              <a:gd name="connsiteX20" fmla="*/ 6744491 w 11799254"/>
              <a:gd name="connsiteY20" fmla="*/ 454764 h 6687061"/>
              <a:gd name="connsiteX21" fmla="*/ 6762063 w 11799254"/>
              <a:gd name="connsiteY21" fmla="*/ 479577 h 6687061"/>
              <a:gd name="connsiteX22" fmla="*/ 6704976 w 11799254"/>
              <a:gd name="connsiteY22" fmla="*/ 617860 h 6687061"/>
              <a:gd name="connsiteX23" fmla="*/ 6415824 w 11799254"/>
              <a:gd name="connsiteY23" fmla="*/ 814326 h 6687061"/>
              <a:gd name="connsiteX24" fmla="*/ 6104528 w 11799254"/>
              <a:gd name="connsiteY24" fmla="*/ 814326 h 6687061"/>
              <a:gd name="connsiteX25" fmla="*/ 6089236 w 11799254"/>
              <a:gd name="connsiteY25" fmla="*/ 792731 h 6687061"/>
              <a:gd name="connsiteX26" fmla="*/ 6149757 w 11799254"/>
              <a:gd name="connsiteY26" fmla="*/ 634172 h 6687061"/>
              <a:gd name="connsiteX27" fmla="*/ 6438135 w 11799254"/>
              <a:gd name="connsiteY27" fmla="*/ 454764 h 6687061"/>
              <a:gd name="connsiteX28" fmla="*/ 6744491 w 11799254"/>
              <a:gd name="connsiteY28" fmla="*/ 454764 h 6687061"/>
              <a:gd name="connsiteX29" fmla="*/ 6699452 w 11799254"/>
              <a:gd name="connsiteY29" fmla="*/ 500825 h 6687061"/>
              <a:gd name="connsiteX30" fmla="*/ 6438135 w 11799254"/>
              <a:gd name="connsiteY30" fmla="*/ 500825 h 6687061"/>
              <a:gd name="connsiteX31" fmla="*/ 6192769 w 11799254"/>
              <a:gd name="connsiteY31" fmla="*/ 650603 h 6687061"/>
              <a:gd name="connsiteX32" fmla="*/ 6149263 w 11799254"/>
              <a:gd name="connsiteY32" fmla="*/ 764609 h 6687061"/>
              <a:gd name="connsiteX33" fmla="*/ 6151772 w 11799254"/>
              <a:gd name="connsiteY33" fmla="*/ 768267 h 6687061"/>
              <a:gd name="connsiteX34" fmla="*/ 6415824 w 11799254"/>
              <a:gd name="connsiteY34" fmla="*/ 768267 h 6687061"/>
              <a:gd name="connsiteX35" fmla="*/ 6661963 w 11799254"/>
              <a:gd name="connsiteY35" fmla="*/ 601431 h 6687061"/>
              <a:gd name="connsiteX36" fmla="*/ 6662179 w 11799254"/>
              <a:gd name="connsiteY36" fmla="*/ 600852 h 6687061"/>
              <a:gd name="connsiteX37" fmla="*/ 6662420 w 11799254"/>
              <a:gd name="connsiteY37" fmla="*/ 600279 h 6687061"/>
              <a:gd name="connsiteX38" fmla="*/ 6701948 w 11799254"/>
              <a:gd name="connsiteY38" fmla="*/ 504551 h 6687061"/>
              <a:gd name="connsiteX39" fmla="*/ 6699452 w 11799254"/>
              <a:gd name="connsiteY39" fmla="*/ 500826 h 6687061"/>
              <a:gd name="connsiteX40" fmla="*/ 3960657 w 11799254"/>
              <a:gd name="connsiteY40" fmla="*/ 4432212 h 6687061"/>
              <a:gd name="connsiteX41" fmla="*/ 4271955 w 11799254"/>
              <a:gd name="connsiteY41" fmla="*/ 4432212 h 6687061"/>
              <a:gd name="connsiteX42" fmla="*/ 4561105 w 11799254"/>
              <a:gd name="connsiteY42" fmla="*/ 4235743 h 6687061"/>
              <a:gd name="connsiteX43" fmla="*/ 4618193 w 11799254"/>
              <a:gd name="connsiteY43" fmla="*/ 4097459 h 6687061"/>
              <a:gd name="connsiteX44" fmla="*/ 4600621 w 11799254"/>
              <a:gd name="connsiteY44" fmla="*/ 4072643 h 6687061"/>
              <a:gd name="connsiteX45" fmla="*/ 4600621 w 11799254"/>
              <a:gd name="connsiteY45" fmla="*/ 4072643 h 6687061"/>
              <a:gd name="connsiteX46" fmla="*/ 4294265 w 11799254"/>
              <a:gd name="connsiteY46" fmla="*/ 4072643 h 6687061"/>
              <a:gd name="connsiteX47" fmla="*/ 4005887 w 11799254"/>
              <a:gd name="connsiteY47" fmla="*/ 4252054 h 6687061"/>
              <a:gd name="connsiteX48" fmla="*/ 3945353 w 11799254"/>
              <a:gd name="connsiteY48" fmla="*/ 4410616 h 6687061"/>
              <a:gd name="connsiteX49" fmla="*/ 3960657 w 11799254"/>
              <a:gd name="connsiteY49" fmla="*/ 4432212 h 6687061"/>
              <a:gd name="connsiteX50" fmla="*/ 9953594 w 11799254"/>
              <a:gd name="connsiteY50" fmla="*/ 1 h 6687061"/>
              <a:gd name="connsiteX51" fmla="*/ 9953594 w 11799254"/>
              <a:gd name="connsiteY51" fmla="*/ 4 h 6687061"/>
              <a:gd name="connsiteX52" fmla="*/ 9971166 w 11799254"/>
              <a:gd name="connsiteY52" fmla="*/ 24817 h 6687061"/>
              <a:gd name="connsiteX53" fmla="*/ 9914066 w 11799254"/>
              <a:gd name="connsiteY53" fmla="*/ 163099 h 6687061"/>
              <a:gd name="connsiteX54" fmla="*/ 9624927 w 11799254"/>
              <a:gd name="connsiteY54" fmla="*/ 359565 h 6687061"/>
              <a:gd name="connsiteX55" fmla="*/ 9313618 w 11799254"/>
              <a:gd name="connsiteY55" fmla="*/ 359565 h 6687061"/>
              <a:gd name="connsiteX56" fmla="*/ 9298326 w 11799254"/>
              <a:gd name="connsiteY56" fmla="*/ 337970 h 6687061"/>
              <a:gd name="connsiteX57" fmla="*/ 9358860 w 11799254"/>
              <a:gd name="connsiteY57" fmla="*/ 179408 h 6687061"/>
              <a:gd name="connsiteX58" fmla="*/ 9647238 w 11799254"/>
              <a:gd name="connsiteY58" fmla="*/ 0 h 6687061"/>
              <a:gd name="connsiteX59" fmla="*/ 9953594 w 11799254"/>
              <a:gd name="connsiteY59" fmla="*/ 0 h 6687061"/>
              <a:gd name="connsiteX60" fmla="*/ 9908542 w 11799254"/>
              <a:gd name="connsiteY60" fmla="*/ 46062 h 6687061"/>
              <a:gd name="connsiteX61" fmla="*/ 9647238 w 11799254"/>
              <a:gd name="connsiteY61" fmla="*/ 46062 h 6687061"/>
              <a:gd name="connsiteX62" fmla="*/ 9401872 w 11799254"/>
              <a:gd name="connsiteY62" fmla="*/ 195840 h 6687061"/>
              <a:gd name="connsiteX63" fmla="*/ 9358353 w 11799254"/>
              <a:gd name="connsiteY63" fmla="*/ 309846 h 6687061"/>
              <a:gd name="connsiteX64" fmla="*/ 9360875 w 11799254"/>
              <a:gd name="connsiteY64" fmla="*/ 313506 h 6687061"/>
              <a:gd name="connsiteX65" fmla="*/ 9624927 w 11799254"/>
              <a:gd name="connsiteY65" fmla="*/ 313506 h 6687061"/>
              <a:gd name="connsiteX66" fmla="*/ 9871054 w 11799254"/>
              <a:gd name="connsiteY66" fmla="*/ 146670 h 6687061"/>
              <a:gd name="connsiteX67" fmla="*/ 9871269 w 11799254"/>
              <a:gd name="connsiteY67" fmla="*/ 146091 h 6687061"/>
              <a:gd name="connsiteX68" fmla="*/ 9871510 w 11799254"/>
              <a:gd name="connsiteY68" fmla="*/ 145518 h 6687061"/>
              <a:gd name="connsiteX69" fmla="*/ 9911038 w 11799254"/>
              <a:gd name="connsiteY69" fmla="*/ 49787 h 6687061"/>
              <a:gd name="connsiteX70" fmla="*/ 9908542 w 11799254"/>
              <a:gd name="connsiteY70" fmla="*/ 46062 h 6687061"/>
              <a:gd name="connsiteX71" fmla="*/ 3430284 w 11799254"/>
              <a:gd name="connsiteY71" fmla="*/ 4886962 h 6687061"/>
              <a:gd name="connsiteX72" fmla="*/ 3741580 w 11799254"/>
              <a:gd name="connsiteY72" fmla="*/ 4886962 h 6687061"/>
              <a:gd name="connsiteX73" fmla="*/ 4030731 w 11799254"/>
              <a:gd name="connsiteY73" fmla="*/ 4690505 h 6687061"/>
              <a:gd name="connsiteX74" fmla="*/ 4087832 w 11799254"/>
              <a:gd name="connsiteY74" fmla="*/ 4552221 h 6687061"/>
              <a:gd name="connsiteX75" fmla="*/ 4070259 w 11799254"/>
              <a:gd name="connsiteY75" fmla="*/ 4527406 h 6687061"/>
              <a:gd name="connsiteX76" fmla="*/ 3763903 w 11799254"/>
              <a:gd name="connsiteY76" fmla="*/ 4527406 h 6687061"/>
              <a:gd name="connsiteX77" fmla="*/ 3475525 w 11799254"/>
              <a:gd name="connsiteY77" fmla="*/ 4706816 h 6687061"/>
              <a:gd name="connsiteX78" fmla="*/ 3414992 w 11799254"/>
              <a:gd name="connsiteY78" fmla="*/ 4865378 h 6687061"/>
              <a:gd name="connsiteX79" fmla="*/ 3430284 w 11799254"/>
              <a:gd name="connsiteY79" fmla="*/ 4886962 h 6687061"/>
              <a:gd name="connsiteX80" fmla="*/ 10918563 w 11799254"/>
              <a:gd name="connsiteY80" fmla="*/ 3619136 h 6687061"/>
              <a:gd name="connsiteX81" fmla="*/ 10630184 w 11799254"/>
              <a:gd name="connsiteY81" fmla="*/ 3798547 h 6687061"/>
              <a:gd name="connsiteX82" fmla="*/ 10569650 w 11799254"/>
              <a:gd name="connsiteY82" fmla="*/ 3957109 h 6687061"/>
              <a:gd name="connsiteX83" fmla="*/ 10584955 w 11799254"/>
              <a:gd name="connsiteY83" fmla="*/ 3978705 h 6687061"/>
              <a:gd name="connsiteX84" fmla="*/ 10896239 w 11799254"/>
              <a:gd name="connsiteY84" fmla="*/ 3978705 h 6687061"/>
              <a:gd name="connsiteX85" fmla="*/ 11185390 w 11799254"/>
              <a:gd name="connsiteY85" fmla="*/ 3782236 h 6687061"/>
              <a:gd name="connsiteX86" fmla="*/ 11242491 w 11799254"/>
              <a:gd name="connsiteY86" fmla="*/ 3643952 h 6687061"/>
              <a:gd name="connsiteX87" fmla="*/ 11224918 w 11799254"/>
              <a:gd name="connsiteY87" fmla="*/ 3619136 h 6687061"/>
              <a:gd name="connsiteX88" fmla="*/ 11224918 w 11799254"/>
              <a:gd name="connsiteY88" fmla="*/ 3619136 h 6687061"/>
              <a:gd name="connsiteX89" fmla="*/ 10918563 w 11799254"/>
              <a:gd name="connsiteY89" fmla="*/ 3619136 h 6687061"/>
              <a:gd name="connsiteX90" fmla="*/ 1056449 w 11799254"/>
              <a:gd name="connsiteY90" fmla="*/ 3508671 h 6687061"/>
              <a:gd name="connsiteX91" fmla="*/ 1116974 w 11799254"/>
              <a:gd name="connsiteY91" fmla="*/ 3350097 h 6687061"/>
              <a:gd name="connsiteX92" fmla="*/ 1405353 w 11799254"/>
              <a:gd name="connsiteY92" fmla="*/ 3170699 h 6687061"/>
              <a:gd name="connsiteX93" fmla="*/ 1711708 w 11799254"/>
              <a:gd name="connsiteY93" fmla="*/ 3170699 h 6687061"/>
              <a:gd name="connsiteX94" fmla="*/ 1729281 w 11799254"/>
              <a:gd name="connsiteY94" fmla="*/ 3195514 h 6687061"/>
              <a:gd name="connsiteX95" fmla="*/ 1672193 w 11799254"/>
              <a:gd name="connsiteY95" fmla="*/ 3333798 h 6687061"/>
              <a:gd name="connsiteX96" fmla="*/ 1383042 w 11799254"/>
              <a:gd name="connsiteY96" fmla="*/ 3530255 h 6687061"/>
              <a:gd name="connsiteX97" fmla="*/ 1071743 w 11799254"/>
              <a:gd name="connsiteY97" fmla="*/ 3530255 h 6687061"/>
              <a:gd name="connsiteX98" fmla="*/ 1056451 w 11799254"/>
              <a:gd name="connsiteY98" fmla="*/ 3508671 h 6687061"/>
              <a:gd name="connsiteX99" fmla="*/ 1118991 w 11799254"/>
              <a:gd name="connsiteY99" fmla="*/ 3484198 h 6687061"/>
              <a:gd name="connsiteX100" fmla="*/ 1383029 w 11799254"/>
              <a:gd name="connsiteY100" fmla="*/ 3484198 h 6687061"/>
              <a:gd name="connsiteX101" fmla="*/ 1629181 w 11799254"/>
              <a:gd name="connsiteY101" fmla="*/ 3317360 h 6687061"/>
              <a:gd name="connsiteX102" fmla="*/ 1629396 w 11799254"/>
              <a:gd name="connsiteY102" fmla="*/ 3316790 h 6687061"/>
              <a:gd name="connsiteX103" fmla="*/ 1629624 w 11799254"/>
              <a:gd name="connsiteY103" fmla="*/ 3316207 h 6687061"/>
              <a:gd name="connsiteX104" fmla="*/ 1669152 w 11799254"/>
              <a:gd name="connsiteY104" fmla="*/ 3220481 h 6687061"/>
              <a:gd name="connsiteX105" fmla="*/ 1666669 w 11799254"/>
              <a:gd name="connsiteY105" fmla="*/ 3216755 h 6687061"/>
              <a:gd name="connsiteX106" fmla="*/ 1405353 w 11799254"/>
              <a:gd name="connsiteY106" fmla="*/ 3216755 h 6687061"/>
              <a:gd name="connsiteX107" fmla="*/ 1159987 w 11799254"/>
              <a:gd name="connsiteY107" fmla="*/ 3366535 h 6687061"/>
              <a:gd name="connsiteX108" fmla="*/ 1116466 w 11799254"/>
              <a:gd name="connsiteY108" fmla="*/ 3480548 h 6687061"/>
              <a:gd name="connsiteX109" fmla="*/ 1118990 w 11799254"/>
              <a:gd name="connsiteY109" fmla="*/ 3484198 h 6687061"/>
              <a:gd name="connsiteX110" fmla="*/ 1223266 w 11799254"/>
              <a:gd name="connsiteY110" fmla="*/ 3978705 h 6687061"/>
              <a:gd name="connsiteX111" fmla="*/ 1534567 w 11799254"/>
              <a:gd name="connsiteY111" fmla="*/ 3978705 h 6687061"/>
              <a:gd name="connsiteX112" fmla="*/ 1823717 w 11799254"/>
              <a:gd name="connsiteY112" fmla="*/ 3782236 h 6687061"/>
              <a:gd name="connsiteX113" fmla="*/ 1880805 w 11799254"/>
              <a:gd name="connsiteY113" fmla="*/ 3643952 h 6687061"/>
              <a:gd name="connsiteX114" fmla="*/ 1863233 w 11799254"/>
              <a:gd name="connsiteY114" fmla="*/ 3619136 h 6687061"/>
              <a:gd name="connsiteX115" fmla="*/ 1863233 w 11799254"/>
              <a:gd name="connsiteY115" fmla="*/ 3619136 h 6687061"/>
              <a:gd name="connsiteX116" fmla="*/ 1556877 w 11799254"/>
              <a:gd name="connsiteY116" fmla="*/ 3619136 h 6687061"/>
              <a:gd name="connsiteX117" fmla="*/ 1268499 w 11799254"/>
              <a:gd name="connsiteY117" fmla="*/ 3798547 h 6687061"/>
              <a:gd name="connsiteX118" fmla="*/ 1207973 w 11799254"/>
              <a:gd name="connsiteY118" fmla="*/ 3957109 h 6687061"/>
              <a:gd name="connsiteX119" fmla="*/ 1223265 w 11799254"/>
              <a:gd name="connsiteY119" fmla="*/ 3978705 h 6687061"/>
              <a:gd name="connsiteX120" fmla="*/ 2071782 w 11799254"/>
              <a:gd name="connsiteY120" fmla="*/ 3170699 h 6687061"/>
              <a:gd name="connsiteX121" fmla="*/ 1783404 w 11799254"/>
              <a:gd name="connsiteY121" fmla="*/ 3350109 h 6687061"/>
              <a:gd name="connsiteX122" fmla="*/ 1722870 w 11799254"/>
              <a:gd name="connsiteY122" fmla="*/ 3508671 h 6687061"/>
              <a:gd name="connsiteX123" fmla="*/ 1738174 w 11799254"/>
              <a:gd name="connsiteY123" fmla="*/ 3530255 h 6687061"/>
              <a:gd name="connsiteX124" fmla="*/ 2049471 w 11799254"/>
              <a:gd name="connsiteY124" fmla="*/ 3530255 h 6687061"/>
              <a:gd name="connsiteX125" fmla="*/ 2338622 w 11799254"/>
              <a:gd name="connsiteY125" fmla="*/ 3333798 h 6687061"/>
              <a:gd name="connsiteX126" fmla="*/ 2395710 w 11799254"/>
              <a:gd name="connsiteY126" fmla="*/ 3195514 h 6687061"/>
              <a:gd name="connsiteX127" fmla="*/ 2378138 w 11799254"/>
              <a:gd name="connsiteY127" fmla="*/ 3170699 h 6687061"/>
              <a:gd name="connsiteX128" fmla="*/ 2378138 w 11799254"/>
              <a:gd name="connsiteY128" fmla="*/ 3170699 h 6687061"/>
              <a:gd name="connsiteX129" fmla="*/ 2071782 w 11799254"/>
              <a:gd name="connsiteY129" fmla="*/ 3170699 h 6687061"/>
              <a:gd name="connsiteX130" fmla="*/ 4085513 w 11799254"/>
              <a:gd name="connsiteY130" fmla="*/ 4865378 h 6687061"/>
              <a:gd name="connsiteX131" fmla="*/ 4146035 w 11799254"/>
              <a:gd name="connsiteY131" fmla="*/ 4706816 h 6687061"/>
              <a:gd name="connsiteX132" fmla="*/ 4434413 w 11799254"/>
              <a:gd name="connsiteY132" fmla="*/ 4527406 h 6687061"/>
              <a:gd name="connsiteX133" fmla="*/ 4740769 w 11799254"/>
              <a:gd name="connsiteY133" fmla="*/ 4527406 h 6687061"/>
              <a:gd name="connsiteX134" fmla="*/ 4758341 w 11799254"/>
              <a:gd name="connsiteY134" fmla="*/ 4552221 h 6687061"/>
              <a:gd name="connsiteX135" fmla="*/ 4701253 w 11799254"/>
              <a:gd name="connsiteY135" fmla="*/ 4690505 h 6687061"/>
              <a:gd name="connsiteX136" fmla="*/ 4412090 w 11799254"/>
              <a:gd name="connsiteY136" fmla="*/ 4886962 h 6687061"/>
              <a:gd name="connsiteX137" fmla="*/ 4100805 w 11799254"/>
              <a:gd name="connsiteY137" fmla="*/ 4886962 h 6687061"/>
              <a:gd name="connsiteX138" fmla="*/ 4085513 w 11799254"/>
              <a:gd name="connsiteY138" fmla="*/ 4865378 h 6687061"/>
              <a:gd name="connsiteX139" fmla="*/ 4148049 w 11799254"/>
              <a:gd name="connsiteY139" fmla="*/ 4840905 h 6687061"/>
              <a:gd name="connsiteX140" fmla="*/ 4412090 w 11799254"/>
              <a:gd name="connsiteY140" fmla="*/ 4840905 h 6687061"/>
              <a:gd name="connsiteX141" fmla="*/ 4658241 w 11799254"/>
              <a:gd name="connsiteY141" fmla="*/ 4674080 h 6687061"/>
              <a:gd name="connsiteX142" fmla="*/ 4658456 w 11799254"/>
              <a:gd name="connsiteY142" fmla="*/ 4673497 h 6687061"/>
              <a:gd name="connsiteX143" fmla="*/ 4658684 w 11799254"/>
              <a:gd name="connsiteY143" fmla="*/ 4672926 h 6687061"/>
              <a:gd name="connsiteX144" fmla="*/ 4698225 w 11799254"/>
              <a:gd name="connsiteY144" fmla="*/ 4577188 h 6687061"/>
              <a:gd name="connsiteX145" fmla="*/ 4695729 w 11799254"/>
              <a:gd name="connsiteY145" fmla="*/ 4573462 h 6687061"/>
              <a:gd name="connsiteX146" fmla="*/ 4434413 w 11799254"/>
              <a:gd name="connsiteY146" fmla="*/ 4573462 h 6687061"/>
              <a:gd name="connsiteX147" fmla="*/ 4189047 w 11799254"/>
              <a:gd name="connsiteY147" fmla="*/ 4723241 h 6687061"/>
              <a:gd name="connsiteX148" fmla="*/ 4145528 w 11799254"/>
              <a:gd name="connsiteY148" fmla="*/ 4837255 h 6687061"/>
              <a:gd name="connsiteX149" fmla="*/ 4148049 w 11799254"/>
              <a:gd name="connsiteY149" fmla="*/ 4840905 h 6687061"/>
              <a:gd name="connsiteX150" fmla="*/ 1955668 w 11799254"/>
              <a:gd name="connsiteY150" fmla="*/ 4432212 h 6687061"/>
              <a:gd name="connsiteX151" fmla="*/ 2266965 w 11799254"/>
              <a:gd name="connsiteY151" fmla="*/ 4432212 h 6687061"/>
              <a:gd name="connsiteX152" fmla="*/ 2556116 w 11799254"/>
              <a:gd name="connsiteY152" fmla="*/ 4235743 h 6687061"/>
              <a:gd name="connsiteX153" fmla="*/ 2613216 w 11799254"/>
              <a:gd name="connsiteY153" fmla="*/ 4097459 h 6687061"/>
              <a:gd name="connsiteX154" fmla="*/ 2595631 w 11799254"/>
              <a:gd name="connsiteY154" fmla="*/ 4072643 h 6687061"/>
              <a:gd name="connsiteX155" fmla="*/ 2595631 w 11799254"/>
              <a:gd name="connsiteY155" fmla="*/ 4072643 h 6687061"/>
              <a:gd name="connsiteX156" fmla="*/ 2289288 w 11799254"/>
              <a:gd name="connsiteY156" fmla="*/ 4072643 h 6687061"/>
              <a:gd name="connsiteX157" fmla="*/ 2000910 w 11799254"/>
              <a:gd name="connsiteY157" fmla="*/ 4252054 h 6687061"/>
              <a:gd name="connsiteX158" fmla="*/ 1940376 w 11799254"/>
              <a:gd name="connsiteY158" fmla="*/ 4410616 h 6687061"/>
              <a:gd name="connsiteX159" fmla="*/ 1955668 w 11799254"/>
              <a:gd name="connsiteY159" fmla="*/ 4432212 h 6687061"/>
              <a:gd name="connsiteX160" fmla="*/ 2622110 w 11799254"/>
              <a:gd name="connsiteY160" fmla="*/ 4432212 h 6687061"/>
              <a:gd name="connsiteX161" fmla="*/ 2933407 w 11799254"/>
              <a:gd name="connsiteY161" fmla="*/ 4432212 h 6687061"/>
              <a:gd name="connsiteX162" fmla="*/ 3222558 w 11799254"/>
              <a:gd name="connsiteY162" fmla="*/ 4235743 h 6687061"/>
              <a:gd name="connsiteX163" fmla="*/ 3279646 w 11799254"/>
              <a:gd name="connsiteY163" fmla="*/ 4097459 h 6687061"/>
              <a:gd name="connsiteX164" fmla="*/ 3262074 w 11799254"/>
              <a:gd name="connsiteY164" fmla="*/ 4072643 h 6687061"/>
              <a:gd name="connsiteX165" fmla="*/ 3262074 w 11799254"/>
              <a:gd name="connsiteY165" fmla="*/ 4072643 h 6687061"/>
              <a:gd name="connsiteX166" fmla="*/ 2955730 w 11799254"/>
              <a:gd name="connsiteY166" fmla="*/ 4072643 h 6687061"/>
              <a:gd name="connsiteX167" fmla="*/ 2667339 w 11799254"/>
              <a:gd name="connsiteY167" fmla="*/ 4252054 h 6687061"/>
              <a:gd name="connsiteX168" fmla="*/ 2606818 w 11799254"/>
              <a:gd name="connsiteY168" fmla="*/ 4410616 h 6687061"/>
              <a:gd name="connsiteX169" fmla="*/ 2622110 w 11799254"/>
              <a:gd name="connsiteY169" fmla="*/ 4432212 h 6687061"/>
              <a:gd name="connsiteX170" fmla="*/ 1877245 w 11799254"/>
              <a:gd name="connsiteY170" fmla="*/ 3957109 h 6687061"/>
              <a:gd name="connsiteX171" fmla="*/ 1937766 w 11799254"/>
              <a:gd name="connsiteY171" fmla="*/ 3798547 h 6687061"/>
              <a:gd name="connsiteX172" fmla="*/ 2226145 w 11799254"/>
              <a:gd name="connsiteY172" fmla="*/ 3619149 h 6687061"/>
              <a:gd name="connsiteX173" fmla="*/ 2532500 w 11799254"/>
              <a:gd name="connsiteY173" fmla="*/ 3619149 h 6687061"/>
              <a:gd name="connsiteX174" fmla="*/ 2550073 w 11799254"/>
              <a:gd name="connsiteY174" fmla="*/ 3643965 h 6687061"/>
              <a:gd name="connsiteX175" fmla="*/ 2492985 w 11799254"/>
              <a:gd name="connsiteY175" fmla="*/ 3782248 h 6687061"/>
              <a:gd name="connsiteX176" fmla="*/ 2203834 w 11799254"/>
              <a:gd name="connsiteY176" fmla="*/ 3978705 h 6687061"/>
              <a:gd name="connsiteX177" fmla="*/ 1892537 w 11799254"/>
              <a:gd name="connsiteY177" fmla="*/ 3978705 h 6687061"/>
              <a:gd name="connsiteX178" fmla="*/ 1877245 w 11799254"/>
              <a:gd name="connsiteY178" fmla="*/ 3957109 h 6687061"/>
              <a:gd name="connsiteX179" fmla="*/ 1939781 w 11799254"/>
              <a:gd name="connsiteY179" fmla="*/ 3932649 h 6687061"/>
              <a:gd name="connsiteX180" fmla="*/ 2203834 w 11799254"/>
              <a:gd name="connsiteY180" fmla="*/ 3932649 h 6687061"/>
              <a:gd name="connsiteX181" fmla="*/ 2449973 w 11799254"/>
              <a:gd name="connsiteY181" fmla="*/ 3765810 h 6687061"/>
              <a:gd name="connsiteX182" fmla="*/ 2450188 w 11799254"/>
              <a:gd name="connsiteY182" fmla="*/ 3765228 h 6687061"/>
              <a:gd name="connsiteX183" fmla="*/ 2450429 w 11799254"/>
              <a:gd name="connsiteY183" fmla="*/ 3764657 h 6687061"/>
              <a:gd name="connsiteX184" fmla="*/ 2489944 w 11799254"/>
              <a:gd name="connsiteY184" fmla="*/ 3668932 h 6687061"/>
              <a:gd name="connsiteX185" fmla="*/ 2487461 w 11799254"/>
              <a:gd name="connsiteY185" fmla="*/ 3665206 h 6687061"/>
              <a:gd name="connsiteX186" fmla="*/ 2226145 w 11799254"/>
              <a:gd name="connsiteY186" fmla="*/ 3665206 h 6687061"/>
              <a:gd name="connsiteX187" fmla="*/ 1980779 w 11799254"/>
              <a:gd name="connsiteY187" fmla="*/ 3814985 h 6687061"/>
              <a:gd name="connsiteX188" fmla="*/ 1937260 w 11799254"/>
              <a:gd name="connsiteY188" fmla="*/ 3928986 h 6687061"/>
              <a:gd name="connsiteX189" fmla="*/ 1939781 w 11799254"/>
              <a:gd name="connsiteY189" fmla="*/ 3932649 h 6687061"/>
              <a:gd name="connsiteX190" fmla="*/ 5285142 w 11799254"/>
              <a:gd name="connsiteY190" fmla="*/ 4410616 h 6687061"/>
              <a:gd name="connsiteX191" fmla="*/ 5345663 w 11799254"/>
              <a:gd name="connsiteY191" fmla="*/ 4252054 h 6687061"/>
              <a:gd name="connsiteX192" fmla="*/ 5634054 w 11799254"/>
              <a:gd name="connsiteY192" fmla="*/ 4072643 h 6687061"/>
              <a:gd name="connsiteX193" fmla="*/ 5940397 w 11799254"/>
              <a:gd name="connsiteY193" fmla="*/ 4072643 h 6687061"/>
              <a:gd name="connsiteX194" fmla="*/ 5957982 w 11799254"/>
              <a:gd name="connsiteY194" fmla="*/ 4097459 h 6687061"/>
              <a:gd name="connsiteX195" fmla="*/ 5900882 w 11799254"/>
              <a:gd name="connsiteY195" fmla="*/ 4235743 h 6687061"/>
              <a:gd name="connsiteX196" fmla="*/ 5611731 w 11799254"/>
              <a:gd name="connsiteY196" fmla="*/ 4432212 h 6687061"/>
              <a:gd name="connsiteX197" fmla="*/ 5300434 w 11799254"/>
              <a:gd name="connsiteY197" fmla="*/ 4432212 h 6687061"/>
              <a:gd name="connsiteX198" fmla="*/ 5285142 w 11799254"/>
              <a:gd name="connsiteY198" fmla="*/ 4410616 h 6687061"/>
              <a:gd name="connsiteX199" fmla="*/ 5347690 w 11799254"/>
              <a:gd name="connsiteY199" fmla="*/ 4386143 h 6687061"/>
              <a:gd name="connsiteX200" fmla="*/ 5611731 w 11799254"/>
              <a:gd name="connsiteY200" fmla="*/ 4386143 h 6687061"/>
              <a:gd name="connsiteX201" fmla="*/ 5857870 w 11799254"/>
              <a:gd name="connsiteY201" fmla="*/ 4219318 h 6687061"/>
              <a:gd name="connsiteX202" fmla="*/ 5858097 w 11799254"/>
              <a:gd name="connsiteY202" fmla="*/ 4218735 h 6687061"/>
              <a:gd name="connsiteX203" fmla="*/ 5858326 w 11799254"/>
              <a:gd name="connsiteY203" fmla="*/ 4218165 h 6687061"/>
              <a:gd name="connsiteX204" fmla="*/ 5897854 w 11799254"/>
              <a:gd name="connsiteY204" fmla="*/ 4122439 h 6687061"/>
              <a:gd name="connsiteX205" fmla="*/ 5895358 w 11799254"/>
              <a:gd name="connsiteY205" fmla="*/ 4118713 h 6687061"/>
              <a:gd name="connsiteX206" fmla="*/ 5634054 w 11799254"/>
              <a:gd name="connsiteY206" fmla="*/ 4118713 h 6687061"/>
              <a:gd name="connsiteX207" fmla="*/ 5388688 w 11799254"/>
              <a:gd name="connsiteY207" fmla="*/ 4268492 h 6687061"/>
              <a:gd name="connsiteX208" fmla="*/ 5345169 w 11799254"/>
              <a:gd name="connsiteY208" fmla="*/ 4382493 h 6687061"/>
              <a:gd name="connsiteX209" fmla="*/ 5347690 w 11799254"/>
              <a:gd name="connsiteY209" fmla="*/ 4386156 h 6687061"/>
              <a:gd name="connsiteX210" fmla="*/ 553996 w 11799254"/>
              <a:gd name="connsiteY210" fmla="*/ 3978705 h 6687061"/>
              <a:gd name="connsiteX211" fmla="*/ 865290 w 11799254"/>
              <a:gd name="connsiteY211" fmla="*/ 3978705 h 6687061"/>
              <a:gd name="connsiteX212" fmla="*/ 1154444 w 11799254"/>
              <a:gd name="connsiteY212" fmla="*/ 3782236 h 6687061"/>
              <a:gd name="connsiteX213" fmla="*/ 1211535 w 11799254"/>
              <a:gd name="connsiteY213" fmla="*/ 3643952 h 6687061"/>
              <a:gd name="connsiteX214" fmla="*/ 1193954 w 11799254"/>
              <a:gd name="connsiteY214" fmla="*/ 3619136 h 6687061"/>
              <a:gd name="connsiteX215" fmla="*/ 1193961 w 11799254"/>
              <a:gd name="connsiteY215" fmla="*/ 3619136 h 6687061"/>
              <a:gd name="connsiteX216" fmla="*/ 887602 w 11799254"/>
              <a:gd name="connsiteY216" fmla="*/ 3619136 h 6687061"/>
              <a:gd name="connsiteX217" fmla="*/ 599221 w 11799254"/>
              <a:gd name="connsiteY217" fmla="*/ 3798547 h 6687061"/>
              <a:gd name="connsiteX218" fmla="*/ 538697 w 11799254"/>
              <a:gd name="connsiteY218" fmla="*/ 3957109 h 6687061"/>
              <a:gd name="connsiteX219" fmla="*/ 553995 w 11799254"/>
              <a:gd name="connsiteY219" fmla="*/ 3978705 h 6687061"/>
              <a:gd name="connsiteX220" fmla="*/ 1425319 w 11799254"/>
              <a:gd name="connsiteY220" fmla="*/ 4886962 h 6687061"/>
              <a:gd name="connsiteX221" fmla="*/ 1736616 w 11799254"/>
              <a:gd name="connsiteY221" fmla="*/ 4886962 h 6687061"/>
              <a:gd name="connsiteX222" fmla="*/ 2025767 w 11799254"/>
              <a:gd name="connsiteY222" fmla="*/ 4690505 h 6687061"/>
              <a:gd name="connsiteX223" fmla="*/ 2082855 w 11799254"/>
              <a:gd name="connsiteY223" fmla="*/ 4552221 h 6687061"/>
              <a:gd name="connsiteX224" fmla="*/ 2065283 w 11799254"/>
              <a:gd name="connsiteY224" fmla="*/ 4527406 h 6687061"/>
              <a:gd name="connsiteX225" fmla="*/ 1758927 w 11799254"/>
              <a:gd name="connsiteY225" fmla="*/ 4527406 h 6687061"/>
              <a:gd name="connsiteX226" fmla="*/ 1470549 w 11799254"/>
              <a:gd name="connsiteY226" fmla="*/ 4706816 h 6687061"/>
              <a:gd name="connsiteX227" fmla="*/ 1410015 w 11799254"/>
              <a:gd name="connsiteY227" fmla="*/ 4865378 h 6687061"/>
              <a:gd name="connsiteX228" fmla="*/ 1425307 w 11799254"/>
              <a:gd name="connsiteY228" fmla="*/ 4886962 h 6687061"/>
              <a:gd name="connsiteX229" fmla="*/ 801270 w 11799254"/>
              <a:gd name="connsiteY229" fmla="*/ 634171 h 6687061"/>
              <a:gd name="connsiteX230" fmla="*/ 740745 w 11799254"/>
              <a:gd name="connsiteY230" fmla="*/ 792733 h 6687061"/>
              <a:gd name="connsiteX231" fmla="*/ 756037 w 11799254"/>
              <a:gd name="connsiteY231" fmla="*/ 814324 h 6687061"/>
              <a:gd name="connsiteX232" fmla="*/ 1067337 w 11799254"/>
              <a:gd name="connsiteY232" fmla="*/ 814324 h 6687061"/>
              <a:gd name="connsiteX233" fmla="*/ 1356487 w 11799254"/>
              <a:gd name="connsiteY233" fmla="*/ 617861 h 6687061"/>
              <a:gd name="connsiteX234" fmla="*/ 1413588 w 11799254"/>
              <a:gd name="connsiteY234" fmla="*/ 479576 h 6687061"/>
              <a:gd name="connsiteX235" fmla="*/ 1396003 w 11799254"/>
              <a:gd name="connsiteY235" fmla="*/ 454763 h 6687061"/>
              <a:gd name="connsiteX236" fmla="*/ 1089649 w 11799254"/>
              <a:gd name="connsiteY236" fmla="*/ 454763 h 6687061"/>
              <a:gd name="connsiteX237" fmla="*/ 801269 w 11799254"/>
              <a:gd name="connsiteY237" fmla="*/ 634171 h 6687061"/>
              <a:gd name="connsiteX238" fmla="*/ 4770072 w 11799254"/>
              <a:gd name="connsiteY238" fmla="*/ 4886962 h 6687061"/>
              <a:gd name="connsiteX239" fmla="*/ 5081369 w 11799254"/>
              <a:gd name="connsiteY239" fmla="*/ 4886962 h 6687061"/>
              <a:gd name="connsiteX240" fmla="*/ 5370520 w 11799254"/>
              <a:gd name="connsiteY240" fmla="*/ 4690505 h 6687061"/>
              <a:gd name="connsiteX241" fmla="*/ 5427608 w 11799254"/>
              <a:gd name="connsiteY241" fmla="*/ 4552221 h 6687061"/>
              <a:gd name="connsiteX242" fmla="*/ 5410036 w 11799254"/>
              <a:gd name="connsiteY242" fmla="*/ 4527406 h 6687061"/>
              <a:gd name="connsiteX243" fmla="*/ 5103680 w 11799254"/>
              <a:gd name="connsiteY243" fmla="*/ 4527406 h 6687061"/>
              <a:gd name="connsiteX244" fmla="*/ 4815302 w 11799254"/>
              <a:gd name="connsiteY244" fmla="*/ 4706816 h 6687061"/>
              <a:gd name="connsiteX245" fmla="*/ 4754781 w 11799254"/>
              <a:gd name="connsiteY245" fmla="*/ 4865378 h 6687061"/>
              <a:gd name="connsiteX246" fmla="*/ 4770072 w 11799254"/>
              <a:gd name="connsiteY246" fmla="*/ 4886962 h 6687061"/>
              <a:gd name="connsiteX247" fmla="*/ 3931353 w 11799254"/>
              <a:gd name="connsiteY247" fmla="*/ 1 h 6687061"/>
              <a:gd name="connsiteX248" fmla="*/ 3931353 w 11799254"/>
              <a:gd name="connsiteY248" fmla="*/ 4 h 6687061"/>
              <a:gd name="connsiteX249" fmla="*/ 3948926 w 11799254"/>
              <a:gd name="connsiteY249" fmla="*/ 24817 h 6687061"/>
              <a:gd name="connsiteX250" fmla="*/ 3891838 w 11799254"/>
              <a:gd name="connsiteY250" fmla="*/ 163099 h 6687061"/>
              <a:gd name="connsiteX251" fmla="*/ 3602674 w 11799254"/>
              <a:gd name="connsiteY251" fmla="*/ 359565 h 6687061"/>
              <a:gd name="connsiteX252" fmla="*/ 3291390 w 11799254"/>
              <a:gd name="connsiteY252" fmla="*/ 359565 h 6687061"/>
              <a:gd name="connsiteX253" fmla="*/ 3276098 w 11799254"/>
              <a:gd name="connsiteY253" fmla="*/ 337970 h 6687061"/>
              <a:gd name="connsiteX254" fmla="*/ 3336620 w 11799254"/>
              <a:gd name="connsiteY254" fmla="*/ 179408 h 6687061"/>
              <a:gd name="connsiteX255" fmla="*/ 3624998 w 11799254"/>
              <a:gd name="connsiteY255" fmla="*/ 0 h 6687061"/>
              <a:gd name="connsiteX256" fmla="*/ 3931353 w 11799254"/>
              <a:gd name="connsiteY256" fmla="*/ 0 h 6687061"/>
              <a:gd name="connsiteX257" fmla="*/ 3886302 w 11799254"/>
              <a:gd name="connsiteY257" fmla="*/ 46062 h 6687061"/>
              <a:gd name="connsiteX258" fmla="*/ 3624998 w 11799254"/>
              <a:gd name="connsiteY258" fmla="*/ 46062 h 6687061"/>
              <a:gd name="connsiteX259" fmla="*/ 3379632 w 11799254"/>
              <a:gd name="connsiteY259" fmla="*/ 195840 h 6687061"/>
              <a:gd name="connsiteX260" fmla="*/ 3336113 w 11799254"/>
              <a:gd name="connsiteY260" fmla="*/ 309846 h 6687061"/>
              <a:gd name="connsiteX261" fmla="*/ 3338634 w 11799254"/>
              <a:gd name="connsiteY261" fmla="*/ 313506 h 6687061"/>
              <a:gd name="connsiteX262" fmla="*/ 3602674 w 11799254"/>
              <a:gd name="connsiteY262" fmla="*/ 313506 h 6687061"/>
              <a:gd name="connsiteX263" fmla="*/ 3848813 w 11799254"/>
              <a:gd name="connsiteY263" fmla="*/ 146670 h 6687061"/>
              <a:gd name="connsiteX264" fmla="*/ 3849041 w 11799254"/>
              <a:gd name="connsiteY264" fmla="*/ 146091 h 6687061"/>
              <a:gd name="connsiteX265" fmla="*/ 3849269 w 11799254"/>
              <a:gd name="connsiteY265" fmla="*/ 145518 h 6687061"/>
              <a:gd name="connsiteX266" fmla="*/ 3888797 w 11799254"/>
              <a:gd name="connsiteY266" fmla="*/ 49787 h 6687061"/>
              <a:gd name="connsiteX267" fmla="*/ 3886302 w 11799254"/>
              <a:gd name="connsiteY267" fmla="*/ 46062 h 6687061"/>
              <a:gd name="connsiteX268" fmla="*/ 3276086 w 11799254"/>
              <a:gd name="connsiteY268" fmla="*/ 4410616 h 6687061"/>
              <a:gd name="connsiteX269" fmla="*/ 3336620 w 11799254"/>
              <a:gd name="connsiteY269" fmla="*/ 4252054 h 6687061"/>
              <a:gd name="connsiteX270" fmla="*/ 3624998 w 11799254"/>
              <a:gd name="connsiteY270" fmla="*/ 4072643 h 6687061"/>
              <a:gd name="connsiteX271" fmla="*/ 3931353 w 11799254"/>
              <a:gd name="connsiteY271" fmla="*/ 4072643 h 6687061"/>
              <a:gd name="connsiteX272" fmla="*/ 3948926 w 11799254"/>
              <a:gd name="connsiteY272" fmla="*/ 4097459 h 6687061"/>
              <a:gd name="connsiteX273" fmla="*/ 3891825 w 11799254"/>
              <a:gd name="connsiteY273" fmla="*/ 4235743 h 6687061"/>
              <a:gd name="connsiteX274" fmla="*/ 3602674 w 11799254"/>
              <a:gd name="connsiteY274" fmla="*/ 4432212 h 6687061"/>
              <a:gd name="connsiteX275" fmla="*/ 3291390 w 11799254"/>
              <a:gd name="connsiteY275" fmla="*/ 4432212 h 6687061"/>
              <a:gd name="connsiteX276" fmla="*/ 3276098 w 11799254"/>
              <a:gd name="connsiteY276" fmla="*/ 4410616 h 6687061"/>
              <a:gd name="connsiteX277" fmla="*/ 3338634 w 11799254"/>
              <a:gd name="connsiteY277" fmla="*/ 4386143 h 6687061"/>
              <a:gd name="connsiteX278" fmla="*/ 3602674 w 11799254"/>
              <a:gd name="connsiteY278" fmla="*/ 4386143 h 6687061"/>
              <a:gd name="connsiteX279" fmla="*/ 3848826 w 11799254"/>
              <a:gd name="connsiteY279" fmla="*/ 4219318 h 6687061"/>
              <a:gd name="connsiteX280" fmla="*/ 3849041 w 11799254"/>
              <a:gd name="connsiteY280" fmla="*/ 4218735 h 6687061"/>
              <a:gd name="connsiteX281" fmla="*/ 3849269 w 11799254"/>
              <a:gd name="connsiteY281" fmla="*/ 4218165 h 6687061"/>
              <a:gd name="connsiteX282" fmla="*/ 3888797 w 11799254"/>
              <a:gd name="connsiteY282" fmla="*/ 4122439 h 6687061"/>
              <a:gd name="connsiteX283" fmla="*/ 3886302 w 11799254"/>
              <a:gd name="connsiteY283" fmla="*/ 4118713 h 6687061"/>
              <a:gd name="connsiteX284" fmla="*/ 3624998 w 11799254"/>
              <a:gd name="connsiteY284" fmla="*/ 4118713 h 6687061"/>
              <a:gd name="connsiteX285" fmla="*/ 3379632 w 11799254"/>
              <a:gd name="connsiteY285" fmla="*/ 4268492 h 6687061"/>
              <a:gd name="connsiteX286" fmla="*/ 3336113 w 11799254"/>
              <a:gd name="connsiteY286" fmla="*/ 4382493 h 6687061"/>
              <a:gd name="connsiteX287" fmla="*/ 3338634 w 11799254"/>
              <a:gd name="connsiteY287" fmla="*/ 4386156 h 6687061"/>
              <a:gd name="connsiteX288" fmla="*/ 617132 w 11799254"/>
              <a:gd name="connsiteY288" fmla="*/ 4432212 h 6687061"/>
              <a:gd name="connsiteX289" fmla="*/ 928433 w 11799254"/>
              <a:gd name="connsiteY289" fmla="*/ 4432212 h 6687061"/>
              <a:gd name="connsiteX290" fmla="*/ 1217581 w 11799254"/>
              <a:gd name="connsiteY290" fmla="*/ 4235743 h 6687061"/>
              <a:gd name="connsiteX291" fmla="*/ 1274669 w 11799254"/>
              <a:gd name="connsiteY291" fmla="*/ 4097459 h 6687061"/>
              <a:gd name="connsiteX292" fmla="*/ 1257098 w 11799254"/>
              <a:gd name="connsiteY292" fmla="*/ 4072643 h 6687061"/>
              <a:gd name="connsiteX293" fmla="*/ 1257104 w 11799254"/>
              <a:gd name="connsiteY293" fmla="*/ 4072643 h 6687061"/>
              <a:gd name="connsiteX294" fmla="*/ 950746 w 11799254"/>
              <a:gd name="connsiteY294" fmla="*/ 4072643 h 6687061"/>
              <a:gd name="connsiteX295" fmla="*/ 662365 w 11799254"/>
              <a:gd name="connsiteY295" fmla="*/ 4252054 h 6687061"/>
              <a:gd name="connsiteX296" fmla="*/ 601840 w 11799254"/>
              <a:gd name="connsiteY296" fmla="*/ 4410616 h 6687061"/>
              <a:gd name="connsiteX297" fmla="*/ 617132 w 11799254"/>
              <a:gd name="connsiteY297" fmla="*/ 4432212 h 6687061"/>
              <a:gd name="connsiteX298" fmla="*/ 2912553 w 11799254"/>
              <a:gd name="connsiteY298" fmla="*/ 5335412 h 6687061"/>
              <a:gd name="connsiteX299" fmla="*/ 3223838 w 11799254"/>
              <a:gd name="connsiteY299" fmla="*/ 5335412 h 6687061"/>
              <a:gd name="connsiteX300" fmla="*/ 3513001 w 11799254"/>
              <a:gd name="connsiteY300" fmla="*/ 5138955 h 6687061"/>
              <a:gd name="connsiteX301" fmla="*/ 3570089 w 11799254"/>
              <a:gd name="connsiteY301" fmla="*/ 5000659 h 6687061"/>
              <a:gd name="connsiteX302" fmla="*/ 3552517 w 11799254"/>
              <a:gd name="connsiteY302" fmla="*/ 4975856 h 6687061"/>
              <a:gd name="connsiteX303" fmla="*/ 3246161 w 11799254"/>
              <a:gd name="connsiteY303" fmla="*/ 4975856 h 6687061"/>
              <a:gd name="connsiteX304" fmla="*/ 2957783 w 11799254"/>
              <a:gd name="connsiteY304" fmla="*/ 5155254 h 6687061"/>
              <a:gd name="connsiteX305" fmla="*/ 2897262 w 11799254"/>
              <a:gd name="connsiteY305" fmla="*/ 5313816 h 6687061"/>
              <a:gd name="connsiteX306" fmla="*/ 2912553 w 11799254"/>
              <a:gd name="connsiteY306" fmla="*/ 5335412 h 6687061"/>
              <a:gd name="connsiteX307" fmla="*/ 1374642 w 11799254"/>
              <a:gd name="connsiteY307" fmla="*/ 195838 h 6687061"/>
              <a:gd name="connsiteX308" fmla="*/ 1379317 w 11799254"/>
              <a:gd name="connsiteY308" fmla="*/ 184931 h 6687061"/>
              <a:gd name="connsiteX309" fmla="*/ 1325941 w 11799254"/>
              <a:gd name="connsiteY309" fmla="*/ 194331 h 6687061"/>
              <a:gd name="connsiteX310" fmla="*/ 1271109 w 11799254"/>
              <a:gd name="connsiteY310" fmla="*/ 337970 h 6687061"/>
              <a:gd name="connsiteX311" fmla="*/ 1286401 w 11799254"/>
              <a:gd name="connsiteY311" fmla="*/ 359565 h 6687061"/>
              <a:gd name="connsiteX312" fmla="*/ 1597698 w 11799254"/>
              <a:gd name="connsiteY312" fmla="*/ 359565 h 6687061"/>
              <a:gd name="connsiteX313" fmla="*/ 1886848 w 11799254"/>
              <a:gd name="connsiteY313" fmla="*/ 163099 h 6687061"/>
              <a:gd name="connsiteX314" fmla="*/ 1943936 w 11799254"/>
              <a:gd name="connsiteY314" fmla="*/ 24817 h 6687061"/>
              <a:gd name="connsiteX315" fmla="*/ 1926364 w 11799254"/>
              <a:gd name="connsiteY315" fmla="*/ 4 h 6687061"/>
              <a:gd name="connsiteX316" fmla="*/ 1926364 w 11799254"/>
              <a:gd name="connsiteY316" fmla="*/ 1 h 6687061"/>
              <a:gd name="connsiteX317" fmla="*/ 1787382 w 11799254"/>
              <a:gd name="connsiteY317" fmla="*/ 1 h 6687061"/>
              <a:gd name="connsiteX318" fmla="*/ 1722084 w 11799254"/>
              <a:gd name="connsiteY318" fmla="*/ 46062 h 6687061"/>
              <a:gd name="connsiteX319" fmla="*/ 1881325 w 11799254"/>
              <a:gd name="connsiteY319" fmla="*/ 46062 h 6687061"/>
              <a:gd name="connsiteX320" fmla="*/ 1883808 w 11799254"/>
              <a:gd name="connsiteY320" fmla="*/ 49787 h 6687061"/>
              <a:gd name="connsiteX321" fmla="*/ 1844292 w 11799254"/>
              <a:gd name="connsiteY321" fmla="*/ 145518 h 6687061"/>
              <a:gd name="connsiteX322" fmla="*/ 1844052 w 11799254"/>
              <a:gd name="connsiteY322" fmla="*/ 146091 h 6687061"/>
              <a:gd name="connsiteX323" fmla="*/ 1843836 w 11799254"/>
              <a:gd name="connsiteY323" fmla="*/ 146670 h 6687061"/>
              <a:gd name="connsiteX324" fmla="*/ 1597698 w 11799254"/>
              <a:gd name="connsiteY324" fmla="*/ 313506 h 6687061"/>
              <a:gd name="connsiteX325" fmla="*/ 1333644 w 11799254"/>
              <a:gd name="connsiteY325" fmla="*/ 313506 h 6687061"/>
              <a:gd name="connsiteX326" fmla="*/ 1331123 w 11799254"/>
              <a:gd name="connsiteY326" fmla="*/ 309846 h 6687061"/>
              <a:gd name="connsiteX327" fmla="*/ 1374655 w 11799254"/>
              <a:gd name="connsiteY327" fmla="*/ 195840 h 6687061"/>
              <a:gd name="connsiteX328" fmla="*/ 2230819 w 11799254"/>
              <a:gd name="connsiteY328" fmla="*/ 5313816 h 6687061"/>
              <a:gd name="connsiteX329" fmla="*/ 2291341 w 11799254"/>
              <a:gd name="connsiteY329" fmla="*/ 5155254 h 6687061"/>
              <a:gd name="connsiteX330" fmla="*/ 2579719 w 11799254"/>
              <a:gd name="connsiteY330" fmla="*/ 4975843 h 6687061"/>
              <a:gd name="connsiteX331" fmla="*/ 2886075 w 11799254"/>
              <a:gd name="connsiteY331" fmla="*/ 4975843 h 6687061"/>
              <a:gd name="connsiteX332" fmla="*/ 2886075 w 11799254"/>
              <a:gd name="connsiteY332" fmla="*/ 4975843 h 6687061"/>
              <a:gd name="connsiteX333" fmla="*/ 2903647 w 11799254"/>
              <a:gd name="connsiteY333" fmla="*/ 5000659 h 6687061"/>
              <a:gd name="connsiteX334" fmla="*/ 2846559 w 11799254"/>
              <a:gd name="connsiteY334" fmla="*/ 5138942 h 6687061"/>
              <a:gd name="connsiteX335" fmla="*/ 2557408 w 11799254"/>
              <a:gd name="connsiteY335" fmla="*/ 5335412 h 6687061"/>
              <a:gd name="connsiteX336" fmla="*/ 2246111 w 11799254"/>
              <a:gd name="connsiteY336" fmla="*/ 5335412 h 6687061"/>
              <a:gd name="connsiteX337" fmla="*/ 2230819 w 11799254"/>
              <a:gd name="connsiteY337" fmla="*/ 5313816 h 6687061"/>
              <a:gd name="connsiteX338" fmla="*/ 2293355 w 11799254"/>
              <a:gd name="connsiteY338" fmla="*/ 5289355 h 6687061"/>
              <a:gd name="connsiteX339" fmla="*/ 2557396 w 11799254"/>
              <a:gd name="connsiteY339" fmla="*/ 5289355 h 6687061"/>
              <a:gd name="connsiteX340" fmla="*/ 2803547 w 11799254"/>
              <a:gd name="connsiteY340" fmla="*/ 5122517 h 6687061"/>
              <a:gd name="connsiteX341" fmla="*/ 2803762 w 11799254"/>
              <a:gd name="connsiteY341" fmla="*/ 5121934 h 6687061"/>
              <a:gd name="connsiteX342" fmla="*/ 2804003 w 11799254"/>
              <a:gd name="connsiteY342" fmla="*/ 5121364 h 6687061"/>
              <a:gd name="connsiteX343" fmla="*/ 2843519 w 11799254"/>
              <a:gd name="connsiteY343" fmla="*/ 5025626 h 6687061"/>
              <a:gd name="connsiteX344" fmla="*/ 2841023 w 11799254"/>
              <a:gd name="connsiteY344" fmla="*/ 5021913 h 6687061"/>
              <a:gd name="connsiteX345" fmla="*/ 2579719 w 11799254"/>
              <a:gd name="connsiteY345" fmla="*/ 5021913 h 6687061"/>
              <a:gd name="connsiteX346" fmla="*/ 2334353 w 11799254"/>
              <a:gd name="connsiteY346" fmla="*/ 5171679 h 6687061"/>
              <a:gd name="connsiteX347" fmla="*/ 2290834 w 11799254"/>
              <a:gd name="connsiteY347" fmla="*/ 5285693 h 6687061"/>
              <a:gd name="connsiteX348" fmla="*/ 2293355 w 11799254"/>
              <a:gd name="connsiteY348" fmla="*/ 5289355 h 6687061"/>
              <a:gd name="connsiteX349" fmla="*/ 2076444 w 11799254"/>
              <a:gd name="connsiteY349" fmla="*/ 4865378 h 6687061"/>
              <a:gd name="connsiteX350" fmla="*/ 2136978 w 11799254"/>
              <a:gd name="connsiteY350" fmla="*/ 4706816 h 6687061"/>
              <a:gd name="connsiteX351" fmla="*/ 2425356 w 11799254"/>
              <a:gd name="connsiteY351" fmla="*/ 4527406 h 6687061"/>
              <a:gd name="connsiteX352" fmla="*/ 2731712 w 11799254"/>
              <a:gd name="connsiteY352" fmla="*/ 4527406 h 6687061"/>
              <a:gd name="connsiteX353" fmla="*/ 2749284 w 11799254"/>
              <a:gd name="connsiteY353" fmla="*/ 4552221 h 6687061"/>
              <a:gd name="connsiteX354" fmla="*/ 2692197 w 11799254"/>
              <a:gd name="connsiteY354" fmla="*/ 4690505 h 6687061"/>
              <a:gd name="connsiteX355" fmla="*/ 2403046 w 11799254"/>
              <a:gd name="connsiteY355" fmla="*/ 4886962 h 6687061"/>
              <a:gd name="connsiteX356" fmla="*/ 2091749 w 11799254"/>
              <a:gd name="connsiteY356" fmla="*/ 4886962 h 6687061"/>
              <a:gd name="connsiteX357" fmla="*/ 2076457 w 11799254"/>
              <a:gd name="connsiteY357" fmla="*/ 4865378 h 6687061"/>
              <a:gd name="connsiteX358" fmla="*/ 2138992 w 11799254"/>
              <a:gd name="connsiteY358" fmla="*/ 4840905 h 6687061"/>
              <a:gd name="connsiteX359" fmla="*/ 2403046 w 11799254"/>
              <a:gd name="connsiteY359" fmla="*/ 4840905 h 6687061"/>
              <a:gd name="connsiteX360" fmla="*/ 2649172 w 11799254"/>
              <a:gd name="connsiteY360" fmla="*/ 4674080 h 6687061"/>
              <a:gd name="connsiteX361" fmla="*/ 2649400 w 11799254"/>
              <a:gd name="connsiteY361" fmla="*/ 4673497 h 6687061"/>
              <a:gd name="connsiteX362" fmla="*/ 2649641 w 11799254"/>
              <a:gd name="connsiteY362" fmla="*/ 4672926 h 6687061"/>
              <a:gd name="connsiteX363" fmla="*/ 2689156 w 11799254"/>
              <a:gd name="connsiteY363" fmla="*/ 4577188 h 6687061"/>
              <a:gd name="connsiteX364" fmla="*/ 2686660 w 11799254"/>
              <a:gd name="connsiteY364" fmla="*/ 4573462 h 6687061"/>
              <a:gd name="connsiteX365" fmla="*/ 2425356 w 11799254"/>
              <a:gd name="connsiteY365" fmla="*/ 4573462 h 6687061"/>
              <a:gd name="connsiteX366" fmla="*/ 2179990 w 11799254"/>
              <a:gd name="connsiteY366" fmla="*/ 4723241 h 6687061"/>
              <a:gd name="connsiteX367" fmla="*/ 2136471 w 11799254"/>
              <a:gd name="connsiteY367" fmla="*/ 4837255 h 6687061"/>
              <a:gd name="connsiteX368" fmla="*/ 2138992 w 11799254"/>
              <a:gd name="connsiteY368" fmla="*/ 4840905 h 6687061"/>
              <a:gd name="connsiteX369" fmla="*/ 726726 w 11799254"/>
              <a:gd name="connsiteY369" fmla="*/ 454764 h 6687061"/>
              <a:gd name="connsiteX370" fmla="*/ 726726 w 11799254"/>
              <a:gd name="connsiteY370" fmla="*/ 454764 h 6687061"/>
              <a:gd name="connsiteX371" fmla="*/ 744301 w 11799254"/>
              <a:gd name="connsiteY371" fmla="*/ 479577 h 6687061"/>
              <a:gd name="connsiteX372" fmla="*/ 687210 w 11799254"/>
              <a:gd name="connsiteY372" fmla="*/ 617860 h 6687061"/>
              <a:gd name="connsiteX373" fmla="*/ 398056 w 11799254"/>
              <a:gd name="connsiteY373" fmla="*/ 814326 h 6687061"/>
              <a:gd name="connsiteX374" fmla="*/ 86760 w 11799254"/>
              <a:gd name="connsiteY374" fmla="*/ 814326 h 6687061"/>
              <a:gd name="connsiteX375" fmla="*/ 71462 w 11799254"/>
              <a:gd name="connsiteY375" fmla="*/ 792731 h 6687061"/>
              <a:gd name="connsiteX376" fmla="*/ 131994 w 11799254"/>
              <a:gd name="connsiteY376" fmla="*/ 634172 h 6687061"/>
              <a:gd name="connsiteX377" fmla="*/ 420374 w 11799254"/>
              <a:gd name="connsiteY377" fmla="*/ 454764 h 6687061"/>
              <a:gd name="connsiteX378" fmla="*/ 726726 w 11799254"/>
              <a:gd name="connsiteY378" fmla="*/ 454764 h 6687061"/>
              <a:gd name="connsiteX379" fmla="*/ 681679 w 11799254"/>
              <a:gd name="connsiteY379" fmla="*/ 500825 h 6687061"/>
              <a:gd name="connsiteX380" fmla="*/ 420376 w 11799254"/>
              <a:gd name="connsiteY380" fmla="*/ 500825 h 6687061"/>
              <a:gd name="connsiteX381" fmla="*/ 175007 w 11799254"/>
              <a:gd name="connsiteY381" fmla="*/ 650603 h 6687061"/>
              <a:gd name="connsiteX382" fmla="*/ 131487 w 11799254"/>
              <a:gd name="connsiteY382" fmla="*/ 764609 h 6687061"/>
              <a:gd name="connsiteX383" fmla="*/ 134004 w 11799254"/>
              <a:gd name="connsiteY383" fmla="*/ 768267 h 6687061"/>
              <a:gd name="connsiteX384" fmla="*/ 398055 w 11799254"/>
              <a:gd name="connsiteY384" fmla="*/ 768267 h 6687061"/>
              <a:gd name="connsiteX385" fmla="*/ 644190 w 11799254"/>
              <a:gd name="connsiteY385" fmla="*/ 601431 h 6687061"/>
              <a:gd name="connsiteX386" fmla="*/ 644413 w 11799254"/>
              <a:gd name="connsiteY386" fmla="*/ 600852 h 6687061"/>
              <a:gd name="connsiteX387" fmla="*/ 644648 w 11799254"/>
              <a:gd name="connsiteY387" fmla="*/ 600279 h 6687061"/>
              <a:gd name="connsiteX388" fmla="*/ 684172 w 11799254"/>
              <a:gd name="connsiteY388" fmla="*/ 504551 h 6687061"/>
              <a:gd name="connsiteX389" fmla="*/ 681678 w 11799254"/>
              <a:gd name="connsiteY389" fmla="*/ 500826 h 6687061"/>
              <a:gd name="connsiteX390" fmla="*/ 1271109 w 11799254"/>
              <a:gd name="connsiteY390" fmla="*/ 4410616 h 6687061"/>
              <a:gd name="connsiteX391" fmla="*/ 1331630 w 11799254"/>
              <a:gd name="connsiteY391" fmla="*/ 4252054 h 6687061"/>
              <a:gd name="connsiteX392" fmla="*/ 1620008 w 11799254"/>
              <a:gd name="connsiteY392" fmla="*/ 4072643 h 6687061"/>
              <a:gd name="connsiteX393" fmla="*/ 1926364 w 11799254"/>
              <a:gd name="connsiteY393" fmla="*/ 4072643 h 6687061"/>
              <a:gd name="connsiteX394" fmla="*/ 1943936 w 11799254"/>
              <a:gd name="connsiteY394" fmla="*/ 4097459 h 6687061"/>
              <a:gd name="connsiteX395" fmla="*/ 1886848 w 11799254"/>
              <a:gd name="connsiteY395" fmla="*/ 4235743 h 6687061"/>
              <a:gd name="connsiteX396" fmla="*/ 1597698 w 11799254"/>
              <a:gd name="connsiteY396" fmla="*/ 4432212 h 6687061"/>
              <a:gd name="connsiteX397" fmla="*/ 1286401 w 11799254"/>
              <a:gd name="connsiteY397" fmla="*/ 4432212 h 6687061"/>
              <a:gd name="connsiteX398" fmla="*/ 1271109 w 11799254"/>
              <a:gd name="connsiteY398" fmla="*/ 4410616 h 6687061"/>
              <a:gd name="connsiteX399" fmla="*/ 1333644 w 11799254"/>
              <a:gd name="connsiteY399" fmla="*/ 4386143 h 6687061"/>
              <a:gd name="connsiteX400" fmla="*/ 1597698 w 11799254"/>
              <a:gd name="connsiteY400" fmla="*/ 4386143 h 6687061"/>
              <a:gd name="connsiteX401" fmla="*/ 1843836 w 11799254"/>
              <a:gd name="connsiteY401" fmla="*/ 4219318 h 6687061"/>
              <a:gd name="connsiteX402" fmla="*/ 1844052 w 11799254"/>
              <a:gd name="connsiteY402" fmla="*/ 4218735 h 6687061"/>
              <a:gd name="connsiteX403" fmla="*/ 1844292 w 11799254"/>
              <a:gd name="connsiteY403" fmla="*/ 4218165 h 6687061"/>
              <a:gd name="connsiteX404" fmla="*/ 1883808 w 11799254"/>
              <a:gd name="connsiteY404" fmla="*/ 4122439 h 6687061"/>
              <a:gd name="connsiteX405" fmla="*/ 1881325 w 11799254"/>
              <a:gd name="connsiteY405" fmla="*/ 4118713 h 6687061"/>
              <a:gd name="connsiteX406" fmla="*/ 1620008 w 11799254"/>
              <a:gd name="connsiteY406" fmla="*/ 4118713 h 6687061"/>
              <a:gd name="connsiteX407" fmla="*/ 1374642 w 11799254"/>
              <a:gd name="connsiteY407" fmla="*/ 4268492 h 6687061"/>
              <a:gd name="connsiteX408" fmla="*/ 1331123 w 11799254"/>
              <a:gd name="connsiteY408" fmla="*/ 4382493 h 6687061"/>
              <a:gd name="connsiteX409" fmla="*/ 1333644 w 11799254"/>
              <a:gd name="connsiteY409" fmla="*/ 4386156 h 6687061"/>
              <a:gd name="connsiteX410" fmla="*/ 7172206 w 11799254"/>
              <a:gd name="connsiteY410" fmla="*/ 3782236 h 6687061"/>
              <a:gd name="connsiteX411" fmla="*/ 7229294 w 11799254"/>
              <a:gd name="connsiteY411" fmla="*/ 3643952 h 6687061"/>
              <a:gd name="connsiteX412" fmla="*/ 7211721 w 11799254"/>
              <a:gd name="connsiteY412" fmla="*/ 3619136 h 6687061"/>
              <a:gd name="connsiteX413" fmla="*/ 7211721 w 11799254"/>
              <a:gd name="connsiteY413" fmla="*/ 3619136 h 6687061"/>
              <a:gd name="connsiteX414" fmla="*/ 6905365 w 11799254"/>
              <a:gd name="connsiteY414" fmla="*/ 3619136 h 6687061"/>
              <a:gd name="connsiteX415" fmla="*/ 6616988 w 11799254"/>
              <a:gd name="connsiteY415" fmla="*/ 3798547 h 6687061"/>
              <a:gd name="connsiteX416" fmla="*/ 6556466 w 11799254"/>
              <a:gd name="connsiteY416" fmla="*/ 3957109 h 6687061"/>
              <a:gd name="connsiteX417" fmla="*/ 6571758 w 11799254"/>
              <a:gd name="connsiteY417" fmla="*/ 3978705 h 6687061"/>
              <a:gd name="connsiteX418" fmla="*/ 6883055 w 11799254"/>
              <a:gd name="connsiteY418" fmla="*/ 3978705 h 6687061"/>
              <a:gd name="connsiteX419" fmla="*/ 7172206 w 11799254"/>
              <a:gd name="connsiteY419" fmla="*/ 3782236 h 6687061"/>
              <a:gd name="connsiteX420" fmla="*/ 86 w 11799254"/>
              <a:gd name="connsiteY420" fmla="*/ 2254863 h 6687061"/>
              <a:gd name="connsiteX421" fmla="*/ 86 w 11799254"/>
              <a:gd name="connsiteY421" fmla="*/ 2373402 h 6687061"/>
              <a:gd name="connsiteX422" fmla="*/ 38787 w 11799254"/>
              <a:gd name="connsiteY422" fmla="*/ 2279666 h 6687061"/>
              <a:gd name="connsiteX423" fmla="*/ 21206 w 11799254"/>
              <a:gd name="connsiteY423" fmla="*/ 2254863 h 6687061"/>
              <a:gd name="connsiteX424" fmla="*/ 86 w 11799254"/>
              <a:gd name="connsiteY424" fmla="*/ 2254863 h 6687061"/>
              <a:gd name="connsiteX425" fmla="*/ 1002914 w 11799254"/>
              <a:gd name="connsiteY425" fmla="*/ 3333798 h 6687061"/>
              <a:gd name="connsiteX426" fmla="*/ 1060006 w 11799254"/>
              <a:gd name="connsiteY426" fmla="*/ 3195514 h 6687061"/>
              <a:gd name="connsiteX427" fmla="*/ 1042425 w 11799254"/>
              <a:gd name="connsiteY427" fmla="*/ 3170699 h 6687061"/>
              <a:gd name="connsiteX428" fmla="*/ 1042431 w 11799254"/>
              <a:gd name="connsiteY428" fmla="*/ 3170699 h 6687061"/>
              <a:gd name="connsiteX429" fmla="*/ 736072 w 11799254"/>
              <a:gd name="connsiteY429" fmla="*/ 3170699 h 6687061"/>
              <a:gd name="connsiteX430" fmla="*/ 447692 w 11799254"/>
              <a:gd name="connsiteY430" fmla="*/ 3350109 h 6687061"/>
              <a:gd name="connsiteX431" fmla="*/ 387167 w 11799254"/>
              <a:gd name="connsiteY431" fmla="*/ 3508671 h 6687061"/>
              <a:gd name="connsiteX432" fmla="*/ 402465 w 11799254"/>
              <a:gd name="connsiteY432" fmla="*/ 3530255 h 6687061"/>
              <a:gd name="connsiteX433" fmla="*/ 713759 w 11799254"/>
              <a:gd name="connsiteY433" fmla="*/ 3530255 h 6687061"/>
              <a:gd name="connsiteX434" fmla="*/ 1002913 w 11799254"/>
              <a:gd name="connsiteY434" fmla="*/ 3333798 h 6687061"/>
              <a:gd name="connsiteX435" fmla="*/ 2402944 w 11799254"/>
              <a:gd name="connsiteY435" fmla="*/ 2254863 h 6687061"/>
              <a:gd name="connsiteX436" fmla="*/ 2709287 w 11799254"/>
              <a:gd name="connsiteY436" fmla="*/ 2254863 h 6687061"/>
              <a:gd name="connsiteX437" fmla="*/ 2726860 w 11799254"/>
              <a:gd name="connsiteY437" fmla="*/ 2279666 h 6687061"/>
              <a:gd name="connsiteX438" fmla="*/ 2669772 w 11799254"/>
              <a:gd name="connsiteY438" fmla="*/ 2417950 h 6687061"/>
              <a:gd name="connsiteX439" fmla="*/ 2380621 w 11799254"/>
              <a:gd name="connsiteY439" fmla="*/ 2614420 h 6687061"/>
              <a:gd name="connsiteX440" fmla="*/ 2069324 w 11799254"/>
              <a:gd name="connsiteY440" fmla="*/ 2614420 h 6687061"/>
              <a:gd name="connsiteX441" fmla="*/ 2054032 w 11799254"/>
              <a:gd name="connsiteY441" fmla="*/ 2592823 h 6687061"/>
              <a:gd name="connsiteX442" fmla="*/ 2114554 w 11799254"/>
              <a:gd name="connsiteY442" fmla="*/ 2434261 h 6687061"/>
              <a:gd name="connsiteX443" fmla="*/ 2402944 w 11799254"/>
              <a:gd name="connsiteY443" fmla="*/ 2254863 h 6687061"/>
              <a:gd name="connsiteX444" fmla="*/ 2664248 w 11799254"/>
              <a:gd name="connsiteY444" fmla="*/ 2300920 h 6687061"/>
              <a:gd name="connsiteX445" fmla="*/ 2402944 w 11799254"/>
              <a:gd name="connsiteY445" fmla="*/ 2300920 h 6687061"/>
              <a:gd name="connsiteX446" fmla="*/ 2157566 w 11799254"/>
              <a:gd name="connsiteY446" fmla="*/ 2450699 h 6687061"/>
              <a:gd name="connsiteX447" fmla="*/ 2114047 w 11799254"/>
              <a:gd name="connsiteY447" fmla="*/ 2564700 h 6687061"/>
              <a:gd name="connsiteX448" fmla="*/ 2116568 w 11799254"/>
              <a:gd name="connsiteY448" fmla="*/ 2568363 h 6687061"/>
              <a:gd name="connsiteX449" fmla="*/ 2380621 w 11799254"/>
              <a:gd name="connsiteY449" fmla="*/ 2568363 h 6687061"/>
              <a:gd name="connsiteX450" fmla="*/ 2626760 w 11799254"/>
              <a:gd name="connsiteY450" fmla="*/ 2401525 h 6687061"/>
              <a:gd name="connsiteX451" fmla="*/ 2626975 w 11799254"/>
              <a:gd name="connsiteY451" fmla="*/ 2400942 h 6687061"/>
              <a:gd name="connsiteX452" fmla="*/ 2627216 w 11799254"/>
              <a:gd name="connsiteY452" fmla="*/ 2400371 h 6687061"/>
              <a:gd name="connsiteX453" fmla="*/ 2666731 w 11799254"/>
              <a:gd name="connsiteY453" fmla="*/ 2304646 h 6687061"/>
              <a:gd name="connsiteX454" fmla="*/ 2664248 w 11799254"/>
              <a:gd name="connsiteY454" fmla="*/ 2300920 h 6687061"/>
              <a:gd name="connsiteX455" fmla="*/ 5439340 w 11799254"/>
              <a:gd name="connsiteY455" fmla="*/ 4886962 h 6687061"/>
              <a:gd name="connsiteX456" fmla="*/ 5750637 w 11799254"/>
              <a:gd name="connsiteY456" fmla="*/ 4886962 h 6687061"/>
              <a:gd name="connsiteX457" fmla="*/ 6039788 w 11799254"/>
              <a:gd name="connsiteY457" fmla="*/ 4690505 h 6687061"/>
              <a:gd name="connsiteX458" fmla="*/ 6096876 w 11799254"/>
              <a:gd name="connsiteY458" fmla="*/ 4552221 h 6687061"/>
              <a:gd name="connsiteX459" fmla="*/ 6079303 w 11799254"/>
              <a:gd name="connsiteY459" fmla="*/ 4527406 h 6687061"/>
              <a:gd name="connsiteX460" fmla="*/ 5772947 w 11799254"/>
              <a:gd name="connsiteY460" fmla="*/ 4527406 h 6687061"/>
              <a:gd name="connsiteX461" fmla="*/ 5484569 w 11799254"/>
              <a:gd name="connsiteY461" fmla="*/ 4706816 h 6687061"/>
              <a:gd name="connsiteX462" fmla="*/ 5424048 w 11799254"/>
              <a:gd name="connsiteY462" fmla="*/ 4865378 h 6687061"/>
              <a:gd name="connsiteX463" fmla="*/ 5439340 w 11799254"/>
              <a:gd name="connsiteY463" fmla="*/ 4886962 h 6687061"/>
              <a:gd name="connsiteX464" fmla="*/ 6570149 w 11799254"/>
              <a:gd name="connsiteY464" fmla="*/ 4235743 h 6687061"/>
              <a:gd name="connsiteX465" fmla="*/ 6627250 w 11799254"/>
              <a:gd name="connsiteY465" fmla="*/ 4097459 h 6687061"/>
              <a:gd name="connsiteX466" fmla="*/ 6609665 w 11799254"/>
              <a:gd name="connsiteY466" fmla="*/ 4072643 h 6687061"/>
              <a:gd name="connsiteX467" fmla="*/ 6609665 w 11799254"/>
              <a:gd name="connsiteY467" fmla="*/ 4072643 h 6687061"/>
              <a:gd name="connsiteX468" fmla="*/ 6303322 w 11799254"/>
              <a:gd name="connsiteY468" fmla="*/ 4072643 h 6687061"/>
              <a:gd name="connsiteX469" fmla="*/ 6014943 w 11799254"/>
              <a:gd name="connsiteY469" fmla="*/ 4252054 h 6687061"/>
              <a:gd name="connsiteX470" fmla="*/ 5954410 w 11799254"/>
              <a:gd name="connsiteY470" fmla="*/ 4410616 h 6687061"/>
              <a:gd name="connsiteX471" fmla="*/ 5969701 w 11799254"/>
              <a:gd name="connsiteY471" fmla="*/ 4432212 h 6687061"/>
              <a:gd name="connsiteX472" fmla="*/ 6280998 w 11799254"/>
              <a:gd name="connsiteY472" fmla="*/ 4432212 h 6687061"/>
              <a:gd name="connsiteX473" fmla="*/ 6570149 w 11799254"/>
              <a:gd name="connsiteY473" fmla="*/ 4235743 h 6687061"/>
              <a:gd name="connsiteX474" fmla="*/ 68 w 11799254"/>
              <a:gd name="connsiteY474" fmla="*/ 3176275 h 6687061"/>
              <a:gd name="connsiteX475" fmla="*/ 62 w 11799254"/>
              <a:gd name="connsiteY475" fmla="*/ 3530255 h 6687061"/>
              <a:gd name="connsiteX476" fmla="*/ 44491 w 11799254"/>
              <a:gd name="connsiteY476" fmla="*/ 3530255 h 6687061"/>
              <a:gd name="connsiteX477" fmla="*/ 333639 w 11799254"/>
              <a:gd name="connsiteY477" fmla="*/ 3333798 h 6687061"/>
              <a:gd name="connsiteX478" fmla="*/ 390731 w 11799254"/>
              <a:gd name="connsiteY478" fmla="*/ 3195514 h 6687061"/>
              <a:gd name="connsiteX479" fmla="*/ 373156 w 11799254"/>
              <a:gd name="connsiteY479" fmla="*/ 3170699 h 6687061"/>
              <a:gd name="connsiteX480" fmla="*/ 373156 w 11799254"/>
              <a:gd name="connsiteY480" fmla="*/ 3170699 h 6687061"/>
              <a:gd name="connsiteX481" fmla="*/ 66804 w 11799254"/>
              <a:gd name="connsiteY481" fmla="*/ 3170699 h 6687061"/>
              <a:gd name="connsiteX482" fmla="*/ 67 w 11799254"/>
              <a:gd name="connsiteY482" fmla="*/ 3176275 h 6687061"/>
              <a:gd name="connsiteX483" fmla="*/ 474171 w 11799254"/>
              <a:gd name="connsiteY483" fmla="*/ 3782236 h 6687061"/>
              <a:gd name="connsiteX484" fmla="*/ 531262 w 11799254"/>
              <a:gd name="connsiteY484" fmla="*/ 3643952 h 6687061"/>
              <a:gd name="connsiteX485" fmla="*/ 513687 w 11799254"/>
              <a:gd name="connsiteY485" fmla="*/ 3619149 h 6687061"/>
              <a:gd name="connsiteX486" fmla="*/ 513687 w 11799254"/>
              <a:gd name="connsiteY486" fmla="*/ 3619149 h 6687061"/>
              <a:gd name="connsiteX487" fmla="*/ 207335 w 11799254"/>
              <a:gd name="connsiteY487" fmla="*/ 3619149 h 6687061"/>
              <a:gd name="connsiteX488" fmla="*/ 56 w 11799254"/>
              <a:gd name="connsiteY488" fmla="*/ 3685712 h 6687061"/>
              <a:gd name="connsiteX489" fmla="*/ 56 w 11799254"/>
              <a:gd name="connsiteY489" fmla="*/ 3750044 h 6687061"/>
              <a:gd name="connsiteX490" fmla="*/ 207335 w 11799254"/>
              <a:gd name="connsiteY490" fmla="*/ 3665206 h 6687061"/>
              <a:gd name="connsiteX491" fmla="*/ 468646 w 11799254"/>
              <a:gd name="connsiteY491" fmla="*/ 3665206 h 6687061"/>
              <a:gd name="connsiteX492" fmla="*/ 471139 w 11799254"/>
              <a:gd name="connsiteY492" fmla="*/ 3668932 h 6687061"/>
              <a:gd name="connsiteX493" fmla="*/ 431609 w 11799254"/>
              <a:gd name="connsiteY493" fmla="*/ 3764657 h 6687061"/>
              <a:gd name="connsiteX494" fmla="*/ 431374 w 11799254"/>
              <a:gd name="connsiteY494" fmla="*/ 3765228 h 6687061"/>
              <a:gd name="connsiteX495" fmla="*/ 431157 w 11799254"/>
              <a:gd name="connsiteY495" fmla="*/ 3765810 h 6687061"/>
              <a:gd name="connsiteX496" fmla="*/ 185016 w 11799254"/>
              <a:gd name="connsiteY496" fmla="*/ 3932649 h 6687061"/>
              <a:gd name="connsiteX497" fmla="*/ 49 w 11799254"/>
              <a:gd name="connsiteY497" fmla="*/ 3932649 h 6687061"/>
              <a:gd name="connsiteX498" fmla="*/ 49 w 11799254"/>
              <a:gd name="connsiteY498" fmla="*/ 3978705 h 6687061"/>
              <a:gd name="connsiteX499" fmla="*/ 185016 w 11799254"/>
              <a:gd name="connsiteY499" fmla="*/ 3978705 h 6687061"/>
              <a:gd name="connsiteX500" fmla="*/ 474169 w 11799254"/>
              <a:gd name="connsiteY500" fmla="*/ 3782248 h 6687061"/>
              <a:gd name="connsiteX501" fmla="*/ 3581821 w 11799254"/>
              <a:gd name="connsiteY501" fmla="*/ 5335412 h 6687061"/>
              <a:gd name="connsiteX502" fmla="*/ 3893118 w 11799254"/>
              <a:gd name="connsiteY502" fmla="*/ 5335412 h 6687061"/>
              <a:gd name="connsiteX503" fmla="*/ 4182268 w 11799254"/>
              <a:gd name="connsiteY503" fmla="*/ 5138955 h 6687061"/>
              <a:gd name="connsiteX504" fmla="*/ 4239357 w 11799254"/>
              <a:gd name="connsiteY504" fmla="*/ 5000659 h 6687061"/>
              <a:gd name="connsiteX505" fmla="*/ 4221784 w 11799254"/>
              <a:gd name="connsiteY505" fmla="*/ 4975856 h 6687061"/>
              <a:gd name="connsiteX506" fmla="*/ 3915428 w 11799254"/>
              <a:gd name="connsiteY506" fmla="*/ 4975856 h 6687061"/>
              <a:gd name="connsiteX507" fmla="*/ 3627050 w 11799254"/>
              <a:gd name="connsiteY507" fmla="*/ 5155254 h 6687061"/>
              <a:gd name="connsiteX508" fmla="*/ 3566529 w 11799254"/>
              <a:gd name="connsiteY508" fmla="*/ 5313816 h 6687061"/>
              <a:gd name="connsiteX509" fmla="*/ 3581821 w 11799254"/>
              <a:gd name="connsiteY509" fmla="*/ 5335412 h 6687061"/>
              <a:gd name="connsiteX510" fmla="*/ 308788 w 11799254"/>
              <a:gd name="connsiteY510" fmla="*/ 2895347 h 6687061"/>
              <a:gd name="connsiteX511" fmla="*/ 248263 w 11799254"/>
              <a:gd name="connsiteY511" fmla="*/ 3053910 h 6687061"/>
              <a:gd name="connsiteX512" fmla="*/ 263555 w 11799254"/>
              <a:gd name="connsiteY512" fmla="*/ 3075506 h 6687061"/>
              <a:gd name="connsiteX513" fmla="*/ 574856 w 11799254"/>
              <a:gd name="connsiteY513" fmla="*/ 3075506 h 6687061"/>
              <a:gd name="connsiteX514" fmla="*/ 864009 w 11799254"/>
              <a:gd name="connsiteY514" fmla="*/ 2879036 h 6687061"/>
              <a:gd name="connsiteX515" fmla="*/ 921101 w 11799254"/>
              <a:gd name="connsiteY515" fmla="*/ 2740752 h 6687061"/>
              <a:gd name="connsiteX516" fmla="*/ 903520 w 11799254"/>
              <a:gd name="connsiteY516" fmla="*/ 2715937 h 6687061"/>
              <a:gd name="connsiteX517" fmla="*/ 903526 w 11799254"/>
              <a:gd name="connsiteY517" fmla="*/ 2715937 h 6687061"/>
              <a:gd name="connsiteX518" fmla="*/ 597168 w 11799254"/>
              <a:gd name="connsiteY518" fmla="*/ 2715937 h 6687061"/>
              <a:gd name="connsiteX519" fmla="*/ 308787 w 11799254"/>
              <a:gd name="connsiteY519" fmla="*/ 2895347 h 6687061"/>
              <a:gd name="connsiteX520" fmla="*/ 2040020 w 11799254"/>
              <a:gd name="connsiteY520" fmla="*/ 2254863 h 6687061"/>
              <a:gd name="connsiteX521" fmla="*/ 1733664 w 11799254"/>
              <a:gd name="connsiteY521" fmla="*/ 2254863 h 6687061"/>
              <a:gd name="connsiteX522" fmla="*/ 1445286 w 11799254"/>
              <a:gd name="connsiteY522" fmla="*/ 2434261 h 6687061"/>
              <a:gd name="connsiteX523" fmla="*/ 1384765 w 11799254"/>
              <a:gd name="connsiteY523" fmla="*/ 2592823 h 6687061"/>
              <a:gd name="connsiteX524" fmla="*/ 1400057 w 11799254"/>
              <a:gd name="connsiteY524" fmla="*/ 2614420 h 6687061"/>
              <a:gd name="connsiteX525" fmla="*/ 1711354 w 11799254"/>
              <a:gd name="connsiteY525" fmla="*/ 2614420 h 6687061"/>
              <a:gd name="connsiteX526" fmla="*/ 2000505 w 11799254"/>
              <a:gd name="connsiteY526" fmla="*/ 2417950 h 6687061"/>
              <a:gd name="connsiteX527" fmla="*/ 2057605 w 11799254"/>
              <a:gd name="connsiteY527" fmla="*/ 2279666 h 6687061"/>
              <a:gd name="connsiteX528" fmla="*/ 2040020 w 11799254"/>
              <a:gd name="connsiteY528" fmla="*/ 2254863 h 6687061"/>
              <a:gd name="connsiteX529" fmla="*/ 4740769 w 11799254"/>
              <a:gd name="connsiteY529" fmla="*/ 454764 h 6687061"/>
              <a:gd name="connsiteX530" fmla="*/ 4740769 w 11799254"/>
              <a:gd name="connsiteY530" fmla="*/ 454764 h 6687061"/>
              <a:gd name="connsiteX531" fmla="*/ 4758341 w 11799254"/>
              <a:gd name="connsiteY531" fmla="*/ 479577 h 6687061"/>
              <a:gd name="connsiteX532" fmla="*/ 4701253 w 11799254"/>
              <a:gd name="connsiteY532" fmla="*/ 617860 h 6687061"/>
              <a:gd name="connsiteX533" fmla="*/ 4412090 w 11799254"/>
              <a:gd name="connsiteY533" fmla="*/ 814326 h 6687061"/>
              <a:gd name="connsiteX534" fmla="*/ 4100805 w 11799254"/>
              <a:gd name="connsiteY534" fmla="*/ 814326 h 6687061"/>
              <a:gd name="connsiteX535" fmla="*/ 4085513 w 11799254"/>
              <a:gd name="connsiteY535" fmla="*/ 792731 h 6687061"/>
              <a:gd name="connsiteX536" fmla="*/ 4146035 w 11799254"/>
              <a:gd name="connsiteY536" fmla="*/ 634172 h 6687061"/>
              <a:gd name="connsiteX537" fmla="*/ 4434413 w 11799254"/>
              <a:gd name="connsiteY537" fmla="*/ 454764 h 6687061"/>
              <a:gd name="connsiteX538" fmla="*/ 4740769 w 11799254"/>
              <a:gd name="connsiteY538" fmla="*/ 454764 h 6687061"/>
              <a:gd name="connsiteX539" fmla="*/ 4695729 w 11799254"/>
              <a:gd name="connsiteY539" fmla="*/ 500825 h 6687061"/>
              <a:gd name="connsiteX540" fmla="*/ 4434413 w 11799254"/>
              <a:gd name="connsiteY540" fmla="*/ 500825 h 6687061"/>
              <a:gd name="connsiteX541" fmla="*/ 4189047 w 11799254"/>
              <a:gd name="connsiteY541" fmla="*/ 650603 h 6687061"/>
              <a:gd name="connsiteX542" fmla="*/ 4145528 w 11799254"/>
              <a:gd name="connsiteY542" fmla="*/ 764609 h 6687061"/>
              <a:gd name="connsiteX543" fmla="*/ 4148049 w 11799254"/>
              <a:gd name="connsiteY543" fmla="*/ 768267 h 6687061"/>
              <a:gd name="connsiteX544" fmla="*/ 4412090 w 11799254"/>
              <a:gd name="connsiteY544" fmla="*/ 768267 h 6687061"/>
              <a:gd name="connsiteX545" fmla="*/ 4658241 w 11799254"/>
              <a:gd name="connsiteY545" fmla="*/ 601431 h 6687061"/>
              <a:gd name="connsiteX546" fmla="*/ 4658456 w 11799254"/>
              <a:gd name="connsiteY546" fmla="*/ 600852 h 6687061"/>
              <a:gd name="connsiteX547" fmla="*/ 4658684 w 11799254"/>
              <a:gd name="connsiteY547" fmla="*/ 600279 h 6687061"/>
              <a:gd name="connsiteX548" fmla="*/ 4698212 w 11799254"/>
              <a:gd name="connsiteY548" fmla="*/ 504551 h 6687061"/>
              <a:gd name="connsiteX549" fmla="*/ 4695729 w 11799254"/>
              <a:gd name="connsiteY549" fmla="*/ 500826 h 6687061"/>
              <a:gd name="connsiteX550" fmla="*/ 2917849 w 11799254"/>
              <a:gd name="connsiteY550" fmla="*/ 1806413 h 6687061"/>
              <a:gd name="connsiteX551" fmla="*/ 2629458 w 11799254"/>
              <a:gd name="connsiteY551" fmla="*/ 1985824 h 6687061"/>
              <a:gd name="connsiteX552" fmla="*/ 2568937 w 11799254"/>
              <a:gd name="connsiteY552" fmla="*/ 2144386 h 6687061"/>
              <a:gd name="connsiteX553" fmla="*/ 2584229 w 11799254"/>
              <a:gd name="connsiteY553" fmla="*/ 2165982 h 6687061"/>
              <a:gd name="connsiteX554" fmla="*/ 2895526 w 11799254"/>
              <a:gd name="connsiteY554" fmla="*/ 2165982 h 6687061"/>
              <a:gd name="connsiteX555" fmla="*/ 3184677 w 11799254"/>
              <a:gd name="connsiteY555" fmla="*/ 1969512 h 6687061"/>
              <a:gd name="connsiteX556" fmla="*/ 3241765 w 11799254"/>
              <a:gd name="connsiteY556" fmla="*/ 1831228 h 6687061"/>
              <a:gd name="connsiteX557" fmla="*/ 3224192 w 11799254"/>
              <a:gd name="connsiteY557" fmla="*/ 1806413 h 6687061"/>
              <a:gd name="connsiteX558" fmla="*/ 2917849 w 11799254"/>
              <a:gd name="connsiteY558" fmla="*/ 1806413 h 6687061"/>
              <a:gd name="connsiteX559" fmla="*/ 10580900 w 11799254"/>
              <a:gd name="connsiteY559" fmla="*/ 1806413 h 6687061"/>
              <a:gd name="connsiteX560" fmla="*/ 10580900 w 11799254"/>
              <a:gd name="connsiteY560" fmla="*/ 1806413 h 6687061"/>
              <a:gd name="connsiteX561" fmla="*/ 10598473 w 11799254"/>
              <a:gd name="connsiteY561" fmla="*/ 1831228 h 6687061"/>
              <a:gd name="connsiteX562" fmla="*/ 10541386 w 11799254"/>
              <a:gd name="connsiteY562" fmla="*/ 1969512 h 6687061"/>
              <a:gd name="connsiteX563" fmla="*/ 10252234 w 11799254"/>
              <a:gd name="connsiteY563" fmla="*/ 2165982 h 6687061"/>
              <a:gd name="connsiteX564" fmla="*/ 9940937 w 11799254"/>
              <a:gd name="connsiteY564" fmla="*/ 2165982 h 6687061"/>
              <a:gd name="connsiteX565" fmla="*/ 9925646 w 11799254"/>
              <a:gd name="connsiteY565" fmla="*/ 2144386 h 6687061"/>
              <a:gd name="connsiteX566" fmla="*/ 9986167 w 11799254"/>
              <a:gd name="connsiteY566" fmla="*/ 1985824 h 6687061"/>
              <a:gd name="connsiteX567" fmla="*/ 10274557 w 11799254"/>
              <a:gd name="connsiteY567" fmla="*/ 1806413 h 6687061"/>
              <a:gd name="connsiteX568" fmla="*/ 10580900 w 11799254"/>
              <a:gd name="connsiteY568" fmla="*/ 1806413 h 6687061"/>
              <a:gd name="connsiteX569" fmla="*/ 10535861 w 11799254"/>
              <a:gd name="connsiteY569" fmla="*/ 1852470 h 6687061"/>
              <a:gd name="connsiteX570" fmla="*/ 10274545 w 11799254"/>
              <a:gd name="connsiteY570" fmla="*/ 1852470 h 6687061"/>
              <a:gd name="connsiteX571" fmla="*/ 10029179 w 11799254"/>
              <a:gd name="connsiteY571" fmla="*/ 2002249 h 6687061"/>
              <a:gd name="connsiteX572" fmla="*/ 9985672 w 11799254"/>
              <a:gd name="connsiteY572" fmla="*/ 2116263 h 6687061"/>
              <a:gd name="connsiteX573" fmla="*/ 9988181 w 11799254"/>
              <a:gd name="connsiteY573" fmla="*/ 2119925 h 6687061"/>
              <a:gd name="connsiteX574" fmla="*/ 10252234 w 11799254"/>
              <a:gd name="connsiteY574" fmla="*/ 2119925 h 6687061"/>
              <a:gd name="connsiteX575" fmla="*/ 10498373 w 11799254"/>
              <a:gd name="connsiteY575" fmla="*/ 1953087 h 6687061"/>
              <a:gd name="connsiteX576" fmla="*/ 10498588 w 11799254"/>
              <a:gd name="connsiteY576" fmla="*/ 1952504 h 6687061"/>
              <a:gd name="connsiteX577" fmla="*/ 10498816 w 11799254"/>
              <a:gd name="connsiteY577" fmla="*/ 1951934 h 6687061"/>
              <a:gd name="connsiteX578" fmla="*/ 10538357 w 11799254"/>
              <a:gd name="connsiteY578" fmla="*/ 1856209 h 6687061"/>
              <a:gd name="connsiteX579" fmla="*/ 10535861 w 11799254"/>
              <a:gd name="connsiteY579" fmla="*/ 1852482 h 6687061"/>
              <a:gd name="connsiteX580" fmla="*/ 3069374 w 11799254"/>
              <a:gd name="connsiteY580" fmla="*/ 2254863 h 6687061"/>
              <a:gd name="connsiteX581" fmla="*/ 2780996 w 11799254"/>
              <a:gd name="connsiteY581" fmla="*/ 2434261 h 6687061"/>
              <a:gd name="connsiteX582" fmla="*/ 2720474 w 11799254"/>
              <a:gd name="connsiteY582" fmla="*/ 2592823 h 6687061"/>
              <a:gd name="connsiteX583" fmla="*/ 2735754 w 11799254"/>
              <a:gd name="connsiteY583" fmla="*/ 2614420 h 6687061"/>
              <a:gd name="connsiteX584" fmla="*/ 3047063 w 11799254"/>
              <a:gd name="connsiteY584" fmla="*/ 2614420 h 6687061"/>
              <a:gd name="connsiteX585" fmla="*/ 3336214 w 11799254"/>
              <a:gd name="connsiteY585" fmla="*/ 2417950 h 6687061"/>
              <a:gd name="connsiteX586" fmla="*/ 3393302 w 11799254"/>
              <a:gd name="connsiteY586" fmla="*/ 2279666 h 6687061"/>
              <a:gd name="connsiteX587" fmla="*/ 3375730 w 11799254"/>
              <a:gd name="connsiteY587" fmla="*/ 2254863 h 6687061"/>
              <a:gd name="connsiteX588" fmla="*/ 3069374 w 11799254"/>
              <a:gd name="connsiteY588" fmla="*/ 2254863 h 6687061"/>
              <a:gd name="connsiteX589" fmla="*/ 1064393 w 11799254"/>
              <a:gd name="connsiteY589" fmla="*/ 2254863 h 6687061"/>
              <a:gd name="connsiteX590" fmla="*/ 776012 w 11799254"/>
              <a:gd name="connsiteY590" fmla="*/ 2434261 h 6687061"/>
              <a:gd name="connsiteX591" fmla="*/ 715487 w 11799254"/>
              <a:gd name="connsiteY591" fmla="*/ 2592823 h 6687061"/>
              <a:gd name="connsiteX592" fmla="*/ 730786 w 11799254"/>
              <a:gd name="connsiteY592" fmla="*/ 2614420 h 6687061"/>
              <a:gd name="connsiteX593" fmla="*/ 1042080 w 11799254"/>
              <a:gd name="connsiteY593" fmla="*/ 2614420 h 6687061"/>
              <a:gd name="connsiteX594" fmla="*/ 1331225 w 11799254"/>
              <a:gd name="connsiteY594" fmla="*/ 2417950 h 6687061"/>
              <a:gd name="connsiteX595" fmla="*/ 1388325 w 11799254"/>
              <a:gd name="connsiteY595" fmla="*/ 2279666 h 6687061"/>
              <a:gd name="connsiteX596" fmla="*/ 1370740 w 11799254"/>
              <a:gd name="connsiteY596" fmla="*/ 2254863 h 6687061"/>
              <a:gd name="connsiteX597" fmla="*/ 1064393 w 11799254"/>
              <a:gd name="connsiteY597" fmla="*/ 2254863 h 6687061"/>
              <a:gd name="connsiteX598" fmla="*/ 9472516 w 11799254"/>
              <a:gd name="connsiteY598" fmla="*/ 2434261 h 6687061"/>
              <a:gd name="connsiteX599" fmla="*/ 9411982 w 11799254"/>
              <a:gd name="connsiteY599" fmla="*/ 2592823 h 6687061"/>
              <a:gd name="connsiteX600" fmla="*/ 9427287 w 11799254"/>
              <a:gd name="connsiteY600" fmla="*/ 2614420 h 6687061"/>
              <a:gd name="connsiteX601" fmla="*/ 9738571 w 11799254"/>
              <a:gd name="connsiteY601" fmla="*/ 2614420 h 6687061"/>
              <a:gd name="connsiteX602" fmla="*/ 10027735 w 11799254"/>
              <a:gd name="connsiteY602" fmla="*/ 2417950 h 6687061"/>
              <a:gd name="connsiteX603" fmla="*/ 10084822 w 11799254"/>
              <a:gd name="connsiteY603" fmla="*/ 2279666 h 6687061"/>
              <a:gd name="connsiteX604" fmla="*/ 10067250 w 11799254"/>
              <a:gd name="connsiteY604" fmla="*/ 2254863 h 6687061"/>
              <a:gd name="connsiteX605" fmla="*/ 9760894 w 11799254"/>
              <a:gd name="connsiteY605" fmla="*/ 2254863 h 6687061"/>
              <a:gd name="connsiteX606" fmla="*/ 9472516 w 11799254"/>
              <a:gd name="connsiteY606" fmla="*/ 2434261 h 6687061"/>
              <a:gd name="connsiteX607" fmla="*/ 80 w 11799254"/>
              <a:gd name="connsiteY607" fmla="*/ 2715937 h 6687061"/>
              <a:gd name="connsiteX608" fmla="*/ 67 w 11799254"/>
              <a:gd name="connsiteY608" fmla="*/ 3057458 h 6687061"/>
              <a:gd name="connsiteX609" fmla="*/ 183735 w 11799254"/>
              <a:gd name="connsiteY609" fmla="*/ 2879036 h 6687061"/>
              <a:gd name="connsiteX610" fmla="*/ 240827 w 11799254"/>
              <a:gd name="connsiteY610" fmla="*/ 2740752 h 6687061"/>
              <a:gd name="connsiteX611" fmla="*/ 223252 w 11799254"/>
              <a:gd name="connsiteY611" fmla="*/ 2715937 h 6687061"/>
              <a:gd name="connsiteX612" fmla="*/ 223252 w 11799254"/>
              <a:gd name="connsiteY612" fmla="*/ 2715937 h 6687061"/>
              <a:gd name="connsiteX613" fmla="*/ 80 w 11799254"/>
              <a:gd name="connsiteY613" fmla="*/ 2715937 h 6687061"/>
              <a:gd name="connsiteX614" fmla="*/ 4611200 w 11799254"/>
              <a:gd name="connsiteY614" fmla="*/ 2715937 h 6687061"/>
              <a:gd name="connsiteX615" fmla="*/ 4322822 w 11799254"/>
              <a:gd name="connsiteY615" fmla="*/ 2895347 h 6687061"/>
              <a:gd name="connsiteX616" fmla="*/ 4262301 w 11799254"/>
              <a:gd name="connsiteY616" fmla="*/ 3053910 h 6687061"/>
              <a:gd name="connsiteX617" fmla="*/ 4277592 w 11799254"/>
              <a:gd name="connsiteY617" fmla="*/ 3075493 h 6687061"/>
              <a:gd name="connsiteX618" fmla="*/ 4588889 w 11799254"/>
              <a:gd name="connsiteY618" fmla="*/ 3075493 h 6687061"/>
              <a:gd name="connsiteX619" fmla="*/ 4878040 w 11799254"/>
              <a:gd name="connsiteY619" fmla="*/ 2879036 h 6687061"/>
              <a:gd name="connsiteX620" fmla="*/ 4935128 w 11799254"/>
              <a:gd name="connsiteY620" fmla="*/ 2740752 h 6687061"/>
              <a:gd name="connsiteX621" fmla="*/ 4917556 w 11799254"/>
              <a:gd name="connsiteY621" fmla="*/ 2715937 h 6687061"/>
              <a:gd name="connsiteX622" fmla="*/ 4917556 w 11799254"/>
              <a:gd name="connsiteY622" fmla="*/ 2715937 h 6687061"/>
              <a:gd name="connsiteX623" fmla="*/ 4611200 w 11799254"/>
              <a:gd name="connsiteY623" fmla="*/ 2715937 h 6687061"/>
              <a:gd name="connsiteX624" fmla="*/ 3577767 w 11799254"/>
              <a:gd name="connsiteY624" fmla="*/ 2715937 h 6687061"/>
              <a:gd name="connsiteX625" fmla="*/ 3577767 w 11799254"/>
              <a:gd name="connsiteY625" fmla="*/ 2715937 h 6687061"/>
              <a:gd name="connsiteX626" fmla="*/ 3595352 w 11799254"/>
              <a:gd name="connsiteY626" fmla="*/ 2740752 h 6687061"/>
              <a:gd name="connsiteX627" fmla="*/ 3538251 w 11799254"/>
              <a:gd name="connsiteY627" fmla="*/ 2879036 h 6687061"/>
              <a:gd name="connsiteX628" fmla="*/ 3249113 w 11799254"/>
              <a:gd name="connsiteY628" fmla="*/ 3075493 h 6687061"/>
              <a:gd name="connsiteX629" fmla="*/ 2937816 w 11799254"/>
              <a:gd name="connsiteY629" fmla="*/ 3075493 h 6687061"/>
              <a:gd name="connsiteX630" fmla="*/ 2922511 w 11799254"/>
              <a:gd name="connsiteY630" fmla="*/ 3053910 h 6687061"/>
              <a:gd name="connsiteX631" fmla="*/ 2983045 w 11799254"/>
              <a:gd name="connsiteY631" fmla="*/ 2895347 h 6687061"/>
              <a:gd name="connsiteX632" fmla="*/ 3271424 w 11799254"/>
              <a:gd name="connsiteY632" fmla="*/ 2715937 h 6687061"/>
              <a:gd name="connsiteX633" fmla="*/ 3577767 w 11799254"/>
              <a:gd name="connsiteY633" fmla="*/ 2715937 h 6687061"/>
              <a:gd name="connsiteX634" fmla="*/ 3532727 w 11799254"/>
              <a:gd name="connsiteY634" fmla="*/ 2761994 h 6687061"/>
              <a:gd name="connsiteX635" fmla="*/ 3271424 w 11799254"/>
              <a:gd name="connsiteY635" fmla="*/ 2761994 h 6687061"/>
              <a:gd name="connsiteX636" fmla="*/ 3026058 w 11799254"/>
              <a:gd name="connsiteY636" fmla="*/ 2911773 h 6687061"/>
              <a:gd name="connsiteX637" fmla="*/ 2982538 w 11799254"/>
              <a:gd name="connsiteY637" fmla="*/ 3025786 h 6687061"/>
              <a:gd name="connsiteX638" fmla="*/ 2985060 w 11799254"/>
              <a:gd name="connsiteY638" fmla="*/ 3029436 h 6687061"/>
              <a:gd name="connsiteX639" fmla="*/ 3249113 w 11799254"/>
              <a:gd name="connsiteY639" fmla="*/ 3029436 h 6687061"/>
              <a:gd name="connsiteX640" fmla="*/ 3495239 w 11799254"/>
              <a:gd name="connsiteY640" fmla="*/ 2862598 h 6687061"/>
              <a:gd name="connsiteX641" fmla="*/ 3495467 w 11799254"/>
              <a:gd name="connsiteY641" fmla="*/ 2862028 h 6687061"/>
              <a:gd name="connsiteX642" fmla="*/ 3495695 w 11799254"/>
              <a:gd name="connsiteY642" fmla="*/ 2861458 h 6687061"/>
              <a:gd name="connsiteX643" fmla="*/ 3535223 w 11799254"/>
              <a:gd name="connsiteY643" fmla="*/ 2765720 h 6687061"/>
              <a:gd name="connsiteX644" fmla="*/ 3532727 w 11799254"/>
              <a:gd name="connsiteY644" fmla="*/ 2761994 h 6687061"/>
              <a:gd name="connsiteX645" fmla="*/ 5586836 w 11799254"/>
              <a:gd name="connsiteY645" fmla="*/ 2715937 h 6687061"/>
              <a:gd name="connsiteX646" fmla="*/ 5586836 w 11799254"/>
              <a:gd name="connsiteY646" fmla="*/ 2715937 h 6687061"/>
              <a:gd name="connsiteX647" fmla="*/ 5604408 w 11799254"/>
              <a:gd name="connsiteY647" fmla="*/ 2740752 h 6687061"/>
              <a:gd name="connsiteX648" fmla="*/ 5547308 w 11799254"/>
              <a:gd name="connsiteY648" fmla="*/ 2879036 h 6687061"/>
              <a:gd name="connsiteX649" fmla="*/ 5258157 w 11799254"/>
              <a:gd name="connsiteY649" fmla="*/ 3075493 h 6687061"/>
              <a:gd name="connsiteX650" fmla="*/ 4946860 w 11799254"/>
              <a:gd name="connsiteY650" fmla="*/ 3075493 h 6687061"/>
              <a:gd name="connsiteX651" fmla="*/ 4931568 w 11799254"/>
              <a:gd name="connsiteY651" fmla="*/ 3053910 h 6687061"/>
              <a:gd name="connsiteX652" fmla="*/ 4992102 w 11799254"/>
              <a:gd name="connsiteY652" fmla="*/ 2895347 h 6687061"/>
              <a:gd name="connsiteX653" fmla="*/ 5280480 w 11799254"/>
              <a:gd name="connsiteY653" fmla="*/ 2715937 h 6687061"/>
              <a:gd name="connsiteX654" fmla="*/ 5586836 w 11799254"/>
              <a:gd name="connsiteY654" fmla="*/ 2715937 h 6687061"/>
              <a:gd name="connsiteX655" fmla="*/ 5541784 w 11799254"/>
              <a:gd name="connsiteY655" fmla="*/ 2761994 h 6687061"/>
              <a:gd name="connsiteX656" fmla="*/ 5280480 w 11799254"/>
              <a:gd name="connsiteY656" fmla="*/ 2761994 h 6687061"/>
              <a:gd name="connsiteX657" fmla="*/ 5035114 w 11799254"/>
              <a:gd name="connsiteY657" fmla="*/ 2911773 h 6687061"/>
              <a:gd name="connsiteX658" fmla="*/ 4991595 w 11799254"/>
              <a:gd name="connsiteY658" fmla="*/ 3025786 h 6687061"/>
              <a:gd name="connsiteX659" fmla="*/ 4994116 w 11799254"/>
              <a:gd name="connsiteY659" fmla="*/ 3029436 h 6687061"/>
              <a:gd name="connsiteX660" fmla="*/ 5258157 w 11799254"/>
              <a:gd name="connsiteY660" fmla="*/ 3029436 h 6687061"/>
              <a:gd name="connsiteX661" fmla="*/ 5504295 w 11799254"/>
              <a:gd name="connsiteY661" fmla="*/ 2862598 h 6687061"/>
              <a:gd name="connsiteX662" fmla="*/ 5504511 w 11799254"/>
              <a:gd name="connsiteY662" fmla="*/ 2862028 h 6687061"/>
              <a:gd name="connsiteX663" fmla="*/ 5504751 w 11799254"/>
              <a:gd name="connsiteY663" fmla="*/ 2861458 h 6687061"/>
              <a:gd name="connsiteX664" fmla="*/ 5544280 w 11799254"/>
              <a:gd name="connsiteY664" fmla="*/ 2765720 h 6687061"/>
              <a:gd name="connsiteX665" fmla="*/ 5541784 w 11799254"/>
              <a:gd name="connsiteY665" fmla="*/ 2761994 h 6687061"/>
              <a:gd name="connsiteX666" fmla="*/ 9535242 w 11799254"/>
              <a:gd name="connsiteY666" fmla="*/ 1066307 h 6687061"/>
              <a:gd name="connsiteX667" fmla="*/ 9592329 w 11799254"/>
              <a:gd name="connsiteY667" fmla="*/ 928021 h 6687061"/>
              <a:gd name="connsiteX668" fmla="*/ 9574757 w 11799254"/>
              <a:gd name="connsiteY668" fmla="*/ 903208 h 6687061"/>
              <a:gd name="connsiteX669" fmla="*/ 9268401 w 11799254"/>
              <a:gd name="connsiteY669" fmla="*/ 903208 h 6687061"/>
              <a:gd name="connsiteX670" fmla="*/ 8980023 w 11799254"/>
              <a:gd name="connsiteY670" fmla="*/ 1082616 h 6687061"/>
              <a:gd name="connsiteX671" fmla="*/ 8919502 w 11799254"/>
              <a:gd name="connsiteY671" fmla="*/ 1241179 h 6687061"/>
              <a:gd name="connsiteX672" fmla="*/ 8934793 w 11799254"/>
              <a:gd name="connsiteY672" fmla="*/ 1262770 h 6687061"/>
              <a:gd name="connsiteX673" fmla="*/ 9246091 w 11799254"/>
              <a:gd name="connsiteY673" fmla="*/ 1262770 h 6687061"/>
              <a:gd name="connsiteX674" fmla="*/ 9535242 w 11799254"/>
              <a:gd name="connsiteY674" fmla="*/ 1066307 h 6687061"/>
              <a:gd name="connsiteX675" fmla="*/ 8763303 w 11799254"/>
              <a:gd name="connsiteY675" fmla="*/ 3170699 h 6687061"/>
              <a:gd name="connsiteX676" fmla="*/ 8474924 w 11799254"/>
              <a:gd name="connsiteY676" fmla="*/ 3350109 h 6687061"/>
              <a:gd name="connsiteX677" fmla="*/ 8414390 w 11799254"/>
              <a:gd name="connsiteY677" fmla="*/ 3508671 h 6687061"/>
              <a:gd name="connsiteX678" fmla="*/ 8429683 w 11799254"/>
              <a:gd name="connsiteY678" fmla="*/ 3530255 h 6687061"/>
              <a:gd name="connsiteX679" fmla="*/ 8740979 w 11799254"/>
              <a:gd name="connsiteY679" fmla="*/ 3530255 h 6687061"/>
              <a:gd name="connsiteX680" fmla="*/ 9030130 w 11799254"/>
              <a:gd name="connsiteY680" fmla="*/ 3333798 h 6687061"/>
              <a:gd name="connsiteX681" fmla="*/ 9087231 w 11799254"/>
              <a:gd name="connsiteY681" fmla="*/ 3195514 h 6687061"/>
              <a:gd name="connsiteX682" fmla="*/ 9069646 w 11799254"/>
              <a:gd name="connsiteY682" fmla="*/ 3170699 h 6687061"/>
              <a:gd name="connsiteX683" fmla="*/ 9069646 w 11799254"/>
              <a:gd name="connsiteY683" fmla="*/ 3170699 h 6687061"/>
              <a:gd name="connsiteX684" fmla="*/ 8763303 w 11799254"/>
              <a:gd name="connsiteY684" fmla="*/ 3170699 h 6687061"/>
              <a:gd name="connsiteX685" fmla="*/ 3940691 w 11799254"/>
              <a:gd name="connsiteY685" fmla="*/ 2715937 h 6687061"/>
              <a:gd name="connsiteX686" fmla="*/ 3652300 w 11799254"/>
              <a:gd name="connsiteY686" fmla="*/ 2895347 h 6687061"/>
              <a:gd name="connsiteX687" fmla="*/ 3591779 w 11799254"/>
              <a:gd name="connsiteY687" fmla="*/ 3053910 h 6687061"/>
              <a:gd name="connsiteX688" fmla="*/ 3607071 w 11799254"/>
              <a:gd name="connsiteY688" fmla="*/ 3075493 h 6687061"/>
              <a:gd name="connsiteX689" fmla="*/ 3918368 w 11799254"/>
              <a:gd name="connsiteY689" fmla="*/ 3075493 h 6687061"/>
              <a:gd name="connsiteX690" fmla="*/ 4207519 w 11799254"/>
              <a:gd name="connsiteY690" fmla="*/ 2879036 h 6687061"/>
              <a:gd name="connsiteX691" fmla="*/ 4264606 w 11799254"/>
              <a:gd name="connsiteY691" fmla="*/ 2740752 h 6687061"/>
              <a:gd name="connsiteX692" fmla="*/ 4247034 w 11799254"/>
              <a:gd name="connsiteY692" fmla="*/ 2715937 h 6687061"/>
              <a:gd name="connsiteX693" fmla="*/ 4247034 w 11799254"/>
              <a:gd name="connsiteY693" fmla="*/ 2715937 h 6687061"/>
              <a:gd name="connsiteX694" fmla="*/ 3940691 w 11799254"/>
              <a:gd name="connsiteY694" fmla="*/ 2715937 h 6687061"/>
              <a:gd name="connsiteX695" fmla="*/ 8753952 w 11799254"/>
              <a:gd name="connsiteY695" fmla="*/ 4527406 h 6687061"/>
              <a:gd name="connsiteX696" fmla="*/ 8753952 w 11799254"/>
              <a:gd name="connsiteY696" fmla="*/ 4527406 h 6687061"/>
              <a:gd name="connsiteX697" fmla="*/ 8771525 w 11799254"/>
              <a:gd name="connsiteY697" fmla="*/ 4552221 h 6687061"/>
              <a:gd name="connsiteX698" fmla="*/ 8714437 w 11799254"/>
              <a:gd name="connsiteY698" fmla="*/ 4690505 h 6687061"/>
              <a:gd name="connsiteX699" fmla="*/ 8425286 w 11799254"/>
              <a:gd name="connsiteY699" fmla="*/ 4886974 h 6687061"/>
              <a:gd name="connsiteX700" fmla="*/ 8113989 w 11799254"/>
              <a:gd name="connsiteY700" fmla="*/ 4886974 h 6687061"/>
              <a:gd name="connsiteX701" fmla="*/ 8098698 w 11799254"/>
              <a:gd name="connsiteY701" fmla="*/ 4865378 h 6687061"/>
              <a:gd name="connsiteX702" fmla="*/ 8159219 w 11799254"/>
              <a:gd name="connsiteY702" fmla="*/ 4706816 h 6687061"/>
              <a:gd name="connsiteX703" fmla="*/ 8447597 w 11799254"/>
              <a:gd name="connsiteY703" fmla="*/ 4527406 h 6687061"/>
              <a:gd name="connsiteX704" fmla="*/ 8753952 w 11799254"/>
              <a:gd name="connsiteY704" fmla="*/ 4527406 h 6687061"/>
              <a:gd name="connsiteX705" fmla="*/ 8708913 w 11799254"/>
              <a:gd name="connsiteY705" fmla="*/ 4573462 h 6687061"/>
              <a:gd name="connsiteX706" fmla="*/ 8447597 w 11799254"/>
              <a:gd name="connsiteY706" fmla="*/ 4573462 h 6687061"/>
              <a:gd name="connsiteX707" fmla="*/ 8202231 w 11799254"/>
              <a:gd name="connsiteY707" fmla="*/ 4723241 h 6687061"/>
              <a:gd name="connsiteX708" fmla="*/ 8158725 w 11799254"/>
              <a:gd name="connsiteY708" fmla="*/ 4837255 h 6687061"/>
              <a:gd name="connsiteX709" fmla="*/ 8161233 w 11799254"/>
              <a:gd name="connsiteY709" fmla="*/ 4840905 h 6687061"/>
              <a:gd name="connsiteX710" fmla="*/ 8425273 w 11799254"/>
              <a:gd name="connsiteY710" fmla="*/ 4840905 h 6687061"/>
              <a:gd name="connsiteX711" fmla="*/ 8671425 w 11799254"/>
              <a:gd name="connsiteY711" fmla="*/ 4674080 h 6687061"/>
              <a:gd name="connsiteX712" fmla="*/ 8671640 w 11799254"/>
              <a:gd name="connsiteY712" fmla="*/ 4673497 h 6687061"/>
              <a:gd name="connsiteX713" fmla="*/ 8671868 w 11799254"/>
              <a:gd name="connsiteY713" fmla="*/ 4672926 h 6687061"/>
              <a:gd name="connsiteX714" fmla="*/ 8711409 w 11799254"/>
              <a:gd name="connsiteY714" fmla="*/ 4577188 h 6687061"/>
              <a:gd name="connsiteX715" fmla="*/ 8708913 w 11799254"/>
              <a:gd name="connsiteY715" fmla="*/ 4573462 h 6687061"/>
              <a:gd name="connsiteX716" fmla="*/ 3754554 w 11799254"/>
              <a:gd name="connsiteY716" fmla="*/ 1351651 h 6687061"/>
              <a:gd name="connsiteX717" fmla="*/ 3754554 w 11799254"/>
              <a:gd name="connsiteY717" fmla="*/ 1351651 h 6687061"/>
              <a:gd name="connsiteX718" fmla="*/ 3772126 w 11799254"/>
              <a:gd name="connsiteY718" fmla="*/ 1376467 h 6687061"/>
              <a:gd name="connsiteX719" fmla="*/ 3715038 w 11799254"/>
              <a:gd name="connsiteY719" fmla="*/ 1514750 h 6687061"/>
              <a:gd name="connsiteX720" fmla="*/ 3425887 w 11799254"/>
              <a:gd name="connsiteY720" fmla="*/ 1711220 h 6687061"/>
              <a:gd name="connsiteX721" fmla="*/ 3114578 w 11799254"/>
              <a:gd name="connsiteY721" fmla="*/ 1711220 h 6687061"/>
              <a:gd name="connsiteX722" fmla="*/ 3099286 w 11799254"/>
              <a:gd name="connsiteY722" fmla="*/ 1689624 h 6687061"/>
              <a:gd name="connsiteX723" fmla="*/ 3159820 w 11799254"/>
              <a:gd name="connsiteY723" fmla="*/ 1531062 h 6687061"/>
              <a:gd name="connsiteX724" fmla="*/ 3448198 w 11799254"/>
              <a:gd name="connsiteY724" fmla="*/ 1351651 h 6687061"/>
              <a:gd name="connsiteX725" fmla="*/ 3754554 w 11799254"/>
              <a:gd name="connsiteY725" fmla="*/ 1351651 h 6687061"/>
              <a:gd name="connsiteX726" fmla="*/ 3709502 w 11799254"/>
              <a:gd name="connsiteY726" fmla="*/ 1397708 h 6687061"/>
              <a:gd name="connsiteX727" fmla="*/ 3448198 w 11799254"/>
              <a:gd name="connsiteY727" fmla="*/ 1397708 h 6687061"/>
              <a:gd name="connsiteX728" fmla="*/ 3202832 w 11799254"/>
              <a:gd name="connsiteY728" fmla="*/ 1547487 h 6687061"/>
              <a:gd name="connsiteX729" fmla="*/ 3159313 w 11799254"/>
              <a:gd name="connsiteY729" fmla="*/ 1661501 h 6687061"/>
              <a:gd name="connsiteX730" fmla="*/ 3161834 w 11799254"/>
              <a:gd name="connsiteY730" fmla="*/ 1665151 h 6687061"/>
              <a:gd name="connsiteX731" fmla="*/ 3425887 w 11799254"/>
              <a:gd name="connsiteY731" fmla="*/ 1665151 h 6687061"/>
              <a:gd name="connsiteX732" fmla="*/ 3672013 w 11799254"/>
              <a:gd name="connsiteY732" fmla="*/ 1498325 h 6687061"/>
              <a:gd name="connsiteX733" fmla="*/ 3672241 w 11799254"/>
              <a:gd name="connsiteY733" fmla="*/ 1497742 h 6687061"/>
              <a:gd name="connsiteX734" fmla="*/ 3672470 w 11799254"/>
              <a:gd name="connsiteY734" fmla="*/ 1497172 h 6687061"/>
              <a:gd name="connsiteX735" fmla="*/ 3711998 w 11799254"/>
              <a:gd name="connsiteY735" fmla="*/ 1401434 h 6687061"/>
              <a:gd name="connsiteX736" fmla="*/ 3709502 w 11799254"/>
              <a:gd name="connsiteY736" fmla="*/ 1397720 h 6687061"/>
              <a:gd name="connsiteX737" fmla="*/ 3587117 w 11799254"/>
              <a:gd name="connsiteY737" fmla="*/ 1806413 h 6687061"/>
              <a:gd name="connsiteX738" fmla="*/ 3298738 w 11799254"/>
              <a:gd name="connsiteY738" fmla="*/ 1985824 h 6687061"/>
              <a:gd name="connsiteX739" fmla="*/ 3238205 w 11799254"/>
              <a:gd name="connsiteY739" fmla="*/ 2144386 h 6687061"/>
              <a:gd name="connsiteX740" fmla="*/ 3253496 w 11799254"/>
              <a:gd name="connsiteY740" fmla="*/ 2165982 h 6687061"/>
              <a:gd name="connsiteX741" fmla="*/ 3564793 w 11799254"/>
              <a:gd name="connsiteY741" fmla="*/ 2165982 h 6687061"/>
              <a:gd name="connsiteX742" fmla="*/ 3853944 w 11799254"/>
              <a:gd name="connsiteY742" fmla="*/ 1969512 h 6687061"/>
              <a:gd name="connsiteX743" fmla="*/ 3911045 w 11799254"/>
              <a:gd name="connsiteY743" fmla="*/ 1831228 h 6687061"/>
              <a:gd name="connsiteX744" fmla="*/ 3893460 w 11799254"/>
              <a:gd name="connsiteY744" fmla="*/ 1806413 h 6687061"/>
              <a:gd name="connsiteX745" fmla="*/ 3587117 w 11799254"/>
              <a:gd name="connsiteY745" fmla="*/ 1806413 h 6687061"/>
              <a:gd name="connsiteX746" fmla="*/ 3738641 w 11799254"/>
              <a:gd name="connsiteY746" fmla="*/ 2254863 h 6687061"/>
              <a:gd name="connsiteX747" fmla="*/ 3450263 w 11799254"/>
              <a:gd name="connsiteY747" fmla="*/ 2434261 h 6687061"/>
              <a:gd name="connsiteX748" fmla="*/ 3389729 w 11799254"/>
              <a:gd name="connsiteY748" fmla="*/ 2592823 h 6687061"/>
              <a:gd name="connsiteX749" fmla="*/ 3405034 w 11799254"/>
              <a:gd name="connsiteY749" fmla="*/ 2614420 h 6687061"/>
              <a:gd name="connsiteX750" fmla="*/ 3716318 w 11799254"/>
              <a:gd name="connsiteY750" fmla="*/ 2614420 h 6687061"/>
              <a:gd name="connsiteX751" fmla="*/ 4005469 w 11799254"/>
              <a:gd name="connsiteY751" fmla="*/ 2417950 h 6687061"/>
              <a:gd name="connsiteX752" fmla="*/ 4062569 w 11799254"/>
              <a:gd name="connsiteY752" fmla="*/ 2279666 h 6687061"/>
              <a:gd name="connsiteX753" fmla="*/ 4044984 w 11799254"/>
              <a:gd name="connsiteY753" fmla="*/ 2254863 h 6687061"/>
              <a:gd name="connsiteX754" fmla="*/ 3738641 w 11799254"/>
              <a:gd name="connsiteY754" fmla="*/ 2254863 h 6687061"/>
              <a:gd name="connsiteX755" fmla="*/ 9121552 w 11799254"/>
              <a:gd name="connsiteY755" fmla="*/ 1689624 h 6687061"/>
              <a:gd name="connsiteX756" fmla="*/ 9182073 w 11799254"/>
              <a:gd name="connsiteY756" fmla="*/ 1531062 h 6687061"/>
              <a:gd name="connsiteX757" fmla="*/ 9470451 w 11799254"/>
              <a:gd name="connsiteY757" fmla="*/ 1351651 h 6687061"/>
              <a:gd name="connsiteX758" fmla="*/ 9776806 w 11799254"/>
              <a:gd name="connsiteY758" fmla="*/ 1351651 h 6687061"/>
              <a:gd name="connsiteX759" fmla="*/ 9776806 w 11799254"/>
              <a:gd name="connsiteY759" fmla="*/ 1351651 h 6687061"/>
              <a:gd name="connsiteX760" fmla="*/ 9794379 w 11799254"/>
              <a:gd name="connsiteY760" fmla="*/ 1376467 h 6687061"/>
              <a:gd name="connsiteX761" fmla="*/ 9737291 w 11799254"/>
              <a:gd name="connsiteY761" fmla="*/ 1514750 h 6687061"/>
              <a:gd name="connsiteX762" fmla="*/ 9448141 w 11799254"/>
              <a:gd name="connsiteY762" fmla="*/ 1711220 h 6687061"/>
              <a:gd name="connsiteX763" fmla="*/ 9136844 w 11799254"/>
              <a:gd name="connsiteY763" fmla="*/ 1711220 h 6687061"/>
              <a:gd name="connsiteX764" fmla="*/ 9121552 w 11799254"/>
              <a:gd name="connsiteY764" fmla="*/ 1689624 h 6687061"/>
              <a:gd name="connsiteX765" fmla="*/ 9184087 w 11799254"/>
              <a:gd name="connsiteY765" fmla="*/ 1665151 h 6687061"/>
              <a:gd name="connsiteX766" fmla="*/ 9448141 w 11799254"/>
              <a:gd name="connsiteY766" fmla="*/ 1665151 h 6687061"/>
              <a:gd name="connsiteX767" fmla="*/ 9694279 w 11799254"/>
              <a:gd name="connsiteY767" fmla="*/ 1498325 h 6687061"/>
              <a:gd name="connsiteX768" fmla="*/ 9694495 w 11799254"/>
              <a:gd name="connsiteY768" fmla="*/ 1497742 h 6687061"/>
              <a:gd name="connsiteX769" fmla="*/ 9694723 w 11799254"/>
              <a:gd name="connsiteY769" fmla="*/ 1497172 h 6687061"/>
              <a:gd name="connsiteX770" fmla="*/ 9734251 w 11799254"/>
              <a:gd name="connsiteY770" fmla="*/ 1401434 h 6687061"/>
              <a:gd name="connsiteX771" fmla="*/ 9731767 w 11799254"/>
              <a:gd name="connsiteY771" fmla="*/ 1397720 h 6687061"/>
              <a:gd name="connsiteX772" fmla="*/ 9470451 w 11799254"/>
              <a:gd name="connsiteY772" fmla="*/ 1397720 h 6687061"/>
              <a:gd name="connsiteX773" fmla="*/ 9225085 w 11799254"/>
              <a:gd name="connsiteY773" fmla="*/ 1547487 h 6687061"/>
              <a:gd name="connsiteX774" fmla="*/ 9181566 w 11799254"/>
              <a:gd name="connsiteY774" fmla="*/ 1661501 h 6687061"/>
              <a:gd name="connsiteX775" fmla="*/ 9184087 w 11799254"/>
              <a:gd name="connsiteY775" fmla="*/ 1665163 h 6687061"/>
              <a:gd name="connsiteX776" fmla="*/ 4714264 w 11799254"/>
              <a:gd name="connsiteY776" fmla="*/ 2254863 h 6687061"/>
              <a:gd name="connsiteX777" fmla="*/ 4714264 w 11799254"/>
              <a:gd name="connsiteY777" fmla="*/ 2254863 h 6687061"/>
              <a:gd name="connsiteX778" fmla="*/ 4731837 w 11799254"/>
              <a:gd name="connsiteY778" fmla="*/ 2279666 h 6687061"/>
              <a:gd name="connsiteX779" fmla="*/ 4674749 w 11799254"/>
              <a:gd name="connsiteY779" fmla="*/ 2417950 h 6687061"/>
              <a:gd name="connsiteX780" fmla="*/ 4385598 w 11799254"/>
              <a:gd name="connsiteY780" fmla="*/ 2614420 h 6687061"/>
              <a:gd name="connsiteX781" fmla="*/ 4074288 w 11799254"/>
              <a:gd name="connsiteY781" fmla="*/ 2614420 h 6687061"/>
              <a:gd name="connsiteX782" fmla="*/ 4058997 w 11799254"/>
              <a:gd name="connsiteY782" fmla="*/ 2592823 h 6687061"/>
              <a:gd name="connsiteX783" fmla="*/ 4119530 w 11799254"/>
              <a:gd name="connsiteY783" fmla="*/ 2434261 h 6687061"/>
              <a:gd name="connsiteX784" fmla="*/ 4407908 w 11799254"/>
              <a:gd name="connsiteY784" fmla="*/ 2254863 h 6687061"/>
              <a:gd name="connsiteX785" fmla="*/ 4714264 w 11799254"/>
              <a:gd name="connsiteY785" fmla="*/ 2254863 h 6687061"/>
              <a:gd name="connsiteX786" fmla="*/ 4669212 w 11799254"/>
              <a:gd name="connsiteY786" fmla="*/ 2300920 h 6687061"/>
              <a:gd name="connsiteX787" fmla="*/ 4407908 w 11799254"/>
              <a:gd name="connsiteY787" fmla="*/ 2300920 h 6687061"/>
              <a:gd name="connsiteX788" fmla="*/ 4162542 w 11799254"/>
              <a:gd name="connsiteY788" fmla="*/ 2450699 h 6687061"/>
              <a:gd name="connsiteX789" fmla="*/ 4119023 w 11799254"/>
              <a:gd name="connsiteY789" fmla="*/ 2564700 h 6687061"/>
              <a:gd name="connsiteX790" fmla="*/ 4121545 w 11799254"/>
              <a:gd name="connsiteY790" fmla="*/ 2568363 h 6687061"/>
              <a:gd name="connsiteX791" fmla="*/ 4385598 w 11799254"/>
              <a:gd name="connsiteY791" fmla="*/ 2568363 h 6687061"/>
              <a:gd name="connsiteX792" fmla="*/ 4631724 w 11799254"/>
              <a:gd name="connsiteY792" fmla="*/ 2401525 h 6687061"/>
              <a:gd name="connsiteX793" fmla="*/ 4631939 w 11799254"/>
              <a:gd name="connsiteY793" fmla="*/ 2400942 h 6687061"/>
              <a:gd name="connsiteX794" fmla="*/ 4632180 w 11799254"/>
              <a:gd name="connsiteY794" fmla="*/ 2400371 h 6687061"/>
              <a:gd name="connsiteX795" fmla="*/ 4671708 w 11799254"/>
              <a:gd name="connsiteY795" fmla="*/ 2304646 h 6687061"/>
              <a:gd name="connsiteX796" fmla="*/ 4669212 w 11799254"/>
              <a:gd name="connsiteY796" fmla="*/ 2300920 h 6687061"/>
              <a:gd name="connsiteX797" fmla="*/ 1749590 w 11799254"/>
              <a:gd name="connsiteY797" fmla="*/ 1351651 h 6687061"/>
              <a:gd name="connsiteX798" fmla="*/ 1749590 w 11799254"/>
              <a:gd name="connsiteY798" fmla="*/ 1351651 h 6687061"/>
              <a:gd name="connsiteX799" fmla="*/ 1767162 w 11799254"/>
              <a:gd name="connsiteY799" fmla="*/ 1376467 h 6687061"/>
              <a:gd name="connsiteX800" fmla="*/ 1710074 w 11799254"/>
              <a:gd name="connsiteY800" fmla="*/ 1514750 h 6687061"/>
              <a:gd name="connsiteX801" fmla="*/ 1420923 w 11799254"/>
              <a:gd name="connsiteY801" fmla="*/ 1711220 h 6687061"/>
              <a:gd name="connsiteX802" fmla="*/ 1109620 w 11799254"/>
              <a:gd name="connsiteY802" fmla="*/ 1711220 h 6687061"/>
              <a:gd name="connsiteX803" fmla="*/ 1094328 w 11799254"/>
              <a:gd name="connsiteY803" fmla="*/ 1689624 h 6687061"/>
              <a:gd name="connsiteX804" fmla="*/ 1154859 w 11799254"/>
              <a:gd name="connsiteY804" fmla="*/ 1531062 h 6687061"/>
              <a:gd name="connsiteX805" fmla="*/ 1443234 w 11799254"/>
              <a:gd name="connsiteY805" fmla="*/ 1351651 h 6687061"/>
              <a:gd name="connsiteX806" fmla="*/ 1749590 w 11799254"/>
              <a:gd name="connsiteY806" fmla="*/ 1351651 h 6687061"/>
              <a:gd name="connsiteX807" fmla="*/ 1704550 w 11799254"/>
              <a:gd name="connsiteY807" fmla="*/ 1397708 h 6687061"/>
              <a:gd name="connsiteX808" fmla="*/ 1443234 w 11799254"/>
              <a:gd name="connsiteY808" fmla="*/ 1397708 h 6687061"/>
              <a:gd name="connsiteX809" fmla="*/ 1197872 w 11799254"/>
              <a:gd name="connsiteY809" fmla="*/ 1547487 h 6687061"/>
              <a:gd name="connsiteX810" fmla="*/ 1154351 w 11799254"/>
              <a:gd name="connsiteY810" fmla="*/ 1661501 h 6687061"/>
              <a:gd name="connsiteX811" fmla="*/ 1156869 w 11799254"/>
              <a:gd name="connsiteY811" fmla="*/ 1665151 h 6687061"/>
              <a:gd name="connsiteX812" fmla="*/ 1420923 w 11799254"/>
              <a:gd name="connsiteY812" fmla="*/ 1665151 h 6687061"/>
              <a:gd name="connsiteX813" fmla="*/ 1667049 w 11799254"/>
              <a:gd name="connsiteY813" fmla="*/ 1498325 h 6687061"/>
              <a:gd name="connsiteX814" fmla="*/ 1667277 w 11799254"/>
              <a:gd name="connsiteY814" fmla="*/ 1497742 h 6687061"/>
              <a:gd name="connsiteX815" fmla="*/ 1667518 w 11799254"/>
              <a:gd name="connsiteY815" fmla="*/ 1497172 h 6687061"/>
              <a:gd name="connsiteX816" fmla="*/ 1707033 w 11799254"/>
              <a:gd name="connsiteY816" fmla="*/ 1401434 h 6687061"/>
              <a:gd name="connsiteX817" fmla="*/ 1704538 w 11799254"/>
              <a:gd name="connsiteY817" fmla="*/ 1397720 h 6687061"/>
              <a:gd name="connsiteX818" fmla="*/ 8094035 w 11799254"/>
              <a:gd name="connsiteY818" fmla="*/ 3170699 h 6687061"/>
              <a:gd name="connsiteX819" fmla="*/ 7805644 w 11799254"/>
              <a:gd name="connsiteY819" fmla="*/ 3350109 h 6687061"/>
              <a:gd name="connsiteX820" fmla="*/ 7745123 w 11799254"/>
              <a:gd name="connsiteY820" fmla="*/ 3508671 h 6687061"/>
              <a:gd name="connsiteX821" fmla="*/ 7760416 w 11799254"/>
              <a:gd name="connsiteY821" fmla="*/ 3530255 h 6687061"/>
              <a:gd name="connsiteX822" fmla="*/ 8071712 w 11799254"/>
              <a:gd name="connsiteY822" fmla="*/ 3530255 h 6687061"/>
              <a:gd name="connsiteX823" fmla="*/ 8360863 w 11799254"/>
              <a:gd name="connsiteY823" fmla="*/ 3333798 h 6687061"/>
              <a:gd name="connsiteX824" fmla="*/ 8417950 w 11799254"/>
              <a:gd name="connsiteY824" fmla="*/ 3195514 h 6687061"/>
              <a:gd name="connsiteX825" fmla="*/ 8400379 w 11799254"/>
              <a:gd name="connsiteY825" fmla="*/ 3170699 h 6687061"/>
              <a:gd name="connsiteX826" fmla="*/ 8400379 w 11799254"/>
              <a:gd name="connsiteY826" fmla="*/ 3170699 h 6687061"/>
              <a:gd name="connsiteX827" fmla="*/ 8094023 w 11799254"/>
              <a:gd name="connsiteY827" fmla="*/ 3170699 h 6687061"/>
              <a:gd name="connsiteX828" fmla="*/ 7751432 w 11799254"/>
              <a:gd name="connsiteY828" fmla="*/ 2254863 h 6687061"/>
              <a:gd name="connsiteX829" fmla="*/ 7463055 w 11799254"/>
              <a:gd name="connsiteY829" fmla="*/ 2434261 h 6687061"/>
              <a:gd name="connsiteX830" fmla="*/ 7402533 w 11799254"/>
              <a:gd name="connsiteY830" fmla="*/ 2592823 h 6687061"/>
              <a:gd name="connsiteX831" fmla="*/ 7417825 w 11799254"/>
              <a:gd name="connsiteY831" fmla="*/ 2614420 h 6687061"/>
              <a:gd name="connsiteX832" fmla="*/ 7729110 w 11799254"/>
              <a:gd name="connsiteY832" fmla="*/ 2614420 h 6687061"/>
              <a:gd name="connsiteX833" fmla="*/ 8018273 w 11799254"/>
              <a:gd name="connsiteY833" fmla="*/ 2417950 h 6687061"/>
              <a:gd name="connsiteX834" fmla="*/ 8075361 w 11799254"/>
              <a:gd name="connsiteY834" fmla="*/ 2279666 h 6687061"/>
              <a:gd name="connsiteX835" fmla="*/ 8057789 w 11799254"/>
              <a:gd name="connsiteY835" fmla="*/ 2254863 h 6687061"/>
              <a:gd name="connsiteX836" fmla="*/ 7751432 w 11799254"/>
              <a:gd name="connsiteY836" fmla="*/ 2254863 h 6687061"/>
              <a:gd name="connsiteX837" fmla="*/ 6614935 w 11799254"/>
              <a:gd name="connsiteY837" fmla="*/ 2715937 h 6687061"/>
              <a:gd name="connsiteX838" fmla="*/ 6326557 w 11799254"/>
              <a:gd name="connsiteY838" fmla="*/ 2895347 h 6687061"/>
              <a:gd name="connsiteX839" fmla="*/ 6266036 w 11799254"/>
              <a:gd name="connsiteY839" fmla="*/ 3053910 h 6687061"/>
              <a:gd name="connsiteX840" fmla="*/ 6281327 w 11799254"/>
              <a:gd name="connsiteY840" fmla="*/ 3075493 h 6687061"/>
              <a:gd name="connsiteX841" fmla="*/ 6592612 w 11799254"/>
              <a:gd name="connsiteY841" fmla="*/ 3075493 h 6687061"/>
              <a:gd name="connsiteX842" fmla="*/ 6881763 w 11799254"/>
              <a:gd name="connsiteY842" fmla="*/ 2879036 h 6687061"/>
              <a:gd name="connsiteX843" fmla="*/ 6938863 w 11799254"/>
              <a:gd name="connsiteY843" fmla="*/ 2740752 h 6687061"/>
              <a:gd name="connsiteX844" fmla="*/ 6921291 w 11799254"/>
              <a:gd name="connsiteY844" fmla="*/ 2715937 h 6687061"/>
              <a:gd name="connsiteX845" fmla="*/ 6921291 w 11799254"/>
              <a:gd name="connsiteY845" fmla="*/ 2715937 h 6687061"/>
              <a:gd name="connsiteX846" fmla="*/ 6614935 w 11799254"/>
              <a:gd name="connsiteY846" fmla="*/ 2715937 h 6687061"/>
              <a:gd name="connsiteX847" fmla="*/ 5596160 w 11799254"/>
              <a:gd name="connsiteY847" fmla="*/ 1806413 h 6687061"/>
              <a:gd name="connsiteX848" fmla="*/ 5307782 w 11799254"/>
              <a:gd name="connsiteY848" fmla="*/ 1985824 h 6687061"/>
              <a:gd name="connsiteX849" fmla="*/ 5247261 w 11799254"/>
              <a:gd name="connsiteY849" fmla="*/ 2144386 h 6687061"/>
              <a:gd name="connsiteX850" fmla="*/ 5262553 w 11799254"/>
              <a:gd name="connsiteY850" fmla="*/ 2165982 h 6687061"/>
              <a:gd name="connsiteX851" fmla="*/ 5573850 w 11799254"/>
              <a:gd name="connsiteY851" fmla="*/ 2165982 h 6687061"/>
              <a:gd name="connsiteX852" fmla="*/ 5863001 w 11799254"/>
              <a:gd name="connsiteY852" fmla="*/ 1969512 h 6687061"/>
              <a:gd name="connsiteX853" fmla="*/ 5920088 w 11799254"/>
              <a:gd name="connsiteY853" fmla="*/ 1831228 h 6687061"/>
              <a:gd name="connsiteX854" fmla="*/ 5902516 w 11799254"/>
              <a:gd name="connsiteY854" fmla="*/ 1806413 h 6687061"/>
              <a:gd name="connsiteX855" fmla="*/ 5596160 w 11799254"/>
              <a:gd name="connsiteY855" fmla="*/ 1806413 h 6687061"/>
              <a:gd name="connsiteX856" fmla="*/ 5747697 w 11799254"/>
              <a:gd name="connsiteY856" fmla="*/ 2254863 h 6687061"/>
              <a:gd name="connsiteX857" fmla="*/ 5459319 w 11799254"/>
              <a:gd name="connsiteY857" fmla="*/ 2434261 h 6687061"/>
              <a:gd name="connsiteX858" fmla="*/ 5398785 w 11799254"/>
              <a:gd name="connsiteY858" fmla="*/ 2592823 h 6687061"/>
              <a:gd name="connsiteX859" fmla="*/ 5414077 w 11799254"/>
              <a:gd name="connsiteY859" fmla="*/ 2614420 h 6687061"/>
              <a:gd name="connsiteX860" fmla="*/ 5725374 w 11799254"/>
              <a:gd name="connsiteY860" fmla="*/ 2614420 h 6687061"/>
              <a:gd name="connsiteX861" fmla="*/ 6014525 w 11799254"/>
              <a:gd name="connsiteY861" fmla="*/ 2417950 h 6687061"/>
              <a:gd name="connsiteX862" fmla="*/ 6071626 w 11799254"/>
              <a:gd name="connsiteY862" fmla="*/ 2279666 h 6687061"/>
              <a:gd name="connsiteX863" fmla="*/ 6054053 w 11799254"/>
              <a:gd name="connsiteY863" fmla="*/ 2254863 h 6687061"/>
              <a:gd name="connsiteX864" fmla="*/ 5747697 w 11799254"/>
              <a:gd name="connsiteY864" fmla="*/ 2254863 h 6687061"/>
              <a:gd name="connsiteX865" fmla="*/ 5949747 w 11799254"/>
              <a:gd name="connsiteY865" fmla="*/ 2715937 h 6687061"/>
              <a:gd name="connsiteX866" fmla="*/ 5661356 w 11799254"/>
              <a:gd name="connsiteY866" fmla="*/ 2895347 h 6687061"/>
              <a:gd name="connsiteX867" fmla="*/ 5600835 w 11799254"/>
              <a:gd name="connsiteY867" fmla="*/ 3053910 h 6687061"/>
              <a:gd name="connsiteX868" fmla="*/ 5616127 w 11799254"/>
              <a:gd name="connsiteY868" fmla="*/ 3075493 h 6687061"/>
              <a:gd name="connsiteX869" fmla="*/ 5927424 w 11799254"/>
              <a:gd name="connsiteY869" fmla="*/ 3075493 h 6687061"/>
              <a:gd name="connsiteX870" fmla="*/ 6216575 w 11799254"/>
              <a:gd name="connsiteY870" fmla="*/ 2879036 h 6687061"/>
              <a:gd name="connsiteX871" fmla="*/ 6273663 w 11799254"/>
              <a:gd name="connsiteY871" fmla="*/ 2740752 h 6687061"/>
              <a:gd name="connsiteX872" fmla="*/ 6256090 w 11799254"/>
              <a:gd name="connsiteY872" fmla="*/ 2715937 h 6687061"/>
              <a:gd name="connsiteX873" fmla="*/ 6256090 w 11799254"/>
              <a:gd name="connsiteY873" fmla="*/ 2715937 h 6687061"/>
              <a:gd name="connsiteX874" fmla="*/ 5949747 w 11799254"/>
              <a:gd name="connsiteY874" fmla="*/ 2715937 h 6687061"/>
              <a:gd name="connsiteX875" fmla="*/ 6753841 w 11799254"/>
              <a:gd name="connsiteY875" fmla="*/ 3170699 h 6687061"/>
              <a:gd name="connsiteX876" fmla="*/ 6465463 w 11799254"/>
              <a:gd name="connsiteY876" fmla="*/ 3350109 h 6687061"/>
              <a:gd name="connsiteX877" fmla="*/ 6404929 w 11799254"/>
              <a:gd name="connsiteY877" fmla="*/ 3508671 h 6687061"/>
              <a:gd name="connsiteX878" fmla="*/ 6420221 w 11799254"/>
              <a:gd name="connsiteY878" fmla="*/ 3530255 h 6687061"/>
              <a:gd name="connsiteX879" fmla="*/ 6731531 w 11799254"/>
              <a:gd name="connsiteY879" fmla="*/ 3530255 h 6687061"/>
              <a:gd name="connsiteX880" fmla="*/ 7020669 w 11799254"/>
              <a:gd name="connsiteY880" fmla="*/ 3333798 h 6687061"/>
              <a:gd name="connsiteX881" fmla="*/ 7077769 w 11799254"/>
              <a:gd name="connsiteY881" fmla="*/ 3195514 h 6687061"/>
              <a:gd name="connsiteX882" fmla="*/ 7060197 w 11799254"/>
              <a:gd name="connsiteY882" fmla="*/ 3170699 h 6687061"/>
              <a:gd name="connsiteX883" fmla="*/ 7060197 w 11799254"/>
              <a:gd name="connsiteY883" fmla="*/ 3170699 h 6687061"/>
              <a:gd name="connsiteX884" fmla="*/ 6753841 w 11799254"/>
              <a:gd name="connsiteY884" fmla="*/ 3170699 h 6687061"/>
              <a:gd name="connsiteX885" fmla="*/ 6567716 w 11799254"/>
              <a:gd name="connsiteY885" fmla="*/ 1806413 h 6687061"/>
              <a:gd name="connsiteX886" fmla="*/ 6567716 w 11799254"/>
              <a:gd name="connsiteY886" fmla="*/ 1806413 h 6687061"/>
              <a:gd name="connsiteX887" fmla="*/ 6585289 w 11799254"/>
              <a:gd name="connsiteY887" fmla="*/ 1831228 h 6687061"/>
              <a:gd name="connsiteX888" fmla="*/ 6528201 w 11799254"/>
              <a:gd name="connsiteY888" fmla="*/ 1969512 h 6687061"/>
              <a:gd name="connsiteX889" fmla="*/ 6239050 w 11799254"/>
              <a:gd name="connsiteY889" fmla="*/ 2165982 h 6687061"/>
              <a:gd name="connsiteX890" fmla="*/ 5927753 w 11799254"/>
              <a:gd name="connsiteY890" fmla="*/ 2165982 h 6687061"/>
              <a:gd name="connsiteX891" fmla="*/ 5912462 w 11799254"/>
              <a:gd name="connsiteY891" fmla="*/ 2144386 h 6687061"/>
              <a:gd name="connsiteX892" fmla="*/ 5972983 w 11799254"/>
              <a:gd name="connsiteY892" fmla="*/ 1985824 h 6687061"/>
              <a:gd name="connsiteX893" fmla="*/ 6261361 w 11799254"/>
              <a:gd name="connsiteY893" fmla="*/ 1806413 h 6687061"/>
              <a:gd name="connsiteX894" fmla="*/ 6567716 w 11799254"/>
              <a:gd name="connsiteY894" fmla="*/ 1806413 h 6687061"/>
              <a:gd name="connsiteX895" fmla="*/ 6522677 w 11799254"/>
              <a:gd name="connsiteY895" fmla="*/ 1852470 h 6687061"/>
              <a:gd name="connsiteX896" fmla="*/ 6261361 w 11799254"/>
              <a:gd name="connsiteY896" fmla="*/ 1852470 h 6687061"/>
              <a:gd name="connsiteX897" fmla="*/ 6016008 w 11799254"/>
              <a:gd name="connsiteY897" fmla="*/ 2002249 h 6687061"/>
              <a:gd name="connsiteX898" fmla="*/ 5972476 w 11799254"/>
              <a:gd name="connsiteY898" fmla="*/ 2116263 h 6687061"/>
              <a:gd name="connsiteX899" fmla="*/ 5974997 w 11799254"/>
              <a:gd name="connsiteY899" fmla="*/ 2119925 h 6687061"/>
              <a:gd name="connsiteX900" fmla="*/ 6239050 w 11799254"/>
              <a:gd name="connsiteY900" fmla="*/ 2119925 h 6687061"/>
              <a:gd name="connsiteX901" fmla="*/ 6485189 w 11799254"/>
              <a:gd name="connsiteY901" fmla="*/ 1953087 h 6687061"/>
              <a:gd name="connsiteX902" fmla="*/ 6485404 w 11799254"/>
              <a:gd name="connsiteY902" fmla="*/ 1952504 h 6687061"/>
              <a:gd name="connsiteX903" fmla="*/ 6485645 w 11799254"/>
              <a:gd name="connsiteY903" fmla="*/ 1951934 h 6687061"/>
              <a:gd name="connsiteX904" fmla="*/ 6525161 w 11799254"/>
              <a:gd name="connsiteY904" fmla="*/ 1856209 h 6687061"/>
              <a:gd name="connsiteX905" fmla="*/ 6522677 w 11799254"/>
              <a:gd name="connsiteY905" fmla="*/ 1852482 h 6687061"/>
              <a:gd name="connsiteX906" fmla="*/ 5570910 w 11799254"/>
              <a:gd name="connsiteY906" fmla="*/ 3619136 h 6687061"/>
              <a:gd name="connsiteX907" fmla="*/ 5282532 w 11799254"/>
              <a:gd name="connsiteY907" fmla="*/ 3798547 h 6687061"/>
              <a:gd name="connsiteX908" fmla="*/ 5221999 w 11799254"/>
              <a:gd name="connsiteY908" fmla="*/ 3957109 h 6687061"/>
              <a:gd name="connsiteX909" fmla="*/ 5237290 w 11799254"/>
              <a:gd name="connsiteY909" fmla="*/ 3978705 h 6687061"/>
              <a:gd name="connsiteX910" fmla="*/ 5548587 w 11799254"/>
              <a:gd name="connsiteY910" fmla="*/ 3978705 h 6687061"/>
              <a:gd name="connsiteX911" fmla="*/ 5837738 w 11799254"/>
              <a:gd name="connsiteY911" fmla="*/ 3782236 h 6687061"/>
              <a:gd name="connsiteX912" fmla="*/ 5894839 w 11799254"/>
              <a:gd name="connsiteY912" fmla="*/ 3643952 h 6687061"/>
              <a:gd name="connsiteX913" fmla="*/ 5877254 w 11799254"/>
              <a:gd name="connsiteY913" fmla="*/ 3619136 h 6687061"/>
              <a:gd name="connsiteX914" fmla="*/ 5877254 w 11799254"/>
              <a:gd name="connsiteY914" fmla="*/ 3619136 h 6687061"/>
              <a:gd name="connsiteX915" fmla="*/ 5570910 w 11799254"/>
              <a:gd name="connsiteY915" fmla="*/ 3619136 h 6687061"/>
              <a:gd name="connsiteX916" fmla="*/ 4750119 w 11799254"/>
              <a:gd name="connsiteY916" fmla="*/ 3170699 h 6687061"/>
              <a:gd name="connsiteX917" fmla="*/ 4461728 w 11799254"/>
              <a:gd name="connsiteY917" fmla="*/ 3350109 h 6687061"/>
              <a:gd name="connsiteX918" fmla="*/ 4401206 w 11799254"/>
              <a:gd name="connsiteY918" fmla="*/ 3508671 h 6687061"/>
              <a:gd name="connsiteX919" fmla="*/ 4416498 w 11799254"/>
              <a:gd name="connsiteY919" fmla="*/ 3530255 h 6687061"/>
              <a:gd name="connsiteX920" fmla="*/ 4727795 w 11799254"/>
              <a:gd name="connsiteY920" fmla="*/ 3530255 h 6687061"/>
              <a:gd name="connsiteX921" fmla="*/ 5016946 w 11799254"/>
              <a:gd name="connsiteY921" fmla="*/ 3333798 h 6687061"/>
              <a:gd name="connsiteX922" fmla="*/ 5074034 w 11799254"/>
              <a:gd name="connsiteY922" fmla="*/ 3195514 h 6687061"/>
              <a:gd name="connsiteX923" fmla="*/ 5056462 w 11799254"/>
              <a:gd name="connsiteY923" fmla="*/ 3170699 h 6687061"/>
              <a:gd name="connsiteX924" fmla="*/ 5056462 w 11799254"/>
              <a:gd name="connsiteY924" fmla="*/ 3170699 h 6687061"/>
              <a:gd name="connsiteX925" fmla="*/ 4750119 w 11799254"/>
              <a:gd name="connsiteY925" fmla="*/ 3170699 h 6687061"/>
              <a:gd name="connsiteX926" fmla="*/ 4901643 w 11799254"/>
              <a:gd name="connsiteY926" fmla="*/ 3619136 h 6687061"/>
              <a:gd name="connsiteX927" fmla="*/ 4613265 w 11799254"/>
              <a:gd name="connsiteY927" fmla="*/ 3798547 h 6687061"/>
              <a:gd name="connsiteX928" fmla="*/ 4552744 w 11799254"/>
              <a:gd name="connsiteY928" fmla="*/ 3957109 h 6687061"/>
              <a:gd name="connsiteX929" fmla="*/ 4568036 w 11799254"/>
              <a:gd name="connsiteY929" fmla="*/ 3978705 h 6687061"/>
              <a:gd name="connsiteX930" fmla="*/ 4879320 w 11799254"/>
              <a:gd name="connsiteY930" fmla="*/ 3978705 h 6687061"/>
              <a:gd name="connsiteX931" fmla="*/ 5168484 w 11799254"/>
              <a:gd name="connsiteY931" fmla="*/ 3782236 h 6687061"/>
              <a:gd name="connsiteX932" fmla="*/ 5225571 w 11799254"/>
              <a:gd name="connsiteY932" fmla="*/ 3643952 h 6687061"/>
              <a:gd name="connsiteX933" fmla="*/ 5207999 w 11799254"/>
              <a:gd name="connsiteY933" fmla="*/ 3619136 h 6687061"/>
              <a:gd name="connsiteX934" fmla="*/ 5207999 w 11799254"/>
              <a:gd name="connsiteY934" fmla="*/ 3619136 h 6687061"/>
              <a:gd name="connsiteX935" fmla="*/ 4901643 w 11799254"/>
              <a:gd name="connsiteY935" fmla="*/ 3619136 h 6687061"/>
              <a:gd name="connsiteX936" fmla="*/ 3716672 w 11799254"/>
              <a:gd name="connsiteY936" fmla="*/ 3170699 h 6687061"/>
              <a:gd name="connsiteX937" fmla="*/ 3716672 w 11799254"/>
              <a:gd name="connsiteY937" fmla="*/ 3170699 h 6687061"/>
              <a:gd name="connsiteX938" fmla="*/ 3734245 w 11799254"/>
              <a:gd name="connsiteY938" fmla="*/ 3195514 h 6687061"/>
              <a:gd name="connsiteX939" fmla="*/ 3677157 w 11799254"/>
              <a:gd name="connsiteY939" fmla="*/ 3333798 h 6687061"/>
              <a:gd name="connsiteX940" fmla="*/ 3387993 w 11799254"/>
              <a:gd name="connsiteY940" fmla="*/ 3530255 h 6687061"/>
              <a:gd name="connsiteX941" fmla="*/ 3076709 w 11799254"/>
              <a:gd name="connsiteY941" fmla="*/ 3530255 h 6687061"/>
              <a:gd name="connsiteX942" fmla="*/ 3061418 w 11799254"/>
              <a:gd name="connsiteY942" fmla="*/ 3508671 h 6687061"/>
              <a:gd name="connsiteX943" fmla="*/ 3121939 w 11799254"/>
              <a:gd name="connsiteY943" fmla="*/ 3350097 h 6687061"/>
              <a:gd name="connsiteX944" fmla="*/ 3410317 w 11799254"/>
              <a:gd name="connsiteY944" fmla="*/ 3170699 h 6687061"/>
              <a:gd name="connsiteX945" fmla="*/ 3716672 w 11799254"/>
              <a:gd name="connsiteY945" fmla="*/ 3170699 h 6687061"/>
              <a:gd name="connsiteX946" fmla="*/ 3671633 w 11799254"/>
              <a:gd name="connsiteY946" fmla="*/ 3216755 h 6687061"/>
              <a:gd name="connsiteX947" fmla="*/ 3410317 w 11799254"/>
              <a:gd name="connsiteY947" fmla="*/ 3216755 h 6687061"/>
              <a:gd name="connsiteX948" fmla="*/ 3164951 w 11799254"/>
              <a:gd name="connsiteY948" fmla="*/ 3366535 h 6687061"/>
              <a:gd name="connsiteX949" fmla="*/ 3121432 w 11799254"/>
              <a:gd name="connsiteY949" fmla="*/ 3480548 h 6687061"/>
              <a:gd name="connsiteX950" fmla="*/ 3123953 w 11799254"/>
              <a:gd name="connsiteY950" fmla="*/ 3484198 h 6687061"/>
              <a:gd name="connsiteX951" fmla="*/ 3387993 w 11799254"/>
              <a:gd name="connsiteY951" fmla="*/ 3484198 h 6687061"/>
              <a:gd name="connsiteX952" fmla="*/ 3634145 w 11799254"/>
              <a:gd name="connsiteY952" fmla="*/ 3317360 h 6687061"/>
              <a:gd name="connsiteX953" fmla="*/ 3634360 w 11799254"/>
              <a:gd name="connsiteY953" fmla="*/ 3316790 h 6687061"/>
              <a:gd name="connsiteX954" fmla="*/ 3634588 w 11799254"/>
              <a:gd name="connsiteY954" fmla="*/ 3316207 h 6687061"/>
              <a:gd name="connsiteX955" fmla="*/ 3674117 w 11799254"/>
              <a:gd name="connsiteY955" fmla="*/ 3220481 h 6687061"/>
              <a:gd name="connsiteX956" fmla="*/ 3671633 w 11799254"/>
              <a:gd name="connsiteY956" fmla="*/ 3216755 h 6687061"/>
              <a:gd name="connsiteX957" fmla="*/ 4080838 w 11799254"/>
              <a:gd name="connsiteY957" fmla="*/ 3170699 h 6687061"/>
              <a:gd name="connsiteX958" fmla="*/ 3792460 w 11799254"/>
              <a:gd name="connsiteY958" fmla="*/ 3350109 h 6687061"/>
              <a:gd name="connsiteX959" fmla="*/ 3731926 w 11799254"/>
              <a:gd name="connsiteY959" fmla="*/ 3508671 h 6687061"/>
              <a:gd name="connsiteX960" fmla="*/ 3747218 w 11799254"/>
              <a:gd name="connsiteY960" fmla="*/ 3530255 h 6687061"/>
              <a:gd name="connsiteX961" fmla="*/ 4058515 w 11799254"/>
              <a:gd name="connsiteY961" fmla="*/ 3530255 h 6687061"/>
              <a:gd name="connsiteX962" fmla="*/ 4347679 w 11799254"/>
              <a:gd name="connsiteY962" fmla="*/ 3333798 h 6687061"/>
              <a:gd name="connsiteX963" fmla="*/ 4404767 w 11799254"/>
              <a:gd name="connsiteY963" fmla="*/ 3195514 h 6687061"/>
              <a:gd name="connsiteX964" fmla="*/ 4387194 w 11799254"/>
              <a:gd name="connsiteY964" fmla="*/ 3170699 h 6687061"/>
              <a:gd name="connsiteX965" fmla="*/ 4387194 w 11799254"/>
              <a:gd name="connsiteY965" fmla="*/ 3170699 h 6687061"/>
              <a:gd name="connsiteX966" fmla="*/ 4080838 w 11799254"/>
              <a:gd name="connsiteY966" fmla="*/ 3170699 h 6687061"/>
              <a:gd name="connsiteX967" fmla="*/ 3228247 w 11799254"/>
              <a:gd name="connsiteY967" fmla="*/ 3978705 h 6687061"/>
              <a:gd name="connsiteX968" fmla="*/ 3539531 w 11799254"/>
              <a:gd name="connsiteY968" fmla="*/ 3978705 h 6687061"/>
              <a:gd name="connsiteX969" fmla="*/ 3828694 w 11799254"/>
              <a:gd name="connsiteY969" fmla="*/ 3782236 h 6687061"/>
              <a:gd name="connsiteX970" fmla="*/ 3885782 w 11799254"/>
              <a:gd name="connsiteY970" fmla="*/ 3643952 h 6687061"/>
              <a:gd name="connsiteX971" fmla="*/ 3868210 w 11799254"/>
              <a:gd name="connsiteY971" fmla="*/ 3619136 h 6687061"/>
              <a:gd name="connsiteX972" fmla="*/ 3868210 w 11799254"/>
              <a:gd name="connsiteY972" fmla="*/ 3619136 h 6687061"/>
              <a:gd name="connsiteX973" fmla="*/ 3561854 w 11799254"/>
              <a:gd name="connsiteY973" fmla="*/ 3619136 h 6687061"/>
              <a:gd name="connsiteX974" fmla="*/ 3273476 w 11799254"/>
              <a:gd name="connsiteY974" fmla="*/ 3798547 h 6687061"/>
              <a:gd name="connsiteX975" fmla="*/ 3212955 w 11799254"/>
              <a:gd name="connsiteY975" fmla="*/ 3957109 h 6687061"/>
              <a:gd name="connsiteX976" fmla="*/ 3228247 w 11799254"/>
              <a:gd name="connsiteY976" fmla="*/ 3978705 h 6687061"/>
              <a:gd name="connsiteX977" fmla="*/ 4537477 w 11799254"/>
              <a:gd name="connsiteY977" fmla="*/ 3619149 h 6687061"/>
              <a:gd name="connsiteX978" fmla="*/ 4537477 w 11799254"/>
              <a:gd name="connsiteY978" fmla="*/ 3619149 h 6687061"/>
              <a:gd name="connsiteX979" fmla="*/ 4555062 w 11799254"/>
              <a:gd name="connsiteY979" fmla="*/ 3643965 h 6687061"/>
              <a:gd name="connsiteX980" fmla="*/ 4497962 w 11799254"/>
              <a:gd name="connsiteY980" fmla="*/ 3782248 h 6687061"/>
              <a:gd name="connsiteX981" fmla="*/ 4208824 w 11799254"/>
              <a:gd name="connsiteY981" fmla="*/ 3978705 h 6687061"/>
              <a:gd name="connsiteX982" fmla="*/ 3897514 w 11799254"/>
              <a:gd name="connsiteY982" fmla="*/ 3978705 h 6687061"/>
              <a:gd name="connsiteX983" fmla="*/ 3882222 w 11799254"/>
              <a:gd name="connsiteY983" fmla="*/ 3957109 h 6687061"/>
              <a:gd name="connsiteX984" fmla="*/ 3942756 w 11799254"/>
              <a:gd name="connsiteY984" fmla="*/ 3798547 h 6687061"/>
              <a:gd name="connsiteX985" fmla="*/ 4231134 w 11799254"/>
              <a:gd name="connsiteY985" fmla="*/ 3619149 h 6687061"/>
              <a:gd name="connsiteX986" fmla="*/ 4537477 w 11799254"/>
              <a:gd name="connsiteY986" fmla="*/ 3619149 h 6687061"/>
              <a:gd name="connsiteX987" fmla="*/ 4492438 w 11799254"/>
              <a:gd name="connsiteY987" fmla="*/ 3665206 h 6687061"/>
              <a:gd name="connsiteX988" fmla="*/ 4231134 w 11799254"/>
              <a:gd name="connsiteY988" fmla="*/ 3665206 h 6687061"/>
              <a:gd name="connsiteX989" fmla="*/ 3985768 w 11799254"/>
              <a:gd name="connsiteY989" fmla="*/ 3814985 h 6687061"/>
              <a:gd name="connsiteX990" fmla="*/ 3942249 w 11799254"/>
              <a:gd name="connsiteY990" fmla="*/ 3928986 h 6687061"/>
              <a:gd name="connsiteX991" fmla="*/ 3944770 w 11799254"/>
              <a:gd name="connsiteY991" fmla="*/ 3932649 h 6687061"/>
              <a:gd name="connsiteX992" fmla="*/ 4208824 w 11799254"/>
              <a:gd name="connsiteY992" fmla="*/ 3932649 h 6687061"/>
              <a:gd name="connsiteX993" fmla="*/ 4454950 w 11799254"/>
              <a:gd name="connsiteY993" fmla="*/ 3765810 h 6687061"/>
              <a:gd name="connsiteX994" fmla="*/ 4455165 w 11799254"/>
              <a:gd name="connsiteY994" fmla="*/ 3765228 h 6687061"/>
              <a:gd name="connsiteX995" fmla="*/ 4455406 w 11799254"/>
              <a:gd name="connsiteY995" fmla="*/ 3764657 h 6687061"/>
              <a:gd name="connsiteX996" fmla="*/ 4494934 w 11799254"/>
              <a:gd name="connsiteY996" fmla="*/ 3668932 h 6687061"/>
              <a:gd name="connsiteX997" fmla="*/ 4492438 w 11799254"/>
              <a:gd name="connsiteY997" fmla="*/ 3665206 h 6687061"/>
              <a:gd name="connsiteX998" fmla="*/ 4563981 w 11799254"/>
              <a:gd name="connsiteY998" fmla="*/ 1806413 h 6687061"/>
              <a:gd name="connsiteX999" fmla="*/ 4563981 w 11799254"/>
              <a:gd name="connsiteY999" fmla="*/ 1806413 h 6687061"/>
              <a:gd name="connsiteX1000" fmla="*/ 4581554 w 11799254"/>
              <a:gd name="connsiteY1000" fmla="*/ 1831228 h 6687061"/>
              <a:gd name="connsiteX1001" fmla="*/ 4524466 w 11799254"/>
              <a:gd name="connsiteY1001" fmla="*/ 1969512 h 6687061"/>
              <a:gd name="connsiteX1002" fmla="*/ 4235302 w 11799254"/>
              <a:gd name="connsiteY1002" fmla="*/ 2165982 h 6687061"/>
              <a:gd name="connsiteX1003" fmla="*/ 3924018 w 11799254"/>
              <a:gd name="connsiteY1003" fmla="*/ 2165982 h 6687061"/>
              <a:gd name="connsiteX1004" fmla="*/ 3908726 w 11799254"/>
              <a:gd name="connsiteY1004" fmla="*/ 2144386 h 6687061"/>
              <a:gd name="connsiteX1005" fmla="*/ 3969247 w 11799254"/>
              <a:gd name="connsiteY1005" fmla="*/ 1985824 h 6687061"/>
              <a:gd name="connsiteX1006" fmla="*/ 4257625 w 11799254"/>
              <a:gd name="connsiteY1006" fmla="*/ 1806413 h 6687061"/>
              <a:gd name="connsiteX1007" fmla="*/ 4563981 w 11799254"/>
              <a:gd name="connsiteY1007" fmla="*/ 1806413 h 6687061"/>
              <a:gd name="connsiteX1008" fmla="*/ 4518942 w 11799254"/>
              <a:gd name="connsiteY1008" fmla="*/ 1852470 h 6687061"/>
              <a:gd name="connsiteX1009" fmla="*/ 4257625 w 11799254"/>
              <a:gd name="connsiteY1009" fmla="*/ 1852470 h 6687061"/>
              <a:gd name="connsiteX1010" fmla="*/ 4012259 w 11799254"/>
              <a:gd name="connsiteY1010" fmla="*/ 2002249 h 6687061"/>
              <a:gd name="connsiteX1011" fmla="*/ 3968740 w 11799254"/>
              <a:gd name="connsiteY1011" fmla="*/ 2116263 h 6687061"/>
              <a:gd name="connsiteX1012" fmla="*/ 3971262 w 11799254"/>
              <a:gd name="connsiteY1012" fmla="*/ 2119925 h 6687061"/>
              <a:gd name="connsiteX1013" fmla="*/ 4235302 w 11799254"/>
              <a:gd name="connsiteY1013" fmla="*/ 2119925 h 6687061"/>
              <a:gd name="connsiteX1014" fmla="*/ 4481441 w 11799254"/>
              <a:gd name="connsiteY1014" fmla="*/ 1953087 h 6687061"/>
              <a:gd name="connsiteX1015" fmla="*/ 4481669 w 11799254"/>
              <a:gd name="connsiteY1015" fmla="*/ 1952504 h 6687061"/>
              <a:gd name="connsiteX1016" fmla="*/ 4481897 w 11799254"/>
              <a:gd name="connsiteY1016" fmla="*/ 1951934 h 6687061"/>
              <a:gd name="connsiteX1017" fmla="*/ 4521425 w 11799254"/>
              <a:gd name="connsiteY1017" fmla="*/ 1856209 h 6687061"/>
              <a:gd name="connsiteX1018" fmla="*/ 4518942 w 11799254"/>
              <a:gd name="connsiteY1018" fmla="*/ 1852482 h 6687061"/>
              <a:gd name="connsiteX1019" fmla="*/ 6546546 w 11799254"/>
              <a:gd name="connsiteY1019" fmla="*/ 3619149 h 6687061"/>
              <a:gd name="connsiteX1020" fmla="*/ 6546546 w 11799254"/>
              <a:gd name="connsiteY1020" fmla="*/ 3619149 h 6687061"/>
              <a:gd name="connsiteX1021" fmla="*/ 6564118 w 11799254"/>
              <a:gd name="connsiteY1021" fmla="*/ 3643965 h 6687061"/>
              <a:gd name="connsiteX1022" fmla="*/ 6507031 w 11799254"/>
              <a:gd name="connsiteY1022" fmla="*/ 3782248 h 6687061"/>
              <a:gd name="connsiteX1023" fmla="*/ 6217867 w 11799254"/>
              <a:gd name="connsiteY1023" fmla="*/ 3978705 h 6687061"/>
              <a:gd name="connsiteX1024" fmla="*/ 5906570 w 11799254"/>
              <a:gd name="connsiteY1024" fmla="*/ 3978705 h 6687061"/>
              <a:gd name="connsiteX1025" fmla="*/ 5891279 w 11799254"/>
              <a:gd name="connsiteY1025" fmla="*/ 3957109 h 6687061"/>
              <a:gd name="connsiteX1026" fmla="*/ 5951812 w 11799254"/>
              <a:gd name="connsiteY1026" fmla="*/ 3798547 h 6687061"/>
              <a:gd name="connsiteX1027" fmla="*/ 6240191 w 11799254"/>
              <a:gd name="connsiteY1027" fmla="*/ 3619149 h 6687061"/>
              <a:gd name="connsiteX1028" fmla="*/ 6546546 w 11799254"/>
              <a:gd name="connsiteY1028" fmla="*/ 3619149 h 6687061"/>
              <a:gd name="connsiteX1029" fmla="*/ 6501494 w 11799254"/>
              <a:gd name="connsiteY1029" fmla="*/ 3665206 h 6687061"/>
              <a:gd name="connsiteX1030" fmla="*/ 6240191 w 11799254"/>
              <a:gd name="connsiteY1030" fmla="*/ 3665206 h 6687061"/>
              <a:gd name="connsiteX1031" fmla="*/ 5994825 w 11799254"/>
              <a:gd name="connsiteY1031" fmla="*/ 3814985 h 6687061"/>
              <a:gd name="connsiteX1032" fmla="*/ 5951306 w 11799254"/>
              <a:gd name="connsiteY1032" fmla="*/ 3928986 h 6687061"/>
              <a:gd name="connsiteX1033" fmla="*/ 5953814 w 11799254"/>
              <a:gd name="connsiteY1033" fmla="*/ 3932649 h 6687061"/>
              <a:gd name="connsiteX1034" fmla="*/ 6217867 w 11799254"/>
              <a:gd name="connsiteY1034" fmla="*/ 3932649 h 6687061"/>
              <a:gd name="connsiteX1035" fmla="*/ 6464006 w 11799254"/>
              <a:gd name="connsiteY1035" fmla="*/ 3765810 h 6687061"/>
              <a:gd name="connsiteX1036" fmla="*/ 6464221 w 11799254"/>
              <a:gd name="connsiteY1036" fmla="*/ 3765228 h 6687061"/>
              <a:gd name="connsiteX1037" fmla="*/ 6464462 w 11799254"/>
              <a:gd name="connsiteY1037" fmla="*/ 3764657 h 6687061"/>
              <a:gd name="connsiteX1038" fmla="*/ 6503990 w 11799254"/>
              <a:gd name="connsiteY1038" fmla="*/ 3668932 h 6687061"/>
              <a:gd name="connsiteX1039" fmla="*/ 6501494 w 11799254"/>
              <a:gd name="connsiteY1039" fmla="*/ 3665206 h 6687061"/>
              <a:gd name="connsiteX1040" fmla="*/ 2892587 w 11799254"/>
              <a:gd name="connsiteY1040" fmla="*/ 3619136 h 6687061"/>
              <a:gd name="connsiteX1041" fmla="*/ 2604208 w 11799254"/>
              <a:gd name="connsiteY1041" fmla="*/ 3798547 h 6687061"/>
              <a:gd name="connsiteX1042" fmla="*/ 2543675 w 11799254"/>
              <a:gd name="connsiteY1042" fmla="*/ 3957109 h 6687061"/>
              <a:gd name="connsiteX1043" fmla="*/ 2558966 w 11799254"/>
              <a:gd name="connsiteY1043" fmla="*/ 3978705 h 6687061"/>
              <a:gd name="connsiteX1044" fmla="*/ 2870263 w 11799254"/>
              <a:gd name="connsiteY1044" fmla="*/ 3978705 h 6687061"/>
              <a:gd name="connsiteX1045" fmla="*/ 3159414 w 11799254"/>
              <a:gd name="connsiteY1045" fmla="*/ 3782236 h 6687061"/>
              <a:gd name="connsiteX1046" fmla="*/ 3216515 w 11799254"/>
              <a:gd name="connsiteY1046" fmla="*/ 3643952 h 6687061"/>
              <a:gd name="connsiteX1047" fmla="*/ 3198930 w 11799254"/>
              <a:gd name="connsiteY1047" fmla="*/ 3619136 h 6687061"/>
              <a:gd name="connsiteX1048" fmla="*/ 3198930 w 11799254"/>
              <a:gd name="connsiteY1048" fmla="*/ 3619136 h 6687061"/>
              <a:gd name="connsiteX1049" fmla="*/ 2892587 w 11799254"/>
              <a:gd name="connsiteY1049" fmla="*/ 3619136 h 6687061"/>
              <a:gd name="connsiteX1050" fmla="*/ 6415824 w 11799254"/>
              <a:gd name="connsiteY1050" fmla="*/ 2254863 h 6687061"/>
              <a:gd name="connsiteX1051" fmla="*/ 6127446 w 11799254"/>
              <a:gd name="connsiteY1051" fmla="*/ 2434261 h 6687061"/>
              <a:gd name="connsiteX1052" fmla="*/ 6066913 w 11799254"/>
              <a:gd name="connsiteY1052" fmla="*/ 2592823 h 6687061"/>
              <a:gd name="connsiteX1053" fmla="*/ 6082217 w 11799254"/>
              <a:gd name="connsiteY1053" fmla="*/ 2614420 h 6687061"/>
              <a:gd name="connsiteX1054" fmla="*/ 6393514 w 11799254"/>
              <a:gd name="connsiteY1054" fmla="*/ 2614420 h 6687061"/>
              <a:gd name="connsiteX1055" fmla="*/ 6682665 w 11799254"/>
              <a:gd name="connsiteY1055" fmla="*/ 2417950 h 6687061"/>
              <a:gd name="connsiteX1056" fmla="*/ 6739753 w 11799254"/>
              <a:gd name="connsiteY1056" fmla="*/ 2279666 h 6687061"/>
              <a:gd name="connsiteX1057" fmla="*/ 6722180 w 11799254"/>
              <a:gd name="connsiteY1057" fmla="*/ 2254863 h 6687061"/>
              <a:gd name="connsiteX1058" fmla="*/ 6415824 w 11799254"/>
              <a:gd name="connsiteY1058" fmla="*/ 2254863 h 6687061"/>
              <a:gd name="connsiteX1059" fmla="*/ 1572790 w 11799254"/>
              <a:gd name="connsiteY1059" fmla="*/ 2715937 h 6687061"/>
              <a:gd name="connsiteX1060" fmla="*/ 1572790 w 11799254"/>
              <a:gd name="connsiteY1060" fmla="*/ 2715937 h 6687061"/>
              <a:gd name="connsiteX1061" fmla="*/ 1590362 w 11799254"/>
              <a:gd name="connsiteY1061" fmla="*/ 2740752 h 6687061"/>
              <a:gd name="connsiteX1062" fmla="*/ 1533274 w 11799254"/>
              <a:gd name="connsiteY1062" fmla="*/ 2879036 h 6687061"/>
              <a:gd name="connsiteX1063" fmla="*/ 1244121 w 11799254"/>
              <a:gd name="connsiteY1063" fmla="*/ 3075493 h 6687061"/>
              <a:gd name="connsiteX1064" fmla="*/ 932826 w 11799254"/>
              <a:gd name="connsiteY1064" fmla="*/ 3075493 h 6687061"/>
              <a:gd name="connsiteX1065" fmla="*/ 917535 w 11799254"/>
              <a:gd name="connsiteY1065" fmla="*/ 3053910 h 6687061"/>
              <a:gd name="connsiteX1066" fmla="*/ 978060 w 11799254"/>
              <a:gd name="connsiteY1066" fmla="*/ 2895347 h 6687061"/>
              <a:gd name="connsiteX1067" fmla="*/ 1266440 w 11799254"/>
              <a:gd name="connsiteY1067" fmla="*/ 2715937 h 6687061"/>
              <a:gd name="connsiteX1068" fmla="*/ 1572790 w 11799254"/>
              <a:gd name="connsiteY1068" fmla="*/ 2715937 h 6687061"/>
              <a:gd name="connsiteX1069" fmla="*/ 1527750 w 11799254"/>
              <a:gd name="connsiteY1069" fmla="*/ 2761994 h 6687061"/>
              <a:gd name="connsiteX1070" fmla="*/ 1266439 w 11799254"/>
              <a:gd name="connsiteY1070" fmla="*/ 2761994 h 6687061"/>
              <a:gd name="connsiteX1071" fmla="*/ 1021070 w 11799254"/>
              <a:gd name="connsiteY1071" fmla="*/ 2911773 h 6687061"/>
              <a:gd name="connsiteX1072" fmla="*/ 977557 w 11799254"/>
              <a:gd name="connsiteY1072" fmla="*/ 3025786 h 6687061"/>
              <a:gd name="connsiteX1073" fmla="*/ 980074 w 11799254"/>
              <a:gd name="connsiteY1073" fmla="*/ 3029436 h 6687061"/>
              <a:gd name="connsiteX1074" fmla="*/ 1244118 w 11799254"/>
              <a:gd name="connsiteY1074" fmla="*/ 3029436 h 6687061"/>
              <a:gd name="connsiteX1075" fmla="*/ 1490262 w 11799254"/>
              <a:gd name="connsiteY1075" fmla="*/ 2862598 h 6687061"/>
              <a:gd name="connsiteX1076" fmla="*/ 1490477 w 11799254"/>
              <a:gd name="connsiteY1076" fmla="*/ 2862028 h 6687061"/>
              <a:gd name="connsiteX1077" fmla="*/ 1490705 w 11799254"/>
              <a:gd name="connsiteY1077" fmla="*/ 2861458 h 6687061"/>
              <a:gd name="connsiteX1078" fmla="*/ 1530234 w 11799254"/>
              <a:gd name="connsiteY1078" fmla="*/ 2765720 h 6687061"/>
              <a:gd name="connsiteX1079" fmla="*/ 1527750 w 11799254"/>
              <a:gd name="connsiteY1079" fmla="*/ 2761994 h 6687061"/>
              <a:gd name="connsiteX1080" fmla="*/ 7729464 w 11799254"/>
              <a:gd name="connsiteY1080" fmla="*/ 3170699 h 6687061"/>
              <a:gd name="connsiteX1081" fmla="*/ 7729464 w 11799254"/>
              <a:gd name="connsiteY1081" fmla="*/ 3170699 h 6687061"/>
              <a:gd name="connsiteX1082" fmla="*/ 7747036 w 11799254"/>
              <a:gd name="connsiteY1082" fmla="*/ 3195514 h 6687061"/>
              <a:gd name="connsiteX1083" fmla="*/ 7689949 w 11799254"/>
              <a:gd name="connsiteY1083" fmla="*/ 3333798 h 6687061"/>
              <a:gd name="connsiteX1084" fmla="*/ 7400798 w 11799254"/>
              <a:gd name="connsiteY1084" fmla="*/ 3530255 h 6687061"/>
              <a:gd name="connsiteX1085" fmla="*/ 7089488 w 11799254"/>
              <a:gd name="connsiteY1085" fmla="*/ 3530255 h 6687061"/>
              <a:gd name="connsiteX1086" fmla="*/ 7074209 w 11799254"/>
              <a:gd name="connsiteY1086" fmla="*/ 3508671 h 6687061"/>
              <a:gd name="connsiteX1087" fmla="*/ 7134730 w 11799254"/>
              <a:gd name="connsiteY1087" fmla="*/ 3350097 h 6687061"/>
              <a:gd name="connsiteX1088" fmla="*/ 7423108 w 11799254"/>
              <a:gd name="connsiteY1088" fmla="*/ 3170699 h 6687061"/>
              <a:gd name="connsiteX1089" fmla="*/ 7729464 w 11799254"/>
              <a:gd name="connsiteY1089" fmla="*/ 3170699 h 6687061"/>
              <a:gd name="connsiteX1090" fmla="*/ 7684425 w 11799254"/>
              <a:gd name="connsiteY1090" fmla="*/ 3216755 h 6687061"/>
              <a:gd name="connsiteX1091" fmla="*/ 7423121 w 11799254"/>
              <a:gd name="connsiteY1091" fmla="*/ 3216755 h 6687061"/>
              <a:gd name="connsiteX1092" fmla="*/ 7177742 w 11799254"/>
              <a:gd name="connsiteY1092" fmla="*/ 3366535 h 6687061"/>
              <a:gd name="connsiteX1093" fmla="*/ 7134223 w 11799254"/>
              <a:gd name="connsiteY1093" fmla="*/ 3480548 h 6687061"/>
              <a:gd name="connsiteX1094" fmla="*/ 7136744 w 11799254"/>
              <a:gd name="connsiteY1094" fmla="*/ 3484198 h 6687061"/>
              <a:gd name="connsiteX1095" fmla="*/ 7400798 w 11799254"/>
              <a:gd name="connsiteY1095" fmla="*/ 3484198 h 6687061"/>
              <a:gd name="connsiteX1096" fmla="*/ 7646936 w 11799254"/>
              <a:gd name="connsiteY1096" fmla="*/ 3317360 h 6687061"/>
              <a:gd name="connsiteX1097" fmla="*/ 7647152 w 11799254"/>
              <a:gd name="connsiteY1097" fmla="*/ 3316790 h 6687061"/>
              <a:gd name="connsiteX1098" fmla="*/ 7647393 w 11799254"/>
              <a:gd name="connsiteY1098" fmla="*/ 3316207 h 6687061"/>
              <a:gd name="connsiteX1099" fmla="*/ 7686908 w 11799254"/>
              <a:gd name="connsiteY1099" fmla="*/ 3220481 h 6687061"/>
              <a:gd name="connsiteX1100" fmla="*/ 7684412 w 11799254"/>
              <a:gd name="connsiteY1100" fmla="*/ 3216755 h 6687061"/>
              <a:gd name="connsiteX1101" fmla="*/ 105 w 11799254"/>
              <a:gd name="connsiteY1101" fmla="*/ 1362728 h 6687061"/>
              <a:gd name="connsiteX1102" fmla="*/ 99 w 11799254"/>
              <a:gd name="connsiteY1102" fmla="*/ 1711220 h 6687061"/>
              <a:gd name="connsiteX1103" fmla="*/ 71370 w 11799254"/>
              <a:gd name="connsiteY1103" fmla="*/ 1711220 h 6687061"/>
              <a:gd name="connsiteX1104" fmla="*/ 360523 w 11799254"/>
              <a:gd name="connsiteY1104" fmla="*/ 1514750 h 6687061"/>
              <a:gd name="connsiteX1105" fmla="*/ 417615 w 11799254"/>
              <a:gd name="connsiteY1105" fmla="*/ 1376467 h 6687061"/>
              <a:gd name="connsiteX1106" fmla="*/ 400034 w 11799254"/>
              <a:gd name="connsiteY1106" fmla="*/ 1351651 h 6687061"/>
              <a:gd name="connsiteX1107" fmla="*/ 93689 w 11799254"/>
              <a:gd name="connsiteY1107" fmla="*/ 1351651 h 6687061"/>
              <a:gd name="connsiteX1108" fmla="*/ 105 w 11799254"/>
              <a:gd name="connsiteY1108" fmla="*/ 1362728 h 6687061"/>
              <a:gd name="connsiteX1109" fmla="*/ 2741062 w 11799254"/>
              <a:gd name="connsiteY1109" fmla="*/ 3170699 h 6687061"/>
              <a:gd name="connsiteX1110" fmla="*/ 2452671 w 11799254"/>
              <a:gd name="connsiteY1110" fmla="*/ 3350109 h 6687061"/>
              <a:gd name="connsiteX1111" fmla="*/ 2392150 w 11799254"/>
              <a:gd name="connsiteY1111" fmla="*/ 3508671 h 6687061"/>
              <a:gd name="connsiteX1112" fmla="*/ 2407442 w 11799254"/>
              <a:gd name="connsiteY1112" fmla="*/ 3530255 h 6687061"/>
              <a:gd name="connsiteX1113" fmla="*/ 2718739 w 11799254"/>
              <a:gd name="connsiteY1113" fmla="*/ 3530255 h 6687061"/>
              <a:gd name="connsiteX1114" fmla="*/ 3007890 w 11799254"/>
              <a:gd name="connsiteY1114" fmla="*/ 3333798 h 6687061"/>
              <a:gd name="connsiteX1115" fmla="*/ 3064977 w 11799254"/>
              <a:gd name="connsiteY1115" fmla="*/ 3195514 h 6687061"/>
              <a:gd name="connsiteX1116" fmla="*/ 3047405 w 11799254"/>
              <a:gd name="connsiteY1116" fmla="*/ 3170699 h 6687061"/>
              <a:gd name="connsiteX1117" fmla="*/ 3047405 w 11799254"/>
              <a:gd name="connsiteY1117" fmla="*/ 3170699 h 6687061"/>
              <a:gd name="connsiteX1118" fmla="*/ 2741049 w 11799254"/>
              <a:gd name="connsiteY1118" fmla="*/ 3170699 h 6687061"/>
              <a:gd name="connsiteX1119" fmla="*/ 7574646 w 11799254"/>
              <a:gd name="connsiteY1119" fmla="*/ 3619136 h 6687061"/>
              <a:gd name="connsiteX1120" fmla="*/ 7286255 w 11799254"/>
              <a:gd name="connsiteY1120" fmla="*/ 3798547 h 6687061"/>
              <a:gd name="connsiteX1121" fmla="*/ 7225734 w 11799254"/>
              <a:gd name="connsiteY1121" fmla="*/ 3957109 h 6687061"/>
              <a:gd name="connsiteX1122" fmla="*/ 7241025 w 11799254"/>
              <a:gd name="connsiteY1122" fmla="*/ 3978705 h 6687061"/>
              <a:gd name="connsiteX1123" fmla="*/ 7552322 w 11799254"/>
              <a:gd name="connsiteY1123" fmla="*/ 3978705 h 6687061"/>
              <a:gd name="connsiteX1124" fmla="*/ 7841473 w 11799254"/>
              <a:gd name="connsiteY1124" fmla="*/ 3782236 h 6687061"/>
              <a:gd name="connsiteX1125" fmla="*/ 7898561 w 11799254"/>
              <a:gd name="connsiteY1125" fmla="*/ 3643952 h 6687061"/>
              <a:gd name="connsiteX1126" fmla="*/ 7880989 w 11799254"/>
              <a:gd name="connsiteY1126" fmla="*/ 3619136 h 6687061"/>
              <a:gd name="connsiteX1127" fmla="*/ 7880989 w 11799254"/>
              <a:gd name="connsiteY1127" fmla="*/ 3619136 h 6687061"/>
              <a:gd name="connsiteX1128" fmla="*/ 7574646 w 11799254"/>
              <a:gd name="connsiteY1128" fmla="*/ 3619136 h 6687061"/>
              <a:gd name="connsiteX1129" fmla="*/ 8577178 w 11799254"/>
              <a:gd name="connsiteY1129" fmla="*/ 1806413 h 6687061"/>
              <a:gd name="connsiteX1130" fmla="*/ 8577178 w 11799254"/>
              <a:gd name="connsiteY1130" fmla="*/ 1806413 h 6687061"/>
              <a:gd name="connsiteX1131" fmla="*/ 8594750 w 11799254"/>
              <a:gd name="connsiteY1131" fmla="*/ 1831228 h 6687061"/>
              <a:gd name="connsiteX1132" fmla="*/ 8537663 w 11799254"/>
              <a:gd name="connsiteY1132" fmla="*/ 1969512 h 6687061"/>
              <a:gd name="connsiteX1133" fmla="*/ 8248512 w 11799254"/>
              <a:gd name="connsiteY1133" fmla="*/ 2165982 h 6687061"/>
              <a:gd name="connsiteX1134" fmla="*/ 7937215 w 11799254"/>
              <a:gd name="connsiteY1134" fmla="*/ 2165982 h 6687061"/>
              <a:gd name="connsiteX1135" fmla="*/ 7921923 w 11799254"/>
              <a:gd name="connsiteY1135" fmla="*/ 2144386 h 6687061"/>
              <a:gd name="connsiteX1136" fmla="*/ 7982444 w 11799254"/>
              <a:gd name="connsiteY1136" fmla="*/ 1985824 h 6687061"/>
              <a:gd name="connsiteX1137" fmla="*/ 8270823 w 11799254"/>
              <a:gd name="connsiteY1137" fmla="*/ 1806413 h 6687061"/>
              <a:gd name="connsiteX1138" fmla="*/ 8577178 w 11799254"/>
              <a:gd name="connsiteY1138" fmla="*/ 1806413 h 6687061"/>
              <a:gd name="connsiteX1139" fmla="*/ 8532139 w 11799254"/>
              <a:gd name="connsiteY1139" fmla="*/ 1852470 h 6687061"/>
              <a:gd name="connsiteX1140" fmla="*/ 8270823 w 11799254"/>
              <a:gd name="connsiteY1140" fmla="*/ 1852470 h 6687061"/>
              <a:gd name="connsiteX1141" fmla="*/ 8025457 w 11799254"/>
              <a:gd name="connsiteY1141" fmla="*/ 2002249 h 6687061"/>
              <a:gd name="connsiteX1142" fmla="*/ 7981938 w 11799254"/>
              <a:gd name="connsiteY1142" fmla="*/ 2116263 h 6687061"/>
              <a:gd name="connsiteX1143" fmla="*/ 7984459 w 11799254"/>
              <a:gd name="connsiteY1143" fmla="*/ 2119925 h 6687061"/>
              <a:gd name="connsiteX1144" fmla="*/ 8248499 w 11799254"/>
              <a:gd name="connsiteY1144" fmla="*/ 2119925 h 6687061"/>
              <a:gd name="connsiteX1145" fmla="*/ 8494650 w 11799254"/>
              <a:gd name="connsiteY1145" fmla="*/ 1953087 h 6687061"/>
              <a:gd name="connsiteX1146" fmla="*/ 8494865 w 11799254"/>
              <a:gd name="connsiteY1146" fmla="*/ 1952504 h 6687061"/>
              <a:gd name="connsiteX1147" fmla="*/ 8495094 w 11799254"/>
              <a:gd name="connsiteY1147" fmla="*/ 1951934 h 6687061"/>
              <a:gd name="connsiteX1148" fmla="*/ 8534622 w 11799254"/>
              <a:gd name="connsiteY1148" fmla="*/ 1856209 h 6687061"/>
              <a:gd name="connsiteX1149" fmla="*/ 8532139 w 11799254"/>
              <a:gd name="connsiteY1149" fmla="*/ 1852482 h 6687061"/>
              <a:gd name="connsiteX1150" fmla="*/ 6084574 w 11799254"/>
              <a:gd name="connsiteY1150" fmla="*/ 3170699 h 6687061"/>
              <a:gd name="connsiteX1151" fmla="*/ 5796196 w 11799254"/>
              <a:gd name="connsiteY1151" fmla="*/ 3350109 h 6687061"/>
              <a:gd name="connsiteX1152" fmla="*/ 5735662 w 11799254"/>
              <a:gd name="connsiteY1152" fmla="*/ 3508671 h 6687061"/>
              <a:gd name="connsiteX1153" fmla="*/ 5750953 w 11799254"/>
              <a:gd name="connsiteY1153" fmla="*/ 3530255 h 6687061"/>
              <a:gd name="connsiteX1154" fmla="*/ 6062250 w 11799254"/>
              <a:gd name="connsiteY1154" fmla="*/ 3530255 h 6687061"/>
              <a:gd name="connsiteX1155" fmla="*/ 6351401 w 11799254"/>
              <a:gd name="connsiteY1155" fmla="*/ 3333798 h 6687061"/>
              <a:gd name="connsiteX1156" fmla="*/ 6408489 w 11799254"/>
              <a:gd name="connsiteY1156" fmla="*/ 3195514 h 6687061"/>
              <a:gd name="connsiteX1157" fmla="*/ 6390917 w 11799254"/>
              <a:gd name="connsiteY1157" fmla="*/ 3170699 h 6687061"/>
              <a:gd name="connsiteX1158" fmla="*/ 6390917 w 11799254"/>
              <a:gd name="connsiteY1158" fmla="*/ 3170699 h 6687061"/>
              <a:gd name="connsiteX1159" fmla="*/ 6084574 w 11799254"/>
              <a:gd name="connsiteY1159" fmla="*/ 3170699 h 6687061"/>
              <a:gd name="connsiteX1160" fmla="*/ 2602156 w 11799254"/>
              <a:gd name="connsiteY1160" fmla="*/ 2715937 h 6687061"/>
              <a:gd name="connsiteX1161" fmla="*/ 2313765 w 11799254"/>
              <a:gd name="connsiteY1161" fmla="*/ 2895347 h 6687061"/>
              <a:gd name="connsiteX1162" fmla="*/ 2253244 w 11799254"/>
              <a:gd name="connsiteY1162" fmla="*/ 3053910 h 6687061"/>
              <a:gd name="connsiteX1163" fmla="*/ 2268536 w 11799254"/>
              <a:gd name="connsiteY1163" fmla="*/ 3075493 h 6687061"/>
              <a:gd name="connsiteX1164" fmla="*/ 2579833 w 11799254"/>
              <a:gd name="connsiteY1164" fmla="*/ 3075493 h 6687061"/>
              <a:gd name="connsiteX1165" fmla="*/ 2868984 w 11799254"/>
              <a:gd name="connsiteY1165" fmla="*/ 2879036 h 6687061"/>
              <a:gd name="connsiteX1166" fmla="*/ 2926071 w 11799254"/>
              <a:gd name="connsiteY1166" fmla="*/ 2740752 h 6687061"/>
              <a:gd name="connsiteX1167" fmla="*/ 2908499 w 11799254"/>
              <a:gd name="connsiteY1167" fmla="*/ 2715937 h 6687061"/>
              <a:gd name="connsiteX1168" fmla="*/ 2908499 w 11799254"/>
              <a:gd name="connsiteY1168" fmla="*/ 2715937 h 6687061"/>
              <a:gd name="connsiteX1169" fmla="*/ 2602156 w 11799254"/>
              <a:gd name="connsiteY1169" fmla="*/ 2715937 h 6687061"/>
              <a:gd name="connsiteX1170" fmla="*/ 1935714 w 11799254"/>
              <a:gd name="connsiteY1170" fmla="*/ 2715937 h 6687061"/>
              <a:gd name="connsiteX1171" fmla="*/ 1647323 w 11799254"/>
              <a:gd name="connsiteY1171" fmla="*/ 2895347 h 6687061"/>
              <a:gd name="connsiteX1172" fmla="*/ 1586802 w 11799254"/>
              <a:gd name="connsiteY1172" fmla="*/ 3053910 h 6687061"/>
              <a:gd name="connsiteX1173" fmla="*/ 1602094 w 11799254"/>
              <a:gd name="connsiteY1173" fmla="*/ 3075493 h 6687061"/>
              <a:gd name="connsiteX1174" fmla="*/ 1913391 w 11799254"/>
              <a:gd name="connsiteY1174" fmla="*/ 3075493 h 6687061"/>
              <a:gd name="connsiteX1175" fmla="*/ 2202542 w 11799254"/>
              <a:gd name="connsiteY1175" fmla="*/ 2879036 h 6687061"/>
              <a:gd name="connsiteX1176" fmla="*/ 2259629 w 11799254"/>
              <a:gd name="connsiteY1176" fmla="*/ 2740752 h 6687061"/>
              <a:gd name="connsiteX1177" fmla="*/ 2242070 w 11799254"/>
              <a:gd name="connsiteY1177" fmla="*/ 2715937 h 6687061"/>
              <a:gd name="connsiteX1178" fmla="*/ 2242070 w 11799254"/>
              <a:gd name="connsiteY1178" fmla="*/ 2715937 h 6687061"/>
              <a:gd name="connsiteX1179" fmla="*/ 1935714 w 11799254"/>
              <a:gd name="connsiteY1179" fmla="*/ 2715937 h 6687061"/>
              <a:gd name="connsiteX1180" fmla="*/ 7594600 w 11799254"/>
              <a:gd name="connsiteY1180" fmla="*/ 1262770 h 6687061"/>
              <a:gd name="connsiteX1181" fmla="*/ 7905897 w 11799254"/>
              <a:gd name="connsiteY1181" fmla="*/ 1262770 h 6687061"/>
              <a:gd name="connsiteX1182" fmla="*/ 8195060 w 11799254"/>
              <a:gd name="connsiteY1182" fmla="*/ 1066307 h 6687061"/>
              <a:gd name="connsiteX1183" fmla="*/ 8252148 w 11799254"/>
              <a:gd name="connsiteY1183" fmla="*/ 928021 h 6687061"/>
              <a:gd name="connsiteX1184" fmla="*/ 8234576 w 11799254"/>
              <a:gd name="connsiteY1184" fmla="*/ 903208 h 6687061"/>
              <a:gd name="connsiteX1185" fmla="*/ 7928220 w 11799254"/>
              <a:gd name="connsiteY1185" fmla="*/ 903208 h 6687061"/>
              <a:gd name="connsiteX1186" fmla="*/ 7639842 w 11799254"/>
              <a:gd name="connsiteY1186" fmla="*/ 1082616 h 6687061"/>
              <a:gd name="connsiteX1187" fmla="*/ 7579308 w 11799254"/>
              <a:gd name="connsiteY1187" fmla="*/ 1241179 h 6687061"/>
              <a:gd name="connsiteX1188" fmla="*/ 7594600 w 11799254"/>
              <a:gd name="connsiteY1188" fmla="*/ 1262770 h 6687061"/>
              <a:gd name="connsiteX1189" fmla="*/ 5725729 w 11799254"/>
              <a:gd name="connsiteY1189" fmla="*/ 3170699 h 6687061"/>
              <a:gd name="connsiteX1190" fmla="*/ 5725729 w 11799254"/>
              <a:gd name="connsiteY1190" fmla="*/ 3170699 h 6687061"/>
              <a:gd name="connsiteX1191" fmla="*/ 5743301 w 11799254"/>
              <a:gd name="connsiteY1191" fmla="*/ 3195514 h 6687061"/>
              <a:gd name="connsiteX1192" fmla="*/ 5686201 w 11799254"/>
              <a:gd name="connsiteY1192" fmla="*/ 3333798 h 6687061"/>
              <a:gd name="connsiteX1193" fmla="*/ 5397050 w 11799254"/>
              <a:gd name="connsiteY1193" fmla="*/ 3530255 h 6687061"/>
              <a:gd name="connsiteX1194" fmla="*/ 5085753 w 11799254"/>
              <a:gd name="connsiteY1194" fmla="*/ 3530255 h 6687061"/>
              <a:gd name="connsiteX1195" fmla="*/ 5070461 w 11799254"/>
              <a:gd name="connsiteY1195" fmla="*/ 3508671 h 6687061"/>
              <a:gd name="connsiteX1196" fmla="*/ 5130995 w 11799254"/>
              <a:gd name="connsiteY1196" fmla="*/ 3350097 h 6687061"/>
              <a:gd name="connsiteX1197" fmla="*/ 5419373 w 11799254"/>
              <a:gd name="connsiteY1197" fmla="*/ 3170699 h 6687061"/>
              <a:gd name="connsiteX1198" fmla="*/ 5725729 w 11799254"/>
              <a:gd name="connsiteY1198" fmla="*/ 3170699 h 6687061"/>
              <a:gd name="connsiteX1199" fmla="*/ 5680677 w 11799254"/>
              <a:gd name="connsiteY1199" fmla="*/ 3216755 h 6687061"/>
              <a:gd name="connsiteX1200" fmla="*/ 5419373 w 11799254"/>
              <a:gd name="connsiteY1200" fmla="*/ 3216755 h 6687061"/>
              <a:gd name="connsiteX1201" fmla="*/ 5174007 w 11799254"/>
              <a:gd name="connsiteY1201" fmla="*/ 3366535 h 6687061"/>
              <a:gd name="connsiteX1202" fmla="*/ 5130488 w 11799254"/>
              <a:gd name="connsiteY1202" fmla="*/ 3480548 h 6687061"/>
              <a:gd name="connsiteX1203" fmla="*/ 5133009 w 11799254"/>
              <a:gd name="connsiteY1203" fmla="*/ 3484198 h 6687061"/>
              <a:gd name="connsiteX1204" fmla="*/ 5397050 w 11799254"/>
              <a:gd name="connsiteY1204" fmla="*/ 3484198 h 6687061"/>
              <a:gd name="connsiteX1205" fmla="*/ 5643189 w 11799254"/>
              <a:gd name="connsiteY1205" fmla="*/ 3317360 h 6687061"/>
              <a:gd name="connsiteX1206" fmla="*/ 5643404 w 11799254"/>
              <a:gd name="connsiteY1206" fmla="*/ 3316790 h 6687061"/>
              <a:gd name="connsiteX1207" fmla="*/ 5643645 w 11799254"/>
              <a:gd name="connsiteY1207" fmla="*/ 3316207 h 6687061"/>
              <a:gd name="connsiteX1208" fmla="*/ 5683173 w 11799254"/>
              <a:gd name="connsiteY1208" fmla="*/ 3220481 h 6687061"/>
              <a:gd name="connsiteX1209" fmla="*/ 5680677 w 11799254"/>
              <a:gd name="connsiteY1209" fmla="*/ 3216755 h 6687061"/>
              <a:gd name="connsiteX1210" fmla="*/ 8043523 w 11799254"/>
              <a:gd name="connsiteY1210" fmla="*/ 617863 h 6687061"/>
              <a:gd name="connsiteX1211" fmla="*/ 8100611 w 11799254"/>
              <a:gd name="connsiteY1211" fmla="*/ 479577 h 6687061"/>
              <a:gd name="connsiteX1212" fmla="*/ 8083038 w 11799254"/>
              <a:gd name="connsiteY1212" fmla="*/ 454764 h 6687061"/>
              <a:gd name="connsiteX1213" fmla="*/ 7776683 w 11799254"/>
              <a:gd name="connsiteY1213" fmla="*/ 454764 h 6687061"/>
              <a:gd name="connsiteX1214" fmla="*/ 7488304 w 11799254"/>
              <a:gd name="connsiteY1214" fmla="*/ 634172 h 6687061"/>
              <a:gd name="connsiteX1215" fmla="*/ 7427784 w 11799254"/>
              <a:gd name="connsiteY1215" fmla="*/ 792735 h 6687061"/>
              <a:gd name="connsiteX1216" fmla="*/ 7443075 w 11799254"/>
              <a:gd name="connsiteY1216" fmla="*/ 814326 h 6687061"/>
              <a:gd name="connsiteX1217" fmla="*/ 7754359 w 11799254"/>
              <a:gd name="connsiteY1217" fmla="*/ 814326 h 6687061"/>
              <a:gd name="connsiteX1218" fmla="*/ 8043523 w 11799254"/>
              <a:gd name="connsiteY1218" fmla="*/ 617863 h 6687061"/>
              <a:gd name="connsiteX1219" fmla="*/ 7944132 w 11799254"/>
              <a:gd name="connsiteY1219" fmla="*/ 1 h 6687061"/>
              <a:gd name="connsiteX1220" fmla="*/ 7944132 w 11799254"/>
              <a:gd name="connsiteY1220" fmla="*/ 4 h 6687061"/>
              <a:gd name="connsiteX1221" fmla="*/ 7961705 w 11799254"/>
              <a:gd name="connsiteY1221" fmla="*/ 24817 h 6687061"/>
              <a:gd name="connsiteX1222" fmla="*/ 7904604 w 11799254"/>
              <a:gd name="connsiteY1222" fmla="*/ 163099 h 6687061"/>
              <a:gd name="connsiteX1223" fmla="*/ 7615466 w 11799254"/>
              <a:gd name="connsiteY1223" fmla="*/ 359565 h 6687061"/>
              <a:gd name="connsiteX1224" fmla="*/ 7304157 w 11799254"/>
              <a:gd name="connsiteY1224" fmla="*/ 359565 h 6687061"/>
              <a:gd name="connsiteX1225" fmla="*/ 7288865 w 11799254"/>
              <a:gd name="connsiteY1225" fmla="*/ 337970 h 6687061"/>
              <a:gd name="connsiteX1226" fmla="*/ 7349399 w 11799254"/>
              <a:gd name="connsiteY1226" fmla="*/ 179408 h 6687061"/>
              <a:gd name="connsiteX1227" fmla="*/ 7637776 w 11799254"/>
              <a:gd name="connsiteY1227" fmla="*/ 0 h 6687061"/>
              <a:gd name="connsiteX1228" fmla="*/ 7944132 w 11799254"/>
              <a:gd name="connsiteY1228" fmla="*/ 0 h 6687061"/>
              <a:gd name="connsiteX1229" fmla="*/ 7899080 w 11799254"/>
              <a:gd name="connsiteY1229" fmla="*/ 46062 h 6687061"/>
              <a:gd name="connsiteX1230" fmla="*/ 7637776 w 11799254"/>
              <a:gd name="connsiteY1230" fmla="*/ 46062 h 6687061"/>
              <a:gd name="connsiteX1231" fmla="*/ 7392411 w 11799254"/>
              <a:gd name="connsiteY1231" fmla="*/ 195840 h 6687061"/>
              <a:gd name="connsiteX1232" fmla="*/ 7348892 w 11799254"/>
              <a:gd name="connsiteY1232" fmla="*/ 309846 h 6687061"/>
              <a:gd name="connsiteX1233" fmla="*/ 7351413 w 11799254"/>
              <a:gd name="connsiteY1233" fmla="*/ 313506 h 6687061"/>
              <a:gd name="connsiteX1234" fmla="*/ 7615466 w 11799254"/>
              <a:gd name="connsiteY1234" fmla="*/ 313506 h 6687061"/>
              <a:gd name="connsiteX1235" fmla="*/ 7861592 w 11799254"/>
              <a:gd name="connsiteY1235" fmla="*/ 146670 h 6687061"/>
              <a:gd name="connsiteX1236" fmla="*/ 7861820 w 11799254"/>
              <a:gd name="connsiteY1236" fmla="*/ 146091 h 6687061"/>
              <a:gd name="connsiteX1237" fmla="*/ 7862048 w 11799254"/>
              <a:gd name="connsiteY1237" fmla="*/ 145518 h 6687061"/>
              <a:gd name="connsiteX1238" fmla="*/ 7901576 w 11799254"/>
              <a:gd name="connsiteY1238" fmla="*/ 49787 h 6687061"/>
              <a:gd name="connsiteX1239" fmla="*/ 7899080 w 11799254"/>
              <a:gd name="connsiteY1239" fmla="*/ 46062 h 6687061"/>
              <a:gd name="connsiteX1240" fmla="*/ 6970561 w 11799254"/>
              <a:gd name="connsiteY1240" fmla="*/ 1082616 h 6687061"/>
              <a:gd name="connsiteX1241" fmla="*/ 6910040 w 11799254"/>
              <a:gd name="connsiteY1241" fmla="*/ 1241179 h 6687061"/>
              <a:gd name="connsiteX1242" fmla="*/ 6925333 w 11799254"/>
              <a:gd name="connsiteY1242" fmla="*/ 1262770 h 6687061"/>
              <a:gd name="connsiteX1243" fmla="*/ 7236629 w 11799254"/>
              <a:gd name="connsiteY1243" fmla="*/ 1262770 h 6687061"/>
              <a:gd name="connsiteX1244" fmla="*/ 7525780 w 11799254"/>
              <a:gd name="connsiteY1244" fmla="*/ 1066307 h 6687061"/>
              <a:gd name="connsiteX1245" fmla="*/ 7582868 w 11799254"/>
              <a:gd name="connsiteY1245" fmla="*/ 928021 h 6687061"/>
              <a:gd name="connsiteX1246" fmla="*/ 7565296 w 11799254"/>
              <a:gd name="connsiteY1246" fmla="*/ 903208 h 6687061"/>
              <a:gd name="connsiteX1247" fmla="*/ 7258952 w 11799254"/>
              <a:gd name="connsiteY1247" fmla="*/ 903208 h 6687061"/>
              <a:gd name="connsiteX1248" fmla="*/ 6970561 w 11799254"/>
              <a:gd name="connsiteY1248" fmla="*/ 1082616 h 6687061"/>
              <a:gd name="connsiteX1249" fmla="*/ 8613399 w 11799254"/>
              <a:gd name="connsiteY1249" fmla="*/ 4 h 6687061"/>
              <a:gd name="connsiteX1250" fmla="*/ 8307057 w 11799254"/>
              <a:gd name="connsiteY1250" fmla="*/ 4 h 6687061"/>
              <a:gd name="connsiteX1251" fmla="*/ 8018666 w 11799254"/>
              <a:gd name="connsiteY1251" fmla="*/ 179408 h 6687061"/>
              <a:gd name="connsiteX1252" fmla="*/ 7958145 w 11799254"/>
              <a:gd name="connsiteY1252" fmla="*/ 337970 h 6687061"/>
              <a:gd name="connsiteX1253" fmla="*/ 7973436 w 11799254"/>
              <a:gd name="connsiteY1253" fmla="*/ 359561 h 6687061"/>
              <a:gd name="connsiteX1254" fmla="*/ 8284733 w 11799254"/>
              <a:gd name="connsiteY1254" fmla="*/ 359561 h 6687061"/>
              <a:gd name="connsiteX1255" fmla="*/ 8573884 w 11799254"/>
              <a:gd name="connsiteY1255" fmla="*/ 163098 h 6687061"/>
              <a:gd name="connsiteX1256" fmla="*/ 8630972 w 11799254"/>
              <a:gd name="connsiteY1256" fmla="*/ 24813 h 6687061"/>
              <a:gd name="connsiteX1257" fmla="*/ 8613399 w 11799254"/>
              <a:gd name="connsiteY1257" fmla="*/ 4 h 6687061"/>
              <a:gd name="connsiteX1258" fmla="*/ 6642250 w 11799254"/>
              <a:gd name="connsiteY1258" fmla="*/ 1985824 h 6687061"/>
              <a:gd name="connsiteX1259" fmla="*/ 6581729 w 11799254"/>
              <a:gd name="connsiteY1259" fmla="*/ 2144386 h 6687061"/>
              <a:gd name="connsiteX1260" fmla="*/ 6597008 w 11799254"/>
              <a:gd name="connsiteY1260" fmla="*/ 2165982 h 6687061"/>
              <a:gd name="connsiteX1261" fmla="*/ 6908305 w 11799254"/>
              <a:gd name="connsiteY1261" fmla="*/ 2165982 h 6687061"/>
              <a:gd name="connsiteX1262" fmla="*/ 7197469 w 11799254"/>
              <a:gd name="connsiteY1262" fmla="*/ 1969512 h 6687061"/>
              <a:gd name="connsiteX1263" fmla="*/ 7254556 w 11799254"/>
              <a:gd name="connsiteY1263" fmla="*/ 1831228 h 6687061"/>
              <a:gd name="connsiteX1264" fmla="*/ 7236984 w 11799254"/>
              <a:gd name="connsiteY1264" fmla="*/ 1806413 h 6687061"/>
              <a:gd name="connsiteX1265" fmla="*/ 6930628 w 11799254"/>
              <a:gd name="connsiteY1265" fmla="*/ 1806413 h 6687061"/>
              <a:gd name="connsiteX1266" fmla="*/ 6642250 w 11799254"/>
              <a:gd name="connsiteY1266" fmla="*/ 1985824 h 6687061"/>
              <a:gd name="connsiteX1267" fmla="*/ 9851341 w 11799254"/>
              <a:gd name="connsiteY1267" fmla="*/ 1531062 h 6687061"/>
              <a:gd name="connsiteX1268" fmla="*/ 9790819 w 11799254"/>
              <a:gd name="connsiteY1268" fmla="*/ 1689624 h 6687061"/>
              <a:gd name="connsiteX1269" fmla="*/ 9806111 w 11799254"/>
              <a:gd name="connsiteY1269" fmla="*/ 1711220 h 6687061"/>
              <a:gd name="connsiteX1270" fmla="*/ 10117408 w 11799254"/>
              <a:gd name="connsiteY1270" fmla="*/ 1711220 h 6687061"/>
              <a:gd name="connsiteX1271" fmla="*/ 10406559 w 11799254"/>
              <a:gd name="connsiteY1271" fmla="*/ 1514750 h 6687061"/>
              <a:gd name="connsiteX1272" fmla="*/ 10463646 w 11799254"/>
              <a:gd name="connsiteY1272" fmla="*/ 1376467 h 6687061"/>
              <a:gd name="connsiteX1273" fmla="*/ 10446074 w 11799254"/>
              <a:gd name="connsiteY1273" fmla="*/ 1351651 h 6687061"/>
              <a:gd name="connsiteX1274" fmla="*/ 10139718 w 11799254"/>
              <a:gd name="connsiteY1274" fmla="*/ 1351651 h 6687061"/>
              <a:gd name="connsiteX1275" fmla="*/ 9851341 w 11799254"/>
              <a:gd name="connsiteY1275" fmla="*/ 1531062 h 6687061"/>
              <a:gd name="connsiteX1276" fmla="*/ 6883840 w 11799254"/>
              <a:gd name="connsiteY1276" fmla="*/ 903208 h 6687061"/>
              <a:gd name="connsiteX1277" fmla="*/ 6577497 w 11799254"/>
              <a:gd name="connsiteY1277" fmla="*/ 903208 h 6687061"/>
              <a:gd name="connsiteX1278" fmla="*/ 6289107 w 11799254"/>
              <a:gd name="connsiteY1278" fmla="*/ 1082616 h 6687061"/>
              <a:gd name="connsiteX1279" fmla="*/ 6228585 w 11799254"/>
              <a:gd name="connsiteY1279" fmla="*/ 1241179 h 6687061"/>
              <a:gd name="connsiteX1280" fmla="*/ 6243877 w 11799254"/>
              <a:gd name="connsiteY1280" fmla="*/ 1262770 h 6687061"/>
              <a:gd name="connsiteX1281" fmla="*/ 6555174 w 11799254"/>
              <a:gd name="connsiteY1281" fmla="*/ 1262770 h 6687061"/>
              <a:gd name="connsiteX1282" fmla="*/ 6844325 w 11799254"/>
              <a:gd name="connsiteY1282" fmla="*/ 1066307 h 6687061"/>
              <a:gd name="connsiteX1283" fmla="*/ 6901413 w 11799254"/>
              <a:gd name="connsiteY1283" fmla="*/ 928021 h 6687061"/>
              <a:gd name="connsiteX1284" fmla="*/ 6883840 w 11799254"/>
              <a:gd name="connsiteY1284" fmla="*/ 903208 h 6687061"/>
              <a:gd name="connsiteX1285" fmla="*/ 8828499 w 11799254"/>
              <a:gd name="connsiteY1285" fmla="*/ 634171 h 6687061"/>
              <a:gd name="connsiteX1286" fmla="*/ 8767965 w 11799254"/>
              <a:gd name="connsiteY1286" fmla="*/ 792733 h 6687061"/>
              <a:gd name="connsiteX1287" fmla="*/ 8783269 w 11799254"/>
              <a:gd name="connsiteY1287" fmla="*/ 814324 h 6687061"/>
              <a:gd name="connsiteX1288" fmla="*/ 9094554 w 11799254"/>
              <a:gd name="connsiteY1288" fmla="*/ 814324 h 6687061"/>
              <a:gd name="connsiteX1289" fmla="*/ 9383705 w 11799254"/>
              <a:gd name="connsiteY1289" fmla="*/ 617861 h 6687061"/>
              <a:gd name="connsiteX1290" fmla="*/ 9440805 w 11799254"/>
              <a:gd name="connsiteY1290" fmla="*/ 479576 h 6687061"/>
              <a:gd name="connsiteX1291" fmla="*/ 9423233 w 11799254"/>
              <a:gd name="connsiteY1291" fmla="*/ 454763 h 6687061"/>
              <a:gd name="connsiteX1292" fmla="*/ 9116876 w 11799254"/>
              <a:gd name="connsiteY1292" fmla="*/ 454763 h 6687061"/>
              <a:gd name="connsiteX1293" fmla="*/ 8828499 w 11799254"/>
              <a:gd name="connsiteY1293" fmla="*/ 634171 h 6687061"/>
              <a:gd name="connsiteX1294" fmla="*/ 4235796 w 11799254"/>
              <a:gd name="connsiteY1294" fmla="*/ 5313816 h 6687061"/>
              <a:gd name="connsiteX1295" fmla="*/ 4296330 w 11799254"/>
              <a:gd name="connsiteY1295" fmla="*/ 5155254 h 6687061"/>
              <a:gd name="connsiteX1296" fmla="*/ 4584708 w 11799254"/>
              <a:gd name="connsiteY1296" fmla="*/ 4975843 h 6687061"/>
              <a:gd name="connsiteX1297" fmla="*/ 4891064 w 11799254"/>
              <a:gd name="connsiteY1297" fmla="*/ 4975843 h 6687061"/>
              <a:gd name="connsiteX1298" fmla="*/ 4891064 w 11799254"/>
              <a:gd name="connsiteY1298" fmla="*/ 4975843 h 6687061"/>
              <a:gd name="connsiteX1299" fmla="*/ 4908636 w 11799254"/>
              <a:gd name="connsiteY1299" fmla="*/ 5000659 h 6687061"/>
              <a:gd name="connsiteX1300" fmla="*/ 4851549 w 11799254"/>
              <a:gd name="connsiteY1300" fmla="*/ 5138942 h 6687061"/>
              <a:gd name="connsiteX1301" fmla="*/ 4562385 w 11799254"/>
              <a:gd name="connsiteY1301" fmla="*/ 5335412 h 6687061"/>
              <a:gd name="connsiteX1302" fmla="*/ 4251088 w 11799254"/>
              <a:gd name="connsiteY1302" fmla="*/ 5335412 h 6687061"/>
              <a:gd name="connsiteX1303" fmla="*/ 4235796 w 11799254"/>
              <a:gd name="connsiteY1303" fmla="*/ 5313816 h 6687061"/>
              <a:gd name="connsiteX1304" fmla="*/ 4298345 w 11799254"/>
              <a:gd name="connsiteY1304" fmla="*/ 5289355 h 6687061"/>
              <a:gd name="connsiteX1305" fmla="*/ 4562385 w 11799254"/>
              <a:gd name="connsiteY1305" fmla="*/ 5289355 h 6687061"/>
              <a:gd name="connsiteX1306" fmla="*/ 4808524 w 11799254"/>
              <a:gd name="connsiteY1306" fmla="*/ 5122517 h 6687061"/>
              <a:gd name="connsiteX1307" fmla="*/ 4808752 w 11799254"/>
              <a:gd name="connsiteY1307" fmla="*/ 5121934 h 6687061"/>
              <a:gd name="connsiteX1308" fmla="*/ 4808980 w 11799254"/>
              <a:gd name="connsiteY1308" fmla="*/ 5121364 h 6687061"/>
              <a:gd name="connsiteX1309" fmla="*/ 4848508 w 11799254"/>
              <a:gd name="connsiteY1309" fmla="*/ 5025626 h 6687061"/>
              <a:gd name="connsiteX1310" fmla="*/ 4846012 w 11799254"/>
              <a:gd name="connsiteY1310" fmla="*/ 5021913 h 6687061"/>
              <a:gd name="connsiteX1311" fmla="*/ 4584708 w 11799254"/>
              <a:gd name="connsiteY1311" fmla="*/ 5021913 h 6687061"/>
              <a:gd name="connsiteX1312" fmla="*/ 4339342 w 11799254"/>
              <a:gd name="connsiteY1312" fmla="*/ 5171679 h 6687061"/>
              <a:gd name="connsiteX1313" fmla="*/ 4295824 w 11799254"/>
              <a:gd name="connsiteY1313" fmla="*/ 5285693 h 6687061"/>
              <a:gd name="connsiteX1314" fmla="*/ 4298345 w 11799254"/>
              <a:gd name="connsiteY1314" fmla="*/ 5289355 h 6687061"/>
              <a:gd name="connsiteX1315" fmla="*/ 8651711 w 11799254"/>
              <a:gd name="connsiteY1315" fmla="*/ 1985824 h 6687061"/>
              <a:gd name="connsiteX1316" fmla="*/ 8591178 w 11799254"/>
              <a:gd name="connsiteY1316" fmla="*/ 2144386 h 6687061"/>
              <a:gd name="connsiteX1317" fmla="*/ 8606469 w 11799254"/>
              <a:gd name="connsiteY1317" fmla="*/ 2165982 h 6687061"/>
              <a:gd name="connsiteX1318" fmla="*/ 8917766 w 11799254"/>
              <a:gd name="connsiteY1318" fmla="*/ 2165982 h 6687061"/>
              <a:gd name="connsiteX1319" fmla="*/ 9206917 w 11799254"/>
              <a:gd name="connsiteY1319" fmla="*/ 1969512 h 6687061"/>
              <a:gd name="connsiteX1320" fmla="*/ 9264018 w 11799254"/>
              <a:gd name="connsiteY1320" fmla="*/ 1831228 h 6687061"/>
              <a:gd name="connsiteX1321" fmla="*/ 9246433 w 11799254"/>
              <a:gd name="connsiteY1321" fmla="*/ 1806413 h 6687061"/>
              <a:gd name="connsiteX1322" fmla="*/ 8940090 w 11799254"/>
              <a:gd name="connsiteY1322" fmla="*/ 1806413 h 6687061"/>
              <a:gd name="connsiteX1323" fmla="*/ 8651711 w 11799254"/>
              <a:gd name="connsiteY1323" fmla="*/ 1985824 h 6687061"/>
              <a:gd name="connsiteX1324" fmla="*/ 6609665 w 11799254"/>
              <a:gd name="connsiteY1324" fmla="*/ 4 h 6687061"/>
              <a:gd name="connsiteX1325" fmla="*/ 6303322 w 11799254"/>
              <a:gd name="connsiteY1325" fmla="*/ 4 h 6687061"/>
              <a:gd name="connsiteX1326" fmla="*/ 6014943 w 11799254"/>
              <a:gd name="connsiteY1326" fmla="*/ 179408 h 6687061"/>
              <a:gd name="connsiteX1327" fmla="*/ 5954410 w 11799254"/>
              <a:gd name="connsiteY1327" fmla="*/ 337970 h 6687061"/>
              <a:gd name="connsiteX1328" fmla="*/ 5969701 w 11799254"/>
              <a:gd name="connsiteY1328" fmla="*/ 359561 h 6687061"/>
              <a:gd name="connsiteX1329" fmla="*/ 6280998 w 11799254"/>
              <a:gd name="connsiteY1329" fmla="*/ 359561 h 6687061"/>
              <a:gd name="connsiteX1330" fmla="*/ 6570149 w 11799254"/>
              <a:gd name="connsiteY1330" fmla="*/ 163098 h 6687061"/>
              <a:gd name="connsiteX1331" fmla="*/ 6627250 w 11799254"/>
              <a:gd name="connsiteY1331" fmla="*/ 24813 h 6687061"/>
              <a:gd name="connsiteX1332" fmla="*/ 6609665 w 11799254"/>
              <a:gd name="connsiteY1332" fmla="*/ 4 h 6687061"/>
              <a:gd name="connsiteX1333" fmla="*/ 3262074 w 11799254"/>
              <a:gd name="connsiteY1333" fmla="*/ 4 h 6687061"/>
              <a:gd name="connsiteX1334" fmla="*/ 2955730 w 11799254"/>
              <a:gd name="connsiteY1334" fmla="*/ 4 h 6687061"/>
              <a:gd name="connsiteX1335" fmla="*/ 2667339 w 11799254"/>
              <a:gd name="connsiteY1335" fmla="*/ 179409 h 6687061"/>
              <a:gd name="connsiteX1336" fmla="*/ 2606818 w 11799254"/>
              <a:gd name="connsiteY1336" fmla="*/ 337971 h 6687061"/>
              <a:gd name="connsiteX1337" fmla="*/ 2622110 w 11799254"/>
              <a:gd name="connsiteY1337" fmla="*/ 359563 h 6687061"/>
              <a:gd name="connsiteX1338" fmla="*/ 2933407 w 11799254"/>
              <a:gd name="connsiteY1338" fmla="*/ 359563 h 6687061"/>
              <a:gd name="connsiteX1339" fmla="*/ 3222558 w 11799254"/>
              <a:gd name="connsiteY1339" fmla="*/ 163099 h 6687061"/>
              <a:gd name="connsiteX1340" fmla="*/ 3279646 w 11799254"/>
              <a:gd name="connsiteY1340" fmla="*/ 24814 h 6687061"/>
              <a:gd name="connsiteX1341" fmla="*/ 3262074 w 11799254"/>
              <a:gd name="connsiteY1341" fmla="*/ 5 h 6687061"/>
              <a:gd name="connsiteX1342" fmla="*/ 2425356 w 11799254"/>
              <a:gd name="connsiteY1342" fmla="*/ 454764 h 6687061"/>
              <a:gd name="connsiteX1343" fmla="*/ 2731712 w 11799254"/>
              <a:gd name="connsiteY1343" fmla="*/ 454764 h 6687061"/>
              <a:gd name="connsiteX1344" fmla="*/ 2749284 w 11799254"/>
              <a:gd name="connsiteY1344" fmla="*/ 479577 h 6687061"/>
              <a:gd name="connsiteX1345" fmla="*/ 2692197 w 11799254"/>
              <a:gd name="connsiteY1345" fmla="*/ 617860 h 6687061"/>
              <a:gd name="connsiteX1346" fmla="*/ 2403046 w 11799254"/>
              <a:gd name="connsiteY1346" fmla="*/ 814326 h 6687061"/>
              <a:gd name="connsiteX1347" fmla="*/ 2091749 w 11799254"/>
              <a:gd name="connsiteY1347" fmla="*/ 814326 h 6687061"/>
              <a:gd name="connsiteX1348" fmla="*/ 2076457 w 11799254"/>
              <a:gd name="connsiteY1348" fmla="*/ 792731 h 6687061"/>
              <a:gd name="connsiteX1349" fmla="*/ 2136978 w 11799254"/>
              <a:gd name="connsiteY1349" fmla="*/ 634172 h 6687061"/>
              <a:gd name="connsiteX1350" fmla="*/ 2425369 w 11799254"/>
              <a:gd name="connsiteY1350" fmla="*/ 454764 h 6687061"/>
              <a:gd name="connsiteX1351" fmla="*/ 2686660 w 11799254"/>
              <a:gd name="connsiteY1351" fmla="*/ 500825 h 6687061"/>
              <a:gd name="connsiteX1352" fmla="*/ 2425356 w 11799254"/>
              <a:gd name="connsiteY1352" fmla="*/ 500825 h 6687061"/>
              <a:gd name="connsiteX1353" fmla="*/ 2179990 w 11799254"/>
              <a:gd name="connsiteY1353" fmla="*/ 650603 h 6687061"/>
              <a:gd name="connsiteX1354" fmla="*/ 2136471 w 11799254"/>
              <a:gd name="connsiteY1354" fmla="*/ 764609 h 6687061"/>
              <a:gd name="connsiteX1355" fmla="*/ 2138992 w 11799254"/>
              <a:gd name="connsiteY1355" fmla="*/ 768267 h 6687061"/>
              <a:gd name="connsiteX1356" fmla="*/ 2403046 w 11799254"/>
              <a:gd name="connsiteY1356" fmla="*/ 768267 h 6687061"/>
              <a:gd name="connsiteX1357" fmla="*/ 2649172 w 11799254"/>
              <a:gd name="connsiteY1357" fmla="*/ 601431 h 6687061"/>
              <a:gd name="connsiteX1358" fmla="*/ 2649400 w 11799254"/>
              <a:gd name="connsiteY1358" fmla="*/ 600852 h 6687061"/>
              <a:gd name="connsiteX1359" fmla="*/ 2649641 w 11799254"/>
              <a:gd name="connsiteY1359" fmla="*/ 600279 h 6687061"/>
              <a:gd name="connsiteX1360" fmla="*/ 2689156 w 11799254"/>
              <a:gd name="connsiteY1360" fmla="*/ 504551 h 6687061"/>
              <a:gd name="connsiteX1361" fmla="*/ 2686660 w 11799254"/>
              <a:gd name="connsiteY1361" fmla="*/ 500826 h 6687061"/>
              <a:gd name="connsiteX1362" fmla="*/ 4600621 w 11799254"/>
              <a:gd name="connsiteY1362" fmla="*/ 4 h 6687061"/>
              <a:gd name="connsiteX1363" fmla="*/ 4294265 w 11799254"/>
              <a:gd name="connsiteY1363" fmla="*/ 4 h 6687061"/>
              <a:gd name="connsiteX1364" fmla="*/ 4005887 w 11799254"/>
              <a:gd name="connsiteY1364" fmla="*/ 179408 h 6687061"/>
              <a:gd name="connsiteX1365" fmla="*/ 3945353 w 11799254"/>
              <a:gd name="connsiteY1365" fmla="*/ 337970 h 6687061"/>
              <a:gd name="connsiteX1366" fmla="*/ 3960657 w 11799254"/>
              <a:gd name="connsiteY1366" fmla="*/ 359561 h 6687061"/>
              <a:gd name="connsiteX1367" fmla="*/ 4271942 w 11799254"/>
              <a:gd name="connsiteY1367" fmla="*/ 359561 h 6687061"/>
              <a:gd name="connsiteX1368" fmla="*/ 4561105 w 11799254"/>
              <a:gd name="connsiteY1368" fmla="*/ 163098 h 6687061"/>
              <a:gd name="connsiteX1369" fmla="*/ 4618193 w 11799254"/>
              <a:gd name="connsiteY1369" fmla="*/ 24813 h 6687061"/>
              <a:gd name="connsiteX1370" fmla="*/ 4600621 w 11799254"/>
              <a:gd name="connsiteY1370" fmla="*/ 4 h 6687061"/>
              <a:gd name="connsiteX1371" fmla="*/ 5484569 w 11799254"/>
              <a:gd name="connsiteY1371" fmla="*/ 634171 h 6687061"/>
              <a:gd name="connsiteX1372" fmla="*/ 5424048 w 11799254"/>
              <a:gd name="connsiteY1372" fmla="*/ 792733 h 6687061"/>
              <a:gd name="connsiteX1373" fmla="*/ 5439340 w 11799254"/>
              <a:gd name="connsiteY1373" fmla="*/ 814324 h 6687061"/>
              <a:gd name="connsiteX1374" fmla="*/ 5750637 w 11799254"/>
              <a:gd name="connsiteY1374" fmla="*/ 814324 h 6687061"/>
              <a:gd name="connsiteX1375" fmla="*/ 6039788 w 11799254"/>
              <a:gd name="connsiteY1375" fmla="*/ 617861 h 6687061"/>
              <a:gd name="connsiteX1376" fmla="*/ 6096876 w 11799254"/>
              <a:gd name="connsiteY1376" fmla="*/ 479576 h 6687061"/>
              <a:gd name="connsiteX1377" fmla="*/ 6079303 w 11799254"/>
              <a:gd name="connsiteY1377" fmla="*/ 454763 h 6687061"/>
              <a:gd name="connsiteX1378" fmla="*/ 5772947 w 11799254"/>
              <a:gd name="connsiteY1378" fmla="*/ 454763 h 6687061"/>
              <a:gd name="connsiteX1379" fmla="*/ 5484569 w 11799254"/>
              <a:gd name="connsiteY1379" fmla="*/ 634171 h 6687061"/>
              <a:gd name="connsiteX1380" fmla="*/ 4966839 w 11799254"/>
              <a:gd name="connsiteY1380" fmla="*/ 1082616 h 6687061"/>
              <a:gd name="connsiteX1381" fmla="*/ 4906305 w 11799254"/>
              <a:gd name="connsiteY1381" fmla="*/ 1241179 h 6687061"/>
              <a:gd name="connsiteX1382" fmla="*/ 4921597 w 11799254"/>
              <a:gd name="connsiteY1382" fmla="*/ 1262770 h 6687061"/>
              <a:gd name="connsiteX1383" fmla="*/ 5232907 w 11799254"/>
              <a:gd name="connsiteY1383" fmla="*/ 1262770 h 6687061"/>
              <a:gd name="connsiteX1384" fmla="*/ 5522045 w 11799254"/>
              <a:gd name="connsiteY1384" fmla="*/ 1066307 h 6687061"/>
              <a:gd name="connsiteX1385" fmla="*/ 5579146 w 11799254"/>
              <a:gd name="connsiteY1385" fmla="*/ 928021 h 6687061"/>
              <a:gd name="connsiteX1386" fmla="*/ 5561561 w 11799254"/>
              <a:gd name="connsiteY1386" fmla="*/ 903208 h 6687061"/>
              <a:gd name="connsiteX1387" fmla="*/ 5255217 w 11799254"/>
              <a:gd name="connsiteY1387" fmla="*/ 903208 h 6687061"/>
              <a:gd name="connsiteX1388" fmla="*/ 4966839 w 11799254"/>
              <a:gd name="connsiteY1388" fmla="*/ 1082616 h 6687061"/>
              <a:gd name="connsiteX1389" fmla="*/ 4499609 w 11799254"/>
              <a:gd name="connsiteY1389" fmla="*/ 1531062 h 6687061"/>
              <a:gd name="connsiteX1390" fmla="*/ 4439088 w 11799254"/>
              <a:gd name="connsiteY1390" fmla="*/ 1689624 h 6687061"/>
              <a:gd name="connsiteX1391" fmla="*/ 4454379 w 11799254"/>
              <a:gd name="connsiteY1391" fmla="*/ 1711220 h 6687061"/>
              <a:gd name="connsiteX1392" fmla="*/ 4765676 w 11799254"/>
              <a:gd name="connsiteY1392" fmla="*/ 1711220 h 6687061"/>
              <a:gd name="connsiteX1393" fmla="*/ 5054827 w 11799254"/>
              <a:gd name="connsiteY1393" fmla="*/ 1514750 h 6687061"/>
              <a:gd name="connsiteX1394" fmla="*/ 5111915 w 11799254"/>
              <a:gd name="connsiteY1394" fmla="*/ 1376467 h 6687061"/>
              <a:gd name="connsiteX1395" fmla="*/ 5094343 w 11799254"/>
              <a:gd name="connsiteY1395" fmla="*/ 1351651 h 6687061"/>
              <a:gd name="connsiteX1396" fmla="*/ 4787987 w 11799254"/>
              <a:gd name="connsiteY1396" fmla="*/ 1351651 h 6687061"/>
              <a:gd name="connsiteX1397" fmla="*/ 4499609 w 11799254"/>
              <a:gd name="connsiteY1397" fmla="*/ 1531062 h 6687061"/>
              <a:gd name="connsiteX1398" fmla="*/ 11538977 w 11799254"/>
              <a:gd name="connsiteY1398" fmla="*/ 1066307 h 6687061"/>
              <a:gd name="connsiteX1399" fmla="*/ 11596064 w 11799254"/>
              <a:gd name="connsiteY1399" fmla="*/ 928021 h 6687061"/>
              <a:gd name="connsiteX1400" fmla="*/ 11578493 w 11799254"/>
              <a:gd name="connsiteY1400" fmla="*/ 903208 h 6687061"/>
              <a:gd name="connsiteX1401" fmla="*/ 11272136 w 11799254"/>
              <a:gd name="connsiteY1401" fmla="*/ 903208 h 6687061"/>
              <a:gd name="connsiteX1402" fmla="*/ 10983759 w 11799254"/>
              <a:gd name="connsiteY1402" fmla="*/ 1082616 h 6687061"/>
              <a:gd name="connsiteX1403" fmla="*/ 10923237 w 11799254"/>
              <a:gd name="connsiteY1403" fmla="*/ 1241179 h 6687061"/>
              <a:gd name="connsiteX1404" fmla="*/ 10938529 w 11799254"/>
              <a:gd name="connsiteY1404" fmla="*/ 1262770 h 6687061"/>
              <a:gd name="connsiteX1405" fmla="*/ 11249826 w 11799254"/>
              <a:gd name="connsiteY1405" fmla="*/ 1262770 h 6687061"/>
              <a:gd name="connsiteX1406" fmla="*/ 11538977 w 11799254"/>
              <a:gd name="connsiteY1406" fmla="*/ 1066307 h 6687061"/>
              <a:gd name="connsiteX1407" fmla="*/ 7112090 w 11799254"/>
              <a:gd name="connsiteY1407" fmla="*/ 5762266 h 6687061"/>
              <a:gd name="connsiteX1408" fmla="*/ 7172612 w 11799254"/>
              <a:gd name="connsiteY1408" fmla="*/ 5603704 h 6687061"/>
              <a:gd name="connsiteX1409" fmla="*/ 7460989 w 11799254"/>
              <a:gd name="connsiteY1409" fmla="*/ 5424294 h 6687061"/>
              <a:gd name="connsiteX1410" fmla="*/ 7767346 w 11799254"/>
              <a:gd name="connsiteY1410" fmla="*/ 5424294 h 6687061"/>
              <a:gd name="connsiteX1411" fmla="*/ 7784917 w 11799254"/>
              <a:gd name="connsiteY1411" fmla="*/ 5449109 h 6687061"/>
              <a:gd name="connsiteX1412" fmla="*/ 7727830 w 11799254"/>
              <a:gd name="connsiteY1412" fmla="*/ 5587393 h 6687061"/>
              <a:gd name="connsiteX1413" fmla="*/ 7438679 w 11799254"/>
              <a:gd name="connsiteY1413" fmla="*/ 5783862 h 6687061"/>
              <a:gd name="connsiteX1414" fmla="*/ 7127382 w 11799254"/>
              <a:gd name="connsiteY1414" fmla="*/ 5783862 h 6687061"/>
              <a:gd name="connsiteX1415" fmla="*/ 7112090 w 11799254"/>
              <a:gd name="connsiteY1415" fmla="*/ 5762266 h 6687061"/>
              <a:gd name="connsiteX1416" fmla="*/ 7174626 w 11799254"/>
              <a:gd name="connsiteY1416" fmla="*/ 5737793 h 6687061"/>
              <a:gd name="connsiteX1417" fmla="*/ 7438679 w 11799254"/>
              <a:gd name="connsiteY1417" fmla="*/ 5737793 h 6687061"/>
              <a:gd name="connsiteX1418" fmla="*/ 7684817 w 11799254"/>
              <a:gd name="connsiteY1418" fmla="*/ 5570968 h 6687061"/>
              <a:gd name="connsiteX1419" fmla="*/ 7685033 w 11799254"/>
              <a:gd name="connsiteY1419" fmla="*/ 5570385 h 6687061"/>
              <a:gd name="connsiteX1420" fmla="*/ 7685274 w 11799254"/>
              <a:gd name="connsiteY1420" fmla="*/ 5569814 h 6687061"/>
              <a:gd name="connsiteX1421" fmla="*/ 7724802 w 11799254"/>
              <a:gd name="connsiteY1421" fmla="*/ 5474076 h 6687061"/>
              <a:gd name="connsiteX1422" fmla="*/ 7722306 w 11799254"/>
              <a:gd name="connsiteY1422" fmla="*/ 5470350 h 6687061"/>
              <a:gd name="connsiteX1423" fmla="*/ 7460989 w 11799254"/>
              <a:gd name="connsiteY1423" fmla="*/ 5470350 h 6687061"/>
              <a:gd name="connsiteX1424" fmla="*/ 7215623 w 11799254"/>
              <a:gd name="connsiteY1424" fmla="*/ 5620129 h 6687061"/>
              <a:gd name="connsiteX1425" fmla="*/ 7172104 w 11799254"/>
              <a:gd name="connsiteY1425" fmla="*/ 5734143 h 6687061"/>
              <a:gd name="connsiteX1426" fmla="*/ 7174626 w 11799254"/>
              <a:gd name="connsiteY1426" fmla="*/ 5737793 h 6687061"/>
              <a:gd name="connsiteX1427" fmla="*/ 7266288 w 11799254"/>
              <a:gd name="connsiteY1427" fmla="*/ 6238611 h 6687061"/>
              <a:gd name="connsiteX1428" fmla="*/ 7577572 w 11799254"/>
              <a:gd name="connsiteY1428" fmla="*/ 6238611 h 6687061"/>
              <a:gd name="connsiteX1429" fmla="*/ 7866736 w 11799254"/>
              <a:gd name="connsiteY1429" fmla="*/ 6042155 h 6687061"/>
              <a:gd name="connsiteX1430" fmla="*/ 7923823 w 11799254"/>
              <a:gd name="connsiteY1430" fmla="*/ 5903871 h 6687061"/>
              <a:gd name="connsiteX1431" fmla="*/ 7906251 w 11799254"/>
              <a:gd name="connsiteY1431" fmla="*/ 5879055 h 6687061"/>
              <a:gd name="connsiteX1432" fmla="*/ 7599895 w 11799254"/>
              <a:gd name="connsiteY1432" fmla="*/ 5879055 h 6687061"/>
              <a:gd name="connsiteX1433" fmla="*/ 7311518 w 11799254"/>
              <a:gd name="connsiteY1433" fmla="*/ 6058466 h 6687061"/>
              <a:gd name="connsiteX1434" fmla="*/ 7250984 w 11799254"/>
              <a:gd name="connsiteY1434" fmla="*/ 6217028 h 6687061"/>
              <a:gd name="connsiteX1435" fmla="*/ 7266288 w 11799254"/>
              <a:gd name="connsiteY1435" fmla="*/ 6238611 h 6687061"/>
              <a:gd name="connsiteX1436" fmla="*/ 8397097 w 11799254"/>
              <a:gd name="connsiteY1436" fmla="*/ 5587393 h 6687061"/>
              <a:gd name="connsiteX1437" fmla="*/ 8454184 w 11799254"/>
              <a:gd name="connsiteY1437" fmla="*/ 5449109 h 6687061"/>
              <a:gd name="connsiteX1438" fmla="*/ 8436613 w 11799254"/>
              <a:gd name="connsiteY1438" fmla="*/ 5424294 h 6687061"/>
              <a:gd name="connsiteX1439" fmla="*/ 8130257 w 11799254"/>
              <a:gd name="connsiteY1439" fmla="*/ 5424294 h 6687061"/>
              <a:gd name="connsiteX1440" fmla="*/ 7841879 w 11799254"/>
              <a:gd name="connsiteY1440" fmla="*/ 5603704 h 6687061"/>
              <a:gd name="connsiteX1441" fmla="*/ 7781345 w 11799254"/>
              <a:gd name="connsiteY1441" fmla="*/ 5762266 h 6687061"/>
              <a:gd name="connsiteX1442" fmla="*/ 7796636 w 11799254"/>
              <a:gd name="connsiteY1442" fmla="*/ 5783862 h 6687061"/>
              <a:gd name="connsiteX1443" fmla="*/ 8107946 w 11799254"/>
              <a:gd name="connsiteY1443" fmla="*/ 5783862 h 6687061"/>
              <a:gd name="connsiteX1444" fmla="*/ 8397097 w 11799254"/>
              <a:gd name="connsiteY1444" fmla="*/ 5587393 h 6687061"/>
              <a:gd name="connsiteX1445" fmla="*/ 8467564 w 11799254"/>
              <a:gd name="connsiteY1445" fmla="*/ 5783850 h 6687061"/>
              <a:gd name="connsiteX1446" fmla="*/ 8778860 w 11799254"/>
              <a:gd name="connsiteY1446" fmla="*/ 5783850 h 6687061"/>
              <a:gd name="connsiteX1447" fmla="*/ 9068011 w 11799254"/>
              <a:gd name="connsiteY1447" fmla="*/ 5587393 h 6687061"/>
              <a:gd name="connsiteX1448" fmla="*/ 9125112 w 11799254"/>
              <a:gd name="connsiteY1448" fmla="*/ 5449109 h 6687061"/>
              <a:gd name="connsiteX1449" fmla="*/ 9107539 w 11799254"/>
              <a:gd name="connsiteY1449" fmla="*/ 5424294 h 6687061"/>
              <a:gd name="connsiteX1450" fmla="*/ 8801184 w 11799254"/>
              <a:gd name="connsiteY1450" fmla="*/ 5424294 h 6687061"/>
              <a:gd name="connsiteX1451" fmla="*/ 8512805 w 11799254"/>
              <a:gd name="connsiteY1451" fmla="*/ 5603704 h 6687061"/>
              <a:gd name="connsiteX1452" fmla="*/ 8452271 w 11799254"/>
              <a:gd name="connsiteY1452" fmla="*/ 5762266 h 6687061"/>
              <a:gd name="connsiteX1453" fmla="*/ 8467564 w 11799254"/>
              <a:gd name="connsiteY1453" fmla="*/ 5783850 h 6687061"/>
              <a:gd name="connsiteX1454" fmla="*/ 5262553 w 11799254"/>
              <a:gd name="connsiteY1454" fmla="*/ 6238611 h 6687061"/>
              <a:gd name="connsiteX1455" fmla="*/ 5573850 w 11799254"/>
              <a:gd name="connsiteY1455" fmla="*/ 6238611 h 6687061"/>
              <a:gd name="connsiteX1456" fmla="*/ 5863001 w 11799254"/>
              <a:gd name="connsiteY1456" fmla="*/ 6042155 h 6687061"/>
              <a:gd name="connsiteX1457" fmla="*/ 5920088 w 11799254"/>
              <a:gd name="connsiteY1457" fmla="*/ 5903871 h 6687061"/>
              <a:gd name="connsiteX1458" fmla="*/ 5902516 w 11799254"/>
              <a:gd name="connsiteY1458" fmla="*/ 5879055 h 6687061"/>
              <a:gd name="connsiteX1459" fmla="*/ 5596160 w 11799254"/>
              <a:gd name="connsiteY1459" fmla="*/ 5879055 h 6687061"/>
              <a:gd name="connsiteX1460" fmla="*/ 5307782 w 11799254"/>
              <a:gd name="connsiteY1460" fmla="*/ 6058466 h 6687061"/>
              <a:gd name="connsiteX1461" fmla="*/ 5247261 w 11799254"/>
              <a:gd name="connsiteY1461" fmla="*/ 6217028 h 6687061"/>
              <a:gd name="connsiteX1462" fmla="*/ 5262553 w 11799254"/>
              <a:gd name="connsiteY1462" fmla="*/ 6238611 h 6687061"/>
              <a:gd name="connsiteX1463" fmla="*/ 5912462 w 11799254"/>
              <a:gd name="connsiteY1463" fmla="*/ 6217028 h 6687061"/>
              <a:gd name="connsiteX1464" fmla="*/ 5972983 w 11799254"/>
              <a:gd name="connsiteY1464" fmla="*/ 6058466 h 6687061"/>
              <a:gd name="connsiteX1465" fmla="*/ 6261361 w 11799254"/>
              <a:gd name="connsiteY1465" fmla="*/ 5879055 h 6687061"/>
              <a:gd name="connsiteX1466" fmla="*/ 6567716 w 11799254"/>
              <a:gd name="connsiteY1466" fmla="*/ 5879055 h 6687061"/>
              <a:gd name="connsiteX1467" fmla="*/ 6585289 w 11799254"/>
              <a:gd name="connsiteY1467" fmla="*/ 5903871 h 6687061"/>
              <a:gd name="connsiteX1468" fmla="*/ 6528201 w 11799254"/>
              <a:gd name="connsiteY1468" fmla="*/ 6042155 h 6687061"/>
              <a:gd name="connsiteX1469" fmla="*/ 6239050 w 11799254"/>
              <a:gd name="connsiteY1469" fmla="*/ 6238624 h 6687061"/>
              <a:gd name="connsiteX1470" fmla="*/ 5927753 w 11799254"/>
              <a:gd name="connsiteY1470" fmla="*/ 6238624 h 6687061"/>
              <a:gd name="connsiteX1471" fmla="*/ 5912462 w 11799254"/>
              <a:gd name="connsiteY1471" fmla="*/ 6217028 h 6687061"/>
              <a:gd name="connsiteX1472" fmla="*/ 5974997 w 11799254"/>
              <a:gd name="connsiteY1472" fmla="*/ 6192555 h 6687061"/>
              <a:gd name="connsiteX1473" fmla="*/ 6239050 w 11799254"/>
              <a:gd name="connsiteY1473" fmla="*/ 6192555 h 6687061"/>
              <a:gd name="connsiteX1474" fmla="*/ 6485189 w 11799254"/>
              <a:gd name="connsiteY1474" fmla="*/ 6025729 h 6687061"/>
              <a:gd name="connsiteX1475" fmla="*/ 6485404 w 11799254"/>
              <a:gd name="connsiteY1475" fmla="*/ 6025146 h 6687061"/>
              <a:gd name="connsiteX1476" fmla="*/ 6485645 w 11799254"/>
              <a:gd name="connsiteY1476" fmla="*/ 6024576 h 6687061"/>
              <a:gd name="connsiteX1477" fmla="*/ 6525173 w 11799254"/>
              <a:gd name="connsiteY1477" fmla="*/ 5928838 h 6687061"/>
              <a:gd name="connsiteX1478" fmla="*/ 6522677 w 11799254"/>
              <a:gd name="connsiteY1478" fmla="*/ 5925112 h 6687061"/>
              <a:gd name="connsiteX1479" fmla="*/ 6261361 w 11799254"/>
              <a:gd name="connsiteY1479" fmla="*/ 5925112 h 6687061"/>
              <a:gd name="connsiteX1480" fmla="*/ 6015995 w 11799254"/>
              <a:gd name="connsiteY1480" fmla="*/ 6074891 h 6687061"/>
              <a:gd name="connsiteX1481" fmla="*/ 5972476 w 11799254"/>
              <a:gd name="connsiteY1481" fmla="*/ 6188905 h 6687061"/>
              <a:gd name="connsiteX1482" fmla="*/ 5974997 w 11799254"/>
              <a:gd name="connsiteY1482" fmla="*/ 6192555 h 6687061"/>
              <a:gd name="connsiteX1483" fmla="*/ 7058563 w 11799254"/>
              <a:gd name="connsiteY1483" fmla="*/ 5587393 h 6687061"/>
              <a:gd name="connsiteX1484" fmla="*/ 7115650 w 11799254"/>
              <a:gd name="connsiteY1484" fmla="*/ 5449109 h 6687061"/>
              <a:gd name="connsiteX1485" fmla="*/ 7098078 w 11799254"/>
              <a:gd name="connsiteY1485" fmla="*/ 5424294 h 6687061"/>
              <a:gd name="connsiteX1486" fmla="*/ 6791722 w 11799254"/>
              <a:gd name="connsiteY1486" fmla="*/ 5424294 h 6687061"/>
              <a:gd name="connsiteX1487" fmla="*/ 6503344 w 11799254"/>
              <a:gd name="connsiteY1487" fmla="*/ 5603704 h 6687061"/>
              <a:gd name="connsiteX1488" fmla="*/ 6442823 w 11799254"/>
              <a:gd name="connsiteY1488" fmla="*/ 5762266 h 6687061"/>
              <a:gd name="connsiteX1489" fmla="*/ 6458115 w 11799254"/>
              <a:gd name="connsiteY1489" fmla="*/ 5783862 h 6687061"/>
              <a:gd name="connsiteX1490" fmla="*/ 6769399 w 11799254"/>
              <a:gd name="connsiteY1490" fmla="*/ 5783862 h 6687061"/>
              <a:gd name="connsiteX1491" fmla="*/ 7058563 w 11799254"/>
              <a:gd name="connsiteY1491" fmla="*/ 5587393 h 6687061"/>
              <a:gd name="connsiteX1492" fmla="*/ 11401705 w 11799254"/>
              <a:gd name="connsiteY1492" fmla="*/ 4 h 6687061"/>
              <a:gd name="connsiteX1493" fmla="*/ 11095349 w 11799254"/>
              <a:gd name="connsiteY1493" fmla="*/ 4 h 6687061"/>
              <a:gd name="connsiteX1494" fmla="*/ 10806971 w 11799254"/>
              <a:gd name="connsiteY1494" fmla="*/ 179408 h 6687061"/>
              <a:gd name="connsiteX1495" fmla="*/ 10746450 w 11799254"/>
              <a:gd name="connsiteY1495" fmla="*/ 337970 h 6687061"/>
              <a:gd name="connsiteX1496" fmla="*/ 10761729 w 11799254"/>
              <a:gd name="connsiteY1496" fmla="*/ 359561 h 6687061"/>
              <a:gd name="connsiteX1497" fmla="*/ 11073039 w 11799254"/>
              <a:gd name="connsiteY1497" fmla="*/ 359561 h 6687061"/>
              <a:gd name="connsiteX1498" fmla="*/ 11362190 w 11799254"/>
              <a:gd name="connsiteY1498" fmla="*/ 163098 h 6687061"/>
              <a:gd name="connsiteX1499" fmla="*/ 11419277 w 11799254"/>
              <a:gd name="connsiteY1499" fmla="*/ 24813 h 6687061"/>
              <a:gd name="connsiteX1500" fmla="*/ 11401705 w 11799254"/>
              <a:gd name="connsiteY1500" fmla="*/ 4 h 6687061"/>
              <a:gd name="connsiteX1501" fmla="*/ 10231051 w 11799254"/>
              <a:gd name="connsiteY1501" fmla="*/ 3978705 h 6687061"/>
              <a:gd name="connsiteX1502" fmla="*/ 9919754 w 11799254"/>
              <a:gd name="connsiteY1502" fmla="*/ 3978705 h 6687061"/>
              <a:gd name="connsiteX1503" fmla="*/ 9904475 w 11799254"/>
              <a:gd name="connsiteY1503" fmla="*/ 3957109 h 6687061"/>
              <a:gd name="connsiteX1504" fmla="*/ 9964996 w 11799254"/>
              <a:gd name="connsiteY1504" fmla="*/ 3798547 h 6687061"/>
              <a:gd name="connsiteX1505" fmla="*/ 10253374 w 11799254"/>
              <a:gd name="connsiteY1505" fmla="*/ 3619149 h 6687061"/>
              <a:gd name="connsiteX1506" fmla="*/ 10559731 w 11799254"/>
              <a:gd name="connsiteY1506" fmla="*/ 3619149 h 6687061"/>
              <a:gd name="connsiteX1507" fmla="*/ 10577302 w 11799254"/>
              <a:gd name="connsiteY1507" fmla="*/ 3643965 h 6687061"/>
              <a:gd name="connsiteX1508" fmla="*/ 10520215 w 11799254"/>
              <a:gd name="connsiteY1508" fmla="*/ 3782248 h 6687061"/>
              <a:gd name="connsiteX1509" fmla="*/ 10231051 w 11799254"/>
              <a:gd name="connsiteY1509" fmla="*/ 3978705 h 6687061"/>
              <a:gd name="connsiteX1510" fmla="*/ 9966998 w 11799254"/>
              <a:gd name="connsiteY1510" fmla="*/ 3932649 h 6687061"/>
              <a:gd name="connsiteX1511" fmla="*/ 10231051 w 11799254"/>
              <a:gd name="connsiteY1511" fmla="*/ 3932649 h 6687061"/>
              <a:gd name="connsiteX1512" fmla="*/ 10477190 w 11799254"/>
              <a:gd name="connsiteY1512" fmla="*/ 3765810 h 6687061"/>
              <a:gd name="connsiteX1513" fmla="*/ 10477418 w 11799254"/>
              <a:gd name="connsiteY1513" fmla="*/ 3765228 h 6687061"/>
              <a:gd name="connsiteX1514" fmla="*/ 10477646 w 11799254"/>
              <a:gd name="connsiteY1514" fmla="*/ 3764657 h 6687061"/>
              <a:gd name="connsiteX1515" fmla="*/ 10517174 w 11799254"/>
              <a:gd name="connsiteY1515" fmla="*/ 3668932 h 6687061"/>
              <a:gd name="connsiteX1516" fmla="*/ 10514678 w 11799254"/>
              <a:gd name="connsiteY1516" fmla="*/ 3665206 h 6687061"/>
              <a:gd name="connsiteX1517" fmla="*/ 10253374 w 11799254"/>
              <a:gd name="connsiteY1517" fmla="*/ 3665206 h 6687061"/>
              <a:gd name="connsiteX1518" fmla="*/ 10008008 w 11799254"/>
              <a:gd name="connsiteY1518" fmla="*/ 3814985 h 6687061"/>
              <a:gd name="connsiteX1519" fmla="*/ 9964489 w 11799254"/>
              <a:gd name="connsiteY1519" fmla="*/ 3928986 h 6687061"/>
              <a:gd name="connsiteX1520" fmla="*/ 9966998 w 11799254"/>
              <a:gd name="connsiteY1520" fmla="*/ 3932649 h 6687061"/>
              <a:gd name="connsiteX1521" fmla="*/ 10934475 w 11799254"/>
              <a:gd name="connsiteY1521" fmla="*/ 2715937 h 6687061"/>
              <a:gd name="connsiteX1522" fmla="*/ 10934475 w 11799254"/>
              <a:gd name="connsiteY1522" fmla="*/ 2715937 h 6687061"/>
              <a:gd name="connsiteX1523" fmla="*/ 10628132 w 11799254"/>
              <a:gd name="connsiteY1523" fmla="*/ 2715937 h 6687061"/>
              <a:gd name="connsiteX1524" fmla="*/ 10339741 w 11799254"/>
              <a:gd name="connsiteY1524" fmla="*/ 2895347 h 6687061"/>
              <a:gd name="connsiteX1525" fmla="*/ 10279219 w 11799254"/>
              <a:gd name="connsiteY1525" fmla="*/ 3053910 h 6687061"/>
              <a:gd name="connsiteX1526" fmla="*/ 10294512 w 11799254"/>
              <a:gd name="connsiteY1526" fmla="*/ 3075506 h 6687061"/>
              <a:gd name="connsiteX1527" fmla="*/ 10605808 w 11799254"/>
              <a:gd name="connsiteY1527" fmla="*/ 3075506 h 6687061"/>
              <a:gd name="connsiteX1528" fmla="*/ 10894959 w 11799254"/>
              <a:gd name="connsiteY1528" fmla="*/ 2879036 h 6687061"/>
              <a:gd name="connsiteX1529" fmla="*/ 10952047 w 11799254"/>
              <a:gd name="connsiteY1529" fmla="*/ 2740752 h 6687061"/>
              <a:gd name="connsiteX1530" fmla="*/ 10934475 w 11799254"/>
              <a:gd name="connsiteY1530" fmla="*/ 2715937 h 6687061"/>
              <a:gd name="connsiteX1531" fmla="*/ 9244799 w 11799254"/>
              <a:gd name="connsiteY1531" fmla="*/ 4235743 h 6687061"/>
              <a:gd name="connsiteX1532" fmla="*/ 9301899 w 11799254"/>
              <a:gd name="connsiteY1532" fmla="*/ 4097459 h 6687061"/>
              <a:gd name="connsiteX1533" fmla="*/ 9284314 w 11799254"/>
              <a:gd name="connsiteY1533" fmla="*/ 4072643 h 6687061"/>
              <a:gd name="connsiteX1534" fmla="*/ 9284314 w 11799254"/>
              <a:gd name="connsiteY1534" fmla="*/ 4072643 h 6687061"/>
              <a:gd name="connsiteX1535" fmla="*/ 8977971 w 11799254"/>
              <a:gd name="connsiteY1535" fmla="*/ 4072643 h 6687061"/>
              <a:gd name="connsiteX1536" fmla="*/ 8689593 w 11799254"/>
              <a:gd name="connsiteY1536" fmla="*/ 4252054 h 6687061"/>
              <a:gd name="connsiteX1537" fmla="*/ 8629059 w 11799254"/>
              <a:gd name="connsiteY1537" fmla="*/ 4410616 h 6687061"/>
              <a:gd name="connsiteX1538" fmla="*/ 8644350 w 11799254"/>
              <a:gd name="connsiteY1538" fmla="*/ 4432212 h 6687061"/>
              <a:gd name="connsiteX1539" fmla="*/ 8955648 w 11799254"/>
              <a:gd name="connsiteY1539" fmla="*/ 4432212 h 6687061"/>
              <a:gd name="connsiteX1540" fmla="*/ 9244799 w 11799254"/>
              <a:gd name="connsiteY1540" fmla="*/ 4235743 h 6687061"/>
              <a:gd name="connsiteX1541" fmla="*/ 2065283 w 11799254"/>
              <a:gd name="connsiteY1541" fmla="*/ 454764 h 6687061"/>
              <a:gd name="connsiteX1542" fmla="*/ 1758927 w 11799254"/>
              <a:gd name="connsiteY1542" fmla="*/ 454764 h 6687061"/>
              <a:gd name="connsiteX1543" fmla="*/ 1470549 w 11799254"/>
              <a:gd name="connsiteY1543" fmla="*/ 634172 h 6687061"/>
              <a:gd name="connsiteX1544" fmla="*/ 1410015 w 11799254"/>
              <a:gd name="connsiteY1544" fmla="*/ 792735 h 6687061"/>
              <a:gd name="connsiteX1545" fmla="*/ 1425307 w 11799254"/>
              <a:gd name="connsiteY1545" fmla="*/ 814326 h 6687061"/>
              <a:gd name="connsiteX1546" fmla="*/ 1736616 w 11799254"/>
              <a:gd name="connsiteY1546" fmla="*/ 814326 h 6687061"/>
              <a:gd name="connsiteX1547" fmla="*/ 2025767 w 11799254"/>
              <a:gd name="connsiteY1547" fmla="*/ 617863 h 6687061"/>
              <a:gd name="connsiteX1548" fmla="*/ 2082855 w 11799254"/>
              <a:gd name="connsiteY1548" fmla="*/ 479577 h 6687061"/>
              <a:gd name="connsiteX1549" fmla="*/ 2065283 w 11799254"/>
              <a:gd name="connsiteY1549" fmla="*/ 454764 h 6687061"/>
              <a:gd name="connsiteX1550" fmla="*/ 9452537 w 11799254"/>
              <a:gd name="connsiteY1550" fmla="*/ 4886962 h 6687061"/>
              <a:gd name="connsiteX1551" fmla="*/ 9763821 w 11799254"/>
              <a:gd name="connsiteY1551" fmla="*/ 4886962 h 6687061"/>
              <a:gd name="connsiteX1552" fmla="*/ 10052984 w 11799254"/>
              <a:gd name="connsiteY1552" fmla="*/ 4690505 h 6687061"/>
              <a:gd name="connsiteX1553" fmla="*/ 10110072 w 11799254"/>
              <a:gd name="connsiteY1553" fmla="*/ 4552221 h 6687061"/>
              <a:gd name="connsiteX1554" fmla="*/ 10092500 w 11799254"/>
              <a:gd name="connsiteY1554" fmla="*/ 4527406 h 6687061"/>
              <a:gd name="connsiteX1555" fmla="*/ 9786144 w 11799254"/>
              <a:gd name="connsiteY1555" fmla="*/ 4527406 h 6687061"/>
              <a:gd name="connsiteX1556" fmla="*/ 9497766 w 11799254"/>
              <a:gd name="connsiteY1556" fmla="*/ 4706816 h 6687061"/>
              <a:gd name="connsiteX1557" fmla="*/ 9437232 w 11799254"/>
              <a:gd name="connsiteY1557" fmla="*/ 4865378 h 6687061"/>
              <a:gd name="connsiteX1558" fmla="*/ 9452537 w 11799254"/>
              <a:gd name="connsiteY1558" fmla="*/ 4886962 h 6687061"/>
              <a:gd name="connsiteX1559" fmla="*/ 9850935 w 11799254"/>
              <a:gd name="connsiteY1559" fmla="*/ 3782236 h 6687061"/>
              <a:gd name="connsiteX1560" fmla="*/ 9908035 w 11799254"/>
              <a:gd name="connsiteY1560" fmla="*/ 3643952 h 6687061"/>
              <a:gd name="connsiteX1561" fmla="*/ 9890450 w 11799254"/>
              <a:gd name="connsiteY1561" fmla="*/ 3619136 h 6687061"/>
              <a:gd name="connsiteX1562" fmla="*/ 9890450 w 11799254"/>
              <a:gd name="connsiteY1562" fmla="*/ 3619136 h 6687061"/>
              <a:gd name="connsiteX1563" fmla="*/ 9584107 w 11799254"/>
              <a:gd name="connsiteY1563" fmla="*/ 3619136 h 6687061"/>
              <a:gd name="connsiteX1564" fmla="*/ 9295729 w 11799254"/>
              <a:gd name="connsiteY1564" fmla="*/ 3798547 h 6687061"/>
              <a:gd name="connsiteX1565" fmla="*/ 9235195 w 11799254"/>
              <a:gd name="connsiteY1565" fmla="*/ 3957109 h 6687061"/>
              <a:gd name="connsiteX1566" fmla="*/ 9250487 w 11799254"/>
              <a:gd name="connsiteY1566" fmla="*/ 3978705 h 6687061"/>
              <a:gd name="connsiteX1567" fmla="*/ 9561784 w 11799254"/>
              <a:gd name="connsiteY1567" fmla="*/ 3978705 h 6687061"/>
              <a:gd name="connsiteX1568" fmla="*/ 9850935 w 11799254"/>
              <a:gd name="connsiteY1568" fmla="*/ 3782236 h 6687061"/>
              <a:gd name="connsiteX1569" fmla="*/ 7417825 w 11799254"/>
              <a:gd name="connsiteY1569" fmla="*/ 6687062 h 6687061"/>
              <a:gd name="connsiteX1570" fmla="*/ 7729110 w 11799254"/>
              <a:gd name="connsiteY1570" fmla="*/ 6687062 h 6687061"/>
              <a:gd name="connsiteX1571" fmla="*/ 8018273 w 11799254"/>
              <a:gd name="connsiteY1571" fmla="*/ 6490592 h 6687061"/>
              <a:gd name="connsiteX1572" fmla="*/ 8075361 w 11799254"/>
              <a:gd name="connsiteY1572" fmla="*/ 6352308 h 6687061"/>
              <a:gd name="connsiteX1573" fmla="*/ 8057789 w 11799254"/>
              <a:gd name="connsiteY1573" fmla="*/ 6327506 h 6687061"/>
              <a:gd name="connsiteX1574" fmla="*/ 7751432 w 11799254"/>
              <a:gd name="connsiteY1574" fmla="*/ 6327506 h 6687061"/>
              <a:gd name="connsiteX1575" fmla="*/ 7463055 w 11799254"/>
              <a:gd name="connsiteY1575" fmla="*/ 6506904 h 6687061"/>
              <a:gd name="connsiteX1576" fmla="*/ 7402521 w 11799254"/>
              <a:gd name="connsiteY1576" fmla="*/ 6665466 h 6687061"/>
              <a:gd name="connsiteX1577" fmla="*/ 7417825 w 11799254"/>
              <a:gd name="connsiteY1577" fmla="*/ 6687062 h 6687061"/>
              <a:gd name="connsiteX1578" fmla="*/ 9604061 w 11799254"/>
              <a:gd name="connsiteY1578" fmla="*/ 5335412 h 6687061"/>
              <a:gd name="connsiteX1579" fmla="*/ 9915358 w 11799254"/>
              <a:gd name="connsiteY1579" fmla="*/ 5335412 h 6687061"/>
              <a:gd name="connsiteX1580" fmla="*/ 10204509 w 11799254"/>
              <a:gd name="connsiteY1580" fmla="*/ 5138955 h 6687061"/>
              <a:gd name="connsiteX1581" fmla="*/ 10261597 w 11799254"/>
              <a:gd name="connsiteY1581" fmla="*/ 5000659 h 6687061"/>
              <a:gd name="connsiteX1582" fmla="*/ 10244025 w 11799254"/>
              <a:gd name="connsiteY1582" fmla="*/ 4975856 h 6687061"/>
              <a:gd name="connsiteX1583" fmla="*/ 9937682 w 11799254"/>
              <a:gd name="connsiteY1583" fmla="*/ 4975856 h 6687061"/>
              <a:gd name="connsiteX1584" fmla="*/ 9649303 w 11799254"/>
              <a:gd name="connsiteY1584" fmla="*/ 5155254 h 6687061"/>
              <a:gd name="connsiteX1585" fmla="*/ 9588769 w 11799254"/>
              <a:gd name="connsiteY1585" fmla="*/ 5313816 h 6687061"/>
              <a:gd name="connsiteX1586" fmla="*/ 9604061 w 11799254"/>
              <a:gd name="connsiteY1586" fmla="*/ 5335412 h 6687061"/>
              <a:gd name="connsiteX1587" fmla="*/ 9806111 w 11799254"/>
              <a:gd name="connsiteY1587" fmla="*/ 5783850 h 6687061"/>
              <a:gd name="connsiteX1588" fmla="*/ 10117408 w 11799254"/>
              <a:gd name="connsiteY1588" fmla="*/ 5783850 h 6687061"/>
              <a:gd name="connsiteX1589" fmla="*/ 10406559 w 11799254"/>
              <a:gd name="connsiteY1589" fmla="*/ 5587393 h 6687061"/>
              <a:gd name="connsiteX1590" fmla="*/ 10463646 w 11799254"/>
              <a:gd name="connsiteY1590" fmla="*/ 5449109 h 6687061"/>
              <a:gd name="connsiteX1591" fmla="*/ 10446074 w 11799254"/>
              <a:gd name="connsiteY1591" fmla="*/ 5424294 h 6687061"/>
              <a:gd name="connsiteX1592" fmla="*/ 10139718 w 11799254"/>
              <a:gd name="connsiteY1592" fmla="*/ 5424294 h 6687061"/>
              <a:gd name="connsiteX1593" fmla="*/ 9851341 w 11799254"/>
              <a:gd name="connsiteY1593" fmla="*/ 5603704 h 6687061"/>
              <a:gd name="connsiteX1594" fmla="*/ 9790819 w 11799254"/>
              <a:gd name="connsiteY1594" fmla="*/ 5762266 h 6687061"/>
              <a:gd name="connsiteX1595" fmla="*/ 9806111 w 11799254"/>
              <a:gd name="connsiteY1595" fmla="*/ 5783850 h 6687061"/>
              <a:gd name="connsiteX1596" fmla="*/ 10081250 w 11799254"/>
              <a:gd name="connsiteY1596" fmla="*/ 6665478 h 6687061"/>
              <a:gd name="connsiteX1597" fmla="*/ 10141770 w 11799254"/>
              <a:gd name="connsiteY1597" fmla="*/ 6506916 h 6687061"/>
              <a:gd name="connsiteX1598" fmla="*/ 10430161 w 11799254"/>
              <a:gd name="connsiteY1598" fmla="*/ 6327506 h 6687061"/>
              <a:gd name="connsiteX1599" fmla="*/ 10736504 w 11799254"/>
              <a:gd name="connsiteY1599" fmla="*/ 6327506 h 6687061"/>
              <a:gd name="connsiteX1600" fmla="*/ 10736504 w 11799254"/>
              <a:gd name="connsiteY1600" fmla="*/ 6327506 h 6687061"/>
              <a:gd name="connsiteX1601" fmla="*/ 10754077 w 11799254"/>
              <a:gd name="connsiteY1601" fmla="*/ 6352321 h 6687061"/>
              <a:gd name="connsiteX1602" fmla="*/ 10696989 w 11799254"/>
              <a:gd name="connsiteY1602" fmla="*/ 6490605 h 6687061"/>
              <a:gd name="connsiteX1603" fmla="*/ 10407838 w 11799254"/>
              <a:gd name="connsiteY1603" fmla="*/ 6687062 h 6687061"/>
              <a:gd name="connsiteX1604" fmla="*/ 10096542 w 11799254"/>
              <a:gd name="connsiteY1604" fmla="*/ 6687062 h 6687061"/>
              <a:gd name="connsiteX1605" fmla="*/ 10081250 w 11799254"/>
              <a:gd name="connsiteY1605" fmla="*/ 6665466 h 6687061"/>
              <a:gd name="connsiteX1606" fmla="*/ 10143798 w 11799254"/>
              <a:gd name="connsiteY1606" fmla="*/ 6641005 h 6687061"/>
              <a:gd name="connsiteX1607" fmla="*/ 10407838 w 11799254"/>
              <a:gd name="connsiteY1607" fmla="*/ 6641005 h 6687061"/>
              <a:gd name="connsiteX1608" fmla="*/ 10653977 w 11799254"/>
              <a:gd name="connsiteY1608" fmla="*/ 6474167 h 6687061"/>
              <a:gd name="connsiteX1609" fmla="*/ 10654193 w 11799254"/>
              <a:gd name="connsiteY1609" fmla="*/ 6473597 h 6687061"/>
              <a:gd name="connsiteX1610" fmla="*/ 10654433 w 11799254"/>
              <a:gd name="connsiteY1610" fmla="*/ 6473014 h 6687061"/>
              <a:gd name="connsiteX1611" fmla="*/ 10693961 w 11799254"/>
              <a:gd name="connsiteY1611" fmla="*/ 6377288 h 6687061"/>
              <a:gd name="connsiteX1612" fmla="*/ 10691465 w 11799254"/>
              <a:gd name="connsiteY1612" fmla="*/ 6373562 h 6687061"/>
              <a:gd name="connsiteX1613" fmla="*/ 10430161 w 11799254"/>
              <a:gd name="connsiteY1613" fmla="*/ 6373562 h 6687061"/>
              <a:gd name="connsiteX1614" fmla="*/ 10184783 w 11799254"/>
              <a:gd name="connsiteY1614" fmla="*/ 6523342 h 6687061"/>
              <a:gd name="connsiteX1615" fmla="*/ 10141276 w 11799254"/>
              <a:gd name="connsiteY1615" fmla="*/ 6637343 h 6687061"/>
              <a:gd name="connsiteX1616" fmla="*/ 10143798 w 11799254"/>
              <a:gd name="connsiteY1616" fmla="*/ 6641005 h 6687061"/>
              <a:gd name="connsiteX1617" fmla="*/ 9535242 w 11799254"/>
              <a:gd name="connsiteY1617" fmla="*/ 5138955 h 6687061"/>
              <a:gd name="connsiteX1618" fmla="*/ 9592329 w 11799254"/>
              <a:gd name="connsiteY1618" fmla="*/ 5000659 h 6687061"/>
              <a:gd name="connsiteX1619" fmla="*/ 9574757 w 11799254"/>
              <a:gd name="connsiteY1619" fmla="*/ 4975856 h 6687061"/>
              <a:gd name="connsiteX1620" fmla="*/ 9268401 w 11799254"/>
              <a:gd name="connsiteY1620" fmla="*/ 4975856 h 6687061"/>
              <a:gd name="connsiteX1621" fmla="*/ 8980023 w 11799254"/>
              <a:gd name="connsiteY1621" fmla="*/ 5155254 h 6687061"/>
              <a:gd name="connsiteX1622" fmla="*/ 8919502 w 11799254"/>
              <a:gd name="connsiteY1622" fmla="*/ 5313816 h 6687061"/>
              <a:gd name="connsiteX1623" fmla="*/ 8934793 w 11799254"/>
              <a:gd name="connsiteY1623" fmla="*/ 5335412 h 6687061"/>
              <a:gd name="connsiteX1624" fmla="*/ 9246091 w 11799254"/>
              <a:gd name="connsiteY1624" fmla="*/ 5335412 h 6687061"/>
              <a:gd name="connsiteX1625" fmla="*/ 9535242 w 11799254"/>
              <a:gd name="connsiteY1625" fmla="*/ 5138955 h 6687061"/>
              <a:gd name="connsiteX1626" fmla="*/ 8606469 w 11799254"/>
              <a:gd name="connsiteY1626" fmla="*/ 6238611 h 6687061"/>
              <a:gd name="connsiteX1627" fmla="*/ 8917766 w 11799254"/>
              <a:gd name="connsiteY1627" fmla="*/ 6238611 h 6687061"/>
              <a:gd name="connsiteX1628" fmla="*/ 9206917 w 11799254"/>
              <a:gd name="connsiteY1628" fmla="*/ 6042155 h 6687061"/>
              <a:gd name="connsiteX1629" fmla="*/ 9264018 w 11799254"/>
              <a:gd name="connsiteY1629" fmla="*/ 5903871 h 6687061"/>
              <a:gd name="connsiteX1630" fmla="*/ 9246433 w 11799254"/>
              <a:gd name="connsiteY1630" fmla="*/ 5879055 h 6687061"/>
              <a:gd name="connsiteX1631" fmla="*/ 8940090 w 11799254"/>
              <a:gd name="connsiteY1631" fmla="*/ 5879055 h 6687061"/>
              <a:gd name="connsiteX1632" fmla="*/ 8651711 w 11799254"/>
              <a:gd name="connsiteY1632" fmla="*/ 6058466 h 6687061"/>
              <a:gd name="connsiteX1633" fmla="*/ 8591178 w 11799254"/>
              <a:gd name="connsiteY1633" fmla="*/ 6217028 h 6687061"/>
              <a:gd name="connsiteX1634" fmla="*/ 8606469 w 11799254"/>
              <a:gd name="connsiteY1634" fmla="*/ 6238611 h 6687061"/>
              <a:gd name="connsiteX1635" fmla="*/ 8758007 w 11799254"/>
              <a:gd name="connsiteY1635" fmla="*/ 6687062 h 6687061"/>
              <a:gd name="connsiteX1636" fmla="*/ 9069303 w 11799254"/>
              <a:gd name="connsiteY1636" fmla="*/ 6687062 h 6687061"/>
              <a:gd name="connsiteX1637" fmla="*/ 9358454 w 11799254"/>
              <a:gd name="connsiteY1637" fmla="*/ 6490592 h 6687061"/>
              <a:gd name="connsiteX1638" fmla="*/ 9415555 w 11799254"/>
              <a:gd name="connsiteY1638" fmla="*/ 6352308 h 6687061"/>
              <a:gd name="connsiteX1639" fmla="*/ 9397970 w 11799254"/>
              <a:gd name="connsiteY1639" fmla="*/ 6327506 h 6687061"/>
              <a:gd name="connsiteX1640" fmla="*/ 9091627 w 11799254"/>
              <a:gd name="connsiteY1640" fmla="*/ 6327506 h 6687061"/>
              <a:gd name="connsiteX1641" fmla="*/ 8803248 w 11799254"/>
              <a:gd name="connsiteY1641" fmla="*/ 6506904 h 6687061"/>
              <a:gd name="connsiteX1642" fmla="*/ 8742715 w 11799254"/>
              <a:gd name="connsiteY1642" fmla="*/ 6665466 h 6687061"/>
              <a:gd name="connsiteX1643" fmla="*/ 8758007 w 11799254"/>
              <a:gd name="connsiteY1643" fmla="*/ 6687062 h 6687061"/>
              <a:gd name="connsiteX1644" fmla="*/ 10584625 w 11799254"/>
              <a:gd name="connsiteY1644" fmla="*/ 5335412 h 6687061"/>
              <a:gd name="connsiteX1645" fmla="*/ 10273329 w 11799254"/>
              <a:gd name="connsiteY1645" fmla="*/ 5335412 h 6687061"/>
              <a:gd name="connsiteX1646" fmla="*/ 10258036 w 11799254"/>
              <a:gd name="connsiteY1646" fmla="*/ 5313816 h 6687061"/>
              <a:gd name="connsiteX1647" fmla="*/ 10318570 w 11799254"/>
              <a:gd name="connsiteY1647" fmla="*/ 5155254 h 6687061"/>
              <a:gd name="connsiteX1648" fmla="*/ 10606949 w 11799254"/>
              <a:gd name="connsiteY1648" fmla="*/ 4975843 h 6687061"/>
              <a:gd name="connsiteX1649" fmla="*/ 10913292 w 11799254"/>
              <a:gd name="connsiteY1649" fmla="*/ 4975843 h 6687061"/>
              <a:gd name="connsiteX1650" fmla="*/ 10913292 w 11799254"/>
              <a:gd name="connsiteY1650" fmla="*/ 4975843 h 6687061"/>
              <a:gd name="connsiteX1651" fmla="*/ 10930877 w 11799254"/>
              <a:gd name="connsiteY1651" fmla="*/ 5000659 h 6687061"/>
              <a:gd name="connsiteX1652" fmla="*/ 10873776 w 11799254"/>
              <a:gd name="connsiteY1652" fmla="*/ 5138942 h 6687061"/>
              <a:gd name="connsiteX1653" fmla="*/ 10584625 w 11799254"/>
              <a:gd name="connsiteY1653" fmla="*/ 5335412 h 6687061"/>
              <a:gd name="connsiteX1654" fmla="*/ 10830764 w 11799254"/>
              <a:gd name="connsiteY1654" fmla="*/ 5122517 h 6687061"/>
              <a:gd name="connsiteX1655" fmla="*/ 10830980 w 11799254"/>
              <a:gd name="connsiteY1655" fmla="*/ 5121934 h 6687061"/>
              <a:gd name="connsiteX1656" fmla="*/ 10831220 w 11799254"/>
              <a:gd name="connsiteY1656" fmla="*/ 5121364 h 6687061"/>
              <a:gd name="connsiteX1657" fmla="*/ 10870748 w 11799254"/>
              <a:gd name="connsiteY1657" fmla="*/ 5025626 h 6687061"/>
              <a:gd name="connsiteX1658" fmla="*/ 10868253 w 11799254"/>
              <a:gd name="connsiteY1658" fmla="*/ 5021913 h 6687061"/>
              <a:gd name="connsiteX1659" fmla="*/ 10606949 w 11799254"/>
              <a:gd name="connsiteY1659" fmla="*/ 5021913 h 6687061"/>
              <a:gd name="connsiteX1660" fmla="*/ 10361583 w 11799254"/>
              <a:gd name="connsiteY1660" fmla="*/ 5171679 h 6687061"/>
              <a:gd name="connsiteX1661" fmla="*/ 10318064 w 11799254"/>
              <a:gd name="connsiteY1661" fmla="*/ 5285693 h 6687061"/>
              <a:gd name="connsiteX1662" fmla="*/ 10320585 w 11799254"/>
              <a:gd name="connsiteY1662" fmla="*/ 5289355 h 6687061"/>
              <a:gd name="connsiteX1663" fmla="*/ 10584625 w 11799254"/>
              <a:gd name="connsiteY1663" fmla="*/ 5289355 h 6687061"/>
              <a:gd name="connsiteX1664" fmla="*/ 10830764 w 11799254"/>
              <a:gd name="connsiteY1664" fmla="*/ 5122517 h 6687061"/>
              <a:gd name="connsiteX1665" fmla="*/ 35224 w 11799254"/>
              <a:gd name="connsiteY1665" fmla="*/ 6665478 h 6687061"/>
              <a:gd name="connsiteX1666" fmla="*/ 95756 w 11799254"/>
              <a:gd name="connsiteY1666" fmla="*/ 6506916 h 6687061"/>
              <a:gd name="connsiteX1667" fmla="*/ 384136 w 11799254"/>
              <a:gd name="connsiteY1667" fmla="*/ 6327506 h 6687061"/>
              <a:gd name="connsiteX1668" fmla="*/ 690488 w 11799254"/>
              <a:gd name="connsiteY1668" fmla="*/ 6327506 h 6687061"/>
              <a:gd name="connsiteX1669" fmla="*/ 690488 w 11799254"/>
              <a:gd name="connsiteY1669" fmla="*/ 6327506 h 6687061"/>
              <a:gd name="connsiteX1670" fmla="*/ 708063 w 11799254"/>
              <a:gd name="connsiteY1670" fmla="*/ 6352321 h 6687061"/>
              <a:gd name="connsiteX1671" fmla="*/ 650972 w 11799254"/>
              <a:gd name="connsiteY1671" fmla="*/ 6490605 h 6687061"/>
              <a:gd name="connsiteX1672" fmla="*/ 361818 w 11799254"/>
              <a:gd name="connsiteY1672" fmla="*/ 6687062 h 6687061"/>
              <a:gd name="connsiteX1673" fmla="*/ 50523 w 11799254"/>
              <a:gd name="connsiteY1673" fmla="*/ 6687062 h 6687061"/>
              <a:gd name="connsiteX1674" fmla="*/ 35224 w 11799254"/>
              <a:gd name="connsiteY1674" fmla="*/ 6665466 h 6687061"/>
              <a:gd name="connsiteX1675" fmla="*/ 97766 w 11799254"/>
              <a:gd name="connsiteY1675" fmla="*/ 6641005 h 6687061"/>
              <a:gd name="connsiteX1676" fmla="*/ 361817 w 11799254"/>
              <a:gd name="connsiteY1676" fmla="*/ 6641005 h 6687061"/>
              <a:gd name="connsiteX1677" fmla="*/ 607952 w 11799254"/>
              <a:gd name="connsiteY1677" fmla="*/ 6474167 h 6687061"/>
              <a:gd name="connsiteX1678" fmla="*/ 608175 w 11799254"/>
              <a:gd name="connsiteY1678" fmla="*/ 6473597 h 6687061"/>
              <a:gd name="connsiteX1679" fmla="*/ 608410 w 11799254"/>
              <a:gd name="connsiteY1679" fmla="*/ 6473014 h 6687061"/>
              <a:gd name="connsiteX1680" fmla="*/ 647934 w 11799254"/>
              <a:gd name="connsiteY1680" fmla="*/ 6377288 h 6687061"/>
              <a:gd name="connsiteX1681" fmla="*/ 645440 w 11799254"/>
              <a:gd name="connsiteY1681" fmla="*/ 6373562 h 6687061"/>
              <a:gd name="connsiteX1682" fmla="*/ 384136 w 11799254"/>
              <a:gd name="connsiteY1682" fmla="*/ 6373562 h 6687061"/>
              <a:gd name="connsiteX1683" fmla="*/ 138768 w 11799254"/>
              <a:gd name="connsiteY1683" fmla="*/ 6523342 h 6687061"/>
              <a:gd name="connsiteX1684" fmla="*/ 95248 w 11799254"/>
              <a:gd name="connsiteY1684" fmla="*/ 6637343 h 6687061"/>
              <a:gd name="connsiteX1685" fmla="*/ 97765 w 11799254"/>
              <a:gd name="connsiteY1685" fmla="*/ 6641005 h 6687061"/>
              <a:gd name="connsiteX1686" fmla="*/ 0 w 11799254"/>
              <a:gd name="connsiteY1686" fmla="*/ 6446247 h 6687061"/>
              <a:gd name="connsiteX1687" fmla="*/ 38787 w 11799254"/>
              <a:gd name="connsiteY1687" fmla="*/ 6352308 h 6687061"/>
              <a:gd name="connsiteX1688" fmla="*/ 21206 w 11799254"/>
              <a:gd name="connsiteY1688" fmla="*/ 6327506 h 6687061"/>
              <a:gd name="connsiteX1689" fmla="*/ 0 w 11799254"/>
              <a:gd name="connsiteY1689" fmla="*/ 6327506 h 6687061"/>
              <a:gd name="connsiteX1690" fmla="*/ 0 w 11799254"/>
              <a:gd name="connsiteY1690" fmla="*/ 6446247 h 6687061"/>
              <a:gd name="connsiteX1691" fmla="*/ 10938529 w 11799254"/>
              <a:gd name="connsiteY1691" fmla="*/ 5335412 h 6687061"/>
              <a:gd name="connsiteX1692" fmla="*/ 11249826 w 11799254"/>
              <a:gd name="connsiteY1692" fmla="*/ 5335412 h 6687061"/>
              <a:gd name="connsiteX1693" fmla="*/ 11538977 w 11799254"/>
              <a:gd name="connsiteY1693" fmla="*/ 5138955 h 6687061"/>
              <a:gd name="connsiteX1694" fmla="*/ 11596064 w 11799254"/>
              <a:gd name="connsiteY1694" fmla="*/ 5000659 h 6687061"/>
              <a:gd name="connsiteX1695" fmla="*/ 11578493 w 11799254"/>
              <a:gd name="connsiteY1695" fmla="*/ 4975856 h 6687061"/>
              <a:gd name="connsiteX1696" fmla="*/ 11272136 w 11799254"/>
              <a:gd name="connsiteY1696" fmla="*/ 4975856 h 6687061"/>
              <a:gd name="connsiteX1697" fmla="*/ 10983759 w 11799254"/>
              <a:gd name="connsiteY1697" fmla="*/ 5155254 h 6687061"/>
              <a:gd name="connsiteX1698" fmla="*/ 10923237 w 11799254"/>
              <a:gd name="connsiteY1698" fmla="*/ 5313816 h 6687061"/>
              <a:gd name="connsiteX1699" fmla="*/ 10938529 w 11799254"/>
              <a:gd name="connsiteY1699" fmla="*/ 5335412 h 6687061"/>
              <a:gd name="connsiteX1700" fmla="*/ 8248499 w 11799254"/>
              <a:gd name="connsiteY1700" fmla="*/ 6238624 h 6687061"/>
              <a:gd name="connsiteX1701" fmla="*/ 7937215 w 11799254"/>
              <a:gd name="connsiteY1701" fmla="*/ 6238624 h 6687061"/>
              <a:gd name="connsiteX1702" fmla="*/ 7921923 w 11799254"/>
              <a:gd name="connsiteY1702" fmla="*/ 6217028 h 6687061"/>
              <a:gd name="connsiteX1703" fmla="*/ 7982444 w 11799254"/>
              <a:gd name="connsiteY1703" fmla="*/ 6058466 h 6687061"/>
              <a:gd name="connsiteX1704" fmla="*/ 8270823 w 11799254"/>
              <a:gd name="connsiteY1704" fmla="*/ 5879055 h 6687061"/>
              <a:gd name="connsiteX1705" fmla="*/ 8577178 w 11799254"/>
              <a:gd name="connsiteY1705" fmla="*/ 5879055 h 6687061"/>
              <a:gd name="connsiteX1706" fmla="*/ 8594750 w 11799254"/>
              <a:gd name="connsiteY1706" fmla="*/ 5903871 h 6687061"/>
              <a:gd name="connsiteX1707" fmla="*/ 8537663 w 11799254"/>
              <a:gd name="connsiteY1707" fmla="*/ 6042155 h 6687061"/>
              <a:gd name="connsiteX1708" fmla="*/ 8248512 w 11799254"/>
              <a:gd name="connsiteY1708" fmla="*/ 6238624 h 6687061"/>
              <a:gd name="connsiteX1709" fmla="*/ 7984459 w 11799254"/>
              <a:gd name="connsiteY1709" fmla="*/ 6192555 h 6687061"/>
              <a:gd name="connsiteX1710" fmla="*/ 8248499 w 11799254"/>
              <a:gd name="connsiteY1710" fmla="*/ 6192555 h 6687061"/>
              <a:gd name="connsiteX1711" fmla="*/ 8494650 w 11799254"/>
              <a:gd name="connsiteY1711" fmla="*/ 6025729 h 6687061"/>
              <a:gd name="connsiteX1712" fmla="*/ 8494865 w 11799254"/>
              <a:gd name="connsiteY1712" fmla="*/ 6025146 h 6687061"/>
              <a:gd name="connsiteX1713" fmla="*/ 8495094 w 11799254"/>
              <a:gd name="connsiteY1713" fmla="*/ 6024576 h 6687061"/>
              <a:gd name="connsiteX1714" fmla="*/ 8534635 w 11799254"/>
              <a:gd name="connsiteY1714" fmla="*/ 5928838 h 6687061"/>
              <a:gd name="connsiteX1715" fmla="*/ 8532139 w 11799254"/>
              <a:gd name="connsiteY1715" fmla="*/ 5925112 h 6687061"/>
              <a:gd name="connsiteX1716" fmla="*/ 8270823 w 11799254"/>
              <a:gd name="connsiteY1716" fmla="*/ 5925112 h 6687061"/>
              <a:gd name="connsiteX1717" fmla="*/ 8025457 w 11799254"/>
              <a:gd name="connsiteY1717" fmla="*/ 6074891 h 6687061"/>
              <a:gd name="connsiteX1718" fmla="*/ 7981938 w 11799254"/>
              <a:gd name="connsiteY1718" fmla="*/ 6188905 h 6687061"/>
              <a:gd name="connsiteX1719" fmla="*/ 7984459 w 11799254"/>
              <a:gd name="connsiteY1719" fmla="*/ 6192555 h 6687061"/>
              <a:gd name="connsiteX1720" fmla="*/ 6947 w 11799254"/>
              <a:gd name="connsiteY1720" fmla="*/ 617863 h 6687061"/>
              <a:gd name="connsiteX1721" fmla="*/ 64038 w 11799254"/>
              <a:gd name="connsiteY1721" fmla="*/ 479577 h 6687061"/>
              <a:gd name="connsiteX1722" fmla="*/ 46463 w 11799254"/>
              <a:gd name="connsiteY1722" fmla="*/ 454764 h 6687061"/>
              <a:gd name="connsiteX1723" fmla="*/ 124 w 11799254"/>
              <a:gd name="connsiteY1723" fmla="*/ 454764 h 6687061"/>
              <a:gd name="connsiteX1724" fmla="*/ 124 w 11799254"/>
              <a:gd name="connsiteY1724" fmla="*/ 633872 h 6687061"/>
              <a:gd name="connsiteX1725" fmla="*/ 6948 w 11799254"/>
              <a:gd name="connsiteY1725" fmla="*/ 617863 h 6687061"/>
              <a:gd name="connsiteX1726" fmla="*/ 124 w 11799254"/>
              <a:gd name="connsiteY1726" fmla="*/ 359563 h 6687061"/>
              <a:gd name="connsiteX1727" fmla="*/ 248165 w 11799254"/>
              <a:gd name="connsiteY1727" fmla="*/ 359563 h 6687061"/>
              <a:gd name="connsiteX1728" fmla="*/ 517399 w 11799254"/>
              <a:gd name="connsiteY1728" fmla="*/ 205320 h 6687061"/>
              <a:gd name="connsiteX1729" fmla="*/ 130 w 11799254"/>
              <a:gd name="connsiteY1729" fmla="*/ 205320 h 6687061"/>
              <a:gd name="connsiteX1730" fmla="*/ 124 w 11799254"/>
              <a:gd name="connsiteY1730" fmla="*/ 359563 h 6687061"/>
              <a:gd name="connsiteX1731" fmla="*/ 11451876 w 11799254"/>
              <a:gd name="connsiteY1731" fmla="*/ 1711220 h 6687061"/>
              <a:gd name="connsiteX1732" fmla="*/ 11140579 w 11799254"/>
              <a:gd name="connsiteY1732" fmla="*/ 1711220 h 6687061"/>
              <a:gd name="connsiteX1733" fmla="*/ 11125274 w 11799254"/>
              <a:gd name="connsiteY1733" fmla="*/ 1689624 h 6687061"/>
              <a:gd name="connsiteX1734" fmla="*/ 11185808 w 11799254"/>
              <a:gd name="connsiteY1734" fmla="*/ 1531062 h 6687061"/>
              <a:gd name="connsiteX1735" fmla="*/ 11474186 w 11799254"/>
              <a:gd name="connsiteY1735" fmla="*/ 1351651 h 6687061"/>
              <a:gd name="connsiteX1736" fmla="*/ 11780542 w 11799254"/>
              <a:gd name="connsiteY1736" fmla="*/ 1351651 h 6687061"/>
              <a:gd name="connsiteX1737" fmla="*/ 11780542 w 11799254"/>
              <a:gd name="connsiteY1737" fmla="*/ 1351651 h 6687061"/>
              <a:gd name="connsiteX1738" fmla="*/ 11798114 w 11799254"/>
              <a:gd name="connsiteY1738" fmla="*/ 1376467 h 6687061"/>
              <a:gd name="connsiteX1739" fmla="*/ 11741026 w 11799254"/>
              <a:gd name="connsiteY1739" fmla="*/ 1514750 h 6687061"/>
              <a:gd name="connsiteX1740" fmla="*/ 11451876 w 11799254"/>
              <a:gd name="connsiteY1740" fmla="*/ 1711220 h 6687061"/>
              <a:gd name="connsiteX1741" fmla="*/ 11698002 w 11799254"/>
              <a:gd name="connsiteY1741" fmla="*/ 1498325 h 6687061"/>
              <a:gd name="connsiteX1742" fmla="*/ 11698230 w 11799254"/>
              <a:gd name="connsiteY1742" fmla="*/ 1497742 h 6687061"/>
              <a:gd name="connsiteX1743" fmla="*/ 11698470 w 11799254"/>
              <a:gd name="connsiteY1743" fmla="*/ 1497172 h 6687061"/>
              <a:gd name="connsiteX1744" fmla="*/ 11737986 w 11799254"/>
              <a:gd name="connsiteY1744" fmla="*/ 1401434 h 6687061"/>
              <a:gd name="connsiteX1745" fmla="*/ 11735490 w 11799254"/>
              <a:gd name="connsiteY1745" fmla="*/ 1397720 h 6687061"/>
              <a:gd name="connsiteX1746" fmla="*/ 11474186 w 11799254"/>
              <a:gd name="connsiteY1746" fmla="*/ 1397720 h 6687061"/>
              <a:gd name="connsiteX1747" fmla="*/ 11228820 w 11799254"/>
              <a:gd name="connsiteY1747" fmla="*/ 1547487 h 6687061"/>
              <a:gd name="connsiteX1748" fmla="*/ 11185301 w 11799254"/>
              <a:gd name="connsiteY1748" fmla="*/ 1661501 h 6687061"/>
              <a:gd name="connsiteX1749" fmla="*/ 11187823 w 11799254"/>
              <a:gd name="connsiteY1749" fmla="*/ 1665163 h 6687061"/>
              <a:gd name="connsiteX1750" fmla="*/ 11451876 w 11799254"/>
              <a:gd name="connsiteY1750" fmla="*/ 1665163 h 6687061"/>
              <a:gd name="connsiteX1751" fmla="*/ 11698002 w 11799254"/>
              <a:gd name="connsiteY1751" fmla="*/ 1498325 h 6687061"/>
              <a:gd name="connsiteX1752" fmla="*/ 601840 w 11799254"/>
              <a:gd name="connsiteY1752" fmla="*/ 337970 h 6687061"/>
              <a:gd name="connsiteX1753" fmla="*/ 617132 w 11799254"/>
              <a:gd name="connsiteY1753" fmla="*/ 359561 h 6687061"/>
              <a:gd name="connsiteX1754" fmla="*/ 928433 w 11799254"/>
              <a:gd name="connsiteY1754" fmla="*/ 359561 h 6687061"/>
              <a:gd name="connsiteX1755" fmla="*/ 1197951 w 11799254"/>
              <a:gd name="connsiteY1755" fmla="*/ 204765 h 6687061"/>
              <a:gd name="connsiteX1756" fmla="*/ 1175019 w 11799254"/>
              <a:gd name="connsiteY1756" fmla="*/ 205318 h 6687061"/>
              <a:gd name="connsiteX1757" fmla="*/ 652473 w 11799254"/>
              <a:gd name="connsiteY1757" fmla="*/ 205318 h 6687061"/>
              <a:gd name="connsiteX1758" fmla="*/ 601839 w 11799254"/>
              <a:gd name="connsiteY1758" fmla="*/ 337970 h 6687061"/>
              <a:gd name="connsiteX1759" fmla="*/ 4744823 w 11799254"/>
              <a:gd name="connsiteY1759" fmla="*/ 6687062 h 6687061"/>
              <a:gd name="connsiteX1760" fmla="*/ 5056119 w 11799254"/>
              <a:gd name="connsiteY1760" fmla="*/ 6687062 h 6687061"/>
              <a:gd name="connsiteX1761" fmla="*/ 5345258 w 11799254"/>
              <a:gd name="connsiteY1761" fmla="*/ 6490592 h 6687061"/>
              <a:gd name="connsiteX1762" fmla="*/ 5402358 w 11799254"/>
              <a:gd name="connsiteY1762" fmla="*/ 6352308 h 6687061"/>
              <a:gd name="connsiteX1763" fmla="*/ 5384786 w 11799254"/>
              <a:gd name="connsiteY1763" fmla="*/ 6327506 h 6687061"/>
              <a:gd name="connsiteX1764" fmla="*/ 5078430 w 11799254"/>
              <a:gd name="connsiteY1764" fmla="*/ 6327506 h 6687061"/>
              <a:gd name="connsiteX1765" fmla="*/ 4790052 w 11799254"/>
              <a:gd name="connsiteY1765" fmla="*/ 6506904 h 6687061"/>
              <a:gd name="connsiteX1766" fmla="*/ 4729518 w 11799254"/>
              <a:gd name="connsiteY1766" fmla="*/ 6665466 h 6687061"/>
              <a:gd name="connsiteX1767" fmla="*/ 4744823 w 11799254"/>
              <a:gd name="connsiteY1767" fmla="*/ 6687062 h 6687061"/>
              <a:gd name="connsiteX1768" fmla="*/ 730784 w 11799254"/>
              <a:gd name="connsiteY1768" fmla="*/ 6687062 h 6687061"/>
              <a:gd name="connsiteX1769" fmla="*/ 1042079 w 11799254"/>
              <a:gd name="connsiteY1769" fmla="*/ 6687062 h 6687061"/>
              <a:gd name="connsiteX1770" fmla="*/ 1331225 w 11799254"/>
              <a:gd name="connsiteY1770" fmla="*/ 6490592 h 6687061"/>
              <a:gd name="connsiteX1771" fmla="*/ 1388325 w 11799254"/>
              <a:gd name="connsiteY1771" fmla="*/ 6352308 h 6687061"/>
              <a:gd name="connsiteX1772" fmla="*/ 1370740 w 11799254"/>
              <a:gd name="connsiteY1772" fmla="*/ 6327506 h 6687061"/>
              <a:gd name="connsiteX1773" fmla="*/ 1064392 w 11799254"/>
              <a:gd name="connsiteY1773" fmla="*/ 6327506 h 6687061"/>
              <a:gd name="connsiteX1774" fmla="*/ 776011 w 11799254"/>
              <a:gd name="connsiteY1774" fmla="*/ 6506904 h 6687061"/>
              <a:gd name="connsiteX1775" fmla="*/ 715486 w 11799254"/>
              <a:gd name="connsiteY1775" fmla="*/ 6665466 h 6687061"/>
              <a:gd name="connsiteX1776" fmla="*/ 730784 w 11799254"/>
              <a:gd name="connsiteY1776" fmla="*/ 6687062 h 6687061"/>
              <a:gd name="connsiteX1777" fmla="*/ 1400057 w 11799254"/>
              <a:gd name="connsiteY1777" fmla="*/ 6687062 h 6687061"/>
              <a:gd name="connsiteX1778" fmla="*/ 1711354 w 11799254"/>
              <a:gd name="connsiteY1778" fmla="*/ 6687062 h 6687061"/>
              <a:gd name="connsiteX1779" fmla="*/ 2000505 w 11799254"/>
              <a:gd name="connsiteY1779" fmla="*/ 6490592 h 6687061"/>
              <a:gd name="connsiteX1780" fmla="*/ 2057605 w 11799254"/>
              <a:gd name="connsiteY1780" fmla="*/ 6352308 h 6687061"/>
              <a:gd name="connsiteX1781" fmla="*/ 2040020 w 11799254"/>
              <a:gd name="connsiteY1781" fmla="*/ 6327506 h 6687061"/>
              <a:gd name="connsiteX1782" fmla="*/ 1733664 w 11799254"/>
              <a:gd name="connsiteY1782" fmla="*/ 6327506 h 6687061"/>
              <a:gd name="connsiteX1783" fmla="*/ 1445286 w 11799254"/>
              <a:gd name="connsiteY1783" fmla="*/ 6506904 h 6687061"/>
              <a:gd name="connsiteX1784" fmla="*/ 1384765 w 11799254"/>
              <a:gd name="connsiteY1784" fmla="*/ 6665466 h 6687061"/>
              <a:gd name="connsiteX1785" fmla="*/ 1400057 w 11799254"/>
              <a:gd name="connsiteY1785" fmla="*/ 6687062 h 6687061"/>
              <a:gd name="connsiteX1786" fmla="*/ 2735754 w 11799254"/>
              <a:gd name="connsiteY1786" fmla="*/ 6687062 h 6687061"/>
              <a:gd name="connsiteX1787" fmla="*/ 3047063 w 11799254"/>
              <a:gd name="connsiteY1787" fmla="*/ 6687062 h 6687061"/>
              <a:gd name="connsiteX1788" fmla="*/ 3336214 w 11799254"/>
              <a:gd name="connsiteY1788" fmla="*/ 6490592 h 6687061"/>
              <a:gd name="connsiteX1789" fmla="*/ 3393302 w 11799254"/>
              <a:gd name="connsiteY1789" fmla="*/ 6352308 h 6687061"/>
              <a:gd name="connsiteX1790" fmla="*/ 3375730 w 11799254"/>
              <a:gd name="connsiteY1790" fmla="*/ 6327506 h 6687061"/>
              <a:gd name="connsiteX1791" fmla="*/ 3069374 w 11799254"/>
              <a:gd name="connsiteY1791" fmla="*/ 6327506 h 6687061"/>
              <a:gd name="connsiteX1792" fmla="*/ 2780996 w 11799254"/>
              <a:gd name="connsiteY1792" fmla="*/ 6506904 h 6687061"/>
              <a:gd name="connsiteX1793" fmla="*/ 2720474 w 11799254"/>
              <a:gd name="connsiteY1793" fmla="*/ 6665466 h 6687061"/>
              <a:gd name="connsiteX1794" fmla="*/ 2735754 w 11799254"/>
              <a:gd name="connsiteY1794" fmla="*/ 6687062 h 6687061"/>
              <a:gd name="connsiteX1795" fmla="*/ 2054032 w 11799254"/>
              <a:gd name="connsiteY1795" fmla="*/ 6665478 h 6687061"/>
              <a:gd name="connsiteX1796" fmla="*/ 2114554 w 11799254"/>
              <a:gd name="connsiteY1796" fmla="*/ 6506916 h 6687061"/>
              <a:gd name="connsiteX1797" fmla="*/ 2402944 w 11799254"/>
              <a:gd name="connsiteY1797" fmla="*/ 6327506 h 6687061"/>
              <a:gd name="connsiteX1798" fmla="*/ 2709287 w 11799254"/>
              <a:gd name="connsiteY1798" fmla="*/ 6327506 h 6687061"/>
              <a:gd name="connsiteX1799" fmla="*/ 2709287 w 11799254"/>
              <a:gd name="connsiteY1799" fmla="*/ 6327506 h 6687061"/>
              <a:gd name="connsiteX1800" fmla="*/ 2726860 w 11799254"/>
              <a:gd name="connsiteY1800" fmla="*/ 6352321 h 6687061"/>
              <a:gd name="connsiteX1801" fmla="*/ 2669772 w 11799254"/>
              <a:gd name="connsiteY1801" fmla="*/ 6490605 h 6687061"/>
              <a:gd name="connsiteX1802" fmla="*/ 2380621 w 11799254"/>
              <a:gd name="connsiteY1802" fmla="*/ 6687062 h 6687061"/>
              <a:gd name="connsiteX1803" fmla="*/ 2069324 w 11799254"/>
              <a:gd name="connsiteY1803" fmla="*/ 6687062 h 6687061"/>
              <a:gd name="connsiteX1804" fmla="*/ 2054032 w 11799254"/>
              <a:gd name="connsiteY1804" fmla="*/ 6665466 h 6687061"/>
              <a:gd name="connsiteX1805" fmla="*/ 2116581 w 11799254"/>
              <a:gd name="connsiteY1805" fmla="*/ 6641005 h 6687061"/>
              <a:gd name="connsiteX1806" fmla="*/ 2380621 w 11799254"/>
              <a:gd name="connsiteY1806" fmla="*/ 6641005 h 6687061"/>
              <a:gd name="connsiteX1807" fmla="*/ 2626760 w 11799254"/>
              <a:gd name="connsiteY1807" fmla="*/ 6474167 h 6687061"/>
              <a:gd name="connsiteX1808" fmla="*/ 2626975 w 11799254"/>
              <a:gd name="connsiteY1808" fmla="*/ 6473597 h 6687061"/>
              <a:gd name="connsiteX1809" fmla="*/ 2627216 w 11799254"/>
              <a:gd name="connsiteY1809" fmla="*/ 6473014 h 6687061"/>
              <a:gd name="connsiteX1810" fmla="*/ 2666731 w 11799254"/>
              <a:gd name="connsiteY1810" fmla="*/ 6377288 h 6687061"/>
              <a:gd name="connsiteX1811" fmla="*/ 2664248 w 11799254"/>
              <a:gd name="connsiteY1811" fmla="*/ 6373562 h 6687061"/>
              <a:gd name="connsiteX1812" fmla="*/ 2402944 w 11799254"/>
              <a:gd name="connsiteY1812" fmla="*/ 6373562 h 6687061"/>
              <a:gd name="connsiteX1813" fmla="*/ 2157566 w 11799254"/>
              <a:gd name="connsiteY1813" fmla="*/ 6523342 h 6687061"/>
              <a:gd name="connsiteX1814" fmla="*/ 2114047 w 11799254"/>
              <a:gd name="connsiteY1814" fmla="*/ 6637343 h 6687061"/>
              <a:gd name="connsiteX1815" fmla="*/ 2116568 w 11799254"/>
              <a:gd name="connsiteY1815" fmla="*/ 6641005 h 6687061"/>
              <a:gd name="connsiteX1816" fmla="*/ 360523 w 11799254"/>
              <a:gd name="connsiteY1816" fmla="*/ 5587393 h 6687061"/>
              <a:gd name="connsiteX1817" fmla="*/ 417615 w 11799254"/>
              <a:gd name="connsiteY1817" fmla="*/ 5449109 h 6687061"/>
              <a:gd name="connsiteX1818" fmla="*/ 400034 w 11799254"/>
              <a:gd name="connsiteY1818" fmla="*/ 5424294 h 6687061"/>
              <a:gd name="connsiteX1819" fmla="*/ 400040 w 11799254"/>
              <a:gd name="connsiteY1819" fmla="*/ 5424294 h 6687061"/>
              <a:gd name="connsiteX1820" fmla="*/ 93689 w 11799254"/>
              <a:gd name="connsiteY1820" fmla="*/ 5424294 h 6687061"/>
              <a:gd name="connsiteX1821" fmla="*/ 24 w 11799254"/>
              <a:gd name="connsiteY1821" fmla="*/ 5435396 h 6687061"/>
              <a:gd name="connsiteX1822" fmla="*/ 11 w 11799254"/>
              <a:gd name="connsiteY1822" fmla="*/ 5783862 h 6687061"/>
              <a:gd name="connsiteX1823" fmla="*/ 71369 w 11799254"/>
              <a:gd name="connsiteY1823" fmla="*/ 5783862 h 6687061"/>
              <a:gd name="connsiteX1824" fmla="*/ 360522 w 11799254"/>
              <a:gd name="connsiteY1824" fmla="*/ 5587393 h 6687061"/>
              <a:gd name="connsiteX1825" fmla="*/ 4593286 w 11799254"/>
              <a:gd name="connsiteY1825" fmla="*/ 6238611 h 6687061"/>
              <a:gd name="connsiteX1826" fmla="*/ 4904582 w 11799254"/>
              <a:gd name="connsiteY1826" fmla="*/ 6238611 h 6687061"/>
              <a:gd name="connsiteX1827" fmla="*/ 5193733 w 11799254"/>
              <a:gd name="connsiteY1827" fmla="*/ 6042155 h 6687061"/>
              <a:gd name="connsiteX1828" fmla="*/ 5250821 w 11799254"/>
              <a:gd name="connsiteY1828" fmla="*/ 5903871 h 6687061"/>
              <a:gd name="connsiteX1829" fmla="*/ 5233249 w 11799254"/>
              <a:gd name="connsiteY1829" fmla="*/ 5879055 h 6687061"/>
              <a:gd name="connsiteX1830" fmla="*/ 4926893 w 11799254"/>
              <a:gd name="connsiteY1830" fmla="*/ 5879055 h 6687061"/>
              <a:gd name="connsiteX1831" fmla="*/ 4638515 w 11799254"/>
              <a:gd name="connsiteY1831" fmla="*/ 6058466 h 6687061"/>
              <a:gd name="connsiteX1832" fmla="*/ 4577994 w 11799254"/>
              <a:gd name="connsiteY1832" fmla="*/ 6217028 h 6687061"/>
              <a:gd name="connsiteX1833" fmla="*/ 4593286 w 11799254"/>
              <a:gd name="connsiteY1833" fmla="*/ 6238611 h 6687061"/>
              <a:gd name="connsiteX1834" fmla="*/ 579248 w 11799254"/>
              <a:gd name="connsiteY1834" fmla="*/ 6238611 h 6687061"/>
              <a:gd name="connsiteX1835" fmla="*/ 890549 w 11799254"/>
              <a:gd name="connsiteY1835" fmla="*/ 6238611 h 6687061"/>
              <a:gd name="connsiteX1836" fmla="*/ 1179697 w 11799254"/>
              <a:gd name="connsiteY1836" fmla="*/ 6042155 h 6687061"/>
              <a:gd name="connsiteX1837" fmla="*/ 1236789 w 11799254"/>
              <a:gd name="connsiteY1837" fmla="*/ 5903871 h 6687061"/>
              <a:gd name="connsiteX1838" fmla="*/ 1219214 w 11799254"/>
              <a:gd name="connsiteY1838" fmla="*/ 5879055 h 6687061"/>
              <a:gd name="connsiteX1839" fmla="*/ 912862 w 11799254"/>
              <a:gd name="connsiteY1839" fmla="*/ 5879055 h 6687061"/>
              <a:gd name="connsiteX1840" fmla="*/ 624481 w 11799254"/>
              <a:gd name="connsiteY1840" fmla="*/ 6058466 h 6687061"/>
              <a:gd name="connsiteX1841" fmla="*/ 563957 w 11799254"/>
              <a:gd name="connsiteY1841" fmla="*/ 6217028 h 6687061"/>
              <a:gd name="connsiteX1842" fmla="*/ 579248 w 11799254"/>
              <a:gd name="connsiteY1842" fmla="*/ 6238611 h 6687061"/>
              <a:gd name="connsiteX1843" fmla="*/ 510434 w 11799254"/>
              <a:gd name="connsiteY1843" fmla="*/ 6042155 h 6687061"/>
              <a:gd name="connsiteX1844" fmla="*/ 567525 w 11799254"/>
              <a:gd name="connsiteY1844" fmla="*/ 5903871 h 6687061"/>
              <a:gd name="connsiteX1845" fmla="*/ 549951 w 11799254"/>
              <a:gd name="connsiteY1845" fmla="*/ 5879055 h 6687061"/>
              <a:gd name="connsiteX1846" fmla="*/ 549951 w 11799254"/>
              <a:gd name="connsiteY1846" fmla="*/ 5879055 h 6687061"/>
              <a:gd name="connsiteX1847" fmla="*/ 243599 w 11799254"/>
              <a:gd name="connsiteY1847" fmla="*/ 5879055 h 6687061"/>
              <a:gd name="connsiteX1848" fmla="*/ 11 w 11799254"/>
              <a:gd name="connsiteY1848" fmla="*/ 5981295 h 6687061"/>
              <a:gd name="connsiteX1849" fmla="*/ 5 w 11799254"/>
              <a:gd name="connsiteY1849" fmla="*/ 6070747 h 6687061"/>
              <a:gd name="connsiteX1850" fmla="*/ 243599 w 11799254"/>
              <a:gd name="connsiteY1850" fmla="*/ 5925112 h 6687061"/>
              <a:gd name="connsiteX1851" fmla="*/ 504909 w 11799254"/>
              <a:gd name="connsiteY1851" fmla="*/ 5925112 h 6687061"/>
              <a:gd name="connsiteX1852" fmla="*/ 507402 w 11799254"/>
              <a:gd name="connsiteY1852" fmla="*/ 5928838 h 6687061"/>
              <a:gd name="connsiteX1853" fmla="*/ 467873 w 11799254"/>
              <a:gd name="connsiteY1853" fmla="*/ 6024576 h 6687061"/>
              <a:gd name="connsiteX1854" fmla="*/ 467637 w 11799254"/>
              <a:gd name="connsiteY1854" fmla="*/ 6025146 h 6687061"/>
              <a:gd name="connsiteX1855" fmla="*/ 467420 w 11799254"/>
              <a:gd name="connsiteY1855" fmla="*/ 6025729 h 6687061"/>
              <a:gd name="connsiteX1856" fmla="*/ 221279 w 11799254"/>
              <a:gd name="connsiteY1856" fmla="*/ 6192555 h 6687061"/>
              <a:gd name="connsiteX1857" fmla="*/ 6 w 11799254"/>
              <a:gd name="connsiteY1857" fmla="*/ 6192555 h 6687061"/>
              <a:gd name="connsiteX1858" fmla="*/ 6 w 11799254"/>
              <a:gd name="connsiteY1858" fmla="*/ 6238624 h 6687061"/>
              <a:gd name="connsiteX1859" fmla="*/ 221279 w 11799254"/>
              <a:gd name="connsiteY1859" fmla="*/ 6238624 h 6687061"/>
              <a:gd name="connsiteX1860" fmla="*/ 510433 w 11799254"/>
              <a:gd name="connsiteY1860" fmla="*/ 6042155 h 6687061"/>
              <a:gd name="connsiteX1861" fmla="*/ 5414077 w 11799254"/>
              <a:gd name="connsiteY1861" fmla="*/ 6687062 h 6687061"/>
              <a:gd name="connsiteX1862" fmla="*/ 5725374 w 11799254"/>
              <a:gd name="connsiteY1862" fmla="*/ 6687062 h 6687061"/>
              <a:gd name="connsiteX1863" fmla="*/ 6014525 w 11799254"/>
              <a:gd name="connsiteY1863" fmla="*/ 6490592 h 6687061"/>
              <a:gd name="connsiteX1864" fmla="*/ 6071626 w 11799254"/>
              <a:gd name="connsiteY1864" fmla="*/ 6352308 h 6687061"/>
              <a:gd name="connsiteX1865" fmla="*/ 6054053 w 11799254"/>
              <a:gd name="connsiteY1865" fmla="*/ 6327506 h 6687061"/>
              <a:gd name="connsiteX1866" fmla="*/ 5747697 w 11799254"/>
              <a:gd name="connsiteY1866" fmla="*/ 6327506 h 6687061"/>
              <a:gd name="connsiteX1867" fmla="*/ 5459319 w 11799254"/>
              <a:gd name="connsiteY1867" fmla="*/ 6506904 h 6687061"/>
              <a:gd name="connsiteX1868" fmla="*/ 5398785 w 11799254"/>
              <a:gd name="connsiteY1868" fmla="*/ 6665466 h 6687061"/>
              <a:gd name="connsiteX1869" fmla="*/ 5414077 w 11799254"/>
              <a:gd name="connsiteY1869" fmla="*/ 6687062 h 6687061"/>
              <a:gd name="connsiteX1870" fmla="*/ 6080152 w 11799254"/>
              <a:gd name="connsiteY1870" fmla="*/ 6687062 h 6687061"/>
              <a:gd name="connsiteX1871" fmla="*/ 6391436 w 11799254"/>
              <a:gd name="connsiteY1871" fmla="*/ 6687062 h 6687061"/>
              <a:gd name="connsiteX1872" fmla="*/ 6680600 w 11799254"/>
              <a:gd name="connsiteY1872" fmla="*/ 6490592 h 6687061"/>
              <a:gd name="connsiteX1873" fmla="*/ 6737688 w 11799254"/>
              <a:gd name="connsiteY1873" fmla="*/ 6352308 h 6687061"/>
              <a:gd name="connsiteX1874" fmla="*/ 6720116 w 11799254"/>
              <a:gd name="connsiteY1874" fmla="*/ 6327506 h 6687061"/>
              <a:gd name="connsiteX1875" fmla="*/ 6413759 w 11799254"/>
              <a:gd name="connsiteY1875" fmla="*/ 6327506 h 6687061"/>
              <a:gd name="connsiteX1876" fmla="*/ 6125381 w 11799254"/>
              <a:gd name="connsiteY1876" fmla="*/ 6506904 h 6687061"/>
              <a:gd name="connsiteX1877" fmla="*/ 6064860 w 11799254"/>
              <a:gd name="connsiteY1877" fmla="*/ 6665466 h 6687061"/>
              <a:gd name="connsiteX1878" fmla="*/ 6080152 w 11799254"/>
              <a:gd name="connsiteY1878" fmla="*/ 6687062 h 6687061"/>
              <a:gd name="connsiteX1879" fmla="*/ 6748545 w 11799254"/>
              <a:gd name="connsiteY1879" fmla="*/ 6687062 h 6687061"/>
              <a:gd name="connsiteX1880" fmla="*/ 7059842 w 11799254"/>
              <a:gd name="connsiteY1880" fmla="*/ 6687062 h 6687061"/>
              <a:gd name="connsiteX1881" fmla="*/ 7348993 w 11799254"/>
              <a:gd name="connsiteY1881" fmla="*/ 6490592 h 6687061"/>
              <a:gd name="connsiteX1882" fmla="*/ 7406093 w 11799254"/>
              <a:gd name="connsiteY1882" fmla="*/ 6352308 h 6687061"/>
              <a:gd name="connsiteX1883" fmla="*/ 7388508 w 11799254"/>
              <a:gd name="connsiteY1883" fmla="*/ 6327506 h 6687061"/>
              <a:gd name="connsiteX1884" fmla="*/ 7082165 w 11799254"/>
              <a:gd name="connsiteY1884" fmla="*/ 6327506 h 6687061"/>
              <a:gd name="connsiteX1885" fmla="*/ 6793788 w 11799254"/>
              <a:gd name="connsiteY1885" fmla="*/ 6506904 h 6687061"/>
              <a:gd name="connsiteX1886" fmla="*/ 6733254 w 11799254"/>
              <a:gd name="connsiteY1886" fmla="*/ 6665466 h 6687061"/>
              <a:gd name="connsiteX1887" fmla="*/ 6748545 w 11799254"/>
              <a:gd name="connsiteY1887" fmla="*/ 6687062 h 6687061"/>
              <a:gd name="connsiteX1888" fmla="*/ 3405034 w 11799254"/>
              <a:gd name="connsiteY1888" fmla="*/ 6687062 h 6687061"/>
              <a:gd name="connsiteX1889" fmla="*/ 3716318 w 11799254"/>
              <a:gd name="connsiteY1889" fmla="*/ 6687062 h 6687061"/>
              <a:gd name="connsiteX1890" fmla="*/ 4005469 w 11799254"/>
              <a:gd name="connsiteY1890" fmla="*/ 6490592 h 6687061"/>
              <a:gd name="connsiteX1891" fmla="*/ 4062569 w 11799254"/>
              <a:gd name="connsiteY1891" fmla="*/ 6352308 h 6687061"/>
              <a:gd name="connsiteX1892" fmla="*/ 4044984 w 11799254"/>
              <a:gd name="connsiteY1892" fmla="*/ 6327506 h 6687061"/>
              <a:gd name="connsiteX1893" fmla="*/ 3738641 w 11799254"/>
              <a:gd name="connsiteY1893" fmla="*/ 6327506 h 6687061"/>
              <a:gd name="connsiteX1894" fmla="*/ 3450263 w 11799254"/>
              <a:gd name="connsiteY1894" fmla="*/ 6506904 h 6687061"/>
              <a:gd name="connsiteX1895" fmla="*/ 3389729 w 11799254"/>
              <a:gd name="connsiteY1895" fmla="*/ 6665466 h 6687061"/>
              <a:gd name="connsiteX1896" fmla="*/ 3405034 w 11799254"/>
              <a:gd name="connsiteY1896" fmla="*/ 6687062 h 6687061"/>
              <a:gd name="connsiteX1897" fmla="*/ 111 w 11799254"/>
              <a:gd name="connsiteY1897" fmla="*/ 1234606 h 6687061"/>
              <a:gd name="connsiteX1898" fmla="*/ 158477 w 11799254"/>
              <a:gd name="connsiteY1898" fmla="*/ 1066307 h 6687061"/>
              <a:gd name="connsiteX1899" fmla="*/ 215569 w 11799254"/>
              <a:gd name="connsiteY1899" fmla="*/ 928021 h 6687061"/>
              <a:gd name="connsiteX1900" fmla="*/ 197994 w 11799254"/>
              <a:gd name="connsiteY1900" fmla="*/ 903208 h 6687061"/>
              <a:gd name="connsiteX1901" fmla="*/ 118 w 11799254"/>
              <a:gd name="connsiteY1901" fmla="*/ 903208 h 6687061"/>
              <a:gd name="connsiteX1902" fmla="*/ 111 w 11799254"/>
              <a:gd name="connsiteY1902" fmla="*/ 1234606 h 6687061"/>
              <a:gd name="connsiteX1903" fmla="*/ 4058997 w 11799254"/>
              <a:gd name="connsiteY1903" fmla="*/ 6665478 h 6687061"/>
              <a:gd name="connsiteX1904" fmla="*/ 4119530 w 11799254"/>
              <a:gd name="connsiteY1904" fmla="*/ 6506916 h 6687061"/>
              <a:gd name="connsiteX1905" fmla="*/ 4407908 w 11799254"/>
              <a:gd name="connsiteY1905" fmla="*/ 6327506 h 6687061"/>
              <a:gd name="connsiteX1906" fmla="*/ 4714264 w 11799254"/>
              <a:gd name="connsiteY1906" fmla="*/ 6327506 h 6687061"/>
              <a:gd name="connsiteX1907" fmla="*/ 4714264 w 11799254"/>
              <a:gd name="connsiteY1907" fmla="*/ 6327506 h 6687061"/>
              <a:gd name="connsiteX1908" fmla="*/ 4731837 w 11799254"/>
              <a:gd name="connsiteY1908" fmla="*/ 6352321 h 6687061"/>
              <a:gd name="connsiteX1909" fmla="*/ 4674736 w 11799254"/>
              <a:gd name="connsiteY1909" fmla="*/ 6490605 h 6687061"/>
              <a:gd name="connsiteX1910" fmla="*/ 4385598 w 11799254"/>
              <a:gd name="connsiteY1910" fmla="*/ 6687062 h 6687061"/>
              <a:gd name="connsiteX1911" fmla="*/ 4074288 w 11799254"/>
              <a:gd name="connsiteY1911" fmla="*/ 6687062 h 6687061"/>
              <a:gd name="connsiteX1912" fmla="*/ 4058997 w 11799254"/>
              <a:gd name="connsiteY1912" fmla="*/ 6665466 h 6687061"/>
              <a:gd name="connsiteX1913" fmla="*/ 4121545 w 11799254"/>
              <a:gd name="connsiteY1913" fmla="*/ 6641005 h 6687061"/>
              <a:gd name="connsiteX1914" fmla="*/ 4385598 w 11799254"/>
              <a:gd name="connsiteY1914" fmla="*/ 6641005 h 6687061"/>
              <a:gd name="connsiteX1915" fmla="*/ 4631724 w 11799254"/>
              <a:gd name="connsiteY1915" fmla="*/ 6474167 h 6687061"/>
              <a:gd name="connsiteX1916" fmla="*/ 4631939 w 11799254"/>
              <a:gd name="connsiteY1916" fmla="*/ 6473597 h 6687061"/>
              <a:gd name="connsiteX1917" fmla="*/ 4632193 w 11799254"/>
              <a:gd name="connsiteY1917" fmla="*/ 6473014 h 6687061"/>
              <a:gd name="connsiteX1918" fmla="*/ 4671708 w 11799254"/>
              <a:gd name="connsiteY1918" fmla="*/ 6377288 h 6687061"/>
              <a:gd name="connsiteX1919" fmla="*/ 4669212 w 11799254"/>
              <a:gd name="connsiteY1919" fmla="*/ 6373562 h 6687061"/>
              <a:gd name="connsiteX1920" fmla="*/ 4407908 w 11799254"/>
              <a:gd name="connsiteY1920" fmla="*/ 6373562 h 6687061"/>
              <a:gd name="connsiteX1921" fmla="*/ 4162542 w 11799254"/>
              <a:gd name="connsiteY1921" fmla="*/ 6523342 h 6687061"/>
              <a:gd name="connsiteX1922" fmla="*/ 4119023 w 11799254"/>
              <a:gd name="connsiteY1922" fmla="*/ 6637343 h 6687061"/>
              <a:gd name="connsiteX1923" fmla="*/ 4121545 w 11799254"/>
              <a:gd name="connsiteY1923" fmla="*/ 6641005 h 6687061"/>
              <a:gd name="connsiteX1924" fmla="*/ 10451332 w 11799254"/>
              <a:gd name="connsiteY1924" fmla="*/ 454764 h 6687061"/>
              <a:gd name="connsiteX1925" fmla="*/ 10757688 w 11799254"/>
              <a:gd name="connsiteY1925" fmla="*/ 454764 h 6687061"/>
              <a:gd name="connsiteX1926" fmla="*/ 10775260 w 11799254"/>
              <a:gd name="connsiteY1926" fmla="*/ 479577 h 6687061"/>
              <a:gd name="connsiteX1927" fmla="*/ 10718172 w 11799254"/>
              <a:gd name="connsiteY1927" fmla="*/ 617860 h 6687061"/>
              <a:gd name="connsiteX1928" fmla="*/ 10429021 w 11799254"/>
              <a:gd name="connsiteY1928" fmla="*/ 814326 h 6687061"/>
              <a:gd name="connsiteX1929" fmla="*/ 10117725 w 11799254"/>
              <a:gd name="connsiteY1929" fmla="*/ 814326 h 6687061"/>
              <a:gd name="connsiteX1930" fmla="*/ 10102433 w 11799254"/>
              <a:gd name="connsiteY1930" fmla="*/ 792731 h 6687061"/>
              <a:gd name="connsiteX1931" fmla="*/ 10162953 w 11799254"/>
              <a:gd name="connsiteY1931" fmla="*/ 634172 h 6687061"/>
              <a:gd name="connsiteX1932" fmla="*/ 10451344 w 11799254"/>
              <a:gd name="connsiteY1932" fmla="*/ 454764 h 6687061"/>
              <a:gd name="connsiteX1933" fmla="*/ 10712648 w 11799254"/>
              <a:gd name="connsiteY1933" fmla="*/ 500825 h 6687061"/>
              <a:gd name="connsiteX1934" fmla="*/ 10451332 w 11799254"/>
              <a:gd name="connsiteY1934" fmla="*/ 500825 h 6687061"/>
              <a:gd name="connsiteX1935" fmla="*/ 10205966 w 11799254"/>
              <a:gd name="connsiteY1935" fmla="*/ 650603 h 6687061"/>
              <a:gd name="connsiteX1936" fmla="*/ 10162459 w 11799254"/>
              <a:gd name="connsiteY1936" fmla="*/ 764609 h 6687061"/>
              <a:gd name="connsiteX1937" fmla="*/ 10164968 w 11799254"/>
              <a:gd name="connsiteY1937" fmla="*/ 768267 h 6687061"/>
              <a:gd name="connsiteX1938" fmla="*/ 10429021 w 11799254"/>
              <a:gd name="connsiteY1938" fmla="*/ 768267 h 6687061"/>
              <a:gd name="connsiteX1939" fmla="*/ 10675160 w 11799254"/>
              <a:gd name="connsiteY1939" fmla="*/ 601431 h 6687061"/>
              <a:gd name="connsiteX1940" fmla="*/ 10675376 w 11799254"/>
              <a:gd name="connsiteY1940" fmla="*/ 600852 h 6687061"/>
              <a:gd name="connsiteX1941" fmla="*/ 10675616 w 11799254"/>
              <a:gd name="connsiteY1941" fmla="*/ 600279 h 6687061"/>
              <a:gd name="connsiteX1942" fmla="*/ 10715144 w 11799254"/>
              <a:gd name="connsiteY1942" fmla="*/ 504551 h 6687061"/>
              <a:gd name="connsiteX1943" fmla="*/ 10712648 w 11799254"/>
              <a:gd name="connsiteY1943" fmla="*/ 500826 h 6687061"/>
              <a:gd name="connsiteX1944" fmla="*/ 3099286 w 11799254"/>
              <a:gd name="connsiteY1944" fmla="*/ 5762266 h 6687061"/>
              <a:gd name="connsiteX1945" fmla="*/ 3159820 w 11799254"/>
              <a:gd name="connsiteY1945" fmla="*/ 5603704 h 6687061"/>
              <a:gd name="connsiteX1946" fmla="*/ 3448198 w 11799254"/>
              <a:gd name="connsiteY1946" fmla="*/ 5424294 h 6687061"/>
              <a:gd name="connsiteX1947" fmla="*/ 3754554 w 11799254"/>
              <a:gd name="connsiteY1947" fmla="*/ 5424294 h 6687061"/>
              <a:gd name="connsiteX1948" fmla="*/ 3772126 w 11799254"/>
              <a:gd name="connsiteY1948" fmla="*/ 5449109 h 6687061"/>
              <a:gd name="connsiteX1949" fmla="*/ 3715038 w 11799254"/>
              <a:gd name="connsiteY1949" fmla="*/ 5587393 h 6687061"/>
              <a:gd name="connsiteX1950" fmla="*/ 3425887 w 11799254"/>
              <a:gd name="connsiteY1950" fmla="*/ 5783862 h 6687061"/>
              <a:gd name="connsiteX1951" fmla="*/ 3114578 w 11799254"/>
              <a:gd name="connsiteY1951" fmla="*/ 5783862 h 6687061"/>
              <a:gd name="connsiteX1952" fmla="*/ 3099286 w 11799254"/>
              <a:gd name="connsiteY1952" fmla="*/ 5762266 h 6687061"/>
              <a:gd name="connsiteX1953" fmla="*/ 3161834 w 11799254"/>
              <a:gd name="connsiteY1953" fmla="*/ 5737793 h 6687061"/>
              <a:gd name="connsiteX1954" fmla="*/ 3425887 w 11799254"/>
              <a:gd name="connsiteY1954" fmla="*/ 5737793 h 6687061"/>
              <a:gd name="connsiteX1955" fmla="*/ 3672013 w 11799254"/>
              <a:gd name="connsiteY1955" fmla="*/ 5570968 h 6687061"/>
              <a:gd name="connsiteX1956" fmla="*/ 3672241 w 11799254"/>
              <a:gd name="connsiteY1956" fmla="*/ 5570385 h 6687061"/>
              <a:gd name="connsiteX1957" fmla="*/ 3672482 w 11799254"/>
              <a:gd name="connsiteY1957" fmla="*/ 5569814 h 6687061"/>
              <a:gd name="connsiteX1958" fmla="*/ 3711998 w 11799254"/>
              <a:gd name="connsiteY1958" fmla="*/ 5474076 h 6687061"/>
              <a:gd name="connsiteX1959" fmla="*/ 3709502 w 11799254"/>
              <a:gd name="connsiteY1959" fmla="*/ 5470350 h 6687061"/>
              <a:gd name="connsiteX1960" fmla="*/ 3448198 w 11799254"/>
              <a:gd name="connsiteY1960" fmla="*/ 5470350 h 6687061"/>
              <a:gd name="connsiteX1961" fmla="*/ 3202832 w 11799254"/>
              <a:gd name="connsiteY1961" fmla="*/ 5620129 h 6687061"/>
              <a:gd name="connsiteX1962" fmla="*/ 3159313 w 11799254"/>
              <a:gd name="connsiteY1962" fmla="*/ 5734143 h 6687061"/>
              <a:gd name="connsiteX1963" fmla="*/ 3161834 w 11799254"/>
              <a:gd name="connsiteY1963" fmla="*/ 5737793 h 6687061"/>
              <a:gd name="connsiteX1964" fmla="*/ 1778881 w 11799254"/>
              <a:gd name="connsiteY1964" fmla="*/ 5783850 h 6687061"/>
              <a:gd name="connsiteX1965" fmla="*/ 2090178 w 11799254"/>
              <a:gd name="connsiteY1965" fmla="*/ 5783850 h 6687061"/>
              <a:gd name="connsiteX1966" fmla="*/ 2379329 w 11799254"/>
              <a:gd name="connsiteY1966" fmla="*/ 5587393 h 6687061"/>
              <a:gd name="connsiteX1967" fmla="*/ 2436429 w 11799254"/>
              <a:gd name="connsiteY1967" fmla="*/ 5449109 h 6687061"/>
              <a:gd name="connsiteX1968" fmla="*/ 2418844 w 11799254"/>
              <a:gd name="connsiteY1968" fmla="*/ 5424294 h 6687061"/>
              <a:gd name="connsiteX1969" fmla="*/ 2112501 w 11799254"/>
              <a:gd name="connsiteY1969" fmla="*/ 5424294 h 6687061"/>
              <a:gd name="connsiteX1970" fmla="*/ 1824123 w 11799254"/>
              <a:gd name="connsiteY1970" fmla="*/ 5603704 h 6687061"/>
              <a:gd name="connsiteX1971" fmla="*/ 1763589 w 11799254"/>
              <a:gd name="connsiteY1971" fmla="*/ 5762266 h 6687061"/>
              <a:gd name="connsiteX1972" fmla="*/ 1778881 w 11799254"/>
              <a:gd name="connsiteY1972" fmla="*/ 5783850 h 6687061"/>
              <a:gd name="connsiteX1973" fmla="*/ 2445323 w 11799254"/>
              <a:gd name="connsiteY1973" fmla="*/ 5783850 h 6687061"/>
              <a:gd name="connsiteX1974" fmla="*/ 2756620 w 11799254"/>
              <a:gd name="connsiteY1974" fmla="*/ 5783850 h 6687061"/>
              <a:gd name="connsiteX1975" fmla="*/ 3045771 w 11799254"/>
              <a:gd name="connsiteY1975" fmla="*/ 5587393 h 6687061"/>
              <a:gd name="connsiteX1976" fmla="*/ 3102871 w 11799254"/>
              <a:gd name="connsiteY1976" fmla="*/ 5449109 h 6687061"/>
              <a:gd name="connsiteX1977" fmla="*/ 3085286 w 11799254"/>
              <a:gd name="connsiteY1977" fmla="*/ 5424294 h 6687061"/>
              <a:gd name="connsiteX1978" fmla="*/ 2778943 w 11799254"/>
              <a:gd name="connsiteY1978" fmla="*/ 5424294 h 6687061"/>
              <a:gd name="connsiteX1979" fmla="*/ 2490552 w 11799254"/>
              <a:gd name="connsiteY1979" fmla="*/ 5603704 h 6687061"/>
              <a:gd name="connsiteX1980" fmla="*/ 2430031 w 11799254"/>
              <a:gd name="connsiteY1980" fmla="*/ 5762266 h 6687061"/>
              <a:gd name="connsiteX1981" fmla="*/ 2445323 w 11799254"/>
              <a:gd name="connsiteY1981" fmla="*/ 5783850 h 6687061"/>
              <a:gd name="connsiteX1982" fmla="*/ 1576844 w 11799254"/>
              <a:gd name="connsiteY1982" fmla="*/ 5335412 h 6687061"/>
              <a:gd name="connsiteX1983" fmla="*/ 1888141 w 11799254"/>
              <a:gd name="connsiteY1983" fmla="*/ 5335412 h 6687061"/>
              <a:gd name="connsiteX1984" fmla="*/ 2177279 w 11799254"/>
              <a:gd name="connsiteY1984" fmla="*/ 5138955 h 6687061"/>
              <a:gd name="connsiteX1985" fmla="*/ 2234380 w 11799254"/>
              <a:gd name="connsiteY1985" fmla="*/ 5000659 h 6687061"/>
              <a:gd name="connsiteX1986" fmla="*/ 2216807 w 11799254"/>
              <a:gd name="connsiteY1986" fmla="*/ 4975856 h 6687061"/>
              <a:gd name="connsiteX1987" fmla="*/ 1910451 w 11799254"/>
              <a:gd name="connsiteY1987" fmla="*/ 4975856 h 6687061"/>
              <a:gd name="connsiteX1988" fmla="*/ 1622073 w 11799254"/>
              <a:gd name="connsiteY1988" fmla="*/ 5155254 h 6687061"/>
              <a:gd name="connsiteX1989" fmla="*/ 1561539 w 11799254"/>
              <a:gd name="connsiteY1989" fmla="*/ 5313816 h 6687061"/>
              <a:gd name="connsiteX1990" fmla="*/ 1576844 w 11799254"/>
              <a:gd name="connsiteY1990" fmla="*/ 5335412 h 6687061"/>
              <a:gd name="connsiteX1991" fmla="*/ 71462 w 11799254"/>
              <a:gd name="connsiteY1991" fmla="*/ 4865378 h 6687061"/>
              <a:gd name="connsiteX1992" fmla="*/ 131994 w 11799254"/>
              <a:gd name="connsiteY1992" fmla="*/ 4706816 h 6687061"/>
              <a:gd name="connsiteX1993" fmla="*/ 420374 w 11799254"/>
              <a:gd name="connsiteY1993" fmla="*/ 4527406 h 6687061"/>
              <a:gd name="connsiteX1994" fmla="*/ 726726 w 11799254"/>
              <a:gd name="connsiteY1994" fmla="*/ 4527406 h 6687061"/>
              <a:gd name="connsiteX1995" fmla="*/ 744301 w 11799254"/>
              <a:gd name="connsiteY1995" fmla="*/ 4552221 h 6687061"/>
              <a:gd name="connsiteX1996" fmla="*/ 687210 w 11799254"/>
              <a:gd name="connsiteY1996" fmla="*/ 4690505 h 6687061"/>
              <a:gd name="connsiteX1997" fmla="*/ 398056 w 11799254"/>
              <a:gd name="connsiteY1997" fmla="*/ 4886962 h 6687061"/>
              <a:gd name="connsiteX1998" fmla="*/ 86760 w 11799254"/>
              <a:gd name="connsiteY1998" fmla="*/ 4886962 h 6687061"/>
              <a:gd name="connsiteX1999" fmla="*/ 71462 w 11799254"/>
              <a:gd name="connsiteY1999" fmla="*/ 4865378 h 6687061"/>
              <a:gd name="connsiteX2000" fmla="*/ 134004 w 11799254"/>
              <a:gd name="connsiteY2000" fmla="*/ 4840905 h 6687061"/>
              <a:gd name="connsiteX2001" fmla="*/ 398055 w 11799254"/>
              <a:gd name="connsiteY2001" fmla="*/ 4840905 h 6687061"/>
              <a:gd name="connsiteX2002" fmla="*/ 644190 w 11799254"/>
              <a:gd name="connsiteY2002" fmla="*/ 4674080 h 6687061"/>
              <a:gd name="connsiteX2003" fmla="*/ 644413 w 11799254"/>
              <a:gd name="connsiteY2003" fmla="*/ 4673497 h 6687061"/>
              <a:gd name="connsiteX2004" fmla="*/ 644648 w 11799254"/>
              <a:gd name="connsiteY2004" fmla="*/ 4672926 h 6687061"/>
              <a:gd name="connsiteX2005" fmla="*/ 684172 w 11799254"/>
              <a:gd name="connsiteY2005" fmla="*/ 4577188 h 6687061"/>
              <a:gd name="connsiteX2006" fmla="*/ 681678 w 11799254"/>
              <a:gd name="connsiteY2006" fmla="*/ 4573462 h 6687061"/>
              <a:gd name="connsiteX2007" fmla="*/ 420374 w 11799254"/>
              <a:gd name="connsiteY2007" fmla="*/ 4573462 h 6687061"/>
              <a:gd name="connsiteX2008" fmla="*/ 175006 w 11799254"/>
              <a:gd name="connsiteY2008" fmla="*/ 4723241 h 6687061"/>
              <a:gd name="connsiteX2009" fmla="*/ 131486 w 11799254"/>
              <a:gd name="connsiteY2009" fmla="*/ 4837255 h 6687061"/>
              <a:gd name="connsiteX2010" fmla="*/ 134003 w 11799254"/>
              <a:gd name="connsiteY2010" fmla="*/ 4840905 h 6687061"/>
              <a:gd name="connsiteX2011" fmla="*/ 907568 w 11799254"/>
              <a:gd name="connsiteY2011" fmla="*/ 5335412 h 6687061"/>
              <a:gd name="connsiteX2012" fmla="*/ 1218862 w 11799254"/>
              <a:gd name="connsiteY2012" fmla="*/ 5335412 h 6687061"/>
              <a:gd name="connsiteX2013" fmla="*/ 1508012 w 11799254"/>
              <a:gd name="connsiteY2013" fmla="*/ 5138955 h 6687061"/>
              <a:gd name="connsiteX2014" fmla="*/ 1565112 w 11799254"/>
              <a:gd name="connsiteY2014" fmla="*/ 5000659 h 6687061"/>
              <a:gd name="connsiteX2015" fmla="*/ 1547527 w 11799254"/>
              <a:gd name="connsiteY2015" fmla="*/ 4975856 h 6687061"/>
              <a:gd name="connsiteX2016" fmla="*/ 1241180 w 11799254"/>
              <a:gd name="connsiteY2016" fmla="*/ 4975856 h 6687061"/>
              <a:gd name="connsiteX2017" fmla="*/ 952799 w 11799254"/>
              <a:gd name="connsiteY2017" fmla="*/ 5155254 h 6687061"/>
              <a:gd name="connsiteX2018" fmla="*/ 892275 w 11799254"/>
              <a:gd name="connsiteY2018" fmla="*/ 5313816 h 6687061"/>
              <a:gd name="connsiteX2019" fmla="*/ 907566 w 11799254"/>
              <a:gd name="connsiteY2019" fmla="*/ 5335412 h 6687061"/>
              <a:gd name="connsiteX2020" fmla="*/ 756037 w 11799254"/>
              <a:gd name="connsiteY2020" fmla="*/ 4886962 h 6687061"/>
              <a:gd name="connsiteX2021" fmla="*/ 1067337 w 11799254"/>
              <a:gd name="connsiteY2021" fmla="*/ 4886962 h 6687061"/>
              <a:gd name="connsiteX2022" fmla="*/ 1356487 w 11799254"/>
              <a:gd name="connsiteY2022" fmla="*/ 4690505 h 6687061"/>
              <a:gd name="connsiteX2023" fmla="*/ 1413588 w 11799254"/>
              <a:gd name="connsiteY2023" fmla="*/ 4552221 h 6687061"/>
              <a:gd name="connsiteX2024" fmla="*/ 1396003 w 11799254"/>
              <a:gd name="connsiteY2024" fmla="*/ 4527406 h 6687061"/>
              <a:gd name="connsiteX2025" fmla="*/ 1396003 w 11799254"/>
              <a:gd name="connsiteY2025" fmla="*/ 4527406 h 6687061"/>
              <a:gd name="connsiteX2026" fmla="*/ 1089649 w 11799254"/>
              <a:gd name="connsiteY2026" fmla="*/ 4527406 h 6687061"/>
              <a:gd name="connsiteX2027" fmla="*/ 801269 w 11799254"/>
              <a:gd name="connsiteY2027" fmla="*/ 4706816 h 6687061"/>
              <a:gd name="connsiteX2028" fmla="*/ 740744 w 11799254"/>
              <a:gd name="connsiteY2028" fmla="*/ 4865378 h 6687061"/>
              <a:gd name="connsiteX2029" fmla="*/ 756035 w 11799254"/>
              <a:gd name="connsiteY2029" fmla="*/ 4886962 h 6687061"/>
              <a:gd name="connsiteX2030" fmla="*/ 6849798 w 11799254"/>
              <a:gd name="connsiteY2030" fmla="*/ 5138955 h 6687061"/>
              <a:gd name="connsiteX2031" fmla="*/ 6906886 w 11799254"/>
              <a:gd name="connsiteY2031" fmla="*/ 5000659 h 6687061"/>
              <a:gd name="connsiteX2032" fmla="*/ 6889314 w 11799254"/>
              <a:gd name="connsiteY2032" fmla="*/ 4975856 h 6687061"/>
              <a:gd name="connsiteX2033" fmla="*/ 6582971 w 11799254"/>
              <a:gd name="connsiteY2033" fmla="*/ 4975856 h 6687061"/>
              <a:gd name="connsiteX2034" fmla="*/ 6294580 w 11799254"/>
              <a:gd name="connsiteY2034" fmla="*/ 5155254 h 6687061"/>
              <a:gd name="connsiteX2035" fmla="*/ 6234059 w 11799254"/>
              <a:gd name="connsiteY2035" fmla="*/ 5313816 h 6687061"/>
              <a:gd name="connsiteX2036" fmla="*/ 6249350 w 11799254"/>
              <a:gd name="connsiteY2036" fmla="*/ 5335412 h 6687061"/>
              <a:gd name="connsiteX2037" fmla="*/ 6560647 w 11799254"/>
              <a:gd name="connsiteY2037" fmla="*/ 5335412 h 6687061"/>
              <a:gd name="connsiteX2038" fmla="*/ 6849798 w 11799254"/>
              <a:gd name="connsiteY2038" fmla="*/ 5138955 h 6687061"/>
              <a:gd name="connsiteX2039" fmla="*/ 7374255 w 11799254"/>
              <a:gd name="connsiteY2039" fmla="*/ 4690505 h 6687061"/>
              <a:gd name="connsiteX2040" fmla="*/ 7431344 w 11799254"/>
              <a:gd name="connsiteY2040" fmla="*/ 4552221 h 6687061"/>
              <a:gd name="connsiteX2041" fmla="*/ 7413771 w 11799254"/>
              <a:gd name="connsiteY2041" fmla="*/ 4527406 h 6687061"/>
              <a:gd name="connsiteX2042" fmla="*/ 7107415 w 11799254"/>
              <a:gd name="connsiteY2042" fmla="*/ 4527406 h 6687061"/>
              <a:gd name="connsiteX2043" fmla="*/ 6819037 w 11799254"/>
              <a:gd name="connsiteY2043" fmla="*/ 4706816 h 6687061"/>
              <a:gd name="connsiteX2044" fmla="*/ 6758503 w 11799254"/>
              <a:gd name="connsiteY2044" fmla="*/ 4865378 h 6687061"/>
              <a:gd name="connsiteX2045" fmla="*/ 6773808 w 11799254"/>
              <a:gd name="connsiteY2045" fmla="*/ 4886962 h 6687061"/>
              <a:gd name="connsiteX2046" fmla="*/ 7085092 w 11799254"/>
              <a:gd name="connsiteY2046" fmla="*/ 4886962 h 6687061"/>
              <a:gd name="connsiteX2047" fmla="*/ 7374243 w 11799254"/>
              <a:gd name="connsiteY2047" fmla="*/ 4690505 h 6687061"/>
              <a:gd name="connsiteX2048" fmla="*/ 6925333 w 11799254"/>
              <a:gd name="connsiteY2048" fmla="*/ 5335412 h 6687061"/>
              <a:gd name="connsiteX2049" fmla="*/ 7236629 w 11799254"/>
              <a:gd name="connsiteY2049" fmla="*/ 5335412 h 6687061"/>
              <a:gd name="connsiteX2050" fmla="*/ 7525780 w 11799254"/>
              <a:gd name="connsiteY2050" fmla="*/ 5138955 h 6687061"/>
              <a:gd name="connsiteX2051" fmla="*/ 7582868 w 11799254"/>
              <a:gd name="connsiteY2051" fmla="*/ 5000659 h 6687061"/>
              <a:gd name="connsiteX2052" fmla="*/ 7565296 w 11799254"/>
              <a:gd name="connsiteY2052" fmla="*/ 4975856 h 6687061"/>
              <a:gd name="connsiteX2053" fmla="*/ 7258952 w 11799254"/>
              <a:gd name="connsiteY2053" fmla="*/ 4975856 h 6687061"/>
              <a:gd name="connsiteX2054" fmla="*/ 6970561 w 11799254"/>
              <a:gd name="connsiteY2054" fmla="*/ 5155254 h 6687061"/>
              <a:gd name="connsiteX2055" fmla="*/ 6910040 w 11799254"/>
              <a:gd name="connsiteY2055" fmla="*/ 5313816 h 6687061"/>
              <a:gd name="connsiteX2056" fmla="*/ 6925333 w 11799254"/>
              <a:gd name="connsiteY2056" fmla="*/ 5335412 h 6687061"/>
              <a:gd name="connsiteX2057" fmla="*/ 537312 w 11799254"/>
              <a:gd name="connsiteY2057" fmla="*/ 4235743 h 6687061"/>
              <a:gd name="connsiteX2058" fmla="*/ 594403 w 11799254"/>
              <a:gd name="connsiteY2058" fmla="*/ 4097459 h 6687061"/>
              <a:gd name="connsiteX2059" fmla="*/ 576829 w 11799254"/>
              <a:gd name="connsiteY2059" fmla="*/ 4072643 h 6687061"/>
              <a:gd name="connsiteX2060" fmla="*/ 576829 w 11799254"/>
              <a:gd name="connsiteY2060" fmla="*/ 4072643 h 6687061"/>
              <a:gd name="connsiteX2061" fmla="*/ 270476 w 11799254"/>
              <a:gd name="connsiteY2061" fmla="*/ 4072643 h 6687061"/>
              <a:gd name="connsiteX2062" fmla="*/ 48 w 11799254"/>
              <a:gd name="connsiteY2062" fmla="*/ 4214058 h 6687061"/>
              <a:gd name="connsiteX2063" fmla="*/ 42 w 11799254"/>
              <a:gd name="connsiteY2063" fmla="*/ 4432212 h 6687061"/>
              <a:gd name="connsiteX2064" fmla="*/ 248163 w 11799254"/>
              <a:gd name="connsiteY2064" fmla="*/ 4432212 h 6687061"/>
              <a:gd name="connsiteX2065" fmla="*/ 537312 w 11799254"/>
              <a:gd name="connsiteY2065" fmla="*/ 4235743 h 6687061"/>
              <a:gd name="connsiteX2066" fmla="*/ 3783858 w 11799254"/>
              <a:gd name="connsiteY2066" fmla="*/ 5783850 h 6687061"/>
              <a:gd name="connsiteX2067" fmla="*/ 4095154 w 11799254"/>
              <a:gd name="connsiteY2067" fmla="*/ 5783850 h 6687061"/>
              <a:gd name="connsiteX2068" fmla="*/ 4384306 w 11799254"/>
              <a:gd name="connsiteY2068" fmla="*/ 5587393 h 6687061"/>
              <a:gd name="connsiteX2069" fmla="*/ 4441393 w 11799254"/>
              <a:gd name="connsiteY2069" fmla="*/ 5449109 h 6687061"/>
              <a:gd name="connsiteX2070" fmla="*/ 4423821 w 11799254"/>
              <a:gd name="connsiteY2070" fmla="*/ 5424294 h 6687061"/>
              <a:gd name="connsiteX2071" fmla="*/ 4117465 w 11799254"/>
              <a:gd name="connsiteY2071" fmla="*/ 5424294 h 6687061"/>
              <a:gd name="connsiteX2072" fmla="*/ 3829087 w 11799254"/>
              <a:gd name="connsiteY2072" fmla="*/ 5603704 h 6687061"/>
              <a:gd name="connsiteX2073" fmla="*/ 3768566 w 11799254"/>
              <a:gd name="connsiteY2073" fmla="*/ 5762266 h 6687061"/>
              <a:gd name="connsiteX2074" fmla="*/ 3783858 w 11799254"/>
              <a:gd name="connsiteY2074" fmla="*/ 5783850 h 6687061"/>
              <a:gd name="connsiteX2075" fmla="*/ 8043523 w 11799254"/>
              <a:gd name="connsiteY2075" fmla="*/ 4690505 h 6687061"/>
              <a:gd name="connsiteX2076" fmla="*/ 8100611 w 11799254"/>
              <a:gd name="connsiteY2076" fmla="*/ 4552221 h 6687061"/>
              <a:gd name="connsiteX2077" fmla="*/ 8083038 w 11799254"/>
              <a:gd name="connsiteY2077" fmla="*/ 4527406 h 6687061"/>
              <a:gd name="connsiteX2078" fmla="*/ 7776683 w 11799254"/>
              <a:gd name="connsiteY2078" fmla="*/ 4527406 h 6687061"/>
              <a:gd name="connsiteX2079" fmla="*/ 7488304 w 11799254"/>
              <a:gd name="connsiteY2079" fmla="*/ 4706816 h 6687061"/>
              <a:gd name="connsiteX2080" fmla="*/ 7427784 w 11799254"/>
              <a:gd name="connsiteY2080" fmla="*/ 4865378 h 6687061"/>
              <a:gd name="connsiteX2081" fmla="*/ 7443075 w 11799254"/>
              <a:gd name="connsiteY2081" fmla="*/ 4886962 h 6687061"/>
              <a:gd name="connsiteX2082" fmla="*/ 7754359 w 11799254"/>
              <a:gd name="connsiteY2082" fmla="*/ 4886962 h 6687061"/>
              <a:gd name="connsiteX2083" fmla="*/ 8043523 w 11799254"/>
              <a:gd name="connsiteY2083" fmla="*/ 4690505 h 6687061"/>
              <a:gd name="connsiteX2084" fmla="*/ 4454379 w 11799254"/>
              <a:gd name="connsiteY2084" fmla="*/ 5783850 h 6687061"/>
              <a:gd name="connsiteX2085" fmla="*/ 4765676 w 11799254"/>
              <a:gd name="connsiteY2085" fmla="*/ 5783850 h 6687061"/>
              <a:gd name="connsiteX2086" fmla="*/ 5054827 w 11799254"/>
              <a:gd name="connsiteY2086" fmla="*/ 5587393 h 6687061"/>
              <a:gd name="connsiteX2087" fmla="*/ 5111915 w 11799254"/>
              <a:gd name="connsiteY2087" fmla="*/ 5449109 h 6687061"/>
              <a:gd name="connsiteX2088" fmla="*/ 5094343 w 11799254"/>
              <a:gd name="connsiteY2088" fmla="*/ 5424294 h 6687061"/>
              <a:gd name="connsiteX2089" fmla="*/ 4787987 w 11799254"/>
              <a:gd name="connsiteY2089" fmla="*/ 5424294 h 6687061"/>
              <a:gd name="connsiteX2090" fmla="*/ 4499609 w 11799254"/>
              <a:gd name="connsiteY2090" fmla="*/ 5603704 h 6687061"/>
              <a:gd name="connsiteX2091" fmla="*/ 4439088 w 11799254"/>
              <a:gd name="connsiteY2091" fmla="*/ 5762266 h 6687061"/>
              <a:gd name="connsiteX2092" fmla="*/ 4454379 w 11799254"/>
              <a:gd name="connsiteY2092" fmla="*/ 5783850 h 6687061"/>
              <a:gd name="connsiteX2093" fmla="*/ 5108342 w 11799254"/>
              <a:gd name="connsiteY2093" fmla="*/ 5762266 h 6687061"/>
              <a:gd name="connsiteX2094" fmla="*/ 5168876 w 11799254"/>
              <a:gd name="connsiteY2094" fmla="*/ 5603704 h 6687061"/>
              <a:gd name="connsiteX2095" fmla="*/ 5457254 w 11799254"/>
              <a:gd name="connsiteY2095" fmla="*/ 5424294 h 6687061"/>
              <a:gd name="connsiteX2096" fmla="*/ 5763610 w 11799254"/>
              <a:gd name="connsiteY2096" fmla="*/ 5424294 h 6687061"/>
              <a:gd name="connsiteX2097" fmla="*/ 5781182 w 11799254"/>
              <a:gd name="connsiteY2097" fmla="*/ 5449109 h 6687061"/>
              <a:gd name="connsiteX2098" fmla="*/ 5724095 w 11799254"/>
              <a:gd name="connsiteY2098" fmla="*/ 5587393 h 6687061"/>
              <a:gd name="connsiteX2099" fmla="*/ 5434931 w 11799254"/>
              <a:gd name="connsiteY2099" fmla="*/ 5783862 h 6687061"/>
              <a:gd name="connsiteX2100" fmla="*/ 5123647 w 11799254"/>
              <a:gd name="connsiteY2100" fmla="*/ 5783862 h 6687061"/>
              <a:gd name="connsiteX2101" fmla="*/ 5108355 w 11799254"/>
              <a:gd name="connsiteY2101" fmla="*/ 5762266 h 6687061"/>
              <a:gd name="connsiteX2102" fmla="*/ 5170891 w 11799254"/>
              <a:gd name="connsiteY2102" fmla="*/ 5737793 h 6687061"/>
              <a:gd name="connsiteX2103" fmla="*/ 5434931 w 11799254"/>
              <a:gd name="connsiteY2103" fmla="*/ 5737793 h 6687061"/>
              <a:gd name="connsiteX2104" fmla="*/ 5681082 w 11799254"/>
              <a:gd name="connsiteY2104" fmla="*/ 5570968 h 6687061"/>
              <a:gd name="connsiteX2105" fmla="*/ 5681298 w 11799254"/>
              <a:gd name="connsiteY2105" fmla="*/ 5570385 h 6687061"/>
              <a:gd name="connsiteX2106" fmla="*/ 5681526 w 11799254"/>
              <a:gd name="connsiteY2106" fmla="*/ 5569814 h 6687061"/>
              <a:gd name="connsiteX2107" fmla="*/ 5721054 w 11799254"/>
              <a:gd name="connsiteY2107" fmla="*/ 5474076 h 6687061"/>
              <a:gd name="connsiteX2108" fmla="*/ 5718571 w 11799254"/>
              <a:gd name="connsiteY2108" fmla="*/ 5470350 h 6687061"/>
              <a:gd name="connsiteX2109" fmla="*/ 5457254 w 11799254"/>
              <a:gd name="connsiteY2109" fmla="*/ 5470350 h 6687061"/>
              <a:gd name="connsiteX2110" fmla="*/ 5211888 w 11799254"/>
              <a:gd name="connsiteY2110" fmla="*/ 5620129 h 6687061"/>
              <a:gd name="connsiteX2111" fmla="*/ 5168369 w 11799254"/>
              <a:gd name="connsiteY2111" fmla="*/ 5734143 h 6687061"/>
              <a:gd name="connsiteX2112" fmla="*/ 5170878 w 11799254"/>
              <a:gd name="connsiteY2112" fmla="*/ 5737793 h 6687061"/>
              <a:gd name="connsiteX2113" fmla="*/ 5792914 w 11799254"/>
              <a:gd name="connsiteY2113" fmla="*/ 5783850 h 6687061"/>
              <a:gd name="connsiteX2114" fmla="*/ 6104211 w 11799254"/>
              <a:gd name="connsiteY2114" fmla="*/ 5783850 h 6687061"/>
              <a:gd name="connsiteX2115" fmla="*/ 6393362 w 11799254"/>
              <a:gd name="connsiteY2115" fmla="*/ 5587393 h 6687061"/>
              <a:gd name="connsiteX2116" fmla="*/ 6450462 w 11799254"/>
              <a:gd name="connsiteY2116" fmla="*/ 5449109 h 6687061"/>
              <a:gd name="connsiteX2117" fmla="*/ 6432877 w 11799254"/>
              <a:gd name="connsiteY2117" fmla="*/ 5424294 h 6687061"/>
              <a:gd name="connsiteX2118" fmla="*/ 6126534 w 11799254"/>
              <a:gd name="connsiteY2118" fmla="*/ 5424294 h 6687061"/>
              <a:gd name="connsiteX2119" fmla="*/ 5838144 w 11799254"/>
              <a:gd name="connsiteY2119" fmla="*/ 5603704 h 6687061"/>
              <a:gd name="connsiteX2120" fmla="*/ 5777622 w 11799254"/>
              <a:gd name="connsiteY2120" fmla="*/ 5762266 h 6687061"/>
              <a:gd name="connsiteX2121" fmla="*/ 5792914 w 11799254"/>
              <a:gd name="connsiteY2121" fmla="*/ 5783850 h 6687061"/>
              <a:gd name="connsiteX2122" fmla="*/ 7288865 w 11799254"/>
              <a:gd name="connsiteY2122" fmla="*/ 4410616 h 6687061"/>
              <a:gd name="connsiteX2123" fmla="*/ 7349399 w 11799254"/>
              <a:gd name="connsiteY2123" fmla="*/ 4252054 h 6687061"/>
              <a:gd name="connsiteX2124" fmla="*/ 7637776 w 11799254"/>
              <a:gd name="connsiteY2124" fmla="*/ 4072643 h 6687061"/>
              <a:gd name="connsiteX2125" fmla="*/ 7944132 w 11799254"/>
              <a:gd name="connsiteY2125" fmla="*/ 4072643 h 6687061"/>
              <a:gd name="connsiteX2126" fmla="*/ 7961705 w 11799254"/>
              <a:gd name="connsiteY2126" fmla="*/ 4097459 h 6687061"/>
              <a:gd name="connsiteX2127" fmla="*/ 7904604 w 11799254"/>
              <a:gd name="connsiteY2127" fmla="*/ 4235743 h 6687061"/>
              <a:gd name="connsiteX2128" fmla="*/ 7615466 w 11799254"/>
              <a:gd name="connsiteY2128" fmla="*/ 4432212 h 6687061"/>
              <a:gd name="connsiteX2129" fmla="*/ 7304157 w 11799254"/>
              <a:gd name="connsiteY2129" fmla="*/ 4432212 h 6687061"/>
              <a:gd name="connsiteX2130" fmla="*/ 7288865 w 11799254"/>
              <a:gd name="connsiteY2130" fmla="*/ 4410616 h 6687061"/>
              <a:gd name="connsiteX2131" fmla="*/ 7351413 w 11799254"/>
              <a:gd name="connsiteY2131" fmla="*/ 4386143 h 6687061"/>
              <a:gd name="connsiteX2132" fmla="*/ 7615466 w 11799254"/>
              <a:gd name="connsiteY2132" fmla="*/ 4386143 h 6687061"/>
              <a:gd name="connsiteX2133" fmla="*/ 7861592 w 11799254"/>
              <a:gd name="connsiteY2133" fmla="*/ 4219318 h 6687061"/>
              <a:gd name="connsiteX2134" fmla="*/ 7861820 w 11799254"/>
              <a:gd name="connsiteY2134" fmla="*/ 4218735 h 6687061"/>
              <a:gd name="connsiteX2135" fmla="*/ 7862061 w 11799254"/>
              <a:gd name="connsiteY2135" fmla="*/ 4218165 h 6687061"/>
              <a:gd name="connsiteX2136" fmla="*/ 7901576 w 11799254"/>
              <a:gd name="connsiteY2136" fmla="*/ 4122439 h 6687061"/>
              <a:gd name="connsiteX2137" fmla="*/ 7899080 w 11799254"/>
              <a:gd name="connsiteY2137" fmla="*/ 4118713 h 6687061"/>
              <a:gd name="connsiteX2138" fmla="*/ 7637776 w 11799254"/>
              <a:gd name="connsiteY2138" fmla="*/ 4118713 h 6687061"/>
              <a:gd name="connsiteX2139" fmla="*/ 7392411 w 11799254"/>
              <a:gd name="connsiteY2139" fmla="*/ 4268492 h 6687061"/>
              <a:gd name="connsiteX2140" fmla="*/ 7348892 w 11799254"/>
              <a:gd name="connsiteY2140" fmla="*/ 4382493 h 6687061"/>
              <a:gd name="connsiteX2141" fmla="*/ 7351413 w 11799254"/>
              <a:gd name="connsiteY2141" fmla="*/ 4386156 h 6687061"/>
              <a:gd name="connsiteX2142" fmla="*/ 7235350 w 11799254"/>
              <a:gd name="connsiteY2142" fmla="*/ 4235743 h 6687061"/>
              <a:gd name="connsiteX2143" fmla="*/ 7292437 w 11799254"/>
              <a:gd name="connsiteY2143" fmla="*/ 4097459 h 6687061"/>
              <a:gd name="connsiteX2144" fmla="*/ 7274865 w 11799254"/>
              <a:gd name="connsiteY2144" fmla="*/ 4072643 h 6687061"/>
              <a:gd name="connsiteX2145" fmla="*/ 7274865 w 11799254"/>
              <a:gd name="connsiteY2145" fmla="*/ 4072643 h 6687061"/>
              <a:gd name="connsiteX2146" fmla="*/ 6968509 w 11799254"/>
              <a:gd name="connsiteY2146" fmla="*/ 4072643 h 6687061"/>
              <a:gd name="connsiteX2147" fmla="*/ 6680131 w 11799254"/>
              <a:gd name="connsiteY2147" fmla="*/ 4252054 h 6687061"/>
              <a:gd name="connsiteX2148" fmla="*/ 6619597 w 11799254"/>
              <a:gd name="connsiteY2148" fmla="*/ 4410616 h 6687061"/>
              <a:gd name="connsiteX2149" fmla="*/ 6634902 w 11799254"/>
              <a:gd name="connsiteY2149" fmla="*/ 4432212 h 6687061"/>
              <a:gd name="connsiteX2150" fmla="*/ 6946199 w 11799254"/>
              <a:gd name="connsiteY2150" fmla="*/ 4432212 h 6687061"/>
              <a:gd name="connsiteX2151" fmla="*/ 7235350 w 11799254"/>
              <a:gd name="connsiteY2151" fmla="*/ 4235743 h 6687061"/>
              <a:gd name="connsiteX2152" fmla="*/ 8221602 w 11799254"/>
              <a:gd name="connsiteY2152" fmla="*/ 3978705 h 6687061"/>
              <a:gd name="connsiteX2153" fmla="*/ 7910306 w 11799254"/>
              <a:gd name="connsiteY2153" fmla="*/ 3978705 h 6687061"/>
              <a:gd name="connsiteX2154" fmla="*/ 7895013 w 11799254"/>
              <a:gd name="connsiteY2154" fmla="*/ 3957109 h 6687061"/>
              <a:gd name="connsiteX2155" fmla="*/ 7955535 w 11799254"/>
              <a:gd name="connsiteY2155" fmla="*/ 3798547 h 6687061"/>
              <a:gd name="connsiteX2156" fmla="*/ 8243913 w 11799254"/>
              <a:gd name="connsiteY2156" fmla="*/ 3619149 h 6687061"/>
              <a:gd name="connsiteX2157" fmla="*/ 8550269 w 11799254"/>
              <a:gd name="connsiteY2157" fmla="*/ 3619149 h 6687061"/>
              <a:gd name="connsiteX2158" fmla="*/ 8567841 w 11799254"/>
              <a:gd name="connsiteY2158" fmla="*/ 3643965 h 6687061"/>
              <a:gd name="connsiteX2159" fmla="*/ 8510753 w 11799254"/>
              <a:gd name="connsiteY2159" fmla="*/ 3782248 h 6687061"/>
              <a:gd name="connsiteX2160" fmla="*/ 8221602 w 11799254"/>
              <a:gd name="connsiteY2160" fmla="*/ 3978705 h 6687061"/>
              <a:gd name="connsiteX2161" fmla="*/ 7957550 w 11799254"/>
              <a:gd name="connsiteY2161" fmla="*/ 3932649 h 6687061"/>
              <a:gd name="connsiteX2162" fmla="*/ 8221590 w 11799254"/>
              <a:gd name="connsiteY2162" fmla="*/ 3932649 h 6687061"/>
              <a:gd name="connsiteX2163" fmla="*/ 8467741 w 11799254"/>
              <a:gd name="connsiteY2163" fmla="*/ 3765810 h 6687061"/>
              <a:gd name="connsiteX2164" fmla="*/ 8467956 w 11799254"/>
              <a:gd name="connsiteY2164" fmla="*/ 3765228 h 6687061"/>
              <a:gd name="connsiteX2165" fmla="*/ 8468184 w 11799254"/>
              <a:gd name="connsiteY2165" fmla="*/ 3764657 h 6687061"/>
              <a:gd name="connsiteX2166" fmla="*/ 8507713 w 11799254"/>
              <a:gd name="connsiteY2166" fmla="*/ 3668932 h 6687061"/>
              <a:gd name="connsiteX2167" fmla="*/ 8505230 w 11799254"/>
              <a:gd name="connsiteY2167" fmla="*/ 3665206 h 6687061"/>
              <a:gd name="connsiteX2168" fmla="*/ 8243913 w 11799254"/>
              <a:gd name="connsiteY2168" fmla="*/ 3665206 h 6687061"/>
              <a:gd name="connsiteX2169" fmla="*/ 7998547 w 11799254"/>
              <a:gd name="connsiteY2169" fmla="*/ 3814985 h 6687061"/>
              <a:gd name="connsiteX2170" fmla="*/ 7955028 w 11799254"/>
              <a:gd name="connsiteY2170" fmla="*/ 3928986 h 6687061"/>
              <a:gd name="connsiteX2171" fmla="*/ 7957550 w 11799254"/>
              <a:gd name="connsiteY2171" fmla="*/ 3932649 h 6687061"/>
              <a:gd name="connsiteX2172" fmla="*/ 6415824 w 11799254"/>
              <a:gd name="connsiteY2172" fmla="*/ 4886974 h 6687061"/>
              <a:gd name="connsiteX2173" fmla="*/ 6104528 w 11799254"/>
              <a:gd name="connsiteY2173" fmla="*/ 4886974 h 6687061"/>
              <a:gd name="connsiteX2174" fmla="*/ 6089236 w 11799254"/>
              <a:gd name="connsiteY2174" fmla="*/ 4865378 h 6687061"/>
              <a:gd name="connsiteX2175" fmla="*/ 6149757 w 11799254"/>
              <a:gd name="connsiteY2175" fmla="*/ 4706816 h 6687061"/>
              <a:gd name="connsiteX2176" fmla="*/ 6438135 w 11799254"/>
              <a:gd name="connsiteY2176" fmla="*/ 4527406 h 6687061"/>
              <a:gd name="connsiteX2177" fmla="*/ 6744491 w 11799254"/>
              <a:gd name="connsiteY2177" fmla="*/ 4527406 h 6687061"/>
              <a:gd name="connsiteX2178" fmla="*/ 6762063 w 11799254"/>
              <a:gd name="connsiteY2178" fmla="*/ 4552221 h 6687061"/>
              <a:gd name="connsiteX2179" fmla="*/ 6704976 w 11799254"/>
              <a:gd name="connsiteY2179" fmla="*/ 4690505 h 6687061"/>
              <a:gd name="connsiteX2180" fmla="*/ 6415824 w 11799254"/>
              <a:gd name="connsiteY2180" fmla="*/ 4886974 h 6687061"/>
              <a:gd name="connsiteX2181" fmla="*/ 6151772 w 11799254"/>
              <a:gd name="connsiteY2181" fmla="*/ 4840905 h 6687061"/>
              <a:gd name="connsiteX2182" fmla="*/ 6415824 w 11799254"/>
              <a:gd name="connsiteY2182" fmla="*/ 4840905 h 6687061"/>
              <a:gd name="connsiteX2183" fmla="*/ 6661963 w 11799254"/>
              <a:gd name="connsiteY2183" fmla="*/ 4674080 h 6687061"/>
              <a:gd name="connsiteX2184" fmla="*/ 6662179 w 11799254"/>
              <a:gd name="connsiteY2184" fmla="*/ 4673497 h 6687061"/>
              <a:gd name="connsiteX2185" fmla="*/ 6662420 w 11799254"/>
              <a:gd name="connsiteY2185" fmla="*/ 4672926 h 6687061"/>
              <a:gd name="connsiteX2186" fmla="*/ 6701948 w 11799254"/>
              <a:gd name="connsiteY2186" fmla="*/ 4577188 h 6687061"/>
              <a:gd name="connsiteX2187" fmla="*/ 6699452 w 11799254"/>
              <a:gd name="connsiteY2187" fmla="*/ 4573462 h 6687061"/>
              <a:gd name="connsiteX2188" fmla="*/ 6438135 w 11799254"/>
              <a:gd name="connsiteY2188" fmla="*/ 4573462 h 6687061"/>
              <a:gd name="connsiteX2189" fmla="*/ 6192769 w 11799254"/>
              <a:gd name="connsiteY2189" fmla="*/ 4723241 h 6687061"/>
              <a:gd name="connsiteX2190" fmla="*/ 6149250 w 11799254"/>
              <a:gd name="connsiteY2190" fmla="*/ 4837255 h 6687061"/>
              <a:gd name="connsiteX2191" fmla="*/ 6151772 w 11799254"/>
              <a:gd name="connsiteY2191" fmla="*/ 4840905 h 6687061"/>
              <a:gd name="connsiteX2192" fmla="*/ 4921597 w 11799254"/>
              <a:gd name="connsiteY2192" fmla="*/ 5335412 h 6687061"/>
              <a:gd name="connsiteX2193" fmla="*/ 5232907 w 11799254"/>
              <a:gd name="connsiteY2193" fmla="*/ 5335412 h 6687061"/>
              <a:gd name="connsiteX2194" fmla="*/ 5522045 w 11799254"/>
              <a:gd name="connsiteY2194" fmla="*/ 5138955 h 6687061"/>
              <a:gd name="connsiteX2195" fmla="*/ 5579146 w 11799254"/>
              <a:gd name="connsiteY2195" fmla="*/ 5000659 h 6687061"/>
              <a:gd name="connsiteX2196" fmla="*/ 5561561 w 11799254"/>
              <a:gd name="connsiteY2196" fmla="*/ 4975856 h 6687061"/>
              <a:gd name="connsiteX2197" fmla="*/ 5255217 w 11799254"/>
              <a:gd name="connsiteY2197" fmla="*/ 4975856 h 6687061"/>
              <a:gd name="connsiteX2198" fmla="*/ 4966839 w 11799254"/>
              <a:gd name="connsiteY2198" fmla="*/ 5155254 h 6687061"/>
              <a:gd name="connsiteX2199" fmla="*/ 4906305 w 11799254"/>
              <a:gd name="connsiteY2199" fmla="*/ 5313816 h 6687061"/>
              <a:gd name="connsiteX2200" fmla="*/ 4921597 w 11799254"/>
              <a:gd name="connsiteY2200" fmla="*/ 5335412 h 6687061"/>
              <a:gd name="connsiteX2201" fmla="*/ 7284203 w 11799254"/>
              <a:gd name="connsiteY2201" fmla="*/ 2715937 h 6687061"/>
              <a:gd name="connsiteX2202" fmla="*/ 7590558 w 11799254"/>
              <a:gd name="connsiteY2202" fmla="*/ 2715937 h 6687061"/>
              <a:gd name="connsiteX2203" fmla="*/ 7590558 w 11799254"/>
              <a:gd name="connsiteY2203" fmla="*/ 2715937 h 6687061"/>
              <a:gd name="connsiteX2204" fmla="*/ 7608131 w 11799254"/>
              <a:gd name="connsiteY2204" fmla="*/ 2740752 h 6687061"/>
              <a:gd name="connsiteX2205" fmla="*/ 7551043 w 11799254"/>
              <a:gd name="connsiteY2205" fmla="*/ 2879036 h 6687061"/>
              <a:gd name="connsiteX2206" fmla="*/ 7261892 w 11799254"/>
              <a:gd name="connsiteY2206" fmla="*/ 3075493 h 6687061"/>
              <a:gd name="connsiteX2207" fmla="*/ 6950595 w 11799254"/>
              <a:gd name="connsiteY2207" fmla="*/ 3075493 h 6687061"/>
              <a:gd name="connsiteX2208" fmla="*/ 6935303 w 11799254"/>
              <a:gd name="connsiteY2208" fmla="*/ 3053910 h 6687061"/>
              <a:gd name="connsiteX2209" fmla="*/ 6995824 w 11799254"/>
              <a:gd name="connsiteY2209" fmla="*/ 2895347 h 6687061"/>
              <a:gd name="connsiteX2210" fmla="*/ 7284203 w 11799254"/>
              <a:gd name="connsiteY2210" fmla="*/ 2715937 h 6687061"/>
              <a:gd name="connsiteX2211" fmla="*/ 7545519 w 11799254"/>
              <a:gd name="connsiteY2211" fmla="*/ 2761994 h 6687061"/>
              <a:gd name="connsiteX2212" fmla="*/ 7284203 w 11799254"/>
              <a:gd name="connsiteY2212" fmla="*/ 2761994 h 6687061"/>
              <a:gd name="connsiteX2213" fmla="*/ 7038837 w 11799254"/>
              <a:gd name="connsiteY2213" fmla="*/ 2911773 h 6687061"/>
              <a:gd name="connsiteX2214" fmla="*/ 6995318 w 11799254"/>
              <a:gd name="connsiteY2214" fmla="*/ 3025786 h 6687061"/>
              <a:gd name="connsiteX2215" fmla="*/ 6997838 w 11799254"/>
              <a:gd name="connsiteY2215" fmla="*/ 3029436 h 6687061"/>
              <a:gd name="connsiteX2216" fmla="*/ 7261879 w 11799254"/>
              <a:gd name="connsiteY2216" fmla="*/ 3029436 h 6687061"/>
              <a:gd name="connsiteX2217" fmla="*/ 7508031 w 11799254"/>
              <a:gd name="connsiteY2217" fmla="*/ 2862598 h 6687061"/>
              <a:gd name="connsiteX2218" fmla="*/ 7508246 w 11799254"/>
              <a:gd name="connsiteY2218" fmla="*/ 2862028 h 6687061"/>
              <a:gd name="connsiteX2219" fmla="*/ 7508474 w 11799254"/>
              <a:gd name="connsiteY2219" fmla="*/ 2861458 h 6687061"/>
              <a:gd name="connsiteX2220" fmla="*/ 7548002 w 11799254"/>
              <a:gd name="connsiteY2220" fmla="*/ 2765720 h 6687061"/>
              <a:gd name="connsiteX2221" fmla="*/ 7545519 w 11799254"/>
              <a:gd name="connsiteY2221" fmla="*/ 2761994 h 6687061"/>
              <a:gd name="connsiteX2222" fmla="*/ 5590877 w 11799254"/>
              <a:gd name="connsiteY2222" fmla="*/ 5335412 h 6687061"/>
              <a:gd name="connsiteX2223" fmla="*/ 5902174 w 11799254"/>
              <a:gd name="connsiteY2223" fmla="*/ 5335412 h 6687061"/>
              <a:gd name="connsiteX2224" fmla="*/ 6191325 w 11799254"/>
              <a:gd name="connsiteY2224" fmla="*/ 5138955 h 6687061"/>
              <a:gd name="connsiteX2225" fmla="*/ 6248413 w 11799254"/>
              <a:gd name="connsiteY2225" fmla="*/ 5000659 h 6687061"/>
              <a:gd name="connsiteX2226" fmla="*/ 6230841 w 11799254"/>
              <a:gd name="connsiteY2226" fmla="*/ 4975856 h 6687061"/>
              <a:gd name="connsiteX2227" fmla="*/ 5924485 w 11799254"/>
              <a:gd name="connsiteY2227" fmla="*/ 4975856 h 6687061"/>
              <a:gd name="connsiteX2228" fmla="*/ 5636107 w 11799254"/>
              <a:gd name="connsiteY2228" fmla="*/ 5155254 h 6687061"/>
              <a:gd name="connsiteX2229" fmla="*/ 5575573 w 11799254"/>
              <a:gd name="connsiteY2229" fmla="*/ 5313816 h 6687061"/>
              <a:gd name="connsiteX2230" fmla="*/ 5590877 w 11799254"/>
              <a:gd name="connsiteY2230" fmla="*/ 5335412 h 6687061"/>
              <a:gd name="connsiteX2231" fmla="*/ 624481 w 11799254"/>
              <a:gd name="connsiteY2231" fmla="*/ 1985824 h 6687061"/>
              <a:gd name="connsiteX2232" fmla="*/ 563957 w 11799254"/>
              <a:gd name="connsiteY2232" fmla="*/ 2144386 h 6687061"/>
              <a:gd name="connsiteX2233" fmla="*/ 579248 w 11799254"/>
              <a:gd name="connsiteY2233" fmla="*/ 2165982 h 6687061"/>
              <a:gd name="connsiteX2234" fmla="*/ 890549 w 11799254"/>
              <a:gd name="connsiteY2234" fmla="*/ 2165982 h 6687061"/>
              <a:gd name="connsiteX2235" fmla="*/ 1179697 w 11799254"/>
              <a:gd name="connsiteY2235" fmla="*/ 1969512 h 6687061"/>
              <a:gd name="connsiteX2236" fmla="*/ 1236789 w 11799254"/>
              <a:gd name="connsiteY2236" fmla="*/ 1831228 h 6687061"/>
              <a:gd name="connsiteX2237" fmla="*/ 1219214 w 11799254"/>
              <a:gd name="connsiteY2237" fmla="*/ 1806413 h 6687061"/>
              <a:gd name="connsiteX2238" fmla="*/ 912862 w 11799254"/>
              <a:gd name="connsiteY2238" fmla="*/ 1806413 h 6687061"/>
              <a:gd name="connsiteX2239" fmla="*/ 624481 w 11799254"/>
              <a:gd name="connsiteY2239" fmla="*/ 1985824 h 6687061"/>
              <a:gd name="connsiteX2240" fmla="*/ 3908726 w 11799254"/>
              <a:gd name="connsiteY2240" fmla="*/ 6217028 h 6687061"/>
              <a:gd name="connsiteX2241" fmla="*/ 3969247 w 11799254"/>
              <a:gd name="connsiteY2241" fmla="*/ 6058466 h 6687061"/>
              <a:gd name="connsiteX2242" fmla="*/ 4257625 w 11799254"/>
              <a:gd name="connsiteY2242" fmla="*/ 5879055 h 6687061"/>
              <a:gd name="connsiteX2243" fmla="*/ 4563981 w 11799254"/>
              <a:gd name="connsiteY2243" fmla="*/ 5879055 h 6687061"/>
              <a:gd name="connsiteX2244" fmla="*/ 4581554 w 11799254"/>
              <a:gd name="connsiteY2244" fmla="*/ 5903871 h 6687061"/>
              <a:gd name="connsiteX2245" fmla="*/ 4524466 w 11799254"/>
              <a:gd name="connsiteY2245" fmla="*/ 6042155 h 6687061"/>
              <a:gd name="connsiteX2246" fmla="*/ 4235302 w 11799254"/>
              <a:gd name="connsiteY2246" fmla="*/ 6238624 h 6687061"/>
              <a:gd name="connsiteX2247" fmla="*/ 3924018 w 11799254"/>
              <a:gd name="connsiteY2247" fmla="*/ 6238624 h 6687061"/>
              <a:gd name="connsiteX2248" fmla="*/ 3908726 w 11799254"/>
              <a:gd name="connsiteY2248" fmla="*/ 6217028 h 6687061"/>
              <a:gd name="connsiteX2249" fmla="*/ 3971262 w 11799254"/>
              <a:gd name="connsiteY2249" fmla="*/ 6192555 h 6687061"/>
              <a:gd name="connsiteX2250" fmla="*/ 4235302 w 11799254"/>
              <a:gd name="connsiteY2250" fmla="*/ 6192555 h 6687061"/>
              <a:gd name="connsiteX2251" fmla="*/ 4481454 w 11799254"/>
              <a:gd name="connsiteY2251" fmla="*/ 6025729 h 6687061"/>
              <a:gd name="connsiteX2252" fmla="*/ 4481669 w 11799254"/>
              <a:gd name="connsiteY2252" fmla="*/ 6025146 h 6687061"/>
              <a:gd name="connsiteX2253" fmla="*/ 4481897 w 11799254"/>
              <a:gd name="connsiteY2253" fmla="*/ 6024576 h 6687061"/>
              <a:gd name="connsiteX2254" fmla="*/ 4521425 w 11799254"/>
              <a:gd name="connsiteY2254" fmla="*/ 5928838 h 6687061"/>
              <a:gd name="connsiteX2255" fmla="*/ 4518942 w 11799254"/>
              <a:gd name="connsiteY2255" fmla="*/ 5925112 h 6687061"/>
              <a:gd name="connsiteX2256" fmla="*/ 4257625 w 11799254"/>
              <a:gd name="connsiteY2256" fmla="*/ 5925112 h 6687061"/>
              <a:gd name="connsiteX2257" fmla="*/ 4012259 w 11799254"/>
              <a:gd name="connsiteY2257" fmla="*/ 6074891 h 6687061"/>
              <a:gd name="connsiteX2258" fmla="*/ 3968740 w 11799254"/>
              <a:gd name="connsiteY2258" fmla="*/ 6188905 h 6687061"/>
              <a:gd name="connsiteX2259" fmla="*/ 3971262 w 11799254"/>
              <a:gd name="connsiteY2259" fmla="*/ 6192555 h 6687061"/>
              <a:gd name="connsiteX2260" fmla="*/ 384136 w 11799254"/>
              <a:gd name="connsiteY2260" fmla="*/ 2254863 h 6687061"/>
              <a:gd name="connsiteX2261" fmla="*/ 690488 w 11799254"/>
              <a:gd name="connsiteY2261" fmla="*/ 2254863 h 6687061"/>
              <a:gd name="connsiteX2262" fmla="*/ 708063 w 11799254"/>
              <a:gd name="connsiteY2262" fmla="*/ 2279666 h 6687061"/>
              <a:gd name="connsiteX2263" fmla="*/ 650972 w 11799254"/>
              <a:gd name="connsiteY2263" fmla="*/ 2417950 h 6687061"/>
              <a:gd name="connsiteX2264" fmla="*/ 361818 w 11799254"/>
              <a:gd name="connsiteY2264" fmla="*/ 2614420 h 6687061"/>
              <a:gd name="connsiteX2265" fmla="*/ 50523 w 11799254"/>
              <a:gd name="connsiteY2265" fmla="*/ 2614420 h 6687061"/>
              <a:gd name="connsiteX2266" fmla="*/ 35224 w 11799254"/>
              <a:gd name="connsiteY2266" fmla="*/ 2592823 h 6687061"/>
              <a:gd name="connsiteX2267" fmla="*/ 95756 w 11799254"/>
              <a:gd name="connsiteY2267" fmla="*/ 2434261 h 6687061"/>
              <a:gd name="connsiteX2268" fmla="*/ 384136 w 11799254"/>
              <a:gd name="connsiteY2268" fmla="*/ 2254863 h 6687061"/>
              <a:gd name="connsiteX2269" fmla="*/ 645440 w 11799254"/>
              <a:gd name="connsiteY2269" fmla="*/ 2300920 h 6687061"/>
              <a:gd name="connsiteX2270" fmla="*/ 384136 w 11799254"/>
              <a:gd name="connsiteY2270" fmla="*/ 2300920 h 6687061"/>
              <a:gd name="connsiteX2271" fmla="*/ 138768 w 11799254"/>
              <a:gd name="connsiteY2271" fmla="*/ 2450699 h 6687061"/>
              <a:gd name="connsiteX2272" fmla="*/ 95248 w 11799254"/>
              <a:gd name="connsiteY2272" fmla="*/ 2564700 h 6687061"/>
              <a:gd name="connsiteX2273" fmla="*/ 97765 w 11799254"/>
              <a:gd name="connsiteY2273" fmla="*/ 2568363 h 6687061"/>
              <a:gd name="connsiteX2274" fmla="*/ 361816 w 11799254"/>
              <a:gd name="connsiteY2274" fmla="*/ 2568363 h 6687061"/>
              <a:gd name="connsiteX2275" fmla="*/ 607951 w 11799254"/>
              <a:gd name="connsiteY2275" fmla="*/ 2401525 h 6687061"/>
              <a:gd name="connsiteX2276" fmla="*/ 608174 w 11799254"/>
              <a:gd name="connsiteY2276" fmla="*/ 2400942 h 6687061"/>
              <a:gd name="connsiteX2277" fmla="*/ 608409 w 11799254"/>
              <a:gd name="connsiteY2277" fmla="*/ 2400371 h 6687061"/>
              <a:gd name="connsiteX2278" fmla="*/ 647932 w 11799254"/>
              <a:gd name="connsiteY2278" fmla="*/ 2304646 h 6687061"/>
              <a:gd name="connsiteX2279" fmla="*/ 645439 w 11799254"/>
              <a:gd name="connsiteY2279" fmla="*/ 2300920 h 6687061"/>
              <a:gd name="connsiteX2280" fmla="*/ 1888496 w 11799254"/>
              <a:gd name="connsiteY2280" fmla="*/ 1806413 h 6687061"/>
              <a:gd name="connsiteX2281" fmla="*/ 1582127 w 11799254"/>
              <a:gd name="connsiteY2281" fmla="*/ 1806413 h 6687061"/>
              <a:gd name="connsiteX2282" fmla="*/ 1293749 w 11799254"/>
              <a:gd name="connsiteY2282" fmla="*/ 1985824 h 6687061"/>
              <a:gd name="connsiteX2283" fmla="*/ 1233225 w 11799254"/>
              <a:gd name="connsiteY2283" fmla="*/ 2144386 h 6687061"/>
              <a:gd name="connsiteX2284" fmla="*/ 1248517 w 11799254"/>
              <a:gd name="connsiteY2284" fmla="*/ 2165982 h 6687061"/>
              <a:gd name="connsiteX2285" fmla="*/ 1559816 w 11799254"/>
              <a:gd name="connsiteY2285" fmla="*/ 2165982 h 6687061"/>
              <a:gd name="connsiteX2286" fmla="*/ 1848967 w 11799254"/>
              <a:gd name="connsiteY2286" fmla="*/ 1969512 h 6687061"/>
              <a:gd name="connsiteX2287" fmla="*/ 1906068 w 11799254"/>
              <a:gd name="connsiteY2287" fmla="*/ 1831228 h 6687061"/>
              <a:gd name="connsiteX2288" fmla="*/ 1888483 w 11799254"/>
              <a:gd name="connsiteY2288" fmla="*/ 1806413 h 6687061"/>
              <a:gd name="connsiteX2289" fmla="*/ 4790052 w 11799254"/>
              <a:gd name="connsiteY2289" fmla="*/ 2434261 h 6687061"/>
              <a:gd name="connsiteX2290" fmla="*/ 4729518 w 11799254"/>
              <a:gd name="connsiteY2290" fmla="*/ 2592823 h 6687061"/>
              <a:gd name="connsiteX2291" fmla="*/ 4744823 w 11799254"/>
              <a:gd name="connsiteY2291" fmla="*/ 2614420 h 6687061"/>
              <a:gd name="connsiteX2292" fmla="*/ 5056119 w 11799254"/>
              <a:gd name="connsiteY2292" fmla="*/ 2614420 h 6687061"/>
              <a:gd name="connsiteX2293" fmla="*/ 5345258 w 11799254"/>
              <a:gd name="connsiteY2293" fmla="*/ 2417950 h 6687061"/>
              <a:gd name="connsiteX2294" fmla="*/ 5402358 w 11799254"/>
              <a:gd name="connsiteY2294" fmla="*/ 2279666 h 6687061"/>
              <a:gd name="connsiteX2295" fmla="*/ 5384786 w 11799254"/>
              <a:gd name="connsiteY2295" fmla="*/ 2254863 h 6687061"/>
              <a:gd name="connsiteX2296" fmla="*/ 5078430 w 11799254"/>
              <a:gd name="connsiteY2296" fmla="*/ 2254863 h 6687061"/>
              <a:gd name="connsiteX2297" fmla="*/ 4790052 w 11799254"/>
              <a:gd name="connsiteY2297" fmla="*/ 2434261 h 6687061"/>
              <a:gd name="connsiteX2298" fmla="*/ 2248569 w 11799254"/>
              <a:gd name="connsiteY2298" fmla="*/ 1806413 h 6687061"/>
              <a:gd name="connsiteX2299" fmla="*/ 2554925 w 11799254"/>
              <a:gd name="connsiteY2299" fmla="*/ 1806413 h 6687061"/>
              <a:gd name="connsiteX2300" fmla="*/ 2572497 w 11799254"/>
              <a:gd name="connsiteY2300" fmla="*/ 1831228 h 6687061"/>
              <a:gd name="connsiteX2301" fmla="*/ 2515410 w 11799254"/>
              <a:gd name="connsiteY2301" fmla="*/ 1969512 h 6687061"/>
              <a:gd name="connsiteX2302" fmla="*/ 2226258 w 11799254"/>
              <a:gd name="connsiteY2302" fmla="*/ 2165982 h 6687061"/>
              <a:gd name="connsiteX2303" fmla="*/ 1914962 w 11799254"/>
              <a:gd name="connsiteY2303" fmla="*/ 2165982 h 6687061"/>
              <a:gd name="connsiteX2304" fmla="*/ 1899670 w 11799254"/>
              <a:gd name="connsiteY2304" fmla="*/ 2144386 h 6687061"/>
              <a:gd name="connsiteX2305" fmla="*/ 1960191 w 11799254"/>
              <a:gd name="connsiteY2305" fmla="*/ 1985824 h 6687061"/>
              <a:gd name="connsiteX2306" fmla="*/ 2248569 w 11799254"/>
              <a:gd name="connsiteY2306" fmla="*/ 1806413 h 6687061"/>
              <a:gd name="connsiteX2307" fmla="*/ 2509873 w 11799254"/>
              <a:gd name="connsiteY2307" fmla="*/ 1852470 h 6687061"/>
              <a:gd name="connsiteX2308" fmla="*/ 2248569 w 11799254"/>
              <a:gd name="connsiteY2308" fmla="*/ 1852470 h 6687061"/>
              <a:gd name="connsiteX2309" fmla="*/ 2003203 w 11799254"/>
              <a:gd name="connsiteY2309" fmla="*/ 2002249 h 6687061"/>
              <a:gd name="connsiteX2310" fmla="*/ 1959684 w 11799254"/>
              <a:gd name="connsiteY2310" fmla="*/ 2116263 h 6687061"/>
              <a:gd name="connsiteX2311" fmla="*/ 1962205 w 11799254"/>
              <a:gd name="connsiteY2311" fmla="*/ 2119925 h 6687061"/>
              <a:gd name="connsiteX2312" fmla="*/ 2226258 w 11799254"/>
              <a:gd name="connsiteY2312" fmla="*/ 2119925 h 6687061"/>
              <a:gd name="connsiteX2313" fmla="*/ 2472385 w 11799254"/>
              <a:gd name="connsiteY2313" fmla="*/ 1953087 h 6687061"/>
              <a:gd name="connsiteX2314" fmla="*/ 2472613 w 11799254"/>
              <a:gd name="connsiteY2314" fmla="*/ 1952504 h 6687061"/>
              <a:gd name="connsiteX2315" fmla="*/ 2472841 w 11799254"/>
              <a:gd name="connsiteY2315" fmla="*/ 1951934 h 6687061"/>
              <a:gd name="connsiteX2316" fmla="*/ 2512369 w 11799254"/>
              <a:gd name="connsiteY2316" fmla="*/ 1856209 h 6687061"/>
              <a:gd name="connsiteX2317" fmla="*/ 2509873 w 11799254"/>
              <a:gd name="connsiteY2317" fmla="*/ 1852482 h 6687061"/>
              <a:gd name="connsiteX2318" fmla="*/ 3085286 w 11799254"/>
              <a:gd name="connsiteY2318" fmla="*/ 1351651 h 6687061"/>
              <a:gd name="connsiteX2319" fmla="*/ 2778943 w 11799254"/>
              <a:gd name="connsiteY2319" fmla="*/ 1351651 h 6687061"/>
              <a:gd name="connsiteX2320" fmla="*/ 2490565 w 11799254"/>
              <a:gd name="connsiteY2320" fmla="*/ 1531062 h 6687061"/>
              <a:gd name="connsiteX2321" fmla="*/ 2430031 w 11799254"/>
              <a:gd name="connsiteY2321" fmla="*/ 1689624 h 6687061"/>
              <a:gd name="connsiteX2322" fmla="*/ 2445323 w 11799254"/>
              <a:gd name="connsiteY2322" fmla="*/ 1711220 h 6687061"/>
              <a:gd name="connsiteX2323" fmla="*/ 2756620 w 11799254"/>
              <a:gd name="connsiteY2323" fmla="*/ 1711220 h 6687061"/>
              <a:gd name="connsiteX2324" fmla="*/ 3045771 w 11799254"/>
              <a:gd name="connsiteY2324" fmla="*/ 1514750 h 6687061"/>
              <a:gd name="connsiteX2325" fmla="*/ 3102871 w 11799254"/>
              <a:gd name="connsiteY2325" fmla="*/ 1376467 h 6687061"/>
              <a:gd name="connsiteX2326" fmla="*/ 3085286 w 11799254"/>
              <a:gd name="connsiteY2326" fmla="*/ 1351651 h 6687061"/>
              <a:gd name="connsiteX2327" fmla="*/ 64039 w 11799254"/>
              <a:gd name="connsiteY2327" fmla="*/ 4552221 h 6687061"/>
              <a:gd name="connsiteX2328" fmla="*/ 46465 w 11799254"/>
              <a:gd name="connsiteY2328" fmla="*/ 4527406 h 6687061"/>
              <a:gd name="connsiteX2329" fmla="*/ 37 w 11799254"/>
              <a:gd name="connsiteY2329" fmla="*/ 4527406 h 6687061"/>
              <a:gd name="connsiteX2330" fmla="*/ 37 w 11799254"/>
              <a:gd name="connsiteY2330" fmla="*/ 4706715 h 6687061"/>
              <a:gd name="connsiteX2331" fmla="*/ 6947 w 11799254"/>
              <a:gd name="connsiteY2331" fmla="*/ 4690505 h 6687061"/>
              <a:gd name="connsiteX2332" fmla="*/ 64038 w 11799254"/>
              <a:gd name="connsiteY2332" fmla="*/ 4552221 h 6687061"/>
              <a:gd name="connsiteX2333" fmla="*/ 8613399 w 11799254"/>
              <a:gd name="connsiteY2333" fmla="*/ 4072643 h 6687061"/>
              <a:gd name="connsiteX2334" fmla="*/ 8613399 w 11799254"/>
              <a:gd name="connsiteY2334" fmla="*/ 4072643 h 6687061"/>
              <a:gd name="connsiteX2335" fmla="*/ 8307057 w 11799254"/>
              <a:gd name="connsiteY2335" fmla="*/ 4072643 h 6687061"/>
              <a:gd name="connsiteX2336" fmla="*/ 8018666 w 11799254"/>
              <a:gd name="connsiteY2336" fmla="*/ 4252054 h 6687061"/>
              <a:gd name="connsiteX2337" fmla="*/ 7958145 w 11799254"/>
              <a:gd name="connsiteY2337" fmla="*/ 4410616 h 6687061"/>
              <a:gd name="connsiteX2338" fmla="*/ 7973436 w 11799254"/>
              <a:gd name="connsiteY2338" fmla="*/ 4432212 h 6687061"/>
              <a:gd name="connsiteX2339" fmla="*/ 8284733 w 11799254"/>
              <a:gd name="connsiteY2339" fmla="*/ 4432212 h 6687061"/>
              <a:gd name="connsiteX2340" fmla="*/ 8573884 w 11799254"/>
              <a:gd name="connsiteY2340" fmla="*/ 4235743 h 6687061"/>
              <a:gd name="connsiteX2341" fmla="*/ 8630972 w 11799254"/>
              <a:gd name="connsiteY2341" fmla="*/ 4097459 h 6687061"/>
              <a:gd name="connsiteX2342" fmla="*/ 8613399 w 11799254"/>
              <a:gd name="connsiteY2342" fmla="*/ 4072643 h 6687061"/>
              <a:gd name="connsiteX2343" fmla="*/ 92 w 11799254"/>
              <a:gd name="connsiteY2343" fmla="*/ 1908551 h 6687061"/>
              <a:gd name="connsiteX2344" fmla="*/ 92 w 11799254"/>
              <a:gd name="connsiteY2344" fmla="*/ 1997902 h 6687061"/>
              <a:gd name="connsiteX2345" fmla="*/ 243599 w 11799254"/>
              <a:gd name="connsiteY2345" fmla="*/ 1852470 h 6687061"/>
              <a:gd name="connsiteX2346" fmla="*/ 504909 w 11799254"/>
              <a:gd name="connsiteY2346" fmla="*/ 1852470 h 6687061"/>
              <a:gd name="connsiteX2347" fmla="*/ 507402 w 11799254"/>
              <a:gd name="connsiteY2347" fmla="*/ 1856196 h 6687061"/>
              <a:gd name="connsiteX2348" fmla="*/ 467873 w 11799254"/>
              <a:gd name="connsiteY2348" fmla="*/ 1951934 h 6687061"/>
              <a:gd name="connsiteX2349" fmla="*/ 467637 w 11799254"/>
              <a:gd name="connsiteY2349" fmla="*/ 1952504 h 6687061"/>
              <a:gd name="connsiteX2350" fmla="*/ 467420 w 11799254"/>
              <a:gd name="connsiteY2350" fmla="*/ 1953087 h 6687061"/>
              <a:gd name="connsiteX2351" fmla="*/ 221279 w 11799254"/>
              <a:gd name="connsiteY2351" fmla="*/ 2119925 h 6687061"/>
              <a:gd name="connsiteX2352" fmla="*/ 92 w 11799254"/>
              <a:gd name="connsiteY2352" fmla="*/ 2119925 h 6687061"/>
              <a:gd name="connsiteX2353" fmla="*/ 86 w 11799254"/>
              <a:gd name="connsiteY2353" fmla="*/ 2165982 h 6687061"/>
              <a:gd name="connsiteX2354" fmla="*/ 221279 w 11799254"/>
              <a:gd name="connsiteY2354" fmla="*/ 2165982 h 6687061"/>
              <a:gd name="connsiteX2355" fmla="*/ 510433 w 11799254"/>
              <a:gd name="connsiteY2355" fmla="*/ 1969512 h 6687061"/>
              <a:gd name="connsiteX2356" fmla="*/ 567524 w 11799254"/>
              <a:gd name="connsiteY2356" fmla="*/ 1831228 h 6687061"/>
              <a:gd name="connsiteX2357" fmla="*/ 549949 w 11799254"/>
              <a:gd name="connsiteY2357" fmla="*/ 1806413 h 6687061"/>
              <a:gd name="connsiteX2358" fmla="*/ 549949 w 11799254"/>
              <a:gd name="connsiteY2358" fmla="*/ 1806413 h 6687061"/>
              <a:gd name="connsiteX2359" fmla="*/ 243597 w 11799254"/>
              <a:gd name="connsiteY2359" fmla="*/ 1806413 h 6687061"/>
              <a:gd name="connsiteX2360" fmla="*/ 91 w 11799254"/>
              <a:gd name="connsiteY2360" fmla="*/ 1908551 h 6687061"/>
              <a:gd name="connsiteX2361" fmla="*/ 158477 w 11799254"/>
              <a:gd name="connsiteY2361" fmla="*/ 5138955 h 6687061"/>
              <a:gd name="connsiteX2362" fmla="*/ 215569 w 11799254"/>
              <a:gd name="connsiteY2362" fmla="*/ 5000659 h 6687061"/>
              <a:gd name="connsiteX2363" fmla="*/ 197994 w 11799254"/>
              <a:gd name="connsiteY2363" fmla="*/ 4975856 h 6687061"/>
              <a:gd name="connsiteX2364" fmla="*/ 30 w 11799254"/>
              <a:gd name="connsiteY2364" fmla="*/ 4975856 h 6687061"/>
              <a:gd name="connsiteX2365" fmla="*/ 24 w 11799254"/>
              <a:gd name="connsiteY2365" fmla="*/ 5307289 h 6687061"/>
              <a:gd name="connsiteX2366" fmla="*/ 158476 w 11799254"/>
              <a:gd name="connsiteY2366" fmla="*/ 5138955 h 6687061"/>
              <a:gd name="connsiteX2367" fmla="*/ 485577 w 11799254"/>
              <a:gd name="connsiteY2367" fmla="*/ 1531062 h 6687061"/>
              <a:gd name="connsiteX2368" fmla="*/ 425052 w 11799254"/>
              <a:gd name="connsiteY2368" fmla="*/ 1689624 h 6687061"/>
              <a:gd name="connsiteX2369" fmla="*/ 440344 w 11799254"/>
              <a:gd name="connsiteY2369" fmla="*/ 1711220 h 6687061"/>
              <a:gd name="connsiteX2370" fmla="*/ 751644 w 11799254"/>
              <a:gd name="connsiteY2370" fmla="*/ 1711220 h 6687061"/>
              <a:gd name="connsiteX2371" fmla="*/ 1040793 w 11799254"/>
              <a:gd name="connsiteY2371" fmla="*/ 1514750 h 6687061"/>
              <a:gd name="connsiteX2372" fmla="*/ 1097884 w 11799254"/>
              <a:gd name="connsiteY2372" fmla="*/ 1376467 h 6687061"/>
              <a:gd name="connsiteX2373" fmla="*/ 1080309 w 11799254"/>
              <a:gd name="connsiteY2373" fmla="*/ 1351651 h 6687061"/>
              <a:gd name="connsiteX2374" fmla="*/ 773957 w 11799254"/>
              <a:gd name="connsiteY2374" fmla="*/ 1351651 h 6687061"/>
              <a:gd name="connsiteX2375" fmla="*/ 485577 w 11799254"/>
              <a:gd name="connsiteY2375" fmla="*/ 1531062 h 6687061"/>
              <a:gd name="connsiteX2376" fmla="*/ 2579719 w 11799254"/>
              <a:gd name="connsiteY2376" fmla="*/ 903208 h 6687061"/>
              <a:gd name="connsiteX2377" fmla="*/ 2886075 w 11799254"/>
              <a:gd name="connsiteY2377" fmla="*/ 903208 h 6687061"/>
              <a:gd name="connsiteX2378" fmla="*/ 2903647 w 11799254"/>
              <a:gd name="connsiteY2378" fmla="*/ 928023 h 6687061"/>
              <a:gd name="connsiteX2379" fmla="*/ 2846559 w 11799254"/>
              <a:gd name="connsiteY2379" fmla="*/ 1066307 h 6687061"/>
              <a:gd name="connsiteX2380" fmla="*/ 2557408 w 11799254"/>
              <a:gd name="connsiteY2380" fmla="*/ 1262770 h 6687061"/>
              <a:gd name="connsiteX2381" fmla="*/ 2246111 w 11799254"/>
              <a:gd name="connsiteY2381" fmla="*/ 1262770 h 6687061"/>
              <a:gd name="connsiteX2382" fmla="*/ 2230819 w 11799254"/>
              <a:gd name="connsiteY2382" fmla="*/ 1241179 h 6687061"/>
              <a:gd name="connsiteX2383" fmla="*/ 2291341 w 11799254"/>
              <a:gd name="connsiteY2383" fmla="*/ 1082616 h 6687061"/>
              <a:gd name="connsiteX2384" fmla="*/ 2579719 w 11799254"/>
              <a:gd name="connsiteY2384" fmla="*/ 903208 h 6687061"/>
              <a:gd name="connsiteX2385" fmla="*/ 2841035 w 11799254"/>
              <a:gd name="connsiteY2385" fmla="*/ 949269 h 6687061"/>
              <a:gd name="connsiteX2386" fmla="*/ 2579719 w 11799254"/>
              <a:gd name="connsiteY2386" fmla="*/ 949269 h 6687061"/>
              <a:gd name="connsiteX2387" fmla="*/ 2334353 w 11799254"/>
              <a:gd name="connsiteY2387" fmla="*/ 1099047 h 6687061"/>
              <a:gd name="connsiteX2388" fmla="*/ 2290834 w 11799254"/>
              <a:gd name="connsiteY2388" fmla="*/ 1213053 h 6687061"/>
              <a:gd name="connsiteX2389" fmla="*/ 2293355 w 11799254"/>
              <a:gd name="connsiteY2389" fmla="*/ 1216712 h 6687061"/>
              <a:gd name="connsiteX2390" fmla="*/ 2557396 w 11799254"/>
              <a:gd name="connsiteY2390" fmla="*/ 1216712 h 6687061"/>
              <a:gd name="connsiteX2391" fmla="*/ 2803534 w 11799254"/>
              <a:gd name="connsiteY2391" fmla="*/ 1049878 h 6687061"/>
              <a:gd name="connsiteX2392" fmla="*/ 2803762 w 11799254"/>
              <a:gd name="connsiteY2392" fmla="*/ 1049297 h 6687061"/>
              <a:gd name="connsiteX2393" fmla="*/ 2804003 w 11799254"/>
              <a:gd name="connsiteY2393" fmla="*/ 1048723 h 6687061"/>
              <a:gd name="connsiteX2394" fmla="*/ 2843519 w 11799254"/>
              <a:gd name="connsiteY2394" fmla="*/ 952995 h 6687061"/>
              <a:gd name="connsiteX2395" fmla="*/ 2841023 w 11799254"/>
              <a:gd name="connsiteY2395" fmla="*/ 949270 h 6687061"/>
              <a:gd name="connsiteX2396" fmla="*/ 2216807 w 11799254"/>
              <a:gd name="connsiteY2396" fmla="*/ 903208 h 6687061"/>
              <a:gd name="connsiteX2397" fmla="*/ 1910451 w 11799254"/>
              <a:gd name="connsiteY2397" fmla="*/ 903208 h 6687061"/>
              <a:gd name="connsiteX2398" fmla="*/ 1622073 w 11799254"/>
              <a:gd name="connsiteY2398" fmla="*/ 1082616 h 6687061"/>
              <a:gd name="connsiteX2399" fmla="*/ 1561539 w 11799254"/>
              <a:gd name="connsiteY2399" fmla="*/ 1241179 h 6687061"/>
              <a:gd name="connsiteX2400" fmla="*/ 1576844 w 11799254"/>
              <a:gd name="connsiteY2400" fmla="*/ 1262770 h 6687061"/>
              <a:gd name="connsiteX2401" fmla="*/ 1888141 w 11799254"/>
              <a:gd name="connsiteY2401" fmla="*/ 1262770 h 6687061"/>
              <a:gd name="connsiteX2402" fmla="*/ 2177279 w 11799254"/>
              <a:gd name="connsiteY2402" fmla="*/ 1066307 h 6687061"/>
              <a:gd name="connsiteX2403" fmla="*/ 2234380 w 11799254"/>
              <a:gd name="connsiteY2403" fmla="*/ 928021 h 6687061"/>
              <a:gd name="connsiteX2404" fmla="*/ 2216807 w 11799254"/>
              <a:gd name="connsiteY2404" fmla="*/ 903208 h 6687061"/>
              <a:gd name="connsiteX2405" fmla="*/ 1547527 w 11799254"/>
              <a:gd name="connsiteY2405" fmla="*/ 903208 h 6687061"/>
              <a:gd name="connsiteX2406" fmla="*/ 1241180 w 11799254"/>
              <a:gd name="connsiteY2406" fmla="*/ 903208 h 6687061"/>
              <a:gd name="connsiteX2407" fmla="*/ 952799 w 11799254"/>
              <a:gd name="connsiteY2407" fmla="*/ 1082616 h 6687061"/>
              <a:gd name="connsiteX2408" fmla="*/ 892275 w 11799254"/>
              <a:gd name="connsiteY2408" fmla="*/ 1241179 h 6687061"/>
              <a:gd name="connsiteX2409" fmla="*/ 907566 w 11799254"/>
              <a:gd name="connsiteY2409" fmla="*/ 1262770 h 6687061"/>
              <a:gd name="connsiteX2410" fmla="*/ 1218861 w 11799254"/>
              <a:gd name="connsiteY2410" fmla="*/ 1262770 h 6687061"/>
              <a:gd name="connsiteX2411" fmla="*/ 1508012 w 11799254"/>
              <a:gd name="connsiteY2411" fmla="*/ 1066307 h 6687061"/>
              <a:gd name="connsiteX2412" fmla="*/ 1565100 w 11799254"/>
              <a:gd name="connsiteY2412" fmla="*/ 928021 h 6687061"/>
              <a:gd name="connsiteX2413" fmla="*/ 1547527 w 11799254"/>
              <a:gd name="connsiteY2413" fmla="*/ 903208 h 6687061"/>
              <a:gd name="connsiteX2414" fmla="*/ 3253496 w 11799254"/>
              <a:gd name="connsiteY2414" fmla="*/ 6238611 h 6687061"/>
              <a:gd name="connsiteX2415" fmla="*/ 3564793 w 11799254"/>
              <a:gd name="connsiteY2415" fmla="*/ 6238611 h 6687061"/>
              <a:gd name="connsiteX2416" fmla="*/ 3853944 w 11799254"/>
              <a:gd name="connsiteY2416" fmla="*/ 6042155 h 6687061"/>
              <a:gd name="connsiteX2417" fmla="*/ 3911045 w 11799254"/>
              <a:gd name="connsiteY2417" fmla="*/ 5903871 h 6687061"/>
              <a:gd name="connsiteX2418" fmla="*/ 3893460 w 11799254"/>
              <a:gd name="connsiteY2418" fmla="*/ 5879055 h 6687061"/>
              <a:gd name="connsiteX2419" fmla="*/ 3587117 w 11799254"/>
              <a:gd name="connsiteY2419" fmla="*/ 5879055 h 6687061"/>
              <a:gd name="connsiteX2420" fmla="*/ 3298726 w 11799254"/>
              <a:gd name="connsiteY2420" fmla="*/ 6058466 h 6687061"/>
              <a:gd name="connsiteX2421" fmla="*/ 3238205 w 11799254"/>
              <a:gd name="connsiteY2421" fmla="*/ 6217028 h 6687061"/>
              <a:gd name="connsiteX2422" fmla="*/ 3253496 w 11799254"/>
              <a:gd name="connsiteY2422" fmla="*/ 6238611 h 6687061"/>
              <a:gd name="connsiteX2423" fmla="*/ 1899657 w 11799254"/>
              <a:gd name="connsiteY2423" fmla="*/ 6217028 h 6687061"/>
              <a:gd name="connsiteX2424" fmla="*/ 1960191 w 11799254"/>
              <a:gd name="connsiteY2424" fmla="*/ 6058466 h 6687061"/>
              <a:gd name="connsiteX2425" fmla="*/ 2248569 w 11799254"/>
              <a:gd name="connsiteY2425" fmla="*/ 5879055 h 6687061"/>
              <a:gd name="connsiteX2426" fmla="*/ 2554925 w 11799254"/>
              <a:gd name="connsiteY2426" fmla="*/ 5879055 h 6687061"/>
              <a:gd name="connsiteX2427" fmla="*/ 2572497 w 11799254"/>
              <a:gd name="connsiteY2427" fmla="*/ 5903871 h 6687061"/>
              <a:gd name="connsiteX2428" fmla="*/ 2515410 w 11799254"/>
              <a:gd name="connsiteY2428" fmla="*/ 6042155 h 6687061"/>
              <a:gd name="connsiteX2429" fmla="*/ 2226258 w 11799254"/>
              <a:gd name="connsiteY2429" fmla="*/ 6238624 h 6687061"/>
              <a:gd name="connsiteX2430" fmla="*/ 1914962 w 11799254"/>
              <a:gd name="connsiteY2430" fmla="*/ 6238624 h 6687061"/>
              <a:gd name="connsiteX2431" fmla="*/ 1899670 w 11799254"/>
              <a:gd name="connsiteY2431" fmla="*/ 6217028 h 6687061"/>
              <a:gd name="connsiteX2432" fmla="*/ 1962205 w 11799254"/>
              <a:gd name="connsiteY2432" fmla="*/ 6192555 h 6687061"/>
              <a:gd name="connsiteX2433" fmla="*/ 2226258 w 11799254"/>
              <a:gd name="connsiteY2433" fmla="*/ 6192555 h 6687061"/>
              <a:gd name="connsiteX2434" fmla="*/ 2472385 w 11799254"/>
              <a:gd name="connsiteY2434" fmla="*/ 6025729 h 6687061"/>
              <a:gd name="connsiteX2435" fmla="*/ 2472613 w 11799254"/>
              <a:gd name="connsiteY2435" fmla="*/ 6025146 h 6687061"/>
              <a:gd name="connsiteX2436" fmla="*/ 2472853 w 11799254"/>
              <a:gd name="connsiteY2436" fmla="*/ 6024576 h 6687061"/>
              <a:gd name="connsiteX2437" fmla="*/ 2512369 w 11799254"/>
              <a:gd name="connsiteY2437" fmla="*/ 5928838 h 6687061"/>
              <a:gd name="connsiteX2438" fmla="*/ 2509873 w 11799254"/>
              <a:gd name="connsiteY2438" fmla="*/ 5925112 h 6687061"/>
              <a:gd name="connsiteX2439" fmla="*/ 2248569 w 11799254"/>
              <a:gd name="connsiteY2439" fmla="*/ 5925112 h 6687061"/>
              <a:gd name="connsiteX2440" fmla="*/ 2003203 w 11799254"/>
              <a:gd name="connsiteY2440" fmla="*/ 6074891 h 6687061"/>
              <a:gd name="connsiteX2441" fmla="*/ 1959684 w 11799254"/>
              <a:gd name="connsiteY2441" fmla="*/ 6188905 h 6687061"/>
              <a:gd name="connsiteX2442" fmla="*/ 1962205 w 11799254"/>
              <a:gd name="connsiteY2442" fmla="*/ 6192555 h 6687061"/>
              <a:gd name="connsiteX2443" fmla="*/ 2584229 w 11799254"/>
              <a:gd name="connsiteY2443" fmla="*/ 6238611 h 6687061"/>
              <a:gd name="connsiteX2444" fmla="*/ 2895526 w 11799254"/>
              <a:gd name="connsiteY2444" fmla="*/ 6238611 h 6687061"/>
              <a:gd name="connsiteX2445" fmla="*/ 3184677 w 11799254"/>
              <a:gd name="connsiteY2445" fmla="*/ 6042155 h 6687061"/>
              <a:gd name="connsiteX2446" fmla="*/ 3241765 w 11799254"/>
              <a:gd name="connsiteY2446" fmla="*/ 5903871 h 6687061"/>
              <a:gd name="connsiteX2447" fmla="*/ 3224192 w 11799254"/>
              <a:gd name="connsiteY2447" fmla="*/ 5879055 h 6687061"/>
              <a:gd name="connsiteX2448" fmla="*/ 2917849 w 11799254"/>
              <a:gd name="connsiteY2448" fmla="*/ 5879055 h 6687061"/>
              <a:gd name="connsiteX2449" fmla="*/ 2629458 w 11799254"/>
              <a:gd name="connsiteY2449" fmla="*/ 6058466 h 6687061"/>
              <a:gd name="connsiteX2450" fmla="*/ 2568925 w 11799254"/>
              <a:gd name="connsiteY2450" fmla="*/ 6217028 h 6687061"/>
              <a:gd name="connsiteX2451" fmla="*/ 2584229 w 11799254"/>
              <a:gd name="connsiteY2451" fmla="*/ 6238611 h 6687061"/>
              <a:gd name="connsiteX2452" fmla="*/ 440344 w 11799254"/>
              <a:gd name="connsiteY2452" fmla="*/ 5783850 h 6687061"/>
              <a:gd name="connsiteX2453" fmla="*/ 751644 w 11799254"/>
              <a:gd name="connsiteY2453" fmla="*/ 5783850 h 6687061"/>
              <a:gd name="connsiteX2454" fmla="*/ 1040793 w 11799254"/>
              <a:gd name="connsiteY2454" fmla="*/ 5587393 h 6687061"/>
              <a:gd name="connsiteX2455" fmla="*/ 1097884 w 11799254"/>
              <a:gd name="connsiteY2455" fmla="*/ 5449109 h 6687061"/>
              <a:gd name="connsiteX2456" fmla="*/ 1080309 w 11799254"/>
              <a:gd name="connsiteY2456" fmla="*/ 5424294 h 6687061"/>
              <a:gd name="connsiteX2457" fmla="*/ 773957 w 11799254"/>
              <a:gd name="connsiteY2457" fmla="*/ 5424294 h 6687061"/>
              <a:gd name="connsiteX2458" fmla="*/ 485577 w 11799254"/>
              <a:gd name="connsiteY2458" fmla="*/ 5603704 h 6687061"/>
              <a:gd name="connsiteX2459" fmla="*/ 425052 w 11799254"/>
              <a:gd name="connsiteY2459" fmla="*/ 5762266 h 6687061"/>
              <a:gd name="connsiteX2460" fmla="*/ 440344 w 11799254"/>
              <a:gd name="connsiteY2460" fmla="*/ 5783850 h 6687061"/>
              <a:gd name="connsiteX2461" fmla="*/ 3400979 w 11799254"/>
              <a:gd name="connsiteY2461" fmla="*/ 454764 h 6687061"/>
              <a:gd name="connsiteX2462" fmla="*/ 3094636 w 11799254"/>
              <a:gd name="connsiteY2462" fmla="*/ 454764 h 6687061"/>
              <a:gd name="connsiteX2463" fmla="*/ 2806245 w 11799254"/>
              <a:gd name="connsiteY2463" fmla="*/ 634172 h 6687061"/>
              <a:gd name="connsiteX2464" fmla="*/ 2745724 w 11799254"/>
              <a:gd name="connsiteY2464" fmla="*/ 792735 h 6687061"/>
              <a:gd name="connsiteX2465" fmla="*/ 2761016 w 11799254"/>
              <a:gd name="connsiteY2465" fmla="*/ 814326 h 6687061"/>
              <a:gd name="connsiteX2466" fmla="*/ 3072313 w 11799254"/>
              <a:gd name="connsiteY2466" fmla="*/ 814326 h 6687061"/>
              <a:gd name="connsiteX2467" fmla="*/ 3361464 w 11799254"/>
              <a:gd name="connsiteY2467" fmla="*/ 617863 h 6687061"/>
              <a:gd name="connsiteX2468" fmla="*/ 3418552 w 11799254"/>
              <a:gd name="connsiteY2468" fmla="*/ 479577 h 6687061"/>
              <a:gd name="connsiteX2469" fmla="*/ 3400979 w 11799254"/>
              <a:gd name="connsiteY2469" fmla="*/ 454764 h 6687061"/>
              <a:gd name="connsiteX2470" fmla="*/ 1248518 w 11799254"/>
              <a:gd name="connsiteY2470" fmla="*/ 6238611 h 6687061"/>
              <a:gd name="connsiteX2471" fmla="*/ 1559816 w 11799254"/>
              <a:gd name="connsiteY2471" fmla="*/ 6238611 h 6687061"/>
              <a:gd name="connsiteX2472" fmla="*/ 1848967 w 11799254"/>
              <a:gd name="connsiteY2472" fmla="*/ 6042155 h 6687061"/>
              <a:gd name="connsiteX2473" fmla="*/ 1906068 w 11799254"/>
              <a:gd name="connsiteY2473" fmla="*/ 5903871 h 6687061"/>
              <a:gd name="connsiteX2474" fmla="*/ 1888496 w 11799254"/>
              <a:gd name="connsiteY2474" fmla="*/ 5879055 h 6687061"/>
              <a:gd name="connsiteX2475" fmla="*/ 1582127 w 11799254"/>
              <a:gd name="connsiteY2475" fmla="*/ 5879055 h 6687061"/>
              <a:gd name="connsiteX2476" fmla="*/ 1293749 w 11799254"/>
              <a:gd name="connsiteY2476" fmla="*/ 6058466 h 6687061"/>
              <a:gd name="connsiteX2477" fmla="*/ 1233225 w 11799254"/>
              <a:gd name="connsiteY2477" fmla="*/ 6217028 h 6687061"/>
              <a:gd name="connsiteX2478" fmla="*/ 1248517 w 11799254"/>
              <a:gd name="connsiteY2478" fmla="*/ 6238611 h 6687061"/>
              <a:gd name="connsiteX2479" fmla="*/ 1094328 w 11799254"/>
              <a:gd name="connsiteY2479" fmla="*/ 5762266 h 6687061"/>
              <a:gd name="connsiteX2480" fmla="*/ 1154859 w 11799254"/>
              <a:gd name="connsiteY2480" fmla="*/ 5603704 h 6687061"/>
              <a:gd name="connsiteX2481" fmla="*/ 1443234 w 11799254"/>
              <a:gd name="connsiteY2481" fmla="*/ 5424294 h 6687061"/>
              <a:gd name="connsiteX2482" fmla="*/ 1749590 w 11799254"/>
              <a:gd name="connsiteY2482" fmla="*/ 5424294 h 6687061"/>
              <a:gd name="connsiteX2483" fmla="*/ 1767162 w 11799254"/>
              <a:gd name="connsiteY2483" fmla="*/ 5449109 h 6687061"/>
              <a:gd name="connsiteX2484" fmla="*/ 1710074 w 11799254"/>
              <a:gd name="connsiteY2484" fmla="*/ 5587393 h 6687061"/>
              <a:gd name="connsiteX2485" fmla="*/ 1420923 w 11799254"/>
              <a:gd name="connsiteY2485" fmla="*/ 5783862 h 6687061"/>
              <a:gd name="connsiteX2486" fmla="*/ 1109620 w 11799254"/>
              <a:gd name="connsiteY2486" fmla="*/ 5783862 h 6687061"/>
              <a:gd name="connsiteX2487" fmla="*/ 1094328 w 11799254"/>
              <a:gd name="connsiteY2487" fmla="*/ 5762266 h 6687061"/>
              <a:gd name="connsiteX2488" fmla="*/ 1156870 w 11799254"/>
              <a:gd name="connsiteY2488" fmla="*/ 5737793 h 6687061"/>
              <a:gd name="connsiteX2489" fmla="*/ 1420923 w 11799254"/>
              <a:gd name="connsiteY2489" fmla="*/ 5737793 h 6687061"/>
              <a:gd name="connsiteX2490" fmla="*/ 1667062 w 11799254"/>
              <a:gd name="connsiteY2490" fmla="*/ 5570968 h 6687061"/>
              <a:gd name="connsiteX2491" fmla="*/ 1667277 w 11799254"/>
              <a:gd name="connsiteY2491" fmla="*/ 5570385 h 6687061"/>
              <a:gd name="connsiteX2492" fmla="*/ 1667518 w 11799254"/>
              <a:gd name="connsiteY2492" fmla="*/ 5569814 h 6687061"/>
              <a:gd name="connsiteX2493" fmla="*/ 1707033 w 11799254"/>
              <a:gd name="connsiteY2493" fmla="*/ 5474076 h 6687061"/>
              <a:gd name="connsiteX2494" fmla="*/ 1704550 w 11799254"/>
              <a:gd name="connsiteY2494" fmla="*/ 5470350 h 6687061"/>
              <a:gd name="connsiteX2495" fmla="*/ 1443234 w 11799254"/>
              <a:gd name="connsiteY2495" fmla="*/ 5470350 h 6687061"/>
              <a:gd name="connsiteX2496" fmla="*/ 1197872 w 11799254"/>
              <a:gd name="connsiteY2496" fmla="*/ 5620129 h 6687061"/>
              <a:gd name="connsiteX2497" fmla="*/ 1154351 w 11799254"/>
              <a:gd name="connsiteY2497" fmla="*/ 5734143 h 6687061"/>
              <a:gd name="connsiteX2498" fmla="*/ 1156869 w 11799254"/>
              <a:gd name="connsiteY2498" fmla="*/ 5737793 h 6687061"/>
              <a:gd name="connsiteX2499" fmla="*/ 212000 w 11799254"/>
              <a:gd name="connsiteY2499" fmla="*/ 5313816 h 6687061"/>
              <a:gd name="connsiteX2500" fmla="*/ 272531 w 11799254"/>
              <a:gd name="connsiteY2500" fmla="*/ 5155254 h 6687061"/>
              <a:gd name="connsiteX2501" fmla="*/ 560912 w 11799254"/>
              <a:gd name="connsiteY2501" fmla="*/ 4975843 h 6687061"/>
              <a:gd name="connsiteX2502" fmla="*/ 867264 w 11799254"/>
              <a:gd name="connsiteY2502" fmla="*/ 4975843 h 6687061"/>
              <a:gd name="connsiteX2503" fmla="*/ 867264 w 11799254"/>
              <a:gd name="connsiteY2503" fmla="*/ 4975843 h 6687061"/>
              <a:gd name="connsiteX2504" fmla="*/ 884839 w 11799254"/>
              <a:gd name="connsiteY2504" fmla="*/ 5000659 h 6687061"/>
              <a:gd name="connsiteX2505" fmla="*/ 827747 w 11799254"/>
              <a:gd name="connsiteY2505" fmla="*/ 5138942 h 6687061"/>
              <a:gd name="connsiteX2506" fmla="*/ 538594 w 11799254"/>
              <a:gd name="connsiteY2506" fmla="*/ 5335412 h 6687061"/>
              <a:gd name="connsiteX2507" fmla="*/ 227300 w 11799254"/>
              <a:gd name="connsiteY2507" fmla="*/ 5335412 h 6687061"/>
              <a:gd name="connsiteX2508" fmla="*/ 212001 w 11799254"/>
              <a:gd name="connsiteY2508" fmla="*/ 5313816 h 6687061"/>
              <a:gd name="connsiteX2509" fmla="*/ 274542 w 11799254"/>
              <a:gd name="connsiteY2509" fmla="*/ 5289355 h 6687061"/>
              <a:gd name="connsiteX2510" fmla="*/ 538593 w 11799254"/>
              <a:gd name="connsiteY2510" fmla="*/ 5289355 h 6687061"/>
              <a:gd name="connsiteX2511" fmla="*/ 784728 w 11799254"/>
              <a:gd name="connsiteY2511" fmla="*/ 5122517 h 6687061"/>
              <a:gd name="connsiteX2512" fmla="*/ 784951 w 11799254"/>
              <a:gd name="connsiteY2512" fmla="*/ 5121934 h 6687061"/>
              <a:gd name="connsiteX2513" fmla="*/ 785186 w 11799254"/>
              <a:gd name="connsiteY2513" fmla="*/ 5121364 h 6687061"/>
              <a:gd name="connsiteX2514" fmla="*/ 824709 w 11799254"/>
              <a:gd name="connsiteY2514" fmla="*/ 5025626 h 6687061"/>
              <a:gd name="connsiteX2515" fmla="*/ 822216 w 11799254"/>
              <a:gd name="connsiteY2515" fmla="*/ 5021913 h 6687061"/>
              <a:gd name="connsiteX2516" fmla="*/ 560912 w 11799254"/>
              <a:gd name="connsiteY2516" fmla="*/ 5021913 h 6687061"/>
              <a:gd name="connsiteX2517" fmla="*/ 315544 w 11799254"/>
              <a:gd name="connsiteY2517" fmla="*/ 5171679 h 6687061"/>
              <a:gd name="connsiteX2518" fmla="*/ 272023 w 11799254"/>
              <a:gd name="connsiteY2518" fmla="*/ 5285693 h 6687061"/>
              <a:gd name="connsiteX2519" fmla="*/ 274541 w 11799254"/>
              <a:gd name="connsiteY2519" fmla="*/ 5289355 h 6687061"/>
              <a:gd name="connsiteX2520" fmla="*/ 6793788 w 11799254"/>
              <a:gd name="connsiteY2520" fmla="*/ 2434261 h 6687061"/>
              <a:gd name="connsiteX2521" fmla="*/ 6733254 w 11799254"/>
              <a:gd name="connsiteY2521" fmla="*/ 2592823 h 6687061"/>
              <a:gd name="connsiteX2522" fmla="*/ 6748545 w 11799254"/>
              <a:gd name="connsiteY2522" fmla="*/ 2614420 h 6687061"/>
              <a:gd name="connsiteX2523" fmla="*/ 7059842 w 11799254"/>
              <a:gd name="connsiteY2523" fmla="*/ 2614420 h 6687061"/>
              <a:gd name="connsiteX2524" fmla="*/ 7348993 w 11799254"/>
              <a:gd name="connsiteY2524" fmla="*/ 2417950 h 6687061"/>
              <a:gd name="connsiteX2525" fmla="*/ 7406093 w 11799254"/>
              <a:gd name="connsiteY2525" fmla="*/ 2279666 h 6687061"/>
              <a:gd name="connsiteX2526" fmla="*/ 7388508 w 11799254"/>
              <a:gd name="connsiteY2526" fmla="*/ 2254863 h 6687061"/>
              <a:gd name="connsiteX2527" fmla="*/ 7082165 w 11799254"/>
              <a:gd name="connsiteY2527" fmla="*/ 2254863 h 6687061"/>
              <a:gd name="connsiteX2528" fmla="*/ 6793788 w 11799254"/>
              <a:gd name="connsiteY2528" fmla="*/ 2434261 h 6687061"/>
              <a:gd name="connsiteX2529" fmla="*/ 7460989 w 11799254"/>
              <a:gd name="connsiteY2529" fmla="*/ 1351651 h 6687061"/>
              <a:gd name="connsiteX2530" fmla="*/ 7767346 w 11799254"/>
              <a:gd name="connsiteY2530" fmla="*/ 1351651 h 6687061"/>
              <a:gd name="connsiteX2531" fmla="*/ 7767346 w 11799254"/>
              <a:gd name="connsiteY2531" fmla="*/ 1351651 h 6687061"/>
              <a:gd name="connsiteX2532" fmla="*/ 7784917 w 11799254"/>
              <a:gd name="connsiteY2532" fmla="*/ 1376467 h 6687061"/>
              <a:gd name="connsiteX2533" fmla="*/ 7727830 w 11799254"/>
              <a:gd name="connsiteY2533" fmla="*/ 1514750 h 6687061"/>
              <a:gd name="connsiteX2534" fmla="*/ 7438679 w 11799254"/>
              <a:gd name="connsiteY2534" fmla="*/ 1711220 h 6687061"/>
              <a:gd name="connsiteX2535" fmla="*/ 7127382 w 11799254"/>
              <a:gd name="connsiteY2535" fmla="*/ 1711220 h 6687061"/>
              <a:gd name="connsiteX2536" fmla="*/ 7112090 w 11799254"/>
              <a:gd name="connsiteY2536" fmla="*/ 1689624 h 6687061"/>
              <a:gd name="connsiteX2537" fmla="*/ 7172612 w 11799254"/>
              <a:gd name="connsiteY2537" fmla="*/ 1531062 h 6687061"/>
              <a:gd name="connsiteX2538" fmla="*/ 7460989 w 11799254"/>
              <a:gd name="connsiteY2538" fmla="*/ 1351651 h 6687061"/>
              <a:gd name="connsiteX2539" fmla="*/ 7722306 w 11799254"/>
              <a:gd name="connsiteY2539" fmla="*/ 1397708 h 6687061"/>
              <a:gd name="connsiteX2540" fmla="*/ 7460989 w 11799254"/>
              <a:gd name="connsiteY2540" fmla="*/ 1397708 h 6687061"/>
              <a:gd name="connsiteX2541" fmla="*/ 7215623 w 11799254"/>
              <a:gd name="connsiteY2541" fmla="*/ 1547487 h 6687061"/>
              <a:gd name="connsiteX2542" fmla="*/ 7172104 w 11799254"/>
              <a:gd name="connsiteY2542" fmla="*/ 1661501 h 6687061"/>
              <a:gd name="connsiteX2543" fmla="*/ 7174626 w 11799254"/>
              <a:gd name="connsiteY2543" fmla="*/ 1665151 h 6687061"/>
              <a:gd name="connsiteX2544" fmla="*/ 7438679 w 11799254"/>
              <a:gd name="connsiteY2544" fmla="*/ 1665151 h 6687061"/>
              <a:gd name="connsiteX2545" fmla="*/ 7684817 w 11799254"/>
              <a:gd name="connsiteY2545" fmla="*/ 1498325 h 6687061"/>
              <a:gd name="connsiteX2546" fmla="*/ 7685033 w 11799254"/>
              <a:gd name="connsiteY2546" fmla="*/ 1497742 h 6687061"/>
              <a:gd name="connsiteX2547" fmla="*/ 7685261 w 11799254"/>
              <a:gd name="connsiteY2547" fmla="*/ 1497172 h 6687061"/>
              <a:gd name="connsiteX2548" fmla="*/ 7724802 w 11799254"/>
              <a:gd name="connsiteY2548" fmla="*/ 1401434 h 6687061"/>
              <a:gd name="connsiteX2549" fmla="*/ 7722306 w 11799254"/>
              <a:gd name="connsiteY2549" fmla="*/ 1397720 h 6687061"/>
              <a:gd name="connsiteX2550" fmla="*/ 7266288 w 11799254"/>
              <a:gd name="connsiteY2550" fmla="*/ 2165982 h 6687061"/>
              <a:gd name="connsiteX2551" fmla="*/ 7577572 w 11799254"/>
              <a:gd name="connsiteY2551" fmla="*/ 2165982 h 6687061"/>
              <a:gd name="connsiteX2552" fmla="*/ 7866736 w 11799254"/>
              <a:gd name="connsiteY2552" fmla="*/ 1969512 h 6687061"/>
              <a:gd name="connsiteX2553" fmla="*/ 7923823 w 11799254"/>
              <a:gd name="connsiteY2553" fmla="*/ 1831228 h 6687061"/>
              <a:gd name="connsiteX2554" fmla="*/ 7906251 w 11799254"/>
              <a:gd name="connsiteY2554" fmla="*/ 1806413 h 6687061"/>
              <a:gd name="connsiteX2555" fmla="*/ 7599895 w 11799254"/>
              <a:gd name="connsiteY2555" fmla="*/ 1806413 h 6687061"/>
              <a:gd name="connsiteX2556" fmla="*/ 7311518 w 11799254"/>
              <a:gd name="connsiteY2556" fmla="*/ 1985824 h 6687061"/>
              <a:gd name="connsiteX2557" fmla="*/ 7250984 w 11799254"/>
              <a:gd name="connsiteY2557" fmla="*/ 2144386 h 6687061"/>
              <a:gd name="connsiteX2558" fmla="*/ 7266288 w 11799254"/>
              <a:gd name="connsiteY2558" fmla="*/ 2165982 h 6687061"/>
              <a:gd name="connsiteX2559" fmla="*/ 8336019 w 11799254"/>
              <a:gd name="connsiteY2559" fmla="*/ 2895347 h 6687061"/>
              <a:gd name="connsiteX2560" fmla="*/ 8275485 w 11799254"/>
              <a:gd name="connsiteY2560" fmla="*/ 3053910 h 6687061"/>
              <a:gd name="connsiteX2561" fmla="*/ 8290777 w 11799254"/>
              <a:gd name="connsiteY2561" fmla="*/ 3075506 h 6687061"/>
              <a:gd name="connsiteX2562" fmla="*/ 8602073 w 11799254"/>
              <a:gd name="connsiteY2562" fmla="*/ 3075506 h 6687061"/>
              <a:gd name="connsiteX2563" fmla="*/ 8891224 w 11799254"/>
              <a:gd name="connsiteY2563" fmla="*/ 2879036 h 6687061"/>
              <a:gd name="connsiteX2564" fmla="*/ 8948325 w 11799254"/>
              <a:gd name="connsiteY2564" fmla="*/ 2740752 h 6687061"/>
              <a:gd name="connsiteX2565" fmla="*/ 8930752 w 11799254"/>
              <a:gd name="connsiteY2565" fmla="*/ 2715937 h 6687061"/>
              <a:gd name="connsiteX2566" fmla="*/ 8930752 w 11799254"/>
              <a:gd name="connsiteY2566" fmla="*/ 2715937 h 6687061"/>
              <a:gd name="connsiteX2567" fmla="*/ 8624396 w 11799254"/>
              <a:gd name="connsiteY2567" fmla="*/ 2715937 h 6687061"/>
              <a:gd name="connsiteX2568" fmla="*/ 8336019 w 11799254"/>
              <a:gd name="connsiteY2568" fmla="*/ 2895347 h 6687061"/>
              <a:gd name="connsiteX2569" fmla="*/ 9181667 w 11799254"/>
              <a:gd name="connsiteY2569" fmla="*/ 3782236 h 6687061"/>
              <a:gd name="connsiteX2570" fmla="*/ 9238768 w 11799254"/>
              <a:gd name="connsiteY2570" fmla="*/ 3643952 h 6687061"/>
              <a:gd name="connsiteX2571" fmla="*/ 9221183 w 11799254"/>
              <a:gd name="connsiteY2571" fmla="*/ 3619136 h 6687061"/>
              <a:gd name="connsiteX2572" fmla="*/ 9221183 w 11799254"/>
              <a:gd name="connsiteY2572" fmla="*/ 3619136 h 6687061"/>
              <a:gd name="connsiteX2573" fmla="*/ 8914840 w 11799254"/>
              <a:gd name="connsiteY2573" fmla="*/ 3619136 h 6687061"/>
              <a:gd name="connsiteX2574" fmla="*/ 8626449 w 11799254"/>
              <a:gd name="connsiteY2574" fmla="*/ 3798547 h 6687061"/>
              <a:gd name="connsiteX2575" fmla="*/ 8565928 w 11799254"/>
              <a:gd name="connsiteY2575" fmla="*/ 3957109 h 6687061"/>
              <a:gd name="connsiteX2576" fmla="*/ 8581220 w 11799254"/>
              <a:gd name="connsiteY2576" fmla="*/ 3978705 h 6687061"/>
              <a:gd name="connsiteX2577" fmla="*/ 8892516 w 11799254"/>
              <a:gd name="connsiteY2577" fmla="*/ 3978705 h 6687061"/>
              <a:gd name="connsiteX2578" fmla="*/ 9181667 w 11799254"/>
              <a:gd name="connsiteY2578" fmla="*/ 3782236 h 6687061"/>
              <a:gd name="connsiteX2579" fmla="*/ 9091627 w 11799254"/>
              <a:gd name="connsiteY2579" fmla="*/ 2254863 h 6687061"/>
              <a:gd name="connsiteX2580" fmla="*/ 8803248 w 11799254"/>
              <a:gd name="connsiteY2580" fmla="*/ 2434261 h 6687061"/>
              <a:gd name="connsiteX2581" fmla="*/ 8742715 w 11799254"/>
              <a:gd name="connsiteY2581" fmla="*/ 2592823 h 6687061"/>
              <a:gd name="connsiteX2582" fmla="*/ 8758007 w 11799254"/>
              <a:gd name="connsiteY2582" fmla="*/ 2614420 h 6687061"/>
              <a:gd name="connsiteX2583" fmla="*/ 9069303 w 11799254"/>
              <a:gd name="connsiteY2583" fmla="*/ 2614420 h 6687061"/>
              <a:gd name="connsiteX2584" fmla="*/ 9358454 w 11799254"/>
              <a:gd name="connsiteY2584" fmla="*/ 2417950 h 6687061"/>
              <a:gd name="connsiteX2585" fmla="*/ 9415555 w 11799254"/>
              <a:gd name="connsiteY2585" fmla="*/ 2279666 h 6687061"/>
              <a:gd name="connsiteX2586" fmla="*/ 9397970 w 11799254"/>
              <a:gd name="connsiteY2586" fmla="*/ 2254863 h 6687061"/>
              <a:gd name="connsiteX2587" fmla="*/ 9091627 w 11799254"/>
              <a:gd name="connsiteY2587" fmla="*/ 2254863 h 6687061"/>
              <a:gd name="connsiteX2588" fmla="*/ 9271341 w 11799254"/>
              <a:gd name="connsiteY2588" fmla="*/ 3075493 h 6687061"/>
              <a:gd name="connsiteX2589" fmla="*/ 8960056 w 11799254"/>
              <a:gd name="connsiteY2589" fmla="*/ 3075493 h 6687061"/>
              <a:gd name="connsiteX2590" fmla="*/ 8944765 w 11799254"/>
              <a:gd name="connsiteY2590" fmla="*/ 3053910 h 6687061"/>
              <a:gd name="connsiteX2591" fmla="*/ 9005286 w 11799254"/>
              <a:gd name="connsiteY2591" fmla="*/ 2895347 h 6687061"/>
              <a:gd name="connsiteX2592" fmla="*/ 9293664 w 11799254"/>
              <a:gd name="connsiteY2592" fmla="*/ 2715937 h 6687061"/>
              <a:gd name="connsiteX2593" fmla="*/ 9600020 w 11799254"/>
              <a:gd name="connsiteY2593" fmla="*/ 2715937 h 6687061"/>
              <a:gd name="connsiteX2594" fmla="*/ 9600020 w 11799254"/>
              <a:gd name="connsiteY2594" fmla="*/ 2715937 h 6687061"/>
              <a:gd name="connsiteX2595" fmla="*/ 9617592 w 11799254"/>
              <a:gd name="connsiteY2595" fmla="*/ 2740752 h 6687061"/>
              <a:gd name="connsiteX2596" fmla="*/ 9560504 w 11799254"/>
              <a:gd name="connsiteY2596" fmla="*/ 2879036 h 6687061"/>
              <a:gd name="connsiteX2597" fmla="*/ 9271341 w 11799254"/>
              <a:gd name="connsiteY2597" fmla="*/ 3075493 h 6687061"/>
              <a:gd name="connsiteX2598" fmla="*/ 9007300 w 11799254"/>
              <a:gd name="connsiteY2598" fmla="*/ 3029436 h 6687061"/>
              <a:gd name="connsiteX2599" fmla="*/ 9271341 w 11799254"/>
              <a:gd name="connsiteY2599" fmla="*/ 3029436 h 6687061"/>
              <a:gd name="connsiteX2600" fmla="*/ 9517492 w 11799254"/>
              <a:gd name="connsiteY2600" fmla="*/ 2862598 h 6687061"/>
              <a:gd name="connsiteX2601" fmla="*/ 9517707 w 11799254"/>
              <a:gd name="connsiteY2601" fmla="*/ 2862028 h 6687061"/>
              <a:gd name="connsiteX2602" fmla="*/ 9517935 w 11799254"/>
              <a:gd name="connsiteY2602" fmla="*/ 2861458 h 6687061"/>
              <a:gd name="connsiteX2603" fmla="*/ 9557463 w 11799254"/>
              <a:gd name="connsiteY2603" fmla="*/ 2765720 h 6687061"/>
              <a:gd name="connsiteX2604" fmla="*/ 9554980 w 11799254"/>
              <a:gd name="connsiteY2604" fmla="*/ 2761994 h 6687061"/>
              <a:gd name="connsiteX2605" fmla="*/ 9293664 w 11799254"/>
              <a:gd name="connsiteY2605" fmla="*/ 2761994 h 6687061"/>
              <a:gd name="connsiteX2606" fmla="*/ 9048298 w 11799254"/>
              <a:gd name="connsiteY2606" fmla="*/ 2911773 h 6687061"/>
              <a:gd name="connsiteX2607" fmla="*/ 9004779 w 11799254"/>
              <a:gd name="connsiteY2607" fmla="*/ 3025774 h 6687061"/>
              <a:gd name="connsiteX2608" fmla="*/ 9007300 w 11799254"/>
              <a:gd name="connsiteY2608" fmla="*/ 3029436 h 6687061"/>
              <a:gd name="connsiteX2609" fmla="*/ 3552517 w 11799254"/>
              <a:gd name="connsiteY2609" fmla="*/ 903208 h 6687061"/>
              <a:gd name="connsiteX2610" fmla="*/ 3246161 w 11799254"/>
              <a:gd name="connsiteY2610" fmla="*/ 903208 h 6687061"/>
              <a:gd name="connsiteX2611" fmla="*/ 2957783 w 11799254"/>
              <a:gd name="connsiteY2611" fmla="*/ 1082616 h 6687061"/>
              <a:gd name="connsiteX2612" fmla="*/ 2897262 w 11799254"/>
              <a:gd name="connsiteY2612" fmla="*/ 1241179 h 6687061"/>
              <a:gd name="connsiteX2613" fmla="*/ 2912553 w 11799254"/>
              <a:gd name="connsiteY2613" fmla="*/ 1262770 h 6687061"/>
              <a:gd name="connsiteX2614" fmla="*/ 3223838 w 11799254"/>
              <a:gd name="connsiteY2614" fmla="*/ 1262770 h 6687061"/>
              <a:gd name="connsiteX2615" fmla="*/ 3513001 w 11799254"/>
              <a:gd name="connsiteY2615" fmla="*/ 1066307 h 6687061"/>
              <a:gd name="connsiteX2616" fmla="*/ 3570089 w 11799254"/>
              <a:gd name="connsiteY2616" fmla="*/ 928021 h 6687061"/>
              <a:gd name="connsiteX2617" fmla="*/ 3552517 w 11799254"/>
              <a:gd name="connsiteY2617" fmla="*/ 903208 h 6687061"/>
              <a:gd name="connsiteX2618" fmla="*/ 4423821 w 11799254"/>
              <a:gd name="connsiteY2618" fmla="*/ 1351651 h 6687061"/>
              <a:gd name="connsiteX2619" fmla="*/ 4117465 w 11799254"/>
              <a:gd name="connsiteY2619" fmla="*/ 1351651 h 6687061"/>
              <a:gd name="connsiteX2620" fmla="*/ 3829087 w 11799254"/>
              <a:gd name="connsiteY2620" fmla="*/ 1531062 h 6687061"/>
              <a:gd name="connsiteX2621" fmla="*/ 3768566 w 11799254"/>
              <a:gd name="connsiteY2621" fmla="*/ 1689624 h 6687061"/>
              <a:gd name="connsiteX2622" fmla="*/ 3783858 w 11799254"/>
              <a:gd name="connsiteY2622" fmla="*/ 1711220 h 6687061"/>
              <a:gd name="connsiteX2623" fmla="*/ 4095154 w 11799254"/>
              <a:gd name="connsiteY2623" fmla="*/ 1711220 h 6687061"/>
              <a:gd name="connsiteX2624" fmla="*/ 4384306 w 11799254"/>
              <a:gd name="connsiteY2624" fmla="*/ 1514750 h 6687061"/>
              <a:gd name="connsiteX2625" fmla="*/ 4441393 w 11799254"/>
              <a:gd name="connsiteY2625" fmla="*/ 1376467 h 6687061"/>
              <a:gd name="connsiteX2626" fmla="*/ 4423821 w 11799254"/>
              <a:gd name="connsiteY2626" fmla="*/ 1351651 h 6687061"/>
              <a:gd name="connsiteX2627" fmla="*/ 4638515 w 11799254"/>
              <a:gd name="connsiteY2627" fmla="*/ 1985824 h 6687061"/>
              <a:gd name="connsiteX2628" fmla="*/ 4577994 w 11799254"/>
              <a:gd name="connsiteY2628" fmla="*/ 2144386 h 6687061"/>
              <a:gd name="connsiteX2629" fmla="*/ 4593286 w 11799254"/>
              <a:gd name="connsiteY2629" fmla="*/ 2165982 h 6687061"/>
              <a:gd name="connsiteX2630" fmla="*/ 4904582 w 11799254"/>
              <a:gd name="connsiteY2630" fmla="*/ 2165982 h 6687061"/>
              <a:gd name="connsiteX2631" fmla="*/ 5193733 w 11799254"/>
              <a:gd name="connsiteY2631" fmla="*/ 1969512 h 6687061"/>
              <a:gd name="connsiteX2632" fmla="*/ 5250821 w 11799254"/>
              <a:gd name="connsiteY2632" fmla="*/ 1831228 h 6687061"/>
              <a:gd name="connsiteX2633" fmla="*/ 5233249 w 11799254"/>
              <a:gd name="connsiteY2633" fmla="*/ 1806413 h 6687061"/>
              <a:gd name="connsiteX2634" fmla="*/ 4926893 w 11799254"/>
              <a:gd name="connsiteY2634" fmla="*/ 1806413 h 6687061"/>
              <a:gd name="connsiteX2635" fmla="*/ 4638515 w 11799254"/>
              <a:gd name="connsiteY2635" fmla="*/ 1985824 h 6687061"/>
              <a:gd name="connsiteX2636" fmla="*/ 4221784 w 11799254"/>
              <a:gd name="connsiteY2636" fmla="*/ 903208 h 6687061"/>
              <a:gd name="connsiteX2637" fmla="*/ 3915428 w 11799254"/>
              <a:gd name="connsiteY2637" fmla="*/ 903208 h 6687061"/>
              <a:gd name="connsiteX2638" fmla="*/ 3627050 w 11799254"/>
              <a:gd name="connsiteY2638" fmla="*/ 1082616 h 6687061"/>
              <a:gd name="connsiteX2639" fmla="*/ 3566529 w 11799254"/>
              <a:gd name="connsiteY2639" fmla="*/ 1241179 h 6687061"/>
              <a:gd name="connsiteX2640" fmla="*/ 3581821 w 11799254"/>
              <a:gd name="connsiteY2640" fmla="*/ 1262770 h 6687061"/>
              <a:gd name="connsiteX2641" fmla="*/ 3893118 w 11799254"/>
              <a:gd name="connsiteY2641" fmla="*/ 1262770 h 6687061"/>
              <a:gd name="connsiteX2642" fmla="*/ 4182268 w 11799254"/>
              <a:gd name="connsiteY2642" fmla="*/ 1066307 h 6687061"/>
              <a:gd name="connsiteX2643" fmla="*/ 4239357 w 11799254"/>
              <a:gd name="connsiteY2643" fmla="*/ 928021 h 6687061"/>
              <a:gd name="connsiteX2644" fmla="*/ 4221784 w 11799254"/>
              <a:gd name="connsiteY2644" fmla="*/ 903208 h 6687061"/>
              <a:gd name="connsiteX2645" fmla="*/ 6230841 w 11799254"/>
              <a:gd name="connsiteY2645" fmla="*/ 903208 h 6687061"/>
              <a:gd name="connsiteX2646" fmla="*/ 5924485 w 11799254"/>
              <a:gd name="connsiteY2646" fmla="*/ 903208 h 6687061"/>
              <a:gd name="connsiteX2647" fmla="*/ 5636107 w 11799254"/>
              <a:gd name="connsiteY2647" fmla="*/ 1082616 h 6687061"/>
              <a:gd name="connsiteX2648" fmla="*/ 5575573 w 11799254"/>
              <a:gd name="connsiteY2648" fmla="*/ 1241179 h 6687061"/>
              <a:gd name="connsiteX2649" fmla="*/ 5590877 w 11799254"/>
              <a:gd name="connsiteY2649" fmla="*/ 1262770 h 6687061"/>
              <a:gd name="connsiteX2650" fmla="*/ 5902174 w 11799254"/>
              <a:gd name="connsiteY2650" fmla="*/ 1262770 h 6687061"/>
              <a:gd name="connsiteX2651" fmla="*/ 6191325 w 11799254"/>
              <a:gd name="connsiteY2651" fmla="*/ 1066307 h 6687061"/>
              <a:gd name="connsiteX2652" fmla="*/ 6248413 w 11799254"/>
              <a:gd name="connsiteY2652" fmla="*/ 928021 h 6687061"/>
              <a:gd name="connsiteX2653" fmla="*/ 6230841 w 11799254"/>
              <a:gd name="connsiteY2653" fmla="*/ 903208 h 6687061"/>
              <a:gd name="connsiteX2654" fmla="*/ 5457254 w 11799254"/>
              <a:gd name="connsiteY2654" fmla="*/ 1351651 h 6687061"/>
              <a:gd name="connsiteX2655" fmla="*/ 5763610 w 11799254"/>
              <a:gd name="connsiteY2655" fmla="*/ 1351651 h 6687061"/>
              <a:gd name="connsiteX2656" fmla="*/ 5763610 w 11799254"/>
              <a:gd name="connsiteY2656" fmla="*/ 1351651 h 6687061"/>
              <a:gd name="connsiteX2657" fmla="*/ 5781182 w 11799254"/>
              <a:gd name="connsiteY2657" fmla="*/ 1376467 h 6687061"/>
              <a:gd name="connsiteX2658" fmla="*/ 5724095 w 11799254"/>
              <a:gd name="connsiteY2658" fmla="*/ 1514750 h 6687061"/>
              <a:gd name="connsiteX2659" fmla="*/ 5434944 w 11799254"/>
              <a:gd name="connsiteY2659" fmla="*/ 1711220 h 6687061"/>
              <a:gd name="connsiteX2660" fmla="*/ 5123647 w 11799254"/>
              <a:gd name="connsiteY2660" fmla="*/ 1711220 h 6687061"/>
              <a:gd name="connsiteX2661" fmla="*/ 5108355 w 11799254"/>
              <a:gd name="connsiteY2661" fmla="*/ 1689624 h 6687061"/>
              <a:gd name="connsiteX2662" fmla="*/ 5168876 w 11799254"/>
              <a:gd name="connsiteY2662" fmla="*/ 1531062 h 6687061"/>
              <a:gd name="connsiteX2663" fmla="*/ 5457254 w 11799254"/>
              <a:gd name="connsiteY2663" fmla="*/ 1351651 h 6687061"/>
              <a:gd name="connsiteX2664" fmla="*/ 5718571 w 11799254"/>
              <a:gd name="connsiteY2664" fmla="*/ 1397708 h 6687061"/>
              <a:gd name="connsiteX2665" fmla="*/ 5457254 w 11799254"/>
              <a:gd name="connsiteY2665" fmla="*/ 1397708 h 6687061"/>
              <a:gd name="connsiteX2666" fmla="*/ 5211888 w 11799254"/>
              <a:gd name="connsiteY2666" fmla="*/ 1547487 h 6687061"/>
              <a:gd name="connsiteX2667" fmla="*/ 5168369 w 11799254"/>
              <a:gd name="connsiteY2667" fmla="*/ 1661501 h 6687061"/>
              <a:gd name="connsiteX2668" fmla="*/ 5170878 w 11799254"/>
              <a:gd name="connsiteY2668" fmla="*/ 1665151 h 6687061"/>
              <a:gd name="connsiteX2669" fmla="*/ 5434931 w 11799254"/>
              <a:gd name="connsiteY2669" fmla="*/ 1665151 h 6687061"/>
              <a:gd name="connsiteX2670" fmla="*/ 5681082 w 11799254"/>
              <a:gd name="connsiteY2670" fmla="*/ 1498325 h 6687061"/>
              <a:gd name="connsiteX2671" fmla="*/ 5681298 w 11799254"/>
              <a:gd name="connsiteY2671" fmla="*/ 1497742 h 6687061"/>
              <a:gd name="connsiteX2672" fmla="*/ 5681526 w 11799254"/>
              <a:gd name="connsiteY2672" fmla="*/ 1497172 h 6687061"/>
              <a:gd name="connsiteX2673" fmla="*/ 5721054 w 11799254"/>
              <a:gd name="connsiteY2673" fmla="*/ 1401434 h 6687061"/>
              <a:gd name="connsiteX2674" fmla="*/ 5718558 w 11799254"/>
              <a:gd name="connsiteY2674" fmla="*/ 1397720 h 6687061"/>
              <a:gd name="connsiteX2675" fmla="*/ 6432877 w 11799254"/>
              <a:gd name="connsiteY2675" fmla="*/ 1351651 h 6687061"/>
              <a:gd name="connsiteX2676" fmla="*/ 6126534 w 11799254"/>
              <a:gd name="connsiteY2676" fmla="*/ 1351651 h 6687061"/>
              <a:gd name="connsiteX2677" fmla="*/ 5838144 w 11799254"/>
              <a:gd name="connsiteY2677" fmla="*/ 1531062 h 6687061"/>
              <a:gd name="connsiteX2678" fmla="*/ 5777622 w 11799254"/>
              <a:gd name="connsiteY2678" fmla="*/ 1689624 h 6687061"/>
              <a:gd name="connsiteX2679" fmla="*/ 5792914 w 11799254"/>
              <a:gd name="connsiteY2679" fmla="*/ 1711220 h 6687061"/>
              <a:gd name="connsiteX2680" fmla="*/ 6104211 w 11799254"/>
              <a:gd name="connsiteY2680" fmla="*/ 1711220 h 6687061"/>
              <a:gd name="connsiteX2681" fmla="*/ 6393362 w 11799254"/>
              <a:gd name="connsiteY2681" fmla="*/ 1514750 h 6687061"/>
              <a:gd name="connsiteX2682" fmla="*/ 6450462 w 11799254"/>
              <a:gd name="connsiteY2682" fmla="*/ 1376467 h 6687061"/>
              <a:gd name="connsiteX2683" fmla="*/ 6432877 w 11799254"/>
              <a:gd name="connsiteY2683" fmla="*/ 1351651 h 66870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Lst>
            <a:rect l="l" t="t" r="r" b="b"/>
            <a:pathLst>
              <a:path w="11799254" h="6687061">
                <a:moveTo>
                  <a:pt x="2745724" y="4865378"/>
                </a:moveTo>
                <a:lnTo>
                  <a:pt x="2806245" y="4706816"/>
                </a:lnTo>
                <a:cubicBezTo>
                  <a:pt x="2852108" y="4586668"/>
                  <a:pt x="2963661" y="4527406"/>
                  <a:pt x="3094636" y="4527406"/>
                </a:cubicBezTo>
                <a:lnTo>
                  <a:pt x="3400979" y="4527406"/>
                </a:lnTo>
                <a:cubicBezTo>
                  <a:pt x="3413750" y="4527406"/>
                  <a:pt x="3423024" y="4540498"/>
                  <a:pt x="3418552" y="4552221"/>
                </a:cubicBezTo>
                <a:lnTo>
                  <a:pt x="3361464" y="4690505"/>
                </a:lnTo>
                <a:cubicBezTo>
                  <a:pt x="3315931" y="4809803"/>
                  <a:pt x="3202363" y="4886962"/>
                  <a:pt x="3072313" y="4886962"/>
                </a:cubicBezTo>
                <a:lnTo>
                  <a:pt x="2761016" y="4886962"/>
                </a:lnTo>
                <a:cubicBezTo>
                  <a:pt x="2749905" y="4886962"/>
                  <a:pt x="2741822" y="4875568"/>
                  <a:pt x="2745724" y="4865378"/>
                </a:cubicBezTo>
                <a:close/>
                <a:moveTo>
                  <a:pt x="4631167" y="4432212"/>
                </a:moveTo>
                <a:lnTo>
                  <a:pt x="4942464" y="4432212"/>
                </a:lnTo>
                <a:cubicBezTo>
                  <a:pt x="5072501" y="4432212"/>
                  <a:pt x="5186081" y="4355042"/>
                  <a:pt x="5231615" y="4235743"/>
                </a:cubicBezTo>
                <a:lnTo>
                  <a:pt x="5288702" y="4097459"/>
                </a:lnTo>
                <a:cubicBezTo>
                  <a:pt x="5293174" y="4085748"/>
                  <a:pt x="5283900" y="4072643"/>
                  <a:pt x="5271130" y="4072643"/>
                </a:cubicBezTo>
                <a:lnTo>
                  <a:pt x="5271130" y="4072643"/>
                </a:lnTo>
                <a:cubicBezTo>
                  <a:pt x="5271130" y="4072643"/>
                  <a:pt x="4964774" y="4072643"/>
                  <a:pt x="4964774" y="4072643"/>
                </a:cubicBezTo>
                <a:cubicBezTo>
                  <a:pt x="4833824" y="4072643"/>
                  <a:pt x="4722259" y="4131919"/>
                  <a:pt x="4676396" y="4252054"/>
                </a:cubicBezTo>
                <a:lnTo>
                  <a:pt x="4615875" y="4410616"/>
                </a:lnTo>
                <a:cubicBezTo>
                  <a:pt x="4611973" y="4420806"/>
                  <a:pt x="4620055" y="4432212"/>
                  <a:pt x="4631167" y="4432212"/>
                </a:cubicBezTo>
                <a:close/>
                <a:moveTo>
                  <a:pt x="6744491" y="454764"/>
                </a:moveTo>
                <a:lnTo>
                  <a:pt x="6744491" y="454764"/>
                </a:lnTo>
                <a:cubicBezTo>
                  <a:pt x="6757261" y="454764"/>
                  <a:pt x="6766536" y="467859"/>
                  <a:pt x="6762063" y="479577"/>
                </a:cubicBezTo>
                <a:lnTo>
                  <a:pt x="6704976" y="617860"/>
                </a:lnTo>
                <a:cubicBezTo>
                  <a:pt x="6659443" y="737162"/>
                  <a:pt x="6545874" y="814326"/>
                  <a:pt x="6415824" y="814326"/>
                </a:cubicBezTo>
                <a:lnTo>
                  <a:pt x="6104528" y="814326"/>
                </a:lnTo>
                <a:cubicBezTo>
                  <a:pt x="6093417" y="814326"/>
                  <a:pt x="6085334" y="802927"/>
                  <a:pt x="6089236" y="792731"/>
                </a:cubicBezTo>
                <a:lnTo>
                  <a:pt x="6149757" y="634172"/>
                </a:lnTo>
                <a:cubicBezTo>
                  <a:pt x="6195620" y="514031"/>
                  <a:pt x="6307173" y="454764"/>
                  <a:pt x="6438135" y="454764"/>
                </a:cubicBezTo>
                <a:lnTo>
                  <a:pt x="6744491" y="454764"/>
                </a:lnTo>
                <a:close/>
                <a:moveTo>
                  <a:pt x="6699452" y="500825"/>
                </a:moveTo>
                <a:lnTo>
                  <a:pt x="6438135" y="500825"/>
                </a:lnTo>
                <a:cubicBezTo>
                  <a:pt x="6318537" y="500825"/>
                  <a:pt x="6229105" y="555416"/>
                  <a:pt x="6192769" y="650603"/>
                </a:cubicBezTo>
                <a:lnTo>
                  <a:pt x="6149263" y="764609"/>
                </a:lnTo>
                <a:cubicBezTo>
                  <a:pt x="6148579" y="766374"/>
                  <a:pt x="6149884" y="768267"/>
                  <a:pt x="6151772" y="768267"/>
                </a:cubicBezTo>
                <a:lnTo>
                  <a:pt x="6415824" y="768267"/>
                </a:lnTo>
                <a:cubicBezTo>
                  <a:pt x="6526656" y="768267"/>
                  <a:pt x="6623271" y="702781"/>
                  <a:pt x="6661963" y="601431"/>
                </a:cubicBezTo>
                <a:lnTo>
                  <a:pt x="6662179" y="600852"/>
                </a:lnTo>
                <a:lnTo>
                  <a:pt x="6662420" y="600279"/>
                </a:lnTo>
                <a:lnTo>
                  <a:pt x="6701948" y="504551"/>
                </a:lnTo>
                <a:cubicBezTo>
                  <a:pt x="6702670" y="502775"/>
                  <a:pt x="6701365" y="500826"/>
                  <a:pt x="6699452" y="500826"/>
                </a:cubicBezTo>
                <a:close/>
                <a:moveTo>
                  <a:pt x="3960657" y="4432212"/>
                </a:moveTo>
                <a:lnTo>
                  <a:pt x="4271955" y="4432212"/>
                </a:lnTo>
                <a:cubicBezTo>
                  <a:pt x="4401992" y="4432212"/>
                  <a:pt x="4515559" y="4355042"/>
                  <a:pt x="4561105" y="4235743"/>
                </a:cubicBezTo>
                <a:lnTo>
                  <a:pt x="4618193" y="4097459"/>
                </a:lnTo>
                <a:cubicBezTo>
                  <a:pt x="4622653" y="4085748"/>
                  <a:pt x="4613392" y="4072643"/>
                  <a:pt x="4600621" y="4072643"/>
                </a:cubicBezTo>
                <a:lnTo>
                  <a:pt x="4600621" y="4072643"/>
                </a:lnTo>
                <a:cubicBezTo>
                  <a:pt x="4600621" y="4072643"/>
                  <a:pt x="4294265" y="4072643"/>
                  <a:pt x="4294265" y="4072643"/>
                </a:cubicBezTo>
                <a:cubicBezTo>
                  <a:pt x="4163303" y="4072643"/>
                  <a:pt x="4051750" y="4131919"/>
                  <a:pt x="4005887" y="4252054"/>
                </a:cubicBezTo>
                <a:lnTo>
                  <a:pt x="3945353" y="4410616"/>
                </a:lnTo>
                <a:cubicBezTo>
                  <a:pt x="3941464" y="4420806"/>
                  <a:pt x="3949534" y="4432212"/>
                  <a:pt x="3960657" y="4432212"/>
                </a:cubicBezTo>
                <a:close/>
                <a:moveTo>
                  <a:pt x="9953594" y="1"/>
                </a:moveTo>
                <a:lnTo>
                  <a:pt x="9953594" y="4"/>
                </a:lnTo>
                <a:cubicBezTo>
                  <a:pt x="9966352" y="4"/>
                  <a:pt x="9975638" y="13098"/>
                  <a:pt x="9971166" y="24817"/>
                </a:cubicBezTo>
                <a:lnTo>
                  <a:pt x="9914066" y="163099"/>
                </a:lnTo>
                <a:cubicBezTo>
                  <a:pt x="9868533" y="282399"/>
                  <a:pt x="9754965" y="359565"/>
                  <a:pt x="9624927" y="359565"/>
                </a:cubicBezTo>
                <a:lnTo>
                  <a:pt x="9313618" y="359565"/>
                </a:lnTo>
                <a:cubicBezTo>
                  <a:pt x="9302507" y="359565"/>
                  <a:pt x="9294437" y="348166"/>
                  <a:pt x="9298326" y="337970"/>
                </a:cubicBezTo>
                <a:lnTo>
                  <a:pt x="9358860" y="179408"/>
                </a:lnTo>
                <a:cubicBezTo>
                  <a:pt x="9404710" y="59270"/>
                  <a:pt x="9516276" y="0"/>
                  <a:pt x="9647238" y="0"/>
                </a:cubicBezTo>
                <a:lnTo>
                  <a:pt x="9953594" y="0"/>
                </a:lnTo>
                <a:close/>
                <a:moveTo>
                  <a:pt x="9908542" y="46062"/>
                </a:moveTo>
                <a:lnTo>
                  <a:pt x="9647238" y="46062"/>
                </a:lnTo>
                <a:cubicBezTo>
                  <a:pt x="9527627" y="46062"/>
                  <a:pt x="9438208" y="100653"/>
                  <a:pt x="9401872" y="195840"/>
                </a:cubicBezTo>
                <a:lnTo>
                  <a:pt x="9358353" y="309846"/>
                </a:lnTo>
                <a:cubicBezTo>
                  <a:pt x="9357682" y="311612"/>
                  <a:pt x="9358987" y="313506"/>
                  <a:pt x="9360875" y="313506"/>
                </a:cubicBezTo>
                <a:lnTo>
                  <a:pt x="9624927" y="313506"/>
                </a:lnTo>
                <a:cubicBezTo>
                  <a:pt x="9735746" y="313506"/>
                  <a:pt x="9832374" y="248018"/>
                  <a:pt x="9871054" y="146670"/>
                </a:cubicBezTo>
                <a:lnTo>
                  <a:pt x="9871269" y="146091"/>
                </a:lnTo>
                <a:lnTo>
                  <a:pt x="9871510" y="145518"/>
                </a:lnTo>
                <a:lnTo>
                  <a:pt x="9911038" y="49787"/>
                </a:lnTo>
                <a:cubicBezTo>
                  <a:pt x="9911760" y="48013"/>
                  <a:pt x="9910468" y="46062"/>
                  <a:pt x="9908542" y="46062"/>
                </a:cubicBezTo>
                <a:close/>
                <a:moveTo>
                  <a:pt x="3430284" y="4886962"/>
                </a:moveTo>
                <a:lnTo>
                  <a:pt x="3741580" y="4886962"/>
                </a:lnTo>
                <a:cubicBezTo>
                  <a:pt x="3871631" y="4886962"/>
                  <a:pt x="3985198" y="4809803"/>
                  <a:pt x="4030731" y="4690505"/>
                </a:cubicBezTo>
                <a:lnTo>
                  <a:pt x="4087832" y="4552221"/>
                </a:lnTo>
                <a:cubicBezTo>
                  <a:pt x="4092291" y="4540510"/>
                  <a:pt x="4083018" y="4527406"/>
                  <a:pt x="4070259" y="4527406"/>
                </a:cubicBezTo>
                <a:lnTo>
                  <a:pt x="3763903" y="4527406"/>
                </a:lnTo>
                <a:cubicBezTo>
                  <a:pt x="3632941" y="4527406"/>
                  <a:pt x="3521376" y="4586668"/>
                  <a:pt x="3475525" y="4706816"/>
                </a:cubicBezTo>
                <a:lnTo>
                  <a:pt x="3414992" y="4865378"/>
                </a:lnTo>
                <a:cubicBezTo>
                  <a:pt x="3411102" y="4875568"/>
                  <a:pt x="3419173" y="4886962"/>
                  <a:pt x="3430284" y="4886962"/>
                </a:cubicBezTo>
                <a:close/>
                <a:moveTo>
                  <a:pt x="10918563" y="3619136"/>
                </a:moveTo>
                <a:cubicBezTo>
                  <a:pt x="10787600" y="3619136"/>
                  <a:pt x="10676034" y="3678412"/>
                  <a:pt x="10630184" y="3798547"/>
                </a:cubicBezTo>
                <a:lnTo>
                  <a:pt x="10569650" y="3957109"/>
                </a:lnTo>
                <a:cubicBezTo>
                  <a:pt x="10565761" y="3967299"/>
                  <a:pt x="10573844" y="3978705"/>
                  <a:pt x="10584955" y="3978705"/>
                </a:cubicBezTo>
                <a:lnTo>
                  <a:pt x="10896239" y="3978705"/>
                </a:lnTo>
                <a:cubicBezTo>
                  <a:pt x="11026289" y="3978705"/>
                  <a:pt x="11139857" y="3901534"/>
                  <a:pt x="11185390" y="3782236"/>
                </a:cubicBezTo>
                <a:lnTo>
                  <a:pt x="11242491" y="3643952"/>
                </a:lnTo>
                <a:cubicBezTo>
                  <a:pt x="11246950" y="3632241"/>
                  <a:pt x="11237676" y="3619136"/>
                  <a:pt x="11224918" y="3619136"/>
                </a:cubicBezTo>
                <a:lnTo>
                  <a:pt x="11224918" y="3619136"/>
                </a:lnTo>
                <a:cubicBezTo>
                  <a:pt x="11224918" y="3619136"/>
                  <a:pt x="10918563" y="3619136"/>
                  <a:pt x="10918563" y="3619136"/>
                </a:cubicBezTo>
                <a:close/>
                <a:moveTo>
                  <a:pt x="1056449" y="3508671"/>
                </a:moveTo>
                <a:lnTo>
                  <a:pt x="1116974" y="3350097"/>
                </a:lnTo>
                <a:cubicBezTo>
                  <a:pt x="1162832" y="3229961"/>
                  <a:pt x="1274390" y="3170699"/>
                  <a:pt x="1405353" y="3170699"/>
                </a:cubicBezTo>
                <a:lnTo>
                  <a:pt x="1711708" y="3170699"/>
                </a:lnTo>
                <a:cubicBezTo>
                  <a:pt x="1724479" y="3170699"/>
                  <a:pt x="1733753" y="3183791"/>
                  <a:pt x="1729281" y="3195514"/>
                </a:cubicBezTo>
                <a:lnTo>
                  <a:pt x="1672193" y="3333798"/>
                </a:lnTo>
                <a:cubicBezTo>
                  <a:pt x="1626659" y="3453097"/>
                  <a:pt x="1513079" y="3530255"/>
                  <a:pt x="1383042" y="3530255"/>
                </a:cubicBezTo>
                <a:lnTo>
                  <a:pt x="1071743" y="3530255"/>
                </a:lnTo>
                <a:cubicBezTo>
                  <a:pt x="1060632" y="3530255"/>
                  <a:pt x="1052554" y="3518861"/>
                  <a:pt x="1056451" y="3508671"/>
                </a:cubicBezTo>
                <a:close/>
                <a:moveTo>
                  <a:pt x="1118991" y="3484198"/>
                </a:moveTo>
                <a:lnTo>
                  <a:pt x="1383029" y="3484198"/>
                </a:lnTo>
                <a:cubicBezTo>
                  <a:pt x="1493873" y="3484198"/>
                  <a:pt x="1590489" y="3418713"/>
                  <a:pt x="1629181" y="3317360"/>
                </a:cubicBezTo>
                <a:lnTo>
                  <a:pt x="1629396" y="3316790"/>
                </a:lnTo>
                <a:lnTo>
                  <a:pt x="1629624" y="3316207"/>
                </a:lnTo>
                <a:lnTo>
                  <a:pt x="1669152" y="3220481"/>
                </a:lnTo>
                <a:cubicBezTo>
                  <a:pt x="1669887" y="3218707"/>
                  <a:pt x="1668582" y="3216755"/>
                  <a:pt x="1666669" y="3216755"/>
                </a:cubicBezTo>
                <a:lnTo>
                  <a:pt x="1405353" y="3216755"/>
                </a:lnTo>
                <a:cubicBezTo>
                  <a:pt x="1285755" y="3216755"/>
                  <a:pt x="1196318" y="3271354"/>
                  <a:pt x="1159987" y="3366535"/>
                </a:cubicBezTo>
                <a:lnTo>
                  <a:pt x="1116466" y="3480548"/>
                </a:lnTo>
                <a:cubicBezTo>
                  <a:pt x="1115799" y="3482310"/>
                  <a:pt x="1117097" y="3484198"/>
                  <a:pt x="1118990" y="3484198"/>
                </a:cubicBezTo>
                <a:close/>
                <a:moveTo>
                  <a:pt x="1223266" y="3978705"/>
                </a:moveTo>
                <a:lnTo>
                  <a:pt x="1534567" y="3978705"/>
                </a:lnTo>
                <a:cubicBezTo>
                  <a:pt x="1664617" y="3978705"/>
                  <a:pt x="1778184" y="3901534"/>
                  <a:pt x="1823717" y="3782236"/>
                </a:cubicBezTo>
                <a:lnTo>
                  <a:pt x="1880805" y="3643952"/>
                </a:lnTo>
                <a:cubicBezTo>
                  <a:pt x="1885278" y="3632241"/>
                  <a:pt x="1876004" y="3619136"/>
                  <a:pt x="1863233" y="3619136"/>
                </a:cubicBezTo>
                <a:lnTo>
                  <a:pt x="1863233" y="3619136"/>
                </a:lnTo>
                <a:cubicBezTo>
                  <a:pt x="1863233" y="3619136"/>
                  <a:pt x="1556877" y="3619136"/>
                  <a:pt x="1556877" y="3619136"/>
                </a:cubicBezTo>
                <a:cubicBezTo>
                  <a:pt x="1425915" y="3619136"/>
                  <a:pt x="1314349" y="3678412"/>
                  <a:pt x="1268499" y="3798547"/>
                </a:cubicBezTo>
                <a:lnTo>
                  <a:pt x="1207973" y="3957109"/>
                </a:lnTo>
                <a:cubicBezTo>
                  <a:pt x="1204082" y="3967299"/>
                  <a:pt x="1212155" y="3978705"/>
                  <a:pt x="1223265" y="3978705"/>
                </a:cubicBezTo>
                <a:close/>
                <a:moveTo>
                  <a:pt x="2071782" y="3170699"/>
                </a:moveTo>
                <a:cubicBezTo>
                  <a:pt x="1940820" y="3170699"/>
                  <a:pt x="1829267" y="3229961"/>
                  <a:pt x="1783404" y="3350109"/>
                </a:cubicBezTo>
                <a:lnTo>
                  <a:pt x="1722870" y="3508671"/>
                </a:lnTo>
                <a:cubicBezTo>
                  <a:pt x="1718981" y="3518861"/>
                  <a:pt x="1727051" y="3530255"/>
                  <a:pt x="1738174" y="3530255"/>
                </a:cubicBezTo>
                <a:lnTo>
                  <a:pt x="2049471" y="3530255"/>
                </a:lnTo>
                <a:cubicBezTo>
                  <a:pt x="2179509" y="3530255"/>
                  <a:pt x="2293076" y="3453097"/>
                  <a:pt x="2338622" y="3333798"/>
                </a:cubicBezTo>
                <a:lnTo>
                  <a:pt x="2395710" y="3195514"/>
                </a:lnTo>
                <a:cubicBezTo>
                  <a:pt x="2400182" y="3183791"/>
                  <a:pt x="2390908" y="3170699"/>
                  <a:pt x="2378138" y="3170699"/>
                </a:cubicBezTo>
                <a:lnTo>
                  <a:pt x="2378138" y="3170699"/>
                </a:lnTo>
                <a:cubicBezTo>
                  <a:pt x="2378138" y="3170699"/>
                  <a:pt x="2071782" y="3170699"/>
                  <a:pt x="2071782" y="3170699"/>
                </a:cubicBezTo>
                <a:close/>
                <a:moveTo>
                  <a:pt x="4085513" y="4865378"/>
                </a:moveTo>
                <a:lnTo>
                  <a:pt x="4146035" y="4706816"/>
                </a:lnTo>
                <a:cubicBezTo>
                  <a:pt x="4191897" y="4586668"/>
                  <a:pt x="4303450" y="4527406"/>
                  <a:pt x="4434413" y="4527406"/>
                </a:cubicBezTo>
                <a:lnTo>
                  <a:pt x="4740769" y="4527406"/>
                </a:lnTo>
                <a:cubicBezTo>
                  <a:pt x="4753539" y="4527406"/>
                  <a:pt x="4762813" y="4540498"/>
                  <a:pt x="4758341" y="4552221"/>
                </a:cubicBezTo>
                <a:lnTo>
                  <a:pt x="4701253" y="4690505"/>
                </a:lnTo>
                <a:cubicBezTo>
                  <a:pt x="4655707" y="4809803"/>
                  <a:pt x="4542152" y="4886962"/>
                  <a:pt x="4412090" y="4886962"/>
                </a:cubicBezTo>
                <a:lnTo>
                  <a:pt x="4100805" y="4886962"/>
                </a:lnTo>
                <a:cubicBezTo>
                  <a:pt x="4089694" y="4886962"/>
                  <a:pt x="4081611" y="4875568"/>
                  <a:pt x="4085513" y="4865378"/>
                </a:cubicBezTo>
                <a:close/>
                <a:moveTo>
                  <a:pt x="4148049" y="4840905"/>
                </a:moveTo>
                <a:lnTo>
                  <a:pt x="4412090" y="4840905"/>
                </a:lnTo>
                <a:cubicBezTo>
                  <a:pt x="4522933" y="4840905"/>
                  <a:pt x="4619549" y="4775420"/>
                  <a:pt x="4658241" y="4674080"/>
                </a:cubicBezTo>
                <a:lnTo>
                  <a:pt x="4658456" y="4673497"/>
                </a:lnTo>
                <a:lnTo>
                  <a:pt x="4658684" y="4672926"/>
                </a:lnTo>
                <a:lnTo>
                  <a:pt x="4698225" y="4577188"/>
                </a:lnTo>
                <a:cubicBezTo>
                  <a:pt x="4698947" y="4575414"/>
                  <a:pt x="4697642" y="4573462"/>
                  <a:pt x="4695729" y="4573462"/>
                </a:cubicBezTo>
                <a:lnTo>
                  <a:pt x="4434413" y="4573462"/>
                </a:lnTo>
                <a:cubicBezTo>
                  <a:pt x="4314815" y="4573462"/>
                  <a:pt x="4225382" y="4628061"/>
                  <a:pt x="4189047" y="4723241"/>
                </a:cubicBezTo>
                <a:lnTo>
                  <a:pt x="4145528" y="4837255"/>
                </a:lnTo>
                <a:cubicBezTo>
                  <a:pt x="4144856" y="4839017"/>
                  <a:pt x="4146161" y="4840905"/>
                  <a:pt x="4148049" y="4840905"/>
                </a:cubicBezTo>
                <a:close/>
                <a:moveTo>
                  <a:pt x="1955668" y="4432212"/>
                </a:moveTo>
                <a:lnTo>
                  <a:pt x="2266965" y="4432212"/>
                </a:lnTo>
                <a:cubicBezTo>
                  <a:pt x="2397015" y="4432212"/>
                  <a:pt x="2510582" y="4355042"/>
                  <a:pt x="2556116" y="4235743"/>
                </a:cubicBezTo>
                <a:lnTo>
                  <a:pt x="2613216" y="4097459"/>
                </a:lnTo>
                <a:cubicBezTo>
                  <a:pt x="2617676" y="4085748"/>
                  <a:pt x="2608402" y="4072643"/>
                  <a:pt x="2595631" y="4072643"/>
                </a:cubicBezTo>
                <a:lnTo>
                  <a:pt x="2595631" y="4072643"/>
                </a:lnTo>
                <a:cubicBezTo>
                  <a:pt x="2595631" y="4072643"/>
                  <a:pt x="2289288" y="4072643"/>
                  <a:pt x="2289288" y="4072643"/>
                </a:cubicBezTo>
                <a:cubicBezTo>
                  <a:pt x="2158326" y="4072643"/>
                  <a:pt x="2046760" y="4131919"/>
                  <a:pt x="2000910" y="4252054"/>
                </a:cubicBezTo>
                <a:lnTo>
                  <a:pt x="1940376" y="4410616"/>
                </a:lnTo>
                <a:cubicBezTo>
                  <a:pt x="1936487" y="4420806"/>
                  <a:pt x="1944557" y="4432212"/>
                  <a:pt x="1955668" y="4432212"/>
                </a:cubicBezTo>
                <a:close/>
                <a:moveTo>
                  <a:pt x="2622110" y="4432212"/>
                </a:moveTo>
                <a:lnTo>
                  <a:pt x="2933407" y="4432212"/>
                </a:lnTo>
                <a:cubicBezTo>
                  <a:pt x="3063457" y="4432212"/>
                  <a:pt x="3177025" y="4355042"/>
                  <a:pt x="3222558" y="4235743"/>
                </a:cubicBezTo>
                <a:lnTo>
                  <a:pt x="3279646" y="4097459"/>
                </a:lnTo>
                <a:cubicBezTo>
                  <a:pt x="3284118" y="4085748"/>
                  <a:pt x="3274844" y="4072643"/>
                  <a:pt x="3262074" y="4072643"/>
                </a:cubicBezTo>
                <a:lnTo>
                  <a:pt x="3262074" y="4072643"/>
                </a:lnTo>
                <a:cubicBezTo>
                  <a:pt x="3262074" y="4072643"/>
                  <a:pt x="2955730" y="4072643"/>
                  <a:pt x="2955730" y="4072643"/>
                </a:cubicBezTo>
                <a:cubicBezTo>
                  <a:pt x="2824755" y="4072643"/>
                  <a:pt x="2713202" y="4131919"/>
                  <a:pt x="2667339" y="4252054"/>
                </a:cubicBezTo>
                <a:lnTo>
                  <a:pt x="2606818" y="4410616"/>
                </a:lnTo>
                <a:cubicBezTo>
                  <a:pt x="2602916" y="4420806"/>
                  <a:pt x="2610999" y="4432212"/>
                  <a:pt x="2622110" y="4432212"/>
                </a:cubicBezTo>
                <a:close/>
                <a:moveTo>
                  <a:pt x="1877245" y="3957109"/>
                </a:moveTo>
                <a:lnTo>
                  <a:pt x="1937766" y="3798547"/>
                </a:lnTo>
                <a:cubicBezTo>
                  <a:pt x="1983629" y="3678412"/>
                  <a:pt x="2095195" y="3619149"/>
                  <a:pt x="2226145" y="3619149"/>
                </a:cubicBezTo>
                <a:lnTo>
                  <a:pt x="2532500" y="3619149"/>
                </a:lnTo>
                <a:cubicBezTo>
                  <a:pt x="2545271" y="3619149"/>
                  <a:pt x="2554545" y="3632241"/>
                  <a:pt x="2550073" y="3643965"/>
                </a:cubicBezTo>
                <a:lnTo>
                  <a:pt x="2492985" y="3782248"/>
                </a:lnTo>
                <a:cubicBezTo>
                  <a:pt x="2447451" y="3901547"/>
                  <a:pt x="2333871" y="3978705"/>
                  <a:pt x="2203834" y="3978705"/>
                </a:cubicBezTo>
                <a:lnTo>
                  <a:pt x="1892537" y="3978705"/>
                </a:lnTo>
                <a:cubicBezTo>
                  <a:pt x="1881426" y="3978705"/>
                  <a:pt x="1873343" y="3967312"/>
                  <a:pt x="1877245" y="3957109"/>
                </a:cubicBezTo>
                <a:close/>
                <a:moveTo>
                  <a:pt x="1939781" y="3932649"/>
                </a:moveTo>
                <a:lnTo>
                  <a:pt x="2203834" y="3932649"/>
                </a:lnTo>
                <a:cubicBezTo>
                  <a:pt x="2314665" y="3932649"/>
                  <a:pt x="2411281" y="3867163"/>
                  <a:pt x="2449973" y="3765810"/>
                </a:cubicBezTo>
                <a:lnTo>
                  <a:pt x="2450188" y="3765228"/>
                </a:lnTo>
                <a:lnTo>
                  <a:pt x="2450429" y="3764657"/>
                </a:lnTo>
                <a:lnTo>
                  <a:pt x="2489944" y="3668932"/>
                </a:lnTo>
                <a:cubicBezTo>
                  <a:pt x="2490679" y="3667157"/>
                  <a:pt x="2489374" y="3665206"/>
                  <a:pt x="2487461" y="3665206"/>
                </a:cubicBezTo>
                <a:lnTo>
                  <a:pt x="2226145" y="3665206"/>
                </a:lnTo>
                <a:cubicBezTo>
                  <a:pt x="2106547" y="3665206"/>
                  <a:pt x="2017114" y="3719792"/>
                  <a:pt x="1980779" y="3814985"/>
                </a:cubicBezTo>
                <a:lnTo>
                  <a:pt x="1937260" y="3928986"/>
                </a:lnTo>
                <a:cubicBezTo>
                  <a:pt x="1936588" y="3930748"/>
                  <a:pt x="1937893" y="3932649"/>
                  <a:pt x="1939781" y="3932649"/>
                </a:cubicBezTo>
                <a:close/>
                <a:moveTo>
                  <a:pt x="5285142" y="4410616"/>
                </a:moveTo>
                <a:lnTo>
                  <a:pt x="5345663" y="4252054"/>
                </a:lnTo>
                <a:cubicBezTo>
                  <a:pt x="5391526" y="4131919"/>
                  <a:pt x="5503092" y="4072643"/>
                  <a:pt x="5634054" y="4072643"/>
                </a:cubicBezTo>
                <a:lnTo>
                  <a:pt x="5940397" y="4072643"/>
                </a:lnTo>
                <a:cubicBezTo>
                  <a:pt x="5953180" y="4072643"/>
                  <a:pt x="5962442" y="4085748"/>
                  <a:pt x="5957982" y="4097459"/>
                </a:cubicBezTo>
                <a:lnTo>
                  <a:pt x="5900882" y="4235743"/>
                </a:lnTo>
                <a:cubicBezTo>
                  <a:pt x="5855348" y="4355042"/>
                  <a:pt x="5741781" y="4432212"/>
                  <a:pt x="5611731" y="4432212"/>
                </a:cubicBezTo>
                <a:lnTo>
                  <a:pt x="5300434" y="4432212"/>
                </a:lnTo>
                <a:cubicBezTo>
                  <a:pt x="5289323" y="4432212"/>
                  <a:pt x="5281253" y="4420806"/>
                  <a:pt x="5285142" y="4410616"/>
                </a:cubicBezTo>
                <a:close/>
                <a:moveTo>
                  <a:pt x="5347690" y="4386143"/>
                </a:moveTo>
                <a:lnTo>
                  <a:pt x="5611731" y="4386143"/>
                </a:lnTo>
                <a:cubicBezTo>
                  <a:pt x="5722562" y="4386143"/>
                  <a:pt x="5819178" y="4320657"/>
                  <a:pt x="5857870" y="4219318"/>
                </a:cubicBezTo>
                <a:lnTo>
                  <a:pt x="5858097" y="4218735"/>
                </a:lnTo>
                <a:lnTo>
                  <a:pt x="5858326" y="4218165"/>
                </a:lnTo>
                <a:lnTo>
                  <a:pt x="5897854" y="4122439"/>
                </a:lnTo>
                <a:cubicBezTo>
                  <a:pt x="5898589" y="4120652"/>
                  <a:pt x="5897284" y="4118713"/>
                  <a:pt x="5895358" y="4118713"/>
                </a:cubicBezTo>
                <a:lnTo>
                  <a:pt x="5634054" y="4118713"/>
                </a:lnTo>
                <a:cubicBezTo>
                  <a:pt x="5514456" y="4118713"/>
                  <a:pt x="5425011" y="4173299"/>
                  <a:pt x="5388688" y="4268492"/>
                </a:cubicBezTo>
                <a:lnTo>
                  <a:pt x="5345169" y="4382493"/>
                </a:lnTo>
                <a:cubicBezTo>
                  <a:pt x="5344498" y="4384255"/>
                  <a:pt x="5345803" y="4386156"/>
                  <a:pt x="5347690" y="4386156"/>
                </a:cubicBezTo>
                <a:close/>
                <a:moveTo>
                  <a:pt x="553996" y="3978705"/>
                </a:moveTo>
                <a:lnTo>
                  <a:pt x="865290" y="3978705"/>
                </a:lnTo>
                <a:cubicBezTo>
                  <a:pt x="995342" y="3978705"/>
                  <a:pt x="1108908" y="3901534"/>
                  <a:pt x="1154444" y="3782236"/>
                </a:cubicBezTo>
                <a:lnTo>
                  <a:pt x="1211535" y="3643952"/>
                </a:lnTo>
                <a:cubicBezTo>
                  <a:pt x="1216001" y="3632241"/>
                  <a:pt x="1206729" y="3619136"/>
                  <a:pt x="1193954" y="3619136"/>
                </a:cubicBezTo>
                <a:lnTo>
                  <a:pt x="1193961" y="3619136"/>
                </a:lnTo>
                <a:cubicBezTo>
                  <a:pt x="1193961" y="3619136"/>
                  <a:pt x="887602" y="3619136"/>
                  <a:pt x="887602" y="3619136"/>
                </a:cubicBezTo>
                <a:cubicBezTo>
                  <a:pt x="756641" y="3619136"/>
                  <a:pt x="645086" y="3678412"/>
                  <a:pt x="599221" y="3798547"/>
                </a:cubicBezTo>
                <a:lnTo>
                  <a:pt x="538697" y="3957109"/>
                </a:lnTo>
                <a:cubicBezTo>
                  <a:pt x="534806" y="3967299"/>
                  <a:pt x="542879" y="3978705"/>
                  <a:pt x="553995" y="3978705"/>
                </a:cubicBezTo>
                <a:close/>
                <a:moveTo>
                  <a:pt x="1425319" y="4886962"/>
                </a:moveTo>
                <a:lnTo>
                  <a:pt x="1736616" y="4886962"/>
                </a:lnTo>
                <a:cubicBezTo>
                  <a:pt x="1866654" y="4886962"/>
                  <a:pt x="1980234" y="4809803"/>
                  <a:pt x="2025767" y="4690505"/>
                </a:cubicBezTo>
                <a:lnTo>
                  <a:pt x="2082855" y="4552221"/>
                </a:lnTo>
                <a:cubicBezTo>
                  <a:pt x="2087327" y="4540510"/>
                  <a:pt x="2078053" y="4527406"/>
                  <a:pt x="2065283" y="4527406"/>
                </a:cubicBezTo>
                <a:lnTo>
                  <a:pt x="1758927" y="4527406"/>
                </a:lnTo>
                <a:cubicBezTo>
                  <a:pt x="1627964" y="4527406"/>
                  <a:pt x="1516399" y="4586668"/>
                  <a:pt x="1470549" y="4706816"/>
                </a:cubicBezTo>
                <a:lnTo>
                  <a:pt x="1410015" y="4865378"/>
                </a:lnTo>
                <a:cubicBezTo>
                  <a:pt x="1406125" y="4875568"/>
                  <a:pt x="1414196" y="4886962"/>
                  <a:pt x="1425307" y="4886962"/>
                </a:cubicBezTo>
                <a:close/>
                <a:moveTo>
                  <a:pt x="801270" y="634171"/>
                </a:moveTo>
                <a:lnTo>
                  <a:pt x="740745" y="792733"/>
                </a:lnTo>
                <a:cubicBezTo>
                  <a:pt x="736854" y="802928"/>
                  <a:pt x="744927" y="814324"/>
                  <a:pt x="756037" y="814324"/>
                </a:cubicBezTo>
                <a:lnTo>
                  <a:pt x="1067337" y="814324"/>
                </a:lnTo>
                <a:cubicBezTo>
                  <a:pt x="1197382" y="814324"/>
                  <a:pt x="1310954" y="737161"/>
                  <a:pt x="1356487" y="617861"/>
                </a:cubicBezTo>
                <a:lnTo>
                  <a:pt x="1413588" y="479576"/>
                </a:lnTo>
                <a:cubicBezTo>
                  <a:pt x="1418047" y="467862"/>
                  <a:pt x="1408773" y="454763"/>
                  <a:pt x="1396003" y="454763"/>
                </a:cubicBezTo>
                <a:lnTo>
                  <a:pt x="1089649" y="454763"/>
                </a:lnTo>
                <a:cubicBezTo>
                  <a:pt x="958682" y="454763"/>
                  <a:pt x="847133" y="514030"/>
                  <a:pt x="801269" y="634171"/>
                </a:cubicBezTo>
                <a:close/>
                <a:moveTo>
                  <a:pt x="4770072" y="4886962"/>
                </a:moveTo>
                <a:lnTo>
                  <a:pt x="5081369" y="4886962"/>
                </a:lnTo>
                <a:cubicBezTo>
                  <a:pt x="5211407" y="4886962"/>
                  <a:pt x="5324987" y="4809803"/>
                  <a:pt x="5370520" y="4690505"/>
                </a:cubicBezTo>
                <a:lnTo>
                  <a:pt x="5427608" y="4552221"/>
                </a:lnTo>
                <a:cubicBezTo>
                  <a:pt x="5432081" y="4540510"/>
                  <a:pt x="5422807" y="4527406"/>
                  <a:pt x="5410036" y="4527406"/>
                </a:cubicBezTo>
                <a:lnTo>
                  <a:pt x="5103680" y="4527406"/>
                </a:lnTo>
                <a:cubicBezTo>
                  <a:pt x="4972718" y="4527406"/>
                  <a:pt x="4861165" y="4586668"/>
                  <a:pt x="4815302" y="4706816"/>
                </a:cubicBezTo>
                <a:lnTo>
                  <a:pt x="4754781" y="4865378"/>
                </a:lnTo>
                <a:cubicBezTo>
                  <a:pt x="4750879" y="4875568"/>
                  <a:pt x="4758962" y="4886962"/>
                  <a:pt x="4770072" y="4886962"/>
                </a:cubicBezTo>
                <a:close/>
                <a:moveTo>
                  <a:pt x="3931353" y="1"/>
                </a:moveTo>
                <a:lnTo>
                  <a:pt x="3931353" y="4"/>
                </a:lnTo>
                <a:cubicBezTo>
                  <a:pt x="3944124" y="4"/>
                  <a:pt x="3953386" y="13098"/>
                  <a:pt x="3948926" y="24817"/>
                </a:cubicBezTo>
                <a:lnTo>
                  <a:pt x="3891838" y="163099"/>
                </a:lnTo>
                <a:cubicBezTo>
                  <a:pt x="3846292" y="282399"/>
                  <a:pt x="3732724" y="359565"/>
                  <a:pt x="3602674" y="359565"/>
                </a:cubicBezTo>
                <a:lnTo>
                  <a:pt x="3291390" y="359565"/>
                </a:lnTo>
                <a:cubicBezTo>
                  <a:pt x="3280279" y="359565"/>
                  <a:pt x="3272196" y="348166"/>
                  <a:pt x="3276098" y="337970"/>
                </a:cubicBezTo>
                <a:lnTo>
                  <a:pt x="3336620" y="179408"/>
                </a:lnTo>
                <a:cubicBezTo>
                  <a:pt x="3382482" y="59270"/>
                  <a:pt x="3494035" y="0"/>
                  <a:pt x="3624998" y="0"/>
                </a:cubicBezTo>
                <a:lnTo>
                  <a:pt x="3931353" y="0"/>
                </a:lnTo>
                <a:close/>
                <a:moveTo>
                  <a:pt x="3886302" y="46062"/>
                </a:moveTo>
                <a:lnTo>
                  <a:pt x="3624998" y="46062"/>
                </a:lnTo>
                <a:cubicBezTo>
                  <a:pt x="3505400" y="46062"/>
                  <a:pt x="3415955" y="100653"/>
                  <a:pt x="3379632" y="195840"/>
                </a:cubicBezTo>
                <a:lnTo>
                  <a:pt x="3336113" y="309846"/>
                </a:lnTo>
                <a:cubicBezTo>
                  <a:pt x="3335441" y="311612"/>
                  <a:pt x="3336734" y="313506"/>
                  <a:pt x="3338634" y="313506"/>
                </a:cubicBezTo>
                <a:lnTo>
                  <a:pt x="3602674" y="313506"/>
                </a:lnTo>
                <a:cubicBezTo>
                  <a:pt x="3713518" y="313506"/>
                  <a:pt x="3810134" y="248018"/>
                  <a:pt x="3848813" y="146670"/>
                </a:cubicBezTo>
                <a:lnTo>
                  <a:pt x="3849041" y="146091"/>
                </a:lnTo>
                <a:lnTo>
                  <a:pt x="3849269" y="145518"/>
                </a:lnTo>
                <a:lnTo>
                  <a:pt x="3888797" y="49787"/>
                </a:lnTo>
                <a:cubicBezTo>
                  <a:pt x="3889532" y="48013"/>
                  <a:pt x="3888227" y="46062"/>
                  <a:pt x="3886302" y="46062"/>
                </a:cubicBezTo>
                <a:close/>
                <a:moveTo>
                  <a:pt x="3276086" y="4410616"/>
                </a:moveTo>
                <a:lnTo>
                  <a:pt x="3336620" y="4252054"/>
                </a:lnTo>
                <a:cubicBezTo>
                  <a:pt x="3382470" y="4131919"/>
                  <a:pt x="3494035" y="4072643"/>
                  <a:pt x="3624998" y="4072643"/>
                </a:cubicBezTo>
                <a:lnTo>
                  <a:pt x="3931353" y="4072643"/>
                </a:lnTo>
                <a:cubicBezTo>
                  <a:pt x="3944111" y="4072643"/>
                  <a:pt x="3953386" y="4085748"/>
                  <a:pt x="3948926" y="4097459"/>
                </a:cubicBezTo>
                <a:lnTo>
                  <a:pt x="3891825" y="4235743"/>
                </a:lnTo>
                <a:cubicBezTo>
                  <a:pt x="3846292" y="4355042"/>
                  <a:pt x="3732724" y="4432212"/>
                  <a:pt x="3602674" y="4432212"/>
                </a:cubicBezTo>
                <a:lnTo>
                  <a:pt x="3291390" y="4432212"/>
                </a:lnTo>
                <a:cubicBezTo>
                  <a:pt x="3280267" y="4432212"/>
                  <a:pt x="3272196" y="4420806"/>
                  <a:pt x="3276098" y="4410616"/>
                </a:cubicBezTo>
                <a:close/>
                <a:moveTo>
                  <a:pt x="3338634" y="4386143"/>
                </a:moveTo>
                <a:lnTo>
                  <a:pt x="3602674" y="4386143"/>
                </a:lnTo>
                <a:cubicBezTo>
                  <a:pt x="3713518" y="4386143"/>
                  <a:pt x="3810134" y="4320657"/>
                  <a:pt x="3848826" y="4219318"/>
                </a:cubicBezTo>
                <a:lnTo>
                  <a:pt x="3849041" y="4218735"/>
                </a:lnTo>
                <a:lnTo>
                  <a:pt x="3849269" y="4218165"/>
                </a:lnTo>
                <a:lnTo>
                  <a:pt x="3888797" y="4122439"/>
                </a:lnTo>
                <a:cubicBezTo>
                  <a:pt x="3889532" y="4120652"/>
                  <a:pt x="3888227" y="4118713"/>
                  <a:pt x="3886302" y="4118713"/>
                </a:cubicBezTo>
                <a:lnTo>
                  <a:pt x="3624998" y="4118713"/>
                </a:lnTo>
                <a:cubicBezTo>
                  <a:pt x="3505400" y="4118713"/>
                  <a:pt x="3415955" y="4173299"/>
                  <a:pt x="3379632" y="4268492"/>
                </a:cubicBezTo>
                <a:lnTo>
                  <a:pt x="3336113" y="4382493"/>
                </a:lnTo>
                <a:cubicBezTo>
                  <a:pt x="3335441" y="4384255"/>
                  <a:pt x="3336734" y="4386156"/>
                  <a:pt x="3338634" y="4386156"/>
                </a:cubicBezTo>
                <a:close/>
                <a:moveTo>
                  <a:pt x="617132" y="4432212"/>
                </a:moveTo>
                <a:lnTo>
                  <a:pt x="928433" y="4432212"/>
                </a:lnTo>
                <a:cubicBezTo>
                  <a:pt x="1058478" y="4432212"/>
                  <a:pt x="1172050" y="4355042"/>
                  <a:pt x="1217581" y="4235743"/>
                </a:cubicBezTo>
                <a:lnTo>
                  <a:pt x="1274669" y="4097459"/>
                </a:lnTo>
                <a:cubicBezTo>
                  <a:pt x="1279141" y="4085748"/>
                  <a:pt x="1269867" y="4072643"/>
                  <a:pt x="1257098" y="4072643"/>
                </a:cubicBezTo>
                <a:lnTo>
                  <a:pt x="1257104" y="4072643"/>
                </a:lnTo>
                <a:cubicBezTo>
                  <a:pt x="1257104" y="4072643"/>
                  <a:pt x="950746" y="4072643"/>
                  <a:pt x="950746" y="4072643"/>
                </a:cubicBezTo>
                <a:cubicBezTo>
                  <a:pt x="819778" y="4072643"/>
                  <a:pt x="708229" y="4131919"/>
                  <a:pt x="662365" y="4252054"/>
                </a:cubicBezTo>
                <a:lnTo>
                  <a:pt x="601840" y="4410616"/>
                </a:lnTo>
                <a:cubicBezTo>
                  <a:pt x="597949" y="4420806"/>
                  <a:pt x="606022" y="4432212"/>
                  <a:pt x="617132" y="4432212"/>
                </a:cubicBezTo>
                <a:close/>
                <a:moveTo>
                  <a:pt x="2912553" y="5335412"/>
                </a:moveTo>
                <a:lnTo>
                  <a:pt x="3223838" y="5335412"/>
                </a:lnTo>
                <a:cubicBezTo>
                  <a:pt x="3353900" y="5335412"/>
                  <a:pt x="3467455" y="5258254"/>
                  <a:pt x="3513001" y="5138955"/>
                </a:cubicBezTo>
                <a:lnTo>
                  <a:pt x="3570089" y="5000659"/>
                </a:lnTo>
                <a:cubicBezTo>
                  <a:pt x="3574549" y="4988948"/>
                  <a:pt x="3565275" y="4975856"/>
                  <a:pt x="3552517" y="4975856"/>
                </a:cubicBezTo>
                <a:lnTo>
                  <a:pt x="3246161" y="4975856"/>
                </a:lnTo>
                <a:cubicBezTo>
                  <a:pt x="3115199" y="4975856"/>
                  <a:pt x="3003633" y="5035119"/>
                  <a:pt x="2957783" y="5155254"/>
                </a:cubicBezTo>
                <a:lnTo>
                  <a:pt x="2897262" y="5313816"/>
                </a:lnTo>
                <a:cubicBezTo>
                  <a:pt x="2893360" y="5324018"/>
                  <a:pt x="2901443" y="5335412"/>
                  <a:pt x="2912553" y="5335412"/>
                </a:cubicBezTo>
                <a:close/>
                <a:moveTo>
                  <a:pt x="1374642" y="195838"/>
                </a:moveTo>
                <a:cubicBezTo>
                  <a:pt x="1376074" y="192103"/>
                  <a:pt x="1377721" y="188539"/>
                  <a:pt x="1379317" y="184931"/>
                </a:cubicBezTo>
                <a:cubicBezTo>
                  <a:pt x="1361669" y="188490"/>
                  <a:pt x="1343894" y="191691"/>
                  <a:pt x="1325941" y="194331"/>
                </a:cubicBezTo>
                <a:lnTo>
                  <a:pt x="1271109" y="337970"/>
                </a:lnTo>
                <a:cubicBezTo>
                  <a:pt x="1267207" y="348165"/>
                  <a:pt x="1275290" y="359565"/>
                  <a:pt x="1286401" y="359565"/>
                </a:cubicBezTo>
                <a:lnTo>
                  <a:pt x="1597698" y="359565"/>
                </a:lnTo>
                <a:cubicBezTo>
                  <a:pt x="1727735" y="359565"/>
                  <a:pt x="1841302" y="282399"/>
                  <a:pt x="1886848" y="163099"/>
                </a:cubicBezTo>
                <a:lnTo>
                  <a:pt x="1943936" y="24817"/>
                </a:lnTo>
                <a:cubicBezTo>
                  <a:pt x="1948408" y="13098"/>
                  <a:pt x="1939135" y="4"/>
                  <a:pt x="1926364" y="4"/>
                </a:cubicBezTo>
                <a:lnTo>
                  <a:pt x="1926364" y="1"/>
                </a:lnTo>
                <a:lnTo>
                  <a:pt x="1787382" y="1"/>
                </a:lnTo>
                <a:cubicBezTo>
                  <a:pt x="1766237" y="16200"/>
                  <a:pt x="1744497" y="31621"/>
                  <a:pt x="1722084" y="46062"/>
                </a:cubicBezTo>
                <a:lnTo>
                  <a:pt x="1881325" y="46062"/>
                </a:lnTo>
                <a:cubicBezTo>
                  <a:pt x="1883238" y="46062"/>
                  <a:pt x="1884543" y="48015"/>
                  <a:pt x="1883808" y="49787"/>
                </a:cubicBezTo>
                <a:lnTo>
                  <a:pt x="1844292" y="145518"/>
                </a:lnTo>
                <a:lnTo>
                  <a:pt x="1844052" y="146091"/>
                </a:lnTo>
                <a:lnTo>
                  <a:pt x="1843836" y="146670"/>
                </a:lnTo>
                <a:cubicBezTo>
                  <a:pt x="1805144" y="248018"/>
                  <a:pt x="1708528" y="313506"/>
                  <a:pt x="1597698" y="313506"/>
                </a:cubicBezTo>
                <a:lnTo>
                  <a:pt x="1333644" y="313506"/>
                </a:lnTo>
                <a:cubicBezTo>
                  <a:pt x="1331757" y="313506"/>
                  <a:pt x="1330452" y="311612"/>
                  <a:pt x="1331123" y="309846"/>
                </a:cubicBezTo>
                <a:lnTo>
                  <a:pt x="1374655" y="195840"/>
                </a:lnTo>
                <a:close/>
                <a:moveTo>
                  <a:pt x="2230819" y="5313816"/>
                </a:moveTo>
                <a:lnTo>
                  <a:pt x="2291341" y="5155254"/>
                </a:lnTo>
                <a:cubicBezTo>
                  <a:pt x="2337191" y="5035119"/>
                  <a:pt x="2448756" y="4975843"/>
                  <a:pt x="2579719" y="4975843"/>
                </a:cubicBezTo>
                <a:lnTo>
                  <a:pt x="2886075" y="4975843"/>
                </a:lnTo>
                <a:lnTo>
                  <a:pt x="2886075" y="4975843"/>
                </a:lnTo>
                <a:cubicBezTo>
                  <a:pt x="2898845" y="4975843"/>
                  <a:pt x="2908119" y="4988948"/>
                  <a:pt x="2903647" y="5000659"/>
                </a:cubicBezTo>
                <a:lnTo>
                  <a:pt x="2846559" y="5138942"/>
                </a:lnTo>
                <a:cubicBezTo>
                  <a:pt x="2801013" y="5258241"/>
                  <a:pt x="2687458" y="5335412"/>
                  <a:pt x="2557408" y="5335412"/>
                </a:cubicBezTo>
                <a:lnTo>
                  <a:pt x="2246111" y="5335412"/>
                </a:lnTo>
                <a:cubicBezTo>
                  <a:pt x="2235000" y="5335412"/>
                  <a:pt x="2226917" y="5324006"/>
                  <a:pt x="2230819" y="5313816"/>
                </a:cubicBezTo>
                <a:close/>
                <a:moveTo>
                  <a:pt x="2293355" y="5289355"/>
                </a:moveTo>
                <a:lnTo>
                  <a:pt x="2557396" y="5289355"/>
                </a:lnTo>
                <a:cubicBezTo>
                  <a:pt x="2668239" y="5289355"/>
                  <a:pt x="2764855" y="5223870"/>
                  <a:pt x="2803547" y="5122517"/>
                </a:cubicBezTo>
                <a:lnTo>
                  <a:pt x="2803762" y="5121934"/>
                </a:lnTo>
                <a:lnTo>
                  <a:pt x="2804003" y="5121364"/>
                </a:lnTo>
                <a:lnTo>
                  <a:pt x="2843519" y="5025626"/>
                </a:lnTo>
                <a:cubicBezTo>
                  <a:pt x="2844253" y="5023864"/>
                  <a:pt x="2842948" y="5021913"/>
                  <a:pt x="2841023" y="5021913"/>
                </a:cubicBezTo>
                <a:lnTo>
                  <a:pt x="2579719" y="5021913"/>
                </a:lnTo>
                <a:cubicBezTo>
                  <a:pt x="2460121" y="5021913"/>
                  <a:pt x="2370676" y="5076498"/>
                  <a:pt x="2334353" y="5171679"/>
                </a:cubicBezTo>
                <a:lnTo>
                  <a:pt x="2290834" y="5285693"/>
                </a:lnTo>
                <a:cubicBezTo>
                  <a:pt x="2290162" y="5287454"/>
                  <a:pt x="2291467" y="5289355"/>
                  <a:pt x="2293355" y="5289355"/>
                </a:cubicBezTo>
                <a:close/>
                <a:moveTo>
                  <a:pt x="2076444" y="4865378"/>
                </a:moveTo>
                <a:lnTo>
                  <a:pt x="2136978" y="4706816"/>
                </a:lnTo>
                <a:cubicBezTo>
                  <a:pt x="2182841" y="4586668"/>
                  <a:pt x="2294407" y="4527406"/>
                  <a:pt x="2425356" y="4527406"/>
                </a:cubicBezTo>
                <a:lnTo>
                  <a:pt x="2731712" y="4527406"/>
                </a:lnTo>
                <a:cubicBezTo>
                  <a:pt x="2744483" y="4527406"/>
                  <a:pt x="2753757" y="4540498"/>
                  <a:pt x="2749284" y="4552221"/>
                </a:cubicBezTo>
                <a:lnTo>
                  <a:pt x="2692197" y="4690505"/>
                </a:lnTo>
                <a:cubicBezTo>
                  <a:pt x="2646651" y="4809803"/>
                  <a:pt x="2533083" y="4886962"/>
                  <a:pt x="2403046" y="4886962"/>
                </a:cubicBezTo>
                <a:lnTo>
                  <a:pt x="2091749" y="4886962"/>
                </a:lnTo>
                <a:cubicBezTo>
                  <a:pt x="2080638" y="4886962"/>
                  <a:pt x="2072555" y="4875568"/>
                  <a:pt x="2076457" y="4865378"/>
                </a:cubicBezTo>
                <a:close/>
                <a:moveTo>
                  <a:pt x="2138992" y="4840905"/>
                </a:moveTo>
                <a:lnTo>
                  <a:pt x="2403046" y="4840905"/>
                </a:lnTo>
                <a:cubicBezTo>
                  <a:pt x="2513877" y="4840905"/>
                  <a:pt x="2610492" y="4775420"/>
                  <a:pt x="2649172" y="4674080"/>
                </a:cubicBezTo>
                <a:lnTo>
                  <a:pt x="2649400" y="4673497"/>
                </a:lnTo>
                <a:lnTo>
                  <a:pt x="2649641" y="4672926"/>
                </a:lnTo>
                <a:lnTo>
                  <a:pt x="2689156" y="4577188"/>
                </a:lnTo>
                <a:cubicBezTo>
                  <a:pt x="2689891" y="4575414"/>
                  <a:pt x="2688586" y="4573462"/>
                  <a:pt x="2686660" y="4573462"/>
                </a:cubicBezTo>
                <a:lnTo>
                  <a:pt x="2425356" y="4573462"/>
                </a:lnTo>
                <a:cubicBezTo>
                  <a:pt x="2305758" y="4573462"/>
                  <a:pt x="2216326" y="4628061"/>
                  <a:pt x="2179990" y="4723241"/>
                </a:cubicBezTo>
                <a:lnTo>
                  <a:pt x="2136471" y="4837255"/>
                </a:lnTo>
                <a:cubicBezTo>
                  <a:pt x="2135800" y="4839017"/>
                  <a:pt x="2137105" y="4840905"/>
                  <a:pt x="2138992" y="4840905"/>
                </a:cubicBezTo>
                <a:close/>
                <a:moveTo>
                  <a:pt x="726726" y="454764"/>
                </a:moveTo>
                <a:lnTo>
                  <a:pt x="726726" y="454764"/>
                </a:lnTo>
                <a:cubicBezTo>
                  <a:pt x="739494" y="454764"/>
                  <a:pt x="748767" y="467859"/>
                  <a:pt x="744301" y="479577"/>
                </a:cubicBezTo>
                <a:lnTo>
                  <a:pt x="687210" y="617860"/>
                </a:lnTo>
                <a:cubicBezTo>
                  <a:pt x="641667" y="737162"/>
                  <a:pt x="528101" y="814326"/>
                  <a:pt x="398056" y="814326"/>
                </a:cubicBezTo>
                <a:lnTo>
                  <a:pt x="86760" y="814326"/>
                </a:lnTo>
                <a:cubicBezTo>
                  <a:pt x="75644" y="814326"/>
                  <a:pt x="67572" y="802927"/>
                  <a:pt x="71462" y="792731"/>
                </a:cubicBezTo>
                <a:lnTo>
                  <a:pt x="131994" y="634172"/>
                </a:lnTo>
                <a:cubicBezTo>
                  <a:pt x="177851" y="514031"/>
                  <a:pt x="289413" y="454764"/>
                  <a:pt x="420374" y="454764"/>
                </a:cubicBezTo>
                <a:lnTo>
                  <a:pt x="726726" y="454764"/>
                </a:lnTo>
                <a:close/>
                <a:moveTo>
                  <a:pt x="681679" y="500825"/>
                </a:moveTo>
                <a:lnTo>
                  <a:pt x="420376" y="500825"/>
                </a:lnTo>
                <a:cubicBezTo>
                  <a:pt x="300772" y="500825"/>
                  <a:pt x="211339" y="555416"/>
                  <a:pt x="175007" y="650603"/>
                </a:cubicBezTo>
                <a:lnTo>
                  <a:pt x="131487" y="764609"/>
                </a:lnTo>
                <a:cubicBezTo>
                  <a:pt x="130813" y="766374"/>
                  <a:pt x="132118" y="768267"/>
                  <a:pt x="134004" y="768267"/>
                </a:cubicBezTo>
                <a:lnTo>
                  <a:pt x="398055" y="768267"/>
                </a:lnTo>
                <a:cubicBezTo>
                  <a:pt x="508892" y="768267"/>
                  <a:pt x="605508" y="702781"/>
                  <a:pt x="644190" y="601431"/>
                </a:cubicBezTo>
                <a:lnTo>
                  <a:pt x="644413" y="600852"/>
                </a:lnTo>
                <a:lnTo>
                  <a:pt x="644648" y="600279"/>
                </a:lnTo>
                <a:lnTo>
                  <a:pt x="684172" y="504551"/>
                </a:lnTo>
                <a:cubicBezTo>
                  <a:pt x="684908" y="502775"/>
                  <a:pt x="683603" y="500826"/>
                  <a:pt x="681678" y="500826"/>
                </a:cubicBezTo>
                <a:close/>
                <a:moveTo>
                  <a:pt x="1271109" y="4410616"/>
                </a:moveTo>
                <a:lnTo>
                  <a:pt x="1331630" y="4252054"/>
                </a:lnTo>
                <a:cubicBezTo>
                  <a:pt x="1377493" y="4131919"/>
                  <a:pt x="1489046" y="4072643"/>
                  <a:pt x="1620008" y="4072643"/>
                </a:cubicBezTo>
                <a:lnTo>
                  <a:pt x="1926364" y="4072643"/>
                </a:lnTo>
                <a:cubicBezTo>
                  <a:pt x="1939135" y="4072643"/>
                  <a:pt x="1948408" y="4085748"/>
                  <a:pt x="1943936" y="4097459"/>
                </a:cubicBezTo>
                <a:lnTo>
                  <a:pt x="1886848" y="4235743"/>
                </a:lnTo>
                <a:cubicBezTo>
                  <a:pt x="1841315" y="4355042"/>
                  <a:pt x="1727748" y="4432212"/>
                  <a:pt x="1597698" y="4432212"/>
                </a:cubicBezTo>
                <a:lnTo>
                  <a:pt x="1286401" y="4432212"/>
                </a:lnTo>
                <a:cubicBezTo>
                  <a:pt x="1275290" y="4432212"/>
                  <a:pt x="1267207" y="4420806"/>
                  <a:pt x="1271109" y="4410616"/>
                </a:cubicBezTo>
                <a:close/>
                <a:moveTo>
                  <a:pt x="1333644" y="4386143"/>
                </a:moveTo>
                <a:lnTo>
                  <a:pt x="1597698" y="4386143"/>
                </a:lnTo>
                <a:cubicBezTo>
                  <a:pt x="1708528" y="4386143"/>
                  <a:pt x="1805144" y="4320657"/>
                  <a:pt x="1843836" y="4219318"/>
                </a:cubicBezTo>
                <a:lnTo>
                  <a:pt x="1844052" y="4218735"/>
                </a:lnTo>
                <a:lnTo>
                  <a:pt x="1844292" y="4218165"/>
                </a:lnTo>
                <a:lnTo>
                  <a:pt x="1883808" y="4122439"/>
                </a:lnTo>
                <a:cubicBezTo>
                  <a:pt x="1884543" y="4120652"/>
                  <a:pt x="1883238" y="4118713"/>
                  <a:pt x="1881325" y="4118713"/>
                </a:cubicBezTo>
                <a:lnTo>
                  <a:pt x="1620008" y="4118713"/>
                </a:lnTo>
                <a:cubicBezTo>
                  <a:pt x="1500410" y="4118713"/>
                  <a:pt x="1410978" y="4173299"/>
                  <a:pt x="1374642" y="4268492"/>
                </a:cubicBezTo>
                <a:lnTo>
                  <a:pt x="1331123" y="4382493"/>
                </a:lnTo>
                <a:cubicBezTo>
                  <a:pt x="1330452" y="4384255"/>
                  <a:pt x="1331757" y="4386156"/>
                  <a:pt x="1333644" y="4386156"/>
                </a:cubicBezTo>
                <a:close/>
                <a:moveTo>
                  <a:pt x="7172206" y="3782236"/>
                </a:moveTo>
                <a:lnTo>
                  <a:pt x="7229294" y="3643952"/>
                </a:lnTo>
                <a:cubicBezTo>
                  <a:pt x="7233766" y="3632241"/>
                  <a:pt x="7224492" y="3619136"/>
                  <a:pt x="7211721" y="3619136"/>
                </a:cubicBezTo>
                <a:lnTo>
                  <a:pt x="7211721" y="3619136"/>
                </a:lnTo>
                <a:cubicBezTo>
                  <a:pt x="7211721" y="3619136"/>
                  <a:pt x="6905365" y="3619136"/>
                  <a:pt x="6905365" y="3619136"/>
                </a:cubicBezTo>
                <a:cubicBezTo>
                  <a:pt x="6774403" y="3619136"/>
                  <a:pt x="6662850" y="3678412"/>
                  <a:pt x="6616988" y="3798547"/>
                </a:cubicBezTo>
                <a:lnTo>
                  <a:pt x="6556466" y="3957109"/>
                </a:lnTo>
                <a:cubicBezTo>
                  <a:pt x="6552564" y="3967299"/>
                  <a:pt x="6560647" y="3978705"/>
                  <a:pt x="6571758" y="3978705"/>
                </a:cubicBezTo>
                <a:lnTo>
                  <a:pt x="6883055" y="3978705"/>
                </a:lnTo>
                <a:cubicBezTo>
                  <a:pt x="7013105" y="3978705"/>
                  <a:pt x="7126672" y="3901534"/>
                  <a:pt x="7172206" y="3782236"/>
                </a:cubicBezTo>
                <a:close/>
                <a:moveTo>
                  <a:pt x="86" y="2254863"/>
                </a:moveTo>
                <a:lnTo>
                  <a:pt x="86" y="2373402"/>
                </a:lnTo>
                <a:lnTo>
                  <a:pt x="38787" y="2279666"/>
                </a:lnTo>
                <a:cubicBezTo>
                  <a:pt x="43253" y="2267955"/>
                  <a:pt x="33980" y="2254863"/>
                  <a:pt x="21206" y="2254863"/>
                </a:cubicBezTo>
                <a:lnTo>
                  <a:pt x="86" y="2254863"/>
                </a:lnTo>
                <a:close/>
                <a:moveTo>
                  <a:pt x="1002914" y="3333798"/>
                </a:moveTo>
                <a:lnTo>
                  <a:pt x="1060006" y="3195514"/>
                </a:lnTo>
                <a:cubicBezTo>
                  <a:pt x="1064472" y="3183791"/>
                  <a:pt x="1055199" y="3170699"/>
                  <a:pt x="1042425" y="3170699"/>
                </a:cubicBezTo>
                <a:lnTo>
                  <a:pt x="1042431" y="3170699"/>
                </a:lnTo>
                <a:cubicBezTo>
                  <a:pt x="1042431" y="3170699"/>
                  <a:pt x="736072" y="3170699"/>
                  <a:pt x="736072" y="3170699"/>
                </a:cubicBezTo>
                <a:cubicBezTo>
                  <a:pt x="605111" y="3170699"/>
                  <a:pt x="493556" y="3229961"/>
                  <a:pt x="447692" y="3350109"/>
                </a:cubicBezTo>
                <a:lnTo>
                  <a:pt x="387167" y="3508671"/>
                </a:lnTo>
                <a:cubicBezTo>
                  <a:pt x="383276" y="3518861"/>
                  <a:pt x="391349" y="3530255"/>
                  <a:pt x="402465" y="3530255"/>
                </a:cubicBezTo>
                <a:lnTo>
                  <a:pt x="713759" y="3530255"/>
                </a:lnTo>
                <a:cubicBezTo>
                  <a:pt x="843811" y="3530255"/>
                  <a:pt x="957377" y="3453097"/>
                  <a:pt x="1002913" y="3333798"/>
                </a:cubicBezTo>
                <a:close/>
                <a:moveTo>
                  <a:pt x="2402944" y="2254863"/>
                </a:moveTo>
                <a:lnTo>
                  <a:pt x="2709287" y="2254863"/>
                </a:lnTo>
                <a:cubicBezTo>
                  <a:pt x="2722058" y="2254863"/>
                  <a:pt x="2731332" y="2267955"/>
                  <a:pt x="2726860" y="2279666"/>
                </a:cubicBezTo>
                <a:lnTo>
                  <a:pt x="2669772" y="2417950"/>
                </a:lnTo>
                <a:cubicBezTo>
                  <a:pt x="2624239" y="2537261"/>
                  <a:pt x="2510659" y="2614420"/>
                  <a:pt x="2380621" y="2614420"/>
                </a:cubicBezTo>
                <a:lnTo>
                  <a:pt x="2069324" y="2614420"/>
                </a:lnTo>
                <a:cubicBezTo>
                  <a:pt x="2058213" y="2614420"/>
                  <a:pt x="2050143" y="2603026"/>
                  <a:pt x="2054032" y="2592823"/>
                </a:cubicBezTo>
                <a:lnTo>
                  <a:pt x="2114554" y="2434261"/>
                </a:lnTo>
                <a:cubicBezTo>
                  <a:pt x="2160416" y="2314126"/>
                  <a:pt x="2271982" y="2254863"/>
                  <a:pt x="2402944" y="2254863"/>
                </a:cubicBezTo>
                <a:close/>
                <a:moveTo>
                  <a:pt x="2664248" y="2300920"/>
                </a:moveTo>
                <a:lnTo>
                  <a:pt x="2402944" y="2300920"/>
                </a:lnTo>
                <a:cubicBezTo>
                  <a:pt x="2283334" y="2300920"/>
                  <a:pt x="2193901" y="2355506"/>
                  <a:pt x="2157566" y="2450699"/>
                </a:cubicBezTo>
                <a:lnTo>
                  <a:pt x="2114047" y="2564700"/>
                </a:lnTo>
                <a:cubicBezTo>
                  <a:pt x="2113375" y="2566462"/>
                  <a:pt x="2114680" y="2568363"/>
                  <a:pt x="2116568" y="2568363"/>
                </a:cubicBezTo>
                <a:lnTo>
                  <a:pt x="2380621" y="2568363"/>
                </a:lnTo>
                <a:cubicBezTo>
                  <a:pt x="2491452" y="2568363"/>
                  <a:pt x="2588068" y="2502877"/>
                  <a:pt x="2626760" y="2401525"/>
                </a:cubicBezTo>
                <a:lnTo>
                  <a:pt x="2626975" y="2400942"/>
                </a:lnTo>
                <a:lnTo>
                  <a:pt x="2627216" y="2400371"/>
                </a:lnTo>
                <a:lnTo>
                  <a:pt x="2666731" y="2304646"/>
                </a:lnTo>
                <a:cubicBezTo>
                  <a:pt x="2667466" y="2302872"/>
                  <a:pt x="2666161" y="2300920"/>
                  <a:pt x="2664248" y="2300920"/>
                </a:cubicBezTo>
                <a:close/>
                <a:moveTo>
                  <a:pt x="5439340" y="4886962"/>
                </a:moveTo>
                <a:lnTo>
                  <a:pt x="5750637" y="4886962"/>
                </a:lnTo>
                <a:cubicBezTo>
                  <a:pt x="5880687" y="4886962"/>
                  <a:pt x="5994254" y="4809803"/>
                  <a:pt x="6039788" y="4690505"/>
                </a:cubicBezTo>
                <a:lnTo>
                  <a:pt x="6096876" y="4552221"/>
                </a:lnTo>
                <a:cubicBezTo>
                  <a:pt x="6101348" y="4540510"/>
                  <a:pt x="6092074" y="4527406"/>
                  <a:pt x="6079303" y="4527406"/>
                </a:cubicBezTo>
                <a:lnTo>
                  <a:pt x="5772947" y="4527406"/>
                </a:lnTo>
                <a:cubicBezTo>
                  <a:pt x="5641985" y="4527406"/>
                  <a:pt x="5530432" y="4586668"/>
                  <a:pt x="5484569" y="4706816"/>
                </a:cubicBezTo>
                <a:lnTo>
                  <a:pt x="5424048" y="4865378"/>
                </a:lnTo>
                <a:cubicBezTo>
                  <a:pt x="5420146" y="4875568"/>
                  <a:pt x="5428229" y="4886962"/>
                  <a:pt x="5439340" y="4886962"/>
                </a:cubicBezTo>
                <a:close/>
                <a:moveTo>
                  <a:pt x="6570149" y="4235743"/>
                </a:moveTo>
                <a:lnTo>
                  <a:pt x="6627250" y="4097459"/>
                </a:lnTo>
                <a:cubicBezTo>
                  <a:pt x="6631709" y="4085748"/>
                  <a:pt x="6622435" y="4072643"/>
                  <a:pt x="6609665" y="4072643"/>
                </a:cubicBezTo>
                <a:lnTo>
                  <a:pt x="6609665" y="4072643"/>
                </a:lnTo>
                <a:cubicBezTo>
                  <a:pt x="6609665" y="4072643"/>
                  <a:pt x="6303322" y="4072643"/>
                  <a:pt x="6303322" y="4072643"/>
                </a:cubicBezTo>
                <a:cubicBezTo>
                  <a:pt x="6172359" y="4072643"/>
                  <a:pt x="6060794" y="4131919"/>
                  <a:pt x="6014943" y="4252054"/>
                </a:cubicBezTo>
                <a:lnTo>
                  <a:pt x="5954410" y="4410616"/>
                </a:lnTo>
                <a:cubicBezTo>
                  <a:pt x="5950520" y="4420806"/>
                  <a:pt x="5958590" y="4432212"/>
                  <a:pt x="5969701" y="4432212"/>
                </a:cubicBezTo>
                <a:lnTo>
                  <a:pt x="6280998" y="4432212"/>
                </a:lnTo>
                <a:cubicBezTo>
                  <a:pt x="6411048" y="4432212"/>
                  <a:pt x="6524616" y="4355042"/>
                  <a:pt x="6570149" y="4235743"/>
                </a:cubicBezTo>
                <a:close/>
                <a:moveTo>
                  <a:pt x="68" y="3176275"/>
                </a:moveTo>
                <a:lnTo>
                  <a:pt x="62" y="3530255"/>
                </a:lnTo>
                <a:lnTo>
                  <a:pt x="44491" y="3530255"/>
                </a:lnTo>
                <a:cubicBezTo>
                  <a:pt x="174536" y="3530255"/>
                  <a:pt x="288108" y="3453097"/>
                  <a:pt x="333639" y="3333798"/>
                </a:cubicBezTo>
                <a:lnTo>
                  <a:pt x="390731" y="3195514"/>
                </a:lnTo>
                <a:cubicBezTo>
                  <a:pt x="395203" y="3183791"/>
                  <a:pt x="385930" y="3170699"/>
                  <a:pt x="373156" y="3170699"/>
                </a:cubicBezTo>
                <a:lnTo>
                  <a:pt x="373156" y="3170699"/>
                </a:lnTo>
                <a:cubicBezTo>
                  <a:pt x="373156" y="3170699"/>
                  <a:pt x="66804" y="3170699"/>
                  <a:pt x="66804" y="3170699"/>
                </a:cubicBezTo>
                <a:cubicBezTo>
                  <a:pt x="43866" y="3170699"/>
                  <a:pt x="21571" y="3172625"/>
                  <a:pt x="67" y="3176275"/>
                </a:cubicBezTo>
                <a:close/>
                <a:moveTo>
                  <a:pt x="474171" y="3782236"/>
                </a:moveTo>
                <a:lnTo>
                  <a:pt x="531262" y="3643952"/>
                </a:lnTo>
                <a:cubicBezTo>
                  <a:pt x="535728" y="3632241"/>
                  <a:pt x="526455" y="3619149"/>
                  <a:pt x="513687" y="3619149"/>
                </a:cubicBezTo>
                <a:lnTo>
                  <a:pt x="513687" y="3619149"/>
                </a:lnTo>
                <a:cubicBezTo>
                  <a:pt x="513687" y="3619149"/>
                  <a:pt x="207335" y="3619149"/>
                  <a:pt x="207335" y="3619149"/>
                </a:cubicBezTo>
                <a:cubicBezTo>
                  <a:pt x="127502" y="3619149"/>
                  <a:pt x="54982" y="3641303"/>
                  <a:pt x="56" y="3685712"/>
                </a:cubicBezTo>
                <a:lnTo>
                  <a:pt x="56" y="3750044"/>
                </a:lnTo>
                <a:cubicBezTo>
                  <a:pt x="46199" y="3695433"/>
                  <a:pt x="118403" y="3665206"/>
                  <a:pt x="207335" y="3665206"/>
                </a:cubicBezTo>
                <a:lnTo>
                  <a:pt x="468646" y="3665206"/>
                </a:lnTo>
                <a:cubicBezTo>
                  <a:pt x="470564" y="3665206"/>
                  <a:pt x="471869" y="3667157"/>
                  <a:pt x="471139" y="3668932"/>
                </a:cubicBezTo>
                <a:lnTo>
                  <a:pt x="431609" y="3764657"/>
                </a:lnTo>
                <a:lnTo>
                  <a:pt x="431374" y="3765228"/>
                </a:lnTo>
                <a:lnTo>
                  <a:pt x="431157" y="3765810"/>
                </a:lnTo>
                <a:cubicBezTo>
                  <a:pt x="392469" y="3867163"/>
                  <a:pt x="295853" y="3932649"/>
                  <a:pt x="185016" y="3932649"/>
                </a:cubicBezTo>
                <a:lnTo>
                  <a:pt x="49" y="3932649"/>
                </a:lnTo>
                <a:lnTo>
                  <a:pt x="49" y="3978705"/>
                </a:lnTo>
                <a:lnTo>
                  <a:pt x="185016" y="3978705"/>
                </a:lnTo>
                <a:cubicBezTo>
                  <a:pt x="315067" y="3978705"/>
                  <a:pt x="428633" y="3901547"/>
                  <a:pt x="474169" y="3782248"/>
                </a:cubicBezTo>
                <a:close/>
                <a:moveTo>
                  <a:pt x="3581821" y="5335412"/>
                </a:moveTo>
                <a:lnTo>
                  <a:pt x="3893118" y="5335412"/>
                </a:lnTo>
                <a:cubicBezTo>
                  <a:pt x="4023168" y="5335412"/>
                  <a:pt x="4136735" y="5258254"/>
                  <a:pt x="4182268" y="5138955"/>
                </a:cubicBezTo>
                <a:lnTo>
                  <a:pt x="4239357" y="5000659"/>
                </a:lnTo>
                <a:cubicBezTo>
                  <a:pt x="4243829" y="4988948"/>
                  <a:pt x="4234555" y="4975856"/>
                  <a:pt x="4221784" y="4975856"/>
                </a:cubicBezTo>
                <a:lnTo>
                  <a:pt x="3915428" y="4975856"/>
                </a:lnTo>
                <a:cubicBezTo>
                  <a:pt x="3784466" y="4975856"/>
                  <a:pt x="3672913" y="5035119"/>
                  <a:pt x="3627050" y="5155254"/>
                </a:cubicBezTo>
                <a:lnTo>
                  <a:pt x="3566529" y="5313816"/>
                </a:lnTo>
                <a:cubicBezTo>
                  <a:pt x="3562627" y="5324018"/>
                  <a:pt x="3570710" y="5335412"/>
                  <a:pt x="3581821" y="5335412"/>
                </a:cubicBezTo>
                <a:close/>
                <a:moveTo>
                  <a:pt x="308788" y="2895347"/>
                </a:moveTo>
                <a:lnTo>
                  <a:pt x="248263" y="3053910"/>
                </a:lnTo>
                <a:cubicBezTo>
                  <a:pt x="244373" y="3064099"/>
                  <a:pt x="252446" y="3075506"/>
                  <a:pt x="263555" y="3075506"/>
                </a:cubicBezTo>
                <a:lnTo>
                  <a:pt x="574856" y="3075506"/>
                </a:lnTo>
                <a:cubicBezTo>
                  <a:pt x="704901" y="3075506"/>
                  <a:pt x="818473" y="2998335"/>
                  <a:pt x="864009" y="2879036"/>
                </a:cubicBezTo>
                <a:lnTo>
                  <a:pt x="921101" y="2740752"/>
                </a:lnTo>
                <a:cubicBezTo>
                  <a:pt x="925567" y="2729042"/>
                  <a:pt x="916294" y="2715937"/>
                  <a:pt x="903520" y="2715937"/>
                </a:cubicBezTo>
                <a:lnTo>
                  <a:pt x="903526" y="2715937"/>
                </a:lnTo>
                <a:cubicBezTo>
                  <a:pt x="903526" y="2715937"/>
                  <a:pt x="597168" y="2715937"/>
                  <a:pt x="597168" y="2715937"/>
                </a:cubicBezTo>
                <a:cubicBezTo>
                  <a:pt x="466200" y="2715937"/>
                  <a:pt x="354651" y="2775212"/>
                  <a:pt x="308787" y="2895347"/>
                </a:cubicBezTo>
                <a:close/>
                <a:moveTo>
                  <a:pt x="2040020" y="2254863"/>
                </a:moveTo>
                <a:lnTo>
                  <a:pt x="1733664" y="2254863"/>
                </a:lnTo>
                <a:cubicBezTo>
                  <a:pt x="1602702" y="2254863"/>
                  <a:pt x="1491149" y="2314126"/>
                  <a:pt x="1445286" y="2434261"/>
                </a:cubicBezTo>
                <a:lnTo>
                  <a:pt x="1384765" y="2592823"/>
                </a:lnTo>
                <a:cubicBezTo>
                  <a:pt x="1380863" y="2603026"/>
                  <a:pt x="1388946" y="2614420"/>
                  <a:pt x="1400057" y="2614420"/>
                </a:cubicBezTo>
                <a:lnTo>
                  <a:pt x="1711354" y="2614420"/>
                </a:lnTo>
                <a:cubicBezTo>
                  <a:pt x="1841404" y="2614420"/>
                  <a:pt x="1954971" y="2537261"/>
                  <a:pt x="2000505" y="2417950"/>
                </a:cubicBezTo>
                <a:lnTo>
                  <a:pt x="2057605" y="2279666"/>
                </a:lnTo>
                <a:cubicBezTo>
                  <a:pt x="2062065" y="2267955"/>
                  <a:pt x="2052791" y="2254863"/>
                  <a:pt x="2040020" y="2254863"/>
                </a:cubicBezTo>
                <a:close/>
                <a:moveTo>
                  <a:pt x="4740769" y="454764"/>
                </a:moveTo>
                <a:lnTo>
                  <a:pt x="4740769" y="454764"/>
                </a:lnTo>
                <a:cubicBezTo>
                  <a:pt x="4753539" y="454764"/>
                  <a:pt x="4762813" y="467859"/>
                  <a:pt x="4758341" y="479577"/>
                </a:cubicBezTo>
                <a:lnTo>
                  <a:pt x="4701253" y="617860"/>
                </a:lnTo>
                <a:cubicBezTo>
                  <a:pt x="4655707" y="737162"/>
                  <a:pt x="4542152" y="814326"/>
                  <a:pt x="4412090" y="814326"/>
                </a:cubicBezTo>
                <a:lnTo>
                  <a:pt x="4100805" y="814326"/>
                </a:lnTo>
                <a:cubicBezTo>
                  <a:pt x="4089694" y="814326"/>
                  <a:pt x="4081611" y="802927"/>
                  <a:pt x="4085513" y="792731"/>
                </a:cubicBezTo>
                <a:lnTo>
                  <a:pt x="4146035" y="634172"/>
                </a:lnTo>
                <a:cubicBezTo>
                  <a:pt x="4191897" y="514031"/>
                  <a:pt x="4303450" y="454764"/>
                  <a:pt x="4434413" y="454764"/>
                </a:cubicBezTo>
                <a:lnTo>
                  <a:pt x="4740769" y="454764"/>
                </a:lnTo>
                <a:close/>
                <a:moveTo>
                  <a:pt x="4695729" y="500825"/>
                </a:moveTo>
                <a:lnTo>
                  <a:pt x="4434413" y="500825"/>
                </a:lnTo>
                <a:cubicBezTo>
                  <a:pt x="4314815" y="500825"/>
                  <a:pt x="4225382" y="555416"/>
                  <a:pt x="4189047" y="650603"/>
                </a:cubicBezTo>
                <a:lnTo>
                  <a:pt x="4145528" y="764609"/>
                </a:lnTo>
                <a:cubicBezTo>
                  <a:pt x="4144856" y="766374"/>
                  <a:pt x="4146161" y="768267"/>
                  <a:pt x="4148049" y="768267"/>
                </a:cubicBezTo>
                <a:lnTo>
                  <a:pt x="4412090" y="768267"/>
                </a:lnTo>
                <a:cubicBezTo>
                  <a:pt x="4522933" y="768267"/>
                  <a:pt x="4619549" y="702781"/>
                  <a:pt x="4658241" y="601431"/>
                </a:cubicBezTo>
                <a:lnTo>
                  <a:pt x="4658456" y="600852"/>
                </a:lnTo>
                <a:lnTo>
                  <a:pt x="4658684" y="600279"/>
                </a:lnTo>
                <a:lnTo>
                  <a:pt x="4698212" y="504551"/>
                </a:lnTo>
                <a:cubicBezTo>
                  <a:pt x="4698947" y="502775"/>
                  <a:pt x="4697642" y="500826"/>
                  <a:pt x="4695729" y="500826"/>
                </a:cubicBezTo>
                <a:close/>
                <a:moveTo>
                  <a:pt x="2917849" y="1806413"/>
                </a:moveTo>
                <a:cubicBezTo>
                  <a:pt x="2786887" y="1806413"/>
                  <a:pt x="2675321" y="1865676"/>
                  <a:pt x="2629458" y="1985824"/>
                </a:cubicBezTo>
                <a:lnTo>
                  <a:pt x="2568937" y="2144386"/>
                </a:lnTo>
                <a:cubicBezTo>
                  <a:pt x="2565048" y="2154575"/>
                  <a:pt x="2573118" y="2165982"/>
                  <a:pt x="2584229" y="2165982"/>
                </a:cubicBezTo>
                <a:lnTo>
                  <a:pt x="2895526" y="2165982"/>
                </a:lnTo>
                <a:cubicBezTo>
                  <a:pt x="3025563" y="2165982"/>
                  <a:pt x="3139131" y="2088811"/>
                  <a:pt x="3184677" y="1969512"/>
                </a:cubicBezTo>
                <a:lnTo>
                  <a:pt x="3241765" y="1831228"/>
                </a:lnTo>
                <a:cubicBezTo>
                  <a:pt x="3246237" y="1819505"/>
                  <a:pt x="3236963" y="1806413"/>
                  <a:pt x="3224192" y="1806413"/>
                </a:cubicBezTo>
                <a:lnTo>
                  <a:pt x="2917849" y="1806413"/>
                </a:lnTo>
                <a:close/>
                <a:moveTo>
                  <a:pt x="10580900" y="1806413"/>
                </a:moveTo>
                <a:lnTo>
                  <a:pt x="10580900" y="1806413"/>
                </a:lnTo>
                <a:cubicBezTo>
                  <a:pt x="10593671" y="1806413"/>
                  <a:pt x="10602945" y="1819518"/>
                  <a:pt x="10598473" y="1831228"/>
                </a:cubicBezTo>
                <a:lnTo>
                  <a:pt x="10541386" y="1969512"/>
                </a:lnTo>
                <a:cubicBezTo>
                  <a:pt x="10495851" y="2088811"/>
                  <a:pt x="10382284" y="2165982"/>
                  <a:pt x="10252234" y="2165982"/>
                </a:cubicBezTo>
                <a:lnTo>
                  <a:pt x="9940937" y="2165982"/>
                </a:lnTo>
                <a:cubicBezTo>
                  <a:pt x="9929826" y="2165982"/>
                  <a:pt x="9921743" y="2154575"/>
                  <a:pt x="9925646" y="2144386"/>
                </a:cubicBezTo>
                <a:lnTo>
                  <a:pt x="9986167" y="1985824"/>
                </a:lnTo>
                <a:cubicBezTo>
                  <a:pt x="10032029" y="1865688"/>
                  <a:pt x="10143595" y="1806413"/>
                  <a:pt x="10274557" y="1806413"/>
                </a:cubicBezTo>
                <a:lnTo>
                  <a:pt x="10580900" y="1806413"/>
                </a:lnTo>
                <a:close/>
                <a:moveTo>
                  <a:pt x="10535861" y="1852470"/>
                </a:moveTo>
                <a:lnTo>
                  <a:pt x="10274545" y="1852470"/>
                </a:lnTo>
                <a:cubicBezTo>
                  <a:pt x="10154947" y="1852470"/>
                  <a:pt x="10065514" y="1907069"/>
                  <a:pt x="10029179" y="2002249"/>
                </a:cubicBezTo>
                <a:lnTo>
                  <a:pt x="9985672" y="2116263"/>
                </a:lnTo>
                <a:cubicBezTo>
                  <a:pt x="9984988" y="2118024"/>
                  <a:pt x="9986293" y="2119925"/>
                  <a:pt x="9988181" y="2119925"/>
                </a:cubicBezTo>
                <a:lnTo>
                  <a:pt x="10252234" y="2119925"/>
                </a:lnTo>
                <a:cubicBezTo>
                  <a:pt x="10363065" y="2119925"/>
                  <a:pt x="10459681" y="2054427"/>
                  <a:pt x="10498373" y="1953087"/>
                </a:cubicBezTo>
                <a:lnTo>
                  <a:pt x="10498588" y="1952504"/>
                </a:lnTo>
                <a:lnTo>
                  <a:pt x="10498816" y="1951934"/>
                </a:lnTo>
                <a:lnTo>
                  <a:pt x="10538357" y="1856209"/>
                </a:lnTo>
                <a:cubicBezTo>
                  <a:pt x="10539080" y="1854421"/>
                  <a:pt x="10537774" y="1852482"/>
                  <a:pt x="10535861" y="1852482"/>
                </a:cubicBezTo>
                <a:close/>
                <a:moveTo>
                  <a:pt x="3069374" y="2254863"/>
                </a:moveTo>
                <a:cubicBezTo>
                  <a:pt x="2938411" y="2254863"/>
                  <a:pt x="2826846" y="2314126"/>
                  <a:pt x="2780996" y="2434261"/>
                </a:cubicBezTo>
                <a:lnTo>
                  <a:pt x="2720474" y="2592823"/>
                </a:lnTo>
                <a:cubicBezTo>
                  <a:pt x="2716572" y="2603026"/>
                  <a:pt x="2724655" y="2614420"/>
                  <a:pt x="2735754" y="2614420"/>
                </a:cubicBezTo>
                <a:lnTo>
                  <a:pt x="3047063" y="2614420"/>
                </a:lnTo>
                <a:cubicBezTo>
                  <a:pt x="3177101" y="2614420"/>
                  <a:pt x="3290668" y="2537261"/>
                  <a:pt x="3336214" y="2417950"/>
                </a:cubicBezTo>
                <a:lnTo>
                  <a:pt x="3393302" y="2279666"/>
                </a:lnTo>
                <a:cubicBezTo>
                  <a:pt x="3397761" y="2267955"/>
                  <a:pt x="3388488" y="2254863"/>
                  <a:pt x="3375730" y="2254863"/>
                </a:cubicBezTo>
                <a:lnTo>
                  <a:pt x="3069374" y="2254863"/>
                </a:lnTo>
                <a:close/>
                <a:moveTo>
                  <a:pt x="1064393" y="2254863"/>
                </a:moveTo>
                <a:cubicBezTo>
                  <a:pt x="933432" y="2254863"/>
                  <a:pt x="821870" y="2314126"/>
                  <a:pt x="776012" y="2434261"/>
                </a:cubicBezTo>
                <a:lnTo>
                  <a:pt x="715487" y="2592823"/>
                </a:lnTo>
                <a:cubicBezTo>
                  <a:pt x="711597" y="2603026"/>
                  <a:pt x="719670" y="2614420"/>
                  <a:pt x="730786" y="2614420"/>
                </a:cubicBezTo>
                <a:lnTo>
                  <a:pt x="1042080" y="2614420"/>
                </a:lnTo>
                <a:cubicBezTo>
                  <a:pt x="1172131" y="2614420"/>
                  <a:pt x="1285691" y="2537261"/>
                  <a:pt x="1331225" y="2417950"/>
                </a:cubicBezTo>
                <a:lnTo>
                  <a:pt x="1388325" y="2279666"/>
                </a:lnTo>
                <a:cubicBezTo>
                  <a:pt x="1392797" y="2267955"/>
                  <a:pt x="1383523" y="2254863"/>
                  <a:pt x="1370740" y="2254863"/>
                </a:cubicBezTo>
                <a:lnTo>
                  <a:pt x="1064393" y="2254863"/>
                </a:lnTo>
                <a:close/>
                <a:moveTo>
                  <a:pt x="9472516" y="2434261"/>
                </a:moveTo>
                <a:lnTo>
                  <a:pt x="9411982" y="2592823"/>
                </a:lnTo>
                <a:cubicBezTo>
                  <a:pt x="9408093" y="2603026"/>
                  <a:pt x="9416163" y="2614420"/>
                  <a:pt x="9427287" y="2614420"/>
                </a:cubicBezTo>
                <a:lnTo>
                  <a:pt x="9738571" y="2614420"/>
                </a:lnTo>
                <a:cubicBezTo>
                  <a:pt x="9868621" y="2614420"/>
                  <a:pt x="9982189" y="2537261"/>
                  <a:pt x="10027735" y="2417950"/>
                </a:cubicBezTo>
                <a:lnTo>
                  <a:pt x="10084822" y="2279666"/>
                </a:lnTo>
                <a:cubicBezTo>
                  <a:pt x="10089282" y="2267955"/>
                  <a:pt x="10080008" y="2254863"/>
                  <a:pt x="10067250" y="2254863"/>
                </a:cubicBezTo>
                <a:lnTo>
                  <a:pt x="9760894" y="2254863"/>
                </a:lnTo>
                <a:cubicBezTo>
                  <a:pt x="9629932" y="2254863"/>
                  <a:pt x="9518366" y="2314126"/>
                  <a:pt x="9472516" y="2434261"/>
                </a:cubicBezTo>
                <a:close/>
                <a:moveTo>
                  <a:pt x="80" y="2715937"/>
                </a:moveTo>
                <a:lnTo>
                  <a:pt x="67" y="3057458"/>
                </a:lnTo>
                <a:cubicBezTo>
                  <a:pt x="83531" y="3028106"/>
                  <a:pt x="151127" y="2964470"/>
                  <a:pt x="183735" y="2879036"/>
                </a:cubicBezTo>
                <a:lnTo>
                  <a:pt x="240827" y="2740752"/>
                </a:lnTo>
                <a:cubicBezTo>
                  <a:pt x="245299" y="2729042"/>
                  <a:pt x="236026" y="2715937"/>
                  <a:pt x="223252" y="2715937"/>
                </a:cubicBezTo>
                <a:lnTo>
                  <a:pt x="223252" y="2715937"/>
                </a:lnTo>
                <a:cubicBezTo>
                  <a:pt x="223252" y="2715937"/>
                  <a:pt x="80" y="2715937"/>
                  <a:pt x="80" y="2715937"/>
                </a:cubicBezTo>
                <a:close/>
                <a:moveTo>
                  <a:pt x="4611200" y="2715937"/>
                </a:moveTo>
                <a:cubicBezTo>
                  <a:pt x="4480238" y="2715937"/>
                  <a:pt x="4368685" y="2775200"/>
                  <a:pt x="4322822" y="2895347"/>
                </a:cubicBezTo>
                <a:lnTo>
                  <a:pt x="4262301" y="3053910"/>
                </a:lnTo>
                <a:cubicBezTo>
                  <a:pt x="4258398" y="3064099"/>
                  <a:pt x="4266481" y="3075493"/>
                  <a:pt x="4277592" y="3075493"/>
                </a:cubicBezTo>
                <a:lnTo>
                  <a:pt x="4588889" y="3075493"/>
                </a:lnTo>
                <a:cubicBezTo>
                  <a:pt x="4718939" y="3075493"/>
                  <a:pt x="4832507" y="2998335"/>
                  <a:pt x="4878040" y="2879036"/>
                </a:cubicBezTo>
                <a:lnTo>
                  <a:pt x="4935128" y="2740752"/>
                </a:lnTo>
                <a:cubicBezTo>
                  <a:pt x="4939600" y="2729042"/>
                  <a:pt x="4930326" y="2715937"/>
                  <a:pt x="4917556" y="2715937"/>
                </a:cubicBezTo>
                <a:lnTo>
                  <a:pt x="4917556" y="2715937"/>
                </a:lnTo>
                <a:cubicBezTo>
                  <a:pt x="4917556" y="2715937"/>
                  <a:pt x="4611200" y="2715937"/>
                  <a:pt x="4611200" y="2715937"/>
                </a:cubicBezTo>
                <a:close/>
                <a:moveTo>
                  <a:pt x="3577767" y="2715937"/>
                </a:moveTo>
                <a:lnTo>
                  <a:pt x="3577767" y="2715937"/>
                </a:lnTo>
                <a:cubicBezTo>
                  <a:pt x="3590550" y="2715937"/>
                  <a:pt x="3599824" y="2729029"/>
                  <a:pt x="3595352" y="2740752"/>
                </a:cubicBezTo>
                <a:lnTo>
                  <a:pt x="3538251" y="2879036"/>
                </a:lnTo>
                <a:cubicBezTo>
                  <a:pt x="3492718" y="2998335"/>
                  <a:pt x="3379150" y="3075493"/>
                  <a:pt x="3249113" y="3075493"/>
                </a:cubicBezTo>
                <a:lnTo>
                  <a:pt x="2937816" y="3075493"/>
                </a:lnTo>
                <a:cubicBezTo>
                  <a:pt x="2926692" y="3075493"/>
                  <a:pt x="2918622" y="3064099"/>
                  <a:pt x="2922511" y="3053910"/>
                </a:cubicBezTo>
                <a:lnTo>
                  <a:pt x="2983045" y="2895347"/>
                </a:lnTo>
                <a:cubicBezTo>
                  <a:pt x="3028895" y="2775200"/>
                  <a:pt x="3140461" y="2715937"/>
                  <a:pt x="3271424" y="2715937"/>
                </a:cubicBezTo>
                <a:lnTo>
                  <a:pt x="3577767" y="2715937"/>
                </a:lnTo>
                <a:close/>
                <a:moveTo>
                  <a:pt x="3532727" y="2761994"/>
                </a:moveTo>
                <a:lnTo>
                  <a:pt x="3271424" y="2761994"/>
                </a:lnTo>
                <a:cubicBezTo>
                  <a:pt x="3151825" y="2761994"/>
                  <a:pt x="3062393" y="2816592"/>
                  <a:pt x="3026058" y="2911773"/>
                </a:cubicBezTo>
                <a:lnTo>
                  <a:pt x="2982538" y="3025786"/>
                </a:lnTo>
                <a:cubicBezTo>
                  <a:pt x="2981867" y="3027548"/>
                  <a:pt x="2983172" y="3029436"/>
                  <a:pt x="2985060" y="3029436"/>
                </a:cubicBezTo>
                <a:lnTo>
                  <a:pt x="3249113" y="3029436"/>
                </a:lnTo>
                <a:cubicBezTo>
                  <a:pt x="3359944" y="3029436"/>
                  <a:pt x="3456559" y="2963951"/>
                  <a:pt x="3495239" y="2862598"/>
                </a:cubicBezTo>
                <a:lnTo>
                  <a:pt x="3495467" y="2862028"/>
                </a:lnTo>
                <a:lnTo>
                  <a:pt x="3495695" y="2861458"/>
                </a:lnTo>
                <a:lnTo>
                  <a:pt x="3535223" y="2765720"/>
                </a:lnTo>
                <a:cubicBezTo>
                  <a:pt x="3535958" y="2763945"/>
                  <a:pt x="3534653" y="2761994"/>
                  <a:pt x="3532727" y="2761994"/>
                </a:cubicBezTo>
                <a:close/>
                <a:moveTo>
                  <a:pt x="5586836" y="2715937"/>
                </a:moveTo>
                <a:lnTo>
                  <a:pt x="5586836" y="2715937"/>
                </a:lnTo>
                <a:cubicBezTo>
                  <a:pt x="5599594" y="2715937"/>
                  <a:pt x="5608867" y="2729029"/>
                  <a:pt x="5604408" y="2740752"/>
                </a:cubicBezTo>
                <a:lnTo>
                  <a:pt x="5547308" y="2879036"/>
                </a:lnTo>
                <a:cubicBezTo>
                  <a:pt x="5501774" y="2998335"/>
                  <a:pt x="5388207" y="3075493"/>
                  <a:pt x="5258157" y="3075493"/>
                </a:cubicBezTo>
                <a:lnTo>
                  <a:pt x="4946860" y="3075493"/>
                </a:lnTo>
                <a:cubicBezTo>
                  <a:pt x="4935761" y="3075493"/>
                  <a:pt x="4927678" y="3064099"/>
                  <a:pt x="4931568" y="3053910"/>
                </a:cubicBezTo>
                <a:lnTo>
                  <a:pt x="4992102" y="2895347"/>
                </a:lnTo>
                <a:cubicBezTo>
                  <a:pt x="5037952" y="2775200"/>
                  <a:pt x="5149518" y="2715937"/>
                  <a:pt x="5280480" y="2715937"/>
                </a:cubicBezTo>
                <a:lnTo>
                  <a:pt x="5586836" y="2715937"/>
                </a:lnTo>
                <a:close/>
                <a:moveTo>
                  <a:pt x="5541784" y="2761994"/>
                </a:moveTo>
                <a:lnTo>
                  <a:pt x="5280480" y="2761994"/>
                </a:lnTo>
                <a:cubicBezTo>
                  <a:pt x="5160869" y="2761994"/>
                  <a:pt x="5071437" y="2816592"/>
                  <a:pt x="5035114" y="2911773"/>
                </a:cubicBezTo>
                <a:lnTo>
                  <a:pt x="4991595" y="3025786"/>
                </a:lnTo>
                <a:cubicBezTo>
                  <a:pt x="4990923" y="3027548"/>
                  <a:pt x="4992216" y="3029436"/>
                  <a:pt x="4994116" y="3029436"/>
                </a:cubicBezTo>
                <a:lnTo>
                  <a:pt x="5258157" y="3029436"/>
                </a:lnTo>
                <a:cubicBezTo>
                  <a:pt x="5369000" y="3029436"/>
                  <a:pt x="5465616" y="2963951"/>
                  <a:pt x="5504295" y="2862598"/>
                </a:cubicBezTo>
                <a:lnTo>
                  <a:pt x="5504511" y="2862028"/>
                </a:lnTo>
                <a:lnTo>
                  <a:pt x="5504751" y="2861458"/>
                </a:lnTo>
                <a:lnTo>
                  <a:pt x="5544280" y="2765720"/>
                </a:lnTo>
                <a:cubicBezTo>
                  <a:pt x="5545015" y="2763945"/>
                  <a:pt x="5543710" y="2761994"/>
                  <a:pt x="5541784" y="2761994"/>
                </a:cubicBezTo>
                <a:close/>
                <a:moveTo>
                  <a:pt x="9535242" y="1066307"/>
                </a:moveTo>
                <a:lnTo>
                  <a:pt x="9592329" y="928021"/>
                </a:lnTo>
                <a:cubicBezTo>
                  <a:pt x="9596802" y="916307"/>
                  <a:pt x="9587528" y="903208"/>
                  <a:pt x="9574757" y="903208"/>
                </a:cubicBezTo>
                <a:lnTo>
                  <a:pt x="9268401" y="903208"/>
                </a:lnTo>
                <a:cubicBezTo>
                  <a:pt x="9137452" y="903208"/>
                  <a:pt x="9025886" y="962476"/>
                  <a:pt x="8980023" y="1082616"/>
                </a:cubicBezTo>
                <a:lnTo>
                  <a:pt x="8919502" y="1241179"/>
                </a:lnTo>
                <a:cubicBezTo>
                  <a:pt x="8915600" y="1251373"/>
                  <a:pt x="8923683" y="1262770"/>
                  <a:pt x="8934793" y="1262770"/>
                </a:cubicBezTo>
                <a:lnTo>
                  <a:pt x="9246091" y="1262770"/>
                </a:lnTo>
                <a:cubicBezTo>
                  <a:pt x="9376140" y="1262770"/>
                  <a:pt x="9489709" y="1185606"/>
                  <a:pt x="9535242" y="1066307"/>
                </a:cubicBezTo>
                <a:close/>
                <a:moveTo>
                  <a:pt x="8763303" y="3170699"/>
                </a:moveTo>
                <a:cubicBezTo>
                  <a:pt x="8632340" y="3170699"/>
                  <a:pt x="8520775" y="3229961"/>
                  <a:pt x="8474924" y="3350109"/>
                </a:cubicBezTo>
                <a:lnTo>
                  <a:pt x="8414390" y="3508671"/>
                </a:lnTo>
                <a:cubicBezTo>
                  <a:pt x="8410501" y="3518861"/>
                  <a:pt x="8418571" y="3530255"/>
                  <a:pt x="8429683" y="3530255"/>
                </a:cubicBezTo>
                <a:lnTo>
                  <a:pt x="8740979" y="3530255"/>
                </a:lnTo>
                <a:cubicBezTo>
                  <a:pt x="8871029" y="3530255"/>
                  <a:pt x="8984597" y="3453097"/>
                  <a:pt x="9030130" y="3333798"/>
                </a:cubicBezTo>
                <a:lnTo>
                  <a:pt x="9087231" y="3195514"/>
                </a:lnTo>
                <a:cubicBezTo>
                  <a:pt x="9091690" y="3183791"/>
                  <a:pt x="9082416" y="3170699"/>
                  <a:pt x="9069646" y="3170699"/>
                </a:cubicBezTo>
                <a:lnTo>
                  <a:pt x="9069646" y="3170699"/>
                </a:lnTo>
                <a:cubicBezTo>
                  <a:pt x="9069646" y="3170699"/>
                  <a:pt x="8763303" y="3170699"/>
                  <a:pt x="8763303" y="3170699"/>
                </a:cubicBezTo>
                <a:close/>
                <a:moveTo>
                  <a:pt x="3940691" y="2715937"/>
                </a:moveTo>
                <a:cubicBezTo>
                  <a:pt x="3809728" y="2715937"/>
                  <a:pt x="3698163" y="2775200"/>
                  <a:pt x="3652300" y="2895347"/>
                </a:cubicBezTo>
                <a:lnTo>
                  <a:pt x="3591779" y="3053910"/>
                </a:lnTo>
                <a:cubicBezTo>
                  <a:pt x="3587877" y="3064099"/>
                  <a:pt x="3595960" y="3075493"/>
                  <a:pt x="3607071" y="3075493"/>
                </a:cubicBezTo>
                <a:lnTo>
                  <a:pt x="3918368" y="3075493"/>
                </a:lnTo>
                <a:cubicBezTo>
                  <a:pt x="4048418" y="3075493"/>
                  <a:pt x="4161985" y="2998335"/>
                  <a:pt x="4207519" y="2879036"/>
                </a:cubicBezTo>
                <a:lnTo>
                  <a:pt x="4264606" y="2740752"/>
                </a:lnTo>
                <a:cubicBezTo>
                  <a:pt x="4269079" y="2729042"/>
                  <a:pt x="4259817" y="2715937"/>
                  <a:pt x="4247034" y="2715937"/>
                </a:cubicBezTo>
                <a:lnTo>
                  <a:pt x="4247034" y="2715937"/>
                </a:lnTo>
                <a:cubicBezTo>
                  <a:pt x="4247034" y="2715937"/>
                  <a:pt x="3940691" y="2715937"/>
                  <a:pt x="3940691" y="2715937"/>
                </a:cubicBezTo>
                <a:close/>
                <a:moveTo>
                  <a:pt x="8753952" y="4527406"/>
                </a:moveTo>
                <a:lnTo>
                  <a:pt x="8753952" y="4527406"/>
                </a:lnTo>
                <a:cubicBezTo>
                  <a:pt x="8766723" y="4527406"/>
                  <a:pt x="8775997" y="4540510"/>
                  <a:pt x="8771525" y="4552221"/>
                </a:cubicBezTo>
                <a:lnTo>
                  <a:pt x="8714437" y="4690505"/>
                </a:lnTo>
                <a:cubicBezTo>
                  <a:pt x="8668903" y="4809803"/>
                  <a:pt x="8555324" y="4886974"/>
                  <a:pt x="8425286" y="4886974"/>
                </a:cubicBezTo>
                <a:lnTo>
                  <a:pt x="8113989" y="4886974"/>
                </a:lnTo>
                <a:cubicBezTo>
                  <a:pt x="8102878" y="4886974"/>
                  <a:pt x="8094796" y="4875568"/>
                  <a:pt x="8098698" y="4865378"/>
                </a:cubicBezTo>
                <a:lnTo>
                  <a:pt x="8159219" y="4706816"/>
                </a:lnTo>
                <a:cubicBezTo>
                  <a:pt x="8205081" y="4586668"/>
                  <a:pt x="8316647" y="4527406"/>
                  <a:pt x="8447597" y="4527406"/>
                </a:cubicBezTo>
                <a:lnTo>
                  <a:pt x="8753952" y="4527406"/>
                </a:lnTo>
                <a:close/>
                <a:moveTo>
                  <a:pt x="8708913" y="4573462"/>
                </a:moveTo>
                <a:lnTo>
                  <a:pt x="8447597" y="4573462"/>
                </a:lnTo>
                <a:cubicBezTo>
                  <a:pt x="8327999" y="4573462"/>
                  <a:pt x="8238566" y="4628061"/>
                  <a:pt x="8202231" y="4723241"/>
                </a:cubicBezTo>
                <a:lnTo>
                  <a:pt x="8158725" y="4837255"/>
                </a:lnTo>
                <a:cubicBezTo>
                  <a:pt x="8158040" y="4839017"/>
                  <a:pt x="8159346" y="4840905"/>
                  <a:pt x="8161233" y="4840905"/>
                </a:cubicBezTo>
                <a:lnTo>
                  <a:pt x="8425273" y="4840905"/>
                </a:lnTo>
                <a:cubicBezTo>
                  <a:pt x="8536117" y="4840905"/>
                  <a:pt x="8632733" y="4775420"/>
                  <a:pt x="8671425" y="4674080"/>
                </a:cubicBezTo>
                <a:lnTo>
                  <a:pt x="8671640" y="4673497"/>
                </a:lnTo>
                <a:lnTo>
                  <a:pt x="8671868" y="4672926"/>
                </a:lnTo>
                <a:lnTo>
                  <a:pt x="8711409" y="4577188"/>
                </a:lnTo>
                <a:cubicBezTo>
                  <a:pt x="8712131" y="4575414"/>
                  <a:pt x="8710826" y="4573462"/>
                  <a:pt x="8708913" y="4573462"/>
                </a:cubicBezTo>
                <a:close/>
                <a:moveTo>
                  <a:pt x="3754554" y="1351651"/>
                </a:moveTo>
                <a:lnTo>
                  <a:pt x="3754554" y="1351651"/>
                </a:lnTo>
                <a:cubicBezTo>
                  <a:pt x="3767324" y="1351651"/>
                  <a:pt x="3776598" y="1364756"/>
                  <a:pt x="3772126" y="1376467"/>
                </a:cubicBezTo>
                <a:lnTo>
                  <a:pt x="3715038" y="1514750"/>
                </a:lnTo>
                <a:cubicBezTo>
                  <a:pt x="3669492" y="1634049"/>
                  <a:pt x="3555925" y="1711220"/>
                  <a:pt x="3425887" y="1711220"/>
                </a:cubicBezTo>
                <a:lnTo>
                  <a:pt x="3114578" y="1711220"/>
                </a:lnTo>
                <a:cubicBezTo>
                  <a:pt x="3103467" y="1711220"/>
                  <a:pt x="3095396" y="1699814"/>
                  <a:pt x="3099286" y="1689624"/>
                </a:cubicBezTo>
                <a:lnTo>
                  <a:pt x="3159820" y="1531062"/>
                </a:lnTo>
                <a:cubicBezTo>
                  <a:pt x="3205670" y="1410914"/>
                  <a:pt x="3317236" y="1351651"/>
                  <a:pt x="3448198" y="1351651"/>
                </a:cubicBezTo>
                <a:lnTo>
                  <a:pt x="3754554" y="1351651"/>
                </a:lnTo>
                <a:close/>
                <a:moveTo>
                  <a:pt x="3709502" y="1397708"/>
                </a:moveTo>
                <a:lnTo>
                  <a:pt x="3448198" y="1397708"/>
                </a:lnTo>
                <a:cubicBezTo>
                  <a:pt x="3328587" y="1397708"/>
                  <a:pt x="3239167" y="1452307"/>
                  <a:pt x="3202832" y="1547487"/>
                </a:cubicBezTo>
                <a:lnTo>
                  <a:pt x="3159313" y="1661501"/>
                </a:lnTo>
                <a:cubicBezTo>
                  <a:pt x="3158642" y="1663262"/>
                  <a:pt x="3159946" y="1665151"/>
                  <a:pt x="3161834" y="1665151"/>
                </a:cubicBezTo>
                <a:lnTo>
                  <a:pt x="3425887" y="1665151"/>
                </a:lnTo>
                <a:cubicBezTo>
                  <a:pt x="3536718" y="1665151"/>
                  <a:pt x="3633334" y="1599665"/>
                  <a:pt x="3672013" y="1498325"/>
                </a:cubicBezTo>
                <a:lnTo>
                  <a:pt x="3672241" y="1497742"/>
                </a:lnTo>
                <a:lnTo>
                  <a:pt x="3672470" y="1497172"/>
                </a:lnTo>
                <a:lnTo>
                  <a:pt x="3711998" y="1401434"/>
                </a:lnTo>
                <a:cubicBezTo>
                  <a:pt x="3712732" y="1399660"/>
                  <a:pt x="3711427" y="1397720"/>
                  <a:pt x="3709502" y="1397720"/>
                </a:cubicBezTo>
                <a:close/>
                <a:moveTo>
                  <a:pt x="3587117" y="1806413"/>
                </a:moveTo>
                <a:cubicBezTo>
                  <a:pt x="3456154" y="1806413"/>
                  <a:pt x="3344589" y="1865676"/>
                  <a:pt x="3298738" y="1985824"/>
                </a:cubicBezTo>
                <a:lnTo>
                  <a:pt x="3238205" y="2144386"/>
                </a:lnTo>
                <a:cubicBezTo>
                  <a:pt x="3234315" y="2154575"/>
                  <a:pt x="3242385" y="2165982"/>
                  <a:pt x="3253496" y="2165982"/>
                </a:cubicBezTo>
                <a:lnTo>
                  <a:pt x="3564793" y="2165982"/>
                </a:lnTo>
                <a:cubicBezTo>
                  <a:pt x="3694843" y="2165982"/>
                  <a:pt x="3808411" y="2088811"/>
                  <a:pt x="3853944" y="1969512"/>
                </a:cubicBezTo>
                <a:lnTo>
                  <a:pt x="3911045" y="1831228"/>
                </a:lnTo>
                <a:cubicBezTo>
                  <a:pt x="3915504" y="1819505"/>
                  <a:pt x="3906230" y="1806413"/>
                  <a:pt x="3893460" y="1806413"/>
                </a:cubicBezTo>
                <a:lnTo>
                  <a:pt x="3587117" y="1806413"/>
                </a:lnTo>
                <a:close/>
                <a:moveTo>
                  <a:pt x="3738641" y="2254863"/>
                </a:moveTo>
                <a:cubicBezTo>
                  <a:pt x="3607679" y="2254863"/>
                  <a:pt x="3496113" y="2314126"/>
                  <a:pt x="3450263" y="2434261"/>
                </a:cubicBezTo>
                <a:lnTo>
                  <a:pt x="3389729" y="2592823"/>
                </a:lnTo>
                <a:cubicBezTo>
                  <a:pt x="3385839" y="2603026"/>
                  <a:pt x="3393910" y="2614420"/>
                  <a:pt x="3405034" y="2614420"/>
                </a:cubicBezTo>
                <a:lnTo>
                  <a:pt x="3716318" y="2614420"/>
                </a:lnTo>
                <a:cubicBezTo>
                  <a:pt x="3846368" y="2614420"/>
                  <a:pt x="3959936" y="2537261"/>
                  <a:pt x="4005469" y="2417950"/>
                </a:cubicBezTo>
                <a:lnTo>
                  <a:pt x="4062569" y="2279666"/>
                </a:lnTo>
                <a:cubicBezTo>
                  <a:pt x="4067041" y="2267955"/>
                  <a:pt x="4057768" y="2254863"/>
                  <a:pt x="4044984" y="2254863"/>
                </a:cubicBezTo>
                <a:lnTo>
                  <a:pt x="3738641" y="2254863"/>
                </a:lnTo>
                <a:close/>
                <a:moveTo>
                  <a:pt x="9121552" y="1689624"/>
                </a:moveTo>
                <a:lnTo>
                  <a:pt x="9182073" y="1531062"/>
                </a:lnTo>
                <a:cubicBezTo>
                  <a:pt x="9227923" y="1410914"/>
                  <a:pt x="9339489" y="1351651"/>
                  <a:pt x="9470451" y="1351651"/>
                </a:cubicBezTo>
                <a:lnTo>
                  <a:pt x="9776806" y="1351651"/>
                </a:lnTo>
                <a:lnTo>
                  <a:pt x="9776806" y="1351651"/>
                </a:lnTo>
                <a:cubicBezTo>
                  <a:pt x="9789578" y="1351651"/>
                  <a:pt x="9798838" y="1364756"/>
                  <a:pt x="9794379" y="1376467"/>
                </a:cubicBezTo>
                <a:lnTo>
                  <a:pt x="9737291" y="1514750"/>
                </a:lnTo>
                <a:cubicBezTo>
                  <a:pt x="9691758" y="1634049"/>
                  <a:pt x="9578178" y="1711220"/>
                  <a:pt x="9448141" y="1711220"/>
                </a:cubicBezTo>
                <a:lnTo>
                  <a:pt x="9136844" y="1711220"/>
                </a:lnTo>
                <a:cubicBezTo>
                  <a:pt x="9125733" y="1711220"/>
                  <a:pt x="9117650" y="1699814"/>
                  <a:pt x="9121552" y="1689624"/>
                </a:cubicBezTo>
                <a:close/>
                <a:moveTo>
                  <a:pt x="9184087" y="1665151"/>
                </a:moveTo>
                <a:lnTo>
                  <a:pt x="9448141" y="1665151"/>
                </a:lnTo>
                <a:cubicBezTo>
                  <a:pt x="9558971" y="1665151"/>
                  <a:pt x="9655587" y="1599665"/>
                  <a:pt x="9694279" y="1498325"/>
                </a:cubicBezTo>
                <a:lnTo>
                  <a:pt x="9694495" y="1497742"/>
                </a:lnTo>
                <a:lnTo>
                  <a:pt x="9694723" y="1497172"/>
                </a:lnTo>
                <a:lnTo>
                  <a:pt x="9734251" y="1401434"/>
                </a:lnTo>
                <a:cubicBezTo>
                  <a:pt x="9734986" y="1399660"/>
                  <a:pt x="9733680" y="1397720"/>
                  <a:pt x="9731767" y="1397720"/>
                </a:cubicBezTo>
                <a:lnTo>
                  <a:pt x="9470451" y="1397720"/>
                </a:lnTo>
                <a:cubicBezTo>
                  <a:pt x="9350853" y="1397720"/>
                  <a:pt x="9261420" y="1452307"/>
                  <a:pt x="9225085" y="1547487"/>
                </a:cubicBezTo>
                <a:lnTo>
                  <a:pt x="9181566" y="1661501"/>
                </a:lnTo>
                <a:cubicBezTo>
                  <a:pt x="9180895" y="1663262"/>
                  <a:pt x="9182199" y="1665163"/>
                  <a:pt x="9184087" y="1665163"/>
                </a:cubicBezTo>
                <a:close/>
                <a:moveTo>
                  <a:pt x="4714264" y="2254863"/>
                </a:moveTo>
                <a:lnTo>
                  <a:pt x="4714264" y="2254863"/>
                </a:lnTo>
                <a:cubicBezTo>
                  <a:pt x="4727022" y="2254863"/>
                  <a:pt x="4736309" y="2267955"/>
                  <a:pt x="4731837" y="2279666"/>
                </a:cubicBezTo>
                <a:lnTo>
                  <a:pt x="4674749" y="2417950"/>
                </a:lnTo>
                <a:cubicBezTo>
                  <a:pt x="4629203" y="2537261"/>
                  <a:pt x="4515636" y="2614420"/>
                  <a:pt x="4385598" y="2614420"/>
                </a:cubicBezTo>
                <a:lnTo>
                  <a:pt x="4074288" y="2614420"/>
                </a:lnTo>
                <a:cubicBezTo>
                  <a:pt x="4063177" y="2614420"/>
                  <a:pt x="4055107" y="2603026"/>
                  <a:pt x="4058997" y="2592823"/>
                </a:cubicBezTo>
                <a:lnTo>
                  <a:pt x="4119530" y="2434261"/>
                </a:lnTo>
                <a:cubicBezTo>
                  <a:pt x="4165381" y="2314126"/>
                  <a:pt x="4276946" y="2254863"/>
                  <a:pt x="4407908" y="2254863"/>
                </a:cubicBezTo>
                <a:lnTo>
                  <a:pt x="4714264" y="2254863"/>
                </a:lnTo>
                <a:close/>
                <a:moveTo>
                  <a:pt x="4669212" y="2300920"/>
                </a:moveTo>
                <a:lnTo>
                  <a:pt x="4407908" y="2300920"/>
                </a:lnTo>
                <a:cubicBezTo>
                  <a:pt x="4288298" y="2300920"/>
                  <a:pt x="4198878" y="2355506"/>
                  <a:pt x="4162542" y="2450699"/>
                </a:cubicBezTo>
                <a:lnTo>
                  <a:pt x="4119023" y="2564700"/>
                </a:lnTo>
                <a:cubicBezTo>
                  <a:pt x="4118352" y="2566462"/>
                  <a:pt x="4119657" y="2568363"/>
                  <a:pt x="4121545" y="2568363"/>
                </a:cubicBezTo>
                <a:lnTo>
                  <a:pt x="4385598" y="2568363"/>
                </a:lnTo>
                <a:cubicBezTo>
                  <a:pt x="4496429" y="2568363"/>
                  <a:pt x="4593045" y="2502877"/>
                  <a:pt x="4631724" y="2401525"/>
                </a:cubicBezTo>
                <a:lnTo>
                  <a:pt x="4631939" y="2400942"/>
                </a:lnTo>
                <a:lnTo>
                  <a:pt x="4632180" y="2400371"/>
                </a:lnTo>
                <a:lnTo>
                  <a:pt x="4671708" y="2304646"/>
                </a:lnTo>
                <a:cubicBezTo>
                  <a:pt x="4672443" y="2302872"/>
                  <a:pt x="4671138" y="2300920"/>
                  <a:pt x="4669212" y="2300920"/>
                </a:cubicBezTo>
                <a:close/>
                <a:moveTo>
                  <a:pt x="1749590" y="1351651"/>
                </a:moveTo>
                <a:lnTo>
                  <a:pt x="1749590" y="1351651"/>
                </a:lnTo>
                <a:cubicBezTo>
                  <a:pt x="1762360" y="1351651"/>
                  <a:pt x="1771634" y="1364756"/>
                  <a:pt x="1767162" y="1376467"/>
                </a:cubicBezTo>
                <a:lnTo>
                  <a:pt x="1710074" y="1514750"/>
                </a:lnTo>
                <a:cubicBezTo>
                  <a:pt x="1664528" y="1634049"/>
                  <a:pt x="1550973" y="1711220"/>
                  <a:pt x="1420923" y="1711220"/>
                </a:cubicBezTo>
                <a:lnTo>
                  <a:pt x="1109620" y="1711220"/>
                </a:lnTo>
                <a:cubicBezTo>
                  <a:pt x="1098509" y="1711220"/>
                  <a:pt x="1090436" y="1699814"/>
                  <a:pt x="1094328" y="1689624"/>
                </a:cubicBezTo>
                <a:lnTo>
                  <a:pt x="1154859" y="1531062"/>
                </a:lnTo>
                <a:cubicBezTo>
                  <a:pt x="1200711" y="1410914"/>
                  <a:pt x="1312271" y="1351651"/>
                  <a:pt x="1443234" y="1351651"/>
                </a:cubicBezTo>
                <a:lnTo>
                  <a:pt x="1749590" y="1351651"/>
                </a:lnTo>
                <a:close/>
                <a:moveTo>
                  <a:pt x="1704550" y="1397708"/>
                </a:moveTo>
                <a:lnTo>
                  <a:pt x="1443234" y="1397708"/>
                </a:lnTo>
                <a:cubicBezTo>
                  <a:pt x="1323636" y="1397708"/>
                  <a:pt x="1234203" y="1452307"/>
                  <a:pt x="1197872" y="1547487"/>
                </a:cubicBezTo>
                <a:lnTo>
                  <a:pt x="1154351" y="1661501"/>
                </a:lnTo>
                <a:cubicBezTo>
                  <a:pt x="1153677" y="1663262"/>
                  <a:pt x="1154982" y="1665151"/>
                  <a:pt x="1156869" y="1665151"/>
                </a:cubicBezTo>
                <a:lnTo>
                  <a:pt x="1420923" y="1665151"/>
                </a:lnTo>
                <a:cubicBezTo>
                  <a:pt x="1531754" y="1665151"/>
                  <a:pt x="1628370" y="1599665"/>
                  <a:pt x="1667049" y="1498325"/>
                </a:cubicBezTo>
                <a:lnTo>
                  <a:pt x="1667277" y="1497742"/>
                </a:lnTo>
                <a:lnTo>
                  <a:pt x="1667518" y="1497172"/>
                </a:lnTo>
                <a:lnTo>
                  <a:pt x="1707033" y="1401434"/>
                </a:lnTo>
                <a:cubicBezTo>
                  <a:pt x="1707768" y="1399660"/>
                  <a:pt x="1706463" y="1397720"/>
                  <a:pt x="1704538" y="1397720"/>
                </a:cubicBezTo>
                <a:close/>
                <a:moveTo>
                  <a:pt x="8094035" y="3170699"/>
                </a:moveTo>
                <a:cubicBezTo>
                  <a:pt x="7963073" y="3170699"/>
                  <a:pt x="7851508" y="3229961"/>
                  <a:pt x="7805644" y="3350109"/>
                </a:cubicBezTo>
                <a:lnTo>
                  <a:pt x="7745123" y="3508671"/>
                </a:lnTo>
                <a:cubicBezTo>
                  <a:pt x="7741221" y="3518861"/>
                  <a:pt x="7749304" y="3530255"/>
                  <a:pt x="7760416" y="3530255"/>
                </a:cubicBezTo>
                <a:lnTo>
                  <a:pt x="8071712" y="3530255"/>
                </a:lnTo>
                <a:cubicBezTo>
                  <a:pt x="8201749" y="3530255"/>
                  <a:pt x="8315330" y="3453097"/>
                  <a:pt x="8360863" y="3333798"/>
                </a:cubicBezTo>
                <a:lnTo>
                  <a:pt x="8417950" y="3195514"/>
                </a:lnTo>
                <a:cubicBezTo>
                  <a:pt x="8422423" y="3183791"/>
                  <a:pt x="8413149" y="3170699"/>
                  <a:pt x="8400379" y="3170699"/>
                </a:cubicBezTo>
                <a:lnTo>
                  <a:pt x="8400379" y="3170699"/>
                </a:lnTo>
                <a:cubicBezTo>
                  <a:pt x="8400379" y="3170699"/>
                  <a:pt x="8094023" y="3170699"/>
                  <a:pt x="8094023" y="3170699"/>
                </a:cubicBezTo>
                <a:close/>
                <a:moveTo>
                  <a:pt x="7751432" y="2254863"/>
                </a:moveTo>
                <a:cubicBezTo>
                  <a:pt x="7620470" y="2254863"/>
                  <a:pt x="7508918" y="2314126"/>
                  <a:pt x="7463055" y="2434261"/>
                </a:cubicBezTo>
                <a:lnTo>
                  <a:pt x="7402533" y="2592823"/>
                </a:lnTo>
                <a:cubicBezTo>
                  <a:pt x="7398631" y="2603026"/>
                  <a:pt x="7406714" y="2614420"/>
                  <a:pt x="7417825" y="2614420"/>
                </a:cubicBezTo>
                <a:lnTo>
                  <a:pt x="7729110" y="2614420"/>
                </a:lnTo>
                <a:cubicBezTo>
                  <a:pt x="7859159" y="2614420"/>
                  <a:pt x="7972727" y="2537261"/>
                  <a:pt x="8018273" y="2417950"/>
                </a:cubicBezTo>
                <a:lnTo>
                  <a:pt x="8075361" y="2279666"/>
                </a:lnTo>
                <a:cubicBezTo>
                  <a:pt x="8079821" y="2267955"/>
                  <a:pt x="8070559" y="2254863"/>
                  <a:pt x="8057789" y="2254863"/>
                </a:cubicBezTo>
                <a:lnTo>
                  <a:pt x="7751432" y="2254863"/>
                </a:lnTo>
                <a:close/>
                <a:moveTo>
                  <a:pt x="6614935" y="2715937"/>
                </a:moveTo>
                <a:cubicBezTo>
                  <a:pt x="6483973" y="2715937"/>
                  <a:pt x="6372407" y="2775200"/>
                  <a:pt x="6326557" y="2895347"/>
                </a:cubicBezTo>
                <a:lnTo>
                  <a:pt x="6266036" y="3053910"/>
                </a:lnTo>
                <a:cubicBezTo>
                  <a:pt x="6262134" y="3064099"/>
                  <a:pt x="6270217" y="3075493"/>
                  <a:pt x="6281327" y="3075493"/>
                </a:cubicBezTo>
                <a:lnTo>
                  <a:pt x="6592612" y="3075493"/>
                </a:lnTo>
                <a:cubicBezTo>
                  <a:pt x="6722662" y="3075493"/>
                  <a:pt x="6836229" y="2998335"/>
                  <a:pt x="6881763" y="2879036"/>
                </a:cubicBezTo>
                <a:lnTo>
                  <a:pt x="6938863" y="2740752"/>
                </a:lnTo>
                <a:cubicBezTo>
                  <a:pt x="6943335" y="2729042"/>
                  <a:pt x="6934049" y="2715937"/>
                  <a:pt x="6921291" y="2715937"/>
                </a:cubicBezTo>
                <a:lnTo>
                  <a:pt x="6921291" y="2715937"/>
                </a:lnTo>
                <a:cubicBezTo>
                  <a:pt x="6921291" y="2715937"/>
                  <a:pt x="6614935" y="2715937"/>
                  <a:pt x="6614935" y="2715937"/>
                </a:cubicBezTo>
                <a:close/>
                <a:moveTo>
                  <a:pt x="5596160" y="1806413"/>
                </a:moveTo>
                <a:cubicBezTo>
                  <a:pt x="5465211" y="1806413"/>
                  <a:pt x="5353645" y="1865676"/>
                  <a:pt x="5307782" y="1985824"/>
                </a:cubicBezTo>
                <a:lnTo>
                  <a:pt x="5247261" y="2144386"/>
                </a:lnTo>
                <a:cubicBezTo>
                  <a:pt x="5243359" y="2154575"/>
                  <a:pt x="5251442" y="2165982"/>
                  <a:pt x="5262553" y="2165982"/>
                </a:cubicBezTo>
                <a:lnTo>
                  <a:pt x="5573850" y="2165982"/>
                </a:lnTo>
                <a:cubicBezTo>
                  <a:pt x="5703900" y="2165982"/>
                  <a:pt x="5817467" y="2088811"/>
                  <a:pt x="5863001" y="1969512"/>
                </a:cubicBezTo>
                <a:lnTo>
                  <a:pt x="5920088" y="1831228"/>
                </a:lnTo>
                <a:cubicBezTo>
                  <a:pt x="5924561" y="1819505"/>
                  <a:pt x="5915287" y="1806413"/>
                  <a:pt x="5902516" y="1806413"/>
                </a:cubicBezTo>
                <a:lnTo>
                  <a:pt x="5596160" y="1806413"/>
                </a:lnTo>
                <a:close/>
                <a:moveTo>
                  <a:pt x="5747697" y="2254863"/>
                </a:moveTo>
                <a:cubicBezTo>
                  <a:pt x="5616735" y="2254863"/>
                  <a:pt x="5505169" y="2314126"/>
                  <a:pt x="5459319" y="2434261"/>
                </a:cubicBezTo>
                <a:lnTo>
                  <a:pt x="5398785" y="2592823"/>
                </a:lnTo>
                <a:cubicBezTo>
                  <a:pt x="5394896" y="2603026"/>
                  <a:pt x="5402966" y="2614420"/>
                  <a:pt x="5414077" y="2614420"/>
                </a:cubicBezTo>
                <a:lnTo>
                  <a:pt x="5725374" y="2614420"/>
                </a:lnTo>
                <a:cubicBezTo>
                  <a:pt x="5855424" y="2614420"/>
                  <a:pt x="5968992" y="2537261"/>
                  <a:pt x="6014525" y="2417950"/>
                </a:cubicBezTo>
                <a:lnTo>
                  <a:pt x="6071626" y="2279666"/>
                </a:lnTo>
                <a:cubicBezTo>
                  <a:pt x="6076085" y="2267955"/>
                  <a:pt x="6066811" y="2254863"/>
                  <a:pt x="6054053" y="2254863"/>
                </a:cubicBezTo>
                <a:lnTo>
                  <a:pt x="5747697" y="2254863"/>
                </a:lnTo>
                <a:close/>
                <a:moveTo>
                  <a:pt x="5949747" y="2715937"/>
                </a:moveTo>
                <a:cubicBezTo>
                  <a:pt x="5818785" y="2715937"/>
                  <a:pt x="5707219" y="2775200"/>
                  <a:pt x="5661356" y="2895347"/>
                </a:cubicBezTo>
                <a:lnTo>
                  <a:pt x="5600835" y="3053910"/>
                </a:lnTo>
                <a:cubicBezTo>
                  <a:pt x="5596933" y="3064099"/>
                  <a:pt x="5605016" y="3075493"/>
                  <a:pt x="5616127" y="3075493"/>
                </a:cubicBezTo>
                <a:lnTo>
                  <a:pt x="5927424" y="3075493"/>
                </a:lnTo>
                <a:cubicBezTo>
                  <a:pt x="6057462" y="3075493"/>
                  <a:pt x="6171042" y="2998335"/>
                  <a:pt x="6216575" y="2879036"/>
                </a:cubicBezTo>
                <a:lnTo>
                  <a:pt x="6273663" y="2740752"/>
                </a:lnTo>
                <a:cubicBezTo>
                  <a:pt x="6278135" y="2729042"/>
                  <a:pt x="6268861" y="2715937"/>
                  <a:pt x="6256090" y="2715937"/>
                </a:cubicBezTo>
                <a:lnTo>
                  <a:pt x="6256090" y="2715937"/>
                </a:lnTo>
                <a:cubicBezTo>
                  <a:pt x="6256090" y="2715937"/>
                  <a:pt x="5949747" y="2715937"/>
                  <a:pt x="5949747" y="2715937"/>
                </a:cubicBezTo>
                <a:close/>
                <a:moveTo>
                  <a:pt x="6753841" y="3170699"/>
                </a:moveTo>
                <a:cubicBezTo>
                  <a:pt x="6622878" y="3170699"/>
                  <a:pt x="6511313" y="3229961"/>
                  <a:pt x="6465463" y="3350109"/>
                </a:cubicBezTo>
                <a:lnTo>
                  <a:pt x="6404929" y="3508671"/>
                </a:lnTo>
                <a:cubicBezTo>
                  <a:pt x="6401040" y="3518861"/>
                  <a:pt x="6409123" y="3530255"/>
                  <a:pt x="6420221" y="3530255"/>
                </a:cubicBezTo>
                <a:lnTo>
                  <a:pt x="6731531" y="3530255"/>
                </a:lnTo>
                <a:cubicBezTo>
                  <a:pt x="6861568" y="3530255"/>
                  <a:pt x="6975135" y="3453097"/>
                  <a:pt x="7020669" y="3333798"/>
                </a:cubicBezTo>
                <a:lnTo>
                  <a:pt x="7077769" y="3195514"/>
                </a:lnTo>
                <a:cubicBezTo>
                  <a:pt x="7082241" y="3183791"/>
                  <a:pt x="7072955" y="3170699"/>
                  <a:pt x="7060197" y="3170699"/>
                </a:cubicBezTo>
                <a:lnTo>
                  <a:pt x="7060197" y="3170699"/>
                </a:lnTo>
                <a:cubicBezTo>
                  <a:pt x="7060197" y="3170699"/>
                  <a:pt x="6753841" y="3170699"/>
                  <a:pt x="6753841" y="3170699"/>
                </a:cubicBezTo>
                <a:close/>
                <a:moveTo>
                  <a:pt x="6567716" y="1806413"/>
                </a:moveTo>
                <a:lnTo>
                  <a:pt x="6567716" y="1806413"/>
                </a:lnTo>
                <a:cubicBezTo>
                  <a:pt x="6580488" y="1806413"/>
                  <a:pt x="6589761" y="1819518"/>
                  <a:pt x="6585289" y="1831228"/>
                </a:cubicBezTo>
                <a:lnTo>
                  <a:pt x="6528201" y="1969512"/>
                </a:lnTo>
                <a:cubicBezTo>
                  <a:pt x="6482668" y="2088811"/>
                  <a:pt x="6369100" y="2165982"/>
                  <a:pt x="6239050" y="2165982"/>
                </a:cubicBezTo>
                <a:lnTo>
                  <a:pt x="5927753" y="2165982"/>
                </a:lnTo>
                <a:cubicBezTo>
                  <a:pt x="5916642" y="2165982"/>
                  <a:pt x="5908559" y="2154575"/>
                  <a:pt x="5912462" y="2144386"/>
                </a:cubicBezTo>
                <a:lnTo>
                  <a:pt x="5972983" y="1985824"/>
                </a:lnTo>
                <a:cubicBezTo>
                  <a:pt x="6018845" y="1865688"/>
                  <a:pt x="6130398" y="1806413"/>
                  <a:pt x="6261361" y="1806413"/>
                </a:cubicBezTo>
                <a:lnTo>
                  <a:pt x="6567716" y="1806413"/>
                </a:lnTo>
                <a:close/>
                <a:moveTo>
                  <a:pt x="6522677" y="1852470"/>
                </a:moveTo>
                <a:lnTo>
                  <a:pt x="6261361" y="1852470"/>
                </a:lnTo>
                <a:cubicBezTo>
                  <a:pt x="6141763" y="1852470"/>
                  <a:pt x="6052330" y="1907069"/>
                  <a:pt x="6016008" y="2002249"/>
                </a:cubicBezTo>
                <a:lnTo>
                  <a:pt x="5972476" y="2116263"/>
                </a:lnTo>
                <a:cubicBezTo>
                  <a:pt x="5971804" y="2118024"/>
                  <a:pt x="5973109" y="2119925"/>
                  <a:pt x="5974997" y="2119925"/>
                </a:cubicBezTo>
                <a:lnTo>
                  <a:pt x="6239050" y="2119925"/>
                </a:lnTo>
                <a:cubicBezTo>
                  <a:pt x="6349881" y="2119925"/>
                  <a:pt x="6446497" y="2054427"/>
                  <a:pt x="6485189" y="1953087"/>
                </a:cubicBezTo>
                <a:lnTo>
                  <a:pt x="6485404" y="1952504"/>
                </a:lnTo>
                <a:lnTo>
                  <a:pt x="6485645" y="1951934"/>
                </a:lnTo>
                <a:lnTo>
                  <a:pt x="6525161" y="1856209"/>
                </a:lnTo>
                <a:cubicBezTo>
                  <a:pt x="6525895" y="1854421"/>
                  <a:pt x="6524590" y="1852482"/>
                  <a:pt x="6522677" y="1852482"/>
                </a:cubicBezTo>
                <a:close/>
                <a:moveTo>
                  <a:pt x="5570910" y="3619136"/>
                </a:moveTo>
                <a:cubicBezTo>
                  <a:pt x="5439948" y="3619136"/>
                  <a:pt x="5328383" y="3678412"/>
                  <a:pt x="5282532" y="3798547"/>
                </a:cubicBezTo>
                <a:lnTo>
                  <a:pt x="5221999" y="3957109"/>
                </a:lnTo>
                <a:cubicBezTo>
                  <a:pt x="5218109" y="3967299"/>
                  <a:pt x="5226179" y="3978705"/>
                  <a:pt x="5237290" y="3978705"/>
                </a:cubicBezTo>
                <a:lnTo>
                  <a:pt x="5548587" y="3978705"/>
                </a:lnTo>
                <a:cubicBezTo>
                  <a:pt x="5678637" y="3978705"/>
                  <a:pt x="5792205" y="3901534"/>
                  <a:pt x="5837738" y="3782236"/>
                </a:cubicBezTo>
                <a:lnTo>
                  <a:pt x="5894839" y="3643952"/>
                </a:lnTo>
                <a:cubicBezTo>
                  <a:pt x="5899311" y="3632241"/>
                  <a:pt x="5890024" y="3619136"/>
                  <a:pt x="5877254" y="3619136"/>
                </a:cubicBezTo>
                <a:lnTo>
                  <a:pt x="5877254" y="3619136"/>
                </a:lnTo>
                <a:cubicBezTo>
                  <a:pt x="5877254" y="3619136"/>
                  <a:pt x="5570910" y="3619136"/>
                  <a:pt x="5570910" y="3619136"/>
                </a:cubicBezTo>
                <a:close/>
                <a:moveTo>
                  <a:pt x="4750119" y="3170699"/>
                </a:moveTo>
                <a:cubicBezTo>
                  <a:pt x="4619143" y="3170699"/>
                  <a:pt x="4507590" y="3229961"/>
                  <a:pt x="4461728" y="3350109"/>
                </a:cubicBezTo>
                <a:lnTo>
                  <a:pt x="4401206" y="3508671"/>
                </a:lnTo>
                <a:cubicBezTo>
                  <a:pt x="4397305" y="3518861"/>
                  <a:pt x="4405387" y="3530255"/>
                  <a:pt x="4416498" y="3530255"/>
                </a:cubicBezTo>
                <a:lnTo>
                  <a:pt x="4727795" y="3530255"/>
                </a:lnTo>
                <a:cubicBezTo>
                  <a:pt x="4857845" y="3530255"/>
                  <a:pt x="4971400" y="3453097"/>
                  <a:pt x="5016946" y="3333798"/>
                </a:cubicBezTo>
                <a:lnTo>
                  <a:pt x="5074034" y="3195514"/>
                </a:lnTo>
                <a:cubicBezTo>
                  <a:pt x="5078506" y="3183791"/>
                  <a:pt x="5069232" y="3170699"/>
                  <a:pt x="5056462" y="3170699"/>
                </a:cubicBezTo>
                <a:lnTo>
                  <a:pt x="5056462" y="3170699"/>
                </a:lnTo>
                <a:cubicBezTo>
                  <a:pt x="5056462" y="3170699"/>
                  <a:pt x="4750119" y="3170699"/>
                  <a:pt x="4750119" y="3170699"/>
                </a:cubicBezTo>
                <a:close/>
                <a:moveTo>
                  <a:pt x="4901643" y="3619136"/>
                </a:moveTo>
                <a:cubicBezTo>
                  <a:pt x="4770681" y="3619136"/>
                  <a:pt x="4659128" y="3678412"/>
                  <a:pt x="4613265" y="3798547"/>
                </a:cubicBezTo>
                <a:lnTo>
                  <a:pt x="4552744" y="3957109"/>
                </a:lnTo>
                <a:cubicBezTo>
                  <a:pt x="4548842" y="3967299"/>
                  <a:pt x="4556925" y="3978705"/>
                  <a:pt x="4568036" y="3978705"/>
                </a:cubicBezTo>
                <a:lnTo>
                  <a:pt x="4879320" y="3978705"/>
                </a:lnTo>
                <a:cubicBezTo>
                  <a:pt x="5009370" y="3978705"/>
                  <a:pt x="5122937" y="3901534"/>
                  <a:pt x="5168484" y="3782236"/>
                </a:cubicBezTo>
                <a:lnTo>
                  <a:pt x="5225571" y="3643952"/>
                </a:lnTo>
                <a:cubicBezTo>
                  <a:pt x="5230031" y="3632241"/>
                  <a:pt x="5220769" y="3619136"/>
                  <a:pt x="5207999" y="3619136"/>
                </a:cubicBezTo>
                <a:lnTo>
                  <a:pt x="5207999" y="3619136"/>
                </a:lnTo>
                <a:cubicBezTo>
                  <a:pt x="5207999" y="3619136"/>
                  <a:pt x="4901643" y="3619136"/>
                  <a:pt x="4901643" y="3619136"/>
                </a:cubicBezTo>
                <a:close/>
                <a:moveTo>
                  <a:pt x="3716672" y="3170699"/>
                </a:moveTo>
                <a:lnTo>
                  <a:pt x="3716672" y="3170699"/>
                </a:lnTo>
                <a:cubicBezTo>
                  <a:pt x="3729443" y="3170699"/>
                  <a:pt x="3738705" y="3183791"/>
                  <a:pt x="3734245" y="3195514"/>
                </a:cubicBezTo>
                <a:lnTo>
                  <a:pt x="3677157" y="3333798"/>
                </a:lnTo>
                <a:cubicBezTo>
                  <a:pt x="3631611" y="3453097"/>
                  <a:pt x="3518044" y="3530255"/>
                  <a:pt x="3387993" y="3530255"/>
                </a:cubicBezTo>
                <a:lnTo>
                  <a:pt x="3076709" y="3530255"/>
                </a:lnTo>
                <a:cubicBezTo>
                  <a:pt x="3065598" y="3530255"/>
                  <a:pt x="3057515" y="3518861"/>
                  <a:pt x="3061418" y="3508671"/>
                </a:cubicBezTo>
                <a:lnTo>
                  <a:pt x="3121939" y="3350097"/>
                </a:lnTo>
                <a:cubicBezTo>
                  <a:pt x="3167801" y="3229961"/>
                  <a:pt x="3279354" y="3170699"/>
                  <a:pt x="3410317" y="3170699"/>
                </a:cubicBezTo>
                <a:lnTo>
                  <a:pt x="3716672" y="3170699"/>
                </a:lnTo>
                <a:close/>
                <a:moveTo>
                  <a:pt x="3671633" y="3216755"/>
                </a:moveTo>
                <a:lnTo>
                  <a:pt x="3410317" y="3216755"/>
                </a:lnTo>
                <a:cubicBezTo>
                  <a:pt x="3290719" y="3216755"/>
                  <a:pt x="3201286" y="3271354"/>
                  <a:pt x="3164951" y="3366535"/>
                </a:cubicBezTo>
                <a:lnTo>
                  <a:pt x="3121432" y="3480548"/>
                </a:lnTo>
                <a:cubicBezTo>
                  <a:pt x="3120760" y="3482310"/>
                  <a:pt x="3122065" y="3484198"/>
                  <a:pt x="3123953" y="3484198"/>
                </a:cubicBezTo>
                <a:lnTo>
                  <a:pt x="3387993" y="3484198"/>
                </a:lnTo>
                <a:cubicBezTo>
                  <a:pt x="3498837" y="3484198"/>
                  <a:pt x="3595453" y="3418713"/>
                  <a:pt x="3634145" y="3317360"/>
                </a:cubicBezTo>
                <a:lnTo>
                  <a:pt x="3634360" y="3316790"/>
                </a:lnTo>
                <a:lnTo>
                  <a:pt x="3634588" y="3316207"/>
                </a:lnTo>
                <a:lnTo>
                  <a:pt x="3674117" y="3220481"/>
                </a:lnTo>
                <a:cubicBezTo>
                  <a:pt x="3674851" y="3218707"/>
                  <a:pt x="3673546" y="3216755"/>
                  <a:pt x="3671633" y="3216755"/>
                </a:cubicBezTo>
                <a:close/>
                <a:moveTo>
                  <a:pt x="4080838" y="3170699"/>
                </a:moveTo>
                <a:cubicBezTo>
                  <a:pt x="3949876" y="3170699"/>
                  <a:pt x="3838310" y="3229961"/>
                  <a:pt x="3792460" y="3350109"/>
                </a:cubicBezTo>
                <a:lnTo>
                  <a:pt x="3731926" y="3508671"/>
                </a:lnTo>
                <a:cubicBezTo>
                  <a:pt x="3728037" y="3518861"/>
                  <a:pt x="3736120" y="3530255"/>
                  <a:pt x="3747218" y="3530255"/>
                </a:cubicBezTo>
                <a:lnTo>
                  <a:pt x="4058515" y="3530255"/>
                </a:lnTo>
                <a:cubicBezTo>
                  <a:pt x="4188565" y="3530255"/>
                  <a:pt x="4302133" y="3453097"/>
                  <a:pt x="4347679" y="3333798"/>
                </a:cubicBezTo>
                <a:lnTo>
                  <a:pt x="4404767" y="3195514"/>
                </a:lnTo>
                <a:cubicBezTo>
                  <a:pt x="4409226" y="3183791"/>
                  <a:pt x="4399952" y="3170699"/>
                  <a:pt x="4387194" y="3170699"/>
                </a:cubicBezTo>
                <a:lnTo>
                  <a:pt x="4387194" y="3170699"/>
                </a:lnTo>
                <a:cubicBezTo>
                  <a:pt x="4387194" y="3170699"/>
                  <a:pt x="4080838" y="3170699"/>
                  <a:pt x="4080838" y="3170699"/>
                </a:cubicBezTo>
                <a:close/>
                <a:moveTo>
                  <a:pt x="3228247" y="3978705"/>
                </a:moveTo>
                <a:lnTo>
                  <a:pt x="3539531" y="3978705"/>
                </a:lnTo>
                <a:cubicBezTo>
                  <a:pt x="3669581" y="3978705"/>
                  <a:pt x="3783148" y="3901534"/>
                  <a:pt x="3828694" y="3782236"/>
                </a:cubicBezTo>
                <a:lnTo>
                  <a:pt x="3885782" y="3643952"/>
                </a:lnTo>
                <a:cubicBezTo>
                  <a:pt x="3890242" y="3632241"/>
                  <a:pt x="3880968" y="3619136"/>
                  <a:pt x="3868210" y="3619136"/>
                </a:cubicBezTo>
                <a:lnTo>
                  <a:pt x="3868210" y="3619136"/>
                </a:lnTo>
                <a:cubicBezTo>
                  <a:pt x="3868210" y="3619136"/>
                  <a:pt x="3561854" y="3619136"/>
                  <a:pt x="3561854" y="3619136"/>
                </a:cubicBezTo>
                <a:cubicBezTo>
                  <a:pt x="3430891" y="3619136"/>
                  <a:pt x="3319326" y="3678412"/>
                  <a:pt x="3273476" y="3798547"/>
                </a:cubicBezTo>
                <a:lnTo>
                  <a:pt x="3212955" y="3957109"/>
                </a:lnTo>
                <a:cubicBezTo>
                  <a:pt x="3209053" y="3967299"/>
                  <a:pt x="3217136" y="3978705"/>
                  <a:pt x="3228247" y="3978705"/>
                </a:cubicBezTo>
                <a:close/>
                <a:moveTo>
                  <a:pt x="4537477" y="3619149"/>
                </a:moveTo>
                <a:lnTo>
                  <a:pt x="4537477" y="3619149"/>
                </a:lnTo>
                <a:cubicBezTo>
                  <a:pt x="4550261" y="3619149"/>
                  <a:pt x="4559535" y="3632241"/>
                  <a:pt x="4555062" y="3643965"/>
                </a:cubicBezTo>
                <a:lnTo>
                  <a:pt x="4497962" y="3782248"/>
                </a:lnTo>
                <a:cubicBezTo>
                  <a:pt x="4452428" y="3901547"/>
                  <a:pt x="4338861" y="3978705"/>
                  <a:pt x="4208824" y="3978705"/>
                </a:cubicBezTo>
                <a:lnTo>
                  <a:pt x="3897514" y="3978705"/>
                </a:lnTo>
                <a:cubicBezTo>
                  <a:pt x="3886403" y="3978705"/>
                  <a:pt x="3878333" y="3967312"/>
                  <a:pt x="3882222" y="3957109"/>
                </a:cubicBezTo>
                <a:lnTo>
                  <a:pt x="3942756" y="3798547"/>
                </a:lnTo>
                <a:cubicBezTo>
                  <a:pt x="3988606" y="3678412"/>
                  <a:pt x="4100172" y="3619149"/>
                  <a:pt x="4231134" y="3619149"/>
                </a:cubicBezTo>
                <a:lnTo>
                  <a:pt x="4537477" y="3619149"/>
                </a:lnTo>
                <a:close/>
                <a:moveTo>
                  <a:pt x="4492438" y="3665206"/>
                </a:moveTo>
                <a:lnTo>
                  <a:pt x="4231134" y="3665206"/>
                </a:lnTo>
                <a:cubicBezTo>
                  <a:pt x="4111523" y="3665206"/>
                  <a:pt x="4022103" y="3719792"/>
                  <a:pt x="3985768" y="3814985"/>
                </a:cubicBezTo>
                <a:lnTo>
                  <a:pt x="3942249" y="3928986"/>
                </a:lnTo>
                <a:cubicBezTo>
                  <a:pt x="3941578" y="3930748"/>
                  <a:pt x="3942883" y="3932649"/>
                  <a:pt x="3944770" y="3932649"/>
                </a:cubicBezTo>
                <a:lnTo>
                  <a:pt x="4208824" y="3932649"/>
                </a:lnTo>
                <a:cubicBezTo>
                  <a:pt x="4319642" y="3932649"/>
                  <a:pt x="4416270" y="3867163"/>
                  <a:pt x="4454950" y="3765810"/>
                </a:cubicBezTo>
                <a:lnTo>
                  <a:pt x="4455165" y="3765228"/>
                </a:lnTo>
                <a:lnTo>
                  <a:pt x="4455406" y="3764657"/>
                </a:lnTo>
                <a:lnTo>
                  <a:pt x="4494934" y="3668932"/>
                </a:lnTo>
                <a:cubicBezTo>
                  <a:pt x="4495669" y="3667157"/>
                  <a:pt x="4494364" y="3665206"/>
                  <a:pt x="4492438" y="3665206"/>
                </a:cubicBezTo>
                <a:close/>
                <a:moveTo>
                  <a:pt x="4563981" y="1806413"/>
                </a:moveTo>
                <a:lnTo>
                  <a:pt x="4563981" y="1806413"/>
                </a:lnTo>
                <a:cubicBezTo>
                  <a:pt x="4576739" y="1806413"/>
                  <a:pt x="4586013" y="1819518"/>
                  <a:pt x="4581554" y="1831228"/>
                </a:cubicBezTo>
                <a:lnTo>
                  <a:pt x="4524466" y="1969512"/>
                </a:lnTo>
                <a:cubicBezTo>
                  <a:pt x="4478920" y="2088811"/>
                  <a:pt x="4365353" y="2165982"/>
                  <a:pt x="4235302" y="2165982"/>
                </a:cubicBezTo>
                <a:lnTo>
                  <a:pt x="3924018" y="2165982"/>
                </a:lnTo>
                <a:cubicBezTo>
                  <a:pt x="3912907" y="2165982"/>
                  <a:pt x="3904824" y="2154575"/>
                  <a:pt x="3908726" y="2144386"/>
                </a:cubicBezTo>
                <a:lnTo>
                  <a:pt x="3969247" y="1985824"/>
                </a:lnTo>
                <a:cubicBezTo>
                  <a:pt x="4015110" y="1865688"/>
                  <a:pt x="4126663" y="1806413"/>
                  <a:pt x="4257625" y="1806413"/>
                </a:cubicBezTo>
                <a:lnTo>
                  <a:pt x="4563981" y="1806413"/>
                </a:lnTo>
                <a:close/>
                <a:moveTo>
                  <a:pt x="4518942" y="1852470"/>
                </a:moveTo>
                <a:lnTo>
                  <a:pt x="4257625" y="1852470"/>
                </a:lnTo>
                <a:cubicBezTo>
                  <a:pt x="4138027" y="1852470"/>
                  <a:pt x="4048595" y="1907069"/>
                  <a:pt x="4012259" y="2002249"/>
                </a:cubicBezTo>
                <a:lnTo>
                  <a:pt x="3968740" y="2116263"/>
                </a:lnTo>
                <a:cubicBezTo>
                  <a:pt x="3968069" y="2118024"/>
                  <a:pt x="3969374" y="2119925"/>
                  <a:pt x="3971262" y="2119925"/>
                </a:cubicBezTo>
                <a:lnTo>
                  <a:pt x="4235302" y="2119925"/>
                </a:lnTo>
                <a:cubicBezTo>
                  <a:pt x="4346146" y="2119925"/>
                  <a:pt x="4442762" y="2054427"/>
                  <a:pt x="4481441" y="1953087"/>
                </a:cubicBezTo>
                <a:lnTo>
                  <a:pt x="4481669" y="1952504"/>
                </a:lnTo>
                <a:lnTo>
                  <a:pt x="4481897" y="1951934"/>
                </a:lnTo>
                <a:lnTo>
                  <a:pt x="4521425" y="1856209"/>
                </a:lnTo>
                <a:cubicBezTo>
                  <a:pt x="4522160" y="1854421"/>
                  <a:pt x="4520855" y="1852482"/>
                  <a:pt x="4518942" y="1852482"/>
                </a:cubicBezTo>
                <a:close/>
                <a:moveTo>
                  <a:pt x="6546546" y="3619149"/>
                </a:moveTo>
                <a:lnTo>
                  <a:pt x="6546546" y="3619149"/>
                </a:lnTo>
                <a:cubicBezTo>
                  <a:pt x="6559304" y="3619149"/>
                  <a:pt x="6568578" y="3632241"/>
                  <a:pt x="6564118" y="3643965"/>
                </a:cubicBezTo>
                <a:lnTo>
                  <a:pt x="6507031" y="3782248"/>
                </a:lnTo>
                <a:cubicBezTo>
                  <a:pt x="6461485" y="3901547"/>
                  <a:pt x="6347917" y="3978705"/>
                  <a:pt x="6217867" y="3978705"/>
                </a:cubicBezTo>
                <a:lnTo>
                  <a:pt x="5906570" y="3978705"/>
                </a:lnTo>
                <a:cubicBezTo>
                  <a:pt x="5895459" y="3978705"/>
                  <a:pt x="5887389" y="3967312"/>
                  <a:pt x="5891279" y="3957109"/>
                </a:cubicBezTo>
                <a:lnTo>
                  <a:pt x="5951812" y="3798547"/>
                </a:lnTo>
                <a:cubicBezTo>
                  <a:pt x="5997662" y="3678412"/>
                  <a:pt x="6109228" y="3619149"/>
                  <a:pt x="6240191" y="3619149"/>
                </a:cubicBezTo>
                <a:lnTo>
                  <a:pt x="6546546" y="3619149"/>
                </a:lnTo>
                <a:close/>
                <a:moveTo>
                  <a:pt x="6501494" y="3665206"/>
                </a:moveTo>
                <a:lnTo>
                  <a:pt x="6240191" y="3665206"/>
                </a:lnTo>
                <a:cubicBezTo>
                  <a:pt x="6120580" y="3665206"/>
                  <a:pt x="6031147" y="3719792"/>
                  <a:pt x="5994825" y="3814985"/>
                </a:cubicBezTo>
                <a:lnTo>
                  <a:pt x="5951306" y="3928986"/>
                </a:lnTo>
                <a:cubicBezTo>
                  <a:pt x="5950621" y="3930748"/>
                  <a:pt x="5951926" y="3932649"/>
                  <a:pt x="5953814" y="3932649"/>
                </a:cubicBezTo>
                <a:lnTo>
                  <a:pt x="6217867" y="3932649"/>
                </a:lnTo>
                <a:cubicBezTo>
                  <a:pt x="6328711" y="3932649"/>
                  <a:pt x="6425326" y="3867163"/>
                  <a:pt x="6464006" y="3765810"/>
                </a:cubicBezTo>
                <a:lnTo>
                  <a:pt x="6464221" y="3765228"/>
                </a:lnTo>
                <a:lnTo>
                  <a:pt x="6464462" y="3764657"/>
                </a:lnTo>
                <a:lnTo>
                  <a:pt x="6503990" y="3668932"/>
                </a:lnTo>
                <a:cubicBezTo>
                  <a:pt x="6504725" y="3667157"/>
                  <a:pt x="6503420" y="3665206"/>
                  <a:pt x="6501494" y="3665206"/>
                </a:cubicBezTo>
                <a:close/>
                <a:moveTo>
                  <a:pt x="2892587" y="3619136"/>
                </a:moveTo>
                <a:cubicBezTo>
                  <a:pt x="2761612" y="3619136"/>
                  <a:pt x="2650059" y="3678412"/>
                  <a:pt x="2604208" y="3798547"/>
                </a:cubicBezTo>
                <a:lnTo>
                  <a:pt x="2543675" y="3957109"/>
                </a:lnTo>
                <a:cubicBezTo>
                  <a:pt x="2539785" y="3967299"/>
                  <a:pt x="2547855" y="3978705"/>
                  <a:pt x="2558966" y="3978705"/>
                </a:cubicBezTo>
                <a:lnTo>
                  <a:pt x="2870263" y="3978705"/>
                </a:lnTo>
                <a:cubicBezTo>
                  <a:pt x="3000313" y="3978705"/>
                  <a:pt x="3113881" y="3901534"/>
                  <a:pt x="3159414" y="3782236"/>
                </a:cubicBezTo>
                <a:lnTo>
                  <a:pt x="3216515" y="3643952"/>
                </a:lnTo>
                <a:cubicBezTo>
                  <a:pt x="3220974" y="3632241"/>
                  <a:pt x="3211701" y="3619136"/>
                  <a:pt x="3198930" y="3619136"/>
                </a:cubicBezTo>
                <a:lnTo>
                  <a:pt x="3198930" y="3619136"/>
                </a:lnTo>
                <a:cubicBezTo>
                  <a:pt x="3198930" y="3619136"/>
                  <a:pt x="2892587" y="3619136"/>
                  <a:pt x="2892587" y="3619136"/>
                </a:cubicBezTo>
                <a:close/>
                <a:moveTo>
                  <a:pt x="6415824" y="2254863"/>
                </a:moveTo>
                <a:cubicBezTo>
                  <a:pt x="6284862" y="2254863"/>
                  <a:pt x="6173309" y="2314126"/>
                  <a:pt x="6127446" y="2434261"/>
                </a:cubicBezTo>
                <a:lnTo>
                  <a:pt x="6066913" y="2592823"/>
                </a:lnTo>
                <a:cubicBezTo>
                  <a:pt x="6063023" y="2603026"/>
                  <a:pt x="6071094" y="2614420"/>
                  <a:pt x="6082217" y="2614420"/>
                </a:cubicBezTo>
                <a:lnTo>
                  <a:pt x="6393514" y="2614420"/>
                </a:lnTo>
                <a:cubicBezTo>
                  <a:pt x="6523552" y="2614420"/>
                  <a:pt x="6637119" y="2537261"/>
                  <a:pt x="6682665" y="2417950"/>
                </a:cubicBezTo>
                <a:lnTo>
                  <a:pt x="6739753" y="2279666"/>
                </a:lnTo>
                <a:cubicBezTo>
                  <a:pt x="6744212" y="2267955"/>
                  <a:pt x="6734951" y="2254863"/>
                  <a:pt x="6722180" y="2254863"/>
                </a:cubicBezTo>
                <a:lnTo>
                  <a:pt x="6415824" y="2254863"/>
                </a:lnTo>
                <a:close/>
                <a:moveTo>
                  <a:pt x="1572790" y="2715937"/>
                </a:moveTo>
                <a:lnTo>
                  <a:pt x="1572790" y="2715937"/>
                </a:lnTo>
                <a:cubicBezTo>
                  <a:pt x="1585560" y="2715937"/>
                  <a:pt x="1594834" y="2729029"/>
                  <a:pt x="1590362" y="2740752"/>
                </a:cubicBezTo>
                <a:lnTo>
                  <a:pt x="1533274" y="2879036"/>
                </a:lnTo>
                <a:cubicBezTo>
                  <a:pt x="1487741" y="2998335"/>
                  <a:pt x="1374161" y="3075493"/>
                  <a:pt x="1244121" y="3075493"/>
                </a:cubicBezTo>
                <a:lnTo>
                  <a:pt x="932826" y="3075493"/>
                </a:lnTo>
                <a:cubicBezTo>
                  <a:pt x="921715" y="3075493"/>
                  <a:pt x="913638" y="3064099"/>
                  <a:pt x="917535" y="3053910"/>
                </a:cubicBezTo>
                <a:lnTo>
                  <a:pt x="978060" y="2895347"/>
                </a:lnTo>
                <a:cubicBezTo>
                  <a:pt x="1023917" y="2775200"/>
                  <a:pt x="1135479" y="2715937"/>
                  <a:pt x="1266440" y="2715937"/>
                </a:cubicBezTo>
                <a:lnTo>
                  <a:pt x="1572790" y="2715937"/>
                </a:lnTo>
                <a:close/>
                <a:moveTo>
                  <a:pt x="1527750" y="2761994"/>
                </a:moveTo>
                <a:lnTo>
                  <a:pt x="1266439" y="2761994"/>
                </a:lnTo>
                <a:cubicBezTo>
                  <a:pt x="1146836" y="2761994"/>
                  <a:pt x="1057402" y="2816592"/>
                  <a:pt x="1021070" y="2911773"/>
                </a:cubicBezTo>
                <a:lnTo>
                  <a:pt x="977557" y="3025786"/>
                </a:lnTo>
                <a:cubicBezTo>
                  <a:pt x="976883" y="3027548"/>
                  <a:pt x="978181" y="3029436"/>
                  <a:pt x="980074" y="3029436"/>
                </a:cubicBezTo>
                <a:lnTo>
                  <a:pt x="1244118" y="3029436"/>
                </a:lnTo>
                <a:cubicBezTo>
                  <a:pt x="1354954" y="3029436"/>
                  <a:pt x="1451570" y="2963951"/>
                  <a:pt x="1490262" y="2862598"/>
                </a:cubicBezTo>
                <a:lnTo>
                  <a:pt x="1490477" y="2862028"/>
                </a:lnTo>
                <a:lnTo>
                  <a:pt x="1490705" y="2861458"/>
                </a:lnTo>
                <a:lnTo>
                  <a:pt x="1530234" y="2765720"/>
                </a:lnTo>
                <a:cubicBezTo>
                  <a:pt x="1530968" y="2763945"/>
                  <a:pt x="1529663" y="2761994"/>
                  <a:pt x="1527750" y="2761994"/>
                </a:cubicBezTo>
                <a:close/>
                <a:moveTo>
                  <a:pt x="7729464" y="3170699"/>
                </a:moveTo>
                <a:lnTo>
                  <a:pt x="7729464" y="3170699"/>
                </a:lnTo>
                <a:cubicBezTo>
                  <a:pt x="7742235" y="3170699"/>
                  <a:pt x="7751509" y="3183791"/>
                  <a:pt x="7747036" y="3195514"/>
                </a:cubicBezTo>
                <a:lnTo>
                  <a:pt x="7689949" y="3333798"/>
                </a:lnTo>
                <a:cubicBezTo>
                  <a:pt x="7644402" y="3453097"/>
                  <a:pt x="7530835" y="3530255"/>
                  <a:pt x="7400798" y="3530255"/>
                </a:cubicBezTo>
                <a:lnTo>
                  <a:pt x="7089488" y="3530255"/>
                </a:lnTo>
                <a:cubicBezTo>
                  <a:pt x="7078390" y="3530255"/>
                  <a:pt x="7070307" y="3518861"/>
                  <a:pt x="7074209" y="3508671"/>
                </a:cubicBezTo>
                <a:lnTo>
                  <a:pt x="7134730" y="3350097"/>
                </a:lnTo>
                <a:cubicBezTo>
                  <a:pt x="7180580" y="3229961"/>
                  <a:pt x="7292146" y="3170699"/>
                  <a:pt x="7423108" y="3170699"/>
                </a:cubicBezTo>
                <a:lnTo>
                  <a:pt x="7729464" y="3170699"/>
                </a:lnTo>
                <a:close/>
                <a:moveTo>
                  <a:pt x="7684425" y="3216755"/>
                </a:moveTo>
                <a:lnTo>
                  <a:pt x="7423121" y="3216755"/>
                </a:lnTo>
                <a:cubicBezTo>
                  <a:pt x="7303510" y="3216755"/>
                  <a:pt x="7214078" y="3271354"/>
                  <a:pt x="7177742" y="3366535"/>
                </a:cubicBezTo>
                <a:lnTo>
                  <a:pt x="7134223" y="3480548"/>
                </a:lnTo>
                <a:cubicBezTo>
                  <a:pt x="7133552" y="3482310"/>
                  <a:pt x="7134857" y="3484198"/>
                  <a:pt x="7136744" y="3484198"/>
                </a:cubicBezTo>
                <a:lnTo>
                  <a:pt x="7400798" y="3484198"/>
                </a:lnTo>
                <a:cubicBezTo>
                  <a:pt x="7511629" y="3484198"/>
                  <a:pt x="7608244" y="3418713"/>
                  <a:pt x="7646936" y="3317360"/>
                </a:cubicBezTo>
                <a:lnTo>
                  <a:pt x="7647152" y="3316790"/>
                </a:lnTo>
                <a:lnTo>
                  <a:pt x="7647393" y="3316207"/>
                </a:lnTo>
                <a:lnTo>
                  <a:pt x="7686908" y="3220481"/>
                </a:lnTo>
                <a:cubicBezTo>
                  <a:pt x="7687643" y="3218707"/>
                  <a:pt x="7686338" y="3216755"/>
                  <a:pt x="7684412" y="3216755"/>
                </a:cubicBezTo>
                <a:close/>
                <a:moveTo>
                  <a:pt x="105" y="1362728"/>
                </a:moveTo>
                <a:lnTo>
                  <a:pt x="99" y="1711220"/>
                </a:lnTo>
                <a:lnTo>
                  <a:pt x="71370" y="1711220"/>
                </a:lnTo>
                <a:cubicBezTo>
                  <a:pt x="201421" y="1711220"/>
                  <a:pt x="314987" y="1634049"/>
                  <a:pt x="360523" y="1514750"/>
                </a:cubicBezTo>
                <a:lnTo>
                  <a:pt x="417615" y="1376467"/>
                </a:lnTo>
                <a:cubicBezTo>
                  <a:pt x="422087" y="1364756"/>
                  <a:pt x="412808" y="1351651"/>
                  <a:pt x="400034" y="1351651"/>
                </a:cubicBezTo>
                <a:lnTo>
                  <a:pt x="93689" y="1351651"/>
                </a:lnTo>
                <a:cubicBezTo>
                  <a:pt x="61044" y="1351651"/>
                  <a:pt x="29620" y="1355339"/>
                  <a:pt x="105" y="1362728"/>
                </a:cubicBezTo>
                <a:close/>
                <a:moveTo>
                  <a:pt x="2741062" y="3170699"/>
                </a:moveTo>
                <a:cubicBezTo>
                  <a:pt x="2610100" y="3170699"/>
                  <a:pt x="2498534" y="3229961"/>
                  <a:pt x="2452671" y="3350109"/>
                </a:cubicBezTo>
                <a:lnTo>
                  <a:pt x="2392150" y="3508671"/>
                </a:lnTo>
                <a:cubicBezTo>
                  <a:pt x="2388248" y="3518861"/>
                  <a:pt x="2396331" y="3530255"/>
                  <a:pt x="2407442" y="3530255"/>
                </a:cubicBezTo>
                <a:lnTo>
                  <a:pt x="2718739" y="3530255"/>
                </a:lnTo>
                <a:cubicBezTo>
                  <a:pt x="2848776" y="3530255"/>
                  <a:pt x="2962356" y="3453097"/>
                  <a:pt x="3007890" y="3333798"/>
                </a:cubicBezTo>
                <a:lnTo>
                  <a:pt x="3064977" y="3195514"/>
                </a:lnTo>
                <a:cubicBezTo>
                  <a:pt x="3069450" y="3183791"/>
                  <a:pt x="3060176" y="3170699"/>
                  <a:pt x="3047405" y="3170699"/>
                </a:cubicBezTo>
                <a:lnTo>
                  <a:pt x="3047405" y="3170699"/>
                </a:lnTo>
                <a:cubicBezTo>
                  <a:pt x="3047405" y="3170699"/>
                  <a:pt x="2741049" y="3170699"/>
                  <a:pt x="2741049" y="3170699"/>
                </a:cubicBezTo>
                <a:close/>
                <a:moveTo>
                  <a:pt x="7574646" y="3619136"/>
                </a:moveTo>
                <a:cubicBezTo>
                  <a:pt x="7443684" y="3619136"/>
                  <a:pt x="7332118" y="3678412"/>
                  <a:pt x="7286255" y="3798547"/>
                </a:cubicBezTo>
                <a:lnTo>
                  <a:pt x="7225734" y="3957109"/>
                </a:lnTo>
                <a:cubicBezTo>
                  <a:pt x="7221831" y="3967299"/>
                  <a:pt x="7229914" y="3978705"/>
                  <a:pt x="7241025" y="3978705"/>
                </a:cubicBezTo>
                <a:lnTo>
                  <a:pt x="7552322" y="3978705"/>
                </a:lnTo>
                <a:cubicBezTo>
                  <a:pt x="7682372" y="3978705"/>
                  <a:pt x="7795940" y="3901534"/>
                  <a:pt x="7841473" y="3782236"/>
                </a:cubicBezTo>
                <a:lnTo>
                  <a:pt x="7898561" y="3643952"/>
                </a:lnTo>
                <a:cubicBezTo>
                  <a:pt x="7903033" y="3632241"/>
                  <a:pt x="7893759" y="3619136"/>
                  <a:pt x="7880989" y="3619136"/>
                </a:cubicBezTo>
                <a:lnTo>
                  <a:pt x="7880989" y="3619136"/>
                </a:lnTo>
                <a:cubicBezTo>
                  <a:pt x="7880989" y="3619136"/>
                  <a:pt x="7574646" y="3619136"/>
                  <a:pt x="7574646" y="3619136"/>
                </a:cubicBezTo>
                <a:close/>
                <a:moveTo>
                  <a:pt x="8577178" y="1806413"/>
                </a:moveTo>
                <a:lnTo>
                  <a:pt x="8577178" y="1806413"/>
                </a:lnTo>
                <a:cubicBezTo>
                  <a:pt x="8589948" y="1806413"/>
                  <a:pt x="8599222" y="1819518"/>
                  <a:pt x="8594750" y="1831228"/>
                </a:cubicBezTo>
                <a:lnTo>
                  <a:pt x="8537663" y="1969512"/>
                </a:lnTo>
                <a:cubicBezTo>
                  <a:pt x="8492130" y="2088811"/>
                  <a:pt x="8378549" y="2165982"/>
                  <a:pt x="8248512" y="2165982"/>
                </a:cubicBezTo>
                <a:lnTo>
                  <a:pt x="7937215" y="2165982"/>
                </a:lnTo>
                <a:cubicBezTo>
                  <a:pt x="7926104" y="2165982"/>
                  <a:pt x="7918021" y="2154575"/>
                  <a:pt x="7921923" y="2144386"/>
                </a:cubicBezTo>
                <a:lnTo>
                  <a:pt x="7982444" y="1985824"/>
                </a:lnTo>
                <a:cubicBezTo>
                  <a:pt x="8028307" y="1865688"/>
                  <a:pt x="8139860" y="1806413"/>
                  <a:pt x="8270823" y="1806413"/>
                </a:cubicBezTo>
                <a:lnTo>
                  <a:pt x="8577178" y="1806413"/>
                </a:lnTo>
                <a:close/>
                <a:moveTo>
                  <a:pt x="8532139" y="1852470"/>
                </a:moveTo>
                <a:lnTo>
                  <a:pt x="8270823" y="1852470"/>
                </a:lnTo>
                <a:cubicBezTo>
                  <a:pt x="8151225" y="1852470"/>
                  <a:pt x="8061792" y="1907069"/>
                  <a:pt x="8025457" y="2002249"/>
                </a:cubicBezTo>
                <a:lnTo>
                  <a:pt x="7981938" y="2116263"/>
                </a:lnTo>
                <a:cubicBezTo>
                  <a:pt x="7981266" y="2118024"/>
                  <a:pt x="7982571" y="2119925"/>
                  <a:pt x="7984459" y="2119925"/>
                </a:cubicBezTo>
                <a:lnTo>
                  <a:pt x="8248499" y="2119925"/>
                </a:lnTo>
                <a:cubicBezTo>
                  <a:pt x="8359343" y="2119925"/>
                  <a:pt x="8455958" y="2054427"/>
                  <a:pt x="8494650" y="1953087"/>
                </a:cubicBezTo>
                <a:lnTo>
                  <a:pt x="8494865" y="1952504"/>
                </a:lnTo>
                <a:lnTo>
                  <a:pt x="8495094" y="1951934"/>
                </a:lnTo>
                <a:lnTo>
                  <a:pt x="8534622" y="1856209"/>
                </a:lnTo>
                <a:cubicBezTo>
                  <a:pt x="8535357" y="1854421"/>
                  <a:pt x="8534052" y="1852482"/>
                  <a:pt x="8532139" y="1852482"/>
                </a:cubicBezTo>
                <a:close/>
                <a:moveTo>
                  <a:pt x="6084574" y="3170699"/>
                </a:moveTo>
                <a:cubicBezTo>
                  <a:pt x="5953611" y="3170699"/>
                  <a:pt x="5842045" y="3229961"/>
                  <a:pt x="5796196" y="3350109"/>
                </a:cubicBezTo>
                <a:lnTo>
                  <a:pt x="5735662" y="3508671"/>
                </a:lnTo>
                <a:cubicBezTo>
                  <a:pt x="5731772" y="3518861"/>
                  <a:pt x="5739843" y="3530255"/>
                  <a:pt x="5750953" y="3530255"/>
                </a:cubicBezTo>
                <a:lnTo>
                  <a:pt x="6062250" y="3530255"/>
                </a:lnTo>
                <a:cubicBezTo>
                  <a:pt x="6192301" y="3530255"/>
                  <a:pt x="6305868" y="3453097"/>
                  <a:pt x="6351401" y="3333798"/>
                </a:cubicBezTo>
                <a:lnTo>
                  <a:pt x="6408489" y="3195514"/>
                </a:lnTo>
                <a:cubicBezTo>
                  <a:pt x="6412961" y="3183791"/>
                  <a:pt x="6403688" y="3170699"/>
                  <a:pt x="6390917" y="3170699"/>
                </a:cubicBezTo>
                <a:lnTo>
                  <a:pt x="6390917" y="3170699"/>
                </a:lnTo>
                <a:cubicBezTo>
                  <a:pt x="6390917" y="3170699"/>
                  <a:pt x="6084574" y="3170699"/>
                  <a:pt x="6084574" y="3170699"/>
                </a:cubicBezTo>
                <a:close/>
                <a:moveTo>
                  <a:pt x="2602156" y="2715937"/>
                </a:moveTo>
                <a:cubicBezTo>
                  <a:pt x="2471194" y="2715937"/>
                  <a:pt x="2359628" y="2775200"/>
                  <a:pt x="2313765" y="2895347"/>
                </a:cubicBezTo>
                <a:lnTo>
                  <a:pt x="2253244" y="3053910"/>
                </a:lnTo>
                <a:cubicBezTo>
                  <a:pt x="2249355" y="3064099"/>
                  <a:pt x="2257425" y="3075493"/>
                  <a:pt x="2268536" y="3075493"/>
                </a:cubicBezTo>
                <a:lnTo>
                  <a:pt x="2579833" y="3075493"/>
                </a:lnTo>
                <a:cubicBezTo>
                  <a:pt x="2709870" y="3075493"/>
                  <a:pt x="2823450" y="2998335"/>
                  <a:pt x="2868984" y="2879036"/>
                </a:cubicBezTo>
                <a:lnTo>
                  <a:pt x="2926071" y="2740752"/>
                </a:lnTo>
                <a:cubicBezTo>
                  <a:pt x="2930544" y="2729042"/>
                  <a:pt x="2921270" y="2715937"/>
                  <a:pt x="2908499" y="2715937"/>
                </a:cubicBezTo>
                <a:lnTo>
                  <a:pt x="2908499" y="2715937"/>
                </a:lnTo>
                <a:cubicBezTo>
                  <a:pt x="2908499" y="2715937"/>
                  <a:pt x="2602156" y="2715937"/>
                  <a:pt x="2602156" y="2715937"/>
                </a:cubicBezTo>
                <a:close/>
                <a:moveTo>
                  <a:pt x="1935714" y="2715937"/>
                </a:moveTo>
                <a:cubicBezTo>
                  <a:pt x="1804752" y="2715937"/>
                  <a:pt x="1693186" y="2775200"/>
                  <a:pt x="1647323" y="2895347"/>
                </a:cubicBezTo>
                <a:lnTo>
                  <a:pt x="1586802" y="3053910"/>
                </a:lnTo>
                <a:cubicBezTo>
                  <a:pt x="1582913" y="3064099"/>
                  <a:pt x="1590983" y="3075493"/>
                  <a:pt x="1602094" y="3075493"/>
                </a:cubicBezTo>
                <a:lnTo>
                  <a:pt x="1913391" y="3075493"/>
                </a:lnTo>
                <a:cubicBezTo>
                  <a:pt x="2043441" y="3075493"/>
                  <a:pt x="2157008" y="2998335"/>
                  <a:pt x="2202542" y="2879036"/>
                </a:cubicBezTo>
                <a:lnTo>
                  <a:pt x="2259629" y="2740752"/>
                </a:lnTo>
                <a:cubicBezTo>
                  <a:pt x="2264102" y="2729042"/>
                  <a:pt x="2254841" y="2715937"/>
                  <a:pt x="2242070" y="2715937"/>
                </a:cubicBezTo>
                <a:lnTo>
                  <a:pt x="2242070" y="2715937"/>
                </a:lnTo>
                <a:cubicBezTo>
                  <a:pt x="2242070" y="2715937"/>
                  <a:pt x="1935714" y="2715937"/>
                  <a:pt x="1935714" y="2715937"/>
                </a:cubicBezTo>
                <a:close/>
                <a:moveTo>
                  <a:pt x="7594600" y="1262770"/>
                </a:moveTo>
                <a:lnTo>
                  <a:pt x="7905897" y="1262770"/>
                </a:lnTo>
                <a:cubicBezTo>
                  <a:pt x="8035947" y="1262770"/>
                  <a:pt x="8149514" y="1185606"/>
                  <a:pt x="8195060" y="1066307"/>
                </a:cubicBezTo>
                <a:lnTo>
                  <a:pt x="8252148" y="928021"/>
                </a:lnTo>
                <a:cubicBezTo>
                  <a:pt x="8256608" y="916307"/>
                  <a:pt x="8247346" y="903208"/>
                  <a:pt x="8234576" y="903208"/>
                </a:cubicBezTo>
                <a:lnTo>
                  <a:pt x="7928220" y="903208"/>
                </a:lnTo>
                <a:cubicBezTo>
                  <a:pt x="7797257" y="903208"/>
                  <a:pt x="7685704" y="962476"/>
                  <a:pt x="7639842" y="1082616"/>
                </a:cubicBezTo>
                <a:lnTo>
                  <a:pt x="7579308" y="1241179"/>
                </a:lnTo>
                <a:cubicBezTo>
                  <a:pt x="7575418" y="1251373"/>
                  <a:pt x="7583489" y="1262770"/>
                  <a:pt x="7594600" y="1262770"/>
                </a:cubicBezTo>
                <a:close/>
                <a:moveTo>
                  <a:pt x="5725729" y="3170699"/>
                </a:moveTo>
                <a:lnTo>
                  <a:pt x="5725729" y="3170699"/>
                </a:lnTo>
                <a:cubicBezTo>
                  <a:pt x="5738487" y="3170699"/>
                  <a:pt x="5747774" y="3183791"/>
                  <a:pt x="5743301" y="3195514"/>
                </a:cubicBezTo>
                <a:lnTo>
                  <a:pt x="5686201" y="3333798"/>
                </a:lnTo>
                <a:cubicBezTo>
                  <a:pt x="5640667" y="3453097"/>
                  <a:pt x="5527100" y="3530255"/>
                  <a:pt x="5397050" y="3530255"/>
                </a:cubicBezTo>
                <a:lnTo>
                  <a:pt x="5085753" y="3530255"/>
                </a:lnTo>
                <a:cubicBezTo>
                  <a:pt x="5074642" y="3530255"/>
                  <a:pt x="5066572" y="3518861"/>
                  <a:pt x="5070461" y="3508671"/>
                </a:cubicBezTo>
                <a:lnTo>
                  <a:pt x="5130995" y="3350097"/>
                </a:lnTo>
                <a:cubicBezTo>
                  <a:pt x="5176845" y="3229961"/>
                  <a:pt x="5288411" y="3170699"/>
                  <a:pt x="5419373" y="3170699"/>
                </a:cubicBezTo>
                <a:lnTo>
                  <a:pt x="5725729" y="3170699"/>
                </a:lnTo>
                <a:close/>
                <a:moveTo>
                  <a:pt x="5680677" y="3216755"/>
                </a:moveTo>
                <a:lnTo>
                  <a:pt x="5419373" y="3216755"/>
                </a:lnTo>
                <a:cubicBezTo>
                  <a:pt x="5299763" y="3216755"/>
                  <a:pt x="5210330" y="3271354"/>
                  <a:pt x="5174007" y="3366535"/>
                </a:cubicBezTo>
                <a:lnTo>
                  <a:pt x="5130488" y="3480548"/>
                </a:lnTo>
                <a:cubicBezTo>
                  <a:pt x="5129817" y="3482310"/>
                  <a:pt x="5131122" y="3484198"/>
                  <a:pt x="5133009" y="3484198"/>
                </a:cubicBezTo>
                <a:lnTo>
                  <a:pt x="5397050" y="3484198"/>
                </a:lnTo>
                <a:cubicBezTo>
                  <a:pt x="5507881" y="3484198"/>
                  <a:pt x="5604509" y="3418713"/>
                  <a:pt x="5643189" y="3317360"/>
                </a:cubicBezTo>
                <a:lnTo>
                  <a:pt x="5643404" y="3316790"/>
                </a:lnTo>
                <a:lnTo>
                  <a:pt x="5643645" y="3316207"/>
                </a:lnTo>
                <a:lnTo>
                  <a:pt x="5683173" y="3220481"/>
                </a:lnTo>
                <a:cubicBezTo>
                  <a:pt x="5683908" y="3218707"/>
                  <a:pt x="5682603" y="3216755"/>
                  <a:pt x="5680677" y="3216755"/>
                </a:cubicBezTo>
                <a:close/>
                <a:moveTo>
                  <a:pt x="8043523" y="617863"/>
                </a:moveTo>
                <a:lnTo>
                  <a:pt x="8100611" y="479577"/>
                </a:lnTo>
                <a:cubicBezTo>
                  <a:pt x="8105083" y="467863"/>
                  <a:pt x="8095809" y="454764"/>
                  <a:pt x="8083038" y="454764"/>
                </a:cubicBezTo>
                <a:lnTo>
                  <a:pt x="7776683" y="454764"/>
                </a:lnTo>
                <a:cubicBezTo>
                  <a:pt x="7645720" y="454764"/>
                  <a:pt x="7534167" y="514031"/>
                  <a:pt x="7488304" y="634172"/>
                </a:cubicBezTo>
                <a:lnTo>
                  <a:pt x="7427784" y="792735"/>
                </a:lnTo>
                <a:cubicBezTo>
                  <a:pt x="7423881" y="802929"/>
                  <a:pt x="7431964" y="814326"/>
                  <a:pt x="7443075" y="814326"/>
                </a:cubicBezTo>
                <a:lnTo>
                  <a:pt x="7754359" y="814326"/>
                </a:lnTo>
                <a:cubicBezTo>
                  <a:pt x="7884410" y="814326"/>
                  <a:pt x="7997977" y="737162"/>
                  <a:pt x="8043523" y="617863"/>
                </a:cubicBezTo>
                <a:close/>
                <a:moveTo>
                  <a:pt x="7944132" y="1"/>
                </a:moveTo>
                <a:lnTo>
                  <a:pt x="7944132" y="4"/>
                </a:lnTo>
                <a:cubicBezTo>
                  <a:pt x="7956903" y="4"/>
                  <a:pt x="7966177" y="13098"/>
                  <a:pt x="7961705" y="24817"/>
                </a:cubicBezTo>
                <a:lnTo>
                  <a:pt x="7904604" y="163099"/>
                </a:lnTo>
                <a:cubicBezTo>
                  <a:pt x="7859071" y="282399"/>
                  <a:pt x="7745504" y="359565"/>
                  <a:pt x="7615466" y="359565"/>
                </a:cubicBezTo>
                <a:lnTo>
                  <a:pt x="7304157" y="359565"/>
                </a:lnTo>
                <a:cubicBezTo>
                  <a:pt x="7293046" y="359565"/>
                  <a:pt x="7284975" y="348166"/>
                  <a:pt x="7288865" y="337970"/>
                </a:cubicBezTo>
                <a:lnTo>
                  <a:pt x="7349399" y="179408"/>
                </a:lnTo>
                <a:cubicBezTo>
                  <a:pt x="7395261" y="59270"/>
                  <a:pt x="7506814" y="0"/>
                  <a:pt x="7637776" y="0"/>
                </a:cubicBezTo>
                <a:lnTo>
                  <a:pt x="7944132" y="0"/>
                </a:lnTo>
                <a:close/>
                <a:moveTo>
                  <a:pt x="7899080" y="46062"/>
                </a:moveTo>
                <a:lnTo>
                  <a:pt x="7637776" y="46062"/>
                </a:lnTo>
                <a:cubicBezTo>
                  <a:pt x="7518179" y="46062"/>
                  <a:pt x="7428746" y="100653"/>
                  <a:pt x="7392411" y="195840"/>
                </a:cubicBezTo>
                <a:lnTo>
                  <a:pt x="7348892" y="309846"/>
                </a:lnTo>
                <a:cubicBezTo>
                  <a:pt x="7348220" y="311612"/>
                  <a:pt x="7349525" y="313506"/>
                  <a:pt x="7351413" y="313506"/>
                </a:cubicBezTo>
                <a:lnTo>
                  <a:pt x="7615466" y="313506"/>
                </a:lnTo>
                <a:cubicBezTo>
                  <a:pt x="7726296" y="313506"/>
                  <a:pt x="7822913" y="248018"/>
                  <a:pt x="7861592" y="146670"/>
                </a:cubicBezTo>
                <a:lnTo>
                  <a:pt x="7861820" y="146091"/>
                </a:lnTo>
                <a:lnTo>
                  <a:pt x="7862048" y="145518"/>
                </a:lnTo>
                <a:lnTo>
                  <a:pt x="7901576" y="49787"/>
                </a:lnTo>
                <a:cubicBezTo>
                  <a:pt x="7902311" y="48013"/>
                  <a:pt x="7901006" y="46062"/>
                  <a:pt x="7899080" y="46062"/>
                </a:cubicBezTo>
                <a:close/>
                <a:moveTo>
                  <a:pt x="6970561" y="1082616"/>
                </a:moveTo>
                <a:lnTo>
                  <a:pt x="6910040" y="1241179"/>
                </a:lnTo>
                <a:cubicBezTo>
                  <a:pt x="6906139" y="1251373"/>
                  <a:pt x="6914222" y="1262770"/>
                  <a:pt x="6925333" y="1262770"/>
                </a:cubicBezTo>
                <a:lnTo>
                  <a:pt x="7236629" y="1262770"/>
                </a:lnTo>
                <a:cubicBezTo>
                  <a:pt x="7366680" y="1262770"/>
                  <a:pt x="7480247" y="1185606"/>
                  <a:pt x="7525780" y="1066307"/>
                </a:cubicBezTo>
                <a:lnTo>
                  <a:pt x="7582868" y="928021"/>
                </a:lnTo>
                <a:cubicBezTo>
                  <a:pt x="7587340" y="916307"/>
                  <a:pt x="7578079" y="903208"/>
                  <a:pt x="7565296" y="903208"/>
                </a:cubicBezTo>
                <a:lnTo>
                  <a:pt x="7258952" y="903208"/>
                </a:lnTo>
                <a:cubicBezTo>
                  <a:pt x="7127990" y="903208"/>
                  <a:pt x="7016425" y="962476"/>
                  <a:pt x="6970561" y="1082616"/>
                </a:cubicBezTo>
                <a:close/>
                <a:moveTo>
                  <a:pt x="8613399" y="4"/>
                </a:moveTo>
                <a:lnTo>
                  <a:pt x="8307057" y="4"/>
                </a:lnTo>
                <a:cubicBezTo>
                  <a:pt x="8176095" y="4"/>
                  <a:pt x="8064529" y="59270"/>
                  <a:pt x="8018666" y="179408"/>
                </a:cubicBezTo>
                <a:lnTo>
                  <a:pt x="7958145" y="337970"/>
                </a:lnTo>
                <a:cubicBezTo>
                  <a:pt x="7954242" y="348165"/>
                  <a:pt x="7962325" y="359561"/>
                  <a:pt x="7973436" y="359561"/>
                </a:cubicBezTo>
                <a:lnTo>
                  <a:pt x="8284733" y="359561"/>
                </a:lnTo>
                <a:cubicBezTo>
                  <a:pt x="8414783" y="359561"/>
                  <a:pt x="8528350" y="282398"/>
                  <a:pt x="8573884" y="163098"/>
                </a:cubicBezTo>
                <a:lnTo>
                  <a:pt x="8630972" y="24813"/>
                </a:lnTo>
                <a:cubicBezTo>
                  <a:pt x="8635444" y="13098"/>
                  <a:pt x="8626170" y="4"/>
                  <a:pt x="8613399" y="4"/>
                </a:cubicBezTo>
                <a:close/>
                <a:moveTo>
                  <a:pt x="6642250" y="1985824"/>
                </a:moveTo>
                <a:lnTo>
                  <a:pt x="6581729" y="2144386"/>
                </a:lnTo>
                <a:cubicBezTo>
                  <a:pt x="6577827" y="2154575"/>
                  <a:pt x="6585910" y="2165982"/>
                  <a:pt x="6597008" y="2165982"/>
                </a:cubicBezTo>
                <a:lnTo>
                  <a:pt x="6908305" y="2165982"/>
                </a:lnTo>
                <a:cubicBezTo>
                  <a:pt x="7038355" y="2165982"/>
                  <a:pt x="7151922" y="2088811"/>
                  <a:pt x="7197469" y="1969512"/>
                </a:cubicBezTo>
                <a:lnTo>
                  <a:pt x="7254556" y="1831228"/>
                </a:lnTo>
                <a:cubicBezTo>
                  <a:pt x="7259016" y="1819505"/>
                  <a:pt x="7249742" y="1806413"/>
                  <a:pt x="7236984" y="1806413"/>
                </a:cubicBezTo>
                <a:lnTo>
                  <a:pt x="6930628" y="1806413"/>
                </a:lnTo>
                <a:cubicBezTo>
                  <a:pt x="6799666" y="1806413"/>
                  <a:pt x="6688100" y="1865676"/>
                  <a:pt x="6642250" y="1985824"/>
                </a:cubicBezTo>
                <a:close/>
                <a:moveTo>
                  <a:pt x="9851341" y="1531062"/>
                </a:moveTo>
                <a:lnTo>
                  <a:pt x="9790819" y="1689624"/>
                </a:lnTo>
                <a:cubicBezTo>
                  <a:pt x="9786917" y="1699814"/>
                  <a:pt x="9795000" y="1711220"/>
                  <a:pt x="9806111" y="1711220"/>
                </a:cubicBezTo>
                <a:lnTo>
                  <a:pt x="10117408" y="1711220"/>
                </a:lnTo>
                <a:cubicBezTo>
                  <a:pt x="10247458" y="1711220"/>
                  <a:pt x="10361025" y="1634049"/>
                  <a:pt x="10406559" y="1514750"/>
                </a:cubicBezTo>
                <a:lnTo>
                  <a:pt x="10463646" y="1376467"/>
                </a:lnTo>
                <a:cubicBezTo>
                  <a:pt x="10468119" y="1364756"/>
                  <a:pt x="10458845" y="1351651"/>
                  <a:pt x="10446074" y="1351651"/>
                </a:cubicBezTo>
                <a:lnTo>
                  <a:pt x="10139718" y="1351651"/>
                </a:lnTo>
                <a:cubicBezTo>
                  <a:pt x="10008756" y="1351651"/>
                  <a:pt x="9897203" y="1410927"/>
                  <a:pt x="9851341" y="1531062"/>
                </a:cubicBezTo>
                <a:close/>
                <a:moveTo>
                  <a:pt x="6883840" y="903208"/>
                </a:moveTo>
                <a:lnTo>
                  <a:pt x="6577497" y="903208"/>
                </a:lnTo>
                <a:cubicBezTo>
                  <a:pt x="6446535" y="903208"/>
                  <a:pt x="6334969" y="962476"/>
                  <a:pt x="6289107" y="1082616"/>
                </a:cubicBezTo>
                <a:lnTo>
                  <a:pt x="6228585" y="1241179"/>
                </a:lnTo>
                <a:cubicBezTo>
                  <a:pt x="6224696" y="1251373"/>
                  <a:pt x="6232766" y="1262770"/>
                  <a:pt x="6243877" y="1262770"/>
                </a:cubicBezTo>
                <a:lnTo>
                  <a:pt x="6555174" y="1262770"/>
                </a:lnTo>
                <a:cubicBezTo>
                  <a:pt x="6685224" y="1262770"/>
                  <a:pt x="6798791" y="1185606"/>
                  <a:pt x="6844325" y="1066307"/>
                </a:cubicBezTo>
                <a:lnTo>
                  <a:pt x="6901413" y="928021"/>
                </a:lnTo>
                <a:cubicBezTo>
                  <a:pt x="6905885" y="916307"/>
                  <a:pt x="6896611" y="903208"/>
                  <a:pt x="6883840" y="903208"/>
                </a:cubicBezTo>
                <a:close/>
                <a:moveTo>
                  <a:pt x="8828499" y="634171"/>
                </a:moveTo>
                <a:lnTo>
                  <a:pt x="8767965" y="792733"/>
                </a:lnTo>
                <a:cubicBezTo>
                  <a:pt x="8764075" y="802928"/>
                  <a:pt x="8772146" y="814324"/>
                  <a:pt x="8783269" y="814324"/>
                </a:cubicBezTo>
                <a:lnTo>
                  <a:pt x="9094554" y="814324"/>
                </a:lnTo>
                <a:cubicBezTo>
                  <a:pt x="9224603" y="814324"/>
                  <a:pt x="9338171" y="737161"/>
                  <a:pt x="9383705" y="617861"/>
                </a:cubicBezTo>
                <a:lnTo>
                  <a:pt x="9440805" y="479576"/>
                </a:lnTo>
                <a:cubicBezTo>
                  <a:pt x="9445265" y="467862"/>
                  <a:pt x="9436003" y="454763"/>
                  <a:pt x="9423233" y="454763"/>
                </a:cubicBezTo>
                <a:lnTo>
                  <a:pt x="9116876" y="454763"/>
                </a:lnTo>
                <a:cubicBezTo>
                  <a:pt x="8985914" y="454763"/>
                  <a:pt x="8874348" y="514030"/>
                  <a:pt x="8828499" y="634171"/>
                </a:cubicBezTo>
                <a:close/>
                <a:moveTo>
                  <a:pt x="4235796" y="5313816"/>
                </a:moveTo>
                <a:lnTo>
                  <a:pt x="4296330" y="5155254"/>
                </a:lnTo>
                <a:cubicBezTo>
                  <a:pt x="4342180" y="5035119"/>
                  <a:pt x="4453746" y="4975843"/>
                  <a:pt x="4584708" y="4975843"/>
                </a:cubicBezTo>
                <a:lnTo>
                  <a:pt x="4891064" y="4975843"/>
                </a:lnTo>
                <a:lnTo>
                  <a:pt x="4891064" y="4975843"/>
                </a:lnTo>
                <a:cubicBezTo>
                  <a:pt x="4903822" y="4975843"/>
                  <a:pt x="4913096" y="4988948"/>
                  <a:pt x="4908636" y="5000659"/>
                </a:cubicBezTo>
                <a:lnTo>
                  <a:pt x="4851549" y="5138942"/>
                </a:lnTo>
                <a:cubicBezTo>
                  <a:pt x="4806002" y="5258241"/>
                  <a:pt x="4692435" y="5335412"/>
                  <a:pt x="4562385" y="5335412"/>
                </a:cubicBezTo>
                <a:lnTo>
                  <a:pt x="4251088" y="5335412"/>
                </a:lnTo>
                <a:cubicBezTo>
                  <a:pt x="4239990" y="5335412"/>
                  <a:pt x="4231907" y="5324006"/>
                  <a:pt x="4235796" y="5313816"/>
                </a:cubicBezTo>
                <a:close/>
                <a:moveTo>
                  <a:pt x="4298345" y="5289355"/>
                </a:moveTo>
                <a:lnTo>
                  <a:pt x="4562385" y="5289355"/>
                </a:lnTo>
                <a:cubicBezTo>
                  <a:pt x="4673229" y="5289355"/>
                  <a:pt x="4769845" y="5223870"/>
                  <a:pt x="4808524" y="5122517"/>
                </a:cubicBezTo>
                <a:lnTo>
                  <a:pt x="4808752" y="5121934"/>
                </a:lnTo>
                <a:lnTo>
                  <a:pt x="4808980" y="5121364"/>
                </a:lnTo>
                <a:lnTo>
                  <a:pt x="4848508" y="5025626"/>
                </a:lnTo>
                <a:cubicBezTo>
                  <a:pt x="4849243" y="5023864"/>
                  <a:pt x="4847938" y="5021913"/>
                  <a:pt x="4846012" y="5021913"/>
                </a:cubicBezTo>
                <a:lnTo>
                  <a:pt x="4584708" y="5021913"/>
                </a:lnTo>
                <a:cubicBezTo>
                  <a:pt x="4465098" y="5021913"/>
                  <a:pt x="4375665" y="5076498"/>
                  <a:pt x="4339342" y="5171679"/>
                </a:cubicBezTo>
                <a:lnTo>
                  <a:pt x="4295824" y="5285693"/>
                </a:lnTo>
                <a:cubicBezTo>
                  <a:pt x="4295152" y="5287454"/>
                  <a:pt x="4296444" y="5289355"/>
                  <a:pt x="4298345" y="5289355"/>
                </a:cubicBezTo>
                <a:close/>
                <a:moveTo>
                  <a:pt x="8651711" y="1985824"/>
                </a:moveTo>
                <a:lnTo>
                  <a:pt x="8591178" y="2144386"/>
                </a:lnTo>
                <a:cubicBezTo>
                  <a:pt x="8587288" y="2154575"/>
                  <a:pt x="8595371" y="2165982"/>
                  <a:pt x="8606469" y="2165982"/>
                </a:cubicBezTo>
                <a:lnTo>
                  <a:pt x="8917766" y="2165982"/>
                </a:lnTo>
                <a:cubicBezTo>
                  <a:pt x="9047816" y="2165982"/>
                  <a:pt x="9161384" y="2088811"/>
                  <a:pt x="9206917" y="1969512"/>
                </a:cubicBezTo>
                <a:lnTo>
                  <a:pt x="9264018" y="1831228"/>
                </a:lnTo>
                <a:cubicBezTo>
                  <a:pt x="9268477" y="1819505"/>
                  <a:pt x="9259203" y="1806413"/>
                  <a:pt x="9246433" y="1806413"/>
                </a:cubicBezTo>
                <a:lnTo>
                  <a:pt x="8940090" y="1806413"/>
                </a:lnTo>
                <a:cubicBezTo>
                  <a:pt x="8809128" y="1806413"/>
                  <a:pt x="8697562" y="1865676"/>
                  <a:pt x="8651711" y="1985824"/>
                </a:cubicBezTo>
                <a:close/>
                <a:moveTo>
                  <a:pt x="6609665" y="4"/>
                </a:moveTo>
                <a:lnTo>
                  <a:pt x="6303322" y="4"/>
                </a:lnTo>
                <a:cubicBezTo>
                  <a:pt x="6172359" y="4"/>
                  <a:pt x="6060794" y="59270"/>
                  <a:pt x="6014943" y="179408"/>
                </a:cubicBezTo>
                <a:lnTo>
                  <a:pt x="5954410" y="337970"/>
                </a:lnTo>
                <a:cubicBezTo>
                  <a:pt x="5950520" y="348165"/>
                  <a:pt x="5958590" y="359561"/>
                  <a:pt x="5969701" y="359561"/>
                </a:cubicBezTo>
                <a:lnTo>
                  <a:pt x="6280998" y="359561"/>
                </a:lnTo>
                <a:cubicBezTo>
                  <a:pt x="6411048" y="359561"/>
                  <a:pt x="6524616" y="282398"/>
                  <a:pt x="6570149" y="163098"/>
                </a:cubicBezTo>
                <a:lnTo>
                  <a:pt x="6627250" y="24813"/>
                </a:lnTo>
                <a:cubicBezTo>
                  <a:pt x="6631709" y="13098"/>
                  <a:pt x="6622435" y="4"/>
                  <a:pt x="6609665" y="4"/>
                </a:cubicBezTo>
                <a:close/>
                <a:moveTo>
                  <a:pt x="3262074" y="4"/>
                </a:moveTo>
                <a:lnTo>
                  <a:pt x="2955730" y="4"/>
                </a:lnTo>
                <a:cubicBezTo>
                  <a:pt x="2824755" y="4"/>
                  <a:pt x="2713202" y="59270"/>
                  <a:pt x="2667339" y="179409"/>
                </a:cubicBezTo>
                <a:lnTo>
                  <a:pt x="2606818" y="337971"/>
                </a:lnTo>
                <a:cubicBezTo>
                  <a:pt x="2602916" y="348166"/>
                  <a:pt x="2610999" y="359563"/>
                  <a:pt x="2622110" y="359563"/>
                </a:cubicBezTo>
                <a:lnTo>
                  <a:pt x="2933407" y="359563"/>
                </a:lnTo>
                <a:cubicBezTo>
                  <a:pt x="3063457" y="359563"/>
                  <a:pt x="3177025" y="282399"/>
                  <a:pt x="3222558" y="163099"/>
                </a:cubicBezTo>
                <a:lnTo>
                  <a:pt x="3279646" y="24814"/>
                </a:lnTo>
                <a:cubicBezTo>
                  <a:pt x="3284118" y="13100"/>
                  <a:pt x="3274844" y="5"/>
                  <a:pt x="3262074" y="5"/>
                </a:cubicBezTo>
                <a:close/>
                <a:moveTo>
                  <a:pt x="2425356" y="454764"/>
                </a:moveTo>
                <a:lnTo>
                  <a:pt x="2731712" y="454764"/>
                </a:lnTo>
                <a:cubicBezTo>
                  <a:pt x="2744483" y="454764"/>
                  <a:pt x="2753757" y="467859"/>
                  <a:pt x="2749284" y="479577"/>
                </a:cubicBezTo>
                <a:lnTo>
                  <a:pt x="2692197" y="617860"/>
                </a:lnTo>
                <a:cubicBezTo>
                  <a:pt x="2646651" y="737162"/>
                  <a:pt x="2533083" y="814326"/>
                  <a:pt x="2403046" y="814326"/>
                </a:cubicBezTo>
                <a:lnTo>
                  <a:pt x="2091749" y="814326"/>
                </a:lnTo>
                <a:cubicBezTo>
                  <a:pt x="2080638" y="814326"/>
                  <a:pt x="2072555" y="802927"/>
                  <a:pt x="2076457" y="792731"/>
                </a:cubicBezTo>
                <a:lnTo>
                  <a:pt x="2136978" y="634172"/>
                </a:lnTo>
                <a:cubicBezTo>
                  <a:pt x="2182841" y="514031"/>
                  <a:pt x="2294407" y="454764"/>
                  <a:pt x="2425369" y="454764"/>
                </a:cubicBezTo>
                <a:close/>
                <a:moveTo>
                  <a:pt x="2686660" y="500825"/>
                </a:moveTo>
                <a:lnTo>
                  <a:pt x="2425356" y="500825"/>
                </a:lnTo>
                <a:cubicBezTo>
                  <a:pt x="2305758" y="500825"/>
                  <a:pt x="2216326" y="555416"/>
                  <a:pt x="2179990" y="650603"/>
                </a:cubicBezTo>
                <a:lnTo>
                  <a:pt x="2136471" y="764609"/>
                </a:lnTo>
                <a:cubicBezTo>
                  <a:pt x="2135800" y="766374"/>
                  <a:pt x="2137105" y="768267"/>
                  <a:pt x="2138992" y="768267"/>
                </a:cubicBezTo>
                <a:lnTo>
                  <a:pt x="2403046" y="768267"/>
                </a:lnTo>
                <a:cubicBezTo>
                  <a:pt x="2513877" y="768267"/>
                  <a:pt x="2610492" y="702781"/>
                  <a:pt x="2649172" y="601431"/>
                </a:cubicBezTo>
                <a:lnTo>
                  <a:pt x="2649400" y="600852"/>
                </a:lnTo>
                <a:lnTo>
                  <a:pt x="2649641" y="600279"/>
                </a:lnTo>
                <a:lnTo>
                  <a:pt x="2689156" y="504551"/>
                </a:lnTo>
                <a:cubicBezTo>
                  <a:pt x="2689891" y="502775"/>
                  <a:pt x="2688586" y="500826"/>
                  <a:pt x="2686660" y="500826"/>
                </a:cubicBezTo>
                <a:close/>
                <a:moveTo>
                  <a:pt x="4600621" y="4"/>
                </a:moveTo>
                <a:lnTo>
                  <a:pt x="4294265" y="4"/>
                </a:lnTo>
                <a:cubicBezTo>
                  <a:pt x="4163303" y="4"/>
                  <a:pt x="4051750" y="59270"/>
                  <a:pt x="4005887" y="179408"/>
                </a:cubicBezTo>
                <a:lnTo>
                  <a:pt x="3945353" y="337970"/>
                </a:lnTo>
                <a:cubicBezTo>
                  <a:pt x="3941464" y="348165"/>
                  <a:pt x="3949534" y="359561"/>
                  <a:pt x="3960657" y="359561"/>
                </a:cubicBezTo>
                <a:lnTo>
                  <a:pt x="4271942" y="359561"/>
                </a:lnTo>
                <a:cubicBezTo>
                  <a:pt x="4401992" y="359561"/>
                  <a:pt x="4515559" y="282398"/>
                  <a:pt x="4561105" y="163098"/>
                </a:cubicBezTo>
                <a:lnTo>
                  <a:pt x="4618193" y="24813"/>
                </a:lnTo>
                <a:cubicBezTo>
                  <a:pt x="4622653" y="13098"/>
                  <a:pt x="4613379" y="4"/>
                  <a:pt x="4600621" y="4"/>
                </a:cubicBezTo>
                <a:close/>
                <a:moveTo>
                  <a:pt x="5484569" y="634171"/>
                </a:moveTo>
                <a:lnTo>
                  <a:pt x="5424048" y="792733"/>
                </a:lnTo>
                <a:cubicBezTo>
                  <a:pt x="5420146" y="802928"/>
                  <a:pt x="5428229" y="814324"/>
                  <a:pt x="5439340" y="814324"/>
                </a:cubicBezTo>
                <a:lnTo>
                  <a:pt x="5750637" y="814324"/>
                </a:lnTo>
                <a:cubicBezTo>
                  <a:pt x="5880687" y="814324"/>
                  <a:pt x="5994254" y="737161"/>
                  <a:pt x="6039788" y="617861"/>
                </a:cubicBezTo>
                <a:lnTo>
                  <a:pt x="6096876" y="479576"/>
                </a:lnTo>
                <a:cubicBezTo>
                  <a:pt x="6101348" y="467862"/>
                  <a:pt x="6092074" y="454763"/>
                  <a:pt x="6079303" y="454763"/>
                </a:cubicBezTo>
                <a:lnTo>
                  <a:pt x="5772947" y="454763"/>
                </a:lnTo>
                <a:cubicBezTo>
                  <a:pt x="5641985" y="454763"/>
                  <a:pt x="5530432" y="514030"/>
                  <a:pt x="5484569" y="634171"/>
                </a:cubicBezTo>
                <a:close/>
                <a:moveTo>
                  <a:pt x="4966839" y="1082616"/>
                </a:moveTo>
                <a:lnTo>
                  <a:pt x="4906305" y="1241179"/>
                </a:lnTo>
                <a:cubicBezTo>
                  <a:pt x="4902416" y="1251373"/>
                  <a:pt x="4910486" y="1262770"/>
                  <a:pt x="4921597" y="1262770"/>
                </a:cubicBezTo>
                <a:lnTo>
                  <a:pt x="5232907" y="1262770"/>
                </a:lnTo>
                <a:cubicBezTo>
                  <a:pt x="5362944" y="1262770"/>
                  <a:pt x="5476512" y="1185606"/>
                  <a:pt x="5522045" y="1066307"/>
                </a:cubicBezTo>
                <a:lnTo>
                  <a:pt x="5579146" y="928021"/>
                </a:lnTo>
                <a:cubicBezTo>
                  <a:pt x="5583618" y="916307"/>
                  <a:pt x="5574344" y="903208"/>
                  <a:pt x="5561561" y="903208"/>
                </a:cubicBezTo>
                <a:lnTo>
                  <a:pt x="5255217" y="903208"/>
                </a:lnTo>
                <a:cubicBezTo>
                  <a:pt x="5124255" y="903208"/>
                  <a:pt x="5012689" y="962476"/>
                  <a:pt x="4966839" y="1082616"/>
                </a:cubicBezTo>
                <a:close/>
                <a:moveTo>
                  <a:pt x="4499609" y="1531062"/>
                </a:moveTo>
                <a:lnTo>
                  <a:pt x="4439088" y="1689624"/>
                </a:lnTo>
                <a:cubicBezTo>
                  <a:pt x="4435186" y="1699814"/>
                  <a:pt x="4443269" y="1711220"/>
                  <a:pt x="4454379" y="1711220"/>
                </a:cubicBezTo>
                <a:lnTo>
                  <a:pt x="4765676" y="1711220"/>
                </a:lnTo>
                <a:cubicBezTo>
                  <a:pt x="4895726" y="1711220"/>
                  <a:pt x="5009294" y="1634049"/>
                  <a:pt x="5054827" y="1514750"/>
                </a:cubicBezTo>
                <a:lnTo>
                  <a:pt x="5111915" y="1376467"/>
                </a:lnTo>
                <a:cubicBezTo>
                  <a:pt x="5116387" y="1364756"/>
                  <a:pt x="5107113" y="1351651"/>
                  <a:pt x="5094343" y="1351651"/>
                </a:cubicBezTo>
                <a:lnTo>
                  <a:pt x="4787987" y="1351651"/>
                </a:lnTo>
                <a:cubicBezTo>
                  <a:pt x="4657025" y="1351651"/>
                  <a:pt x="4545471" y="1410927"/>
                  <a:pt x="4499609" y="1531062"/>
                </a:cubicBezTo>
                <a:close/>
                <a:moveTo>
                  <a:pt x="11538977" y="1066307"/>
                </a:moveTo>
                <a:lnTo>
                  <a:pt x="11596064" y="928021"/>
                </a:lnTo>
                <a:cubicBezTo>
                  <a:pt x="11600537" y="916307"/>
                  <a:pt x="11591263" y="903208"/>
                  <a:pt x="11578493" y="903208"/>
                </a:cubicBezTo>
                <a:lnTo>
                  <a:pt x="11272136" y="903208"/>
                </a:lnTo>
                <a:cubicBezTo>
                  <a:pt x="11141174" y="903208"/>
                  <a:pt x="11029621" y="962476"/>
                  <a:pt x="10983759" y="1082616"/>
                </a:cubicBezTo>
                <a:lnTo>
                  <a:pt x="10923237" y="1241179"/>
                </a:lnTo>
                <a:cubicBezTo>
                  <a:pt x="10919335" y="1251373"/>
                  <a:pt x="10927418" y="1262770"/>
                  <a:pt x="10938529" y="1262770"/>
                </a:cubicBezTo>
                <a:lnTo>
                  <a:pt x="11249826" y="1262770"/>
                </a:lnTo>
                <a:cubicBezTo>
                  <a:pt x="11379876" y="1262770"/>
                  <a:pt x="11493431" y="1185606"/>
                  <a:pt x="11538977" y="1066307"/>
                </a:cubicBezTo>
                <a:close/>
                <a:moveTo>
                  <a:pt x="7112090" y="5762266"/>
                </a:moveTo>
                <a:lnTo>
                  <a:pt x="7172612" y="5603704"/>
                </a:lnTo>
                <a:cubicBezTo>
                  <a:pt x="7218474" y="5483556"/>
                  <a:pt x="7330027" y="5424294"/>
                  <a:pt x="7460989" y="5424294"/>
                </a:cubicBezTo>
                <a:lnTo>
                  <a:pt x="7767346" y="5424294"/>
                </a:lnTo>
                <a:cubicBezTo>
                  <a:pt x="7780116" y="5424294"/>
                  <a:pt x="7789390" y="5437398"/>
                  <a:pt x="7784917" y="5449109"/>
                </a:cubicBezTo>
                <a:lnTo>
                  <a:pt x="7727830" y="5587393"/>
                </a:lnTo>
                <a:cubicBezTo>
                  <a:pt x="7682297" y="5706691"/>
                  <a:pt x="7568729" y="5783862"/>
                  <a:pt x="7438679" y="5783862"/>
                </a:cubicBezTo>
                <a:lnTo>
                  <a:pt x="7127382" y="5783862"/>
                </a:lnTo>
                <a:cubicBezTo>
                  <a:pt x="7116271" y="5783862"/>
                  <a:pt x="7108188" y="5772456"/>
                  <a:pt x="7112090" y="5762266"/>
                </a:cubicBezTo>
                <a:close/>
                <a:moveTo>
                  <a:pt x="7174626" y="5737793"/>
                </a:moveTo>
                <a:lnTo>
                  <a:pt x="7438679" y="5737793"/>
                </a:lnTo>
                <a:cubicBezTo>
                  <a:pt x="7549510" y="5737793"/>
                  <a:pt x="7646126" y="5672307"/>
                  <a:pt x="7684817" y="5570968"/>
                </a:cubicBezTo>
                <a:lnTo>
                  <a:pt x="7685033" y="5570385"/>
                </a:lnTo>
                <a:lnTo>
                  <a:pt x="7685274" y="5569814"/>
                </a:lnTo>
                <a:lnTo>
                  <a:pt x="7724802" y="5474076"/>
                </a:lnTo>
                <a:cubicBezTo>
                  <a:pt x="7725524" y="5472302"/>
                  <a:pt x="7724219" y="5470350"/>
                  <a:pt x="7722306" y="5470350"/>
                </a:cubicBezTo>
                <a:lnTo>
                  <a:pt x="7460989" y="5470350"/>
                </a:lnTo>
                <a:cubicBezTo>
                  <a:pt x="7341391" y="5470350"/>
                  <a:pt x="7251959" y="5524949"/>
                  <a:pt x="7215623" y="5620129"/>
                </a:cubicBezTo>
                <a:lnTo>
                  <a:pt x="7172104" y="5734143"/>
                </a:lnTo>
                <a:cubicBezTo>
                  <a:pt x="7171433" y="5735905"/>
                  <a:pt x="7172738" y="5737793"/>
                  <a:pt x="7174626" y="5737793"/>
                </a:cubicBezTo>
                <a:close/>
                <a:moveTo>
                  <a:pt x="7266288" y="6238611"/>
                </a:moveTo>
                <a:lnTo>
                  <a:pt x="7577572" y="6238611"/>
                </a:lnTo>
                <a:cubicBezTo>
                  <a:pt x="7707635" y="6238611"/>
                  <a:pt x="7821190" y="6161453"/>
                  <a:pt x="7866736" y="6042155"/>
                </a:cubicBezTo>
                <a:lnTo>
                  <a:pt x="7923823" y="5903871"/>
                </a:lnTo>
                <a:cubicBezTo>
                  <a:pt x="7928296" y="5892160"/>
                  <a:pt x="7919022" y="5879055"/>
                  <a:pt x="7906251" y="5879055"/>
                </a:cubicBezTo>
                <a:lnTo>
                  <a:pt x="7599895" y="5879055"/>
                </a:lnTo>
                <a:cubicBezTo>
                  <a:pt x="7468933" y="5879055"/>
                  <a:pt x="7357367" y="5938318"/>
                  <a:pt x="7311518" y="6058466"/>
                </a:cubicBezTo>
                <a:lnTo>
                  <a:pt x="7250984" y="6217028"/>
                </a:lnTo>
                <a:cubicBezTo>
                  <a:pt x="7247094" y="6227218"/>
                  <a:pt x="7255177" y="6238611"/>
                  <a:pt x="7266288" y="6238611"/>
                </a:cubicBezTo>
                <a:close/>
                <a:moveTo>
                  <a:pt x="8397097" y="5587393"/>
                </a:moveTo>
                <a:lnTo>
                  <a:pt x="8454184" y="5449109"/>
                </a:lnTo>
                <a:cubicBezTo>
                  <a:pt x="8458657" y="5437398"/>
                  <a:pt x="8449383" y="5424294"/>
                  <a:pt x="8436613" y="5424294"/>
                </a:cubicBezTo>
                <a:lnTo>
                  <a:pt x="8130257" y="5424294"/>
                </a:lnTo>
                <a:cubicBezTo>
                  <a:pt x="7999295" y="5424294"/>
                  <a:pt x="7887729" y="5483569"/>
                  <a:pt x="7841879" y="5603704"/>
                </a:cubicBezTo>
                <a:lnTo>
                  <a:pt x="7781345" y="5762266"/>
                </a:lnTo>
                <a:cubicBezTo>
                  <a:pt x="7777455" y="5772456"/>
                  <a:pt x="7785538" y="5783862"/>
                  <a:pt x="7796636" y="5783862"/>
                </a:cubicBezTo>
                <a:lnTo>
                  <a:pt x="8107946" y="5783862"/>
                </a:lnTo>
                <a:cubicBezTo>
                  <a:pt x="8237983" y="5783862"/>
                  <a:pt x="8351551" y="5706691"/>
                  <a:pt x="8397097" y="5587393"/>
                </a:cubicBezTo>
                <a:close/>
                <a:moveTo>
                  <a:pt x="8467564" y="5783850"/>
                </a:moveTo>
                <a:lnTo>
                  <a:pt x="8778860" y="5783850"/>
                </a:lnTo>
                <a:cubicBezTo>
                  <a:pt x="8908911" y="5783850"/>
                  <a:pt x="9022478" y="5706691"/>
                  <a:pt x="9068011" y="5587393"/>
                </a:cubicBezTo>
                <a:lnTo>
                  <a:pt x="9125112" y="5449109"/>
                </a:lnTo>
                <a:cubicBezTo>
                  <a:pt x="9129571" y="5437398"/>
                  <a:pt x="9120297" y="5424294"/>
                  <a:pt x="9107539" y="5424294"/>
                </a:cubicBezTo>
                <a:lnTo>
                  <a:pt x="8801184" y="5424294"/>
                </a:lnTo>
                <a:cubicBezTo>
                  <a:pt x="8670221" y="5424294"/>
                  <a:pt x="8558656" y="5483556"/>
                  <a:pt x="8512805" y="5603704"/>
                </a:cubicBezTo>
                <a:lnTo>
                  <a:pt x="8452271" y="5762266"/>
                </a:lnTo>
                <a:cubicBezTo>
                  <a:pt x="8448383" y="5772456"/>
                  <a:pt x="8456452" y="5783850"/>
                  <a:pt x="8467564" y="5783850"/>
                </a:cubicBezTo>
                <a:close/>
                <a:moveTo>
                  <a:pt x="5262553" y="6238611"/>
                </a:moveTo>
                <a:lnTo>
                  <a:pt x="5573850" y="6238611"/>
                </a:lnTo>
                <a:cubicBezTo>
                  <a:pt x="5703900" y="6238611"/>
                  <a:pt x="5817467" y="6161453"/>
                  <a:pt x="5863001" y="6042155"/>
                </a:cubicBezTo>
                <a:lnTo>
                  <a:pt x="5920088" y="5903871"/>
                </a:lnTo>
                <a:cubicBezTo>
                  <a:pt x="5924561" y="5892160"/>
                  <a:pt x="5915287" y="5879055"/>
                  <a:pt x="5902516" y="5879055"/>
                </a:cubicBezTo>
                <a:lnTo>
                  <a:pt x="5596160" y="5879055"/>
                </a:lnTo>
                <a:cubicBezTo>
                  <a:pt x="5465211" y="5879055"/>
                  <a:pt x="5353645" y="5938318"/>
                  <a:pt x="5307782" y="6058466"/>
                </a:cubicBezTo>
                <a:lnTo>
                  <a:pt x="5247261" y="6217028"/>
                </a:lnTo>
                <a:cubicBezTo>
                  <a:pt x="5243359" y="6227218"/>
                  <a:pt x="5251442" y="6238611"/>
                  <a:pt x="5262553" y="6238611"/>
                </a:cubicBezTo>
                <a:close/>
                <a:moveTo>
                  <a:pt x="5912462" y="6217028"/>
                </a:moveTo>
                <a:lnTo>
                  <a:pt x="5972983" y="6058466"/>
                </a:lnTo>
                <a:cubicBezTo>
                  <a:pt x="6018845" y="5938318"/>
                  <a:pt x="6130398" y="5879055"/>
                  <a:pt x="6261361" y="5879055"/>
                </a:cubicBezTo>
                <a:lnTo>
                  <a:pt x="6567716" y="5879055"/>
                </a:lnTo>
                <a:cubicBezTo>
                  <a:pt x="6580488" y="5879055"/>
                  <a:pt x="6589761" y="5892160"/>
                  <a:pt x="6585289" y="5903871"/>
                </a:cubicBezTo>
                <a:lnTo>
                  <a:pt x="6528201" y="6042155"/>
                </a:lnTo>
                <a:cubicBezTo>
                  <a:pt x="6482668" y="6161453"/>
                  <a:pt x="6369100" y="6238624"/>
                  <a:pt x="6239050" y="6238624"/>
                </a:cubicBezTo>
                <a:lnTo>
                  <a:pt x="5927753" y="6238624"/>
                </a:lnTo>
                <a:cubicBezTo>
                  <a:pt x="5916642" y="6238624"/>
                  <a:pt x="5908559" y="6227218"/>
                  <a:pt x="5912462" y="6217028"/>
                </a:cubicBezTo>
                <a:close/>
                <a:moveTo>
                  <a:pt x="5974997" y="6192555"/>
                </a:moveTo>
                <a:lnTo>
                  <a:pt x="6239050" y="6192555"/>
                </a:lnTo>
                <a:cubicBezTo>
                  <a:pt x="6349881" y="6192555"/>
                  <a:pt x="6446497" y="6127069"/>
                  <a:pt x="6485189" y="6025729"/>
                </a:cubicBezTo>
                <a:lnTo>
                  <a:pt x="6485404" y="6025146"/>
                </a:lnTo>
                <a:lnTo>
                  <a:pt x="6485645" y="6024576"/>
                </a:lnTo>
                <a:lnTo>
                  <a:pt x="6525173" y="5928838"/>
                </a:lnTo>
                <a:cubicBezTo>
                  <a:pt x="6525895" y="5927064"/>
                  <a:pt x="6524590" y="5925112"/>
                  <a:pt x="6522677" y="5925112"/>
                </a:cubicBezTo>
                <a:lnTo>
                  <a:pt x="6261361" y="5925112"/>
                </a:lnTo>
                <a:cubicBezTo>
                  <a:pt x="6141763" y="5925112"/>
                  <a:pt x="6052330" y="5979711"/>
                  <a:pt x="6015995" y="6074891"/>
                </a:cubicBezTo>
                <a:lnTo>
                  <a:pt x="5972476" y="6188905"/>
                </a:lnTo>
                <a:cubicBezTo>
                  <a:pt x="5971804" y="6190666"/>
                  <a:pt x="5973109" y="6192555"/>
                  <a:pt x="5974997" y="6192555"/>
                </a:cubicBezTo>
                <a:close/>
                <a:moveTo>
                  <a:pt x="7058563" y="5587393"/>
                </a:moveTo>
                <a:lnTo>
                  <a:pt x="7115650" y="5449109"/>
                </a:lnTo>
                <a:cubicBezTo>
                  <a:pt x="7120110" y="5437398"/>
                  <a:pt x="7110836" y="5424294"/>
                  <a:pt x="7098078" y="5424294"/>
                </a:cubicBezTo>
                <a:lnTo>
                  <a:pt x="6791722" y="5424294"/>
                </a:lnTo>
                <a:cubicBezTo>
                  <a:pt x="6660760" y="5424294"/>
                  <a:pt x="6549194" y="5483569"/>
                  <a:pt x="6503344" y="5603704"/>
                </a:cubicBezTo>
                <a:lnTo>
                  <a:pt x="6442823" y="5762266"/>
                </a:lnTo>
                <a:cubicBezTo>
                  <a:pt x="6438921" y="5772456"/>
                  <a:pt x="6447004" y="5783862"/>
                  <a:pt x="6458115" y="5783862"/>
                </a:cubicBezTo>
                <a:lnTo>
                  <a:pt x="6769399" y="5783862"/>
                </a:lnTo>
                <a:cubicBezTo>
                  <a:pt x="6899449" y="5783862"/>
                  <a:pt x="7013016" y="5706691"/>
                  <a:pt x="7058563" y="5587393"/>
                </a:cubicBezTo>
                <a:close/>
                <a:moveTo>
                  <a:pt x="11401705" y="4"/>
                </a:moveTo>
                <a:lnTo>
                  <a:pt x="11095349" y="4"/>
                </a:lnTo>
                <a:cubicBezTo>
                  <a:pt x="10964387" y="4"/>
                  <a:pt x="10852821" y="59270"/>
                  <a:pt x="10806971" y="179408"/>
                </a:cubicBezTo>
                <a:lnTo>
                  <a:pt x="10746450" y="337970"/>
                </a:lnTo>
                <a:cubicBezTo>
                  <a:pt x="10742548" y="348165"/>
                  <a:pt x="10750631" y="359561"/>
                  <a:pt x="10761729" y="359561"/>
                </a:cubicBezTo>
                <a:lnTo>
                  <a:pt x="11073039" y="359561"/>
                </a:lnTo>
                <a:cubicBezTo>
                  <a:pt x="11203076" y="359561"/>
                  <a:pt x="11316643" y="282398"/>
                  <a:pt x="11362190" y="163098"/>
                </a:cubicBezTo>
                <a:lnTo>
                  <a:pt x="11419277" y="24813"/>
                </a:lnTo>
                <a:cubicBezTo>
                  <a:pt x="11423750" y="13098"/>
                  <a:pt x="11414475" y="4"/>
                  <a:pt x="11401705" y="4"/>
                </a:cubicBezTo>
                <a:close/>
                <a:moveTo>
                  <a:pt x="10231051" y="3978705"/>
                </a:moveTo>
                <a:lnTo>
                  <a:pt x="9919754" y="3978705"/>
                </a:lnTo>
                <a:cubicBezTo>
                  <a:pt x="9908656" y="3978705"/>
                  <a:pt x="9900573" y="3967312"/>
                  <a:pt x="9904475" y="3957109"/>
                </a:cubicBezTo>
                <a:lnTo>
                  <a:pt x="9964996" y="3798547"/>
                </a:lnTo>
                <a:cubicBezTo>
                  <a:pt x="10010846" y="3678412"/>
                  <a:pt x="10122412" y="3619149"/>
                  <a:pt x="10253374" y="3619149"/>
                </a:cubicBezTo>
                <a:lnTo>
                  <a:pt x="10559731" y="3619149"/>
                </a:lnTo>
                <a:cubicBezTo>
                  <a:pt x="10572488" y="3619149"/>
                  <a:pt x="10581762" y="3632241"/>
                  <a:pt x="10577302" y="3643965"/>
                </a:cubicBezTo>
                <a:lnTo>
                  <a:pt x="10520215" y="3782248"/>
                </a:lnTo>
                <a:cubicBezTo>
                  <a:pt x="10474668" y="3901547"/>
                  <a:pt x="10361101" y="3978705"/>
                  <a:pt x="10231051" y="3978705"/>
                </a:cubicBezTo>
                <a:close/>
                <a:moveTo>
                  <a:pt x="9966998" y="3932649"/>
                </a:moveTo>
                <a:lnTo>
                  <a:pt x="10231051" y="3932649"/>
                </a:lnTo>
                <a:cubicBezTo>
                  <a:pt x="10341895" y="3932649"/>
                  <a:pt x="10438510" y="3867163"/>
                  <a:pt x="10477190" y="3765810"/>
                </a:cubicBezTo>
                <a:lnTo>
                  <a:pt x="10477418" y="3765228"/>
                </a:lnTo>
                <a:lnTo>
                  <a:pt x="10477646" y="3764657"/>
                </a:lnTo>
                <a:lnTo>
                  <a:pt x="10517174" y="3668932"/>
                </a:lnTo>
                <a:cubicBezTo>
                  <a:pt x="10517909" y="3667157"/>
                  <a:pt x="10516604" y="3665206"/>
                  <a:pt x="10514678" y="3665206"/>
                </a:cubicBezTo>
                <a:lnTo>
                  <a:pt x="10253374" y="3665206"/>
                </a:lnTo>
                <a:cubicBezTo>
                  <a:pt x="10133776" y="3665206"/>
                  <a:pt x="10044331" y="3719792"/>
                  <a:pt x="10008008" y="3814985"/>
                </a:cubicBezTo>
                <a:lnTo>
                  <a:pt x="9964489" y="3928986"/>
                </a:lnTo>
                <a:cubicBezTo>
                  <a:pt x="9963818" y="3930748"/>
                  <a:pt x="9965110" y="3932649"/>
                  <a:pt x="9966998" y="3932649"/>
                </a:cubicBezTo>
                <a:close/>
                <a:moveTo>
                  <a:pt x="10934475" y="2715937"/>
                </a:moveTo>
                <a:lnTo>
                  <a:pt x="10934475" y="2715937"/>
                </a:lnTo>
                <a:cubicBezTo>
                  <a:pt x="10934475" y="2715937"/>
                  <a:pt x="10628132" y="2715937"/>
                  <a:pt x="10628132" y="2715937"/>
                </a:cubicBezTo>
                <a:cubicBezTo>
                  <a:pt x="10497169" y="2715937"/>
                  <a:pt x="10385604" y="2775200"/>
                  <a:pt x="10339741" y="2895347"/>
                </a:cubicBezTo>
                <a:lnTo>
                  <a:pt x="10279219" y="3053910"/>
                </a:lnTo>
                <a:cubicBezTo>
                  <a:pt x="10275317" y="3064099"/>
                  <a:pt x="10283401" y="3075506"/>
                  <a:pt x="10294512" y="3075506"/>
                </a:cubicBezTo>
                <a:lnTo>
                  <a:pt x="10605808" y="3075506"/>
                </a:lnTo>
                <a:cubicBezTo>
                  <a:pt x="10735859" y="3075506"/>
                  <a:pt x="10849426" y="2998335"/>
                  <a:pt x="10894959" y="2879036"/>
                </a:cubicBezTo>
                <a:lnTo>
                  <a:pt x="10952047" y="2740752"/>
                </a:lnTo>
                <a:cubicBezTo>
                  <a:pt x="10956519" y="2729042"/>
                  <a:pt x="10947246" y="2715937"/>
                  <a:pt x="10934475" y="2715937"/>
                </a:cubicBezTo>
                <a:close/>
                <a:moveTo>
                  <a:pt x="9244799" y="4235743"/>
                </a:moveTo>
                <a:lnTo>
                  <a:pt x="9301899" y="4097459"/>
                </a:lnTo>
                <a:cubicBezTo>
                  <a:pt x="9306358" y="4085748"/>
                  <a:pt x="9297097" y="4072643"/>
                  <a:pt x="9284314" y="4072643"/>
                </a:cubicBezTo>
                <a:lnTo>
                  <a:pt x="9284314" y="4072643"/>
                </a:lnTo>
                <a:cubicBezTo>
                  <a:pt x="9284314" y="4072643"/>
                  <a:pt x="8977971" y="4072643"/>
                  <a:pt x="8977971" y="4072643"/>
                </a:cubicBezTo>
                <a:cubicBezTo>
                  <a:pt x="8847009" y="4072643"/>
                  <a:pt x="8735443" y="4131919"/>
                  <a:pt x="8689593" y="4252054"/>
                </a:cubicBezTo>
                <a:lnTo>
                  <a:pt x="8629059" y="4410616"/>
                </a:lnTo>
                <a:cubicBezTo>
                  <a:pt x="8625169" y="4420806"/>
                  <a:pt x="8633240" y="4432212"/>
                  <a:pt x="8644350" y="4432212"/>
                </a:cubicBezTo>
                <a:lnTo>
                  <a:pt x="8955648" y="4432212"/>
                </a:lnTo>
                <a:cubicBezTo>
                  <a:pt x="9085697" y="4432212"/>
                  <a:pt x="9199265" y="4355042"/>
                  <a:pt x="9244799" y="4235743"/>
                </a:cubicBezTo>
                <a:close/>
                <a:moveTo>
                  <a:pt x="2065283" y="454764"/>
                </a:moveTo>
                <a:lnTo>
                  <a:pt x="1758927" y="454764"/>
                </a:lnTo>
                <a:cubicBezTo>
                  <a:pt x="1627964" y="454764"/>
                  <a:pt x="1516399" y="514031"/>
                  <a:pt x="1470549" y="634172"/>
                </a:cubicBezTo>
                <a:lnTo>
                  <a:pt x="1410015" y="792735"/>
                </a:lnTo>
                <a:cubicBezTo>
                  <a:pt x="1406125" y="802929"/>
                  <a:pt x="1414196" y="814326"/>
                  <a:pt x="1425307" y="814326"/>
                </a:cubicBezTo>
                <a:lnTo>
                  <a:pt x="1736616" y="814326"/>
                </a:lnTo>
                <a:cubicBezTo>
                  <a:pt x="1866654" y="814326"/>
                  <a:pt x="1980234" y="737162"/>
                  <a:pt x="2025767" y="617863"/>
                </a:cubicBezTo>
                <a:lnTo>
                  <a:pt x="2082855" y="479577"/>
                </a:lnTo>
                <a:cubicBezTo>
                  <a:pt x="2087327" y="467863"/>
                  <a:pt x="2078053" y="454764"/>
                  <a:pt x="2065283" y="454764"/>
                </a:cubicBezTo>
                <a:close/>
                <a:moveTo>
                  <a:pt x="9452537" y="4886962"/>
                </a:moveTo>
                <a:lnTo>
                  <a:pt x="9763821" y="4886962"/>
                </a:lnTo>
                <a:cubicBezTo>
                  <a:pt x="9893871" y="4886962"/>
                  <a:pt x="10007438" y="4809803"/>
                  <a:pt x="10052984" y="4690505"/>
                </a:cubicBezTo>
                <a:lnTo>
                  <a:pt x="10110072" y="4552221"/>
                </a:lnTo>
                <a:cubicBezTo>
                  <a:pt x="10114532" y="4540510"/>
                  <a:pt x="10105270" y="4527406"/>
                  <a:pt x="10092500" y="4527406"/>
                </a:cubicBezTo>
                <a:lnTo>
                  <a:pt x="9786144" y="4527406"/>
                </a:lnTo>
                <a:cubicBezTo>
                  <a:pt x="9655182" y="4527406"/>
                  <a:pt x="9543616" y="4586668"/>
                  <a:pt x="9497766" y="4706816"/>
                </a:cubicBezTo>
                <a:lnTo>
                  <a:pt x="9437232" y="4865378"/>
                </a:lnTo>
                <a:cubicBezTo>
                  <a:pt x="9433342" y="4875568"/>
                  <a:pt x="9441425" y="4886962"/>
                  <a:pt x="9452537" y="4886962"/>
                </a:cubicBezTo>
                <a:close/>
                <a:moveTo>
                  <a:pt x="9850935" y="3782236"/>
                </a:moveTo>
                <a:lnTo>
                  <a:pt x="9908035" y="3643952"/>
                </a:lnTo>
                <a:cubicBezTo>
                  <a:pt x="9912495" y="3632241"/>
                  <a:pt x="9903221" y="3619136"/>
                  <a:pt x="9890450" y="3619136"/>
                </a:cubicBezTo>
                <a:lnTo>
                  <a:pt x="9890450" y="3619136"/>
                </a:lnTo>
                <a:cubicBezTo>
                  <a:pt x="9890450" y="3619136"/>
                  <a:pt x="9584107" y="3619136"/>
                  <a:pt x="9584107" y="3619136"/>
                </a:cubicBezTo>
                <a:cubicBezTo>
                  <a:pt x="9453144" y="3619136"/>
                  <a:pt x="9341579" y="3678412"/>
                  <a:pt x="9295729" y="3798547"/>
                </a:cubicBezTo>
                <a:lnTo>
                  <a:pt x="9235195" y="3957109"/>
                </a:lnTo>
                <a:cubicBezTo>
                  <a:pt x="9231306" y="3967299"/>
                  <a:pt x="9239376" y="3978705"/>
                  <a:pt x="9250487" y="3978705"/>
                </a:cubicBezTo>
                <a:lnTo>
                  <a:pt x="9561784" y="3978705"/>
                </a:lnTo>
                <a:cubicBezTo>
                  <a:pt x="9691834" y="3978705"/>
                  <a:pt x="9805401" y="3901534"/>
                  <a:pt x="9850935" y="3782236"/>
                </a:cubicBezTo>
                <a:close/>
                <a:moveTo>
                  <a:pt x="7417825" y="6687062"/>
                </a:moveTo>
                <a:lnTo>
                  <a:pt x="7729110" y="6687062"/>
                </a:lnTo>
                <a:cubicBezTo>
                  <a:pt x="7859159" y="6687062"/>
                  <a:pt x="7972727" y="6609891"/>
                  <a:pt x="8018273" y="6490592"/>
                </a:cubicBezTo>
                <a:lnTo>
                  <a:pt x="8075361" y="6352308"/>
                </a:lnTo>
                <a:cubicBezTo>
                  <a:pt x="8079821" y="6340598"/>
                  <a:pt x="8070559" y="6327506"/>
                  <a:pt x="8057789" y="6327506"/>
                </a:cubicBezTo>
                <a:lnTo>
                  <a:pt x="7751432" y="6327506"/>
                </a:lnTo>
                <a:cubicBezTo>
                  <a:pt x="7620470" y="6327506"/>
                  <a:pt x="7508904" y="6386768"/>
                  <a:pt x="7463055" y="6506904"/>
                </a:cubicBezTo>
                <a:lnTo>
                  <a:pt x="7402521" y="6665466"/>
                </a:lnTo>
                <a:cubicBezTo>
                  <a:pt x="7398631" y="6675668"/>
                  <a:pt x="7406714" y="6687062"/>
                  <a:pt x="7417825" y="6687062"/>
                </a:cubicBezTo>
                <a:close/>
                <a:moveTo>
                  <a:pt x="9604061" y="5335412"/>
                </a:moveTo>
                <a:lnTo>
                  <a:pt x="9915358" y="5335412"/>
                </a:lnTo>
                <a:cubicBezTo>
                  <a:pt x="10045408" y="5335412"/>
                  <a:pt x="10158976" y="5258254"/>
                  <a:pt x="10204509" y="5138955"/>
                </a:cubicBezTo>
                <a:lnTo>
                  <a:pt x="10261597" y="5000659"/>
                </a:lnTo>
                <a:cubicBezTo>
                  <a:pt x="10266069" y="4988948"/>
                  <a:pt x="10256808" y="4975856"/>
                  <a:pt x="10244025" y="4975856"/>
                </a:cubicBezTo>
                <a:lnTo>
                  <a:pt x="9937682" y="4975856"/>
                </a:lnTo>
                <a:cubicBezTo>
                  <a:pt x="9806719" y="4975856"/>
                  <a:pt x="9695154" y="5035119"/>
                  <a:pt x="9649303" y="5155254"/>
                </a:cubicBezTo>
                <a:lnTo>
                  <a:pt x="9588769" y="5313816"/>
                </a:lnTo>
                <a:cubicBezTo>
                  <a:pt x="9584880" y="5324018"/>
                  <a:pt x="9592950" y="5335412"/>
                  <a:pt x="9604061" y="5335412"/>
                </a:cubicBezTo>
                <a:close/>
                <a:moveTo>
                  <a:pt x="9806111" y="5783850"/>
                </a:moveTo>
                <a:lnTo>
                  <a:pt x="10117408" y="5783850"/>
                </a:lnTo>
                <a:cubicBezTo>
                  <a:pt x="10247458" y="5783850"/>
                  <a:pt x="10361025" y="5706691"/>
                  <a:pt x="10406559" y="5587393"/>
                </a:cubicBezTo>
                <a:lnTo>
                  <a:pt x="10463646" y="5449109"/>
                </a:lnTo>
                <a:cubicBezTo>
                  <a:pt x="10468119" y="5437398"/>
                  <a:pt x="10458845" y="5424294"/>
                  <a:pt x="10446074" y="5424294"/>
                </a:cubicBezTo>
                <a:lnTo>
                  <a:pt x="10139718" y="5424294"/>
                </a:lnTo>
                <a:cubicBezTo>
                  <a:pt x="10008756" y="5424294"/>
                  <a:pt x="9897203" y="5483556"/>
                  <a:pt x="9851341" y="5603704"/>
                </a:cubicBezTo>
                <a:lnTo>
                  <a:pt x="9790819" y="5762266"/>
                </a:lnTo>
                <a:cubicBezTo>
                  <a:pt x="9786917" y="5772456"/>
                  <a:pt x="9795000" y="5783850"/>
                  <a:pt x="9806111" y="5783850"/>
                </a:cubicBezTo>
                <a:close/>
                <a:moveTo>
                  <a:pt x="10081250" y="6665478"/>
                </a:moveTo>
                <a:lnTo>
                  <a:pt x="10141770" y="6506916"/>
                </a:lnTo>
                <a:cubicBezTo>
                  <a:pt x="10187633" y="6386768"/>
                  <a:pt x="10299199" y="6327506"/>
                  <a:pt x="10430161" y="6327506"/>
                </a:cubicBezTo>
                <a:lnTo>
                  <a:pt x="10736504" y="6327506"/>
                </a:lnTo>
                <a:lnTo>
                  <a:pt x="10736504" y="6327506"/>
                </a:lnTo>
                <a:cubicBezTo>
                  <a:pt x="10749276" y="6327506"/>
                  <a:pt x="10758562" y="6340598"/>
                  <a:pt x="10754077" y="6352321"/>
                </a:cubicBezTo>
                <a:lnTo>
                  <a:pt x="10696989" y="6490605"/>
                </a:lnTo>
                <a:cubicBezTo>
                  <a:pt x="10651456" y="6609903"/>
                  <a:pt x="10537889" y="6687062"/>
                  <a:pt x="10407838" y="6687062"/>
                </a:cubicBezTo>
                <a:lnTo>
                  <a:pt x="10096542" y="6687062"/>
                </a:lnTo>
                <a:cubicBezTo>
                  <a:pt x="10085431" y="6687062"/>
                  <a:pt x="10077360" y="6675668"/>
                  <a:pt x="10081250" y="6665466"/>
                </a:cubicBezTo>
                <a:close/>
                <a:moveTo>
                  <a:pt x="10143798" y="6641005"/>
                </a:moveTo>
                <a:lnTo>
                  <a:pt x="10407838" y="6641005"/>
                </a:lnTo>
                <a:cubicBezTo>
                  <a:pt x="10518669" y="6641005"/>
                  <a:pt x="10615285" y="6575520"/>
                  <a:pt x="10653977" y="6474167"/>
                </a:cubicBezTo>
                <a:lnTo>
                  <a:pt x="10654193" y="6473597"/>
                </a:lnTo>
                <a:lnTo>
                  <a:pt x="10654433" y="6473014"/>
                </a:lnTo>
                <a:lnTo>
                  <a:pt x="10693961" y="6377288"/>
                </a:lnTo>
                <a:cubicBezTo>
                  <a:pt x="10694683" y="6375514"/>
                  <a:pt x="10693391" y="6373562"/>
                  <a:pt x="10691465" y="6373562"/>
                </a:cubicBezTo>
                <a:lnTo>
                  <a:pt x="10430161" y="6373562"/>
                </a:lnTo>
                <a:cubicBezTo>
                  <a:pt x="10310551" y="6373562"/>
                  <a:pt x="10221118" y="6428149"/>
                  <a:pt x="10184783" y="6523342"/>
                </a:cubicBezTo>
                <a:lnTo>
                  <a:pt x="10141276" y="6637343"/>
                </a:lnTo>
                <a:cubicBezTo>
                  <a:pt x="10140605" y="6639116"/>
                  <a:pt x="10141910" y="6641005"/>
                  <a:pt x="10143798" y="6641005"/>
                </a:cubicBezTo>
                <a:close/>
                <a:moveTo>
                  <a:pt x="9535242" y="5138955"/>
                </a:moveTo>
                <a:lnTo>
                  <a:pt x="9592329" y="5000659"/>
                </a:lnTo>
                <a:cubicBezTo>
                  <a:pt x="9596802" y="4988948"/>
                  <a:pt x="9587528" y="4975856"/>
                  <a:pt x="9574757" y="4975856"/>
                </a:cubicBezTo>
                <a:lnTo>
                  <a:pt x="9268401" y="4975856"/>
                </a:lnTo>
                <a:cubicBezTo>
                  <a:pt x="9137452" y="4975856"/>
                  <a:pt x="9025886" y="5035119"/>
                  <a:pt x="8980023" y="5155254"/>
                </a:cubicBezTo>
                <a:lnTo>
                  <a:pt x="8919502" y="5313816"/>
                </a:lnTo>
                <a:cubicBezTo>
                  <a:pt x="8915600" y="5324018"/>
                  <a:pt x="8923683" y="5335412"/>
                  <a:pt x="8934793" y="5335412"/>
                </a:cubicBezTo>
                <a:lnTo>
                  <a:pt x="9246091" y="5335412"/>
                </a:lnTo>
                <a:cubicBezTo>
                  <a:pt x="9376140" y="5335412"/>
                  <a:pt x="9489709" y="5258254"/>
                  <a:pt x="9535242" y="5138955"/>
                </a:cubicBezTo>
                <a:close/>
                <a:moveTo>
                  <a:pt x="8606469" y="6238611"/>
                </a:moveTo>
                <a:lnTo>
                  <a:pt x="8917766" y="6238611"/>
                </a:lnTo>
                <a:cubicBezTo>
                  <a:pt x="9047816" y="6238611"/>
                  <a:pt x="9161384" y="6161453"/>
                  <a:pt x="9206917" y="6042155"/>
                </a:cubicBezTo>
                <a:lnTo>
                  <a:pt x="9264018" y="5903871"/>
                </a:lnTo>
                <a:cubicBezTo>
                  <a:pt x="9268477" y="5892160"/>
                  <a:pt x="9259203" y="5879055"/>
                  <a:pt x="9246433" y="5879055"/>
                </a:cubicBezTo>
                <a:lnTo>
                  <a:pt x="8940090" y="5879055"/>
                </a:lnTo>
                <a:cubicBezTo>
                  <a:pt x="8809128" y="5879055"/>
                  <a:pt x="8697562" y="5938318"/>
                  <a:pt x="8651711" y="6058466"/>
                </a:cubicBezTo>
                <a:lnTo>
                  <a:pt x="8591178" y="6217028"/>
                </a:lnTo>
                <a:cubicBezTo>
                  <a:pt x="8587288" y="6227218"/>
                  <a:pt x="8595358" y="6238611"/>
                  <a:pt x="8606469" y="6238611"/>
                </a:cubicBezTo>
                <a:close/>
                <a:moveTo>
                  <a:pt x="8758007" y="6687062"/>
                </a:moveTo>
                <a:lnTo>
                  <a:pt x="9069303" y="6687062"/>
                </a:lnTo>
                <a:cubicBezTo>
                  <a:pt x="9199354" y="6687062"/>
                  <a:pt x="9312921" y="6609891"/>
                  <a:pt x="9358454" y="6490592"/>
                </a:cubicBezTo>
                <a:lnTo>
                  <a:pt x="9415555" y="6352308"/>
                </a:lnTo>
                <a:cubicBezTo>
                  <a:pt x="9420014" y="6340598"/>
                  <a:pt x="9410740" y="6327506"/>
                  <a:pt x="9397970" y="6327506"/>
                </a:cubicBezTo>
                <a:lnTo>
                  <a:pt x="9091627" y="6327506"/>
                </a:lnTo>
                <a:cubicBezTo>
                  <a:pt x="8960652" y="6327506"/>
                  <a:pt x="8849099" y="6386768"/>
                  <a:pt x="8803248" y="6506904"/>
                </a:cubicBezTo>
                <a:lnTo>
                  <a:pt x="8742715" y="6665466"/>
                </a:lnTo>
                <a:cubicBezTo>
                  <a:pt x="8738826" y="6675668"/>
                  <a:pt x="8746895" y="6687062"/>
                  <a:pt x="8758007" y="6687062"/>
                </a:cubicBezTo>
                <a:close/>
                <a:moveTo>
                  <a:pt x="10584625" y="5335412"/>
                </a:moveTo>
                <a:lnTo>
                  <a:pt x="10273329" y="5335412"/>
                </a:lnTo>
                <a:cubicBezTo>
                  <a:pt x="10262218" y="5335412"/>
                  <a:pt x="10254147" y="5324018"/>
                  <a:pt x="10258036" y="5313816"/>
                </a:cubicBezTo>
                <a:lnTo>
                  <a:pt x="10318570" y="5155254"/>
                </a:lnTo>
                <a:cubicBezTo>
                  <a:pt x="10364421" y="5035119"/>
                  <a:pt x="10475986" y="4975843"/>
                  <a:pt x="10606949" y="4975843"/>
                </a:cubicBezTo>
                <a:lnTo>
                  <a:pt x="10913292" y="4975843"/>
                </a:lnTo>
                <a:lnTo>
                  <a:pt x="10913292" y="4975843"/>
                </a:lnTo>
                <a:cubicBezTo>
                  <a:pt x="10926063" y="4975843"/>
                  <a:pt x="10935349" y="4988948"/>
                  <a:pt x="10930877" y="5000659"/>
                </a:cubicBezTo>
                <a:lnTo>
                  <a:pt x="10873776" y="5138942"/>
                </a:lnTo>
                <a:cubicBezTo>
                  <a:pt x="10828243" y="5258241"/>
                  <a:pt x="10714676" y="5335412"/>
                  <a:pt x="10584625" y="5335412"/>
                </a:cubicBezTo>
                <a:close/>
                <a:moveTo>
                  <a:pt x="10830764" y="5122517"/>
                </a:moveTo>
                <a:lnTo>
                  <a:pt x="10830980" y="5121934"/>
                </a:lnTo>
                <a:lnTo>
                  <a:pt x="10831220" y="5121364"/>
                </a:lnTo>
                <a:lnTo>
                  <a:pt x="10870748" y="5025626"/>
                </a:lnTo>
                <a:cubicBezTo>
                  <a:pt x="10871483" y="5023864"/>
                  <a:pt x="10870178" y="5021913"/>
                  <a:pt x="10868253" y="5021913"/>
                </a:cubicBezTo>
                <a:lnTo>
                  <a:pt x="10606949" y="5021913"/>
                </a:lnTo>
                <a:cubicBezTo>
                  <a:pt x="10487338" y="5021913"/>
                  <a:pt x="10397906" y="5076498"/>
                  <a:pt x="10361583" y="5171679"/>
                </a:cubicBezTo>
                <a:lnTo>
                  <a:pt x="10318064" y="5285693"/>
                </a:lnTo>
                <a:cubicBezTo>
                  <a:pt x="10317392" y="5287454"/>
                  <a:pt x="10318697" y="5289355"/>
                  <a:pt x="10320585" y="5289355"/>
                </a:cubicBezTo>
                <a:lnTo>
                  <a:pt x="10584625" y="5289355"/>
                </a:lnTo>
                <a:cubicBezTo>
                  <a:pt x="10695469" y="5289355"/>
                  <a:pt x="10792085" y="5223870"/>
                  <a:pt x="10830764" y="5122517"/>
                </a:cubicBezTo>
                <a:close/>
                <a:moveTo>
                  <a:pt x="35224" y="6665478"/>
                </a:moveTo>
                <a:lnTo>
                  <a:pt x="95756" y="6506916"/>
                </a:lnTo>
                <a:cubicBezTo>
                  <a:pt x="141613" y="6386768"/>
                  <a:pt x="253175" y="6327506"/>
                  <a:pt x="384136" y="6327506"/>
                </a:cubicBezTo>
                <a:lnTo>
                  <a:pt x="690488" y="6327506"/>
                </a:lnTo>
                <a:lnTo>
                  <a:pt x="690488" y="6327506"/>
                </a:lnTo>
                <a:cubicBezTo>
                  <a:pt x="703257" y="6327506"/>
                  <a:pt x="712529" y="6340598"/>
                  <a:pt x="708063" y="6352321"/>
                </a:cubicBezTo>
                <a:lnTo>
                  <a:pt x="650972" y="6490605"/>
                </a:lnTo>
                <a:cubicBezTo>
                  <a:pt x="605429" y="6609903"/>
                  <a:pt x="491863" y="6687062"/>
                  <a:pt x="361818" y="6687062"/>
                </a:cubicBezTo>
                <a:lnTo>
                  <a:pt x="50523" y="6687062"/>
                </a:lnTo>
                <a:cubicBezTo>
                  <a:pt x="39407" y="6687062"/>
                  <a:pt x="31334" y="6675668"/>
                  <a:pt x="35224" y="6665466"/>
                </a:cubicBezTo>
                <a:close/>
                <a:moveTo>
                  <a:pt x="97766" y="6641005"/>
                </a:moveTo>
                <a:lnTo>
                  <a:pt x="361817" y="6641005"/>
                </a:lnTo>
                <a:cubicBezTo>
                  <a:pt x="472654" y="6641005"/>
                  <a:pt x="569270" y="6575520"/>
                  <a:pt x="607952" y="6474167"/>
                </a:cubicBezTo>
                <a:lnTo>
                  <a:pt x="608175" y="6473597"/>
                </a:lnTo>
                <a:lnTo>
                  <a:pt x="608410" y="6473014"/>
                </a:lnTo>
                <a:lnTo>
                  <a:pt x="647934" y="6377288"/>
                </a:lnTo>
                <a:cubicBezTo>
                  <a:pt x="648670" y="6375514"/>
                  <a:pt x="647365" y="6373562"/>
                  <a:pt x="645440" y="6373562"/>
                </a:cubicBezTo>
                <a:lnTo>
                  <a:pt x="384136" y="6373562"/>
                </a:lnTo>
                <a:cubicBezTo>
                  <a:pt x="264533" y="6373562"/>
                  <a:pt x="175100" y="6428149"/>
                  <a:pt x="138768" y="6523342"/>
                </a:cubicBezTo>
                <a:lnTo>
                  <a:pt x="95248" y="6637343"/>
                </a:lnTo>
                <a:cubicBezTo>
                  <a:pt x="94574" y="6639116"/>
                  <a:pt x="95879" y="6641005"/>
                  <a:pt x="97765" y="6641005"/>
                </a:cubicBezTo>
                <a:close/>
                <a:moveTo>
                  <a:pt x="0" y="6446247"/>
                </a:moveTo>
                <a:lnTo>
                  <a:pt x="38787" y="6352308"/>
                </a:lnTo>
                <a:cubicBezTo>
                  <a:pt x="43253" y="6340598"/>
                  <a:pt x="33980" y="6327506"/>
                  <a:pt x="21206" y="6327506"/>
                </a:cubicBezTo>
                <a:lnTo>
                  <a:pt x="0" y="6327506"/>
                </a:lnTo>
                <a:lnTo>
                  <a:pt x="0" y="6446247"/>
                </a:lnTo>
                <a:close/>
                <a:moveTo>
                  <a:pt x="10938529" y="5335412"/>
                </a:moveTo>
                <a:lnTo>
                  <a:pt x="11249826" y="5335412"/>
                </a:lnTo>
                <a:cubicBezTo>
                  <a:pt x="11379876" y="5335412"/>
                  <a:pt x="11493431" y="5258254"/>
                  <a:pt x="11538977" y="5138955"/>
                </a:cubicBezTo>
                <a:lnTo>
                  <a:pt x="11596064" y="5000659"/>
                </a:lnTo>
                <a:cubicBezTo>
                  <a:pt x="11600537" y="4988948"/>
                  <a:pt x="11591263" y="4975856"/>
                  <a:pt x="11578493" y="4975856"/>
                </a:cubicBezTo>
                <a:lnTo>
                  <a:pt x="11272136" y="4975856"/>
                </a:lnTo>
                <a:cubicBezTo>
                  <a:pt x="11141174" y="4975856"/>
                  <a:pt x="11029621" y="5035119"/>
                  <a:pt x="10983759" y="5155254"/>
                </a:cubicBezTo>
                <a:lnTo>
                  <a:pt x="10923237" y="5313816"/>
                </a:lnTo>
                <a:cubicBezTo>
                  <a:pt x="10919335" y="5324018"/>
                  <a:pt x="10927418" y="5335412"/>
                  <a:pt x="10938529" y="5335412"/>
                </a:cubicBezTo>
                <a:close/>
                <a:moveTo>
                  <a:pt x="8248499" y="6238624"/>
                </a:moveTo>
                <a:lnTo>
                  <a:pt x="7937215" y="6238624"/>
                </a:lnTo>
                <a:cubicBezTo>
                  <a:pt x="7926104" y="6238624"/>
                  <a:pt x="7918021" y="6227218"/>
                  <a:pt x="7921923" y="6217028"/>
                </a:cubicBezTo>
                <a:lnTo>
                  <a:pt x="7982444" y="6058466"/>
                </a:lnTo>
                <a:cubicBezTo>
                  <a:pt x="8028307" y="5938318"/>
                  <a:pt x="8139860" y="5879055"/>
                  <a:pt x="8270823" y="5879055"/>
                </a:cubicBezTo>
                <a:lnTo>
                  <a:pt x="8577178" y="5879055"/>
                </a:lnTo>
                <a:cubicBezTo>
                  <a:pt x="8589948" y="5879055"/>
                  <a:pt x="8599222" y="5892148"/>
                  <a:pt x="8594750" y="5903871"/>
                </a:cubicBezTo>
                <a:lnTo>
                  <a:pt x="8537663" y="6042155"/>
                </a:lnTo>
                <a:cubicBezTo>
                  <a:pt x="8492130" y="6161453"/>
                  <a:pt x="8378549" y="6238624"/>
                  <a:pt x="8248512" y="6238624"/>
                </a:cubicBezTo>
                <a:close/>
                <a:moveTo>
                  <a:pt x="7984459" y="6192555"/>
                </a:moveTo>
                <a:lnTo>
                  <a:pt x="8248499" y="6192555"/>
                </a:lnTo>
                <a:cubicBezTo>
                  <a:pt x="8359343" y="6192555"/>
                  <a:pt x="8455958" y="6127069"/>
                  <a:pt x="8494650" y="6025729"/>
                </a:cubicBezTo>
                <a:lnTo>
                  <a:pt x="8494865" y="6025146"/>
                </a:lnTo>
                <a:lnTo>
                  <a:pt x="8495094" y="6024576"/>
                </a:lnTo>
                <a:lnTo>
                  <a:pt x="8534635" y="5928838"/>
                </a:lnTo>
                <a:cubicBezTo>
                  <a:pt x="8535357" y="5927064"/>
                  <a:pt x="8534052" y="5925112"/>
                  <a:pt x="8532139" y="5925112"/>
                </a:cubicBezTo>
                <a:lnTo>
                  <a:pt x="8270823" y="5925112"/>
                </a:lnTo>
                <a:cubicBezTo>
                  <a:pt x="8151225" y="5925112"/>
                  <a:pt x="8061792" y="5979711"/>
                  <a:pt x="8025457" y="6074891"/>
                </a:cubicBezTo>
                <a:lnTo>
                  <a:pt x="7981938" y="6188905"/>
                </a:lnTo>
                <a:cubicBezTo>
                  <a:pt x="7981266" y="6190666"/>
                  <a:pt x="7982571" y="6192555"/>
                  <a:pt x="7984459" y="6192555"/>
                </a:cubicBezTo>
                <a:close/>
                <a:moveTo>
                  <a:pt x="6947" y="617863"/>
                </a:moveTo>
                <a:lnTo>
                  <a:pt x="64038" y="479577"/>
                </a:lnTo>
                <a:cubicBezTo>
                  <a:pt x="68510" y="467863"/>
                  <a:pt x="59231" y="454764"/>
                  <a:pt x="46463" y="454764"/>
                </a:cubicBezTo>
                <a:lnTo>
                  <a:pt x="124" y="454764"/>
                </a:lnTo>
                <a:lnTo>
                  <a:pt x="124" y="633872"/>
                </a:lnTo>
                <a:cubicBezTo>
                  <a:pt x="2487" y="628593"/>
                  <a:pt x="4862" y="623321"/>
                  <a:pt x="6948" y="617863"/>
                </a:cubicBezTo>
                <a:close/>
                <a:moveTo>
                  <a:pt x="124" y="359563"/>
                </a:moveTo>
                <a:lnTo>
                  <a:pt x="248165" y="359563"/>
                </a:lnTo>
                <a:cubicBezTo>
                  <a:pt x="362139" y="359563"/>
                  <a:pt x="463444" y="300281"/>
                  <a:pt x="517399" y="205320"/>
                </a:cubicBezTo>
                <a:lnTo>
                  <a:pt x="130" y="205320"/>
                </a:lnTo>
                <a:lnTo>
                  <a:pt x="124" y="359563"/>
                </a:lnTo>
                <a:close/>
                <a:moveTo>
                  <a:pt x="11451876" y="1711220"/>
                </a:moveTo>
                <a:lnTo>
                  <a:pt x="11140579" y="1711220"/>
                </a:lnTo>
                <a:cubicBezTo>
                  <a:pt x="11129468" y="1711220"/>
                  <a:pt x="11121385" y="1699814"/>
                  <a:pt x="11125274" y="1689624"/>
                </a:cubicBezTo>
                <a:lnTo>
                  <a:pt x="11185808" y="1531062"/>
                </a:lnTo>
                <a:cubicBezTo>
                  <a:pt x="11231658" y="1410927"/>
                  <a:pt x="11343224" y="1351651"/>
                  <a:pt x="11474186" y="1351651"/>
                </a:cubicBezTo>
                <a:lnTo>
                  <a:pt x="11780542" y="1351651"/>
                </a:lnTo>
                <a:lnTo>
                  <a:pt x="11780542" y="1351651"/>
                </a:lnTo>
                <a:cubicBezTo>
                  <a:pt x="11793313" y="1351651"/>
                  <a:pt x="11802587" y="1364756"/>
                  <a:pt x="11798114" y="1376467"/>
                </a:cubicBezTo>
                <a:lnTo>
                  <a:pt x="11741026" y="1514750"/>
                </a:lnTo>
                <a:cubicBezTo>
                  <a:pt x="11695481" y="1634049"/>
                  <a:pt x="11581913" y="1711220"/>
                  <a:pt x="11451876" y="1711220"/>
                </a:cubicBezTo>
                <a:close/>
                <a:moveTo>
                  <a:pt x="11698002" y="1498325"/>
                </a:moveTo>
                <a:lnTo>
                  <a:pt x="11698230" y="1497742"/>
                </a:lnTo>
                <a:lnTo>
                  <a:pt x="11698470" y="1497172"/>
                </a:lnTo>
                <a:lnTo>
                  <a:pt x="11737986" y="1401434"/>
                </a:lnTo>
                <a:cubicBezTo>
                  <a:pt x="11738721" y="1399660"/>
                  <a:pt x="11737416" y="1397720"/>
                  <a:pt x="11735490" y="1397720"/>
                </a:cubicBezTo>
                <a:lnTo>
                  <a:pt x="11474186" y="1397720"/>
                </a:lnTo>
                <a:cubicBezTo>
                  <a:pt x="11354588" y="1397720"/>
                  <a:pt x="11265156" y="1452307"/>
                  <a:pt x="11228820" y="1547487"/>
                </a:cubicBezTo>
                <a:lnTo>
                  <a:pt x="11185301" y="1661501"/>
                </a:lnTo>
                <a:cubicBezTo>
                  <a:pt x="11184630" y="1663262"/>
                  <a:pt x="11185935" y="1665163"/>
                  <a:pt x="11187823" y="1665163"/>
                </a:cubicBezTo>
                <a:lnTo>
                  <a:pt x="11451876" y="1665163"/>
                </a:lnTo>
                <a:cubicBezTo>
                  <a:pt x="11562706" y="1665163"/>
                  <a:pt x="11659323" y="1599665"/>
                  <a:pt x="11698002" y="1498325"/>
                </a:cubicBezTo>
                <a:close/>
                <a:moveTo>
                  <a:pt x="601840" y="337970"/>
                </a:moveTo>
                <a:cubicBezTo>
                  <a:pt x="597949" y="348165"/>
                  <a:pt x="606022" y="359561"/>
                  <a:pt x="617132" y="359561"/>
                </a:cubicBezTo>
                <a:lnTo>
                  <a:pt x="928433" y="359561"/>
                </a:lnTo>
                <a:cubicBezTo>
                  <a:pt x="1042623" y="359561"/>
                  <a:pt x="1144077" y="300041"/>
                  <a:pt x="1197951" y="204765"/>
                </a:cubicBezTo>
                <a:cubicBezTo>
                  <a:pt x="1190305" y="204932"/>
                  <a:pt x="1182709" y="205318"/>
                  <a:pt x="1175019" y="205318"/>
                </a:cubicBezTo>
                <a:lnTo>
                  <a:pt x="652473" y="205318"/>
                </a:lnTo>
                <a:lnTo>
                  <a:pt x="601839" y="337970"/>
                </a:lnTo>
                <a:close/>
                <a:moveTo>
                  <a:pt x="4744823" y="6687062"/>
                </a:moveTo>
                <a:lnTo>
                  <a:pt x="5056119" y="6687062"/>
                </a:lnTo>
                <a:cubicBezTo>
                  <a:pt x="5186157" y="6687062"/>
                  <a:pt x="5299724" y="6609891"/>
                  <a:pt x="5345258" y="6490592"/>
                </a:cubicBezTo>
                <a:lnTo>
                  <a:pt x="5402358" y="6352308"/>
                </a:lnTo>
                <a:cubicBezTo>
                  <a:pt x="5406831" y="6340598"/>
                  <a:pt x="5397557" y="6327506"/>
                  <a:pt x="5384786" y="6327506"/>
                </a:cubicBezTo>
                <a:lnTo>
                  <a:pt x="5078430" y="6327506"/>
                </a:lnTo>
                <a:cubicBezTo>
                  <a:pt x="4947468" y="6327506"/>
                  <a:pt x="4835915" y="6386768"/>
                  <a:pt x="4790052" y="6506904"/>
                </a:cubicBezTo>
                <a:lnTo>
                  <a:pt x="4729518" y="6665466"/>
                </a:lnTo>
                <a:cubicBezTo>
                  <a:pt x="4725629" y="6675668"/>
                  <a:pt x="4733699" y="6687062"/>
                  <a:pt x="4744823" y="6687062"/>
                </a:cubicBezTo>
                <a:close/>
                <a:moveTo>
                  <a:pt x="730784" y="6687062"/>
                </a:moveTo>
                <a:lnTo>
                  <a:pt x="1042079" y="6687062"/>
                </a:lnTo>
                <a:cubicBezTo>
                  <a:pt x="1172130" y="6687062"/>
                  <a:pt x="1285691" y="6609891"/>
                  <a:pt x="1331225" y="6490592"/>
                </a:cubicBezTo>
                <a:lnTo>
                  <a:pt x="1388325" y="6352308"/>
                </a:lnTo>
                <a:cubicBezTo>
                  <a:pt x="1392797" y="6340598"/>
                  <a:pt x="1383523" y="6327506"/>
                  <a:pt x="1370740" y="6327506"/>
                </a:cubicBezTo>
                <a:lnTo>
                  <a:pt x="1064392" y="6327506"/>
                </a:lnTo>
                <a:cubicBezTo>
                  <a:pt x="933431" y="6327506"/>
                  <a:pt x="821869" y="6386768"/>
                  <a:pt x="776011" y="6506904"/>
                </a:cubicBezTo>
                <a:lnTo>
                  <a:pt x="715486" y="6665466"/>
                </a:lnTo>
                <a:cubicBezTo>
                  <a:pt x="711595" y="6675668"/>
                  <a:pt x="719668" y="6687062"/>
                  <a:pt x="730784" y="6687062"/>
                </a:cubicBezTo>
                <a:close/>
                <a:moveTo>
                  <a:pt x="1400057" y="6687062"/>
                </a:moveTo>
                <a:lnTo>
                  <a:pt x="1711354" y="6687062"/>
                </a:lnTo>
                <a:cubicBezTo>
                  <a:pt x="1841404" y="6687062"/>
                  <a:pt x="1954971" y="6609891"/>
                  <a:pt x="2000505" y="6490592"/>
                </a:cubicBezTo>
                <a:lnTo>
                  <a:pt x="2057605" y="6352308"/>
                </a:lnTo>
                <a:cubicBezTo>
                  <a:pt x="2062065" y="6340598"/>
                  <a:pt x="2052791" y="6327506"/>
                  <a:pt x="2040020" y="6327506"/>
                </a:cubicBezTo>
                <a:lnTo>
                  <a:pt x="1733664" y="6327506"/>
                </a:lnTo>
                <a:cubicBezTo>
                  <a:pt x="1602702" y="6327506"/>
                  <a:pt x="1491149" y="6386768"/>
                  <a:pt x="1445286" y="6506904"/>
                </a:cubicBezTo>
                <a:lnTo>
                  <a:pt x="1384765" y="6665466"/>
                </a:lnTo>
                <a:cubicBezTo>
                  <a:pt x="1380863" y="6675668"/>
                  <a:pt x="1388946" y="6687062"/>
                  <a:pt x="1400057" y="6687062"/>
                </a:cubicBezTo>
                <a:close/>
                <a:moveTo>
                  <a:pt x="2735754" y="6687062"/>
                </a:moveTo>
                <a:lnTo>
                  <a:pt x="3047063" y="6687062"/>
                </a:lnTo>
                <a:cubicBezTo>
                  <a:pt x="3177101" y="6687062"/>
                  <a:pt x="3290668" y="6609891"/>
                  <a:pt x="3336214" y="6490592"/>
                </a:cubicBezTo>
                <a:lnTo>
                  <a:pt x="3393302" y="6352308"/>
                </a:lnTo>
                <a:cubicBezTo>
                  <a:pt x="3397761" y="6340598"/>
                  <a:pt x="3388488" y="6327506"/>
                  <a:pt x="3375730" y="6327506"/>
                </a:cubicBezTo>
                <a:lnTo>
                  <a:pt x="3069374" y="6327506"/>
                </a:lnTo>
                <a:cubicBezTo>
                  <a:pt x="2938411" y="6327506"/>
                  <a:pt x="2826846" y="6386768"/>
                  <a:pt x="2780996" y="6506904"/>
                </a:cubicBezTo>
                <a:lnTo>
                  <a:pt x="2720474" y="6665466"/>
                </a:lnTo>
                <a:cubicBezTo>
                  <a:pt x="2716572" y="6675668"/>
                  <a:pt x="2724655" y="6687062"/>
                  <a:pt x="2735754" y="6687062"/>
                </a:cubicBezTo>
                <a:close/>
                <a:moveTo>
                  <a:pt x="2054032" y="6665478"/>
                </a:moveTo>
                <a:lnTo>
                  <a:pt x="2114554" y="6506916"/>
                </a:lnTo>
                <a:cubicBezTo>
                  <a:pt x="2160416" y="6386768"/>
                  <a:pt x="2271982" y="6327506"/>
                  <a:pt x="2402944" y="6327506"/>
                </a:cubicBezTo>
                <a:lnTo>
                  <a:pt x="2709287" y="6327506"/>
                </a:lnTo>
                <a:lnTo>
                  <a:pt x="2709287" y="6327506"/>
                </a:lnTo>
                <a:cubicBezTo>
                  <a:pt x="2722058" y="6327506"/>
                  <a:pt x="2731332" y="6340598"/>
                  <a:pt x="2726860" y="6352321"/>
                </a:cubicBezTo>
                <a:lnTo>
                  <a:pt x="2669772" y="6490605"/>
                </a:lnTo>
                <a:cubicBezTo>
                  <a:pt x="2624239" y="6609903"/>
                  <a:pt x="2510659" y="6687062"/>
                  <a:pt x="2380621" y="6687062"/>
                </a:cubicBezTo>
                <a:lnTo>
                  <a:pt x="2069324" y="6687062"/>
                </a:lnTo>
                <a:cubicBezTo>
                  <a:pt x="2058213" y="6687062"/>
                  <a:pt x="2050143" y="6675668"/>
                  <a:pt x="2054032" y="6665466"/>
                </a:cubicBezTo>
                <a:close/>
                <a:moveTo>
                  <a:pt x="2116581" y="6641005"/>
                </a:moveTo>
                <a:lnTo>
                  <a:pt x="2380621" y="6641005"/>
                </a:lnTo>
                <a:cubicBezTo>
                  <a:pt x="2491452" y="6641005"/>
                  <a:pt x="2588068" y="6575520"/>
                  <a:pt x="2626760" y="6474167"/>
                </a:cubicBezTo>
                <a:lnTo>
                  <a:pt x="2626975" y="6473597"/>
                </a:lnTo>
                <a:lnTo>
                  <a:pt x="2627216" y="6473014"/>
                </a:lnTo>
                <a:lnTo>
                  <a:pt x="2666731" y="6377288"/>
                </a:lnTo>
                <a:cubicBezTo>
                  <a:pt x="2667466" y="6375514"/>
                  <a:pt x="2666161" y="6373562"/>
                  <a:pt x="2664248" y="6373562"/>
                </a:cubicBezTo>
                <a:lnTo>
                  <a:pt x="2402944" y="6373562"/>
                </a:lnTo>
                <a:cubicBezTo>
                  <a:pt x="2283334" y="6373562"/>
                  <a:pt x="2193901" y="6428149"/>
                  <a:pt x="2157566" y="6523342"/>
                </a:cubicBezTo>
                <a:lnTo>
                  <a:pt x="2114047" y="6637343"/>
                </a:lnTo>
                <a:cubicBezTo>
                  <a:pt x="2113375" y="6639116"/>
                  <a:pt x="2114680" y="6641005"/>
                  <a:pt x="2116568" y="6641005"/>
                </a:cubicBezTo>
                <a:close/>
                <a:moveTo>
                  <a:pt x="360523" y="5587393"/>
                </a:moveTo>
                <a:lnTo>
                  <a:pt x="417615" y="5449109"/>
                </a:lnTo>
                <a:cubicBezTo>
                  <a:pt x="422087" y="5437398"/>
                  <a:pt x="412808" y="5424294"/>
                  <a:pt x="400034" y="5424294"/>
                </a:cubicBezTo>
                <a:lnTo>
                  <a:pt x="400040" y="5424294"/>
                </a:lnTo>
                <a:lnTo>
                  <a:pt x="93689" y="5424294"/>
                </a:lnTo>
                <a:cubicBezTo>
                  <a:pt x="61020" y="5424294"/>
                  <a:pt x="29557" y="5427994"/>
                  <a:pt x="24" y="5435396"/>
                </a:cubicBezTo>
                <a:lnTo>
                  <a:pt x="11" y="5783862"/>
                </a:lnTo>
                <a:lnTo>
                  <a:pt x="71369" y="5783862"/>
                </a:lnTo>
                <a:cubicBezTo>
                  <a:pt x="201420" y="5783862"/>
                  <a:pt x="314986" y="5706691"/>
                  <a:pt x="360522" y="5587393"/>
                </a:cubicBezTo>
                <a:close/>
                <a:moveTo>
                  <a:pt x="4593286" y="6238611"/>
                </a:moveTo>
                <a:lnTo>
                  <a:pt x="4904582" y="6238611"/>
                </a:lnTo>
                <a:cubicBezTo>
                  <a:pt x="5034633" y="6238611"/>
                  <a:pt x="5148200" y="6161453"/>
                  <a:pt x="5193733" y="6042155"/>
                </a:cubicBezTo>
                <a:lnTo>
                  <a:pt x="5250821" y="5903871"/>
                </a:lnTo>
                <a:cubicBezTo>
                  <a:pt x="5255293" y="5892160"/>
                  <a:pt x="5246019" y="5879055"/>
                  <a:pt x="5233249" y="5879055"/>
                </a:cubicBezTo>
                <a:lnTo>
                  <a:pt x="4926893" y="5879055"/>
                </a:lnTo>
                <a:cubicBezTo>
                  <a:pt x="4795931" y="5879055"/>
                  <a:pt x="4684365" y="5938318"/>
                  <a:pt x="4638515" y="6058466"/>
                </a:cubicBezTo>
                <a:lnTo>
                  <a:pt x="4577994" y="6217028"/>
                </a:lnTo>
                <a:cubicBezTo>
                  <a:pt x="4574091" y="6227218"/>
                  <a:pt x="4582174" y="6238611"/>
                  <a:pt x="4593286" y="6238611"/>
                </a:cubicBezTo>
                <a:close/>
                <a:moveTo>
                  <a:pt x="579248" y="6238611"/>
                </a:moveTo>
                <a:lnTo>
                  <a:pt x="890549" y="6238611"/>
                </a:lnTo>
                <a:cubicBezTo>
                  <a:pt x="1020594" y="6238611"/>
                  <a:pt x="1134167" y="6161453"/>
                  <a:pt x="1179697" y="6042155"/>
                </a:cubicBezTo>
                <a:lnTo>
                  <a:pt x="1236789" y="5903871"/>
                </a:lnTo>
                <a:cubicBezTo>
                  <a:pt x="1241261" y="5892160"/>
                  <a:pt x="1231989" y="5879055"/>
                  <a:pt x="1219214" y="5879055"/>
                </a:cubicBezTo>
                <a:lnTo>
                  <a:pt x="912862" y="5879055"/>
                </a:lnTo>
                <a:cubicBezTo>
                  <a:pt x="781895" y="5879055"/>
                  <a:pt x="670339" y="5938318"/>
                  <a:pt x="624481" y="6058466"/>
                </a:cubicBezTo>
                <a:lnTo>
                  <a:pt x="563957" y="6217028"/>
                </a:lnTo>
                <a:cubicBezTo>
                  <a:pt x="560059" y="6227218"/>
                  <a:pt x="568139" y="6238611"/>
                  <a:pt x="579248" y="6238611"/>
                </a:cubicBezTo>
                <a:close/>
                <a:moveTo>
                  <a:pt x="510434" y="6042155"/>
                </a:moveTo>
                <a:lnTo>
                  <a:pt x="567525" y="5903871"/>
                </a:lnTo>
                <a:cubicBezTo>
                  <a:pt x="571998" y="5892148"/>
                  <a:pt x="562719" y="5879055"/>
                  <a:pt x="549951" y="5879055"/>
                </a:cubicBezTo>
                <a:lnTo>
                  <a:pt x="549951" y="5879055"/>
                </a:lnTo>
                <a:cubicBezTo>
                  <a:pt x="549951" y="5879055"/>
                  <a:pt x="243599" y="5879055"/>
                  <a:pt x="243599" y="5879055"/>
                </a:cubicBezTo>
                <a:cubicBezTo>
                  <a:pt x="144657" y="5879055"/>
                  <a:pt x="56838" y="5912945"/>
                  <a:pt x="11" y="5981295"/>
                </a:cubicBezTo>
                <a:lnTo>
                  <a:pt x="5" y="6070747"/>
                </a:lnTo>
                <a:cubicBezTo>
                  <a:pt x="37352" y="5978177"/>
                  <a:pt x="125782" y="5925112"/>
                  <a:pt x="243599" y="5925112"/>
                </a:cubicBezTo>
                <a:lnTo>
                  <a:pt x="504909" y="5925112"/>
                </a:lnTo>
                <a:cubicBezTo>
                  <a:pt x="506827" y="5925112"/>
                  <a:pt x="508132" y="5927064"/>
                  <a:pt x="507402" y="5928838"/>
                </a:cubicBezTo>
                <a:lnTo>
                  <a:pt x="467873" y="6024576"/>
                </a:lnTo>
                <a:lnTo>
                  <a:pt x="467637" y="6025146"/>
                </a:lnTo>
                <a:lnTo>
                  <a:pt x="467420" y="6025729"/>
                </a:lnTo>
                <a:cubicBezTo>
                  <a:pt x="428732" y="6127069"/>
                  <a:pt x="332116" y="6192555"/>
                  <a:pt x="221279" y="6192555"/>
                </a:cubicBezTo>
                <a:lnTo>
                  <a:pt x="6" y="6192555"/>
                </a:lnTo>
                <a:lnTo>
                  <a:pt x="6" y="6238624"/>
                </a:lnTo>
                <a:lnTo>
                  <a:pt x="221279" y="6238624"/>
                </a:lnTo>
                <a:cubicBezTo>
                  <a:pt x="351331" y="6238624"/>
                  <a:pt x="464897" y="6161453"/>
                  <a:pt x="510433" y="6042155"/>
                </a:cubicBezTo>
                <a:close/>
                <a:moveTo>
                  <a:pt x="5414077" y="6687062"/>
                </a:moveTo>
                <a:lnTo>
                  <a:pt x="5725374" y="6687062"/>
                </a:lnTo>
                <a:cubicBezTo>
                  <a:pt x="5855424" y="6687062"/>
                  <a:pt x="5968992" y="6609891"/>
                  <a:pt x="6014525" y="6490592"/>
                </a:cubicBezTo>
                <a:lnTo>
                  <a:pt x="6071626" y="6352308"/>
                </a:lnTo>
                <a:cubicBezTo>
                  <a:pt x="6076085" y="6340598"/>
                  <a:pt x="6066811" y="6327506"/>
                  <a:pt x="6054053" y="6327506"/>
                </a:cubicBezTo>
                <a:lnTo>
                  <a:pt x="5747697" y="6327506"/>
                </a:lnTo>
                <a:cubicBezTo>
                  <a:pt x="5616735" y="6327506"/>
                  <a:pt x="5505169" y="6386768"/>
                  <a:pt x="5459319" y="6506904"/>
                </a:cubicBezTo>
                <a:lnTo>
                  <a:pt x="5398785" y="6665466"/>
                </a:lnTo>
                <a:cubicBezTo>
                  <a:pt x="5394896" y="6675668"/>
                  <a:pt x="5402966" y="6687062"/>
                  <a:pt x="5414077" y="6687062"/>
                </a:cubicBezTo>
                <a:close/>
                <a:moveTo>
                  <a:pt x="6080152" y="6687062"/>
                </a:moveTo>
                <a:lnTo>
                  <a:pt x="6391436" y="6687062"/>
                </a:lnTo>
                <a:cubicBezTo>
                  <a:pt x="6521486" y="6687062"/>
                  <a:pt x="6635054" y="6609891"/>
                  <a:pt x="6680600" y="6490592"/>
                </a:cubicBezTo>
                <a:lnTo>
                  <a:pt x="6737688" y="6352308"/>
                </a:lnTo>
                <a:cubicBezTo>
                  <a:pt x="6742160" y="6340598"/>
                  <a:pt x="6732873" y="6327506"/>
                  <a:pt x="6720116" y="6327506"/>
                </a:cubicBezTo>
                <a:lnTo>
                  <a:pt x="6413759" y="6327506"/>
                </a:lnTo>
                <a:cubicBezTo>
                  <a:pt x="6282797" y="6327506"/>
                  <a:pt x="6171231" y="6386768"/>
                  <a:pt x="6125381" y="6506904"/>
                </a:cubicBezTo>
                <a:lnTo>
                  <a:pt x="6064860" y="6665466"/>
                </a:lnTo>
                <a:cubicBezTo>
                  <a:pt x="6060958" y="6675668"/>
                  <a:pt x="6069041" y="6687062"/>
                  <a:pt x="6080152" y="6687062"/>
                </a:cubicBezTo>
                <a:close/>
                <a:moveTo>
                  <a:pt x="6748545" y="6687062"/>
                </a:moveTo>
                <a:lnTo>
                  <a:pt x="7059842" y="6687062"/>
                </a:lnTo>
                <a:cubicBezTo>
                  <a:pt x="7189892" y="6687062"/>
                  <a:pt x="7303459" y="6609891"/>
                  <a:pt x="7348993" y="6490592"/>
                </a:cubicBezTo>
                <a:lnTo>
                  <a:pt x="7406093" y="6352308"/>
                </a:lnTo>
                <a:cubicBezTo>
                  <a:pt x="7410553" y="6340598"/>
                  <a:pt x="7401279" y="6327506"/>
                  <a:pt x="7388508" y="6327506"/>
                </a:cubicBezTo>
                <a:lnTo>
                  <a:pt x="7082165" y="6327506"/>
                </a:lnTo>
                <a:cubicBezTo>
                  <a:pt x="6951203" y="6327506"/>
                  <a:pt x="6839637" y="6386768"/>
                  <a:pt x="6793788" y="6506904"/>
                </a:cubicBezTo>
                <a:lnTo>
                  <a:pt x="6733254" y="6665466"/>
                </a:lnTo>
                <a:cubicBezTo>
                  <a:pt x="6729364" y="6675668"/>
                  <a:pt x="6737435" y="6687062"/>
                  <a:pt x="6748545" y="6687062"/>
                </a:cubicBezTo>
                <a:close/>
                <a:moveTo>
                  <a:pt x="3405034" y="6687062"/>
                </a:moveTo>
                <a:lnTo>
                  <a:pt x="3716318" y="6687062"/>
                </a:lnTo>
                <a:cubicBezTo>
                  <a:pt x="3846368" y="6687062"/>
                  <a:pt x="3959936" y="6609891"/>
                  <a:pt x="4005469" y="6490592"/>
                </a:cubicBezTo>
                <a:lnTo>
                  <a:pt x="4062569" y="6352308"/>
                </a:lnTo>
                <a:cubicBezTo>
                  <a:pt x="4067041" y="6340598"/>
                  <a:pt x="4057768" y="6327506"/>
                  <a:pt x="4044984" y="6327506"/>
                </a:cubicBezTo>
                <a:lnTo>
                  <a:pt x="3738641" y="6327506"/>
                </a:lnTo>
                <a:cubicBezTo>
                  <a:pt x="3607679" y="6327506"/>
                  <a:pt x="3496113" y="6386768"/>
                  <a:pt x="3450263" y="6506904"/>
                </a:cubicBezTo>
                <a:lnTo>
                  <a:pt x="3389729" y="6665466"/>
                </a:lnTo>
                <a:cubicBezTo>
                  <a:pt x="3385839" y="6675668"/>
                  <a:pt x="3393910" y="6687062"/>
                  <a:pt x="3405034" y="6687062"/>
                </a:cubicBezTo>
                <a:close/>
                <a:moveTo>
                  <a:pt x="111" y="1234606"/>
                </a:moveTo>
                <a:cubicBezTo>
                  <a:pt x="71834" y="1202027"/>
                  <a:pt x="129229" y="1142936"/>
                  <a:pt x="158477" y="1066307"/>
                </a:cubicBezTo>
                <a:lnTo>
                  <a:pt x="215569" y="928021"/>
                </a:lnTo>
                <a:cubicBezTo>
                  <a:pt x="220041" y="916307"/>
                  <a:pt x="210762" y="903208"/>
                  <a:pt x="197994" y="903208"/>
                </a:cubicBezTo>
                <a:lnTo>
                  <a:pt x="118" y="903208"/>
                </a:lnTo>
                <a:lnTo>
                  <a:pt x="111" y="1234606"/>
                </a:lnTo>
                <a:close/>
                <a:moveTo>
                  <a:pt x="4058997" y="6665478"/>
                </a:moveTo>
                <a:lnTo>
                  <a:pt x="4119530" y="6506916"/>
                </a:lnTo>
                <a:cubicBezTo>
                  <a:pt x="4165381" y="6386768"/>
                  <a:pt x="4276946" y="6327506"/>
                  <a:pt x="4407908" y="6327506"/>
                </a:cubicBezTo>
                <a:lnTo>
                  <a:pt x="4714264" y="6327506"/>
                </a:lnTo>
                <a:lnTo>
                  <a:pt x="4714264" y="6327506"/>
                </a:lnTo>
                <a:cubicBezTo>
                  <a:pt x="4727022" y="6327506"/>
                  <a:pt x="4736309" y="6340598"/>
                  <a:pt x="4731837" y="6352321"/>
                </a:cubicBezTo>
                <a:lnTo>
                  <a:pt x="4674736" y="6490605"/>
                </a:lnTo>
                <a:cubicBezTo>
                  <a:pt x="4629203" y="6609903"/>
                  <a:pt x="4515636" y="6687062"/>
                  <a:pt x="4385598" y="6687062"/>
                </a:cubicBezTo>
                <a:lnTo>
                  <a:pt x="4074288" y="6687062"/>
                </a:lnTo>
                <a:cubicBezTo>
                  <a:pt x="4063177" y="6687062"/>
                  <a:pt x="4055107" y="6675668"/>
                  <a:pt x="4058997" y="6665466"/>
                </a:cubicBezTo>
                <a:close/>
                <a:moveTo>
                  <a:pt x="4121545" y="6641005"/>
                </a:moveTo>
                <a:lnTo>
                  <a:pt x="4385598" y="6641005"/>
                </a:lnTo>
                <a:cubicBezTo>
                  <a:pt x="4496429" y="6641005"/>
                  <a:pt x="4593045" y="6575520"/>
                  <a:pt x="4631724" y="6474167"/>
                </a:cubicBezTo>
                <a:lnTo>
                  <a:pt x="4631939" y="6473597"/>
                </a:lnTo>
                <a:lnTo>
                  <a:pt x="4632193" y="6473014"/>
                </a:lnTo>
                <a:lnTo>
                  <a:pt x="4671708" y="6377288"/>
                </a:lnTo>
                <a:cubicBezTo>
                  <a:pt x="4672443" y="6375514"/>
                  <a:pt x="4671138" y="6373562"/>
                  <a:pt x="4669212" y="6373562"/>
                </a:cubicBezTo>
                <a:lnTo>
                  <a:pt x="4407908" y="6373562"/>
                </a:lnTo>
                <a:cubicBezTo>
                  <a:pt x="4288298" y="6373562"/>
                  <a:pt x="4198878" y="6428149"/>
                  <a:pt x="4162542" y="6523342"/>
                </a:cubicBezTo>
                <a:lnTo>
                  <a:pt x="4119023" y="6637343"/>
                </a:lnTo>
                <a:cubicBezTo>
                  <a:pt x="4118352" y="6639116"/>
                  <a:pt x="4119657" y="6641005"/>
                  <a:pt x="4121545" y="6641005"/>
                </a:cubicBezTo>
                <a:close/>
                <a:moveTo>
                  <a:pt x="10451332" y="454764"/>
                </a:moveTo>
                <a:lnTo>
                  <a:pt x="10757688" y="454764"/>
                </a:lnTo>
                <a:cubicBezTo>
                  <a:pt x="10770459" y="454764"/>
                  <a:pt x="10779733" y="467859"/>
                  <a:pt x="10775260" y="479577"/>
                </a:cubicBezTo>
                <a:lnTo>
                  <a:pt x="10718172" y="617860"/>
                </a:lnTo>
                <a:cubicBezTo>
                  <a:pt x="10672639" y="737162"/>
                  <a:pt x="10559072" y="814326"/>
                  <a:pt x="10429021" y="814326"/>
                </a:cubicBezTo>
                <a:lnTo>
                  <a:pt x="10117725" y="814326"/>
                </a:lnTo>
                <a:cubicBezTo>
                  <a:pt x="10106614" y="814326"/>
                  <a:pt x="10098543" y="802927"/>
                  <a:pt x="10102433" y="792731"/>
                </a:cubicBezTo>
                <a:lnTo>
                  <a:pt x="10162953" y="634172"/>
                </a:lnTo>
                <a:cubicBezTo>
                  <a:pt x="10208817" y="514031"/>
                  <a:pt x="10320382" y="454764"/>
                  <a:pt x="10451344" y="454764"/>
                </a:cubicBezTo>
                <a:close/>
                <a:moveTo>
                  <a:pt x="10712648" y="500825"/>
                </a:moveTo>
                <a:lnTo>
                  <a:pt x="10451332" y="500825"/>
                </a:lnTo>
                <a:cubicBezTo>
                  <a:pt x="10331734" y="500825"/>
                  <a:pt x="10242301" y="555416"/>
                  <a:pt x="10205966" y="650603"/>
                </a:cubicBezTo>
                <a:lnTo>
                  <a:pt x="10162459" y="764609"/>
                </a:lnTo>
                <a:cubicBezTo>
                  <a:pt x="10161788" y="766374"/>
                  <a:pt x="10163080" y="768267"/>
                  <a:pt x="10164968" y="768267"/>
                </a:cubicBezTo>
                <a:lnTo>
                  <a:pt x="10429021" y="768267"/>
                </a:lnTo>
                <a:cubicBezTo>
                  <a:pt x="10539852" y="768267"/>
                  <a:pt x="10636468" y="702781"/>
                  <a:pt x="10675160" y="601431"/>
                </a:cubicBezTo>
                <a:lnTo>
                  <a:pt x="10675376" y="600852"/>
                </a:lnTo>
                <a:lnTo>
                  <a:pt x="10675616" y="600279"/>
                </a:lnTo>
                <a:lnTo>
                  <a:pt x="10715144" y="504551"/>
                </a:lnTo>
                <a:cubicBezTo>
                  <a:pt x="10715866" y="502775"/>
                  <a:pt x="10714574" y="500826"/>
                  <a:pt x="10712648" y="500826"/>
                </a:cubicBezTo>
                <a:close/>
                <a:moveTo>
                  <a:pt x="3099286" y="5762266"/>
                </a:moveTo>
                <a:lnTo>
                  <a:pt x="3159820" y="5603704"/>
                </a:lnTo>
                <a:cubicBezTo>
                  <a:pt x="3205670" y="5483556"/>
                  <a:pt x="3317236" y="5424294"/>
                  <a:pt x="3448198" y="5424294"/>
                </a:cubicBezTo>
                <a:lnTo>
                  <a:pt x="3754554" y="5424294"/>
                </a:lnTo>
                <a:cubicBezTo>
                  <a:pt x="3767324" y="5424294"/>
                  <a:pt x="3776598" y="5437398"/>
                  <a:pt x="3772126" y="5449109"/>
                </a:cubicBezTo>
                <a:lnTo>
                  <a:pt x="3715038" y="5587393"/>
                </a:lnTo>
                <a:cubicBezTo>
                  <a:pt x="3669492" y="5706691"/>
                  <a:pt x="3555925" y="5783862"/>
                  <a:pt x="3425887" y="5783862"/>
                </a:cubicBezTo>
                <a:lnTo>
                  <a:pt x="3114578" y="5783862"/>
                </a:lnTo>
                <a:cubicBezTo>
                  <a:pt x="3103467" y="5783862"/>
                  <a:pt x="3095396" y="5772456"/>
                  <a:pt x="3099286" y="5762266"/>
                </a:cubicBezTo>
                <a:close/>
                <a:moveTo>
                  <a:pt x="3161834" y="5737793"/>
                </a:moveTo>
                <a:lnTo>
                  <a:pt x="3425887" y="5737793"/>
                </a:lnTo>
                <a:cubicBezTo>
                  <a:pt x="3536718" y="5737793"/>
                  <a:pt x="3633334" y="5672307"/>
                  <a:pt x="3672013" y="5570968"/>
                </a:cubicBezTo>
                <a:lnTo>
                  <a:pt x="3672241" y="5570385"/>
                </a:lnTo>
                <a:lnTo>
                  <a:pt x="3672482" y="5569814"/>
                </a:lnTo>
                <a:lnTo>
                  <a:pt x="3711998" y="5474076"/>
                </a:lnTo>
                <a:cubicBezTo>
                  <a:pt x="3712732" y="5472302"/>
                  <a:pt x="3711427" y="5470350"/>
                  <a:pt x="3709502" y="5470350"/>
                </a:cubicBezTo>
                <a:lnTo>
                  <a:pt x="3448198" y="5470350"/>
                </a:lnTo>
                <a:cubicBezTo>
                  <a:pt x="3328587" y="5470350"/>
                  <a:pt x="3239167" y="5524949"/>
                  <a:pt x="3202832" y="5620129"/>
                </a:cubicBezTo>
                <a:lnTo>
                  <a:pt x="3159313" y="5734143"/>
                </a:lnTo>
                <a:cubicBezTo>
                  <a:pt x="3158642" y="5735905"/>
                  <a:pt x="3159946" y="5737793"/>
                  <a:pt x="3161834" y="5737793"/>
                </a:cubicBezTo>
                <a:close/>
                <a:moveTo>
                  <a:pt x="1778881" y="5783850"/>
                </a:moveTo>
                <a:lnTo>
                  <a:pt x="2090178" y="5783850"/>
                </a:lnTo>
                <a:cubicBezTo>
                  <a:pt x="2220228" y="5783850"/>
                  <a:pt x="2333795" y="5706691"/>
                  <a:pt x="2379329" y="5587393"/>
                </a:cubicBezTo>
                <a:lnTo>
                  <a:pt x="2436429" y="5449109"/>
                </a:lnTo>
                <a:cubicBezTo>
                  <a:pt x="2440901" y="5437398"/>
                  <a:pt x="2431628" y="5424294"/>
                  <a:pt x="2418844" y="5424294"/>
                </a:cubicBezTo>
                <a:lnTo>
                  <a:pt x="2112501" y="5424294"/>
                </a:lnTo>
                <a:cubicBezTo>
                  <a:pt x="1981539" y="5424294"/>
                  <a:pt x="1869973" y="5483556"/>
                  <a:pt x="1824123" y="5603704"/>
                </a:cubicBezTo>
                <a:lnTo>
                  <a:pt x="1763589" y="5762266"/>
                </a:lnTo>
                <a:cubicBezTo>
                  <a:pt x="1759700" y="5772456"/>
                  <a:pt x="1767770" y="5783850"/>
                  <a:pt x="1778881" y="5783850"/>
                </a:cubicBezTo>
                <a:close/>
                <a:moveTo>
                  <a:pt x="2445323" y="5783850"/>
                </a:moveTo>
                <a:lnTo>
                  <a:pt x="2756620" y="5783850"/>
                </a:lnTo>
                <a:cubicBezTo>
                  <a:pt x="2886670" y="5783850"/>
                  <a:pt x="3000225" y="5706691"/>
                  <a:pt x="3045771" y="5587393"/>
                </a:cubicBezTo>
                <a:lnTo>
                  <a:pt x="3102871" y="5449109"/>
                </a:lnTo>
                <a:cubicBezTo>
                  <a:pt x="3107331" y="5437398"/>
                  <a:pt x="3098057" y="5424294"/>
                  <a:pt x="3085286" y="5424294"/>
                </a:cubicBezTo>
                <a:lnTo>
                  <a:pt x="2778943" y="5424294"/>
                </a:lnTo>
                <a:cubicBezTo>
                  <a:pt x="2647981" y="5424294"/>
                  <a:pt x="2536415" y="5483556"/>
                  <a:pt x="2490552" y="5603704"/>
                </a:cubicBezTo>
                <a:lnTo>
                  <a:pt x="2430031" y="5762266"/>
                </a:lnTo>
                <a:cubicBezTo>
                  <a:pt x="2426129" y="5772456"/>
                  <a:pt x="2434212" y="5783850"/>
                  <a:pt x="2445323" y="5783850"/>
                </a:cubicBezTo>
                <a:close/>
                <a:moveTo>
                  <a:pt x="1576844" y="5335412"/>
                </a:moveTo>
                <a:lnTo>
                  <a:pt x="1888141" y="5335412"/>
                </a:lnTo>
                <a:cubicBezTo>
                  <a:pt x="2018178" y="5335412"/>
                  <a:pt x="2131746" y="5258254"/>
                  <a:pt x="2177279" y="5138955"/>
                </a:cubicBezTo>
                <a:lnTo>
                  <a:pt x="2234380" y="5000659"/>
                </a:lnTo>
                <a:cubicBezTo>
                  <a:pt x="2238852" y="4988948"/>
                  <a:pt x="2229578" y="4975856"/>
                  <a:pt x="2216807" y="4975856"/>
                </a:cubicBezTo>
                <a:lnTo>
                  <a:pt x="1910451" y="4975856"/>
                </a:lnTo>
                <a:cubicBezTo>
                  <a:pt x="1779489" y="4975856"/>
                  <a:pt x="1667923" y="5035119"/>
                  <a:pt x="1622073" y="5155254"/>
                </a:cubicBezTo>
                <a:lnTo>
                  <a:pt x="1561539" y="5313816"/>
                </a:lnTo>
                <a:cubicBezTo>
                  <a:pt x="1557650" y="5324018"/>
                  <a:pt x="1565733" y="5335412"/>
                  <a:pt x="1576844" y="5335412"/>
                </a:cubicBezTo>
                <a:close/>
                <a:moveTo>
                  <a:pt x="71462" y="4865378"/>
                </a:moveTo>
                <a:lnTo>
                  <a:pt x="131994" y="4706816"/>
                </a:lnTo>
                <a:cubicBezTo>
                  <a:pt x="177851" y="4586668"/>
                  <a:pt x="289413" y="4527406"/>
                  <a:pt x="420374" y="4527406"/>
                </a:cubicBezTo>
                <a:lnTo>
                  <a:pt x="726726" y="4527406"/>
                </a:lnTo>
                <a:cubicBezTo>
                  <a:pt x="739494" y="4527406"/>
                  <a:pt x="748767" y="4540498"/>
                  <a:pt x="744301" y="4552221"/>
                </a:cubicBezTo>
                <a:lnTo>
                  <a:pt x="687210" y="4690505"/>
                </a:lnTo>
                <a:cubicBezTo>
                  <a:pt x="641667" y="4809803"/>
                  <a:pt x="528101" y="4886962"/>
                  <a:pt x="398056" y="4886962"/>
                </a:cubicBezTo>
                <a:lnTo>
                  <a:pt x="86760" y="4886962"/>
                </a:lnTo>
                <a:cubicBezTo>
                  <a:pt x="75644" y="4886962"/>
                  <a:pt x="67572" y="4875568"/>
                  <a:pt x="71462" y="4865378"/>
                </a:cubicBezTo>
                <a:close/>
                <a:moveTo>
                  <a:pt x="134004" y="4840905"/>
                </a:moveTo>
                <a:lnTo>
                  <a:pt x="398055" y="4840905"/>
                </a:lnTo>
                <a:cubicBezTo>
                  <a:pt x="508892" y="4840905"/>
                  <a:pt x="605508" y="4775420"/>
                  <a:pt x="644190" y="4674080"/>
                </a:cubicBezTo>
                <a:lnTo>
                  <a:pt x="644413" y="4673497"/>
                </a:lnTo>
                <a:lnTo>
                  <a:pt x="644648" y="4672926"/>
                </a:lnTo>
                <a:lnTo>
                  <a:pt x="684172" y="4577188"/>
                </a:lnTo>
                <a:cubicBezTo>
                  <a:pt x="684908" y="4575414"/>
                  <a:pt x="683603" y="4573462"/>
                  <a:pt x="681678" y="4573462"/>
                </a:cubicBezTo>
                <a:lnTo>
                  <a:pt x="420374" y="4573462"/>
                </a:lnTo>
                <a:cubicBezTo>
                  <a:pt x="300771" y="4573462"/>
                  <a:pt x="211338" y="4628061"/>
                  <a:pt x="175006" y="4723241"/>
                </a:cubicBezTo>
                <a:lnTo>
                  <a:pt x="131486" y="4837255"/>
                </a:lnTo>
                <a:cubicBezTo>
                  <a:pt x="130812" y="4839017"/>
                  <a:pt x="132117" y="4840905"/>
                  <a:pt x="134003" y="4840905"/>
                </a:cubicBezTo>
                <a:close/>
                <a:moveTo>
                  <a:pt x="907568" y="5335412"/>
                </a:moveTo>
                <a:lnTo>
                  <a:pt x="1218862" y="5335412"/>
                </a:lnTo>
                <a:cubicBezTo>
                  <a:pt x="1348911" y="5335412"/>
                  <a:pt x="1462478" y="5258254"/>
                  <a:pt x="1508012" y="5138955"/>
                </a:cubicBezTo>
                <a:lnTo>
                  <a:pt x="1565112" y="5000659"/>
                </a:lnTo>
                <a:cubicBezTo>
                  <a:pt x="1569584" y="4988948"/>
                  <a:pt x="1560298" y="4975856"/>
                  <a:pt x="1547527" y="4975856"/>
                </a:cubicBezTo>
                <a:lnTo>
                  <a:pt x="1241180" y="4975856"/>
                </a:lnTo>
                <a:cubicBezTo>
                  <a:pt x="1110213" y="4975856"/>
                  <a:pt x="998657" y="5035119"/>
                  <a:pt x="952799" y="5155254"/>
                </a:cubicBezTo>
                <a:lnTo>
                  <a:pt x="892275" y="5313816"/>
                </a:lnTo>
                <a:cubicBezTo>
                  <a:pt x="888377" y="5324018"/>
                  <a:pt x="896450" y="5335412"/>
                  <a:pt x="907566" y="5335412"/>
                </a:cubicBezTo>
                <a:close/>
                <a:moveTo>
                  <a:pt x="756037" y="4886962"/>
                </a:moveTo>
                <a:lnTo>
                  <a:pt x="1067337" y="4886962"/>
                </a:lnTo>
                <a:cubicBezTo>
                  <a:pt x="1197382" y="4886962"/>
                  <a:pt x="1310954" y="4809803"/>
                  <a:pt x="1356487" y="4690505"/>
                </a:cubicBezTo>
                <a:lnTo>
                  <a:pt x="1413588" y="4552221"/>
                </a:lnTo>
                <a:cubicBezTo>
                  <a:pt x="1418047" y="4540510"/>
                  <a:pt x="1408773" y="4527406"/>
                  <a:pt x="1396003" y="4527406"/>
                </a:cubicBezTo>
                <a:lnTo>
                  <a:pt x="1396003" y="4527406"/>
                </a:lnTo>
                <a:lnTo>
                  <a:pt x="1089649" y="4527406"/>
                </a:lnTo>
                <a:cubicBezTo>
                  <a:pt x="958682" y="4527406"/>
                  <a:pt x="847133" y="4586668"/>
                  <a:pt x="801269" y="4706816"/>
                </a:cubicBezTo>
                <a:lnTo>
                  <a:pt x="740744" y="4865378"/>
                </a:lnTo>
                <a:cubicBezTo>
                  <a:pt x="736853" y="4875568"/>
                  <a:pt x="744926" y="4886962"/>
                  <a:pt x="756035" y="4886962"/>
                </a:cubicBezTo>
                <a:close/>
                <a:moveTo>
                  <a:pt x="6849798" y="5138955"/>
                </a:moveTo>
                <a:lnTo>
                  <a:pt x="6906886" y="5000659"/>
                </a:lnTo>
                <a:cubicBezTo>
                  <a:pt x="6911358" y="4988948"/>
                  <a:pt x="6902084" y="4975856"/>
                  <a:pt x="6889314" y="4975856"/>
                </a:cubicBezTo>
                <a:lnTo>
                  <a:pt x="6582971" y="4975856"/>
                </a:lnTo>
                <a:cubicBezTo>
                  <a:pt x="6452008" y="4975856"/>
                  <a:pt x="6340443" y="5035119"/>
                  <a:pt x="6294580" y="5155254"/>
                </a:cubicBezTo>
                <a:lnTo>
                  <a:pt x="6234059" y="5313816"/>
                </a:lnTo>
                <a:cubicBezTo>
                  <a:pt x="6230169" y="5324018"/>
                  <a:pt x="6238239" y="5335412"/>
                  <a:pt x="6249350" y="5335412"/>
                </a:cubicBezTo>
                <a:lnTo>
                  <a:pt x="6560647" y="5335412"/>
                </a:lnTo>
                <a:cubicBezTo>
                  <a:pt x="6690697" y="5335412"/>
                  <a:pt x="6804265" y="5258254"/>
                  <a:pt x="6849798" y="5138955"/>
                </a:cubicBezTo>
                <a:close/>
                <a:moveTo>
                  <a:pt x="7374255" y="4690505"/>
                </a:moveTo>
                <a:lnTo>
                  <a:pt x="7431344" y="4552221"/>
                </a:lnTo>
                <a:cubicBezTo>
                  <a:pt x="7435803" y="4540510"/>
                  <a:pt x="7426542" y="4527406"/>
                  <a:pt x="7413771" y="4527406"/>
                </a:cubicBezTo>
                <a:lnTo>
                  <a:pt x="7107415" y="4527406"/>
                </a:lnTo>
                <a:cubicBezTo>
                  <a:pt x="6976453" y="4527406"/>
                  <a:pt x="6864888" y="4586668"/>
                  <a:pt x="6819037" y="4706816"/>
                </a:cubicBezTo>
                <a:lnTo>
                  <a:pt x="6758503" y="4865378"/>
                </a:lnTo>
                <a:cubicBezTo>
                  <a:pt x="6754614" y="4875568"/>
                  <a:pt x="6762684" y="4886962"/>
                  <a:pt x="6773808" y="4886962"/>
                </a:cubicBezTo>
                <a:lnTo>
                  <a:pt x="7085092" y="4886962"/>
                </a:lnTo>
                <a:cubicBezTo>
                  <a:pt x="7215142" y="4886962"/>
                  <a:pt x="7328710" y="4809803"/>
                  <a:pt x="7374243" y="4690505"/>
                </a:cubicBezTo>
                <a:close/>
                <a:moveTo>
                  <a:pt x="6925333" y="5335412"/>
                </a:moveTo>
                <a:lnTo>
                  <a:pt x="7236629" y="5335412"/>
                </a:lnTo>
                <a:cubicBezTo>
                  <a:pt x="7366680" y="5335412"/>
                  <a:pt x="7480247" y="5258254"/>
                  <a:pt x="7525780" y="5138955"/>
                </a:cubicBezTo>
                <a:lnTo>
                  <a:pt x="7582868" y="5000659"/>
                </a:lnTo>
                <a:cubicBezTo>
                  <a:pt x="7587340" y="4988948"/>
                  <a:pt x="7578079" y="4975856"/>
                  <a:pt x="7565296" y="4975856"/>
                </a:cubicBezTo>
                <a:lnTo>
                  <a:pt x="7258952" y="4975856"/>
                </a:lnTo>
                <a:cubicBezTo>
                  <a:pt x="7127990" y="4975856"/>
                  <a:pt x="7016425" y="5035119"/>
                  <a:pt x="6970561" y="5155254"/>
                </a:cubicBezTo>
                <a:lnTo>
                  <a:pt x="6910040" y="5313816"/>
                </a:lnTo>
                <a:cubicBezTo>
                  <a:pt x="6906139" y="5324018"/>
                  <a:pt x="6914222" y="5335412"/>
                  <a:pt x="6925333" y="5335412"/>
                </a:cubicBezTo>
                <a:close/>
                <a:moveTo>
                  <a:pt x="537312" y="4235743"/>
                </a:moveTo>
                <a:lnTo>
                  <a:pt x="594403" y="4097459"/>
                </a:lnTo>
                <a:cubicBezTo>
                  <a:pt x="598876" y="4085748"/>
                  <a:pt x="589603" y="4072643"/>
                  <a:pt x="576829" y="4072643"/>
                </a:cubicBezTo>
                <a:lnTo>
                  <a:pt x="576829" y="4072643"/>
                </a:lnTo>
                <a:cubicBezTo>
                  <a:pt x="576829" y="4072643"/>
                  <a:pt x="270476" y="4072643"/>
                  <a:pt x="270476" y="4072643"/>
                </a:cubicBezTo>
                <a:cubicBezTo>
                  <a:pt x="154189" y="4072643"/>
                  <a:pt x="53324" y="4119486"/>
                  <a:pt x="48" y="4214058"/>
                </a:cubicBezTo>
                <a:lnTo>
                  <a:pt x="42" y="4432212"/>
                </a:lnTo>
                <a:lnTo>
                  <a:pt x="248163" y="4432212"/>
                </a:lnTo>
                <a:cubicBezTo>
                  <a:pt x="378208" y="4432212"/>
                  <a:pt x="491775" y="4355042"/>
                  <a:pt x="537312" y="4235743"/>
                </a:cubicBezTo>
                <a:close/>
                <a:moveTo>
                  <a:pt x="3783858" y="5783850"/>
                </a:moveTo>
                <a:lnTo>
                  <a:pt x="4095154" y="5783850"/>
                </a:lnTo>
                <a:cubicBezTo>
                  <a:pt x="4225205" y="5783850"/>
                  <a:pt x="4338772" y="5706691"/>
                  <a:pt x="4384306" y="5587393"/>
                </a:cubicBezTo>
                <a:lnTo>
                  <a:pt x="4441393" y="5449109"/>
                </a:lnTo>
                <a:cubicBezTo>
                  <a:pt x="4445866" y="5437398"/>
                  <a:pt x="4436592" y="5424294"/>
                  <a:pt x="4423821" y="5424294"/>
                </a:cubicBezTo>
                <a:lnTo>
                  <a:pt x="4117465" y="5424294"/>
                </a:lnTo>
                <a:cubicBezTo>
                  <a:pt x="3986516" y="5424294"/>
                  <a:pt x="3874950" y="5483556"/>
                  <a:pt x="3829087" y="5603704"/>
                </a:cubicBezTo>
                <a:lnTo>
                  <a:pt x="3768566" y="5762266"/>
                </a:lnTo>
                <a:cubicBezTo>
                  <a:pt x="3764664" y="5772456"/>
                  <a:pt x="3772747" y="5783850"/>
                  <a:pt x="3783858" y="5783850"/>
                </a:cubicBezTo>
                <a:close/>
                <a:moveTo>
                  <a:pt x="8043523" y="4690505"/>
                </a:moveTo>
                <a:lnTo>
                  <a:pt x="8100611" y="4552221"/>
                </a:lnTo>
                <a:cubicBezTo>
                  <a:pt x="8105083" y="4540510"/>
                  <a:pt x="8095809" y="4527406"/>
                  <a:pt x="8083038" y="4527406"/>
                </a:cubicBezTo>
                <a:lnTo>
                  <a:pt x="7776683" y="4527406"/>
                </a:lnTo>
                <a:cubicBezTo>
                  <a:pt x="7645720" y="4527406"/>
                  <a:pt x="7534167" y="4586668"/>
                  <a:pt x="7488304" y="4706816"/>
                </a:cubicBezTo>
                <a:lnTo>
                  <a:pt x="7427784" y="4865378"/>
                </a:lnTo>
                <a:cubicBezTo>
                  <a:pt x="7423881" y="4875568"/>
                  <a:pt x="7431964" y="4886962"/>
                  <a:pt x="7443075" y="4886962"/>
                </a:cubicBezTo>
                <a:lnTo>
                  <a:pt x="7754359" y="4886962"/>
                </a:lnTo>
                <a:cubicBezTo>
                  <a:pt x="7884410" y="4886962"/>
                  <a:pt x="7997977" y="4809803"/>
                  <a:pt x="8043523" y="4690505"/>
                </a:cubicBezTo>
                <a:close/>
                <a:moveTo>
                  <a:pt x="4454379" y="5783850"/>
                </a:moveTo>
                <a:lnTo>
                  <a:pt x="4765676" y="5783850"/>
                </a:lnTo>
                <a:cubicBezTo>
                  <a:pt x="4895726" y="5783850"/>
                  <a:pt x="5009294" y="5706691"/>
                  <a:pt x="5054827" y="5587393"/>
                </a:cubicBezTo>
                <a:lnTo>
                  <a:pt x="5111915" y="5449109"/>
                </a:lnTo>
                <a:cubicBezTo>
                  <a:pt x="5116387" y="5437398"/>
                  <a:pt x="5107113" y="5424294"/>
                  <a:pt x="5094343" y="5424294"/>
                </a:cubicBezTo>
                <a:lnTo>
                  <a:pt x="4787987" y="5424294"/>
                </a:lnTo>
                <a:cubicBezTo>
                  <a:pt x="4657025" y="5424294"/>
                  <a:pt x="4545471" y="5483556"/>
                  <a:pt x="4499609" y="5603704"/>
                </a:cubicBezTo>
                <a:lnTo>
                  <a:pt x="4439088" y="5762266"/>
                </a:lnTo>
                <a:cubicBezTo>
                  <a:pt x="4435186" y="5772456"/>
                  <a:pt x="4443269" y="5783850"/>
                  <a:pt x="4454379" y="5783850"/>
                </a:cubicBezTo>
                <a:close/>
                <a:moveTo>
                  <a:pt x="5108342" y="5762266"/>
                </a:moveTo>
                <a:lnTo>
                  <a:pt x="5168876" y="5603704"/>
                </a:lnTo>
                <a:cubicBezTo>
                  <a:pt x="5214726" y="5483556"/>
                  <a:pt x="5326292" y="5424294"/>
                  <a:pt x="5457254" y="5424294"/>
                </a:cubicBezTo>
                <a:lnTo>
                  <a:pt x="5763610" y="5424294"/>
                </a:lnTo>
                <a:cubicBezTo>
                  <a:pt x="5776368" y="5424294"/>
                  <a:pt x="5785642" y="5437398"/>
                  <a:pt x="5781182" y="5449109"/>
                </a:cubicBezTo>
                <a:lnTo>
                  <a:pt x="5724095" y="5587393"/>
                </a:lnTo>
                <a:cubicBezTo>
                  <a:pt x="5678548" y="5706691"/>
                  <a:pt x="5564981" y="5783862"/>
                  <a:pt x="5434931" y="5783862"/>
                </a:cubicBezTo>
                <a:lnTo>
                  <a:pt x="5123647" y="5783862"/>
                </a:lnTo>
                <a:cubicBezTo>
                  <a:pt x="5112536" y="5783862"/>
                  <a:pt x="5104453" y="5772456"/>
                  <a:pt x="5108355" y="5762266"/>
                </a:cubicBezTo>
                <a:close/>
                <a:moveTo>
                  <a:pt x="5170891" y="5737793"/>
                </a:moveTo>
                <a:lnTo>
                  <a:pt x="5434931" y="5737793"/>
                </a:lnTo>
                <a:cubicBezTo>
                  <a:pt x="5545775" y="5737793"/>
                  <a:pt x="5642390" y="5672307"/>
                  <a:pt x="5681082" y="5570968"/>
                </a:cubicBezTo>
                <a:lnTo>
                  <a:pt x="5681298" y="5570385"/>
                </a:lnTo>
                <a:lnTo>
                  <a:pt x="5681526" y="5569814"/>
                </a:lnTo>
                <a:lnTo>
                  <a:pt x="5721054" y="5474076"/>
                </a:lnTo>
                <a:cubicBezTo>
                  <a:pt x="5721789" y="5472302"/>
                  <a:pt x="5720484" y="5470350"/>
                  <a:pt x="5718571" y="5470350"/>
                </a:cubicBezTo>
                <a:lnTo>
                  <a:pt x="5457254" y="5470350"/>
                </a:lnTo>
                <a:cubicBezTo>
                  <a:pt x="5337656" y="5470350"/>
                  <a:pt x="5248224" y="5524949"/>
                  <a:pt x="5211888" y="5620129"/>
                </a:cubicBezTo>
                <a:lnTo>
                  <a:pt x="5168369" y="5734143"/>
                </a:lnTo>
                <a:cubicBezTo>
                  <a:pt x="5167698" y="5735905"/>
                  <a:pt x="5169003" y="5737793"/>
                  <a:pt x="5170878" y="5737793"/>
                </a:cubicBezTo>
                <a:close/>
                <a:moveTo>
                  <a:pt x="5792914" y="5783850"/>
                </a:moveTo>
                <a:lnTo>
                  <a:pt x="6104211" y="5783850"/>
                </a:lnTo>
                <a:cubicBezTo>
                  <a:pt x="6234261" y="5783850"/>
                  <a:pt x="6347828" y="5706691"/>
                  <a:pt x="6393362" y="5587393"/>
                </a:cubicBezTo>
                <a:lnTo>
                  <a:pt x="6450462" y="5449109"/>
                </a:lnTo>
                <a:cubicBezTo>
                  <a:pt x="6454935" y="5437398"/>
                  <a:pt x="6445661" y="5424294"/>
                  <a:pt x="6432877" y="5424294"/>
                </a:cubicBezTo>
                <a:lnTo>
                  <a:pt x="6126534" y="5424294"/>
                </a:lnTo>
                <a:cubicBezTo>
                  <a:pt x="5995572" y="5424294"/>
                  <a:pt x="5884006" y="5483556"/>
                  <a:pt x="5838144" y="5603704"/>
                </a:cubicBezTo>
                <a:lnTo>
                  <a:pt x="5777622" y="5762266"/>
                </a:lnTo>
                <a:cubicBezTo>
                  <a:pt x="5773733" y="5772456"/>
                  <a:pt x="5781803" y="5783850"/>
                  <a:pt x="5792914" y="5783850"/>
                </a:cubicBezTo>
                <a:close/>
                <a:moveTo>
                  <a:pt x="7288865" y="4410616"/>
                </a:moveTo>
                <a:lnTo>
                  <a:pt x="7349399" y="4252054"/>
                </a:lnTo>
                <a:cubicBezTo>
                  <a:pt x="7395261" y="4131919"/>
                  <a:pt x="7506814" y="4072643"/>
                  <a:pt x="7637776" y="4072643"/>
                </a:cubicBezTo>
                <a:lnTo>
                  <a:pt x="7944132" y="4072643"/>
                </a:lnTo>
                <a:cubicBezTo>
                  <a:pt x="7956903" y="4072643"/>
                  <a:pt x="7966177" y="4085748"/>
                  <a:pt x="7961705" y="4097459"/>
                </a:cubicBezTo>
                <a:lnTo>
                  <a:pt x="7904604" y="4235743"/>
                </a:lnTo>
                <a:cubicBezTo>
                  <a:pt x="7859071" y="4355042"/>
                  <a:pt x="7745504" y="4432212"/>
                  <a:pt x="7615466" y="4432212"/>
                </a:cubicBezTo>
                <a:lnTo>
                  <a:pt x="7304157" y="4432212"/>
                </a:lnTo>
                <a:cubicBezTo>
                  <a:pt x="7293046" y="4432212"/>
                  <a:pt x="7284975" y="4420806"/>
                  <a:pt x="7288865" y="4410616"/>
                </a:cubicBezTo>
                <a:close/>
                <a:moveTo>
                  <a:pt x="7351413" y="4386143"/>
                </a:moveTo>
                <a:lnTo>
                  <a:pt x="7615466" y="4386143"/>
                </a:lnTo>
                <a:cubicBezTo>
                  <a:pt x="7726296" y="4386143"/>
                  <a:pt x="7822913" y="4320657"/>
                  <a:pt x="7861592" y="4219318"/>
                </a:cubicBezTo>
                <a:lnTo>
                  <a:pt x="7861820" y="4218735"/>
                </a:lnTo>
                <a:lnTo>
                  <a:pt x="7862061" y="4218165"/>
                </a:lnTo>
                <a:lnTo>
                  <a:pt x="7901576" y="4122439"/>
                </a:lnTo>
                <a:cubicBezTo>
                  <a:pt x="7902311" y="4120652"/>
                  <a:pt x="7901006" y="4118713"/>
                  <a:pt x="7899080" y="4118713"/>
                </a:cubicBezTo>
                <a:lnTo>
                  <a:pt x="7637776" y="4118713"/>
                </a:lnTo>
                <a:cubicBezTo>
                  <a:pt x="7518179" y="4118713"/>
                  <a:pt x="7428746" y="4173299"/>
                  <a:pt x="7392411" y="4268492"/>
                </a:cubicBezTo>
                <a:lnTo>
                  <a:pt x="7348892" y="4382493"/>
                </a:lnTo>
                <a:cubicBezTo>
                  <a:pt x="7348220" y="4384255"/>
                  <a:pt x="7349525" y="4386156"/>
                  <a:pt x="7351413" y="4386156"/>
                </a:cubicBezTo>
                <a:close/>
                <a:moveTo>
                  <a:pt x="7235350" y="4235743"/>
                </a:moveTo>
                <a:lnTo>
                  <a:pt x="7292437" y="4097459"/>
                </a:lnTo>
                <a:cubicBezTo>
                  <a:pt x="7296910" y="4085748"/>
                  <a:pt x="7287636" y="4072643"/>
                  <a:pt x="7274865" y="4072643"/>
                </a:cubicBezTo>
                <a:lnTo>
                  <a:pt x="7274865" y="4072643"/>
                </a:lnTo>
                <a:cubicBezTo>
                  <a:pt x="7274865" y="4072643"/>
                  <a:pt x="6968509" y="4072643"/>
                  <a:pt x="6968509" y="4072643"/>
                </a:cubicBezTo>
                <a:cubicBezTo>
                  <a:pt x="6837547" y="4072643"/>
                  <a:pt x="6725994" y="4131919"/>
                  <a:pt x="6680131" y="4252054"/>
                </a:cubicBezTo>
                <a:lnTo>
                  <a:pt x="6619597" y="4410616"/>
                </a:lnTo>
                <a:cubicBezTo>
                  <a:pt x="6615708" y="4420806"/>
                  <a:pt x="6623778" y="4432212"/>
                  <a:pt x="6634902" y="4432212"/>
                </a:cubicBezTo>
                <a:lnTo>
                  <a:pt x="6946199" y="4432212"/>
                </a:lnTo>
                <a:cubicBezTo>
                  <a:pt x="7076236" y="4432212"/>
                  <a:pt x="7189804" y="4355042"/>
                  <a:pt x="7235350" y="4235743"/>
                </a:cubicBezTo>
                <a:close/>
                <a:moveTo>
                  <a:pt x="8221602" y="3978705"/>
                </a:moveTo>
                <a:lnTo>
                  <a:pt x="7910306" y="3978705"/>
                </a:lnTo>
                <a:cubicBezTo>
                  <a:pt x="7899195" y="3978705"/>
                  <a:pt x="7891112" y="3967312"/>
                  <a:pt x="7895013" y="3957109"/>
                </a:cubicBezTo>
                <a:lnTo>
                  <a:pt x="7955535" y="3798547"/>
                </a:lnTo>
                <a:cubicBezTo>
                  <a:pt x="8001398" y="3678412"/>
                  <a:pt x="8112951" y="3619149"/>
                  <a:pt x="8243913" y="3619149"/>
                </a:cubicBezTo>
                <a:lnTo>
                  <a:pt x="8550269" y="3619149"/>
                </a:lnTo>
                <a:cubicBezTo>
                  <a:pt x="8563039" y="3619149"/>
                  <a:pt x="8572313" y="3632241"/>
                  <a:pt x="8567841" y="3643965"/>
                </a:cubicBezTo>
                <a:lnTo>
                  <a:pt x="8510753" y="3782248"/>
                </a:lnTo>
                <a:cubicBezTo>
                  <a:pt x="8465220" y="3901547"/>
                  <a:pt x="8351640" y="3978705"/>
                  <a:pt x="8221602" y="3978705"/>
                </a:cubicBezTo>
                <a:close/>
                <a:moveTo>
                  <a:pt x="7957550" y="3932649"/>
                </a:moveTo>
                <a:lnTo>
                  <a:pt x="8221590" y="3932649"/>
                </a:lnTo>
                <a:cubicBezTo>
                  <a:pt x="8332433" y="3932649"/>
                  <a:pt x="8429049" y="3867163"/>
                  <a:pt x="8467741" y="3765810"/>
                </a:cubicBezTo>
                <a:lnTo>
                  <a:pt x="8467956" y="3765228"/>
                </a:lnTo>
                <a:lnTo>
                  <a:pt x="8468184" y="3764657"/>
                </a:lnTo>
                <a:lnTo>
                  <a:pt x="8507713" y="3668932"/>
                </a:lnTo>
                <a:cubicBezTo>
                  <a:pt x="8508447" y="3667157"/>
                  <a:pt x="8507143" y="3665206"/>
                  <a:pt x="8505230" y="3665206"/>
                </a:cubicBezTo>
                <a:lnTo>
                  <a:pt x="8243913" y="3665206"/>
                </a:lnTo>
                <a:cubicBezTo>
                  <a:pt x="8124315" y="3665206"/>
                  <a:pt x="8034883" y="3719792"/>
                  <a:pt x="7998547" y="3814985"/>
                </a:cubicBezTo>
                <a:lnTo>
                  <a:pt x="7955028" y="3928986"/>
                </a:lnTo>
                <a:cubicBezTo>
                  <a:pt x="7954357" y="3930748"/>
                  <a:pt x="7955661" y="3932649"/>
                  <a:pt x="7957550" y="3932649"/>
                </a:cubicBezTo>
                <a:close/>
                <a:moveTo>
                  <a:pt x="6415824" y="4886974"/>
                </a:moveTo>
                <a:lnTo>
                  <a:pt x="6104528" y="4886974"/>
                </a:lnTo>
                <a:cubicBezTo>
                  <a:pt x="6093417" y="4886974"/>
                  <a:pt x="6085334" y="4875568"/>
                  <a:pt x="6089236" y="4865378"/>
                </a:cubicBezTo>
                <a:lnTo>
                  <a:pt x="6149757" y="4706816"/>
                </a:lnTo>
                <a:cubicBezTo>
                  <a:pt x="6195620" y="4586668"/>
                  <a:pt x="6307173" y="4527406"/>
                  <a:pt x="6438135" y="4527406"/>
                </a:cubicBezTo>
                <a:lnTo>
                  <a:pt x="6744491" y="4527406"/>
                </a:lnTo>
                <a:cubicBezTo>
                  <a:pt x="6757261" y="4527406"/>
                  <a:pt x="6766536" y="4540510"/>
                  <a:pt x="6762063" y="4552221"/>
                </a:cubicBezTo>
                <a:lnTo>
                  <a:pt x="6704976" y="4690505"/>
                </a:lnTo>
                <a:cubicBezTo>
                  <a:pt x="6659443" y="4809803"/>
                  <a:pt x="6545874" y="4886974"/>
                  <a:pt x="6415824" y="4886974"/>
                </a:cubicBezTo>
                <a:close/>
                <a:moveTo>
                  <a:pt x="6151772" y="4840905"/>
                </a:moveTo>
                <a:lnTo>
                  <a:pt x="6415824" y="4840905"/>
                </a:lnTo>
                <a:cubicBezTo>
                  <a:pt x="6526656" y="4840905"/>
                  <a:pt x="6623271" y="4775420"/>
                  <a:pt x="6661963" y="4674080"/>
                </a:cubicBezTo>
                <a:lnTo>
                  <a:pt x="6662179" y="4673497"/>
                </a:lnTo>
                <a:lnTo>
                  <a:pt x="6662420" y="4672926"/>
                </a:lnTo>
                <a:lnTo>
                  <a:pt x="6701948" y="4577188"/>
                </a:lnTo>
                <a:cubicBezTo>
                  <a:pt x="6702670" y="4575414"/>
                  <a:pt x="6701365" y="4573462"/>
                  <a:pt x="6699452" y="4573462"/>
                </a:cubicBezTo>
                <a:lnTo>
                  <a:pt x="6438135" y="4573462"/>
                </a:lnTo>
                <a:cubicBezTo>
                  <a:pt x="6318537" y="4573462"/>
                  <a:pt x="6229105" y="4628061"/>
                  <a:pt x="6192769" y="4723241"/>
                </a:cubicBezTo>
                <a:lnTo>
                  <a:pt x="6149250" y="4837255"/>
                </a:lnTo>
                <a:cubicBezTo>
                  <a:pt x="6148579" y="4839017"/>
                  <a:pt x="6149884" y="4840905"/>
                  <a:pt x="6151772" y="4840905"/>
                </a:cubicBezTo>
                <a:close/>
                <a:moveTo>
                  <a:pt x="4921597" y="5335412"/>
                </a:moveTo>
                <a:lnTo>
                  <a:pt x="5232907" y="5335412"/>
                </a:lnTo>
                <a:cubicBezTo>
                  <a:pt x="5362944" y="5335412"/>
                  <a:pt x="5476512" y="5258254"/>
                  <a:pt x="5522045" y="5138955"/>
                </a:cubicBezTo>
                <a:lnTo>
                  <a:pt x="5579146" y="5000659"/>
                </a:lnTo>
                <a:cubicBezTo>
                  <a:pt x="5583618" y="4988948"/>
                  <a:pt x="5574344" y="4975856"/>
                  <a:pt x="5561561" y="4975856"/>
                </a:cubicBezTo>
                <a:lnTo>
                  <a:pt x="5255217" y="4975856"/>
                </a:lnTo>
                <a:cubicBezTo>
                  <a:pt x="5124255" y="4975856"/>
                  <a:pt x="5012689" y="5035119"/>
                  <a:pt x="4966839" y="5155254"/>
                </a:cubicBezTo>
                <a:lnTo>
                  <a:pt x="4906305" y="5313816"/>
                </a:lnTo>
                <a:cubicBezTo>
                  <a:pt x="4902416" y="5324018"/>
                  <a:pt x="4910486" y="5335412"/>
                  <a:pt x="4921597" y="5335412"/>
                </a:cubicBezTo>
                <a:close/>
                <a:moveTo>
                  <a:pt x="7284203" y="2715937"/>
                </a:moveTo>
                <a:lnTo>
                  <a:pt x="7590558" y="2715937"/>
                </a:lnTo>
                <a:lnTo>
                  <a:pt x="7590558" y="2715937"/>
                </a:lnTo>
                <a:cubicBezTo>
                  <a:pt x="7603329" y="2715937"/>
                  <a:pt x="7612602" y="2729029"/>
                  <a:pt x="7608131" y="2740752"/>
                </a:cubicBezTo>
                <a:lnTo>
                  <a:pt x="7551043" y="2879036"/>
                </a:lnTo>
                <a:cubicBezTo>
                  <a:pt x="7505510" y="2998335"/>
                  <a:pt x="7391929" y="3075493"/>
                  <a:pt x="7261892" y="3075493"/>
                </a:cubicBezTo>
                <a:lnTo>
                  <a:pt x="6950595" y="3075493"/>
                </a:lnTo>
                <a:cubicBezTo>
                  <a:pt x="6939484" y="3075493"/>
                  <a:pt x="6931401" y="3064099"/>
                  <a:pt x="6935303" y="3053910"/>
                </a:cubicBezTo>
                <a:lnTo>
                  <a:pt x="6995824" y="2895347"/>
                </a:lnTo>
                <a:cubicBezTo>
                  <a:pt x="7041687" y="2775200"/>
                  <a:pt x="7153240" y="2715937"/>
                  <a:pt x="7284203" y="2715937"/>
                </a:cubicBezTo>
                <a:close/>
                <a:moveTo>
                  <a:pt x="7545519" y="2761994"/>
                </a:moveTo>
                <a:lnTo>
                  <a:pt x="7284203" y="2761994"/>
                </a:lnTo>
                <a:cubicBezTo>
                  <a:pt x="7164604" y="2761994"/>
                  <a:pt x="7075172" y="2816592"/>
                  <a:pt x="7038837" y="2911773"/>
                </a:cubicBezTo>
                <a:lnTo>
                  <a:pt x="6995318" y="3025786"/>
                </a:lnTo>
                <a:cubicBezTo>
                  <a:pt x="6994646" y="3027548"/>
                  <a:pt x="6995951" y="3029436"/>
                  <a:pt x="6997838" y="3029436"/>
                </a:cubicBezTo>
                <a:lnTo>
                  <a:pt x="7261879" y="3029436"/>
                </a:lnTo>
                <a:cubicBezTo>
                  <a:pt x="7372723" y="3029436"/>
                  <a:pt x="7469338" y="2963951"/>
                  <a:pt x="7508031" y="2862598"/>
                </a:cubicBezTo>
                <a:lnTo>
                  <a:pt x="7508246" y="2862028"/>
                </a:lnTo>
                <a:lnTo>
                  <a:pt x="7508474" y="2861458"/>
                </a:lnTo>
                <a:lnTo>
                  <a:pt x="7548002" y="2765720"/>
                </a:lnTo>
                <a:cubicBezTo>
                  <a:pt x="7548737" y="2763945"/>
                  <a:pt x="7547432" y="2761994"/>
                  <a:pt x="7545519" y="2761994"/>
                </a:cubicBezTo>
                <a:close/>
                <a:moveTo>
                  <a:pt x="5590877" y="5335412"/>
                </a:moveTo>
                <a:lnTo>
                  <a:pt x="5902174" y="5335412"/>
                </a:lnTo>
                <a:cubicBezTo>
                  <a:pt x="6032211" y="5335412"/>
                  <a:pt x="6145779" y="5258254"/>
                  <a:pt x="6191325" y="5138955"/>
                </a:cubicBezTo>
                <a:lnTo>
                  <a:pt x="6248413" y="5000659"/>
                </a:lnTo>
                <a:cubicBezTo>
                  <a:pt x="6252885" y="4988948"/>
                  <a:pt x="6243611" y="4975856"/>
                  <a:pt x="6230841" y="4975856"/>
                </a:cubicBezTo>
                <a:lnTo>
                  <a:pt x="5924485" y="4975856"/>
                </a:lnTo>
                <a:cubicBezTo>
                  <a:pt x="5793522" y="4975856"/>
                  <a:pt x="5681957" y="5035119"/>
                  <a:pt x="5636107" y="5155254"/>
                </a:cubicBezTo>
                <a:lnTo>
                  <a:pt x="5575573" y="5313816"/>
                </a:lnTo>
                <a:cubicBezTo>
                  <a:pt x="5571683" y="5324018"/>
                  <a:pt x="5579766" y="5335412"/>
                  <a:pt x="5590877" y="5335412"/>
                </a:cubicBezTo>
                <a:close/>
                <a:moveTo>
                  <a:pt x="624481" y="1985824"/>
                </a:moveTo>
                <a:lnTo>
                  <a:pt x="563957" y="2144386"/>
                </a:lnTo>
                <a:cubicBezTo>
                  <a:pt x="560059" y="2154575"/>
                  <a:pt x="568139" y="2165982"/>
                  <a:pt x="579248" y="2165982"/>
                </a:cubicBezTo>
                <a:lnTo>
                  <a:pt x="890549" y="2165982"/>
                </a:lnTo>
                <a:cubicBezTo>
                  <a:pt x="1020594" y="2165982"/>
                  <a:pt x="1134167" y="2088811"/>
                  <a:pt x="1179697" y="1969512"/>
                </a:cubicBezTo>
                <a:lnTo>
                  <a:pt x="1236789" y="1831228"/>
                </a:lnTo>
                <a:cubicBezTo>
                  <a:pt x="1241261" y="1819505"/>
                  <a:pt x="1231989" y="1806413"/>
                  <a:pt x="1219214" y="1806413"/>
                </a:cubicBezTo>
                <a:lnTo>
                  <a:pt x="912862" y="1806413"/>
                </a:lnTo>
                <a:cubicBezTo>
                  <a:pt x="781895" y="1806413"/>
                  <a:pt x="670339" y="1865676"/>
                  <a:pt x="624481" y="1985824"/>
                </a:cubicBezTo>
                <a:close/>
                <a:moveTo>
                  <a:pt x="3908726" y="6217028"/>
                </a:moveTo>
                <a:lnTo>
                  <a:pt x="3969247" y="6058466"/>
                </a:lnTo>
                <a:cubicBezTo>
                  <a:pt x="4015097" y="5938318"/>
                  <a:pt x="4126663" y="5879055"/>
                  <a:pt x="4257625" y="5879055"/>
                </a:cubicBezTo>
                <a:lnTo>
                  <a:pt x="4563981" y="5879055"/>
                </a:lnTo>
                <a:cubicBezTo>
                  <a:pt x="4576739" y="5879055"/>
                  <a:pt x="4586013" y="5892160"/>
                  <a:pt x="4581554" y="5903871"/>
                </a:cubicBezTo>
                <a:lnTo>
                  <a:pt x="4524466" y="6042155"/>
                </a:lnTo>
                <a:cubicBezTo>
                  <a:pt x="4478920" y="6161453"/>
                  <a:pt x="4365353" y="6238624"/>
                  <a:pt x="4235302" y="6238624"/>
                </a:cubicBezTo>
                <a:lnTo>
                  <a:pt x="3924018" y="6238624"/>
                </a:lnTo>
                <a:cubicBezTo>
                  <a:pt x="3912907" y="6238624"/>
                  <a:pt x="3904824" y="6227218"/>
                  <a:pt x="3908726" y="6217028"/>
                </a:cubicBezTo>
                <a:close/>
                <a:moveTo>
                  <a:pt x="3971262" y="6192555"/>
                </a:moveTo>
                <a:lnTo>
                  <a:pt x="4235302" y="6192555"/>
                </a:lnTo>
                <a:cubicBezTo>
                  <a:pt x="4346146" y="6192555"/>
                  <a:pt x="4442762" y="6127069"/>
                  <a:pt x="4481454" y="6025729"/>
                </a:cubicBezTo>
                <a:lnTo>
                  <a:pt x="4481669" y="6025146"/>
                </a:lnTo>
                <a:lnTo>
                  <a:pt x="4481897" y="6024576"/>
                </a:lnTo>
                <a:lnTo>
                  <a:pt x="4521425" y="5928838"/>
                </a:lnTo>
                <a:cubicBezTo>
                  <a:pt x="4522160" y="5927064"/>
                  <a:pt x="4520855" y="5925112"/>
                  <a:pt x="4518942" y="5925112"/>
                </a:cubicBezTo>
                <a:lnTo>
                  <a:pt x="4257625" y="5925112"/>
                </a:lnTo>
                <a:cubicBezTo>
                  <a:pt x="4138027" y="5925112"/>
                  <a:pt x="4048595" y="5979711"/>
                  <a:pt x="4012259" y="6074891"/>
                </a:cubicBezTo>
                <a:lnTo>
                  <a:pt x="3968740" y="6188905"/>
                </a:lnTo>
                <a:cubicBezTo>
                  <a:pt x="3968069" y="6190666"/>
                  <a:pt x="3969374" y="6192555"/>
                  <a:pt x="3971262" y="6192555"/>
                </a:cubicBezTo>
                <a:close/>
                <a:moveTo>
                  <a:pt x="384136" y="2254863"/>
                </a:moveTo>
                <a:lnTo>
                  <a:pt x="690488" y="2254863"/>
                </a:lnTo>
                <a:cubicBezTo>
                  <a:pt x="703257" y="2254863"/>
                  <a:pt x="712529" y="2267955"/>
                  <a:pt x="708063" y="2279666"/>
                </a:cubicBezTo>
                <a:lnTo>
                  <a:pt x="650972" y="2417950"/>
                </a:lnTo>
                <a:cubicBezTo>
                  <a:pt x="605429" y="2537261"/>
                  <a:pt x="491863" y="2614420"/>
                  <a:pt x="361818" y="2614420"/>
                </a:cubicBezTo>
                <a:lnTo>
                  <a:pt x="50523" y="2614420"/>
                </a:lnTo>
                <a:cubicBezTo>
                  <a:pt x="39407" y="2614420"/>
                  <a:pt x="31334" y="2603026"/>
                  <a:pt x="35224" y="2592823"/>
                </a:cubicBezTo>
                <a:lnTo>
                  <a:pt x="95756" y="2434261"/>
                </a:lnTo>
                <a:cubicBezTo>
                  <a:pt x="141613" y="2314126"/>
                  <a:pt x="253175" y="2254863"/>
                  <a:pt x="384136" y="2254863"/>
                </a:cubicBezTo>
                <a:close/>
                <a:moveTo>
                  <a:pt x="645440" y="2300920"/>
                </a:moveTo>
                <a:lnTo>
                  <a:pt x="384136" y="2300920"/>
                </a:lnTo>
                <a:cubicBezTo>
                  <a:pt x="264533" y="2300920"/>
                  <a:pt x="175100" y="2355506"/>
                  <a:pt x="138768" y="2450699"/>
                </a:cubicBezTo>
                <a:lnTo>
                  <a:pt x="95248" y="2564700"/>
                </a:lnTo>
                <a:cubicBezTo>
                  <a:pt x="94574" y="2566462"/>
                  <a:pt x="95879" y="2568363"/>
                  <a:pt x="97765" y="2568363"/>
                </a:cubicBezTo>
                <a:lnTo>
                  <a:pt x="361816" y="2568363"/>
                </a:lnTo>
                <a:cubicBezTo>
                  <a:pt x="472653" y="2568363"/>
                  <a:pt x="569269" y="2502877"/>
                  <a:pt x="607951" y="2401525"/>
                </a:cubicBezTo>
                <a:lnTo>
                  <a:pt x="608174" y="2400942"/>
                </a:lnTo>
                <a:lnTo>
                  <a:pt x="608409" y="2400371"/>
                </a:lnTo>
                <a:lnTo>
                  <a:pt x="647932" y="2304646"/>
                </a:lnTo>
                <a:cubicBezTo>
                  <a:pt x="648668" y="2302872"/>
                  <a:pt x="647363" y="2300920"/>
                  <a:pt x="645439" y="2300920"/>
                </a:cubicBezTo>
                <a:close/>
                <a:moveTo>
                  <a:pt x="1888496" y="1806413"/>
                </a:moveTo>
                <a:lnTo>
                  <a:pt x="1582127" y="1806413"/>
                </a:lnTo>
                <a:cubicBezTo>
                  <a:pt x="1451165" y="1806413"/>
                  <a:pt x="1339612" y="1865676"/>
                  <a:pt x="1293749" y="1985824"/>
                </a:cubicBezTo>
                <a:lnTo>
                  <a:pt x="1233225" y="2144386"/>
                </a:lnTo>
                <a:cubicBezTo>
                  <a:pt x="1229334" y="2154575"/>
                  <a:pt x="1237407" y="2165982"/>
                  <a:pt x="1248517" y="2165982"/>
                </a:cubicBezTo>
                <a:lnTo>
                  <a:pt x="1559816" y="2165982"/>
                </a:lnTo>
                <a:cubicBezTo>
                  <a:pt x="1689866" y="2165982"/>
                  <a:pt x="1803434" y="2088811"/>
                  <a:pt x="1848967" y="1969512"/>
                </a:cubicBezTo>
                <a:lnTo>
                  <a:pt x="1906068" y="1831228"/>
                </a:lnTo>
                <a:cubicBezTo>
                  <a:pt x="1910527" y="1819505"/>
                  <a:pt x="1901253" y="1806413"/>
                  <a:pt x="1888483" y="1806413"/>
                </a:cubicBezTo>
                <a:close/>
                <a:moveTo>
                  <a:pt x="4790052" y="2434261"/>
                </a:moveTo>
                <a:lnTo>
                  <a:pt x="4729518" y="2592823"/>
                </a:lnTo>
                <a:cubicBezTo>
                  <a:pt x="4725629" y="2603026"/>
                  <a:pt x="4733699" y="2614420"/>
                  <a:pt x="4744823" y="2614420"/>
                </a:cubicBezTo>
                <a:lnTo>
                  <a:pt x="5056119" y="2614420"/>
                </a:lnTo>
                <a:cubicBezTo>
                  <a:pt x="5186157" y="2614420"/>
                  <a:pt x="5299724" y="2537261"/>
                  <a:pt x="5345258" y="2417950"/>
                </a:cubicBezTo>
                <a:lnTo>
                  <a:pt x="5402358" y="2279666"/>
                </a:lnTo>
                <a:cubicBezTo>
                  <a:pt x="5406831" y="2267955"/>
                  <a:pt x="5397557" y="2254863"/>
                  <a:pt x="5384786" y="2254863"/>
                </a:cubicBezTo>
                <a:lnTo>
                  <a:pt x="5078430" y="2254863"/>
                </a:lnTo>
                <a:cubicBezTo>
                  <a:pt x="4947468" y="2254863"/>
                  <a:pt x="4835915" y="2314126"/>
                  <a:pt x="4790052" y="2434261"/>
                </a:cubicBezTo>
                <a:close/>
                <a:moveTo>
                  <a:pt x="2248569" y="1806413"/>
                </a:moveTo>
                <a:lnTo>
                  <a:pt x="2554925" y="1806413"/>
                </a:lnTo>
                <a:cubicBezTo>
                  <a:pt x="2567696" y="1806413"/>
                  <a:pt x="2576970" y="1819518"/>
                  <a:pt x="2572497" y="1831228"/>
                </a:cubicBezTo>
                <a:lnTo>
                  <a:pt x="2515410" y="1969512"/>
                </a:lnTo>
                <a:cubicBezTo>
                  <a:pt x="2469864" y="2088811"/>
                  <a:pt x="2356296" y="2165982"/>
                  <a:pt x="2226258" y="2165982"/>
                </a:cubicBezTo>
                <a:lnTo>
                  <a:pt x="1914962" y="2165982"/>
                </a:lnTo>
                <a:cubicBezTo>
                  <a:pt x="1903851" y="2165982"/>
                  <a:pt x="1895768" y="2154575"/>
                  <a:pt x="1899670" y="2144386"/>
                </a:cubicBezTo>
                <a:lnTo>
                  <a:pt x="1960191" y="1985824"/>
                </a:lnTo>
                <a:cubicBezTo>
                  <a:pt x="2006054" y="1865688"/>
                  <a:pt x="2117619" y="1806413"/>
                  <a:pt x="2248569" y="1806413"/>
                </a:cubicBezTo>
                <a:close/>
                <a:moveTo>
                  <a:pt x="2509873" y="1852470"/>
                </a:moveTo>
                <a:lnTo>
                  <a:pt x="2248569" y="1852470"/>
                </a:lnTo>
                <a:cubicBezTo>
                  <a:pt x="2128971" y="1852470"/>
                  <a:pt x="2039539" y="1907069"/>
                  <a:pt x="2003203" y="2002249"/>
                </a:cubicBezTo>
                <a:lnTo>
                  <a:pt x="1959684" y="2116263"/>
                </a:lnTo>
                <a:cubicBezTo>
                  <a:pt x="1959013" y="2118024"/>
                  <a:pt x="1960318" y="2119925"/>
                  <a:pt x="1962205" y="2119925"/>
                </a:cubicBezTo>
                <a:lnTo>
                  <a:pt x="2226258" y="2119925"/>
                </a:lnTo>
                <a:cubicBezTo>
                  <a:pt x="2337089" y="2119925"/>
                  <a:pt x="2433705" y="2054427"/>
                  <a:pt x="2472385" y="1953087"/>
                </a:cubicBezTo>
                <a:lnTo>
                  <a:pt x="2472613" y="1952504"/>
                </a:lnTo>
                <a:lnTo>
                  <a:pt x="2472841" y="1951934"/>
                </a:lnTo>
                <a:lnTo>
                  <a:pt x="2512369" y="1856209"/>
                </a:lnTo>
                <a:cubicBezTo>
                  <a:pt x="2513104" y="1854421"/>
                  <a:pt x="2511799" y="1852482"/>
                  <a:pt x="2509873" y="1852482"/>
                </a:cubicBezTo>
                <a:close/>
                <a:moveTo>
                  <a:pt x="3085286" y="1351651"/>
                </a:moveTo>
                <a:lnTo>
                  <a:pt x="2778943" y="1351651"/>
                </a:lnTo>
                <a:cubicBezTo>
                  <a:pt x="2647981" y="1351651"/>
                  <a:pt x="2536415" y="1410927"/>
                  <a:pt x="2490565" y="1531062"/>
                </a:cubicBezTo>
                <a:lnTo>
                  <a:pt x="2430031" y="1689624"/>
                </a:lnTo>
                <a:cubicBezTo>
                  <a:pt x="2426142" y="1699814"/>
                  <a:pt x="2434212" y="1711220"/>
                  <a:pt x="2445323" y="1711220"/>
                </a:cubicBezTo>
                <a:lnTo>
                  <a:pt x="2756620" y="1711220"/>
                </a:lnTo>
                <a:cubicBezTo>
                  <a:pt x="2886670" y="1711220"/>
                  <a:pt x="3000225" y="1634049"/>
                  <a:pt x="3045771" y="1514750"/>
                </a:cubicBezTo>
                <a:lnTo>
                  <a:pt x="3102871" y="1376467"/>
                </a:lnTo>
                <a:cubicBezTo>
                  <a:pt x="3107331" y="1364756"/>
                  <a:pt x="3098057" y="1351651"/>
                  <a:pt x="3085286" y="1351651"/>
                </a:cubicBezTo>
                <a:close/>
                <a:moveTo>
                  <a:pt x="64039" y="4552221"/>
                </a:moveTo>
                <a:cubicBezTo>
                  <a:pt x="68512" y="4540510"/>
                  <a:pt x="59233" y="4527406"/>
                  <a:pt x="46465" y="4527406"/>
                </a:cubicBezTo>
                <a:lnTo>
                  <a:pt x="37" y="4527406"/>
                </a:lnTo>
                <a:lnTo>
                  <a:pt x="37" y="4706715"/>
                </a:lnTo>
                <a:cubicBezTo>
                  <a:pt x="2431" y="4701366"/>
                  <a:pt x="4837" y="4696031"/>
                  <a:pt x="6947" y="4690505"/>
                </a:cubicBezTo>
                <a:lnTo>
                  <a:pt x="64038" y="4552221"/>
                </a:lnTo>
                <a:close/>
                <a:moveTo>
                  <a:pt x="8613399" y="4072643"/>
                </a:moveTo>
                <a:lnTo>
                  <a:pt x="8613399" y="4072643"/>
                </a:lnTo>
                <a:cubicBezTo>
                  <a:pt x="8613399" y="4072643"/>
                  <a:pt x="8307057" y="4072643"/>
                  <a:pt x="8307057" y="4072643"/>
                </a:cubicBezTo>
                <a:cubicBezTo>
                  <a:pt x="8176095" y="4072643"/>
                  <a:pt x="8064529" y="4131919"/>
                  <a:pt x="8018666" y="4252054"/>
                </a:cubicBezTo>
                <a:lnTo>
                  <a:pt x="7958145" y="4410616"/>
                </a:lnTo>
                <a:cubicBezTo>
                  <a:pt x="7954242" y="4420806"/>
                  <a:pt x="7962325" y="4432212"/>
                  <a:pt x="7973436" y="4432212"/>
                </a:cubicBezTo>
                <a:lnTo>
                  <a:pt x="8284733" y="4432212"/>
                </a:lnTo>
                <a:cubicBezTo>
                  <a:pt x="8414783" y="4432212"/>
                  <a:pt x="8528350" y="4355042"/>
                  <a:pt x="8573884" y="4235743"/>
                </a:cubicBezTo>
                <a:lnTo>
                  <a:pt x="8630972" y="4097459"/>
                </a:lnTo>
                <a:cubicBezTo>
                  <a:pt x="8635444" y="4085748"/>
                  <a:pt x="8626170" y="4072643"/>
                  <a:pt x="8613399" y="4072643"/>
                </a:cubicBezTo>
                <a:close/>
                <a:moveTo>
                  <a:pt x="92" y="1908551"/>
                </a:moveTo>
                <a:lnTo>
                  <a:pt x="92" y="1997902"/>
                </a:lnTo>
                <a:cubicBezTo>
                  <a:pt x="37488" y="1905459"/>
                  <a:pt x="125869" y="1852470"/>
                  <a:pt x="243599" y="1852470"/>
                </a:cubicBezTo>
                <a:lnTo>
                  <a:pt x="504909" y="1852470"/>
                </a:lnTo>
                <a:cubicBezTo>
                  <a:pt x="506827" y="1852470"/>
                  <a:pt x="508132" y="1854421"/>
                  <a:pt x="507402" y="1856196"/>
                </a:cubicBezTo>
                <a:lnTo>
                  <a:pt x="467873" y="1951934"/>
                </a:lnTo>
                <a:lnTo>
                  <a:pt x="467637" y="1952504"/>
                </a:lnTo>
                <a:lnTo>
                  <a:pt x="467420" y="1953087"/>
                </a:lnTo>
                <a:cubicBezTo>
                  <a:pt x="428732" y="2054427"/>
                  <a:pt x="332116" y="2119925"/>
                  <a:pt x="221279" y="2119925"/>
                </a:cubicBezTo>
                <a:lnTo>
                  <a:pt x="92" y="2119925"/>
                </a:lnTo>
                <a:lnTo>
                  <a:pt x="86" y="2165982"/>
                </a:lnTo>
                <a:lnTo>
                  <a:pt x="221279" y="2165982"/>
                </a:lnTo>
                <a:cubicBezTo>
                  <a:pt x="351331" y="2165982"/>
                  <a:pt x="464897" y="2088811"/>
                  <a:pt x="510433" y="1969512"/>
                </a:cubicBezTo>
                <a:lnTo>
                  <a:pt x="567524" y="1831228"/>
                </a:lnTo>
                <a:cubicBezTo>
                  <a:pt x="571996" y="1819518"/>
                  <a:pt x="562717" y="1806413"/>
                  <a:pt x="549949" y="1806413"/>
                </a:cubicBezTo>
                <a:lnTo>
                  <a:pt x="549949" y="1806413"/>
                </a:lnTo>
                <a:cubicBezTo>
                  <a:pt x="549949" y="1806413"/>
                  <a:pt x="243597" y="1806413"/>
                  <a:pt x="243597" y="1806413"/>
                </a:cubicBezTo>
                <a:cubicBezTo>
                  <a:pt x="144705" y="1806413"/>
                  <a:pt x="56923" y="1840265"/>
                  <a:pt x="91" y="1908551"/>
                </a:cubicBezTo>
                <a:close/>
                <a:moveTo>
                  <a:pt x="158477" y="5138955"/>
                </a:moveTo>
                <a:lnTo>
                  <a:pt x="215569" y="5000659"/>
                </a:lnTo>
                <a:cubicBezTo>
                  <a:pt x="220041" y="4988948"/>
                  <a:pt x="210762" y="4975856"/>
                  <a:pt x="197994" y="4975856"/>
                </a:cubicBezTo>
                <a:lnTo>
                  <a:pt x="30" y="4975856"/>
                </a:lnTo>
                <a:lnTo>
                  <a:pt x="24" y="5307289"/>
                </a:lnTo>
                <a:cubicBezTo>
                  <a:pt x="71790" y="5274717"/>
                  <a:pt x="129217" y="5215606"/>
                  <a:pt x="158476" y="5138955"/>
                </a:cubicBezTo>
                <a:close/>
                <a:moveTo>
                  <a:pt x="485577" y="1531062"/>
                </a:moveTo>
                <a:lnTo>
                  <a:pt x="425052" y="1689624"/>
                </a:lnTo>
                <a:cubicBezTo>
                  <a:pt x="421155" y="1699814"/>
                  <a:pt x="429234" y="1711220"/>
                  <a:pt x="440344" y="1711220"/>
                </a:cubicBezTo>
                <a:lnTo>
                  <a:pt x="751644" y="1711220"/>
                </a:lnTo>
                <a:cubicBezTo>
                  <a:pt x="881689" y="1711220"/>
                  <a:pt x="995256" y="1634049"/>
                  <a:pt x="1040793" y="1514750"/>
                </a:cubicBezTo>
                <a:lnTo>
                  <a:pt x="1097884" y="1376467"/>
                </a:lnTo>
                <a:cubicBezTo>
                  <a:pt x="1102357" y="1364756"/>
                  <a:pt x="1093084" y="1351651"/>
                  <a:pt x="1080309" y="1351651"/>
                </a:cubicBezTo>
                <a:lnTo>
                  <a:pt x="773957" y="1351651"/>
                </a:lnTo>
                <a:cubicBezTo>
                  <a:pt x="642990" y="1351651"/>
                  <a:pt x="531435" y="1410927"/>
                  <a:pt x="485577" y="1531062"/>
                </a:cubicBezTo>
                <a:close/>
                <a:moveTo>
                  <a:pt x="2579719" y="903208"/>
                </a:moveTo>
                <a:lnTo>
                  <a:pt x="2886075" y="903208"/>
                </a:lnTo>
                <a:cubicBezTo>
                  <a:pt x="2898845" y="903210"/>
                  <a:pt x="2908119" y="916306"/>
                  <a:pt x="2903647" y="928023"/>
                </a:cubicBezTo>
                <a:lnTo>
                  <a:pt x="2846559" y="1066307"/>
                </a:lnTo>
                <a:cubicBezTo>
                  <a:pt x="2801013" y="1185606"/>
                  <a:pt x="2687458" y="1262770"/>
                  <a:pt x="2557408" y="1262770"/>
                </a:cubicBezTo>
                <a:lnTo>
                  <a:pt x="2246111" y="1262770"/>
                </a:lnTo>
                <a:cubicBezTo>
                  <a:pt x="2235000" y="1262770"/>
                  <a:pt x="2226917" y="1251372"/>
                  <a:pt x="2230819" y="1241179"/>
                </a:cubicBezTo>
                <a:lnTo>
                  <a:pt x="2291341" y="1082616"/>
                </a:lnTo>
                <a:cubicBezTo>
                  <a:pt x="2337203" y="962475"/>
                  <a:pt x="2448756" y="903208"/>
                  <a:pt x="2579719" y="903208"/>
                </a:cubicBezTo>
                <a:close/>
                <a:moveTo>
                  <a:pt x="2841035" y="949269"/>
                </a:moveTo>
                <a:lnTo>
                  <a:pt x="2579719" y="949269"/>
                </a:lnTo>
                <a:cubicBezTo>
                  <a:pt x="2460121" y="949269"/>
                  <a:pt x="2370688" y="1003860"/>
                  <a:pt x="2334353" y="1099047"/>
                </a:cubicBezTo>
                <a:lnTo>
                  <a:pt x="2290834" y="1213053"/>
                </a:lnTo>
                <a:cubicBezTo>
                  <a:pt x="2290162" y="1214820"/>
                  <a:pt x="2291467" y="1216712"/>
                  <a:pt x="2293355" y="1216712"/>
                </a:cubicBezTo>
                <a:lnTo>
                  <a:pt x="2557396" y="1216712"/>
                </a:lnTo>
                <a:cubicBezTo>
                  <a:pt x="2668239" y="1216712"/>
                  <a:pt x="2764855" y="1151225"/>
                  <a:pt x="2803534" y="1049878"/>
                </a:cubicBezTo>
                <a:lnTo>
                  <a:pt x="2803762" y="1049297"/>
                </a:lnTo>
                <a:lnTo>
                  <a:pt x="2804003" y="1048723"/>
                </a:lnTo>
                <a:lnTo>
                  <a:pt x="2843519" y="952995"/>
                </a:lnTo>
                <a:cubicBezTo>
                  <a:pt x="2844253" y="951219"/>
                  <a:pt x="2842948" y="949270"/>
                  <a:pt x="2841023" y="949270"/>
                </a:cubicBezTo>
                <a:close/>
                <a:moveTo>
                  <a:pt x="2216807" y="903208"/>
                </a:moveTo>
                <a:lnTo>
                  <a:pt x="1910451" y="903208"/>
                </a:lnTo>
                <a:cubicBezTo>
                  <a:pt x="1779489" y="903208"/>
                  <a:pt x="1667923" y="962476"/>
                  <a:pt x="1622073" y="1082616"/>
                </a:cubicBezTo>
                <a:lnTo>
                  <a:pt x="1561539" y="1241179"/>
                </a:lnTo>
                <a:cubicBezTo>
                  <a:pt x="1557650" y="1251373"/>
                  <a:pt x="1565733" y="1262770"/>
                  <a:pt x="1576844" y="1262770"/>
                </a:cubicBezTo>
                <a:lnTo>
                  <a:pt x="1888141" y="1262770"/>
                </a:lnTo>
                <a:cubicBezTo>
                  <a:pt x="2018178" y="1262770"/>
                  <a:pt x="2131746" y="1185606"/>
                  <a:pt x="2177279" y="1066307"/>
                </a:cubicBezTo>
                <a:lnTo>
                  <a:pt x="2234380" y="928021"/>
                </a:lnTo>
                <a:cubicBezTo>
                  <a:pt x="2238852" y="916307"/>
                  <a:pt x="2229578" y="903208"/>
                  <a:pt x="2216807" y="903208"/>
                </a:cubicBezTo>
                <a:close/>
                <a:moveTo>
                  <a:pt x="1547527" y="903208"/>
                </a:moveTo>
                <a:lnTo>
                  <a:pt x="1241180" y="903208"/>
                </a:lnTo>
                <a:cubicBezTo>
                  <a:pt x="1110213" y="903208"/>
                  <a:pt x="998657" y="962476"/>
                  <a:pt x="952799" y="1082616"/>
                </a:cubicBezTo>
                <a:lnTo>
                  <a:pt x="892275" y="1241179"/>
                </a:lnTo>
                <a:cubicBezTo>
                  <a:pt x="888377" y="1251373"/>
                  <a:pt x="896450" y="1262770"/>
                  <a:pt x="907566" y="1262770"/>
                </a:cubicBezTo>
                <a:lnTo>
                  <a:pt x="1218861" y="1262770"/>
                </a:lnTo>
                <a:cubicBezTo>
                  <a:pt x="1348911" y="1262770"/>
                  <a:pt x="1462478" y="1185606"/>
                  <a:pt x="1508012" y="1066307"/>
                </a:cubicBezTo>
                <a:lnTo>
                  <a:pt x="1565100" y="928021"/>
                </a:lnTo>
                <a:cubicBezTo>
                  <a:pt x="1569572" y="916307"/>
                  <a:pt x="1560298" y="903208"/>
                  <a:pt x="1547527" y="903208"/>
                </a:cubicBezTo>
                <a:close/>
                <a:moveTo>
                  <a:pt x="3253496" y="6238611"/>
                </a:moveTo>
                <a:lnTo>
                  <a:pt x="3564793" y="6238611"/>
                </a:lnTo>
                <a:cubicBezTo>
                  <a:pt x="3694843" y="6238611"/>
                  <a:pt x="3808411" y="6161453"/>
                  <a:pt x="3853944" y="6042155"/>
                </a:cubicBezTo>
                <a:lnTo>
                  <a:pt x="3911045" y="5903871"/>
                </a:lnTo>
                <a:cubicBezTo>
                  <a:pt x="3915504" y="5892160"/>
                  <a:pt x="3906230" y="5879055"/>
                  <a:pt x="3893460" y="5879055"/>
                </a:cubicBezTo>
                <a:lnTo>
                  <a:pt x="3587117" y="5879055"/>
                </a:lnTo>
                <a:cubicBezTo>
                  <a:pt x="3456154" y="5879055"/>
                  <a:pt x="3344589" y="5938318"/>
                  <a:pt x="3298726" y="6058466"/>
                </a:cubicBezTo>
                <a:lnTo>
                  <a:pt x="3238205" y="6217028"/>
                </a:lnTo>
                <a:cubicBezTo>
                  <a:pt x="3234315" y="6227218"/>
                  <a:pt x="3242385" y="6238611"/>
                  <a:pt x="3253496" y="6238611"/>
                </a:cubicBezTo>
                <a:close/>
                <a:moveTo>
                  <a:pt x="1899657" y="6217028"/>
                </a:moveTo>
                <a:lnTo>
                  <a:pt x="1960191" y="6058466"/>
                </a:lnTo>
                <a:cubicBezTo>
                  <a:pt x="2006054" y="5938318"/>
                  <a:pt x="2117607" y="5879055"/>
                  <a:pt x="2248569" y="5879055"/>
                </a:cubicBezTo>
                <a:lnTo>
                  <a:pt x="2554925" y="5879055"/>
                </a:lnTo>
                <a:cubicBezTo>
                  <a:pt x="2567696" y="5879055"/>
                  <a:pt x="2576970" y="5892160"/>
                  <a:pt x="2572497" y="5903871"/>
                </a:cubicBezTo>
                <a:lnTo>
                  <a:pt x="2515410" y="6042155"/>
                </a:lnTo>
                <a:cubicBezTo>
                  <a:pt x="2469864" y="6161453"/>
                  <a:pt x="2356296" y="6238624"/>
                  <a:pt x="2226258" y="6238624"/>
                </a:cubicBezTo>
                <a:lnTo>
                  <a:pt x="1914962" y="6238624"/>
                </a:lnTo>
                <a:cubicBezTo>
                  <a:pt x="1903851" y="6238624"/>
                  <a:pt x="1895768" y="6227218"/>
                  <a:pt x="1899670" y="6217028"/>
                </a:cubicBezTo>
                <a:close/>
                <a:moveTo>
                  <a:pt x="1962205" y="6192555"/>
                </a:moveTo>
                <a:lnTo>
                  <a:pt x="2226258" y="6192555"/>
                </a:lnTo>
                <a:cubicBezTo>
                  <a:pt x="2337089" y="6192555"/>
                  <a:pt x="2433705" y="6127069"/>
                  <a:pt x="2472385" y="6025729"/>
                </a:cubicBezTo>
                <a:lnTo>
                  <a:pt x="2472613" y="6025146"/>
                </a:lnTo>
                <a:lnTo>
                  <a:pt x="2472853" y="6024576"/>
                </a:lnTo>
                <a:lnTo>
                  <a:pt x="2512369" y="5928838"/>
                </a:lnTo>
                <a:cubicBezTo>
                  <a:pt x="2513104" y="5927064"/>
                  <a:pt x="2511799" y="5925112"/>
                  <a:pt x="2509873" y="5925112"/>
                </a:cubicBezTo>
                <a:lnTo>
                  <a:pt x="2248569" y="5925112"/>
                </a:lnTo>
                <a:cubicBezTo>
                  <a:pt x="2128971" y="5925112"/>
                  <a:pt x="2039539" y="5979711"/>
                  <a:pt x="2003203" y="6074891"/>
                </a:cubicBezTo>
                <a:lnTo>
                  <a:pt x="1959684" y="6188905"/>
                </a:lnTo>
                <a:cubicBezTo>
                  <a:pt x="1959013" y="6190666"/>
                  <a:pt x="1960318" y="6192555"/>
                  <a:pt x="1962205" y="6192555"/>
                </a:cubicBezTo>
                <a:close/>
                <a:moveTo>
                  <a:pt x="2584229" y="6238611"/>
                </a:moveTo>
                <a:lnTo>
                  <a:pt x="2895526" y="6238611"/>
                </a:lnTo>
                <a:cubicBezTo>
                  <a:pt x="3025563" y="6238611"/>
                  <a:pt x="3139131" y="6161453"/>
                  <a:pt x="3184677" y="6042155"/>
                </a:cubicBezTo>
                <a:lnTo>
                  <a:pt x="3241765" y="5903871"/>
                </a:lnTo>
                <a:cubicBezTo>
                  <a:pt x="3246237" y="5892160"/>
                  <a:pt x="3236963" y="5879055"/>
                  <a:pt x="3224192" y="5879055"/>
                </a:cubicBezTo>
                <a:lnTo>
                  <a:pt x="2917849" y="5879055"/>
                </a:lnTo>
                <a:cubicBezTo>
                  <a:pt x="2786887" y="5879055"/>
                  <a:pt x="2675321" y="5938318"/>
                  <a:pt x="2629458" y="6058466"/>
                </a:cubicBezTo>
                <a:lnTo>
                  <a:pt x="2568925" y="6217028"/>
                </a:lnTo>
                <a:cubicBezTo>
                  <a:pt x="2565035" y="6227218"/>
                  <a:pt x="2573118" y="6238611"/>
                  <a:pt x="2584229" y="6238611"/>
                </a:cubicBezTo>
                <a:close/>
                <a:moveTo>
                  <a:pt x="440344" y="5783850"/>
                </a:moveTo>
                <a:lnTo>
                  <a:pt x="751644" y="5783850"/>
                </a:lnTo>
                <a:cubicBezTo>
                  <a:pt x="881689" y="5783850"/>
                  <a:pt x="995256" y="5706691"/>
                  <a:pt x="1040793" y="5587393"/>
                </a:cubicBezTo>
                <a:lnTo>
                  <a:pt x="1097884" y="5449109"/>
                </a:lnTo>
                <a:cubicBezTo>
                  <a:pt x="1102357" y="5437398"/>
                  <a:pt x="1093084" y="5424294"/>
                  <a:pt x="1080309" y="5424294"/>
                </a:cubicBezTo>
                <a:lnTo>
                  <a:pt x="773957" y="5424294"/>
                </a:lnTo>
                <a:cubicBezTo>
                  <a:pt x="642990" y="5424294"/>
                  <a:pt x="531435" y="5483556"/>
                  <a:pt x="485577" y="5603704"/>
                </a:cubicBezTo>
                <a:lnTo>
                  <a:pt x="425052" y="5762266"/>
                </a:lnTo>
                <a:cubicBezTo>
                  <a:pt x="421155" y="5772456"/>
                  <a:pt x="429234" y="5783850"/>
                  <a:pt x="440344" y="5783850"/>
                </a:cubicBezTo>
                <a:close/>
                <a:moveTo>
                  <a:pt x="3400979" y="454764"/>
                </a:moveTo>
                <a:lnTo>
                  <a:pt x="3094636" y="454764"/>
                </a:lnTo>
                <a:cubicBezTo>
                  <a:pt x="2963661" y="454764"/>
                  <a:pt x="2852108" y="514031"/>
                  <a:pt x="2806245" y="634172"/>
                </a:cubicBezTo>
                <a:lnTo>
                  <a:pt x="2745724" y="792735"/>
                </a:lnTo>
                <a:cubicBezTo>
                  <a:pt x="2741822" y="802929"/>
                  <a:pt x="2749905" y="814326"/>
                  <a:pt x="2761016" y="814326"/>
                </a:cubicBezTo>
                <a:lnTo>
                  <a:pt x="3072313" y="814326"/>
                </a:lnTo>
                <a:cubicBezTo>
                  <a:pt x="3202363" y="814326"/>
                  <a:pt x="3315918" y="737162"/>
                  <a:pt x="3361464" y="617863"/>
                </a:cubicBezTo>
                <a:lnTo>
                  <a:pt x="3418552" y="479577"/>
                </a:lnTo>
                <a:cubicBezTo>
                  <a:pt x="3423024" y="467863"/>
                  <a:pt x="3413750" y="454764"/>
                  <a:pt x="3400979" y="454764"/>
                </a:cubicBezTo>
                <a:close/>
                <a:moveTo>
                  <a:pt x="1248518" y="6238611"/>
                </a:moveTo>
                <a:lnTo>
                  <a:pt x="1559816" y="6238611"/>
                </a:lnTo>
                <a:cubicBezTo>
                  <a:pt x="1689866" y="6238611"/>
                  <a:pt x="1803434" y="6161453"/>
                  <a:pt x="1848967" y="6042155"/>
                </a:cubicBezTo>
                <a:lnTo>
                  <a:pt x="1906068" y="5903871"/>
                </a:lnTo>
                <a:cubicBezTo>
                  <a:pt x="1910527" y="5892160"/>
                  <a:pt x="1901253" y="5879055"/>
                  <a:pt x="1888496" y="5879055"/>
                </a:cubicBezTo>
                <a:lnTo>
                  <a:pt x="1582127" y="5879055"/>
                </a:lnTo>
                <a:cubicBezTo>
                  <a:pt x="1451165" y="5879055"/>
                  <a:pt x="1339612" y="5938318"/>
                  <a:pt x="1293749" y="6058466"/>
                </a:cubicBezTo>
                <a:lnTo>
                  <a:pt x="1233225" y="6217028"/>
                </a:lnTo>
                <a:cubicBezTo>
                  <a:pt x="1229334" y="6227218"/>
                  <a:pt x="1237407" y="6238611"/>
                  <a:pt x="1248517" y="6238611"/>
                </a:cubicBezTo>
                <a:close/>
                <a:moveTo>
                  <a:pt x="1094328" y="5762266"/>
                </a:moveTo>
                <a:lnTo>
                  <a:pt x="1154859" y="5603704"/>
                </a:lnTo>
                <a:cubicBezTo>
                  <a:pt x="1200711" y="5483556"/>
                  <a:pt x="1312271" y="5424294"/>
                  <a:pt x="1443234" y="5424294"/>
                </a:cubicBezTo>
                <a:lnTo>
                  <a:pt x="1749590" y="5424294"/>
                </a:lnTo>
                <a:cubicBezTo>
                  <a:pt x="1762360" y="5424294"/>
                  <a:pt x="1771634" y="5437398"/>
                  <a:pt x="1767162" y="5449109"/>
                </a:cubicBezTo>
                <a:lnTo>
                  <a:pt x="1710074" y="5587393"/>
                </a:lnTo>
                <a:cubicBezTo>
                  <a:pt x="1664528" y="5706691"/>
                  <a:pt x="1550973" y="5783862"/>
                  <a:pt x="1420923" y="5783862"/>
                </a:cubicBezTo>
                <a:lnTo>
                  <a:pt x="1109620" y="5783862"/>
                </a:lnTo>
                <a:cubicBezTo>
                  <a:pt x="1098509" y="5783862"/>
                  <a:pt x="1090436" y="5772456"/>
                  <a:pt x="1094328" y="5762266"/>
                </a:cubicBezTo>
                <a:close/>
                <a:moveTo>
                  <a:pt x="1156870" y="5737793"/>
                </a:moveTo>
                <a:lnTo>
                  <a:pt x="1420923" y="5737793"/>
                </a:lnTo>
                <a:cubicBezTo>
                  <a:pt x="1531754" y="5737793"/>
                  <a:pt x="1628370" y="5672307"/>
                  <a:pt x="1667062" y="5570968"/>
                </a:cubicBezTo>
                <a:lnTo>
                  <a:pt x="1667277" y="5570385"/>
                </a:lnTo>
                <a:lnTo>
                  <a:pt x="1667518" y="5569814"/>
                </a:lnTo>
                <a:lnTo>
                  <a:pt x="1707033" y="5474076"/>
                </a:lnTo>
                <a:cubicBezTo>
                  <a:pt x="1707768" y="5472302"/>
                  <a:pt x="1706463" y="5470350"/>
                  <a:pt x="1704550" y="5470350"/>
                </a:cubicBezTo>
                <a:lnTo>
                  <a:pt x="1443234" y="5470350"/>
                </a:lnTo>
                <a:cubicBezTo>
                  <a:pt x="1323636" y="5470350"/>
                  <a:pt x="1234203" y="5524949"/>
                  <a:pt x="1197872" y="5620129"/>
                </a:cubicBezTo>
                <a:lnTo>
                  <a:pt x="1154351" y="5734143"/>
                </a:lnTo>
                <a:cubicBezTo>
                  <a:pt x="1153677" y="5735905"/>
                  <a:pt x="1154982" y="5737793"/>
                  <a:pt x="1156869" y="5737793"/>
                </a:cubicBezTo>
                <a:close/>
                <a:moveTo>
                  <a:pt x="212000" y="5313816"/>
                </a:moveTo>
                <a:lnTo>
                  <a:pt x="272531" y="5155254"/>
                </a:lnTo>
                <a:cubicBezTo>
                  <a:pt x="318389" y="5035119"/>
                  <a:pt x="429951" y="4975843"/>
                  <a:pt x="560912" y="4975843"/>
                </a:cubicBezTo>
                <a:lnTo>
                  <a:pt x="867264" y="4975843"/>
                </a:lnTo>
                <a:lnTo>
                  <a:pt x="867264" y="4975843"/>
                </a:lnTo>
                <a:cubicBezTo>
                  <a:pt x="880032" y="4975843"/>
                  <a:pt x="889305" y="4988948"/>
                  <a:pt x="884839" y="5000659"/>
                </a:cubicBezTo>
                <a:lnTo>
                  <a:pt x="827747" y="5138942"/>
                </a:lnTo>
                <a:cubicBezTo>
                  <a:pt x="782205" y="5258241"/>
                  <a:pt x="668639" y="5335412"/>
                  <a:pt x="538594" y="5335412"/>
                </a:cubicBezTo>
                <a:lnTo>
                  <a:pt x="227300" y="5335412"/>
                </a:lnTo>
                <a:cubicBezTo>
                  <a:pt x="216184" y="5335412"/>
                  <a:pt x="208111" y="5324006"/>
                  <a:pt x="212001" y="5313816"/>
                </a:cubicBezTo>
                <a:close/>
                <a:moveTo>
                  <a:pt x="274542" y="5289355"/>
                </a:moveTo>
                <a:lnTo>
                  <a:pt x="538593" y="5289355"/>
                </a:lnTo>
                <a:cubicBezTo>
                  <a:pt x="649430" y="5289355"/>
                  <a:pt x="746046" y="5223870"/>
                  <a:pt x="784728" y="5122517"/>
                </a:cubicBezTo>
                <a:lnTo>
                  <a:pt x="784951" y="5121934"/>
                </a:lnTo>
                <a:lnTo>
                  <a:pt x="785186" y="5121364"/>
                </a:lnTo>
                <a:lnTo>
                  <a:pt x="824709" y="5025626"/>
                </a:lnTo>
                <a:cubicBezTo>
                  <a:pt x="825445" y="5023864"/>
                  <a:pt x="824140" y="5021913"/>
                  <a:pt x="822216" y="5021913"/>
                </a:cubicBezTo>
                <a:lnTo>
                  <a:pt x="560912" y="5021913"/>
                </a:lnTo>
                <a:cubicBezTo>
                  <a:pt x="441309" y="5021913"/>
                  <a:pt x="351875" y="5076498"/>
                  <a:pt x="315544" y="5171679"/>
                </a:cubicBezTo>
                <a:lnTo>
                  <a:pt x="272023" y="5285693"/>
                </a:lnTo>
                <a:cubicBezTo>
                  <a:pt x="271349" y="5287454"/>
                  <a:pt x="272654" y="5289355"/>
                  <a:pt x="274541" y="5289355"/>
                </a:cubicBezTo>
                <a:close/>
                <a:moveTo>
                  <a:pt x="6793788" y="2434261"/>
                </a:moveTo>
                <a:lnTo>
                  <a:pt x="6733254" y="2592823"/>
                </a:lnTo>
                <a:cubicBezTo>
                  <a:pt x="6729364" y="2603026"/>
                  <a:pt x="6737435" y="2614420"/>
                  <a:pt x="6748545" y="2614420"/>
                </a:cubicBezTo>
                <a:lnTo>
                  <a:pt x="7059842" y="2614420"/>
                </a:lnTo>
                <a:cubicBezTo>
                  <a:pt x="7189892" y="2614420"/>
                  <a:pt x="7303459" y="2537261"/>
                  <a:pt x="7348993" y="2417950"/>
                </a:cubicBezTo>
                <a:lnTo>
                  <a:pt x="7406093" y="2279666"/>
                </a:lnTo>
                <a:cubicBezTo>
                  <a:pt x="7410553" y="2267955"/>
                  <a:pt x="7401279" y="2254863"/>
                  <a:pt x="7388508" y="2254863"/>
                </a:cubicBezTo>
                <a:lnTo>
                  <a:pt x="7082165" y="2254863"/>
                </a:lnTo>
                <a:cubicBezTo>
                  <a:pt x="6951203" y="2254863"/>
                  <a:pt x="6839637" y="2314126"/>
                  <a:pt x="6793788" y="2434261"/>
                </a:cubicBezTo>
                <a:close/>
                <a:moveTo>
                  <a:pt x="7460989" y="1351651"/>
                </a:moveTo>
                <a:lnTo>
                  <a:pt x="7767346" y="1351651"/>
                </a:lnTo>
                <a:lnTo>
                  <a:pt x="7767346" y="1351651"/>
                </a:lnTo>
                <a:cubicBezTo>
                  <a:pt x="7780116" y="1351651"/>
                  <a:pt x="7789390" y="1364756"/>
                  <a:pt x="7784917" y="1376467"/>
                </a:cubicBezTo>
                <a:lnTo>
                  <a:pt x="7727830" y="1514750"/>
                </a:lnTo>
                <a:cubicBezTo>
                  <a:pt x="7682297" y="1634049"/>
                  <a:pt x="7568729" y="1711220"/>
                  <a:pt x="7438679" y="1711220"/>
                </a:cubicBezTo>
                <a:lnTo>
                  <a:pt x="7127382" y="1711220"/>
                </a:lnTo>
                <a:cubicBezTo>
                  <a:pt x="7116271" y="1711220"/>
                  <a:pt x="7108188" y="1699814"/>
                  <a:pt x="7112090" y="1689624"/>
                </a:cubicBezTo>
                <a:lnTo>
                  <a:pt x="7172612" y="1531062"/>
                </a:lnTo>
                <a:cubicBezTo>
                  <a:pt x="7218474" y="1410914"/>
                  <a:pt x="7330040" y="1351651"/>
                  <a:pt x="7460989" y="1351651"/>
                </a:cubicBezTo>
                <a:close/>
                <a:moveTo>
                  <a:pt x="7722306" y="1397708"/>
                </a:moveTo>
                <a:lnTo>
                  <a:pt x="7460989" y="1397708"/>
                </a:lnTo>
                <a:cubicBezTo>
                  <a:pt x="7341391" y="1397708"/>
                  <a:pt x="7251959" y="1452307"/>
                  <a:pt x="7215623" y="1547487"/>
                </a:cubicBezTo>
                <a:lnTo>
                  <a:pt x="7172104" y="1661501"/>
                </a:lnTo>
                <a:cubicBezTo>
                  <a:pt x="7171433" y="1663262"/>
                  <a:pt x="7172738" y="1665151"/>
                  <a:pt x="7174626" y="1665151"/>
                </a:cubicBezTo>
                <a:lnTo>
                  <a:pt x="7438679" y="1665151"/>
                </a:lnTo>
                <a:cubicBezTo>
                  <a:pt x="7549510" y="1665151"/>
                  <a:pt x="7646126" y="1599665"/>
                  <a:pt x="7684817" y="1498325"/>
                </a:cubicBezTo>
                <a:lnTo>
                  <a:pt x="7685033" y="1497742"/>
                </a:lnTo>
                <a:lnTo>
                  <a:pt x="7685261" y="1497172"/>
                </a:lnTo>
                <a:lnTo>
                  <a:pt x="7724802" y="1401434"/>
                </a:lnTo>
                <a:cubicBezTo>
                  <a:pt x="7725524" y="1399660"/>
                  <a:pt x="7724219" y="1397720"/>
                  <a:pt x="7722306" y="1397720"/>
                </a:cubicBezTo>
                <a:close/>
                <a:moveTo>
                  <a:pt x="7266288" y="2165982"/>
                </a:moveTo>
                <a:lnTo>
                  <a:pt x="7577572" y="2165982"/>
                </a:lnTo>
                <a:cubicBezTo>
                  <a:pt x="7707635" y="2165982"/>
                  <a:pt x="7821190" y="2088811"/>
                  <a:pt x="7866736" y="1969512"/>
                </a:cubicBezTo>
                <a:lnTo>
                  <a:pt x="7923823" y="1831228"/>
                </a:lnTo>
                <a:cubicBezTo>
                  <a:pt x="7928296" y="1819505"/>
                  <a:pt x="7919022" y="1806413"/>
                  <a:pt x="7906251" y="1806413"/>
                </a:cubicBezTo>
                <a:lnTo>
                  <a:pt x="7599895" y="1806413"/>
                </a:lnTo>
                <a:cubicBezTo>
                  <a:pt x="7468933" y="1806413"/>
                  <a:pt x="7357367" y="1865676"/>
                  <a:pt x="7311518" y="1985824"/>
                </a:cubicBezTo>
                <a:lnTo>
                  <a:pt x="7250984" y="2144386"/>
                </a:lnTo>
                <a:cubicBezTo>
                  <a:pt x="7247094" y="2154575"/>
                  <a:pt x="7255177" y="2165982"/>
                  <a:pt x="7266288" y="2165982"/>
                </a:cubicBezTo>
                <a:close/>
                <a:moveTo>
                  <a:pt x="8336019" y="2895347"/>
                </a:moveTo>
                <a:lnTo>
                  <a:pt x="8275485" y="3053910"/>
                </a:lnTo>
                <a:cubicBezTo>
                  <a:pt x="8271595" y="3064099"/>
                  <a:pt x="8279666" y="3075506"/>
                  <a:pt x="8290777" y="3075506"/>
                </a:cubicBezTo>
                <a:lnTo>
                  <a:pt x="8602073" y="3075506"/>
                </a:lnTo>
                <a:cubicBezTo>
                  <a:pt x="8732124" y="3075506"/>
                  <a:pt x="8845691" y="2998335"/>
                  <a:pt x="8891224" y="2879036"/>
                </a:cubicBezTo>
                <a:lnTo>
                  <a:pt x="8948325" y="2740752"/>
                </a:lnTo>
                <a:cubicBezTo>
                  <a:pt x="8952784" y="2729042"/>
                  <a:pt x="8943511" y="2715937"/>
                  <a:pt x="8930752" y="2715937"/>
                </a:cubicBezTo>
                <a:lnTo>
                  <a:pt x="8930752" y="2715937"/>
                </a:lnTo>
                <a:cubicBezTo>
                  <a:pt x="8930752" y="2715937"/>
                  <a:pt x="8624396" y="2715937"/>
                  <a:pt x="8624396" y="2715937"/>
                </a:cubicBezTo>
                <a:cubicBezTo>
                  <a:pt x="8493434" y="2715937"/>
                  <a:pt x="8381869" y="2775212"/>
                  <a:pt x="8336019" y="2895347"/>
                </a:cubicBezTo>
                <a:close/>
                <a:moveTo>
                  <a:pt x="9181667" y="3782236"/>
                </a:moveTo>
                <a:lnTo>
                  <a:pt x="9238768" y="3643952"/>
                </a:lnTo>
                <a:cubicBezTo>
                  <a:pt x="9243227" y="3632241"/>
                  <a:pt x="9233954" y="3619136"/>
                  <a:pt x="9221183" y="3619136"/>
                </a:cubicBezTo>
                <a:lnTo>
                  <a:pt x="9221183" y="3619136"/>
                </a:lnTo>
                <a:cubicBezTo>
                  <a:pt x="9221183" y="3619136"/>
                  <a:pt x="8914840" y="3619136"/>
                  <a:pt x="8914840" y="3619136"/>
                </a:cubicBezTo>
                <a:cubicBezTo>
                  <a:pt x="8783877" y="3619136"/>
                  <a:pt x="8672312" y="3678412"/>
                  <a:pt x="8626449" y="3798547"/>
                </a:cubicBezTo>
                <a:lnTo>
                  <a:pt x="8565928" y="3957109"/>
                </a:lnTo>
                <a:cubicBezTo>
                  <a:pt x="8562026" y="3967299"/>
                  <a:pt x="8570109" y="3978705"/>
                  <a:pt x="8581220" y="3978705"/>
                </a:cubicBezTo>
                <a:lnTo>
                  <a:pt x="8892516" y="3978705"/>
                </a:lnTo>
                <a:cubicBezTo>
                  <a:pt x="9022567" y="3978705"/>
                  <a:pt x="9136134" y="3901534"/>
                  <a:pt x="9181667" y="3782236"/>
                </a:cubicBezTo>
                <a:close/>
                <a:moveTo>
                  <a:pt x="9091627" y="2254863"/>
                </a:moveTo>
                <a:cubicBezTo>
                  <a:pt x="8960652" y="2254863"/>
                  <a:pt x="8849099" y="2314126"/>
                  <a:pt x="8803248" y="2434261"/>
                </a:cubicBezTo>
                <a:lnTo>
                  <a:pt x="8742715" y="2592823"/>
                </a:lnTo>
                <a:cubicBezTo>
                  <a:pt x="8738826" y="2603026"/>
                  <a:pt x="8746895" y="2614420"/>
                  <a:pt x="8758007" y="2614420"/>
                </a:cubicBezTo>
                <a:lnTo>
                  <a:pt x="9069303" y="2614420"/>
                </a:lnTo>
                <a:cubicBezTo>
                  <a:pt x="9199354" y="2614420"/>
                  <a:pt x="9312921" y="2537261"/>
                  <a:pt x="9358454" y="2417950"/>
                </a:cubicBezTo>
                <a:lnTo>
                  <a:pt x="9415555" y="2279666"/>
                </a:lnTo>
                <a:cubicBezTo>
                  <a:pt x="9420014" y="2267955"/>
                  <a:pt x="9410740" y="2254863"/>
                  <a:pt x="9397970" y="2254863"/>
                </a:cubicBezTo>
                <a:lnTo>
                  <a:pt x="9091627" y="2254863"/>
                </a:lnTo>
                <a:close/>
                <a:moveTo>
                  <a:pt x="9271341" y="3075493"/>
                </a:moveTo>
                <a:lnTo>
                  <a:pt x="8960056" y="3075493"/>
                </a:lnTo>
                <a:cubicBezTo>
                  <a:pt x="8948945" y="3075493"/>
                  <a:pt x="8940862" y="3064099"/>
                  <a:pt x="8944765" y="3053910"/>
                </a:cubicBezTo>
                <a:lnTo>
                  <a:pt x="9005286" y="2895347"/>
                </a:lnTo>
                <a:cubicBezTo>
                  <a:pt x="9051148" y="2775200"/>
                  <a:pt x="9162701" y="2715937"/>
                  <a:pt x="9293664" y="2715937"/>
                </a:cubicBezTo>
                <a:lnTo>
                  <a:pt x="9600020" y="2715937"/>
                </a:lnTo>
                <a:lnTo>
                  <a:pt x="9600020" y="2715937"/>
                </a:lnTo>
                <a:cubicBezTo>
                  <a:pt x="9612790" y="2715937"/>
                  <a:pt x="9622052" y="2729029"/>
                  <a:pt x="9617592" y="2740752"/>
                </a:cubicBezTo>
                <a:lnTo>
                  <a:pt x="9560504" y="2879036"/>
                </a:lnTo>
                <a:cubicBezTo>
                  <a:pt x="9514958" y="2998335"/>
                  <a:pt x="9401391" y="3075493"/>
                  <a:pt x="9271341" y="3075493"/>
                </a:cubicBezTo>
                <a:close/>
                <a:moveTo>
                  <a:pt x="9007300" y="3029436"/>
                </a:moveTo>
                <a:lnTo>
                  <a:pt x="9271341" y="3029436"/>
                </a:lnTo>
                <a:cubicBezTo>
                  <a:pt x="9382184" y="3029436"/>
                  <a:pt x="9478800" y="2963951"/>
                  <a:pt x="9517492" y="2862598"/>
                </a:cubicBezTo>
                <a:lnTo>
                  <a:pt x="9517707" y="2862028"/>
                </a:lnTo>
                <a:lnTo>
                  <a:pt x="9517935" y="2861458"/>
                </a:lnTo>
                <a:lnTo>
                  <a:pt x="9557463" y="2765720"/>
                </a:lnTo>
                <a:cubicBezTo>
                  <a:pt x="9558199" y="2763945"/>
                  <a:pt x="9556893" y="2761994"/>
                  <a:pt x="9554980" y="2761994"/>
                </a:cubicBezTo>
                <a:lnTo>
                  <a:pt x="9293664" y="2761994"/>
                </a:lnTo>
                <a:cubicBezTo>
                  <a:pt x="9174066" y="2761994"/>
                  <a:pt x="9084633" y="2816592"/>
                  <a:pt x="9048298" y="2911773"/>
                </a:cubicBezTo>
                <a:lnTo>
                  <a:pt x="9004779" y="3025774"/>
                </a:lnTo>
                <a:cubicBezTo>
                  <a:pt x="9004107" y="3027548"/>
                  <a:pt x="9005412" y="3029436"/>
                  <a:pt x="9007300" y="3029436"/>
                </a:cubicBezTo>
                <a:close/>
                <a:moveTo>
                  <a:pt x="3552517" y="903208"/>
                </a:moveTo>
                <a:lnTo>
                  <a:pt x="3246161" y="903208"/>
                </a:lnTo>
                <a:cubicBezTo>
                  <a:pt x="3115199" y="903208"/>
                  <a:pt x="3003645" y="962476"/>
                  <a:pt x="2957783" y="1082616"/>
                </a:cubicBezTo>
                <a:lnTo>
                  <a:pt x="2897262" y="1241179"/>
                </a:lnTo>
                <a:cubicBezTo>
                  <a:pt x="2893360" y="1251373"/>
                  <a:pt x="2901443" y="1262770"/>
                  <a:pt x="2912553" y="1262770"/>
                </a:cubicBezTo>
                <a:lnTo>
                  <a:pt x="3223838" y="1262770"/>
                </a:lnTo>
                <a:cubicBezTo>
                  <a:pt x="3353900" y="1262770"/>
                  <a:pt x="3467455" y="1185606"/>
                  <a:pt x="3513001" y="1066307"/>
                </a:cubicBezTo>
                <a:lnTo>
                  <a:pt x="3570089" y="928021"/>
                </a:lnTo>
                <a:cubicBezTo>
                  <a:pt x="3574549" y="916307"/>
                  <a:pt x="3565275" y="903208"/>
                  <a:pt x="3552517" y="903208"/>
                </a:cubicBezTo>
                <a:close/>
                <a:moveTo>
                  <a:pt x="4423821" y="1351651"/>
                </a:moveTo>
                <a:lnTo>
                  <a:pt x="4117465" y="1351651"/>
                </a:lnTo>
                <a:cubicBezTo>
                  <a:pt x="3986516" y="1351651"/>
                  <a:pt x="3874950" y="1410927"/>
                  <a:pt x="3829087" y="1531062"/>
                </a:cubicBezTo>
                <a:lnTo>
                  <a:pt x="3768566" y="1689624"/>
                </a:lnTo>
                <a:cubicBezTo>
                  <a:pt x="3764664" y="1699814"/>
                  <a:pt x="3772747" y="1711220"/>
                  <a:pt x="3783858" y="1711220"/>
                </a:cubicBezTo>
                <a:lnTo>
                  <a:pt x="4095154" y="1711220"/>
                </a:lnTo>
                <a:cubicBezTo>
                  <a:pt x="4225205" y="1711220"/>
                  <a:pt x="4338772" y="1634049"/>
                  <a:pt x="4384306" y="1514750"/>
                </a:cubicBezTo>
                <a:lnTo>
                  <a:pt x="4441393" y="1376467"/>
                </a:lnTo>
                <a:cubicBezTo>
                  <a:pt x="4445866" y="1364756"/>
                  <a:pt x="4436592" y="1351651"/>
                  <a:pt x="4423821" y="1351651"/>
                </a:cubicBezTo>
                <a:close/>
                <a:moveTo>
                  <a:pt x="4638515" y="1985824"/>
                </a:moveTo>
                <a:lnTo>
                  <a:pt x="4577994" y="2144386"/>
                </a:lnTo>
                <a:cubicBezTo>
                  <a:pt x="4574091" y="2154575"/>
                  <a:pt x="4582174" y="2165982"/>
                  <a:pt x="4593286" y="2165982"/>
                </a:cubicBezTo>
                <a:lnTo>
                  <a:pt x="4904582" y="2165982"/>
                </a:lnTo>
                <a:cubicBezTo>
                  <a:pt x="5034633" y="2165982"/>
                  <a:pt x="5148200" y="2088811"/>
                  <a:pt x="5193733" y="1969512"/>
                </a:cubicBezTo>
                <a:lnTo>
                  <a:pt x="5250821" y="1831228"/>
                </a:lnTo>
                <a:cubicBezTo>
                  <a:pt x="5255293" y="1819505"/>
                  <a:pt x="5246019" y="1806413"/>
                  <a:pt x="5233249" y="1806413"/>
                </a:cubicBezTo>
                <a:lnTo>
                  <a:pt x="4926893" y="1806413"/>
                </a:lnTo>
                <a:cubicBezTo>
                  <a:pt x="4795931" y="1806413"/>
                  <a:pt x="4684365" y="1865676"/>
                  <a:pt x="4638515" y="1985824"/>
                </a:cubicBezTo>
                <a:close/>
                <a:moveTo>
                  <a:pt x="4221784" y="903208"/>
                </a:moveTo>
                <a:lnTo>
                  <a:pt x="3915428" y="903208"/>
                </a:lnTo>
                <a:cubicBezTo>
                  <a:pt x="3784466" y="903208"/>
                  <a:pt x="3672913" y="962476"/>
                  <a:pt x="3627050" y="1082616"/>
                </a:cubicBezTo>
                <a:lnTo>
                  <a:pt x="3566529" y="1241179"/>
                </a:lnTo>
                <a:cubicBezTo>
                  <a:pt x="3562627" y="1251373"/>
                  <a:pt x="3570710" y="1262770"/>
                  <a:pt x="3581821" y="1262770"/>
                </a:cubicBezTo>
                <a:lnTo>
                  <a:pt x="3893118" y="1262770"/>
                </a:lnTo>
                <a:cubicBezTo>
                  <a:pt x="4023168" y="1262770"/>
                  <a:pt x="4136735" y="1185606"/>
                  <a:pt x="4182268" y="1066307"/>
                </a:cubicBezTo>
                <a:lnTo>
                  <a:pt x="4239357" y="928021"/>
                </a:lnTo>
                <a:cubicBezTo>
                  <a:pt x="4243829" y="916307"/>
                  <a:pt x="4234555" y="903208"/>
                  <a:pt x="4221784" y="903208"/>
                </a:cubicBezTo>
                <a:close/>
                <a:moveTo>
                  <a:pt x="6230841" y="903208"/>
                </a:moveTo>
                <a:lnTo>
                  <a:pt x="5924485" y="903208"/>
                </a:lnTo>
                <a:cubicBezTo>
                  <a:pt x="5793522" y="903208"/>
                  <a:pt x="5681957" y="962476"/>
                  <a:pt x="5636107" y="1082616"/>
                </a:cubicBezTo>
                <a:lnTo>
                  <a:pt x="5575573" y="1241179"/>
                </a:lnTo>
                <a:cubicBezTo>
                  <a:pt x="5571683" y="1251373"/>
                  <a:pt x="5579766" y="1262770"/>
                  <a:pt x="5590877" y="1262770"/>
                </a:cubicBezTo>
                <a:lnTo>
                  <a:pt x="5902174" y="1262770"/>
                </a:lnTo>
                <a:cubicBezTo>
                  <a:pt x="6032211" y="1262770"/>
                  <a:pt x="6145779" y="1185606"/>
                  <a:pt x="6191325" y="1066307"/>
                </a:cubicBezTo>
                <a:lnTo>
                  <a:pt x="6248413" y="928021"/>
                </a:lnTo>
                <a:cubicBezTo>
                  <a:pt x="6252885" y="916307"/>
                  <a:pt x="6243611" y="903208"/>
                  <a:pt x="6230841" y="903208"/>
                </a:cubicBezTo>
                <a:close/>
                <a:moveTo>
                  <a:pt x="5457254" y="1351651"/>
                </a:moveTo>
                <a:lnTo>
                  <a:pt x="5763610" y="1351651"/>
                </a:lnTo>
                <a:lnTo>
                  <a:pt x="5763610" y="1351651"/>
                </a:lnTo>
                <a:cubicBezTo>
                  <a:pt x="5776381" y="1351651"/>
                  <a:pt x="5785655" y="1364756"/>
                  <a:pt x="5781182" y="1376467"/>
                </a:cubicBezTo>
                <a:lnTo>
                  <a:pt x="5724095" y="1514750"/>
                </a:lnTo>
                <a:cubicBezTo>
                  <a:pt x="5678561" y="1634049"/>
                  <a:pt x="5564981" y="1711220"/>
                  <a:pt x="5434944" y="1711220"/>
                </a:cubicBezTo>
                <a:lnTo>
                  <a:pt x="5123647" y="1711220"/>
                </a:lnTo>
                <a:cubicBezTo>
                  <a:pt x="5112536" y="1711220"/>
                  <a:pt x="5104453" y="1699814"/>
                  <a:pt x="5108355" y="1689624"/>
                </a:cubicBezTo>
                <a:lnTo>
                  <a:pt x="5168876" y="1531062"/>
                </a:lnTo>
                <a:cubicBezTo>
                  <a:pt x="5214739" y="1410914"/>
                  <a:pt x="5326292" y="1351651"/>
                  <a:pt x="5457254" y="1351651"/>
                </a:cubicBezTo>
                <a:close/>
                <a:moveTo>
                  <a:pt x="5718571" y="1397708"/>
                </a:moveTo>
                <a:lnTo>
                  <a:pt x="5457254" y="1397708"/>
                </a:lnTo>
                <a:cubicBezTo>
                  <a:pt x="5337656" y="1397708"/>
                  <a:pt x="5248224" y="1452307"/>
                  <a:pt x="5211888" y="1547487"/>
                </a:cubicBezTo>
                <a:lnTo>
                  <a:pt x="5168369" y="1661501"/>
                </a:lnTo>
                <a:cubicBezTo>
                  <a:pt x="5167698" y="1663262"/>
                  <a:pt x="5169003" y="1665151"/>
                  <a:pt x="5170878" y="1665151"/>
                </a:cubicBezTo>
                <a:lnTo>
                  <a:pt x="5434931" y="1665151"/>
                </a:lnTo>
                <a:cubicBezTo>
                  <a:pt x="5545775" y="1665151"/>
                  <a:pt x="5642390" y="1599665"/>
                  <a:pt x="5681082" y="1498325"/>
                </a:cubicBezTo>
                <a:lnTo>
                  <a:pt x="5681298" y="1497742"/>
                </a:lnTo>
                <a:lnTo>
                  <a:pt x="5681526" y="1497172"/>
                </a:lnTo>
                <a:lnTo>
                  <a:pt x="5721054" y="1401434"/>
                </a:lnTo>
                <a:cubicBezTo>
                  <a:pt x="5721789" y="1399660"/>
                  <a:pt x="5720484" y="1397720"/>
                  <a:pt x="5718558" y="1397720"/>
                </a:cubicBezTo>
                <a:close/>
                <a:moveTo>
                  <a:pt x="6432877" y="1351651"/>
                </a:moveTo>
                <a:lnTo>
                  <a:pt x="6126534" y="1351651"/>
                </a:lnTo>
                <a:cubicBezTo>
                  <a:pt x="5995572" y="1351651"/>
                  <a:pt x="5884006" y="1410927"/>
                  <a:pt x="5838144" y="1531062"/>
                </a:cubicBezTo>
                <a:lnTo>
                  <a:pt x="5777622" y="1689624"/>
                </a:lnTo>
                <a:cubicBezTo>
                  <a:pt x="5773733" y="1699814"/>
                  <a:pt x="5781803" y="1711220"/>
                  <a:pt x="5792914" y="1711220"/>
                </a:cubicBezTo>
                <a:lnTo>
                  <a:pt x="6104211" y="1711220"/>
                </a:lnTo>
                <a:cubicBezTo>
                  <a:pt x="6234261" y="1711220"/>
                  <a:pt x="6347828" y="1634049"/>
                  <a:pt x="6393362" y="1514750"/>
                </a:cubicBezTo>
                <a:lnTo>
                  <a:pt x="6450462" y="1376467"/>
                </a:lnTo>
                <a:cubicBezTo>
                  <a:pt x="6454935" y="1364756"/>
                  <a:pt x="6445661" y="1351651"/>
                  <a:pt x="6432877" y="1351651"/>
                </a:cubicBezTo>
                <a:close/>
              </a:path>
            </a:pathLst>
          </a:custGeom>
          <a:solidFill>
            <a:srgbClr val="FFFFFF">
              <a:alpha val="5000"/>
            </a:srgbClr>
          </a:solidFill>
          <a:ln w="12666"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EE3F6AA-728C-1F87-E037-24FA78A623C4}"/>
              </a:ext>
            </a:extLst>
          </p:cNvPr>
          <p:cNvSpPr/>
          <p:nvPr/>
        </p:nvSpPr>
        <p:spPr>
          <a:xfrm>
            <a:off x="-11493" y="338428"/>
            <a:ext cx="9656314" cy="6190015"/>
          </a:xfrm>
          <a:custGeom>
            <a:avLst/>
            <a:gdLst>
              <a:gd name="connsiteX0" fmla="*/ 4166534 w 9656314"/>
              <a:gd name="connsiteY0" fmla="*/ 0 h 6190015"/>
              <a:gd name="connsiteX1" fmla="*/ 8857404 w 9656314"/>
              <a:gd name="connsiteY1" fmla="*/ 0 h 6190015"/>
              <a:gd name="connsiteX2" fmla="*/ 8895583 w 9656314"/>
              <a:gd name="connsiteY2" fmla="*/ 0 h 6190015"/>
              <a:gd name="connsiteX3" fmla="*/ 9370269 w 9656314"/>
              <a:gd name="connsiteY3" fmla="*/ 0 h 6190015"/>
              <a:gd name="connsiteX4" fmla="*/ 9370269 w 9656314"/>
              <a:gd name="connsiteY4" fmla="*/ 1273 h 6190015"/>
              <a:gd name="connsiteX5" fmla="*/ 9638792 w 9656314"/>
              <a:gd name="connsiteY5" fmla="*/ 380513 h 6190015"/>
              <a:gd name="connsiteX6" fmla="*/ 8764504 w 9656314"/>
              <a:gd name="connsiteY6" fmla="*/ 2496877 h 6190015"/>
              <a:gd name="connsiteX7" fmla="*/ 8660149 w 9656314"/>
              <a:gd name="connsiteY7" fmla="*/ 2750128 h 6190015"/>
              <a:gd name="connsiteX8" fmla="*/ 8571065 w 9656314"/>
              <a:gd name="connsiteY8" fmla="*/ 2966473 h 6190015"/>
              <a:gd name="connsiteX9" fmla="*/ 6715588 w 9656314"/>
              <a:gd name="connsiteY9" fmla="*/ 5311908 h 6190015"/>
              <a:gd name="connsiteX10" fmla="*/ 3822927 w 9656314"/>
              <a:gd name="connsiteY10" fmla="*/ 6190015 h 6190015"/>
              <a:gd name="connsiteX11" fmla="*/ 2527 w 9656314"/>
              <a:gd name="connsiteY11" fmla="*/ 6190015 h 6190015"/>
              <a:gd name="connsiteX12" fmla="*/ 2527 w 9656314"/>
              <a:gd name="connsiteY12" fmla="*/ 5899616 h 6190015"/>
              <a:gd name="connsiteX13" fmla="*/ 0 w 9656314"/>
              <a:gd name="connsiteY13" fmla="*/ 5899616 h 6190015"/>
              <a:gd name="connsiteX14" fmla="*/ 0 w 9656314"/>
              <a:gd name="connsiteY14" fmla="*/ 2484622 h 6190015"/>
              <a:gd name="connsiteX15" fmla="*/ 3800 w 9656314"/>
              <a:gd name="connsiteY15" fmla="*/ 2478302 h 6190015"/>
              <a:gd name="connsiteX16" fmla="*/ 3800 w 9656314"/>
              <a:gd name="connsiteY16" fmla="*/ 1903837 h 6190015"/>
              <a:gd name="connsiteX17" fmla="*/ 192147 w 9656314"/>
              <a:gd name="connsiteY17" fmla="*/ 1663312 h 6190015"/>
              <a:gd name="connsiteX18" fmla="*/ 1294235 w 9656314"/>
              <a:gd name="connsiteY18" fmla="*/ 731755 h 6190015"/>
              <a:gd name="connsiteX19" fmla="*/ 2645755 w 9656314"/>
              <a:gd name="connsiteY19" fmla="*/ 180712 h 6190015"/>
              <a:gd name="connsiteX20" fmla="*/ 4166534 w 9656314"/>
              <a:gd name="connsiteY20" fmla="*/ 0 h 6190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656314" h="6190015">
                <a:moveTo>
                  <a:pt x="4166534" y="0"/>
                </a:moveTo>
                <a:lnTo>
                  <a:pt x="8857404" y="0"/>
                </a:lnTo>
                <a:cubicBezTo>
                  <a:pt x="8870131" y="0"/>
                  <a:pt x="8882857" y="0"/>
                  <a:pt x="8895583" y="0"/>
                </a:cubicBezTo>
                <a:lnTo>
                  <a:pt x="9370269" y="0"/>
                </a:lnTo>
                <a:lnTo>
                  <a:pt x="9370269" y="1273"/>
                </a:lnTo>
                <a:cubicBezTo>
                  <a:pt x="9564981" y="1273"/>
                  <a:pt x="9707513" y="201074"/>
                  <a:pt x="9638792" y="380513"/>
                </a:cubicBezTo>
                <a:lnTo>
                  <a:pt x="8764504" y="2496877"/>
                </a:lnTo>
                <a:cubicBezTo>
                  <a:pt x="8732688" y="2583415"/>
                  <a:pt x="8697055" y="2667408"/>
                  <a:pt x="8660149" y="2750128"/>
                </a:cubicBezTo>
                <a:lnTo>
                  <a:pt x="8571065" y="2966473"/>
                </a:lnTo>
                <a:cubicBezTo>
                  <a:pt x="8203279" y="3926027"/>
                  <a:pt x="7561880" y="4737958"/>
                  <a:pt x="6715588" y="5311908"/>
                </a:cubicBezTo>
                <a:cubicBezTo>
                  <a:pt x="5869297" y="5885859"/>
                  <a:pt x="4869019" y="6190015"/>
                  <a:pt x="3822927" y="6190015"/>
                </a:cubicBezTo>
                <a:lnTo>
                  <a:pt x="2527" y="6190015"/>
                </a:lnTo>
                <a:lnTo>
                  <a:pt x="2527" y="5899616"/>
                </a:lnTo>
                <a:lnTo>
                  <a:pt x="0" y="5899616"/>
                </a:lnTo>
                <a:lnTo>
                  <a:pt x="0" y="2484622"/>
                </a:lnTo>
                <a:lnTo>
                  <a:pt x="3800" y="2478302"/>
                </a:lnTo>
                <a:lnTo>
                  <a:pt x="3800" y="1903837"/>
                </a:lnTo>
                <a:cubicBezTo>
                  <a:pt x="63613" y="1821117"/>
                  <a:pt x="127244" y="1740942"/>
                  <a:pt x="192147" y="1663312"/>
                </a:cubicBezTo>
                <a:cubicBezTo>
                  <a:pt x="502666" y="1296798"/>
                  <a:pt x="872998" y="983734"/>
                  <a:pt x="1294235" y="731755"/>
                </a:cubicBezTo>
                <a:cubicBezTo>
                  <a:pt x="1700200" y="488685"/>
                  <a:pt x="2155797" y="304156"/>
                  <a:pt x="2645755" y="180712"/>
                </a:cubicBezTo>
                <a:cubicBezTo>
                  <a:pt x="3122987" y="61086"/>
                  <a:pt x="3634579" y="0"/>
                  <a:pt x="4166534" y="0"/>
                </a:cubicBezTo>
                <a:close/>
              </a:path>
            </a:pathLst>
          </a:custGeom>
          <a:solidFill>
            <a:schemeClr val="accent6"/>
          </a:solidFill>
          <a:ln w="12720" cap="flat">
            <a:noFill/>
            <a:prstDash val="solid"/>
            <a:miter/>
          </a:ln>
        </p:spPr>
        <p:txBody>
          <a:bodyPr rtlCol="0" anchor="ctr">
            <a:noAutofit/>
          </a:bodyPr>
          <a:lstStyle/>
          <a:p>
            <a:endParaRPr lang="en-US"/>
          </a:p>
        </p:txBody>
      </p:sp>
      <p:sp>
        <p:nvSpPr>
          <p:cNvPr id="44" name="Inner Leaf">
            <a:extLst>
              <a:ext uri="{FF2B5EF4-FFF2-40B4-BE49-F238E27FC236}">
                <a16:creationId xmlns:a16="http://schemas.microsoft.com/office/drawing/2014/main" id="{52DE6502-D5E4-2AA8-89D1-9FACAF131BB7}"/>
              </a:ext>
            </a:extLst>
          </p:cNvPr>
          <p:cNvSpPr/>
          <p:nvPr/>
        </p:nvSpPr>
        <p:spPr>
          <a:xfrm>
            <a:off x="-8965" y="681399"/>
            <a:ext cx="9127951" cy="5497797"/>
          </a:xfrm>
          <a:custGeom>
            <a:avLst/>
            <a:gdLst>
              <a:gd name="connsiteX0" fmla="*/ 0 w 9127951"/>
              <a:gd name="connsiteY0" fmla="*/ 5497798 h 5497797"/>
              <a:gd name="connsiteX1" fmla="*/ 3816044 w 9127951"/>
              <a:gd name="connsiteY1" fmla="*/ 5497798 h 5497797"/>
              <a:gd name="connsiteX2" fmla="*/ 5890589 w 9127951"/>
              <a:gd name="connsiteY2" fmla="*/ 5035093 h 5497797"/>
              <a:gd name="connsiteX3" fmla="*/ 5895674 w 9127951"/>
              <a:gd name="connsiteY3" fmla="*/ 5032551 h 5497797"/>
              <a:gd name="connsiteX4" fmla="*/ 5890589 w 9127951"/>
              <a:gd name="connsiteY4" fmla="*/ 5035093 h 5497797"/>
              <a:gd name="connsiteX5" fmla="*/ 6249058 w 9127951"/>
              <a:gd name="connsiteY5" fmla="*/ 4844418 h 5497797"/>
              <a:gd name="connsiteX6" fmla="*/ 6249058 w 9127951"/>
              <a:gd name="connsiteY6" fmla="*/ 4844418 h 5497797"/>
              <a:gd name="connsiteX7" fmla="*/ 6249058 w 9127951"/>
              <a:gd name="connsiteY7" fmla="*/ 4844418 h 5497797"/>
              <a:gd name="connsiteX8" fmla="*/ 8237164 w 9127951"/>
              <a:gd name="connsiteY8" fmla="*/ 2492759 h 5497797"/>
              <a:gd name="connsiteX9" fmla="*/ 9110455 w 9127951"/>
              <a:gd name="connsiteY9" fmla="*/ 378808 h 5497797"/>
              <a:gd name="connsiteX10" fmla="*/ 8840968 w 9127951"/>
              <a:gd name="connsiteY10" fmla="*/ 0 h 5497797"/>
              <a:gd name="connsiteX11" fmla="*/ 4155446 w 9127951"/>
              <a:gd name="connsiteY11" fmla="*/ 0 h 5497797"/>
              <a:gd name="connsiteX12" fmla="*/ 0 w 9127951"/>
              <a:gd name="connsiteY12" fmla="*/ 2196577 h 5497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127951" h="5497797">
                <a:moveTo>
                  <a:pt x="0" y="5497798"/>
                </a:moveTo>
                <a:lnTo>
                  <a:pt x="3816044" y="5497798"/>
                </a:lnTo>
                <a:cubicBezTo>
                  <a:pt x="4555863" y="5497798"/>
                  <a:pt x="5261361" y="5333817"/>
                  <a:pt x="5890589" y="5035093"/>
                </a:cubicBezTo>
                <a:cubicBezTo>
                  <a:pt x="5891860" y="5035093"/>
                  <a:pt x="5894403" y="5033822"/>
                  <a:pt x="5895674" y="5032551"/>
                </a:cubicBezTo>
                <a:cubicBezTo>
                  <a:pt x="5894403" y="5032551"/>
                  <a:pt x="5891860" y="5033822"/>
                  <a:pt x="5890589" y="5035093"/>
                </a:cubicBezTo>
                <a:cubicBezTo>
                  <a:pt x="6013892" y="4976619"/>
                  <a:pt x="6133382" y="4913061"/>
                  <a:pt x="6249058" y="4844418"/>
                </a:cubicBezTo>
                <a:cubicBezTo>
                  <a:pt x="6249058" y="4844418"/>
                  <a:pt x="6249058" y="4844418"/>
                  <a:pt x="6249058" y="4844418"/>
                </a:cubicBezTo>
                <a:cubicBezTo>
                  <a:pt x="6249058" y="4844418"/>
                  <a:pt x="6249058" y="4844418"/>
                  <a:pt x="6249058" y="4844418"/>
                </a:cubicBezTo>
                <a:cubicBezTo>
                  <a:pt x="7142689" y="4320697"/>
                  <a:pt x="7850728" y="3505879"/>
                  <a:pt x="8237164" y="2492759"/>
                </a:cubicBezTo>
                <a:lnTo>
                  <a:pt x="9110455" y="378808"/>
                </a:lnTo>
                <a:cubicBezTo>
                  <a:pt x="9179098" y="199573"/>
                  <a:pt x="9036728" y="0"/>
                  <a:pt x="8840968" y="0"/>
                </a:cubicBezTo>
                <a:lnTo>
                  <a:pt x="4155446" y="0"/>
                </a:lnTo>
                <a:cubicBezTo>
                  <a:pt x="2364371" y="0"/>
                  <a:pt x="809734" y="727108"/>
                  <a:pt x="0" y="2196577"/>
                </a:cubicBezTo>
              </a:path>
            </a:pathLst>
          </a:custGeom>
          <a:solidFill>
            <a:srgbClr val="FFFFFF"/>
          </a:solidFill>
          <a:ln w="12710" cap="flat">
            <a:noFill/>
            <a:prstDash val="solid"/>
            <a:miter/>
          </a:ln>
        </p:spPr>
        <p:txBody>
          <a:bodyPr rtlCol="0" anchor="ctr">
            <a:noAutofit/>
          </a:bodyPr>
          <a:lstStyle/>
          <a:p>
            <a:endParaRPr lang="en-US"/>
          </a:p>
        </p:txBody>
      </p:sp>
      <p:sp>
        <p:nvSpPr>
          <p:cNvPr id="40" name="Proprietary Statement">
            <a:extLst>
              <a:ext uri="{FF2B5EF4-FFF2-40B4-BE49-F238E27FC236}">
                <a16:creationId xmlns:a16="http://schemas.microsoft.com/office/drawing/2014/main" id="{0567C7F8-1C51-DF09-1A17-656492C3B1A6}"/>
              </a:ext>
            </a:extLst>
          </p:cNvPr>
          <p:cNvSpPr txBox="1"/>
          <p:nvPr userDrawn="1"/>
        </p:nvSpPr>
        <p:spPr>
          <a:xfrm rot="5400000">
            <a:off x="11015684" y="1173468"/>
            <a:ext cx="1949939" cy="275129"/>
          </a:xfrm>
          <a:prstGeom prst="rect">
            <a:avLst/>
          </a:prstGeom>
          <a:noFill/>
        </p:spPr>
        <p:txBody>
          <a:bodyPr wrap="square" rtlCol="0">
            <a:noAutofit/>
          </a:bodyPr>
          <a:lstStyle/>
          <a:p>
            <a:r>
              <a:rPr lang="en-US" sz="800">
                <a:solidFill>
                  <a:schemeClr val="bg1"/>
                </a:solidFill>
              </a:rPr>
              <a:t>Proprietary business information of ADM.</a:t>
            </a:r>
          </a:p>
        </p:txBody>
      </p:sp>
      <p:sp>
        <p:nvSpPr>
          <p:cNvPr id="2" name="Copy">
            <a:extLst>
              <a:ext uri="{FF2B5EF4-FFF2-40B4-BE49-F238E27FC236}">
                <a16:creationId xmlns:a16="http://schemas.microsoft.com/office/drawing/2014/main" id="{3F596004-519C-BBE1-D86A-4DCEF4C2F164}"/>
              </a:ext>
            </a:extLst>
          </p:cNvPr>
          <p:cNvSpPr>
            <a:spLocks noGrp="1"/>
          </p:cNvSpPr>
          <p:nvPr>
            <p:ph type="body" sz="quarter" idx="35" hasCustomPrompt="1"/>
          </p:nvPr>
        </p:nvSpPr>
        <p:spPr>
          <a:xfrm>
            <a:off x="1263405" y="4217923"/>
            <a:ext cx="4818072" cy="1069524"/>
          </a:xfrm>
          <a:prstGeom prst="rect">
            <a:avLst/>
          </a:prstGeom>
        </p:spPr>
        <p:txBody>
          <a:bodyPr lIns="0" tIns="0" rIns="0" bIns="0" anchor="t">
            <a:noAutofit/>
          </a:bodyPr>
          <a:lstStyle>
            <a:lvl1pPr marL="0" indent="0">
              <a:lnSpc>
                <a:spcPct val="100000"/>
              </a:lnSpc>
              <a:spcBef>
                <a:spcPts val="0"/>
              </a:spcBef>
              <a:buFont typeface="Arial" panose="020B0604020202020204" pitchFamily="34" charset="0"/>
              <a:buNone/>
              <a:defRPr sz="2400" b="1" i="0">
                <a:solidFill>
                  <a:srgbClr val="012169"/>
                </a:solidFill>
                <a:latin typeface="+mn-lt"/>
                <a:cs typeface="Calibri" panose="020F0502020204030204" pitchFamily="34" charset="0"/>
              </a:defRPr>
            </a:lvl1pPr>
            <a:lvl2pPr marL="290513" indent="-58738">
              <a:lnSpc>
                <a:spcPct val="100000"/>
              </a:lnSpc>
              <a:buFont typeface="Courier New" panose="02070309020205020404" pitchFamily="49" charset="0"/>
              <a:buChar char="o"/>
              <a:tabLst/>
              <a:defRPr kumimoji="0" lang="en-US" sz="1100" b="1" i="0" u="none" strike="noStrike" kern="1200" cap="none" spc="0" normalizeH="0" baseline="0" dirty="0">
                <a:ln>
                  <a:noFill/>
                </a:ln>
                <a:solidFill>
                  <a:srgbClr val="012169"/>
                </a:solidFill>
                <a:effectLst/>
                <a:uLnTx/>
                <a:uFillTx/>
                <a:latin typeface="+mn-lt"/>
                <a:ea typeface="Verdana" panose="020B0604030504040204" pitchFamily="34" charset="0"/>
                <a:cs typeface="Calibri" panose="020F0502020204030204" pitchFamily="34" charset="0"/>
              </a:defRPr>
            </a:lvl2pPr>
            <a:lvl3pPr marL="520700" indent="-171450">
              <a:lnSpc>
                <a:spcPct val="100000"/>
              </a:lnSpc>
              <a:buFont typeface="Wingdings" pitchFamily="2" charset="2"/>
              <a:buChar char="§"/>
              <a:defRPr kumimoji="0" lang="en-US" sz="1100" b="0" i="0" u="none" strike="noStrike" kern="1200" cap="none" spc="0" normalizeH="0" baseline="0" dirty="0">
                <a:ln>
                  <a:noFill/>
                </a:ln>
                <a:solidFill>
                  <a:srgbClr val="012169"/>
                </a:solidFill>
                <a:effectLst/>
                <a:uLnTx/>
                <a:uFillTx/>
                <a:latin typeface="+mn-lt"/>
                <a:ea typeface="Verdana" panose="020B0604030504040204" pitchFamily="34" charset="0"/>
                <a:cs typeface="Calibri" panose="020F0502020204030204" pitchFamily="34" charset="0"/>
              </a:defRPr>
            </a:lvl3pPr>
            <a:lvl4pPr marL="682625" indent="-171450">
              <a:lnSpc>
                <a:spcPct val="100000"/>
              </a:lnSpc>
              <a:defRPr kumimoji="0" lang="en-US" sz="1100" b="0" i="0" u="none" strike="noStrike" kern="1200" cap="none" spc="0" normalizeH="0" baseline="0" dirty="0">
                <a:ln>
                  <a:noFill/>
                </a:ln>
                <a:solidFill>
                  <a:srgbClr val="012169"/>
                </a:solidFill>
                <a:effectLst/>
                <a:uLnTx/>
                <a:uFillTx/>
                <a:latin typeface="+mn-lt"/>
                <a:ea typeface="Verdana" panose="020B0604030504040204" pitchFamily="34" charset="0"/>
                <a:cs typeface="Calibri" panose="020F0502020204030204" pitchFamily="34" charset="0"/>
              </a:defRPr>
            </a:lvl4pPr>
          </a:lstStyle>
          <a:p>
            <a:pPr lvl="0"/>
            <a:r>
              <a:rPr lang="en-US" dirty="0"/>
              <a:t>Text font is Calibri Bold, 24pt</a:t>
            </a:r>
          </a:p>
          <a:p>
            <a:pPr marL="290513" lvl="1" indent="-115888" algn="l" defTabSz="914400" rtl="0" eaLnBrk="1" latinLnBrk="0" hangingPunct="1">
              <a:lnSpc>
                <a:spcPct val="100000"/>
              </a:lnSpc>
              <a:spcBef>
                <a:spcPts val="500"/>
              </a:spcBef>
              <a:buFont typeface="Courier New" panose="02070309020205020404" pitchFamily="49" charset="0"/>
              <a:buChar char="o"/>
              <a:tabLst/>
            </a:pPr>
            <a:r>
              <a:rPr lang="en-US" dirty="0"/>
              <a:t>List Font is Calibri Bold, 11pt</a:t>
            </a:r>
          </a:p>
          <a:p>
            <a:pPr marL="465138" lvl="2" indent="-115888" algn="l" defTabSz="914400" rtl="0" eaLnBrk="1" latinLnBrk="0" hangingPunct="1">
              <a:lnSpc>
                <a:spcPct val="100000"/>
              </a:lnSpc>
              <a:spcBef>
                <a:spcPts val="500"/>
              </a:spcBef>
              <a:buFont typeface="Wingdings" pitchFamily="2" charset="2"/>
              <a:buChar char="§"/>
              <a:tabLst/>
            </a:pPr>
            <a:r>
              <a:rPr lang="en-US" dirty="0"/>
              <a:t>List Font is Calibri, 11pt</a:t>
            </a:r>
          </a:p>
          <a:p>
            <a:pPr marL="628650" lvl="3" indent="-117475" algn="l" defTabSz="914400" rtl="0" eaLnBrk="1" latinLnBrk="0" hangingPunct="1">
              <a:lnSpc>
                <a:spcPct val="100000"/>
              </a:lnSpc>
              <a:spcBef>
                <a:spcPts val="500"/>
              </a:spcBef>
              <a:buFont typeface="Arial" panose="020B0604020202020204" pitchFamily="34" charset="0"/>
              <a:buChar char="•"/>
              <a:tabLst/>
            </a:pPr>
            <a:r>
              <a:rPr lang="en-US" dirty="0"/>
              <a:t>List Font is Calibri, 11pt</a:t>
            </a:r>
          </a:p>
        </p:txBody>
      </p:sp>
      <p:sp>
        <p:nvSpPr>
          <p:cNvPr id="3" name="Title">
            <a:extLst>
              <a:ext uri="{FF2B5EF4-FFF2-40B4-BE49-F238E27FC236}">
                <a16:creationId xmlns:a16="http://schemas.microsoft.com/office/drawing/2014/main" id="{2B78B174-C6E0-2469-EAB4-43BAF65E7C2E}"/>
              </a:ext>
            </a:extLst>
          </p:cNvPr>
          <p:cNvSpPr>
            <a:spLocks noGrp="1"/>
          </p:cNvSpPr>
          <p:nvPr>
            <p:ph type="body" sz="quarter" idx="32" hasCustomPrompt="1"/>
          </p:nvPr>
        </p:nvSpPr>
        <p:spPr>
          <a:xfrm>
            <a:off x="1263405" y="2242017"/>
            <a:ext cx="6686735" cy="1725684"/>
          </a:xfrm>
          <a:prstGeom prst="rect">
            <a:avLst/>
          </a:prstGeom>
        </p:spPr>
        <p:txBody>
          <a:bodyPr lIns="0" tIns="0" rIns="0" bIns="0">
            <a:noAutofit/>
          </a:bodyPr>
          <a:lstStyle>
            <a:lvl1pPr marL="0" indent="0">
              <a:lnSpc>
                <a:spcPct val="100000"/>
              </a:lnSpc>
              <a:spcBef>
                <a:spcPts val="0"/>
              </a:spcBef>
              <a:buNone/>
              <a:defRPr sz="3600" b="1" i="0">
                <a:solidFill>
                  <a:srgbClr val="012169"/>
                </a:solidFill>
                <a:latin typeface="+mj-lt"/>
              </a:defRPr>
            </a:lvl1pPr>
          </a:lstStyle>
          <a:p>
            <a:pPr lvl="0"/>
            <a:r>
              <a:rPr lang="en-US" dirty="0"/>
              <a:t>Section Divider Font </a:t>
            </a:r>
            <a:br>
              <a:rPr lang="en-US" dirty="0"/>
            </a:br>
            <a:r>
              <a:rPr lang="en-US" dirty="0"/>
              <a:t>Is Sitka Text, 36pt in </a:t>
            </a:r>
            <a:br>
              <a:rPr lang="en-US" dirty="0"/>
            </a:br>
            <a:r>
              <a:rPr lang="en-US" dirty="0"/>
              <a:t>Title Case</a:t>
            </a:r>
          </a:p>
        </p:txBody>
      </p:sp>
      <p:sp>
        <p:nvSpPr>
          <p:cNvPr id="4" name="Section Header">
            <a:extLst>
              <a:ext uri="{FF2B5EF4-FFF2-40B4-BE49-F238E27FC236}">
                <a16:creationId xmlns:a16="http://schemas.microsoft.com/office/drawing/2014/main" id="{9F0789E6-D4F9-81CD-DD5C-DE31E0A7204F}"/>
              </a:ext>
            </a:extLst>
          </p:cNvPr>
          <p:cNvSpPr>
            <a:spLocks noGrp="1"/>
          </p:cNvSpPr>
          <p:nvPr>
            <p:ph type="body" sz="quarter" idx="33" hasCustomPrompt="1"/>
          </p:nvPr>
        </p:nvSpPr>
        <p:spPr>
          <a:xfrm>
            <a:off x="1263405" y="2024474"/>
            <a:ext cx="6684264" cy="169277"/>
          </a:xfrm>
          <a:prstGeom prst="rect">
            <a:avLst/>
          </a:prstGeom>
        </p:spPr>
        <p:txBody>
          <a:bodyPr lIns="0" tIns="0" rIns="0" bIns="0">
            <a:noAutofit/>
          </a:bodyPr>
          <a:lstStyle>
            <a:lvl1pPr marL="0" indent="0">
              <a:lnSpc>
                <a:spcPct val="100000"/>
              </a:lnSpc>
              <a:spcBef>
                <a:spcPts val="0"/>
              </a:spcBef>
              <a:buNone/>
              <a:defRPr sz="1100" b="1">
                <a:solidFill>
                  <a:srgbClr val="DC582A"/>
                </a:solidFill>
                <a:latin typeface="+mn-lt"/>
              </a:defRPr>
            </a:lvl1pPr>
          </a:lstStyle>
          <a:p>
            <a:pPr lvl="0"/>
            <a:r>
              <a:rPr lang="en-US"/>
              <a:t>Section Header Font is Calibri Bold, 11pt</a:t>
            </a:r>
          </a:p>
        </p:txBody>
      </p:sp>
      <p:sp>
        <p:nvSpPr>
          <p:cNvPr id="5" name="Page Number">
            <a:extLst>
              <a:ext uri="{FF2B5EF4-FFF2-40B4-BE49-F238E27FC236}">
                <a16:creationId xmlns:a16="http://schemas.microsoft.com/office/drawing/2014/main" id="{A8F1851B-4359-D054-E352-5E9A8F3771A3}"/>
              </a:ext>
            </a:extLst>
          </p:cNvPr>
          <p:cNvSpPr txBox="1"/>
          <p:nvPr userDrawn="1"/>
        </p:nvSpPr>
        <p:spPr>
          <a:xfrm>
            <a:off x="11725057" y="76801"/>
            <a:ext cx="583933" cy="153888"/>
          </a:xfrm>
          <a:prstGeom prst="rect">
            <a:avLst/>
          </a:prstGeom>
          <a:noFill/>
        </p:spPr>
        <p:txBody>
          <a:bodyPr wrap="square" lIns="0" tIns="0" rIns="0" bIns="0" rtlCol="0" anchor="ctr" anchorCtr="0">
            <a:noAutofit/>
          </a:bodyPr>
          <a:lstStyle/>
          <a:p>
            <a:pPr algn="ctr"/>
            <a:fld id="{B49023F9-1F1A-4EC8-9204-C35E5AB6C15C}" type="slidenum">
              <a:rPr lang="en-US" sz="1000" smtClean="0">
                <a:solidFill>
                  <a:schemeClr val="bg1"/>
                </a:solidFill>
                <a:latin typeface="+mj-lt"/>
              </a:rPr>
              <a:pPr algn="ctr"/>
              <a:t>‹#›</a:t>
            </a:fld>
            <a:endParaRPr lang="en-US" sz="1000">
              <a:solidFill>
                <a:schemeClr val="bg1"/>
              </a:solidFill>
              <a:latin typeface="+mj-lt"/>
            </a:endParaRPr>
          </a:p>
        </p:txBody>
      </p:sp>
    </p:spTree>
    <p:extLst>
      <p:ext uri="{BB962C8B-B14F-4D97-AF65-F5344CB8AC3E}">
        <p14:creationId xmlns:p14="http://schemas.microsoft.com/office/powerpoint/2010/main" val="1829129273"/>
      </p:ext>
    </p:extLst>
  </p:cSld>
  <p:clrMapOvr>
    <a:masterClrMapping/>
  </p:clrMapOvr>
  <p:extLst>
    <p:ext uri="{DCECCB84-F9BA-43D5-87BE-67443E8EF086}">
      <p15:sldGuideLst xmlns:p15="http://schemas.microsoft.com/office/powerpoint/2012/main"/>
    </p:ext>
  </p:extLst>
</p:sldLayout>
</file>

<file path=ppt/slideLayouts/slideLayout57.xml><?xml version="1.0" encoding="utf-8"?>
<p:sldLayout xmlns:a="http://schemas.openxmlformats.org/drawingml/2006/main" xmlns:r="http://schemas.openxmlformats.org/officeDocument/2006/relationships" xmlns:p="http://schemas.openxmlformats.org/presentationml/2006/main" preserve="1" userDrawn="1">
  <p:cSld name="Divider 8">
    <p:spTree>
      <p:nvGrpSpPr>
        <p:cNvPr id="1" name=""/>
        <p:cNvGrpSpPr/>
        <p:nvPr/>
      </p:nvGrpSpPr>
      <p:grpSpPr>
        <a:xfrm>
          <a:off x="0" y="0"/>
          <a:ext cx="0" cy="0"/>
          <a:chOff x="0" y="0"/>
          <a:chExt cx="0" cy="0"/>
        </a:xfrm>
      </p:grpSpPr>
      <p:sp>
        <p:nvSpPr>
          <p:cNvPr id="6" name="Freeform 5">
            <a:extLst>
              <a:ext uri="{FF2B5EF4-FFF2-40B4-BE49-F238E27FC236}">
                <a16:creationId xmlns:a16="http://schemas.microsoft.com/office/drawing/2014/main" id="{71681CAB-2321-6DD4-DF67-8868776A3BC8}"/>
              </a:ext>
            </a:extLst>
          </p:cNvPr>
          <p:cNvSpPr/>
          <p:nvPr userDrawn="1"/>
        </p:nvSpPr>
        <p:spPr>
          <a:xfrm>
            <a:off x="-3364" y="-163"/>
            <a:ext cx="12195199" cy="6859814"/>
          </a:xfrm>
          <a:custGeom>
            <a:avLst/>
            <a:gdLst>
              <a:gd name="connsiteX0" fmla="*/ 12195200 w 12195199"/>
              <a:gd name="connsiteY0" fmla="*/ 0 h 6859814"/>
              <a:gd name="connsiteX1" fmla="*/ 1883118 w 12195199"/>
              <a:gd name="connsiteY1" fmla="*/ 0 h 6859814"/>
              <a:gd name="connsiteX2" fmla="*/ 1178189 w 12195199"/>
              <a:gd name="connsiteY2" fmla="*/ 284306 h 6859814"/>
              <a:gd name="connsiteX3" fmla="*/ 136 w 12195199"/>
              <a:gd name="connsiteY3" fmla="*/ 284306 h 6859814"/>
              <a:gd name="connsiteX4" fmla="*/ 136 w 12195199"/>
              <a:gd name="connsiteY4" fmla="*/ 3877916 h 6859814"/>
              <a:gd name="connsiteX5" fmla="*/ 0 w 12195199"/>
              <a:gd name="connsiteY5" fmla="*/ 3877916 h 6859814"/>
              <a:gd name="connsiteX6" fmla="*/ 0 w 12195199"/>
              <a:gd name="connsiteY6" fmla="*/ 6859815 h 6859814"/>
              <a:gd name="connsiteX7" fmla="*/ 12195060 w 12195199"/>
              <a:gd name="connsiteY7" fmla="*/ 6859815 h 6859814"/>
              <a:gd name="connsiteX8" fmla="*/ 12195060 w 12195199"/>
              <a:gd name="connsiteY8" fmla="*/ 4452972 h 6859814"/>
              <a:gd name="connsiteX9" fmla="*/ 12195200 w 12195199"/>
              <a:gd name="connsiteY9" fmla="*/ 4452858 h 6859814"/>
              <a:gd name="connsiteX10" fmla="*/ 12195200 w 12195199"/>
              <a:gd name="connsiteY10" fmla="*/ 0 h 68598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195199" h="6859814">
                <a:moveTo>
                  <a:pt x="12195200" y="0"/>
                </a:moveTo>
                <a:lnTo>
                  <a:pt x="1883118" y="0"/>
                </a:lnTo>
                <a:cubicBezTo>
                  <a:pt x="1700710" y="178922"/>
                  <a:pt x="1450873" y="284306"/>
                  <a:pt x="1178189" y="284306"/>
                </a:cubicBezTo>
                <a:lnTo>
                  <a:pt x="136" y="284306"/>
                </a:lnTo>
                <a:lnTo>
                  <a:pt x="136" y="3877916"/>
                </a:lnTo>
                <a:lnTo>
                  <a:pt x="0" y="3877916"/>
                </a:lnTo>
                <a:lnTo>
                  <a:pt x="0" y="6859815"/>
                </a:lnTo>
                <a:lnTo>
                  <a:pt x="12195060" y="6859815"/>
                </a:lnTo>
                <a:lnTo>
                  <a:pt x="12195060" y="4452972"/>
                </a:lnTo>
                <a:cubicBezTo>
                  <a:pt x="12195111" y="4452947"/>
                  <a:pt x="12195149" y="4452896"/>
                  <a:pt x="12195200" y="4452858"/>
                </a:cubicBezTo>
                <a:lnTo>
                  <a:pt x="12195200" y="0"/>
                </a:lnTo>
                <a:close/>
              </a:path>
            </a:pathLst>
          </a:custGeom>
          <a:solidFill>
            <a:srgbClr val="8BC400"/>
          </a:solidFill>
          <a:ln w="12700" cap="flat">
            <a:noFill/>
            <a:prstDash val="solid"/>
            <a:miter/>
          </a:ln>
        </p:spPr>
        <p:txBody>
          <a:bodyPr rtlCol="0" anchor="ctr">
            <a:noAutofit/>
          </a:bodyPr>
          <a:lstStyle/>
          <a:p>
            <a:endParaRPr lang="en-US"/>
          </a:p>
        </p:txBody>
      </p:sp>
      <p:sp>
        <p:nvSpPr>
          <p:cNvPr id="15" name="Graphic 13" hidden="1">
            <a:extLst>
              <a:ext uri="{FF2B5EF4-FFF2-40B4-BE49-F238E27FC236}">
                <a16:creationId xmlns:a16="http://schemas.microsoft.com/office/drawing/2014/main" id="{EF4823BC-8942-6009-4604-AC4E1E206E97}"/>
              </a:ext>
            </a:extLst>
          </p:cNvPr>
          <p:cNvSpPr/>
          <p:nvPr/>
        </p:nvSpPr>
        <p:spPr>
          <a:xfrm>
            <a:off x="0" y="73498"/>
            <a:ext cx="11799394" cy="6713342"/>
          </a:xfrm>
          <a:custGeom>
            <a:avLst/>
            <a:gdLst>
              <a:gd name="connsiteX0" fmla="*/ 2577242 w 11799394"/>
              <a:gd name="connsiteY0" fmla="*/ 3513147 h 6713342"/>
              <a:gd name="connsiteX1" fmla="*/ 2637971 w 11799394"/>
              <a:gd name="connsiteY1" fmla="*/ 3354129 h 6713342"/>
              <a:gd name="connsiteX2" fmla="*/ 2927282 w 11799394"/>
              <a:gd name="connsiteY2" fmla="*/ 3174203 h 6713342"/>
              <a:gd name="connsiteX3" fmla="*/ 3234628 w 11799394"/>
              <a:gd name="connsiteY3" fmla="*/ 3174203 h 6713342"/>
              <a:gd name="connsiteX4" fmla="*/ 3252257 w 11799394"/>
              <a:gd name="connsiteY4" fmla="*/ 3199090 h 6713342"/>
              <a:gd name="connsiteX5" fmla="*/ 3194985 w 11799394"/>
              <a:gd name="connsiteY5" fmla="*/ 3337771 h 6713342"/>
              <a:gd name="connsiteX6" fmla="*/ 2904886 w 11799394"/>
              <a:gd name="connsiteY6" fmla="*/ 3534793 h 6713342"/>
              <a:gd name="connsiteX7" fmla="*/ 2592596 w 11799394"/>
              <a:gd name="connsiteY7" fmla="*/ 3534793 h 6713342"/>
              <a:gd name="connsiteX8" fmla="*/ 2577242 w 11799394"/>
              <a:gd name="connsiteY8" fmla="*/ 3513147 h 6713342"/>
              <a:gd name="connsiteX9" fmla="*/ 5634295 w 11799394"/>
              <a:gd name="connsiteY9" fmla="*/ 4446930 h 6713342"/>
              <a:gd name="connsiteX10" fmla="*/ 5946586 w 11799394"/>
              <a:gd name="connsiteY10" fmla="*/ 4446930 h 6713342"/>
              <a:gd name="connsiteX11" fmla="*/ 6236684 w 11799394"/>
              <a:gd name="connsiteY11" fmla="*/ 4249896 h 6713342"/>
              <a:gd name="connsiteX12" fmla="*/ 6293956 w 11799394"/>
              <a:gd name="connsiteY12" fmla="*/ 4111215 h 6713342"/>
              <a:gd name="connsiteX13" fmla="*/ 6276327 w 11799394"/>
              <a:gd name="connsiteY13" fmla="*/ 4086341 h 6713342"/>
              <a:gd name="connsiteX14" fmla="*/ 5968981 w 11799394"/>
              <a:gd name="connsiteY14" fmla="*/ 4086341 h 6713342"/>
              <a:gd name="connsiteX15" fmla="*/ 5679671 w 11799394"/>
              <a:gd name="connsiteY15" fmla="*/ 4266254 h 6713342"/>
              <a:gd name="connsiteX16" fmla="*/ 5618954 w 11799394"/>
              <a:gd name="connsiteY16" fmla="*/ 4425272 h 6713342"/>
              <a:gd name="connsiteX17" fmla="*/ 5634295 w 11799394"/>
              <a:gd name="connsiteY17" fmla="*/ 4446930 h 6713342"/>
              <a:gd name="connsiteX18" fmla="*/ 2744610 w 11799394"/>
              <a:gd name="connsiteY18" fmla="*/ 3984532 h 6713342"/>
              <a:gd name="connsiteX19" fmla="*/ 3056914 w 11799394"/>
              <a:gd name="connsiteY19" fmla="*/ 3984532 h 6713342"/>
              <a:gd name="connsiteX20" fmla="*/ 3346999 w 11799394"/>
              <a:gd name="connsiteY20" fmla="*/ 3787498 h 6713342"/>
              <a:gd name="connsiteX21" fmla="*/ 3404272 w 11799394"/>
              <a:gd name="connsiteY21" fmla="*/ 3648816 h 6713342"/>
              <a:gd name="connsiteX22" fmla="*/ 3386643 w 11799394"/>
              <a:gd name="connsiteY22" fmla="*/ 3623929 h 6713342"/>
              <a:gd name="connsiteX23" fmla="*/ 3079309 w 11799394"/>
              <a:gd name="connsiteY23" fmla="*/ 3623929 h 6713342"/>
              <a:gd name="connsiteX24" fmla="*/ 2789986 w 11799394"/>
              <a:gd name="connsiteY24" fmla="*/ 3803856 h 6713342"/>
              <a:gd name="connsiteX25" fmla="*/ 2729269 w 11799394"/>
              <a:gd name="connsiteY25" fmla="*/ 3962874 h 6713342"/>
              <a:gd name="connsiteX26" fmla="*/ 2744610 w 11799394"/>
              <a:gd name="connsiteY26" fmla="*/ 3984532 h 6713342"/>
              <a:gd name="connsiteX27" fmla="*/ 4947523 w 11799394"/>
              <a:gd name="connsiteY27" fmla="*/ 4425272 h 6713342"/>
              <a:gd name="connsiteX28" fmla="*/ 5008240 w 11799394"/>
              <a:gd name="connsiteY28" fmla="*/ 4266254 h 6713342"/>
              <a:gd name="connsiteX29" fmla="*/ 5297550 w 11799394"/>
              <a:gd name="connsiteY29" fmla="*/ 4086341 h 6713342"/>
              <a:gd name="connsiteX30" fmla="*/ 5604897 w 11799394"/>
              <a:gd name="connsiteY30" fmla="*/ 4086341 h 6713342"/>
              <a:gd name="connsiteX31" fmla="*/ 5622526 w 11799394"/>
              <a:gd name="connsiteY31" fmla="*/ 4111227 h 6713342"/>
              <a:gd name="connsiteX32" fmla="*/ 5565253 w 11799394"/>
              <a:gd name="connsiteY32" fmla="*/ 4249896 h 6713342"/>
              <a:gd name="connsiteX33" fmla="*/ 5275167 w 11799394"/>
              <a:gd name="connsiteY33" fmla="*/ 4446930 h 6713342"/>
              <a:gd name="connsiteX34" fmla="*/ 4962864 w 11799394"/>
              <a:gd name="connsiteY34" fmla="*/ 4446930 h 6713342"/>
              <a:gd name="connsiteX35" fmla="*/ 4947523 w 11799394"/>
              <a:gd name="connsiteY35" fmla="*/ 4425272 h 6713342"/>
              <a:gd name="connsiteX36" fmla="*/ 5010261 w 11799394"/>
              <a:gd name="connsiteY36" fmla="*/ 4400741 h 6713342"/>
              <a:gd name="connsiteX37" fmla="*/ 5275167 w 11799394"/>
              <a:gd name="connsiteY37" fmla="*/ 4400741 h 6713342"/>
              <a:gd name="connsiteX38" fmla="*/ 5522102 w 11799394"/>
              <a:gd name="connsiteY38" fmla="*/ 4233423 h 6713342"/>
              <a:gd name="connsiteX39" fmla="*/ 5522318 w 11799394"/>
              <a:gd name="connsiteY39" fmla="*/ 4232839 h 6713342"/>
              <a:gd name="connsiteX40" fmla="*/ 5522560 w 11799394"/>
              <a:gd name="connsiteY40" fmla="*/ 4232267 h 6713342"/>
              <a:gd name="connsiteX41" fmla="*/ 5562216 w 11799394"/>
              <a:gd name="connsiteY41" fmla="*/ 4136267 h 6713342"/>
              <a:gd name="connsiteX42" fmla="*/ 5559712 w 11799394"/>
              <a:gd name="connsiteY42" fmla="*/ 4132530 h 6713342"/>
              <a:gd name="connsiteX43" fmla="*/ 5297550 w 11799394"/>
              <a:gd name="connsiteY43" fmla="*/ 4132530 h 6713342"/>
              <a:gd name="connsiteX44" fmla="*/ 5051391 w 11799394"/>
              <a:gd name="connsiteY44" fmla="*/ 4282739 h 6713342"/>
              <a:gd name="connsiteX45" fmla="*/ 5007744 w 11799394"/>
              <a:gd name="connsiteY45" fmla="*/ 4397068 h 6713342"/>
              <a:gd name="connsiteX46" fmla="*/ 5010261 w 11799394"/>
              <a:gd name="connsiteY46" fmla="*/ 4400741 h 6713342"/>
              <a:gd name="connsiteX47" fmla="*/ 4291421 w 11799394"/>
              <a:gd name="connsiteY47" fmla="*/ 4446930 h 6713342"/>
              <a:gd name="connsiteX48" fmla="*/ 4603737 w 11799394"/>
              <a:gd name="connsiteY48" fmla="*/ 4446930 h 6713342"/>
              <a:gd name="connsiteX49" fmla="*/ 4893810 w 11799394"/>
              <a:gd name="connsiteY49" fmla="*/ 4249896 h 6713342"/>
              <a:gd name="connsiteX50" fmla="*/ 4951095 w 11799394"/>
              <a:gd name="connsiteY50" fmla="*/ 4111215 h 6713342"/>
              <a:gd name="connsiteX51" fmla="*/ 4933453 w 11799394"/>
              <a:gd name="connsiteY51" fmla="*/ 4086341 h 6713342"/>
              <a:gd name="connsiteX52" fmla="*/ 4626119 w 11799394"/>
              <a:gd name="connsiteY52" fmla="*/ 4086341 h 6713342"/>
              <a:gd name="connsiteX53" fmla="*/ 4336809 w 11799394"/>
              <a:gd name="connsiteY53" fmla="*/ 4266254 h 6713342"/>
              <a:gd name="connsiteX54" fmla="*/ 4276080 w 11799394"/>
              <a:gd name="connsiteY54" fmla="*/ 4425272 h 6713342"/>
              <a:gd name="connsiteX55" fmla="*/ 4291421 w 11799394"/>
              <a:gd name="connsiteY55" fmla="*/ 4446930 h 6713342"/>
              <a:gd name="connsiteX56" fmla="*/ 7589765 w 11799394"/>
              <a:gd name="connsiteY56" fmla="*/ 2268396 h 6713342"/>
              <a:gd name="connsiteX57" fmla="*/ 7589765 w 11799394"/>
              <a:gd name="connsiteY57" fmla="*/ 2268396 h 6713342"/>
              <a:gd name="connsiteX58" fmla="*/ 7282432 w 11799394"/>
              <a:gd name="connsiteY58" fmla="*/ 2268396 h 6713342"/>
              <a:gd name="connsiteX59" fmla="*/ 6993109 w 11799394"/>
              <a:gd name="connsiteY59" fmla="*/ 2448322 h 6713342"/>
              <a:gd name="connsiteX60" fmla="*/ 6932379 w 11799394"/>
              <a:gd name="connsiteY60" fmla="*/ 2607339 h 6713342"/>
              <a:gd name="connsiteX61" fmla="*/ 6947733 w 11799394"/>
              <a:gd name="connsiteY61" fmla="*/ 2628998 h 6713342"/>
              <a:gd name="connsiteX62" fmla="*/ 7260036 w 11799394"/>
              <a:gd name="connsiteY62" fmla="*/ 2628998 h 6713342"/>
              <a:gd name="connsiteX63" fmla="*/ 7550122 w 11799394"/>
              <a:gd name="connsiteY63" fmla="*/ 2431964 h 6713342"/>
              <a:gd name="connsiteX64" fmla="*/ 7607395 w 11799394"/>
              <a:gd name="connsiteY64" fmla="*/ 2293282 h 6713342"/>
              <a:gd name="connsiteX65" fmla="*/ 7589765 w 11799394"/>
              <a:gd name="connsiteY65" fmla="*/ 2268396 h 6713342"/>
              <a:gd name="connsiteX66" fmla="*/ 7081381 w 11799394"/>
              <a:gd name="connsiteY66" fmla="*/ 2881703 h 6713342"/>
              <a:gd name="connsiteX67" fmla="*/ 7138653 w 11799394"/>
              <a:gd name="connsiteY67" fmla="*/ 2743021 h 6713342"/>
              <a:gd name="connsiteX68" fmla="*/ 7121024 w 11799394"/>
              <a:gd name="connsiteY68" fmla="*/ 2718135 h 6713342"/>
              <a:gd name="connsiteX69" fmla="*/ 6813678 w 11799394"/>
              <a:gd name="connsiteY69" fmla="*/ 2718135 h 6713342"/>
              <a:gd name="connsiteX70" fmla="*/ 6524367 w 11799394"/>
              <a:gd name="connsiteY70" fmla="*/ 2898061 h 6713342"/>
              <a:gd name="connsiteX71" fmla="*/ 6463651 w 11799394"/>
              <a:gd name="connsiteY71" fmla="*/ 3057078 h 6713342"/>
              <a:gd name="connsiteX72" fmla="*/ 6478992 w 11799394"/>
              <a:gd name="connsiteY72" fmla="*/ 3078724 h 6713342"/>
              <a:gd name="connsiteX73" fmla="*/ 6791296 w 11799394"/>
              <a:gd name="connsiteY73" fmla="*/ 3078724 h 6713342"/>
              <a:gd name="connsiteX74" fmla="*/ 7081381 w 11799394"/>
              <a:gd name="connsiteY74" fmla="*/ 2881703 h 6713342"/>
              <a:gd name="connsiteX75" fmla="*/ 6098969 w 11799394"/>
              <a:gd name="connsiteY75" fmla="*/ 1818670 h 6713342"/>
              <a:gd name="connsiteX76" fmla="*/ 5791622 w 11799394"/>
              <a:gd name="connsiteY76" fmla="*/ 1818670 h 6713342"/>
              <a:gd name="connsiteX77" fmla="*/ 5502312 w 11799394"/>
              <a:gd name="connsiteY77" fmla="*/ 1998583 h 6713342"/>
              <a:gd name="connsiteX78" fmla="*/ 5441583 w 11799394"/>
              <a:gd name="connsiteY78" fmla="*/ 2157601 h 6713342"/>
              <a:gd name="connsiteX79" fmla="*/ 5456924 w 11799394"/>
              <a:gd name="connsiteY79" fmla="*/ 2179259 h 6713342"/>
              <a:gd name="connsiteX80" fmla="*/ 5769227 w 11799394"/>
              <a:gd name="connsiteY80" fmla="*/ 2179259 h 6713342"/>
              <a:gd name="connsiteX81" fmla="*/ 6059326 w 11799394"/>
              <a:gd name="connsiteY81" fmla="*/ 1982237 h 6713342"/>
              <a:gd name="connsiteX82" fmla="*/ 6116598 w 11799394"/>
              <a:gd name="connsiteY82" fmla="*/ 1843543 h 6713342"/>
              <a:gd name="connsiteX83" fmla="*/ 6098969 w 11799394"/>
              <a:gd name="connsiteY83" fmla="*/ 1818670 h 6713342"/>
              <a:gd name="connsiteX84" fmla="*/ 3618731 w 11799394"/>
              <a:gd name="connsiteY84" fmla="*/ 4446930 h 6713342"/>
              <a:gd name="connsiteX85" fmla="*/ 3931047 w 11799394"/>
              <a:gd name="connsiteY85" fmla="*/ 4446930 h 6713342"/>
              <a:gd name="connsiteX86" fmla="*/ 4221121 w 11799394"/>
              <a:gd name="connsiteY86" fmla="*/ 4249896 h 6713342"/>
              <a:gd name="connsiteX87" fmla="*/ 4278405 w 11799394"/>
              <a:gd name="connsiteY87" fmla="*/ 4111215 h 6713342"/>
              <a:gd name="connsiteX88" fmla="*/ 4260776 w 11799394"/>
              <a:gd name="connsiteY88" fmla="*/ 4086341 h 6713342"/>
              <a:gd name="connsiteX89" fmla="*/ 3953430 w 11799394"/>
              <a:gd name="connsiteY89" fmla="*/ 4086341 h 6713342"/>
              <a:gd name="connsiteX90" fmla="*/ 3664120 w 11799394"/>
              <a:gd name="connsiteY90" fmla="*/ 4266254 h 6713342"/>
              <a:gd name="connsiteX91" fmla="*/ 3603390 w 11799394"/>
              <a:gd name="connsiteY91" fmla="*/ 4425272 h 6713342"/>
              <a:gd name="connsiteX92" fmla="*/ 3618731 w 11799394"/>
              <a:gd name="connsiteY92" fmla="*/ 4446930 h 6713342"/>
              <a:gd name="connsiteX93" fmla="*/ 6411234 w 11799394"/>
              <a:gd name="connsiteY93" fmla="*/ 3984532 h 6713342"/>
              <a:gd name="connsiteX94" fmla="*/ 6098943 w 11799394"/>
              <a:gd name="connsiteY94" fmla="*/ 3984532 h 6713342"/>
              <a:gd name="connsiteX95" fmla="*/ 6083602 w 11799394"/>
              <a:gd name="connsiteY95" fmla="*/ 3962874 h 6713342"/>
              <a:gd name="connsiteX96" fmla="*/ 6144319 w 11799394"/>
              <a:gd name="connsiteY96" fmla="*/ 3803856 h 6713342"/>
              <a:gd name="connsiteX97" fmla="*/ 6433629 w 11799394"/>
              <a:gd name="connsiteY97" fmla="*/ 3623929 h 6713342"/>
              <a:gd name="connsiteX98" fmla="*/ 6740975 w 11799394"/>
              <a:gd name="connsiteY98" fmla="*/ 3623929 h 6713342"/>
              <a:gd name="connsiteX99" fmla="*/ 6758605 w 11799394"/>
              <a:gd name="connsiteY99" fmla="*/ 3648816 h 6713342"/>
              <a:gd name="connsiteX100" fmla="*/ 6701333 w 11799394"/>
              <a:gd name="connsiteY100" fmla="*/ 3787498 h 6713342"/>
              <a:gd name="connsiteX101" fmla="*/ 6411246 w 11799394"/>
              <a:gd name="connsiteY101" fmla="*/ 3984532 h 6713342"/>
              <a:gd name="connsiteX102" fmla="*/ 6146340 w 11799394"/>
              <a:gd name="connsiteY102" fmla="*/ 3938342 h 6713342"/>
              <a:gd name="connsiteX103" fmla="*/ 6411234 w 11799394"/>
              <a:gd name="connsiteY103" fmla="*/ 3938342 h 6713342"/>
              <a:gd name="connsiteX104" fmla="*/ 6658181 w 11799394"/>
              <a:gd name="connsiteY104" fmla="*/ 3771025 h 6713342"/>
              <a:gd name="connsiteX105" fmla="*/ 6658397 w 11799394"/>
              <a:gd name="connsiteY105" fmla="*/ 3770440 h 6713342"/>
              <a:gd name="connsiteX106" fmla="*/ 6658626 w 11799394"/>
              <a:gd name="connsiteY106" fmla="*/ 3769869 h 6713342"/>
              <a:gd name="connsiteX107" fmla="*/ 6698295 w 11799394"/>
              <a:gd name="connsiteY107" fmla="*/ 3673868 h 6713342"/>
              <a:gd name="connsiteX108" fmla="*/ 6695790 w 11799394"/>
              <a:gd name="connsiteY108" fmla="*/ 3670131 h 6713342"/>
              <a:gd name="connsiteX109" fmla="*/ 6433629 w 11799394"/>
              <a:gd name="connsiteY109" fmla="*/ 3670131 h 6713342"/>
              <a:gd name="connsiteX110" fmla="*/ 6187470 w 11799394"/>
              <a:gd name="connsiteY110" fmla="*/ 3820341 h 6713342"/>
              <a:gd name="connsiteX111" fmla="*/ 6143811 w 11799394"/>
              <a:gd name="connsiteY111" fmla="*/ 3934669 h 6713342"/>
              <a:gd name="connsiteX112" fmla="*/ 6146340 w 11799394"/>
              <a:gd name="connsiteY112" fmla="*/ 3938342 h 6713342"/>
              <a:gd name="connsiteX113" fmla="*/ 5427538 w 11799394"/>
              <a:gd name="connsiteY113" fmla="*/ 1818670 h 6713342"/>
              <a:gd name="connsiteX114" fmla="*/ 5120192 w 11799394"/>
              <a:gd name="connsiteY114" fmla="*/ 1818670 h 6713342"/>
              <a:gd name="connsiteX115" fmla="*/ 4830881 w 11799394"/>
              <a:gd name="connsiteY115" fmla="*/ 1998583 h 6713342"/>
              <a:gd name="connsiteX116" fmla="*/ 4770152 w 11799394"/>
              <a:gd name="connsiteY116" fmla="*/ 2157601 h 6713342"/>
              <a:gd name="connsiteX117" fmla="*/ 4785493 w 11799394"/>
              <a:gd name="connsiteY117" fmla="*/ 2179259 h 6713342"/>
              <a:gd name="connsiteX118" fmla="*/ 5097796 w 11799394"/>
              <a:gd name="connsiteY118" fmla="*/ 2179259 h 6713342"/>
              <a:gd name="connsiteX119" fmla="*/ 5387882 w 11799394"/>
              <a:gd name="connsiteY119" fmla="*/ 1982237 h 6713342"/>
              <a:gd name="connsiteX120" fmla="*/ 5445167 w 11799394"/>
              <a:gd name="connsiteY120" fmla="*/ 1843543 h 6713342"/>
              <a:gd name="connsiteX121" fmla="*/ 5427525 w 11799394"/>
              <a:gd name="connsiteY121" fmla="*/ 1818670 h 6713342"/>
              <a:gd name="connsiteX122" fmla="*/ 3416041 w 11799394"/>
              <a:gd name="connsiteY122" fmla="*/ 3984532 h 6713342"/>
              <a:gd name="connsiteX123" fmla="*/ 3728345 w 11799394"/>
              <a:gd name="connsiteY123" fmla="*/ 3984532 h 6713342"/>
              <a:gd name="connsiteX124" fmla="*/ 4018430 w 11799394"/>
              <a:gd name="connsiteY124" fmla="*/ 3787498 h 6713342"/>
              <a:gd name="connsiteX125" fmla="*/ 4075715 w 11799394"/>
              <a:gd name="connsiteY125" fmla="*/ 3648816 h 6713342"/>
              <a:gd name="connsiteX126" fmla="*/ 4058073 w 11799394"/>
              <a:gd name="connsiteY126" fmla="*/ 3623929 h 6713342"/>
              <a:gd name="connsiteX127" fmla="*/ 3750740 w 11799394"/>
              <a:gd name="connsiteY127" fmla="*/ 3623929 h 6713342"/>
              <a:gd name="connsiteX128" fmla="*/ 3461417 w 11799394"/>
              <a:gd name="connsiteY128" fmla="*/ 3803856 h 6713342"/>
              <a:gd name="connsiteX129" fmla="*/ 3400700 w 11799394"/>
              <a:gd name="connsiteY129" fmla="*/ 3962874 h 6713342"/>
              <a:gd name="connsiteX130" fmla="*/ 3416041 w 11799394"/>
              <a:gd name="connsiteY130" fmla="*/ 3984532 h 6713342"/>
              <a:gd name="connsiteX131" fmla="*/ 6904022 w 11799394"/>
              <a:gd name="connsiteY131" fmla="*/ 4249896 h 6713342"/>
              <a:gd name="connsiteX132" fmla="*/ 6961295 w 11799394"/>
              <a:gd name="connsiteY132" fmla="*/ 4111215 h 6713342"/>
              <a:gd name="connsiteX133" fmla="*/ 6943666 w 11799394"/>
              <a:gd name="connsiteY133" fmla="*/ 4086341 h 6713342"/>
              <a:gd name="connsiteX134" fmla="*/ 6636320 w 11799394"/>
              <a:gd name="connsiteY134" fmla="*/ 4086341 h 6713342"/>
              <a:gd name="connsiteX135" fmla="*/ 6347009 w 11799394"/>
              <a:gd name="connsiteY135" fmla="*/ 4266254 h 6713342"/>
              <a:gd name="connsiteX136" fmla="*/ 6286292 w 11799394"/>
              <a:gd name="connsiteY136" fmla="*/ 4425272 h 6713342"/>
              <a:gd name="connsiteX137" fmla="*/ 6301633 w 11799394"/>
              <a:gd name="connsiteY137" fmla="*/ 4446930 h 6713342"/>
              <a:gd name="connsiteX138" fmla="*/ 6613936 w 11799394"/>
              <a:gd name="connsiteY138" fmla="*/ 4446930 h 6713342"/>
              <a:gd name="connsiteX139" fmla="*/ 6904022 w 11799394"/>
              <a:gd name="connsiteY139" fmla="*/ 4249896 h 6713342"/>
              <a:gd name="connsiteX140" fmla="*/ 7372763 w 11799394"/>
              <a:gd name="connsiteY140" fmla="*/ 3787498 h 6713342"/>
              <a:gd name="connsiteX141" fmla="*/ 7430035 w 11799394"/>
              <a:gd name="connsiteY141" fmla="*/ 3648816 h 6713342"/>
              <a:gd name="connsiteX142" fmla="*/ 7412407 w 11799394"/>
              <a:gd name="connsiteY142" fmla="*/ 3623929 h 6713342"/>
              <a:gd name="connsiteX143" fmla="*/ 7105060 w 11799394"/>
              <a:gd name="connsiteY143" fmla="*/ 3623929 h 6713342"/>
              <a:gd name="connsiteX144" fmla="*/ 6815750 w 11799394"/>
              <a:gd name="connsiteY144" fmla="*/ 3803856 h 6713342"/>
              <a:gd name="connsiteX145" fmla="*/ 6755021 w 11799394"/>
              <a:gd name="connsiteY145" fmla="*/ 3962874 h 6713342"/>
              <a:gd name="connsiteX146" fmla="*/ 6770375 w 11799394"/>
              <a:gd name="connsiteY146" fmla="*/ 3984532 h 6713342"/>
              <a:gd name="connsiteX147" fmla="*/ 7082678 w 11799394"/>
              <a:gd name="connsiteY147" fmla="*/ 3984532 h 6713342"/>
              <a:gd name="connsiteX148" fmla="*/ 7372763 w 11799394"/>
              <a:gd name="connsiteY148" fmla="*/ 3787498 h 6713342"/>
              <a:gd name="connsiteX149" fmla="*/ 5769558 w 11799394"/>
              <a:gd name="connsiteY149" fmla="*/ 4902999 h 6713342"/>
              <a:gd name="connsiteX150" fmla="*/ 6081848 w 11799394"/>
              <a:gd name="connsiteY150" fmla="*/ 4902999 h 6713342"/>
              <a:gd name="connsiteX151" fmla="*/ 6371947 w 11799394"/>
              <a:gd name="connsiteY151" fmla="*/ 4705965 h 6713342"/>
              <a:gd name="connsiteX152" fmla="*/ 6429219 w 11799394"/>
              <a:gd name="connsiteY152" fmla="*/ 4567296 h 6713342"/>
              <a:gd name="connsiteX153" fmla="*/ 6411590 w 11799394"/>
              <a:gd name="connsiteY153" fmla="*/ 4542409 h 6713342"/>
              <a:gd name="connsiteX154" fmla="*/ 6411590 w 11799394"/>
              <a:gd name="connsiteY154" fmla="*/ 4542409 h 6713342"/>
              <a:gd name="connsiteX155" fmla="*/ 6104244 w 11799394"/>
              <a:gd name="connsiteY155" fmla="*/ 4542409 h 6713342"/>
              <a:gd name="connsiteX156" fmla="*/ 5814933 w 11799394"/>
              <a:gd name="connsiteY156" fmla="*/ 4722323 h 6713342"/>
              <a:gd name="connsiteX157" fmla="*/ 5754216 w 11799394"/>
              <a:gd name="connsiteY157" fmla="*/ 4881341 h 6713342"/>
              <a:gd name="connsiteX158" fmla="*/ 5769558 w 11799394"/>
              <a:gd name="connsiteY158" fmla="*/ 4902999 h 6713342"/>
              <a:gd name="connsiteX159" fmla="*/ 5086865 w 11799394"/>
              <a:gd name="connsiteY159" fmla="*/ 4881341 h 6713342"/>
              <a:gd name="connsiteX160" fmla="*/ 5147582 w 11799394"/>
              <a:gd name="connsiteY160" fmla="*/ 4722323 h 6713342"/>
              <a:gd name="connsiteX161" fmla="*/ 5436893 w 11799394"/>
              <a:gd name="connsiteY161" fmla="*/ 4542409 h 6713342"/>
              <a:gd name="connsiteX162" fmla="*/ 5744239 w 11799394"/>
              <a:gd name="connsiteY162" fmla="*/ 4542409 h 6713342"/>
              <a:gd name="connsiteX163" fmla="*/ 5744239 w 11799394"/>
              <a:gd name="connsiteY163" fmla="*/ 4542409 h 6713342"/>
              <a:gd name="connsiteX164" fmla="*/ 5761868 w 11799394"/>
              <a:gd name="connsiteY164" fmla="*/ 4567296 h 6713342"/>
              <a:gd name="connsiteX165" fmla="*/ 5704596 w 11799394"/>
              <a:gd name="connsiteY165" fmla="*/ 4705965 h 6713342"/>
              <a:gd name="connsiteX166" fmla="*/ 5414510 w 11799394"/>
              <a:gd name="connsiteY166" fmla="*/ 4902999 h 6713342"/>
              <a:gd name="connsiteX167" fmla="*/ 5102207 w 11799394"/>
              <a:gd name="connsiteY167" fmla="*/ 4902999 h 6713342"/>
              <a:gd name="connsiteX168" fmla="*/ 5086865 w 11799394"/>
              <a:gd name="connsiteY168" fmla="*/ 4881341 h 6713342"/>
              <a:gd name="connsiteX169" fmla="*/ 5149603 w 11799394"/>
              <a:gd name="connsiteY169" fmla="*/ 4856810 h 6713342"/>
              <a:gd name="connsiteX170" fmla="*/ 5414510 w 11799394"/>
              <a:gd name="connsiteY170" fmla="*/ 4856810 h 6713342"/>
              <a:gd name="connsiteX171" fmla="*/ 5661445 w 11799394"/>
              <a:gd name="connsiteY171" fmla="*/ 4689492 h 6713342"/>
              <a:gd name="connsiteX172" fmla="*/ 5661661 w 11799394"/>
              <a:gd name="connsiteY172" fmla="*/ 4688907 h 6713342"/>
              <a:gd name="connsiteX173" fmla="*/ 5661902 w 11799394"/>
              <a:gd name="connsiteY173" fmla="*/ 4688336 h 6713342"/>
              <a:gd name="connsiteX174" fmla="*/ 5701558 w 11799394"/>
              <a:gd name="connsiteY174" fmla="*/ 4592335 h 6713342"/>
              <a:gd name="connsiteX175" fmla="*/ 5699054 w 11799394"/>
              <a:gd name="connsiteY175" fmla="*/ 4588598 h 6713342"/>
              <a:gd name="connsiteX176" fmla="*/ 5436893 w 11799394"/>
              <a:gd name="connsiteY176" fmla="*/ 4588598 h 6713342"/>
              <a:gd name="connsiteX177" fmla="*/ 5190734 w 11799394"/>
              <a:gd name="connsiteY177" fmla="*/ 4738808 h 6713342"/>
              <a:gd name="connsiteX178" fmla="*/ 5147086 w 11799394"/>
              <a:gd name="connsiteY178" fmla="*/ 4853137 h 6713342"/>
              <a:gd name="connsiteX179" fmla="*/ 5149603 w 11799394"/>
              <a:gd name="connsiteY179" fmla="*/ 4856810 h 6713342"/>
              <a:gd name="connsiteX180" fmla="*/ 7441805 w 11799394"/>
              <a:gd name="connsiteY180" fmla="*/ 3984532 h 6713342"/>
              <a:gd name="connsiteX181" fmla="*/ 7754108 w 11799394"/>
              <a:gd name="connsiteY181" fmla="*/ 3984532 h 6713342"/>
              <a:gd name="connsiteX182" fmla="*/ 8044194 w 11799394"/>
              <a:gd name="connsiteY182" fmla="*/ 3787498 h 6713342"/>
              <a:gd name="connsiteX183" fmla="*/ 8101466 w 11799394"/>
              <a:gd name="connsiteY183" fmla="*/ 3648816 h 6713342"/>
              <a:gd name="connsiteX184" fmla="*/ 8083838 w 11799394"/>
              <a:gd name="connsiteY184" fmla="*/ 3623929 h 6713342"/>
              <a:gd name="connsiteX185" fmla="*/ 7776504 w 11799394"/>
              <a:gd name="connsiteY185" fmla="*/ 3623929 h 6713342"/>
              <a:gd name="connsiteX186" fmla="*/ 7487181 w 11799394"/>
              <a:gd name="connsiteY186" fmla="*/ 3803856 h 6713342"/>
              <a:gd name="connsiteX187" fmla="*/ 7426464 w 11799394"/>
              <a:gd name="connsiteY187" fmla="*/ 3962874 h 6713342"/>
              <a:gd name="connsiteX188" fmla="*/ 7441805 w 11799394"/>
              <a:gd name="connsiteY188" fmla="*/ 3984532 h 6713342"/>
              <a:gd name="connsiteX189" fmla="*/ 4430776 w 11799394"/>
              <a:gd name="connsiteY189" fmla="*/ 4902999 h 6713342"/>
              <a:gd name="connsiteX190" fmla="*/ 4743079 w 11799394"/>
              <a:gd name="connsiteY190" fmla="*/ 4902999 h 6713342"/>
              <a:gd name="connsiteX191" fmla="*/ 5033165 w 11799394"/>
              <a:gd name="connsiteY191" fmla="*/ 4705965 h 6713342"/>
              <a:gd name="connsiteX192" fmla="*/ 5090450 w 11799394"/>
              <a:gd name="connsiteY192" fmla="*/ 4567296 h 6713342"/>
              <a:gd name="connsiteX193" fmla="*/ 5072808 w 11799394"/>
              <a:gd name="connsiteY193" fmla="*/ 4542409 h 6713342"/>
              <a:gd name="connsiteX194" fmla="*/ 5072808 w 11799394"/>
              <a:gd name="connsiteY194" fmla="*/ 4542409 h 6713342"/>
              <a:gd name="connsiteX195" fmla="*/ 4765475 w 11799394"/>
              <a:gd name="connsiteY195" fmla="*/ 4542409 h 6713342"/>
              <a:gd name="connsiteX196" fmla="*/ 4476151 w 11799394"/>
              <a:gd name="connsiteY196" fmla="*/ 4722323 h 6713342"/>
              <a:gd name="connsiteX197" fmla="*/ 4415435 w 11799394"/>
              <a:gd name="connsiteY197" fmla="*/ 4881341 h 6713342"/>
              <a:gd name="connsiteX198" fmla="*/ 4430776 w 11799394"/>
              <a:gd name="connsiteY198" fmla="*/ 4902999 h 6713342"/>
              <a:gd name="connsiteX199" fmla="*/ 3759345 w 11799394"/>
              <a:gd name="connsiteY199" fmla="*/ 4902999 h 6713342"/>
              <a:gd name="connsiteX200" fmla="*/ 4071648 w 11799394"/>
              <a:gd name="connsiteY200" fmla="*/ 4902999 h 6713342"/>
              <a:gd name="connsiteX201" fmla="*/ 4361734 w 11799394"/>
              <a:gd name="connsiteY201" fmla="*/ 4705965 h 6713342"/>
              <a:gd name="connsiteX202" fmla="*/ 4419006 w 11799394"/>
              <a:gd name="connsiteY202" fmla="*/ 4567296 h 6713342"/>
              <a:gd name="connsiteX203" fmla="*/ 4401377 w 11799394"/>
              <a:gd name="connsiteY203" fmla="*/ 4542409 h 6713342"/>
              <a:gd name="connsiteX204" fmla="*/ 4401377 w 11799394"/>
              <a:gd name="connsiteY204" fmla="*/ 4542409 h 6713342"/>
              <a:gd name="connsiteX205" fmla="*/ 4094031 w 11799394"/>
              <a:gd name="connsiteY205" fmla="*/ 4542409 h 6713342"/>
              <a:gd name="connsiteX206" fmla="*/ 3804720 w 11799394"/>
              <a:gd name="connsiteY206" fmla="*/ 4722323 h 6713342"/>
              <a:gd name="connsiteX207" fmla="*/ 3744004 w 11799394"/>
              <a:gd name="connsiteY207" fmla="*/ 4881341 h 6713342"/>
              <a:gd name="connsiteX208" fmla="*/ 3759345 w 11799394"/>
              <a:gd name="connsiteY208" fmla="*/ 4902999 h 6713342"/>
              <a:gd name="connsiteX209" fmla="*/ 7298383 w 11799394"/>
              <a:gd name="connsiteY209" fmla="*/ 1362601 h 6713342"/>
              <a:gd name="connsiteX210" fmla="*/ 6991050 w 11799394"/>
              <a:gd name="connsiteY210" fmla="*/ 1362601 h 6713342"/>
              <a:gd name="connsiteX211" fmla="*/ 6701739 w 11799394"/>
              <a:gd name="connsiteY211" fmla="*/ 1542527 h 6713342"/>
              <a:gd name="connsiteX212" fmla="*/ 6641009 w 11799394"/>
              <a:gd name="connsiteY212" fmla="*/ 1701545 h 6713342"/>
              <a:gd name="connsiteX213" fmla="*/ 6656351 w 11799394"/>
              <a:gd name="connsiteY213" fmla="*/ 1723190 h 6713342"/>
              <a:gd name="connsiteX214" fmla="*/ 6968654 w 11799394"/>
              <a:gd name="connsiteY214" fmla="*/ 1723190 h 6713342"/>
              <a:gd name="connsiteX215" fmla="*/ 7258740 w 11799394"/>
              <a:gd name="connsiteY215" fmla="*/ 1526169 h 6713342"/>
              <a:gd name="connsiteX216" fmla="*/ 7316025 w 11799394"/>
              <a:gd name="connsiteY216" fmla="*/ 1387487 h 6713342"/>
              <a:gd name="connsiteX217" fmla="*/ 7298383 w 11799394"/>
              <a:gd name="connsiteY217" fmla="*/ 1362601 h 6713342"/>
              <a:gd name="connsiteX218" fmla="*/ 8463886 w 11799394"/>
              <a:gd name="connsiteY218" fmla="*/ 2718135 h 6713342"/>
              <a:gd name="connsiteX219" fmla="*/ 8156553 w 11799394"/>
              <a:gd name="connsiteY219" fmla="*/ 2718135 h 6713342"/>
              <a:gd name="connsiteX220" fmla="*/ 7867230 w 11799394"/>
              <a:gd name="connsiteY220" fmla="*/ 2898061 h 6713342"/>
              <a:gd name="connsiteX221" fmla="*/ 7806513 w 11799394"/>
              <a:gd name="connsiteY221" fmla="*/ 3057078 h 6713342"/>
              <a:gd name="connsiteX222" fmla="*/ 7821854 w 11799394"/>
              <a:gd name="connsiteY222" fmla="*/ 3078724 h 6713342"/>
              <a:gd name="connsiteX223" fmla="*/ 8134157 w 11799394"/>
              <a:gd name="connsiteY223" fmla="*/ 3078724 h 6713342"/>
              <a:gd name="connsiteX224" fmla="*/ 8424243 w 11799394"/>
              <a:gd name="connsiteY224" fmla="*/ 2881703 h 6713342"/>
              <a:gd name="connsiteX225" fmla="*/ 8481515 w 11799394"/>
              <a:gd name="connsiteY225" fmla="*/ 2743021 h 6713342"/>
              <a:gd name="connsiteX226" fmla="*/ 8463886 w 11799394"/>
              <a:gd name="connsiteY226" fmla="*/ 2718135 h 6713342"/>
              <a:gd name="connsiteX227" fmla="*/ 7437738 w 11799394"/>
              <a:gd name="connsiteY227" fmla="*/ 1818670 h 6713342"/>
              <a:gd name="connsiteX228" fmla="*/ 7130405 w 11799394"/>
              <a:gd name="connsiteY228" fmla="*/ 1818670 h 6713342"/>
              <a:gd name="connsiteX229" fmla="*/ 6841082 w 11799394"/>
              <a:gd name="connsiteY229" fmla="*/ 1998583 h 6713342"/>
              <a:gd name="connsiteX230" fmla="*/ 6780364 w 11799394"/>
              <a:gd name="connsiteY230" fmla="*/ 2157601 h 6713342"/>
              <a:gd name="connsiteX231" fmla="*/ 6795706 w 11799394"/>
              <a:gd name="connsiteY231" fmla="*/ 2179259 h 6713342"/>
              <a:gd name="connsiteX232" fmla="*/ 7108009 w 11799394"/>
              <a:gd name="connsiteY232" fmla="*/ 2179259 h 6713342"/>
              <a:gd name="connsiteX233" fmla="*/ 7398095 w 11799394"/>
              <a:gd name="connsiteY233" fmla="*/ 1982237 h 6713342"/>
              <a:gd name="connsiteX234" fmla="*/ 7455367 w 11799394"/>
              <a:gd name="connsiteY234" fmla="*/ 1843543 h 6713342"/>
              <a:gd name="connsiteX235" fmla="*/ 7437738 w 11799394"/>
              <a:gd name="connsiteY235" fmla="*/ 1818670 h 6713342"/>
              <a:gd name="connsiteX236" fmla="*/ 8109169 w 11799394"/>
              <a:gd name="connsiteY236" fmla="*/ 1818670 h 6713342"/>
              <a:gd name="connsiteX237" fmla="*/ 7801835 w 11799394"/>
              <a:gd name="connsiteY237" fmla="*/ 1818670 h 6713342"/>
              <a:gd name="connsiteX238" fmla="*/ 7512512 w 11799394"/>
              <a:gd name="connsiteY238" fmla="*/ 1998583 h 6713342"/>
              <a:gd name="connsiteX239" fmla="*/ 7451796 w 11799394"/>
              <a:gd name="connsiteY239" fmla="*/ 2157601 h 6713342"/>
              <a:gd name="connsiteX240" fmla="*/ 7467137 w 11799394"/>
              <a:gd name="connsiteY240" fmla="*/ 2179259 h 6713342"/>
              <a:gd name="connsiteX241" fmla="*/ 7779440 w 11799394"/>
              <a:gd name="connsiteY241" fmla="*/ 2179259 h 6713342"/>
              <a:gd name="connsiteX242" fmla="*/ 8069525 w 11799394"/>
              <a:gd name="connsiteY242" fmla="*/ 1982237 h 6713342"/>
              <a:gd name="connsiteX243" fmla="*/ 8126811 w 11799394"/>
              <a:gd name="connsiteY243" fmla="*/ 1843543 h 6713342"/>
              <a:gd name="connsiteX244" fmla="*/ 8109169 w 11799394"/>
              <a:gd name="connsiteY244" fmla="*/ 1818670 h 6713342"/>
              <a:gd name="connsiteX245" fmla="*/ 8261196 w 11799394"/>
              <a:gd name="connsiteY245" fmla="*/ 2268396 h 6713342"/>
              <a:gd name="connsiteX246" fmla="*/ 8261196 w 11799394"/>
              <a:gd name="connsiteY246" fmla="*/ 2268396 h 6713342"/>
              <a:gd name="connsiteX247" fmla="*/ 7953863 w 11799394"/>
              <a:gd name="connsiteY247" fmla="*/ 2268396 h 6713342"/>
              <a:gd name="connsiteX248" fmla="*/ 7664539 w 11799394"/>
              <a:gd name="connsiteY248" fmla="*/ 2448322 h 6713342"/>
              <a:gd name="connsiteX249" fmla="*/ 7603823 w 11799394"/>
              <a:gd name="connsiteY249" fmla="*/ 2607339 h 6713342"/>
              <a:gd name="connsiteX250" fmla="*/ 7619164 w 11799394"/>
              <a:gd name="connsiteY250" fmla="*/ 2628998 h 6713342"/>
              <a:gd name="connsiteX251" fmla="*/ 7931467 w 11799394"/>
              <a:gd name="connsiteY251" fmla="*/ 2628998 h 6713342"/>
              <a:gd name="connsiteX252" fmla="*/ 8221552 w 11799394"/>
              <a:gd name="connsiteY252" fmla="*/ 2431964 h 6713342"/>
              <a:gd name="connsiteX253" fmla="*/ 8278838 w 11799394"/>
              <a:gd name="connsiteY253" fmla="*/ 2293282 h 6713342"/>
              <a:gd name="connsiteX254" fmla="*/ 8261196 w 11799394"/>
              <a:gd name="connsiteY254" fmla="*/ 2268396 h 6713342"/>
              <a:gd name="connsiteX255" fmla="*/ 3071314 w 11799394"/>
              <a:gd name="connsiteY255" fmla="*/ 4881341 h 6713342"/>
              <a:gd name="connsiteX256" fmla="*/ 3132031 w 11799394"/>
              <a:gd name="connsiteY256" fmla="*/ 4722323 h 6713342"/>
              <a:gd name="connsiteX257" fmla="*/ 3421354 w 11799394"/>
              <a:gd name="connsiteY257" fmla="*/ 4542409 h 6713342"/>
              <a:gd name="connsiteX258" fmla="*/ 3728688 w 11799394"/>
              <a:gd name="connsiteY258" fmla="*/ 4542409 h 6713342"/>
              <a:gd name="connsiteX259" fmla="*/ 3728688 w 11799394"/>
              <a:gd name="connsiteY259" fmla="*/ 4542409 h 6713342"/>
              <a:gd name="connsiteX260" fmla="*/ 3746329 w 11799394"/>
              <a:gd name="connsiteY260" fmla="*/ 4567296 h 6713342"/>
              <a:gd name="connsiteX261" fmla="*/ 3689044 w 11799394"/>
              <a:gd name="connsiteY261" fmla="*/ 4705965 h 6713342"/>
              <a:gd name="connsiteX262" fmla="*/ 3398959 w 11799394"/>
              <a:gd name="connsiteY262" fmla="*/ 4902999 h 6713342"/>
              <a:gd name="connsiteX263" fmla="*/ 3086656 w 11799394"/>
              <a:gd name="connsiteY263" fmla="*/ 4902999 h 6713342"/>
              <a:gd name="connsiteX264" fmla="*/ 3071314 w 11799394"/>
              <a:gd name="connsiteY264" fmla="*/ 4881341 h 6713342"/>
              <a:gd name="connsiteX265" fmla="*/ 3134065 w 11799394"/>
              <a:gd name="connsiteY265" fmla="*/ 4856810 h 6713342"/>
              <a:gd name="connsiteX266" fmla="*/ 3398959 w 11799394"/>
              <a:gd name="connsiteY266" fmla="*/ 4856810 h 6713342"/>
              <a:gd name="connsiteX267" fmla="*/ 3645893 w 11799394"/>
              <a:gd name="connsiteY267" fmla="*/ 4689492 h 6713342"/>
              <a:gd name="connsiteX268" fmla="*/ 3646109 w 11799394"/>
              <a:gd name="connsiteY268" fmla="*/ 4688907 h 6713342"/>
              <a:gd name="connsiteX269" fmla="*/ 3646351 w 11799394"/>
              <a:gd name="connsiteY269" fmla="*/ 4688336 h 6713342"/>
              <a:gd name="connsiteX270" fmla="*/ 3685994 w 11799394"/>
              <a:gd name="connsiteY270" fmla="*/ 4592335 h 6713342"/>
              <a:gd name="connsiteX271" fmla="*/ 3683503 w 11799394"/>
              <a:gd name="connsiteY271" fmla="*/ 4588598 h 6713342"/>
              <a:gd name="connsiteX272" fmla="*/ 3421354 w 11799394"/>
              <a:gd name="connsiteY272" fmla="*/ 4588598 h 6713342"/>
              <a:gd name="connsiteX273" fmla="*/ 3175182 w 11799394"/>
              <a:gd name="connsiteY273" fmla="*/ 4738808 h 6713342"/>
              <a:gd name="connsiteX274" fmla="*/ 3131523 w 11799394"/>
              <a:gd name="connsiteY274" fmla="*/ 4853137 h 6713342"/>
              <a:gd name="connsiteX275" fmla="*/ 3134052 w 11799394"/>
              <a:gd name="connsiteY275" fmla="*/ 4856810 h 6713342"/>
              <a:gd name="connsiteX276" fmla="*/ 1552543 w 11799394"/>
              <a:gd name="connsiteY276" fmla="*/ 2268396 h 6713342"/>
              <a:gd name="connsiteX277" fmla="*/ 1552543 w 11799394"/>
              <a:gd name="connsiteY277" fmla="*/ 2268396 h 6713342"/>
              <a:gd name="connsiteX278" fmla="*/ 1245199 w 11799394"/>
              <a:gd name="connsiteY278" fmla="*/ 2268396 h 6713342"/>
              <a:gd name="connsiteX279" fmla="*/ 955886 w 11799394"/>
              <a:gd name="connsiteY279" fmla="*/ 2448322 h 6713342"/>
              <a:gd name="connsiteX280" fmla="*/ 895165 w 11799394"/>
              <a:gd name="connsiteY280" fmla="*/ 2607339 h 6713342"/>
              <a:gd name="connsiteX281" fmla="*/ 910507 w 11799394"/>
              <a:gd name="connsiteY281" fmla="*/ 2628998 h 6713342"/>
              <a:gd name="connsiteX282" fmla="*/ 1222807 w 11799394"/>
              <a:gd name="connsiteY282" fmla="*/ 2628998 h 6713342"/>
              <a:gd name="connsiteX283" fmla="*/ 1512899 w 11799394"/>
              <a:gd name="connsiteY283" fmla="*/ 2431964 h 6713342"/>
              <a:gd name="connsiteX284" fmla="*/ 1570172 w 11799394"/>
              <a:gd name="connsiteY284" fmla="*/ 2293282 h 6713342"/>
              <a:gd name="connsiteX285" fmla="*/ 1552543 w 11799394"/>
              <a:gd name="connsiteY285" fmla="*/ 2268396 h 6713342"/>
              <a:gd name="connsiteX286" fmla="*/ 2223974 w 11799394"/>
              <a:gd name="connsiteY286" fmla="*/ 2268396 h 6713342"/>
              <a:gd name="connsiteX287" fmla="*/ 2223974 w 11799394"/>
              <a:gd name="connsiteY287" fmla="*/ 2268396 h 6713342"/>
              <a:gd name="connsiteX288" fmla="*/ 1916640 w 11799394"/>
              <a:gd name="connsiteY288" fmla="*/ 2268396 h 6713342"/>
              <a:gd name="connsiteX289" fmla="*/ 1627330 w 11799394"/>
              <a:gd name="connsiteY289" fmla="*/ 2448322 h 6713342"/>
              <a:gd name="connsiteX290" fmla="*/ 1566600 w 11799394"/>
              <a:gd name="connsiteY290" fmla="*/ 2607339 h 6713342"/>
              <a:gd name="connsiteX291" fmla="*/ 1581941 w 11799394"/>
              <a:gd name="connsiteY291" fmla="*/ 2628998 h 6713342"/>
              <a:gd name="connsiteX292" fmla="*/ 1894245 w 11799394"/>
              <a:gd name="connsiteY292" fmla="*/ 2628998 h 6713342"/>
              <a:gd name="connsiteX293" fmla="*/ 2184330 w 11799394"/>
              <a:gd name="connsiteY293" fmla="*/ 2431964 h 6713342"/>
              <a:gd name="connsiteX294" fmla="*/ 2241616 w 11799394"/>
              <a:gd name="connsiteY294" fmla="*/ 2293282 h 6713342"/>
              <a:gd name="connsiteX295" fmla="*/ 2223974 w 11799394"/>
              <a:gd name="connsiteY295" fmla="*/ 2268396 h 6713342"/>
              <a:gd name="connsiteX296" fmla="*/ 3411974 w 11799394"/>
              <a:gd name="connsiteY296" fmla="*/ 1818670 h 6713342"/>
              <a:gd name="connsiteX297" fmla="*/ 3104641 w 11799394"/>
              <a:gd name="connsiteY297" fmla="*/ 1818670 h 6713342"/>
              <a:gd name="connsiteX298" fmla="*/ 2815330 w 11799394"/>
              <a:gd name="connsiteY298" fmla="*/ 1998583 h 6713342"/>
              <a:gd name="connsiteX299" fmla="*/ 2754601 w 11799394"/>
              <a:gd name="connsiteY299" fmla="*/ 2157601 h 6713342"/>
              <a:gd name="connsiteX300" fmla="*/ 2769942 w 11799394"/>
              <a:gd name="connsiteY300" fmla="*/ 2179259 h 6713342"/>
              <a:gd name="connsiteX301" fmla="*/ 3082245 w 11799394"/>
              <a:gd name="connsiteY301" fmla="*/ 2179259 h 6713342"/>
              <a:gd name="connsiteX302" fmla="*/ 3372331 w 11799394"/>
              <a:gd name="connsiteY302" fmla="*/ 1982237 h 6713342"/>
              <a:gd name="connsiteX303" fmla="*/ 3429616 w 11799394"/>
              <a:gd name="connsiteY303" fmla="*/ 1843543 h 6713342"/>
              <a:gd name="connsiteX304" fmla="*/ 3411974 w 11799394"/>
              <a:gd name="connsiteY304" fmla="*/ 1818670 h 6713342"/>
              <a:gd name="connsiteX305" fmla="*/ 4083418 w 11799394"/>
              <a:gd name="connsiteY305" fmla="*/ 1818670 h 6713342"/>
              <a:gd name="connsiteX306" fmla="*/ 3776071 w 11799394"/>
              <a:gd name="connsiteY306" fmla="*/ 1818670 h 6713342"/>
              <a:gd name="connsiteX307" fmla="*/ 3486761 w 11799394"/>
              <a:gd name="connsiteY307" fmla="*/ 1998583 h 6713342"/>
              <a:gd name="connsiteX308" fmla="*/ 3426032 w 11799394"/>
              <a:gd name="connsiteY308" fmla="*/ 2157601 h 6713342"/>
              <a:gd name="connsiteX309" fmla="*/ 3441373 w 11799394"/>
              <a:gd name="connsiteY309" fmla="*/ 2179259 h 6713342"/>
              <a:gd name="connsiteX310" fmla="*/ 3753689 w 11799394"/>
              <a:gd name="connsiteY310" fmla="*/ 2179259 h 6713342"/>
              <a:gd name="connsiteX311" fmla="*/ 4043774 w 11799394"/>
              <a:gd name="connsiteY311" fmla="*/ 1982237 h 6713342"/>
              <a:gd name="connsiteX312" fmla="*/ 4101047 w 11799394"/>
              <a:gd name="connsiteY312" fmla="*/ 1843543 h 6713342"/>
              <a:gd name="connsiteX313" fmla="*/ 4083418 w 11799394"/>
              <a:gd name="connsiteY313" fmla="*/ 1818670 h 6713342"/>
              <a:gd name="connsiteX314" fmla="*/ 1097872 w 11799394"/>
              <a:gd name="connsiteY314" fmla="*/ 3057078 h 6713342"/>
              <a:gd name="connsiteX315" fmla="*/ 1158599 w 11799394"/>
              <a:gd name="connsiteY315" fmla="*/ 2898061 h 6713342"/>
              <a:gd name="connsiteX316" fmla="*/ 1447912 w 11799394"/>
              <a:gd name="connsiteY316" fmla="*/ 2718135 h 6713342"/>
              <a:gd name="connsiteX317" fmla="*/ 1755246 w 11799394"/>
              <a:gd name="connsiteY317" fmla="*/ 2718135 h 6713342"/>
              <a:gd name="connsiteX318" fmla="*/ 1772887 w 11799394"/>
              <a:gd name="connsiteY318" fmla="*/ 2743021 h 6713342"/>
              <a:gd name="connsiteX319" fmla="*/ 1715602 w 11799394"/>
              <a:gd name="connsiteY319" fmla="*/ 2881703 h 6713342"/>
              <a:gd name="connsiteX320" fmla="*/ 1425517 w 11799394"/>
              <a:gd name="connsiteY320" fmla="*/ 3078724 h 6713342"/>
              <a:gd name="connsiteX321" fmla="*/ 1113213 w 11799394"/>
              <a:gd name="connsiteY321" fmla="*/ 3078724 h 6713342"/>
              <a:gd name="connsiteX322" fmla="*/ 1097872 w 11799394"/>
              <a:gd name="connsiteY322" fmla="*/ 3057078 h 6713342"/>
              <a:gd name="connsiteX323" fmla="*/ 1160616 w 11799394"/>
              <a:gd name="connsiteY323" fmla="*/ 3032535 h 6713342"/>
              <a:gd name="connsiteX324" fmla="*/ 1425517 w 11799394"/>
              <a:gd name="connsiteY324" fmla="*/ 3032535 h 6713342"/>
              <a:gd name="connsiteX325" fmla="*/ 1672451 w 11799394"/>
              <a:gd name="connsiteY325" fmla="*/ 2865217 h 6713342"/>
              <a:gd name="connsiteX326" fmla="*/ 1672680 w 11799394"/>
              <a:gd name="connsiteY326" fmla="*/ 2864646 h 6713342"/>
              <a:gd name="connsiteX327" fmla="*/ 1672909 w 11799394"/>
              <a:gd name="connsiteY327" fmla="*/ 2864061 h 6713342"/>
              <a:gd name="connsiteX328" fmla="*/ 1712565 w 11799394"/>
              <a:gd name="connsiteY328" fmla="*/ 2768060 h 6713342"/>
              <a:gd name="connsiteX329" fmla="*/ 1710061 w 11799394"/>
              <a:gd name="connsiteY329" fmla="*/ 2764324 h 6713342"/>
              <a:gd name="connsiteX330" fmla="*/ 1447912 w 11799394"/>
              <a:gd name="connsiteY330" fmla="*/ 2764324 h 6713342"/>
              <a:gd name="connsiteX331" fmla="*/ 1201750 w 11799394"/>
              <a:gd name="connsiteY331" fmla="*/ 2914533 h 6713342"/>
              <a:gd name="connsiteX332" fmla="*/ 1158089 w 11799394"/>
              <a:gd name="connsiteY332" fmla="*/ 3028875 h 6713342"/>
              <a:gd name="connsiteX333" fmla="*/ 1160615 w 11799394"/>
              <a:gd name="connsiteY333" fmla="*/ 3032535 h 6713342"/>
              <a:gd name="connsiteX334" fmla="*/ 2588071 w 11799394"/>
              <a:gd name="connsiteY334" fmla="*/ 2268396 h 6713342"/>
              <a:gd name="connsiteX335" fmla="*/ 2895405 w 11799394"/>
              <a:gd name="connsiteY335" fmla="*/ 2268396 h 6713342"/>
              <a:gd name="connsiteX336" fmla="*/ 2913046 w 11799394"/>
              <a:gd name="connsiteY336" fmla="*/ 2293282 h 6713342"/>
              <a:gd name="connsiteX337" fmla="*/ 2855761 w 11799394"/>
              <a:gd name="connsiteY337" fmla="*/ 2431964 h 6713342"/>
              <a:gd name="connsiteX338" fmla="*/ 2565676 w 11799394"/>
              <a:gd name="connsiteY338" fmla="*/ 2628998 h 6713342"/>
              <a:gd name="connsiteX339" fmla="*/ 2253372 w 11799394"/>
              <a:gd name="connsiteY339" fmla="*/ 2628998 h 6713342"/>
              <a:gd name="connsiteX340" fmla="*/ 2238031 w 11799394"/>
              <a:gd name="connsiteY340" fmla="*/ 2607339 h 6713342"/>
              <a:gd name="connsiteX341" fmla="*/ 2298761 w 11799394"/>
              <a:gd name="connsiteY341" fmla="*/ 2448322 h 6713342"/>
              <a:gd name="connsiteX342" fmla="*/ 2588071 w 11799394"/>
              <a:gd name="connsiteY342" fmla="*/ 2268396 h 6713342"/>
              <a:gd name="connsiteX343" fmla="*/ 2850220 w 11799394"/>
              <a:gd name="connsiteY343" fmla="*/ 2314597 h 6713342"/>
              <a:gd name="connsiteX344" fmla="*/ 2588071 w 11799394"/>
              <a:gd name="connsiteY344" fmla="*/ 2314597 h 6713342"/>
              <a:gd name="connsiteX345" fmla="*/ 2341899 w 11799394"/>
              <a:gd name="connsiteY345" fmla="*/ 2464794 h 6713342"/>
              <a:gd name="connsiteX346" fmla="*/ 2298252 w 11799394"/>
              <a:gd name="connsiteY346" fmla="*/ 2579136 h 6713342"/>
              <a:gd name="connsiteX347" fmla="*/ 2300782 w 11799394"/>
              <a:gd name="connsiteY347" fmla="*/ 2582809 h 6713342"/>
              <a:gd name="connsiteX348" fmla="*/ 2565676 w 11799394"/>
              <a:gd name="connsiteY348" fmla="*/ 2582809 h 6713342"/>
              <a:gd name="connsiteX349" fmla="*/ 2812610 w 11799394"/>
              <a:gd name="connsiteY349" fmla="*/ 2415491 h 6713342"/>
              <a:gd name="connsiteX350" fmla="*/ 2812826 w 11799394"/>
              <a:gd name="connsiteY350" fmla="*/ 2414907 h 6713342"/>
              <a:gd name="connsiteX351" fmla="*/ 2813068 w 11799394"/>
              <a:gd name="connsiteY351" fmla="*/ 2414335 h 6713342"/>
              <a:gd name="connsiteX352" fmla="*/ 2852724 w 11799394"/>
              <a:gd name="connsiteY352" fmla="*/ 2318334 h 6713342"/>
              <a:gd name="connsiteX353" fmla="*/ 2850220 w 11799394"/>
              <a:gd name="connsiteY353" fmla="*/ 2314597 h 6713342"/>
              <a:gd name="connsiteX354" fmla="*/ 2931972 w 11799394"/>
              <a:gd name="connsiteY354" fmla="*/ 4425272 h 6713342"/>
              <a:gd name="connsiteX355" fmla="*/ 2992701 w 11799394"/>
              <a:gd name="connsiteY355" fmla="*/ 4266254 h 6713342"/>
              <a:gd name="connsiteX356" fmla="*/ 3282012 w 11799394"/>
              <a:gd name="connsiteY356" fmla="*/ 4086341 h 6713342"/>
              <a:gd name="connsiteX357" fmla="*/ 3589345 w 11799394"/>
              <a:gd name="connsiteY357" fmla="*/ 4086341 h 6713342"/>
              <a:gd name="connsiteX358" fmla="*/ 3606987 w 11799394"/>
              <a:gd name="connsiteY358" fmla="*/ 4111227 h 6713342"/>
              <a:gd name="connsiteX359" fmla="*/ 3549702 w 11799394"/>
              <a:gd name="connsiteY359" fmla="*/ 4249896 h 6713342"/>
              <a:gd name="connsiteX360" fmla="*/ 3259616 w 11799394"/>
              <a:gd name="connsiteY360" fmla="*/ 4446930 h 6713342"/>
              <a:gd name="connsiteX361" fmla="*/ 2947313 w 11799394"/>
              <a:gd name="connsiteY361" fmla="*/ 4446930 h 6713342"/>
              <a:gd name="connsiteX362" fmla="*/ 2931972 w 11799394"/>
              <a:gd name="connsiteY362" fmla="*/ 4425272 h 6713342"/>
              <a:gd name="connsiteX363" fmla="*/ 2994710 w 11799394"/>
              <a:gd name="connsiteY363" fmla="*/ 4400741 h 6713342"/>
              <a:gd name="connsiteX364" fmla="*/ 3259616 w 11799394"/>
              <a:gd name="connsiteY364" fmla="*/ 4400741 h 6713342"/>
              <a:gd name="connsiteX365" fmla="*/ 3506551 w 11799394"/>
              <a:gd name="connsiteY365" fmla="*/ 4233423 h 6713342"/>
              <a:gd name="connsiteX366" fmla="*/ 3506767 w 11799394"/>
              <a:gd name="connsiteY366" fmla="*/ 4232839 h 6713342"/>
              <a:gd name="connsiteX367" fmla="*/ 3507009 w 11799394"/>
              <a:gd name="connsiteY367" fmla="*/ 4232267 h 6713342"/>
              <a:gd name="connsiteX368" fmla="*/ 3546664 w 11799394"/>
              <a:gd name="connsiteY368" fmla="*/ 4136267 h 6713342"/>
              <a:gd name="connsiteX369" fmla="*/ 3544160 w 11799394"/>
              <a:gd name="connsiteY369" fmla="*/ 4132530 h 6713342"/>
              <a:gd name="connsiteX370" fmla="*/ 3282012 w 11799394"/>
              <a:gd name="connsiteY370" fmla="*/ 4132530 h 6713342"/>
              <a:gd name="connsiteX371" fmla="*/ 3035853 w 11799394"/>
              <a:gd name="connsiteY371" fmla="*/ 4282739 h 6713342"/>
              <a:gd name="connsiteX372" fmla="*/ 2992180 w 11799394"/>
              <a:gd name="connsiteY372" fmla="*/ 4397068 h 6713342"/>
              <a:gd name="connsiteX373" fmla="*/ 2994710 w 11799394"/>
              <a:gd name="connsiteY373" fmla="*/ 4400741 h 6713342"/>
              <a:gd name="connsiteX374" fmla="*/ 2275882 w 11799394"/>
              <a:gd name="connsiteY374" fmla="*/ 4446930 h 6713342"/>
              <a:gd name="connsiteX375" fmla="*/ 2588173 w 11799394"/>
              <a:gd name="connsiteY375" fmla="*/ 4446930 h 6713342"/>
              <a:gd name="connsiteX376" fmla="*/ 2878271 w 11799394"/>
              <a:gd name="connsiteY376" fmla="*/ 4249896 h 6713342"/>
              <a:gd name="connsiteX377" fmla="*/ 2935544 w 11799394"/>
              <a:gd name="connsiteY377" fmla="*/ 4111215 h 6713342"/>
              <a:gd name="connsiteX378" fmla="*/ 2917915 w 11799394"/>
              <a:gd name="connsiteY378" fmla="*/ 4086341 h 6713342"/>
              <a:gd name="connsiteX379" fmla="*/ 2610568 w 11799394"/>
              <a:gd name="connsiteY379" fmla="*/ 4086341 h 6713342"/>
              <a:gd name="connsiteX380" fmla="*/ 2321258 w 11799394"/>
              <a:gd name="connsiteY380" fmla="*/ 4266254 h 6713342"/>
              <a:gd name="connsiteX381" fmla="*/ 2260541 w 11799394"/>
              <a:gd name="connsiteY381" fmla="*/ 4425272 h 6713342"/>
              <a:gd name="connsiteX382" fmla="*/ 2275882 w 11799394"/>
              <a:gd name="connsiteY382" fmla="*/ 4446930 h 6713342"/>
              <a:gd name="connsiteX383" fmla="*/ 1252561 w 11799394"/>
              <a:gd name="connsiteY383" fmla="*/ 3534793 h 6713342"/>
              <a:gd name="connsiteX384" fmla="*/ 1564872 w 11799394"/>
              <a:gd name="connsiteY384" fmla="*/ 3534793 h 6713342"/>
              <a:gd name="connsiteX385" fmla="*/ 1854957 w 11799394"/>
              <a:gd name="connsiteY385" fmla="*/ 3337759 h 6713342"/>
              <a:gd name="connsiteX386" fmla="*/ 1912230 w 11799394"/>
              <a:gd name="connsiteY386" fmla="*/ 3199090 h 6713342"/>
              <a:gd name="connsiteX387" fmla="*/ 1894601 w 11799394"/>
              <a:gd name="connsiteY387" fmla="*/ 3174203 h 6713342"/>
              <a:gd name="connsiteX388" fmla="*/ 1587254 w 11799394"/>
              <a:gd name="connsiteY388" fmla="*/ 3174203 h 6713342"/>
              <a:gd name="connsiteX389" fmla="*/ 1297944 w 11799394"/>
              <a:gd name="connsiteY389" fmla="*/ 3354117 h 6713342"/>
              <a:gd name="connsiteX390" fmla="*/ 1237218 w 11799394"/>
              <a:gd name="connsiteY390" fmla="*/ 3513135 h 6713342"/>
              <a:gd name="connsiteX391" fmla="*/ 1252560 w 11799394"/>
              <a:gd name="connsiteY391" fmla="*/ 3534793 h 6713342"/>
              <a:gd name="connsiteX392" fmla="*/ 2060672 w 11799394"/>
              <a:gd name="connsiteY392" fmla="*/ 3962874 h 6713342"/>
              <a:gd name="connsiteX393" fmla="*/ 2121402 w 11799394"/>
              <a:gd name="connsiteY393" fmla="*/ 3803856 h 6713342"/>
              <a:gd name="connsiteX394" fmla="*/ 2410713 w 11799394"/>
              <a:gd name="connsiteY394" fmla="*/ 3623929 h 6713342"/>
              <a:gd name="connsiteX395" fmla="*/ 2718059 w 11799394"/>
              <a:gd name="connsiteY395" fmla="*/ 3623929 h 6713342"/>
              <a:gd name="connsiteX396" fmla="*/ 2735688 w 11799394"/>
              <a:gd name="connsiteY396" fmla="*/ 3648816 h 6713342"/>
              <a:gd name="connsiteX397" fmla="*/ 2678415 w 11799394"/>
              <a:gd name="connsiteY397" fmla="*/ 3787498 h 6713342"/>
              <a:gd name="connsiteX398" fmla="*/ 2388317 w 11799394"/>
              <a:gd name="connsiteY398" fmla="*/ 3984532 h 6713342"/>
              <a:gd name="connsiteX399" fmla="*/ 2076027 w 11799394"/>
              <a:gd name="connsiteY399" fmla="*/ 3984532 h 6713342"/>
              <a:gd name="connsiteX400" fmla="*/ 2060685 w 11799394"/>
              <a:gd name="connsiteY400" fmla="*/ 3962874 h 6713342"/>
              <a:gd name="connsiteX401" fmla="*/ 2123423 w 11799394"/>
              <a:gd name="connsiteY401" fmla="*/ 3938342 h 6713342"/>
              <a:gd name="connsiteX402" fmla="*/ 2388317 w 11799394"/>
              <a:gd name="connsiteY402" fmla="*/ 3938342 h 6713342"/>
              <a:gd name="connsiteX403" fmla="*/ 2635251 w 11799394"/>
              <a:gd name="connsiteY403" fmla="*/ 3771025 h 6713342"/>
              <a:gd name="connsiteX404" fmla="*/ 2635480 w 11799394"/>
              <a:gd name="connsiteY404" fmla="*/ 3770440 h 6713342"/>
              <a:gd name="connsiteX405" fmla="*/ 2635709 w 11799394"/>
              <a:gd name="connsiteY405" fmla="*/ 3769869 h 6713342"/>
              <a:gd name="connsiteX406" fmla="*/ 2675365 w 11799394"/>
              <a:gd name="connsiteY406" fmla="*/ 3673868 h 6713342"/>
              <a:gd name="connsiteX407" fmla="*/ 2672861 w 11799394"/>
              <a:gd name="connsiteY407" fmla="*/ 3670131 h 6713342"/>
              <a:gd name="connsiteX408" fmla="*/ 2410713 w 11799394"/>
              <a:gd name="connsiteY408" fmla="*/ 3670131 h 6713342"/>
              <a:gd name="connsiteX409" fmla="*/ 2164553 w 11799394"/>
              <a:gd name="connsiteY409" fmla="*/ 3820341 h 6713342"/>
              <a:gd name="connsiteX410" fmla="*/ 2120894 w 11799394"/>
              <a:gd name="connsiteY410" fmla="*/ 3934669 h 6713342"/>
              <a:gd name="connsiteX411" fmla="*/ 2123423 w 11799394"/>
              <a:gd name="connsiteY411" fmla="*/ 3938342 h 6713342"/>
              <a:gd name="connsiteX412" fmla="*/ 1905811 w 11799394"/>
              <a:gd name="connsiteY412" fmla="*/ 3513135 h 6713342"/>
              <a:gd name="connsiteX413" fmla="*/ 1966540 w 11799394"/>
              <a:gd name="connsiteY413" fmla="*/ 3354117 h 6713342"/>
              <a:gd name="connsiteX414" fmla="*/ 2255851 w 11799394"/>
              <a:gd name="connsiteY414" fmla="*/ 3174203 h 6713342"/>
              <a:gd name="connsiteX415" fmla="*/ 2563197 w 11799394"/>
              <a:gd name="connsiteY415" fmla="*/ 3174203 h 6713342"/>
              <a:gd name="connsiteX416" fmla="*/ 2563197 w 11799394"/>
              <a:gd name="connsiteY416" fmla="*/ 3174203 h 6713342"/>
              <a:gd name="connsiteX417" fmla="*/ 2580826 w 11799394"/>
              <a:gd name="connsiteY417" fmla="*/ 3199077 h 6713342"/>
              <a:gd name="connsiteX418" fmla="*/ 2523541 w 11799394"/>
              <a:gd name="connsiteY418" fmla="*/ 3337759 h 6713342"/>
              <a:gd name="connsiteX419" fmla="*/ 2233455 w 11799394"/>
              <a:gd name="connsiteY419" fmla="*/ 3534793 h 6713342"/>
              <a:gd name="connsiteX420" fmla="*/ 1921152 w 11799394"/>
              <a:gd name="connsiteY420" fmla="*/ 3534793 h 6713342"/>
              <a:gd name="connsiteX421" fmla="*/ 1905811 w 11799394"/>
              <a:gd name="connsiteY421" fmla="*/ 3513135 h 6713342"/>
              <a:gd name="connsiteX422" fmla="*/ 1968549 w 11799394"/>
              <a:gd name="connsiteY422" fmla="*/ 3488604 h 6713342"/>
              <a:gd name="connsiteX423" fmla="*/ 2233455 w 11799394"/>
              <a:gd name="connsiteY423" fmla="*/ 3488604 h 6713342"/>
              <a:gd name="connsiteX424" fmla="*/ 2480390 w 11799394"/>
              <a:gd name="connsiteY424" fmla="*/ 3321286 h 6713342"/>
              <a:gd name="connsiteX425" fmla="*/ 2480619 w 11799394"/>
              <a:gd name="connsiteY425" fmla="*/ 3320701 h 6713342"/>
              <a:gd name="connsiteX426" fmla="*/ 2480848 w 11799394"/>
              <a:gd name="connsiteY426" fmla="*/ 3320130 h 6713342"/>
              <a:gd name="connsiteX427" fmla="*/ 2520503 w 11799394"/>
              <a:gd name="connsiteY427" fmla="*/ 3224129 h 6713342"/>
              <a:gd name="connsiteX428" fmla="*/ 2518000 w 11799394"/>
              <a:gd name="connsiteY428" fmla="*/ 3220392 h 6713342"/>
              <a:gd name="connsiteX429" fmla="*/ 2255851 w 11799394"/>
              <a:gd name="connsiteY429" fmla="*/ 3220392 h 6713342"/>
              <a:gd name="connsiteX430" fmla="*/ 2009692 w 11799394"/>
              <a:gd name="connsiteY430" fmla="*/ 3370602 h 6713342"/>
              <a:gd name="connsiteX431" fmla="*/ 1966032 w 11799394"/>
              <a:gd name="connsiteY431" fmla="*/ 3484931 h 6713342"/>
              <a:gd name="connsiteX432" fmla="*/ 1968549 w 11799394"/>
              <a:gd name="connsiteY432" fmla="*/ 3488604 h 6713342"/>
              <a:gd name="connsiteX433" fmla="*/ 6250983 w 11799394"/>
              <a:gd name="connsiteY433" fmla="*/ 2268396 h 6713342"/>
              <a:gd name="connsiteX434" fmla="*/ 6250983 w 11799394"/>
              <a:gd name="connsiteY434" fmla="*/ 2268396 h 6713342"/>
              <a:gd name="connsiteX435" fmla="*/ 5943650 w 11799394"/>
              <a:gd name="connsiteY435" fmla="*/ 2268396 h 6713342"/>
              <a:gd name="connsiteX436" fmla="*/ 5654339 w 11799394"/>
              <a:gd name="connsiteY436" fmla="*/ 2448322 h 6713342"/>
              <a:gd name="connsiteX437" fmla="*/ 5593610 w 11799394"/>
              <a:gd name="connsiteY437" fmla="*/ 2607339 h 6713342"/>
              <a:gd name="connsiteX438" fmla="*/ 5608951 w 11799394"/>
              <a:gd name="connsiteY438" fmla="*/ 2628998 h 6713342"/>
              <a:gd name="connsiteX439" fmla="*/ 5921254 w 11799394"/>
              <a:gd name="connsiteY439" fmla="*/ 2628998 h 6713342"/>
              <a:gd name="connsiteX440" fmla="*/ 6211340 w 11799394"/>
              <a:gd name="connsiteY440" fmla="*/ 2431964 h 6713342"/>
              <a:gd name="connsiteX441" fmla="*/ 6268625 w 11799394"/>
              <a:gd name="connsiteY441" fmla="*/ 2293282 h 6713342"/>
              <a:gd name="connsiteX442" fmla="*/ 6250983 w 11799394"/>
              <a:gd name="connsiteY442" fmla="*/ 2268396 h 6713342"/>
              <a:gd name="connsiteX443" fmla="*/ 7754451 w 11799394"/>
              <a:gd name="connsiteY443" fmla="*/ 456066 h 6713342"/>
              <a:gd name="connsiteX444" fmla="*/ 7754451 w 11799394"/>
              <a:gd name="connsiteY444" fmla="*/ 456066 h 6713342"/>
              <a:gd name="connsiteX445" fmla="*/ 7772093 w 11799394"/>
              <a:gd name="connsiteY445" fmla="*/ 480953 h 6713342"/>
              <a:gd name="connsiteX446" fmla="*/ 7714809 w 11799394"/>
              <a:gd name="connsiteY446" fmla="*/ 619633 h 6713342"/>
              <a:gd name="connsiteX447" fmla="*/ 7424723 w 11799394"/>
              <a:gd name="connsiteY447" fmla="*/ 816661 h 6713342"/>
              <a:gd name="connsiteX448" fmla="*/ 7112419 w 11799394"/>
              <a:gd name="connsiteY448" fmla="*/ 816661 h 6713342"/>
              <a:gd name="connsiteX449" fmla="*/ 7097078 w 11799394"/>
              <a:gd name="connsiteY449" fmla="*/ 795007 h 6713342"/>
              <a:gd name="connsiteX450" fmla="*/ 7157808 w 11799394"/>
              <a:gd name="connsiteY450" fmla="*/ 635990 h 6713342"/>
              <a:gd name="connsiteX451" fmla="*/ 7447118 w 11799394"/>
              <a:gd name="connsiteY451" fmla="*/ 456066 h 6713342"/>
              <a:gd name="connsiteX452" fmla="*/ 7754451 w 11799394"/>
              <a:gd name="connsiteY452" fmla="*/ 456066 h 6713342"/>
              <a:gd name="connsiteX453" fmla="*/ 7709267 w 11799394"/>
              <a:gd name="connsiteY453" fmla="*/ 502259 h 6713342"/>
              <a:gd name="connsiteX454" fmla="*/ 7447118 w 11799394"/>
              <a:gd name="connsiteY454" fmla="*/ 502259 h 6713342"/>
              <a:gd name="connsiteX455" fmla="*/ 7200959 w 11799394"/>
              <a:gd name="connsiteY455" fmla="*/ 652467 h 6713342"/>
              <a:gd name="connsiteX456" fmla="*/ 7157299 w 11799394"/>
              <a:gd name="connsiteY456" fmla="*/ 766801 h 6713342"/>
              <a:gd name="connsiteX457" fmla="*/ 7159816 w 11799394"/>
              <a:gd name="connsiteY457" fmla="*/ 770470 h 6713342"/>
              <a:gd name="connsiteX458" fmla="*/ 7424723 w 11799394"/>
              <a:gd name="connsiteY458" fmla="*/ 770470 h 6713342"/>
              <a:gd name="connsiteX459" fmla="*/ 7671657 w 11799394"/>
              <a:gd name="connsiteY459" fmla="*/ 603157 h 6713342"/>
              <a:gd name="connsiteX460" fmla="*/ 7671886 w 11799394"/>
              <a:gd name="connsiteY460" fmla="*/ 602576 h 6713342"/>
              <a:gd name="connsiteX461" fmla="*/ 7672115 w 11799394"/>
              <a:gd name="connsiteY461" fmla="*/ 601999 h 6713342"/>
              <a:gd name="connsiteX462" fmla="*/ 7711771 w 11799394"/>
              <a:gd name="connsiteY462" fmla="*/ 505996 h 6713342"/>
              <a:gd name="connsiteX463" fmla="*/ 7709267 w 11799394"/>
              <a:gd name="connsiteY463" fmla="*/ 502260 h 6713342"/>
              <a:gd name="connsiteX464" fmla="*/ 4552158 w 11799394"/>
              <a:gd name="connsiteY464" fmla="*/ 905800 h 6713342"/>
              <a:gd name="connsiteX465" fmla="*/ 4552158 w 11799394"/>
              <a:gd name="connsiteY465" fmla="*/ 905800 h 6713342"/>
              <a:gd name="connsiteX466" fmla="*/ 4569788 w 11799394"/>
              <a:gd name="connsiteY466" fmla="*/ 930684 h 6713342"/>
              <a:gd name="connsiteX467" fmla="*/ 4512515 w 11799394"/>
              <a:gd name="connsiteY467" fmla="*/ 1069367 h 6713342"/>
              <a:gd name="connsiteX468" fmla="*/ 4222430 w 11799394"/>
              <a:gd name="connsiteY468" fmla="*/ 1266395 h 6713342"/>
              <a:gd name="connsiteX469" fmla="*/ 3910126 w 11799394"/>
              <a:gd name="connsiteY469" fmla="*/ 1266395 h 6713342"/>
              <a:gd name="connsiteX470" fmla="*/ 3894785 w 11799394"/>
              <a:gd name="connsiteY470" fmla="*/ 1244741 h 6713342"/>
              <a:gd name="connsiteX471" fmla="*/ 3955502 w 11799394"/>
              <a:gd name="connsiteY471" fmla="*/ 1085724 h 6713342"/>
              <a:gd name="connsiteX472" fmla="*/ 4244812 w 11799394"/>
              <a:gd name="connsiteY472" fmla="*/ 905800 h 6713342"/>
              <a:gd name="connsiteX473" fmla="*/ 4552158 w 11799394"/>
              <a:gd name="connsiteY473" fmla="*/ 905800 h 6713342"/>
              <a:gd name="connsiteX474" fmla="*/ 4506974 w 11799394"/>
              <a:gd name="connsiteY474" fmla="*/ 951993 h 6713342"/>
              <a:gd name="connsiteX475" fmla="*/ 4244812 w 11799394"/>
              <a:gd name="connsiteY475" fmla="*/ 951993 h 6713342"/>
              <a:gd name="connsiteX476" fmla="*/ 3998666 w 11799394"/>
              <a:gd name="connsiteY476" fmla="*/ 1102201 h 6713342"/>
              <a:gd name="connsiteX477" fmla="*/ 3955006 w 11799394"/>
              <a:gd name="connsiteY477" fmla="*/ 1216535 h 6713342"/>
              <a:gd name="connsiteX478" fmla="*/ 3957523 w 11799394"/>
              <a:gd name="connsiteY478" fmla="*/ 1220204 h 6713342"/>
              <a:gd name="connsiteX479" fmla="*/ 4222430 w 11799394"/>
              <a:gd name="connsiteY479" fmla="*/ 1220204 h 6713342"/>
              <a:gd name="connsiteX480" fmla="*/ 4469364 w 11799394"/>
              <a:gd name="connsiteY480" fmla="*/ 1052890 h 6713342"/>
              <a:gd name="connsiteX481" fmla="*/ 4469580 w 11799394"/>
              <a:gd name="connsiteY481" fmla="*/ 1052308 h 6713342"/>
              <a:gd name="connsiteX482" fmla="*/ 4469822 w 11799394"/>
              <a:gd name="connsiteY482" fmla="*/ 1051733 h 6713342"/>
              <a:gd name="connsiteX483" fmla="*/ 4509465 w 11799394"/>
              <a:gd name="connsiteY483" fmla="*/ 955730 h 6713342"/>
              <a:gd name="connsiteX484" fmla="*/ 4506974 w 11799394"/>
              <a:gd name="connsiteY484" fmla="*/ 951994 h 6713342"/>
              <a:gd name="connsiteX485" fmla="*/ 664513 w 11799394"/>
              <a:gd name="connsiteY485" fmla="*/ 1542527 h 6713342"/>
              <a:gd name="connsiteX486" fmla="*/ 603792 w 11799394"/>
              <a:gd name="connsiteY486" fmla="*/ 1701545 h 6713342"/>
              <a:gd name="connsiteX487" fmla="*/ 619133 w 11799394"/>
              <a:gd name="connsiteY487" fmla="*/ 1723190 h 6713342"/>
              <a:gd name="connsiteX488" fmla="*/ 931440 w 11799394"/>
              <a:gd name="connsiteY488" fmla="*/ 1723190 h 6713342"/>
              <a:gd name="connsiteX489" fmla="*/ 1221524 w 11799394"/>
              <a:gd name="connsiteY489" fmla="*/ 1526169 h 6713342"/>
              <a:gd name="connsiteX490" fmla="*/ 1278802 w 11799394"/>
              <a:gd name="connsiteY490" fmla="*/ 1387487 h 6713342"/>
              <a:gd name="connsiteX491" fmla="*/ 1261168 w 11799394"/>
              <a:gd name="connsiteY491" fmla="*/ 1362601 h 6713342"/>
              <a:gd name="connsiteX492" fmla="*/ 1261174 w 11799394"/>
              <a:gd name="connsiteY492" fmla="*/ 1362601 h 6713342"/>
              <a:gd name="connsiteX493" fmla="*/ 953826 w 11799394"/>
              <a:gd name="connsiteY493" fmla="*/ 1362601 h 6713342"/>
              <a:gd name="connsiteX494" fmla="*/ 664513 w 11799394"/>
              <a:gd name="connsiteY494" fmla="*/ 1542527 h 6713342"/>
              <a:gd name="connsiteX495" fmla="*/ 99 w 11799394"/>
              <a:gd name="connsiteY495" fmla="*/ 1998354 h 6713342"/>
              <a:gd name="connsiteX496" fmla="*/ 6975 w 11799394"/>
              <a:gd name="connsiteY496" fmla="*/ 1982237 h 6713342"/>
              <a:gd name="connsiteX497" fmla="*/ 64252 w 11799394"/>
              <a:gd name="connsiteY497" fmla="*/ 1843543 h 6713342"/>
              <a:gd name="connsiteX498" fmla="*/ 46620 w 11799394"/>
              <a:gd name="connsiteY498" fmla="*/ 1818670 h 6713342"/>
              <a:gd name="connsiteX499" fmla="*/ 105 w 11799394"/>
              <a:gd name="connsiteY499" fmla="*/ 1818670 h 6713342"/>
              <a:gd name="connsiteX500" fmla="*/ 99 w 11799394"/>
              <a:gd name="connsiteY500" fmla="*/ 1998354 h 6713342"/>
              <a:gd name="connsiteX501" fmla="*/ 6567710 w 11799394"/>
              <a:gd name="connsiteY501" fmla="*/ 905800 h 6713342"/>
              <a:gd name="connsiteX502" fmla="*/ 6567710 w 11799394"/>
              <a:gd name="connsiteY502" fmla="*/ 905800 h 6713342"/>
              <a:gd name="connsiteX503" fmla="*/ 6585338 w 11799394"/>
              <a:gd name="connsiteY503" fmla="*/ 930684 h 6713342"/>
              <a:gd name="connsiteX504" fmla="*/ 6528066 w 11799394"/>
              <a:gd name="connsiteY504" fmla="*/ 1069367 h 6713342"/>
              <a:gd name="connsiteX505" fmla="*/ 6237981 w 11799394"/>
              <a:gd name="connsiteY505" fmla="*/ 1266395 h 6713342"/>
              <a:gd name="connsiteX506" fmla="*/ 5925678 w 11799394"/>
              <a:gd name="connsiteY506" fmla="*/ 1266395 h 6713342"/>
              <a:gd name="connsiteX507" fmla="*/ 5910336 w 11799394"/>
              <a:gd name="connsiteY507" fmla="*/ 1244741 h 6713342"/>
              <a:gd name="connsiteX508" fmla="*/ 5971053 w 11799394"/>
              <a:gd name="connsiteY508" fmla="*/ 1085724 h 6713342"/>
              <a:gd name="connsiteX509" fmla="*/ 6260376 w 11799394"/>
              <a:gd name="connsiteY509" fmla="*/ 905800 h 6713342"/>
              <a:gd name="connsiteX510" fmla="*/ 6567710 w 11799394"/>
              <a:gd name="connsiteY510" fmla="*/ 905800 h 6713342"/>
              <a:gd name="connsiteX511" fmla="*/ 6522525 w 11799394"/>
              <a:gd name="connsiteY511" fmla="*/ 951993 h 6713342"/>
              <a:gd name="connsiteX512" fmla="*/ 6260364 w 11799394"/>
              <a:gd name="connsiteY512" fmla="*/ 951993 h 6713342"/>
              <a:gd name="connsiteX513" fmla="*/ 6014204 w 11799394"/>
              <a:gd name="connsiteY513" fmla="*/ 1102201 h 6713342"/>
              <a:gd name="connsiteX514" fmla="*/ 5970557 w 11799394"/>
              <a:gd name="connsiteY514" fmla="*/ 1216535 h 6713342"/>
              <a:gd name="connsiteX515" fmla="*/ 5973074 w 11799394"/>
              <a:gd name="connsiteY515" fmla="*/ 1220204 h 6713342"/>
              <a:gd name="connsiteX516" fmla="*/ 6237981 w 11799394"/>
              <a:gd name="connsiteY516" fmla="*/ 1220204 h 6713342"/>
              <a:gd name="connsiteX517" fmla="*/ 6484902 w 11799394"/>
              <a:gd name="connsiteY517" fmla="*/ 1052890 h 6713342"/>
              <a:gd name="connsiteX518" fmla="*/ 6485131 w 11799394"/>
              <a:gd name="connsiteY518" fmla="*/ 1052308 h 6713342"/>
              <a:gd name="connsiteX519" fmla="*/ 6485360 w 11799394"/>
              <a:gd name="connsiteY519" fmla="*/ 1051733 h 6713342"/>
              <a:gd name="connsiteX520" fmla="*/ 6525016 w 11799394"/>
              <a:gd name="connsiteY520" fmla="*/ 955730 h 6713342"/>
              <a:gd name="connsiteX521" fmla="*/ 6522525 w 11799394"/>
              <a:gd name="connsiteY521" fmla="*/ 951994 h 6713342"/>
              <a:gd name="connsiteX522" fmla="*/ 8577910 w 11799394"/>
              <a:gd name="connsiteY522" fmla="*/ 905800 h 6713342"/>
              <a:gd name="connsiteX523" fmla="*/ 8577910 w 11799394"/>
              <a:gd name="connsiteY523" fmla="*/ 905800 h 6713342"/>
              <a:gd name="connsiteX524" fmla="*/ 8595538 w 11799394"/>
              <a:gd name="connsiteY524" fmla="*/ 930684 h 6713342"/>
              <a:gd name="connsiteX525" fmla="*/ 8538266 w 11799394"/>
              <a:gd name="connsiteY525" fmla="*/ 1069367 h 6713342"/>
              <a:gd name="connsiteX526" fmla="*/ 8248181 w 11799394"/>
              <a:gd name="connsiteY526" fmla="*/ 1266395 h 6713342"/>
              <a:gd name="connsiteX527" fmla="*/ 7935878 w 11799394"/>
              <a:gd name="connsiteY527" fmla="*/ 1266395 h 6713342"/>
              <a:gd name="connsiteX528" fmla="*/ 7920536 w 11799394"/>
              <a:gd name="connsiteY528" fmla="*/ 1244741 h 6713342"/>
              <a:gd name="connsiteX529" fmla="*/ 7981266 w 11799394"/>
              <a:gd name="connsiteY529" fmla="*/ 1085724 h 6713342"/>
              <a:gd name="connsiteX530" fmla="*/ 8270577 w 11799394"/>
              <a:gd name="connsiteY530" fmla="*/ 905800 h 6713342"/>
              <a:gd name="connsiteX531" fmla="*/ 8577910 w 11799394"/>
              <a:gd name="connsiteY531" fmla="*/ 905800 h 6713342"/>
              <a:gd name="connsiteX532" fmla="*/ 8532725 w 11799394"/>
              <a:gd name="connsiteY532" fmla="*/ 951993 h 6713342"/>
              <a:gd name="connsiteX533" fmla="*/ 8270577 w 11799394"/>
              <a:gd name="connsiteY533" fmla="*/ 951993 h 6713342"/>
              <a:gd name="connsiteX534" fmla="*/ 8024404 w 11799394"/>
              <a:gd name="connsiteY534" fmla="*/ 1102201 h 6713342"/>
              <a:gd name="connsiteX535" fmla="*/ 7980758 w 11799394"/>
              <a:gd name="connsiteY535" fmla="*/ 1216535 h 6713342"/>
              <a:gd name="connsiteX536" fmla="*/ 7983287 w 11799394"/>
              <a:gd name="connsiteY536" fmla="*/ 1220204 h 6713342"/>
              <a:gd name="connsiteX537" fmla="*/ 8248181 w 11799394"/>
              <a:gd name="connsiteY537" fmla="*/ 1220204 h 6713342"/>
              <a:gd name="connsiteX538" fmla="*/ 8495115 w 11799394"/>
              <a:gd name="connsiteY538" fmla="*/ 1052890 h 6713342"/>
              <a:gd name="connsiteX539" fmla="*/ 8495331 w 11799394"/>
              <a:gd name="connsiteY539" fmla="*/ 1052308 h 6713342"/>
              <a:gd name="connsiteX540" fmla="*/ 8495572 w 11799394"/>
              <a:gd name="connsiteY540" fmla="*/ 1051733 h 6713342"/>
              <a:gd name="connsiteX541" fmla="*/ 8535228 w 11799394"/>
              <a:gd name="connsiteY541" fmla="*/ 955730 h 6713342"/>
              <a:gd name="connsiteX542" fmla="*/ 8532725 w 11799394"/>
              <a:gd name="connsiteY542" fmla="*/ 951994 h 6713342"/>
              <a:gd name="connsiteX543" fmla="*/ 10792478 w 11799394"/>
              <a:gd name="connsiteY543" fmla="*/ 1818670 h 6713342"/>
              <a:gd name="connsiteX544" fmla="*/ 10792478 w 11799394"/>
              <a:gd name="connsiteY544" fmla="*/ 1818670 h 6713342"/>
              <a:gd name="connsiteX545" fmla="*/ 10810107 w 11799394"/>
              <a:gd name="connsiteY545" fmla="*/ 1843556 h 6713342"/>
              <a:gd name="connsiteX546" fmla="*/ 10752834 w 11799394"/>
              <a:gd name="connsiteY546" fmla="*/ 1982237 h 6713342"/>
              <a:gd name="connsiteX547" fmla="*/ 10462736 w 11799394"/>
              <a:gd name="connsiteY547" fmla="*/ 2179259 h 6713342"/>
              <a:gd name="connsiteX548" fmla="*/ 10150445 w 11799394"/>
              <a:gd name="connsiteY548" fmla="*/ 2179259 h 6713342"/>
              <a:gd name="connsiteX549" fmla="*/ 10135104 w 11799394"/>
              <a:gd name="connsiteY549" fmla="*/ 2157601 h 6713342"/>
              <a:gd name="connsiteX550" fmla="*/ 10195821 w 11799394"/>
              <a:gd name="connsiteY550" fmla="*/ 1998583 h 6713342"/>
              <a:gd name="connsiteX551" fmla="*/ 10485131 w 11799394"/>
              <a:gd name="connsiteY551" fmla="*/ 1818670 h 6713342"/>
              <a:gd name="connsiteX552" fmla="*/ 10792478 w 11799394"/>
              <a:gd name="connsiteY552" fmla="*/ 1818670 h 6713342"/>
              <a:gd name="connsiteX553" fmla="*/ 10747293 w 11799394"/>
              <a:gd name="connsiteY553" fmla="*/ 1864858 h 6713342"/>
              <a:gd name="connsiteX554" fmla="*/ 10485131 w 11799394"/>
              <a:gd name="connsiteY554" fmla="*/ 1864858 h 6713342"/>
              <a:gd name="connsiteX555" fmla="*/ 10238972 w 11799394"/>
              <a:gd name="connsiteY555" fmla="*/ 2015068 h 6713342"/>
              <a:gd name="connsiteX556" fmla="*/ 10195312 w 11799394"/>
              <a:gd name="connsiteY556" fmla="*/ 2129397 h 6713342"/>
              <a:gd name="connsiteX557" fmla="*/ 10197842 w 11799394"/>
              <a:gd name="connsiteY557" fmla="*/ 2133070 h 6713342"/>
              <a:gd name="connsiteX558" fmla="*/ 10462736 w 11799394"/>
              <a:gd name="connsiteY558" fmla="*/ 2133070 h 6713342"/>
              <a:gd name="connsiteX559" fmla="*/ 10709670 w 11799394"/>
              <a:gd name="connsiteY559" fmla="*/ 1965752 h 6713342"/>
              <a:gd name="connsiteX560" fmla="*/ 10709899 w 11799394"/>
              <a:gd name="connsiteY560" fmla="*/ 1965168 h 6713342"/>
              <a:gd name="connsiteX561" fmla="*/ 10710128 w 11799394"/>
              <a:gd name="connsiteY561" fmla="*/ 1964596 h 6713342"/>
              <a:gd name="connsiteX562" fmla="*/ 10749784 w 11799394"/>
              <a:gd name="connsiteY562" fmla="*/ 1868595 h 6713342"/>
              <a:gd name="connsiteX563" fmla="*/ 10747280 w 11799394"/>
              <a:gd name="connsiteY563" fmla="*/ 1864858 h 6713342"/>
              <a:gd name="connsiteX564" fmla="*/ 1932591 w 11799394"/>
              <a:gd name="connsiteY564" fmla="*/ 1362601 h 6713342"/>
              <a:gd name="connsiteX565" fmla="*/ 1932591 w 11799394"/>
              <a:gd name="connsiteY565" fmla="*/ 1362601 h 6713342"/>
              <a:gd name="connsiteX566" fmla="*/ 1950233 w 11799394"/>
              <a:gd name="connsiteY566" fmla="*/ 1387487 h 6713342"/>
              <a:gd name="connsiteX567" fmla="*/ 1892948 w 11799394"/>
              <a:gd name="connsiteY567" fmla="*/ 1526169 h 6713342"/>
              <a:gd name="connsiteX568" fmla="*/ 1602863 w 11799394"/>
              <a:gd name="connsiteY568" fmla="*/ 1723190 h 6713342"/>
              <a:gd name="connsiteX569" fmla="*/ 1290559 w 11799394"/>
              <a:gd name="connsiteY569" fmla="*/ 1723190 h 6713342"/>
              <a:gd name="connsiteX570" fmla="*/ 1275218 w 11799394"/>
              <a:gd name="connsiteY570" fmla="*/ 1701545 h 6713342"/>
              <a:gd name="connsiteX571" fmla="*/ 1335935 w 11799394"/>
              <a:gd name="connsiteY571" fmla="*/ 1542527 h 6713342"/>
              <a:gd name="connsiteX572" fmla="*/ 1625258 w 11799394"/>
              <a:gd name="connsiteY572" fmla="*/ 1362601 h 6713342"/>
              <a:gd name="connsiteX573" fmla="*/ 1932591 w 11799394"/>
              <a:gd name="connsiteY573" fmla="*/ 1362601 h 6713342"/>
              <a:gd name="connsiteX574" fmla="*/ 1887406 w 11799394"/>
              <a:gd name="connsiteY574" fmla="*/ 1408790 h 6713342"/>
              <a:gd name="connsiteX575" fmla="*/ 1625258 w 11799394"/>
              <a:gd name="connsiteY575" fmla="*/ 1408790 h 6713342"/>
              <a:gd name="connsiteX576" fmla="*/ 1379099 w 11799394"/>
              <a:gd name="connsiteY576" fmla="*/ 1558999 h 6713342"/>
              <a:gd name="connsiteX577" fmla="*/ 1335439 w 11799394"/>
              <a:gd name="connsiteY577" fmla="*/ 1673328 h 6713342"/>
              <a:gd name="connsiteX578" fmla="*/ 1337968 w 11799394"/>
              <a:gd name="connsiteY578" fmla="*/ 1677001 h 6713342"/>
              <a:gd name="connsiteX579" fmla="*/ 1602863 w 11799394"/>
              <a:gd name="connsiteY579" fmla="*/ 1677001 h 6713342"/>
              <a:gd name="connsiteX580" fmla="*/ 1849797 w 11799394"/>
              <a:gd name="connsiteY580" fmla="*/ 1509684 h 6713342"/>
              <a:gd name="connsiteX581" fmla="*/ 1850013 w 11799394"/>
              <a:gd name="connsiteY581" fmla="*/ 1509112 h 6713342"/>
              <a:gd name="connsiteX582" fmla="*/ 1850255 w 11799394"/>
              <a:gd name="connsiteY582" fmla="*/ 1508527 h 6713342"/>
              <a:gd name="connsiteX583" fmla="*/ 1889910 w 11799394"/>
              <a:gd name="connsiteY583" fmla="*/ 1412527 h 6713342"/>
              <a:gd name="connsiteX584" fmla="*/ 1887406 w 11799394"/>
              <a:gd name="connsiteY584" fmla="*/ 1408790 h 6713342"/>
              <a:gd name="connsiteX585" fmla="*/ 803867 w 11799394"/>
              <a:gd name="connsiteY585" fmla="*/ 1998583 h 6713342"/>
              <a:gd name="connsiteX586" fmla="*/ 743146 w 11799394"/>
              <a:gd name="connsiteY586" fmla="*/ 2157601 h 6713342"/>
              <a:gd name="connsiteX587" fmla="*/ 758487 w 11799394"/>
              <a:gd name="connsiteY587" fmla="*/ 2179259 h 6713342"/>
              <a:gd name="connsiteX588" fmla="*/ 1070794 w 11799394"/>
              <a:gd name="connsiteY588" fmla="*/ 2179259 h 6713342"/>
              <a:gd name="connsiteX589" fmla="*/ 1360885 w 11799394"/>
              <a:gd name="connsiteY589" fmla="*/ 1982237 h 6713342"/>
              <a:gd name="connsiteX590" fmla="*/ 1418157 w 11799394"/>
              <a:gd name="connsiteY590" fmla="*/ 1843543 h 6713342"/>
              <a:gd name="connsiteX591" fmla="*/ 1400516 w 11799394"/>
              <a:gd name="connsiteY591" fmla="*/ 1818670 h 6713342"/>
              <a:gd name="connsiteX592" fmla="*/ 1400528 w 11799394"/>
              <a:gd name="connsiteY592" fmla="*/ 1818670 h 6713342"/>
              <a:gd name="connsiteX593" fmla="*/ 1093178 w 11799394"/>
              <a:gd name="connsiteY593" fmla="*/ 1818670 h 6713342"/>
              <a:gd name="connsiteX594" fmla="*/ 803865 w 11799394"/>
              <a:gd name="connsiteY594" fmla="*/ 1998583 h 6713342"/>
              <a:gd name="connsiteX595" fmla="*/ 3944063 w 11799394"/>
              <a:gd name="connsiteY595" fmla="*/ 1362601 h 6713342"/>
              <a:gd name="connsiteX596" fmla="*/ 3944063 w 11799394"/>
              <a:gd name="connsiteY596" fmla="*/ 1362601 h 6713342"/>
              <a:gd name="connsiteX597" fmla="*/ 3961692 w 11799394"/>
              <a:gd name="connsiteY597" fmla="*/ 1387487 h 6713342"/>
              <a:gd name="connsiteX598" fmla="*/ 3904420 w 11799394"/>
              <a:gd name="connsiteY598" fmla="*/ 1526169 h 6713342"/>
              <a:gd name="connsiteX599" fmla="*/ 3614334 w 11799394"/>
              <a:gd name="connsiteY599" fmla="*/ 1723190 h 6713342"/>
              <a:gd name="connsiteX600" fmla="*/ 3302030 w 11799394"/>
              <a:gd name="connsiteY600" fmla="*/ 1723190 h 6713342"/>
              <a:gd name="connsiteX601" fmla="*/ 3286689 w 11799394"/>
              <a:gd name="connsiteY601" fmla="*/ 1701545 h 6713342"/>
              <a:gd name="connsiteX602" fmla="*/ 3347406 w 11799394"/>
              <a:gd name="connsiteY602" fmla="*/ 1542527 h 6713342"/>
              <a:gd name="connsiteX603" fmla="*/ 3636729 w 11799394"/>
              <a:gd name="connsiteY603" fmla="*/ 1362601 h 6713342"/>
              <a:gd name="connsiteX604" fmla="*/ 3944063 w 11799394"/>
              <a:gd name="connsiteY604" fmla="*/ 1362601 h 6713342"/>
              <a:gd name="connsiteX605" fmla="*/ 3898878 w 11799394"/>
              <a:gd name="connsiteY605" fmla="*/ 1408790 h 6713342"/>
              <a:gd name="connsiteX606" fmla="*/ 3636716 w 11799394"/>
              <a:gd name="connsiteY606" fmla="*/ 1408790 h 6713342"/>
              <a:gd name="connsiteX607" fmla="*/ 3390557 w 11799394"/>
              <a:gd name="connsiteY607" fmla="*/ 1558999 h 6713342"/>
              <a:gd name="connsiteX608" fmla="*/ 3346910 w 11799394"/>
              <a:gd name="connsiteY608" fmla="*/ 1673328 h 6713342"/>
              <a:gd name="connsiteX609" fmla="*/ 3349427 w 11799394"/>
              <a:gd name="connsiteY609" fmla="*/ 1677001 h 6713342"/>
              <a:gd name="connsiteX610" fmla="*/ 3614334 w 11799394"/>
              <a:gd name="connsiteY610" fmla="*/ 1677001 h 6713342"/>
              <a:gd name="connsiteX611" fmla="*/ 3861268 w 11799394"/>
              <a:gd name="connsiteY611" fmla="*/ 1509684 h 6713342"/>
              <a:gd name="connsiteX612" fmla="*/ 3861484 w 11799394"/>
              <a:gd name="connsiteY612" fmla="*/ 1509112 h 6713342"/>
              <a:gd name="connsiteX613" fmla="*/ 3861726 w 11799394"/>
              <a:gd name="connsiteY613" fmla="*/ 1508527 h 6713342"/>
              <a:gd name="connsiteX614" fmla="*/ 3901382 w 11799394"/>
              <a:gd name="connsiteY614" fmla="*/ 1412527 h 6713342"/>
              <a:gd name="connsiteX615" fmla="*/ 3898878 w 11799394"/>
              <a:gd name="connsiteY615" fmla="*/ 1408790 h 6713342"/>
              <a:gd name="connsiteX616" fmla="*/ 7969826 w 11799394"/>
              <a:gd name="connsiteY616" fmla="*/ 1362601 h 6713342"/>
              <a:gd name="connsiteX617" fmla="*/ 7969826 w 11799394"/>
              <a:gd name="connsiteY617" fmla="*/ 1362601 h 6713342"/>
              <a:gd name="connsiteX618" fmla="*/ 7987443 w 11799394"/>
              <a:gd name="connsiteY618" fmla="*/ 1387487 h 6713342"/>
              <a:gd name="connsiteX619" fmla="*/ 7930170 w 11799394"/>
              <a:gd name="connsiteY619" fmla="*/ 1526169 h 6713342"/>
              <a:gd name="connsiteX620" fmla="*/ 7640085 w 11799394"/>
              <a:gd name="connsiteY620" fmla="*/ 1723190 h 6713342"/>
              <a:gd name="connsiteX621" fmla="*/ 7327782 w 11799394"/>
              <a:gd name="connsiteY621" fmla="*/ 1723190 h 6713342"/>
              <a:gd name="connsiteX622" fmla="*/ 7312440 w 11799394"/>
              <a:gd name="connsiteY622" fmla="*/ 1701545 h 6713342"/>
              <a:gd name="connsiteX623" fmla="*/ 7373157 w 11799394"/>
              <a:gd name="connsiteY623" fmla="*/ 1542527 h 6713342"/>
              <a:gd name="connsiteX624" fmla="*/ 7662481 w 11799394"/>
              <a:gd name="connsiteY624" fmla="*/ 1362601 h 6713342"/>
              <a:gd name="connsiteX625" fmla="*/ 7969826 w 11799394"/>
              <a:gd name="connsiteY625" fmla="*/ 1362601 h 6713342"/>
              <a:gd name="connsiteX626" fmla="*/ 7924629 w 11799394"/>
              <a:gd name="connsiteY626" fmla="*/ 1408790 h 6713342"/>
              <a:gd name="connsiteX627" fmla="*/ 7662481 w 11799394"/>
              <a:gd name="connsiteY627" fmla="*/ 1408790 h 6713342"/>
              <a:gd name="connsiteX628" fmla="*/ 7416321 w 11799394"/>
              <a:gd name="connsiteY628" fmla="*/ 1558999 h 6713342"/>
              <a:gd name="connsiteX629" fmla="*/ 7372662 w 11799394"/>
              <a:gd name="connsiteY629" fmla="*/ 1673328 h 6713342"/>
              <a:gd name="connsiteX630" fmla="*/ 7375178 w 11799394"/>
              <a:gd name="connsiteY630" fmla="*/ 1677001 h 6713342"/>
              <a:gd name="connsiteX631" fmla="*/ 7640085 w 11799394"/>
              <a:gd name="connsiteY631" fmla="*/ 1677001 h 6713342"/>
              <a:gd name="connsiteX632" fmla="*/ 7887020 w 11799394"/>
              <a:gd name="connsiteY632" fmla="*/ 1509684 h 6713342"/>
              <a:gd name="connsiteX633" fmla="*/ 7887235 w 11799394"/>
              <a:gd name="connsiteY633" fmla="*/ 1509112 h 6713342"/>
              <a:gd name="connsiteX634" fmla="*/ 7887477 w 11799394"/>
              <a:gd name="connsiteY634" fmla="*/ 1508527 h 6713342"/>
              <a:gd name="connsiteX635" fmla="*/ 7927133 w 11799394"/>
              <a:gd name="connsiteY635" fmla="*/ 1412527 h 6713342"/>
              <a:gd name="connsiteX636" fmla="*/ 7924629 w 11799394"/>
              <a:gd name="connsiteY636" fmla="*/ 1408790 h 6713342"/>
              <a:gd name="connsiteX637" fmla="*/ 8679680 w 11799394"/>
              <a:gd name="connsiteY637" fmla="*/ 3354129 h 6713342"/>
              <a:gd name="connsiteX638" fmla="*/ 8618964 w 11799394"/>
              <a:gd name="connsiteY638" fmla="*/ 3513147 h 6713342"/>
              <a:gd name="connsiteX639" fmla="*/ 8634304 w 11799394"/>
              <a:gd name="connsiteY639" fmla="*/ 3534793 h 6713342"/>
              <a:gd name="connsiteX640" fmla="*/ 8946608 w 11799394"/>
              <a:gd name="connsiteY640" fmla="*/ 3534793 h 6713342"/>
              <a:gd name="connsiteX641" fmla="*/ 9236694 w 11799394"/>
              <a:gd name="connsiteY641" fmla="*/ 3337759 h 6713342"/>
              <a:gd name="connsiteX642" fmla="*/ 9293966 w 11799394"/>
              <a:gd name="connsiteY642" fmla="*/ 3199090 h 6713342"/>
              <a:gd name="connsiteX643" fmla="*/ 9276337 w 11799394"/>
              <a:gd name="connsiteY643" fmla="*/ 3174203 h 6713342"/>
              <a:gd name="connsiteX644" fmla="*/ 8968991 w 11799394"/>
              <a:gd name="connsiteY644" fmla="*/ 3174203 h 6713342"/>
              <a:gd name="connsiteX645" fmla="*/ 8679680 w 11799394"/>
              <a:gd name="connsiteY645" fmla="*/ 3354117 h 6713342"/>
              <a:gd name="connsiteX646" fmla="*/ 8782252 w 11799394"/>
              <a:gd name="connsiteY646" fmla="*/ 1818670 h 6713342"/>
              <a:gd name="connsiteX647" fmla="*/ 8782252 w 11799394"/>
              <a:gd name="connsiteY647" fmla="*/ 1818670 h 6713342"/>
              <a:gd name="connsiteX648" fmla="*/ 8799894 w 11799394"/>
              <a:gd name="connsiteY648" fmla="*/ 1843556 h 6713342"/>
              <a:gd name="connsiteX649" fmla="*/ 8742609 w 11799394"/>
              <a:gd name="connsiteY649" fmla="*/ 1982237 h 6713342"/>
              <a:gd name="connsiteX650" fmla="*/ 8452523 w 11799394"/>
              <a:gd name="connsiteY650" fmla="*/ 2179259 h 6713342"/>
              <a:gd name="connsiteX651" fmla="*/ 8140220 w 11799394"/>
              <a:gd name="connsiteY651" fmla="*/ 2179259 h 6713342"/>
              <a:gd name="connsiteX652" fmla="*/ 8124879 w 11799394"/>
              <a:gd name="connsiteY652" fmla="*/ 2157601 h 6713342"/>
              <a:gd name="connsiteX653" fmla="*/ 8185609 w 11799394"/>
              <a:gd name="connsiteY653" fmla="*/ 1998583 h 6713342"/>
              <a:gd name="connsiteX654" fmla="*/ 8474918 w 11799394"/>
              <a:gd name="connsiteY654" fmla="*/ 1818670 h 6713342"/>
              <a:gd name="connsiteX655" fmla="*/ 8782265 w 11799394"/>
              <a:gd name="connsiteY655" fmla="*/ 1818670 h 6713342"/>
              <a:gd name="connsiteX656" fmla="*/ 8737067 w 11799394"/>
              <a:gd name="connsiteY656" fmla="*/ 1864858 h 6713342"/>
              <a:gd name="connsiteX657" fmla="*/ 8474918 w 11799394"/>
              <a:gd name="connsiteY657" fmla="*/ 1864858 h 6713342"/>
              <a:gd name="connsiteX658" fmla="*/ 8228759 w 11799394"/>
              <a:gd name="connsiteY658" fmla="*/ 2015068 h 6713342"/>
              <a:gd name="connsiteX659" fmla="*/ 8185100 w 11799394"/>
              <a:gd name="connsiteY659" fmla="*/ 2129397 h 6713342"/>
              <a:gd name="connsiteX660" fmla="*/ 8187630 w 11799394"/>
              <a:gd name="connsiteY660" fmla="*/ 2133070 h 6713342"/>
              <a:gd name="connsiteX661" fmla="*/ 8452523 w 11799394"/>
              <a:gd name="connsiteY661" fmla="*/ 2133070 h 6713342"/>
              <a:gd name="connsiteX662" fmla="*/ 8699458 w 11799394"/>
              <a:gd name="connsiteY662" fmla="*/ 1965752 h 6713342"/>
              <a:gd name="connsiteX663" fmla="*/ 8699673 w 11799394"/>
              <a:gd name="connsiteY663" fmla="*/ 1965168 h 6713342"/>
              <a:gd name="connsiteX664" fmla="*/ 8699915 w 11799394"/>
              <a:gd name="connsiteY664" fmla="*/ 1964596 h 6713342"/>
              <a:gd name="connsiteX665" fmla="*/ 8739571 w 11799394"/>
              <a:gd name="connsiteY665" fmla="*/ 1868595 h 6713342"/>
              <a:gd name="connsiteX666" fmla="*/ 8737067 w 11799394"/>
              <a:gd name="connsiteY666" fmla="*/ 1864858 h 6713342"/>
              <a:gd name="connsiteX667" fmla="*/ 5959614 w 11799394"/>
              <a:gd name="connsiteY667" fmla="*/ 1362601 h 6713342"/>
              <a:gd name="connsiteX668" fmla="*/ 5959614 w 11799394"/>
              <a:gd name="connsiteY668" fmla="*/ 1362601 h 6713342"/>
              <a:gd name="connsiteX669" fmla="*/ 5977243 w 11799394"/>
              <a:gd name="connsiteY669" fmla="*/ 1387487 h 6713342"/>
              <a:gd name="connsiteX670" fmla="*/ 5919971 w 11799394"/>
              <a:gd name="connsiteY670" fmla="*/ 1526169 h 6713342"/>
              <a:gd name="connsiteX671" fmla="*/ 5629885 w 11799394"/>
              <a:gd name="connsiteY671" fmla="*/ 1723190 h 6713342"/>
              <a:gd name="connsiteX672" fmla="*/ 5317582 w 11799394"/>
              <a:gd name="connsiteY672" fmla="*/ 1723190 h 6713342"/>
              <a:gd name="connsiteX673" fmla="*/ 5302240 w 11799394"/>
              <a:gd name="connsiteY673" fmla="*/ 1701545 h 6713342"/>
              <a:gd name="connsiteX674" fmla="*/ 5362957 w 11799394"/>
              <a:gd name="connsiteY674" fmla="*/ 1542527 h 6713342"/>
              <a:gd name="connsiteX675" fmla="*/ 5652280 w 11799394"/>
              <a:gd name="connsiteY675" fmla="*/ 1362601 h 6713342"/>
              <a:gd name="connsiteX676" fmla="*/ 5959614 w 11799394"/>
              <a:gd name="connsiteY676" fmla="*/ 1362601 h 6713342"/>
              <a:gd name="connsiteX677" fmla="*/ 5914429 w 11799394"/>
              <a:gd name="connsiteY677" fmla="*/ 1408790 h 6713342"/>
              <a:gd name="connsiteX678" fmla="*/ 5652280 w 11799394"/>
              <a:gd name="connsiteY678" fmla="*/ 1408790 h 6713342"/>
              <a:gd name="connsiteX679" fmla="*/ 5406108 w 11799394"/>
              <a:gd name="connsiteY679" fmla="*/ 1558999 h 6713342"/>
              <a:gd name="connsiteX680" fmla="*/ 5362449 w 11799394"/>
              <a:gd name="connsiteY680" fmla="*/ 1673328 h 6713342"/>
              <a:gd name="connsiteX681" fmla="*/ 5364978 w 11799394"/>
              <a:gd name="connsiteY681" fmla="*/ 1677001 h 6713342"/>
              <a:gd name="connsiteX682" fmla="*/ 5629885 w 11799394"/>
              <a:gd name="connsiteY682" fmla="*/ 1677001 h 6713342"/>
              <a:gd name="connsiteX683" fmla="*/ 5876807 w 11799394"/>
              <a:gd name="connsiteY683" fmla="*/ 1509684 h 6713342"/>
              <a:gd name="connsiteX684" fmla="*/ 5877035 w 11799394"/>
              <a:gd name="connsiteY684" fmla="*/ 1509112 h 6713342"/>
              <a:gd name="connsiteX685" fmla="*/ 5877277 w 11799394"/>
              <a:gd name="connsiteY685" fmla="*/ 1508527 h 6713342"/>
              <a:gd name="connsiteX686" fmla="*/ 5916920 w 11799394"/>
              <a:gd name="connsiteY686" fmla="*/ 1412527 h 6713342"/>
              <a:gd name="connsiteX687" fmla="*/ 5914429 w 11799394"/>
              <a:gd name="connsiteY687" fmla="*/ 1408790 h 6713342"/>
              <a:gd name="connsiteX688" fmla="*/ 9808412 w 11799394"/>
              <a:gd name="connsiteY688" fmla="*/ 2718135 h 6713342"/>
              <a:gd name="connsiteX689" fmla="*/ 9808412 w 11799394"/>
              <a:gd name="connsiteY689" fmla="*/ 2718135 h 6713342"/>
              <a:gd name="connsiteX690" fmla="*/ 9826042 w 11799394"/>
              <a:gd name="connsiteY690" fmla="*/ 2743021 h 6713342"/>
              <a:gd name="connsiteX691" fmla="*/ 9768770 w 11799394"/>
              <a:gd name="connsiteY691" fmla="*/ 2881703 h 6713342"/>
              <a:gd name="connsiteX692" fmla="*/ 9478684 w 11799394"/>
              <a:gd name="connsiteY692" fmla="*/ 3078724 h 6713342"/>
              <a:gd name="connsiteX693" fmla="*/ 9166381 w 11799394"/>
              <a:gd name="connsiteY693" fmla="*/ 3078724 h 6713342"/>
              <a:gd name="connsiteX694" fmla="*/ 9151039 w 11799394"/>
              <a:gd name="connsiteY694" fmla="*/ 3057078 h 6713342"/>
              <a:gd name="connsiteX695" fmla="*/ 9211769 w 11799394"/>
              <a:gd name="connsiteY695" fmla="*/ 2898061 h 6713342"/>
              <a:gd name="connsiteX696" fmla="*/ 9501079 w 11799394"/>
              <a:gd name="connsiteY696" fmla="*/ 2718135 h 6713342"/>
              <a:gd name="connsiteX697" fmla="*/ 9808412 w 11799394"/>
              <a:gd name="connsiteY697" fmla="*/ 2718135 h 6713342"/>
              <a:gd name="connsiteX698" fmla="*/ 9763228 w 11799394"/>
              <a:gd name="connsiteY698" fmla="*/ 2764324 h 6713342"/>
              <a:gd name="connsiteX699" fmla="*/ 9501079 w 11799394"/>
              <a:gd name="connsiteY699" fmla="*/ 2764324 h 6713342"/>
              <a:gd name="connsiteX700" fmla="*/ 9254907 w 11799394"/>
              <a:gd name="connsiteY700" fmla="*/ 2914533 h 6713342"/>
              <a:gd name="connsiteX701" fmla="*/ 9211260 w 11799394"/>
              <a:gd name="connsiteY701" fmla="*/ 3028875 h 6713342"/>
              <a:gd name="connsiteX702" fmla="*/ 9213790 w 11799394"/>
              <a:gd name="connsiteY702" fmla="*/ 3032535 h 6713342"/>
              <a:gd name="connsiteX703" fmla="*/ 9478684 w 11799394"/>
              <a:gd name="connsiteY703" fmla="*/ 3032535 h 6713342"/>
              <a:gd name="connsiteX704" fmla="*/ 9725618 w 11799394"/>
              <a:gd name="connsiteY704" fmla="*/ 2865230 h 6713342"/>
              <a:gd name="connsiteX705" fmla="*/ 9725835 w 11799394"/>
              <a:gd name="connsiteY705" fmla="*/ 2864646 h 6713342"/>
              <a:gd name="connsiteX706" fmla="*/ 9726076 w 11799394"/>
              <a:gd name="connsiteY706" fmla="*/ 2864061 h 6713342"/>
              <a:gd name="connsiteX707" fmla="*/ 9765719 w 11799394"/>
              <a:gd name="connsiteY707" fmla="*/ 2768060 h 6713342"/>
              <a:gd name="connsiteX708" fmla="*/ 9763228 w 11799394"/>
              <a:gd name="connsiteY708" fmla="*/ 2764324 h 6713342"/>
              <a:gd name="connsiteX709" fmla="*/ 1717242 w 11799394"/>
              <a:gd name="connsiteY709" fmla="*/ 456066 h 6713342"/>
              <a:gd name="connsiteX710" fmla="*/ 1717242 w 11799394"/>
              <a:gd name="connsiteY710" fmla="*/ 456066 h 6713342"/>
              <a:gd name="connsiteX711" fmla="*/ 1734884 w 11799394"/>
              <a:gd name="connsiteY711" fmla="*/ 480953 h 6713342"/>
              <a:gd name="connsiteX712" fmla="*/ 1677599 w 11799394"/>
              <a:gd name="connsiteY712" fmla="*/ 619633 h 6713342"/>
              <a:gd name="connsiteX713" fmla="*/ 1387513 w 11799394"/>
              <a:gd name="connsiteY713" fmla="*/ 816661 h 6713342"/>
              <a:gd name="connsiteX714" fmla="*/ 1075214 w 11799394"/>
              <a:gd name="connsiteY714" fmla="*/ 816661 h 6713342"/>
              <a:gd name="connsiteX715" fmla="*/ 1059872 w 11799394"/>
              <a:gd name="connsiteY715" fmla="*/ 795007 h 6713342"/>
              <a:gd name="connsiteX716" fmla="*/ 1120593 w 11799394"/>
              <a:gd name="connsiteY716" fmla="*/ 635990 h 6713342"/>
              <a:gd name="connsiteX717" fmla="*/ 1409908 w 11799394"/>
              <a:gd name="connsiteY717" fmla="*/ 456066 h 6713342"/>
              <a:gd name="connsiteX718" fmla="*/ 1717242 w 11799394"/>
              <a:gd name="connsiteY718" fmla="*/ 456066 h 6713342"/>
              <a:gd name="connsiteX719" fmla="*/ 1672057 w 11799394"/>
              <a:gd name="connsiteY719" fmla="*/ 502259 h 6713342"/>
              <a:gd name="connsiteX720" fmla="*/ 1409908 w 11799394"/>
              <a:gd name="connsiteY720" fmla="*/ 502259 h 6713342"/>
              <a:gd name="connsiteX721" fmla="*/ 1163743 w 11799394"/>
              <a:gd name="connsiteY721" fmla="*/ 652467 h 6713342"/>
              <a:gd name="connsiteX722" fmla="*/ 1120082 w 11799394"/>
              <a:gd name="connsiteY722" fmla="*/ 766801 h 6713342"/>
              <a:gd name="connsiteX723" fmla="*/ 1122614 w 11799394"/>
              <a:gd name="connsiteY723" fmla="*/ 770470 h 6713342"/>
              <a:gd name="connsiteX724" fmla="*/ 1387513 w 11799394"/>
              <a:gd name="connsiteY724" fmla="*/ 770470 h 6713342"/>
              <a:gd name="connsiteX725" fmla="*/ 1634447 w 11799394"/>
              <a:gd name="connsiteY725" fmla="*/ 603157 h 6713342"/>
              <a:gd name="connsiteX726" fmla="*/ 1634664 w 11799394"/>
              <a:gd name="connsiteY726" fmla="*/ 602576 h 6713342"/>
              <a:gd name="connsiteX727" fmla="*/ 1634905 w 11799394"/>
              <a:gd name="connsiteY727" fmla="*/ 601999 h 6713342"/>
              <a:gd name="connsiteX728" fmla="*/ 1674548 w 11799394"/>
              <a:gd name="connsiteY728" fmla="*/ 505996 h 6713342"/>
              <a:gd name="connsiteX729" fmla="*/ 1672057 w 11799394"/>
              <a:gd name="connsiteY729" fmla="*/ 502260 h 6713342"/>
              <a:gd name="connsiteX730" fmla="*/ 3589345 w 11799394"/>
              <a:gd name="connsiteY730" fmla="*/ 0 h 6713342"/>
              <a:gd name="connsiteX731" fmla="*/ 3589345 w 11799394"/>
              <a:gd name="connsiteY731" fmla="*/ 0 h 6713342"/>
              <a:gd name="connsiteX732" fmla="*/ 3606987 w 11799394"/>
              <a:gd name="connsiteY732" fmla="*/ 24884 h 6713342"/>
              <a:gd name="connsiteX733" fmla="*/ 3549702 w 11799394"/>
              <a:gd name="connsiteY733" fmla="*/ 163564 h 6713342"/>
              <a:gd name="connsiteX734" fmla="*/ 3259616 w 11799394"/>
              <a:gd name="connsiteY734" fmla="*/ 360594 h 6713342"/>
              <a:gd name="connsiteX735" fmla="*/ 2947313 w 11799394"/>
              <a:gd name="connsiteY735" fmla="*/ 360594 h 6713342"/>
              <a:gd name="connsiteX736" fmla="*/ 2931972 w 11799394"/>
              <a:gd name="connsiteY736" fmla="*/ 338937 h 6713342"/>
              <a:gd name="connsiteX737" fmla="*/ 2992701 w 11799394"/>
              <a:gd name="connsiteY737" fmla="*/ 179924 h 6713342"/>
              <a:gd name="connsiteX738" fmla="*/ 3282012 w 11799394"/>
              <a:gd name="connsiteY738" fmla="*/ 0 h 6713342"/>
              <a:gd name="connsiteX739" fmla="*/ 3589345 w 11799394"/>
              <a:gd name="connsiteY739" fmla="*/ 0 h 6713342"/>
              <a:gd name="connsiteX740" fmla="*/ 3544160 w 11799394"/>
              <a:gd name="connsiteY740" fmla="*/ 46193 h 6713342"/>
              <a:gd name="connsiteX741" fmla="*/ 3282012 w 11799394"/>
              <a:gd name="connsiteY741" fmla="*/ 46193 h 6713342"/>
              <a:gd name="connsiteX742" fmla="*/ 3035853 w 11799394"/>
              <a:gd name="connsiteY742" fmla="*/ 196401 h 6713342"/>
              <a:gd name="connsiteX743" fmla="*/ 2992180 w 11799394"/>
              <a:gd name="connsiteY743" fmla="*/ 310735 h 6713342"/>
              <a:gd name="connsiteX744" fmla="*/ 2994710 w 11799394"/>
              <a:gd name="connsiteY744" fmla="*/ 314403 h 6713342"/>
              <a:gd name="connsiteX745" fmla="*/ 3259616 w 11799394"/>
              <a:gd name="connsiteY745" fmla="*/ 314403 h 6713342"/>
              <a:gd name="connsiteX746" fmla="*/ 3506551 w 11799394"/>
              <a:gd name="connsiteY746" fmla="*/ 147088 h 6713342"/>
              <a:gd name="connsiteX747" fmla="*/ 3506767 w 11799394"/>
              <a:gd name="connsiteY747" fmla="*/ 146507 h 6713342"/>
              <a:gd name="connsiteX748" fmla="*/ 3507009 w 11799394"/>
              <a:gd name="connsiteY748" fmla="*/ 145933 h 6713342"/>
              <a:gd name="connsiteX749" fmla="*/ 3546652 w 11799394"/>
              <a:gd name="connsiteY749" fmla="*/ 49930 h 6713342"/>
              <a:gd name="connsiteX750" fmla="*/ 3544160 w 11799394"/>
              <a:gd name="connsiteY750" fmla="*/ 46194 h 6713342"/>
              <a:gd name="connsiteX751" fmla="*/ 5604897 w 11799394"/>
              <a:gd name="connsiteY751" fmla="*/ 0 h 6713342"/>
              <a:gd name="connsiteX752" fmla="*/ 5604897 w 11799394"/>
              <a:gd name="connsiteY752" fmla="*/ 0 h 6713342"/>
              <a:gd name="connsiteX753" fmla="*/ 5622526 w 11799394"/>
              <a:gd name="connsiteY753" fmla="*/ 24884 h 6713342"/>
              <a:gd name="connsiteX754" fmla="*/ 5565253 w 11799394"/>
              <a:gd name="connsiteY754" fmla="*/ 163564 h 6713342"/>
              <a:gd name="connsiteX755" fmla="*/ 5275167 w 11799394"/>
              <a:gd name="connsiteY755" fmla="*/ 360594 h 6713342"/>
              <a:gd name="connsiteX756" fmla="*/ 4962864 w 11799394"/>
              <a:gd name="connsiteY756" fmla="*/ 360594 h 6713342"/>
              <a:gd name="connsiteX757" fmla="*/ 4947523 w 11799394"/>
              <a:gd name="connsiteY757" fmla="*/ 338937 h 6713342"/>
              <a:gd name="connsiteX758" fmla="*/ 5008240 w 11799394"/>
              <a:gd name="connsiteY758" fmla="*/ 179924 h 6713342"/>
              <a:gd name="connsiteX759" fmla="*/ 5297550 w 11799394"/>
              <a:gd name="connsiteY759" fmla="*/ 0 h 6713342"/>
              <a:gd name="connsiteX760" fmla="*/ 5604897 w 11799394"/>
              <a:gd name="connsiteY760" fmla="*/ 0 h 6713342"/>
              <a:gd name="connsiteX761" fmla="*/ 5559712 w 11799394"/>
              <a:gd name="connsiteY761" fmla="*/ 46193 h 6713342"/>
              <a:gd name="connsiteX762" fmla="*/ 5297550 w 11799394"/>
              <a:gd name="connsiteY762" fmla="*/ 46193 h 6713342"/>
              <a:gd name="connsiteX763" fmla="*/ 5051391 w 11799394"/>
              <a:gd name="connsiteY763" fmla="*/ 196401 h 6713342"/>
              <a:gd name="connsiteX764" fmla="*/ 5007744 w 11799394"/>
              <a:gd name="connsiteY764" fmla="*/ 310735 h 6713342"/>
              <a:gd name="connsiteX765" fmla="*/ 5010261 w 11799394"/>
              <a:gd name="connsiteY765" fmla="*/ 314403 h 6713342"/>
              <a:gd name="connsiteX766" fmla="*/ 5275167 w 11799394"/>
              <a:gd name="connsiteY766" fmla="*/ 314403 h 6713342"/>
              <a:gd name="connsiteX767" fmla="*/ 5522102 w 11799394"/>
              <a:gd name="connsiteY767" fmla="*/ 147088 h 6713342"/>
              <a:gd name="connsiteX768" fmla="*/ 5522318 w 11799394"/>
              <a:gd name="connsiteY768" fmla="*/ 146507 h 6713342"/>
              <a:gd name="connsiteX769" fmla="*/ 5522547 w 11799394"/>
              <a:gd name="connsiteY769" fmla="*/ 145933 h 6713342"/>
              <a:gd name="connsiteX770" fmla="*/ 5562216 w 11799394"/>
              <a:gd name="connsiteY770" fmla="*/ 49930 h 6713342"/>
              <a:gd name="connsiteX771" fmla="*/ 5559712 w 11799394"/>
              <a:gd name="connsiteY771" fmla="*/ 46194 h 6713342"/>
              <a:gd name="connsiteX772" fmla="*/ 449147 w 11799394"/>
              <a:gd name="connsiteY772" fmla="*/ 635987 h 6713342"/>
              <a:gd name="connsiteX773" fmla="*/ 388426 w 11799394"/>
              <a:gd name="connsiteY773" fmla="*/ 795005 h 6713342"/>
              <a:gd name="connsiteX774" fmla="*/ 403774 w 11799394"/>
              <a:gd name="connsiteY774" fmla="*/ 816662 h 6713342"/>
              <a:gd name="connsiteX775" fmla="*/ 716074 w 11799394"/>
              <a:gd name="connsiteY775" fmla="*/ 816662 h 6713342"/>
              <a:gd name="connsiteX776" fmla="*/ 1006163 w 11799394"/>
              <a:gd name="connsiteY776" fmla="*/ 619632 h 6713342"/>
              <a:gd name="connsiteX777" fmla="*/ 1063439 w 11799394"/>
              <a:gd name="connsiteY777" fmla="*/ 480949 h 6713342"/>
              <a:gd name="connsiteX778" fmla="*/ 1045801 w 11799394"/>
              <a:gd name="connsiteY778" fmla="*/ 456069 h 6713342"/>
              <a:gd name="connsiteX779" fmla="*/ 1045807 w 11799394"/>
              <a:gd name="connsiteY779" fmla="*/ 456069 h 6713342"/>
              <a:gd name="connsiteX780" fmla="*/ 738458 w 11799394"/>
              <a:gd name="connsiteY780" fmla="*/ 456069 h 6713342"/>
              <a:gd name="connsiteX781" fmla="*/ 449145 w 11799394"/>
              <a:gd name="connsiteY781" fmla="*/ 635988 h 6713342"/>
              <a:gd name="connsiteX782" fmla="*/ 5744239 w 11799394"/>
              <a:gd name="connsiteY782" fmla="*/ 456066 h 6713342"/>
              <a:gd name="connsiteX783" fmla="*/ 5744239 w 11799394"/>
              <a:gd name="connsiteY783" fmla="*/ 456066 h 6713342"/>
              <a:gd name="connsiteX784" fmla="*/ 5761868 w 11799394"/>
              <a:gd name="connsiteY784" fmla="*/ 480953 h 6713342"/>
              <a:gd name="connsiteX785" fmla="*/ 5704596 w 11799394"/>
              <a:gd name="connsiteY785" fmla="*/ 619633 h 6713342"/>
              <a:gd name="connsiteX786" fmla="*/ 5414510 w 11799394"/>
              <a:gd name="connsiteY786" fmla="*/ 816661 h 6713342"/>
              <a:gd name="connsiteX787" fmla="*/ 5102207 w 11799394"/>
              <a:gd name="connsiteY787" fmla="*/ 816661 h 6713342"/>
              <a:gd name="connsiteX788" fmla="*/ 5086865 w 11799394"/>
              <a:gd name="connsiteY788" fmla="*/ 795007 h 6713342"/>
              <a:gd name="connsiteX789" fmla="*/ 5147582 w 11799394"/>
              <a:gd name="connsiteY789" fmla="*/ 635990 h 6713342"/>
              <a:gd name="connsiteX790" fmla="*/ 5436893 w 11799394"/>
              <a:gd name="connsiteY790" fmla="*/ 456066 h 6713342"/>
              <a:gd name="connsiteX791" fmla="*/ 5744239 w 11799394"/>
              <a:gd name="connsiteY791" fmla="*/ 456066 h 6713342"/>
              <a:gd name="connsiteX792" fmla="*/ 5699054 w 11799394"/>
              <a:gd name="connsiteY792" fmla="*/ 502259 h 6713342"/>
              <a:gd name="connsiteX793" fmla="*/ 5436893 w 11799394"/>
              <a:gd name="connsiteY793" fmla="*/ 502259 h 6713342"/>
              <a:gd name="connsiteX794" fmla="*/ 5190734 w 11799394"/>
              <a:gd name="connsiteY794" fmla="*/ 652467 h 6713342"/>
              <a:gd name="connsiteX795" fmla="*/ 5147086 w 11799394"/>
              <a:gd name="connsiteY795" fmla="*/ 766801 h 6713342"/>
              <a:gd name="connsiteX796" fmla="*/ 5149603 w 11799394"/>
              <a:gd name="connsiteY796" fmla="*/ 770470 h 6713342"/>
              <a:gd name="connsiteX797" fmla="*/ 5414510 w 11799394"/>
              <a:gd name="connsiteY797" fmla="*/ 770470 h 6713342"/>
              <a:gd name="connsiteX798" fmla="*/ 5661445 w 11799394"/>
              <a:gd name="connsiteY798" fmla="*/ 603157 h 6713342"/>
              <a:gd name="connsiteX799" fmla="*/ 5661661 w 11799394"/>
              <a:gd name="connsiteY799" fmla="*/ 602576 h 6713342"/>
              <a:gd name="connsiteX800" fmla="*/ 5661889 w 11799394"/>
              <a:gd name="connsiteY800" fmla="*/ 601999 h 6713342"/>
              <a:gd name="connsiteX801" fmla="*/ 5701545 w 11799394"/>
              <a:gd name="connsiteY801" fmla="*/ 505996 h 6713342"/>
              <a:gd name="connsiteX802" fmla="*/ 5699054 w 11799394"/>
              <a:gd name="connsiteY802" fmla="*/ 502260 h 6713342"/>
              <a:gd name="connsiteX803" fmla="*/ 7615096 w 11799394"/>
              <a:gd name="connsiteY803" fmla="*/ 0 h 6713342"/>
              <a:gd name="connsiteX804" fmla="*/ 7615096 w 11799394"/>
              <a:gd name="connsiteY804" fmla="*/ 0 h 6713342"/>
              <a:gd name="connsiteX805" fmla="*/ 7632726 w 11799394"/>
              <a:gd name="connsiteY805" fmla="*/ 24884 h 6713342"/>
              <a:gd name="connsiteX806" fmla="*/ 7575454 w 11799394"/>
              <a:gd name="connsiteY806" fmla="*/ 163564 h 6713342"/>
              <a:gd name="connsiteX807" fmla="*/ 7285368 w 11799394"/>
              <a:gd name="connsiteY807" fmla="*/ 360594 h 6713342"/>
              <a:gd name="connsiteX808" fmla="*/ 6973064 w 11799394"/>
              <a:gd name="connsiteY808" fmla="*/ 360594 h 6713342"/>
              <a:gd name="connsiteX809" fmla="*/ 6957723 w 11799394"/>
              <a:gd name="connsiteY809" fmla="*/ 338937 h 6713342"/>
              <a:gd name="connsiteX810" fmla="*/ 7018440 w 11799394"/>
              <a:gd name="connsiteY810" fmla="*/ 179924 h 6713342"/>
              <a:gd name="connsiteX811" fmla="*/ 7307763 w 11799394"/>
              <a:gd name="connsiteY811" fmla="*/ 0 h 6713342"/>
              <a:gd name="connsiteX812" fmla="*/ 7615096 w 11799394"/>
              <a:gd name="connsiteY812" fmla="*/ 0 h 6713342"/>
              <a:gd name="connsiteX813" fmla="*/ 7569912 w 11799394"/>
              <a:gd name="connsiteY813" fmla="*/ 46193 h 6713342"/>
              <a:gd name="connsiteX814" fmla="*/ 7307763 w 11799394"/>
              <a:gd name="connsiteY814" fmla="*/ 46193 h 6713342"/>
              <a:gd name="connsiteX815" fmla="*/ 7061591 w 11799394"/>
              <a:gd name="connsiteY815" fmla="*/ 196401 h 6713342"/>
              <a:gd name="connsiteX816" fmla="*/ 7017944 w 11799394"/>
              <a:gd name="connsiteY816" fmla="*/ 310735 h 6713342"/>
              <a:gd name="connsiteX817" fmla="*/ 7020474 w 11799394"/>
              <a:gd name="connsiteY817" fmla="*/ 314403 h 6713342"/>
              <a:gd name="connsiteX818" fmla="*/ 7285368 w 11799394"/>
              <a:gd name="connsiteY818" fmla="*/ 314403 h 6713342"/>
              <a:gd name="connsiteX819" fmla="*/ 7532302 w 11799394"/>
              <a:gd name="connsiteY819" fmla="*/ 147088 h 6713342"/>
              <a:gd name="connsiteX820" fmla="*/ 7532518 w 11799394"/>
              <a:gd name="connsiteY820" fmla="*/ 146507 h 6713342"/>
              <a:gd name="connsiteX821" fmla="*/ 7532760 w 11799394"/>
              <a:gd name="connsiteY821" fmla="*/ 145933 h 6713342"/>
              <a:gd name="connsiteX822" fmla="*/ 7572416 w 11799394"/>
              <a:gd name="connsiteY822" fmla="*/ 49930 h 6713342"/>
              <a:gd name="connsiteX823" fmla="*/ 7569912 w 11799394"/>
              <a:gd name="connsiteY823" fmla="*/ 46194 h 6713342"/>
              <a:gd name="connsiteX824" fmla="*/ 131 w 11799394"/>
              <a:gd name="connsiteY824" fmla="*/ 461646 h 6713342"/>
              <a:gd name="connsiteX825" fmla="*/ 125 w 11799394"/>
              <a:gd name="connsiteY825" fmla="*/ 816661 h 6713342"/>
              <a:gd name="connsiteX826" fmla="*/ 44641 w 11799394"/>
              <a:gd name="connsiteY826" fmla="*/ 816661 h 6713342"/>
              <a:gd name="connsiteX827" fmla="*/ 334724 w 11799394"/>
              <a:gd name="connsiteY827" fmla="*/ 619630 h 6713342"/>
              <a:gd name="connsiteX828" fmla="*/ 392000 w 11799394"/>
              <a:gd name="connsiteY828" fmla="*/ 480948 h 6713342"/>
              <a:gd name="connsiteX829" fmla="*/ 374369 w 11799394"/>
              <a:gd name="connsiteY829" fmla="*/ 456067 h 6713342"/>
              <a:gd name="connsiteX830" fmla="*/ 67026 w 11799394"/>
              <a:gd name="connsiteY830" fmla="*/ 456067 h 6713342"/>
              <a:gd name="connsiteX831" fmla="*/ 130 w 11799394"/>
              <a:gd name="connsiteY831" fmla="*/ 461647 h 6713342"/>
              <a:gd name="connsiteX832" fmla="*/ 601168 w 11799394"/>
              <a:gd name="connsiteY832" fmla="*/ 1085721 h 6713342"/>
              <a:gd name="connsiteX833" fmla="*/ 540447 w 11799394"/>
              <a:gd name="connsiteY833" fmla="*/ 1244739 h 6713342"/>
              <a:gd name="connsiteX834" fmla="*/ 555794 w 11799394"/>
              <a:gd name="connsiteY834" fmla="*/ 1266393 h 6713342"/>
              <a:gd name="connsiteX835" fmla="*/ 868095 w 11799394"/>
              <a:gd name="connsiteY835" fmla="*/ 1266393 h 6713342"/>
              <a:gd name="connsiteX836" fmla="*/ 1158183 w 11799394"/>
              <a:gd name="connsiteY836" fmla="*/ 1069363 h 6713342"/>
              <a:gd name="connsiteX837" fmla="*/ 1215460 w 11799394"/>
              <a:gd name="connsiteY837" fmla="*/ 930682 h 6713342"/>
              <a:gd name="connsiteX838" fmla="*/ 1197822 w 11799394"/>
              <a:gd name="connsiteY838" fmla="*/ 905797 h 6713342"/>
              <a:gd name="connsiteX839" fmla="*/ 1197828 w 11799394"/>
              <a:gd name="connsiteY839" fmla="*/ 905797 h 6713342"/>
              <a:gd name="connsiteX840" fmla="*/ 890479 w 11799394"/>
              <a:gd name="connsiteY840" fmla="*/ 905799 h 6713342"/>
              <a:gd name="connsiteX841" fmla="*/ 601166 w 11799394"/>
              <a:gd name="connsiteY841" fmla="*/ 1085720 h 6713342"/>
              <a:gd name="connsiteX842" fmla="*/ 3728688 w 11799394"/>
              <a:gd name="connsiteY842" fmla="*/ 456066 h 6713342"/>
              <a:gd name="connsiteX843" fmla="*/ 3728688 w 11799394"/>
              <a:gd name="connsiteY843" fmla="*/ 456066 h 6713342"/>
              <a:gd name="connsiteX844" fmla="*/ 3746329 w 11799394"/>
              <a:gd name="connsiteY844" fmla="*/ 480953 h 6713342"/>
              <a:gd name="connsiteX845" fmla="*/ 3689044 w 11799394"/>
              <a:gd name="connsiteY845" fmla="*/ 619633 h 6713342"/>
              <a:gd name="connsiteX846" fmla="*/ 3398959 w 11799394"/>
              <a:gd name="connsiteY846" fmla="*/ 816661 h 6713342"/>
              <a:gd name="connsiteX847" fmla="*/ 3086656 w 11799394"/>
              <a:gd name="connsiteY847" fmla="*/ 816661 h 6713342"/>
              <a:gd name="connsiteX848" fmla="*/ 3071314 w 11799394"/>
              <a:gd name="connsiteY848" fmla="*/ 795007 h 6713342"/>
              <a:gd name="connsiteX849" fmla="*/ 3132044 w 11799394"/>
              <a:gd name="connsiteY849" fmla="*/ 635990 h 6713342"/>
              <a:gd name="connsiteX850" fmla="*/ 3421354 w 11799394"/>
              <a:gd name="connsiteY850" fmla="*/ 456066 h 6713342"/>
              <a:gd name="connsiteX851" fmla="*/ 3728688 w 11799394"/>
              <a:gd name="connsiteY851" fmla="*/ 456066 h 6713342"/>
              <a:gd name="connsiteX852" fmla="*/ 3683503 w 11799394"/>
              <a:gd name="connsiteY852" fmla="*/ 502259 h 6713342"/>
              <a:gd name="connsiteX853" fmla="*/ 3421354 w 11799394"/>
              <a:gd name="connsiteY853" fmla="*/ 502259 h 6713342"/>
              <a:gd name="connsiteX854" fmla="*/ 3175195 w 11799394"/>
              <a:gd name="connsiteY854" fmla="*/ 652467 h 6713342"/>
              <a:gd name="connsiteX855" fmla="*/ 3131523 w 11799394"/>
              <a:gd name="connsiteY855" fmla="*/ 766801 h 6713342"/>
              <a:gd name="connsiteX856" fmla="*/ 3134065 w 11799394"/>
              <a:gd name="connsiteY856" fmla="*/ 770470 h 6713342"/>
              <a:gd name="connsiteX857" fmla="*/ 3398959 w 11799394"/>
              <a:gd name="connsiteY857" fmla="*/ 770470 h 6713342"/>
              <a:gd name="connsiteX858" fmla="*/ 3645893 w 11799394"/>
              <a:gd name="connsiteY858" fmla="*/ 603157 h 6713342"/>
              <a:gd name="connsiteX859" fmla="*/ 3646109 w 11799394"/>
              <a:gd name="connsiteY859" fmla="*/ 602576 h 6713342"/>
              <a:gd name="connsiteX860" fmla="*/ 3646351 w 11799394"/>
              <a:gd name="connsiteY860" fmla="*/ 601999 h 6713342"/>
              <a:gd name="connsiteX861" fmla="*/ 3685994 w 11799394"/>
              <a:gd name="connsiteY861" fmla="*/ 505996 h 6713342"/>
              <a:gd name="connsiteX862" fmla="*/ 3683503 w 11799394"/>
              <a:gd name="connsiteY862" fmla="*/ 502260 h 6713342"/>
              <a:gd name="connsiteX863" fmla="*/ 208012 w 11799394"/>
              <a:gd name="connsiteY863" fmla="*/ 905800 h 6713342"/>
              <a:gd name="connsiteX864" fmla="*/ 118 w 11799394"/>
              <a:gd name="connsiteY864" fmla="*/ 972512 h 6713342"/>
              <a:gd name="connsiteX865" fmla="*/ 118 w 11799394"/>
              <a:gd name="connsiteY865" fmla="*/ 1037019 h 6713342"/>
              <a:gd name="connsiteX866" fmla="*/ 208012 w 11799394"/>
              <a:gd name="connsiteY866" fmla="*/ 951993 h 6713342"/>
              <a:gd name="connsiteX867" fmla="*/ 470167 w 11799394"/>
              <a:gd name="connsiteY867" fmla="*/ 951993 h 6713342"/>
              <a:gd name="connsiteX868" fmla="*/ 472668 w 11799394"/>
              <a:gd name="connsiteY868" fmla="*/ 955728 h 6713342"/>
              <a:gd name="connsiteX869" fmla="*/ 433011 w 11799394"/>
              <a:gd name="connsiteY869" fmla="*/ 1051731 h 6713342"/>
              <a:gd name="connsiteX870" fmla="*/ 432775 w 11799394"/>
              <a:gd name="connsiteY870" fmla="*/ 1052307 h 6713342"/>
              <a:gd name="connsiteX871" fmla="*/ 432557 w 11799394"/>
              <a:gd name="connsiteY871" fmla="*/ 1052889 h 6713342"/>
              <a:gd name="connsiteX872" fmla="*/ 185620 w 11799394"/>
              <a:gd name="connsiteY872" fmla="*/ 1220203 h 6713342"/>
              <a:gd name="connsiteX873" fmla="*/ 118 w 11799394"/>
              <a:gd name="connsiteY873" fmla="*/ 1220203 h 6713342"/>
              <a:gd name="connsiteX874" fmla="*/ 118 w 11799394"/>
              <a:gd name="connsiteY874" fmla="*/ 1266395 h 6713342"/>
              <a:gd name="connsiteX875" fmla="*/ 185620 w 11799394"/>
              <a:gd name="connsiteY875" fmla="*/ 1266395 h 6713342"/>
              <a:gd name="connsiteX876" fmla="*/ 475709 w 11799394"/>
              <a:gd name="connsiteY876" fmla="*/ 1069367 h 6713342"/>
              <a:gd name="connsiteX877" fmla="*/ 532985 w 11799394"/>
              <a:gd name="connsiteY877" fmla="*/ 930684 h 6713342"/>
              <a:gd name="connsiteX878" fmla="*/ 515353 w 11799394"/>
              <a:gd name="connsiteY878" fmla="*/ 905800 h 6713342"/>
              <a:gd name="connsiteX879" fmla="*/ 208011 w 11799394"/>
              <a:gd name="connsiteY879" fmla="*/ 905800 h 6713342"/>
              <a:gd name="connsiteX880" fmla="*/ 9770409 w 11799394"/>
              <a:gd name="connsiteY880" fmla="*/ 456066 h 6713342"/>
              <a:gd name="connsiteX881" fmla="*/ 9770409 w 11799394"/>
              <a:gd name="connsiteY881" fmla="*/ 456066 h 6713342"/>
              <a:gd name="connsiteX882" fmla="*/ 9788038 w 11799394"/>
              <a:gd name="connsiteY882" fmla="*/ 480953 h 6713342"/>
              <a:gd name="connsiteX883" fmla="*/ 9730766 w 11799394"/>
              <a:gd name="connsiteY883" fmla="*/ 619633 h 6713342"/>
              <a:gd name="connsiteX884" fmla="*/ 9440681 w 11799394"/>
              <a:gd name="connsiteY884" fmla="*/ 816661 h 6713342"/>
              <a:gd name="connsiteX885" fmla="*/ 9128377 w 11799394"/>
              <a:gd name="connsiteY885" fmla="*/ 816661 h 6713342"/>
              <a:gd name="connsiteX886" fmla="*/ 9113036 w 11799394"/>
              <a:gd name="connsiteY886" fmla="*/ 795007 h 6713342"/>
              <a:gd name="connsiteX887" fmla="*/ 9173752 w 11799394"/>
              <a:gd name="connsiteY887" fmla="*/ 635990 h 6713342"/>
              <a:gd name="connsiteX888" fmla="*/ 9463076 w 11799394"/>
              <a:gd name="connsiteY888" fmla="*/ 456066 h 6713342"/>
              <a:gd name="connsiteX889" fmla="*/ 9770409 w 11799394"/>
              <a:gd name="connsiteY889" fmla="*/ 456066 h 6713342"/>
              <a:gd name="connsiteX890" fmla="*/ 9725224 w 11799394"/>
              <a:gd name="connsiteY890" fmla="*/ 502259 h 6713342"/>
              <a:gd name="connsiteX891" fmla="*/ 9463076 w 11799394"/>
              <a:gd name="connsiteY891" fmla="*/ 502259 h 6713342"/>
              <a:gd name="connsiteX892" fmla="*/ 9216916 w 11799394"/>
              <a:gd name="connsiteY892" fmla="*/ 652467 h 6713342"/>
              <a:gd name="connsiteX893" fmla="*/ 9173257 w 11799394"/>
              <a:gd name="connsiteY893" fmla="*/ 766801 h 6713342"/>
              <a:gd name="connsiteX894" fmla="*/ 9175773 w 11799394"/>
              <a:gd name="connsiteY894" fmla="*/ 770470 h 6713342"/>
              <a:gd name="connsiteX895" fmla="*/ 9440681 w 11799394"/>
              <a:gd name="connsiteY895" fmla="*/ 770470 h 6713342"/>
              <a:gd name="connsiteX896" fmla="*/ 9687615 w 11799394"/>
              <a:gd name="connsiteY896" fmla="*/ 603157 h 6713342"/>
              <a:gd name="connsiteX897" fmla="*/ 9687830 w 11799394"/>
              <a:gd name="connsiteY897" fmla="*/ 602576 h 6713342"/>
              <a:gd name="connsiteX898" fmla="*/ 9688073 w 11799394"/>
              <a:gd name="connsiteY898" fmla="*/ 601999 h 6713342"/>
              <a:gd name="connsiteX899" fmla="*/ 9727728 w 11799394"/>
              <a:gd name="connsiteY899" fmla="*/ 505996 h 6713342"/>
              <a:gd name="connsiteX900" fmla="*/ 9725224 w 11799394"/>
              <a:gd name="connsiteY900" fmla="*/ 502260 h 6713342"/>
              <a:gd name="connsiteX901" fmla="*/ 9631054 w 11799394"/>
              <a:gd name="connsiteY901" fmla="*/ 0 h 6713342"/>
              <a:gd name="connsiteX902" fmla="*/ 9631054 w 11799394"/>
              <a:gd name="connsiteY902" fmla="*/ 0 h 6713342"/>
              <a:gd name="connsiteX903" fmla="*/ 9648683 w 11799394"/>
              <a:gd name="connsiteY903" fmla="*/ 24884 h 6713342"/>
              <a:gd name="connsiteX904" fmla="*/ 9591411 w 11799394"/>
              <a:gd name="connsiteY904" fmla="*/ 163564 h 6713342"/>
              <a:gd name="connsiteX905" fmla="*/ 9301325 w 11799394"/>
              <a:gd name="connsiteY905" fmla="*/ 360594 h 6713342"/>
              <a:gd name="connsiteX906" fmla="*/ 8989022 w 11799394"/>
              <a:gd name="connsiteY906" fmla="*/ 360594 h 6713342"/>
              <a:gd name="connsiteX907" fmla="*/ 8973681 w 11799394"/>
              <a:gd name="connsiteY907" fmla="*/ 338937 h 6713342"/>
              <a:gd name="connsiteX908" fmla="*/ 9034398 w 11799394"/>
              <a:gd name="connsiteY908" fmla="*/ 179924 h 6713342"/>
              <a:gd name="connsiteX909" fmla="*/ 9323721 w 11799394"/>
              <a:gd name="connsiteY909" fmla="*/ 0 h 6713342"/>
              <a:gd name="connsiteX910" fmla="*/ 9631054 w 11799394"/>
              <a:gd name="connsiteY910" fmla="*/ 0 h 6713342"/>
              <a:gd name="connsiteX911" fmla="*/ 9585869 w 11799394"/>
              <a:gd name="connsiteY911" fmla="*/ 46193 h 6713342"/>
              <a:gd name="connsiteX912" fmla="*/ 9323721 w 11799394"/>
              <a:gd name="connsiteY912" fmla="*/ 46193 h 6713342"/>
              <a:gd name="connsiteX913" fmla="*/ 9077549 w 11799394"/>
              <a:gd name="connsiteY913" fmla="*/ 196401 h 6713342"/>
              <a:gd name="connsiteX914" fmla="*/ 9033889 w 11799394"/>
              <a:gd name="connsiteY914" fmla="*/ 310735 h 6713342"/>
              <a:gd name="connsiteX915" fmla="*/ 9036418 w 11799394"/>
              <a:gd name="connsiteY915" fmla="*/ 314403 h 6713342"/>
              <a:gd name="connsiteX916" fmla="*/ 9301325 w 11799394"/>
              <a:gd name="connsiteY916" fmla="*/ 314403 h 6713342"/>
              <a:gd name="connsiteX917" fmla="*/ 9548260 w 11799394"/>
              <a:gd name="connsiteY917" fmla="*/ 147088 h 6713342"/>
              <a:gd name="connsiteX918" fmla="*/ 9548476 w 11799394"/>
              <a:gd name="connsiteY918" fmla="*/ 146507 h 6713342"/>
              <a:gd name="connsiteX919" fmla="*/ 9548718 w 11799394"/>
              <a:gd name="connsiteY919" fmla="*/ 145933 h 6713342"/>
              <a:gd name="connsiteX920" fmla="*/ 9588360 w 11799394"/>
              <a:gd name="connsiteY920" fmla="*/ 49930 h 6713342"/>
              <a:gd name="connsiteX921" fmla="*/ 9585869 w 11799394"/>
              <a:gd name="connsiteY921" fmla="*/ 46194 h 6713342"/>
              <a:gd name="connsiteX922" fmla="*/ 8333911 w 11799394"/>
              <a:gd name="connsiteY922" fmla="*/ 5446946 h 6713342"/>
              <a:gd name="connsiteX923" fmla="*/ 8044601 w 11799394"/>
              <a:gd name="connsiteY923" fmla="*/ 5626872 h 6713342"/>
              <a:gd name="connsiteX924" fmla="*/ 7983884 w 11799394"/>
              <a:gd name="connsiteY924" fmla="*/ 5785890 h 6713342"/>
              <a:gd name="connsiteX925" fmla="*/ 7999226 w 11799394"/>
              <a:gd name="connsiteY925" fmla="*/ 5807548 h 6713342"/>
              <a:gd name="connsiteX926" fmla="*/ 8311516 w 11799394"/>
              <a:gd name="connsiteY926" fmla="*/ 5807548 h 6713342"/>
              <a:gd name="connsiteX927" fmla="*/ 8601614 w 11799394"/>
              <a:gd name="connsiteY927" fmla="*/ 5610514 h 6713342"/>
              <a:gd name="connsiteX928" fmla="*/ 8658886 w 11799394"/>
              <a:gd name="connsiteY928" fmla="*/ 5471833 h 6713342"/>
              <a:gd name="connsiteX929" fmla="*/ 8641258 w 11799394"/>
              <a:gd name="connsiteY929" fmla="*/ 5446946 h 6713342"/>
              <a:gd name="connsiteX930" fmla="*/ 8641258 w 11799394"/>
              <a:gd name="connsiteY930" fmla="*/ 5446946 h 6713342"/>
              <a:gd name="connsiteX931" fmla="*/ 8333911 w 11799394"/>
              <a:gd name="connsiteY931" fmla="*/ 5446946 h 6713342"/>
              <a:gd name="connsiteX932" fmla="*/ 6588961 w 11799394"/>
              <a:gd name="connsiteY932" fmla="*/ 3174203 h 6713342"/>
              <a:gd name="connsiteX933" fmla="*/ 6588961 w 11799394"/>
              <a:gd name="connsiteY933" fmla="*/ 3174203 h 6713342"/>
              <a:gd name="connsiteX934" fmla="*/ 6606590 w 11799394"/>
              <a:gd name="connsiteY934" fmla="*/ 3199077 h 6713342"/>
              <a:gd name="connsiteX935" fmla="*/ 6549305 w 11799394"/>
              <a:gd name="connsiteY935" fmla="*/ 3337759 h 6713342"/>
              <a:gd name="connsiteX936" fmla="*/ 6259232 w 11799394"/>
              <a:gd name="connsiteY936" fmla="*/ 3534793 h 6713342"/>
              <a:gd name="connsiteX937" fmla="*/ 5946916 w 11799394"/>
              <a:gd name="connsiteY937" fmla="*/ 3534793 h 6713342"/>
              <a:gd name="connsiteX938" fmla="*/ 5931575 w 11799394"/>
              <a:gd name="connsiteY938" fmla="*/ 3513135 h 6713342"/>
              <a:gd name="connsiteX939" fmla="*/ 5992304 w 11799394"/>
              <a:gd name="connsiteY939" fmla="*/ 3354117 h 6713342"/>
              <a:gd name="connsiteX940" fmla="*/ 6281615 w 11799394"/>
              <a:gd name="connsiteY940" fmla="*/ 3174203 h 6713342"/>
              <a:gd name="connsiteX941" fmla="*/ 6588961 w 11799394"/>
              <a:gd name="connsiteY941" fmla="*/ 3174203 h 6713342"/>
              <a:gd name="connsiteX942" fmla="*/ 6543763 w 11799394"/>
              <a:gd name="connsiteY942" fmla="*/ 3220392 h 6713342"/>
              <a:gd name="connsiteX943" fmla="*/ 6281615 w 11799394"/>
              <a:gd name="connsiteY943" fmla="*/ 3220392 h 6713342"/>
              <a:gd name="connsiteX944" fmla="*/ 6035456 w 11799394"/>
              <a:gd name="connsiteY944" fmla="*/ 3370602 h 6713342"/>
              <a:gd name="connsiteX945" fmla="*/ 5991796 w 11799394"/>
              <a:gd name="connsiteY945" fmla="*/ 3484931 h 6713342"/>
              <a:gd name="connsiteX946" fmla="*/ 5994326 w 11799394"/>
              <a:gd name="connsiteY946" fmla="*/ 3488604 h 6713342"/>
              <a:gd name="connsiteX947" fmla="*/ 6259232 w 11799394"/>
              <a:gd name="connsiteY947" fmla="*/ 3488604 h 6713342"/>
              <a:gd name="connsiteX948" fmla="*/ 6506154 w 11799394"/>
              <a:gd name="connsiteY948" fmla="*/ 3321286 h 6713342"/>
              <a:gd name="connsiteX949" fmla="*/ 6506370 w 11799394"/>
              <a:gd name="connsiteY949" fmla="*/ 3320714 h 6713342"/>
              <a:gd name="connsiteX950" fmla="*/ 6506612 w 11799394"/>
              <a:gd name="connsiteY950" fmla="*/ 3320130 h 6713342"/>
              <a:gd name="connsiteX951" fmla="*/ 6546268 w 11799394"/>
              <a:gd name="connsiteY951" fmla="*/ 3224129 h 6713342"/>
              <a:gd name="connsiteX952" fmla="*/ 6543763 w 11799394"/>
              <a:gd name="connsiteY952" fmla="*/ 3220392 h 6713342"/>
              <a:gd name="connsiteX953" fmla="*/ 3264027 w 11799394"/>
              <a:gd name="connsiteY953" fmla="*/ 3534793 h 6713342"/>
              <a:gd name="connsiteX954" fmla="*/ 3576330 w 11799394"/>
              <a:gd name="connsiteY954" fmla="*/ 3534793 h 6713342"/>
              <a:gd name="connsiteX955" fmla="*/ 3866416 w 11799394"/>
              <a:gd name="connsiteY955" fmla="*/ 3337759 h 6713342"/>
              <a:gd name="connsiteX956" fmla="*/ 3923688 w 11799394"/>
              <a:gd name="connsiteY956" fmla="*/ 3199090 h 6713342"/>
              <a:gd name="connsiteX957" fmla="*/ 3906059 w 11799394"/>
              <a:gd name="connsiteY957" fmla="*/ 3174203 h 6713342"/>
              <a:gd name="connsiteX958" fmla="*/ 3598713 w 11799394"/>
              <a:gd name="connsiteY958" fmla="*/ 3174203 h 6713342"/>
              <a:gd name="connsiteX959" fmla="*/ 3309402 w 11799394"/>
              <a:gd name="connsiteY959" fmla="*/ 3354117 h 6713342"/>
              <a:gd name="connsiteX960" fmla="*/ 3248686 w 11799394"/>
              <a:gd name="connsiteY960" fmla="*/ 3513135 h 6713342"/>
              <a:gd name="connsiteX961" fmla="*/ 3264027 w 11799394"/>
              <a:gd name="connsiteY961" fmla="*/ 3534793 h 6713342"/>
              <a:gd name="connsiteX962" fmla="*/ 4073389 w 11799394"/>
              <a:gd name="connsiteY962" fmla="*/ 3962874 h 6713342"/>
              <a:gd name="connsiteX963" fmla="*/ 4134119 w 11799394"/>
              <a:gd name="connsiteY963" fmla="*/ 3803856 h 6713342"/>
              <a:gd name="connsiteX964" fmla="*/ 4423429 w 11799394"/>
              <a:gd name="connsiteY964" fmla="*/ 3623929 h 6713342"/>
              <a:gd name="connsiteX965" fmla="*/ 4730775 w 11799394"/>
              <a:gd name="connsiteY965" fmla="*/ 3623929 h 6713342"/>
              <a:gd name="connsiteX966" fmla="*/ 4748404 w 11799394"/>
              <a:gd name="connsiteY966" fmla="*/ 3648816 h 6713342"/>
              <a:gd name="connsiteX967" fmla="*/ 4691120 w 11799394"/>
              <a:gd name="connsiteY967" fmla="*/ 3787498 h 6713342"/>
              <a:gd name="connsiteX968" fmla="*/ 4401034 w 11799394"/>
              <a:gd name="connsiteY968" fmla="*/ 3984532 h 6713342"/>
              <a:gd name="connsiteX969" fmla="*/ 4088743 w 11799394"/>
              <a:gd name="connsiteY969" fmla="*/ 3984532 h 6713342"/>
              <a:gd name="connsiteX970" fmla="*/ 4073402 w 11799394"/>
              <a:gd name="connsiteY970" fmla="*/ 3962874 h 6713342"/>
              <a:gd name="connsiteX971" fmla="*/ 4136140 w 11799394"/>
              <a:gd name="connsiteY971" fmla="*/ 3938342 h 6713342"/>
              <a:gd name="connsiteX972" fmla="*/ 4401034 w 11799394"/>
              <a:gd name="connsiteY972" fmla="*/ 3938342 h 6713342"/>
              <a:gd name="connsiteX973" fmla="*/ 4647968 w 11799394"/>
              <a:gd name="connsiteY973" fmla="*/ 3771025 h 6713342"/>
              <a:gd name="connsiteX974" fmla="*/ 4648197 w 11799394"/>
              <a:gd name="connsiteY974" fmla="*/ 3770440 h 6713342"/>
              <a:gd name="connsiteX975" fmla="*/ 4648426 w 11799394"/>
              <a:gd name="connsiteY975" fmla="*/ 3769869 h 6713342"/>
              <a:gd name="connsiteX976" fmla="*/ 4688082 w 11799394"/>
              <a:gd name="connsiteY976" fmla="*/ 3673868 h 6713342"/>
              <a:gd name="connsiteX977" fmla="*/ 4685591 w 11799394"/>
              <a:gd name="connsiteY977" fmla="*/ 3670131 h 6713342"/>
              <a:gd name="connsiteX978" fmla="*/ 4423429 w 11799394"/>
              <a:gd name="connsiteY978" fmla="*/ 3670131 h 6713342"/>
              <a:gd name="connsiteX979" fmla="*/ 4177270 w 11799394"/>
              <a:gd name="connsiteY979" fmla="*/ 3820341 h 6713342"/>
              <a:gd name="connsiteX980" fmla="*/ 4133610 w 11799394"/>
              <a:gd name="connsiteY980" fmla="*/ 3934669 h 6713342"/>
              <a:gd name="connsiteX981" fmla="*/ 4136127 w 11799394"/>
              <a:gd name="connsiteY981" fmla="*/ 3938342 h 6713342"/>
              <a:gd name="connsiteX982" fmla="*/ 3921362 w 11799394"/>
              <a:gd name="connsiteY982" fmla="*/ 3513135 h 6713342"/>
              <a:gd name="connsiteX983" fmla="*/ 3982079 w 11799394"/>
              <a:gd name="connsiteY983" fmla="*/ 3354117 h 6713342"/>
              <a:gd name="connsiteX984" fmla="*/ 4271402 w 11799394"/>
              <a:gd name="connsiteY984" fmla="*/ 3174203 h 6713342"/>
              <a:gd name="connsiteX985" fmla="*/ 4578736 w 11799394"/>
              <a:gd name="connsiteY985" fmla="*/ 3174203 h 6713342"/>
              <a:gd name="connsiteX986" fmla="*/ 4578736 w 11799394"/>
              <a:gd name="connsiteY986" fmla="*/ 3174203 h 6713342"/>
              <a:gd name="connsiteX987" fmla="*/ 4596365 w 11799394"/>
              <a:gd name="connsiteY987" fmla="*/ 3199077 h 6713342"/>
              <a:gd name="connsiteX988" fmla="*/ 4539092 w 11799394"/>
              <a:gd name="connsiteY988" fmla="*/ 3337759 h 6713342"/>
              <a:gd name="connsiteX989" fmla="*/ 4249007 w 11799394"/>
              <a:gd name="connsiteY989" fmla="*/ 3534793 h 6713342"/>
              <a:gd name="connsiteX990" fmla="*/ 3936703 w 11799394"/>
              <a:gd name="connsiteY990" fmla="*/ 3534793 h 6713342"/>
              <a:gd name="connsiteX991" fmla="*/ 3921362 w 11799394"/>
              <a:gd name="connsiteY991" fmla="*/ 3513135 h 6713342"/>
              <a:gd name="connsiteX992" fmla="*/ 3984113 w 11799394"/>
              <a:gd name="connsiteY992" fmla="*/ 3488604 h 6713342"/>
              <a:gd name="connsiteX993" fmla="*/ 4249007 w 11799394"/>
              <a:gd name="connsiteY993" fmla="*/ 3488604 h 6713342"/>
              <a:gd name="connsiteX994" fmla="*/ 4495941 w 11799394"/>
              <a:gd name="connsiteY994" fmla="*/ 3321286 h 6713342"/>
              <a:gd name="connsiteX995" fmla="*/ 4496157 w 11799394"/>
              <a:gd name="connsiteY995" fmla="*/ 3320701 h 6713342"/>
              <a:gd name="connsiteX996" fmla="*/ 4496399 w 11799394"/>
              <a:gd name="connsiteY996" fmla="*/ 3320130 h 6713342"/>
              <a:gd name="connsiteX997" fmla="*/ 4536055 w 11799394"/>
              <a:gd name="connsiteY997" fmla="*/ 3224129 h 6713342"/>
              <a:gd name="connsiteX998" fmla="*/ 4533551 w 11799394"/>
              <a:gd name="connsiteY998" fmla="*/ 3220392 h 6713342"/>
              <a:gd name="connsiteX999" fmla="*/ 4271402 w 11799394"/>
              <a:gd name="connsiteY999" fmla="*/ 3220392 h 6713342"/>
              <a:gd name="connsiteX1000" fmla="*/ 4025230 w 11799394"/>
              <a:gd name="connsiteY1000" fmla="*/ 3370602 h 6713342"/>
              <a:gd name="connsiteX1001" fmla="*/ 3981583 w 11799394"/>
              <a:gd name="connsiteY1001" fmla="*/ 3484931 h 6713342"/>
              <a:gd name="connsiteX1002" fmla="*/ 3984100 w 11799394"/>
              <a:gd name="connsiteY1002" fmla="*/ 3488604 h 6713342"/>
              <a:gd name="connsiteX1003" fmla="*/ 4438135 w 11799394"/>
              <a:gd name="connsiteY1003" fmla="*/ 2718135 h 6713342"/>
              <a:gd name="connsiteX1004" fmla="*/ 4130789 w 11799394"/>
              <a:gd name="connsiteY1004" fmla="*/ 2718135 h 6713342"/>
              <a:gd name="connsiteX1005" fmla="*/ 3841478 w 11799394"/>
              <a:gd name="connsiteY1005" fmla="*/ 2898061 h 6713342"/>
              <a:gd name="connsiteX1006" fmla="*/ 3780749 w 11799394"/>
              <a:gd name="connsiteY1006" fmla="*/ 3057078 h 6713342"/>
              <a:gd name="connsiteX1007" fmla="*/ 3796090 w 11799394"/>
              <a:gd name="connsiteY1007" fmla="*/ 3078724 h 6713342"/>
              <a:gd name="connsiteX1008" fmla="*/ 4108393 w 11799394"/>
              <a:gd name="connsiteY1008" fmla="*/ 3078724 h 6713342"/>
              <a:gd name="connsiteX1009" fmla="*/ 4398492 w 11799394"/>
              <a:gd name="connsiteY1009" fmla="*/ 2881703 h 6713342"/>
              <a:gd name="connsiteX1010" fmla="*/ 4455764 w 11799394"/>
              <a:gd name="connsiteY1010" fmla="*/ 2743021 h 6713342"/>
              <a:gd name="connsiteX1011" fmla="*/ 4438135 w 11799394"/>
              <a:gd name="connsiteY1011" fmla="*/ 2718135 h 6713342"/>
              <a:gd name="connsiteX1012" fmla="*/ 5110824 w 11799394"/>
              <a:gd name="connsiteY1012" fmla="*/ 2718135 h 6713342"/>
              <a:gd name="connsiteX1013" fmla="*/ 4803478 w 11799394"/>
              <a:gd name="connsiteY1013" fmla="*/ 2718135 h 6713342"/>
              <a:gd name="connsiteX1014" fmla="*/ 4514168 w 11799394"/>
              <a:gd name="connsiteY1014" fmla="*/ 2898061 h 6713342"/>
              <a:gd name="connsiteX1015" fmla="*/ 4453438 w 11799394"/>
              <a:gd name="connsiteY1015" fmla="*/ 3057078 h 6713342"/>
              <a:gd name="connsiteX1016" fmla="*/ 4468779 w 11799394"/>
              <a:gd name="connsiteY1016" fmla="*/ 3078724 h 6713342"/>
              <a:gd name="connsiteX1017" fmla="*/ 4781083 w 11799394"/>
              <a:gd name="connsiteY1017" fmla="*/ 3078724 h 6713342"/>
              <a:gd name="connsiteX1018" fmla="*/ 5071168 w 11799394"/>
              <a:gd name="connsiteY1018" fmla="*/ 2881703 h 6713342"/>
              <a:gd name="connsiteX1019" fmla="*/ 5128453 w 11799394"/>
              <a:gd name="connsiteY1019" fmla="*/ 2743021 h 6713342"/>
              <a:gd name="connsiteX1020" fmla="*/ 5110811 w 11799394"/>
              <a:gd name="connsiteY1020" fmla="*/ 2718135 h 6713342"/>
              <a:gd name="connsiteX1021" fmla="*/ 5279565 w 11799394"/>
              <a:gd name="connsiteY1021" fmla="*/ 3534793 h 6713342"/>
              <a:gd name="connsiteX1022" fmla="*/ 5591881 w 11799394"/>
              <a:gd name="connsiteY1022" fmla="*/ 3534793 h 6713342"/>
              <a:gd name="connsiteX1023" fmla="*/ 5881954 w 11799394"/>
              <a:gd name="connsiteY1023" fmla="*/ 3337759 h 6713342"/>
              <a:gd name="connsiteX1024" fmla="*/ 5939239 w 11799394"/>
              <a:gd name="connsiteY1024" fmla="*/ 3199090 h 6713342"/>
              <a:gd name="connsiteX1025" fmla="*/ 5921610 w 11799394"/>
              <a:gd name="connsiteY1025" fmla="*/ 3174203 h 6713342"/>
              <a:gd name="connsiteX1026" fmla="*/ 5614264 w 11799394"/>
              <a:gd name="connsiteY1026" fmla="*/ 3174203 h 6713342"/>
              <a:gd name="connsiteX1027" fmla="*/ 5324954 w 11799394"/>
              <a:gd name="connsiteY1027" fmla="*/ 3354117 h 6713342"/>
              <a:gd name="connsiteX1028" fmla="*/ 5264224 w 11799394"/>
              <a:gd name="connsiteY1028" fmla="*/ 3513135 h 6713342"/>
              <a:gd name="connsiteX1029" fmla="*/ 5279565 w 11799394"/>
              <a:gd name="connsiteY1029" fmla="*/ 3534793 h 6713342"/>
              <a:gd name="connsiteX1030" fmla="*/ 5250167 w 11799394"/>
              <a:gd name="connsiteY1030" fmla="*/ 3174203 h 6713342"/>
              <a:gd name="connsiteX1031" fmla="*/ 4942833 w 11799394"/>
              <a:gd name="connsiteY1031" fmla="*/ 3174203 h 6713342"/>
              <a:gd name="connsiteX1032" fmla="*/ 4653523 w 11799394"/>
              <a:gd name="connsiteY1032" fmla="*/ 3354117 h 6713342"/>
              <a:gd name="connsiteX1033" fmla="*/ 4592793 w 11799394"/>
              <a:gd name="connsiteY1033" fmla="*/ 3513135 h 6713342"/>
              <a:gd name="connsiteX1034" fmla="*/ 4608135 w 11799394"/>
              <a:gd name="connsiteY1034" fmla="*/ 3534793 h 6713342"/>
              <a:gd name="connsiteX1035" fmla="*/ 4920438 w 11799394"/>
              <a:gd name="connsiteY1035" fmla="*/ 3534793 h 6713342"/>
              <a:gd name="connsiteX1036" fmla="*/ 5210523 w 11799394"/>
              <a:gd name="connsiteY1036" fmla="*/ 3337759 h 6713342"/>
              <a:gd name="connsiteX1037" fmla="*/ 5267796 w 11799394"/>
              <a:gd name="connsiteY1037" fmla="*/ 3199077 h 6713342"/>
              <a:gd name="connsiteX1038" fmla="*/ 5250167 w 11799394"/>
              <a:gd name="connsiteY1038" fmla="*/ 3174203 h 6713342"/>
              <a:gd name="connsiteX1039" fmla="*/ 5782243 w 11799394"/>
              <a:gd name="connsiteY1039" fmla="*/ 2718135 h 6713342"/>
              <a:gd name="connsiteX1040" fmla="*/ 5782243 w 11799394"/>
              <a:gd name="connsiteY1040" fmla="*/ 2718135 h 6713342"/>
              <a:gd name="connsiteX1041" fmla="*/ 5799872 w 11799394"/>
              <a:gd name="connsiteY1041" fmla="*/ 2743021 h 6713342"/>
              <a:gd name="connsiteX1042" fmla="*/ 5742599 w 11799394"/>
              <a:gd name="connsiteY1042" fmla="*/ 2881703 h 6713342"/>
              <a:gd name="connsiteX1043" fmla="*/ 5452513 w 11799394"/>
              <a:gd name="connsiteY1043" fmla="*/ 3078724 h 6713342"/>
              <a:gd name="connsiteX1044" fmla="*/ 5140210 w 11799394"/>
              <a:gd name="connsiteY1044" fmla="*/ 3078724 h 6713342"/>
              <a:gd name="connsiteX1045" fmla="*/ 5124869 w 11799394"/>
              <a:gd name="connsiteY1045" fmla="*/ 3057078 h 6713342"/>
              <a:gd name="connsiteX1046" fmla="*/ 5185586 w 11799394"/>
              <a:gd name="connsiteY1046" fmla="*/ 2898061 h 6713342"/>
              <a:gd name="connsiteX1047" fmla="*/ 5474909 w 11799394"/>
              <a:gd name="connsiteY1047" fmla="*/ 2718135 h 6713342"/>
              <a:gd name="connsiteX1048" fmla="*/ 5782243 w 11799394"/>
              <a:gd name="connsiteY1048" fmla="*/ 2718135 h 6713342"/>
              <a:gd name="connsiteX1049" fmla="*/ 5737057 w 11799394"/>
              <a:gd name="connsiteY1049" fmla="*/ 2764324 h 6713342"/>
              <a:gd name="connsiteX1050" fmla="*/ 5474896 w 11799394"/>
              <a:gd name="connsiteY1050" fmla="*/ 2764324 h 6713342"/>
              <a:gd name="connsiteX1051" fmla="*/ 5228737 w 11799394"/>
              <a:gd name="connsiteY1051" fmla="*/ 2914533 h 6713342"/>
              <a:gd name="connsiteX1052" fmla="*/ 5185090 w 11799394"/>
              <a:gd name="connsiteY1052" fmla="*/ 3028875 h 6713342"/>
              <a:gd name="connsiteX1053" fmla="*/ 5187607 w 11799394"/>
              <a:gd name="connsiteY1053" fmla="*/ 3032535 h 6713342"/>
              <a:gd name="connsiteX1054" fmla="*/ 5452513 w 11799394"/>
              <a:gd name="connsiteY1054" fmla="*/ 3032535 h 6713342"/>
              <a:gd name="connsiteX1055" fmla="*/ 5699448 w 11799394"/>
              <a:gd name="connsiteY1055" fmla="*/ 2865230 h 6713342"/>
              <a:gd name="connsiteX1056" fmla="*/ 5699664 w 11799394"/>
              <a:gd name="connsiteY1056" fmla="*/ 2864646 h 6713342"/>
              <a:gd name="connsiteX1057" fmla="*/ 5699906 w 11799394"/>
              <a:gd name="connsiteY1057" fmla="*/ 2864061 h 6713342"/>
              <a:gd name="connsiteX1058" fmla="*/ 5739549 w 11799394"/>
              <a:gd name="connsiteY1058" fmla="*/ 2768060 h 6713342"/>
              <a:gd name="connsiteX1059" fmla="*/ 5737057 w 11799394"/>
              <a:gd name="connsiteY1059" fmla="*/ 2764324 h 6713342"/>
              <a:gd name="connsiteX1060" fmla="*/ 5579552 w 11799394"/>
              <a:gd name="connsiteY1060" fmla="*/ 2268396 h 6713342"/>
              <a:gd name="connsiteX1061" fmla="*/ 5579552 w 11799394"/>
              <a:gd name="connsiteY1061" fmla="*/ 2268396 h 6713342"/>
              <a:gd name="connsiteX1062" fmla="*/ 5272206 w 11799394"/>
              <a:gd name="connsiteY1062" fmla="*/ 2268396 h 6713342"/>
              <a:gd name="connsiteX1063" fmla="*/ 4982896 w 11799394"/>
              <a:gd name="connsiteY1063" fmla="*/ 2448322 h 6713342"/>
              <a:gd name="connsiteX1064" fmla="*/ 4922179 w 11799394"/>
              <a:gd name="connsiteY1064" fmla="*/ 2607339 h 6713342"/>
              <a:gd name="connsiteX1065" fmla="*/ 4937520 w 11799394"/>
              <a:gd name="connsiteY1065" fmla="*/ 2628998 h 6713342"/>
              <a:gd name="connsiteX1066" fmla="*/ 5249823 w 11799394"/>
              <a:gd name="connsiteY1066" fmla="*/ 2628998 h 6713342"/>
              <a:gd name="connsiteX1067" fmla="*/ 5539909 w 11799394"/>
              <a:gd name="connsiteY1067" fmla="*/ 2431964 h 6713342"/>
              <a:gd name="connsiteX1068" fmla="*/ 5597182 w 11799394"/>
              <a:gd name="connsiteY1068" fmla="*/ 2293282 h 6713342"/>
              <a:gd name="connsiteX1069" fmla="*/ 5579552 w 11799394"/>
              <a:gd name="connsiteY1069" fmla="*/ 2268396 h 6713342"/>
              <a:gd name="connsiteX1070" fmla="*/ 4235432 w 11799394"/>
              <a:gd name="connsiteY1070" fmla="*/ 2268396 h 6713342"/>
              <a:gd name="connsiteX1071" fmla="*/ 4235432 w 11799394"/>
              <a:gd name="connsiteY1071" fmla="*/ 2268396 h 6713342"/>
              <a:gd name="connsiteX1072" fmla="*/ 3928098 w 11799394"/>
              <a:gd name="connsiteY1072" fmla="*/ 2268396 h 6713342"/>
              <a:gd name="connsiteX1073" fmla="*/ 3638788 w 11799394"/>
              <a:gd name="connsiteY1073" fmla="*/ 2448322 h 6713342"/>
              <a:gd name="connsiteX1074" fmla="*/ 3578059 w 11799394"/>
              <a:gd name="connsiteY1074" fmla="*/ 2607339 h 6713342"/>
              <a:gd name="connsiteX1075" fmla="*/ 3593400 w 11799394"/>
              <a:gd name="connsiteY1075" fmla="*/ 2628998 h 6713342"/>
              <a:gd name="connsiteX1076" fmla="*/ 3905716 w 11799394"/>
              <a:gd name="connsiteY1076" fmla="*/ 2628998 h 6713342"/>
              <a:gd name="connsiteX1077" fmla="*/ 4195789 w 11799394"/>
              <a:gd name="connsiteY1077" fmla="*/ 2431964 h 6713342"/>
              <a:gd name="connsiteX1078" fmla="*/ 4253074 w 11799394"/>
              <a:gd name="connsiteY1078" fmla="*/ 2293282 h 6713342"/>
              <a:gd name="connsiteX1079" fmla="*/ 4235432 w 11799394"/>
              <a:gd name="connsiteY1079" fmla="*/ 2268396 h 6713342"/>
              <a:gd name="connsiteX1080" fmla="*/ 6631045 w 11799394"/>
              <a:gd name="connsiteY1080" fmla="*/ 1362601 h 6713342"/>
              <a:gd name="connsiteX1081" fmla="*/ 6323699 w 11799394"/>
              <a:gd name="connsiteY1081" fmla="*/ 1362601 h 6713342"/>
              <a:gd name="connsiteX1082" fmla="*/ 6034388 w 11799394"/>
              <a:gd name="connsiteY1082" fmla="*/ 1542527 h 6713342"/>
              <a:gd name="connsiteX1083" fmla="*/ 5973672 w 11799394"/>
              <a:gd name="connsiteY1083" fmla="*/ 1701545 h 6713342"/>
              <a:gd name="connsiteX1084" fmla="*/ 5989013 w 11799394"/>
              <a:gd name="connsiteY1084" fmla="*/ 1723190 h 6713342"/>
              <a:gd name="connsiteX1085" fmla="*/ 6301316 w 11799394"/>
              <a:gd name="connsiteY1085" fmla="*/ 1723190 h 6713342"/>
              <a:gd name="connsiteX1086" fmla="*/ 6591402 w 11799394"/>
              <a:gd name="connsiteY1086" fmla="*/ 1526169 h 6713342"/>
              <a:gd name="connsiteX1087" fmla="*/ 6648674 w 11799394"/>
              <a:gd name="connsiteY1087" fmla="*/ 1387487 h 6713342"/>
              <a:gd name="connsiteX1088" fmla="*/ 6631045 w 11799394"/>
              <a:gd name="connsiteY1088" fmla="*/ 1362601 h 6713342"/>
              <a:gd name="connsiteX1089" fmla="*/ 5431592 w 11799394"/>
              <a:gd name="connsiteY1089" fmla="*/ 3984532 h 6713342"/>
              <a:gd name="connsiteX1090" fmla="*/ 5743896 w 11799394"/>
              <a:gd name="connsiteY1090" fmla="*/ 3984532 h 6713342"/>
              <a:gd name="connsiteX1091" fmla="*/ 6033982 w 11799394"/>
              <a:gd name="connsiteY1091" fmla="*/ 3787498 h 6713342"/>
              <a:gd name="connsiteX1092" fmla="*/ 6091254 w 11799394"/>
              <a:gd name="connsiteY1092" fmla="*/ 3648816 h 6713342"/>
              <a:gd name="connsiteX1093" fmla="*/ 6073625 w 11799394"/>
              <a:gd name="connsiteY1093" fmla="*/ 3623929 h 6713342"/>
              <a:gd name="connsiteX1094" fmla="*/ 5766278 w 11799394"/>
              <a:gd name="connsiteY1094" fmla="*/ 3623929 h 6713342"/>
              <a:gd name="connsiteX1095" fmla="*/ 5476968 w 11799394"/>
              <a:gd name="connsiteY1095" fmla="*/ 3803856 h 6713342"/>
              <a:gd name="connsiteX1096" fmla="*/ 5416251 w 11799394"/>
              <a:gd name="connsiteY1096" fmla="*/ 3962874 h 6713342"/>
              <a:gd name="connsiteX1097" fmla="*/ 5431592 w 11799394"/>
              <a:gd name="connsiteY1097" fmla="*/ 3984532 h 6713342"/>
              <a:gd name="connsiteX1098" fmla="*/ 4760162 w 11799394"/>
              <a:gd name="connsiteY1098" fmla="*/ 3984532 h 6713342"/>
              <a:gd name="connsiteX1099" fmla="*/ 5072465 w 11799394"/>
              <a:gd name="connsiteY1099" fmla="*/ 3984532 h 6713342"/>
              <a:gd name="connsiteX1100" fmla="*/ 5362550 w 11799394"/>
              <a:gd name="connsiteY1100" fmla="*/ 3787498 h 6713342"/>
              <a:gd name="connsiteX1101" fmla="*/ 5419836 w 11799394"/>
              <a:gd name="connsiteY1101" fmla="*/ 3648816 h 6713342"/>
              <a:gd name="connsiteX1102" fmla="*/ 5402194 w 11799394"/>
              <a:gd name="connsiteY1102" fmla="*/ 3623929 h 6713342"/>
              <a:gd name="connsiteX1103" fmla="*/ 5094860 w 11799394"/>
              <a:gd name="connsiteY1103" fmla="*/ 3623929 h 6713342"/>
              <a:gd name="connsiteX1104" fmla="*/ 4805550 w 11799394"/>
              <a:gd name="connsiteY1104" fmla="*/ 3803856 h 6713342"/>
              <a:gd name="connsiteX1105" fmla="*/ 4744820 w 11799394"/>
              <a:gd name="connsiteY1105" fmla="*/ 3962874 h 6713342"/>
              <a:gd name="connsiteX1106" fmla="*/ 4760162 w 11799394"/>
              <a:gd name="connsiteY1106" fmla="*/ 3984532 h 6713342"/>
              <a:gd name="connsiteX1107" fmla="*/ 6453686 w 11799394"/>
              <a:gd name="connsiteY1107" fmla="*/ 2718135 h 6713342"/>
              <a:gd name="connsiteX1108" fmla="*/ 6146353 w 11799394"/>
              <a:gd name="connsiteY1108" fmla="*/ 2718135 h 6713342"/>
              <a:gd name="connsiteX1109" fmla="*/ 5857030 w 11799394"/>
              <a:gd name="connsiteY1109" fmla="*/ 2898061 h 6713342"/>
              <a:gd name="connsiteX1110" fmla="*/ 5796313 w 11799394"/>
              <a:gd name="connsiteY1110" fmla="*/ 3057078 h 6713342"/>
              <a:gd name="connsiteX1111" fmla="*/ 5811654 w 11799394"/>
              <a:gd name="connsiteY1111" fmla="*/ 3078724 h 6713342"/>
              <a:gd name="connsiteX1112" fmla="*/ 6123957 w 11799394"/>
              <a:gd name="connsiteY1112" fmla="*/ 3078724 h 6713342"/>
              <a:gd name="connsiteX1113" fmla="*/ 6414043 w 11799394"/>
              <a:gd name="connsiteY1113" fmla="*/ 2881703 h 6713342"/>
              <a:gd name="connsiteX1114" fmla="*/ 6471315 w 11799394"/>
              <a:gd name="connsiteY1114" fmla="*/ 2743021 h 6713342"/>
              <a:gd name="connsiteX1115" fmla="*/ 6453686 w 11799394"/>
              <a:gd name="connsiteY1115" fmla="*/ 2718135 h 6713342"/>
              <a:gd name="connsiteX1116" fmla="*/ 21281 w 11799394"/>
              <a:gd name="connsiteY1116" fmla="*/ 3623929 h 6713342"/>
              <a:gd name="connsiteX1117" fmla="*/ 69 w 11799394"/>
              <a:gd name="connsiteY1117" fmla="*/ 3623929 h 6713342"/>
              <a:gd name="connsiteX1118" fmla="*/ 62 w 11799394"/>
              <a:gd name="connsiteY1118" fmla="*/ 3742885 h 6713342"/>
              <a:gd name="connsiteX1119" fmla="*/ 38919 w 11799394"/>
              <a:gd name="connsiteY1119" fmla="*/ 3648816 h 6713342"/>
              <a:gd name="connsiteX1120" fmla="*/ 21281 w 11799394"/>
              <a:gd name="connsiteY1120" fmla="*/ 3623929 h 6713342"/>
              <a:gd name="connsiteX1121" fmla="*/ 4756094 w 11799394"/>
              <a:gd name="connsiteY1121" fmla="*/ 1818670 h 6713342"/>
              <a:gd name="connsiteX1122" fmla="*/ 4756094 w 11799394"/>
              <a:gd name="connsiteY1122" fmla="*/ 1818670 h 6713342"/>
              <a:gd name="connsiteX1123" fmla="*/ 4773736 w 11799394"/>
              <a:gd name="connsiteY1123" fmla="*/ 1843556 h 6713342"/>
              <a:gd name="connsiteX1124" fmla="*/ 4716451 w 11799394"/>
              <a:gd name="connsiteY1124" fmla="*/ 1982237 h 6713342"/>
              <a:gd name="connsiteX1125" fmla="*/ 4426366 w 11799394"/>
              <a:gd name="connsiteY1125" fmla="*/ 2179259 h 6713342"/>
              <a:gd name="connsiteX1126" fmla="*/ 4114062 w 11799394"/>
              <a:gd name="connsiteY1126" fmla="*/ 2179259 h 6713342"/>
              <a:gd name="connsiteX1127" fmla="*/ 4098721 w 11799394"/>
              <a:gd name="connsiteY1127" fmla="*/ 2157601 h 6713342"/>
              <a:gd name="connsiteX1128" fmla="*/ 4159438 w 11799394"/>
              <a:gd name="connsiteY1128" fmla="*/ 1998583 h 6713342"/>
              <a:gd name="connsiteX1129" fmla="*/ 4448761 w 11799394"/>
              <a:gd name="connsiteY1129" fmla="*/ 1818670 h 6713342"/>
              <a:gd name="connsiteX1130" fmla="*/ 4756094 w 11799394"/>
              <a:gd name="connsiteY1130" fmla="*/ 1818670 h 6713342"/>
              <a:gd name="connsiteX1131" fmla="*/ 4710910 w 11799394"/>
              <a:gd name="connsiteY1131" fmla="*/ 1864858 h 6713342"/>
              <a:gd name="connsiteX1132" fmla="*/ 4448761 w 11799394"/>
              <a:gd name="connsiteY1132" fmla="*/ 1864858 h 6713342"/>
              <a:gd name="connsiteX1133" fmla="*/ 4202602 w 11799394"/>
              <a:gd name="connsiteY1133" fmla="*/ 2015068 h 6713342"/>
              <a:gd name="connsiteX1134" fmla="*/ 4158942 w 11799394"/>
              <a:gd name="connsiteY1134" fmla="*/ 2129397 h 6713342"/>
              <a:gd name="connsiteX1135" fmla="*/ 4161471 w 11799394"/>
              <a:gd name="connsiteY1135" fmla="*/ 2133070 h 6713342"/>
              <a:gd name="connsiteX1136" fmla="*/ 4426366 w 11799394"/>
              <a:gd name="connsiteY1136" fmla="*/ 2133070 h 6713342"/>
              <a:gd name="connsiteX1137" fmla="*/ 4673300 w 11799394"/>
              <a:gd name="connsiteY1137" fmla="*/ 1965752 h 6713342"/>
              <a:gd name="connsiteX1138" fmla="*/ 4673516 w 11799394"/>
              <a:gd name="connsiteY1138" fmla="*/ 1965168 h 6713342"/>
              <a:gd name="connsiteX1139" fmla="*/ 4673757 w 11799394"/>
              <a:gd name="connsiteY1139" fmla="*/ 1964596 h 6713342"/>
              <a:gd name="connsiteX1140" fmla="*/ 4713413 w 11799394"/>
              <a:gd name="connsiteY1140" fmla="*/ 1868595 h 6713342"/>
              <a:gd name="connsiteX1141" fmla="*/ 4710910 w 11799394"/>
              <a:gd name="connsiteY1141" fmla="*/ 1864858 h 6713342"/>
              <a:gd name="connsiteX1142" fmla="*/ 3766691 w 11799394"/>
              <a:gd name="connsiteY1142" fmla="*/ 2718135 h 6713342"/>
              <a:gd name="connsiteX1143" fmla="*/ 3766691 w 11799394"/>
              <a:gd name="connsiteY1143" fmla="*/ 2718135 h 6713342"/>
              <a:gd name="connsiteX1144" fmla="*/ 3784333 w 11799394"/>
              <a:gd name="connsiteY1144" fmla="*/ 2743021 h 6713342"/>
              <a:gd name="connsiteX1145" fmla="*/ 3727048 w 11799394"/>
              <a:gd name="connsiteY1145" fmla="*/ 2881703 h 6713342"/>
              <a:gd name="connsiteX1146" fmla="*/ 3436962 w 11799394"/>
              <a:gd name="connsiteY1146" fmla="*/ 3078724 h 6713342"/>
              <a:gd name="connsiteX1147" fmla="*/ 3124659 w 11799394"/>
              <a:gd name="connsiteY1147" fmla="*/ 3078724 h 6713342"/>
              <a:gd name="connsiteX1148" fmla="*/ 3109318 w 11799394"/>
              <a:gd name="connsiteY1148" fmla="*/ 3057078 h 6713342"/>
              <a:gd name="connsiteX1149" fmla="*/ 3170047 w 11799394"/>
              <a:gd name="connsiteY1149" fmla="*/ 2898061 h 6713342"/>
              <a:gd name="connsiteX1150" fmla="*/ 3459358 w 11799394"/>
              <a:gd name="connsiteY1150" fmla="*/ 2718135 h 6713342"/>
              <a:gd name="connsiteX1151" fmla="*/ 3766691 w 11799394"/>
              <a:gd name="connsiteY1151" fmla="*/ 2718135 h 6713342"/>
              <a:gd name="connsiteX1152" fmla="*/ 3721506 w 11799394"/>
              <a:gd name="connsiteY1152" fmla="*/ 2764324 h 6713342"/>
              <a:gd name="connsiteX1153" fmla="*/ 3459358 w 11799394"/>
              <a:gd name="connsiteY1153" fmla="*/ 2764324 h 6713342"/>
              <a:gd name="connsiteX1154" fmla="*/ 3213199 w 11799394"/>
              <a:gd name="connsiteY1154" fmla="*/ 2914533 h 6713342"/>
              <a:gd name="connsiteX1155" fmla="*/ 3169539 w 11799394"/>
              <a:gd name="connsiteY1155" fmla="*/ 3028875 h 6713342"/>
              <a:gd name="connsiteX1156" fmla="*/ 3172056 w 11799394"/>
              <a:gd name="connsiteY1156" fmla="*/ 3032535 h 6713342"/>
              <a:gd name="connsiteX1157" fmla="*/ 3436962 w 11799394"/>
              <a:gd name="connsiteY1157" fmla="*/ 3032535 h 6713342"/>
              <a:gd name="connsiteX1158" fmla="*/ 3683897 w 11799394"/>
              <a:gd name="connsiteY1158" fmla="*/ 2865230 h 6713342"/>
              <a:gd name="connsiteX1159" fmla="*/ 3684113 w 11799394"/>
              <a:gd name="connsiteY1159" fmla="*/ 2864646 h 6713342"/>
              <a:gd name="connsiteX1160" fmla="*/ 3684354 w 11799394"/>
              <a:gd name="connsiteY1160" fmla="*/ 2864061 h 6713342"/>
              <a:gd name="connsiteX1161" fmla="*/ 3724010 w 11799394"/>
              <a:gd name="connsiteY1161" fmla="*/ 2768060 h 6713342"/>
              <a:gd name="connsiteX1162" fmla="*/ 3721506 w 11799394"/>
              <a:gd name="connsiteY1162" fmla="*/ 2764324 h 6713342"/>
              <a:gd name="connsiteX1163" fmla="*/ 1044164 w 11799394"/>
              <a:gd name="connsiteY1163" fmla="*/ 2881703 h 6713342"/>
              <a:gd name="connsiteX1164" fmla="*/ 1101440 w 11799394"/>
              <a:gd name="connsiteY1164" fmla="*/ 2743021 h 6713342"/>
              <a:gd name="connsiteX1165" fmla="*/ 1083808 w 11799394"/>
              <a:gd name="connsiteY1165" fmla="*/ 2718135 h 6713342"/>
              <a:gd name="connsiteX1166" fmla="*/ 776466 w 11799394"/>
              <a:gd name="connsiteY1166" fmla="*/ 2718135 h 6713342"/>
              <a:gd name="connsiteX1167" fmla="*/ 487153 w 11799394"/>
              <a:gd name="connsiteY1167" fmla="*/ 2898061 h 6713342"/>
              <a:gd name="connsiteX1168" fmla="*/ 426432 w 11799394"/>
              <a:gd name="connsiteY1168" fmla="*/ 3057078 h 6713342"/>
              <a:gd name="connsiteX1169" fmla="*/ 441774 w 11799394"/>
              <a:gd name="connsiteY1169" fmla="*/ 3078724 h 6713342"/>
              <a:gd name="connsiteX1170" fmla="*/ 754081 w 11799394"/>
              <a:gd name="connsiteY1170" fmla="*/ 3078724 h 6713342"/>
              <a:gd name="connsiteX1171" fmla="*/ 1044164 w 11799394"/>
              <a:gd name="connsiteY1171" fmla="*/ 2881703 h 6713342"/>
              <a:gd name="connsiteX1172" fmla="*/ 8604906 w 11799394"/>
              <a:gd name="connsiteY1172" fmla="*/ 3174203 h 6713342"/>
              <a:gd name="connsiteX1173" fmla="*/ 8604906 w 11799394"/>
              <a:gd name="connsiteY1173" fmla="*/ 3174203 h 6713342"/>
              <a:gd name="connsiteX1174" fmla="*/ 8622535 w 11799394"/>
              <a:gd name="connsiteY1174" fmla="*/ 3199077 h 6713342"/>
              <a:gd name="connsiteX1175" fmla="*/ 8565263 w 11799394"/>
              <a:gd name="connsiteY1175" fmla="*/ 3337759 h 6713342"/>
              <a:gd name="connsiteX1176" fmla="*/ 8275178 w 11799394"/>
              <a:gd name="connsiteY1176" fmla="*/ 3534793 h 6713342"/>
              <a:gd name="connsiteX1177" fmla="*/ 7962874 w 11799394"/>
              <a:gd name="connsiteY1177" fmla="*/ 3534793 h 6713342"/>
              <a:gd name="connsiteX1178" fmla="*/ 7947533 w 11799394"/>
              <a:gd name="connsiteY1178" fmla="*/ 3513135 h 6713342"/>
              <a:gd name="connsiteX1179" fmla="*/ 8008250 w 11799394"/>
              <a:gd name="connsiteY1179" fmla="*/ 3354117 h 6713342"/>
              <a:gd name="connsiteX1180" fmla="*/ 8297573 w 11799394"/>
              <a:gd name="connsiteY1180" fmla="*/ 3174203 h 6713342"/>
              <a:gd name="connsiteX1181" fmla="*/ 8604906 w 11799394"/>
              <a:gd name="connsiteY1181" fmla="*/ 3174203 h 6713342"/>
              <a:gd name="connsiteX1182" fmla="*/ 8559721 w 11799394"/>
              <a:gd name="connsiteY1182" fmla="*/ 3220392 h 6713342"/>
              <a:gd name="connsiteX1183" fmla="*/ 8297573 w 11799394"/>
              <a:gd name="connsiteY1183" fmla="*/ 3220392 h 6713342"/>
              <a:gd name="connsiteX1184" fmla="*/ 8051401 w 11799394"/>
              <a:gd name="connsiteY1184" fmla="*/ 3370602 h 6713342"/>
              <a:gd name="connsiteX1185" fmla="*/ 8007754 w 11799394"/>
              <a:gd name="connsiteY1185" fmla="*/ 3484931 h 6713342"/>
              <a:gd name="connsiteX1186" fmla="*/ 8010284 w 11799394"/>
              <a:gd name="connsiteY1186" fmla="*/ 3488604 h 6713342"/>
              <a:gd name="connsiteX1187" fmla="*/ 8275178 w 11799394"/>
              <a:gd name="connsiteY1187" fmla="*/ 3488604 h 6713342"/>
              <a:gd name="connsiteX1188" fmla="*/ 8522112 w 11799394"/>
              <a:gd name="connsiteY1188" fmla="*/ 3321286 h 6713342"/>
              <a:gd name="connsiteX1189" fmla="*/ 8522327 w 11799394"/>
              <a:gd name="connsiteY1189" fmla="*/ 3320714 h 6713342"/>
              <a:gd name="connsiteX1190" fmla="*/ 8522569 w 11799394"/>
              <a:gd name="connsiteY1190" fmla="*/ 3320130 h 6713342"/>
              <a:gd name="connsiteX1191" fmla="*/ 8562225 w 11799394"/>
              <a:gd name="connsiteY1191" fmla="*/ 3224129 h 6713342"/>
              <a:gd name="connsiteX1192" fmla="*/ 8559721 w 11799394"/>
              <a:gd name="connsiteY1192" fmla="*/ 3220392 h 6713342"/>
              <a:gd name="connsiteX1193" fmla="*/ 512090 w 11799394"/>
              <a:gd name="connsiteY1193" fmla="*/ 3337759 h 6713342"/>
              <a:gd name="connsiteX1194" fmla="*/ 569366 w 11799394"/>
              <a:gd name="connsiteY1194" fmla="*/ 3199077 h 6713342"/>
              <a:gd name="connsiteX1195" fmla="*/ 551735 w 11799394"/>
              <a:gd name="connsiteY1195" fmla="*/ 3174203 h 6713342"/>
              <a:gd name="connsiteX1196" fmla="*/ 551735 w 11799394"/>
              <a:gd name="connsiteY1196" fmla="*/ 3174203 h 6713342"/>
              <a:gd name="connsiteX1197" fmla="*/ 244392 w 11799394"/>
              <a:gd name="connsiteY1197" fmla="*/ 3174203 h 6713342"/>
              <a:gd name="connsiteX1198" fmla="*/ 74 w 11799394"/>
              <a:gd name="connsiteY1198" fmla="*/ 3276661 h 6713342"/>
              <a:gd name="connsiteX1199" fmla="*/ 67 w 11799394"/>
              <a:gd name="connsiteY1199" fmla="*/ 3366306 h 6713342"/>
              <a:gd name="connsiteX1200" fmla="*/ 244392 w 11799394"/>
              <a:gd name="connsiteY1200" fmla="*/ 3220392 h 6713342"/>
              <a:gd name="connsiteX1201" fmla="*/ 506547 w 11799394"/>
              <a:gd name="connsiteY1201" fmla="*/ 3220392 h 6713342"/>
              <a:gd name="connsiteX1202" fmla="*/ 509049 w 11799394"/>
              <a:gd name="connsiteY1202" fmla="*/ 3224129 h 6713342"/>
              <a:gd name="connsiteX1203" fmla="*/ 469392 w 11799394"/>
              <a:gd name="connsiteY1203" fmla="*/ 3320130 h 6713342"/>
              <a:gd name="connsiteX1204" fmla="*/ 469155 w 11799394"/>
              <a:gd name="connsiteY1204" fmla="*/ 3320714 h 6713342"/>
              <a:gd name="connsiteX1205" fmla="*/ 468938 w 11799394"/>
              <a:gd name="connsiteY1205" fmla="*/ 3321286 h 6713342"/>
              <a:gd name="connsiteX1206" fmla="*/ 222001 w 11799394"/>
              <a:gd name="connsiteY1206" fmla="*/ 3488604 h 6713342"/>
              <a:gd name="connsiteX1207" fmla="*/ 69 w 11799394"/>
              <a:gd name="connsiteY1207" fmla="*/ 3488604 h 6713342"/>
              <a:gd name="connsiteX1208" fmla="*/ 69 w 11799394"/>
              <a:gd name="connsiteY1208" fmla="*/ 3534793 h 6713342"/>
              <a:gd name="connsiteX1209" fmla="*/ 222001 w 11799394"/>
              <a:gd name="connsiteY1209" fmla="*/ 3534793 h 6713342"/>
              <a:gd name="connsiteX1210" fmla="*/ 512089 w 11799394"/>
              <a:gd name="connsiteY1210" fmla="*/ 3337771 h 6713342"/>
              <a:gd name="connsiteX1211" fmla="*/ 6918334 w 11799394"/>
              <a:gd name="connsiteY1211" fmla="*/ 2268396 h 6713342"/>
              <a:gd name="connsiteX1212" fmla="*/ 6918334 w 11799394"/>
              <a:gd name="connsiteY1212" fmla="*/ 2268396 h 6713342"/>
              <a:gd name="connsiteX1213" fmla="*/ 6935963 w 11799394"/>
              <a:gd name="connsiteY1213" fmla="*/ 2293282 h 6713342"/>
              <a:gd name="connsiteX1214" fmla="*/ 6878678 w 11799394"/>
              <a:gd name="connsiteY1214" fmla="*/ 2431964 h 6713342"/>
              <a:gd name="connsiteX1215" fmla="*/ 6588605 w 11799394"/>
              <a:gd name="connsiteY1215" fmla="*/ 2628998 h 6713342"/>
              <a:gd name="connsiteX1216" fmla="*/ 6276289 w 11799394"/>
              <a:gd name="connsiteY1216" fmla="*/ 2628998 h 6713342"/>
              <a:gd name="connsiteX1217" fmla="*/ 6260948 w 11799394"/>
              <a:gd name="connsiteY1217" fmla="*/ 2607339 h 6713342"/>
              <a:gd name="connsiteX1218" fmla="*/ 6321677 w 11799394"/>
              <a:gd name="connsiteY1218" fmla="*/ 2448322 h 6713342"/>
              <a:gd name="connsiteX1219" fmla="*/ 6610988 w 11799394"/>
              <a:gd name="connsiteY1219" fmla="*/ 2268396 h 6713342"/>
              <a:gd name="connsiteX1220" fmla="*/ 6918334 w 11799394"/>
              <a:gd name="connsiteY1220" fmla="*/ 2268396 h 6713342"/>
              <a:gd name="connsiteX1221" fmla="*/ 6873136 w 11799394"/>
              <a:gd name="connsiteY1221" fmla="*/ 2314597 h 6713342"/>
              <a:gd name="connsiteX1222" fmla="*/ 6610988 w 11799394"/>
              <a:gd name="connsiteY1222" fmla="*/ 2314597 h 6713342"/>
              <a:gd name="connsiteX1223" fmla="*/ 6364829 w 11799394"/>
              <a:gd name="connsiteY1223" fmla="*/ 2464794 h 6713342"/>
              <a:gd name="connsiteX1224" fmla="*/ 6321169 w 11799394"/>
              <a:gd name="connsiteY1224" fmla="*/ 2579136 h 6713342"/>
              <a:gd name="connsiteX1225" fmla="*/ 6323699 w 11799394"/>
              <a:gd name="connsiteY1225" fmla="*/ 2582809 h 6713342"/>
              <a:gd name="connsiteX1226" fmla="*/ 6588605 w 11799394"/>
              <a:gd name="connsiteY1226" fmla="*/ 2582809 h 6713342"/>
              <a:gd name="connsiteX1227" fmla="*/ 6835527 w 11799394"/>
              <a:gd name="connsiteY1227" fmla="*/ 2415491 h 6713342"/>
              <a:gd name="connsiteX1228" fmla="*/ 6835756 w 11799394"/>
              <a:gd name="connsiteY1228" fmla="*/ 2414907 h 6713342"/>
              <a:gd name="connsiteX1229" fmla="*/ 6835985 w 11799394"/>
              <a:gd name="connsiteY1229" fmla="*/ 2414335 h 6713342"/>
              <a:gd name="connsiteX1230" fmla="*/ 6875641 w 11799394"/>
              <a:gd name="connsiteY1230" fmla="*/ 2318334 h 6713342"/>
              <a:gd name="connsiteX1231" fmla="*/ 6873136 w 11799394"/>
              <a:gd name="connsiteY1231" fmla="*/ 2314597 h 6713342"/>
              <a:gd name="connsiteX1232" fmla="*/ 6766307 w 11799394"/>
              <a:gd name="connsiteY1232" fmla="*/ 1818670 h 6713342"/>
              <a:gd name="connsiteX1233" fmla="*/ 6766307 w 11799394"/>
              <a:gd name="connsiteY1233" fmla="*/ 1818670 h 6713342"/>
              <a:gd name="connsiteX1234" fmla="*/ 6783936 w 11799394"/>
              <a:gd name="connsiteY1234" fmla="*/ 1843556 h 6713342"/>
              <a:gd name="connsiteX1235" fmla="*/ 6726664 w 11799394"/>
              <a:gd name="connsiteY1235" fmla="*/ 1982237 h 6713342"/>
              <a:gd name="connsiteX1236" fmla="*/ 6436578 w 11799394"/>
              <a:gd name="connsiteY1236" fmla="*/ 2179259 h 6713342"/>
              <a:gd name="connsiteX1237" fmla="*/ 6124262 w 11799394"/>
              <a:gd name="connsiteY1237" fmla="*/ 2179259 h 6713342"/>
              <a:gd name="connsiteX1238" fmla="*/ 6108921 w 11799394"/>
              <a:gd name="connsiteY1238" fmla="*/ 2157601 h 6713342"/>
              <a:gd name="connsiteX1239" fmla="*/ 6169650 w 11799394"/>
              <a:gd name="connsiteY1239" fmla="*/ 1998583 h 6713342"/>
              <a:gd name="connsiteX1240" fmla="*/ 6458961 w 11799394"/>
              <a:gd name="connsiteY1240" fmla="*/ 1818670 h 6713342"/>
              <a:gd name="connsiteX1241" fmla="*/ 6766307 w 11799394"/>
              <a:gd name="connsiteY1241" fmla="*/ 1818670 h 6713342"/>
              <a:gd name="connsiteX1242" fmla="*/ 6721109 w 11799394"/>
              <a:gd name="connsiteY1242" fmla="*/ 1864858 h 6713342"/>
              <a:gd name="connsiteX1243" fmla="*/ 6458961 w 11799394"/>
              <a:gd name="connsiteY1243" fmla="*/ 1864858 h 6713342"/>
              <a:gd name="connsiteX1244" fmla="*/ 6212802 w 11799394"/>
              <a:gd name="connsiteY1244" fmla="*/ 2015068 h 6713342"/>
              <a:gd name="connsiteX1245" fmla="*/ 6169142 w 11799394"/>
              <a:gd name="connsiteY1245" fmla="*/ 2129397 h 6713342"/>
              <a:gd name="connsiteX1246" fmla="*/ 6171671 w 11799394"/>
              <a:gd name="connsiteY1246" fmla="*/ 2133070 h 6713342"/>
              <a:gd name="connsiteX1247" fmla="*/ 6436578 w 11799394"/>
              <a:gd name="connsiteY1247" fmla="*/ 2133070 h 6713342"/>
              <a:gd name="connsiteX1248" fmla="*/ 6683500 w 11799394"/>
              <a:gd name="connsiteY1248" fmla="*/ 1965752 h 6713342"/>
              <a:gd name="connsiteX1249" fmla="*/ 6683716 w 11799394"/>
              <a:gd name="connsiteY1249" fmla="*/ 1965168 h 6713342"/>
              <a:gd name="connsiteX1250" fmla="*/ 6683958 w 11799394"/>
              <a:gd name="connsiteY1250" fmla="*/ 1964596 h 6713342"/>
              <a:gd name="connsiteX1251" fmla="*/ 6723613 w 11799394"/>
              <a:gd name="connsiteY1251" fmla="*/ 1868595 h 6713342"/>
              <a:gd name="connsiteX1252" fmla="*/ 6721109 w 11799394"/>
              <a:gd name="connsiteY1252" fmla="*/ 1864858 h 6713342"/>
              <a:gd name="connsiteX1253" fmla="*/ 4908121 w 11799394"/>
              <a:gd name="connsiteY1253" fmla="*/ 2268396 h 6713342"/>
              <a:gd name="connsiteX1254" fmla="*/ 4908121 w 11799394"/>
              <a:gd name="connsiteY1254" fmla="*/ 2268396 h 6713342"/>
              <a:gd name="connsiteX1255" fmla="*/ 4925750 w 11799394"/>
              <a:gd name="connsiteY1255" fmla="*/ 2293282 h 6713342"/>
              <a:gd name="connsiteX1256" fmla="*/ 4868478 w 11799394"/>
              <a:gd name="connsiteY1256" fmla="*/ 2431964 h 6713342"/>
              <a:gd name="connsiteX1257" fmla="*/ 4578380 w 11799394"/>
              <a:gd name="connsiteY1257" fmla="*/ 2628998 h 6713342"/>
              <a:gd name="connsiteX1258" fmla="*/ 4266089 w 11799394"/>
              <a:gd name="connsiteY1258" fmla="*/ 2628998 h 6713342"/>
              <a:gd name="connsiteX1259" fmla="*/ 4250735 w 11799394"/>
              <a:gd name="connsiteY1259" fmla="*/ 2607339 h 6713342"/>
              <a:gd name="connsiteX1260" fmla="*/ 4311465 w 11799394"/>
              <a:gd name="connsiteY1260" fmla="*/ 2448322 h 6713342"/>
              <a:gd name="connsiteX1261" fmla="*/ 4600775 w 11799394"/>
              <a:gd name="connsiteY1261" fmla="*/ 2268396 h 6713342"/>
              <a:gd name="connsiteX1262" fmla="*/ 4908121 w 11799394"/>
              <a:gd name="connsiteY1262" fmla="*/ 2268396 h 6713342"/>
              <a:gd name="connsiteX1263" fmla="*/ 4862937 w 11799394"/>
              <a:gd name="connsiteY1263" fmla="*/ 2314597 h 6713342"/>
              <a:gd name="connsiteX1264" fmla="*/ 4600775 w 11799394"/>
              <a:gd name="connsiteY1264" fmla="*/ 2314597 h 6713342"/>
              <a:gd name="connsiteX1265" fmla="*/ 4354616 w 11799394"/>
              <a:gd name="connsiteY1265" fmla="*/ 2464794 h 6713342"/>
              <a:gd name="connsiteX1266" fmla="*/ 4310956 w 11799394"/>
              <a:gd name="connsiteY1266" fmla="*/ 2579136 h 6713342"/>
              <a:gd name="connsiteX1267" fmla="*/ 4313486 w 11799394"/>
              <a:gd name="connsiteY1267" fmla="*/ 2582809 h 6713342"/>
              <a:gd name="connsiteX1268" fmla="*/ 4578380 w 11799394"/>
              <a:gd name="connsiteY1268" fmla="*/ 2582809 h 6713342"/>
              <a:gd name="connsiteX1269" fmla="*/ 4825314 w 11799394"/>
              <a:gd name="connsiteY1269" fmla="*/ 2415491 h 6713342"/>
              <a:gd name="connsiteX1270" fmla="*/ 4825543 w 11799394"/>
              <a:gd name="connsiteY1270" fmla="*/ 2414907 h 6713342"/>
              <a:gd name="connsiteX1271" fmla="*/ 4825772 w 11799394"/>
              <a:gd name="connsiteY1271" fmla="*/ 2414335 h 6713342"/>
              <a:gd name="connsiteX1272" fmla="*/ 4865428 w 11799394"/>
              <a:gd name="connsiteY1272" fmla="*/ 2318334 h 6713342"/>
              <a:gd name="connsiteX1273" fmla="*/ 4862924 w 11799394"/>
              <a:gd name="connsiteY1273" fmla="*/ 2314597 h 6713342"/>
              <a:gd name="connsiteX1274" fmla="*/ 2426677 w 11799394"/>
              <a:gd name="connsiteY1274" fmla="*/ 2718135 h 6713342"/>
              <a:gd name="connsiteX1275" fmla="*/ 2119330 w 11799394"/>
              <a:gd name="connsiteY1275" fmla="*/ 2718135 h 6713342"/>
              <a:gd name="connsiteX1276" fmla="*/ 1830020 w 11799394"/>
              <a:gd name="connsiteY1276" fmla="*/ 2898061 h 6713342"/>
              <a:gd name="connsiteX1277" fmla="*/ 1769303 w 11799394"/>
              <a:gd name="connsiteY1277" fmla="*/ 3057078 h 6713342"/>
              <a:gd name="connsiteX1278" fmla="*/ 1784644 w 11799394"/>
              <a:gd name="connsiteY1278" fmla="*/ 3078724 h 6713342"/>
              <a:gd name="connsiteX1279" fmla="*/ 2096948 w 11799394"/>
              <a:gd name="connsiteY1279" fmla="*/ 3078724 h 6713342"/>
              <a:gd name="connsiteX1280" fmla="*/ 2387033 w 11799394"/>
              <a:gd name="connsiteY1280" fmla="*/ 2881703 h 6713342"/>
              <a:gd name="connsiteX1281" fmla="*/ 2444306 w 11799394"/>
              <a:gd name="connsiteY1281" fmla="*/ 2743021 h 6713342"/>
              <a:gd name="connsiteX1282" fmla="*/ 2426677 w 11799394"/>
              <a:gd name="connsiteY1282" fmla="*/ 2718135 h 6713342"/>
              <a:gd name="connsiteX1283" fmla="*/ 7792456 w 11799394"/>
              <a:gd name="connsiteY1283" fmla="*/ 2718135 h 6713342"/>
              <a:gd name="connsiteX1284" fmla="*/ 7792456 w 11799394"/>
              <a:gd name="connsiteY1284" fmla="*/ 2718135 h 6713342"/>
              <a:gd name="connsiteX1285" fmla="*/ 7810097 w 11799394"/>
              <a:gd name="connsiteY1285" fmla="*/ 2743021 h 6713342"/>
              <a:gd name="connsiteX1286" fmla="*/ 7752812 w 11799394"/>
              <a:gd name="connsiteY1286" fmla="*/ 2881703 h 6713342"/>
              <a:gd name="connsiteX1287" fmla="*/ 7462726 w 11799394"/>
              <a:gd name="connsiteY1287" fmla="*/ 3078724 h 6713342"/>
              <a:gd name="connsiteX1288" fmla="*/ 7150423 w 11799394"/>
              <a:gd name="connsiteY1288" fmla="*/ 3078724 h 6713342"/>
              <a:gd name="connsiteX1289" fmla="*/ 7135082 w 11799394"/>
              <a:gd name="connsiteY1289" fmla="*/ 3057078 h 6713342"/>
              <a:gd name="connsiteX1290" fmla="*/ 7195811 w 11799394"/>
              <a:gd name="connsiteY1290" fmla="*/ 2898061 h 6713342"/>
              <a:gd name="connsiteX1291" fmla="*/ 7485122 w 11799394"/>
              <a:gd name="connsiteY1291" fmla="*/ 2718135 h 6713342"/>
              <a:gd name="connsiteX1292" fmla="*/ 7792468 w 11799394"/>
              <a:gd name="connsiteY1292" fmla="*/ 2718135 h 6713342"/>
              <a:gd name="connsiteX1293" fmla="*/ 7747271 w 11799394"/>
              <a:gd name="connsiteY1293" fmla="*/ 2764324 h 6713342"/>
              <a:gd name="connsiteX1294" fmla="*/ 7485122 w 11799394"/>
              <a:gd name="connsiteY1294" fmla="*/ 2764324 h 6713342"/>
              <a:gd name="connsiteX1295" fmla="*/ 7238963 w 11799394"/>
              <a:gd name="connsiteY1295" fmla="*/ 2914533 h 6713342"/>
              <a:gd name="connsiteX1296" fmla="*/ 7195303 w 11799394"/>
              <a:gd name="connsiteY1296" fmla="*/ 3028875 h 6713342"/>
              <a:gd name="connsiteX1297" fmla="*/ 7197832 w 11799394"/>
              <a:gd name="connsiteY1297" fmla="*/ 3032535 h 6713342"/>
              <a:gd name="connsiteX1298" fmla="*/ 7462726 w 11799394"/>
              <a:gd name="connsiteY1298" fmla="*/ 3032535 h 6713342"/>
              <a:gd name="connsiteX1299" fmla="*/ 7709661 w 11799394"/>
              <a:gd name="connsiteY1299" fmla="*/ 2865230 h 6713342"/>
              <a:gd name="connsiteX1300" fmla="*/ 7709877 w 11799394"/>
              <a:gd name="connsiteY1300" fmla="*/ 2864646 h 6713342"/>
              <a:gd name="connsiteX1301" fmla="*/ 7710118 w 11799394"/>
              <a:gd name="connsiteY1301" fmla="*/ 2864061 h 6713342"/>
              <a:gd name="connsiteX1302" fmla="*/ 7749774 w 11799394"/>
              <a:gd name="connsiteY1302" fmla="*/ 2768060 h 6713342"/>
              <a:gd name="connsiteX1303" fmla="*/ 7747271 w 11799394"/>
              <a:gd name="connsiteY1303" fmla="*/ 2764324 h 6713342"/>
              <a:gd name="connsiteX1304" fmla="*/ 3564001 w 11799394"/>
              <a:gd name="connsiteY1304" fmla="*/ 2268396 h 6713342"/>
              <a:gd name="connsiteX1305" fmla="*/ 3564001 w 11799394"/>
              <a:gd name="connsiteY1305" fmla="*/ 2268396 h 6713342"/>
              <a:gd name="connsiteX1306" fmla="*/ 3256668 w 11799394"/>
              <a:gd name="connsiteY1306" fmla="*/ 2268396 h 6713342"/>
              <a:gd name="connsiteX1307" fmla="*/ 2967345 w 11799394"/>
              <a:gd name="connsiteY1307" fmla="*/ 2448322 h 6713342"/>
              <a:gd name="connsiteX1308" fmla="*/ 2906628 w 11799394"/>
              <a:gd name="connsiteY1308" fmla="*/ 2607339 h 6713342"/>
              <a:gd name="connsiteX1309" fmla="*/ 2921969 w 11799394"/>
              <a:gd name="connsiteY1309" fmla="*/ 2628998 h 6713342"/>
              <a:gd name="connsiteX1310" fmla="*/ 3234272 w 11799394"/>
              <a:gd name="connsiteY1310" fmla="*/ 2628998 h 6713342"/>
              <a:gd name="connsiteX1311" fmla="*/ 3524358 w 11799394"/>
              <a:gd name="connsiteY1311" fmla="*/ 2431964 h 6713342"/>
              <a:gd name="connsiteX1312" fmla="*/ 3581630 w 11799394"/>
              <a:gd name="connsiteY1312" fmla="*/ 2293282 h 6713342"/>
              <a:gd name="connsiteX1313" fmla="*/ 3564001 w 11799394"/>
              <a:gd name="connsiteY1313" fmla="*/ 2268396 h 6713342"/>
              <a:gd name="connsiteX1314" fmla="*/ 7335154 w 11799394"/>
              <a:gd name="connsiteY1314" fmla="*/ 3354129 h 6713342"/>
              <a:gd name="connsiteX1315" fmla="*/ 7274437 w 11799394"/>
              <a:gd name="connsiteY1315" fmla="*/ 3513147 h 6713342"/>
              <a:gd name="connsiteX1316" fmla="*/ 7289778 w 11799394"/>
              <a:gd name="connsiteY1316" fmla="*/ 3534793 h 6713342"/>
              <a:gd name="connsiteX1317" fmla="*/ 7602081 w 11799394"/>
              <a:gd name="connsiteY1317" fmla="*/ 3534793 h 6713342"/>
              <a:gd name="connsiteX1318" fmla="*/ 7892167 w 11799394"/>
              <a:gd name="connsiteY1318" fmla="*/ 3337759 h 6713342"/>
              <a:gd name="connsiteX1319" fmla="*/ 7949439 w 11799394"/>
              <a:gd name="connsiteY1319" fmla="*/ 3199090 h 6713342"/>
              <a:gd name="connsiteX1320" fmla="*/ 7931810 w 11799394"/>
              <a:gd name="connsiteY1320" fmla="*/ 3174203 h 6713342"/>
              <a:gd name="connsiteX1321" fmla="*/ 7624477 w 11799394"/>
              <a:gd name="connsiteY1321" fmla="*/ 3174203 h 6713342"/>
              <a:gd name="connsiteX1322" fmla="*/ 7335154 w 11799394"/>
              <a:gd name="connsiteY1322" fmla="*/ 3354117 h 6713342"/>
              <a:gd name="connsiteX1323" fmla="*/ 2453228 w 11799394"/>
              <a:gd name="connsiteY1323" fmla="*/ 3078724 h 6713342"/>
              <a:gd name="connsiteX1324" fmla="*/ 2765531 w 11799394"/>
              <a:gd name="connsiteY1324" fmla="*/ 3078724 h 6713342"/>
              <a:gd name="connsiteX1325" fmla="*/ 3055630 w 11799394"/>
              <a:gd name="connsiteY1325" fmla="*/ 2881703 h 6713342"/>
              <a:gd name="connsiteX1326" fmla="*/ 3112902 w 11799394"/>
              <a:gd name="connsiteY1326" fmla="*/ 2743009 h 6713342"/>
              <a:gd name="connsiteX1327" fmla="*/ 3095273 w 11799394"/>
              <a:gd name="connsiteY1327" fmla="*/ 2718135 h 6713342"/>
              <a:gd name="connsiteX1328" fmla="*/ 2787927 w 11799394"/>
              <a:gd name="connsiteY1328" fmla="*/ 2718135 h 6713342"/>
              <a:gd name="connsiteX1329" fmla="*/ 2498616 w 11799394"/>
              <a:gd name="connsiteY1329" fmla="*/ 2898061 h 6713342"/>
              <a:gd name="connsiteX1330" fmla="*/ 2437887 w 11799394"/>
              <a:gd name="connsiteY1330" fmla="*/ 3057066 h 6713342"/>
              <a:gd name="connsiteX1331" fmla="*/ 2453228 w 11799394"/>
              <a:gd name="connsiteY1331" fmla="*/ 3078724 h 6713342"/>
              <a:gd name="connsiteX1332" fmla="*/ 184335 w 11799394"/>
              <a:gd name="connsiteY1332" fmla="*/ 4249896 h 6713342"/>
              <a:gd name="connsiteX1333" fmla="*/ 241611 w 11799394"/>
              <a:gd name="connsiteY1333" fmla="*/ 4111215 h 6713342"/>
              <a:gd name="connsiteX1334" fmla="*/ 223980 w 11799394"/>
              <a:gd name="connsiteY1334" fmla="*/ 4086341 h 6713342"/>
              <a:gd name="connsiteX1335" fmla="*/ 56 w 11799394"/>
              <a:gd name="connsiteY1335" fmla="*/ 4086341 h 6713342"/>
              <a:gd name="connsiteX1336" fmla="*/ 50 w 11799394"/>
              <a:gd name="connsiteY1336" fmla="*/ 4428843 h 6713342"/>
              <a:gd name="connsiteX1337" fmla="*/ 184335 w 11799394"/>
              <a:gd name="connsiteY1337" fmla="*/ 4249896 h 6713342"/>
              <a:gd name="connsiteX1338" fmla="*/ 10618843 w 11799394"/>
              <a:gd name="connsiteY1338" fmla="*/ 2628998 h 6713342"/>
              <a:gd name="connsiteX1339" fmla="*/ 10306552 w 11799394"/>
              <a:gd name="connsiteY1339" fmla="*/ 2628998 h 6713342"/>
              <a:gd name="connsiteX1340" fmla="*/ 10291211 w 11799394"/>
              <a:gd name="connsiteY1340" fmla="*/ 2607339 h 6713342"/>
              <a:gd name="connsiteX1341" fmla="*/ 10351928 w 11799394"/>
              <a:gd name="connsiteY1341" fmla="*/ 2448322 h 6713342"/>
              <a:gd name="connsiteX1342" fmla="*/ 10641239 w 11799394"/>
              <a:gd name="connsiteY1342" fmla="*/ 2268396 h 6713342"/>
              <a:gd name="connsiteX1343" fmla="*/ 10948584 w 11799394"/>
              <a:gd name="connsiteY1343" fmla="*/ 2268396 h 6713342"/>
              <a:gd name="connsiteX1344" fmla="*/ 10966214 w 11799394"/>
              <a:gd name="connsiteY1344" fmla="*/ 2293282 h 6713342"/>
              <a:gd name="connsiteX1345" fmla="*/ 10908942 w 11799394"/>
              <a:gd name="connsiteY1345" fmla="*/ 2431964 h 6713342"/>
              <a:gd name="connsiteX1346" fmla="*/ 10618855 w 11799394"/>
              <a:gd name="connsiteY1346" fmla="*/ 2628998 h 6713342"/>
              <a:gd name="connsiteX1347" fmla="*/ 10865790 w 11799394"/>
              <a:gd name="connsiteY1347" fmla="*/ 2415491 h 6713342"/>
              <a:gd name="connsiteX1348" fmla="*/ 10866006 w 11799394"/>
              <a:gd name="connsiteY1348" fmla="*/ 2414907 h 6713342"/>
              <a:gd name="connsiteX1349" fmla="*/ 10866235 w 11799394"/>
              <a:gd name="connsiteY1349" fmla="*/ 2414335 h 6713342"/>
              <a:gd name="connsiteX1350" fmla="*/ 10905904 w 11799394"/>
              <a:gd name="connsiteY1350" fmla="*/ 2318321 h 6713342"/>
              <a:gd name="connsiteX1351" fmla="*/ 10903400 w 11799394"/>
              <a:gd name="connsiteY1351" fmla="*/ 2314585 h 6713342"/>
              <a:gd name="connsiteX1352" fmla="*/ 10641239 w 11799394"/>
              <a:gd name="connsiteY1352" fmla="*/ 2314585 h 6713342"/>
              <a:gd name="connsiteX1353" fmla="*/ 10395079 w 11799394"/>
              <a:gd name="connsiteY1353" fmla="*/ 2464794 h 6713342"/>
              <a:gd name="connsiteX1354" fmla="*/ 10351432 w 11799394"/>
              <a:gd name="connsiteY1354" fmla="*/ 2579136 h 6713342"/>
              <a:gd name="connsiteX1355" fmla="*/ 10353949 w 11799394"/>
              <a:gd name="connsiteY1355" fmla="*/ 2582796 h 6713342"/>
              <a:gd name="connsiteX1356" fmla="*/ 10618843 w 11799394"/>
              <a:gd name="connsiteY1356" fmla="*/ 2582796 h 6713342"/>
              <a:gd name="connsiteX1357" fmla="*/ 10865790 w 11799394"/>
              <a:gd name="connsiteY1357" fmla="*/ 2415491 h 6713342"/>
              <a:gd name="connsiteX1358" fmla="*/ 10285377 w 11799394"/>
              <a:gd name="connsiteY1358" fmla="*/ 3534793 h 6713342"/>
              <a:gd name="connsiteX1359" fmla="*/ 9973074 w 11799394"/>
              <a:gd name="connsiteY1359" fmla="*/ 3534793 h 6713342"/>
              <a:gd name="connsiteX1360" fmla="*/ 9957733 w 11799394"/>
              <a:gd name="connsiteY1360" fmla="*/ 3513135 h 6713342"/>
              <a:gd name="connsiteX1361" fmla="*/ 10018462 w 11799394"/>
              <a:gd name="connsiteY1361" fmla="*/ 3354117 h 6713342"/>
              <a:gd name="connsiteX1362" fmla="*/ 10307773 w 11799394"/>
              <a:gd name="connsiteY1362" fmla="*/ 3174203 h 6713342"/>
              <a:gd name="connsiteX1363" fmla="*/ 10615119 w 11799394"/>
              <a:gd name="connsiteY1363" fmla="*/ 3174203 h 6713342"/>
              <a:gd name="connsiteX1364" fmla="*/ 10615119 w 11799394"/>
              <a:gd name="connsiteY1364" fmla="*/ 3174203 h 6713342"/>
              <a:gd name="connsiteX1365" fmla="*/ 10632748 w 11799394"/>
              <a:gd name="connsiteY1365" fmla="*/ 3199077 h 6713342"/>
              <a:gd name="connsiteX1366" fmla="*/ 10575476 w 11799394"/>
              <a:gd name="connsiteY1366" fmla="*/ 3337759 h 6713342"/>
              <a:gd name="connsiteX1367" fmla="*/ 10285377 w 11799394"/>
              <a:gd name="connsiteY1367" fmla="*/ 3534793 h 6713342"/>
              <a:gd name="connsiteX1368" fmla="*/ 10532312 w 11799394"/>
              <a:gd name="connsiteY1368" fmla="*/ 3321286 h 6713342"/>
              <a:gd name="connsiteX1369" fmla="*/ 10532541 w 11799394"/>
              <a:gd name="connsiteY1369" fmla="*/ 3320701 h 6713342"/>
              <a:gd name="connsiteX1370" fmla="*/ 10532769 w 11799394"/>
              <a:gd name="connsiteY1370" fmla="*/ 3320130 h 6713342"/>
              <a:gd name="connsiteX1371" fmla="*/ 10572425 w 11799394"/>
              <a:gd name="connsiteY1371" fmla="*/ 3224129 h 6713342"/>
              <a:gd name="connsiteX1372" fmla="*/ 10569921 w 11799394"/>
              <a:gd name="connsiteY1372" fmla="*/ 3220392 h 6713342"/>
              <a:gd name="connsiteX1373" fmla="*/ 10307773 w 11799394"/>
              <a:gd name="connsiteY1373" fmla="*/ 3220392 h 6713342"/>
              <a:gd name="connsiteX1374" fmla="*/ 10061613 w 11799394"/>
              <a:gd name="connsiteY1374" fmla="*/ 3370602 h 6713342"/>
              <a:gd name="connsiteX1375" fmla="*/ 10017954 w 11799394"/>
              <a:gd name="connsiteY1375" fmla="*/ 3484931 h 6713342"/>
              <a:gd name="connsiteX1376" fmla="*/ 10020484 w 11799394"/>
              <a:gd name="connsiteY1376" fmla="*/ 3488604 h 6713342"/>
              <a:gd name="connsiteX1377" fmla="*/ 10285377 w 11799394"/>
              <a:gd name="connsiteY1377" fmla="*/ 3488604 h 6713342"/>
              <a:gd name="connsiteX1378" fmla="*/ 10532312 w 11799394"/>
              <a:gd name="connsiteY1378" fmla="*/ 3321286 h 6713342"/>
              <a:gd name="connsiteX1379" fmla="*/ 9795715 w 11799394"/>
              <a:gd name="connsiteY1379" fmla="*/ 4902999 h 6713342"/>
              <a:gd name="connsiteX1380" fmla="*/ 10108018 w 11799394"/>
              <a:gd name="connsiteY1380" fmla="*/ 4902999 h 6713342"/>
              <a:gd name="connsiteX1381" fmla="*/ 10398104 w 11799394"/>
              <a:gd name="connsiteY1381" fmla="*/ 4705965 h 6713342"/>
              <a:gd name="connsiteX1382" fmla="*/ 10455389 w 11799394"/>
              <a:gd name="connsiteY1382" fmla="*/ 4567296 h 6713342"/>
              <a:gd name="connsiteX1383" fmla="*/ 10437748 w 11799394"/>
              <a:gd name="connsiteY1383" fmla="*/ 4542409 h 6713342"/>
              <a:gd name="connsiteX1384" fmla="*/ 10437748 w 11799394"/>
              <a:gd name="connsiteY1384" fmla="*/ 4542409 h 6713342"/>
              <a:gd name="connsiteX1385" fmla="*/ 10130414 w 11799394"/>
              <a:gd name="connsiteY1385" fmla="*/ 4542409 h 6713342"/>
              <a:gd name="connsiteX1386" fmla="*/ 9841103 w 11799394"/>
              <a:gd name="connsiteY1386" fmla="*/ 4722323 h 6713342"/>
              <a:gd name="connsiteX1387" fmla="*/ 9780374 w 11799394"/>
              <a:gd name="connsiteY1387" fmla="*/ 4881341 h 6713342"/>
              <a:gd name="connsiteX1388" fmla="*/ 9795715 w 11799394"/>
              <a:gd name="connsiteY1388" fmla="*/ 4902999 h 6713342"/>
              <a:gd name="connsiteX1389" fmla="*/ 1869269 w 11799394"/>
              <a:gd name="connsiteY1389" fmla="*/ 905799 h 6713342"/>
              <a:gd name="connsiteX1390" fmla="*/ 1869256 w 11799394"/>
              <a:gd name="connsiteY1390" fmla="*/ 905799 h 6713342"/>
              <a:gd name="connsiteX1391" fmla="*/ 1561923 w 11799394"/>
              <a:gd name="connsiteY1391" fmla="*/ 905800 h 6713342"/>
              <a:gd name="connsiteX1392" fmla="*/ 1272600 w 11799394"/>
              <a:gd name="connsiteY1392" fmla="*/ 1085721 h 6713342"/>
              <a:gd name="connsiteX1393" fmla="*/ 1211885 w 11799394"/>
              <a:gd name="connsiteY1393" fmla="*/ 1244739 h 6713342"/>
              <a:gd name="connsiteX1394" fmla="*/ 1227227 w 11799394"/>
              <a:gd name="connsiteY1394" fmla="*/ 1266393 h 6713342"/>
              <a:gd name="connsiteX1395" fmla="*/ 1539540 w 11799394"/>
              <a:gd name="connsiteY1395" fmla="*/ 1266393 h 6713342"/>
              <a:gd name="connsiteX1396" fmla="*/ 1829626 w 11799394"/>
              <a:gd name="connsiteY1396" fmla="*/ 1069363 h 6713342"/>
              <a:gd name="connsiteX1397" fmla="*/ 1886898 w 11799394"/>
              <a:gd name="connsiteY1397" fmla="*/ 930682 h 6713342"/>
              <a:gd name="connsiteX1398" fmla="*/ 1869269 w 11799394"/>
              <a:gd name="connsiteY1398" fmla="*/ 905797 h 6713342"/>
              <a:gd name="connsiteX1399" fmla="*/ 11069548 w 11799394"/>
              <a:gd name="connsiteY1399" fmla="*/ 619630 h 6713342"/>
              <a:gd name="connsiteX1400" fmla="*/ 11126820 w 11799394"/>
              <a:gd name="connsiteY1400" fmla="*/ 480948 h 6713342"/>
              <a:gd name="connsiteX1401" fmla="*/ 11109191 w 11799394"/>
              <a:gd name="connsiteY1401" fmla="*/ 456067 h 6713342"/>
              <a:gd name="connsiteX1402" fmla="*/ 10801845 w 11799394"/>
              <a:gd name="connsiteY1402" fmla="*/ 456067 h 6713342"/>
              <a:gd name="connsiteX1403" fmla="*/ 10512534 w 11799394"/>
              <a:gd name="connsiteY1403" fmla="*/ 635987 h 6713342"/>
              <a:gd name="connsiteX1404" fmla="*/ 10451805 w 11799394"/>
              <a:gd name="connsiteY1404" fmla="*/ 795005 h 6713342"/>
              <a:gd name="connsiteX1405" fmla="*/ 10467146 w 11799394"/>
              <a:gd name="connsiteY1405" fmla="*/ 816662 h 6713342"/>
              <a:gd name="connsiteX1406" fmla="*/ 10779449 w 11799394"/>
              <a:gd name="connsiteY1406" fmla="*/ 816662 h 6713342"/>
              <a:gd name="connsiteX1407" fmla="*/ 11069535 w 11799394"/>
              <a:gd name="connsiteY1407" fmla="*/ 619632 h 6713342"/>
              <a:gd name="connsiteX1408" fmla="*/ 10060152 w 11799394"/>
              <a:gd name="connsiteY1408" fmla="*/ 3787498 h 6713342"/>
              <a:gd name="connsiteX1409" fmla="*/ 10117424 w 11799394"/>
              <a:gd name="connsiteY1409" fmla="*/ 3648816 h 6713342"/>
              <a:gd name="connsiteX1410" fmla="*/ 10099795 w 11799394"/>
              <a:gd name="connsiteY1410" fmla="*/ 3623929 h 6713342"/>
              <a:gd name="connsiteX1411" fmla="*/ 9792449 w 11799394"/>
              <a:gd name="connsiteY1411" fmla="*/ 3623929 h 6713342"/>
              <a:gd name="connsiteX1412" fmla="*/ 9503139 w 11799394"/>
              <a:gd name="connsiteY1412" fmla="*/ 3803856 h 6713342"/>
              <a:gd name="connsiteX1413" fmla="*/ 9442421 w 11799394"/>
              <a:gd name="connsiteY1413" fmla="*/ 3962874 h 6713342"/>
              <a:gd name="connsiteX1414" fmla="*/ 9457763 w 11799394"/>
              <a:gd name="connsiteY1414" fmla="*/ 3984532 h 6713342"/>
              <a:gd name="connsiteX1415" fmla="*/ 9770066 w 11799394"/>
              <a:gd name="connsiteY1415" fmla="*/ 3984532 h 6713342"/>
              <a:gd name="connsiteX1416" fmla="*/ 10060152 w 11799394"/>
              <a:gd name="connsiteY1416" fmla="*/ 3787498 h 6713342"/>
              <a:gd name="connsiteX1417" fmla="*/ 9059335 w 11799394"/>
              <a:gd name="connsiteY1417" fmla="*/ 4705965 h 6713342"/>
              <a:gd name="connsiteX1418" fmla="*/ 9116608 w 11799394"/>
              <a:gd name="connsiteY1418" fmla="*/ 4567296 h 6713342"/>
              <a:gd name="connsiteX1419" fmla="*/ 9098978 w 11799394"/>
              <a:gd name="connsiteY1419" fmla="*/ 4542409 h 6713342"/>
              <a:gd name="connsiteX1420" fmla="*/ 9098978 w 11799394"/>
              <a:gd name="connsiteY1420" fmla="*/ 4542409 h 6713342"/>
              <a:gd name="connsiteX1421" fmla="*/ 8791632 w 11799394"/>
              <a:gd name="connsiteY1421" fmla="*/ 4542409 h 6713342"/>
              <a:gd name="connsiteX1422" fmla="*/ 8502322 w 11799394"/>
              <a:gd name="connsiteY1422" fmla="*/ 4722323 h 6713342"/>
              <a:gd name="connsiteX1423" fmla="*/ 8441605 w 11799394"/>
              <a:gd name="connsiteY1423" fmla="*/ 4881341 h 6713342"/>
              <a:gd name="connsiteX1424" fmla="*/ 8456946 w 11799394"/>
              <a:gd name="connsiteY1424" fmla="*/ 4902999 h 6713342"/>
              <a:gd name="connsiteX1425" fmla="*/ 8769237 w 11799394"/>
              <a:gd name="connsiteY1425" fmla="*/ 4902999 h 6713342"/>
              <a:gd name="connsiteX1426" fmla="*/ 9059335 w 11799394"/>
              <a:gd name="connsiteY1426" fmla="*/ 4705978 h 6713342"/>
              <a:gd name="connsiteX1427" fmla="*/ 9301325 w 11799394"/>
              <a:gd name="connsiteY1427" fmla="*/ 4446930 h 6713342"/>
              <a:gd name="connsiteX1428" fmla="*/ 8989022 w 11799394"/>
              <a:gd name="connsiteY1428" fmla="*/ 4446930 h 6713342"/>
              <a:gd name="connsiteX1429" fmla="*/ 8973681 w 11799394"/>
              <a:gd name="connsiteY1429" fmla="*/ 4425272 h 6713342"/>
              <a:gd name="connsiteX1430" fmla="*/ 9034398 w 11799394"/>
              <a:gd name="connsiteY1430" fmla="*/ 4266254 h 6713342"/>
              <a:gd name="connsiteX1431" fmla="*/ 9323721 w 11799394"/>
              <a:gd name="connsiteY1431" fmla="*/ 4086341 h 6713342"/>
              <a:gd name="connsiteX1432" fmla="*/ 9631054 w 11799394"/>
              <a:gd name="connsiteY1432" fmla="*/ 4086341 h 6713342"/>
              <a:gd name="connsiteX1433" fmla="*/ 9648696 w 11799394"/>
              <a:gd name="connsiteY1433" fmla="*/ 4111215 h 6713342"/>
              <a:gd name="connsiteX1434" fmla="*/ 9591411 w 11799394"/>
              <a:gd name="connsiteY1434" fmla="*/ 4249896 h 6713342"/>
              <a:gd name="connsiteX1435" fmla="*/ 9301325 w 11799394"/>
              <a:gd name="connsiteY1435" fmla="*/ 4446930 h 6713342"/>
              <a:gd name="connsiteX1436" fmla="*/ 9036418 w 11799394"/>
              <a:gd name="connsiteY1436" fmla="*/ 4400741 h 6713342"/>
              <a:gd name="connsiteX1437" fmla="*/ 9301325 w 11799394"/>
              <a:gd name="connsiteY1437" fmla="*/ 4400741 h 6713342"/>
              <a:gd name="connsiteX1438" fmla="*/ 9548260 w 11799394"/>
              <a:gd name="connsiteY1438" fmla="*/ 4233423 h 6713342"/>
              <a:gd name="connsiteX1439" fmla="*/ 9548476 w 11799394"/>
              <a:gd name="connsiteY1439" fmla="*/ 4232839 h 6713342"/>
              <a:gd name="connsiteX1440" fmla="*/ 9548718 w 11799394"/>
              <a:gd name="connsiteY1440" fmla="*/ 4232267 h 6713342"/>
              <a:gd name="connsiteX1441" fmla="*/ 9588360 w 11799394"/>
              <a:gd name="connsiteY1441" fmla="*/ 4136267 h 6713342"/>
              <a:gd name="connsiteX1442" fmla="*/ 9585869 w 11799394"/>
              <a:gd name="connsiteY1442" fmla="*/ 4132530 h 6713342"/>
              <a:gd name="connsiteX1443" fmla="*/ 9323721 w 11799394"/>
              <a:gd name="connsiteY1443" fmla="*/ 4132530 h 6713342"/>
              <a:gd name="connsiteX1444" fmla="*/ 9077549 w 11799394"/>
              <a:gd name="connsiteY1444" fmla="*/ 4282739 h 6713342"/>
              <a:gd name="connsiteX1445" fmla="*/ 9033889 w 11799394"/>
              <a:gd name="connsiteY1445" fmla="*/ 4397068 h 6713342"/>
              <a:gd name="connsiteX1446" fmla="*/ 9036418 w 11799394"/>
              <a:gd name="connsiteY1446" fmla="*/ 4400741 h 6713342"/>
              <a:gd name="connsiteX1447" fmla="*/ 8959623 w 11799394"/>
              <a:gd name="connsiteY1447" fmla="*/ 0 h 6713342"/>
              <a:gd name="connsiteX1448" fmla="*/ 8652277 w 11799394"/>
              <a:gd name="connsiteY1448" fmla="*/ 0 h 6713342"/>
              <a:gd name="connsiteX1449" fmla="*/ 8362967 w 11799394"/>
              <a:gd name="connsiteY1449" fmla="*/ 179924 h 6713342"/>
              <a:gd name="connsiteX1450" fmla="*/ 8302250 w 11799394"/>
              <a:gd name="connsiteY1450" fmla="*/ 338937 h 6713342"/>
              <a:gd name="connsiteX1451" fmla="*/ 8317591 w 11799394"/>
              <a:gd name="connsiteY1451" fmla="*/ 360594 h 6713342"/>
              <a:gd name="connsiteX1452" fmla="*/ 8629894 w 11799394"/>
              <a:gd name="connsiteY1452" fmla="*/ 360594 h 6713342"/>
              <a:gd name="connsiteX1453" fmla="*/ 8919980 w 11799394"/>
              <a:gd name="connsiteY1453" fmla="*/ 163564 h 6713342"/>
              <a:gd name="connsiteX1454" fmla="*/ 8977253 w 11799394"/>
              <a:gd name="connsiteY1454" fmla="*/ 24882 h 6713342"/>
              <a:gd name="connsiteX1455" fmla="*/ 8959623 w 11799394"/>
              <a:gd name="connsiteY1455" fmla="*/ 1 h 6713342"/>
              <a:gd name="connsiteX1456" fmla="*/ 6276327 w 11799394"/>
              <a:gd name="connsiteY1456" fmla="*/ 0 h 6713342"/>
              <a:gd name="connsiteX1457" fmla="*/ 5968981 w 11799394"/>
              <a:gd name="connsiteY1457" fmla="*/ 0 h 6713342"/>
              <a:gd name="connsiteX1458" fmla="*/ 5679671 w 11799394"/>
              <a:gd name="connsiteY1458" fmla="*/ 179924 h 6713342"/>
              <a:gd name="connsiteX1459" fmla="*/ 5618954 w 11799394"/>
              <a:gd name="connsiteY1459" fmla="*/ 338937 h 6713342"/>
              <a:gd name="connsiteX1460" fmla="*/ 5634295 w 11799394"/>
              <a:gd name="connsiteY1460" fmla="*/ 360594 h 6713342"/>
              <a:gd name="connsiteX1461" fmla="*/ 5946586 w 11799394"/>
              <a:gd name="connsiteY1461" fmla="*/ 360594 h 6713342"/>
              <a:gd name="connsiteX1462" fmla="*/ 6236684 w 11799394"/>
              <a:gd name="connsiteY1462" fmla="*/ 163564 h 6713342"/>
              <a:gd name="connsiteX1463" fmla="*/ 6293956 w 11799394"/>
              <a:gd name="connsiteY1463" fmla="*/ 24882 h 6713342"/>
              <a:gd name="connsiteX1464" fmla="*/ 6276327 w 11799394"/>
              <a:gd name="connsiteY1464" fmla="*/ 1 h 6713342"/>
              <a:gd name="connsiteX1465" fmla="*/ 6943666 w 11799394"/>
              <a:gd name="connsiteY1465" fmla="*/ 0 h 6713342"/>
              <a:gd name="connsiteX1466" fmla="*/ 6636332 w 11799394"/>
              <a:gd name="connsiteY1466" fmla="*/ 0 h 6713342"/>
              <a:gd name="connsiteX1467" fmla="*/ 6347009 w 11799394"/>
              <a:gd name="connsiteY1467" fmla="*/ 179924 h 6713342"/>
              <a:gd name="connsiteX1468" fmla="*/ 6286292 w 11799394"/>
              <a:gd name="connsiteY1468" fmla="*/ 338937 h 6713342"/>
              <a:gd name="connsiteX1469" fmla="*/ 6301633 w 11799394"/>
              <a:gd name="connsiteY1469" fmla="*/ 360594 h 6713342"/>
              <a:gd name="connsiteX1470" fmla="*/ 6613936 w 11799394"/>
              <a:gd name="connsiteY1470" fmla="*/ 360594 h 6713342"/>
              <a:gd name="connsiteX1471" fmla="*/ 6904022 w 11799394"/>
              <a:gd name="connsiteY1471" fmla="*/ 163564 h 6713342"/>
              <a:gd name="connsiteX1472" fmla="*/ 6961295 w 11799394"/>
              <a:gd name="connsiteY1472" fmla="*/ 24882 h 6713342"/>
              <a:gd name="connsiteX1473" fmla="*/ 6943666 w 11799394"/>
              <a:gd name="connsiteY1473" fmla="*/ 1 h 6713342"/>
              <a:gd name="connsiteX1474" fmla="*/ 4933453 w 11799394"/>
              <a:gd name="connsiteY1474" fmla="*/ 0 h 6713342"/>
              <a:gd name="connsiteX1475" fmla="*/ 4626119 w 11799394"/>
              <a:gd name="connsiteY1475" fmla="*/ 0 h 6713342"/>
              <a:gd name="connsiteX1476" fmla="*/ 4336809 w 11799394"/>
              <a:gd name="connsiteY1476" fmla="*/ 179924 h 6713342"/>
              <a:gd name="connsiteX1477" fmla="*/ 4276080 w 11799394"/>
              <a:gd name="connsiteY1477" fmla="*/ 338937 h 6713342"/>
              <a:gd name="connsiteX1478" fmla="*/ 4291421 w 11799394"/>
              <a:gd name="connsiteY1478" fmla="*/ 360594 h 6713342"/>
              <a:gd name="connsiteX1479" fmla="*/ 4603737 w 11799394"/>
              <a:gd name="connsiteY1479" fmla="*/ 360594 h 6713342"/>
              <a:gd name="connsiteX1480" fmla="*/ 4893810 w 11799394"/>
              <a:gd name="connsiteY1480" fmla="*/ 163564 h 6713342"/>
              <a:gd name="connsiteX1481" fmla="*/ 4951095 w 11799394"/>
              <a:gd name="connsiteY1481" fmla="*/ 24882 h 6713342"/>
              <a:gd name="connsiteX1482" fmla="*/ 4933453 w 11799394"/>
              <a:gd name="connsiteY1482" fmla="*/ 1 h 6713342"/>
              <a:gd name="connsiteX1483" fmla="*/ 9922436 w 11799394"/>
              <a:gd name="connsiteY1483" fmla="*/ 905799 h 6713342"/>
              <a:gd name="connsiteX1484" fmla="*/ 9922436 w 11799394"/>
              <a:gd name="connsiteY1484" fmla="*/ 905799 h 6713342"/>
              <a:gd name="connsiteX1485" fmla="*/ 9615090 w 11799394"/>
              <a:gd name="connsiteY1485" fmla="*/ 905800 h 6713342"/>
              <a:gd name="connsiteX1486" fmla="*/ 9325780 w 11799394"/>
              <a:gd name="connsiteY1486" fmla="*/ 1085721 h 6713342"/>
              <a:gd name="connsiteX1487" fmla="*/ 9265063 w 11799394"/>
              <a:gd name="connsiteY1487" fmla="*/ 1244739 h 6713342"/>
              <a:gd name="connsiteX1488" fmla="*/ 9280404 w 11799394"/>
              <a:gd name="connsiteY1488" fmla="*/ 1266393 h 6713342"/>
              <a:gd name="connsiteX1489" fmla="*/ 9592708 w 11799394"/>
              <a:gd name="connsiteY1489" fmla="*/ 1266393 h 6713342"/>
              <a:gd name="connsiteX1490" fmla="*/ 9882793 w 11799394"/>
              <a:gd name="connsiteY1490" fmla="*/ 1069363 h 6713342"/>
              <a:gd name="connsiteX1491" fmla="*/ 9940066 w 11799394"/>
              <a:gd name="connsiteY1491" fmla="*/ 930682 h 6713342"/>
              <a:gd name="connsiteX1492" fmla="*/ 9922436 w 11799394"/>
              <a:gd name="connsiteY1492" fmla="*/ 905797 h 6713342"/>
              <a:gd name="connsiteX1493" fmla="*/ 10286521 w 11799394"/>
              <a:gd name="connsiteY1493" fmla="*/ 905800 h 6713342"/>
              <a:gd name="connsiteX1494" fmla="*/ 10593868 w 11799394"/>
              <a:gd name="connsiteY1494" fmla="*/ 905800 h 6713342"/>
              <a:gd name="connsiteX1495" fmla="*/ 10611496 w 11799394"/>
              <a:gd name="connsiteY1495" fmla="*/ 930684 h 6713342"/>
              <a:gd name="connsiteX1496" fmla="*/ 10554224 w 11799394"/>
              <a:gd name="connsiteY1496" fmla="*/ 1069367 h 6713342"/>
              <a:gd name="connsiteX1497" fmla="*/ 10264139 w 11799394"/>
              <a:gd name="connsiteY1497" fmla="*/ 1266395 h 6713342"/>
              <a:gd name="connsiteX1498" fmla="*/ 9951836 w 11799394"/>
              <a:gd name="connsiteY1498" fmla="*/ 1266395 h 6713342"/>
              <a:gd name="connsiteX1499" fmla="*/ 9936494 w 11799394"/>
              <a:gd name="connsiteY1499" fmla="*/ 1244741 h 6713342"/>
              <a:gd name="connsiteX1500" fmla="*/ 9997210 w 11799394"/>
              <a:gd name="connsiteY1500" fmla="*/ 1085724 h 6713342"/>
              <a:gd name="connsiteX1501" fmla="*/ 10286533 w 11799394"/>
              <a:gd name="connsiteY1501" fmla="*/ 905800 h 6713342"/>
              <a:gd name="connsiteX1502" fmla="*/ 10548682 w 11799394"/>
              <a:gd name="connsiteY1502" fmla="*/ 951993 h 6713342"/>
              <a:gd name="connsiteX1503" fmla="*/ 10286521 w 11799394"/>
              <a:gd name="connsiteY1503" fmla="*/ 951993 h 6713342"/>
              <a:gd name="connsiteX1504" fmla="*/ 10040362 w 11799394"/>
              <a:gd name="connsiteY1504" fmla="*/ 1102201 h 6713342"/>
              <a:gd name="connsiteX1505" fmla="*/ 9996702 w 11799394"/>
              <a:gd name="connsiteY1505" fmla="*/ 1216535 h 6713342"/>
              <a:gd name="connsiteX1506" fmla="*/ 9999231 w 11799394"/>
              <a:gd name="connsiteY1506" fmla="*/ 1220204 h 6713342"/>
              <a:gd name="connsiteX1507" fmla="*/ 10264139 w 11799394"/>
              <a:gd name="connsiteY1507" fmla="*/ 1220204 h 6713342"/>
              <a:gd name="connsiteX1508" fmla="*/ 10511060 w 11799394"/>
              <a:gd name="connsiteY1508" fmla="*/ 1052890 h 6713342"/>
              <a:gd name="connsiteX1509" fmla="*/ 10511289 w 11799394"/>
              <a:gd name="connsiteY1509" fmla="*/ 1052308 h 6713342"/>
              <a:gd name="connsiteX1510" fmla="*/ 10511530 w 11799394"/>
              <a:gd name="connsiteY1510" fmla="*/ 1051733 h 6713342"/>
              <a:gd name="connsiteX1511" fmla="*/ 10551174 w 11799394"/>
              <a:gd name="connsiteY1511" fmla="*/ 955730 h 6713342"/>
              <a:gd name="connsiteX1512" fmla="*/ 10548682 w 11799394"/>
              <a:gd name="connsiteY1512" fmla="*/ 951994 h 6713342"/>
              <a:gd name="connsiteX1513" fmla="*/ 8286540 w 11799394"/>
              <a:gd name="connsiteY1513" fmla="*/ 0 h 6713342"/>
              <a:gd name="connsiteX1514" fmla="*/ 7979194 w 11799394"/>
              <a:gd name="connsiteY1514" fmla="*/ 0 h 6713342"/>
              <a:gd name="connsiteX1515" fmla="*/ 7689884 w 11799394"/>
              <a:gd name="connsiteY1515" fmla="*/ 179924 h 6713342"/>
              <a:gd name="connsiteX1516" fmla="*/ 7629154 w 11799394"/>
              <a:gd name="connsiteY1516" fmla="*/ 338937 h 6713342"/>
              <a:gd name="connsiteX1517" fmla="*/ 7644495 w 11799394"/>
              <a:gd name="connsiteY1517" fmla="*/ 360594 h 6713342"/>
              <a:gd name="connsiteX1518" fmla="*/ 7956799 w 11799394"/>
              <a:gd name="connsiteY1518" fmla="*/ 360594 h 6713342"/>
              <a:gd name="connsiteX1519" fmla="*/ 8246885 w 11799394"/>
              <a:gd name="connsiteY1519" fmla="*/ 163564 h 6713342"/>
              <a:gd name="connsiteX1520" fmla="*/ 8304169 w 11799394"/>
              <a:gd name="connsiteY1520" fmla="*/ 24882 h 6713342"/>
              <a:gd name="connsiteX1521" fmla="*/ 8286527 w 11799394"/>
              <a:gd name="connsiteY1521" fmla="*/ 1 h 6713342"/>
              <a:gd name="connsiteX1522" fmla="*/ 8595538 w 11799394"/>
              <a:gd name="connsiteY1522" fmla="*/ 5017022 h 6713342"/>
              <a:gd name="connsiteX1523" fmla="*/ 8538266 w 11799394"/>
              <a:gd name="connsiteY1523" fmla="*/ 5155704 h 6713342"/>
              <a:gd name="connsiteX1524" fmla="*/ 8248181 w 11799394"/>
              <a:gd name="connsiteY1524" fmla="*/ 5352725 h 6713342"/>
              <a:gd name="connsiteX1525" fmla="*/ 7935878 w 11799394"/>
              <a:gd name="connsiteY1525" fmla="*/ 5352725 h 6713342"/>
              <a:gd name="connsiteX1526" fmla="*/ 7920536 w 11799394"/>
              <a:gd name="connsiteY1526" fmla="*/ 5331080 h 6713342"/>
              <a:gd name="connsiteX1527" fmla="*/ 7981266 w 11799394"/>
              <a:gd name="connsiteY1527" fmla="*/ 5172062 h 6713342"/>
              <a:gd name="connsiteX1528" fmla="*/ 8270577 w 11799394"/>
              <a:gd name="connsiteY1528" fmla="*/ 4992136 h 6713342"/>
              <a:gd name="connsiteX1529" fmla="*/ 8577910 w 11799394"/>
              <a:gd name="connsiteY1529" fmla="*/ 4992136 h 6713342"/>
              <a:gd name="connsiteX1530" fmla="*/ 8595552 w 11799394"/>
              <a:gd name="connsiteY1530" fmla="*/ 5017022 h 6713342"/>
              <a:gd name="connsiteX1531" fmla="*/ 8532725 w 11799394"/>
              <a:gd name="connsiteY1531" fmla="*/ 5038324 h 6713342"/>
              <a:gd name="connsiteX1532" fmla="*/ 8270577 w 11799394"/>
              <a:gd name="connsiteY1532" fmla="*/ 5038324 h 6713342"/>
              <a:gd name="connsiteX1533" fmla="*/ 8024404 w 11799394"/>
              <a:gd name="connsiteY1533" fmla="*/ 5188534 h 6713342"/>
              <a:gd name="connsiteX1534" fmla="*/ 7980758 w 11799394"/>
              <a:gd name="connsiteY1534" fmla="*/ 5302876 h 6713342"/>
              <a:gd name="connsiteX1535" fmla="*/ 7983287 w 11799394"/>
              <a:gd name="connsiteY1535" fmla="*/ 5306536 h 6713342"/>
              <a:gd name="connsiteX1536" fmla="*/ 8248181 w 11799394"/>
              <a:gd name="connsiteY1536" fmla="*/ 5306536 h 6713342"/>
              <a:gd name="connsiteX1537" fmla="*/ 8495115 w 11799394"/>
              <a:gd name="connsiteY1537" fmla="*/ 5139231 h 6713342"/>
              <a:gd name="connsiteX1538" fmla="*/ 8495331 w 11799394"/>
              <a:gd name="connsiteY1538" fmla="*/ 5138646 h 6713342"/>
              <a:gd name="connsiteX1539" fmla="*/ 8495572 w 11799394"/>
              <a:gd name="connsiteY1539" fmla="*/ 5138075 h 6713342"/>
              <a:gd name="connsiteX1540" fmla="*/ 8535228 w 11799394"/>
              <a:gd name="connsiteY1540" fmla="*/ 5042061 h 6713342"/>
              <a:gd name="connsiteX1541" fmla="*/ 8532725 w 11799394"/>
              <a:gd name="connsiteY1541" fmla="*/ 5038337 h 6713342"/>
              <a:gd name="connsiteX1542" fmla="*/ 4260776 w 11799394"/>
              <a:gd name="connsiteY1542" fmla="*/ 0 h 6713342"/>
              <a:gd name="connsiteX1543" fmla="*/ 3953430 w 11799394"/>
              <a:gd name="connsiteY1543" fmla="*/ 0 h 6713342"/>
              <a:gd name="connsiteX1544" fmla="*/ 3664120 w 11799394"/>
              <a:gd name="connsiteY1544" fmla="*/ 179924 h 6713342"/>
              <a:gd name="connsiteX1545" fmla="*/ 3603390 w 11799394"/>
              <a:gd name="connsiteY1545" fmla="*/ 338937 h 6713342"/>
              <a:gd name="connsiteX1546" fmla="*/ 3618731 w 11799394"/>
              <a:gd name="connsiteY1546" fmla="*/ 360594 h 6713342"/>
              <a:gd name="connsiteX1547" fmla="*/ 3931047 w 11799394"/>
              <a:gd name="connsiteY1547" fmla="*/ 360594 h 6713342"/>
              <a:gd name="connsiteX1548" fmla="*/ 4221121 w 11799394"/>
              <a:gd name="connsiteY1548" fmla="*/ 163564 h 6713342"/>
              <a:gd name="connsiteX1549" fmla="*/ 4278405 w 11799394"/>
              <a:gd name="connsiteY1549" fmla="*/ 24882 h 6713342"/>
              <a:gd name="connsiteX1550" fmla="*/ 4260776 w 11799394"/>
              <a:gd name="connsiteY1550" fmla="*/ 1 h 6713342"/>
              <a:gd name="connsiteX1551" fmla="*/ 1275218 w 11799394"/>
              <a:gd name="connsiteY1551" fmla="*/ 5785877 h 6713342"/>
              <a:gd name="connsiteX1552" fmla="*/ 1335935 w 11799394"/>
              <a:gd name="connsiteY1552" fmla="*/ 5626859 h 6713342"/>
              <a:gd name="connsiteX1553" fmla="*/ 1625258 w 11799394"/>
              <a:gd name="connsiteY1553" fmla="*/ 5446946 h 6713342"/>
              <a:gd name="connsiteX1554" fmla="*/ 1932591 w 11799394"/>
              <a:gd name="connsiteY1554" fmla="*/ 5446946 h 6713342"/>
              <a:gd name="connsiteX1555" fmla="*/ 1950233 w 11799394"/>
              <a:gd name="connsiteY1555" fmla="*/ 5471833 h 6713342"/>
              <a:gd name="connsiteX1556" fmla="*/ 1892948 w 11799394"/>
              <a:gd name="connsiteY1556" fmla="*/ 5610514 h 6713342"/>
              <a:gd name="connsiteX1557" fmla="*/ 1602863 w 11799394"/>
              <a:gd name="connsiteY1557" fmla="*/ 5807535 h 6713342"/>
              <a:gd name="connsiteX1558" fmla="*/ 1290559 w 11799394"/>
              <a:gd name="connsiteY1558" fmla="*/ 5807535 h 6713342"/>
              <a:gd name="connsiteX1559" fmla="*/ 1275218 w 11799394"/>
              <a:gd name="connsiteY1559" fmla="*/ 5785877 h 6713342"/>
              <a:gd name="connsiteX1560" fmla="*/ 1337968 w 11799394"/>
              <a:gd name="connsiteY1560" fmla="*/ 5761346 h 6713342"/>
              <a:gd name="connsiteX1561" fmla="*/ 1602863 w 11799394"/>
              <a:gd name="connsiteY1561" fmla="*/ 5761346 h 6713342"/>
              <a:gd name="connsiteX1562" fmla="*/ 1849797 w 11799394"/>
              <a:gd name="connsiteY1562" fmla="*/ 5594029 h 6713342"/>
              <a:gd name="connsiteX1563" fmla="*/ 1850013 w 11799394"/>
              <a:gd name="connsiteY1563" fmla="*/ 5593444 h 6713342"/>
              <a:gd name="connsiteX1564" fmla="*/ 1850255 w 11799394"/>
              <a:gd name="connsiteY1564" fmla="*/ 5592872 h 6713342"/>
              <a:gd name="connsiteX1565" fmla="*/ 1889910 w 11799394"/>
              <a:gd name="connsiteY1565" fmla="*/ 5496872 h 6713342"/>
              <a:gd name="connsiteX1566" fmla="*/ 1887406 w 11799394"/>
              <a:gd name="connsiteY1566" fmla="*/ 5493135 h 6713342"/>
              <a:gd name="connsiteX1567" fmla="*/ 1625245 w 11799394"/>
              <a:gd name="connsiteY1567" fmla="*/ 5493135 h 6713342"/>
              <a:gd name="connsiteX1568" fmla="*/ 1379099 w 11799394"/>
              <a:gd name="connsiteY1568" fmla="*/ 5643345 h 6713342"/>
              <a:gd name="connsiteX1569" fmla="*/ 1335439 w 11799394"/>
              <a:gd name="connsiteY1569" fmla="*/ 5757673 h 6713342"/>
              <a:gd name="connsiteX1570" fmla="*/ 1337956 w 11799394"/>
              <a:gd name="connsiteY1570" fmla="*/ 5761346 h 6713342"/>
              <a:gd name="connsiteX1571" fmla="*/ 2083170 w 11799394"/>
              <a:gd name="connsiteY1571" fmla="*/ 6241946 h 6713342"/>
              <a:gd name="connsiteX1572" fmla="*/ 2143899 w 11799394"/>
              <a:gd name="connsiteY1572" fmla="*/ 6082928 h 6713342"/>
              <a:gd name="connsiteX1573" fmla="*/ 2433210 w 11799394"/>
              <a:gd name="connsiteY1573" fmla="*/ 5903015 h 6713342"/>
              <a:gd name="connsiteX1574" fmla="*/ 2740556 w 11799394"/>
              <a:gd name="connsiteY1574" fmla="*/ 5903015 h 6713342"/>
              <a:gd name="connsiteX1575" fmla="*/ 2740556 w 11799394"/>
              <a:gd name="connsiteY1575" fmla="*/ 5903015 h 6713342"/>
              <a:gd name="connsiteX1576" fmla="*/ 2758185 w 11799394"/>
              <a:gd name="connsiteY1576" fmla="*/ 5927901 h 6713342"/>
              <a:gd name="connsiteX1577" fmla="*/ 2700912 w 11799394"/>
              <a:gd name="connsiteY1577" fmla="*/ 6066570 h 6713342"/>
              <a:gd name="connsiteX1578" fmla="*/ 2410814 w 11799394"/>
              <a:gd name="connsiteY1578" fmla="*/ 6263604 h 6713342"/>
              <a:gd name="connsiteX1579" fmla="*/ 2098524 w 11799394"/>
              <a:gd name="connsiteY1579" fmla="*/ 6263604 h 6713342"/>
              <a:gd name="connsiteX1580" fmla="*/ 2083170 w 11799394"/>
              <a:gd name="connsiteY1580" fmla="*/ 6241946 h 6713342"/>
              <a:gd name="connsiteX1581" fmla="*/ 2145907 w 11799394"/>
              <a:gd name="connsiteY1581" fmla="*/ 6217415 h 6713342"/>
              <a:gd name="connsiteX1582" fmla="*/ 2410814 w 11799394"/>
              <a:gd name="connsiteY1582" fmla="*/ 6217415 h 6713342"/>
              <a:gd name="connsiteX1583" fmla="*/ 2657749 w 11799394"/>
              <a:gd name="connsiteY1583" fmla="*/ 6050098 h 6713342"/>
              <a:gd name="connsiteX1584" fmla="*/ 2657977 w 11799394"/>
              <a:gd name="connsiteY1584" fmla="*/ 6049526 h 6713342"/>
              <a:gd name="connsiteX1585" fmla="*/ 2658206 w 11799394"/>
              <a:gd name="connsiteY1585" fmla="*/ 6048941 h 6713342"/>
              <a:gd name="connsiteX1586" fmla="*/ 2697862 w 11799394"/>
              <a:gd name="connsiteY1586" fmla="*/ 5952940 h 6713342"/>
              <a:gd name="connsiteX1587" fmla="*/ 2695358 w 11799394"/>
              <a:gd name="connsiteY1587" fmla="*/ 5949204 h 6713342"/>
              <a:gd name="connsiteX1588" fmla="*/ 2433210 w 11799394"/>
              <a:gd name="connsiteY1588" fmla="*/ 5949204 h 6713342"/>
              <a:gd name="connsiteX1589" fmla="*/ 2187051 w 11799394"/>
              <a:gd name="connsiteY1589" fmla="*/ 6099413 h 6713342"/>
              <a:gd name="connsiteX1590" fmla="*/ 2143391 w 11799394"/>
              <a:gd name="connsiteY1590" fmla="*/ 6213742 h 6713342"/>
              <a:gd name="connsiteX1591" fmla="*/ 2145907 w 11799394"/>
              <a:gd name="connsiteY1591" fmla="*/ 6217415 h 6713342"/>
              <a:gd name="connsiteX1592" fmla="*/ 619133 w 11799394"/>
              <a:gd name="connsiteY1592" fmla="*/ 5807535 h 6713342"/>
              <a:gd name="connsiteX1593" fmla="*/ 931440 w 11799394"/>
              <a:gd name="connsiteY1593" fmla="*/ 5807535 h 6713342"/>
              <a:gd name="connsiteX1594" fmla="*/ 1221524 w 11799394"/>
              <a:gd name="connsiteY1594" fmla="*/ 5610514 h 6713342"/>
              <a:gd name="connsiteX1595" fmla="*/ 1278802 w 11799394"/>
              <a:gd name="connsiteY1595" fmla="*/ 5471833 h 6713342"/>
              <a:gd name="connsiteX1596" fmla="*/ 1261168 w 11799394"/>
              <a:gd name="connsiteY1596" fmla="*/ 5446946 h 6713342"/>
              <a:gd name="connsiteX1597" fmla="*/ 1261174 w 11799394"/>
              <a:gd name="connsiteY1597" fmla="*/ 5446946 h 6713342"/>
              <a:gd name="connsiteX1598" fmla="*/ 953826 w 11799394"/>
              <a:gd name="connsiteY1598" fmla="*/ 5446946 h 6713342"/>
              <a:gd name="connsiteX1599" fmla="*/ 664513 w 11799394"/>
              <a:gd name="connsiteY1599" fmla="*/ 5626872 h 6713342"/>
              <a:gd name="connsiteX1600" fmla="*/ 603792 w 11799394"/>
              <a:gd name="connsiteY1600" fmla="*/ 5785890 h 6713342"/>
              <a:gd name="connsiteX1601" fmla="*/ 619133 w 11799394"/>
              <a:gd name="connsiteY1601" fmla="*/ 5807548 h 6713342"/>
              <a:gd name="connsiteX1602" fmla="*/ 1429927 w 11799394"/>
              <a:gd name="connsiteY1602" fmla="*/ 6263604 h 6713342"/>
              <a:gd name="connsiteX1603" fmla="*/ 1742230 w 11799394"/>
              <a:gd name="connsiteY1603" fmla="*/ 6263604 h 6713342"/>
              <a:gd name="connsiteX1604" fmla="*/ 2032316 w 11799394"/>
              <a:gd name="connsiteY1604" fmla="*/ 6066583 h 6713342"/>
              <a:gd name="connsiteX1605" fmla="*/ 2089601 w 11799394"/>
              <a:gd name="connsiteY1605" fmla="*/ 5927901 h 6713342"/>
              <a:gd name="connsiteX1606" fmla="*/ 2071972 w 11799394"/>
              <a:gd name="connsiteY1606" fmla="*/ 5903015 h 6713342"/>
              <a:gd name="connsiteX1607" fmla="*/ 2071959 w 11799394"/>
              <a:gd name="connsiteY1607" fmla="*/ 5903015 h 6713342"/>
              <a:gd name="connsiteX1608" fmla="*/ 1764613 w 11799394"/>
              <a:gd name="connsiteY1608" fmla="*/ 5903015 h 6713342"/>
              <a:gd name="connsiteX1609" fmla="*/ 1475303 w 11799394"/>
              <a:gd name="connsiteY1609" fmla="*/ 6082941 h 6713342"/>
              <a:gd name="connsiteX1610" fmla="*/ 1414586 w 11799394"/>
              <a:gd name="connsiteY1610" fmla="*/ 6241946 h 6713342"/>
              <a:gd name="connsiteX1611" fmla="*/ 1429927 w 11799394"/>
              <a:gd name="connsiteY1611" fmla="*/ 6263604 h 6713342"/>
              <a:gd name="connsiteX1612" fmla="*/ 555793 w 11799394"/>
              <a:gd name="connsiteY1612" fmla="*/ 5352725 h 6713342"/>
              <a:gd name="connsiteX1613" fmla="*/ 868094 w 11799394"/>
              <a:gd name="connsiteY1613" fmla="*/ 5352725 h 6713342"/>
              <a:gd name="connsiteX1614" fmla="*/ 1158182 w 11799394"/>
              <a:gd name="connsiteY1614" fmla="*/ 5155704 h 6713342"/>
              <a:gd name="connsiteX1615" fmla="*/ 1215458 w 11799394"/>
              <a:gd name="connsiteY1615" fmla="*/ 5017022 h 6713342"/>
              <a:gd name="connsiteX1616" fmla="*/ 1197820 w 11799394"/>
              <a:gd name="connsiteY1616" fmla="*/ 4992136 h 6713342"/>
              <a:gd name="connsiteX1617" fmla="*/ 1197827 w 11799394"/>
              <a:gd name="connsiteY1617" fmla="*/ 4992136 h 6713342"/>
              <a:gd name="connsiteX1618" fmla="*/ 890478 w 11799394"/>
              <a:gd name="connsiteY1618" fmla="*/ 4992136 h 6713342"/>
              <a:gd name="connsiteX1619" fmla="*/ 601165 w 11799394"/>
              <a:gd name="connsiteY1619" fmla="*/ 5172062 h 6713342"/>
              <a:gd name="connsiteX1620" fmla="*/ 540444 w 11799394"/>
              <a:gd name="connsiteY1620" fmla="*/ 5331080 h 6713342"/>
              <a:gd name="connsiteX1621" fmla="*/ 555792 w 11799394"/>
              <a:gd name="connsiteY1621" fmla="*/ 5352725 h 6713342"/>
              <a:gd name="connsiteX1622" fmla="*/ 1006163 w 11799394"/>
              <a:gd name="connsiteY1622" fmla="*/ 4705965 h 6713342"/>
              <a:gd name="connsiteX1623" fmla="*/ 1063439 w 11799394"/>
              <a:gd name="connsiteY1623" fmla="*/ 4567296 h 6713342"/>
              <a:gd name="connsiteX1624" fmla="*/ 1045801 w 11799394"/>
              <a:gd name="connsiteY1624" fmla="*/ 4542409 h 6713342"/>
              <a:gd name="connsiteX1625" fmla="*/ 1045807 w 11799394"/>
              <a:gd name="connsiteY1625" fmla="*/ 4542409 h 6713342"/>
              <a:gd name="connsiteX1626" fmla="*/ 738458 w 11799394"/>
              <a:gd name="connsiteY1626" fmla="*/ 4542409 h 6713342"/>
              <a:gd name="connsiteX1627" fmla="*/ 449145 w 11799394"/>
              <a:gd name="connsiteY1627" fmla="*/ 4722323 h 6713342"/>
              <a:gd name="connsiteX1628" fmla="*/ 388425 w 11799394"/>
              <a:gd name="connsiteY1628" fmla="*/ 4881341 h 6713342"/>
              <a:gd name="connsiteX1629" fmla="*/ 403772 w 11799394"/>
              <a:gd name="connsiteY1629" fmla="*/ 4902999 h 6713342"/>
              <a:gd name="connsiteX1630" fmla="*/ 716073 w 11799394"/>
              <a:gd name="connsiteY1630" fmla="*/ 4902999 h 6713342"/>
              <a:gd name="connsiteX1631" fmla="*/ 1006161 w 11799394"/>
              <a:gd name="connsiteY1631" fmla="*/ 4705978 h 6713342"/>
              <a:gd name="connsiteX1632" fmla="*/ 112 w 11799394"/>
              <a:gd name="connsiteY1632" fmla="*/ 1504307 h 6713342"/>
              <a:gd name="connsiteX1633" fmla="*/ 105 w 11799394"/>
              <a:gd name="connsiteY1633" fmla="*/ 1723190 h 6713342"/>
              <a:gd name="connsiteX1634" fmla="*/ 248973 w 11799394"/>
              <a:gd name="connsiteY1634" fmla="*/ 1723190 h 6713342"/>
              <a:gd name="connsiteX1635" fmla="*/ 539056 w 11799394"/>
              <a:gd name="connsiteY1635" fmla="*/ 1526169 h 6713342"/>
              <a:gd name="connsiteX1636" fmla="*/ 596333 w 11799394"/>
              <a:gd name="connsiteY1636" fmla="*/ 1387487 h 6713342"/>
              <a:gd name="connsiteX1637" fmla="*/ 578701 w 11799394"/>
              <a:gd name="connsiteY1637" fmla="*/ 1362601 h 6713342"/>
              <a:gd name="connsiteX1638" fmla="*/ 271358 w 11799394"/>
              <a:gd name="connsiteY1638" fmla="*/ 1362601 h 6713342"/>
              <a:gd name="connsiteX1639" fmla="*/ 112 w 11799394"/>
              <a:gd name="connsiteY1639" fmla="*/ 1504307 h 6713342"/>
              <a:gd name="connsiteX1640" fmla="*/ 475709 w 11799394"/>
              <a:gd name="connsiteY1640" fmla="*/ 5155704 h 6713342"/>
              <a:gd name="connsiteX1641" fmla="*/ 532985 w 11799394"/>
              <a:gd name="connsiteY1641" fmla="*/ 5017022 h 6713342"/>
              <a:gd name="connsiteX1642" fmla="*/ 515353 w 11799394"/>
              <a:gd name="connsiteY1642" fmla="*/ 4992136 h 6713342"/>
              <a:gd name="connsiteX1643" fmla="*/ 515353 w 11799394"/>
              <a:gd name="connsiteY1643" fmla="*/ 4992136 h 6713342"/>
              <a:gd name="connsiteX1644" fmla="*/ 208011 w 11799394"/>
              <a:gd name="connsiteY1644" fmla="*/ 4992136 h 6713342"/>
              <a:gd name="connsiteX1645" fmla="*/ 36 w 11799394"/>
              <a:gd name="connsiteY1645" fmla="*/ 5058915 h 6713342"/>
              <a:gd name="connsiteX1646" fmla="*/ 36 w 11799394"/>
              <a:gd name="connsiteY1646" fmla="*/ 5123445 h 6713342"/>
              <a:gd name="connsiteX1647" fmla="*/ 208011 w 11799394"/>
              <a:gd name="connsiteY1647" fmla="*/ 5038324 h 6713342"/>
              <a:gd name="connsiteX1648" fmla="*/ 470166 w 11799394"/>
              <a:gd name="connsiteY1648" fmla="*/ 5038324 h 6713342"/>
              <a:gd name="connsiteX1649" fmla="*/ 472667 w 11799394"/>
              <a:gd name="connsiteY1649" fmla="*/ 5042061 h 6713342"/>
              <a:gd name="connsiteX1650" fmla="*/ 433010 w 11799394"/>
              <a:gd name="connsiteY1650" fmla="*/ 5138062 h 6713342"/>
              <a:gd name="connsiteX1651" fmla="*/ 432773 w 11799394"/>
              <a:gd name="connsiteY1651" fmla="*/ 5138646 h 6713342"/>
              <a:gd name="connsiteX1652" fmla="*/ 432556 w 11799394"/>
              <a:gd name="connsiteY1652" fmla="*/ 5139231 h 6713342"/>
              <a:gd name="connsiteX1653" fmla="*/ 185619 w 11799394"/>
              <a:gd name="connsiteY1653" fmla="*/ 5306536 h 6713342"/>
              <a:gd name="connsiteX1654" fmla="*/ 31 w 11799394"/>
              <a:gd name="connsiteY1654" fmla="*/ 5306536 h 6713342"/>
              <a:gd name="connsiteX1655" fmla="*/ 31 w 11799394"/>
              <a:gd name="connsiteY1655" fmla="*/ 5352725 h 6713342"/>
              <a:gd name="connsiteX1656" fmla="*/ 185620 w 11799394"/>
              <a:gd name="connsiteY1656" fmla="*/ 5352725 h 6713342"/>
              <a:gd name="connsiteX1657" fmla="*/ 475709 w 11799394"/>
              <a:gd name="connsiteY1657" fmla="*/ 5155704 h 6713342"/>
              <a:gd name="connsiteX1658" fmla="*/ 6108921 w 11799394"/>
              <a:gd name="connsiteY1658" fmla="*/ 6241946 h 6713342"/>
              <a:gd name="connsiteX1659" fmla="*/ 6169650 w 11799394"/>
              <a:gd name="connsiteY1659" fmla="*/ 6082928 h 6713342"/>
              <a:gd name="connsiteX1660" fmla="*/ 6458961 w 11799394"/>
              <a:gd name="connsiteY1660" fmla="*/ 5903015 h 6713342"/>
              <a:gd name="connsiteX1661" fmla="*/ 6766307 w 11799394"/>
              <a:gd name="connsiteY1661" fmla="*/ 5903015 h 6713342"/>
              <a:gd name="connsiteX1662" fmla="*/ 6766307 w 11799394"/>
              <a:gd name="connsiteY1662" fmla="*/ 5903015 h 6713342"/>
              <a:gd name="connsiteX1663" fmla="*/ 6783936 w 11799394"/>
              <a:gd name="connsiteY1663" fmla="*/ 5927901 h 6713342"/>
              <a:gd name="connsiteX1664" fmla="*/ 6726664 w 11799394"/>
              <a:gd name="connsiteY1664" fmla="*/ 6066570 h 6713342"/>
              <a:gd name="connsiteX1665" fmla="*/ 6436578 w 11799394"/>
              <a:gd name="connsiteY1665" fmla="*/ 6263604 h 6713342"/>
              <a:gd name="connsiteX1666" fmla="*/ 6124262 w 11799394"/>
              <a:gd name="connsiteY1666" fmla="*/ 6263604 h 6713342"/>
              <a:gd name="connsiteX1667" fmla="*/ 6108921 w 11799394"/>
              <a:gd name="connsiteY1667" fmla="*/ 6241946 h 6713342"/>
              <a:gd name="connsiteX1668" fmla="*/ 6171671 w 11799394"/>
              <a:gd name="connsiteY1668" fmla="*/ 6217415 h 6713342"/>
              <a:gd name="connsiteX1669" fmla="*/ 6436578 w 11799394"/>
              <a:gd name="connsiteY1669" fmla="*/ 6217415 h 6713342"/>
              <a:gd name="connsiteX1670" fmla="*/ 6683500 w 11799394"/>
              <a:gd name="connsiteY1670" fmla="*/ 6050098 h 6713342"/>
              <a:gd name="connsiteX1671" fmla="*/ 6683729 w 11799394"/>
              <a:gd name="connsiteY1671" fmla="*/ 6049526 h 6713342"/>
              <a:gd name="connsiteX1672" fmla="*/ 6683958 w 11799394"/>
              <a:gd name="connsiteY1672" fmla="*/ 6048941 h 6713342"/>
              <a:gd name="connsiteX1673" fmla="*/ 6723613 w 11799394"/>
              <a:gd name="connsiteY1673" fmla="*/ 5952940 h 6713342"/>
              <a:gd name="connsiteX1674" fmla="*/ 6721109 w 11799394"/>
              <a:gd name="connsiteY1674" fmla="*/ 5949204 h 6713342"/>
              <a:gd name="connsiteX1675" fmla="*/ 6458961 w 11799394"/>
              <a:gd name="connsiteY1675" fmla="*/ 5949204 h 6713342"/>
              <a:gd name="connsiteX1676" fmla="*/ 6212802 w 11799394"/>
              <a:gd name="connsiteY1676" fmla="*/ 6099413 h 6713342"/>
              <a:gd name="connsiteX1677" fmla="*/ 6169142 w 11799394"/>
              <a:gd name="connsiteY1677" fmla="*/ 6213742 h 6713342"/>
              <a:gd name="connsiteX1678" fmla="*/ 6171671 w 11799394"/>
              <a:gd name="connsiteY1678" fmla="*/ 6217415 h 6713342"/>
              <a:gd name="connsiteX1679" fmla="*/ 7312440 w 11799394"/>
              <a:gd name="connsiteY1679" fmla="*/ 5785877 h 6713342"/>
              <a:gd name="connsiteX1680" fmla="*/ 7373157 w 11799394"/>
              <a:gd name="connsiteY1680" fmla="*/ 5626859 h 6713342"/>
              <a:gd name="connsiteX1681" fmla="*/ 7662481 w 11799394"/>
              <a:gd name="connsiteY1681" fmla="*/ 5446946 h 6713342"/>
              <a:gd name="connsiteX1682" fmla="*/ 7969814 w 11799394"/>
              <a:gd name="connsiteY1682" fmla="*/ 5446946 h 6713342"/>
              <a:gd name="connsiteX1683" fmla="*/ 7987443 w 11799394"/>
              <a:gd name="connsiteY1683" fmla="*/ 5471833 h 6713342"/>
              <a:gd name="connsiteX1684" fmla="*/ 7930170 w 11799394"/>
              <a:gd name="connsiteY1684" fmla="*/ 5610514 h 6713342"/>
              <a:gd name="connsiteX1685" fmla="*/ 7640085 w 11799394"/>
              <a:gd name="connsiteY1685" fmla="*/ 5807535 h 6713342"/>
              <a:gd name="connsiteX1686" fmla="*/ 7327782 w 11799394"/>
              <a:gd name="connsiteY1686" fmla="*/ 5807535 h 6713342"/>
              <a:gd name="connsiteX1687" fmla="*/ 7312440 w 11799394"/>
              <a:gd name="connsiteY1687" fmla="*/ 5785877 h 6713342"/>
              <a:gd name="connsiteX1688" fmla="*/ 7375178 w 11799394"/>
              <a:gd name="connsiteY1688" fmla="*/ 5761346 h 6713342"/>
              <a:gd name="connsiteX1689" fmla="*/ 7640085 w 11799394"/>
              <a:gd name="connsiteY1689" fmla="*/ 5761346 h 6713342"/>
              <a:gd name="connsiteX1690" fmla="*/ 7887020 w 11799394"/>
              <a:gd name="connsiteY1690" fmla="*/ 5594029 h 6713342"/>
              <a:gd name="connsiteX1691" fmla="*/ 7887235 w 11799394"/>
              <a:gd name="connsiteY1691" fmla="*/ 5593444 h 6713342"/>
              <a:gd name="connsiteX1692" fmla="*/ 7887477 w 11799394"/>
              <a:gd name="connsiteY1692" fmla="*/ 5592872 h 6713342"/>
              <a:gd name="connsiteX1693" fmla="*/ 7927133 w 11799394"/>
              <a:gd name="connsiteY1693" fmla="*/ 5496872 h 6713342"/>
              <a:gd name="connsiteX1694" fmla="*/ 7924629 w 11799394"/>
              <a:gd name="connsiteY1694" fmla="*/ 5493135 h 6713342"/>
              <a:gd name="connsiteX1695" fmla="*/ 7662481 w 11799394"/>
              <a:gd name="connsiteY1695" fmla="*/ 5493135 h 6713342"/>
              <a:gd name="connsiteX1696" fmla="*/ 7416321 w 11799394"/>
              <a:gd name="connsiteY1696" fmla="*/ 5643345 h 6713342"/>
              <a:gd name="connsiteX1697" fmla="*/ 7372662 w 11799394"/>
              <a:gd name="connsiteY1697" fmla="*/ 5757673 h 6713342"/>
              <a:gd name="connsiteX1698" fmla="*/ 7375178 w 11799394"/>
              <a:gd name="connsiteY1698" fmla="*/ 5761346 h 6713342"/>
              <a:gd name="connsiteX1699" fmla="*/ 5456924 w 11799394"/>
              <a:gd name="connsiteY1699" fmla="*/ 6263604 h 6713342"/>
              <a:gd name="connsiteX1700" fmla="*/ 5769227 w 11799394"/>
              <a:gd name="connsiteY1700" fmla="*/ 6263604 h 6713342"/>
              <a:gd name="connsiteX1701" fmla="*/ 6059326 w 11799394"/>
              <a:gd name="connsiteY1701" fmla="*/ 6066583 h 6713342"/>
              <a:gd name="connsiteX1702" fmla="*/ 6116598 w 11799394"/>
              <a:gd name="connsiteY1702" fmla="*/ 5927901 h 6713342"/>
              <a:gd name="connsiteX1703" fmla="*/ 6098969 w 11799394"/>
              <a:gd name="connsiteY1703" fmla="*/ 5903015 h 6713342"/>
              <a:gd name="connsiteX1704" fmla="*/ 6098969 w 11799394"/>
              <a:gd name="connsiteY1704" fmla="*/ 5903015 h 6713342"/>
              <a:gd name="connsiteX1705" fmla="*/ 5791622 w 11799394"/>
              <a:gd name="connsiteY1705" fmla="*/ 5903015 h 6713342"/>
              <a:gd name="connsiteX1706" fmla="*/ 5502312 w 11799394"/>
              <a:gd name="connsiteY1706" fmla="*/ 6082941 h 6713342"/>
              <a:gd name="connsiteX1707" fmla="*/ 5441583 w 11799394"/>
              <a:gd name="connsiteY1707" fmla="*/ 6241946 h 6713342"/>
              <a:gd name="connsiteX1708" fmla="*/ 5456924 w 11799394"/>
              <a:gd name="connsiteY1708" fmla="*/ 6263604 h 6713342"/>
              <a:gd name="connsiteX1709" fmla="*/ 7258740 w 11799394"/>
              <a:gd name="connsiteY1709" fmla="*/ 5610514 h 6713342"/>
              <a:gd name="connsiteX1710" fmla="*/ 7316025 w 11799394"/>
              <a:gd name="connsiteY1710" fmla="*/ 5471833 h 6713342"/>
              <a:gd name="connsiteX1711" fmla="*/ 7298383 w 11799394"/>
              <a:gd name="connsiteY1711" fmla="*/ 5446946 h 6713342"/>
              <a:gd name="connsiteX1712" fmla="*/ 7298383 w 11799394"/>
              <a:gd name="connsiteY1712" fmla="*/ 5446946 h 6713342"/>
              <a:gd name="connsiteX1713" fmla="*/ 6991050 w 11799394"/>
              <a:gd name="connsiteY1713" fmla="*/ 5446946 h 6713342"/>
              <a:gd name="connsiteX1714" fmla="*/ 6701727 w 11799394"/>
              <a:gd name="connsiteY1714" fmla="*/ 5626872 h 6713342"/>
              <a:gd name="connsiteX1715" fmla="*/ 6641009 w 11799394"/>
              <a:gd name="connsiteY1715" fmla="*/ 5785890 h 6713342"/>
              <a:gd name="connsiteX1716" fmla="*/ 6656351 w 11799394"/>
              <a:gd name="connsiteY1716" fmla="*/ 5807548 h 6713342"/>
              <a:gd name="connsiteX1717" fmla="*/ 6968654 w 11799394"/>
              <a:gd name="connsiteY1717" fmla="*/ 5807548 h 6713342"/>
              <a:gd name="connsiteX1718" fmla="*/ 7258740 w 11799394"/>
              <a:gd name="connsiteY1718" fmla="*/ 5610514 h 6713342"/>
              <a:gd name="connsiteX1719" fmla="*/ 2769942 w 11799394"/>
              <a:gd name="connsiteY1719" fmla="*/ 6263604 h 6713342"/>
              <a:gd name="connsiteX1720" fmla="*/ 3082245 w 11799394"/>
              <a:gd name="connsiteY1720" fmla="*/ 6263604 h 6713342"/>
              <a:gd name="connsiteX1721" fmla="*/ 3372331 w 11799394"/>
              <a:gd name="connsiteY1721" fmla="*/ 6066583 h 6713342"/>
              <a:gd name="connsiteX1722" fmla="*/ 3429616 w 11799394"/>
              <a:gd name="connsiteY1722" fmla="*/ 5927901 h 6713342"/>
              <a:gd name="connsiteX1723" fmla="*/ 3411974 w 11799394"/>
              <a:gd name="connsiteY1723" fmla="*/ 5903015 h 6713342"/>
              <a:gd name="connsiteX1724" fmla="*/ 3411974 w 11799394"/>
              <a:gd name="connsiteY1724" fmla="*/ 5903015 h 6713342"/>
              <a:gd name="connsiteX1725" fmla="*/ 3104641 w 11799394"/>
              <a:gd name="connsiteY1725" fmla="*/ 5903015 h 6713342"/>
              <a:gd name="connsiteX1726" fmla="*/ 2815330 w 11799394"/>
              <a:gd name="connsiteY1726" fmla="*/ 6082941 h 6713342"/>
              <a:gd name="connsiteX1727" fmla="*/ 2754601 w 11799394"/>
              <a:gd name="connsiteY1727" fmla="*/ 6241946 h 6713342"/>
              <a:gd name="connsiteX1728" fmla="*/ 2769942 w 11799394"/>
              <a:gd name="connsiteY1728" fmla="*/ 6263604 h 6713342"/>
              <a:gd name="connsiteX1729" fmla="*/ 4785493 w 11799394"/>
              <a:gd name="connsiteY1729" fmla="*/ 6263604 h 6713342"/>
              <a:gd name="connsiteX1730" fmla="*/ 5097796 w 11799394"/>
              <a:gd name="connsiteY1730" fmla="*/ 6263604 h 6713342"/>
              <a:gd name="connsiteX1731" fmla="*/ 5387882 w 11799394"/>
              <a:gd name="connsiteY1731" fmla="*/ 6066583 h 6713342"/>
              <a:gd name="connsiteX1732" fmla="*/ 5445167 w 11799394"/>
              <a:gd name="connsiteY1732" fmla="*/ 5927901 h 6713342"/>
              <a:gd name="connsiteX1733" fmla="*/ 5427525 w 11799394"/>
              <a:gd name="connsiteY1733" fmla="*/ 5903015 h 6713342"/>
              <a:gd name="connsiteX1734" fmla="*/ 5427525 w 11799394"/>
              <a:gd name="connsiteY1734" fmla="*/ 5903015 h 6713342"/>
              <a:gd name="connsiteX1735" fmla="*/ 5120192 w 11799394"/>
              <a:gd name="connsiteY1735" fmla="*/ 5903015 h 6713342"/>
              <a:gd name="connsiteX1736" fmla="*/ 4830881 w 11799394"/>
              <a:gd name="connsiteY1736" fmla="*/ 6082941 h 6713342"/>
              <a:gd name="connsiteX1737" fmla="*/ 4770152 w 11799394"/>
              <a:gd name="connsiteY1737" fmla="*/ 6241946 h 6713342"/>
              <a:gd name="connsiteX1738" fmla="*/ 4785493 w 11799394"/>
              <a:gd name="connsiteY1738" fmla="*/ 6263604 h 6713342"/>
              <a:gd name="connsiteX1739" fmla="*/ 3441373 w 11799394"/>
              <a:gd name="connsiteY1739" fmla="*/ 6263604 h 6713342"/>
              <a:gd name="connsiteX1740" fmla="*/ 3753689 w 11799394"/>
              <a:gd name="connsiteY1740" fmla="*/ 6263604 h 6713342"/>
              <a:gd name="connsiteX1741" fmla="*/ 4043774 w 11799394"/>
              <a:gd name="connsiteY1741" fmla="*/ 6066583 h 6713342"/>
              <a:gd name="connsiteX1742" fmla="*/ 4101047 w 11799394"/>
              <a:gd name="connsiteY1742" fmla="*/ 5927901 h 6713342"/>
              <a:gd name="connsiteX1743" fmla="*/ 4083418 w 11799394"/>
              <a:gd name="connsiteY1743" fmla="*/ 5903015 h 6713342"/>
              <a:gd name="connsiteX1744" fmla="*/ 4083418 w 11799394"/>
              <a:gd name="connsiteY1744" fmla="*/ 5903015 h 6713342"/>
              <a:gd name="connsiteX1745" fmla="*/ 3776071 w 11799394"/>
              <a:gd name="connsiteY1745" fmla="*/ 5903015 h 6713342"/>
              <a:gd name="connsiteX1746" fmla="*/ 3486761 w 11799394"/>
              <a:gd name="connsiteY1746" fmla="*/ 6082941 h 6713342"/>
              <a:gd name="connsiteX1747" fmla="*/ 3426032 w 11799394"/>
              <a:gd name="connsiteY1747" fmla="*/ 6241946 h 6713342"/>
              <a:gd name="connsiteX1748" fmla="*/ 3441373 w 11799394"/>
              <a:gd name="connsiteY1748" fmla="*/ 6263604 h 6713342"/>
              <a:gd name="connsiteX1749" fmla="*/ 4098721 w 11799394"/>
              <a:gd name="connsiteY1749" fmla="*/ 6241946 h 6713342"/>
              <a:gd name="connsiteX1750" fmla="*/ 4159438 w 11799394"/>
              <a:gd name="connsiteY1750" fmla="*/ 6082928 h 6713342"/>
              <a:gd name="connsiteX1751" fmla="*/ 4448761 w 11799394"/>
              <a:gd name="connsiteY1751" fmla="*/ 5903015 h 6713342"/>
              <a:gd name="connsiteX1752" fmla="*/ 4756094 w 11799394"/>
              <a:gd name="connsiteY1752" fmla="*/ 5903015 h 6713342"/>
              <a:gd name="connsiteX1753" fmla="*/ 4756094 w 11799394"/>
              <a:gd name="connsiteY1753" fmla="*/ 5903015 h 6713342"/>
              <a:gd name="connsiteX1754" fmla="*/ 4773736 w 11799394"/>
              <a:gd name="connsiteY1754" fmla="*/ 5927901 h 6713342"/>
              <a:gd name="connsiteX1755" fmla="*/ 4716451 w 11799394"/>
              <a:gd name="connsiteY1755" fmla="*/ 6066570 h 6713342"/>
              <a:gd name="connsiteX1756" fmla="*/ 4426366 w 11799394"/>
              <a:gd name="connsiteY1756" fmla="*/ 6263604 h 6713342"/>
              <a:gd name="connsiteX1757" fmla="*/ 4114062 w 11799394"/>
              <a:gd name="connsiteY1757" fmla="*/ 6263604 h 6713342"/>
              <a:gd name="connsiteX1758" fmla="*/ 4098721 w 11799394"/>
              <a:gd name="connsiteY1758" fmla="*/ 6241946 h 6713342"/>
              <a:gd name="connsiteX1759" fmla="*/ 4161471 w 11799394"/>
              <a:gd name="connsiteY1759" fmla="*/ 6217415 h 6713342"/>
              <a:gd name="connsiteX1760" fmla="*/ 4426366 w 11799394"/>
              <a:gd name="connsiteY1760" fmla="*/ 6217415 h 6713342"/>
              <a:gd name="connsiteX1761" fmla="*/ 4673300 w 11799394"/>
              <a:gd name="connsiteY1761" fmla="*/ 6050098 h 6713342"/>
              <a:gd name="connsiteX1762" fmla="*/ 4673516 w 11799394"/>
              <a:gd name="connsiteY1762" fmla="*/ 6049526 h 6713342"/>
              <a:gd name="connsiteX1763" fmla="*/ 4673757 w 11799394"/>
              <a:gd name="connsiteY1763" fmla="*/ 6048941 h 6713342"/>
              <a:gd name="connsiteX1764" fmla="*/ 4713413 w 11799394"/>
              <a:gd name="connsiteY1764" fmla="*/ 5952940 h 6713342"/>
              <a:gd name="connsiteX1765" fmla="*/ 4710910 w 11799394"/>
              <a:gd name="connsiteY1765" fmla="*/ 5949204 h 6713342"/>
              <a:gd name="connsiteX1766" fmla="*/ 4448761 w 11799394"/>
              <a:gd name="connsiteY1766" fmla="*/ 5949204 h 6713342"/>
              <a:gd name="connsiteX1767" fmla="*/ 4202589 w 11799394"/>
              <a:gd name="connsiteY1767" fmla="*/ 6099413 h 6713342"/>
              <a:gd name="connsiteX1768" fmla="*/ 4158942 w 11799394"/>
              <a:gd name="connsiteY1768" fmla="*/ 6213742 h 6713342"/>
              <a:gd name="connsiteX1769" fmla="*/ 4161459 w 11799394"/>
              <a:gd name="connsiteY1769" fmla="*/ 6217415 h 6713342"/>
              <a:gd name="connsiteX1770" fmla="*/ 10969836 w 11799394"/>
              <a:gd name="connsiteY1770" fmla="*/ 0 h 6713342"/>
              <a:gd name="connsiteX1771" fmla="*/ 10662490 w 11799394"/>
              <a:gd name="connsiteY1771" fmla="*/ 0 h 6713342"/>
              <a:gd name="connsiteX1772" fmla="*/ 10373179 w 11799394"/>
              <a:gd name="connsiteY1772" fmla="*/ 179924 h 6713342"/>
              <a:gd name="connsiteX1773" fmla="*/ 10312463 w 11799394"/>
              <a:gd name="connsiteY1773" fmla="*/ 338937 h 6713342"/>
              <a:gd name="connsiteX1774" fmla="*/ 10327804 w 11799394"/>
              <a:gd name="connsiteY1774" fmla="*/ 360594 h 6713342"/>
              <a:gd name="connsiteX1775" fmla="*/ 10640094 w 11799394"/>
              <a:gd name="connsiteY1775" fmla="*/ 360594 h 6713342"/>
              <a:gd name="connsiteX1776" fmla="*/ 10930193 w 11799394"/>
              <a:gd name="connsiteY1776" fmla="*/ 163564 h 6713342"/>
              <a:gd name="connsiteX1777" fmla="*/ 10987465 w 11799394"/>
              <a:gd name="connsiteY1777" fmla="*/ 24882 h 6713342"/>
              <a:gd name="connsiteX1778" fmla="*/ 10969836 w 11799394"/>
              <a:gd name="connsiteY1778" fmla="*/ 1 h 6713342"/>
              <a:gd name="connsiteX1779" fmla="*/ 9483094 w 11799394"/>
              <a:gd name="connsiteY1779" fmla="*/ 6263604 h 6713342"/>
              <a:gd name="connsiteX1780" fmla="*/ 9795397 w 11799394"/>
              <a:gd name="connsiteY1780" fmla="*/ 6263604 h 6713342"/>
              <a:gd name="connsiteX1781" fmla="*/ 10085483 w 11799394"/>
              <a:gd name="connsiteY1781" fmla="*/ 6066583 h 6713342"/>
              <a:gd name="connsiteX1782" fmla="*/ 10142756 w 11799394"/>
              <a:gd name="connsiteY1782" fmla="*/ 5927901 h 6713342"/>
              <a:gd name="connsiteX1783" fmla="*/ 10125127 w 11799394"/>
              <a:gd name="connsiteY1783" fmla="*/ 5903015 h 6713342"/>
              <a:gd name="connsiteX1784" fmla="*/ 10125127 w 11799394"/>
              <a:gd name="connsiteY1784" fmla="*/ 5903015 h 6713342"/>
              <a:gd name="connsiteX1785" fmla="*/ 9817793 w 11799394"/>
              <a:gd name="connsiteY1785" fmla="*/ 5903015 h 6713342"/>
              <a:gd name="connsiteX1786" fmla="*/ 9528470 w 11799394"/>
              <a:gd name="connsiteY1786" fmla="*/ 6082941 h 6713342"/>
              <a:gd name="connsiteX1787" fmla="*/ 9467753 w 11799394"/>
              <a:gd name="connsiteY1787" fmla="*/ 6241946 h 6713342"/>
              <a:gd name="connsiteX1788" fmla="*/ 9483094 w 11799394"/>
              <a:gd name="connsiteY1788" fmla="*/ 6263604 h 6713342"/>
              <a:gd name="connsiteX1789" fmla="*/ 9211362 w 11799394"/>
              <a:gd name="connsiteY1789" fmla="*/ 5155704 h 6713342"/>
              <a:gd name="connsiteX1790" fmla="*/ 9268635 w 11799394"/>
              <a:gd name="connsiteY1790" fmla="*/ 5017022 h 6713342"/>
              <a:gd name="connsiteX1791" fmla="*/ 9251005 w 11799394"/>
              <a:gd name="connsiteY1791" fmla="*/ 4992136 h 6713342"/>
              <a:gd name="connsiteX1792" fmla="*/ 9251005 w 11799394"/>
              <a:gd name="connsiteY1792" fmla="*/ 4992136 h 6713342"/>
              <a:gd name="connsiteX1793" fmla="*/ 8943659 w 11799394"/>
              <a:gd name="connsiteY1793" fmla="*/ 4992136 h 6713342"/>
              <a:gd name="connsiteX1794" fmla="*/ 8654349 w 11799394"/>
              <a:gd name="connsiteY1794" fmla="*/ 5172062 h 6713342"/>
              <a:gd name="connsiteX1795" fmla="*/ 8593632 w 11799394"/>
              <a:gd name="connsiteY1795" fmla="*/ 5331080 h 6713342"/>
              <a:gd name="connsiteX1796" fmla="*/ 8608973 w 11799394"/>
              <a:gd name="connsiteY1796" fmla="*/ 5352725 h 6713342"/>
              <a:gd name="connsiteX1797" fmla="*/ 8921264 w 11799394"/>
              <a:gd name="connsiteY1797" fmla="*/ 5352725 h 6713342"/>
              <a:gd name="connsiteX1798" fmla="*/ 9211362 w 11799394"/>
              <a:gd name="connsiteY1798" fmla="*/ 5155704 h 6713342"/>
              <a:gd name="connsiteX1799" fmla="*/ 9440681 w 11799394"/>
              <a:gd name="connsiteY1799" fmla="*/ 4902999 h 6713342"/>
              <a:gd name="connsiteX1800" fmla="*/ 9128377 w 11799394"/>
              <a:gd name="connsiteY1800" fmla="*/ 4902999 h 6713342"/>
              <a:gd name="connsiteX1801" fmla="*/ 9113036 w 11799394"/>
              <a:gd name="connsiteY1801" fmla="*/ 4881341 h 6713342"/>
              <a:gd name="connsiteX1802" fmla="*/ 9173752 w 11799394"/>
              <a:gd name="connsiteY1802" fmla="*/ 4722323 h 6713342"/>
              <a:gd name="connsiteX1803" fmla="*/ 9463076 w 11799394"/>
              <a:gd name="connsiteY1803" fmla="*/ 4542409 h 6713342"/>
              <a:gd name="connsiteX1804" fmla="*/ 9770409 w 11799394"/>
              <a:gd name="connsiteY1804" fmla="*/ 4542409 h 6713342"/>
              <a:gd name="connsiteX1805" fmla="*/ 9770409 w 11799394"/>
              <a:gd name="connsiteY1805" fmla="*/ 4542409 h 6713342"/>
              <a:gd name="connsiteX1806" fmla="*/ 9788038 w 11799394"/>
              <a:gd name="connsiteY1806" fmla="*/ 4567296 h 6713342"/>
              <a:gd name="connsiteX1807" fmla="*/ 9730766 w 11799394"/>
              <a:gd name="connsiteY1807" fmla="*/ 4705965 h 6713342"/>
              <a:gd name="connsiteX1808" fmla="*/ 9440681 w 11799394"/>
              <a:gd name="connsiteY1808" fmla="*/ 4902999 h 6713342"/>
              <a:gd name="connsiteX1809" fmla="*/ 9175773 w 11799394"/>
              <a:gd name="connsiteY1809" fmla="*/ 4856810 h 6713342"/>
              <a:gd name="connsiteX1810" fmla="*/ 9440681 w 11799394"/>
              <a:gd name="connsiteY1810" fmla="*/ 4856810 h 6713342"/>
              <a:gd name="connsiteX1811" fmla="*/ 9687615 w 11799394"/>
              <a:gd name="connsiteY1811" fmla="*/ 4689492 h 6713342"/>
              <a:gd name="connsiteX1812" fmla="*/ 9687830 w 11799394"/>
              <a:gd name="connsiteY1812" fmla="*/ 4688907 h 6713342"/>
              <a:gd name="connsiteX1813" fmla="*/ 9688073 w 11799394"/>
              <a:gd name="connsiteY1813" fmla="*/ 4688336 h 6713342"/>
              <a:gd name="connsiteX1814" fmla="*/ 9727728 w 11799394"/>
              <a:gd name="connsiteY1814" fmla="*/ 4592335 h 6713342"/>
              <a:gd name="connsiteX1815" fmla="*/ 9725224 w 11799394"/>
              <a:gd name="connsiteY1815" fmla="*/ 4588598 h 6713342"/>
              <a:gd name="connsiteX1816" fmla="*/ 9463076 w 11799394"/>
              <a:gd name="connsiteY1816" fmla="*/ 4588598 h 6713342"/>
              <a:gd name="connsiteX1817" fmla="*/ 9216916 w 11799394"/>
              <a:gd name="connsiteY1817" fmla="*/ 4738808 h 6713342"/>
              <a:gd name="connsiteX1818" fmla="*/ 9173244 w 11799394"/>
              <a:gd name="connsiteY1818" fmla="*/ 4853137 h 6713342"/>
              <a:gd name="connsiteX1819" fmla="*/ 9175773 w 11799394"/>
              <a:gd name="connsiteY1819" fmla="*/ 4856810 h 6713342"/>
              <a:gd name="connsiteX1820" fmla="*/ 10264139 w 11799394"/>
              <a:gd name="connsiteY1820" fmla="*/ 5352725 h 6713342"/>
              <a:gd name="connsiteX1821" fmla="*/ 9951836 w 11799394"/>
              <a:gd name="connsiteY1821" fmla="*/ 5352725 h 6713342"/>
              <a:gd name="connsiteX1822" fmla="*/ 9936494 w 11799394"/>
              <a:gd name="connsiteY1822" fmla="*/ 5331080 h 6713342"/>
              <a:gd name="connsiteX1823" fmla="*/ 9997210 w 11799394"/>
              <a:gd name="connsiteY1823" fmla="*/ 5172062 h 6713342"/>
              <a:gd name="connsiteX1824" fmla="*/ 10286521 w 11799394"/>
              <a:gd name="connsiteY1824" fmla="*/ 4992136 h 6713342"/>
              <a:gd name="connsiteX1825" fmla="*/ 10593868 w 11799394"/>
              <a:gd name="connsiteY1825" fmla="*/ 4992136 h 6713342"/>
              <a:gd name="connsiteX1826" fmla="*/ 10611496 w 11799394"/>
              <a:gd name="connsiteY1826" fmla="*/ 5017022 h 6713342"/>
              <a:gd name="connsiteX1827" fmla="*/ 10554224 w 11799394"/>
              <a:gd name="connsiteY1827" fmla="*/ 5155704 h 6713342"/>
              <a:gd name="connsiteX1828" fmla="*/ 10264139 w 11799394"/>
              <a:gd name="connsiteY1828" fmla="*/ 5352725 h 6713342"/>
              <a:gd name="connsiteX1829" fmla="*/ 9999231 w 11799394"/>
              <a:gd name="connsiteY1829" fmla="*/ 5306536 h 6713342"/>
              <a:gd name="connsiteX1830" fmla="*/ 10264139 w 11799394"/>
              <a:gd name="connsiteY1830" fmla="*/ 5306536 h 6713342"/>
              <a:gd name="connsiteX1831" fmla="*/ 10511073 w 11799394"/>
              <a:gd name="connsiteY1831" fmla="*/ 5139231 h 6713342"/>
              <a:gd name="connsiteX1832" fmla="*/ 10511289 w 11799394"/>
              <a:gd name="connsiteY1832" fmla="*/ 5138646 h 6713342"/>
              <a:gd name="connsiteX1833" fmla="*/ 10511530 w 11799394"/>
              <a:gd name="connsiteY1833" fmla="*/ 5138062 h 6713342"/>
              <a:gd name="connsiteX1834" fmla="*/ 10551174 w 11799394"/>
              <a:gd name="connsiteY1834" fmla="*/ 5042061 h 6713342"/>
              <a:gd name="connsiteX1835" fmla="*/ 10548682 w 11799394"/>
              <a:gd name="connsiteY1835" fmla="*/ 5038324 h 6713342"/>
              <a:gd name="connsiteX1836" fmla="*/ 10286521 w 11799394"/>
              <a:gd name="connsiteY1836" fmla="*/ 5038324 h 6713342"/>
              <a:gd name="connsiteX1837" fmla="*/ 10040362 w 11799394"/>
              <a:gd name="connsiteY1837" fmla="*/ 5188534 h 6713342"/>
              <a:gd name="connsiteX1838" fmla="*/ 9996702 w 11799394"/>
              <a:gd name="connsiteY1838" fmla="*/ 5302876 h 6713342"/>
              <a:gd name="connsiteX1839" fmla="*/ 9999231 w 11799394"/>
              <a:gd name="connsiteY1839" fmla="*/ 5306536 h 6713342"/>
              <a:gd name="connsiteX1840" fmla="*/ 8275254 w 11799394"/>
              <a:gd name="connsiteY1840" fmla="*/ 6691684 h 6713342"/>
              <a:gd name="connsiteX1841" fmla="*/ 8335970 w 11799394"/>
              <a:gd name="connsiteY1841" fmla="*/ 6532667 h 6713342"/>
              <a:gd name="connsiteX1842" fmla="*/ 8625293 w 11799394"/>
              <a:gd name="connsiteY1842" fmla="*/ 6352741 h 6713342"/>
              <a:gd name="connsiteX1843" fmla="*/ 8932626 w 11799394"/>
              <a:gd name="connsiteY1843" fmla="*/ 6352741 h 6713342"/>
              <a:gd name="connsiteX1844" fmla="*/ 8932626 w 11799394"/>
              <a:gd name="connsiteY1844" fmla="*/ 6352741 h 6713342"/>
              <a:gd name="connsiteX1845" fmla="*/ 8950256 w 11799394"/>
              <a:gd name="connsiteY1845" fmla="*/ 6377627 h 6713342"/>
              <a:gd name="connsiteX1846" fmla="*/ 8892984 w 11799394"/>
              <a:gd name="connsiteY1846" fmla="*/ 6516309 h 6713342"/>
              <a:gd name="connsiteX1847" fmla="*/ 8602898 w 11799394"/>
              <a:gd name="connsiteY1847" fmla="*/ 6713343 h 6713342"/>
              <a:gd name="connsiteX1848" fmla="*/ 8290595 w 11799394"/>
              <a:gd name="connsiteY1848" fmla="*/ 6713343 h 6713342"/>
              <a:gd name="connsiteX1849" fmla="*/ 8275254 w 11799394"/>
              <a:gd name="connsiteY1849" fmla="*/ 6691684 h 6713342"/>
              <a:gd name="connsiteX1850" fmla="*/ 8337991 w 11799394"/>
              <a:gd name="connsiteY1850" fmla="*/ 6667154 h 6713342"/>
              <a:gd name="connsiteX1851" fmla="*/ 8602898 w 11799394"/>
              <a:gd name="connsiteY1851" fmla="*/ 6667154 h 6713342"/>
              <a:gd name="connsiteX1852" fmla="*/ 8849832 w 11799394"/>
              <a:gd name="connsiteY1852" fmla="*/ 6499836 h 6713342"/>
              <a:gd name="connsiteX1853" fmla="*/ 8850049 w 11799394"/>
              <a:gd name="connsiteY1853" fmla="*/ 6499252 h 6713342"/>
              <a:gd name="connsiteX1854" fmla="*/ 8850290 w 11799394"/>
              <a:gd name="connsiteY1854" fmla="*/ 6498680 h 6713342"/>
              <a:gd name="connsiteX1855" fmla="*/ 8889946 w 11799394"/>
              <a:gd name="connsiteY1855" fmla="*/ 6402667 h 6713342"/>
              <a:gd name="connsiteX1856" fmla="*/ 8887442 w 11799394"/>
              <a:gd name="connsiteY1856" fmla="*/ 6398943 h 6713342"/>
              <a:gd name="connsiteX1857" fmla="*/ 8625293 w 11799394"/>
              <a:gd name="connsiteY1857" fmla="*/ 6398943 h 6713342"/>
              <a:gd name="connsiteX1858" fmla="*/ 8379134 w 11799394"/>
              <a:gd name="connsiteY1858" fmla="*/ 6549152 h 6713342"/>
              <a:gd name="connsiteX1859" fmla="*/ 8335462 w 11799394"/>
              <a:gd name="connsiteY1859" fmla="*/ 6663481 h 6713342"/>
              <a:gd name="connsiteX1860" fmla="*/ 8337991 w 11799394"/>
              <a:gd name="connsiteY1860" fmla="*/ 6667154 h 6713342"/>
              <a:gd name="connsiteX1861" fmla="*/ 7467137 w 11799394"/>
              <a:gd name="connsiteY1861" fmla="*/ 6263604 h 6713342"/>
              <a:gd name="connsiteX1862" fmla="*/ 7779440 w 11799394"/>
              <a:gd name="connsiteY1862" fmla="*/ 6263604 h 6713342"/>
              <a:gd name="connsiteX1863" fmla="*/ 8069525 w 11799394"/>
              <a:gd name="connsiteY1863" fmla="*/ 6066583 h 6713342"/>
              <a:gd name="connsiteX1864" fmla="*/ 8126811 w 11799394"/>
              <a:gd name="connsiteY1864" fmla="*/ 5927901 h 6713342"/>
              <a:gd name="connsiteX1865" fmla="*/ 8109169 w 11799394"/>
              <a:gd name="connsiteY1865" fmla="*/ 5903015 h 6713342"/>
              <a:gd name="connsiteX1866" fmla="*/ 8109169 w 11799394"/>
              <a:gd name="connsiteY1866" fmla="*/ 5903015 h 6713342"/>
              <a:gd name="connsiteX1867" fmla="*/ 7801835 w 11799394"/>
              <a:gd name="connsiteY1867" fmla="*/ 5903015 h 6713342"/>
              <a:gd name="connsiteX1868" fmla="*/ 7512512 w 11799394"/>
              <a:gd name="connsiteY1868" fmla="*/ 6082941 h 6713342"/>
              <a:gd name="connsiteX1869" fmla="*/ 7451796 w 11799394"/>
              <a:gd name="connsiteY1869" fmla="*/ 6241946 h 6713342"/>
              <a:gd name="connsiteX1870" fmla="*/ 7467137 w 11799394"/>
              <a:gd name="connsiteY1870" fmla="*/ 6263604 h 6713342"/>
              <a:gd name="connsiteX1871" fmla="*/ 8124879 w 11799394"/>
              <a:gd name="connsiteY1871" fmla="*/ 6241946 h 6713342"/>
              <a:gd name="connsiteX1872" fmla="*/ 8185609 w 11799394"/>
              <a:gd name="connsiteY1872" fmla="*/ 6082928 h 6713342"/>
              <a:gd name="connsiteX1873" fmla="*/ 8474918 w 11799394"/>
              <a:gd name="connsiteY1873" fmla="*/ 5903015 h 6713342"/>
              <a:gd name="connsiteX1874" fmla="*/ 8782252 w 11799394"/>
              <a:gd name="connsiteY1874" fmla="*/ 5903015 h 6713342"/>
              <a:gd name="connsiteX1875" fmla="*/ 8782252 w 11799394"/>
              <a:gd name="connsiteY1875" fmla="*/ 5903015 h 6713342"/>
              <a:gd name="connsiteX1876" fmla="*/ 8799894 w 11799394"/>
              <a:gd name="connsiteY1876" fmla="*/ 5927901 h 6713342"/>
              <a:gd name="connsiteX1877" fmla="*/ 8742609 w 11799394"/>
              <a:gd name="connsiteY1877" fmla="*/ 6066570 h 6713342"/>
              <a:gd name="connsiteX1878" fmla="*/ 8452523 w 11799394"/>
              <a:gd name="connsiteY1878" fmla="*/ 6263604 h 6713342"/>
              <a:gd name="connsiteX1879" fmla="*/ 8140220 w 11799394"/>
              <a:gd name="connsiteY1879" fmla="*/ 6263604 h 6713342"/>
              <a:gd name="connsiteX1880" fmla="*/ 8124879 w 11799394"/>
              <a:gd name="connsiteY1880" fmla="*/ 6241946 h 6713342"/>
              <a:gd name="connsiteX1881" fmla="*/ 8187630 w 11799394"/>
              <a:gd name="connsiteY1881" fmla="*/ 6217415 h 6713342"/>
              <a:gd name="connsiteX1882" fmla="*/ 8452523 w 11799394"/>
              <a:gd name="connsiteY1882" fmla="*/ 6217415 h 6713342"/>
              <a:gd name="connsiteX1883" fmla="*/ 8699458 w 11799394"/>
              <a:gd name="connsiteY1883" fmla="*/ 6050098 h 6713342"/>
              <a:gd name="connsiteX1884" fmla="*/ 8699673 w 11799394"/>
              <a:gd name="connsiteY1884" fmla="*/ 6049526 h 6713342"/>
              <a:gd name="connsiteX1885" fmla="*/ 8699915 w 11799394"/>
              <a:gd name="connsiteY1885" fmla="*/ 6048941 h 6713342"/>
              <a:gd name="connsiteX1886" fmla="*/ 8739571 w 11799394"/>
              <a:gd name="connsiteY1886" fmla="*/ 5952940 h 6713342"/>
              <a:gd name="connsiteX1887" fmla="*/ 8737067 w 11799394"/>
              <a:gd name="connsiteY1887" fmla="*/ 5949204 h 6713342"/>
              <a:gd name="connsiteX1888" fmla="*/ 8474918 w 11799394"/>
              <a:gd name="connsiteY1888" fmla="*/ 5949204 h 6713342"/>
              <a:gd name="connsiteX1889" fmla="*/ 8228759 w 11799394"/>
              <a:gd name="connsiteY1889" fmla="*/ 6099413 h 6713342"/>
              <a:gd name="connsiteX1890" fmla="*/ 8185100 w 11799394"/>
              <a:gd name="connsiteY1890" fmla="*/ 6213742 h 6713342"/>
              <a:gd name="connsiteX1891" fmla="*/ 8187630 w 11799394"/>
              <a:gd name="connsiteY1891" fmla="*/ 6217415 h 6713342"/>
              <a:gd name="connsiteX1892" fmla="*/ 10619173 w 11799394"/>
              <a:gd name="connsiteY1892" fmla="*/ 5352725 h 6713342"/>
              <a:gd name="connsiteX1893" fmla="*/ 10931476 w 11799394"/>
              <a:gd name="connsiteY1893" fmla="*/ 5352725 h 6713342"/>
              <a:gd name="connsiteX1894" fmla="*/ 11221562 w 11799394"/>
              <a:gd name="connsiteY1894" fmla="*/ 5155704 h 6713342"/>
              <a:gd name="connsiteX1895" fmla="*/ 11278835 w 11799394"/>
              <a:gd name="connsiteY1895" fmla="*/ 5017022 h 6713342"/>
              <a:gd name="connsiteX1896" fmla="*/ 11261205 w 11799394"/>
              <a:gd name="connsiteY1896" fmla="*/ 4992136 h 6713342"/>
              <a:gd name="connsiteX1897" fmla="*/ 11261205 w 11799394"/>
              <a:gd name="connsiteY1897" fmla="*/ 4992136 h 6713342"/>
              <a:gd name="connsiteX1898" fmla="*/ 10953860 w 11799394"/>
              <a:gd name="connsiteY1898" fmla="*/ 4992136 h 6713342"/>
              <a:gd name="connsiteX1899" fmla="*/ 10664549 w 11799394"/>
              <a:gd name="connsiteY1899" fmla="*/ 5172062 h 6713342"/>
              <a:gd name="connsiteX1900" fmla="*/ 10603832 w 11799394"/>
              <a:gd name="connsiteY1900" fmla="*/ 5331080 h 6713342"/>
              <a:gd name="connsiteX1901" fmla="*/ 10619173 w 11799394"/>
              <a:gd name="connsiteY1901" fmla="*/ 5352725 h 6713342"/>
              <a:gd name="connsiteX1902" fmla="*/ 158996 w 11799394"/>
              <a:gd name="connsiteY1902" fmla="*/ 6516309 h 6713342"/>
              <a:gd name="connsiteX1903" fmla="*/ 216272 w 11799394"/>
              <a:gd name="connsiteY1903" fmla="*/ 6377627 h 6713342"/>
              <a:gd name="connsiteX1904" fmla="*/ 198641 w 11799394"/>
              <a:gd name="connsiteY1904" fmla="*/ 6352741 h 6713342"/>
              <a:gd name="connsiteX1905" fmla="*/ 198641 w 11799394"/>
              <a:gd name="connsiteY1905" fmla="*/ 6352741 h 6713342"/>
              <a:gd name="connsiteX1906" fmla="*/ 6 w 11799394"/>
              <a:gd name="connsiteY1906" fmla="*/ 6352741 h 6713342"/>
              <a:gd name="connsiteX1907" fmla="*/ 0 w 11799394"/>
              <a:gd name="connsiteY1907" fmla="*/ 6685139 h 6713342"/>
              <a:gd name="connsiteX1908" fmla="*/ 158996 w 11799394"/>
              <a:gd name="connsiteY1908" fmla="*/ 6516309 h 6713342"/>
              <a:gd name="connsiteX1909" fmla="*/ 249072 w 11799394"/>
              <a:gd name="connsiteY1909" fmla="*/ 338937 h 6713342"/>
              <a:gd name="connsiteX1910" fmla="*/ 264414 w 11799394"/>
              <a:gd name="connsiteY1910" fmla="*/ 360594 h 6713342"/>
              <a:gd name="connsiteX1911" fmla="*/ 576721 w 11799394"/>
              <a:gd name="connsiteY1911" fmla="*/ 360594 h 6713342"/>
              <a:gd name="connsiteX1912" fmla="*/ 844678 w 11799394"/>
              <a:gd name="connsiteY1912" fmla="*/ 209437 h 6713342"/>
              <a:gd name="connsiteX1913" fmla="*/ 298523 w 11799394"/>
              <a:gd name="connsiteY1913" fmla="*/ 209437 h 6713342"/>
              <a:gd name="connsiteX1914" fmla="*/ 249072 w 11799394"/>
              <a:gd name="connsiteY1914" fmla="*/ 338937 h 6713342"/>
              <a:gd name="connsiteX1915" fmla="*/ 162204 w 11799394"/>
              <a:gd name="connsiteY1915" fmla="*/ 209437 h 6713342"/>
              <a:gd name="connsiteX1916" fmla="*/ 136 w 11799394"/>
              <a:gd name="connsiteY1916" fmla="*/ 209437 h 6713342"/>
              <a:gd name="connsiteX1917" fmla="*/ 130 w 11799394"/>
              <a:gd name="connsiteY1917" fmla="*/ 342479 h 6713342"/>
              <a:gd name="connsiteX1918" fmla="*/ 162204 w 11799394"/>
              <a:gd name="connsiteY1918" fmla="*/ 209437 h 6713342"/>
              <a:gd name="connsiteX1919" fmla="*/ 7398095 w 11799394"/>
              <a:gd name="connsiteY1919" fmla="*/ 6066583 h 6713342"/>
              <a:gd name="connsiteX1920" fmla="*/ 7455367 w 11799394"/>
              <a:gd name="connsiteY1920" fmla="*/ 5927901 h 6713342"/>
              <a:gd name="connsiteX1921" fmla="*/ 7437738 w 11799394"/>
              <a:gd name="connsiteY1921" fmla="*/ 5903015 h 6713342"/>
              <a:gd name="connsiteX1922" fmla="*/ 7437738 w 11799394"/>
              <a:gd name="connsiteY1922" fmla="*/ 5903015 h 6713342"/>
              <a:gd name="connsiteX1923" fmla="*/ 7130405 w 11799394"/>
              <a:gd name="connsiteY1923" fmla="*/ 5903015 h 6713342"/>
              <a:gd name="connsiteX1924" fmla="*/ 6841082 w 11799394"/>
              <a:gd name="connsiteY1924" fmla="*/ 6082941 h 6713342"/>
              <a:gd name="connsiteX1925" fmla="*/ 6780364 w 11799394"/>
              <a:gd name="connsiteY1925" fmla="*/ 6241946 h 6713342"/>
              <a:gd name="connsiteX1926" fmla="*/ 6795706 w 11799394"/>
              <a:gd name="connsiteY1926" fmla="*/ 6263604 h 6713342"/>
              <a:gd name="connsiteX1927" fmla="*/ 7108009 w 11799394"/>
              <a:gd name="connsiteY1927" fmla="*/ 6263604 h 6713342"/>
              <a:gd name="connsiteX1928" fmla="*/ 7398095 w 11799394"/>
              <a:gd name="connsiteY1928" fmla="*/ 6066583 h 6713342"/>
              <a:gd name="connsiteX1929" fmla="*/ 11450893 w 11799394"/>
              <a:gd name="connsiteY1929" fmla="*/ 816661 h 6713342"/>
              <a:gd name="connsiteX1930" fmla="*/ 11138590 w 11799394"/>
              <a:gd name="connsiteY1930" fmla="*/ 816661 h 6713342"/>
              <a:gd name="connsiteX1931" fmla="*/ 11123249 w 11799394"/>
              <a:gd name="connsiteY1931" fmla="*/ 795007 h 6713342"/>
              <a:gd name="connsiteX1932" fmla="*/ 11183966 w 11799394"/>
              <a:gd name="connsiteY1932" fmla="*/ 635990 h 6713342"/>
              <a:gd name="connsiteX1933" fmla="*/ 11473289 w 11799394"/>
              <a:gd name="connsiteY1933" fmla="*/ 456066 h 6713342"/>
              <a:gd name="connsiteX1934" fmla="*/ 11780622 w 11799394"/>
              <a:gd name="connsiteY1934" fmla="*/ 456066 h 6713342"/>
              <a:gd name="connsiteX1935" fmla="*/ 11798251 w 11799394"/>
              <a:gd name="connsiteY1935" fmla="*/ 480953 h 6713342"/>
              <a:gd name="connsiteX1936" fmla="*/ 11740979 w 11799394"/>
              <a:gd name="connsiteY1936" fmla="*/ 619633 h 6713342"/>
              <a:gd name="connsiteX1937" fmla="*/ 11450893 w 11799394"/>
              <a:gd name="connsiteY1937" fmla="*/ 816661 h 6713342"/>
              <a:gd name="connsiteX1938" fmla="*/ 11697827 w 11799394"/>
              <a:gd name="connsiteY1938" fmla="*/ 603155 h 6713342"/>
              <a:gd name="connsiteX1939" fmla="*/ 11698044 w 11799394"/>
              <a:gd name="connsiteY1939" fmla="*/ 602574 h 6713342"/>
              <a:gd name="connsiteX1940" fmla="*/ 11698285 w 11799394"/>
              <a:gd name="connsiteY1940" fmla="*/ 601997 h 6713342"/>
              <a:gd name="connsiteX1941" fmla="*/ 11737941 w 11799394"/>
              <a:gd name="connsiteY1941" fmla="*/ 505994 h 6713342"/>
              <a:gd name="connsiteX1942" fmla="*/ 11735438 w 11799394"/>
              <a:gd name="connsiteY1942" fmla="*/ 502259 h 6713342"/>
              <a:gd name="connsiteX1943" fmla="*/ 11473289 w 11799394"/>
              <a:gd name="connsiteY1943" fmla="*/ 502259 h 6713342"/>
              <a:gd name="connsiteX1944" fmla="*/ 11227117 w 11799394"/>
              <a:gd name="connsiteY1944" fmla="*/ 652467 h 6713342"/>
              <a:gd name="connsiteX1945" fmla="*/ 11183457 w 11799394"/>
              <a:gd name="connsiteY1945" fmla="*/ 766801 h 6713342"/>
              <a:gd name="connsiteX1946" fmla="*/ 11185999 w 11799394"/>
              <a:gd name="connsiteY1946" fmla="*/ 770470 h 6713342"/>
              <a:gd name="connsiteX1947" fmla="*/ 11450893 w 11799394"/>
              <a:gd name="connsiteY1947" fmla="*/ 770470 h 6713342"/>
              <a:gd name="connsiteX1948" fmla="*/ 11697827 w 11799394"/>
              <a:gd name="connsiteY1948" fmla="*/ 603157 h 6713342"/>
              <a:gd name="connsiteX1949" fmla="*/ 2917915 w 11799394"/>
              <a:gd name="connsiteY1949" fmla="*/ 0 h 6713342"/>
              <a:gd name="connsiteX1950" fmla="*/ 2610568 w 11799394"/>
              <a:gd name="connsiteY1950" fmla="*/ 0 h 6713342"/>
              <a:gd name="connsiteX1951" fmla="*/ 2321258 w 11799394"/>
              <a:gd name="connsiteY1951" fmla="*/ 179924 h 6713342"/>
              <a:gd name="connsiteX1952" fmla="*/ 2260541 w 11799394"/>
              <a:gd name="connsiteY1952" fmla="*/ 338937 h 6713342"/>
              <a:gd name="connsiteX1953" fmla="*/ 2275882 w 11799394"/>
              <a:gd name="connsiteY1953" fmla="*/ 360594 h 6713342"/>
              <a:gd name="connsiteX1954" fmla="*/ 2588173 w 11799394"/>
              <a:gd name="connsiteY1954" fmla="*/ 360594 h 6713342"/>
              <a:gd name="connsiteX1955" fmla="*/ 2878271 w 11799394"/>
              <a:gd name="connsiteY1955" fmla="*/ 163564 h 6713342"/>
              <a:gd name="connsiteX1956" fmla="*/ 2935544 w 11799394"/>
              <a:gd name="connsiteY1956" fmla="*/ 24882 h 6713342"/>
              <a:gd name="connsiteX1957" fmla="*/ 2917915 w 11799394"/>
              <a:gd name="connsiteY1957" fmla="*/ 1 h 6713342"/>
              <a:gd name="connsiteX1958" fmla="*/ 1652661 w 11799394"/>
              <a:gd name="connsiteY1958" fmla="*/ 179924 h 6713342"/>
              <a:gd name="connsiteX1959" fmla="*/ 1591944 w 11799394"/>
              <a:gd name="connsiteY1959" fmla="*/ 338937 h 6713342"/>
              <a:gd name="connsiteX1960" fmla="*/ 1607286 w 11799394"/>
              <a:gd name="connsiteY1960" fmla="*/ 360594 h 6713342"/>
              <a:gd name="connsiteX1961" fmla="*/ 1919589 w 11799394"/>
              <a:gd name="connsiteY1961" fmla="*/ 360594 h 6713342"/>
              <a:gd name="connsiteX1962" fmla="*/ 2209675 w 11799394"/>
              <a:gd name="connsiteY1962" fmla="*/ 163564 h 6713342"/>
              <a:gd name="connsiteX1963" fmla="*/ 2266947 w 11799394"/>
              <a:gd name="connsiteY1963" fmla="*/ 24882 h 6713342"/>
              <a:gd name="connsiteX1964" fmla="*/ 2249318 w 11799394"/>
              <a:gd name="connsiteY1964" fmla="*/ 1 h 6713342"/>
              <a:gd name="connsiteX1965" fmla="*/ 1941984 w 11799394"/>
              <a:gd name="connsiteY1965" fmla="*/ 1 h 6713342"/>
              <a:gd name="connsiteX1966" fmla="*/ 1652661 w 11799394"/>
              <a:gd name="connsiteY1966" fmla="*/ 179925 h 6713342"/>
              <a:gd name="connsiteX1967" fmla="*/ 1019400 w 11799394"/>
              <a:gd name="connsiteY1967" fmla="*/ 209437 h 6713342"/>
              <a:gd name="connsiteX1968" fmla="*/ 969956 w 11799394"/>
              <a:gd name="connsiteY1968" fmla="*/ 209437 h 6713342"/>
              <a:gd name="connsiteX1969" fmla="*/ 920506 w 11799394"/>
              <a:gd name="connsiteY1969" fmla="*/ 338937 h 6713342"/>
              <a:gd name="connsiteX1970" fmla="*/ 935847 w 11799394"/>
              <a:gd name="connsiteY1970" fmla="*/ 360594 h 6713342"/>
              <a:gd name="connsiteX1971" fmla="*/ 1248148 w 11799394"/>
              <a:gd name="connsiteY1971" fmla="*/ 360594 h 6713342"/>
              <a:gd name="connsiteX1972" fmla="*/ 1538231 w 11799394"/>
              <a:gd name="connsiteY1972" fmla="*/ 163564 h 6713342"/>
              <a:gd name="connsiteX1973" fmla="*/ 1547497 w 11799394"/>
              <a:gd name="connsiteY1973" fmla="*/ 141129 h 6713342"/>
              <a:gd name="connsiteX1974" fmla="*/ 1488839 w 11799394"/>
              <a:gd name="connsiteY1974" fmla="*/ 161730 h 6713342"/>
              <a:gd name="connsiteX1975" fmla="*/ 1248148 w 11799394"/>
              <a:gd name="connsiteY1975" fmla="*/ 314402 h 6713342"/>
              <a:gd name="connsiteX1976" fmla="*/ 983250 w 11799394"/>
              <a:gd name="connsiteY1976" fmla="*/ 314402 h 6713342"/>
              <a:gd name="connsiteX1977" fmla="*/ 980724 w 11799394"/>
              <a:gd name="connsiteY1977" fmla="*/ 310733 h 6713342"/>
              <a:gd name="connsiteX1978" fmla="*/ 1019402 w 11799394"/>
              <a:gd name="connsiteY1978" fmla="*/ 209437 h 6713342"/>
              <a:gd name="connsiteX1979" fmla="*/ 11576280 w 11799394"/>
              <a:gd name="connsiteY1979" fmla="*/ 2431964 h 6713342"/>
              <a:gd name="connsiteX1980" fmla="*/ 11633565 w 11799394"/>
              <a:gd name="connsiteY1980" fmla="*/ 2293282 h 6713342"/>
              <a:gd name="connsiteX1981" fmla="*/ 11615923 w 11799394"/>
              <a:gd name="connsiteY1981" fmla="*/ 2268396 h 6713342"/>
              <a:gd name="connsiteX1982" fmla="*/ 11615923 w 11799394"/>
              <a:gd name="connsiteY1982" fmla="*/ 2268396 h 6713342"/>
              <a:gd name="connsiteX1983" fmla="*/ 11308590 w 11799394"/>
              <a:gd name="connsiteY1983" fmla="*/ 2268396 h 6713342"/>
              <a:gd name="connsiteX1984" fmla="*/ 11019266 w 11799394"/>
              <a:gd name="connsiteY1984" fmla="*/ 2448322 h 6713342"/>
              <a:gd name="connsiteX1985" fmla="*/ 10958549 w 11799394"/>
              <a:gd name="connsiteY1985" fmla="*/ 2607339 h 6713342"/>
              <a:gd name="connsiteX1986" fmla="*/ 10973891 w 11799394"/>
              <a:gd name="connsiteY1986" fmla="*/ 2628998 h 6713342"/>
              <a:gd name="connsiteX1987" fmla="*/ 11286194 w 11799394"/>
              <a:gd name="connsiteY1987" fmla="*/ 2628998 h 6713342"/>
              <a:gd name="connsiteX1988" fmla="*/ 11576280 w 11799394"/>
              <a:gd name="connsiteY1988" fmla="*/ 2431964 h 6713342"/>
              <a:gd name="connsiteX1989" fmla="*/ 212692 w 11799394"/>
              <a:gd name="connsiteY1989" fmla="*/ 6691684 h 6713342"/>
              <a:gd name="connsiteX1990" fmla="*/ 273419 w 11799394"/>
              <a:gd name="connsiteY1990" fmla="*/ 6532667 h 6713342"/>
              <a:gd name="connsiteX1991" fmla="*/ 562732 w 11799394"/>
              <a:gd name="connsiteY1991" fmla="*/ 6352741 h 6713342"/>
              <a:gd name="connsiteX1992" fmla="*/ 870074 w 11799394"/>
              <a:gd name="connsiteY1992" fmla="*/ 6352741 h 6713342"/>
              <a:gd name="connsiteX1993" fmla="*/ 870074 w 11799394"/>
              <a:gd name="connsiteY1993" fmla="*/ 6352741 h 6713342"/>
              <a:gd name="connsiteX1994" fmla="*/ 887706 w 11799394"/>
              <a:gd name="connsiteY1994" fmla="*/ 6377627 h 6713342"/>
              <a:gd name="connsiteX1995" fmla="*/ 830430 w 11799394"/>
              <a:gd name="connsiteY1995" fmla="*/ 6516309 h 6713342"/>
              <a:gd name="connsiteX1996" fmla="*/ 540341 w 11799394"/>
              <a:gd name="connsiteY1996" fmla="*/ 6713343 h 6713342"/>
              <a:gd name="connsiteX1997" fmla="*/ 228041 w 11799394"/>
              <a:gd name="connsiteY1997" fmla="*/ 6713343 h 6713342"/>
              <a:gd name="connsiteX1998" fmla="*/ 212693 w 11799394"/>
              <a:gd name="connsiteY1998" fmla="*/ 6691684 h 6713342"/>
              <a:gd name="connsiteX1999" fmla="*/ 275436 w 11799394"/>
              <a:gd name="connsiteY1999" fmla="*/ 6667154 h 6713342"/>
              <a:gd name="connsiteX2000" fmla="*/ 540340 w 11799394"/>
              <a:gd name="connsiteY2000" fmla="*/ 6667154 h 6713342"/>
              <a:gd name="connsiteX2001" fmla="*/ 787271 w 11799394"/>
              <a:gd name="connsiteY2001" fmla="*/ 6499836 h 6713342"/>
              <a:gd name="connsiteX2002" fmla="*/ 787494 w 11799394"/>
              <a:gd name="connsiteY2002" fmla="*/ 6499252 h 6713342"/>
              <a:gd name="connsiteX2003" fmla="*/ 787731 w 11799394"/>
              <a:gd name="connsiteY2003" fmla="*/ 6498680 h 6713342"/>
              <a:gd name="connsiteX2004" fmla="*/ 827382 w 11799394"/>
              <a:gd name="connsiteY2004" fmla="*/ 6402667 h 6713342"/>
              <a:gd name="connsiteX2005" fmla="*/ 824880 w 11799394"/>
              <a:gd name="connsiteY2005" fmla="*/ 6398943 h 6713342"/>
              <a:gd name="connsiteX2006" fmla="*/ 562732 w 11799394"/>
              <a:gd name="connsiteY2006" fmla="*/ 6398943 h 6713342"/>
              <a:gd name="connsiteX2007" fmla="*/ 316570 w 11799394"/>
              <a:gd name="connsiteY2007" fmla="*/ 6549152 h 6713342"/>
              <a:gd name="connsiteX2008" fmla="*/ 272909 w 11799394"/>
              <a:gd name="connsiteY2008" fmla="*/ 6663481 h 6713342"/>
              <a:gd name="connsiteX2009" fmla="*/ 275435 w 11799394"/>
              <a:gd name="connsiteY2009" fmla="*/ 6667154 h 6713342"/>
              <a:gd name="connsiteX2010" fmla="*/ 71700 w 11799394"/>
              <a:gd name="connsiteY2010" fmla="*/ 6241946 h 6713342"/>
              <a:gd name="connsiteX2011" fmla="*/ 132427 w 11799394"/>
              <a:gd name="connsiteY2011" fmla="*/ 6082928 h 6713342"/>
              <a:gd name="connsiteX2012" fmla="*/ 421740 w 11799394"/>
              <a:gd name="connsiteY2012" fmla="*/ 5903015 h 6713342"/>
              <a:gd name="connsiteX2013" fmla="*/ 729082 w 11799394"/>
              <a:gd name="connsiteY2013" fmla="*/ 5903015 h 6713342"/>
              <a:gd name="connsiteX2014" fmla="*/ 729082 w 11799394"/>
              <a:gd name="connsiteY2014" fmla="*/ 5903015 h 6713342"/>
              <a:gd name="connsiteX2015" fmla="*/ 746714 w 11799394"/>
              <a:gd name="connsiteY2015" fmla="*/ 5927901 h 6713342"/>
              <a:gd name="connsiteX2016" fmla="*/ 689438 w 11799394"/>
              <a:gd name="connsiteY2016" fmla="*/ 6066570 h 6713342"/>
              <a:gd name="connsiteX2017" fmla="*/ 399349 w 11799394"/>
              <a:gd name="connsiteY2017" fmla="*/ 6263604 h 6713342"/>
              <a:gd name="connsiteX2018" fmla="*/ 87047 w 11799394"/>
              <a:gd name="connsiteY2018" fmla="*/ 6263604 h 6713342"/>
              <a:gd name="connsiteX2019" fmla="*/ 71700 w 11799394"/>
              <a:gd name="connsiteY2019" fmla="*/ 6241946 h 6713342"/>
              <a:gd name="connsiteX2020" fmla="*/ 134444 w 11799394"/>
              <a:gd name="connsiteY2020" fmla="*/ 6217415 h 6713342"/>
              <a:gd name="connsiteX2021" fmla="*/ 399348 w 11799394"/>
              <a:gd name="connsiteY2021" fmla="*/ 6217415 h 6713342"/>
              <a:gd name="connsiteX2022" fmla="*/ 646279 w 11799394"/>
              <a:gd name="connsiteY2022" fmla="*/ 6050098 h 6713342"/>
              <a:gd name="connsiteX2023" fmla="*/ 646502 w 11799394"/>
              <a:gd name="connsiteY2023" fmla="*/ 6049526 h 6713342"/>
              <a:gd name="connsiteX2024" fmla="*/ 646739 w 11799394"/>
              <a:gd name="connsiteY2024" fmla="*/ 6048941 h 6713342"/>
              <a:gd name="connsiteX2025" fmla="*/ 686390 w 11799394"/>
              <a:gd name="connsiteY2025" fmla="*/ 5952940 h 6713342"/>
              <a:gd name="connsiteX2026" fmla="*/ 683888 w 11799394"/>
              <a:gd name="connsiteY2026" fmla="*/ 5949204 h 6713342"/>
              <a:gd name="connsiteX2027" fmla="*/ 421740 w 11799394"/>
              <a:gd name="connsiteY2027" fmla="*/ 5949204 h 6713342"/>
              <a:gd name="connsiteX2028" fmla="*/ 175578 w 11799394"/>
              <a:gd name="connsiteY2028" fmla="*/ 6099413 h 6713342"/>
              <a:gd name="connsiteX2029" fmla="*/ 131917 w 11799394"/>
              <a:gd name="connsiteY2029" fmla="*/ 6213742 h 6713342"/>
              <a:gd name="connsiteX2030" fmla="*/ 134443 w 11799394"/>
              <a:gd name="connsiteY2030" fmla="*/ 6217415 h 6713342"/>
              <a:gd name="connsiteX2031" fmla="*/ 1360885 w 11799394"/>
              <a:gd name="connsiteY2031" fmla="*/ 6066583 h 6713342"/>
              <a:gd name="connsiteX2032" fmla="*/ 1418157 w 11799394"/>
              <a:gd name="connsiteY2032" fmla="*/ 5927901 h 6713342"/>
              <a:gd name="connsiteX2033" fmla="*/ 1400516 w 11799394"/>
              <a:gd name="connsiteY2033" fmla="*/ 5903015 h 6713342"/>
              <a:gd name="connsiteX2034" fmla="*/ 1400528 w 11799394"/>
              <a:gd name="connsiteY2034" fmla="*/ 5903015 h 6713342"/>
              <a:gd name="connsiteX2035" fmla="*/ 1093178 w 11799394"/>
              <a:gd name="connsiteY2035" fmla="*/ 5903015 h 6713342"/>
              <a:gd name="connsiteX2036" fmla="*/ 803865 w 11799394"/>
              <a:gd name="connsiteY2036" fmla="*/ 6082941 h 6713342"/>
              <a:gd name="connsiteX2037" fmla="*/ 743145 w 11799394"/>
              <a:gd name="connsiteY2037" fmla="*/ 6241946 h 6713342"/>
              <a:gd name="connsiteX2038" fmla="*/ 758486 w 11799394"/>
              <a:gd name="connsiteY2038" fmla="*/ 6263604 h 6713342"/>
              <a:gd name="connsiteX2039" fmla="*/ 1070793 w 11799394"/>
              <a:gd name="connsiteY2039" fmla="*/ 6263604 h 6713342"/>
              <a:gd name="connsiteX2040" fmla="*/ 1360885 w 11799394"/>
              <a:gd name="connsiteY2040" fmla="*/ 6066583 h 6713342"/>
              <a:gd name="connsiteX2041" fmla="*/ 64253 w 11799394"/>
              <a:gd name="connsiteY2041" fmla="*/ 5927901 h 6713342"/>
              <a:gd name="connsiteX2042" fmla="*/ 46621 w 11799394"/>
              <a:gd name="connsiteY2042" fmla="*/ 5903015 h 6713342"/>
              <a:gd name="connsiteX2043" fmla="*/ 46621 w 11799394"/>
              <a:gd name="connsiteY2043" fmla="*/ 5903015 h 6713342"/>
              <a:gd name="connsiteX2044" fmla="*/ 19 w 11799394"/>
              <a:gd name="connsiteY2044" fmla="*/ 5903015 h 6713342"/>
              <a:gd name="connsiteX2045" fmla="*/ 13 w 11799394"/>
              <a:gd name="connsiteY2045" fmla="*/ 6082903 h 6713342"/>
              <a:gd name="connsiteX2046" fmla="*/ 6977 w 11799394"/>
              <a:gd name="connsiteY2046" fmla="*/ 6066583 h 6713342"/>
              <a:gd name="connsiteX2047" fmla="*/ 64253 w 11799394"/>
              <a:gd name="connsiteY2047" fmla="*/ 5927901 h 6713342"/>
              <a:gd name="connsiteX2048" fmla="*/ 539055 w 11799394"/>
              <a:gd name="connsiteY2048" fmla="*/ 5610514 h 6713342"/>
              <a:gd name="connsiteX2049" fmla="*/ 596331 w 11799394"/>
              <a:gd name="connsiteY2049" fmla="*/ 5471833 h 6713342"/>
              <a:gd name="connsiteX2050" fmla="*/ 578700 w 11799394"/>
              <a:gd name="connsiteY2050" fmla="*/ 5446946 h 6713342"/>
              <a:gd name="connsiteX2051" fmla="*/ 578700 w 11799394"/>
              <a:gd name="connsiteY2051" fmla="*/ 5446946 h 6713342"/>
              <a:gd name="connsiteX2052" fmla="*/ 271357 w 11799394"/>
              <a:gd name="connsiteY2052" fmla="*/ 5446946 h 6713342"/>
              <a:gd name="connsiteX2053" fmla="*/ 23 w 11799394"/>
              <a:gd name="connsiteY2053" fmla="*/ 5588818 h 6713342"/>
              <a:gd name="connsiteX2054" fmla="*/ 17 w 11799394"/>
              <a:gd name="connsiteY2054" fmla="*/ 5807535 h 6713342"/>
              <a:gd name="connsiteX2055" fmla="*/ 248971 w 11799394"/>
              <a:gd name="connsiteY2055" fmla="*/ 5807535 h 6713342"/>
              <a:gd name="connsiteX2056" fmla="*/ 539054 w 11799394"/>
              <a:gd name="connsiteY2056" fmla="*/ 5610514 h 6713342"/>
              <a:gd name="connsiteX2057" fmla="*/ 1789182 w 11799394"/>
              <a:gd name="connsiteY2057" fmla="*/ 635987 h 6713342"/>
              <a:gd name="connsiteX2058" fmla="*/ 1728452 w 11799394"/>
              <a:gd name="connsiteY2058" fmla="*/ 795005 h 6713342"/>
              <a:gd name="connsiteX2059" fmla="*/ 1743794 w 11799394"/>
              <a:gd name="connsiteY2059" fmla="*/ 816662 h 6713342"/>
              <a:gd name="connsiteX2060" fmla="*/ 2056097 w 11799394"/>
              <a:gd name="connsiteY2060" fmla="*/ 816662 h 6713342"/>
              <a:gd name="connsiteX2061" fmla="*/ 2346183 w 11799394"/>
              <a:gd name="connsiteY2061" fmla="*/ 619632 h 6713342"/>
              <a:gd name="connsiteX2062" fmla="*/ 2403468 w 11799394"/>
              <a:gd name="connsiteY2062" fmla="*/ 480949 h 6713342"/>
              <a:gd name="connsiteX2063" fmla="*/ 2385826 w 11799394"/>
              <a:gd name="connsiteY2063" fmla="*/ 456069 h 6713342"/>
              <a:gd name="connsiteX2064" fmla="*/ 2078492 w 11799394"/>
              <a:gd name="connsiteY2064" fmla="*/ 456069 h 6713342"/>
              <a:gd name="connsiteX2065" fmla="*/ 1789169 w 11799394"/>
              <a:gd name="connsiteY2065" fmla="*/ 635988 h 6713342"/>
              <a:gd name="connsiteX2066" fmla="*/ 910507 w 11799394"/>
              <a:gd name="connsiteY2066" fmla="*/ 6713343 h 6713342"/>
              <a:gd name="connsiteX2067" fmla="*/ 1222807 w 11799394"/>
              <a:gd name="connsiteY2067" fmla="*/ 6713343 h 6713342"/>
              <a:gd name="connsiteX2068" fmla="*/ 1512899 w 11799394"/>
              <a:gd name="connsiteY2068" fmla="*/ 6516309 h 6713342"/>
              <a:gd name="connsiteX2069" fmla="*/ 1570172 w 11799394"/>
              <a:gd name="connsiteY2069" fmla="*/ 6377627 h 6713342"/>
              <a:gd name="connsiteX2070" fmla="*/ 1552543 w 11799394"/>
              <a:gd name="connsiteY2070" fmla="*/ 6352741 h 6713342"/>
              <a:gd name="connsiteX2071" fmla="*/ 1552543 w 11799394"/>
              <a:gd name="connsiteY2071" fmla="*/ 6352741 h 6713342"/>
              <a:gd name="connsiteX2072" fmla="*/ 1245198 w 11799394"/>
              <a:gd name="connsiteY2072" fmla="*/ 6352741 h 6713342"/>
              <a:gd name="connsiteX2073" fmla="*/ 955885 w 11799394"/>
              <a:gd name="connsiteY2073" fmla="*/ 6532667 h 6713342"/>
              <a:gd name="connsiteX2074" fmla="*/ 895164 w 11799394"/>
              <a:gd name="connsiteY2074" fmla="*/ 6691684 h 6713342"/>
              <a:gd name="connsiteX2075" fmla="*/ 910505 w 11799394"/>
              <a:gd name="connsiteY2075" fmla="*/ 6713343 h 6713342"/>
              <a:gd name="connsiteX2076" fmla="*/ 4937520 w 11799394"/>
              <a:gd name="connsiteY2076" fmla="*/ 6713343 h 6713342"/>
              <a:gd name="connsiteX2077" fmla="*/ 5249823 w 11799394"/>
              <a:gd name="connsiteY2077" fmla="*/ 6713343 h 6713342"/>
              <a:gd name="connsiteX2078" fmla="*/ 5539909 w 11799394"/>
              <a:gd name="connsiteY2078" fmla="*/ 6516309 h 6713342"/>
              <a:gd name="connsiteX2079" fmla="*/ 5597182 w 11799394"/>
              <a:gd name="connsiteY2079" fmla="*/ 6377627 h 6713342"/>
              <a:gd name="connsiteX2080" fmla="*/ 5579552 w 11799394"/>
              <a:gd name="connsiteY2080" fmla="*/ 6352741 h 6713342"/>
              <a:gd name="connsiteX2081" fmla="*/ 5579552 w 11799394"/>
              <a:gd name="connsiteY2081" fmla="*/ 6352741 h 6713342"/>
              <a:gd name="connsiteX2082" fmla="*/ 5272206 w 11799394"/>
              <a:gd name="connsiteY2082" fmla="*/ 6352741 h 6713342"/>
              <a:gd name="connsiteX2083" fmla="*/ 4982896 w 11799394"/>
              <a:gd name="connsiteY2083" fmla="*/ 6532667 h 6713342"/>
              <a:gd name="connsiteX2084" fmla="*/ 4922179 w 11799394"/>
              <a:gd name="connsiteY2084" fmla="*/ 6691684 h 6713342"/>
              <a:gd name="connsiteX2085" fmla="*/ 4937520 w 11799394"/>
              <a:gd name="connsiteY2085" fmla="*/ 6713343 h 6713342"/>
              <a:gd name="connsiteX2086" fmla="*/ 1581941 w 11799394"/>
              <a:gd name="connsiteY2086" fmla="*/ 6713343 h 6713342"/>
              <a:gd name="connsiteX2087" fmla="*/ 1894245 w 11799394"/>
              <a:gd name="connsiteY2087" fmla="*/ 6713343 h 6713342"/>
              <a:gd name="connsiteX2088" fmla="*/ 2184330 w 11799394"/>
              <a:gd name="connsiteY2088" fmla="*/ 6516309 h 6713342"/>
              <a:gd name="connsiteX2089" fmla="*/ 2241616 w 11799394"/>
              <a:gd name="connsiteY2089" fmla="*/ 6377627 h 6713342"/>
              <a:gd name="connsiteX2090" fmla="*/ 2223974 w 11799394"/>
              <a:gd name="connsiteY2090" fmla="*/ 6352741 h 6713342"/>
              <a:gd name="connsiteX2091" fmla="*/ 2223974 w 11799394"/>
              <a:gd name="connsiteY2091" fmla="*/ 6352741 h 6713342"/>
              <a:gd name="connsiteX2092" fmla="*/ 1916640 w 11799394"/>
              <a:gd name="connsiteY2092" fmla="*/ 6352741 h 6713342"/>
              <a:gd name="connsiteX2093" fmla="*/ 1627330 w 11799394"/>
              <a:gd name="connsiteY2093" fmla="*/ 6532667 h 6713342"/>
              <a:gd name="connsiteX2094" fmla="*/ 1566600 w 11799394"/>
              <a:gd name="connsiteY2094" fmla="*/ 6691684 h 6713342"/>
              <a:gd name="connsiteX2095" fmla="*/ 1581941 w 11799394"/>
              <a:gd name="connsiteY2095" fmla="*/ 6713343 h 6713342"/>
              <a:gd name="connsiteX2096" fmla="*/ 4249502 w 11799394"/>
              <a:gd name="connsiteY2096" fmla="*/ 6691684 h 6713342"/>
              <a:gd name="connsiteX2097" fmla="*/ 4310219 w 11799394"/>
              <a:gd name="connsiteY2097" fmla="*/ 6532667 h 6713342"/>
              <a:gd name="connsiteX2098" fmla="*/ 4599530 w 11799394"/>
              <a:gd name="connsiteY2098" fmla="*/ 6352741 h 6713342"/>
              <a:gd name="connsiteX2099" fmla="*/ 4906876 w 11799394"/>
              <a:gd name="connsiteY2099" fmla="*/ 6352741 h 6713342"/>
              <a:gd name="connsiteX2100" fmla="*/ 4906876 w 11799394"/>
              <a:gd name="connsiteY2100" fmla="*/ 6352741 h 6713342"/>
              <a:gd name="connsiteX2101" fmla="*/ 4924505 w 11799394"/>
              <a:gd name="connsiteY2101" fmla="*/ 6377627 h 6713342"/>
              <a:gd name="connsiteX2102" fmla="*/ 4867232 w 11799394"/>
              <a:gd name="connsiteY2102" fmla="*/ 6516309 h 6713342"/>
              <a:gd name="connsiteX2103" fmla="*/ 4577147 w 11799394"/>
              <a:gd name="connsiteY2103" fmla="*/ 6713343 h 6713342"/>
              <a:gd name="connsiteX2104" fmla="*/ 4264844 w 11799394"/>
              <a:gd name="connsiteY2104" fmla="*/ 6713343 h 6713342"/>
              <a:gd name="connsiteX2105" fmla="*/ 4249502 w 11799394"/>
              <a:gd name="connsiteY2105" fmla="*/ 6691684 h 6713342"/>
              <a:gd name="connsiteX2106" fmla="*/ 4312240 w 11799394"/>
              <a:gd name="connsiteY2106" fmla="*/ 6667154 h 6713342"/>
              <a:gd name="connsiteX2107" fmla="*/ 4577147 w 11799394"/>
              <a:gd name="connsiteY2107" fmla="*/ 6667154 h 6713342"/>
              <a:gd name="connsiteX2108" fmla="*/ 4824081 w 11799394"/>
              <a:gd name="connsiteY2108" fmla="*/ 6499836 h 6713342"/>
              <a:gd name="connsiteX2109" fmla="*/ 4824297 w 11799394"/>
              <a:gd name="connsiteY2109" fmla="*/ 6499252 h 6713342"/>
              <a:gd name="connsiteX2110" fmla="*/ 4824539 w 11799394"/>
              <a:gd name="connsiteY2110" fmla="*/ 6498680 h 6713342"/>
              <a:gd name="connsiteX2111" fmla="*/ 4864195 w 11799394"/>
              <a:gd name="connsiteY2111" fmla="*/ 6402667 h 6713342"/>
              <a:gd name="connsiteX2112" fmla="*/ 4861691 w 11799394"/>
              <a:gd name="connsiteY2112" fmla="*/ 6398943 h 6713342"/>
              <a:gd name="connsiteX2113" fmla="*/ 4599530 w 11799394"/>
              <a:gd name="connsiteY2113" fmla="*/ 6398943 h 6713342"/>
              <a:gd name="connsiteX2114" fmla="*/ 4353371 w 11799394"/>
              <a:gd name="connsiteY2114" fmla="*/ 6549152 h 6713342"/>
              <a:gd name="connsiteX2115" fmla="*/ 4309724 w 11799394"/>
              <a:gd name="connsiteY2115" fmla="*/ 6663481 h 6713342"/>
              <a:gd name="connsiteX2116" fmla="*/ 4312240 w 11799394"/>
              <a:gd name="connsiteY2116" fmla="*/ 6667154 h 6713342"/>
              <a:gd name="connsiteX2117" fmla="*/ 5608951 w 11799394"/>
              <a:gd name="connsiteY2117" fmla="*/ 6713343 h 6713342"/>
              <a:gd name="connsiteX2118" fmla="*/ 5921254 w 11799394"/>
              <a:gd name="connsiteY2118" fmla="*/ 6713343 h 6713342"/>
              <a:gd name="connsiteX2119" fmla="*/ 6211340 w 11799394"/>
              <a:gd name="connsiteY2119" fmla="*/ 6516309 h 6713342"/>
              <a:gd name="connsiteX2120" fmla="*/ 6268625 w 11799394"/>
              <a:gd name="connsiteY2120" fmla="*/ 6377627 h 6713342"/>
              <a:gd name="connsiteX2121" fmla="*/ 6250983 w 11799394"/>
              <a:gd name="connsiteY2121" fmla="*/ 6352741 h 6713342"/>
              <a:gd name="connsiteX2122" fmla="*/ 6250983 w 11799394"/>
              <a:gd name="connsiteY2122" fmla="*/ 6352741 h 6713342"/>
              <a:gd name="connsiteX2123" fmla="*/ 5943650 w 11799394"/>
              <a:gd name="connsiteY2123" fmla="*/ 6352741 h 6713342"/>
              <a:gd name="connsiteX2124" fmla="*/ 5654339 w 11799394"/>
              <a:gd name="connsiteY2124" fmla="*/ 6532667 h 6713342"/>
              <a:gd name="connsiteX2125" fmla="*/ 5593610 w 11799394"/>
              <a:gd name="connsiteY2125" fmla="*/ 6691684 h 6713342"/>
              <a:gd name="connsiteX2126" fmla="*/ 5608951 w 11799394"/>
              <a:gd name="connsiteY2126" fmla="*/ 6713343 h 6713342"/>
              <a:gd name="connsiteX2127" fmla="*/ 6280217 w 11799394"/>
              <a:gd name="connsiteY2127" fmla="*/ 6713343 h 6713342"/>
              <a:gd name="connsiteX2128" fmla="*/ 6592520 w 11799394"/>
              <a:gd name="connsiteY2128" fmla="*/ 6713343 h 6713342"/>
              <a:gd name="connsiteX2129" fmla="*/ 6882605 w 11799394"/>
              <a:gd name="connsiteY2129" fmla="*/ 6516309 h 6713342"/>
              <a:gd name="connsiteX2130" fmla="*/ 6939878 w 11799394"/>
              <a:gd name="connsiteY2130" fmla="*/ 6377627 h 6713342"/>
              <a:gd name="connsiteX2131" fmla="*/ 6922261 w 11799394"/>
              <a:gd name="connsiteY2131" fmla="*/ 6352741 h 6713342"/>
              <a:gd name="connsiteX2132" fmla="*/ 6922261 w 11799394"/>
              <a:gd name="connsiteY2132" fmla="*/ 6352741 h 6713342"/>
              <a:gd name="connsiteX2133" fmla="*/ 6614916 w 11799394"/>
              <a:gd name="connsiteY2133" fmla="*/ 6352741 h 6713342"/>
              <a:gd name="connsiteX2134" fmla="*/ 6325605 w 11799394"/>
              <a:gd name="connsiteY2134" fmla="*/ 6532667 h 6713342"/>
              <a:gd name="connsiteX2135" fmla="*/ 6264875 w 11799394"/>
              <a:gd name="connsiteY2135" fmla="*/ 6691684 h 6713342"/>
              <a:gd name="connsiteX2136" fmla="*/ 6280217 w 11799394"/>
              <a:gd name="connsiteY2136" fmla="*/ 6713343 h 6713342"/>
              <a:gd name="connsiteX2137" fmla="*/ 2238031 w 11799394"/>
              <a:gd name="connsiteY2137" fmla="*/ 6691684 h 6713342"/>
              <a:gd name="connsiteX2138" fmla="*/ 2298748 w 11799394"/>
              <a:gd name="connsiteY2138" fmla="*/ 6532667 h 6713342"/>
              <a:gd name="connsiteX2139" fmla="*/ 2588071 w 11799394"/>
              <a:gd name="connsiteY2139" fmla="*/ 6352741 h 6713342"/>
              <a:gd name="connsiteX2140" fmla="*/ 2895405 w 11799394"/>
              <a:gd name="connsiteY2140" fmla="*/ 6352741 h 6713342"/>
              <a:gd name="connsiteX2141" fmla="*/ 2895405 w 11799394"/>
              <a:gd name="connsiteY2141" fmla="*/ 6352741 h 6713342"/>
              <a:gd name="connsiteX2142" fmla="*/ 2913046 w 11799394"/>
              <a:gd name="connsiteY2142" fmla="*/ 6377627 h 6713342"/>
              <a:gd name="connsiteX2143" fmla="*/ 2855761 w 11799394"/>
              <a:gd name="connsiteY2143" fmla="*/ 6516309 h 6713342"/>
              <a:gd name="connsiteX2144" fmla="*/ 2565676 w 11799394"/>
              <a:gd name="connsiteY2144" fmla="*/ 6713343 h 6713342"/>
              <a:gd name="connsiteX2145" fmla="*/ 2253372 w 11799394"/>
              <a:gd name="connsiteY2145" fmla="*/ 6713343 h 6713342"/>
              <a:gd name="connsiteX2146" fmla="*/ 2238031 w 11799394"/>
              <a:gd name="connsiteY2146" fmla="*/ 6691684 h 6713342"/>
              <a:gd name="connsiteX2147" fmla="*/ 2300782 w 11799394"/>
              <a:gd name="connsiteY2147" fmla="*/ 6667154 h 6713342"/>
              <a:gd name="connsiteX2148" fmla="*/ 2565676 w 11799394"/>
              <a:gd name="connsiteY2148" fmla="*/ 6667154 h 6713342"/>
              <a:gd name="connsiteX2149" fmla="*/ 2812610 w 11799394"/>
              <a:gd name="connsiteY2149" fmla="*/ 6499836 h 6713342"/>
              <a:gd name="connsiteX2150" fmla="*/ 2812826 w 11799394"/>
              <a:gd name="connsiteY2150" fmla="*/ 6499252 h 6713342"/>
              <a:gd name="connsiteX2151" fmla="*/ 2813068 w 11799394"/>
              <a:gd name="connsiteY2151" fmla="*/ 6498680 h 6713342"/>
              <a:gd name="connsiteX2152" fmla="*/ 2852724 w 11799394"/>
              <a:gd name="connsiteY2152" fmla="*/ 6402667 h 6713342"/>
              <a:gd name="connsiteX2153" fmla="*/ 2850220 w 11799394"/>
              <a:gd name="connsiteY2153" fmla="*/ 6398943 h 6713342"/>
              <a:gd name="connsiteX2154" fmla="*/ 2588058 w 11799394"/>
              <a:gd name="connsiteY2154" fmla="*/ 6398943 h 6713342"/>
              <a:gd name="connsiteX2155" fmla="*/ 2341899 w 11799394"/>
              <a:gd name="connsiteY2155" fmla="*/ 6549152 h 6713342"/>
              <a:gd name="connsiteX2156" fmla="*/ 2298252 w 11799394"/>
              <a:gd name="connsiteY2156" fmla="*/ 6663481 h 6713342"/>
              <a:gd name="connsiteX2157" fmla="*/ 2300769 w 11799394"/>
              <a:gd name="connsiteY2157" fmla="*/ 6667154 h 6713342"/>
              <a:gd name="connsiteX2158" fmla="*/ 3593400 w 11799394"/>
              <a:gd name="connsiteY2158" fmla="*/ 6713343 h 6713342"/>
              <a:gd name="connsiteX2159" fmla="*/ 3905716 w 11799394"/>
              <a:gd name="connsiteY2159" fmla="*/ 6713343 h 6713342"/>
              <a:gd name="connsiteX2160" fmla="*/ 4195789 w 11799394"/>
              <a:gd name="connsiteY2160" fmla="*/ 6516309 h 6713342"/>
              <a:gd name="connsiteX2161" fmla="*/ 4253074 w 11799394"/>
              <a:gd name="connsiteY2161" fmla="*/ 6377627 h 6713342"/>
              <a:gd name="connsiteX2162" fmla="*/ 4235432 w 11799394"/>
              <a:gd name="connsiteY2162" fmla="*/ 6352741 h 6713342"/>
              <a:gd name="connsiteX2163" fmla="*/ 4235432 w 11799394"/>
              <a:gd name="connsiteY2163" fmla="*/ 6352741 h 6713342"/>
              <a:gd name="connsiteX2164" fmla="*/ 3928098 w 11799394"/>
              <a:gd name="connsiteY2164" fmla="*/ 6352741 h 6713342"/>
              <a:gd name="connsiteX2165" fmla="*/ 3638788 w 11799394"/>
              <a:gd name="connsiteY2165" fmla="*/ 6532667 h 6713342"/>
              <a:gd name="connsiteX2166" fmla="*/ 3578059 w 11799394"/>
              <a:gd name="connsiteY2166" fmla="*/ 6691684 h 6713342"/>
              <a:gd name="connsiteX2167" fmla="*/ 3593400 w 11799394"/>
              <a:gd name="connsiteY2167" fmla="*/ 6713343 h 6713342"/>
              <a:gd name="connsiteX2168" fmla="*/ 2921969 w 11799394"/>
              <a:gd name="connsiteY2168" fmla="*/ 6713343 h 6713342"/>
              <a:gd name="connsiteX2169" fmla="*/ 3234272 w 11799394"/>
              <a:gd name="connsiteY2169" fmla="*/ 6713343 h 6713342"/>
              <a:gd name="connsiteX2170" fmla="*/ 3524358 w 11799394"/>
              <a:gd name="connsiteY2170" fmla="*/ 6516309 h 6713342"/>
              <a:gd name="connsiteX2171" fmla="*/ 3581630 w 11799394"/>
              <a:gd name="connsiteY2171" fmla="*/ 6377627 h 6713342"/>
              <a:gd name="connsiteX2172" fmla="*/ 3564001 w 11799394"/>
              <a:gd name="connsiteY2172" fmla="*/ 6352741 h 6713342"/>
              <a:gd name="connsiteX2173" fmla="*/ 3564001 w 11799394"/>
              <a:gd name="connsiteY2173" fmla="*/ 6352741 h 6713342"/>
              <a:gd name="connsiteX2174" fmla="*/ 3256668 w 11799394"/>
              <a:gd name="connsiteY2174" fmla="*/ 6352741 h 6713342"/>
              <a:gd name="connsiteX2175" fmla="*/ 2967345 w 11799394"/>
              <a:gd name="connsiteY2175" fmla="*/ 6532667 h 6713342"/>
              <a:gd name="connsiteX2176" fmla="*/ 2906628 w 11799394"/>
              <a:gd name="connsiteY2176" fmla="*/ 6691684 h 6713342"/>
              <a:gd name="connsiteX2177" fmla="*/ 2921969 w 11799394"/>
              <a:gd name="connsiteY2177" fmla="*/ 6713343 h 6713342"/>
              <a:gd name="connsiteX2178" fmla="*/ 2433210 w 11799394"/>
              <a:gd name="connsiteY2178" fmla="*/ 1818670 h 6713342"/>
              <a:gd name="connsiteX2179" fmla="*/ 2740556 w 11799394"/>
              <a:gd name="connsiteY2179" fmla="*/ 1818670 h 6713342"/>
              <a:gd name="connsiteX2180" fmla="*/ 2758185 w 11799394"/>
              <a:gd name="connsiteY2180" fmla="*/ 1843556 h 6713342"/>
              <a:gd name="connsiteX2181" fmla="*/ 2700912 w 11799394"/>
              <a:gd name="connsiteY2181" fmla="*/ 1982237 h 6713342"/>
              <a:gd name="connsiteX2182" fmla="*/ 2410814 w 11799394"/>
              <a:gd name="connsiteY2182" fmla="*/ 2179259 h 6713342"/>
              <a:gd name="connsiteX2183" fmla="*/ 2098524 w 11799394"/>
              <a:gd name="connsiteY2183" fmla="*/ 2179259 h 6713342"/>
              <a:gd name="connsiteX2184" fmla="*/ 2083170 w 11799394"/>
              <a:gd name="connsiteY2184" fmla="*/ 2157601 h 6713342"/>
              <a:gd name="connsiteX2185" fmla="*/ 2143899 w 11799394"/>
              <a:gd name="connsiteY2185" fmla="*/ 1998583 h 6713342"/>
              <a:gd name="connsiteX2186" fmla="*/ 2433210 w 11799394"/>
              <a:gd name="connsiteY2186" fmla="*/ 1818670 h 6713342"/>
              <a:gd name="connsiteX2187" fmla="*/ 2695358 w 11799394"/>
              <a:gd name="connsiteY2187" fmla="*/ 1864858 h 6713342"/>
              <a:gd name="connsiteX2188" fmla="*/ 2433210 w 11799394"/>
              <a:gd name="connsiteY2188" fmla="*/ 1864858 h 6713342"/>
              <a:gd name="connsiteX2189" fmla="*/ 2187051 w 11799394"/>
              <a:gd name="connsiteY2189" fmla="*/ 2015068 h 6713342"/>
              <a:gd name="connsiteX2190" fmla="*/ 2143391 w 11799394"/>
              <a:gd name="connsiteY2190" fmla="*/ 2129397 h 6713342"/>
              <a:gd name="connsiteX2191" fmla="*/ 2145907 w 11799394"/>
              <a:gd name="connsiteY2191" fmla="*/ 2133070 h 6713342"/>
              <a:gd name="connsiteX2192" fmla="*/ 2410814 w 11799394"/>
              <a:gd name="connsiteY2192" fmla="*/ 2133070 h 6713342"/>
              <a:gd name="connsiteX2193" fmla="*/ 2657749 w 11799394"/>
              <a:gd name="connsiteY2193" fmla="*/ 1965752 h 6713342"/>
              <a:gd name="connsiteX2194" fmla="*/ 2657965 w 11799394"/>
              <a:gd name="connsiteY2194" fmla="*/ 1965168 h 6713342"/>
              <a:gd name="connsiteX2195" fmla="*/ 2658206 w 11799394"/>
              <a:gd name="connsiteY2195" fmla="*/ 1964596 h 6713342"/>
              <a:gd name="connsiteX2196" fmla="*/ 2697862 w 11799394"/>
              <a:gd name="connsiteY2196" fmla="*/ 1868595 h 6713342"/>
              <a:gd name="connsiteX2197" fmla="*/ 2695358 w 11799394"/>
              <a:gd name="connsiteY2197" fmla="*/ 1864858 h 6713342"/>
              <a:gd name="connsiteX2198" fmla="*/ 2233354 w 11799394"/>
              <a:gd name="connsiteY2198" fmla="*/ 905800 h 6713342"/>
              <a:gd name="connsiteX2199" fmla="*/ 2540700 w 11799394"/>
              <a:gd name="connsiteY2199" fmla="*/ 905800 h 6713342"/>
              <a:gd name="connsiteX2200" fmla="*/ 2558329 w 11799394"/>
              <a:gd name="connsiteY2200" fmla="*/ 930684 h 6713342"/>
              <a:gd name="connsiteX2201" fmla="*/ 2501057 w 11799394"/>
              <a:gd name="connsiteY2201" fmla="*/ 1069367 h 6713342"/>
              <a:gd name="connsiteX2202" fmla="*/ 2210958 w 11799394"/>
              <a:gd name="connsiteY2202" fmla="*/ 1266395 h 6713342"/>
              <a:gd name="connsiteX2203" fmla="*/ 1898655 w 11799394"/>
              <a:gd name="connsiteY2203" fmla="*/ 1266395 h 6713342"/>
              <a:gd name="connsiteX2204" fmla="*/ 1883314 w 11799394"/>
              <a:gd name="connsiteY2204" fmla="*/ 1244741 h 6713342"/>
              <a:gd name="connsiteX2205" fmla="*/ 1944043 w 11799394"/>
              <a:gd name="connsiteY2205" fmla="*/ 1085724 h 6713342"/>
              <a:gd name="connsiteX2206" fmla="*/ 2233354 w 11799394"/>
              <a:gd name="connsiteY2206" fmla="*/ 905800 h 6713342"/>
              <a:gd name="connsiteX2207" fmla="*/ 2495502 w 11799394"/>
              <a:gd name="connsiteY2207" fmla="*/ 951993 h 6713342"/>
              <a:gd name="connsiteX2208" fmla="*/ 2233354 w 11799394"/>
              <a:gd name="connsiteY2208" fmla="*/ 951993 h 6713342"/>
              <a:gd name="connsiteX2209" fmla="*/ 1987195 w 11799394"/>
              <a:gd name="connsiteY2209" fmla="*/ 1102201 h 6713342"/>
              <a:gd name="connsiteX2210" fmla="*/ 1943535 w 11799394"/>
              <a:gd name="connsiteY2210" fmla="*/ 1216535 h 6713342"/>
              <a:gd name="connsiteX2211" fmla="*/ 1946064 w 11799394"/>
              <a:gd name="connsiteY2211" fmla="*/ 1220204 h 6713342"/>
              <a:gd name="connsiteX2212" fmla="*/ 2210958 w 11799394"/>
              <a:gd name="connsiteY2212" fmla="*/ 1220204 h 6713342"/>
              <a:gd name="connsiteX2213" fmla="*/ 2457893 w 11799394"/>
              <a:gd name="connsiteY2213" fmla="*/ 1052890 h 6713342"/>
              <a:gd name="connsiteX2214" fmla="*/ 2458109 w 11799394"/>
              <a:gd name="connsiteY2214" fmla="*/ 1052308 h 6713342"/>
              <a:gd name="connsiteX2215" fmla="*/ 2458350 w 11799394"/>
              <a:gd name="connsiteY2215" fmla="*/ 1051733 h 6713342"/>
              <a:gd name="connsiteX2216" fmla="*/ 2498006 w 11799394"/>
              <a:gd name="connsiteY2216" fmla="*/ 955730 h 6713342"/>
              <a:gd name="connsiteX2217" fmla="*/ 2495502 w 11799394"/>
              <a:gd name="connsiteY2217" fmla="*/ 951994 h 6713342"/>
              <a:gd name="connsiteX2218" fmla="*/ 7285368 w 11799394"/>
              <a:gd name="connsiteY2218" fmla="*/ 4446930 h 6713342"/>
              <a:gd name="connsiteX2219" fmla="*/ 6973064 w 11799394"/>
              <a:gd name="connsiteY2219" fmla="*/ 4446930 h 6713342"/>
              <a:gd name="connsiteX2220" fmla="*/ 6957723 w 11799394"/>
              <a:gd name="connsiteY2220" fmla="*/ 4425272 h 6713342"/>
              <a:gd name="connsiteX2221" fmla="*/ 7018440 w 11799394"/>
              <a:gd name="connsiteY2221" fmla="*/ 4266254 h 6713342"/>
              <a:gd name="connsiteX2222" fmla="*/ 7307763 w 11799394"/>
              <a:gd name="connsiteY2222" fmla="*/ 4086341 h 6713342"/>
              <a:gd name="connsiteX2223" fmla="*/ 7615096 w 11799394"/>
              <a:gd name="connsiteY2223" fmla="*/ 4086341 h 6713342"/>
              <a:gd name="connsiteX2224" fmla="*/ 7632738 w 11799394"/>
              <a:gd name="connsiteY2224" fmla="*/ 4111215 h 6713342"/>
              <a:gd name="connsiteX2225" fmla="*/ 7575454 w 11799394"/>
              <a:gd name="connsiteY2225" fmla="*/ 4249896 h 6713342"/>
              <a:gd name="connsiteX2226" fmla="*/ 7285368 w 11799394"/>
              <a:gd name="connsiteY2226" fmla="*/ 4446930 h 6713342"/>
              <a:gd name="connsiteX2227" fmla="*/ 7020474 w 11799394"/>
              <a:gd name="connsiteY2227" fmla="*/ 4400741 h 6713342"/>
              <a:gd name="connsiteX2228" fmla="*/ 7285368 w 11799394"/>
              <a:gd name="connsiteY2228" fmla="*/ 4400741 h 6713342"/>
              <a:gd name="connsiteX2229" fmla="*/ 7532302 w 11799394"/>
              <a:gd name="connsiteY2229" fmla="*/ 4233423 h 6713342"/>
              <a:gd name="connsiteX2230" fmla="*/ 7532518 w 11799394"/>
              <a:gd name="connsiteY2230" fmla="*/ 4232839 h 6713342"/>
              <a:gd name="connsiteX2231" fmla="*/ 7532760 w 11799394"/>
              <a:gd name="connsiteY2231" fmla="*/ 4232267 h 6713342"/>
              <a:gd name="connsiteX2232" fmla="*/ 7572416 w 11799394"/>
              <a:gd name="connsiteY2232" fmla="*/ 4136267 h 6713342"/>
              <a:gd name="connsiteX2233" fmla="*/ 7569912 w 11799394"/>
              <a:gd name="connsiteY2233" fmla="*/ 4132530 h 6713342"/>
              <a:gd name="connsiteX2234" fmla="*/ 7307763 w 11799394"/>
              <a:gd name="connsiteY2234" fmla="*/ 4132530 h 6713342"/>
              <a:gd name="connsiteX2235" fmla="*/ 7061591 w 11799394"/>
              <a:gd name="connsiteY2235" fmla="*/ 4282739 h 6713342"/>
              <a:gd name="connsiteX2236" fmla="*/ 7017944 w 11799394"/>
              <a:gd name="connsiteY2236" fmla="*/ 4397068 h 6713342"/>
              <a:gd name="connsiteX2237" fmla="*/ 7020474 w 11799394"/>
              <a:gd name="connsiteY2237" fmla="*/ 4400741 h 6713342"/>
              <a:gd name="connsiteX2238" fmla="*/ 8425539 w 11799394"/>
              <a:gd name="connsiteY2238" fmla="*/ 3984532 h 6713342"/>
              <a:gd name="connsiteX2239" fmla="*/ 8113236 w 11799394"/>
              <a:gd name="connsiteY2239" fmla="*/ 3984532 h 6713342"/>
              <a:gd name="connsiteX2240" fmla="*/ 8097895 w 11799394"/>
              <a:gd name="connsiteY2240" fmla="*/ 3962874 h 6713342"/>
              <a:gd name="connsiteX2241" fmla="*/ 8158612 w 11799394"/>
              <a:gd name="connsiteY2241" fmla="*/ 3803856 h 6713342"/>
              <a:gd name="connsiteX2242" fmla="*/ 8447935 w 11799394"/>
              <a:gd name="connsiteY2242" fmla="*/ 3623929 h 6713342"/>
              <a:gd name="connsiteX2243" fmla="*/ 8755268 w 11799394"/>
              <a:gd name="connsiteY2243" fmla="*/ 3623929 h 6713342"/>
              <a:gd name="connsiteX2244" fmla="*/ 8772898 w 11799394"/>
              <a:gd name="connsiteY2244" fmla="*/ 3648816 h 6713342"/>
              <a:gd name="connsiteX2245" fmla="*/ 8715625 w 11799394"/>
              <a:gd name="connsiteY2245" fmla="*/ 3787498 h 6713342"/>
              <a:gd name="connsiteX2246" fmla="*/ 8425539 w 11799394"/>
              <a:gd name="connsiteY2246" fmla="*/ 3984532 h 6713342"/>
              <a:gd name="connsiteX2247" fmla="*/ 8160633 w 11799394"/>
              <a:gd name="connsiteY2247" fmla="*/ 3938342 h 6713342"/>
              <a:gd name="connsiteX2248" fmla="*/ 8425539 w 11799394"/>
              <a:gd name="connsiteY2248" fmla="*/ 3938342 h 6713342"/>
              <a:gd name="connsiteX2249" fmla="*/ 8672474 w 11799394"/>
              <a:gd name="connsiteY2249" fmla="*/ 3771025 h 6713342"/>
              <a:gd name="connsiteX2250" fmla="*/ 8672690 w 11799394"/>
              <a:gd name="connsiteY2250" fmla="*/ 3770440 h 6713342"/>
              <a:gd name="connsiteX2251" fmla="*/ 8672931 w 11799394"/>
              <a:gd name="connsiteY2251" fmla="*/ 3769869 h 6713342"/>
              <a:gd name="connsiteX2252" fmla="*/ 8712574 w 11799394"/>
              <a:gd name="connsiteY2252" fmla="*/ 3673868 h 6713342"/>
              <a:gd name="connsiteX2253" fmla="*/ 8710083 w 11799394"/>
              <a:gd name="connsiteY2253" fmla="*/ 3670131 h 6713342"/>
              <a:gd name="connsiteX2254" fmla="*/ 8447935 w 11799394"/>
              <a:gd name="connsiteY2254" fmla="*/ 3670131 h 6713342"/>
              <a:gd name="connsiteX2255" fmla="*/ 8201776 w 11799394"/>
              <a:gd name="connsiteY2255" fmla="*/ 3820341 h 6713342"/>
              <a:gd name="connsiteX2256" fmla="*/ 8158104 w 11799394"/>
              <a:gd name="connsiteY2256" fmla="*/ 3934669 h 6713342"/>
              <a:gd name="connsiteX2257" fmla="*/ 8160633 w 11799394"/>
              <a:gd name="connsiteY2257" fmla="*/ 3938342 h 6713342"/>
              <a:gd name="connsiteX2258" fmla="*/ 7043378 w 11799394"/>
              <a:gd name="connsiteY2258" fmla="*/ 4705965 h 6713342"/>
              <a:gd name="connsiteX2259" fmla="*/ 7100650 w 11799394"/>
              <a:gd name="connsiteY2259" fmla="*/ 4567296 h 6713342"/>
              <a:gd name="connsiteX2260" fmla="*/ 7083021 w 11799394"/>
              <a:gd name="connsiteY2260" fmla="*/ 4542409 h 6713342"/>
              <a:gd name="connsiteX2261" fmla="*/ 7083021 w 11799394"/>
              <a:gd name="connsiteY2261" fmla="*/ 4542409 h 6713342"/>
              <a:gd name="connsiteX2262" fmla="*/ 6775675 w 11799394"/>
              <a:gd name="connsiteY2262" fmla="*/ 4542409 h 6713342"/>
              <a:gd name="connsiteX2263" fmla="*/ 6486364 w 11799394"/>
              <a:gd name="connsiteY2263" fmla="*/ 4722323 h 6713342"/>
              <a:gd name="connsiteX2264" fmla="*/ 6425647 w 11799394"/>
              <a:gd name="connsiteY2264" fmla="*/ 4881341 h 6713342"/>
              <a:gd name="connsiteX2265" fmla="*/ 6440989 w 11799394"/>
              <a:gd name="connsiteY2265" fmla="*/ 4902999 h 6713342"/>
              <a:gd name="connsiteX2266" fmla="*/ 6753292 w 11799394"/>
              <a:gd name="connsiteY2266" fmla="*/ 4902999 h 6713342"/>
              <a:gd name="connsiteX2267" fmla="*/ 7043378 w 11799394"/>
              <a:gd name="connsiteY2267" fmla="*/ 4705978 h 6713342"/>
              <a:gd name="connsiteX2268" fmla="*/ 7644495 w 11799394"/>
              <a:gd name="connsiteY2268" fmla="*/ 4446930 h 6713342"/>
              <a:gd name="connsiteX2269" fmla="*/ 7956799 w 11799394"/>
              <a:gd name="connsiteY2269" fmla="*/ 4446930 h 6713342"/>
              <a:gd name="connsiteX2270" fmla="*/ 8246885 w 11799394"/>
              <a:gd name="connsiteY2270" fmla="*/ 4249896 h 6713342"/>
              <a:gd name="connsiteX2271" fmla="*/ 8304169 w 11799394"/>
              <a:gd name="connsiteY2271" fmla="*/ 4111215 h 6713342"/>
              <a:gd name="connsiteX2272" fmla="*/ 8286527 w 11799394"/>
              <a:gd name="connsiteY2272" fmla="*/ 4086341 h 6713342"/>
              <a:gd name="connsiteX2273" fmla="*/ 7979194 w 11799394"/>
              <a:gd name="connsiteY2273" fmla="*/ 4086341 h 6713342"/>
              <a:gd name="connsiteX2274" fmla="*/ 7689884 w 11799394"/>
              <a:gd name="connsiteY2274" fmla="*/ 4266254 h 6713342"/>
              <a:gd name="connsiteX2275" fmla="*/ 7629154 w 11799394"/>
              <a:gd name="connsiteY2275" fmla="*/ 4425272 h 6713342"/>
              <a:gd name="connsiteX2276" fmla="*/ 7644495 w 11799394"/>
              <a:gd name="connsiteY2276" fmla="*/ 4446930 h 6713342"/>
              <a:gd name="connsiteX2277" fmla="*/ 5910336 w 11799394"/>
              <a:gd name="connsiteY2277" fmla="*/ 5331080 h 6713342"/>
              <a:gd name="connsiteX2278" fmla="*/ 5971053 w 11799394"/>
              <a:gd name="connsiteY2278" fmla="*/ 5172062 h 6713342"/>
              <a:gd name="connsiteX2279" fmla="*/ 6260364 w 11799394"/>
              <a:gd name="connsiteY2279" fmla="*/ 4992136 h 6713342"/>
              <a:gd name="connsiteX2280" fmla="*/ 6567710 w 11799394"/>
              <a:gd name="connsiteY2280" fmla="*/ 4992136 h 6713342"/>
              <a:gd name="connsiteX2281" fmla="*/ 6585338 w 11799394"/>
              <a:gd name="connsiteY2281" fmla="*/ 5017022 h 6713342"/>
              <a:gd name="connsiteX2282" fmla="*/ 6528066 w 11799394"/>
              <a:gd name="connsiteY2282" fmla="*/ 5155704 h 6713342"/>
              <a:gd name="connsiteX2283" fmla="*/ 6237981 w 11799394"/>
              <a:gd name="connsiteY2283" fmla="*/ 5352725 h 6713342"/>
              <a:gd name="connsiteX2284" fmla="*/ 5925678 w 11799394"/>
              <a:gd name="connsiteY2284" fmla="*/ 5352725 h 6713342"/>
              <a:gd name="connsiteX2285" fmla="*/ 5910336 w 11799394"/>
              <a:gd name="connsiteY2285" fmla="*/ 5331080 h 6713342"/>
              <a:gd name="connsiteX2286" fmla="*/ 5973074 w 11799394"/>
              <a:gd name="connsiteY2286" fmla="*/ 5306536 h 6713342"/>
              <a:gd name="connsiteX2287" fmla="*/ 6237981 w 11799394"/>
              <a:gd name="connsiteY2287" fmla="*/ 5306536 h 6713342"/>
              <a:gd name="connsiteX2288" fmla="*/ 6484902 w 11799394"/>
              <a:gd name="connsiteY2288" fmla="*/ 5139231 h 6713342"/>
              <a:gd name="connsiteX2289" fmla="*/ 6485131 w 11799394"/>
              <a:gd name="connsiteY2289" fmla="*/ 5138646 h 6713342"/>
              <a:gd name="connsiteX2290" fmla="*/ 6485373 w 11799394"/>
              <a:gd name="connsiteY2290" fmla="*/ 5138062 h 6713342"/>
              <a:gd name="connsiteX2291" fmla="*/ 6525016 w 11799394"/>
              <a:gd name="connsiteY2291" fmla="*/ 5042061 h 6713342"/>
              <a:gd name="connsiteX2292" fmla="*/ 6522525 w 11799394"/>
              <a:gd name="connsiteY2292" fmla="*/ 5038324 h 6713342"/>
              <a:gd name="connsiteX2293" fmla="*/ 6260364 w 11799394"/>
              <a:gd name="connsiteY2293" fmla="*/ 5038324 h 6713342"/>
              <a:gd name="connsiteX2294" fmla="*/ 6014204 w 11799394"/>
              <a:gd name="connsiteY2294" fmla="*/ 5188534 h 6713342"/>
              <a:gd name="connsiteX2295" fmla="*/ 5970557 w 11799394"/>
              <a:gd name="connsiteY2295" fmla="*/ 5302876 h 6713342"/>
              <a:gd name="connsiteX2296" fmla="*/ 5973074 w 11799394"/>
              <a:gd name="connsiteY2296" fmla="*/ 5306536 h 6713342"/>
              <a:gd name="connsiteX2297" fmla="*/ 4582803 w 11799394"/>
              <a:gd name="connsiteY2297" fmla="*/ 5352725 h 6713342"/>
              <a:gd name="connsiteX2298" fmla="*/ 4895106 w 11799394"/>
              <a:gd name="connsiteY2298" fmla="*/ 5352725 h 6713342"/>
              <a:gd name="connsiteX2299" fmla="*/ 5185192 w 11799394"/>
              <a:gd name="connsiteY2299" fmla="*/ 5155704 h 6713342"/>
              <a:gd name="connsiteX2300" fmla="*/ 5242464 w 11799394"/>
              <a:gd name="connsiteY2300" fmla="*/ 5017022 h 6713342"/>
              <a:gd name="connsiteX2301" fmla="*/ 5224835 w 11799394"/>
              <a:gd name="connsiteY2301" fmla="*/ 4992136 h 6713342"/>
              <a:gd name="connsiteX2302" fmla="*/ 5224835 w 11799394"/>
              <a:gd name="connsiteY2302" fmla="*/ 4992136 h 6713342"/>
              <a:gd name="connsiteX2303" fmla="*/ 4917489 w 11799394"/>
              <a:gd name="connsiteY2303" fmla="*/ 4992136 h 6713342"/>
              <a:gd name="connsiteX2304" fmla="*/ 4628179 w 11799394"/>
              <a:gd name="connsiteY2304" fmla="*/ 5172062 h 6713342"/>
              <a:gd name="connsiteX2305" fmla="*/ 4567462 w 11799394"/>
              <a:gd name="connsiteY2305" fmla="*/ 5331080 h 6713342"/>
              <a:gd name="connsiteX2306" fmla="*/ 4582803 w 11799394"/>
              <a:gd name="connsiteY2306" fmla="*/ 5352725 h 6713342"/>
              <a:gd name="connsiteX2307" fmla="*/ 5254234 w 11799394"/>
              <a:gd name="connsiteY2307" fmla="*/ 5352725 h 6713342"/>
              <a:gd name="connsiteX2308" fmla="*/ 5566537 w 11799394"/>
              <a:gd name="connsiteY2308" fmla="*/ 5352725 h 6713342"/>
              <a:gd name="connsiteX2309" fmla="*/ 5856623 w 11799394"/>
              <a:gd name="connsiteY2309" fmla="*/ 5155704 h 6713342"/>
              <a:gd name="connsiteX2310" fmla="*/ 5913895 w 11799394"/>
              <a:gd name="connsiteY2310" fmla="*/ 5017022 h 6713342"/>
              <a:gd name="connsiteX2311" fmla="*/ 5896266 w 11799394"/>
              <a:gd name="connsiteY2311" fmla="*/ 4992136 h 6713342"/>
              <a:gd name="connsiteX2312" fmla="*/ 5896266 w 11799394"/>
              <a:gd name="connsiteY2312" fmla="*/ 4992136 h 6713342"/>
              <a:gd name="connsiteX2313" fmla="*/ 5588920 w 11799394"/>
              <a:gd name="connsiteY2313" fmla="*/ 4992136 h 6713342"/>
              <a:gd name="connsiteX2314" fmla="*/ 5299609 w 11799394"/>
              <a:gd name="connsiteY2314" fmla="*/ 5172062 h 6713342"/>
              <a:gd name="connsiteX2315" fmla="*/ 5238892 w 11799394"/>
              <a:gd name="connsiteY2315" fmla="*/ 5331080 h 6713342"/>
              <a:gd name="connsiteX2316" fmla="*/ 5254234 w 11799394"/>
              <a:gd name="connsiteY2316" fmla="*/ 5352725 h 6713342"/>
              <a:gd name="connsiteX2317" fmla="*/ 3880715 w 11799394"/>
              <a:gd name="connsiteY2317" fmla="*/ 905799 h 6713342"/>
              <a:gd name="connsiteX2318" fmla="*/ 3880715 w 11799394"/>
              <a:gd name="connsiteY2318" fmla="*/ 905799 h 6713342"/>
              <a:gd name="connsiteX2319" fmla="*/ 3573381 w 11799394"/>
              <a:gd name="connsiteY2319" fmla="*/ 905800 h 6713342"/>
              <a:gd name="connsiteX2320" fmla="*/ 3284058 w 11799394"/>
              <a:gd name="connsiteY2320" fmla="*/ 1085721 h 6713342"/>
              <a:gd name="connsiteX2321" fmla="*/ 3223341 w 11799394"/>
              <a:gd name="connsiteY2321" fmla="*/ 1244739 h 6713342"/>
              <a:gd name="connsiteX2322" fmla="*/ 3238683 w 11799394"/>
              <a:gd name="connsiteY2322" fmla="*/ 1266393 h 6713342"/>
              <a:gd name="connsiteX2323" fmla="*/ 3550986 w 11799394"/>
              <a:gd name="connsiteY2323" fmla="*/ 1266393 h 6713342"/>
              <a:gd name="connsiteX2324" fmla="*/ 3841072 w 11799394"/>
              <a:gd name="connsiteY2324" fmla="*/ 1069363 h 6713342"/>
              <a:gd name="connsiteX2325" fmla="*/ 3898344 w 11799394"/>
              <a:gd name="connsiteY2325" fmla="*/ 930682 h 6713342"/>
              <a:gd name="connsiteX2326" fmla="*/ 3880715 w 11799394"/>
              <a:gd name="connsiteY2326" fmla="*/ 905797 h 6713342"/>
              <a:gd name="connsiteX2327" fmla="*/ 3894785 w 11799394"/>
              <a:gd name="connsiteY2327" fmla="*/ 5331080 h 6713342"/>
              <a:gd name="connsiteX2328" fmla="*/ 3955502 w 11799394"/>
              <a:gd name="connsiteY2328" fmla="*/ 5172062 h 6713342"/>
              <a:gd name="connsiteX2329" fmla="*/ 4244812 w 11799394"/>
              <a:gd name="connsiteY2329" fmla="*/ 4992136 h 6713342"/>
              <a:gd name="connsiteX2330" fmla="*/ 4552158 w 11799394"/>
              <a:gd name="connsiteY2330" fmla="*/ 4992136 h 6713342"/>
              <a:gd name="connsiteX2331" fmla="*/ 4569788 w 11799394"/>
              <a:gd name="connsiteY2331" fmla="*/ 5017022 h 6713342"/>
              <a:gd name="connsiteX2332" fmla="*/ 4512515 w 11799394"/>
              <a:gd name="connsiteY2332" fmla="*/ 5155704 h 6713342"/>
              <a:gd name="connsiteX2333" fmla="*/ 4222430 w 11799394"/>
              <a:gd name="connsiteY2333" fmla="*/ 5352725 h 6713342"/>
              <a:gd name="connsiteX2334" fmla="*/ 3910126 w 11799394"/>
              <a:gd name="connsiteY2334" fmla="*/ 5352725 h 6713342"/>
              <a:gd name="connsiteX2335" fmla="*/ 3894785 w 11799394"/>
              <a:gd name="connsiteY2335" fmla="*/ 5331080 h 6713342"/>
              <a:gd name="connsiteX2336" fmla="*/ 3957523 w 11799394"/>
              <a:gd name="connsiteY2336" fmla="*/ 5306536 h 6713342"/>
              <a:gd name="connsiteX2337" fmla="*/ 4222430 w 11799394"/>
              <a:gd name="connsiteY2337" fmla="*/ 5306536 h 6713342"/>
              <a:gd name="connsiteX2338" fmla="*/ 4469364 w 11799394"/>
              <a:gd name="connsiteY2338" fmla="*/ 5139231 h 6713342"/>
              <a:gd name="connsiteX2339" fmla="*/ 4469580 w 11799394"/>
              <a:gd name="connsiteY2339" fmla="*/ 5138646 h 6713342"/>
              <a:gd name="connsiteX2340" fmla="*/ 4469822 w 11799394"/>
              <a:gd name="connsiteY2340" fmla="*/ 5138062 h 6713342"/>
              <a:gd name="connsiteX2341" fmla="*/ 4509465 w 11799394"/>
              <a:gd name="connsiteY2341" fmla="*/ 5042061 h 6713342"/>
              <a:gd name="connsiteX2342" fmla="*/ 4506974 w 11799394"/>
              <a:gd name="connsiteY2342" fmla="*/ 5038324 h 6713342"/>
              <a:gd name="connsiteX2343" fmla="*/ 4244812 w 11799394"/>
              <a:gd name="connsiteY2343" fmla="*/ 5038324 h 6713342"/>
              <a:gd name="connsiteX2344" fmla="*/ 3998653 w 11799394"/>
              <a:gd name="connsiteY2344" fmla="*/ 5188534 h 6713342"/>
              <a:gd name="connsiteX2345" fmla="*/ 3954993 w 11799394"/>
              <a:gd name="connsiteY2345" fmla="*/ 5302876 h 6713342"/>
              <a:gd name="connsiteX2346" fmla="*/ 3957523 w 11799394"/>
              <a:gd name="connsiteY2346" fmla="*/ 5306536 h 6713342"/>
              <a:gd name="connsiteX2347" fmla="*/ 3209284 w 11799394"/>
              <a:gd name="connsiteY2347" fmla="*/ 905799 h 6713342"/>
              <a:gd name="connsiteX2348" fmla="*/ 3209284 w 11799394"/>
              <a:gd name="connsiteY2348" fmla="*/ 905799 h 6713342"/>
              <a:gd name="connsiteX2349" fmla="*/ 2901938 w 11799394"/>
              <a:gd name="connsiteY2349" fmla="*/ 905800 h 6713342"/>
              <a:gd name="connsiteX2350" fmla="*/ 2612627 w 11799394"/>
              <a:gd name="connsiteY2350" fmla="*/ 1085721 h 6713342"/>
              <a:gd name="connsiteX2351" fmla="*/ 2551898 w 11799394"/>
              <a:gd name="connsiteY2351" fmla="*/ 1244739 h 6713342"/>
              <a:gd name="connsiteX2352" fmla="*/ 2567252 w 11799394"/>
              <a:gd name="connsiteY2352" fmla="*/ 1266393 h 6713342"/>
              <a:gd name="connsiteX2353" fmla="*/ 2879555 w 11799394"/>
              <a:gd name="connsiteY2353" fmla="*/ 1266393 h 6713342"/>
              <a:gd name="connsiteX2354" fmla="*/ 3169628 w 11799394"/>
              <a:gd name="connsiteY2354" fmla="*/ 1069363 h 6713342"/>
              <a:gd name="connsiteX2355" fmla="*/ 3226913 w 11799394"/>
              <a:gd name="connsiteY2355" fmla="*/ 930682 h 6713342"/>
              <a:gd name="connsiteX2356" fmla="*/ 3209284 w 11799394"/>
              <a:gd name="connsiteY2356" fmla="*/ 905797 h 6713342"/>
              <a:gd name="connsiteX2357" fmla="*/ 2007379 w 11799394"/>
              <a:gd name="connsiteY2357" fmla="*/ 1542527 h 6713342"/>
              <a:gd name="connsiteX2358" fmla="*/ 1946662 w 11799394"/>
              <a:gd name="connsiteY2358" fmla="*/ 1701545 h 6713342"/>
              <a:gd name="connsiteX2359" fmla="*/ 1962003 w 11799394"/>
              <a:gd name="connsiteY2359" fmla="*/ 1723190 h 6713342"/>
              <a:gd name="connsiteX2360" fmla="*/ 2274306 w 11799394"/>
              <a:gd name="connsiteY2360" fmla="*/ 1723190 h 6713342"/>
              <a:gd name="connsiteX2361" fmla="*/ 2564392 w 11799394"/>
              <a:gd name="connsiteY2361" fmla="*/ 1526169 h 6713342"/>
              <a:gd name="connsiteX2362" fmla="*/ 2621664 w 11799394"/>
              <a:gd name="connsiteY2362" fmla="*/ 1387487 h 6713342"/>
              <a:gd name="connsiteX2363" fmla="*/ 2604035 w 11799394"/>
              <a:gd name="connsiteY2363" fmla="*/ 1362601 h 6713342"/>
              <a:gd name="connsiteX2364" fmla="*/ 2296689 w 11799394"/>
              <a:gd name="connsiteY2364" fmla="*/ 1362601 h 6713342"/>
              <a:gd name="connsiteX2365" fmla="*/ 2007379 w 11799394"/>
              <a:gd name="connsiteY2365" fmla="*/ 1542527 h 6713342"/>
              <a:gd name="connsiteX2366" fmla="*/ 7906479 w 11799394"/>
              <a:gd name="connsiteY2366" fmla="*/ 905799 h 6713342"/>
              <a:gd name="connsiteX2367" fmla="*/ 7906479 w 11799394"/>
              <a:gd name="connsiteY2367" fmla="*/ 905799 h 6713342"/>
              <a:gd name="connsiteX2368" fmla="*/ 7599133 w 11799394"/>
              <a:gd name="connsiteY2368" fmla="*/ 905800 h 6713342"/>
              <a:gd name="connsiteX2369" fmla="*/ 7309822 w 11799394"/>
              <a:gd name="connsiteY2369" fmla="*/ 1085721 h 6713342"/>
              <a:gd name="connsiteX2370" fmla="*/ 7249105 w 11799394"/>
              <a:gd name="connsiteY2370" fmla="*/ 1244739 h 6713342"/>
              <a:gd name="connsiteX2371" fmla="*/ 7264434 w 11799394"/>
              <a:gd name="connsiteY2371" fmla="*/ 1266393 h 6713342"/>
              <a:gd name="connsiteX2372" fmla="*/ 7576750 w 11799394"/>
              <a:gd name="connsiteY2372" fmla="*/ 1266393 h 6713342"/>
              <a:gd name="connsiteX2373" fmla="*/ 7866836 w 11799394"/>
              <a:gd name="connsiteY2373" fmla="*/ 1069363 h 6713342"/>
              <a:gd name="connsiteX2374" fmla="*/ 7924108 w 11799394"/>
              <a:gd name="connsiteY2374" fmla="*/ 930682 h 6713342"/>
              <a:gd name="connsiteX2375" fmla="*/ 7906479 w 11799394"/>
              <a:gd name="connsiteY2375" fmla="*/ 905797 h 6713342"/>
              <a:gd name="connsiteX2376" fmla="*/ 5224835 w 11799394"/>
              <a:gd name="connsiteY2376" fmla="*/ 905799 h 6713342"/>
              <a:gd name="connsiteX2377" fmla="*/ 5224835 w 11799394"/>
              <a:gd name="connsiteY2377" fmla="*/ 905799 h 6713342"/>
              <a:gd name="connsiteX2378" fmla="*/ 4917489 w 11799394"/>
              <a:gd name="connsiteY2378" fmla="*/ 905800 h 6713342"/>
              <a:gd name="connsiteX2379" fmla="*/ 4628179 w 11799394"/>
              <a:gd name="connsiteY2379" fmla="*/ 1085721 h 6713342"/>
              <a:gd name="connsiteX2380" fmla="*/ 4567462 w 11799394"/>
              <a:gd name="connsiteY2380" fmla="*/ 1244739 h 6713342"/>
              <a:gd name="connsiteX2381" fmla="*/ 4582803 w 11799394"/>
              <a:gd name="connsiteY2381" fmla="*/ 1266393 h 6713342"/>
              <a:gd name="connsiteX2382" fmla="*/ 4895106 w 11799394"/>
              <a:gd name="connsiteY2382" fmla="*/ 1266393 h 6713342"/>
              <a:gd name="connsiteX2383" fmla="*/ 5185192 w 11799394"/>
              <a:gd name="connsiteY2383" fmla="*/ 1069363 h 6713342"/>
              <a:gd name="connsiteX2384" fmla="*/ 5242464 w 11799394"/>
              <a:gd name="connsiteY2384" fmla="*/ 930682 h 6713342"/>
              <a:gd name="connsiteX2385" fmla="*/ 5224835 w 11799394"/>
              <a:gd name="connsiteY2385" fmla="*/ 905797 h 6713342"/>
              <a:gd name="connsiteX2386" fmla="*/ 7235035 w 11799394"/>
              <a:gd name="connsiteY2386" fmla="*/ 905799 h 6713342"/>
              <a:gd name="connsiteX2387" fmla="*/ 7235035 w 11799394"/>
              <a:gd name="connsiteY2387" fmla="*/ 905799 h 6713342"/>
              <a:gd name="connsiteX2388" fmla="*/ 6927702 w 11799394"/>
              <a:gd name="connsiteY2388" fmla="*/ 905800 h 6713342"/>
              <a:gd name="connsiteX2389" fmla="*/ 6638391 w 11799394"/>
              <a:gd name="connsiteY2389" fmla="*/ 1085721 h 6713342"/>
              <a:gd name="connsiteX2390" fmla="*/ 6577661 w 11799394"/>
              <a:gd name="connsiteY2390" fmla="*/ 1244739 h 6713342"/>
              <a:gd name="connsiteX2391" fmla="*/ 6593003 w 11799394"/>
              <a:gd name="connsiteY2391" fmla="*/ 1266393 h 6713342"/>
              <a:gd name="connsiteX2392" fmla="*/ 6905306 w 11799394"/>
              <a:gd name="connsiteY2392" fmla="*/ 1266393 h 6713342"/>
              <a:gd name="connsiteX2393" fmla="*/ 7195392 w 11799394"/>
              <a:gd name="connsiteY2393" fmla="*/ 1069363 h 6713342"/>
              <a:gd name="connsiteX2394" fmla="*/ 7252677 w 11799394"/>
              <a:gd name="connsiteY2394" fmla="*/ 930682 h 6713342"/>
              <a:gd name="connsiteX2395" fmla="*/ 7235035 w 11799394"/>
              <a:gd name="connsiteY2395" fmla="*/ 905797 h 6713342"/>
              <a:gd name="connsiteX2396" fmla="*/ 5896266 w 11799394"/>
              <a:gd name="connsiteY2396" fmla="*/ 905799 h 6713342"/>
              <a:gd name="connsiteX2397" fmla="*/ 5896266 w 11799394"/>
              <a:gd name="connsiteY2397" fmla="*/ 905799 h 6713342"/>
              <a:gd name="connsiteX2398" fmla="*/ 5588920 w 11799394"/>
              <a:gd name="connsiteY2398" fmla="*/ 905800 h 6713342"/>
              <a:gd name="connsiteX2399" fmla="*/ 5299609 w 11799394"/>
              <a:gd name="connsiteY2399" fmla="*/ 1085721 h 6713342"/>
              <a:gd name="connsiteX2400" fmla="*/ 5238892 w 11799394"/>
              <a:gd name="connsiteY2400" fmla="*/ 1244739 h 6713342"/>
              <a:gd name="connsiteX2401" fmla="*/ 5254234 w 11799394"/>
              <a:gd name="connsiteY2401" fmla="*/ 1266393 h 6713342"/>
              <a:gd name="connsiteX2402" fmla="*/ 5566537 w 11799394"/>
              <a:gd name="connsiteY2402" fmla="*/ 1266393 h 6713342"/>
              <a:gd name="connsiteX2403" fmla="*/ 5856623 w 11799394"/>
              <a:gd name="connsiteY2403" fmla="*/ 1069363 h 6713342"/>
              <a:gd name="connsiteX2404" fmla="*/ 5913895 w 11799394"/>
              <a:gd name="connsiteY2404" fmla="*/ 930682 h 6713342"/>
              <a:gd name="connsiteX2405" fmla="*/ 5896266 w 11799394"/>
              <a:gd name="connsiteY2405" fmla="*/ 905797 h 6713342"/>
              <a:gd name="connsiteX2406" fmla="*/ 8641258 w 11799394"/>
              <a:gd name="connsiteY2406" fmla="*/ 1362601 h 6713342"/>
              <a:gd name="connsiteX2407" fmla="*/ 8333911 w 11799394"/>
              <a:gd name="connsiteY2407" fmla="*/ 1362601 h 6713342"/>
              <a:gd name="connsiteX2408" fmla="*/ 8044601 w 11799394"/>
              <a:gd name="connsiteY2408" fmla="*/ 1542527 h 6713342"/>
              <a:gd name="connsiteX2409" fmla="*/ 7983884 w 11799394"/>
              <a:gd name="connsiteY2409" fmla="*/ 1701545 h 6713342"/>
              <a:gd name="connsiteX2410" fmla="*/ 7999213 w 11799394"/>
              <a:gd name="connsiteY2410" fmla="*/ 1723190 h 6713342"/>
              <a:gd name="connsiteX2411" fmla="*/ 8311516 w 11799394"/>
              <a:gd name="connsiteY2411" fmla="*/ 1723190 h 6713342"/>
              <a:gd name="connsiteX2412" fmla="*/ 8601614 w 11799394"/>
              <a:gd name="connsiteY2412" fmla="*/ 1526169 h 6713342"/>
              <a:gd name="connsiteX2413" fmla="*/ 8658886 w 11799394"/>
              <a:gd name="connsiteY2413" fmla="*/ 1387487 h 6713342"/>
              <a:gd name="connsiteX2414" fmla="*/ 8641258 w 11799394"/>
              <a:gd name="connsiteY2414" fmla="*/ 1362601 h 6713342"/>
              <a:gd name="connsiteX2415" fmla="*/ 562732 w 11799394"/>
              <a:gd name="connsiteY2415" fmla="*/ 2268396 h 6713342"/>
              <a:gd name="connsiteX2416" fmla="*/ 870074 w 11799394"/>
              <a:gd name="connsiteY2416" fmla="*/ 2268396 h 6713342"/>
              <a:gd name="connsiteX2417" fmla="*/ 887706 w 11799394"/>
              <a:gd name="connsiteY2417" fmla="*/ 2293282 h 6713342"/>
              <a:gd name="connsiteX2418" fmla="*/ 830430 w 11799394"/>
              <a:gd name="connsiteY2418" fmla="*/ 2431964 h 6713342"/>
              <a:gd name="connsiteX2419" fmla="*/ 540341 w 11799394"/>
              <a:gd name="connsiteY2419" fmla="*/ 2628998 h 6713342"/>
              <a:gd name="connsiteX2420" fmla="*/ 228041 w 11799394"/>
              <a:gd name="connsiteY2420" fmla="*/ 2628998 h 6713342"/>
              <a:gd name="connsiteX2421" fmla="*/ 212693 w 11799394"/>
              <a:gd name="connsiteY2421" fmla="*/ 2607339 h 6713342"/>
              <a:gd name="connsiteX2422" fmla="*/ 273420 w 11799394"/>
              <a:gd name="connsiteY2422" fmla="*/ 2448322 h 6713342"/>
              <a:gd name="connsiteX2423" fmla="*/ 562733 w 11799394"/>
              <a:gd name="connsiteY2423" fmla="*/ 2268396 h 6713342"/>
              <a:gd name="connsiteX2424" fmla="*/ 824880 w 11799394"/>
              <a:gd name="connsiteY2424" fmla="*/ 2314597 h 6713342"/>
              <a:gd name="connsiteX2425" fmla="*/ 562732 w 11799394"/>
              <a:gd name="connsiteY2425" fmla="*/ 2314597 h 6713342"/>
              <a:gd name="connsiteX2426" fmla="*/ 316570 w 11799394"/>
              <a:gd name="connsiteY2426" fmla="*/ 2464794 h 6713342"/>
              <a:gd name="connsiteX2427" fmla="*/ 272909 w 11799394"/>
              <a:gd name="connsiteY2427" fmla="*/ 2579136 h 6713342"/>
              <a:gd name="connsiteX2428" fmla="*/ 275435 w 11799394"/>
              <a:gd name="connsiteY2428" fmla="*/ 2582809 h 6713342"/>
              <a:gd name="connsiteX2429" fmla="*/ 540339 w 11799394"/>
              <a:gd name="connsiteY2429" fmla="*/ 2582809 h 6713342"/>
              <a:gd name="connsiteX2430" fmla="*/ 787270 w 11799394"/>
              <a:gd name="connsiteY2430" fmla="*/ 2415491 h 6713342"/>
              <a:gd name="connsiteX2431" fmla="*/ 787493 w 11799394"/>
              <a:gd name="connsiteY2431" fmla="*/ 2414907 h 6713342"/>
              <a:gd name="connsiteX2432" fmla="*/ 787730 w 11799394"/>
              <a:gd name="connsiteY2432" fmla="*/ 2414335 h 6713342"/>
              <a:gd name="connsiteX2433" fmla="*/ 827380 w 11799394"/>
              <a:gd name="connsiteY2433" fmla="*/ 2318334 h 6713342"/>
              <a:gd name="connsiteX2434" fmla="*/ 824879 w 11799394"/>
              <a:gd name="connsiteY2434" fmla="*/ 2314597 h 6713342"/>
              <a:gd name="connsiteX2435" fmla="*/ 362993 w 11799394"/>
              <a:gd name="connsiteY2435" fmla="*/ 3984532 h 6713342"/>
              <a:gd name="connsiteX2436" fmla="*/ 50692 w 11799394"/>
              <a:gd name="connsiteY2436" fmla="*/ 3984532 h 6713342"/>
              <a:gd name="connsiteX2437" fmla="*/ 35345 w 11799394"/>
              <a:gd name="connsiteY2437" fmla="*/ 3962874 h 6713342"/>
              <a:gd name="connsiteX2438" fmla="*/ 96072 w 11799394"/>
              <a:gd name="connsiteY2438" fmla="*/ 3803856 h 6713342"/>
              <a:gd name="connsiteX2439" fmla="*/ 385385 w 11799394"/>
              <a:gd name="connsiteY2439" fmla="*/ 3623929 h 6713342"/>
              <a:gd name="connsiteX2440" fmla="*/ 692727 w 11799394"/>
              <a:gd name="connsiteY2440" fmla="*/ 3623929 h 6713342"/>
              <a:gd name="connsiteX2441" fmla="*/ 710359 w 11799394"/>
              <a:gd name="connsiteY2441" fmla="*/ 3648816 h 6713342"/>
              <a:gd name="connsiteX2442" fmla="*/ 653082 w 11799394"/>
              <a:gd name="connsiteY2442" fmla="*/ 3787498 h 6713342"/>
              <a:gd name="connsiteX2443" fmla="*/ 362994 w 11799394"/>
              <a:gd name="connsiteY2443" fmla="*/ 3984532 h 6713342"/>
              <a:gd name="connsiteX2444" fmla="*/ 98089 w 11799394"/>
              <a:gd name="connsiteY2444" fmla="*/ 3938342 h 6713342"/>
              <a:gd name="connsiteX2445" fmla="*/ 362993 w 11799394"/>
              <a:gd name="connsiteY2445" fmla="*/ 3938342 h 6713342"/>
              <a:gd name="connsiteX2446" fmla="*/ 609924 w 11799394"/>
              <a:gd name="connsiteY2446" fmla="*/ 3771025 h 6713342"/>
              <a:gd name="connsiteX2447" fmla="*/ 610147 w 11799394"/>
              <a:gd name="connsiteY2447" fmla="*/ 3770440 h 6713342"/>
              <a:gd name="connsiteX2448" fmla="*/ 610384 w 11799394"/>
              <a:gd name="connsiteY2448" fmla="*/ 3769869 h 6713342"/>
              <a:gd name="connsiteX2449" fmla="*/ 650035 w 11799394"/>
              <a:gd name="connsiteY2449" fmla="*/ 3673868 h 6713342"/>
              <a:gd name="connsiteX2450" fmla="*/ 647533 w 11799394"/>
              <a:gd name="connsiteY2450" fmla="*/ 3670131 h 6713342"/>
              <a:gd name="connsiteX2451" fmla="*/ 385385 w 11799394"/>
              <a:gd name="connsiteY2451" fmla="*/ 3670131 h 6713342"/>
              <a:gd name="connsiteX2452" fmla="*/ 139223 w 11799394"/>
              <a:gd name="connsiteY2452" fmla="*/ 3820341 h 6713342"/>
              <a:gd name="connsiteX2453" fmla="*/ 95562 w 11799394"/>
              <a:gd name="connsiteY2453" fmla="*/ 3934669 h 6713342"/>
              <a:gd name="connsiteX2454" fmla="*/ 98087 w 11799394"/>
              <a:gd name="connsiteY2454" fmla="*/ 3938342 h 6713342"/>
              <a:gd name="connsiteX2455" fmla="*/ 86 w 11799394"/>
              <a:gd name="connsiteY2455" fmla="*/ 2729243 h 6713342"/>
              <a:gd name="connsiteX2456" fmla="*/ 74 w 11799394"/>
              <a:gd name="connsiteY2456" fmla="*/ 3078724 h 6713342"/>
              <a:gd name="connsiteX2457" fmla="*/ 71606 w 11799394"/>
              <a:gd name="connsiteY2457" fmla="*/ 3078724 h 6713342"/>
              <a:gd name="connsiteX2458" fmla="*/ 361694 w 11799394"/>
              <a:gd name="connsiteY2458" fmla="*/ 2881703 h 6713342"/>
              <a:gd name="connsiteX2459" fmla="*/ 418970 w 11799394"/>
              <a:gd name="connsiteY2459" fmla="*/ 2743021 h 6713342"/>
              <a:gd name="connsiteX2460" fmla="*/ 401332 w 11799394"/>
              <a:gd name="connsiteY2460" fmla="*/ 2718135 h 6713342"/>
              <a:gd name="connsiteX2461" fmla="*/ 401338 w 11799394"/>
              <a:gd name="connsiteY2461" fmla="*/ 2718135 h 6713342"/>
              <a:gd name="connsiteX2462" fmla="*/ 93999 w 11799394"/>
              <a:gd name="connsiteY2462" fmla="*/ 2718135 h 6713342"/>
              <a:gd name="connsiteX2463" fmla="*/ 86 w 11799394"/>
              <a:gd name="connsiteY2463" fmla="*/ 2729243 h 6713342"/>
              <a:gd name="connsiteX2464" fmla="*/ 2071972 w 11799394"/>
              <a:gd name="connsiteY2464" fmla="*/ 1818670 h 6713342"/>
              <a:gd name="connsiteX2465" fmla="*/ 1764613 w 11799394"/>
              <a:gd name="connsiteY2465" fmla="*/ 1818670 h 6713342"/>
              <a:gd name="connsiteX2466" fmla="*/ 1475303 w 11799394"/>
              <a:gd name="connsiteY2466" fmla="*/ 1998583 h 6713342"/>
              <a:gd name="connsiteX2467" fmla="*/ 1414586 w 11799394"/>
              <a:gd name="connsiteY2467" fmla="*/ 2157601 h 6713342"/>
              <a:gd name="connsiteX2468" fmla="*/ 1429927 w 11799394"/>
              <a:gd name="connsiteY2468" fmla="*/ 2179259 h 6713342"/>
              <a:gd name="connsiteX2469" fmla="*/ 1742230 w 11799394"/>
              <a:gd name="connsiteY2469" fmla="*/ 2179259 h 6713342"/>
              <a:gd name="connsiteX2470" fmla="*/ 2032316 w 11799394"/>
              <a:gd name="connsiteY2470" fmla="*/ 1982237 h 6713342"/>
              <a:gd name="connsiteX2471" fmla="*/ 2089601 w 11799394"/>
              <a:gd name="connsiteY2471" fmla="*/ 1843543 h 6713342"/>
              <a:gd name="connsiteX2472" fmla="*/ 2071972 w 11799394"/>
              <a:gd name="connsiteY2472" fmla="*/ 1818670 h 6713342"/>
              <a:gd name="connsiteX2473" fmla="*/ 4615494 w 11799394"/>
              <a:gd name="connsiteY2473" fmla="*/ 1362601 h 6713342"/>
              <a:gd name="connsiteX2474" fmla="*/ 4308160 w 11799394"/>
              <a:gd name="connsiteY2474" fmla="*/ 1362601 h 6713342"/>
              <a:gd name="connsiteX2475" fmla="*/ 4018837 w 11799394"/>
              <a:gd name="connsiteY2475" fmla="*/ 1542527 h 6713342"/>
              <a:gd name="connsiteX2476" fmla="*/ 3958120 w 11799394"/>
              <a:gd name="connsiteY2476" fmla="*/ 1701545 h 6713342"/>
              <a:gd name="connsiteX2477" fmla="*/ 3973461 w 11799394"/>
              <a:gd name="connsiteY2477" fmla="*/ 1723190 h 6713342"/>
              <a:gd name="connsiteX2478" fmla="*/ 4285765 w 11799394"/>
              <a:gd name="connsiteY2478" fmla="*/ 1723190 h 6713342"/>
              <a:gd name="connsiteX2479" fmla="*/ 4575850 w 11799394"/>
              <a:gd name="connsiteY2479" fmla="*/ 1526169 h 6713342"/>
              <a:gd name="connsiteX2480" fmla="*/ 4633123 w 11799394"/>
              <a:gd name="connsiteY2480" fmla="*/ 1387487 h 6713342"/>
              <a:gd name="connsiteX2481" fmla="*/ 4615494 w 11799394"/>
              <a:gd name="connsiteY2481" fmla="*/ 1362601 h 6713342"/>
              <a:gd name="connsiteX2482" fmla="*/ 3272619 w 11799394"/>
              <a:gd name="connsiteY2482" fmla="*/ 1362601 h 6713342"/>
              <a:gd name="connsiteX2483" fmla="*/ 2965285 w 11799394"/>
              <a:gd name="connsiteY2483" fmla="*/ 1362601 h 6713342"/>
              <a:gd name="connsiteX2484" fmla="*/ 2675975 w 11799394"/>
              <a:gd name="connsiteY2484" fmla="*/ 1542527 h 6713342"/>
              <a:gd name="connsiteX2485" fmla="*/ 2615246 w 11799394"/>
              <a:gd name="connsiteY2485" fmla="*/ 1701545 h 6713342"/>
              <a:gd name="connsiteX2486" fmla="*/ 2630587 w 11799394"/>
              <a:gd name="connsiteY2486" fmla="*/ 1723190 h 6713342"/>
              <a:gd name="connsiteX2487" fmla="*/ 2942903 w 11799394"/>
              <a:gd name="connsiteY2487" fmla="*/ 1723190 h 6713342"/>
              <a:gd name="connsiteX2488" fmla="*/ 3232976 w 11799394"/>
              <a:gd name="connsiteY2488" fmla="*/ 1526169 h 6713342"/>
              <a:gd name="connsiteX2489" fmla="*/ 3290261 w 11799394"/>
              <a:gd name="connsiteY2489" fmla="*/ 1387487 h 6713342"/>
              <a:gd name="connsiteX2490" fmla="*/ 3272619 w 11799394"/>
              <a:gd name="connsiteY2490" fmla="*/ 1362601 h 6713342"/>
              <a:gd name="connsiteX2491" fmla="*/ 5288183 w 11799394"/>
              <a:gd name="connsiteY2491" fmla="*/ 1362601 h 6713342"/>
              <a:gd name="connsiteX2492" fmla="*/ 4980837 w 11799394"/>
              <a:gd name="connsiteY2492" fmla="*/ 1362601 h 6713342"/>
              <a:gd name="connsiteX2493" fmla="*/ 4691526 w 11799394"/>
              <a:gd name="connsiteY2493" fmla="*/ 1542527 h 6713342"/>
              <a:gd name="connsiteX2494" fmla="*/ 4630797 w 11799394"/>
              <a:gd name="connsiteY2494" fmla="*/ 1701545 h 6713342"/>
              <a:gd name="connsiteX2495" fmla="*/ 4646138 w 11799394"/>
              <a:gd name="connsiteY2495" fmla="*/ 1723190 h 6713342"/>
              <a:gd name="connsiteX2496" fmla="*/ 4958441 w 11799394"/>
              <a:gd name="connsiteY2496" fmla="*/ 1723190 h 6713342"/>
              <a:gd name="connsiteX2497" fmla="*/ 5248527 w 11799394"/>
              <a:gd name="connsiteY2497" fmla="*/ 1526169 h 6713342"/>
              <a:gd name="connsiteX2498" fmla="*/ 5305812 w 11799394"/>
              <a:gd name="connsiteY2498" fmla="*/ 1387487 h 6713342"/>
              <a:gd name="connsiteX2499" fmla="*/ 5288170 w 11799394"/>
              <a:gd name="connsiteY2499" fmla="*/ 1362601 h 6713342"/>
              <a:gd name="connsiteX2500" fmla="*/ 1404583 w 11799394"/>
              <a:gd name="connsiteY2500" fmla="*/ 3984532 h 6713342"/>
              <a:gd name="connsiteX2501" fmla="*/ 1716899 w 11799394"/>
              <a:gd name="connsiteY2501" fmla="*/ 3984532 h 6713342"/>
              <a:gd name="connsiteX2502" fmla="*/ 2006984 w 11799394"/>
              <a:gd name="connsiteY2502" fmla="*/ 3787498 h 6713342"/>
              <a:gd name="connsiteX2503" fmla="*/ 2064257 w 11799394"/>
              <a:gd name="connsiteY2503" fmla="*/ 3648816 h 6713342"/>
              <a:gd name="connsiteX2504" fmla="*/ 2046628 w 11799394"/>
              <a:gd name="connsiteY2504" fmla="*/ 3623929 h 6713342"/>
              <a:gd name="connsiteX2505" fmla="*/ 1739282 w 11799394"/>
              <a:gd name="connsiteY2505" fmla="*/ 3623929 h 6713342"/>
              <a:gd name="connsiteX2506" fmla="*/ 1449958 w 11799394"/>
              <a:gd name="connsiteY2506" fmla="*/ 3803856 h 6713342"/>
              <a:gd name="connsiteX2507" fmla="*/ 1389242 w 11799394"/>
              <a:gd name="connsiteY2507" fmla="*/ 3962874 h 6713342"/>
              <a:gd name="connsiteX2508" fmla="*/ 1404583 w 11799394"/>
              <a:gd name="connsiteY2508" fmla="*/ 3984532 h 6713342"/>
              <a:gd name="connsiteX2509" fmla="*/ 1743794 w 11799394"/>
              <a:gd name="connsiteY2509" fmla="*/ 4902999 h 6713342"/>
              <a:gd name="connsiteX2510" fmla="*/ 2056097 w 11799394"/>
              <a:gd name="connsiteY2510" fmla="*/ 4902999 h 6713342"/>
              <a:gd name="connsiteX2511" fmla="*/ 2346183 w 11799394"/>
              <a:gd name="connsiteY2511" fmla="*/ 4705965 h 6713342"/>
              <a:gd name="connsiteX2512" fmla="*/ 2403468 w 11799394"/>
              <a:gd name="connsiteY2512" fmla="*/ 4567296 h 6713342"/>
              <a:gd name="connsiteX2513" fmla="*/ 2385826 w 11799394"/>
              <a:gd name="connsiteY2513" fmla="*/ 4542409 h 6713342"/>
              <a:gd name="connsiteX2514" fmla="*/ 2385826 w 11799394"/>
              <a:gd name="connsiteY2514" fmla="*/ 4542409 h 6713342"/>
              <a:gd name="connsiteX2515" fmla="*/ 2078492 w 11799394"/>
              <a:gd name="connsiteY2515" fmla="*/ 4542409 h 6713342"/>
              <a:gd name="connsiteX2516" fmla="*/ 1789169 w 11799394"/>
              <a:gd name="connsiteY2516" fmla="*/ 4722323 h 6713342"/>
              <a:gd name="connsiteX2517" fmla="*/ 1728452 w 11799394"/>
              <a:gd name="connsiteY2517" fmla="*/ 4881341 h 6713342"/>
              <a:gd name="connsiteX2518" fmla="*/ 1743794 w 11799394"/>
              <a:gd name="connsiteY2518" fmla="*/ 4902999 h 6713342"/>
              <a:gd name="connsiteX2519" fmla="*/ 2415237 w 11799394"/>
              <a:gd name="connsiteY2519" fmla="*/ 4902999 h 6713342"/>
              <a:gd name="connsiteX2520" fmla="*/ 2727528 w 11799394"/>
              <a:gd name="connsiteY2520" fmla="*/ 4902999 h 6713342"/>
              <a:gd name="connsiteX2521" fmla="*/ 3017626 w 11799394"/>
              <a:gd name="connsiteY2521" fmla="*/ 4705965 h 6713342"/>
              <a:gd name="connsiteX2522" fmla="*/ 3074899 w 11799394"/>
              <a:gd name="connsiteY2522" fmla="*/ 4567296 h 6713342"/>
              <a:gd name="connsiteX2523" fmla="*/ 3057269 w 11799394"/>
              <a:gd name="connsiteY2523" fmla="*/ 4542409 h 6713342"/>
              <a:gd name="connsiteX2524" fmla="*/ 3057269 w 11799394"/>
              <a:gd name="connsiteY2524" fmla="*/ 4542409 h 6713342"/>
              <a:gd name="connsiteX2525" fmla="*/ 2749923 w 11799394"/>
              <a:gd name="connsiteY2525" fmla="*/ 4542409 h 6713342"/>
              <a:gd name="connsiteX2526" fmla="*/ 2460613 w 11799394"/>
              <a:gd name="connsiteY2526" fmla="*/ 4722323 h 6713342"/>
              <a:gd name="connsiteX2527" fmla="*/ 2399883 w 11799394"/>
              <a:gd name="connsiteY2527" fmla="*/ 4881341 h 6713342"/>
              <a:gd name="connsiteX2528" fmla="*/ 2415225 w 11799394"/>
              <a:gd name="connsiteY2528" fmla="*/ 4902999 h 6713342"/>
              <a:gd name="connsiteX2529" fmla="*/ 1183516 w 11799394"/>
              <a:gd name="connsiteY2529" fmla="*/ 3337759 h 6713342"/>
              <a:gd name="connsiteX2530" fmla="*/ 1240792 w 11799394"/>
              <a:gd name="connsiteY2530" fmla="*/ 3199090 h 6713342"/>
              <a:gd name="connsiteX2531" fmla="*/ 1223161 w 11799394"/>
              <a:gd name="connsiteY2531" fmla="*/ 3174203 h 6713342"/>
              <a:gd name="connsiteX2532" fmla="*/ 915818 w 11799394"/>
              <a:gd name="connsiteY2532" fmla="*/ 3174203 h 6713342"/>
              <a:gd name="connsiteX2533" fmla="*/ 626505 w 11799394"/>
              <a:gd name="connsiteY2533" fmla="*/ 3354117 h 6713342"/>
              <a:gd name="connsiteX2534" fmla="*/ 565785 w 11799394"/>
              <a:gd name="connsiteY2534" fmla="*/ 3513135 h 6713342"/>
              <a:gd name="connsiteX2535" fmla="*/ 581126 w 11799394"/>
              <a:gd name="connsiteY2535" fmla="*/ 3534793 h 6713342"/>
              <a:gd name="connsiteX2536" fmla="*/ 893433 w 11799394"/>
              <a:gd name="connsiteY2536" fmla="*/ 3534793 h 6713342"/>
              <a:gd name="connsiteX2537" fmla="*/ 1183516 w 11799394"/>
              <a:gd name="connsiteY2537" fmla="*/ 3337759 h 6713342"/>
              <a:gd name="connsiteX2538" fmla="*/ 2567252 w 11799394"/>
              <a:gd name="connsiteY2538" fmla="*/ 5352725 h 6713342"/>
              <a:gd name="connsiteX2539" fmla="*/ 2879555 w 11799394"/>
              <a:gd name="connsiteY2539" fmla="*/ 5352725 h 6713342"/>
              <a:gd name="connsiteX2540" fmla="*/ 3169628 w 11799394"/>
              <a:gd name="connsiteY2540" fmla="*/ 5155704 h 6713342"/>
              <a:gd name="connsiteX2541" fmla="*/ 3226913 w 11799394"/>
              <a:gd name="connsiteY2541" fmla="*/ 5017022 h 6713342"/>
              <a:gd name="connsiteX2542" fmla="*/ 3209284 w 11799394"/>
              <a:gd name="connsiteY2542" fmla="*/ 4992136 h 6713342"/>
              <a:gd name="connsiteX2543" fmla="*/ 3209284 w 11799394"/>
              <a:gd name="connsiteY2543" fmla="*/ 4992136 h 6713342"/>
              <a:gd name="connsiteX2544" fmla="*/ 2901938 w 11799394"/>
              <a:gd name="connsiteY2544" fmla="*/ 4992136 h 6713342"/>
              <a:gd name="connsiteX2545" fmla="*/ 2612627 w 11799394"/>
              <a:gd name="connsiteY2545" fmla="*/ 5172062 h 6713342"/>
              <a:gd name="connsiteX2546" fmla="*/ 2551898 w 11799394"/>
              <a:gd name="connsiteY2546" fmla="*/ 5331080 h 6713342"/>
              <a:gd name="connsiteX2547" fmla="*/ 2567252 w 11799394"/>
              <a:gd name="connsiteY2547" fmla="*/ 5352725 h 6713342"/>
              <a:gd name="connsiteX2548" fmla="*/ 1607286 w 11799394"/>
              <a:gd name="connsiteY2548" fmla="*/ 4446930 h 6713342"/>
              <a:gd name="connsiteX2549" fmla="*/ 1919589 w 11799394"/>
              <a:gd name="connsiteY2549" fmla="*/ 4446930 h 6713342"/>
              <a:gd name="connsiteX2550" fmla="*/ 2209675 w 11799394"/>
              <a:gd name="connsiteY2550" fmla="*/ 4249896 h 6713342"/>
              <a:gd name="connsiteX2551" fmla="*/ 2266947 w 11799394"/>
              <a:gd name="connsiteY2551" fmla="*/ 4111215 h 6713342"/>
              <a:gd name="connsiteX2552" fmla="*/ 2249318 w 11799394"/>
              <a:gd name="connsiteY2552" fmla="*/ 4086341 h 6713342"/>
              <a:gd name="connsiteX2553" fmla="*/ 1941984 w 11799394"/>
              <a:gd name="connsiteY2553" fmla="*/ 4086341 h 6713342"/>
              <a:gd name="connsiteX2554" fmla="*/ 1652661 w 11799394"/>
              <a:gd name="connsiteY2554" fmla="*/ 4266254 h 6713342"/>
              <a:gd name="connsiteX2555" fmla="*/ 1591944 w 11799394"/>
              <a:gd name="connsiteY2555" fmla="*/ 4425272 h 6713342"/>
              <a:gd name="connsiteX2556" fmla="*/ 1607286 w 11799394"/>
              <a:gd name="connsiteY2556" fmla="*/ 4446930 h 6713342"/>
              <a:gd name="connsiteX2557" fmla="*/ 733153 w 11799394"/>
              <a:gd name="connsiteY2557" fmla="*/ 3984532 h 6713342"/>
              <a:gd name="connsiteX2558" fmla="*/ 1045454 w 11799394"/>
              <a:gd name="connsiteY2558" fmla="*/ 3984532 h 6713342"/>
              <a:gd name="connsiteX2559" fmla="*/ 1335541 w 11799394"/>
              <a:gd name="connsiteY2559" fmla="*/ 3787498 h 6713342"/>
              <a:gd name="connsiteX2560" fmla="*/ 1392813 w 11799394"/>
              <a:gd name="connsiteY2560" fmla="*/ 3648816 h 6713342"/>
              <a:gd name="connsiteX2561" fmla="*/ 1375184 w 11799394"/>
              <a:gd name="connsiteY2561" fmla="*/ 3623929 h 6713342"/>
              <a:gd name="connsiteX2562" fmla="*/ 1067839 w 11799394"/>
              <a:gd name="connsiteY2562" fmla="*/ 3623929 h 6713342"/>
              <a:gd name="connsiteX2563" fmla="*/ 778526 w 11799394"/>
              <a:gd name="connsiteY2563" fmla="*/ 3803856 h 6713342"/>
              <a:gd name="connsiteX2564" fmla="*/ 717806 w 11799394"/>
              <a:gd name="connsiteY2564" fmla="*/ 3962874 h 6713342"/>
              <a:gd name="connsiteX2565" fmla="*/ 733153 w 11799394"/>
              <a:gd name="connsiteY2565" fmla="*/ 3984532 h 6713342"/>
              <a:gd name="connsiteX2566" fmla="*/ 3238683 w 11799394"/>
              <a:gd name="connsiteY2566" fmla="*/ 5352725 h 6713342"/>
              <a:gd name="connsiteX2567" fmla="*/ 3550986 w 11799394"/>
              <a:gd name="connsiteY2567" fmla="*/ 5352725 h 6713342"/>
              <a:gd name="connsiteX2568" fmla="*/ 3841072 w 11799394"/>
              <a:gd name="connsiteY2568" fmla="*/ 5155704 h 6713342"/>
              <a:gd name="connsiteX2569" fmla="*/ 3898344 w 11799394"/>
              <a:gd name="connsiteY2569" fmla="*/ 5017022 h 6713342"/>
              <a:gd name="connsiteX2570" fmla="*/ 3880715 w 11799394"/>
              <a:gd name="connsiteY2570" fmla="*/ 4992136 h 6713342"/>
              <a:gd name="connsiteX2571" fmla="*/ 3880715 w 11799394"/>
              <a:gd name="connsiteY2571" fmla="*/ 4992136 h 6713342"/>
              <a:gd name="connsiteX2572" fmla="*/ 3573381 w 11799394"/>
              <a:gd name="connsiteY2572" fmla="*/ 4992136 h 6713342"/>
              <a:gd name="connsiteX2573" fmla="*/ 3284058 w 11799394"/>
              <a:gd name="connsiteY2573" fmla="*/ 5172062 h 6713342"/>
              <a:gd name="connsiteX2574" fmla="*/ 3223341 w 11799394"/>
              <a:gd name="connsiteY2574" fmla="*/ 5331080 h 6713342"/>
              <a:gd name="connsiteX2575" fmla="*/ 3238683 w 11799394"/>
              <a:gd name="connsiteY2575" fmla="*/ 5352725 h 6713342"/>
              <a:gd name="connsiteX2576" fmla="*/ 421741 w 11799394"/>
              <a:gd name="connsiteY2576" fmla="*/ 1818670 h 6713342"/>
              <a:gd name="connsiteX2577" fmla="*/ 729083 w 11799394"/>
              <a:gd name="connsiteY2577" fmla="*/ 1818670 h 6713342"/>
              <a:gd name="connsiteX2578" fmla="*/ 746715 w 11799394"/>
              <a:gd name="connsiteY2578" fmla="*/ 1843556 h 6713342"/>
              <a:gd name="connsiteX2579" fmla="*/ 689439 w 11799394"/>
              <a:gd name="connsiteY2579" fmla="*/ 1982237 h 6713342"/>
              <a:gd name="connsiteX2580" fmla="*/ 399351 w 11799394"/>
              <a:gd name="connsiteY2580" fmla="*/ 2179259 h 6713342"/>
              <a:gd name="connsiteX2581" fmla="*/ 87047 w 11799394"/>
              <a:gd name="connsiteY2581" fmla="*/ 2179259 h 6713342"/>
              <a:gd name="connsiteX2582" fmla="*/ 71700 w 11799394"/>
              <a:gd name="connsiteY2582" fmla="*/ 2157601 h 6713342"/>
              <a:gd name="connsiteX2583" fmla="*/ 132427 w 11799394"/>
              <a:gd name="connsiteY2583" fmla="*/ 1998583 h 6713342"/>
              <a:gd name="connsiteX2584" fmla="*/ 421740 w 11799394"/>
              <a:gd name="connsiteY2584" fmla="*/ 1818670 h 6713342"/>
              <a:gd name="connsiteX2585" fmla="*/ 683890 w 11799394"/>
              <a:gd name="connsiteY2585" fmla="*/ 1864858 h 6713342"/>
              <a:gd name="connsiteX2586" fmla="*/ 421741 w 11799394"/>
              <a:gd name="connsiteY2586" fmla="*/ 1864858 h 6713342"/>
              <a:gd name="connsiteX2587" fmla="*/ 175579 w 11799394"/>
              <a:gd name="connsiteY2587" fmla="*/ 2015068 h 6713342"/>
              <a:gd name="connsiteX2588" fmla="*/ 131918 w 11799394"/>
              <a:gd name="connsiteY2588" fmla="*/ 2129397 h 6713342"/>
              <a:gd name="connsiteX2589" fmla="*/ 134444 w 11799394"/>
              <a:gd name="connsiteY2589" fmla="*/ 2133070 h 6713342"/>
              <a:gd name="connsiteX2590" fmla="*/ 399348 w 11799394"/>
              <a:gd name="connsiteY2590" fmla="*/ 2133070 h 6713342"/>
              <a:gd name="connsiteX2591" fmla="*/ 646279 w 11799394"/>
              <a:gd name="connsiteY2591" fmla="*/ 1965752 h 6713342"/>
              <a:gd name="connsiteX2592" fmla="*/ 646502 w 11799394"/>
              <a:gd name="connsiteY2592" fmla="*/ 1965168 h 6713342"/>
              <a:gd name="connsiteX2593" fmla="*/ 646739 w 11799394"/>
              <a:gd name="connsiteY2593" fmla="*/ 1964596 h 6713342"/>
              <a:gd name="connsiteX2594" fmla="*/ 686390 w 11799394"/>
              <a:gd name="connsiteY2594" fmla="*/ 1868595 h 6713342"/>
              <a:gd name="connsiteX2595" fmla="*/ 683888 w 11799394"/>
              <a:gd name="connsiteY2595" fmla="*/ 1864858 h 6713342"/>
              <a:gd name="connsiteX2596" fmla="*/ 10440201 w 11799394"/>
              <a:gd name="connsiteY2596" fmla="*/ 2881703 h 6713342"/>
              <a:gd name="connsiteX2597" fmla="*/ 10497486 w 11799394"/>
              <a:gd name="connsiteY2597" fmla="*/ 2743021 h 6713342"/>
              <a:gd name="connsiteX2598" fmla="*/ 10479856 w 11799394"/>
              <a:gd name="connsiteY2598" fmla="*/ 2718135 h 6713342"/>
              <a:gd name="connsiteX2599" fmla="*/ 10172511 w 11799394"/>
              <a:gd name="connsiteY2599" fmla="*/ 2718135 h 6713342"/>
              <a:gd name="connsiteX2600" fmla="*/ 9883200 w 11799394"/>
              <a:gd name="connsiteY2600" fmla="*/ 2898061 h 6713342"/>
              <a:gd name="connsiteX2601" fmla="*/ 9822470 w 11799394"/>
              <a:gd name="connsiteY2601" fmla="*/ 3057078 h 6713342"/>
              <a:gd name="connsiteX2602" fmla="*/ 9837812 w 11799394"/>
              <a:gd name="connsiteY2602" fmla="*/ 3078724 h 6713342"/>
              <a:gd name="connsiteX2603" fmla="*/ 10150127 w 11799394"/>
              <a:gd name="connsiteY2603" fmla="*/ 3078724 h 6713342"/>
              <a:gd name="connsiteX2604" fmla="*/ 10440201 w 11799394"/>
              <a:gd name="connsiteY2604" fmla="*/ 2881703 h 6713342"/>
              <a:gd name="connsiteX2605" fmla="*/ 10277154 w 11799394"/>
              <a:gd name="connsiteY2605" fmla="*/ 2268396 h 6713342"/>
              <a:gd name="connsiteX2606" fmla="*/ 10277154 w 11799394"/>
              <a:gd name="connsiteY2606" fmla="*/ 2268396 h 6713342"/>
              <a:gd name="connsiteX2607" fmla="*/ 9969820 w 11799394"/>
              <a:gd name="connsiteY2607" fmla="*/ 2268396 h 6713342"/>
              <a:gd name="connsiteX2608" fmla="*/ 9680497 w 11799394"/>
              <a:gd name="connsiteY2608" fmla="*/ 2448322 h 6713342"/>
              <a:gd name="connsiteX2609" fmla="*/ 9619781 w 11799394"/>
              <a:gd name="connsiteY2609" fmla="*/ 2607339 h 6713342"/>
              <a:gd name="connsiteX2610" fmla="*/ 9635121 w 11799394"/>
              <a:gd name="connsiteY2610" fmla="*/ 2628998 h 6713342"/>
              <a:gd name="connsiteX2611" fmla="*/ 9947424 w 11799394"/>
              <a:gd name="connsiteY2611" fmla="*/ 2628998 h 6713342"/>
              <a:gd name="connsiteX2612" fmla="*/ 10237510 w 11799394"/>
              <a:gd name="connsiteY2612" fmla="*/ 2431964 h 6713342"/>
              <a:gd name="connsiteX2613" fmla="*/ 10294783 w 11799394"/>
              <a:gd name="connsiteY2613" fmla="*/ 2293282 h 6713342"/>
              <a:gd name="connsiteX2614" fmla="*/ 10277154 w 11799394"/>
              <a:gd name="connsiteY2614" fmla="*/ 2268396 h 6713342"/>
              <a:gd name="connsiteX2615" fmla="*/ 10125127 w 11799394"/>
              <a:gd name="connsiteY2615" fmla="*/ 1818670 h 6713342"/>
              <a:gd name="connsiteX2616" fmla="*/ 9817793 w 11799394"/>
              <a:gd name="connsiteY2616" fmla="*/ 1818670 h 6713342"/>
              <a:gd name="connsiteX2617" fmla="*/ 9528470 w 11799394"/>
              <a:gd name="connsiteY2617" fmla="*/ 1998583 h 6713342"/>
              <a:gd name="connsiteX2618" fmla="*/ 9467753 w 11799394"/>
              <a:gd name="connsiteY2618" fmla="*/ 2157601 h 6713342"/>
              <a:gd name="connsiteX2619" fmla="*/ 9483094 w 11799394"/>
              <a:gd name="connsiteY2619" fmla="*/ 2179259 h 6713342"/>
              <a:gd name="connsiteX2620" fmla="*/ 9795397 w 11799394"/>
              <a:gd name="connsiteY2620" fmla="*/ 2179259 h 6713342"/>
              <a:gd name="connsiteX2621" fmla="*/ 10085483 w 11799394"/>
              <a:gd name="connsiteY2621" fmla="*/ 1982237 h 6713342"/>
              <a:gd name="connsiteX2622" fmla="*/ 10142756 w 11799394"/>
              <a:gd name="connsiteY2622" fmla="*/ 1843543 h 6713342"/>
              <a:gd name="connsiteX2623" fmla="*/ 10125127 w 11799394"/>
              <a:gd name="connsiteY2623" fmla="*/ 1818670 h 6713342"/>
              <a:gd name="connsiteX2624" fmla="*/ 9453696 w 11799394"/>
              <a:gd name="connsiteY2624" fmla="*/ 1818670 h 6713342"/>
              <a:gd name="connsiteX2625" fmla="*/ 9146349 w 11799394"/>
              <a:gd name="connsiteY2625" fmla="*/ 1818670 h 6713342"/>
              <a:gd name="connsiteX2626" fmla="*/ 8857039 w 11799394"/>
              <a:gd name="connsiteY2626" fmla="*/ 1998583 h 6713342"/>
              <a:gd name="connsiteX2627" fmla="*/ 8796310 w 11799394"/>
              <a:gd name="connsiteY2627" fmla="*/ 2157601 h 6713342"/>
              <a:gd name="connsiteX2628" fmla="*/ 8811664 w 11799394"/>
              <a:gd name="connsiteY2628" fmla="*/ 2179259 h 6713342"/>
              <a:gd name="connsiteX2629" fmla="*/ 9123967 w 11799394"/>
              <a:gd name="connsiteY2629" fmla="*/ 2179259 h 6713342"/>
              <a:gd name="connsiteX2630" fmla="*/ 9414052 w 11799394"/>
              <a:gd name="connsiteY2630" fmla="*/ 1982237 h 6713342"/>
              <a:gd name="connsiteX2631" fmla="*/ 9471324 w 11799394"/>
              <a:gd name="connsiteY2631" fmla="*/ 1843543 h 6713342"/>
              <a:gd name="connsiteX2632" fmla="*/ 9453696 w 11799394"/>
              <a:gd name="connsiteY2632" fmla="*/ 1818670 h 6713342"/>
              <a:gd name="connsiteX2633" fmla="*/ 86 w 11799394"/>
              <a:gd name="connsiteY2633" fmla="*/ 2600756 h 6713342"/>
              <a:gd name="connsiteX2634" fmla="*/ 158995 w 11799394"/>
              <a:gd name="connsiteY2634" fmla="*/ 2431964 h 6713342"/>
              <a:gd name="connsiteX2635" fmla="*/ 216271 w 11799394"/>
              <a:gd name="connsiteY2635" fmla="*/ 2293282 h 6713342"/>
              <a:gd name="connsiteX2636" fmla="*/ 198639 w 11799394"/>
              <a:gd name="connsiteY2636" fmla="*/ 2268396 h 6713342"/>
              <a:gd name="connsiteX2637" fmla="*/ 198639 w 11799394"/>
              <a:gd name="connsiteY2637" fmla="*/ 2268396 h 6713342"/>
              <a:gd name="connsiteX2638" fmla="*/ 92 w 11799394"/>
              <a:gd name="connsiteY2638" fmla="*/ 2268396 h 6713342"/>
              <a:gd name="connsiteX2639" fmla="*/ 85 w 11799394"/>
              <a:gd name="connsiteY2639" fmla="*/ 2600756 h 6713342"/>
              <a:gd name="connsiteX2640" fmla="*/ 9314341 w 11799394"/>
              <a:gd name="connsiteY2640" fmla="*/ 1362601 h 6713342"/>
              <a:gd name="connsiteX2641" fmla="*/ 9007007 w 11799394"/>
              <a:gd name="connsiteY2641" fmla="*/ 1362601 h 6713342"/>
              <a:gd name="connsiteX2642" fmla="*/ 8717684 w 11799394"/>
              <a:gd name="connsiteY2642" fmla="*/ 1542527 h 6713342"/>
              <a:gd name="connsiteX2643" fmla="*/ 8656967 w 11799394"/>
              <a:gd name="connsiteY2643" fmla="*/ 1701545 h 6713342"/>
              <a:gd name="connsiteX2644" fmla="*/ 8672309 w 11799394"/>
              <a:gd name="connsiteY2644" fmla="*/ 1723190 h 6713342"/>
              <a:gd name="connsiteX2645" fmla="*/ 8984612 w 11799394"/>
              <a:gd name="connsiteY2645" fmla="*/ 1723190 h 6713342"/>
              <a:gd name="connsiteX2646" fmla="*/ 9274697 w 11799394"/>
              <a:gd name="connsiteY2646" fmla="*/ 1526169 h 6713342"/>
              <a:gd name="connsiteX2647" fmla="*/ 9331969 w 11799394"/>
              <a:gd name="connsiteY2647" fmla="*/ 1387487 h 6713342"/>
              <a:gd name="connsiteX2648" fmla="*/ 9314341 w 11799394"/>
              <a:gd name="connsiteY2648" fmla="*/ 1362601 h 6713342"/>
              <a:gd name="connsiteX2649" fmla="*/ 8919980 w 11799394"/>
              <a:gd name="connsiteY2649" fmla="*/ 4249896 h 6713342"/>
              <a:gd name="connsiteX2650" fmla="*/ 8977253 w 11799394"/>
              <a:gd name="connsiteY2650" fmla="*/ 4111215 h 6713342"/>
              <a:gd name="connsiteX2651" fmla="*/ 8959623 w 11799394"/>
              <a:gd name="connsiteY2651" fmla="*/ 4086341 h 6713342"/>
              <a:gd name="connsiteX2652" fmla="*/ 8652277 w 11799394"/>
              <a:gd name="connsiteY2652" fmla="*/ 4086341 h 6713342"/>
              <a:gd name="connsiteX2653" fmla="*/ 8362967 w 11799394"/>
              <a:gd name="connsiteY2653" fmla="*/ 4266254 h 6713342"/>
              <a:gd name="connsiteX2654" fmla="*/ 8302250 w 11799394"/>
              <a:gd name="connsiteY2654" fmla="*/ 4425272 h 6713342"/>
              <a:gd name="connsiteX2655" fmla="*/ 8317591 w 11799394"/>
              <a:gd name="connsiteY2655" fmla="*/ 4446930 h 6713342"/>
              <a:gd name="connsiteX2656" fmla="*/ 8629894 w 11799394"/>
              <a:gd name="connsiteY2656" fmla="*/ 4446930 h 6713342"/>
              <a:gd name="connsiteX2657" fmla="*/ 8919980 w 11799394"/>
              <a:gd name="connsiteY2657" fmla="*/ 4249896 h 6713342"/>
              <a:gd name="connsiteX2658" fmla="*/ 9388708 w 11799394"/>
              <a:gd name="connsiteY2658" fmla="*/ 3787498 h 6713342"/>
              <a:gd name="connsiteX2659" fmla="*/ 9445993 w 11799394"/>
              <a:gd name="connsiteY2659" fmla="*/ 3648816 h 6713342"/>
              <a:gd name="connsiteX2660" fmla="*/ 9428351 w 11799394"/>
              <a:gd name="connsiteY2660" fmla="*/ 3623929 h 6713342"/>
              <a:gd name="connsiteX2661" fmla="*/ 9121018 w 11799394"/>
              <a:gd name="connsiteY2661" fmla="*/ 3623929 h 6713342"/>
              <a:gd name="connsiteX2662" fmla="*/ 8831707 w 11799394"/>
              <a:gd name="connsiteY2662" fmla="*/ 3803856 h 6713342"/>
              <a:gd name="connsiteX2663" fmla="*/ 8770978 w 11799394"/>
              <a:gd name="connsiteY2663" fmla="*/ 3962874 h 6713342"/>
              <a:gd name="connsiteX2664" fmla="*/ 8786319 w 11799394"/>
              <a:gd name="connsiteY2664" fmla="*/ 3984532 h 6713342"/>
              <a:gd name="connsiteX2665" fmla="*/ 9098635 w 11799394"/>
              <a:gd name="connsiteY2665" fmla="*/ 3984532 h 6713342"/>
              <a:gd name="connsiteX2666" fmla="*/ 9388708 w 11799394"/>
              <a:gd name="connsiteY2666" fmla="*/ 3787498 h 6713342"/>
              <a:gd name="connsiteX2667" fmla="*/ 5072808 w 11799394"/>
              <a:gd name="connsiteY2667" fmla="*/ 456066 h 6713342"/>
              <a:gd name="connsiteX2668" fmla="*/ 4765475 w 11799394"/>
              <a:gd name="connsiteY2668" fmla="*/ 456066 h 6713342"/>
              <a:gd name="connsiteX2669" fmla="*/ 4476151 w 11799394"/>
              <a:gd name="connsiteY2669" fmla="*/ 635986 h 6713342"/>
              <a:gd name="connsiteX2670" fmla="*/ 4415435 w 11799394"/>
              <a:gd name="connsiteY2670" fmla="*/ 795004 h 6713342"/>
              <a:gd name="connsiteX2671" fmla="*/ 4430776 w 11799394"/>
              <a:gd name="connsiteY2671" fmla="*/ 816661 h 6713342"/>
              <a:gd name="connsiteX2672" fmla="*/ 4743079 w 11799394"/>
              <a:gd name="connsiteY2672" fmla="*/ 816661 h 6713342"/>
              <a:gd name="connsiteX2673" fmla="*/ 5033165 w 11799394"/>
              <a:gd name="connsiteY2673" fmla="*/ 619630 h 6713342"/>
              <a:gd name="connsiteX2674" fmla="*/ 5090450 w 11799394"/>
              <a:gd name="connsiteY2674" fmla="*/ 480948 h 6713342"/>
              <a:gd name="connsiteX2675" fmla="*/ 5072808 w 11799394"/>
              <a:gd name="connsiteY2675" fmla="*/ 456067 h 6713342"/>
              <a:gd name="connsiteX2676" fmla="*/ 8387904 w 11799394"/>
              <a:gd name="connsiteY2676" fmla="*/ 4705965 h 6713342"/>
              <a:gd name="connsiteX2677" fmla="*/ 8445177 w 11799394"/>
              <a:gd name="connsiteY2677" fmla="*/ 4567296 h 6713342"/>
              <a:gd name="connsiteX2678" fmla="*/ 8427547 w 11799394"/>
              <a:gd name="connsiteY2678" fmla="*/ 4542409 h 6713342"/>
              <a:gd name="connsiteX2679" fmla="*/ 8427547 w 11799394"/>
              <a:gd name="connsiteY2679" fmla="*/ 4542409 h 6713342"/>
              <a:gd name="connsiteX2680" fmla="*/ 8120201 w 11799394"/>
              <a:gd name="connsiteY2680" fmla="*/ 4542409 h 6713342"/>
              <a:gd name="connsiteX2681" fmla="*/ 7830891 w 11799394"/>
              <a:gd name="connsiteY2681" fmla="*/ 4722323 h 6713342"/>
              <a:gd name="connsiteX2682" fmla="*/ 7770161 w 11799394"/>
              <a:gd name="connsiteY2682" fmla="*/ 4881341 h 6713342"/>
              <a:gd name="connsiteX2683" fmla="*/ 7785516 w 11799394"/>
              <a:gd name="connsiteY2683" fmla="*/ 4902999 h 6713342"/>
              <a:gd name="connsiteX2684" fmla="*/ 8097806 w 11799394"/>
              <a:gd name="connsiteY2684" fmla="*/ 4902999 h 6713342"/>
              <a:gd name="connsiteX2685" fmla="*/ 8387892 w 11799394"/>
              <a:gd name="connsiteY2685" fmla="*/ 4705978 h 6713342"/>
              <a:gd name="connsiteX2686" fmla="*/ 4401377 w 11799394"/>
              <a:gd name="connsiteY2686" fmla="*/ 456066 h 6713342"/>
              <a:gd name="connsiteX2687" fmla="*/ 4094031 w 11799394"/>
              <a:gd name="connsiteY2687" fmla="*/ 456066 h 6713342"/>
              <a:gd name="connsiteX2688" fmla="*/ 3804720 w 11799394"/>
              <a:gd name="connsiteY2688" fmla="*/ 635986 h 6713342"/>
              <a:gd name="connsiteX2689" fmla="*/ 3744004 w 11799394"/>
              <a:gd name="connsiteY2689" fmla="*/ 795004 h 6713342"/>
              <a:gd name="connsiteX2690" fmla="*/ 3759345 w 11799394"/>
              <a:gd name="connsiteY2690" fmla="*/ 816661 h 6713342"/>
              <a:gd name="connsiteX2691" fmla="*/ 4071648 w 11799394"/>
              <a:gd name="connsiteY2691" fmla="*/ 816661 h 6713342"/>
              <a:gd name="connsiteX2692" fmla="*/ 4361734 w 11799394"/>
              <a:gd name="connsiteY2692" fmla="*/ 619630 h 6713342"/>
              <a:gd name="connsiteX2693" fmla="*/ 4419006 w 11799394"/>
              <a:gd name="connsiteY2693" fmla="*/ 480948 h 6713342"/>
              <a:gd name="connsiteX2694" fmla="*/ 4401377 w 11799394"/>
              <a:gd name="connsiteY2694" fmla="*/ 456067 h 6713342"/>
              <a:gd name="connsiteX2695" fmla="*/ 3057269 w 11799394"/>
              <a:gd name="connsiteY2695" fmla="*/ 456066 h 6713342"/>
              <a:gd name="connsiteX2696" fmla="*/ 2749923 w 11799394"/>
              <a:gd name="connsiteY2696" fmla="*/ 456066 h 6713342"/>
              <a:gd name="connsiteX2697" fmla="*/ 2460613 w 11799394"/>
              <a:gd name="connsiteY2697" fmla="*/ 635986 h 6713342"/>
              <a:gd name="connsiteX2698" fmla="*/ 2399883 w 11799394"/>
              <a:gd name="connsiteY2698" fmla="*/ 795004 h 6713342"/>
              <a:gd name="connsiteX2699" fmla="*/ 2415225 w 11799394"/>
              <a:gd name="connsiteY2699" fmla="*/ 816661 h 6713342"/>
              <a:gd name="connsiteX2700" fmla="*/ 2727528 w 11799394"/>
              <a:gd name="connsiteY2700" fmla="*/ 816661 h 6713342"/>
              <a:gd name="connsiteX2701" fmla="*/ 3017614 w 11799394"/>
              <a:gd name="connsiteY2701" fmla="*/ 619630 h 6713342"/>
              <a:gd name="connsiteX2702" fmla="*/ 3074899 w 11799394"/>
              <a:gd name="connsiteY2702" fmla="*/ 480948 h 6713342"/>
              <a:gd name="connsiteX2703" fmla="*/ 3057269 w 11799394"/>
              <a:gd name="connsiteY2703" fmla="*/ 456067 h 6713342"/>
              <a:gd name="connsiteX2704" fmla="*/ 9251005 w 11799394"/>
              <a:gd name="connsiteY2704" fmla="*/ 905799 h 6713342"/>
              <a:gd name="connsiteX2705" fmla="*/ 9251005 w 11799394"/>
              <a:gd name="connsiteY2705" fmla="*/ 905799 h 6713342"/>
              <a:gd name="connsiteX2706" fmla="*/ 8943659 w 11799394"/>
              <a:gd name="connsiteY2706" fmla="*/ 905800 h 6713342"/>
              <a:gd name="connsiteX2707" fmla="*/ 8654349 w 11799394"/>
              <a:gd name="connsiteY2707" fmla="*/ 1085721 h 6713342"/>
              <a:gd name="connsiteX2708" fmla="*/ 8593632 w 11799394"/>
              <a:gd name="connsiteY2708" fmla="*/ 1244739 h 6713342"/>
              <a:gd name="connsiteX2709" fmla="*/ 8608973 w 11799394"/>
              <a:gd name="connsiteY2709" fmla="*/ 1266393 h 6713342"/>
              <a:gd name="connsiteX2710" fmla="*/ 8921264 w 11799394"/>
              <a:gd name="connsiteY2710" fmla="*/ 1266393 h 6713342"/>
              <a:gd name="connsiteX2711" fmla="*/ 9211362 w 11799394"/>
              <a:gd name="connsiteY2711" fmla="*/ 1069363 h 6713342"/>
              <a:gd name="connsiteX2712" fmla="*/ 9268635 w 11799394"/>
              <a:gd name="connsiteY2712" fmla="*/ 930682 h 6713342"/>
              <a:gd name="connsiteX2713" fmla="*/ 9251005 w 11799394"/>
              <a:gd name="connsiteY2713" fmla="*/ 905797 h 6713342"/>
              <a:gd name="connsiteX2714" fmla="*/ 8427547 w 11799394"/>
              <a:gd name="connsiteY2714" fmla="*/ 456066 h 6713342"/>
              <a:gd name="connsiteX2715" fmla="*/ 8120201 w 11799394"/>
              <a:gd name="connsiteY2715" fmla="*/ 456066 h 6713342"/>
              <a:gd name="connsiteX2716" fmla="*/ 7830891 w 11799394"/>
              <a:gd name="connsiteY2716" fmla="*/ 635986 h 6713342"/>
              <a:gd name="connsiteX2717" fmla="*/ 7770174 w 11799394"/>
              <a:gd name="connsiteY2717" fmla="*/ 795004 h 6713342"/>
              <a:gd name="connsiteX2718" fmla="*/ 7785516 w 11799394"/>
              <a:gd name="connsiteY2718" fmla="*/ 816661 h 6713342"/>
              <a:gd name="connsiteX2719" fmla="*/ 8097806 w 11799394"/>
              <a:gd name="connsiteY2719" fmla="*/ 816661 h 6713342"/>
              <a:gd name="connsiteX2720" fmla="*/ 8387904 w 11799394"/>
              <a:gd name="connsiteY2720" fmla="*/ 619630 h 6713342"/>
              <a:gd name="connsiteX2721" fmla="*/ 8445177 w 11799394"/>
              <a:gd name="connsiteY2721" fmla="*/ 480948 h 6713342"/>
              <a:gd name="connsiteX2722" fmla="*/ 8427547 w 11799394"/>
              <a:gd name="connsiteY2722" fmla="*/ 456067 h 6713342"/>
              <a:gd name="connsiteX2723" fmla="*/ 7083021 w 11799394"/>
              <a:gd name="connsiteY2723" fmla="*/ 456066 h 6713342"/>
              <a:gd name="connsiteX2724" fmla="*/ 6775675 w 11799394"/>
              <a:gd name="connsiteY2724" fmla="*/ 456066 h 6713342"/>
              <a:gd name="connsiteX2725" fmla="*/ 6486364 w 11799394"/>
              <a:gd name="connsiteY2725" fmla="*/ 635986 h 6713342"/>
              <a:gd name="connsiteX2726" fmla="*/ 6425647 w 11799394"/>
              <a:gd name="connsiteY2726" fmla="*/ 795004 h 6713342"/>
              <a:gd name="connsiteX2727" fmla="*/ 6440989 w 11799394"/>
              <a:gd name="connsiteY2727" fmla="*/ 816661 h 6713342"/>
              <a:gd name="connsiteX2728" fmla="*/ 6753292 w 11799394"/>
              <a:gd name="connsiteY2728" fmla="*/ 816661 h 6713342"/>
              <a:gd name="connsiteX2729" fmla="*/ 7043378 w 11799394"/>
              <a:gd name="connsiteY2729" fmla="*/ 619630 h 6713342"/>
              <a:gd name="connsiteX2730" fmla="*/ 7100650 w 11799394"/>
              <a:gd name="connsiteY2730" fmla="*/ 480948 h 6713342"/>
              <a:gd name="connsiteX2731" fmla="*/ 7083021 w 11799394"/>
              <a:gd name="connsiteY2731" fmla="*/ 456067 h 6713342"/>
              <a:gd name="connsiteX2732" fmla="*/ 6411590 w 11799394"/>
              <a:gd name="connsiteY2732" fmla="*/ 456066 h 6713342"/>
              <a:gd name="connsiteX2733" fmla="*/ 6104244 w 11799394"/>
              <a:gd name="connsiteY2733" fmla="*/ 456066 h 6713342"/>
              <a:gd name="connsiteX2734" fmla="*/ 5814933 w 11799394"/>
              <a:gd name="connsiteY2734" fmla="*/ 635986 h 6713342"/>
              <a:gd name="connsiteX2735" fmla="*/ 5754216 w 11799394"/>
              <a:gd name="connsiteY2735" fmla="*/ 795004 h 6713342"/>
              <a:gd name="connsiteX2736" fmla="*/ 5769558 w 11799394"/>
              <a:gd name="connsiteY2736" fmla="*/ 816661 h 6713342"/>
              <a:gd name="connsiteX2737" fmla="*/ 6081848 w 11799394"/>
              <a:gd name="connsiteY2737" fmla="*/ 816661 h 6713342"/>
              <a:gd name="connsiteX2738" fmla="*/ 6371947 w 11799394"/>
              <a:gd name="connsiteY2738" fmla="*/ 619630 h 6713342"/>
              <a:gd name="connsiteX2739" fmla="*/ 6429219 w 11799394"/>
              <a:gd name="connsiteY2739" fmla="*/ 480948 h 6713342"/>
              <a:gd name="connsiteX2740" fmla="*/ 6411590 w 11799394"/>
              <a:gd name="connsiteY2740" fmla="*/ 456067 h 6713342"/>
              <a:gd name="connsiteX2741" fmla="*/ 9908125 w 11799394"/>
              <a:gd name="connsiteY2741" fmla="*/ 3337759 h 6713342"/>
              <a:gd name="connsiteX2742" fmla="*/ 9965397 w 11799394"/>
              <a:gd name="connsiteY2742" fmla="*/ 3199090 h 6713342"/>
              <a:gd name="connsiteX2743" fmla="*/ 9947768 w 11799394"/>
              <a:gd name="connsiteY2743" fmla="*/ 3174203 h 6713342"/>
              <a:gd name="connsiteX2744" fmla="*/ 9640422 w 11799394"/>
              <a:gd name="connsiteY2744" fmla="*/ 3174203 h 6713342"/>
              <a:gd name="connsiteX2745" fmla="*/ 9351112 w 11799394"/>
              <a:gd name="connsiteY2745" fmla="*/ 3354117 h 6713342"/>
              <a:gd name="connsiteX2746" fmla="*/ 9290394 w 11799394"/>
              <a:gd name="connsiteY2746" fmla="*/ 3513135 h 6713342"/>
              <a:gd name="connsiteX2747" fmla="*/ 9305736 w 11799394"/>
              <a:gd name="connsiteY2747" fmla="*/ 3534793 h 6713342"/>
              <a:gd name="connsiteX2748" fmla="*/ 9618039 w 11799394"/>
              <a:gd name="connsiteY2748" fmla="*/ 3534793 h 6713342"/>
              <a:gd name="connsiteX2749" fmla="*/ 9908125 w 11799394"/>
              <a:gd name="connsiteY2749" fmla="*/ 3337759 h 6713342"/>
              <a:gd name="connsiteX2750" fmla="*/ 1227227 w 11799394"/>
              <a:gd name="connsiteY2750" fmla="*/ 5352725 h 6713342"/>
              <a:gd name="connsiteX2751" fmla="*/ 1539540 w 11799394"/>
              <a:gd name="connsiteY2751" fmla="*/ 5352725 h 6713342"/>
              <a:gd name="connsiteX2752" fmla="*/ 1829626 w 11799394"/>
              <a:gd name="connsiteY2752" fmla="*/ 5155704 h 6713342"/>
              <a:gd name="connsiteX2753" fmla="*/ 1886898 w 11799394"/>
              <a:gd name="connsiteY2753" fmla="*/ 5017022 h 6713342"/>
              <a:gd name="connsiteX2754" fmla="*/ 1869269 w 11799394"/>
              <a:gd name="connsiteY2754" fmla="*/ 4992136 h 6713342"/>
              <a:gd name="connsiteX2755" fmla="*/ 1869256 w 11799394"/>
              <a:gd name="connsiteY2755" fmla="*/ 4992136 h 6713342"/>
              <a:gd name="connsiteX2756" fmla="*/ 1561923 w 11799394"/>
              <a:gd name="connsiteY2756" fmla="*/ 4992136 h 6713342"/>
              <a:gd name="connsiteX2757" fmla="*/ 1272600 w 11799394"/>
              <a:gd name="connsiteY2757" fmla="*/ 5172062 h 6713342"/>
              <a:gd name="connsiteX2758" fmla="*/ 1211884 w 11799394"/>
              <a:gd name="connsiteY2758" fmla="*/ 5331080 h 6713342"/>
              <a:gd name="connsiteX2759" fmla="*/ 1227225 w 11799394"/>
              <a:gd name="connsiteY2759" fmla="*/ 5352725 h 6713342"/>
              <a:gd name="connsiteX2760" fmla="*/ 7264434 w 11799394"/>
              <a:gd name="connsiteY2760" fmla="*/ 5352725 h 6713342"/>
              <a:gd name="connsiteX2761" fmla="*/ 7576750 w 11799394"/>
              <a:gd name="connsiteY2761" fmla="*/ 5352725 h 6713342"/>
              <a:gd name="connsiteX2762" fmla="*/ 7866836 w 11799394"/>
              <a:gd name="connsiteY2762" fmla="*/ 5155704 h 6713342"/>
              <a:gd name="connsiteX2763" fmla="*/ 7924108 w 11799394"/>
              <a:gd name="connsiteY2763" fmla="*/ 5017022 h 6713342"/>
              <a:gd name="connsiteX2764" fmla="*/ 7906479 w 11799394"/>
              <a:gd name="connsiteY2764" fmla="*/ 4992136 h 6713342"/>
              <a:gd name="connsiteX2765" fmla="*/ 7906479 w 11799394"/>
              <a:gd name="connsiteY2765" fmla="*/ 4992136 h 6713342"/>
              <a:gd name="connsiteX2766" fmla="*/ 7599133 w 11799394"/>
              <a:gd name="connsiteY2766" fmla="*/ 4992136 h 6713342"/>
              <a:gd name="connsiteX2767" fmla="*/ 7309822 w 11799394"/>
              <a:gd name="connsiteY2767" fmla="*/ 5172062 h 6713342"/>
              <a:gd name="connsiteX2768" fmla="*/ 7249105 w 11799394"/>
              <a:gd name="connsiteY2768" fmla="*/ 5331080 h 6713342"/>
              <a:gd name="connsiteX2769" fmla="*/ 7264434 w 11799394"/>
              <a:gd name="connsiteY2769" fmla="*/ 5352725 h 6713342"/>
              <a:gd name="connsiteX2770" fmla="*/ 1883314 w 11799394"/>
              <a:gd name="connsiteY2770" fmla="*/ 5331080 h 6713342"/>
              <a:gd name="connsiteX2771" fmla="*/ 1944043 w 11799394"/>
              <a:gd name="connsiteY2771" fmla="*/ 5172062 h 6713342"/>
              <a:gd name="connsiteX2772" fmla="*/ 2233354 w 11799394"/>
              <a:gd name="connsiteY2772" fmla="*/ 4992136 h 6713342"/>
              <a:gd name="connsiteX2773" fmla="*/ 2540687 w 11799394"/>
              <a:gd name="connsiteY2773" fmla="*/ 4992136 h 6713342"/>
              <a:gd name="connsiteX2774" fmla="*/ 2558329 w 11799394"/>
              <a:gd name="connsiteY2774" fmla="*/ 5017022 h 6713342"/>
              <a:gd name="connsiteX2775" fmla="*/ 2501044 w 11799394"/>
              <a:gd name="connsiteY2775" fmla="*/ 5155704 h 6713342"/>
              <a:gd name="connsiteX2776" fmla="*/ 2210958 w 11799394"/>
              <a:gd name="connsiteY2776" fmla="*/ 5352725 h 6713342"/>
              <a:gd name="connsiteX2777" fmla="*/ 1898655 w 11799394"/>
              <a:gd name="connsiteY2777" fmla="*/ 5352725 h 6713342"/>
              <a:gd name="connsiteX2778" fmla="*/ 1883314 w 11799394"/>
              <a:gd name="connsiteY2778" fmla="*/ 5331080 h 6713342"/>
              <a:gd name="connsiteX2779" fmla="*/ 1946064 w 11799394"/>
              <a:gd name="connsiteY2779" fmla="*/ 5306536 h 6713342"/>
              <a:gd name="connsiteX2780" fmla="*/ 2210958 w 11799394"/>
              <a:gd name="connsiteY2780" fmla="*/ 5306536 h 6713342"/>
              <a:gd name="connsiteX2781" fmla="*/ 2457893 w 11799394"/>
              <a:gd name="connsiteY2781" fmla="*/ 5139231 h 6713342"/>
              <a:gd name="connsiteX2782" fmla="*/ 2458109 w 11799394"/>
              <a:gd name="connsiteY2782" fmla="*/ 5138646 h 6713342"/>
              <a:gd name="connsiteX2783" fmla="*/ 2458350 w 11799394"/>
              <a:gd name="connsiteY2783" fmla="*/ 5138062 h 6713342"/>
              <a:gd name="connsiteX2784" fmla="*/ 2498006 w 11799394"/>
              <a:gd name="connsiteY2784" fmla="*/ 5042061 h 6713342"/>
              <a:gd name="connsiteX2785" fmla="*/ 2495502 w 11799394"/>
              <a:gd name="connsiteY2785" fmla="*/ 5038324 h 6713342"/>
              <a:gd name="connsiteX2786" fmla="*/ 2233354 w 11799394"/>
              <a:gd name="connsiteY2786" fmla="*/ 5038324 h 6713342"/>
              <a:gd name="connsiteX2787" fmla="*/ 1987195 w 11799394"/>
              <a:gd name="connsiteY2787" fmla="*/ 5188534 h 6713342"/>
              <a:gd name="connsiteX2788" fmla="*/ 1943535 w 11799394"/>
              <a:gd name="connsiteY2788" fmla="*/ 5302876 h 6713342"/>
              <a:gd name="connsiteX2789" fmla="*/ 1946064 w 11799394"/>
              <a:gd name="connsiteY2789" fmla="*/ 5306536 h 6713342"/>
              <a:gd name="connsiteX2790" fmla="*/ 334724 w 11799394"/>
              <a:gd name="connsiteY2790" fmla="*/ 4705965 h 6713342"/>
              <a:gd name="connsiteX2791" fmla="*/ 392000 w 11799394"/>
              <a:gd name="connsiteY2791" fmla="*/ 4567296 h 6713342"/>
              <a:gd name="connsiteX2792" fmla="*/ 374369 w 11799394"/>
              <a:gd name="connsiteY2792" fmla="*/ 4542409 h 6713342"/>
              <a:gd name="connsiteX2793" fmla="*/ 374369 w 11799394"/>
              <a:gd name="connsiteY2793" fmla="*/ 4542409 h 6713342"/>
              <a:gd name="connsiteX2794" fmla="*/ 67026 w 11799394"/>
              <a:gd name="connsiteY2794" fmla="*/ 4542409 h 6713342"/>
              <a:gd name="connsiteX2795" fmla="*/ 43 w 11799394"/>
              <a:gd name="connsiteY2795" fmla="*/ 4548002 h 6713342"/>
              <a:gd name="connsiteX2796" fmla="*/ 37 w 11799394"/>
              <a:gd name="connsiteY2796" fmla="*/ 4902999 h 6713342"/>
              <a:gd name="connsiteX2797" fmla="*/ 44641 w 11799394"/>
              <a:gd name="connsiteY2797" fmla="*/ 4902999 h 6713342"/>
              <a:gd name="connsiteX2798" fmla="*/ 334724 w 11799394"/>
              <a:gd name="connsiteY2798" fmla="*/ 4705965 h 6713342"/>
              <a:gd name="connsiteX2799" fmla="*/ 1962003 w 11799394"/>
              <a:gd name="connsiteY2799" fmla="*/ 5807535 h 6713342"/>
              <a:gd name="connsiteX2800" fmla="*/ 2274306 w 11799394"/>
              <a:gd name="connsiteY2800" fmla="*/ 5807535 h 6713342"/>
              <a:gd name="connsiteX2801" fmla="*/ 2564392 w 11799394"/>
              <a:gd name="connsiteY2801" fmla="*/ 5610514 h 6713342"/>
              <a:gd name="connsiteX2802" fmla="*/ 2621664 w 11799394"/>
              <a:gd name="connsiteY2802" fmla="*/ 5471833 h 6713342"/>
              <a:gd name="connsiteX2803" fmla="*/ 2604035 w 11799394"/>
              <a:gd name="connsiteY2803" fmla="*/ 5446946 h 6713342"/>
              <a:gd name="connsiteX2804" fmla="*/ 2604035 w 11799394"/>
              <a:gd name="connsiteY2804" fmla="*/ 5446946 h 6713342"/>
              <a:gd name="connsiteX2805" fmla="*/ 2296689 w 11799394"/>
              <a:gd name="connsiteY2805" fmla="*/ 5446946 h 6713342"/>
              <a:gd name="connsiteX2806" fmla="*/ 2007379 w 11799394"/>
              <a:gd name="connsiteY2806" fmla="*/ 5626872 h 6713342"/>
              <a:gd name="connsiteX2807" fmla="*/ 1946662 w 11799394"/>
              <a:gd name="connsiteY2807" fmla="*/ 5785890 h 6713342"/>
              <a:gd name="connsiteX2808" fmla="*/ 1962003 w 11799394"/>
              <a:gd name="connsiteY2808" fmla="*/ 5807548 h 6713342"/>
              <a:gd name="connsiteX2809" fmla="*/ 866810 w 11799394"/>
              <a:gd name="connsiteY2809" fmla="*/ 4249896 h 6713342"/>
              <a:gd name="connsiteX2810" fmla="*/ 924086 w 11799394"/>
              <a:gd name="connsiteY2810" fmla="*/ 4111215 h 6713342"/>
              <a:gd name="connsiteX2811" fmla="*/ 906448 w 11799394"/>
              <a:gd name="connsiteY2811" fmla="*/ 4086341 h 6713342"/>
              <a:gd name="connsiteX2812" fmla="*/ 906455 w 11799394"/>
              <a:gd name="connsiteY2812" fmla="*/ 4086341 h 6713342"/>
              <a:gd name="connsiteX2813" fmla="*/ 599106 w 11799394"/>
              <a:gd name="connsiteY2813" fmla="*/ 4086341 h 6713342"/>
              <a:gd name="connsiteX2814" fmla="*/ 309793 w 11799394"/>
              <a:gd name="connsiteY2814" fmla="*/ 4266254 h 6713342"/>
              <a:gd name="connsiteX2815" fmla="*/ 249072 w 11799394"/>
              <a:gd name="connsiteY2815" fmla="*/ 4425272 h 6713342"/>
              <a:gd name="connsiteX2816" fmla="*/ 264414 w 11799394"/>
              <a:gd name="connsiteY2816" fmla="*/ 4446930 h 6713342"/>
              <a:gd name="connsiteX2817" fmla="*/ 576721 w 11799394"/>
              <a:gd name="connsiteY2817" fmla="*/ 4446930 h 6713342"/>
              <a:gd name="connsiteX2818" fmla="*/ 866809 w 11799394"/>
              <a:gd name="connsiteY2818" fmla="*/ 4249896 h 6713342"/>
              <a:gd name="connsiteX2819" fmla="*/ 920506 w 11799394"/>
              <a:gd name="connsiteY2819" fmla="*/ 4425272 h 6713342"/>
              <a:gd name="connsiteX2820" fmla="*/ 981226 w 11799394"/>
              <a:gd name="connsiteY2820" fmla="*/ 4266254 h 6713342"/>
              <a:gd name="connsiteX2821" fmla="*/ 1270539 w 11799394"/>
              <a:gd name="connsiteY2821" fmla="*/ 4086341 h 6713342"/>
              <a:gd name="connsiteX2822" fmla="*/ 1577887 w 11799394"/>
              <a:gd name="connsiteY2822" fmla="*/ 4086341 h 6713342"/>
              <a:gd name="connsiteX2823" fmla="*/ 1595516 w 11799394"/>
              <a:gd name="connsiteY2823" fmla="*/ 4111227 h 6713342"/>
              <a:gd name="connsiteX2824" fmla="*/ 1538231 w 11799394"/>
              <a:gd name="connsiteY2824" fmla="*/ 4249896 h 6713342"/>
              <a:gd name="connsiteX2825" fmla="*/ 1248149 w 11799394"/>
              <a:gd name="connsiteY2825" fmla="*/ 4446930 h 6713342"/>
              <a:gd name="connsiteX2826" fmla="*/ 935848 w 11799394"/>
              <a:gd name="connsiteY2826" fmla="*/ 4446930 h 6713342"/>
              <a:gd name="connsiteX2827" fmla="*/ 920507 w 11799394"/>
              <a:gd name="connsiteY2827" fmla="*/ 4425272 h 6713342"/>
              <a:gd name="connsiteX2828" fmla="*/ 983250 w 11799394"/>
              <a:gd name="connsiteY2828" fmla="*/ 4400741 h 6713342"/>
              <a:gd name="connsiteX2829" fmla="*/ 1248148 w 11799394"/>
              <a:gd name="connsiteY2829" fmla="*/ 4400741 h 6713342"/>
              <a:gd name="connsiteX2830" fmla="*/ 1495080 w 11799394"/>
              <a:gd name="connsiteY2830" fmla="*/ 4233423 h 6713342"/>
              <a:gd name="connsiteX2831" fmla="*/ 1495309 w 11799394"/>
              <a:gd name="connsiteY2831" fmla="*/ 4232839 h 6713342"/>
              <a:gd name="connsiteX2832" fmla="*/ 1495537 w 11799394"/>
              <a:gd name="connsiteY2832" fmla="*/ 4232267 h 6713342"/>
              <a:gd name="connsiteX2833" fmla="*/ 1535193 w 11799394"/>
              <a:gd name="connsiteY2833" fmla="*/ 4136267 h 6713342"/>
              <a:gd name="connsiteX2834" fmla="*/ 1532689 w 11799394"/>
              <a:gd name="connsiteY2834" fmla="*/ 4132530 h 6713342"/>
              <a:gd name="connsiteX2835" fmla="*/ 1270539 w 11799394"/>
              <a:gd name="connsiteY2835" fmla="*/ 4132530 h 6713342"/>
              <a:gd name="connsiteX2836" fmla="*/ 1024378 w 11799394"/>
              <a:gd name="connsiteY2836" fmla="*/ 4282739 h 6713342"/>
              <a:gd name="connsiteX2837" fmla="*/ 980723 w 11799394"/>
              <a:gd name="connsiteY2837" fmla="*/ 4397068 h 6713342"/>
              <a:gd name="connsiteX2838" fmla="*/ 983249 w 11799394"/>
              <a:gd name="connsiteY2838" fmla="*/ 4400741 h 6713342"/>
              <a:gd name="connsiteX2839" fmla="*/ 1059871 w 11799394"/>
              <a:gd name="connsiteY2839" fmla="*/ 4881341 h 6713342"/>
              <a:gd name="connsiteX2840" fmla="*/ 1120592 w 11799394"/>
              <a:gd name="connsiteY2840" fmla="*/ 4722323 h 6713342"/>
              <a:gd name="connsiteX2841" fmla="*/ 1409908 w 11799394"/>
              <a:gd name="connsiteY2841" fmla="*/ 4542409 h 6713342"/>
              <a:gd name="connsiteX2842" fmla="*/ 1717242 w 11799394"/>
              <a:gd name="connsiteY2842" fmla="*/ 4542409 h 6713342"/>
              <a:gd name="connsiteX2843" fmla="*/ 1717242 w 11799394"/>
              <a:gd name="connsiteY2843" fmla="*/ 4542409 h 6713342"/>
              <a:gd name="connsiteX2844" fmla="*/ 1734884 w 11799394"/>
              <a:gd name="connsiteY2844" fmla="*/ 4567296 h 6713342"/>
              <a:gd name="connsiteX2845" fmla="*/ 1677599 w 11799394"/>
              <a:gd name="connsiteY2845" fmla="*/ 4705965 h 6713342"/>
              <a:gd name="connsiteX2846" fmla="*/ 1387513 w 11799394"/>
              <a:gd name="connsiteY2846" fmla="*/ 4902999 h 6713342"/>
              <a:gd name="connsiteX2847" fmla="*/ 1075214 w 11799394"/>
              <a:gd name="connsiteY2847" fmla="*/ 4902999 h 6713342"/>
              <a:gd name="connsiteX2848" fmla="*/ 1059872 w 11799394"/>
              <a:gd name="connsiteY2848" fmla="*/ 4881341 h 6713342"/>
              <a:gd name="connsiteX2849" fmla="*/ 1122615 w 11799394"/>
              <a:gd name="connsiteY2849" fmla="*/ 4856810 h 6713342"/>
              <a:gd name="connsiteX2850" fmla="*/ 1387513 w 11799394"/>
              <a:gd name="connsiteY2850" fmla="*/ 4856810 h 6713342"/>
              <a:gd name="connsiteX2851" fmla="*/ 1634447 w 11799394"/>
              <a:gd name="connsiteY2851" fmla="*/ 4689492 h 6713342"/>
              <a:gd name="connsiteX2852" fmla="*/ 1634664 w 11799394"/>
              <a:gd name="connsiteY2852" fmla="*/ 4688907 h 6713342"/>
              <a:gd name="connsiteX2853" fmla="*/ 1634905 w 11799394"/>
              <a:gd name="connsiteY2853" fmla="*/ 4688336 h 6713342"/>
              <a:gd name="connsiteX2854" fmla="*/ 1674561 w 11799394"/>
              <a:gd name="connsiteY2854" fmla="*/ 4592335 h 6713342"/>
              <a:gd name="connsiteX2855" fmla="*/ 1672057 w 11799394"/>
              <a:gd name="connsiteY2855" fmla="*/ 4588598 h 6713342"/>
              <a:gd name="connsiteX2856" fmla="*/ 1409908 w 11799394"/>
              <a:gd name="connsiteY2856" fmla="*/ 4588598 h 6713342"/>
              <a:gd name="connsiteX2857" fmla="*/ 1163743 w 11799394"/>
              <a:gd name="connsiteY2857" fmla="*/ 4738808 h 6713342"/>
              <a:gd name="connsiteX2858" fmla="*/ 1120082 w 11799394"/>
              <a:gd name="connsiteY2858" fmla="*/ 4853137 h 6713342"/>
              <a:gd name="connsiteX2859" fmla="*/ 1122614 w 11799394"/>
              <a:gd name="connsiteY2859" fmla="*/ 4856810 h 6713342"/>
              <a:gd name="connsiteX2860" fmla="*/ 5989013 w 11799394"/>
              <a:gd name="connsiteY2860" fmla="*/ 5807535 h 6713342"/>
              <a:gd name="connsiteX2861" fmla="*/ 6301316 w 11799394"/>
              <a:gd name="connsiteY2861" fmla="*/ 5807535 h 6713342"/>
              <a:gd name="connsiteX2862" fmla="*/ 6591402 w 11799394"/>
              <a:gd name="connsiteY2862" fmla="*/ 5610514 h 6713342"/>
              <a:gd name="connsiteX2863" fmla="*/ 6648674 w 11799394"/>
              <a:gd name="connsiteY2863" fmla="*/ 5471833 h 6713342"/>
              <a:gd name="connsiteX2864" fmla="*/ 6631045 w 11799394"/>
              <a:gd name="connsiteY2864" fmla="*/ 5446946 h 6713342"/>
              <a:gd name="connsiteX2865" fmla="*/ 6631045 w 11799394"/>
              <a:gd name="connsiteY2865" fmla="*/ 5446946 h 6713342"/>
              <a:gd name="connsiteX2866" fmla="*/ 6323699 w 11799394"/>
              <a:gd name="connsiteY2866" fmla="*/ 5446946 h 6713342"/>
              <a:gd name="connsiteX2867" fmla="*/ 6034388 w 11799394"/>
              <a:gd name="connsiteY2867" fmla="*/ 5626872 h 6713342"/>
              <a:gd name="connsiteX2868" fmla="*/ 5973672 w 11799394"/>
              <a:gd name="connsiteY2868" fmla="*/ 5785890 h 6713342"/>
              <a:gd name="connsiteX2869" fmla="*/ 5989013 w 11799394"/>
              <a:gd name="connsiteY2869" fmla="*/ 5807548 h 6713342"/>
              <a:gd name="connsiteX2870" fmla="*/ 7195392 w 11799394"/>
              <a:gd name="connsiteY2870" fmla="*/ 5155704 h 6713342"/>
              <a:gd name="connsiteX2871" fmla="*/ 7252677 w 11799394"/>
              <a:gd name="connsiteY2871" fmla="*/ 5017022 h 6713342"/>
              <a:gd name="connsiteX2872" fmla="*/ 7235035 w 11799394"/>
              <a:gd name="connsiteY2872" fmla="*/ 4992136 h 6713342"/>
              <a:gd name="connsiteX2873" fmla="*/ 7235035 w 11799394"/>
              <a:gd name="connsiteY2873" fmla="*/ 4992136 h 6713342"/>
              <a:gd name="connsiteX2874" fmla="*/ 6927702 w 11799394"/>
              <a:gd name="connsiteY2874" fmla="*/ 4992136 h 6713342"/>
              <a:gd name="connsiteX2875" fmla="*/ 6638391 w 11799394"/>
              <a:gd name="connsiteY2875" fmla="*/ 5172062 h 6713342"/>
              <a:gd name="connsiteX2876" fmla="*/ 6577661 w 11799394"/>
              <a:gd name="connsiteY2876" fmla="*/ 5331080 h 6713342"/>
              <a:gd name="connsiteX2877" fmla="*/ 6593003 w 11799394"/>
              <a:gd name="connsiteY2877" fmla="*/ 5352725 h 6713342"/>
              <a:gd name="connsiteX2878" fmla="*/ 6905306 w 11799394"/>
              <a:gd name="connsiteY2878" fmla="*/ 5352725 h 6713342"/>
              <a:gd name="connsiteX2879" fmla="*/ 7195392 w 11799394"/>
              <a:gd name="connsiteY2879" fmla="*/ 5155704 h 6713342"/>
              <a:gd name="connsiteX2880" fmla="*/ 5302240 w 11799394"/>
              <a:gd name="connsiteY2880" fmla="*/ 5785877 h 6713342"/>
              <a:gd name="connsiteX2881" fmla="*/ 5362957 w 11799394"/>
              <a:gd name="connsiteY2881" fmla="*/ 5626859 h 6713342"/>
              <a:gd name="connsiteX2882" fmla="*/ 5652280 w 11799394"/>
              <a:gd name="connsiteY2882" fmla="*/ 5446946 h 6713342"/>
              <a:gd name="connsiteX2883" fmla="*/ 5959614 w 11799394"/>
              <a:gd name="connsiteY2883" fmla="*/ 5446946 h 6713342"/>
              <a:gd name="connsiteX2884" fmla="*/ 5977243 w 11799394"/>
              <a:gd name="connsiteY2884" fmla="*/ 5471833 h 6713342"/>
              <a:gd name="connsiteX2885" fmla="*/ 5919971 w 11799394"/>
              <a:gd name="connsiteY2885" fmla="*/ 5610514 h 6713342"/>
              <a:gd name="connsiteX2886" fmla="*/ 5629885 w 11799394"/>
              <a:gd name="connsiteY2886" fmla="*/ 5807535 h 6713342"/>
              <a:gd name="connsiteX2887" fmla="*/ 5317582 w 11799394"/>
              <a:gd name="connsiteY2887" fmla="*/ 5807535 h 6713342"/>
              <a:gd name="connsiteX2888" fmla="*/ 5302240 w 11799394"/>
              <a:gd name="connsiteY2888" fmla="*/ 5785877 h 6713342"/>
              <a:gd name="connsiteX2889" fmla="*/ 5364978 w 11799394"/>
              <a:gd name="connsiteY2889" fmla="*/ 5761346 h 6713342"/>
              <a:gd name="connsiteX2890" fmla="*/ 5629885 w 11799394"/>
              <a:gd name="connsiteY2890" fmla="*/ 5761346 h 6713342"/>
              <a:gd name="connsiteX2891" fmla="*/ 5876819 w 11799394"/>
              <a:gd name="connsiteY2891" fmla="*/ 5594029 h 6713342"/>
              <a:gd name="connsiteX2892" fmla="*/ 5877035 w 11799394"/>
              <a:gd name="connsiteY2892" fmla="*/ 5593444 h 6713342"/>
              <a:gd name="connsiteX2893" fmla="*/ 5877277 w 11799394"/>
              <a:gd name="connsiteY2893" fmla="*/ 5592872 h 6713342"/>
              <a:gd name="connsiteX2894" fmla="*/ 5916920 w 11799394"/>
              <a:gd name="connsiteY2894" fmla="*/ 5496872 h 6713342"/>
              <a:gd name="connsiteX2895" fmla="*/ 5914429 w 11799394"/>
              <a:gd name="connsiteY2895" fmla="*/ 5493135 h 6713342"/>
              <a:gd name="connsiteX2896" fmla="*/ 5652280 w 11799394"/>
              <a:gd name="connsiteY2896" fmla="*/ 5493135 h 6713342"/>
              <a:gd name="connsiteX2897" fmla="*/ 5406108 w 11799394"/>
              <a:gd name="connsiteY2897" fmla="*/ 5643345 h 6713342"/>
              <a:gd name="connsiteX2898" fmla="*/ 5362449 w 11799394"/>
              <a:gd name="connsiteY2898" fmla="*/ 5757673 h 6713342"/>
              <a:gd name="connsiteX2899" fmla="*/ 5364978 w 11799394"/>
              <a:gd name="connsiteY2899" fmla="*/ 5761346 h 6713342"/>
              <a:gd name="connsiteX2900" fmla="*/ 4646138 w 11799394"/>
              <a:gd name="connsiteY2900" fmla="*/ 5807535 h 6713342"/>
              <a:gd name="connsiteX2901" fmla="*/ 4958441 w 11799394"/>
              <a:gd name="connsiteY2901" fmla="*/ 5807535 h 6713342"/>
              <a:gd name="connsiteX2902" fmla="*/ 5248540 w 11799394"/>
              <a:gd name="connsiteY2902" fmla="*/ 5610514 h 6713342"/>
              <a:gd name="connsiteX2903" fmla="*/ 5305812 w 11799394"/>
              <a:gd name="connsiteY2903" fmla="*/ 5471833 h 6713342"/>
              <a:gd name="connsiteX2904" fmla="*/ 5288183 w 11799394"/>
              <a:gd name="connsiteY2904" fmla="*/ 5446946 h 6713342"/>
              <a:gd name="connsiteX2905" fmla="*/ 5288183 w 11799394"/>
              <a:gd name="connsiteY2905" fmla="*/ 5446946 h 6713342"/>
              <a:gd name="connsiteX2906" fmla="*/ 4980837 w 11799394"/>
              <a:gd name="connsiteY2906" fmla="*/ 5446946 h 6713342"/>
              <a:gd name="connsiteX2907" fmla="*/ 4691526 w 11799394"/>
              <a:gd name="connsiteY2907" fmla="*/ 5626872 h 6713342"/>
              <a:gd name="connsiteX2908" fmla="*/ 4630797 w 11799394"/>
              <a:gd name="connsiteY2908" fmla="*/ 5785890 h 6713342"/>
              <a:gd name="connsiteX2909" fmla="*/ 4646138 w 11799394"/>
              <a:gd name="connsiteY2909" fmla="*/ 5807548 h 6713342"/>
              <a:gd name="connsiteX2910" fmla="*/ 3286689 w 11799394"/>
              <a:gd name="connsiteY2910" fmla="*/ 5785877 h 6713342"/>
              <a:gd name="connsiteX2911" fmla="*/ 3347406 w 11799394"/>
              <a:gd name="connsiteY2911" fmla="*/ 5626859 h 6713342"/>
              <a:gd name="connsiteX2912" fmla="*/ 3636716 w 11799394"/>
              <a:gd name="connsiteY2912" fmla="*/ 5446946 h 6713342"/>
              <a:gd name="connsiteX2913" fmla="*/ 3944063 w 11799394"/>
              <a:gd name="connsiteY2913" fmla="*/ 5446946 h 6713342"/>
              <a:gd name="connsiteX2914" fmla="*/ 3961692 w 11799394"/>
              <a:gd name="connsiteY2914" fmla="*/ 5471833 h 6713342"/>
              <a:gd name="connsiteX2915" fmla="*/ 3904420 w 11799394"/>
              <a:gd name="connsiteY2915" fmla="*/ 5610514 h 6713342"/>
              <a:gd name="connsiteX2916" fmla="*/ 3614334 w 11799394"/>
              <a:gd name="connsiteY2916" fmla="*/ 5807535 h 6713342"/>
              <a:gd name="connsiteX2917" fmla="*/ 3302030 w 11799394"/>
              <a:gd name="connsiteY2917" fmla="*/ 5807535 h 6713342"/>
              <a:gd name="connsiteX2918" fmla="*/ 3286689 w 11799394"/>
              <a:gd name="connsiteY2918" fmla="*/ 5785877 h 6713342"/>
              <a:gd name="connsiteX2919" fmla="*/ 3349427 w 11799394"/>
              <a:gd name="connsiteY2919" fmla="*/ 5761346 h 6713342"/>
              <a:gd name="connsiteX2920" fmla="*/ 3614334 w 11799394"/>
              <a:gd name="connsiteY2920" fmla="*/ 5761346 h 6713342"/>
              <a:gd name="connsiteX2921" fmla="*/ 3861268 w 11799394"/>
              <a:gd name="connsiteY2921" fmla="*/ 5594029 h 6713342"/>
              <a:gd name="connsiteX2922" fmla="*/ 3861484 w 11799394"/>
              <a:gd name="connsiteY2922" fmla="*/ 5593444 h 6713342"/>
              <a:gd name="connsiteX2923" fmla="*/ 3861726 w 11799394"/>
              <a:gd name="connsiteY2923" fmla="*/ 5592872 h 6713342"/>
              <a:gd name="connsiteX2924" fmla="*/ 3901382 w 11799394"/>
              <a:gd name="connsiteY2924" fmla="*/ 5496872 h 6713342"/>
              <a:gd name="connsiteX2925" fmla="*/ 3898878 w 11799394"/>
              <a:gd name="connsiteY2925" fmla="*/ 5493135 h 6713342"/>
              <a:gd name="connsiteX2926" fmla="*/ 3636716 w 11799394"/>
              <a:gd name="connsiteY2926" fmla="*/ 5493135 h 6713342"/>
              <a:gd name="connsiteX2927" fmla="*/ 3390557 w 11799394"/>
              <a:gd name="connsiteY2927" fmla="*/ 5643345 h 6713342"/>
              <a:gd name="connsiteX2928" fmla="*/ 3346910 w 11799394"/>
              <a:gd name="connsiteY2928" fmla="*/ 5757673 h 6713342"/>
              <a:gd name="connsiteX2929" fmla="*/ 3349427 w 11799394"/>
              <a:gd name="connsiteY2929" fmla="*/ 5761346 h 6713342"/>
              <a:gd name="connsiteX2930" fmla="*/ 2630587 w 11799394"/>
              <a:gd name="connsiteY2930" fmla="*/ 5807535 h 6713342"/>
              <a:gd name="connsiteX2931" fmla="*/ 2942903 w 11799394"/>
              <a:gd name="connsiteY2931" fmla="*/ 5807535 h 6713342"/>
              <a:gd name="connsiteX2932" fmla="*/ 3232976 w 11799394"/>
              <a:gd name="connsiteY2932" fmla="*/ 5610514 h 6713342"/>
              <a:gd name="connsiteX2933" fmla="*/ 3290261 w 11799394"/>
              <a:gd name="connsiteY2933" fmla="*/ 5471833 h 6713342"/>
              <a:gd name="connsiteX2934" fmla="*/ 3272619 w 11799394"/>
              <a:gd name="connsiteY2934" fmla="*/ 5446946 h 6713342"/>
              <a:gd name="connsiteX2935" fmla="*/ 3272619 w 11799394"/>
              <a:gd name="connsiteY2935" fmla="*/ 5446946 h 6713342"/>
              <a:gd name="connsiteX2936" fmla="*/ 2965285 w 11799394"/>
              <a:gd name="connsiteY2936" fmla="*/ 5446946 h 6713342"/>
              <a:gd name="connsiteX2937" fmla="*/ 2675975 w 11799394"/>
              <a:gd name="connsiteY2937" fmla="*/ 5626872 h 6713342"/>
              <a:gd name="connsiteX2938" fmla="*/ 2615246 w 11799394"/>
              <a:gd name="connsiteY2938" fmla="*/ 5785890 h 6713342"/>
              <a:gd name="connsiteX2939" fmla="*/ 2630587 w 11799394"/>
              <a:gd name="connsiteY2939" fmla="*/ 5807548 h 6713342"/>
              <a:gd name="connsiteX2940" fmla="*/ 3973461 w 11799394"/>
              <a:gd name="connsiteY2940" fmla="*/ 5807535 h 6713342"/>
              <a:gd name="connsiteX2941" fmla="*/ 4285765 w 11799394"/>
              <a:gd name="connsiteY2941" fmla="*/ 5807535 h 6713342"/>
              <a:gd name="connsiteX2942" fmla="*/ 4575850 w 11799394"/>
              <a:gd name="connsiteY2942" fmla="*/ 5610514 h 6713342"/>
              <a:gd name="connsiteX2943" fmla="*/ 4633123 w 11799394"/>
              <a:gd name="connsiteY2943" fmla="*/ 5471833 h 6713342"/>
              <a:gd name="connsiteX2944" fmla="*/ 4615494 w 11799394"/>
              <a:gd name="connsiteY2944" fmla="*/ 5446946 h 6713342"/>
              <a:gd name="connsiteX2945" fmla="*/ 4615494 w 11799394"/>
              <a:gd name="connsiteY2945" fmla="*/ 5446946 h 6713342"/>
              <a:gd name="connsiteX2946" fmla="*/ 4308160 w 11799394"/>
              <a:gd name="connsiteY2946" fmla="*/ 5446946 h 6713342"/>
              <a:gd name="connsiteX2947" fmla="*/ 4018837 w 11799394"/>
              <a:gd name="connsiteY2947" fmla="*/ 5626872 h 6713342"/>
              <a:gd name="connsiteX2948" fmla="*/ 3958108 w 11799394"/>
              <a:gd name="connsiteY2948" fmla="*/ 5785890 h 6713342"/>
              <a:gd name="connsiteX2949" fmla="*/ 3973461 w 11799394"/>
              <a:gd name="connsiteY2949" fmla="*/ 5807548 h 6713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Lst>
            <a:rect l="l" t="t" r="r" b="b"/>
            <a:pathLst>
              <a:path w="11799394" h="6713342">
                <a:moveTo>
                  <a:pt x="2577242" y="3513147"/>
                </a:moveTo>
                <a:lnTo>
                  <a:pt x="2637971" y="3354129"/>
                </a:lnTo>
                <a:cubicBezTo>
                  <a:pt x="2683970" y="3233636"/>
                  <a:pt x="2795896" y="3174203"/>
                  <a:pt x="2927282" y="3174203"/>
                </a:cubicBezTo>
                <a:lnTo>
                  <a:pt x="3234628" y="3174203"/>
                </a:lnTo>
                <a:cubicBezTo>
                  <a:pt x="3247427" y="3174203"/>
                  <a:pt x="3256731" y="3187333"/>
                  <a:pt x="3252257" y="3199090"/>
                </a:cubicBezTo>
                <a:lnTo>
                  <a:pt x="3194985" y="3337771"/>
                </a:lnTo>
                <a:cubicBezTo>
                  <a:pt x="3149292" y="3457413"/>
                  <a:pt x="3035357" y="3534793"/>
                  <a:pt x="2904886" y="3534793"/>
                </a:cubicBezTo>
                <a:lnTo>
                  <a:pt x="2592596" y="3534793"/>
                </a:lnTo>
                <a:cubicBezTo>
                  <a:pt x="2581436" y="3534793"/>
                  <a:pt x="2573340" y="3523366"/>
                  <a:pt x="2577242" y="3513147"/>
                </a:cubicBezTo>
                <a:close/>
                <a:moveTo>
                  <a:pt x="5634295" y="4446930"/>
                </a:moveTo>
                <a:lnTo>
                  <a:pt x="5946586" y="4446930"/>
                </a:lnTo>
                <a:cubicBezTo>
                  <a:pt x="6077056" y="4446930"/>
                  <a:pt x="6190991" y="4369550"/>
                  <a:pt x="6236684" y="4249896"/>
                </a:cubicBezTo>
                <a:lnTo>
                  <a:pt x="6293956" y="4111215"/>
                </a:lnTo>
                <a:cubicBezTo>
                  <a:pt x="6298431" y="4099470"/>
                  <a:pt x="6289139" y="4086341"/>
                  <a:pt x="6276327" y="4086341"/>
                </a:cubicBezTo>
                <a:lnTo>
                  <a:pt x="5968981" y="4086341"/>
                </a:lnTo>
                <a:cubicBezTo>
                  <a:pt x="5837595" y="4086341"/>
                  <a:pt x="5725669" y="4145774"/>
                  <a:pt x="5679671" y="4266254"/>
                </a:cubicBezTo>
                <a:lnTo>
                  <a:pt x="5618954" y="4425272"/>
                </a:lnTo>
                <a:cubicBezTo>
                  <a:pt x="5615039" y="4435504"/>
                  <a:pt x="5623149" y="4446930"/>
                  <a:pt x="5634295" y="4446930"/>
                </a:cubicBezTo>
                <a:close/>
                <a:moveTo>
                  <a:pt x="2744610" y="3984532"/>
                </a:moveTo>
                <a:lnTo>
                  <a:pt x="3056914" y="3984532"/>
                </a:lnTo>
                <a:cubicBezTo>
                  <a:pt x="3187384" y="3984532"/>
                  <a:pt x="3301319" y="3907139"/>
                  <a:pt x="3346999" y="3787498"/>
                </a:cubicBezTo>
                <a:lnTo>
                  <a:pt x="3404272" y="3648816"/>
                </a:lnTo>
                <a:cubicBezTo>
                  <a:pt x="3408758" y="3637072"/>
                  <a:pt x="3399455" y="3623929"/>
                  <a:pt x="3386643" y="3623929"/>
                </a:cubicBezTo>
                <a:lnTo>
                  <a:pt x="3079309" y="3623929"/>
                </a:lnTo>
                <a:cubicBezTo>
                  <a:pt x="2947923" y="3623929"/>
                  <a:pt x="2835997" y="3683375"/>
                  <a:pt x="2789986" y="3803856"/>
                </a:cubicBezTo>
                <a:lnTo>
                  <a:pt x="2729269" y="3962874"/>
                </a:lnTo>
                <a:cubicBezTo>
                  <a:pt x="2725354" y="3973092"/>
                  <a:pt x="2733463" y="3984532"/>
                  <a:pt x="2744610" y="3984532"/>
                </a:cubicBezTo>
                <a:close/>
                <a:moveTo>
                  <a:pt x="4947523" y="4425272"/>
                </a:moveTo>
                <a:lnTo>
                  <a:pt x="5008240" y="4266254"/>
                </a:lnTo>
                <a:cubicBezTo>
                  <a:pt x="5054251" y="4145774"/>
                  <a:pt x="5166165" y="4086341"/>
                  <a:pt x="5297550" y="4086341"/>
                </a:cubicBezTo>
                <a:lnTo>
                  <a:pt x="5604897" y="4086341"/>
                </a:lnTo>
                <a:cubicBezTo>
                  <a:pt x="5617709" y="4086341"/>
                  <a:pt x="5627012" y="4099470"/>
                  <a:pt x="5622526" y="4111227"/>
                </a:cubicBezTo>
                <a:lnTo>
                  <a:pt x="5565253" y="4249896"/>
                </a:lnTo>
                <a:cubicBezTo>
                  <a:pt x="5519573" y="4369550"/>
                  <a:pt x="5405625" y="4446930"/>
                  <a:pt x="5275167" y="4446930"/>
                </a:cubicBezTo>
                <a:lnTo>
                  <a:pt x="4962864" y="4446930"/>
                </a:lnTo>
                <a:cubicBezTo>
                  <a:pt x="4951717" y="4446930"/>
                  <a:pt x="4943608" y="4435504"/>
                  <a:pt x="4947523" y="4425272"/>
                </a:cubicBezTo>
                <a:close/>
                <a:moveTo>
                  <a:pt x="5010261" y="4400741"/>
                </a:moveTo>
                <a:lnTo>
                  <a:pt x="5275167" y="4400741"/>
                </a:lnTo>
                <a:cubicBezTo>
                  <a:pt x="5386357" y="4400741"/>
                  <a:pt x="5483285" y="4335067"/>
                  <a:pt x="5522102" y="4233423"/>
                </a:cubicBezTo>
                <a:lnTo>
                  <a:pt x="5522318" y="4232839"/>
                </a:lnTo>
                <a:lnTo>
                  <a:pt x="5522560" y="4232267"/>
                </a:lnTo>
                <a:lnTo>
                  <a:pt x="5562216" y="4136267"/>
                </a:lnTo>
                <a:cubicBezTo>
                  <a:pt x="5562940" y="4134487"/>
                  <a:pt x="5561631" y="4132530"/>
                  <a:pt x="5559712" y="4132530"/>
                </a:cubicBezTo>
                <a:lnTo>
                  <a:pt x="5297550" y="4132530"/>
                </a:lnTo>
                <a:cubicBezTo>
                  <a:pt x="5177566" y="4132530"/>
                  <a:pt x="5087844" y="4187273"/>
                  <a:pt x="5051391" y="4282739"/>
                </a:cubicBezTo>
                <a:lnTo>
                  <a:pt x="5007744" y="4397068"/>
                </a:lnTo>
                <a:cubicBezTo>
                  <a:pt x="5007058" y="4398835"/>
                  <a:pt x="5008367" y="4400741"/>
                  <a:pt x="5010261" y="4400741"/>
                </a:cubicBezTo>
                <a:close/>
                <a:moveTo>
                  <a:pt x="4291421" y="4446930"/>
                </a:moveTo>
                <a:lnTo>
                  <a:pt x="4603737" y="4446930"/>
                </a:lnTo>
                <a:cubicBezTo>
                  <a:pt x="4734195" y="4446930"/>
                  <a:pt x="4848129" y="4369550"/>
                  <a:pt x="4893810" y="4249896"/>
                </a:cubicBezTo>
                <a:lnTo>
                  <a:pt x="4951095" y="4111215"/>
                </a:lnTo>
                <a:cubicBezTo>
                  <a:pt x="4955569" y="4099470"/>
                  <a:pt x="4946265" y="4086341"/>
                  <a:pt x="4933453" y="4086341"/>
                </a:cubicBezTo>
                <a:lnTo>
                  <a:pt x="4626119" y="4086341"/>
                </a:lnTo>
                <a:cubicBezTo>
                  <a:pt x="4494734" y="4086341"/>
                  <a:pt x="4382808" y="4145774"/>
                  <a:pt x="4336809" y="4266254"/>
                </a:cubicBezTo>
                <a:lnTo>
                  <a:pt x="4276080" y="4425272"/>
                </a:lnTo>
                <a:cubicBezTo>
                  <a:pt x="4272178" y="4435504"/>
                  <a:pt x="4280274" y="4446930"/>
                  <a:pt x="4291421" y="4446930"/>
                </a:cubicBezTo>
                <a:close/>
                <a:moveTo>
                  <a:pt x="7589765" y="2268396"/>
                </a:moveTo>
                <a:lnTo>
                  <a:pt x="7589765" y="2268396"/>
                </a:lnTo>
                <a:cubicBezTo>
                  <a:pt x="7589765" y="2268396"/>
                  <a:pt x="7282432" y="2268396"/>
                  <a:pt x="7282432" y="2268396"/>
                </a:cubicBezTo>
                <a:cubicBezTo>
                  <a:pt x="7151033" y="2268396"/>
                  <a:pt x="7039107" y="2327842"/>
                  <a:pt x="6993109" y="2448322"/>
                </a:cubicBezTo>
                <a:lnTo>
                  <a:pt x="6932379" y="2607339"/>
                </a:lnTo>
                <a:cubicBezTo>
                  <a:pt x="6928477" y="2617559"/>
                  <a:pt x="6936586" y="2628998"/>
                  <a:pt x="6947733" y="2628998"/>
                </a:cubicBezTo>
                <a:lnTo>
                  <a:pt x="7260036" y="2628998"/>
                </a:lnTo>
                <a:cubicBezTo>
                  <a:pt x="7390494" y="2628998"/>
                  <a:pt x="7504429" y="2551605"/>
                  <a:pt x="7550122" y="2431964"/>
                </a:cubicBezTo>
                <a:lnTo>
                  <a:pt x="7607395" y="2293282"/>
                </a:lnTo>
                <a:cubicBezTo>
                  <a:pt x="7611881" y="2281538"/>
                  <a:pt x="7602577" y="2268396"/>
                  <a:pt x="7589765" y="2268396"/>
                </a:cubicBezTo>
                <a:close/>
                <a:moveTo>
                  <a:pt x="7081381" y="2881703"/>
                </a:moveTo>
                <a:lnTo>
                  <a:pt x="7138653" y="2743021"/>
                </a:lnTo>
                <a:cubicBezTo>
                  <a:pt x="7143140" y="2731264"/>
                  <a:pt x="7133837" y="2718135"/>
                  <a:pt x="7121024" y="2718135"/>
                </a:cubicBezTo>
                <a:lnTo>
                  <a:pt x="6813678" y="2718135"/>
                </a:lnTo>
                <a:cubicBezTo>
                  <a:pt x="6682305" y="2718135"/>
                  <a:pt x="6570378" y="2777568"/>
                  <a:pt x="6524367" y="2898061"/>
                </a:cubicBezTo>
                <a:lnTo>
                  <a:pt x="6463651" y="3057078"/>
                </a:lnTo>
                <a:cubicBezTo>
                  <a:pt x="6459736" y="3067298"/>
                  <a:pt x="6467845" y="3078724"/>
                  <a:pt x="6478992" y="3078724"/>
                </a:cubicBezTo>
                <a:lnTo>
                  <a:pt x="6791296" y="3078724"/>
                </a:lnTo>
                <a:cubicBezTo>
                  <a:pt x="6921753" y="3078724"/>
                  <a:pt x="7035701" y="3001344"/>
                  <a:pt x="7081381" y="2881703"/>
                </a:cubicBezTo>
                <a:close/>
                <a:moveTo>
                  <a:pt x="6098969" y="1818670"/>
                </a:moveTo>
                <a:lnTo>
                  <a:pt x="5791622" y="1818670"/>
                </a:lnTo>
                <a:cubicBezTo>
                  <a:pt x="5660237" y="1818670"/>
                  <a:pt x="5548311" y="1878103"/>
                  <a:pt x="5502312" y="1998583"/>
                </a:cubicBezTo>
                <a:lnTo>
                  <a:pt x="5441583" y="2157601"/>
                </a:lnTo>
                <a:cubicBezTo>
                  <a:pt x="5437681" y="2167832"/>
                  <a:pt x="5445790" y="2179259"/>
                  <a:pt x="5456924" y="2179259"/>
                </a:cubicBezTo>
                <a:lnTo>
                  <a:pt x="5769227" y="2179259"/>
                </a:lnTo>
                <a:cubicBezTo>
                  <a:pt x="5899698" y="2179259"/>
                  <a:pt x="6013632" y="2101879"/>
                  <a:pt x="6059326" y="1982237"/>
                </a:cubicBezTo>
                <a:lnTo>
                  <a:pt x="6116598" y="1843543"/>
                </a:lnTo>
                <a:cubicBezTo>
                  <a:pt x="6121072" y="1831799"/>
                  <a:pt x="6111768" y="1818670"/>
                  <a:pt x="6098969" y="1818670"/>
                </a:cubicBezTo>
                <a:close/>
                <a:moveTo>
                  <a:pt x="3618731" y="4446930"/>
                </a:moveTo>
                <a:lnTo>
                  <a:pt x="3931047" y="4446930"/>
                </a:lnTo>
                <a:cubicBezTo>
                  <a:pt x="4061505" y="4446930"/>
                  <a:pt x="4175440" y="4369550"/>
                  <a:pt x="4221121" y="4249896"/>
                </a:cubicBezTo>
                <a:lnTo>
                  <a:pt x="4278405" y="4111215"/>
                </a:lnTo>
                <a:cubicBezTo>
                  <a:pt x="4282892" y="4099470"/>
                  <a:pt x="4273588" y="4086341"/>
                  <a:pt x="4260776" y="4086341"/>
                </a:cubicBezTo>
                <a:lnTo>
                  <a:pt x="3953430" y="4086341"/>
                </a:lnTo>
                <a:cubicBezTo>
                  <a:pt x="3822044" y="4086341"/>
                  <a:pt x="3710118" y="4145774"/>
                  <a:pt x="3664120" y="4266254"/>
                </a:cubicBezTo>
                <a:lnTo>
                  <a:pt x="3603390" y="4425272"/>
                </a:lnTo>
                <a:cubicBezTo>
                  <a:pt x="3599488" y="4435504"/>
                  <a:pt x="3607585" y="4446930"/>
                  <a:pt x="3618731" y="4446930"/>
                </a:cubicBezTo>
                <a:close/>
                <a:moveTo>
                  <a:pt x="6411234" y="3984532"/>
                </a:moveTo>
                <a:lnTo>
                  <a:pt x="6098943" y="3984532"/>
                </a:lnTo>
                <a:cubicBezTo>
                  <a:pt x="6087796" y="3984532"/>
                  <a:pt x="6079687" y="3973105"/>
                  <a:pt x="6083602" y="3962874"/>
                </a:cubicBezTo>
                <a:lnTo>
                  <a:pt x="6144319" y="3803856"/>
                </a:lnTo>
                <a:cubicBezTo>
                  <a:pt x="6190330" y="3683375"/>
                  <a:pt x="6302244" y="3623929"/>
                  <a:pt x="6433629" y="3623929"/>
                </a:cubicBezTo>
                <a:lnTo>
                  <a:pt x="6740975" y="3623929"/>
                </a:lnTo>
                <a:cubicBezTo>
                  <a:pt x="6753788" y="3623942"/>
                  <a:pt x="6763092" y="3637072"/>
                  <a:pt x="6758605" y="3648816"/>
                </a:cubicBezTo>
                <a:lnTo>
                  <a:pt x="6701333" y="3787498"/>
                </a:lnTo>
                <a:cubicBezTo>
                  <a:pt x="6655652" y="3907139"/>
                  <a:pt x="6541704" y="3984532"/>
                  <a:pt x="6411246" y="3984532"/>
                </a:cubicBezTo>
                <a:close/>
                <a:moveTo>
                  <a:pt x="6146340" y="3938342"/>
                </a:moveTo>
                <a:lnTo>
                  <a:pt x="6411234" y="3938342"/>
                </a:lnTo>
                <a:cubicBezTo>
                  <a:pt x="6522436" y="3938342"/>
                  <a:pt x="6619364" y="3872669"/>
                  <a:pt x="6658181" y="3771025"/>
                </a:cubicBezTo>
                <a:lnTo>
                  <a:pt x="6658397" y="3770440"/>
                </a:lnTo>
                <a:lnTo>
                  <a:pt x="6658626" y="3769869"/>
                </a:lnTo>
                <a:lnTo>
                  <a:pt x="6698295" y="3673868"/>
                </a:lnTo>
                <a:cubicBezTo>
                  <a:pt x="6699019" y="3672089"/>
                  <a:pt x="6697710" y="3670131"/>
                  <a:pt x="6695790" y="3670131"/>
                </a:cubicBezTo>
                <a:lnTo>
                  <a:pt x="6433629" y="3670131"/>
                </a:lnTo>
                <a:cubicBezTo>
                  <a:pt x="6313645" y="3670131"/>
                  <a:pt x="6223923" y="3724874"/>
                  <a:pt x="6187470" y="3820341"/>
                </a:cubicBezTo>
                <a:lnTo>
                  <a:pt x="6143811" y="3934669"/>
                </a:lnTo>
                <a:cubicBezTo>
                  <a:pt x="6143137" y="3936436"/>
                  <a:pt x="6144446" y="3938342"/>
                  <a:pt x="6146340" y="3938342"/>
                </a:cubicBezTo>
                <a:close/>
                <a:moveTo>
                  <a:pt x="5427538" y="1818670"/>
                </a:moveTo>
                <a:lnTo>
                  <a:pt x="5120192" y="1818670"/>
                </a:lnTo>
                <a:cubicBezTo>
                  <a:pt x="4988806" y="1818670"/>
                  <a:pt x="4876880" y="1878103"/>
                  <a:pt x="4830881" y="1998583"/>
                </a:cubicBezTo>
                <a:lnTo>
                  <a:pt x="4770152" y="2157601"/>
                </a:lnTo>
                <a:cubicBezTo>
                  <a:pt x="4766250" y="2167832"/>
                  <a:pt x="4774346" y="2179259"/>
                  <a:pt x="4785493" y="2179259"/>
                </a:cubicBezTo>
                <a:lnTo>
                  <a:pt x="5097796" y="2179259"/>
                </a:lnTo>
                <a:cubicBezTo>
                  <a:pt x="5228267" y="2179259"/>
                  <a:pt x="5342201" y="2101879"/>
                  <a:pt x="5387882" y="1982237"/>
                </a:cubicBezTo>
                <a:lnTo>
                  <a:pt x="5445167" y="1843543"/>
                </a:lnTo>
                <a:cubicBezTo>
                  <a:pt x="5449641" y="1831799"/>
                  <a:pt x="5440337" y="1818670"/>
                  <a:pt x="5427525" y="1818670"/>
                </a:cubicBezTo>
                <a:close/>
                <a:moveTo>
                  <a:pt x="3416041" y="3984532"/>
                </a:moveTo>
                <a:lnTo>
                  <a:pt x="3728345" y="3984532"/>
                </a:lnTo>
                <a:cubicBezTo>
                  <a:pt x="3858815" y="3984532"/>
                  <a:pt x="3972737" y="3907139"/>
                  <a:pt x="4018430" y="3787498"/>
                </a:cubicBezTo>
                <a:lnTo>
                  <a:pt x="4075715" y="3648816"/>
                </a:lnTo>
                <a:cubicBezTo>
                  <a:pt x="4080189" y="3637072"/>
                  <a:pt x="4070885" y="3623929"/>
                  <a:pt x="4058073" y="3623929"/>
                </a:cubicBezTo>
                <a:lnTo>
                  <a:pt x="3750740" y="3623929"/>
                </a:lnTo>
                <a:cubicBezTo>
                  <a:pt x="3619341" y="3623929"/>
                  <a:pt x="3507428" y="3683375"/>
                  <a:pt x="3461417" y="3803856"/>
                </a:cubicBezTo>
                <a:lnTo>
                  <a:pt x="3400700" y="3962874"/>
                </a:lnTo>
                <a:cubicBezTo>
                  <a:pt x="3396798" y="3973092"/>
                  <a:pt x="3404894" y="3984532"/>
                  <a:pt x="3416041" y="3984532"/>
                </a:cubicBezTo>
                <a:close/>
                <a:moveTo>
                  <a:pt x="6904022" y="4249896"/>
                </a:moveTo>
                <a:lnTo>
                  <a:pt x="6961295" y="4111215"/>
                </a:lnTo>
                <a:cubicBezTo>
                  <a:pt x="6965781" y="4099470"/>
                  <a:pt x="6956477" y="4086341"/>
                  <a:pt x="6943666" y="4086341"/>
                </a:cubicBezTo>
                <a:lnTo>
                  <a:pt x="6636320" y="4086341"/>
                </a:lnTo>
                <a:cubicBezTo>
                  <a:pt x="6504946" y="4086341"/>
                  <a:pt x="6393020" y="4145774"/>
                  <a:pt x="6347009" y="4266254"/>
                </a:cubicBezTo>
                <a:lnTo>
                  <a:pt x="6286292" y="4425272"/>
                </a:lnTo>
                <a:cubicBezTo>
                  <a:pt x="6282378" y="4435504"/>
                  <a:pt x="6290487" y="4446930"/>
                  <a:pt x="6301633" y="4446930"/>
                </a:cubicBezTo>
                <a:lnTo>
                  <a:pt x="6613936" y="4446930"/>
                </a:lnTo>
                <a:cubicBezTo>
                  <a:pt x="6744407" y="4446930"/>
                  <a:pt x="6858342" y="4369550"/>
                  <a:pt x="6904022" y="4249896"/>
                </a:cubicBezTo>
                <a:close/>
                <a:moveTo>
                  <a:pt x="7372763" y="3787498"/>
                </a:moveTo>
                <a:lnTo>
                  <a:pt x="7430035" y="3648816"/>
                </a:lnTo>
                <a:cubicBezTo>
                  <a:pt x="7434522" y="3637072"/>
                  <a:pt x="7425219" y="3623929"/>
                  <a:pt x="7412407" y="3623929"/>
                </a:cubicBezTo>
                <a:lnTo>
                  <a:pt x="7105060" y="3623929"/>
                </a:lnTo>
                <a:cubicBezTo>
                  <a:pt x="6973675" y="3623929"/>
                  <a:pt x="6861761" y="3683375"/>
                  <a:pt x="6815750" y="3803856"/>
                </a:cubicBezTo>
                <a:lnTo>
                  <a:pt x="6755021" y="3962874"/>
                </a:lnTo>
                <a:cubicBezTo>
                  <a:pt x="6751118" y="3973105"/>
                  <a:pt x="6759215" y="3984532"/>
                  <a:pt x="6770375" y="3984532"/>
                </a:cubicBezTo>
                <a:lnTo>
                  <a:pt x="7082678" y="3984532"/>
                </a:lnTo>
                <a:cubicBezTo>
                  <a:pt x="7213135" y="3984532"/>
                  <a:pt x="7327070" y="3907139"/>
                  <a:pt x="7372763" y="3787498"/>
                </a:cubicBezTo>
                <a:close/>
                <a:moveTo>
                  <a:pt x="5769558" y="4902999"/>
                </a:moveTo>
                <a:lnTo>
                  <a:pt x="6081848" y="4902999"/>
                </a:lnTo>
                <a:cubicBezTo>
                  <a:pt x="6212331" y="4902999"/>
                  <a:pt x="6326253" y="4825619"/>
                  <a:pt x="6371947" y="4705965"/>
                </a:cubicBezTo>
                <a:lnTo>
                  <a:pt x="6429219" y="4567296"/>
                </a:lnTo>
                <a:cubicBezTo>
                  <a:pt x="6433693" y="4555539"/>
                  <a:pt x="6424402" y="4542409"/>
                  <a:pt x="6411590" y="4542409"/>
                </a:cubicBezTo>
                <a:lnTo>
                  <a:pt x="6411590" y="4542409"/>
                </a:lnTo>
                <a:lnTo>
                  <a:pt x="6104244" y="4542409"/>
                </a:lnTo>
                <a:cubicBezTo>
                  <a:pt x="5972858" y="4542409"/>
                  <a:pt x="5860944" y="4601843"/>
                  <a:pt x="5814933" y="4722323"/>
                </a:cubicBezTo>
                <a:lnTo>
                  <a:pt x="5754216" y="4881341"/>
                </a:lnTo>
                <a:cubicBezTo>
                  <a:pt x="5750302" y="4891572"/>
                  <a:pt x="5758411" y="4902999"/>
                  <a:pt x="5769558" y="4902999"/>
                </a:cubicBezTo>
                <a:close/>
                <a:moveTo>
                  <a:pt x="5086865" y="4881341"/>
                </a:moveTo>
                <a:lnTo>
                  <a:pt x="5147582" y="4722323"/>
                </a:lnTo>
                <a:cubicBezTo>
                  <a:pt x="5193593" y="4601843"/>
                  <a:pt x="5305507" y="4542409"/>
                  <a:pt x="5436893" y="4542409"/>
                </a:cubicBezTo>
                <a:lnTo>
                  <a:pt x="5744239" y="4542409"/>
                </a:lnTo>
                <a:lnTo>
                  <a:pt x="5744239" y="4542409"/>
                </a:lnTo>
                <a:cubicBezTo>
                  <a:pt x="5757051" y="4542409"/>
                  <a:pt x="5766355" y="4555539"/>
                  <a:pt x="5761868" y="4567296"/>
                </a:cubicBezTo>
                <a:lnTo>
                  <a:pt x="5704596" y="4705965"/>
                </a:lnTo>
                <a:cubicBezTo>
                  <a:pt x="5658915" y="4825619"/>
                  <a:pt x="5544980" y="4902999"/>
                  <a:pt x="5414510" y="4902999"/>
                </a:cubicBezTo>
                <a:lnTo>
                  <a:pt x="5102207" y="4902999"/>
                </a:lnTo>
                <a:cubicBezTo>
                  <a:pt x="5091060" y="4902999"/>
                  <a:pt x="5082951" y="4891572"/>
                  <a:pt x="5086865" y="4881341"/>
                </a:cubicBezTo>
                <a:close/>
                <a:moveTo>
                  <a:pt x="5149603" y="4856810"/>
                </a:moveTo>
                <a:lnTo>
                  <a:pt x="5414510" y="4856810"/>
                </a:lnTo>
                <a:cubicBezTo>
                  <a:pt x="5525699" y="4856810"/>
                  <a:pt x="5622627" y="4791136"/>
                  <a:pt x="5661445" y="4689492"/>
                </a:cubicBezTo>
                <a:lnTo>
                  <a:pt x="5661661" y="4688907"/>
                </a:lnTo>
                <a:lnTo>
                  <a:pt x="5661902" y="4688336"/>
                </a:lnTo>
                <a:lnTo>
                  <a:pt x="5701558" y="4592335"/>
                </a:lnTo>
                <a:cubicBezTo>
                  <a:pt x="5702282" y="4590556"/>
                  <a:pt x="5700973" y="4588598"/>
                  <a:pt x="5699054" y="4588598"/>
                </a:cubicBezTo>
                <a:lnTo>
                  <a:pt x="5436893" y="4588598"/>
                </a:lnTo>
                <a:cubicBezTo>
                  <a:pt x="5316908" y="4588598"/>
                  <a:pt x="5227186" y="4643341"/>
                  <a:pt x="5190734" y="4738808"/>
                </a:cubicBezTo>
                <a:lnTo>
                  <a:pt x="5147086" y="4853137"/>
                </a:lnTo>
                <a:cubicBezTo>
                  <a:pt x="5146400" y="4854916"/>
                  <a:pt x="5147709" y="4856810"/>
                  <a:pt x="5149603" y="4856810"/>
                </a:cubicBezTo>
                <a:close/>
                <a:moveTo>
                  <a:pt x="7441805" y="3984532"/>
                </a:moveTo>
                <a:lnTo>
                  <a:pt x="7754108" y="3984532"/>
                </a:lnTo>
                <a:cubicBezTo>
                  <a:pt x="7884579" y="3984532"/>
                  <a:pt x="7998514" y="3907139"/>
                  <a:pt x="8044194" y="3787498"/>
                </a:cubicBezTo>
                <a:lnTo>
                  <a:pt x="8101466" y="3648816"/>
                </a:lnTo>
                <a:cubicBezTo>
                  <a:pt x="8105953" y="3637072"/>
                  <a:pt x="8096649" y="3623929"/>
                  <a:pt x="8083838" y="3623929"/>
                </a:cubicBezTo>
                <a:lnTo>
                  <a:pt x="7776504" y="3623929"/>
                </a:lnTo>
                <a:cubicBezTo>
                  <a:pt x="7645118" y="3623929"/>
                  <a:pt x="7533192" y="3683375"/>
                  <a:pt x="7487181" y="3803856"/>
                </a:cubicBezTo>
                <a:lnTo>
                  <a:pt x="7426464" y="3962874"/>
                </a:lnTo>
                <a:cubicBezTo>
                  <a:pt x="7422549" y="3973092"/>
                  <a:pt x="7430658" y="3984532"/>
                  <a:pt x="7441805" y="3984532"/>
                </a:cubicBezTo>
                <a:close/>
                <a:moveTo>
                  <a:pt x="4430776" y="4902999"/>
                </a:moveTo>
                <a:lnTo>
                  <a:pt x="4743079" y="4902999"/>
                </a:lnTo>
                <a:cubicBezTo>
                  <a:pt x="4873550" y="4902999"/>
                  <a:pt x="4987484" y="4825619"/>
                  <a:pt x="5033165" y="4705965"/>
                </a:cubicBezTo>
                <a:lnTo>
                  <a:pt x="5090450" y="4567296"/>
                </a:lnTo>
                <a:cubicBezTo>
                  <a:pt x="5094936" y="4555539"/>
                  <a:pt x="5085633" y="4542409"/>
                  <a:pt x="5072808" y="4542409"/>
                </a:cubicBezTo>
                <a:lnTo>
                  <a:pt x="5072808" y="4542409"/>
                </a:lnTo>
                <a:lnTo>
                  <a:pt x="4765475" y="4542409"/>
                </a:lnTo>
                <a:cubicBezTo>
                  <a:pt x="4634089" y="4542409"/>
                  <a:pt x="4522162" y="4601843"/>
                  <a:pt x="4476151" y="4722323"/>
                </a:cubicBezTo>
                <a:lnTo>
                  <a:pt x="4415435" y="4881341"/>
                </a:lnTo>
                <a:cubicBezTo>
                  <a:pt x="4411532" y="4891572"/>
                  <a:pt x="4419629" y="4902999"/>
                  <a:pt x="4430776" y="4902999"/>
                </a:cubicBezTo>
                <a:close/>
                <a:moveTo>
                  <a:pt x="3759345" y="4902999"/>
                </a:moveTo>
                <a:lnTo>
                  <a:pt x="4071648" y="4902999"/>
                </a:lnTo>
                <a:cubicBezTo>
                  <a:pt x="4202119" y="4902999"/>
                  <a:pt x="4316053" y="4825619"/>
                  <a:pt x="4361734" y="4705965"/>
                </a:cubicBezTo>
                <a:lnTo>
                  <a:pt x="4419006" y="4567296"/>
                </a:lnTo>
                <a:cubicBezTo>
                  <a:pt x="4423493" y="4555539"/>
                  <a:pt x="4414189" y="4542409"/>
                  <a:pt x="4401377" y="4542409"/>
                </a:cubicBezTo>
                <a:lnTo>
                  <a:pt x="4401377" y="4542409"/>
                </a:lnTo>
                <a:lnTo>
                  <a:pt x="4094031" y="4542409"/>
                </a:lnTo>
                <a:cubicBezTo>
                  <a:pt x="3962645" y="4542409"/>
                  <a:pt x="3850732" y="4601843"/>
                  <a:pt x="3804720" y="4722323"/>
                </a:cubicBezTo>
                <a:lnTo>
                  <a:pt x="3744004" y="4881341"/>
                </a:lnTo>
                <a:cubicBezTo>
                  <a:pt x="3740089" y="4891572"/>
                  <a:pt x="3748198" y="4902999"/>
                  <a:pt x="3759345" y="4902999"/>
                </a:cubicBezTo>
                <a:close/>
                <a:moveTo>
                  <a:pt x="7298383" y="1362601"/>
                </a:moveTo>
                <a:lnTo>
                  <a:pt x="6991050" y="1362601"/>
                </a:lnTo>
                <a:cubicBezTo>
                  <a:pt x="6859664" y="1362601"/>
                  <a:pt x="6747738" y="1422034"/>
                  <a:pt x="6701739" y="1542527"/>
                </a:cubicBezTo>
                <a:lnTo>
                  <a:pt x="6641009" y="1701545"/>
                </a:lnTo>
                <a:cubicBezTo>
                  <a:pt x="6637107" y="1711764"/>
                  <a:pt x="6645204" y="1723190"/>
                  <a:pt x="6656351" y="1723190"/>
                </a:cubicBezTo>
                <a:lnTo>
                  <a:pt x="6968654" y="1723190"/>
                </a:lnTo>
                <a:cubicBezTo>
                  <a:pt x="7099125" y="1723190"/>
                  <a:pt x="7213059" y="1645810"/>
                  <a:pt x="7258740" y="1526169"/>
                </a:cubicBezTo>
                <a:lnTo>
                  <a:pt x="7316025" y="1387487"/>
                </a:lnTo>
                <a:cubicBezTo>
                  <a:pt x="7320499" y="1375730"/>
                  <a:pt x="7311195" y="1362601"/>
                  <a:pt x="7298383" y="1362601"/>
                </a:cubicBezTo>
                <a:close/>
                <a:moveTo>
                  <a:pt x="8463886" y="2718135"/>
                </a:moveTo>
                <a:lnTo>
                  <a:pt x="8156553" y="2718135"/>
                </a:lnTo>
                <a:cubicBezTo>
                  <a:pt x="8025154" y="2718135"/>
                  <a:pt x="7913241" y="2777568"/>
                  <a:pt x="7867230" y="2898061"/>
                </a:cubicBezTo>
                <a:lnTo>
                  <a:pt x="7806513" y="3057078"/>
                </a:lnTo>
                <a:cubicBezTo>
                  <a:pt x="7802610" y="3067298"/>
                  <a:pt x="7810707" y="3078724"/>
                  <a:pt x="7821854" y="3078724"/>
                </a:cubicBezTo>
                <a:lnTo>
                  <a:pt x="8134157" y="3078724"/>
                </a:lnTo>
                <a:cubicBezTo>
                  <a:pt x="8264628" y="3078724"/>
                  <a:pt x="8378562" y="3001344"/>
                  <a:pt x="8424243" y="2881703"/>
                </a:cubicBezTo>
                <a:lnTo>
                  <a:pt x="8481515" y="2743021"/>
                </a:lnTo>
                <a:cubicBezTo>
                  <a:pt x="8486002" y="2731264"/>
                  <a:pt x="8476698" y="2718135"/>
                  <a:pt x="8463886" y="2718135"/>
                </a:cubicBezTo>
                <a:close/>
                <a:moveTo>
                  <a:pt x="7437738" y="1818670"/>
                </a:moveTo>
                <a:lnTo>
                  <a:pt x="7130405" y="1818670"/>
                </a:lnTo>
                <a:cubicBezTo>
                  <a:pt x="6999018" y="1818670"/>
                  <a:pt x="6887093" y="1878103"/>
                  <a:pt x="6841082" y="1998583"/>
                </a:cubicBezTo>
                <a:lnTo>
                  <a:pt x="6780364" y="2157601"/>
                </a:lnTo>
                <a:cubicBezTo>
                  <a:pt x="6776450" y="2167832"/>
                  <a:pt x="6784559" y="2179259"/>
                  <a:pt x="6795706" y="2179259"/>
                </a:cubicBezTo>
                <a:lnTo>
                  <a:pt x="7108009" y="2179259"/>
                </a:lnTo>
                <a:cubicBezTo>
                  <a:pt x="7238467" y="2179259"/>
                  <a:pt x="7352402" y="2101879"/>
                  <a:pt x="7398095" y="1982237"/>
                </a:cubicBezTo>
                <a:lnTo>
                  <a:pt x="7455367" y="1843543"/>
                </a:lnTo>
                <a:cubicBezTo>
                  <a:pt x="7459854" y="1831799"/>
                  <a:pt x="7450550" y="1818670"/>
                  <a:pt x="7437738" y="1818670"/>
                </a:cubicBezTo>
                <a:close/>
                <a:moveTo>
                  <a:pt x="8109169" y="1818670"/>
                </a:moveTo>
                <a:lnTo>
                  <a:pt x="7801835" y="1818670"/>
                </a:lnTo>
                <a:cubicBezTo>
                  <a:pt x="7670450" y="1818670"/>
                  <a:pt x="7558523" y="1878103"/>
                  <a:pt x="7512512" y="1998583"/>
                </a:cubicBezTo>
                <a:lnTo>
                  <a:pt x="7451796" y="2157601"/>
                </a:lnTo>
                <a:cubicBezTo>
                  <a:pt x="7447894" y="2167832"/>
                  <a:pt x="7455990" y="2179259"/>
                  <a:pt x="7467137" y="2179259"/>
                </a:cubicBezTo>
                <a:lnTo>
                  <a:pt x="7779440" y="2179259"/>
                </a:lnTo>
                <a:cubicBezTo>
                  <a:pt x="7909910" y="2179259"/>
                  <a:pt x="8023845" y="2101879"/>
                  <a:pt x="8069525" y="1982237"/>
                </a:cubicBezTo>
                <a:lnTo>
                  <a:pt x="8126811" y="1843543"/>
                </a:lnTo>
                <a:cubicBezTo>
                  <a:pt x="8131285" y="1831799"/>
                  <a:pt x="8121981" y="1818670"/>
                  <a:pt x="8109169" y="1818670"/>
                </a:cubicBezTo>
                <a:close/>
                <a:moveTo>
                  <a:pt x="8261196" y="2268396"/>
                </a:moveTo>
                <a:lnTo>
                  <a:pt x="8261196" y="2268396"/>
                </a:lnTo>
                <a:cubicBezTo>
                  <a:pt x="8261196" y="2268396"/>
                  <a:pt x="7953863" y="2268396"/>
                  <a:pt x="7953863" y="2268396"/>
                </a:cubicBezTo>
                <a:cubicBezTo>
                  <a:pt x="7822477" y="2268396"/>
                  <a:pt x="7710550" y="2327842"/>
                  <a:pt x="7664539" y="2448322"/>
                </a:cubicBezTo>
                <a:lnTo>
                  <a:pt x="7603823" y="2607339"/>
                </a:lnTo>
                <a:cubicBezTo>
                  <a:pt x="7599921" y="2617559"/>
                  <a:pt x="7608017" y="2628998"/>
                  <a:pt x="7619164" y="2628998"/>
                </a:cubicBezTo>
                <a:lnTo>
                  <a:pt x="7931467" y="2628998"/>
                </a:lnTo>
                <a:cubicBezTo>
                  <a:pt x="8061938" y="2628998"/>
                  <a:pt x="8175860" y="2551605"/>
                  <a:pt x="8221552" y="2431964"/>
                </a:cubicBezTo>
                <a:lnTo>
                  <a:pt x="8278838" y="2293282"/>
                </a:lnTo>
                <a:cubicBezTo>
                  <a:pt x="8283312" y="2281538"/>
                  <a:pt x="8274008" y="2268396"/>
                  <a:pt x="8261196" y="2268396"/>
                </a:cubicBezTo>
                <a:close/>
                <a:moveTo>
                  <a:pt x="3071314" y="4881341"/>
                </a:moveTo>
                <a:lnTo>
                  <a:pt x="3132031" y="4722323"/>
                </a:lnTo>
                <a:cubicBezTo>
                  <a:pt x="3178042" y="4601843"/>
                  <a:pt x="3289968" y="4542409"/>
                  <a:pt x="3421354" y="4542409"/>
                </a:cubicBezTo>
                <a:lnTo>
                  <a:pt x="3728688" y="4542409"/>
                </a:lnTo>
                <a:lnTo>
                  <a:pt x="3728688" y="4542409"/>
                </a:lnTo>
                <a:cubicBezTo>
                  <a:pt x="3741499" y="4542409"/>
                  <a:pt x="3750804" y="4555539"/>
                  <a:pt x="3746329" y="4567296"/>
                </a:cubicBezTo>
                <a:lnTo>
                  <a:pt x="3689044" y="4705965"/>
                </a:lnTo>
                <a:cubicBezTo>
                  <a:pt x="3643364" y="4825619"/>
                  <a:pt x="3529429" y="4902999"/>
                  <a:pt x="3398959" y="4902999"/>
                </a:cubicBezTo>
                <a:lnTo>
                  <a:pt x="3086656" y="4902999"/>
                </a:lnTo>
                <a:cubicBezTo>
                  <a:pt x="3075509" y="4902999"/>
                  <a:pt x="3067412" y="4891572"/>
                  <a:pt x="3071314" y="4881341"/>
                </a:cubicBezTo>
                <a:close/>
                <a:moveTo>
                  <a:pt x="3134065" y="4856810"/>
                </a:moveTo>
                <a:lnTo>
                  <a:pt x="3398959" y="4856810"/>
                </a:lnTo>
                <a:cubicBezTo>
                  <a:pt x="3510148" y="4856810"/>
                  <a:pt x="3607076" y="4791136"/>
                  <a:pt x="3645893" y="4689492"/>
                </a:cubicBezTo>
                <a:lnTo>
                  <a:pt x="3646109" y="4688907"/>
                </a:lnTo>
                <a:lnTo>
                  <a:pt x="3646351" y="4688336"/>
                </a:lnTo>
                <a:lnTo>
                  <a:pt x="3685994" y="4592335"/>
                </a:lnTo>
                <a:cubicBezTo>
                  <a:pt x="3686731" y="4590556"/>
                  <a:pt x="3685422" y="4588598"/>
                  <a:pt x="3683503" y="4588598"/>
                </a:cubicBezTo>
                <a:lnTo>
                  <a:pt x="3421354" y="4588598"/>
                </a:lnTo>
                <a:cubicBezTo>
                  <a:pt x="3301357" y="4588598"/>
                  <a:pt x="3211635" y="4643341"/>
                  <a:pt x="3175182" y="4738808"/>
                </a:cubicBezTo>
                <a:lnTo>
                  <a:pt x="3131523" y="4853137"/>
                </a:lnTo>
                <a:cubicBezTo>
                  <a:pt x="3130862" y="4854916"/>
                  <a:pt x="3132158" y="4856810"/>
                  <a:pt x="3134052" y="4856810"/>
                </a:cubicBezTo>
                <a:close/>
                <a:moveTo>
                  <a:pt x="1552543" y="2268396"/>
                </a:moveTo>
                <a:lnTo>
                  <a:pt x="1552543" y="2268396"/>
                </a:lnTo>
                <a:cubicBezTo>
                  <a:pt x="1552543" y="2268396"/>
                  <a:pt x="1245199" y="2268396"/>
                  <a:pt x="1245199" y="2268396"/>
                </a:cubicBezTo>
                <a:cubicBezTo>
                  <a:pt x="1113808" y="2268396"/>
                  <a:pt x="1001892" y="2327842"/>
                  <a:pt x="955886" y="2448322"/>
                </a:cubicBezTo>
                <a:lnTo>
                  <a:pt x="895165" y="2607339"/>
                </a:lnTo>
                <a:cubicBezTo>
                  <a:pt x="891256" y="2617559"/>
                  <a:pt x="899355" y="2628998"/>
                  <a:pt x="910507" y="2628998"/>
                </a:cubicBezTo>
                <a:lnTo>
                  <a:pt x="1222807" y="2628998"/>
                </a:lnTo>
                <a:cubicBezTo>
                  <a:pt x="1353284" y="2628998"/>
                  <a:pt x="1467219" y="2551605"/>
                  <a:pt x="1512899" y="2431964"/>
                </a:cubicBezTo>
                <a:lnTo>
                  <a:pt x="1570172" y="2293282"/>
                </a:lnTo>
                <a:cubicBezTo>
                  <a:pt x="1574658" y="2281538"/>
                  <a:pt x="1565355" y="2268396"/>
                  <a:pt x="1552543" y="2268396"/>
                </a:cubicBezTo>
                <a:close/>
                <a:moveTo>
                  <a:pt x="2223974" y="2268396"/>
                </a:moveTo>
                <a:lnTo>
                  <a:pt x="2223974" y="2268396"/>
                </a:lnTo>
                <a:cubicBezTo>
                  <a:pt x="2223974" y="2268396"/>
                  <a:pt x="1916640" y="2268396"/>
                  <a:pt x="1916640" y="2268396"/>
                </a:cubicBezTo>
                <a:cubicBezTo>
                  <a:pt x="1785254" y="2268396"/>
                  <a:pt x="1673328" y="2327842"/>
                  <a:pt x="1627330" y="2448322"/>
                </a:cubicBezTo>
                <a:lnTo>
                  <a:pt x="1566600" y="2607339"/>
                </a:lnTo>
                <a:cubicBezTo>
                  <a:pt x="1562698" y="2617559"/>
                  <a:pt x="1570795" y="2628998"/>
                  <a:pt x="1581941" y="2628998"/>
                </a:cubicBezTo>
                <a:lnTo>
                  <a:pt x="1894245" y="2628998"/>
                </a:lnTo>
                <a:cubicBezTo>
                  <a:pt x="2024715" y="2628998"/>
                  <a:pt x="2138650" y="2551605"/>
                  <a:pt x="2184330" y="2431964"/>
                </a:cubicBezTo>
                <a:lnTo>
                  <a:pt x="2241616" y="2293282"/>
                </a:lnTo>
                <a:cubicBezTo>
                  <a:pt x="2246089" y="2281538"/>
                  <a:pt x="2236786" y="2268396"/>
                  <a:pt x="2223974" y="2268396"/>
                </a:cubicBezTo>
                <a:close/>
                <a:moveTo>
                  <a:pt x="3411974" y="1818670"/>
                </a:moveTo>
                <a:lnTo>
                  <a:pt x="3104641" y="1818670"/>
                </a:lnTo>
                <a:cubicBezTo>
                  <a:pt x="2973255" y="1818670"/>
                  <a:pt x="2861328" y="1878103"/>
                  <a:pt x="2815330" y="1998583"/>
                </a:cubicBezTo>
                <a:lnTo>
                  <a:pt x="2754601" y="2157601"/>
                </a:lnTo>
                <a:cubicBezTo>
                  <a:pt x="2750699" y="2167832"/>
                  <a:pt x="2758795" y="2179259"/>
                  <a:pt x="2769942" y="2179259"/>
                </a:cubicBezTo>
                <a:lnTo>
                  <a:pt x="3082245" y="2179259"/>
                </a:lnTo>
                <a:cubicBezTo>
                  <a:pt x="3212716" y="2179259"/>
                  <a:pt x="3326650" y="2101879"/>
                  <a:pt x="3372331" y="1982237"/>
                </a:cubicBezTo>
                <a:lnTo>
                  <a:pt x="3429616" y="1843543"/>
                </a:lnTo>
                <a:cubicBezTo>
                  <a:pt x="3434102" y="1831799"/>
                  <a:pt x="3424799" y="1818670"/>
                  <a:pt x="3411974" y="1818670"/>
                </a:cubicBezTo>
                <a:close/>
                <a:moveTo>
                  <a:pt x="4083418" y="1818670"/>
                </a:moveTo>
                <a:lnTo>
                  <a:pt x="3776071" y="1818670"/>
                </a:lnTo>
                <a:cubicBezTo>
                  <a:pt x="3644686" y="1818670"/>
                  <a:pt x="3532772" y="1878103"/>
                  <a:pt x="3486761" y="1998583"/>
                </a:cubicBezTo>
                <a:lnTo>
                  <a:pt x="3426032" y="2157601"/>
                </a:lnTo>
                <a:cubicBezTo>
                  <a:pt x="3422130" y="2167832"/>
                  <a:pt x="3430226" y="2179259"/>
                  <a:pt x="3441373" y="2179259"/>
                </a:cubicBezTo>
                <a:lnTo>
                  <a:pt x="3753689" y="2179259"/>
                </a:lnTo>
                <a:cubicBezTo>
                  <a:pt x="3884147" y="2179259"/>
                  <a:pt x="3998081" y="2101879"/>
                  <a:pt x="4043774" y="1982237"/>
                </a:cubicBezTo>
                <a:lnTo>
                  <a:pt x="4101047" y="1843543"/>
                </a:lnTo>
                <a:cubicBezTo>
                  <a:pt x="4105534" y="1831799"/>
                  <a:pt x="4096230" y="1818670"/>
                  <a:pt x="4083418" y="1818670"/>
                </a:cubicBezTo>
                <a:close/>
                <a:moveTo>
                  <a:pt x="1097872" y="3057078"/>
                </a:moveTo>
                <a:lnTo>
                  <a:pt x="1158599" y="2898061"/>
                </a:lnTo>
                <a:cubicBezTo>
                  <a:pt x="1204599" y="2777568"/>
                  <a:pt x="1316526" y="2718135"/>
                  <a:pt x="1447912" y="2718135"/>
                </a:cubicBezTo>
                <a:lnTo>
                  <a:pt x="1755246" y="2718135"/>
                </a:lnTo>
                <a:cubicBezTo>
                  <a:pt x="1768057" y="2718135"/>
                  <a:pt x="1777361" y="2731264"/>
                  <a:pt x="1772887" y="2743021"/>
                </a:cubicBezTo>
                <a:lnTo>
                  <a:pt x="1715602" y="2881703"/>
                </a:lnTo>
                <a:cubicBezTo>
                  <a:pt x="1669922" y="3001344"/>
                  <a:pt x="1555987" y="3078724"/>
                  <a:pt x="1425517" y="3078724"/>
                </a:cubicBezTo>
                <a:lnTo>
                  <a:pt x="1113213" y="3078724"/>
                </a:lnTo>
                <a:cubicBezTo>
                  <a:pt x="1102067" y="3078724"/>
                  <a:pt x="1093968" y="3067298"/>
                  <a:pt x="1097872" y="3057078"/>
                </a:cubicBezTo>
                <a:close/>
                <a:moveTo>
                  <a:pt x="1160616" y="3032535"/>
                </a:moveTo>
                <a:lnTo>
                  <a:pt x="1425517" y="3032535"/>
                </a:lnTo>
                <a:cubicBezTo>
                  <a:pt x="1536718" y="3032535"/>
                  <a:pt x="1633647" y="2966861"/>
                  <a:pt x="1672451" y="2865217"/>
                </a:cubicBezTo>
                <a:lnTo>
                  <a:pt x="1672680" y="2864646"/>
                </a:lnTo>
                <a:lnTo>
                  <a:pt x="1672909" y="2864061"/>
                </a:lnTo>
                <a:lnTo>
                  <a:pt x="1712565" y="2768060"/>
                </a:lnTo>
                <a:cubicBezTo>
                  <a:pt x="1713289" y="2766281"/>
                  <a:pt x="1711993" y="2764324"/>
                  <a:pt x="1710061" y="2764324"/>
                </a:cubicBezTo>
                <a:lnTo>
                  <a:pt x="1447912" y="2764324"/>
                </a:lnTo>
                <a:cubicBezTo>
                  <a:pt x="1327915" y="2764324"/>
                  <a:pt x="1238200" y="2819079"/>
                  <a:pt x="1201750" y="2914533"/>
                </a:cubicBezTo>
                <a:lnTo>
                  <a:pt x="1158089" y="3028875"/>
                </a:lnTo>
                <a:cubicBezTo>
                  <a:pt x="1157413" y="3030641"/>
                  <a:pt x="1158722" y="3032535"/>
                  <a:pt x="1160615" y="3032535"/>
                </a:cubicBezTo>
                <a:close/>
                <a:moveTo>
                  <a:pt x="2588071" y="2268396"/>
                </a:moveTo>
                <a:lnTo>
                  <a:pt x="2895405" y="2268396"/>
                </a:lnTo>
                <a:cubicBezTo>
                  <a:pt x="2908217" y="2268396"/>
                  <a:pt x="2917533" y="2281538"/>
                  <a:pt x="2913046" y="2293282"/>
                </a:cubicBezTo>
                <a:lnTo>
                  <a:pt x="2855761" y="2431964"/>
                </a:lnTo>
                <a:cubicBezTo>
                  <a:pt x="2810081" y="2551605"/>
                  <a:pt x="2696146" y="2628998"/>
                  <a:pt x="2565676" y="2628998"/>
                </a:cubicBezTo>
                <a:lnTo>
                  <a:pt x="2253372" y="2628998"/>
                </a:lnTo>
                <a:cubicBezTo>
                  <a:pt x="2242226" y="2628998"/>
                  <a:pt x="2234129" y="2617559"/>
                  <a:pt x="2238031" y="2607339"/>
                </a:cubicBezTo>
                <a:lnTo>
                  <a:pt x="2298761" y="2448322"/>
                </a:lnTo>
                <a:cubicBezTo>
                  <a:pt x="2344759" y="2327842"/>
                  <a:pt x="2456685" y="2268396"/>
                  <a:pt x="2588071" y="2268396"/>
                </a:cubicBezTo>
                <a:close/>
                <a:moveTo>
                  <a:pt x="2850220" y="2314597"/>
                </a:moveTo>
                <a:lnTo>
                  <a:pt x="2588071" y="2314597"/>
                </a:lnTo>
                <a:cubicBezTo>
                  <a:pt x="2468074" y="2314597"/>
                  <a:pt x="2378352" y="2369340"/>
                  <a:pt x="2341899" y="2464794"/>
                </a:cubicBezTo>
                <a:lnTo>
                  <a:pt x="2298252" y="2579136"/>
                </a:lnTo>
                <a:cubicBezTo>
                  <a:pt x="2297579" y="2580902"/>
                  <a:pt x="2298888" y="2582809"/>
                  <a:pt x="2300782" y="2582809"/>
                </a:cubicBezTo>
                <a:lnTo>
                  <a:pt x="2565676" y="2582809"/>
                </a:lnTo>
                <a:cubicBezTo>
                  <a:pt x="2676865" y="2582809"/>
                  <a:pt x="2773793" y="2517135"/>
                  <a:pt x="2812610" y="2415491"/>
                </a:cubicBezTo>
                <a:lnTo>
                  <a:pt x="2812826" y="2414907"/>
                </a:lnTo>
                <a:lnTo>
                  <a:pt x="2813068" y="2414335"/>
                </a:lnTo>
                <a:lnTo>
                  <a:pt x="2852724" y="2318334"/>
                </a:lnTo>
                <a:cubicBezTo>
                  <a:pt x="2853448" y="2316555"/>
                  <a:pt x="2852152" y="2314597"/>
                  <a:pt x="2850220" y="2314597"/>
                </a:cubicBezTo>
                <a:close/>
                <a:moveTo>
                  <a:pt x="2931972" y="4425272"/>
                </a:moveTo>
                <a:lnTo>
                  <a:pt x="2992701" y="4266254"/>
                </a:lnTo>
                <a:cubicBezTo>
                  <a:pt x="3038700" y="4145774"/>
                  <a:pt x="3150613" y="4086341"/>
                  <a:pt x="3282012" y="4086341"/>
                </a:cubicBezTo>
                <a:lnTo>
                  <a:pt x="3589345" y="4086341"/>
                </a:lnTo>
                <a:cubicBezTo>
                  <a:pt x="3602157" y="4086341"/>
                  <a:pt x="3611461" y="4099470"/>
                  <a:pt x="3606987" y="4111227"/>
                </a:cubicBezTo>
                <a:lnTo>
                  <a:pt x="3549702" y="4249896"/>
                </a:lnTo>
                <a:cubicBezTo>
                  <a:pt x="3504022" y="4369550"/>
                  <a:pt x="3390087" y="4446930"/>
                  <a:pt x="3259616" y="4446930"/>
                </a:cubicBezTo>
                <a:lnTo>
                  <a:pt x="2947313" y="4446930"/>
                </a:lnTo>
                <a:cubicBezTo>
                  <a:pt x="2936166" y="4446930"/>
                  <a:pt x="2928070" y="4435504"/>
                  <a:pt x="2931972" y="4425272"/>
                </a:cubicBezTo>
                <a:close/>
                <a:moveTo>
                  <a:pt x="2994710" y="4400741"/>
                </a:moveTo>
                <a:lnTo>
                  <a:pt x="3259616" y="4400741"/>
                </a:lnTo>
                <a:cubicBezTo>
                  <a:pt x="3370818" y="4400741"/>
                  <a:pt x="3467746" y="4335067"/>
                  <a:pt x="3506551" y="4233423"/>
                </a:cubicBezTo>
                <a:lnTo>
                  <a:pt x="3506767" y="4232839"/>
                </a:lnTo>
                <a:lnTo>
                  <a:pt x="3507009" y="4232267"/>
                </a:lnTo>
                <a:lnTo>
                  <a:pt x="3546664" y="4136267"/>
                </a:lnTo>
                <a:cubicBezTo>
                  <a:pt x="3547389" y="4134487"/>
                  <a:pt x="3546092" y="4132530"/>
                  <a:pt x="3544160" y="4132530"/>
                </a:cubicBezTo>
                <a:lnTo>
                  <a:pt x="3282012" y="4132530"/>
                </a:lnTo>
                <a:cubicBezTo>
                  <a:pt x="3162014" y="4132530"/>
                  <a:pt x="3072293" y="4187273"/>
                  <a:pt x="3035853" y="4282739"/>
                </a:cubicBezTo>
                <a:lnTo>
                  <a:pt x="2992180" y="4397068"/>
                </a:lnTo>
                <a:cubicBezTo>
                  <a:pt x="2991507" y="4398835"/>
                  <a:pt x="2992816" y="4400741"/>
                  <a:pt x="2994710" y="4400741"/>
                </a:cubicBezTo>
                <a:close/>
                <a:moveTo>
                  <a:pt x="2275882" y="4446930"/>
                </a:moveTo>
                <a:lnTo>
                  <a:pt x="2588173" y="4446930"/>
                </a:lnTo>
                <a:cubicBezTo>
                  <a:pt x="2718643" y="4446930"/>
                  <a:pt x="2832578" y="4369550"/>
                  <a:pt x="2878271" y="4249896"/>
                </a:cubicBezTo>
                <a:lnTo>
                  <a:pt x="2935544" y="4111215"/>
                </a:lnTo>
                <a:cubicBezTo>
                  <a:pt x="2940018" y="4099470"/>
                  <a:pt x="2930714" y="4086341"/>
                  <a:pt x="2917915" y="4086341"/>
                </a:cubicBezTo>
                <a:lnTo>
                  <a:pt x="2610568" y="4086341"/>
                </a:lnTo>
                <a:cubicBezTo>
                  <a:pt x="2479183" y="4086341"/>
                  <a:pt x="2367256" y="4145774"/>
                  <a:pt x="2321258" y="4266254"/>
                </a:cubicBezTo>
                <a:lnTo>
                  <a:pt x="2260541" y="4425272"/>
                </a:lnTo>
                <a:cubicBezTo>
                  <a:pt x="2256626" y="4435504"/>
                  <a:pt x="2264735" y="4446930"/>
                  <a:pt x="2275882" y="4446930"/>
                </a:cubicBezTo>
                <a:close/>
                <a:moveTo>
                  <a:pt x="1252561" y="3534793"/>
                </a:moveTo>
                <a:lnTo>
                  <a:pt x="1564872" y="3534793"/>
                </a:lnTo>
                <a:cubicBezTo>
                  <a:pt x="1695329" y="3534793"/>
                  <a:pt x="1809277" y="3457413"/>
                  <a:pt x="1854957" y="3337759"/>
                </a:cubicBezTo>
                <a:lnTo>
                  <a:pt x="1912230" y="3199090"/>
                </a:lnTo>
                <a:cubicBezTo>
                  <a:pt x="1916716" y="3187333"/>
                  <a:pt x="1907412" y="3174203"/>
                  <a:pt x="1894601" y="3174203"/>
                </a:cubicBezTo>
                <a:lnTo>
                  <a:pt x="1587254" y="3174203"/>
                </a:lnTo>
                <a:cubicBezTo>
                  <a:pt x="1455869" y="3174203"/>
                  <a:pt x="1343955" y="3233636"/>
                  <a:pt x="1297944" y="3354117"/>
                </a:cubicBezTo>
                <a:lnTo>
                  <a:pt x="1237218" y="3513135"/>
                </a:lnTo>
                <a:cubicBezTo>
                  <a:pt x="1233315" y="3523366"/>
                  <a:pt x="1241414" y="3534793"/>
                  <a:pt x="1252560" y="3534793"/>
                </a:cubicBezTo>
                <a:close/>
                <a:moveTo>
                  <a:pt x="2060672" y="3962874"/>
                </a:moveTo>
                <a:lnTo>
                  <a:pt x="2121402" y="3803856"/>
                </a:lnTo>
                <a:cubicBezTo>
                  <a:pt x="2167400" y="3683375"/>
                  <a:pt x="2279327" y="3623929"/>
                  <a:pt x="2410713" y="3623929"/>
                </a:cubicBezTo>
                <a:lnTo>
                  <a:pt x="2718059" y="3623929"/>
                </a:lnTo>
                <a:cubicBezTo>
                  <a:pt x="2730858" y="3623929"/>
                  <a:pt x="2740162" y="3637072"/>
                  <a:pt x="2735688" y="3648816"/>
                </a:cubicBezTo>
                <a:lnTo>
                  <a:pt x="2678415" y="3787498"/>
                </a:lnTo>
                <a:cubicBezTo>
                  <a:pt x="2632722" y="3907139"/>
                  <a:pt x="2518788" y="3984532"/>
                  <a:pt x="2388317" y="3984532"/>
                </a:cubicBezTo>
                <a:lnTo>
                  <a:pt x="2076027" y="3984532"/>
                </a:lnTo>
                <a:cubicBezTo>
                  <a:pt x="2064879" y="3984532"/>
                  <a:pt x="2056771" y="3973105"/>
                  <a:pt x="2060685" y="3962874"/>
                </a:cubicBezTo>
                <a:close/>
                <a:moveTo>
                  <a:pt x="2123423" y="3938342"/>
                </a:moveTo>
                <a:lnTo>
                  <a:pt x="2388317" y="3938342"/>
                </a:lnTo>
                <a:cubicBezTo>
                  <a:pt x="2499519" y="3938342"/>
                  <a:pt x="2596447" y="3872669"/>
                  <a:pt x="2635251" y="3771025"/>
                </a:cubicBezTo>
                <a:lnTo>
                  <a:pt x="2635480" y="3770440"/>
                </a:lnTo>
                <a:lnTo>
                  <a:pt x="2635709" y="3769869"/>
                </a:lnTo>
                <a:lnTo>
                  <a:pt x="2675365" y="3673868"/>
                </a:lnTo>
                <a:cubicBezTo>
                  <a:pt x="2676102" y="3672089"/>
                  <a:pt x="2674793" y="3670131"/>
                  <a:pt x="2672861" y="3670131"/>
                </a:cubicBezTo>
                <a:lnTo>
                  <a:pt x="2410713" y="3670131"/>
                </a:lnTo>
                <a:cubicBezTo>
                  <a:pt x="2290728" y="3670131"/>
                  <a:pt x="2200994" y="3724874"/>
                  <a:pt x="2164553" y="3820341"/>
                </a:cubicBezTo>
                <a:lnTo>
                  <a:pt x="2120894" y="3934669"/>
                </a:lnTo>
                <a:cubicBezTo>
                  <a:pt x="2120220" y="3936436"/>
                  <a:pt x="2121529" y="3938342"/>
                  <a:pt x="2123423" y="3938342"/>
                </a:cubicBezTo>
                <a:close/>
                <a:moveTo>
                  <a:pt x="1905811" y="3513135"/>
                </a:moveTo>
                <a:lnTo>
                  <a:pt x="1966540" y="3354117"/>
                </a:lnTo>
                <a:cubicBezTo>
                  <a:pt x="2012539" y="3233636"/>
                  <a:pt x="2124465" y="3174203"/>
                  <a:pt x="2255851" y="3174203"/>
                </a:cubicBezTo>
                <a:lnTo>
                  <a:pt x="2563197" y="3174203"/>
                </a:lnTo>
                <a:lnTo>
                  <a:pt x="2563197" y="3174203"/>
                </a:lnTo>
                <a:cubicBezTo>
                  <a:pt x="2575996" y="3174203"/>
                  <a:pt x="2585300" y="3187333"/>
                  <a:pt x="2580826" y="3199077"/>
                </a:cubicBezTo>
                <a:lnTo>
                  <a:pt x="2523541" y="3337759"/>
                </a:lnTo>
                <a:cubicBezTo>
                  <a:pt x="2477861" y="3457400"/>
                  <a:pt x="2363926" y="3534793"/>
                  <a:pt x="2233455" y="3534793"/>
                </a:cubicBezTo>
                <a:lnTo>
                  <a:pt x="1921152" y="3534793"/>
                </a:lnTo>
                <a:cubicBezTo>
                  <a:pt x="1910005" y="3534793"/>
                  <a:pt x="1901909" y="3523366"/>
                  <a:pt x="1905811" y="3513135"/>
                </a:cubicBezTo>
                <a:close/>
                <a:moveTo>
                  <a:pt x="1968549" y="3488604"/>
                </a:moveTo>
                <a:lnTo>
                  <a:pt x="2233455" y="3488604"/>
                </a:lnTo>
                <a:cubicBezTo>
                  <a:pt x="2344657" y="3488604"/>
                  <a:pt x="2441586" y="3422930"/>
                  <a:pt x="2480390" y="3321286"/>
                </a:cubicBezTo>
                <a:lnTo>
                  <a:pt x="2480619" y="3320701"/>
                </a:lnTo>
                <a:lnTo>
                  <a:pt x="2480848" y="3320130"/>
                </a:lnTo>
                <a:lnTo>
                  <a:pt x="2520503" y="3224129"/>
                </a:lnTo>
                <a:cubicBezTo>
                  <a:pt x="2521241" y="3222350"/>
                  <a:pt x="2519931" y="3220392"/>
                  <a:pt x="2518000" y="3220392"/>
                </a:cubicBezTo>
                <a:lnTo>
                  <a:pt x="2255851" y="3220392"/>
                </a:lnTo>
                <a:cubicBezTo>
                  <a:pt x="2135854" y="3220392"/>
                  <a:pt x="2046132" y="3275135"/>
                  <a:pt x="2009692" y="3370602"/>
                </a:cubicBezTo>
                <a:lnTo>
                  <a:pt x="1966032" y="3484931"/>
                </a:lnTo>
                <a:cubicBezTo>
                  <a:pt x="1965346" y="3486710"/>
                  <a:pt x="1966655" y="3488604"/>
                  <a:pt x="1968549" y="3488604"/>
                </a:cubicBezTo>
                <a:close/>
                <a:moveTo>
                  <a:pt x="6250983" y="2268396"/>
                </a:moveTo>
                <a:lnTo>
                  <a:pt x="6250983" y="2268396"/>
                </a:lnTo>
                <a:cubicBezTo>
                  <a:pt x="6250983" y="2268396"/>
                  <a:pt x="5943650" y="2268396"/>
                  <a:pt x="5943650" y="2268396"/>
                </a:cubicBezTo>
                <a:cubicBezTo>
                  <a:pt x="5812251" y="2268396"/>
                  <a:pt x="5700338" y="2327842"/>
                  <a:pt x="5654339" y="2448322"/>
                </a:cubicBezTo>
                <a:lnTo>
                  <a:pt x="5593610" y="2607339"/>
                </a:lnTo>
                <a:cubicBezTo>
                  <a:pt x="5589708" y="2617559"/>
                  <a:pt x="5597804" y="2628998"/>
                  <a:pt x="5608951" y="2628998"/>
                </a:cubicBezTo>
                <a:lnTo>
                  <a:pt x="5921254" y="2628998"/>
                </a:lnTo>
                <a:cubicBezTo>
                  <a:pt x="6051725" y="2628998"/>
                  <a:pt x="6165659" y="2551605"/>
                  <a:pt x="6211340" y="2431964"/>
                </a:cubicBezTo>
                <a:lnTo>
                  <a:pt x="6268625" y="2293282"/>
                </a:lnTo>
                <a:cubicBezTo>
                  <a:pt x="6273099" y="2281538"/>
                  <a:pt x="6263795" y="2268396"/>
                  <a:pt x="6250983" y="2268396"/>
                </a:cubicBezTo>
                <a:close/>
                <a:moveTo>
                  <a:pt x="7754451" y="456066"/>
                </a:moveTo>
                <a:lnTo>
                  <a:pt x="7754451" y="456066"/>
                </a:lnTo>
                <a:cubicBezTo>
                  <a:pt x="7767276" y="456066"/>
                  <a:pt x="7776568" y="469201"/>
                  <a:pt x="7772093" y="480953"/>
                </a:cubicBezTo>
                <a:lnTo>
                  <a:pt x="7714809" y="619633"/>
                </a:lnTo>
                <a:cubicBezTo>
                  <a:pt x="7669128" y="739276"/>
                  <a:pt x="7555194" y="816661"/>
                  <a:pt x="7424723" y="816661"/>
                </a:cubicBezTo>
                <a:lnTo>
                  <a:pt x="7112419" y="816661"/>
                </a:lnTo>
                <a:cubicBezTo>
                  <a:pt x="7101273" y="816661"/>
                  <a:pt x="7093176" y="805230"/>
                  <a:pt x="7097078" y="795007"/>
                </a:cubicBezTo>
                <a:lnTo>
                  <a:pt x="7157808" y="635990"/>
                </a:lnTo>
                <a:cubicBezTo>
                  <a:pt x="7203806" y="515503"/>
                  <a:pt x="7315732" y="456066"/>
                  <a:pt x="7447118" y="456066"/>
                </a:cubicBezTo>
                <a:lnTo>
                  <a:pt x="7754451" y="456066"/>
                </a:lnTo>
                <a:close/>
                <a:moveTo>
                  <a:pt x="7709267" y="502259"/>
                </a:moveTo>
                <a:lnTo>
                  <a:pt x="7447118" y="502259"/>
                </a:lnTo>
                <a:cubicBezTo>
                  <a:pt x="7327121" y="502259"/>
                  <a:pt x="7237412" y="557007"/>
                  <a:pt x="7200959" y="652467"/>
                </a:cubicBezTo>
                <a:lnTo>
                  <a:pt x="7157299" y="766801"/>
                </a:lnTo>
                <a:cubicBezTo>
                  <a:pt x="7156626" y="768573"/>
                  <a:pt x="7157922" y="770470"/>
                  <a:pt x="7159816" y="770470"/>
                </a:cubicBezTo>
                <a:lnTo>
                  <a:pt x="7424723" y="770470"/>
                </a:lnTo>
                <a:cubicBezTo>
                  <a:pt x="7535924" y="770470"/>
                  <a:pt x="7632853" y="704795"/>
                  <a:pt x="7671657" y="603157"/>
                </a:cubicBezTo>
                <a:lnTo>
                  <a:pt x="7671886" y="602576"/>
                </a:lnTo>
                <a:lnTo>
                  <a:pt x="7672115" y="601999"/>
                </a:lnTo>
                <a:lnTo>
                  <a:pt x="7711771" y="505996"/>
                </a:lnTo>
                <a:cubicBezTo>
                  <a:pt x="7712495" y="504215"/>
                  <a:pt x="7711199" y="502260"/>
                  <a:pt x="7709267" y="502260"/>
                </a:cubicBezTo>
                <a:close/>
                <a:moveTo>
                  <a:pt x="4552158" y="905800"/>
                </a:moveTo>
                <a:lnTo>
                  <a:pt x="4552158" y="905800"/>
                </a:lnTo>
                <a:cubicBezTo>
                  <a:pt x="4564971" y="905800"/>
                  <a:pt x="4574274" y="918935"/>
                  <a:pt x="4569788" y="930684"/>
                </a:cubicBezTo>
                <a:lnTo>
                  <a:pt x="4512515" y="1069367"/>
                </a:lnTo>
                <a:cubicBezTo>
                  <a:pt x="4466835" y="1189010"/>
                  <a:pt x="4352900" y="1266395"/>
                  <a:pt x="4222430" y="1266395"/>
                </a:cubicBezTo>
                <a:lnTo>
                  <a:pt x="3910126" y="1266395"/>
                </a:lnTo>
                <a:cubicBezTo>
                  <a:pt x="3898979" y="1266395"/>
                  <a:pt x="3890870" y="1254964"/>
                  <a:pt x="3894785" y="1244741"/>
                </a:cubicBezTo>
                <a:lnTo>
                  <a:pt x="3955502" y="1085724"/>
                </a:lnTo>
                <a:cubicBezTo>
                  <a:pt x="4001513" y="965237"/>
                  <a:pt x="4113427" y="905800"/>
                  <a:pt x="4244812" y="905800"/>
                </a:cubicBezTo>
                <a:lnTo>
                  <a:pt x="4552158" y="905800"/>
                </a:lnTo>
                <a:close/>
                <a:moveTo>
                  <a:pt x="4506974" y="951993"/>
                </a:moveTo>
                <a:lnTo>
                  <a:pt x="4244812" y="951993"/>
                </a:lnTo>
                <a:cubicBezTo>
                  <a:pt x="4124828" y="951993"/>
                  <a:pt x="4035106" y="1006741"/>
                  <a:pt x="3998666" y="1102201"/>
                </a:cubicBezTo>
                <a:lnTo>
                  <a:pt x="3955006" y="1216535"/>
                </a:lnTo>
                <a:cubicBezTo>
                  <a:pt x="3954320" y="1218307"/>
                  <a:pt x="3955629" y="1220204"/>
                  <a:pt x="3957523" y="1220204"/>
                </a:cubicBezTo>
                <a:lnTo>
                  <a:pt x="4222430" y="1220204"/>
                </a:lnTo>
                <a:cubicBezTo>
                  <a:pt x="4333619" y="1220204"/>
                  <a:pt x="4430560" y="1154529"/>
                  <a:pt x="4469364" y="1052890"/>
                </a:cubicBezTo>
                <a:lnTo>
                  <a:pt x="4469580" y="1052308"/>
                </a:lnTo>
                <a:lnTo>
                  <a:pt x="4469822" y="1051733"/>
                </a:lnTo>
                <a:lnTo>
                  <a:pt x="4509465" y="955730"/>
                </a:lnTo>
                <a:cubicBezTo>
                  <a:pt x="4510202" y="953949"/>
                  <a:pt x="4508906" y="951994"/>
                  <a:pt x="4506974" y="951994"/>
                </a:cubicBezTo>
                <a:close/>
                <a:moveTo>
                  <a:pt x="664513" y="1542527"/>
                </a:moveTo>
                <a:lnTo>
                  <a:pt x="603792" y="1701545"/>
                </a:lnTo>
                <a:cubicBezTo>
                  <a:pt x="599889" y="1711764"/>
                  <a:pt x="607988" y="1723190"/>
                  <a:pt x="619133" y="1723190"/>
                </a:cubicBezTo>
                <a:lnTo>
                  <a:pt x="931440" y="1723190"/>
                </a:lnTo>
                <a:cubicBezTo>
                  <a:pt x="1061906" y="1723190"/>
                  <a:pt x="1175846" y="1645810"/>
                  <a:pt x="1221524" y="1526169"/>
                </a:cubicBezTo>
                <a:lnTo>
                  <a:pt x="1278802" y="1387487"/>
                </a:lnTo>
                <a:cubicBezTo>
                  <a:pt x="1283289" y="1375730"/>
                  <a:pt x="1273985" y="1362601"/>
                  <a:pt x="1261168" y="1362601"/>
                </a:cubicBezTo>
                <a:lnTo>
                  <a:pt x="1261174" y="1362601"/>
                </a:lnTo>
                <a:lnTo>
                  <a:pt x="953826" y="1362601"/>
                </a:lnTo>
                <a:cubicBezTo>
                  <a:pt x="822435" y="1362601"/>
                  <a:pt x="710525" y="1422034"/>
                  <a:pt x="664513" y="1542527"/>
                </a:cubicBezTo>
                <a:close/>
                <a:moveTo>
                  <a:pt x="99" y="1998354"/>
                </a:moveTo>
                <a:cubicBezTo>
                  <a:pt x="2482" y="1993041"/>
                  <a:pt x="4878" y="1987728"/>
                  <a:pt x="6975" y="1982237"/>
                </a:cubicBezTo>
                <a:lnTo>
                  <a:pt x="64252" y="1843543"/>
                </a:lnTo>
                <a:cubicBezTo>
                  <a:pt x="68738" y="1831799"/>
                  <a:pt x="59429" y="1818670"/>
                  <a:pt x="46620" y="1818670"/>
                </a:cubicBezTo>
                <a:lnTo>
                  <a:pt x="105" y="1818670"/>
                </a:lnTo>
                <a:lnTo>
                  <a:pt x="99" y="1998354"/>
                </a:lnTo>
                <a:close/>
                <a:moveTo>
                  <a:pt x="6567710" y="905800"/>
                </a:moveTo>
                <a:lnTo>
                  <a:pt x="6567710" y="905800"/>
                </a:lnTo>
                <a:cubicBezTo>
                  <a:pt x="6580522" y="905800"/>
                  <a:pt x="6589826" y="918935"/>
                  <a:pt x="6585338" y="930684"/>
                </a:cubicBezTo>
                <a:lnTo>
                  <a:pt x="6528066" y="1069367"/>
                </a:lnTo>
                <a:cubicBezTo>
                  <a:pt x="6482386" y="1189010"/>
                  <a:pt x="6368439" y="1266395"/>
                  <a:pt x="6237981" y="1266395"/>
                </a:cubicBezTo>
                <a:lnTo>
                  <a:pt x="5925678" y="1266395"/>
                </a:lnTo>
                <a:cubicBezTo>
                  <a:pt x="5914531" y="1266395"/>
                  <a:pt x="5906421" y="1254964"/>
                  <a:pt x="5910336" y="1244741"/>
                </a:cubicBezTo>
                <a:lnTo>
                  <a:pt x="5971053" y="1085724"/>
                </a:lnTo>
                <a:cubicBezTo>
                  <a:pt x="6017064" y="965237"/>
                  <a:pt x="6128991" y="905800"/>
                  <a:pt x="6260376" y="905800"/>
                </a:cubicBezTo>
                <a:lnTo>
                  <a:pt x="6567710" y="905800"/>
                </a:lnTo>
                <a:close/>
                <a:moveTo>
                  <a:pt x="6522525" y="951993"/>
                </a:moveTo>
                <a:lnTo>
                  <a:pt x="6260364" y="951993"/>
                </a:lnTo>
                <a:cubicBezTo>
                  <a:pt x="6140379" y="951993"/>
                  <a:pt x="6050657" y="1006741"/>
                  <a:pt x="6014204" y="1102201"/>
                </a:cubicBezTo>
                <a:lnTo>
                  <a:pt x="5970557" y="1216535"/>
                </a:lnTo>
                <a:cubicBezTo>
                  <a:pt x="5969871" y="1218307"/>
                  <a:pt x="5971180" y="1220204"/>
                  <a:pt x="5973074" y="1220204"/>
                </a:cubicBezTo>
                <a:lnTo>
                  <a:pt x="6237981" y="1220204"/>
                </a:lnTo>
                <a:cubicBezTo>
                  <a:pt x="6349170" y="1220204"/>
                  <a:pt x="6446098" y="1154529"/>
                  <a:pt x="6484902" y="1052890"/>
                </a:cubicBezTo>
                <a:lnTo>
                  <a:pt x="6485131" y="1052308"/>
                </a:lnTo>
                <a:lnTo>
                  <a:pt x="6485360" y="1051733"/>
                </a:lnTo>
                <a:lnTo>
                  <a:pt x="6525016" y="955730"/>
                </a:lnTo>
                <a:cubicBezTo>
                  <a:pt x="6525753" y="953949"/>
                  <a:pt x="6524444" y="951994"/>
                  <a:pt x="6522525" y="951994"/>
                </a:cubicBezTo>
                <a:close/>
                <a:moveTo>
                  <a:pt x="8577910" y="905800"/>
                </a:moveTo>
                <a:lnTo>
                  <a:pt x="8577910" y="905800"/>
                </a:lnTo>
                <a:cubicBezTo>
                  <a:pt x="8590722" y="905800"/>
                  <a:pt x="8600025" y="918935"/>
                  <a:pt x="8595538" y="930684"/>
                </a:cubicBezTo>
                <a:lnTo>
                  <a:pt x="8538266" y="1069367"/>
                </a:lnTo>
                <a:cubicBezTo>
                  <a:pt x="8492586" y="1189010"/>
                  <a:pt x="8378652" y="1266395"/>
                  <a:pt x="8248181" y="1266395"/>
                </a:cubicBezTo>
                <a:lnTo>
                  <a:pt x="7935878" y="1266395"/>
                </a:lnTo>
                <a:cubicBezTo>
                  <a:pt x="7924731" y="1266395"/>
                  <a:pt x="7916634" y="1254964"/>
                  <a:pt x="7920536" y="1244741"/>
                </a:cubicBezTo>
                <a:lnTo>
                  <a:pt x="7981266" y="1085724"/>
                </a:lnTo>
                <a:cubicBezTo>
                  <a:pt x="8027264" y="965237"/>
                  <a:pt x="8139190" y="905800"/>
                  <a:pt x="8270577" y="905800"/>
                </a:cubicBezTo>
                <a:lnTo>
                  <a:pt x="8577910" y="905800"/>
                </a:lnTo>
                <a:close/>
                <a:moveTo>
                  <a:pt x="8532725" y="951993"/>
                </a:moveTo>
                <a:lnTo>
                  <a:pt x="8270577" y="951993"/>
                </a:lnTo>
                <a:cubicBezTo>
                  <a:pt x="8150579" y="951993"/>
                  <a:pt x="8060858" y="1006741"/>
                  <a:pt x="8024404" y="1102201"/>
                </a:cubicBezTo>
                <a:lnTo>
                  <a:pt x="7980758" y="1216535"/>
                </a:lnTo>
                <a:cubicBezTo>
                  <a:pt x="7980084" y="1218307"/>
                  <a:pt x="7981380" y="1220204"/>
                  <a:pt x="7983287" y="1220204"/>
                </a:cubicBezTo>
                <a:lnTo>
                  <a:pt x="8248181" y="1220204"/>
                </a:lnTo>
                <a:cubicBezTo>
                  <a:pt x="8359370" y="1220204"/>
                  <a:pt x="8456298" y="1154529"/>
                  <a:pt x="8495115" y="1052890"/>
                </a:cubicBezTo>
                <a:lnTo>
                  <a:pt x="8495331" y="1052308"/>
                </a:lnTo>
                <a:lnTo>
                  <a:pt x="8495572" y="1051733"/>
                </a:lnTo>
                <a:lnTo>
                  <a:pt x="8535228" y="955730"/>
                </a:lnTo>
                <a:cubicBezTo>
                  <a:pt x="8535953" y="953949"/>
                  <a:pt x="8534644" y="951994"/>
                  <a:pt x="8532725" y="951994"/>
                </a:cubicBezTo>
                <a:close/>
                <a:moveTo>
                  <a:pt x="10792478" y="1818670"/>
                </a:moveTo>
                <a:lnTo>
                  <a:pt x="10792478" y="1818670"/>
                </a:lnTo>
                <a:cubicBezTo>
                  <a:pt x="10805289" y="1818670"/>
                  <a:pt x="10814593" y="1831799"/>
                  <a:pt x="10810107" y="1843556"/>
                </a:cubicBezTo>
                <a:lnTo>
                  <a:pt x="10752834" y="1982237"/>
                </a:lnTo>
                <a:cubicBezTo>
                  <a:pt x="10707141" y="2101879"/>
                  <a:pt x="10593219" y="2179259"/>
                  <a:pt x="10462736" y="2179259"/>
                </a:cubicBezTo>
                <a:lnTo>
                  <a:pt x="10150445" y="2179259"/>
                </a:lnTo>
                <a:cubicBezTo>
                  <a:pt x="10139298" y="2179259"/>
                  <a:pt x="10131189" y="2167832"/>
                  <a:pt x="10135104" y="2157601"/>
                </a:cubicBezTo>
                <a:lnTo>
                  <a:pt x="10195821" y="1998583"/>
                </a:lnTo>
                <a:cubicBezTo>
                  <a:pt x="10241832" y="1878103"/>
                  <a:pt x="10353746" y="1818670"/>
                  <a:pt x="10485131" y="1818670"/>
                </a:cubicBezTo>
                <a:lnTo>
                  <a:pt x="10792478" y="1818670"/>
                </a:lnTo>
                <a:close/>
                <a:moveTo>
                  <a:pt x="10747293" y="1864858"/>
                </a:moveTo>
                <a:lnTo>
                  <a:pt x="10485131" y="1864858"/>
                </a:lnTo>
                <a:cubicBezTo>
                  <a:pt x="10365146" y="1864858"/>
                  <a:pt x="10275425" y="1919601"/>
                  <a:pt x="10238972" y="2015068"/>
                </a:cubicBezTo>
                <a:lnTo>
                  <a:pt x="10195312" y="2129397"/>
                </a:lnTo>
                <a:cubicBezTo>
                  <a:pt x="10194639" y="2131176"/>
                  <a:pt x="10195948" y="2133070"/>
                  <a:pt x="10197842" y="2133070"/>
                </a:cubicBezTo>
                <a:lnTo>
                  <a:pt x="10462736" y="2133070"/>
                </a:lnTo>
                <a:cubicBezTo>
                  <a:pt x="10573937" y="2133070"/>
                  <a:pt x="10670866" y="2067396"/>
                  <a:pt x="10709670" y="1965752"/>
                </a:cubicBezTo>
                <a:lnTo>
                  <a:pt x="10709899" y="1965168"/>
                </a:lnTo>
                <a:lnTo>
                  <a:pt x="10710128" y="1964596"/>
                </a:lnTo>
                <a:lnTo>
                  <a:pt x="10749784" y="1868595"/>
                </a:lnTo>
                <a:cubicBezTo>
                  <a:pt x="10750521" y="1866816"/>
                  <a:pt x="10749212" y="1864858"/>
                  <a:pt x="10747280" y="1864858"/>
                </a:cubicBezTo>
                <a:close/>
                <a:moveTo>
                  <a:pt x="1932591" y="1362601"/>
                </a:moveTo>
                <a:lnTo>
                  <a:pt x="1932591" y="1362601"/>
                </a:lnTo>
                <a:cubicBezTo>
                  <a:pt x="1945416" y="1362601"/>
                  <a:pt x="1954707" y="1375730"/>
                  <a:pt x="1950233" y="1387487"/>
                </a:cubicBezTo>
                <a:lnTo>
                  <a:pt x="1892948" y="1526169"/>
                </a:lnTo>
                <a:cubicBezTo>
                  <a:pt x="1847268" y="1645810"/>
                  <a:pt x="1733333" y="1723190"/>
                  <a:pt x="1602863" y="1723190"/>
                </a:cubicBezTo>
                <a:lnTo>
                  <a:pt x="1290559" y="1723190"/>
                </a:lnTo>
                <a:cubicBezTo>
                  <a:pt x="1279412" y="1723190"/>
                  <a:pt x="1271316" y="1711764"/>
                  <a:pt x="1275218" y="1701545"/>
                </a:cubicBezTo>
                <a:lnTo>
                  <a:pt x="1335935" y="1542527"/>
                </a:lnTo>
                <a:cubicBezTo>
                  <a:pt x="1381946" y="1422034"/>
                  <a:pt x="1493872" y="1362601"/>
                  <a:pt x="1625258" y="1362601"/>
                </a:cubicBezTo>
                <a:lnTo>
                  <a:pt x="1932591" y="1362601"/>
                </a:lnTo>
                <a:close/>
                <a:moveTo>
                  <a:pt x="1887406" y="1408790"/>
                </a:moveTo>
                <a:lnTo>
                  <a:pt x="1625258" y="1408790"/>
                </a:lnTo>
                <a:cubicBezTo>
                  <a:pt x="1505261" y="1408790"/>
                  <a:pt x="1415552" y="1463533"/>
                  <a:pt x="1379099" y="1558999"/>
                </a:cubicBezTo>
                <a:lnTo>
                  <a:pt x="1335439" y="1673328"/>
                </a:lnTo>
                <a:cubicBezTo>
                  <a:pt x="1334765" y="1675107"/>
                  <a:pt x="1336075" y="1677001"/>
                  <a:pt x="1337968" y="1677001"/>
                </a:cubicBezTo>
                <a:lnTo>
                  <a:pt x="1602863" y="1677001"/>
                </a:lnTo>
                <a:cubicBezTo>
                  <a:pt x="1714052" y="1677001"/>
                  <a:pt x="1810993" y="1611327"/>
                  <a:pt x="1849797" y="1509684"/>
                </a:cubicBezTo>
                <a:lnTo>
                  <a:pt x="1850013" y="1509112"/>
                </a:lnTo>
                <a:lnTo>
                  <a:pt x="1850255" y="1508527"/>
                </a:lnTo>
                <a:lnTo>
                  <a:pt x="1889910" y="1412527"/>
                </a:lnTo>
                <a:cubicBezTo>
                  <a:pt x="1890635" y="1410747"/>
                  <a:pt x="1889339" y="1408790"/>
                  <a:pt x="1887406" y="1408790"/>
                </a:cubicBezTo>
                <a:close/>
                <a:moveTo>
                  <a:pt x="803867" y="1998583"/>
                </a:moveTo>
                <a:lnTo>
                  <a:pt x="743146" y="2157601"/>
                </a:lnTo>
                <a:cubicBezTo>
                  <a:pt x="739243" y="2167832"/>
                  <a:pt x="747342" y="2179259"/>
                  <a:pt x="758487" y="2179259"/>
                </a:cubicBezTo>
                <a:lnTo>
                  <a:pt x="1070794" y="2179259"/>
                </a:lnTo>
                <a:cubicBezTo>
                  <a:pt x="1201260" y="2179259"/>
                  <a:pt x="1315204" y="2101879"/>
                  <a:pt x="1360885" y="1982237"/>
                </a:cubicBezTo>
                <a:lnTo>
                  <a:pt x="1418157" y="1843543"/>
                </a:lnTo>
                <a:cubicBezTo>
                  <a:pt x="1422644" y="1831799"/>
                  <a:pt x="1413340" y="1818670"/>
                  <a:pt x="1400516" y="1818670"/>
                </a:cubicBezTo>
                <a:lnTo>
                  <a:pt x="1400528" y="1818670"/>
                </a:lnTo>
                <a:lnTo>
                  <a:pt x="1093178" y="1818670"/>
                </a:lnTo>
                <a:cubicBezTo>
                  <a:pt x="961787" y="1818670"/>
                  <a:pt x="849878" y="1878103"/>
                  <a:pt x="803865" y="1998583"/>
                </a:cubicBezTo>
                <a:close/>
                <a:moveTo>
                  <a:pt x="3944063" y="1362601"/>
                </a:moveTo>
                <a:lnTo>
                  <a:pt x="3944063" y="1362601"/>
                </a:lnTo>
                <a:cubicBezTo>
                  <a:pt x="3956874" y="1362601"/>
                  <a:pt x="3966178" y="1375730"/>
                  <a:pt x="3961692" y="1387487"/>
                </a:cubicBezTo>
                <a:lnTo>
                  <a:pt x="3904420" y="1526169"/>
                </a:lnTo>
                <a:cubicBezTo>
                  <a:pt x="3858739" y="1645810"/>
                  <a:pt x="3744804" y="1723190"/>
                  <a:pt x="3614334" y="1723190"/>
                </a:cubicBezTo>
                <a:lnTo>
                  <a:pt x="3302030" y="1723190"/>
                </a:lnTo>
                <a:cubicBezTo>
                  <a:pt x="3290883" y="1723190"/>
                  <a:pt x="3282787" y="1711764"/>
                  <a:pt x="3286689" y="1701545"/>
                </a:cubicBezTo>
                <a:lnTo>
                  <a:pt x="3347406" y="1542527"/>
                </a:lnTo>
                <a:cubicBezTo>
                  <a:pt x="3393417" y="1422034"/>
                  <a:pt x="3505343" y="1362601"/>
                  <a:pt x="3636729" y="1362601"/>
                </a:cubicBezTo>
                <a:lnTo>
                  <a:pt x="3944063" y="1362601"/>
                </a:lnTo>
                <a:close/>
                <a:moveTo>
                  <a:pt x="3898878" y="1408790"/>
                </a:moveTo>
                <a:lnTo>
                  <a:pt x="3636716" y="1408790"/>
                </a:lnTo>
                <a:cubicBezTo>
                  <a:pt x="3516732" y="1408790"/>
                  <a:pt x="3427010" y="1463533"/>
                  <a:pt x="3390557" y="1558999"/>
                </a:cubicBezTo>
                <a:lnTo>
                  <a:pt x="3346910" y="1673328"/>
                </a:lnTo>
                <a:cubicBezTo>
                  <a:pt x="3346237" y="1675107"/>
                  <a:pt x="3347533" y="1677001"/>
                  <a:pt x="3349427" y="1677001"/>
                </a:cubicBezTo>
                <a:lnTo>
                  <a:pt x="3614334" y="1677001"/>
                </a:lnTo>
                <a:cubicBezTo>
                  <a:pt x="3725523" y="1677001"/>
                  <a:pt x="3822451" y="1611327"/>
                  <a:pt x="3861268" y="1509684"/>
                </a:cubicBezTo>
                <a:lnTo>
                  <a:pt x="3861484" y="1509112"/>
                </a:lnTo>
                <a:lnTo>
                  <a:pt x="3861726" y="1508527"/>
                </a:lnTo>
                <a:lnTo>
                  <a:pt x="3901382" y="1412527"/>
                </a:lnTo>
                <a:cubicBezTo>
                  <a:pt x="3902106" y="1410747"/>
                  <a:pt x="3900797" y="1408790"/>
                  <a:pt x="3898878" y="1408790"/>
                </a:cubicBezTo>
                <a:close/>
                <a:moveTo>
                  <a:pt x="7969826" y="1362601"/>
                </a:moveTo>
                <a:lnTo>
                  <a:pt x="7969826" y="1362601"/>
                </a:lnTo>
                <a:cubicBezTo>
                  <a:pt x="7982626" y="1362601"/>
                  <a:pt x="7991930" y="1375730"/>
                  <a:pt x="7987443" y="1387487"/>
                </a:cubicBezTo>
                <a:lnTo>
                  <a:pt x="7930170" y="1526169"/>
                </a:lnTo>
                <a:cubicBezTo>
                  <a:pt x="7884490" y="1645810"/>
                  <a:pt x="7770556" y="1723190"/>
                  <a:pt x="7640085" y="1723190"/>
                </a:cubicBezTo>
                <a:lnTo>
                  <a:pt x="7327782" y="1723190"/>
                </a:lnTo>
                <a:cubicBezTo>
                  <a:pt x="7316635" y="1723190"/>
                  <a:pt x="7308539" y="1711764"/>
                  <a:pt x="7312440" y="1701545"/>
                </a:cubicBezTo>
                <a:lnTo>
                  <a:pt x="7373157" y="1542527"/>
                </a:lnTo>
                <a:cubicBezTo>
                  <a:pt x="7419168" y="1422034"/>
                  <a:pt x="7531082" y="1362601"/>
                  <a:pt x="7662481" y="1362601"/>
                </a:cubicBezTo>
                <a:lnTo>
                  <a:pt x="7969826" y="1362601"/>
                </a:lnTo>
                <a:close/>
                <a:moveTo>
                  <a:pt x="7924629" y="1408790"/>
                </a:moveTo>
                <a:lnTo>
                  <a:pt x="7662481" y="1408790"/>
                </a:lnTo>
                <a:cubicBezTo>
                  <a:pt x="7542496" y="1408790"/>
                  <a:pt x="7452762" y="1463533"/>
                  <a:pt x="7416321" y="1558999"/>
                </a:cubicBezTo>
                <a:lnTo>
                  <a:pt x="7372662" y="1673328"/>
                </a:lnTo>
                <a:cubicBezTo>
                  <a:pt x="7371975" y="1675107"/>
                  <a:pt x="7373285" y="1677001"/>
                  <a:pt x="7375178" y="1677001"/>
                </a:cubicBezTo>
                <a:lnTo>
                  <a:pt x="7640085" y="1677001"/>
                </a:lnTo>
                <a:cubicBezTo>
                  <a:pt x="7751274" y="1677001"/>
                  <a:pt x="7848215" y="1611327"/>
                  <a:pt x="7887020" y="1509684"/>
                </a:cubicBezTo>
                <a:lnTo>
                  <a:pt x="7887235" y="1509112"/>
                </a:lnTo>
                <a:lnTo>
                  <a:pt x="7887477" y="1508527"/>
                </a:lnTo>
                <a:lnTo>
                  <a:pt x="7927133" y="1412527"/>
                </a:lnTo>
                <a:cubicBezTo>
                  <a:pt x="7927870" y="1410747"/>
                  <a:pt x="7926561" y="1408790"/>
                  <a:pt x="7924629" y="1408790"/>
                </a:cubicBezTo>
                <a:close/>
                <a:moveTo>
                  <a:pt x="8679680" y="3354129"/>
                </a:moveTo>
                <a:lnTo>
                  <a:pt x="8618964" y="3513147"/>
                </a:lnTo>
                <a:cubicBezTo>
                  <a:pt x="8615049" y="3523366"/>
                  <a:pt x="8623158" y="3534793"/>
                  <a:pt x="8634304" y="3534793"/>
                </a:cubicBezTo>
                <a:lnTo>
                  <a:pt x="8946608" y="3534793"/>
                </a:lnTo>
                <a:cubicBezTo>
                  <a:pt x="9077066" y="3534793"/>
                  <a:pt x="9191013" y="3457413"/>
                  <a:pt x="9236694" y="3337759"/>
                </a:cubicBezTo>
                <a:lnTo>
                  <a:pt x="9293966" y="3199090"/>
                </a:lnTo>
                <a:cubicBezTo>
                  <a:pt x="9298453" y="3187333"/>
                  <a:pt x="9289149" y="3174203"/>
                  <a:pt x="9276337" y="3174203"/>
                </a:cubicBezTo>
                <a:lnTo>
                  <a:pt x="8968991" y="3174203"/>
                </a:lnTo>
                <a:cubicBezTo>
                  <a:pt x="8837605" y="3174203"/>
                  <a:pt x="8725691" y="3233636"/>
                  <a:pt x="8679680" y="3354117"/>
                </a:cubicBezTo>
                <a:close/>
                <a:moveTo>
                  <a:pt x="8782252" y="1818670"/>
                </a:moveTo>
                <a:lnTo>
                  <a:pt x="8782252" y="1818670"/>
                </a:lnTo>
                <a:cubicBezTo>
                  <a:pt x="8795064" y="1818670"/>
                  <a:pt x="8804367" y="1831799"/>
                  <a:pt x="8799894" y="1843556"/>
                </a:cubicBezTo>
                <a:lnTo>
                  <a:pt x="8742609" y="1982237"/>
                </a:lnTo>
                <a:cubicBezTo>
                  <a:pt x="8696928" y="2101879"/>
                  <a:pt x="8582993" y="2179259"/>
                  <a:pt x="8452523" y="2179259"/>
                </a:cubicBezTo>
                <a:lnTo>
                  <a:pt x="8140220" y="2179259"/>
                </a:lnTo>
                <a:cubicBezTo>
                  <a:pt x="8129073" y="2179259"/>
                  <a:pt x="8120977" y="2167832"/>
                  <a:pt x="8124879" y="2157601"/>
                </a:cubicBezTo>
                <a:lnTo>
                  <a:pt x="8185609" y="1998583"/>
                </a:lnTo>
                <a:cubicBezTo>
                  <a:pt x="8231606" y="1878103"/>
                  <a:pt x="8343533" y="1818670"/>
                  <a:pt x="8474918" y="1818670"/>
                </a:cubicBezTo>
                <a:lnTo>
                  <a:pt x="8782265" y="1818670"/>
                </a:lnTo>
                <a:close/>
                <a:moveTo>
                  <a:pt x="8737067" y="1864858"/>
                </a:moveTo>
                <a:lnTo>
                  <a:pt x="8474918" y="1864858"/>
                </a:lnTo>
                <a:cubicBezTo>
                  <a:pt x="8354922" y="1864858"/>
                  <a:pt x="8265200" y="1919601"/>
                  <a:pt x="8228759" y="2015068"/>
                </a:cubicBezTo>
                <a:lnTo>
                  <a:pt x="8185100" y="2129397"/>
                </a:lnTo>
                <a:cubicBezTo>
                  <a:pt x="8184426" y="2131176"/>
                  <a:pt x="8185723" y="2133070"/>
                  <a:pt x="8187630" y="2133070"/>
                </a:cubicBezTo>
                <a:lnTo>
                  <a:pt x="8452523" y="2133070"/>
                </a:lnTo>
                <a:cubicBezTo>
                  <a:pt x="8563725" y="2133070"/>
                  <a:pt x="8660640" y="2067396"/>
                  <a:pt x="8699458" y="1965752"/>
                </a:cubicBezTo>
                <a:lnTo>
                  <a:pt x="8699673" y="1965168"/>
                </a:lnTo>
                <a:lnTo>
                  <a:pt x="8699915" y="1964596"/>
                </a:lnTo>
                <a:lnTo>
                  <a:pt x="8739571" y="1868595"/>
                </a:lnTo>
                <a:cubicBezTo>
                  <a:pt x="8740308" y="1866816"/>
                  <a:pt x="8738999" y="1864858"/>
                  <a:pt x="8737067" y="1864858"/>
                </a:cubicBezTo>
                <a:close/>
                <a:moveTo>
                  <a:pt x="5959614" y="1362601"/>
                </a:moveTo>
                <a:lnTo>
                  <a:pt x="5959614" y="1362601"/>
                </a:lnTo>
                <a:cubicBezTo>
                  <a:pt x="5972426" y="1362601"/>
                  <a:pt x="5981729" y="1375730"/>
                  <a:pt x="5977243" y="1387487"/>
                </a:cubicBezTo>
                <a:lnTo>
                  <a:pt x="5919971" y="1526169"/>
                </a:lnTo>
                <a:cubicBezTo>
                  <a:pt x="5874277" y="1645810"/>
                  <a:pt x="5760355" y="1723190"/>
                  <a:pt x="5629885" y="1723190"/>
                </a:cubicBezTo>
                <a:lnTo>
                  <a:pt x="5317582" y="1723190"/>
                </a:lnTo>
                <a:cubicBezTo>
                  <a:pt x="5306435" y="1723190"/>
                  <a:pt x="5298326" y="1711764"/>
                  <a:pt x="5302240" y="1701545"/>
                </a:cubicBezTo>
                <a:lnTo>
                  <a:pt x="5362957" y="1542527"/>
                </a:lnTo>
                <a:cubicBezTo>
                  <a:pt x="5408968" y="1422034"/>
                  <a:pt x="5520882" y="1362601"/>
                  <a:pt x="5652280" y="1362601"/>
                </a:cubicBezTo>
                <a:lnTo>
                  <a:pt x="5959614" y="1362601"/>
                </a:lnTo>
                <a:close/>
                <a:moveTo>
                  <a:pt x="5914429" y="1408790"/>
                </a:moveTo>
                <a:lnTo>
                  <a:pt x="5652280" y="1408790"/>
                </a:lnTo>
                <a:cubicBezTo>
                  <a:pt x="5532283" y="1408790"/>
                  <a:pt x="5442561" y="1463533"/>
                  <a:pt x="5406108" y="1558999"/>
                </a:cubicBezTo>
                <a:lnTo>
                  <a:pt x="5362449" y="1673328"/>
                </a:lnTo>
                <a:cubicBezTo>
                  <a:pt x="5361775" y="1675107"/>
                  <a:pt x="5363084" y="1677001"/>
                  <a:pt x="5364978" y="1677001"/>
                </a:cubicBezTo>
                <a:lnTo>
                  <a:pt x="5629885" y="1677001"/>
                </a:lnTo>
                <a:cubicBezTo>
                  <a:pt x="5741074" y="1677001"/>
                  <a:pt x="5838002" y="1611327"/>
                  <a:pt x="5876807" y="1509684"/>
                </a:cubicBezTo>
                <a:lnTo>
                  <a:pt x="5877035" y="1509112"/>
                </a:lnTo>
                <a:lnTo>
                  <a:pt x="5877277" y="1508527"/>
                </a:lnTo>
                <a:lnTo>
                  <a:pt x="5916920" y="1412527"/>
                </a:lnTo>
                <a:cubicBezTo>
                  <a:pt x="5917657" y="1410747"/>
                  <a:pt x="5916348" y="1408790"/>
                  <a:pt x="5914429" y="1408790"/>
                </a:cubicBezTo>
                <a:close/>
                <a:moveTo>
                  <a:pt x="9808412" y="2718135"/>
                </a:moveTo>
                <a:lnTo>
                  <a:pt x="9808412" y="2718135"/>
                </a:lnTo>
                <a:cubicBezTo>
                  <a:pt x="9821225" y="2718135"/>
                  <a:pt x="9830529" y="2731264"/>
                  <a:pt x="9826042" y="2743021"/>
                </a:cubicBezTo>
                <a:lnTo>
                  <a:pt x="9768770" y="2881703"/>
                </a:lnTo>
                <a:cubicBezTo>
                  <a:pt x="9723089" y="3001344"/>
                  <a:pt x="9609155" y="3078724"/>
                  <a:pt x="9478684" y="3078724"/>
                </a:cubicBezTo>
                <a:lnTo>
                  <a:pt x="9166381" y="3078724"/>
                </a:lnTo>
                <a:cubicBezTo>
                  <a:pt x="9155234" y="3078724"/>
                  <a:pt x="9147137" y="3067298"/>
                  <a:pt x="9151039" y="3057078"/>
                </a:cubicBezTo>
                <a:lnTo>
                  <a:pt x="9211769" y="2898061"/>
                </a:lnTo>
                <a:cubicBezTo>
                  <a:pt x="9257767" y="2777568"/>
                  <a:pt x="9369694" y="2718135"/>
                  <a:pt x="9501079" y="2718135"/>
                </a:cubicBezTo>
                <a:lnTo>
                  <a:pt x="9808412" y="2718135"/>
                </a:lnTo>
                <a:close/>
                <a:moveTo>
                  <a:pt x="9763228" y="2764324"/>
                </a:moveTo>
                <a:lnTo>
                  <a:pt x="9501079" y="2764324"/>
                </a:lnTo>
                <a:cubicBezTo>
                  <a:pt x="9381082" y="2764324"/>
                  <a:pt x="9291360" y="2819079"/>
                  <a:pt x="9254907" y="2914533"/>
                </a:cubicBezTo>
                <a:lnTo>
                  <a:pt x="9211260" y="3028875"/>
                </a:lnTo>
                <a:cubicBezTo>
                  <a:pt x="9210587" y="3030641"/>
                  <a:pt x="9211883" y="3032535"/>
                  <a:pt x="9213790" y="3032535"/>
                </a:cubicBezTo>
                <a:lnTo>
                  <a:pt x="9478684" y="3032535"/>
                </a:lnTo>
                <a:cubicBezTo>
                  <a:pt x="9589873" y="3032535"/>
                  <a:pt x="9686801" y="2966861"/>
                  <a:pt x="9725618" y="2865230"/>
                </a:cubicBezTo>
                <a:lnTo>
                  <a:pt x="9725835" y="2864646"/>
                </a:lnTo>
                <a:lnTo>
                  <a:pt x="9726076" y="2864061"/>
                </a:lnTo>
                <a:lnTo>
                  <a:pt x="9765719" y="2768060"/>
                </a:lnTo>
                <a:cubicBezTo>
                  <a:pt x="9766456" y="2766281"/>
                  <a:pt x="9765160" y="2764324"/>
                  <a:pt x="9763228" y="2764324"/>
                </a:cubicBezTo>
                <a:close/>
                <a:moveTo>
                  <a:pt x="1717242" y="456066"/>
                </a:moveTo>
                <a:lnTo>
                  <a:pt x="1717242" y="456066"/>
                </a:lnTo>
                <a:cubicBezTo>
                  <a:pt x="1730054" y="456066"/>
                  <a:pt x="1739358" y="469201"/>
                  <a:pt x="1734884" y="480953"/>
                </a:cubicBezTo>
                <a:lnTo>
                  <a:pt x="1677599" y="619633"/>
                </a:lnTo>
                <a:cubicBezTo>
                  <a:pt x="1631918" y="739276"/>
                  <a:pt x="1517984" y="816661"/>
                  <a:pt x="1387513" y="816661"/>
                </a:cubicBezTo>
                <a:lnTo>
                  <a:pt x="1075214" y="816661"/>
                </a:lnTo>
                <a:cubicBezTo>
                  <a:pt x="1064067" y="816661"/>
                  <a:pt x="1055963" y="805230"/>
                  <a:pt x="1059872" y="795007"/>
                </a:cubicBezTo>
                <a:lnTo>
                  <a:pt x="1120593" y="635990"/>
                </a:lnTo>
                <a:cubicBezTo>
                  <a:pt x="1166599" y="515503"/>
                  <a:pt x="1278523" y="456066"/>
                  <a:pt x="1409908" y="456066"/>
                </a:cubicBezTo>
                <a:lnTo>
                  <a:pt x="1717242" y="456066"/>
                </a:lnTo>
                <a:close/>
                <a:moveTo>
                  <a:pt x="1672057" y="502259"/>
                </a:moveTo>
                <a:lnTo>
                  <a:pt x="1409908" y="502259"/>
                </a:lnTo>
                <a:cubicBezTo>
                  <a:pt x="1289911" y="502259"/>
                  <a:pt x="1200192" y="557007"/>
                  <a:pt x="1163743" y="652467"/>
                </a:cubicBezTo>
                <a:lnTo>
                  <a:pt x="1120082" y="766801"/>
                </a:lnTo>
                <a:cubicBezTo>
                  <a:pt x="1119412" y="768573"/>
                  <a:pt x="1120715" y="770470"/>
                  <a:pt x="1122614" y="770470"/>
                </a:cubicBezTo>
                <a:lnTo>
                  <a:pt x="1387513" y="770470"/>
                </a:lnTo>
                <a:cubicBezTo>
                  <a:pt x="1498702" y="770470"/>
                  <a:pt x="1595630" y="704795"/>
                  <a:pt x="1634447" y="603157"/>
                </a:cubicBezTo>
                <a:lnTo>
                  <a:pt x="1634664" y="602576"/>
                </a:lnTo>
                <a:lnTo>
                  <a:pt x="1634905" y="601999"/>
                </a:lnTo>
                <a:lnTo>
                  <a:pt x="1674548" y="505996"/>
                </a:lnTo>
                <a:cubicBezTo>
                  <a:pt x="1675298" y="504215"/>
                  <a:pt x="1673989" y="502260"/>
                  <a:pt x="1672057" y="502260"/>
                </a:cubicBezTo>
                <a:close/>
                <a:moveTo>
                  <a:pt x="3589345" y="0"/>
                </a:moveTo>
                <a:lnTo>
                  <a:pt x="3589345" y="0"/>
                </a:lnTo>
                <a:cubicBezTo>
                  <a:pt x="3602157" y="0"/>
                  <a:pt x="3611461" y="13135"/>
                  <a:pt x="3606987" y="24884"/>
                </a:cubicBezTo>
                <a:lnTo>
                  <a:pt x="3549702" y="163564"/>
                </a:lnTo>
                <a:cubicBezTo>
                  <a:pt x="3504022" y="283209"/>
                  <a:pt x="3390087" y="360594"/>
                  <a:pt x="3259616" y="360594"/>
                </a:cubicBezTo>
                <a:lnTo>
                  <a:pt x="2947313" y="360594"/>
                </a:lnTo>
                <a:cubicBezTo>
                  <a:pt x="2936166" y="360594"/>
                  <a:pt x="2928070" y="349163"/>
                  <a:pt x="2931972" y="338937"/>
                </a:cubicBezTo>
                <a:lnTo>
                  <a:pt x="2992701" y="179924"/>
                </a:lnTo>
                <a:cubicBezTo>
                  <a:pt x="3038700" y="59437"/>
                  <a:pt x="3150613" y="0"/>
                  <a:pt x="3282012" y="0"/>
                </a:cubicBezTo>
                <a:lnTo>
                  <a:pt x="3589345" y="0"/>
                </a:lnTo>
                <a:close/>
                <a:moveTo>
                  <a:pt x="3544160" y="46193"/>
                </a:moveTo>
                <a:lnTo>
                  <a:pt x="3282012" y="46193"/>
                </a:lnTo>
                <a:cubicBezTo>
                  <a:pt x="3162014" y="46193"/>
                  <a:pt x="3072293" y="100941"/>
                  <a:pt x="3035853" y="196401"/>
                </a:cubicBezTo>
                <a:lnTo>
                  <a:pt x="2992180" y="310735"/>
                </a:lnTo>
                <a:cubicBezTo>
                  <a:pt x="2991507" y="312507"/>
                  <a:pt x="2992816" y="314403"/>
                  <a:pt x="2994710" y="314403"/>
                </a:cubicBezTo>
                <a:lnTo>
                  <a:pt x="3259616" y="314403"/>
                </a:lnTo>
                <a:cubicBezTo>
                  <a:pt x="3370806" y="314403"/>
                  <a:pt x="3467746" y="248729"/>
                  <a:pt x="3506551" y="147088"/>
                </a:cubicBezTo>
                <a:lnTo>
                  <a:pt x="3506767" y="146507"/>
                </a:lnTo>
                <a:lnTo>
                  <a:pt x="3507009" y="145933"/>
                </a:lnTo>
                <a:lnTo>
                  <a:pt x="3546652" y="49930"/>
                </a:lnTo>
                <a:cubicBezTo>
                  <a:pt x="3547389" y="48149"/>
                  <a:pt x="3546092" y="46194"/>
                  <a:pt x="3544160" y="46194"/>
                </a:cubicBezTo>
                <a:close/>
                <a:moveTo>
                  <a:pt x="5604897" y="0"/>
                </a:moveTo>
                <a:lnTo>
                  <a:pt x="5604897" y="0"/>
                </a:lnTo>
                <a:cubicBezTo>
                  <a:pt x="5617709" y="0"/>
                  <a:pt x="5627012" y="13135"/>
                  <a:pt x="5622526" y="24884"/>
                </a:cubicBezTo>
                <a:lnTo>
                  <a:pt x="5565253" y="163564"/>
                </a:lnTo>
                <a:cubicBezTo>
                  <a:pt x="5519573" y="283209"/>
                  <a:pt x="5405625" y="360594"/>
                  <a:pt x="5275167" y="360594"/>
                </a:cubicBezTo>
                <a:lnTo>
                  <a:pt x="4962864" y="360594"/>
                </a:lnTo>
                <a:cubicBezTo>
                  <a:pt x="4951717" y="360594"/>
                  <a:pt x="4943608" y="349163"/>
                  <a:pt x="4947523" y="338937"/>
                </a:cubicBezTo>
                <a:lnTo>
                  <a:pt x="5008240" y="179924"/>
                </a:lnTo>
                <a:cubicBezTo>
                  <a:pt x="5054251" y="59437"/>
                  <a:pt x="5166177" y="0"/>
                  <a:pt x="5297550" y="0"/>
                </a:cubicBezTo>
                <a:lnTo>
                  <a:pt x="5604897" y="0"/>
                </a:lnTo>
                <a:close/>
                <a:moveTo>
                  <a:pt x="5559712" y="46193"/>
                </a:moveTo>
                <a:lnTo>
                  <a:pt x="5297550" y="46193"/>
                </a:lnTo>
                <a:cubicBezTo>
                  <a:pt x="5177566" y="46193"/>
                  <a:pt x="5087844" y="100941"/>
                  <a:pt x="5051391" y="196401"/>
                </a:cubicBezTo>
                <a:lnTo>
                  <a:pt x="5007744" y="310735"/>
                </a:lnTo>
                <a:cubicBezTo>
                  <a:pt x="5007058" y="312507"/>
                  <a:pt x="5008367" y="314403"/>
                  <a:pt x="5010261" y="314403"/>
                </a:cubicBezTo>
                <a:lnTo>
                  <a:pt x="5275167" y="314403"/>
                </a:lnTo>
                <a:cubicBezTo>
                  <a:pt x="5386357" y="314403"/>
                  <a:pt x="5483285" y="248729"/>
                  <a:pt x="5522102" y="147088"/>
                </a:cubicBezTo>
                <a:lnTo>
                  <a:pt x="5522318" y="146507"/>
                </a:lnTo>
                <a:lnTo>
                  <a:pt x="5522547" y="145933"/>
                </a:lnTo>
                <a:lnTo>
                  <a:pt x="5562216" y="49930"/>
                </a:lnTo>
                <a:cubicBezTo>
                  <a:pt x="5562940" y="48149"/>
                  <a:pt x="5561631" y="46194"/>
                  <a:pt x="5559712" y="46194"/>
                </a:cubicBezTo>
                <a:close/>
                <a:moveTo>
                  <a:pt x="449147" y="635987"/>
                </a:moveTo>
                <a:lnTo>
                  <a:pt x="388426" y="795005"/>
                </a:lnTo>
                <a:cubicBezTo>
                  <a:pt x="384523" y="805229"/>
                  <a:pt x="392622" y="816662"/>
                  <a:pt x="403774" y="816662"/>
                </a:cubicBezTo>
                <a:lnTo>
                  <a:pt x="716074" y="816662"/>
                </a:lnTo>
                <a:cubicBezTo>
                  <a:pt x="846546" y="816662"/>
                  <a:pt x="960479" y="739277"/>
                  <a:pt x="1006163" y="619632"/>
                </a:cubicBezTo>
                <a:lnTo>
                  <a:pt x="1063439" y="480949"/>
                </a:lnTo>
                <a:cubicBezTo>
                  <a:pt x="1067919" y="469201"/>
                  <a:pt x="1058617" y="456069"/>
                  <a:pt x="1045801" y="456069"/>
                </a:cubicBezTo>
                <a:lnTo>
                  <a:pt x="1045807" y="456069"/>
                </a:lnTo>
                <a:lnTo>
                  <a:pt x="738458" y="456069"/>
                </a:lnTo>
                <a:cubicBezTo>
                  <a:pt x="607074" y="456069"/>
                  <a:pt x="495158" y="515506"/>
                  <a:pt x="449145" y="635988"/>
                </a:cubicBezTo>
                <a:close/>
                <a:moveTo>
                  <a:pt x="5744239" y="456066"/>
                </a:moveTo>
                <a:lnTo>
                  <a:pt x="5744239" y="456066"/>
                </a:lnTo>
                <a:cubicBezTo>
                  <a:pt x="5757051" y="456066"/>
                  <a:pt x="5766355" y="469201"/>
                  <a:pt x="5761868" y="480953"/>
                </a:cubicBezTo>
                <a:lnTo>
                  <a:pt x="5704596" y="619633"/>
                </a:lnTo>
                <a:cubicBezTo>
                  <a:pt x="5658915" y="739276"/>
                  <a:pt x="5544980" y="816661"/>
                  <a:pt x="5414510" y="816661"/>
                </a:cubicBezTo>
                <a:lnTo>
                  <a:pt x="5102207" y="816661"/>
                </a:lnTo>
                <a:cubicBezTo>
                  <a:pt x="5091060" y="816661"/>
                  <a:pt x="5082951" y="805230"/>
                  <a:pt x="5086865" y="795007"/>
                </a:cubicBezTo>
                <a:lnTo>
                  <a:pt x="5147582" y="635990"/>
                </a:lnTo>
                <a:cubicBezTo>
                  <a:pt x="5193593" y="515503"/>
                  <a:pt x="5305520" y="456066"/>
                  <a:pt x="5436893" y="456066"/>
                </a:cubicBezTo>
                <a:lnTo>
                  <a:pt x="5744239" y="456066"/>
                </a:lnTo>
                <a:close/>
                <a:moveTo>
                  <a:pt x="5699054" y="502259"/>
                </a:moveTo>
                <a:lnTo>
                  <a:pt x="5436893" y="502259"/>
                </a:lnTo>
                <a:cubicBezTo>
                  <a:pt x="5316908" y="502259"/>
                  <a:pt x="5227186" y="557007"/>
                  <a:pt x="5190734" y="652467"/>
                </a:cubicBezTo>
                <a:lnTo>
                  <a:pt x="5147086" y="766801"/>
                </a:lnTo>
                <a:cubicBezTo>
                  <a:pt x="5146400" y="768573"/>
                  <a:pt x="5147709" y="770470"/>
                  <a:pt x="5149603" y="770470"/>
                </a:cubicBezTo>
                <a:lnTo>
                  <a:pt x="5414510" y="770470"/>
                </a:lnTo>
                <a:cubicBezTo>
                  <a:pt x="5525699" y="770470"/>
                  <a:pt x="5622627" y="704795"/>
                  <a:pt x="5661445" y="603157"/>
                </a:cubicBezTo>
                <a:lnTo>
                  <a:pt x="5661661" y="602576"/>
                </a:lnTo>
                <a:lnTo>
                  <a:pt x="5661889" y="601999"/>
                </a:lnTo>
                <a:lnTo>
                  <a:pt x="5701545" y="505996"/>
                </a:lnTo>
                <a:cubicBezTo>
                  <a:pt x="5702282" y="504215"/>
                  <a:pt x="5700973" y="502260"/>
                  <a:pt x="5699054" y="502260"/>
                </a:cubicBezTo>
                <a:close/>
                <a:moveTo>
                  <a:pt x="7615096" y="0"/>
                </a:moveTo>
                <a:lnTo>
                  <a:pt x="7615096" y="0"/>
                </a:lnTo>
                <a:cubicBezTo>
                  <a:pt x="7627908" y="0"/>
                  <a:pt x="7637212" y="13135"/>
                  <a:pt x="7632726" y="24884"/>
                </a:cubicBezTo>
                <a:lnTo>
                  <a:pt x="7575454" y="163564"/>
                </a:lnTo>
                <a:cubicBezTo>
                  <a:pt x="7529773" y="283209"/>
                  <a:pt x="7415838" y="360594"/>
                  <a:pt x="7285368" y="360594"/>
                </a:cubicBezTo>
                <a:lnTo>
                  <a:pt x="6973064" y="360594"/>
                </a:lnTo>
                <a:cubicBezTo>
                  <a:pt x="6961918" y="360594"/>
                  <a:pt x="6953821" y="349163"/>
                  <a:pt x="6957723" y="338937"/>
                </a:cubicBezTo>
                <a:lnTo>
                  <a:pt x="7018440" y="179924"/>
                </a:lnTo>
                <a:cubicBezTo>
                  <a:pt x="7064451" y="59437"/>
                  <a:pt x="7176378" y="0"/>
                  <a:pt x="7307763" y="0"/>
                </a:cubicBezTo>
                <a:lnTo>
                  <a:pt x="7615096" y="0"/>
                </a:lnTo>
                <a:close/>
                <a:moveTo>
                  <a:pt x="7569912" y="46193"/>
                </a:moveTo>
                <a:lnTo>
                  <a:pt x="7307763" y="46193"/>
                </a:lnTo>
                <a:cubicBezTo>
                  <a:pt x="7187766" y="46193"/>
                  <a:pt x="7098044" y="100941"/>
                  <a:pt x="7061591" y="196401"/>
                </a:cubicBezTo>
                <a:lnTo>
                  <a:pt x="7017944" y="310735"/>
                </a:lnTo>
                <a:cubicBezTo>
                  <a:pt x="7017271" y="312507"/>
                  <a:pt x="7018567" y="314403"/>
                  <a:pt x="7020474" y="314403"/>
                </a:cubicBezTo>
                <a:lnTo>
                  <a:pt x="7285368" y="314403"/>
                </a:lnTo>
                <a:cubicBezTo>
                  <a:pt x="7396557" y="314403"/>
                  <a:pt x="7493485" y="248729"/>
                  <a:pt x="7532302" y="147088"/>
                </a:cubicBezTo>
                <a:lnTo>
                  <a:pt x="7532518" y="146507"/>
                </a:lnTo>
                <a:lnTo>
                  <a:pt x="7532760" y="145933"/>
                </a:lnTo>
                <a:lnTo>
                  <a:pt x="7572416" y="49930"/>
                </a:lnTo>
                <a:cubicBezTo>
                  <a:pt x="7573153" y="48149"/>
                  <a:pt x="7571831" y="46194"/>
                  <a:pt x="7569912" y="46194"/>
                </a:cubicBezTo>
                <a:close/>
                <a:moveTo>
                  <a:pt x="131" y="461646"/>
                </a:moveTo>
                <a:lnTo>
                  <a:pt x="125" y="816661"/>
                </a:lnTo>
                <a:lnTo>
                  <a:pt x="44641" y="816661"/>
                </a:lnTo>
                <a:cubicBezTo>
                  <a:pt x="175106" y="816661"/>
                  <a:pt x="289046" y="739276"/>
                  <a:pt x="334724" y="619630"/>
                </a:cubicBezTo>
                <a:lnTo>
                  <a:pt x="392000" y="480948"/>
                </a:lnTo>
                <a:cubicBezTo>
                  <a:pt x="396487" y="469200"/>
                  <a:pt x="387184" y="456067"/>
                  <a:pt x="374369" y="456067"/>
                </a:cubicBezTo>
                <a:lnTo>
                  <a:pt x="67026" y="456067"/>
                </a:lnTo>
                <a:cubicBezTo>
                  <a:pt x="44032" y="456067"/>
                  <a:pt x="21684" y="457998"/>
                  <a:pt x="130" y="461647"/>
                </a:cubicBezTo>
                <a:close/>
                <a:moveTo>
                  <a:pt x="601168" y="1085721"/>
                </a:moveTo>
                <a:lnTo>
                  <a:pt x="540447" y="1244739"/>
                </a:lnTo>
                <a:cubicBezTo>
                  <a:pt x="536544" y="1254963"/>
                  <a:pt x="544643" y="1266393"/>
                  <a:pt x="555794" y="1266393"/>
                </a:cubicBezTo>
                <a:lnTo>
                  <a:pt x="868095" y="1266393"/>
                </a:lnTo>
                <a:cubicBezTo>
                  <a:pt x="998567" y="1266393"/>
                  <a:pt x="1112500" y="1189008"/>
                  <a:pt x="1158183" y="1069363"/>
                </a:cubicBezTo>
                <a:lnTo>
                  <a:pt x="1215460" y="930682"/>
                </a:lnTo>
                <a:cubicBezTo>
                  <a:pt x="1219940" y="918932"/>
                  <a:pt x="1210637" y="905797"/>
                  <a:pt x="1197822" y="905797"/>
                </a:cubicBezTo>
                <a:lnTo>
                  <a:pt x="1197828" y="905797"/>
                </a:lnTo>
                <a:cubicBezTo>
                  <a:pt x="1197828" y="905797"/>
                  <a:pt x="890479" y="905799"/>
                  <a:pt x="890479" y="905799"/>
                </a:cubicBezTo>
                <a:cubicBezTo>
                  <a:pt x="759095" y="905799"/>
                  <a:pt x="647179" y="965236"/>
                  <a:pt x="601166" y="1085720"/>
                </a:cubicBezTo>
                <a:close/>
                <a:moveTo>
                  <a:pt x="3728688" y="456066"/>
                </a:moveTo>
                <a:lnTo>
                  <a:pt x="3728688" y="456066"/>
                </a:lnTo>
                <a:cubicBezTo>
                  <a:pt x="3741499" y="456066"/>
                  <a:pt x="3750804" y="469201"/>
                  <a:pt x="3746329" y="480953"/>
                </a:cubicBezTo>
                <a:lnTo>
                  <a:pt x="3689044" y="619633"/>
                </a:lnTo>
                <a:cubicBezTo>
                  <a:pt x="3643364" y="739276"/>
                  <a:pt x="3529429" y="816661"/>
                  <a:pt x="3398959" y="816661"/>
                </a:cubicBezTo>
                <a:lnTo>
                  <a:pt x="3086656" y="816661"/>
                </a:lnTo>
                <a:cubicBezTo>
                  <a:pt x="3075509" y="816661"/>
                  <a:pt x="3067412" y="805230"/>
                  <a:pt x="3071314" y="795007"/>
                </a:cubicBezTo>
                <a:lnTo>
                  <a:pt x="3132044" y="635990"/>
                </a:lnTo>
                <a:cubicBezTo>
                  <a:pt x="3178042" y="515503"/>
                  <a:pt x="3289968" y="456066"/>
                  <a:pt x="3421354" y="456066"/>
                </a:cubicBezTo>
                <a:lnTo>
                  <a:pt x="3728688" y="456066"/>
                </a:lnTo>
                <a:close/>
                <a:moveTo>
                  <a:pt x="3683503" y="502259"/>
                </a:moveTo>
                <a:lnTo>
                  <a:pt x="3421354" y="502259"/>
                </a:lnTo>
                <a:cubicBezTo>
                  <a:pt x="3301357" y="502259"/>
                  <a:pt x="3211635" y="557007"/>
                  <a:pt x="3175195" y="652467"/>
                </a:cubicBezTo>
                <a:lnTo>
                  <a:pt x="3131523" y="766801"/>
                </a:lnTo>
                <a:cubicBezTo>
                  <a:pt x="3130862" y="768573"/>
                  <a:pt x="3132158" y="770470"/>
                  <a:pt x="3134065" y="770470"/>
                </a:cubicBezTo>
                <a:lnTo>
                  <a:pt x="3398959" y="770470"/>
                </a:lnTo>
                <a:cubicBezTo>
                  <a:pt x="3510148" y="770470"/>
                  <a:pt x="3607076" y="704795"/>
                  <a:pt x="3645893" y="603157"/>
                </a:cubicBezTo>
                <a:lnTo>
                  <a:pt x="3646109" y="602576"/>
                </a:lnTo>
                <a:lnTo>
                  <a:pt x="3646351" y="601999"/>
                </a:lnTo>
                <a:lnTo>
                  <a:pt x="3685994" y="505996"/>
                </a:lnTo>
                <a:cubicBezTo>
                  <a:pt x="3686731" y="504215"/>
                  <a:pt x="3685422" y="502260"/>
                  <a:pt x="3683503" y="502260"/>
                </a:cubicBezTo>
                <a:close/>
                <a:moveTo>
                  <a:pt x="208012" y="905800"/>
                </a:moveTo>
                <a:cubicBezTo>
                  <a:pt x="127953" y="905800"/>
                  <a:pt x="55216" y="928002"/>
                  <a:pt x="118" y="972512"/>
                </a:cubicBezTo>
                <a:lnTo>
                  <a:pt x="118" y="1037019"/>
                </a:lnTo>
                <a:cubicBezTo>
                  <a:pt x="46417" y="982289"/>
                  <a:pt x="118829" y="951993"/>
                  <a:pt x="208012" y="951993"/>
                </a:cubicBezTo>
                <a:lnTo>
                  <a:pt x="470167" y="951993"/>
                </a:lnTo>
                <a:cubicBezTo>
                  <a:pt x="472091" y="951993"/>
                  <a:pt x="473400" y="953948"/>
                  <a:pt x="472668" y="955728"/>
                </a:cubicBezTo>
                <a:lnTo>
                  <a:pt x="433011" y="1051731"/>
                </a:lnTo>
                <a:lnTo>
                  <a:pt x="432775" y="1052307"/>
                </a:lnTo>
                <a:lnTo>
                  <a:pt x="432557" y="1052889"/>
                </a:lnTo>
                <a:cubicBezTo>
                  <a:pt x="393744" y="1154528"/>
                  <a:pt x="296816" y="1220203"/>
                  <a:pt x="185620" y="1220203"/>
                </a:cubicBezTo>
                <a:lnTo>
                  <a:pt x="118" y="1220203"/>
                </a:lnTo>
                <a:lnTo>
                  <a:pt x="118" y="1266395"/>
                </a:lnTo>
                <a:lnTo>
                  <a:pt x="185620" y="1266395"/>
                </a:lnTo>
                <a:cubicBezTo>
                  <a:pt x="316092" y="1266395"/>
                  <a:pt x="430025" y="1189010"/>
                  <a:pt x="475709" y="1069367"/>
                </a:cubicBezTo>
                <a:lnTo>
                  <a:pt x="532985" y="930684"/>
                </a:lnTo>
                <a:cubicBezTo>
                  <a:pt x="537465" y="918936"/>
                  <a:pt x="528162" y="905800"/>
                  <a:pt x="515353" y="905800"/>
                </a:cubicBezTo>
                <a:lnTo>
                  <a:pt x="208011" y="905800"/>
                </a:lnTo>
                <a:close/>
                <a:moveTo>
                  <a:pt x="9770409" y="456066"/>
                </a:moveTo>
                <a:lnTo>
                  <a:pt x="9770409" y="456066"/>
                </a:lnTo>
                <a:cubicBezTo>
                  <a:pt x="9783221" y="456066"/>
                  <a:pt x="9792525" y="469201"/>
                  <a:pt x="9788038" y="480953"/>
                </a:cubicBezTo>
                <a:lnTo>
                  <a:pt x="9730766" y="619633"/>
                </a:lnTo>
                <a:cubicBezTo>
                  <a:pt x="9685086" y="739276"/>
                  <a:pt x="9571151" y="816661"/>
                  <a:pt x="9440681" y="816661"/>
                </a:cubicBezTo>
                <a:lnTo>
                  <a:pt x="9128377" y="816661"/>
                </a:lnTo>
                <a:cubicBezTo>
                  <a:pt x="9117231" y="816661"/>
                  <a:pt x="9109121" y="805230"/>
                  <a:pt x="9113036" y="795007"/>
                </a:cubicBezTo>
                <a:lnTo>
                  <a:pt x="9173752" y="635990"/>
                </a:lnTo>
                <a:cubicBezTo>
                  <a:pt x="9219763" y="515503"/>
                  <a:pt x="9331690" y="456066"/>
                  <a:pt x="9463076" y="456066"/>
                </a:cubicBezTo>
                <a:lnTo>
                  <a:pt x="9770409" y="456066"/>
                </a:lnTo>
                <a:close/>
                <a:moveTo>
                  <a:pt x="9725224" y="502259"/>
                </a:moveTo>
                <a:lnTo>
                  <a:pt x="9463076" y="502259"/>
                </a:lnTo>
                <a:cubicBezTo>
                  <a:pt x="9343079" y="502259"/>
                  <a:pt x="9253357" y="557007"/>
                  <a:pt x="9216916" y="652467"/>
                </a:cubicBezTo>
                <a:lnTo>
                  <a:pt x="9173257" y="766801"/>
                </a:lnTo>
                <a:cubicBezTo>
                  <a:pt x="9172571" y="768573"/>
                  <a:pt x="9173880" y="770470"/>
                  <a:pt x="9175773" y="770470"/>
                </a:cubicBezTo>
                <a:lnTo>
                  <a:pt x="9440681" y="770470"/>
                </a:lnTo>
                <a:cubicBezTo>
                  <a:pt x="9551870" y="770470"/>
                  <a:pt x="9648798" y="704795"/>
                  <a:pt x="9687615" y="603157"/>
                </a:cubicBezTo>
                <a:lnTo>
                  <a:pt x="9687830" y="602576"/>
                </a:lnTo>
                <a:lnTo>
                  <a:pt x="9688073" y="601999"/>
                </a:lnTo>
                <a:lnTo>
                  <a:pt x="9727728" y="505996"/>
                </a:lnTo>
                <a:cubicBezTo>
                  <a:pt x="9728453" y="504215"/>
                  <a:pt x="9727143" y="502260"/>
                  <a:pt x="9725224" y="502260"/>
                </a:cubicBezTo>
                <a:close/>
                <a:moveTo>
                  <a:pt x="9631054" y="0"/>
                </a:moveTo>
                <a:lnTo>
                  <a:pt x="9631054" y="0"/>
                </a:lnTo>
                <a:cubicBezTo>
                  <a:pt x="9643866" y="0"/>
                  <a:pt x="9653170" y="13135"/>
                  <a:pt x="9648683" y="24884"/>
                </a:cubicBezTo>
                <a:lnTo>
                  <a:pt x="9591411" y="163564"/>
                </a:lnTo>
                <a:cubicBezTo>
                  <a:pt x="9545730" y="283209"/>
                  <a:pt x="9431783" y="360594"/>
                  <a:pt x="9301325" y="360594"/>
                </a:cubicBezTo>
                <a:lnTo>
                  <a:pt x="8989022" y="360594"/>
                </a:lnTo>
                <a:cubicBezTo>
                  <a:pt x="8977875" y="360594"/>
                  <a:pt x="8969779" y="349163"/>
                  <a:pt x="8973681" y="338937"/>
                </a:cubicBezTo>
                <a:lnTo>
                  <a:pt x="9034398" y="179924"/>
                </a:lnTo>
                <a:cubicBezTo>
                  <a:pt x="9080409" y="59437"/>
                  <a:pt x="9192335" y="0"/>
                  <a:pt x="9323721" y="0"/>
                </a:cubicBezTo>
                <a:lnTo>
                  <a:pt x="9631054" y="0"/>
                </a:lnTo>
                <a:close/>
                <a:moveTo>
                  <a:pt x="9585869" y="46193"/>
                </a:moveTo>
                <a:lnTo>
                  <a:pt x="9323721" y="46193"/>
                </a:lnTo>
                <a:cubicBezTo>
                  <a:pt x="9203724" y="46193"/>
                  <a:pt x="9114002" y="100941"/>
                  <a:pt x="9077549" y="196401"/>
                </a:cubicBezTo>
                <a:lnTo>
                  <a:pt x="9033889" y="310735"/>
                </a:lnTo>
                <a:cubicBezTo>
                  <a:pt x="9033228" y="312507"/>
                  <a:pt x="9034525" y="314403"/>
                  <a:pt x="9036418" y="314403"/>
                </a:cubicBezTo>
                <a:lnTo>
                  <a:pt x="9301325" y="314403"/>
                </a:lnTo>
                <a:cubicBezTo>
                  <a:pt x="9412515" y="314403"/>
                  <a:pt x="9509443" y="248729"/>
                  <a:pt x="9548260" y="147088"/>
                </a:cubicBezTo>
                <a:lnTo>
                  <a:pt x="9548476" y="146507"/>
                </a:lnTo>
                <a:lnTo>
                  <a:pt x="9548718" y="145933"/>
                </a:lnTo>
                <a:lnTo>
                  <a:pt x="9588360" y="49930"/>
                </a:lnTo>
                <a:cubicBezTo>
                  <a:pt x="9589098" y="48149"/>
                  <a:pt x="9587789" y="46194"/>
                  <a:pt x="9585869" y="46194"/>
                </a:cubicBezTo>
                <a:close/>
                <a:moveTo>
                  <a:pt x="8333911" y="5446946"/>
                </a:moveTo>
                <a:cubicBezTo>
                  <a:pt x="8202526" y="5446946"/>
                  <a:pt x="8090599" y="5506379"/>
                  <a:pt x="8044601" y="5626872"/>
                </a:cubicBezTo>
                <a:lnTo>
                  <a:pt x="7983884" y="5785890"/>
                </a:lnTo>
                <a:cubicBezTo>
                  <a:pt x="7979970" y="5796109"/>
                  <a:pt x="7988079" y="5807548"/>
                  <a:pt x="7999226" y="5807548"/>
                </a:cubicBezTo>
                <a:lnTo>
                  <a:pt x="8311516" y="5807548"/>
                </a:lnTo>
                <a:cubicBezTo>
                  <a:pt x="8441986" y="5807548"/>
                  <a:pt x="8555920" y="5730155"/>
                  <a:pt x="8601614" y="5610514"/>
                </a:cubicBezTo>
                <a:lnTo>
                  <a:pt x="8658886" y="5471833"/>
                </a:lnTo>
                <a:cubicBezTo>
                  <a:pt x="8663373" y="5460088"/>
                  <a:pt x="8654056" y="5446946"/>
                  <a:pt x="8641258" y="5446946"/>
                </a:cubicBezTo>
                <a:lnTo>
                  <a:pt x="8641258" y="5446946"/>
                </a:lnTo>
                <a:cubicBezTo>
                  <a:pt x="8641258" y="5446946"/>
                  <a:pt x="8333911" y="5446946"/>
                  <a:pt x="8333911" y="5446946"/>
                </a:cubicBezTo>
                <a:close/>
                <a:moveTo>
                  <a:pt x="6588961" y="3174203"/>
                </a:moveTo>
                <a:lnTo>
                  <a:pt x="6588961" y="3174203"/>
                </a:lnTo>
                <a:cubicBezTo>
                  <a:pt x="6601773" y="3174203"/>
                  <a:pt x="6611065" y="3187333"/>
                  <a:pt x="6606590" y="3199077"/>
                </a:cubicBezTo>
                <a:lnTo>
                  <a:pt x="6549305" y="3337759"/>
                </a:lnTo>
                <a:cubicBezTo>
                  <a:pt x="6503625" y="3457413"/>
                  <a:pt x="6389690" y="3534793"/>
                  <a:pt x="6259232" y="3534793"/>
                </a:cubicBezTo>
                <a:lnTo>
                  <a:pt x="5946916" y="3534793"/>
                </a:lnTo>
                <a:cubicBezTo>
                  <a:pt x="5935769" y="3534793"/>
                  <a:pt x="5927673" y="3523366"/>
                  <a:pt x="5931575" y="3513135"/>
                </a:cubicBezTo>
                <a:lnTo>
                  <a:pt x="5992304" y="3354117"/>
                </a:lnTo>
                <a:cubicBezTo>
                  <a:pt x="6038303" y="3233636"/>
                  <a:pt x="6150229" y="3174203"/>
                  <a:pt x="6281615" y="3174203"/>
                </a:cubicBezTo>
                <a:lnTo>
                  <a:pt x="6588961" y="3174203"/>
                </a:lnTo>
                <a:close/>
                <a:moveTo>
                  <a:pt x="6543763" y="3220392"/>
                </a:moveTo>
                <a:lnTo>
                  <a:pt x="6281615" y="3220392"/>
                </a:lnTo>
                <a:cubicBezTo>
                  <a:pt x="6161618" y="3220392"/>
                  <a:pt x="6071896" y="3275135"/>
                  <a:pt x="6035456" y="3370602"/>
                </a:cubicBezTo>
                <a:lnTo>
                  <a:pt x="5991796" y="3484931"/>
                </a:lnTo>
                <a:cubicBezTo>
                  <a:pt x="5991123" y="3486710"/>
                  <a:pt x="5992432" y="3488604"/>
                  <a:pt x="5994326" y="3488604"/>
                </a:cubicBezTo>
                <a:lnTo>
                  <a:pt x="6259232" y="3488604"/>
                </a:lnTo>
                <a:cubicBezTo>
                  <a:pt x="6370409" y="3488604"/>
                  <a:pt x="6467337" y="3422930"/>
                  <a:pt x="6506154" y="3321286"/>
                </a:cubicBezTo>
                <a:lnTo>
                  <a:pt x="6506370" y="3320714"/>
                </a:lnTo>
                <a:lnTo>
                  <a:pt x="6506612" y="3320130"/>
                </a:lnTo>
                <a:lnTo>
                  <a:pt x="6546268" y="3224129"/>
                </a:lnTo>
                <a:cubicBezTo>
                  <a:pt x="6546992" y="3222350"/>
                  <a:pt x="6545696" y="3220392"/>
                  <a:pt x="6543763" y="3220392"/>
                </a:cubicBezTo>
                <a:close/>
                <a:moveTo>
                  <a:pt x="3264027" y="3534793"/>
                </a:moveTo>
                <a:lnTo>
                  <a:pt x="3576330" y="3534793"/>
                </a:lnTo>
                <a:cubicBezTo>
                  <a:pt x="3706788" y="3534793"/>
                  <a:pt x="3820735" y="3457413"/>
                  <a:pt x="3866416" y="3337759"/>
                </a:cubicBezTo>
                <a:lnTo>
                  <a:pt x="3923688" y="3199090"/>
                </a:lnTo>
                <a:cubicBezTo>
                  <a:pt x="3928175" y="3187333"/>
                  <a:pt x="3918871" y="3174203"/>
                  <a:pt x="3906059" y="3174203"/>
                </a:cubicBezTo>
                <a:lnTo>
                  <a:pt x="3598713" y="3174203"/>
                </a:lnTo>
                <a:cubicBezTo>
                  <a:pt x="3467327" y="3174203"/>
                  <a:pt x="3355401" y="3233636"/>
                  <a:pt x="3309402" y="3354117"/>
                </a:cubicBezTo>
                <a:lnTo>
                  <a:pt x="3248686" y="3513135"/>
                </a:lnTo>
                <a:cubicBezTo>
                  <a:pt x="3244771" y="3523366"/>
                  <a:pt x="3252880" y="3534793"/>
                  <a:pt x="3264027" y="3534793"/>
                </a:cubicBezTo>
                <a:close/>
                <a:moveTo>
                  <a:pt x="4073389" y="3962874"/>
                </a:moveTo>
                <a:lnTo>
                  <a:pt x="4134119" y="3803856"/>
                </a:lnTo>
                <a:cubicBezTo>
                  <a:pt x="4180117" y="3683375"/>
                  <a:pt x="4292043" y="3623929"/>
                  <a:pt x="4423429" y="3623929"/>
                </a:cubicBezTo>
                <a:lnTo>
                  <a:pt x="4730775" y="3623929"/>
                </a:lnTo>
                <a:cubicBezTo>
                  <a:pt x="4743575" y="3623929"/>
                  <a:pt x="4752879" y="3637072"/>
                  <a:pt x="4748404" y="3648816"/>
                </a:cubicBezTo>
                <a:lnTo>
                  <a:pt x="4691120" y="3787498"/>
                </a:lnTo>
                <a:cubicBezTo>
                  <a:pt x="4645439" y="3907139"/>
                  <a:pt x="4531504" y="3984532"/>
                  <a:pt x="4401034" y="3984532"/>
                </a:cubicBezTo>
                <a:lnTo>
                  <a:pt x="4088743" y="3984532"/>
                </a:lnTo>
                <a:cubicBezTo>
                  <a:pt x="4077584" y="3984532"/>
                  <a:pt x="4069487" y="3973105"/>
                  <a:pt x="4073402" y="3962874"/>
                </a:cubicBezTo>
                <a:close/>
                <a:moveTo>
                  <a:pt x="4136140" y="3938342"/>
                </a:moveTo>
                <a:lnTo>
                  <a:pt x="4401034" y="3938342"/>
                </a:lnTo>
                <a:cubicBezTo>
                  <a:pt x="4512236" y="3938342"/>
                  <a:pt x="4609164" y="3872669"/>
                  <a:pt x="4647968" y="3771025"/>
                </a:cubicBezTo>
                <a:lnTo>
                  <a:pt x="4648197" y="3770440"/>
                </a:lnTo>
                <a:lnTo>
                  <a:pt x="4648426" y="3769869"/>
                </a:lnTo>
                <a:lnTo>
                  <a:pt x="4688082" y="3673868"/>
                </a:lnTo>
                <a:cubicBezTo>
                  <a:pt x="4688819" y="3672089"/>
                  <a:pt x="4687510" y="3670131"/>
                  <a:pt x="4685591" y="3670131"/>
                </a:cubicBezTo>
                <a:lnTo>
                  <a:pt x="4423429" y="3670131"/>
                </a:lnTo>
                <a:cubicBezTo>
                  <a:pt x="4303445" y="3670131"/>
                  <a:pt x="4213723" y="3724874"/>
                  <a:pt x="4177270" y="3820341"/>
                </a:cubicBezTo>
                <a:lnTo>
                  <a:pt x="4133610" y="3934669"/>
                </a:lnTo>
                <a:cubicBezTo>
                  <a:pt x="4132937" y="3936436"/>
                  <a:pt x="4134233" y="3938342"/>
                  <a:pt x="4136127" y="3938342"/>
                </a:cubicBezTo>
                <a:close/>
                <a:moveTo>
                  <a:pt x="3921362" y="3513135"/>
                </a:moveTo>
                <a:lnTo>
                  <a:pt x="3982079" y="3354117"/>
                </a:lnTo>
                <a:cubicBezTo>
                  <a:pt x="4028090" y="3233636"/>
                  <a:pt x="4140016" y="3174203"/>
                  <a:pt x="4271402" y="3174203"/>
                </a:cubicBezTo>
                <a:lnTo>
                  <a:pt x="4578736" y="3174203"/>
                </a:lnTo>
                <a:lnTo>
                  <a:pt x="4578736" y="3174203"/>
                </a:lnTo>
                <a:cubicBezTo>
                  <a:pt x="4591547" y="3174203"/>
                  <a:pt x="4600852" y="3187333"/>
                  <a:pt x="4596365" y="3199077"/>
                </a:cubicBezTo>
                <a:lnTo>
                  <a:pt x="4539092" y="3337759"/>
                </a:lnTo>
                <a:cubicBezTo>
                  <a:pt x="4493412" y="3457400"/>
                  <a:pt x="4379477" y="3534793"/>
                  <a:pt x="4249007" y="3534793"/>
                </a:cubicBezTo>
                <a:lnTo>
                  <a:pt x="3936703" y="3534793"/>
                </a:lnTo>
                <a:cubicBezTo>
                  <a:pt x="3925557" y="3534793"/>
                  <a:pt x="3917447" y="3523366"/>
                  <a:pt x="3921362" y="3513135"/>
                </a:cubicBezTo>
                <a:close/>
                <a:moveTo>
                  <a:pt x="3984113" y="3488604"/>
                </a:moveTo>
                <a:lnTo>
                  <a:pt x="4249007" y="3488604"/>
                </a:lnTo>
                <a:cubicBezTo>
                  <a:pt x="4360196" y="3488604"/>
                  <a:pt x="4457124" y="3422930"/>
                  <a:pt x="4495941" y="3321286"/>
                </a:cubicBezTo>
                <a:lnTo>
                  <a:pt x="4496157" y="3320701"/>
                </a:lnTo>
                <a:lnTo>
                  <a:pt x="4496399" y="3320130"/>
                </a:lnTo>
                <a:lnTo>
                  <a:pt x="4536055" y="3224129"/>
                </a:lnTo>
                <a:cubicBezTo>
                  <a:pt x="4536779" y="3222350"/>
                  <a:pt x="4535470" y="3220392"/>
                  <a:pt x="4533551" y="3220392"/>
                </a:cubicBezTo>
                <a:lnTo>
                  <a:pt x="4271402" y="3220392"/>
                </a:lnTo>
                <a:cubicBezTo>
                  <a:pt x="4151405" y="3220392"/>
                  <a:pt x="4061683" y="3275135"/>
                  <a:pt x="4025230" y="3370602"/>
                </a:cubicBezTo>
                <a:lnTo>
                  <a:pt x="3981583" y="3484931"/>
                </a:lnTo>
                <a:cubicBezTo>
                  <a:pt x="3980897" y="3486710"/>
                  <a:pt x="3982206" y="3488604"/>
                  <a:pt x="3984100" y="3488604"/>
                </a:cubicBezTo>
                <a:close/>
                <a:moveTo>
                  <a:pt x="4438135" y="2718135"/>
                </a:moveTo>
                <a:lnTo>
                  <a:pt x="4130789" y="2718135"/>
                </a:lnTo>
                <a:cubicBezTo>
                  <a:pt x="3999403" y="2718135"/>
                  <a:pt x="3887477" y="2777568"/>
                  <a:pt x="3841478" y="2898061"/>
                </a:cubicBezTo>
                <a:lnTo>
                  <a:pt x="3780749" y="3057078"/>
                </a:lnTo>
                <a:cubicBezTo>
                  <a:pt x="3776847" y="3067298"/>
                  <a:pt x="3784956" y="3078724"/>
                  <a:pt x="3796090" y="3078724"/>
                </a:cubicBezTo>
                <a:lnTo>
                  <a:pt x="4108393" y="3078724"/>
                </a:lnTo>
                <a:cubicBezTo>
                  <a:pt x="4238864" y="3078724"/>
                  <a:pt x="4352798" y="3001344"/>
                  <a:pt x="4398492" y="2881703"/>
                </a:cubicBezTo>
                <a:lnTo>
                  <a:pt x="4455764" y="2743021"/>
                </a:lnTo>
                <a:cubicBezTo>
                  <a:pt x="4460238" y="2731264"/>
                  <a:pt x="4450934" y="2718135"/>
                  <a:pt x="4438135" y="2718135"/>
                </a:cubicBezTo>
                <a:close/>
                <a:moveTo>
                  <a:pt x="5110824" y="2718135"/>
                </a:moveTo>
                <a:lnTo>
                  <a:pt x="4803478" y="2718135"/>
                </a:lnTo>
                <a:cubicBezTo>
                  <a:pt x="4672092" y="2718135"/>
                  <a:pt x="4560166" y="2777568"/>
                  <a:pt x="4514168" y="2898061"/>
                </a:cubicBezTo>
                <a:lnTo>
                  <a:pt x="4453438" y="3057078"/>
                </a:lnTo>
                <a:cubicBezTo>
                  <a:pt x="4449536" y="3067298"/>
                  <a:pt x="4457633" y="3078724"/>
                  <a:pt x="4468779" y="3078724"/>
                </a:cubicBezTo>
                <a:lnTo>
                  <a:pt x="4781083" y="3078724"/>
                </a:lnTo>
                <a:cubicBezTo>
                  <a:pt x="4911553" y="3078724"/>
                  <a:pt x="5025488" y="3001344"/>
                  <a:pt x="5071168" y="2881703"/>
                </a:cubicBezTo>
                <a:lnTo>
                  <a:pt x="5128453" y="2743021"/>
                </a:lnTo>
                <a:cubicBezTo>
                  <a:pt x="5132928" y="2731264"/>
                  <a:pt x="5123623" y="2718135"/>
                  <a:pt x="5110811" y="2718135"/>
                </a:cubicBezTo>
                <a:close/>
                <a:moveTo>
                  <a:pt x="5279565" y="3534793"/>
                </a:moveTo>
                <a:lnTo>
                  <a:pt x="5591881" y="3534793"/>
                </a:lnTo>
                <a:cubicBezTo>
                  <a:pt x="5722339" y="3534793"/>
                  <a:pt x="5836274" y="3457413"/>
                  <a:pt x="5881954" y="3337759"/>
                </a:cubicBezTo>
                <a:lnTo>
                  <a:pt x="5939239" y="3199090"/>
                </a:lnTo>
                <a:cubicBezTo>
                  <a:pt x="5943713" y="3187333"/>
                  <a:pt x="5934422" y="3174203"/>
                  <a:pt x="5921610" y="3174203"/>
                </a:cubicBezTo>
                <a:lnTo>
                  <a:pt x="5614264" y="3174203"/>
                </a:lnTo>
                <a:cubicBezTo>
                  <a:pt x="5482878" y="3174203"/>
                  <a:pt x="5370952" y="3233636"/>
                  <a:pt x="5324954" y="3354117"/>
                </a:cubicBezTo>
                <a:lnTo>
                  <a:pt x="5264224" y="3513135"/>
                </a:lnTo>
                <a:cubicBezTo>
                  <a:pt x="5260322" y="3523366"/>
                  <a:pt x="5268431" y="3534793"/>
                  <a:pt x="5279565" y="3534793"/>
                </a:cubicBezTo>
                <a:close/>
                <a:moveTo>
                  <a:pt x="5250167" y="3174203"/>
                </a:moveTo>
                <a:lnTo>
                  <a:pt x="4942833" y="3174203"/>
                </a:lnTo>
                <a:cubicBezTo>
                  <a:pt x="4811448" y="3174203"/>
                  <a:pt x="4699521" y="3233636"/>
                  <a:pt x="4653523" y="3354117"/>
                </a:cubicBezTo>
                <a:lnTo>
                  <a:pt x="4592793" y="3513135"/>
                </a:lnTo>
                <a:cubicBezTo>
                  <a:pt x="4588891" y="3523366"/>
                  <a:pt x="4596987" y="3534793"/>
                  <a:pt x="4608135" y="3534793"/>
                </a:cubicBezTo>
                <a:lnTo>
                  <a:pt x="4920438" y="3534793"/>
                </a:lnTo>
                <a:cubicBezTo>
                  <a:pt x="5050908" y="3534793"/>
                  <a:pt x="5164843" y="3457413"/>
                  <a:pt x="5210523" y="3337759"/>
                </a:cubicBezTo>
                <a:lnTo>
                  <a:pt x="5267796" y="3199077"/>
                </a:lnTo>
                <a:cubicBezTo>
                  <a:pt x="5272282" y="3187333"/>
                  <a:pt x="5262979" y="3174203"/>
                  <a:pt x="5250167" y="3174203"/>
                </a:cubicBezTo>
                <a:close/>
                <a:moveTo>
                  <a:pt x="5782243" y="2718135"/>
                </a:moveTo>
                <a:lnTo>
                  <a:pt x="5782243" y="2718135"/>
                </a:lnTo>
                <a:cubicBezTo>
                  <a:pt x="5795054" y="2718135"/>
                  <a:pt x="5804358" y="2731264"/>
                  <a:pt x="5799872" y="2743021"/>
                </a:cubicBezTo>
                <a:lnTo>
                  <a:pt x="5742599" y="2881703"/>
                </a:lnTo>
                <a:cubicBezTo>
                  <a:pt x="5696919" y="3001344"/>
                  <a:pt x="5582971" y="3078724"/>
                  <a:pt x="5452513" y="3078724"/>
                </a:cubicBezTo>
                <a:lnTo>
                  <a:pt x="5140210" y="3078724"/>
                </a:lnTo>
                <a:cubicBezTo>
                  <a:pt x="5129063" y="3078724"/>
                  <a:pt x="5120967" y="3067298"/>
                  <a:pt x="5124869" y="3057078"/>
                </a:cubicBezTo>
                <a:lnTo>
                  <a:pt x="5185586" y="2898061"/>
                </a:lnTo>
                <a:cubicBezTo>
                  <a:pt x="5231597" y="2777568"/>
                  <a:pt x="5343523" y="2718135"/>
                  <a:pt x="5474909" y="2718135"/>
                </a:cubicBezTo>
                <a:lnTo>
                  <a:pt x="5782243" y="2718135"/>
                </a:lnTo>
                <a:close/>
                <a:moveTo>
                  <a:pt x="5737057" y="2764324"/>
                </a:moveTo>
                <a:lnTo>
                  <a:pt x="5474896" y="2764324"/>
                </a:lnTo>
                <a:cubicBezTo>
                  <a:pt x="5354912" y="2764324"/>
                  <a:pt x="5265190" y="2819079"/>
                  <a:pt x="5228737" y="2914533"/>
                </a:cubicBezTo>
                <a:lnTo>
                  <a:pt x="5185090" y="3028875"/>
                </a:lnTo>
                <a:cubicBezTo>
                  <a:pt x="5184404" y="3030641"/>
                  <a:pt x="5185713" y="3032535"/>
                  <a:pt x="5187607" y="3032535"/>
                </a:cubicBezTo>
                <a:lnTo>
                  <a:pt x="5452513" y="3032535"/>
                </a:lnTo>
                <a:cubicBezTo>
                  <a:pt x="5563703" y="3032535"/>
                  <a:pt x="5660631" y="2966861"/>
                  <a:pt x="5699448" y="2865230"/>
                </a:cubicBezTo>
                <a:lnTo>
                  <a:pt x="5699664" y="2864646"/>
                </a:lnTo>
                <a:lnTo>
                  <a:pt x="5699906" y="2864061"/>
                </a:lnTo>
                <a:lnTo>
                  <a:pt x="5739549" y="2768060"/>
                </a:lnTo>
                <a:cubicBezTo>
                  <a:pt x="5740286" y="2766281"/>
                  <a:pt x="5738977" y="2764324"/>
                  <a:pt x="5737057" y="2764324"/>
                </a:cubicBezTo>
                <a:close/>
                <a:moveTo>
                  <a:pt x="5579552" y="2268396"/>
                </a:moveTo>
                <a:lnTo>
                  <a:pt x="5579552" y="2268396"/>
                </a:lnTo>
                <a:cubicBezTo>
                  <a:pt x="5579552" y="2268396"/>
                  <a:pt x="5272206" y="2268396"/>
                  <a:pt x="5272206" y="2268396"/>
                </a:cubicBezTo>
                <a:cubicBezTo>
                  <a:pt x="5140821" y="2268396"/>
                  <a:pt x="5028907" y="2327842"/>
                  <a:pt x="4982896" y="2448322"/>
                </a:cubicBezTo>
                <a:lnTo>
                  <a:pt x="4922179" y="2607339"/>
                </a:lnTo>
                <a:cubicBezTo>
                  <a:pt x="4918277" y="2617559"/>
                  <a:pt x="4926373" y="2628998"/>
                  <a:pt x="4937520" y="2628998"/>
                </a:cubicBezTo>
                <a:lnTo>
                  <a:pt x="5249823" y="2628998"/>
                </a:lnTo>
                <a:cubicBezTo>
                  <a:pt x="5380294" y="2628998"/>
                  <a:pt x="5494229" y="2551605"/>
                  <a:pt x="5539909" y="2431964"/>
                </a:cubicBezTo>
                <a:lnTo>
                  <a:pt x="5597182" y="2293282"/>
                </a:lnTo>
                <a:cubicBezTo>
                  <a:pt x="5601668" y="2281538"/>
                  <a:pt x="5592364" y="2268396"/>
                  <a:pt x="5579552" y="2268396"/>
                </a:cubicBezTo>
                <a:close/>
                <a:moveTo>
                  <a:pt x="4235432" y="2268396"/>
                </a:moveTo>
                <a:lnTo>
                  <a:pt x="4235432" y="2268396"/>
                </a:lnTo>
                <a:cubicBezTo>
                  <a:pt x="4235432" y="2268396"/>
                  <a:pt x="3928098" y="2268396"/>
                  <a:pt x="3928098" y="2268396"/>
                </a:cubicBezTo>
                <a:cubicBezTo>
                  <a:pt x="3796713" y="2268396"/>
                  <a:pt x="3684787" y="2327842"/>
                  <a:pt x="3638788" y="2448322"/>
                </a:cubicBezTo>
                <a:lnTo>
                  <a:pt x="3578059" y="2607339"/>
                </a:lnTo>
                <a:cubicBezTo>
                  <a:pt x="3574157" y="2617559"/>
                  <a:pt x="3582253" y="2628998"/>
                  <a:pt x="3593400" y="2628998"/>
                </a:cubicBezTo>
                <a:lnTo>
                  <a:pt x="3905716" y="2628998"/>
                </a:lnTo>
                <a:cubicBezTo>
                  <a:pt x="4036174" y="2628998"/>
                  <a:pt x="4150108" y="2551605"/>
                  <a:pt x="4195789" y="2431964"/>
                </a:cubicBezTo>
                <a:lnTo>
                  <a:pt x="4253074" y="2293282"/>
                </a:lnTo>
                <a:cubicBezTo>
                  <a:pt x="4257548" y="2281538"/>
                  <a:pt x="4248244" y="2268396"/>
                  <a:pt x="4235432" y="2268396"/>
                </a:cubicBezTo>
                <a:close/>
                <a:moveTo>
                  <a:pt x="6631045" y="1362601"/>
                </a:moveTo>
                <a:lnTo>
                  <a:pt x="6323699" y="1362601"/>
                </a:lnTo>
                <a:cubicBezTo>
                  <a:pt x="6192313" y="1362601"/>
                  <a:pt x="6080399" y="1422034"/>
                  <a:pt x="6034388" y="1542527"/>
                </a:cubicBezTo>
                <a:lnTo>
                  <a:pt x="5973672" y="1701545"/>
                </a:lnTo>
                <a:cubicBezTo>
                  <a:pt x="5969757" y="1711764"/>
                  <a:pt x="5977866" y="1723190"/>
                  <a:pt x="5989013" y="1723190"/>
                </a:cubicBezTo>
                <a:lnTo>
                  <a:pt x="6301316" y="1723190"/>
                </a:lnTo>
                <a:cubicBezTo>
                  <a:pt x="6431787" y="1723190"/>
                  <a:pt x="6545721" y="1645810"/>
                  <a:pt x="6591402" y="1526169"/>
                </a:cubicBezTo>
                <a:lnTo>
                  <a:pt x="6648674" y="1387487"/>
                </a:lnTo>
                <a:cubicBezTo>
                  <a:pt x="6653160" y="1375730"/>
                  <a:pt x="6643856" y="1362601"/>
                  <a:pt x="6631045" y="1362601"/>
                </a:cubicBezTo>
                <a:close/>
                <a:moveTo>
                  <a:pt x="5431592" y="3984532"/>
                </a:moveTo>
                <a:lnTo>
                  <a:pt x="5743896" y="3984532"/>
                </a:lnTo>
                <a:cubicBezTo>
                  <a:pt x="5874353" y="3984532"/>
                  <a:pt x="5988301" y="3907139"/>
                  <a:pt x="6033982" y="3787498"/>
                </a:cubicBezTo>
                <a:lnTo>
                  <a:pt x="6091254" y="3648816"/>
                </a:lnTo>
                <a:cubicBezTo>
                  <a:pt x="6095740" y="3637072"/>
                  <a:pt x="6086436" y="3623929"/>
                  <a:pt x="6073625" y="3623929"/>
                </a:cubicBezTo>
                <a:lnTo>
                  <a:pt x="5766278" y="3623929"/>
                </a:lnTo>
                <a:cubicBezTo>
                  <a:pt x="5634893" y="3623929"/>
                  <a:pt x="5522979" y="3683375"/>
                  <a:pt x="5476968" y="3803856"/>
                </a:cubicBezTo>
                <a:lnTo>
                  <a:pt x="5416251" y="3962874"/>
                </a:lnTo>
                <a:cubicBezTo>
                  <a:pt x="5412337" y="3973092"/>
                  <a:pt x="5420446" y="3984532"/>
                  <a:pt x="5431592" y="3984532"/>
                </a:cubicBezTo>
                <a:close/>
                <a:moveTo>
                  <a:pt x="4760162" y="3984532"/>
                </a:moveTo>
                <a:lnTo>
                  <a:pt x="5072465" y="3984532"/>
                </a:lnTo>
                <a:cubicBezTo>
                  <a:pt x="5202935" y="3984532"/>
                  <a:pt x="5316870" y="3907139"/>
                  <a:pt x="5362550" y="3787498"/>
                </a:cubicBezTo>
                <a:lnTo>
                  <a:pt x="5419836" y="3648816"/>
                </a:lnTo>
                <a:cubicBezTo>
                  <a:pt x="5424310" y="3637072"/>
                  <a:pt x="5415006" y="3623929"/>
                  <a:pt x="5402194" y="3623929"/>
                </a:cubicBezTo>
                <a:lnTo>
                  <a:pt x="5094860" y="3623929"/>
                </a:lnTo>
                <a:cubicBezTo>
                  <a:pt x="4963462" y="3623929"/>
                  <a:pt x="4851548" y="3683375"/>
                  <a:pt x="4805550" y="3803856"/>
                </a:cubicBezTo>
                <a:lnTo>
                  <a:pt x="4744820" y="3962874"/>
                </a:lnTo>
                <a:cubicBezTo>
                  <a:pt x="4740918" y="3973092"/>
                  <a:pt x="4749015" y="3984532"/>
                  <a:pt x="4760162" y="3984532"/>
                </a:cubicBezTo>
                <a:close/>
                <a:moveTo>
                  <a:pt x="6453686" y="2718135"/>
                </a:moveTo>
                <a:lnTo>
                  <a:pt x="6146353" y="2718135"/>
                </a:lnTo>
                <a:cubicBezTo>
                  <a:pt x="6014954" y="2718135"/>
                  <a:pt x="5903041" y="2777568"/>
                  <a:pt x="5857030" y="2898061"/>
                </a:cubicBezTo>
                <a:lnTo>
                  <a:pt x="5796313" y="3057078"/>
                </a:lnTo>
                <a:cubicBezTo>
                  <a:pt x="5792398" y="3067298"/>
                  <a:pt x="5800507" y="3078724"/>
                  <a:pt x="5811654" y="3078724"/>
                </a:cubicBezTo>
                <a:lnTo>
                  <a:pt x="6123957" y="3078724"/>
                </a:lnTo>
                <a:cubicBezTo>
                  <a:pt x="6254428" y="3078724"/>
                  <a:pt x="6368362" y="3001344"/>
                  <a:pt x="6414043" y="2881703"/>
                </a:cubicBezTo>
                <a:lnTo>
                  <a:pt x="6471315" y="2743021"/>
                </a:lnTo>
                <a:cubicBezTo>
                  <a:pt x="6475802" y="2731264"/>
                  <a:pt x="6466498" y="2718135"/>
                  <a:pt x="6453686" y="2718135"/>
                </a:cubicBezTo>
                <a:close/>
                <a:moveTo>
                  <a:pt x="21281" y="3623929"/>
                </a:moveTo>
                <a:lnTo>
                  <a:pt x="69" y="3623929"/>
                </a:lnTo>
                <a:lnTo>
                  <a:pt x="62" y="3742885"/>
                </a:lnTo>
                <a:lnTo>
                  <a:pt x="38919" y="3648816"/>
                </a:lnTo>
                <a:cubicBezTo>
                  <a:pt x="43399" y="3637072"/>
                  <a:pt x="34096" y="3623929"/>
                  <a:pt x="21281" y="3623929"/>
                </a:cubicBezTo>
                <a:close/>
                <a:moveTo>
                  <a:pt x="4756094" y="1818670"/>
                </a:moveTo>
                <a:lnTo>
                  <a:pt x="4756094" y="1818670"/>
                </a:lnTo>
                <a:cubicBezTo>
                  <a:pt x="4768906" y="1818670"/>
                  <a:pt x="4778210" y="1831799"/>
                  <a:pt x="4773736" y="1843556"/>
                </a:cubicBezTo>
                <a:lnTo>
                  <a:pt x="4716451" y="1982237"/>
                </a:lnTo>
                <a:cubicBezTo>
                  <a:pt x="4670770" y="2101879"/>
                  <a:pt x="4556836" y="2179259"/>
                  <a:pt x="4426366" y="2179259"/>
                </a:cubicBezTo>
                <a:lnTo>
                  <a:pt x="4114062" y="2179259"/>
                </a:lnTo>
                <a:cubicBezTo>
                  <a:pt x="4102915" y="2179259"/>
                  <a:pt x="4094819" y="2167832"/>
                  <a:pt x="4098721" y="2157601"/>
                </a:cubicBezTo>
                <a:lnTo>
                  <a:pt x="4159438" y="1998583"/>
                </a:lnTo>
                <a:cubicBezTo>
                  <a:pt x="4205449" y="1878103"/>
                  <a:pt x="4317375" y="1818670"/>
                  <a:pt x="4448761" y="1818670"/>
                </a:cubicBezTo>
                <a:lnTo>
                  <a:pt x="4756094" y="1818670"/>
                </a:lnTo>
                <a:close/>
                <a:moveTo>
                  <a:pt x="4710910" y="1864858"/>
                </a:moveTo>
                <a:lnTo>
                  <a:pt x="4448761" y="1864858"/>
                </a:lnTo>
                <a:cubicBezTo>
                  <a:pt x="4328763" y="1864858"/>
                  <a:pt x="4239042" y="1919601"/>
                  <a:pt x="4202602" y="2015068"/>
                </a:cubicBezTo>
                <a:lnTo>
                  <a:pt x="4158942" y="2129397"/>
                </a:lnTo>
                <a:cubicBezTo>
                  <a:pt x="4158268" y="2131176"/>
                  <a:pt x="4159564" y="2133070"/>
                  <a:pt x="4161471" y="2133070"/>
                </a:cubicBezTo>
                <a:lnTo>
                  <a:pt x="4426366" y="2133070"/>
                </a:lnTo>
                <a:cubicBezTo>
                  <a:pt x="4537554" y="2133070"/>
                  <a:pt x="4634483" y="2067396"/>
                  <a:pt x="4673300" y="1965752"/>
                </a:cubicBezTo>
                <a:lnTo>
                  <a:pt x="4673516" y="1965168"/>
                </a:lnTo>
                <a:lnTo>
                  <a:pt x="4673757" y="1964596"/>
                </a:lnTo>
                <a:lnTo>
                  <a:pt x="4713413" y="1868595"/>
                </a:lnTo>
                <a:cubicBezTo>
                  <a:pt x="4714138" y="1866816"/>
                  <a:pt x="4712829" y="1864858"/>
                  <a:pt x="4710910" y="1864858"/>
                </a:cubicBezTo>
                <a:close/>
                <a:moveTo>
                  <a:pt x="3766691" y="2718135"/>
                </a:moveTo>
                <a:lnTo>
                  <a:pt x="3766691" y="2718135"/>
                </a:lnTo>
                <a:cubicBezTo>
                  <a:pt x="3779503" y="2718135"/>
                  <a:pt x="3788807" y="2731264"/>
                  <a:pt x="3784333" y="2743021"/>
                </a:cubicBezTo>
                <a:lnTo>
                  <a:pt x="3727048" y="2881703"/>
                </a:lnTo>
                <a:cubicBezTo>
                  <a:pt x="3681367" y="3001344"/>
                  <a:pt x="3567433" y="3078724"/>
                  <a:pt x="3436962" y="3078724"/>
                </a:cubicBezTo>
                <a:lnTo>
                  <a:pt x="3124659" y="3078724"/>
                </a:lnTo>
                <a:cubicBezTo>
                  <a:pt x="3113512" y="3078724"/>
                  <a:pt x="3105416" y="3067298"/>
                  <a:pt x="3109318" y="3057078"/>
                </a:cubicBezTo>
                <a:lnTo>
                  <a:pt x="3170047" y="2898061"/>
                </a:lnTo>
                <a:cubicBezTo>
                  <a:pt x="3216046" y="2777568"/>
                  <a:pt x="3327959" y="2718135"/>
                  <a:pt x="3459358" y="2718135"/>
                </a:cubicBezTo>
                <a:lnTo>
                  <a:pt x="3766691" y="2718135"/>
                </a:lnTo>
                <a:close/>
                <a:moveTo>
                  <a:pt x="3721506" y="2764324"/>
                </a:moveTo>
                <a:lnTo>
                  <a:pt x="3459358" y="2764324"/>
                </a:lnTo>
                <a:cubicBezTo>
                  <a:pt x="3339361" y="2764324"/>
                  <a:pt x="3249639" y="2819079"/>
                  <a:pt x="3213199" y="2914533"/>
                </a:cubicBezTo>
                <a:lnTo>
                  <a:pt x="3169539" y="3028875"/>
                </a:lnTo>
                <a:cubicBezTo>
                  <a:pt x="3168853" y="3030641"/>
                  <a:pt x="3170162" y="3032535"/>
                  <a:pt x="3172056" y="3032535"/>
                </a:cubicBezTo>
                <a:lnTo>
                  <a:pt x="3436962" y="3032535"/>
                </a:lnTo>
                <a:cubicBezTo>
                  <a:pt x="3548164" y="3032535"/>
                  <a:pt x="3645092" y="2966861"/>
                  <a:pt x="3683897" y="2865230"/>
                </a:cubicBezTo>
                <a:lnTo>
                  <a:pt x="3684113" y="2864646"/>
                </a:lnTo>
                <a:lnTo>
                  <a:pt x="3684354" y="2864061"/>
                </a:lnTo>
                <a:lnTo>
                  <a:pt x="3724010" y="2768060"/>
                </a:lnTo>
                <a:cubicBezTo>
                  <a:pt x="3724735" y="2766281"/>
                  <a:pt x="3723438" y="2764324"/>
                  <a:pt x="3721506" y="2764324"/>
                </a:cubicBezTo>
                <a:close/>
                <a:moveTo>
                  <a:pt x="1044164" y="2881703"/>
                </a:moveTo>
                <a:lnTo>
                  <a:pt x="1101440" y="2743021"/>
                </a:lnTo>
                <a:cubicBezTo>
                  <a:pt x="1105927" y="2731264"/>
                  <a:pt x="1096624" y="2718135"/>
                  <a:pt x="1083808" y="2718135"/>
                </a:cubicBezTo>
                <a:lnTo>
                  <a:pt x="776466" y="2718135"/>
                </a:lnTo>
                <a:cubicBezTo>
                  <a:pt x="645075" y="2718135"/>
                  <a:pt x="533159" y="2777568"/>
                  <a:pt x="487153" y="2898061"/>
                </a:cubicBezTo>
                <a:lnTo>
                  <a:pt x="426432" y="3057078"/>
                </a:lnTo>
                <a:cubicBezTo>
                  <a:pt x="422523" y="3067298"/>
                  <a:pt x="430628" y="3078724"/>
                  <a:pt x="441774" y="3078724"/>
                </a:cubicBezTo>
                <a:lnTo>
                  <a:pt x="754081" y="3078724"/>
                </a:lnTo>
                <a:cubicBezTo>
                  <a:pt x="884546" y="3078724"/>
                  <a:pt x="998479" y="3001344"/>
                  <a:pt x="1044164" y="2881703"/>
                </a:cubicBezTo>
                <a:close/>
                <a:moveTo>
                  <a:pt x="8604906" y="3174203"/>
                </a:moveTo>
                <a:lnTo>
                  <a:pt x="8604906" y="3174203"/>
                </a:lnTo>
                <a:cubicBezTo>
                  <a:pt x="8617718" y="3174203"/>
                  <a:pt x="8627021" y="3187333"/>
                  <a:pt x="8622535" y="3199077"/>
                </a:cubicBezTo>
                <a:lnTo>
                  <a:pt x="8565263" y="3337759"/>
                </a:lnTo>
                <a:cubicBezTo>
                  <a:pt x="8519583" y="3457413"/>
                  <a:pt x="8405647" y="3534793"/>
                  <a:pt x="8275178" y="3534793"/>
                </a:cubicBezTo>
                <a:lnTo>
                  <a:pt x="7962874" y="3534793"/>
                </a:lnTo>
                <a:cubicBezTo>
                  <a:pt x="7951728" y="3534793"/>
                  <a:pt x="7943631" y="3523366"/>
                  <a:pt x="7947533" y="3513135"/>
                </a:cubicBezTo>
                <a:lnTo>
                  <a:pt x="8008250" y="3354117"/>
                </a:lnTo>
                <a:cubicBezTo>
                  <a:pt x="8054261" y="3233636"/>
                  <a:pt x="8166187" y="3174203"/>
                  <a:pt x="8297573" y="3174203"/>
                </a:cubicBezTo>
                <a:lnTo>
                  <a:pt x="8604906" y="3174203"/>
                </a:lnTo>
                <a:close/>
                <a:moveTo>
                  <a:pt x="8559721" y="3220392"/>
                </a:moveTo>
                <a:lnTo>
                  <a:pt x="8297573" y="3220392"/>
                </a:lnTo>
                <a:cubicBezTo>
                  <a:pt x="8177576" y="3220392"/>
                  <a:pt x="8087854" y="3275135"/>
                  <a:pt x="8051401" y="3370602"/>
                </a:cubicBezTo>
                <a:lnTo>
                  <a:pt x="8007754" y="3484931"/>
                </a:lnTo>
                <a:cubicBezTo>
                  <a:pt x="8007080" y="3486710"/>
                  <a:pt x="8008389" y="3488604"/>
                  <a:pt x="8010284" y="3488604"/>
                </a:cubicBezTo>
                <a:lnTo>
                  <a:pt x="8275178" y="3488604"/>
                </a:lnTo>
                <a:cubicBezTo>
                  <a:pt x="8386367" y="3488604"/>
                  <a:pt x="8483294" y="3422930"/>
                  <a:pt x="8522112" y="3321286"/>
                </a:cubicBezTo>
                <a:lnTo>
                  <a:pt x="8522327" y="3320714"/>
                </a:lnTo>
                <a:lnTo>
                  <a:pt x="8522569" y="3320130"/>
                </a:lnTo>
                <a:lnTo>
                  <a:pt x="8562225" y="3224129"/>
                </a:lnTo>
                <a:cubicBezTo>
                  <a:pt x="8562962" y="3222350"/>
                  <a:pt x="8561640" y="3220392"/>
                  <a:pt x="8559721" y="3220392"/>
                </a:cubicBezTo>
                <a:close/>
                <a:moveTo>
                  <a:pt x="512090" y="3337759"/>
                </a:moveTo>
                <a:lnTo>
                  <a:pt x="569366" y="3199077"/>
                </a:lnTo>
                <a:cubicBezTo>
                  <a:pt x="573853" y="3187333"/>
                  <a:pt x="564544" y="3174203"/>
                  <a:pt x="551735" y="3174203"/>
                </a:cubicBezTo>
                <a:lnTo>
                  <a:pt x="551735" y="3174203"/>
                </a:lnTo>
                <a:lnTo>
                  <a:pt x="244392" y="3174203"/>
                </a:lnTo>
                <a:cubicBezTo>
                  <a:pt x="145162" y="3174203"/>
                  <a:pt x="57084" y="3208165"/>
                  <a:pt x="74" y="3276661"/>
                </a:cubicBezTo>
                <a:lnTo>
                  <a:pt x="67" y="3366306"/>
                </a:lnTo>
                <a:cubicBezTo>
                  <a:pt x="37565" y="3273559"/>
                  <a:pt x="126251" y="3220392"/>
                  <a:pt x="244392" y="3220392"/>
                </a:cubicBezTo>
                <a:lnTo>
                  <a:pt x="506547" y="3220392"/>
                </a:lnTo>
                <a:cubicBezTo>
                  <a:pt x="508472" y="3220392"/>
                  <a:pt x="509781" y="3222350"/>
                  <a:pt x="509049" y="3224129"/>
                </a:cubicBezTo>
                <a:lnTo>
                  <a:pt x="469392" y="3320130"/>
                </a:lnTo>
                <a:lnTo>
                  <a:pt x="469155" y="3320714"/>
                </a:lnTo>
                <a:lnTo>
                  <a:pt x="468938" y="3321286"/>
                </a:lnTo>
                <a:cubicBezTo>
                  <a:pt x="430125" y="3422930"/>
                  <a:pt x="333196" y="3488604"/>
                  <a:pt x="222001" y="3488604"/>
                </a:cubicBezTo>
                <a:lnTo>
                  <a:pt x="69" y="3488604"/>
                </a:lnTo>
                <a:lnTo>
                  <a:pt x="69" y="3534793"/>
                </a:lnTo>
                <a:lnTo>
                  <a:pt x="222001" y="3534793"/>
                </a:lnTo>
                <a:cubicBezTo>
                  <a:pt x="352473" y="3534793"/>
                  <a:pt x="466406" y="3457413"/>
                  <a:pt x="512089" y="3337771"/>
                </a:cubicBezTo>
                <a:close/>
                <a:moveTo>
                  <a:pt x="6918334" y="2268396"/>
                </a:moveTo>
                <a:lnTo>
                  <a:pt x="6918334" y="2268396"/>
                </a:lnTo>
                <a:cubicBezTo>
                  <a:pt x="6931146" y="2268396"/>
                  <a:pt x="6940450" y="2281538"/>
                  <a:pt x="6935963" y="2293282"/>
                </a:cubicBezTo>
                <a:lnTo>
                  <a:pt x="6878678" y="2431964"/>
                </a:lnTo>
                <a:cubicBezTo>
                  <a:pt x="6832998" y="2551605"/>
                  <a:pt x="6719063" y="2628998"/>
                  <a:pt x="6588605" y="2628998"/>
                </a:cubicBezTo>
                <a:lnTo>
                  <a:pt x="6276289" y="2628998"/>
                </a:lnTo>
                <a:cubicBezTo>
                  <a:pt x="6265142" y="2628998"/>
                  <a:pt x="6257046" y="2617559"/>
                  <a:pt x="6260948" y="2607339"/>
                </a:cubicBezTo>
                <a:lnTo>
                  <a:pt x="6321677" y="2448322"/>
                </a:lnTo>
                <a:cubicBezTo>
                  <a:pt x="6367676" y="2327842"/>
                  <a:pt x="6479602" y="2268396"/>
                  <a:pt x="6610988" y="2268396"/>
                </a:cubicBezTo>
                <a:lnTo>
                  <a:pt x="6918334" y="2268396"/>
                </a:lnTo>
                <a:close/>
                <a:moveTo>
                  <a:pt x="6873136" y="2314597"/>
                </a:moveTo>
                <a:lnTo>
                  <a:pt x="6610988" y="2314597"/>
                </a:lnTo>
                <a:cubicBezTo>
                  <a:pt x="6491003" y="2314597"/>
                  <a:pt x="6401282" y="2369340"/>
                  <a:pt x="6364829" y="2464794"/>
                </a:cubicBezTo>
                <a:lnTo>
                  <a:pt x="6321169" y="2579136"/>
                </a:lnTo>
                <a:cubicBezTo>
                  <a:pt x="6320496" y="2580902"/>
                  <a:pt x="6321805" y="2582809"/>
                  <a:pt x="6323699" y="2582809"/>
                </a:cubicBezTo>
                <a:lnTo>
                  <a:pt x="6588605" y="2582809"/>
                </a:lnTo>
                <a:cubicBezTo>
                  <a:pt x="6699782" y="2582809"/>
                  <a:pt x="6796723" y="2517135"/>
                  <a:pt x="6835527" y="2415491"/>
                </a:cubicBezTo>
                <a:lnTo>
                  <a:pt x="6835756" y="2414907"/>
                </a:lnTo>
                <a:lnTo>
                  <a:pt x="6835985" y="2414335"/>
                </a:lnTo>
                <a:lnTo>
                  <a:pt x="6875641" y="2318334"/>
                </a:lnTo>
                <a:cubicBezTo>
                  <a:pt x="6876378" y="2316555"/>
                  <a:pt x="6875069" y="2314597"/>
                  <a:pt x="6873136" y="2314597"/>
                </a:cubicBezTo>
                <a:close/>
                <a:moveTo>
                  <a:pt x="6766307" y="1818670"/>
                </a:moveTo>
                <a:lnTo>
                  <a:pt x="6766307" y="1818670"/>
                </a:lnTo>
                <a:cubicBezTo>
                  <a:pt x="6779106" y="1818670"/>
                  <a:pt x="6788411" y="1831799"/>
                  <a:pt x="6783936" y="1843556"/>
                </a:cubicBezTo>
                <a:lnTo>
                  <a:pt x="6726664" y="1982237"/>
                </a:lnTo>
                <a:cubicBezTo>
                  <a:pt x="6680971" y="2101879"/>
                  <a:pt x="6567036" y="2179259"/>
                  <a:pt x="6436578" y="2179259"/>
                </a:cubicBezTo>
                <a:lnTo>
                  <a:pt x="6124262" y="2179259"/>
                </a:lnTo>
                <a:cubicBezTo>
                  <a:pt x="6113115" y="2179259"/>
                  <a:pt x="6105019" y="2167832"/>
                  <a:pt x="6108921" y="2157601"/>
                </a:cubicBezTo>
                <a:lnTo>
                  <a:pt x="6169650" y="1998583"/>
                </a:lnTo>
                <a:cubicBezTo>
                  <a:pt x="6215649" y="1878103"/>
                  <a:pt x="6327575" y="1818670"/>
                  <a:pt x="6458961" y="1818670"/>
                </a:cubicBezTo>
                <a:lnTo>
                  <a:pt x="6766307" y="1818670"/>
                </a:lnTo>
                <a:close/>
                <a:moveTo>
                  <a:pt x="6721109" y="1864858"/>
                </a:moveTo>
                <a:lnTo>
                  <a:pt x="6458961" y="1864858"/>
                </a:lnTo>
                <a:cubicBezTo>
                  <a:pt x="6338964" y="1864858"/>
                  <a:pt x="6249242" y="1919601"/>
                  <a:pt x="6212802" y="2015068"/>
                </a:cubicBezTo>
                <a:lnTo>
                  <a:pt x="6169142" y="2129397"/>
                </a:lnTo>
                <a:cubicBezTo>
                  <a:pt x="6168468" y="2131176"/>
                  <a:pt x="6169765" y="2133070"/>
                  <a:pt x="6171671" y="2133070"/>
                </a:cubicBezTo>
                <a:lnTo>
                  <a:pt x="6436578" y="2133070"/>
                </a:lnTo>
                <a:cubicBezTo>
                  <a:pt x="6547767" y="2133070"/>
                  <a:pt x="6644696" y="2067396"/>
                  <a:pt x="6683500" y="1965752"/>
                </a:cubicBezTo>
                <a:lnTo>
                  <a:pt x="6683716" y="1965168"/>
                </a:lnTo>
                <a:lnTo>
                  <a:pt x="6683958" y="1964596"/>
                </a:lnTo>
                <a:lnTo>
                  <a:pt x="6723613" y="1868595"/>
                </a:lnTo>
                <a:cubicBezTo>
                  <a:pt x="6724350" y="1866816"/>
                  <a:pt x="6723042" y="1864858"/>
                  <a:pt x="6721109" y="1864858"/>
                </a:cubicBezTo>
                <a:close/>
                <a:moveTo>
                  <a:pt x="4908121" y="2268396"/>
                </a:moveTo>
                <a:lnTo>
                  <a:pt x="4908121" y="2268396"/>
                </a:lnTo>
                <a:cubicBezTo>
                  <a:pt x="4920933" y="2268396"/>
                  <a:pt x="4930237" y="2281538"/>
                  <a:pt x="4925750" y="2293282"/>
                </a:cubicBezTo>
                <a:lnTo>
                  <a:pt x="4868478" y="2431964"/>
                </a:lnTo>
                <a:cubicBezTo>
                  <a:pt x="4822785" y="2551605"/>
                  <a:pt x="4708850" y="2628998"/>
                  <a:pt x="4578380" y="2628998"/>
                </a:cubicBezTo>
                <a:lnTo>
                  <a:pt x="4266089" y="2628998"/>
                </a:lnTo>
                <a:cubicBezTo>
                  <a:pt x="4254930" y="2628998"/>
                  <a:pt x="4246833" y="2617559"/>
                  <a:pt x="4250735" y="2607339"/>
                </a:cubicBezTo>
                <a:lnTo>
                  <a:pt x="4311465" y="2448322"/>
                </a:lnTo>
                <a:cubicBezTo>
                  <a:pt x="4357476" y="2327842"/>
                  <a:pt x="4469389" y="2268396"/>
                  <a:pt x="4600775" y="2268396"/>
                </a:cubicBezTo>
                <a:lnTo>
                  <a:pt x="4908121" y="2268396"/>
                </a:lnTo>
                <a:close/>
                <a:moveTo>
                  <a:pt x="4862937" y="2314597"/>
                </a:moveTo>
                <a:lnTo>
                  <a:pt x="4600775" y="2314597"/>
                </a:lnTo>
                <a:cubicBezTo>
                  <a:pt x="4480791" y="2314597"/>
                  <a:pt x="4391069" y="2369340"/>
                  <a:pt x="4354616" y="2464794"/>
                </a:cubicBezTo>
                <a:lnTo>
                  <a:pt x="4310956" y="2579136"/>
                </a:lnTo>
                <a:cubicBezTo>
                  <a:pt x="4310283" y="2580902"/>
                  <a:pt x="4311592" y="2582809"/>
                  <a:pt x="4313486" y="2582809"/>
                </a:cubicBezTo>
                <a:lnTo>
                  <a:pt x="4578380" y="2582809"/>
                </a:lnTo>
                <a:cubicBezTo>
                  <a:pt x="4689582" y="2582809"/>
                  <a:pt x="4786510" y="2517135"/>
                  <a:pt x="4825314" y="2415491"/>
                </a:cubicBezTo>
                <a:lnTo>
                  <a:pt x="4825543" y="2414907"/>
                </a:lnTo>
                <a:lnTo>
                  <a:pt x="4825772" y="2414335"/>
                </a:lnTo>
                <a:lnTo>
                  <a:pt x="4865428" y="2318334"/>
                </a:lnTo>
                <a:cubicBezTo>
                  <a:pt x="4866165" y="2316555"/>
                  <a:pt x="4864856" y="2314597"/>
                  <a:pt x="4862924" y="2314597"/>
                </a:cubicBezTo>
                <a:close/>
                <a:moveTo>
                  <a:pt x="2426677" y="2718135"/>
                </a:moveTo>
                <a:lnTo>
                  <a:pt x="2119330" y="2718135"/>
                </a:lnTo>
                <a:cubicBezTo>
                  <a:pt x="1987945" y="2718135"/>
                  <a:pt x="1876031" y="2777568"/>
                  <a:pt x="1830020" y="2898061"/>
                </a:cubicBezTo>
                <a:lnTo>
                  <a:pt x="1769303" y="3057078"/>
                </a:lnTo>
                <a:cubicBezTo>
                  <a:pt x="1765388" y="3067298"/>
                  <a:pt x="1773497" y="3078724"/>
                  <a:pt x="1784644" y="3078724"/>
                </a:cubicBezTo>
                <a:lnTo>
                  <a:pt x="2096948" y="3078724"/>
                </a:lnTo>
                <a:cubicBezTo>
                  <a:pt x="2227418" y="3078724"/>
                  <a:pt x="2341353" y="3001344"/>
                  <a:pt x="2387033" y="2881703"/>
                </a:cubicBezTo>
                <a:lnTo>
                  <a:pt x="2444306" y="2743021"/>
                </a:lnTo>
                <a:cubicBezTo>
                  <a:pt x="2448792" y="2731264"/>
                  <a:pt x="2439488" y="2718135"/>
                  <a:pt x="2426677" y="2718135"/>
                </a:cubicBezTo>
                <a:close/>
                <a:moveTo>
                  <a:pt x="7792456" y="2718135"/>
                </a:moveTo>
                <a:lnTo>
                  <a:pt x="7792456" y="2718135"/>
                </a:lnTo>
                <a:cubicBezTo>
                  <a:pt x="7805267" y="2718135"/>
                  <a:pt x="7814584" y="2731264"/>
                  <a:pt x="7810097" y="2743021"/>
                </a:cubicBezTo>
                <a:lnTo>
                  <a:pt x="7752812" y="2881703"/>
                </a:lnTo>
                <a:cubicBezTo>
                  <a:pt x="7707132" y="3001344"/>
                  <a:pt x="7593197" y="3078724"/>
                  <a:pt x="7462726" y="3078724"/>
                </a:cubicBezTo>
                <a:lnTo>
                  <a:pt x="7150423" y="3078724"/>
                </a:lnTo>
                <a:cubicBezTo>
                  <a:pt x="7139276" y="3078724"/>
                  <a:pt x="7131180" y="3067298"/>
                  <a:pt x="7135082" y="3057078"/>
                </a:cubicBezTo>
                <a:lnTo>
                  <a:pt x="7195811" y="2898061"/>
                </a:lnTo>
                <a:cubicBezTo>
                  <a:pt x="7241810" y="2777568"/>
                  <a:pt x="7353736" y="2718135"/>
                  <a:pt x="7485122" y="2718135"/>
                </a:cubicBezTo>
                <a:lnTo>
                  <a:pt x="7792468" y="2718135"/>
                </a:lnTo>
                <a:close/>
                <a:moveTo>
                  <a:pt x="7747271" y="2764324"/>
                </a:moveTo>
                <a:lnTo>
                  <a:pt x="7485122" y="2764324"/>
                </a:lnTo>
                <a:cubicBezTo>
                  <a:pt x="7365124" y="2764324"/>
                  <a:pt x="7275403" y="2819079"/>
                  <a:pt x="7238963" y="2914533"/>
                </a:cubicBezTo>
                <a:lnTo>
                  <a:pt x="7195303" y="3028875"/>
                </a:lnTo>
                <a:cubicBezTo>
                  <a:pt x="7194629" y="3030641"/>
                  <a:pt x="7195939" y="3032535"/>
                  <a:pt x="7197832" y="3032535"/>
                </a:cubicBezTo>
                <a:lnTo>
                  <a:pt x="7462726" y="3032535"/>
                </a:lnTo>
                <a:cubicBezTo>
                  <a:pt x="7573915" y="3032535"/>
                  <a:pt x="7670857" y="2966861"/>
                  <a:pt x="7709661" y="2865230"/>
                </a:cubicBezTo>
                <a:lnTo>
                  <a:pt x="7709877" y="2864646"/>
                </a:lnTo>
                <a:lnTo>
                  <a:pt x="7710118" y="2864061"/>
                </a:lnTo>
                <a:lnTo>
                  <a:pt x="7749774" y="2768060"/>
                </a:lnTo>
                <a:cubicBezTo>
                  <a:pt x="7750511" y="2766281"/>
                  <a:pt x="7749202" y="2764324"/>
                  <a:pt x="7747271" y="2764324"/>
                </a:cubicBezTo>
                <a:close/>
                <a:moveTo>
                  <a:pt x="3564001" y="2268396"/>
                </a:moveTo>
                <a:lnTo>
                  <a:pt x="3564001" y="2268396"/>
                </a:lnTo>
                <a:cubicBezTo>
                  <a:pt x="3564001" y="2268396"/>
                  <a:pt x="3256668" y="2268396"/>
                  <a:pt x="3256668" y="2268396"/>
                </a:cubicBezTo>
                <a:cubicBezTo>
                  <a:pt x="3125282" y="2268396"/>
                  <a:pt x="3013356" y="2327842"/>
                  <a:pt x="2967345" y="2448322"/>
                </a:cubicBezTo>
                <a:lnTo>
                  <a:pt x="2906628" y="2607339"/>
                </a:lnTo>
                <a:cubicBezTo>
                  <a:pt x="2902713" y="2617559"/>
                  <a:pt x="2910822" y="2628998"/>
                  <a:pt x="2921969" y="2628998"/>
                </a:cubicBezTo>
                <a:lnTo>
                  <a:pt x="3234272" y="2628998"/>
                </a:lnTo>
                <a:cubicBezTo>
                  <a:pt x="3364743" y="2628998"/>
                  <a:pt x="3478677" y="2551605"/>
                  <a:pt x="3524358" y="2431964"/>
                </a:cubicBezTo>
                <a:lnTo>
                  <a:pt x="3581630" y="2293282"/>
                </a:lnTo>
                <a:cubicBezTo>
                  <a:pt x="3586117" y="2281538"/>
                  <a:pt x="3576813" y="2268396"/>
                  <a:pt x="3564001" y="2268396"/>
                </a:cubicBezTo>
                <a:close/>
                <a:moveTo>
                  <a:pt x="7335154" y="3354129"/>
                </a:moveTo>
                <a:lnTo>
                  <a:pt x="7274437" y="3513147"/>
                </a:lnTo>
                <a:cubicBezTo>
                  <a:pt x="7270522" y="3523366"/>
                  <a:pt x="7278631" y="3534793"/>
                  <a:pt x="7289778" y="3534793"/>
                </a:cubicBezTo>
                <a:lnTo>
                  <a:pt x="7602081" y="3534793"/>
                </a:lnTo>
                <a:cubicBezTo>
                  <a:pt x="7732552" y="3534793"/>
                  <a:pt x="7846486" y="3457413"/>
                  <a:pt x="7892167" y="3337759"/>
                </a:cubicBezTo>
                <a:lnTo>
                  <a:pt x="7949439" y="3199090"/>
                </a:lnTo>
                <a:cubicBezTo>
                  <a:pt x="7953926" y="3187333"/>
                  <a:pt x="7944622" y="3174203"/>
                  <a:pt x="7931810" y="3174203"/>
                </a:cubicBezTo>
                <a:lnTo>
                  <a:pt x="7624477" y="3174203"/>
                </a:lnTo>
                <a:cubicBezTo>
                  <a:pt x="7493091" y="3174203"/>
                  <a:pt x="7381165" y="3233636"/>
                  <a:pt x="7335154" y="3354117"/>
                </a:cubicBezTo>
                <a:close/>
                <a:moveTo>
                  <a:pt x="2453228" y="3078724"/>
                </a:moveTo>
                <a:lnTo>
                  <a:pt x="2765531" y="3078724"/>
                </a:lnTo>
                <a:cubicBezTo>
                  <a:pt x="2896002" y="3078724"/>
                  <a:pt x="3009936" y="3001344"/>
                  <a:pt x="3055630" y="2881703"/>
                </a:cubicBezTo>
                <a:lnTo>
                  <a:pt x="3112902" y="2743009"/>
                </a:lnTo>
                <a:cubicBezTo>
                  <a:pt x="3117389" y="2731264"/>
                  <a:pt x="3108085" y="2718135"/>
                  <a:pt x="3095273" y="2718135"/>
                </a:cubicBezTo>
                <a:lnTo>
                  <a:pt x="2787927" y="2718135"/>
                </a:lnTo>
                <a:cubicBezTo>
                  <a:pt x="2656541" y="2718135"/>
                  <a:pt x="2544615" y="2777568"/>
                  <a:pt x="2498616" y="2898061"/>
                </a:cubicBezTo>
                <a:lnTo>
                  <a:pt x="2437887" y="3057066"/>
                </a:lnTo>
                <a:cubicBezTo>
                  <a:pt x="2433985" y="3067298"/>
                  <a:pt x="2442081" y="3078724"/>
                  <a:pt x="2453228" y="3078724"/>
                </a:cubicBezTo>
                <a:close/>
                <a:moveTo>
                  <a:pt x="184335" y="4249896"/>
                </a:moveTo>
                <a:lnTo>
                  <a:pt x="241611" y="4111215"/>
                </a:lnTo>
                <a:cubicBezTo>
                  <a:pt x="246098" y="4099470"/>
                  <a:pt x="236796" y="4086341"/>
                  <a:pt x="223980" y="4086341"/>
                </a:cubicBezTo>
                <a:lnTo>
                  <a:pt x="56" y="4086341"/>
                </a:lnTo>
                <a:lnTo>
                  <a:pt x="50" y="4428843"/>
                </a:lnTo>
                <a:cubicBezTo>
                  <a:pt x="83796" y="4399419"/>
                  <a:pt x="151617" y="4335601"/>
                  <a:pt x="184335" y="4249896"/>
                </a:cubicBezTo>
                <a:close/>
                <a:moveTo>
                  <a:pt x="10618843" y="2628998"/>
                </a:moveTo>
                <a:lnTo>
                  <a:pt x="10306552" y="2628998"/>
                </a:lnTo>
                <a:cubicBezTo>
                  <a:pt x="10295405" y="2628998"/>
                  <a:pt x="10287296" y="2617559"/>
                  <a:pt x="10291211" y="2607339"/>
                </a:cubicBezTo>
                <a:lnTo>
                  <a:pt x="10351928" y="2448322"/>
                </a:lnTo>
                <a:cubicBezTo>
                  <a:pt x="10397939" y="2327842"/>
                  <a:pt x="10509852" y="2268396"/>
                  <a:pt x="10641239" y="2268396"/>
                </a:cubicBezTo>
                <a:lnTo>
                  <a:pt x="10948584" y="2268396"/>
                </a:lnTo>
                <a:cubicBezTo>
                  <a:pt x="10961396" y="2268396"/>
                  <a:pt x="10970700" y="2281538"/>
                  <a:pt x="10966214" y="2293282"/>
                </a:cubicBezTo>
                <a:lnTo>
                  <a:pt x="10908942" y="2431964"/>
                </a:lnTo>
                <a:cubicBezTo>
                  <a:pt x="10863260" y="2551605"/>
                  <a:pt x="10749326" y="2628998"/>
                  <a:pt x="10618855" y="2628998"/>
                </a:cubicBezTo>
                <a:close/>
                <a:moveTo>
                  <a:pt x="10865790" y="2415491"/>
                </a:moveTo>
                <a:lnTo>
                  <a:pt x="10866006" y="2414907"/>
                </a:lnTo>
                <a:lnTo>
                  <a:pt x="10866235" y="2414335"/>
                </a:lnTo>
                <a:lnTo>
                  <a:pt x="10905904" y="2318321"/>
                </a:lnTo>
                <a:cubicBezTo>
                  <a:pt x="10906628" y="2316542"/>
                  <a:pt x="10905319" y="2314585"/>
                  <a:pt x="10903400" y="2314585"/>
                </a:cubicBezTo>
                <a:lnTo>
                  <a:pt x="10641239" y="2314585"/>
                </a:lnTo>
                <a:cubicBezTo>
                  <a:pt x="10521254" y="2314585"/>
                  <a:pt x="10431532" y="2369340"/>
                  <a:pt x="10395079" y="2464794"/>
                </a:cubicBezTo>
                <a:lnTo>
                  <a:pt x="10351432" y="2579136"/>
                </a:lnTo>
                <a:cubicBezTo>
                  <a:pt x="10350746" y="2580902"/>
                  <a:pt x="10352055" y="2582796"/>
                  <a:pt x="10353949" y="2582796"/>
                </a:cubicBezTo>
                <a:lnTo>
                  <a:pt x="10618843" y="2582796"/>
                </a:lnTo>
                <a:cubicBezTo>
                  <a:pt x="10730045" y="2582796"/>
                  <a:pt x="10826973" y="2517135"/>
                  <a:pt x="10865790" y="2415491"/>
                </a:cubicBezTo>
                <a:close/>
                <a:moveTo>
                  <a:pt x="10285377" y="3534793"/>
                </a:moveTo>
                <a:lnTo>
                  <a:pt x="9973074" y="3534793"/>
                </a:lnTo>
                <a:cubicBezTo>
                  <a:pt x="9961927" y="3534793"/>
                  <a:pt x="9953831" y="3523366"/>
                  <a:pt x="9957733" y="3513135"/>
                </a:cubicBezTo>
                <a:lnTo>
                  <a:pt x="10018462" y="3354117"/>
                </a:lnTo>
                <a:cubicBezTo>
                  <a:pt x="10064460" y="3233636"/>
                  <a:pt x="10176387" y="3174203"/>
                  <a:pt x="10307773" y="3174203"/>
                </a:cubicBezTo>
                <a:lnTo>
                  <a:pt x="10615119" y="3174203"/>
                </a:lnTo>
                <a:lnTo>
                  <a:pt x="10615119" y="3174203"/>
                </a:lnTo>
                <a:cubicBezTo>
                  <a:pt x="10627918" y="3174203"/>
                  <a:pt x="10637235" y="3187333"/>
                  <a:pt x="10632748" y="3199077"/>
                </a:cubicBezTo>
                <a:lnTo>
                  <a:pt x="10575476" y="3337759"/>
                </a:lnTo>
                <a:cubicBezTo>
                  <a:pt x="10529782" y="3457413"/>
                  <a:pt x="10415848" y="3534793"/>
                  <a:pt x="10285377" y="3534793"/>
                </a:cubicBezTo>
                <a:close/>
                <a:moveTo>
                  <a:pt x="10532312" y="3321286"/>
                </a:moveTo>
                <a:lnTo>
                  <a:pt x="10532541" y="3320701"/>
                </a:lnTo>
                <a:lnTo>
                  <a:pt x="10532769" y="3320130"/>
                </a:lnTo>
                <a:lnTo>
                  <a:pt x="10572425" y="3224129"/>
                </a:lnTo>
                <a:cubicBezTo>
                  <a:pt x="10573162" y="3222350"/>
                  <a:pt x="10571853" y="3220392"/>
                  <a:pt x="10569921" y="3220392"/>
                </a:cubicBezTo>
                <a:lnTo>
                  <a:pt x="10307773" y="3220392"/>
                </a:lnTo>
                <a:cubicBezTo>
                  <a:pt x="10187788" y="3220392"/>
                  <a:pt x="10098054" y="3275135"/>
                  <a:pt x="10061613" y="3370602"/>
                </a:cubicBezTo>
                <a:lnTo>
                  <a:pt x="10017954" y="3484931"/>
                </a:lnTo>
                <a:cubicBezTo>
                  <a:pt x="10017280" y="3486710"/>
                  <a:pt x="10018589" y="3488604"/>
                  <a:pt x="10020484" y="3488604"/>
                </a:cubicBezTo>
                <a:lnTo>
                  <a:pt x="10285377" y="3488604"/>
                </a:lnTo>
                <a:cubicBezTo>
                  <a:pt x="10396579" y="3488604"/>
                  <a:pt x="10493507" y="3422930"/>
                  <a:pt x="10532312" y="3321286"/>
                </a:cubicBezTo>
                <a:close/>
                <a:moveTo>
                  <a:pt x="9795715" y="4902999"/>
                </a:moveTo>
                <a:lnTo>
                  <a:pt x="10108018" y="4902999"/>
                </a:lnTo>
                <a:cubicBezTo>
                  <a:pt x="10238489" y="4902999"/>
                  <a:pt x="10352424" y="4825619"/>
                  <a:pt x="10398104" y="4705965"/>
                </a:cubicBezTo>
                <a:lnTo>
                  <a:pt x="10455389" y="4567296"/>
                </a:lnTo>
                <a:cubicBezTo>
                  <a:pt x="10459863" y="4555539"/>
                  <a:pt x="10450559" y="4542409"/>
                  <a:pt x="10437748" y="4542409"/>
                </a:cubicBezTo>
                <a:lnTo>
                  <a:pt x="10437748" y="4542409"/>
                </a:lnTo>
                <a:lnTo>
                  <a:pt x="10130414" y="4542409"/>
                </a:lnTo>
                <a:cubicBezTo>
                  <a:pt x="9999028" y="4542409"/>
                  <a:pt x="9887102" y="4601843"/>
                  <a:pt x="9841103" y="4722323"/>
                </a:cubicBezTo>
                <a:lnTo>
                  <a:pt x="9780374" y="4881341"/>
                </a:lnTo>
                <a:cubicBezTo>
                  <a:pt x="9776472" y="4891572"/>
                  <a:pt x="9784568" y="4902999"/>
                  <a:pt x="9795715" y="4902999"/>
                </a:cubicBezTo>
                <a:close/>
                <a:moveTo>
                  <a:pt x="1869269" y="905799"/>
                </a:moveTo>
                <a:lnTo>
                  <a:pt x="1869256" y="905799"/>
                </a:lnTo>
                <a:cubicBezTo>
                  <a:pt x="1869256" y="905799"/>
                  <a:pt x="1561923" y="905800"/>
                  <a:pt x="1561923" y="905800"/>
                </a:cubicBezTo>
                <a:cubicBezTo>
                  <a:pt x="1430524" y="905800"/>
                  <a:pt x="1318611" y="965237"/>
                  <a:pt x="1272600" y="1085721"/>
                </a:cubicBezTo>
                <a:lnTo>
                  <a:pt x="1211885" y="1244739"/>
                </a:lnTo>
                <a:cubicBezTo>
                  <a:pt x="1207982" y="1254963"/>
                  <a:pt x="1216081" y="1266393"/>
                  <a:pt x="1227227" y="1266393"/>
                </a:cubicBezTo>
                <a:lnTo>
                  <a:pt x="1539540" y="1266393"/>
                </a:lnTo>
                <a:cubicBezTo>
                  <a:pt x="1669998" y="1266393"/>
                  <a:pt x="1783945" y="1189008"/>
                  <a:pt x="1829626" y="1069363"/>
                </a:cubicBezTo>
                <a:lnTo>
                  <a:pt x="1886898" y="930682"/>
                </a:lnTo>
                <a:cubicBezTo>
                  <a:pt x="1891372" y="918932"/>
                  <a:pt x="1882081" y="905797"/>
                  <a:pt x="1869269" y="905797"/>
                </a:cubicBezTo>
                <a:close/>
                <a:moveTo>
                  <a:pt x="11069548" y="619630"/>
                </a:moveTo>
                <a:lnTo>
                  <a:pt x="11126820" y="480948"/>
                </a:lnTo>
                <a:cubicBezTo>
                  <a:pt x="11131307" y="469200"/>
                  <a:pt x="11121990" y="456067"/>
                  <a:pt x="11109191" y="456067"/>
                </a:cubicBezTo>
                <a:lnTo>
                  <a:pt x="10801845" y="456067"/>
                </a:lnTo>
                <a:cubicBezTo>
                  <a:pt x="10670460" y="456067"/>
                  <a:pt x="10558533" y="515504"/>
                  <a:pt x="10512534" y="635987"/>
                </a:cubicBezTo>
                <a:lnTo>
                  <a:pt x="10451805" y="795005"/>
                </a:lnTo>
                <a:cubicBezTo>
                  <a:pt x="10447903" y="805229"/>
                  <a:pt x="10455999" y="816662"/>
                  <a:pt x="10467146" y="816662"/>
                </a:cubicBezTo>
                <a:lnTo>
                  <a:pt x="10779449" y="816662"/>
                </a:lnTo>
                <a:cubicBezTo>
                  <a:pt x="10909920" y="816662"/>
                  <a:pt x="11023854" y="739277"/>
                  <a:pt x="11069535" y="619632"/>
                </a:cubicBezTo>
                <a:close/>
                <a:moveTo>
                  <a:pt x="10060152" y="3787498"/>
                </a:moveTo>
                <a:lnTo>
                  <a:pt x="10117424" y="3648816"/>
                </a:lnTo>
                <a:cubicBezTo>
                  <a:pt x="10121911" y="3637072"/>
                  <a:pt x="10112607" y="3623929"/>
                  <a:pt x="10099795" y="3623929"/>
                </a:cubicBezTo>
                <a:lnTo>
                  <a:pt x="9792449" y="3623929"/>
                </a:lnTo>
                <a:cubicBezTo>
                  <a:pt x="9661063" y="3623929"/>
                  <a:pt x="9549150" y="3683375"/>
                  <a:pt x="9503139" y="3803856"/>
                </a:cubicBezTo>
                <a:lnTo>
                  <a:pt x="9442421" y="3962874"/>
                </a:lnTo>
                <a:cubicBezTo>
                  <a:pt x="9438507" y="3973105"/>
                  <a:pt x="9446616" y="3984532"/>
                  <a:pt x="9457763" y="3984532"/>
                </a:cubicBezTo>
                <a:lnTo>
                  <a:pt x="9770066" y="3984532"/>
                </a:lnTo>
                <a:cubicBezTo>
                  <a:pt x="9900524" y="3984532"/>
                  <a:pt x="10014471" y="3907139"/>
                  <a:pt x="10060152" y="3787498"/>
                </a:cubicBezTo>
                <a:close/>
                <a:moveTo>
                  <a:pt x="9059335" y="4705965"/>
                </a:moveTo>
                <a:lnTo>
                  <a:pt x="9116608" y="4567296"/>
                </a:lnTo>
                <a:cubicBezTo>
                  <a:pt x="9121094" y="4555539"/>
                  <a:pt x="9111790" y="4542409"/>
                  <a:pt x="9098978" y="4542409"/>
                </a:cubicBezTo>
                <a:lnTo>
                  <a:pt x="9098978" y="4542409"/>
                </a:lnTo>
                <a:lnTo>
                  <a:pt x="8791632" y="4542409"/>
                </a:lnTo>
                <a:cubicBezTo>
                  <a:pt x="8660246" y="4542409"/>
                  <a:pt x="8548333" y="4601843"/>
                  <a:pt x="8502322" y="4722323"/>
                </a:cubicBezTo>
                <a:lnTo>
                  <a:pt x="8441605" y="4881341"/>
                </a:lnTo>
                <a:cubicBezTo>
                  <a:pt x="8437690" y="4891572"/>
                  <a:pt x="8445799" y="4902999"/>
                  <a:pt x="8456946" y="4902999"/>
                </a:cubicBezTo>
                <a:lnTo>
                  <a:pt x="8769237" y="4902999"/>
                </a:lnTo>
                <a:cubicBezTo>
                  <a:pt x="8899720" y="4902999"/>
                  <a:pt x="9013642" y="4825619"/>
                  <a:pt x="9059335" y="4705978"/>
                </a:cubicBezTo>
                <a:close/>
                <a:moveTo>
                  <a:pt x="9301325" y="4446930"/>
                </a:moveTo>
                <a:lnTo>
                  <a:pt x="8989022" y="4446930"/>
                </a:lnTo>
                <a:cubicBezTo>
                  <a:pt x="8977875" y="4446930"/>
                  <a:pt x="8969779" y="4435504"/>
                  <a:pt x="8973681" y="4425272"/>
                </a:cubicBezTo>
                <a:lnTo>
                  <a:pt x="9034398" y="4266254"/>
                </a:lnTo>
                <a:cubicBezTo>
                  <a:pt x="9080409" y="4145774"/>
                  <a:pt x="9192335" y="4086341"/>
                  <a:pt x="9323721" y="4086341"/>
                </a:cubicBezTo>
                <a:lnTo>
                  <a:pt x="9631054" y="4086341"/>
                </a:lnTo>
                <a:cubicBezTo>
                  <a:pt x="9643866" y="4086341"/>
                  <a:pt x="9653170" y="4099470"/>
                  <a:pt x="9648696" y="4111215"/>
                </a:cubicBezTo>
                <a:lnTo>
                  <a:pt x="9591411" y="4249896"/>
                </a:lnTo>
                <a:cubicBezTo>
                  <a:pt x="9545730" y="4369550"/>
                  <a:pt x="9431796" y="4446930"/>
                  <a:pt x="9301325" y="4446930"/>
                </a:cubicBezTo>
                <a:close/>
                <a:moveTo>
                  <a:pt x="9036418" y="4400741"/>
                </a:moveTo>
                <a:lnTo>
                  <a:pt x="9301325" y="4400741"/>
                </a:lnTo>
                <a:cubicBezTo>
                  <a:pt x="9412515" y="4400741"/>
                  <a:pt x="9509443" y="4335067"/>
                  <a:pt x="9548260" y="4233423"/>
                </a:cubicBezTo>
                <a:lnTo>
                  <a:pt x="9548476" y="4232839"/>
                </a:lnTo>
                <a:lnTo>
                  <a:pt x="9548718" y="4232267"/>
                </a:lnTo>
                <a:lnTo>
                  <a:pt x="9588360" y="4136267"/>
                </a:lnTo>
                <a:cubicBezTo>
                  <a:pt x="9589098" y="4134487"/>
                  <a:pt x="9587789" y="4132530"/>
                  <a:pt x="9585869" y="4132530"/>
                </a:cubicBezTo>
                <a:lnTo>
                  <a:pt x="9323721" y="4132530"/>
                </a:lnTo>
                <a:cubicBezTo>
                  <a:pt x="9203724" y="4132530"/>
                  <a:pt x="9114002" y="4187273"/>
                  <a:pt x="9077549" y="4282739"/>
                </a:cubicBezTo>
                <a:lnTo>
                  <a:pt x="9033889" y="4397068"/>
                </a:lnTo>
                <a:cubicBezTo>
                  <a:pt x="9033228" y="4398835"/>
                  <a:pt x="9034525" y="4400741"/>
                  <a:pt x="9036418" y="4400741"/>
                </a:cubicBezTo>
                <a:close/>
                <a:moveTo>
                  <a:pt x="8959623" y="0"/>
                </a:moveTo>
                <a:lnTo>
                  <a:pt x="8652277" y="0"/>
                </a:lnTo>
                <a:cubicBezTo>
                  <a:pt x="8520891" y="0"/>
                  <a:pt x="8408978" y="59437"/>
                  <a:pt x="8362967" y="179924"/>
                </a:cubicBezTo>
                <a:lnTo>
                  <a:pt x="8302250" y="338937"/>
                </a:lnTo>
                <a:cubicBezTo>
                  <a:pt x="8298335" y="349165"/>
                  <a:pt x="8306444" y="360594"/>
                  <a:pt x="8317591" y="360594"/>
                </a:cubicBezTo>
                <a:lnTo>
                  <a:pt x="8629894" y="360594"/>
                </a:lnTo>
                <a:cubicBezTo>
                  <a:pt x="8760365" y="360594"/>
                  <a:pt x="8874299" y="283209"/>
                  <a:pt x="8919980" y="163564"/>
                </a:cubicBezTo>
                <a:lnTo>
                  <a:pt x="8977253" y="24882"/>
                </a:lnTo>
                <a:cubicBezTo>
                  <a:pt x="8981739" y="13133"/>
                  <a:pt x="8972435" y="1"/>
                  <a:pt x="8959623" y="1"/>
                </a:cubicBezTo>
                <a:close/>
                <a:moveTo>
                  <a:pt x="6276327" y="0"/>
                </a:moveTo>
                <a:lnTo>
                  <a:pt x="5968981" y="0"/>
                </a:lnTo>
                <a:cubicBezTo>
                  <a:pt x="5837595" y="0"/>
                  <a:pt x="5725682" y="59437"/>
                  <a:pt x="5679671" y="179924"/>
                </a:cubicBezTo>
                <a:lnTo>
                  <a:pt x="5618954" y="338937"/>
                </a:lnTo>
                <a:cubicBezTo>
                  <a:pt x="5615039" y="349165"/>
                  <a:pt x="5623149" y="360594"/>
                  <a:pt x="5634295" y="360594"/>
                </a:cubicBezTo>
                <a:lnTo>
                  <a:pt x="5946586" y="360594"/>
                </a:lnTo>
                <a:cubicBezTo>
                  <a:pt x="6077056" y="360594"/>
                  <a:pt x="6190991" y="283209"/>
                  <a:pt x="6236684" y="163564"/>
                </a:cubicBezTo>
                <a:lnTo>
                  <a:pt x="6293956" y="24882"/>
                </a:lnTo>
                <a:cubicBezTo>
                  <a:pt x="6298431" y="13133"/>
                  <a:pt x="6289139" y="1"/>
                  <a:pt x="6276327" y="1"/>
                </a:cubicBezTo>
                <a:close/>
                <a:moveTo>
                  <a:pt x="6943666" y="0"/>
                </a:moveTo>
                <a:lnTo>
                  <a:pt x="6636332" y="0"/>
                </a:lnTo>
                <a:cubicBezTo>
                  <a:pt x="6504946" y="0"/>
                  <a:pt x="6393020" y="59437"/>
                  <a:pt x="6347009" y="179924"/>
                </a:cubicBezTo>
                <a:lnTo>
                  <a:pt x="6286292" y="338937"/>
                </a:lnTo>
                <a:cubicBezTo>
                  <a:pt x="6282378" y="349165"/>
                  <a:pt x="6290487" y="360594"/>
                  <a:pt x="6301633" y="360594"/>
                </a:cubicBezTo>
                <a:lnTo>
                  <a:pt x="6613936" y="360594"/>
                </a:lnTo>
                <a:cubicBezTo>
                  <a:pt x="6744407" y="360594"/>
                  <a:pt x="6858342" y="283209"/>
                  <a:pt x="6904022" y="163564"/>
                </a:cubicBezTo>
                <a:lnTo>
                  <a:pt x="6961295" y="24882"/>
                </a:lnTo>
                <a:cubicBezTo>
                  <a:pt x="6965781" y="13133"/>
                  <a:pt x="6956477" y="1"/>
                  <a:pt x="6943666" y="1"/>
                </a:cubicBezTo>
                <a:close/>
                <a:moveTo>
                  <a:pt x="4933453" y="0"/>
                </a:moveTo>
                <a:lnTo>
                  <a:pt x="4626119" y="0"/>
                </a:lnTo>
                <a:cubicBezTo>
                  <a:pt x="4494734" y="0"/>
                  <a:pt x="4382808" y="59437"/>
                  <a:pt x="4336809" y="179924"/>
                </a:cubicBezTo>
                <a:lnTo>
                  <a:pt x="4276080" y="338937"/>
                </a:lnTo>
                <a:cubicBezTo>
                  <a:pt x="4272178" y="349165"/>
                  <a:pt x="4280274" y="360594"/>
                  <a:pt x="4291421" y="360594"/>
                </a:cubicBezTo>
                <a:lnTo>
                  <a:pt x="4603737" y="360594"/>
                </a:lnTo>
                <a:cubicBezTo>
                  <a:pt x="4734195" y="360594"/>
                  <a:pt x="4848129" y="283209"/>
                  <a:pt x="4893810" y="163564"/>
                </a:cubicBezTo>
                <a:lnTo>
                  <a:pt x="4951095" y="24882"/>
                </a:lnTo>
                <a:cubicBezTo>
                  <a:pt x="4955569" y="13133"/>
                  <a:pt x="4946265" y="1"/>
                  <a:pt x="4933453" y="1"/>
                </a:cubicBezTo>
                <a:close/>
                <a:moveTo>
                  <a:pt x="9922436" y="905799"/>
                </a:moveTo>
                <a:lnTo>
                  <a:pt x="9922436" y="905799"/>
                </a:lnTo>
                <a:cubicBezTo>
                  <a:pt x="9922436" y="905799"/>
                  <a:pt x="9615090" y="905800"/>
                  <a:pt x="9615090" y="905800"/>
                </a:cubicBezTo>
                <a:cubicBezTo>
                  <a:pt x="9483704" y="905800"/>
                  <a:pt x="9371791" y="965237"/>
                  <a:pt x="9325780" y="1085721"/>
                </a:cubicBezTo>
                <a:lnTo>
                  <a:pt x="9265063" y="1244739"/>
                </a:lnTo>
                <a:cubicBezTo>
                  <a:pt x="9261149" y="1254963"/>
                  <a:pt x="9269258" y="1266393"/>
                  <a:pt x="9280404" y="1266393"/>
                </a:cubicBezTo>
                <a:lnTo>
                  <a:pt x="9592708" y="1266393"/>
                </a:lnTo>
                <a:cubicBezTo>
                  <a:pt x="9723165" y="1266393"/>
                  <a:pt x="9837113" y="1189008"/>
                  <a:pt x="9882793" y="1069363"/>
                </a:cubicBezTo>
                <a:lnTo>
                  <a:pt x="9940066" y="930682"/>
                </a:lnTo>
                <a:cubicBezTo>
                  <a:pt x="9944553" y="918932"/>
                  <a:pt x="9935248" y="905797"/>
                  <a:pt x="9922436" y="905797"/>
                </a:cubicBezTo>
                <a:close/>
                <a:moveTo>
                  <a:pt x="10286521" y="905800"/>
                </a:moveTo>
                <a:lnTo>
                  <a:pt x="10593868" y="905800"/>
                </a:lnTo>
                <a:cubicBezTo>
                  <a:pt x="10606680" y="905800"/>
                  <a:pt x="10615983" y="918935"/>
                  <a:pt x="10611496" y="930684"/>
                </a:cubicBezTo>
                <a:lnTo>
                  <a:pt x="10554224" y="1069367"/>
                </a:lnTo>
                <a:cubicBezTo>
                  <a:pt x="10508544" y="1189010"/>
                  <a:pt x="10394596" y="1266395"/>
                  <a:pt x="10264139" y="1266395"/>
                </a:cubicBezTo>
                <a:lnTo>
                  <a:pt x="9951836" y="1266395"/>
                </a:lnTo>
                <a:cubicBezTo>
                  <a:pt x="9940688" y="1266395"/>
                  <a:pt x="9932592" y="1254964"/>
                  <a:pt x="9936494" y="1244741"/>
                </a:cubicBezTo>
                <a:lnTo>
                  <a:pt x="9997210" y="1085724"/>
                </a:lnTo>
                <a:cubicBezTo>
                  <a:pt x="10043222" y="965237"/>
                  <a:pt x="10155148" y="905800"/>
                  <a:pt x="10286533" y="905800"/>
                </a:cubicBezTo>
                <a:close/>
                <a:moveTo>
                  <a:pt x="10548682" y="951993"/>
                </a:moveTo>
                <a:lnTo>
                  <a:pt x="10286521" y="951993"/>
                </a:lnTo>
                <a:cubicBezTo>
                  <a:pt x="10166536" y="951993"/>
                  <a:pt x="10076815" y="1006741"/>
                  <a:pt x="10040362" y="1102201"/>
                </a:cubicBezTo>
                <a:lnTo>
                  <a:pt x="9996702" y="1216535"/>
                </a:lnTo>
                <a:cubicBezTo>
                  <a:pt x="9996041" y="1218307"/>
                  <a:pt x="9997338" y="1220204"/>
                  <a:pt x="9999231" y="1220204"/>
                </a:cubicBezTo>
                <a:lnTo>
                  <a:pt x="10264139" y="1220204"/>
                </a:lnTo>
                <a:cubicBezTo>
                  <a:pt x="10375327" y="1220204"/>
                  <a:pt x="10472255" y="1154529"/>
                  <a:pt x="10511060" y="1052890"/>
                </a:cubicBezTo>
                <a:lnTo>
                  <a:pt x="10511289" y="1052308"/>
                </a:lnTo>
                <a:lnTo>
                  <a:pt x="10511530" y="1051733"/>
                </a:lnTo>
                <a:lnTo>
                  <a:pt x="10551174" y="955730"/>
                </a:lnTo>
                <a:cubicBezTo>
                  <a:pt x="10551911" y="953949"/>
                  <a:pt x="10550601" y="951994"/>
                  <a:pt x="10548682" y="951994"/>
                </a:cubicBezTo>
                <a:close/>
                <a:moveTo>
                  <a:pt x="8286540" y="0"/>
                </a:moveTo>
                <a:lnTo>
                  <a:pt x="7979194" y="0"/>
                </a:lnTo>
                <a:cubicBezTo>
                  <a:pt x="7847808" y="0"/>
                  <a:pt x="7735882" y="59437"/>
                  <a:pt x="7689884" y="179924"/>
                </a:cubicBezTo>
                <a:lnTo>
                  <a:pt x="7629154" y="338937"/>
                </a:lnTo>
                <a:cubicBezTo>
                  <a:pt x="7625252" y="349165"/>
                  <a:pt x="7633349" y="360594"/>
                  <a:pt x="7644495" y="360594"/>
                </a:cubicBezTo>
                <a:lnTo>
                  <a:pt x="7956799" y="360594"/>
                </a:lnTo>
                <a:cubicBezTo>
                  <a:pt x="8087270" y="360594"/>
                  <a:pt x="8201204" y="283209"/>
                  <a:pt x="8246885" y="163564"/>
                </a:cubicBezTo>
                <a:lnTo>
                  <a:pt x="8304169" y="24882"/>
                </a:lnTo>
                <a:cubicBezTo>
                  <a:pt x="8308644" y="13133"/>
                  <a:pt x="8299340" y="1"/>
                  <a:pt x="8286527" y="1"/>
                </a:cubicBezTo>
                <a:close/>
                <a:moveTo>
                  <a:pt x="8595538" y="5017022"/>
                </a:moveTo>
                <a:lnTo>
                  <a:pt x="8538266" y="5155704"/>
                </a:lnTo>
                <a:cubicBezTo>
                  <a:pt x="8492586" y="5275345"/>
                  <a:pt x="8378652" y="5352725"/>
                  <a:pt x="8248181" y="5352725"/>
                </a:cubicBezTo>
                <a:lnTo>
                  <a:pt x="7935878" y="5352725"/>
                </a:lnTo>
                <a:cubicBezTo>
                  <a:pt x="7924731" y="5352725"/>
                  <a:pt x="7916634" y="5341298"/>
                  <a:pt x="7920536" y="5331080"/>
                </a:cubicBezTo>
                <a:lnTo>
                  <a:pt x="7981266" y="5172062"/>
                </a:lnTo>
                <a:cubicBezTo>
                  <a:pt x="8027264" y="5051569"/>
                  <a:pt x="8139190" y="4992136"/>
                  <a:pt x="8270577" y="4992136"/>
                </a:cubicBezTo>
                <a:lnTo>
                  <a:pt x="8577910" y="4992136"/>
                </a:lnTo>
                <a:cubicBezTo>
                  <a:pt x="8590722" y="4992136"/>
                  <a:pt x="8600025" y="5005265"/>
                  <a:pt x="8595552" y="5017022"/>
                </a:cubicBezTo>
                <a:close/>
                <a:moveTo>
                  <a:pt x="8532725" y="5038324"/>
                </a:moveTo>
                <a:lnTo>
                  <a:pt x="8270577" y="5038324"/>
                </a:lnTo>
                <a:cubicBezTo>
                  <a:pt x="8150579" y="5038324"/>
                  <a:pt x="8060858" y="5093080"/>
                  <a:pt x="8024404" y="5188534"/>
                </a:cubicBezTo>
                <a:lnTo>
                  <a:pt x="7980758" y="5302876"/>
                </a:lnTo>
                <a:cubicBezTo>
                  <a:pt x="7980084" y="5304642"/>
                  <a:pt x="7981380" y="5306536"/>
                  <a:pt x="7983287" y="5306536"/>
                </a:cubicBezTo>
                <a:lnTo>
                  <a:pt x="8248181" y="5306536"/>
                </a:lnTo>
                <a:cubicBezTo>
                  <a:pt x="8359370" y="5306536"/>
                  <a:pt x="8456298" y="5240862"/>
                  <a:pt x="8495115" y="5139231"/>
                </a:cubicBezTo>
                <a:lnTo>
                  <a:pt x="8495331" y="5138646"/>
                </a:lnTo>
                <a:lnTo>
                  <a:pt x="8495572" y="5138075"/>
                </a:lnTo>
                <a:lnTo>
                  <a:pt x="8535228" y="5042061"/>
                </a:lnTo>
                <a:cubicBezTo>
                  <a:pt x="8535953" y="5040282"/>
                  <a:pt x="8534644" y="5038337"/>
                  <a:pt x="8532725" y="5038337"/>
                </a:cubicBezTo>
                <a:close/>
                <a:moveTo>
                  <a:pt x="4260776" y="0"/>
                </a:moveTo>
                <a:lnTo>
                  <a:pt x="3953430" y="0"/>
                </a:lnTo>
                <a:cubicBezTo>
                  <a:pt x="3822044" y="0"/>
                  <a:pt x="3710118" y="59437"/>
                  <a:pt x="3664120" y="179924"/>
                </a:cubicBezTo>
                <a:lnTo>
                  <a:pt x="3603390" y="338937"/>
                </a:lnTo>
                <a:cubicBezTo>
                  <a:pt x="3599488" y="349165"/>
                  <a:pt x="3607585" y="360594"/>
                  <a:pt x="3618731" y="360594"/>
                </a:cubicBezTo>
                <a:lnTo>
                  <a:pt x="3931047" y="360594"/>
                </a:lnTo>
                <a:cubicBezTo>
                  <a:pt x="4061505" y="360594"/>
                  <a:pt x="4175440" y="283209"/>
                  <a:pt x="4221121" y="163564"/>
                </a:cubicBezTo>
                <a:lnTo>
                  <a:pt x="4278405" y="24882"/>
                </a:lnTo>
                <a:cubicBezTo>
                  <a:pt x="4282892" y="13133"/>
                  <a:pt x="4273588" y="1"/>
                  <a:pt x="4260776" y="1"/>
                </a:cubicBezTo>
                <a:close/>
                <a:moveTo>
                  <a:pt x="1275218" y="5785877"/>
                </a:moveTo>
                <a:lnTo>
                  <a:pt x="1335935" y="5626859"/>
                </a:lnTo>
                <a:cubicBezTo>
                  <a:pt x="1381946" y="5506379"/>
                  <a:pt x="1493872" y="5446946"/>
                  <a:pt x="1625258" y="5446946"/>
                </a:cubicBezTo>
                <a:lnTo>
                  <a:pt x="1932591" y="5446946"/>
                </a:lnTo>
                <a:cubicBezTo>
                  <a:pt x="1945416" y="5446946"/>
                  <a:pt x="1954707" y="5460076"/>
                  <a:pt x="1950233" y="5471833"/>
                </a:cubicBezTo>
                <a:lnTo>
                  <a:pt x="1892948" y="5610514"/>
                </a:lnTo>
                <a:cubicBezTo>
                  <a:pt x="1847268" y="5730155"/>
                  <a:pt x="1733333" y="5807535"/>
                  <a:pt x="1602863" y="5807535"/>
                </a:cubicBezTo>
                <a:lnTo>
                  <a:pt x="1290559" y="5807535"/>
                </a:lnTo>
                <a:cubicBezTo>
                  <a:pt x="1279412" y="5807535"/>
                  <a:pt x="1271316" y="5796109"/>
                  <a:pt x="1275218" y="5785877"/>
                </a:cubicBezTo>
                <a:close/>
                <a:moveTo>
                  <a:pt x="1337968" y="5761346"/>
                </a:moveTo>
                <a:lnTo>
                  <a:pt x="1602863" y="5761346"/>
                </a:lnTo>
                <a:cubicBezTo>
                  <a:pt x="1714052" y="5761346"/>
                  <a:pt x="1810993" y="5695673"/>
                  <a:pt x="1849797" y="5594029"/>
                </a:cubicBezTo>
                <a:lnTo>
                  <a:pt x="1850013" y="5593444"/>
                </a:lnTo>
                <a:lnTo>
                  <a:pt x="1850255" y="5592872"/>
                </a:lnTo>
                <a:lnTo>
                  <a:pt x="1889910" y="5496872"/>
                </a:lnTo>
                <a:cubicBezTo>
                  <a:pt x="1890635" y="5495092"/>
                  <a:pt x="1889339" y="5493135"/>
                  <a:pt x="1887406" y="5493135"/>
                </a:cubicBezTo>
                <a:lnTo>
                  <a:pt x="1625245" y="5493135"/>
                </a:lnTo>
                <a:cubicBezTo>
                  <a:pt x="1505261" y="5493135"/>
                  <a:pt x="1415539" y="5547878"/>
                  <a:pt x="1379099" y="5643345"/>
                </a:cubicBezTo>
                <a:lnTo>
                  <a:pt x="1335439" y="5757673"/>
                </a:lnTo>
                <a:cubicBezTo>
                  <a:pt x="1334765" y="5759440"/>
                  <a:pt x="1336075" y="5761346"/>
                  <a:pt x="1337956" y="5761346"/>
                </a:cubicBezTo>
                <a:close/>
                <a:moveTo>
                  <a:pt x="2083170" y="6241946"/>
                </a:moveTo>
                <a:lnTo>
                  <a:pt x="2143899" y="6082928"/>
                </a:lnTo>
                <a:cubicBezTo>
                  <a:pt x="2189898" y="5962448"/>
                  <a:pt x="2301824" y="5903015"/>
                  <a:pt x="2433210" y="5903015"/>
                </a:cubicBezTo>
                <a:lnTo>
                  <a:pt x="2740556" y="5903015"/>
                </a:lnTo>
                <a:lnTo>
                  <a:pt x="2740556" y="5903015"/>
                </a:lnTo>
                <a:cubicBezTo>
                  <a:pt x="2753368" y="5903015"/>
                  <a:pt x="2762659" y="5916144"/>
                  <a:pt x="2758185" y="5927901"/>
                </a:cubicBezTo>
                <a:lnTo>
                  <a:pt x="2700912" y="6066570"/>
                </a:lnTo>
                <a:cubicBezTo>
                  <a:pt x="2655219" y="6186224"/>
                  <a:pt x="2541285" y="6263604"/>
                  <a:pt x="2410814" y="6263604"/>
                </a:cubicBezTo>
                <a:lnTo>
                  <a:pt x="2098524" y="6263604"/>
                </a:lnTo>
                <a:cubicBezTo>
                  <a:pt x="2087364" y="6263604"/>
                  <a:pt x="2079268" y="6252177"/>
                  <a:pt x="2083170" y="6241946"/>
                </a:cubicBezTo>
                <a:close/>
                <a:moveTo>
                  <a:pt x="2145907" y="6217415"/>
                </a:moveTo>
                <a:lnTo>
                  <a:pt x="2410814" y="6217415"/>
                </a:lnTo>
                <a:cubicBezTo>
                  <a:pt x="2522016" y="6217415"/>
                  <a:pt x="2618944" y="6151741"/>
                  <a:pt x="2657749" y="6050098"/>
                </a:cubicBezTo>
                <a:lnTo>
                  <a:pt x="2657977" y="6049526"/>
                </a:lnTo>
                <a:lnTo>
                  <a:pt x="2658206" y="6048941"/>
                </a:lnTo>
                <a:lnTo>
                  <a:pt x="2697862" y="5952940"/>
                </a:lnTo>
                <a:cubicBezTo>
                  <a:pt x="2698599" y="5951161"/>
                  <a:pt x="2697290" y="5949204"/>
                  <a:pt x="2695358" y="5949204"/>
                </a:cubicBezTo>
                <a:lnTo>
                  <a:pt x="2433210" y="5949204"/>
                </a:lnTo>
                <a:cubicBezTo>
                  <a:pt x="2313225" y="5949204"/>
                  <a:pt x="2223503" y="6003947"/>
                  <a:pt x="2187051" y="6099413"/>
                </a:cubicBezTo>
                <a:lnTo>
                  <a:pt x="2143391" y="6213742"/>
                </a:lnTo>
                <a:cubicBezTo>
                  <a:pt x="2142704" y="6215521"/>
                  <a:pt x="2144014" y="6217415"/>
                  <a:pt x="2145907" y="6217415"/>
                </a:cubicBezTo>
                <a:close/>
                <a:moveTo>
                  <a:pt x="619133" y="5807535"/>
                </a:moveTo>
                <a:lnTo>
                  <a:pt x="931440" y="5807535"/>
                </a:lnTo>
                <a:cubicBezTo>
                  <a:pt x="1061906" y="5807535"/>
                  <a:pt x="1175846" y="5730155"/>
                  <a:pt x="1221524" y="5610514"/>
                </a:cubicBezTo>
                <a:lnTo>
                  <a:pt x="1278802" y="5471833"/>
                </a:lnTo>
                <a:cubicBezTo>
                  <a:pt x="1283289" y="5460088"/>
                  <a:pt x="1273985" y="5446946"/>
                  <a:pt x="1261168" y="5446946"/>
                </a:cubicBezTo>
                <a:lnTo>
                  <a:pt x="1261174" y="5446946"/>
                </a:lnTo>
                <a:cubicBezTo>
                  <a:pt x="1261174" y="5446946"/>
                  <a:pt x="953826" y="5446946"/>
                  <a:pt x="953826" y="5446946"/>
                </a:cubicBezTo>
                <a:cubicBezTo>
                  <a:pt x="822435" y="5446946"/>
                  <a:pt x="710525" y="5506379"/>
                  <a:pt x="664513" y="5626872"/>
                </a:cubicBezTo>
                <a:lnTo>
                  <a:pt x="603792" y="5785890"/>
                </a:lnTo>
                <a:cubicBezTo>
                  <a:pt x="599889" y="5796109"/>
                  <a:pt x="607988" y="5807548"/>
                  <a:pt x="619133" y="5807548"/>
                </a:cubicBezTo>
                <a:close/>
                <a:moveTo>
                  <a:pt x="1429927" y="6263604"/>
                </a:moveTo>
                <a:lnTo>
                  <a:pt x="1742230" y="6263604"/>
                </a:lnTo>
                <a:cubicBezTo>
                  <a:pt x="1872701" y="6263604"/>
                  <a:pt x="1986635" y="6186224"/>
                  <a:pt x="2032316" y="6066583"/>
                </a:cubicBezTo>
                <a:lnTo>
                  <a:pt x="2089601" y="5927901"/>
                </a:lnTo>
                <a:cubicBezTo>
                  <a:pt x="2094075" y="5916144"/>
                  <a:pt x="2084771" y="5903015"/>
                  <a:pt x="2071972" y="5903015"/>
                </a:cubicBezTo>
                <a:lnTo>
                  <a:pt x="2071959" y="5903015"/>
                </a:lnTo>
                <a:lnTo>
                  <a:pt x="1764613" y="5903015"/>
                </a:lnTo>
                <a:cubicBezTo>
                  <a:pt x="1633227" y="5903015"/>
                  <a:pt x="1521314" y="5962448"/>
                  <a:pt x="1475303" y="6082941"/>
                </a:cubicBezTo>
                <a:lnTo>
                  <a:pt x="1414586" y="6241946"/>
                </a:lnTo>
                <a:cubicBezTo>
                  <a:pt x="1410671" y="6252177"/>
                  <a:pt x="1418767" y="6263604"/>
                  <a:pt x="1429927" y="6263604"/>
                </a:cubicBezTo>
                <a:close/>
                <a:moveTo>
                  <a:pt x="555793" y="5352725"/>
                </a:moveTo>
                <a:lnTo>
                  <a:pt x="868094" y="5352725"/>
                </a:lnTo>
                <a:cubicBezTo>
                  <a:pt x="998566" y="5352725"/>
                  <a:pt x="1112499" y="5275345"/>
                  <a:pt x="1158182" y="5155704"/>
                </a:cubicBezTo>
                <a:lnTo>
                  <a:pt x="1215458" y="5017022"/>
                </a:lnTo>
                <a:cubicBezTo>
                  <a:pt x="1219939" y="5005278"/>
                  <a:pt x="1210636" y="4992136"/>
                  <a:pt x="1197820" y="4992136"/>
                </a:cubicBezTo>
                <a:lnTo>
                  <a:pt x="1197827" y="4992136"/>
                </a:lnTo>
                <a:cubicBezTo>
                  <a:pt x="1197827" y="4992136"/>
                  <a:pt x="890478" y="4992136"/>
                  <a:pt x="890478" y="4992136"/>
                </a:cubicBezTo>
                <a:cubicBezTo>
                  <a:pt x="759093" y="4992136"/>
                  <a:pt x="647177" y="5051569"/>
                  <a:pt x="601165" y="5172062"/>
                </a:cubicBezTo>
                <a:lnTo>
                  <a:pt x="540444" y="5331080"/>
                </a:lnTo>
                <a:cubicBezTo>
                  <a:pt x="536541" y="5341298"/>
                  <a:pt x="544640" y="5352725"/>
                  <a:pt x="555792" y="5352725"/>
                </a:cubicBezTo>
                <a:close/>
                <a:moveTo>
                  <a:pt x="1006163" y="4705965"/>
                </a:moveTo>
                <a:lnTo>
                  <a:pt x="1063439" y="4567296"/>
                </a:lnTo>
                <a:cubicBezTo>
                  <a:pt x="1067919" y="4555539"/>
                  <a:pt x="1058617" y="4542409"/>
                  <a:pt x="1045801" y="4542409"/>
                </a:cubicBezTo>
                <a:lnTo>
                  <a:pt x="1045807" y="4542409"/>
                </a:lnTo>
                <a:lnTo>
                  <a:pt x="738458" y="4542409"/>
                </a:lnTo>
                <a:cubicBezTo>
                  <a:pt x="607074" y="4542409"/>
                  <a:pt x="495158" y="4601843"/>
                  <a:pt x="449145" y="4722323"/>
                </a:cubicBezTo>
                <a:lnTo>
                  <a:pt x="388425" y="4881341"/>
                </a:lnTo>
                <a:cubicBezTo>
                  <a:pt x="384522" y="4891572"/>
                  <a:pt x="392620" y="4902999"/>
                  <a:pt x="403772" y="4902999"/>
                </a:cubicBezTo>
                <a:lnTo>
                  <a:pt x="716073" y="4902999"/>
                </a:lnTo>
                <a:cubicBezTo>
                  <a:pt x="846545" y="4902999"/>
                  <a:pt x="960478" y="4825619"/>
                  <a:pt x="1006161" y="4705978"/>
                </a:cubicBezTo>
                <a:close/>
                <a:moveTo>
                  <a:pt x="112" y="1504307"/>
                </a:moveTo>
                <a:lnTo>
                  <a:pt x="105" y="1723190"/>
                </a:lnTo>
                <a:lnTo>
                  <a:pt x="248973" y="1723190"/>
                </a:lnTo>
                <a:cubicBezTo>
                  <a:pt x="379439" y="1723190"/>
                  <a:pt x="493372" y="1645810"/>
                  <a:pt x="539056" y="1526169"/>
                </a:cubicBezTo>
                <a:lnTo>
                  <a:pt x="596333" y="1387487"/>
                </a:lnTo>
                <a:cubicBezTo>
                  <a:pt x="600819" y="1375730"/>
                  <a:pt x="591517" y="1362601"/>
                  <a:pt x="578701" y="1362601"/>
                </a:cubicBezTo>
                <a:lnTo>
                  <a:pt x="271358" y="1362601"/>
                </a:lnTo>
                <a:cubicBezTo>
                  <a:pt x="154738" y="1362601"/>
                  <a:pt x="53577" y="1409540"/>
                  <a:pt x="112" y="1504307"/>
                </a:cubicBezTo>
                <a:close/>
                <a:moveTo>
                  <a:pt x="475709" y="5155704"/>
                </a:moveTo>
                <a:lnTo>
                  <a:pt x="532985" y="5017022"/>
                </a:lnTo>
                <a:cubicBezTo>
                  <a:pt x="537465" y="5005278"/>
                  <a:pt x="528162" y="4992136"/>
                  <a:pt x="515353" y="4992136"/>
                </a:cubicBezTo>
                <a:lnTo>
                  <a:pt x="515353" y="4992136"/>
                </a:lnTo>
                <a:cubicBezTo>
                  <a:pt x="515353" y="4992136"/>
                  <a:pt x="208011" y="4992136"/>
                  <a:pt x="208011" y="4992136"/>
                </a:cubicBezTo>
                <a:cubicBezTo>
                  <a:pt x="127908" y="4992136"/>
                  <a:pt x="55141" y="5014366"/>
                  <a:pt x="36" y="5058915"/>
                </a:cubicBezTo>
                <a:lnTo>
                  <a:pt x="36" y="5123445"/>
                </a:lnTo>
                <a:cubicBezTo>
                  <a:pt x="46328" y="5068664"/>
                  <a:pt x="118772" y="5038324"/>
                  <a:pt x="208011" y="5038324"/>
                </a:cubicBezTo>
                <a:lnTo>
                  <a:pt x="470166" y="5038324"/>
                </a:lnTo>
                <a:cubicBezTo>
                  <a:pt x="472090" y="5038324"/>
                  <a:pt x="473399" y="5040282"/>
                  <a:pt x="472667" y="5042061"/>
                </a:cubicBezTo>
                <a:lnTo>
                  <a:pt x="433010" y="5138062"/>
                </a:lnTo>
                <a:lnTo>
                  <a:pt x="432773" y="5138646"/>
                </a:lnTo>
                <a:lnTo>
                  <a:pt x="432556" y="5139231"/>
                </a:lnTo>
                <a:cubicBezTo>
                  <a:pt x="393743" y="5240862"/>
                  <a:pt x="296815" y="5306536"/>
                  <a:pt x="185619" y="5306536"/>
                </a:cubicBezTo>
                <a:lnTo>
                  <a:pt x="31" y="5306536"/>
                </a:lnTo>
                <a:lnTo>
                  <a:pt x="31" y="5352725"/>
                </a:lnTo>
                <a:lnTo>
                  <a:pt x="185620" y="5352725"/>
                </a:lnTo>
                <a:cubicBezTo>
                  <a:pt x="316092" y="5352725"/>
                  <a:pt x="430025" y="5275345"/>
                  <a:pt x="475709" y="5155704"/>
                </a:cubicBezTo>
                <a:close/>
                <a:moveTo>
                  <a:pt x="6108921" y="6241946"/>
                </a:moveTo>
                <a:lnTo>
                  <a:pt x="6169650" y="6082928"/>
                </a:lnTo>
                <a:cubicBezTo>
                  <a:pt x="6215649" y="5962448"/>
                  <a:pt x="6327575" y="5903015"/>
                  <a:pt x="6458961" y="5903015"/>
                </a:cubicBezTo>
                <a:lnTo>
                  <a:pt x="6766307" y="5903015"/>
                </a:lnTo>
                <a:lnTo>
                  <a:pt x="6766307" y="5903015"/>
                </a:lnTo>
                <a:cubicBezTo>
                  <a:pt x="6779106" y="5903015"/>
                  <a:pt x="6788411" y="5916144"/>
                  <a:pt x="6783936" y="5927901"/>
                </a:cubicBezTo>
                <a:lnTo>
                  <a:pt x="6726664" y="6066570"/>
                </a:lnTo>
                <a:cubicBezTo>
                  <a:pt x="6680971" y="6186224"/>
                  <a:pt x="6567036" y="6263604"/>
                  <a:pt x="6436578" y="6263604"/>
                </a:cubicBezTo>
                <a:lnTo>
                  <a:pt x="6124262" y="6263604"/>
                </a:lnTo>
                <a:cubicBezTo>
                  <a:pt x="6113115" y="6263604"/>
                  <a:pt x="6105019" y="6252177"/>
                  <a:pt x="6108921" y="6241946"/>
                </a:cubicBezTo>
                <a:close/>
                <a:moveTo>
                  <a:pt x="6171671" y="6217415"/>
                </a:moveTo>
                <a:lnTo>
                  <a:pt x="6436578" y="6217415"/>
                </a:lnTo>
                <a:cubicBezTo>
                  <a:pt x="6547767" y="6217415"/>
                  <a:pt x="6644696" y="6151741"/>
                  <a:pt x="6683500" y="6050098"/>
                </a:cubicBezTo>
                <a:lnTo>
                  <a:pt x="6683729" y="6049526"/>
                </a:lnTo>
                <a:lnTo>
                  <a:pt x="6683958" y="6048941"/>
                </a:lnTo>
                <a:lnTo>
                  <a:pt x="6723613" y="5952940"/>
                </a:lnTo>
                <a:cubicBezTo>
                  <a:pt x="6724350" y="5951161"/>
                  <a:pt x="6723042" y="5949204"/>
                  <a:pt x="6721109" y="5949204"/>
                </a:cubicBezTo>
                <a:lnTo>
                  <a:pt x="6458961" y="5949204"/>
                </a:lnTo>
                <a:cubicBezTo>
                  <a:pt x="6338964" y="5949204"/>
                  <a:pt x="6249242" y="6003947"/>
                  <a:pt x="6212802" y="6099413"/>
                </a:cubicBezTo>
                <a:lnTo>
                  <a:pt x="6169142" y="6213742"/>
                </a:lnTo>
                <a:cubicBezTo>
                  <a:pt x="6168468" y="6215521"/>
                  <a:pt x="6169765" y="6217415"/>
                  <a:pt x="6171671" y="6217415"/>
                </a:cubicBezTo>
                <a:close/>
                <a:moveTo>
                  <a:pt x="7312440" y="5785877"/>
                </a:moveTo>
                <a:lnTo>
                  <a:pt x="7373157" y="5626859"/>
                </a:lnTo>
                <a:cubicBezTo>
                  <a:pt x="7419168" y="5506379"/>
                  <a:pt x="7531082" y="5446946"/>
                  <a:pt x="7662481" y="5446946"/>
                </a:cubicBezTo>
                <a:lnTo>
                  <a:pt x="7969814" y="5446946"/>
                </a:lnTo>
                <a:cubicBezTo>
                  <a:pt x="7982626" y="5446946"/>
                  <a:pt x="7991930" y="5460076"/>
                  <a:pt x="7987443" y="5471833"/>
                </a:cubicBezTo>
                <a:lnTo>
                  <a:pt x="7930170" y="5610514"/>
                </a:lnTo>
                <a:cubicBezTo>
                  <a:pt x="7884490" y="5730155"/>
                  <a:pt x="7770556" y="5807535"/>
                  <a:pt x="7640085" y="5807535"/>
                </a:cubicBezTo>
                <a:lnTo>
                  <a:pt x="7327782" y="5807535"/>
                </a:lnTo>
                <a:cubicBezTo>
                  <a:pt x="7316635" y="5807535"/>
                  <a:pt x="7308539" y="5796109"/>
                  <a:pt x="7312440" y="5785877"/>
                </a:cubicBezTo>
                <a:close/>
                <a:moveTo>
                  <a:pt x="7375178" y="5761346"/>
                </a:moveTo>
                <a:lnTo>
                  <a:pt x="7640085" y="5761346"/>
                </a:lnTo>
                <a:cubicBezTo>
                  <a:pt x="7751274" y="5761346"/>
                  <a:pt x="7848215" y="5695673"/>
                  <a:pt x="7887020" y="5594029"/>
                </a:cubicBezTo>
                <a:lnTo>
                  <a:pt x="7887235" y="5593444"/>
                </a:lnTo>
                <a:lnTo>
                  <a:pt x="7887477" y="5592872"/>
                </a:lnTo>
                <a:lnTo>
                  <a:pt x="7927133" y="5496872"/>
                </a:lnTo>
                <a:cubicBezTo>
                  <a:pt x="7927870" y="5495092"/>
                  <a:pt x="7926561" y="5493135"/>
                  <a:pt x="7924629" y="5493135"/>
                </a:cubicBezTo>
                <a:lnTo>
                  <a:pt x="7662481" y="5493135"/>
                </a:lnTo>
                <a:cubicBezTo>
                  <a:pt x="7542496" y="5493135"/>
                  <a:pt x="7452762" y="5547878"/>
                  <a:pt x="7416321" y="5643345"/>
                </a:cubicBezTo>
                <a:lnTo>
                  <a:pt x="7372662" y="5757673"/>
                </a:lnTo>
                <a:cubicBezTo>
                  <a:pt x="7371975" y="5759440"/>
                  <a:pt x="7373285" y="5761346"/>
                  <a:pt x="7375178" y="5761346"/>
                </a:cubicBezTo>
                <a:close/>
                <a:moveTo>
                  <a:pt x="5456924" y="6263604"/>
                </a:moveTo>
                <a:lnTo>
                  <a:pt x="5769227" y="6263604"/>
                </a:lnTo>
                <a:cubicBezTo>
                  <a:pt x="5899698" y="6263604"/>
                  <a:pt x="6013632" y="6186224"/>
                  <a:pt x="6059326" y="6066583"/>
                </a:cubicBezTo>
                <a:lnTo>
                  <a:pt x="6116598" y="5927901"/>
                </a:lnTo>
                <a:cubicBezTo>
                  <a:pt x="6121072" y="5916144"/>
                  <a:pt x="6111768" y="5903015"/>
                  <a:pt x="6098969" y="5903015"/>
                </a:cubicBezTo>
                <a:lnTo>
                  <a:pt x="6098969" y="5903015"/>
                </a:lnTo>
                <a:lnTo>
                  <a:pt x="5791622" y="5903015"/>
                </a:lnTo>
                <a:cubicBezTo>
                  <a:pt x="5660237" y="5903015"/>
                  <a:pt x="5548311" y="5962448"/>
                  <a:pt x="5502312" y="6082941"/>
                </a:cubicBezTo>
                <a:lnTo>
                  <a:pt x="5441583" y="6241946"/>
                </a:lnTo>
                <a:cubicBezTo>
                  <a:pt x="5437681" y="6252177"/>
                  <a:pt x="5445790" y="6263604"/>
                  <a:pt x="5456924" y="6263604"/>
                </a:cubicBezTo>
                <a:close/>
                <a:moveTo>
                  <a:pt x="7258740" y="5610514"/>
                </a:moveTo>
                <a:lnTo>
                  <a:pt x="7316025" y="5471833"/>
                </a:lnTo>
                <a:cubicBezTo>
                  <a:pt x="7320499" y="5460088"/>
                  <a:pt x="7311195" y="5446946"/>
                  <a:pt x="7298383" y="5446946"/>
                </a:cubicBezTo>
                <a:lnTo>
                  <a:pt x="7298383" y="5446946"/>
                </a:lnTo>
                <a:cubicBezTo>
                  <a:pt x="7298383" y="5446946"/>
                  <a:pt x="6991050" y="5446946"/>
                  <a:pt x="6991050" y="5446946"/>
                </a:cubicBezTo>
                <a:cubicBezTo>
                  <a:pt x="6859664" y="5446946"/>
                  <a:pt x="6747738" y="5506379"/>
                  <a:pt x="6701727" y="5626872"/>
                </a:cubicBezTo>
                <a:lnTo>
                  <a:pt x="6641009" y="5785890"/>
                </a:lnTo>
                <a:cubicBezTo>
                  <a:pt x="6637095" y="5796109"/>
                  <a:pt x="6645204" y="5807548"/>
                  <a:pt x="6656351" y="5807548"/>
                </a:cubicBezTo>
                <a:lnTo>
                  <a:pt x="6968654" y="5807548"/>
                </a:lnTo>
                <a:cubicBezTo>
                  <a:pt x="7099125" y="5807548"/>
                  <a:pt x="7213047" y="5730155"/>
                  <a:pt x="7258740" y="5610514"/>
                </a:cubicBezTo>
                <a:close/>
                <a:moveTo>
                  <a:pt x="2769942" y="6263604"/>
                </a:moveTo>
                <a:lnTo>
                  <a:pt x="3082245" y="6263604"/>
                </a:lnTo>
                <a:cubicBezTo>
                  <a:pt x="3212716" y="6263604"/>
                  <a:pt x="3326650" y="6186224"/>
                  <a:pt x="3372331" y="6066583"/>
                </a:cubicBezTo>
                <a:lnTo>
                  <a:pt x="3429616" y="5927901"/>
                </a:lnTo>
                <a:cubicBezTo>
                  <a:pt x="3434102" y="5916144"/>
                  <a:pt x="3424799" y="5903015"/>
                  <a:pt x="3411974" y="5903015"/>
                </a:cubicBezTo>
                <a:lnTo>
                  <a:pt x="3411974" y="5903015"/>
                </a:lnTo>
                <a:lnTo>
                  <a:pt x="3104641" y="5903015"/>
                </a:lnTo>
                <a:cubicBezTo>
                  <a:pt x="2973255" y="5903015"/>
                  <a:pt x="2861328" y="5962448"/>
                  <a:pt x="2815330" y="6082941"/>
                </a:cubicBezTo>
                <a:lnTo>
                  <a:pt x="2754601" y="6241946"/>
                </a:lnTo>
                <a:cubicBezTo>
                  <a:pt x="2750699" y="6252177"/>
                  <a:pt x="2758795" y="6263604"/>
                  <a:pt x="2769942" y="6263604"/>
                </a:cubicBezTo>
                <a:close/>
                <a:moveTo>
                  <a:pt x="4785493" y="6263604"/>
                </a:moveTo>
                <a:lnTo>
                  <a:pt x="5097796" y="6263604"/>
                </a:lnTo>
                <a:cubicBezTo>
                  <a:pt x="5228267" y="6263604"/>
                  <a:pt x="5342201" y="6186224"/>
                  <a:pt x="5387882" y="6066583"/>
                </a:cubicBezTo>
                <a:lnTo>
                  <a:pt x="5445167" y="5927901"/>
                </a:lnTo>
                <a:cubicBezTo>
                  <a:pt x="5449641" y="5916144"/>
                  <a:pt x="5440337" y="5903015"/>
                  <a:pt x="5427525" y="5903015"/>
                </a:cubicBezTo>
                <a:lnTo>
                  <a:pt x="5427525" y="5903015"/>
                </a:lnTo>
                <a:lnTo>
                  <a:pt x="5120192" y="5903015"/>
                </a:lnTo>
                <a:cubicBezTo>
                  <a:pt x="4988806" y="5903015"/>
                  <a:pt x="4876880" y="5962448"/>
                  <a:pt x="4830881" y="6082941"/>
                </a:cubicBezTo>
                <a:lnTo>
                  <a:pt x="4770152" y="6241946"/>
                </a:lnTo>
                <a:cubicBezTo>
                  <a:pt x="4766250" y="6252177"/>
                  <a:pt x="4774346" y="6263604"/>
                  <a:pt x="4785493" y="6263604"/>
                </a:cubicBezTo>
                <a:close/>
                <a:moveTo>
                  <a:pt x="3441373" y="6263604"/>
                </a:moveTo>
                <a:lnTo>
                  <a:pt x="3753689" y="6263604"/>
                </a:lnTo>
                <a:cubicBezTo>
                  <a:pt x="3884147" y="6263604"/>
                  <a:pt x="3998081" y="6186224"/>
                  <a:pt x="4043774" y="6066583"/>
                </a:cubicBezTo>
                <a:lnTo>
                  <a:pt x="4101047" y="5927901"/>
                </a:lnTo>
                <a:cubicBezTo>
                  <a:pt x="4105534" y="5916144"/>
                  <a:pt x="4096230" y="5903015"/>
                  <a:pt x="4083418" y="5903015"/>
                </a:cubicBezTo>
                <a:lnTo>
                  <a:pt x="4083418" y="5903015"/>
                </a:lnTo>
                <a:lnTo>
                  <a:pt x="3776071" y="5903015"/>
                </a:lnTo>
                <a:cubicBezTo>
                  <a:pt x="3644686" y="5903015"/>
                  <a:pt x="3532772" y="5962448"/>
                  <a:pt x="3486761" y="6082941"/>
                </a:cubicBezTo>
                <a:lnTo>
                  <a:pt x="3426032" y="6241946"/>
                </a:lnTo>
                <a:cubicBezTo>
                  <a:pt x="3422130" y="6252177"/>
                  <a:pt x="3430226" y="6263604"/>
                  <a:pt x="3441373" y="6263604"/>
                </a:cubicBezTo>
                <a:close/>
                <a:moveTo>
                  <a:pt x="4098721" y="6241946"/>
                </a:moveTo>
                <a:lnTo>
                  <a:pt x="4159438" y="6082928"/>
                </a:lnTo>
                <a:cubicBezTo>
                  <a:pt x="4205449" y="5962448"/>
                  <a:pt x="4317375" y="5903015"/>
                  <a:pt x="4448761" y="5903015"/>
                </a:cubicBezTo>
                <a:lnTo>
                  <a:pt x="4756094" y="5903015"/>
                </a:lnTo>
                <a:lnTo>
                  <a:pt x="4756094" y="5903015"/>
                </a:lnTo>
                <a:cubicBezTo>
                  <a:pt x="4768906" y="5903015"/>
                  <a:pt x="4778210" y="5916144"/>
                  <a:pt x="4773736" y="5927901"/>
                </a:cubicBezTo>
                <a:lnTo>
                  <a:pt x="4716451" y="6066570"/>
                </a:lnTo>
                <a:cubicBezTo>
                  <a:pt x="4670770" y="6186224"/>
                  <a:pt x="4556836" y="6263604"/>
                  <a:pt x="4426366" y="6263604"/>
                </a:cubicBezTo>
                <a:lnTo>
                  <a:pt x="4114062" y="6263604"/>
                </a:lnTo>
                <a:cubicBezTo>
                  <a:pt x="4102915" y="6263604"/>
                  <a:pt x="4094819" y="6252177"/>
                  <a:pt x="4098721" y="6241946"/>
                </a:cubicBezTo>
                <a:close/>
                <a:moveTo>
                  <a:pt x="4161471" y="6217415"/>
                </a:moveTo>
                <a:lnTo>
                  <a:pt x="4426366" y="6217415"/>
                </a:lnTo>
                <a:cubicBezTo>
                  <a:pt x="4537554" y="6217415"/>
                  <a:pt x="4634483" y="6151741"/>
                  <a:pt x="4673300" y="6050098"/>
                </a:cubicBezTo>
                <a:lnTo>
                  <a:pt x="4673516" y="6049526"/>
                </a:lnTo>
                <a:lnTo>
                  <a:pt x="4673757" y="6048941"/>
                </a:lnTo>
                <a:lnTo>
                  <a:pt x="4713413" y="5952940"/>
                </a:lnTo>
                <a:cubicBezTo>
                  <a:pt x="4714138" y="5951161"/>
                  <a:pt x="4712829" y="5949204"/>
                  <a:pt x="4710910" y="5949204"/>
                </a:cubicBezTo>
                <a:lnTo>
                  <a:pt x="4448761" y="5949204"/>
                </a:lnTo>
                <a:cubicBezTo>
                  <a:pt x="4328763" y="5949204"/>
                  <a:pt x="4239042" y="6003947"/>
                  <a:pt x="4202589" y="6099413"/>
                </a:cubicBezTo>
                <a:lnTo>
                  <a:pt x="4158942" y="6213742"/>
                </a:lnTo>
                <a:cubicBezTo>
                  <a:pt x="4158268" y="6215521"/>
                  <a:pt x="4159564" y="6217415"/>
                  <a:pt x="4161459" y="6217415"/>
                </a:cubicBezTo>
                <a:close/>
                <a:moveTo>
                  <a:pt x="10969836" y="0"/>
                </a:moveTo>
                <a:lnTo>
                  <a:pt x="10662490" y="0"/>
                </a:lnTo>
                <a:cubicBezTo>
                  <a:pt x="10531104" y="0"/>
                  <a:pt x="10419178" y="59437"/>
                  <a:pt x="10373179" y="179924"/>
                </a:cubicBezTo>
                <a:lnTo>
                  <a:pt x="10312463" y="338937"/>
                </a:lnTo>
                <a:cubicBezTo>
                  <a:pt x="10308548" y="349165"/>
                  <a:pt x="10316657" y="360594"/>
                  <a:pt x="10327804" y="360594"/>
                </a:cubicBezTo>
                <a:lnTo>
                  <a:pt x="10640094" y="360594"/>
                </a:lnTo>
                <a:cubicBezTo>
                  <a:pt x="10770565" y="360594"/>
                  <a:pt x="10884499" y="283209"/>
                  <a:pt x="10930193" y="163564"/>
                </a:cubicBezTo>
                <a:lnTo>
                  <a:pt x="10987465" y="24882"/>
                </a:lnTo>
                <a:cubicBezTo>
                  <a:pt x="10991939" y="13133"/>
                  <a:pt x="10982635" y="1"/>
                  <a:pt x="10969836" y="1"/>
                </a:cubicBezTo>
                <a:close/>
                <a:moveTo>
                  <a:pt x="9483094" y="6263604"/>
                </a:moveTo>
                <a:lnTo>
                  <a:pt x="9795397" y="6263604"/>
                </a:lnTo>
                <a:cubicBezTo>
                  <a:pt x="9925868" y="6263604"/>
                  <a:pt x="10039803" y="6186224"/>
                  <a:pt x="10085483" y="6066583"/>
                </a:cubicBezTo>
                <a:lnTo>
                  <a:pt x="10142756" y="5927901"/>
                </a:lnTo>
                <a:cubicBezTo>
                  <a:pt x="10147242" y="5916144"/>
                  <a:pt x="10137938" y="5903015"/>
                  <a:pt x="10125127" y="5903015"/>
                </a:cubicBezTo>
                <a:lnTo>
                  <a:pt x="10125127" y="5903015"/>
                </a:lnTo>
                <a:lnTo>
                  <a:pt x="9817793" y="5903015"/>
                </a:lnTo>
                <a:cubicBezTo>
                  <a:pt x="9686407" y="5903015"/>
                  <a:pt x="9574481" y="5962448"/>
                  <a:pt x="9528470" y="6082941"/>
                </a:cubicBezTo>
                <a:lnTo>
                  <a:pt x="9467753" y="6241946"/>
                </a:lnTo>
                <a:cubicBezTo>
                  <a:pt x="9463838" y="6252177"/>
                  <a:pt x="9471947" y="6263604"/>
                  <a:pt x="9483094" y="6263604"/>
                </a:cubicBezTo>
                <a:close/>
                <a:moveTo>
                  <a:pt x="9211362" y="5155704"/>
                </a:moveTo>
                <a:lnTo>
                  <a:pt x="9268635" y="5017022"/>
                </a:lnTo>
                <a:cubicBezTo>
                  <a:pt x="9273109" y="5005278"/>
                  <a:pt x="9263817" y="4992136"/>
                  <a:pt x="9251005" y="4992136"/>
                </a:cubicBezTo>
                <a:lnTo>
                  <a:pt x="9251005" y="4992136"/>
                </a:lnTo>
                <a:cubicBezTo>
                  <a:pt x="9251005" y="4992136"/>
                  <a:pt x="8943659" y="4992136"/>
                  <a:pt x="8943659" y="4992136"/>
                </a:cubicBezTo>
                <a:cubicBezTo>
                  <a:pt x="8812273" y="4992136"/>
                  <a:pt x="8700360" y="5051569"/>
                  <a:pt x="8654349" y="5172062"/>
                </a:cubicBezTo>
                <a:lnTo>
                  <a:pt x="8593632" y="5331080"/>
                </a:lnTo>
                <a:cubicBezTo>
                  <a:pt x="8589717" y="5341298"/>
                  <a:pt x="8597826" y="5352725"/>
                  <a:pt x="8608973" y="5352725"/>
                </a:cubicBezTo>
                <a:lnTo>
                  <a:pt x="8921264" y="5352725"/>
                </a:lnTo>
                <a:cubicBezTo>
                  <a:pt x="9051735" y="5352725"/>
                  <a:pt x="9165669" y="5275345"/>
                  <a:pt x="9211362" y="5155704"/>
                </a:cubicBezTo>
                <a:close/>
                <a:moveTo>
                  <a:pt x="9440681" y="4902999"/>
                </a:moveTo>
                <a:lnTo>
                  <a:pt x="9128377" y="4902999"/>
                </a:lnTo>
                <a:cubicBezTo>
                  <a:pt x="9117231" y="4902999"/>
                  <a:pt x="9109121" y="4891572"/>
                  <a:pt x="9113036" y="4881341"/>
                </a:cubicBezTo>
                <a:lnTo>
                  <a:pt x="9173752" y="4722323"/>
                </a:lnTo>
                <a:cubicBezTo>
                  <a:pt x="9219763" y="4601843"/>
                  <a:pt x="9331690" y="4542409"/>
                  <a:pt x="9463076" y="4542409"/>
                </a:cubicBezTo>
                <a:lnTo>
                  <a:pt x="9770409" y="4542409"/>
                </a:lnTo>
                <a:lnTo>
                  <a:pt x="9770409" y="4542409"/>
                </a:lnTo>
                <a:cubicBezTo>
                  <a:pt x="9783221" y="4542409"/>
                  <a:pt x="9792525" y="4555539"/>
                  <a:pt x="9788038" y="4567296"/>
                </a:cubicBezTo>
                <a:lnTo>
                  <a:pt x="9730766" y="4705965"/>
                </a:lnTo>
                <a:cubicBezTo>
                  <a:pt x="9685086" y="4825619"/>
                  <a:pt x="9571151" y="4902999"/>
                  <a:pt x="9440681" y="4902999"/>
                </a:cubicBezTo>
                <a:close/>
                <a:moveTo>
                  <a:pt x="9175773" y="4856810"/>
                </a:moveTo>
                <a:lnTo>
                  <a:pt x="9440681" y="4856810"/>
                </a:lnTo>
                <a:cubicBezTo>
                  <a:pt x="9551870" y="4856810"/>
                  <a:pt x="9648798" y="4791136"/>
                  <a:pt x="9687615" y="4689492"/>
                </a:cubicBezTo>
                <a:lnTo>
                  <a:pt x="9687830" y="4688907"/>
                </a:lnTo>
                <a:lnTo>
                  <a:pt x="9688073" y="4688336"/>
                </a:lnTo>
                <a:lnTo>
                  <a:pt x="9727728" y="4592335"/>
                </a:lnTo>
                <a:cubicBezTo>
                  <a:pt x="9728453" y="4590556"/>
                  <a:pt x="9727143" y="4588598"/>
                  <a:pt x="9725224" y="4588598"/>
                </a:cubicBezTo>
                <a:lnTo>
                  <a:pt x="9463076" y="4588598"/>
                </a:lnTo>
                <a:cubicBezTo>
                  <a:pt x="9343079" y="4588598"/>
                  <a:pt x="9253357" y="4643341"/>
                  <a:pt x="9216916" y="4738808"/>
                </a:cubicBezTo>
                <a:lnTo>
                  <a:pt x="9173244" y="4853137"/>
                </a:lnTo>
                <a:cubicBezTo>
                  <a:pt x="9172571" y="4854916"/>
                  <a:pt x="9173880" y="4856810"/>
                  <a:pt x="9175773" y="4856810"/>
                </a:cubicBezTo>
                <a:close/>
                <a:moveTo>
                  <a:pt x="10264139" y="5352725"/>
                </a:moveTo>
                <a:lnTo>
                  <a:pt x="9951836" y="5352725"/>
                </a:lnTo>
                <a:cubicBezTo>
                  <a:pt x="9940688" y="5352725"/>
                  <a:pt x="9932579" y="5341298"/>
                  <a:pt x="9936494" y="5331080"/>
                </a:cubicBezTo>
                <a:lnTo>
                  <a:pt x="9997210" y="5172062"/>
                </a:lnTo>
                <a:cubicBezTo>
                  <a:pt x="10043222" y="5051569"/>
                  <a:pt x="10155148" y="4992136"/>
                  <a:pt x="10286521" y="4992136"/>
                </a:cubicBezTo>
                <a:lnTo>
                  <a:pt x="10593868" y="4992136"/>
                </a:lnTo>
                <a:cubicBezTo>
                  <a:pt x="10606680" y="4992136"/>
                  <a:pt x="10615983" y="5005265"/>
                  <a:pt x="10611496" y="5017022"/>
                </a:cubicBezTo>
                <a:lnTo>
                  <a:pt x="10554224" y="5155704"/>
                </a:lnTo>
                <a:cubicBezTo>
                  <a:pt x="10508544" y="5275345"/>
                  <a:pt x="10394596" y="5352725"/>
                  <a:pt x="10264139" y="5352725"/>
                </a:cubicBezTo>
                <a:close/>
                <a:moveTo>
                  <a:pt x="9999231" y="5306536"/>
                </a:moveTo>
                <a:lnTo>
                  <a:pt x="10264139" y="5306536"/>
                </a:lnTo>
                <a:cubicBezTo>
                  <a:pt x="10375327" y="5306536"/>
                  <a:pt x="10472255" y="5240862"/>
                  <a:pt x="10511073" y="5139231"/>
                </a:cubicBezTo>
                <a:lnTo>
                  <a:pt x="10511289" y="5138646"/>
                </a:lnTo>
                <a:lnTo>
                  <a:pt x="10511530" y="5138062"/>
                </a:lnTo>
                <a:lnTo>
                  <a:pt x="10551174" y="5042061"/>
                </a:lnTo>
                <a:cubicBezTo>
                  <a:pt x="10551911" y="5040282"/>
                  <a:pt x="10550601" y="5038324"/>
                  <a:pt x="10548682" y="5038324"/>
                </a:cubicBezTo>
                <a:lnTo>
                  <a:pt x="10286521" y="5038324"/>
                </a:lnTo>
                <a:cubicBezTo>
                  <a:pt x="10166536" y="5038324"/>
                  <a:pt x="10076815" y="5093080"/>
                  <a:pt x="10040362" y="5188534"/>
                </a:cubicBezTo>
                <a:lnTo>
                  <a:pt x="9996702" y="5302876"/>
                </a:lnTo>
                <a:cubicBezTo>
                  <a:pt x="9996041" y="5304642"/>
                  <a:pt x="9997338" y="5306536"/>
                  <a:pt x="9999231" y="5306536"/>
                </a:cubicBezTo>
                <a:close/>
                <a:moveTo>
                  <a:pt x="8275254" y="6691684"/>
                </a:moveTo>
                <a:lnTo>
                  <a:pt x="8335970" y="6532667"/>
                </a:lnTo>
                <a:cubicBezTo>
                  <a:pt x="8381981" y="6412187"/>
                  <a:pt x="8493894" y="6352741"/>
                  <a:pt x="8625293" y="6352741"/>
                </a:cubicBezTo>
                <a:lnTo>
                  <a:pt x="8932626" y="6352741"/>
                </a:lnTo>
                <a:lnTo>
                  <a:pt x="8932626" y="6352741"/>
                </a:lnTo>
                <a:cubicBezTo>
                  <a:pt x="8945438" y="6352741"/>
                  <a:pt x="8954743" y="6365883"/>
                  <a:pt x="8950256" y="6377627"/>
                </a:cubicBezTo>
                <a:lnTo>
                  <a:pt x="8892984" y="6516309"/>
                </a:lnTo>
                <a:cubicBezTo>
                  <a:pt x="8847303" y="6635950"/>
                  <a:pt x="8733368" y="6713343"/>
                  <a:pt x="8602898" y="6713343"/>
                </a:cubicBezTo>
                <a:lnTo>
                  <a:pt x="8290595" y="6713343"/>
                </a:lnTo>
                <a:cubicBezTo>
                  <a:pt x="8279448" y="6713343"/>
                  <a:pt x="8271339" y="6701904"/>
                  <a:pt x="8275254" y="6691684"/>
                </a:cubicBezTo>
                <a:close/>
                <a:moveTo>
                  <a:pt x="8337991" y="6667154"/>
                </a:moveTo>
                <a:lnTo>
                  <a:pt x="8602898" y="6667154"/>
                </a:lnTo>
                <a:cubicBezTo>
                  <a:pt x="8714087" y="6667154"/>
                  <a:pt x="8811015" y="6601480"/>
                  <a:pt x="8849832" y="6499836"/>
                </a:cubicBezTo>
                <a:lnTo>
                  <a:pt x="8850049" y="6499252"/>
                </a:lnTo>
                <a:lnTo>
                  <a:pt x="8850290" y="6498680"/>
                </a:lnTo>
                <a:lnTo>
                  <a:pt x="8889946" y="6402667"/>
                </a:lnTo>
                <a:cubicBezTo>
                  <a:pt x="8890670" y="6400900"/>
                  <a:pt x="8889374" y="6398943"/>
                  <a:pt x="8887442" y="6398943"/>
                </a:cubicBezTo>
                <a:lnTo>
                  <a:pt x="8625293" y="6398943"/>
                </a:lnTo>
                <a:cubicBezTo>
                  <a:pt x="8505296" y="6398943"/>
                  <a:pt x="8415574" y="6453686"/>
                  <a:pt x="8379134" y="6549152"/>
                </a:cubicBezTo>
                <a:lnTo>
                  <a:pt x="8335462" y="6663481"/>
                </a:lnTo>
                <a:cubicBezTo>
                  <a:pt x="8334789" y="6665248"/>
                  <a:pt x="8336097" y="6667154"/>
                  <a:pt x="8337991" y="6667154"/>
                </a:cubicBezTo>
                <a:close/>
                <a:moveTo>
                  <a:pt x="7467137" y="6263604"/>
                </a:moveTo>
                <a:lnTo>
                  <a:pt x="7779440" y="6263604"/>
                </a:lnTo>
                <a:cubicBezTo>
                  <a:pt x="7909910" y="6263604"/>
                  <a:pt x="8023845" y="6186224"/>
                  <a:pt x="8069525" y="6066583"/>
                </a:cubicBezTo>
                <a:lnTo>
                  <a:pt x="8126811" y="5927901"/>
                </a:lnTo>
                <a:cubicBezTo>
                  <a:pt x="8131285" y="5916144"/>
                  <a:pt x="8121981" y="5903015"/>
                  <a:pt x="8109169" y="5903015"/>
                </a:cubicBezTo>
                <a:lnTo>
                  <a:pt x="8109169" y="5903015"/>
                </a:lnTo>
                <a:lnTo>
                  <a:pt x="7801835" y="5903015"/>
                </a:lnTo>
                <a:cubicBezTo>
                  <a:pt x="7670450" y="5903015"/>
                  <a:pt x="7558523" y="5962448"/>
                  <a:pt x="7512512" y="6082941"/>
                </a:cubicBezTo>
                <a:lnTo>
                  <a:pt x="7451796" y="6241946"/>
                </a:lnTo>
                <a:cubicBezTo>
                  <a:pt x="7447894" y="6252177"/>
                  <a:pt x="7455990" y="6263604"/>
                  <a:pt x="7467137" y="6263604"/>
                </a:cubicBezTo>
                <a:close/>
                <a:moveTo>
                  <a:pt x="8124879" y="6241946"/>
                </a:moveTo>
                <a:lnTo>
                  <a:pt x="8185609" y="6082928"/>
                </a:lnTo>
                <a:cubicBezTo>
                  <a:pt x="8231606" y="5962448"/>
                  <a:pt x="8343533" y="5903015"/>
                  <a:pt x="8474918" y="5903015"/>
                </a:cubicBezTo>
                <a:lnTo>
                  <a:pt x="8782252" y="5903015"/>
                </a:lnTo>
                <a:lnTo>
                  <a:pt x="8782252" y="5903015"/>
                </a:lnTo>
                <a:cubicBezTo>
                  <a:pt x="8795064" y="5903015"/>
                  <a:pt x="8804367" y="5916144"/>
                  <a:pt x="8799894" y="5927901"/>
                </a:cubicBezTo>
                <a:lnTo>
                  <a:pt x="8742609" y="6066570"/>
                </a:lnTo>
                <a:cubicBezTo>
                  <a:pt x="8696928" y="6186224"/>
                  <a:pt x="8582993" y="6263604"/>
                  <a:pt x="8452523" y="6263604"/>
                </a:cubicBezTo>
                <a:lnTo>
                  <a:pt x="8140220" y="6263604"/>
                </a:lnTo>
                <a:cubicBezTo>
                  <a:pt x="8129073" y="6263604"/>
                  <a:pt x="8120977" y="6252177"/>
                  <a:pt x="8124879" y="6241946"/>
                </a:cubicBezTo>
                <a:close/>
                <a:moveTo>
                  <a:pt x="8187630" y="6217415"/>
                </a:moveTo>
                <a:lnTo>
                  <a:pt x="8452523" y="6217415"/>
                </a:lnTo>
                <a:cubicBezTo>
                  <a:pt x="8563725" y="6217415"/>
                  <a:pt x="8660653" y="6151741"/>
                  <a:pt x="8699458" y="6050098"/>
                </a:cubicBezTo>
                <a:lnTo>
                  <a:pt x="8699673" y="6049526"/>
                </a:lnTo>
                <a:lnTo>
                  <a:pt x="8699915" y="6048941"/>
                </a:lnTo>
                <a:lnTo>
                  <a:pt x="8739571" y="5952940"/>
                </a:lnTo>
                <a:cubicBezTo>
                  <a:pt x="8740308" y="5951161"/>
                  <a:pt x="8738999" y="5949204"/>
                  <a:pt x="8737067" y="5949204"/>
                </a:cubicBezTo>
                <a:lnTo>
                  <a:pt x="8474918" y="5949204"/>
                </a:lnTo>
                <a:cubicBezTo>
                  <a:pt x="8354922" y="5949204"/>
                  <a:pt x="8265200" y="6003947"/>
                  <a:pt x="8228759" y="6099413"/>
                </a:cubicBezTo>
                <a:lnTo>
                  <a:pt x="8185100" y="6213742"/>
                </a:lnTo>
                <a:cubicBezTo>
                  <a:pt x="8184426" y="6215521"/>
                  <a:pt x="8185723" y="6217415"/>
                  <a:pt x="8187630" y="6217415"/>
                </a:cubicBezTo>
                <a:close/>
                <a:moveTo>
                  <a:pt x="10619173" y="5352725"/>
                </a:moveTo>
                <a:lnTo>
                  <a:pt x="10931476" y="5352725"/>
                </a:lnTo>
                <a:cubicBezTo>
                  <a:pt x="11061935" y="5352725"/>
                  <a:pt x="11175881" y="5275345"/>
                  <a:pt x="11221562" y="5155704"/>
                </a:cubicBezTo>
                <a:lnTo>
                  <a:pt x="11278835" y="5017022"/>
                </a:lnTo>
                <a:cubicBezTo>
                  <a:pt x="11283321" y="5005278"/>
                  <a:pt x="11274017" y="4992136"/>
                  <a:pt x="11261205" y="4992136"/>
                </a:cubicBezTo>
                <a:lnTo>
                  <a:pt x="11261205" y="4992136"/>
                </a:lnTo>
                <a:cubicBezTo>
                  <a:pt x="11261205" y="4992136"/>
                  <a:pt x="10953860" y="4992136"/>
                  <a:pt x="10953860" y="4992136"/>
                </a:cubicBezTo>
                <a:cubicBezTo>
                  <a:pt x="10822473" y="4992136"/>
                  <a:pt x="10710560" y="5051569"/>
                  <a:pt x="10664549" y="5172062"/>
                </a:cubicBezTo>
                <a:lnTo>
                  <a:pt x="10603832" y="5331080"/>
                </a:lnTo>
                <a:cubicBezTo>
                  <a:pt x="10599917" y="5341298"/>
                  <a:pt x="10608026" y="5352725"/>
                  <a:pt x="10619173" y="5352725"/>
                </a:cubicBezTo>
                <a:close/>
                <a:moveTo>
                  <a:pt x="158996" y="6516309"/>
                </a:moveTo>
                <a:lnTo>
                  <a:pt x="216272" y="6377627"/>
                </a:lnTo>
                <a:cubicBezTo>
                  <a:pt x="220759" y="6365883"/>
                  <a:pt x="211450" y="6352741"/>
                  <a:pt x="198641" y="6352741"/>
                </a:cubicBezTo>
                <a:lnTo>
                  <a:pt x="198641" y="6352741"/>
                </a:lnTo>
                <a:cubicBezTo>
                  <a:pt x="198641" y="6352741"/>
                  <a:pt x="6" y="6352741"/>
                  <a:pt x="6" y="6352741"/>
                </a:cubicBezTo>
                <a:lnTo>
                  <a:pt x="0" y="6685139"/>
                </a:lnTo>
                <a:cubicBezTo>
                  <a:pt x="72010" y="6652486"/>
                  <a:pt x="129641" y="6593206"/>
                  <a:pt x="158996" y="6516309"/>
                </a:cubicBezTo>
                <a:close/>
                <a:moveTo>
                  <a:pt x="249072" y="338937"/>
                </a:moveTo>
                <a:cubicBezTo>
                  <a:pt x="245169" y="349165"/>
                  <a:pt x="253268" y="360594"/>
                  <a:pt x="264414" y="360594"/>
                </a:cubicBezTo>
                <a:lnTo>
                  <a:pt x="576721" y="360594"/>
                </a:lnTo>
                <a:cubicBezTo>
                  <a:pt x="689623" y="360594"/>
                  <a:pt x="790052" y="302574"/>
                  <a:pt x="844678" y="209437"/>
                </a:cubicBezTo>
                <a:lnTo>
                  <a:pt x="298523" y="209437"/>
                </a:lnTo>
                <a:lnTo>
                  <a:pt x="249072" y="338937"/>
                </a:lnTo>
                <a:close/>
                <a:moveTo>
                  <a:pt x="162204" y="209437"/>
                </a:moveTo>
                <a:lnTo>
                  <a:pt x="136" y="209437"/>
                </a:lnTo>
                <a:lnTo>
                  <a:pt x="130" y="342479"/>
                </a:lnTo>
                <a:cubicBezTo>
                  <a:pt x="68100" y="318572"/>
                  <a:pt x="125507" y="272008"/>
                  <a:pt x="162204" y="209437"/>
                </a:cubicBezTo>
                <a:close/>
                <a:moveTo>
                  <a:pt x="7398095" y="6066583"/>
                </a:moveTo>
                <a:lnTo>
                  <a:pt x="7455367" y="5927901"/>
                </a:lnTo>
                <a:cubicBezTo>
                  <a:pt x="7459854" y="5916144"/>
                  <a:pt x="7450550" y="5903015"/>
                  <a:pt x="7437738" y="5903015"/>
                </a:cubicBezTo>
                <a:lnTo>
                  <a:pt x="7437738" y="5903015"/>
                </a:lnTo>
                <a:lnTo>
                  <a:pt x="7130405" y="5903015"/>
                </a:lnTo>
                <a:cubicBezTo>
                  <a:pt x="6999018" y="5903015"/>
                  <a:pt x="6887093" y="5962448"/>
                  <a:pt x="6841082" y="6082941"/>
                </a:cubicBezTo>
                <a:lnTo>
                  <a:pt x="6780364" y="6241946"/>
                </a:lnTo>
                <a:cubicBezTo>
                  <a:pt x="6776450" y="6252177"/>
                  <a:pt x="6784559" y="6263604"/>
                  <a:pt x="6795706" y="6263604"/>
                </a:cubicBezTo>
                <a:lnTo>
                  <a:pt x="7108009" y="6263604"/>
                </a:lnTo>
                <a:cubicBezTo>
                  <a:pt x="7238467" y="6263604"/>
                  <a:pt x="7352402" y="6186224"/>
                  <a:pt x="7398095" y="6066583"/>
                </a:cubicBezTo>
                <a:close/>
                <a:moveTo>
                  <a:pt x="11450893" y="816661"/>
                </a:moveTo>
                <a:lnTo>
                  <a:pt x="11138590" y="816661"/>
                </a:lnTo>
                <a:cubicBezTo>
                  <a:pt x="11127443" y="816661"/>
                  <a:pt x="11119334" y="805230"/>
                  <a:pt x="11123249" y="795007"/>
                </a:cubicBezTo>
                <a:lnTo>
                  <a:pt x="11183966" y="635990"/>
                </a:lnTo>
                <a:cubicBezTo>
                  <a:pt x="11229977" y="515503"/>
                  <a:pt x="11341903" y="456066"/>
                  <a:pt x="11473289" y="456066"/>
                </a:cubicBezTo>
                <a:lnTo>
                  <a:pt x="11780622" y="456066"/>
                </a:lnTo>
                <a:cubicBezTo>
                  <a:pt x="11793434" y="456066"/>
                  <a:pt x="11802738" y="469201"/>
                  <a:pt x="11798251" y="480953"/>
                </a:cubicBezTo>
                <a:lnTo>
                  <a:pt x="11740979" y="619633"/>
                </a:lnTo>
                <a:cubicBezTo>
                  <a:pt x="11695298" y="739276"/>
                  <a:pt x="11581364" y="816661"/>
                  <a:pt x="11450893" y="816661"/>
                </a:cubicBezTo>
                <a:close/>
                <a:moveTo>
                  <a:pt x="11697827" y="603155"/>
                </a:moveTo>
                <a:lnTo>
                  <a:pt x="11698044" y="602574"/>
                </a:lnTo>
                <a:lnTo>
                  <a:pt x="11698285" y="601997"/>
                </a:lnTo>
                <a:lnTo>
                  <a:pt x="11737941" y="505994"/>
                </a:lnTo>
                <a:cubicBezTo>
                  <a:pt x="11738678" y="504214"/>
                  <a:pt x="11737369" y="502259"/>
                  <a:pt x="11735438" y="502259"/>
                </a:cubicBezTo>
                <a:lnTo>
                  <a:pt x="11473289" y="502259"/>
                </a:lnTo>
                <a:cubicBezTo>
                  <a:pt x="11353291" y="502259"/>
                  <a:pt x="11263570" y="557007"/>
                  <a:pt x="11227117" y="652467"/>
                </a:cubicBezTo>
                <a:lnTo>
                  <a:pt x="11183457" y="766801"/>
                </a:lnTo>
                <a:cubicBezTo>
                  <a:pt x="11182796" y="768573"/>
                  <a:pt x="11184092" y="770470"/>
                  <a:pt x="11185999" y="770470"/>
                </a:cubicBezTo>
                <a:lnTo>
                  <a:pt x="11450893" y="770470"/>
                </a:lnTo>
                <a:cubicBezTo>
                  <a:pt x="11562082" y="770470"/>
                  <a:pt x="11659011" y="704795"/>
                  <a:pt x="11697827" y="603157"/>
                </a:cubicBezTo>
                <a:close/>
                <a:moveTo>
                  <a:pt x="2917915" y="0"/>
                </a:moveTo>
                <a:lnTo>
                  <a:pt x="2610568" y="0"/>
                </a:lnTo>
                <a:cubicBezTo>
                  <a:pt x="2479183" y="0"/>
                  <a:pt x="2367269" y="59437"/>
                  <a:pt x="2321258" y="179924"/>
                </a:cubicBezTo>
                <a:lnTo>
                  <a:pt x="2260541" y="338937"/>
                </a:lnTo>
                <a:cubicBezTo>
                  <a:pt x="2256626" y="349165"/>
                  <a:pt x="2264735" y="360594"/>
                  <a:pt x="2275882" y="360594"/>
                </a:cubicBezTo>
                <a:lnTo>
                  <a:pt x="2588173" y="360594"/>
                </a:lnTo>
                <a:cubicBezTo>
                  <a:pt x="2718643" y="360594"/>
                  <a:pt x="2832578" y="283209"/>
                  <a:pt x="2878271" y="163564"/>
                </a:cubicBezTo>
                <a:lnTo>
                  <a:pt x="2935544" y="24882"/>
                </a:lnTo>
                <a:cubicBezTo>
                  <a:pt x="2940018" y="13133"/>
                  <a:pt x="2930714" y="1"/>
                  <a:pt x="2917915" y="1"/>
                </a:cubicBezTo>
                <a:close/>
                <a:moveTo>
                  <a:pt x="1652661" y="179924"/>
                </a:moveTo>
                <a:lnTo>
                  <a:pt x="1591944" y="338937"/>
                </a:lnTo>
                <a:cubicBezTo>
                  <a:pt x="1588030" y="349165"/>
                  <a:pt x="1596139" y="360594"/>
                  <a:pt x="1607286" y="360594"/>
                </a:cubicBezTo>
                <a:lnTo>
                  <a:pt x="1919589" y="360594"/>
                </a:lnTo>
                <a:cubicBezTo>
                  <a:pt x="2050060" y="360594"/>
                  <a:pt x="2163981" y="283209"/>
                  <a:pt x="2209675" y="163564"/>
                </a:cubicBezTo>
                <a:lnTo>
                  <a:pt x="2266947" y="24882"/>
                </a:lnTo>
                <a:cubicBezTo>
                  <a:pt x="2271434" y="13133"/>
                  <a:pt x="2262130" y="1"/>
                  <a:pt x="2249318" y="1"/>
                </a:cubicBezTo>
                <a:lnTo>
                  <a:pt x="1941984" y="1"/>
                </a:lnTo>
                <a:cubicBezTo>
                  <a:pt x="1810586" y="1"/>
                  <a:pt x="1698672" y="59438"/>
                  <a:pt x="1652661" y="179925"/>
                </a:cubicBezTo>
                <a:close/>
                <a:moveTo>
                  <a:pt x="1019400" y="209437"/>
                </a:moveTo>
                <a:lnTo>
                  <a:pt x="969956" y="209437"/>
                </a:lnTo>
                <a:lnTo>
                  <a:pt x="920506" y="338937"/>
                </a:lnTo>
                <a:cubicBezTo>
                  <a:pt x="916596" y="349162"/>
                  <a:pt x="924702" y="360594"/>
                  <a:pt x="935847" y="360594"/>
                </a:cubicBezTo>
                <a:lnTo>
                  <a:pt x="1248148" y="360594"/>
                </a:lnTo>
                <a:cubicBezTo>
                  <a:pt x="1378616" y="360594"/>
                  <a:pt x="1492550" y="283209"/>
                  <a:pt x="1538231" y="163564"/>
                </a:cubicBezTo>
                <a:lnTo>
                  <a:pt x="1547497" y="141129"/>
                </a:lnTo>
                <a:cubicBezTo>
                  <a:pt x="1528215" y="148576"/>
                  <a:pt x="1508667" y="155459"/>
                  <a:pt x="1488839" y="161730"/>
                </a:cubicBezTo>
                <a:cubicBezTo>
                  <a:pt x="1446603" y="254947"/>
                  <a:pt x="1353882" y="314402"/>
                  <a:pt x="1248148" y="314402"/>
                </a:cubicBezTo>
                <a:lnTo>
                  <a:pt x="983250" y="314402"/>
                </a:lnTo>
                <a:cubicBezTo>
                  <a:pt x="981351" y="314402"/>
                  <a:pt x="980047" y="312505"/>
                  <a:pt x="980724" y="310733"/>
                </a:cubicBezTo>
                <a:lnTo>
                  <a:pt x="1019402" y="209437"/>
                </a:lnTo>
                <a:close/>
                <a:moveTo>
                  <a:pt x="11576280" y="2431964"/>
                </a:moveTo>
                <a:lnTo>
                  <a:pt x="11633565" y="2293282"/>
                </a:lnTo>
                <a:cubicBezTo>
                  <a:pt x="11638039" y="2281538"/>
                  <a:pt x="11628735" y="2268396"/>
                  <a:pt x="11615923" y="2268396"/>
                </a:cubicBezTo>
                <a:lnTo>
                  <a:pt x="11615923" y="2268396"/>
                </a:lnTo>
                <a:cubicBezTo>
                  <a:pt x="11615923" y="2268396"/>
                  <a:pt x="11308590" y="2268396"/>
                  <a:pt x="11308590" y="2268396"/>
                </a:cubicBezTo>
                <a:cubicBezTo>
                  <a:pt x="11177203" y="2268396"/>
                  <a:pt x="11065277" y="2327842"/>
                  <a:pt x="11019266" y="2448322"/>
                </a:cubicBezTo>
                <a:lnTo>
                  <a:pt x="10958549" y="2607339"/>
                </a:lnTo>
                <a:cubicBezTo>
                  <a:pt x="10954635" y="2617559"/>
                  <a:pt x="10962744" y="2628998"/>
                  <a:pt x="10973891" y="2628998"/>
                </a:cubicBezTo>
                <a:lnTo>
                  <a:pt x="11286194" y="2628998"/>
                </a:lnTo>
                <a:cubicBezTo>
                  <a:pt x="11416665" y="2628998"/>
                  <a:pt x="11530599" y="2551605"/>
                  <a:pt x="11576280" y="2431964"/>
                </a:cubicBezTo>
                <a:close/>
                <a:moveTo>
                  <a:pt x="212692" y="6691684"/>
                </a:moveTo>
                <a:lnTo>
                  <a:pt x="273419" y="6532667"/>
                </a:lnTo>
                <a:cubicBezTo>
                  <a:pt x="319425" y="6412187"/>
                  <a:pt x="431347" y="6352741"/>
                  <a:pt x="562732" y="6352741"/>
                </a:cubicBezTo>
                <a:lnTo>
                  <a:pt x="870074" y="6352741"/>
                </a:lnTo>
                <a:lnTo>
                  <a:pt x="870074" y="6352741"/>
                </a:lnTo>
                <a:cubicBezTo>
                  <a:pt x="882884" y="6352741"/>
                  <a:pt x="892186" y="6365883"/>
                  <a:pt x="887706" y="6377627"/>
                </a:cubicBezTo>
                <a:lnTo>
                  <a:pt x="830430" y="6516309"/>
                </a:lnTo>
                <a:cubicBezTo>
                  <a:pt x="784740" y="6635950"/>
                  <a:pt x="670807" y="6713343"/>
                  <a:pt x="540341" y="6713343"/>
                </a:cubicBezTo>
                <a:lnTo>
                  <a:pt x="228041" y="6713343"/>
                </a:lnTo>
                <a:cubicBezTo>
                  <a:pt x="216889" y="6713343"/>
                  <a:pt x="208790" y="6701904"/>
                  <a:pt x="212693" y="6691684"/>
                </a:cubicBezTo>
                <a:close/>
                <a:moveTo>
                  <a:pt x="275436" y="6667154"/>
                </a:moveTo>
                <a:lnTo>
                  <a:pt x="540340" y="6667154"/>
                </a:lnTo>
                <a:cubicBezTo>
                  <a:pt x="651536" y="6667154"/>
                  <a:pt x="748464" y="6601480"/>
                  <a:pt x="787271" y="6499836"/>
                </a:cubicBezTo>
                <a:lnTo>
                  <a:pt x="787494" y="6499252"/>
                </a:lnTo>
                <a:lnTo>
                  <a:pt x="787731" y="6498680"/>
                </a:lnTo>
                <a:lnTo>
                  <a:pt x="827382" y="6402667"/>
                </a:lnTo>
                <a:cubicBezTo>
                  <a:pt x="828120" y="6400900"/>
                  <a:pt x="826811" y="6398943"/>
                  <a:pt x="824880" y="6398943"/>
                </a:cubicBezTo>
                <a:lnTo>
                  <a:pt x="562732" y="6398943"/>
                </a:lnTo>
                <a:cubicBezTo>
                  <a:pt x="442742" y="6398943"/>
                  <a:pt x="353019" y="6453686"/>
                  <a:pt x="316570" y="6549152"/>
                </a:cubicBezTo>
                <a:lnTo>
                  <a:pt x="272909" y="6663481"/>
                </a:lnTo>
                <a:cubicBezTo>
                  <a:pt x="272233" y="6665248"/>
                  <a:pt x="273542" y="6667154"/>
                  <a:pt x="275435" y="6667154"/>
                </a:cubicBezTo>
                <a:close/>
                <a:moveTo>
                  <a:pt x="71700" y="6241946"/>
                </a:moveTo>
                <a:lnTo>
                  <a:pt x="132427" y="6082928"/>
                </a:lnTo>
                <a:cubicBezTo>
                  <a:pt x="178433" y="5962448"/>
                  <a:pt x="290355" y="5903015"/>
                  <a:pt x="421740" y="5903015"/>
                </a:cubicBezTo>
                <a:lnTo>
                  <a:pt x="729082" y="5903015"/>
                </a:lnTo>
                <a:lnTo>
                  <a:pt x="729082" y="5903015"/>
                </a:lnTo>
                <a:cubicBezTo>
                  <a:pt x="741891" y="5903015"/>
                  <a:pt x="751194" y="5916144"/>
                  <a:pt x="746714" y="5927901"/>
                </a:cubicBezTo>
                <a:lnTo>
                  <a:pt x="689438" y="6066570"/>
                </a:lnTo>
                <a:cubicBezTo>
                  <a:pt x="643748" y="6186224"/>
                  <a:pt x="529815" y="6263604"/>
                  <a:pt x="399349" y="6263604"/>
                </a:cubicBezTo>
                <a:lnTo>
                  <a:pt x="87047" y="6263604"/>
                </a:lnTo>
                <a:cubicBezTo>
                  <a:pt x="75895" y="6263604"/>
                  <a:pt x="67796" y="6252177"/>
                  <a:pt x="71700" y="6241946"/>
                </a:cubicBezTo>
                <a:close/>
                <a:moveTo>
                  <a:pt x="134444" y="6217415"/>
                </a:moveTo>
                <a:lnTo>
                  <a:pt x="399348" y="6217415"/>
                </a:lnTo>
                <a:cubicBezTo>
                  <a:pt x="510544" y="6217415"/>
                  <a:pt x="607472" y="6151741"/>
                  <a:pt x="646279" y="6050098"/>
                </a:cubicBezTo>
                <a:lnTo>
                  <a:pt x="646502" y="6049526"/>
                </a:lnTo>
                <a:lnTo>
                  <a:pt x="646739" y="6048941"/>
                </a:lnTo>
                <a:lnTo>
                  <a:pt x="686390" y="5952940"/>
                </a:lnTo>
                <a:cubicBezTo>
                  <a:pt x="687128" y="5951161"/>
                  <a:pt x="685819" y="5949204"/>
                  <a:pt x="683888" y="5949204"/>
                </a:cubicBezTo>
                <a:lnTo>
                  <a:pt x="421740" y="5949204"/>
                </a:lnTo>
                <a:cubicBezTo>
                  <a:pt x="301750" y="5949204"/>
                  <a:pt x="212027" y="6003947"/>
                  <a:pt x="175578" y="6099413"/>
                </a:cubicBezTo>
                <a:lnTo>
                  <a:pt x="131917" y="6213742"/>
                </a:lnTo>
                <a:cubicBezTo>
                  <a:pt x="131241" y="6215521"/>
                  <a:pt x="132550" y="6217415"/>
                  <a:pt x="134443" y="6217415"/>
                </a:cubicBezTo>
                <a:close/>
                <a:moveTo>
                  <a:pt x="1360885" y="6066583"/>
                </a:moveTo>
                <a:lnTo>
                  <a:pt x="1418157" y="5927901"/>
                </a:lnTo>
                <a:cubicBezTo>
                  <a:pt x="1422644" y="5916144"/>
                  <a:pt x="1413340" y="5903015"/>
                  <a:pt x="1400516" y="5903015"/>
                </a:cubicBezTo>
                <a:lnTo>
                  <a:pt x="1400528" y="5903015"/>
                </a:lnTo>
                <a:lnTo>
                  <a:pt x="1093178" y="5903015"/>
                </a:lnTo>
                <a:cubicBezTo>
                  <a:pt x="961787" y="5903015"/>
                  <a:pt x="849878" y="5962448"/>
                  <a:pt x="803865" y="6082941"/>
                </a:cubicBezTo>
                <a:lnTo>
                  <a:pt x="743145" y="6241946"/>
                </a:lnTo>
                <a:cubicBezTo>
                  <a:pt x="739241" y="6252177"/>
                  <a:pt x="747340" y="6263604"/>
                  <a:pt x="758486" y="6263604"/>
                </a:cubicBezTo>
                <a:lnTo>
                  <a:pt x="1070793" y="6263604"/>
                </a:lnTo>
                <a:cubicBezTo>
                  <a:pt x="1201258" y="6263604"/>
                  <a:pt x="1315204" y="6186224"/>
                  <a:pt x="1360885" y="6066583"/>
                </a:cubicBezTo>
                <a:close/>
                <a:moveTo>
                  <a:pt x="64253" y="5927901"/>
                </a:moveTo>
                <a:cubicBezTo>
                  <a:pt x="68739" y="5916144"/>
                  <a:pt x="59431" y="5903015"/>
                  <a:pt x="46621" y="5903015"/>
                </a:cubicBezTo>
                <a:lnTo>
                  <a:pt x="46621" y="5903015"/>
                </a:lnTo>
                <a:lnTo>
                  <a:pt x="19" y="5903015"/>
                </a:lnTo>
                <a:lnTo>
                  <a:pt x="13" y="6082903"/>
                </a:lnTo>
                <a:cubicBezTo>
                  <a:pt x="2426" y="6077526"/>
                  <a:pt x="4854" y="6072150"/>
                  <a:pt x="6977" y="6066583"/>
                </a:cubicBezTo>
                <a:lnTo>
                  <a:pt x="64253" y="5927901"/>
                </a:lnTo>
                <a:close/>
                <a:moveTo>
                  <a:pt x="539055" y="5610514"/>
                </a:moveTo>
                <a:lnTo>
                  <a:pt x="596331" y="5471833"/>
                </a:lnTo>
                <a:cubicBezTo>
                  <a:pt x="600818" y="5460088"/>
                  <a:pt x="591515" y="5446946"/>
                  <a:pt x="578700" y="5446946"/>
                </a:cubicBezTo>
                <a:lnTo>
                  <a:pt x="578700" y="5446946"/>
                </a:lnTo>
                <a:cubicBezTo>
                  <a:pt x="578700" y="5446946"/>
                  <a:pt x="271357" y="5446946"/>
                  <a:pt x="271357" y="5446946"/>
                </a:cubicBezTo>
                <a:cubicBezTo>
                  <a:pt x="154675" y="5446946"/>
                  <a:pt x="53464" y="5493936"/>
                  <a:pt x="23" y="5588818"/>
                </a:cubicBezTo>
                <a:lnTo>
                  <a:pt x="17" y="5807535"/>
                </a:lnTo>
                <a:lnTo>
                  <a:pt x="248971" y="5807535"/>
                </a:lnTo>
                <a:cubicBezTo>
                  <a:pt x="379436" y="5807535"/>
                  <a:pt x="493369" y="5730155"/>
                  <a:pt x="539054" y="5610514"/>
                </a:cubicBezTo>
                <a:close/>
                <a:moveTo>
                  <a:pt x="1789182" y="635987"/>
                </a:moveTo>
                <a:lnTo>
                  <a:pt x="1728452" y="795005"/>
                </a:lnTo>
                <a:cubicBezTo>
                  <a:pt x="1724550" y="805229"/>
                  <a:pt x="1732647" y="816662"/>
                  <a:pt x="1743794" y="816662"/>
                </a:cubicBezTo>
                <a:lnTo>
                  <a:pt x="2056097" y="816662"/>
                </a:lnTo>
                <a:cubicBezTo>
                  <a:pt x="2186567" y="816662"/>
                  <a:pt x="2300502" y="739277"/>
                  <a:pt x="2346183" y="619632"/>
                </a:cubicBezTo>
                <a:lnTo>
                  <a:pt x="2403468" y="480949"/>
                </a:lnTo>
                <a:cubicBezTo>
                  <a:pt x="2407942" y="469201"/>
                  <a:pt x="2398638" y="456069"/>
                  <a:pt x="2385826" y="456069"/>
                </a:cubicBezTo>
                <a:lnTo>
                  <a:pt x="2078492" y="456069"/>
                </a:lnTo>
                <a:cubicBezTo>
                  <a:pt x="1947107" y="456069"/>
                  <a:pt x="1835180" y="515506"/>
                  <a:pt x="1789169" y="635988"/>
                </a:cubicBezTo>
                <a:close/>
                <a:moveTo>
                  <a:pt x="910507" y="6713343"/>
                </a:moveTo>
                <a:lnTo>
                  <a:pt x="1222807" y="6713343"/>
                </a:lnTo>
                <a:cubicBezTo>
                  <a:pt x="1353284" y="6713343"/>
                  <a:pt x="1467219" y="6635950"/>
                  <a:pt x="1512899" y="6516309"/>
                </a:cubicBezTo>
                <a:lnTo>
                  <a:pt x="1570172" y="6377627"/>
                </a:lnTo>
                <a:cubicBezTo>
                  <a:pt x="1574658" y="6365883"/>
                  <a:pt x="1565355" y="6352741"/>
                  <a:pt x="1552543" y="6352741"/>
                </a:cubicBezTo>
                <a:lnTo>
                  <a:pt x="1552543" y="6352741"/>
                </a:lnTo>
                <a:cubicBezTo>
                  <a:pt x="1552543" y="6352741"/>
                  <a:pt x="1245198" y="6352741"/>
                  <a:pt x="1245198" y="6352741"/>
                </a:cubicBezTo>
                <a:cubicBezTo>
                  <a:pt x="1113807" y="6352741"/>
                  <a:pt x="1001891" y="6412187"/>
                  <a:pt x="955885" y="6532667"/>
                </a:cubicBezTo>
                <a:lnTo>
                  <a:pt x="895164" y="6691684"/>
                </a:lnTo>
                <a:cubicBezTo>
                  <a:pt x="891255" y="6701904"/>
                  <a:pt x="899353" y="6713343"/>
                  <a:pt x="910505" y="6713343"/>
                </a:cubicBezTo>
                <a:close/>
                <a:moveTo>
                  <a:pt x="4937520" y="6713343"/>
                </a:moveTo>
                <a:lnTo>
                  <a:pt x="5249823" y="6713343"/>
                </a:lnTo>
                <a:cubicBezTo>
                  <a:pt x="5380294" y="6713343"/>
                  <a:pt x="5494229" y="6635950"/>
                  <a:pt x="5539909" y="6516309"/>
                </a:cubicBezTo>
                <a:lnTo>
                  <a:pt x="5597182" y="6377627"/>
                </a:lnTo>
                <a:cubicBezTo>
                  <a:pt x="5601668" y="6365883"/>
                  <a:pt x="5592364" y="6352741"/>
                  <a:pt x="5579552" y="6352741"/>
                </a:cubicBezTo>
                <a:lnTo>
                  <a:pt x="5579552" y="6352741"/>
                </a:lnTo>
                <a:cubicBezTo>
                  <a:pt x="5579552" y="6352741"/>
                  <a:pt x="5272206" y="6352741"/>
                  <a:pt x="5272206" y="6352741"/>
                </a:cubicBezTo>
                <a:cubicBezTo>
                  <a:pt x="5140821" y="6352741"/>
                  <a:pt x="5028907" y="6412187"/>
                  <a:pt x="4982896" y="6532667"/>
                </a:cubicBezTo>
                <a:lnTo>
                  <a:pt x="4922179" y="6691684"/>
                </a:lnTo>
                <a:cubicBezTo>
                  <a:pt x="4918277" y="6701904"/>
                  <a:pt x="4926373" y="6713343"/>
                  <a:pt x="4937520" y="6713343"/>
                </a:cubicBezTo>
                <a:close/>
                <a:moveTo>
                  <a:pt x="1581941" y="6713343"/>
                </a:moveTo>
                <a:lnTo>
                  <a:pt x="1894245" y="6713343"/>
                </a:lnTo>
                <a:cubicBezTo>
                  <a:pt x="2024715" y="6713343"/>
                  <a:pt x="2138650" y="6635950"/>
                  <a:pt x="2184330" y="6516309"/>
                </a:cubicBezTo>
                <a:lnTo>
                  <a:pt x="2241616" y="6377627"/>
                </a:lnTo>
                <a:cubicBezTo>
                  <a:pt x="2246089" y="6365883"/>
                  <a:pt x="2236786" y="6352741"/>
                  <a:pt x="2223974" y="6352741"/>
                </a:cubicBezTo>
                <a:lnTo>
                  <a:pt x="2223974" y="6352741"/>
                </a:lnTo>
                <a:cubicBezTo>
                  <a:pt x="2223974" y="6352741"/>
                  <a:pt x="1916640" y="6352741"/>
                  <a:pt x="1916640" y="6352741"/>
                </a:cubicBezTo>
                <a:cubicBezTo>
                  <a:pt x="1785254" y="6352741"/>
                  <a:pt x="1673328" y="6412187"/>
                  <a:pt x="1627330" y="6532667"/>
                </a:cubicBezTo>
                <a:lnTo>
                  <a:pt x="1566600" y="6691684"/>
                </a:lnTo>
                <a:cubicBezTo>
                  <a:pt x="1562698" y="6701904"/>
                  <a:pt x="1570795" y="6713343"/>
                  <a:pt x="1581941" y="6713343"/>
                </a:cubicBezTo>
                <a:close/>
                <a:moveTo>
                  <a:pt x="4249502" y="6691684"/>
                </a:moveTo>
                <a:lnTo>
                  <a:pt x="4310219" y="6532667"/>
                </a:lnTo>
                <a:cubicBezTo>
                  <a:pt x="4356230" y="6412187"/>
                  <a:pt x="4468144" y="6352741"/>
                  <a:pt x="4599530" y="6352741"/>
                </a:cubicBezTo>
                <a:lnTo>
                  <a:pt x="4906876" y="6352741"/>
                </a:lnTo>
                <a:lnTo>
                  <a:pt x="4906876" y="6352741"/>
                </a:lnTo>
                <a:cubicBezTo>
                  <a:pt x="4919688" y="6352741"/>
                  <a:pt x="4928992" y="6365883"/>
                  <a:pt x="4924505" y="6377627"/>
                </a:cubicBezTo>
                <a:lnTo>
                  <a:pt x="4867232" y="6516309"/>
                </a:lnTo>
                <a:cubicBezTo>
                  <a:pt x="4821552" y="6635950"/>
                  <a:pt x="4707605" y="6713343"/>
                  <a:pt x="4577147" y="6713343"/>
                </a:cubicBezTo>
                <a:lnTo>
                  <a:pt x="4264844" y="6713343"/>
                </a:lnTo>
                <a:cubicBezTo>
                  <a:pt x="4253697" y="6713343"/>
                  <a:pt x="4245588" y="6701904"/>
                  <a:pt x="4249502" y="6691684"/>
                </a:cubicBezTo>
                <a:close/>
                <a:moveTo>
                  <a:pt x="4312240" y="6667154"/>
                </a:moveTo>
                <a:lnTo>
                  <a:pt x="4577147" y="6667154"/>
                </a:lnTo>
                <a:cubicBezTo>
                  <a:pt x="4688336" y="6667154"/>
                  <a:pt x="4785264" y="6601480"/>
                  <a:pt x="4824081" y="6499836"/>
                </a:cubicBezTo>
                <a:lnTo>
                  <a:pt x="4824297" y="6499252"/>
                </a:lnTo>
                <a:lnTo>
                  <a:pt x="4824539" y="6498680"/>
                </a:lnTo>
                <a:lnTo>
                  <a:pt x="4864195" y="6402667"/>
                </a:lnTo>
                <a:cubicBezTo>
                  <a:pt x="4864919" y="6400900"/>
                  <a:pt x="4863610" y="6398943"/>
                  <a:pt x="4861691" y="6398943"/>
                </a:cubicBezTo>
                <a:lnTo>
                  <a:pt x="4599530" y="6398943"/>
                </a:lnTo>
                <a:cubicBezTo>
                  <a:pt x="4479545" y="6398943"/>
                  <a:pt x="4389824" y="6453686"/>
                  <a:pt x="4353371" y="6549152"/>
                </a:cubicBezTo>
                <a:lnTo>
                  <a:pt x="4309724" y="6663481"/>
                </a:lnTo>
                <a:cubicBezTo>
                  <a:pt x="4309037" y="6665248"/>
                  <a:pt x="4310346" y="6667154"/>
                  <a:pt x="4312240" y="6667154"/>
                </a:cubicBezTo>
                <a:close/>
                <a:moveTo>
                  <a:pt x="5608951" y="6713343"/>
                </a:moveTo>
                <a:lnTo>
                  <a:pt x="5921254" y="6713343"/>
                </a:lnTo>
                <a:cubicBezTo>
                  <a:pt x="6051725" y="6713343"/>
                  <a:pt x="6165659" y="6635950"/>
                  <a:pt x="6211340" y="6516309"/>
                </a:cubicBezTo>
                <a:lnTo>
                  <a:pt x="6268625" y="6377627"/>
                </a:lnTo>
                <a:cubicBezTo>
                  <a:pt x="6273099" y="6365883"/>
                  <a:pt x="6263795" y="6352741"/>
                  <a:pt x="6250983" y="6352741"/>
                </a:cubicBezTo>
                <a:lnTo>
                  <a:pt x="6250983" y="6352741"/>
                </a:lnTo>
                <a:cubicBezTo>
                  <a:pt x="6250983" y="6352741"/>
                  <a:pt x="5943650" y="6352741"/>
                  <a:pt x="5943650" y="6352741"/>
                </a:cubicBezTo>
                <a:cubicBezTo>
                  <a:pt x="5812251" y="6352741"/>
                  <a:pt x="5700338" y="6412187"/>
                  <a:pt x="5654339" y="6532667"/>
                </a:cubicBezTo>
                <a:lnTo>
                  <a:pt x="5593610" y="6691684"/>
                </a:lnTo>
                <a:cubicBezTo>
                  <a:pt x="5589708" y="6701904"/>
                  <a:pt x="5597804" y="6713343"/>
                  <a:pt x="5608951" y="6713343"/>
                </a:cubicBezTo>
                <a:close/>
                <a:moveTo>
                  <a:pt x="6280217" y="6713343"/>
                </a:moveTo>
                <a:lnTo>
                  <a:pt x="6592520" y="6713343"/>
                </a:lnTo>
                <a:cubicBezTo>
                  <a:pt x="6722991" y="6713343"/>
                  <a:pt x="6836925" y="6635950"/>
                  <a:pt x="6882605" y="6516309"/>
                </a:cubicBezTo>
                <a:lnTo>
                  <a:pt x="6939878" y="6377627"/>
                </a:lnTo>
                <a:cubicBezTo>
                  <a:pt x="6944365" y="6365883"/>
                  <a:pt x="6935061" y="6352741"/>
                  <a:pt x="6922261" y="6352741"/>
                </a:cubicBezTo>
                <a:lnTo>
                  <a:pt x="6922261" y="6352741"/>
                </a:lnTo>
                <a:cubicBezTo>
                  <a:pt x="6922261" y="6352741"/>
                  <a:pt x="6614916" y="6352741"/>
                  <a:pt x="6614916" y="6352741"/>
                </a:cubicBezTo>
                <a:cubicBezTo>
                  <a:pt x="6483530" y="6352741"/>
                  <a:pt x="6371603" y="6412187"/>
                  <a:pt x="6325605" y="6532667"/>
                </a:cubicBezTo>
                <a:lnTo>
                  <a:pt x="6264875" y="6691684"/>
                </a:lnTo>
                <a:cubicBezTo>
                  <a:pt x="6260973" y="6701904"/>
                  <a:pt x="6269070" y="6713343"/>
                  <a:pt x="6280217" y="6713343"/>
                </a:cubicBezTo>
                <a:close/>
                <a:moveTo>
                  <a:pt x="2238031" y="6691684"/>
                </a:moveTo>
                <a:lnTo>
                  <a:pt x="2298748" y="6532667"/>
                </a:lnTo>
                <a:cubicBezTo>
                  <a:pt x="2344759" y="6412187"/>
                  <a:pt x="2456685" y="6352741"/>
                  <a:pt x="2588071" y="6352741"/>
                </a:cubicBezTo>
                <a:lnTo>
                  <a:pt x="2895405" y="6352741"/>
                </a:lnTo>
                <a:lnTo>
                  <a:pt x="2895405" y="6352741"/>
                </a:lnTo>
                <a:cubicBezTo>
                  <a:pt x="2908217" y="6352741"/>
                  <a:pt x="2917533" y="6365883"/>
                  <a:pt x="2913046" y="6377627"/>
                </a:cubicBezTo>
                <a:lnTo>
                  <a:pt x="2855761" y="6516309"/>
                </a:lnTo>
                <a:cubicBezTo>
                  <a:pt x="2810081" y="6635950"/>
                  <a:pt x="2696146" y="6713343"/>
                  <a:pt x="2565676" y="6713343"/>
                </a:cubicBezTo>
                <a:lnTo>
                  <a:pt x="2253372" y="6713343"/>
                </a:lnTo>
                <a:cubicBezTo>
                  <a:pt x="2242226" y="6713343"/>
                  <a:pt x="2234129" y="6701904"/>
                  <a:pt x="2238031" y="6691684"/>
                </a:cubicBezTo>
                <a:close/>
                <a:moveTo>
                  <a:pt x="2300782" y="6667154"/>
                </a:moveTo>
                <a:lnTo>
                  <a:pt x="2565676" y="6667154"/>
                </a:lnTo>
                <a:cubicBezTo>
                  <a:pt x="2676865" y="6667154"/>
                  <a:pt x="2773793" y="6601480"/>
                  <a:pt x="2812610" y="6499836"/>
                </a:cubicBezTo>
                <a:lnTo>
                  <a:pt x="2812826" y="6499252"/>
                </a:lnTo>
                <a:lnTo>
                  <a:pt x="2813068" y="6498680"/>
                </a:lnTo>
                <a:lnTo>
                  <a:pt x="2852724" y="6402667"/>
                </a:lnTo>
                <a:cubicBezTo>
                  <a:pt x="2853448" y="6400900"/>
                  <a:pt x="2852152" y="6398943"/>
                  <a:pt x="2850220" y="6398943"/>
                </a:cubicBezTo>
                <a:lnTo>
                  <a:pt x="2588058" y="6398943"/>
                </a:lnTo>
                <a:cubicBezTo>
                  <a:pt x="2468074" y="6398943"/>
                  <a:pt x="2378352" y="6453686"/>
                  <a:pt x="2341899" y="6549152"/>
                </a:cubicBezTo>
                <a:lnTo>
                  <a:pt x="2298252" y="6663481"/>
                </a:lnTo>
                <a:cubicBezTo>
                  <a:pt x="2297579" y="6665248"/>
                  <a:pt x="2298875" y="6667154"/>
                  <a:pt x="2300769" y="6667154"/>
                </a:cubicBezTo>
                <a:close/>
                <a:moveTo>
                  <a:pt x="3593400" y="6713343"/>
                </a:moveTo>
                <a:lnTo>
                  <a:pt x="3905716" y="6713343"/>
                </a:lnTo>
                <a:cubicBezTo>
                  <a:pt x="4036174" y="6713343"/>
                  <a:pt x="4150108" y="6635950"/>
                  <a:pt x="4195789" y="6516309"/>
                </a:cubicBezTo>
                <a:lnTo>
                  <a:pt x="4253074" y="6377627"/>
                </a:lnTo>
                <a:cubicBezTo>
                  <a:pt x="4257548" y="6365883"/>
                  <a:pt x="4248244" y="6352741"/>
                  <a:pt x="4235432" y="6352741"/>
                </a:cubicBezTo>
                <a:lnTo>
                  <a:pt x="4235432" y="6352741"/>
                </a:lnTo>
                <a:cubicBezTo>
                  <a:pt x="4235432" y="6352741"/>
                  <a:pt x="3928098" y="6352741"/>
                  <a:pt x="3928098" y="6352741"/>
                </a:cubicBezTo>
                <a:cubicBezTo>
                  <a:pt x="3796713" y="6352741"/>
                  <a:pt x="3684787" y="6412187"/>
                  <a:pt x="3638788" y="6532667"/>
                </a:cubicBezTo>
                <a:lnTo>
                  <a:pt x="3578059" y="6691684"/>
                </a:lnTo>
                <a:cubicBezTo>
                  <a:pt x="3574157" y="6701904"/>
                  <a:pt x="3582253" y="6713343"/>
                  <a:pt x="3593400" y="6713343"/>
                </a:cubicBezTo>
                <a:close/>
                <a:moveTo>
                  <a:pt x="2921969" y="6713343"/>
                </a:moveTo>
                <a:lnTo>
                  <a:pt x="3234272" y="6713343"/>
                </a:lnTo>
                <a:cubicBezTo>
                  <a:pt x="3364743" y="6713343"/>
                  <a:pt x="3478677" y="6635950"/>
                  <a:pt x="3524358" y="6516309"/>
                </a:cubicBezTo>
                <a:lnTo>
                  <a:pt x="3581630" y="6377627"/>
                </a:lnTo>
                <a:cubicBezTo>
                  <a:pt x="3586117" y="6365883"/>
                  <a:pt x="3576813" y="6352741"/>
                  <a:pt x="3564001" y="6352741"/>
                </a:cubicBezTo>
                <a:lnTo>
                  <a:pt x="3564001" y="6352741"/>
                </a:lnTo>
                <a:cubicBezTo>
                  <a:pt x="3564001" y="6352741"/>
                  <a:pt x="3256668" y="6352741"/>
                  <a:pt x="3256668" y="6352741"/>
                </a:cubicBezTo>
                <a:cubicBezTo>
                  <a:pt x="3125282" y="6352741"/>
                  <a:pt x="3013356" y="6412187"/>
                  <a:pt x="2967345" y="6532667"/>
                </a:cubicBezTo>
                <a:lnTo>
                  <a:pt x="2906628" y="6691684"/>
                </a:lnTo>
                <a:cubicBezTo>
                  <a:pt x="2902713" y="6701904"/>
                  <a:pt x="2910822" y="6713343"/>
                  <a:pt x="2921969" y="6713343"/>
                </a:cubicBezTo>
                <a:close/>
                <a:moveTo>
                  <a:pt x="2433210" y="1818670"/>
                </a:moveTo>
                <a:lnTo>
                  <a:pt x="2740556" y="1818670"/>
                </a:lnTo>
                <a:cubicBezTo>
                  <a:pt x="2753368" y="1818670"/>
                  <a:pt x="2762659" y="1831799"/>
                  <a:pt x="2758185" y="1843556"/>
                </a:cubicBezTo>
                <a:lnTo>
                  <a:pt x="2700912" y="1982237"/>
                </a:lnTo>
                <a:cubicBezTo>
                  <a:pt x="2655219" y="2101879"/>
                  <a:pt x="2541285" y="2179259"/>
                  <a:pt x="2410814" y="2179259"/>
                </a:cubicBezTo>
                <a:lnTo>
                  <a:pt x="2098524" y="2179259"/>
                </a:lnTo>
                <a:cubicBezTo>
                  <a:pt x="2087364" y="2179259"/>
                  <a:pt x="2079268" y="2167832"/>
                  <a:pt x="2083170" y="2157601"/>
                </a:cubicBezTo>
                <a:lnTo>
                  <a:pt x="2143899" y="1998583"/>
                </a:lnTo>
                <a:cubicBezTo>
                  <a:pt x="2189898" y="1878103"/>
                  <a:pt x="2301824" y="1818670"/>
                  <a:pt x="2433210" y="1818670"/>
                </a:cubicBezTo>
                <a:close/>
                <a:moveTo>
                  <a:pt x="2695358" y="1864858"/>
                </a:moveTo>
                <a:lnTo>
                  <a:pt x="2433210" y="1864858"/>
                </a:lnTo>
                <a:cubicBezTo>
                  <a:pt x="2313225" y="1864858"/>
                  <a:pt x="2223503" y="1919601"/>
                  <a:pt x="2187051" y="2015068"/>
                </a:cubicBezTo>
                <a:lnTo>
                  <a:pt x="2143391" y="2129397"/>
                </a:lnTo>
                <a:cubicBezTo>
                  <a:pt x="2142704" y="2131176"/>
                  <a:pt x="2144014" y="2133070"/>
                  <a:pt x="2145907" y="2133070"/>
                </a:cubicBezTo>
                <a:lnTo>
                  <a:pt x="2410814" y="2133070"/>
                </a:lnTo>
                <a:cubicBezTo>
                  <a:pt x="2522016" y="2133070"/>
                  <a:pt x="2618944" y="2067396"/>
                  <a:pt x="2657749" y="1965752"/>
                </a:cubicBezTo>
                <a:lnTo>
                  <a:pt x="2657965" y="1965168"/>
                </a:lnTo>
                <a:lnTo>
                  <a:pt x="2658206" y="1964596"/>
                </a:lnTo>
                <a:lnTo>
                  <a:pt x="2697862" y="1868595"/>
                </a:lnTo>
                <a:cubicBezTo>
                  <a:pt x="2698599" y="1866816"/>
                  <a:pt x="2697290" y="1864858"/>
                  <a:pt x="2695358" y="1864858"/>
                </a:cubicBezTo>
                <a:close/>
                <a:moveTo>
                  <a:pt x="2233354" y="905800"/>
                </a:moveTo>
                <a:lnTo>
                  <a:pt x="2540700" y="905800"/>
                </a:lnTo>
                <a:cubicBezTo>
                  <a:pt x="2553499" y="905800"/>
                  <a:pt x="2562803" y="918935"/>
                  <a:pt x="2558329" y="930684"/>
                </a:cubicBezTo>
                <a:lnTo>
                  <a:pt x="2501057" y="1069367"/>
                </a:lnTo>
                <a:cubicBezTo>
                  <a:pt x="2455363" y="1189010"/>
                  <a:pt x="2341429" y="1266395"/>
                  <a:pt x="2210958" y="1266395"/>
                </a:cubicBezTo>
                <a:lnTo>
                  <a:pt x="1898655" y="1266395"/>
                </a:lnTo>
                <a:cubicBezTo>
                  <a:pt x="1887508" y="1266395"/>
                  <a:pt x="1879412" y="1254964"/>
                  <a:pt x="1883314" y="1244741"/>
                </a:cubicBezTo>
                <a:lnTo>
                  <a:pt x="1944043" y="1085724"/>
                </a:lnTo>
                <a:cubicBezTo>
                  <a:pt x="1990042" y="965237"/>
                  <a:pt x="2101968" y="905800"/>
                  <a:pt x="2233354" y="905800"/>
                </a:cubicBezTo>
                <a:close/>
                <a:moveTo>
                  <a:pt x="2495502" y="951993"/>
                </a:moveTo>
                <a:lnTo>
                  <a:pt x="2233354" y="951993"/>
                </a:lnTo>
                <a:cubicBezTo>
                  <a:pt x="2113369" y="951993"/>
                  <a:pt x="2023635" y="1006741"/>
                  <a:pt x="1987195" y="1102201"/>
                </a:cubicBezTo>
                <a:lnTo>
                  <a:pt x="1943535" y="1216535"/>
                </a:lnTo>
                <a:cubicBezTo>
                  <a:pt x="1942861" y="1218307"/>
                  <a:pt x="1944158" y="1220204"/>
                  <a:pt x="1946064" y="1220204"/>
                </a:cubicBezTo>
                <a:lnTo>
                  <a:pt x="2210958" y="1220204"/>
                </a:lnTo>
                <a:cubicBezTo>
                  <a:pt x="2322160" y="1220204"/>
                  <a:pt x="2419089" y="1154529"/>
                  <a:pt x="2457893" y="1052890"/>
                </a:cubicBezTo>
                <a:lnTo>
                  <a:pt x="2458109" y="1052308"/>
                </a:lnTo>
                <a:lnTo>
                  <a:pt x="2458350" y="1051733"/>
                </a:lnTo>
                <a:lnTo>
                  <a:pt x="2498006" y="955730"/>
                </a:lnTo>
                <a:cubicBezTo>
                  <a:pt x="2498744" y="953949"/>
                  <a:pt x="2497434" y="951994"/>
                  <a:pt x="2495502" y="951994"/>
                </a:cubicBezTo>
                <a:close/>
                <a:moveTo>
                  <a:pt x="7285368" y="4446930"/>
                </a:moveTo>
                <a:lnTo>
                  <a:pt x="6973064" y="4446930"/>
                </a:lnTo>
                <a:cubicBezTo>
                  <a:pt x="6961918" y="4446930"/>
                  <a:pt x="6953821" y="4435504"/>
                  <a:pt x="6957723" y="4425272"/>
                </a:cubicBezTo>
                <a:lnTo>
                  <a:pt x="7018440" y="4266254"/>
                </a:lnTo>
                <a:cubicBezTo>
                  <a:pt x="7064451" y="4145774"/>
                  <a:pt x="7176378" y="4086341"/>
                  <a:pt x="7307763" y="4086341"/>
                </a:cubicBezTo>
                <a:lnTo>
                  <a:pt x="7615096" y="4086341"/>
                </a:lnTo>
                <a:cubicBezTo>
                  <a:pt x="7627908" y="4086341"/>
                  <a:pt x="7637212" y="4099470"/>
                  <a:pt x="7632738" y="4111215"/>
                </a:cubicBezTo>
                <a:lnTo>
                  <a:pt x="7575454" y="4249896"/>
                </a:lnTo>
                <a:cubicBezTo>
                  <a:pt x="7529773" y="4369550"/>
                  <a:pt x="7415838" y="4446930"/>
                  <a:pt x="7285368" y="4446930"/>
                </a:cubicBezTo>
                <a:close/>
                <a:moveTo>
                  <a:pt x="7020474" y="4400741"/>
                </a:moveTo>
                <a:lnTo>
                  <a:pt x="7285368" y="4400741"/>
                </a:lnTo>
                <a:cubicBezTo>
                  <a:pt x="7396569" y="4400741"/>
                  <a:pt x="7493485" y="4335067"/>
                  <a:pt x="7532302" y="4233423"/>
                </a:cubicBezTo>
                <a:lnTo>
                  <a:pt x="7532518" y="4232839"/>
                </a:lnTo>
                <a:lnTo>
                  <a:pt x="7532760" y="4232267"/>
                </a:lnTo>
                <a:lnTo>
                  <a:pt x="7572416" y="4136267"/>
                </a:lnTo>
                <a:cubicBezTo>
                  <a:pt x="7573153" y="4134487"/>
                  <a:pt x="7571844" y="4132530"/>
                  <a:pt x="7569912" y="4132530"/>
                </a:cubicBezTo>
                <a:lnTo>
                  <a:pt x="7307763" y="4132530"/>
                </a:lnTo>
                <a:cubicBezTo>
                  <a:pt x="7187766" y="4132530"/>
                  <a:pt x="7098044" y="4187273"/>
                  <a:pt x="7061591" y="4282739"/>
                </a:cubicBezTo>
                <a:lnTo>
                  <a:pt x="7017944" y="4397068"/>
                </a:lnTo>
                <a:cubicBezTo>
                  <a:pt x="7017271" y="4398835"/>
                  <a:pt x="7018567" y="4400741"/>
                  <a:pt x="7020474" y="4400741"/>
                </a:cubicBezTo>
                <a:close/>
                <a:moveTo>
                  <a:pt x="8425539" y="3984532"/>
                </a:moveTo>
                <a:lnTo>
                  <a:pt x="8113236" y="3984532"/>
                </a:lnTo>
                <a:cubicBezTo>
                  <a:pt x="8102089" y="3984532"/>
                  <a:pt x="8093980" y="3973105"/>
                  <a:pt x="8097895" y="3962874"/>
                </a:cubicBezTo>
                <a:lnTo>
                  <a:pt x="8158612" y="3803856"/>
                </a:lnTo>
                <a:cubicBezTo>
                  <a:pt x="8204623" y="3683375"/>
                  <a:pt x="8316536" y="3623929"/>
                  <a:pt x="8447935" y="3623929"/>
                </a:cubicBezTo>
                <a:lnTo>
                  <a:pt x="8755268" y="3623929"/>
                </a:lnTo>
                <a:cubicBezTo>
                  <a:pt x="8768080" y="3623942"/>
                  <a:pt x="8777384" y="3637072"/>
                  <a:pt x="8772898" y="3648816"/>
                </a:cubicBezTo>
                <a:lnTo>
                  <a:pt x="8715625" y="3787498"/>
                </a:lnTo>
                <a:cubicBezTo>
                  <a:pt x="8669944" y="3907139"/>
                  <a:pt x="8556010" y="3984532"/>
                  <a:pt x="8425539" y="3984532"/>
                </a:cubicBezTo>
                <a:close/>
                <a:moveTo>
                  <a:pt x="8160633" y="3938342"/>
                </a:moveTo>
                <a:lnTo>
                  <a:pt x="8425539" y="3938342"/>
                </a:lnTo>
                <a:cubicBezTo>
                  <a:pt x="8536729" y="3938342"/>
                  <a:pt x="8633657" y="3872669"/>
                  <a:pt x="8672474" y="3771025"/>
                </a:cubicBezTo>
                <a:lnTo>
                  <a:pt x="8672690" y="3770440"/>
                </a:lnTo>
                <a:lnTo>
                  <a:pt x="8672931" y="3769869"/>
                </a:lnTo>
                <a:lnTo>
                  <a:pt x="8712574" y="3673868"/>
                </a:lnTo>
                <a:cubicBezTo>
                  <a:pt x="8713324" y="3672089"/>
                  <a:pt x="8712015" y="3670131"/>
                  <a:pt x="8710083" y="3670131"/>
                </a:cubicBezTo>
                <a:lnTo>
                  <a:pt x="8447935" y="3670131"/>
                </a:lnTo>
                <a:cubicBezTo>
                  <a:pt x="8327938" y="3670131"/>
                  <a:pt x="8238216" y="3724874"/>
                  <a:pt x="8201776" y="3820341"/>
                </a:cubicBezTo>
                <a:lnTo>
                  <a:pt x="8158104" y="3934669"/>
                </a:lnTo>
                <a:cubicBezTo>
                  <a:pt x="8157430" y="3936436"/>
                  <a:pt x="8158739" y="3938342"/>
                  <a:pt x="8160633" y="3938342"/>
                </a:cubicBezTo>
                <a:close/>
                <a:moveTo>
                  <a:pt x="7043378" y="4705965"/>
                </a:moveTo>
                <a:lnTo>
                  <a:pt x="7100650" y="4567296"/>
                </a:lnTo>
                <a:cubicBezTo>
                  <a:pt x="7105136" y="4555539"/>
                  <a:pt x="7095832" y="4542409"/>
                  <a:pt x="7083021" y="4542409"/>
                </a:cubicBezTo>
                <a:lnTo>
                  <a:pt x="7083021" y="4542409"/>
                </a:lnTo>
                <a:lnTo>
                  <a:pt x="6775675" y="4542409"/>
                </a:lnTo>
                <a:cubicBezTo>
                  <a:pt x="6644289" y="4542409"/>
                  <a:pt x="6532375" y="4601843"/>
                  <a:pt x="6486364" y="4722323"/>
                </a:cubicBezTo>
                <a:lnTo>
                  <a:pt x="6425647" y="4881341"/>
                </a:lnTo>
                <a:cubicBezTo>
                  <a:pt x="6421745" y="4891572"/>
                  <a:pt x="6429842" y="4902999"/>
                  <a:pt x="6440989" y="4902999"/>
                </a:cubicBezTo>
                <a:lnTo>
                  <a:pt x="6753292" y="4902999"/>
                </a:lnTo>
                <a:cubicBezTo>
                  <a:pt x="6883762" y="4902999"/>
                  <a:pt x="6997697" y="4825619"/>
                  <a:pt x="7043378" y="4705978"/>
                </a:cubicBezTo>
                <a:close/>
                <a:moveTo>
                  <a:pt x="7644495" y="4446930"/>
                </a:moveTo>
                <a:lnTo>
                  <a:pt x="7956799" y="4446930"/>
                </a:lnTo>
                <a:cubicBezTo>
                  <a:pt x="8087270" y="4446930"/>
                  <a:pt x="8201204" y="4369550"/>
                  <a:pt x="8246885" y="4249896"/>
                </a:cubicBezTo>
                <a:lnTo>
                  <a:pt x="8304169" y="4111215"/>
                </a:lnTo>
                <a:cubicBezTo>
                  <a:pt x="8308644" y="4099470"/>
                  <a:pt x="8299340" y="4086341"/>
                  <a:pt x="8286527" y="4086341"/>
                </a:cubicBezTo>
                <a:lnTo>
                  <a:pt x="7979194" y="4086341"/>
                </a:lnTo>
                <a:cubicBezTo>
                  <a:pt x="7847808" y="4086341"/>
                  <a:pt x="7735882" y="4145774"/>
                  <a:pt x="7689884" y="4266254"/>
                </a:cubicBezTo>
                <a:lnTo>
                  <a:pt x="7629154" y="4425272"/>
                </a:lnTo>
                <a:cubicBezTo>
                  <a:pt x="7625252" y="4435504"/>
                  <a:pt x="7633349" y="4446930"/>
                  <a:pt x="7644495" y="4446930"/>
                </a:cubicBezTo>
                <a:close/>
                <a:moveTo>
                  <a:pt x="5910336" y="5331080"/>
                </a:moveTo>
                <a:lnTo>
                  <a:pt x="5971053" y="5172062"/>
                </a:lnTo>
                <a:cubicBezTo>
                  <a:pt x="6017064" y="5051569"/>
                  <a:pt x="6128978" y="4992136"/>
                  <a:pt x="6260364" y="4992136"/>
                </a:cubicBezTo>
                <a:lnTo>
                  <a:pt x="6567710" y="4992136"/>
                </a:lnTo>
                <a:cubicBezTo>
                  <a:pt x="6580522" y="4992136"/>
                  <a:pt x="6589826" y="5005265"/>
                  <a:pt x="6585338" y="5017022"/>
                </a:cubicBezTo>
                <a:lnTo>
                  <a:pt x="6528066" y="5155704"/>
                </a:lnTo>
                <a:cubicBezTo>
                  <a:pt x="6482386" y="5275345"/>
                  <a:pt x="6368439" y="5352725"/>
                  <a:pt x="6237981" y="5352725"/>
                </a:cubicBezTo>
                <a:lnTo>
                  <a:pt x="5925678" y="5352725"/>
                </a:lnTo>
                <a:cubicBezTo>
                  <a:pt x="5914531" y="5352725"/>
                  <a:pt x="5906421" y="5341298"/>
                  <a:pt x="5910336" y="5331080"/>
                </a:cubicBezTo>
                <a:close/>
                <a:moveTo>
                  <a:pt x="5973074" y="5306536"/>
                </a:moveTo>
                <a:lnTo>
                  <a:pt x="6237981" y="5306536"/>
                </a:lnTo>
                <a:cubicBezTo>
                  <a:pt x="6349170" y="5306536"/>
                  <a:pt x="6446098" y="5240862"/>
                  <a:pt x="6484902" y="5139231"/>
                </a:cubicBezTo>
                <a:lnTo>
                  <a:pt x="6485131" y="5138646"/>
                </a:lnTo>
                <a:lnTo>
                  <a:pt x="6485373" y="5138062"/>
                </a:lnTo>
                <a:lnTo>
                  <a:pt x="6525016" y="5042061"/>
                </a:lnTo>
                <a:cubicBezTo>
                  <a:pt x="6525753" y="5040282"/>
                  <a:pt x="6524444" y="5038324"/>
                  <a:pt x="6522525" y="5038324"/>
                </a:cubicBezTo>
                <a:lnTo>
                  <a:pt x="6260364" y="5038324"/>
                </a:lnTo>
                <a:cubicBezTo>
                  <a:pt x="6140379" y="5038324"/>
                  <a:pt x="6050657" y="5093080"/>
                  <a:pt x="6014204" y="5188534"/>
                </a:cubicBezTo>
                <a:lnTo>
                  <a:pt x="5970557" y="5302876"/>
                </a:lnTo>
                <a:cubicBezTo>
                  <a:pt x="5969871" y="5304642"/>
                  <a:pt x="5971180" y="5306536"/>
                  <a:pt x="5973074" y="5306536"/>
                </a:cubicBezTo>
                <a:close/>
                <a:moveTo>
                  <a:pt x="4582803" y="5352725"/>
                </a:moveTo>
                <a:lnTo>
                  <a:pt x="4895106" y="5352725"/>
                </a:lnTo>
                <a:cubicBezTo>
                  <a:pt x="5025577" y="5352725"/>
                  <a:pt x="5139511" y="5275345"/>
                  <a:pt x="5185192" y="5155704"/>
                </a:cubicBezTo>
                <a:lnTo>
                  <a:pt x="5242464" y="5017022"/>
                </a:lnTo>
                <a:cubicBezTo>
                  <a:pt x="5246951" y="5005278"/>
                  <a:pt x="5237647" y="4992136"/>
                  <a:pt x="5224835" y="4992136"/>
                </a:cubicBezTo>
                <a:lnTo>
                  <a:pt x="5224835" y="4992136"/>
                </a:lnTo>
                <a:cubicBezTo>
                  <a:pt x="5224835" y="4992136"/>
                  <a:pt x="4917489" y="4992136"/>
                  <a:pt x="4917489" y="4992136"/>
                </a:cubicBezTo>
                <a:cubicBezTo>
                  <a:pt x="4786116" y="4992136"/>
                  <a:pt x="4674190" y="5051569"/>
                  <a:pt x="4628179" y="5172062"/>
                </a:cubicBezTo>
                <a:lnTo>
                  <a:pt x="4567462" y="5331080"/>
                </a:lnTo>
                <a:cubicBezTo>
                  <a:pt x="4563547" y="5341298"/>
                  <a:pt x="4571656" y="5352725"/>
                  <a:pt x="4582803" y="5352725"/>
                </a:cubicBezTo>
                <a:close/>
                <a:moveTo>
                  <a:pt x="5254234" y="5352725"/>
                </a:moveTo>
                <a:lnTo>
                  <a:pt x="5566537" y="5352725"/>
                </a:lnTo>
                <a:cubicBezTo>
                  <a:pt x="5697007" y="5352725"/>
                  <a:pt x="5810929" y="5275345"/>
                  <a:pt x="5856623" y="5155704"/>
                </a:cubicBezTo>
                <a:lnTo>
                  <a:pt x="5913895" y="5017022"/>
                </a:lnTo>
                <a:cubicBezTo>
                  <a:pt x="5918382" y="5005278"/>
                  <a:pt x="5909078" y="4992136"/>
                  <a:pt x="5896266" y="4992136"/>
                </a:cubicBezTo>
                <a:lnTo>
                  <a:pt x="5896266" y="4992136"/>
                </a:lnTo>
                <a:cubicBezTo>
                  <a:pt x="5896266" y="4992136"/>
                  <a:pt x="5588920" y="4992136"/>
                  <a:pt x="5588920" y="4992136"/>
                </a:cubicBezTo>
                <a:cubicBezTo>
                  <a:pt x="5457534" y="4992136"/>
                  <a:pt x="5345620" y="5051569"/>
                  <a:pt x="5299609" y="5172062"/>
                </a:cubicBezTo>
                <a:lnTo>
                  <a:pt x="5238892" y="5331080"/>
                </a:lnTo>
                <a:cubicBezTo>
                  <a:pt x="5234978" y="5341298"/>
                  <a:pt x="5243087" y="5352725"/>
                  <a:pt x="5254234" y="5352725"/>
                </a:cubicBezTo>
                <a:close/>
                <a:moveTo>
                  <a:pt x="3880715" y="905799"/>
                </a:moveTo>
                <a:lnTo>
                  <a:pt x="3880715" y="905799"/>
                </a:lnTo>
                <a:cubicBezTo>
                  <a:pt x="3880715" y="905799"/>
                  <a:pt x="3573381" y="905800"/>
                  <a:pt x="3573381" y="905800"/>
                </a:cubicBezTo>
                <a:cubicBezTo>
                  <a:pt x="3441995" y="905800"/>
                  <a:pt x="3330069" y="965237"/>
                  <a:pt x="3284058" y="1085721"/>
                </a:cubicBezTo>
                <a:lnTo>
                  <a:pt x="3223341" y="1244739"/>
                </a:lnTo>
                <a:cubicBezTo>
                  <a:pt x="3219427" y="1254963"/>
                  <a:pt x="3227536" y="1266393"/>
                  <a:pt x="3238683" y="1266393"/>
                </a:cubicBezTo>
                <a:lnTo>
                  <a:pt x="3550986" y="1266393"/>
                </a:lnTo>
                <a:cubicBezTo>
                  <a:pt x="3681456" y="1266393"/>
                  <a:pt x="3795391" y="1189008"/>
                  <a:pt x="3841072" y="1069363"/>
                </a:cubicBezTo>
                <a:lnTo>
                  <a:pt x="3898344" y="930682"/>
                </a:lnTo>
                <a:cubicBezTo>
                  <a:pt x="3902831" y="918932"/>
                  <a:pt x="3893527" y="905797"/>
                  <a:pt x="3880715" y="905797"/>
                </a:cubicBezTo>
                <a:close/>
                <a:moveTo>
                  <a:pt x="3894785" y="5331080"/>
                </a:moveTo>
                <a:lnTo>
                  <a:pt x="3955502" y="5172062"/>
                </a:lnTo>
                <a:cubicBezTo>
                  <a:pt x="4001513" y="5051569"/>
                  <a:pt x="4113427" y="4992136"/>
                  <a:pt x="4244812" y="4992136"/>
                </a:cubicBezTo>
                <a:lnTo>
                  <a:pt x="4552158" y="4992136"/>
                </a:lnTo>
                <a:cubicBezTo>
                  <a:pt x="4564971" y="4992136"/>
                  <a:pt x="4574274" y="5005265"/>
                  <a:pt x="4569788" y="5017022"/>
                </a:cubicBezTo>
                <a:lnTo>
                  <a:pt x="4512515" y="5155704"/>
                </a:lnTo>
                <a:cubicBezTo>
                  <a:pt x="4466835" y="5275345"/>
                  <a:pt x="4352900" y="5352725"/>
                  <a:pt x="4222430" y="5352725"/>
                </a:cubicBezTo>
                <a:lnTo>
                  <a:pt x="3910126" y="5352725"/>
                </a:lnTo>
                <a:cubicBezTo>
                  <a:pt x="3898979" y="5352725"/>
                  <a:pt x="3890870" y="5341298"/>
                  <a:pt x="3894785" y="5331080"/>
                </a:cubicBezTo>
                <a:close/>
                <a:moveTo>
                  <a:pt x="3957523" y="5306536"/>
                </a:moveTo>
                <a:lnTo>
                  <a:pt x="4222430" y="5306536"/>
                </a:lnTo>
                <a:cubicBezTo>
                  <a:pt x="4333619" y="5306536"/>
                  <a:pt x="4430560" y="5240862"/>
                  <a:pt x="4469364" y="5139231"/>
                </a:cubicBezTo>
                <a:lnTo>
                  <a:pt x="4469580" y="5138646"/>
                </a:lnTo>
                <a:lnTo>
                  <a:pt x="4469822" y="5138062"/>
                </a:lnTo>
                <a:lnTo>
                  <a:pt x="4509465" y="5042061"/>
                </a:lnTo>
                <a:cubicBezTo>
                  <a:pt x="4510202" y="5040282"/>
                  <a:pt x="4508906" y="5038324"/>
                  <a:pt x="4506974" y="5038324"/>
                </a:cubicBezTo>
                <a:lnTo>
                  <a:pt x="4244812" y="5038324"/>
                </a:lnTo>
                <a:cubicBezTo>
                  <a:pt x="4124828" y="5038324"/>
                  <a:pt x="4035106" y="5093080"/>
                  <a:pt x="3998653" y="5188534"/>
                </a:cubicBezTo>
                <a:lnTo>
                  <a:pt x="3954993" y="5302876"/>
                </a:lnTo>
                <a:cubicBezTo>
                  <a:pt x="3954320" y="5304642"/>
                  <a:pt x="3955629" y="5306536"/>
                  <a:pt x="3957523" y="5306536"/>
                </a:cubicBezTo>
                <a:close/>
                <a:moveTo>
                  <a:pt x="3209284" y="905799"/>
                </a:moveTo>
                <a:lnTo>
                  <a:pt x="3209284" y="905799"/>
                </a:lnTo>
                <a:cubicBezTo>
                  <a:pt x="3209284" y="905799"/>
                  <a:pt x="2901938" y="905800"/>
                  <a:pt x="2901938" y="905800"/>
                </a:cubicBezTo>
                <a:cubicBezTo>
                  <a:pt x="2770552" y="905800"/>
                  <a:pt x="2658626" y="965237"/>
                  <a:pt x="2612627" y="1085721"/>
                </a:cubicBezTo>
                <a:lnTo>
                  <a:pt x="2551898" y="1244739"/>
                </a:lnTo>
                <a:cubicBezTo>
                  <a:pt x="2547996" y="1254963"/>
                  <a:pt x="2556092" y="1266393"/>
                  <a:pt x="2567252" y="1266393"/>
                </a:cubicBezTo>
                <a:lnTo>
                  <a:pt x="2879555" y="1266393"/>
                </a:lnTo>
                <a:cubicBezTo>
                  <a:pt x="3010013" y="1266393"/>
                  <a:pt x="3123947" y="1189008"/>
                  <a:pt x="3169628" y="1069363"/>
                </a:cubicBezTo>
                <a:lnTo>
                  <a:pt x="3226913" y="930682"/>
                </a:lnTo>
                <a:cubicBezTo>
                  <a:pt x="3231400" y="918932"/>
                  <a:pt x="3222096" y="905797"/>
                  <a:pt x="3209284" y="905797"/>
                </a:cubicBezTo>
                <a:close/>
                <a:moveTo>
                  <a:pt x="2007379" y="1542527"/>
                </a:moveTo>
                <a:lnTo>
                  <a:pt x="1946662" y="1701545"/>
                </a:lnTo>
                <a:cubicBezTo>
                  <a:pt x="1942747" y="1711764"/>
                  <a:pt x="1950856" y="1723190"/>
                  <a:pt x="1962003" y="1723190"/>
                </a:cubicBezTo>
                <a:lnTo>
                  <a:pt x="2274306" y="1723190"/>
                </a:lnTo>
                <a:cubicBezTo>
                  <a:pt x="2404777" y="1723190"/>
                  <a:pt x="2518711" y="1645810"/>
                  <a:pt x="2564392" y="1526169"/>
                </a:cubicBezTo>
                <a:lnTo>
                  <a:pt x="2621664" y="1387487"/>
                </a:lnTo>
                <a:cubicBezTo>
                  <a:pt x="2626151" y="1375730"/>
                  <a:pt x="2616847" y="1362601"/>
                  <a:pt x="2604035" y="1362601"/>
                </a:cubicBezTo>
                <a:lnTo>
                  <a:pt x="2296689" y="1362601"/>
                </a:lnTo>
                <a:cubicBezTo>
                  <a:pt x="2165303" y="1362601"/>
                  <a:pt x="2053390" y="1422034"/>
                  <a:pt x="2007379" y="1542527"/>
                </a:cubicBezTo>
                <a:close/>
                <a:moveTo>
                  <a:pt x="7906479" y="905799"/>
                </a:moveTo>
                <a:lnTo>
                  <a:pt x="7906479" y="905799"/>
                </a:lnTo>
                <a:cubicBezTo>
                  <a:pt x="7906479" y="905799"/>
                  <a:pt x="7599133" y="905800"/>
                  <a:pt x="7599133" y="905800"/>
                </a:cubicBezTo>
                <a:cubicBezTo>
                  <a:pt x="7467747" y="905800"/>
                  <a:pt x="7355820" y="965237"/>
                  <a:pt x="7309822" y="1085721"/>
                </a:cubicBezTo>
                <a:lnTo>
                  <a:pt x="7249105" y="1244739"/>
                </a:lnTo>
                <a:cubicBezTo>
                  <a:pt x="7245191" y="1254963"/>
                  <a:pt x="7253300" y="1266393"/>
                  <a:pt x="7264434" y="1266393"/>
                </a:cubicBezTo>
                <a:lnTo>
                  <a:pt x="7576750" y="1266393"/>
                </a:lnTo>
                <a:cubicBezTo>
                  <a:pt x="7707208" y="1266393"/>
                  <a:pt x="7821142" y="1189008"/>
                  <a:pt x="7866836" y="1069363"/>
                </a:cubicBezTo>
                <a:lnTo>
                  <a:pt x="7924108" y="930682"/>
                </a:lnTo>
                <a:cubicBezTo>
                  <a:pt x="7928582" y="918932"/>
                  <a:pt x="7919278" y="905797"/>
                  <a:pt x="7906479" y="905797"/>
                </a:cubicBezTo>
                <a:close/>
                <a:moveTo>
                  <a:pt x="5224835" y="905799"/>
                </a:moveTo>
                <a:lnTo>
                  <a:pt x="5224835" y="905799"/>
                </a:lnTo>
                <a:cubicBezTo>
                  <a:pt x="5224835" y="905799"/>
                  <a:pt x="4917489" y="905800"/>
                  <a:pt x="4917489" y="905800"/>
                </a:cubicBezTo>
                <a:cubicBezTo>
                  <a:pt x="4786116" y="905800"/>
                  <a:pt x="4674190" y="965237"/>
                  <a:pt x="4628179" y="1085721"/>
                </a:cubicBezTo>
                <a:lnTo>
                  <a:pt x="4567462" y="1244739"/>
                </a:lnTo>
                <a:cubicBezTo>
                  <a:pt x="4563547" y="1254963"/>
                  <a:pt x="4571656" y="1266393"/>
                  <a:pt x="4582803" y="1266393"/>
                </a:cubicBezTo>
                <a:lnTo>
                  <a:pt x="4895106" y="1266393"/>
                </a:lnTo>
                <a:cubicBezTo>
                  <a:pt x="5025564" y="1266393"/>
                  <a:pt x="5139511" y="1189008"/>
                  <a:pt x="5185192" y="1069363"/>
                </a:cubicBezTo>
                <a:lnTo>
                  <a:pt x="5242464" y="930682"/>
                </a:lnTo>
                <a:cubicBezTo>
                  <a:pt x="5246951" y="918932"/>
                  <a:pt x="5237647" y="905797"/>
                  <a:pt x="5224835" y="905797"/>
                </a:cubicBezTo>
                <a:close/>
                <a:moveTo>
                  <a:pt x="7235035" y="905799"/>
                </a:moveTo>
                <a:lnTo>
                  <a:pt x="7235035" y="905799"/>
                </a:lnTo>
                <a:cubicBezTo>
                  <a:pt x="7235035" y="905799"/>
                  <a:pt x="6927702" y="905800"/>
                  <a:pt x="6927702" y="905800"/>
                </a:cubicBezTo>
                <a:cubicBezTo>
                  <a:pt x="6796316" y="905800"/>
                  <a:pt x="6684390" y="965237"/>
                  <a:pt x="6638391" y="1085721"/>
                </a:cubicBezTo>
                <a:lnTo>
                  <a:pt x="6577661" y="1244739"/>
                </a:lnTo>
                <a:cubicBezTo>
                  <a:pt x="6573760" y="1254963"/>
                  <a:pt x="6581856" y="1266393"/>
                  <a:pt x="6593003" y="1266393"/>
                </a:cubicBezTo>
                <a:lnTo>
                  <a:pt x="6905306" y="1266393"/>
                </a:lnTo>
                <a:cubicBezTo>
                  <a:pt x="7035777" y="1266393"/>
                  <a:pt x="7149711" y="1189008"/>
                  <a:pt x="7195392" y="1069363"/>
                </a:cubicBezTo>
                <a:lnTo>
                  <a:pt x="7252677" y="930682"/>
                </a:lnTo>
                <a:cubicBezTo>
                  <a:pt x="7257151" y="918932"/>
                  <a:pt x="7247847" y="905797"/>
                  <a:pt x="7235035" y="905797"/>
                </a:cubicBezTo>
                <a:close/>
                <a:moveTo>
                  <a:pt x="5896266" y="905799"/>
                </a:moveTo>
                <a:lnTo>
                  <a:pt x="5896266" y="905799"/>
                </a:lnTo>
                <a:cubicBezTo>
                  <a:pt x="5896266" y="905799"/>
                  <a:pt x="5588920" y="905800"/>
                  <a:pt x="5588920" y="905800"/>
                </a:cubicBezTo>
                <a:cubicBezTo>
                  <a:pt x="5457534" y="905800"/>
                  <a:pt x="5345620" y="965237"/>
                  <a:pt x="5299609" y="1085721"/>
                </a:cubicBezTo>
                <a:lnTo>
                  <a:pt x="5238892" y="1244739"/>
                </a:lnTo>
                <a:cubicBezTo>
                  <a:pt x="5234978" y="1254963"/>
                  <a:pt x="5243087" y="1266393"/>
                  <a:pt x="5254234" y="1266393"/>
                </a:cubicBezTo>
                <a:lnTo>
                  <a:pt x="5566537" y="1266393"/>
                </a:lnTo>
                <a:cubicBezTo>
                  <a:pt x="5697007" y="1266393"/>
                  <a:pt x="5810929" y="1189008"/>
                  <a:pt x="5856623" y="1069363"/>
                </a:cubicBezTo>
                <a:lnTo>
                  <a:pt x="5913895" y="930682"/>
                </a:lnTo>
                <a:cubicBezTo>
                  <a:pt x="5918382" y="918932"/>
                  <a:pt x="5909078" y="905797"/>
                  <a:pt x="5896266" y="905797"/>
                </a:cubicBezTo>
                <a:close/>
                <a:moveTo>
                  <a:pt x="8641258" y="1362601"/>
                </a:moveTo>
                <a:lnTo>
                  <a:pt x="8333911" y="1362601"/>
                </a:lnTo>
                <a:cubicBezTo>
                  <a:pt x="8202526" y="1362601"/>
                  <a:pt x="8090599" y="1422034"/>
                  <a:pt x="8044601" y="1542527"/>
                </a:cubicBezTo>
                <a:lnTo>
                  <a:pt x="7983884" y="1701545"/>
                </a:lnTo>
                <a:cubicBezTo>
                  <a:pt x="7979970" y="1711764"/>
                  <a:pt x="7988079" y="1723190"/>
                  <a:pt x="7999213" y="1723190"/>
                </a:cubicBezTo>
                <a:lnTo>
                  <a:pt x="8311516" y="1723190"/>
                </a:lnTo>
                <a:cubicBezTo>
                  <a:pt x="8441986" y="1723190"/>
                  <a:pt x="8555920" y="1645810"/>
                  <a:pt x="8601614" y="1526169"/>
                </a:cubicBezTo>
                <a:lnTo>
                  <a:pt x="8658886" y="1387487"/>
                </a:lnTo>
                <a:cubicBezTo>
                  <a:pt x="8663373" y="1375730"/>
                  <a:pt x="8654056" y="1362601"/>
                  <a:pt x="8641258" y="1362601"/>
                </a:cubicBezTo>
                <a:close/>
                <a:moveTo>
                  <a:pt x="562732" y="2268396"/>
                </a:moveTo>
                <a:lnTo>
                  <a:pt x="870074" y="2268396"/>
                </a:lnTo>
                <a:cubicBezTo>
                  <a:pt x="882884" y="2268396"/>
                  <a:pt x="892186" y="2281538"/>
                  <a:pt x="887706" y="2293282"/>
                </a:cubicBezTo>
                <a:lnTo>
                  <a:pt x="830430" y="2431964"/>
                </a:lnTo>
                <a:cubicBezTo>
                  <a:pt x="784740" y="2551605"/>
                  <a:pt x="670807" y="2628998"/>
                  <a:pt x="540341" y="2628998"/>
                </a:cubicBezTo>
                <a:lnTo>
                  <a:pt x="228041" y="2628998"/>
                </a:lnTo>
                <a:cubicBezTo>
                  <a:pt x="216889" y="2628998"/>
                  <a:pt x="208790" y="2617559"/>
                  <a:pt x="212693" y="2607339"/>
                </a:cubicBezTo>
                <a:lnTo>
                  <a:pt x="273420" y="2448322"/>
                </a:lnTo>
                <a:cubicBezTo>
                  <a:pt x="319426" y="2327842"/>
                  <a:pt x="431349" y="2268396"/>
                  <a:pt x="562733" y="2268396"/>
                </a:cubicBezTo>
                <a:close/>
                <a:moveTo>
                  <a:pt x="824880" y="2314597"/>
                </a:moveTo>
                <a:lnTo>
                  <a:pt x="562732" y="2314597"/>
                </a:lnTo>
                <a:cubicBezTo>
                  <a:pt x="442742" y="2314597"/>
                  <a:pt x="353019" y="2369340"/>
                  <a:pt x="316570" y="2464794"/>
                </a:cubicBezTo>
                <a:lnTo>
                  <a:pt x="272909" y="2579136"/>
                </a:lnTo>
                <a:cubicBezTo>
                  <a:pt x="272233" y="2580902"/>
                  <a:pt x="273542" y="2582809"/>
                  <a:pt x="275435" y="2582809"/>
                </a:cubicBezTo>
                <a:lnTo>
                  <a:pt x="540339" y="2582809"/>
                </a:lnTo>
                <a:cubicBezTo>
                  <a:pt x="651534" y="2582809"/>
                  <a:pt x="748463" y="2517135"/>
                  <a:pt x="787270" y="2415491"/>
                </a:cubicBezTo>
                <a:lnTo>
                  <a:pt x="787493" y="2414907"/>
                </a:lnTo>
                <a:lnTo>
                  <a:pt x="787730" y="2414335"/>
                </a:lnTo>
                <a:lnTo>
                  <a:pt x="827380" y="2318334"/>
                </a:lnTo>
                <a:cubicBezTo>
                  <a:pt x="828119" y="2316555"/>
                  <a:pt x="826810" y="2314597"/>
                  <a:pt x="824879" y="2314597"/>
                </a:cubicBezTo>
                <a:close/>
                <a:moveTo>
                  <a:pt x="362993" y="3984532"/>
                </a:moveTo>
                <a:lnTo>
                  <a:pt x="50692" y="3984532"/>
                </a:lnTo>
                <a:cubicBezTo>
                  <a:pt x="39540" y="3984532"/>
                  <a:pt x="31441" y="3973105"/>
                  <a:pt x="35345" y="3962874"/>
                </a:cubicBezTo>
                <a:lnTo>
                  <a:pt x="96072" y="3803856"/>
                </a:lnTo>
                <a:cubicBezTo>
                  <a:pt x="142078" y="3683375"/>
                  <a:pt x="254000" y="3623929"/>
                  <a:pt x="385385" y="3623929"/>
                </a:cubicBezTo>
                <a:lnTo>
                  <a:pt x="692727" y="3623929"/>
                </a:lnTo>
                <a:cubicBezTo>
                  <a:pt x="705536" y="3623942"/>
                  <a:pt x="714839" y="3637072"/>
                  <a:pt x="710359" y="3648816"/>
                </a:cubicBezTo>
                <a:lnTo>
                  <a:pt x="653082" y="3787498"/>
                </a:lnTo>
                <a:cubicBezTo>
                  <a:pt x="607393" y="3907139"/>
                  <a:pt x="493460" y="3984532"/>
                  <a:pt x="362994" y="3984532"/>
                </a:cubicBezTo>
                <a:close/>
                <a:moveTo>
                  <a:pt x="98089" y="3938342"/>
                </a:moveTo>
                <a:lnTo>
                  <a:pt x="362993" y="3938342"/>
                </a:lnTo>
                <a:cubicBezTo>
                  <a:pt x="474188" y="3938342"/>
                  <a:pt x="571117" y="3872669"/>
                  <a:pt x="609924" y="3771025"/>
                </a:cubicBezTo>
                <a:lnTo>
                  <a:pt x="610147" y="3770440"/>
                </a:lnTo>
                <a:lnTo>
                  <a:pt x="610384" y="3769869"/>
                </a:lnTo>
                <a:lnTo>
                  <a:pt x="650035" y="3673868"/>
                </a:lnTo>
                <a:cubicBezTo>
                  <a:pt x="650773" y="3672089"/>
                  <a:pt x="649464" y="3670131"/>
                  <a:pt x="647533" y="3670131"/>
                </a:cubicBezTo>
                <a:lnTo>
                  <a:pt x="385385" y="3670131"/>
                </a:lnTo>
                <a:cubicBezTo>
                  <a:pt x="265395" y="3670131"/>
                  <a:pt x="175672" y="3724874"/>
                  <a:pt x="139223" y="3820341"/>
                </a:cubicBezTo>
                <a:lnTo>
                  <a:pt x="95562" y="3934669"/>
                </a:lnTo>
                <a:cubicBezTo>
                  <a:pt x="94886" y="3936436"/>
                  <a:pt x="96195" y="3938342"/>
                  <a:pt x="98087" y="3938342"/>
                </a:cubicBezTo>
                <a:close/>
                <a:moveTo>
                  <a:pt x="86" y="2729243"/>
                </a:moveTo>
                <a:lnTo>
                  <a:pt x="74" y="3078724"/>
                </a:lnTo>
                <a:lnTo>
                  <a:pt x="71606" y="3078724"/>
                </a:lnTo>
                <a:cubicBezTo>
                  <a:pt x="202078" y="3078724"/>
                  <a:pt x="316011" y="3001344"/>
                  <a:pt x="361694" y="2881703"/>
                </a:cubicBezTo>
                <a:lnTo>
                  <a:pt x="418970" y="2743021"/>
                </a:lnTo>
                <a:cubicBezTo>
                  <a:pt x="423457" y="2731264"/>
                  <a:pt x="414148" y="2718135"/>
                  <a:pt x="401332" y="2718135"/>
                </a:cubicBezTo>
                <a:lnTo>
                  <a:pt x="401338" y="2718135"/>
                </a:lnTo>
                <a:lnTo>
                  <a:pt x="93999" y="2718135"/>
                </a:lnTo>
                <a:cubicBezTo>
                  <a:pt x="61243" y="2718135"/>
                  <a:pt x="29703" y="2721833"/>
                  <a:pt x="86" y="2729243"/>
                </a:cubicBezTo>
                <a:close/>
                <a:moveTo>
                  <a:pt x="2071972" y="1818670"/>
                </a:moveTo>
                <a:lnTo>
                  <a:pt x="1764613" y="1818670"/>
                </a:lnTo>
                <a:cubicBezTo>
                  <a:pt x="1633227" y="1818670"/>
                  <a:pt x="1521314" y="1878103"/>
                  <a:pt x="1475303" y="1998583"/>
                </a:cubicBezTo>
                <a:lnTo>
                  <a:pt x="1414586" y="2157601"/>
                </a:lnTo>
                <a:cubicBezTo>
                  <a:pt x="1410671" y="2167832"/>
                  <a:pt x="1418767" y="2179259"/>
                  <a:pt x="1429927" y="2179259"/>
                </a:cubicBezTo>
                <a:lnTo>
                  <a:pt x="1742230" y="2179259"/>
                </a:lnTo>
                <a:cubicBezTo>
                  <a:pt x="1872701" y="2179259"/>
                  <a:pt x="1986635" y="2101879"/>
                  <a:pt x="2032316" y="1982237"/>
                </a:cubicBezTo>
                <a:lnTo>
                  <a:pt x="2089601" y="1843543"/>
                </a:lnTo>
                <a:cubicBezTo>
                  <a:pt x="2094075" y="1831799"/>
                  <a:pt x="2084771" y="1818670"/>
                  <a:pt x="2071972" y="1818670"/>
                </a:cubicBezTo>
                <a:close/>
                <a:moveTo>
                  <a:pt x="4615494" y="1362601"/>
                </a:moveTo>
                <a:lnTo>
                  <a:pt x="4308160" y="1362601"/>
                </a:lnTo>
                <a:cubicBezTo>
                  <a:pt x="4176774" y="1362601"/>
                  <a:pt x="4064848" y="1422034"/>
                  <a:pt x="4018837" y="1542527"/>
                </a:cubicBezTo>
                <a:lnTo>
                  <a:pt x="3958120" y="1701545"/>
                </a:lnTo>
                <a:cubicBezTo>
                  <a:pt x="3954205" y="1711764"/>
                  <a:pt x="3962315" y="1723190"/>
                  <a:pt x="3973461" y="1723190"/>
                </a:cubicBezTo>
                <a:lnTo>
                  <a:pt x="4285765" y="1723190"/>
                </a:lnTo>
                <a:cubicBezTo>
                  <a:pt x="4416223" y="1723190"/>
                  <a:pt x="4530157" y="1645810"/>
                  <a:pt x="4575850" y="1526169"/>
                </a:cubicBezTo>
                <a:lnTo>
                  <a:pt x="4633123" y="1387487"/>
                </a:lnTo>
                <a:cubicBezTo>
                  <a:pt x="4637610" y="1375730"/>
                  <a:pt x="4628306" y="1362601"/>
                  <a:pt x="4615494" y="1362601"/>
                </a:cubicBezTo>
                <a:close/>
                <a:moveTo>
                  <a:pt x="3272619" y="1362601"/>
                </a:moveTo>
                <a:lnTo>
                  <a:pt x="2965285" y="1362601"/>
                </a:lnTo>
                <a:cubicBezTo>
                  <a:pt x="2833900" y="1362601"/>
                  <a:pt x="2721973" y="1422034"/>
                  <a:pt x="2675975" y="1542527"/>
                </a:cubicBezTo>
                <a:lnTo>
                  <a:pt x="2615246" y="1701545"/>
                </a:lnTo>
                <a:cubicBezTo>
                  <a:pt x="2611343" y="1711764"/>
                  <a:pt x="2619440" y="1723190"/>
                  <a:pt x="2630587" y="1723190"/>
                </a:cubicBezTo>
                <a:lnTo>
                  <a:pt x="2942903" y="1723190"/>
                </a:lnTo>
                <a:cubicBezTo>
                  <a:pt x="3073361" y="1723190"/>
                  <a:pt x="3187295" y="1645810"/>
                  <a:pt x="3232976" y="1526169"/>
                </a:cubicBezTo>
                <a:lnTo>
                  <a:pt x="3290261" y="1387487"/>
                </a:lnTo>
                <a:cubicBezTo>
                  <a:pt x="3294748" y="1375730"/>
                  <a:pt x="3285444" y="1362601"/>
                  <a:pt x="3272619" y="1362601"/>
                </a:cubicBezTo>
                <a:close/>
                <a:moveTo>
                  <a:pt x="5288183" y="1362601"/>
                </a:moveTo>
                <a:lnTo>
                  <a:pt x="4980837" y="1362601"/>
                </a:lnTo>
                <a:cubicBezTo>
                  <a:pt x="4849451" y="1362601"/>
                  <a:pt x="4737525" y="1422034"/>
                  <a:pt x="4691526" y="1542527"/>
                </a:cubicBezTo>
                <a:lnTo>
                  <a:pt x="4630797" y="1701545"/>
                </a:lnTo>
                <a:cubicBezTo>
                  <a:pt x="4626895" y="1711764"/>
                  <a:pt x="4635004" y="1723190"/>
                  <a:pt x="4646138" y="1723190"/>
                </a:cubicBezTo>
                <a:lnTo>
                  <a:pt x="4958441" y="1723190"/>
                </a:lnTo>
                <a:cubicBezTo>
                  <a:pt x="5088912" y="1723190"/>
                  <a:pt x="5202846" y="1645810"/>
                  <a:pt x="5248527" y="1526169"/>
                </a:cubicBezTo>
                <a:lnTo>
                  <a:pt x="5305812" y="1387487"/>
                </a:lnTo>
                <a:cubicBezTo>
                  <a:pt x="5310286" y="1375730"/>
                  <a:pt x="5300982" y="1362601"/>
                  <a:pt x="5288170" y="1362601"/>
                </a:cubicBezTo>
                <a:close/>
                <a:moveTo>
                  <a:pt x="1404583" y="3984532"/>
                </a:moveTo>
                <a:lnTo>
                  <a:pt x="1716899" y="3984532"/>
                </a:lnTo>
                <a:cubicBezTo>
                  <a:pt x="1847357" y="3984532"/>
                  <a:pt x="1961291" y="3907139"/>
                  <a:pt x="2006984" y="3787498"/>
                </a:cubicBezTo>
                <a:lnTo>
                  <a:pt x="2064257" y="3648816"/>
                </a:lnTo>
                <a:cubicBezTo>
                  <a:pt x="2068743" y="3637072"/>
                  <a:pt x="2059440" y="3623929"/>
                  <a:pt x="2046628" y="3623929"/>
                </a:cubicBezTo>
                <a:lnTo>
                  <a:pt x="1739282" y="3623929"/>
                </a:lnTo>
                <a:cubicBezTo>
                  <a:pt x="1607896" y="3623929"/>
                  <a:pt x="1495969" y="3683375"/>
                  <a:pt x="1449958" y="3803856"/>
                </a:cubicBezTo>
                <a:lnTo>
                  <a:pt x="1389242" y="3962874"/>
                </a:lnTo>
                <a:cubicBezTo>
                  <a:pt x="1385340" y="3973092"/>
                  <a:pt x="1393436" y="3984532"/>
                  <a:pt x="1404583" y="3984532"/>
                </a:cubicBezTo>
                <a:close/>
                <a:moveTo>
                  <a:pt x="1743794" y="4902999"/>
                </a:moveTo>
                <a:lnTo>
                  <a:pt x="2056097" y="4902999"/>
                </a:lnTo>
                <a:cubicBezTo>
                  <a:pt x="2186567" y="4902999"/>
                  <a:pt x="2300502" y="4825619"/>
                  <a:pt x="2346183" y="4705965"/>
                </a:cubicBezTo>
                <a:lnTo>
                  <a:pt x="2403468" y="4567296"/>
                </a:lnTo>
                <a:cubicBezTo>
                  <a:pt x="2407942" y="4555539"/>
                  <a:pt x="2398638" y="4542409"/>
                  <a:pt x="2385826" y="4542409"/>
                </a:cubicBezTo>
                <a:lnTo>
                  <a:pt x="2385826" y="4542409"/>
                </a:lnTo>
                <a:lnTo>
                  <a:pt x="2078492" y="4542409"/>
                </a:lnTo>
                <a:cubicBezTo>
                  <a:pt x="1947107" y="4542409"/>
                  <a:pt x="1835180" y="4601843"/>
                  <a:pt x="1789169" y="4722323"/>
                </a:cubicBezTo>
                <a:lnTo>
                  <a:pt x="1728452" y="4881341"/>
                </a:lnTo>
                <a:cubicBezTo>
                  <a:pt x="1724550" y="4891572"/>
                  <a:pt x="1732647" y="4902999"/>
                  <a:pt x="1743794" y="4902999"/>
                </a:cubicBezTo>
                <a:close/>
                <a:moveTo>
                  <a:pt x="2415237" y="4902999"/>
                </a:moveTo>
                <a:lnTo>
                  <a:pt x="2727528" y="4902999"/>
                </a:lnTo>
                <a:cubicBezTo>
                  <a:pt x="2857998" y="4902999"/>
                  <a:pt x="2971933" y="4825619"/>
                  <a:pt x="3017626" y="4705965"/>
                </a:cubicBezTo>
                <a:lnTo>
                  <a:pt x="3074899" y="4567296"/>
                </a:lnTo>
                <a:cubicBezTo>
                  <a:pt x="3079372" y="4555539"/>
                  <a:pt x="3070069" y="4542409"/>
                  <a:pt x="3057269" y="4542409"/>
                </a:cubicBezTo>
                <a:lnTo>
                  <a:pt x="3057269" y="4542409"/>
                </a:lnTo>
                <a:lnTo>
                  <a:pt x="2749923" y="4542409"/>
                </a:lnTo>
                <a:cubicBezTo>
                  <a:pt x="2618538" y="4542409"/>
                  <a:pt x="2506611" y="4601843"/>
                  <a:pt x="2460613" y="4722323"/>
                </a:cubicBezTo>
                <a:lnTo>
                  <a:pt x="2399883" y="4881341"/>
                </a:lnTo>
                <a:cubicBezTo>
                  <a:pt x="2395981" y="4891572"/>
                  <a:pt x="2404078" y="4902999"/>
                  <a:pt x="2415225" y="4902999"/>
                </a:cubicBezTo>
                <a:close/>
                <a:moveTo>
                  <a:pt x="1183516" y="3337759"/>
                </a:moveTo>
                <a:lnTo>
                  <a:pt x="1240792" y="3199090"/>
                </a:lnTo>
                <a:cubicBezTo>
                  <a:pt x="1245279" y="3187333"/>
                  <a:pt x="1235976" y="3174203"/>
                  <a:pt x="1223161" y="3174203"/>
                </a:cubicBezTo>
                <a:lnTo>
                  <a:pt x="915818" y="3174203"/>
                </a:lnTo>
                <a:cubicBezTo>
                  <a:pt x="784428" y="3174203"/>
                  <a:pt x="672511" y="3233636"/>
                  <a:pt x="626505" y="3354117"/>
                </a:cubicBezTo>
                <a:lnTo>
                  <a:pt x="565785" y="3513135"/>
                </a:lnTo>
                <a:cubicBezTo>
                  <a:pt x="561875" y="3523366"/>
                  <a:pt x="569980" y="3534793"/>
                  <a:pt x="581126" y="3534793"/>
                </a:cubicBezTo>
                <a:lnTo>
                  <a:pt x="893433" y="3534793"/>
                </a:lnTo>
                <a:cubicBezTo>
                  <a:pt x="1023899" y="3534793"/>
                  <a:pt x="1137838" y="3457413"/>
                  <a:pt x="1183516" y="3337759"/>
                </a:cubicBezTo>
                <a:close/>
                <a:moveTo>
                  <a:pt x="2567252" y="5352725"/>
                </a:moveTo>
                <a:lnTo>
                  <a:pt x="2879555" y="5352725"/>
                </a:lnTo>
                <a:cubicBezTo>
                  <a:pt x="3010013" y="5352725"/>
                  <a:pt x="3123947" y="5275345"/>
                  <a:pt x="3169628" y="5155704"/>
                </a:cubicBezTo>
                <a:lnTo>
                  <a:pt x="3226913" y="5017022"/>
                </a:lnTo>
                <a:cubicBezTo>
                  <a:pt x="3231400" y="5005278"/>
                  <a:pt x="3222096" y="4992136"/>
                  <a:pt x="3209284" y="4992136"/>
                </a:cubicBezTo>
                <a:lnTo>
                  <a:pt x="3209284" y="4992136"/>
                </a:lnTo>
                <a:cubicBezTo>
                  <a:pt x="3209284" y="4992136"/>
                  <a:pt x="2901938" y="4992136"/>
                  <a:pt x="2901938" y="4992136"/>
                </a:cubicBezTo>
                <a:cubicBezTo>
                  <a:pt x="2770552" y="4992136"/>
                  <a:pt x="2658626" y="5051569"/>
                  <a:pt x="2612627" y="5172062"/>
                </a:cubicBezTo>
                <a:lnTo>
                  <a:pt x="2551898" y="5331080"/>
                </a:lnTo>
                <a:cubicBezTo>
                  <a:pt x="2547996" y="5341298"/>
                  <a:pt x="2556092" y="5352725"/>
                  <a:pt x="2567252" y="5352725"/>
                </a:cubicBezTo>
                <a:close/>
                <a:moveTo>
                  <a:pt x="1607286" y="4446930"/>
                </a:moveTo>
                <a:lnTo>
                  <a:pt x="1919589" y="4446930"/>
                </a:lnTo>
                <a:cubicBezTo>
                  <a:pt x="2050060" y="4446930"/>
                  <a:pt x="2163981" y="4369550"/>
                  <a:pt x="2209675" y="4249896"/>
                </a:cubicBezTo>
                <a:lnTo>
                  <a:pt x="2266947" y="4111215"/>
                </a:lnTo>
                <a:cubicBezTo>
                  <a:pt x="2271434" y="4099470"/>
                  <a:pt x="2262130" y="4086341"/>
                  <a:pt x="2249318" y="4086341"/>
                </a:cubicBezTo>
                <a:lnTo>
                  <a:pt x="1941984" y="4086341"/>
                </a:lnTo>
                <a:cubicBezTo>
                  <a:pt x="1810586" y="4086341"/>
                  <a:pt x="1698672" y="4145774"/>
                  <a:pt x="1652661" y="4266254"/>
                </a:cubicBezTo>
                <a:lnTo>
                  <a:pt x="1591944" y="4425272"/>
                </a:lnTo>
                <a:cubicBezTo>
                  <a:pt x="1588030" y="4435504"/>
                  <a:pt x="1596139" y="4446930"/>
                  <a:pt x="1607286" y="4446930"/>
                </a:cubicBezTo>
                <a:close/>
                <a:moveTo>
                  <a:pt x="733153" y="3984532"/>
                </a:moveTo>
                <a:lnTo>
                  <a:pt x="1045454" y="3984532"/>
                </a:lnTo>
                <a:cubicBezTo>
                  <a:pt x="1175926" y="3984532"/>
                  <a:pt x="1289860" y="3907139"/>
                  <a:pt x="1335541" y="3787498"/>
                </a:cubicBezTo>
                <a:lnTo>
                  <a:pt x="1392813" y="3648816"/>
                </a:lnTo>
                <a:cubicBezTo>
                  <a:pt x="1397300" y="3637072"/>
                  <a:pt x="1387996" y="3623929"/>
                  <a:pt x="1375184" y="3623929"/>
                </a:cubicBezTo>
                <a:lnTo>
                  <a:pt x="1067839" y="3623929"/>
                </a:lnTo>
                <a:cubicBezTo>
                  <a:pt x="936455" y="3623929"/>
                  <a:pt x="824532" y="3683375"/>
                  <a:pt x="778526" y="3803856"/>
                </a:cubicBezTo>
                <a:lnTo>
                  <a:pt x="717806" y="3962874"/>
                </a:lnTo>
                <a:cubicBezTo>
                  <a:pt x="713902" y="3973092"/>
                  <a:pt x="722001" y="3984532"/>
                  <a:pt x="733153" y="3984532"/>
                </a:cubicBezTo>
                <a:close/>
                <a:moveTo>
                  <a:pt x="3238683" y="5352725"/>
                </a:moveTo>
                <a:lnTo>
                  <a:pt x="3550986" y="5352725"/>
                </a:lnTo>
                <a:cubicBezTo>
                  <a:pt x="3681456" y="5352725"/>
                  <a:pt x="3795391" y="5275345"/>
                  <a:pt x="3841072" y="5155704"/>
                </a:cubicBezTo>
                <a:lnTo>
                  <a:pt x="3898344" y="5017022"/>
                </a:lnTo>
                <a:cubicBezTo>
                  <a:pt x="3902831" y="5005278"/>
                  <a:pt x="3893527" y="4992136"/>
                  <a:pt x="3880715" y="4992136"/>
                </a:cubicBezTo>
                <a:lnTo>
                  <a:pt x="3880715" y="4992136"/>
                </a:lnTo>
                <a:cubicBezTo>
                  <a:pt x="3880715" y="4992136"/>
                  <a:pt x="3573381" y="4992136"/>
                  <a:pt x="3573381" y="4992136"/>
                </a:cubicBezTo>
                <a:cubicBezTo>
                  <a:pt x="3441995" y="4992136"/>
                  <a:pt x="3330069" y="5051569"/>
                  <a:pt x="3284058" y="5172062"/>
                </a:cubicBezTo>
                <a:lnTo>
                  <a:pt x="3223341" y="5331080"/>
                </a:lnTo>
                <a:cubicBezTo>
                  <a:pt x="3219427" y="5341298"/>
                  <a:pt x="3227536" y="5352725"/>
                  <a:pt x="3238683" y="5352725"/>
                </a:cubicBezTo>
                <a:close/>
                <a:moveTo>
                  <a:pt x="421741" y="1818670"/>
                </a:moveTo>
                <a:lnTo>
                  <a:pt x="729083" y="1818670"/>
                </a:lnTo>
                <a:cubicBezTo>
                  <a:pt x="741893" y="1818670"/>
                  <a:pt x="751195" y="1831799"/>
                  <a:pt x="746715" y="1843556"/>
                </a:cubicBezTo>
                <a:lnTo>
                  <a:pt x="689439" y="1982237"/>
                </a:lnTo>
                <a:cubicBezTo>
                  <a:pt x="643749" y="2101879"/>
                  <a:pt x="529816" y="2179259"/>
                  <a:pt x="399351" y="2179259"/>
                </a:cubicBezTo>
                <a:lnTo>
                  <a:pt x="87047" y="2179259"/>
                </a:lnTo>
                <a:cubicBezTo>
                  <a:pt x="75895" y="2179259"/>
                  <a:pt x="67796" y="2167832"/>
                  <a:pt x="71700" y="2157601"/>
                </a:cubicBezTo>
                <a:lnTo>
                  <a:pt x="132427" y="1998583"/>
                </a:lnTo>
                <a:cubicBezTo>
                  <a:pt x="178433" y="1878103"/>
                  <a:pt x="290355" y="1818670"/>
                  <a:pt x="421740" y="1818670"/>
                </a:cubicBezTo>
                <a:close/>
                <a:moveTo>
                  <a:pt x="683890" y="1864858"/>
                </a:moveTo>
                <a:lnTo>
                  <a:pt x="421741" y="1864858"/>
                </a:lnTo>
                <a:cubicBezTo>
                  <a:pt x="301751" y="1864858"/>
                  <a:pt x="212028" y="1919601"/>
                  <a:pt x="175579" y="2015068"/>
                </a:cubicBezTo>
                <a:lnTo>
                  <a:pt x="131918" y="2129397"/>
                </a:lnTo>
                <a:cubicBezTo>
                  <a:pt x="131242" y="2131176"/>
                  <a:pt x="132551" y="2133070"/>
                  <a:pt x="134444" y="2133070"/>
                </a:cubicBezTo>
                <a:lnTo>
                  <a:pt x="399348" y="2133070"/>
                </a:lnTo>
                <a:cubicBezTo>
                  <a:pt x="510544" y="2133070"/>
                  <a:pt x="607472" y="2067396"/>
                  <a:pt x="646279" y="1965752"/>
                </a:cubicBezTo>
                <a:lnTo>
                  <a:pt x="646502" y="1965168"/>
                </a:lnTo>
                <a:lnTo>
                  <a:pt x="646739" y="1964596"/>
                </a:lnTo>
                <a:lnTo>
                  <a:pt x="686390" y="1868595"/>
                </a:lnTo>
                <a:cubicBezTo>
                  <a:pt x="687128" y="1866816"/>
                  <a:pt x="685819" y="1864858"/>
                  <a:pt x="683888" y="1864858"/>
                </a:cubicBezTo>
                <a:close/>
                <a:moveTo>
                  <a:pt x="10440201" y="2881703"/>
                </a:moveTo>
                <a:lnTo>
                  <a:pt x="10497486" y="2743021"/>
                </a:lnTo>
                <a:cubicBezTo>
                  <a:pt x="10501960" y="2731264"/>
                  <a:pt x="10492656" y="2718135"/>
                  <a:pt x="10479856" y="2718135"/>
                </a:cubicBezTo>
                <a:lnTo>
                  <a:pt x="10172511" y="2718135"/>
                </a:lnTo>
                <a:cubicBezTo>
                  <a:pt x="10041124" y="2718135"/>
                  <a:pt x="9929198" y="2777568"/>
                  <a:pt x="9883200" y="2898061"/>
                </a:cubicBezTo>
                <a:lnTo>
                  <a:pt x="9822470" y="3057078"/>
                </a:lnTo>
                <a:cubicBezTo>
                  <a:pt x="9818568" y="3067298"/>
                  <a:pt x="9826665" y="3078724"/>
                  <a:pt x="9837812" y="3078724"/>
                </a:cubicBezTo>
                <a:lnTo>
                  <a:pt x="10150127" y="3078724"/>
                </a:lnTo>
                <a:cubicBezTo>
                  <a:pt x="10280586" y="3078724"/>
                  <a:pt x="10394520" y="3001344"/>
                  <a:pt x="10440201" y="2881703"/>
                </a:cubicBezTo>
                <a:close/>
                <a:moveTo>
                  <a:pt x="10277154" y="2268396"/>
                </a:moveTo>
                <a:lnTo>
                  <a:pt x="10277154" y="2268396"/>
                </a:lnTo>
                <a:cubicBezTo>
                  <a:pt x="10277154" y="2268396"/>
                  <a:pt x="9969820" y="2268396"/>
                  <a:pt x="9969820" y="2268396"/>
                </a:cubicBezTo>
                <a:cubicBezTo>
                  <a:pt x="9838422" y="2268396"/>
                  <a:pt x="9726508" y="2327842"/>
                  <a:pt x="9680497" y="2448322"/>
                </a:cubicBezTo>
                <a:lnTo>
                  <a:pt x="9619781" y="2607339"/>
                </a:lnTo>
                <a:cubicBezTo>
                  <a:pt x="9615865" y="2617559"/>
                  <a:pt x="9623974" y="2628998"/>
                  <a:pt x="9635121" y="2628998"/>
                </a:cubicBezTo>
                <a:lnTo>
                  <a:pt x="9947424" y="2628998"/>
                </a:lnTo>
                <a:cubicBezTo>
                  <a:pt x="10077895" y="2628998"/>
                  <a:pt x="10191817" y="2551605"/>
                  <a:pt x="10237510" y="2431964"/>
                </a:cubicBezTo>
                <a:lnTo>
                  <a:pt x="10294783" y="2293282"/>
                </a:lnTo>
                <a:cubicBezTo>
                  <a:pt x="10299269" y="2281538"/>
                  <a:pt x="10289965" y="2268396"/>
                  <a:pt x="10277154" y="2268396"/>
                </a:cubicBezTo>
                <a:close/>
                <a:moveTo>
                  <a:pt x="10125127" y="1818670"/>
                </a:moveTo>
                <a:lnTo>
                  <a:pt x="9817793" y="1818670"/>
                </a:lnTo>
                <a:cubicBezTo>
                  <a:pt x="9686407" y="1818670"/>
                  <a:pt x="9574481" y="1878103"/>
                  <a:pt x="9528470" y="1998583"/>
                </a:cubicBezTo>
                <a:lnTo>
                  <a:pt x="9467753" y="2157601"/>
                </a:lnTo>
                <a:cubicBezTo>
                  <a:pt x="9463838" y="2167832"/>
                  <a:pt x="9471947" y="2179259"/>
                  <a:pt x="9483094" y="2179259"/>
                </a:cubicBezTo>
                <a:lnTo>
                  <a:pt x="9795397" y="2179259"/>
                </a:lnTo>
                <a:cubicBezTo>
                  <a:pt x="9925868" y="2179259"/>
                  <a:pt x="10039803" y="2101879"/>
                  <a:pt x="10085483" y="1982237"/>
                </a:cubicBezTo>
                <a:lnTo>
                  <a:pt x="10142756" y="1843543"/>
                </a:lnTo>
                <a:cubicBezTo>
                  <a:pt x="10147242" y="1831799"/>
                  <a:pt x="10137938" y="1818670"/>
                  <a:pt x="10125127" y="1818670"/>
                </a:cubicBezTo>
                <a:close/>
                <a:moveTo>
                  <a:pt x="9453696" y="1818670"/>
                </a:moveTo>
                <a:lnTo>
                  <a:pt x="9146349" y="1818670"/>
                </a:lnTo>
                <a:cubicBezTo>
                  <a:pt x="9014964" y="1818670"/>
                  <a:pt x="8903037" y="1878103"/>
                  <a:pt x="8857039" y="1998583"/>
                </a:cubicBezTo>
                <a:lnTo>
                  <a:pt x="8796310" y="2157601"/>
                </a:lnTo>
                <a:cubicBezTo>
                  <a:pt x="8792407" y="2167832"/>
                  <a:pt x="8800517" y="2179259"/>
                  <a:pt x="8811664" y="2179259"/>
                </a:cubicBezTo>
                <a:lnTo>
                  <a:pt x="9123967" y="2179259"/>
                </a:lnTo>
                <a:cubicBezTo>
                  <a:pt x="9254424" y="2179259"/>
                  <a:pt x="9368359" y="2101879"/>
                  <a:pt x="9414052" y="1982237"/>
                </a:cubicBezTo>
                <a:lnTo>
                  <a:pt x="9471324" y="1843543"/>
                </a:lnTo>
                <a:cubicBezTo>
                  <a:pt x="9475811" y="1831799"/>
                  <a:pt x="9466508" y="1818670"/>
                  <a:pt x="9453696" y="1818670"/>
                </a:cubicBezTo>
                <a:close/>
                <a:moveTo>
                  <a:pt x="86" y="2600756"/>
                </a:moveTo>
                <a:cubicBezTo>
                  <a:pt x="72053" y="2568090"/>
                  <a:pt x="129652" y="2508823"/>
                  <a:pt x="158995" y="2431964"/>
                </a:cubicBezTo>
                <a:lnTo>
                  <a:pt x="216271" y="2293282"/>
                </a:lnTo>
                <a:cubicBezTo>
                  <a:pt x="220758" y="2281538"/>
                  <a:pt x="211449" y="2268396"/>
                  <a:pt x="198639" y="2268396"/>
                </a:cubicBezTo>
                <a:lnTo>
                  <a:pt x="198639" y="2268396"/>
                </a:lnTo>
                <a:cubicBezTo>
                  <a:pt x="198639" y="2268396"/>
                  <a:pt x="92" y="2268396"/>
                  <a:pt x="92" y="2268396"/>
                </a:cubicBezTo>
                <a:lnTo>
                  <a:pt x="85" y="2600756"/>
                </a:lnTo>
                <a:close/>
                <a:moveTo>
                  <a:pt x="9314341" y="1362601"/>
                </a:moveTo>
                <a:lnTo>
                  <a:pt x="9007007" y="1362601"/>
                </a:lnTo>
                <a:cubicBezTo>
                  <a:pt x="8875609" y="1362601"/>
                  <a:pt x="8763682" y="1422034"/>
                  <a:pt x="8717684" y="1542527"/>
                </a:cubicBezTo>
                <a:lnTo>
                  <a:pt x="8656967" y="1701545"/>
                </a:lnTo>
                <a:cubicBezTo>
                  <a:pt x="8653052" y="1711764"/>
                  <a:pt x="8661162" y="1723190"/>
                  <a:pt x="8672309" y="1723190"/>
                </a:cubicBezTo>
                <a:lnTo>
                  <a:pt x="8984612" y="1723190"/>
                </a:lnTo>
                <a:cubicBezTo>
                  <a:pt x="9115069" y="1723190"/>
                  <a:pt x="9229004" y="1645810"/>
                  <a:pt x="9274697" y="1526169"/>
                </a:cubicBezTo>
                <a:lnTo>
                  <a:pt x="9331969" y="1387487"/>
                </a:lnTo>
                <a:cubicBezTo>
                  <a:pt x="9336457" y="1375730"/>
                  <a:pt x="9327153" y="1362601"/>
                  <a:pt x="9314341" y="1362601"/>
                </a:cubicBezTo>
                <a:close/>
                <a:moveTo>
                  <a:pt x="8919980" y="4249896"/>
                </a:moveTo>
                <a:lnTo>
                  <a:pt x="8977253" y="4111215"/>
                </a:lnTo>
                <a:cubicBezTo>
                  <a:pt x="8981739" y="4099470"/>
                  <a:pt x="8972435" y="4086341"/>
                  <a:pt x="8959623" y="4086341"/>
                </a:cubicBezTo>
                <a:lnTo>
                  <a:pt x="8652277" y="4086341"/>
                </a:lnTo>
                <a:cubicBezTo>
                  <a:pt x="8520891" y="4086341"/>
                  <a:pt x="8408978" y="4145774"/>
                  <a:pt x="8362967" y="4266254"/>
                </a:cubicBezTo>
                <a:lnTo>
                  <a:pt x="8302250" y="4425272"/>
                </a:lnTo>
                <a:cubicBezTo>
                  <a:pt x="8298335" y="4435504"/>
                  <a:pt x="8306444" y="4446930"/>
                  <a:pt x="8317591" y="4446930"/>
                </a:cubicBezTo>
                <a:lnTo>
                  <a:pt x="8629894" y="4446930"/>
                </a:lnTo>
                <a:cubicBezTo>
                  <a:pt x="8760365" y="4446930"/>
                  <a:pt x="8874299" y="4369550"/>
                  <a:pt x="8919980" y="4249896"/>
                </a:cubicBezTo>
                <a:close/>
                <a:moveTo>
                  <a:pt x="9388708" y="3787498"/>
                </a:moveTo>
                <a:lnTo>
                  <a:pt x="9445993" y="3648816"/>
                </a:lnTo>
                <a:cubicBezTo>
                  <a:pt x="9450480" y="3637072"/>
                  <a:pt x="9441176" y="3623929"/>
                  <a:pt x="9428351" y="3623929"/>
                </a:cubicBezTo>
                <a:lnTo>
                  <a:pt x="9121018" y="3623929"/>
                </a:lnTo>
                <a:cubicBezTo>
                  <a:pt x="8989632" y="3623929"/>
                  <a:pt x="8877706" y="3683375"/>
                  <a:pt x="8831707" y="3803856"/>
                </a:cubicBezTo>
                <a:lnTo>
                  <a:pt x="8770978" y="3962874"/>
                </a:lnTo>
                <a:cubicBezTo>
                  <a:pt x="8767076" y="3973105"/>
                  <a:pt x="8775172" y="3984532"/>
                  <a:pt x="8786319" y="3984532"/>
                </a:cubicBezTo>
                <a:lnTo>
                  <a:pt x="9098635" y="3984532"/>
                </a:lnTo>
                <a:cubicBezTo>
                  <a:pt x="9229093" y="3984532"/>
                  <a:pt x="9343027" y="3907139"/>
                  <a:pt x="9388708" y="3787498"/>
                </a:cubicBezTo>
                <a:close/>
                <a:moveTo>
                  <a:pt x="5072808" y="456066"/>
                </a:moveTo>
                <a:lnTo>
                  <a:pt x="4765475" y="456066"/>
                </a:lnTo>
                <a:cubicBezTo>
                  <a:pt x="4634089" y="456066"/>
                  <a:pt x="4522162" y="515503"/>
                  <a:pt x="4476151" y="635986"/>
                </a:cubicBezTo>
                <a:lnTo>
                  <a:pt x="4415435" y="795004"/>
                </a:lnTo>
                <a:cubicBezTo>
                  <a:pt x="4411532" y="805228"/>
                  <a:pt x="4419629" y="816661"/>
                  <a:pt x="4430776" y="816661"/>
                </a:cubicBezTo>
                <a:lnTo>
                  <a:pt x="4743079" y="816661"/>
                </a:lnTo>
                <a:cubicBezTo>
                  <a:pt x="4873550" y="816661"/>
                  <a:pt x="4987484" y="739276"/>
                  <a:pt x="5033165" y="619630"/>
                </a:cubicBezTo>
                <a:lnTo>
                  <a:pt x="5090450" y="480948"/>
                </a:lnTo>
                <a:cubicBezTo>
                  <a:pt x="5094936" y="469200"/>
                  <a:pt x="5085633" y="456067"/>
                  <a:pt x="5072808" y="456067"/>
                </a:cubicBezTo>
                <a:close/>
                <a:moveTo>
                  <a:pt x="8387904" y="4705965"/>
                </a:moveTo>
                <a:lnTo>
                  <a:pt x="8445177" y="4567296"/>
                </a:lnTo>
                <a:cubicBezTo>
                  <a:pt x="8449651" y="4555539"/>
                  <a:pt x="8440359" y="4542409"/>
                  <a:pt x="8427547" y="4542409"/>
                </a:cubicBezTo>
                <a:lnTo>
                  <a:pt x="8427547" y="4542409"/>
                </a:lnTo>
                <a:lnTo>
                  <a:pt x="8120201" y="4542409"/>
                </a:lnTo>
                <a:cubicBezTo>
                  <a:pt x="7988816" y="4542409"/>
                  <a:pt x="7876890" y="4601843"/>
                  <a:pt x="7830891" y="4722323"/>
                </a:cubicBezTo>
                <a:lnTo>
                  <a:pt x="7770161" y="4881341"/>
                </a:lnTo>
                <a:cubicBezTo>
                  <a:pt x="7766259" y="4891572"/>
                  <a:pt x="7774368" y="4902999"/>
                  <a:pt x="7785516" y="4902999"/>
                </a:cubicBezTo>
                <a:lnTo>
                  <a:pt x="8097806" y="4902999"/>
                </a:lnTo>
                <a:cubicBezTo>
                  <a:pt x="8228277" y="4902999"/>
                  <a:pt x="8342211" y="4825619"/>
                  <a:pt x="8387892" y="4705978"/>
                </a:cubicBezTo>
                <a:close/>
                <a:moveTo>
                  <a:pt x="4401377" y="456066"/>
                </a:moveTo>
                <a:lnTo>
                  <a:pt x="4094031" y="456066"/>
                </a:lnTo>
                <a:cubicBezTo>
                  <a:pt x="3962645" y="456066"/>
                  <a:pt x="3850732" y="515503"/>
                  <a:pt x="3804720" y="635986"/>
                </a:cubicBezTo>
                <a:lnTo>
                  <a:pt x="3744004" y="795004"/>
                </a:lnTo>
                <a:cubicBezTo>
                  <a:pt x="3740089" y="805228"/>
                  <a:pt x="3748198" y="816661"/>
                  <a:pt x="3759345" y="816661"/>
                </a:cubicBezTo>
                <a:lnTo>
                  <a:pt x="4071648" y="816661"/>
                </a:lnTo>
                <a:cubicBezTo>
                  <a:pt x="4202119" y="816661"/>
                  <a:pt x="4316053" y="739276"/>
                  <a:pt x="4361734" y="619630"/>
                </a:cubicBezTo>
                <a:lnTo>
                  <a:pt x="4419006" y="480948"/>
                </a:lnTo>
                <a:cubicBezTo>
                  <a:pt x="4423493" y="469200"/>
                  <a:pt x="4414189" y="456067"/>
                  <a:pt x="4401377" y="456067"/>
                </a:cubicBezTo>
                <a:close/>
                <a:moveTo>
                  <a:pt x="3057269" y="456066"/>
                </a:moveTo>
                <a:lnTo>
                  <a:pt x="2749923" y="456066"/>
                </a:lnTo>
                <a:cubicBezTo>
                  <a:pt x="2618538" y="456066"/>
                  <a:pt x="2506611" y="515503"/>
                  <a:pt x="2460613" y="635986"/>
                </a:cubicBezTo>
                <a:lnTo>
                  <a:pt x="2399883" y="795004"/>
                </a:lnTo>
                <a:cubicBezTo>
                  <a:pt x="2395981" y="805228"/>
                  <a:pt x="2404078" y="816661"/>
                  <a:pt x="2415225" y="816661"/>
                </a:cubicBezTo>
                <a:lnTo>
                  <a:pt x="2727528" y="816661"/>
                </a:lnTo>
                <a:cubicBezTo>
                  <a:pt x="2857998" y="816661"/>
                  <a:pt x="2971933" y="739276"/>
                  <a:pt x="3017614" y="619630"/>
                </a:cubicBezTo>
                <a:lnTo>
                  <a:pt x="3074899" y="480948"/>
                </a:lnTo>
                <a:cubicBezTo>
                  <a:pt x="3079372" y="469200"/>
                  <a:pt x="3070069" y="456067"/>
                  <a:pt x="3057269" y="456067"/>
                </a:cubicBezTo>
                <a:close/>
                <a:moveTo>
                  <a:pt x="9251005" y="905799"/>
                </a:moveTo>
                <a:lnTo>
                  <a:pt x="9251005" y="905799"/>
                </a:lnTo>
                <a:cubicBezTo>
                  <a:pt x="9251005" y="905799"/>
                  <a:pt x="8943659" y="905800"/>
                  <a:pt x="8943659" y="905800"/>
                </a:cubicBezTo>
                <a:cubicBezTo>
                  <a:pt x="8812273" y="905800"/>
                  <a:pt x="8700360" y="965237"/>
                  <a:pt x="8654349" y="1085721"/>
                </a:cubicBezTo>
                <a:lnTo>
                  <a:pt x="8593632" y="1244739"/>
                </a:lnTo>
                <a:cubicBezTo>
                  <a:pt x="8589717" y="1254963"/>
                  <a:pt x="8597826" y="1266393"/>
                  <a:pt x="8608973" y="1266393"/>
                </a:cubicBezTo>
                <a:lnTo>
                  <a:pt x="8921264" y="1266393"/>
                </a:lnTo>
                <a:cubicBezTo>
                  <a:pt x="9051735" y="1266393"/>
                  <a:pt x="9165669" y="1189008"/>
                  <a:pt x="9211362" y="1069363"/>
                </a:cubicBezTo>
                <a:lnTo>
                  <a:pt x="9268635" y="930682"/>
                </a:lnTo>
                <a:cubicBezTo>
                  <a:pt x="9273109" y="918932"/>
                  <a:pt x="9263817" y="905797"/>
                  <a:pt x="9251005" y="905797"/>
                </a:cubicBezTo>
                <a:close/>
                <a:moveTo>
                  <a:pt x="8427547" y="456066"/>
                </a:moveTo>
                <a:lnTo>
                  <a:pt x="8120201" y="456066"/>
                </a:lnTo>
                <a:cubicBezTo>
                  <a:pt x="7988816" y="456066"/>
                  <a:pt x="7876902" y="515503"/>
                  <a:pt x="7830891" y="635986"/>
                </a:cubicBezTo>
                <a:lnTo>
                  <a:pt x="7770174" y="795004"/>
                </a:lnTo>
                <a:cubicBezTo>
                  <a:pt x="7766259" y="805228"/>
                  <a:pt x="7774368" y="816661"/>
                  <a:pt x="7785516" y="816661"/>
                </a:cubicBezTo>
                <a:lnTo>
                  <a:pt x="8097806" y="816661"/>
                </a:lnTo>
                <a:cubicBezTo>
                  <a:pt x="8228277" y="816661"/>
                  <a:pt x="8342211" y="739276"/>
                  <a:pt x="8387904" y="619630"/>
                </a:cubicBezTo>
                <a:lnTo>
                  <a:pt x="8445177" y="480948"/>
                </a:lnTo>
                <a:cubicBezTo>
                  <a:pt x="8449651" y="469200"/>
                  <a:pt x="8440359" y="456067"/>
                  <a:pt x="8427547" y="456067"/>
                </a:cubicBezTo>
                <a:close/>
                <a:moveTo>
                  <a:pt x="7083021" y="456066"/>
                </a:moveTo>
                <a:lnTo>
                  <a:pt x="6775675" y="456066"/>
                </a:lnTo>
                <a:cubicBezTo>
                  <a:pt x="6644289" y="456066"/>
                  <a:pt x="6532375" y="515503"/>
                  <a:pt x="6486364" y="635986"/>
                </a:cubicBezTo>
                <a:lnTo>
                  <a:pt x="6425647" y="795004"/>
                </a:lnTo>
                <a:cubicBezTo>
                  <a:pt x="6421745" y="805228"/>
                  <a:pt x="6429842" y="816661"/>
                  <a:pt x="6440989" y="816661"/>
                </a:cubicBezTo>
                <a:lnTo>
                  <a:pt x="6753292" y="816661"/>
                </a:lnTo>
                <a:cubicBezTo>
                  <a:pt x="6883762" y="816661"/>
                  <a:pt x="6997697" y="739276"/>
                  <a:pt x="7043378" y="619630"/>
                </a:cubicBezTo>
                <a:lnTo>
                  <a:pt x="7100650" y="480948"/>
                </a:lnTo>
                <a:cubicBezTo>
                  <a:pt x="7105136" y="469200"/>
                  <a:pt x="7095832" y="456067"/>
                  <a:pt x="7083021" y="456067"/>
                </a:cubicBezTo>
                <a:close/>
                <a:moveTo>
                  <a:pt x="6411590" y="456066"/>
                </a:moveTo>
                <a:lnTo>
                  <a:pt x="6104244" y="456066"/>
                </a:lnTo>
                <a:cubicBezTo>
                  <a:pt x="5972858" y="456066"/>
                  <a:pt x="5860944" y="515503"/>
                  <a:pt x="5814933" y="635986"/>
                </a:cubicBezTo>
                <a:lnTo>
                  <a:pt x="5754216" y="795004"/>
                </a:lnTo>
                <a:cubicBezTo>
                  <a:pt x="5750302" y="805228"/>
                  <a:pt x="5758411" y="816661"/>
                  <a:pt x="5769558" y="816661"/>
                </a:cubicBezTo>
                <a:lnTo>
                  <a:pt x="6081848" y="816661"/>
                </a:lnTo>
                <a:cubicBezTo>
                  <a:pt x="6212331" y="816661"/>
                  <a:pt x="6326253" y="739276"/>
                  <a:pt x="6371947" y="619630"/>
                </a:cubicBezTo>
                <a:lnTo>
                  <a:pt x="6429219" y="480948"/>
                </a:lnTo>
                <a:cubicBezTo>
                  <a:pt x="6433693" y="469200"/>
                  <a:pt x="6424402" y="456067"/>
                  <a:pt x="6411590" y="456067"/>
                </a:cubicBezTo>
                <a:close/>
                <a:moveTo>
                  <a:pt x="9908125" y="3337759"/>
                </a:moveTo>
                <a:lnTo>
                  <a:pt x="9965397" y="3199090"/>
                </a:lnTo>
                <a:cubicBezTo>
                  <a:pt x="9969884" y="3187333"/>
                  <a:pt x="9960580" y="3174203"/>
                  <a:pt x="9947768" y="3174203"/>
                </a:cubicBezTo>
                <a:lnTo>
                  <a:pt x="9640422" y="3174203"/>
                </a:lnTo>
                <a:cubicBezTo>
                  <a:pt x="9509049" y="3174203"/>
                  <a:pt x="9397123" y="3233636"/>
                  <a:pt x="9351112" y="3354117"/>
                </a:cubicBezTo>
                <a:lnTo>
                  <a:pt x="9290394" y="3513135"/>
                </a:lnTo>
                <a:cubicBezTo>
                  <a:pt x="9286480" y="3523366"/>
                  <a:pt x="9294589" y="3534793"/>
                  <a:pt x="9305736" y="3534793"/>
                </a:cubicBezTo>
                <a:lnTo>
                  <a:pt x="9618039" y="3534793"/>
                </a:lnTo>
                <a:cubicBezTo>
                  <a:pt x="9748510" y="3534793"/>
                  <a:pt x="9862444" y="3457413"/>
                  <a:pt x="9908125" y="3337759"/>
                </a:cubicBezTo>
                <a:close/>
                <a:moveTo>
                  <a:pt x="1227227" y="5352725"/>
                </a:moveTo>
                <a:lnTo>
                  <a:pt x="1539540" y="5352725"/>
                </a:lnTo>
                <a:cubicBezTo>
                  <a:pt x="1669998" y="5352725"/>
                  <a:pt x="1783945" y="5275345"/>
                  <a:pt x="1829626" y="5155704"/>
                </a:cubicBezTo>
                <a:lnTo>
                  <a:pt x="1886898" y="5017022"/>
                </a:lnTo>
                <a:cubicBezTo>
                  <a:pt x="1891372" y="5005278"/>
                  <a:pt x="1882081" y="4992136"/>
                  <a:pt x="1869269" y="4992136"/>
                </a:cubicBezTo>
                <a:lnTo>
                  <a:pt x="1869256" y="4992136"/>
                </a:lnTo>
                <a:cubicBezTo>
                  <a:pt x="1869256" y="4992136"/>
                  <a:pt x="1561923" y="4992136"/>
                  <a:pt x="1561923" y="4992136"/>
                </a:cubicBezTo>
                <a:cubicBezTo>
                  <a:pt x="1430524" y="4992136"/>
                  <a:pt x="1318611" y="5051569"/>
                  <a:pt x="1272600" y="5172062"/>
                </a:cubicBezTo>
                <a:lnTo>
                  <a:pt x="1211884" y="5331080"/>
                </a:lnTo>
                <a:cubicBezTo>
                  <a:pt x="1207981" y="5341298"/>
                  <a:pt x="1216080" y="5352725"/>
                  <a:pt x="1227225" y="5352725"/>
                </a:cubicBezTo>
                <a:close/>
                <a:moveTo>
                  <a:pt x="7264434" y="5352725"/>
                </a:moveTo>
                <a:lnTo>
                  <a:pt x="7576750" y="5352725"/>
                </a:lnTo>
                <a:cubicBezTo>
                  <a:pt x="7707208" y="5352725"/>
                  <a:pt x="7821142" y="5275345"/>
                  <a:pt x="7866836" y="5155704"/>
                </a:cubicBezTo>
                <a:lnTo>
                  <a:pt x="7924108" y="5017022"/>
                </a:lnTo>
                <a:cubicBezTo>
                  <a:pt x="7928582" y="5005278"/>
                  <a:pt x="7919278" y="4992136"/>
                  <a:pt x="7906479" y="4992136"/>
                </a:cubicBezTo>
                <a:lnTo>
                  <a:pt x="7906479" y="4992136"/>
                </a:lnTo>
                <a:cubicBezTo>
                  <a:pt x="7906479" y="4992136"/>
                  <a:pt x="7599133" y="4992136"/>
                  <a:pt x="7599133" y="4992136"/>
                </a:cubicBezTo>
                <a:cubicBezTo>
                  <a:pt x="7467747" y="4992136"/>
                  <a:pt x="7355820" y="5051569"/>
                  <a:pt x="7309822" y="5172062"/>
                </a:cubicBezTo>
                <a:lnTo>
                  <a:pt x="7249105" y="5331080"/>
                </a:lnTo>
                <a:cubicBezTo>
                  <a:pt x="7245191" y="5341298"/>
                  <a:pt x="7253300" y="5352725"/>
                  <a:pt x="7264434" y="5352725"/>
                </a:cubicBezTo>
                <a:close/>
                <a:moveTo>
                  <a:pt x="1883314" y="5331080"/>
                </a:moveTo>
                <a:lnTo>
                  <a:pt x="1944043" y="5172062"/>
                </a:lnTo>
                <a:cubicBezTo>
                  <a:pt x="1990042" y="5051569"/>
                  <a:pt x="2101968" y="4992136"/>
                  <a:pt x="2233354" y="4992136"/>
                </a:cubicBezTo>
                <a:lnTo>
                  <a:pt x="2540687" y="4992136"/>
                </a:lnTo>
                <a:cubicBezTo>
                  <a:pt x="2553499" y="4992136"/>
                  <a:pt x="2562803" y="5005265"/>
                  <a:pt x="2558329" y="5017022"/>
                </a:cubicBezTo>
                <a:lnTo>
                  <a:pt x="2501044" y="5155704"/>
                </a:lnTo>
                <a:cubicBezTo>
                  <a:pt x="2455363" y="5275345"/>
                  <a:pt x="2341429" y="5352725"/>
                  <a:pt x="2210958" y="5352725"/>
                </a:cubicBezTo>
                <a:lnTo>
                  <a:pt x="1898655" y="5352725"/>
                </a:lnTo>
                <a:cubicBezTo>
                  <a:pt x="1887508" y="5352725"/>
                  <a:pt x="1879412" y="5341298"/>
                  <a:pt x="1883314" y="5331080"/>
                </a:cubicBezTo>
                <a:close/>
                <a:moveTo>
                  <a:pt x="1946064" y="5306536"/>
                </a:moveTo>
                <a:lnTo>
                  <a:pt x="2210958" y="5306536"/>
                </a:lnTo>
                <a:cubicBezTo>
                  <a:pt x="2322160" y="5306536"/>
                  <a:pt x="2419089" y="5240862"/>
                  <a:pt x="2457893" y="5139231"/>
                </a:cubicBezTo>
                <a:lnTo>
                  <a:pt x="2458109" y="5138646"/>
                </a:lnTo>
                <a:lnTo>
                  <a:pt x="2458350" y="5138062"/>
                </a:lnTo>
                <a:lnTo>
                  <a:pt x="2498006" y="5042061"/>
                </a:lnTo>
                <a:cubicBezTo>
                  <a:pt x="2498744" y="5040282"/>
                  <a:pt x="2497434" y="5038324"/>
                  <a:pt x="2495502" y="5038324"/>
                </a:cubicBezTo>
                <a:lnTo>
                  <a:pt x="2233354" y="5038324"/>
                </a:lnTo>
                <a:cubicBezTo>
                  <a:pt x="2113369" y="5038324"/>
                  <a:pt x="2023635" y="5093080"/>
                  <a:pt x="1987195" y="5188534"/>
                </a:cubicBezTo>
                <a:lnTo>
                  <a:pt x="1943535" y="5302876"/>
                </a:lnTo>
                <a:cubicBezTo>
                  <a:pt x="1942861" y="5304642"/>
                  <a:pt x="1944158" y="5306536"/>
                  <a:pt x="1946064" y="5306536"/>
                </a:cubicBezTo>
                <a:close/>
                <a:moveTo>
                  <a:pt x="334724" y="4705965"/>
                </a:moveTo>
                <a:lnTo>
                  <a:pt x="392000" y="4567296"/>
                </a:lnTo>
                <a:cubicBezTo>
                  <a:pt x="396487" y="4555539"/>
                  <a:pt x="387184" y="4542409"/>
                  <a:pt x="374369" y="4542409"/>
                </a:cubicBezTo>
                <a:lnTo>
                  <a:pt x="374369" y="4542409"/>
                </a:lnTo>
                <a:lnTo>
                  <a:pt x="67026" y="4542409"/>
                </a:lnTo>
                <a:cubicBezTo>
                  <a:pt x="44002" y="4542409"/>
                  <a:pt x="21628" y="4544341"/>
                  <a:pt x="43" y="4548002"/>
                </a:cubicBezTo>
                <a:lnTo>
                  <a:pt x="37" y="4902999"/>
                </a:lnTo>
                <a:lnTo>
                  <a:pt x="44641" y="4902999"/>
                </a:lnTo>
                <a:cubicBezTo>
                  <a:pt x="175106" y="4902999"/>
                  <a:pt x="289046" y="4825619"/>
                  <a:pt x="334724" y="4705965"/>
                </a:cubicBezTo>
                <a:close/>
                <a:moveTo>
                  <a:pt x="1962003" y="5807535"/>
                </a:moveTo>
                <a:lnTo>
                  <a:pt x="2274306" y="5807535"/>
                </a:lnTo>
                <a:cubicBezTo>
                  <a:pt x="2404777" y="5807535"/>
                  <a:pt x="2518711" y="5730155"/>
                  <a:pt x="2564392" y="5610514"/>
                </a:cubicBezTo>
                <a:lnTo>
                  <a:pt x="2621664" y="5471833"/>
                </a:lnTo>
                <a:cubicBezTo>
                  <a:pt x="2626151" y="5460088"/>
                  <a:pt x="2616847" y="5446946"/>
                  <a:pt x="2604035" y="5446946"/>
                </a:cubicBezTo>
                <a:lnTo>
                  <a:pt x="2604035" y="5446946"/>
                </a:lnTo>
                <a:cubicBezTo>
                  <a:pt x="2604035" y="5446946"/>
                  <a:pt x="2296689" y="5446946"/>
                  <a:pt x="2296689" y="5446946"/>
                </a:cubicBezTo>
                <a:cubicBezTo>
                  <a:pt x="2165303" y="5446946"/>
                  <a:pt x="2053390" y="5506379"/>
                  <a:pt x="2007379" y="5626872"/>
                </a:cubicBezTo>
                <a:lnTo>
                  <a:pt x="1946662" y="5785890"/>
                </a:lnTo>
                <a:cubicBezTo>
                  <a:pt x="1942747" y="5796109"/>
                  <a:pt x="1950856" y="5807548"/>
                  <a:pt x="1962003" y="5807548"/>
                </a:cubicBezTo>
                <a:close/>
                <a:moveTo>
                  <a:pt x="866810" y="4249896"/>
                </a:moveTo>
                <a:lnTo>
                  <a:pt x="924086" y="4111215"/>
                </a:lnTo>
                <a:cubicBezTo>
                  <a:pt x="928567" y="4099470"/>
                  <a:pt x="919264" y="4086341"/>
                  <a:pt x="906448" y="4086341"/>
                </a:cubicBezTo>
                <a:lnTo>
                  <a:pt x="906455" y="4086341"/>
                </a:lnTo>
                <a:lnTo>
                  <a:pt x="599106" y="4086341"/>
                </a:lnTo>
                <a:cubicBezTo>
                  <a:pt x="467715" y="4086341"/>
                  <a:pt x="355805" y="4145774"/>
                  <a:pt x="309793" y="4266254"/>
                </a:cubicBezTo>
                <a:lnTo>
                  <a:pt x="249072" y="4425272"/>
                </a:lnTo>
                <a:cubicBezTo>
                  <a:pt x="245169" y="4435504"/>
                  <a:pt x="253268" y="4446930"/>
                  <a:pt x="264414" y="4446930"/>
                </a:cubicBezTo>
                <a:lnTo>
                  <a:pt x="576721" y="4446930"/>
                </a:lnTo>
                <a:cubicBezTo>
                  <a:pt x="707186" y="4446930"/>
                  <a:pt x="821126" y="4369550"/>
                  <a:pt x="866809" y="4249896"/>
                </a:cubicBezTo>
                <a:close/>
                <a:moveTo>
                  <a:pt x="920506" y="4425272"/>
                </a:moveTo>
                <a:lnTo>
                  <a:pt x="981226" y="4266254"/>
                </a:lnTo>
                <a:cubicBezTo>
                  <a:pt x="1027232" y="4145774"/>
                  <a:pt x="1139155" y="4086341"/>
                  <a:pt x="1270539" y="4086341"/>
                </a:cubicBezTo>
                <a:lnTo>
                  <a:pt x="1577887" y="4086341"/>
                </a:lnTo>
                <a:cubicBezTo>
                  <a:pt x="1590686" y="4086341"/>
                  <a:pt x="1599990" y="4099470"/>
                  <a:pt x="1595516" y="4111227"/>
                </a:cubicBezTo>
                <a:lnTo>
                  <a:pt x="1538231" y="4249896"/>
                </a:lnTo>
                <a:cubicBezTo>
                  <a:pt x="1492550" y="4369550"/>
                  <a:pt x="1378616" y="4446930"/>
                  <a:pt x="1248149" y="4446930"/>
                </a:cubicBezTo>
                <a:lnTo>
                  <a:pt x="935848" y="4446930"/>
                </a:lnTo>
                <a:cubicBezTo>
                  <a:pt x="924702" y="4446930"/>
                  <a:pt x="916597" y="4435504"/>
                  <a:pt x="920507" y="4425272"/>
                </a:cubicBezTo>
                <a:close/>
                <a:moveTo>
                  <a:pt x="983250" y="4400741"/>
                </a:moveTo>
                <a:lnTo>
                  <a:pt x="1248148" y="4400741"/>
                </a:lnTo>
                <a:cubicBezTo>
                  <a:pt x="1359347" y="4400741"/>
                  <a:pt x="1456275" y="4335067"/>
                  <a:pt x="1495080" y="4233423"/>
                </a:cubicBezTo>
                <a:lnTo>
                  <a:pt x="1495309" y="4232839"/>
                </a:lnTo>
                <a:lnTo>
                  <a:pt x="1495537" y="4232267"/>
                </a:lnTo>
                <a:lnTo>
                  <a:pt x="1535193" y="4136267"/>
                </a:lnTo>
                <a:cubicBezTo>
                  <a:pt x="1535930" y="4134487"/>
                  <a:pt x="1534621" y="4132530"/>
                  <a:pt x="1532689" y="4132530"/>
                </a:cubicBezTo>
                <a:lnTo>
                  <a:pt x="1270539" y="4132530"/>
                </a:lnTo>
                <a:cubicBezTo>
                  <a:pt x="1150550" y="4132530"/>
                  <a:pt x="1060827" y="4187273"/>
                  <a:pt x="1024378" y="4282739"/>
                </a:cubicBezTo>
                <a:lnTo>
                  <a:pt x="980723" y="4397068"/>
                </a:lnTo>
                <a:cubicBezTo>
                  <a:pt x="980047" y="4398835"/>
                  <a:pt x="981350" y="4400741"/>
                  <a:pt x="983249" y="4400741"/>
                </a:cubicBezTo>
                <a:close/>
                <a:moveTo>
                  <a:pt x="1059871" y="4881341"/>
                </a:moveTo>
                <a:lnTo>
                  <a:pt x="1120592" y="4722323"/>
                </a:lnTo>
                <a:cubicBezTo>
                  <a:pt x="1166598" y="4601843"/>
                  <a:pt x="1278523" y="4542409"/>
                  <a:pt x="1409908" y="4542409"/>
                </a:cubicBezTo>
                <a:lnTo>
                  <a:pt x="1717242" y="4542409"/>
                </a:lnTo>
                <a:lnTo>
                  <a:pt x="1717242" y="4542409"/>
                </a:lnTo>
                <a:cubicBezTo>
                  <a:pt x="1730054" y="4542409"/>
                  <a:pt x="1739358" y="4555539"/>
                  <a:pt x="1734884" y="4567296"/>
                </a:cubicBezTo>
                <a:lnTo>
                  <a:pt x="1677599" y="4705965"/>
                </a:lnTo>
                <a:cubicBezTo>
                  <a:pt x="1631918" y="4825619"/>
                  <a:pt x="1517984" y="4902999"/>
                  <a:pt x="1387513" y="4902999"/>
                </a:cubicBezTo>
                <a:lnTo>
                  <a:pt x="1075214" y="4902999"/>
                </a:lnTo>
                <a:cubicBezTo>
                  <a:pt x="1064067" y="4902999"/>
                  <a:pt x="1055963" y="4891572"/>
                  <a:pt x="1059872" y="4881341"/>
                </a:cubicBezTo>
                <a:close/>
                <a:moveTo>
                  <a:pt x="1122615" y="4856810"/>
                </a:moveTo>
                <a:lnTo>
                  <a:pt x="1387513" y="4856810"/>
                </a:lnTo>
                <a:cubicBezTo>
                  <a:pt x="1498702" y="4856810"/>
                  <a:pt x="1595630" y="4791136"/>
                  <a:pt x="1634447" y="4689492"/>
                </a:cubicBezTo>
                <a:lnTo>
                  <a:pt x="1634664" y="4688907"/>
                </a:lnTo>
                <a:lnTo>
                  <a:pt x="1634905" y="4688336"/>
                </a:lnTo>
                <a:lnTo>
                  <a:pt x="1674561" y="4592335"/>
                </a:lnTo>
                <a:cubicBezTo>
                  <a:pt x="1675298" y="4590556"/>
                  <a:pt x="1673989" y="4588598"/>
                  <a:pt x="1672057" y="4588598"/>
                </a:cubicBezTo>
                <a:lnTo>
                  <a:pt x="1409908" y="4588598"/>
                </a:lnTo>
                <a:cubicBezTo>
                  <a:pt x="1289911" y="4588598"/>
                  <a:pt x="1200192" y="4643341"/>
                  <a:pt x="1163743" y="4738808"/>
                </a:cubicBezTo>
                <a:lnTo>
                  <a:pt x="1120082" y="4853137"/>
                </a:lnTo>
                <a:cubicBezTo>
                  <a:pt x="1119412" y="4854916"/>
                  <a:pt x="1120715" y="4856810"/>
                  <a:pt x="1122614" y="4856810"/>
                </a:cubicBezTo>
                <a:close/>
                <a:moveTo>
                  <a:pt x="5989013" y="5807535"/>
                </a:moveTo>
                <a:lnTo>
                  <a:pt x="6301316" y="5807535"/>
                </a:lnTo>
                <a:cubicBezTo>
                  <a:pt x="6431787" y="5807535"/>
                  <a:pt x="6545721" y="5730155"/>
                  <a:pt x="6591402" y="5610514"/>
                </a:cubicBezTo>
                <a:lnTo>
                  <a:pt x="6648674" y="5471833"/>
                </a:lnTo>
                <a:cubicBezTo>
                  <a:pt x="6653160" y="5460088"/>
                  <a:pt x="6643856" y="5446946"/>
                  <a:pt x="6631045" y="5446946"/>
                </a:cubicBezTo>
                <a:lnTo>
                  <a:pt x="6631045" y="5446946"/>
                </a:lnTo>
                <a:cubicBezTo>
                  <a:pt x="6631045" y="5446946"/>
                  <a:pt x="6323699" y="5446946"/>
                  <a:pt x="6323699" y="5446946"/>
                </a:cubicBezTo>
                <a:cubicBezTo>
                  <a:pt x="6192313" y="5446946"/>
                  <a:pt x="6080399" y="5506379"/>
                  <a:pt x="6034388" y="5626872"/>
                </a:cubicBezTo>
                <a:lnTo>
                  <a:pt x="5973672" y="5785890"/>
                </a:lnTo>
                <a:cubicBezTo>
                  <a:pt x="5969757" y="5796109"/>
                  <a:pt x="5977866" y="5807548"/>
                  <a:pt x="5989013" y="5807548"/>
                </a:cubicBezTo>
                <a:close/>
                <a:moveTo>
                  <a:pt x="7195392" y="5155704"/>
                </a:moveTo>
                <a:lnTo>
                  <a:pt x="7252677" y="5017022"/>
                </a:lnTo>
                <a:cubicBezTo>
                  <a:pt x="7257151" y="5005278"/>
                  <a:pt x="7247847" y="4992136"/>
                  <a:pt x="7235035" y="4992136"/>
                </a:cubicBezTo>
                <a:lnTo>
                  <a:pt x="7235035" y="4992136"/>
                </a:lnTo>
                <a:cubicBezTo>
                  <a:pt x="7235035" y="4992136"/>
                  <a:pt x="6927702" y="4992136"/>
                  <a:pt x="6927702" y="4992136"/>
                </a:cubicBezTo>
                <a:cubicBezTo>
                  <a:pt x="6796316" y="4992136"/>
                  <a:pt x="6684390" y="5051569"/>
                  <a:pt x="6638391" y="5172062"/>
                </a:cubicBezTo>
                <a:lnTo>
                  <a:pt x="6577661" y="5331080"/>
                </a:lnTo>
                <a:cubicBezTo>
                  <a:pt x="6573760" y="5341298"/>
                  <a:pt x="6581856" y="5352725"/>
                  <a:pt x="6593003" y="5352725"/>
                </a:cubicBezTo>
                <a:lnTo>
                  <a:pt x="6905306" y="5352725"/>
                </a:lnTo>
                <a:cubicBezTo>
                  <a:pt x="7035777" y="5352725"/>
                  <a:pt x="7149711" y="5275345"/>
                  <a:pt x="7195392" y="5155704"/>
                </a:cubicBezTo>
                <a:close/>
                <a:moveTo>
                  <a:pt x="5302240" y="5785877"/>
                </a:moveTo>
                <a:lnTo>
                  <a:pt x="5362957" y="5626859"/>
                </a:lnTo>
                <a:cubicBezTo>
                  <a:pt x="5408968" y="5506379"/>
                  <a:pt x="5520882" y="5446946"/>
                  <a:pt x="5652280" y="5446946"/>
                </a:cubicBezTo>
                <a:lnTo>
                  <a:pt x="5959614" y="5446946"/>
                </a:lnTo>
                <a:cubicBezTo>
                  <a:pt x="5972426" y="5446946"/>
                  <a:pt x="5981729" y="5460076"/>
                  <a:pt x="5977243" y="5471833"/>
                </a:cubicBezTo>
                <a:lnTo>
                  <a:pt x="5919971" y="5610514"/>
                </a:lnTo>
                <a:cubicBezTo>
                  <a:pt x="5874277" y="5730155"/>
                  <a:pt x="5760355" y="5807535"/>
                  <a:pt x="5629885" y="5807535"/>
                </a:cubicBezTo>
                <a:lnTo>
                  <a:pt x="5317582" y="5807535"/>
                </a:lnTo>
                <a:cubicBezTo>
                  <a:pt x="5306435" y="5807535"/>
                  <a:pt x="5298326" y="5796109"/>
                  <a:pt x="5302240" y="5785877"/>
                </a:cubicBezTo>
                <a:close/>
                <a:moveTo>
                  <a:pt x="5364978" y="5761346"/>
                </a:moveTo>
                <a:lnTo>
                  <a:pt x="5629885" y="5761346"/>
                </a:lnTo>
                <a:cubicBezTo>
                  <a:pt x="5741074" y="5761346"/>
                  <a:pt x="5838002" y="5695673"/>
                  <a:pt x="5876819" y="5594029"/>
                </a:cubicBezTo>
                <a:lnTo>
                  <a:pt x="5877035" y="5593444"/>
                </a:lnTo>
                <a:lnTo>
                  <a:pt x="5877277" y="5592872"/>
                </a:lnTo>
                <a:lnTo>
                  <a:pt x="5916920" y="5496872"/>
                </a:lnTo>
                <a:cubicBezTo>
                  <a:pt x="5917657" y="5495092"/>
                  <a:pt x="5916348" y="5493135"/>
                  <a:pt x="5914429" y="5493135"/>
                </a:cubicBezTo>
                <a:lnTo>
                  <a:pt x="5652280" y="5493135"/>
                </a:lnTo>
                <a:cubicBezTo>
                  <a:pt x="5532283" y="5493135"/>
                  <a:pt x="5442561" y="5547878"/>
                  <a:pt x="5406108" y="5643345"/>
                </a:cubicBezTo>
                <a:lnTo>
                  <a:pt x="5362449" y="5757673"/>
                </a:lnTo>
                <a:cubicBezTo>
                  <a:pt x="5361775" y="5759440"/>
                  <a:pt x="5363084" y="5761346"/>
                  <a:pt x="5364978" y="5761346"/>
                </a:cubicBezTo>
                <a:close/>
                <a:moveTo>
                  <a:pt x="4646138" y="5807535"/>
                </a:moveTo>
                <a:lnTo>
                  <a:pt x="4958441" y="5807535"/>
                </a:lnTo>
                <a:cubicBezTo>
                  <a:pt x="5088912" y="5807535"/>
                  <a:pt x="5202846" y="5730155"/>
                  <a:pt x="5248540" y="5610514"/>
                </a:cubicBezTo>
                <a:lnTo>
                  <a:pt x="5305812" y="5471833"/>
                </a:lnTo>
                <a:cubicBezTo>
                  <a:pt x="5310286" y="5460088"/>
                  <a:pt x="5300982" y="5446946"/>
                  <a:pt x="5288183" y="5446946"/>
                </a:cubicBezTo>
                <a:lnTo>
                  <a:pt x="5288183" y="5446946"/>
                </a:lnTo>
                <a:cubicBezTo>
                  <a:pt x="5288183" y="5446946"/>
                  <a:pt x="4980837" y="5446946"/>
                  <a:pt x="4980837" y="5446946"/>
                </a:cubicBezTo>
                <a:cubicBezTo>
                  <a:pt x="4849451" y="5446946"/>
                  <a:pt x="4737525" y="5506379"/>
                  <a:pt x="4691526" y="5626872"/>
                </a:cubicBezTo>
                <a:lnTo>
                  <a:pt x="4630797" y="5785890"/>
                </a:lnTo>
                <a:cubicBezTo>
                  <a:pt x="4626895" y="5796109"/>
                  <a:pt x="4635004" y="5807548"/>
                  <a:pt x="4646138" y="5807548"/>
                </a:cubicBezTo>
                <a:close/>
                <a:moveTo>
                  <a:pt x="3286689" y="5785877"/>
                </a:moveTo>
                <a:lnTo>
                  <a:pt x="3347406" y="5626859"/>
                </a:lnTo>
                <a:cubicBezTo>
                  <a:pt x="3393417" y="5506379"/>
                  <a:pt x="3505343" y="5446946"/>
                  <a:pt x="3636716" y="5446946"/>
                </a:cubicBezTo>
                <a:lnTo>
                  <a:pt x="3944063" y="5446946"/>
                </a:lnTo>
                <a:cubicBezTo>
                  <a:pt x="3956874" y="5446946"/>
                  <a:pt x="3966178" y="5460076"/>
                  <a:pt x="3961692" y="5471833"/>
                </a:cubicBezTo>
                <a:lnTo>
                  <a:pt x="3904420" y="5610514"/>
                </a:lnTo>
                <a:cubicBezTo>
                  <a:pt x="3858739" y="5730155"/>
                  <a:pt x="3744791" y="5807535"/>
                  <a:pt x="3614334" y="5807535"/>
                </a:cubicBezTo>
                <a:lnTo>
                  <a:pt x="3302030" y="5807535"/>
                </a:lnTo>
                <a:cubicBezTo>
                  <a:pt x="3290883" y="5807535"/>
                  <a:pt x="3282775" y="5796109"/>
                  <a:pt x="3286689" y="5785877"/>
                </a:cubicBezTo>
                <a:close/>
                <a:moveTo>
                  <a:pt x="3349427" y="5761346"/>
                </a:moveTo>
                <a:lnTo>
                  <a:pt x="3614334" y="5761346"/>
                </a:lnTo>
                <a:cubicBezTo>
                  <a:pt x="3725523" y="5761346"/>
                  <a:pt x="3822451" y="5695673"/>
                  <a:pt x="3861268" y="5594029"/>
                </a:cubicBezTo>
                <a:lnTo>
                  <a:pt x="3861484" y="5593444"/>
                </a:lnTo>
                <a:lnTo>
                  <a:pt x="3861726" y="5592872"/>
                </a:lnTo>
                <a:lnTo>
                  <a:pt x="3901382" y="5496872"/>
                </a:lnTo>
                <a:cubicBezTo>
                  <a:pt x="3902106" y="5495092"/>
                  <a:pt x="3900797" y="5493135"/>
                  <a:pt x="3898878" y="5493135"/>
                </a:cubicBezTo>
                <a:lnTo>
                  <a:pt x="3636716" y="5493135"/>
                </a:lnTo>
                <a:cubicBezTo>
                  <a:pt x="3516732" y="5493135"/>
                  <a:pt x="3427010" y="5547878"/>
                  <a:pt x="3390557" y="5643345"/>
                </a:cubicBezTo>
                <a:lnTo>
                  <a:pt x="3346910" y="5757673"/>
                </a:lnTo>
                <a:cubicBezTo>
                  <a:pt x="3346237" y="5759440"/>
                  <a:pt x="3347533" y="5761346"/>
                  <a:pt x="3349427" y="5761346"/>
                </a:cubicBezTo>
                <a:close/>
                <a:moveTo>
                  <a:pt x="2630587" y="5807535"/>
                </a:moveTo>
                <a:lnTo>
                  <a:pt x="2942903" y="5807535"/>
                </a:lnTo>
                <a:cubicBezTo>
                  <a:pt x="3073361" y="5807535"/>
                  <a:pt x="3187295" y="5730155"/>
                  <a:pt x="3232976" y="5610514"/>
                </a:cubicBezTo>
                <a:lnTo>
                  <a:pt x="3290261" y="5471833"/>
                </a:lnTo>
                <a:cubicBezTo>
                  <a:pt x="3294748" y="5460088"/>
                  <a:pt x="3285444" y="5446946"/>
                  <a:pt x="3272619" y="5446946"/>
                </a:cubicBezTo>
                <a:lnTo>
                  <a:pt x="3272619" y="5446946"/>
                </a:lnTo>
                <a:cubicBezTo>
                  <a:pt x="3272619" y="5446946"/>
                  <a:pt x="2965285" y="5446946"/>
                  <a:pt x="2965285" y="5446946"/>
                </a:cubicBezTo>
                <a:cubicBezTo>
                  <a:pt x="2833900" y="5446946"/>
                  <a:pt x="2721973" y="5506379"/>
                  <a:pt x="2675975" y="5626872"/>
                </a:cubicBezTo>
                <a:lnTo>
                  <a:pt x="2615246" y="5785890"/>
                </a:lnTo>
                <a:cubicBezTo>
                  <a:pt x="2611343" y="5796109"/>
                  <a:pt x="2619440" y="5807548"/>
                  <a:pt x="2630587" y="5807548"/>
                </a:cubicBezTo>
                <a:close/>
                <a:moveTo>
                  <a:pt x="3973461" y="5807535"/>
                </a:moveTo>
                <a:lnTo>
                  <a:pt x="4285765" y="5807535"/>
                </a:lnTo>
                <a:cubicBezTo>
                  <a:pt x="4416223" y="5807535"/>
                  <a:pt x="4530157" y="5730155"/>
                  <a:pt x="4575850" y="5610514"/>
                </a:cubicBezTo>
                <a:lnTo>
                  <a:pt x="4633123" y="5471833"/>
                </a:lnTo>
                <a:cubicBezTo>
                  <a:pt x="4637610" y="5460088"/>
                  <a:pt x="4628306" y="5446946"/>
                  <a:pt x="4615494" y="5446946"/>
                </a:cubicBezTo>
                <a:lnTo>
                  <a:pt x="4615494" y="5446946"/>
                </a:lnTo>
                <a:cubicBezTo>
                  <a:pt x="4615494" y="5446946"/>
                  <a:pt x="4308160" y="5446946"/>
                  <a:pt x="4308160" y="5446946"/>
                </a:cubicBezTo>
                <a:cubicBezTo>
                  <a:pt x="4176774" y="5446946"/>
                  <a:pt x="4064848" y="5506379"/>
                  <a:pt x="4018837" y="5626872"/>
                </a:cubicBezTo>
                <a:lnTo>
                  <a:pt x="3958108" y="5785890"/>
                </a:lnTo>
                <a:cubicBezTo>
                  <a:pt x="3954205" y="5796109"/>
                  <a:pt x="3962315" y="5807548"/>
                  <a:pt x="3973461" y="5807548"/>
                </a:cubicBezTo>
                <a:close/>
              </a:path>
            </a:pathLst>
          </a:custGeom>
          <a:solidFill>
            <a:srgbClr val="FFFFFF">
              <a:alpha val="5000"/>
            </a:srgbClr>
          </a:solidFill>
          <a:ln w="12707" cap="flat">
            <a:noFill/>
            <a:prstDash val="solid"/>
            <a:miter/>
          </a:ln>
        </p:spPr>
        <p:txBody>
          <a:bodyPr rtlCol="0" anchor="ctr"/>
          <a:lstStyle/>
          <a:p>
            <a:endParaRPr lang="en-US"/>
          </a:p>
        </p:txBody>
      </p:sp>
      <p:sp>
        <p:nvSpPr>
          <p:cNvPr id="16" name="Graphic 11">
            <a:extLst>
              <a:ext uri="{FF2B5EF4-FFF2-40B4-BE49-F238E27FC236}">
                <a16:creationId xmlns:a16="http://schemas.microsoft.com/office/drawing/2014/main" id="{175B3374-B5C0-F2A8-ED3B-0F6559C14C27}"/>
              </a:ext>
            </a:extLst>
          </p:cNvPr>
          <p:cNvSpPr/>
          <p:nvPr/>
        </p:nvSpPr>
        <p:spPr>
          <a:xfrm>
            <a:off x="0" y="83111"/>
            <a:ext cx="11799254" cy="6687061"/>
          </a:xfrm>
          <a:custGeom>
            <a:avLst/>
            <a:gdLst>
              <a:gd name="connsiteX0" fmla="*/ 2745724 w 11799254"/>
              <a:gd name="connsiteY0" fmla="*/ 4865378 h 6687061"/>
              <a:gd name="connsiteX1" fmla="*/ 2806245 w 11799254"/>
              <a:gd name="connsiteY1" fmla="*/ 4706816 h 6687061"/>
              <a:gd name="connsiteX2" fmla="*/ 3094636 w 11799254"/>
              <a:gd name="connsiteY2" fmla="*/ 4527406 h 6687061"/>
              <a:gd name="connsiteX3" fmla="*/ 3400979 w 11799254"/>
              <a:gd name="connsiteY3" fmla="*/ 4527406 h 6687061"/>
              <a:gd name="connsiteX4" fmla="*/ 3418552 w 11799254"/>
              <a:gd name="connsiteY4" fmla="*/ 4552221 h 6687061"/>
              <a:gd name="connsiteX5" fmla="*/ 3361464 w 11799254"/>
              <a:gd name="connsiteY5" fmla="*/ 4690505 h 6687061"/>
              <a:gd name="connsiteX6" fmla="*/ 3072313 w 11799254"/>
              <a:gd name="connsiteY6" fmla="*/ 4886962 h 6687061"/>
              <a:gd name="connsiteX7" fmla="*/ 2761016 w 11799254"/>
              <a:gd name="connsiteY7" fmla="*/ 4886962 h 6687061"/>
              <a:gd name="connsiteX8" fmla="*/ 2745724 w 11799254"/>
              <a:gd name="connsiteY8" fmla="*/ 4865378 h 6687061"/>
              <a:gd name="connsiteX9" fmla="*/ 4631167 w 11799254"/>
              <a:gd name="connsiteY9" fmla="*/ 4432212 h 6687061"/>
              <a:gd name="connsiteX10" fmla="*/ 4942464 w 11799254"/>
              <a:gd name="connsiteY10" fmla="*/ 4432212 h 6687061"/>
              <a:gd name="connsiteX11" fmla="*/ 5231615 w 11799254"/>
              <a:gd name="connsiteY11" fmla="*/ 4235743 h 6687061"/>
              <a:gd name="connsiteX12" fmla="*/ 5288702 w 11799254"/>
              <a:gd name="connsiteY12" fmla="*/ 4097459 h 6687061"/>
              <a:gd name="connsiteX13" fmla="*/ 5271130 w 11799254"/>
              <a:gd name="connsiteY13" fmla="*/ 4072643 h 6687061"/>
              <a:gd name="connsiteX14" fmla="*/ 5271130 w 11799254"/>
              <a:gd name="connsiteY14" fmla="*/ 4072643 h 6687061"/>
              <a:gd name="connsiteX15" fmla="*/ 4964774 w 11799254"/>
              <a:gd name="connsiteY15" fmla="*/ 4072643 h 6687061"/>
              <a:gd name="connsiteX16" fmla="*/ 4676396 w 11799254"/>
              <a:gd name="connsiteY16" fmla="*/ 4252054 h 6687061"/>
              <a:gd name="connsiteX17" fmla="*/ 4615875 w 11799254"/>
              <a:gd name="connsiteY17" fmla="*/ 4410616 h 6687061"/>
              <a:gd name="connsiteX18" fmla="*/ 4631167 w 11799254"/>
              <a:gd name="connsiteY18" fmla="*/ 4432212 h 6687061"/>
              <a:gd name="connsiteX19" fmla="*/ 6744491 w 11799254"/>
              <a:gd name="connsiteY19" fmla="*/ 454764 h 6687061"/>
              <a:gd name="connsiteX20" fmla="*/ 6744491 w 11799254"/>
              <a:gd name="connsiteY20" fmla="*/ 454764 h 6687061"/>
              <a:gd name="connsiteX21" fmla="*/ 6762063 w 11799254"/>
              <a:gd name="connsiteY21" fmla="*/ 479577 h 6687061"/>
              <a:gd name="connsiteX22" fmla="*/ 6704976 w 11799254"/>
              <a:gd name="connsiteY22" fmla="*/ 617860 h 6687061"/>
              <a:gd name="connsiteX23" fmla="*/ 6415824 w 11799254"/>
              <a:gd name="connsiteY23" fmla="*/ 814326 h 6687061"/>
              <a:gd name="connsiteX24" fmla="*/ 6104528 w 11799254"/>
              <a:gd name="connsiteY24" fmla="*/ 814326 h 6687061"/>
              <a:gd name="connsiteX25" fmla="*/ 6089236 w 11799254"/>
              <a:gd name="connsiteY25" fmla="*/ 792731 h 6687061"/>
              <a:gd name="connsiteX26" fmla="*/ 6149757 w 11799254"/>
              <a:gd name="connsiteY26" fmla="*/ 634172 h 6687061"/>
              <a:gd name="connsiteX27" fmla="*/ 6438135 w 11799254"/>
              <a:gd name="connsiteY27" fmla="*/ 454764 h 6687061"/>
              <a:gd name="connsiteX28" fmla="*/ 6744491 w 11799254"/>
              <a:gd name="connsiteY28" fmla="*/ 454764 h 6687061"/>
              <a:gd name="connsiteX29" fmla="*/ 6699452 w 11799254"/>
              <a:gd name="connsiteY29" fmla="*/ 500825 h 6687061"/>
              <a:gd name="connsiteX30" fmla="*/ 6438135 w 11799254"/>
              <a:gd name="connsiteY30" fmla="*/ 500825 h 6687061"/>
              <a:gd name="connsiteX31" fmla="*/ 6192769 w 11799254"/>
              <a:gd name="connsiteY31" fmla="*/ 650603 h 6687061"/>
              <a:gd name="connsiteX32" fmla="*/ 6149263 w 11799254"/>
              <a:gd name="connsiteY32" fmla="*/ 764609 h 6687061"/>
              <a:gd name="connsiteX33" fmla="*/ 6151772 w 11799254"/>
              <a:gd name="connsiteY33" fmla="*/ 768267 h 6687061"/>
              <a:gd name="connsiteX34" fmla="*/ 6415824 w 11799254"/>
              <a:gd name="connsiteY34" fmla="*/ 768267 h 6687061"/>
              <a:gd name="connsiteX35" fmla="*/ 6661963 w 11799254"/>
              <a:gd name="connsiteY35" fmla="*/ 601431 h 6687061"/>
              <a:gd name="connsiteX36" fmla="*/ 6662179 w 11799254"/>
              <a:gd name="connsiteY36" fmla="*/ 600852 h 6687061"/>
              <a:gd name="connsiteX37" fmla="*/ 6662420 w 11799254"/>
              <a:gd name="connsiteY37" fmla="*/ 600279 h 6687061"/>
              <a:gd name="connsiteX38" fmla="*/ 6701948 w 11799254"/>
              <a:gd name="connsiteY38" fmla="*/ 504551 h 6687061"/>
              <a:gd name="connsiteX39" fmla="*/ 6699452 w 11799254"/>
              <a:gd name="connsiteY39" fmla="*/ 500826 h 6687061"/>
              <a:gd name="connsiteX40" fmla="*/ 3960657 w 11799254"/>
              <a:gd name="connsiteY40" fmla="*/ 4432212 h 6687061"/>
              <a:gd name="connsiteX41" fmla="*/ 4271955 w 11799254"/>
              <a:gd name="connsiteY41" fmla="*/ 4432212 h 6687061"/>
              <a:gd name="connsiteX42" fmla="*/ 4561105 w 11799254"/>
              <a:gd name="connsiteY42" fmla="*/ 4235743 h 6687061"/>
              <a:gd name="connsiteX43" fmla="*/ 4618193 w 11799254"/>
              <a:gd name="connsiteY43" fmla="*/ 4097459 h 6687061"/>
              <a:gd name="connsiteX44" fmla="*/ 4600621 w 11799254"/>
              <a:gd name="connsiteY44" fmla="*/ 4072643 h 6687061"/>
              <a:gd name="connsiteX45" fmla="*/ 4600621 w 11799254"/>
              <a:gd name="connsiteY45" fmla="*/ 4072643 h 6687061"/>
              <a:gd name="connsiteX46" fmla="*/ 4294265 w 11799254"/>
              <a:gd name="connsiteY46" fmla="*/ 4072643 h 6687061"/>
              <a:gd name="connsiteX47" fmla="*/ 4005887 w 11799254"/>
              <a:gd name="connsiteY47" fmla="*/ 4252054 h 6687061"/>
              <a:gd name="connsiteX48" fmla="*/ 3945353 w 11799254"/>
              <a:gd name="connsiteY48" fmla="*/ 4410616 h 6687061"/>
              <a:gd name="connsiteX49" fmla="*/ 3960657 w 11799254"/>
              <a:gd name="connsiteY49" fmla="*/ 4432212 h 6687061"/>
              <a:gd name="connsiteX50" fmla="*/ 9953594 w 11799254"/>
              <a:gd name="connsiteY50" fmla="*/ 1 h 6687061"/>
              <a:gd name="connsiteX51" fmla="*/ 9953594 w 11799254"/>
              <a:gd name="connsiteY51" fmla="*/ 4 h 6687061"/>
              <a:gd name="connsiteX52" fmla="*/ 9971166 w 11799254"/>
              <a:gd name="connsiteY52" fmla="*/ 24817 h 6687061"/>
              <a:gd name="connsiteX53" fmla="*/ 9914066 w 11799254"/>
              <a:gd name="connsiteY53" fmla="*/ 163099 h 6687061"/>
              <a:gd name="connsiteX54" fmla="*/ 9624927 w 11799254"/>
              <a:gd name="connsiteY54" fmla="*/ 359565 h 6687061"/>
              <a:gd name="connsiteX55" fmla="*/ 9313618 w 11799254"/>
              <a:gd name="connsiteY55" fmla="*/ 359565 h 6687061"/>
              <a:gd name="connsiteX56" fmla="*/ 9298326 w 11799254"/>
              <a:gd name="connsiteY56" fmla="*/ 337970 h 6687061"/>
              <a:gd name="connsiteX57" fmla="*/ 9358860 w 11799254"/>
              <a:gd name="connsiteY57" fmla="*/ 179408 h 6687061"/>
              <a:gd name="connsiteX58" fmla="*/ 9647238 w 11799254"/>
              <a:gd name="connsiteY58" fmla="*/ 0 h 6687061"/>
              <a:gd name="connsiteX59" fmla="*/ 9953594 w 11799254"/>
              <a:gd name="connsiteY59" fmla="*/ 0 h 6687061"/>
              <a:gd name="connsiteX60" fmla="*/ 9908542 w 11799254"/>
              <a:gd name="connsiteY60" fmla="*/ 46062 h 6687061"/>
              <a:gd name="connsiteX61" fmla="*/ 9647238 w 11799254"/>
              <a:gd name="connsiteY61" fmla="*/ 46062 h 6687061"/>
              <a:gd name="connsiteX62" fmla="*/ 9401872 w 11799254"/>
              <a:gd name="connsiteY62" fmla="*/ 195840 h 6687061"/>
              <a:gd name="connsiteX63" fmla="*/ 9358353 w 11799254"/>
              <a:gd name="connsiteY63" fmla="*/ 309846 h 6687061"/>
              <a:gd name="connsiteX64" fmla="*/ 9360875 w 11799254"/>
              <a:gd name="connsiteY64" fmla="*/ 313506 h 6687061"/>
              <a:gd name="connsiteX65" fmla="*/ 9624927 w 11799254"/>
              <a:gd name="connsiteY65" fmla="*/ 313506 h 6687061"/>
              <a:gd name="connsiteX66" fmla="*/ 9871054 w 11799254"/>
              <a:gd name="connsiteY66" fmla="*/ 146670 h 6687061"/>
              <a:gd name="connsiteX67" fmla="*/ 9871269 w 11799254"/>
              <a:gd name="connsiteY67" fmla="*/ 146091 h 6687061"/>
              <a:gd name="connsiteX68" fmla="*/ 9871510 w 11799254"/>
              <a:gd name="connsiteY68" fmla="*/ 145518 h 6687061"/>
              <a:gd name="connsiteX69" fmla="*/ 9911038 w 11799254"/>
              <a:gd name="connsiteY69" fmla="*/ 49787 h 6687061"/>
              <a:gd name="connsiteX70" fmla="*/ 9908542 w 11799254"/>
              <a:gd name="connsiteY70" fmla="*/ 46062 h 6687061"/>
              <a:gd name="connsiteX71" fmla="*/ 3430284 w 11799254"/>
              <a:gd name="connsiteY71" fmla="*/ 4886962 h 6687061"/>
              <a:gd name="connsiteX72" fmla="*/ 3741580 w 11799254"/>
              <a:gd name="connsiteY72" fmla="*/ 4886962 h 6687061"/>
              <a:gd name="connsiteX73" fmla="*/ 4030731 w 11799254"/>
              <a:gd name="connsiteY73" fmla="*/ 4690505 h 6687061"/>
              <a:gd name="connsiteX74" fmla="*/ 4087832 w 11799254"/>
              <a:gd name="connsiteY74" fmla="*/ 4552221 h 6687061"/>
              <a:gd name="connsiteX75" fmla="*/ 4070259 w 11799254"/>
              <a:gd name="connsiteY75" fmla="*/ 4527406 h 6687061"/>
              <a:gd name="connsiteX76" fmla="*/ 3763903 w 11799254"/>
              <a:gd name="connsiteY76" fmla="*/ 4527406 h 6687061"/>
              <a:gd name="connsiteX77" fmla="*/ 3475525 w 11799254"/>
              <a:gd name="connsiteY77" fmla="*/ 4706816 h 6687061"/>
              <a:gd name="connsiteX78" fmla="*/ 3414992 w 11799254"/>
              <a:gd name="connsiteY78" fmla="*/ 4865378 h 6687061"/>
              <a:gd name="connsiteX79" fmla="*/ 3430284 w 11799254"/>
              <a:gd name="connsiteY79" fmla="*/ 4886962 h 6687061"/>
              <a:gd name="connsiteX80" fmla="*/ 10918563 w 11799254"/>
              <a:gd name="connsiteY80" fmla="*/ 3619136 h 6687061"/>
              <a:gd name="connsiteX81" fmla="*/ 10630184 w 11799254"/>
              <a:gd name="connsiteY81" fmla="*/ 3798547 h 6687061"/>
              <a:gd name="connsiteX82" fmla="*/ 10569650 w 11799254"/>
              <a:gd name="connsiteY82" fmla="*/ 3957109 h 6687061"/>
              <a:gd name="connsiteX83" fmla="*/ 10584955 w 11799254"/>
              <a:gd name="connsiteY83" fmla="*/ 3978705 h 6687061"/>
              <a:gd name="connsiteX84" fmla="*/ 10896239 w 11799254"/>
              <a:gd name="connsiteY84" fmla="*/ 3978705 h 6687061"/>
              <a:gd name="connsiteX85" fmla="*/ 11185390 w 11799254"/>
              <a:gd name="connsiteY85" fmla="*/ 3782236 h 6687061"/>
              <a:gd name="connsiteX86" fmla="*/ 11242491 w 11799254"/>
              <a:gd name="connsiteY86" fmla="*/ 3643952 h 6687061"/>
              <a:gd name="connsiteX87" fmla="*/ 11224918 w 11799254"/>
              <a:gd name="connsiteY87" fmla="*/ 3619136 h 6687061"/>
              <a:gd name="connsiteX88" fmla="*/ 11224918 w 11799254"/>
              <a:gd name="connsiteY88" fmla="*/ 3619136 h 6687061"/>
              <a:gd name="connsiteX89" fmla="*/ 10918563 w 11799254"/>
              <a:gd name="connsiteY89" fmla="*/ 3619136 h 6687061"/>
              <a:gd name="connsiteX90" fmla="*/ 1056449 w 11799254"/>
              <a:gd name="connsiteY90" fmla="*/ 3508671 h 6687061"/>
              <a:gd name="connsiteX91" fmla="*/ 1116974 w 11799254"/>
              <a:gd name="connsiteY91" fmla="*/ 3350097 h 6687061"/>
              <a:gd name="connsiteX92" fmla="*/ 1405353 w 11799254"/>
              <a:gd name="connsiteY92" fmla="*/ 3170699 h 6687061"/>
              <a:gd name="connsiteX93" fmla="*/ 1711708 w 11799254"/>
              <a:gd name="connsiteY93" fmla="*/ 3170699 h 6687061"/>
              <a:gd name="connsiteX94" fmla="*/ 1729281 w 11799254"/>
              <a:gd name="connsiteY94" fmla="*/ 3195514 h 6687061"/>
              <a:gd name="connsiteX95" fmla="*/ 1672193 w 11799254"/>
              <a:gd name="connsiteY95" fmla="*/ 3333798 h 6687061"/>
              <a:gd name="connsiteX96" fmla="*/ 1383042 w 11799254"/>
              <a:gd name="connsiteY96" fmla="*/ 3530255 h 6687061"/>
              <a:gd name="connsiteX97" fmla="*/ 1071743 w 11799254"/>
              <a:gd name="connsiteY97" fmla="*/ 3530255 h 6687061"/>
              <a:gd name="connsiteX98" fmla="*/ 1056451 w 11799254"/>
              <a:gd name="connsiteY98" fmla="*/ 3508671 h 6687061"/>
              <a:gd name="connsiteX99" fmla="*/ 1118991 w 11799254"/>
              <a:gd name="connsiteY99" fmla="*/ 3484198 h 6687061"/>
              <a:gd name="connsiteX100" fmla="*/ 1383029 w 11799254"/>
              <a:gd name="connsiteY100" fmla="*/ 3484198 h 6687061"/>
              <a:gd name="connsiteX101" fmla="*/ 1629181 w 11799254"/>
              <a:gd name="connsiteY101" fmla="*/ 3317360 h 6687061"/>
              <a:gd name="connsiteX102" fmla="*/ 1629396 w 11799254"/>
              <a:gd name="connsiteY102" fmla="*/ 3316790 h 6687061"/>
              <a:gd name="connsiteX103" fmla="*/ 1629624 w 11799254"/>
              <a:gd name="connsiteY103" fmla="*/ 3316207 h 6687061"/>
              <a:gd name="connsiteX104" fmla="*/ 1669152 w 11799254"/>
              <a:gd name="connsiteY104" fmla="*/ 3220481 h 6687061"/>
              <a:gd name="connsiteX105" fmla="*/ 1666669 w 11799254"/>
              <a:gd name="connsiteY105" fmla="*/ 3216755 h 6687061"/>
              <a:gd name="connsiteX106" fmla="*/ 1405353 w 11799254"/>
              <a:gd name="connsiteY106" fmla="*/ 3216755 h 6687061"/>
              <a:gd name="connsiteX107" fmla="*/ 1159987 w 11799254"/>
              <a:gd name="connsiteY107" fmla="*/ 3366535 h 6687061"/>
              <a:gd name="connsiteX108" fmla="*/ 1116466 w 11799254"/>
              <a:gd name="connsiteY108" fmla="*/ 3480548 h 6687061"/>
              <a:gd name="connsiteX109" fmla="*/ 1118990 w 11799254"/>
              <a:gd name="connsiteY109" fmla="*/ 3484198 h 6687061"/>
              <a:gd name="connsiteX110" fmla="*/ 1223266 w 11799254"/>
              <a:gd name="connsiteY110" fmla="*/ 3978705 h 6687061"/>
              <a:gd name="connsiteX111" fmla="*/ 1534567 w 11799254"/>
              <a:gd name="connsiteY111" fmla="*/ 3978705 h 6687061"/>
              <a:gd name="connsiteX112" fmla="*/ 1823717 w 11799254"/>
              <a:gd name="connsiteY112" fmla="*/ 3782236 h 6687061"/>
              <a:gd name="connsiteX113" fmla="*/ 1880805 w 11799254"/>
              <a:gd name="connsiteY113" fmla="*/ 3643952 h 6687061"/>
              <a:gd name="connsiteX114" fmla="*/ 1863233 w 11799254"/>
              <a:gd name="connsiteY114" fmla="*/ 3619136 h 6687061"/>
              <a:gd name="connsiteX115" fmla="*/ 1863233 w 11799254"/>
              <a:gd name="connsiteY115" fmla="*/ 3619136 h 6687061"/>
              <a:gd name="connsiteX116" fmla="*/ 1556877 w 11799254"/>
              <a:gd name="connsiteY116" fmla="*/ 3619136 h 6687061"/>
              <a:gd name="connsiteX117" fmla="*/ 1268499 w 11799254"/>
              <a:gd name="connsiteY117" fmla="*/ 3798547 h 6687061"/>
              <a:gd name="connsiteX118" fmla="*/ 1207973 w 11799254"/>
              <a:gd name="connsiteY118" fmla="*/ 3957109 h 6687061"/>
              <a:gd name="connsiteX119" fmla="*/ 1223265 w 11799254"/>
              <a:gd name="connsiteY119" fmla="*/ 3978705 h 6687061"/>
              <a:gd name="connsiteX120" fmla="*/ 2071782 w 11799254"/>
              <a:gd name="connsiteY120" fmla="*/ 3170699 h 6687061"/>
              <a:gd name="connsiteX121" fmla="*/ 1783404 w 11799254"/>
              <a:gd name="connsiteY121" fmla="*/ 3350109 h 6687061"/>
              <a:gd name="connsiteX122" fmla="*/ 1722870 w 11799254"/>
              <a:gd name="connsiteY122" fmla="*/ 3508671 h 6687061"/>
              <a:gd name="connsiteX123" fmla="*/ 1738174 w 11799254"/>
              <a:gd name="connsiteY123" fmla="*/ 3530255 h 6687061"/>
              <a:gd name="connsiteX124" fmla="*/ 2049471 w 11799254"/>
              <a:gd name="connsiteY124" fmla="*/ 3530255 h 6687061"/>
              <a:gd name="connsiteX125" fmla="*/ 2338622 w 11799254"/>
              <a:gd name="connsiteY125" fmla="*/ 3333798 h 6687061"/>
              <a:gd name="connsiteX126" fmla="*/ 2395710 w 11799254"/>
              <a:gd name="connsiteY126" fmla="*/ 3195514 h 6687061"/>
              <a:gd name="connsiteX127" fmla="*/ 2378138 w 11799254"/>
              <a:gd name="connsiteY127" fmla="*/ 3170699 h 6687061"/>
              <a:gd name="connsiteX128" fmla="*/ 2378138 w 11799254"/>
              <a:gd name="connsiteY128" fmla="*/ 3170699 h 6687061"/>
              <a:gd name="connsiteX129" fmla="*/ 2071782 w 11799254"/>
              <a:gd name="connsiteY129" fmla="*/ 3170699 h 6687061"/>
              <a:gd name="connsiteX130" fmla="*/ 4085513 w 11799254"/>
              <a:gd name="connsiteY130" fmla="*/ 4865378 h 6687061"/>
              <a:gd name="connsiteX131" fmla="*/ 4146035 w 11799254"/>
              <a:gd name="connsiteY131" fmla="*/ 4706816 h 6687061"/>
              <a:gd name="connsiteX132" fmla="*/ 4434413 w 11799254"/>
              <a:gd name="connsiteY132" fmla="*/ 4527406 h 6687061"/>
              <a:gd name="connsiteX133" fmla="*/ 4740769 w 11799254"/>
              <a:gd name="connsiteY133" fmla="*/ 4527406 h 6687061"/>
              <a:gd name="connsiteX134" fmla="*/ 4758341 w 11799254"/>
              <a:gd name="connsiteY134" fmla="*/ 4552221 h 6687061"/>
              <a:gd name="connsiteX135" fmla="*/ 4701253 w 11799254"/>
              <a:gd name="connsiteY135" fmla="*/ 4690505 h 6687061"/>
              <a:gd name="connsiteX136" fmla="*/ 4412090 w 11799254"/>
              <a:gd name="connsiteY136" fmla="*/ 4886962 h 6687061"/>
              <a:gd name="connsiteX137" fmla="*/ 4100805 w 11799254"/>
              <a:gd name="connsiteY137" fmla="*/ 4886962 h 6687061"/>
              <a:gd name="connsiteX138" fmla="*/ 4085513 w 11799254"/>
              <a:gd name="connsiteY138" fmla="*/ 4865378 h 6687061"/>
              <a:gd name="connsiteX139" fmla="*/ 4148049 w 11799254"/>
              <a:gd name="connsiteY139" fmla="*/ 4840905 h 6687061"/>
              <a:gd name="connsiteX140" fmla="*/ 4412090 w 11799254"/>
              <a:gd name="connsiteY140" fmla="*/ 4840905 h 6687061"/>
              <a:gd name="connsiteX141" fmla="*/ 4658241 w 11799254"/>
              <a:gd name="connsiteY141" fmla="*/ 4674080 h 6687061"/>
              <a:gd name="connsiteX142" fmla="*/ 4658456 w 11799254"/>
              <a:gd name="connsiteY142" fmla="*/ 4673497 h 6687061"/>
              <a:gd name="connsiteX143" fmla="*/ 4658684 w 11799254"/>
              <a:gd name="connsiteY143" fmla="*/ 4672926 h 6687061"/>
              <a:gd name="connsiteX144" fmla="*/ 4698225 w 11799254"/>
              <a:gd name="connsiteY144" fmla="*/ 4577188 h 6687061"/>
              <a:gd name="connsiteX145" fmla="*/ 4695729 w 11799254"/>
              <a:gd name="connsiteY145" fmla="*/ 4573462 h 6687061"/>
              <a:gd name="connsiteX146" fmla="*/ 4434413 w 11799254"/>
              <a:gd name="connsiteY146" fmla="*/ 4573462 h 6687061"/>
              <a:gd name="connsiteX147" fmla="*/ 4189047 w 11799254"/>
              <a:gd name="connsiteY147" fmla="*/ 4723241 h 6687061"/>
              <a:gd name="connsiteX148" fmla="*/ 4145528 w 11799254"/>
              <a:gd name="connsiteY148" fmla="*/ 4837255 h 6687061"/>
              <a:gd name="connsiteX149" fmla="*/ 4148049 w 11799254"/>
              <a:gd name="connsiteY149" fmla="*/ 4840905 h 6687061"/>
              <a:gd name="connsiteX150" fmla="*/ 1955668 w 11799254"/>
              <a:gd name="connsiteY150" fmla="*/ 4432212 h 6687061"/>
              <a:gd name="connsiteX151" fmla="*/ 2266965 w 11799254"/>
              <a:gd name="connsiteY151" fmla="*/ 4432212 h 6687061"/>
              <a:gd name="connsiteX152" fmla="*/ 2556116 w 11799254"/>
              <a:gd name="connsiteY152" fmla="*/ 4235743 h 6687061"/>
              <a:gd name="connsiteX153" fmla="*/ 2613216 w 11799254"/>
              <a:gd name="connsiteY153" fmla="*/ 4097459 h 6687061"/>
              <a:gd name="connsiteX154" fmla="*/ 2595631 w 11799254"/>
              <a:gd name="connsiteY154" fmla="*/ 4072643 h 6687061"/>
              <a:gd name="connsiteX155" fmla="*/ 2595631 w 11799254"/>
              <a:gd name="connsiteY155" fmla="*/ 4072643 h 6687061"/>
              <a:gd name="connsiteX156" fmla="*/ 2289288 w 11799254"/>
              <a:gd name="connsiteY156" fmla="*/ 4072643 h 6687061"/>
              <a:gd name="connsiteX157" fmla="*/ 2000910 w 11799254"/>
              <a:gd name="connsiteY157" fmla="*/ 4252054 h 6687061"/>
              <a:gd name="connsiteX158" fmla="*/ 1940376 w 11799254"/>
              <a:gd name="connsiteY158" fmla="*/ 4410616 h 6687061"/>
              <a:gd name="connsiteX159" fmla="*/ 1955668 w 11799254"/>
              <a:gd name="connsiteY159" fmla="*/ 4432212 h 6687061"/>
              <a:gd name="connsiteX160" fmla="*/ 2622110 w 11799254"/>
              <a:gd name="connsiteY160" fmla="*/ 4432212 h 6687061"/>
              <a:gd name="connsiteX161" fmla="*/ 2933407 w 11799254"/>
              <a:gd name="connsiteY161" fmla="*/ 4432212 h 6687061"/>
              <a:gd name="connsiteX162" fmla="*/ 3222558 w 11799254"/>
              <a:gd name="connsiteY162" fmla="*/ 4235743 h 6687061"/>
              <a:gd name="connsiteX163" fmla="*/ 3279646 w 11799254"/>
              <a:gd name="connsiteY163" fmla="*/ 4097459 h 6687061"/>
              <a:gd name="connsiteX164" fmla="*/ 3262074 w 11799254"/>
              <a:gd name="connsiteY164" fmla="*/ 4072643 h 6687061"/>
              <a:gd name="connsiteX165" fmla="*/ 3262074 w 11799254"/>
              <a:gd name="connsiteY165" fmla="*/ 4072643 h 6687061"/>
              <a:gd name="connsiteX166" fmla="*/ 2955730 w 11799254"/>
              <a:gd name="connsiteY166" fmla="*/ 4072643 h 6687061"/>
              <a:gd name="connsiteX167" fmla="*/ 2667339 w 11799254"/>
              <a:gd name="connsiteY167" fmla="*/ 4252054 h 6687061"/>
              <a:gd name="connsiteX168" fmla="*/ 2606818 w 11799254"/>
              <a:gd name="connsiteY168" fmla="*/ 4410616 h 6687061"/>
              <a:gd name="connsiteX169" fmla="*/ 2622110 w 11799254"/>
              <a:gd name="connsiteY169" fmla="*/ 4432212 h 6687061"/>
              <a:gd name="connsiteX170" fmla="*/ 1877245 w 11799254"/>
              <a:gd name="connsiteY170" fmla="*/ 3957109 h 6687061"/>
              <a:gd name="connsiteX171" fmla="*/ 1937766 w 11799254"/>
              <a:gd name="connsiteY171" fmla="*/ 3798547 h 6687061"/>
              <a:gd name="connsiteX172" fmla="*/ 2226145 w 11799254"/>
              <a:gd name="connsiteY172" fmla="*/ 3619149 h 6687061"/>
              <a:gd name="connsiteX173" fmla="*/ 2532500 w 11799254"/>
              <a:gd name="connsiteY173" fmla="*/ 3619149 h 6687061"/>
              <a:gd name="connsiteX174" fmla="*/ 2550073 w 11799254"/>
              <a:gd name="connsiteY174" fmla="*/ 3643965 h 6687061"/>
              <a:gd name="connsiteX175" fmla="*/ 2492985 w 11799254"/>
              <a:gd name="connsiteY175" fmla="*/ 3782248 h 6687061"/>
              <a:gd name="connsiteX176" fmla="*/ 2203834 w 11799254"/>
              <a:gd name="connsiteY176" fmla="*/ 3978705 h 6687061"/>
              <a:gd name="connsiteX177" fmla="*/ 1892537 w 11799254"/>
              <a:gd name="connsiteY177" fmla="*/ 3978705 h 6687061"/>
              <a:gd name="connsiteX178" fmla="*/ 1877245 w 11799254"/>
              <a:gd name="connsiteY178" fmla="*/ 3957109 h 6687061"/>
              <a:gd name="connsiteX179" fmla="*/ 1939781 w 11799254"/>
              <a:gd name="connsiteY179" fmla="*/ 3932649 h 6687061"/>
              <a:gd name="connsiteX180" fmla="*/ 2203834 w 11799254"/>
              <a:gd name="connsiteY180" fmla="*/ 3932649 h 6687061"/>
              <a:gd name="connsiteX181" fmla="*/ 2449973 w 11799254"/>
              <a:gd name="connsiteY181" fmla="*/ 3765810 h 6687061"/>
              <a:gd name="connsiteX182" fmla="*/ 2450188 w 11799254"/>
              <a:gd name="connsiteY182" fmla="*/ 3765228 h 6687061"/>
              <a:gd name="connsiteX183" fmla="*/ 2450429 w 11799254"/>
              <a:gd name="connsiteY183" fmla="*/ 3764657 h 6687061"/>
              <a:gd name="connsiteX184" fmla="*/ 2489944 w 11799254"/>
              <a:gd name="connsiteY184" fmla="*/ 3668932 h 6687061"/>
              <a:gd name="connsiteX185" fmla="*/ 2487461 w 11799254"/>
              <a:gd name="connsiteY185" fmla="*/ 3665206 h 6687061"/>
              <a:gd name="connsiteX186" fmla="*/ 2226145 w 11799254"/>
              <a:gd name="connsiteY186" fmla="*/ 3665206 h 6687061"/>
              <a:gd name="connsiteX187" fmla="*/ 1980779 w 11799254"/>
              <a:gd name="connsiteY187" fmla="*/ 3814985 h 6687061"/>
              <a:gd name="connsiteX188" fmla="*/ 1937260 w 11799254"/>
              <a:gd name="connsiteY188" fmla="*/ 3928986 h 6687061"/>
              <a:gd name="connsiteX189" fmla="*/ 1939781 w 11799254"/>
              <a:gd name="connsiteY189" fmla="*/ 3932649 h 6687061"/>
              <a:gd name="connsiteX190" fmla="*/ 5285142 w 11799254"/>
              <a:gd name="connsiteY190" fmla="*/ 4410616 h 6687061"/>
              <a:gd name="connsiteX191" fmla="*/ 5345663 w 11799254"/>
              <a:gd name="connsiteY191" fmla="*/ 4252054 h 6687061"/>
              <a:gd name="connsiteX192" fmla="*/ 5634054 w 11799254"/>
              <a:gd name="connsiteY192" fmla="*/ 4072643 h 6687061"/>
              <a:gd name="connsiteX193" fmla="*/ 5940397 w 11799254"/>
              <a:gd name="connsiteY193" fmla="*/ 4072643 h 6687061"/>
              <a:gd name="connsiteX194" fmla="*/ 5957982 w 11799254"/>
              <a:gd name="connsiteY194" fmla="*/ 4097459 h 6687061"/>
              <a:gd name="connsiteX195" fmla="*/ 5900882 w 11799254"/>
              <a:gd name="connsiteY195" fmla="*/ 4235743 h 6687061"/>
              <a:gd name="connsiteX196" fmla="*/ 5611731 w 11799254"/>
              <a:gd name="connsiteY196" fmla="*/ 4432212 h 6687061"/>
              <a:gd name="connsiteX197" fmla="*/ 5300434 w 11799254"/>
              <a:gd name="connsiteY197" fmla="*/ 4432212 h 6687061"/>
              <a:gd name="connsiteX198" fmla="*/ 5285142 w 11799254"/>
              <a:gd name="connsiteY198" fmla="*/ 4410616 h 6687061"/>
              <a:gd name="connsiteX199" fmla="*/ 5347690 w 11799254"/>
              <a:gd name="connsiteY199" fmla="*/ 4386143 h 6687061"/>
              <a:gd name="connsiteX200" fmla="*/ 5611731 w 11799254"/>
              <a:gd name="connsiteY200" fmla="*/ 4386143 h 6687061"/>
              <a:gd name="connsiteX201" fmla="*/ 5857870 w 11799254"/>
              <a:gd name="connsiteY201" fmla="*/ 4219318 h 6687061"/>
              <a:gd name="connsiteX202" fmla="*/ 5858097 w 11799254"/>
              <a:gd name="connsiteY202" fmla="*/ 4218735 h 6687061"/>
              <a:gd name="connsiteX203" fmla="*/ 5858326 w 11799254"/>
              <a:gd name="connsiteY203" fmla="*/ 4218165 h 6687061"/>
              <a:gd name="connsiteX204" fmla="*/ 5897854 w 11799254"/>
              <a:gd name="connsiteY204" fmla="*/ 4122439 h 6687061"/>
              <a:gd name="connsiteX205" fmla="*/ 5895358 w 11799254"/>
              <a:gd name="connsiteY205" fmla="*/ 4118713 h 6687061"/>
              <a:gd name="connsiteX206" fmla="*/ 5634054 w 11799254"/>
              <a:gd name="connsiteY206" fmla="*/ 4118713 h 6687061"/>
              <a:gd name="connsiteX207" fmla="*/ 5388688 w 11799254"/>
              <a:gd name="connsiteY207" fmla="*/ 4268492 h 6687061"/>
              <a:gd name="connsiteX208" fmla="*/ 5345169 w 11799254"/>
              <a:gd name="connsiteY208" fmla="*/ 4382493 h 6687061"/>
              <a:gd name="connsiteX209" fmla="*/ 5347690 w 11799254"/>
              <a:gd name="connsiteY209" fmla="*/ 4386156 h 6687061"/>
              <a:gd name="connsiteX210" fmla="*/ 553996 w 11799254"/>
              <a:gd name="connsiteY210" fmla="*/ 3978705 h 6687061"/>
              <a:gd name="connsiteX211" fmla="*/ 865290 w 11799254"/>
              <a:gd name="connsiteY211" fmla="*/ 3978705 h 6687061"/>
              <a:gd name="connsiteX212" fmla="*/ 1154444 w 11799254"/>
              <a:gd name="connsiteY212" fmla="*/ 3782236 h 6687061"/>
              <a:gd name="connsiteX213" fmla="*/ 1211535 w 11799254"/>
              <a:gd name="connsiteY213" fmla="*/ 3643952 h 6687061"/>
              <a:gd name="connsiteX214" fmla="*/ 1193954 w 11799254"/>
              <a:gd name="connsiteY214" fmla="*/ 3619136 h 6687061"/>
              <a:gd name="connsiteX215" fmla="*/ 1193961 w 11799254"/>
              <a:gd name="connsiteY215" fmla="*/ 3619136 h 6687061"/>
              <a:gd name="connsiteX216" fmla="*/ 887602 w 11799254"/>
              <a:gd name="connsiteY216" fmla="*/ 3619136 h 6687061"/>
              <a:gd name="connsiteX217" fmla="*/ 599221 w 11799254"/>
              <a:gd name="connsiteY217" fmla="*/ 3798547 h 6687061"/>
              <a:gd name="connsiteX218" fmla="*/ 538697 w 11799254"/>
              <a:gd name="connsiteY218" fmla="*/ 3957109 h 6687061"/>
              <a:gd name="connsiteX219" fmla="*/ 553995 w 11799254"/>
              <a:gd name="connsiteY219" fmla="*/ 3978705 h 6687061"/>
              <a:gd name="connsiteX220" fmla="*/ 1425319 w 11799254"/>
              <a:gd name="connsiteY220" fmla="*/ 4886962 h 6687061"/>
              <a:gd name="connsiteX221" fmla="*/ 1736616 w 11799254"/>
              <a:gd name="connsiteY221" fmla="*/ 4886962 h 6687061"/>
              <a:gd name="connsiteX222" fmla="*/ 2025767 w 11799254"/>
              <a:gd name="connsiteY222" fmla="*/ 4690505 h 6687061"/>
              <a:gd name="connsiteX223" fmla="*/ 2082855 w 11799254"/>
              <a:gd name="connsiteY223" fmla="*/ 4552221 h 6687061"/>
              <a:gd name="connsiteX224" fmla="*/ 2065283 w 11799254"/>
              <a:gd name="connsiteY224" fmla="*/ 4527406 h 6687061"/>
              <a:gd name="connsiteX225" fmla="*/ 1758927 w 11799254"/>
              <a:gd name="connsiteY225" fmla="*/ 4527406 h 6687061"/>
              <a:gd name="connsiteX226" fmla="*/ 1470549 w 11799254"/>
              <a:gd name="connsiteY226" fmla="*/ 4706816 h 6687061"/>
              <a:gd name="connsiteX227" fmla="*/ 1410015 w 11799254"/>
              <a:gd name="connsiteY227" fmla="*/ 4865378 h 6687061"/>
              <a:gd name="connsiteX228" fmla="*/ 1425307 w 11799254"/>
              <a:gd name="connsiteY228" fmla="*/ 4886962 h 6687061"/>
              <a:gd name="connsiteX229" fmla="*/ 801270 w 11799254"/>
              <a:gd name="connsiteY229" fmla="*/ 634171 h 6687061"/>
              <a:gd name="connsiteX230" fmla="*/ 740745 w 11799254"/>
              <a:gd name="connsiteY230" fmla="*/ 792733 h 6687061"/>
              <a:gd name="connsiteX231" fmla="*/ 756037 w 11799254"/>
              <a:gd name="connsiteY231" fmla="*/ 814324 h 6687061"/>
              <a:gd name="connsiteX232" fmla="*/ 1067337 w 11799254"/>
              <a:gd name="connsiteY232" fmla="*/ 814324 h 6687061"/>
              <a:gd name="connsiteX233" fmla="*/ 1356487 w 11799254"/>
              <a:gd name="connsiteY233" fmla="*/ 617861 h 6687061"/>
              <a:gd name="connsiteX234" fmla="*/ 1413588 w 11799254"/>
              <a:gd name="connsiteY234" fmla="*/ 479576 h 6687061"/>
              <a:gd name="connsiteX235" fmla="*/ 1396003 w 11799254"/>
              <a:gd name="connsiteY235" fmla="*/ 454763 h 6687061"/>
              <a:gd name="connsiteX236" fmla="*/ 1089649 w 11799254"/>
              <a:gd name="connsiteY236" fmla="*/ 454763 h 6687061"/>
              <a:gd name="connsiteX237" fmla="*/ 801269 w 11799254"/>
              <a:gd name="connsiteY237" fmla="*/ 634171 h 6687061"/>
              <a:gd name="connsiteX238" fmla="*/ 4770072 w 11799254"/>
              <a:gd name="connsiteY238" fmla="*/ 4886962 h 6687061"/>
              <a:gd name="connsiteX239" fmla="*/ 5081369 w 11799254"/>
              <a:gd name="connsiteY239" fmla="*/ 4886962 h 6687061"/>
              <a:gd name="connsiteX240" fmla="*/ 5370520 w 11799254"/>
              <a:gd name="connsiteY240" fmla="*/ 4690505 h 6687061"/>
              <a:gd name="connsiteX241" fmla="*/ 5427608 w 11799254"/>
              <a:gd name="connsiteY241" fmla="*/ 4552221 h 6687061"/>
              <a:gd name="connsiteX242" fmla="*/ 5410036 w 11799254"/>
              <a:gd name="connsiteY242" fmla="*/ 4527406 h 6687061"/>
              <a:gd name="connsiteX243" fmla="*/ 5103680 w 11799254"/>
              <a:gd name="connsiteY243" fmla="*/ 4527406 h 6687061"/>
              <a:gd name="connsiteX244" fmla="*/ 4815302 w 11799254"/>
              <a:gd name="connsiteY244" fmla="*/ 4706816 h 6687061"/>
              <a:gd name="connsiteX245" fmla="*/ 4754781 w 11799254"/>
              <a:gd name="connsiteY245" fmla="*/ 4865378 h 6687061"/>
              <a:gd name="connsiteX246" fmla="*/ 4770072 w 11799254"/>
              <a:gd name="connsiteY246" fmla="*/ 4886962 h 6687061"/>
              <a:gd name="connsiteX247" fmla="*/ 3931353 w 11799254"/>
              <a:gd name="connsiteY247" fmla="*/ 1 h 6687061"/>
              <a:gd name="connsiteX248" fmla="*/ 3931353 w 11799254"/>
              <a:gd name="connsiteY248" fmla="*/ 4 h 6687061"/>
              <a:gd name="connsiteX249" fmla="*/ 3948926 w 11799254"/>
              <a:gd name="connsiteY249" fmla="*/ 24817 h 6687061"/>
              <a:gd name="connsiteX250" fmla="*/ 3891838 w 11799254"/>
              <a:gd name="connsiteY250" fmla="*/ 163099 h 6687061"/>
              <a:gd name="connsiteX251" fmla="*/ 3602674 w 11799254"/>
              <a:gd name="connsiteY251" fmla="*/ 359565 h 6687061"/>
              <a:gd name="connsiteX252" fmla="*/ 3291390 w 11799254"/>
              <a:gd name="connsiteY252" fmla="*/ 359565 h 6687061"/>
              <a:gd name="connsiteX253" fmla="*/ 3276098 w 11799254"/>
              <a:gd name="connsiteY253" fmla="*/ 337970 h 6687061"/>
              <a:gd name="connsiteX254" fmla="*/ 3336620 w 11799254"/>
              <a:gd name="connsiteY254" fmla="*/ 179408 h 6687061"/>
              <a:gd name="connsiteX255" fmla="*/ 3624998 w 11799254"/>
              <a:gd name="connsiteY255" fmla="*/ 0 h 6687061"/>
              <a:gd name="connsiteX256" fmla="*/ 3931353 w 11799254"/>
              <a:gd name="connsiteY256" fmla="*/ 0 h 6687061"/>
              <a:gd name="connsiteX257" fmla="*/ 3886302 w 11799254"/>
              <a:gd name="connsiteY257" fmla="*/ 46062 h 6687061"/>
              <a:gd name="connsiteX258" fmla="*/ 3624998 w 11799254"/>
              <a:gd name="connsiteY258" fmla="*/ 46062 h 6687061"/>
              <a:gd name="connsiteX259" fmla="*/ 3379632 w 11799254"/>
              <a:gd name="connsiteY259" fmla="*/ 195840 h 6687061"/>
              <a:gd name="connsiteX260" fmla="*/ 3336113 w 11799254"/>
              <a:gd name="connsiteY260" fmla="*/ 309846 h 6687061"/>
              <a:gd name="connsiteX261" fmla="*/ 3338634 w 11799254"/>
              <a:gd name="connsiteY261" fmla="*/ 313506 h 6687061"/>
              <a:gd name="connsiteX262" fmla="*/ 3602674 w 11799254"/>
              <a:gd name="connsiteY262" fmla="*/ 313506 h 6687061"/>
              <a:gd name="connsiteX263" fmla="*/ 3848813 w 11799254"/>
              <a:gd name="connsiteY263" fmla="*/ 146670 h 6687061"/>
              <a:gd name="connsiteX264" fmla="*/ 3849041 w 11799254"/>
              <a:gd name="connsiteY264" fmla="*/ 146091 h 6687061"/>
              <a:gd name="connsiteX265" fmla="*/ 3849269 w 11799254"/>
              <a:gd name="connsiteY265" fmla="*/ 145518 h 6687061"/>
              <a:gd name="connsiteX266" fmla="*/ 3888797 w 11799254"/>
              <a:gd name="connsiteY266" fmla="*/ 49787 h 6687061"/>
              <a:gd name="connsiteX267" fmla="*/ 3886302 w 11799254"/>
              <a:gd name="connsiteY267" fmla="*/ 46062 h 6687061"/>
              <a:gd name="connsiteX268" fmla="*/ 3276086 w 11799254"/>
              <a:gd name="connsiteY268" fmla="*/ 4410616 h 6687061"/>
              <a:gd name="connsiteX269" fmla="*/ 3336620 w 11799254"/>
              <a:gd name="connsiteY269" fmla="*/ 4252054 h 6687061"/>
              <a:gd name="connsiteX270" fmla="*/ 3624998 w 11799254"/>
              <a:gd name="connsiteY270" fmla="*/ 4072643 h 6687061"/>
              <a:gd name="connsiteX271" fmla="*/ 3931353 w 11799254"/>
              <a:gd name="connsiteY271" fmla="*/ 4072643 h 6687061"/>
              <a:gd name="connsiteX272" fmla="*/ 3948926 w 11799254"/>
              <a:gd name="connsiteY272" fmla="*/ 4097459 h 6687061"/>
              <a:gd name="connsiteX273" fmla="*/ 3891825 w 11799254"/>
              <a:gd name="connsiteY273" fmla="*/ 4235743 h 6687061"/>
              <a:gd name="connsiteX274" fmla="*/ 3602674 w 11799254"/>
              <a:gd name="connsiteY274" fmla="*/ 4432212 h 6687061"/>
              <a:gd name="connsiteX275" fmla="*/ 3291390 w 11799254"/>
              <a:gd name="connsiteY275" fmla="*/ 4432212 h 6687061"/>
              <a:gd name="connsiteX276" fmla="*/ 3276098 w 11799254"/>
              <a:gd name="connsiteY276" fmla="*/ 4410616 h 6687061"/>
              <a:gd name="connsiteX277" fmla="*/ 3338634 w 11799254"/>
              <a:gd name="connsiteY277" fmla="*/ 4386143 h 6687061"/>
              <a:gd name="connsiteX278" fmla="*/ 3602674 w 11799254"/>
              <a:gd name="connsiteY278" fmla="*/ 4386143 h 6687061"/>
              <a:gd name="connsiteX279" fmla="*/ 3848826 w 11799254"/>
              <a:gd name="connsiteY279" fmla="*/ 4219318 h 6687061"/>
              <a:gd name="connsiteX280" fmla="*/ 3849041 w 11799254"/>
              <a:gd name="connsiteY280" fmla="*/ 4218735 h 6687061"/>
              <a:gd name="connsiteX281" fmla="*/ 3849269 w 11799254"/>
              <a:gd name="connsiteY281" fmla="*/ 4218165 h 6687061"/>
              <a:gd name="connsiteX282" fmla="*/ 3888797 w 11799254"/>
              <a:gd name="connsiteY282" fmla="*/ 4122439 h 6687061"/>
              <a:gd name="connsiteX283" fmla="*/ 3886302 w 11799254"/>
              <a:gd name="connsiteY283" fmla="*/ 4118713 h 6687061"/>
              <a:gd name="connsiteX284" fmla="*/ 3624998 w 11799254"/>
              <a:gd name="connsiteY284" fmla="*/ 4118713 h 6687061"/>
              <a:gd name="connsiteX285" fmla="*/ 3379632 w 11799254"/>
              <a:gd name="connsiteY285" fmla="*/ 4268492 h 6687061"/>
              <a:gd name="connsiteX286" fmla="*/ 3336113 w 11799254"/>
              <a:gd name="connsiteY286" fmla="*/ 4382493 h 6687061"/>
              <a:gd name="connsiteX287" fmla="*/ 3338634 w 11799254"/>
              <a:gd name="connsiteY287" fmla="*/ 4386156 h 6687061"/>
              <a:gd name="connsiteX288" fmla="*/ 617132 w 11799254"/>
              <a:gd name="connsiteY288" fmla="*/ 4432212 h 6687061"/>
              <a:gd name="connsiteX289" fmla="*/ 928433 w 11799254"/>
              <a:gd name="connsiteY289" fmla="*/ 4432212 h 6687061"/>
              <a:gd name="connsiteX290" fmla="*/ 1217581 w 11799254"/>
              <a:gd name="connsiteY290" fmla="*/ 4235743 h 6687061"/>
              <a:gd name="connsiteX291" fmla="*/ 1274669 w 11799254"/>
              <a:gd name="connsiteY291" fmla="*/ 4097459 h 6687061"/>
              <a:gd name="connsiteX292" fmla="*/ 1257098 w 11799254"/>
              <a:gd name="connsiteY292" fmla="*/ 4072643 h 6687061"/>
              <a:gd name="connsiteX293" fmla="*/ 1257104 w 11799254"/>
              <a:gd name="connsiteY293" fmla="*/ 4072643 h 6687061"/>
              <a:gd name="connsiteX294" fmla="*/ 950746 w 11799254"/>
              <a:gd name="connsiteY294" fmla="*/ 4072643 h 6687061"/>
              <a:gd name="connsiteX295" fmla="*/ 662365 w 11799254"/>
              <a:gd name="connsiteY295" fmla="*/ 4252054 h 6687061"/>
              <a:gd name="connsiteX296" fmla="*/ 601840 w 11799254"/>
              <a:gd name="connsiteY296" fmla="*/ 4410616 h 6687061"/>
              <a:gd name="connsiteX297" fmla="*/ 617132 w 11799254"/>
              <a:gd name="connsiteY297" fmla="*/ 4432212 h 6687061"/>
              <a:gd name="connsiteX298" fmla="*/ 2912553 w 11799254"/>
              <a:gd name="connsiteY298" fmla="*/ 5335412 h 6687061"/>
              <a:gd name="connsiteX299" fmla="*/ 3223838 w 11799254"/>
              <a:gd name="connsiteY299" fmla="*/ 5335412 h 6687061"/>
              <a:gd name="connsiteX300" fmla="*/ 3513001 w 11799254"/>
              <a:gd name="connsiteY300" fmla="*/ 5138955 h 6687061"/>
              <a:gd name="connsiteX301" fmla="*/ 3570089 w 11799254"/>
              <a:gd name="connsiteY301" fmla="*/ 5000659 h 6687061"/>
              <a:gd name="connsiteX302" fmla="*/ 3552517 w 11799254"/>
              <a:gd name="connsiteY302" fmla="*/ 4975856 h 6687061"/>
              <a:gd name="connsiteX303" fmla="*/ 3246161 w 11799254"/>
              <a:gd name="connsiteY303" fmla="*/ 4975856 h 6687061"/>
              <a:gd name="connsiteX304" fmla="*/ 2957783 w 11799254"/>
              <a:gd name="connsiteY304" fmla="*/ 5155254 h 6687061"/>
              <a:gd name="connsiteX305" fmla="*/ 2897262 w 11799254"/>
              <a:gd name="connsiteY305" fmla="*/ 5313816 h 6687061"/>
              <a:gd name="connsiteX306" fmla="*/ 2912553 w 11799254"/>
              <a:gd name="connsiteY306" fmla="*/ 5335412 h 6687061"/>
              <a:gd name="connsiteX307" fmla="*/ 1374642 w 11799254"/>
              <a:gd name="connsiteY307" fmla="*/ 195838 h 6687061"/>
              <a:gd name="connsiteX308" fmla="*/ 1379317 w 11799254"/>
              <a:gd name="connsiteY308" fmla="*/ 184931 h 6687061"/>
              <a:gd name="connsiteX309" fmla="*/ 1325941 w 11799254"/>
              <a:gd name="connsiteY309" fmla="*/ 194331 h 6687061"/>
              <a:gd name="connsiteX310" fmla="*/ 1271109 w 11799254"/>
              <a:gd name="connsiteY310" fmla="*/ 337970 h 6687061"/>
              <a:gd name="connsiteX311" fmla="*/ 1286401 w 11799254"/>
              <a:gd name="connsiteY311" fmla="*/ 359565 h 6687061"/>
              <a:gd name="connsiteX312" fmla="*/ 1597698 w 11799254"/>
              <a:gd name="connsiteY312" fmla="*/ 359565 h 6687061"/>
              <a:gd name="connsiteX313" fmla="*/ 1886848 w 11799254"/>
              <a:gd name="connsiteY313" fmla="*/ 163099 h 6687061"/>
              <a:gd name="connsiteX314" fmla="*/ 1943936 w 11799254"/>
              <a:gd name="connsiteY314" fmla="*/ 24817 h 6687061"/>
              <a:gd name="connsiteX315" fmla="*/ 1926364 w 11799254"/>
              <a:gd name="connsiteY315" fmla="*/ 4 h 6687061"/>
              <a:gd name="connsiteX316" fmla="*/ 1926364 w 11799254"/>
              <a:gd name="connsiteY316" fmla="*/ 1 h 6687061"/>
              <a:gd name="connsiteX317" fmla="*/ 1787382 w 11799254"/>
              <a:gd name="connsiteY317" fmla="*/ 1 h 6687061"/>
              <a:gd name="connsiteX318" fmla="*/ 1722084 w 11799254"/>
              <a:gd name="connsiteY318" fmla="*/ 46062 h 6687061"/>
              <a:gd name="connsiteX319" fmla="*/ 1881325 w 11799254"/>
              <a:gd name="connsiteY319" fmla="*/ 46062 h 6687061"/>
              <a:gd name="connsiteX320" fmla="*/ 1883808 w 11799254"/>
              <a:gd name="connsiteY320" fmla="*/ 49787 h 6687061"/>
              <a:gd name="connsiteX321" fmla="*/ 1844292 w 11799254"/>
              <a:gd name="connsiteY321" fmla="*/ 145518 h 6687061"/>
              <a:gd name="connsiteX322" fmla="*/ 1844052 w 11799254"/>
              <a:gd name="connsiteY322" fmla="*/ 146091 h 6687061"/>
              <a:gd name="connsiteX323" fmla="*/ 1843836 w 11799254"/>
              <a:gd name="connsiteY323" fmla="*/ 146670 h 6687061"/>
              <a:gd name="connsiteX324" fmla="*/ 1597698 w 11799254"/>
              <a:gd name="connsiteY324" fmla="*/ 313506 h 6687061"/>
              <a:gd name="connsiteX325" fmla="*/ 1333644 w 11799254"/>
              <a:gd name="connsiteY325" fmla="*/ 313506 h 6687061"/>
              <a:gd name="connsiteX326" fmla="*/ 1331123 w 11799254"/>
              <a:gd name="connsiteY326" fmla="*/ 309846 h 6687061"/>
              <a:gd name="connsiteX327" fmla="*/ 1374655 w 11799254"/>
              <a:gd name="connsiteY327" fmla="*/ 195840 h 6687061"/>
              <a:gd name="connsiteX328" fmla="*/ 2230819 w 11799254"/>
              <a:gd name="connsiteY328" fmla="*/ 5313816 h 6687061"/>
              <a:gd name="connsiteX329" fmla="*/ 2291341 w 11799254"/>
              <a:gd name="connsiteY329" fmla="*/ 5155254 h 6687061"/>
              <a:gd name="connsiteX330" fmla="*/ 2579719 w 11799254"/>
              <a:gd name="connsiteY330" fmla="*/ 4975843 h 6687061"/>
              <a:gd name="connsiteX331" fmla="*/ 2886075 w 11799254"/>
              <a:gd name="connsiteY331" fmla="*/ 4975843 h 6687061"/>
              <a:gd name="connsiteX332" fmla="*/ 2886075 w 11799254"/>
              <a:gd name="connsiteY332" fmla="*/ 4975843 h 6687061"/>
              <a:gd name="connsiteX333" fmla="*/ 2903647 w 11799254"/>
              <a:gd name="connsiteY333" fmla="*/ 5000659 h 6687061"/>
              <a:gd name="connsiteX334" fmla="*/ 2846559 w 11799254"/>
              <a:gd name="connsiteY334" fmla="*/ 5138942 h 6687061"/>
              <a:gd name="connsiteX335" fmla="*/ 2557408 w 11799254"/>
              <a:gd name="connsiteY335" fmla="*/ 5335412 h 6687061"/>
              <a:gd name="connsiteX336" fmla="*/ 2246111 w 11799254"/>
              <a:gd name="connsiteY336" fmla="*/ 5335412 h 6687061"/>
              <a:gd name="connsiteX337" fmla="*/ 2230819 w 11799254"/>
              <a:gd name="connsiteY337" fmla="*/ 5313816 h 6687061"/>
              <a:gd name="connsiteX338" fmla="*/ 2293355 w 11799254"/>
              <a:gd name="connsiteY338" fmla="*/ 5289355 h 6687061"/>
              <a:gd name="connsiteX339" fmla="*/ 2557396 w 11799254"/>
              <a:gd name="connsiteY339" fmla="*/ 5289355 h 6687061"/>
              <a:gd name="connsiteX340" fmla="*/ 2803547 w 11799254"/>
              <a:gd name="connsiteY340" fmla="*/ 5122517 h 6687061"/>
              <a:gd name="connsiteX341" fmla="*/ 2803762 w 11799254"/>
              <a:gd name="connsiteY341" fmla="*/ 5121934 h 6687061"/>
              <a:gd name="connsiteX342" fmla="*/ 2804003 w 11799254"/>
              <a:gd name="connsiteY342" fmla="*/ 5121364 h 6687061"/>
              <a:gd name="connsiteX343" fmla="*/ 2843519 w 11799254"/>
              <a:gd name="connsiteY343" fmla="*/ 5025626 h 6687061"/>
              <a:gd name="connsiteX344" fmla="*/ 2841023 w 11799254"/>
              <a:gd name="connsiteY344" fmla="*/ 5021913 h 6687061"/>
              <a:gd name="connsiteX345" fmla="*/ 2579719 w 11799254"/>
              <a:gd name="connsiteY345" fmla="*/ 5021913 h 6687061"/>
              <a:gd name="connsiteX346" fmla="*/ 2334353 w 11799254"/>
              <a:gd name="connsiteY346" fmla="*/ 5171679 h 6687061"/>
              <a:gd name="connsiteX347" fmla="*/ 2290834 w 11799254"/>
              <a:gd name="connsiteY347" fmla="*/ 5285693 h 6687061"/>
              <a:gd name="connsiteX348" fmla="*/ 2293355 w 11799254"/>
              <a:gd name="connsiteY348" fmla="*/ 5289355 h 6687061"/>
              <a:gd name="connsiteX349" fmla="*/ 2076444 w 11799254"/>
              <a:gd name="connsiteY349" fmla="*/ 4865378 h 6687061"/>
              <a:gd name="connsiteX350" fmla="*/ 2136978 w 11799254"/>
              <a:gd name="connsiteY350" fmla="*/ 4706816 h 6687061"/>
              <a:gd name="connsiteX351" fmla="*/ 2425356 w 11799254"/>
              <a:gd name="connsiteY351" fmla="*/ 4527406 h 6687061"/>
              <a:gd name="connsiteX352" fmla="*/ 2731712 w 11799254"/>
              <a:gd name="connsiteY352" fmla="*/ 4527406 h 6687061"/>
              <a:gd name="connsiteX353" fmla="*/ 2749284 w 11799254"/>
              <a:gd name="connsiteY353" fmla="*/ 4552221 h 6687061"/>
              <a:gd name="connsiteX354" fmla="*/ 2692197 w 11799254"/>
              <a:gd name="connsiteY354" fmla="*/ 4690505 h 6687061"/>
              <a:gd name="connsiteX355" fmla="*/ 2403046 w 11799254"/>
              <a:gd name="connsiteY355" fmla="*/ 4886962 h 6687061"/>
              <a:gd name="connsiteX356" fmla="*/ 2091749 w 11799254"/>
              <a:gd name="connsiteY356" fmla="*/ 4886962 h 6687061"/>
              <a:gd name="connsiteX357" fmla="*/ 2076457 w 11799254"/>
              <a:gd name="connsiteY357" fmla="*/ 4865378 h 6687061"/>
              <a:gd name="connsiteX358" fmla="*/ 2138992 w 11799254"/>
              <a:gd name="connsiteY358" fmla="*/ 4840905 h 6687061"/>
              <a:gd name="connsiteX359" fmla="*/ 2403046 w 11799254"/>
              <a:gd name="connsiteY359" fmla="*/ 4840905 h 6687061"/>
              <a:gd name="connsiteX360" fmla="*/ 2649172 w 11799254"/>
              <a:gd name="connsiteY360" fmla="*/ 4674080 h 6687061"/>
              <a:gd name="connsiteX361" fmla="*/ 2649400 w 11799254"/>
              <a:gd name="connsiteY361" fmla="*/ 4673497 h 6687061"/>
              <a:gd name="connsiteX362" fmla="*/ 2649641 w 11799254"/>
              <a:gd name="connsiteY362" fmla="*/ 4672926 h 6687061"/>
              <a:gd name="connsiteX363" fmla="*/ 2689156 w 11799254"/>
              <a:gd name="connsiteY363" fmla="*/ 4577188 h 6687061"/>
              <a:gd name="connsiteX364" fmla="*/ 2686660 w 11799254"/>
              <a:gd name="connsiteY364" fmla="*/ 4573462 h 6687061"/>
              <a:gd name="connsiteX365" fmla="*/ 2425356 w 11799254"/>
              <a:gd name="connsiteY365" fmla="*/ 4573462 h 6687061"/>
              <a:gd name="connsiteX366" fmla="*/ 2179990 w 11799254"/>
              <a:gd name="connsiteY366" fmla="*/ 4723241 h 6687061"/>
              <a:gd name="connsiteX367" fmla="*/ 2136471 w 11799254"/>
              <a:gd name="connsiteY367" fmla="*/ 4837255 h 6687061"/>
              <a:gd name="connsiteX368" fmla="*/ 2138992 w 11799254"/>
              <a:gd name="connsiteY368" fmla="*/ 4840905 h 6687061"/>
              <a:gd name="connsiteX369" fmla="*/ 726726 w 11799254"/>
              <a:gd name="connsiteY369" fmla="*/ 454764 h 6687061"/>
              <a:gd name="connsiteX370" fmla="*/ 726726 w 11799254"/>
              <a:gd name="connsiteY370" fmla="*/ 454764 h 6687061"/>
              <a:gd name="connsiteX371" fmla="*/ 744301 w 11799254"/>
              <a:gd name="connsiteY371" fmla="*/ 479577 h 6687061"/>
              <a:gd name="connsiteX372" fmla="*/ 687210 w 11799254"/>
              <a:gd name="connsiteY372" fmla="*/ 617860 h 6687061"/>
              <a:gd name="connsiteX373" fmla="*/ 398056 w 11799254"/>
              <a:gd name="connsiteY373" fmla="*/ 814326 h 6687061"/>
              <a:gd name="connsiteX374" fmla="*/ 86760 w 11799254"/>
              <a:gd name="connsiteY374" fmla="*/ 814326 h 6687061"/>
              <a:gd name="connsiteX375" fmla="*/ 71462 w 11799254"/>
              <a:gd name="connsiteY375" fmla="*/ 792731 h 6687061"/>
              <a:gd name="connsiteX376" fmla="*/ 131994 w 11799254"/>
              <a:gd name="connsiteY376" fmla="*/ 634172 h 6687061"/>
              <a:gd name="connsiteX377" fmla="*/ 420374 w 11799254"/>
              <a:gd name="connsiteY377" fmla="*/ 454764 h 6687061"/>
              <a:gd name="connsiteX378" fmla="*/ 726726 w 11799254"/>
              <a:gd name="connsiteY378" fmla="*/ 454764 h 6687061"/>
              <a:gd name="connsiteX379" fmla="*/ 681679 w 11799254"/>
              <a:gd name="connsiteY379" fmla="*/ 500825 h 6687061"/>
              <a:gd name="connsiteX380" fmla="*/ 420376 w 11799254"/>
              <a:gd name="connsiteY380" fmla="*/ 500825 h 6687061"/>
              <a:gd name="connsiteX381" fmla="*/ 175007 w 11799254"/>
              <a:gd name="connsiteY381" fmla="*/ 650603 h 6687061"/>
              <a:gd name="connsiteX382" fmla="*/ 131487 w 11799254"/>
              <a:gd name="connsiteY382" fmla="*/ 764609 h 6687061"/>
              <a:gd name="connsiteX383" fmla="*/ 134004 w 11799254"/>
              <a:gd name="connsiteY383" fmla="*/ 768267 h 6687061"/>
              <a:gd name="connsiteX384" fmla="*/ 398055 w 11799254"/>
              <a:gd name="connsiteY384" fmla="*/ 768267 h 6687061"/>
              <a:gd name="connsiteX385" fmla="*/ 644190 w 11799254"/>
              <a:gd name="connsiteY385" fmla="*/ 601431 h 6687061"/>
              <a:gd name="connsiteX386" fmla="*/ 644413 w 11799254"/>
              <a:gd name="connsiteY386" fmla="*/ 600852 h 6687061"/>
              <a:gd name="connsiteX387" fmla="*/ 644648 w 11799254"/>
              <a:gd name="connsiteY387" fmla="*/ 600279 h 6687061"/>
              <a:gd name="connsiteX388" fmla="*/ 684172 w 11799254"/>
              <a:gd name="connsiteY388" fmla="*/ 504551 h 6687061"/>
              <a:gd name="connsiteX389" fmla="*/ 681678 w 11799254"/>
              <a:gd name="connsiteY389" fmla="*/ 500826 h 6687061"/>
              <a:gd name="connsiteX390" fmla="*/ 1271109 w 11799254"/>
              <a:gd name="connsiteY390" fmla="*/ 4410616 h 6687061"/>
              <a:gd name="connsiteX391" fmla="*/ 1331630 w 11799254"/>
              <a:gd name="connsiteY391" fmla="*/ 4252054 h 6687061"/>
              <a:gd name="connsiteX392" fmla="*/ 1620008 w 11799254"/>
              <a:gd name="connsiteY392" fmla="*/ 4072643 h 6687061"/>
              <a:gd name="connsiteX393" fmla="*/ 1926364 w 11799254"/>
              <a:gd name="connsiteY393" fmla="*/ 4072643 h 6687061"/>
              <a:gd name="connsiteX394" fmla="*/ 1943936 w 11799254"/>
              <a:gd name="connsiteY394" fmla="*/ 4097459 h 6687061"/>
              <a:gd name="connsiteX395" fmla="*/ 1886848 w 11799254"/>
              <a:gd name="connsiteY395" fmla="*/ 4235743 h 6687061"/>
              <a:gd name="connsiteX396" fmla="*/ 1597698 w 11799254"/>
              <a:gd name="connsiteY396" fmla="*/ 4432212 h 6687061"/>
              <a:gd name="connsiteX397" fmla="*/ 1286401 w 11799254"/>
              <a:gd name="connsiteY397" fmla="*/ 4432212 h 6687061"/>
              <a:gd name="connsiteX398" fmla="*/ 1271109 w 11799254"/>
              <a:gd name="connsiteY398" fmla="*/ 4410616 h 6687061"/>
              <a:gd name="connsiteX399" fmla="*/ 1333644 w 11799254"/>
              <a:gd name="connsiteY399" fmla="*/ 4386143 h 6687061"/>
              <a:gd name="connsiteX400" fmla="*/ 1597698 w 11799254"/>
              <a:gd name="connsiteY400" fmla="*/ 4386143 h 6687061"/>
              <a:gd name="connsiteX401" fmla="*/ 1843836 w 11799254"/>
              <a:gd name="connsiteY401" fmla="*/ 4219318 h 6687061"/>
              <a:gd name="connsiteX402" fmla="*/ 1844052 w 11799254"/>
              <a:gd name="connsiteY402" fmla="*/ 4218735 h 6687061"/>
              <a:gd name="connsiteX403" fmla="*/ 1844292 w 11799254"/>
              <a:gd name="connsiteY403" fmla="*/ 4218165 h 6687061"/>
              <a:gd name="connsiteX404" fmla="*/ 1883808 w 11799254"/>
              <a:gd name="connsiteY404" fmla="*/ 4122439 h 6687061"/>
              <a:gd name="connsiteX405" fmla="*/ 1881325 w 11799254"/>
              <a:gd name="connsiteY405" fmla="*/ 4118713 h 6687061"/>
              <a:gd name="connsiteX406" fmla="*/ 1620008 w 11799254"/>
              <a:gd name="connsiteY406" fmla="*/ 4118713 h 6687061"/>
              <a:gd name="connsiteX407" fmla="*/ 1374642 w 11799254"/>
              <a:gd name="connsiteY407" fmla="*/ 4268492 h 6687061"/>
              <a:gd name="connsiteX408" fmla="*/ 1331123 w 11799254"/>
              <a:gd name="connsiteY408" fmla="*/ 4382493 h 6687061"/>
              <a:gd name="connsiteX409" fmla="*/ 1333644 w 11799254"/>
              <a:gd name="connsiteY409" fmla="*/ 4386156 h 6687061"/>
              <a:gd name="connsiteX410" fmla="*/ 7172206 w 11799254"/>
              <a:gd name="connsiteY410" fmla="*/ 3782236 h 6687061"/>
              <a:gd name="connsiteX411" fmla="*/ 7229294 w 11799254"/>
              <a:gd name="connsiteY411" fmla="*/ 3643952 h 6687061"/>
              <a:gd name="connsiteX412" fmla="*/ 7211721 w 11799254"/>
              <a:gd name="connsiteY412" fmla="*/ 3619136 h 6687061"/>
              <a:gd name="connsiteX413" fmla="*/ 7211721 w 11799254"/>
              <a:gd name="connsiteY413" fmla="*/ 3619136 h 6687061"/>
              <a:gd name="connsiteX414" fmla="*/ 6905365 w 11799254"/>
              <a:gd name="connsiteY414" fmla="*/ 3619136 h 6687061"/>
              <a:gd name="connsiteX415" fmla="*/ 6616988 w 11799254"/>
              <a:gd name="connsiteY415" fmla="*/ 3798547 h 6687061"/>
              <a:gd name="connsiteX416" fmla="*/ 6556466 w 11799254"/>
              <a:gd name="connsiteY416" fmla="*/ 3957109 h 6687061"/>
              <a:gd name="connsiteX417" fmla="*/ 6571758 w 11799254"/>
              <a:gd name="connsiteY417" fmla="*/ 3978705 h 6687061"/>
              <a:gd name="connsiteX418" fmla="*/ 6883055 w 11799254"/>
              <a:gd name="connsiteY418" fmla="*/ 3978705 h 6687061"/>
              <a:gd name="connsiteX419" fmla="*/ 7172206 w 11799254"/>
              <a:gd name="connsiteY419" fmla="*/ 3782236 h 6687061"/>
              <a:gd name="connsiteX420" fmla="*/ 86 w 11799254"/>
              <a:gd name="connsiteY420" fmla="*/ 2254863 h 6687061"/>
              <a:gd name="connsiteX421" fmla="*/ 86 w 11799254"/>
              <a:gd name="connsiteY421" fmla="*/ 2373402 h 6687061"/>
              <a:gd name="connsiteX422" fmla="*/ 38787 w 11799254"/>
              <a:gd name="connsiteY422" fmla="*/ 2279666 h 6687061"/>
              <a:gd name="connsiteX423" fmla="*/ 21206 w 11799254"/>
              <a:gd name="connsiteY423" fmla="*/ 2254863 h 6687061"/>
              <a:gd name="connsiteX424" fmla="*/ 86 w 11799254"/>
              <a:gd name="connsiteY424" fmla="*/ 2254863 h 6687061"/>
              <a:gd name="connsiteX425" fmla="*/ 1002914 w 11799254"/>
              <a:gd name="connsiteY425" fmla="*/ 3333798 h 6687061"/>
              <a:gd name="connsiteX426" fmla="*/ 1060006 w 11799254"/>
              <a:gd name="connsiteY426" fmla="*/ 3195514 h 6687061"/>
              <a:gd name="connsiteX427" fmla="*/ 1042425 w 11799254"/>
              <a:gd name="connsiteY427" fmla="*/ 3170699 h 6687061"/>
              <a:gd name="connsiteX428" fmla="*/ 1042431 w 11799254"/>
              <a:gd name="connsiteY428" fmla="*/ 3170699 h 6687061"/>
              <a:gd name="connsiteX429" fmla="*/ 736072 w 11799254"/>
              <a:gd name="connsiteY429" fmla="*/ 3170699 h 6687061"/>
              <a:gd name="connsiteX430" fmla="*/ 447692 w 11799254"/>
              <a:gd name="connsiteY430" fmla="*/ 3350109 h 6687061"/>
              <a:gd name="connsiteX431" fmla="*/ 387167 w 11799254"/>
              <a:gd name="connsiteY431" fmla="*/ 3508671 h 6687061"/>
              <a:gd name="connsiteX432" fmla="*/ 402465 w 11799254"/>
              <a:gd name="connsiteY432" fmla="*/ 3530255 h 6687061"/>
              <a:gd name="connsiteX433" fmla="*/ 713759 w 11799254"/>
              <a:gd name="connsiteY433" fmla="*/ 3530255 h 6687061"/>
              <a:gd name="connsiteX434" fmla="*/ 1002913 w 11799254"/>
              <a:gd name="connsiteY434" fmla="*/ 3333798 h 6687061"/>
              <a:gd name="connsiteX435" fmla="*/ 2402944 w 11799254"/>
              <a:gd name="connsiteY435" fmla="*/ 2254863 h 6687061"/>
              <a:gd name="connsiteX436" fmla="*/ 2709287 w 11799254"/>
              <a:gd name="connsiteY436" fmla="*/ 2254863 h 6687061"/>
              <a:gd name="connsiteX437" fmla="*/ 2726860 w 11799254"/>
              <a:gd name="connsiteY437" fmla="*/ 2279666 h 6687061"/>
              <a:gd name="connsiteX438" fmla="*/ 2669772 w 11799254"/>
              <a:gd name="connsiteY438" fmla="*/ 2417950 h 6687061"/>
              <a:gd name="connsiteX439" fmla="*/ 2380621 w 11799254"/>
              <a:gd name="connsiteY439" fmla="*/ 2614420 h 6687061"/>
              <a:gd name="connsiteX440" fmla="*/ 2069324 w 11799254"/>
              <a:gd name="connsiteY440" fmla="*/ 2614420 h 6687061"/>
              <a:gd name="connsiteX441" fmla="*/ 2054032 w 11799254"/>
              <a:gd name="connsiteY441" fmla="*/ 2592823 h 6687061"/>
              <a:gd name="connsiteX442" fmla="*/ 2114554 w 11799254"/>
              <a:gd name="connsiteY442" fmla="*/ 2434261 h 6687061"/>
              <a:gd name="connsiteX443" fmla="*/ 2402944 w 11799254"/>
              <a:gd name="connsiteY443" fmla="*/ 2254863 h 6687061"/>
              <a:gd name="connsiteX444" fmla="*/ 2664248 w 11799254"/>
              <a:gd name="connsiteY444" fmla="*/ 2300920 h 6687061"/>
              <a:gd name="connsiteX445" fmla="*/ 2402944 w 11799254"/>
              <a:gd name="connsiteY445" fmla="*/ 2300920 h 6687061"/>
              <a:gd name="connsiteX446" fmla="*/ 2157566 w 11799254"/>
              <a:gd name="connsiteY446" fmla="*/ 2450699 h 6687061"/>
              <a:gd name="connsiteX447" fmla="*/ 2114047 w 11799254"/>
              <a:gd name="connsiteY447" fmla="*/ 2564700 h 6687061"/>
              <a:gd name="connsiteX448" fmla="*/ 2116568 w 11799254"/>
              <a:gd name="connsiteY448" fmla="*/ 2568363 h 6687061"/>
              <a:gd name="connsiteX449" fmla="*/ 2380621 w 11799254"/>
              <a:gd name="connsiteY449" fmla="*/ 2568363 h 6687061"/>
              <a:gd name="connsiteX450" fmla="*/ 2626760 w 11799254"/>
              <a:gd name="connsiteY450" fmla="*/ 2401525 h 6687061"/>
              <a:gd name="connsiteX451" fmla="*/ 2626975 w 11799254"/>
              <a:gd name="connsiteY451" fmla="*/ 2400942 h 6687061"/>
              <a:gd name="connsiteX452" fmla="*/ 2627216 w 11799254"/>
              <a:gd name="connsiteY452" fmla="*/ 2400371 h 6687061"/>
              <a:gd name="connsiteX453" fmla="*/ 2666731 w 11799254"/>
              <a:gd name="connsiteY453" fmla="*/ 2304646 h 6687061"/>
              <a:gd name="connsiteX454" fmla="*/ 2664248 w 11799254"/>
              <a:gd name="connsiteY454" fmla="*/ 2300920 h 6687061"/>
              <a:gd name="connsiteX455" fmla="*/ 5439340 w 11799254"/>
              <a:gd name="connsiteY455" fmla="*/ 4886962 h 6687061"/>
              <a:gd name="connsiteX456" fmla="*/ 5750637 w 11799254"/>
              <a:gd name="connsiteY456" fmla="*/ 4886962 h 6687061"/>
              <a:gd name="connsiteX457" fmla="*/ 6039788 w 11799254"/>
              <a:gd name="connsiteY457" fmla="*/ 4690505 h 6687061"/>
              <a:gd name="connsiteX458" fmla="*/ 6096876 w 11799254"/>
              <a:gd name="connsiteY458" fmla="*/ 4552221 h 6687061"/>
              <a:gd name="connsiteX459" fmla="*/ 6079303 w 11799254"/>
              <a:gd name="connsiteY459" fmla="*/ 4527406 h 6687061"/>
              <a:gd name="connsiteX460" fmla="*/ 5772947 w 11799254"/>
              <a:gd name="connsiteY460" fmla="*/ 4527406 h 6687061"/>
              <a:gd name="connsiteX461" fmla="*/ 5484569 w 11799254"/>
              <a:gd name="connsiteY461" fmla="*/ 4706816 h 6687061"/>
              <a:gd name="connsiteX462" fmla="*/ 5424048 w 11799254"/>
              <a:gd name="connsiteY462" fmla="*/ 4865378 h 6687061"/>
              <a:gd name="connsiteX463" fmla="*/ 5439340 w 11799254"/>
              <a:gd name="connsiteY463" fmla="*/ 4886962 h 6687061"/>
              <a:gd name="connsiteX464" fmla="*/ 6570149 w 11799254"/>
              <a:gd name="connsiteY464" fmla="*/ 4235743 h 6687061"/>
              <a:gd name="connsiteX465" fmla="*/ 6627250 w 11799254"/>
              <a:gd name="connsiteY465" fmla="*/ 4097459 h 6687061"/>
              <a:gd name="connsiteX466" fmla="*/ 6609665 w 11799254"/>
              <a:gd name="connsiteY466" fmla="*/ 4072643 h 6687061"/>
              <a:gd name="connsiteX467" fmla="*/ 6609665 w 11799254"/>
              <a:gd name="connsiteY467" fmla="*/ 4072643 h 6687061"/>
              <a:gd name="connsiteX468" fmla="*/ 6303322 w 11799254"/>
              <a:gd name="connsiteY468" fmla="*/ 4072643 h 6687061"/>
              <a:gd name="connsiteX469" fmla="*/ 6014943 w 11799254"/>
              <a:gd name="connsiteY469" fmla="*/ 4252054 h 6687061"/>
              <a:gd name="connsiteX470" fmla="*/ 5954410 w 11799254"/>
              <a:gd name="connsiteY470" fmla="*/ 4410616 h 6687061"/>
              <a:gd name="connsiteX471" fmla="*/ 5969701 w 11799254"/>
              <a:gd name="connsiteY471" fmla="*/ 4432212 h 6687061"/>
              <a:gd name="connsiteX472" fmla="*/ 6280998 w 11799254"/>
              <a:gd name="connsiteY472" fmla="*/ 4432212 h 6687061"/>
              <a:gd name="connsiteX473" fmla="*/ 6570149 w 11799254"/>
              <a:gd name="connsiteY473" fmla="*/ 4235743 h 6687061"/>
              <a:gd name="connsiteX474" fmla="*/ 68 w 11799254"/>
              <a:gd name="connsiteY474" fmla="*/ 3176275 h 6687061"/>
              <a:gd name="connsiteX475" fmla="*/ 62 w 11799254"/>
              <a:gd name="connsiteY475" fmla="*/ 3530255 h 6687061"/>
              <a:gd name="connsiteX476" fmla="*/ 44491 w 11799254"/>
              <a:gd name="connsiteY476" fmla="*/ 3530255 h 6687061"/>
              <a:gd name="connsiteX477" fmla="*/ 333639 w 11799254"/>
              <a:gd name="connsiteY477" fmla="*/ 3333798 h 6687061"/>
              <a:gd name="connsiteX478" fmla="*/ 390731 w 11799254"/>
              <a:gd name="connsiteY478" fmla="*/ 3195514 h 6687061"/>
              <a:gd name="connsiteX479" fmla="*/ 373156 w 11799254"/>
              <a:gd name="connsiteY479" fmla="*/ 3170699 h 6687061"/>
              <a:gd name="connsiteX480" fmla="*/ 373156 w 11799254"/>
              <a:gd name="connsiteY480" fmla="*/ 3170699 h 6687061"/>
              <a:gd name="connsiteX481" fmla="*/ 66804 w 11799254"/>
              <a:gd name="connsiteY481" fmla="*/ 3170699 h 6687061"/>
              <a:gd name="connsiteX482" fmla="*/ 67 w 11799254"/>
              <a:gd name="connsiteY482" fmla="*/ 3176275 h 6687061"/>
              <a:gd name="connsiteX483" fmla="*/ 474171 w 11799254"/>
              <a:gd name="connsiteY483" fmla="*/ 3782236 h 6687061"/>
              <a:gd name="connsiteX484" fmla="*/ 531262 w 11799254"/>
              <a:gd name="connsiteY484" fmla="*/ 3643952 h 6687061"/>
              <a:gd name="connsiteX485" fmla="*/ 513687 w 11799254"/>
              <a:gd name="connsiteY485" fmla="*/ 3619149 h 6687061"/>
              <a:gd name="connsiteX486" fmla="*/ 513687 w 11799254"/>
              <a:gd name="connsiteY486" fmla="*/ 3619149 h 6687061"/>
              <a:gd name="connsiteX487" fmla="*/ 207335 w 11799254"/>
              <a:gd name="connsiteY487" fmla="*/ 3619149 h 6687061"/>
              <a:gd name="connsiteX488" fmla="*/ 56 w 11799254"/>
              <a:gd name="connsiteY488" fmla="*/ 3685712 h 6687061"/>
              <a:gd name="connsiteX489" fmla="*/ 56 w 11799254"/>
              <a:gd name="connsiteY489" fmla="*/ 3750044 h 6687061"/>
              <a:gd name="connsiteX490" fmla="*/ 207335 w 11799254"/>
              <a:gd name="connsiteY490" fmla="*/ 3665206 h 6687061"/>
              <a:gd name="connsiteX491" fmla="*/ 468646 w 11799254"/>
              <a:gd name="connsiteY491" fmla="*/ 3665206 h 6687061"/>
              <a:gd name="connsiteX492" fmla="*/ 471139 w 11799254"/>
              <a:gd name="connsiteY492" fmla="*/ 3668932 h 6687061"/>
              <a:gd name="connsiteX493" fmla="*/ 431609 w 11799254"/>
              <a:gd name="connsiteY493" fmla="*/ 3764657 h 6687061"/>
              <a:gd name="connsiteX494" fmla="*/ 431374 w 11799254"/>
              <a:gd name="connsiteY494" fmla="*/ 3765228 h 6687061"/>
              <a:gd name="connsiteX495" fmla="*/ 431157 w 11799254"/>
              <a:gd name="connsiteY495" fmla="*/ 3765810 h 6687061"/>
              <a:gd name="connsiteX496" fmla="*/ 185016 w 11799254"/>
              <a:gd name="connsiteY496" fmla="*/ 3932649 h 6687061"/>
              <a:gd name="connsiteX497" fmla="*/ 49 w 11799254"/>
              <a:gd name="connsiteY497" fmla="*/ 3932649 h 6687061"/>
              <a:gd name="connsiteX498" fmla="*/ 49 w 11799254"/>
              <a:gd name="connsiteY498" fmla="*/ 3978705 h 6687061"/>
              <a:gd name="connsiteX499" fmla="*/ 185016 w 11799254"/>
              <a:gd name="connsiteY499" fmla="*/ 3978705 h 6687061"/>
              <a:gd name="connsiteX500" fmla="*/ 474169 w 11799254"/>
              <a:gd name="connsiteY500" fmla="*/ 3782248 h 6687061"/>
              <a:gd name="connsiteX501" fmla="*/ 3581821 w 11799254"/>
              <a:gd name="connsiteY501" fmla="*/ 5335412 h 6687061"/>
              <a:gd name="connsiteX502" fmla="*/ 3893118 w 11799254"/>
              <a:gd name="connsiteY502" fmla="*/ 5335412 h 6687061"/>
              <a:gd name="connsiteX503" fmla="*/ 4182268 w 11799254"/>
              <a:gd name="connsiteY503" fmla="*/ 5138955 h 6687061"/>
              <a:gd name="connsiteX504" fmla="*/ 4239357 w 11799254"/>
              <a:gd name="connsiteY504" fmla="*/ 5000659 h 6687061"/>
              <a:gd name="connsiteX505" fmla="*/ 4221784 w 11799254"/>
              <a:gd name="connsiteY505" fmla="*/ 4975856 h 6687061"/>
              <a:gd name="connsiteX506" fmla="*/ 3915428 w 11799254"/>
              <a:gd name="connsiteY506" fmla="*/ 4975856 h 6687061"/>
              <a:gd name="connsiteX507" fmla="*/ 3627050 w 11799254"/>
              <a:gd name="connsiteY507" fmla="*/ 5155254 h 6687061"/>
              <a:gd name="connsiteX508" fmla="*/ 3566529 w 11799254"/>
              <a:gd name="connsiteY508" fmla="*/ 5313816 h 6687061"/>
              <a:gd name="connsiteX509" fmla="*/ 3581821 w 11799254"/>
              <a:gd name="connsiteY509" fmla="*/ 5335412 h 6687061"/>
              <a:gd name="connsiteX510" fmla="*/ 308788 w 11799254"/>
              <a:gd name="connsiteY510" fmla="*/ 2895347 h 6687061"/>
              <a:gd name="connsiteX511" fmla="*/ 248263 w 11799254"/>
              <a:gd name="connsiteY511" fmla="*/ 3053910 h 6687061"/>
              <a:gd name="connsiteX512" fmla="*/ 263555 w 11799254"/>
              <a:gd name="connsiteY512" fmla="*/ 3075506 h 6687061"/>
              <a:gd name="connsiteX513" fmla="*/ 574856 w 11799254"/>
              <a:gd name="connsiteY513" fmla="*/ 3075506 h 6687061"/>
              <a:gd name="connsiteX514" fmla="*/ 864009 w 11799254"/>
              <a:gd name="connsiteY514" fmla="*/ 2879036 h 6687061"/>
              <a:gd name="connsiteX515" fmla="*/ 921101 w 11799254"/>
              <a:gd name="connsiteY515" fmla="*/ 2740752 h 6687061"/>
              <a:gd name="connsiteX516" fmla="*/ 903520 w 11799254"/>
              <a:gd name="connsiteY516" fmla="*/ 2715937 h 6687061"/>
              <a:gd name="connsiteX517" fmla="*/ 903526 w 11799254"/>
              <a:gd name="connsiteY517" fmla="*/ 2715937 h 6687061"/>
              <a:gd name="connsiteX518" fmla="*/ 597168 w 11799254"/>
              <a:gd name="connsiteY518" fmla="*/ 2715937 h 6687061"/>
              <a:gd name="connsiteX519" fmla="*/ 308787 w 11799254"/>
              <a:gd name="connsiteY519" fmla="*/ 2895347 h 6687061"/>
              <a:gd name="connsiteX520" fmla="*/ 2040020 w 11799254"/>
              <a:gd name="connsiteY520" fmla="*/ 2254863 h 6687061"/>
              <a:gd name="connsiteX521" fmla="*/ 1733664 w 11799254"/>
              <a:gd name="connsiteY521" fmla="*/ 2254863 h 6687061"/>
              <a:gd name="connsiteX522" fmla="*/ 1445286 w 11799254"/>
              <a:gd name="connsiteY522" fmla="*/ 2434261 h 6687061"/>
              <a:gd name="connsiteX523" fmla="*/ 1384765 w 11799254"/>
              <a:gd name="connsiteY523" fmla="*/ 2592823 h 6687061"/>
              <a:gd name="connsiteX524" fmla="*/ 1400057 w 11799254"/>
              <a:gd name="connsiteY524" fmla="*/ 2614420 h 6687061"/>
              <a:gd name="connsiteX525" fmla="*/ 1711354 w 11799254"/>
              <a:gd name="connsiteY525" fmla="*/ 2614420 h 6687061"/>
              <a:gd name="connsiteX526" fmla="*/ 2000505 w 11799254"/>
              <a:gd name="connsiteY526" fmla="*/ 2417950 h 6687061"/>
              <a:gd name="connsiteX527" fmla="*/ 2057605 w 11799254"/>
              <a:gd name="connsiteY527" fmla="*/ 2279666 h 6687061"/>
              <a:gd name="connsiteX528" fmla="*/ 2040020 w 11799254"/>
              <a:gd name="connsiteY528" fmla="*/ 2254863 h 6687061"/>
              <a:gd name="connsiteX529" fmla="*/ 4740769 w 11799254"/>
              <a:gd name="connsiteY529" fmla="*/ 454764 h 6687061"/>
              <a:gd name="connsiteX530" fmla="*/ 4740769 w 11799254"/>
              <a:gd name="connsiteY530" fmla="*/ 454764 h 6687061"/>
              <a:gd name="connsiteX531" fmla="*/ 4758341 w 11799254"/>
              <a:gd name="connsiteY531" fmla="*/ 479577 h 6687061"/>
              <a:gd name="connsiteX532" fmla="*/ 4701253 w 11799254"/>
              <a:gd name="connsiteY532" fmla="*/ 617860 h 6687061"/>
              <a:gd name="connsiteX533" fmla="*/ 4412090 w 11799254"/>
              <a:gd name="connsiteY533" fmla="*/ 814326 h 6687061"/>
              <a:gd name="connsiteX534" fmla="*/ 4100805 w 11799254"/>
              <a:gd name="connsiteY534" fmla="*/ 814326 h 6687061"/>
              <a:gd name="connsiteX535" fmla="*/ 4085513 w 11799254"/>
              <a:gd name="connsiteY535" fmla="*/ 792731 h 6687061"/>
              <a:gd name="connsiteX536" fmla="*/ 4146035 w 11799254"/>
              <a:gd name="connsiteY536" fmla="*/ 634172 h 6687061"/>
              <a:gd name="connsiteX537" fmla="*/ 4434413 w 11799254"/>
              <a:gd name="connsiteY537" fmla="*/ 454764 h 6687061"/>
              <a:gd name="connsiteX538" fmla="*/ 4740769 w 11799254"/>
              <a:gd name="connsiteY538" fmla="*/ 454764 h 6687061"/>
              <a:gd name="connsiteX539" fmla="*/ 4695729 w 11799254"/>
              <a:gd name="connsiteY539" fmla="*/ 500825 h 6687061"/>
              <a:gd name="connsiteX540" fmla="*/ 4434413 w 11799254"/>
              <a:gd name="connsiteY540" fmla="*/ 500825 h 6687061"/>
              <a:gd name="connsiteX541" fmla="*/ 4189047 w 11799254"/>
              <a:gd name="connsiteY541" fmla="*/ 650603 h 6687061"/>
              <a:gd name="connsiteX542" fmla="*/ 4145528 w 11799254"/>
              <a:gd name="connsiteY542" fmla="*/ 764609 h 6687061"/>
              <a:gd name="connsiteX543" fmla="*/ 4148049 w 11799254"/>
              <a:gd name="connsiteY543" fmla="*/ 768267 h 6687061"/>
              <a:gd name="connsiteX544" fmla="*/ 4412090 w 11799254"/>
              <a:gd name="connsiteY544" fmla="*/ 768267 h 6687061"/>
              <a:gd name="connsiteX545" fmla="*/ 4658241 w 11799254"/>
              <a:gd name="connsiteY545" fmla="*/ 601431 h 6687061"/>
              <a:gd name="connsiteX546" fmla="*/ 4658456 w 11799254"/>
              <a:gd name="connsiteY546" fmla="*/ 600852 h 6687061"/>
              <a:gd name="connsiteX547" fmla="*/ 4658684 w 11799254"/>
              <a:gd name="connsiteY547" fmla="*/ 600279 h 6687061"/>
              <a:gd name="connsiteX548" fmla="*/ 4698212 w 11799254"/>
              <a:gd name="connsiteY548" fmla="*/ 504551 h 6687061"/>
              <a:gd name="connsiteX549" fmla="*/ 4695729 w 11799254"/>
              <a:gd name="connsiteY549" fmla="*/ 500826 h 6687061"/>
              <a:gd name="connsiteX550" fmla="*/ 2917849 w 11799254"/>
              <a:gd name="connsiteY550" fmla="*/ 1806413 h 6687061"/>
              <a:gd name="connsiteX551" fmla="*/ 2629458 w 11799254"/>
              <a:gd name="connsiteY551" fmla="*/ 1985824 h 6687061"/>
              <a:gd name="connsiteX552" fmla="*/ 2568937 w 11799254"/>
              <a:gd name="connsiteY552" fmla="*/ 2144386 h 6687061"/>
              <a:gd name="connsiteX553" fmla="*/ 2584229 w 11799254"/>
              <a:gd name="connsiteY553" fmla="*/ 2165982 h 6687061"/>
              <a:gd name="connsiteX554" fmla="*/ 2895526 w 11799254"/>
              <a:gd name="connsiteY554" fmla="*/ 2165982 h 6687061"/>
              <a:gd name="connsiteX555" fmla="*/ 3184677 w 11799254"/>
              <a:gd name="connsiteY555" fmla="*/ 1969512 h 6687061"/>
              <a:gd name="connsiteX556" fmla="*/ 3241765 w 11799254"/>
              <a:gd name="connsiteY556" fmla="*/ 1831228 h 6687061"/>
              <a:gd name="connsiteX557" fmla="*/ 3224192 w 11799254"/>
              <a:gd name="connsiteY557" fmla="*/ 1806413 h 6687061"/>
              <a:gd name="connsiteX558" fmla="*/ 2917849 w 11799254"/>
              <a:gd name="connsiteY558" fmla="*/ 1806413 h 6687061"/>
              <a:gd name="connsiteX559" fmla="*/ 10580900 w 11799254"/>
              <a:gd name="connsiteY559" fmla="*/ 1806413 h 6687061"/>
              <a:gd name="connsiteX560" fmla="*/ 10580900 w 11799254"/>
              <a:gd name="connsiteY560" fmla="*/ 1806413 h 6687061"/>
              <a:gd name="connsiteX561" fmla="*/ 10598473 w 11799254"/>
              <a:gd name="connsiteY561" fmla="*/ 1831228 h 6687061"/>
              <a:gd name="connsiteX562" fmla="*/ 10541386 w 11799254"/>
              <a:gd name="connsiteY562" fmla="*/ 1969512 h 6687061"/>
              <a:gd name="connsiteX563" fmla="*/ 10252234 w 11799254"/>
              <a:gd name="connsiteY563" fmla="*/ 2165982 h 6687061"/>
              <a:gd name="connsiteX564" fmla="*/ 9940937 w 11799254"/>
              <a:gd name="connsiteY564" fmla="*/ 2165982 h 6687061"/>
              <a:gd name="connsiteX565" fmla="*/ 9925646 w 11799254"/>
              <a:gd name="connsiteY565" fmla="*/ 2144386 h 6687061"/>
              <a:gd name="connsiteX566" fmla="*/ 9986167 w 11799254"/>
              <a:gd name="connsiteY566" fmla="*/ 1985824 h 6687061"/>
              <a:gd name="connsiteX567" fmla="*/ 10274557 w 11799254"/>
              <a:gd name="connsiteY567" fmla="*/ 1806413 h 6687061"/>
              <a:gd name="connsiteX568" fmla="*/ 10580900 w 11799254"/>
              <a:gd name="connsiteY568" fmla="*/ 1806413 h 6687061"/>
              <a:gd name="connsiteX569" fmla="*/ 10535861 w 11799254"/>
              <a:gd name="connsiteY569" fmla="*/ 1852470 h 6687061"/>
              <a:gd name="connsiteX570" fmla="*/ 10274545 w 11799254"/>
              <a:gd name="connsiteY570" fmla="*/ 1852470 h 6687061"/>
              <a:gd name="connsiteX571" fmla="*/ 10029179 w 11799254"/>
              <a:gd name="connsiteY571" fmla="*/ 2002249 h 6687061"/>
              <a:gd name="connsiteX572" fmla="*/ 9985672 w 11799254"/>
              <a:gd name="connsiteY572" fmla="*/ 2116263 h 6687061"/>
              <a:gd name="connsiteX573" fmla="*/ 9988181 w 11799254"/>
              <a:gd name="connsiteY573" fmla="*/ 2119925 h 6687061"/>
              <a:gd name="connsiteX574" fmla="*/ 10252234 w 11799254"/>
              <a:gd name="connsiteY574" fmla="*/ 2119925 h 6687061"/>
              <a:gd name="connsiteX575" fmla="*/ 10498373 w 11799254"/>
              <a:gd name="connsiteY575" fmla="*/ 1953087 h 6687061"/>
              <a:gd name="connsiteX576" fmla="*/ 10498588 w 11799254"/>
              <a:gd name="connsiteY576" fmla="*/ 1952504 h 6687061"/>
              <a:gd name="connsiteX577" fmla="*/ 10498816 w 11799254"/>
              <a:gd name="connsiteY577" fmla="*/ 1951934 h 6687061"/>
              <a:gd name="connsiteX578" fmla="*/ 10538357 w 11799254"/>
              <a:gd name="connsiteY578" fmla="*/ 1856209 h 6687061"/>
              <a:gd name="connsiteX579" fmla="*/ 10535861 w 11799254"/>
              <a:gd name="connsiteY579" fmla="*/ 1852482 h 6687061"/>
              <a:gd name="connsiteX580" fmla="*/ 3069374 w 11799254"/>
              <a:gd name="connsiteY580" fmla="*/ 2254863 h 6687061"/>
              <a:gd name="connsiteX581" fmla="*/ 2780996 w 11799254"/>
              <a:gd name="connsiteY581" fmla="*/ 2434261 h 6687061"/>
              <a:gd name="connsiteX582" fmla="*/ 2720474 w 11799254"/>
              <a:gd name="connsiteY582" fmla="*/ 2592823 h 6687061"/>
              <a:gd name="connsiteX583" fmla="*/ 2735754 w 11799254"/>
              <a:gd name="connsiteY583" fmla="*/ 2614420 h 6687061"/>
              <a:gd name="connsiteX584" fmla="*/ 3047063 w 11799254"/>
              <a:gd name="connsiteY584" fmla="*/ 2614420 h 6687061"/>
              <a:gd name="connsiteX585" fmla="*/ 3336214 w 11799254"/>
              <a:gd name="connsiteY585" fmla="*/ 2417950 h 6687061"/>
              <a:gd name="connsiteX586" fmla="*/ 3393302 w 11799254"/>
              <a:gd name="connsiteY586" fmla="*/ 2279666 h 6687061"/>
              <a:gd name="connsiteX587" fmla="*/ 3375730 w 11799254"/>
              <a:gd name="connsiteY587" fmla="*/ 2254863 h 6687061"/>
              <a:gd name="connsiteX588" fmla="*/ 3069374 w 11799254"/>
              <a:gd name="connsiteY588" fmla="*/ 2254863 h 6687061"/>
              <a:gd name="connsiteX589" fmla="*/ 1064393 w 11799254"/>
              <a:gd name="connsiteY589" fmla="*/ 2254863 h 6687061"/>
              <a:gd name="connsiteX590" fmla="*/ 776012 w 11799254"/>
              <a:gd name="connsiteY590" fmla="*/ 2434261 h 6687061"/>
              <a:gd name="connsiteX591" fmla="*/ 715487 w 11799254"/>
              <a:gd name="connsiteY591" fmla="*/ 2592823 h 6687061"/>
              <a:gd name="connsiteX592" fmla="*/ 730786 w 11799254"/>
              <a:gd name="connsiteY592" fmla="*/ 2614420 h 6687061"/>
              <a:gd name="connsiteX593" fmla="*/ 1042080 w 11799254"/>
              <a:gd name="connsiteY593" fmla="*/ 2614420 h 6687061"/>
              <a:gd name="connsiteX594" fmla="*/ 1331225 w 11799254"/>
              <a:gd name="connsiteY594" fmla="*/ 2417950 h 6687061"/>
              <a:gd name="connsiteX595" fmla="*/ 1388325 w 11799254"/>
              <a:gd name="connsiteY595" fmla="*/ 2279666 h 6687061"/>
              <a:gd name="connsiteX596" fmla="*/ 1370740 w 11799254"/>
              <a:gd name="connsiteY596" fmla="*/ 2254863 h 6687061"/>
              <a:gd name="connsiteX597" fmla="*/ 1064393 w 11799254"/>
              <a:gd name="connsiteY597" fmla="*/ 2254863 h 6687061"/>
              <a:gd name="connsiteX598" fmla="*/ 9472516 w 11799254"/>
              <a:gd name="connsiteY598" fmla="*/ 2434261 h 6687061"/>
              <a:gd name="connsiteX599" fmla="*/ 9411982 w 11799254"/>
              <a:gd name="connsiteY599" fmla="*/ 2592823 h 6687061"/>
              <a:gd name="connsiteX600" fmla="*/ 9427287 w 11799254"/>
              <a:gd name="connsiteY600" fmla="*/ 2614420 h 6687061"/>
              <a:gd name="connsiteX601" fmla="*/ 9738571 w 11799254"/>
              <a:gd name="connsiteY601" fmla="*/ 2614420 h 6687061"/>
              <a:gd name="connsiteX602" fmla="*/ 10027735 w 11799254"/>
              <a:gd name="connsiteY602" fmla="*/ 2417950 h 6687061"/>
              <a:gd name="connsiteX603" fmla="*/ 10084822 w 11799254"/>
              <a:gd name="connsiteY603" fmla="*/ 2279666 h 6687061"/>
              <a:gd name="connsiteX604" fmla="*/ 10067250 w 11799254"/>
              <a:gd name="connsiteY604" fmla="*/ 2254863 h 6687061"/>
              <a:gd name="connsiteX605" fmla="*/ 9760894 w 11799254"/>
              <a:gd name="connsiteY605" fmla="*/ 2254863 h 6687061"/>
              <a:gd name="connsiteX606" fmla="*/ 9472516 w 11799254"/>
              <a:gd name="connsiteY606" fmla="*/ 2434261 h 6687061"/>
              <a:gd name="connsiteX607" fmla="*/ 80 w 11799254"/>
              <a:gd name="connsiteY607" fmla="*/ 2715937 h 6687061"/>
              <a:gd name="connsiteX608" fmla="*/ 67 w 11799254"/>
              <a:gd name="connsiteY608" fmla="*/ 3057458 h 6687061"/>
              <a:gd name="connsiteX609" fmla="*/ 183735 w 11799254"/>
              <a:gd name="connsiteY609" fmla="*/ 2879036 h 6687061"/>
              <a:gd name="connsiteX610" fmla="*/ 240827 w 11799254"/>
              <a:gd name="connsiteY610" fmla="*/ 2740752 h 6687061"/>
              <a:gd name="connsiteX611" fmla="*/ 223252 w 11799254"/>
              <a:gd name="connsiteY611" fmla="*/ 2715937 h 6687061"/>
              <a:gd name="connsiteX612" fmla="*/ 223252 w 11799254"/>
              <a:gd name="connsiteY612" fmla="*/ 2715937 h 6687061"/>
              <a:gd name="connsiteX613" fmla="*/ 80 w 11799254"/>
              <a:gd name="connsiteY613" fmla="*/ 2715937 h 6687061"/>
              <a:gd name="connsiteX614" fmla="*/ 4611200 w 11799254"/>
              <a:gd name="connsiteY614" fmla="*/ 2715937 h 6687061"/>
              <a:gd name="connsiteX615" fmla="*/ 4322822 w 11799254"/>
              <a:gd name="connsiteY615" fmla="*/ 2895347 h 6687061"/>
              <a:gd name="connsiteX616" fmla="*/ 4262301 w 11799254"/>
              <a:gd name="connsiteY616" fmla="*/ 3053910 h 6687061"/>
              <a:gd name="connsiteX617" fmla="*/ 4277592 w 11799254"/>
              <a:gd name="connsiteY617" fmla="*/ 3075493 h 6687061"/>
              <a:gd name="connsiteX618" fmla="*/ 4588889 w 11799254"/>
              <a:gd name="connsiteY618" fmla="*/ 3075493 h 6687061"/>
              <a:gd name="connsiteX619" fmla="*/ 4878040 w 11799254"/>
              <a:gd name="connsiteY619" fmla="*/ 2879036 h 6687061"/>
              <a:gd name="connsiteX620" fmla="*/ 4935128 w 11799254"/>
              <a:gd name="connsiteY620" fmla="*/ 2740752 h 6687061"/>
              <a:gd name="connsiteX621" fmla="*/ 4917556 w 11799254"/>
              <a:gd name="connsiteY621" fmla="*/ 2715937 h 6687061"/>
              <a:gd name="connsiteX622" fmla="*/ 4917556 w 11799254"/>
              <a:gd name="connsiteY622" fmla="*/ 2715937 h 6687061"/>
              <a:gd name="connsiteX623" fmla="*/ 4611200 w 11799254"/>
              <a:gd name="connsiteY623" fmla="*/ 2715937 h 6687061"/>
              <a:gd name="connsiteX624" fmla="*/ 3577767 w 11799254"/>
              <a:gd name="connsiteY624" fmla="*/ 2715937 h 6687061"/>
              <a:gd name="connsiteX625" fmla="*/ 3577767 w 11799254"/>
              <a:gd name="connsiteY625" fmla="*/ 2715937 h 6687061"/>
              <a:gd name="connsiteX626" fmla="*/ 3595352 w 11799254"/>
              <a:gd name="connsiteY626" fmla="*/ 2740752 h 6687061"/>
              <a:gd name="connsiteX627" fmla="*/ 3538251 w 11799254"/>
              <a:gd name="connsiteY627" fmla="*/ 2879036 h 6687061"/>
              <a:gd name="connsiteX628" fmla="*/ 3249113 w 11799254"/>
              <a:gd name="connsiteY628" fmla="*/ 3075493 h 6687061"/>
              <a:gd name="connsiteX629" fmla="*/ 2937816 w 11799254"/>
              <a:gd name="connsiteY629" fmla="*/ 3075493 h 6687061"/>
              <a:gd name="connsiteX630" fmla="*/ 2922511 w 11799254"/>
              <a:gd name="connsiteY630" fmla="*/ 3053910 h 6687061"/>
              <a:gd name="connsiteX631" fmla="*/ 2983045 w 11799254"/>
              <a:gd name="connsiteY631" fmla="*/ 2895347 h 6687061"/>
              <a:gd name="connsiteX632" fmla="*/ 3271424 w 11799254"/>
              <a:gd name="connsiteY632" fmla="*/ 2715937 h 6687061"/>
              <a:gd name="connsiteX633" fmla="*/ 3577767 w 11799254"/>
              <a:gd name="connsiteY633" fmla="*/ 2715937 h 6687061"/>
              <a:gd name="connsiteX634" fmla="*/ 3532727 w 11799254"/>
              <a:gd name="connsiteY634" fmla="*/ 2761994 h 6687061"/>
              <a:gd name="connsiteX635" fmla="*/ 3271424 w 11799254"/>
              <a:gd name="connsiteY635" fmla="*/ 2761994 h 6687061"/>
              <a:gd name="connsiteX636" fmla="*/ 3026058 w 11799254"/>
              <a:gd name="connsiteY636" fmla="*/ 2911773 h 6687061"/>
              <a:gd name="connsiteX637" fmla="*/ 2982538 w 11799254"/>
              <a:gd name="connsiteY637" fmla="*/ 3025786 h 6687061"/>
              <a:gd name="connsiteX638" fmla="*/ 2985060 w 11799254"/>
              <a:gd name="connsiteY638" fmla="*/ 3029436 h 6687061"/>
              <a:gd name="connsiteX639" fmla="*/ 3249113 w 11799254"/>
              <a:gd name="connsiteY639" fmla="*/ 3029436 h 6687061"/>
              <a:gd name="connsiteX640" fmla="*/ 3495239 w 11799254"/>
              <a:gd name="connsiteY640" fmla="*/ 2862598 h 6687061"/>
              <a:gd name="connsiteX641" fmla="*/ 3495467 w 11799254"/>
              <a:gd name="connsiteY641" fmla="*/ 2862028 h 6687061"/>
              <a:gd name="connsiteX642" fmla="*/ 3495695 w 11799254"/>
              <a:gd name="connsiteY642" fmla="*/ 2861458 h 6687061"/>
              <a:gd name="connsiteX643" fmla="*/ 3535223 w 11799254"/>
              <a:gd name="connsiteY643" fmla="*/ 2765720 h 6687061"/>
              <a:gd name="connsiteX644" fmla="*/ 3532727 w 11799254"/>
              <a:gd name="connsiteY644" fmla="*/ 2761994 h 6687061"/>
              <a:gd name="connsiteX645" fmla="*/ 5586836 w 11799254"/>
              <a:gd name="connsiteY645" fmla="*/ 2715937 h 6687061"/>
              <a:gd name="connsiteX646" fmla="*/ 5586836 w 11799254"/>
              <a:gd name="connsiteY646" fmla="*/ 2715937 h 6687061"/>
              <a:gd name="connsiteX647" fmla="*/ 5604408 w 11799254"/>
              <a:gd name="connsiteY647" fmla="*/ 2740752 h 6687061"/>
              <a:gd name="connsiteX648" fmla="*/ 5547308 w 11799254"/>
              <a:gd name="connsiteY648" fmla="*/ 2879036 h 6687061"/>
              <a:gd name="connsiteX649" fmla="*/ 5258157 w 11799254"/>
              <a:gd name="connsiteY649" fmla="*/ 3075493 h 6687061"/>
              <a:gd name="connsiteX650" fmla="*/ 4946860 w 11799254"/>
              <a:gd name="connsiteY650" fmla="*/ 3075493 h 6687061"/>
              <a:gd name="connsiteX651" fmla="*/ 4931568 w 11799254"/>
              <a:gd name="connsiteY651" fmla="*/ 3053910 h 6687061"/>
              <a:gd name="connsiteX652" fmla="*/ 4992102 w 11799254"/>
              <a:gd name="connsiteY652" fmla="*/ 2895347 h 6687061"/>
              <a:gd name="connsiteX653" fmla="*/ 5280480 w 11799254"/>
              <a:gd name="connsiteY653" fmla="*/ 2715937 h 6687061"/>
              <a:gd name="connsiteX654" fmla="*/ 5586836 w 11799254"/>
              <a:gd name="connsiteY654" fmla="*/ 2715937 h 6687061"/>
              <a:gd name="connsiteX655" fmla="*/ 5541784 w 11799254"/>
              <a:gd name="connsiteY655" fmla="*/ 2761994 h 6687061"/>
              <a:gd name="connsiteX656" fmla="*/ 5280480 w 11799254"/>
              <a:gd name="connsiteY656" fmla="*/ 2761994 h 6687061"/>
              <a:gd name="connsiteX657" fmla="*/ 5035114 w 11799254"/>
              <a:gd name="connsiteY657" fmla="*/ 2911773 h 6687061"/>
              <a:gd name="connsiteX658" fmla="*/ 4991595 w 11799254"/>
              <a:gd name="connsiteY658" fmla="*/ 3025786 h 6687061"/>
              <a:gd name="connsiteX659" fmla="*/ 4994116 w 11799254"/>
              <a:gd name="connsiteY659" fmla="*/ 3029436 h 6687061"/>
              <a:gd name="connsiteX660" fmla="*/ 5258157 w 11799254"/>
              <a:gd name="connsiteY660" fmla="*/ 3029436 h 6687061"/>
              <a:gd name="connsiteX661" fmla="*/ 5504295 w 11799254"/>
              <a:gd name="connsiteY661" fmla="*/ 2862598 h 6687061"/>
              <a:gd name="connsiteX662" fmla="*/ 5504511 w 11799254"/>
              <a:gd name="connsiteY662" fmla="*/ 2862028 h 6687061"/>
              <a:gd name="connsiteX663" fmla="*/ 5504751 w 11799254"/>
              <a:gd name="connsiteY663" fmla="*/ 2861458 h 6687061"/>
              <a:gd name="connsiteX664" fmla="*/ 5544280 w 11799254"/>
              <a:gd name="connsiteY664" fmla="*/ 2765720 h 6687061"/>
              <a:gd name="connsiteX665" fmla="*/ 5541784 w 11799254"/>
              <a:gd name="connsiteY665" fmla="*/ 2761994 h 6687061"/>
              <a:gd name="connsiteX666" fmla="*/ 9535242 w 11799254"/>
              <a:gd name="connsiteY666" fmla="*/ 1066307 h 6687061"/>
              <a:gd name="connsiteX667" fmla="*/ 9592329 w 11799254"/>
              <a:gd name="connsiteY667" fmla="*/ 928021 h 6687061"/>
              <a:gd name="connsiteX668" fmla="*/ 9574757 w 11799254"/>
              <a:gd name="connsiteY668" fmla="*/ 903208 h 6687061"/>
              <a:gd name="connsiteX669" fmla="*/ 9268401 w 11799254"/>
              <a:gd name="connsiteY669" fmla="*/ 903208 h 6687061"/>
              <a:gd name="connsiteX670" fmla="*/ 8980023 w 11799254"/>
              <a:gd name="connsiteY670" fmla="*/ 1082616 h 6687061"/>
              <a:gd name="connsiteX671" fmla="*/ 8919502 w 11799254"/>
              <a:gd name="connsiteY671" fmla="*/ 1241179 h 6687061"/>
              <a:gd name="connsiteX672" fmla="*/ 8934793 w 11799254"/>
              <a:gd name="connsiteY672" fmla="*/ 1262770 h 6687061"/>
              <a:gd name="connsiteX673" fmla="*/ 9246091 w 11799254"/>
              <a:gd name="connsiteY673" fmla="*/ 1262770 h 6687061"/>
              <a:gd name="connsiteX674" fmla="*/ 9535242 w 11799254"/>
              <a:gd name="connsiteY674" fmla="*/ 1066307 h 6687061"/>
              <a:gd name="connsiteX675" fmla="*/ 8763303 w 11799254"/>
              <a:gd name="connsiteY675" fmla="*/ 3170699 h 6687061"/>
              <a:gd name="connsiteX676" fmla="*/ 8474924 w 11799254"/>
              <a:gd name="connsiteY676" fmla="*/ 3350109 h 6687061"/>
              <a:gd name="connsiteX677" fmla="*/ 8414390 w 11799254"/>
              <a:gd name="connsiteY677" fmla="*/ 3508671 h 6687061"/>
              <a:gd name="connsiteX678" fmla="*/ 8429683 w 11799254"/>
              <a:gd name="connsiteY678" fmla="*/ 3530255 h 6687061"/>
              <a:gd name="connsiteX679" fmla="*/ 8740979 w 11799254"/>
              <a:gd name="connsiteY679" fmla="*/ 3530255 h 6687061"/>
              <a:gd name="connsiteX680" fmla="*/ 9030130 w 11799254"/>
              <a:gd name="connsiteY680" fmla="*/ 3333798 h 6687061"/>
              <a:gd name="connsiteX681" fmla="*/ 9087231 w 11799254"/>
              <a:gd name="connsiteY681" fmla="*/ 3195514 h 6687061"/>
              <a:gd name="connsiteX682" fmla="*/ 9069646 w 11799254"/>
              <a:gd name="connsiteY682" fmla="*/ 3170699 h 6687061"/>
              <a:gd name="connsiteX683" fmla="*/ 9069646 w 11799254"/>
              <a:gd name="connsiteY683" fmla="*/ 3170699 h 6687061"/>
              <a:gd name="connsiteX684" fmla="*/ 8763303 w 11799254"/>
              <a:gd name="connsiteY684" fmla="*/ 3170699 h 6687061"/>
              <a:gd name="connsiteX685" fmla="*/ 3940691 w 11799254"/>
              <a:gd name="connsiteY685" fmla="*/ 2715937 h 6687061"/>
              <a:gd name="connsiteX686" fmla="*/ 3652300 w 11799254"/>
              <a:gd name="connsiteY686" fmla="*/ 2895347 h 6687061"/>
              <a:gd name="connsiteX687" fmla="*/ 3591779 w 11799254"/>
              <a:gd name="connsiteY687" fmla="*/ 3053910 h 6687061"/>
              <a:gd name="connsiteX688" fmla="*/ 3607071 w 11799254"/>
              <a:gd name="connsiteY688" fmla="*/ 3075493 h 6687061"/>
              <a:gd name="connsiteX689" fmla="*/ 3918368 w 11799254"/>
              <a:gd name="connsiteY689" fmla="*/ 3075493 h 6687061"/>
              <a:gd name="connsiteX690" fmla="*/ 4207519 w 11799254"/>
              <a:gd name="connsiteY690" fmla="*/ 2879036 h 6687061"/>
              <a:gd name="connsiteX691" fmla="*/ 4264606 w 11799254"/>
              <a:gd name="connsiteY691" fmla="*/ 2740752 h 6687061"/>
              <a:gd name="connsiteX692" fmla="*/ 4247034 w 11799254"/>
              <a:gd name="connsiteY692" fmla="*/ 2715937 h 6687061"/>
              <a:gd name="connsiteX693" fmla="*/ 4247034 w 11799254"/>
              <a:gd name="connsiteY693" fmla="*/ 2715937 h 6687061"/>
              <a:gd name="connsiteX694" fmla="*/ 3940691 w 11799254"/>
              <a:gd name="connsiteY694" fmla="*/ 2715937 h 6687061"/>
              <a:gd name="connsiteX695" fmla="*/ 8753952 w 11799254"/>
              <a:gd name="connsiteY695" fmla="*/ 4527406 h 6687061"/>
              <a:gd name="connsiteX696" fmla="*/ 8753952 w 11799254"/>
              <a:gd name="connsiteY696" fmla="*/ 4527406 h 6687061"/>
              <a:gd name="connsiteX697" fmla="*/ 8771525 w 11799254"/>
              <a:gd name="connsiteY697" fmla="*/ 4552221 h 6687061"/>
              <a:gd name="connsiteX698" fmla="*/ 8714437 w 11799254"/>
              <a:gd name="connsiteY698" fmla="*/ 4690505 h 6687061"/>
              <a:gd name="connsiteX699" fmla="*/ 8425286 w 11799254"/>
              <a:gd name="connsiteY699" fmla="*/ 4886974 h 6687061"/>
              <a:gd name="connsiteX700" fmla="*/ 8113989 w 11799254"/>
              <a:gd name="connsiteY700" fmla="*/ 4886974 h 6687061"/>
              <a:gd name="connsiteX701" fmla="*/ 8098698 w 11799254"/>
              <a:gd name="connsiteY701" fmla="*/ 4865378 h 6687061"/>
              <a:gd name="connsiteX702" fmla="*/ 8159219 w 11799254"/>
              <a:gd name="connsiteY702" fmla="*/ 4706816 h 6687061"/>
              <a:gd name="connsiteX703" fmla="*/ 8447597 w 11799254"/>
              <a:gd name="connsiteY703" fmla="*/ 4527406 h 6687061"/>
              <a:gd name="connsiteX704" fmla="*/ 8753952 w 11799254"/>
              <a:gd name="connsiteY704" fmla="*/ 4527406 h 6687061"/>
              <a:gd name="connsiteX705" fmla="*/ 8708913 w 11799254"/>
              <a:gd name="connsiteY705" fmla="*/ 4573462 h 6687061"/>
              <a:gd name="connsiteX706" fmla="*/ 8447597 w 11799254"/>
              <a:gd name="connsiteY706" fmla="*/ 4573462 h 6687061"/>
              <a:gd name="connsiteX707" fmla="*/ 8202231 w 11799254"/>
              <a:gd name="connsiteY707" fmla="*/ 4723241 h 6687061"/>
              <a:gd name="connsiteX708" fmla="*/ 8158725 w 11799254"/>
              <a:gd name="connsiteY708" fmla="*/ 4837255 h 6687061"/>
              <a:gd name="connsiteX709" fmla="*/ 8161233 w 11799254"/>
              <a:gd name="connsiteY709" fmla="*/ 4840905 h 6687061"/>
              <a:gd name="connsiteX710" fmla="*/ 8425273 w 11799254"/>
              <a:gd name="connsiteY710" fmla="*/ 4840905 h 6687061"/>
              <a:gd name="connsiteX711" fmla="*/ 8671425 w 11799254"/>
              <a:gd name="connsiteY711" fmla="*/ 4674080 h 6687061"/>
              <a:gd name="connsiteX712" fmla="*/ 8671640 w 11799254"/>
              <a:gd name="connsiteY712" fmla="*/ 4673497 h 6687061"/>
              <a:gd name="connsiteX713" fmla="*/ 8671868 w 11799254"/>
              <a:gd name="connsiteY713" fmla="*/ 4672926 h 6687061"/>
              <a:gd name="connsiteX714" fmla="*/ 8711409 w 11799254"/>
              <a:gd name="connsiteY714" fmla="*/ 4577188 h 6687061"/>
              <a:gd name="connsiteX715" fmla="*/ 8708913 w 11799254"/>
              <a:gd name="connsiteY715" fmla="*/ 4573462 h 6687061"/>
              <a:gd name="connsiteX716" fmla="*/ 3754554 w 11799254"/>
              <a:gd name="connsiteY716" fmla="*/ 1351651 h 6687061"/>
              <a:gd name="connsiteX717" fmla="*/ 3754554 w 11799254"/>
              <a:gd name="connsiteY717" fmla="*/ 1351651 h 6687061"/>
              <a:gd name="connsiteX718" fmla="*/ 3772126 w 11799254"/>
              <a:gd name="connsiteY718" fmla="*/ 1376467 h 6687061"/>
              <a:gd name="connsiteX719" fmla="*/ 3715038 w 11799254"/>
              <a:gd name="connsiteY719" fmla="*/ 1514750 h 6687061"/>
              <a:gd name="connsiteX720" fmla="*/ 3425887 w 11799254"/>
              <a:gd name="connsiteY720" fmla="*/ 1711220 h 6687061"/>
              <a:gd name="connsiteX721" fmla="*/ 3114578 w 11799254"/>
              <a:gd name="connsiteY721" fmla="*/ 1711220 h 6687061"/>
              <a:gd name="connsiteX722" fmla="*/ 3099286 w 11799254"/>
              <a:gd name="connsiteY722" fmla="*/ 1689624 h 6687061"/>
              <a:gd name="connsiteX723" fmla="*/ 3159820 w 11799254"/>
              <a:gd name="connsiteY723" fmla="*/ 1531062 h 6687061"/>
              <a:gd name="connsiteX724" fmla="*/ 3448198 w 11799254"/>
              <a:gd name="connsiteY724" fmla="*/ 1351651 h 6687061"/>
              <a:gd name="connsiteX725" fmla="*/ 3754554 w 11799254"/>
              <a:gd name="connsiteY725" fmla="*/ 1351651 h 6687061"/>
              <a:gd name="connsiteX726" fmla="*/ 3709502 w 11799254"/>
              <a:gd name="connsiteY726" fmla="*/ 1397708 h 6687061"/>
              <a:gd name="connsiteX727" fmla="*/ 3448198 w 11799254"/>
              <a:gd name="connsiteY727" fmla="*/ 1397708 h 6687061"/>
              <a:gd name="connsiteX728" fmla="*/ 3202832 w 11799254"/>
              <a:gd name="connsiteY728" fmla="*/ 1547487 h 6687061"/>
              <a:gd name="connsiteX729" fmla="*/ 3159313 w 11799254"/>
              <a:gd name="connsiteY729" fmla="*/ 1661501 h 6687061"/>
              <a:gd name="connsiteX730" fmla="*/ 3161834 w 11799254"/>
              <a:gd name="connsiteY730" fmla="*/ 1665151 h 6687061"/>
              <a:gd name="connsiteX731" fmla="*/ 3425887 w 11799254"/>
              <a:gd name="connsiteY731" fmla="*/ 1665151 h 6687061"/>
              <a:gd name="connsiteX732" fmla="*/ 3672013 w 11799254"/>
              <a:gd name="connsiteY732" fmla="*/ 1498325 h 6687061"/>
              <a:gd name="connsiteX733" fmla="*/ 3672241 w 11799254"/>
              <a:gd name="connsiteY733" fmla="*/ 1497742 h 6687061"/>
              <a:gd name="connsiteX734" fmla="*/ 3672470 w 11799254"/>
              <a:gd name="connsiteY734" fmla="*/ 1497172 h 6687061"/>
              <a:gd name="connsiteX735" fmla="*/ 3711998 w 11799254"/>
              <a:gd name="connsiteY735" fmla="*/ 1401434 h 6687061"/>
              <a:gd name="connsiteX736" fmla="*/ 3709502 w 11799254"/>
              <a:gd name="connsiteY736" fmla="*/ 1397720 h 6687061"/>
              <a:gd name="connsiteX737" fmla="*/ 3587117 w 11799254"/>
              <a:gd name="connsiteY737" fmla="*/ 1806413 h 6687061"/>
              <a:gd name="connsiteX738" fmla="*/ 3298738 w 11799254"/>
              <a:gd name="connsiteY738" fmla="*/ 1985824 h 6687061"/>
              <a:gd name="connsiteX739" fmla="*/ 3238205 w 11799254"/>
              <a:gd name="connsiteY739" fmla="*/ 2144386 h 6687061"/>
              <a:gd name="connsiteX740" fmla="*/ 3253496 w 11799254"/>
              <a:gd name="connsiteY740" fmla="*/ 2165982 h 6687061"/>
              <a:gd name="connsiteX741" fmla="*/ 3564793 w 11799254"/>
              <a:gd name="connsiteY741" fmla="*/ 2165982 h 6687061"/>
              <a:gd name="connsiteX742" fmla="*/ 3853944 w 11799254"/>
              <a:gd name="connsiteY742" fmla="*/ 1969512 h 6687061"/>
              <a:gd name="connsiteX743" fmla="*/ 3911045 w 11799254"/>
              <a:gd name="connsiteY743" fmla="*/ 1831228 h 6687061"/>
              <a:gd name="connsiteX744" fmla="*/ 3893460 w 11799254"/>
              <a:gd name="connsiteY744" fmla="*/ 1806413 h 6687061"/>
              <a:gd name="connsiteX745" fmla="*/ 3587117 w 11799254"/>
              <a:gd name="connsiteY745" fmla="*/ 1806413 h 6687061"/>
              <a:gd name="connsiteX746" fmla="*/ 3738641 w 11799254"/>
              <a:gd name="connsiteY746" fmla="*/ 2254863 h 6687061"/>
              <a:gd name="connsiteX747" fmla="*/ 3450263 w 11799254"/>
              <a:gd name="connsiteY747" fmla="*/ 2434261 h 6687061"/>
              <a:gd name="connsiteX748" fmla="*/ 3389729 w 11799254"/>
              <a:gd name="connsiteY748" fmla="*/ 2592823 h 6687061"/>
              <a:gd name="connsiteX749" fmla="*/ 3405034 w 11799254"/>
              <a:gd name="connsiteY749" fmla="*/ 2614420 h 6687061"/>
              <a:gd name="connsiteX750" fmla="*/ 3716318 w 11799254"/>
              <a:gd name="connsiteY750" fmla="*/ 2614420 h 6687061"/>
              <a:gd name="connsiteX751" fmla="*/ 4005469 w 11799254"/>
              <a:gd name="connsiteY751" fmla="*/ 2417950 h 6687061"/>
              <a:gd name="connsiteX752" fmla="*/ 4062569 w 11799254"/>
              <a:gd name="connsiteY752" fmla="*/ 2279666 h 6687061"/>
              <a:gd name="connsiteX753" fmla="*/ 4044984 w 11799254"/>
              <a:gd name="connsiteY753" fmla="*/ 2254863 h 6687061"/>
              <a:gd name="connsiteX754" fmla="*/ 3738641 w 11799254"/>
              <a:gd name="connsiteY754" fmla="*/ 2254863 h 6687061"/>
              <a:gd name="connsiteX755" fmla="*/ 9121552 w 11799254"/>
              <a:gd name="connsiteY755" fmla="*/ 1689624 h 6687061"/>
              <a:gd name="connsiteX756" fmla="*/ 9182073 w 11799254"/>
              <a:gd name="connsiteY756" fmla="*/ 1531062 h 6687061"/>
              <a:gd name="connsiteX757" fmla="*/ 9470451 w 11799254"/>
              <a:gd name="connsiteY757" fmla="*/ 1351651 h 6687061"/>
              <a:gd name="connsiteX758" fmla="*/ 9776806 w 11799254"/>
              <a:gd name="connsiteY758" fmla="*/ 1351651 h 6687061"/>
              <a:gd name="connsiteX759" fmla="*/ 9776806 w 11799254"/>
              <a:gd name="connsiteY759" fmla="*/ 1351651 h 6687061"/>
              <a:gd name="connsiteX760" fmla="*/ 9794379 w 11799254"/>
              <a:gd name="connsiteY760" fmla="*/ 1376467 h 6687061"/>
              <a:gd name="connsiteX761" fmla="*/ 9737291 w 11799254"/>
              <a:gd name="connsiteY761" fmla="*/ 1514750 h 6687061"/>
              <a:gd name="connsiteX762" fmla="*/ 9448141 w 11799254"/>
              <a:gd name="connsiteY762" fmla="*/ 1711220 h 6687061"/>
              <a:gd name="connsiteX763" fmla="*/ 9136844 w 11799254"/>
              <a:gd name="connsiteY763" fmla="*/ 1711220 h 6687061"/>
              <a:gd name="connsiteX764" fmla="*/ 9121552 w 11799254"/>
              <a:gd name="connsiteY764" fmla="*/ 1689624 h 6687061"/>
              <a:gd name="connsiteX765" fmla="*/ 9184087 w 11799254"/>
              <a:gd name="connsiteY765" fmla="*/ 1665151 h 6687061"/>
              <a:gd name="connsiteX766" fmla="*/ 9448141 w 11799254"/>
              <a:gd name="connsiteY766" fmla="*/ 1665151 h 6687061"/>
              <a:gd name="connsiteX767" fmla="*/ 9694279 w 11799254"/>
              <a:gd name="connsiteY767" fmla="*/ 1498325 h 6687061"/>
              <a:gd name="connsiteX768" fmla="*/ 9694495 w 11799254"/>
              <a:gd name="connsiteY768" fmla="*/ 1497742 h 6687061"/>
              <a:gd name="connsiteX769" fmla="*/ 9694723 w 11799254"/>
              <a:gd name="connsiteY769" fmla="*/ 1497172 h 6687061"/>
              <a:gd name="connsiteX770" fmla="*/ 9734251 w 11799254"/>
              <a:gd name="connsiteY770" fmla="*/ 1401434 h 6687061"/>
              <a:gd name="connsiteX771" fmla="*/ 9731767 w 11799254"/>
              <a:gd name="connsiteY771" fmla="*/ 1397720 h 6687061"/>
              <a:gd name="connsiteX772" fmla="*/ 9470451 w 11799254"/>
              <a:gd name="connsiteY772" fmla="*/ 1397720 h 6687061"/>
              <a:gd name="connsiteX773" fmla="*/ 9225085 w 11799254"/>
              <a:gd name="connsiteY773" fmla="*/ 1547487 h 6687061"/>
              <a:gd name="connsiteX774" fmla="*/ 9181566 w 11799254"/>
              <a:gd name="connsiteY774" fmla="*/ 1661501 h 6687061"/>
              <a:gd name="connsiteX775" fmla="*/ 9184087 w 11799254"/>
              <a:gd name="connsiteY775" fmla="*/ 1665163 h 6687061"/>
              <a:gd name="connsiteX776" fmla="*/ 4714264 w 11799254"/>
              <a:gd name="connsiteY776" fmla="*/ 2254863 h 6687061"/>
              <a:gd name="connsiteX777" fmla="*/ 4714264 w 11799254"/>
              <a:gd name="connsiteY777" fmla="*/ 2254863 h 6687061"/>
              <a:gd name="connsiteX778" fmla="*/ 4731837 w 11799254"/>
              <a:gd name="connsiteY778" fmla="*/ 2279666 h 6687061"/>
              <a:gd name="connsiteX779" fmla="*/ 4674749 w 11799254"/>
              <a:gd name="connsiteY779" fmla="*/ 2417950 h 6687061"/>
              <a:gd name="connsiteX780" fmla="*/ 4385598 w 11799254"/>
              <a:gd name="connsiteY780" fmla="*/ 2614420 h 6687061"/>
              <a:gd name="connsiteX781" fmla="*/ 4074288 w 11799254"/>
              <a:gd name="connsiteY781" fmla="*/ 2614420 h 6687061"/>
              <a:gd name="connsiteX782" fmla="*/ 4058997 w 11799254"/>
              <a:gd name="connsiteY782" fmla="*/ 2592823 h 6687061"/>
              <a:gd name="connsiteX783" fmla="*/ 4119530 w 11799254"/>
              <a:gd name="connsiteY783" fmla="*/ 2434261 h 6687061"/>
              <a:gd name="connsiteX784" fmla="*/ 4407908 w 11799254"/>
              <a:gd name="connsiteY784" fmla="*/ 2254863 h 6687061"/>
              <a:gd name="connsiteX785" fmla="*/ 4714264 w 11799254"/>
              <a:gd name="connsiteY785" fmla="*/ 2254863 h 6687061"/>
              <a:gd name="connsiteX786" fmla="*/ 4669212 w 11799254"/>
              <a:gd name="connsiteY786" fmla="*/ 2300920 h 6687061"/>
              <a:gd name="connsiteX787" fmla="*/ 4407908 w 11799254"/>
              <a:gd name="connsiteY787" fmla="*/ 2300920 h 6687061"/>
              <a:gd name="connsiteX788" fmla="*/ 4162542 w 11799254"/>
              <a:gd name="connsiteY788" fmla="*/ 2450699 h 6687061"/>
              <a:gd name="connsiteX789" fmla="*/ 4119023 w 11799254"/>
              <a:gd name="connsiteY789" fmla="*/ 2564700 h 6687061"/>
              <a:gd name="connsiteX790" fmla="*/ 4121545 w 11799254"/>
              <a:gd name="connsiteY790" fmla="*/ 2568363 h 6687061"/>
              <a:gd name="connsiteX791" fmla="*/ 4385598 w 11799254"/>
              <a:gd name="connsiteY791" fmla="*/ 2568363 h 6687061"/>
              <a:gd name="connsiteX792" fmla="*/ 4631724 w 11799254"/>
              <a:gd name="connsiteY792" fmla="*/ 2401525 h 6687061"/>
              <a:gd name="connsiteX793" fmla="*/ 4631939 w 11799254"/>
              <a:gd name="connsiteY793" fmla="*/ 2400942 h 6687061"/>
              <a:gd name="connsiteX794" fmla="*/ 4632180 w 11799254"/>
              <a:gd name="connsiteY794" fmla="*/ 2400371 h 6687061"/>
              <a:gd name="connsiteX795" fmla="*/ 4671708 w 11799254"/>
              <a:gd name="connsiteY795" fmla="*/ 2304646 h 6687061"/>
              <a:gd name="connsiteX796" fmla="*/ 4669212 w 11799254"/>
              <a:gd name="connsiteY796" fmla="*/ 2300920 h 6687061"/>
              <a:gd name="connsiteX797" fmla="*/ 1749590 w 11799254"/>
              <a:gd name="connsiteY797" fmla="*/ 1351651 h 6687061"/>
              <a:gd name="connsiteX798" fmla="*/ 1749590 w 11799254"/>
              <a:gd name="connsiteY798" fmla="*/ 1351651 h 6687061"/>
              <a:gd name="connsiteX799" fmla="*/ 1767162 w 11799254"/>
              <a:gd name="connsiteY799" fmla="*/ 1376467 h 6687061"/>
              <a:gd name="connsiteX800" fmla="*/ 1710074 w 11799254"/>
              <a:gd name="connsiteY800" fmla="*/ 1514750 h 6687061"/>
              <a:gd name="connsiteX801" fmla="*/ 1420923 w 11799254"/>
              <a:gd name="connsiteY801" fmla="*/ 1711220 h 6687061"/>
              <a:gd name="connsiteX802" fmla="*/ 1109620 w 11799254"/>
              <a:gd name="connsiteY802" fmla="*/ 1711220 h 6687061"/>
              <a:gd name="connsiteX803" fmla="*/ 1094328 w 11799254"/>
              <a:gd name="connsiteY803" fmla="*/ 1689624 h 6687061"/>
              <a:gd name="connsiteX804" fmla="*/ 1154859 w 11799254"/>
              <a:gd name="connsiteY804" fmla="*/ 1531062 h 6687061"/>
              <a:gd name="connsiteX805" fmla="*/ 1443234 w 11799254"/>
              <a:gd name="connsiteY805" fmla="*/ 1351651 h 6687061"/>
              <a:gd name="connsiteX806" fmla="*/ 1749590 w 11799254"/>
              <a:gd name="connsiteY806" fmla="*/ 1351651 h 6687061"/>
              <a:gd name="connsiteX807" fmla="*/ 1704550 w 11799254"/>
              <a:gd name="connsiteY807" fmla="*/ 1397708 h 6687061"/>
              <a:gd name="connsiteX808" fmla="*/ 1443234 w 11799254"/>
              <a:gd name="connsiteY808" fmla="*/ 1397708 h 6687061"/>
              <a:gd name="connsiteX809" fmla="*/ 1197872 w 11799254"/>
              <a:gd name="connsiteY809" fmla="*/ 1547487 h 6687061"/>
              <a:gd name="connsiteX810" fmla="*/ 1154351 w 11799254"/>
              <a:gd name="connsiteY810" fmla="*/ 1661501 h 6687061"/>
              <a:gd name="connsiteX811" fmla="*/ 1156869 w 11799254"/>
              <a:gd name="connsiteY811" fmla="*/ 1665151 h 6687061"/>
              <a:gd name="connsiteX812" fmla="*/ 1420923 w 11799254"/>
              <a:gd name="connsiteY812" fmla="*/ 1665151 h 6687061"/>
              <a:gd name="connsiteX813" fmla="*/ 1667049 w 11799254"/>
              <a:gd name="connsiteY813" fmla="*/ 1498325 h 6687061"/>
              <a:gd name="connsiteX814" fmla="*/ 1667277 w 11799254"/>
              <a:gd name="connsiteY814" fmla="*/ 1497742 h 6687061"/>
              <a:gd name="connsiteX815" fmla="*/ 1667518 w 11799254"/>
              <a:gd name="connsiteY815" fmla="*/ 1497172 h 6687061"/>
              <a:gd name="connsiteX816" fmla="*/ 1707033 w 11799254"/>
              <a:gd name="connsiteY816" fmla="*/ 1401434 h 6687061"/>
              <a:gd name="connsiteX817" fmla="*/ 1704538 w 11799254"/>
              <a:gd name="connsiteY817" fmla="*/ 1397720 h 6687061"/>
              <a:gd name="connsiteX818" fmla="*/ 8094035 w 11799254"/>
              <a:gd name="connsiteY818" fmla="*/ 3170699 h 6687061"/>
              <a:gd name="connsiteX819" fmla="*/ 7805644 w 11799254"/>
              <a:gd name="connsiteY819" fmla="*/ 3350109 h 6687061"/>
              <a:gd name="connsiteX820" fmla="*/ 7745123 w 11799254"/>
              <a:gd name="connsiteY820" fmla="*/ 3508671 h 6687061"/>
              <a:gd name="connsiteX821" fmla="*/ 7760416 w 11799254"/>
              <a:gd name="connsiteY821" fmla="*/ 3530255 h 6687061"/>
              <a:gd name="connsiteX822" fmla="*/ 8071712 w 11799254"/>
              <a:gd name="connsiteY822" fmla="*/ 3530255 h 6687061"/>
              <a:gd name="connsiteX823" fmla="*/ 8360863 w 11799254"/>
              <a:gd name="connsiteY823" fmla="*/ 3333798 h 6687061"/>
              <a:gd name="connsiteX824" fmla="*/ 8417950 w 11799254"/>
              <a:gd name="connsiteY824" fmla="*/ 3195514 h 6687061"/>
              <a:gd name="connsiteX825" fmla="*/ 8400379 w 11799254"/>
              <a:gd name="connsiteY825" fmla="*/ 3170699 h 6687061"/>
              <a:gd name="connsiteX826" fmla="*/ 8400379 w 11799254"/>
              <a:gd name="connsiteY826" fmla="*/ 3170699 h 6687061"/>
              <a:gd name="connsiteX827" fmla="*/ 8094023 w 11799254"/>
              <a:gd name="connsiteY827" fmla="*/ 3170699 h 6687061"/>
              <a:gd name="connsiteX828" fmla="*/ 7751432 w 11799254"/>
              <a:gd name="connsiteY828" fmla="*/ 2254863 h 6687061"/>
              <a:gd name="connsiteX829" fmla="*/ 7463055 w 11799254"/>
              <a:gd name="connsiteY829" fmla="*/ 2434261 h 6687061"/>
              <a:gd name="connsiteX830" fmla="*/ 7402533 w 11799254"/>
              <a:gd name="connsiteY830" fmla="*/ 2592823 h 6687061"/>
              <a:gd name="connsiteX831" fmla="*/ 7417825 w 11799254"/>
              <a:gd name="connsiteY831" fmla="*/ 2614420 h 6687061"/>
              <a:gd name="connsiteX832" fmla="*/ 7729110 w 11799254"/>
              <a:gd name="connsiteY832" fmla="*/ 2614420 h 6687061"/>
              <a:gd name="connsiteX833" fmla="*/ 8018273 w 11799254"/>
              <a:gd name="connsiteY833" fmla="*/ 2417950 h 6687061"/>
              <a:gd name="connsiteX834" fmla="*/ 8075361 w 11799254"/>
              <a:gd name="connsiteY834" fmla="*/ 2279666 h 6687061"/>
              <a:gd name="connsiteX835" fmla="*/ 8057789 w 11799254"/>
              <a:gd name="connsiteY835" fmla="*/ 2254863 h 6687061"/>
              <a:gd name="connsiteX836" fmla="*/ 7751432 w 11799254"/>
              <a:gd name="connsiteY836" fmla="*/ 2254863 h 6687061"/>
              <a:gd name="connsiteX837" fmla="*/ 6614935 w 11799254"/>
              <a:gd name="connsiteY837" fmla="*/ 2715937 h 6687061"/>
              <a:gd name="connsiteX838" fmla="*/ 6326557 w 11799254"/>
              <a:gd name="connsiteY838" fmla="*/ 2895347 h 6687061"/>
              <a:gd name="connsiteX839" fmla="*/ 6266036 w 11799254"/>
              <a:gd name="connsiteY839" fmla="*/ 3053910 h 6687061"/>
              <a:gd name="connsiteX840" fmla="*/ 6281327 w 11799254"/>
              <a:gd name="connsiteY840" fmla="*/ 3075493 h 6687061"/>
              <a:gd name="connsiteX841" fmla="*/ 6592612 w 11799254"/>
              <a:gd name="connsiteY841" fmla="*/ 3075493 h 6687061"/>
              <a:gd name="connsiteX842" fmla="*/ 6881763 w 11799254"/>
              <a:gd name="connsiteY842" fmla="*/ 2879036 h 6687061"/>
              <a:gd name="connsiteX843" fmla="*/ 6938863 w 11799254"/>
              <a:gd name="connsiteY843" fmla="*/ 2740752 h 6687061"/>
              <a:gd name="connsiteX844" fmla="*/ 6921291 w 11799254"/>
              <a:gd name="connsiteY844" fmla="*/ 2715937 h 6687061"/>
              <a:gd name="connsiteX845" fmla="*/ 6921291 w 11799254"/>
              <a:gd name="connsiteY845" fmla="*/ 2715937 h 6687061"/>
              <a:gd name="connsiteX846" fmla="*/ 6614935 w 11799254"/>
              <a:gd name="connsiteY846" fmla="*/ 2715937 h 6687061"/>
              <a:gd name="connsiteX847" fmla="*/ 5596160 w 11799254"/>
              <a:gd name="connsiteY847" fmla="*/ 1806413 h 6687061"/>
              <a:gd name="connsiteX848" fmla="*/ 5307782 w 11799254"/>
              <a:gd name="connsiteY848" fmla="*/ 1985824 h 6687061"/>
              <a:gd name="connsiteX849" fmla="*/ 5247261 w 11799254"/>
              <a:gd name="connsiteY849" fmla="*/ 2144386 h 6687061"/>
              <a:gd name="connsiteX850" fmla="*/ 5262553 w 11799254"/>
              <a:gd name="connsiteY850" fmla="*/ 2165982 h 6687061"/>
              <a:gd name="connsiteX851" fmla="*/ 5573850 w 11799254"/>
              <a:gd name="connsiteY851" fmla="*/ 2165982 h 6687061"/>
              <a:gd name="connsiteX852" fmla="*/ 5863001 w 11799254"/>
              <a:gd name="connsiteY852" fmla="*/ 1969512 h 6687061"/>
              <a:gd name="connsiteX853" fmla="*/ 5920088 w 11799254"/>
              <a:gd name="connsiteY853" fmla="*/ 1831228 h 6687061"/>
              <a:gd name="connsiteX854" fmla="*/ 5902516 w 11799254"/>
              <a:gd name="connsiteY854" fmla="*/ 1806413 h 6687061"/>
              <a:gd name="connsiteX855" fmla="*/ 5596160 w 11799254"/>
              <a:gd name="connsiteY855" fmla="*/ 1806413 h 6687061"/>
              <a:gd name="connsiteX856" fmla="*/ 5747697 w 11799254"/>
              <a:gd name="connsiteY856" fmla="*/ 2254863 h 6687061"/>
              <a:gd name="connsiteX857" fmla="*/ 5459319 w 11799254"/>
              <a:gd name="connsiteY857" fmla="*/ 2434261 h 6687061"/>
              <a:gd name="connsiteX858" fmla="*/ 5398785 w 11799254"/>
              <a:gd name="connsiteY858" fmla="*/ 2592823 h 6687061"/>
              <a:gd name="connsiteX859" fmla="*/ 5414077 w 11799254"/>
              <a:gd name="connsiteY859" fmla="*/ 2614420 h 6687061"/>
              <a:gd name="connsiteX860" fmla="*/ 5725374 w 11799254"/>
              <a:gd name="connsiteY860" fmla="*/ 2614420 h 6687061"/>
              <a:gd name="connsiteX861" fmla="*/ 6014525 w 11799254"/>
              <a:gd name="connsiteY861" fmla="*/ 2417950 h 6687061"/>
              <a:gd name="connsiteX862" fmla="*/ 6071626 w 11799254"/>
              <a:gd name="connsiteY862" fmla="*/ 2279666 h 6687061"/>
              <a:gd name="connsiteX863" fmla="*/ 6054053 w 11799254"/>
              <a:gd name="connsiteY863" fmla="*/ 2254863 h 6687061"/>
              <a:gd name="connsiteX864" fmla="*/ 5747697 w 11799254"/>
              <a:gd name="connsiteY864" fmla="*/ 2254863 h 6687061"/>
              <a:gd name="connsiteX865" fmla="*/ 5949747 w 11799254"/>
              <a:gd name="connsiteY865" fmla="*/ 2715937 h 6687061"/>
              <a:gd name="connsiteX866" fmla="*/ 5661356 w 11799254"/>
              <a:gd name="connsiteY866" fmla="*/ 2895347 h 6687061"/>
              <a:gd name="connsiteX867" fmla="*/ 5600835 w 11799254"/>
              <a:gd name="connsiteY867" fmla="*/ 3053910 h 6687061"/>
              <a:gd name="connsiteX868" fmla="*/ 5616127 w 11799254"/>
              <a:gd name="connsiteY868" fmla="*/ 3075493 h 6687061"/>
              <a:gd name="connsiteX869" fmla="*/ 5927424 w 11799254"/>
              <a:gd name="connsiteY869" fmla="*/ 3075493 h 6687061"/>
              <a:gd name="connsiteX870" fmla="*/ 6216575 w 11799254"/>
              <a:gd name="connsiteY870" fmla="*/ 2879036 h 6687061"/>
              <a:gd name="connsiteX871" fmla="*/ 6273663 w 11799254"/>
              <a:gd name="connsiteY871" fmla="*/ 2740752 h 6687061"/>
              <a:gd name="connsiteX872" fmla="*/ 6256090 w 11799254"/>
              <a:gd name="connsiteY872" fmla="*/ 2715937 h 6687061"/>
              <a:gd name="connsiteX873" fmla="*/ 6256090 w 11799254"/>
              <a:gd name="connsiteY873" fmla="*/ 2715937 h 6687061"/>
              <a:gd name="connsiteX874" fmla="*/ 5949747 w 11799254"/>
              <a:gd name="connsiteY874" fmla="*/ 2715937 h 6687061"/>
              <a:gd name="connsiteX875" fmla="*/ 6753841 w 11799254"/>
              <a:gd name="connsiteY875" fmla="*/ 3170699 h 6687061"/>
              <a:gd name="connsiteX876" fmla="*/ 6465463 w 11799254"/>
              <a:gd name="connsiteY876" fmla="*/ 3350109 h 6687061"/>
              <a:gd name="connsiteX877" fmla="*/ 6404929 w 11799254"/>
              <a:gd name="connsiteY877" fmla="*/ 3508671 h 6687061"/>
              <a:gd name="connsiteX878" fmla="*/ 6420221 w 11799254"/>
              <a:gd name="connsiteY878" fmla="*/ 3530255 h 6687061"/>
              <a:gd name="connsiteX879" fmla="*/ 6731531 w 11799254"/>
              <a:gd name="connsiteY879" fmla="*/ 3530255 h 6687061"/>
              <a:gd name="connsiteX880" fmla="*/ 7020669 w 11799254"/>
              <a:gd name="connsiteY880" fmla="*/ 3333798 h 6687061"/>
              <a:gd name="connsiteX881" fmla="*/ 7077769 w 11799254"/>
              <a:gd name="connsiteY881" fmla="*/ 3195514 h 6687061"/>
              <a:gd name="connsiteX882" fmla="*/ 7060197 w 11799254"/>
              <a:gd name="connsiteY882" fmla="*/ 3170699 h 6687061"/>
              <a:gd name="connsiteX883" fmla="*/ 7060197 w 11799254"/>
              <a:gd name="connsiteY883" fmla="*/ 3170699 h 6687061"/>
              <a:gd name="connsiteX884" fmla="*/ 6753841 w 11799254"/>
              <a:gd name="connsiteY884" fmla="*/ 3170699 h 6687061"/>
              <a:gd name="connsiteX885" fmla="*/ 6567716 w 11799254"/>
              <a:gd name="connsiteY885" fmla="*/ 1806413 h 6687061"/>
              <a:gd name="connsiteX886" fmla="*/ 6567716 w 11799254"/>
              <a:gd name="connsiteY886" fmla="*/ 1806413 h 6687061"/>
              <a:gd name="connsiteX887" fmla="*/ 6585289 w 11799254"/>
              <a:gd name="connsiteY887" fmla="*/ 1831228 h 6687061"/>
              <a:gd name="connsiteX888" fmla="*/ 6528201 w 11799254"/>
              <a:gd name="connsiteY888" fmla="*/ 1969512 h 6687061"/>
              <a:gd name="connsiteX889" fmla="*/ 6239050 w 11799254"/>
              <a:gd name="connsiteY889" fmla="*/ 2165982 h 6687061"/>
              <a:gd name="connsiteX890" fmla="*/ 5927753 w 11799254"/>
              <a:gd name="connsiteY890" fmla="*/ 2165982 h 6687061"/>
              <a:gd name="connsiteX891" fmla="*/ 5912462 w 11799254"/>
              <a:gd name="connsiteY891" fmla="*/ 2144386 h 6687061"/>
              <a:gd name="connsiteX892" fmla="*/ 5972983 w 11799254"/>
              <a:gd name="connsiteY892" fmla="*/ 1985824 h 6687061"/>
              <a:gd name="connsiteX893" fmla="*/ 6261361 w 11799254"/>
              <a:gd name="connsiteY893" fmla="*/ 1806413 h 6687061"/>
              <a:gd name="connsiteX894" fmla="*/ 6567716 w 11799254"/>
              <a:gd name="connsiteY894" fmla="*/ 1806413 h 6687061"/>
              <a:gd name="connsiteX895" fmla="*/ 6522677 w 11799254"/>
              <a:gd name="connsiteY895" fmla="*/ 1852470 h 6687061"/>
              <a:gd name="connsiteX896" fmla="*/ 6261361 w 11799254"/>
              <a:gd name="connsiteY896" fmla="*/ 1852470 h 6687061"/>
              <a:gd name="connsiteX897" fmla="*/ 6016008 w 11799254"/>
              <a:gd name="connsiteY897" fmla="*/ 2002249 h 6687061"/>
              <a:gd name="connsiteX898" fmla="*/ 5972476 w 11799254"/>
              <a:gd name="connsiteY898" fmla="*/ 2116263 h 6687061"/>
              <a:gd name="connsiteX899" fmla="*/ 5974997 w 11799254"/>
              <a:gd name="connsiteY899" fmla="*/ 2119925 h 6687061"/>
              <a:gd name="connsiteX900" fmla="*/ 6239050 w 11799254"/>
              <a:gd name="connsiteY900" fmla="*/ 2119925 h 6687061"/>
              <a:gd name="connsiteX901" fmla="*/ 6485189 w 11799254"/>
              <a:gd name="connsiteY901" fmla="*/ 1953087 h 6687061"/>
              <a:gd name="connsiteX902" fmla="*/ 6485404 w 11799254"/>
              <a:gd name="connsiteY902" fmla="*/ 1952504 h 6687061"/>
              <a:gd name="connsiteX903" fmla="*/ 6485645 w 11799254"/>
              <a:gd name="connsiteY903" fmla="*/ 1951934 h 6687061"/>
              <a:gd name="connsiteX904" fmla="*/ 6525161 w 11799254"/>
              <a:gd name="connsiteY904" fmla="*/ 1856209 h 6687061"/>
              <a:gd name="connsiteX905" fmla="*/ 6522677 w 11799254"/>
              <a:gd name="connsiteY905" fmla="*/ 1852482 h 6687061"/>
              <a:gd name="connsiteX906" fmla="*/ 5570910 w 11799254"/>
              <a:gd name="connsiteY906" fmla="*/ 3619136 h 6687061"/>
              <a:gd name="connsiteX907" fmla="*/ 5282532 w 11799254"/>
              <a:gd name="connsiteY907" fmla="*/ 3798547 h 6687061"/>
              <a:gd name="connsiteX908" fmla="*/ 5221999 w 11799254"/>
              <a:gd name="connsiteY908" fmla="*/ 3957109 h 6687061"/>
              <a:gd name="connsiteX909" fmla="*/ 5237290 w 11799254"/>
              <a:gd name="connsiteY909" fmla="*/ 3978705 h 6687061"/>
              <a:gd name="connsiteX910" fmla="*/ 5548587 w 11799254"/>
              <a:gd name="connsiteY910" fmla="*/ 3978705 h 6687061"/>
              <a:gd name="connsiteX911" fmla="*/ 5837738 w 11799254"/>
              <a:gd name="connsiteY911" fmla="*/ 3782236 h 6687061"/>
              <a:gd name="connsiteX912" fmla="*/ 5894839 w 11799254"/>
              <a:gd name="connsiteY912" fmla="*/ 3643952 h 6687061"/>
              <a:gd name="connsiteX913" fmla="*/ 5877254 w 11799254"/>
              <a:gd name="connsiteY913" fmla="*/ 3619136 h 6687061"/>
              <a:gd name="connsiteX914" fmla="*/ 5877254 w 11799254"/>
              <a:gd name="connsiteY914" fmla="*/ 3619136 h 6687061"/>
              <a:gd name="connsiteX915" fmla="*/ 5570910 w 11799254"/>
              <a:gd name="connsiteY915" fmla="*/ 3619136 h 6687061"/>
              <a:gd name="connsiteX916" fmla="*/ 4750119 w 11799254"/>
              <a:gd name="connsiteY916" fmla="*/ 3170699 h 6687061"/>
              <a:gd name="connsiteX917" fmla="*/ 4461728 w 11799254"/>
              <a:gd name="connsiteY917" fmla="*/ 3350109 h 6687061"/>
              <a:gd name="connsiteX918" fmla="*/ 4401206 w 11799254"/>
              <a:gd name="connsiteY918" fmla="*/ 3508671 h 6687061"/>
              <a:gd name="connsiteX919" fmla="*/ 4416498 w 11799254"/>
              <a:gd name="connsiteY919" fmla="*/ 3530255 h 6687061"/>
              <a:gd name="connsiteX920" fmla="*/ 4727795 w 11799254"/>
              <a:gd name="connsiteY920" fmla="*/ 3530255 h 6687061"/>
              <a:gd name="connsiteX921" fmla="*/ 5016946 w 11799254"/>
              <a:gd name="connsiteY921" fmla="*/ 3333798 h 6687061"/>
              <a:gd name="connsiteX922" fmla="*/ 5074034 w 11799254"/>
              <a:gd name="connsiteY922" fmla="*/ 3195514 h 6687061"/>
              <a:gd name="connsiteX923" fmla="*/ 5056462 w 11799254"/>
              <a:gd name="connsiteY923" fmla="*/ 3170699 h 6687061"/>
              <a:gd name="connsiteX924" fmla="*/ 5056462 w 11799254"/>
              <a:gd name="connsiteY924" fmla="*/ 3170699 h 6687061"/>
              <a:gd name="connsiteX925" fmla="*/ 4750119 w 11799254"/>
              <a:gd name="connsiteY925" fmla="*/ 3170699 h 6687061"/>
              <a:gd name="connsiteX926" fmla="*/ 4901643 w 11799254"/>
              <a:gd name="connsiteY926" fmla="*/ 3619136 h 6687061"/>
              <a:gd name="connsiteX927" fmla="*/ 4613265 w 11799254"/>
              <a:gd name="connsiteY927" fmla="*/ 3798547 h 6687061"/>
              <a:gd name="connsiteX928" fmla="*/ 4552744 w 11799254"/>
              <a:gd name="connsiteY928" fmla="*/ 3957109 h 6687061"/>
              <a:gd name="connsiteX929" fmla="*/ 4568036 w 11799254"/>
              <a:gd name="connsiteY929" fmla="*/ 3978705 h 6687061"/>
              <a:gd name="connsiteX930" fmla="*/ 4879320 w 11799254"/>
              <a:gd name="connsiteY930" fmla="*/ 3978705 h 6687061"/>
              <a:gd name="connsiteX931" fmla="*/ 5168484 w 11799254"/>
              <a:gd name="connsiteY931" fmla="*/ 3782236 h 6687061"/>
              <a:gd name="connsiteX932" fmla="*/ 5225571 w 11799254"/>
              <a:gd name="connsiteY932" fmla="*/ 3643952 h 6687061"/>
              <a:gd name="connsiteX933" fmla="*/ 5207999 w 11799254"/>
              <a:gd name="connsiteY933" fmla="*/ 3619136 h 6687061"/>
              <a:gd name="connsiteX934" fmla="*/ 5207999 w 11799254"/>
              <a:gd name="connsiteY934" fmla="*/ 3619136 h 6687061"/>
              <a:gd name="connsiteX935" fmla="*/ 4901643 w 11799254"/>
              <a:gd name="connsiteY935" fmla="*/ 3619136 h 6687061"/>
              <a:gd name="connsiteX936" fmla="*/ 3716672 w 11799254"/>
              <a:gd name="connsiteY936" fmla="*/ 3170699 h 6687061"/>
              <a:gd name="connsiteX937" fmla="*/ 3716672 w 11799254"/>
              <a:gd name="connsiteY937" fmla="*/ 3170699 h 6687061"/>
              <a:gd name="connsiteX938" fmla="*/ 3734245 w 11799254"/>
              <a:gd name="connsiteY938" fmla="*/ 3195514 h 6687061"/>
              <a:gd name="connsiteX939" fmla="*/ 3677157 w 11799254"/>
              <a:gd name="connsiteY939" fmla="*/ 3333798 h 6687061"/>
              <a:gd name="connsiteX940" fmla="*/ 3387993 w 11799254"/>
              <a:gd name="connsiteY940" fmla="*/ 3530255 h 6687061"/>
              <a:gd name="connsiteX941" fmla="*/ 3076709 w 11799254"/>
              <a:gd name="connsiteY941" fmla="*/ 3530255 h 6687061"/>
              <a:gd name="connsiteX942" fmla="*/ 3061418 w 11799254"/>
              <a:gd name="connsiteY942" fmla="*/ 3508671 h 6687061"/>
              <a:gd name="connsiteX943" fmla="*/ 3121939 w 11799254"/>
              <a:gd name="connsiteY943" fmla="*/ 3350097 h 6687061"/>
              <a:gd name="connsiteX944" fmla="*/ 3410317 w 11799254"/>
              <a:gd name="connsiteY944" fmla="*/ 3170699 h 6687061"/>
              <a:gd name="connsiteX945" fmla="*/ 3716672 w 11799254"/>
              <a:gd name="connsiteY945" fmla="*/ 3170699 h 6687061"/>
              <a:gd name="connsiteX946" fmla="*/ 3671633 w 11799254"/>
              <a:gd name="connsiteY946" fmla="*/ 3216755 h 6687061"/>
              <a:gd name="connsiteX947" fmla="*/ 3410317 w 11799254"/>
              <a:gd name="connsiteY947" fmla="*/ 3216755 h 6687061"/>
              <a:gd name="connsiteX948" fmla="*/ 3164951 w 11799254"/>
              <a:gd name="connsiteY948" fmla="*/ 3366535 h 6687061"/>
              <a:gd name="connsiteX949" fmla="*/ 3121432 w 11799254"/>
              <a:gd name="connsiteY949" fmla="*/ 3480548 h 6687061"/>
              <a:gd name="connsiteX950" fmla="*/ 3123953 w 11799254"/>
              <a:gd name="connsiteY950" fmla="*/ 3484198 h 6687061"/>
              <a:gd name="connsiteX951" fmla="*/ 3387993 w 11799254"/>
              <a:gd name="connsiteY951" fmla="*/ 3484198 h 6687061"/>
              <a:gd name="connsiteX952" fmla="*/ 3634145 w 11799254"/>
              <a:gd name="connsiteY952" fmla="*/ 3317360 h 6687061"/>
              <a:gd name="connsiteX953" fmla="*/ 3634360 w 11799254"/>
              <a:gd name="connsiteY953" fmla="*/ 3316790 h 6687061"/>
              <a:gd name="connsiteX954" fmla="*/ 3634588 w 11799254"/>
              <a:gd name="connsiteY954" fmla="*/ 3316207 h 6687061"/>
              <a:gd name="connsiteX955" fmla="*/ 3674117 w 11799254"/>
              <a:gd name="connsiteY955" fmla="*/ 3220481 h 6687061"/>
              <a:gd name="connsiteX956" fmla="*/ 3671633 w 11799254"/>
              <a:gd name="connsiteY956" fmla="*/ 3216755 h 6687061"/>
              <a:gd name="connsiteX957" fmla="*/ 4080838 w 11799254"/>
              <a:gd name="connsiteY957" fmla="*/ 3170699 h 6687061"/>
              <a:gd name="connsiteX958" fmla="*/ 3792460 w 11799254"/>
              <a:gd name="connsiteY958" fmla="*/ 3350109 h 6687061"/>
              <a:gd name="connsiteX959" fmla="*/ 3731926 w 11799254"/>
              <a:gd name="connsiteY959" fmla="*/ 3508671 h 6687061"/>
              <a:gd name="connsiteX960" fmla="*/ 3747218 w 11799254"/>
              <a:gd name="connsiteY960" fmla="*/ 3530255 h 6687061"/>
              <a:gd name="connsiteX961" fmla="*/ 4058515 w 11799254"/>
              <a:gd name="connsiteY961" fmla="*/ 3530255 h 6687061"/>
              <a:gd name="connsiteX962" fmla="*/ 4347679 w 11799254"/>
              <a:gd name="connsiteY962" fmla="*/ 3333798 h 6687061"/>
              <a:gd name="connsiteX963" fmla="*/ 4404767 w 11799254"/>
              <a:gd name="connsiteY963" fmla="*/ 3195514 h 6687061"/>
              <a:gd name="connsiteX964" fmla="*/ 4387194 w 11799254"/>
              <a:gd name="connsiteY964" fmla="*/ 3170699 h 6687061"/>
              <a:gd name="connsiteX965" fmla="*/ 4387194 w 11799254"/>
              <a:gd name="connsiteY965" fmla="*/ 3170699 h 6687061"/>
              <a:gd name="connsiteX966" fmla="*/ 4080838 w 11799254"/>
              <a:gd name="connsiteY966" fmla="*/ 3170699 h 6687061"/>
              <a:gd name="connsiteX967" fmla="*/ 3228247 w 11799254"/>
              <a:gd name="connsiteY967" fmla="*/ 3978705 h 6687061"/>
              <a:gd name="connsiteX968" fmla="*/ 3539531 w 11799254"/>
              <a:gd name="connsiteY968" fmla="*/ 3978705 h 6687061"/>
              <a:gd name="connsiteX969" fmla="*/ 3828694 w 11799254"/>
              <a:gd name="connsiteY969" fmla="*/ 3782236 h 6687061"/>
              <a:gd name="connsiteX970" fmla="*/ 3885782 w 11799254"/>
              <a:gd name="connsiteY970" fmla="*/ 3643952 h 6687061"/>
              <a:gd name="connsiteX971" fmla="*/ 3868210 w 11799254"/>
              <a:gd name="connsiteY971" fmla="*/ 3619136 h 6687061"/>
              <a:gd name="connsiteX972" fmla="*/ 3868210 w 11799254"/>
              <a:gd name="connsiteY972" fmla="*/ 3619136 h 6687061"/>
              <a:gd name="connsiteX973" fmla="*/ 3561854 w 11799254"/>
              <a:gd name="connsiteY973" fmla="*/ 3619136 h 6687061"/>
              <a:gd name="connsiteX974" fmla="*/ 3273476 w 11799254"/>
              <a:gd name="connsiteY974" fmla="*/ 3798547 h 6687061"/>
              <a:gd name="connsiteX975" fmla="*/ 3212955 w 11799254"/>
              <a:gd name="connsiteY975" fmla="*/ 3957109 h 6687061"/>
              <a:gd name="connsiteX976" fmla="*/ 3228247 w 11799254"/>
              <a:gd name="connsiteY976" fmla="*/ 3978705 h 6687061"/>
              <a:gd name="connsiteX977" fmla="*/ 4537477 w 11799254"/>
              <a:gd name="connsiteY977" fmla="*/ 3619149 h 6687061"/>
              <a:gd name="connsiteX978" fmla="*/ 4537477 w 11799254"/>
              <a:gd name="connsiteY978" fmla="*/ 3619149 h 6687061"/>
              <a:gd name="connsiteX979" fmla="*/ 4555062 w 11799254"/>
              <a:gd name="connsiteY979" fmla="*/ 3643965 h 6687061"/>
              <a:gd name="connsiteX980" fmla="*/ 4497962 w 11799254"/>
              <a:gd name="connsiteY980" fmla="*/ 3782248 h 6687061"/>
              <a:gd name="connsiteX981" fmla="*/ 4208824 w 11799254"/>
              <a:gd name="connsiteY981" fmla="*/ 3978705 h 6687061"/>
              <a:gd name="connsiteX982" fmla="*/ 3897514 w 11799254"/>
              <a:gd name="connsiteY982" fmla="*/ 3978705 h 6687061"/>
              <a:gd name="connsiteX983" fmla="*/ 3882222 w 11799254"/>
              <a:gd name="connsiteY983" fmla="*/ 3957109 h 6687061"/>
              <a:gd name="connsiteX984" fmla="*/ 3942756 w 11799254"/>
              <a:gd name="connsiteY984" fmla="*/ 3798547 h 6687061"/>
              <a:gd name="connsiteX985" fmla="*/ 4231134 w 11799254"/>
              <a:gd name="connsiteY985" fmla="*/ 3619149 h 6687061"/>
              <a:gd name="connsiteX986" fmla="*/ 4537477 w 11799254"/>
              <a:gd name="connsiteY986" fmla="*/ 3619149 h 6687061"/>
              <a:gd name="connsiteX987" fmla="*/ 4492438 w 11799254"/>
              <a:gd name="connsiteY987" fmla="*/ 3665206 h 6687061"/>
              <a:gd name="connsiteX988" fmla="*/ 4231134 w 11799254"/>
              <a:gd name="connsiteY988" fmla="*/ 3665206 h 6687061"/>
              <a:gd name="connsiteX989" fmla="*/ 3985768 w 11799254"/>
              <a:gd name="connsiteY989" fmla="*/ 3814985 h 6687061"/>
              <a:gd name="connsiteX990" fmla="*/ 3942249 w 11799254"/>
              <a:gd name="connsiteY990" fmla="*/ 3928986 h 6687061"/>
              <a:gd name="connsiteX991" fmla="*/ 3944770 w 11799254"/>
              <a:gd name="connsiteY991" fmla="*/ 3932649 h 6687061"/>
              <a:gd name="connsiteX992" fmla="*/ 4208824 w 11799254"/>
              <a:gd name="connsiteY992" fmla="*/ 3932649 h 6687061"/>
              <a:gd name="connsiteX993" fmla="*/ 4454950 w 11799254"/>
              <a:gd name="connsiteY993" fmla="*/ 3765810 h 6687061"/>
              <a:gd name="connsiteX994" fmla="*/ 4455165 w 11799254"/>
              <a:gd name="connsiteY994" fmla="*/ 3765228 h 6687061"/>
              <a:gd name="connsiteX995" fmla="*/ 4455406 w 11799254"/>
              <a:gd name="connsiteY995" fmla="*/ 3764657 h 6687061"/>
              <a:gd name="connsiteX996" fmla="*/ 4494934 w 11799254"/>
              <a:gd name="connsiteY996" fmla="*/ 3668932 h 6687061"/>
              <a:gd name="connsiteX997" fmla="*/ 4492438 w 11799254"/>
              <a:gd name="connsiteY997" fmla="*/ 3665206 h 6687061"/>
              <a:gd name="connsiteX998" fmla="*/ 4563981 w 11799254"/>
              <a:gd name="connsiteY998" fmla="*/ 1806413 h 6687061"/>
              <a:gd name="connsiteX999" fmla="*/ 4563981 w 11799254"/>
              <a:gd name="connsiteY999" fmla="*/ 1806413 h 6687061"/>
              <a:gd name="connsiteX1000" fmla="*/ 4581554 w 11799254"/>
              <a:gd name="connsiteY1000" fmla="*/ 1831228 h 6687061"/>
              <a:gd name="connsiteX1001" fmla="*/ 4524466 w 11799254"/>
              <a:gd name="connsiteY1001" fmla="*/ 1969512 h 6687061"/>
              <a:gd name="connsiteX1002" fmla="*/ 4235302 w 11799254"/>
              <a:gd name="connsiteY1002" fmla="*/ 2165982 h 6687061"/>
              <a:gd name="connsiteX1003" fmla="*/ 3924018 w 11799254"/>
              <a:gd name="connsiteY1003" fmla="*/ 2165982 h 6687061"/>
              <a:gd name="connsiteX1004" fmla="*/ 3908726 w 11799254"/>
              <a:gd name="connsiteY1004" fmla="*/ 2144386 h 6687061"/>
              <a:gd name="connsiteX1005" fmla="*/ 3969247 w 11799254"/>
              <a:gd name="connsiteY1005" fmla="*/ 1985824 h 6687061"/>
              <a:gd name="connsiteX1006" fmla="*/ 4257625 w 11799254"/>
              <a:gd name="connsiteY1006" fmla="*/ 1806413 h 6687061"/>
              <a:gd name="connsiteX1007" fmla="*/ 4563981 w 11799254"/>
              <a:gd name="connsiteY1007" fmla="*/ 1806413 h 6687061"/>
              <a:gd name="connsiteX1008" fmla="*/ 4518942 w 11799254"/>
              <a:gd name="connsiteY1008" fmla="*/ 1852470 h 6687061"/>
              <a:gd name="connsiteX1009" fmla="*/ 4257625 w 11799254"/>
              <a:gd name="connsiteY1009" fmla="*/ 1852470 h 6687061"/>
              <a:gd name="connsiteX1010" fmla="*/ 4012259 w 11799254"/>
              <a:gd name="connsiteY1010" fmla="*/ 2002249 h 6687061"/>
              <a:gd name="connsiteX1011" fmla="*/ 3968740 w 11799254"/>
              <a:gd name="connsiteY1011" fmla="*/ 2116263 h 6687061"/>
              <a:gd name="connsiteX1012" fmla="*/ 3971262 w 11799254"/>
              <a:gd name="connsiteY1012" fmla="*/ 2119925 h 6687061"/>
              <a:gd name="connsiteX1013" fmla="*/ 4235302 w 11799254"/>
              <a:gd name="connsiteY1013" fmla="*/ 2119925 h 6687061"/>
              <a:gd name="connsiteX1014" fmla="*/ 4481441 w 11799254"/>
              <a:gd name="connsiteY1014" fmla="*/ 1953087 h 6687061"/>
              <a:gd name="connsiteX1015" fmla="*/ 4481669 w 11799254"/>
              <a:gd name="connsiteY1015" fmla="*/ 1952504 h 6687061"/>
              <a:gd name="connsiteX1016" fmla="*/ 4481897 w 11799254"/>
              <a:gd name="connsiteY1016" fmla="*/ 1951934 h 6687061"/>
              <a:gd name="connsiteX1017" fmla="*/ 4521425 w 11799254"/>
              <a:gd name="connsiteY1017" fmla="*/ 1856209 h 6687061"/>
              <a:gd name="connsiteX1018" fmla="*/ 4518942 w 11799254"/>
              <a:gd name="connsiteY1018" fmla="*/ 1852482 h 6687061"/>
              <a:gd name="connsiteX1019" fmla="*/ 6546546 w 11799254"/>
              <a:gd name="connsiteY1019" fmla="*/ 3619149 h 6687061"/>
              <a:gd name="connsiteX1020" fmla="*/ 6546546 w 11799254"/>
              <a:gd name="connsiteY1020" fmla="*/ 3619149 h 6687061"/>
              <a:gd name="connsiteX1021" fmla="*/ 6564118 w 11799254"/>
              <a:gd name="connsiteY1021" fmla="*/ 3643965 h 6687061"/>
              <a:gd name="connsiteX1022" fmla="*/ 6507031 w 11799254"/>
              <a:gd name="connsiteY1022" fmla="*/ 3782248 h 6687061"/>
              <a:gd name="connsiteX1023" fmla="*/ 6217867 w 11799254"/>
              <a:gd name="connsiteY1023" fmla="*/ 3978705 h 6687061"/>
              <a:gd name="connsiteX1024" fmla="*/ 5906570 w 11799254"/>
              <a:gd name="connsiteY1024" fmla="*/ 3978705 h 6687061"/>
              <a:gd name="connsiteX1025" fmla="*/ 5891279 w 11799254"/>
              <a:gd name="connsiteY1025" fmla="*/ 3957109 h 6687061"/>
              <a:gd name="connsiteX1026" fmla="*/ 5951812 w 11799254"/>
              <a:gd name="connsiteY1026" fmla="*/ 3798547 h 6687061"/>
              <a:gd name="connsiteX1027" fmla="*/ 6240191 w 11799254"/>
              <a:gd name="connsiteY1027" fmla="*/ 3619149 h 6687061"/>
              <a:gd name="connsiteX1028" fmla="*/ 6546546 w 11799254"/>
              <a:gd name="connsiteY1028" fmla="*/ 3619149 h 6687061"/>
              <a:gd name="connsiteX1029" fmla="*/ 6501494 w 11799254"/>
              <a:gd name="connsiteY1029" fmla="*/ 3665206 h 6687061"/>
              <a:gd name="connsiteX1030" fmla="*/ 6240191 w 11799254"/>
              <a:gd name="connsiteY1030" fmla="*/ 3665206 h 6687061"/>
              <a:gd name="connsiteX1031" fmla="*/ 5994825 w 11799254"/>
              <a:gd name="connsiteY1031" fmla="*/ 3814985 h 6687061"/>
              <a:gd name="connsiteX1032" fmla="*/ 5951306 w 11799254"/>
              <a:gd name="connsiteY1032" fmla="*/ 3928986 h 6687061"/>
              <a:gd name="connsiteX1033" fmla="*/ 5953814 w 11799254"/>
              <a:gd name="connsiteY1033" fmla="*/ 3932649 h 6687061"/>
              <a:gd name="connsiteX1034" fmla="*/ 6217867 w 11799254"/>
              <a:gd name="connsiteY1034" fmla="*/ 3932649 h 6687061"/>
              <a:gd name="connsiteX1035" fmla="*/ 6464006 w 11799254"/>
              <a:gd name="connsiteY1035" fmla="*/ 3765810 h 6687061"/>
              <a:gd name="connsiteX1036" fmla="*/ 6464221 w 11799254"/>
              <a:gd name="connsiteY1036" fmla="*/ 3765228 h 6687061"/>
              <a:gd name="connsiteX1037" fmla="*/ 6464462 w 11799254"/>
              <a:gd name="connsiteY1037" fmla="*/ 3764657 h 6687061"/>
              <a:gd name="connsiteX1038" fmla="*/ 6503990 w 11799254"/>
              <a:gd name="connsiteY1038" fmla="*/ 3668932 h 6687061"/>
              <a:gd name="connsiteX1039" fmla="*/ 6501494 w 11799254"/>
              <a:gd name="connsiteY1039" fmla="*/ 3665206 h 6687061"/>
              <a:gd name="connsiteX1040" fmla="*/ 2892587 w 11799254"/>
              <a:gd name="connsiteY1040" fmla="*/ 3619136 h 6687061"/>
              <a:gd name="connsiteX1041" fmla="*/ 2604208 w 11799254"/>
              <a:gd name="connsiteY1041" fmla="*/ 3798547 h 6687061"/>
              <a:gd name="connsiteX1042" fmla="*/ 2543675 w 11799254"/>
              <a:gd name="connsiteY1042" fmla="*/ 3957109 h 6687061"/>
              <a:gd name="connsiteX1043" fmla="*/ 2558966 w 11799254"/>
              <a:gd name="connsiteY1043" fmla="*/ 3978705 h 6687061"/>
              <a:gd name="connsiteX1044" fmla="*/ 2870263 w 11799254"/>
              <a:gd name="connsiteY1044" fmla="*/ 3978705 h 6687061"/>
              <a:gd name="connsiteX1045" fmla="*/ 3159414 w 11799254"/>
              <a:gd name="connsiteY1045" fmla="*/ 3782236 h 6687061"/>
              <a:gd name="connsiteX1046" fmla="*/ 3216515 w 11799254"/>
              <a:gd name="connsiteY1046" fmla="*/ 3643952 h 6687061"/>
              <a:gd name="connsiteX1047" fmla="*/ 3198930 w 11799254"/>
              <a:gd name="connsiteY1047" fmla="*/ 3619136 h 6687061"/>
              <a:gd name="connsiteX1048" fmla="*/ 3198930 w 11799254"/>
              <a:gd name="connsiteY1048" fmla="*/ 3619136 h 6687061"/>
              <a:gd name="connsiteX1049" fmla="*/ 2892587 w 11799254"/>
              <a:gd name="connsiteY1049" fmla="*/ 3619136 h 6687061"/>
              <a:gd name="connsiteX1050" fmla="*/ 6415824 w 11799254"/>
              <a:gd name="connsiteY1050" fmla="*/ 2254863 h 6687061"/>
              <a:gd name="connsiteX1051" fmla="*/ 6127446 w 11799254"/>
              <a:gd name="connsiteY1051" fmla="*/ 2434261 h 6687061"/>
              <a:gd name="connsiteX1052" fmla="*/ 6066913 w 11799254"/>
              <a:gd name="connsiteY1052" fmla="*/ 2592823 h 6687061"/>
              <a:gd name="connsiteX1053" fmla="*/ 6082217 w 11799254"/>
              <a:gd name="connsiteY1053" fmla="*/ 2614420 h 6687061"/>
              <a:gd name="connsiteX1054" fmla="*/ 6393514 w 11799254"/>
              <a:gd name="connsiteY1054" fmla="*/ 2614420 h 6687061"/>
              <a:gd name="connsiteX1055" fmla="*/ 6682665 w 11799254"/>
              <a:gd name="connsiteY1055" fmla="*/ 2417950 h 6687061"/>
              <a:gd name="connsiteX1056" fmla="*/ 6739753 w 11799254"/>
              <a:gd name="connsiteY1056" fmla="*/ 2279666 h 6687061"/>
              <a:gd name="connsiteX1057" fmla="*/ 6722180 w 11799254"/>
              <a:gd name="connsiteY1057" fmla="*/ 2254863 h 6687061"/>
              <a:gd name="connsiteX1058" fmla="*/ 6415824 w 11799254"/>
              <a:gd name="connsiteY1058" fmla="*/ 2254863 h 6687061"/>
              <a:gd name="connsiteX1059" fmla="*/ 1572790 w 11799254"/>
              <a:gd name="connsiteY1059" fmla="*/ 2715937 h 6687061"/>
              <a:gd name="connsiteX1060" fmla="*/ 1572790 w 11799254"/>
              <a:gd name="connsiteY1060" fmla="*/ 2715937 h 6687061"/>
              <a:gd name="connsiteX1061" fmla="*/ 1590362 w 11799254"/>
              <a:gd name="connsiteY1061" fmla="*/ 2740752 h 6687061"/>
              <a:gd name="connsiteX1062" fmla="*/ 1533274 w 11799254"/>
              <a:gd name="connsiteY1062" fmla="*/ 2879036 h 6687061"/>
              <a:gd name="connsiteX1063" fmla="*/ 1244121 w 11799254"/>
              <a:gd name="connsiteY1063" fmla="*/ 3075493 h 6687061"/>
              <a:gd name="connsiteX1064" fmla="*/ 932826 w 11799254"/>
              <a:gd name="connsiteY1064" fmla="*/ 3075493 h 6687061"/>
              <a:gd name="connsiteX1065" fmla="*/ 917535 w 11799254"/>
              <a:gd name="connsiteY1065" fmla="*/ 3053910 h 6687061"/>
              <a:gd name="connsiteX1066" fmla="*/ 978060 w 11799254"/>
              <a:gd name="connsiteY1066" fmla="*/ 2895347 h 6687061"/>
              <a:gd name="connsiteX1067" fmla="*/ 1266440 w 11799254"/>
              <a:gd name="connsiteY1067" fmla="*/ 2715937 h 6687061"/>
              <a:gd name="connsiteX1068" fmla="*/ 1572790 w 11799254"/>
              <a:gd name="connsiteY1068" fmla="*/ 2715937 h 6687061"/>
              <a:gd name="connsiteX1069" fmla="*/ 1527750 w 11799254"/>
              <a:gd name="connsiteY1069" fmla="*/ 2761994 h 6687061"/>
              <a:gd name="connsiteX1070" fmla="*/ 1266439 w 11799254"/>
              <a:gd name="connsiteY1070" fmla="*/ 2761994 h 6687061"/>
              <a:gd name="connsiteX1071" fmla="*/ 1021070 w 11799254"/>
              <a:gd name="connsiteY1071" fmla="*/ 2911773 h 6687061"/>
              <a:gd name="connsiteX1072" fmla="*/ 977557 w 11799254"/>
              <a:gd name="connsiteY1072" fmla="*/ 3025786 h 6687061"/>
              <a:gd name="connsiteX1073" fmla="*/ 980074 w 11799254"/>
              <a:gd name="connsiteY1073" fmla="*/ 3029436 h 6687061"/>
              <a:gd name="connsiteX1074" fmla="*/ 1244118 w 11799254"/>
              <a:gd name="connsiteY1074" fmla="*/ 3029436 h 6687061"/>
              <a:gd name="connsiteX1075" fmla="*/ 1490262 w 11799254"/>
              <a:gd name="connsiteY1075" fmla="*/ 2862598 h 6687061"/>
              <a:gd name="connsiteX1076" fmla="*/ 1490477 w 11799254"/>
              <a:gd name="connsiteY1076" fmla="*/ 2862028 h 6687061"/>
              <a:gd name="connsiteX1077" fmla="*/ 1490705 w 11799254"/>
              <a:gd name="connsiteY1077" fmla="*/ 2861458 h 6687061"/>
              <a:gd name="connsiteX1078" fmla="*/ 1530234 w 11799254"/>
              <a:gd name="connsiteY1078" fmla="*/ 2765720 h 6687061"/>
              <a:gd name="connsiteX1079" fmla="*/ 1527750 w 11799254"/>
              <a:gd name="connsiteY1079" fmla="*/ 2761994 h 6687061"/>
              <a:gd name="connsiteX1080" fmla="*/ 7729464 w 11799254"/>
              <a:gd name="connsiteY1080" fmla="*/ 3170699 h 6687061"/>
              <a:gd name="connsiteX1081" fmla="*/ 7729464 w 11799254"/>
              <a:gd name="connsiteY1081" fmla="*/ 3170699 h 6687061"/>
              <a:gd name="connsiteX1082" fmla="*/ 7747036 w 11799254"/>
              <a:gd name="connsiteY1082" fmla="*/ 3195514 h 6687061"/>
              <a:gd name="connsiteX1083" fmla="*/ 7689949 w 11799254"/>
              <a:gd name="connsiteY1083" fmla="*/ 3333798 h 6687061"/>
              <a:gd name="connsiteX1084" fmla="*/ 7400798 w 11799254"/>
              <a:gd name="connsiteY1084" fmla="*/ 3530255 h 6687061"/>
              <a:gd name="connsiteX1085" fmla="*/ 7089488 w 11799254"/>
              <a:gd name="connsiteY1085" fmla="*/ 3530255 h 6687061"/>
              <a:gd name="connsiteX1086" fmla="*/ 7074209 w 11799254"/>
              <a:gd name="connsiteY1086" fmla="*/ 3508671 h 6687061"/>
              <a:gd name="connsiteX1087" fmla="*/ 7134730 w 11799254"/>
              <a:gd name="connsiteY1087" fmla="*/ 3350097 h 6687061"/>
              <a:gd name="connsiteX1088" fmla="*/ 7423108 w 11799254"/>
              <a:gd name="connsiteY1088" fmla="*/ 3170699 h 6687061"/>
              <a:gd name="connsiteX1089" fmla="*/ 7729464 w 11799254"/>
              <a:gd name="connsiteY1089" fmla="*/ 3170699 h 6687061"/>
              <a:gd name="connsiteX1090" fmla="*/ 7684425 w 11799254"/>
              <a:gd name="connsiteY1090" fmla="*/ 3216755 h 6687061"/>
              <a:gd name="connsiteX1091" fmla="*/ 7423121 w 11799254"/>
              <a:gd name="connsiteY1091" fmla="*/ 3216755 h 6687061"/>
              <a:gd name="connsiteX1092" fmla="*/ 7177742 w 11799254"/>
              <a:gd name="connsiteY1092" fmla="*/ 3366535 h 6687061"/>
              <a:gd name="connsiteX1093" fmla="*/ 7134223 w 11799254"/>
              <a:gd name="connsiteY1093" fmla="*/ 3480548 h 6687061"/>
              <a:gd name="connsiteX1094" fmla="*/ 7136744 w 11799254"/>
              <a:gd name="connsiteY1094" fmla="*/ 3484198 h 6687061"/>
              <a:gd name="connsiteX1095" fmla="*/ 7400798 w 11799254"/>
              <a:gd name="connsiteY1095" fmla="*/ 3484198 h 6687061"/>
              <a:gd name="connsiteX1096" fmla="*/ 7646936 w 11799254"/>
              <a:gd name="connsiteY1096" fmla="*/ 3317360 h 6687061"/>
              <a:gd name="connsiteX1097" fmla="*/ 7647152 w 11799254"/>
              <a:gd name="connsiteY1097" fmla="*/ 3316790 h 6687061"/>
              <a:gd name="connsiteX1098" fmla="*/ 7647393 w 11799254"/>
              <a:gd name="connsiteY1098" fmla="*/ 3316207 h 6687061"/>
              <a:gd name="connsiteX1099" fmla="*/ 7686908 w 11799254"/>
              <a:gd name="connsiteY1099" fmla="*/ 3220481 h 6687061"/>
              <a:gd name="connsiteX1100" fmla="*/ 7684412 w 11799254"/>
              <a:gd name="connsiteY1100" fmla="*/ 3216755 h 6687061"/>
              <a:gd name="connsiteX1101" fmla="*/ 105 w 11799254"/>
              <a:gd name="connsiteY1101" fmla="*/ 1362728 h 6687061"/>
              <a:gd name="connsiteX1102" fmla="*/ 99 w 11799254"/>
              <a:gd name="connsiteY1102" fmla="*/ 1711220 h 6687061"/>
              <a:gd name="connsiteX1103" fmla="*/ 71370 w 11799254"/>
              <a:gd name="connsiteY1103" fmla="*/ 1711220 h 6687061"/>
              <a:gd name="connsiteX1104" fmla="*/ 360523 w 11799254"/>
              <a:gd name="connsiteY1104" fmla="*/ 1514750 h 6687061"/>
              <a:gd name="connsiteX1105" fmla="*/ 417615 w 11799254"/>
              <a:gd name="connsiteY1105" fmla="*/ 1376467 h 6687061"/>
              <a:gd name="connsiteX1106" fmla="*/ 400034 w 11799254"/>
              <a:gd name="connsiteY1106" fmla="*/ 1351651 h 6687061"/>
              <a:gd name="connsiteX1107" fmla="*/ 93689 w 11799254"/>
              <a:gd name="connsiteY1107" fmla="*/ 1351651 h 6687061"/>
              <a:gd name="connsiteX1108" fmla="*/ 105 w 11799254"/>
              <a:gd name="connsiteY1108" fmla="*/ 1362728 h 6687061"/>
              <a:gd name="connsiteX1109" fmla="*/ 2741062 w 11799254"/>
              <a:gd name="connsiteY1109" fmla="*/ 3170699 h 6687061"/>
              <a:gd name="connsiteX1110" fmla="*/ 2452671 w 11799254"/>
              <a:gd name="connsiteY1110" fmla="*/ 3350109 h 6687061"/>
              <a:gd name="connsiteX1111" fmla="*/ 2392150 w 11799254"/>
              <a:gd name="connsiteY1111" fmla="*/ 3508671 h 6687061"/>
              <a:gd name="connsiteX1112" fmla="*/ 2407442 w 11799254"/>
              <a:gd name="connsiteY1112" fmla="*/ 3530255 h 6687061"/>
              <a:gd name="connsiteX1113" fmla="*/ 2718739 w 11799254"/>
              <a:gd name="connsiteY1113" fmla="*/ 3530255 h 6687061"/>
              <a:gd name="connsiteX1114" fmla="*/ 3007890 w 11799254"/>
              <a:gd name="connsiteY1114" fmla="*/ 3333798 h 6687061"/>
              <a:gd name="connsiteX1115" fmla="*/ 3064977 w 11799254"/>
              <a:gd name="connsiteY1115" fmla="*/ 3195514 h 6687061"/>
              <a:gd name="connsiteX1116" fmla="*/ 3047405 w 11799254"/>
              <a:gd name="connsiteY1116" fmla="*/ 3170699 h 6687061"/>
              <a:gd name="connsiteX1117" fmla="*/ 3047405 w 11799254"/>
              <a:gd name="connsiteY1117" fmla="*/ 3170699 h 6687061"/>
              <a:gd name="connsiteX1118" fmla="*/ 2741049 w 11799254"/>
              <a:gd name="connsiteY1118" fmla="*/ 3170699 h 6687061"/>
              <a:gd name="connsiteX1119" fmla="*/ 7574646 w 11799254"/>
              <a:gd name="connsiteY1119" fmla="*/ 3619136 h 6687061"/>
              <a:gd name="connsiteX1120" fmla="*/ 7286255 w 11799254"/>
              <a:gd name="connsiteY1120" fmla="*/ 3798547 h 6687061"/>
              <a:gd name="connsiteX1121" fmla="*/ 7225734 w 11799254"/>
              <a:gd name="connsiteY1121" fmla="*/ 3957109 h 6687061"/>
              <a:gd name="connsiteX1122" fmla="*/ 7241025 w 11799254"/>
              <a:gd name="connsiteY1122" fmla="*/ 3978705 h 6687061"/>
              <a:gd name="connsiteX1123" fmla="*/ 7552322 w 11799254"/>
              <a:gd name="connsiteY1123" fmla="*/ 3978705 h 6687061"/>
              <a:gd name="connsiteX1124" fmla="*/ 7841473 w 11799254"/>
              <a:gd name="connsiteY1124" fmla="*/ 3782236 h 6687061"/>
              <a:gd name="connsiteX1125" fmla="*/ 7898561 w 11799254"/>
              <a:gd name="connsiteY1125" fmla="*/ 3643952 h 6687061"/>
              <a:gd name="connsiteX1126" fmla="*/ 7880989 w 11799254"/>
              <a:gd name="connsiteY1126" fmla="*/ 3619136 h 6687061"/>
              <a:gd name="connsiteX1127" fmla="*/ 7880989 w 11799254"/>
              <a:gd name="connsiteY1127" fmla="*/ 3619136 h 6687061"/>
              <a:gd name="connsiteX1128" fmla="*/ 7574646 w 11799254"/>
              <a:gd name="connsiteY1128" fmla="*/ 3619136 h 6687061"/>
              <a:gd name="connsiteX1129" fmla="*/ 8577178 w 11799254"/>
              <a:gd name="connsiteY1129" fmla="*/ 1806413 h 6687061"/>
              <a:gd name="connsiteX1130" fmla="*/ 8577178 w 11799254"/>
              <a:gd name="connsiteY1130" fmla="*/ 1806413 h 6687061"/>
              <a:gd name="connsiteX1131" fmla="*/ 8594750 w 11799254"/>
              <a:gd name="connsiteY1131" fmla="*/ 1831228 h 6687061"/>
              <a:gd name="connsiteX1132" fmla="*/ 8537663 w 11799254"/>
              <a:gd name="connsiteY1132" fmla="*/ 1969512 h 6687061"/>
              <a:gd name="connsiteX1133" fmla="*/ 8248512 w 11799254"/>
              <a:gd name="connsiteY1133" fmla="*/ 2165982 h 6687061"/>
              <a:gd name="connsiteX1134" fmla="*/ 7937215 w 11799254"/>
              <a:gd name="connsiteY1134" fmla="*/ 2165982 h 6687061"/>
              <a:gd name="connsiteX1135" fmla="*/ 7921923 w 11799254"/>
              <a:gd name="connsiteY1135" fmla="*/ 2144386 h 6687061"/>
              <a:gd name="connsiteX1136" fmla="*/ 7982444 w 11799254"/>
              <a:gd name="connsiteY1136" fmla="*/ 1985824 h 6687061"/>
              <a:gd name="connsiteX1137" fmla="*/ 8270823 w 11799254"/>
              <a:gd name="connsiteY1137" fmla="*/ 1806413 h 6687061"/>
              <a:gd name="connsiteX1138" fmla="*/ 8577178 w 11799254"/>
              <a:gd name="connsiteY1138" fmla="*/ 1806413 h 6687061"/>
              <a:gd name="connsiteX1139" fmla="*/ 8532139 w 11799254"/>
              <a:gd name="connsiteY1139" fmla="*/ 1852470 h 6687061"/>
              <a:gd name="connsiteX1140" fmla="*/ 8270823 w 11799254"/>
              <a:gd name="connsiteY1140" fmla="*/ 1852470 h 6687061"/>
              <a:gd name="connsiteX1141" fmla="*/ 8025457 w 11799254"/>
              <a:gd name="connsiteY1141" fmla="*/ 2002249 h 6687061"/>
              <a:gd name="connsiteX1142" fmla="*/ 7981938 w 11799254"/>
              <a:gd name="connsiteY1142" fmla="*/ 2116263 h 6687061"/>
              <a:gd name="connsiteX1143" fmla="*/ 7984459 w 11799254"/>
              <a:gd name="connsiteY1143" fmla="*/ 2119925 h 6687061"/>
              <a:gd name="connsiteX1144" fmla="*/ 8248499 w 11799254"/>
              <a:gd name="connsiteY1144" fmla="*/ 2119925 h 6687061"/>
              <a:gd name="connsiteX1145" fmla="*/ 8494650 w 11799254"/>
              <a:gd name="connsiteY1145" fmla="*/ 1953087 h 6687061"/>
              <a:gd name="connsiteX1146" fmla="*/ 8494865 w 11799254"/>
              <a:gd name="connsiteY1146" fmla="*/ 1952504 h 6687061"/>
              <a:gd name="connsiteX1147" fmla="*/ 8495094 w 11799254"/>
              <a:gd name="connsiteY1147" fmla="*/ 1951934 h 6687061"/>
              <a:gd name="connsiteX1148" fmla="*/ 8534622 w 11799254"/>
              <a:gd name="connsiteY1148" fmla="*/ 1856209 h 6687061"/>
              <a:gd name="connsiteX1149" fmla="*/ 8532139 w 11799254"/>
              <a:gd name="connsiteY1149" fmla="*/ 1852482 h 6687061"/>
              <a:gd name="connsiteX1150" fmla="*/ 6084574 w 11799254"/>
              <a:gd name="connsiteY1150" fmla="*/ 3170699 h 6687061"/>
              <a:gd name="connsiteX1151" fmla="*/ 5796196 w 11799254"/>
              <a:gd name="connsiteY1151" fmla="*/ 3350109 h 6687061"/>
              <a:gd name="connsiteX1152" fmla="*/ 5735662 w 11799254"/>
              <a:gd name="connsiteY1152" fmla="*/ 3508671 h 6687061"/>
              <a:gd name="connsiteX1153" fmla="*/ 5750953 w 11799254"/>
              <a:gd name="connsiteY1153" fmla="*/ 3530255 h 6687061"/>
              <a:gd name="connsiteX1154" fmla="*/ 6062250 w 11799254"/>
              <a:gd name="connsiteY1154" fmla="*/ 3530255 h 6687061"/>
              <a:gd name="connsiteX1155" fmla="*/ 6351401 w 11799254"/>
              <a:gd name="connsiteY1155" fmla="*/ 3333798 h 6687061"/>
              <a:gd name="connsiteX1156" fmla="*/ 6408489 w 11799254"/>
              <a:gd name="connsiteY1156" fmla="*/ 3195514 h 6687061"/>
              <a:gd name="connsiteX1157" fmla="*/ 6390917 w 11799254"/>
              <a:gd name="connsiteY1157" fmla="*/ 3170699 h 6687061"/>
              <a:gd name="connsiteX1158" fmla="*/ 6390917 w 11799254"/>
              <a:gd name="connsiteY1158" fmla="*/ 3170699 h 6687061"/>
              <a:gd name="connsiteX1159" fmla="*/ 6084574 w 11799254"/>
              <a:gd name="connsiteY1159" fmla="*/ 3170699 h 6687061"/>
              <a:gd name="connsiteX1160" fmla="*/ 2602156 w 11799254"/>
              <a:gd name="connsiteY1160" fmla="*/ 2715937 h 6687061"/>
              <a:gd name="connsiteX1161" fmla="*/ 2313765 w 11799254"/>
              <a:gd name="connsiteY1161" fmla="*/ 2895347 h 6687061"/>
              <a:gd name="connsiteX1162" fmla="*/ 2253244 w 11799254"/>
              <a:gd name="connsiteY1162" fmla="*/ 3053910 h 6687061"/>
              <a:gd name="connsiteX1163" fmla="*/ 2268536 w 11799254"/>
              <a:gd name="connsiteY1163" fmla="*/ 3075493 h 6687061"/>
              <a:gd name="connsiteX1164" fmla="*/ 2579833 w 11799254"/>
              <a:gd name="connsiteY1164" fmla="*/ 3075493 h 6687061"/>
              <a:gd name="connsiteX1165" fmla="*/ 2868984 w 11799254"/>
              <a:gd name="connsiteY1165" fmla="*/ 2879036 h 6687061"/>
              <a:gd name="connsiteX1166" fmla="*/ 2926071 w 11799254"/>
              <a:gd name="connsiteY1166" fmla="*/ 2740752 h 6687061"/>
              <a:gd name="connsiteX1167" fmla="*/ 2908499 w 11799254"/>
              <a:gd name="connsiteY1167" fmla="*/ 2715937 h 6687061"/>
              <a:gd name="connsiteX1168" fmla="*/ 2908499 w 11799254"/>
              <a:gd name="connsiteY1168" fmla="*/ 2715937 h 6687061"/>
              <a:gd name="connsiteX1169" fmla="*/ 2602156 w 11799254"/>
              <a:gd name="connsiteY1169" fmla="*/ 2715937 h 6687061"/>
              <a:gd name="connsiteX1170" fmla="*/ 1935714 w 11799254"/>
              <a:gd name="connsiteY1170" fmla="*/ 2715937 h 6687061"/>
              <a:gd name="connsiteX1171" fmla="*/ 1647323 w 11799254"/>
              <a:gd name="connsiteY1171" fmla="*/ 2895347 h 6687061"/>
              <a:gd name="connsiteX1172" fmla="*/ 1586802 w 11799254"/>
              <a:gd name="connsiteY1172" fmla="*/ 3053910 h 6687061"/>
              <a:gd name="connsiteX1173" fmla="*/ 1602094 w 11799254"/>
              <a:gd name="connsiteY1173" fmla="*/ 3075493 h 6687061"/>
              <a:gd name="connsiteX1174" fmla="*/ 1913391 w 11799254"/>
              <a:gd name="connsiteY1174" fmla="*/ 3075493 h 6687061"/>
              <a:gd name="connsiteX1175" fmla="*/ 2202542 w 11799254"/>
              <a:gd name="connsiteY1175" fmla="*/ 2879036 h 6687061"/>
              <a:gd name="connsiteX1176" fmla="*/ 2259629 w 11799254"/>
              <a:gd name="connsiteY1176" fmla="*/ 2740752 h 6687061"/>
              <a:gd name="connsiteX1177" fmla="*/ 2242070 w 11799254"/>
              <a:gd name="connsiteY1177" fmla="*/ 2715937 h 6687061"/>
              <a:gd name="connsiteX1178" fmla="*/ 2242070 w 11799254"/>
              <a:gd name="connsiteY1178" fmla="*/ 2715937 h 6687061"/>
              <a:gd name="connsiteX1179" fmla="*/ 1935714 w 11799254"/>
              <a:gd name="connsiteY1179" fmla="*/ 2715937 h 6687061"/>
              <a:gd name="connsiteX1180" fmla="*/ 7594600 w 11799254"/>
              <a:gd name="connsiteY1180" fmla="*/ 1262770 h 6687061"/>
              <a:gd name="connsiteX1181" fmla="*/ 7905897 w 11799254"/>
              <a:gd name="connsiteY1181" fmla="*/ 1262770 h 6687061"/>
              <a:gd name="connsiteX1182" fmla="*/ 8195060 w 11799254"/>
              <a:gd name="connsiteY1182" fmla="*/ 1066307 h 6687061"/>
              <a:gd name="connsiteX1183" fmla="*/ 8252148 w 11799254"/>
              <a:gd name="connsiteY1183" fmla="*/ 928021 h 6687061"/>
              <a:gd name="connsiteX1184" fmla="*/ 8234576 w 11799254"/>
              <a:gd name="connsiteY1184" fmla="*/ 903208 h 6687061"/>
              <a:gd name="connsiteX1185" fmla="*/ 7928220 w 11799254"/>
              <a:gd name="connsiteY1185" fmla="*/ 903208 h 6687061"/>
              <a:gd name="connsiteX1186" fmla="*/ 7639842 w 11799254"/>
              <a:gd name="connsiteY1186" fmla="*/ 1082616 h 6687061"/>
              <a:gd name="connsiteX1187" fmla="*/ 7579308 w 11799254"/>
              <a:gd name="connsiteY1187" fmla="*/ 1241179 h 6687061"/>
              <a:gd name="connsiteX1188" fmla="*/ 7594600 w 11799254"/>
              <a:gd name="connsiteY1188" fmla="*/ 1262770 h 6687061"/>
              <a:gd name="connsiteX1189" fmla="*/ 5725729 w 11799254"/>
              <a:gd name="connsiteY1189" fmla="*/ 3170699 h 6687061"/>
              <a:gd name="connsiteX1190" fmla="*/ 5725729 w 11799254"/>
              <a:gd name="connsiteY1190" fmla="*/ 3170699 h 6687061"/>
              <a:gd name="connsiteX1191" fmla="*/ 5743301 w 11799254"/>
              <a:gd name="connsiteY1191" fmla="*/ 3195514 h 6687061"/>
              <a:gd name="connsiteX1192" fmla="*/ 5686201 w 11799254"/>
              <a:gd name="connsiteY1192" fmla="*/ 3333798 h 6687061"/>
              <a:gd name="connsiteX1193" fmla="*/ 5397050 w 11799254"/>
              <a:gd name="connsiteY1193" fmla="*/ 3530255 h 6687061"/>
              <a:gd name="connsiteX1194" fmla="*/ 5085753 w 11799254"/>
              <a:gd name="connsiteY1194" fmla="*/ 3530255 h 6687061"/>
              <a:gd name="connsiteX1195" fmla="*/ 5070461 w 11799254"/>
              <a:gd name="connsiteY1195" fmla="*/ 3508671 h 6687061"/>
              <a:gd name="connsiteX1196" fmla="*/ 5130995 w 11799254"/>
              <a:gd name="connsiteY1196" fmla="*/ 3350097 h 6687061"/>
              <a:gd name="connsiteX1197" fmla="*/ 5419373 w 11799254"/>
              <a:gd name="connsiteY1197" fmla="*/ 3170699 h 6687061"/>
              <a:gd name="connsiteX1198" fmla="*/ 5725729 w 11799254"/>
              <a:gd name="connsiteY1198" fmla="*/ 3170699 h 6687061"/>
              <a:gd name="connsiteX1199" fmla="*/ 5680677 w 11799254"/>
              <a:gd name="connsiteY1199" fmla="*/ 3216755 h 6687061"/>
              <a:gd name="connsiteX1200" fmla="*/ 5419373 w 11799254"/>
              <a:gd name="connsiteY1200" fmla="*/ 3216755 h 6687061"/>
              <a:gd name="connsiteX1201" fmla="*/ 5174007 w 11799254"/>
              <a:gd name="connsiteY1201" fmla="*/ 3366535 h 6687061"/>
              <a:gd name="connsiteX1202" fmla="*/ 5130488 w 11799254"/>
              <a:gd name="connsiteY1202" fmla="*/ 3480548 h 6687061"/>
              <a:gd name="connsiteX1203" fmla="*/ 5133009 w 11799254"/>
              <a:gd name="connsiteY1203" fmla="*/ 3484198 h 6687061"/>
              <a:gd name="connsiteX1204" fmla="*/ 5397050 w 11799254"/>
              <a:gd name="connsiteY1204" fmla="*/ 3484198 h 6687061"/>
              <a:gd name="connsiteX1205" fmla="*/ 5643189 w 11799254"/>
              <a:gd name="connsiteY1205" fmla="*/ 3317360 h 6687061"/>
              <a:gd name="connsiteX1206" fmla="*/ 5643404 w 11799254"/>
              <a:gd name="connsiteY1206" fmla="*/ 3316790 h 6687061"/>
              <a:gd name="connsiteX1207" fmla="*/ 5643645 w 11799254"/>
              <a:gd name="connsiteY1207" fmla="*/ 3316207 h 6687061"/>
              <a:gd name="connsiteX1208" fmla="*/ 5683173 w 11799254"/>
              <a:gd name="connsiteY1208" fmla="*/ 3220481 h 6687061"/>
              <a:gd name="connsiteX1209" fmla="*/ 5680677 w 11799254"/>
              <a:gd name="connsiteY1209" fmla="*/ 3216755 h 6687061"/>
              <a:gd name="connsiteX1210" fmla="*/ 8043523 w 11799254"/>
              <a:gd name="connsiteY1210" fmla="*/ 617863 h 6687061"/>
              <a:gd name="connsiteX1211" fmla="*/ 8100611 w 11799254"/>
              <a:gd name="connsiteY1211" fmla="*/ 479577 h 6687061"/>
              <a:gd name="connsiteX1212" fmla="*/ 8083038 w 11799254"/>
              <a:gd name="connsiteY1212" fmla="*/ 454764 h 6687061"/>
              <a:gd name="connsiteX1213" fmla="*/ 7776683 w 11799254"/>
              <a:gd name="connsiteY1213" fmla="*/ 454764 h 6687061"/>
              <a:gd name="connsiteX1214" fmla="*/ 7488304 w 11799254"/>
              <a:gd name="connsiteY1214" fmla="*/ 634172 h 6687061"/>
              <a:gd name="connsiteX1215" fmla="*/ 7427784 w 11799254"/>
              <a:gd name="connsiteY1215" fmla="*/ 792735 h 6687061"/>
              <a:gd name="connsiteX1216" fmla="*/ 7443075 w 11799254"/>
              <a:gd name="connsiteY1216" fmla="*/ 814326 h 6687061"/>
              <a:gd name="connsiteX1217" fmla="*/ 7754359 w 11799254"/>
              <a:gd name="connsiteY1217" fmla="*/ 814326 h 6687061"/>
              <a:gd name="connsiteX1218" fmla="*/ 8043523 w 11799254"/>
              <a:gd name="connsiteY1218" fmla="*/ 617863 h 6687061"/>
              <a:gd name="connsiteX1219" fmla="*/ 7944132 w 11799254"/>
              <a:gd name="connsiteY1219" fmla="*/ 1 h 6687061"/>
              <a:gd name="connsiteX1220" fmla="*/ 7944132 w 11799254"/>
              <a:gd name="connsiteY1220" fmla="*/ 4 h 6687061"/>
              <a:gd name="connsiteX1221" fmla="*/ 7961705 w 11799254"/>
              <a:gd name="connsiteY1221" fmla="*/ 24817 h 6687061"/>
              <a:gd name="connsiteX1222" fmla="*/ 7904604 w 11799254"/>
              <a:gd name="connsiteY1222" fmla="*/ 163099 h 6687061"/>
              <a:gd name="connsiteX1223" fmla="*/ 7615466 w 11799254"/>
              <a:gd name="connsiteY1223" fmla="*/ 359565 h 6687061"/>
              <a:gd name="connsiteX1224" fmla="*/ 7304157 w 11799254"/>
              <a:gd name="connsiteY1224" fmla="*/ 359565 h 6687061"/>
              <a:gd name="connsiteX1225" fmla="*/ 7288865 w 11799254"/>
              <a:gd name="connsiteY1225" fmla="*/ 337970 h 6687061"/>
              <a:gd name="connsiteX1226" fmla="*/ 7349399 w 11799254"/>
              <a:gd name="connsiteY1226" fmla="*/ 179408 h 6687061"/>
              <a:gd name="connsiteX1227" fmla="*/ 7637776 w 11799254"/>
              <a:gd name="connsiteY1227" fmla="*/ 0 h 6687061"/>
              <a:gd name="connsiteX1228" fmla="*/ 7944132 w 11799254"/>
              <a:gd name="connsiteY1228" fmla="*/ 0 h 6687061"/>
              <a:gd name="connsiteX1229" fmla="*/ 7899080 w 11799254"/>
              <a:gd name="connsiteY1229" fmla="*/ 46062 h 6687061"/>
              <a:gd name="connsiteX1230" fmla="*/ 7637776 w 11799254"/>
              <a:gd name="connsiteY1230" fmla="*/ 46062 h 6687061"/>
              <a:gd name="connsiteX1231" fmla="*/ 7392411 w 11799254"/>
              <a:gd name="connsiteY1231" fmla="*/ 195840 h 6687061"/>
              <a:gd name="connsiteX1232" fmla="*/ 7348892 w 11799254"/>
              <a:gd name="connsiteY1232" fmla="*/ 309846 h 6687061"/>
              <a:gd name="connsiteX1233" fmla="*/ 7351413 w 11799254"/>
              <a:gd name="connsiteY1233" fmla="*/ 313506 h 6687061"/>
              <a:gd name="connsiteX1234" fmla="*/ 7615466 w 11799254"/>
              <a:gd name="connsiteY1234" fmla="*/ 313506 h 6687061"/>
              <a:gd name="connsiteX1235" fmla="*/ 7861592 w 11799254"/>
              <a:gd name="connsiteY1235" fmla="*/ 146670 h 6687061"/>
              <a:gd name="connsiteX1236" fmla="*/ 7861820 w 11799254"/>
              <a:gd name="connsiteY1236" fmla="*/ 146091 h 6687061"/>
              <a:gd name="connsiteX1237" fmla="*/ 7862048 w 11799254"/>
              <a:gd name="connsiteY1237" fmla="*/ 145518 h 6687061"/>
              <a:gd name="connsiteX1238" fmla="*/ 7901576 w 11799254"/>
              <a:gd name="connsiteY1238" fmla="*/ 49787 h 6687061"/>
              <a:gd name="connsiteX1239" fmla="*/ 7899080 w 11799254"/>
              <a:gd name="connsiteY1239" fmla="*/ 46062 h 6687061"/>
              <a:gd name="connsiteX1240" fmla="*/ 6970561 w 11799254"/>
              <a:gd name="connsiteY1240" fmla="*/ 1082616 h 6687061"/>
              <a:gd name="connsiteX1241" fmla="*/ 6910040 w 11799254"/>
              <a:gd name="connsiteY1241" fmla="*/ 1241179 h 6687061"/>
              <a:gd name="connsiteX1242" fmla="*/ 6925333 w 11799254"/>
              <a:gd name="connsiteY1242" fmla="*/ 1262770 h 6687061"/>
              <a:gd name="connsiteX1243" fmla="*/ 7236629 w 11799254"/>
              <a:gd name="connsiteY1243" fmla="*/ 1262770 h 6687061"/>
              <a:gd name="connsiteX1244" fmla="*/ 7525780 w 11799254"/>
              <a:gd name="connsiteY1244" fmla="*/ 1066307 h 6687061"/>
              <a:gd name="connsiteX1245" fmla="*/ 7582868 w 11799254"/>
              <a:gd name="connsiteY1245" fmla="*/ 928021 h 6687061"/>
              <a:gd name="connsiteX1246" fmla="*/ 7565296 w 11799254"/>
              <a:gd name="connsiteY1246" fmla="*/ 903208 h 6687061"/>
              <a:gd name="connsiteX1247" fmla="*/ 7258952 w 11799254"/>
              <a:gd name="connsiteY1247" fmla="*/ 903208 h 6687061"/>
              <a:gd name="connsiteX1248" fmla="*/ 6970561 w 11799254"/>
              <a:gd name="connsiteY1248" fmla="*/ 1082616 h 6687061"/>
              <a:gd name="connsiteX1249" fmla="*/ 8613399 w 11799254"/>
              <a:gd name="connsiteY1249" fmla="*/ 4 h 6687061"/>
              <a:gd name="connsiteX1250" fmla="*/ 8307057 w 11799254"/>
              <a:gd name="connsiteY1250" fmla="*/ 4 h 6687061"/>
              <a:gd name="connsiteX1251" fmla="*/ 8018666 w 11799254"/>
              <a:gd name="connsiteY1251" fmla="*/ 179408 h 6687061"/>
              <a:gd name="connsiteX1252" fmla="*/ 7958145 w 11799254"/>
              <a:gd name="connsiteY1252" fmla="*/ 337970 h 6687061"/>
              <a:gd name="connsiteX1253" fmla="*/ 7973436 w 11799254"/>
              <a:gd name="connsiteY1253" fmla="*/ 359561 h 6687061"/>
              <a:gd name="connsiteX1254" fmla="*/ 8284733 w 11799254"/>
              <a:gd name="connsiteY1254" fmla="*/ 359561 h 6687061"/>
              <a:gd name="connsiteX1255" fmla="*/ 8573884 w 11799254"/>
              <a:gd name="connsiteY1255" fmla="*/ 163098 h 6687061"/>
              <a:gd name="connsiteX1256" fmla="*/ 8630972 w 11799254"/>
              <a:gd name="connsiteY1256" fmla="*/ 24813 h 6687061"/>
              <a:gd name="connsiteX1257" fmla="*/ 8613399 w 11799254"/>
              <a:gd name="connsiteY1257" fmla="*/ 4 h 6687061"/>
              <a:gd name="connsiteX1258" fmla="*/ 6642250 w 11799254"/>
              <a:gd name="connsiteY1258" fmla="*/ 1985824 h 6687061"/>
              <a:gd name="connsiteX1259" fmla="*/ 6581729 w 11799254"/>
              <a:gd name="connsiteY1259" fmla="*/ 2144386 h 6687061"/>
              <a:gd name="connsiteX1260" fmla="*/ 6597008 w 11799254"/>
              <a:gd name="connsiteY1260" fmla="*/ 2165982 h 6687061"/>
              <a:gd name="connsiteX1261" fmla="*/ 6908305 w 11799254"/>
              <a:gd name="connsiteY1261" fmla="*/ 2165982 h 6687061"/>
              <a:gd name="connsiteX1262" fmla="*/ 7197469 w 11799254"/>
              <a:gd name="connsiteY1262" fmla="*/ 1969512 h 6687061"/>
              <a:gd name="connsiteX1263" fmla="*/ 7254556 w 11799254"/>
              <a:gd name="connsiteY1263" fmla="*/ 1831228 h 6687061"/>
              <a:gd name="connsiteX1264" fmla="*/ 7236984 w 11799254"/>
              <a:gd name="connsiteY1264" fmla="*/ 1806413 h 6687061"/>
              <a:gd name="connsiteX1265" fmla="*/ 6930628 w 11799254"/>
              <a:gd name="connsiteY1265" fmla="*/ 1806413 h 6687061"/>
              <a:gd name="connsiteX1266" fmla="*/ 6642250 w 11799254"/>
              <a:gd name="connsiteY1266" fmla="*/ 1985824 h 6687061"/>
              <a:gd name="connsiteX1267" fmla="*/ 9851341 w 11799254"/>
              <a:gd name="connsiteY1267" fmla="*/ 1531062 h 6687061"/>
              <a:gd name="connsiteX1268" fmla="*/ 9790819 w 11799254"/>
              <a:gd name="connsiteY1268" fmla="*/ 1689624 h 6687061"/>
              <a:gd name="connsiteX1269" fmla="*/ 9806111 w 11799254"/>
              <a:gd name="connsiteY1269" fmla="*/ 1711220 h 6687061"/>
              <a:gd name="connsiteX1270" fmla="*/ 10117408 w 11799254"/>
              <a:gd name="connsiteY1270" fmla="*/ 1711220 h 6687061"/>
              <a:gd name="connsiteX1271" fmla="*/ 10406559 w 11799254"/>
              <a:gd name="connsiteY1271" fmla="*/ 1514750 h 6687061"/>
              <a:gd name="connsiteX1272" fmla="*/ 10463646 w 11799254"/>
              <a:gd name="connsiteY1272" fmla="*/ 1376467 h 6687061"/>
              <a:gd name="connsiteX1273" fmla="*/ 10446074 w 11799254"/>
              <a:gd name="connsiteY1273" fmla="*/ 1351651 h 6687061"/>
              <a:gd name="connsiteX1274" fmla="*/ 10139718 w 11799254"/>
              <a:gd name="connsiteY1274" fmla="*/ 1351651 h 6687061"/>
              <a:gd name="connsiteX1275" fmla="*/ 9851341 w 11799254"/>
              <a:gd name="connsiteY1275" fmla="*/ 1531062 h 6687061"/>
              <a:gd name="connsiteX1276" fmla="*/ 6883840 w 11799254"/>
              <a:gd name="connsiteY1276" fmla="*/ 903208 h 6687061"/>
              <a:gd name="connsiteX1277" fmla="*/ 6577497 w 11799254"/>
              <a:gd name="connsiteY1277" fmla="*/ 903208 h 6687061"/>
              <a:gd name="connsiteX1278" fmla="*/ 6289107 w 11799254"/>
              <a:gd name="connsiteY1278" fmla="*/ 1082616 h 6687061"/>
              <a:gd name="connsiteX1279" fmla="*/ 6228585 w 11799254"/>
              <a:gd name="connsiteY1279" fmla="*/ 1241179 h 6687061"/>
              <a:gd name="connsiteX1280" fmla="*/ 6243877 w 11799254"/>
              <a:gd name="connsiteY1280" fmla="*/ 1262770 h 6687061"/>
              <a:gd name="connsiteX1281" fmla="*/ 6555174 w 11799254"/>
              <a:gd name="connsiteY1281" fmla="*/ 1262770 h 6687061"/>
              <a:gd name="connsiteX1282" fmla="*/ 6844325 w 11799254"/>
              <a:gd name="connsiteY1282" fmla="*/ 1066307 h 6687061"/>
              <a:gd name="connsiteX1283" fmla="*/ 6901413 w 11799254"/>
              <a:gd name="connsiteY1283" fmla="*/ 928021 h 6687061"/>
              <a:gd name="connsiteX1284" fmla="*/ 6883840 w 11799254"/>
              <a:gd name="connsiteY1284" fmla="*/ 903208 h 6687061"/>
              <a:gd name="connsiteX1285" fmla="*/ 8828499 w 11799254"/>
              <a:gd name="connsiteY1285" fmla="*/ 634171 h 6687061"/>
              <a:gd name="connsiteX1286" fmla="*/ 8767965 w 11799254"/>
              <a:gd name="connsiteY1286" fmla="*/ 792733 h 6687061"/>
              <a:gd name="connsiteX1287" fmla="*/ 8783269 w 11799254"/>
              <a:gd name="connsiteY1287" fmla="*/ 814324 h 6687061"/>
              <a:gd name="connsiteX1288" fmla="*/ 9094554 w 11799254"/>
              <a:gd name="connsiteY1288" fmla="*/ 814324 h 6687061"/>
              <a:gd name="connsiteX1289" fmla="*/ 9383705 w 11799254"/>
              <a:gd name="connsiteY1289" fmla="*/ 617861 h 6687061"/>
              <a:gd name="connsiteX1290" fmla="*/ 9440805 w 11799254"/>
              <a:gd name="connsiteY1290" fmla="*/ 479576 h 6687061"/>
              <a:gd name="connsiteX1291" fmla="*/ 9423233 w 11799254"/>
              <a:gd name="connsiteY1291" fmla="*/ 454763 h 6687061"/>
              <a:gd name="connsiteX1292" fmla="*/ 9116876 w 11799254"/>
              <a:gd name="connsiteY1292" fmla="*/ 454763 h 6687061"/>
              <a:gd name="connsiteX1293" fmla="*/ 8828499 w 11799254"/>
              <a:gd name="connsiteY1293" fmla="*/ 634171 h 6687061"/>
              <a:gd name="connsiteX1294" fmla="*/ 4235796 w 11799254"/>
              <a:gd name="connsiteY1294" fmla="*/ 5313816 h 6687061"/>
              <a:gd name="connsiteX1295" fmla="*/ 4296330 w 11799254"/>
              <a:gd name="connsiteY1295" fmla="*/ 5155254 h 6687061"/>
              <a:gd name="connsiteX1296" fmla="*/ 4584708 w 11799254"/>
              <a:gd name="connsiteY1296" fmla="*/ 4975843 h 6687061"/>
              <a:gd name="connsiteX1297" fmla="*/ 4891064 w 11799254"/>
              <a:gd name="connsiteY1297" fmla="*/ 4975843 h 6687061"/>
              <a:gd name="connsiteX1298" fmla="*/ 4891064 w 11799254"/>
              <a:gd name="connsiteY1298" fmla="*/ 4975843 h 6687061"/>
              <a:gd name="connsiteX1299" fmla="*/ 4908636 w 11799254"/>
              <a:gd name="connsiteY1299" fmla="*/ 5000659 h 6687061"/>
              <a:gd name="connsiteX1300" fmla="*/ 4851549 w 11799254"/>
              <a:gd name="connsiteY1300" fmla="*/ 5138942 h 6687061"/>
              <a:gd name="connsiteX1301" fmla="*/ 4562385 w 11799254"/>
              <a:gd name="connsiteY1301" fmla="*/ 5335412 h 6687061"/>
              <a:gd name="connsiteX1302" fmla="*/ 4251088 w 11799254"/>
              <a:gd name="connsiteY1302" fmla="*/ 5335412 h 6687061"/>
              <a:gd name="connsiteX1303" fmla="*/ 4235796 w 11799254"/>
              <a:gd name="connsiteY1303" fmla="*/ 5313816 h 6687061"/>
              <a:gd name="connsiteX1304" fmla="*/ 4298345 w 11799254"/>
              <a:gd name="connsiteY1304" fmla="*/ 5289355 h 6687061"/>
              <a:gd name="connsiteX1305" fmla="*/ 4562385 w 11799254"/>
              <a:gd name="connsiteY1305" fmla="*/ 5289355 h 6687061"/>
              <a:gd name="connsiteX1306" fmla="*/ 4808524 w 11799254"/>
              <a:gd name="connsiteY1306" fmla="*/ 5122517 h 6687061"/>
              <a:gd name="connsiteX1307" fmla="*/ 4808752 w 11799254"/>
              <a:gd name="connsiteY1307" fmla="*/ 5121934 h 6687061"/>
              <a:gd name="connsiteX1308" fmla="*/ 4808980 w 11799254"/>
              <a:gd name="connsiteY1308" fmla="*/ 5121364 h 6687061"/>
              <a:gd name="connsiteX1309" fmla="*/ 4848508 w 11799254"/>
              <a:gd name="connsiteY1309" fmla="*/ 5025626 h 6687061"/>
              <a:gd name="connsiteX1310" fmla="*/ 4846012 w 11799254"/>
              <a:gd name="connsiteY1310" fmla="*/ 5021913 h 6687061"/>
              <a:gd name="connsiteX1311" fmla="*/ 4584708 w 11799254"/>
              <a:gd name="connsiteY1311" fmla="*/ 5021913 h 6687061"/>
              <a:gd name="connsiteX1312" fmla="*/ 4339342 w 11799254"/>
              <a:gd name="connsiteY1312" fmla="*/ 5171679 h 6687061"/>
              <a:gd name="connsiteX1313" fmla="*/ 4295824 w 11799254"/>
              <a:gd name="connsiteY1313" fmla="*/ 5285693 h 6687061"/>
              <a:gd name="connsiteX1314" fmla="*/ 4298345 w 11799254"/>
              <a:gd name="connsiteY1314" fmla="*/ 5289355 h 6687061"/>
              <a:gd name="connsiteX1315" fmla="*/ 8651711 w 11799254"/>
              <a:gd name="connsiteY1315" fmla="*/ 1985824 h 6687061"/>
              <a:gd name="connsiteX1316" fmla="*/ 8591178 w 11799254"/>
              <a:gd name="connsiteY1316" fmla="*/ 2144386 h 6687061"/>
              <a:gd name="connsiteX1317" fmla="*/ 8606469 w 11799254"/>
              <a:gd name="connsiteY1317" fmla="*/ 2165982 h 6687061"/>
              <a:gd name="connsiteX1318" fmla="*/ 8917766 w 11799254"/>
              <a:gd name="connsiteY1318" fmla="*/ 2165982 h 6687061"/>
              <a:gd name="connsiteX1319" fmla="*/ 9206917 w 11799254"/>
              <a:gd name="connsiteY1319" fmla="*/ 1969512 h 6687061"/>
              <a:gd name="connsiteX1320" fmla="*/ 9264018 w 11799254"/>
              <a:gd name="connsiteY1320" fmla="*/ 1831228 h 6687061"/>
              <a:gd name="connsiteX1321" fmla="*/ 9246433 w 11799254"/>
              <a:gd name="connsiteY1321" fmla="*/ 1806413 h 6687061"/>
              <a:gd name="connsiteX1322" fmla="*/ 8940090 w 11799254"/>
              <a:gd name="connsiteY1322" fmla="*/ 1806413 h 6687061"/>
              <a:gd name="connsiteX1323" fmla="*/ 8651711 w 11799254"/>
              <a:gd name="connsiteY1323" fmla="*/ 1985824 h 6687061"/>
              <a:gd name="connsiteX1324" fmla="*/ 6609665 w 11799254"/>
              <a:gd name="connsiteY1324" fmla="*/ 4 h 6687061"/>
              <a:gd name="connsiteX1325" fmla="*/ 6303322 w 11799254"/>
              <a:gd name="connsiteY1325" fmla="*/ 4 h 6687061"/>
              <a:gd name="connsiteX1326" fmla="*/ 6014943 w 11799254"/>
              <a:gd name="connsiteY1326" fmla="*/ 179408 h 6687061"/>
              <a:gd name="connsiteX1327" fmla="*/ 5954410 w 11799254"/>
              <a:gd name="connsiteY1327" fmla="*/ 337970 h 6687061"/>
              <a:gd name="connsiteX1328" fmla="*/ 5969701 w 11799254"/>
              <a:gd name="connsiteY1328" fmla="*/ 359561 h 6687061"/>
              <a:gd name="connsiteX1329" fmla="*/ 6280998 w 11799254"/>
              <a:gd name="connsiteY1329" fmla="*/ 359561 h 6687061"/>
              <a:gd name="connsiteX1330" fmla="*/ 6570149 w 11799254"/>
              <a:gd name="connsiteY1330" fmla="*/ 163098 h 6687061"/>
              <a:gd name="connsiteX1331" fmla="*/ 6627250 w 11799254"/>
              <a:gd name="connsiteY1331" fmla="*/ 24813 h 6687061"/>
              <a:gd name="connsiteX1332" fmla="*/ 6609665 w 11799254"/>
              <a:gd name="connsiteY1332" fmla="*/ 4 h 6687061"/>
              <a:gd name="connsiteX1333" fmla="*/ 3262074 w 11799254"/>
              <a:gd name="connsiteY1333" fmla="*/ 4 h 6687061"/>
              <a:gd name="connsiteX1334" fmla="*/ 2955730 w 11799254"/>
              <a:gd name="connsiteY1334" fmla="*/ 4 h 6687061"/>
              <a:gd name="connsiteX1335" fmla="*/ 2667339 w 11799254"/>
              <a:gd name="connsiteY1335" fmla="*/ 179409 h 6687061"/>
              <a:gd name="connsiteX1336" fmla="*/ 2606818 w 11799254"/>
              <a:gd name="connsiteY1336" fmla="*/ 337971 h 6687061"/>
              <a:gd name="connsiteX1337" fmla="*/ 2622110 w 11799254"/>
              <a:gd name="connsiteY1337" fmla="*/ 359563 h 6687061"/>
              <a:gd name="connsiteX1338" fmla="*/ 2933407 w 11799254"/>
              <a:gd name="connsiteY1338" fmla="*/ 359563 h 6687061"/>
              <a:gd name="connsiteX1339" fmla="*/ 3222558 w 11799254"/>
              <a:gd name="connsiteY1339" fmla="*/ 163099 h 6687061"/>
              <a:gd name="connsiteX1340" fmla="*/ 3279646 w 11799254"/>
              <a:gd name="connsiteY1340" fmla="*/ 24814 h 6687061"/>
              <a:gd name="connsiteX1341" fmla="*/ 3262074 w 11799254"/>
              <a:gd name="connsiteY1341" fmla="*/ 5 h 6687061"/>
              <a:gd name="connsiteX1342" fmla="*/ 2425356 w 11799254"/>
              <a:gd name="connsiteY1342" fmla="*/ 454764 h 6687061"/>
              <a:gd name="connsiteX1343" fmla="*/ 2731712 w 11799254"/>
              <a:gd name="connsiteY1343" fmla="*/ 454764 h 6687061"/>
              <a:gd name="connsiteX1344" fmla="*/ 2749284 w 11799254"/>
              <a:gd name="connsiteY1344" fmla="*/ 479577 h 6687061"/>
              <a:gd name="connsiteX1345" fmla="*/ 2692197 w 11799254"/>
              <a:gd name="connsiteY1345" fmla="*/ 617860 h 6687061"/>
              <a:gd name="connsiteX1346" fmla="*/ 2403046 w 11799254"/>
              <a:gd name="connsiteY1346" fmla="*/ 814326 h 6687061"/>
              <a:gd name="connsiteX1347" fmla="*/ 2091749 w 11799254"/>
              <a:gd name="connsiteY1347" fmla="*/ 814326 h 6687061"/>
              <a:gd name="connsiteX1348" fmla="*/ 2076457 w 11799254"/>
              <a:gd name="connsiteY1348" fmla="*/ 792731 h 6687061"/>
              <a:gd name="connsiteX1349" fmla="*/ 2136978 w 11799254"/>
              <a:gd name="connsiteY1349" fmla="*/ 634172 h 6687061"/>
              <a:gd name="connsiteX1350" fmla="*/ 2425369 w 11799254"/>
              <a:gd name="connsiteY1350" fmla="*/ 454764 h 6687061"/>
              <a:gd name="connsiteX1351" fmla="*/ 2686660 w 11799254"/>
              <a:gd name="connsiteY1351" fmla="*/ 500825 h 6687061"/>
              <a:gd name="connsiteX1352" fmla="*/ 2425356 w 11799254"/>
              <a:gd name="connsiteY1352" fmla="*/ 500825 h 6687061"/>
              <a:gd name="connsiteX1353" fmla="*/ 2179990 w 11799254"/>
              <a:gd name="connsiteY1353" fmla="*/ 650603 h 6687061"/>
              <a:gd name="connsiteX1354" fmla="*/ 2136471 w 11799254"/>
              <a:gd name="connsiteY1354" fmla="*/ 764609 h 6687061"/>
              <a:gd name="connsiteX1355" fmla="*/ 2138992 w 11799254"/>
              <a:gd name="connsiteY1355" fmla="*/ 768267 h 6687061"/>
              <a:gd name="connsiteX1356" fmla="*/ 2403046 w 11799254"/>
              <a:gd name="connsiteY1356" fmla="*/ 768267 h 6687061"/>
              <a:gd name="connsiteX1357" fmla="*/ 2649172 w 11799254"/>
              <a:gd name="connsiteY1357" fmla="*/ 601431 h 6687061"/>
              <a:gd name="connsiteX1358" fmla="*/ 2649400 w 11799254"/>
              <a:gd name="connsiteY1358" fmla="*/ 600852 h 6687061"/>
              <a:gd name="connsiteX1359" fmla="*/ 2649641 w 11799254"/>
              <a:gd name="connsiteY1359" fmla="*/ 600279 h 6687061"/>
              <a:gd name="connsiteX1360" fmla="*/ 2689156 w 11799254"/>
              <a:gd name="connsiteY1360" fmla="*/ 504551 h 6687061"/>
              <a:gd name="connsiteX1361" fmla="*/ 2686660 w 11799254"/>
              <a:gd name="connsiteY1361" fmla="*/ 500826 h 6687061"/>
              <a:gd name="connsiteX1362" fmla="*/ 4600621 w 11799254"/>
              <a:gd name="connsiteY1362" fmla="*/ 4 h 6687061"/>
              <a:gd name="connsiteX1363" fmla="*/ 4294265 w 11799254"/>
              <a:gd name="connsiteY1363" fmla="*/ 4 h 6687061"/>
              <a:gd name="connsiteX1364" fmla="*/ 4005887 w 11799254"/>
              <a:gd name="connsiteY1364" fmla="*/ 179408 h 6687061"/>
              <a:gd name="connsiteX1365" fmla="*/ 3945353 w 11799254"/>
              <a:gd name="connsiteY1365" fmla="*/ 337970 h 6687061"/>
              <a:gd name="connsiteX1366" fmla="*/ 3960657 w 11799254"/>
              <a:gd name="connsiteY1366" fmla="*/ 359561 h 6687061"/>
              <a:gd name="connsiteX1367" fmla="*/ 4271942 w 11799254"/>
              <a:gd name="connsiteY1367" fmla="*/ 359561 h 6687061"/>
              <a:gd name="connsiteX1368" fmla="*/ 4561105 w 11799254"/>
              <a:gd name="connsiteY1368" fmla="*/ 163098 h 6687061"/>
              <a:gd name="connsiteX1369" fmla="*/ 4618193 w 11799254"/>
              <a:gd name="connsiteY1369" fmla="*/ 24813 h 6687061"/>
              <a:gd name="connsiteX1370" fmla="*/ 4600621 w 11799254"/>
              <a:gd name="connsiteY1370" fmla="*/ 4 h 6687061"/>
              <a:gd name="connsiteX1371" fmla="*/ 5484569 w 11799254"/>
              <a:gd name="connsiteY1371" fmla="*/ 634171 h 6687061"/>
              <a:gd name="connsiteX1372" fmla="*/ 5424048 w 11799254"/>
              <a:gd name="connsiteY1372" fmla="*/ 792733 h 6687061"/>
              <a:gd name="connsiteX1373" fmla="*/ 5439340 w 11799254"/>
              <a:gd name="connsiteY1373" fmla="*/ 814324 h 6687061"/>
              <a:gd name="connsiteX1374" fmla="*/ 5750637 w 11799254"/>
              <a:gd name="connsiteY1374" fmla="*/ 814324 h 6687061"/>
              <a:gd name="connsiteX1375" fmla="*/ 6039788 w 11799254"/>
              <a:gd name="connsiteY1375" fmla="*/ 617861 h 6687061"/>
              <a:gd name="connsiteX1376" fmla="*/ 6096876 w 11799254"/>
              <a:gd name="connsiteY1376" fmla="*/ 479576 h 6687061"/>
              <a:gd name="connsiteX1377" fmla="*/ 6079303 w 11799254"/>
              <a:gd name="connsiteY1377" fmla="*/ 454763 h 6687061"/>
              <a:gd name="connsiteX1378" fmla="*/ 5772947 w 11799254"/>
              <a:gd name="connsiteY1378" fmla="*/ 454763 h 6687061"/>
              <a:gd name="connsiteX1379" fmla="*/ 5484569 w 11799254"/>
              <a:gd name="connsiteY1379" fmla="*/ 634171 h 6687061"/>
              <a:gd name="connsiteX1380" fmla="*/ 4966839 w 11799254"/>
              <a:gd name="connsiteY1380" fmla="*/ 1082616 h 6687061"/>
              <a:gd name="connsiteX1381" fmla="*/ 4906305 w 11799254"/>
              <a:gd name="connsiteY1381" fmla="*/ 1241179 h 6687061"/>
              <a:gd name="connsiteX1382" fmla="*/ 4921597 w 11799254"/>
              <a:gd name="connsiteY1382" fmla="*/ 1262770 h 6687061"/>
              <a:gd name="connsiteX1383" fmla="*/ 5232907 w 11799254"/>
              <a:gd name="connsiteY1383" fmla="*/ 1262770 h 6687061"/>
              <a:gd name="connsiteX1384" fmla="*/ 5522045 w 11799254"/>
              <a:gd name="connsiteY1384" fmla="*/ 1066307 h 6687061"/>
              <a:gd name="connsiteX1385" fmla="*/ 5579146 w 11799254"/>
              <a:gd name="connsiteY1385" fmla="*/ 928021 h 6687061"/>
              <a:gd name="connsiteX1386" fmla="*/ 5561561 w 11799254"/>
              <a:gd name="connsiteY1386" fmla="*/ 903208 h 6687061"/>
              <a:gd name="connsiteX1387" fmla="*/ 5255217 w 11799254"/>
              <a:gd name="connsiteY1387" fmla="*/ 903208 h 6687061"/>
              <a:gd name="connsiteX1388" fmla="*/ 4966839 w 11799254"/>
              <a:gd name="connsiteY1388" fmla="*/ 1082616 h 6687061"/>
              <a:gd name="connsiteX1389" fmla="*/ 4499609 w 11799254"/>
              <a:gd name="connsiteY1389" fmla="*/ 1531062 h 6687061"/>
              <a:gd name="connsiteX1390" fmla="*/ 4439088 w 11799254"/>
              <a:gd name="connsiteY1390" fmla="*/ 1689624 h 6687061"/>
              <a:gd name="connsiteX1391" fmla="*/ 4454379 w 11799254"/>
              <a:gd name="connsiteY1391" fmla="*/ 1711220 h 6687061"/>
              <a:gd name="connsiteX1392" fmla="*/ 4765676 w 11799254"/>
              <a:gd name="connsiteY1392" fmla="*/ 1711220 h 6687061"/>
              <a:gd name="connsiteX1393" fmla="*/ 5054827 w 11799254"/>
              <a:gd name="connsiteY1393" fmla="*/ 1514750 h 6687061"/>
              <a:gd name="connsiteX1394" fmla="*/ 5111915 w 11799254"/>
              <a:gd name="connsiteY1394" fmla="*/ 1376467 h 6687061"/>
              <a:gd name="connsiteX1395" fmla="*/ 5094343 w 11799254"/>
              <a:gd name="connsiteY1395" fmla="*/ 1351651 h 6687061"/>
              <a:gd name="connsiteX1396" fmla="*/ 4787987 w 11799254"/>
              <a:gd name="connsiteY1396" fmla="*/ 1351651 h 6687061"/>
              <a:gd name="connsiteX1397" fmla="*/ 4499609 w 11799254"/>
              <a:gd name="connsiteY1397" fmla="*/ 1531062 h 6687061"/>
              <a:gd name="connsiteX1398" fmla="*/ 11538977 w 11799254"/>
              <a:gd name="connsiteY1398" fmla="*/ 1066307 h 6687061"/>
              <a:gd name="connsiteX1399" fmla="*/ 11596064 w 11799254"/>
              <a:gd name="connsiteY1399" fmla="*/ 928021 h 6687061"/>
              <a:gd name="connsiteX1400" fmla="*/ 11578493 w 11799254"/>
              <a:gd name="connsiteY1400" fmla="*/ 903208 h 6687061"/>
              <a:gd name="connsiteX1401" fmla="*/ 11272136 w 11799254"/>
              <a:gd name="connsiteY1401" fmla="*/ 903208 h 6687061"/>
              <a:gd name="connsiteX1402" fmla="*/ 10983759 w 11799254"/>
              <a:gd name="connsiteY1402" fmla="*/ 1082616 h 6687061"/>
              <a:gd name="connsiteX1403" fmla="*/ 10923237 w 11799254"/>
              <a:gd name="connsiteY1403" fmla="*/ 1241179 h 6687061"/>
              <a:gd name="connsiteX1404" fmla="*/ 10938529 w 11799254"/>
              <a:gd name="connsiteY1404" fmla="*/ 1262770 h 6687061"/>
              <a:gd name="connsiteX1405" fmla="*/ 11249826 w 11799254"/>
              <a:gd name="connsiteY1405" fmla="*/ 1262770 h 6687061"/>
              <a:gd name="connsiteX1406" fmla="*/ 11538977 w 11799254"/>
              <a:gd name="connsiteY1406" fmla="*/ 1066307 h 6687061"/>
              <a:gd name="connsiteX1407" fmla="*/ 7112090 w 11799254"/>
              <a:gd name="connsiteY1407" fmla="*/ 5762266 h 6687061"/>
              <a:gd name="connsiteX1408" fmla="*/ 7172612 w 11799254"/>
              <a:gd name="connsiteY1408" fmla="*/ 5603704 h 6687061"/>
              <a:gd name="connsiteX1409" fmla="*/ 7460989 w 11799254"/>
              <a:gd name="connsiteY1409" fmla="*/ 5424294 h 6687061"/>
              <a:gd name="connsiteX1410" fmla="*/ 7767346 w 11799254"/>
              <a:gd name="connsiteY1410" fmla="*/ 5424294 h 6687061"/>
              <a:gd name="connsiteX1411" fmla="*/ 7784917 w 11799254"/>
              <a:gd name="connsiteY1411" fmla="*/ 5449109 h 6687061"/>
              <a:gd name="connsiteX1412" fmla="*/ 7727830 w 11799254"/>
              <a:gd name="connsiteY1412" fmla="*/ 5587393 h 6687061"/>
              <a:gd name="connsiteX1413" fmla="*/ 7438679 w 11799254"/>
              <a:gd name="connsiteY1413" fmla="*/ 5783862 h 6687061"/>
              <a:gd name="connsiteX1414" fmla="*/ 7127382 w 11799254"/>
              <a:gd name="connsiteY1414" fmla="*/ 5783862 h 6687061"/>
              <a:gd name="connsiteX1415" fmla="*/ 7112090 w 11799254"/>
              <a:gd name="connsiteY1415" fmla="*/ 5762266 h 6687061"/>
              <a:gd name="connsiteX1416" fmla="*/ 7174626 w 11799254"/>
              <a:gd name="connsiteY1416" fmla="*/ 5737793 h 6687061"/>
              <a:gd name="connsiteX1417" fmla="*/ 7438679 w 11799254"/>
              <a:gd name="connsiteY1417" fmla="*/ 5737793 h 6687061"/>
              <a:gd name="connsiteX1418" fmla="*/ 7684817 w 11799254"/>
              <a:gd name="connsiteY1418" fmla="*/ 5570968 h 6687061"/>
              <a:gd name="connsiteX1419" fmla="*/ 7685033 w 11799254"/>
              <a:gd name="connsiteY1419" fmla="*/ 5570385 h 6687061"/>
              <a:gd name="connsiteX1420" fmla="*/ 7685274 w 11799254"/>
              <a:gd name="connsiteY1420" fmla="*/ 5569814 h 6687061"/>
              <a:gd name="connsiteX1421" fmla="*/ 7724802 w 11799254"/>
              <a:gd name="connsiteY1421" fmla="*/ 5474076 h 6687061"/>
              <a:gd name="connsiteX1422" fmla="*/ 7722306 w 11799254"/>
              <a:gd name="connsiteY1422" fmla="*/ 5470350 h 6687061"/>
              <a:gd name="connsiteX1423" fmla="*/ 7460989 w 11799254"/>
              <a:gd name="connsiteY1423" fmla="*/ 5470350 h 6687061"/>
              <a:gd name="connsiteX1424" fmla="*/ 7215623 w 11799254"/>
              <a:gd name="connsiteY1424" fmla="*/ 5620129 h 6687061"/>
              <a:gd name="connsiteX1425" fmla="*/ 7172104 w 11799254"/>
              <a:gd name="connsiteY1425" fmla="*/ 5734143 h 6687061"/>
              <a:gd name="connsiteX1426" fmla="*/ 7174626 w 11799254"/>
              <a:gd name="connsiteY1426" fmla="*/ 5737793 h 6687061"/>
              <a:gd name="connsiteX1427" fmla="*/ 7266288 w 11799254"/>
              <a:gd name="connsiteY1427" fmla="*/ 6238611 h 6687061"/>
              <a:gd name="connsiteX1428" fmla="*/ 7577572 w 11799254"/>
              <a:gd name="connsiteY1428" fmla="*/ 6238611 h 6687061"/>
              <a:gd name="connsiteX1429" fmla="*/ 7866736 w 11799254"/>
              <a:gd name="connsiteY1429" fmla="*/ 6042155 h 6687061"/>
              <a:gd name="connsiteX1430" fmla="*/ 7923823 w 11799254"/>
              <a:gd name="connsiteY1430" fmla="*/ 5903871 h 6687061"/>
              <a:gd name="connsiteX1431" fmla="*/ 7906251 w 11799254"/>
              <a:gd name="connsiteY1431" fmla="*/ 5879055 h 6687061"/>
              <a:gd name="connsiteX1432" fmla="*/ 7599895 w 11799254"/>
              <a:gd name="connsiteY1432" fmla="*/ 5879055 h 6687061"/>
              <a:gd name="connsiteX1433" fmla="*/ 7311518 w 11799254"/>
              <a:gd name="connsiteY1433" fmla="*/ 6058466 h 6687061"/>
              <a:gd name="connsiteX1434" fmla="*/ 7250984 w 11799254"/>
              <a:gd name="connsiteY1434" fmla="*/ 6217028 h 6687061"/>
              <a:gd name="connsiteX1435" fmla="*/ 7266288 w 11799254"/>
              <a:gd name="connsiteY1435" fmla="*/ 6238611 h 6687061"/>
              <a:gd name="connsiteX1436" fmla="*/ 8397097 w 11799254"/>
              <a:gd name="connsiteY1436" fmla="*/ 5587393 h 6687061"/>
              <a:gd name="connsiteX1437" fmla="*/ 8454184 w 11799254"/>
              <a:gd name="connsiteY1437" fmla="*/ 5449109 h 6687061"/>
              <a:gd name="connsiteX1438" fmla="*/ 8436613 w 11799254"/>
              <a:gd name="connsiteY1438" fmla="*/ 5424294 h 6687061"/>
              <a:gd name="connsiteX1439" fmla="*/ 8130257 w 11799254"/>
              <a:gd name="connsiteY1439" fmla="*/ 5424294 h 6687061"/>
              <a:gd name="connsiteX1440" fmla="*/ 7841879 w 11799254"/>
              <a:gd name="connsiteY1440" fmla="*/ 5603704 h 6687061"/>
              <a:gd name="connsiteX1441" fmla="*/ 7781345 w 11799254"/>
              <a:gd name="connsiteY1441" fmla="*/ 5762266 h 6687061"/>
              <a:gd name="connsiteX1442" fmla="*/ 7796636 w 11799254"/>
              <a:gd name="connsiteY1442" fmla="*/ 5783862 h 6687061"/>
              <a:gd name="connsiteX1443" fmla="*/ 8107946 w 11799254"/>
              <a:gd name="connsiteY1443" fmla="*/ 5783862 h 6687061"/>
              <a:gd name="connsiteX1444" fmla="*/ 8397097 w 11799254"/>
              <a:gd name="connsiteY1444" fmla="*/ 5587393 h 6687061"/>
              <a:gd name="connsiteX1445" fmla="*/ 8467564 w 11799254"/>
              <a:gd name="connsiteY1445" fmla="*/ 5783850 h 6687061"/>
              <a:gd name="connsiteX1446" fmla="*/ 8778860 w 11799254"/>
              <a:gd name="connsiteY1446" fmla="*/ 5783850 h 6687061"/>
              <a:gd name="connsiteX1447" fmla="*/ 9068011 w 11799254"/>
              <a:gd name="connsiteY1447" fmla="*/ 5587393 h 6687061"/>
              <a:gd name="connsiteX1448" fmla="*/ 9125112 w 11799254"/>
              <a:gd name="connsiteY1448" fmla="*/ 5449109 h 6687061"/>
              <a:gd name="connsiteX1449" fmla="*/ 9107539 w 11799254"/>
              <a:gd name="connsiteY1449" fmla="*/ 5424294 h 6687061"/>
              <a:gd name="connsiteX1450" fmla="*/ 8801184 w 11799254"/>
              <a:gd name="connsiteY1450" fmla="*/ 5424294 h 6687061"/>
              <a:gd name="connsiteX1451" fmla="*/ 8512805 w 11799254"/>
              <a:gd name="connsiteY1451" fmla="*/ 5603704 h 6687061"/>
              <a:gd name="connsiteX1452" fmla="*/ 8452271 w 11799254"/>
              <a:gd name="connsiteY1452" fmla="*/ 5762266 h 6687061"/>
              <a:gd name="connsiteX1453" fmla="*/ 8467564 w 11799254"/>
              <a:gd name="connsiteY1453" fmla="*/ 5783850 h 6687061"/>
              <a:gd name="connsiteX1454" fmla="*/ 5262553 w 11799254"/>
              <a:gd name="connsiteY1454" fmla="*/ 6238611 h 6687061"/>
              <a:gd name="connsiteX1455" fmla="*/ 5573850 w 11799254"/>
              <a:gd name="connsiteY1455" fmla="*/ 6238611 h 6687061"/>
              <a:gd name="connsiteX1456" fmla="*/ 5863001 w 11799254"/>
              <a:gd name="connsiteY1456" fmla="*/ 6042155 h 6687061"/>
              <a:gd name="connsiteX1457" fmla="*/ 5920088 w 11799254"/>
              <a:gd name="connsiteY1457" fmla="*/ 5903871 h 6687061"/>
              <a:gd name="connsiteX1458" fmla="*/ 5902516 w 11799254"/>
              <a:gd name="connsiteY1458" fmla="*/ 5879055 h 6687061"/>
              <a:gd name="connsiteX1459" fmla="*/ 5596160 w 11799254"/>
              <a:gd name="connsiteY1459" fmla="*/ 5879055 h 6687061"/>
              <a:gd name="connsiteX1460" fmla="*/ 5307782 w 11799254"/>
              <a:gd name="connsiteY1460" fmla="*/ 6058466 h 6687061"/>
              <a:gd name="connsiteX1461" fmla="*/ 5247261 w 11799254"/>
              <a:gd name="connsiteY1461" fmla="*/ 6217028 h 6687061"/>
              <a:gd name="connsiteX1462" fmla="*/ 5262553 w 11799254"/>
              <a:gd name="connsiteY1462" fmla="*/ 6238611 h 6687061"/>
              <a:gd name="connsiteX1463" fmla="*/ 5912462 w 11799254"/>
              <a:gd name="connsiteY1463" fmla="*/ 6217028 h 6687061"/>
              <a:gd name="connsiteX1464" fmla="*/ 5972983 w 11799254"/>
              <a:gd name="connsiteY1464" fmla="*/ 6058466 h 6687061"/>
              <a:gd name="connsiteX1465" fmla="*/ 6261361 w 11799254"/>
              <a:gd name="connsiteY1465" fmla="*/ 5879055 h 6687061"/>
              <a:gd name="connsiteX1466" fmla="*/ 6567716 w 11799254"/>
              <a:gd name="connsiteY1466" fmla="*/ 5879055 h 6687061"/>
              <a:gd name="connsiteX1467" fmla="*/ 6585289 w 11799254"/>
              <a:gd name="connsiteY1467" fmla="*/ 5903871 h 6687061"/>
              <a:gd name="connsiteX1468" fmla="*/ 6528201 w 11799254"/>
              <a:gd name="connsiteY1468" fmla="*/ 6042155 h 6687061"/>
              <a:gd name="connsiteX1469" fmla="*/ 6239050 w 11799254"/>
              <a:gd name="connsiteY1469" fmla="*/ 6238624 h 6687061"/>
              <a:gd name="connsiteX1470" fmla="*/ 5927753 w 11799254"/>
              <a:gd name="connsiteY1470" fmla="*/ 6238624 h 6687061"/>
              <a:gd name="connsiteX1471" fmla="*/ 5912462 w 11799254"/>
              <a:gd name="connsiteY1471" fmla="*/ 6217028 h 6687061"/>
              <a:gd name="connsiteX1472" fmla="*/ 5974997 w 11799254"/>
              <a:gd name="connsiteY1472" fmla="*/ 6192555 h 6687061"/>
              <a:gd name="connsiteX1473" fmla="*/ 6239050 w 11799254"/>
              <a:gd name="connsiteY1473" fmla="*/ 6192555 h 6687061"/>
              <a:gd name="connsiteX1474" fmla="*/ 6485189 w 11799254"/>
              <a:gd name="connsiteY1474" fmla="*/ 6025729 h 6687061"/>
              <a:gd name="connsiteX1475" fmla="*/ 6485404 w 11799254"/>
              <a:gd name="connsiteY1475" fmla="*/ 6025146 h 6687061"/>
              <a:gd name="connsiteX1476" fmla="*/ 6485645 w 11799254"/>
              <a:gd name="connsiteY1476" fmla="*/ 6024576 h 6687061"/>
              <a:gd name="connsiteX1477" fmla="*/ 6525173 w 11799254"/>
              <a:gd name="connsiteY1477" fmla="*/ 5928838 h 6687061"/>
              <a:gd name="connsiteX1478" fmla="*/ 6522677 w 11799254"/>
              <a:gd name="connsiteY1478" fmla="*/ 5925112 h 6687061"/>
              <a:gd name="connsiteX1479" fmla="*/ 6261361 w 11799254"/>
              <a:gd name="connsiteY1479" fmla="*/ 5925112 h 6687061"/>
              <a:gd name="connsiteX1480" fmla="*/ 6015995 w 11799254"/>
              <a:gd name="connsiteY1480" fmla="*/ 6074891 h 6687061"/>
              <a:gd name="connsiteX1481" fmla="*/ 5972476 w 11799254"/>
              <a:gd name="connsiteY1481" fmla="*/ 6188905 h 6687061"/>
              <a:gd name="connsiteX1482" fmla="*/ 5974997 w 11799254"/>
              <a:gd name="connsiteY1482" fmla="*/ 6192555 h 6687061"/>
              <a:gd name="connsiteX1483" fmla="*/ 7058563 w 11799254"/>
              <a:gd name="connsiteY1483" fmla="*/ 5587393 h 6687061"/>
              <a:gd name="connsiteX1484" fmla="*/ 7115650 w 11799254"/>
              <a:gd name="connsiteY1484" fmla="*/ 5449109 h 6687061"/>
              <a:gd name="connsiteX1485" fmla="*/ 7098078 w 11799254"/>
              <a:gd name="connsiteY1485" fmla="*/ 5424294 h 6687061"/>
              <a:gd name="connsiteX1486" fmla="*/ 6791722 w 11799254"/>
              <a:gd name="connsiteY1486" fmla="*/ 5424294 h 6687061"/>
              <a:gd name="connsiteX1487" fmla="*/ 6503344 w 11799254"/>
              <a:gd name="connsiteY1487" fmla="*/ 5603704 h 6687061"/>
              <a:gd name="connsiteX1488" fmla="*/ 6442823 w 11799254"/>
              <a:gd name="connsiteY1488" fmla="*/ 5762266 h 6687061"/>
              <a:gd name="connsiteX1489" fmla="*/ 6458115 w 11799254"/>
              <a:gd name="connsiteY1489" fmla="*/ 5783862 h 6687061"/>
              <a:gd name="connsiteX1490" fmla="*/ 6769399 w 11799254"/>
              <a:gd name="connsiteY1490" fmla="*/ 5783862 h 6687061"/>
              <a:gd name="connsiteX1491" fmla="*/ 7058563 w 11799254"/>
              <a:gd name="connsiteY1491" fmla="*/ 5587393 h 6687061"/>
              <a:gd name="connsiteX1492" fmla="*/ 11401705 w 11799254"/>
              <a:gd name="connsiteY1492" fmla="*/ 4 h 6687061"/>
              <a:gd name="connsiteX1493" fmla="*/ 11095349 w 11799254"/>
              <a:gd name="connsiteY1493" fmla="*/ 4 h 6687061"/>
              <a:gd name="connsiteX1494" fmla="*/ 10806971 w 11799254"/>
              <a:gd name="connsiteY1494" fmla="*/ 179408 h 6687061"/>
              <a:gd name="connsiteX1495" fmla="*/ 10746450 w 11799254"/>
              <a:gd name="connsiteY1495" fmla="*/ 337970 h 6687061"/>
              <a:gd name="connsiteX1496" fmla="*/ 10761729 w 11799254"/>
              <a:gd name="connsiteY1496" fmla="*/ 359561 h 6687061"/>
              <a:gd name="connsiteX1497" fmla="*/ 11073039 w 11799254"/>
              <a:gd name="connsiteY1497" fmla="*/ 359561 h 6687061"/>
              <a:gd name="connsiteX1498" fmla="*/ 11362190 w 11799254"/>
              <a:gd name="connsiteY1498" fmla="*/ 163098 h 6687061"/>
              <a:gd name="connsiteX1499" fmla="*/ 11419277 w 11799254"/>
              <a:gd name="connsiteY1499" fmla="*/ 24813 h 6687061"/>
              <a:gd name="connsiteX1500" fmla="*/ 11401705 w 11799254"/>
              <a:gd name="connsiteY1500" fmla="*/ 4 h 6687061"/>
              <a:gd name="connsiteX1501" fmla="*/ 10231051 w 11799254"/>
              <a:gd name="connsiteY1501" fmla="*/ 3978705 h 6687061"/>
              <a:gd name="connsiteX1502" fmla="*/ 9919754 w 11799254"/>
              <a:gd name="connsiteY1502" fmla="*/ 3978705 h 6687061"/>
              <a:gd name="connsiteX1503" fmla="*/ 9904475 w 11799254"/>
              <a:gd name="connsiteY1503" fmla="*/ 3957109 h 6687061"/>
              <a:gd name="connsiteX1504" fmla="*/ 9964996 w 11799254"/>
              <a:gd name="connsiteY1504" fmla="*/ 3798547 h 6687061"/>
              <a:gd name="connsiteX1505" fmla="*/ 10253374 w 11799254"/>
              <a:gd name="connsiteY1505" fmla="*/ 3619149 h 6687061"/>
              <a:gd name="connsiteX1506" fmla="*/ 10559731 w 11799254"/>
              <a:gd name="connsiteY1506" fmla="*/ 3619149 h 6687061"/>
              <a:gd name="connsiteX1507" fmla="*/ 10577302 w 11799254"/>
              <a:gd name="connsiteY1507" fmla="*/ 3643965 h 6687061"/>
              <a:gd name="connsiteX1508" fmla="*/ 10520215 w 11799254"/>
              <a:gd name="connsiteY1508" fmla="*/ 3782248 h 6687061"/>
              <a:gd name="connsiteX1509" fmla="*/ 10231051 w 11799254"/>
              <a:gd name="connsiteY1509" fmla="*/ 3978705 h 6687061"/>
              <a:gd name="connsiteX1510" fmla="*/ 9966998 w 11799254"/>
              <a:gd name="connsiteY1510" fmla="*/ 3932649 h 6687061"/>
              <a:gd name="connsiteX1511" fmla="*/ 10231051 w 11799254"/>
              <a:gd name="connsiteY1511" fmla="*/ 3932649 h 6687061"/>
              <a:gd name="connsiteX1512" fmla="*/ 10477190 w 11799254"/>
              <a:gd name="connsiteY1512" fmla="*/ 3765810 h 6687061"/>
              <a:gd name="connsiteX1513" fmla="*/ 10477418 w 11799254"/>
              <a:gd name="connsiteY1513" fmla="*/ 3765228 h 6687061"/>
              <a:gd name="connsiteX1514" fmla="*/ 10477646 w 11799254"/>
              <a:gd name="connsiteY1514" fmla="*/ 3764657 h 6687061"/>
              <a:gd name="connsiteX1515" fmla="*/ 10517174 w 11799254"/>
              <a:gd name="connsiteY1515" fmla="*/ 3668932 h 6687061"/>
              <a:gd name="connsiteX1516" fmla="*/ 10514678 w 11799254"/>
              <a:gd name="connsiteY1516" fmla="*/ 3665206 h 6687061"/>
              <a:gd name="connsiteX1517" fmla="*/ 10253374 w 11799254"/>
              <a:gd name="connsiteY1517" fmla="*/ 3665206 h 6687061"/>
              <a:gd name="connsiteX1518" fmla="*/ 10008008 w 11799254"/>
              <a:gd name="connsiteY1518" fmla="*/ 3814985 h 6687061"/>
              <a:gd name="connsiteX1519" fmla="*/ 9964489 w 11799254"/>
              <a:gd name="connsiteY1519" fmla="*/ 3928986 h 6687061"/>
              <a:gd name="connsiteX1520" fmla="*/ 9966998 w 11799254"/>
              <a:gd name="connsiteY1520" fmla="*/ 3932649 h 6687061"/>
              <a:gd name="connsiteX1521" fmla="*/ 10934475 w 11799254"/>
              <a:gd name="connsiteY1521" fmla="*/ 2715937 h 6687061"/>
              <a:gd name="connsiteX1522" fmla="*/ 10934475 w 11799254"/>
              <a:gd name="connsiteY1522" fmla="*/ 2715937 h 6687061"/>
              <a:gd name="connsiteX1523" fmla="*/ 10628132 w 11799254"/>
              <a:gd name="connsiteY1523" fmla="*/ 2715937 h 6687061"/>
              <a:gd name="connsiteX1524" fmla="*/ 10339741 w 11799254"/>
              <a:gd name="connsiteY1524" fmla="*/ 2895347 h 6687061"/>
              <a:gd name="connsiteX1525" fmla="*/ 10279219 w 11799254"/>
              <a:gd name="connsiteY1525" fmla="*/ 3053910 h 6687061"/>
              <a:gd name="connsiteX1526" fmla="*/ 10294512 w 11799254"/>
              <a:gd name="connsiteY1526" fmla="*/ 3075506 h 6687061"/>
              <a:gd name="connsiteX1527" fmla="*/ 10605808 w 11799254"/>
              <a:gd name="connsiteY1527" fmla="*/ 3075506 h 6687061"/>
              <a:gd name="connsiteX1528" fmla="*/ 10894959 w 11799254"/>
              <a:gd name="connsiteY1528" fmla="*/ 2879036 h 6687061"/>
              <a:gd name="connsiteX1529" fmla="*/ 10952047 w 11799254"/>
              <a:gd name="connsiteY1529" fmla="*/ 2740752 h 6687061"/>
              <a:gd name="connsiteX1530" fmla="*/ 10934475 w 11799254"/>
              <a:gd name="connsiteY1530" fmla="*/ 2715937 h 6687061"/>
              <a:gd name="connsiteX1531" fmla="*/ 9244799 w 11799254"/>
              <a:gd name="connsiteY1531" fmla="*/ 4235743 h 6687061"/>
              <a:gd name="connsiteX1532" fmla="*/ 9301899 w 11799254"/>
              <a:gd name="connsiteY1532" fmla="*/ 4097459 h 6687061"/>
              <a:gd name="connsiteX1533" fmla="*/ 9284314 w 11799254"/>
              <a:gd name="connsiteY1533" fmla="*/ 4072643 h 6687061"/>
              <a:gd name="connsiteX1534" fmla="*/ 9284314 w 11799254"/>
              <a:gd name="connsiteY1534" fmla="*/ 4072643 h 6687061"/>
              <a:gd name="connsiteX1535" fmla="*/ 8977971 w 11799254"/>
              <a:gd name="connsiteY1535" fmla="*/ 4072643 h 6687061"/>
              <a:gd name="connsiteX1536" fmla="*/ 8689593 w 11799254"/>
              <a:gd name="connsiteY1536" fmla="*/ 4252054 h 6687061"/>
              <a:gd name="connsiteX1537" fmla="*/ 8629059 w 11799254"/>
              <a:gd name="connsiteY1537" fmla="*/ 4410616 h 6687061"/>
              <a:gd name="connsiteX1538" fmla="*/ 8644350 w 11799254"/>
              <a:gd name="connsiteY1538" fmla="*/ 4432212 h 6687061"/>
              <a:gd name="connsiteX1539" fmla="*/ 8955648 w 11799254"/>
              <a:gd name="connsiteY1539" fmla="*/ 4432212 h 6687061"/>
              <a:gd name="connsiteX1540" fmla="*/ 9244799 w 11799254"/>
              <a:gd name="connsiteY1540" fmla="*/ 4235743 h 6687061"/>
              <a:gd name="connsiteX1541" fmla="*/ 2065283 w 11799254"/>
              <a:gd name="connsiteY1541" fmla="*/ 454764 h 6687061"/>
              <a:gd name="connsiteX1542" fmla="*/ 1758927 w 11799254"/>
              <a:gd name="connsiteY1542" fmla="*/ 454764 h 6687061"/>
              <a:gd name="connsiteX1543" fmla="*/ 1470549 w 11799254"/>
              <a:gd name="connsiteY1543" fmla="*/ 634172 h 6687061"/>
              <a:gd name="connsiteX1544" fmla="*/ 1410015 w 11799254"/>
              <a:gd name="connsiteY1544" fmla="*/ 792735 h 6687061"/>
              <a:gd name="connsiteX1545" fmla="*/ 1425307 w 11799254"/>
              <a:gd name="connsiteY1545" fmla="*/ 814326 h 6687061"/>
              <a:gd name="connsiteX1546" fmla="*/ 1736616 w 11799254"/>
              <a:gd name="connsiteY1546" fmla="*/ 814326 h 6687061"/>
              <a:gd name="connsiteX1547" fmla="*/ 2025767 w 11799254"/>
              <a:gd name="connsiteY1547" fmla="*/ 617863 h 6687061"/>
              <a:gd name="connsiteX1548" fmla="*/ 2082855 w 11799254"/>
              <a:gd name="connsiteY1548" fmla="*/ 479577 h 6687061"/>
              <a:gd name="connsiteX1549" fmla="*/ 2065283 w 11799254"/>
              <a:gd name="connsiteY1549" fmla="*/ 454764 h 6687061"/>
              <a:gd name="connsiteX1550" fmla="*/ 9452537 w 11799254"/>
              <a:gd name="connsiteY1550" fmla="*/ 4886962 h 6687061"/>
              <a:gd name="connsiteX1551" fmla="*/ 9763821 w 11799254"/>
              <a:gd name="connsiteY1551" fmla="*/ 4886962 h 6687061"/>
              <a:gd name="connsiteX1552" fmla="*/ 10052984 w 11799254"/>
              <a:gd name="connsiteY1552" fmla="*/ 4690505 h 6687061"/>
              <a:gd name="connsiteX1553" fmla="*/ 10110072 w 11799254"/>
              <a:gd name="connsiteY1553" fmla="*/ 4552221 h 6687061"/>
              <a:gd name="connsiteX1554" fmla="*/ 10092500 w 11799254"/>
              <a:gd name="connsiteY1554" fmla="*/ 4527406 h 6687061"/>
              <a:gd name="connsiteX1555" fmla="*/ 9786144 w 11799254"/>
              <a:gd name="connsiteY1555" fmla="*/ 4527406 h 6687061"/>
              <a:gd name="connsiteX1556" fmla="*/ 9497766 w 11799254"/>
              <a:gd name="connsiteY1556" fmla="*/ 4706816 h 6687061"/>
              <a:gd name="connsiteX1557" fmla="*/ 9437232 w 11799254"/>
              <a:gd name="connsiteY1557" fmla="*/ 4865378 h 6687061"/>
              <a:gd name="connsiteX1558" fmla="*/ 9452537 w 11799254"/>
              <a:gd name="connsiteY1558" fmla="*/ 4886962 h 6687061"/>
              <a:gd name="connsiteX1559" fmla="*/ 9850935 w 11799254"/>
              <a:gd name="connsiteY1559" fmla="*/ 3782236 h 6687061"/>
              <a:gd name="connsiteX1560" fmla="*/ 9908035 w 11799254"/>
              <a:gd name="connsiteY1560" fmla="*/ 3643952 h 6687061"/>
              <a:gd name="connsiteX1561" fmla="*/ 9890450 w 11799254"/>
              <a:gd name="connsiteY1561" fmla="*/ 3619136 h 6687061"/>
              <a:gd name="connsiteX1562" fmla="*/ 9890450 w 11799254"/>
              <a:gd name="connsiteY1562" fmla="*/ 3619136 h 6687061"/>
              <a:gd name="connsiteX1563" fmla="*/ 9584107 w 11799254"/>
              <a:gd name="connsiteY1563" fmla="*/ 3619136 h 6687061"/>
              <a:gd name="connsiteX1564" fmla="*/ 9295729 w 11799254"/>
              <a:gd name="connsiteY1564" fmla="*/ 3798547 h 6687061"/>
              <a:gd name="connsiteX1565" fmla="*/ 9235195 w 11799254"/>
              <a:gd name="connsiteY1565" fmla="*/ 3957109 h 6687061"/>
              <a:gd name="connsiteX1566" fmla="*/ 9250487 w 11799254"/>
              <a:gd name="connsiteY1566" fmla="*/ 3978705 h 6687061"/>
              <a:gd name="connsiteX1567" fmla="*/ 9561784 w 11799254"/>
              <a:gd name="connsiteY1567" fmla="*/ 3978705 h 6687061"/>
              <a:gd name="connsiteX1568" fmla="*/ 9850935 w 11799254"/>
              <a:gd name="connsiteY1568" fmla="*/ 3782236 h 6687061"/>
              <a:gd name="connsiteX1569" fmla="*/ 7417825 w 11799254"/>
              <a:gd name="connsiteY1569" fmla="*/ 6687062 h 6687061"/>
              <a:gd name="connsiteX1570" fmla="*/ 7729110 w 11799254"/>
              <a:gd name="connsiteY1570" fmla="*/ 6687062 h 6687061"/>
              <a:gd name="connsiteX1571" fmla="*/ 8018273 w 11799254"/>
              <a:gd name="connsiteY1571" fmla="*/ 6490592 h 6687061"/>
              <a:gd name="connsiteX1572" fmla="*/ 8075361 w 11799254"/>
              <a:gd name="connsiteY1572" fmla="*/ 6352308 h 6687061"/>
              <a:gd name="connsiteX1573" fmla="*/ 8057789 w 11799254"/>
              <a:gd name="connsiteY1573" fmla="*/ 6327506 h 6687061"/>
              <a:gd name="connsiteX1574" fmla="*/ 7751432 w 11799254"/>
              <a:gd name="connsiteY1574" fmla="*/ 6327506 h 6687061"/>
              <a:gd name="connsiteX1575" fmla="*/ 7463055 w 11799254"/>
              <a:gd name="connsiteY1575" fmla="*/ 6506904 h 6687061"/>
              <a:gd name="connsiteX1576" fmla="*/ 7402521 w 11799254"/>
              <a:gd name="connsiteY1576" fmla="*/ 6665466 h 6687061"/>
              <a:gd name="connsiteX1577" fmla="*/ 7417825 w 11799254"/>
              <a:gd name="connsiteY1577" fmla="*/ 6687062 h 6687061"/>
              <a:gd name="connsiteX1578" fmla="*/ 9604061 w 11799254"/>
              <a:gd name="connsiteY1578" fmla="*/ 5335412 h 6687061"/>
              <a:gd name="connsiteX1579" fmla="*/ 9915358 w 11799254"/>
              <a:gd name="connsiteY1579" fmla="*/ 5335412 h 6687061"/>
              <a:gd name="connsiteX1580" fmla="*/ 10204509 w 11799254"/>
              <a:gd name="connsiteY1580" fmla="*/ 5138955 h 6687061"/>
              <a:gd name="connsiteX1581" fmla="*/ 10261597 w 11799254"/>
              <a:gd name="connsiteY1581" fmla="*/ 5000659 h 6687061"/>
              <a:gd name="connsiteX1582" fmla="*/ 10244025 w 11799254"/>
              <a:gd name="connsiteY1582" fmla="*/ 4975856 h 6687061"/>
              <a:gd name="connsiteX1583" fmla="*/ 9937682 w 11799254"/>
              <a:gd name="connsiteY1583" fmla="*/ 4975856 h 6687061"/>
              <a:gd name="connsiteX1584" fmla="*/ 9649303 w 11799254"/>
              <a:gd name="connsiteY1584" fmla="*/ 5155254 h 6687061"/>
              <a:gd name="connsiteX1585" fmla="*/ 9588769 w 11799254"/>
              <a:gd name="connsiteY1585" fmla="*/ 5313816 h 6687061"/>
              <a:gd name="connsiteX1586" fmla="*/ 9604061 w 11799254"/>
              <a:gd name="connsiteY1586" fmla="*/ 5335412 h 6687061"/>
              <a:gd name="connsiteX1587" fmla="*/ 9806111 w 11799254"/>
              <a:gd name="connsiteY1587" fmla="*/ 5783850 h 6687061"/>
              <a:gd name="connsiteX1588" fmla="*/ 10117408 w 11799254"/>
              <a:gd name="connsiteY1588" fmla="*/ 5783850 h 6687061"/>
              <a:gd name="connsiteX1589" fmla="*/ 10406559 w 11799254"/>
              <a:gd name="connsiteY1589" fmla="*/ 5587393 h 6687061"/>
              <a:gd name="connsiteX1590" fmla="*/ 10463646 w 11799254"/>
              <a:gd name="connsiteY1590" fmla="*/ 5449109 h 6687061"/>
              <a:gd name="connsiteX1591" fmla="*/ 10446074 w 11799254"/>
              <a:gd name="connsiteY1591" fmla="*/ 5424294 h 6687061"/>
              <a:gd name="connsiteX1592" fmla="*/ 10139718 w 11799254"/>
              <a:gd name="connsiteY1592" fmla="*/ 5424294 h 6687061"/>
              <a:gd name="connsiteX1593" fmla="*/ 9851341 w 11799254"/>
              <a:gd name="connsiteY1593" fmla="*/ 5603704 h 6687061"/>
              <a:gd name="connsiteX1594" fmla="*/ 9790819 w 11799254"/>
              <a:gd name="connsiteY1594" fmla="*/ 5762266 h 6687061"/>
              <a:gd name="connsiteX1595" fmla="*/ 9806111 w 11799254"/>
              <a:gd name="connsiteY1595" fmla="*/ 5783850 h 6687061"/>
              <a:gd name="connsiteX1596" fmla="*/ 10081250 w 11799254"/>
              <a:gd name="connsiteY1596" fmla="*/ 6665478 h 6687061"/>
              <a:gd name="connsiteX1597" fmla="*/ 10141770 w 11799254"/>
              <a:gd name="connsiteY1597" fmla="*/ 6506916 h 6687061"/>
              <a:gd name="connsiteX1598" fmla="*/ 10430161 w 11799254"/>
              <a:gd name="connsiteY1598" fmla="*/ 6327506 h 6687061"/>
              <a:gd name="connsiteX1599" fmla="*/ 10736504 w 11799254"/>
              <a:gd name="connsiteY1599" fmla="*/ 6327506 h 6687061"/>
              <a:gd name="connsiteX1600" fmla="*/ 10736504 w 11799254"/>
              <a:gd name="connsiteY1600" fmla="*/ 6327506 h 6687061"/>
              <a:gd name="connsiteX1601" fmla="*/ 10754077 w 11799254"/>
              <a:gd name="connsiteY1601" fmla="*/ 6352321 h 6687061"/>
              <a:gd name="connsiteX1602" fmla="*/ 10696989 w 11799254"/>
              <a:gd name="connsiteY1602" fmla="*/ 6490605 h 6687061"/>
              <a:gd name="connsiteX1603" fmla="*/ 10407838 w 11799254"/>
              <a:gd name="connsiteY1603" fmla="*/ 6687062 h 6687061"/>
              <a:gd name="connsiteX1604" fmla="*/ 10096542 w 11799254"/>
              <a:gd name="connsiteY1604" fmla="*/ 6687062 h 6687061"/>
              <a:gd name="connsiteX1605" fmla="*/ 10081250 w 11799254"/>
              <a:gd name="connsiteY1605" fmla="*/ 6665466 h 6687061"/>
              <a:gd name="connsiteX1606" fmla="*/ 10143798 w 11799254"/>
              <a:gd name="connsiteY1606" fmla="*/ 6641005 h 6687061"/>
              <a:gd name="connsiteX1607" fmla="*/ 10407838 w 11799254"/>
              <a:gd name="connsiteY1607" fmla="*/ 6641005 h 6687061"/>
              <a:gd name="connsiteX1608" fmla="*/ 10653977 w 11799254"/>
              <a:gd name="connsiteY1608" fmla="*/ 6474167 h 6687061"/>
              <a:gd name="connsiteX1609" fmla="*/ 10654193 w 11799254"/>
              <a:gd name="connsiteY1609" fmla="*/ 6473597 h 6687061"/>
              <a:gd name="connsiteX1610" fmla="*/ 10654433 w 11799254"/>
              <a:gd name="connsiteY1610" fmla="*/ 6473014 h 6687061"/>
              <a:gd name="connsiteX1611" fmla="*/ 10693961 w 11799254"/>
              <a:gd name="connsiteY1611" fmla="*/ 6377288 h 6687061"/>
              <a:gd name="connsiteX1612" fmla="*/ 10691465 w 11799254"/>
              <a:gd name="connsiteY1612" fmla="*/ 6373562 h 6687061"/>
              <a:gd name="connsiteX1613" fmla="*/ 10430161 w 11799254"/>
              <a:gd name="connsiteY1613" fmla="*/ 6373562 h 6687061"/>
              <a:gd name="connsiteX1614" fmla="*/ 10184783 w 11799254"/>
              <a:gd name="connsiteY1614" fmla="*/ 6523342 h 6687061"/>
              <a:gd name="connsiteX1615" fmla="*/ 10141276 w 11799254"/>
              <a:gd name="connsiteY1615" fmla="*/ 6637343 h 6687061"/>
              <a:gd name="connsiteX1616" fmla="*/ 10143798 w 11799254"/>
              <a:gd name="connsiteY1616" fmla="*/ 6641005 h 6687061"/>
              <a:gd name="connsiteX1617" fmla="*/ 9535242 w 11799254"/>
              <a:gd name="connsiteY1617" fmla="*/ 5138955 h 6687061"/>
              <a:gd name="connsiteX1618" fmla="*/ 9592329 w 11799254"/>
              <a:gd name="connsiteY1618" fmla="*/ 5000659 h 6687061"/>
              <a:gd name="connsiteX1619" fmla="*/ 9574757 w 11799254"/>
              <a:gd name="connsiteY1619" fmla="*/ 4975856 h 6687061"/>
              <a:gd name="connsiteX1620" fmla="*/ 9268401 w 11799254"/>
              <a:gd name="connsiteY1620" fmla="*/ 4975856 h 6687061"/>
              <a:gd name="connsiteX1621" fmla="*/ 8980023 w 11799254"/>
              <a:gd name="connsiteY1621" fmla="*/ 5155254 h 6687061"/>
              <a:gd name="connsiteX1622" fmla="*/ 8919502 w 11799254"/>
              <a:gd name="connsiteY1622" fmla="*/ 5313816 h 6687061"/>
              <a:gd name="connsiteX1623" fmla="*/ 8934793 w 11799254"/>
              <a:gd name="connsiteY1623" fmla="*/ 5335412 h 6687061"/>
              <a:gd name="connsiteX1624" fmla="*/ 9246091 w 11799254"/>
              <a:gd name="connsiteY1624" fmla="*/ 5335412 h 6687061"/>
              <a:gd name="connsiteX1625" fmla="*/ 9535242 w 11799254"/>
              <a:gd name="connsiteY1625" fmla="*/ 5138955 h 6687061"/>
              <a:gd name="connsiteX1626" fmla="*/ 8606469 w 11799254"/>
              <a:gd name="connsiteY1626" fmla="*/ 6238611 h 6687061"/>
              <a:gd name="connsiteX1627" fmla="*/ 8917766 w 11799254"/>
              <a:gd name="connsiteY1627" fmla="*/ 6238611 h 6687061"/>
              <a:gd name="connsiteX1628" fmla="*/ 9206917 w 11799254"/>
              <a:gd name="connsiteY1628" fmla="*/ 6042155 h 6687061"/>
              <a:gd name="connsiteX1629" fmla="*/ 9264018 w 11799254"/>
              <a:gd name="connsiteY1629" fmla="*/ 5903871 h 6687061"/>
              <a:gd name="connsiteX1630" fmla="*/ 9246433 w 11799254"/>
              <a:gd name="connsiteY1630" fmla="*/ 5879055 h 6687061"/>
              <a:gd name="connsiteX1631" fmla="*/ 8940090 w 11799254"/>
              <a:gd name="connsiteY1631" fmla="*/ 5879055 h 6687061"/>
              <a:gd name="connsiteX1632" fmla="*/ 8651711 w 11799254"/>
              <a:gd name="connsiteY1632" fmla="*/ 6058466 h 6687061"/>
              <a:gd name="connsiteX1633" fmla="*/ 8591178 w 11799254"/>
              <a:gd name="connsiteY1633" fmla="*/ 6217028 h 6687061"/>
              <a:gd name="connsiteX1634" fmla="*/ 8606469 w 11799254"/>
              <a:gd name="connsiteY1634" fmla="*/ 6238611 h 6687061"/>
              <a:gd name="connsiteX1635" fmla="*/ 8758007 w 11799254"/>
              <a:gd name="connsiteY1635" fmla="*/ 6687062 h 6687061"/>
              <a:gd name="connsiteX1636" fmla="*/ 9069303 w 11799254"/>
              <a:gd name="connsiteY1636" fmla="*/ 6687062 h 6687061"/>
              <a:gd name="connsiteX1637" fmla="*/ 9358454 w 11799254"/>
              <a:gd name="connsiteY1637" fmla="*/ 6490592 h 6687061"/>
              <a:gd name="connsiteX1638" fmla="*/ 9415555 w 11799254"/>
              <a:gd name="connsiteY1638" fmla="*/ 6352308 h 6687061"/>
              <a:gd name="connsiteX1639" fmla="*/ 9397970 w 11799254"/>
              <a:gd name="connsiteY1639" fmla="*/ 6327506 h 6687061"/>
              <a:gd name="connsiteX1640" fmla="*/ 9091627 w 11799254"/>
              <a:gd name="connsiteY1640" fmla="*/ 6327506 h 6687061"/>
              <a:gd name="connsiteX1641" fmla="*/ 8803248 w 11799254"/>
              <a:gd name="connsiteY1641" fmla="*/ 6506904 h 6687061"/>
              <a:gd name="connsiteX1642" fmla="*/ 8742715 w 11799254"/>
              <a:gd name="connsiteY1642" fmla="*/ 6665466 h 6687061"/>
              <a:gd name="connsiteX1643" fmla="*/ 8758007 w 11799254"/>
              <a:gd name="connsiteY1643" fmla="*/ 6687062 h 6687061"/>
              <a:gd name="connsiteX1644" fmla="*/ 10584625 w 11799254"/>
              <a:gd name="connsiteY1644" fmla="*/ 5335412 h 6687061"/>
              <a:gd name="connsiteX1645" fmla="*/ 10273329 w 11799254"/>
              <a:gd name="connsiteY1645" fmla="*/ 5335412 h 6687061"/>
              <a:gd name="connsiteX1646" fmla="*/ 10258036 w 11799254"/>
              <a:gd name="connsiteY1646" fmla="*/ 5313816 h 6687061"/>
              <a:gd name="connsiteX1647" fmla="*/ 10318570 w 11799254"/>
              <a:gd name="connsiteY1647" fmla="*/ 5155254 h 6687061"/>
              <a:gd name="connsiteX1648" fmla="*/ 10606949 w 11799254"/>
              <a:gd name="connsiteY1648" fmla="*/ 4975843 h 6687061"/>
              <a:gd name="connsiteX1649" fmla="*/ 10913292 w 11799254"/>
              <a:gd name="connsiteY1649" fmla="*/ 4975843 h 6687061"/>
              <a:gd name="connsiteX1650" fmla="*/ 10913292 w 11799254"/>
              <a:gd name="connsiteY1650" fmla="*/ 4975843 h 6687061"/>
              <a:gd name="connsiteX1651" fmla="*/ 10930877 w 11799254"/>
              <a:gd name="connsiteY1651" fmla="*/ 5000659 h 6687061"/>
              <a:gd name="connsiteX1652" fmla="*/ 10873776 w 11799254"/>
              <a:gd name="connsiteY1652" fmla="*/ 5138942 h 6687061"/>
              <a:gd name="connsiteX1653" fmla="*/ 10584625 w 11799254"/>
              <a:gd name="connsiteY1653" fmla="*/ 5335412 h 6687061"/>
              <a:gd name="connsiteX1654" fmla="*/ 10830764 w 11799254"/>
              <a:gd name="connsiteY1654" fmla="*/ 5122517 h 6687061"/>
              <a:gd name="connsiteX1655" fmla="*/ 10830980 w 11799254"/>
              <a:gd name="connsiteY1655" fmla="*/ 5121934 h 6687061"/>
              <a:gd name="connsiteX1656" fmla="*/ 10831220 w 11799254"/>
              <a:gd name="connsiteY1656" fmla="*/ 5121364 h 6687061"/>
              <a:gd name="connsiteX1657" fmla="*/ 10870748 w 11799254"/>
              <a:gd name="connsiteY1657" fmla="*/ 5025626 h 6687061"/>
              <a:gd name="connsiteX1658" fmla="*/ 10868253 w 11799254"/>
              <a:gd name="connsiteY1658" fmla="*/ 5021913 h 6687061"/>
              <a:gd name="connsiteX1659" fmla="*/ 10606949 w 11799254"/>
              <a:gd name="connsiteY1659" fmla="*/ 5021913 h 6687061"/>
              <a:gd name="connsiteX1660" fmla="*/ 10361583 w 11799254"/>
              <a:gd name="connsiteY1660" fmla="*/ 5171679 h 6687061"/>
              <a:gd name="connsiteX1661" fmla="*/ 10318064 w 11799254"/>
              <a:gd name="connsiteY1661" fmla="*/ 5285693 h 6687061"/>
              <a:gd name="connsiteX1662" fmla="*/ 10320585 w 11799254"/>
              <a:gd name="connsiteY1662" fmla="*/ 5289355 h 6687061"/>
              <a:gd name="connsiteX1663" fmla="*/ 10584625 w 11799254"/>
              <a:gd name="connsiteY1663" fmla="*/ 5289355 h 6687061"/>
              <a:gd name="connsiteX1664" fmla="*/ 10830764 w 11799254"/>
              <a:gd name="connsiteY1664" fmla="*/ 5122517 h 6687061"/>
              <a:gd name="connsiteX1665" fmla="*/ 35224 w 11799254"/>
              <a:gd name="connsiteY1665" fmla="*/ 6665478 h 6687061"/>
              <a:gd name="connsiteX1666" fmla="*/ 95756 w 11799254"/>
              <a:gd name="connsiteY1666" fmla="*/ 6506916 h 6687061"/>
              <a:gd name="connsiteX1667" fmla="*/ 384136 w 11799254"/>
              <a:gd name="connsiteY1667" fmla="*/ 6327506 h 6687061"/>
              <a:gd name="connsiteX1668" fmla="*/ 690488 w 11799254"/>
              <a:gd name="connsiteY1668" fmla="*/ 6327506 h 6687061"/>
              <a:gd name="connsiteX1669" fmla="*/ 690488 w 11799254"/>
              <a:gd name="connsiteY1669" fmla="*/ 6327506 h 6687061"/>
              <a:gd name="connsiteX1670" fmla="*/ 708063 w 11799254"/>
              <a:gd name="connsiteY1670" fmla="*/ 6352321 h 6687061"/>
              <a:gd name="connsiteX1671" fmla="*/ 650972 w 11799254"/>
              <a:gd name="connsiteY1671" fmla="*/ 6490605 h 6687061"/>
              <a:gd name="connsiteX1672" fmla="*/ 361818 w 11799254"/>
              <a:gd name="connsiteY1672" fmla="*/ 6687062 h 6687061"/>
              <a:gd name="connsiteX1673" fmla="*/ 50523 w 11799254"/>
              <a:gd name="connsiteY1673" fmla="*/ 6687062 h 6687061"/>
              <a:gd name="connsiteX1674" fmla="*/ 35224 w 11799254"/>
              <a:gd name="connsiteY1674" fmla="*/ 6665466 h 6687061"/>
              <a:gd name="connsiteX1675" fmla="*/ 97766 w 11799254"/>
              <a:gd name="connsiteY1675" fmla="*/ 6641005 h 6687061"/>
              <a:gd name="connsiteX1676" fmla="*/ 361817 w 11799254"/>
              <a:gd name="connsiteY1676" fmla="*/ 6641005 h 6687061"/>
              <a:gd name="connsiteX1677" fmla="*/ 607952 w 11799254"/>
              <a:gd name="connsiteY1677" fmla="*/ 6474167 h 6687061"/>
              <a:gd name="connsiteX1678" fmla="*/ 608175 w 11799254"/>
              <a:gd name="connsiteY1678" fmla="*/ 6473597 h 6687061"/>
              <a:gd name="connsiteX1679" fmla="*/ 608410 w 11799254"/>
              <a:gd name="connsiteY1679" fmla="*/ 6473014 h 6687061"/>
              <a:gd name="connsiteX1680" fmla="*/ 647934 w 11799254"/>
              <a:gd name="connsiteY1680" fmla="*/ 6377288 h 6687061"/>
              <a:gd name="connsiteX1681" fmla="*/ 645440 w 11799254"/>
              <a:gd name="connsiteY1681" fmla="*/ 6373562 h 6687061"/>
              <a:gd name="connsiteX1682" fmla="*/ 384136 w 11799254"/>
              <a:gd name="connsiteY1682" fmla="*/ 6373562 h 6687061"/>
              <a:gd name="connsiteX1683" fmla="*/ 138768 w 11799254"/>
              <a:gd name="connsiteY1683" fmla="*/ 6523342 h 6687061"/>
              <a:gd name="connsiteX1684" fmla="*/ 95248 w 11799254"/>
              <a:gd name="connsiteY1684" fmla="*/ 6637343 h 6687061"/>
              <a:gd name="connsiteX1685" fmla="*/ 97765 w 11799254"/>
              <a:gd name="connsiteY1685" fmla="*/ 6641005 h 6687061"/>
              <a:gd name="connsiteX1686" fmla="*/ 0 w 11799254"/>
              <a:gd name="connsiteY1686" fmla="*/ 6446247 h 6687061"/>
              <a:gd name="connsiteX1687" fmla="*/ 38787 w 11799254"/>
              <a:gd name="connsiteY1687" fmla="*/ 6352308 h 6687061"/>
              <a:gd name="connsiteX1688" fmla="*/ 21206 w 11799254"/>
              <a:gd name="connsiteY1688" fmla="*/ 6327506 h 6687061"/>
              <a:gd name="connsiteX1689" fmla="*/ 0 w 11799254"/>
              <a:gd name="connsiteY1689" fmla="*/ 6327506 h 6687061"/>
              <a:gd name="connsiteX1690" fmla="*/ 0 w 11799254"/>
              <a:gd name="connsiteY1690" fmla="*/ 6446247 h 6687061"/>
              <a:gd name="connsiteX1691" fmla="*/ 10938529 w 11799254"/>
              <a:gd name="connsiteY1691" fmla="*/ 5335412 h 6687061"/>
              <a:gd name="connsiteX1692" fmla="*/ 11249826 w 11799254"/>
              <a:gd name="connsiteY1692" fmla="*/ 5335412 h 6687061"/>
              <a:gd name="connsiteX1693" fmla="*/ 11538977 w 11799254"/>
              <a:gd name="connsiteY1693" fmla="*/ 5138955 h 6687061"/>
              <a:gd name="connsiteX1694" fmla="*/ 11596064 w 11799254"/>
              <a:gd name="connsiteY1694" fmla="*/ 5000659 h 6687061"/>
              <a:gd name="connsiteX1695" fmla="*/ 11578493 w 11799254"/>
              <a:gd name="connsiteY1695" fmla="*/ 4975856 h 6687061"/>
              <a:gd name="connsiteX1696" fmla="*/ 11272136 w 11799254"/>
              <a:gd name="connsiteY1696" fmla="*/ 4975856 h 6687061"/>
              <a:gd name="connsiteX1697" fmla="*/ 10983759 w 11799254"/>
              <a:gd name="connsiteY1697" fmla="*/ 5155254 h 6687061"/>
              <a:gd name="connsiteX1698" fmla="*/ 10923237 w 11799254"/>
              <a:gd name="connsiteY1698" fmla="*/ 5313816 h 6687061"/>
              <a:gd name="connsiteX1699" fmla="*/ 10938529 w 11799254"/>
              <a:gd name="connsiteY1699" fmla="*/ 5335412 h 6687061"/>
              <a:gd name="connsiteX1700" fmla="*/ 8248499 w 11799254"/>
              <a:gd name="connsiteY1700" fmla="*/ 6238624 h 6687061"/>
              <a:gd name="connsiteX1701" fmla="*/ 7937215 w 11799254"/>
              <a:gd name="connsiteY1701" fmla="*/ 6238624 h 6687061"/>
              <a:gd name="connsiteX1702" fmla="*/ 7921923 w 11799254"/>
              <a:gd name="connsiteY1702" fmla="*/ 6217028 h 6687061"/>
              <a:gd name="connsiteX1703" fmla="*/ 7982444 w 11799254"/>
              <a:gd name="connsiteY1703" fmla="*/ 6058466 h 6687061"/>
              <a:gd name="connsiteX1704" fmla="*/ 8270823 w 11799254"/>
              <a:gd name="connsiteY1704" fmla="*/ 5879055 h 6687061"/>
              <a:gd name="connsiteX1705" fmla="*/ 8577178 w 11799254"/>
              <a:gd name="connsiteY1705" fmla="*/ 5879055 h 6687061"/>
              <a:gd name="connsiteX1706" fmla="*/ 8594750 w 11799254"/>
              <a:gd name="connsiteY1706" fmla="*/ 5903871 h 6687061"/>
              <a:gd name="connsiteX1707" fmla="*/ 8537663 w 11799254"/>
              <a:gd name="connsiteY1707" fmla="*/ 6042155 h 6687061"/>
              <a:gd name="connsiteX1708" fmla="*/ 8248512 w 11799254"/>
              <a:gd name="connsiteY1708" fmla="*/ 6238624 h 6687061"/>
              <a:gd name="connsiteX1709" fmla="*/ 7984459 w 11799254"/>
              <a:gd name="connsiteY1709" fmla="*/ 6192555 h 6687061"/>
              <a:gd name="connsiteX1710" fmla="*/ 8248499 w 11799254"/>
              <a:gd name="connsiteY1710" fmla="*/ 6192555 h 6687061"/>
              <a:gd name="connsiteX1711" fmla="*/ 8494650 w 11799254"/>
              <a:gd name="connsiteY1711" fmla="*/ 6025729 h 6687061"/>
              <a:gd name="connsiteX1712" fmla="*/ 8494865 w 11799254"/>
              <a:gd name="connsiteY1712" fmla="*/ 6025146 h 6687061"/>
              <a:gd name="connsiteX1713" fmla="*/ 8495094 w 11799254"/>
              <a:gd name="connsiteY1713" fmla="*/ 6024576 h 6687061"/>
              <a:gd name="connsiteX1714" fmla="*/ 8534635 w 11799254"/>
              <a:gd name="connsiteY1714" fmla="*/ 5928838 h 6687061"/>
              <a:gd name="connsiteX1715" fmla="*/ 8532139 w 11799254"/>
              <a:gd name="connsiteY1715" fmla="*/ 5925112 h 6687061"/>
              <a:gd name="connsiteX1716" fmla="*/ 8270823 w 11799254"/>
              <a:gd name="connsiteY1716" fmla="*/ 5925112 h 6687061"/>
              <a:gd name="connsiteX1717" fmla="*/ 8025457 w 11799254"/>
              <a:gd name="connsiteY1717" fmla="*/ 6074891 h 6687061"/>
              <a:gd name="connsiteX1718" fmla="*/ 7981938 w 11799254"/>
              <a:gd name="connsiteY1718" fmla="*/ 6188905 h 6687061"/>
              <a:gd name="connsiteX1719" fmla="*/ 7984459 w 11799254"/>
              <a:gd name="connsiteY1719" fmla="*/ 6192555 h 6687061"/>
              <a:gd name="connsiteX1720" fmla="*/ 6947 w 11799254"/>
              <a:gd name="connsiteY1720" fmla="*/ 617863 h 6687061"/>
              <a:gd name="connsiteX1721" fmla="*/ 64038 w 11799254"/>
              <a:gd name="connsiteY1721" fmla="*/ 479577 h 6687061"/>
              <a:gd name="connsiteX1722" fmla="*/ 46463 w 11799254"/>
              <a:gd name="connsiteY1722" fmla="*/ 454764 h 6687061"/>
              <a:gd name="connsiteX1723" fmla="*/ 124 w 11799254"/>
              <a:gd name="connsiteY1723" fmla="*/ 454764 h 6687061"/>
              <a:gd name="connsiteX1724" fmla="*/ 124 w 11799254"/>
              <a:gd name="connsiteY1724" fmla="*/ 633872 h 6687061"/>
              <a:gd name="connsiteX1725" fmla="*/ 6948 w 11799254"/>
              <a:gd name="connsiteY1725" fmla="*/ 617863 h 6687061"/>
              <a:gd name="connsiteX1726" fmla="*/ 124 w 11799254"/>
              <a:gd name="connsiteY1726" fmla="*/ 359563 h 6687061"/>
              <a:gd name="connsiteX1727" fmla="*/ 248165 w 11799254"/>
              <a:gd name="connsiteY1727" fmla="*/ 359563 h 6687061"/>
              <a:gd name="connsiteX1728" fmla="*/ 517399 w 11799254"/>
              <a:gd name="connsiteY1728" fmla="*/ 205320 h 6687061"/>
              <a:gd name="connsiteX1729" fmla="*/ 130 w 11799254"/>
              <a:gd name="connsiteY1729" fmla="*/ 205320 h 6687061"/>
              <a:gd name="connsiteX1730" fmla="*/ 124 w 11799254"/>
              <a:gd name="connsiteY1730" fmla="*/ 359563 h 6687061"/>
              <a:gd name="connsiteX1731" fmla="*/ 11451876 w 11799254"/>
              <a:gd name="connsiteY1731" fmla="*/ 1711220 h 6687061"/>
              <a:gd name="connsiteX1732" fmla="*/ 11140579 w 11799254"/>
              <a:gd name="connsiteY1732" fmla="*/ 1711220 h 6687061"/>
              <a:gd name="connsiteX1733" fmla="*/ 11125274 w 11799254"/>
              <a:gd name="connsiteY1733" fmla="*/ 1689624 h 6687061"/>
              <a:gd name="connsiteX1734" fmla="*/ 11185808 w 11799254"/>
              <a:gd name="connsiteY1734" fmla="*/ 1531062 h 6687061"/>
              <a:gd name="connsiteX1735" fmla="*/ 11474186 w 11799254"/>
              <a:gd name="connsiteY1735" fmla="*/ 1351651 h 6687061"/>
              <a:gd name="connsiteX1736" fmla="*/ 11780542 w 11799254"/>
              <a:gd name="connsiteY1736" fmla="*/ 1351651 h 6687061"/>
              <a:gd name="connsiteX1737" fmla="*/ 11780542 w 11799254"/>
              <a:gd name="connsiteY1737" fmla="*/ 1351651 h 6687061"/>
              <a:gd name="connsiteX1738" fmla="*/ 11798114 w 11799254"/>
              <a:gd name="connsiteY1738" fmla="*/ 1376467 h 6687061"/>
              <a:gd name="connsiteX1739" fmla="*/ 11741026 w 11799254"/>
              <a:gd name="connsiteY1739" fmla="*/ 1514750 h 6687061"/>
              <a:gd name="connsiteX1740" fmla="*/ 11451876 w 11799254"/>
              <a:gd name="connsiteY1740" fmla="*/ 1711220 h 6687061"/>
              <a:gd name="connsiteX1741" fmla="*/ 11698002 w 11799254"/>
              <a:gd name="connsiteY1741" fmla="*/ 1498325 h 6687061"/>
              <a:gd name="connsiteX1742" fmla="*/ 11698230 w 11799254"/>
              <a:gd name="connsiteY1742" fmla="*/ 1497742 h 6687061"/>
              <a:gd name="connsiteX1743" fmla="*/ 11698470 w 11799254"/>
              <a:gd name="connsiteY1743" fmla="*/ 1497172 h 6687061"/>
              <a:gd name="connsiteX1744" fmla="*/ 11737986 w 11799254"/>
              <a:gd name="connsiteY1744" fmla="*/ 1401434 h 6687061"/>
              <a:gd name="connsiteX1745" fmla="*/ 11735490 w 11799254"/>
              <a:gd name="connsiteY1745" fmla="*/ 1397720 h 6687061"/>
              <a:gd name="connsiteX1746" fmla="*/ 11474186 w 11799254"/>
              <a:gd name="connsiteY1746" fmla="*/ 1397720 h 6687061"/>
              <a:gd name="connsiteX1747" fmla="*/ 11228820 w 11799254"/>
              <a:gd name="connsiteY1747" fmla="*/ 1547487 h 6687061"/>
              <a:gd name="connsiteX1748" fmla="*/ 11185301 w 11799254"/>
              <a:gd name="connsiteY1748" fmla="*/ 1661501 h 6687061"/>
              <a:gd name="connsiteX1749" fmla="*/ 11187823 w 11799254"/>
              <a:gd name="connsiteY1749" fmla="*/ 1665163 h 6687061"/>
              <a:gd name="connsiteX1750" fmla="*/ 11451876 w 11799254"/>
              <a:gd name="connsiteY1750" fmla="*/ 1665163 h 6687061"/>
              <a:gd name="connsiteX1751" fmla="*/ 11698002 w 11799254"/>
              <a:gd name="connsiteY1751" fmla="*/ 1498325 h 6687061"/>
              <a:gd name="connsiteX1752" fmla="*/ 601840 w 11799254"/>
              <a:gd name="connsiteY1752" fmla="*/ 337970 h 6687061"/>
              <a:gd name="connsiteX1753" fmla="*/ 617132 w 11799254"/>
              <a:gd name="connsiteY1753" fmla="*/ 359561 h 6687061"/>
              <a:gd name="connsiteX1754" fmla="*/ 928433 w 11799254"/>
              <a:gd name="connsiteY1754" fmla="*/ 359561 h 6687061"/>
              <a:gd name="connsiteX1755" fmla="*/ 1197951 w 11799254"/>
              <a:gd name="connsiteY1755" fmla="*/ 204765 h 6687061"/>
              <a:gd name="connsiteX1756" fmla="*/ 1175019 w 11799254"/>
              <a:gd name="connsiteY1756" fmla="*/ 205318 h 6687061"/>
              <a:gd name="connsiteX1757" fmla="*/ 652473 w 11799254"/>
              <a:gd name="connsiteY1757" fmla="*/ 205318 h 6687061"/>
              <a:gd name="connsiteX1758" fmla="*/ 601839 w 11799254"/>
              <a:gd name="connsiteY1758" fmla="*/ 337970 h 6687061"/>
              <a:gd name="connsiteX1759" fmla="*/ 4744823 w 11799254"/>
              <a:gd name="connsiteY1759" fmla="*/ 6687062 h 6687061"/>
              <a:gd name="connsiteX1760" fmla="*/ 5056119 w 11799254"/>
              <a:gd name="connsiteY1760" fmla="*/ 6687062 h 6687061"/>
              <a:gd name="connsiteX1761" fmla="*/ 5345258 w 11799254"/>
              <a:gd name="connsiteY1761" fmla="*/ 6490592 h 6687061"/>
              <a:gd name="connsiteX1762" fmla="*/ 5402358 w 11799254"/>
              <a:gd name="connsiteY1762" fmla="*/ 6352308 h 6687061"/>
              <a:gd name="connsiteX1763" fmla="*/ 5384786 w 11799254"/>
              <a:gd name="connsiteY1763" fmla="*/ 6327506 h 6687061"/>
              <a:gd name="connsiteX1764" fmla="*/ 5078430 w 11799254"/>
              <a:gd name="connsiteY1764" fmla="*/ 6327506 h 6687061"/>
              <a:gd name="connsiteX1765" fmla="*/ 4790052 w 11799254"/>
              <a:gd name="connsiteY1765" fmla="*/ 6506904 h 6687061"/>
              <a:gd name="connsiteX1766" fmla="*/ 4729518 w 11799254"/>
              <a:gd name="connsiteY1766" fmla="*/ 6665466 h 6687061"/>
              <a:gd name="connsiteX1767" fmla="*/ 4744823 w 11799254"/>
              <a:gd name="connsiteY1767" fmla="*/ 6687062 h 6687061"/>
              <a:gd name="connsiteX1768" fmla="*/ 730784 w 11799254"/>
              <a:gd name="connsiteY1768" fmla="*/ 6687062 h 6687061"/>
              <a:gd name="connsiteX1769" fmla="*/ 1042079 w 11799254"/>
              <a:gd name="connsiteY1769" fmla="*/ 6687062 h 6687061"/>
              <a:gd name="connsiteX1770" fmla="*/ 1331225 w 11799254"/>
              <a:gd name="connsiteY1770" fmla="*/ 6490592 h 6687061"/>
              <a:gd name="connsiteX1771" fmla="*/ 1388325 w 11799254"/>
              <a:gd name="connsiteY1771" fmla="*/ 6352308 h 6687061"/>
              <a:gd name="connsiteX1772" fmla="*/ 1370740 w 11799254"/>
              <a:gd name="connsiteY1772" fmla="*/ 6327506 h 6687061"/>
              <a:gd name="connsiteX1773" fmla="*/ 1064392 w 11799254"/>
              <a:gd name="connsiteY1773" fmla="*/ 6327506 h 6687061"/>
              <a:gd name="connsiteX1774" fmla="*/ 776011 w 11799254"/>
              <a:gd name="connsiteY1774" fmla="*/ 6506904 h 6687061"/>
              <a:gd name="connsiteX1775" fmla="*/ 715486 w 11799254"/>
              <a:gd name="connsiteY1775" fmla="*/ 6665466 h 6687061"/>
              <a:gd name="connsiteX1776" fmla="*/ 730784 w 11799254"/>
              <a:gd name="connsiteY1776" fmla="*/ 6687062 h 6687061"/>
              <a:gd name="connsiteX1777" fmla="*/ 1400057 w 11799254"/>
              <a:gd name="connsiteY1777" fmla="*/ 6687062 h 6687061"/>
              <a:gd name="connsiteX1778" fmla="*/ 1711354 w 11799254"/>
              <a:gd name="connsiteY1778" fmla="*/ 6687062 h 6687061"/>
              <a:gd name="connsiteX1779" fmla="*/ 2000505 w 11799254"/>
              <a:gd name="connsiteY1779" fmla="*/ 6490592 h 6687061"/>
              <a:gd name="connsiteX1780" fmla="*/ 2057605 w 11799254"/>
              <a:gd name="connsiteY1780" fmla="*/ 6352308 h 6687061"/>
              <a:gd name="connsiteX1781" fmla="*/ 2040020 w 11799254"/>
              <a:gd name="connsiteY1781" fmla="*/ 6327506 h 6687061"/>
              <a:gd name="connsiteX1782" fmla="*/ 1733664 w 11799254"/>
              <a:gd name="connsiteY1782" fmla="*/ 6327506 h 6687061"/>
              <a:gd name="connsiteX1783" fmla="*/ 1445286 w 11799254"/>
              <a:gd name="connsiteY1783" fmla="*/ 6506904 h 6687061"/>
              <a:gd name="connsiteX1784" fmla="*/ 1384765 w 11799254"/>
              <a:gd name="connsiteY1784" fmla="*/ 6665466 h 6687061"/>
              <a:gd name="connsiteX1785" fmla="*/ 1400057 w 11799254"/>
              <a:gd name="connsiteY1785" fmla="*/ 6687062 h 6687061"/>
              <a:gd name="connsiteX1786" fmla="*/ 2735754 w 11799254"/>
              <a:gd name="connsiteY1786" fmla="*/ 6687062 h 6687061"/>
              <a:gd name="connsiteX1787" fmla="*/ 3047063 w 11799254"/>
              <a:gd name="connsiteY1787" fmla="*/ 6687062 h 6687061"/>
              <a:gd name="connsiteX1788" fmla="*/ 3336214 w 11799254"/>
              <a:gd name="connsiteY1788" fmla="*/ 6490592 h 6687061"/>
              <a:gd name="connsiteX1789" fmla="*/ 3393302 w 11799254"/>
              <a:gd name="connsiteY1789" fmla="*/ 6352308 h 6687061"/>
              <a:gd name="connsiteX1790" fmla="*/ 3375730 w 11799254"/>
              <a:gd name="connsiteY1790" fmla="*/ 6327506 h 6687061"/>
              <a:gd name="connsiteX1791" fmla="*/ 3069374 w 11799254"/>
              <a:gd name="connsiteY1791" fmla="*/ 6327506 h 6687061"/>
              <a:gd name="connsiteX1792" fmla="*/ 2780996 w 11799254"/>
              <a:gd name="connsiteY1792" fmla="*/ 6506904 h 6687061"/>
              <a:gd name="connsiteX1793" fmla="*/ 2720474 w 11799254"/>
              <a:gd name="connsiteY1793" fmla="*/ 6665466 h 6687061"/>
              <a:gd name="connsiteX1794" fmla="*/ 2735754 w 11799254"/>
              <a:gd name="connsiteY1794" fmla="*/ 6687062 h 6687061"/>
              <a:gd name="connsiteX1795" fmla="*/ 2054032 w 11799254"/>
              <a:gd name="connsiteY1795" fmla="*/ 6665478 h 6687061"/>
              <a:gd name="connsiteX1796" fmla="*/ 2114554 w 11799254"/>
              <a:gd name="connsiteY1796" fmla="*/ 6506916 h 6687061"/>
              <a:gd name="connsiteX1797" fmla="*/ 2402944 w 11799254"/>
              <a:gd name="connsiteY1797" fmla="*/ 6327506 h 6687061"/>
              <a:gd name="connsiteX1798" fmla="*/ 2709287 w 11799254"/>
              <a:gd name="connsiteY1798" fmla="*/ 6327506 h 6687061"/>
              <a:gd name="connsiteX1799" fmla="*/ 2709287 w 11799254"/>
              <a:gd name="connsiteY1799" fmla="*/ 6327506 h 6687061"/>
              <a:gd name="connsiteX1800" fmla="*/ 2726860 w 11799254"/>
              <a:gd name="connsiteY1800" fmla="*/ 6352321 h 6687061"/>
              <a:gd name="connsiteX1801" fmla="*/ 2669772 w 11799254"/>
              <a:gd name="connsiteY1801" fmla="*/ 6490605 h 6687061"/>
              <a:gd name="connsiteX1802" fmla="*/ 2380621 w 11799254"/>
              <a:gd name="connsiteY1802" fmla="*/ 6687062 h 6687061"/>
              <a:gd name="connsiteX1803" fmla="*/ 2069324 w 11799254"/>
              <a:gd name="connsiteY1803" fmla="*/ 6687062 h 6687061"/>
              <a:gd name="connsiteX1804" fmla="*/ 2054032 w 11799254"/>
              <a:gd name="connsiteY1804" fmla="*/ 6665466 h 6687061"/>
              <a:gd name="connsiteX1805" fmla="*/ 2116581 w 11799254"/>
              <a:gd name="connsiteY1805" fmla="*/ 6641005 h 6687061"/>
              <a:gd name="connsiteX1806" fmla="*/ 2380621 w 11799254"/>
              <a:gd name="connsiteY1806" fmla="*/ 6641005 h 6687061"/>
              <a:gd name="connsiteX1807" fmla="*/ 2626760 w 11799254"/>
              <a:gd name="connsiteY1807" fmla="*/ 6474167 h 6687061"/>
              <a:gd name="connsiteX1808" fmla="*/ 2626975 w 11799254"/>
              <a:gd name="connsiteY1808" fmla="*/ 6473597 h 6687061"/>
              <a:gd name="connsiteX1809" fmla="*/ 2627216 w 11799254"/>
              <a:gd name="connsiteY1809" fmla="*/ 6473014 h 6687061"/>
              <a:gd name="connsiteX1810" fmla="*/ 2666731 w 11799254"/>
              <a:gd name="connsiteY1810" fmla="*/ 6377288 h 6687061"/>
              <a:gd name="connsiteX1811" fmla="*/ 2664248 w 11799254"/>
              <a:gd name="connsiteY1811" fmla="*/ 6373562 h 6687061"/>
              <a:gd name="connsiteX1812" fmla="*/ 2402944 w 11799254"/>
              <a:gd name="connsiteY1812" fmla="*/ 6373562 h 6687061"/>
              <a:gd name="connsiteX1813" fmla="*/ 2157566 w 11799254"/>
              <a:gd name="connsiteY1813" fmla="*/ 6523342 h 6687061"/>
              <a:gd name="connsiteX1814" fmla="*/ 2114047 w 11799254"/>
              <a:gd name="connsiteY1814" fmla="*/ 6637343 h 6687061"/>
              <a:gd name="connsiteX1815" fmla="*/ 2116568 w 11799254"/>
              <a:gd name="connsiteY1815" fmla="*/ 6641005 h 6687061"/>
              <a:gd name="connsiteX1816" fmla="*/ 360523 w 11799254"/>
              <a:gd name="connsiteY1816" fmla="*/ 5587393 h 6687061"/>
              <a:gd name="connsiteX1817" fmla="*/ 417615 w 11799254"/>
              <a:gd name="connsiteY1817" fmla="*/ 5449109 h 6687061"/>
              <a:gd name="connsiteX1818" fmla="*/ 400034 w 11799254"/>
              <a:gd name="connsiteY1818" fmla="*/ 5424294 h 6687061"/>
              <a:gd name="connsiteX1819" fmla="*/ 400040 w 11799254"/>
              <a:gd name="connsiteY1819" fmla="*/ 5424294 h 6687061"/>
              <a:gd name="connsiteX1820" fmla="*/ 93689 w 11799254"/>
              <a:gd name="connsiteY1820" fmla="*/ 5424294 h 6687061"/>
              <a:gd name="connsiteX1821" fmla="*/ 24 w 11799254"/>
              <a:gd name="connsiteY1821" fmla="*/ 5435396 h 6687061"/>
              <a:gd name="connsiteX1822" fmla="*/ 11 w 11799254"/>
              <a:gd name="connsiteY1822" fmla="*/ 5783862 h 6687061"/>
              <a:gd name="connsiteX1823" fmla="*/ 71369 w 11799254"/>
              <a:gd name="connsiteY1823" fmla="*/ 5783862 h 6687061"/>
              <a:gd name="connsiteX1824" fmla="*/ 360522 w 11799254"/>
              <a:gd name="connsiteY1824" fmla="*/ 5587393 h 6687061"/>
              <a:gd name="connsiteX1825" fmla="*/ 4593286 w 11799254"/>
              <a:gd name="connsiteY1825" fmla="*/ 6238611 h 6687061"/>
              <a:gd name="connsiteX1826" fmla="*/ 4904582 w 11799254"/>
              <a:gd name="connsiteY1826" fmla="*/ 6238611 h 6687061"/>
              <a:gd name="connsiteX1827" fmla="*/ 5193733 w 11799254"/>
              <a:gd name="connsiteY1827" fmla="*/ 6042155 h 6687061"/>
              <a:gd name="connsiteX1828" fmla="*/ 5250821 w 11799254"/>
              <a:gd name="connsiteY1828" fmla="*/ 5903871 h 6687061"/>
              <a:gd name="connsiteX1829" fmla="*/ 5233249 w 11799254"/>
              <a:gd name="connsiteY1829" fmla="*/ 5879055 h 6687061"/>
              <a:gd name="connsiteX1830" fmla="*/ 4926893 w 11799254"/>
              <a:gd name="connsiteY1830" fmla="*/ 5879055 h 6687061"/>
              <a:gd name="connsiteX1831" fmla="*/ 4638515 w 11799254"/>
              <a:gd name="connsiteY1831" fmla="*/ 6058466 h 6687061"/>
              <a:gd name="connsiteX1832" fmla="*/ 4577994 w 11799254"/>
              <a:gd name="connsiteY1832" fmla="*/ 6217028 h 6687061"/>
              <a:gd name="connsiteX1833" fmla="*/ 4593286 w 11799254"/>
              <a:gd name="connsiteY1833" fmla="*/ 6238611 h 6687061"/>
              <a:gd name="connsiteX1834" fmla="*/ 579248 w 11799254"/>
              <a:gd name="connsiteY1834" fmla="*/ 6238611 h 6687061"/>
              <a:gd name="connsiteX1835" fmla="*/ 890549 w 11799254"/>
              <a:gd name="connsiteY1835" fmla="*/ 6238611 h 6687061"/>
              <a:gd name="connsiteX1836" fmla="*/ 1179697 w 11799254"/>
              <a:gd name="connsiteY1836" fmla="*/ 6042155 h 6687061"/>
              <a:gd name="connsiteX1837" fmla="*/ 1236789 w 11799254"/>
              <a:gd name="connsiteY1837" fmla="*/ 5903871 h 6687061"/>
              <a:gd name="connsiteX1838" fmla="*/ 1219214 w 11799254"/>
              <a:gd name="connsiteY1838" fmla="*/ 5879055 h 6687061"/>
              <a:gd name="connsiteX1839" fmla="*/ 912862 w 11799254"/>
              <a:gd name="connsiteY1839" fmla="*/ 5879055 h 6687061"/>
              <a:gd name="connsiteX1840" fmla="*/ 624481 w 11799254"/>
              <a:gd name="connsiteY1840" fmla="*/ 6058466 h 6687061"/>
              <a:gd name="connsiteX1841" fmla="*/ 563957 w 11799254"/>
              <a:gd name="connsiteY1841" fmla="*/ 6217028 h 6687061"/>
              <a:gd name="connsiteX1842" fmla="*/ 579248 w 11799254"/>
              <a:gd name="connsiteY1842" fmla="*/ 6238611 h 6687061"/>
              <a:gd name="connsiteX1843" fmla="*/ 510434 w 11799254"/>
              <a:gd name="connsiteY1843" fmla="*/ 6042155 h 6687061"/>
              <a:gd name="connsiteX1844" fmla="*/ 567525 w 11799254"/>
              <a:gd name="connsiteY1844" fmla="*/ 5903871 h 6687061"/>
              <a:gd name="connsiteX1845" fmla="*/ 549951 w 11799254"/>
              <a:gd name="connsiteY1845" fmla="*/ 5879055 h 6687061"/>
              <a:gd name="connsiteX1846" fmla="*/ 549951 w 11799254"/>
              <a:gd name="connsiteY1846" fmla="*/ 5879055 h 6687061"/>
              <a:gd name="connsiteX1847" fmla="*/ 243599 w 11799254"/>
              <a:gd name="connsiteY1847" fmla="*/ 5879055 h 6687061"/>
              <a:gd name="connsiteX1848" fmla="*/ 11 w 11799254"/>
              <a:gd name="connsiteY1848" fmla="*/ 5981295 h 6687061"/>
              <a:gd name="connsiteX1849" fmla="*/ 5 w 11799254"/>
              <a:gd name="connsiteY1849" fmla="*/ 6070747 h 6687061"/>
              <a:gd name="connsiteX1850" fmla="*/ 243599 w 11799254"/>
              <a:gd name="connsiteY1850" fmla="*/ 5925112 h 6687061"/>
              <a:gd name="connsiteX1851" fmla="*/ 504909 w 11799254"/>
              <a:gd name="connsiteY1851" fmla="*/ 5925112 h 6687061"/>
              <a:gd name="connsiteX1852" fmla="*/ 507402 w 11799254"/>
              <a:gd name="connsiteY1852" fmla="*/ 5928838 h 6687061"/>
              <a:gd name="connsiteX1853" fmla="*/ 467873 w 11799254"/>
              <a:gd name="connsiteY1853" fmla="*/ 6024576 h 6687061"/>
              <a:gd name="connsiteX1854" fmla="*/ 467637 w 11799254"/>
              <a:gd name="connsiteY1854" fmla="*/ 6025146 h 6687061"/>
              <a:gd name="connsiteX1855" fmla="*/ 467420 w 11799254"/>
              <a:gd name="connsiteY1855" fmla="*/ 6025729 h 6687061"/>
              <a:gd name="connsiteX1856" fmla="*/ 221279 w 11799254"/>
              <a:gd name="connsiteY1856" fmla="*/ 6192555 h 6687061"/>
              <a:gd name="connsiteX1857" fmla="*/ 6 w 11799254"/>
              <a:gd name="connsiteY1857" fmla="*/ 6192555 h 6687061"/>
              <a:gd name="connsiteX1858" fmla="*/ 6 w 11799254"/>
              <a:gd name="connsiteY1858" fmla="*/ 6238624 h 6687061"/>
              <a:gd name="connsiteX1859" fmla="*/ 221279 w 11799254"/>
              <a:gd name="connsiteY1859" fmla="*/ 6238624 h 6687061"/>
              <a:gd name="connsiteX1860" fmla="*/ 510433 w 11799254"/>
              <a:gd name="connsiteY1860" fmla="*/ 6042155 h 6687061"/>
              <a:gd name="connsiteX1861" fmla="*/ 5414077 w 11799254"/>
              <a:gd name="connsiteY1861" fmla="*/ 6687062 h 6687061"/>
              <a:gd name="connsiteX1862" fmla="*/ 5725374 w 11799254"/>
              <a:gd name="connsiteY1862" fmla="*/ 6687062 h 6687061"/>
              <a:gd name="connsiteX1863" fmla="*/ 6014525 w 11799254"/>
              <a:gd name="connsiteY1863" fmla="*/ 6490592 h 6687061"/>
              <a:gd name="connsiteX1864" fmla="*/ 6071626 w 11799254"/>
              <a:gd name="connsiteY1864" fmla="*/ 6352308 h 6687061"/>
              <a:gd name="connsiteX1865" fmla="*/ 6054053 w 11799254"/>
              <a:gd name="connsiteY1865" fmla="*/ 6327506 h 6687061"/>
              <a:gd name="connsiteX1866" fmla="*/ 5747697 w 11799254"/>
              <a:gd name="connsiteY1866" fmla="*/ 6327506 h 6687061"/>
              <a:gd name="connsiteX1867" fmla="*/ 5459319 w 11799254"/>
              <a:gd name="connsiteY1867" fmla="*/ 6506904 h 6687061"/>
              <a:gd name="connsiteX1868" fmla="*/ 5398785 w 11799254"/>
              <a:gd name="connsiteY1868" fmla="*/ 6665466 h 6687061"/>
              <a:gd name="connsiteX1869" fmla="*/ 5414077 w 11799254"/>
              <a:gd name="connsiteY1869" fmla="*/ 6687062 h 6687061"/>
              <a:gd name="connsiteX1870" fmla="*/ 6080152 w 11799254"/>
              <a:gd name="connsiteY1870" fmla="*/ 6687062 h 6687061"/>
              <a:gd name="connsiteX1871" fmla="*/ 6391436 w 11799254"/>
              <a:gd name="connsiteY1871" fmla="*/ 6687062 h 6687061"/>
              <a:gd name="connsiteX1872" fmla="*/ 6680600 w 11799254"/>
              <a:gd name="connsiteY1872" fmla="*/ 6490592 h 6687061"/>
              <a:gd name="connsiteX1873" fmla="*/ 6737688 w 11799254"/>
              <a:gd name="connsiteY1873" fmla="*/ 6352308 h 6687061"/>
              <a:gd name="connsiteX1874" fmla="*/ 6720116 w 11799254"/>
              <a:gd name="connsiteY1874" fmla="*/ 6327506 h 6687061"/>
              <a:gd name="connsiteX1875" fmla="*/ 6413759 w 11799254"/>
              <a:gd name="connsiteY1875" fmla="*/ 6327506 h 6687061"/>
              <a:gd name="connsiteX1876" fmla="*/ 6125381 w 11799254"/>
              <a:gd name="connsiteY1876" fmla="*/ 6506904 h 6687061"/>
              <a:gd name="connsiteX1877" fmla="*/ 6064860 w 11799254"/>
              <a:gd name="connsiteY1877" fmla="*/ 6665466 h 6687061"/>
              <a:gd name="connsiteX1878" fmla="*/ 6080152 w 11799254"/>
              <a:gd name="connsiteY1878" fmla="*/ 6687062 h 6687061"/>
              <a:gd name="connsiteX1879" fmla="*/ 6748545 w 11799254"/>
              <a:gd name="connsiteY1879" fmla="*/ 6687062 h 6687061"/>
              <a:gd name="connsiteX1880" fmla="*/ 7059842 w 11799254"/>
              <a:gd name="connsiteY1880" fmla="*/ 6687062 h 6687061"/>
              <a:gd name="connsiteX1881" fmla="*/ 7348993 w 11799254"/>
              <a:gd name="connsiteY1881" fmla="*/ 6490592 h 6687061"/>
              <a:gd name="connsiteX1882" fmla="*/ 7406093 w 11799254"/>
              <a:gd name="connsiteY1882" fmla="*/ 6352308 h 6687061"/>
              <a:gd name="connsiteX1883" fmla="*/ 7388508 w 11799254"/>
              <a:gd name="connsiteY1883" fmla="*/ 6327506 h 6687061"/>
              <a:gd name="connsiteX1884" fmla="*/ 7082165 w 11799254"/>
              <a:gd name="connsiteY1884" fmla="*/ 6327506 h 6687061"/>
              <a:gd name="connsiteX1885" fmla="*/ 6793788 w 11799254"/>
              <a:gd name="connsiteY1885" fmla="*/ 6506904 h 6687061"/>
              <a:gd name="connsiteX1886" fmla="*/ 6733254 w 11799254"/>
              <a:gd name="connsiteY1886" fmla="*/ 6665466 h 6687061"/>
              <a:gd name="connsiteX1887" fmla="*/ 6748545 w 11799254"/>
              <a:gd name="connsiteY1887" fmla="*/ 6687062 h 6687061"/>
              <a:gd name="connsiteX1888" fmla="*/ 3405034 w 11799254"/>
              <a:gd name="connsiteY1888" fmla="*/ 6687062 h 6687061"/>
              <a:gd name="connsiteX1889" fmla="*/ 3716318 w 11799254"/>
              <a:gd name="connsiteY1889" fmla="*/ 6687062 h 6687061"/>
              <a:gd name="connsiteX1890" fmla="*/ 4005469 w 11799254"/>
              <a:gd name="connsiteY1890" fmla="*/ 6490592 h 6687061"/>
              <a:gd name="connsiteX1891" fmla="*/ 4062569 w 11799254"/>
              <a:gd name="connsiteY1891" fmla="*/ 6352308 h 6687061"/>
              <a:gd name="connsiteX1892" fmla="*/ 4044984 w 11799254"/>
              <a:gd name="connsiteY1892" fmla="*/ 6327506 h 6687061"/>
              <a:gd name="connsiteX1893" fmla="*/ 3738641 w 11799254"/>
              <a:gd name="connsiteY1893" fmla="*/ 6327506 h 6687061"/>
              <a:gd name="connsiteX1894" fmla="*/ 3450263 w 11799254"/>
              <a:gd name="connsiteY1894" fmla="*/ 6506904 h 6687061"/>
              <a:gd name="connsiteX1895" fmla="*/ 3389729 w 11799254"/>
              <a:gd name="connsiteY1895" fmla="*/ 6665466 h 6687061"/>
              <a:gd name="connsiteX1896" fmla="*/ 3405034 w 11799254"/>
              <a:gd name="connsiteY1896" fmla="*/ 6687062 h 6687061"/>
              <a:gd name="connsiteX1897" fmla="*/ 111 w 11799254"/>
              <a:gd name="connsiteY1897" fmla="*/ 1234606 h 6687061"/>
              <a:gd name="connsiteX1898" fmla="*/ 158477 w 11799254"/>
              <a:gd name="connsiteY1898" fmla="*/ 1066307 h 6687061"/>
              <a:gd name="connsiteX1899" fmla="*/ 215569 w 11799254"/>
              <a:gd name="connsiteY1899" fmla="*/ 928021 h 6687061"/>
              <a:gd name="connsiteX1900" fmla="*/ 197994 w 11799254"/>
              <a:gd name="connsiteY1900" fmla="*/ 903208 h 6687061"/>
              <a:gd name="connsiteX1901" fmla="*/ 118 w 11799254"/>
              <a:gd name="connsiteY1901" fmla="*/ 903208 h 6687061"/>
              <a:gd name="connsiteX1902" fmla="*/ 111 w 11799254"/>
              <a:gd name="connsiteY1902" fmla="*/ 1234606 h 6687061"/>
              <a:gd name="connsiteX1903" fmla="*/ 4058997 w 11799254"/>
              <a:gd name="connsiteY1903" fmla="*/ 6665478 h 6687061"/>
              <a:gd name="connsiteX1904" fmla="*/ 4119530 w 11799254"/>
              <a:gd name="connsiteY1904" fmla="*/ 6506916 h 6687061"/>
              <a:gd name="connsiteX1905" fmla="*/ 4407908 w 11799254"/>
              <a:gd name="connsiteY1905" fmla="*/ 6327506 h 6687061"/>
              <a:gd name="connsiteX1906" fmla="*/ 4714264 w 11799254"/>
              <a:gd name="connsiteY1906" fmla="*/ 6327506 h 6687061"/>
              <a:gd name="connsiteX1907" fmla="*/ 4714264 w 11799254"/>
              <a:gd name="connsiteY1907" fmla="*/ 6327506 h 6687061"/>
              <a:gd name="connsiteX1908" fmla="*/ 4731837 w 11799254"/>
              <a:gd name="connsiteY1908" fmla="*/ 6352321 h 6687061"/>
              <a:gd name="connsiteX1909" fmla="*/ 4674736 w 11799254"/>
              <a:gd name="connsiteY1909" fmla="*/ 6490605 h 6687061"/>
              <a:gd name="connsiteX1910" fmla="*/ 4385598 w 11799254"/>
              <a:gd name="connsiteY1910" fmla="*/ 6687062 h 6687061"/>
              <a:gd name="connsiteX1911" fmla="*/ 4074288 w 11799254"/>
              <a:gd name="connsiteY1911" fmla="*/ 6687062 h 6687061"/>
              <a:gd name="connsiteX1912" fmla="*/ 4058997 w 11799254"/>
              <a:gd name="connsiteY1912" fmla="*/ 6665466 h 6687061"/>
              <a:gd name="connsiteX1913" fmla="*/ 4121545 w 11799254"/>
              <a:gd name="connsiteY1913" fmla="*/ 6641005 h 6687061"/>
              <a:gd name="connsiteX1914" fmla="*/ 4385598 w 11799254"/>
              <a:gd name="connsiteY1914" fmla="*/ 6641005 h 6687061"/>
              <a:gd name="connsiteX1915" fmla="*/ 4631724 w 11799254"/>
              <a:gd name="connsiteY1915" fmla="*/ 6474167 h 6687061"/>
              <a:gd name="connsiteX1916" fmla="*/ 4631939 w 11799254"/>
              <a:gd name="connsiteY1916" fmla="*/ 6473597 h 6687061"/>
              <a:gd name="connsiteX1917" fmla="*/ 4632193 w 11799254"/>
              <a:gd name="connsiteY1917" fmla="*/ 6473014 h 6687061"/>
              <a:gd name="connsiteX1918" fmla="*/ 4671708 w 11799254"/>
              <a:gd name="connsiteY1918" fmla="*/ 6377288 h 6687061"/>
              <a:gd name="connsiteX1919" fmla="*/ 4669212 w 11799254"/>
              <a:gd name="connsiteY1919" fmla="*/ 6373562 h 6687061"/>
              <a:gd name="connsiteX1920" fmla="*/ 4407908 w 11799254"/>
              <a:gd name="connsiteY1920" fmla="*/ 6373562 h 6687061"/>
              <a:gd name="connsiteX1921" fmla="*/ 4162542 w 11799254"/>
              <a:gd name="connsiteY1921" fmla="*/ 6523342 h 6687061"/>
              <a:gd name="connsiteX1922" fmla="*/ 4119023 w 11799254"/>
              <a:gd name="connsiteY1922" fmla="*/ 6637343 h 6687061"/>
              <a:gd name="connsiteX1923" fmla="*/ 4121545 w 11799254"/>
              <a:gd name="connsiteY1923" fmla="*/ 6641005 h 6687061"/>
              <a:gd name="connsiteX1924" fmla="*/ 10451332 w 11799254"/>
              <a:gd name="connsiteY1924" fmla="*/ 454764 h 6687061"/>
              <a:gd name="connsiteX1925" fmla="*/ 10757688 w 11799254"/>
              <a:gd name="connsiteY1925" fmla="*/ 454764 h 6687061"/>
              <a:gd name="connsiteX1926" fmla="*/ 10775260 w 11799254"/>
              <a:gd name="connsiteY1926" fmla="*/ 479577 h 6687061"/>
              <a:gd name="connsiteX1927" fmla="*/ 10718172 w 11799254"/>
              <a:gd name="connsiteY1927" fmla="*/ 617860 h 6687061"/>
              <a:gd name="connsiteX1928" fmla="*/ 10429021 w 11799254"/>
              <a:gd name="connsiteY1928" fmla="*/ 814326 h 6687061"/>
              <a:gd name="connsiteX1929" fmla="*/ 10117725 w 11799254"/>
              <a:gd name="connsiteY1929" fmla="*/ 814326 h 6687061"/>
              <a:gd name="connsiteX1930" fmla="*/ 10102433 w 11799254"/>
              <a:gd name="connsiteY1930" fmla="*/ 792731 h 6687061"/>
              <a:gd name="connsiteX1931" fmla="*/ 10162953 w 11799254"/>
              <a:gd name="connsiteY1931" fmla="*/ 634172 h 6687061"/>
              <a:gd name="connsiteX1932" fmla="*/ 10451344 w 11799254"/>
              <a:gd name="connsiteY1932" fmla="*/ 454764 h 6687061"/>
              <a:gd name="connsiteX1933" fmla="*/ 10712648 w 11799254"/>
              <a:gd name="connsiteY1933" fmla="*/ 500825 h 6687061"/>
              <a:gd name="connsiteX1934" fmla="*/ 10451332 w 11799254"/>
              <a:gd name="connsiteY1934" fmla="*/ 500825 h 6687061"/>
              <a:gd name="connsiteX1935" fmla="*/ 10205966 w 11799254"/>
              <a:gd name="connsiteY1935" fmla="*/ 650603 h 6687061"/>
              <a:gd name="connsiteX1936" fmla="*/ 10162459 w 11799254"/>
              <a:gd name="connsiteY1936" fmla="*/ 764609 h 6687061"/>
              <a:gd name="connsiteX1937" fmla="*/ 10164968 w 11799254"/>
              <a:gd name="connsiteY1937" fmla="*/ 768267 h 6687061"/>
              <a:gd name="connsiteX1938" fmla="*/ 10429021 w 11799254"/>
              <a:gd name="connsiteY1938" fmla="*/ 768267 h 6687061"/>
              <a:gd name="connsiteX1939" fmla="*/ 10675160 w 11799254"/>
              <a:gd name="connsiteY1939" fmla="*/ 601431 h 6687061"/>
              <a:gd name="connsiteX1940" fmla="*/ 10675376 w 11799254"/>
              <a:gd name="connsiteY1940" fmla="*/ 600852 h 6687061"/>
              <a:gd name="connsiteX1941" fmla="*/ 10675616 w 11799254"/>
              <a:gd name="connsiteY1941" fmla="*/ 600279 h 6687061"/>
              <a:gd name="connsiteX1942" fmla="*/ 10715144 w 11799254"/>
              <a:gd name="connsiteY1942" fmla="*/ 504551 h 6687061"/>
              <a:gd name="connsiteX1943" fmla="*/ 10712648 w 11799254"/>
              <a:gd name="connsiteY1943" fmla="*/ 500826 h 6687061"/>
              <a:gd name="connsiteX1944" fmla="*/ 3099286 w 11799254"/>
              <a:gd name="connsiteY1944" fmla="*/ 5762266 h 6687061"/>
              <a:gd name="connsiteX1945" fmla="*/ 3159820 w 11799254"/>
              <a:gd name="connsiteY1945" fmla="*/ 5603704 h 6687061"/>
              <a:gd name="connsiteX1946" fmla="*/ 3448198 w 11799254"/>
              <a:gd name="connsiteY1946" fmla="*/ 5424294 h 6687061"/>
              <a:gd name="connsiteX1947" fmla="*/ 3754554 w 11799254"/>
              <a:gd name="connsiteY1947" fmla="*/ 5424294 h 6687061"/>
              <a:gd name="connsiteX1948" fmla="*/ 3772126 w 11799254"/>
              <a:gd name="connsiteY1948" fmla="*/ 5449109 h 6687061"/>
              <a:gd name="connsiteX1949" fmla="*/ 3715038 w 11799254"/>
              <a:gd name="connsiteY1949" fmla="*/ 5587393 h 6687061"/>
              <a:gd name="connsiteX1950" fmla="*/ 3425887 w 11799254"/>
              <a:gd name="connsiteY1950" fmla="*/ 5783862 h 6687061"/>
              <a:gd name="connsiteX1951" fmla="*/ 3114578 w 11799254"/>
              <a:gd name="connsiteY1951" fmla="*/ 5783862 h 6687061"/>
              <a:gd name="connsiteX1952" fmla="*/ 3099286 w 11799254"/>
              <a:gd name="connsiteY1952" fmla="*/ 5762266 h 6687061"/>
              <a:gd name="connsiteX1953" fmla="*/ 3161834 w 11799254"/>
              <a:gd name="connsiteY1953" fmla="*/ 5737793 h 6687061"/>
              <a:gd name="connsiteX1954" fmla="*/ 3425887 w 11799254"/>
              <a:gd name="connsiteY1954" fmla="*/ 5737793 h 6687061"/>
              <a:gd name="connsiteX1955" fmla="*/ 3672013 w 11799254"/>
              <a:gd name="connsiteY1955" fmla="*/ 5570968 h 6687061"/>
              <a:gd name="connsiteX1956" fmla="*/ 3672241 w 11799254"/>
              <a:gd name="connsiteY1956" fmla="*/ 5570385 h 6687061"/>
              <a:gd name="connsiteX1957" fmla="*/ 3672482 w 11799254"/>
              <a:gd name="connsiteY1957" fmla="*/ 5569814 h 6687061"/>
              <a:gd name="connsiteX1958" fmla="*/ 3711998 w 11799254"/>
              <a:gd name="connsiteY1958" fmla="*/ 5474076 h 6687061"/>
              <a:gd name="connsiteX1959" fmla="*/ 3709502 w 11799254"/>
              <a:gd name="connsiteY1959" fmla="*/ 5470350 h 6687061"/>
              <a:gd name="connsiteX1960" fmla="*/ 3448198 w 11799254"/>
              <a:gd name="connsiteY1960" fmla="*/ 5470350 h 6687061"/>
              <a:gd name="connsiteX1961" fmla="*/ 3202832 w 11799254"/>
              <a:gd name="connsiteY1961" fmla="*/ 5620129 h 6687061"/>
              <a:gd name="connsiteX1962" fmla="*/ 3159313 w 11799254"/>
              <a:gd name="connsiteY1962" fmla="*/ 5734143 h 6687061"/>
              <a:gd name="connsiteX1963" fmla="*/ 3161834 w 11799254"/>
              <a:gd name="connsiteY1963" fmla="*/ 5737793 h 6687061"/>
              <a:gd name="connsiteX1964" fmla="*/ 1778881 w 11799254"/>
              <a:gd name="connsiteY1964" fmla="*/ 5783850 h 6687061"/>
              <a:gd name="connsiteX1965" fmla="*/ 2090178 w 11799254"/>
              <a:gd name="connsiteY1965" fmla="*/ 5783850 h 6687061"/>
              <a:gd name="connsiteX1966" fmla="*/ 2379329 w 11799254"/>
              <a:gd name="connsiteY1966" fmla="*/ 5587393 h 6687061"/>
              <a:gd name="connsiteX1967" fmla="*/ 2436429 w 11799254"/>
              <a:gd name="connsiteY1967" fmla="*/ 5449109 h 6687061"/>
              <a:gd name="connsiteX1968" fmla="*/ 2418844 w 11799254"/>
              <a:gd name="connsiteY1968" fmla="*/ 5424294 h 6687061"/>
              <a:gd name="connsiteX1969" fmla="*/ 2112501 w 11799254"/>
              <a:gd name="connsiteY1969" fmla="*/ 5424294 h 6687061"/>
              <a:gd name="connsiteX1970" fmla="*/ 1824123 w 11799254"/>
              <a:gd name="connsiteY1970" fmla="*/ 5603704 h 6687061"/>
              <a:gd name="connsiteX1971" fmla="*/ 1763589 w 11799254"/>
              <a:gd name="connsiteY1971" fmla="*/ 5762266 h 6687061"/>
              <a:gd name="connsiteX1972" fmla="*/ 1778881 w 11799254"/>
              <a:gd name="connsiteY1972" fmla="*/ 5783850 h 6687061"/>
              <a:gd name="connsiteX1973" fmla="*/ 2445323 w 11799254"/>
              <a:gd name="connsiteY1973" fmla="*/ 5783850 h 6687061"/>
              <a:gd name="connsiteX1974" fmla="*/ 2756620 w 11799254"/>
              <a:gd name="connsiteY1974" fmla="*/ 5783850 h 6687061"/>
              <a:gd name="connsiteX1975" fmla="*/ 3045771 w 11799254"/>
              <a:gd name="connsiteY1975" fmla="*/ 5587393 h 6687061"/>
              <a:gd name="connsiteX1976" fmla="*/ 3102871 w 11799254"/>
              <a:gd name="connsiteY1976" fmla="*/ 5449109 h 6687061"/>
              <a:gd name="connsiteX1977" fmla="*/ 3085286 w 11799254"/>
              <a:gd name="connsiteY1977" fmla="*/ 5424294 h 6687061"/>
              <a:gd name="connsiteX1978" fmla="*/ 2778943 w 11799254"/>
              <a:gd name="connsiteY1978" fmla="*/ 5424294 h 6687061"/>
              <a:gd name="connsiteX1979" fmla="*/ 2490552 w 11799254"/>
              <a:gd name="connsiteY1979" fmla="*/ 5603704 h 6687061"/>
              <a:gd name="connsiteX1980" fmla="*/ 2430031 w 11799254"/>
              <a:gd name="connsiteY1980" fmla="*/ 5762266 h 6687061"/>
              <a:gd name="connsiteX1981" fmla="*/ 2445323 w 11799254"/>
              <a:gd name="connsiteY1981" fmla="*/ 5783850 h 6687061"/>
              <a:gd name="connsiteX1982" fmla="*/ 1576844 w 11799254"/>
              <a:gd name="connsiteY1982" fmla="*/ 5335412 h 6687061"/>
              <a:gd name="connsiteX1983" fmla="*/ 1888141 w 11799254"/>
              <a:gd name="connsiteY1983" fmla="*/ 5335412 h 6687061"/>
              <a:gd name="connsiteX1984" fmla="*/ 2177279 w 11799254"/>
              <a:gd name="connsiteY1984" fmla="*/ 5138955 h 6687061"/>
              <a:gd name="connsiteX1985" fmla="*/ 2234380 w 11799254"/>
              <a:gd name="connsiteY1985" fmla="*/ 5000659 h 6687061"/>
              <a:gd name="connsiteX1986" fmla="*/ 2216807 w 11799254"/>
              <a:gd name="connsiteY1986" fmla="*/ 4975856 h 6687061"/>
              <a:gd name="connsiteX1987" fmla="*/ 1910451 w 11799254"/>
              <a:gd name="connsiteY1987" fmla="*/ 4975856 h 6687061"/>
              <a:gd name="connsiteX1988" fmla="*/ 1622073 w 11799254"/>
              <a:gd name="connsiteY1988" fmla="*/ 5155254 h 6687061"/>
              <a:gd name="connsiteX1989" fmla="*/ 1561539 w 11799254"/>
              <a:gd name="connsiteY1989" fmla="*/ 5313816 h 6687061"/>
              <a:gd name="connsiteX1990" fmla="*/ 1576844 w 11799254"/>
              <a:gd name="connsiteY1990" fmla="*/ 5335412 h 6687061"/>
              <a:gd name="connsiteX1991" fmla="*/ 71462 w 11799254"/>
              <a:gd name="connsiteY1991" fmla="*/ 4865378 h 6687061"/>
              <a:gd name="connsiteX1992" fmla="*/ 131994 w 11799254"/>
              <a:gd name="connsiteY1992" fmla="*/ 4706816 h 6687061"/>
              <a:gd name="connsiteX1993" fmla="*/ 420374 w 11799254"/>
              <a:gd name="connsiteY1993" fmla="*/ 4527406 h 6687061"/>
              <a:gd name="connsiteX1994" fmla="*/ 726726 w 11799254"/>
              <a:gd name="connsiteY1994" fmla="*/ 4527406 h 6687061"/>
              <a:gd name="connsiteX1995" fmla="*/ 744301 w 11799254"/>
              <a:gd name="connsiteY1995" fmla="*/ 4552221 h 6687061"/>
              <a:gd name="connsiteX1996" fmla="*/ 687210 w 11799254"/>
              <a:gd name="connsiteY1996" fmla="*/ 4690505 h 6687061"/>
              <a:gd name="connsiteX1997" fmla="*/ 398056 w 11799254"/>
              <a:gd name="connsiteY1997" fmla="*/ 4886962 h 6687061"/>
              <a:gd name="connsiteX1998" fmla="*/ 86760 w 11799254"/>
              <a:gd name="connsiteY1998" fmla="*/ 4886962 h 6687061"/>
              <a:gd name="connsiteX1999" fmla="*/ 71462 w 11799254"/>
              <a:gd name="connsiteY1999" fmla="*/ 4865378 h 6687061"/>
              <a:gd name="connsiteX2000" fmla="*/ 134004 w 11799254"/>
              <a:gd name="connsiteY2000" fmla="*/ 4840905 h 6687061"/>
              <a:gd name="connsiteX2001" fmla="*/ 398055 w 11799254"/>
              <a:gd name="connsiteY2001" fmla="*/ 4840905 h 6687061"/>
              <a:gd name="connsiteX2002" fmla="*/ 644190 w 11799254"/>
              <a:gd name="connsiteY2002" fmla="*/ 4674080 h 6687061"/>
              <a:gd name="connsiteX2003" fmla="*/ 644413 w 11799254"/>
              <a:gd name="connsiteY2003" fmla="*/ 4673497 h 6687061"/>
              <a:gd name="connsiteX2004" fmla="*/ 644648 w 11799254"/>
              <a:gd name="connsiteY2004" fmla="*/ 4672926 h 6687061"/>
              <a:gd name="connsiteX2005" fmla="*/ 684172 w 11799254"/>
              <a:gd name="connsiteY2005" fmla="*/ 4577188 h 6687061"/>
              <a:gd name="connsiteX2006" fmla="*/ 681678 w 11799254"/>
              <a:gd name="connsiteY2006" fmla="*/ 4573462 h 6687061"/>
              <a:gd name="connsiteX2007" fmla="*/ 420374 w 11799254"/>
              <a:gd name="connsiteY2007" fmla="*/ 4573462 h 6687061"/>
              <a:gd name="connsiteX2008" fmla="*/ 175006 w 11799254"/>
              <a:gd name="connsiteY2008" fmla="*/ 4723241 h 6687061"/>
              <a:gd name="connsiteX2009" fmla="*/ 131486 w 11799254"/>
              <a:gd name="connsiteY2009" fmla="*/ 4837255 h 6687061"/>
              <a:gd name="connsiteX2010" fmla="*/ 134003 w 11799254"/>
              <a:gd name="connsiteY2010" fmla="*/ 4840905 h 6687061"/>
              <a:gd name="connsiteX2011" fmla="*/ 907568 w 11799254"/>
              <a:gd name="connsiteY2011" fmla="*/ 5335412 h 6687061"/>
              <a:gd name="connsiteX2012" fmla="*/ 1218862 w 11799254"/>
              <a:gd name="connsiteY2012" fmla="*/ 5335412 h 6687061"/>
              <a:gd name="connsiteX2013" fmla="*/ 1508012 w 11799254"/>
              <a:gd name="connsiteY2013" fmla="*/ 5138955 h 6687061"/>
              <a:gd name="connsiteX2014" fmla="*/ 1565112 w 11799254"/>
              <a:gd name="connsiteY2014" fmla="*/ 5000659 h 6687061"/>
              <a:gd name="connsiteX2015" fmla="*/ 1547527 w 11799254"/>
              <a:gd name="connsiteY2015" fmla="*/ 4975856 h 6687061"/>
              <a:gd name="connsiteX2016" fmla="*/ 1241180 w 11799254"/>
              <a:gd name="connsiteY2016" fmla="*/ 4975856 h 6687061"/>
              <a:gd name="connsiteX2017" fmla="*/ 952799 w 11799254"/>
              <a:gd name="connsiteY2017" fmla="*/ 5155254 h 6687061"/>
              <a:gd name="connsiteX2018" fmla="*/ 892275 w 11799254"/>
              <a:gd name="connsiteY2018" fmla="*/ 5313816 h 6687061"/>
              <a:gd name="connsiteX2019" fmla="*/ 907566 w 11799254"/>
              <a:gd name="connsiteY2019" fmla="*/ 5335412 h 6687061"/>
              <a:gd name="connsiteX2020" fmla="*/ 756037 w 11799254"/>
              <a:gd name="connsiteY2020" fmla="*/ 4886962 h 6687061"/>
              <a:gd name="connsiteX2021" fmla="*/ 1067337 w 11799254"/>
              <a:gd name="connsiteY2021" fmla="*/ 4886962 h 6687061"/>
              <a:gd name="connsiteX2022" fmla="*/ 1356487 w 11799254"/>
              <a:gd name="connsiteY2022" fmla="*/ 4690505 h 6687061"/>
              <a:gd name="connsiteX2023" fmla="*/ 1413588 w 11799254"/>
              <a:gd name="connsiteY2023" fmla="*/ 4552221 h 6687061"/>
              <a:gd name="connsiteX2024" fmla="*/ 1396003 w 11799254"/>
              <a:gd name="connsiteY2024" fmla="*/ 4527406 h 6687061"/>
              <a:gd name="connsiteX2025" fmla="*/ 1396003 w 11799254"/>
              <a:gd name="connsiteY2025" fmla="*/ 4527406 h 6687061"/>
              <a:gd name="connsiteX2026" fmla="*/ 1089649 w 11799254"/>
              <a:gd name="connsiteY2026" fmla="*/ 4527406 h 6687061"/>
              <a:gd name="connsiteX2027" fmla="*/ 801269 w 11799254"/>
              <a:gd name="connsiteY2027" fmla="*/ 4706816 h 6687061"/>
              <a:gd name="connsiteX2028" fmla="*/ 740744 w 11799254"/>
              <a:gd name="connsiteY2028" fmla="*/ 4865378 h 6687061"/>
              <a:gd name="connsiteX2029" fmla="*/ 756035 w 11799254"/>
              <a:gd name="connsiteY2029" fmla="*/ 4886962 h 6687061"/>
              <a:gd name="connsiteX2030" fmla="*/ 6849798 w 11799254"/>
              <a:gd name="connsiteY2030" fmla="*/ 5138955 h 6687061"/>
              <a:gd name="connsiteX2031" fmla="*/ 6906886 w 11799254"/>
              <a:gd name="connsiteY2031" fmla="*/ 5000659 h 6687061"/>
              <a:gd name="connsiteX2032" fmla="*/ 6889314 w 11799254"/>
              <a:gd name="connsiteY2032" fmla="*/ 4975856 h 6687061"/>
              <a:gd name="connsiteX2033" fmla="*/ 6582971 w 11799254"/>
              <a:gd name="connsiteY2033" fmla="*/ 4975856 h 6687061"/>
              <a:gd name="connsiteX2034" fmla="*/ 6294580 w 11799254"/>
              <a:gd name="connsiteY2034" fmla="*/ 5155254 h 6687061"/>
              <a:gd name="connsiteX2035" fmla="*/ 6234059 w 11799254"/>
              <a:gd name="connsiteY2035" fmla="*/ 5313816 h 6687061"/>
              <a:gd name="connsiteX2036" fmla="*/ 6249350 w 11799254"/>
              <a:gd name="connsiteY2036" fmla="*/ 5335412 h 6687061"/>
              <a:gd name="connsiteX2037" fmla="*/ 6560647 w 11799254"/>
              <a:gd name="connsiteY2037" fmla="*/ 5335412 h 6687061"/>
              <a:gd name="connsiteX2038" fmla="*/ 6849798 w 11799254"/>
              <a:gd name="connsiteY2038" fmla="*/ 5138955 h 6687061"/>
              <a:gd name="connsiteX2039" fmla="*/ 7374255 w 11799254"/>
              <a:gd name="connsiteY2039" fmla="*/ 4690505 h 6687061"/>
              <a:gd name="connsiteX2040" fmla="*/ 7431344 w 11799254"/>
              <a:gd name="connsiteY2040" fmla="*/ 4552221 h 6687061"/>
              <a:gd name="connsiteX2041" fmla="*/ 7413771 w 11799254"/>
              <a:gd name="connsiteY2041" fmla="*/ 4527406 h 6687061"/>
              <a:gd name="connsiteX2042" fmla="*/ 7107415 w 11799254"/>
              <a:gd name="connsiteY2042" fmla="*/ 4527406 h 6687061"/>
              <a:gd name="connsiteX2043" fmla="*/ 6819037 w 11799254"/>
              <a:gd name="connsiteY2043" fmla="*/ 4706816 h 6687061"/>
              <a:gd name="connsiteX2044" fmla="*/ 6758503 w 11799254"/>
              <a:gd name="connsiteY2044" fmla="*/ 4865378 h 6687061"/>
              <a:gd name="connsiteX2045" fmla="*/ 6773808 w 11799254"/>
              <a:gd name="connsiteY2045" fmla="*/ 4886962 h 6687061"/>
              <a:gd name="connsiteX2046" fmla="*/ 7085092 w 11799254"/>
              <a:gd name="connsiteY2046" fmla="*/ 4886962 h 6687061"/>
              <a:gd name="connsiteX2047" fmla="*/ 7374243 w 11799254"/>
              <a:gd name="connsiteY2047" fmla="*/ 4690505 h 6687061"/>
              <a:gd name="connsiteX2048" fmla="*/ 6925333 w 11799254"/>
              <a:gd name="connsiteY2048" fmla="*/ 5335412 h 6687061"/>
              <a:gd name="connsiteX2049" fmla="*/ 7236629 w 11799254"/>
              <a:gd name="connsiteY2049" fmla="*/ 5335412 h 6687061"/>
              <a:gd name="connsiteX2050" fmla="*/ 7525780 w 11799254"/>
              <a:gd name="connsiteY2050" fmla="*/ 5138955 h 6687061"/>
              <a:gd name="connsiteX2051" fmla="*/ 7582868 w 11799254"/>
              <a:gd name="connsiteY2051" fmla="*/ 5000659 h 6687061"/>
              <a:gd name="connsiteX2052" fmla="*/ 7565296 w 11799254"/>
              <a:gd name="connsiteY2052" fmla="*/ 4975856 h 6687061"/>
              <a:gd name="connsiteX2053" fmla="*/ 7258952 w 11799254"/>
              <a:gd name="connsiteY2053" fmla="*/ 4975856 h 6687061"/>
              <a:gd name="connsiteX2054" fmla="*/ 6970561 w 11799254"/>
              <a:gd name="connsiteY2054" fmla="*/ 5155254 h 6687061"/>
              <a:gd name="connsiteX2055" fmla="*/ 6910040 w 11799254"/>
              <a:gd name="connsiteY2055" fmla="*/ 5313816 h 6687061"/>
              <a:gd name="connsiteX2056" fmla="*/ 6925333 w 11799254"/>
              <a:gd name="connsiteY2056" fmla="*/ 5335412 h 6687061"/>
              <a:gd name="connsiteX2057" fmla="*/ 537312 w 11799254"/>
              <a:gd name="connsiteY2057" fmla="*/ 4235743 h 6687061"/>
              <a:gd name="connsiteX2058" fmla="*/ 594403 w 11799254"/>
              <a:gd name="connsiteY2058" fmla="*/ 4097459 h 6687061"/>
              <a:gd name="connsiteX2059" fmla="*/ 576829 w 11799254"/>
              <a:gd name="connsiteY2059" fmla="*/ 4072643 h 6687061"/>
              <a:gd name="connsiteX2060" fmla="*/ 576829 w 11799254"/>
              <a:gd name="connsiteY2060" fmla="*/ 4072643 h 6687061"/>
              <a:gd name="connsiteX2061" fmla="*/ 270476 w 11799254"/>
              <a:gd name="connsiteY2061" fmla="*/ 4072643 h 6687061"/>
              <a:gd name="connsiteX2062" fmla="*/ 48 w 11799254"/>
              <a:gd name="connsiteY2062" fmla="*/ 4214058 h 6687061"/>
              <a:gd name="connsiteX2063" fmla="*/ 42 w 11799254"/>
              <a:gd name="connsiteY2063" fmla="*/ 4432212 h 6687061"/>
              <a:gd name="connsiteX2064" fmla="*/ 248163 w 11799254"/>
              <a:gd name="connsiteY2064" fmla="*/ 4432212 h 6687061"/>
              <a:gd name="connsiteX2065" fmla="*/ 537312 w 11799254"/>
              <a:gd name="connsiteY2065" fmla="*/ 4235743 h 6687061"/>
              <a:gd name="connsiteX2066" fmla="*/ 3783858 w 11799254"/>
              <a:gd name="connsiteY2066" fmla="*/ 5783850 h 6687061"/>
              <a:gd name="connsiteX2067" fmla="*/ 4095154 w 11799254"/>
              <a:gd name="connsiteY2067" fmla="*/ 5783850 h 6687061"/>
              <a:gd name="connsiteX2068" fmla="*/ 4384306 w 11799254"/>
              <a:gd name="connsiteY2068" fmla="*/ 5587393 h 6687061"/>
              <a:gd name="connsiteX2069" fmla="*/ 4441393 w 11799254"/>
              <a:gd name="connsiteY2069" fmla="*/ 5449109 h 6687061"/>
              <a:gd name="connsiteX2070" fmla="*/ 4423821 w 11799254"/>
              <a:gd name="connsiteY2070" fmla="*/ 5424294 h 6687061"/>
              <a:gd name="connsiteX2071" fmla="*/ 4117465 w 11799254"/>
              <a:gd name="connsiteY2071" fmla="*/ 5424294 h 6687061"/>
              <a:gd name="connsiteX2072" fmla="*/ 3829087 w 11799254"/>
              <a:gd name="connsiteY2072" fmla="*/ 5603704 h 6687061"/>
              <a:gd name="connsiteX2073" fmla="*/ 3768566 w 11799254"/>
              <a:gd name="connsiteY2073" fmla="*/ 5762266 h 6687061"/>
              <a:gd name="connsiteX2074" fmla="*/ 3783858 w 11799254"/>
              <a:gd name="connsiteY2074" fmla="*/ 5783850 h 6687061"/>
              <a:gd name="connsiteX2075" fmla="*/ 8043523 w 11799254"/>
              <a:gd name="connsiteY2075" fmla="*/ 4690505 h 6687061"/>
              <a:gd name="connsiteX2076" fmla="*/ 8100611 w 11799254"/>
              <a:gd name="connsiteY2076" fmla="*/ 4552221 h 6687061"/>
              <a:gd name="connsiteX2077" fmla="*/ 8083038 w 11799254"/>
              <a:gd name="connsiteY2077" fmla="*/ 4527406 h 6687061"/>
              <a:gd name="connsiteX2078" fmla="*/ 7776683 w 11799254"/>
              <a:gd name="connsiteY2078" fmla="*/ 4527406 h 6687061"/>
              <a:gd name="connsiteX2079" fmla="*/ 7488304 w 11799254"/>
              <a:gd name="connsiteY2079" fmla="*/ 4706816 h 6687061"/>
              <a:gd name="connsiteX2080" fmla="*/ 7427784 w 11799254"/>
              <a:gd name="connsiteY2080" fmla="*/ 4865378 h 6687061"/>
              <a:gd name="connsiteX2081" fmla="*/ 7443075 w 11799254"/>
              <a:gd name="connsiteY2081" fmla="*/ 4886962 h 6687061"/>
              <a:gd name="connsiteX2082" fmla="*/ 7754359 w 11799254"/>
              <a:gd name="connsiteY2082" fmla="*/ 4886962 h 6687061"/>
              <a:gd name="connsiteX2083" fmla="*/ 8043523 w 11799254"/>
              <a:gd name="connsiteY2083" fmla="*/ 4690505 h 6687061"/>
              <a:gd name="connsiteX2084" fmla="*/ 4454379 w 11799254"/>
              <a:gd name="connsiteY2084" fmla="*/ 5783850 h 6687061"/>
              <a:gd name="connsiteX2085" fmla="*/ 4765676 w 11799254"/>
              <a:gd name="connsiteY2085" fmla="*/ 5783850 h 6687061"/>
              <a:gd name="connsiteX2086" fmla="*/ 5054827 w 11799254"/>
              <a:gd name="connsiteY2086" fmla="*/ 5587393 h 6687061"/>
              <a:gd name="connsiteX2087" fmla="*/ 5111915 w 11799254"/>
              <a:gd name="connsiteY2087" fmla="*/ 5449109 h 6687061"/>
              <a:gd name="connsiteX2088" fmla="*/ 5094343 w 11799254"/>
              <a:gd name="connsiteY2088" fmla="*/ 5424294 h 6687061"/>
              <a:gd name="connsiteX2089" fmla="*/ 4787987 w 11799254"/>
              <a:gd name="connsiteY2089" fmla="*/ 5424294 h 6687061"/>
              <a:gd name="connsiteX2090" fmla="*/ 4499609 w 11799254"/>
              <a:gd name="connsiteY2090" fmla="*/ 5603704 h 6687061"/>
              <a:gd name="connsiteX2091" fmla="*/ 4439088 w 11799254"/>
              <a:gd name="connsiteY2091" fmla="*/ 5762266 h 6687061"/>
              <a:gd name="connsiteX2092" fmla="*/ 4454379 w 11799254"/>
              <a:gd name="connsiteY2092" fmla="*/ 5783850 h 6687061"/>
              <a:gd name="connsiteX2093" fmla="*/ 5108342 w 11799254"/>
              <a:gd name="connsiteY2093" fmla="*/ 5762266 h 6687061"/>
              <a:gd name="connsiteX2094" fmla="*/ 5168876 w 11799254"/>
              <a:gd name="connsiteY2094" fmla="*/ 5603704 h 6687061"/>
              <a:gd name="connsiteX2095" fmla="*/ 5457254 w 11799254"/>
              <a:gd name="connsiteY2095" fmla="*/ 5424294 h 6687061"/>
              <a:gd name="connsiteX2096" fmla="*/ 5763610 w 11799254"/>
              <a:gd name="connsiteY2096" fmla="*/ 5424294 h 6687061"/>
              <a:gd name="connsiteX2097" fmla="*/ 5781182 w 11799254"/>
              <a:gd name="connsiteY2097" fmla="*/ 5449109 h 6687061"/>
              <a:gd name="connsiteX2098" fmla="*/ 5724095 w 11799254"/>
              <a:gd name="connsiteY2098" fmla="*/ 5587393 h 6687061"/>
              <a:gd name="connsiteX2099" fmla="*/ 5434931 w 11799254"/>
              <a:gd name="connsiteY2099" fmla="*/ 5783862 h 6687061"/>
              <a:gd name="connsiteX2100" fmla="*/ 5123647 w 11799254"/>
              <a:gd name="connsiteY2100" fmla="*/ 5783862 h 6687061"/>
              <a:gd name="connsiteX2101" fmla="*/ 5108355 w 11799254"/>
              <a:gd name="connsiteY2101" fmla="*/ 5762266 h 6687061"/>
              <a:gd name="connsiteX2102" fmla="*/ 5170891 w 11799254"/>
              <a:gd name="connsiteY2102" fmla="*/ 5737793 h 6687061"/>
              <a:gd name="connsiteX2103" fmla="*/ 5434931 w 11799254"/>
              <a:gd name="connsiteY2103" fmla="*/ 5737793 h 6687061"/>
              <a:gd name="connsiteX2104" fmla="*/ 5681082 w 11799254"/>
              <a:gd name="connsiteY2104" fmla="*/ 5570968 h 6687061"/>
              <a:gd name="connsiteX2105" fmla="*/ 5681298 w 11799254"/>
              <a:gd name="connsiteY2105" fmla="*/ 5570385 h 6687061"/>
              <a:gd name="connsiteX2106" fmla="*/ 5681526 w 11799254"/>
              <a:gd name="connsiteY2106" fmla="*/ 5569814 h 6687061"/>
              <a:gd name="connsiteX2107" fmla="*/ 5721054 w 11799254"/>
              <a:gd name="connsiteY2107" fmla="*/ 5474076 h 6687061"/>
              <a:gd name="connsiteX2108" fmla="*/ 5718571 w 11799254"/>
              <a:gd name="connsiteY2108" fmla="*/ 5470350 h 6687061"/>
              <a:gd name="connsiteX2109" fmla="*/ 5457254 w 11799254"/>
              <a:gd name="connsiteY2109" fmla="*/ 5470350 h 6687061"/>
              <a:gd name="connsiteX2110" fmla="*/ 5211888 w 11799254"/>
              <a:gd name="connsiteY2110" fmla="*/ 5620129 h 6687061"/>
              <a:gd name="connsiteX2111" fmla="*/ 5168369 w 11799254"/>
              <a:gd name="connsiteY2111" fmla="*/ 5734143 h 6687061"/>
              <a:gd name="connsiteX2112" fmla="*/ 5170878 w 11799254"/>
              <a:gd name="connsiteY2112" fmla="*/ 5737793 h 6687061"/>
              <a:gd name="connsiteX2113" fmla="*/ 5792914 w 11799254"/>
              <a:gd name="connsiteY2113" fmla="*/ 5783850 h 6687061"/>
              <a:gd name="connsiteX2114" fmla="*/ 6104211 w 11799254"/>
              <a:gd name="connsiteY2114" fmla="*/ 5783850 h 6687061"/>
              <a:gd name="connsiteX2115" fmla="*/ 6393362 w 11799254"/>
              <a:gd name="connsiteY2115" fmla="*/ 5587393 h 6687061"/>
              <a:gd name="connsiteX2116" fmla="*/ 6450462 w 11799254"/>
              <a:gd name="connsiteY2116" fmla="*/ 5449109 h 6687061"/>
              <a:gd name="connsiteX2117" fmla="*/ 6432877 w 11799254"/>
              <a:gd name="connsiteY2117" fmla="*/ 5424294 h 6687061"/>
              <a:gd name="connsiteX2118" fmla="*/ 6126534 w 11799254"/>
              <a:gd name="connsiteY2118" fmla="*/ 5424294 h 6687061"/>
              <a:gd name="connsiteX2119" fmla="*/ 5838144 w 11799254"/>
              <a:gd name="connsiteY2119" fmla="*/ 5603704 h 6687061"/>
              <a:gd name="connsiteX2120" fmla="*/ 5777622 w 11799254"/>
              <a:gd name="connsiteY2120" fmla="*/ 5762266 h 6687061"/>
              <a:gd name="connsiteX2121" fmla="*/ 5792914 w 11799254"/>
              <a:gd name="connsiteY2121" fmla="*/ 5783850 h 6687061"/>
              <a:gd name="connsiteX2122" fmla="*/ 7288865 w 11799254"/>
              <a:gd name="connsiteY2122" fmla="*/ 4410616 h 6687061"/>
              <a:gd name="connsiteX2123" fmla="*/ 7349399 w 11799254"/>
              <a:gd name="connsiteY2123" fmla="*/ 4252054 h 6687061"/>
              <a:gd name="connsiteX2124" fmla="*/ 7637776 w 11799254"/>
              <a:gd name="connsiteY2124" fmla="*/ 4072643 h 6687061"/>
              <a:gd name="connsiteX2125" fmla="*/ 7944132 w 11799254"/>
              <a:gd name="connsiteY2125" fmla="*/ 4072643 h 6687061"/>
              <a:gd name="connsiteX2126" fmla="*/ 7961705 w 11799254"/>
              <a:gd name="connsiteY2126" fmla="*/ 4097459 h 6687061"/>
              <a:gd name="connsiteX2127" fmla="*/ 7904604 w 11799254"/>
              <a:gd name="connsiteY2127" fmla="*/ 4235743 h 6687061"/>
              <a:gd name="connsiteX2128" fmla="*/ 7615466 w 11799254"/>
              <a:gd name="connsiteY2128" fmla="*/ 4432212 h 6687061"/>
              <a:gd name="connsiteX2129" fmla="*/ 7304157 w 11799254"/>
              <a:gd name="connsiteY2129" fmla="*/ 4432212 h 6687061"/>
              <a:gd name="connsiteX2130" fmla="*/ 7288865 w 11799254"/>
              <a:gd name="connsiteY2130" fmla="*/ 4410616 h 6687061"/>
              <a:gd name="connsiteX2131" fmla="*/ 7351413 w 11799254"/>
              <a:gd name="connsiteY2131" fmla="*/ 4386143 h 6687061"/>
              <a:gd name="connsiteX2132" fmla="*/ 7615466 w 11799254"/>
              <a:gd name="connsiteY2132" fmla="*/ 4386143 h 6687061"/>
              <a:gd name="connsiteX2133" fmla="*/ 7861592 w 11799254"/>
              <a:gd name="connsiteY2133" fmla="*/ 4219318 h 6687061"/>
              <a:gd name="connsiteX2134" fmla="*/ 7861820 w 11799254"/>
              <a:gd name="connsiteY2134" fmla="*/ 4218735 h 6687061"/>
              <a:gd name="connsiteX2135" fmla="*/ 7862061 w 11799254"/>
              <a:gd name="connsiteY2135" fmla="*/ 4218165 h 6687061"/>
              <a:gd name="connsiteX2136" fmla="*/ 7901576 w 11799254"/>
              <a:gd name="connsiteY2136" fmla="*/ 4122439 h 6687061"/>
              <a:gd name="connsiteX2137" fmla="*/ 7899080 w 11799254"/>
              <a:gd name="connsiteY2137" fmla="*/ 4118713 h 6687061"/>
              <a:gd name="connsiteX2138" fmla="*/ 7637776 w 11799254"/>
              <a:gd name="connsiteY2138" fmla="*/ 4118713 h 6687061"/>
              <a:gd name="connsiteX2139" fmla="*/ 7392411 w 11799254"/>
              <a:gd name="connsiteY2139" fmla="*/ 4268492 h 6687061"/>
              <a:gd name="connsiteX2140" fmla="*/ 7348892 w 11799254"/>
              <a:gd name="connsiteY2140" fmla="*/ 4382493 h 6687061"/>
              <a:gd name="connsiteX2141" fmla="*/ 7351413 w 11799254"/>
              <a:gd name="connsiteY2141" fmla="*/ 4386156 h 6687061"/>
              <a:gd name="connsiteX2142" fmla="*/ 7235350 w 11799254"/>
              <a:gd name="connsiteY2142" fmla="*/ 4235743 h 6687061"/>
              <a:gd name="connsiteX2143" fmla="*/ 7292437 w 11799254"/>
              <a:gd name="connsiteY2143" fmla="*/ 4097459 h 6687061"/>
              <a:gd name="connsiteX2144" fmla="*/ 7274865 w 11799254"/>
              <a:gd name="connsiteY2144" fmla="*/ 4072643 h 6687061"/>
              <a:gd name="connsiteX2145" fmla="*/ 7274865 w 11799254"/>
              <a:gd name="connsiteY2145" fmla="*/ 4072643 h 6687061"/>
              <a:gd name="connsiteX2146" fmla="*/ 6968509 w 11799254"/>
              <a:gd name="connsiteY2146" fmla="*/ 4072643 h 6687061"/>
              <a:gd name="connsiteX2147" fmla="*/ 6680131 w 11799254"/>
              <a:gd name="connsiteY2147" fmla="*/ 4252054 h 6687061"/>
              <a:gd name="connsiteX2148" fmla="*/ 6619597 w 11799254"/>
              <a:gd name="connsiteY2148" fmla="*/ 4410616 h 6687061"/>
              <a:gd name="connsiteX2149" fmla="*/ 6634902 w 11799254"/>
              <a:gd name="connsiteY2149" fmla="*/ 4432212 h 6687061"/>
              <a:gd name="connsiteX2150" fmla="*/ 6946199 w 11799254"/>
              <a:gd name="connsiteY2150" fmla="*/ 4432212 h 6687061"/>
              <a:gd name="connsiteX2151" fmla="*/ 7235350 w 11799254"/>
              <a:gd name="connsiteY2151" fmla="*/ 4235743 h 6687061"/>
              <a:gd name="connsiteX2152" fmla="*/ 8221602 w 11799254"/>
              <a:gd name="connsiteY2152" fmla="*/ 3978705 h 6687061"/>
              <a:gd name="connsiteX2153" fmla="*/ 7910306 w 11799254"/>
              <a:gd name="connsiteY2153" fmla="*/ 3978705 h 6687061"/>
              <a:gd name="connsiteX2154" fmla="*/ 7895013 w 11799254"/>
              <a:gd name="connsiteY2154" fmla="*/ 3957109 h 6687061"/>
              <a:gd name="connsiteX2155" fmla="*/ 7955535 w 11799254"/>
              <a:gd name="connsiteY2155" fmla="*/ 3798547 h 6687061"/>
              <a:gd name="connsiteX2156" fmla="*/ 8243913 w 11799254"/>
              <a:gd name="connsiteY2156" fmla="*/ 3619149 h 6687061"/>
              <a:gd name="connsiteX2157" fmla="*/ 8550269 w 11799254"/>
              <a:gd name="connsiteY2157" fmla="*/ 3619149 h 6687061"/>
              <a:gd name="connsiteX2158" fmla="*/ 8567841 w 11799254"/>
              <a:gd name="connsiteY2158" fmla="*/ 3643965 h 6687061"/>
              <a:gd name="connsiteX2159" fmla="*/ 8510753 w 11799254"/>
              <a:gd name="connsiteY2159" fmla="*/ 3782248 h 6687061"/>
              <a:gd name="connsiteX2160" fmla="*/ 8221602 w 11799254"/>
              <a:gd name="connsiteY2160" fmla="*/ 3978705 h 6687061"/>
              <a:gd name="connsiteX2161" fmla="*/ 7957550 w 11799254"/>
              <a:gd name="connsiteY2161" fmla="*/ 3932649 h 6687061"/>
              <a:gd name="connsiteX2162" fmla="*/ 8221590 w 11799254"/>
              <a:gd name="connsiteY2162" fmla="*/ 3932649 h 6687061"/>
              <a:gd name="connsiteX2163" fmla="*/ 8467741 w 11799254"/>
              <a:gd name="connsiteY2163" fmla="*/ 3765810 h 6687061"/>
              <a:gd name="connsiteX2164" fmla="*/ 8467956 w 11799254"/>
              <a:gd name="connsiteY2164" fmla="*/ 3765228 h 6687061"/>
              <a:gd name="connsiteX2165" fmla="*/ 8468184 w 11799254"/>
              <a:gd name="connsiteY2165" fmla="*/ 3764657 h 6687061"/>
              <a:gd name="connsiteX2166" fmla="*/ 8507713 w 11799254"/>
              <a:gd name="connsiteY2166" fmla="*/ 3668932 h 6687061"/>
              <a:gd name="connsiteX2167" fmla="*/ 8505230 w 11799254"/>
              <a:gd name="connsiteY2167" fmla="*/ 3665206 h 6687061"/>
              <a:gd name="connsiteX2168" fmla="*/ 8243913 w 11799254"/>
              <a:gd name="connsiteY2168" fmla="*/ 3665206 h 6687061"/>
              <a:gd name="connsiteX2169" fmla="*/ 7998547 w 11799254"/>
              <a:gd name="connsiteY2169" fmla="*/ 3814985 h 6687061"/>
              <a:gd name="connsiteX2170" fmla="*/ 7955028 w 11799254"/>
              <a:gd name="connsiteY2170" fmla="*/ 3928986 h 6687061"/>
              <a:gd name="connsiteX2171" fmla="*/ 7957550 w 11799254"/>
              <a:gd name="connsiteY2171" fmla="*/ 3932649 h 6687061"/>
              <a:gd name="connsiteX2172" fmla="*/ 6415824 w 11799254"/>
              <a:gd name="connsiteY2172" fmla="*/ 4886974 h 6687061"/>
              <a:gd name="connsiteX2173" fmla="*/ 6104528 w 11799254"/>
              <a:gd name="connsiteY2173" fmla="*/ 4886974 h 6687061"/>
              <a:gd name="connsiteX2174" fmla="*/ 6089236 w 11799254"/>
              <a:gd name="connsiteY2174" fmla="*/ 4865378 h 6687061"/>
              <a:gd name="connsiteX2175" fmla="*/ 6149757 w 11799254"/>
              <a:gd name="connsiteY2175" fmla="*/ 4706816 h 6687061"/>
              <a:gd name="connsiteX2176" fmla="*/ 6438135 w 11799254"/>
              <a:gd name="connsiteY2176" fmla="*/ 4527406 h 6687061"/>
              <a:gd name="connsiteX2177" fmla="*/ 6744491 w 11799254"/>
              <a:gd name="connsiteY2177" fmla="*/ 4527406 h 6687061"/>
              <a:gd name="connsiteX2178" fmla="*/ 6762063 w 11799254"/>
              <a:gd name="connsiteY2178" fmla="*/ 4552221 h 6687061"/>
              <a:gd name="connsiteX2179" fmla="*/ 6704976 w 11799254"/>
              <a:gd name="connsiteY2179" fmla="*/ 4690505 h 6687061"/>
              <a:gd name="connsiteX2180" fmla="*/ 6415824 w 11799254"/>
              <a:gd name="connsiteY2180" fmla="*/ 4886974 h 6687061"/>
              <a:gd name="connsiteX2181" fmla="*/ 6151772 w 11799254"/>
              <a:gd name="connsiteY2181" fmla="*/ 4840905 h 6687061"/>
              <a:gd name="connsiteX2182" fmla="*/ 6415824 w 11799254"/>
              <a:gd name="connsiteY2182" fmla="*/ 4840905 h 6687061"/>
              <a:gd name="connsiteX2183" fmla="*/ 6661963 w 11799254"/>
              <a:gd name="connsiteY2183" fmla="*/ 4674080 h 6687061"/>
              <a:gd name="connsiteX2184" fmla="*/ 6662179 w 11799254"/>
              <a:gd name="connsiteY2184" fmla="*/ 4673497 h 6687061"/>
              <a:gd name="connsiteX2185" fmla="*/ 6662420 w 11799254"/>
              <a:gd name="connsiteY2185" fmla="*/ 4672926 h 6687061"/>
              <a:gd name="connsiteX2186" fmla="*/ 6701948 w 11799254"/>
              <a:gd name="connsiteY2186" fmla="*/ 4577188 h 6687061"/>
              <a:gd name="connsiteX2187" fmla="*/ 6699452 w 11799254"/>
              <a:gd name="connsiteY2187" fmla="*/ 4573462 h 6687061"/>
              <a:gd name="connsiteX2188" fmla="*/ 6438135 w 11799254"/>
              <a:gd name="connsiteY2188" fmla="*/ 4573462 h 6687061"/>
              <a:gd name="connsiteX2189" fmla="*/ 6192769 w 11799254"/>
              <a:gd name="connsiteY2189" fmla="*/ 4723241 h 6687061"/>
              <a:gd name="connsiteX2190" fmla="*/ 6149250 w 11799254"/>
              <a:gd name="connsiteY2190" fmla="*/ 4837255 h 6687061"/>
              <a:gd name="connsiteX2191" fmla="*/ 6151772 w 11799254"/>
              <a:gd name="connsiteY2191" fmla="*/ 4840905 h 6687061"/>
              <a:gd name="connsiteX2192" fmla="*/ 4921597 w 11799254"/>
              <a:gd name="connsiteY2192" fmla="*/ 5335412 h 6687061"/>
              <a:gd name="connsiteX2193" fmla="*/ 5232907 w 11799254"/>
              <a:gd name="connsiteY2193" fmla="*/ 5335412 h 6687061"/>
              <a:gd name="connsiteX2194" fmla="*/ 5522045 w 11799254"/>
              <a:gd name="connsiteY2194" fmla="*/ 5138955 h 6687061"/>
              <a:gd name="connsiteX2195" fmla="*/ 5579146 w 11799254"/>
              <a:gd name="connsiteY2195" fmla="*/ 5000659 h 6687061"/>
              <a:gd name="connsiteX2196" fmla="*/ 5561561 w 11799254"/>
              <a:gd name="connsiteY2196" fmla="*/ 4975856 h 6687061"/>
              <a:gd name="connsiteX2197" fmla="*/ 5255217 w 11799254"/>
              <a:gd name="connsiteY2197" fmla="*/ 4975856 h 6687061"/>
              <a:gd name="connsiteX2198" fmla="*/ 4966839 w 11799254"/>
              <a:gd name="connsiteY2198" fmla="*/ 5155254 h 6687061"/>
              <a:gd name="connsiteX2199" fmla="*/ 4906305 w 11799254"/>
              <a:gd name="connsiteY2199" fmla="*/ 5313816 h 6687061"/>
              <a:gd name="connsiteX2200" fmla="*/ 4921597 w 11799254"/>
              <a:gd name="connsiteY2200" fmla="*/ 5335412 h 6687061"/>
              <a:gd name="connsiteX2201" fmla="*/ 7284203 w 11799254"/>
              <a:gd name="connsiteY2201" fmla="*/ 2715937 h 6687061"/>
              <a:gd name="connsiteX2202" fmla="*/ 7590558 w 11799254"/>
              <a:gd name="connsiteY2202" fmla="*/ 2715937 h 6687061"/>
              <a:gd name="connsiteX2203" fmla="*/ 7590558 w 11799254"/>
              <a:gd name="connsiteY2203" fmla="*/ 2715937 h 6687061"/>
              <a:gd name="connsiteX2204" fmla="*/ 7608131 w 11799254"/>
              <a:gd name="connsiteY2204" fmla="*/ 2740752 h 6687061"/>
              <a:gd name="connsiteX2205" fmla="*/ 7551043 w 11799254"/>
              <a:gd name="connsiteY2205" fmla="*/ 2879036 h 6687061"/>
              <a:gd name="connsiteX2206" fmla="*/ 7261892 w 11799254"/>
              <a:gd name="connsiteY2206" fmla="*/ 3075493 h 6687061"/>
              <a:gd name="connsiteX2207" fmla="*/ 6950595 w 11799254"/>
              <a:gd name="connsiteY2207" fmla="*/ 3075493 h 6687061"/>
              <a:gd name="connsiteX2208" fmla="*/ 6935303 w 11799254"/>
              <a:gd name="connsiteY2208" fmla="*/ 3053910 h 6687061"/>
              <a:gd name="connsiteX2209" fmla="*/ 6995824 w 11799254"/>
              <a:gd name="connsiteY2209" fmla="*/ 2895347 h 6687061"/>
              <a:gd name="connsiteX2210" fmla="*/ 7284203 w 11799254"/>
              <a:gd name="connsiteY2210" fmla="*/ 2715937 h 6687061"/>
              <a:gd name="connsiteX2211" fmla="*/ 7545519 w 11799254"/>
              <a:gd name="connsiteY2211" fmla="*/ 2761994 h 6687061"/>
              <a:gd name="connsiteX2212" fmla="*/ 7284203 w 11799254"/>
              <a:gd name="connsiteY2212" fmla="*/ 2761994 h 6687061"/>
              <a:gd name="connsiteX2213" fmla="*/ 7038837 w 11799254"/>
              <a:gd name="connsiteY2213" fmla="*/ 2911773 h 6687061"/>
              <a:gd name="connsiteX2214" fmla="*/ 6995318 w 11799254"/>
              <a:gd name="connsiteY2214" fmla="*/ 3025786 h 6687061"/>
              <a:gd name="connsiteX2215" fmla="*/ 6997838 w 11799254"/>
              <a:gd name="connsiteY2215" fmla="*/ 3029436 h 6687061"/>
              <a:gd name="connsiteX2216" fmla="*/ 7261879 w 11799254"/>
              <a:gd name="connsiteY2216" fmla="*/ 3029436 h 6687061"/>
              <a:gd name="connsiteX2217" fmla="*/ 7508031 w 11799254"/>
              <a:gd name="connsiteY2217" fmla="*/ 2862598 h 6687061"/>
              <a:gd name="connsiteX2218" fmla="*/ 7508246 w 11799254"/>
              <a:gd name="connsiteY2218" fmla="*/ 2862028 h 6687061"/>
              <a:gd name="connsiteX2219" fmla="*/ 7508474 w 11799254"/>
              <a:gd name="connsiteY2219" fmla="*/ 2861458 h 6687061"/>
              <a:gd name="connsiteX2220" fmla="*/ 7548002 w 11799254"/>
              <a:gd name="connsiteY2220" fmla="*/ 2765720 h 6687061"/>
              <a:gd name="connsiteX2221" fmla="*/ 7545519 w 11799254"/>
              <a:gd name="connsiteY2221" fmla="*/ 2761994 h 6687061"/>
              <a:gd name="connsiteX2222" fmla="*/ 5590877 w 11799254"/>
              <a:gd name="connsiteY2222" fmla="*/ 5335412 h 6687061"/>
              <a:gd name="connsiteX2223" fmla="*/ 5902174 w 11799254"/>
              <a:gd name="connsiteY2223" fmla="*/ 5335412 h 6687061"/>
              <a:gd name="connsiteX2224" fmla="*/ 6191325 w 11799254"/>
              <a:gd name="connsiteY2224" fmla="*/ 5138955 h 6687061"/>
              <a:gd name="connsiteX2225" fmla="*/ 6248413 w 11799254"/>
              <a:gd name="connsiteY2225" fmla="*/ 5000659 h 6687061"/>
              <a:gd name="connsiteX2226" fmla="*/ 6230841 w 11799254"/>
              <a:gd name="connsiteY2226" fmla="*/ 4975856 h 6687061"/>
              <a:gd name="connsiteX2227" fmla="*/ 5924485 w 11799254"/>
              <a:gd name="connsiteY2227" fmla="*/ 4975856 h 6687061"/>
              <a:gd name="connsiteX2228" fmla="*/ 5636107 w 11799254"/>
              <a:gd name="connsiteY2228" fmla="*/ 5155254 h 6687061"/>
              <a:gd name="connsiteX2229" fmla="*/ 5575573 w 11799254"/>
              <a:gd name="connsiteY2229" fmla="*/ 5313816 h 6687061"/>
              <a:gd name="connsiteX2230" fmla="*/ 5590877 w 11799254"/>
              <a:gd name="connsiteY2230" fmla="*/ 5335412 h 6687061"/>
              <a:gd name="connsiteX2231" fmla="*/ 624481 w 11799254"/>
              <a:gd name="connsiteY2231" fmla="*/ 1985824 h 6687061"/>
              <a:gd name="connsiteX2232" fmla="*/ 563957 w 11799254"/>
              <a:gd name="connsiteY2232" fmla="*/ 2144386 h 6687061"/>
              <a:gd name="connsiteX2233" fmla="*/ 579248 w 11799254"/>
              <a:gd name="connsiteY2233" fmla="*/ 2165982 h 6687061"/>
              <a:gd name="connsiteX2234" fmla="*/ 890549 w 11799254"/>
              <a:gd name="connsiteY2234" fmla="*/ 2165982 h 6687061"/>
              <a:gd name="connsiteX2235" fmla="*/ 1179697 w 11799254"/>
              <a:gd name="connsiteY2235" fmla="*/ 1969512 h 6687061"/>
              <a:gd name="connsiteX2236" fmla="*/ 1236789 w 11799254"/>
              <a:gd name="connsiteY2236" fmla="*/ 1831228 h 6687061"/>
              <a:gd name="connsiteX2237" fmla="*/ 1219214 w 11799254"/>
              <a:gd name="connsiteY2237" fmla="*/ 1806413 h 6687061"/>
              <a:gd name="connsiteX2238" fmla="*/ 912862 w 11799254"/>
              <a:gd name="connsiteY2238" fmla="*/ 1806413 h 6687061"/>
              <a:gd name="connsiteX2239" fmla="*/ 624481 w 11799254"/>
              <a:gd name="connsiteY2239" fmla="*/ 1985824 h 6687061"/>
              <a:gd name="connsiteX2240" fmla="*/ 3908726 w 11799254"/>
              <a:gd name="connsiteY2240" fmla="*/ 6217028 h 6687061"/>
              <a:gd name="connsiteX2241" fmla="*/ 3969247 w 11799254"/>
              <a:gd name="connsiteY2241" fmla="*/ 6058466 h 6687061"/>
              <a:gd name="connsiteX2242" fmla="*/ 4257625 w 11799254"/>
              <a:gd name="connsiteY2242" fmla="*/ 5879055 h 6687061"/>
              <a:gd name="connsiteX2243" fmla="*/ 4563981 w 11799254"/>
              <a:gd name="connsiteY2243" fmla="*/ 5879055 h 6687061"/>
              <a:gd name="connsiteX2244" fmla="*/ 4581554 w 11799254"/>
              <a:gd name="connsiteY2244" fmla="*/ 5903871 h 6687061"/>
              <a:gd name="connsiteX2245" fmla="*/ 4524466 w 11799254"/>
              <a:gd name="connsiteY2245" fmla="*/ 6042155 h 6687061"/>
              <a:gd name="connsiteX2246" fmla="*/ 4235302 w 11799254"/>
              <a:gd name="connsiteY2246" fmla="*/ 6238624 h 6687061"/>
              <a:gd name="connsiteX2247" fmla="*/ 3924018 w 11799254"/>
              <a:gd name="connsiteY2247" fmla="*/ 6238624 h 6687061"/>
              <a:gd name="connsiteX2248" fmla="*/ 3908726 w 11799254"/>
              <a:gd name="connsiteY2248" fmla="*/ 6217028 h 6687061"/>
              <a:gd name="connsiteX2249" fmla="*/ 3971262 w 11799254"/>
              <a:gd name="connsiteY2249" fmla="*/ 6192555 h 6687061"/>
              <a:gd name="connsiteX2250" fmla="*/ 4235302 w 11799254"/>
              <a:gd name="connsiteY2250" fmla="*/ 6192555 h 6687061"/>
              <a:gd name="connsiteX2251" fmla="*/ 4481454 w 11799254"/>
              <a:gd name="connsiteY2251" fmla="*/ 6025729 h 6687061"/>
              <a:gd name="connsiteX2252" fmla="*/ 4481669 w 11799254"/>
              <a:gd name="connsiteY2252" fmla="*/ 6025146 h 6687061"/>
              <a:gd name="connsiteX2253" fmla="*/ 4481897 w 11799254"/>
              <a:gd name="connsiteY2253" fmla="*/ 6024576 h 6687061"/>
              <a:gd name="connsiteX2254" fmla="*/ 4521425 w 11799254"/>
              <a:gd name="connsiteY2254" fmla="*/ 5928838 h 6687061"/>
              <a:gd name="connsiteX2255" fmla="*/ 4518942 w 11799254"/>
              <a:gd name="connsiteY2255" fmla="*/ 5925112 h 6687061"/>
              <a:gd name="connsiteX2256" fmla="*/ 4257625 w 11799254"/>
              <a:gd name="connsiteY2256" fmla="*/ 5925112 h 6687061"/>
              <a:gd name="connsiteX2257" fmla="*/ 4012259 w 11799254"/>
              <a:gd name="connsiteY2257" fmla="*/ 6074891 h 6687061"/>
              <a:gd name="connsiteX2258" fmla="*/ 3968740 w 11799254"/>
              <a:gd name="connsiteY2258" fmla="*/ 6188905 h 6687061"/>
              <a:gd name="connsiteX2259" fmla="*/ 3971262 w 11799254"/>
              <a:gd name="connsiteY2259" fmla="*/ 6192555 h 6687061"/>
              <a:gd name="connsiteX2260" fmla="*/ 384136 w 11799254"/>
              <a:gd name="connsiteY2260" fmla="*/ 2254863 h 6687061"/>
              <a:gd name="connsiteX2261" fmla="*/ 690488 w 11799254"/>
              <a:gd name="connsiteY2261" fmla="*/ 2254863 h 6687061"/>
              <a:gd name="connsiteX2262" fmla="*/ 708063 w 11799254"/>
              <a:gd name="connsiteY2262" fmla="*/ 2279666 h 6687061"/>
              <a:gd name="connsiteX2263" fmla="*/ 650972 w 11799254"/>
              <a:gd name="connsiteY2263" fmla="*/ 2417950 h 6687061"/>
              <a:gd name="connsiteX2264" fmla="*/ 361818 w 11799254"/>
              <a:gd name="connsiteY2264" fmla="*/ 2614420 h 6687061"/>
              <a:gd name="connsiteX2265" fmla="*/ 50523 w 11799254"/>
              <a:gd name="connsiteY2265" fmla="*/ 2614420 h 6687061"/>
              <a:gd name="connsiteX2266" fmla="*/ 35224 w 11799254"/>
              <a:gd name="connsiteY2266" fmla="*/ 2592823 h 6687061"/>
              <a:gd name="connsiteX2267" fmla="*/ 95756 w 11799254"/>
              <a:gd name="connsiteY2267" fmla="*/ 2434261 h 6687061"/>
              <a:gd name="connsiteX2268" fmla="*/ 384136 w 11799254"/>
              <a:gd name="connsiteY2268" fmla="*/ 2254863 h 6687061"/>
              <a:gd name="connsiteX2269" fmla="*/ 645440 w 11799254"/>
              <a:gd name="connsiteY2269" fmla="*/ 2300920 h 6687061"/>
              <a:gd name="connsiteX2270" fmla="*/ 384136 w 11799254"/>
              <a:gd name="connsiteY2270" fmla="*/ 2300920 h 6687061"/>
              <a:gd name="connsiteX2271" fmla="*/ 138768 w 11799254"/>
              <a:gd name="connsiteY2271" fmla="*/ 2450699 h 6687061"/>
              <a:gd name="connsiteX2272" fmla="*/ 95248 w 11799254"/>
              <a:gd name="connsiteY2272" fmla="*/ 2564700 h 6687061"/>
              <a:gd name="connsiteX2273" fmla="*/ 97765 w 11799254"/>
              <a:gd name="connsiteY2273" fmla="*/ 2568363 h 6687061"/>
              <a:gd name="connsiteX2274" fmla="*/ 361816 w 11799254"/>
              <a:gd name="connsiteY2274" fmla="*/ 2568363 h 6687061"/>
              <a:gd name="connsiteX2275" fmla="*/ 607951 w 11799254"/>
              <a:gd name="connsiteY2275" fmla="*/ 2401525 h 6687061"/>
              <a:gd name="connsiteX2276" fmla="*/ 608174 w 11799254"/>
              <a:gd name="connsiteY2276" fmla="*/ 2400942 h 6687061"/>
              <a:gd name="connsiteX2277" fmla="*/ 608409 w 11799254"/>
              <a:gd name="connsiteY2277" fmla="*/ 2400371 h 6687061"/>
              <a:gd name="connsiteX2278" fmla="*/ 647932 w 11799254"/>
              <a:gd name="connsiteY2278" fmla="*/ 2304646 h 6687061"/>
              <a:gd name="connsiteX2279" fmla="*/ 645439 w 11799254"/>
              <a:gd name="connsiteY2279" fmla="*/ 2300920 h 6687061"/>
              <a:gd name="connsiteX2280" fmla="*/ 1888496 w 11799254"/>
              <a:gd name="connsiteY2280" fmla="*/ 1806413 h 6687061"/>
              <a:gd name="connsiteX2281" fmla="*/ 1582127 w 11799254"/>
              <a:gd name="connsiteY2281" fmla="*/ 1806413 h 6687061"/>
              <a:gd name="connsiteX2282" fmla="*/ 1293749 w 11799254"/>
              <a:gd name="connsiteY2282" fmla="*/ 1985824 h 6687061"/>
              <a:gd name="connsiteX2283" fmla="*/ 1233225 w 11799254"/>
              <a:gd name="connsiteY2283" fmla="*/ 2144386 h 6687061"/>
              <a:gd name="connsiteX2284" fmla="*/ 1248517 w 11799254"/>
              <a:gd name="connsiteY2284" fmla="*/ 2165982 h 6687061"/>
              <a:gd name="connsiteX2285" fmla="*/ 1559816 w 11799254"/>
              <a:gd name="connsiteY2285" fmla="*/ 2165982 h 6687061"/>
              <a:gd name="connsiteX2286" fmla="*/ 1848967 w 11799254"/>
              <a:gd name="connsiteY2286" fmla="*/ 1969512 h 6687061"/>
              <a:gd name="connsiteX2287" fmla="*/ 1906068 w 11799254"/>
              <a:gd name="connsiteY2287" fmla="*/ 1831228 h 6687061"/>
              <a:gd name="connsiteX2288" fmla="*/ 1888483 w 11799254"/>
              <a:gd name="connsiteY2288" fmla="*/ 1806413 h 6687061"/>
              <a:gd name="connsiteX2289" fmla="*/ 4790052 w 11799254"/>
              <a:gd name="connsiteY2289" fmla="*/ 2434261 h 6687061"/>
              <a:gd name="connsiteX2290" fmla="*/ 4729518 w 11799254"/>
              <a:gd name="connsiteY2290" fmla="*/ 2592823 h 6687061"/>
              <a:gd name="connsiteX2291" fmla="*/ 4744823 w 11799254"/>
              <a:gd name="connsiteY2291" fmla="*/ 2614420 h 6687061"/>
              <a:gd name="connsiteX2292" fmla="*/ 5056119 w 11799254"/>
              <a:gd name="connsiteY2292" fmla="*/ 2614420 h 6687061"/>
              <a:gd name="connsiteX2293" fmla="*/ 5345258 w 11799254"/>
              <a:gd name="connsiteY2293" fmla="*/ 2417950 h 6687061"/>
              <a:gd name="connsiteX2294" fmla="*/ 5402358 w 11799254"/>
              <a:gd name="connsiteY2294" fmla="*/ 2279666 h 6687061"/>
              <a:gd name="connsiteX2295" fmla="*/ 5384786 w 11799254"/>
              <a:gd name="connsiteY2295" fmla="*/ 2254863 h 6687061"/>
              <a:gd name="connsiteX2296" fmla="*/ 5078430 w 11799254"/>
              <a:gd name="connsiteY2296" fmla="*/ 2254863 h 6687061"/>
              <a:gd name="connsiteX2297" fmla="*/ 4790052 w 11799254"/>
              <a:gd name="connsiteY2297" fmla="*/ 2434261 h 6687061"/>
              <a:gd name="connsiteX2298" fmla="*/ 2248569 w 11799254"/>
              <a:gd name="connsiteY2298" fmla="*/ 1806413 h 6687061"/>
              <a:gd name="connsiteX2299" fmla="*/ 2554925 w 11799254"/>
              <a:gd name="connsiteY2299" fmla="*/ 1806413 h 6687061"/>
              <a:gd name="connsiteX2300" fmla="*/ 2572497 w 11799254"/>
              <a:gd name="connsiteY2300" fmla="*/ 1831228 h 6687061"/>
              <a:gd name="connsiteX2301" fmla="*/ 2515410 w 11799254"/>
              <a:gd name="connsiteY2301" fmla="*/ 1969512 h 6687061"/>
              <a:gd name="connsiteX2302" fmla="*/ 2226258 w 11799254"/>
              <a:gd name="connsiteY2302" fmla="*/ 2165982 h 6687061"/>
              <a:gd name="connsiteX2303" fmla="*/ 1914962 w 11799254"/>
              <a:gd name="connsiteY2303" fmla="*/ 2165982 h 6687061"/>
              <a:gd name="connsiteX2304" fmla="*/ 1899670 w 11799254"/>
              <a:gd name="connsiteY2304" fmla="*/ 2144386 h 6687061"/>
              <a:gd name="connsiteX2305" fmla="*/ 1960191 w 11799254"/>
              <a:gd name="connsiteY2305" fmla="*/ 1985824 h 6687061"/>
              <a:gd name="connsiteX2306" fmla="*/ 2248569 w 11799254"/>
              <a:gd name="connsiteY2306" fmla="*/ 1806413 h 6687061"/>
              <a:gd name="connsiteX2307" fmla="*/ 2509873 w 11799254"/>
              <a:gd name="connsiteY2307" fmla="*/ 1852470 h 6687061"/>
              <a:gd name="connsiteX2308" fmla="*/ 2248569 w 11799254"/>
              <a:gd name="connsiteY2308" fmla="*/ 1852470 h 6687061"/>
              <a:gd name="connsiteX2309" fmla="*/ 2003203 w 11799254"/>
              <a:gd name="connsiteY2309" fmla="*/ 2002249 h 6687061"/>
              <a:gd name="connsiteX2310" fmla="*/ 1959684 w 11799254"/>
              <a:gd name="connsiteY2310" fmla="*/ 2116263 h 6687061"/>
              <a:gd name="connsiteX2311" fmla="*/ 1962205 w 11799254"/>
              <a:gd name="connsiteY2311" fmla="*/ 2119925 h 6687061"/>
              <a:gd name="connsiteX2312" fmla="*/ 2226258 w 11799254"/>
              <a:gd name="connsiteY2312" fmla="*/ 2119925 h 6687061"/>
              <a:gd name="connsiteX2313" fmla="*/ 2472385 w 11799254"/>
              <a:gd name="connsiteY2313" fmla="*/ 1953087 h 6687061"/>
              <a:gd name="connsiteX2314" fmla="*/ 2472613 w 11799254"/>
              <a:gd name="connsiteY2314" fmla="*/ 1952504 h 6687061"/>
              <a:gd name="connsiteX2315" fmla="*/ 2472841 w 11799254"/>
              <a:gd name="connsiteY2315" fmla="*/ 1951934 h 6687061"/>
              <a:gd name="connsiteX2316" fmla="*/ 2512369 w 11799254"/>
              <a:gd name="connsiteY2316" fmla="*/ 1856209 h 6687061"/>
              <a:gd name="connsiteX2317" fmla="*/ 2509873 w 11799254"/>
              <a:gd name="connsiteY2317" fmla="*/ 1852482 h 6687061"/>
              <a:gd name="connsiteX2318" fmla="*/ 3085286 w 11799254"/>
              <a:gd name="connsiteY2318" fmla="*/ 1351651 h 6687061"/>
              <a:gd name="connsiteX2319" fmla="*/ 2778943 w 11799254"/>
              <a:gd name="connsiteY2319" fmla="*/ 1351651 h 6687061"/>
              <a:gd name="connsiteX2320" fmla="*/ 2490565 w 11799254"/>
              <a:gd name="connsiteY2320" fmla="*/ 1531062 h 6687061"/>
              <a:gd name="connsiteX2321" fmla="*/ 2430031 w 11799254"/>
              <a:gd name="connsiteY2321" fmla="*/ 1689624 h 6687061"/>
              <a:gd name="connsiteX2322" fmla="*/ 2445323 w 11799254"/>
              <a:gd name="connsiteY2322" fmla="*/ 1711220 h 6687061"/>
              <a:gd name="connsiteX2323" fmla="*/ 2756620 w 11799254"/>
              <a:gd name="connsiteY2323" fmla="*/ 1711220 h 6687061"/>
              <a:gd name="connsiteX2324" fmla="*/ 3045771 w 11799254"/>
              <a:gd name="connsiteY2324" fmla="*/ 1514750 h 6687061"/>
              <a:gd name="connsiteX2325" fmla="*/ 3102871 w 11799254"/>
              <a:gd name="connsiteY2325" fmla="*/ 1376467 h 6687061"/>
              <a:gd name="connsiteX2326" fmla="*/ 3085286 w 11799254"/>
              <a:gd name="connsiteY2326" fmla="*/ 1351651 h 6687061"/>
              <a:gd name="connsiteX2327" fmla="*/ 64039 w 11799254"/>
              <a:gd name="connsiteY2327" fmla="*/ 4552221 h 6687061"/>
              <a:gd name="connsiteX2328" fmla="*/ 46465 w 11799254"/>
              <a:gd name="connsiteY2328" fmla="*/ 4527406 h 6687061"/>
              <a:gd name="connsiteX2329" fmla="*/ 37 w 11799254"/>
              <a:gd name="connsiteY2329" fmla="*/ 4527406 h 6687061"/>
              <a:gd name="connsiteX2330" fmla="*/ 37 w 11799254"/>
              <a:gd name="connsiteY2330" fmla="*/ 4706715 h 6687061"/>
              <a:gd name="connsiteX2331" fmla="*/ 6947 w 11799254"/>
              <a:gd name="connsiteY2331" fmla="*/ 4690505 h 6687061"/>
              <a:gd name="connsiteX2332" fmla="*/ 64038 w 11799254"/>
              <a:gd name="connsiteY2332" fmla="*/ 4552221 h 6687061"/>
              <a:gd name="connsiteX2333" fmla="*/ 8613399 w 11799254"/>
              <a:gd name="connsiteY2333" fmla="*/ 4072643 h 6687061"/>
              <a:gd name="connsiteX2334" fmla="*/ 8613399 w 11799254"/>
              <a:gd name="connsiteY2334" fmla="*/ 4072643 h 6687061"/>
              <a:gd name="connsiteX2335" fmla="*/ 8307057 w 11799254"/>
              <a:gd name="connsiteY2335" fmla="*/ 4072643 h 6687061"/>
              <a:gd name="connsiteX2336" fmla="*/ 8018666 w 11799254"/>
              <a:gd name="connsiteY2336" fmla="*/ 4252054 h 6687061"/>
              <a:gd name="connsiteX2337" fmla="*/ 7958145 w 11799254"/>
              <a:gd name="connsiteY2337" fmla="*/ 4410616 h 6687061"/>
              <a:gd name="connsiteX2338" fmla="*/ 7973436 w 11799254"/>
              <a:gd name="connsiteY2338" fmla="*/ 4432212 h 6687061"/>
              <a:gd name="connsiteX2339" fmla="*/ 8284733 w 11799254"/>
              <a:gd name="connsiteY2339" fmla="*/ 4432212 h 6687061"/>
              <a:gd name="connsiteX2340" fmla="*/ 8573884 w 11799254"/>
              <a:gd name="connsiteY2340" fmla="*/ 4235743 h 6687061"/>
              <a:gd name="connsiteX2341" fmla="*/ 8630972 w 11799254"/>
              <a:gd name="connsiteY2341" fmla="*/ 4097459 h 6687061"/>
              <a:gd name="connsiteX2342" fmla="*/ 8613399 w 11799254"/>
              <a:gd name="connsiteY2342" fmla="*/ 4072643 h 6687061"/>
              <a:gd name="connsiteX2343" fmla="*/ 92 w 11799254"/>
              <a:gd name="connsiteY2343" fmla="*/ 1908551 h 6687061"/>
              <a:gd name="connsiteX2344" fmla="*/ 92 w 11799254"/>
              <a:gd name="connsiteY2344" fmla="*/ 1997902 h 6687061"/>
              <a:gd name="connsiteX2345" fmla="*/ 243599 w 11799254"/>
              <a:gd name="connsiteY2345" fmla="*/ 1852470 h 6687061"/>
              <a:gd name="connsiteX2346" fmla="*/ 504909 w 11799254"/>
              <a:gd name="connsiteY2346" fmla="*/ 1852470 h 6687061"/>
              <a:gd name="connsiteX2347" fmla="*/ 507402 w 11799254"/>
              <a:gd name="connsiteY2347" fmla="*/ 1856196 h 6687061"/>
              <a:gd name="connsiteX2348" fmla="*/ 467873 w 11799254"/>
              <a:gd name="connsiteY2348" fmla="*/ 1951934 h 6687061"/>
              <a:gd name="connsiteX2349" fmla="*/ 467637 w 11799254"/>
              <a:gd name="connsiteY2349" fmla="*/ 1952504 h 6687061"/>
              <a:gd name="connsiteX2350" fmla="*/ 467420 w 11799254"/>
              <a:gd name="connsiteY2350" fmla="*/ 1953087 h 6687061"/>
              <a:gd name="connsiteX2351" fmla="*/ 221279 w 11799254"/>
              <a:gd name="connsiteY2351" fmla="*/ 2119925 h 6687061"/>
              <a:gd name="connsiteX2352" fmla="*/ 92 w 11799254"/>
              <a:gd name="connsiteY2352" fmla="*/ 2119925 h 6687061"/>
              <a:gd name="connsiteX2353" fmla="*/ 86 w 11799254"/>
              <a:gd name="connsiteY2353" fmla="*/ 2165982 h 6687061"/>
              <a:gd name="connsiteX2354" fmla="*/ 221279 w 11799254"/>
              <a:gd name="connsiteY2354" fmla="*/ 2165982 h 6687061"/>
              <a:gd name="connsiteX2355" fmla="*/ 510433 w 11799254"/>
              <a:gd name="connsiteY2355" fmla="*/ 1969512 h 6687061"/>
              <a:gd name="connsiteX2356" fmla="*/ 567524 w 11799254"/>
              <a:gd name="connsiteY2356" fmla="*/ 1831228 h 6687061"/>
              <a:gd name="connsiteX2357" fmla="*/ 549949 w 11799254"/>
              <a:gd name="connsiteY2357" fmla="*/ 1806413 h 6687061"/>
              <a:gd name="connsiteX2358" fmla="*/ 549949 w 11799254"/>
              <a:gd name="connsiteY2358" fmla="*/ 1806413 h 6687061"/>
              <a:gd name="connsiteX2359" fmla="*/ 243597 w 11799254"/>
              <a:gd name="connsiteY2359" fmla="*/ 1806413 h 6687061"/>
              <a:gd name="connsiteX2360" fmla="*/ 91 w 11799254"/>
              <a:gd name="connsiteY2360" fmla="*/ 1908551 h 6687061"/>
              <a:gd name="connsiteX2361" fmla="*/ 158477 w 11799254"/>
              <a:gd name="connsiteY2361" fmla="*/ 5138955 h 6687061"/>
              <a:gd name="connsiteX2362" fmla="*/ 215569 w 11799254"/>
              <a:gd name="connsiteY2362" fmla="*/ 5000659 h 6687061"/>
              <a:gd name="connsiteX2363" fmla="*/ 197994 w 11799254"/>
              <a:gd name="connsiteY2363" fmla="*/ 4975856 h 6687061"/>
              <a:gd name="connsiteX2364" fmla="*/ 30 w 11799254"/>
              <a:gd name="connsiteY2364" fmla="*/ 4975856 h 6687061"/>
              <a:gd name="connsiteX2365" fmla="*/ 24 w 11799254"/>
              <a:gd name="connsiteY2365" fmla="*/ 5307289 h 6687061"/>
              <a:gd name="connsiteX2366" fmla="*/ 158476 w 11799254"/>
              <a:gd name="connsiteY2366" fmla="*/ 5138955 h 6687061"/>
              <a:gd name="connsiteX2367" fmla="*/ 485577 w 11799254"/>
              <a:gd name="connsiteY2367" fmla="*/ 1531062 h 6687061"/>
              <a:gd name="connsiteX2368" fmla="*/ 425052 w 11799254"/>
              <a:gd name="connsiteY2368" fmla="*/ 1689624 h 6687061"/>
              <a:gd name="connsiteX2369" fmla="*/ 440344 w 11799254"/>
              <a:gd name="connsiteY2369" fmla="*/ 1711220 h 6687061"/>
              <a:gd name="connsiteX2370" fmla="*/ 751644 w 11799254"/>
              <a:gd name="connsiteY2370" fmla="*/ 1711220 h 6687061"/>
              <a:gd name="connsiteX2371" fmla="*/ 1040793 w 11799254"/>
              <a:gd name="connsiteY2371" fmla="*/ 1514750 h 6687061"/>
              <a:gd name="connsiteX2372" fmla="*/ 1097884 w 11799254"/>
              <a:gd name="connsiteY2372" fmla="*/ 1376467 h 6687061"/>
              <a:gd name="connsiteX2373" fmla="*/ 1080309 w 11799254"/>
              <a:gd name="connsiteY2373" fmla="*/ 1351651 h 6687061"/>
              <a:gd name="connsiteX2374" fmla="*/ 773957 w 11799254"/>
              <a:gd name="connsiteY2374" fmla="*/ 1351651 h 6687061"/>
              <a:gd name="connsiteX2375" fmla="*/ 485577 w 11799254"/>
              <a:gd name="connsiteY2375" fmla="*/ 1531062 h 6687061"/>
              <a:gd name="connsiteX2376" fmla="*/ 2579719 w 11799254"/>
              <a:gd name="connsiteY2376" fmla="*/ 903208 h 6687061"/>
              <a:gd name="connsiteX2377" fmla="*/ 2886075 w 11799254"/>
              <a:gd name="connsiteY2377" fmla="*/ 903208 h 6687061"/>
              <a:gd name="connsiteX2378" fmla="*/ 2903647 w 11799254"/>
              <a:gd name="connsiteY2378" fmla="*/ 928023 h 6687061"/>
              <a:gd name="connsiteX2379" fmla="*/ 2846559 w 11799254"/>
              <a:gd name="connsiteY2379" fmla="*/ 1066307 h 6687061"/>
              <a:gd name="connsiteX2380" fmla="*/ 2557408 w 11799254"/>
              <a:gd name="connsiteY2380" fmla="*/ 1262770 h 6687061"/>
              <a:gd name="connsiteX2381" fmla="*/ 2246111 w 11799254"/>
              <a:gd name="connsiteY2381" fmla="*/ 1262770 h 6687061"/>
              <a:gd name="connsiteX2382" fmla="*/ 2230819 w 11799254"/>
              <a:gd name="connsiteY2382" fmla="*/ 1241179 h 6687061"/>
              <a:gd name="connsiteX2383" fmla="*/ 2291341 w 11799254"/>
              <a:gd name="connsiteY2383" fmla="*/ 1082616 h 6687061"/>
              <a:gd name="connsiteX2384" fmla="*/ 2579719 w 11799254"/>
              <a:gd name="connsiteY2384" fmla="*/ 903208 h 6687061"/>
              <a:gd name="connsiteX2385" fmla="*/ 2841035 w 11799254"/>
              <a:gd name="connsiteY2385" fmla="*/ 949269 h 6687061"/>
              <a:gd name="connsiteX2386" fmla="*/ 2579719 w 11799254"/>
              <a:gd name="connsiteY2386" fmla="*/ 949269 h 6687061"/>
              <a:gd name="connsiteX2387" fmla="*/ 2334353 w 11799254"/>
              <a:gd name="connsiteY2387" fmla="*/ 1099047 h 6687061"/>
              <a:gd name="connsiteX2388" fmla="*/ 2290834 w 11799254"/>
              <a:gd name="connsiteY2388" fmla="*/ 1213053 h 6687061"/>
              <a:gd name="connsiteX2389" fmla="*/ 2293355 w 11799254"/>
              <a:gd name="connsiteY2389" fmla="*/ 1216712 h 6687061"/>
              <a:gd name="connsiteX2390" fmla="*/ 2557396 w 11799254"/>
              <a:gd name="connsiteY2390" fmla="*/ 1216712 h 6687061"/>
              <a:gd name="connsiteX2391" fmla="*/ 2803534 w 11799254"/>
              <a:gd name="connsiteY2391" fmla="*/ 1049878 h 6687061"/>
              <a:gd name="connsiteX2392" fmla="*/ 2803762 w 11799254"/>
              <a:gd name="connsiteY2392" fmla="*/ 1049297 h 6687061"/>
              <a:gd name="connsiteX2393" fmla="*/ 2804003 w 11799254"/>
              <a:gd name="connsiteY2393" fmla="*/ 1048723 h 6687061"/>
              <a:gd name="connsiteX2394" fmla="*/ 2843519 w 11799254"/>
              <a:gd name="connsiteY2394" fmla="*/ 952995 h 6687061"/>
              <a:gd name="connsiteX2395" fmla="*/ 2841023 w 11799254"/>
              <a:gd name="connsiteY2395" fmla="*/ 949270 h 6687061"/>
              <a:gd name="connsiteX2396" fmla="*/ 2216807 w 11799254"/>
              <a:gd name="connsiteY2396" fmla="*/ 903208 h 6687061"/>
              <a:gd name="connsiteX2397" fmla="*/ 1910451 w 11799254"/>
              <a:gd name="connsiteY2397" fmla="*/ 903208 h 6687061"/>
              <a:gd name="connsiteX2398" fmla="*/ 1622073 w 11799254"/>
              <a:gd name="connsiteY2398" fmla="*/ 1082616 h 6687061"/>
              <a:gd name="connsiteX2399" fmla="*/ 1561539 w 11799254"/>
              <a:gd name="connsiteY2399" fmla="*/ 1241179 h 6687061"/>
              <a:gd name="connsiteX2400" fmla="*/ 1576844 w 11799254"/>
              <a:gd name="connsiteY2400" fmla="*/ 1262770 h 6687061"/>
              <a:gd name="connsiteX2401" fmla="*/ 1888141 w 11799254"/>
              <a:gd name="connsiteY2401" fmla="*/ 1262770 h 6687061"/>
              <a:gd name="connsiteX2402" fmla="*/ 2177279 w 11799254"/>
              <a:gd name="connsiteY2402" fmla="*/ 1066307 h 6687061"/>
              <a:gd name="connsiteX2403" fmla="*/ 2234380 w 11799254"/>
              <a:gd name="connsiteY2403" fmla="*/ 928021 h 6687061"/>
              <a:gd name="connsiteX2404" fmla="*/ 2216807 w 11799254"/>
              <a:gd name="connsiteY2404" fmla="*/ 903208 h 6687061"/>
              <a:gd name="connsiteX2405" fmla="*/ 1547527 w 11799254"/>
              <a:gd name="connsiteY2405" fmla="*/ 903208 h 6687061"/>
              <a:gd name="connsiteX2406" fmla="*/ 1241180 w 11799254"/>
              <a:gd name="connsiteY2406" fmla="*/ 903208 h 6687061"/>
              <a:gd name="connsiteX2407" fmla="*/ 952799 w 11799254"/>
              <a:gd name="connsiteY2407" fmla="*/ 1082616 h 6687061"/>
              <a:gd name="connsiteX2408" fmla="*/ 892275 w 11799254"/>
              <a:gd name="connsiteY2408" fmla="*/ 1241179 h 6687061"/>
              <a:gd name="connsiteX2409" fmla="*/ 907566 w 11799254"/>
              <a:gd name="connsiteY2409" fmla="*/ 1262770 h 6687061"/>
              <a:gd name="connsiteX2410" fmla="*/ 1218861 w 11799254"/>
              <a:gd name="connsiteY2410" fmla="*/ 1262770 h 6687061"/>
              <a:gd name="connsiteX2411" fmla="*/ 1508012 w 11799254"/>
              <a:gd name="connsiteY2411" fmla="*/ 1066307 h 6687061"/>
              <a:gd name="connsiteX2412" fmla="*/ 1565100 w 11799254"/>
              <a:gd name="connsiteY2412" fmla="*/ 928021 h 6687061"/>
              <a:gd name="connsiteX2413" fmla="*/ 1547527 w 11799254"/>
              <a:gd name="connsiteY2413" fmla="*/ 903208 h 6687061"/>
              <a:gd name="connsiteX2414" fmla="*/ 3253496 w 11799254"/>
              <a:gd name="connsiteY2414" fmla="*/ 6238611 h 6687061"/>
              <a:gd name="connsiteX2415" fmla="*/ 3564793 w 11799254"/>
              <a:gd name="connsiteY2415" fmla="*/ 6238611 h 6687061"/>
              <a:gd name="connsiteX2416" fmla="*/ 3853944 w 11799254"/>
              <a:gd name="connsiteY2416" fmla="*/ 6042155 h 6687061"/>
              <a:gd name="connsiteX2417" fmla="*/ 3911045 w 11799254"/>
              <a:gd name="connsiteY2417" fmla="*/ 5903871 h 6687061"/>
              <a:gd name="connsiteX2418" fmla="*/ 3893460 w 11799254"/>
              <a:gd name="connsiteY2418" fmla="*/ 5879055 h 6687061"/>
              <a:gd name="connsiteX2419" fmla="*/ 3587117 w 11799254"/>
              <a:gd name="connsiteY2419" fmla="*/ 5879055 h 6687061"/>
              <a:gd name="connsiteX2420" fmla="*/ 3298726 w 11799254"/>
              <a:gd name="connsiteY2420" fmla="*/ 6058466 h 6687061"/>
              <a:gd name="connsiteX2421" fmla="*/ 3238205 w 11799254"/>
              <a:gd name="connsiteY2421" fmla="*/ 6217028 h 6687061"/>
              <a:gd name="connsiteX2422" fmla="*/ 3253496 w 11799254"/>
              <a:gd name="connsiteY2422" fmla="*/ 6238611 h 6687061"/>
              <a:gd name="connsiteX2423" fmla="*/ 1899657 w 11799254"/>
              <a:gd name="connsiteY2423" fmla="*/ 6217028 h 6687061"/>
              <a:gd name="connsiteX2424" fmla="*/ 1960191 w 11799254"/>
              <a:gd name="connsiteY2424" fmla="*/ 6058466 h 6687061"/>
              <a:gd name="connsiteX2425" fmla="*/ 2248569 w 11799254"/>
              <a:gd name="connsiteY2425" fmla="*/ 5879055 h 6687061"/>
              <a:gd name="connsiteX2426" fmla="*/ 2554925 w 11799254"/>
              <a:gd name="connsiteY2426" fmla="*/ 5879055 h 6687061"/>
              <a:gd name="connsiteX2427" fmla="*/ 2572497 w 11799254"/>
              <a:gd name="connsiteY2427" fmla="*/ 5903871 h 6687061"/>
              <a:gd name="connsiteX2428" fmla="*/ 2515410 w 11799254"/>
              <a:gd name="connsiteY2428" fmla="*/ 6042155 h 6687061"/>
              <a:gd name="connsiteX2429" fmla="*/ 2226258 w 11799254"/>
              <a:gd name="connsiteY2429" fmla="*/ 6238624 h 6687061"/>
              <a:gd name="connsiteX2430" fmla="*/ 1914962 w 11799254"/>
              <a:gd name="connsiteY2430" fmla="*/ 6238624 h 6687061"/>
              <a:gd name="connsiteX2431" fmla="*/ 1899670 w 11799254"/>
              <a:gd name="connsiteY2431" fmla="*/ 6217028 h 6687061"/>
              <a:gd name="connsiteX2432" fmla="*/ 1962205 w 11799254"/>
              <a:gd name="connsiteY2432" fmla="*/ 6192555 h 6687061"/>
              <a:gd name="connsiteX2433" fmla="*/ 2226258 w 11799254"/>
              <a:gd name="connsiteY2433" fmla="*/ 6192555 h 6687061"/>
              <a:gd name="connsiteX2434" fmla="*/ 2472385 w 11799254"/>
              <a:gd name="connsiteY2434" fmla="*/ 6025729 h 6687061"/>
              <a:gd name="connsiteX2435" fmla="*/ 2472613 w 11799254"/>
              <a:gd name="connsiteY2435" fmla="*/ 6025146 h 6687061"/>
              <a:gd name="connsiteX2436" fmla="*/ 2472853 w 11799254"/>
              <a:gd name="connsiteY2436" fmla="*/ 6024576 h 6687061"/>
              <a:gd name="connsiteX2437" fmla="*/ 2512369 w 11799254"/>
              <a:gd name="connsiteY2437" fmla="*/ 5928838 h 6687061"/>
              <a:gd name="connsiteX2438" fmla="*/ 2509873 w 11799254"/>
              <a:gd name="connsiteY2438" fmla="*/ 5925112 h 6687061"/>
              <a:gd name="connsiteX2439" fmla="*/ 2248569 w 11799254"/>
              <a:gd name="connsiteY2439" fmla="*/ 5925112 h 6687061"/>
              <a:gd name="connsiteX2440" fmla="*/ 2003203 w 11799254"/>
              <a:gd name="connsiteY2440" fmla="*/ 6074891 h 6687061"/>
              <a:gd name="connsiteX2441" fmla="*/ 1959684 w 11799254"/>
              <a:gd name="connsiteY2441" fmla="*/ 6188905 h 6687061"/>
              <a:gd name="connsiteX2442" fmla="*/ 1962205 w 11799254"/>
              <a:gd name="connsiteY2442" fmla="*/ 6192555 h 6687061"/>
              <a:gd name="connsiteX2443" fmla="*/ 2584229 w 11799254"/>
              <a:gd name="connsiteY2443" fmla="*/ 6238611 h 6687061"/>
              <a:gd name="connsiteX2444" fmla="*/ 2895526 w 11799254"/>
              <a:gd name="connsiteY2444" fmla="*/ 6238611 h 6687061"/>
              <a:gd name="connsiteX2445" fmla="*/ 3184677 w 11799254"/>
              <a:gd name="connsiteY2445" fmla="*/ 6042155 h 6687061"/>
              <a:gd name="connsiteX2446" fmla="*/ 3241765 w 11799254"/>
              <a:gd name="connsiteY2446" fmla="*/ 5903871 h 6687061"/>
              <a:gd name="connsiteX2447" fmla="*/ 3224192 w 11799254"/>
              <a:gd name="connsiteY2447" fmla="*/ 5879055 h 6687061"/>
              <a:gd name="connsiteX2448" fmla="*/ 2917849 w 11799254"/>
              <a:gd name="connsiteY2448" fmla="*/ 5879055 h 6687061"/>
              <a:gd name="connsiteX2449" fmla="*/ 2629458 w 11799254"/>
              <a:gd name="connsiteY2449" fmla="*/ 6058466 h 6687061"/>
              <a:gd name="connsiteX2450" fmla="*/ 2568925 w 11799254"/>
              <a:gd name="connsiteY2450" fmla="*/ 6217028 h 6687061"/>
              <a:gd name="connsiteX2451" fmla="*/ 2584229 w 11799254"/>
              <a:gd name="connsiteY2451" fmla="*/ 6238611 h 6687061"/>
              <a:gd name="connsiteX2452" fmla="*/ 440344 w 11799254"/>
              <a:gd name="connsiteY2452" fmla="*/ 5783850 h 6687061"/>
              <a:gd name="connsiteX2453" fmla="*/ 751644 w 11799254"/>
              <a:gd name="connsiteY2453" fmla="*/ 5783850 h 6687061"/>
              <a:gd name="connsiteX2454" fmla="*/ 1040793 w 11799254"/>
              <a:gd name="connsiteY2454" fmla="*/ 5587393 h 6687061"/>
              <a:gd name="connsiteX2455" fmla="*/ 1097884 w 11799254"/>
              <a:gd name="connsiteY2455" fmla="*/ 5449109 h 6687061"/>
              <a:gd name="connsiteX2456" fmla="*/ 1080309 w 11799254"/>
              <a:gd name="connsiteY2456" fmla="*/ 5424294 h 6687061"/>
              <a:gd name="connsiteX2457" fmla="*/ 773957 w 11799254"/>
              <a:gd name="connsiteY2457" fmla="*/ 5424294 h 6687061"/>
              <a:gd name="connsiteX2458" fmla="*/ 485577 w 11799254"/>
              <a:gd name="connsiteY2458" fmla="*/ 5603704 h 6687061"/>
              <a:gd name="connsiteX2459" fmla="*/ 425052 w 11799254"/>
              <a:gd name="connsiteY2459" fmla="*/ 5762266 h 6687061"/>
              <a:gd name="connsiteX2460" fmla="*/ 440344 w 11799254"/>
              <a:gd name="connsiteY2460" fmla="*/ 5783850 h 6687061"/>
              <a:gd name="connsiteX2461" fmla="*/ 3400979 w 11799254"/>
              <a:gd name="connsiteY2461" fmla="*/ 454764 h 6687061"/>
              <a:gd name="connsiteX2462" fmla="*/ 3094636 w 11799254"/>
              <a:gd name="connsiteY2462" fmla="*/ 454764 h 6687061"/>
              <a:gd name="connsiteX2463" fmla="*/ 2806245 w 11799254"/>
              <a:gd name="connsiteY2463" fmla="*/ 634172 h 6687061"/>
              <a:gd name="connsiteX2464" fmla="*/ 2745724 w 11799254"/>
              <a:gd name="connsiteY2464" fmla="*/ 792735 h 6687061"/>
              <a:gd name="connsiteX2465" fmla="*/ 2761016 w 11799254"/>
              <a:gd name="connsiteY2465" fmla="*/ 814326 h 6687061"/>
              <a:gd name="connsiteX2466" fmla="*/ 3072313 w 11799254"/>
              <a:gd name="connsiteY2466" fmla="*/ 814326 h 6687061"/>
              <a:gd name="connsiteX2467" fmla="*/ 3361464 w 11799254"/>
              <a:gd name="connsiteY2467" fmla="*/ 617863 h 6687061"/>
              <a:gd name="connsiteX2468" fmla="*/ 3418552 w 11799254"/>
              <a:gd name="connsiteY2468" fmla="*/ 479577 h 6687061"/>
              <a:gd name="connsiteX2469" fmla="*/ 3400979 w 11799254"/>
              <a:gd name="connsiteY2469" fmla="*/ 454764 h 6687061"/>
              <a:gd name="connsiteX2470" fmla="*/ 1248518 w 11799254"/>
              <a:gd name="connsiteY2470" fmla="*/ 6238611 h 6687061"/>
              <a:gd name="connsiteX2471" fmla="*/ 1559816 w 11799254"/>
              <a:gd name="connsiteY2471" fmla="*/ 6238611 h 6687061"/>
              <a:gd name="connsiteX2472" fmla="*/ 1848967 w 11799254"/>
              <a:gd name="connsiteY2472" fmla="*/ 6042155 h 6687061"/>
              <a:gd name="connsiteX2473" fmla="*/ 1906068 w 11799254"/>
              <a:gd name="connsiteY2473" fmla="*/ 5903871 h 6687061"/>
              <a:gd name="connsiteX2474" fmla="*/ 1888496 w 11799254"/>
              <a:gd name="connsiteY2474" fmla="*/ 5879055 h 6687061"/>
              <a:gd name="connsiteX2475" fmla="*/ 1582127 w 11799254"/>
              <a:gd name="connsiteY2475" fmla="*/ 5879055 h 6687061"/>
              <a:gd name="connsiteX2476" fmla="*/ 1293749 w 11799254"/>
              <a:gd name="connsiteY2476" fmla="*/ 6058466 h 6687061"/>
              <a:gd name="connsiteX2477" fmla="*/ 1233225 w 11799254"/>
              <a:gd name="connsiteY2477" fmla="*/ 6217028 h 6687061"/>
              <a:gd name="connsiteX2478" fmla="*/ 1248517 w 11799254"/>
              <a:gd name="connsiteY2478" fmla="*/ 6238611 h 6687061"/>
              <a:gd name="connsiteX2479" fmla="*/ 1094328 w 11799254"/>
              <a:gd name="connsiteY2479" fmla="*/ 5762266 h 6687061"/>
              <a:gd name="connsiteX2480" fmla="*/ 1154859 w 11799254"/>
              <a:gd name="connsiteY2480" fmla="*/ 5603704 h 6687061"/>
              <a:gd name="connsiteX2481" fmla="*/ 1443234 w 11799254"/>
              <a:gd name="connsiteY2481" fmla="*/ 5424294 h 6687061"/>
              <a:gd name="connsiteX2482" fmla="*/ 1749590 w 11799254"/>
              <a:gd name="connsiteY2482" fmla="*/ 5424294 h 6687061"/>
              <a:gd name="connsiteX2483" fmla="*/ 1767162 w 11799254"/>
              <a:gd name="connsiteY2483" fmla="*/ 5449109 h 6687061"/>
              <a:gd name="connsiteX2484" fmla="*/ 1710074 w 11799254"/>
              <a:gd name="connsiteY2484" fmla="*/ 5587393 h 6687061"/>
              <a:gd name="connsiteX2485" fmla="*/ 1420923 w 11799254"/>
              <a:gd name="connsiteY2485" fmla="*/ 5783862 h 6687061"/>
              <a:gd name="connsiteX2486" fmla="*/ 1109620 w 11799254"/>
              <a:gd name="connsiteY2486" fmla="*/ 5783862 h 6687061"/>
              <a:gd name="connsiteX2487" fmla="*/ 1094328 w 11799254"/>
              <a:gd name="connsiteY2487" fmla="*/ 5762266 h 6687061"/>
              <a:gd name="connsiteX2488" fmla="*/ 1156870 w 11799254"/>
              <a:gd name="connsiteY2488" fmla="*/ 5737793 h 6687061"/>
              <a:gd name="connsiteX2489" fmla="*/ 1420923 w 11799254"/>
              <a:gd name="connsiteY2489" fmla="*/ 5737793 h 6687061"/>
              <a:gd name="connsiteX2490" fmla="*/ 1667062 w 11799254"/>
              <a:gd name="connsiteY2490" fmla="*/ 5570968 h 6687061"/>
              <a:gd name="connsiteX2491" fmla="*/ 1667277 w 11799254"/>
              <a:gd name="connsiteY2491" fmla="*/ 5570385 h 6687061"/>
              <a:gd name="connsiteX2492" fmla="*/ 1667518 w 11799254"/>
              <a:gd name="connsiteY2492" fmla="*/ 5569814 h 6687061"/>
              <a:gd name="connsiteX2493" fmla="*/ 1707033 w 11799254"/>
              <a:gd name="connsiteY2493" fmla="*/ 5474076 h 6687061"/>
              <a:gd name="connsiteX2494" fmla="*/ 1704550 w 11799254"/>
              <a:gd name="connsiteY2494" fmla="*/ 5470350 h 6687061"/>
              <a:gd name="connsiteX2495" fmla="*/ 1443234 w 11799254"/>
              <a:gd name="connsiteY2495" fmla="*/ 5470350 h 6687061"/>
              <a:gd name="connsiteX2496" fmla="*/ 1197872 w 11799254"/>
              <a:gd name="connsiteY2496" fmla="*/ 5620129 h 6687061"/>
              <a:gd name="connsiteX2497" fmla="*/ 1154351 w 11799254"/>
              <a:gd name="connsiteY2497" fmla="*/ 5734143 h 6687061"/>
              <a:gd name="connsiteX2498" fmla="*/ 1156869 w 11799254"/>
              <a:gd name="connsiteY2498" fmla="*/ 5737793 h 6687061"/>
              <a:gd name="connsiteX2499" fmla="*/ 212000 w 11799254"/>
              <a:gd name="connsiteY2499" fmla="*/ 5313816 h 6687061"/>
              <a:gd name="connsiteX2500" fmla="*/ 272531 w 11799254"/>
              <a:gd name="connsiteY2500" fmla="*/ 5155254 h 6687061"/>
              <a:gd name="connsiteX2501" fmla="*/ 560912 w 11799254"/>
              <a:gd name="connsiteY2501" fmla="*/ 4975843 h 6687061"/>
              <a:gd name="connsiteX2502" fmla="*/ 867264 w 11799254"/>
              <a:gd name="connsiteY2502" fmla="*/ 4975843 h 6687061"/>
              <a:gd name="connsiteX2503" fmla="*/ 867264 w 11799254"/>
              <a:gd name="connsiteY2503" fmla="*/ 4975843 h 6687061"/>
              <a:gd name="connsiteX2504" fmla="*/ 884839 w 11799254"/>
              <a:gd name="connsiteY2504" fmla="*/ 5000659 h 6687061"/>
              <a:gd name="connsiteX2505" fmla="*/ 827747 w 11799254"/>
              <a:gd name="connsiteY2505" fmla="*/ 5138942 h 6687061"/>
              <a:gd name="connsiteX2506" fmla="*/ 538594 w 11799254"/>
              <a:gd name="connsiteY2506" fmla="*/ 5335412 h 6687061"/>
              <a:gd name="connsiteX2507" fmla="*/ 227300 w 11799254"/>
              <a:gd name="connsiteY2507" fmla="*/ 5335412 h 6687061"/>
              <a:gd name="connsiteX2508" fmla="*/ 212001 w 11799254"/>
              <a:gd name="connsiteY2508" fmla="*/ 5313816 h 6687061"/>
              <a:gd name="connsiteX2509" fmla="*/ 274542 w 11799254"/>
              <a:gd name="connsiteY2509" fmla="*/ 5289355 h 6687061"/>
              <a:gd name="connsiteX2510" fmla="*/ 538593 w 11799254"/>
              <a:gd name="connsiteY2510" fmla="*/ 5289355 h 6687061"/>
              <a:gd name="connsiteX2511" fmla="*/ 784728 w 11799254"/>
              <a:gd name="connsiteY2511" fmla="*/ 5122517 h 6687061"/>
              <a:gd name="connsiteX2512" fmla="*/ 784951 w 11799254"/>
              <a:gd name="connsiteY2512" fmla="*/ 5121934 h 6687061"/>
              <a:gd name="connsiteX2513" fmla="*/ 785186 w 11799254"/>
              <a:gd name="connsiteY2513" fmla="*/ 5121364 h 6687061"/>
              <a:gd name="connsiteX2514" fmla="*/ 824709 w 11799254"/>
              <a:gd name="connsiteY2514" fmla="*/ 5025626 h 6687061"/>
              <a:gd name="connsiteX2515" fmla="*/ 822216 w 11799254"/>
              <a:gd name="connsiteY2515" fmla="*/ 5021913 h 6687061"/>
              <a:gd name="connsiteX2516" fmla="*/ 560912 w 11799254"/>
              <a:gd name="connsiteY2516" fmla="*/ 5021913 h 6687061"/>
              <a:gd name="connsiteX2517" fmla="*/ 315544 w 11799254"/>
              <a:gd name="connsiteY2517" fmla="*/ 5171679 h 6687061"/>
              <a:gd name="connsiteX2518" fmla="*/ 272023 w 11799254"/>
              <a:gd name="connsiteY2518" fmla="*/ 5285693 h 6687061"/>
              <a:gd name="connsiteX2519" fmla="*/ 274541 w 11799254"/>
              <a:gd name="connsiteY2519" fmla="*/ 5289355 h 6687061"/>
              <a:gd name="connsiteX2520" fmla="*/ 6793788 w 11799254"/>
              <a:gd name="connsiteY2520" fmla="*/ 2434261 h 6687061"/>
              <a:gd name="connsiteX2521" fmla="*/ 6733254 w 11799254"/>
              <a:gd name="connsiteY2521" fmla="*/ 2592823 h 6687061"/>
              <a:gd name="connsiteX2522" fmla="*/ 6748545 w 11799254"/>
              <a:gd name="connsiteY2522" fmla="*/ 2614420 h 6687061"/>
              <a:gd name="connsiteX2523" fmla="*/ 7059842 w 11799254"/>
              <a:gd name="connsiteY2523" fmla="*/ 2614420 h 6687061"/>
              <a:gd name="connsiteX2524" fmla="*/ 7348993 w 11799254"/>
              <a:gd name="connsiteY2524" fmla="*/ 2417950 h 6687061"/>
              <a:gd name="connsiteX2525" fmla="*/ 7406093 w 11799254"/>
              <a:gd name="connsiteY2525" fmla="*/ 2279666 h 6687061"/>
              <a:gd name="connsiteX2526" fmla="*/ 7388508 w 11799254"/>
              <a:gd name="connsiteY2526" fmla="*/ 2254863 h 6687061"/>
              <a:gd name="connsiteX2527" fmla="*/ 7082165 w 11799254"/>
              <a:gd name="connsiteY2527" fmla="*/ 2254863 h 6687061"/>
              <a:gd name="connsiteX2528" fmla="*/ 6793788 w 11799254"/>
              <a:gd name="connsiteY2528" fmla="*/ 2434261 h 6687061"/>
              <a:gd name="connsiteX2529" fmla="*/ 7460989 w 11799254"/>
              <a:gd name="connsiteY2529" fmla="*/ 1351651 h 6687061"/>
              <a:gd name="connsiteX2530" fmla="*/ 7767346 w 11799254"/>
              <a:gd name="connsiteY2530" fmla="*/ 1351651 h 6687061"/>
              <a:gd name="connsiteX2531" fmla="*/ 7767346 w 11799254"/>
              <a:gd name="connsiteY2531" fmla="*/ 1351651 h 6687061"/>
              <a:gd name="connsiteX2532" fmla="*/ 7784917 w 11799254"/>
              <a:gd name="connsiteY2532" fmla="*/ 1376467 h 6687061"/>
              <a:gd name="connsiteX2533" fmla="*/ 7727830 w 11799254"/>
              <a:gd name="connsiteY2533" fmla="*/ 1514750 h 6687061"/>
              <a:gd name="connsiteX2534" fmla="*/ 7438679 w 11799254"/>
              <a:gd name="connsiteY2534" fmla="*/ 1711220 h 6687061"/>
              <a:gd name="connsiteX2535" fmla="*/ 7127382 w 11799254"/>
              <a:gd name="connsiteY2535" fmla="*/ 1711220 h 6687061"/>
              <a:gd name="connsiteX2536" fmla="*/ 7112090 w 11799254"/>
              <a:gd name="connsiteY2536" fmla="*/ 1689624 h 6687061"/>
              <a:gd name="connsiteX2537" fmla="*/ 7172612 w 11799254"/>
              <a:gd name="connsiteY2537" fmla="*/ 1531062 h 6687061"/>
              <a:gd name="connsiteX2538" fmla="*/ 7460989 w 11799254"/>
              <a:gd name="connsiteY2538" fmla="*/ 1351651 h 6687061"/>
              <a:gd name="connsiteX2539" fmla="*/ 7722306 w 11799254"/>
              <a:gd name="connsiteY2539" fmla="*/ 1397708 h 6687061"/>
              <a:gd name="connsiteX2540" fmla="*/ 7460989 w 11799254"/>
              <a:gd name="connsiteY2540" fmla="*/ 1397708 h 6687061"/>
              <a:gd name="connsiteX2541" fmla="*/ 7215623 w 11799254"/>
              <a:gd name="connsiteY2541" fmla="*/ 1547487 h 6687061"/>
              <a:gd name="connsiteX2542" fmla="*/ 7172104 w 11799254"/>
              <a:gd name="connsiteY2542" fmla="*/ 1661501 h 6687061"/>
              <a:gd name="connsiteX2543" fmla="*/ 7174626 w 11799254"/>
              <a:gd name="connsiteY2543" fmla="*/ 1665151 h 6687061"/>
              <a:gd name="connsiteX2544" fmla="*/ 7438679 w 11799254"/>
              <a:gd name="connsiteY2544" fmla="*/ 1665151 h 6687061"/>
              <a:gd name="connsiteX2545" fmla="*/ 7684817 w 11799254"/>
              <a:gd name="connsiteY2545" fmla="*/ 1498325 h 6687061"/>
              <a:gd name="connsiteX2546" fmla="*/ 7685033 w 11799254"/>
              <a:gd name="connsiteY2546" fmla="*/ 1497742 h 6687061"/>
              <a:gd name="connsiteX2547" fmla="*/ 7685261 w 11799254"/>
              <a:gd name="connsiteY2547" fmla="*/ 1497172 h 6687061"/>
              <a:gd name="connsiteX2548" fmla="*/ 7724802 w 11799254"/>
              <a:gd name="connsiteY2548" fmla="*/ 1401434 h 6687061"/>
              <a:gd name="connsiteX2549" fmla="*/ 7722306 w 11799254"/>
              <a:gd name="connsiteY2549" fmla="*/ 1397720 h 6687061"/>
              <a:gd name="connsiteX2550" fmla="*/ 7266288 w 11799254"/>
              <a:gd name="connsiteY2550" fmla="*/ 2165982 h 6687061"/>
              <a:gd name="connsiteX2551" fmla="*/ 7577572 w 11799254"/>
              <a:gd name="connsiteY2551" fmla="*/ 2165982 h 6687061"/>
              <a:gd name="connsiteX2552" fmla="*/ 7866736 w 11799254"/>
              <a:gd name="connsiteY2552" fmla="*/ 1969512 h 6687061"/>
              <a:gd name="connsiteX2553" fmla="*/ 7923823 w 11799254"/>
              <a:gd name="connsiteY2553" fmla="*/ 1831228 h 6687061"/>
              <a:gd name="connsiteX2554" fmla="*/ 7906251 w 11799254"/>
              <a:gd name="connsiteY2554" fmla="*/ 1806413 h 6687061"/>
              <a:gd name="connsiteX2555" fmla="*/ 7599895 w 11799254"/>
              <a:gd name="connsiteY2555" fmla="*/ 1806413 h 6687061"/>
              <a:gd name="connsiteX2556" fmla="*/ 7311518 w 11799254"/>
              <a:gd name="connsiteY2556" fmla="*/ 1985824 h 6687061"/>
              <a:gd name="connsiteX2557" fmla="*/ 7250984 w 11799254"/>
              <a:gd name="connsiteY2557" fmla="*/ 2144386 h 6687061"/>
              <a:gd name="connsiteX2558" fmla="*/ 7266288 w 11799254"/>
              <a:gd name="connsiteY2558" fmla="*/ 2165982 h 6687061"/>
              <a:gd name="connsiteX2559" fmla="*/ 8336019 w 11799254"/>
              <a:gd name="connsiteY2559" fmla="*/ 2895347 h 6687061"/>
              <a:gd name="connsiteX2560" fmla="*/ 8275485 w 11799254"/>
              <a:gd name="connsiteY2560" fmla="*/ 3053910 h 6687061"/>
              <a:gd name="connsiteX2561" fmla="*/ 8290777 w 11799254"/>
              <a:gd name="connsiteY2561" fmla="*/ 3075506 h 6687061"/>
              <a:gd name="connsiteX2562" fmla="*/ 8602073 w 11799254"/>
              <a:gd name="connsiteY2562" fmla="*/ 3075506 h 6687061"/>
              <a:gd name="connsiteX2563" fmla="*/ 8891224 w 11799254"/>
              <a:gd name="connsiteY2563" fmla="*/ 2879036 h 6687061"/>
              <a:gd name="connsiteX2564" fmla="*/ 8948325 w 11799254"/>
              <a:gd name="connsiteY2564" fmla="*/ 2740752 h 6687061"/>
              <a:gd name="connsiteX2565" fmla="*/ 8930752 w 11799254"/>
              <a:gd name="connsiteY2565" fmla="*/ 2715937 h 6687061"/>
              <a:gd name="connsiteX2566" fmla="*/ 8930752 w 11799254"/>
              <a:gd name="connsiteY2566" fmla="*/ 2715937 h 6687061"/>
              <a:gd name="connsiteX2567" fmla="*/ 8624396 w 11799254"/>
              <a:gd name="connsiteY2567" fmla="*/ 2715937 h 6687061"/>
              <a:gd name="connsiteX2568" fmla="*/ 8336019 w 11799254"/>
              <a:gd name="connsiteY2568" fmla="*/ 2895347 h 6687061"/>
              <a:gd name="connsiteX2569" fmla="*/ 9181667 w 11799254"/>
              <a:gd name="connsiteY2569" fmla="*/ 3782236 h 6687061"/>
              <a:gd name="connsiteX2570" fmla="*/ 9238768 w 11799254"/>
              <a:gd name="connsiteY2570" fmla="*/ 3643952 h 6687061"/>
              <a:gd name="connsiteX2571" fmla="*/ 9221183 w 11799254"/>
              <a:gd name="connsiteY2571" fmla="*/ 3619136 h 6687061"/>
              <a:gd name="connsiteX2572" fmla="*/ 9221183 w 11799254"/>
              <a:gd name="connsiteY2572" fmla="*/ 3619136 h 6687061"/>
              <a:gd name="connsiteX2573" fmla="*/ 8914840 w 11799254"/>
              <a:gd name="connsiteY2573" fmla="*/ 3619136 h 6687061"/>
              <a:gd name="connsiteX2574" fmla="*/ 8626449 w 11799254"/>
              <a:gd name="connsiteY2574" fmla="*/ 3798547 h 6687061"/>
              <a:gd name="connsiteX2575" fmla="*/ 8565928 w 11799254"/>
              <a:gd name="connsiteY2575" fmla="*/ 3957109 h 6687061"/>
              <a:gd name="connsiteX2576" fmla="*/ 8581220 w 11799254"/>
              <a:gd name="connsiteY2576" fmla="*/ 3978705 h 6687061"/>
              <a:gd name="connsiteX2577" fmla="*/ 8892516 w 11799254"/>
              <a:gd name="connsiteY2577" fmla="*/ 3978705 h 6687061"/>
              <a:gd name="connsiteX2578" fmla="*/ 9181667 w 11799254"/>
              <a:gd name="connsiteY2578" fmla="*/ 3782236 h 6687061"/>
              <a:gd name="connsiteX2579" fmla="*/ 9091627 w 11799254"/>
              <a:gd name="connsiteY2579" fmla="*/ 2254863 h 6687061"/>
              <a:gd name="connsiteX2580" fmla="*/ 8803248 w 11799254"/>
              <a:gd name="connsiteY2580" fmla="*/ 2434261 h 6687061"/>
              <a:gd name="connsiteX2581" fmla="*/ 8742715 w 11799254"/>
              <a:gd name="connsiteY2581" fmla="*/ 2592823 h 6687061"/>
              <a:gd name="connsiteX2582" fmla="*/ 8758007 w 11799254"/>
              <a:gd name="connsiteY2582" fmla="*/ 2614420 h 6687061"/>
              <a:gd name="connsiteX2583" fmla="*/ 9069303 w 11799254"/>
              <a:gd name="connsiteY2583" fmla="*/ 2614420 h 6687061"/>
              <a:gd name="connsiteX2584" fmla="*/ 9358454 w 11799254"/>
              <a:gd name="connsiteY2584" fmla="*/ 2417950 h 6687061"/>
              <a:gd name="connsiteX2585" fmla="*/ 9415555 w 11799254"/>
              <a:gd name="connsiteY2585" fmla="*/ 2279666 h 6687061"/>
              <a:gd name="connsiteX2586" fmla="*/ 9397970 w 11799254"/>
              <a:gd name="connsiteY2586" fmla="*/ 2254863 h 6687061"/>
              <a:gd name="connsiteX2587" fmla="*/ 9091627 w 11799254"/>
              <a:gd name="connsiteY2587" fmla="*/ 2254863 h 6687061"/>
              <a:gd name="connsiteX2588" fmla="*/ 9271341 w 11799254"/>
              <a:gd name="connsiteY2588" fmla="*/ 3075493 h 6687061"/>
              <a:gd name="connsiteX2589" fmla="*/ 8960056 w 11799254"/>
              <a:gd name="connsiteY2589" fmla="*/ 3075493 h 6687061"/>
              <a:gd name="connsiteX2590" fmla="*/ 8944765 w 11799254"/>
              <a:gd name="connsiteY2590" fmla="*/ 3053910 h 6687061"/>
              <a:gd name="connsiteX2591" fmla="*/ 9005286 w 11799254"/>
              <a:gd name="connsiteY2591" fmla="*/ 2895347 h 6687061"/>
              <a:gd name="connsiteX2592" fmla="*/ 9293664 w 11799254"/>
              <a:gd name="connsiteY2592" fmla="*/ 2715937 h 6687061"/>
              <a:gd name="connsiteX2593" fmla="*/ 9600020 w 11799254"/>
              <a:gd name="connsiteY2593" fmla="*/ 2715937 h 6687061"/>
              <a:gd name="connsiteX2594" fmla="*/ 9600020 w 11799254"/>
              <a:gd name="connsiteY2594" fmla="*/ 2715937 h 6687061"/>
              <a:gd name="connsiteX2595" fmla="*/ 9617592 w 11799254"/>
              <a:gd name="connsiteY2595" fmla="*/ 2740752 h 6687061"/>
              <a:gd name="connsiteX2596" fmla="*/ 9560504 w 11799254"/>
              <a:gd name="connsiteY2596" fmla="*/ 2879036 h 6687061"/>
              <a:gd name="connsiteX2597" fmla="*/ 9271341 w 11799254"/>
              <a:gd name="connsiteY2597" fmla="*/ 3075493 h 6687061"/>
              <a:gd name="connsiteX2598" fmla="*/ 9007300 w 11799254"/>
              <a:gd name="connsiteY2598" fmla="*/ 3029436 h 6687061"/>
              <a:gd name="connsiteX2599" fmla="*/ 9271341 w 11799254"/>
              <a:gd name="connsiteY2599" fmla="*/ 3029436 h 6687061"/>
              <a:gd name="connsiteX2600" fmla="*/ 9517492 w 11799254"/>
              <a:gd name="connsiteY2600" fmla="*/ 2862598 h 6687061"/>
              <a:gd name="connsiteX2601" fmla="*/ 9517707 w 11799254"/>
              <a:gd name="connsiteY2601" fmla="*/ 2862028 h 6687061"/>
              <a:gd name="connsiteX2602" fmla="*/ 9517935 w 11799254"/>
              <a:gd name="connsiteY2602" fmla="*/ 2861458 h 6687061"/>
              <a:gd name="connsiteX2603" fmla="*/ 9557463 w 11799254"/>
              <a:gd name="connsiteY2603" fmla="*/ 2765720 h 6687061"/>
              <a:gd name="connsiteX2604" fmla="*/ 9554980 w 11799254"/>
              <a:gd name="connsiteY2604" fmla="*/ 2761994 h 6687061"/>
              <a:gd name="connsiteX2605" fmla="*/ 9293664 w 11799254"/>
              <a:gd name="connsiteY2605" fmla="*/ 2761994 h 6687061"/>
              <a:gd name="connsiteX2606" fmla="*/ 9048298 w 11799254"/>
              <a:gd name="connsiteY2606" fmla="*/ 2911773 h 6687061"/>
              <a:gd name="connsiteX2607" fmla="*/ 9004779 w 11799254"/>
              <a:gd name="connsiteY2607" fmla="*/ 3025774 h 6687061"/>
              <a:gd name="connsiteX2608" fmla="*/ 9007300 w 11799254"/>
              <a:gd name="connsiteY2608" fmla="*/ 3029436 h 6687061"/>
              <a:gd name="connsiteX2609" fmla="*/ 3552517 w 11799254"/>
              <a:gd name="connsiteY2609" fmla="*/ 903208 h 6687061"/>
              <a:gd name="connsiteX2610" fmla="*/ 3246161 w 11799254"/>
              <a:gd name="connsiteY2610" fmla="*/ 903208 h 6687061"/>
              <a:gd name="connsiteX2611" fmla="*/ 2957783 w 11799254"/>
              <a:gd name="connsiteY2611" fmla="*/ 1082616 h 6687061"/>
              <a:gd name="connsiteX2612" fmla="*/ 2897262 w 11799254"/>
              <a:gd name="connsiteY2612" fmla="*/ 1241179 h 6687061"/>
              <a:gd name="connsiteX2613" fmla="*/ 2912553 w 11799254"/>
              <a:gd name="connsiteY2613" fmla="*/ 1262770 h 6687061"/>
              <a:gd name="connsiteX2614" fmla="*/ 3223838 w 11799254"/>
              <a:gd name="connsiteY2614" fmla="*/ 1262770 h 6687061"/>
              <a:gd name="connsiteX2615" fmla="*/ 3513001 w 11799254"/>
              <a:gd name="connsiteY2615" fmla="*/ 1066307 h 6687061"/>
              <a:gd name="connsiteX2616" fmla="*/ 3570089 w 11799254"/>
              <a:gd name="connsiteY2616" fmla="*/ 928021 h 6687061"/>
              <a:gd name="connsiteX2617" fmla="*/ 3552517 w 11799254"/>
              <a:gd name="connsiteY2617" fmla="*/ 903208 h 6687061"/>
              <a:gd name="connsiteX2618" fmla="*/ 4423821 w 11799254"/>
              <a:gd name="connsiteY2618" fmla="*/ 1351651 h 6687061"/>
              <a:gd name="connsiteX2619" fmla="*/ 4117465 w 11799254"/>
              <a:gd name="connsiteY2619" fmla="*/ 1351651 h 6687061"/>
              <a:gd name="connsiteX2620" fmla="*/ 3829087 w 11799254"/>
              <a:gd name="connsiteY2620" fmla="*/ 1531062 h 6687061"/>
              <a:gd name="connsiteX2621" fmla="*/ 3768566 w 11799254"/>
              <a:gd name="connsiteY2621" fmla="*/ 1689624 h 6687061"/>
              <a:gd name="connsiteX2622" fmla="*/ 3783858 w 11799254"/>
              <a:gd name="connsiteY2622" fmla="*/ 1711220 h 6687061"/>
              <a:gd name="connsiteX2623" fmla="*/ 4095154 w 11799254"/>
              <a:gd name="connsiteY2623" fmla="*/ 1711220 h 6687061"/>
              <a:gd name="connsiteX2624" fmla="*/ 4384306 w 11799254"/>
              <a:gd name="connsiteY2624" fmla="*/ 1514750 h 6687061"/>
              <a:gd name="connsiteX2625" fmla="*/ 4441393 w 11799254"/>
              <a:gd name="connsiteY2625" fmla="*/ 1376467 h 6687061"/>
              <a:gd name="connsiteX2626" fmla="*/ 4423821 w 11799254"/>
              <a:gd name="connsiteY2626" fmla="*/ 1351651 h 6687061"/>
              <a:gd name="connsiteX2627" fmla="*/ 4638515 w 11799254"/>
              <a:gd name="connsiteY2627" fmla="*/ 1985824 h 6687061"/>
              <a:gd name="connsiteX2628" fmla="*/ 4577994 w 11799254"/>
              <a:gd name="connsiteY2628" fmla="*/ 2144386 h 6687061"/>
              <a:gd name="connsiteX2629" fmla="*/ 4593286 w 11799254"/>
              <a:gd name="connsiteY2629" fmla="*/ 2165982 h 6687061"/>
              <a:gd name="connsiteX2630" fmla="*/ 4904582 w 11799254"/>
              <a:gd name="connsiteY2630" fmla="*/ 2165982 h 6687061"/>
              <a:gd name="connsiteX2631" fmla="*/ 5193733 w 11799254"/>
              <a:gd name="connsiteY2631" fmla="*/ 1969512 h 6687061"/>
              <a:gd name="connsiteX2632" fmla="*/ 5250821 w 11799254"/>
              <a:gd name="connsiteY2632" fmla="*/ 1831228 h 6687061"/>
              <a:gd name="connsiteX2633" fmla="*/ 5233249 w 11799254"/>
              <a:gd name="connsiteY2633" fmla="*/ 1806413 h 6687061"/>
              <a:gd name="connsiteX2634" fmla="*/ 4926893 w 11799254"/>
              <a:gd name="connsiteY2634" fmla="*/ 1806413 h 6687061"/>
              <a:gd name="connsiteX2635" fmla="*/ 4638515 w 11799254"/>
              <a:gd name="connsiteY2635" fmla="*/ 1985824 h 6687061"/>
              <a:gd name="connsiteX2636" fmla="*/ 4221784 w 11799254"/>
              <a:gd name="connsiteY2636" fmla="*/ 903208 h 6687061"/>
              <a:gd name="connsiteX2637" fmla="*/ 3915428 w 11799254"/>
              <a:gd name="connsiteY2637" fmla="*/ 903208 h 6687061"/>
              <a:gd name="connsiteX2638" fmla="*/ 3627050 w 11799254"/>
              <a:gd name="connsiteY2638" fmla="*/ 1082616 h 6687061"/>
              <a:gd name="connsiteX2639" fmla="*/ 3566529 w 11799254"/>
              <a:gd name="connsiteY2639" fmla="*/ 1241179 h 6687061"/>
              <a:gd name="connsiteX2640" fmla="*/ 3581821 w 11799254"/>
              <a:gd name="connsiteY2640" fmla="*/ 1262770 h 6687061"/>
              <a:gd name="connsiteX2641" fmla="*/ 3893118 w 11799254"/>
              <a:gd name="connsiteY2641" fmla="*/ 1262770 h 6687061"/>
              <a:gd name="connsiteX2642" fmla="*/ 4182268 w 11799254"/>
              <a:gd name="connsiteY2642" fmla="*/ 1066307 h 6687061"/>
              <a:gd name="connsiteX2643" fmla="*/ 4239357 w 11799254"/>
              <a:gd name="connsiteY2643" fmla="*/ 928021 h 6687061"/>
              <a:gd name="connsiteX2644" fmla="*/ 4221784 w 11799254"/>
              <a:gd name="connsiteY2644" fmla="*/ 903208 h 6687061"/>
              <a:gd name="connsiteX2645" fmla="*/ 6230841 w 11799254"/>
              <a:gd name="connsiteY2645" fmla="*/ 903208 h 6687061"/>
              <a:gd name="connsiteX2646" fmla="*/ 5924485 w 11799254"/>
              <a:gd name="connsiteY2646" fmla="*/ 903208 h 6687061"/>
              <a:gd name="connsiteX2647" fmla="*/ 5636107 w 11799254"/>
              <a:gd name="connsiteY2647" fmla="*/ 1082616 h 6687061"/>
              <a:gd name="connsiteX2648" fmla="*/ 5575573 w 11799254"/>
              <a:gd name="connsiteY2648" fmla="*/ 1241179 h 6687061"/>
              <a:gd name="connsiteX2649" fmla="*/ 5590877 w 11799254"/>
              <a:gd name="connsiteY2649" fmla="*/ 1262770 h 6687061"/>
              <a:gd name="connsiteX2650" fmla="*/ 5902174 w 11799254"/>
              <a:gd name="connsiteY2650" fmla="*/ 1262770 h 6687061"/>
              <a:gd name="connsiteX2651" fmla="*/ 6191325 w 11799254"/>
              <a:gd name="connsiteY2651" fmla="*/ 1066307 h 6687061"/>
              <a:gd name="connsiteX2652" fmla="*/ 6248413 w 11799254"/>
              <a:gd name="connsiteY2652" fmla="*/ 928021 h 6687061"/>
              <a:gd name="connsiteX2653" fmla="*/ 6230841 w 11799254"/>
              <a:gd name="connsiteY2653" fmla="*/ 903208 h 6687061"/>
              <a:gd name="connsiteX2654" fmla="*/ 5457254 w 11799254"/>
              <a:gd name="connsiteY2654" fmla="*/ 1351651 h 6687061"/>
              <a:gd name="connsiteX2655" fmla="*/ 5763610 w 11799254"/>
              <a:gd name="connsiteY2655" fmla="*/ 1351651 h 6687061"/>
              <a:gd name="connsiteX2656" fmla="*/ 5763610 w 11799254"/>
              <a:gd name="connsiteY2656" fmla="*/ 1351651 h 6687061"/>
              <a:gd name="connsiteX2657" fmla="*/ 5781182 w 11799254"/>
              <a:gd name="connsiteY2657" fmla="*/ 1376467 h 6687061"/>
              <a:gd name="connsiteX2658" fmla="*/ 5724095 w 11799254"/>
              <a:gd name="connsiteY2658" fmla="*/ 1514750 h 6687061"/>
              <a:gd name="connsiteX2659" fmla="*/ 5434944 w 11799254"/>
              <a:gd name="connsiteY2659" fmla="*/ 1711220 h 6687061"/>
              <a:gd name="connsiteX2660" fmla="*/ 5123647 w 11799254"/>
              <a:gd name="connsiteY2660" fmla="*/ 1711220 h 6687061"/>
              <a:gd name="connsiteX2661" fmla="*/ 5108355 w 11799254"/>
              <a:gd name="connsiteY2661" fmla="*/ 1689624 h 6687061"/>
              <a:gd name="connsiteX2662" fmla="*/ 5168876 w 11799254"/>
              <a:gd name="connsiteY2662" fmla="*/ 1531062 h 6687061"/>
              <a:gd name="connsiteX2663" fmla="*/ 5457254 w 11799254"/>
              <a:gd name="connsiteY2663" fmla="*/ 1351651 h 6687061"/>
              <a:gd name="connsiteX2664" fmla="*/ 5718571 w 11799254"/>
              <a:gd name="connsiteY2664" fmla="*/ 1397708 h 6687061"/>
              <a:gd name="connsiteX2665" fmla="*/ 5457254 w 11799254"/>
              <a:gd name="connsiteY2665" fmla="*/ 1397708 h 6687061"/>
              <a:gd name="connsiteX2666" fmla="*/ 5211888 w 11799254"/>
              <a:gd name="connsiteY2666" fmla="*/ 1547487 h 6687061"/>
              <a:gd name="connsiteX2667" fmla="*/ 5168369 w 11799254"/>
              <a:gd name="connsiteY2667" fmla="*/ 1661501 h 6687061"/>
              <a:gd name="connsiteX2668" fmla="*/ 5170878 w 11799254"/>
              <a:gd name="connsiteY2668" fmla="*/ 1665151 h 6687061"/>
              <a:gd name="connsiteX2669" fmla="*/ 5434931 w 11799254"/>
              <a:gd name="connsiteY2669" fmla="*/ 1665151 h 6687061"/>
              <a:gd name="connsiteX2670" fmla="*/ 5681082 w 11799254"/>
              <a:gd name="connsiteY2670" fmla="*/ 1498325 h 6687061"/>
              <a:gd name="connsiteX2671" fmla="*/ 5681298 w 11799254"/>
              <a:gd name="connsiteY2671" fmla="*/ 1497742 h 6687061"/>
              <a:gd name="connsiteX2672" fmla="*/ 5681526 w 11799254"/>
              <a:gd name="connsiteY2672" fmla="*/ 1497172 h 6687061"/>
              <a:gd name="connsiteX2673" fmla="*/ 5721054 w 11799254"/>
              <a:gd name="connsiteY2673" fmla="*/ 1401434 h 6687061"/>
              <a:gd name="connsiteX2674" fmla="*/ 5718558 w 11799254"/>
              <a:gd name="connsiteY2674" fmla="*/ 1397720 h 6687061"/>
              <a:gd name="connsiteX2675" fmla="*/ 6432877 w 11799254"/>
              <a:gd name="connsiteY2675" fmla="*/ 1351651 h 6687061"/>
              <a:gd name="connsiteX2676" fmla="*/ 6126534 w 11799254"/>
              <a:gd name="connsiteY2676" fmla="*/ 1351651 h 6687061"/>
              <a:gd name="connsiteX2677" fmla="*/ 5838144 w 11799254"/>
              <a:gd name="connsiteY2677" fmla="*/ 1531062 h 6687061"/>
              <a:gd name="connsiteX2678" fmla="*/ 5777622 w 11799254"/>
              <a:gd name="connsiteY2678" fmla="*/ 1689624 h 6687061"/>
              <a:gd name="connsiteX2679" fmla="*/ 5792914 w 11799254"/>
              <a:gd name="connsiteY2679" fmla="*/ 1711220 h 6687061"/>
              <a:gd name="connsiteX2680" fmla="*/ 6104211 w 11799254"/>
              <a:gd name="connsiteY2680" fmla="*/ 1711220 h 6687061"/>
              <a:gd name="connsiteX2681" fmla="*/ 6393362 w 11799254"/>
              <a:gd name="connsiteY2681" fmla="*/ 1514750 h 6687061"/>
              <a:gd name="connsiteX2682" fmla="*/ 6450462 w 11799254"/>
              <a:gd name="connsiteY2682" fmla="*/ 1376467 h 6687061"/>
              <a:gd name="connsiteX2683" fmla="*/ 6432877 w 11799254"/>
              <a:gd name="connsiteY2683" fmla="*/ 1351651 h 66870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Lst>
            <a:rect l="l" t="t" r="r" b="b"/>
            <a:pathLst>
              <a:path w="11799254" h="6687061">
                <a:moveTo>
                  <a:pt x="2745724" y="4865378"/>
                </a:moveTo>
                <a:lnTo>
                  <a:pt x="2806245" y="4706816"/>
                </a:lnTo>
                <a:cubicBezTo>
                  <a:pt x="2852108" y="4586668"/>
                  <a:pt x="2963661" y="4527406"/>
                  <a:pt x="3094636" y="4527406"/>
                </a:cubicBezTo>
                <a:lnTo>
                  <a:pt x="3400979" y="4527406"/>
                </a:lnTo>
                <a:cubicBezTo>
                  <a:pt x="3413750" y="4527406"/>
                  <a:pt x="3423024" y="4540498"/>
                  <a:pt x="3418552" y="4552221"/>
                </a:cubicBezTo>
                <a:lnTo>
                  <a:pt x="3361464" y="4690505"/>
                </a:lnTo>
                <a:cubicBezTo>
                  <a:pt x="3315931" y="4809803"/>
                  <a:pt x="3202363" y="4886962"/>
                  <a:pt x="3072313" y="4886962"/>
                </a:cubicBezTo>
                <a:lnTo>
                  <a:pt x="2761016" y="4886962"/>
                </a:lnTo>
                <a:cubicBezTo>
                  <a:pt x="2749905" y="4886962"/>
                  <a:pt x="2741822" y="4875568"/>
                  <a:pt x="2745724" y="4865378"/>
                </a:cubicBezTo>
                <a:close/>
                <a:moveTo>
                  <a:pt x="4631167" y="4432212"/>
                </a:moveTo>
                <a:lnTo>
                  <a:pt x="4942464" y="4432212"/>
                </a:lnTo>
                <a:cubicBezTo>
                  <a:pt x="5072501" y="4432212"/>
                  <a:pt x="5186081" y="4355042"/>
                  <a:pt x="5231615" y="4235743"/>
                </a:cubicBezTo>
                <a:lnTo>
                  <a:pt x="5288702" y="4097459"/>
                </a:lnTo>
                <a:cubicBezTo>
                  <a:pt x="5293174" y="4085748"/>
                  <a:pt x="5283900" y="4072643"/>
                  <a:pt x="5271130" y="4072643"/>
                </a:cubicBezTo>
                <a:lnTo>
                  <a:pt x="5271130" y="4072643"/>
                </a:lnTo>
                <a:cubicBezTo>
                  <a:pt x="5271130" y="4072643"/>
                  <a:pt x="4964774" y="4072643"/>
                  <a:pt x="4964774" y="4072643"/>
                </a:cubicBezTo>
                <a:cubicBezTo>
                  <a:pt x="4833824" y="4072643"/>
                  <a:pt x="4722259" y="4131919"/>
                  <a:pt x="4676396" y="4252054"/>
                </a:cubicBezTo>
                <a:lnTo>
                  <a:pt x="4615875" y="4410616"/>
                </a:lnTo>
                <a:cubicBezTo>
                  <a:pt x="4611973" y="4420806"/>
                  <a:pt x="4620055" y="4432212"/>
                  <a:pt x="4631167" y="4432212"/>
                </a:cubicBezTo>
                <a:close/>
                <a:moveTo>
                  <a:pt x="6744491" y="454764"/>
                </a:moveTo>
                <a:lnTo>
                  <a:pt x="6744491" y="454764"/>
                </a:lnTo>
                <a:cubicBezTo>
                  <a:pt x="6757261" y="454764"/>
                  <a:pt x="6766536" y="467859"/>
                  <a:pt x="6762063" y="479577"/>
                </a:cubicBezTo>
                <a:lnTo>
                  <a:pt x="6704976" y="617860"/>
                </a:lnTo>
                <a:cubicBezTo>
                  <a:pt x="6659443" y="737162"/>
                  <a:pt x="6545874" y="814326"/>
                  <a:pt x="6415824" y="814326"/>
                </a:cubicBezTo>
                <a:lnTo>
                  <a:pt x="6104528" y="814326"/>
                </a:lnTo>
                <a:cubicBezTo>
                  <a:pt x="6093417" y="814326"/>
                  <a:pt x="6085334" y="802927"/>
                  <a:pt x="6089236" y="792731"/>
                </a:cubicBezTo>
                <a:lnTo>
                  <a:pt x="6149757" y="634172"/>
                </a:lnTo>
                <a:cubicBezTo>
                  <a:pt x="6195620" y="514031"/>
                  <a:pt x="6307173" y="454764"/>
                  <a:pt x="6438135" y="454764"/>
                </a:cubicBezTo>
                <a:lnTo>
                  <a:pt x="6744491" y="454764"/>
                </a:lnTo>
                <a:close/>
                <a:moveTo>
                  <a:pt x="6699452" y="500825"/>
                </a:moveTo>
                <a:lnTo>
                  <a:pt x="6438135" y="500825"/>
                </a:lnTo>
                <a:cubicBezTo>
                  <a:pt x="6318537" y="500825"/>
                  <a:pt x="6229105" y="555416"/>
                  <a:pt x="6192769" y="650603"/>
                </a:cubicBezTo>
                <a:lnTo>
                  <a:pt x="6149263" y="764609"/>
                </a:lnTo>
                <a:cubicBezTo>
                  <a:pt x="6148579" y="766374"/>
                  <a:pt x="6149884" y="768267"/>
                  <a:pt x="6151772" y="768267"/>
                </a:cubicBezTo>
                <a:lnTo>
                  <a:pt x="6415824" y="768267"/>
                </a:lnTo>
                <a:cubicBezTo>
                  <a:pt x="6526656" y="768267"/>
                  <a:pt x="6623271" y="702781"/>
                  <a:pt x="6661963" y="601431"/>
                </a:cubicBezTo>
                <a:lnTo>
                  <a:pt x="6662179" y="600852"/>
                </a:lnTo>
                <a:lnTo>
                  <a:pt x="6662420" y="600279"/>
                </a:lnTo>
                <a:lnTo>
                  <a:pt x="6701948" y="504551"/>
                </a:lnTo>
                <a:cubicBezTo>
                  <a:pt x="6702670" y="502775"/>
                  <a:pt x="6701365" y="500826"/>
                  <a:pt x="6699452" y="500826"/>
                </a:cubicBezTo>
                <a:close/>
                <a:moveTo>
                  <a:pt x="3960657" y="4432212"/>
                </a:moveTo>
                <a:lnTo>
                  <a:pt x="4271955" y="4432212"/>
                </a:lnTo>
                <a:cubicBezTo>
                  <a:pt x="4401992" y="4432212"/>
                  <a:pt x="4515559" y="4355042"/>
                  <a:pt x="4561105" y="4235743"/>
                </a:cubicBezTo>
                <a:lnTo>
                  <a:pt x="4618193" y="4097459"/>
                </a:lnTo>
                <a:cubicBezTo>
                  <a:pt x="4622653" y="4085748"/>
                  <a:pt x="4613392" y="4072643"/>
                  <a:pt x="4600621" y="4072643"/>
                </a:cubicBezTo>
                <a:lnTo>
                  <a:pt x="4600621" y="4072643"/>
                </a:lnTo>
                <a:cubicBezTo>
                  <a:pt x="4600621" y="4072643"/>
                  <a:pt x="4294265" y="4072643"/>
                  <a:pt x="4294265" y="4072643"/>
                </a:cubicBezTo>
                <a:cubicBezTo>
                  <a:pt x="4163303" y="4072643"/>
                  <a:pt x="4051750" y="4131919"/>
                  <a:pt x="4005887" y="4252054"/>
                </a:cubicBezTo>
                <a:lnTo>
                  <a:pt x="3945353" y="4410616"/>
                </a:lnTo>
                <a:cubicBezTo>
                  <a:pt x="3941464" y="4420806"/>
                  <a:pt x="3949534" y="4432212"/>
                  <a:pt x="3960657" y="4432212"/>
                </a:cubicBezTo>
                <a:close/>
                <a:moveTo>
                  <a:pt x="9953594" y="1"/>
                </a:moveTo>
                <a:lnTo>
                  <a:pt x="9953594" y="4"/>
                </a:lnTo>
                <a:cubicBezTo>
                  <a:pt x="9966352" y="4"/>
                  <a:pt x="9975638" y="13098"/>
                  <a:pt x="9971166" y="24817"/>
                </a:cubicBezTo>
                <a:lnTo>
                  <a:pt x="9914066" y="163099"/>
                </a:lnTo>
                <a:cubicBezTo>
                  <a:pt x="9868533" y="282399"/>
                  <a:pt x="9754965" y="359565"/>
                  <a:pt x="9624927" y="359565"/>
                </a:cubicBezTo>
                <a:lnTo>
                  <a:pt x="9313618" y="359565"/>
                </a:lnTo>
                <a:cubicBezTo>
                  <a:pt x="9302507" y="359565"/>
                  <a:pt x="9294437" y="348166"/>
                  <a:pt x="9298326" y="337970"/>
                </a:cubicBezTo>
                <a:lnTo>
                  <a:pt x="9358860" y="179408"/>
                </a:lnTo>
                <a:cubicBezTo>
                  <a:pt x="9404710" y="59270"/>
                  <a:pt x="9516276" y="0"/>
                  <a:pt x="9647238" y="0"/>
                </a:cubicBezTo>
                <a:lnTo>
                  <a:pt x="9953594" y="0"/>
                </a:lnTo>
                <a:close/>
                <a:moveTo>
                  <a:pt x="9908542" y="46062"/>
                </a:moveTo>
                <a:lnTo>
                  <a:pt x="9647238" y="46062"/>
                </a:lnTo>
                <a:cubicBezTo>
                  <a:pt x="9527627" y="46062"/>
                  <a:pt x="9438208" y="100653"/>
                  <a:pt x="9401872" y="195840"/>
                </a:cubicBezTo>
                <a:lnTo>
                  <a:pt x="9358353" y="309846"/>
                </a:lnTo>
                <a:cubicBezTo>
                  <a:pt x="9357682" y="311612"/>
                  <a:pt x="9358987" y="313506"/>
                  <a:pt x="9360875" y="313506"/>
                </a:cubicBezTo>
                <a:lnTo>
                  <a:pt x="9624927" y="313506"/>
                </a:lnTo>
                <a:cubicBezTo>
                  <a:pt x="9735746" y="313506"/>
                  <a:pt x="9832374" y="248018"/>
                  <a:pt x="9871054" y="146670"/>
                </a:cubicBezTo>
                <a:lnTo>
                  <a:pt x="9871269" y="146091"/>
                </a:lnTo>
                <a:lnTo>
                  <a:pt x="9871510" y="145518"/>
                </a:lnTo>
                <a:lnTo>
                  <a:pt x="9911038" y="49787"/>
                </a:lnTo>
                <a:cubicBezTo>
                  <a:pt x="9911760" y="48013"/>
                  <a:pt x="9910468" y="46062"/>
                  <a:pt x="9908542" y="46062"/>
                </a:cubicBezTo>
                <a:close/>
                <a:moveTo>
                  <a:pt x="3430284" y="4886962"/>
                </a:moveTo>
                <a:lnTo>
                  <a:pt x="3741580" y="4886962"/>
                </a:lnTo>
                <a:cubicBezTo>
                  <a:pt x="3871631" y="4886962"/>
                  <a:pt x="3985198" y="4809803"/>
                  <a:pt x="4030731" y="4690505"/>
                </a:cubicBezTo>
                <a:lnTo>
                  <a:pt x="4087832" y="4552221"/>
                </a:lnTo>
                <a:cubicBezTo>
                  <a:pt x="4092291" y="4540510"/>
                  <a:pt x="4083018" y="4527406"/>
                  <a:pt x="4070259" y="4527406"/>
                </a:cubicBezTo>
                <a:lnTo>
                  <a:pt x="3763903" y="4527406"/>
                </a:lnTo>
                <a:cubicBezTo>
                  <a:pt x="3632941" y="4527406"/>
                  <a:pt x="3521376" y="4586668"/>
                  <a:pt x="3475525" y="4706816"/>
                </a:cubicBezTo>
                <a:lnTo>
                  <a:pt x="3414992" y="4865378"/>
                </a:lnTo>
                <a:cubicBezTo>
                  <a:pt x="3411102" y="4875568"/>
                  <a:pt x="3419173" y="4886962"/>
                  <a:pt x="3430284" y="4886962"/>
                </a:cubicBezTo>
                <a:close/>
                <a:moveTo>
                  <a:pt x="10918563" y="3619136"/>
                </a:moveTo>
                <a:cubicBezTo>
                  <a:pt x="10787600" y="3619136"/>
                  <a:pt x="10676034" y="3678412"/>
                  <a:pt x="10630184" y="3798547"/>
                </a:cubicBezTo>
                <a:lnTo>
                  <a:pt x="10569650" y="3957109"/>
                </a:lnTo>
                <a:cubicBezTo>
                  <a:pt x="10565761" y="3967299"/>
                  <a:pt x="10573844" y="3978705"/>
                  <a:pt x="10584955" y="3978705"/>
                </a:cubicBezTo>
                <a:lnTo>
                  <a:pt x="10896239" y="3978705"/>
                </a:lnTo>
                <a:cubicBezTo>
                  <a:pt x="11026289" y="3978705"/>
                  <a:pt x="11139857" y="3901534"/>
                  <a:pt x="11185390" y="3782236"/>
                </a:cubicBezTo>
                <a:lnTo>
                  <a:pt x="11242491" y="3643952"/>
                </a:lnTo>
                <a:cubicBezTo>
                  <a:pt x="11246950" y="3632241"/>
                  <a:pt x="11237676" y="3619136"/>
                  <a:pt x="11224918" y="3619136"/>
                </a:cubicBezTo>
                <a:lnTo>
                  <a:pt x="11224918" y="3619136"/>
                </a:lnTo>
                <a:cubicBezTo>
                  <a:pt x="11224918" y="3619136"/>
                  <a:pt x="10918563" y="3619136"/>
                  <a:pt x="10918563" y="3619136"/>
                </a:cubicBezTo>
                <a:close/>
                <a:moveTo>
                  <a:pt x="1056449" y="3508671"/>
                </a:moveTo>
                <a:lnTo>
                  <a:pt x="1116974" y="3350097"/>
                </a:lnTo>
                <a:cubicBezTo>
                  <a:pt x="1162832" y="3229961"/>
                  <a:pt x="1274390" y="3170699"/>
                  <a:pt x="1405353" y="3170699"/>
                </a:cubicBezTo>
                <a:lnTo>
                  <a:pt x="1711708" y="3170699"/>
                </a:lnTo>
                <a:cubicBezTo>
                  <a:pt x="1724479" y="3170699"/>
                  <a:pt x="1733753" y="3183791"/>
                  <a:pt x="1729281" y="3195514"/>
                </a:cubicBezTo>
                <a:lnTo>
                  <a:pt x="1672193" y="3333798"/>
                </a:lnTo>
                <a:cubicBezTo>
                  <a:pt x="1626659" y="3453097"/>
                  <a:pt x="1513079" y="3530255"/>
                  <a:pt x="1383042" y="3530255"/>
                </a:cubicBezTo>
                <a:lnTo>
                  <a:pt x="1071743" y="3530255"/>
                </a:lnTo>
                <a:cubicBezTo>
                  <a:pt x="1060632" y="3530255"/>
                  <a:pt x="1052554" y="3518861"/>
                  <a:pt x="1056451" y="3508671"/>
                </a:cubicBezTo>
                <a:close/>
                <a:moveTo>
                  <a:pt x="1118991" y="3484198"/>
                </a:moveTo>
                <a:lnTo>
                  <a:pt x="1383029" y="3484198"/>
                </a:lnTo>
                <a:cubicBezTo>
                  <a:pt x="1493873" y="3484198"/>
                  <a:pt x="1590489" y="3418713"/>
                  <a:pt x="1629181" y="3317360"/>
                </a:cubicBezTo>
                <a:lnTo>
                  <a:pt x="1629396" y="3316790"/>
                </a:lnTo>
                <a:lnTo>
                  <a:pt x="1629624" y="3316207"/>
                </a:lnTo>
                <a:lnTo>
                  <a:pt x="1669152" y="3220481"/>
                </a:lnTo>
                <a:cubicBezTo>
                  <a:pt x="1669887" y="3218707"/>
                  <a:pt x="1668582" y="3216755"/>
                  <a:pt x="1666669" y="3216755"/>
                </a:cubicBezTo>
                <a:lnTo>
                  <a:pt x="1405353" y="3216755"/>
                </a:lnTo>
                <a:cubicBezTo>
                  <a:pt x="1285755" y="3216755"/>
                  <a:pt x="1196318" y="3271354"/>
                  <a:pt x="1159987" y="3366535"/>
                </a:cubicBezTo>
                <a:lnTo>
                  <a:pt x="1116466" y="3480548"/>
                </a:lnTo>
                <a:cubicBezTo>
                  <a:pt x="1115799" y="3482310"/>
                  <a:pt x="1117097" y="3484198"/>
                  <a:pt x="1118990" y="3484198"/>
                </a:cubicBezTo>
                <a:close/>
                <a:moveTo>
                  <a:pt x="1223266" y="3978705"/>
                </a:moveTo>
                <a:lnTo>
                  <a:pt x="1534567" y="3978705"/>
                </a:lnTo>
                <a:cubicBezTo>
                  <a:pt x="1664617" y="3978705"/>
                  <a:pt x="1778184" y="3901534"/>
                  <a:pt x="1823717" y="3782236"/>
                </a:cubicBezTo>
                <a:lnTo>
                  <a:pt x="1880805" y="3643952"/>
                </a:lnTo>
                <a:cubicBezTo>
                  <a:pt x="1885278" y="3632241"/>
                  <a:pt x="1876004" y="3619136"/>
                  <a:pt x="1863233" y="3619136"/>
                </a:cubicBezTo>
                <a:lnTo>
                  <a:pt x="1863233" y="3619136"/>
                </a:lnTo>
                <a:cubicBezTo>
                  <a:pt x="1863233" y="3619136"/>
                  <a:pt x="1556877" y="3619136"/>
                  <a:pt x="1556877" y="3619136"/>
                </a:cubicBezTo>
                <a:cubicBezTo>
                  <a:pt x="1425915" y="3619136"/>
                  <a:pt x="1314349" y="3678412"/>
                  <a:pt x="1268499" y="3798547"/>
                </a:cubicBezTo>
                <a:lnTo>
                  <a:pt x="1207973" y="3957109"/>
                </a:lnTo>
                <a:cubicBezTo>
                  <a:pt x="1204082" y="3967299"/>
                  <a:pt x="1212155" y="3978705"/>
                  <a:pt x="1223265" y="3978705"/>
                </a:cubicBezTo>
                <a:close/>
                <a:moveTo>
                  <a:pt x="2071782" y="3170699"/>
                </a:moveTo>
                <a:cubicBezTo>
                  <a:pt x="1940820" y="3170699"/>
                  <a:pt x="1829267" y="3229961"/>
                  <a:pt x="1783404" y="3350109"/>
                </a:cubicBezTo>
                <a:lnTo>
                  <a:pt x="1722870" y="3508671"/>
                </a:lnTo>
                <a:cubicBezTo>
                  <a:pt x="1718981" y="3518861"/>
                  <a:pt x="1727051" y="3530255"/>
                  <a:pt x="1738174" y="3530255"/>
                </a:cubicBezTo>
                <a:lnTo>
                  <a:pt x="2049471" y="3530255"/>
                </a:lnTo>
                <a:cubicBezTo>
                  <a:pt x="2179509" y="3530255"/>
                  <a:pt x="2293076" y="3453097"/>
                  <a:pt x="2338622" y="3333798"/>
                </a:cubicBezTo>
                <a:lnTo>
                  <a:pt x="2395710" y="3195514"/>
                </a:lnTo>
                <a:cubicBezTo>
                  <a:pt x="2400182" y="3183791"/>
                  <a:pt x="2390908" y="3170699"/>
                  <a:pt x="2378138" y="3170699"/>
                </a:cubicBezTo>
                <a:lnTo>
                  <a:pt x="2378138" y="3170699"/>
                </a:lnTo>
                <a:cubicBezTo>
                  <a:pt x="2378138" y="3170699"/>
                  <a:pt x="2071782" y="3170699"/>
                  <a:pt x="2071782" y="3170699"/>
                </a:cubicBezTo>
                <a:close/>
                <a:moveTo>
                  <a:pt x="4085513" y="4865378"/>
                </a:moveTo>
                <a:lnTo>
                  <a:pt x="4146035" y="4706816"/>
                </a:lnTo>
                <a:cubicBezTo>
                  <a:pt x="4191897" y="4586668"/>
                  <a:pt x="4303450" y="4527406"/>
                  <a:pt x="4434413" y="4527406"/>
                </a:cubicBezTo>
                <a:lnTo>
                  <a:pt x="4740769" y="4527406"/>
                </a:lnTo>
                <a:cubicBezTo>
                  <a:pt x="4753539" y="4527406"/>
                  <a:pt x="4762813" y="4540498"/>
                  <a:pt x="4758341" y="4552221"/>
                </a:cubicBezTo>
                <a:lnTo>
                  <a:pt x="4701253" y="4690505"/>
                </a:lnTo>
                <a:cubicBezTo>
                  <a:pt x="4655707" y="4809803"/>
                  <a:pt x="4542152" y="4886962"/>
                  <a:pt x="4412090" y="4886962"/>
                </a:cubicBezTo>
                <a:lnTo>
                  <a:pt x="4100805" y="4886962"/>
                </a:lnTo>
                <a:cubicBezTo>
                  <a:pt x="4089694" y="4886962"/>
                  <a:pt x="4081611" y="4875568"/>
                  <a:pt x="4085513" y="4865378"/>
                </a:cubicBezTo>
                <a:close/>
                <a:moveTo>
                  <a:pt x="4148049" y="4840905"/>
                </a:moveTo>
                <a:lnTo>
                  <a:pt x="4412090" y="4840905"/>
                </a:lnTo>
                <a:cubicBezTo>
                  <a:pt x="4522933" y="4840905"/>
                  <a:pt x="4619549" y="4775420"/>
                  <a:pt x="4658241" y="4674080"/>
                </a:cubicBezTo>
                <a:lnTo>
                  <a:pt x="4658456" y="4673497"/>
                </a:lnTo>
                <a:lnTo>
                  <a:pt x="4658684" y="4672926"/>
                </a:lnTo>
                <a:lnTo>
                  <a:pt x="4698225" y="4577188"/>
                </a:lnTo>
                <a:cubicBezTo>
                  <a:pt x="4698947" y="4575414"/>
                  <a:pt x="4697642" y="4573462"/>
                  <a:pt x="4695729" y="4573462"/>
                </a:cubicBezTo>
                <a:lnTo>
                  <a:pt x="4434413" y="4573462"/>
                </a:lnTo>
                <a:cubicBezTo>
                  <a:pt x="4314815" y="4573462"/>
                  <a:pt x="4225382" y="4628061"/>
                  <a:pt x="4189047" y="4723241"/>
                </a:cubicBezTo>
                <a:lnTo>
                  <a:pt x="4145528" y="4837255"/>
                </a:lnTo>
                <a:cubicBezTo>
                  <a:pt x="4144856" y="4839017"/>
                  <a:pt x="4146161" y="4840905"/>
                  <a:pt x="4148049" y="4840905"/>
                </a:cubicBezTo>
                <a:close/>
                <a:moveTo>
                  <a:pt x="1955668" y="4432212"/>
                </a:moveTo>
                <a:lnTo>
                  <a:pt x="2266965" y="4432212"/>
                </a:lnTo>
                <a:cubicBezTo>
                  <a:pt x="2397015" y="4432212"/>
                  <a:pt x="2510582" y="4355042"/>
                  <a:pt x="2556116" y="4235743"/>
                </a:cubicBezTo>
                <a:lnTo>
                  <a:pt x="2613216" y="4097459"/>
                </a:lnTo>
                <a:cubicBezTo>
                  <a:pt x="2617676" y="4085748"/>
                  <a:pt x="2608402" y="4072643"/>
                  <a:pt x="2595631" y="4072643"/>
                </a:cubicBezTo>
                <a:lnTo>
                  <a:pt x="2595631" y="4072643"/>
                </a:lnTo>
                <a:cubicBezTo>
                  <a:pt x="2595631" y="4072643"/>
                  <a:pt x="2289288" y="4072643"/>
                  <a:pt x="2289288" y="4072643"/>
                </a:cubicBezTo>
                <a:cubicBezTo>
                  <a:pt x="2158326" y="4072643"/>
                  <a:pt x="2046760" y="4131919"/>
                  <a:pt x="2000910" y="4252054"/>
                </a:cubicBezTo>
                <a:lnTo>
                  <a:pt x="1940376" y="4410616"/>
                </a:lnTo>
                <a:cubicBezTo>
                  <a:pt x="1936487" y="4420806"/>
                  <a:pt x="1944557" y="4432212"/>
                  <a:pt x="1955668" y="4432212"/>
                </a:cubicBezTo>
                <a:close/>
                <a:moveTo>
                  <a:pt x="2622110" y="4432212"/>
                </a:moveTo>
                <a:lnTo>
                  <a:pt x="2933407" y="4432212"/>
                </a:lnTo>
                <a:cubicBezTo>
                  <a:pt x="3063457" y="4432212"/>
                  <a:pt x="3177025" y="4355042"/>
                  <a:pt x="3222558" y="4235743"/>
                </a:cubicBezTo>
                <a:lnTo>
                  <a:pt x="3279646" y="4097459"/>
                </a:lnTo>
                <a:cubicBezTo>
                  <a:pt x="3284118" y="4085748"/>
                  <a:pt x="3274844" y="4072643"/>
                  <a:pt x="3262074" y="4072643"/>
                </a:cubicBezTo>
                <a:lnTo>
                  <a:pt x="3262074" y="4072643"/>
                </a:lnTo>
                <a:cubicBezTo>
                  <a:pt x="3262074" y="4072643"/>
                  <a:pt x="2955730" y="4072643"/>
                  <a:pt x="2955730" y="4072643"/>
                </a:cubicBezTo>
                <a:cubicBezTo>
                  <a:pt x="2824755" y="4072643"/>
                  <a:pt x="2713202" y="4131919"/>
                  <a:pt x="2667339" y="4252054"/>
                </a:cubicBezTo>
                <a:lnTo>
                  <a:pt x="2606818" y="4410616"/>
                </a:lnTo>
                <a:cubicBezTo>
                  <a:pt x="2602916" y="4420806"/>
                  <a:pt x="2610999" y="4432212"/>
                  <a:pt x="2622110" y="4432212"/>
                </a:cubicBezTo>
                <a:close/>
                <a:moveTo>
                  <a:pt x="1877245" y="3957109"/>
                </a:moveTo>
                <a:lnTo>
                  <a:pt x="1937766" y="3798547"/>
                </a:lnTo>
                <a:cubicBezTo>
                  <a:pt x="1983629" y="3678412"/>
                  <a:pt x="2095195" y="3619149"/>
                  <a:pt x="2226145" y="3619149"/>
                </a:cubicBezTo>
                <a:lnTo>
                  <a:pt x="2532500" y="3619149"/>
                </a:lnTo>
                <a:cubicBezTo>
                  <a:pt x="2545271" y="3619149"/>
                  <a:pt x="2554545" y="3632241"/>
                  <a:pt x="2550073" y="3643965"/>
                </a:cubicBezTo>
                <a:lnTo>
                  <a:pt x="2492985" y="3782248"/>
                </a:lnTo>
                <a:cubicBezTo>
                  <a:pt x="2447451" y="3901547"/>
                  <a:pt x="2333871" y="3978705"/>
                  <a:pt x="2203834" y="3978705"/>
                </a:cubicBezTo>
                <a:lnTo>
                  <a:pt x="1892537" y="3978705"/>
                </a:lnTo>
                <a:cubicBezTo>
                  <a:pt x="1881426" y="3978705"/>
                  <a:pt x="1873343" y="3967312"/>
                  <a:pt x="1877245" y="3957109"/>
                </a:cubicBezTo>
                <a:close/>
                <a:moveTo>
                  <a:pt x="1939781" y="3932649"/>
                </a:moveTo>
                <a:lnTo>
                  <a:pt x="2203834" y="3932649"/>
                </a:lnTo>
                <a:cubicBezTo>
                  <a:pt x="2314665" y="3932649"/>
                  <a:pt x="2411281" y="3867163"/>
                  <a:pt x="2449973" y="3765810"/>
                </a:cubicBezTo>
                <a:lnTo>
                  <a:pt x="2450188" y="3765228"/>
                </a:lnTo>
                <a:lnTo>
                  <a:pt x="2450429" y="3764657"/>
                </a:lnTo>
                <a:lnTo>
                  <a:pt x="2489944" y="3668932"/>
                </a:lnTo>
                <a:cubicBezTo>
                  <a:pt x="2490679" y="3667157"/>
                  <a:pt x="2489374" y="3665206"/>
                  <a:pt x="2487461" y="3665206"/>
                </a:cubicBezTo>
                <a:lnTo>
                  <a:pt x="2226145" y="3665206"/>
                </a:lnTo>
                <a:cubicBezTo>
                  <a:pt x="2106547" y="3665206"/>
                  <a:pt x="2017114" y="3719792"/>
                  <a:pt x="1980779" y="3814985"/>
                </a:cubicBezTo>
                <a:lnTo>
                  <a:pt x="1937260" y="3928986"/>
                </a:lnTo>
                <a:cubicBezTo>
                  <a:pt x="1936588" y="3930748"/>
                  <a:pt x="1937893" y="3932649"/>
                  <a:pt x="1939781" y="3932649"/>
                </a:cubicBezTo>
                <a:close/>
                <a:moveTo>
                  <a:pt x="5285142" y="4410616"/>
                </a:moveTo>
                <a:lnTo>
                  <a:pt x="5345663" y="4252054"/>
                </a:lnTo>
                <a:cubicBezTo>
                  <a:pt x="5391526" y="4131919"/>
                  <a:pt x="5503092" y="4072643"/>
                  <a:pt x="5634054" y="4072643"/>
                </a:cubicBezTo>
                <a:lnTo>
                  <a:pt x="5940397" y="4072643"/>
                </a:lnTo>
                <a:cubicBezTo>
                  <a:pt x="5953180" y="4072643"/>
                  <a:pt x="5962442" y="4085748"/>
                  <a:pt x="5957982" y="4097459"/>
                </a:cubicBezTo>
                <a:lnTo>
                  <a:pt x="5900882" y="4235743"/>
                </a:lnTo>
                <a:cubicBezTo>
                  <a:pt x="5855348" y="4355042"/>
                  <a:pt x="5741781" y="4432212"/>
                  <a:pt x="5611731" y="4432212"/>
                </a:cubicBezTo>
                <a:lnTo>
                  <a:pt x="5300434" y="4432212"/>
                </a:lnTo>
                <a:cubicBezTo>
                  <a:pt x="5289323" y="4432212"/>
                  <a:pt x="5281253" y="4420806"/>
                  <a:pt x="5285142" y="4410616"/>
                </a:cubicBezTo>
                <a:close/>
                <a:moveTo>
                  <a:pt x="5347690" y="4386143"/>
                </a:moveTo>
                <a:lnTo>
                  <a:pt x="5611731" y="4386143"/>
                </a:lnTo>
                <a:cubicBezTo>
                  <a:pt x="5722562" y="4386143"/>
                  <a:pt x="5819178" y="4320657"/>
                  <a:pt x="5857870" y="4219318"/>
                </a:cubicBezTo>
                <a:lnTo>
                  <a:pt x="5858097" y="4218735"/>
                </a:lnTo>
                <a:lnTo>
                  <a:pt x="5858326" y="4218165"/>
                </a:lnTo>
                <a:lnTo>
                  <a:pt x="5897854" y="4122439"/>
                </a:lnTo>
                <a:cubicBezTo>
                  <a:pt x="5898589" y="4120652"/>
                  <a:pt x="5897284" y="4118713"/>
                  <a:pt x="5895358" y="4118713"/>
                </a:cubicBezTo>
                <a:lnTo>
                  <a:pt x="5634054" y="4118713"/>
                </a:lnTo>
                <a:cubicBezTo>
                  <a:pt x="5514456" y="4118713"/>
                  <a:pt x="5425011" y="4173299"/>
                  <a:pt x="5388688" y="4268492"/>
                </a:cubicBezTo>
                <a:lnTo>
                  <a:pt x="5345169" y="4382493"/>
                </a:lnTo>
                <a:cubicBezTo>
                  <a:pt x="5344498" y="4384255"/>
                  <a:pt x="5345803" y="4386156"/>
                  <a:pt x="5347690" y="4386156"/>
                </a:cubicBezTo>
                <a:close/>
                <a:moveTo>
                  <a:pt x="553996" y="3978705"/>
                </a:moveTo>
                <a:lnTo>
                  <a:pt x="865290" y="3978705"/>
                </a:lnTo>
                <a:cubicBezTo>
                  <a:pt x="995342" y="3978705"/>
                  <a:pt x="1108908" y="3901534"/>
                  <a:pt x="1154444" y="3782236"/>
                </a:cubicBezTo>
                <a:lnTo>
                  <a:pt x="1211535" y="3643952"/>
                </a:lnTo>
                <a:cubicBezTo>
                  <a:pt x="1216001" y="3632241"/>
                  <a:pt x="1206729" y="3619136"/>
                  <a:pt x="1193954" y="3619136"/>
                </a:cubicBezTo>
                <a:lnTo>
                  <a:pt x="1193961" y="3619136"/>
                </a:lnTo>
                <a:cubicBezTo>
                  <a:pt x="1193961" y="3619136"/>
                  <a:pt x="887602" y="3619136"/>
                  <a:pt x="887602" y="3619136"/>
                </a:cubicBezTo>
                <a:cubicBezTo>
                  <a:pt x="756641" y="3619136"/>
                  <a:pt x="645086" y="3678412"/>
                  <a:pt x="599221" y="3798547"/>
                </a:cubicBezTo>
                <a:lnTo>
                  <a:pt x="538697" y="3957109"/>
                </a:lnTo>
                <a:cubicBezTo>
                  <a:pt x="534806" y="3967299"/>
                  <a:pt x="542879" y="3978705"/>
                  <a:pt x="553995" y="3978705"/>
                </a:cubicBezTo>
                <a:close/>
                <a:moveTo>
                  <a:pt x="1425319" y="4886962"/>
                </a:moveTo>
                <a:lnTo>
                  <a:pt x="1736616" y="4886962"/>
                </a:lnTo>
                <a:cubicBezTo>
                  <a:pt x="1866654" y="4886962"/>
                  <a:pt x="1980234" y="4809803"/>
                  <a:pt x="2025767" y="4690505"/>
                </a:cubicBezTo>
                <a:lnTo>
                  <a:pt x="2082855" y="4552221"/>
                </a:lnTo>
                <a:cubicBezTo>
                  <a:pt x="2087327" y="4540510"/>
                  <a:pt x="2078053" y="4527406"/>
                  <a:pt x="2065283" y="4527406"/>
                </a:cubicBezTo>
                <a:lnTo>
                  <a:pt x="1758927" y="4527406"/>
                </a:lnTo>
                <a:cubicBezTo>
                  <a:pt x="1627964" y="4527406"/>
                  <a:pt x="1516399" y="4586668"/>
                  <a:pt x="1470549" y="4706816"/>
                </a:cubicBezTo>
                <a:lnTo>
                  <a:pt x="1410015" y="4865378"/>
                </a:lnTo>
                <a:cubicBezTo>
                  <a:pt x="1406125" y="4875568"/>
                  <a:pt x="1414196" y="4886962"/>
                  <a:pt x="1425307" y="4886962"/>
                </a:cubicBezTo>
                <a:close/>
                <a:moveTo>
                  <a:pt x="801270" y="634171"/>
                </a:moveTo>
                <a:lnTo>
                  <a:pt x="740745" y="792733"/>
                </a:lnTo>
                <a:cubicBezTo>
                  <a:pt x="736854" y="802928"/>
                  <a:pt x="744927" y="814324"/>
                  <a:pt x="756037" y="814324"/>
                </a:cubicBezTo>
                <a:lnTo>
                  <a:pt x="1067337" y="814324"/>
                </a:lnTo>
                <a:cubicBezTo>
                  <a:pt x="1197382" y="814324"/>
                  <a:pt x="1310954" y="737161"/>
                  <a:pt x="1356487" y="617861"/>
                </a:cubicBezTo>
                <a:lnTo>
                  <a:pt x="1413588" y="479576"/>
                </a:lnTo>
                <a:cubicBezTo>
                  <a:pt x="1418047" y="467862"/>
                  <a:pt x="1408773" y="454763"/>
                  <a:pt x="1396003" y="454763"/>
                </a:cubicBezTo>
                <a:lnTo>
                  <a:pt x="1089649" y="454763"/>
                </a:lnTo>
                <a:cubicBezTo>
                  <a:pt x="958682" y="454763"/>
                  <a:pt x="847133" y="514030"/>
                  <a:pt x="801269" y="634171"/>
                </a:cubicBezTo>
                <a:close/>
                <a:moveTo>
                  <a:pt x="4770072" y="4886962"/>
                </a:moveTo>
                <a:lnTo>
                  <a:pt x="5081369" y="4886962"/>
                </a:lnTo>
                <a:cubicBezTo>
                  <a:pt x="5211407" y="4886962"/>
                  <a:pt x="5324987" y="4809803"/>
                  <a:pt x="5370520" y="4690505"/>
                </a:cubicBezTo>
                <a:lnTo>
                  <a:pt x="5427608" y="4552221"/>
                </a:lnTo>
                <a:cubicBezTo>
                  <a:pt x="5432081" y="4540510"/>
                  <a:pt x="5422807" y="4527406"/>
                  <a:pt x="5410036" y="4527406"/>
                </a:cubicBezTo>
                <a:lnTo>
                  <a:pt x="5103680" y="4527406"/>
                </a:lnTo>
                <a:cubicBezTo>
                  <a:pt x="4972718" y="4527406"/>
                  <a:pt x="4861165" y="4586668"/>
                  <a:pt x="4815302" y="4706816"/>
                </a:cubicBezTo>
                <a:lnTo>
                  <a:pt x="4754781" y="4865378"/>
                </a:lnTo>
                <a:cubicBezTo>
                  <a:pt x="4750879" y="4875568"/>
                  <a:pt x="4758962" y="4886962"/>
                  <a:pt x="4770072" y="4886962"/>
                </a:cubicBezTo>
                <a:close/>
                <a:moveTo>
                  <a:pt x="3931353" y="1"/>
                </a:moveTo>
                <a:lnTo>
                  <a:pt x="3931353" y="4"/>
                </a:lnTo>
                <a:cubicBezTo>
                  <a:pt x="3944124" y="4"/>
                  <a:pt x="3953386" y="13098"/>
                  <a:pt x="3948926" y="24817"/>
                </a:cubicBezTo>
                <a:lnTo>
                  <a:pt x="3891838" y="163099"/>
                </a:lnTo>
                <a:cubicBezTo>
                  <a:pt x="3846292" y="282399"/>
                  <a:pt x="3732724" y="359565"/>
                  <a:pt x="3602674" y="359565"/>
                </a:cubicBezTo>
                <a:lnTo>
                  <a:pt x="3291390" y="359565"/>
                </a:lnTo>
                <a:cubicBezTo>
                  <a:pt x="3280279" y="359565"/>
                  <a:pt x="3272196" y="348166"/>
                  <a:pt x="3276098" y="337970"/>
                </a:cubicBezTo>
                <a:lnTo>
                  <a:pt x="3336620" y="179408"/>
                </a:lnTo>
                <a:cubicBezTo>
                  <a:pt x="3382482" y="59270"/>
                  <a:pt x="3494035" y="0"/>
                  <a:pt x="3624998" y="0"/>
                </a:cubicBezTo>
                <a:lnTo>
                  <a:pt x="3931353" y="0"/>
                </a:lnTo>
                <a:close/>
                <a:moveTo>
                  <a:pt x="3886302" y="46062"/>
                </a:moveTo>
                <a:lnTo>
                  <a:pt x="3624998" y="46062"/>
                </a:lnTo>
                <a:cubicBezTo>
                  <a:pt x="3505400" y="46062"/>
                  <a:pt x="3415955" y="100653"/>
                  <a:pt x="3379632" y="195840"/>
                </a:cubicBezTo>
                <a:lnTo>
                  <a:pt x="3336113" y="309846"/>
                </a:lnTo>
                <a:cubicBezTo>
                  <a:pt x="3335441" y="311612"/>
                  <a:pt x="3336734" y="313506"/>
                  <a:pt x="3338634" y="313506"/>
                </a:cubicBezTo>
                <a:lnTo>
                  <a:pt x="3602674" y="313506"/>
                </a:lnTo>
                <a:cubicBezTo>
                  <a:pt x="3713518" y="313506"/>
                  <a:pt x="3810134" y="248018"/>
                  <a:pt x="3848813" y="146670"/>
                </a:cubicBezTo>
                <a:lnTo>
                  <a:pt x="3849041" y="146091"/>
                </a:lnTo>
                <a:lnTo>
                  <a:pt x="3849269" y="145518"/>
                </a:lnTo>
                <a:lnTo>
                  <a:pt x="3888797" y="49787"/>
                </a:lnTo>
                <a:cubicBezTo>
                  <a:pt x="3889532" y="48013"/>
                  <a:pt x="3888227" y="46062"/>
                  <a:pt x="3886302" y="46062"/>
                </a:cubicBezTo>
                <a:close/>
                <a:moveTo>
                  <a:pt x="3276086" y="4410616"/>
                </a:moveTo>
                <a:lnTo>
                  <a:pt x="3336620" y="4252054"/>
                </a:lnTo>
                <a:cubicBezTo>
                  <a:pt x="3382470" y="4131919"/>
                  <a:pt x="3494035" y="4072643"/>
                  <a:pt x="3624998" y="4072643"/>
                </a:cubicBezTo>
                <a:lnTo>
                  <a:pt x="3931353" y="4072643"/>
                </a:lnTo>
                <a:cubicBezTo>
                  <a:pt x="3944111" y="4072643"/>
                  <a:pt x="3953386" y="4085748"/>
                  <a:pt x="3948926" y="4097459"/>
                </a:cubicBezTo>
                <a:lnTo>
                  <a:pt x="3891825" y="4235743"/>
                </a:lnTo>
                <a:cubicBezTo>
                  <a:pt x="3846292" y="4355042"/>
                  <a:pt x="3732724" y="4432212"/>
                  <a:pt x="3602674" y="4432212"/>
                </a:cubicBezTo>
                <a:lnTo>
                  <a:pt x="3291390" y="4432212"/>
                </a:lnTo>
                <a:cubicBezTo>
                  <a:pt x="3280267" y="4432212"/>
                  <a:pt x="3272196" y="4420806"/>
                  <a:pt x="3276098" y="4410616"/>
                </a:cubicBezTo>
                <a:close/>
                <a:moveTo>
                  <a:pt x="3338634" y="4386143"/>
                </a:moveTo>
                <a:lnTo>
                  <a:pt x="3602674" y="4386143"/>
                </a:lnTo>
                <a:cubicBezTo>
                  <a:pt x="3713518" y="4386143"/>
                  <a:pt x="3810134" y="4320657"/>
                  <a:pt x="3848826" y="4219318"/>
                </a:cubicBezTo>
                <a:lnTo>
                  <a:pt x="3849041" y="4218735"/>
                </a:lnTo>
                <a:lnTo>
                  <a:pt x="3849269" y="4218165"/>
                </a:lnTo>
                <a:lnTo>
                  <a:pt x="3888797" y="4122439"/>
                </a:lnTo>
                <a:cubicBezTo>
                  <a:pt x="3889532" y="4120652"/>
                  <a:pt x="3888227" y="4118713"/>
                  <a:pt x="3886302" y="4118713"/>
                </a:cubicBezTo>
                <a:lnTo>
                  <a:pt x="3624998" y="4118713"/>
                </a:lnTo>
                <a:cubicBezTo>
                  <a:pt x="3505400" y="4118713"/>
                  <a:pt x="3415955" y="4173299"/>
                  <a:pt x="3379632" y="4268492"/>
                </a:cubicBezTo>
                <a:lnTo>
                  <a:pt x="3336113" y="4382493"/>
                </a:lnTo>
                <a:cubicBezTo>
                  <a:pt x="3335441" y="4384255"/>
                  <a:pt x="3336734" y="4386156"/>
                  <a:pt x="3338634" y="4386156"/>
                </a:cubicBezTo>
                <a:close/>
                <a:moveTo>
                  <a:pt x="617132" y="4432212"/>
                </a:moveTo>
                <a:lnTo>
                  <a:pt x="928433" y="4432212"/>
                </a:lnTo>
                <a:cubicBezTo>
                  <a:pt x="1058478" y="4432212"/>
                  <a:pt x="1172050" y="4355042"/>
                  <a:pt x="1217581" y="4235743"/>
                </a:cubicBezTo>
                <a:lnTo>
                  <a:pt x="1274669" y="4097459"/>
                </a:lnTo>
                <a:cubicBezTo>
                  <a:pt x="1279141" y="4085748"/>
                  <a:pt x="1269867" y="4072643"/>
                  <a:pt x="1257098" y="4072643"/>
                </a:cubicBezTo>
                <a:lnTo>
                  <a:pt x="1257104" y="4072643"/>
                </a:lnTo>
                <a:cubicBezTo>
                  <a:pt x="1257104" y="4072643"/>
                  <a:pt x="950746" y="4072643"/>
                  <a:pt x="950746" y="4072643"/>
                </a:cubicBezTo>
                <a:cubicBezTo>
                  <a:pt x="819778" y="4072643"/>
                  <a:pt x="708229" y="4131919"/>
                  <a:pt x="662365" y="4252054"/>
                </a:cubicBezTo>
                <a:lnTo>
                  <a:pt x="601840" y="4410616"/>
                </a:lnTo>
                <a:cubicBezTo>
                  <a:pt x="597949" y="4420806"/>
                  <a:pt x="606022" y="4432212"/>
                  <a:pt x="617132" y="4432212"/>
                </a:cubicBezTo>
                <a:close/>
                <a:moveTo>
                  <a:pt x="2912553" y="5335412"/>
                </a:moveTo>
                <a:lnTo>
                  <a:pt x="3223838" y="5335412"/>
                </a:lnTo>
                <a:cubicBezTo>
                  <a:pt x="3353900" y="5335412"/>
                  <a:pt x="3467455" y="5258254"/>
                  <a:pt x="3513001" y="5138955"/>
                </a:cubicBezTo>
                <a:lnTo>
                  <a:pt x="3570089" y="5000659"/>
                </a:lnTo>
                <a:cubicBezTo>
                  <a:pt x="3574549" y="4988948"/>
                  <a:pt x="3565275" y="4975856"/>
                  <a:pt x="3552517" y="4975856"/>
                </a:cubicBezTo>
                <a:lnTo>
                  <a:pt x="3246161" y="4975856"/>
                </a:lnTo>
                <a:cubicBezTo>
                  <a:pt x="3115199" y="4975856"/>
                  <a:pt x="3003633" y="5035119"/>
                  <a:pt x="2957783" y="5155254"/>
                </a:cubicBezTo>
                <a:lnTo>
                  <a:pt x="2897262" y="5313816"/>
                </a:lnTo>
                <a:cubicBezTo>
                  <a:pt x="2893360" y="5324018"/>
                  <a:pt x="2901443" y="5335412"/>
                  <a:pt x="2912553" y="5335412"/>
                </a:cubicBezTo>
                <a:close/>
                <a:moveTo>
                  <a:pt x="1374642" y="195838"/>
                </a:moveTo>
                <a:cubicBezTo>
                  <a:pt x="1376074" y="192103"/>
                  <a:pt x="1377721" y="188539"/>
                  <a:pt x="1379317" y="184931"/>
                </a:cubicBezTo>
                <a:cubicBezTo>
                  <a:pt x="1361669" y="188490"/>
                  <a:pt x="1343894" y="191691"/>
                  <a:pt x="1325941" y="194331"/>
                </a:cubicBezTo>
                <a:lnTo>
                  <a:pt x="1271109" y="337970"/>
                </a:lnTo>
                <a:cubicBezTo>
                  <a:pt x="1267207" y="348165"/>
                  <a:pt x="1275290" y="359565"/>
                  <a:pt x="1286401" y="359565"/>
                </a:cubicBezTo>
                <a:lnTo>
                  <a:pt x="1597698" y="359565"/>
                </a:lnTo>
                <a:cubicBezTo>
                  <a:pt x="1727735" y="359565"/>
                  <a:pt x="1841302" y="282399"/>
                  <a:pt x="1886848" y="163099"/>
                </a:cubicBezTo>
                <a:lnTo>
                  <a:pt x="1943936" y="24817"/>
                </a:lnTo>
                <a:cubicBezTo>
                  <a:pt x="1948408" y="13098"/>
                  <a:pt x="1939135" y="4"/>
                  <a:pt x="1926364" y="4"/>
                </a:cubicBezTo>
                <a:lnTo>
                  <a:pt x="1926364" y="1"/>
                </a:lnTo>
                <a:lnTo>
                  <a:pt x="1787382" y="1"/>
                </a:lnTo>
                <a:cubicBezTo>
                  <a:pt x="1766237" y="16200"/>
                  <a:pt x="1744497" y="31621"/>
                  <a:pt x="1722084" y="46062"/>
                </a:cubicBezTo>
                <a:lnTo>
                  <a:pt x="1881325" y="46062"/>
                </a:lnTo>
                <a:cubicBezTo>
                  <a:pt x="1883238" y="46062"/>
                  <a:pt x="1884543" y="48015"/>
                  <a:pt x="1883808" y="49787"/>
                </a:cubicBezTo>
                <a:lnTo>
                  <a:pt x="1844292" y="145518"/>
                </a:lnTo>
                <a:lnTo>
                  <a:pt x="1844052" y="146091"/>
                </a:lnTo>
                <a:lnTo>
                  <a:pt x="1843836" y="146670"/>
                </a:lnTo>
                <a:cubicBezTo>
                  <a:pt x="1805144" y="248018"/>
                  <a:pt x="1708528" y="313506"/>
                  <a:pt x="1597698" y="313506"/>
                </a:cubicBezTo>
                <a:lnTo>
                  <a:pt x="1333644" y="313506"/>
                </a:lnTo>
                <a:cubicBezTo>
                  <a:pt x="1331757" y="313506"/>
                  <a:pt x="1330452" y="311612"/>
                  <a:pt x="1331123" y="309846"/>
                </a:cubicBezTo>
                <a:lnTo>
                  <a:pt x="1374655" y="195840"/>
                </a:lnTo>
                <a:close/>
                <a:moveTo>
                  <a:pt x="2230819" y="5313816"/>
                </a:moveTo>
                <a:lnTo>
                  <a:pt x="2291341" y="5155254"/>
                </a:lnTo>
                <a:cubicBezTo>
                  <a:pt x="2337191" y="5035119"/>
                  <a:pt x="2448756" y="4975843"/>
                  <a:pt x="2579719" y="4975843"/>
                </a:cubicBezTo>
                <a:lnTo>
                  <a:pt x="2886075" y="4975843"/>
                </a:lnTo>
                <a:lnTo>
                  <a:pt x="2886075" y="4975843"/>
                </a:lnTo>
                <a:cubicBezTo>
                  <a:pt x="2898845" y="4975843"/>
                  <a:pt x="2908119" y="4988948"/>
                  <a:pt x="2903647" y="5000659"/>
                </a:cubicBezTo>
                <a:lnTo>
                  <a:pt x="2846559" y="5138942"/>
                </a:lnTo>
                <a:cubicBezTo>
                  <a:pt x="2801013" y="5258241"/>
                  <a:pt x="2687458" y="5335412"/>
                  <a:pt x="2557408" y="5335412"/>
                </a:cubicBezTo>
                <a:lnTo>
                  <a:pt x="2246111" y="5335412"/>
                </a:lnTo>
                <a:cubicBezTo>
                  <a:pt x="2235000" y="5335412"/>
                  <a:pt x="2226917" y="5324006"/>
                  <a:pt x="2230819" y="5313816"/>
                </a:cubicBezTo>
                <a:close/>
                <a:moveTo>
                  <a:pt x="2293355" y="5289355"/>
                </a:moveTo>
                <a:lnTo>
                  <a:pt x="2557396" y="5289355"/>
                </a:lnTo>
                <a:cubicBezTo>
                  <a:pt x="2668239" y="5289355"/>
                  <a:pt x="2764855" y="5223870"/>
                  <a:pt x="2803547" y="5122517"/>
                </a:cubicBezTo>
                <a:lnTo>
                  <a:pt x="2803762" y="5121934"/>
                </a:lnTo>
                <a:lnTo>
                  <a:pt x="2804003" y="5121364"/>
                </a:lnTo>
                <a:lnTo>
                  <a:pt x="2843519" y="5025626"/>
                </a:lnTo>
                <a:cubicBezTo>
                  <a:pt x="2844253" y="5023864"/>
                  <a:pt x="2842948" y="5021913"/>
                  <a:pt x="2841023" y="5021913"/>
                </a:cubicBezTo>
                <a:lnTo>
                  <a:pt x="2579719" y="5021913"/>
                </a:lnTo>
                <a:cubicBezTo>
                  <a:pt x="2460121" y="5021913"/>
                  <a:pt x="2370676" y="5076498"/>
                  <a:pt x="2334353" y="5171679"/>
                </a:cubicBezTo>
                <a:lnTo>
                  <a:pt x="2290834" y="5285693"/>
                </a:lnTo>
                <a:cubicBezTo>
                  <a:pt x="2290162" y="5287454"/>
                  <a:pt x="2291467" y="5289355"/>
                  <a:pt x="2293355" y="5289355"/>
                </a:cubicBezTo>
                <a:close/>
                <a:moveTo>
                  <a:pt x="2076444" y="4865378"/>
                </a:moveTo>
                <a:lnTo>
                  <a:pt x="2136978" y="4706816"/>
                </a:lnTo>
                <a:cubicBezTo>
                  <a:pt x="2182841" y="4586668"/>
                  <a:pt x="2294407" y="4527406"/>
                  <a:pt x="2425356" y="4527406"/>
                </a:cubicBezTo>
                <a:lnTo>
                  <a:pt x="2731712" y="4527406"/>
                </a:lnTo>
                <a:cubicBezTo>
                  <a:pt x="2744483" y="4527406"/>
                  <a:pt x="2753757" y="4540498"/>
                  <a:pt x="2749284" y="4552221"/>
                </a:cubicBezTo>
                <a:lnTo>
                  <a:pt x="2692197" y="4690505"/>
                </a:lnTo>
                <a:cubicBezTo>
                  <a:pt x="2646651" y="4809803"/>
                  <a:pt x="2533083" y="4886962"/>
                  <a:pt x="2403046" y="4886962"/>
                </a:cubicBezTo>
                <a:lnTo>
                  <a:pt x="2091749" y="4886962"/>
                </a:lnTo>
                <a:cubicBezTo>
                  <a:pt x="2080638" y="4886962"/>
                  <a:pt x="2072555" y="4875568"/>
                  <a:pt x="2076457" y="4865378"/>
                </a:cubicBezTo>
                <a:close/>
                <a:moveTo>
                  <a:pt x="2138992" y="4840905"/>
                </a:moveTo>
                <a:lnTo>
                  <a:pt x="2403046" y="4840905"/>
                </a:lnTo>
                <a:cubicBezTo>
                  <a:pt x="2513877" y="4840905"/>
                  <a:pt x="2610492" y="4775420"/>
                  <a:pt x="2649172" y="4674080"/>
                </a:cubicBezTo>
                <a:lnTo>
                  <a:pt x="2649400" y="4673497"/>
                </a:lnTo>
                <a:lnTo>
                  <a:pt x="2649641" y="4672926"/>
                </a:lnTo>
                <a:lnTo>
                  <a:pt x="2689156" y="4577188"/>
                </a:lnTo>
                <a:cubicBezTo>
                  <a:pt x="2689891" y="4575414"/>
                  <a:pt x="2688586" y="4573462"/>
                  <a:pt x="2686660" y="4573462"/>
                </a:cubicBezTo>
                <a:lnTo>
                  <a:pt x="2425356" y="4573462"/>
                </a:lnTo>
                <a:cubicBezTo>
                  <a:pt x="2305758" y="4573462"/>
                  <a:pt x="2216326" y="4628061"/>
                  <a:pt x="2179990" y="4723241"/>
                </a:cubicBezTo>
                <a:lnTo>
                  <a:pt x="2136471" y="4837255"/>
                </a:lnTo>
                <a:cubicBezTo>
                  <a:pt x="2135800" y="4839017"/>
                  <a:pt x="2137105" y="4840905"/>
                  <a:pt x="2138992" y="4840905"/>
                </a:cubicBezTo>
                <a:close/>
                <a:moveTo>
                  <a:pt x="726726" y="454764"/>
                </a:moveTo>
                <a:lnTo>
                  <a:pt x="726726" y="454764"/>
                </a:lnTo>
                <a:cubicBezTo>
                  <a:pt x="739494" y="454764"/>
                  <a:pt x="748767" y="467859"/>
                  <a:pt x="744301" y="479577"/>
                </a:cubicBezTo>
                <a:lnTo>
                  <a:pt x="687210" y="617860"/>
                </a:lnTo>
                <a:cubicBezTo>
                  <a:pt x="641667" y="737162"/>
                  <a:pt x="528101" y="814326"/>
                  <a:pt x="398056" y="814326"/>
                </a:cubicBezTo>
                <a:lnTo>
                  <a:pt x="86760" y="814326"/>
                </a:lnTo>
                <a:cubicBezTo>
                  <a:pt x="75644" y="814326"/>
                  <a:pt x="67572" y="802927"/>
                  <a:pt x="71462" y="792731"/>
                </a:cubicBezTo>
                <a:lnTo>
                  <a:pt x="131994" y="634172"/>
                </a:lnTo>
                <a:cubicBezTo>
                  <a:pt x="177851" y="514031"/>
                  <a:pt x="289413" y="454764"/>
                  <a:pt x="420374" y="454764"/>
                </a:cubicBezTo>
                <a:lnTo>
                  <a:pt x="726726" y="454764"/>
                </a:lnTo>
                <a:close/>
                <a:moveTo>
                  <a:pt x="681679" y="500825"/>
                </a:moveTo>
                <a:lnTo>
                  <a:pt x="420376" y="500825"/>
                </a:lnTo>
                <a:cubicBezTo>
                  <a:pt x="300772" y="500825"/>
                  <a:pt x="211339" y="555416"/>
                  <a:pt x="175007" y="650603"/>
                </a:cubicBezTo>
                <a:lnTo>
                  <a:pt x="131487" y="764609"/>
                </a:lnTo>
                <a:cubicBezTo>
                  <a:pt x="130813" y="766374"/>
                  <a:pt x="132118" y="768267"/>
                  <a:pt x="134004" y="768267"/>
                </a:cubicBezTo>
                <a:lnTo>
                  <a:pt x="398055" y="768267"/>
                </a:lnTo>
                <a:cubicBezTo>
                  <a:pt x="508892" y="768267"/>
                  <a:pt x="605508" y="702781"/>
                  <a:pt x="644190" y="601431"/>
                </a:cubicBezTo>
                <a:lnTo>
                  <a:pt x="644413" y="600852"/>
                </a:lnTo>
                <a:lnTo>
                  <a:pt x="644648" y="600279"/>
                </a:lnTo>
                <a:lnTo>
                  <a:pt x="684172" y="504551"/>
                </a:lnTo>
                <a:cubicBezTo>
                  <a:pt x="684908" y="502775"/>
                  <a:pt x="683603" y="500826"/>
                  <a:pt x="681678" y="500826"/>
                </a:cubicBezTo>
                <a:close/>
                <a:moveTo>
                  <a:pt x="1271109" y="4410616"/>
                </a:moveTo>
                <a:lnTo>
                  <a:pt x="1331630" y="4252054"/>
                </a:lnTo>
                <a:cubicBezTo>
                  <a:pt x="1377493" y="4131919"/>
                  <a:pt x="1489046" y="4072643"/>
                  <a:pt x="1620008" y="4072643"/>
                </a:cubicBezTo>
                <a:lnTo>
                  <a:pt x="1926364" y="4072643"/>
                </a:lnTo>
                <a:cubicBezTo>
                  <a:pt x="1939135" y="4072643"/>
                  <a:pt x="1948408" y="4085748"/>
                  <a:pt x="1943936" y="4097459"/>
                </a:cubicBezTo>
                <a:lnTo>
                  <a:pt x="1886848" y="4235743"/>
                </a:lnTo>
                <a:cubicBezTo>
                  <a:pt x="1841315" y="4355042"/>
                  <a:pt x="1727748" y="4432212"/>
                  <a:pt x="1597698" y="4432212"/>
                </a:cubicBezTo>
                <a:lnTo>
                  <a:pt x="1286401" y="4432212"/>
                </a:lnTo>
                <a:cubicBezTo>
                  <a:pt x="1275290" y="4432212"/>
                  <a:pt x="1267207" y="4420806"/>
                  <a:pt x="1271109" y="4410616"/>
                </a:cubicBezTo>
                <a:close/>
                <a:moveTo>
                  <a:pt x="1333644" y="4386143"/>
                </a:moveTo>
                <a:lnTo>
                  <a:pt x="1597698" y="4386143"/>
                </a:lnTo>
                <a:cubicBezTo>
                  <a:pt x="1708528" y="4386143"/>
                  <a:pt x="1805144" y="4320657"/>
                  <a:pt x="1843836" y="4219318"/>
                </a:cubicBezTo>
                <a:lnTo>
                  <a:pt x="1844052" y="4218735"/>
                </a:lnTo>
                <a:lnTo>
                  <a:pt x="1844292" y="4218165"/>
                </a:lnTo>
                <a:lnTo>
                  <a:pt x="1883808" y="4122439"/>
                </a:lnTo>
                <a:cubicBezTo>
                  <a:pt x="1884543" y="4120652"/>
                  <a:pt x="1883238" y="4118713"/>
                  <a:pt x="1881325" y="4118713"/>
                </a:cubicBezTo>
                <a:lnTo>
                  <a:pt x="1620008" y="4118713"/>
                </a:lnTo>
                <a:cubicBezTo>
                  <a:pt x="1500410" y="4118713"/>
                  <a:pt x="1410978" y="4173299"/>
                  <a:pt x="1374642" y="4268492"/>
                </a:cubicBezTo>
                <a:lnTo>
                  <a:pt x="1331123" y="4382493"/>
                </a:lnTo>
                <a:cubicBezTo>
                  <a:pt x="1330452" y="4384255"/>
                  <a:pt x="1331757" y="4386156"/>
                  <a:pt x="1333644" y="4386156"/>
                </a:cubicBezTo>
                <a:close/>
                <a:moveTo>
                  <a:pt x="7172206" y="3782236"/>
                </a:moveTo>
                <a:lnTo>
                  <a:pt x="7229294" y="3643952"/>
                </a:lnTo>
                <a:cubicBezTo>
                  <a:pt x="7233766" y="3632241"/>
                  <a:pt x="7224492" y="3619136"/>
                  <a:pt x="7211721" y="3619136"/>
                </a:cubicBezTo>
                <a:lnTo>
                  <a:pt x="7211721" y="3619136"/>
                </a:lnTo>
                <a:cubicBezTo>
                  <a:pt x="7211721" y="3619136"/>
                  <a:pt x="6905365" y="3619136"/>
                  <a:pt x="6905365" y="3619136"/>
                </a:cubicBezTo>
                <a:cubicBezTo>
                  <a:pt x="6774403" y="3619136"/>
                  <a:pt x="6662850" y="3678412"/>
                  <a:pt x="6616988" y="3798547"/>
                </a:cubicBezTo>
                <a:lnTo>
                  <a:pt x="6556466" y="3957109"/>
                </a:lnTo>
                <a:cubicBezTo>
                  <a:pt x="6552564" y="3967299"/>
                  <a:pt x="6560647" y="3978705"/>
                  <a:pt x="6571758" y="3978705"/>
                </a:cubicBezTo>
                <a:lnTo>
                  <a:pt x="6883055" y="3978705"/>
                </a:lnTo>
                <a:cubicBezTo>
                  <a:pt x="7013105" y="3978705"/>
                  <a:pt x="7126672" y="3901534"/>
                  <a:pt x="7172206" y="3782236"/>
                </a:cubicBezTo>
                <a:close/>
                <a:moveTo>
                  <a:pt x="86" y="2254863"/>
                </a:moveTo>
                <a:lnTo>
                  <a:pt x="86" y="2373402"/>
                </a:lnTo>
                <a:lnTo>
                  <a:pt x="38787" y="2279666"/>
                </a:lnTo>
                <a:cubicBezTo>
                  <a:pt x="43253" y="2267955"/>
                  <a:pt x="33980" y="2254863"/>
                  <a:pt x="21206" y="2254863"/>
                </a:cubicBezTo>
                <a:lnTo>
                  <a:pt x="86" y="2254863"/>
                </a:lnTo>
                <a:close/>
                <a:moveTo>
                  <a:pt x="1002914" y="3333798"/>
                </a:moveTo>
                <a:lnTo>
                  <a:pt x="1060006" y="3195514"/>
                </a:lnTo>
                <a:cubicBezTo>
                  <a:pt x="1064472" y="3183791"/>
                  <a:pt x="1055199" y="3170699"/>
                  <a:pt x="1042425" y="3170699"/>
                </a:cubicBezTo>
                <a:lnTo>
                  <a:pt x="1042431" y="3170699"/>
                </a:lnTo>
                <a:cubicBezTo>
                  <a:pt x="1042431" y="3170699"/>
                  <a:pt x="736072" y="3170699"/>
                  <a:pt x="736072" y="3170699"/>
                </a:cubicBezTo>
                <a:cubicBezTo>
                  <a:pt x="605111" y="3170699"/>
                  <a:pt x="493556" y="3229961"/>
                  <a:pt x="447692" y="3350109"/>
                </a:cubicBezTo>
                <a:lnTo>
                  <a:pt x="387167" y="3508671"/>
                </a:lnTo>
                <a:cubicBezTo>
                  <a:pt x="383276" y="3518861"/>
                  <a:pt x="391349" y="3530255"/>
                  <a:pt x="402465" y="3530255"/>
                </a:cubicBezTo>
                <a:lnTo>
                  <a:pt x="713759" y="3530255"/>
                </a:lnTo>
                <a:cubicBezTo>
                  <a:pt x="843811" y="3530255"/>
                  <a:pt x="957377" y="3453097"/>
                  <a:pt x="1002913" y="3333798"/>
                </a:cubicBezTo>
                <a:close/>
                <a:moveTo>
                  <a:pt x="2402944" y="2254863"/>
                </a:moveTo>
                <a:lnTo>
                  <a:pt x="2709287" y="2254863"/>
                </a:lnTo>
                <a:cubicBezTo>
                  <a:pt x="2722058" y="2254863"/>
                  <a:pt x="2731332" y="2267955"/>
                  <a:pt x="2726860" y="2279666"/>
                </a:cubicBezTo>
                <a:lnTo>
                  <a:pt x="2669772" y="2417950"/>
                </a:lnTo>
                <a:cubicBezTo>
                  <a:pt x="2624239" y="2537261"/>
                  <a:pt x="2510659" y="2614420"/>
                  <a:pt x="2380621" y="2614420"/>
                </a:cubicBezTo>
                <a:lnTo>
                  <a:pt x="2069324" y="2614420"/>
                </a:lnTo>
                <a:cubicBezTo>
                  <a:pt x="2058213" y="2614420"/>
                  <a:pt x="2050143" y="2603026"/>
                  <a:pt x="2054032" y="2592823"/>
                </a:cubicBezTo>
                <a:lnTo>
                  <a:pt x="2114554" y="2434261"/>
                </a:lnTo>
                <a:cubicBezTo>
                  <a:pt x="2160416" y="2314126"/>
                  <a:pt x="2271982" y="2254863"/>
                  <a:pt x="2402944" y="2254863"/>
                </a:cubicBezTo>
                <a:close/>
                <a:moveTo>
                  <a:pt x="2664248" y="2300920"/>
                </a:moveTo>
                <a:lnTo>
                  <a:pt x="2402944" y="2300920"/>
                </a:lnTo>
                <a:cubicBezTo>
                  <a:pt x="2283334" y="2300920"/>
                  <a:pt x="2193901" y="2355506"/>
                  <a:pt x="2157566" y="2450699"/>
                </a:cubicBezTo>
                <a:lnTo>
                  <a:pt x="2114047" y="2564700"/>
                </a:lnTo>
                <a:cubicBezTo>
                  <a:pt x="2113375" y="2566462"/>
                  <a:pt x="2114680" y="2568363"/>
                  <a:pt x="2116568" y="2568363"/>
                </a:cubicBezTo>
                <a:lnTo>
                  <a:pt x="2380621" y="2568363"/>
                </a:lnTo>
                <a:cubicBezTo>
                  <a:pt x="2491452" y="2568363"/>
                  <a:pt x="2588068" y="2502877"/>
                  <a:pt x="2626760" y="2401525"/>
                </a:cubicBezTo>
                <a:lnTo>
                  <a:pt x="2626975" y="2400942"/>
                </a:lnTo>
                <a:lnTo>
                  <a:pt x="2627216" y="2400371"/>
                </a:lnTo>
                <a:lnTo>
                  <a:pt x="2666731" y="2304646"/>
                </a:lnTo>
                <a:cubicBezTo>
                  <a:pt x="2667466" y="2302872"/>
                  <a:pt x="2666161" y="2300920"/>
                  <a:pt x="2664248" y="2300920"/>
                </a:cubicBezTo>
                <a:close/>
                <a:moveTo>
                  <a:pt x="5439340" y="4886962"/>
                </a:moveTo>
                <a:lnTo>
                  <a:pt x="5750637" y="4886962"/>
                </a:lnTo>
                <a:cubicBezTo>
                  <a:pt x="5880687" y="4886962"/>
                  <a:pt x="5994254" y="4809803"/>
                  <a:pt x="6039788" y="4690505"/>
                </a:cubicBezTo>
                <a:lnTo>
                  <a:pt x="6096876" y="4552221"/>
                </a:lnTo>
                <a:cubicBezTo>
                  <a:pt x="6101348" y="4540510"/>
                  <a:pt x="6092074" y="4527406"/>
                  <a:pt x="6079303" y="4527406"/>
                </a:cubicBezTo>
                <a:lnTo>
                  <a:pt x="5772947" y="4527406"/>
                </a:lnTo>
                <a:cubicBezTo>
                  <a:pt x="5641985" y="4527406"/>
                  <a:pt x="5530432" y="4586668"/>
                  <a:pt x="5484569" y="4706816"/>
                </a:cubicBezTo>
                <a:lnTo>
                  <a:pt x="5424048" y="4865378"/>
                </a:lnTo>
                <a:cubicBezTo>
                  <a:pt x="5420146" y="4875568"/>
                  <a:pt x="5428229" y="4886962"/>
                  <a:pt x="5439340" y="4886962"/>
                </a:cubicBezTo>
                <a:close/>
                <a:moveTo>
                  <a:pt x="6570149" y="4235743"/>
                </a:moveTo>
                <a:lnTo>
                  <a:pt x="6627250" y="4097459"/>
                </a:lnTo>
                <a:cubicBezTo>
                  <a:pt x="6631709" y="4085748"/>
                  <a:pt x="6622435" y="4072643"/>
                  <a:pt x="6609665" y="4072643"/>
                </a:cubicBezTo>
                <a:lnTo>
                  <a:pt x="6609665" y="4072643"/>
                </a:lnTo>
                <a:cubicBezTo>
                  <a:pt x="6609665" y="4072643"/>
                  <a:pt x="6303322" y="4072643"/>
                  <a:pt x="6303322" y="4072643"/>
                </a:cubicBezTo>
                <a:cubicBezTo>
                  <a:pt x="6172359" y="4072643"/>
                  <a:pt x="6060794" y="4131919"/>
                  <a:pt x="6014943" y="4252054"/>
                </a:cubicBezTo>
                <a:lnTo>
                  <a:pt x="5954410" y="4410616"/>
                </a:lnTo>
                <a:cubicBezTo>
                  <a:pt x="5950520" y="4420806"/>
                  <a:pt x="5958590" y="4432212"/>
                  <a:pt x="5969701" y="4432212"/>
                </a:cubicBezTo>
                <a:lnTo>
                  <a:pt x="6280998" y="4432212"/>
                </a:lnTo>
                <a:cubicBezTo>
                  <a:pt x="6411048" y="4432212"/>
                  <a:pt x="6524616" y="4355042"/>
                  <a:pt x="6570149" y="4235743"/>
                </a:cubicBezTo>
                <a:close/>
                <a:moveTo>
                  <a:pt x="68" y="3176275"/>
                </a:moveTo>
                <a:lnTo>
                  <a:pt x="62" y="3530255"/>
                </a:lnTo>
                <a:lnTo>
                  <a:pt x="44491" y="3530255"/>
                </a:lnTo>
                <a:cubicBezTo>
                  <a:pt x="174536" y="3530255"/>
                  <a:pt x="288108" y="3453097"/>
                  <a:pt x="333639" y="3333798"/>
                </a:cubicBezTo>
                <a:lnTo>
                  <a:pt x="390731" y="3195514"/>
                </a:lnTo>
                <a:cubicBezTo>
                  <a:pt x="395203" y="3183791"/>
                  <a:pt x="385930" y="3170699"/>
                  <a:pt x="373156" y="3170699"/>
                </a:cubicBezTo>
                <a:lnTo>
                  <a:pt x="373156" y="3170699"/>
                </a:lnTo>
                <a:cubicBezTo>
                  <a:pt x="373156" y="3170699"/>
                  <a:pt x="66804" y="3170699"/>
                  <a:pt x="66804" y="3170699"/>
                </a:cubicBezTo>
                <a:cubicBezTo>
                  <a:pt x="43866" y="3170699"/>
                  <a:pt x="21571" y="3172625"/>
                  <a:pt x="67" y="3176275"/>
                </a:cubicBezTo>
                <a:close/>
                <a:moveTo>
                  <a:pt x="474171" y="3782236"/>
                </a:moveTo>
                <a:lnTo>
                  <a:pt x="531262" y="3643952"/>
                </a:lnTo>
                <a:cubicBezTo>
                  <a:pt x="535728" y="3632241"/>
                  <a:pt x="526455" y="3619149"/>
                  <a:pt x="513687" y="3619149"/>
                </a:cubicBezTo>
                <a:lnTo>
                  <a:pt x="513687" y="3619149"/>
                </a:lnTo>
                <a:cubicBezTo>
                  <a:pt x="513687" y="3619149"/>
                  <a:pt x="207335" y="3619149"/>
                  <a:pt x="207335" y="3619149"/>
                </a:cubicBezTo>
                <a:cubicBezTo>
                  <a:pt x="127502" y="3619149"/>
                  <a:pt x="54982" y="3641303"/>
                  <a:pt x="56" y="3685712"/>
                </a:cubicBezTo>
                <a:lnTo>
                  <a:pt x="56" y="3750044"/>
                </a:lnTo>
                <a:cubicBezTo>
                  <a:pt x="46199" y="3695433"/>
                  <a:pt x="118403" y="3665206"/>
                  <a:pt x="207335" y="3665206"/>
                </a:cubicBezTo>
                <a:lnTo>
                  <a:pt x="468646" y="3665206"/>
                </a:lnTo>
                <a:cubicBezTo>
                  <a:pt x="470564" y="3665206"/>
                  <a:pt x="471869" y="3667157"/>
                  <a:pt x="471139" y="3668932"/>
                </a:cubicBezTo>
                <a:lnTo>
                  <a:pt x="431609" y="3764657"/>
                </a:lnTo>
                <a:lnTo>
                  <a:pt x="431374" y="3765228"/>
                </a:lnTo>
                <a:lnTo>
                  <a:pt x="431157" y="3765810"/>
                </a:lnTo>
                <a:cubicBezTo>
                  <a:pt x="392469" y="3867163"/>
                  <a:pt x="295853" y="3932649"/>
                  <a:pt x="185016" y="3932649"/>
                </a:cubicBezTo>
                <a:lnTo>
                  <a:pt x="49" y="3932649"/>
                </a:lnTo>
                <a:lnTo>
                  <a:pt x="49" y="3978705"/>
                </a:lnTo>
                <a:lnTo>
                  <a:pt x="185016" y="3978705"/>
                </a:lnTo>
                <a:cubicBezTo>
                  <a:pt x="315067" y="3978705"/>
                  <a:pt x="428633" y="3901547"/>
                  <a:pt x="474169" y="3782248"/>
                </a:cubicBezTo>
                <a:close/>
                <a:moveTo>
                  <a:pt x="3581821" y="5335412"/>
                </a:moveTo>
                <a:lnTo>
                  <a:pt x="3893118" y="5335412"/>
                </a:lnTo>
                <a:cubicBezTo>
                  <a:pt x="4023168" y="5335412"/>
                  <a:pt x="4136735" y="5258254"/>
                  <a:pt x="4182268" y="5138955"/>
                </a:cubicBezTo>
                <a:lnTo>
                  <a:pt x="4239357" y="5000659"/>
                </a:lnTo>
                <a:cubicBezTo>
                  <a:pt x="4243829" y="4988948"/>
                  <a:pt x="4234555" y="4975856"/>
                  <a:pt x="4221784" y="4975856"/>
                </a:cubicBezTo>
                <a:lnTo>
                  <a:pt x="3915428" y="4975856"/>
                </a:lnTo>
                <a:cubicBezTo>
                  <a:pt x="3784466" y="4975856"/>
                  <a:pt x="3672913" y="5035119"/>
                  <a:pt x="3627050" y="5155254"/>
                </a:cubicBezTo>
                <a:lnTo>
                  <a:pt x="3566529" y="5313816"/>
                </a:lnTo>
                <a:cubicBezTo>
                  <a:pt x="3562627" y="5324018"/>
                  <a:pt x="3570710" y="5335412"/>
                  <a:pt x="3581821" y="5335412"/>
                </a:cubicBezTo>
                <a:close/>
                <a:moveTo>
                  <a:pt x="308788" y="2895347"/>
                </a:moveTo>
                <a:lnTo>
                  <a:pt x="248263" y="3053910"/>
                </a:lnTo>
                <a:cubicBezTo>
                  <a:pt x="244373" y="3064099"/>
                  <a:pt x="252446" y="3075506"/>
                  <a:pt x="263555" y="3075506"/>
                </a:cubicBezTo>
                <a:lnTo>
                  <a:pt x="574856" y="3075506"/>
                </a:lnTo>
                <a:cubicBezTo>
                  <a:pt x="704901" y="3075506"/>
                  <a:pt x="818473" y="2998335"/>
                  <a:pt x="864009" y="2879036"/>
                </a:cubicBezTo>
                <a:lnTo>
                  <a:pt x="921101" y="2740752"/>
                </a:lnTo>
                <a:cubicBezTo>
                  <a:pt x="925567" y="2729042"/>
                  <a:pt x="916294" y="2715937"/>
                  <a:pt x="903520" y="2715937"/>
                </a:cubicBezTo>
                <a:lnTo>
                  <a:pt x="903526" y="2715937"/>
                </a:lnTo>
                <a:cubicBezTo>
                  <a:pt x="903526" y="2715937"/>
                  <a:pt x="597168" y="2715937"/>
                  <a:pt x="597168" y="2715937"/>
                </a:cubicBezTo>
                <a:cubicBezTo>
                  <a:pt x="466200" y="2715937"/>
                  <a:pt x="354651" y="2775212"/>
                  <a:pt x="308787" y="2895347"/>
                </a:cubicBezTo>
                <a:close/>
                <a:moveTo>
                  <a:pt x="2040020" y="2254863"/>
                </a:moveTo>
                <a:lnTo>
                  <a:pt x="1733664" y="2254863"/>
                </a:lnTo>
                <a:cubicBezTo>
                  <a:pt x="1602702" y="2254863"/>
                  <a:pt x="1491149" y="2314126"/>
                  <a:pt x="1445286" y="2434261"/>
                </a:cubicBezTo>
                <a:lnTo>
                  <a:pt x="1384765" y="2592823"/>
                </a:lnTo>
                <a:cubicBezTo>
                  <a:pt x="1380863" y="2603026"/>
                  <a:pt x="1388946" y="2614420"/>
                  <a:pt x="1400057" y="2614420"/>
                </a:cubicBezTo>
                <a:lnTo>
                  <a:pt x="1711354" y="2614420"/>
                </a:lnTo>
                <a:cubicBezTo>
                  <a:pt x="1841404" y="2614420"/>
                  <a:pt x="1954971" y="2537261"/>
                  <a:pt x="2000505" y="2417950"/>
                </a:cubicBezTo>
                <a:lnTo>
                  <a:pt x="2057605" y="2279666"/>
                </a:lnTo>
                <a:cubicBezTo>
                  <a:pt x="2062065" y="2267955"/>
                  <a:pt x="2052791" y="2254863"/>
                  <a:pt x="2040020" y="2254863"/>
                </a:cubicBezTo>
                <a:close/>
                <a:moveTo>
                  <a:pt x="4740769" y="454764"/>
                </a:moveTo>
                <a:lnTo>
                  <a:pt x="4740769" y="454764"/>
                </a:lnTo>
                <a:cubicBezTo>
                  <a:pt x="4753539" y="454764"/>
                  <a:pt x="4762813" y="467859"/>
                  <a:pt x="4758341" y="479577"/>
                </a:cubicBezTo>
                <a:lnTo>
                  <a:pt x="4701253" y="617860"/>
                </a:lnTo>
                <a:cubicBezTo>
                  <a:pt x="4655707" y="737162"/>
                  <a:pt x="4542152" y="814326"/>
                  <a:pt x="4412090" y="814326"/>
                </a:cubicBezTo>
                <a:lnTo>
                  <a:pt x="4100805" y="814326"/>
                </a:lnTo>
                <a:cubicBezTo>
                  <a:pt x="4089694" y="814326"/>
                  <a:pt x="4081611" y="802927"/>
                  <a:pt x="4085513" y="792731"/>
                </a:cubicBezTo>
                <a:lnTo>
                  <a:pt x="4146035" y="634172"/>
                </a:lnTo>
                <a:cubicBezTo>
                  <a:pt x="4191897" y="514031"/>
                  <a:pt x="4303450" y="454764"/>
                  <a:pt x="4434413" y="454764"/>
                </a:cubicBezTo>
                <a:lnTo>
                  <a:pt x="4740769" y="454764"/>
                </a:lnTo>
                <a:close/>
                <a:moveTo>
                  <a:pt x="4695729" y="500825"/>
                </a:moveTo>
                <a:lnTo>
                  <a:pt x="4434413" y="500825"/>
                </a:lnTo>
                <a:cubicBezTo>
                  <a:pt x="4314815" y="500825"/>
                  <a:pt x="4225382" y="555416"/>
                  <a:pt x="4189047" y="650603"/>
                </a:cubicBezTo>
                <a:lnTo>
                  <a:pt x="4145528" y="764609"/>
                </a:lnTo>
                <a:cubicBezTo>
                  <a:pt x="4144856" y="766374"/>
                  <a:pt x="4146161" y="768267"/>
                  <a:pt x="4148049" y="768267"/>
                </a:cubicBezTo>
                <a:lnTo>
                  <a:pt x="4412090" y="768267"/>
                </a:lnTo>
                <a:cubicBezTo>
                  <a:pt x="4522933" y="768267"/>
                  <a:pt x="4619549" y="702781"/>
                  <a:pt x="4658241" y="601431"/>
                </a:cubicBezTo>
                <a:lnTo>
                  <a:pt x="4658456" y="600852"/>
                </a:lnTo>
                <a:lnTo>
                  <a:pt x="4658684" y="600279"/>
                </a:lnTo>
                <a:lnTo>
                  <a:pt x="4698212" y="504551"/>
                </a:lnTo>
                <a:cubicBezTo>
                  <a:pt x="4698947" y="502775"/>
                  <a:pt x="4697642" y="500826"/>
                  <a:pt x="4695729" y="500826"/>
                </a:cubicBezTo>
                <a:close/>
                <a:moveTo>
                  <a:pt x="2917849" y="1806413"/>
                </a:moveTo>
                <a:cubicBezTo>
                  <a:pt x="2786887" y="1806413"/>
                  <a:pt x="2675321" y="1865676"/>
                  <a:pt x="2629458" y="1985824"/>
                </a:cubicBezTo>
                <a:lnTo>
                  <a:pt x="2568937" y="2144386"/>
                </a:lnTo>
                <a:cubicBezTo>
                  <a:pt x="2565048" y="2154575"/>
                  <a:pt x="2573118" y="2165982"/>
                  <a:pt x="2584229" y="2165982"/>
                </a:cubicBezTo>
                <a:lnTo>
                  <a:pt x="2895526" y="2165982"/>
                </a:lnTo>
                <a:cubicBezTo>
                  <a:pt x="3025563" y="2165982"/>
                  <a:pt x="3139131" y="2088811"/>
                  <a:pt x="3184677" y="1969512"/>
                </a:cubicBezTo>
                <a:lnTo>
                  <a:pt x="3241765" y="1831228"/>
                </a:lnTo>
                <a:cubicBezTo>
                  <a:pt x="3246237" y="1819505"/>
                  <a:pt x="3236963" y="1806413"/>
                  <a:pt x="3224192" y="1806413"/>
                </a:cubicBezTo>
                <a:lnTo>
                  <a:pt x="2917849" y="1806413"/>
                </a:lnTo>
                <a:close/>
                <a:moveTo>
                  <a:pt x="10580900" y="1806413"/>
                </a:moveTo>
                <a:lnTo>
                  <a:pt x="10580900" y="1806413"/>
                </a:lnTo>
                <a:cubicBezTo>
                  <a:pt x="10593671" y="1806413"/>
                  <a:pt x="10602945" y="1819518"/>
                  <a:pt x="10598473" y="1831228"/>
                </a:cubicBezTo>
                <a:lnTo>
                  <a:pt x="10541386" y="1969512"/>
                </a:lnTo>
                <a:cubicBezTo>
                  <a:pt x="10495851" y="2088811"/>
                  <a:pt x="10382284" y="2165982"/>
                  <a:pt x="10252234" y="2165982"/>
                </a:cubicBezTo>
                <a:lnTo>
                  <a:pt x="9940937" y="2165982"/>
                </a:lnTo>
                <a:cubicBezTo>
                  <a:pt x="9929826" y="2165982"/>
                  <a:pt x="9921743" y="2154575"/>
                  <a:pt x="9925646" y="2144386"/>
                </a:cubicBezTo>
                <a:lnTo>
                  <a:pt x="9986167" y="1985824"/>
                </a:lnTo>
                <a:cubicBezTo>
                  <a:pt x="10032029" y="1865688"/>
                  <a:pt x="10143595" y="1806413"/>
                  <a:pt x="10274557" y="1806413"/>
                </a:cubicBezTo>
                <a:lnTo>
                  <a:pt x="10580900" y="1806413"/>
                </a:lnTo>
                <a:close/>
                <a:moveTo>
                  <a:pt x="10535861" y="1852470"/>
                </a:moveTo>
                <a:lnTo>
                  <a:pt x="10274545" y="1852470"/>
                </a:lnTo>
                <a:cubicBezTo>
                  <a:pt x="10154947" y="1852470"/>
                  <a:pt x="10065514" y="1907069"/>
                  <a:pt x="10029179" y="2002249"/>
                </a:cubicBezTo>
                <a:lnTo>
                  <a:pt x="9985672" y="2116263"/>
                </a:lnTo>
                <a:cubicBezTo>
                  <a:pt x="9984988" y="2118024"/>
                  <a:pt x="9986293" y="2119925"/>
                  <a:pt x="9988181" y="2119925"/>
                </a:cubicBezTo>
                <a:lnTo>
                  <a:pt x="10252234" y="2119925"/>
                </a:lnTo>
                <a:cubicBezTo>
                  <a:pt x="10363065" y="2119925"/>
                  <a:pt x="10459681" y="2054427"/>
                  <a:pt x="10498373" y="1953087"/>
                </a:cubicBezTo>
                <a:lnTo>
                  <a:pt x="10498588" y="1952504"/>
                </a:lnTo>
                <a:lnTo>
                  <a:pt x="10498816" y="1951934"/>
                </a:lnTo>
                <a:lnTo>
                  <a:pt x="10538357" y="1856209"/>
                </a:lnTo>
                <a:cubicBezTo>
                  <a:pt x="10539080" y="1854421"/>
                  <a:pt x="10537774" y="1852482"/>
                  <a:pt x="10535861" y="1852482"/>
                </a:cubicBezTo>
                <a:close/>
                <a:moveTo>
                  <a:pt x="3069374" y="2254863"/>
                </a:moveTo>
                <a:cubicBezTo>
                  <a:pt x="2938411" y="2254863"/>
                  <a:pt x="2826846" y="2314126"/>
                  <a:pt x="2780996" y="2434261"/>
                </a:cubicBezTo>
                <a:lnTo>
                  <a:pt x="2720474" y="2592823"/>
                </a:lnTo>
                <a:cubicBezTo>
                  <a:pt x="2716572" y="2603026"/>
                  <a:pt x="2724655" y="2614420"/>
                  <a:pt x="2735754" y="2614420"/>
                </a:cubicBezTo>
                <a:lnTo>
                  <a:pt x="3047063" y="2614420"/>
                </a:lnTo>
                <a:cubicBezTo>
                  <a:pt x="3177101" y="2614420"/>
                  <a:pt x="3290668" y="2537261"/>
                  <a:pt x="3336214" y="2417950"/>
                </a:cubicBezTo>
                <a:lnTo>
                  <a:pt x="3393302" y="2279666"/>
                </a:lnTo>
                <a:cubicBezTo>
                  <a:pt x="3397761" y="2267955"/>
                  <a:pt x="3388488" y="2254863"/>
                  <a:pt x="3375730" y="2254863"/>
                </a:cubicBezTo>
                <a:lnTo>
                  <a:pt x="3069374" y="2254863"/>
                </a:lnTo>
                <a:close/>
                <a:moveTo>
                  <a:pt x="1064393" y="2254863"/>
                </a:moveTo>
                <a:cubicBezTo>
                  <a:pt x="933432" y="2254863"/>
                  <a:pt x="821870" y="2314126"/>
                  <a:pt x="776012" y="2434261"/>
                </a:cubicBezTo>
                <a:lnTo>
                  <a:pt x="715487" y="2592823"/>
                </a:lnTo>
                <a:cubicBezTo>
                  <a:pt x="711597" y="2603026"/>
                  <a:pt x="719670" y="2614420"/>
                  <a:pt x="730786" y="2614420"/>
                </a:cubicBezTo>
                <a:lnTo>
                  <a:pt x="1042080" y="2614420"/>
                </a:lnTo>
                <a:cubicBezTo>
                  <a:pt x="1172131" y="2614420"/>
                  <a:pt x="1285691" y="2537261"/>
                  <a:pt x="1331225" y="2417950"/>
                </a:cubicBezTo>
                <a:lnTo>
                  <a:pt x="1388325" y="2279666"/>
                </a:lnTo>
                <a:cubicBezTo>
                  <a:pt x="1392797" y="2267955"/>
                  <a:pt x="1383523" y="2254863"/>
                  <a:pt x="1370740" y="2254863"/>
                </a:cubicBezTo>
                <a:lnTo>
                  <a:pt x="1064393" y="2254863"/>
                </a:lnTo>
                <a:close/>
                <a:moveTo>
                  <a:pt x="9472516" y="2434261"/>
                </a:moveTo>
                <a:lnTo>
                  <a:pt x="9411982" y="2592823"/>
                </a:lnTo>
                <a:cubicBezTo>
                  <a:pt x="9408093" y="2603026"/>
                  <a:pt x="9416163" y="2614420"/>
                  <a:pt x="9427287" y="2614420"/>
                </a:cubicBezTo>
                <a:lnTo>
                  <a:pt x="9738571" y="2614420"/>
                </a:lnTo>
                <a:cubicBezTo>
                  <a:pt x="9868621" y="2614420"/>
                  <a:pt x="9982189" y="2537261"/>
                  <a:pt x="10027735" y="2417950"/>
                </a:cubicBezTo>
                <a:lnTo>
                  <a:pt x="10084822" y="2279666"/>
                </a:lnTo>
                <a:cubicBezTo>
                  <a:pt x="10089282" y="2267955"/>
                  <a:pt x="10080008" y="2254863"/>
                  <a:pt x="10067250" y="2254863"/>
                </a:cubicBezTo>
                <a:lnTo>
                  <a:pt x="9760894" y="2254863"/>
                </a:lnTo>
                <a:cubicBezTo>
                  <a:pt x="9629932" y="2254863"/>
                  <a:pt x="9518366" y="2314126"/>
                  <a:pt x="9472516" y="2434261"/>
                </a:cubicBezTo>
                <a:close/>
                <a:moveTo>
                  <a:pt x="80" y="2715937"/>
                </a:moveTo>
                <a:lnTo>
                  <a:pt x="67" y="3057458"/>
                </a:lnTo>
                <a:cubicBezTo>
                  <a:pt x="83531" y="3028106"/>
                  <a:pt x="151127" y="2964470"/>
                  <a:pt x="183735" y="2879036"/>
                </a:cubicBezTo>
                <a:lnTo>
                  <a:pt x="240827" y="2740752"/>
                </a:lnTo>
                <a:cubicBezTo>
                  <a:pt x="245299" y="2729042"/>
                  <a:pt x="236026" y="2715937"/>
                  <a:pt x="223252" y="2715937"/>
                </a:cubicBezTo>
                <a:lnTo>
                  <a:pt x="223252" y="2715937"/>
                </a:lnTo>
                <a:cubicBezTo>
                  <a:pt x="223252" y="2715937"/>
                  <a:pt x="80" y="2715937"/>
                  <a:pt x="80" y="2715937"/>
                </a:cubicBezTo>
                <a:close/>
                <a:moveTo>
                  <a:pt x="4611200" y="2715937"/>
                </a:moveTo>
                <a:cubicBezTo>
                  <a:pt x="4480238" y="2715937"/>
                  <a:pt x="4368685" y="2775200"/>
                  <a:pt x="4322822" y="2895347"/>
                </a:cubicBezTo>
                <a:lnTo>
                  <a:pt x="4262301" y="3053910"/>
                </a:lnTo>
                <a:cubicBezTo>
                  <a:pt x="4258398" y="3064099"/>
                  <a:pt x="4266481" y="3075493"/>
                  <a:pt x="4277592" y="3075493"/>
                </a:cubicBezTo>
                <a:lnTo>
                  <a:pt x="4588889" y="3075493"/>
                </a:lnTo>
                <a:cubicBezTo>
                  <a:pt x="4718939" y="3075493"/>
                  <a:pt x="4832507" y="2998335"/>
                  <a:pt x="4878040" y="2879036"/>
                </a:cubicBezTo>
                <a:lnTo>
                  <a:pt x="4935128" y="2740752"/>
                </a:lnTo>
                <a:cubicBezTo>
                  <a:pt x="4939600" y="2729042"/>
                  <a:pt x="4930326" y="2715937"/>
                  <a:pt x="4917556" y="2715937"/>
                </a:cubicBezTo>
                <a:lnTo>
                  <a:pt x="4917556" y="2715937"/>
                </a:lnTo>
                <a:cubicBezTo>
                  <a:pt x="4917556" y="2715937"/>
                  <a:pt x="4611200" y="2715937"/>
                  <a:pt x="4611200" y="2715937"/>
                </a:cubicBezTo>
                <a:close/>
                <a:moveTo>
                  <a:pt x="3577767" y="2715937"/>
                </a:moveTo>
                <a:lnTo>
                  <a:pt x="3577767" y="2715937"/>
                </a:lnTo>
                <a:cubicBezTo>
                  <a:pt x="3590550" y="2715937"/>
                  <a:pt x="3599824" y="2729029"/>
                  <a:pt x="3595352" y="2740752"/>
                </a:cubicBezTo>
                <a:lnTo>
                  <a:pt x="3538251" y="2879036"/>
                </a:lnTo>
                <a:cubicBezTo>
                  <a:pt x="3492718" y="2998335"/>
                  <a:pt x="3379150" y="3075493"/>
                  <a:pt x="3249113" y="3075493"/>
                </a:cubicBezTo>
                <a:lnTo>
                  <a:pt x="2937816" y="3075493"/>
                </a:lnTo>
                <a:cubicBezTo>
                  <a:pt x="2926692" y="3075493"/>
                  <a:pt x="2918622" y="3064099"/>
                  <a:pt x="2922511" y="3053910"/>
                </a:cubicBezTo>
                <a:lnTo>
                  <a:pt x="2983045" y="2895347"/>
                </a:lnTo>
                <a:cubicBezTo>
                  <a:pt x="3028895" y="2775200"/>
                  <a:pt x="3140461" y="2715937"/>
                  <a:pt x="3271424" y="2715937"/>
                </a:cubicBezTo>
                <a:lnTo>
                  <a:pt x="3577767" y="2715937"/>
                </a:lnTo>
                <a:close/>
                <a:moveTo>
                  <a:pt x="3532727" y="2761994"/>
                </a:moveTo>
                <a:lnTo>
                  <a:pt x="3271424" y="2761994"/>
                </a:lnTo>
                <a:cubicBezTo>
                  <a:pt x="3151825" y="2761994"/>
                  <a:pt x="3062393" y="2816592"/>
                  <a:pt x="3026058" y="2911773"/>
                </a:cubicBezTo>
                <a:lnTo>
                  <a:pt x="2982538" y="3025786"/>
                </a:lnTo>
                <a:cubicBezTo>
                  <a:pt x="2981867" y="3027548"/>
                  <a:pt x="2983172" y="3029436"/>
                  <a:pt x="2985060" y="3029436"/>
                </a:cubicBezTo>
                <a:lnTo>
                  <a:pt x="3249113" y="3029436"/>
                </a:lnTo>
                <a:cubicBezTo>
                  <a:pt x="3359944" y="3029436"/>
                  <a:pt x="3456559" y="2963951"/>
                  <a:pt x="3495239" y="2862598"/>
                </a:cubicBezTo>
                <a:lnTo>
                  <a:pt x="3495467" y="2862028"/>
                </a:lnTo>
                <a:lnTo>
                  <a:pt x="3495695" y="2861458"/>
                </a:lnTo>
                <a:lnTo>
                  <a:pt x="3535223" y="2765720"/>
                </a:lnTo>
                <a:cubicBezTo>
                  <a:pt x="3535958" y="2763945"/>
                  <a:pt x="3534653" y="2761994"/>
                  <a:pt x="3532727" y="2761994"/>
                </a:cubicBezTo>
                <a:close/>
                <a:moveTo>
                  <a:pt x="5586836" y="2715937"/>
                </a:moveTo>
                <a:lnTo>
                  <a:pt x="5586836" y="2715937"/>
                </a:lnTo>
                <a:cubicBezTo>
                  <a:pt x="5599594" y="2715937"/>
                  <a:pt x="5608867" y="2729029"/>
                  <a:pt x="5604408" y="2740752"/>
                </a:cubicBezTo>
                <a:lnTo>
                  <a:pt x="5547308" y="2879036"/>
                </a:lnTo>
                <a:cubicBezTo>
                  <a:pt x="5501774" y="2998335"/>
                  <a:pt x="5388207" y="3075493"/>
                  <a:pt x="5258157" y="3075493"/>
                </a:cubicBezTo>
                <a:lnTo>
                  <a:pt x="4946860" y="3075493"/>
                </a:lnTo>
                <a:cubicBezTo>
                  <a:pt x="4935761" y="3075493"/>
                  <a:pt x="4927678" y="3064099"/>
                  <a:pt x="4931568" y="3053910"/>
                </a:cubicBezTo>
                <a:lnTo>
                  <a:pt x="4992102" y="2895347"/>
                </a:lnTo>
                <a:cubicBezTo>
                  <a:pt x="5037952" y="2775200"/>
                  <a:pt x="5149518" y="2715937"/>
                  <a:pt x="5280480" y="2715937"/>
                </a:cubicBezTo>
                <a:lnTo>
                  <a:pt x="5586836" y="2715937"/>
                </a:lnTo>
                <a:close/>
                <a:moveTo>
                  <a:pt x="5541784" y="2761994"/>
                </a:moveTo>
                <a:lnTo>
                  <a:pt x="5280480" y="2761994"/>
                </a:lnTo>
                <a:cubicBezTo>
                  <a:pt x="5160869" y="2761994"/>
                  <a:pt x="5071437" y="2816592"/>
                  <a:pt x="5035114" y="2911773"/>
                </a:cubicBezTo>
                <a:lnTo>
                  <a:pt x="4991595" y="3025786"/>
                </a:lnTo>
                <a:cubicBezTo>
                  <a:pt x="4990923" y="3027548"/>
                  <a:pt x="4992216" y="3029436"/>
                  <a:pt x="4994116" y="3029436"/>
                </a:cubicBezTo>
                <a:lnTo>
                  <a:pt x="5258157" y="3029436"/>
                </a:lnTo>
                <a:cubicBezTo>
                  <a:pt x="5369000" y="3029436"/>
                  <a:pt x="5465616" y="2963951"/>
                  <a:pt x="5504295" y="2862598"/>
                </a:cubicBezTo>
                <a:lnTo>
                  <a:pt x="5504511" y="2862028"/>
                </a:lnTo>
                <a:lnTo>
                  <a:pt x="5504751" y="2861458"/>
                </a:lnTo>
                <a:lnTo>
                  <a:pt x="5544280" y="2765720"/>
                </a:lnTo>
                <a:cubicBezTo>
                  <a:pt x="5545015" y="2763945"/>
                  <a:pt x="5543710" y="2761994"/>
                  <a:pt x="5541784" y="2761994"/>
                </a:cubicBezTo>
                <a:close/>
                <a:moveTo>
                  <a:pt x="9535242" y="1066307"/>
                </a:moveTo>
                <a:lnTo>
                  <a:pt x="9592329" y="928021"/>
                </a:lnTo>
                <a:cubicBezTo>
                  <a:pt x="9596802" y="916307"/>
                  <a:pt x="9587528" y="903208"/>
                  <a:pt x="9574757" y="903208"/>
                </a:cubicBezTo>
                <a:lnTo>
                  <a:pt x="9268401" y="903208"/>
                </a:lnTo>
                <a:cubicBezTo>
                  <a:pt x="9137452" y="903208"/>
                  <a:pt x="9025886" y="962476"/>
                  <a:pt x="8980023" y="1082616"/>
                </a:cubicBezTo>
                <a:lnTo>
                  <a:pt x="8919502" y="1241179"/>
                </a:lnTo>
                <a:cubicBezTo>
                  <a:pt x="8915600" y="1251373"/>
                  <a:pt x="8923683" y="1262770"/>
                  <a:pt x="8934793" y="1262770"/>
                </a:cubicBezTo>
                <a:lnTo>
                  <a:pt x="9246091" y="1262770"/>
                </a:lnTo>
                <a:cubicBezTo>
                  <a:pt x="9376140" y="1262770"/>
                  <a:pt x="9489709" y="1185606"/>
                  <a:pt x="9535242" y="1066307"/>
                </a:cubicBezTo>
                <a:close/>
                <a:moveTo>
                  <a:pt x="8763303" y="3170699"/>
                </a:moveTo>
                <a:cubicBezTo>
                  <a:pt x="8632340" y="3170699"/>
                  <a:pt x="8520775" y="3229961"/>
                  <a:pt x="8474924" y="3350109"/>
                </a:cubicBezTo>
                <a:lnTo>
                  <a:pt x="8414390" y="3508671"/>
                </a:lnTo>
                <a:cubicBezTo>
                  <a:pt x="8410501" y="3518861"/>
                  <a:pt x="8418571" y="3530255"/>
                  <a:pt x="8429683" y="3530255"/>
                </a:cubicBezTo>
                <a:lnTo>
                  <a:pt x="8740979" y="3530255"/>
                </a:lnTo>
                <a:cubicBezTo>
                  <a:pt x="8871029" y="3530255"/>
                  <a:pt x="8984597" y="3453097"/>
                  <a:pt x="9030130" y="3333798"/>
                </a:cubicBezTo>
                <a:lnTo>
                  <a:pt x="9087231" y="3195514"/>
                </a:lnTo>
                <a:cubicBezTo>
                  <a:pt x="9091690" y="3183791"/>
                  <a:pt x="9082416" y="3170699"/>
                  <a:pt x="9069646" y="3170699"/>
                </a:cubicBezTo>
                <a:lnTo>
                  <a:pt x="9069646" y="3170699"/>
                </a:lnTo>
                <a:cubicBezTo>
                  <a:pt x="9069646" y="3170699"/>
                  <a:pt x="8763303" y="3170699"/>
                  <a:pt x="8763303" y="3170699"/>
                </a:cubicBezTo>
                <a:close/>
                <a:moveTo>
                  <a:pt x="3940691" y="2715937"/>
                </a:moveTo>
                <a:cubicBezTo>
                  <a:pt x="3809728" y="2715937"/>
                  <a:pt x="3698163" y="2775200"/>
                  <a:pt x="3652300" y="2895347"/>
                </a:cubicBezTo>
                <a:lnTo>
                  <a:pt x="3591779" y="3053910"/>
                </a:lnTo>
                <a:cubicBezTo>
                  <a:pt x="3587877" y="3064099"/>
                  <a:pt x="3595960" y="3075493"/>
                  <a:pt x="3607071" y="3075493"/>
                </a:cubicBezTo>
                <a:lnTo>
                  <a:pt x="3918368" y="3075493"/>
                </a:lnTo>
                <a:cubicBezTo>
                  <a:pt x="4048418" y="3075493"/>
                  <a:pt x="4161985" y="2998335"/>
                  <a:pt x="4207519" y="2879036"/>
                </a:cubicBezTo>
                <a:lnTo>
                  <a:pt x="4264606" y="2740752"/>
                </a:lnTo>
                <a:cubicBezTo>
                  <a:pt x="4269079" y="2729042"/>
                  <a:pt x="4259817" y="2715937"/>
                  <a:pt x="4247034" y="2715937"/>
                </a:cubicBezTo>
                <a:lnTo>
                  <a:pt x="4247034" y="2715937"/>
                </a:lnTo>
                <a:cubicBezTo>
                  <a:pt x="4247034" y="2715937"/>
                  <a:pt x="3940691" y="2715937"/>
                  <a:pt x="3940691" y="2715937"/>
                </a:cubicBezTo>
                <a:close/>
                <a:moveTo>
                  <a:pt x="8753952" y="4527406"/>
                </a:moveTo>
                <a:lnTo>
                  <a:pt x="8753952" y="4527406"/>
                </a:lnTo>
                <a:cubicBezTo>
                  <a:pt x="8766723" y="4527406"/>
                  <a:pt x="8775997" y="4540510"/>
                  <a:pt x="8771525" y="4552221"/>
                </a:cubicBezTo>
                <a:lnTo>
                  <a:pt x="8714437" y="4690505"/>
                </a:lnTo>
                <a:cubicBezTo>
                  <a:pt x="8668903" y="4809803"/>
                  <a:pt x="8555324" y="4886974"/>
                  <a:pt x="8425286" y="4886974"/>
                </a:cubicBezTo>
                <a:lnTo>
                  <a:pt x="8113989" y="4886974"/>
                </a:lnTo>
                <a:cubicBezTo>
                  <a:pt x="8102878" y="4886974"/>
                  <a:pt x="8094796" y="4875568"/>
                  <a:pt x="8098698" y="4865378"/>
                </a:cubicBezTo>
                <a:lnTo>
                  <a:pt x="8159219" y="4706816"/>
                </a:lnTo>
                <a:cubicBezTo>
                  <a:pt x="8205081" y="4586668"/>
                  <a:pt x="8316647" y="4527406"/>
                  <a:pt x="8447597" y="4527406"/>
                </a:cubicBezTo>
                <a:lnTo>
                  <a:pt x="8753952" y="4527406"/>
                </a:lnTo>
                <a:close/>
                <a:moveTo>
                  <a:pt x="8708913" y="4573462"/>
                </a:moveTo>
                <a:lnTo>
                  <a:pt x="8447597" y="4573462"/>
                </a:lnTo>
                <a:cubicBezTo>
                  <a:pt x="8327999" y="4573462"/>
                  <a:pt x="8238566" y="4628061"/>
                  <a:pt x="8202231" y="4723241"/>
                </a:cubicBezTo>
                <a:lnTo>
                  <a:pt x="8158725" y="4837255"/>
                </a:lnTo>
                <a:cubicBezTo>
                  <a:pt x="8158040" y="4839017"/>
                  <a:pt x="8159346" y="4840905"/>
                  <a:pt x="8161233" y="4840905"/>
                </a:cubicBezTo>
                <a:lnTo>
                  <a:pt x="8425273" y="4840905"/>
                </a:lnTo>
                <a:cubicBezTo>
                  <a:pt x="8536117" y="4840905"/>
                  <a:pt x="8632733" y="4775420"/>
                  <a:pt x="8671425" y="4674080"/>
                </a:cubicBezTo>
                <a:lnTo>
                  <a:pt x="8671640" y="4673497"/>
                </a:lnTo>
                <a:lnTo>
                  <a:pt x="8671868" y="4672926"/>
                </a:lnTo>
                <a:lnTo>
                  <a:pt x="8711409" y="4577188"/>
                </a:lnTo>
                <a:cubicBezTo>
                  <a:pt x="8712131" y="4575414"/>
                  <a:pt x="8710826" y="4573462"/>
                  <a:pt x="8708913" y="4573462"/>
                </a:cubicBezTo>
                <a:close/>
                <a:moveTo>
                  <a:pt x="3754554" y="1351651"/>
                </a:moveTo>
                <a:lnTo>
                  <a:pt x="3754554" y="1351651"/>
                </a:lnTo>
                <a:cubicBezTo>
                  <a:pt x="3767324" y="1351651"/>
                  <a:pt x="3776598" y="1364756"/>
                  <a:pt x="3772126" y="1376467"/>
                </a:cubicBezTo>
                <a:lnTo>
                  <a:pt x="3715038" y="1514750"/>
                </a:lnTo>
                <a:cubicBezTo>
                  <a:pt x="3669492" y="1634049"/>
                  <a:pt x="3555925" y="1711220"/>
                  <a:pt x="3425887" y="1711220"/>
                </a:cubicBezTo>
                <a:lnTo>
                  <a:pt x="3114578" y="1711220"/>
                </a:lnTo>
                <a:cubicBezTo>
                  <a:pt x="3103467" y="1711220"/>
                  <a:pt x="3095396" y="1699814"/>
                  <a:pt x="3099286" y="1689624"/>
                </a:cubicBezTo>
                <a:lnTo>
                  <a:pt x="3159820" y="1531062"/>
                </a:lnTo>
                <a:cubicBezTo>
                  <a:pt x="3205670" y="1410914"/>
                  <a:pt x="3317236" y="1351651"/>
                  <a:pt x="3448198" y="1351651"/>
                </a:cubicBezTo>
                <a:lnTo>
                  <a:pt x="3754554" y="1351651"/>
                </a:lnTo>
                <a:close/>
                <a:moveTo>
                  <a:pt x="3709502" y="1397708"/>
                </a:moveTo>
                <a:lnTo>
                  <a:pt x="3448198" y="1397708"/>
                </a:lnTo>
                <a:cubicBezTo>
                  <a:pt x="3328587" y="1397708"/>
                  <a:pt x="3239167" y="1452307"/>
                  <a:pt x="3202832" y="1547487"/>
                </a:cubicBezTo>
                <a:lnTo>
                  <a:pt x="3159313" y="1661501"/>
                </a:lnTo>
                <a:cubicBezTo>
                  <a:pt x="3158642" y="1663262"/>
                  <a:pt x="3159946" y="1665151"/>
                  <a:pt x="3161834" y="1665151"/>
                </a:cubicBezTo>
                <a:lnTo>
                  <a:pt x="3425887" y="1665151"/>
                </a:lnTo>
                <a:cubicBezTo>
                  <a:pt x="3536718" y="1665151"/>
                  <a:pt x="3633334" y="1599665"/>
                  <a:pt x="3672013" y="1498325"/>
                </a:cubicBezTo>
                <a:lnTo>
                  <a:pt x="3672241" y="1497742"/>
                </a:lnTo>
                <a:lnTo>
                  <a:pt x="3672470" y="1497172"/>
                </a:lnTo>
                <a:lnTo>
                  <a:pt x="3711998" y="1401434"/>
                </a:lnTo>
                <a:cubicBezTo>
                  <a:pt x="3712732" y="1399660"/>
                  <a:pt x="3711427" y="1397720"/>
                  <a:pt x="3709502" y="1397720"/>
                </a:cubicBezTo>
                <a:close/>
                <a:moveTo>
                  <a:pt x="3587117" y="1806413"/>
                </a:moveTo>
                <a:cubicBezTo>
                  <a:pt x="3456154" y="1806413"/>
                  <a:pt x="3344589" y="1865676"/>
                  <a:pt x="3298738" y="1985824"/>
                </a:cubicBezTo>
                <a:lnTo>
                  <a:pt x="3238205" y="2144386"/>
                </a:lnTo>
                <a:cubicBezTo>
                  <a:pt x="3234315" y="2154575"/>
                  <a:pt x="3242385" y="2165982"/>
                  <a:pt x="3253496" y="2165982"/>
                </a:cubicBezTo>
                <a:lnTo>
                  <a:pt x="3564793" y="2165982"/>
                </a:lnTo>
                <a:cubicBezTo>
                  <a:pt x="3694843" y="2165982"/>
                  <a:pt x="3808411" y="2088811"/>
                  <a:pt x="3853944" y="1969512"/>
                </a:cubicBezTo>
                <a:lnTo>
                  <a:pt x="3911045" y="1831228"/>
                </a:lnTo>
                <a:cubicBezTo>
                  <a:pt x="3915504" y="1819505"/>
                  <a:pt x="3906230" y="1806413"/>
                  <a:pt x="3893460" y="1806413"/>
                </a:cubicBezTo>
                <a:lnTo>
                  <a:pt x="3587117" y="1806413"/>
                </a:lnTo>
                <a:close/>
                <a:moveTo>
                  <a:pt x="3738641" y="2254863"/>
                </a:moveTo>
                <a:cubicBezTo>
                  <a:pt x="3607679" y="2254863"/>
                  <a:pt x="3496113" y="2314126"/>
                  <a:pt x="3450263" y="2434261"/>
                </a:cubicBezTo>
                <a:lnTo>
                  <a:pt x="3389729" y="2592823"/>
                </a:lnTo>
                <a:cubicBezTo>
                  <a:pt x="3385839" y="2603026"/>
                  <a:pt x="3393910" y="2614420"/>
                  <a:pt x="3405034" y="2614420"/>
                </a:cubicBezTo>
                <a:lnTo>
                  <a:pt x="3716318" y="2614420"/>
                </a:lnTo>
                <a:cubicBezTo>
                  <a:pt x="3846368" y="2614420"/>
                  <a:pt x="3959936" y="2537261"/>
                  <a:pt x="4005469" y="2417950"/>
                </a:cubicBezTo>
                <a:lnTo>
                  <a:pt x="4062569" y="2279666"/>
                </a:lnTo>
                <a:cubicBezTo>
                  <a:pt x="4067041" y="2267955"/>
                  <a:pt x="4057768" y="2254863"/>
                  <a:pt x="4044984" y="2254863"/>
                </a:cubicBezTo>
                <a:lnTo>
                  <a:pt x="3738641" y="2254863"/>
                </a:lnTo>
                <a:close/>
                <a:moveTo>
                  <a:pt x="9121552" y="1689624"/>
                </a:moveTo>
                <a:lnTo>
                  <a:pt x="9182073" y="1531062"/>
                </a:lnTo>
                <a:cubicBezTo>
                  <a:pt x="9227923" y="1410914"/>
                  <a:pt x="9339489" y="1351651"/>
                  <a:pt x="9470451" y="1351651"/>
                </a:cubicBezTo>
                <a:lnTo>
                  <a:pt x="9776806" y="1351651"/>
                </a:lnTo>
                <a:lnTo>
                  <a:pt x="9776806" y="1351651"/>
                </a:lnTo>
                <a:cubicBezTo>
                  <a:pt x="9789578" y="1351651"/>
                  <a:pt x="9798838" y="1364756"/>
                  <a:pt x="9794379" y="1376467"/>
                </a:cubicBezTo>
                <a:lnTo>
                  <a:pt x="9737291" y="1514750"/>
                </a:lnTo>
                <a:cubicBezTo>
                  <a:pt x="9691758" y="1634049"/>
                  <a:pt x="9578178" y="1711220"/>
                  <a:pt x="9448141" y="1711220"/>
                </a:cubicBezTo>
                <a:lnTo>
                  <a:pt x="9136844" y="1711220"/>
                </a:lnTo>
                <a:cubicBezTo>
                  <a:pt x="9125733" y="1711220"/>
                  <a:pt x="9117650" y="1699814"/>
                  <a:pt x="9121552" y="1689624"/>
                </a:cubicBezTo>
                <a:close/>
                <a:moveTo>
                  <a:pt x="9184087" y="1665151"/>
                </a:moveTo>
                <a:lnTo>
                  <a:pt x="9448141" y="1665151"/>
                </a:lnTo>
                <a:cubicBezTo>
                  <a:pt x="9558971" y="1665151"/>
                  <a:pt x="9655587" y="1599665"/>
                  <a:pt x="9694279" y="1498325"/>
                </a:cubicBezTo>
                <a:lnTo>
                  <a:pt x="9694495" y="1497742"/>
                </a:lnTo>
                <a:lnTo>
                  <a:pt x="9694723" y="1497172"/>
                </a:lnTo>
                <a:lnTo>
                  <a:pt x="9734251" y="1401434"/>
                </a:lnTo>
                <a:cubicBezTo>
                  <a:pt x="9734986" y="1399660"/>
                  <a:pt x="9733680" y="1397720"/>
                  <a:pt x="9731767" y="1397720"/>
                </a:cubicBezTo>
                <a:lnTo>
                  <a:pt x="9470451" y="1397720"/>
                </a:lnTo>
                <a:cubicBezTo>
                  <a:pt x="9350853" y="1397720"/>
                  <a:pt x="9261420" y="1452307"/>
                  <a:pt x="9225085" y="1547487"/>
                </a:cubicBezTo>
                <a:lnTo>
                  <a:pt x="9181566" y="1661501"/>
                </a:lnTo>
                <a:cubicBezTo>
                  <a:pt x="9180895" y="1663262"/>
                  <a:pt x="9182199" y="1665163"/>
                  <a:pt x="9184087" y="1665163"/>
                </a:cubicBezTo>
                <a:close/>
                <a:moveTo>
                  <a:pt x="4714264" y="2254863"/>
                </a:moveTo>
                <a:lnTo>
                  <a:pt x="4714264" y="2254863"/>
                </a:lnTo>
                <a:cubicBezTo>
                  <a:pt x="4727022" y="2254863"/>
                  <a:pt x="4736309" y="2267955"/>
                  <a:pt x="4731837" y="2279666"/>
                </a:cubicBezTo>
                <a:lnTo>
                  <a:pt x="4674749" y="2417950"/>
                </a:lnTo>
                <a:cubicBezTo>
                  <a:pt x="4629203" y="2537261"/>
                  <a:pt x="4515636" y="2614420"/>
                  <a:pt x="4385598" y="2614420"/>
                </a:cubicBezTo>
                <a:lnTo>
                  <a:pt x="4074288" y="2614420"/>
                </a:lnTo>
                <a:cubicBezTo>
                  <a:pt x="4063177" y="2614420"/>
                  <a:pt x="4055107" y="2603026"/>
                  <a:pt x="4058997" y="2592823"/>
                </a:cubicBezTo>
                <a:lnTo>
                  <a:pt x="4119530" y="2434261"/>
                </a:lnTo>
                <a:cubicBezTo>
                  <a:pt x="4165381" y="2314126"/>
                  <a:pt x="4276946" y="2254863"/>
                  <a:pt x="4407908" y="2254863"/>
                </a:cubicBezTo>
                <a:lnTo>
                  <a:pt x="4714264" y="2254863"/>
                </a:lnTo>
                <a:close/>
                <a:moveTo>
                  <a:pt x="4669212" y="2300920"/>
                </a:moveTo>
                <a:lnTo>
                  <a:pt x="4407908" y="2300920"/>
                </a:lnTo>
                <a:cubicBezTo>
                  <a:pt x="4288298" y="2300920"/>
                  <a:pt x="4198878" y="2355506"/>
                  <a:pt x="4162542" y="2450699"/>
                </a:cubicBezTo>
                <a:lnTo>
                  <a:pt x="4119023" y="2564700"/>
                </a:lnTo>
                <a:cubicBezTo>
                  <a:pt x="4118352" y="2566462"/>
                  <a:pt x="4119657" y="2568363"/>
                  <a:pt x="4121545" y="2568363"/>
                </a:cubicBezTo>
                <a:lnTo>
                  <a:pt x="4385598" y="2568363"/>
                </a:lnTo>
                <a:cubicBezTo>
                  <a:pt x="4496429" y="2568363"/>
                  <a:pt x="4593045" y="2502877"/>
                  <a:pt x="4631724" y="2401525"/>
                </a:cubicBezTo>
                <a:lnTo>
                  <a:pt x="4631939" y="2400942"/>
                </a:lnTo>
                <a:lnTo>
                  <a:pt x="4632180" y="2400371"/>
                </a:lnTo>
                <a:lnTo>
                  <a:pt x="4671708" y="2304646"/>
                </a:lnTo>
                <a:cubicBezTo>
                  <a:pt x="4672443" y="2302872"/>
                  <a:pt x="4671138" y="2300920"/>
                  <a:pt x="4669212" y="2300920"/>
                </a:cubicBezTo>
                <a:close/>
                <a:moveTo>
                  <a:pt x="1749590" y="1351651"/>
                </a:moveTo>
                <a:lnTo>
                  <a:pt x="1749590" y="1351651"/>
                </a:lnTo>
                <a:cubicBezTo>
                  <a:pt x="1762360" y="1351651"/>
                  <a:pt x="1771634" y="1364756"/>
                  <a:pt x="1767162" y="1376467"/>
                </a:cubicBezTo>
                <a:lnTo>
                  <a:pt x="1710074" y="1514750"/>
                </a:lnTo>
                <a:cubicBezTo>
                  <a:pt x="1664528" y="1634049"/>
                  <a:pt x="1550973" y="1711220"/>
                  <a:pt x="1420923" y="1711220"/>
                </a:cubicBezTo>
                <a:lnTo>
                  <a:pt x="1109620" y="1711220"/>
                </a:lnTo>
                <a:cubicBezTo>
                  <a:pt x="1098509" y="1711220"/>
                  <a:pt x="1090436" y="1699814"/>
                  <a:pt x="1094328" y="1689624"/>
                </a:cubicBezTo>
                <a:lnTo>
                  <a:pt x="1154859" y="1531062"/>
                </a:lnTo>
                <a:cubicBezTo>
                  <a:pt x="1200711" y="1410914"/>
                  <a:pt x="1312271" y="1351651"/>
                  <a:pt x="1443234" y="1351651"/>
                </a:cubicBezTo>
                <a:lnTo>
                  <a:pt x="1749590" y="1351651"/>
                </a:lnTo>
                <a:close/>
                <a:moveTo>
                  <a:pt x="1704550" y="1397708"/>
                </a:moveTo>
                <a:lnTo>
                  <a:pt x="1443234" y="1397708"/>
                </a:lnTo>
                <a:cubicBezTo>
                  <a:pt x="1323636" y="1397708"/>
                  <a:pt x="1234203" y="1452307"/>
                  <a:pt x="1197872" y="1547487"/>
                </a:cubicBezTo>
                <a:lnTo>
                  <a:pt x="1154351" y="1661501"/>
                </a:lnTo>
                <a:cubicBezTo>
                  <a:pt x="1153677" y="1663262"/>
                  <a:pt x="1154982" y="1665151"/>
                  <a:pt x="1156869" y="1665151"/>
                </a:cubicBezTo>
                <a:lnTo>
                  <a:pt x="1420923" y="1665151"/>
                </a:lnTo>
                <a:cubicBezTo>
                  <a:pt x="1531754" y="1665151"/>
                  <a:pt x="1628370" y="1599665"/>
                  <a:pt x="1667049" y="1498325"/>
                </a:cubicBezTo>
                <a:lnTo>
                  <a:pt x="1667277" y="1497742"/>
                </a:lnTo>
                <a:lnTo>
                  <a:pt x="1667518" y="1497172"/>
                </a:lnTo>
                <a:lnTo>
                  <a:pt x="1707033" y="1401434"/>
                </a:lnTo>
                <a:cubicBezTo>
                  <a:pt x="1707768" y="1399660"/>
                  <a:pt x="1706463" y="1397720"/>
                  <a:pt x="1704538" y="1397720"/>
                </a:cubicBezTo>
                <a:close/>
                <a:moveTo>
                  <a:pt x="8094035" y="3170699"/>
                </a:moveTo>
                <a:cubicBezTo>
                  <a:pt x="7963073" y="3170699"/>
                  <a:pt x="7851508" y="3229961"/>
                  <a:pt x="7805644" y="3350109"/>
                </a:cubicBezTo>
                <a:lnTo>
                  <a:pt x="7745123" y="3508671"/>
                </a:lnTo>
                <a:cubicBezTo>
                  <a:pt x="7741221" y="3518861"/>
                  <a:pt x="7749304" y="3530255"/>
                  <a:pt x="7760416" y="3530255"/>
                </a:cubicBezTo>
                <a:lnTo>
                  <a:pt x="8071712" y="3530255"/>
                </a:lnTo>
                <a:cubicBezTo>
                  <a:pt x="8201749" y="3530255"/>
                  <a:pt x="8315330" y="3453097"/>
                  <a:pt x="8360863" y="3333798"/>
                </a:cubicBezTo>
                <a:lnTo>
                  <a:pt x="8417950" y="3195514"/>
                </a:lnTo>
                <a:cubicBezTo>
                  <a:pt x="8422423" y="3183791"/>
                  <a:pt x="8413149" y="3170699"/>
                  <a:pt x="8400379" y="3170699"/>
                </a:cubicBezTo>
                <a:lnTo>
                  <a:pt x="8400379" y="3170699"/>
                </a:lnTo>
                <a:cubicBezTo>
                  <a:pt x="8400379" y="3170699"/>
                  <a:pt x="8094023" y="3170699"/>
                  <a:pt x="8094023" y="3170699"/>
                </a:cubicBezTo>
                <a:close/>
                <a:moveTo>
                  <a:pt x="7751432" y="2254863"/>
                </a:moveTo>
                <a:cubicBezTo>
                  <a:pt x="7620470" y="2254863"/>
                  <a:pt x="7508918" y="2314126"/>
                  <a:pt x="7463055" y="2434261"/>
                </a:cubicBezTo>
                <a:lnTo>
                  <a:pt x="7402533" y="2592823"/>
                </a:lnTo>
                <a:cubicBezTo>
                  <a:pt x="7398631" y="2603026"/>
                  <a:pt x="7406714" y="2614420"/>
                  <a:pt x="7417825" y="2614420"/>
                </a:cubicBezTo>
                <a:lnTo>
                  <a:pt x="7729110" y="2614420"/>
                </a:lnTo>
                <a:cubicBezTo>
                  <a:pt x="7859159" y="2614420"/>
                  <a:pt x="7972727" y="2537261"/>
                  <a:pt x="8018273" y="2417950"/>
                </a:cubicBezTo>
                <a:lnTo>
                  <a:pt x="8075361" y="2279666"/>
                </a:lnTo>
                <a:cubicBezTo>
                  <a:pt x="8079821" y="2267955"/>
                  <a:pt x="8070559" y="2254863"/>
                  <a:pt x="8057789" y="2254863"/>
                </a:cubicBezTo>
                <a:lnTo>
                  <a:pt x="7751432" y="2254863"/>
                </a:lnTo>
                <a:close/>
                <a:moveTo>
                  <a:pt x="6614935" y="2715937"/>
                </a:moveTo>
                <a:cubicBezTo>
                  <a:pt x="6483973" y="2715937"/>
                  <a:pt x="6372407" y="2775200"/>
                  <a:pt x="6326557" y="2895347"/>
                </a:cubicBezTo>
                <a:lnTo>
                  <a:pt x="6266036" y="3053910"/>
                </a:lnTo>
                <a:cubicBezTo>
                  <a:pt x="6262134" y="3064099"/>
                  <a:pt x="6270217" y="3075493"/>
                  <a:pt x="6281327" y="3075493"/>
                </a:cubicBezTo>
                <a:lnTo>
                  <a:pt x="6592612" y="3075493"/>
                </a:lnTo>
                <a:cubicBezTo>
                  <a:pt x="6722662" y="3075493"/>
                  <a:pt x="6836229" y="2998335"/>
                  <a:pt x="6881763" y="2879036"/>
                </a:cubicBezTo>
                <a:lnTo>
                  <a:pt x="6938863" y="2740752"/>
                </a:lnTo>
                <a:cubicBezTo>
                  <a:pt x="6943335" y="2729042"/>
                  <a:pt x="6934049" y="2715937"/>
                  <a:pt x="6921291" y="2715937"/>
                </a:cubicBezTo>
                <a:lnTo>
                  <a:pt x="6921291" y="2715937"/>
                </a:lnTo>
                <a:cubicBezTo>
                  <a:pt x="6921291" y="2715937"/>
                  <a:pt x="6614935" y="2715937"/>
                  <a:pt x="6614935" y="2715937"/>
                </a:cubicBezTo>
                <a:close/>
                <a:moveTo>
                  <a:pt x="5596160" y="1806413"/>
                </a:moveTo>
                <a:cubicBezTo>
                  <a:pt x="5465211" y="1806413"/>
                  <a:pt x="5353645" y="1865676"/>
                  <a:pt x="5307782" y="1985824"/>
                </a:cubicBezTo>
                <a:lnTo>
                  <a:pt x="5247261" y="2144386"/>
                </a:lnTo>
                <a:cubicBezTo>
                  <a:pt x="5243359" y="2154575"/>
                  <a:pt x="5251442" y="2165982"/>
                  <a:pt x="5262553" y="2165982"/>
                </a:cubicBezTo>
                <a:lnTo>
                  <a:pt x="5573850" y="2165982"/>
                </a:lnTo>
                <a:cubicBezTo>
                  <a:pt x="5703900" y="2165982"/>
                  <a:pt x="5817467" y="2088811"/>
                  <a:pt x="5863001" y="1969512"/>
                </a:cubicBezTo>
                <a:lnTo>
                  <a:pt x="5920088" y="1831228"/>
                </a:lnTo>
                <a:cubicBezTo>
                  <a:pt x="5924561" y="1819505"/>
                  <a:pt x="5915287" y="1806413"/>
                  <a:pt x="5902516" y="1806413"/>
                </a:cubicBezTo>
                <a:lnTo>
                  <a:pt x="5596160" y="1806413"/>
                </a:lnTo>
                <a:close/>
                <a:moveTo>
                  <a:pt x="5747697" y="2254863"/>
                </a:moveTo>
                <a:cubicBezTo>
                  <a:pt x="5616735" y="2254863"/>
                  <a:pt x="5505169" y="2314126"/>
                  <a:pt x="5459319" y="2434261"/>
                </a:cubicBezTo>
                <a:lnTo>
                  <a:pt x="5398785" y="2592823"/>
                </a:lnTo>
                <a:cubicBezTo>
                  <a:pt x="5394896" y="2603026"/>
                  <a:pt x="5402966" y="2614420"/>
                  <a:pt x="5414077" y="2614420"/>
                </a:cubicBezTo>
                <a:lnTo>
                  <a:pt x="5725374" y="2614420"/>
                </a:lnTo>
                <a:cubicBezTo>
                  <a:pt x="5855424" y="2614420"/>
                  <a:pt x="5968992" y="2537261"/>
                  <a:pt x="6014525" y="2417950"/>
                </a:cubicBezTo>
                <a:lnTo>
                  <a:pt x="6071626" y="2279666"/>
                </a:lnTo>
                <a:cubicBezTo>
                  <a:pt x="6076085" y="2267955"/>
                  <a:pt x="6066811" y="2254863"/>
                  <a:pt x="6054053" y="2254863"/>
                </a:cubicBezTo>
                <a:lnTo>
                  <a:pt x="5747697" y="2254863"/>
                </a:lnTo>
                <a:close/>
                <a:moveTo>
                  <a:pt x="5949747" y="2715937"/>
                </a:moveTo>
                <a:cubicBezTo>
                  <a:pt x="5818785" y="2715937"/>
                  <a:pt x="5707219" y="2775200"/>
                  <a:pt x="5661356" y="2895347"/>
                </a:cubicBezTo>
                <a:lnTo>
                  <a:pt x="5600835" y="3053910"/>
                </a:lnTo>
                <a:cubicBezTo>
                  <a:pt x="5596933" y="3064099"/>
                  <a:pt x="5605016" y="3075493"/>
                  <a:pt x="5616127" y="3075493"/>
                </a:cubicBezTo>
                <a:lnTo>
                  <a:pt x="5927424" y="3075493"/>
                </a:lnTo>
                <a:cubicBezTo>
                  <a:pt x="6057462" y="3075493"/>
                  <a:pt x="6171042" y="2998335"/>
                  <a:pt x="6216575" y="2879036"/>
                </a:cubicBezTo>
                <a:lnTo>
                  <a:pt x="6273663" y="2740752"/>
                </a:lnTo>
                <a:cubicBezTo>
                  <a:pt x="6278135" y="2729042"/>
                  <a:pt x="6268861" y="2715937"/>
                  <a:pt x="6256090" y="2715937"/>
                </a:cubicBezTo>
                <a:lnTo>
                  <a:pt x="6256090" y="2715937"/>
                </a:lnTo>
                <a:cubicBezTo>
                  <a:pt x="6256090" y="2715937"/>
                  <a:pt x="5949747" y="2715937"/>
                  <a:pt x="5949747" y="2715937"/>
                </a:cubicBezTo>
                <a:close/>
                <a:moveTo>
                  <a:pt x="6753841" y="3170699"/>
                </a:moveTo>
                <a:cubicBezTo>
                  <a:pt x="6622878" y="3170699"/>
                  <a:pt x="6511313" y="3229961"/>
                  <a:pt x="6465463" y="3350109"/>
                </a:cubicBezTo>
                <a:lnTo>
                  <a:pt x="6404929" y="3508671"/>
                </a:lnTo>
                <a:cubicBezTo>
                  <a:pt x="6401040" y="3518861"/>
                  <a:pt x="6409123" y="3530255"/>
                  <a:pt x="6420221" y="3530255"/>
                </a:cubicBezTo>
                <a:lnTo>
                  <a:pt x="6731531" y="3530255"/>
                </a:lnTo>
                <a:cubicBezTo>
                  <a:pt x="6861568" y="3530255"/>
                  <a:pt x="6975135" y="3453097"/>
                  <a:pt x="7020669" y="3333798"/>
                </a:cubicBezTo>
                <a:lnTo>
                  <a:pt x="7077769" y="3195514"/>
                </a:lnTo>
                <a:cubicBezTo>
                  <a:pt x="7082241" y="3183791"/>
                  <a:pt x="7072955" y="3170699"/>
                  <a:pt x="7060197" y="3170699"/>
                </a:cubicBezTo>
                <a:lnTo>
                  <a:pt x="7060197" y="3170699"/>
                </a:lnTo>
                <a:cubicBezTo>
                  <a:pt x="7060197" y="3170699"/>
                  <a:pt x="6753841" y="3170699"/>
                  <a:pt x="6753841" y="3170699"/>
                </a:cubicBezTo>
                <a:close/>
                <a:moveTo>
                  <a:pt x="6567716" y="1806413"/>
                </a:moveTo>
                <a:lnTo>
                  <a:pt x="6567716" y="1806413"/>
                </a:lnTo>
                <a:cubicBezTo>
                  <a:pt x="6580488" y="1806413"/>
                  <a:pt x="6589761" y="1819518"/>
                  <a:pt x="6585289" y="1831228"/>
                </a:cubicBezTo>
                <a:lnTo>
                  <a:pt x="6528201" y="1969512"/>
                </a:lnTo>
                <a:cubicBezTo>
                  <a:pt x="6482668" y="2088811"/>
                  <a:pt x="6369100" y="2165982"/>
                  <a:pt x="6239050" y="2165982"/>
                </a:cubicBezTo>
                <a:lnTo>
                  <a:pt x="5927753" y="2165982"/>
                </a:lnTo>
                <a:cubicBezTo>
                  <a:pt x="5916642" y="2165982"/>
                  <a:pt x="5908559" y="2154575"/>
                  <a:pt x="5912462" y="2144386"/>
                </a:cubicBezTo>
                <a:lnTo>
                  <a:pt x="5972983" y="1985824"/>
                </a:lnTo>
                <a:cubicBezTo>
                  <a:pt x="6018845" y="1865688"/>
                  <a:pt x="6130398" y="1806413"/>
                  <a:pt x="6261361" y="1806413"/>
                </a:cubicBezTo>
                <a:lnTo>
                  <a:pt x="6567716" y="1806413"/>
                </a:lnTo>
                <a:close/>
                <a:moveTo>
                  <a:pt x="6522677" y="1852470"/>
                </a:moveTo>
                <a:lnTo>
                  <a:pt x="6261361" y="1852470"/>
                </a:lnTo>
                <a:cubicBezTo>
                  <a:pt x="6141763" y="1852470"/>
                  <a:pt x="6052330" y="1907069"/>
                  <a:pt x="6016008" y="2002249"/>
                </a:cubicBezTo>
                <a:lnTo>
                  <a:pt x="5972476" y="2116263"/>
                </a:lnTo>
                <a:cubicBezTo>
                  <a:pt x="5971804" y="2118024"/>
                  <a:pt x="5973109" y="2119925"/>
                  <a:pt x="5974997" y="2119925"/>
                </a:cubicBezTo>
                <a:lnTo>
                  <a:pt x="6239050" y="2119925"/>
                </a:lnTo>
                <a:cubicBezTo>
                  <a:pt x="6349881" y="2119925"/>
                  <a:pt x="6446497" y="2054427"/>
                  <a:pt x="6485189" y="1953087"/>
                </a:cubicBezTo>
                <a:lnTo>
                  <a:pt x="6485404" y="1952504"/>
                </a:lnTo>
                <a:lnTo>
                  <a:pt x="6485645" y="1951934"/>
                </a:lnTo>
                <a:lnTo>
                  <a:pt x="6525161" y="1856209"/>
                </a:lnTo>
                <a:cubicBezTo>
                  <a:pt x="6525895" y="1854421"/>
                  <a:pt x="6524590" y="1852482"/>
                  <a:pt x="6522677" y="1852482"/>
                </a:cubicBezTo>
                <a:close/>
                <a:moveTo>
                  <a:pt x="5570910" y="3619136"/>
                </a:moveTo>
                <a:cubicBezTo>
                  <a:pt x="5439948" y="3619136"/>
                  <a:pt x="5328383" y="3678412"/>
                  <a:pt x="5282532" y="3798547"/>
                </a:cubicBezTo>
                <a:lnTo>
                  <a:pt x="5221999" y="3957109"/>
                </a:lnTo>
                <a:cubicBezTo>
                  <a:pt x="5218109" y="3967299"/>
                  <a:pt x="5226179" y="3978705"/>
                  <a:pt x="5237290" y="3978705"/>
                </a:cubicBezTo>
                <a:lnTo>
                  <a:pt x="5548587" y="3978705"/>
                </a:lnTo>
                <a:cubicBezTo>
                  <a:pt x="5678637" y="3978705"/>
                  <a:pt x="5792205" y="3901534"/>
                  <a:pt x="5837738" y="3782236"/>
                </a:cubicBezTo>
                <a:lnTo>
                  <a:pt x="5894839" y="3643952"/>
                </a:lnTo>
                <a:cubicBezTo>
                  <a:pt x="5899311" y="3632241"/>
                  <a:pt x="5890024" y="3619136"/>
                  <a:pt x="5877254" y="3619136"/>
                </a:cubicBezTo>
                <a:lnTo>
                  <a:pt x="5877254" y="3619136"/>
                </a:lnTo>
                <a:cubicBezTo>
                  <a:pt x="5877254" y="3619136"/>
                  <a:pt x="5570910" y="3619136"/>
                  <a:pt x="5570910" y="3619136"/>
                </a:cubicBezTo>
                <a:close/>
                <a:moveTo>
                  <a:pt x="4750119" y="3170699"/>
                </a:moveTo>
                <a:cubicBezTo>
                  <a:pt x="4619143" y="3170699"/>
                  <a:pt x="4507590" y="3229961"/>
                  <a:pt x="4461728" y="3350109"/>
                </a:cubicBezTo>
                <a:lnTo>
                  <a:pt x="4401206" y="3508671"/>
                </a:lnTo>
                <a:cubicBezTo>
                  <a:pt x="4397305" y="3518861"/>
                  <a:pt x="4405387" y="3530255"/>
                  <a:pt x="4416498" y="3530255"/>
                </a:cubicBezTo>
                <a:lnTo>
                  <a:pt x="4727795" y="3530255"/>
                </a:lnTo>
                <a:cubicBezTo>
                  <a:pt x="4857845" y="3530255"/>
                  <a:pt x="4971400" y="3453097"/>
                  <a:pt x="5016946" y="3333798"/>
                </a:cubicBezTo>
                <a:lnTo>
                  <a:pt x="5074034" y="3195514"/>
                </a:lnTo>
                <a:cubicBezTo>
                  <a:pt x="5078506" y="3183791"/>
                  <a:pt x="5069232" y="3170699"/>
                  <a:pt x="5056462" y="3170699"/>
                </a:cubicBezTo>
                <a:lnTo>
                  <a:pt x="5056462" y="3170699"/>
                </a:lnTo>
                <a:cubicBezTo>
                  <a:pt x="5056462" y="3170699"/>
                  <a:pt x="4750119" y="3170699"/>
                  <a:pt x="4750119" y="3170699"/>
                </a:cubicBezTo>
                <a:close/>
                <a:moveTo>
                  <a:pt x="4901643" y="3619136"/>
                </a:moveTo>
                <a:cubicBezTo>
                  <a:pt x="4770681" y="3619136"/>
                  <a:pt x="4659128" y="3678412"/>
                  <a:pt x="4613265" y="3798547"/>
                </a:cubicBezTo>
                <a:lnTo>
                  <a:pt x="4552744" y="3957109"/>
                </a:lnTo>
                <a:cubicBezTo>
                  <a:pt x="4548842" y="3967299"/>
                  <a:pt x="4556925" y="3978705"/>
                  <a:pt x="4568036" y="3978705"/>
                </a:cubicBezTo>
                <a:lnTo>
                  <a:pt x="4879320" y="3978705"/>
                </a:lnTo>
                <a:cubicBezTo>
                  <a:pt x="5009370" y="3978705"/>
                  <a:pt x="5122937" y="3901534"/>
                  <a:pt x="5168484" y="3782236"/>
                </a:cubicBezTo>
                <a:lnTo>
                  <a:pt x="5225571" y="3643952"/>
                </a:lnTo>
                <a:cubicBezTo>
                  <a:pt x="5230031" y="3632241"/>
                  <a:pt x="5220769" y="3619136"/>
                  <a:pt x="5207999" y="3619136"/>
                </a:cubicBezTo>
                <a:lnTo>
                  <a:pt x="5207999" y="3619136"/>
                </a:lnTo>
                <a:cubicBezTo>
                  <a:pt x="5207999" y="3619136"/>
                  <a:pt x="4901643" y="3619136"/>
                  <a:pt x="4901643" y="3619136"/>
                </a:cubicBezTo>
                <a:close/>
                <a:moveTo>
                  <a:pt x="3716672" y="3170699"/>
                </a:moveTo>
                <a:lnTo>
                  <a:pt x="3716672" y="3170699"/>
                </a:lnTo>
                <a:cubicBezTo>
                  <a:pt x="3729443" y="3170699"/>
                  <a:pt x="3738705" y="3183791"/>
                  <a:pt x="3734245" y="3195514"/>
                </a:cubicBezTo>
                <a:lnTo>
                  <a:pt x="3677157" y="3333798"/>
                </a:lnTo>
                <a:cubicBezTo>
                  <a:pt x="3631611" y="3453097"/>
                  <a:pt x="3518044" y="3530255"/>
                  <a:pt x="3387993" y="3530255"/>
                </a:cubicBezTo>
                <a:lnTo>
                  <a:pt x="3076709" y="3530255"/>
                </a:lnTo>
                <a:cubicBezTo>
                  <a:pt x="3065598" y="3530255"/>
                  <a:pt x="3057515" y="3518861"/>
                  <a:pt x="3061418" y="3508671"/>
                </a:cubicBezTo>
                <a:lnTo>
                  <a:pt x="3121939" y="3350097"/>
                </a:lnTo>
                <a:cubicBezTo>
                  <a:pt x="3167801" y="3229961"/>
                  <a:pt x="3279354" y="3170699"/>
                  <a:pt x="3410317" y="3170699"/>
                </a:cubicBezTo>
                <a:lnTo>
                  <a:pt x="3716672" y="3170699"/>
                </a:lnTo>
                <a:close/>
                <a:moveTo>
                  <a:pt x="3671633" y="3216755"/>
                </a:moveTo>
                <a:lnTo>
                  <a:pt x="3410317" y="3216755"/>
                </a:lnTo>
                <a:cubicBezTo>
                  <a:pt x="3290719" y="3216755"/>
                  <a:pt x="3201286" y="3271354"/>
                  <a:pt x="3164951" y="3366535"/>
                </a:cubicBezTo>
                <a:lnTo>
                  <a:pt x="3121432" y="3480548"/>
                </a:lnTo>
                <a:cubicBezTo>
                  <a:pt x="3120760" y="3482310"/>
                  <a:pt x="3122065" y="3484198"/>
                  <a:pt x="3123953" y="3484198"/>
                </a:cubicBezTo>
                <a:lnTo>
                  <a:pt x="3387993" y="3484198"/>
                </a:lnTo>
                <a:cubicBezTo>
                  <a:pt x="3498837" y="3484198"/>
                  <a:pt x="3595453" y="3418713"/>
                  <a:pt x="3634145" y="3317360"/>
                </a:cubicBezTo>
                <a:lnTo>
                  <a:pt x="3634360" y="3316790"/>
                </a:lnTo>
                <a:lnTo>
                  <a:pt x="3634588" y="3316207"/>
                </a:lnTo>
                <a:lnTo>
                  <a:pt x="3674117" y="3220481"/>
                </a:lnTo>
                <a:cubicBezTo>
                  <a:pt x="3674851" y="3218707"/>
                  <a:pt x="3673546" y="3216755"/>
                  <a:pt x="3671633" y="3216755"/>
                </a:cubicBezTo>
                <a:close/>
                <a:moveTo>
                  <a:pt x="4080838" y="3170699"/>
                </a:moveTo>
                <a:cubicBezTo>
                  <a:pt x="3949876" y="3170699"/>
                  <a:pt x="3838310" y="3229961"/>
                  <a:pt x="3792460" y="3350109"/>
                </a:cubicBezTo>
                <a:lnTo>
                  <a:pt x="3731926" y="3508671"/>
                </a:lnTo>
                <a:cubicBezTo>
                  <a:pt x="3728037" y="3518861"/>
                  <a:pt x="3736120" y="3530255"/>
                  <a:pt x="3747218" y="3530255"/>
                </a:cubicBezTo>
                <a:lnTo>
                  <a:pt x="4058515" y="3530255"/>
                </a:lnTo>
                <a:cubicBezTo>
                  <a:pt x="4188565" y="3530255"/>
                  <a:pt x="4302133" y="3453097"/>
                  <a:pt x="4347679" y="3333798"/>
                </a:cubicBezTo>
                <a:lnTo>
                  <a:pt x="4404767" y="3195514"/>
                </a:lnTo>
                <a:cubicBezTo>
                  <a:pt x="4409226" y="3183791"/>
                  <a:pt x="4399952" y="3170699"/>
                  <a:pt x="4387194" y="3170699"/>
                </a:cubicBezTo>
                <a:lnTo>
                  <a:pt x="4387194" y="3170699"/>
                </a:lnTo>
                <a:cubicBezTo>
                  <a:pt x="4387194" y="3170699"/>
                  <a:pt x="4080838" y="3170699"/>
                  <a:pt x="4080838" y="3170699"/>
                </a:cubicBezTo>
                <a:close/>
                <a:moveTo>
                  <a:pt x="3228247" y="3978705"/>
                </a:moveTo>
                <a:lnTo>
                  <a:pt x="3539531" y="3978705"/>
                </a:lnTo>
                <a:cubicBezTo>
                  <a:pt x="3669581" y="3978705"/>
                  <a:pt x="3783148" y="3901534"/>
                  <a:pt x="3828694" y="3782236"/>
                </a:cubicBezTo>
                <a:lnTo>
                  <a:pt x="3885782" y="3643952"/>
                </a:lnTo>
                <a:cubicBezTo>
                  <a:pt x="3890242" y="3632241"/>
                  <a:pt x="3880968" y="3619136"/>
                  <a:pt x="3868210" y="3619136"/>
                </a:cubicBezTo>
                <a:lnTo>
                  <a:pt x="3868210" y="3619136"/>
                </a:lnTo>
                <a:cubicBezTo>
                  <a:pt x="3868210" y="3619136"/>
                  <a:pt x="3561854" y="3619136"/>
                  <a:pt x="3561854" y="3619136"/>
                </a:cubicBezTo>
                <a:cubicBezTo>
                  <a:pt x="3430891" y="3619136"/>
                  <a:pt x="3319326" y="3678412"/>
                  <a:pt x="3273476" y="3798547"/>
                </a:cubicBezTo>
                <a:lnTo>
                  <a:pt x="3212955" y="3957109"/>
                </a:lnTo>
                <a:cubicBezTo>
                  <a:pt x="3209053" y="3967299"/>
                  <a:pt x="3217136" y="3978705"/>
                  <a:pt x="3228247" y="3978705"/>
                </a:cubicBezTo>
                <a:close/>
                <a:moveTo>
                  <a:pt x="4537477" y="3619149"/>
                </a:moveTo>
                <a:lnTo>
                  <a:pt x="4537477" y="3619149"/>
                </a:lnTo>
                <a:cubicBezTo>
                  <a:pt x="4550261" y="3619149"/>
                  <a:pt x="4559535" y="3632241"/>
                  <a:pt x="4555062" y="3643965"/>
                </a:cubicBezTo>
                <a:lnTo>
                  <a:pt x="4497962" y="3782248"/>
                </a:lnTo>
                <a:cubicBezTo>
                  <a:pt x="4452428" y="3901547"/>
                  <a:pt x="4338861" y="3978705"/>
                  <a:pt x="4208824" y="3978705"/>
                </a:cubicBezTo>
                <a:lnTo>
                  <a:pt x="3897514" y="3978705"/>
                </a:lnTo>
                <a:cubicBezTo>
                  <a:pt x="3886403" y="3978705"/>
                  <a:pt x="3878333" y="3967312"/>
                  <a:pt x="3882222" y="3957109"/>
                </a:cubicBezTo>
                <a:lnTo>
                  <a:pt x="3942756" y="3798547"/>
                </a:lnTo>
                <a:cubicBezTo>
                  <a:pt x="3988606" y="3678412"/>
                  <a:pt x="4100172" y="3619149"/>
                  <a:pt x="4231134" y="3619149"/>
                </a:cubicBezTo>
                <a:lnTo>
                  <a:pt x="4537477" y="3619149"/>
                </a:lnTo>
                <a:close/>
                <a:moveTo>
                  <a:pt x="4492438" y="3665206"/>
                </a:moveTo>
                <a:lnTo>
                  <a:pt x="4231134" y="3665206"/>
                </a:lnTo>
                <a:cubicBezTo>
                  <a:pt x="4111523" y="3665206"/>
                  <a:pt x="4022103" y="3719792"/>
                  <a:pt x="3985768" y="3814985"/>
                </a:cubicBezTo>
                <a:lnTo>
                  <a:pt x="3942249" y="3928986"/>
                </a:lnTo>
                <a:cubicBezTo>
                  <a:pt x="3941578" y="3930748"/>
                  <a:pt x="3942883" y="3932649"/>
                  <a:pt x="3944770" y="3932649"/>
                </a:cubicBezTo>
                <a:lnTo>
                  <a:pt x="4208824" y="3932649"/>
                </a:lnTo>
                <a:cubicBezTo>
                  <a:pt x="4319642" y="3932649"/>
                  <a:pt x="4416270" y="3867163"/>
                  <a:pt x="4454950" y="3765810"/>
                </a:cubicBezTo>
                <a:lnTo>
                  <a:pt x="4455165" y="3765228"/>
                </a:lnTo>
                <a:lnTo>
                  <a:pt x="4455406" y="3764657"/>
                </a:lnTo>
                <a:lnTo>
                  <a:pt x="4494934" y="3668932"/>
                </a:lnTo>
                <a:cubicBezTo>
                  <a:pt x="4495669" y="3667157"/>
                  <a:pt x="4494364" y="3665206"/>
                  <a:pt x="4492438" y="3665206"/>
                </a:cubicBezTo>
                <a:close/>
                <a:moveTo>
                  <a:pt x="4563981" y="1806413"/>
                </a:moveTo>
                <a:lnTo>
                  <a:pt x="4563981" y="1806413"/>
                </a:lnTo>
                <a:cubicBezTo>
                  <a:pt x="4576739" y="1806413"/>
                  <a:pt x="4586013" y="1819518"/>
                  <a:pt x="4581554" y="1831228"/>
                </a:cubicBezTo>
                <a:lnTo>
                  <a:pt x="4524466" y="1969512"/>
                </a:lnTo>
                <a:cubicBezTo>
                  <a:pt x="4478920" y="2088811"/>
                  <a:pt x="4365353" y="2165982"/>
                  <a:pt x="4235302" y="2165982"/>
                </a:cubicBezTo>
                <a:lnTo>
                  <a:pt x="3924018" y="2165982"/>
                </a:lnTo>
                <a:cubicBezTo>
                  <a:pt x="3912907" y="2165982"/>
                  <a:pt x="3904824" y="2154575"/>
                  <a:pt x="3908726" y="2144386"/>
                </a:cubicBezTo>
                <a:lnTo>
                  <a:pt x="3969247" y="1985824"/>
                </a:lnTo>
                <a:cubicBezTo>
                  <a:pt x="4015110" y="1865688"/>
                  <a:pt x="4126663" y="1806413"/>
                  <a:pt x="4257625" y="1806413"/>
                </a:cubicBezTo>
                <a:lnTo>
                  <a:pt x="4563981" y="1806413"/>
                </a:lnTo>
                <a:close/>
                <a:moveTo>
                  <a:pt x="4518942" y="1852470"/>
                </a:moveTo>
                <a:lnTo>
                  <a:pt x="4257625" y="1852470"/>
                </a:lnTo>
                <a:cubicBezTo>
                  <a:pt x="4138027" y="1852470"/>
                  <a:pt x="4048595" y="1907069"/>
                  <a:pt x="4012259" y="2002249"/>
                </a:cubicBezTo>
                <a:lnTo>
                  <a:pt x="3968740" y="2116263"/>
                </a:lnTo>
                <a:cubicBezTo>
                  <a:pt x="3968069" y="2118024"/>
                  <a:pt x="3969374" y="2119925"/>
                  <a:pt x="3971262" y="2119925"/>
                </a:cubicBezTo>
                <a:lnTo>
                  <a:pt x="4235302" y="2119925"/>
                </a:lnTo>
                <a:cubicBezTo>
                  <a:pt x="4346146" y="2119925"/>
                  <a:pt x="4442762" y="2054427"/>
                  <a:pt x="4481441" y="1953087"/>
                </a:cubicBezTo>
                <a:lnTo>
                  <a:pt x="4481669" y="1952504"/>
                </a:lnTo>
                <a:lnTo>
                  <a:pt x="4481897" y="1951934"/>
                </a:lnTo>
                <a:lnTo>
                  <a:pt x="4521425" y="1856209"/>
                </a:lnTo>
                <a:cubicBezTo>
                  <a:pt x="4522160" y="1854421"/>
                  <a:pt x="4520855" y="1852482"/>
                  <a:pt x="4518942" y="1852482"/>
                </a:cubicBezTo>
                <a:close/>
                <a:moveTo>
                  <a:pt x="6546546" y="3619149"/>
                </a:moveTo>
                <a:lnTo>
                  <a:pt x="6546546" y="3619149"/>
                </a:lnTo>
                <a:cubicBezTo>
                  <a:pt x="6559304" y="3619149"/>
                  <a:pt x="6568578" y="3632241"/>
                  <a:pt x="6564118" y="3643965"/>
                </a:cubicBezTo>
                <a:lnTo>
                  <a:pt x="6507031" y="3782248"/>
                </a:lnTo>
                <a:cubicBezTo>
                  <a:pt x="6461485" y="3901547"/>
                  <a:pt x="6347917" y="3978705"/>
                  <a:pt x="6217867" y="3978705"/>
                </a:cubicBezTo>
                <a:lnTo>
                  <a:pt x="5906570" y="3978705"/>
                </a:lnTo>
                <a:cubicBezTo>
                  <a:pt x="5895459" y="3978705"/>
                  <a:pt x="5887389" y="3967312"/>
                  <a:pt x="5891279" y="3957109"/>
                </a:cubicBezTo>
                <a:lnTo>
                  <a:pt x="5951812" y="3798547"/>
                </a:lnTo>
                <a:cubicBezTo>
                  <a:pt x="5997662" y="3678412"/>
                  <a:pt x="6109228" y="3619149"/>
                  <a:pt x="6240191" y="3619149"/>
                </a:cubicBezTo>
                <a:lnTo>
                  <a:pt x="6546546" y="3619149"/>
                </a:lnTo>
                <a:close/>
                <a:moveTo>
                  <a:pt x="6501494" y="3665206"/>
                </a:moveTo>
                <a:lnTo>
                  <a:pt x="6240191" y="3665206"/>
                </a:lnTo>
                <a:cubicBezTo>
                  <a:pt x="6120580" y="3665206"/>
                  <a:pt x="6031147" y="3719792"/>
                  <a:pt x="5994825" y="3814985"/>
                </a:cubicBezTo>
                <a:lnTo>
                  <a:pt x="5951306" y="3928986"/>
                </a:lnTo>
                <a:cubicBezTo>
                  <a:pt x="5950621" y="3930748"/>
                  <a:pt x="5951926" y="3932649"/>
                  <a:pt x="5953814" y="3932649"/>
                </a:cubicBezTo>
                <a:lnTo>
                  <a:pt x="6217867" y="3932649"/>
                </a:lnTo>
                <a:cubicBezTo>
                  <a:pt x="6328711" y="3932649"/>
                  <a:pt x="6425326" y="3867163"/>
                  <a:pt x="6464006" y="3765810"/>
                </a:cubicBezTo>
                <a:lnTo>
                  <a:pt x="6464221" y="3765228"/>
                </a:lnTo>
                <a:lnTo>
                  <a:pt x="6464462" y="3764657"/>
                </a:lnTo>
                <a:lnTo>
                  <a:pt x="6503990" y="3668932"/>
                </a:lnTo>
                <a:cubicBezTo>
                  <a:pt x="6504725" y="3667157"/>
                  <a:pt x="6503420" y="3665206"/>
                  <a:pt x="6501494" y="3665206"/>
                </a:cubicBezTo>
                <a:close/>
                <a:moveTo>
                  <a:pt x="2892587" y="3619136"/>
                </a:moveTo>
                <a:cubicBezTo>
                  <a:pt x="2761612" y="3619136"/>
                  <a:pt x="2650059" y="3678412"/>
                  <a:pt x="2604208" y="3798547"/>
                </a:cubicBezTo>
                <a:lnTo>
                  <a:pt x="2543675" y="3957109"/>
                </a:lnTo>
                <a:cubicBezTo>
                  <a:pt x="2539785" y="3967299"/>
                  <a:pt x="2547855" y="3978705"/>
                  <a:pt x="2558966" y="3978705"/>
                </a:cubicBezTo>
                <a:lnTo>
                  <a:pt x="2870263" y="3978705"/>
                </a:lnTo>
                <a:cubicBezTo>
                  <a:pt x="3000313" y="3978705"/>
                  <a:pt x="3113881" y="3901534"/>
                  <a:pt x="3159414" y="3782236"/>
                </a:cubicBezTo>
                <a:lnTo>
                  <a:pt x="3216515" y="3643952"/>
                </a:lnTo>
                <a:cubicBezTo>
                  <a:pt x="3220974" y="3632241"/>
                  <a:pt x="3211701" y="3619136"/>
                  <a:pt x="3198930" y="3619136"/>
                </a:cubicBezTo>
                <a:lnTo>
                  <a:pt x="3198930" y="3619136"/>
                </a:lnTo>
                <a:cubicBezTo>
                  <a:pt x="3198930" y="3619136"/>
                  <a:pt x="2892587" y="3619136"/>
                  <a:pt x="2892587" y="3619136"/>
                </a:cubicBezTo>
                <a:close/>
                <a:moveTo>
                  <a:pt x="6415824" y="2254863"/>
                </a:moveTo>
                <a:cubicBezTo>
                  <a:pt x="6284862" y="2254863"/>
                  <a:pt x="6173309" y="2314126"/>
                  <a:pt x="6127446" y="2434261"/>
                </a:cubicBezTo>
                <a:lnTo>
                  <a:pt x="6066913" y="2592823"/>
                </a:lnTo>
                <a:cubicBezTo>
                  <a:pt x="6063023" y="2603026"/>
                  <a:pt x="6071094" y="2614420"/>
                  <a:pt x="6082217" y="2614420"/>
                </a:cubicBezTo>
                <a:lnTo>
                  <a:pt x="6393514" y="2614420"/>
                </a:lnTo>
                <a:cubicBezTo>
                  <a:pt x="6523552" y="2614420"/>
                  <a:pt x="6637119" y="2537261"/>
                  <a:pt x="6682665" y="2417950"/>
                </a:cubicBezTo>
                <a:lnTo>
                  <a:pt x="6739753" y="2279666"/>
                </a:lnTo>
                <a:cubicBezTo>
                  <a:pt x="6744212" y="2267955"/>
                  <a:pt x="6734951" y="2254863"/>
                  <a:pt x="6722180" y="2254863"/>
                </a:cubicBezTo>
                <a:lnTo>
                  <a:pt x="6415824" y="2254863"/>
                </a:lnTo>
                <a:close/>
                <a:moveTo>
                  <a:pt x="1572790" y="2715937"/>
                </a:moveTo>
                <a:lnTo>
                  <a:pt x="1572790" y="2715937"/>
                </a:lnTo>
                <a:cubicBezTo>
                  <a:pt x="1585560" y="2715937"/>
                  <a:pt x="1594834" y="2729029"/>
                  <a:pt x="1590362" y="2740752"/>
                </a:cubicBezTo>
                <a:lnTo>
                  <a:pt x="1533274" y="2879036"/>
                </a:lnTo>
                <a:cubicBezTo>
                  <a:pt x="1487741" y="2998335"/>
                  <a:pt x="1374161" y="3075493"/>
                  <a:pt x="1244121" y="3075493"/>
                </a:cubicBezTo>
                <a:lnTo>
                  <a:pt x="932826" y="3075493"/>
                </a:lnTo>
                <a:cubicBezTo>
                  <a:pt x="921715" y="3075493"/>
                  <a:pt x="913638" y="3064099"/>
                  <a:pt x="917535" y="3053910"/>
                </a:cubicBezTo>
                <a:lnTo>
                  <a:pt x="978060" y="2895347"/>
                </a:lnTo>
                <a:cubicBezTo>
                  <a:pt x="1023917" y="2775200"/>
                  <a:pt x="1135479" y="2715937"/>
                  <a:pt x="1266440" y="2715937"/>
                </a:cubicBezTo>
                <a:lnTo>
                  <a:pt x="1572790" y="2715937"/>
                </a:lnTo>
                <a:close/>
                <a:moveTo>
                  <a:pt x="1527750" y="2761994"/>
                </a:moveTo>
                <a:lnTo>
                  <a:pt x="1266439" y="2761994"/>
                </a:lnTo>
                <a:cubicBezTo>
                  <a:pt x="1146836" y="2761994"/>
                  <a:pt x="1057402" y="2816592"/>
                  <a:pt x="1021070" y="2911773"/>
                </a:cubicBezTo>
                <a:lnTo>
                  <a:pt x="977557" y="3025786"/>
                </a:lnTo>
                <a:cubicBezTo>
                  <a:pt x="976883" y="3027548"/>
                  <a:pt x="978181" y="3029436"/>
                  <a:pt x="980074" y="3029436"/>
                </a:cubicBezTo>
                <a:lnTo>
                  <a:pt x="1244118" y="3029436"/>
                </a:lnTo>
                <a:cubicBezTo>
                  <a:pt x="1354954" y="3029436"/>
                  <a:pt x="1451570" y="2963951"/>
                  <a:pt x="1490262" y="2862598"/>
                </a:cubicBezTo>
                <a:lnTo>
                  <a:pt x="1490477" y="2862028"/>
                </a:lnTo>
                <a:lnTo>
                  <a:pt x="1490705" y="2861458"/>
                </a:lnTo>
                <a:lnTo>
                  <a:pt x="1530234" y="2765720"/>
                </a:lnTo>
                <a:cubicBezTo>
                  <a:pt x="1530968" y="2763945"/>
                  <a:pt x="1529663" y="2761994"/>
                  <a:pt x="1527750" y="2761994"/>
                </a:cubicBezTo>
                <a:close/>
                <a:moveTo>
                  <a:pt x="7729464" y="3170699"/>
                </a:moveTo>
                <a:lnTo>
                  <a:pt x="7729464" y="3170699"/>
                </a:lnTo>
                <a:cubicBezTo>
                  <a:pt x="7742235" y="3170699"/>
                  <a:pt x="7751509" y="3183791"/>
                  <a:pt x="7747036" y="3195514"/>
                </a:cubicBezTo>
                <a:lnTo>
                  <a:pt x="7689949" y="3333798"/>
                </a:lnTo>
                <a:cubicBezTo>
                  <a:pt x="7644402" y="3453097"/>
                  <a:pt x="7530835" y="3530255"/>
                  <a:pt x="7400798" y="3530255"/>
                </a:cubicBezTo>
                <a:lnTo>
                  <a:pt x="7089488" y="3530255"/>
                </a:lnTo>
                <a:cubicBezTo>
                  <a:pt x="7078390" y="3530255"/>
                  <a:pt x="7070307" y="3518861"/>
                  <a:pt x="7074209" y="3508671"/>
                </a:cubicBezTo>
                <a:lnTo>
                  <a:pt x="7134730" y="3350097"/>
                </a:lnTo>
                <a:cubicBezTo>
                  <a:pt x="7180580" y="3229961"/>
                  <a:pt x="7292146" y="3170699"/>
                  <a:pt x="7423108" y="3170699"/>
                </a:cubicBezTo>
                <a:lnTo>
                  <a:pt x="7729464" y="3170699"/>
                </a:lnTo>
                <a:close/>
                <a:moveTo>
                  <a:pt x="7684425" y="3216755"/>
                </a:moveTo>
                <a:lnTo>
                  <a:pt x="7423121" y="3216755"/>
                </a:lnTo>
                <a:cubicBezTo>
                  <a:pt x="7303510" y="3216755"/>
                  <a:pt x="7214078" y="3271354"/>
                  <a:pt x="7177742" y="3366535"/>
                </a:cubicBezTo>
                <a:lnTo>
                  <a:pt x="7134223" y="3480548"/>
                </a:lnTo>
                <a:cubicBezTo>
                  <a:pt x="7133552" y="3482310"/>
                  <a:pt x="7134857" y="3484198"/>
                  <a:pt x="7136744" y="3484198"/>
                </a:cubicBezTo>
                <a:lnTo>
                  <a:pt x="7400798" y="3484198"/>
                </a:lnTo>
                <a:cubicBezTo>
                  <a:pt x="7511629" y="3484198"/>
                  <a:pt x="7608244" y="3418713"/>
                  <a:pt x="7646936" y="3317360"/>
                </a:cubicBezTo>
                <a:lnTo>
                  <a:pt x="7647152" y="3316790"/>
                </a:lnTo>
                <a:lnTo>
                  <a:pt x="7647393" y="3316207"/>
                </a:lnTo>
                <a:lnTo>
                  <a:pt x="7686908" y="3220481"/>
                </a:lnTo>
                <a:cubicBezTo>
                  <a:pt x="7687643" y="3218707"/>
                  <a:pt x="7686338" y="3216755"/>
                  <a:pt x="7684412" y="3216755"/>
                </a:cubicBezTo>
                <a:close/>
                <a:moveTo>
                  <a:pt x="105" y="1362728"/>
                </a:moveTo>
                <a:lnTo>
                  <a:pt x="99" y="1711220"/>
                </a:lnTo>
                <a:lnTo>
                  <a:pt x="71370" y="1711220"/>
                </a:lnTo>
                <a:cubicBezTo>
                  <a:pt x="201421" y="1711220"/>
                  <a:pt x="314987" y="1634049"/>
                  <a:pt x="360523" y="1514750"/>
                </a:cubicBezTo>
                <a:lnTo>
                  <a:pt x="417615" y="1376467"/>
                </a:lnTo>
                <a:cubicBezTo>
                  <a:pt x="422087" y="1364756"/>
                  <a:pt x="412808" y="1351651"/>
                  <a:pt x="400034" y="1351651"/>
                </a:cubicBezTo>
                <a:lnTo>
                  <a:pt x="93689" y="1351651"/>
                </a:lnTo>
                <a:cubicBezTo>
                  <a:pt x="61044" y="1351651"/>
                  <a:pt x="29620" y="1355339"/>
                  <a:pt x="105" y="1362728"/>
                </a:cubicBezTo>
                <a:close/>
                <a:moveTo>
                  <a:pt x="2741062" y="3170699"/>
                </a:moveTo>
                <a:cubicBezTo>
                  <a:pt x="2610100" y="3170699"/>
                  <a:pt x="2498534" y="3229961"/>
                  <a:pt x="2452671" y="3350109"/>
                </a:cubicBezTo>
                <a:lnTo>
                  <a:pt x="2392150" y="3508671"/>
                </a:lnTo>
                <a:cubicBezTo>
                  <a:pt x="2388248" y="3518861"/>
                  <a:pt x="2396331" y="3530255"/>
                  <a:pt x="2407442" y="3530255"/>
                </a:cubicBezTo>
                <a:lnTo>
                  <a:pt x="2718739" y="3530255"/>
                </a:lnTo>
                <a:cubicBezTo>
                  <a:pt x="2848776" y="3530255"/>
                  <a:pt x="2962356" y="3453097"/>
                  <a:pt x="3007890" y="3333798"/>
                </a:cubicBezTo>
                <a:lnTo>
                  <a:pt x="3064977" y="3195514"/>
                </a:lnTo>
                <a:cubicBezTo>
                  <a:pt x="3069450" y="3183791"/>
                  <a:pt x="3060176" y="3170699"/>
                  <a:pt x="3047405" y="3170699"/>
                </a:cubicBezTo>
                <a:lnTo>
                  <a:pt x="3047405" y="3170699"/>
                </a:lnTo>
                <a:cubicBezTo>
                  <a:pt x="3047405" y="3170699"/>
                  <a:pt x="2741049" y="3170699"/>
                  <a:pt x="2741049" y="3170699"/>
                </a:cubicBezTo>
                <a:close/>
                <a:moveTo>
                  <a:pt x="7574646" y="3619136"/>
                </a:moveTo>
                <a:cubicBezTo>
                  <a:pt x="7443684" y="3619136"/>
                  <a:pt x="7332118" y="3678412"/>
                  <a:pt x="7286255" y="3798547"/>
                </a:cubicBezTo>
                <a:lnTo>
                  <a:pt x="7225734" y="3957109"/>
                </a:lnTo>
                <a:cubicBezTo>
                  <a:pt x="7221831" y="3967299"/>
                  <a:pt x="7229914" y="3978705"/>
                  <a:pt x="7241025" y="3978705"/>
                </a:cubicBezTo>
                <a:lnTo>
                  <a:pt x="7552322" y="3978705"/>
                </a:lnTo>
                <a:cubicBezTo>
                  <a:pt x="7682372" y="3978705"/>
                  <a:pt x="7795940" y="3901534"/>
                  <a:pt x="7841473" y="3782236"/>
                </a:cubicBezTo>
                <a:lnTo>
                  <a:pt x="7898561" y="3643952"/>
                </a:lnTo>
                <a:cubicBezTo>
                  <a:pt x="7903033" y="3632241"/>
                  <a:pt x="7893759" y="3619136"/>
                  <a:pt x="7880989" y="3619136"/>
                </a:cubicBezTo>
                <a:lnTo>
                  <a:pt x="7880989" y="3619136"/>
                </a:lnTo>
                <a:cubicBezTo>
                  <a:pt x="7880989" y="3619136"/>
                  <a:pt x="7574646" y="3619136"/>
                  <a:pt x="7574646" y="3619136"/>
                </a:cubicBezTo>
                <a:close/>
                <a:moveTo>
                  <a:pt x="8577178" y="1806413"/>
                </a:moveTo>
                <a:lnTo>
                  <a:pt x="8577178" y="1806413"/>
                </a:lnTo>
                <a:cubicBezTo>
                  <a:pt x="8589948" y="1806413"/>
                  <a:pt x="8599222" y="1819518"/>
                  <a:pt x="8594750" y="1831228"/>
                </a:cubicBezTo>
                <a:lnTo>
                  <a:pt x="8537663" y="1969512"/>
                </a:lnTo>
                <a:cubicBezTo>
                  <a:pt x="8492130" y="2088811"/>
                  <a:pt x="8378549" y="2165982"/>
                  <a:pt x="8248512" y="2165982"/>
                </a:cubicBezTo>
                <a:lnTo>
                  <a:pt x="7937215" y="2165982"/>
                </a:lnTo>
                <a:cubicBezTo>
                  <a:pt x="7926104" y="2165982"/>
                  <a:pt x="7918021" y="2154575"/>
                  <a:pt x="7921923" y="2144386"/>
                </a:cubicBezTo>
                <a:lnTo>
                  <a:pt x="7982444" y="1985824"/>
                </a:lnTo>
                <a:cubicBezTo>
                  <a:pt x="8028307" y="1865688"/>
                  <a:pt x="8139860" y="1806413"/>
                  <a:pt x="8270823" y="1806413"/>
                </a:cubicBezTo>
                <a:lnTo>
                  <a:pt x="8577178" y="1806413"/>
                </a:lnTo>
                <a:close/>
                <a:moveTo>
                  <a:pt x="8532139" y="1852470"/>
                </a:moveTo>
                <a:lnTo>
                  <a:pt x="8270823" y="1852470"/>
                </a:lnTo>
                <a:cubicBezTo>
                  <a:pt x="8151225" y="1852470"/>
                  <a:pt x="8061792" y="1907069"/>
                  <a:pt x="8025457" y="2002249"/>
                </a:cubicBezTo>
                <a:lnTo>
                  <a:pt x="7981938" y="2116263"/>
                </a:lnTo>
                <a:cubicBezTo>
                  <a:pt x="7981266" y="2118024"/>
                  <a:pt x="7982571" y="2119925"/>
                  <a:pt x="7984459" y="2119925"/>
                </a:cubicBezTo>
                <a:lnTo>
                  <a:pt x="8248499" y="2119925"/>
                </a:lnTo>
                <a:cubicBezTo>
                  <a:pt x="8359343" y="2119925"/>
                  <a:pt x="8455958" y="2054427"/>
                  <a:pt x="8494650" y="1953087"/>
                </a:cubicBezTo>
                <a:lnTo>
                  <a:pt x="8494865" y="1952504"/>
                </a:lnTo>
                <a:lnTo>
                  <a:pt x="8495094" y="1951934"/>
                </a:lnTo>
                <a:lnTo>
                  <a:pt x="8534622" y="1856209"/>
                </a:lnTo>
                <a:cubicBezTo>
                  <a:pt x="8535357" y="1854421"/>
                  <a:pt x="8534052" y="1852482"/>
                  <a:pt x="8532139" y="1852482"/>
                </a:cubicBezTo>
                <a:close/>
                <a:moveTo>
                  <a:pt x="6084574" y="3170699"/>
                </a:moveTo>
                <a:cubicBezTo>
                  <a:pt x="5953611" y="3170699"/>
                  <a:pt x="5842045" y="3229961"/>
                  <a:pt x="5796196" y="3350109"/>
                </a:cubicBezTo>
                <a:lnTo>
                  <a:pt x="5735662" y="3508671"/>
                </a:lnTo>
                <a:cubicBezTo>
                  <a:pt x="5731772" y="3518861"/>
                  <a:pt x="5739843" y="3530255"/>
                  <a:pt x="5750953" y="3530255"/>
                </a:cubicBezTo>
                <a:lnTo>
                  <a:pt x="6062250" y="3530255"/>
                </a:lnTo>
                <a:cubicBezTo>
                  <a:pt x="6192301" y="3530255"/>
                  <a:pt x="6305868" y="3453097"/>
                  <a:pt x="6351401" y="3333798"/>
                </a:cubicBezTo>
                <a:lnTo>
                  <a:pt x="6408489" y="3195514"/>
                </a:lnTo>
                <a:cubicBezTo>
                  <a:pt x="6412961" y="3183791"/>
                  <a:pt x="6403688" y="3170699"/>
                  <a:pt x="6390917" y="3170699"/>
                </a:cubicBezTo>
                <a:lnTo>
                  <a:pt x="6390917" y="3170699"/>
                </a:lnTo>
                <a:cubicBezTo>
                  <a:pt x="6390917" y="3170699"/>
                  <a:pt x="6084574" y="3170699"/>
                  <a:pt x="6084574" y="3170699"/>
                </a:cubicBezTo>
                <a:close/>
                <a:moveTo>
                  <a:pt x="2602156" y="2715937"/>
                </a:moveTo>
                <a:cubicBezTo>
                  <a:pt x="2471194" y="2715937"/>
                  <a:pt x="2359628" y="2775200"/>
                  <a:pt x="2313765" y="2895347"/>
                </a:cubicBezTo>
                <a:lnTo>
                  <a:pt x="2253244" y="3053910"/>
                </a:lnTo>
                <a:cubicBezTo>
                  <a:pt x="2249355" y="3064099"/>
                  <a:pt x="2257425" y="3075493"/>
                  <a:pt x="2268536" y="3075493"/>
                </a:cubicBezTo>
                <a:lnTo>
                  <a:pt x="2579833" y="3075493"/>
                </a:lnTo>
                <a:cubicBezTo>
                  <a:pt x="2709870" y="3075493"/>
                  <a:pt x="2823450" y="2998335"/>
                  <a:pt x="2868984" y="2879036"/>
                </a:cubicBezTo>
                <a:lnTo>
                  <a:pt x="2926071" y="2740752"/>
                </a:lnTo>
                <a:cubicBezTo>
                  <a:pt x="2930544" y="2729042"/>
                  <a:pt x="2921270" y="2715937"/>
                  <a:pt x="2908499" y="2715937"/>
                </a:cubicBezTo>
                <a:lnTo>
                  <a:pt x="2908499" y="2715937"/>
                </a:lnTo>
                <a:cubicBezTo>
                  <a:pt x="2908499" y="2715937"/>
                  <a:pt x="2602156" y="2715937"/>
                  <a:pt x="2602156" y="2715937"/>
                </a:cubicBezTo>
                <a:close/>
                <a:moveTo>
                  <a:pt x="1935714" y="2715937"/>
                </a:moveTo>
                <a:cubicBezTo>
                  <a:pt x="1804752" y="2715937"/>
                  <a:pt x="1693186" y="2775200"/>
                  <a:pt x="1647323" y="2895347"/>
                </a:cubicBezTo>
                <a:lnTo>
                  <a:pt x="1586802" y="3053910"/>
                </a:lnTo>
                <a:cubicBezTo>
                  <a:pt x="1582913" y="3064099"/>
                  <a:pt x="1590983" y="3075493"/>
                  <a:pt x="1602094" y="3075493"/>
                </a:cubicBezTo>
                <a:lnTo>
                  <a:pt x="1913391" y="3075493"/>
                </a:lnTo>
                <a:cubicBezTo>
                  <a:pt x="2043441" y="3075493"/>
                  <a:pt x="2157008" y="2998335"/>
                  <a:pt x="2202542" y="2879036"/>
                </a:cubicBezTo>
                <a:lnTo>
                  <a:pt x="2259629" y="2740752"/>
                </a:lnTo>
                <a:cubicBezTo>
                  <a:pt x="2264102" y="2729042"/>
                  <a:pt x="2254841" y="2715937"/>
                  <a:pt x="2242070" y="2715937"/>
                </a:cubicBezTo>
                <a:lnTo>
                  <a:pt x="2242070" y="2715937"/>
                </a:lnTo>
                <a:cubicBezTo>
                  <a:pt x="2242070" y="2715937"/>
                  <a:pt x="1935714" y="2715937"/>
                  <a:pt x="1935714" y="2715937"/>
                </a:cubicBezTo>
                <a:close/>
                <a:moveTo>
                  <a:pt x="7594600" y="1262770"/>
                </a:moveTo>
                <a:lnTo>
                  <a:pt x="7905897" y="1262770"/>
                </a:lnTo>
                <a:cubicBezTo>
                  <a:pt x="8035947" y="1262770"/>
                  <a:pt x="8149514" y="1185606"/>
                  <a:pt x="8195060" y="1066307"/>
                </a:cubicBezTo>
                <a:lnTo>
                  <a:pt x="8252148" y="928021"/>
                </a:lnTo>
                <a:cubicBezTo>
                  <a:pt x="8256608" y="916307"/>
                  <a:pt x="8247346" y="903208"/>
                  <a:pt x="8234576" y="903208"/>
                </a:cubicBezTo>
                <a:lnTo>
                  <a:pt x="7928220" y="903208"/>
                </a:lnTo>
                <a:cubicBezTo>
                  <a:pt x="7797257" y="903208"/>
                  <a:pt x="7685704" y="962476"/>
                  <a:pt x="7639842" y="1082616"/>
                </a:cubicBezTo>
                <a:lnTo>
                  <a:pt x="7579308" y="1241179"/>
                </a:lnTo>
                <a:cubicBezTo>
                  <a:pt x="7575418" y="1251373"/>
                  <a:pt x="7583489" y="1262770"/>
                  <a:pt x="7594600" y="1262770"/>
                </a:cubicBezTo>
                <a:close/>
                <a:moveTo>
                  <a:pt x="5725729" y="3170699"/>
                </a:moveTo>
                <a:lnTo>
                  <a:pt x="5725729" y="3170699"/>
                </a:lnTo>
                <a:cubicBezTo>
                  <a:pt x="5738487" y="3170699"/>
                  <a:pt x="5747774" y="3183791"/>
                  <a:pt x="5743301" y="3195514"/>
                </a:cubicBezTo>
                <a:lnTo>
                  <a:pt x="5686201" y="3333798"/>
                </a:lnTo>
                <a:cubicBezTo>
                  <a:pt x="5640667" y="3453097"/>
                  <a:pt x="5527100" y="3530255"/>
                  <a:pt x="5397050" y="3530255"/>
                </a:cubicBezTo>
                <a:lnTo>
                  <a:pt x="5085753" y="3530255"/>
                </a:lnTo>
                <a:cubicBezTo>
                  <a:pt x="5074642" y="3530255"/>
                  <a:pt x="5066572" y="3518861"/>
                  <a:pt x="5070461" y="3508671"/>
                </a:cubicBezTo>
                <a:lnTo>
                  <a:pt x="5130995" y="3350097"/>
                </a:lnTo>
                <a:cubicBezTo>
                  <a:pt x="5176845" y="3229961"/>
                  <a:pt x="5288411" y="3170699"/>
                  <a:pt x="5419373" y="3170699"/>
                </a:cubicBezTo>
                <a:lnTo>
                  <a:pt x="5725729" y="3170699"/>
                </a:lnTo>
                <a:close/>
                <a:moveTo>
                  <a:pt x="5680677" y="3216755"/>
                </a:moveTo>
                <a:lnTo>
                  <a:pt x="5419373" y="3216755"/>
                </a:lnTo>
                <a:cubicBezTo>
                  <a:pt x="5299763" y="3216755"/>
                  <a:pt x="5210330" y="3271354"/>
                  <a:pt x="5174007" y="3366535"/>
                </a:cubicBezTo>
                <a:lnTo>
                  <a:pt x="5130488" y="3480548"/>
                </a:lnTo>
                <a:cubicBezTo>
                  <a:pt x="5129817" y="3482310"/>
                  <a:pt x="5131122" y="3484198"/>
                  <a:pt x="5133009" y="3484198"/>
                </a:cubicBezTo>
                <a:lnTo>
                  <a:pt x="5397050" y="3484198"/>
                </a:lnTo>
                <a:cubicBezTo>
                  <a:pt x="5507881" y="3484198"/>
                  <a:pt x="5604509" y="3418713"/>
                  <a:pt x="5643189" y="3317360"/>
                </a:cubicBezTo>
                <a:lnTo>
                  <a:pt x="5643404" y="3316790"/>
                </a:lnTo>
                <a:lnTo>
                  <a:pt x="5643645" y="3316207"/>
                </a:lnTo>
                <a:lnTo>
                  <a:pt x="5683173" y="3220481"/>
                </a:lnTo>
                <a:cubicBezTo>
                  <a:pt x="5683908" y="3218707"/>
                  <a:pt x="5682603" y="3216755"/>
                  <a:pt x="5680677" y="3216755"/>
                </a:cubicBezTo>
                <a:close/>
                <a:moveTo>
                  <a:pt x="8043523" y="617863"/>
                </a:moveTo>
                <a:lnTo>
                  <a:pt x="8100611" y="479577"/>
                </a:lnTo>
                <a:cubicBezTo>
                  <a:pt x="8105083" y="467863"/>
                  <a:pt x="8095809" y="454764"/>
                  <a:pt x="8083038" y="454764"/>
                </a:cubicBezTo>
                <a:lnTo>
                  <a:pt x="7776683" y="454764"/>
                </a:lnTo>
                <a:cubicBezTo>
                  <a:pt x="7645720" y="454764"/>
                  <a:pt x="7534167" y="514031"/>
                  <a:pt x="7488304" y="634172"/>
                </a:cubicBezTo>
                <a:lnTo>
                  <a:pt x="7427784" y="792735"/>
                </a:lnTo>
                <a:cubicBezTo>
                  <a:pt x="7423881" y="802929"/>
                  <a:pt x="7431964" y="814326"/>
                  <a:pt x="7443075" y="814326"/>
                </a:cubicBezTo>
                <a:lnTo>
                  <a:pt x="7754359" y="814326"/>
                </a:lnTo>
                <a:cubicBezTo>
                  <a:pt x="7884410" y="814326"/>
                  <a:pt x="7997977" y="737162"/>
                  <a:pt x="8043523" y="617863"/>
                </a:cubicBezTo>
                <a:close/>
                <a:moveTo>
                  <a:pt x="7944132" y="1"/>
                </a:moveTo>
                <a:lnTo>
                  <a:pt x="7944132" y="4"/>
                </a:lnTo>
                <a:cubicBezTo>
                  <a:pt x="7956903" y="4"/>
                  <a:pt x="7966177" y="13098"/>
                  <a:pt x="7961705" y="24817"/>
                </a:cubicBezTo>
                <a:lnTo>
                  <a:pt x="7904604" y="163099"/>
                </a:lnTo>
                <a:cubicBezTo>
                  <a:pt x="7859071" y="282399"/>
                  <a:pt x="7745504" y="359565"/>
                  <a:pt x="7615466" y="359565"/>
                </a:cubicBezTo>
                <a:lnTo>
                  <a:pt x="7304157" y="359565"/>
                </a:lnTo>
                <a:cubicBezTo>
                  <a:pt x="7293046" y="359565"/>
                  <a:pt x="7284975" y="348166"/>
                  <a:pt x="7288865" y="337970"/>
                </a:cubicBezTo>
                <a:lnTo>
                  <a:pt x="7349399" y="179408"/>
                </a:lnTo>
                <a:cubicBezTo>
                  <a:pt x="7395261" y="59270"/>
                  <a:pt x="7506814" y="0"/>
                  <a:pt x="7637776" y="0"/>
                </a:cubicBezTo>
                <a:lnTo>
                  <a:pt x="7944132" y="0"/>
                </a:lnTo>
                <a:close/>
                <a:moveTo>
                  <a:pt x="7899080" y="46062"/>
                </a:moveTo>
                <a:lnTo>
                  <a:pt x="7637776" y="46062"/>
                </a:lnTo>
                <a:cubicBezTo>
                  <a:pt x="7518179" y="46062"/>
                  <a:pt x="7428746" y="100653"/>
                  <a:pt x="7392411" y="195840"/>
                </a:cubicBezTo>
                <a:lnTo>
                  <a:pt x="7348892" y="309846"/>
                </a:lnTo>
                <a:cubicBezTo>
                  <a:pt x="7348220" y="311612"/>
                  <a:pt x="7349525" y="313506"/>
                  <a:pt x="7351413" y="313506"/>
                </a:cubicBezTo>
                <a:lnTo>
                  <a:pt x="7615466" y="313506"/>
                </a:lnTo>
                <a:cubicBezTo>
                  <a:pt x="7726296" y="313506"/>
                  <a:pt x="7822913" y="248018"/>
                  <a:pt x="7861592" y="146670"/>
                </a:cubicBezTo>
                <a:lnTo>
                  <a:pt x="7861820" y="146091"/>
                </a:lnTo>
                <a:lnTo>
                  <a:pt x="7862048" y="145518"/>
                </a:lnTo>
                <a:lnTo>
                  <a:pt x="7901576" y="49787"/>
                </a:lnTo>
                <a:cubicBezTo>
                  <a:pt x="7902311" y="48013"/>
                  <a:pt x="7901006" y="46062"/>
                  <a:pt x="7899080" y="46062"/>
                </a:cubicBezTo>
                <a:close/>
                <a:moveTo>
                  <a:pt x="6970561" y="1082616"/>
                </a:moveTo>
                <a:lnTo>
                  <a:pt x="6910040" y="1241179"/>
                </a:lnTo>
                <a:cubicBezTo>
                  <a:pt x="6906139" y="1251373"/>
                  <a:pt x="6914222" y="1262770"/>
                  <a:pt x="6925333" y="1262770"/>
                </a:cubicBezTo>
                <a:lnTo>
                  <a:pt x="7236629" y="1262770"/>
                </a:lnTo>
                <a:cubicBezTo>
                  <a:pt x="7366680" y="1262770"/>
                  <a:pt x="7480247" y="1185606"/>
                  <a:pt x="7525780" y="1066307"/>
                </a:cubicBezTo>
                <a:lnTo>
                  <a:pt x="7582868" y="928021"/>
                </a:lnTo>
                <a:cubicBezTo>
                  <a:pt x="7587340" y="916307"/>
                  <a:pt x="7578079" y="903208"/>
                  <a:pt x="7565296" y="903208"/>
                </a:cubicBezTo>
                <a:lnTo>
                  <a:pt x="7258952" y="903208"/>
                </a:lnTo>
                <a:cubicBezTo>
                  <a:pt x="7127990" y="903208"/>
                  <a:pt x="7016425" y="962476"/>
                  <a:pt x="6970561" y="1082616"/>
                </a:cubicBezTo>
                <a:close/>
                <a:moveTo>
                  <a:pt x="8613399" y="4"/>
                </a:moveTo>
                <a:lnTo>
                  <a:pt x="8307057" y="4"/>
                </a:lnTo>
                <a:cubicBezTo>
                  <a:pt x="8176095" y="4"/>
                  <a:pt x="8064529" y="59270"/>
                  <a:pt x="8018666" y="179408"/>
                </a:cubicBezTo>
                <a:lnTo>
                  <a:pt x="7958145" y="337970"/>
                </a:lnTo>
                <a:cubicBezTo>
                  <a:pt x="7954242" y="348165"/>
                  <a:pt x="7962325" y="359561"/>
                  <a:pt x="7973436" y="359561"/>
                </a:cubicBezTo>
                <a:lnTo>
                  <a:pt x="8284733" y="359561"/>
                </a:lnTo>
                <a:cubicBezTo>
                  <a:pt x="8414783" y="359561"/>
                  <a:pt x="8528350" y="282398"/>
                  <a:pt x="8573884" y="163098"/>
                </a:cubicBezTo>
                <a:lnTo>
                  <a:pt x="8630972" y="24813"/>
                </a:lnTo>
                <a:cubicBezTo>
                  <a:pt x="8635444" y="13098"/>
                  <a:pt x="8626170" y="4"/>
                  <a:pt x="8613399" y="4"/>
                </a:cubicBezTo>
                <a:close/>
                <a:moveTo>
                  <a:pt x="6642250" y="1985824"/>
                </a:moveTo>
                <a:lnTo>
                  <a:pt x="6581729" y="2144386"/>
                </a:lnTo>
                <a:cubicBezTo>
                  <a:pt x="6577827" y="2154575"/>
                  <a:pt x="6585910" y="2165982"/>
                  <a:pt x="6597008" y="2165982"/>
                </a:cubicBezTo>
                <a:lnTo>
                  <a:pt x="6908305" y="2165982"/>
                </a:lnTo>
                <a:cubicBezTo>
                  <a:pt x="7038355" y="2165982"/>
                  <a:pt x="7151922" y="2088811"/>
                  <a:pt x="7197469" y="1969512"/>
                </a:cubicBezTo>
                <a:lnTo>
                  <a:pt x="7254556" y="1831228"/>
                </a:lnTo>
                <a:cubicBezTo>
                  <a:pt x="7259016" y="1819505"/>
                  <a:pt x="7249742" y="1806413"/>
                  <a:pt x="7236984" y="1806413"/>
                </a:cubicBezTo>
                <a:lnTo>
                  <a:pt x="6930628" y="1806413"/>
                </a:lnTo>
                <a:cubicBezTo>
                  <a:pt x="6799666" y="1806413"/>
                  <a:pt x="6688100" y="1865676"/>
                  <a:pt x="6642250" y="1985824"/>
                </a:cubicBezTo>
                <a:close/>
                <a:moveTo>
                  <a:pt x="9851341" y="1531062"/>
                </a:moveTo>
                <a:lnTo>
                  <a:pt x="9790819" y="1689624"/>
                </a:lnTo>
                <a:cubicBezTo>
                  <a:pt x="9786917" y="1699814"/>
                  <a:pt x="9795000" y="1711220"/>
                  <a:pt x="9806111" y="1711220"/>
                </a:cubicBezTo>
                <a:lnTo>
                  <a:pt x="10117408" y="1711220"/>
                </a:lnTo>
                <a:cubicBezTo>
                  <a:pt x="10247458" y="1711220"/>
                  <a:pt x="10361025" y="1634049"/>
                  <a:pt x="10406559" y="1514750"/>
                </a:cubicBezTo>
                <a:lnTo>
                  <a:pt x="10463646" y="1376467"/>
                </a:lnTo>
                <a:cubicBezTo>
                  <a:pt x="10468119" y="1364756"/>
                  <a:pt x="10458845" y="1351651"/>
                  <a:pt x="10446074" y="1351651"/>
                </a:cubicBezTo>
                <a:lnTo>
                  <a:pt x="10139718" y="1351651"/>
                </a:lnTo>
                <a:cubicBezTo>
                  <a:pt x="10008756" y="1351651"/>
                  <a:pt x="9897203" y="1410927"/>
                  <a:pt x="9851341" y="1531062"/>
                </a:cubicBezTo>
                <a:close/>
                <a:moveTo>
                  <a:pt x="6883840" y="903208"/>
                </a:moveTo>
                <a:lnTo>
                  <a:pt x="6577497" y="903208"/>
                </a:lnTo>
                <a:cubicBezTo>
                  <a:pt x="6446535" y="903208"/>
                  <a:pt x="6334969" y="962476"/>
                  <a:pt x="6289107" y="1082616"/>
                </a:cubicBezTo>
                <a:lnTo>
                  <a:pt x="6228585" y="1241179"/>
                </a:lnTo>
                <a:cubicBezTo>
                  <a:pt x="6224696" y="1251373"/>
                  <a:pt x="6232766" y="1262770"/>
                  <a:pt x="6243877" y="1262770"/>
                </a:cubicBezTo>
                <a:lnTo>
                  <a:pt x="6555174" y="1262770"/>
                </a:lnTo>
                <a:cubicBezTo>
                  <a:pt x="6685224" y="1262770"/>
                  <a:pt x="6798791" y="1185606"/>
                  <a:pt x="6844325" y="1066307"/>
                </a:cubicBezTo>
                <a:lnTo>
                  <a:pt x="6901413" y="928021"/>
                </a:lnTo>
                <a:cubicBezTo>
                  <a:pt x="6905885" y="916307"/>
                  <a:pt x="6896611" y="903208"/>
                  <a:pt x="6883840" y="903208"/>
                </a:cubicBezTo>
                <a:close/>
                <a:moveTo>
                  <a:pt x="8828499" y="634171"/>
                </a:moveTo>
                <a:lnTo>
                  <a:pt x="8767965" y="792733"/>
                </a:lnTo>
                <a:cubicBezTo>
                  <a:pt x="8764075" y="802928"/>
                  <a:pt x="8772146" y="814324"/>
                  <a:pt x="8783269" y="814324"/>
                </a:cubicBezTo>
                <a:lnTo>
                  <a:pt x="9094554" y="814324"/>
                </a:lnTo>
                <a:cubicBezTo>
                  <a:pt x="9224603" y="814324"/>
                  <a:pt x="9338171" y="737161"/>
                  <a:pt x="9383705" y="617861"/>
                </a:cubicBezTo>
                <a:lnTo>
                  <a:pt x="9440805" y="479576"/>
                </a:lnTo>
                <a:cubicBezTo>
                  <a:pt x="9445265" y="467862"/>
                  <a:pt x="9436003" y="454763"/>
                  <a:pt x="9423233" y="454763"/>
                </a:cubicBezTo>
                <a:lnTo>
                  <a:pt x="9116876" y="454763"/>
                </a:lnTo>
                <a:cubicBezTo>
                  <a:pt x="8985914" y="454763"/>
                  <a:pt x="8874348" y="514030"/>
                  <a:pt x="8828499" y="634171"/>
                </a:cubicBezTo>
                <a:close/>
                <a:moveTo>
                  <a:pt x="4235796" y="5313816"/>
                </a:moveTo>
                <a:lnTo>
                  <a:pt x="4296330" y="5155254"/>
                </a:lnTo>
                <a:cubicBezTo>
                  <a:pt x="4342180" y="5035119"/>
                  <a:pt x="4453746" y="4975843"/>
                  <a:pt x="4584708" y="4975843"/>
                </a:cubicBezTo>
                <a:lnTo>
                  <a:pt x="4891064" y="4975843"/>
                </a:lnTo>
                <a:lnTo>
                  <a:pt x="4891064" y="4975843"/>
                </a:lnTo>
                <a:cubicBezTo>
                  <a:pt x="4903822" y="4975843"/>
                  <a:pt x="4913096" y="4988948"/>
                  <a:pt x="4908636" y="5000659"/>
                </a:cubicBezTo>
                <a:lnTo>
                  <a:pt x="4851549" y="5138942"/>
                </a:lnTo>
                <a:cubicBezTo>
                  <a:pt x="4806002" y="5258241"/>
                  <a:pt x="4692435" y="5335412"/>
                  <a:pt x="4562385" y="5335412"/>
                </a:cubicBezTo>
                <a:lnTo>
                  <a:pt x="4251088" y="5335412"/>
                </a:lnTo>
                <a:cubicBezTo>
                  <a:pt x="4239990" y="5335412"/>
                  <a:pt x="4231907" y="5324006"/>
                  <a:pt x="4235796" y="5313816"/>
                </a:cubicBezTo>
                <a:close/>
                <a:moveTo>
                  <a:pt x="4298345" y="5289355"/>
                </a:moveTo>
                <a:lnTo>
                  <a:pt x="4562385" y="5289355"/>
                </a:lnTo>
                <a:cubicBezTo>
                  <a:pt x="4673229" y="5289355"/>
                  <a:pt x="4769845" y="5223870"/>
                  <a:pt x="4808524" y="5122517"/>
                </a:cubicBezTo>
                <a:lnTo>
                  <a:pt x="4808752" y="5121934"/>
                </a:lnTo>
                <a:lnTo>
                  <a:pt x="4808980" y="5121364"/>
                </a:lnTo>
                <a:lnTo>
                  <a:pt x="4848508" y="5025626"/>
                </a:lnTo>
                <a:cubicBezTo>
                  <a:pt x="4849243" y="5023864"/>
                  <a:pt x="4847938" y="5021913"/>
                  <a:pt x="4846012" y="5021913"/>
                </a:cubicBezTo>
                <a:lnTo>
                  <a:pt x="4584708" y="5021913"/>
                </a:lnTo>
                <a:cubicBezTo>
                  <a:pt x="4465098" y="5021913"/>
                  <a:pt x="4375665" y="5076498"/>
                  <a:pt x="4339342" y="5171679"/>
                </a:cubicBezTo>
                <a:lnTo>
                  <a:pt x="4295824" y="5285693"/>
                </a:lnTo>
                <a:cubicBezTo>
                  <a:pt x="4295152" y="5287454"/>
                  <a:pt x="4296444" y="5289355"/>
                  <a:pt x="4298345" y="5289355"/>
                </a:cubicBezTo>
                <a:close/>
                <a:moveTo>
                  <a:pt x="8651711" y="1985824"/>
                </a:moveTo>
                <a:lnTo>
                  <a:pt x="8591178" y="2144386"/>
                </a:lnTo>
                <a:cubicBezTo>
                  <a:pt x="8587288" y="2154575"/>
                  <a:pt x="8595371" y="2165982"/>
                  <a:pt x="8606469" y="2165982"/>
                </a:cubicBezTo>
                <a:lnTo>
                  <a:pt x="8917766" y="2165982"/>
                </a:lnTo>
                <a:cubicBezTo>
                  <a:pt x="9047816" y="2165982"/>
                  <a:pt x="9161384" y="2088811"/>
                  <a:pt x="9206917" y="1969512"/>
                </a:cubicBezTo>
                <a:lnTo>
                  <a:pt x="9264018" y="1831228"/>
                </a:lnTo>
                <a:cubicBezTo>
                  <a:pt x="9268477" y="1819505"/>
                  <a:pt x="9259203" y="1806413"/>
                  <a:pt x="9246433" y="1806413"/>
                </a:cubicBezTo>
                <a:lnTo>
                  <a:pt x="8940090" y="1806413"/>
                </a:lnTo>
                <a:cubicBezTo>
                  <a:pt x="8809128" y="1806413"/>
                  <a:pt x="8697562" y="1865676"/>
                  <a:pt x="8651711" y="1985824"/>
                </a:cubicBezTo>
                <a:close/>
                <a:moveTo>
                  <a:pt x="6609665" y="4"/>
                </a:moveTo>
                <a:lnTo>
                  <a:pt x="6303322" y="4"/>
                </a:lnTo>
                <a:cubicBezTo>
                  <a:pt x="6172359" y="4"/>
                  <a:pt x="6060794" y="59270"/>
                  <a:pt x="6014943" y="179408"/>
                </a:cubicBezTo>
                <a:lnTo>
                  <a:pt x="5954410" y="337970"/>
                </a:lnTo>
                <a:cubicBezTo>
                  <a:pt x="5950520" y="348165"/>
                  <a:pt x="5958590" y="359561"/>
                  <a:pt x="5969701" y="359561"/>
                </a:cubicBezTo>
                <a:lnTo>
                  <a:pt x="6280998" y="359561"/>
                </a:lnTo>
                <a:cubicBezTo>
                  <a:pt x="6411048" y="359561"/>
                  <a:pt x="6524616" y="282398"/>
                  <a:pt x="6570149" y="163098"/>
                </a:cubicBezTo>
                <a:lnTo>
                  <a:pt x="6627250" y="24813"/>
                </a:lnTo>
                <a:cubicBezTo>
                  <a:pt x="6631709" y="13098"/>
                  <a:pt x="6622435" y="4"/>
                  <a:pt x="6609665" y="4"/>
                </a:cubicBezTo>
                <a:close/>
                <a:moveTo>
                  <a:pt x="3262074" y="4"/>
                </a:moveTo>
                <a:lnTo>
                  <a:pt x="2955730" y="4"/>
                </a:lnTo>
                <a:cubicBezTo>
                  <a:pt x="2824755" y="4"/>
                  <a:pt x="2713202" y="59270"/>
                  <a:pt x="2667339" y="179409"/>
                </a:cubicBezTo>
                <a:lnTo>
                  <a:pt x="2606818" y="337971"/>
                </a:lnTo>
                <a:cubicBezTo>
                  <a:pt x="2602916" y="348166"/>
                  <a:pt x="2610999" y="359563"/>
                  <a:pt x="2622110" y="359563"/>
                </a:cubicBezTo>
                <a:lnTo>
                  <a:pt x="2933407" y="359563"/>
                </a:lnTo>
                <a:cubicBezTo>
                  <a:pt x="3063457" y="359563"/>
                  <a:pt x="3177025" y="282399"/>
                  <a:pt x="3222558" y="163099"/>
                </a:cubicBezTo>
                <a:lnTo>
                  <a:pt x="3279646" y="24814"/>
                </a:lnTo>
                <a:cubicBezTo>
                  <a:pt x="3284118" y="13100"/>
                  <a:pt x="3274844" y="5"/>
                  <a:pt x="3262074" y="5"/>
                </a:cubicBezTo>
                <a:close/>
                <a:moveTo>
                  <a:pt x="2425356" y="454764"/>
                </a:moveTo>
                <a:lnTo>
                  <a:pt x="2731712" y="454764"/>
                </a:lnTo>
                <a:cubicBezTo>
                  <a:pt x="2744483" y="454764"/>
                  <a:pt x="2753757" y="467859"/>
                  <a:pt x="2749284" y="479577"/>
                </a:cubicBezTo>
                <a:lnTo>
                  <a:pt x="2692197" y="617860"/>
                </a:lnTo>
                <a:cubicBezTo>
                  <a:pt x="2646651" y="737162"/>
                  <a:pt x="2533083" y="814326"/>
                  <a:pt x="2403046" y="814326"/>
                </a:cubicBezTo>
                <a:lnTo>
                  <a:pt x="2091749" y="814326"/>
                </a:lnTo>
                <a:cubicBezTo>
                  <a:pt x="2080638" y="814326"/>
                  <a:pt x="2072555" y="802927"/>
                  <a:pt x="2076457" y="792731"/>
                </a:cubicBezTo>
                <a:lnTo>
                  <a:pt x="2136978" y="634172"/>
                </a:lnTo>
                <a:cubicBezTo>
                  <a:pt x="2182841" y="514031"/>
                  <a:pt x="2294407" y="454764"/>
                  <a:pt x="2425369" y="454764"/>
                </a:cubicBezTo>
                <a:close/>
                <a:moveTo>
                  <a:pt x="2686660" y="500825"/>
                </a:moveTo>
                <a:lnTo>
                  <a:pt x="2425356" y="500825"/>
                </a:lnTo>
                <a:cubicBezTo>
                  <a:pt x="2305758" y="500825"/>
                  <a:pt x="2216326" y="555416"/>
                  <a:pt x="2179990" y="650603"/>
                </a:cubicBezTo>
                <a:lnTo>
                  <a:pt x="2136471" y="764609"/>
                </a:lnTo>
                <a:cubicBezTo>
                  <a:pt x="2135800" y="766374"/>
                  <a:pt x="2137105" y="768267"/>
                  <a:pt x="2138992" y="768267"/>
                </a:cubicBezTo>
                <a:lnTo>
                  <a:pt x="2403046" y="768267"/>
                </a:lnTo>
                <a:cubicBezTo>
                  <a:pt x="2513877" y="768267"/>
                  <a:pt x="2610492" y="702781"/>
                  <a:pt x="2649172" y="601431"/>
                </a:cubicBezTo>
                <a:lnTo>
                  <a:pt x="2649400" y="600852"/>
                </a:lnTo>
                <a:lnTo>
                  <a:pt x="2649641" y="600279"/>
                </a:lnTo>
                <a:lnTo>
                  <a:pt x="2689156" y="504551"/>
                </a:lnTo>
                <a:cubicBezTo>
                  <a:pt x="2689891" y="502775"/>
                  <a:pt x="2688586" y="500826"/>
                  <a:pt x="2686660" y="500826"/>
                </a:cubicBezTo>
                <a:close/>
                <a:moveTo>
                  <a:pt x="4600621" y="4"/>
                </a:moveTo>
                <a:lnTo>
                  <a:pt x="4294265" y="4"/>
                </a:lnTo>
                <a:cubicBezTo>
                  <a:pt x="4163303" y="4"/>
                  <a:pt x="4051750" y="59270"/>
                  <a:pt x="4005887" y="179408"/>
                </a:cubicBezTo>
                <a:lnTo>
                  <a:pt x="3945353" y="337970"/>
                </a:lnTo>
                <a:cubicBezTo>
                  <a:pt x="3941464" y="348165"/>
                  <a:pt x="3949534" y="359561"/>
                  <a:pt x="3960657" y="359561"/>
                </a:cubicBezTo>
                <a:lnTo>
                  <a:pt x="4271942" y="359561"/>
                </a:lnTo>
                <a:cubicBezTo>
                  <a:pt x="4401992" y="359561"/>
                  <a:pt x="4515559" y="282398"/>
                  <a:pt x="4561105" y="163098"/>
                </a:cubicBezTo>
                <a:lnTo>
                  <a:pt x="4618193" y="24813"/>
                </a:lnTo>
                <a:cubicBezTo>
                  <a:pt x="4622653" y="13098"/>
                  <a:pt x="4613379" y="4"/>
                  <a:pt x="4600621" y="4"/>
                </a:cubicBezTo>
                <a:close/>
                <a:moveTo>
                  <a:pt x="5484569" y="634171"/>
                </a:moveTo>
                <a:lnTo>
                  <a:pt x="5424048" y="792733"/>
                </a:lnTo>
                <a:cubicBezTo>
                  <a:pt x="5420146" y="802928"/>
                  <a:pt x="5428229" y="814324"/>
                  <a:pt x="5439340" y="814324"/>
                </a:cubicBezTo>
                <a:lnTo>
                  <a:pt x="5750637" y="814324"/>
                </a:lnTo>
                <a:cubicBezTo>
                  <a:pt x="5880687" y="814324"/>
                  <a:pt x="5994254" y="737161"/>
                  <a:pt x="6039788" y="617861"/>
                </a:cubicBezTo>
                <a:lnTo>
                  <a:pt x="6096876" y="479576"/>
                </a:lnTo>
                <a:cubicBezTo>
                  <a:pt x="6101348" y="467862"/>
                  <a:pt x="6092074" y="454763"/>
                  <a:pt x="6079303" y="454763"/>
                </a:cubicBezTo>
                <a:lnTo>
                  <a:pt x="5772947" y="454763"/>
                </a:lnTo>
                <a:cubicBezTo>
                  <a:pt x="5641985" y="454763"/>
                  <a:pt x="5530432" y="514030"/>
                  <a:pt x="5484569" y="634171"/>
                </a:cubicBezTo>
                <a:close/>
                <a:moveTo>
                  <a:pt x="4966839" y="1082616"/>
                </a:moveTo>
                <a:lnTo>
                  <a:pt x="4906305" y="1241179"/>
                </a:lnTo>
                <a:cubicBezTo>
                  <a:pt x="4902416" y="1251373"/>
                  <a:pt x="4910486" y="1262770"/>
                  <a:pt x="4921597" y="1262770"/>
                </a:cubicBezTo>
                <a:lnTo>
                  <a:pt x="5232907" y="1262770"/>
                </a:lnTo>
                <a:cubicBezTo>
                  <a:pt x="5362944" y="1262770"/>
                  <a:pt x="5476512" y="1185606"/>
                  <a:pt x="5522045" y="1066307"/>
                </a:cubicBezTo>
                <a:lnTo>
                  <a:pt x="5579146" y="928021"/>
                </a:lnTo>
                <a:cubicBezTo>
                  <a:pt x="5583618" y="916307"/>
                  <a:pt x="5574344" y="903208"/>
                  <a:pt x="5561561" y="903208"/>
                </a:cubicBezTo>
                <a:lnTo>
                  <a:pt x="5255217" y="903208"/>
                </a:lnTo>
                <a:cubicBezTo>
                  <a:pt x="5124255" y="903208"/>
                  <a:pt x="5012689" y="962476"/>
                  <a:pt x="4966839" y="1082616"/>
                </a:cubicBezTo>
                <a:close/>
                <a:moveTo>
                  <a:pt x="4499609" y="1531062"/>
                </a:moveTo>
                <a:lnTo>
                  <a:pt x="4439088" y="1689624"/>
                </a:lnTo>
                <a:cubicBezTo>
                  <a:pt x="4435186" y="1699814"/>
                  <a:pt x="4443269" y="1711220"/>
                  <a:pt x="4454379" y="1711220"/>
                </a:cubicBezTo>
                <a:lnTo>
                  <a:pt x="4765676" y="1711220"/>
                </a:lnTo>
                <a:cubicBezTo>
                  <a:pt x="4895726" y="1711220"/>
                  <a:pt x="5009294" y="1634049"/>
                  <a:pt x="5054827" y="1514750"/>
                </a:cubicBezTo>
                <a:lnTo>
                  <a:pt x="5111915" y="1376467"/>
                </a:lnTo>
                <a:cubicBezTo>
                  <a:pt x="5116387" y="1364756"/>
                  <a:pt x="5107113" y="1351651"/>
                  <a:pt x="5094343" y="1351651"/>
                </a:cubicBezTo>
                <a:lnTo>
                  <a:pt x="4787987" y="1351651"/>
                </a:lnTo>
                <a:cubicBezTo>
                  <a:pt x="4657025" y="1351651"/>
                  <a:pt x="4545471" y="1410927"/>
                  <a:pt x="4499609" y="1531062"/>
                </a:cubicBezTo>
                <a:close/>
                <a:moveTo>
                  <a:pt x="11538977" y="1066307"/>
                </a:moveTo>
                <a:lnTo>
                  <a:pt x="11596064" y="928021"/>
                </a:lnTo>
                <a:cubicBezTo>
                  <a:pt x="11600537" y="916307"/>
                  <a:pt x="11591263" y="903208"/>
                  <a:pt x="11578493" y="903208"/>
                </a:cubicBezTo>
                <a:lnTo>
                  <a:pt x="11272136" y="903208"/>
                </a:lnTo>
                <a:cubicBezTo>
                  <a:pt x="11141174" y="903208"/>
                  <a:pt x="11029621" y="962476"/>
                  <a:pt x="10983759" y="1082616"/>
                </a:cubicBezTo>
                <a:lnTo>
                  <a:pt x="10923237" y="1241179"/>
                </a:lnTo>
                <a:cubicBezTo>
                  <a:pt x="10919335" y="1251373"/>
                  <a:pt x="10927418" y="1262770"/>
                  <a:pt x="10938529" y="1262770"/>
                </a:cubicBezTo>
                <a:lnTo>
                  <a:pt x="11249826" y="1262770"/>
                </a:lnTo>
                <a:cubicBezTo>
                  <a:pt x="11379876" y="1262770"/>
                  <a:pt x="11493431" y="1185606"/>
                  <a:pt x="11538977" y="1066307"/>
                </a:cubicBezTo>
                <a:close/>
                <a:moveTo>
                  <a:pt x="7112090" y="5762266"/>
                </a:moveTo>
                <a:lnTo>
                  <a:pt x="7172612" y="5603704"/>
                </a:lnTo>
                <a:cubicBezTo>
                  <a:pt x="7218474" y="5483556"/>
                  <a:pt x="7330027" y="5424294"/>
                  <a:pt x="7460989" y="5424294"/>
                </a:cubicBezTo>
                <a:lnTo>
                  <a:pt x="7767346" y="5424294"/>
                </a:lnTo>
                <a:cubicBezTo>
                  <a:pt x="7780116" y="5424294"/>
                  <a:pt x="7789390" y="5437398"/>
                  <a:pt x="7784917" y="5449109"/>
                </a:cubicBezTo>
                <a:lnTo>
                  <a:pt x="7727830" y="5587393"/>
                </a:lnTo>
                <a:cubicBezTo>
                  <a:pt x="7682297" y="5706691"/>
                  <a:pt x="7568729" y="5783862"/>
                  <a:pt x="7438679" y="5783862"/>
                </a:cubicBezTo>
                <a:lnTo>
                  <a:pt x="7127382" y="5783862"/>
                </a:lnTo>
                <a:cubicBezTo>
                  <a:pt x="7116271" y="5783862"/>
                  <a:pt x="7108188" y="5772456"/>
                  <a:pt x="7112090" y="5762266"/>
                </a:cubicBezTo>
                <a:close/>
                <a:moveTo>
                  <a:pt x="7174626" y="5737793"/>
                </a:moveTo>
                <a:lnTo>
                  <a:pt x="7438679" y="5737793"/>
                </a:lnTo>
                <a:cubicBezTo>
                  <a:pt x="7549510" y="5737793"/>
                  <a:pt x="7646126" y="5672307"/>
                  <a:pt x="7684817" y="5570968"/>
                </a:cubicBezTo>
                <a:lnTo>
                  <a:pt x="7685033" y="5570385"/>
                </a:lnTo>
                <a:lnTo>
                  <a:pt x="7685274" y="5569814"/>
                </a:lnTo>
                <a:lnTo>
                  <a:pt x="7724802" y="5474076"/>
                </a:lnTo>
                <a:cubicBezTo>
                  <a:pt x="7725524" y="5472302"/>
                  <a:pt x="7724219" y="5470350"/>
                  <a:pt x="7722306" y="5470350"/>
                </a:cubicBezTo>
                <a:lnTo>
                  <a:pt x="7460989" y="5470350"/>
                </a:lnTo>
                <a:cubicBezTo>
                  <a:pt x="7341391" y="5470350"/>
                  <a:pt x="7251959" y="5524949"/>
                  <a:pt x="7215623" y="5620129"/>
                </a:cubicBezTo>
                <a:lnTo>
                  <a:pt x="7172104" y="5734143"/>
                </a:lnTo>
                <a:cubicBezTo>
                  <a:pt x="7171433" y="5735905"/>
                  <a:pt x="7172738" y="5737793"/>
                  <a:pt x="7174626" y="5737793"/>
                </a:cubicBezTo>
                <a:close/>
                <a:moveTo>
                  <a:pt x="7266288" y="6238611"/>
                </a:moveTo>
                <a:lnTo>
                  <a:pt x="7577572" y="6238611"/>
                </a:lnTo>
                <a:cubicBezTo>
                  <a:pt x="7707635" y="6238611"/>
                  <a:pt x="7821190" y="6161453"/>
                  <a:pt x="7866736" y="6042155"/>
                </a:cubicBezTo>
                <a:lnTo>
                  <a:pt x="7923823" y="5903871"/>
                </a:lnTo>
                <a:cubicBezTo>
                  <a:pt x="7928296" y="5892160"/>
                  <a:pt x="7919022" y="5879055"/>
                  <a:pt x="7906251" y="5879055"/>
                </a:cubicBezTo>
                <a:lnTo>
                  <a:pt x="7599895" y="5879055"/>
                </a:lnTo>
                <a:cubicBezTo>
                  <a:pt x="7468933" y="5879055"/>
                  <a:pt x="7357367" y="5938318"/>
                  <a:pt x="7311518" y="6058466"/>
                </a:cubicBezTo>
                <a:lnTo>
                  <a:pt x="7250984" y="6217028"/>
                </a:lnTo>
                <a:cubicBezTo>
                  <a:pt x="7247094" y="6227218"/>
                  <a:pt x="7255177" y="6238611"/>
                  <a:pt x="7266288" y="6238611"/>
                </a:cubicBezTo>
                <a:close/>
                <a:moveTo>
                  <a:pt x="8397097" y="5587393"/>
                </a:moveTo>
                <a:lnTo>
                  <a:pt x="8454184" y="5449109"/>
                </a:lnTo>
                <a:cubicBezTo>
                  <a:pt x="8458657" y="5437398"/>
                  <a:pt x="8449383" y="5424294"/>
                  <a:pt x="8436613" y="5424294"/>
                </a:cubicBezTo>
                <a:lnTo>
                  <a:pt x="8130257" y="5424294"/>
                </a:lnTo>
                <a:cubicBezTo>
                  <a:pt x="7999295" y="5424294"/>
                  <a:pt x="7887729" y="5483569"/>
                  <a:pt x="7841879" y="5603704"/>
                </a:cubicBezTo>
                <a:lnTo>
                  <a:pt x="7781345" y="5762266"/>
                </a:lnTo>
                <a:cubicBezTo>
                  <a:pt x="7777455" y="5772456"/>
                  <a:pt x="7785538" y="5783862"/>
                  <a:pt x="7796636" y="5783862"/>
                </a:cubicBezTo>
                <a:lnTo>
                  <a:pt x="8107946" y="5783862"/>
                </a:lnTo>
                <a:cubicBezTo>
                  <a:pt x="8237983" y="5783862"/>
                  <a:pt x="8351551" y="5706691"/>
                  <a:pt x="8397097" y="5587393"/>
                </a:cubicBezTo>
                <a:close/>
                <a:moveTo>
                  <a:pt x="8467564" y="5783850"/>
                </a:moveTo>
                <a:lnTo>
                  <a:pt x="8778860" y="5783850"/>
                </a:lnTo>
                <a:cubicBezTo>
                  <a:pt x="8908911" y="5783850"/>
                  <a:pt x="9022478" y="5706691"/>
                  <a:pt x="9068011" y="5587393"/>
                </a:cubicBezTo>
                <a:lnTo>
                  <a:pt x="9125112" y="5449109"/>
                </a:lnTo>
                <a:cubicBezTo>
                  <a:pt x="9129571" y="5437398"/>
                  <a:pt x="9120297" y="5424294"/>
                  <a:pt x="9107539" y="5424294"/>
                </a:cubicBezTo>
                <a:lnTo>
                  <a:pt x="8801184" y="5424294"/>
                </a:lnTo>
                <a:cubicBezTo>
                  <a:pt x="8670221" y="5424294"/>
                  <a:pt x="8558656" y="5483556"/>
                  <a:pt x="8512805" y="5603704"/>
                </a:cubicBezTo>
                <a:lnTo>
                  <a:pt x="8452271" y="5762266"/>
                </a:lnTo>
                <a:cubicBezTo>
                  <a:pt x="8448383" y="5772456"/>
                  <a:pt x="8456452" y="5783850"/>
                  <a:pt x="8467564" y="5783850"/>
                </a:cubicBezTo>
                <a:close/>
                <a:moveTo>
                  <a:pt x="5262553" y="6238611"/>
                </a:moveTo>
                <a:lnTo>
                  <a:pt x="5573850" y="6238611"/>
                </a:lnTo>
                <a:cubicBezTo>
                  <a:pt x="5703900" y="6238611"/>
                  <a:pt x="5817467" y="6161453"/>
                  <a:pt x="5863001" y="6042155"/>
                </a:cubicBezTo>
                <a:lnTo>
                  <a:pt x="5920088" y="5903871"/>
                </a:lnTo>
                <a:cubicBezTo>
                  <a:pt x="5924561" y="5892160"/>
                  <a:pt x="5915287" y="5879055"/>
                  <a:pt x="5902516" y="5879055"/>
                </a:cubicBezTo>
                <a:lnTo>
                  <a:pt x="5596160" y="5879055"/>
                </a:lnTo>
                <a:cubicBezTo>
                  <a:pt x="5465211" y="5879055"/>
                  <a:pt x="5353645" y="5938318"/>
                  <a:pt x="5307782" y="6058466"/>
                </a:cubicBezTo>
                <a:lnTo>
                  <a:pt x="5247261" y="6217028"/>
                </a:lnTo>
                <a:cubicBezTo>
                  <a:pt x="5243359" y="6227218"/>
                  <a:pt x="5251442" y="6238611"/>
                  <a:pt x="5262553" y="6238611"/>
                </a:cubicBezTo>
                <a:close/>
                <a:moveTo>
                  <a:pt x="5912462" y="6217028"/>
                </a:moveTo>
                <a:lnTo>
                  <a:pt x="5972983" y="6058466"/>
                </a:lnTo>
                <a:cubicBezTo>
                  <a:pt x="6018845" y="5938318"/>
                  <a:pt x="6130398" y="5879055"/>
                  <a:pt x="6261361" y="5879055"/>
                </a:cubicBezTo>
                <a:lnTo>
                  <a:pt x="6567716" y="5879055"/>
                </a:lnTo>
                <a:cubicBezTo>
                  <a:pt x="6580488" y="5879055"/>
                  <a:pt x="6589761" y="5892160"/>
                  <a:pt x="6585289" y="5903871"/>
                </a:cubicBezTo>
                <a:lnTo>
                  <a:pt x="6528201" y="6042155"/>
                </a:lnTo>
                <a:cubicBezTo>
                  <a:pt x="6482668" y="6161453"/>
                  <a:pt x="6369100" y="6238624"/>
                  <a:pt x="6239050" y="6238624"/>
                </a:cubicBezTo>
                <a:lnTo>
                  <a:pt x="5927753" y="6238624"/>
                </a:lnTo>
                <a:cubicBezTo>
                  <a:pt x="5916642" y="6238624"/>
                  <a:pt x="5908559" y="6227218"/>
                  <a:pt x="5912462" y="6217028"/>
                </a:cubicBezTo>
                <a:close/>
                <a:moveTo>
                  <a:pt x="5974997" y="6192555"/>
                </a:moveTo>
                <a:lnTo>
                  <a:pt x="6239050" y="6192555"/>
                </a:lnTo>
                <a:cubicBezTo>
                  <a:pt x="6349881" y="6192555"/>
                  <a:pt x="6446497" y="6127069"/>
                  <a:pt x="6485189" y="6025729"/>
                </a:cubicBezTo>
                <a:lnTo>
                  <a:pt x="6485404" y="6025146"/>
                </a:lnTo>
                <a:lnTo>
                  <a:pt x="6485645" y="6024576"/>
                </a:lnTo>
                <a:lnTo>
                  <a:pt x="6525173" y="5928838"/>
                </a:lnTo>
                <a:cubicBezTo>
                  <a:pt x="6525895" y="5927064"/>
                  <a:pt x="6524590" y="5925112"/>
                  <a:pt x="6522677" y="5925112"/>
                </a:cubicBezTo>
                <a:lnTo>
                  <a:pt x="6261361" y="5925112"/>
                </a:lnTo>
                <a:cubicBezTo>
                  <a:pt x="6141763" y="5925112"/>
                  <a:pt x="6052330" y="5979711"/>
                  <a:pt x="6015995" y="6074891"/>
                </a:cubicBezTo>
                <a:lnTo>
                  <a:pt x="5972476" y="6188905"/>
                </a:lnTo>
                <a:cubicBezTo>
                  <a:pt x="5971804" y="6190666"/>
                  <a:pt x="5973109" y="6192555"/>
                  <a:pt x="5974997" y="6192555"/>
                </a:cubicBezTo>
                <a:close/>
                <a:moveTo>
                  <a:pt x="7058563" y="5587393"/>
                </a:moveTo>
                <a:lnTo>
                  <a:pt x="7115650" y="5449109"/>
                </a:lnTo>
                <a:cubicBezTo>
                  <a:pt x="7120110" y="5437398"/>
                  <a:pt x="7110836" y="5424294"/>
                  <a:pt x="7098078" y="5424294"/>
                </a:cubicBezTo>
                <a:lnTo>
                  <a:pt x="6791722" y="5424294"/>
                </a:lnTo>
                <a:cubicBezTo>
                  <a:pt x="6660760" y="5424294"/>
                  <a:pt x="6549194" y="5483569"/>
                  <a:pt x="6503344" y="5603704"/>
                </a:cubicBezTo>
                <a:lnTo>
                  <a:pt x="6442823" y="5762266"/>
                </a:lnTo>
                <a:cubicBezTo>
                  <a:pt x="6438921" y="5772456"/>
                  <a:pt x="6447004" y="5783862"/>
                  <a:pt x="6458115" y="5783862"/>
                </a:cubicBezTo>
                <a:lnTo>
                  <a:pt x="6769399" y="5783862"/>
                </a:lnTo>
                <a:cubicBezTo>
                  <a:pt x="6899449" y="5783862"/>
                  <a:pt x="7013016" y="5706691"/>
                  <a:pt x="7058563" y="5587393"/>
                </a:cubicBezTo>
                <a:close/>
                <a:moveTo>
                  <a:pt x="11401705" y="4"/>
                </a:moveTo>
                <a:lnTo>
                  <a:pt x="11095349" y="4"/>
                </a:lnTo>
                <a:cubicBezTo>
                  <a:pt x="10964387" y="4"/>
                  <a:pt x="10852821" y="59270"/>
                  <a:pt x="10806971" y="179408"/>
                </a:cubicBezTo>
                <a:lnTo>
                  <a:pt x="10746450" y="337970"/>
                </a:lnTo>
                <a:cubicBezTo>
                  <a:pt x="10742548" y="348165"/>
                  <a:pt x="10750631" y="359561"/>
                  <a:pt x="10761729" y="359561"/>
                </a:cubicBezTo>
                <a:lnTo>
                  <a:pt x="11073039" y="359561"/>
                </a:lnTo>
                <a:cubicBezTo>
                  <a:pt x="11203076" y="359561"/>
                  <a:pt x="11316643" y="282398"/>
                  <a:pt x="11362190" y="163098"/>
                </a:cubicBezTo>
                <a:lnTo>
                  <a:pt x="11419277" y="24813"/>
                </a:lnTo>
                <a:cubicBezTo>
                  <a:pt x="11423750" y="13098"/>
                  <a:pt x="11414475" y="4"/>
                  <a:pt x="11401705" y="4"/>
                </a:cubicBezTo>
                <a:close/>
                <a:moveTo>
                  <a:pt x="10231051" y="3978705"/>
                </a:moveTo>
                <a:lnTo>
                  <a:pt x="9919754" y="3978705"/>
                </a:lnTo>
                <a:cubicBezTo>
                  <a:pt x="9908656" y="3978705"/>
                  <a:pt x="9900573" y="3967312"/>
                  <a:pt x="9904475" y="3957109"/>
                </a:cubicBezTo>
                <a:lnTo>
                  <a:pt x="9964996" y="3798547"/>
                </a:lnTo>
                <a:cubicBezTo>
                  <a:pt x="10010846" y="3678412"/>
                  <a:pt x="10122412" y="3619149"/>
                  <a:pt x="10253374" y="3619149"/>
                </a:cubicBezTo>
                <a:lnTo>
                  <a:pt x="10559731" y="3619149"/>
                </a:lnTo>
                <a:cubicBezTo>
                  <a:pt x="10572488" y="3619149"/>
                  <a:pt x="10581762" y="3632241"/>
                  <a:pt x="10577302" y="3643965"/>
                </a:cubicBezTo>
                <a:lnTo>
                  <a:pt x="10520215" y="3782248"/>
                </a:lnTo>
                <a:cubicBezTo>
                  <a:pt x="10474668" y="3901547"/>
                  <a:pt x="10361101" y="3978705"/>
                  <a:pt x="10231051" y="3978705"/>
                </a:cubicBezTo>
                <a:close/>
                <a:moveTo>
                  <a:pt x="9966998" y="3932649"/>
                </a:moveTo>
                <a:lnTo>
                  <a:pt x="10231051" y="3932649"/>
                </a:lnTo>
                <a:cubicBezTo>
                  <a:pt x="10341895" y="3932649"/>
                  <a:pt x="10438510" y="3867163"/>
                  <a:pt x="10477190" y="3765810"/>
                </a:cubicBezTo>
                <a:lnTo>
                  <a:pt x="10477418" y="3765228"/>
                </a:lnTo>
                <a:lnTo>
                  <a:pt x="10477646" y="3764657"/>
                </a:lnTo>
                <a:lnTo>
                  <a:pt x="10517174" y="3668932"/>
                </a:lnTo>
                <a:cubicBezTo>
                  <a:pt x="10517909" y="3667157"/>
                  <a:pt x="10516604" y="3665206"/>
                  <a:pt x="10514678" y="3665206"/>
                </a:cubicBezTo>
                <a:lnTo>
                  <a:pt x="10253374" y="3665206"/>
                </a:lnTo>
                <a:cubicBezTo>
                  <a:pt x="10133776" y="3665206"/>
                  <a:pt x="10044331" y="3719792"/>
                  <a:pt x="10008008" y="3814985"/>
                </a:cubicBezTo>
                <a:lnTo>
                  <a:pt x="9964489" y="3928986"/>
                </a:lnTo>
                <a:cubicBezTo>
                  <a:pt x="9963818" y="3930748"/>
                  <a:pt x="9965110" y="3932649"/>
                  <a:pt x="9966998" y="3932649"/>
                </a:cubicBezTo>
                <a:close/>
                <a:moveTo>
                  <a:pt x="10934475" y="2715937"/>
                </a:moveTo>
                <a:lnTo>
                  <a:pt x="10934475" y="2715937"/>
                </a:lnTo>
                <a:cubicBezTo>
                  <a:pt x="10934475" y="2715937"/>
                  <a:pt x="10628132" y="2715937"/>
                  <a:pt x="10628132" y="2715937"/>
                </a:cubicBezTo>
                <a:cubicBezTo>
                  <a:pt x="10497169" y="2715937"/>
                  <a:pt x="10385604" y="2775200"/>
                  <a:pt x="10339741" y="2895347"/>
                </a:cubicBezTo>
                <a:lnTo>
                  <a:pt x="10279219" y="3053910"/>
                </a:lnTo>
                <a:cubicBezTo>
                  <a:pt x="10275317" y="3064099"/>
                  <a:pt x="10283401" y="3075506"/>
                  <a:pt x="10294512" y="3075506"/>
                </a:cubicBezTo>
                <a:lnTo>
                  <a:pt x="10605808" y="3075506"/>
                </a:lnTo>
                <a:cubicBezTo>
                  <a:pt x="10735859" y="3075506"/>
                  <a:pt x="10849426" y="2998335"/>
                  <a:pt x="10894959" y="2879036"/>
                </a:cubicBezTo>
                <a:lnTo>
                  <a:pt x="10952047" y="2740752"/>
                </a:lnTo>
                <a:cubicBezTo>
                  <a:pt x="10956519" y="2729042"/>
                  <a:pt x="10947246" y="2715937"/>
                  <a:pt x="10934475" y="2715937"/>
                </a:cubicBezTo>
                <a:close/>
                <a:moveTo>
                  <a:pt x="9244799" y="4235743"/>
                </a:moveTo>
                <a:lnTo>
                  <a:pt x="9301899" y="4097459"/>
                </a:lnTo>
                <a:cubicBezTo>
                  <a:pt x="9306358" y="4085748"/>
                  <a:pt x="9297097" y="4072643"/>
                  <a:pt x="9284314" y="4072643"/>
                </a:cubicBezTo>
                <a:lnTo>
                  <a:pt x="9284314" y="4072643"/>
                </a:lnTo>
                <a:cubicBezTo>
                  <a:pt x="9284314" y="4072643"/>
                  <a:pt x="8977971" y="4072643"/>
                  <a:pt x="8977971" y="4072643"/>
                </a:cubicBezTo>
                <a:cubicBezTo>
                  <a:pt x="8847009" y="4072643"/>
                  <a:pt x="8735443" y="4131919"/>
                  <a:pt x="8689593" y="4252054"/>
                </a:cubicBezTo>
                <a:lnTo>
                  <a:pt x="8629059" y="4410616"/>
                </a:lnTo>
                <a:cubicBezTo>
                  <a:pt x="8625169" y="4420806"/>
                  <a:pt x="8633240" y="4432212"/>
                  <a:pt x="8644350" y="4432212"/>
                </a:cubicBezTo>
                <a:lnTo>
                  <a:pt x="8955648" y="4432212"/>
                </a:lnTo>
                <a:cubicBezTo>
                  <a:pt x="9085697" y="4432212"/>
                  <a:pt x="9199265" y="4355042"/>
                  <a:pt x="9244799" y="4235743"/>
                </a:cubicBezTo>
                <a:close/>
                <a:moveTo>
                  <a:pt x="2065283" y="454764"/>
                </a:moveTo>
                <a:lnTo>
                  <a:pt x="1758927" y="454764"/>
                </a:lnTo>
                <a:cubicBezTo>
                  <a:pt x="1627964" y="454764"/>
                  <a:pt x="1516399" y="514031"/>
                  <a:pt x="1470549" y="634172"/>
                </a:cubicBezTo>
                <a:lnTo>
                  <a:pt x="1410015" y="792735"/>
                </a:lnTo>
                <a:cubicBezTo>
                  <a:pt x="1406125" y="802929"/>
                  <a:pt x="1414196" y="814326"/>
                  <a:pt x="1425307" y="814326"/>
                </a:cubicBezTo>
                <a:lnTo>
                  <a:pt x="1736616" y="814326"/>
                </a:lnTo>
                <a:cubicBezTo>
                  <a:pt x="1866654" y="814326"/>
                  <a:pt x="1980234" y="737162"/>
                  <a:pt x="2025767" y="617863"/>
                </a:cubicBezTo>
                <a:lnTo>
                  <a:pt x="2082855" y="479577"/>
                </a:lnTo>
                <a:cubicBezTo>
                  <a:pt x="2087327" y="467863"/>
                  <a:pt x="2078053" y="454764"/>
                  <a:pt x="2065283" y="454764"/>
                </a:cubicBezTo>
                <a:close/>
                <a:moveTo>
                  <a:pt x="9452537" y="4886962"/>
                </a:moveTo>
                <a:lnTo>
                  <a:pt x="9763821" y="4886962"/>
                </a:lnTo>
                <a:cubicBezTo>
                  <a:pt x="9893871" y="4886962"/>
                  <a:pt x="10007438" y="4809803"/>
                  <a:pt x="10052984" y="4690505"/>
                </a:cubicBezTo>
                <a:lnTo>
                  <a:pt x="10110072" y="4552221"/>
                </a:lnTo>
                <a:cubicBezTo>
                  <a:pt x="10114532" y="4540510"/>
                  <a:pt x="10105270" y="4527406"/>
                  <a:pt x="10092500" y="4527406"/>
                </a:cubicBezTo>
                <a:lnTo>
                  <a:pt x="9786144" y="4527406"/>
                </a:lnTo>
                <a:cubicBezTo>
                  <a:pt x="9655182" y="4527406"/>
                  <a:pt x="9543616" y="4586668"/>
                  <a:pt x="9497766" y="4706816"/>
                </a:cubicBezTo>
                <a:lnTo>
                  <a:pt x="9437232" y="4865378"/>
                </a:lnTo>
                <a:cubicBezTo>
                  <a:pt x="9433342" y="4875568"/>
                  <a:pt x="9441425" y="4886962"/>
                  <a:pt x="9452537" y="4886962"/>
                </a:cubicBezTo>
                <a:close/>
                <a:moveTo>
                  <a:pt x="9850935" y="3782236"/>
                </a:moveTo>
                <a:lnTo>
                  <a:pt x="9908035" y="3643952"/>
                </a:lnTo>
                <a:cubicBezTo>
                  <a:pt x="9912495" y="3632241"/>
                  <a:pt x="9903221" y="3619136"/>
                  <a:pt x="9890450" y="3619136"/>
                </a:cubicBezTo>
                <a:lnTo>
                  <a:pt x="9890450" y="3619136"/>
                </a:lnTo>
                <a:cubicBezTo>
                  <a:pt x="9890450" y="3619136"/>
                  <a:pt x="9584107" y="3619136"/>
                  <a:pt x="9584107" y="3619136"/>
                </a:cubicBezTo>
                <a:cubicBezTo>
                  <a:pt x="9453144" y="3619136"/>
                  <a:pt x="9341579" y="3678412"/>
                  <a:pt x="9295729" y="3798547"/>
                </a:cubicBezTo>
                <a:lnTo>
                  <a:pt x="9235195" y="3957109"/>
                </a:lnTo>
                <a:cubicBezTo>
                  <a:pt x="9231306" y="3967299"/>
                  <a:pt x="9239376" y="3978705"/>
                  <a:pt x="9250487" y="3978705"/>
                </a:cubicBezTo>
                <a:lnTo>
                  <a:pt x="9561784" y="3978705"/>
                </a:lnTo>
                <a:cubicBezTo>
                  <a:pt x="9691834" y="3978705"/>
                  <a:pt x="9805401" y="3901534"/>
                  <a:pt x="9850935" y="3782236"/>
                </a:cubicBezTo>
                <a:close/>
                <a:moveTo>
                  <a:pt x="7417825" y="6687062"/>
                </a:moveTo>
                <a:lnTo>
                  <a:pt x="7729110" y="6687062"/>
                </a:lnTo>
                <a:cubicBezTo>
                  <a:pt x="7859159" y="6687062"/>
                  <a:pt x="7972727" y="6609891"/>
                  <a:pt x="8018273" y="6490592"/>
                </a:cubicBezTo>
                <a:lnTo>
                  <a:pt x="8075361" y="6352308"/>
                </a:lnTo>
                <a:cubicBezTo>
                  <a:pt x="8079821" y="6340598"/>
                  <a:pt x="8070559" y="6327506"/>
                  <a:pt x="8057789" y="6327506"/>
                </a:cubicBezTo>
                <a:lnTo>
                  <a:pt x="7751432" y="6327506"/>
                </a:lnTo>
                <a:cubicBezTo>
                  <a:pt x="7620470" y="6327506"/>
                  <a:pt x="7508904" y="6386768"/>
                  <a:pt x="7463055" y="6506904"/>
                </a:cubicBezTo>
                <a:lnTo>
                  <a:pt x="7402521" y="6665466"/>
                </a:lnTo>
                <a:cubicBezTo>
                  <a:pt x="7398631" y="6675668"/>
                  <a:pt x="7406714" y="6687062"/>
                  <a:pt x="7417825" y="6687062"/>
                </a:cubicBezTo>
                <a:close/>
                <a:moveTo>
                  <a:pt x="9604061" y="5335412"/>
                </a:moveTo>
                <a:lnTo>
                  <a:pt x="9915358" y="5335412"/>
                </a:lnTo>
                <a:cubicBezTo>
                  <a:pt x="10045408" y="5335412"/>
                  <a:pt x="10158976" y="5258254"/>
                  <a:pt x="10204509" y="5138955"/>
                </a:cubicBezTo>
                <a:lnTo>
                  <a:pt x="10261597" y="5000659"/>
                </a:lnTo>
                <a:cubicBezTo>
                  <a:pt x="10266069" y="4988948"/>
                  <a:pt x="10256808" y="4975856"/>
                  <a:pt x="10244025" y="4975856"/>
                </a:cubicBezTo>
                <a:lnTo>
                  <a:pt x="9937682" y="4975856"/>
                </a:lnTo>
                <a:cubicBezTo>
                  <a:pt x="9806719" y="4975856"/>
                  <a:pt x="9695154" y="5035119"/>
                  <a:pt x="9649303" y="5155254"/>
                </a:cubicBezTo>
                <a:lnTo>
                  <a:pt x="9588769" y="5313816"/>
                </a:lnTo>
                <a:cubicBezTo>
                  <a:pt x="9584880" y="5324018"/>
                  <a:pt x="9592950" y="5335412"/>
                  <a:pt x="9604061" y="5335412"/>
                </a:cubicBezTo>
                <a:close/>
                <a:moveTo>
                  <a:pt x="9806111" y="5783850"/>
                </a:moveTo>
                <a:lnTo>
                  <a:pt x="10117408" y="5783850"/>
                </a:lnTo>
                <a:cubicBezTo>
                  <a:pt x="10247458" y="5783850"/>
                  <a:pt x="10361025" y="5706691"/>
                  <a:pt x="10406559" y="5587393"/>
                </a:cubicBezTo>
                <a:lnTo>
                  <a:pt x="10463646" y="5449109"/>
                </a:lnTo>
                <a:cubicBezTo>
                  <a:pt x="10468119" y="5437398"/>
                  <a:pt x="10458845" y="5424294"/>
                  <a:pt x="10446074" y="5424294"/>
                </a:cubicBezTo>
                <a:lnTo>
                  <a:pt x="10139718" y="5424294"/>
                </a:lnTo>
                <a:cubicBezTo>
                  <a:pt x="10008756" y="5424294"/>
                  <a:pt x="9897203" y="5483556"/>
                  <a:pt x="9851341" y="5603704"/>
                </a:cubicBezTo>
                <a:lnTo>
                  <a:pt x="9790819" y="5762266"/>
                </a:lnTo>
                <a:cubicBezTo>
                  <a:pt x="9786917" y="5772456"/>
                  <a:pt x="9795000" y="5783850"/>
                  <a:pt x="9806111" y="5783850"/>
                </a:cubicBezTo>
                <a:close/>
                <a:moveTo>
                  <a:pt x="10081250" y="6665478"/>
                </a:moveTo>
                <a:lnTo>
                  <a:pt x="10141770" y="6506916"/>
                </a:lnTo>
                <a:cubicBezTo>
                  <a:pt x="10187633" y="6386768"/>
                  <a:pt x="10299199" y="6327506"/>
                  <a:pt x="10430161" y="6327506"/>
                </a:cubicBezTo>
                <a:lnTo>
                  <a:pt x="10736504" y="6327506"/>
                </a:lnTo>
                <a:lnTo>
                  <a:pt x="10736504" y="6327506"/>
                </a:lnTo>
                <a:cubicBezTo>
                  <a:pt x="10749276" y="6327506"/>
                  <a:pt x="10758562" y="6340598"/>
                  <a:pt x="10754077" y="6352321"/>
                </a:cubicBezTo>
                <a:lnTo>
                  <a:pt x="10696989" y="6490605"/>
                </a:lnTo>
                <a:cubicBezTo>
                  <a:pt x="10651456" y="6609903"/>
                  <a:pt x="10537889" y="6687062"/>
                  <a:pt x="10407838" y="6687062"/>
                </a:cubicBezTo>
                <a:lnTo>
                  <a:pt x="10096542" y="6687062"/>
                </a:lnTo>
                <a:cubicBezTo>
                  <a:pt x="10085431" y="6687062"/>
                  <a:pt x="10077360" y="6675668"/>
                  <a:pt x="10081250" y="6665466"/>
                </a:cubicBezTo>
                <a:close/>
                <a:moveTo>
                  <a:pt x="10143798" y="6641005"/>
                </a:moveTo>
                <a:lnTo>
                  <a:pt x="10407838" y="6641005"/>
                </a:lnTo>
                <a:cubicBezTo>
                  <a:pt x="10518669" y="6641005"/>
                  <a:pt x="10615285" y="6575520"/>
                  <a:pt x="10653977" y="6474167"/>
                </a:cubicBezTo>
                <a:lnTo>
                  <a:pt x="10654193" y="6473597"/>
                </a:lnTo>
                <a:lnTo>
                  <a:pt x="10654433" y="6473014"/>
                </a:lnTo>
                <a:lnTo>
                  <a:pt x="10693961" y="6377288"/>
                </a:lnTo>
                <a:cubicBezTo>
                  <a:pt x="10694683" y="6375514"/>
                  <a:pt x="10693391" y="6373562"/>
                  <a:pt x="10691465" y="6373562"/>
                </a:cubicBezTo>
                <a:lnTo>
                  <a:pt x="10430161" y="6373562"/>
                </a:lnTo>
                <a:cubicBezTo>
                  <a:pt x="10310551" y="6373562"/>
                  <a:pt x="10221118" y="6428149"/>
                  <a:pt x="10184783" y="6523342"/>
                </a:cubicBezTo>
                <a:lnTo>
                  <a:pt x="10141276" y="6637343"/>
                </a:lnTo>
                <a:cubicBezTo>
                  <a:pt x="10140605" y="6639116"/>
                  <a:pt x="10141910" y="6641005"/>
                  <a:pt x="10143798" y="6641005"/>
                </a:cubicBezTo>
                <a:close/>
                <a:moveTo>
                  <a:pt x="9535242" y="5138955"/>
                </a:moveTo>
                <a:lnTo>
                  <a:pt x="9592329" y="5000659"/>
                </a:lnTo>
                <a:cubicBezTo>
                  <a:pt x="9596802" y="4988948"/>
                  <a:pt x="9587528" y="4975856"/>
                  <a:pt x="9574757" y="4975856"/>
                </a:cubicBezTo>
                <a:lnTo>
                  <a:pt x="9268401" y="4975856"/>
                </a:lnTo>
                <a:cubicBezTo>
                  <a:pt x="9137452" y="4975856"/>
                  <a:pt x="9025886" y="5035119"/>
                  <a:pt x="8980023" y="5155254"/>
                </a:cubicBezTo>
                <a:lnTo>
                  <a:pt x="8919502" y="5313816"/>
                </a:lnTo>
                <a:cubicBezTo>
                  <a:pt x="8915600" y="5324018"/>
                  <a:pt x="8923683" y="5335412"/>
                  <a:pt x="8934793" y="5335412"/>
                </a:cubicBezTo>
                <a:lnTo>
                  <a:pt x="9246091" y="5335412"/>
                </a:lnTo>
                <a:cubicBezTo>
                  <a:pt x="9376140" y="5335412"/>
                  <a:pt x="9489709" y="5258254"/>
                  <a:pt x="9535242" y="5138955"/>
                </a:cubicBezTo>
                <a:close/>
                <a:moveTo>
                  <a:pt x="8606469" y="6238611"/>
                </a:moveTo>
                <a:lnTo>
                  <a:pt x="8917766" y="6238611"/>
                </a:lnTo>
                <a:cubicBezTo>
                  <a:pt x="9047816" y="6238611"/>
                  <a:pt x="9161384" y="6161453"/>
                  <a:pt x="9206917" y="6042155"/>
                </a:cubicBezTo>
                <a:lnTo>
                  <a:pt x="9264018" y="5903871"/>
                </a:lnTo>
                <a:cubicBezTo>
                  <a:pt x="9268477" y="5892160"/>
                  <a:pt x="9259203" y="5879055"/>
                  <a:pt x="9246433" y="5879055"/>
                </a:cubicBezTo>
                <a:lnTo>
                  <a:pt x="8940090" y="5879055"/>
                </a:lnTo>
                <a:cubicBezTo>
                  <a:pt x="8809128" y="5879055"/>
                  <a:pt x="8697562" y="5938318"/>
                  <a:pt x="8651711" y="6058466"/>
                </a:cubicBezTo>
                <a:lnTo>
                  <a:pt x="8591178" y="6217028"/>
                </a:lnTo>
                <a:cubicBezTo>
                  <a:pt x="8587288" y="6227218"/>
                  <a:pt x="8595358" y="6238611"/>
                  <a:pt x="8606469" y="6238611"/>
                </a:cubicBezTo>
                <a:close/>
                <a:moveTo>
                  <a:pt x="8758007" y="6687062"/>
                </a:moveTo>
                <a:lnTo>
                  <a:pt x="9069303" y="6687062"/>
                </a:lnTo>
                <a:cubicBezTo>
                  <a:pt x="9199354" y="6687062"/>
                  <a:pt x="9312921" y="6609891"/>
                  <a:pt x="9358454" y="6490592"/>
                </a:cubicBezTo>
                <a:lnTo>
                  <a:pt x="9415555" y="6352308"/>
                </a:lnTo>
                <a:cubicBezTo>
                  <a:pt x="9420014" y="6340598"/>
                  <a:pt x="9410740" y="6327506"/>
                  <a:pt x="9397970" y="6327506"/>
                </a:cubicBezTo>
                <a:lnTo>
                  <a:pt x="9091627" y="6327506"/>
                </a:lnTo>
                <a:cubicBezTo>
                  <a:pt x="8960652" y="6327506"/>
                  <a:pt x="8849099" y="6386768"/>
                  <a:pt x="8803248" y="6506904"/>
                </a:cubicBezTo>
                <a:lnTo>
                  <a:pt x="8742715" y="6665466"/>
                </a:lnTo>
                <a:cubicBezTo>
                  <a:pt x="8738826" y="6675668"/>
                  <a:pt x="8746895" y="6687062"/>
                  <a:pt x="8758007" y="6687062"/>
                </a:cubicBezTo>
                <a:close/>
                <a:moveTo>
                  <a:pt x="10584625" y="5335412"/>
                </a:moveTo>
                <a:lnTo>
                  <a:pt x="10273329" y="5335412"/>
                </a:lnTo>
                <a:cubicBezTo>
                  <a:pt x="10262218" y="5335412"/>
                  <a:pt x="10254147" y="5324018"/>
                  <a:pt x="10258036" y="5313816"/>
                </a:cubicBezTo>
                <a:lnTo>
                  <a:pt x="10318570" y="5155254"/>
                </a:lnTo>
                <a:cubicBezTo>
                  <a:pt x="10364421" y="5035119"/>
                  <a:pt x="10475986" y="4975843"/>
                  <a:pt x="10606949" y="4975843"/>
                </a:cubicBezTo>
                <a:lnTo>
                  <a:pt x="10913292" y="4975843"/>
                </a:lnTo>
                <a:lnTo>
                  <a:pt x="10913292" y="4975843"/>
                </a:lnTo>
                <a:cubicBezTo>
                  <a:pt x="10926063" y="4975843"/>
                  <a:pt x="10935349" y="4988948"/>
                  <a:pt x="10930877" y="5000659"/>
                </a:cubicBezTo>
                <a:lnTo>
                  <a:pt x="10873776" y="5138942"/>
                </a:lnTo>
                <a:cubicBezTo>
                  <a:pt x="10828243" y="5258241"/>
                  <a:pt x="10714676" y="5335412"/>
                  <a:pt x="10584625" y="5335412"/>
                </a:cubicBezTo>
                <a:close/>
                <a:moveTo>
                  <a:pt x="10830764" y="5122517"/>
                </a:moveTo>
                <a:lnTo>
                  <a:pt x="10830980" y="5121934"/>
                </a:lnTo>
                <a:lnTo>
                  <a:pt x="10831220" y="5121364"/>
                </a:lnTo>
                <a:lnTo>
                  <a:pt x="10870748" y="5025626"/>
                </a:lnTo>
                <a:cubicBezTo>
                  <a:pt x="10871483" y="5023864"/>
                  <a:pt x="10870178" y="5021913"/>
                  <a:pt x="10868253" y="5021913"/>
                </a:cubicBezTo>
                <a:lnTo>
                  <a:pt x="10606949" y="5021913"/>
                </a:lnTo>
                <a:cubicBezTo>
                  <a:pt x="10487338" y="5021913"/>
                  <a:pt x="10397906" y="5076498"/>
                  <a:pt x="10361583" y="5171679"/>
                </a:cubicBezTo>
                <a:lnTo>
                  <a:pt x="10318064" y="5285693"/>
                </a:lnTo>
                <a:cubicBezTo>
                  <a:pt x="10317392" y="5287454"/>
                  <a:pt x="10318697" y="5289355"/>
                  <a:pt x="10320585" y="5289355"/>
                </a:cubicBezTo>
                <a:lnTo>
                  <a:pt x="10584625" y="5289355"/>
                </a:lnTo>
                <a:cubicBezTo>
                  <a:pt x="10695469" y="5289355"/>
                  <a:pt x="10792085" y="5223870"/>
                  <a:pt x="10830764" y="5122517"/>
                </a:cubicBezTo>
                <a:close/>
                <a:moveTo>
                  <a:pt x="35224" y="6665478"/>
                </a:moveTo>
                <a:lnTo>
                  <a:pt x="95756" y="6506916"/>
                </a:lnTo>
                <a:cubicBezTo>
                  <a:pt x="141613" y="6386768"/>
                  <a:pt x="253175" y="6327506"/>
                  <a:pt x="384136" y="6327506"/>
                </a:cubicBezTo>
                <a:lnTo>
                  <a:pt x="690488" y="6327506"/>
                </a:lnTo>
                <a:lnTo>
                  <a:pt x="690488" y="6327506"/>
                </a:lnTo>
                <a:cubicBezTo>
                  <a:pt x="703257" y="6327506"/>
                  <a:pt x="712529" y="6340598"/>
                  <a:pt x="708063" y="6352321"/>
                </a:cubicBezTo>
                <a:lnTo>
                  <a:pt x="650972" y="6490605"/>
                </a:lnTo>
                <a:cubicBezTo>
                  <a:pt x="605429" y="6609903"/>
                  <a:pt x="491863" y="6687062"/>
                  <a:pt x="361818" y="6687062"/>
                </a:cubicBezTo>
                <a:lnTo>
                  <a:pt x="50523" y="6687062"/>
                </a:lnTo>
                <a:cubicBezTo>
                  <a:pt x="39407" y="6687062"/>
                  <a:pt x="31334" y="6675668"/>
                  <a:pt x="35224" y="6665466"/>
                </a:cubicBezTo>
                <a:close/>
                <a:moveTo>
                  <a:pt x="97766" y="6641005"/>
                </a:moveTo>
                <a:lnTo>
                  <a:pt x="361817" y="6641005"/>
                </a:lnTo>
                <a:cubicBezTo>
                  <a:pt x="472654" y="6641005"/>
                  <a:pt x="569270" y="6575520"/>
                  <a:pt x="607952" y="6474167"/>
                </a:cubicBezTo>
                <a:lnTo>
                  <a:pt x="608175" y="6473597"/>
                </a:lnTo>
                <a:lnTo>
                  <a:pt x="608410" y="6473014"/>
                </a:lnTo>
                <a:lnTo>
                  <a:pt x="647934" y="6377288"/>
                </a:lnTo>
                <a:cubicBezTo>
                  <a:pt x="648670" y="6375514"/>
                  <a:pt x="647365" y="6373562"/>
                  <a:pt x="645440" y="6373562"/>
                </a:cubicBezTo>
                <a:lnTo>
                  <a:pt x="384136" y="6373562"/>
                </a:lnTo>
                <a:cubicBezTo>
                  <a:pt x="264533" y="6373562"/>
                  <a:pt x="175100" y="6428149"/>
                  <a:pt x="138768" y="6523342"/>
                </a:cubicBezTo>
                <a:lnTo>
                  <a:pt x="95248" y="6637343"/>
                </a:lnTo>
                <a:cubicBezTo>
                  <a:pt x="94574" y="6639116"/>
                  <a:pt x="95879" y="6641005"/>
                  <a:pt x="97765" y="6641005"/>
                </a:cubicBezTo>
                <a:close/>
                <a:moveTo>
                  <a:pt x="0" y="6446247"/>
                </a:moveTo>
                <a:lnTo>
                  <a:pt x="38787" y="6352308"/>
                </a:lnTo>
                <a:cubicBezTo>
                  <a:pt x="43253" y="6340598"/>
                  <a:pt x="33980" y="6327506"/>
                  <a:pt x="21206" y="6327506"/>
                </a:cubicBezTo>
                <a:lnTo>
                  <a:pt x="0" y="6327506"/>
                </a:lnTo>
                <a:lnTo>
                  <a:pt x="0" y="6446247"/>
                </a:lnTo>
                <a:close/>
                <a:moveTo>
                  <a:pt x="10938529" y="5335412"/>
                </a:moveTo>
                <a:lnTo>
                  <a:pt x="11249826" y="5335412"/>
                </a:lnTo>
                <a:cubicBezTo>
                  <a:pt x="11379876" y="5335412"/>
                  <a:pt x="11493431" y="5258254"/>
                  <a:pt x="11538977" y="5138955"/>
                </a:cubicBezTo>
                <a:lnTo>
                  <a:pt x="11596064" y="5000659"/>
                </a:lnTo>
                <a:cubicBezTo>
                  <a:pt x="11600537" y="4988948"/>
                  <a:pt x="11591263" y="4975856"/>
                  <a:pt x="11578493" y="4975856"/>
                </a:cubicBezTo>
                <a:lnTo>
                  <a:pt x="11272136" y="4975856"/>
                </a:lnTo>
                <a:cubicBezTo>
                  <a:pt x="11141174" y="4975856"/>
                  <a:pt x="11029621" y="5035119"/>
                  <a:pt x="10983759" y="5155254"/>
                </a:cubicBezTo>
                <a:lnTo>
                  <a:pt x="10923237" y="5313816"/>
                </a:lnTo>
                <a:cubicBezTo>
                  <a:pt x="10919335" y="5324018"/>
                  <a:pt x="10927418" y="5335412"/>
                  <a:pt x="10938529" y="5335412"/>
                </a:cubicBezTo>
                <a:close/>
                <a:moveTo>
                  <a:pt x="8248499" y="6238624"/>
                </a:moveTo>
                <a:lnTo>
                  <a:pt x="7937215" y="6238624"/>
                </a:lnTo>
                <a:cubicBezTo>
                  <a:pt x="7926104" y="6238624"/>
                  <a:pt x="7918021" y="6227218"/>
                  <a:pt x="7921923" y="6217028"/>
                </a:cubicBezTo>
                <a:lnTo>
                  <a:pt x="7982444" y="6058466"/>
                </a:lnTo>
                <a:cubicBezTo>
                  <a:pt x="8028307" y="5938318"/>
                  <a:pt x="8139860" y="5879055"/>
                  <a:pt x="8270823" y="5879055"/>
                </a:cubicBezTo>
                <a:lnTo>
                  <a:pt x="8577178" y="5879055"/>
                </a:lnTo>
                <a:cubicBezTo>
                  <a:pt x="8589948" y="5879055"/>
                  <a:pt x="8599222" y="5892148"/>
                  <a:pt x="8594750" y="5903871"/>
                </a:cubicBezTo>
                <a:lnTo>
                  <a:pt x="8537663" y="6042155"/>
                </a:lnTo>
                <a:cubicBezTo>
                  <a:pt x="8492130" y="6161453"/>
                  <a:pt x="8378549" y="6238624"/>
                  <a:pt x="8248512" y="6238624"/>
                </a:cubicBezTo>
                <a:close/>
                <a:moveTo>
                  <a:pt x="7984459" y="6192555"/>
                </a:moveTo>
                <a:lnTo>
                  <a:pt x="8248499" y="6192555"/>
                </a:lnTo>
                <a:cubicBezTo>
                  <a:pt x="8359343" y="6192555"/>
                  <a:pt x="8455958" y="6127069"/>
                  <a:pt x="8494650" y="6025729"/>
                </a:cubicBezTo>
                <a:lnTo>
                  <a:pt x="8494865" y="6025146"/>
                </a:lnTo>
                <a:lnTo>
                  <a:pt x="8495094" y="6024576"/>
                </a:lnTo>
                <a:lnTo>
                  <a:pt x="8534635" y="5928838"/>
                </a:lnTo>
                <a:cubicBezTo>
                  <a:pt x="8535357" y="5927064"/>
                  <a:pt x="8534052" y="5925112"/>
                  <a:pt x="8532139" y="5925112"/>
                </a:cubicBezTo>
                <a:lnTo>
                  <a:pt x="8270823" y="5925112"/>
                </a:lnTo>
                <a:cubicBezTo>
                  <a:pt x="8151225" y="5925112"/>
                  <a:pt x="8061792" y="5979711"/>
                  <a:pt x="8025457" y="6074891"/>
                </a:cubicBezTo>
                <a:lnTo>
                  <a:pt x="7981938" y="6188905"/>
                </a:lnTo>
                <a:cubicBezTo>
                  <a:pt x="7981266" y="6190666"/>
                  <a:pt x="7982571" y="6192555"/>
                  <a:pt x="7984459" y="6192555"/>
                </a:cubicBezTo>
                <a:close/>
                <a:moveTo>
                  <a:pt x="6947" y="617863"/>
                </a:moveTo>
                <a:lnTo>
                  <a:pt x="64038" y="479577"/>
                </a:lnTo>
                <a:cubicBezTo>
                  <a:pt x="68510" y="467863"/>
                  <a:pt x="59231" y="454764"/>
                  <a:pt x="46463" y="454764"/>
                </a:cubicBezTo>
                <a:lnTo>
                  <a:pt x="124" y="454764"/>
                </a:lnTo>
                <a:lnTo>
                  <a:pt x="124" y="633872"/>
                </a:lnTo>
                <a:cubicBezTo>
                  <a:pt x="2487" y="628593"/>
                  <a:pt x="4862" y="623321"/>
                  <a:pt x="6948" y="617863"/>
                </a:cubicBezTo>
                <a:close/>
                <a:moveTo>
                  <a:pt x="124" y="359563"/>
                </a:moveTo>
                <a:lnTo>
                  <a:pt x="248165" y="359563"/>
                </a:lnTo>
                <a:cubicBezTo>
                  <a:pt x="362139" y="359563"/>
                  <a:pt x="463444" y="300281"/>
                  <a:pt x="517399" y="205320"/>
                </a:cubicBezTo>
                <a:lnTo>
                  <a:pt x="130" y="205320"/>
                </a:lnTo>
                <a:lnTo>
                  <a:pt x="124" y="359563"/>
                </a:lnTo>
                <a:close/>
                <a:moveTo>
                  <a:pt x="11451876" y="1711220"/>
                </a:moveTo>
                <a:lnTo>
                  <a:pt x="11140579" y="1711220"/>
                </a:lnTo>
                <a:cubicBezTo>
                  <a:pt x="11129468" y="1711220"/>
                  <a:pt x="11121385" y="1699814"/>
                  <a:pt x="11125274" y="1689624"/>
                </a:cubicBezTo>
                <a:lnTo>
                  <a:pt x="11185808" y="1531062"/>
                </a:lnTo>
                <a:cubicBezTo>
                  <a:pt x="11231658" y="1410927"/>
                  <a:pt x="11343224" y="1351651"/>
                  <a:pt x="11474186" y="1351651"/>
                </a:cubicBezTo>
                <a:lnTo>
                  <a:pt x="11780542" y="1351651"/>
                </a:lnTo>
                <a:lnTo>
                  <a:pt x="11780542" y="1351651"/>
                </a:lnTo>
                <a:cubicBezTo>
                  <a:pt x="11793313" y="1351651"/>
                  <a:pt x="11802587" y="1364756"/>
                  <a:pt x="11798114" y="1376467"/>
                </a:cubicBezTo>
                <a:lnTo>
                  <a:pt x="11741026" y="1514750"/>
                </a:lnTo>
                <a:cubicBezTo>
                  <a:pt x="11695481" y="1634049"/>
                  <a:pt x="11581913" y="1711220"/>
                  <a:pt x="11451876" y="1711220"/>
                </a:cubicBezTo>
                <a:close/>
                <a:moveTo>
                  <a:pt x="11698002" y="1498325"/>
                </a:moveTo>
                <a:lnTo>
                  <a:pt x="11698230" y="1497742"/>
                </a:lnTo>
                <a:lnTo>
                  <a:pt x="11698470" y="1497172"/>
                </a:lnTo>
                <a:lnTo>
                  <a:pt x="11737986" y="1401434"/>
                </a:lnTo>
                <a:cubicBezTo>
                  <a:pt x="11738721" y="1399660"/>
                  <a:pt x="11737416" y="1397720"/>
                  <a:pt x="11735490" y="1397720"/>
                </a:cubicBezTo>
                <a:lnTo>
                  <a:pt x="11474186" y="1397720"/>
                </a:lnTo>
                <a:cubicBezTo>
                  <a:pt x="11354588" y="1397720"/>
                  <a:pt x="11265156" y="1452307"/>
                  <a:pt x="11228820" y="1547487"/>
                </a:cubicBezTo>
                <a:lnTo>
                  <a:pt x="11185301" y="1661501"/>
                </a:lnTo>
                <a:cubicBezTo>
                  <a:pt x="11184630" y="1663262"/>
                  <a:pt x="11185935" y="1665163"/>
                  <a:pt x="11187823" y="1665163"/>
                </a:cubicBezTo>
                <a:lnTo>
                  <a:pt x="11451876" y="1665163"/>
                </a:lnTo>
                <a:cubicBezTo>
                  <a:pt x="11562706" y="1665163"/>
                  <a:pt x="11659323" y="1599665"/>
                  <a:pt x="11698002" y="1498325"/>
                </a:cubicBezTo>
                <a:close/>
                <a:moveTo>
                  <a:pt x="601840" y="337970"/>
                </a:moveTo>
                <a:cubicBezTo>
                  <a:pt x="597949" y="348165"/>
                  <a:pt x="606022" y="359561"/>
                  <a:pt x="617132" y="359561"/>
                </a:cubicBezTo>
                <a:lnTo>
                  <a:pt x="928433" y="359561"/>
                </a:lnTo>
                <a:cubicBezTo>
                  <a:pt x="1042623" y="359561"/>
                  <a:pt x="1144077" y="300041"/>
                  <a:pt x="1197951" y="204765"/>
                </a:cubicBezTo>
                <a:cubicBezTo>
                  <a:pt x="1190305" y="204932"/>
                  <a:pt x="1182709" y="205318"/>
                  <a:pt x="1175019" y="205318"/>
                </a:cubicBezTo>
                <a:lnTo>
                  <a:pt x="652473" y="205318"/>
                </a:lnTo>
                <a:lnTo>
                  <a:pt x="601839" y="337970"/>
                </a:lnTo>
                <a:close/>
                <a:moveTo>
                  <a:pt x="4744823" y="6687062"/>
                </a:moveTo>
                <a:lnTo>
                  <a:pt x="5056119" y="6687062"/>
                </a:lnTo>
                <a:cubicBezTo>
                  <a:pt x="5186157" y="6687062"/>
                  <a:pt x="5299724" y="6609891"/>
                  <a:pt x="5345258" y="6490592"/>
                </a:cubicBezTo>
                <a:lnTo>
                  <a:pt x="5402358" y="6352308"/>
                </a:lnTo>
                <a:cubicBezTo>
                  <a:pt x="5406831" y="6340598"/>
                  <a:pt x="5397557" y="6327506"/>
                  <a:pt x="5384786" y="6327506"/>
                </a:cubicBezTo>
                <a:lnTo>
                  <a:pt x="5078430" y="6327506"/>
                </a:lnTo>
                <a:cubicBezTo>
                  <a:pt x="4947468" y="6327506"/>
                  <a:pt x="4835915" y="6386768"/>
                  <a:pt x="4790052" y="6506904"/>
                </a:cubicBezTo>
                <a:lnTo>
                  <a:pt x="4729518" y="6665466"/>
                </a:lnTo>
                <a:cubicBezTo>
                  <a:pt x="4725629" y="6675668"/>
                  <a:pt x="4733699" y="6687062"/>
                  <a:pt x="4744823" y="6687062"/>
                </a:cubicBezTo>
                <a:close/>
                <a:moveTo>
                  <a:pt x="730784" y="6687062"/>
                </a:moveTo>
                <a:lnTo>
                  <a:pt x="1042079" y="6687062"/>
                </a:lnTo>
                <a:cubicBezTo>
                  <a:pt x="1172130" y="6687062"/>
                  <a:pt x="1285691" y="6609891"/>
                  <a:pt x="1331225" y="6490592"/>
                </a:cubicBezTo>
                <a:lnTo>
                  <a:pt x="1388325" y="6352308"/>
                </a:lnTo>
                <a:cubicBezTo>
                  <a:pt x="1392797" y="6340598"/>
                  <a:pt x="1383523" y="6327506"/>
                  <a:pt x="1370740" y="6327506"/>
                </a:cubicBezTo>
                <a:lnTo>
                  <a:pt x="1064392" y="6327506"/>
                </a:lnTo>
                <a:cubicBezTo>
                  <a:pt x="933431" y="6327506"/>
                  <a:pt x="821869" y="6386768"/>
                  <a:pt x="776011" y="6506904"/>
                </a:cubicBezTo>
                <a:lnTo>
                  <a:pt x="715486" y="6665466"/>
                </a:lnTo>
                <a:cubicBezTo>
                  <a:pt x="711595" y="6675668"/>
                  <a:pt x="719668" y="6687062"/>
                  <a:pt x="730784" y="6687062"/>
                </a:cubicBezTo>
                <a:close/>
                <a:moveTo>
                  <a:pt x="1400057" y="6687062"/>
                </a:moveTo>
                <a:lnTo>
                  <a:pt x="1711354" y="6687062"/>
                </a:lnTo>
                <a:cubicBezTo>
                  <a:pt x="1841404" y="6687062"/>
                  <a:pt x="1954971" y="6609891"/>
                  <a:pt x="2000505" y="6490592"/>
                </a:cubicBezTo>
                <a:lnTo>
                  <a:pt x="2057605" y="6352308"/>
                </a:lnTo>
                <a:cubicBezTo>
                  <a:pt x="2062065" y="6340598"/>
                  <a:pt x="2052791" y="6327506"/>
                  <a:pt x="2040020" y="6327506"/>
                </a:cubicBezTo>
                <a:lnTo>
                  <a:pt x="1733664" y="6327506"/>
                </a:lnTo>
                <a:cubicBezTo>
                  <a:pt x="1602702" y="6327506"/>
                  <a:pt x="1491149" y="6386768"/>
                  <a:pt x="1445286" y="6506904"/>
                </a:cubicBezTo>
                <a:lnTo>
                  <a:pt x="1384765" y="6665466"/>
                </a:lnTo>
                <a:cubicBezTo>
                  <a:pt x="1380863" y="6675668"/>
                  <a:pt x="1388946" y="6687062"/>
                  <a:pt x="1400057" y="6687062"/>
                </a:cubicBezTo>
                <a:close/>
                <a:moveTo>
                  <a:pt x="2735754" y="6687062"/>
                </a:moveTo>
                <a:lnTo>
                  <a:pt x="3047063" y="6687062"/>
                </a:lnTo>
                <a:cubicBezTo>
                  <a:pt x="3177101" y="6687062"/>
                  <a:pt x="3290668" y="6609891"/>
                  <a:pt x="3336214" y="6490592"/>
                </a:cubicBezTo>
                <a:lnTo>
                  <a:pt x="3393302" y="6352308"/>
                </a:lnTo>
                <a:cubicBezTo>
                  <a:pt x="3397761" y="6340598"/>
                  <a:pt x="3388488" y="6327506"/>
                  <a:pt x="3375730" y="6327506"/>
                </a:cubicBezTo>
                <a:lnTo>
                  <a:pt x="3069374" y="6327506"/>
                </a:lnTo>
                <a:cubicBezTo>
                  <a:pt x="2938411" y="6327506"/>
                  <a:pt x="2826846" y="6386768"/>
                  <a:pt x="2780996" y="6506904"/>
                </a:cubicBezTo>
                <a:lnTo>
                  <a:pt x="2720474" y="6665466"/>
                </a:lnTo>
                <a:cubicBezTo>
                  <a:pt x="2716572" y="6675668"/>
                  <a:pt x="2724655" y="6687062"/>
                  <a:pt x="2735754" y="6687062"/>
                </a:cubicBezTo>
                <a:close/>
                <a:moveTo>
                  <a:pt x="2054032" y="6665478"/>
                </a:moveTo>
                <a:lnTo>
                  <a:pt x="2114554" y="6506916"/>
                </a:lnTo>
                <a:cubicBezTo>
                  <a:pt x="2160416" y="6386768"/>
                  <a:pt x="2271982" y="6327506"/>
                  <a:pt x="2402944" y="6327506"/>
                </a:cubicBezTo>
                <a:lnTo>
                  <a:pt x="2709287" y="6327506"/>
                </a:lnTo>
                <a:lnTo>
                  <a:pt x="2709287" y="6327506"/>
                </a:lnTo>
                <a:cubicBezTo>
                  <a:pt x="2722058" y="6327506"/>
                  <a:pt x="2731332" y="6340598"/>
                  <a:pt x="2726860" y="6352321"/>
                </a:cubicBezTo>
                <a:lnTo>
                  <a:pt x="2669772" y="6490605"/>
                </a:lnTo>
                <a:cubicBezTo>
                  <a:pt x="2624239" y="6609903"/>
                  <a:pt x="2510659" y="6687062"/>
                  <a:pt x="2380621" y="6687062"/>
                </a:cubicBezTo>
                <a:lnTo>
                  <a:pt x="2069324" y="6687062"/>
                </a:lnTo>
                <a:cubicBezTo>
                  <a:pt x="2058213" y="6687062"/>
                  <a:pt x="2050143" y="6675668"/>
                  <a:pt x="2054032" y="6665466"/>
                </a:cubicBezTo>
                <a:close/>
                <a:moveTo>
                  <a:pt x="2116581" y="6641005"/>
                </a:moveTo>
                <a:lnTo>
                  <a:pt x="2380621" y="6641005"/>
                </a:lnTo>
                <a:cubicBezTo>
                  <a:pt x="2491452" y="6641005"/>
                  <a:pt x="2588068" y="6575520"/>
                  <a:pt x="2626760" y="6474167"/>
                </a:cubicBezTo>
                <a:lnTo>
                  <a:pt x="2626975" y="6473597"/>
                </a:lnTo>
                <a:lnTo>
                  <a:pt x="2627216" y="6473014"/>
                </a:lnTo>
                <a:lnTo>
                  <a:pt x="2666731" y="6377288"/>
                </a:lnTo>
                <a:cubicBezTo>
                  <a:pt x="2667466" y="6375514"/>
                  <a:pt x="2666161" y="6373562"/>
                  <a:pt x="2664248" y="6373562"/>
                </a:cubicBezTo>
                <a:lnTo>
                  <a:pt x="2402944" y="6373562"/>
                </a:lnTo>
                <a:cubicBezTo>
                  <a:pt x="2283334" y="6373562"/>
                  <a:pt x="2193901" y="6428149"/>
                  <a:pt x="2157566" y="6523342"/>
                </a:cubicBezTo>
                <a:lnTo>
                  <a:pt x="2114047" y="6637343"/>
                </a:lnTo>
                <a:cubicBezTo>
                  <a:pt x="2113375" y="6639116"/>
                  <a:pt x="2114680" y="6641005"/>
                  <a:pt x="2116568" y="6641005"/>
                </a:cubicBezTo>
                <a:close/>
                <a:moveTo>
                  <a:pt x="360523" y="5587393"/>
                </a:moveTo>
                <a:lnTo>
                  <a:pt x="417615" y="5449109"/>
                </a:lnTo>
                <a:cubicBezTo>
                  <a:pt x="422087" y="5437398"/>
                  <a:pt x="412808" y="5424294"/>
                  <a:pt x="400034" y="5424294"/>
                </a:cubicBezTo>
                <a:lnTo>
                  <a:pt x="400040" y="5424294"/>
                </a:lnTo>
                <a:lnTo>
                  <a:pt x="93689" y="5424294"/>
                </a:lnTo>
                <a:cubicBezTo>
                  <a:pt x="61020" y="5424294"/>
                  <a:pt x="29557" y="5427994"/>
                  <a:pt x="24" y="5435396"/>
                </a:cubicBezTo>
                <a:lnTo>
                  <a:pt x="11" y="5783862"/>
                </a:lnTo>
                <a:lnTo>
                  <a:pt x="71369" y="5783862"/>
                </a:lnTo>
                <a:cubicBezTo>
                  <a:pt x="201420" y="5783862"/>
                  <a:pt x="314986" y="5706691"/>
                  <a:pt x="360522" y="5587393"/>
                </a:cubicBezTo>
                <a:close/>
                <a:moveTo>
                  <a:pt x="4593286" y="6238611"/>
                </a:moveTo>
                <a:lnTo>
                  <a:pt x="4904582" y="6238611"/>
                </a:lnTo>
                <a:cubicBezTo>
                  <a:pt x="5034633" y="6238611"/>
                  <a:pt x="5148200" y="6161453"/>
                  <a:pt x="5193733" y="6042155"/>
                </a:cubicBezTo>
                <a:lnTo>
                  <a:pt x="5250821" y="5903871"/>
                </a:lnTo>
                <a:cubicBezTo>
                  <a:pt x="5255293" y="5892160"/>
                  <a:pt x="5246019" y="5879055"/>
                  <a:pt x="5233249" y="5879055"/>
                </a:cubicBezTo>
                <a:lnTo>
                  <a:pt x="4926893" y="5879055"/>
                </a:lnTo>
                <a:cubicBezTo>
                  <a:pt x="4795931" y="5879055"/>
                  <a:pt x="4684365" y="5938318"/>
                  <a:pt x="4638515" y="6058466"/>
                </a:cubicBezTo>
                <a:lnTo>
                  <a:pt x="4577994" y="6217028"/>
                </a:lnTo>
                <a:cubicBezTo>
                  <a:pt x="4574091" y="6227218"/>
                  <a:pt x="4582174" y="6238611"/>
                  <a:pt x="4593286" y="6238611"/>
                </a:cubicBezTo>
                <a:close/>
                <a:moveTo>
                  <a:pt x="579248" y="6238611"/>
                </a:moveTo>
                <a:lnTo>
                  <a:pt x="890549" y="6238611"/>
                </a:lnTo>
                <a:cubicBezTo>
                  <a:pt x="1020594" y="6238611"/>
                  <a:pt x="1134167" y="6161453"/>
                  <a:pt x="1179697" y="6042155"/>
                </a:cubicBezTo>
                <a:lnTo>
                  <a:pt x="1236789" y="5903871"/>
                </a:lnTo>
                <a:cubicBezTo>
                  <a:pt x="1241261" y="5892160"/>
                  <a:pt x="1231989" y="5879055"/>
                  <a:pt x="1219214" y="5879055"/>
                </a:cubicBezTo>
                <a:lnTo>
                  <a:pt x="912862" y="5879055"/>
                </a:lnTo>
                <a:cubicBezTo>
                  <a:pt x="781895" y="5879055"/>
                  <a:pt x="670339" y="5938318"/>
                  <a:pt x="624481" y="6058466"/>
                </a:cubicBezTo>
                <a:lnTo>
                  <a:pt x="563957" y="6217028"/>
                </a:lnTo>
                <a:cubicBezTo>
                  <a:pt x="560059" y="6227218"/>
                  <a:pt x="568139" y="6238611"/>
                  <a:pt x="579248" y="6238611"/>
                </a:cubicBezTo>
                <a:close/>
                <a:moveTo>
                  <a:pt x="510434" y="6042155"/>
                </a:moveTo>
                <a:lnTo>
                  <a:pt x="567525" y="5903871"/>
                </a:lnTo>
                <a:cubicBezTo>
                  <a:pt x="571998" y="5892148"/>
                  <a:pt x="562719" y="5879055"/>
                  <a:pt x="549951" y="5879055"/>
                </a:cubicBezTo>
                <a:lnTo>
                  <a:pt x="549951" y="5879055"/>
                </a:lnTo>
                <a:cubicBezTo>
                  <a:pt x="549951" y="5879055"/>
                  <a:pt x="243599" y="5879055"/>
                  <a:pt x="243599" y="5879055"/>
                </a:cubicBezTo>
                <a:cubicBezTo>
                  <a:pt x="144657" y="5879055"/>
                  <a:pt x="56838" y="5912945"/>
                  <a:pt x="11" y="5981295"/>
                </a:cubicBezTo>
                <a:lnTo>
                  <a:pt x="5" y="6070747"/>
                </a:lnTo>
                <a:cubicBezTo>
                  <a:pt x="37352" y="5978177"/>
                  <a:pt x="125782" y="5925112"/>
                  <a:pt x="243599" y="5925112"/>
                </a:cubicBezTo>
                <a:lnTo>
                  <a:pt x="504909" y="5925112"/>
                </a:lnTo>
                <a:cubicBezTo>
                  <a:pt x="506827" y="5925112"/>
                  <a:pt x="508132" y="5927064"/>
                  <a:pt x="507402" y="5928838"/>
                </a:cubicBezTo>
                <a:lnTo>
                  <a:pt x="467873" y="6024576"/>
                </a:lnTo>
                <a:lnTo>
                  <a:pt x="467637" y="6025146"/>
                </a:lnTo>
                <a:lnTo>
                  <a:pt x="467420" y="6025729"/>
                </a:lnTo>
                <a:cubicBezTo>
                  <a:pt x="428732" y="6127069"/>
                  <a:pt x="332116" y="6192555"/>
                  <a:pt x="221279" y="6192555"/>
                </a:cubicBezTo>
                <a:lnTo>
                  <a:pt x="6" y="6192555"/>
                </a:lnTo>
                <a:lnTo>
                  <a:pt x="6" y="6238624"/>
                </a:lnTo>
                <a:lnTo>
                  <a:pt x="221279" y="6238624"/>
                </a:lnTo>
                <a:cubicBezTo>
                  <a:pt x="351331" y="6238624"/>
                  <a:pt x="464897" y="6161453"/>
                  <a:pt x="510433" y="6042155"/>
                </a:cubicBezTo>
                <a:close/>
                <a:moveTo>
                  <a:pt x="5414077" y="6687062"/>
                </a:moveTo>
                <a:lnTo>
                  <a:pt x="5725374" y="6687062"/>
                </a:lnTo>
                <a:cubicBezTo>
                  <a:pt x="5855424" y="6687062"/>
                  <a:pt x="5968992" y="6609891"/>
                  <a:pt x="6014525" y="6490592"/>
                </a:cubicBezTo>
                <a:lnTo>
                  <a:pt x="6071626" y="6352308"/>
                </a:lnTo>
                <a:cubicBezTo>
                  <a:pt x="6076085" y="6340598"/>
                  <a:pt x="6066811" y="6327506"/>
                  <a:pt x="6054053" y="6327506"/>
                </a:cubicBezTo>
                <a:lnTo>
                  <a:pt x="5747697" y="6327506"/>
                </a:lnTo>
                <a:cubicBezTo>
                  <a:pt x="5616735" y="6327506"/>
                  <a:pt x="5505169" y="6386768"/>
                  <a:pt x="5459319" y="6506904"/>
                </a:cubicBezTo>
                <a:lnTo>
                  <a:pt x="5398785" y="6665466"/>
                </a:lnTo>
                <a:cubicBezTo>
                  <a:pt x="5394896" y="6675668"/>
                  <a:pt x="5402966" y="6687062"/>
                  <a:pt x="5414077" y="6687062"/>
                </a:cubicBezTo>
                <a:close/>
                <a:moveTo>
                  <a:pt x="6080152" y="6687062"/>
                </a:moveTo>
                <a:lnTo>
                  <a:pt x="6391436" y="6687062"/>
                </a:lnTo>
                <a:cubicBezTo>
                  <a:pt x="6521486" y="6687062"/>
                  <a:pt x="6635054" y="6609891"/>
                  <a:pt x="6680600" y="6490592"/>
                </a:cubicBezTo>
                <a:lnTo>
                  <a:pt x="6737688" y="6352308"/>
                </a:lnTo>
                <a:cubicBezTo>
                  <a:pt x="6742160" y="6340598"/>
                  <a:pt x="6732873" y="6327506"/>
                  <a:pt x="6720116" y="6327506"/>
                </a:cubicBezTo>
                <a:lnTo>
                  <a:pt x="6413759" y="6327506"/>
                </a:lnTo>
                <a:cubicBezTo>
                  <a:pt x="6282797" y="6327506"/>
                  <a:pt x="6171231" y="6386768"/>
                  <a:pt x="6125381" y="6506904"/>
                </a:cubicBezTo>
                <a:lnTo>
                  <a:pt x="6064860" y="6665466"/>
                </a:lnTo>
                <a:cubicBezTo>
                  <a:pt x="6060958" y="6675668"/>
                  <a:pt x="6069041" y="6687062"/>
                  <a:pt x="6080152" y="6687062"/>
                </a:cubicBezTo>
                <a:close/>
                <a:moveTo>
                  <a:pt x="6748545" y="6687062"/>
                </a:moveTo>
                <a:lnTo>
                  <a:pt x="7059842" y="6687062"/>
                </a:lnTo>
                <a:cubicBezTo>
                  <a:pt x="7189892" y="6687062"/>
                  <a:pt x="7303459" y="6609891"/>
                  <a:pt x="7348993" y="6490592"/>
                </a:cubicBezTo>
                <a:lnTo>
                  <a:pt x="7406093" y="6352308"/>
                </a:lnTo>
                <a:cubicBezTo>
                  <a:pt x="7410553" y="6340598"/>
                  <a:pt x="7401279" y="6327506"/>
                  <a:pt x="7388508" y="6327506"/>
                </a:cubicBezTo>
                <a:lnTo>
                  <a:pt x="7082165" y="6327506"/>
                </a:lnTo>
                <a:cubicBezTo>
                  <a:pt x="6951203" y="6327506"/>
                  <a:pt x="6839637" y="6386768"/>
                  <a:pt x="6793788" y="6506904"/>
                </a:cubicBezTo>
                <a:lnTo>
                  <a:pt x="6733254" y="6665466"/>
                </a:lnTo>
                <a:cubicBezTo>
                  <a:pt x="6729364" y="6675668"/>
                  <a:pt x="6737435" y="6687062"/>
                  <a:pt x="6748545" y="6687062"/>
                </a:cubicBezTo>
                <a:close/>
                <a:moveTo>
                  <a:pt x="3405034" y="6687062"/>
                </a:moveTo>
                <a:lnTo>
                  <a:pt x="3716318" y="6687062"/>
                </a:lnTo>
                <a:cubicBezTo>
                  <a:pt x="3846368" y="6687062"/>
                  <a:pt x="3959936" y="6609891"/>
                  <a:pt x="4005469" y="6490592"/>
                </a:cubicBezTo>
                <a:lnTo>
                  <a:pt x="4062569" y="6352308"/>
                </a:lnTo>
                <a:cubicBezTo>
                  <a:pt x="4067041" y="6340598"/>
                  <a:pt x="4057768" y="6327506"/>
                  <a:pt x="4044984" y="6327506"/>
                </a:cubicBezTo>
                <a:lnTo>
                  <a:pt x="3738641" y="6327506"/>
                </a:lnTo>
                <a:cubicBezTo>
                  <a:pt x="3607679" y="6327506"/>
                  <a:pt x="3496113" y="6386768"/>
                  <a:pt x="3450263" y="6506904"/>
                </a:cubicBezTo>
                <a:lnTo>
                  <a:pt x="3389729" y="6665466"/>
                </a:lnTo>
                <a:cubicBezTo>
                  <a:pt x="3385839" y="6675668"/>
                  <a:pt x="3393910" y="6687062"/>
                  <a:pt x="3405034" y="6687062"/>
                </a:cubicBezTo>
                <a:close/>
                <a:moveTo>
                  <a:pt x="111" y="1234606"/>
                </a:moveTo>
                <a:cubicBezTo>
                  <a:pt x="71834" y="1202027"/>
                  <a:pt x="129229" y="1142936"/>
                  <a:pt x="158477" y="1066307"/>
                </a:cubicBezTo>
                <a:lnTo>
                  <a:pt x="215569" y="928021"/>
                </a:lnTo>
                <a:cubicBezTo>
                  <a:pt x="220041" y="916307"/>
                  <a:pt x="210762" y="903208"/>
                  <a:pt x="197994" y="903208"/>
                </a:cubicBezTo>
                <a:lnTo>
                  <a:pt x="118" y="903208"/>
                </a:lnTo>
                <a:lnTo>
                  <a:pt x="111" y="1234606"/>
                </a:lnTo>
                <a:close/>
                <a:moveTo>
                  <a:pt x="4058997" y="6665478"/>
                </a:moveTo>
                <a:lnTo>
                  <a:pt x="4119530" y="6506916"/>
                </a:lnTo>
                <a:cubicBezTo>
                  <a:pt x="4165381" y="6386768"/>
                  <a:pt x="4276946" y="6327506"/>
                  <a:pt x="4407908" y="6327506"/>
                </a:cubicBezTo>
                <a:lnTo>
                  <a:pt x="4714264" y="6327506"/>
                </a:lnTo>
                <a:lnTo>
                  <a:pt x="4714264" y="6327506"/>
                </a:lnTo>
                <a:cubicBezTo>
                  <a:pt x="4727022" y="6327506"/>
                  <a:pt x="4736309" y="6340598"/>
                  <a:pt x="4731837" y="6352321"/>
                </a:cubicBezTo>
                <a:lnTo>
                  <a:pt x="4674736" y="6490605"/>
                </a:lnTo>
                <a:cubicBezTo>
                  <a:pt x="4629203" y="6609903"/>
                  <a:pt x="4515636" y="6687062"/>
                  <a:pt x="4385598" y="6687062"/>
                </a:cubicBezTo>
                <a:lnTo>
                  <a:pt x="4074288" y="6687062"/>
                </a:lnTo>
                <a:cubicBezTo>
                  <a:pt x="4063177" y="6687062"/>
                  <a:pt x="4055107" y="6675668"/>
                  <a:pt x="4058997" y="6665466"/>
                </a:cubicBezTo>
                <a:close/>
                <a:moveTo>
                  <a:pt x="4121545" y="6641005"/>
                </a:moveTo>
                <a:lnTo>
                  <a:pt x="4385598" y="6641005"/>
                </a:lnTo>
                <a:cubicBezTo>
                  <a:pt x="4496429" y="6641005"/>
                  <a:pt x="4593045" y="6575520"/>
                  <a:pt x="4631724" y="6474167"/>
                </a:cubicBezTo>
                <a:lnTo>
                  <a:pt x="4631939" y="6473597"/>
                </a:lnTo>
                <a:lnTo>
                  <a:pt x="4632193" y="6473014"/>
                </a:lnTo>
                <a:lnTo>
                  <a:pt x="4671708" y="6377288"/>
                </a:lnTo>
                <a:cubicBezTo>
                  <a:pt x="4672443" y="6375514"/>
                  <a:pt x="4671138" y="6373562"/>
                  <a:pt x="4669212" y="6373562"/>
                </a:cubicBezTo>
                <a:lnTo>
                  <a:pt x="4407908" y="6373562"/>
                </a:lnTo>
                <a:cubicBezTo>
                  <a:pt x="4288298" y="6373562"/>
                  <a:pt x="4198878" y="6428149"/>
                  <a:pt x="4162542" y="6523342"/>
                </a:cubicBezTo>
                <a:lnTo>
                  <a:pt x="4119023" y="6637343"/>
                </a:lnTo>
                <a:cubicBezTo>
                  <a:pt x="4118352" y="6639116"/>
                  <a:pt x="4119657" y="6641005"/>
                  <a:pt x="4121545" y="6641005"/>
                </a:cubicBezTo>
                <a:close/>
                <a:moveTo>
                  <a:pt x="10451332" y="454764"/>
                </a:moveTo>
                <a:lnTo>
                  <a:pt x="10757688" y="454764"/>
                </a:lnTo>
                <a:cubicBezTo>
                  <a:pt x="10770459" y="454764"/>
                  <a:pt x="10779733" y="467859"/>
                  <a:pt x="10775260" y="479577"/>
                </a:cubicBezTo>
                <a:lnTo>
                  <a:pt x="10718172" y="617860"/>
                </a:lnTo>
                <a:cubicBezTo>
                  <a:pt x="10672639" y="737162"/>
                  <a:pt x="10559072" y="814326"/>
                  <a:pt x="10429021" y="814326"/>
                </a:cubicBezTo>
                <a:lnTo>
                  <a:pt x="10117725" y="814326"/>
                </a:lnTo>
                <a:cubicBezTo>
                  <a:pt x="10106614" y="814326"/>
                  <a:pt x="10098543" y="802927"/>
                  <a:pt x="10102433" y="792731"/>
                </a:cubicBezTo>
                <a:lnTo>
                  <a:pt x="10162953" y="634172"/>
                </a:lnTo>
                <a:cubicBezTo>
                  <a:pt x="10208817" y="514031"/>
                  <a:pt x="10320382" y="454764"/>
                  <a:pt x="10451344" y="454764"/>
                </a:cubicBezTo>
                <a:close/>
                <a:moveTo>
                  <a:pt x="10712648" y="500825"/>
                </a:moveTo>
                <a:lnTo>
                  <a:pt x="10451332" y="500825"/>
                </a:lnTo>
                <a:cubicBezTo>
                  <a:pt x="10331734" y="500825"/>
                  <a:pt x="10242301" y="555416"/>
                  <a:pt x="10205966" y="650603"/>
                </a:cubicBezTo>
                <a:lnTo>
                  <a:pt x="10162459" y="764609"/>
                </a:lnTo>
                <a:cubicBezTo>
                  <a:pt x="10161788" y="766374"/>
                  <a:pt x="10163080" y="768267"/>
                  <a:pt x="10164968" y="768267"/>
                </a:cubicBezTo>
                <a:lnTo>
                  <a:pt x="10429021" y="768267"/>
                </a:lnTo>
                <a:cubicBezTo>
                  <a:pt x="10539852" y="768267"/>
                  <a:pt x="10636468" y="702781"/>
                  <a:pt x="10675160" y="601431"/>
                </a:cubicBezTo>
                <a:lnTo>
                  <a:pt x="10675376" y="600852"/>
                </a:lnTo>
                <a:lnTo>
                  <a:pt x="10675616" y="600279"/>
                </a:lnTo>
                <a:lnTo>
                  <a:pt x="10715144" y="504551"/>
                </a:lnTo>
                <a:cubicBezTo>
                  <a:pt x="10715866" y="502775"/>
                  <a:pt x="10714574" y="500826"/>
                  <a:pt x="10712648" y="500826"/>
                </a:cubicBezTo>
                <a:close/>
                <a:moveTo>
                  <a:pt x="3099286" y="5762266"/>
                </a:moveTo>
                <a:lnTo>
                  <a:pt x="3159820" y="5603704"/>
                </a:lnTo>
                <a:cubicBezTo>
                  <a:pt x="3205670" y="5483556"/>
                  <a:pt x="3317236" y="5424294"/>
                  <a:pt x="3448198" y="5424294"/>
                </a:cubicBezTo>
                <a:lnTo>
                  <a:pt x="3754554" y="5424294"/>
                </a:lnTo>
                <a:cubicBezTo>
                  <a:pt x="3767324" y="5424294"/>
                  <a:pt x="3776598" y="5437398"/>
                  <a:pt x="3772126" y="5449109"/>
                </a:cubicBezTo>
                <a:lnTo>
                  <a:pt x="3715038" y="5587393"/>
                </a:lnTo>
                <a:cubicBezTo>
                  <a:pt x="3669492" y="5706691"/>
                  <a:pt x="3555925" y="5783862"/>
                  <a:pt x="3425887" y="5783862"/>
                </a:cubicBezTo>
                <a:lnTo>
                  <a:pt x="3114578" y="5783862"/>
                </a:lnTo>
                <a:cubicBezTo>
                  <a:pt x="3103467" y="5783862"/>
                  <a:pt x="3095396" y="5772456"/>
                  <a:pt x="3099286" y="5762266"/>
                </a:cubicBezTo>
                <a:close/>
                <a:moveTo>
                  <a:pt x="3161834" y="5737793"/>
                </a:moveTo>
                <a:lnTo>
                  <a:pt x="3425887" y="5737793"/>
                </a:lnTo>
                <a:cubicBezTo>
                  <a:pt x="3536718" y="5737793"/>
                  <a:pt x="3633334" y="5672307"/>
                  <a:pt x="3672013" y="5570968"/>
                </a:cubicBezTo>
                <a:lnTo>
                  <a:pt x="3672241" y="5570385"/>
                </a:lnTo>
                <a:lnTo>
                  <a:pt x="3672482" y="5569814"/>
                </a:lnTo>
                <a:lnTo>
                  <a:pt x="3711998" y="5474076"/>
                </a:lnTo>
                <a:cubicBezTo>
                  <a:pt x="3712732" y="5472302"/>
                  <a:pt x="3711427" y="5470350"/>
                  <a:pt x="3709502" y="5470350"/>
                </a:cubicBezTo>
                <a:lnTo>
                  <a:pt x="3448198" y="5470350"/>
                </a:lnTo>
                <a:cubicBezTo>
                  <a:pt x="3328587" y="5470350"/>
                  <a:pt x="3239167" y="5524949"/>
                  <a:pt x="3202832" y="5620129"/>
                </a:cubicBezTo>
                <a:lnTo>
                  <a:pt x="3159313" y="5734143"/>
                </a:lnTo>
                <a:cubicBezTo>
                  <a:pt x="3158642" y="5735905"/>
                  <a:pt x="3159946" y="5737793"/>
                  <a:pt x="3161834" y="5737793"/>
                </a:cubicBezTo>
                <a:close/>
                <a:moveTo>
                  <a:pt x="1778881" y="5783850"/>
                </a:moveTo>
                <a:lnTo>
                  <a:pt x="2090178" y="5783850"/>
                </a:lnTo>
                <a:cubicBezTo>
                  <a:pt x="2220228" y="5783850"/>
                  <a:pt x="2333795" y="5706691"/>
                  <a:pt x="2379329" y="5587393"/>
                </a:cubicBezTo>
                <a:lnTo>
                  <a:pt x="2436429" y="5449109"/>
                </a:lnTo>
                <a:cubicBezTo>
                  <a:pt x="2440901" y="5437398"/>
                  <a:pt x="2431628" y="5424294"/>
                  <a:pt x="2418844" y="5424294"/>
                </a:cubicBezTo>
                <a:lnTo>
                  <a:pt x="2112501" y="5424294"/>
                </a:lnTo>
                <a:cubicBezTo>
                  <a:pt x="1981539" y="5424294"/>
                  <a:pt x="1869973" y="5483556"/>
                  <a:pt x="1824123" y="5603704"/>
                </a:cubicBezTo>
                <a:lnTo>
                  <a:pt x="1763589" y="5762266"/>
                </a:lnTo>
                <a:cubicBezTo>
                  <a:pt x="1759700" y="5772456"/>
                  <a:pt x="1767770" y="5783850"/>
                  <a:pt x="1778881" y="5783850"/>
                </a:cubicBezTo>
                <a:close/>
                <a:moveTo>
                  <a:pt x="2445323" y="5783850"/>
                </a:moveTo>
                <a:lnTo>
                  <a:pt x="2756620" y="5783850"/>
                </a:lnTo>
                <a:cubicBezTo>
                  <a:pt x="2886670" y="5783850"/>
                  <a:pt x="3000225" y="5706691"/>
                  <a:pt x="3045771" y="5587393"/>
                </a:cubicBezTo>
                <a:lnTo>
                  <a:pt x="3102871" y="5449109"/>
                </a:lnTo>
                <a:cubicBezTo>
                  <a:pt x="3107331" y="5437398"/>
                  <a:pt x="3098057" y="5424294"/>
                  <a:pt x="3085286" y="5424294"/>
                </a:cubicBezTo>
                <a:lnTo>
                  <a:pt x="2778943" y="5424294"/>
                </a:lnTo>
                <a:cubicBezTo>
                  <a:pt x="2647981" y="5424294"/>
                  <a:pt x="2536415" y="5483556"/>
                  <a:pt x="2490552" y="5603704"/>
                </a:cubicBezTo>
                <a:lnTo>
                  <a:pt x="2430031" y="5762266"/>
                </a:lnTo>
                <a:cubicBezTo>
                  <a:pt x="2426129" y="5772456"/>
                  <a:pt x="2434212" y="5783850"/>
                  <a:pt x="2445323" y="5783850"/>
                </a:cubicBezTo>
                <a:close/>
                <a:moveTo>
                  <a:pt x="1576844" y="5335412"/>
                </a:moveTo>
                <a:lnTo>
                  <a:pt x="1888141" y="5335412"/>
                </a:lnTo>
                <a:cubicBezTo>
                  <a:pt x="2018178" y="5335412"/>
                  <a:pt x="2131746" y="5258254"/>
                  <a:pt x="2177279" y="5138955"/>
                </a:cubicBezTo>
                <a:lnTo>
                  <a:pt x="2234380" y="5000659"/>
                </a:lnTo>
                <a:cubicBezTo>
                  <a:pt x="2238852" y="4988948"/>
                  <a:pt x="2229578" y="4975856"/>
                  <a:pt x="2216807" y="4975856"/>
                </a:cubicBezTo>
                <a:lnTo>
                  <a:pt x="1910451" y="4975856"/>
                </a:lnTo>
                <a:cubicBezTo>
                  <a:pt x="1779489" y="4975856"/>
                  <a:pt x="1667923" y="5035119"/>
                  <a:pt x="1622073" y="5155254"/>
                </a:cubicBezTo>
                <a:lnTo>
                  <a:pt x="1561539" y="5313816"/>
                </a:lnTo>
                <a:cubicBezTo>
                  <a:pt x="1557650" y="5324018"/>
                  <a:pt x="1565733" y="5335412"/>
                  <a:pt x="1576844" y="5335412"/>
                </a:cubicBezTo>
                <a:close/>
                <a:moveTo>
                  <a:pt x="71462" y="4865378"/>
                </a:moveTo>
                <a:lnTo>
                  <a:pt x="131994" y="4706816"/>
                </a:lnTo>
                <a:cubicBezTo>
                  <a:pt x="177851" y="4586668"/>
                  <a:pt x="289413" y="4527406"/>
                  <a:pt x="420374" y="4527406"/>
                </a:cubicBezTo>
                <a:lnTo>
                  <a:pt x="726726" y="4527406"/>
                </a:lnTo>
                <a:cubicBezTo>
                  <a:pt x="739494" y="4527406"/>
                  <a:pt x="748767" y="4540498"/>
                  <a:pt x="744301" y="4552221"/>
                </a:cubicBezTo>
                <a:lnTo>
                  <a:pt x="687210" y="4690505"/>
                </a:lnTo>
                <a:cubicBezTo>
                  <a:pt x="641667" y="4809803"/>
                  <a:pt x="528101" y="4886962"/>
                  <a:pt x="398056" y="4886962"/>
                </a:cubicBezTo>
                <a:lnTo>
                  <a:pt x="86760" y="4886962"/>
                </a:lnTo>
                <a:cubicBezTo>
                  <a:pt x="75644" y="4886962"/>
                  <a:pt x="67572" y="4875568"/>
                  <a:pt x="71462" y="4865378"/>
                </a:cubicBezTo>
                <a:close/>
                <a:moveTo>
                  <a:pt x="134004" y="4840905"/>
                </a:moveTo>
                <a:lnTo>
                  <a:pt x="398055" y="4840905"/>
                </a:lnTo>
                <a:cubicBezTo>
                  <a:pt x="508892" y="4840905"/>
                  <a:pt x="605508" y="4775420"/>
                  <a:pt x="644190" y="4674080"/>
                </a:cubicBezTo>
                <a:lnTo>
                  <a:pt x="644413" y="4673497"/>
                </a:lnTo>
                <a:lnTo>
                  <a:pt x="644648" y="4672926"/>
                </a:lnTo>
                <a:lnTo>
                  <a:pt x="684172" y="4577188"/>
                </a:lnTo>
                <a:cubicBezTo>
                  <a:pt x="684908" y="4575414"/>
                  <a:pt x="683603" y="4573462"/>
                  <a:pt x="681678" y="4573462"/>
                </a:cubicBezTo>
                <a:lnTo>
                  <a:pt x="420374" y="4573462"/>
                </a:lnTo>
                <a:cubicBezTo>
                  <a:pt x="300771" y="4573462"/>
                  <a:pt x="211338" y="4628061"/>
                  <a:pt x="175006" y="4723241"/>
                </a:cubicBezTo>
                <a:lnTo>
                  <a:pt x="131486" y="4837255"/>
                </a:lnTo>
                <a:cubicBezTo>
                  <a:pt x="130812" y="4839017"/>
                  <a:pt x="132117" y="4840905"/>
                  <a:pt x="134003" y="4840905"/>
                </a:cubicBezTo>
                <a:close/>
                <a:moveTo>
                  <a:pt x="907568" y="5335412"/>
                </a:moveTo>
                <a:lnTo>
                  <a:pt x="1218862" y="5335412"/>
                </a:lnTo>
                <a:cubicBezTo>
                  <a:pt x="1348911" y="5335412"/>
                  <a:pt x="1462478" y="5258254"/>
                  <a:pt x="1508012" y="5138955"/>
                </a:cubicBezTo>
                <a:lnTo>
                  <a:pt x="1565112" y="5000659"/>
                </a:lnTo>
                <a:cubicBezTo>
                  <a:pt x="1569584" y="4988948"/>
                  <a:pt x="1560298" y="4975856"/>
                  <a:pt x="1547527" y="4975856"/>
                </a:cubicBezTo>
                <a:lnTo>
                  <a:pt x="1241180" y="4975856"/>
                </a:lnTo>
                <a:cubicBezTo>
                  <a:pt x="1110213" y="4975856"/>
                  <a:pt x="998657" y="5035119"/>
                  <a:pt x="952799" y="5155254"/>
                </a:cubicBezTo>
                <a:lnTo>
                  <a:pt x="892275" y="5313816"/>
                </a:lnTo>
                <a:cubicBezTo>
                  <a:pt x="888377" y="5324018"/>
                  <a:pt x="896450" y="5335412"/>
                  <a:pt x="907566" y="5335412"/>
                </a:cubicBezTo>
                <a:close/>
                <a:moveTo>
                  <a:pt x="756037" y="4886962"/>
                </a:moveTo>
                <a:lnTo>
                  <a:pt x="1067337" y="4886962"/>
                </a:lnTo>
                <a:cubicBezTo>
                  <a:pt x="1197382" y="4886962"/>
                  <a:pt x="1310954" y="4809803"/>
                  <a:pt x="1356487" y="4690505"/>
                </a:cubicBezTo>
                <a:lnTo>
                  <a:pt x="1413588" y="4552221"/>
                </a:lnTo>
                <a:cubicBezTo>
                  <a:pt x="1418047" y="4540510"/>
                  <a:pt x="1408773" y="4527406"/>
                  <a:pt x="1396003" y="4527406"/>
                </a:cubicBezTo>
                <a:lnTo>
                  <a:pt x="1396003" y="4527406"/>
                </a:lnTo>
                <a:lnTo>
                  <a:pt x="1089649" y="4527406"/>
                </a:lnTo>
                <a:cubicBezTo>
                  <a:pt x="958682" y="4527406"/>
                  <a:pt x="847133" y="4586668"/>
                  <a:pt x="801269" y="4706816"/>
                </a:cubicBezTo>
                <a:lnTo>
                  <a:pt x="740744" y="4865378"/>
                </a:lnTo>
                <a:cubicBezTo>
                  <a:pt x="736853" y="4875568"/>
                  <a:pt x="744926" y="4886962"/>
                  <a:pt x="756035" y="4886962"/>
                </a:cubicBezTo>
                <a:close/>
                <a:moveTo>
                  <a:pt x="6849798" y="5138955"/>
                </a:moveTo>
                <a:lnTo>
                  <a:pt x="6906886" y="5000659"/>
                </a:lnTo>
                <a:cubicBezTo>
                  <a:pt x="6911358" y="4988948"/>
                  <a:pt x="6902084" y="4975856"/>
                  <a:pt x="6889314" y="4975856"/>
                </a:cubicBezTo>
                <a:lnTo>
                  <a:pt x="6582971" y="4975856"/>
                </a:lnTo>
                <a:cubicBezTo>
                  <a:pt x="6452008" y="4975856"/>
                  <a:pt x="6340443" y="5035119"/>
                  <a:pt x="6294580" y="5155254"/>
                </a:cubicBezTo>
                <a:lnTo>
                  <a:pt x="6234059" y="5313816"/>
                </a:lnTo>
                <a:cubicBezTo>
                  <a:pt x="6230169" y="5324018"/>
                  <a:pt x="6238239" y="5335412"/>
                  <a:pt x="6249350" y="5335412"/>
                </a:cubicBezTo>
                <a:lnTo>
                  <a:pt x="6560647" y="5335412"/>
                </a:lnTo>
                <a:cubicBezTo>
                  <a:pt x="6690697" y="5335412"/>
                  <a:pt x="6804265" y="5258254"/>
                  <a:pt x="6849798" y="5138955"/>
                </a:cubicBezTo>
                <a:close/>
                <a:moveTo>
                  <a:pt x="7374255" y="4690505"/>
                </a:moveTo>
                <a:lnTo>
                  <a:pt x="7431344" y="4552221"/>
                </a:lnTo>
                <a:cubicBezTo>
                  <a:pt x="7435803" y="4540510"/>
                  <a:pt x="7426542" y="4527406"/>
                  <a:pt x="7413771" y="4527406"/>
                </a:cubicBezTo>
                <a:lnTo>
                  <a:pt x="7107415" y="4527406"/>
                </a:lnTo>
                <a:cubicBezTo>
                  <a:pt x="6976453" y="4527406"/>
                  <a:pt x="6864888" y="4586668"/>
                  <a:pt x="6819037" y="4706816"/>
                </a:cubicBezTo>
                <a:lnTo>
                  <a:pt x="6758503" y="4865378"/>
                </a:lnTo>
                <a:cubicBezTo>
                  <a:pt x="6754614" y="4875568"/>
                  <a:pt x="6762684" y="4886962"/>
                  <a:pt x="6773808" y="4886962"/>
                </a:cubicBezTo>
                <a:lnTo>
                  <a:pt x="7085092" y="4886962"/>
                </a:lnTo>
                <a:cubicBezTo>
                  <a:pt x="7215142" y="4886962"/>
                  <a:pt x="7328710" y="4809803"/>
                  <a:pt x="7374243" y="4690505"/>
                </a:cubicBezTo>
                <a:close/>
                <a:moveTo>
                  <a:pt x="6925333" y="5335412"/>
                </a:moveTo>
                <a:lnTo>
                  <a:pt x="7236629" y="5335412"/>
                </a:lnTo>
                <a:cubicBezTo>
                  <a:pt x="7366680" y="5335412"/>
                  <a:pt x="7480247" y="5258254"/>
                  <a:pt x="7525780" y="5138955"/>
                </a:cubicBezTo>
                <a:lnTo>
                  <a:pt x="7582868" y="5000659"/>
                </a:lnTo>
                <a:cubicBezTo>
                  <a:pt x="7587340" y="4988948"/>
                  <a:pt x="7578079" y="4975856"/>
                  <a:pt x="7565296" y="4975856"/>
                </a:cubicBezTo>
                <a:lnTo>
                  <a:pt x="7258952" y="4975856"/>
                </a:lnTo>
                <a:cubicBezTo>
                  <a:pt x="7127990" y="4975856"/>
                  <a:pt x="7016425" y="5035119"/>
                  <a:pt x="6970561" y="5155254"/>
                </a:cubicBezTo>
                <a:lnTo>
                  <a:pt x="6910040" y="5313816"/>
                </a:lnTo>
                <a:cubicBezTo>
                  <a:pt x="6906139" y="5324018"/>
                  <a:pt x="6914222" y="5335412"/>
                  <a:pt x="6925333" y="5335412"/>
                </a:cubicBezTo>
                <a:close/>
                <a:moveTo>
                  <a:pt x="537312" y="4235743"/>
                </a:moveTo>
                <a:lnTo>
                  <a:pt x="594403" y="4097459"/>
                </a:lnTo>
                <a:cubicBezTo>
                  <a:pt x="598876" y="4085748"/>
                  <a:pt x="589603" y="4072643"/>
                  <a:pt x="576829" y="4072643"/>
                </a:cubicBezTo>
                <a:lnTo>
                  <a:pt x="576829" y="4072643"/>
                </a:lnTo>
                <a:cubicBezTo>
                  <a:pt x="576829" y="4072643"/>
                  <a:pt x="270476" y="4072643"/>
                  <a:pt x="270476" y="4072643"/>
                </a:cubicBezTo>
                <a:cubicBezTo>
                  <a:pt x="154189" y="4072643"/>
                  <a:pt x="53324" y="4119486"/>
                  <a:pt x="48" y="4214058"/>
                </a:cubicBezTo>
                <a:lnTo>
                  <a:pt x="42" y="4432212"/>
                </a:lnTo>
                <a:lnTo>
                  <a:pt x="248163" y="4432212"/>
                </a:lnTo>
                <a:cubicBezTo>
                  <a:pt x="378208" y="4432212"/>
                  <a:pt x="491775" y="4355042"/>
                  <a:pt x="537312" y="4235743"/>
                </a:cubicBezTo>
                <a:close/>
                <a:moveTo>
                  <a:pt x="3783858" y="5783850"/>
                </a:moveTo>
                <a:lnTo>
                  <a:pt x="4095154" y="5783850"/>
                </a:lnTo>
                <a:cubicBezTo>
                  <a:pt x="4225205" y="5783850"/>
                  <a:pt x="4338772" y="5706691"/>
                  <a:pt x="4384306" y="5587393"/>
                </a:cubicBezTo>
                <a:lnTo>
                  <a:pt x="4441393" y="5449109"/>
                </a:lnTo>
                <a:cubicBezTo>
                  <a:pt x="4445866" y="5437398"/>
                  <a:pt x="4436592" y="5424294"/>
                  <a:pt x="4423821" y="5424294"/>
                </a:cubicBezTo>
                <a:lnTo>
                  <a:pt x="4117465" y="5424294"/>
                </a:lnTo>
                <a:cubicBezTo>
                  <a:pt x="3986516" y="5424294"/>
                  <a:pt x="3874950" y="5483556"/>
                  <a:pt x="3829087" y="5603704"/>
                </a:cubicBezTo>
                <a:lnTo>
                  <a:pt x="3768566" y="5762266"/>
                </a:lnTo>
                <a:cubicBezTo>
                  <a:pt x="3764664" y="5772456"/>
                  <a:pt x="3772747" y="5783850"/>
                  <a:pt x="3783858" y="5783850"/>
                </a:cubicBezTo>
                <a:close/>
                <a:moveTo>
                  <a:pt x="8043523" y="4690505"/>
                </a:moveTo>
                <a:lnTo>
                  <a:pt x="8100611" y="4552221"/>
                </a:lnTo>
                <a:cubicBezTo>
                  <a:pt x="8105083" y="4540510"/>
                  <a:pt x="8095809" y="4527406"/>
                  <a:pt x="8083038" y="4527406"/>
                </a:cubicBezTo>
                <a:lnTo>
                  <a:pt x="7776683" y="4527406"/>
                </a:lnTo>
                <a:cubicBezTo>
                  <a:pt x="7645720" y="4527406"/>
                  <a:pt x="7534167" y="4586668"/>
                  <a:pt x="7488304" y="4706816"/>
                </a:cubicBezTo>
                <a:lnTo>
                  <a:pt x="7427784" y="4865378"/>
                </a:lnTo>
                <a:cubicBezTo>
                  <a:pt x="7423881" y="4875568"/>
                  <a:pt x="7431964" y="4886962"/>
                  <a:pt x="7443075" y="4886962"/>
                </a:cubicBezTo>
                <a:lnTo>
                  <a:pt x="7754359" y="4886962"/>
                </a:lnTo>
                <a:cubicBezTo>
                  <a:pt x="7884410" y="4886962"/>
                  <a:pt x="7997977" y="4809803"/>
                  <a:pt x="8043523" y="4690505"/>
                </a:cubicBezTo>
                <a:close/>
                <a:moveTo>
                  <a:pt x="4454379" y="5783850"/>
                </a:moveTo>
                <a:lnTo>
                  <a:pt x="4765676" y="5783850"/>
                </a:lnTo>
                <a:cubicBezTo>
                  <a:pt x="4895726" y="5783850"/>
                  <a:pt x="5009294" y="5706691"/>
                  <a:pt x="5054827" y="5587393"/>
                </a:cubicBezTo>
                <a:lnTo>
                  <a:pt x="5111915" y="5449109"/>
                </a:lnTo>
                <a:cubicBezTo>
                  <a:pt x="5116387" y="5437398"/>
                  <a:pt x="5107113" y="5424294"/>
                  <a:pt x="5094343" y="5424294"/>
                </a:cubicBezTo>
                <a:lnTo>
                  <a:pt x="4787987" y="5424294"/>
                </a:lnTo>
                <a:cubicBezTo>
                  <a:pt x="4657025" y="5424294"/>
                  <a:pt x="4545471" y="5483556"/>
                  <a:pt x="4499609" y="5603704"/>
                </a:cubicBezTo>
                <a:lnTo>
                  <a:pt x="4439088" y="5762266"/>
                </a:lnTo>
                <a:cubicBezTo>
                  <a:pt x="4435186" y="5772456"/>
                  <a:pt x="4443269" y="5783850"/>
                  <a:pt x="4454379" y="5783850"/>
                </a:cubicBezTo>
                <a:close/>
                <a:moveTo>
                  <a:pt x="5108342" y="5762266"/>
                </a:moveTo>
                <a:lnTo>
                  <a:pt x="5168876" y="5603704"/>
                </a:lnTo>
                <a:cubicBezTo>
                  <a:pt x="5214726" y="5483556"/>
                  <a:pt x="5326292" y="5424294"/>
                  <a:pt x="5457254" y="5424294"/>
                </a:cubicBezTo>
                <a:lnTo>
                  <a:pt x="5763610" y="5424294"/>
                </a:lnTo>
                <a:cubicBezTo>
                  <a:pt x="5776368" y="5424294"/>
                  <a:pt x="5785642" y="5437398"/>
                  <a:pt x="5781182" y="5449109"/>
                </a:cubicBezTo>
                <a:lnTo>
                  <a:pt x="5724095" y="5587393"/>
                </a:lnTo>
                <a:cubicBezTo>
                  <a:pt x="5678548" y="5706691"/>
                  <a:pt x="5564981" y="5783862"/>
                  <a:pt x="5434931" y="5783862"/>
                </a:cubicBezTo>
                <a:lnTo>
                  <a:pt x="5123647" y="5783862"/>
                </a:lnTo>
                <a:cubicBezTo>
                  <a:pt x="5112536" y="5783862"/>
                  <a:pt x="5104453" y="5772456"/>
                  <a:pt x="5108355" y="5762266"/>
                </a:cubicBezTo>
                <a:close/>
                <a:moveTo>
                  <a:pt x="5170891" y="5737793"/>
                </a:moveTo>
                <a:lnTo>
                  <a:pt x="5434931" y="5737793"/>
                </a:lnTo>
                <a:cubicBezTo>
                  <a:pt x="5545775" y="5737793"/>
                  <a:pt x="5642390" y="5672307"/>
                  <a:pt x="5681082" y="5570968"/>
                </a:cubicBezTo>
                <a:lnTo>
                  <a:pt x="5681298" y="5570385"/>
                </a:lnTo>
                <a:lnTo>
                  <a:pt x="5681526" y="5569814"/>
                </a:lnTo>
                <a:lnTo>
                  <a:pt x="5721054" y="5474076"/>
                </a:lnTo>
                <a:cubicBezTo>
                  <a:pt x="5721789" y="5472302"/>
                  <a:pt x="5720484" y="5470350"/>
                  <a:pt x="5718571" y="5470350"/>
                </a:cubicBezTo>
                <a:lnTo>
                  <a:pt x="5457254" y="5470350"/>
                </a:lnTo>
                <a:cubicBezTo>
                  <a:pt x="5337656" y="5470350"/>
                  <a:pt x="5248224" y="5524949"/>
                  <a:pt x="5211888" y="5620129"/>
                </a:cubicBezTo>
                <a:lnTo>
                  <a:pt x="5168369" y="5734143"/>
                </a:lnTo>
                <a:cubicBezTo>
                  <a:pt x="5167698" y="5735905"/>
                  <a:pt x="5169003" y="5737793"/>
                  <a:pt x="5170878" y="5737793"/>
                </a:cubicBezTo>
                <a:close/>
                <a:moveTo>
                  <a:pt x="5792914" y="5783850"/>
                </a:moveTo>
                <a:lnTo>
                  <a:pt x="6104211" y="5783850"/>
                </a:lnTo>
                <a:cubicBezTo>
                  <a:pt x="6234261" y="5783850"/>
                  <a:pt x="6347828" y="5706691"/>
                  <a:pt x="6393362" y="5587393"/>
                </a:cubicBezTo>
                <a:lnTo>
                  <a:pt x="6450462" y="5449109"/>
                </a:lnTo>
                <a:cubicBezTo>
                  <a:pt x="6454935" y="5437398"/>
                  <a:pt x="6445661" y="5424294"/>
                  <a:pt x="6432877" y="5424294"/>
                </a:cubicBezTo>
                <a:lnTo>
                  <a:pt x="6126534" y="5424294"/>
                </a:lnTo>
                <a:cubicBezTo>
                  <a:pt x="5995572" y="5424294"/>
                  <a:pt x="5884006" y="5483556"/>
                  <a:pt x="5838144" y="5603704"/>
                </a:cubicBezTo>
                <a:lnTo>
                  <a:pt x="5777622" y="5762266"/>
                </a:lnTo>
                <a:cubicBezTo>
                  <a:pt x="5773733" y="5772456"/>
                  <a:pt x="5781803" y="5783850"/>
                  <a:pt x="5792914" y="5783850"/>
                </a:cubicBezTo>
                <a:close/>
                <a:moveTo>
                  <a:pt x="7288865" y="4410616"/>
                </a:moveTo>
                <a:lnTo>
                  <a:pt x="7349399" y="4252054"/>
                </a:lnTo>
                <a:cubicBezTo>
                  <a:pt x="7395261" y="4131919"/>
                  <a:pt x="7506814" y="4072643"/>
                  <a:pt x="7637776" y="4072643"/>
                </a:cubicBezTo>
                <a:lnTo>
                  <a:pt x="7944132" y="4072643"/>
                </a:lnTo>
                <a:cubicBezTo>
                  <a:pt x="7956903" y="4072643"/>
                  <a:pt x="7966177" y="4085748"/>
                  <a:pt x="7961705" y="4097459"/>
                </a:cubicBezTo>
                <a:lnTo>
                  <a:pt x="7904604" y="4235743"/>
                </a:lnTo>
                <a:cubicBezTo>
                  <a:pt x="7859071" y="4355042"/>
                  <a:pt x="7745504" y="4432212"/>
                  <a:pt x="7615466" y="4432212"/>
                </a:cubicBezTo>
                <a:lnTo>
                  <a:pt x="7304157" y="4432212"/>
                </a:lnTo>
                <a:cubicBezTo>
                  <a:pt x="7293046" y="4432212"/>
                  <a:pt x="7284975" y="4420806"/>
                  <a:pt x="7288865" y="4410616"/>
                </a:cubicBezTo>
                <a:close/>
                <a:moveTo>
                  <a:pt x="7351413" y="4386143"/>
                </a:moveTo>
                <a:lnTo>
                  <a:pt x="7615466" y="4386143"/>
                </a:lnTo>
                <a:cubicBezTo>
                  <a:pt x="7726296" y="4386143"/>
                  <a:pt x="7822913" y="4320657"/>
                  <a:pt x="7861592" y="4219318"/>
                </a:cubicBezTo>
                <a:lnTo>
                  <a:pt x="7861820" y="4218735"/>
                </a:lnTo>
                <a:lnTo>
                  <a:pt x="7862061" y="4218165"/>
                </a:lnTo>
                <a:lnTo>
                  <a:pt x="7901576" y="4122439"/>
                </a:lnTo>
                <a:cubicBezTo>
                  <a:pt x="7902311" y="4120652"/>
                  <a:pt x="7901006" y="4118713"/>
                  <a:pt x="7899080" y="4118713"/>
                </a:cubicBezTo>
                <a:lnTo>
                  <a:pt x="7637776" y="4118713"/>
                </a:lnTo>
                <a:cubicBezTo>
                  <a:pt x="7518179" y="4118713"/>
                  <a:pt x="7428746" y="4173299"/>
                  <a:pt x="7392411" y="4268492"/>
                </a:cubicBezTo>
                <a:lnTo>
                  <a:pt x="7348892" y="4382493"/>
                </a:lnTo>
                <a:cubicBezTo>
                  <a:pt x="7348220" y="4384255"/>
                  <a:pt x="7349525" y="4386156"/>
                  <a:pt x="7351413" y="4386156"/>
                </a:cubicBezTo>
                <a:close/>
                <a:moveTo>
                  <a:pt x="7235350" y="4235743"/>
                </a:moveTo>
                <a:lnTo>
                  <a:pt x="7292437" y="4097459"/>
                </a:lnTo>
                <a:cubicBezTo>
                  <a:pt x="7296910" y="4085748"/>
                  <a:pt x="7287636" y="4072643"/>
                  <a:pt x="7274865" y="4072643"/>
                </a:cubicBezTo>
                <a:lnTo>
                  <a:pt x="7274865" y="4072643"/>
                </a:lnTo>
                <a:cubicBezTo>
                  <a:pt x="7274865" y="4072643"/>
                  <a:pt x="6968509" y="4072643"/>
                  <a:pt x="6968509" y="4072643"/>
                </a:cubicBezTo>
                <a:cubicBezTo>
                  <a:pt x="6837547" y="4072643"/>
                  <a:pt x="6725994" y="4131919"/>
                  <a:pt x="6680131" y="4252054"/>
                </a:cubicBezTo>
                <a:lnTo>
                  <a:pt x="6619597" y="4410616"/>
                </a:lnTo>
                <a:cubicBezTo>
                  <a:pt x="6615708" y="4420806"/>
                  <a:pt x="6623778" y="4432212"/>
                  <a:pt x="6634902" y="4432212"/>
                </a:cubicBezTo>
                <a:lnTo>
                  <a:pt x="6946199" y="4432212"/>
                </a:lnTo>
                <a:cubicBezTo>
                  <a:pt x="7076236" y="4432212"/>
                  <a:pt x="7189804" y="4355042"/>
                  <a:pt x="7235350" y="4235743"/>
                </a:cubicBezTo>
                <a:close/>
                <a:moveTo>
                  <a:pt x="8221602" y="3978705"/>
                </a:moveTo>
                <a:lnTo>
                  <a:pt x="7910306" y="3978705"/>
                </a:lnTo>
                <a:cubicBezTo>
                  <a:pt x="7899195" y="3978705"/>
                  <a:pt x="7891112" y="3967312"/>
                  <a:pt x="7895013" y="3957109"/>
                </a:cubicBezTo>
                <a:lnTo>
                  <a:pt x="7955535" y="3798547"/>
                </a:lnTo>
                <a:cubicBezTo>
                  <a:pt x="8001398" y="3678412"/>
                  <a:pt x="8112951" y="3619149"/>
                  <a:pt x="8243913" y="3619149"/>
                </a:cubicBezTo>
                <a:lnTo>
                  <a:pt x="8550269" y="3619149"/>
                </a:lnTo>
                <a:cubicBezTo>
                  <a:pt x="8563039" y="3619149"/>
                  <a:pt x="8572313" y="3632241"/>
                  <a:pt x="8567841" y="3643965"/>
                </a:cubicBezTo>
                <a:lnTo>
                  <a:pt x="8510753" y="3782248"/>
                </a:lnTo>
                <a:cubicBezTo>
                  <a:pt x="8465220" y="3901547"/>
                  <a:pt x="8351640" y="3978705"/>
                  <a:pt x="8221602" y="3978705"/>
                </a:cubicBezTo>
                <a:close/>
                <a:moveTo>
                  <a:pt x="7957550" y="3932649"/>
                </a:moveTo>
                <a:lnTo>
                  <a:pt x="8221590" y="3932649"/>
                </a:lnTo>
                <a:cubicBezTo>
                  <a:pt x="8332433" y="3932649"/>
                  <a:pt x="8429049" y="3867163"/>
                  <a:pt x="8467741" y="3765810"/>
                </a:cubicBezTo>
                <a:lnTo>
                  <a:pt x="8467956" y="3765228"/>
                </a:lnTo>
                <a:lnTo>
                  <a:pt x="8468184" y="3764657"/>
                </a:lnTo>
                <a:lnTo>
                  <a:pt x="8507713" y="3668932"/>
                </a:lnTo>
                <a:cubicBezTo>
                  <a:pt x="8508447" y="3667157"/>
                  <a:pt x="8507143" y="3665206"/>
                  <a:pt x="8505230" y="3665206"/>
                </a:cubicBezTo>
                <a:lnTo>
                  <a:pt x="8243913" y="3665206"/>
                </a:lnTo>
                <a:cubicBezTo>
                  <a:pt x="8124315" y="3665206"/>
                  <a:pt x="8034883" y="3719792"/>
                  <a:pt x="7998547" y="3814985"/>
                </a:cubicBezTo>
                <a:lnTo>
                  <a:pt x="7955028" y="3928986"/>
                </a:lnTo>
                <a:cubicBezTo>
                  <a:pt x="7954357" y="3930748"/>
                  <a:pt x="7955661" y="3932649"/>
                  <a:pt x="7957550" y="3932649"/>
                </a:cubicBezTo>
                <a:close/>
                <a:moveTo>
                  <a:pt x="6415824" y="4886974"/>
                </a:moveTo>
                <a:lnTo>
                  <a:pt x="6104528" y="4886974"/>
                </a:lnTo>
                <a:cubicBezTo>
                  <a:pt x="6093417" y="4886974"/>
                  <a:pt x="6085334" y="4875568"/>
                  <a:pt x="6089236" y="4865378"/>
                </a:cubicBezTo>
                <a:lnTo>
                  <a:pt x="6149757" y="4706816"/>
                </a:lnTo>
                <a:cubicBezTo>
                  <a:pt x="6195620" y="4586668"/>
                  <a:pt x="6307173" y="4527406"/>
                  <a:pt x="6438135" y="4527406"/>
                </a:cubicBezTo>
                <a:lnTo>
                  <a:pt x="6744491" y="4527406"/>
                </a:lnTo>
                <a:cubicBezTo>
                  <a:pt x="6757261" y="4527406"/>
                  <a:pt x="6766536" y="4540510"/>
                  <a:pt x="6762063" y="4552221"/>
                </a:cubicBezTo>
                <a:lnTo>
                  <a:pt x="6704976" y="4690505"/>
                </a:lnTo>
                <a:cubicBezTo>
                  <a:pt x="6659443" y="4809803"/>
                  <a:pt x="6545874" y="4886974"/>
                  <a:pt x="6415824" y="4886974"/>
                </a:cubicBezTo>
                <a:close/>
                <a:moveTo>
                  <a:pt x="6151772" y="4840905"/>
                </a:moveTo>
                <a:lnTo>
                  <a:pt x="6415824" y="4840905"/>
                </a:lnTo>
                <a:cubicBezTo>
                  <a:pt x="6526656" y="4840905"/>
                  <a:pt x="6623271" y="4775420"/>
                  <a:pt x="6661963" y="4674080"/>
                </a:cubicBezTo>
                <a:lnTo>
                  <a:pt x="6662179" y="4673497"/>
                </a:lnTo>
                <a:lnTo>
                  <a:pt x="6662420" y="4672926"/>
                </a:lnTo>
                <a:lnTo>
                  <a:pt x="6701948" y="4577188"/>
                </a:lnTo>
                <a:cubicBezTo>
                  <a:pt x="6702670" y="4575414"/>
                  <a:pt x="6701365" y="4573462"/>
                  <a:pt x="6699452" y="4573462"/>
                </a:cubicBezTo>
                <a:lnTo>
                  <a:pt x="6438135" y="4573462"/>
                </a:lnTo>
                <a:cubicBezTo>
                  <a:pt x="6318537" y="4573462"/>
                  <a:pt x="6229105" y="4628061"/>
                  <a:pt x="6192769" y="4723241"/>
                </a:cubicBezTo>
                <a:lnTo>
                  <a:pt x="6149250" y="4837255"/>
                </a:lnTo>
                <a:cubicBezTo>
                  <a:pt x="6148579" y="4839017"/>
                  <a:pt x="6149884" y="4840905"/>
                  <a:pt x="6151772" y="4840905"/>
                </a:cubicBezTo>
                <a:close/>
                <a:moveTo>
                  <a:pt x="4921597" y="5335412"/>
                </a:moveTo>
                <a:lnTo>
                  <a:pt x="5232907" y="5335412"/>
                </a:lnTo>
                <a:cubicBezTo>
                  <a:pt x="5362944" y="5335412"/>
                  <a:pt x="5476512" y="5258254"/>
                  <a:pt x="5522045" y="5138955"/>
                </a:cubicBezTo>
                <a:lnTo>
                  <a:pt x="5579146" y="5000659"/>
                </a:lnTo>
                <a:cubicBezTo>
                  <a:pt x="5583618" y="4988948"/>
                  <a:pt x="5574344" y="4975856"/>
                  <a:pt x="5561561" y="4975856"/>
                </a:cubicBezTo>
                <a:lnTo>
                  <a:pt x="5255217" y="4975856"/>
                </a:lnTo>
                <a:cubicBezTo>
                  <a:pt x="5124255" y="4975856"/>
                  <a:pt x="5012689" y="5035119"/>
                  <a:pt x="4966839" y="5155254"/>
                </a:cubicBezTo>
                <a:lnTo>
                  <a:pt x="4906305" y="5313816"/>
                </a:lnTo>
                <a:cubicBezTo>
                  <a:pt x="4902416" y="5324018"/>
                  <a:pt x="4910486" y="5335412"/>
                  <a:pt x="4921597" y="5335412"/>
                </a:cubicBezTo>
                <a:close/>
                <a:moveTo>
                  <a:pt x="7284203" y="2715937"/>
                </a:moveTo>
                <a:lnTo>
                  <a:pt x="7590558" y="2715937"/>
                </a:lnTo>
                <a:lnTo>
                  <a:pt x="7590558" y="2715937"/>
                </a:lnTo>
                <a:cubicBezTo>
                  <a:pt x="7603329" y="2715937"/>
                  <a:pt x="7612602" y="2729029"/>
                  <a:pt x="7608131" y="2740752"/>
                </a:cubicBezTo>
                <a:lnTo>
                  <a:pt x="7551043" y="2879036"/>
                </a:lnTo>
                <a:cubicBezTo>
                  <a:pt x="7505510" y="2998335"/>
                  <a:pt x="7391929" y="3075493"/>
                  <a:pt x="7261892" y="3075493"/>
                </a:cubicBezTo>
                <a:lnTo>
                  <a:pt x="6950595" y="3075493"/>
                </a:lnTo>
                <a:cubicBezTo>
                  <a:pt x="6939484" y="3075493"/>
                  <a:pt x="6931401" y="3064099"/>
                  <a:pt x="6935303" y="3053910"/>
                </a:cubicBezTo>
                <a:lnTo>
                  <a:pt x="6995824" y="2895347"/>
                </a:lnTo>
                <a:cubicBezTo>
                  <a:pt x="7041687" y="2775200"/>
                  <a:pt x="7153240" y="2715937"/>
                  <a:pt x="7284203" y="2715937"/>
                </a:cubicBezTo>
                <a:close/>
                <a:moveTo>
                  <a:pt x="7545519" y="2761994"/>
                </a:moveTo>
                <a:lnTo>
                  <a:pt x="7284203" y="2761994"/>
                </a:lnTo>
                <a:cubicBezTo>
                  <a:pt x="7164604" y="2761994"/>
                  <a:pt x="7075172" y="2816592"/>
                  <a:pt x="7038837" y="2911773"/>
                </a:cubicBezTo>
                <a:lnTo>
                  <a:pt x="6995318" y="3025786"/>
                </a:lnTo>
                <a:cubicBezTo>
                  <a:pt x="6994646" y="3027548"/>
                  <a:pt x="6995951" y="3029436"/>
                  <a:pt x="6997838" y="3029436"/>
                </a:cubicBezTo>
                <a:lnTo>
                  <a:pt x="7261879" y="3029436"/>
                </a:lnTo>
                <a:cubicBezTo>
                  <a:pt x="7372723" y="3029436"/>
                  <a:pt x="7469338" y="2963951"/>
                  <a:pt x="7508031" y="2862598"/>
                </a:cubicBezTo>
                <a:lnTo>
                  <a:pt x="7508246" y="2862028"/>
                </a:lnTo>
                <a:lnTo>
                  <a:pt x="7508474" y="2861458"/>
                </a:lnTo>
                <a:lnTo>
                  <a:pt x="7548002" y="2765720"/>
                </a:lnTo>
                <a:cubicBezTo>
                  <a:pt x="7548737" y="2763945"/>
                  <a:pt x="7547432" y="2761994"/>
                  <a:pt x="7545519" y="2761994"/>
                </a:cubicBezTo>
                <a:close/>
                <a:moveTo>
                  <a:pt x="5590877" y="5335412"/>
                </a:moveTo>
                <a:lnTo>
                  <a:pt x="5902174" y="5335412"/>
                </a:lnTo>
                <a:cubicBezTo>
                  <a:pt x="6032211" y="5335412"/>
                  <a:pt x="6145779" y="5258254"/>
                  <a:pt x="6191325" y="5138955"/>
                </a:cubicBezTo>
                <a:lnTo>
                  <a:pt x="6248413" y="5000659"/>
                </a:lnTo>
                <a:cubicBezTo>
                  <a:pt x="6252885" y="4988948"/>
                  <a:pt x="6243611" y="4975856"/>
                  <a:pt x="6230841" y="4975856"/>
                </a:cubicBezTo>
                <a:lnTo>
                  <a:pt x="5924485" y="4975856"/>
                </a:lnTo>
                <a:cubicBezTo>
                  <a:pt x="5793522" y="4975856"/>
                  <a:pt x="5681957" y="5035119"/>
                  <a:pt x="5636107" y="5155254"/>
                </a:cubicBezTo>
                <a:lnTo>
                  <a:pt x="5575573" y="5313816"/>
                </a:lnTo>
                <a:cubicBezTo>
                  <a:pt x="5571683" y="5324018"/>
                  <a:pt x="5579766" y="5335412"/>
                  <a:pt x="5590877" y="5335412"/>
                </a:cubicBezTo>
                <a:close/>
                <a:moveTo>
                  <a:pt x="624481" y="1985824"/>
                </a:moveTo>
                <a:lnTo>
                  <a:pt x="563957" y="2144386"/>
                </a:lnTo>
                <a:cubicBezTo>
                  <a:pt x="560059" y="2154575"/>
                  <a:pt x="568139" y="2165982"/>
                  <a:pt x="579248" y="2165982"/>
                </a:cubicBezTo>
                <a:lnTo>
                  <a:pt x="890549" y="2165982"/>
                </a:lnTo>
                <a:cubicBezTo>
                  <a:pt x="1020594" y="2165982"/>
                  <a:pt x="1134167" y="2088811"/>
                  <a:pt x="1179697" y="1969512"/>
                </a:cubicBezTo>
                <a:lnTo>
                  <a:pt x="1236789" y="1831228"/>
                </a:lnTo>
                <a:cubicBezTo>
                  <a:pt x="1241261" y="1819505"/>
                  <a:pt x="1231989" y="1806413"/>
                  <a:pt x="1219214" y="1806413"/>
                </a:cubicBezTo>
                <a:lnTo>
                  <a:pt x="912862" y="1806413"/>
                </a:lnTo>
                <a:cubicBezTo>
                  <a:pt x="781895" y="1806413"/>
                  <a:pt x="670339" y="1865676"/>
                  <a:pt x="624481" y="1985824"/>
                </a:cubicBezTo>
                <a:close/>
                <a:moveTo>
                  <a:pt x="3908726" y="6217028"/>
                </a:moveTo>
                <a:lnTo>
                  <a:pt x="3969247" y="6058466"/>
                </a:lnTo>
                <a:cubicBezTo>
                  <a:pt x="4015097" y="5938318"/>
                  <a:pt x="4126663" y="5879055"/>
                  <a:pt x="4257625" y="5879055"/>
                </a:cubicBezTo>
                <a:lnTo>
                  <a:pt x="4563981" y="5879055"/>
                </a:lnTo>
                <a:cubicBezTo>
                  <a:pt x="4576739" y="5879055"/>
                  <a:pt x="4586013" y="5892160"/>
                  <a:pt x="4581554" y="5903871"/>
                </a:cubicBezTo>
                <a:lnTo>
                  <a:pt x="4524466" y="6042155"/>
                </a:lnTo>
                <a:cubicBezTo>
                  <a:pt x="4478920" y="6161453"/>
                  <a:pt x="4365353" y="6238624"/>
                  <a:pt x="4235302" y="6238624"/>
                </a:cubicBezTo>
                <a:lnTo>
                  <a:pt x="3924018" y="6238624"/>
                </a:lnTo>
                <a:cubicBezTo>
                  <a:pt x="3912907" y="6238624"/>
                  <a:pt x="3904824" y="6227218"/>
                  <a:pt x="3908726" y="6217028"/>
                </a:cubicBezTo>
                <a:close/>
                <a:moveTo>
                  <a:pt x="3971262" y="6192555"/>
                </a:moveTo>
                <a:lnTo>
                  <a:pt x="4235302" y="6192555"/>
                </a:lnTo>
                <a:cubicBezTo>
                  <a:pt x="4346146" y="6192555"/>
                  <a:pt x="4442762" y="6127069"/>
                  <a:pt x="4481454" y="6025729"/>
                </a:cubicBezTo>
                <a:lnTo>
                  <a:pt x="4481669" y="6025146"/>
                </a:lnTo>
                <a:lnTo>
                  <a:pt x="4481897" y="6024576"/>
                </a:lnTo>
                <a:lnTo>
                  <a:pt x="4521425" y="5928838"/>
                </a:lnTo>
                <a:cubicBezTo>
                  <a:pt x="4522160" y="5927064"/>
                  <a:pt x="4520855" y="5925112"/>
                  <a:pt x="4518942" y="5925112"/>
                </a:cubicBezTo>
                <a:lnTo>
                  <a:pt x="4257625" y="5925112"/>
                </a:lnTo>
                <a:cubicBezTo>
                  <a:pt x="4138027" y="5925112"/>
                  <a:pt x="4048595" y="5979711"/>
                  <a:pt x="4012259" y="6074891"/>
                </a:cubicBezTo>
                <a:lnTo>
                  <a:pt x="3968740" y="6188905"/>
                </a:lnTo>
                <a:cubicBezTo>
                  <a:pt x="3968069" y="6190666"/>
                  <a:pt x="3969374" y="6192555"/>
                  <a:pt x="3971262" y="6192555"/>
                </a:cubicBezTo>
                <a:close/>
                <a:moveTo>
                  <a:pt x="384136" y="2254863"/>
                </a:moveTo>
                <a:lnTo>
                  <a:pt x="690488" y="2254863"/>
                </a:lnTo>
                <a:cubicBezTo>
                  <a:pt x="703257" y="2254863"/>
                  <a:pt x="712529" y="2267955"/>
                  <a:pt x="708063" y="2279666"/>
                </a:cubicBezTo>
                <a:lnTo>
                  <a:pt x="650972" y="2417950"/>
                </a:lnTo>
                <a:cubicBezTo>
                  <a:pt x="605429" y="2537261"/>
                  <a:pt x="491863" y="2614420"/>
                  <a:pt x="361818" y="2614420"/>
                </a:cubicBezTo>
                <a:lnTo>
                  <a:pt x="50523" y="2614420"/>
                </a:lnTo>
                <a:cubicBezTo>
                  <a:pt x="39407" y="2614420"/>
                  <a:pt x="31334" y="2603026"/>
                  <a:pt x="35224" y="2592823"/>
                </a:cubicBezTo>
                <a:lnTo>
                  <a:pt x="95756" y="2434261"/>
                </a:lnTo>
                <a:cubicBezTo>
                  <a:pt x="141613" y="2314126"/>
                  <a:pt x="253175" y="2254863"/>
                  <a:pt x="384136" y="2254863"/>
                </a:cubicBezTo>
                <a:close/>
                <a:moveTo>
                  <a:pt x="645440" y="2300920"/>
                </a:moveTo>
                <a:lnTo>
                  <a:pt x="384136" y="2300920"/>
                </a:lnTo>
                <a:cubicBezTo>
                  <a:pt x="264533" y="2300920"/>
                  <a:pt x="175100" y="2355506"/>
                  <a:pt x="138768" y="2450699"/>
                </a:cubicBezTo>
                <a:lnTo>
                  <a:pt x="95248" y="2564700"/>
                </a:lnTo>
                <a:cubicBezTo>
                  <a:pt x="94574" y="2566462"/>
                  <a:pt x="95879" y="2568363"/>
                  <a:pt x="97765" y="2568363"/>
                </a:cubicBezTo>
                <a:lnTo>
                  <a:pt x="361816" y="2568363"/>
                </a:lnTo>
                <a:cubicBezTo>
                  <a:pt x="472653" y="2568363"/>
                  <a:pt x="569269" y="2502877"/>
                  <a:pt x="607951" y="2401525"/>
                </a:cubicBezTo>
                <a:lnTo>
                  <a:pt x="608174" y="2400942"/>
                </a:lnTo>
                <a:lnTo>
                  <a:pt x="608409" y="2400371"/>
                </a:lnTo>
                <a:lnTo>
                  <a:pt x="647932" y="2304646"/>
                </a:lnTo>
                <a:cubicBezTo>
                  <a:pt x="648668" y="2302872"/>
                  <a:pt x="647363" y="2300920"/>
                  <a:pt x="645439" y="2300920"/>
                </a:cubicBezTo>
                <a:close/>
                <a:moveTo>
                  <a:pt x="1888496" y="1806413"/>
                </a:moveTo>
                <a:lnTo>
                  <a:pt x="1582127" y="1806413"/>
                </a:lnTo>
                <a:cubicBezTo>
                  <a:pt x="1451165" y="1806413"/>
                  <a:pt x="1339612" y="1865676"/>
                  <a:pt x="1293749" y="1985824"/>
                </a:cubicBezTo>
                <a:lnTo>
                  <a:pt x="1233225" y="2144386"/>
                </a:lnTo>
                <a:cubicBezTo>
                  <a:pt x="1229334" y="2154575"/>
                  <a:pt x="1237407" y="2165982"/>
                  <a:pt x="1248517" y="2165982"/>
                </a:cubicBezTo>
                <a:lnTo>
                  <a:pt x="1559816" y="2165982"/>
                </a:lnTo>
                <a:cubicBezTo>
                  <a:pt x="1689866" y="2165982"/>
                  <a:pt x="1803434" y="2088811"/>
                  <a:pt x="1848967" y="1969512"/>
                </a:cubicBezTo>
                <a:lnTo>
                  <a:pt x="1906068" y="1831228"/>
                </a:lnTo>
                <a:cubicBezTo>
                  <a:pt x="1910527" y="1819505"/>
                  <a:pt x="1901253" y="1806413"/>
                  <a:pt x="1888483" y="1806413"/>
                </a:cubicBezTo>
                <a:close/>
                <a:moveTo>
                  <a:pt x="4790052" y="2434261"/>
                </a:moveTo>
                <a:lnTo>
                  <a:pt x="4729518" y="2592823"/>
                </a:lnTo>
                <a:cubicBezTo>
                  <a:pt x="4725629" y="2603026"/>
                  <a:pt x="4733699" y="2614420"/>
                  <a:pt x="4744823" y="2614420"/>
                </a:cubicBezTo>
                <a:lnTo>
                  <a:pt x="5056119" y="2614420"/>
                </a:lnTo>
                <a:cubicBezTo>
                  <a:pt x="5186157" y="2614420"/>
                  <a:pt x="5299724" y="2537261"/>
                  <a:pt x="5345258" y="2417950"/>
                </a:cubicBezTo>
                <a:lnTo>
                  <a:pt x="5402358" y="2279666"/>
                </a:lnTo>
                <a:cubicBezTo>
                  <a:pt x="5406831" y="2267955"/>
                  <a:pt x="5397557" y="2254863"/>
                  <a:pt x="5384786" y="2254863"/>
                </a:cubicBezTo>
                <a:lnTo>
                  <a:pt x="5078430" y="2254863"/>
                </a:lnTo>
                <a:cubicBezTo>
                  <a:pt x="4947468" y="2254863"/>
                  <a:pt x="4835915" y="2314126"/>
                  <a:pt x="4790052" y="2434261"/>
                </a:cubicBezTo>
                <a:close/>
                <a:moveTo>
                  <a:pt x="2248569" y="1806413"/>
                </a:moveTo>
                <a:lnTo>
                  <a:pt x="2554925" y="1806413"/>
                </a:lnTo>
                <a:cubicBezTo>
                  <a:pt x="2567696" y="1806413"/>
                  <a:pt x="2576970" y="1819518"/>
                  <a:pt x="2572497" y="1831228"/>
                </a:cubicBezTo>
                <a:lnTo>
                  <a:pt x="2515410" y="1969512"/>
                </a:lnTo>
                <a:cubicBezTo>
                  <a:pt x="2469864" y="2088811"/>
                  <a:pt x="2356296" y="2165982"/>
                  <a:pt x="2226258" y="2165982"/>
                </a:cubicBezTo>
                <a:lnTo>
                  <a:pt x="1914962" y="2165982"/>
                </a:lnTo>
                <a:cubicBezTo>
                  <a:pt x="1903851" y="2165982"/>
                  <a:pt x="1895768" y="2154575"/>
                  <a:pt x="1899670" y="2144386"/>
                </a:cubicBezTo>
                <a:lnTo>
                  <a:pt x="1960191" y="1985824"/>
                </a:lnTo>
                <a:cubicBezTo>
                  <a:pt x="2006054" y="1865688"/>
                  <a:pt x="2117619" y="1806413"/>
                  <a:pt x="2248569" y="1806413"/>
                </a:cubicBezTo>
                <a:close/>
                <a:moveTo>
                  <a:pt x="2509873" y="1852470"/>
                </a:moveTo>
                <a:lnTo>
                  <a:pt x="2248569" y="1852470"/>
                </a:lnTo>
                <a:cubicBezTo>
                  <a:pt x="2128971" y="1852470"/>
                  <a:pt x="2039539" y="1907069"/>
                  <a:pt x="2003203" y="2002249"/>
                </a:cubicBezTo>
                <a:lnTo>
                  <a:pt x="1959684" y="2116263"/>
                </a:lnTo>
                <a:cubicBezTo>
                  <a:pt x="1959013" y="2118024"/>
                  <a:pt x="1960318" y="2119925"/>
                  <a:pt x="1962205" y="2119925"/>
                </a:cubicBezTo>
                <a:lnTo>
                  <a:pt x="2226258" y="2119925"/>
                </a:lnTo>
                <a:cubicBezTo>
                  <a:pt x="2337089" y="2119925"/>
                  <a:pt x="2433705" y="2054427"/>
                  <a:pt x="2472385" y="1953087"/>
                </a:cubicBezTo>
                <a:lnTo>
                  <a:pt x="2472613" y="1952504"/>
                </a:lnTo>
                <a:lnTo>
                  <a:pt x="2472841" y="1951934"/>
                </a:lnTo>
                <a:lnTo>
                  <a:pt x="2512369" y="1856209"/>
                </a:lnTo>
                <a:cubicBezTo>
                  <a:pt x="2513104" y="1854421"/>
                  <a:pt x="2511799" y="1852482"/>
                  <a:pt x="2509873" y="1852482"/>
                </a:cubicBezTo>
                <a:close/>
                <a:moveTo>
                  <a:pt x="3085286" y="1351651"/>
                </a:moveTo>
                <a:lnTo>
                  <a:pt x="2778943" y="1351651"/>
                </a:lnTo>
                <a:cubicBezTo>
                  <a:pt x="2647981" y="1351651"/>
                  <a:pt x="2536415" y="1410927"/>
                  <a:pt x="2490565" y="1531062"/>
                </a:cubicBezTo>
                <a:lnTo>
                  <a:pt x="2430031" y="1689624"/>
                </a:lnTo>
                <a:cubicBezTo>
                  <a:pt x="2426142" y="1699814"/>
                  <a:pt x="2434212" y="1711220"/>
                  <a:pt x="2445323" y="1711220"/>
                </a:cubicBezTo>
                <a:lnTo>
                  <a:pt x="2756620" y="1711220"/>
                </a:lnTo>
                <a:cubicBezTo>
                  <a:pt x="2886670" y="1711220"/>
                  <a:pt x="3000225" y="1634049"/>
                  <a:pt x="3045771" y="1514750"/>
                </a:cubicBezTo>
                <a:lnTo>
                  <a:pt x="3102871" y="1376467"/>
                </a:lnTo>
                <a:cubicBezTo>
                  <a:pt x="3107331" y="1364756"/>
                  <a:pt x="3098057" y="1351651"/>
                  <a:pt x="3085286" y="1351651"/>
                </a:cubicBezTo>
                <a:close/>
                <a:moveTo>
                  <a:pt x="64039" y="4552221"/>
                </a:moveTo>
                <a:cubicBezTo>
                  <a:pt x="68512" y="4540510"/>
                  <a:pt x="59233" y="4527406"/>
                  <a:pt x="46465" y="4527406"/>
                </a:cubicBezTo>
                <a:lnTo>
                  <a:pt x="37" y="4527406"/>
                </a:lnTo>
                <a:lnTo>
                  <a:pt x="37" y="4706715"/>
                </a:lnTo>
                <a:cubicBezTo>
                  <a:pt x="2431" y="4701366"/>
                  <a:pt x="4837" y="4696031"/>
                  <a:pt x="6947" y="4690505"/>
                </a:cubicBezTo>
                <a:lnTo>
                  <a:pt x="64038" y="4552221"/>
                </a:lnTo>
                <a:close/>
                <a:moveTo>
                  <a:pt x="8613399" y="4072643"/>
                </a:moveTo>
                <a:lnTo>
                  <a:pt x="8613399" y="4072643"/>
                </a:lnTo>
                <a:cubicBezTo>
                  <a:pt x="8613399" y="4072643"/>
                  <a:pt x="8307057" y="4072643"/>
                  <a:pt x="8307057" y="4072643"/>
                </a:cubicBezTo>
                <a:cubicBezTo>
                  <a:pt x="8176095" y="4072643"/>
                  <a:pt x="8064529" y="4131919"/>
                  <a:pt x="8018666" y="4252054"/>
                </a:cubicBezTo>
                <a:lnTo>
                  <a:pt x="7958145" y="4410616"/>
                </a:lnTo>
                <a:cubicBezTo>
                  <a:pt x="7954242" y="4420806"/>
                  <a:pt x="7962325" y="4432212"/>
                  <a:pt x="7973436" y="4432212"/>
                </a:cubicBezTo>
                <a:lnTo>
                  <a:pt x="8284733" y="4432212"/>
                </a:lnTo>
                <a:cubicBezTo>
                  <a:pt x="8414783" y="4432212"/>
                  <a:pt x="8528350" y="4355042"/>
                  <a:pt x="8573884" y="4235743"/>
                </a:cubicBezTo>
                <a:lnTo>
                  <a:pt x="8630972" y="4097459"/>
                </a:lnTo>
                <a:cubicBezTo>
                  <a:pt x="8635444" y="4085748"/>
                  <a:pt x="8626170" y="4072643"/>
                  <a:pt x="8613399" y="4072643"/>
                </a:cubicBezTo>
                <a:close/>
                <a:moveTo>
                  <a:pt x="92" y="1908551"/>
                </a:moveTo>
                <a:lnTo>
                  <a:pt x="92" y="1997902"/>
                </a:lnTo>
                <a:cubicBezTo>
                  <a:pt x="37488" y="1905459"/>
                  <a:pt x="125869" y="1852470"/>
                  <a:pt x="243599" y="1852470"/>
                </a:cubicBezTo>
                <a:lnTo>
                  <a:pt x="504909" y="1852470"/>
                </a:lnTo>
                <a:cubicBezTo>
                  <a:pt x="506827" y="1852470"/>
                  <a:pt x="508132" y="1854421"/>
                  <a:pt x="507402" y="1856196"/>
                </a:cubicBezTo>
                <a:lnTo>
                  <a:pt x="467873" y="1951934"/>
                </a:lnTo>
                <a:lnTo>
                  <a:pt x="467637" y="1952504"/>
                </a:lnTo>
                <a:lnTo>
                  <a:pt x="467420" y="1953087"/>
                </a:lnTo>
                <a:cubicBezTo>
                  <a:pt x="428732" y="2054427"/>
                  <a:pt x="332116" y="2119925"/>
                  <a:pt x="221279" y="2119925"/>
                </a:cubicBezTo>
                <a:lnTo>
                  <a:pt x="92" y="2119925"/>
                </a:lnTo>
                <a:lnTo>
                  <a:pt x="86" y="2165982"/>
                </a:lnTo>
                <a:lnTo>
                  <a:pt x="221279" y="2165982"/>
                </a:lnTo>
                <a:cubicBezTo>
                  <a:pt x="351331" y="2165982"/>
                  <a:pt x="464897" y="2088811"/>
                  <a:pt x="510433" y="1969512"/>
                </a:cubicBezTo>
                <a:lnTo>
                  <a:pt x="567524" y="1831228"/>
                </a:lnTo>
                <a:cubicBezTo>
                  <a:pt x="571996" y="1819518"/>
                  <a:pt x="562717" y="1806413"/>
                  <a:pt x="549949" y="1806413"/>
                </a:cubicBezTo>
                <a:lnTo>
                  <a:pt x="549949" y="1806413"/>
                </a:lnTo>
                <a:cubicBezTo>
                  <a:pt x="549949" y="1806413"/>
                  <a:pt x="243597" y="1806413"/>
                  <a:pt x="243597" y="1806413"/>
                </a:cubicBezTo>
                <a:cubicBezTo>
                  <a:pt x="144705" y="1806413"/>
                  <a:pt x="56923" y="1840265"/>
                  <a:pt x="91" y="1908551"/>
                </a:cubicBezTo>
                <a:close/>
                <a:moveTo>
                  <a:pt x="158477" y="5138955"/>
                </a:moveTo>
                <a:lnTo>
                  <a:pt x="215569" y="5000659"/>
                </a:lnTo>
                <a:cubicBezTo>
                  <a:pt x="220041" y="4988948"/>
                  <a:pt x="210762" y="4975856"/>
                  <a:pt x="197994" y="4975856"/>
                </a:cubicBezTo>
                <a:lnTo>
                  <a:pt x="30" y="4975856"/>
                </a:lnTo>
                <a:lnTo>
                  <a:pt x="24" y="5307289"/>
                </a:lnTo>
                <a:cubicBezTo>
                  <a:pt x="71790" y="5274717"/>
                  <a:pt x="129217" y="5215606"/>
                  <a:pt x="158476" y="5138955"/>
                </a:cubicBezTo>
                <a:close/>
                <a:moveTo>
                  <a:pt x="485577" y="1531062"/>
                </a:moveTo>
                <a:lnTo>
                  <a:pt x="425052" y="1689624"/>
                </a:lnTo>
                <a:cubicBezTo>
                  <a:pt x="421155" y="1699814"/>
                  <a:pt x="429234" y="1711220"/>
                  <a:pt x="440344" y="1711220"/>
                </a:cubicBezTo>
                <a:lnTo>
                  <a:pt x="751644" y="1711220"/>
                </a:lnTo>
                <a:cubicBezTo>
                  <a:pt x="881689" y="1711220"/>
                  <a:pt x="995256" y="1634049"/>
                  <a:pt x="1040793" y="1514750"/>
                </a:cubicBezTo>
                <a:lnTo>
                  <a:pt x="1097884" y="1376467"/>
                </a:lnTo>
                <a:cubicBezTo>
                  <a:pt x="1102357" y="1364756"/>
                  <a:pt x="1093084" y="1351651"/>
                  <a:pt x="1080309" y="1351651"/>
                </a:cubicBezTo>
                <a:lnTo>
                  <a:pt x="773957" y="1351651"/>
                </a:lnTo>
                <a:cubicBezTo>
                  <a:pt x="642990" y="1351651"/>
                  <a:pt x="531435" y="1410927"/>
                  <a:pt x="485577" y="1531062"/>
                </a:cubicBezTo>
                <a:close/>
                <a:moveTo>
                  <a:pt x="2579719" y="903208"/>
                </a:moveTo>
                <a:lnTo>
                  <a:pt x="2886075" y="903208"/>
                </a:lnTo>
                <a:cubicBezTo>
                  <a:pt x="2898845" y="903210"/>
                  <a:pt x="2908119" y="916306"/>
                  <a:pt x="2903647" y="928023"/>
                </a:cubicBezTo>
                <a:lnTo>
                  <a:pt x="2846559" y="1066307"/>
                </a:lnTo>
                <a:cubicBezTo>
                  <a:pt x="2801013" y="1185606"/>
                  <a:pt x="2687458" y="1262770"/>
                  <a:pt x="2557408" y="1262770"/>
                </a:cubicBezTo>
                <a:lnTo>
                  <a:pt x="2246111" y="1262770"/>
                </a:lnTo>
                <a:cubicBezTo>
                  <a:pt x="2235000" y="1262770"/>
                  <a:pt x="2226917" y="1251372"/>
                  <a:pt x="2230819" y="1241179"/>
                </a:cubicBezTo>
                <a:lnTo>
                  <a:pt x="2291341" y="1082616"/>
                </a:lnTo>
                <a:cubicBezTo>
                  <a:pt x="2337203" y="962475"/>
                  <a:pt x="2448756" y="903208"/>
                  <a:pt x="2579719" y="903208"/>
                </a:cubicBezTo>
                <a:close/>
                <a:moveTo>
                  <a:pt x="2841035" y="949269"/>
                </a:moveTo>
                <a:lnTo>
                  <a:pt x="2579719" y="949269"/>
                </a:lnTo>
                <a:cubicBezTo>
                  <a:pt x="2460121" y="949269"/>
                  <a:pt x="2370688" y="1003860"/>
                  <a:pt x="2334353" y="1099047"/>
                </a:cubicBezTo>
                <a:lnTo>
                  <a:pt x="2290834" y="1213053"/>
                </a:lnTo>
                <a:cubicBezTo>
                  <a:pt x="2290162" y="1214820"/>
                  <a:pt x="2291467" y="1216712"/>
                  <a:pt x="2293355" y="1216712"/>
                </a:cubicBezTo>
                <a:lnTo>
                  <a:pt x="2557396" y="1216712"/>
                </a:lnTo>
                <a:cubicBezTo>
                  <a:pt x="2668239" y="1216712"/>
                  <a:pt x="2764855" y="1151225"/>
                  <a:pt x="2803534" y="1049878"/>
                </a:cubicBezTo>
                <a:lnTo>
                  <a:pt x="2803762" y="1049297"/>
                </a:lnTo>
                <a:lnTo>
                  <a:pt x="2804003" y="1048723"/>
                </a:lnTo>
                <a:lnTo>
                  <a:pt x="2843519" y="952995"/>
                </a:lnTo>
                <a:cubicBezTo>
                  <a:pt x="2844253" y="951219"/>
                  <a:pt x="2842948" y="949270"/>
                  <a:pt x="2841023" y="949270"/>
                </a:cubicBezTo>
                <a:close/>
                <a:moveTo>
                  <a:pt x="2216807" y="903208"/>
                </a:moveTo>
                <a:lnTo>
                  <a:pt x="1910451" y="903208"/>
                </a:lnTo>
                <a:cubicBezTo>
                  <a:pt x="1779489" y="903208"/>
                  <a:pt x="1667923" y="962476"/>
                  <a:pt x="1622073" y="1082616"/>
                </a:cubicBezTo>
                <a:lnTo>
                  <a:pt x="1561539" y="1241179"/>
                </a:lnTo>
                <a:cubicBezTo>
                  <a:pt x="1557650" y="1251373"/>
                  <a:pt x="1565733" y="1262770"/>
                  <a:pt x="1576844" y="1262770"/>
                </a:cubicBezTo>
                <a:lnTo>
                  <a:pt x="1888141" y="1262770"/>
                </a:lnTo>
                <a:cubicBezTo>
                  <a:pt x="2018178" y="1262770"/>
                  <a:pt x="2131746" y="1185606"/>
                  <a:pt x="2177279" y="1066307"/>
                </a:cubicBezTo>
                <a:lnTo>
                  <a:pt x="2234380" y="928021"/>
                </a:lnTo>
                <a:cubicBezTo>
                  <a:pt x="2238852" y="916307"/>
                  <a:pt x="2229578" y="903208"/>
                  <a:pt x="2216807" y="903208"/>
                </a:cubicBezTo>
                <a:close/>
                <a:moveTo>
                  <a:pt x="1547527" y="903208"/>
                </a:moveTo>
                <a:lnTo>
                  <a:pt x="1241180" y="903208"/>
                </a:lnTo>
                <a:cubicBezTo>
                  <a:pt x="1110213" y="903208"/>
                  <a:pt x="998657" y="962476"/>
                  <a:pt x="952799" y="1082616"/>
                </a:cubicBezTo>
                <a:lnTo>
                  <a:pt x="892275" y="1241179"/>
                </a:lnTo>
                <a:cubicBezTo>
                  <a:pt x="888377" y="1251373"/>
                  <a:pt x="896450" y="1262770"/>
                  <a:pt x="907566" y="1262770"/>
                </a:cubicBezTo>
                <a:lnTo>
                  <a:pt x="1218861" y="1262770"/>
                </a:lnTo>
                <a:cubicBezTo>
                  <a:pt x="1348911" y="1262770"/>
                  <a:pt x="1462478" y="1185606"/>
                  <a:pt x="1508012" y="1066307"/>
                </a:cubicBezTo>
                <a:lnTo>
                  <a:pt x="1565100" y="928021"/>
                </a:lnTo>
                <a:cubicBezTo>
                  <a:pt x="1569572" y="916307"/>
                  <a:pt x="1560298" y="903208"/>
                  <a:pt x="1547527" y="903208"/>
                </a:cubicBezTo>
                <a:close/>
                <a:moveTo>
                  <a:pt x="3253496" y="6238611"/>
                </a:moveTo>
                <a:lnTo>
                  <a:pt x="3564793" y="6238611"/>
                </a:lnTo>
                <a:cubicBezTo>
                  <a:pt x="3694843" y="6238611"/>
                  <a:pt x="3808411" y="6161453"/>
                  <a:pt x="3853944" y="6042155"/>
                </a:cubicBezTo>
                <a:lnTo>
                  <a:pt x="3911045" y="5903871"/>
                </a:lnTo>
                <a:cubicBezTo>
                  <a:pt x="3915504" y="5892160"/>
                  <a:pt x="3906230" y="5879055"/>
                  <a:pt x="3893460" y="5879055"/>
                </a:cubicBezTo>
                <a:lnTo>
                  <a:pt x="3587117" y="5879055"/>
                </a:lnTo>
                <a:cubicBezTo>
                  <a:pt x="3456154" y="5879055"/>
                  <a:pt x="3344589" y="5938318"/>
                  <a:pt x="3298726" y="6058466"/>
                </a:cubicBezTo>
                <a:lnTo>
                  <a:pt x="3238205" y="6217028"/>
                </a:lnTo>
                <a:cubicBezTo>
                  <a:pt x="3234315" y="6227218"/>
                  <a:pt x="3242385" y="6238611"/>
                  <a:pt x="3253496" y="6238611"/>
                </a:cubicBezTo>
                <a:close/>
                <a:moveTo>
                  <a:pt x="1899657" y="6217028"/>
                </a:moveTo>
                <a:lnTo>
                  <a:pt x="1960191" y="6058466"/>
                </a:lnTo>
                <a:cubicBezTo>
                  <a:pt x="2006054" y="5938318"/>
                  <a:pt x="2117607" y="5879055"/>
                  <a:pt x="2248569" y="5879055"/>
                </a:cubicBezTo>
                <a:lnTo>
                  <a:pt x="2554925" y="5879055"/>
                </a:lnTo>
                <a:cubicBezTo>
                  <a:pt x="2567696" y="5879055"/>
                  <a:pt x="2576970" y="5892160"/>
                  <a:pt x="2572497" y="5903871"/>
                </a:cubicBezTo>
                <a:lnTo>
                  <a:pt x="2515410" y="6042155"/>
                </a:lnTo>
                <a:cubicBezTo>
                  <a:pt x="2469864" y="6161453"/>
                  <a:pt x="2356296" y="6238624"/>
                  <a:pt x="2226258" y="6238624"/>
                </a:cubicBezTo>
                <a:lnTo>
                  <a:pt x="1914962" y="6238624"/>
                </a:lnTo>
                <a:cubicBezTo>
                  <a:pt x="1903851" y="6238624"/>
                  <a:pt x="1895768" y="6227218"/>
                  <a:pt x="1899670" y="6217028"/>
                </a:cubicBezTo>
                <a:close/>
                <a:moveTo>
                  <a:pt x="1962205" y="6192555"/>
                </a:moveTo>
                <a:lnTo>
                  <a:pt x="2226258" y="6192555"/>
                </a:lnTo>
                <a:cubicBezTo>
                  <a:pt x="2337089" y="6192555"/>
                  <a:pt x="2433705" y="6127069"/>
                  <a:pt x="2472385" y="6025729"/>
                </a:cubicBezTo>
                <a:lnTo>
                  <a:pt x="2472613" y="6025146"/>
                </a:lnTo>
                <a:lnTo>
                  <a:pt x="2472853" y="6024576"/>
                </a:lnTo>
                <a:lnTo>
                  <a:pt x="2512369" y="5928838"/>
                </a:lnTo>
                <a:cubicBezTo>
                  <a:pt x="2513104" y="5927064"/>
                  <a:pt x="2511799" y="5925112"/>
                  <a:pt x="2509873" y="5925112"/>
                </a:cubicBezTo>
                <a:lnTo>
                  <a:pt x="2248569" y="5925112"/>
                </a:lnTo>
                <a:cubicBezTo>
                  <a:pt x="2128971" y="5925112"/>
                  <a:pt x="2039539" y="5979711"/>
                  <a:pt x="2003203" y="6074891"/>
                </a:cubicBezTo>
                <a:lnTo>
                  <a:pt x="1959684" y="6188905"/>
                </a:lnTo>
                <a:cubicBezTo>
                  <a:pt x="1959013" y="6190666"/>
                  <a:pt x="1960318" y="6192555"/>
                  <a:pt x="1962205" y="6192555"/>
                </a:cubicBezTo>
                <a:close/>
                <a:moveTo>
                  <a:pt x="2584229" y="6238611"/>
                </a:moveTo>
                <a:lnTo>
                  <a:pt x="2895526" y="6238611"/>
                </a:lnTo>
                <a:cubicBezTo>
                  <a:pt x="3025563" y="6238611"/>
                  <a:pt x="3139131" y="6161453"/>
                  <a:pt x="3184677" y="6042155"/>
                </a:cubicBezTo>
                <a:lnTo>
                  <a:pt x="3241765" y="5903871"/>
                </a:lnTo>
                <a:cubicBezTo>
                  <a:pt x="3246237" y="5892160"/>
                  <a:pt x="3236963" y="5879055"/>
                  <a:pt x="3224192" y="5879055"/>
                </a:cubicBezTo>
                <a:lnTo>
                  <a:pt x="2917849" y="5879055"/>
                </a:lnTo>
                <a:cubicBezTo>
                  <a:pt x="2786887" y="5879055"/>
                  <a:pt x="2675321" y="5938318"/>
                  <a:pt x="2629458" y="6058466"/>
                </a:cubicBezTo>
                <a:lnTo>
                  <a:pt x="2568925" y="6217028"/>
                </a:lnTo>
                <a:cubicBezTo>
                  <a:pt x="2565035" y="6227218"/>
                  <a:pt x="2573118" y="6238611"/>
                  <a:pt x="2584229" y="6238611"/>
                </a:cubicBezTo>
                <a:close/>
                <a:moveTo>
                  <a:pt x="440344" y="5783850"/>
                </a:moveTo>
                <a:lnTo>
                  <a:pt x="751644" y="5783850"/>
                </a:lnTo>
                <a:cubicBezTo>
                  <a:pt x="881689" y="5783850"/>
                  <a:pt x="995256" y="5706691"/>
                  <a:pt x="1040793" y="5587393"/>
                </a:cubicBezTo>
                <a:lnTo>
                  <a:pt x="1097884" y="5449109"/>
                </a:lnTo>
                <a:cubicBezTo>
                  <a:pt x="1102357" y="5437398"/>
                  <a:pt x="1093084" y="5424294"/>
                  <a:pt x="1080309" y="5424294"/>
                </a:cubicBezTo>
                <a:lnTo>
                  <a:pt x="773957" y="5424294"/>
                </a:lnTo>
                <a:cubicBezTo>
                  <a:pt x="642990" y="5424294"/>
                  <a:pt x="531435" y="5483556"/>
                  <a:pt x="485577" y="5603704"/>
                </a:cubicBezTo>
                <a:lnTo>
                  <a:pt x="425052" y="5762266"/>
                </a:lnTo>
                <a:cubicBezTo>
                  <a:pt x="421155" y="5772456"/>
                  <a:pt x="429234" y="5783850"/>
                  <a:pt x="440344" y="5783850"/>
                </a:cubicBezTo>
                <a:close/>
                <a:moveTo>
                  <a:pt x="3400979" y="454764"/>
                </a:moveTo>
                <a:lnTo>
                  <a:pt x="3094636" y="454764"/>
                </a:lnTo>
                <a:cubicBezTo>
                  <a:pt x="2963661" y="454764"/>
                  <a:pt x="2852108" y="514031"/>
                  <a:pt x="2806245" y="634172"/>
                </a:cubicBezTo>
                <a:lnTo>
                  <a:pt x="2745724" y="792735"/>
                </a:lnTo>
                <a:cubicBezTo>
                  <a:pt x="2741822" y="802929"/>
                  <a:pt x="2749905" y="814326"/>
                  <a:pt x="2761016" y="814326"/>
                </a:cubicBezTo>
                <a:lnTo>
                  <a:pt x="3072313" y="814326"/>
                </a:lnTo>
                <a:cubicBezTo>
                  <a:pt x="3202363" y="814326"/>
                  <a:pt x="3315918" y="737162"/>
                  <a:pt x="3361464" y="617863"/>
                </a:cubicBezTo>
                <a:lnTo>
                  <a:pt x="3418552" y="479577"/>
                </a:lnTo>
                <a:cubicBezTo>
                  <a:pt x="3423024" y="467863"/>
                  <a:pt x="3413750" y="454764"/>
                  <a:pt x="3400979" y="454764"/>
                </a:cubicBezTo>
                <a:close/>
                <a:moveTo>
                  <a:pt x="1248518" y="6238611"/>
                </a:moveTo>
                <a:lnTo>
                  <a:pt x="1559816" y="6238611"/>
                </a:lnTo>
                <a:cubicBezTo>
                  <a:pt x="1689866" y="6238611"/>
                  <a:pt x="1803434" y="6161453"/>
                  <a:pt x="1848967" y="6042155"/>
                </a:cubicBezTo>
                <a:lnTo>
                  <a:pt x="1906068" y="5903871"/>
                </a:lnTo>
                <a:cubicBezTo>
                  <a:pt x="1910527" y="5892160"/>
                  <a:pt x="1901253" y="5879055"/>
                  <a:pt x="1888496" y="5879055"/>
                </a:cubicBezTo>
                <a:lnTo>
                  <a:pt x="1582127" y="5879055"/>
                </a:lnTo>
                <a:cubicBezTo>
                  <a:pt x="1451165" y="5879055"/>
                  <a:pt x="1339612" y="5938318"/>
                  <a:pt x="1293749" y="6058466"/>
                </a:cubicBezTo>
                <a:lnTo>
                  <a:pt x="1233225" y="6217028"/>
                </a:lnTo>
                <a:cubicBezTo>
                  <a:pt x="1229334" y="6227218"/>
                  <a:pt x="1237407" y="6238611"/>
                  <a:pt x="1248517" y="6238611"/>
                </a:cubicBezTo>
                <a:close/>
                <a:moveTo>
                  <a:pt x="1094328" y="5762266"/>
                </a:moveTo>
                <a:lnTo>
                  <a:pt x="1154859" y="5603704"/>
                </a:lnTo>
                <a:cubicBezTo>
                  <a:pt x="1200711" y="5483556"/>
                  <a:pt x="1312271" y="5424294"/>
                  <a:pt x="1443234" y="5424294"/>
                </a:cubicBezTo>
                <a:lnTo>
                  <a:pt x="1749590" y="5424294"/>
                </a:lnTo>
                <a:cubicBezTo>
                  <a:pt x="1762360" y="5424294"/>
                  <a:pt x="1771634" y="5437398"/>
                  <a:pt x="1767162" y="5449109"/>
                </a:cubicBezTo>
                <a:lnTo>
                  <a:pt x="1710074" y="5587393"/>
                </a:lnTo>
                <a:cubicBezTo>
                  <a:pt x="1664528" y="5706691"/>
                  <a:pt x="1550973" y="5783862"/>
                  <a:pt x="1420923" y="5783862"/>
                </a:cubicBezTo>
                <a:lnTo>
                  <a:pt x="1109620" y="5783862"/>
                </a:lnTo>
                <a:cubicBezTo>
                  <a:pt x="1098509" y="5783862"/>
                  <a:pt x="1090436" y="5772456"/>
                  <a:pt x="1094328" y="5762266"/>
                </a:cubicBezTo>
                <a:close/>
                <a:moveTo>
                  <a:pt x="1156870" y="5737793"/>
                </a:moveTo>
                <a:lnTo>
                  <a:pt x="1420923" y="5737793"/>
                </a:lnTo>
                <a:cubicBezTo>
                  <a:pt x="1531754" y="5737793"/>
                  <a:pt x="1628370" y="5672307"/>
                  <a:pt x="1667062" y="5570968"/>
                </a:cubicBezTo>
                <a:lnTo>
                  <a:pt x="1667277" y="5570385"/>
                </a:lnTo>
                <a:lnTo>
                  <a:pt x="1667518" y="5569814"/>
                </a:lnTo>
                <a:lnTo>
                  <a:pt x="1707033" y="5474076"/>
                </a:lnTo>
                <a:cubicBezTo>
                  <a:pt x="1707768" y="5472302"/>
                  <a:pt x="1706463" y="5470350"/>
                  <a:pt x="1704550" y="5470350"/>
                </a:cubicBezTo>
                <a:lnTo>
                  <a:pt x="1443234" y="5470350"/>
                </a:lnTo>
                <a:cubicBezTo>
                  <a:pt x="1323636" y="5470350"/>
                  <a:pt x="1234203" y="5524949"/>
                  <a:pt x="1197872" y="5620129"/>
                </a:cubicBezTo>
                <a:lnTo>
                  <a:pt x="1154351" y="5734143"/>
                </a:lnTo>
                <a:cubicBezTo>
                  <a:pt x="1153677" y="5735905"/>
                  <a:pt x="1154982" y="5737793"/>
                  <a:pt x="1156869" y="5737793"/>
                </a:cubicBezTo>
                <a:close/>
                <a:moveTo>
                  <a:pt x="212000" y="5313816"/>
                </a:moveTo>
                <a:lnTo>
                  <a:pt x="272531" y="5155254"/>
                </a:lnTo>
                <a:cubicBezTo>
                  <a:pt x="318389" y="5035119"/>
                  <a:pt x="429951" y="4975843"/>
                  <a:pt x="560912" y="4975843"/>
                </a:cubicBezTo>
                <a:lnTo>
                  <a:pt x="867264" y="4975843"/>
                </a:lnTo>
                <a:lnTo>
                  <a:pt x="867264" y="4975843"/>
                </a:lnTo>
                <a:cubicBezTo>
                  <a:pt x="880032" y="4975843"/>
                  <a:pt x="889305" y="4988948"/>
                  <a:pt x="884839" y="5000659"/>
                </a:cubicBezTo>
                <a:lnTo>
                  <a:pt x="827747" y="5138942"/>
                </a:lnTo>
                <a:cubicBezTo>
                  <a:pt x="782205" y="5258241"/>
                  <a:pt x="668639" y="5335412"/>
                  <a:pt x="538594" y="5335412"/>
                </a:cubicBezTo>
                <a:lnTo>
                  <a:pt x="227300" y="5335412"/>
                </a:lnTo>
                <a:cubicBezTo>
                  <a:pt x="216184" y="5335412"/>
                  <a:pt x="208111" y="5324006"/>
                  <a:pt x="212001" y="5313816"/>
                </a:cubicBezTo>
                <a:close/>
                <a:moveTo>
                  <a:pt x="274542" y="5289355"/>
                </a:moveTo>
                <a:lnTo>
                  <a:pt x="538593" y="5289355"/>
                </a:lnTo>
                <a:cubicBezTo>
                  <a:pt x="649430" y="5289355"/>
                  <a:pt x="746046" y="5223870"/>
                  <a:pt x="784728" y="5122517"/>
                </a:cubicBezTo>
                <a:lnTo>
                  <a:pt x="784951" y="5121934"/>
                </a:lnTo>
                <a:lnTo>
                  <a:pt x="785186" y="5121364"/>
                </a:lnTo>
                <a:lnTo>
                  <a:pt x="824709" y="5025626"/>
                </a:lnTo>
                <a:cubicBezTo>
                  <a:pt x="825445" y="5023864"/>
                  <a:pt x="824140" y="5021913"/>
                  <a:pt x="822216" y="5021913"/>
                </a:cubicBezTo>
                <a:lnTo>
                  <a:pt x="560912" y="5021913"/>
                </a:lnTo>
                <a:cubicBezTo>
                  <a:pt x="441309" y="5021913"/>
                  <a:pt x="351875" y="5076498"/>
                  <a:pt x="315544" y="5171679"/>
                </a:cubicBezTo>
                <a:lnTo>
                  <a:pt x="272023" y="5285693"/>
                </a:lnTo>
                <a:cubicBezTo>
                  <a:pt x="271349" y="5287454"/>
                  <a:pt x="272654" y="5289355"/>
                  <a:pt x="274541" y="5289355"/>
                </a:cubicBezTo>
                <a:close/>
                <a:moveTo>
                  <a:pt x="6793788" y="2434261"/>
                </a:moveTo>
                <a:lnTo>
                  <a:pt x="6733254" y="2592823"/>
                </a:lnTo>
                <a:cubicBezTo>
                  <a:pt x="6729364" y="2603026"/>
                  <a:pt x="6737435" y="2614420"/>
                  <a:pt x="6748545" y="2614420"/>
                </a:cubicBezTo>
                <a:lnTo>
                  <a:pt x="7059842" y="2614420"/>
                </a:lnTo>
                <a:cubicBezTo>
                  <a:pt x="7189892" y="2614420"/>
                  <a:pt x="7303459" y="2537261"/>
                  <a:pt x="7348993" y="2417950"/>
                </a:cubicBezTo>
                <a:lnTo>
                  <a:pt x="7406093" y="2279666"/>
                </a:lnTo>
                <a:cubicBezTo>
                  <a:pt x="7410553" y="2267955"/>
                  <a:pt x="7401279" y="2254863"/>
                  <a:pt x="7388508" y="2254863"/>
                </a:cubicBezTo>
                <a:lnTo>
                  <a:pt x="7082165" y="2254863"/>
                </a:lnTo>
                <a:cubicBezTo>
                  <a:pt x="6951203" y="2254863"/>
                  <a:pt x="6839637" y="2314126"/>
                  <a:pt x="6793788" y="2434261"/>
                </a:cubicBezTo>
                <a:close/>
                <a:moveTo>
                  <a:pt x="7460989" y="1351651"/>
                </a:moveTo>
                <a:lnTo>
                  <a:pt x="7767346" y="1351651"/>
                </a:lnTo>
                <a:lnTo>
                  <a:pt x="7767346" y="1351651"/>
                </a:lnTo>
                <a:cubicBezTo>
                  <a:pt x="7780116" y="1351651"/>
                  <a:pt x="7789390" y="1364756"/>
                  <a:pt x="7784917" y="1376467"/>
                </a:cubicBezTo>
                <a:lnTo>
                  <a:pt x="7727830" y="1514750"/>
                </a:lnTo>
                <a:cubicBezTo>
                  <a:pt x="7682297" y="1634049"/>
                  <a:pt x="7568729" y="1711220"/>
                  <a:pt x="7438679" y="1711220"/>
                </a:cubicBezTo>
                <a:lnTo>
                  <a:pt x="7127382" y="1711220"/>
                </a:lnTo>
                <a:cubicBezTo>
                  <a:pt x="7116271" y="1711220"/>
                  <a:pt x="7108188" y="1699814"/>
                  <a:pt x="7112090" y="1689624"/>
                </a:cubicBezTo>
                <a:lnTo>
                  <a:pt x="7172612" y="1531062"/>
                </a:lnTo>
                <a:cubicBezTo>
                  <a:pt x="7218474" y="1410914"/>
                  <a:pt x="7330040" y="1351651"/>
                  <a:pt x="7460989" y="1351651"/>
                </a:cubicBezTo>
                <a:close/>
                <a:moveTo>
                  <a:pt x="7722306" y="1397708"/>
                </a:moveTo>
                <a:lnTo>
                  <a:pt x="7460989" y="1397708"/>
                </a:lnTo>
                <a:cubicBezTo>
                  <a:pt x="7341391" y="1397708"/>
                  <a:pt x="7251959" y="1452307"/>
                  <a:pt x="7215623" y="1547487"/>
                </a:cubicBezTo>
                <a:lnTo>
                  <a:pt x="7172104" y="1661501"/>
                </a:lnTo>
                <a:cubicBezTo>
                  <a:pt x="7171433" y="1663262"/>
                  <a:pt x="7172738" y="1665151"/>
                  <a:pt x="7174626" y="1665151"/>
                </a:cubicBezTo>
                <a:lnTo>
                  <a:pt x="7438679" y="1665151"/>
                </a:lnTo>
                <a:cubicBezTo>
                  <a:pt x="7549510" y="1665151"/>
                  <a:pt x="7646126" y="1599665"/>
                  <a:pt x="7684817" y="1498325"/>
                </a:cubicBezTo>
                <a:lnTo>
                  <a:pt x="7685033" y="1497742"/>
                </a:lnTo>
                <a:lnTo>
                  <a:pt x="7685261" y="1497172"/>
                </a:lnTo>
                <a:lnTo>
                  <a:pt x="7724802" y="1401434"/>
                </a:lnTo>
                <a:cubicBezTo>
                  <a:pt x="7725524" y="1399660"/>
                  <a:pt x="7724219" y="1397720"/>
                  <a:pt x="7722306" y="1397720"/>
                </a:cubicBezTo>
                <a:close/>
                <a:moveTo>
                  <a:pt x="7266288" y="2165982"/>
                </a:moveTo>
                <a:lnTo>
                  <a:pt x="7577572" y="2165982"/>
                </a:lnTo>
                <a:cubicBezTo>
                  <a:pt x="7707635" y="2165982"/>
                  <a:pt x="7821190" y="2088811"/>
                  <a:pt x="7866736" y="1969512"/>
                </a:cubicBezTo>
                <a:lnTo>
                  <a:pt x="7923823" y="1831228"/>
                </a:lnTo>
                <a:cubicBezTo>
                  <a:pt x="7928296" y="1819505"/>
                  <a:pt x="7919022" y="1806413"/>
                  <a:pt x="7906251" y="1806413"/>
                </a:cubicBezTo>
                <a:lnTo>
                  <a:pt x="7599895" y="1806413"/>
                </a:lnTo>
                <a:cubicBezTo>
                  <a:pt x="7468933" y="1806413"/>
                  <a:pt x="7357367" y="1865676"/>
                  <a:pt x="7311518" y="1985824"/>
                </a:cubicBezTo>
                <a:lnTo>
                  <a:pt x="7250984" y="2144386"/>
                </a:lnTo>
                <a:cubicBezTo>
                  <a:pt x="7247094" y="2154575"/>
                  <a:pt x="7255177" y="2165982"/>
                  <a:pt x="7266288" y="2165982"/>
                </a:cubicBezTo>
                <a:close/>
                <a:moveTo>
                  <a:pt x="8336019" y="2895347"/>
                </a:moveTo>
                <a:lnTo>
                  <a:pt x="8275485" y="3053910"/>
                </a:lnTo>
                <a:cubicBezTo>
                  <a:pt x="8271595" y="3064099"/>
                  <a:pt x="8279666" y="3075506"/>
                  <a:pt x="8290777" y="3075506"/>
                </a:cubicBezTo>
                <a:lnTo>
                  <a:pt x="8602073" y="3075506"/>
                </a:lnTo>
                <a:cubicBezTo>
                  <a:pt x="8732124" y="3075506"/>
                  <a:pt x="8845691" y="2998335"/>
                  <a:pt x="8891224" y="2879036"/>
                </a:cubicBezTo>
                <a:lnTo>
                  <a:pt x="8948325" y="2740752"/>
                </a:lnTo>
                <a:cubicBezTo>
                  <a:pt x="8952784" y="2729042"/>
                  <a:pt x="8943511" y="2715937"/>
                  <a:pt x="8930752" y="2715937"/>
                </a:cubicBezTo>
                <a:lnTo>
                  <a:pt x="8930752" y="2715937"/>
                </a:lnTo>
                <a:cubicBezTo>
                  <a:pt x="8930752" y="2715937"/>
                  <a:pt x="8624396" y="2715937"/>
                  <a:pt x="8624396" y="2715937"/>
                </a:cubicBezTo>
                <a:cubicBezTo>
                  <a:pt x="8493434" y="2715937"/>
                  <a:pt x="8381869" y="2775212"/>
                  <a:pt x="8336019" y="2895347"/>
                </a:cubicBezTo>
                <a:close/>
                <a:moveTo>
                  <a:pt x="9181667" y="3782236"/>
                </a:moveTo>
                <a:lnTo>
                  <a:pt x="9238768" y="3643952"/>
                </a:lnTo>
                <a:cubicBezTo>
                  <a:pt x="9243227" y="3632241"/>
                  <a:pt x="9233954" y="3619136"/>
                  <a:pt x="9221183" y="3619136"/>
                </a:cubicBezTo>
                <a:lnTo>
                  <a:pt x="9221183" y="3619136"/>
                </a:lnTo>
                <a:cubicBezTo>
                  <a:pt x="9221183" y="3619136"/>
                  <a:pt x="8914840" y="3619136"/>
                  <a:pt x="8914840" y="3619136"/>
                </a:cubicBezTo>
                <a:cubicBezTo>
                  <a:pt x="8783877" y="3619136"/>
                  <a:pt x="8672312" y="3678412"/>
                  <a:pt x="8626449" y="3798547"/>
                </a:cubicBezTo>
                <a:lnTo>
                  <a:pt x="8565928" y="3957109"/>
                </a:lnTo>
                <a:cubicBezTo>
                  <a:pt x="8562026" y="3967299"/>
                  <a:pt x="8570109" y="3978705"/>
                  <a:pt x="8581220" y="3978705"/>
                </a:cubicBezTo>
                <a:lnTo>
                  <a:pt x="8892516" y="3978705"/>
                </a:lnTo>
                <a:cubicBezTo>
                  <a:pt x="9022567" y="3978705"/>
                  <a:pt x="9136134" y="3901534"/>
                  <a:pt x="9181667" y="3782236"/>
                </a:cubicBezTo>
                <a:close/>
                <a:moveTo>
                  <a:pt x="9091627" y="2254863"/>
                </a:moveTo>
                <a:cubicBezTo>
                  <a:pt x="8960652" y="2254863"/>
                  <a:pt x="8849099" y="2314126"/>
                  <a:pt x="8803248" y="2434261"/>
                </a:cubicBezTo>
                <a:lnTo>
                  <a:pt x="8742715" y="2592823"/>
                </a:lnTo>
                <a:cubicBezTo>
                  <a:pt x="8738826" y="2603026"/>
                  <a:pt x="8746895" y="2614420"/>
                  <a:pt x="8758007" y="2614420"/>
                </a:cubicBezTo>
                <a:lnTo>
                  <a:pt x="9069303" y="2614420"/>
                </a:lnTo>
                <a:cubicBezTo>
                  <a:pt x="9199354" y="2614420"/>
                  <a:pt x="9312921" y="2537261"/>
                  <a:pt x="9358454" y="2417950"/>
                </a:cubicBezTo>
                <a:lnTo>
                  <a:pt x="9415555" y="2279666"/>
                </a:lnTo>
                <a:cubicBezTo>
                  <a:pt x="9420014" y="2267955"/>
                  <a:pt x="9410740" y="2254863"/>
                  <a:pt x="9397970" y="2254863"/>
                </a:cubicBezTo>
                <a:lnTo>
                  <a:pt x="9091627" y="2254863"/>
                </a:lnTo>
                <a:close/>
                <a:moveTo>
                  <a:pt x="9271341" y="3075493"/>
                </a:moveTo>
                <a:lnTo>
                  <a:pt x="8960056" y="3075493"/>
                </a:lnTo>
                <a:cubicBezTo>
                  <a:pt x="8948945" y="3075493"/>
                  <a:pt x="8940862" y="3064099"/>
                  <a:pt x="8944765" y="3053910"/>
                </a:cubicBezTo>
                <a:lnTo>
                  <a:pt x="9005286" y="2895347"/>
                </a:lnTo>
                <a:cubicBezTo>
                  <a:pt x="9051148" y="2775200"/>
                  <a:pt x="9162701" y="2715937"/>
                  <a:pt x="9293664" y="2715937"/>
                </a:cubicBezTo>
                <a:lnTo>
                  <a:pt x="9600020" y="2715937"/>
                </a:lnTo>
                <a:lnTo>
                  <a:pt x="9600020" y="2715937"/>
                </a:lnTo>
                <a:cubicBezTo>
                  <a:pt x="9612790" y="2715937"/>
                  <a:pt x="9622052" y="2729029"/>
                  <a:pt x="9617592" y="2740752"/>
                </a:cubicBezTo>
                <a:lnTo>
                  <a:pt x="9560504" y="2879036"/>
                </a:lnTo>
                <a:cubicBezTo>
                  <a:pt x="9514958" y="2998335"/>
                  <a:pt x="9401391" y="3075493"/>
                  <a:pt x="9271341" y="3075493"/>
                </a:cubicBezTo>
                <a:close/>
                <a:moveTo>
                  <a:pt x="9007300" y="3029436"/>
                </a:moveTo>
                <a:lnTo>
                  <a:pt x="9271341" y="3029436"/>
                </a:lnTo>
                <a:cubicBezTo>
                  <a:pt x="9382184" y="3029436"/>
                  <a:pt x="9478800" y="2963951"/>
                  <a:pt x="9517492" y="2862598"/>
                </a:cubicBezTo>
                <a:lnTo>
                  <a:pt x="9517707" y="2862028"/>
                </a:lnTo>
                <a:lnTo>
                  <a:pt x="9517935" y="2861458"/>
                </a:lnTo>
                <a:lnTo>
                  <a:pt x="9557463" y="2765720"/>
                </a:lnTo>
                <a:cubicBezTo>
                  <a:pt x="9558199" y="2763945"/>
                  <a:pt x="9556893" y="2761994"/>
                  <a:pt x="9554980" y="2761994"/>
                </a:cubicBezTo>
                <a:lnTo>
                  <a:pt x="9293664" y="2761994"/>
                </a:lnTo>
                <a:cubicBezTo>
                  <a:pt x="9174066" y="2761994"/>
                  <a:pt x="9084633" y="2816592"/>
                  <a:pt x="9048298" y="2911773"/>
                </a:cubicBezTo>
                <a:lnTo>
                  <a:pt x="9004779" y="3025774"/>
                </a:lnTo>
                <a:cubicBezTo>
                  <a:pt x="9004107" y="3027548"/>
                  <a:pt x="9005412" y="3029436"/>
                  <a:pt x="9007300" y="3029436"/>
                </a:cubicBezTo>
                <a:close/>
                <a:moveTo>
                  <a:pt x="3552517" y="903208"/>
                </a:moveTo>
                <a:lnTo>
                  <a:pt x="3246161" y="903208"/>
                </a:lnTo>
                <a:cubicBezTo>
                  <a:pt x="3115199" y="903208"/>
                  <a:pt x="3003645" y="962476"/>
                  <a:pt x="2957783" y="1082616"/>
                </a:cubicBezTo>
                <a:lnTo>
                  <a:pt x="2897262" y="1241179"/>
                </a:lnTo>
                <a:cubicBezTo>
                  <a:pt x="2893360" y="1251373"/>
                  <a:pt x="2901443" y="1262770"/>
                  <a:pt x="2912553" y="1262770"/>
                </a:cubicBezTo>
                <a:lnTo>
                  <a:pt x="3223838" y="1262770"/>
                </a:lnTo>
                <a:cubicBezTo>
                  <a:pt x="3353900" y="1262770"/>
                  <a:pt x="3467455" y="1185606"/>
                  <a:pt x="3513001" y="1066307"/>
                </a:cubicBezTo>
                <a:lnTo>
                  <a:pt x="3570089" y="928021"/>
                </a:lnTo>
                <a:cubicBezTo>
                  <a:pt x="3574549" y="916307"/>
                  <a:pt x="3565275" y="903208"/>
                  <a:pt x="3552517" y="903208"/>
                </a:cubicBezTo>
                <a:close/>
                <a:moveTo>
                  <a:pt x="4423821" y="1351651"/>
                </a:moveTo>
                <a:lnTo>
                  <a:pt x="4117465" y="1351651"/>
                </a:lnTo>
                <a:cubicBezTo>
                  <a:pt x="3986516" y="1351651"/>
                  <a:pt x="3874950" y="1410927"/>
                  <a:pt x="3829087" y="1531062"/>
                </a:cubicBezTo>
                <a:lnTo>
                  <a:pt x="3768566" y="1689624"/>
                </a:lnTo>
                <a:cubicBezTo>
                  <a:pt x="3764664" y="1699814"/>
                  <a:pt x="3772747" y="1711220"/>
                  <a:pt x="3783858" y="1711220"/>
                </a:cubicBezTo>
                <a:lnTo>
                  <a:pt x="4095154" y="1711220"/>
                </a:lnTo>
                <a:cubicBezTo>
                  <a:pt x="4225205" y="1711220"/>
                  <a:pt x="4338772" y="1634049"/>
                  <a:pt x="4384306" y="1514750"/>
                </a:cubicBezTo>
                <a:lnTo>
                  <a:pt x="4441393" y="1376467"/>
                </a:lnTo>
                <a:cubicBezTo>
                  <a:pt x="4445866" y="1364756"/>
                  <a:pt x="4436592" y="1351651"/>
                  <a:pt x="4423821" y="1351651"/>
                </a:cubicBezTo>
                <a:close/>
                <a:moveTo>
                  <a:pt x="4638515" y="1985824"/>
                </a:moveTo>
                <a:lnTo>
                  <a:pt x="4577994" y="2144386"/>
                </a:lnTo>
                <a:cubicBezTo>
                  <a:pt x="4574091" y="2154575"/>
                  <a:pt x="4582174" y="2165982"/>
                  <a:pt x="4593286" y="2165982"/>
                </a:cubicBezTo>
                <a:lnTo>
                  <a:pt x="4904582" y="2165982"/>
                </a:lnTo>
                <a:cubicBezTo>
                  <a:pt x="5034633" y="2165982"/>
                  <a:pt x="5148200" y="2088811"/>
                  <a:pt x="5193733" y="1969512"/>
                </a:cubicBezTo>
                <a:lnTo>
                  <a:pt x="5250821" y="1831228"/>
                </a:lnTo>
                <a:cubicBezTo>
                  <a:pt x="5255293" y="1819505"/>
                  <a:pt x="5246019" y="1806413"/>
                  <a:pt x="5233249" y="1806413"/>
                </a:cubicBezTo>
                <a:lnTo>
                  <a:pt x="4926893" y="1806413"/>
                </a:lnTo>
                <a:cubicBezTo>
                  <a:pt x="4795931" y="1806413"/>
                  <a:pt x="4684365" y="1865676"/>
                  <a:pt x="4638515" y="1985824"/>
                </a:cubicBezTo>
                <a:close/>
                <a:moveTo>
                  <a:pt x="4221784" y="903208"/>
                </a:moveTo>
                <a:lnTo>
                  <a:pt x="3915428" y="903208"/>
                </a:lnTo>
                <a:cubicBezTo>
                  <a:pt x="3784466" y="903208"/>
                  <a:pt x="3672913" y="962476"/>
                  <a:pt x="3627050" y="1082616"/>
                </a:cubicBezTo>
                <a:lnTo>
                  <a:pt x="3566529" y="1241179"/>
                </a:lnTo>
                <a:cubicBezTo>
                  <a:pt x="3562627" y="1251373"/>
                  <a:pt x="3570710" y="1262770"/>
                  <a:pt x="3581821" y="1262770"/>
                </a:cubicBezTo>
                <a:lnTo>
                  <a:pt x="3893118" y="1262770"/>
                </a:lnTo>
                <a:cubicBezTo>
                  <a:pt x="4023168" y="1262770"/>
                  <a:pt x="4136735" y="1185606"/>
                  <a:pt x="4182268" y="1066307"/>
                </a:cubicBezTo>
                <a:lnTo>
                  <a:pt x="4239357" y="928021"/>
                </a:lnTo>
                <a:cubicBezTo>
                  <a:pt x="4243829" y="916307"/>
                  <a:pt x="4234555" y="903208"/>
                  <a:pt x="4221784" y="903208"/>
                </a:cubicBezTo>
                <a:close/>
                <a:moveTo>
                  <a:pt x="6230841" y="903208"/>
                </a:moveTo>
                <a:lnTo>
                  <a:pt x="5924485" y="903208"/>
                </a:lnTo>
                <a:cubicBezTo>
                  <a:pt x="5793522" y="903208"/>
                  <a:pt x="5681957" y="962476"/>
                  <a:pt x="5636107" y="1082616"/>
                </a:cubicBezTo>
                <a:lnTo>
                  <a:pt x="5575573" y="1241179"/>
                </a:lnTo>
                <a:cubicBezTo>
                  <a:pt x="5571683" y="1251373"/>
                  <a:pt x="5579766" y="1262770"/>
                  <a:pt x="5590877" y="1262770"/>
                </a:cubicBezTo>
                <a:lnTo>
                  <a:pt x="5902174" y="1262770"/>
                </a:lnTo>
                <a:cubicBezTo>
                  <a:pt x="6032211" y="1262770"/>
                  <a:pt x="6145779" y="1185606"/>
                  <a:pt x="6191325" y="1066307"/>
                </a:cubicBezTo>
                <a:lnTo>
                  <a:pt x="6248413" y="928021"/>
                </a:lnTo>
                <a:cubicBezTo>
                  <a:pt x="6252885" y="916307"/>
                  <a:pt x="6243611" y="903208"/>
                  <a:pt x="6230841" y="903208"/>
                </a:cubicBezTo>
                <a:close/>
                <a:moveTo>
                  <a:pt x="5457254" y="1351651"/>
                </a:moveTo>
                <a:lnTo>
                  <a:pt x="5763610" y="1351651"/>
                </a:lnTo>
                <a:lnTo>
                  <a:pt x="5763610" y="1351651"/>
                </a:lnTo>
                <a:cubicBezTo>
                  <a:pt x="5776381" y="1351651"/>
                  <a:pt x="5785655" y="1364756"/>
                  <a:pt x="5781182" y="1376467"/>
                </a:cubicBezTo>
                <a:lnTo>
                  <a:pt x="5724095" y="1514750"/>
                </a:lnTo>
                <a:cubicBezTo>
                  <a:pt x="5678561" y="1634049"/>
                  <a:pt x="5564981" y="1711220"/>
                  <a:pt x="5434944" y="1711220"/>
                </a:cubicBezTo>
                <a:lnTo>
                  <a:pt x="5123647" y="1711220"/>
                </a:lnTo>
                <a:cubicBezTo>
                  <a:pt x="5112536" y="1711220"/>
                  <a:pt x="5104453" y="1699814"/>
                  <a:pt x="5108355" y="1689624"/>
                </a:cubicBezTo>
                <a:lnTo>
                  <a:pt x="5168876" y="1531062"/>
                </a:lnTo>
                <a:cubicBezTo>
                  <a:pt x="5214739" y="1410914"/>
                  <a:pt x="5326292" y="1351651"/>
                  <a:pt x="5457254" y="1351651"/>
                </a:cubicBezTo>
                <a:close/>
                <a:moveTo>
                  <a:pt x="5718571" y="1397708"/>
                </a:moveTo>
                <a:lnTo>
                  <a:pt x="5457254" y="1397708"/>
                </a:lnTo>
                <a:cubicBezTo>
                  <a:pt x="5337656" y="1397708"/>
                  <a:pt x="5248224" y="1452307"/>
                  <a:pt x="5211888" y="1547487"/>
                </a:cubicBezTo>
                <a:lnTo>
                  <a:pt x="5168369" y="1661501"/>
                </a:lnTo>
                <a:cubicBezTo>
                  <a:pt x="5167698" y="1663262"/>
                  <a:pt x="5169003" y="1665151"/>
                  <a:pt x="5170878" y="1665151"/>
                </a:cubicBezTo>
                <a:lnTo>
                  <a:pt x="5434931" y="1665151"/>
                </a:lnTo>
                <a:cubicBezTo>
                  <a:pt x="5545775" y="1665151"/>
                  <a:pt x="5642390" y="1599665"/>
                  <a:pt x="5681082" y="1498325"/>
                </a:cubicBezTo>
                <a:lnTo>
                  <a:pt x="5681298" y="1497742"/>
                </a:lnTo>
                <a:lnTo>
                  <a:pt x="5681526" y="1497172"/>
                </a:lnTo>
                <a:lnTo>
                  <a:pt x="5721054" y="1401434"/>
                </a:lnTo>
                <a:cubicBezTo>
                  <a:pt x="5721789" y="1399660"/>
                  <a:pt x="5720484" y="1397720"/>
                  <a:pt x="5718558" y="1397720"/>
                </a:cubicBezTo>
                <a:close/>
                <a:moveTo>
                  <a:pt x="6432877" y="1351651"/>
                </a:moveTo>
                <a:lnTo>
                  <a:pt x="6126534" y="1351651"/>
                </a:lnTo>
                <a:cubicBezTo>
                  <a:pt x="5995572" y="1351651"/>
                  <a:pt x="5884006" y="1410927"/>
                  <a:pt x="5838144" y="1531062"/>
                </a:cubicBezTo>
                <a:lnTo>
                  <a:pt x="5777622" y="1689624"/>
                </a:lnTo>
                <a:cubicBezTo>
                  <a:pt x="5773733" y="1699814"/>
                  <a:pt x="5781803" y="1711220"/>
                  <a:pt x="5792914" y="1711220"/>
                </a:cubicBezTo>
                <a:lnTo>
                  <a:pt x="6104211" y="1711220"/>
                </a:lnTo>
                <a:cubicBezTo>
                  <a:pt x="6234261" y="1711220"/>
                  <a:pt x="6347828" y="1634049"/>
                  <a:pt x="6393362" y="1514750"/>
                </a:cubicBezTo>
                <a:lnTo>
                  <a:pt x="6450462" y="1376467"/>
                </a:lnTo>
                <a:cubicBezTo>
                  <a:pt x="6454935" y="1364756"/>
                  <a:pt x="6445661" y="1351651"/>
                  <a:pt x="6432877" y="1351651"/>
                </a:cubicBezTo>
                <a:close/>
              </a:path>
            </a:pathLst>
          </a:custGeom>
          <a:solidFill>
            <a:srgbClr val="A3D300"/>
          </a:solidFill>
          <a:ln w="12666" cap="flat">
            <a:noFill/>
            <a:prstDash val="solid"/>
            <a:miter/>
          </a:ln>
        </p:spPr>
        <p:txBody>
          <a:bodyPr rtlCol="0" anchor="ctr">
            <a:noAutofit/>
          </a:bodyPr>
          <a:lstStyle/>
          <a:p>
            <a:endParaRPr lang="en-US"/>
          </a:p>
        </p:txBody>
      </p:sp>
      <p:sp>
        <p:nvSpPr>
          <p:cNvPr id="10" name="Freeform 9">
            <a:extLst>
              <a:ext uri="{FF2B5EF4-FFF2-40B4-BE49-F238E27FC236}">
                <a16:creationId xmlns:a16="http://schemas.microsoft.com/office/drawing/2014/main" id="{AEE3F6AA-728C-1F87-E037-24FA78A623C4}"/>
              </a:ext>
            </a:extLst>
          </p:cNvPr>
          <p:cNvSpPr/>
          <p:nvPr userDrawn="1"/>
        </p:nvSpPr>
        <p:spPr>
          <a:xfrm>
            <a:off x="-11493" y="338428"/>
            <a:ext cx="9656314" cy="6190015"/>
          </a:xfrm>
          <a:custGeom>
            <a:avLst/>
            <a:gdLst>
              <a:gd name="connsiteX0" fmla="*/ 4166534 w 9656314"/>
              <a:gd name="connsiteY0" fmla="*/ 0 h 6190015"/>
              <a:gd name="connsiteX1" fmla="*/ 8857404 w 9656314"/>
              <a:gd name="connsiteY1" fmla="*/ 0 h 6190015"/>
              <a:gd name="connsiteX2" fmla="*/ 8895583 w 9656314"/>
              <a:gd name="connsiteY2" fmla="*/ 0 h 6190015"/>
              <a:gd name="connsiteX3" fmla="*/ 9370269 w 9656314"/>
              <a:gd name="connsiteY3" fmla="*/ 0 h 6190015"/>
              <a:gd name="connsiteX4" fmla="*/ 9370269 w 9656314"/>
              <a:gd name="connsiteY4" fmla="*/ 1273 h 6190015"/>
              <a:gd name="connsiteX5" fmla="*/ 9638792 w 9656314"/>
              <a:gd name="connsiteY5" fmla="*/ 380513 h 6190015"/>
              <a:gd name="connsiteX6" fmla="*/ 8764504 w 9656314"/>
              <a:gd name="connsiteY6" fmla="*/ 2496877 h 6190015"/>
              <a:gd name="connsiteX7" fmla="*/ 8660149 w 9656314"/>
              <a:gd name="connsiteY7" fmla="*/ 2750128 h 6190015"/>
              <a:gd name="connsiteX8" fmla="*/ 8571065 w 9656314"/>
              <a:gd name="connsiteY8" fmla="*/ 2966473 h 6190015"/>
              <a:gd name="connsiteX9" fmla="*/ 6715588 w 9656314"/>
              <a:gd name="connsiteY9" fmla="*/ 5311908 h 6190015"/>
              <a:gd name="connsiteX10" fmla="*/ 3822927 w 9656314"/>
              <a:gd name="connsiteY10" fmla="*/ 6190015 h 6190015"/>
              <a:gd name="connsiteX11" fmla="*/ 2527 w 9656314"/>
              <a:gd name="connsiteY11" fmla="*/ 6190015 h 6190015"/>
              <a:gd name="connsiteX12" fmla="*/ 2527 w 9656314"/>
              <a:gd name="connsiteY12" fmla="*/ 5899616 h 6190015"/>
              <a:gd name="connsiteX13" fmla="*/ 0 w 9656314"/>
              <a:gd name="connsiteY13" fmla="*/ 5899616 h 6190015"/>
              <a:gd name="connsiteX14" fmla="*/ 0 w 9656314"/>
              <a:gd name="connsiteY14" fmla="*/ 2484622 h 6190015"/>
              <a:gd name="connsiteX15" fmla="*/ 3800 w 9656314"/>
              <a:gd name="connsiteY15" fmla="*/ 2478302 h 6190015"/>
              <a:gd name="connsiteX16" fmla="*/ 3800 w 9656314"/>
              <a:gd name="connsiteY16" fmla="*/ 1903837 h 6190015"/>
              <a:gd name="connsiteX17" fmla="*/ 192147 w 9656314"/>
              <a:gd name="connsiteY17" fmla="*/ 1663312 h 6190015"/>
              <a:gd name="connsiteX18" fmla="*/ 1294235 w 9656314"/>
              <a:gd name="connsiteY18" fmla="*/ 731755 h 6190015"/>
              <a:gd name="connsiteX19" fmla="*/ 2645755 w 9656314"/>
              <a:gd name="connsiteY19" fmla="*/ 180712 h 6190015"/>
              <a:gd name="connsiteX20" fmla="*/ 4166534 w 9656314"/>
              <a:gd name="connsiteY20" fmla="*/ 0 h 6190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656314" h="6190015">
                <a:moveTo>
                  <a:pt x="4166534" y="0"/>
                </a:moveTo>
                <a:lnTo>
                  <a:pt x="8857404" y="0"/>
                </a:lnTo>
                <a:cubicBezTo>
                  <a:pt x="8870131" y="0"/>
                  <a:pt x="8882857" y="0"/>
                  <a:pt x="8895583" y="0"/>
                </a:cubicBezTo>
                <a:lnTo>
                  <a:pt x="9370269" y="0"/>
                </a:lnTo>
                <a:lnTo>
                  <a:pt x="9370269" y="1273"/>
                </a:lnTo>
                <a:cubicBezTo>
                  <a:pt x="9564981" y="1273"/>
                  <a:pt x="9707513" y="201074"/>
                  <a:pt x="9638792" y="380513"/>
                </a:cubicBezTo>
                <a:lnTo>
                  <a:pt x="8764504" y="2496877"/>
                </a:lnTo>
                <a:cubicBezTo>
                  <a:pt x="8732688" y="2583415"/>
                  <a:pt x="8697055" y="2667408"/>
                  <a:pt x="8660149" y="2750128"/>
                </a:cubicBezTo>
                <a:lnTo>
                  <a:pt x="8571065" y="2966473"/>
                </a:lnTo>
                <a:cubicBezTo>
                  <a:pt x="8203279" y="3926027"/>
                  <a:pt x="7561880" y="4737958"/>
                  <a:pt x="6715588" y="5311908"/>
                </a:cubicBezTo>
                <a:cubicBezTo>
                  <a:pt x="5869297" y="5885859"/>
                  <a:pt x="4869019" y="6190015"/>
                  <a:pt x="3822927" y="6190015"/>
                </a:cubicBezTo>
                <a:lnTo>
                  <a:pt x="2527" y="6190015"/>
                </a:lnTo>
                <a:lnTo>
                  <a:pt x="2527" y="5899616"/>
                </a:lnTo>
                <a:lnTo>
                  <a:pt x="0" y="5899616"/>
                </a:lnTo>
                <a:lnTo>
                  <a:pt x="0" y="2484622"/>
                </a:lnTo>
                <a:lnTo>
                  <a:pt x="3800" y="2478302"/>
                </a:lnTo>
                <a:lnTo>
                  <a:pt x="3800" y="1903837"/>
                </a:lnTo>
                <a:cubicBezTo>
                  <a:pt x="63613" y="1821117"/>
                  <a:pt x="127244" y="1740942"/>
                  <a:pt x="192147" y="1663312"/>
                </a:cubicBezTo>
                <a:cubicBezTo>
                  <a:pt x="502666" y="1296798"/>
                  <a:pt x="872998" y="983734"/>
                  <a:pt x="1294235" y="731755"/>
                </a:cubicBezTo>
                <a:cubicBezTo>
                  <a:pt x="1700200" y="488685"/>
                  <a:pt x="2155797" y="304156"/>
                  <a:pt x="2645755" y="180712"/>
                </a:cubicBezTo>
                <a:cubicBezTo>
                  <a:pt x="3122987" y="61086"/>
                  <a:pt x="3634579" y="0"/>
                  <a:pt x="4166534" y="0"/>
                </a:cubicBezTo>
                <a:close/>
              </a:path>
            </a:pathLst>
          </a:custGeom>
          <a:solidFill>
            <a:schemeClr val="accent3"/>
          </a:solidFill>
          <a:ln w="12720" cap="flat">
            <a:noFill/>
            <a:prstDash val="solid"/>
            <a:miter/>
          </a:ln>
        </p:spPr>
        <p:txBody>
          <a:bodyPr rtlCol="0" anchor="ctr">
            <a:noAutofit/>
          </a:bodyPr>
          <a:lstStyle/>
          <a:p>
            <a:endParaRPr lang="en-US"/>
          </a:p>
        </p:txBody>
      </p:sp>
      <p:sp>
        <p:nvSpPr>
          <p:cNvPr id="44" name="Inner Leaf">
            <a:extLst>
              <a:ext uri="{FF2B5EF4-FFF2-40B4-BE49-F238E27FC236}">
                <a16:creationId xmlns:a16="http://schemas.microsoft.com/office/drawing/2014/main" id="{52DE6502-D5E4-2AA8-89D1-9FACAF131BB7}"/>
              </a:ext>
            </a:extLst>
          </p:cNvPr>
          <p:cNvSpPr/>
          <p:nvPr/>
        </p:nvSpPr>
        <p:spPr>
          <a:xfrm>
            <a:off x="-8965" y="681399"/>
            <a:ext cx="9127951" cy="5497797"/>
          </a:xfrm>
          <a:custGeom>
            <a:avLst/>
            <a:gdLst>
              <a:gd name="connsiteX0" fmla="*/ 0 w 9127951"/>
              <a:gd name="connsiteY0" fmla="*/ 5497798 h 5497797"/>
              <a:gd name="connsiteX1" fmla="*/ 3816044 w 9127951"/>
              <a:gd name="connsiteY1" fmla="*/ 5497798 h 5497797"/>
              <a:gd name="connsiteX2" fmla="*/ 5890589 w 9127951"/>
              <a:gd name="connsiteY2" fmla="*/ 5035093 h 5497797"/>
              <a:gd name="connsiteX3" fmla="*/ 5895674 w 9127951"/>
              <a:gd name="connsiteY3" fmla="*/ 5032551 h 5497797"/>
              <a:gd name="connsiteX4" fmla="*/ 5890589 w 9127951"/>
              <a:gd name="connsiteY4" fmla="*/ 5035093 h 5497797"/>
              <a:gd name="connsiteX5" fmla="*/ 6249058 w 9127951"/>
              <a:gd name="connsiteY5" fmla="*/ 4844418 h 5497797"/>
              <a:gd name="connsiteX6" fmla="*/ 6249058 w 9127951"/>
              <a:gd name="connsiteY6" fmla="*/ 4844418 h 5497797"/>
              <a:gd name="connsiteX7" fmla="*/ 6249058 w 9127951"/>
              <a:gd name="connsiteY7" fmla="*/ 4844418 h 5497797"/>
              <a:gd name="connsiteX8" fmla="*/ 8237164 w 9127951"/>
              <a:gd name="connsiteY8" fmla="*/ 2492759 h 5497797"/>
              <a:gd name="connsiteX9" fmla="*/ 9110455 w 9127951"/>
              <a:gd name="connsiteY9" fmla="*/ 378808 h 5497797"/>
              <a:gd name="connsiteX10" fmla="*/ 8840968 w 9127951"/>
              <a:gd name="connsiteY10" fmla="*/ 0 h 5497797"/>
              <a:gd name="connsiteX11" fmla="*/ 4155446 w 9127951"/>
              <a:gd name="connsiteY11" fmla="*/ 0 h 5497797"/>
              <a:gd name="connsiteX12" fmla="*/ 0 w 9127951"/>
              <a:gd name="connsiteY12" fmla="*/ 2196577 h 5497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127951" h="5497797">
                <a:moveTo>
                  <a:pt x="0" y="5497798"/>
                </a:moveTo>
                <a:lnTo>
                  <a:pt x="3816044" y="5497798"/>
                </a:lnTo>
                <a:cubicBezTo>
                  <a:pt x="4555863" y="5497798"/>
                  <a:pt x="5261361" y="5333817"/>
                  <a:pt x="5890589" y="5035093"/>
                </a:cubicBezTo>
                <a:cubicBezTo>
                  <a:pt x="5891860" y="5035093"/>
                  <a:pt x="5894403" y="5033822"/>
                  <a:pt x="5895674" y="5032551"/>
                </a:cubicBezTo>
                <a:cubicBezTo>
                  <a:pt x="5894403" y="5032551"/>
                  <a:pt x="5891860" y="5033822"/>
                  <a:pt x="5890589" y="5035093"/>
                </a:cubicBezTo>
                <a:cubicBezTo>
                  <a:pt x="6013892" y="4976619"/>
                  <a:pt x="6133382" y="4913061"/>
                  <a:pt x="6249058" y="4844418"/>
                </a:cubicBezTo>
                <a:cubicBezTo>
                  <a:pt x="6249058" y="4844418"/>
                  <a:pt x="6249058" y="4844418"/>
                  <a:pt x="6249058" y="4844418"/>
                </a:cubicBezTo>
                <a:cubicBezTo>
                  <a:pt x="6249058" y="4844418"/>
                  <a:pt x="6249058" y="4844418"/>
                  <a:pt x="6249058" y="4844418"/>
                </a:cubicBezTo>
                <a:cubicBezTo>
                  <a:pt x="7142689" y="4320697"/>
                  <a:pt x="7850728" y="3505879"/>
                  <a:pt x="8237164" y="2492759"/>
                </a:cubicBezTo>
                <a:lnTo>
                  <a:pt x="9110455" y="378808"/>
                </a:lnTo>
                <a:cubicBezTo>
                  <a:pt x="9179098" y="199573"/>
                  <a:pt x="9036728" y="0"/>
                  <a:pt x="8840968" y="0"/>
                </a:cubicBezTo>
                <a:lnTo>
                  <a:pt x="4155446" y="0"/>
                </a:lnTo>
                <a:cubicBezTo>
                  <a:pt x="2364371" y="0"/>
                  <a:pt x="809734" y="727108"/>
                  <a:pt x="0" y="2196577"/>
                </a:cubicBezTo>
              </a:path>
            </a:pathLst>
          </a:custGeom>
          <a:solidFill>
            <a:srgbClr val="FFFFFF"/>
          </a:solidFill>
          <a:ln w="12710" cap="flat">
            <a:noFill/>
            <a:prstDash val="solid"/>
            <a:miter/>
          </a:ln>
        </p:spPr>
        <p:txBody>
          <a:bodyPr rtlCol="0" anchor="ctr">
            <a:noAutofit/>
          </a:bodyPr>
          <a:lstStyle/>
          <a:p>
            <a:endParaRPr lang="en-US"/>
          </a:p>
        </p:txBody>
      </p:sp>
      <p:sp>
        <p:nvSpPr>
          <p:cNvPr id="40" name="Proprietary Statement">
            <a:extLst>
              <a:ext uri="{FF2B5EF4-FFF2-40B4-BE49-F238E27FC236}">
                <a16:creationId xmlns:a16="http://schemas.microsoft.com/office/drawing/2014/main" id="{0567C7F8-1C51-DF09-1A17-656492C3B1A6}"/>
              </a:ext>
            </a:extLst>
          </p:cNvPr>
          <p:cNvSpPr txBox="1"/>
          <p:nvPr userDrawn="1"/>
        </p:nvSpPr>
        <p:spPr>
          <a:xfrm rot="5400000">
            <a:off x="11015684" y="1173468"/>
            <a:ext cx="1949939" cy="275129"/>
          </a:xfrm>
          <a:prstGeom prst="rect">
            <a:avLst/>
          </a:prstGeom>
          <a:noFill/>
        </p:spPr>
        <p:txBody>
          <a:bodyPr wrap="square" rtlCol="0">
            <a:noAutofit/>
          </a:bodyPr>
          <a:lstStyle/>
          <a:p>
            <a:r>
              <a:rPr lang="en-US" sz="800">
                <a:solidFill>
                  <a:schemeClr val="bg1"/>
                </a:solidFill>
              </a:rPr>
              <a:t>Proprietary business information of ADM.</a:t>
            </a:r>
          </a:p>
        </p:txBody>
      </p:sp>
      <p:sp>
        <p:nvSpPr>
          <p:cNvPr id="2" name="Copy">
            <a:extLst>
              <a:ext uri="{FF2B5EF4-FFF2-40B4-BE49-F238E27FC236}">
                <a16:creationId xmlns:a16="http://schemas.microsoft.com/office/drawing/2014/main" id="{3F596004-519C-BBE1-D86A-4DCEF4C2F164}"/>
              </a:ext>
            </a:extLst>
          </p:cNvPr>
          <p:cNvSpPr>
            <a:spLocks noGrp="1"/>
          </p:cNvSpPr>
          <p:nvPr>
            <p:ph type="body" sz="quarter" idx="35" hasCustomPrompt="1"/>
          </p:nvPr>
        </p:nvSpPr>
        <p:spPr>
          <a:xfrm>
            <a:off x="1263405" y="4217923"/>
            <a:ext cx="4818072" cy="1069524"/>
          </a:xfrm>
          <a:prstGeom prst="rect">
            <a:avLst/>
          </a:prstGeom>
        </p:spPr>
        <p:txBody>
          <a:bodyPr lIns="0" tIns="0" rIns="0" bIns="0" anchor="t">
            <a:noAutofit/>
          </a:bodyPr>
          <a:lstStyle>
            <a:lvl1pPr marL="0" indent="0">
              <a:lnSpc>
                <a:spcPct val="100000"/>
              </a:lnSpc>
              <a:spcBef>
                <a:spcPts val="0"/>
              </a:spcBef>
              <a:buFont typeface="Arial" panose="020B0604020202020204" pitchFamily="34" charset="0"/>
              <a:buNone/>
              <a:defRPr sz="2400" b="1" i="0">
                <a:solidFill>
                  <a:srgbClr val="012169"/>
                </a:solidFill>
                <a:latin typeface="+mn-lt"/>
                <a:cs typeface="Calibri" panose="020F0502020204030204" pitchFamily="34" charset="0"/>
              </a:defRPr>
            </a:lvl1pPr>
            <a:lvl2pPr marL="290513" indent="-58738">
              <a:lnSpc>
                <a:spcPct val="100000"/>
              </a:lnSpc>
              <a:buFont typeface="Courier New" panose="02070309020205020404" pitchFamily="49" charset="0"/>
              <a:buChar char="o"/>
              <a:tabLst/>
              <a:defRPr kumimoji="0" lang="en-US" sz="1100" b="1" i="0" u="none" strike="noStrike" kern="1200" cap="none" spc="0" normalizeH="0" baseline="0" dirty="0">
                <a:ln>
                  <a:noFill/>
                </a:ln>
                <a:solidFill>
                  <a:srgbClr val="012169"/>
                </a:solidFill>
                <a:effectLst/>
                <a:uLnTx/>
                <a:uFillTx/>
                <a:latin typeface="+mn-lt"/>
                <a:ea typeface="Verdana" panose="020B0604030504040204" pitchFamily="34" charset="0"/>
                <a:cs typeface="Calibri" panose="020F0502020204030204" pitchFamily="34" charset="0"/>
              </a:defRPr>
            </a:lvl2pPr>
            <a:lvl3pPr marL="520700" indent="-171450">
              <a:lnSpc>
                <a:spcPct val="100000"/>
              </a:lnSpc>
              <a:buFont typeface="Wingdings" pitchFamily="2" charset="2"/>
              <a:buChar char="§"/>
              <a:defRPr kumimoji="0" lang="en-US" sz="1100" b="0" i="0" u="none" strike="noStrike" kern="1200" cap="none" spc="0" normalizeH="0" baseline="0" dirty="0">
                <a:ln>
                  <a:noFill/>
                </a:ln>
                <a:solidFill>
                  <a:srgbClr val="012169"/>
                </a:solidFill>
                <a:effectLst/>
                <a:uLnTx/>
                <a:uFillTx/>
                <a:latin typeface="+mn-lt"/>
                <a:ea typeface="Verdana" panose="020B0604030504040204" pitchFamily="34" charset="0"/>
                <a:cs typeface="Calibri" panose="020F0502020204030204" pitchFamily="34" charset="0"/>
              </a:defRPr>
            </a:lvl3pPr>
            <a:lvl4pPr marL="682625" indent="-171450">
              <a:lnSpc>
                <a:spcPct val="100000"/>
              </a:lnSpc>
              <a:defRPr kumimoji="0" lang="en-US" sz="1100" b="0" i="0" u="none" strike="noStrike" kern="1200" cap="none" spc="0" normalizeH="0" baseline="0" dirty="0">
                <a:ln>
                  <a:noFill/>
                </a:ln>
                <a:solidFill>
                  <a:srgbClr val="012169"/>
                </a:solidFill>
                <a:effectLst/>
                <a:uLnTx/>
                <a:uFillTx/>
                <a:latin typeface="+mn-lt"/>
                <a:ea typeface="Verdana" panose="020B0604030504040204" pitchFamily="34" charset="0"/>
                <a:cs typeface="Calibri" panose="020F0502020204030204" pitchFamily="34" charset="0"/>
              </a:defRPr>
            </a:lvl4pPr>
          </a:lstStyle>
          <a:p>
            <a:pPr lvl="0"/>
            <a:r>
              <a:rPr lang="en-US"/>
              <a:t>Text font is Calibri Bold, 24pt</a:t>
            </a:r>
          </a:p>
          <a:p>
            <a:pPr marL="290513" lvl="1" indent="-115888" algn="l" defTabSz="914400" rtl="0" eaLnBrk="1" latinLnBrk="0" hangingPunct="1">
              <a:lnSpc>
                <a:spcPct val="100000"/>
              </a:lnSpc>
              <a:spcBef>
                <a:spcPts val="500"/>
              </a:spcBef>
              <a:buFont typeface="Courier New" panose="02070309020205020404" pitchFamily="49" charset="0"/>
              <a:buChar char="o"/>
              <a:tabLst/>
            </a:pPr>
            <a:r>
              <a:rPr lang="en-US"/>
              <a:t>List Font is Calibri Bold, 11pt</a:t>
            </a:r>
          </a:p>
          <a:p>
            <a:pPr marL="465138" lvl="2" indent="-115888" algn="l" defTabSz="914400" rtl="0" eaLnBrk="1" latinLnBrk="0" hangingPunct="1">
              <a:lnSpc>
                <a:spcPct val="100000"/>
              </a:lnSpc>
              <a:spcBef>
                <a:spcPts val="500"/>
              </a:spcBef>
              <a:buFont typeface="Wingdings" pitchFamily="2" charset="2"/>
              <a:buChar char="§"/>
              <a:tabLst/>
            </a:pPr>
            <a:r>
              <a:rPr lang="en-US"/>
              <a:t>List Font is Calibri, 11pt</a:t>
            </a:r>
          </a:p>
          <a:p>
            <a:pPr marL="628650" lvl="3" indent="-117475" algn="l" defTabSz="914400" rtl="0" eaLnBrk="1" latinLnBrk="0" hangingPunct="1">
              <a:lnSpc>
                <a:spcPct val="100000"/>
              </a:lnSpc>
              <a:spcBef>
                <a:spcPts val="500"/>
              </a:spcBef>
              <a:buFont typeface="Arial" panose="020B0604020202020204" pitchFamily="34" charset="0"/>
              <a:buChar char="•"/>
              <a:tabLst/>
            </a:pPr>
            <a:r>
              <a:rPr lang="en-US"/>
              <a:t>List Font is Calibri, 11pt</a:t>
            </a:r>
          </a:p>
        </p:txBody>
      </p:sp>
      <p:sp>
        <p:nvSpPr>
          <p:cNvPr id="3" name="Title">
            <a:extLst>
              <a:ext uri="{FF2B5EF4-FFF2-40B4-BE49-F238E27FC236}">
                <a16:creationId xmlns:a16="http://schemas.microsoft.com/office/drawing/2014/main" id="{2B78B174-C6E0-2469-EAB4-43BAF65E7C2E}"/>
              </a:ext>
            </a:extLst>
          </p:cNvPr>
          <p:cNvSpPr>
            <a:spLocks noGrp="1"/>
          </p:cNvSpPr>
          <p:nvPr>
            <p:ph type="body" sz="quarter" idx="32" hasCustomPrompt="1"/>
          </p:nvPr>
        </p:nvSpPr>
        <p:spPr>
          <a:xfrm>
            <a:off x="1263405" y="2242017"/>
            <a:ext cx="6686735" cy="1725684"/>
          </a:xfrm>
          <a:prstGeom prst="rect">
            <a:avLst/>
          </a:prstGeom>
        </p:spPr>
        <p:txBody>
          <a:bodyPr lIns="0" tIns="0" rIns="0" bIns="0">
            <a:noAutofit/>
          </a:bodyPr>
          <a:lstStyle>
            <a:lvl1pPr marL="0" indent="0">
              <a:lnSpc>
                <a:spcPct val="100000"/>
              </a:lnSpc>
              <a:spcBef>
                <a:spcPts val="0"/>
              </a:spcBef>
              <a:buNone/>
              <a:defRPr sz="3600" b="1" i="0">
                <a:solidFill>
                  <a:srgbClr val="012169"/>
                </a:solidFill>
                <a:latin typeface="+mj-lt"/>
              </a:defRPr>
            </a:lvl1pPr>
          </a:lstStyle>
          <a:p>
            <a:pPr lvl="0"/>
            <a:r>
              <a:rPr lang="en-US" dirty="0"/>
              <a:t>Section Divider Font </a:t>
            </a:r>
            <a:br>
              <a:rPr lang="en-US" dirty="0"/>
            </a:br>
            <a:r>
              <a:rPr lang="en-US" dirty="0"/>
              <a:t>Is Sitka Text, 54pt in </a:t>
            </a:r>
            <a:br>
              <a:rPr lang="en-US" dirty="0"/>
            </a:br>
            <a:r>
              <a:rPr lang="en-US" dirty="0"/>
              <a:t>Title Case</a:t>
            </a:r>
          </a:p>
        </p:txBody>
      </p:sp>
      <p:sp>
        <p:nvSpPr>
          <p:cNvPr id="4" name="Section Header">
            <a:extLst>
              <a:ext uri="{FF2B5EF4-FFF2-40B4-BE49-F238E27FC236}">
                <a16:creationId xmlns:a16="http://schemas.microsoft.com/office/drawing/2014/main" id="{9F0789E6-D4F9-81CD-DD5C-DE31E0A7204F}"/>
              </a:ext>
            </a:extLst>
          </p:cNvPr>
          <p:cNvSpPr>
            <a:spLocks noGrp="1"/>
          </p:cNvSpPr>
          <p:nvPr>
            <p:ph type="body" sz="quarter" idx="33" hasCustomPrompt="1"/>
          </p:nvPr>
        </p:nvSpPr>
        <p:spPr>
          <a:xfrm>
            <a:off x="1263405" y="2024474"/>
            <a:ext cx="6684264" cy="169277"/>
          </a:xfrm>
          <a:prstGeom prst="rect">
            <a:avLst/>
          </a:prstGeom>
        </p:spPr>
        <p:txBody>
          <a:bodyPr lIns="0" tIns="0" rIns="0" bIns="0">
            <a:noAutofit/>
          </a:bodyPr>
          <a:lstStyle>
            <a:lvl1pPr marL="0" indent="0">
              <a:lnSpc>
                <a:spcPct val="100000"/>
              </a:lnSpc>
              <a:spcBef>
                <a:spcPts val="0"/>
              </a:spcBef>
              <a:buNone/>
              <a:defRPr sz="1100" b="1">
                <a:solidFill>
                  <a:srgbClr val="DC582A"/>
                </a:solidFill>
                <a:latin typeface="+mn-lt"/>
              </a:defRPr>
            </a:lvl1pPr>
          </a:lstStyle>
          <a:p>
            <a:pPr lvl="0"/>
            <a:r>
              <a:rPr lang="en-US" dirty="0"/>
              <a:t>Section Header Font is Calibri Bold, 11pt</a:t>
            </a:r>
          </a:p>
        </p:txBody>
      </p:sp>
      <p:sp>
        <p:nvSpPr>
          <p:cNvPr id="5" name="Page Number">
            <a:extLst>
              <a:ext uri="{FF2B5EF4-FFF2-40B4-BE49-F238E27FC236}">
                <a16:creationId xmlns:a16="http://schemas.microsoft.com/office/drawing/2014/main" id="{A8F1851B-4359-D054-E352-5E9A8F3771A3}"/>
              </a:ext>
            </a:extLst>
          </p:cNvPr>
          <p:cNvSpPr txBox="1"/>
          <p:nvPr userDrawn="1"/>
        </p:nvSpPr>
        <p:spPr>
          <a:xfrm>
            <a:off x="11725057" y="76801"/>
            <a:ext cx="583933" cy="153888"/>
          </a:xfrm>
          <a:prstGeom prst="rect">
            <a:avLst/>
          </a:prstGeom>
          <a:noFill/>
        </p:spPr>
        <p:txBody>
          <a:bodyPr wrap="square" lIns="0" tIns="0" rIns="0" bIns="0" rtlCol="0" anchor="ctr" anchorCtr="0">
            <a:noAutofit/>
          </a:bodyPr>
          <a:lstStyle/>
          <a:p>
            <a:pPr algn="ctr"/>
            <a:fld id="{B49023F9-1F1A-4EC8-9204-C35E5AB6C15C}" type="slidenum">
              <a:rPr lang="en-US" sz="1000" smtClean="0">
                <a:solidFill>
                  <a:schemeClr val="bg1"/>
                </a:solidFill>
                <a:latin typeface="+mj-lt"/>
              </a:rPr>
              <a:pPr algn="ctr"/>
              <a:t>‹#›</a:t>
            </a:fld>
            <a:endParaRPr lang="en-US" sz="1000">
              <a:solidFill>
                <a:schemeClr val="bg1"/>
              </a:solidFill>
              <a:latin typeface="+mj-lt"/>
            </a:endParaRPr>
          </a:p>
        </p:txBody>
      </p:sp>
    </p:spTree>
    <p:extLst>
      <p:ext uri="{BB962C8B-B14F-4D97-AF65-F5344CB8AC3E}">
        <p14:creationId xmlns:p14="http://schemas.microsoft.com/office/powerpoint/2010/main" val="2048235187"/>
      </p:ext>
    </p:extLst>
  </p:cSld>
  <p:clrMapOvr>
    <a:masterClrMapping/>
  </p:clrMapOvr>
  <p:extLst>
    <p:ext uri="{DCECCB84-F9BA-43D5-87BE-67443E8EF086}">
      <p15:sldGuideLst xmlns:p15="http://schemas.microsoft.com/office/powerpoint/2012/main"/>
    </p:ext>
  </p:extLst>
</p:sldLayout>
</file>

<file path=ppt/slideLayouts/slideLayout58.xml><?xml version="1.0" encoding="utf-8"?>
<p:sldLayout xmlns:a="http://schemas.openxmlformats.org/drawingml/2006/main" xmlns:r="http://schemas.openxmlformats.org/officeDocument/2006/relationships" xmlns:p="http://schemas.openxmlformats.org/presentationml/2006/main" preserve="1" userDrawn="1">
  <p:cSld name="Divider 7c">
    <p:spTree>
      <p:nvGrpSpPr>
        <p:cNvPr id="1" name=""/>
        <p:cNvGrpSpPr/>
        <p:nvPr/>
      </p:nvGrpSpPr>
      <p:grpSpPr>
        <a:xfrm>
          <a:off x="0" y="0"/>
          <a:ext cx="0" cy="0"/>
          <a:chOff x="0" y="0"/>
          <a:chExt cx="0" cy="0"/>
        </a:xfrm>
      </p:grpSpPr>
      <p:sp>
        <p:nvSpPr>
          <p:cNvPr id="17" name="Freeform 16">
            <a:extLst>
              <a:ext uri="{FF2B5EF4-FFF2-40B4-BE49-F238E27FC236}">
                <a16:creationId xmlns:a16="http://schemas.microsoft.com/office/drawing/2014/main" id="{8C195FE9-8E5F-63F5-CAE4-0329A9B9D12B}"/>
              </a:ext>
            </a:extLst>
          </p:cNvPr>
          <p:cNvSpPr/>
          <p:nvPr userDrawn="1"/>
        </p:nvSpPr>
        <p:spPr>
          <a:xfrm>
            <a:off x="-3364" y="-163"/>
            <a:ext cx="12195199" cy="6859814"/>
          </a:xfrm>
          <a:custGeom>
            <a:avLst/>
            <a:gdLst>
              <a:gd name="connsiteX0" fmla="*/ 12195200 w 12195199"/>
              <a:gd name="connsiteY0" fmla="*/ 0 h 6859814"/>
              <a:gd name="connsiteX1" fmla="*/ 1883118 w 12195199"/>
              <a:gd name="connsiteY1" fmla="*/ 0 h 6859814"/>
              <a:gd name="connsiteX2" fmla="*/ 1178189 w 12195199"/>
              <a:gd name="connsiteY2" fmla="*/ 284306 h 6859814"/>
              <a:gd name="connsiteX3" fmla="*/ 136 w 12195199"/>
              <a:gd name="connsiteY3" fmla="*/ 284306 h 6859814"/>
              <a:gd name="connsiteX4" fmla="*/ 136 w 12195199"/>
              <a:gd name="connsiteY4" fmla="*/ 3877916 h 6859814"/>
              <a:gd name="connsiteX5" fmla="*/ 0 w 12195199"/>
              <a:gd name="connsiteY5" fmla="*/ 3877916 h 6859814"/>
              <a:gd name="connsiteX6" fmla="*/ 0 w 12195199"/>
              <a:gd name="connsiteY6" fmla="*/ 6859815 h 6859814"/>
              <a:gd name="connsiteX7" fmla="*/ 12195060 w 12195199"/>
              <a:gd name="connsiteY7" fmla="*/ 6859815 h 6859814"/>
              <a:gd name="connsiteX8" fmla="*/ 12195060 w 12195199"/>
              <a:gd name="connsiteY8" fmla="*/ 4452972 h 6859814"/>
              <a:gd name="connsiteX9" fmla="*/ 12195200 w 12195199"/>
              <a:gd name="connsiteY9" fmla="*/ 4452858 h 6859814"/>
              <a:gd name="connsiteX10" fmla="*/ 12195200 w 12195199"/>
              <a:gd name="connsiteY10" fmla="*/ 0 h 68598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195199" h="6859814">
                <a:moveTo>
                  <a:pt x="12195200" y="0"/>
                </a:moveTo>
                <a:lnTo>
                  <a:pt x="1883118" y="0"/>
                </a:lnTo>
                <a:cubicBezTo>
                  <a:pt x="1700710" y="178922"/>
                  <a:pt x="1450873" y="284306"/>
                  <a:pt x="1178189" y="284306"/>
                </a:cubicBezTo>
                <a:lnTo>
                  <a:pt x="136" y="284306"/>
                </a:lnTo>
                <a:lnTo>
                  <a:pt x="136" y="3877916"/>
                </a:lnTo>
                <a:lnTo>
                  <a:pt x="0" y="3877916"/>
                </a:lnTo>
                <a:lnTo>
                  <a:pt x="0" y="6859815"/>
                </a:lnTo>
                <a:lnTo>
                  <a:pt x="12195060" y="6859815"/>
                </a:lnTo>
                <a:lnTo>
                  <a:pt x="12195060" y="4452972"/>
                </a:lnTo>
                <a:cubicBezTo>
                  <a:pt x="12195111" y="4452947"/>
                  <a:pt x="12195149" y="4452896"/>
                  <a:pt x="12195200" y="4452858"/>
                </a:cubicBezTo>
                <a:lnTo>
                  <a:pt x="12195200" y="0"/>
                </a:lnTo>
                <a:close/>
              </a:path>
            </a:pathLst>
          </a:custGeom>
          <a:solidFill>
            <a:srgbClr val="00AD50"/>
          </a:solidFill>
          <a:ln w="12700" cap="flat">
            <a:noFill/>
            <a:prstDash val="solid"/>
            <a:miter/>
          </a:ln>
        </p:spPr>
        <p:txBody>
          <a:bodyPr rtlCol="0" anchor="ctr">
            <a:noAutofit/>
          </a:bodyPr>
          <a:lstStyle/>
          <a:p>
            <a:endParaRPr lang="en-US"/>
          </a:p>
        </p:txBody>
      </p:sp>
      <p:sp>
        <p:nvSpPr>
          <p:cNvPr id="7" name="Graphic 13">
            <a:extLst>
              <a:ext uri="{FF2B5EF4-FFF2-40B4-BE49-F238E27FC236}">
                <a16:creationId xmlns:a16="http://schemas.microsoft.com/office/drawing/2014/main" id="{FAD9BB10-D73F-13F3-3767-83D2A1DDF54C}"/>
              </a:ext>
            </a:extLst>
          </p:cNvPr>
          <p:cNvSpPr/>
          <p:nvPr userDrawn="1"/>
        </p:nvSpPr>
        <p:spPr>
          <a:xfrm>
            <a:off x="0" y="73498"/>
            <a:ext cx="11799394" cy="6713342"/>
          </a:xfrm>
          <a:custGeom>
            <a:avLst/>
            <a:gdLst>
              <a:gd name="connsiteX0" fmla="*/ 2577242 w 11799394"/>
              <a:gd name="connsiteY0" fmla="*/ 3513147 h 6713342"/>
              <a:gd name="connsiteX1" fmla="*/ 2637971 w 11799394"/>
              <a:gd name="connsiteY1" fmla="*/ 3354129 h 6713342"/>
              <a:gd name="connsiteX2" fmla="*/ 2927282 w 11799394"/>
              <a:gd name="connsiteY2" fmla="*/ 3174203 h 6713342"/>
              <a:gd name="connsiteX3" fmla="*/ 3234628 w 11799394"/>
              <a:gd name="connsiteY3" fmla="*/ 3174203 h 6713342"/>
              <a:gd name="connsiteX4" fmla="*/ 3252257 w 11799394"/>
              <a:gd name="connsiteY4" fmla="*/ 3199090 h 6713342"/>
              <a:gd name="connsiteX5" fmla="*/ 3194985 w 11799394"/>
              <a:gd name="connsiteY5" fmla="*/ 3337771 h 6713342"/>
              <a:gd name="connsiteX6" fmla="*/ 2904886 w 11799394"/>
              <a:gd name="connsiteY6" fmla="*/ 3534793 h 6713342"/>
              <a:gd name="connsiteX7" fmla="*/ 2592596 w 11799394"/>
              <a:gd name="connsiteY7" fmla="*/ 3534793 h 6713342"/>
              <a:gd name="connsiteX8" fmla="*/ 2577242 w 11799394"/>
              <a:gd name="connsiteY8" fmla="*/ 3513147 h 6713342"/>
              <a:gd name="connsiteX9" fmla="*/ 5634295 w 11799394"/>
              <a:gd name="connsiteY9" fmla="*/ 4446930 h 6713342"/>
              <a:gd name="connsiteX10" fmla="*/ 5946586 w 11799394"/>
              <a:gd name="connsiteY10" fmla="*/ 4446930 h 6713342"/>
              <a:gd name="connsiteX11" fmla="*/ 6236684 w 11799394"/>
              <a:gd name="connsiteY11" fmla="*/ 4249896 h 6713342"/>
              <a:gd name="connsiteX12" fmla="*/ 6293956 w 11799394"/>
              <a:gd name="connsiteY12" fmla="*/ 4111215 h 6713342"/>
              <a:gd name="connsiteX13" fmla="*/ 6276327 w 11799394"/>
              <a:gd name="connsiteY13" fmla="*/ 4086341 h 6713342"/>
              <a:gd name="connsiteX14" fmla="*/ 5968981 w 11799394"/>
              <a:gd name="connsiteY14" fmla="*/ 4086341 h 6713342"/>
              <a:gd name="connsiteX15" fmla="*/ 5679671 w 11799394"/>
              <a:gd name="connsiteY15" fmla="*/ 4266254 h 6713342"/>
              <a:gd name="connsiteX16" fmla="*/ 5618954 w 11799394"/>
              <a:gd name="connsiteY16" fmla="*/ 4425272 h 6713342"/>
              <a:gd name="connsiteX17" fmla="*/ 5634295 w 11799394"/>
              <a:gd name="connsiteY17" fmla="*/ 4446930 h 6713342"/>
              <a:gd name="connsiteX18" fmla="*/ 2744610 w 11799394"/>
              <a:gd name="connsiteY18" fmla="*/ 3984532 h 6713342"/>
              <a:gd name="connsiteX19" fmla="*/ 3056914 w 11799394"/>
              <a:gd name="connsiteY19" fmla="*/ 3984532 h 6713342"/>
              <a:gd name="connsiteX20" fmla="*/ 3346999 w 11799394"/>
              <a:gd name="connsiteY20" fmla="*/ 3787498 h 6713342"/>
              <a:gd name="connsiteX21" fmla="*/ 3404272 w 11799394"/>
              <a:gd name="connsiteY21" fmla="*/ 3648816 h 6713342"/>
              <a:gd name="connsiteX22" fmla="*/ 3386643 w 11799394"/>
              <a:gd name="connsiteY22" fmla="*/ 3623929 h 6713342"/>
              <a:gd name="connsiteX23" fmla="*/ 3079309 w 11799394"/>
              <a:gd name="connsiteY23" fmla="*/ 3623929 h 6713342"/>
              <a:gd name="connsiteX24" fmla="*/ 2789986 w 11799394"/>
              <a:gd name="connsiteY24" fmla="*/ 3803856 h 6713342"/>
              <a:gd name="connsiteX25" fmla="*/ 2729269 w 11799394"/>
              <a:gd name="connsiteY25" fmla="*/ 3962874 h 6713342"/>
              <a:gd name="connsiteX26" fmla="*/ 2744610 w 11799394"/>
              <a:gd name="connsiteY26" fmla="*/ 3984532 h 6713342"/>
              <a:gd name="connsiteX27" fmla="*/ 4947523 w 11799394"/>
              <a:gd name="connsiteY27" fmla="*/ 4425272 h 6713342"/>
              <a:gd name="connsiteX28" fmla="*/ 5008240 w 11799394"/>
              <a:gd name="connsiteY28" fmla="*/ 4266254 h 6713342"/>
              <a:gd name="connsiteX29" fmla="*/ 5297550 w 11799394"/>
              <a:gd name="connsiteY29" fmla="*/ 4086341 h 6713342"/>
              <a:gd name="connsiteX30" fmla="*/ 5604897 w 11799394"/>
              <a:gd name="connsiteY30" fmla="*/ 4086341 h 6713342"/>
              <a:gd name="connsiteX31" fmla="*/ 5622526 w 11799394"/>
              <a:gd name="connsiteY31" fmla="*/ 4111227 h 6713342"/>
              <a:gd name="connsiteX32" fmla="*/ 5565253 w 11799394"/>
              <a:gd name="connsiteY32" fmla="*/ 4249896 h 6713342"/>
              <a:gd name="connsiteX33" fmla="*/ 5275167 w 11799394"/>
              <a:gd name="connsiteY33" fmla="*/ 4446930 h 6713342"/>
              <a:gd name="connsiteX34" fmla="*/ 4962864 w 11799394"/>
              <a:gd name="connsiteY34" fmla="*/ 4446930 h 6713342"/>
              <a:gd name="connsiteX35" fmla="*/ 4947523 w 11799394"/>
              <a:gd name="connsiteY35" fmla="*/ 4425272 h 6713342"/>
              <a:gd name="connsiteX36" fmla="*/ 5010261 w 11799394"/>
              <a:gd name="connsiteY36" fmla="*/ 4400741 h 6713342"/>
              <a:gd name="connsiteX37" fmla="*/ 5275167 w 11799394"/>
              <a:gd name="connsiteY37" fmla="*/ 4400741 h 6713342"/>
              <a:gd name="connsiteX38" fmla="*/ 5522102 w 11799394"/>
              <a:gd name="connsiteY38" fmla="*/ 4233423 h 6713342"/>
              <a:gd name="connsiteX39" fmla="*/ 5522318 w 11799394"/>
              <a:gd name="connsiteY39" fmla="*/ 4232839 h 6713342"/>
              <a:gd name="connsiteX40" fmla="*/ 5522560 w 11799394"/>
              <a:gd name="connsiteY40" fmla="*/ 4232267 h 6713342"/>
              <a:gd name="connsiteX41" fmla="*/ 5562216 w 11799394"/>
              <a:gd name="connsiteY41" fmla="*/ 4136267 h 6713342"/>
              <a:gd name="connsiteX42" fmla="*/ 5559712 w 11799394"/>
              <a:gd name="connsiteY42" fmla="*/ 4132530 h 6713342"/>
              <a:gd name="connsiteX43" fmla="*/ 5297550 w 11799394"/>
              <a:gd name="connsiteY43" fmla="*/ 4132530 h 6713342"/>
              <a:gd name="connsiteX44" fmla="*/ 5051391 w 11799394"/>
              <a:gd name="connsiteY44" fmla="*/ 4282739 h 6713342"/>
              <a:gd name="connsiteX45" fmla="*/ 5007744 w 11799394"/>
              <a:gd name="connsiteY45" fmla="*/ 4397068 h 6713342"/>
              <a:gd name="connsiteX46" fmla="*/ 5010261 w 11799394"/>
              <a:gd name="connsiteY46" fmla="*/ 4400741 h 6713342"/>
              <a:gd name="connsiteX47" fmla="*/ 4291421 w 11799394"/>
              <a:gd name="connsiteY47" fmla="*/ 4446930 h 6713342"/>
              <a:gd name="connsiteX48" fmla="*/ 4603737 w 11799394"/>
              <a:gd name="connsiteY48" fmla="*/ 4446930 h 6713342"/>
              <a:gd name="connsiteX49" fmla="*/ 4893810 w 11799394"/>
              <a:gd name="connsiteY49" fmla="*/ 4249896 h 6713342"/>
              <a:gd name="connsiteX50" fmla="*/ 4951095 w 11799394"/>
              <a:gd name="connsiteY50" fmla="*/ 4111215 h 6713342"/>
              <a:gd name="connsiteX51" fmla="*/ 4933453 w 11799394"/>
              <a:gd name="connsiteY51" fmla="*/ 4086341 h 6713342"/>
              <a:gd name="connsiteX52" fmla="*/ 4626119 w 11799394"/>
              <a:gd name="connsiteY52" fmla="*/ 4086341 h 6713342"/>
              <a:gd name="connsiteX53" fmla="*/ 4336809 w 11799394"/>
              <a:gd name="connsiteY53" fmla="*/ 4266254 h 6713342"/>
              <a:gd name="connsiteX54" fmla="*/ 4276080 w 11799394"/>
              <a:gd name="connsiteY54" fmla="*/ 4425272 h 6713342"/>
              <a:gd name="connsiteX55" fmla="*/ 4291421 w 11799394"/>
              <a:gd name="connsiteY55" fmla="*/ 4446930 h 6713342"/>
              <a:gd name="connsiteX56" fmla="*/ 7589765 w 11799394"/>
              <a:gd name="connsiteY56" fmla="*/ 2268396 h 6713342"/>
              <a:gd name="connsiteX57" fmla="*/ 7589765 w 11799394"/>
              <a:gd name="connsiteY57" fmla="*/ 2268396 h 6713342"/>
              <a:gd name="connsiteX58" fmla="*/ 7282432 w 11799394"/>
              <a:gd name="connsiteY58" fmla="*/ 2268396 h 6713342"/>
              <a:gd name="connsiteX59" fmla="*/ 6993109 w 11799394"/>
              <a:gd name="connsiteY59" fmla="*/ 2448322 h 6713342"/>
              <a:gd name="connsiteX60" fmla="*/ 6932379 w 11799394"/>
              <a:gd name="connsiteY60" fmla="*/ 2607339 h 6713342"/>
              <a:gd name="connsiteX61" fmla="*/ 6947733 w 11799394"/>
              <a:gd name="connsiteY61" fmla="*/ 2628998 h 6713342"/>
              <a:gd name="connsiteX62" fmla="*/ 7260036 w 11799394"/>
              <a:gd name="connsiteY62" fmla="*/ 2628998 h 6713342"/>
              <a:gd name="connsiteX63" fmla="*/ 7550122 w 11799394"/>
              <a:gd name="connsiteY63" fmla="*/ 2431964 h 6713342"/>
              <a:gd name="connsiteX64" fmla="*/ 7607395 w 11799394"/>
              <a:gd name="connsiteY64" fmla="*/ 2293282 h 6713342"/>
              <a:gd name="connsiteX65" fmla="*/ 7589765 w 11799394"/>
              <a:gd name="connsiteY65" fmla="*/ 2268396 h 6713342"/>
              <a:gd name="connsiteX66" fmla="*/ 7081381 w 11799394"/>
              <a:gd name="connsiteY66" fmla="*/ 2881703 h 6713342"/>
              <a:gd name="connsiteX67" fmla="*/ 7138653 w 11799394"/>
              <a:gd name="connsiteY67" fmla="*/ 2743021 h 6713342"/>
              <a:gd name="connsiteX68" fmla="*/ 7121024 w 11799394"/>
              <a:gd name="connsiteY68" fmla="*/ 2718135 h 6713342"/>
              <a:gd name="connsiteX69" fmla="*/ 6813678 w 11799394"/>
              <a:gd name="connsiteY69" fmla="*/ 2718135 h 6713342"/>
              <a:gd name="connsiteX70" fmla="*/ 6524367 w 11799394"/>
              <a:gd name="connsiteY70" fmla="*/ 2898061 h 6713342"/>
              <a:gd name="connsiteX71" fmla="*/ 6463651 w 11799394"/>
              <a:gd name="connsiteY71" fmla="*/ 3057078 h 6713342"/>
              <a:gd name="connsiteX72" fmla="*/ 6478992 w 11799394"/>
              <a:gd name="connsiteY72" fmla="*/ 3078724 h 6713342"/>
              <a:gd name="connsiteX73" fmla="*/ 6791296 w 11799394"/>
              <a:gd name="connsiteY73" fmla="*/ 3078724 h 6713342"/>
              <a:gd name="connsiteX74" fmla="*/ 7081381 w 11799394"/>
              <a:gd name="connsiteY74" fmla="*/ 2881703 h 6713342"/>
              <a:gd name="connsiteX75" fmla="*/ 6098969 w 11799394"/>
              <a:gd name="connsiteY75" fmla="*/ 1818670 h 6713342"/>
              <a:gd name="connsiteX76" fmla="*/ 5791622 w 11799394"/>
              <a:gd name="connsiteY76" fmla="*/ 1818670 h 6713342"/>
              <a:gd name="connsiteX77" fmla="*/ 5502312 w 11799394"/>
              <a:gd name="connsiteY77" fmla="*/ 1998583 h 6713342"/>
              <a:gd name="connsiteX78" fmla="*/ 5441583 w 11799394"/>
              <a:gd name="connsiteY78" fmla="*/ 2157601 h 6713342"/>
              <a:gd name="connsiteX79" fmla="*/ 5456924 w 11799394"/>
              <a:gd name="connsiteY79" fmla="*/ 2179259 h 6713342"/>
              <a:gd name="connsiteX80" fmla="*/ 5769227 w 11799394"/>
              <a:gd name="connsiteY80" fmla="*/ 2179259 h 6713342"/>
              <a:gd name="connsiteX81" fmla="*/ 6059326 w 11799394"/>
              <a:gd name="connsiteY81" fmla="*/ 1982237 h 6713342"/>
              <a:gd name="connsiteX82" fmla="*/ 6116598 w 11799394"/>
              <a:gd name="connsiteY82" fmla="*/ 1843543 h 6713342"/>
              <a:gd name="connsiteX83" fmla="*/ 6098969 w 11799394"/>
              <a:gd name="connsiteY83" fmla="*/ 1818670 h 6713342"/>
              <a:gd name="connsiteX84" fmla="*/ 3618731 w 11799394"/>
              <a:gd name="connsiteY84" fmla="*/ 4446930 h 6713342"/>
              <a:gd name="connsiteX85" fmla="*/ 3931047 w 11799394"/>
              <a:gd name="connsiteY85" fmla="*/ 4446930 h 6713342"/>
              <a:gd name="connsiteX86" fmla="*/ 4221121 w 11799394"/>
              <a:gd name="connsiteY86" fmla="*/ 4249896 h 6713342"/>
              <a:gd name="connsiteX87" fmla="*/ 4278405 w 11799394"/>
              <a:gd name="connsiteY87" fmla="*/ 4111215 h 6713342"/>
              <a:gd name="connsiteX88" fmla="*/ 4260776 w 11799394"/>
              <a:gd name="connsiteY88" fmla="*/ 4086341 h 6713342"/>
              <a:gd name="connsiteX89" fmla="*/ 3953430 w 11799394"/>
              <a:gd name="connsiteY89" fmla="*/ 4086341 h 6713342"/>
              <a:gd name="connsiteX90" fmla="*/ 3664120 w 11799394"/>
              <a:gd name="connsiteY90" fmla="*/ 4266254 h 6713342"/>
              <a:gd name="connsiteX91" fmla="*/ 3603390 w 11799394"/>
              <a:gd name="connsiteY91" fmla="*/ 4425272 h 6713342"/>
              <a:gd name="connsiteX92" fmla="*/ 3618731 w 11799394"/>
              <a:gd name="connsiteY92" fmla="*/ 4446930 h 6713342"/>
              <a:gd name="connsiteX93" fmla="*/ 6411234 w 11799394"/>
              <a:gd name="connsiteY93" fmla="*/ 3984532 h 6713342"/>
              <a:gd name="connsiteX94" fmla="*/ 6098943 w 11799394"/>
              <a:gd name="connsiteY94" fmla="*/ 3984532 h 6713342"/>
              <a:gd name="connsiteX95" fmla="*/ 6083602 w 11799394"/>
              <a:gd name="connsiteY95" fmla="*/ 3962874 h 6713342"/>
              <a:gd name="connsiteX96" fmla="*/ 6144319 w 11799394"/>
              <a:gd name="connsiteY96" fmla="*/ 3803856 h 6713342"/>
              <a:gd name="connsiteX97" fmla="*/ 6433629 w 11799394"/>
              <a:gd name="connsiteY97" fmla="*/ 3623929 h 6713342"/>
              <a:gd name="connsiteX98" fmla="*/ 6740975 w 11799394"/>
              <a:gd name="connsiteY98" fmla="*/ 3623929 h 6713342"/>
              <a:gd name="connsiteX99" fmla="*/ 6758605 w 11799394"/>
              <a:gd name="connsiteY99" fmla="*/ 3648816 h 6713342"/>
              <a:gd name="connsiteX100" fmla="*/ 6701333 w 11799394"/>
              <a:gd name="connsiteY100" fmla="*/ 3787498 h 6713342"/>
              <a:gd name="connsiteX101" fmla="*/ 6411246 w 11799394"/>
              <a:gd name="connsiteY101" fmla="*/ 3984532 h 6713342"/>
              <a:gd name="connsiteX102" fmla="*/ 6146340 w 11799394"/>
              <a:gd name="connsiteY102" fmla="*/ 3938342 h 6713342"/>
              <a:gd name="connsiteX103" fmla="*/ 6411234 w 11799394"/>
              <a:gd name="connsiteY103" fmla="*/ 3938342 h 6713342"/>
              <a:gd name="connsiteX104" fmla="*/ 6658181 w 11799394"/>
              <a:gd name="connsiteY104" fmla="*/ 3771025 h 6713342"/>
              <a:gd name="connsiteX105" fmla="*/ 6658397 w 11799394"/>
              <a:gd name="connsiteY105" fmla="*/ 3770440 h 6713342"/>
              <a:gd name="connsiteX106" fmla="*/ 6658626 w 11799394"/>
              <a:gd name="connsiteY106" fmla="*/ 3769869 h 6713342"/>
              <a:gd name="connsiteX107" fmla="*/ 6698295 w 11799394"/>
              <a:gd name="connsiteY107" fmla="*/ 3673868 h 6713342"/>
              <a:gd name="connsiteX108" fmla="*/ 6695790 w 11799394"/>
              <a:gd name="connsiteY108" fmla="*/ 3670131 h 6713342"/>
              <a:gd name="connsiteX109" fmla="*/ 6433629 w 11799394"/>
              <a:gd name="connsiteY109" fmla="*/ 3670131 h 6713342"/>
              <a:gd name="connsiteX110" fmla="*/ 6187470 w 11799394"/>
              <a:gd name="connsiteY110" fmla="*/ 3820341 h 6713342"/>
              <a:gd name="connsiteX111" fmla="*/ 6143811 w 11799394"/>
              <a:gd name="connsiteY111" fmla="*/ 3934669 h 6713342"/>
              <a:gd name="connsiteX112" fmla="*/ 6146340 w 11799394"/>
              <a:gd name="connsiteY112" fmla="*/ 3938342 h 6713342"/>
              <a:gd name="connsiteX113" fmla="*/ 5427538 w 11799394"/>
              <a:gd name="connsiteY113" fmla="*/ 1818670 h 6713342"/>
              <a:gd name="connsiteX114" fmla="*/ 5120192 w 11799394"/>
              <a:gd name="connsiteY114" fmla="*/ 1818670 h 6713342"/>
              <a:gd name="connsiteX115" fmla="*/ 4830881 w 11799394"/>
              <a:gd name="connsiteY115" fmla="*/ 1998583 h 6713342"/>
              <a:gd name="connsiteX116" fmla="*/ 4770152 w 11799394"/>
              <a:gd name="connsiteY116" fmla="*/ 2157601 h 6713342"/>
              <a:gd name="connsiteX117" fmla="*/ 4785493 w 11799394"/>
              <a:gd name="connsiteY117" fmla="*/ 2179259 h 6713342"/>
              <a:gd name="connsiteX118" fmla="*/ 5097796 w 11799394"/>
              <a:gd name="connsiteY118" fmla="*/ 2179259 h 6713342"/>
              <a:gd name="connsiteX119" fmla="*/ 5387882 w 11799394"/>
              <a:gd name="connsiteY119" fmla="*/ 1982237 h 6713342"/>
              <a:gd name="connsiteX120" fmla="*/ 5445167 w 11799394"/>
              <a:gd name="connsiteY120" fmla="*/ 1843543 h 6713342"/>
              <a:gd name="connsiteX121" fmla="*/ 5427525 w 11799394"/>
              <a:gd name="connsiteY121" fmla="*/ 1818670 h 6713342"/>
              <a:gd name="connsiteX122" fmla="*/ 3416041 w 11799394"/>
              <a:gd name="connsiteY122" fmla="*/ 3984532 h 6713342"/>
              <a:gd name="connsiteX123" fmla="*/ 3728345 w 11799394"/>
              <a:gd name="connsiteY123" fmla="*/ 3984532 h 6713342"/>
              <a:gd name="connsiteX124" fmla="*/ 4018430 w 11799394"/>
              <a:gd name="connsiteY124" fmla="*/ 3787498 h 6713342"/>
              <a:gd name="connsiteX125" fmla="*/ 4075715 w 11799394"/>
              <a:gd name="connsiteY125" fmla="*/ 3648816 h 6713342"/>
              <a:gd name="connsiteX126" fmla="*/ 4058073 w 11799394"/>
              <a:gd name="connsiteY126" fmla="*/ 3623929 h 6713342"/>
              <a:gd name="connsiteX127" fmla="*/ 3750740 w 11799394"/>
              <a:gd name="connsiteY127" fmla="*/ 3623929 h 6713342"/>
              <a:gd name="connsiteX128" fmla="*/ 3461417 w 11799394"/>
              <a:gd name="connsiteY128" fmla="*/ 3803856 h 6713342"/>
              <a:gd name="connsiteX129" fmla="*/ 3400700 w 11799394"/>
              <a:gd name="connsiteY129" fmla="*/ 3962874 h 6713342"/>
              <a:gd name="connsiteX130" fmla="*/ 3416041 w 11799394"/>
              <a:gd name="connsiteY130" fmla="*/ 3984532 h 6713342"/>
              <a:gd name="connsiteX131" fmla="*/ 6904022 w 11799394"/>
              <a:gd name="connsiteY131" fmla="*/ 4249896 h 6713342"/>
              <a:gd name="connsiteX132" fmla="*/ 6961295 w 11799394"/>
              <a:gd name="connsiteY132" fmla="*/ 4111215 h 6713342"/>
              <a:gd name="connsiteX133" fmla="*/ 6943666 w 11799394"/>
              <a:gd name="connsiteY133" fmla="*/ 4086341 h 6713342"/>
              <a:gd name="connsiteX134" fmla="*/ 6636320 w 11799394"/>
              <a:gd name="connsiteY134" fmla="*/ 4086341 h 6713342"/>
              <a:gd name="connsiteX135" fmla="*/ 6347009 w 11799394"/>
              <a:gd name="connsiteY135" fmla="*/ 4266254 h 6713342"/>
              <a:gd name="connsiteX136" fmla="*/ 6286292 w 11799394"/>
              <a:gd name="connsiteY136" fmla="*/ 4425272 h 6713342"/>
              <a:gd name="connsiteX137" fmla="*/ 6301633 w 11799394"/>
              <a:gd name="connsiteY137" fmla="*/ 4446930 h 6713342"/>
              <a:gd name="connsiteX138" fmla="*/ 6613936 w 11799394"/>
              <a:gd name="connsiteY138" fmla="*/ 4446930 h 6713342"/>
              <a:gd name="connsiteX139" fmla="*/ 6904022 w 11799394"/>
              <a:gd name="connsiteY139" fmla="*/ 4249896 h 6713342"/>
              <a:gd name="connsiteX140" fmla="*/ 7372763 w 11799394"/>
              <a:gd name="connsiteY140" fmla="*/ 3787498 h 6713342"/>
              <a:gd name="connsiteX141" fmla="*/ 7430035 w 11799394"/>
              <a:gd name="connsiteY141" fmla="*/ 3648816 h 6713342"/>
              <a:gd name="connsiteX142" fmla="*/ 7412407 w 11799394"/>
              <a:gd name="connsiteY142" fmla="*/ 3623929 h 6713342"/>
              <a:gd name="connsiteX143" fmla="*/ 7105060 w 11799394"/>
              <a:gd name="connsiteY143" fmla="*/ 3623929 h 6713342"/>
              <a:gd name="connsiteX144" fmla="*/ 6815750 w 11799394"/>
              <a:gd name="connsiteY144" fmla="*/ 3803856 h 6713342"/>
              <a:gd name="connsiteX145" fmla="*/ 6755021 w 11799394"/>
              <a:gd name="connsiteY145" fmla="*/ 3962874 h 6713342"/>
              <a:gd name="connsiteX146" fmla="*/ 6770375 w 11799394"/>
              <a:gd name="connsiteY146" fmla="*/ 3984532 h 6713342"/>
              <a:gd name="connsiteX147" fmla="*/ 7082678 w 11799394"/>
              <a:gd name="connsiteY147" fmla="*/ 3984532 h 6713342"/>
              <a:gd name="connsiteX148" fmla="*/ 7372763 w 11799394"/>
              <a:gd name="connsiteY148" fmla="*/ 3787498 h 6713342"/>
              <a:gd name="connsiteX149" fmla="*/ 5769558 w 11799394"/>
              <a:gd name="connsiteY149" fmla="*/ 4902999 h 6713342"/>
              <a:gd name="connsiteX150" fmla="*/ 6081848 w 11799394"/>
              <a:gd name="connsiteY150" fmla="*/ 4902999 h 6713342"/>
              <a:gd name="connsiteX151" fmla="*/ 6371947 w 11799394"/>
              <a:gd name="connsiteY151" fmla="*/ 4705965 h 6713342"/>
              <a:gd name="connsiteX152" fmla="*/ 6429219 w 11799394"/>
              <a:gd name="connsiteY152" fmla="*/ 4567296 h 6713342"/>
              <a:gd name="connsiteX153" fmla="*/ 6411590 w 11799394"/>
              <a:gd name="connsiteY153" fmla="*/ 4542409 h 6713342"/>
              <a:gd name="connsiteX154" fmla="*/ 6411590 w 11799394"/>
              <a:gd name="connsiteY154" fmla="*/ 4542409 h 6713342"/>
              <a:gd name="connsiteX155" fmla="*/ 6104244 w 11799394"/>
              <a:gd name="connsiteY155" fmla="*/ 4542409 h 6713342"/>
              <a:gd name="connsiteX156" fmla="*/ 5814933 w 11799394"/>
              <a:gd name="connsiteY156" fmla="*/ 4722323 h 6713342"/>
              <a:gd name="connsiteX157" fmla="*/ 5754216 w 11799394"/>
              <a:gd name="connsiteY157" fmla="*/ 4881341 h 6713342"/>
              <a:gd name="connsiteX158" fmla="*/ 5769558 w 11799394"/>
              <a:gd name="connsiteY158" fmla="*/ 4902999 h 6713342"/>
              <a:gd name="connsiteX159" fmla="*/ 5086865 w 11799394"/>
              <a:gd name="connsiteY159" fmla="*/ 4881341 h 6713342"/>
              <a:gd name="connsiteX160" fmla="*/ 5147582 w 11799394"/>
              <a:gd name="connsiteY160" fmla="*/ 4722323 h 6713342"/>
              <a:gd name="connsiteX161" fmla="*/ 5436893 w 11799394"/>
              <a:gd name="connsiteY161" fmla="*/ 4542409 h 6713342"/>
              <a:gd name="connsiteX162" fmla="*/ 5744239 w 11799394"/>
              <a:gd name="connsiteY162" fmla="*/ 4542409 h 6713342"/>
              <a:gd name="connsiteX163" fmla="*/ 5744239 w 11799394"/>
              <a:gd name="connsiteY163" fmla="*/ 4542409 h 6713342"/>
              <a:gd name="connsiteX164" fmla="*/ 5761868 w 11799394"/>
              <a:gd name="connsiteY164" fmla="*/ 4567296 h 6713342"/>
              <a:gd name="connsiteX165" fmla="*/ 5704596 w 11799394"/>
              <a:gd name="connsiteY165" fmla="*/ 4705965 h 6713342"/>
              <a:gd name="connsiteX166" fmla="*/ 5414510 w 11799394"/>
              <a:gd name="connsiteY166" fmla="*/ 4902999 h 6713342"/>
              <a:gd name="connsiteX167" fmla="*/ 5102207 w 11799394"/>
              <a:gd name="connsiteY167" fmla="*/ 4902999 h 6713342"/>
              <a:gd name="connsiteX168" fmla="*/ 5086865 w 11799394"/>
              <a:gd name="connsiteY168" fmla="*/ 4881341 h 6713342"/>
              <a:gd name="connsiteX169" fmla="*/ 5149603 w 11799394"/>
              <a:gd name="connsiteY169" fmla="*/ 4856810 h 6713342"/>
              <a:gd name="connsiteX170" fmla="*/ 5414510 w 11799394"/>
              <a:gd name="connsiteY170" fmla="*/ 4856810 h 6713342"/>
              <a:gd name="connsiteX171" fmla="*/ 5661445 w 11799394"/>
              <a:gd name="connsiteY171" fmla="*/ 4689492 h 6713342"/>
              <a:gd name="connsiteX172" fmla="*/ 5661661 w 11799394"/>
              <a:gd name="connsiteY172" fmla="*/ 4688907 h 6713342"/>
              <a:gd name="connsiteX173" fmla="*/ 5661902 w 11799394"/>
              <a:gd name="connsiteY173" fmla="*/ 4688336 h 6713342"/>
              <a:gd name="connsiteX174" fmla="*/ 5701558 w 11799394"/>
              <a:gd name="connsiteY174" fmla="*/ 4592335 h 6713342"/>
              <a:gd name="connsiteX175" fmla="*/ 5699054 w 11799394"/>
              <a:gd name="connsiteY175" fmla="*/ 4588598 h 6713342"/>
              <a:gd name="connsiteX176" fmla="*/ 5436893 w 11799394"/>
              <a:gd name="connsiteY176" fmla="*/ 4588598 h 6713342"/>
              <a:gd name="connsiteX177" fmla="*/ 5190734 w 11799394"/>
              <a:gd name="connsiteY177" fmla="*/ 4738808 h 6713342"/>
              <a:gd name="connsiteX178" fmla="*/ 5147086 w 11799394"/>
              <a:gd name="connsiteY178" fmla="*/ 4853137 h 6713342"/>
              <a:gd name="connsiteX179" fmla="*/ 5149603 w 11799394"/>
              <a:gd name="connsiteY179" fmla="*/ 4856810 h 6713342"/>
              <a:gd name="connsiteX180" fmla="*/ 7441805 w 11799394"/>
              <a:gd name="connsiteY180" fmla="*/ 3984532 h 6713342"/>
              <a:gd name="connsiteX181" fmla="*/ 7754108 w 11799394"/>
              <a:gd name="connsiteY181" fmla="*/ 3984532 h 6713342"/>
              <a:gd name="connsiteX182" fmla="*/ 8044194 w 11799394"/>
              <a:gd name="connsiteY182" fmla="*/ 3787498 h 6713342"/>
              <a:gd name="connsiteX183" fmla="*/ 8101466 w 11799394"/>
              <a:gd name="connsiteY183" fmla="*/ 3648816 h 6713342"/>
              <a:gd name="connsiteX184" fmla="*/ 8083838 w 11799394"/>
              <a:gd name="connsiteY184" fmla="*/ 3623929 h 6713342"/>
              <a:gd name="connsiteX185" fmla="*/ 7776504 w 11799394"/>
              <a:gd name="connsiteY185" fmla="*/ 3623929 h 6713342"/>
              <a:gd name="connsiteX186" fmla="*/ 7487181 w 11799394"/>
              <a:gd name="connsiteY186" fmla="*/ 3803856 h 6713342"/>
              <a:gd name="connsiteX187" fmla="*/ 7426464 w 11799394"/>
              <a:gd name="connsiteY187" fmla="*/ 3962874 h 6713342"/>
              <a:gd name="connsiteX188" fmla="*/ 7441805 w 11799394"/>
              <a:gd name="connsiteY188" fmla="*/ 3984532 h 6713342"/>
              <a:gd name="connsiteX189" fmla="*/ 4430776 w 11799394"/>
              <a:gd name="connsiteY189" fmla="*/ 4902999 h 6713342"/>
              <a:gd name="connsiteX190" fmla="*/ 4743079 w 11799394"/>
              <a:gd name="connsiteY190" fmla="*/ 4902999 h 6713342"/>
              <a:gd name="connsiteX191" fmla="*/ 5033165 w 11799394"/>
              <a:gd name="connsiteY191" fmla="*/ 4705965 h 6713342"/>
              <a:gd name="connsiteX192" fmla="*/ 5090450 w 11799394"/>
              <a:gd name="connsiteY192" fmla="*/ 4567296 h 6713342"/>
              <a:gd name="connsiteX193" fmla="*/ 5072808 w 11799394"/>
              <a:gd name="connsiteY193" fmla="*/ 4542409 h 6713342"/>
              <a:gd name="connsiteX194" fmla="*/ 5072808 w 11799394"/>
              <a:gd name="connsiteY194" fmla="*/ 4542409 h 6713342"/>
              <a:gd name="connsiteX195" fmla="*/ 4765475 w 11799394"/>
              <a:gd name="connsiteY195" fmla="*/ 4542409 h 6713342"/>
              <a:gd name="connsiteX196" fmla="*/ 4476151 w 11799394"/>
              <a:gd name="connsiteY196" fmla="*/ 4722323 h 6713342"/>
              <a:gd name="connsiteX197" fmla="*/ 4415435 w 11799394"/>
              <a:gd name="connsiteY197" fmla="*/ 4881341 h 6713342"/>
              <a:gd name="connsiteX198" fmla="*/ 4430776 w 11799394"/>
              <a:gd name="connsiteY198" fmla="*/ 4902999 h 6713342"/>
              <a:gd name="connsiteX199" fmla="*/ 3759345 w 11799394"/>
              <a:gd name="connsiteY199" fmla="*/ 4902999 h 6713342"/>
              <a:gd name="connsiteX200" fmla="*/ 4071648 w 11799394"/>
              <a:gd name="connsiteY200" fmla="*/ 4902999 h 6713342"/>
              <a:gd name="connsiteX201" fmla="*/ 4361734 w 11799394"/>
              <a:gd name="connsiteY201" fmla="*/ 4705965 h 6713342"/>
              <a:gd name="connsiteX202" fmla="*/ 4419006 w 11799394"/>
              <a:gd name="connsiteY202" fmla="*/ 4567296 h 6713342"/>
              <a:gd name="connsiteX203" fmla="*/ 4401377 w 11799394"/>
              <a:gd name="connsiteY203" fmla="*/ 4542409 h 6713342"/>
              <a:gd name="connsiteX204" fmla="*/ 4401377 w 11799394"/>
              <a:gd name="connsiteY204" fmla="*/ 4542409 h 6713342"/>
              <a:gd name="connsiteX205" fmla="*/ 4094031 w 11799394"/>
              <a:gd name="connsiteY205" fmla="*/ 4542409 h 6713342"/>
              <a:gd name="connsiteX206" fmla="*/ 3804720 w 11799394"/>
              <a:gd name="connsiteY206" fmla="*/ 4722323 h 6713342"/>
              <a:gd name="connsiteX207" fmla="*/ 3744004 w 11799394"/>
              <a:gd name="connsiteY207" fmla="*/ 4881341 h 6713342"/>
              <a:gd name="connsiteX208" fmla="*/ 3759345 w 11799394"/>
              <a:gd name="connsiteY208" fmla="*/ 4902999 h 6713342"/>
              <a:gd name="connsiteX209" fmla="*/ 7298383 w 11799394"/>
              <a:gd name="connsiteY209" fmla="*/ 1362601 h 6713342"/>
              <a:gd name="connsiteX210" fmla="*/ 6991050 w 11799394"/>
              <a:gd name="connsiteY210" fmla="*/ 1362601 h 6713342"/>
              <a:gd name="connsiteX211" fmla="*/ 6701739 w 11799394"/>
              <a:gd name="connsiteY211" fmla="*/ 1542527 h 6713342"/>
              <a:gd name="connsiteX212" fmla="*/ 6641009 w 11799394"/>
              <a:gd name="connsiteY212" fmla="*/ 1701545 h 6713342"/>
              <a:gd name="connsiteX213" fmla="*/ 6656351 w 11799394"/>
              <a:gd name="connsiteY213" fmla="*/ 1723190 h 6713342"/>
              <a:gd name="connsiteX214" fmla="*/ 6968654 w 11799394"/>
              <a:gd name="connsiteY214" fmla="*/ 1723190 h 6713342"/>
              <a:gd name="connsiteX215" fmla="*/ 7258740 w 11799394"/>
              <a:gd name="connsiteY215" fmla="*/ 1526169 h 6713342"/>
              <a:gd name="connsiteX216" fmla="*/ 7316025 w 11799394"/>
              <a:gd name="connsiteY216" fmla="*/ 1387487 h 6713342"/>
              <a:gd name="connsiteX217" fmla="*/ 7298383 w 11799394"/>
              <a:gd name="connsiteY217" fmla="*/ 1362601 h 6713342"/>
              <a:gd name="connsiteX218" fmla="*/ 8463886 w 11799394"/>
              <a:gd name="connsiteY218" fmla="*/ 2718135 h 6713342"/>
              <a:gd name="connsiteX219" fmla="*/ 8156553 w 11799394"/>
              <a:gd name="connsiteY219" fmla="*/ 2718135 h 6713342"/>
              <a:gd name="connsiteX220" fmla="*/ 7867230 w 11799394"/>
              <a:gd name="connsiteY220" fmla="*/ 2898061 h 6713342"/>
              <a:gd name="connsiteX221" fmla="*/ 7806513 w 11799394"/>
              <a:gd name="connsiteY221" fmla="*/ 3057078 h 6713342"/>
              <a:gd name="connsiteX222" fmla="*/ 7821854 w 11799394"/>
              <a:gd name="connsiteY222" fmla="*/ 3078724 h 6713342"/>
              <a:gd name="connsiteX223" fmla="*/ 8134157 w 11799394"/>
              <a:gd name="connsiteY223" fmla="*/ 3078724 h 6713342"/>
              <a:gd name="connsiteX224" fmla="*/ 8424243 w 11799394"/>
              <a:gd name="connsiteY224" fmla="*/ 2881703 h 6713342"/>
              <a:gd name="connsiteX225" fmla="*/ 8481515 w 11799394"/>
              <a:gd name="connsiteY225" fmla="*/ 2743021 h 6713342"/>
              <a:gd name="connsiteX226" fmla="*/ 8463886 w 11799394"/>
              <a:gd name="connsiteY226" fmla="*/ 2718135 h 6713342"/>
              <a:gd name="connsiteX227" fmla="*/ 7437738 w 11799394"/>
              <a:gd name="connsiteY227" fmla="*/ 1818670 h 6713342"/>
              <a:gd name="connsiteX228" fmla="*/ 7130405 w 11799394"/>
              <a:gd name="connsiteY228" fmla="*/ 1818670 h 6713342"/>
              <a:gd name="connsiteX229" fmla="*/ 6841082 w 11799394"/>
              <a:gd name="connsiteY229" fmla="*/ 1998583 h 6713342"/>
              <a:gd name="connsiteX230" fmla="*/ 6780364 w 11799394"/>
              <a:gd name="connsiteY230" fmla="*/ 2157601 h 6713342"/>
              <a:gd name="connsiteX231" fmla="*/ 6795706 w 11799394"/>
              <a:gd name="connsiteY231" fmla="*/ 2179259 h 6713342"/>
              <a:gd name="connsiteX232" fmla="*/ 7108009 w 11799394"/>
              <a:gd name="connsiteY232" fmla="*/ 2179259 h 6713342"/>
              <a:gd name="connsiteX233" fmla="*/ 7398095 w 11799394"/>
              <a:gd name="connsiteY233" fmla="*/ 1982237 h 6713342"/>
              <a:gd name="connsiteX234" fmla="*/ 7455367 w 11799394"/>
              <a:gd name="connsiteY234" fmla="*/ 1843543 h 6713342"/>
              <a:gd name="connsiteX235" fmla="*/ 7437738 w 11799394"/>
              <a:gd name="connsiteY235" fmla="*/ 1818670 h 6713342"/>
              <a:gd name="connsiteX236" fmla="*/ 8109169 w 11799394"/>
              <a:gd name="connsiteY236" fmla="*/ 1818670 h 6713342"/>
              <a:gd name="connsiteX237" fmla="*/ 7801835 w 11799394"/>
              <a:gd name="connsiteY237" fmla="*/ 1818670 h 6713342"/>
              <a:gd name="connsiteX238" fmla="*/ 7512512 w 11799394"/>
              <a:gd name="connsiteY238" fmla="*/ 1998583 h 6713342"/>
              <a:gd name="connsiteX239" fmla="*/ 7451796 w 11799394"/>
              <a:gd name="connsiteY239" fmla="*/ 2157601 h 6713342"/>
              <a:gd name="connsiteX240" fmla="*/ 7467137 w 11799394"/>
              <a:gd name="connsiteY240" fmla="*/ 2179259 h 6713342"/>
              <a:gd name="connsiteX241" fmla="*/ 7779440 w 11799394"/>
              <a:gd name="connsiteY241" fmla="*/ 2179259 h 6713342"/>
              <a:gd name="connsiteX242" fmla="*/ 8069525 w 11799394"/>
              <a:gd name="connsiteY242" fmla="*/ 1982237 h 6713342"/>
              <a:gd name="connsiteX243" fmla="*/ 8126811 w 11799394"/>
              <a:gd name="connsiteY243" fmla="*/ 1843543 h 6713342"/>
              <a:gd name="connsiteX244" fmla="*/ 8109169 w 11799394"/>
              <a:gd name="connsiteY244" fmla="*/ 1818670 h 6713342"/>
              <a:gd name="connsiteX245" fmla="*/ 8261196 w 11799394"/>
              <a:gd name="connsiteY245" fmla="*/ 2268396 h 6713342"/>
              <a:gd name="connsiteX246" fmla="*/ 8261196 w 11799394"/>
              <a:gd name="connsiteY246" fmla="*/ 2268396 h 6713342"/>
              <a:gd name="connsiteX247" fmla="*/ 7953863 w 11799394"/>
              <a:gd name="connsiteY247" fmla="*/ 2268396 h 6713342"/>
              <a:gd name="connsiteX248" fmla="*/ 7664539 w 11799394"/>
              <a:gd name="connsiteY248" fmla="*/ 2448322 h 6713342"/>
              <a:gd name="connsiteX249" fmla="*/ 7603823 w 11799394"/>
              <a:gd name="connsiteY249" fmla="*/ 2607339 h 6713342"/>
              <a:gd name="connsiteX250" fmla="*/ 7619164 w 11799394"/>
              <a:gd name="connsiteY250" fmla="*/ 2628998 h 6713342"/>
              <a:gd name="connsiteX251" fmla="*/ 7931467 w 11799394"/>
              <a:gd name="connsiteY251" fmla="*/ 2628998 h 6713342"/>
              <a:gd name="connsiteX252" fmla="*/ 8221552 w 11799394"/>
              <a:gd name="connsiteY252" fmla="*/ 2431964 h 6713342"/>
              <a:gd name="connsiteX253" fmla="*/ 8278838 w 11799394"/>
              <a:gd name="connsiteY253" fmla="*/ 2293282 h 6713342"/>
              <a:gd name="connsiteX254" fmla="*/ 8261196 w 11799394"/>
              <a:gd name="connsiteY254" fmla="*/ 2268396 h 6713342"/>
              <a:gd name="connsiteX255" fmla="*/ 3071314 w 11799394"/>
              <a:gd name="connsiteY255" fmla="*/ 4881341 h 6713342"/>
              <a:gd name="connsiteX256" fmla="*/ 3132031 w 11799394"/>
              <a:gd name="connsiteY256" fmla="*/ 4722323 h 6713342"/>
              <a:gd name="connsiteX257" fmla="*/ 3421354 w 11799394"/>
              <a:gd name="connsiteY257" fmla="*/ 4542409 h 6713342"/>
              <a:gd name="connsiteX258" fmla="*/ 3728688 w 11799394"/>
              <a:gd name="connsiteY258" fmla="*/ 4542409 h 6713342"/>
              <a:gd name="connsiteX259" fmla="*/ 3728688 w 11799394"/>
              <a:gd name="connsiteY259" fmla="*/ 4542409 h 6713342"/>
              <a:gd name="connsiteX260" fmla="*/ 3746329 w 11799394"/>
              <a:gd name="connsiteY260" fmla="*/ 4567296 h 6713342"/>
              <a:gd name="connsiteX261" fmla="*/ 3689044 w 11799394"/>
              <a:gd name="connsiteY261" fmla="*/ 4705965 h 6713342"/>
              <a:gd name="connsiteX262" fmla="*/ 3398959 w 11799394"/>
              <a:gd name="connsiteY262" fmla="*/ 4902999 h 6713342"/>
              <a:gd name="connsiteX263" fmla="*/ 3086656 w 11799394"/>
              <a:gd name="connsiteY263" fmla="*/ 4902999 h 6713342"/>
              <a:gd name="connsiteX264" fmla="*/ 3071314 w 11799394"/>
              <a:gd name="connsiteY264" fmla="*/ 4881341 h 6713342"/>
              <a:gd name="connsiteX265" fmla="*/ 3134065 w 11799394"/>
              <a:gd name="connsiteY265" fmla="*/ 4856810 h 6713342"/>
              <a:gd name="connsiteX266" fmla="*/ 3398959 w 11799394"/>
              <a:gd name="connsiteY266" fmla="*/ 4856810 h 6713342"/>
              <a:gd name="connsiteX267" fmla="*/ 3645893 w 11799394"/>
              <a:gd name="connsiteY267" fmla="*/ 4689492 h 6713342"/>
              <a:gd name="connsiteX268" fmla="*/ 3646109 w 11799394"/>
              <a:gd name="connsiteY268" fmla="*/ 4688907 h 6713342"/>
              <a:gd name="connsiteX269" fmla="*/ 3646351 w 11799394"/>
              <a:gd name="connsiteY269" fmla="*/ 4688336 h 6713342"/>
              <a:gd name="connsiteX270" fmla="*/ 3685994 w 11799394"/>
              <a:gd name="connsiteY270" fmla="*/ 4592335 h 6713342"/>
              <a:gd name="connsiteX271" fmla="*/ 3683503 w 11799394"/>
              <a:gd name="connsiteY271" fmla="*/ 4588598 h 6713342"/>
              <a:gd name="connsiteX272" fmla="*/ 3421354 w 11799394"/>
              <a:gd name="connsiteY272" fmla="*/ 4588598 h 6713342"/>
              <a:gd name="connsiteX273" fmla="*/ 3175182 w 11799394"/>
              <a:gd name="connsiteY273" fmla="*/ 4738808 h 6713342"/>
              <a:gd name="connsiteX274" fmla="*/ 3131523 w 11799394"/>
              <a:gd name="connsiteY274" fmla="*/ 4853137 h 6713342"/>
              <a:gd name="connsiteX275" fmla="*/ 3134052 w 11799394"/>
              <a:gd name="connsiteY275" fmla="*/ 4856810 h 6713342"/>
              <a:gd name="connsiteX276" fmla="*/ 1552543 w 11799394"/>
              <a:gd name="connsiteY276" fmla="*/ 2268396 h 6713342"/>
              <a:gd name="connsiteX277" fmla="*/ 1552543 w 11799394"/>
              <a:gd name="connsiteY277" fmla="*/ 2268396 h 6713342"/>
              <a:gd name="connsiteX278" fmla="*/ 1245199 w 11799394"/>
              <a:gd name="connsiteY278" fmla="*/ 2268396 h 6713342"/>
              <a:gd name="connsiteX279" fmla="*/ 955886 w 11799394"/>
              <a:gd name="connsiteY279" fmla="*/ 2448322 h 6713342"/>
              <a:gd name="connsiteX280" fmla="*/ 895165 w 11799394"/>
              <a:gd name="connsiteY280" fmla="*/ 2607339 h 6713342"/>
              <a:gd name="connsiteX281" fmla="*/ 910507 w 11799394"/>
              <a:gd name="connsiteY281" fmla="*/ 2628998 h 6713342"/>
              <a:gd name="connsiteX282" fmla="*/ 1222807 w 11799394"/>
              <a:gd name="connsiteY282" fmla="*/ 2628998 h 6713342"/>
              <a:gd name="connsiteX283" fmla="*/ 1512899 w 11799394"/>
              <a:gd name="connsiteY283" fmla="*/ 2431964 h 6713342"/>
              <a:gd name="connsiteX284" fmla="*/ 1570172 w 11799394"/>
              <a:gd name="connsiteY284" fmla="*/ 2293282 h 6713342"/>
              <a:gd name="connsiteX285" fmla="*/ 1552543 w 11799394"/>
              <a:gd name="connsiteY285" fmla="*/ 2268396 h 6713342"/>
              <a:gd name="connsiteX286" fmla="*/ 2223974 w 11799394"/>
              <a:gd name="connsiteY286" fmla="*/ 2268396 h 6713342"/>
              <a:gd name="connsiteX287" fmla="*/ 2223974 w 11799394"/>
              <a:gd name="connsiteY287" fmla="*/ 2268396 h 6713342"/>
              <a:gd name="connsiteX288" fmla="*/ 1916640 w 11799394"/>
              <a:gd name="connsiteY288" fmla="*/ 2268396 h 6713342"/>
              <a:gd name="connsiteX289" fmla="*/ 1627330 w 11799394"/>
              <a:gd name="connsiteY289" fmla="*/ 2448322 h 6713342"/>
              <a:gd name="connsiteX290" fmla="*/ 1566600 w 11799394"/>
              <a:gd name="connsiteY290" fmla="*/ 2607339 h 6713342"/>
              <a:gd name="connsiteX291" fmla="*/ 1581941 w 11799394"/>
              <a:gd name="connsiteY291" fmla="*/ 2628998 h 6713342"/>
              <a:gd name="connsiteX292" fmla="*/ 1894245 w 11799394"/>
              <a:gd name="connsiteY292" fmla="*/ 2628998 h 6713342"/>
              <a:gd name="connsiteX293" fmla="*/ 2184330 w 11799394"/>
              <a:gd name="connsiteY293" fmla="*/ 2431964 h 6713342"/>
              <a:gd name="connsiteX294" fmla="*/ 2241616 w 11799394"/>
              <a:gd name="connsiteY294" fmla="*/ 2293282 h 6713342"/>
              <a:gd name="connsiteX295" fmla="*/ 2223974 w 11799394"/>
              <a:gd name="connsiteY295" fmla="*/ 2268396 h 6713342"/>
              <a:gd name="connsiteX296" fmla="*/ 3411974 w 11799394"/>
              <a:gd name="connsiteY296" fmla="*/ 1818670 h 6713342"/>
              <a:gd name="connsiteX297" fmla="*/ 3104641 w 11799394"/>
              <a:gd name="connsiteY297" fmla="*/ 1818670 h 6713342"/>
              <a:gd name="connsiteX298" fmla="*/ 2815330 w 11799394"/>
              <a:gd name="connsiteY298" fmla="*/ 1998583 h 6713342"/>
              <a:gd name="connsiteX299" fmla="*/ 2754601 w 11799394"/>
              <a:gd name="connsiteY299" fmla="*/ 2157601 h 6713342"/>
              <a:gd name="connsiteX300" fmla="*/ 2769942 w 11799394"/>
              <a:gd name="connsiteY300" fmla="*/ 2179259 h 6713342"/>
              <a:gd name="connsiteX301" fmla="*/ 3082245 w 11799394"/>
              <a:gd name="connsiteY301" fmla="*/ 2179259 h 6713342"/>
              <a:gd name="connsiteX302" fmla="*/ 3372331 w 11799394"/>
              <a:gd name="connsiteY302" fmla="*/ 1982237 h 6713342"/>
              <a:gd name="connsiteX303" fmla="*/ 3429616 w 11799394"/>
              <a:gd name="connsiteY303" fmla="*/ 1843543 h 6713342"/>
              <a:gd name="connsiteX304" fmla="*/ 3411974 w 11799394"/>
              <a:gd name="connsiteY304" fmla="*/ 1818670 h 6713342"/>
              <a:gd name="connsiteX305" fmla="*/ 4083418 w 11799394"/>
              <a:gd name="connsiteY305" fmla="*/ 1818670 h 6713342"/>
              <a:gd name="connsiteX306" fmla="*/ 3776071 w 11799394"/>
              <a:gd name="connsiteY306" fmla="*/ 1818670 h 6713342"/>
              <a:gd name="connsiteX307" fmla="*/ 3486761 w 11799394"/>
              <a:gd name="connsiteY307" fmla="*/ 1998583 h 6713342"/>
              <a:gd name="connsiteX308" fmla="*/ 3426032 w 11799394"/>
              <a:gd name="connsiteY308" fmla="*/ 2157601 h 6713342"/>
              <a:gd name="connsiteX309" fmla="*/ 3441373 w 11799394"/>
              <a:gd name="connsiteY309" fmla="*/ 2179259 h 6713342"/>
              <a:gd name="connsiteX310" fmla="*/ 3753689 w 11799394"/>
              <a:gd name="connsiteY310" fmla="*/ 2179259 h 6713342"/>
              <a:gd name="connsiteX311" fmla="*/ 4043774 w 11799394"/>
              <a:gd name="connsiteY311" fmla="*/ 1982237 h 6713342"/>
              <a:gd name="connsiteX312" fmla="*/ 4101047 w 11799394"/>
              <a:gd name="connsiteY312" fmla="*/ 1843543 h 6713342"/>
              <a:gd name="connsiteX313" fmla="*/ 4083418 w 11799394"/>
              <a:gd name="connsiteY313" fmla="*/ 1818670 h 6713342"/>
              <a:gd name="connsiteX314" fmla="*/ 1097872 w 11799394"/>
              <a:gd name="connsiteY314" fmla="*/ 3057078 h 6713342"/>
              <a:gd name="connsiteX315" fmla="*/ 1158599 w 11799394"/>
              <a:gd name="connsiteY315" fmla="*/ 2898061 h 6713342"/>
              <a:gd name="connsiteX316" fmla="*/ 1447912 w 11799394"/>
              <a:gd name="connsiteY316" fmla="*/ 2718135 h 6713342"/>
              <a:gd name="connsiteX317" fmla="*/ 1755246 w 11799394"/>
              <a:gd name="connsiteY317" fmla="*/ 2718135 h 6713342"/>
              <a:gd name="connsiteX318" fmla="*/ 1772887 w 11799394"/>
              <a:gd name="connsiteY318" fmla="*/ 2743021 h 6713342"/>
              <a:gd name="connsiteX319" fmla="*/ 1715602 w 11799394"/>
              <a:gd name="connsiteY319" fmla="*/ 2881703 h 6713342"/>
              <a:gd name="connsiteX320" fmla="*/ 1425517 w 11799394"/>
              <a:gd name="connsiteY320" fmla="*/ 3078724 h 6713342"/>
              <a:gd name="connsiteX321" fmla="*/ 1113213 w 11799394"/>
              <a:gd name="connsiteY321" fmla="*/ 3078724 h 6713342"/>
              <a:gd name="connsiteX322" fmla="*/ 1097872 w 11799394"/>
              <a:gd name="connsiteY322" fmla="*/ 3057078 h 6713342"/>
              <a:gd name="connsiteX323" fmla="*/ 1160616 w 11799394"/>
              <a:gd name="connsiteY323" fmla="*/ 3032535 h 6713342"/>
              <a:gd name="connsiteX324" fmla="*/ 1425517 w 11799394"/>
              <a:gd name="connsiteY324" fmla="*/ 3032535 h 6713342"/>
              <a:gd name="connsiteX325" fmla="*/ 1672451 w 11799394"/>
              <a:gd name="connsiteY325" fmla="*/ 2865217 h 6713342"/>
              <a:gd name="connsiteX326" fmla="*/ 1672680 w 11799394"/>
              <a:gd name="connsiteY326" fmla="*/ 2864646 h 6713342"/>
              <a:gd name="connsiteX327" fmla="*/ 1672909 w 11799394"/>
              <a:gd name="connsiteY327" fmla="*/ 2864061 h 6713342"/>
              <a:gd name="connsiteX328" fmla="*/ 1712565 w 11799394"/>
              <a:gd name="connsiteY328" fmla="*/ 2768060 h 6713342"/>
              <a:gd name="connsiteX329" fmla="*/ 1710061 w 11799394"/>
              <a:gd name="connsiteY329" fmla="*/ 2764324 h 6713342"/>
              <a:gd name="connsiteX330" fmla="*/ 1447912 w 11799394"/>
              <a:gd name="connsiteY330" fmla="*/ 2764324 h 6713342"/>
              <a:gd name="connsiteX331" fmla="*/ 1201750 w 11799394"/>
              <a:gd name="connsiteY331" fmla="*/ 2914533 h 6713342"/>
              <a:gd name="connsiteX332" fmla="*/ 1158089 w 11799394"/>
              <a:gd name="connsiteY332" fmla="*/ 3028875 h 6713342"/>
              <a:gd name="connsiteX333" fmla="*/ 1160615 w 11799394"/>
              <a:gd name="connsiteY333" fmla="*/ 3032535 h 6713342"/>
              <a:gd name="connsiteX334" fmla="*/ 2588071 w 11799394"/>
              <a:gd name="connsiteY334" fmla="*/ 2268396 h 6713342"/>
              <a:gd name="connsiteX335" fmla="*/ 2895405 w 11799394"/>
              <a:gd name="connsiteY335" fmla="*/ 2268396 h 6713342"/>
              <a:gd name="connsiteX336" fmla="*/ 2913046 w 11799394"/>
              <a:gd name="connsiteY336" fmla="*/ 2293282 h 6713342"/>
              <a:gd name="connsiteX337" fmla="*/ 2855761 w 11799394"/>
              <a:gd name="connsiteY337" fmla="*/ 2431964 h 6713342"/>
              <a:gd name="connsiteX338" fmla="*/ 2565676 w 11799394"/>
              <a:gd name="connsiteY338" fmla="*/ 2628998 h 6713342"/>
              <a:gd name="connsiteX339" fmla="*/ 2253372 w 11799394"/>
              <a:gd name="connsiteY339" fmla="*/ 2628998 h 6713342"/>
              <a:gd name="connsiteX340" fmla="*/ 2238031 w 11799394"/>
              <a:gd name="connsiteY340" fmla="*/ 2607339 h 6713342"/>
              <a:gd name="connsiteX341" fmla="*/ 2298761 w 11799394"/>
              <a:gd name="connsiteY341" fmla="*/ 2448322 h 6713342"/>
              <a:gd name="connsiteX342" fmla="*/ 2588071 w 11799394"/>
              <a:gd name="connsiteY342" fmla="*/ 2268396 h 6713342"/>
              <a:gd name="connsiteX343" fmla="*/ 2850220 w 11799394"/>
              <a:gd name="connsiteY343" fmla="*/ 2314597 h 6713342"/>
              <a:gd name="connsiteX344" fmla="*/ 2588071 w 11799394"/>
              <a:gd name="connsiteY344" fmla="*/ 2314597 h 6713342"/>
              <a:gd name="connsiteX345" fmla="*/ 2341899 w 11799394"/>
              <a:gd name="connsiteY345" fmla="*/ 2464794 h 6713342"/>
              <a:gd name="connsiteX346" fmla="*/ 2298252 w 11799394"/>
              <a:gd name="connsiteY346" fmla="*/ 2579136 h 6713342"/>
              <a:gd name="connsiteX347" fmla="*/ 2300782 w 11799394"/>
              <a:gd name="connsiteY347" fmla="*/ 2582809 h 6713342"/>
              <a:gd name="connsiteX348" fmla="*/ 2565676 w 11799394"/>
              <a:gd name="connsiteY348" fmla="*/ 2582809 h 6713342"/>
              <a:gd name="connsiteX349" fmla="*/ 2812610 w 11799394"/>
              <a:gd name="connsiteY349" fmla="*/ 2415491 h 6713342"/>
              <a:gd name="connsiteX350" fmla="*/ 2812826 w 11799394"/>
              <a:gd name="connsiteY350" fmla="*/ 2414907 h 6713342"/>
              <a:gd name="connsiteX351" fmla="*/ 2813068 w 11799394"/>
              <a:gd name="connsiteY351" fmla="*/ 2414335 h 6713342"/>
              <a:gd name="connsiteX352" fmla="*/ 2852724 w 11799394"/>
              <a:gd name="connsiteY352" fmla="*/ 2318334 h 6713342"/>
              <a:gd name="connsiteX353" fmla="*/ 2850220 w 11799394"/>
              <a:gd name="connsiteY353" fmla="*/ 2314597 h 6713342"/>
              <a:gd name="connsiteX354" fmla="*/ 2931972 w 11799394"/>
              <a:gd name="connsiteY354" fmla="*/ 4425272 h 6713342"/>
              <a:gd name="connsiteX355" fmla="*/ 2992701 w 11799394"/>
              <a:gd name="connsiteY355" fmla="*/ 4266254 h 6713342"/>
              <a:gd name="connsiteX356" fmla="*/ 3282012 w 11799394"/>
              <a:gd name="connsiteY356" fmla="*/ 4086341 h 6713342"/>
              <a:gd name="connsiteX357" fmla="*/ 3589345 w 11799394"/>
              <a:gd name="connsiteY357" fmla="*/ 4086341 h 6713342"/>
              <a:gd name="connsiteX358" fmla="*/ 3606987 w 11799394"/>
              <a:gd name="connsiteY358" fmla="*/ 4111227 h 6713342"/>
              <a:gd name="connsiteX359" fmla="*/ 3549702 w 11799394"/>
              <a:gd name="connsiteY359" fmla="*/ 4249896 h 6713342"/>
              <a:gd name="connsiteX360" fmla="*/ 3259616 w 11799394"/>
              <a:gd name="connsiteY360" fmla="*/ 4446930 h 6713342"/>
              <a:gd name="connsiteX361" fmla="*/ 2947313 w 11799394"/>
              <a:gd name="connsiteY361" fmla="*/ 4446930 h 6713342"/>
              <a:gd name="connsiteX362" fmla="*/ 2931972 w 11799394"/>
              <a:gd name="connsiteY362" fmla="*/ 4425272 h 6713342"/>
              <a:gd name="connsiteX363" fmla="*/ 2994710 w 11799394"/>
              <a:gd name="connsiteY363" fmla="*/ 4400741 h 6713342"/>
              <a:gd name="connsiteX364" fmla="*/ 3259616 w 11799394"/>
              <a:gd name="connsiteY364" fmla="*/ 4400741 h 6713342"/>
              <a:gd name="connsiteX365" fmla="*/ 3506551 w 11799394"/>
              <a:gd name="connsiteY365" fmla="*/ 4233423 h 6713342"/>
              <a:gd name="connsiteX366" fmla="*/ 3506767 w 11799394"/>
              <a:gd name="connsiteY366" fmla="*/ 4232839 h 6713342"/>
              <a:gd name="connsiteX367" fmla="*/ 3507009 w 11799394"/>
              <a:gd name="connsiteY367" fmla="*/ 4232267 h 6713342"/>
              <a:gd name="connsiteX368" fmla="*/ 3546664 w 11799394"/>
              <a:gd name="connsiteY368" fmla="*/ 4136267 h 6713342"/>
              <a:gd name="connsiteX369" fmla="*/ 3544160 w 11799394"/>
              <a:gd name="connsiteY369" fmla="*/ 4132530 h 6713342"/>
              <a:gd name="connsiteX370" fmla="*/ 3282012 w 11799394"/>
              <a:gd name="connsiteY370" fmla="*/ 4132530 h 6713342"/>
              <a:gd name="connsiteX371" fmla="*/ 3035853 w 11799394"/>
              <a:gd name="connsiteY371" fmla="*/ 4282739 h 6713342"/>
              <a:gd name="connsiteX372" fmla="*/ 2992180 w 11799394"/>
              <a:gd name="connsiteY372" fmla="*/ 4397068 h 6713342"/>
              <a:gd name="connsiteX373" fmla="*/ 2994710 w 11799394"/>
              <a:gd name="connsiteY373" fmla="*/ 4400741 h 6713342"/>
              <a:gd name="connsiteX374" fmla="*/ 2275882 w 11799394"/>
              <a:gd name="connsiteY374" fmla="*/ 4446930 h 6713342"/>
              <a:gd name="connsiteX375" fmla="*/ 2588173 w 11799394"/>
              <a:gd name="connsiteY375" fmla="*/ 4446930 h 6713342"/>
              <a:gd name="connsiteX376" fmla="*/ 2878271 w 11799394"/>
              <a:gd name="connsiteY376" fmla="*/ 4249896 h 6713342"/>
              <a:gd name="connsiteX377" fmla="*/ 2935544 w 11799394"/>
              <a:gd name="connsiteY377" fmla="*/ 4111215 h 6713342"/>
              <a:gd name="connsiteX378" fmla="*/ 2917915 w 11799394"/>
              <a:gd name="connsiteY378" fmla="*/ 4086341 h 6713342"/>
              <a:gd name="connsiteX379" fmla="*/ 2610568 w 11799394"/>
              <a:gd name="connsiteY379" fmla="*/ 4086341 h 6713342"/>
              <a:gd name="connsiteX380" fmla="*/ 2321258 w 11799394"/>
              <a:gd name="connsiteY380" fmla="*/ 4266254 h 6713342"/>
              <a:gd name="connsiteX381" fmla="*/ 2260541 w 11799394"/>
              <a:gd name="connsiteY381" fmla="*/ 4425272 h 6713342"/>
              <a:gd name="connsiteX382" fmla="*/ 2275882 w 11799394"/>
              <a:gd name="connsiteY382" fmla="*/ 4446930 h 6713342"/>
              <a:gd name="connsiteX383" fmla="*/ 1252561 w 11799394"/>
              <a:gd name="connsiteY383" fmla="*/ 3534793 h 6713342"/>
              <a:gd name="connsiteX384" fmla="*/ 1564872 w 11799394"/>
              <a:gd name="connsiteY384" fmla="*/ 3534793 h 6713342"/>
              <a:gd name="connsiteX385" fmla="*/ 1854957 w 11799394"/>
              <a:gd name="connsiteY385" fmla="*/ 3337759 h 6713342"/>
              <a:gd name="connsiteX386" fmla="*/ 1912230 w 11799394"/>
              <a:gd name="connsiteY386" fmla="*/ 3199090 h 6713342"/>
              <a:gd name="connsiteX387" fmla="*/ 1894601 w 11799394"/>
              <a:gd name="connsiteY387" fmla="*/ 3174203 h 6713342"/>
              <a:gd name="connsiteX388" fmla="*/ 1587254 w 11799394"/>
              <a:gd name="connsiteY388" fmla="*/ 3174203 h 6713342"/>
              <a:gd name="connsiteX389" fmla="*/ 1297944 w 11799394"/>
              <a:gd name="connsiteY389" fmla="*/ 3354117 h 6713342"/>
              <a:gd name="connsiteX390" fmla="*/ 1237218 w 11799394"/>
              <a:gd name="connsiteY390" fmla="*/ 3513135 h 6713342"/>
              <a:gd name="connsiteX391" fmla="*/ 1252560 w 11799394"/>
              <a:gd name="connsiteY391" fmla="*/ 3534793 h 6713342"/>
              <a:gd name="connsiteX392" fmla="*/ 2060672 w 11799394"/>
              <a:gd name="connsiteY392" fmla="*/ 3962874 h 6713342"/>
              <a:gd name="connsiteX393" fmla="*/ 2121402 w 11799394"/>
              <a:gd name="connsiteY393" fmla="*/ 3803856 h 6713342"/>
              <a:gd name="connsiteX394" fmla="*/ 2410713 w 11799394"/>
              <a:gd name="connsiteY394" fmla="*/ 3623929 h 6713342"/>
              <a:gd name="connsiteX395" fmla="*/ 2718059 w 11799394"/>
              <a:gd name="connsiteY395" fmla="*/ 3623929 h 6713342"/>
              <a:gd name="connsiteX396" fmla="*/ 2735688 w 11799394"/>
              <a:gd name="connsiteY396" fmla="*/ 3648816 h 6713342"/>
              <a:gd name="connsiteX397" fmla="*/ 2678415 w 11799394"/>
              <a:gd name="connsiteY397" fmla="*/ 3787498 h 6713342"/>
              <a:gd name="connsiteX398" fmla="*/ 2388317 w 11799394"/>
              <a:gd name="connsiteY398" fmla="*/ 3984532 h 6713342"/>
              <a:gd name="connsiteX399" fmla="*/ 2076027 w 11799394"/>
              <a:gd name="connsiteY399" fmla="*/ 3984532 h 6713342"/>
              <a:gd name="connsiteX400" fmla="*/ 2060685 w 11799394"/>
              <a:gd name="connsiteY400" fmla="*/ 3962874 h 6713342"/>
              <a:gd name="connsiteX401" fmla="*/ 2123423 w 11799394"/>
              <a:gd name="connsiteY401" fmla="*/ 3938342 h 6713342"/>
              <a:gd name="connsiteX402" fmla="*/ 2388317 w 11799394"/>
              <a:gd name="connsiteY402" fmla="*/ 3938342 h 6713342"/>
              <a:gd name="connsiteX403" fmla="*/ 2635251 w 11799394"/>
              <a:gd name="connsiteY403" fmla="*/ 3771025 h 6713342"/>
              <a:gd name="connsiteX404" fmla="*/ 2635480 w 11799394"/>
              <a:gd name="connsiteY404" fmla="*/ 3770440 h 6713342"/>
              <a:gd name="connsiteX405" fmla="*/ 2635709 w 11799394"/>
              <a:gd name="connsiteY405" fmla="*/ 3769869 h 6713342"/>
              <a:gd name="connsiteX406" fmla="*/ 2675365 w 11799394"/>
              <a:gd name="connsiteY406" fmla="*/ 3673868 h 6713342"/>
              <a:gd name="connsiteX407" fmla="*/ 2672861 w 11799394"/>
              <a:gd name="connsiteY407" fmla="*/ 3670131 h 6713342"/>
              <a:gd name="connsiteX408" fmla="*/ 2410713 w 11799394"/>
              <a:gd name="connsiteY408" fmla="*/ 3670131 h 6713342"/>
              <a:gd name="connsiteX409" fmla="*/ 2164553 w 11799394"/>
              <a:gd name="connsiteY409" fmla="*/ 3820341 h 6713342"/>
              <a:gd name="connsiteX410" fmla="*/ 2120894 w 11799394"/>
              <a:gd name="connsiteY410" fmla="*/ 3934669 h 6713342"/>
              <a:gd name="connsiteX411" fmla="*/ 2123423 w 11799394"/>
              <a:gd name="connsiteY411" fmla="*/ 3938342 h 6713342"/>
              <a:gd name="connsiteX412" fmla="*/ 1905811 w 11799394"/>
              <a:gd name="connsiteY412" fmla="*/ 3513135 h 6713342"/>
              <a:gd name="connsiteX413" fmla="*/ 1966540 w 11799394"/>
              <a:gd name="connsiteY413" fmla="*/ 3354117 h 6713342"/>
              <a:gd name="connsiteX414" fmla="*/ 2255851 w 11799394"/>
              <a:gd name="connsiteY414" fmla="*/ 3174203 h 6713342"/>
              <a:gd name="connsiteX415" fmla="*/ 2563197 w 11799394"/>
              <a:gd name="connsiteY415" fmla="*/ 3174203 h 6713342"/>
              <a:gd name="connsiteX416" fmla="*/ 2563197 w 11799394"/>
              <a:gd name="connsiteY416" fmla="*/ 3174203 h 6713342"/>
              <a:gd name="connsiteX417" fmla="*/ 2580826 w 11799394"/>
              <a:gd name="connsiteY417" fmla="*/ 3199077 h 6713342"/>
              <a:gd name="connsiteX418" fmla="*/ 2523541 w 11799394"/>
              <a:gd name="connsiteY418" fmla="*/ 3337759 h 6713342"/>
              <a:gd name="connsiteX419" fmla="*/ 2233455 w 11799394"/>
              <a:gd name="connsiteY419" fmla="*/ 3534793 h 6713342"/>
              <a:gd name="connsiteX420" fmla="*/ 1921152 w 11799394"/>
              <a:gd name="connsiteY420" fmla="*/ 3534793 h 6713342"/>
              <a:gd name="connsiteX421" fmla="*/ 1905811 w 11799394"/>
              <a:gd name="connsiteY421" fmla="*/ 3513135 h 6713342"/>
              <a:gd name="connsiteX422" fmla="*/ 1968549 w 11799394"/>
              <a:gd name="connsiteY422" fmla="*/ 3488604 h 6713342"/>
              <a:gd name="connsiteX423" fmla="*/ 2233455 w 11799394"/>
              <a:gd name="connsiteY423" fmla="*/ 3488604 h 6713342"/>
              <a:gd name="connsiteX424" fmla="*/ 2480390 w 11799394"/>
              <a:gd name="connsiteY424" fmla="*/ 3321286 h 6713342"/>
              <a:gd name="connsiteX425" fmla="*/ 2480619 w 11799394"/>
              <a:gd name="connsiteY425" fmla="*/ 3320701 h 6713342"/>
              <a:gd name="connsiteX426" fmla="*/ 2480848 w 11799394"/>
              <a:gd name="connsiteY426" fmla="*/ 3320130 h 6713342"/>
              <a:gd name="connsiteX427" fmla="*/ 2520503 w 11799394"/>
              <a:gd name="connsiteY427" fmla="*/ 3224129 h 6713342"/>
              <a:gd name="connsiteX428" fmla="*/ 2518000 w 11799394"/>
              <a:gd name="connsiteY428" fmla="*/ 3220392 h 6713342"/>
              <a:gd name="connsiteX429" fmla="*/ 2255851 w 11799394"/>
              <a:gd name="connsiteY429" fmla="*/ 3220392 h 6713342"/>
              <a:gd name="connsiteX430" fmla="*/ 2009692 w 11799394"/>
              <a:gd name="connsiteY430" fmla="*/ 3370602 h 6713342"/>
              <a:gd name="connsiteX431" fmla="*/ 1966032 w 11799394"/>
              <a:gd name="connsiteY431" fmla="*/ 3484931 h 6713342"/>
              <a:gd name="connsiteX432" fmla="*/ 1968549 w 11799394"/>
              <a:gd name="connsiteY432" fmla="*/ 3488604 h 6713342"/>
              <a:gd name="connsiteX433" fmla="*/ 6250983 w 11799394"/>
              <a:gd name="connsiteY433" fmla="*/ 2268396 h 6713342"/>
              <a:gd name="connsiteX434" fmla="*/ 6250983 w 11799394"/>
              <a:gd name="connsiteY434" fmla="*/ 2268396 h 6713342"/>
              <a:gd name="connsiteX435" fmla="*/ 5943650 w 11799394"/>
              <a:gd name="connsiteY435" fmla="*/ 2268396 h 6713342"/>
              <a:gd name="connsiteX436" fmla="*/ 5654339 w 11799394"/>
              <a:gd name="connsiteY436" fmla="*/ 2448322 h 6713342"/>
              <a:gd name="connsiteX437" fmla="*/ 5593610 w 11799394"/>
              <a:gd name="connsiteY437" fmla="*/ 2607339 h 6713342"/>
              <a:gd name="connsiteX438" fmla="*/ 5608951 w 11799394"/>
              <a:gd name="connsiteY438" fmla="*/ 2628998 h 6713342"/>
              <a:gd name="connsiteX439" fmla="*/ 5921254 w 11799394"/>
              <a:gd name="connsiteY439" fmla="*/ 2628998 h 6713342"/>
              <a:gd name="connsiteX440" fmla="*/ 6211340 w 11799394"/>
              <a:gd name="connsiteY440" fmla="*/ 2431964 h 6713342"/>
              <a:gd name="connsiteX441" fmla="*/ 6268625 w 11799394"/>
              <a:gd name="connsiteY441" fmla="*/ 2293282 h 6713342"/>
              <a:gd name="connsiteX442" fmla="*/ 6250983 w 11799394"/>
              <a:gd name="connsiteY442" fmla="*/ 2268396 h 6713342"/>
              <a:gd name="connsiteX443" fmla="*/ 7754451 w 11799394"/>
              <a:gd name="connsiteY443" fmla="*/ 456066 h 6713342"/>
              <a:gd name="connsiteX444" fmla="*/ 7754451 w 11799394"/>
              <a:gd name="connsiteY444" fmla="*/ 456066 h 6713342"/>
              <a:gd name="connsiteX445" fmla="*/ 7772093 w 11799394"/>
              <a:gd name="connsiteY445" fmla="*/ 480953 h 6713342"/>
              <a:gd name="connsiteX446" fmla="*/ 7714809 w 11799394"/>
              <a:gd name="connsiteY446" fmla="*/ 619633 h 6713342"/>
              <a:gd name="connsiteX447" fmla="*/ 7424723 w 11799394"/>
              <a:gd name="connsiteY447" fmla="*/ 816661 h 6713342"/>
              <a:gd name="connsiteX448" fmla="*/ 7112419 w 11799394"/>
              <a:gd name="connsiteY448" fmla="*/ 816661 h 6713342"/>
              <a:gd name="connsiteX449" fmla="*/ 7097078 w 11799394"/>
              <a:gd name="connsiteY449" fmla="*/ 795007 h 6713342"/>
              <a:gd name="connsiteX450" fmla="*/ 7157808 w 11799394"/>
              <a:gd name="connsiteY450" fmla="*/ 635990 h 6713342"/>
              <a:gd name="connsiteX451" fmla="*/ 7447118 w 11799394"/>
              <a:gd name="connsiteY451" fmla="*/ 456066 h 6713342"/>
              <a:gd name="connsiteX452" fmla="*/ 7754451 w 11799394"/>
              <a:gd name="connsiteY452" fmla="*/ 456066 h 6713342"/>
              <a:gd name="connsiteX453" fmla="*/ 7709267 w 11799394"/>
              <a:gd name="connsiteY453" fmla="*/ 502259 h 6713342"/>
              <a:gd name="connsiteX454" fmla="*/ 7447118 w 11799394"/>
              <a:gd name="connsiteY454" fmla="*/ 502259 h 6713342"/>
              <a:gd name="connsiteX455" fmla="*/ 7200959 w 11799394"/>
              <a:gd name="connsiteY455" fmla="*/ 652467 h 6713342"/>
              <a:gd name="connsiteX456" fmla="*/ 7157299 w 11799394"/>
              <a:gd name="connsiteY456" fmla="*/ 766801 h 6713342"/>
              <a:gd name="connsiteX457" fmla="*/ 7159816 w 11799394"/>
              <a:gd name="connsiteY457" fmla="*/ 770470 h 6713342"/>
              <a:gd name="connsiteX458" fmla="*/ 7424723 w 11799394"/>
              <a:gd name="connsiteY458" fmla="*/ 770470 h 6713342"/>
              <a:gd name="connsiteX459" fmla="*/ 7671657 w 11799394"/>
              <a:gd name="connsiteY459" fmla="*/ 603157 h 6713342"/>
              <a:gd name="connsiteX460" fmla="*/ 7671886 w 11799394"/>
              <a:gd name="connsiteY460" fmla="*/ 602576 h 6713342"/>
              <a:gd name="connsiteX461" fmla="*/ 7672115 w 11799394"/>
              <a:gd name="connsiteY461" fmla="*/ 601999 h 6713342"/>
              <a:gd name="connsiteX462" fmla="*/ 7711771 w 11799394"/>
              <a:gd name="connsiteY462" fmla="*/ 505996 h 6713342"/>
              <a:gd name="connsiteX463" fmla="*/ 7709267 w 11799394"/>
              <a:gd name="connsiteY463" fmla="*/ 502260 h 6713342"/>
              <a:gd name="connsiteX464" fmla="*/ 4552158 w 11799394"/>
              <a:gd name="connsiteY464" fmla="*/ 905800 h 6713342"/>
              <a:gd name="connsiteX465" fmla="*/ 4552158 w 11799394"/>
              <a:gd name="connsiteY465" fmla="*/ 905800 h 6713342"/>
              <a:gd name="connsiteX466" fmla="*/ 4569788 w 11799394"/>
              <a:gd name="connsiteY466" fmla="*/ 930684 h 6713342"/>
              <a:gd name="connsiteX467" fmla="*/ 4512515 w 11799394"/>
              <a:gd name="connsiteY467" fmla="*/ 1069367 h 6713342"/>
              <a:gd name="connsiteX468" fmla="*/ 4222430 w 11799394"/>
              <a:gd name="connsiteY468" fmla="*/ 1266395 h 6713342"/>
              <a:gd name="connsiteX469" fmla="*/ 3910126 w 11799394"/>
              <a:gd name="connsiteY469" fmla="*/ 1266395 h 6713342"/>
              <a:gd name="connsiteX470" fmla="*/ 3894785 w 11799394"/>
              <a:gd name="connsiteY470" fmla="*/ 1244741 h 6713342"/>
              <a:gd name="connsiteX471" fmla="*/ 3955502 w 11799394"/>
              <a:gd name="connsiteY471" fmla="*/ 1085724 h 6713342"/>
              <a:gd name="connsiteX472" fmla="*/ 4244812 w 11799394"/>
              <a:gd name="connsiteY472" fmla="*/ 905800 h 6713342"/>
              <a:gd name="connsiteX473" fmla="*/ 4552158 w 11799394"/>
              <a:gd name="connsiteY473" fmla="*/ 905800 h 6713342"/>
              <a:gd name="connsiteX474" fmla="*/ 4506974 w 11799394"/>
              <a:gd name="connsiteY474" fmla="*/ 951993 h 6713342"/>
              <a:gd name="connsiteX475" fmla="*/ 4244812 w 11799394"/>
              <a:gd name="connsiteY475" fmla="*/ 951993 h 6713342"/>
              <a:gd name="connsiteX476" fmla="*/ 3998666 w 11799394"/>
              <a:gd name="connsiteY476" fmla="*/ 1102201 h 6713342"/>
              <a:gd name="connsiteX477" fmla="*/ 3955006 w 11799394"/>
              <a:gd name="connsiteY477" fmla="*/ 1216535 h 6713342"/>
              <a:gd name="connsiteX478" fmla="*/ 3957523 w 11799394"/>
              <a:gd name="connsiteY478" fmla="*/ 1220204 h 6713342"/>
              <a:gd name="connsiteX479" fmla="*/ 4222430 w 11799394"/>
              <a:gd name="connsiteY479" fmla="*/ 1220204 h 6713342"/>
              <a:gd name="connsiteX480" fmla="*/ 4469364 w 11799394"/>
              <a:gd name="connsiteY480" fmla="*/ 1052890 h 6713342"/>
              <a:gd name="connsiteX481" fmla="*/ 4469580 w 11799394"/>
              <a:gd name="connsiteY481" fmla="*/ 1052308 h 6713342"/>
              <a:gd name="connsiteX482" fmla="*/ 4469822 w 11799394"/>
              <a:gd name="connsiteY482" fmla="*/ 1051733 h 6713342"/>
              <a:gd name="connsiteX483" fmla="*/ 4509465 w 11799394"/>
              <a:gd name="connsiteY483" fmla="*/ 955730 h 6713342"/>
              <a:gd name="connsiteX484" fmla="*/ 4506974 w 11799394"/>
              <a:gd name="connsiteY484" fmla="*/ 951994 h 6713342"/>
              <a:gd name="connsiteX485" fmla="*/ 664513 w 11799394"/>
              <a:gd name="connsiteY485" fmla="*/ 1542527 h 6713342"/>
              <a:gd name="connsiteX486" fmla="*/ 603792 w 11799394"/>
              <a:gd name="connsiteY486" fmla="*/ 1701545 h 6713342"/>
              <a:gd name="connsiteX487" fmla="*/ 619133 w 11799394"/>
              <a:gd name="connsiteY487" fmla="*/ 1723190 h 6713342"/>
              <a:gd name="connsiteX488" fmla="*/ 931440 w 11799394"/>
              <a:gd name="connsiteY488" fmla="*/ 1723190 h 6713342"/>
              <a:gd name="connsiteX489" fmla="*/ 1221524 w 11799394"/>
              <a:gd name="connsiteY489" fmla="*/ 1526169 h 6713342"/>
              <a:gd name="connsiteX490" fmla="*/ 1278802 w 11799394"/>
              <a:gd name="connsiteY490" fmla="*/ 1387487 h 6713342"/>
              <a:gd name="connsiteX491" fmla="*/ 1261168 w 11799394"/>
              <a:gd name="connsiteY491" fmla="*/ 1362601 h 6713342"/>
              <a:gd name="connsiteX492" fmla="*/ 1261174 w 11799394"/>
              <a:gd name="connsiteY492" fmla="*/ 1362601 h 6713342"/>
              <a:gd name="connsiteX493" fmla="*/ 953826 w 11799394"/>
              <a:gd name="connsiteY493" fmla="*/ 1362601 h 6713342"/>
              <a:gd name="connsiteX494" fmla="*/ 664513 w 11799394"/>
              <a:gd name="connsiteY494" fmla="*/ 1542527 h 6713342"/>
              <a:gd name="connsiteX495" fmla="*/ 99 w 11799394"/>
              <a:gd name="connsiteY495" fmla="*/ 1998354 h 6713342"/>
              <a:gd name="connsiteX496" fmla="*/ 6975 w 11799394"/>
              <a:gd name="connsiteY496" fmla="*/ 1982237 h 6713342"/>
              <a:gd name="connsiteX497" fmla="*/ 64252 w 11799394"/>
              <a:gd name="connsiteY497" fmla="*/ 1843543 h 6713342"/>
              <a:gd name="connsiteX498" fmla="*/ 46620 w 11799394"/>
              <a:gd name="connsiteY498" fmla="*/ 1818670 h 6713342"/>
              <a:gd name="connsiteX499" fmla="*/ 105 w 11799394"/>
              <a:gd name="connsiteY499" fmla="*/ 1818670 h 6713342"/>
              <a:gd name="connsiteX500" fmla="*/ 99 w 11799394"/>
              <a:gd name="connsiteY500" fmla="*/ 1998354 h 6713342"/>
              <a:gd name="connsiteX501" fmla="*/ 6567710 w 11799394"/>
              <a:gd name="connsiteY501" fmla="*/ 905800 h 6713342"/>
              <a:gd name="connsiteX502" fmla="*/ 6567710 w 11799394"/>
              <a:gd name="connsiteY502" fmla="*/ 905800 h 6713342"/>
              <a:gd name="connsiteX503" fmla="*/ 6585338 w 11799394"/>
              <a:gd name="connsiteY503" fmla="*/ 930684 h 6713342"/>
              <a:gd name="connsiteX504" fmla="*/ 6528066 w 11799394"/>
              <a:gd name="connsiteY504" fmla="*/ 1069367 h 6713342"/>
              <a:gd name="connsiteX505" fmla="*/ 6237981 w 11799394"/>
              <a:gd name="connsiteY505" fmla="*/ 1266395 h 6713342"/>
              <a:gd name="connsiteX506" fmla="*/ 5925678 w 11799394"/>
              <a:gd name="connsiteY506" fmla="*/ 1266395 h 6713342"/>
              <a:gd name="connsiteX507" fmla="*/ 5910336 w 11799394"/>
              <a:gd name="connsiteY507" fmla="*/ 1244741 h 6713342"/>
              <a:gd name="connsiteX508" fmla="*/ 5971053 w 11799394"/>
              <a:gd name="connsiteY508" fmla="*/ 1085724 h 6713342"/>
              <a:gd name="connsiteX509" fmla="*/ 6260376 w 11799394"/>
              <a:gd name="connsiteY509" fmla="*/ 905800 h 6713342"/>
              <a:gd name="connsiteX510" fmla="*/ 6567710 w 11799394"/>
              <a:gd name="connsiteY510" fmla="*/ 905800 h 6713342"/>
              <a:gd name="connsiteX511" fmla="*/ 6522525 w 11799394"/>
              <a:gd name="connsiteY511" fmla="*/ 951993 h 6713342"/>
              <a:gd name="connsiteX512" fmla="*/ 6260364 w 11799394"/>
              <a:gd name="connsiteY512" fmla="*/ 951993 h 6713342"/>
              <a:gd name="connsiteX513" fmla="*/ 6014204 w 11799394"/>
              <a:gd name="connsiteY513" fmla="*/ 1102201 h 6713342"/>
              <a:gd name="connsiteX514" fmla="*/ 5970557 w 11799394"/>
              <a:gd name="connsiteY514" fmla="*/ 1216535 h 6713342"/>
              <a:gd name="connsiteX515" fmla="*/ 5973074 w 11799394"/>
              <a:gd name="connsiteY515" fmla="*/ 1220204 h 6713342"/>
              <a:gd name="connsiteX516" fmla="*/ 6237981 w 11799394"/>
              <a:gd name="connsiteY516" fmla="*/ 1220204 h 6713342"/>
              <a:gd name="connsiteX517" fmla="*/ 6484902 w 11799394"/>
              <a:gd name="connsiteY517" fmla="*/ 1052890 h 6713342"/>
              <a:gd name="connsiteX518" fmla="*/ 6485131 w 11799394"/>
              <a:gd name="connsiteY518" fmla="*/ 1052308 h 6713342"/>
              <a:gd name="connsiteX519" fmla="*/ 6485360 w 11799394"/>
              <a:gd name="connsiteY519" fmla="*/ 1051733 h 6713342"/>
              <a:gd name="connsiteX520" fmla="*/ 6525016 w 11799394"/>
              <a:gd name="connsiteY520" fmla="*/ 955730 h 6713342"/>
              <a:gd name="connsiteX521" fmla="*/ 6522525 w 11799394"/>
              <a:gd name="connsiteY521" fmla="*/ 951994 h 6713342"/>
              <a:gd name="connsiteX522" fmla="*/ 8577910 w 11799394"/>
              <a:gd name="connsiteY522" fmla="*/ 905800 h 6713342"/>
              <a:gd name="connsiteX523" fmla="*/ 8577910 w 11799394"/>
              <a:gd name="connsiteY523" fmla="*/ 905800 h 6713342"/>
              <a:gd name="connsiteX524" fmla="*/ 8595538 w 11799394"/>
              <a:gd name="connsiteY524" fmla="*/ 930684 h 6713342"/>
              <a:gd name="connsiteX525" fmla="*/ 8538266 w 11799394"/>
              <a:gd name="connsiteY525" fmla="*/ 1069367 h 6713342"/>
              <a:gd name="connsiteX526" fmla="*/ 8248181 w 11799394"/>
              <a:gd name="connsiteY526" fmla="*/ 1266395 h 6713342"/>
              <a:gd name="connsiteX527" fmla="*/ 7935878 w 11799394"/>
              <a:gd name="connsiteY527" fmla="*/ 1266395 h 6713342"/>
              <a:gd name="connsiteX528" fmla="*/ 7920536 w 11799394"/>
              <a:gd name="connsiteY528" fmla="*/ 1244741 h 6713342"/>
              <a:gd name="connsiteX529" fmla="*/ 7981266 w 11799394"/>
              <a:gd name="connsiteY529" fmla="*/ 1085724 h 6713342"/>
              <a:gd name="connsiteX530" fmla="*/ 8270577 w 11799394"/>
              <a:gd name="connsiteY530" fmla="*/ 905800 h 6713342"/>
              <a:gd name="connsiteX531" fmla="*/ 8577910 w 11799394"/>
              <a:gd name="connsiteY531" fmla="*/ 905800 h 6713342"/>
              <a:gd name="connsiteX532" fmla="*/ 8532725 w 11799394"/>
              <a:gd name="connsiteY532" fmla="*/ 951993 h 6713342"/>
              <a:gd name="connsiteX533" fmla="*/ 8270577 w 11799394"/>
              <a:gd name="connsiteY533" fmla="*/ 951993 h 6713342"/>
              <a:gd name="connsiteX534" fmla="*/ 8024404 w 11799394"/>
              <a:gd name="connsiteY534" fmla="*/ 1102201 h 6713342"/>
              <a:gd name="connsiteX535" fmla="*/ 7980758 w 11799394"/>
              <a:gd name="connsiteY535" fmla="*/ 1216535 h 6713342"/>
              <a:gd name="connsiteX536" fmla="*/ 7983287 w 11799394"/>
              <a:gd name="connsiteY536" fmla="*/ 1220204 h 6713342"/>
              <a:gd name="connsiteX537" fmla="*/ 8248181 w 11799394"/>
              <a:gd name="connsiteY537" fmla="*/ 1220204 h 6713342"/>
              <a:gd name="connsiteX538" fmla="*/ 8495115 w 11799394"/>
              <a:gd name="connsiteY538" fmla="*/ 1052890 h 6713342"/>
              <a:gd name="connsiteX539" fmla="*/ 8495331 w 11799394"/>
              <a:gd name="connsiteY539" fmla="*/ 1052308 h 6713342"/>
              <a:gd name="connsiteX540" fmla="*/ 8495572 w 11799394"/>
              <a:gd name="connsiteY540" fmla="*/ 1051733 h 6713342"/>
              <a:gd name="connsiteX541" fmla="*/ 8535228 w 11799394"/>
              <a:gd name="connsiteY541" fmla="*/ 955730 h 6713342"/>
              <a:gd name="connsiteX542" fmla="*/ 8532725 w 11799394"/>
              <a:gd name="connsiteY542" fmla="*/ 951994 h 6713342"/>
              <a:gd name="connsiteX543" fmla="*/ 10792478 w 11799394"/>
              <a:gd name="connsiteY543" fmla="*/ 1818670 h 6713342"/>
              <a:gd name="connsiteX544" fmla="*/ 10792478 w 11799394"/>
              <a:gd name="connsiteY544" fmla="*/ 1818670 h 6713342"/>
              <a:gd name="connsiteX545" fmla="*/ 10810107 w 11799394"/>
              <a:gd name="connsiteY545" fmla="*/ 1843556 h 6713342"/>
              <a:gd name="connsiteX546" fmla="*/ 10752834 w 11799394"/>
              <a:gd name="connsiteY546" fmla="*/ 1982237 h 6713342"/>
              <a:gd name="connsiteX547" fmla="*/ 10462736 w 11799394"/>
              <a:gd name="connsiteY547" fmla="*/ 2179259 h 6713342"/>
              <a:gd name="connsiteX548" fmla="*/ 10150445 w 11799394"/>
              <a:gd name="connsiteY548" fmla="*/ 2179259 h 6713342"/>
              <a:gd name="connsiteX549" fmla="*/ 10135104 w 11799394"/>
              <a:gd name="connsiteY549" fmla="*/ 2157601 h 6713342"/>
              <a:gd name="connsiteX550" fmla="*/ 10195821 w 11799394"/>
              <a:gd name="connsiteY550" fmla="*/ 1998583 h 6713342"/>
              <a:gd name="connsiteX551" fmla="*/ 10485131 w 11799394"/>
              <a:gd name="connsiteY551" fmla="*/ 1818670 h 6713342"/>
              <a:gd name="connsiteX552" fmla="*/ 10792478 w 11799394"/>
              <a:gd name="connsiteY552" fmla="*/ 1818670 h 6713342"/>
              <a:gd name="connsiteX553" fmla="*/ 10747293 w 11799394"/>
              <a:gd name="connsiteY553" fmla="*/ 1864858 h 6713342"/>
              <a:gd name="connsiteX554" fmla="*/ 10485131 w 11799394"/>
              <a:gd name="connsiteY554" fmla="*/ 1864858 h 6713342"/>
              <a:gd name="connsiteX555" fmla="*/ 10238972 w 11799394"/>
              <a:gd name="connsiteY555" fmla="*/ 2015068 h 6713342"/>
              <a:gd name="connsiteX556" fmla="*/ 10195312 w 11799394"/>
              <a:gd name="connsiteY556" fmla="*/ 2129397 h 6713342"/>
              <a:gd name="connsiteX557" fmla="*/ 10197842 w 11799394"/>
              <a:gd name="connsiteY557" fmla="*/ 2133070 h 6713342"/>
              <a:gd name="connsiteX558" fmla="*/ 10462736 w 11799394"/>
              <a:gd name="connsiteY558" fmla="*/ 2133070 h 6713342"/>
              <a:gd name="connsiteX559" fmla="*/ 10709670 w 11799394"/>
              <a:gd name="connsiteY559" fmla="*/ 1965752 h 6713342"/>
              <a:gd name="connsiteX560" fmla="*/ 10709899 w 11799394"/>
              <a:gd name="connsiteY560" fmla="*/ 1965168 h 6713342"/>
              <a:gd name="connsiteX561" fmla="*/ 10710128 w 11799394"/>
              <a:gd name="connsiteY561" fmla="*/ 1964596 h 6713342"/>
              <a:gd name="connsiteX562" fmla="*/ 10749784 w 11799394"/>
              <a:gd name="connsiteY562" fmla="*/ 1868595 h 6713342"/>
              <a:gd name="connsiteX563" fmla="*/ 10747280 w 11799394"/>
              <a:gd name="connsiteY563" fmla="*/ 1864858 h 6713342"/>
              <a:gd name="connsiteX564" fmla="*/ 1932591 w 11799394"/>
              <a:gd name="connsiteY564" fmla="*/ 1362601 h 6713342"/>
              <a:gd name="connsiteX565" fmla="*/ 1932591 w 11799394"/>
              <a:gd name="connsiteY565" fmla="*/ 1362601 h 6713342"/>
              <a:gd name="connsiteX566" fmla="*/ 1950233 w 11799394"/>
              <a:gd name="connsiteY566" fmla="*/ 1387487 h 6713342"/>
              <a:gd name="connsiteX567" fmla="*/ 1892948 w 11799394"/>
              <a:gd name="connsiteY567" fmla="*/ 1526169 h 6713342"/>
              <a:gd name="connsiteX568" fmla="*/ 1602863 w 11799394"/>
              <a:gd name="connsiteY568" fmla="*/ 1723190 h 6713342"/>
              <a:gd name="connsiteX569" fmla="*/ 1290559 w 11799394"/>
              <a:gd name="connsiteY569" fmla="*/ 1723190 h 6713342"/>
              <a:gd name="connsiteX570" fmla="*/ 1275218 w 11799394"/>
              <a:gd name="connsiteY570" fmla="*/ 1701545 h 6713342"/>
              <a:gd name="connsiteX571" fmla="*/ 1335935 w 11799394"/>
              <a:gd name="connsiteY571" fmla="*/ 1542527 h 6713342"/>
              <a:gd name="connsiteX572" fmla="*/ 1625258 w 11799394"/>
              <a:gd name="connsiteY572" fmla="*/ 1362601 h 6713342"/>
              <a:gd name="connsiteX573" fmla="*/ 1932591 w 11799394"/>
              <a:gd name="connsiteY573" fmla="*/ 1362601 h 6713342"/>
              <a:gd name="connsiteX574" fmla="*/ 1887406 w 11799394"/>
              <a:gd name="connsiteY574" fmla="*/ 1408790 h 6713342"/>
              <a:gd name="connsiteX575" fmla="*/ 1625258 w 11799394"/>
              <a:gd name="connsiteY575" fmla="*/ 1408790 h 6713342"/>
              <a:gd name="connsiteX576" fmla="*/ 1379099 w 11799394"/>
              <a:gd name="connsiteY576" fmla="*/ 1558999 h 6713342"/>
              <a:gd name="connsiteX577" fmla="*/ 1335439 w 11799394"/>
              <a:gd name="connsiteY577" fmla="*/ 1673328 h 6713342"/>
              <a:gd name="connsiteX578" fmla="*/ 1337968 w 11799394"/>
              <a:gd name="connsiteY578" fmla="*/ 1677001 h 6713342"/>
              <a:gd name="connsiteX579" fmla="*/ 1602863 w 11799394"/>
              <a:gd name="connsiteY579" fmla="*/ 1677001 h 6713342"/>
              <a:gd name="connsiteX580" fmla="*/ 1849797 w 11799394"/>
              <a:gd name="connsiteY580" fmla="*/ 1509684 h 6713342"/>
              <a:gd name="connsiteX581" fmla="*/ 1850013 w 11799394"/>
              <a:gd name="connsiteY581" fmla="*/ 1509112 h 6713342"/>
              <a:gd name="connsiteX582" fmla="*/ 1850255 w 11799394"/>
              <a:gd name="connsiteY582" fmla="*/ 1508527 h 6713342"/>
              <a:gd name="connsiteX583" fmla="*/ 1889910 w 11799394"/>
              <a:gd name="connsiteY583" fmla="*/ 1412527 h 6713342"/>
              <a:gd name="connsiteX584" fmla="*/ 1887406 w 11799394"/>
              <a:gd name="connsiteY584" fmla="*/ 1408790 h 6713342"/>
              <a:gd name="connsiteX585" fmla="*/ 803867 w 11799394"/>
              <a:gd name="connsiteY585" fmla="*/ 1998583 h 6713342"/>
              <a:gd name="connsiteX586" fmla="*/ 743146 w 11799394"/>
              <a:gd name="connsiteY586" fmla="*/ 2157601 h 6713342"/>
              <a:gd name="connsiteX587" fmla="*/ 758487 w 11799394"/>
              <a:gd name="connsiteY587" fmla="*/ 2179259 h 6713342"/>
              <a:gd name="connsiteX588" fmla="*/ 1070794 w 11799394"/>
              <a:gd name="connsiteY588" fmla="*/ 2179259 h 6713342"/>
              <a:gd name="connsiteX589" fmla="*/ 1360885 w 11799394"/>
              <a:gd name="connsiteY589" fmla="*/ 1982237 h 6713342"/>
              <a:gd name="connsiteX590" fmla="*/ 1418157 w 11799394"/>
              <a:gd name="connsiteY590" fmla="*/ 1843543 h 6713342"/>
              <a:gd name="connsiteX591" fmla="*/ 1400516 w 11799394"/>
              <a:gd name="connsiteY591" fmla="*/ 1818670 h 6713342"/>
              <a:gd name="connsiteX592" fmla="*/ 1400528 w 11799394"/>
              <a:gd name="connsiteY592" fmla="*/ 1818670 h 6713342"/>
              <a:gd name="connsiteX593" fmla="*/ 1093178 w 11799394"/>
              <a:gd name="connsiteY593" fmla="*/ 1818670 h 6713342"/>
              <a:gd name="connsiteX594" fmla="*/ 803865 w 11799394"/>
              <a:gd name="connsiteY594" fmla="*/ 1998583 h 6713342"/>
              <a:gd name="connsiteX595" fmla="*/ 3944063 w 11799394"/>
              <a:gd name="connsiteY595" fmla="*/ 1362601 h 6713342"/>
              <a:gd name="connsiteX596" fmla="*/ 3944063 w 11799394"/>
              <a:gd name="connsiteY596" fmla="*/ 1362601 h 6713342"/>
              <a:gd name="connsiteX597" fmla="*/ 3961692 w 11799394"/>
              <a:gd name="connsiteY597" fmla="*/ 1387487 h 6713342"/>
              <a:gd name="connsiteX598" fmla="*/ 3904420 w 11799394"/>
              <a:gd name="connsiteY598" fmla="*/ 1526169 h 6713342"/>
              <a:gd name="connsiteX599" fmla="*/ 3614334 w 11799394"/>
              <a:gd name="connsiteY599" fmla="*/ 1723190 h 6713342"/>
              <a:gd name="connsiteX600" fmla="*/ 3302030 w 11799394"/>
              <a:gd name="connsiteY600" fmla="*/ 1723190 h 6713342"/>
              <a:gd name="connsiteX601" fmla="*/ 3286689 w 11799394"/>
              <a:gd name="connsiteY601" fmla="*/ 1701545 h 6713342"/>
              <a:gd name="connsiteX602" fmla="*/ 3347406 w 11799394"/>
              <a:gd name="connsiteY602" fmla="*/ 1542527 h 6713342"/>
              <a:gd name="connsiteX603" fmla="*/ 3636729 w 11799394"/>
              <a:gd name="connsiteY603" fmla="*/ 1362601 h 6713342"/>
              <a:gd name="connsiteX604" fmla="*/ 3944063 w 11799394"/>
              <a:gd name="connsiteY604" fmla="*/ 1362601 h 6713342"/>
              <a:gd name="connsiteX605" fmla="*/ 3898878 w 11799394"/>
              <a:gd name="connsiteY605" fmla="*/ 1408790 h 6713342"/>
              <a:gd name="connsiteX606" fmla="*/ 3636716 w 11799394"/>
              <a:gd name="connsiteY606" fmla="*/ 1408790 h 6713342"/>
              <a:gd name="connsiteX607" fmla="*/ 3390557 w 11799394"/>
              <a:gd name="connsiteY607" fmla="*/ 1558999 h 6713342"/>
              <a:gd name="connsiteX608" fmla="*/ 3346910 w 11799394"/>
              <a:gd name="connsiteY608" fmla="*/ 1673328 h 6713342"/>
              <a:gd name="connsiteX609" fmla="*/ 3349427 w 11799394"/>
              <a:gd name="connsiteY609" fmla="*/ 1677001 h 6713342"/>
              <a:gd name="connsiteX610" fmla="*/ 3614334 w 11799394"/>
              <a:gd name="connsiteY610" fmla="*/ 1677001 h 6713342"/>
              <a:gd name="connsiteX611" fmla="*/ 3861268 w 11799394"/>
              <a:gd name="connsiteY611" fmla="*/ 1509684 h 6713342"/>
              <a:gd name="connsiteX612" fmla="*/ 3861484 w 11799394"/>
              <a:gd name="connsiteY612" fmla="*/ 1509112 h 6713342"/>
              <a:gd name="connsiteX613" fmla="*/ 3861726 w 11799394"/>
              <a:gd name="connsiteY613" fmla="*/ 1508527 h 6713342"/>
              <a:gd name="connsiteX614" fmla="*/ 3901382 w 11799394"/>
              <a:gd name="connsiteY614" fmla="*/ 1412527 h 6713342"/>
              <a:gd name="connsiteX615" fmla="*/ 3898878 w 11799394"/>
              <a:gd name="connsiteY615" fmla="*/ 1408790 h 6713342"/>
              <a:gd name="connsiteX616" fmla="*/ 7969826 w 11799394"/>
              <a:gd name="connsiteY616" fmla="*/ 1362601 h 6713342"/>
              <a:gd name="connsiteX617" fmla="*/ 7969826 w 11799394"/>
              <a:gd name="connsiteY617" fmla="*/ 1362601 h 6713342"/>
              <a:gd name="connsiteX618" fmla="*/ 7987443 w 11799394"/>
              <a:gd name="connsiteY618" fmla="*/ 1387487 h 6713342"/>
              <a:gd name="connsiteX619" fmla="*/ 7930170 w 11799394"/>
              <a:gd name="connsiteY619" fmla="*/ 1526169 h 6713342"/>
              <a:gd name="connsiteX620" fmla="*/ 7640085 w 11799394"/>
              <a:gd name="connsiteY620" fmla="*/ 1723190 h 6713342"/>
              <a:gd name="connsiteX621" fmla="*/ 7327782 w 11799394"/>
              <a:gd name="connsiteY621" fmla="*/ 1723190 h 6713342"/>
              <a:gd name="connsiteX622" fmla="*/ 7312440 w 11799394"/>
              <a:gd name="connsiteY622" fmla="*/ 1701545 h 6713342"/>
              <a:gd name="connsiteX623" fmla="*/ 7373157 w 11799394"/>
              <a:gd name="connsiteY623" fmla="*/ 1542527 h 6713342"/>
              <a:gd name="connsiteX624" fmla="*/ 7662481 w 11799394"/>
              <a:gd name="connsiteY624" fmla="*/ 1362601 h 6713342"/>
              <a:gd name="connsiteX625" fmla="*/ 7969826 w 11799394"/>
              <a:gd name="connsiteY625" fmla="*/ 1362601 h 6713342"/>
              <a:gd name="connsiteX626" fmla="*/ 7924629 w 11799394"/>
              <a:gd name="connsiteY626" fmla="*/ 1408790 h 6713342"/>
              <a:gd name="connsiteX627" fmla="*/ 7662481 w 11799394"/>
              <a:gd name="connsiteY627" fmla="*/ 1408790 h 6713342"/>
              <a:gd name="connsiteX628" fmla="*/ 7416321 w 11799394"/>
              <a:gd name="connsiteY628" fmla="*/ 1558999 h 6713342"/>
              <a:gd name="connsiteX629" fmla="*/ 7372662 w 11799394"/>
              <a:gd name="connsiteY629" fmla="*/ 1673328 h 6713342"/>
              <a:gd name="connsiteX630" fmla="*/ 7375178 w 11799394"/>
              <a:gd name="connsiteY630" fmla="*/ 1677001 h 6713342"/>
              <a:gd name="connsiteX631" fmla="*/ 7640085 w 11799394"/>
              <a:gd name="connsiteY631" fmla="*/ 1677001 h 6713342"/>
              <a:gd name="connsiteX632" fmla="*/ 7887020 w 11799394"/>
              <a:gd name="connsiteY632" fmla="*/ 1509684 h 6713342"/>
              <a:gd name="connsiteX633" fmla="*/ 7887235 w 11799394"/>
              <a:gd name="connsiteY633" fmla="*/ 1509112 h 6713342"/>
              <a:gd name="connsiteX634" fmla="*/ 7887477 w 11799394"/>
              <a:gd name="connsiteY634" fmla="*/ 1508527 h 6713342"/>
              <a:gd name="connsiteX635" fmla="*/ 7927133 w 11799394"/>
              <a:gd name="connsiteY635" fmla="*/ 1412527 h 6713342"/>
              <a:gd name="connsiteX636" fmla="*/ 7924629 w 11799394"/>
              <a:gd name="connsiteY636" fmla="*/ 1408790 h 6713342"/>
              <a:gd name="connsiteX637" fmla="*/ 8679680 w 11799394"/>
              <a:gd name="connsiteY637" fmla="*/ 3354129 h 6713342"/>
              <a:gd name="connsiteX638" fmla="*/ 8618964 w 11799394"/>
              <a:gd name="connsiteY638" fmla="*/ 3513147 h 6713342"/>
              <a:gd name="connsiteX639" fmla="*/ 8634304 w 11799394"/>
              <a:gd name="connsiteY639" fmla="*/ 3534793 h 6713342"/>
              <a:gd name="connsiteX640" fmla="*/ 8946608 w 11799394"/>
              <a:gd name="connsiteY640" fmla="*/ 3534793 h 6713342"/>
              <a:gd name="connsiteX641" fmla="*/ 9236694 w 11799394"/>
              <a:gd name="connsiteY641" fmla="*/ 3337759 h 6713342"/>
              <a:gd name="connsiteX642" fmla="*/ 9293966 w 11799394"/>
              <a:gd name="connsiteY642" fmla="*/ 3199090 h 6713342"/>
              <a:gd name="connsiteX643" fmla="*/ 9276337 w 11799394"/>
              <a:gd name="connsiteY643" fmla="*/ 3174203 h 6713342"/>
              <a:gd name="connsiteX644" fmla="*/ 8968991 w 11799394"/>
              <a:gd name="connsiteY644" fmla="*/ 3174203 h 6713342"/>
              <a:gd name="connsiteX645" fmla="*/ 8679680 w 11799394"/>
              <a:gd name="connsiteY645" fmla="*/ 3354117 h 6713342"/>
              <a:gd name="connsiteX646" fmla="*/ 8782252 w 11799394"/>
              <a:gd name="connsiteY646" fmla="*/ 1818670 h 6713342"/>
              <a:gd name="connsiteX647" fmla="*/ 8782252 w 11799394"/>
              <a:gd name="connsiteY647" fmla="*/ 1818670 h 6713342"/>
              <a:gd name="connsiteX648" fmla="*/ 8799894 w 11799394"/>
              <a:gd name="connsiteY648" fmla="*/ 1843556 h 6713342"/>
              <a:gd name="connsiteX649" fmla="*/ 8742609 w 11799394"/>
              <a:gd name="connsiteY649" fmla="*/ 1982237 h 6713342"/>
              <a:gd name="connsiteX650" fmla="*/ 8452523 w 11799394"/>
              <a:gd name="connsiteY650" fmla="*/ 2179259 h 6713342"/>
              <a:gd name="connsiteX651" fmla="*/ 8140220 w 11799394"/>
              <a:gd name="connsiteY651" fmla="*/ 2179259 h 6713342"/>
              <a:gd name="connsiteX652" fmla="*/ 8124879 w 11799394"/>
              <a:gd name="connsiteY652" fmla="*/ 2157601 h 6713342"/>
              <a:gd name="connsiteX653" fmla="*/ 8185609 w 11799394"/>
              <a:gd name="connsiteY653" fmla="*/ 1998583 h 6713342"/>
              <a:gd name="connsiteX654" fmla="*/ 8474918 w 11799394"/>
              <a:gd name="connsiteY654" fmla="*/ 1818670 h 6713342"/>
              <a:gd name="connsiteX655" fmla="*/ 8782265 w 11799394"/>
              <a:gd name="connsiteY655" fmla="*/ 1818670 h 6713342"/>
              <a:gd name="connsiteX656" fmla="*/ 8737067 w 11799394"/>
              <a:gd name="connsiteY656" fmla="*/ 1864858 h 6713342"/>
              <a:gd name="connsiteX657" fmla="*/ 8474918 w 11799394"/>
              <a:gd name="connsiteY657" fmla="*/ 1864858 h 6713342"/>
              <a:gd name="connsiteX658" fmla="*/ 8228759 w 11799394"/>
              <a:gd name="connsiteY658" fmla="*/ 2015068 h 6713342"/>
              <a:gd name="connsiteX659" fmla="*/ 8185100 w 11799394"/>
              <a:gd name="connsiteY659" fmla="*/ 2129397 h 6713342"/>
              <a:gd name="connsiteX660" fmla="*/ 8187630 w 11799394"/>
              <a:gd name="connsiteY660" fmla="*/ 2133070 h 6713342"/>
              <a:gd name="connsiteX661" fmla="*/ 8452523 w 11799394"/>
              <a:gd name="connsiteY661" fmla="*/ 2133070 h 6713342"/>
              <a:gd name="connsiteX662" fmla="*/ 8699458 w 11799394"/>
              <a:gd name="connsiteY662" fmla="*/ 1965752 h 6713342"/>
              <a:gd name="connsiteX663" fmla="*/ 8699673 w 11799394"/>
              <a:gd name="connsiteY663" fmla="*/ 1965168 h 6713342"/>
              <a:gd name="connsiteX664" fmla="*/ 8699915 w 11799394"/>
              <a:gd name="connsiteY664" fmla="*/ 1964596 h 6713342"/>
              <a:gd name="connsiteX665" fmla="*/ 8739571 w 11799394"/>
              <a:gd name="connsiteY665" fmla="*/ 1868595 h 6713342"/>
              <a:gd name="connsiteX666" fmla="*/ 8737067 w 11799394"/>
              <a:gd name="connsiteY666" fmla="*/ 1864858 h 6713342"/>
              <a:gd name="connsiteX667" fmla="*/ 5959614 w 11799394"/>
              <a:gd name="connsiteY667" fmla="*/ 1362601 h 6713342"/>
              <a:gd name="connsiteX668" fmla="*/ 5959614 w 11799394"/>
              <a:gd name="connsiteY668" fmla="*/ 1362601 h 6713342"/>
              <a:gd name="connsiteX669" fmla="*/ 5977243 w 11799394"/>
              <a:gd name="connsiteY669" fmla="*/ 1387487 h 6713342"/>
              <a:gd name="connsiteX670" fmla="*/ 5919971 w 11799394"/>
              <a:gd name="connsiteY670" fmla="*/ 1526169 h 6713342"/>
              <a:gd name="connsiteX671" fmla="*/ 5629885 w 11799394"/>
              <a:gd name="connsiteY671" fmla="*/ 1723190 h 6713342"/>
              <a:gd name="connsiteX672" fmla="*/ 5317582 w 11799394"/>
              <a:gd name="connsiteY672" fmla="*/ 1723190 h 6713342"/>
              <a:gd name="connsiteX673" fmla="*/ 5302240 w 11799394"/>
              <a:gd name="connsiteY673" fmla="*/ 1701545 h 6713342"/>
              <a:gd name="connsiteX674" fmla="*/ 5362957 w 11799394"/>
              <a:gd name="connsiteY674" fmla="*/ 1542527 h 6713342"/>
              <a:gd name="connsiteX675" fmla="*/ 5652280 w 11799394"/>
              <a:gd name="connsiteY675" fmla="*/ 1362601 h 6713342"/>
              <a:gd name="connsiteX676" fmla="*/ 5959614 w 11799394"/>
              <a:gd name="connsiteY676" fmla="*/ 1362601 h 6713342"/>
              <a:gd name="connsiteX677" fmla="*/ 5914429 w 11799394"/>
              <a:gd name="connsiteY677" fmla="*/ 1408790 h 6713342"/>
              <a:gd name="connsiteX678" fmla="*/ 5652280 w 11799394"/>
              <a:gd name="connsiteY678" fmla="*/ 1408790 h 6713342"/>
              <a:gd name="connsiteX679" fmla="*/ 5406108 w 11799394"/>
              <a:gd name="connsiteY679" fmla="*/ 1558999 h 6713342"/>
              <a:gd name="connsiteX680" fmla="*/ 5362449 w 11799394"/>
              <a:gd name="connsiteY680" fmla="*/ 1673328 h 6713342"/>
              <a:gd name="connsiteX681" fmla="*/ 5364978 w 11799394"/>
              <a:gd name="connsiteY681" fmla="*/ 1677001 h 6713342"/>
              <a:gd name="connsiteX682" fmla="*/ 5629885 w 11799394"/>
              <a:gd name="connsiteY682" fmla="*/ 1677001 h 6713342"/>
              <a:gd name="connsiteX683" fmla="*/ 5876807 w 11799394"/>
              <a:gd name="connsiteY683" fmla="*/ 1509684 h 6713342"/>
              <a:gd name="connsiteX684" fmla="*/ 5877035 w 11799394"/>
              <a:gd name="connsiteY684" fmla="*/ 1509112 h 6713342"/>
              <a:gd name="connsiteX685" fmla="*/ 5877277 w 11799394"/>
              <a:gd name="connsiteY685" fmla="*/ 1508527 h 6713342"/>
              <a:gd name="connsiteX686" fmla="*/ 5916920 w 11799394"/>
              <a:gd name="connsiteY686" fmla="*/ 1412527 h 6713342"/>
              <a:gd name="connsiteX687" fmla="*/ 5914429 w 11799394"/>
              <a:gd name="connsiteY687" fmla="*/ 1408790 h 6713342"/>
              <a:gd name="connsiteX688" fmla="*/ 9808412 w 11799394"/>
              <a:gd name="connsiteY688" fmla="*/ 2718135 h 6713342"/>
              <a:gd name="connsiteX689" fmla="*/ 9808412 w 11799394"/>
              <a:gd name="connsiteY689" fmla="*/ 2718135 h 6713342"/>
              <a:gd name="connsiteX690" fmla="*/ 9826042 w 11799394"/>
              <a:gd name="connsiteY690" fmla="*/ 2743021 h 6713342"/>
              <a:gd name="connsiteX691" fmla="*/ 9768770 w 11799394"/>
              <a:gd name="connsiteY691" fmla="*/ 2881703 h 6713342"/>
              <a:gd name="connsiteX692" fmla="*/ 9478684 w 11799394"/>
              <a:gd name="connsiteY692" fmla="*/ 3078724 h 6713342"/>
              <a:gd name="connsiteX693" fmla="*/ 9166381 w 11799394"/>
              <a:gd name="connsiteY693" fmla="*/ 3078724 h 6713342"/>
              <a:gd name="connsiteX694" fmla="*/ 9151039 w 11799394"/>
              <a:gd name="connsiteY694" fmla="*/ 3057078 h 6713342"/>
              <a:gd name="connsiteX695" fmla="*/ 9211769 w 11799394"/>
              <a:gd name="connsiteY695" fmla="*/ 2898061 h 6713342"/>
              <a:gd name="connsiteX696" fmla="*/ 9501079 w 11799394"/>
              <a:gd name="connsiteY696" fmla="*/ 2718135 h 6713342"/>
              <a:gd name="connsiteX697" fmla="*/ 9808412 w 11799394"/>
              <a:gd name="connsiteY697" fmla="*/ 2718135 h 6713342"/>
              <a:gd name="connsiteX698" fmla="*/ 9763228 w 11799394"/>
              <a:gd name="connsiteY698" fmla="*/ 2764324 h 6713342"/>
              <a:gd name="connsiteX699" fmla="*/ 9501079 w 11799394"/>
              <a:gd name="connsiteY699" fmla="*/ 2764324 h 6713342"/>
              <a:gd name="connsiteX700" fmla="*/ 9254907 w 11799394"/>
              <a:gd name="connsiteY700" fmla="*/ 2914533 h 6713342"/>
              <a:gd name="connsiteX701" fmla="*/ 9211260 w 11799394"/>
              <a:gd name="connsiteY701" fmla="*/ 3028875 h 6713342"/>
              <a:gd name="connsiteX702" fmla="*/ 9213790 w 11799394"/>
              <a:gd name="connsiteY702" fmla="*/ 3032535 h 6713342"/>
              <a:gd name="connsiteX703" fmla="*/ 9478684 w 11799394"/>
              <a:gd name="connsiteY703" fmla="*/ 3032535 h 6713342"/>
              <a:gd name="connsiteX704" fmla="*/ 9725618 w 11799394"/>
              <a:gd name="connsiteY704" fmla="*/ 2865230 h 6713342"/>
              <a:gd name="connsiteX705" fmla="*/ 9725835 w 11799394"/>
              <a:gd name="connsiteY705" fmla="*/ 2864646 h 6713342"/>
              <a:gd name="connsiteX706" fmla="*/ 9726076 w 11799394"/>
              <a:gd name="connsiteY706" fmla="*/ 2864061 h 6713342"/>
              <a:gd name="connsiteX707" fmla="*/ 9765719 w 11799394"/>
              <a:gd name="connsiteY707" fmla="*/ 2768060 h 6713342"/>
              <a:gd name="connsiteX708" fmla="*/ 9763228 w 11799394"/>
              <a:gd name="connsiteY708" fmla="*/ 2764324 h 6713342"/>
              <a:gd name="connsiteX709" fmla="*/ 1717242 w 11799394"/>
              <a:gd name="connsiteY709" fmla="*/ 456066 h 6713342"/>
              <a:gd name="connsiteX710" fmla="*/ 1717242 w 11799394"/>
              <a:gd name="connsiteY710" fmla="*/ 456066 h 6713342"/>
              <a:gd name="connsiteX711" fmla="*/ 1734884 w 11799394"/>
              <a:gd name="connsiteY711" fmla="*/ 480953 h 6713342"/>
              <a:gd name="connsiteX712" fmla="*/ 1677599 w 11799394"/>
              <a:gd name="connsiteY712" fmla="*/ 619633 h 6713342"/>
              <a:gd name="connsiteX713" fmla="*/ 1387513 w 11799394"/>
              <a:gd name="connsiteY713" fmla="*/ 816661 h 6713342"/>
              <a:gd name="connsiteX714" fmla="*/ 1075214 w 11799394"/>
              <a:gd name="connsiteY714" fmla="*/ 816661 h 6713342"/>
              <a:gd name="connsiteX715" fmla="*/ 1059872 w 11799394"/>
              <a:gd name="connsiteY715" fmla="*/ 795007 h 6713342"/>
              <a:gd name="connsiteX716" fmla="*/ 1120593 w 11799394"/>
              <a:gd name="connsiteY716" fmla="*/ 635990 h 6713342"/>
              <a:gd name="connsiteX717" fmla="*/ 1409908 w 11799394"/>
              <a:gd name="connsiteY717" fmla="*/ 456066 h 6713342"/>
              <a:gd name="connsiteX718" fmla="*/ 1717242 w 11799394"/>
              <a:gd name="connsiteY718" fmla="*/ 456066 h 6713342"/>
              <a:gd name="connsiteX719" fmla="*/ 1672057 w 11799394"/>
              <a:gd name="connsiteY719" fmla="*/ 502259 h 6713342"/>
              <a:gd name="connsiteX720" fmla="*/ 1409908 w 11799394"/>
              <a:gd name="connsiteY720" fmla="*/ 502259 h 6713342"/>
              <a:gd name="connsiteX721" fmla="*/ 1163743 w 11799394"/>
              <a:gd name="connsiteY721" fmla="*/ 652467 h 6713342"/>
              <a:gd name="connsiteX722" fmla="*/ 1120082 w 11799394"/>
              <a:gd name="connsiteY722" fmla="*/ 766801 h 6713342"/>
              <a:gd name="connsiteX723" fmla="*/ 1122614 w 11799394"/>
              <a:gd name="connsiteY723" fmla="*/ 770470 h 6713342"/>
              <a:gd name="connsiteX724" fmla="*/ 1387513 w 11799394"/>
              <a:gd name="connsiteY724" fmla="*/ 770470 h 6713342"/>
              <a:gd name="connsiteX725" fmla="*/ 1634447 w 11799394"/>
              <a:gd name="connsiteY725" fmla="*/ 603157 h 6713342"/>
              <a:gd name="connsiteX726" fmla="*/ 1634664 w 11799394"/>
              <a:gd name="connsiteY726" fmla="*/ 602576 h 6713342"/>
              <a:gd name="connsiteX727" fmla="*/ 1634905 w 11799394"/>
              <a:gd name="connsiteY727" fmla="*/ 601999 h 6713342"/>
              <a:gd name="connsiteX728" fmla="*/ 1674548 w 11799394"/>
              <a:gd name="connsiteY728" fmla="*/ 505996 h 6713342"/>
              <a:gd name="connsiteX729" fmla="*/ 1672057 w 11799394"/>
              <a:gd name="connsiteY729" fmla="*/ 502260 h 6713342"/>
              <a:gd name="connsiteX730" fmla="*/ 3589345 w 11799394"/>
              <a:gd name="connsiteY730" fmla="*/ 0 h 6713342"/>
              <a:gd name="connsiteX731" fmla="*/ 3589345 w 11799394"/>
              <a:gd name="connsiteY731" fmla="*/ 0 h 6713342"/>
              <a:gd name="connsiteX732" fmla="*/ 3606987 w 11799394"/>
              <a:gd name="connsiteY732" fmla="*/ 24884 h 6713342"/>
              <a:gd name="connsiteX733" fmla="*/ 3549702 w 11799394"/>
              <a:gd name="connsiteY733" fmla="*/ 163564 h 6713342"/>
              <a:gd name="connsiteX734" fmla="*/ 3259616 w 11799394"/>
              <a:gd name="connsiteY734" fmla="*/ 360594 h 6713342"/>
              <a:gd name="connsiteX735" fmla="*/ 2947313 w 11799394"/>
              <a:gd name="connsiteY735" fmla="*/ 360594 h 6713342"/>
              <a:gd name="connsiteX736" fmla="*/ 2931972 w 11799394"/>
              <a:gd name="connsiteY736" fmla="*/ 338937 h 6713342"/>
              <a:gd name="connsiteX737" fmla="*/ 2992701 w 11799394"/>
              <a:gd name="connsiteY737" fmla="*/ 179924 h 6713342"/>
              <a:gd name="connsiteX738" fmla="*/ 3282012 w 11799394"/>
              <a:gd name="connsiteY738" fmla="*/ 0 h 6713342"/>
              <a:gd name="connsiteX739" fmla="*/ 3589345 w 11799394"/>
              <a:gd name="connsiteY739" fmla="*/ 0 h 6713342"/>
              <a:gd name="connsiteX740" fmla="*/ 3544160 w 11799394"/>
              <a:gd name="connsiteY740" fmla="*/ 46193 h 6713342"/>
              <a:gd name="connsiteX741" fmla="*/ 3282012 w 11799394"/>
              <a:gd name="connsiteY741" fmla="*/ 46193 h 6713342"/>
              <a:gd name="connsiteX742" fmla="*/ 3035853 w 11799394"/>
              <a:gd name="connsiteY742" fmla="*/ 196401 h 6713342"/>
              <a:gd name="connsiteX743" fmla="*/ 2992180 w 11799394"/>
              <a:gd name="connsiteY743" fmla="*/ 310735 h 6713342"/>
              <a:gd name="connsiteX744" fmla="*/ 2994710 w 11799394"/>
              <a:gd name="connsiteY744" fmla="*/ 314403 h 6713342"/>
              <a:gd name="connsiteX745" fmla="*/ 3259616 w 11799394"/>
              <a:gd name="connsiteY745" fmla="*/ 314403 h 6713342"/>
              <a:gd name="connsiteX746" fmla="*/ 3506551 w 11799394"/>
              <a:gd name="connsiteY746" fmla="*/ 147088 h 6713342"/>
              <a:gd name="connsiteX747" fmla="*/ 3506767 w 11799394"/>
              <a:gd name="connsiteY747" fmla="*/ 146507 h 6713342"/>
              <a:gd name="connsiteX748" fmla="*/ 3507009 w 11799394"/>
              <a:gd name="connsiteY748" fmla="*/ 145933 h 6713342"/>
              <a:gd name="connsiteX749" fmla="*/ 3546652 w 11799394"/>
              <a:gd name="connsiteY749" fmla="*/ 49930 h 6713342"/>
              <a:gd name="connsiteX750" fmla="*/ 3544160 w 11799394"/>
              <a:gd name="connsiteY750" fmla="*/ 46194 h 6713342"/>
              <a:gd name="connsiteX751" fmla="*/ 5604897 w 11799394"/>
              <a:gd name="connsiteY751" fmla="*/ 0 h 6713342"/>
              <a:gd name="connsiteX752" fmla="*/ 5604897 w 11799394"/>
              <a:gd name="connsiteY752" fmla="*/ 0 h 6713342"/>
              <a:gd name="connsiteX753" fmla="*/ 5622526 w 11799394"/>
              <a:gd name="connsiteY753" fmla="*/ 24884 h 6713342"/>
              <a:gd name="connsiteX754" fmla="*/ 5565253 w 11799394"/>
              <a:gd name="connsiteY754" fmla="*/ 163564 h 6713342"/>
              <a:gd name="connsiteX755" fmla="*/ 5275167 w 11799394"/>
              <a:gd name="connsiteY755" fmla="*/ 360594 h 6713342"/>
              <a:gd name="connsiteX756" fmla="*/ 4962864 w 11799394"/>
              <a:gd name="connsiteY756" fmla="*/ 360594 h 6713342"/>
              <a:gd name="connsiteX757" fmla="*/ 4947523 w 11799394"/>
              <a:gd name="connsiteY757" fmla="*/ 338937 h 6713342"/>
              <a:gd name="connsiteX758" fmla="*/ 5008240 w 11799394"/>
              <a:gd name="connsiteY758" fmla="*/ 179924 h 6713342"/>
              <a:gd name="connsiteX759" fmla="*/ 5297550 w 11799394"/>
              <a:gd name="connsiteY759" fmla="*/ 0 h 6713342"/>
              <a:gd name="connsiteX760" fmla="*/ 5604897 w 11799394"/>
              <a:gd name="connsiteY760" fmla="*/ 0 h 6713342"/>
              <a:gd name="connsiteX761" fmla="*/ 5559712 w 11799394"/>
              <a:gd name="connsiteY761" fmla="*/ 46193 h 6713342"/>
              <a:gd name="connsiteX762" fmla="*/ 5297550 w 11799394"/>
              <a:gd name="connsiteY762" fmla="*/ 46193 h 6713342"/>
              <a:gd name="connsiteX763" fmla="*/ 5051391 w 11799394"/>
              <a:gd name="connsiteY763" fmla="*/ 196401 h 6713342"/>
              <a:gd name="connsiteX764" fmla="*/ 5007744 w 11799394"/>
              <a:gd name="connsiteY764" fmla="*/ 310735 h 6713342"/>
              <a:gd name="connsiteX765" fmla="*/ 5010261 w 11799394"/>
              <a:gd name="connsiteY765" fmla="*/ 314403 h 6713342"/>
              <a:gd name="connsiteX766" fmla="*/ 5275167 w 11799394"/>
              <a:gd name="connsiteY766" fmla="*/ 314403 h 6713342"/>
              <a:gd name="connsiteX767" fmla="*/ 5522102 w 11799394"/>
              <a:gd name="connsiteY767" fmla="*/ 147088 h 6713342"/>
              <a:gd name="connsiteX768" fmla="*/ 5522318 w 11799394"/>
              <a:gd name="connsiteY768" fmla="*/ 146507 h 6713342"/>
              <a:gd name="connsiteX769" fmla="*/ 5522547 w 11799394"/>
              <a:gd name="connsiteY769" fmla="*/ 145933 h 6713342"/>
              <a:gd name="connsiteX770" fmla="*/ 5562216 w 11799394"/>
              <a:gd name="connsiteY770" fmla="*/ 49930 h 6713342"/>
              <a:gd name="connsiteX771" fmla="*/ 5559712 w 11799394"/>
              <a:gd name="connsiteY771" fmla="*/ 46194 h 6713342"/>
              <a:gd name="connsiteX772" fmla="*/ 449147 w 11799394"/>
              <a:gd name="connsiteY772" fmla="*/ 635987 h 6713342"/>
              <a:gd name="connsiteX773" fmla="*/ 388426 w 11799394"/>
              <a:gd name="connsiteY773" fmla="*/ 795005 h 6713342"/>
              <a:gd name="connsiteX774" fmla="*/ 403774 w 11799394"/>
              <a:gd name="connsiteY774" fmla="*/ 816662 h 6713342"/>
              <a:gd name="connsiteX775" fmla="*/ 716074 w 11799394"/>
              <a:gd name="connsiteY775" fmla="*/ 816662 h 6713342"/>
              <a:gd name="connsiteX776" fmla="*/ 1006163 w 11799394"/>
              <a:gd name="connsiteY776" fmla="*/ 619632 h 6713342"/>
              <a:gd name="connsiteX777" fmla="*/ 1063439 w 11799394"/>
              <a:gd name="connsiteY777" fmla="*/ 480949 h 6713342"/>
              <a:gd name="connsiteX778" fmla="*/ 1045801 w 11799394"/>
              <a:gd name="connsiteY778" fmla="*/ 456069 h 6713342"/>
              <a:gd name="connsiteX779" fmla="*/ 1045807 w 11799394"/>
              <a:gd name="connsiteY779" fmla="*/ 456069 h 6713342"/>
              <a:gd name="connsiteX780" fmla="*/ 738458 w 11799394"/>
              <a:gd name="connsiteY780" fmla="*/ 456069 h 6713342"/>
              <a:gd name="connsiteX781" fmla="*/ 449145 w 11799394"/>
              <a:gd name="connsiteY781" fmla="*/ 635988 h 6713342"/>
              <a:gd name="connsiteX782" fmla="*/ 5744239 w 11799394"/>
              <a:gd name="connsiteY782" fmla="*/ 456066 h 6713342"/>
              <a:gd name="connsiteX783" fmla="*/ 5744239 w 11799394"/>
              <a:gd name="connsiteY783" fmla="*/ 456066 h 6713342"/>
              <a:gd name="connsiteX784" fmla="*/ 5761868 w 11799394"/>
              <a:gd name="connsiteY784" fmla="*/ 480953 h 6713342"/>
              <a:gd name="connsiteX785" fmla="*/ 5704596 w 11799394"/>
              <a:gd name="connsiteY785" fmla="*/ 619633 h 6713342"/>
              <a:gd name="connsiteX786" fmla="*/ 5414510 w 11799394"/>
              <a:gd name="connsiteY786" fmla="*/ 816661 h 6713342"/>
              <a:gd name="connsiteX787" fmla="*/ 5102207 w 11799394"/>
              <a:gd name="connsiteY787" fmla="*/ 816661 h 6713342"/>
              <a:gd name="connsiteX788" fmla="*/ 5086865 w 11799394"/>
              <a:gd name="connsiteY788" fmla="*/ 795007 h 6713342"/>
              <a:gd name="connsiteX789" fmla="*/ 5147582 w 11799394"/>
              <a:gd name="connsiteY789" fmla="*/ 635990 h 6713342"/>
              <a:gd name="connsiteX790" fmla="*/ 5436893 w 11799394"/>
              <a:gd name="connsiteY790" fmla="*/ 456066 h 6713342"/>
              <a:gd name="connsiteX791" fmla="*/ 5744239 w 11799394"/>
              <a:gd name="connsiteY791" fmla="*/ 456066 h 6713342"/>
              <a:gd name="connsiteX792" fmla="*/ 5699054 w 11799394"/>
              <a:gd name="connsiteY792" fmla="*/ 502259 h 6713342"/>
              <a:gd name="connsiteX793" fmla="*/ 5436893 w 11799394"/>
              <a:gd name="connsiteY793" fmla="*/ 502259 h 6713342"/>
              <a:gd name="connsiteX794" fmla="*/ 5190734 w 11799394"/>
              <a:gd name="connsiteY794" fmla="*/ 652467 h 6713342"/>
              <a:gd name="connsiteX795" fmla="*/ 5147086 w 11799394"/>
              <a:gd name="connsiteY795" fmla="*/ 766801 h 6713342"/>
              <a:gd name="connsiteX796" fmla="*/ 5149603 w 11799394"/>
              <a:gd name="connsiteY796" fmla="*/ 770470 h 6713342"/>
              <a:gd name="connsiteX797" fmla="*/ 5414510 w 11799394"/>
              <a:gd name="connsiteY797" fmla="*/ 770470 h 6713342"/>
              <a:gd name="connsiteX798" fmla="*/ 5661445 w 11799394"/>
              <a:gd name="connsiteY798" fmla="*/ 603157 h 6713342"/>
              <a:gd name="connsiteX799" fmla="*/ 5661661 w 11799394"/>
              <a:gd name="connsiteY799" fmla="*/ 602576 h 6713342"/>
              <a:gd name="connsiteX800" fmla="*/ 5661889 w 11799394"/>
              <a:gd name="connsiteY800" fmla="*/ 601999 h 6713342"/>
              <a:gd name="connsiteX801" fmla="*/ 5701545 w 11799394"/>
              <a:gd name="connsiteY801" fmla="*/ 505996 h 6713342"/>
              <a:gd name="connsiteX802" fmla="*/ 5699054 w 11799394"/>
              <a:gd name="connsiteY802" fmla="*/ 502260 h 6713342"/>
              <a:gd name="connsiteX803" fmla="*/ 7615096 w 11799394"/>
              <a:gd name="connsiteY803" fmla="*/ 0 h 6713342"/>
              <a:gd name="connsiteX804" fmla="*/ 7615096 w 11799394"/>
              <a:gd name="connsiteY804" fmla="*/ 0 h 6713342"/>
              <a:gd name="connsiteX805" fmla="*/ 7632726 w 11799394"/>
              <a:gd name="connsiteY805" fmla="*/ 24884 h 6713342"/>
              <a:gd name="connsiteX806" fmla="*/ 7575454 w 11799394"/>
              <a:gd name="connsiteY806" fmla="*/ 163564 h 6713342"/>
              <a:gd name="connsiteX807" fmla="*/ 7285368 w 11799394"/>
              <a:gd name="connsiteY807" fmla="*/ 360594 h 6713342"/>
              <a:gd name="connsiteX808" fmla="*/ 6973064 w 11799394"/>
              <a:gd name="connsiteY808" fmla="*/ 360594 h 6713342"/>
              <a:gd name="connsiteX809" fmla="*/ 6957723 w 11799394"/>
              <a:gd name="connsiteY809" fmla="*/ 338937 h 6713342"/>
              <a:gd name="connsiteX810" fmla="*/ 7018440 w 11799394"/>
              <a:gd name="connsiteY810" fmla="*/ 179924 h 6713342"/>
              <a:gd name="connsiteX811" fmla="*/ 7307763 w 11799394"/>
              <a:gd name="connsiteY811" fmla="*/ 0 h 6713342"/>
              <a:gd name="connsiteX812" fmla="*/ 7615096 w 11799394"/>
              <a:gd name="connsiteY812" fmla="*/ 0 h 6713342"/>
              <a:gd name="connsiteX813" fmla="*/ 7569912 w 11799394"/>
              <a:gd name="connsiteY813" fmla="*/ 46193 h 6713342"/>
              <a:gd name="connsiteX814" fmla="*/ 7307763 w 11799394"/>
              <a:gd name="connsiteY814" fmla="*/ 46193 h 6713342"/>
              <a:gd name="connsiteX815" fmla="*/ 7061591 w 11799394"/>
              <a:gd name="connsiteY815" fmla="*/ 196401 h 6713342"/>
              <a:gd name="connsiteX816" fmla="*/ 7017944 w 11799394"/>
              <a:gd name="connsiteY816" fmla="*/ 310735 h 6713342"/>
              <a:gd name="connsiteX817" fmla="*/ 7020474 w 11799394"/>
              <a:gd name="connsiteY817" fmla="*/ 314403 h 6713342"/>
              <a:gd name="connsiteX818" fmla="*/ 7285368 w 11799394"/>
              <a:gd name="connsiteY818" fmla="*/ 314403 h 6713342"/>
              <a:gd name="connsiteX819" fmla="*/ 7532302 w 11799394"/>
              <a:gd name="connsiteY819" fmla="*/ 147088 h 6713342"/>
              <a:gd name="connsiteX820" fmla="*/ 7532518 w 11799394"/>
              <a:gd name="connsiteY820" fmla="*/ 146507 h 6713342"/>
              <a:gd name="connsiteX821" fmla="*/ 7532760 w 11799394"/>
              <a:gd name="connsiteY821" fmla="*/ 145933 h 6713342"/>
              <a:gd name="connsiteX822" fmla="*/ 7572416 w 11799394"/>
              <a:gd name="connsiteY822" fmla="*/ 49930 h 6713342"/>
              <a:gd name="connsiteX823" fmla="*/ 7569912 w 11799394"/>
              <a:gd name="connsiteY823" fmla="*/ 46194 h 6713342"/>
              <a:gd name="connsiteX824" fmla="*/ 131 w 11799394"/>
              <a:gd name="connsiteY824" fmla="*/ 461646 h 6713342"/>
              <a:gd name="connsiteX825" fmla="*/ 125 w 11799394"/>
              <a:gd name="connsiteY825" fmla="*/ 816661 h 6713342"/>
              <a:gd name="connsiteX826" fmla="*/ 44641 w 11799394"/>
              <a:gd name="connsiteY826" fmla="*/ 816661 h 6713342"/>
              <a:gd name="connsiteX827" fmla="*/ 334724 w 11799394"/>
              <a:gd name="connsiteY827" fmla="*/ 619630 h 6713342"/>
              <a:gd name="connsiteX828" fmla="*/ 392000 w 11799394"/>
              <a:gd name="connsiteY828" fmla="*/ 480948 h 6713342"/>
              <a:gd name="connsiteX829" fmla="*/ 374369 w 11799394"/>
              <a:gd name="connsiteY829" fmla="*/ 456067 h 6713342"/>
              <a:gd name="connsiteX830" fmla="*/ 67026 w 11799394"/>
              <a:gd name="connsiteY830" fmla="*/ 456067 h 6713342"/>
              <a:gd name="connsiteX831" fmla="*/ 130 w 11799394"/>
              <a:gd name="connsiteY831" fmla="*/ 461647 h 6713342"/>
              <a:gd name="connsiteX832" fmla="*/ 601168 w 11799394"/>
              <a:gd name="connsiteY832" fmla="*/ 1085721 h 6713342"/>
              <a:gd name="connsiteX833" fmla="*/ 540447 w 11799394"/>
              <a:gd name="connsiteY833" fmla="*/ 1244739 h 6713342"/>
              <a:gd name="connsiteX834" fmla="*/ 555794 w 11799394"/>
              <a:gd name="connsiteY834" fmla="*/ 1266393 h 6713342"/>
              <a:gd name="connsiteX835" fmla="*/ 868095 w 11799394"/>
              <a:gd name="connsiteY835" fmla="*/ 1266393 h 6713342"/>
              <a:gd name="connsiteX836" fmla="*/ 1158183 w 11799394"/>
              <a:gd name="connsiteY836" fmla="*/ 1069363 h 6713342"/>
              <a:gd name="connsiteX837" fmla="*/ 1215460 w 11799394"/>
              <a:gd name="connsiteY837" fmla="*/ 930682 h 6713342"/>
              <a:gd name="connsiteX838" fmla="*/ 1197822 w 11799394"/>
              <a:gd name="connsiteY838" fmla="*/ 905797 h 6713342"/>
              <a:gd name="connsiteX839" fmla="*/ 1197828 w 11799394"/>
              <a:gd name="connsiteY839" fmla="*/ 905797 h 6713342"/>
              <a:gd name="connsiteX840" fmla="*/ 890479 w 11799394"/>
              <a:gd name="connsiteY840" fmla="*/ 905799 h 6713342"/>
              <a:gd name="connsiteX841" fmla="*/ 601166 w 11799394"/>
              <a:gd name="connsiteY841" fmla="*/ 1085720 h 6713342"/>
              <a:gd name="connsiteX842" fmla="*/ 3728688 w 11799394"/>
              <a:gd name="connsiteY842" fmla="*/ 456066 h 6713342"/>
              <a:gd name="connsiteX843" fmla="*/ 3728688 w 11799394"/>
              <a:gd name="connsiteY843" fmla="*/ 456066 h 6713342"/>
              <a:gd name="connsiteX844" fmla="*/ 3746329 w 11799394"/>
              <a:gd name="connsiteY844" fmla="*/ 480953 h 6713342"/>
              <a:gd name="connsiteX845" fmla="*/ 3689044 w 11799394"/>
              <a:gd name="connsiteY845" fmla="*/ 619633 h 6713342"/>
              <a:gd name="connsiteX846" fmla="*/ 3398959 w 11799394"/>
              <a:gd name="connsiteY846" fmla="*/ 816661 h 6713342"/>
              <a:gd name="connsiteX847" fmla="*/ 3086656 w 11799394"/>
              <a:gd name="connsiteY847" fmla="*/ 816661 h 6713342"/>
              <a:gd name="connsiteX848" fmla="*/ 3071314 w 11799394"/>
              <a:gd name="connsiteY848" fmla="*/ 795007 h 6713342"/>
              <a:gd name="connsiteX849" fmla="*/ 3132044 w 11799394"/>
              <a:gd name="connsiteY849" fmla="*/ 635990 h 6713342"/>
              <a:gd name="connsiteX850" fmla="*/ 3421354 w 11799394"/>
              <a:gd name="connsiteY850" fmla="*/ 456066 h 6713342"/>
              <a:gd name="connsiteX851" fmla="*/ 3728688 w 11799394"/>
              <a:gd name="connsiteY851" fmla="*/ 456066 h 6713342"/>
              <a:gd name="connsiteX852" fmla="*/ 3683503 w 11799394"/>
              <a:gd name="connsiteY852" fmla="*/ 502259 h 6713342"/>
              <a:gd name="connsiteX853" fmla="*/ 3421354 w 11799394"/>
              <a:gd name="connsiteY853" fmla="*/ 502259 h 6713342"/>
              <a:gd name="connsiteX854" fmla="*/ 3175195 w 11799394"/>
              <a:gd name="connsiteY854" fmla="*/ 652467 h 6713342"/>
              <a:gd name="connsiteX855" fmla="*/ 3131523 w 11799394"/>
              <a:gd name="connsiteY855" fmla="*/ 766801 h 6713342"/>
              <a:gd name="connsiteX856" fmla="*/ 3134065 w 11799394"/>
              <a:gd name="connsiteY856" fmla="*/ 770470 h 6713342"/>
              <a:gd name="connsiteX857" fmla="*/ 3398959 w 11799394"/>
              <a:gd name="connsiteY857" fmla="*/ 770470 h 6713342"/>
              <a:gd name="connsiteX858" fmla="*/ 3645893 w 11799394"/>
              <a:gd name="connsiteY858" fmla="*/ 603157 h 6713342"/>
              <a:gd name="connsiteX859" fmla="*/ 3646109 w 11799394"/>
              <a:gd name="connsiteY859" fmla="*/ 602576 h 6713342"/>
              <a:gd name="connsiteX860" fmla="*/ 3646351 w 11799394"/>
              <a:gd name="connsiteY860" fmla="*/ 601999 h 6713342"/>
              <a:gd name="connsiteX861" fmla="*/ 3685994 w 11799394"/>
              <a:gd name="connsiteY861" fmla="*/ 505996 h 6713342"/>
              <a:gd name="connsiteX862" fmla="*/ 3683503 w 11799394"/>
              <a:gd name="connsiteY862" fmla="*/ 502260 h 6713342"/>
              <a:gd name="connsiteX863" fmla="*/ 208012 w 11799394"/>
              <a:gd name="connsiteY863" fmla="*/ 905800 h 6713342"/>
              <a:gd name="connsiteX864" fmla="*/ 118 w 11799394"/>
              <a:gd name="connsiteY864" fmla="*/ 972512 h 6713342"/>
              <a:gd name="connsiteX865" fmla="*/ 118 w 11799394"/>
              <a:gd name="connsiteY865" fmla="*/ 1037019 h 6713342"/>
              <a:gd name="connsiteX866" fmla="*/ 208012 w 11799394"/>
              <a:gd name="connsiteY866" fmla="*/ 951993 h 6713342"/>
              <a:gd name="connsiteX867" fmla="*/ 470167 w 11799394"/>
              <a:gd name="connsiteY867" fmla="*/ 951993 h 6713342"/>
              <a:gd name="connsiteX868" fmla="*/ 472668 w 11799394"/>
              <a:gd name="connsiteY868" fmla="*/ 955728 h 6713342"/>
              <a:gd name="connsiteX869" fmla="*/ 433011 w 11799394"/>
              <a:gd name="connsiteY869" fmla="*/ 1051731 h 6713342"/>
              <a:gd name="connsiteX870" fmla="*/ 432775 w 11799394"/>
              <a:gd name="connsiteY870" fmla="*/ 1052307 h 6713342"/>
              <a:gd name="connsiteX871" fmla="*/ 432557 w 11799394"/>
              <a:gd name="connsiteY871" fmla="*/ 1052889 h 6713342"/>
              <a:gd name="connsiteX872" fmla="*/ 185620 w 11799394"/>
              <a:gd name="connsiteY872" fmla="*/ 1220203 h 6713342"/>
              <a:gd name="connsiteX873" fmla="*/ 118 w 11799394"/>
              <a:gd name="connsiteY873" fmla="*/ 1220203 h 6713342"/>
              <a:gd name="connsiteX874" fmla="*/ 118 w 11799394"/>
              <a:gd name="connsiteY874" fmla="*/ 1266395 h 6713342"/>
              <a:gd name="connsiteX875" fmla="*/ 185620 w 11799394"/>
              <a:gd name="connsiteY875" fmla="*/ 1266395 h 6713342"/>
              <a:gd name="connsiteX876" fmla="*/ 475709 w 11799394"/>
              <a:gd name="connsiteY876" fmla="*/ 1069367 h 6713342"/>
              <a:gd name="connsiteX877" fmla="*/ 532985 w 11799394"/>
              <a:gd name="connsiteY877" fmla="*/ 930684 h 6713342"/>
              <a:gd name="connsiteX878" fmla="*/ 515353 w 11799394"/>
              <a:gd name="connsiteY878" fmla="*/ 905800 h 6713342"/>
              <a:gd name="connsiteX879" fmla="*/ 208011 w 11799394"/>
              <a:gd name="connsiteY879" fmla="*/ 905800 h 6713342"/>
              <a:gd name="connsiteX880" fmla="*/ 9770409 w 11799394"/>
              <a:gd name="connsiteY880" fmla="*/ 456066 h 6713342"/>
              <a:gd name="connsiteX881" fmla="*/ 9770409 w 11799394"/>
              <a:gd name="connsiteY881" fmla="*/ 456066 h 6713342"/>
              <a:gd name="connsiteX882" fmla="*/ 9788038 w 11799394"/>
              <a:gd name="connsiteY882" fmla="*/ 480953 h 6713342"/>
              <a:gd name="connsiteX883" fmla="*/ 9730766 w 11799394"/>
              <a:gd name="connsiteY883" fmla="*/ 619633 h 6713342"/>
              <a:gd name="connsiteX884" fmla="*/ 9440681 w 11799394"/>
              <a:gd name="connsiteY884" fmla="*/ 816661 h 6713342"/>
              <a:gd name="connsiteX885" fmla="*/ 9128377 w 11799394"/>
              <a:gd name="connsiteY885" fmla="*/ 816661 h 6713342"/>
              <a:gd name="connsiteX886" fmla="*/ 9113036 w 11799394"/>
              <a:gd name="connsiteY886" fmla="*/ 795007 h 6713342"/>
              <a:gd name="connsiteX887" fmla="*/ 9173752 w 11799394"/>
              <a:gd name="connsiteY887" fmla="*/ 635990 h 6713342"/>
              <a:gd name="connsiteX888" fmla="*/ 9463076 w 11799394"/>
              <a:gd name="connsiteY888" fmla="*/ 456066 h 6713342"/>
              <a:gd name="connsiteX889" fmla="*/ 9770409 w 11799394"/>
              <a:gd name="connsiteY889" fmla="*/ 456066 h 6713342"/>
              <a:gd name="connsiteX890" fmla="*/ 9725224 w 11799394"/>
              <a:gd name="connsiteY890" fmla="*/ 502259 h 6713342"/>
              <a:gd name="connsiteX891" fmla="*/ 9463076 w 11799394"/>
              <a:gd name="connsiteY891" fmla="*/ 502259 h 6713342"/>
              <a:gd name="connsiteX892" fmla="*/ 9216916 w 11799394"/>
              <a:gd name="connsiteY892" fmla="*/ 652467 h 6713342"/>
              <a:gd name="connsiteX893" fmla="*/ 9173257 w 11799394"/>
              <a:gd name="connsiteY893" fmla="*/ 766801 h 6713342"/>
              <a:gd name="connsiteX894" fmla="*/ 9175773 w 11799394"/>
              <a:gd name="connsiteY894" fmla="*/ 770470 h 6713342"/>
              <a:gd name="connsiteX895" fmla="*/ 9440681 w 11799394"/>
              <a:gd name="connsiteY895" fmla="*/ 770470 h 6713342"/>
              <a:gd name="connsiteX896" fmla="*/ 9687615 w 11799394"/>
              <a:gd name="connsiteY896" fmla="*/ 603157 h 6713342"/>
              <a:gd name="connsiteX897" fmla="*/ 9687830 w 11799394"/>
              <a:gd name="connsiteY897" fmla="*/ 602576 h 6713342"/>
              <a:gd name="connsiteX898" fmla="*/ 9688073 w 11799394"/>
              <a:gd name="connsiteY898" fmla="*/ 601999 h 6713342"/>
              <a:gd name="connsiteX899" fmla="*/ 9727728 w 11799394"/>
              <a:gd name="connsiteY899" fmla="*/ 505996 h 6713342"/>
              <a:gd name="connsiteX900" fmla="*/ 9725224 w 11799394"/>
              <a:gd name="connsiteY900" fmla="*/ 502260 h 6713342"/>
              <a:gd name="connsiteX901" fmla="*/ 9631054 w 11799394"/>
              <a:gd name="connsiteY901" fmla="*/ 0 h 6713342"/>
              <a:gd name="connsiteX902" fmla="*/ 9631054 w 11799394"/>
              <a:gd name="connsiteY902" fmla="*/ 0 h 6713342"/>
              <a:gd name="connsiteX903" fmla="*/ 9648683 w 11799394"/>
              <a:gd name="connsiteY903" fmla="*/ 24884 h 6713342"/>
              <a:gd name="connsiteX904" fmla="*/ 9591411 w 11799394"/>
              <a:gd name="connsiteY904" fmla="*/ 163564 h 6713342"/>
              <a:gd name="connsiteX905" fmla="*/ 9301325 w 11799394"/>
              <a:gd name="connsiteY905" fmla="*/ 360594 h 6713342"/>
              <a:gd name="connsiteX906" fmla="*/ 8989022 w 11799394"/>
              <a:gd name="connsiteY906" fmla="*/ 360594 h 6713342"/>
              <a:gd name="connsiteX907" fmla="*/ 8973681 w 11799394"/>
              <a:gd name="connsiteY907" fmla="*/ 338937 h 6713342"/>
              <a:gd name="connsiteX908" fmla="*/ 9034398 w 11799394"/>
              <a:gd name="connsiteY908" fmla="*/ 179924 h 6713342"/>
              <a:gd name="connsiteX909" fmla="*/ 9323721 w 11799394"/>
              <a:gd name="connsiteY909" fmla="*/ 0 h 6713342"/>
              <a:gd name="connsiteX910" fmla="*/ 9631054 w 11799394"/>
              <a:gd name="connsiteY910" fmla="*/ 0 h 6713342"/>
              <a:gd name="connsiteX911" fmla="*/ 9585869 w 11799394"/>
              <a:gd name="connsiteY911" fmla="*/ 46193 h 6713342"/>
              <a:gd name="connsiteX912" fmla="*/ 9323721 w 11799394"/>
              <a:gd name="connsiteY912" fmla="*/ 46193 h 6713342"/>
              <a:gd name="connsiteX913" fmla="*/ 9077549 w 11799394"/>
              <a:gd name="connsiteY913" fmla="*/ 196401 h 6713342"/>
              <a:gd name="connsiteX914" fmla="*/ 9033889 w 11799394"/>
              <a:gd name="connsiteY914" fmla="*/ 310735 h 6713342"/>
              <a:gd name="connsiteX915" fmla="*/ 9036418 w 11799394"/>
              <a:gd name="connsiteY915" fmla="*/ 314403 h 6713342"/>
              <a:gd name="connsiteX916" fmla="*/ 9301325 w 11799394"/>
              <a:gd name="connsiteY916" fmla="*/ 314403 h 6713342"/>
              <a:gd name="connsiteX917" fmla="*/ 9548260 w 11799394"/>
              <a:gd name="connsiteY917" fmla="*/ 147088 h 6713342"/>
              <a:gd name="connsiteX918" fmla="*/ 9548476 w 11799394"/>
              <a:gd name="connsiteY918" fmla="*/ 146507 h 6713342"/>
              <a:gd name="connsiteX919" fmla="*/ 9548718 w 11799394"/>
              <a:gd name="connsiteY919" fmla="*/ 145933 h 6713342"/>
              <a:gd name="connsiteX920" fmla="*/ 9588360 w 11799394"/>
              <a:gd name="connsiteY920" fmla="*/ 49930 h 6713342"/>
              <a:gd name="connsiteX921" fmla="*/ 9585869 w 11799394"/>
              <a:gd name="connsiteY921" fmla="*/ 46194 h 6713342"/>
              <a:gd name="connsiteX922" fmla="*/ 8333911 w 11799394"/>
              <a:gd name="connsiteY922" fmla="*/ 5446946 h 6713342"/>
              <a:gd name="connsiteX923" fmla="*/ 8044601 w 11799394"/>
              <a:gd name="connsiteY923" fmla="*/ 5626872 h 6713342"/>
              <a:gd name="connsiteX924" fmla="*/ 7983884 w 11799394"/>
              <a:gd name="connsiteY924" fmla="*/ 5785890 h 6713342"/>
              <a:gd name="connsiteX925" fmla="*/ 7999226 w 11799394"/>
              <a:gd name="connsiteY925" fmla="*/ 5807548 h 6713342"/>
              <a:gd name="connsiteX926" fmla="*/ 8311516 w 11799394"/>
              <a:gd name="connsiteY926" fmla="*/ 5807548 h 6713342"/>
              <a:gd name="connsiteX927" fmla="*/ 8601614 w 11799394"/>
              <a:gd name="connsiteY927" fmla="*/ 5610514 h 6713342"/>
              <a:gd name="connsiteX928" fmla="*/ 8658886 w 11799394"/>
              <a:gd name="connsiteY928" fmla="*/ 5471833 h 6713342"/>
              <a:gd name="connsiteX929" fmla="*/ 8641258 w 11799394"/>
              <a:gd name="connsiteY929" fmla="*/ 5446946 h 6713342"/>
              <a:gd name="connsiteX930" fmla="*/ 8641258 w 11799394"/>
              <a:gd name="connsiteY930" fmla="*/ 5446946 h 6713342"/>
              <a:gd name="connsiteX931" fmla="*/ 8333911 w 11799394"/>
              <a:gd name="connsiteY931" fmla="*/ 5446946 h 6713342"/>
              <a:gd name="connsiteX932" fmla="*/ 6588961 w 11799394"/>
              <a:gd name="connsiteY932" fmla="*/ 3174203 h 6713342"/>
              <a:gd name="connsiteX933" fmla="*/ 6588961 w 11799394"/>
              <a:gd name="connsiteY933" fmla="*/ 3174203 h 6713342"/>
              <a:gd name="connsiteX934" fmla="*/ 6606590 w 11799394"/>
              <a:gd name="connsiteY934" fmla="*/ 3199077 h 6713342"/>
              <a:gd name="connsiteX935" fmla="*/ 6549305 w 11799394"/>
              <a:gd name="connsiteY935" fmla="*/ 3337759 h 6713342"/>
              <a:gd name="connsiteX936" fmla="*/ 6259232 w 11799394"/>
              <a:gd name="connsiteY936" fmla="*/ 3534793 h 6713342"/>
              <a:gd name="connsiteX937" fmla="*/ 5946916 w 11799394"/>
              <a:gd name="connsiteY937" fmla="*/ 3534793 h 6713342"/>
              <a:gd name="connsiteX938" fmla="*/ 5931575 w 11799394"/>
              <a:gd name="connsiteY938" fmla="*/ 3513135 h 6713342"/>
              <a:gd name="connsiteX939" fmla="*/ 5992304 w 11799394"/>
              <a:gd name="connsiteY939" fmla="*/ 3354117 h 6713342"/>
              <a:gd name="connsiteX940" fmla="*/ 6281615 w 11799394"/>
              <a:gd name="connsiteY940" fmla="*/ 3174203 h 6713342"/>
              <a:gd name="connsiteX941" fmla="*/ 6588961 w 11799394"/>
              <a:gd name="connsiteY941" fmla="*/ 3174203 h 6713342"/>
              <a:gd name="connsiteX942" fmla="*/ 6543763 w 11799394"/>
              <a:gd name="connsiteY942" fmla="*/ 3220392 h 6713342"/>
              <a:gd name="connsiteX943" fmla="*/ 6281615 w 11799394"/>
              <a:gd name="connsiteY943" fmla="*/ 3220392 h 6713342"/>
              <a:gd name="connsiteX944" fmla="*/ 6035456 w 11799394"/>
              <a:gd name="connsiteY944" fmla="*/ 3370602 h 6713342"/>
              <a:gd name="connsiteX945" fmla="*/ 5991796 w 11799394"/>
              <a:gd name="connsiteY945" fmla="*/ 3484931 h 6713342"/>
              <a:gd name="connsiteX946" fmla="*/ 5994326 w 11799394"/>
              <a:gd name="connsiteY946" fmla="*/ 3488604 h 6713342"/>
              <a:gd name="connsiteX947" fmla="*/ 6259232 w 11799394"/>
              <a:gd name="connsiteY947" fmla="*/ 3488604 h 6713342"/>
              <a:gd name="connsiteX948" fmla="*/ 6506154 w 11799394"/>
              <a:gd name="connsiteY948" fmla="*/ 3321286 h 6713342"/>
              <a:gd name="connsiteX949" fmla="*/ 6506370 w 11799394"/>
              <a:gd name="connsiteY949" fmla="*/ 3320714 h 6713342"/>
              <a:gd name="connsiteX950" fmla="*/ 6506612 w 11799394"/>
              <a:gd name="connsiteY950" fmla="*/ 3320130 h 6713342"/>
              <a:gd name="connsiteX951" fmla="*/ 6546268 w 11799394"/>
              <a:gd name="connsiteY951" fmla="*/ 3224129 h 6713342"/>
              <a:gd name="connsiteX952" fmla="*/ 6543763 w 11799394"/>
              <a:gd name="connsiteY952" fmla="*/ 3220392 h 6713342"/>
              <a:gd name="connsiteX953" fmla="*/ 3264027 w 11799394"/>
              <a:gd name="connsiteY953" fmla="*/ 3534793 h 6713342"/>
              <a:gd name="connsiteX954" fmla="*/ 3576330 w 11799394"/>
              <a:gd name="connsiteY954" fmla="*/ 3534793 h 6713342"/>
              <a:gd name="connsiteX955" fmla="*/ 3866416 w 11799394"/>
              <a:gd name="connsiteY955" fmla="*/ 3337759 h 6713342"/>
              <a:gd name="connsiteX956" fmla="*/ 3923688 w 11799394"/>
              <a:gd name="connsiteY956" fmla="*/ 3199090 h 6713342"/>
              <a:gd name="connsiteX957" fmla="*/ 3906059 w 11799394"/>
              <a:gd name="connsiteY957" fmla="*/ 3174203 h 6713342"/>
              <a:gd name="connsiteX958" fmla="*/ 3598713 w 11799394"/>
              <a:gd name="connsiteY958" fmla="*/ 3174203 h 6713342"/>
              <a:gd name="connsiteX959" fmla="*/ 3309402 w 11799394"/>
              <a:gd name="connsiteY959" fmla="*/ 3354117 h 6713342"/>
              <a:gd name="connsiteX960" fmla="*/ 3248686 w 11799394"/>
              <a:gd name="connsiteY960" fmla="*/ 3513135 h 6713342"/>
              <a:gd name="connsiteX961" fmla="*/ 3264027 w 11799394"/>
              <a:gd name="connsiteY961" fmla="*/ 3534793 h 6713342"/>
              <a:gd name="connsiteX962" fmla="*/ 4073389 w 11799394"/>
              <a:gd name="connsiteY962" fmla="*/ 3962874 h 6713342"/>
              <a:gd name="connsiteX963" fmla="*/ 4134119 w 11799394"/>
              <a:gd name="connsiteY963" fmla="*/ 3803856 h 6713342"/>
              <a:gd name="connsiteX964" fmla="*/ 4423429 w 11799394"/>
              <a:gd name="connsiteY964" fmla="*/ 3623929 h 6713342"/>
              <a:gd name="connsiteX965" fmla="*/ 4730775 w 11799394"/>
              <a:gd name="connsiteY965" fmla="*/ 3623929 h 6713342"/>
              <a:gd name="connsiteX966" fmla="*/ 4748404 w 11799394"/>
              <a:gd name="connsiteY966" fmla="*/ 3648816 h 6713342"/>
              <a:gd name="connsiteX967" fmla="*/ 4691120 w 11799394"/>
              <a:gd name="connsiteY967" fmla="*/ 3787498 h 6713342"/>
              <a:gd name="connsiteX968" fmla="*/ 4401034 w 11799394"/>
              <a:gd name="connsiteY968" fmla="*/ 3984532 h 6713342"/>
              <a:gd name="connsiteX969" fmla="*/ 4088743 w 11799394"/>
              <a:gd name="connsiteY969" fmla="*/ 3984532 h 6713342"/>
              <a:gd name="connsiteX970" fmla="*/ 4073402 w 11799394"/>
              <a:gd name="connsiteY970" fmla="*/ 3962874 h 6713342"/>
              <a:gd name="connsiteX971" fmla="*/ 4136140 w 11799394"/>
              <a:gd name="connsiteY971" fmla="*/ 3938342 h 6713342"/>
              <a:gd name="connsiteX972" fmla="*/ 4401034 w 11799394"/>
              <a:gd name="connsiteY972" fmla="*/ 3938342 h 6713342"/>
              <a:gd name="connsiteX973" fmla="*/ 4647968 w 11799394"/>
              <a:gd name="connsiteY973" fmla="*/ 3771025 h 6713342"/>
              <a:gd name="connsiteX974" fmla="*/ 4648197 w 11799394"/>
              <a:gd name="connsiteY974" fmla="*/ 3770440 h 6713342"/>
              <a:gd name="connsiteX975" fmla="*/ 4648426 w 11799394"/>
              <a:gd name="connsiteY975" fmla="*/ 3769869 h 6713342"/>
              <a:gd name="connsiteX976" fmla="*/ 4688082 w 11799394"/>
              <a:gd name="connsiteY976" fmla="*/ 3673868 h 6713342"/>
              <a:gd name="connsiteX977" fmla="*/ 4685591 w 11799394"/>
              <a:gd name="connsiteY977" fmla="*/ 3670131 h 6713342"/>
              <a:gd name="connsiteX978" fmla="*/ 4423429 w 11799394"/>
              <a:gd name="connsiteY978" fmla="*/ 3670131 h 6713342"/>
              <a:gd name="connsiteX979" fmla="*/ 4177270 w 11799394"/>
              <a:gd name="connsiteY979" fmla="*/ 3820341 h 6713342"/>
              <a:gd name="connsiteX980" fmla="*/ 4133610 w 11799394"/>
              <a:gd name="connsiteY980" fmla="*/ 3934669 h 6713342"/>
              <a:gd name="connsiteX981" fmla="*/ 4136127 w 11799394"/>
              <a:gd name="connsiteY981" fmla="*/ 3938342 h 6713342"/>
              <a:gd name="connsiteX982" fmla="*/ 3921362 w 11799394"/>
              <a:gd name="connsiteY982" fmla="*/ 3513135 h 6713342"/>
              <a:gd name="connsiteX983" fmla="*/ 3982079 w 11799394"/>
              <a:gd name="connsiteY983" fmla="*/ 3354117 h 6713342"/>
              <a:gd name="connsiteX984" fmla="*/ 4271402 w 11799394"/>
              <a:gd name="connsiteY984" fmla="*/ 3174203 h 6713342"/>
              <a:gd name="connsiteX985" fmla="*/ 4578736 w 11799394"/>
              <a:gd name="connsiteY985" fmla="*/ 3174203 h 6713342"/>
              <a:gd name="connsiteX986" fmla="*/ 4578736 w 11799394"/>
              <a:gd name="connsiteY986" fmla="*/ 3174203 h 6713342"/>
              <a:gd name="connsiteX987" fmla="*/ 4596365 w 11799394"/>
              <a:gd name="connsiteY987" fmla="*/ 3199077 h 6713342"/>
              <a:gd name="connsiteX988" fmla="*/ 4539092 w 11799394"/>
              <a:gd name="connsiteY988" fmla="*/ 3337759 h 6713342"/>
              <a:gd name="connsiteX989" fmla="*/ 4249007 w 11799394"/>
              <a:gd name="connsiteY989" fmla="*/ 3534793 h 6713342"/>
              <a:gd name="connsiteX990" fmla="*/ 3936703 w 11799394"/>
              <a:gd name="connsiteY990" fmla="*/ 3534793 h 6713342"/>
              <a:gd name="connsiteX991" fmla="*/ 3921362 w 11799394"/>
              <a:gd name="connsiteY991" fmla="*/ 3513135 h 6713342"/>
              <a:gd name="connsiteX992" fmla="*/ 3984113 w 11799394"/>
              <a:gd name="connsiteY992" fmla="*/ 3488604 h 6713342"/>
              <a:gd name="connsiteX993" fmla="*/ 4249007 w 11799394"/>
              <a:gd name="connsiteY993" fmla="*/ 3488604 h 6713342"/>
              <a:gd name="connsiteX994" fmla="*/ 4495941 w 11799394"/>
              <a:gd name="connsiteY994" fmla="*/ 3321286 h 6713342"/>
              <a:gd name="connsiteX995" fmla="*/ 4496157 w 11799394"/>
              <a:gd name="connsiteY995" fmla="*/ 3320701 h 6713342"/>
              <a:gd name="connsiteX996" fmla="*/ 4496399 w 11799394"/>
              <a:gd name="connsiteY996" fmla="*/ 3320130 h 6713342"/>
              <a:gd name="connsiteX997" fmla="*/ 4536055 w 11799394"/>
              <a:gd name="connsiteY997" fmla="*/ 3224129 h 6713342"/>
              <a:gd name="connsiteX998" fmla="*/ 4533551 w 11799394"/>
              <a:gd name="connsiteY998" fmla="*/ 3220392 h 6713342"/>
              <a:gd name="connsiteX999" fmla="*/ 4271402 w 11799394"/>
              <a:gd name="connsiteY999" fmla="*/ 3220392 h 6713342"/>
              <a:gd name="connsiteX1000" fmla="*/ 4025230 w 11799394"/>
              <a:gd name="connsiteY1000" fmla="*/ 3370602 h 6713342"/>
              <a:gd name="connsiteX1001" fmla="*/ 3981583 w 11799394"/>
              <a:gd name="connsiteY1001" fmla="*/ 3484931 h 6713342"/>
              <a:gd name="connsiteX1002" fmla="*/ 3984100 w 11799394"/>
              <a:gd name="connsiteY1002" fmla="*/ 3488604 h 6713342"/>
              <a:gd name="connsiteX1003" fmla="*/ 4438135 w 11799394"/>
              <a:gd name="connsiteY1003" fmla="*/ 2718135 h 6713342"/>
              <a:gd name="connsiteX1004" fmla="*/ 4130789 w 11799394"/>
              <a:gd name="connsiteY1004" fmla="*/ 2718135 h 6713342"/>
              <a:gd name="connsiteX1005" fmla="*/ 3841478 w 11799394"/>
              <a:gd name="connsiteY1005" fmla="*/ 2898061 h 6713342"/>
              <a:gd name="connsiteX1006" fmla="*/ 3780749 w 11799394"/>
              <a:gd name="connsiteY1006" fmla="*/ 3057078 h 6713342"/>
              <a:gd name="connsiteX1007" fmla="*/ 3796090 w 11799394"/>
              <a:gd name="connsiteY1007" fmla="*/ 3078724 h 6713342"/>
              <a:gd name="connsiteX1008" fmla="*/ 4108393 w 11799394"/>
              <a:gd name="connsiteY1008" fmla="*/ 3078724 h 6713342"/>
              <a:gd name="connsiteX1009" fmla="*/ 4398492 w 11799394"/>
              <a:gd name="connsiteY1009" fmla="*/ 2881703 h 6713342"/>
              <a:gd name="connsiteX1010" fmla="*/ 4455764 w 11799394"/>
              <a:gd name="connsiteY1010" fmla="*/ 2743021 h 6713342"/>
              <a:gd name="connsiteX1011" fmla="*/ 4438135 w 11799394"/>
              <a:gd name="connsiteY1011" fmla="*/ 2718135 h 6713342"/>
              <a:gd name="connsiteX1012" fmla="*/ 5110824 w 11799394"/>
              <a:gd name="connsiteY1012" fmla="*/ 2718135 h 6713342"/>
              <a:gd name="connsiteX1013" fmla="*/ 4803478 w 11799394"/>
              <a:gd name="connsiteY1013" fmla="*/ 2718135 h 6713342"/>
              <a:gd name="connsiteX1014" fmla="*/ 4514168 w 11799394"/>
              <a:gd name="connsiteY1014" fmla="*/ 2898061 h 6713342"/>
              <a:gd name="connsiteX1015" fmla="*/ 4453438 w 11799394"/>
              <a:gd name="connsiteY1015" fmla="*/ 3057078 h 6713342"/>
              <a:gd name="connsiteX1016" fmla="*/ 4468779 w 11799394"/>
              <a:gd name="connsiteY1016" fmla="*/ 3078724 h 6713342"/>
              <a:gd name="connsiteX1017" fmla="*/ 4781083 w 11799394"/>
              <a:gd name="connsiteY1017" fmla="*/ 3078724 h 6713342"/>
              <a:gd name="connsiteX1018" fmla="*/ 5071168 w 11799394"/>
              <a:gd name="connsiteY1018" fmla="*/ 2881703 h 6713342"/>
              <a:gd name="connsiteX1019" fmla="*/ 5128453 w 11799394"/>
              <a:gd name="connsiteY1019" fmla="*/ 2743021 h 6713342"/>
              <a:gd name="connsiteX1020" fmla="*/ 5110811 w 11799394"/>
              <a:gd name="connsiteY1020" fmla="*/ 2718135 h 6713342"/>
              <a:gd name="connsiteX1021" fmla="*/ 5279565 w 11799394"/>
              <a:gd name="connsiteY1021" fmla="*/ 3534793 h 6713342"/>
              <a:gd name="connsiteX1022" fmla="*/ 5591881 w 11799394"/>
              <a:gd name="connsiteY1022" fmla="*/ 3534793 h 6713342"/>
              <a:gd name="connsiteX1023" fmla="*/ 5881954 w 11799394"/>
              <a:gd name="connsiteY1023" fmla="*/ 3337759 h 6713342"/>
              <a:gd name="connsiteX1024" fmla="*/ 5939239 w 11799394"/>
              <a:gd name="connsiteY1024" fmla="*/ 3199090 h 6713342"/>
              <a:gd name="connsiteX1025" fmla="*/ 5921610 w 11799394"/>
              <a:gd name="connsiteY1025" fmla="*/ 3174203 h 6713342"/>
              <a:gd name="connsiteX1026" fmla="*/ 5614264 w 11799394"/>
              <a:gd name="connsiteY1026" fmla="*/ 3174203 h 6713342"/>
              <a:gd name="connsiteX1027" fmla="*/ 5324954 w 11799394"/>
              <a:gd name="connsiteY1027" fmla="*/ 3354117 h 6713342"/>
              <a:gd name="connsiteX1028" fmla="*/ 5264224 w 11799394"/>
              <a:gd name="connsiteY1028" fmla="*/ 3513135 h 6713342"/>
              <a:gd name="connsiteX1029" fmla="*/ 5279565 w 11799394"/>
              <a:gd name="connsiteY1029" fmla="*/ 3534793 h 6713342"/>
              <a:gd name="connsiteX1030" fmla="*/ 5250167 w 11799394"/>
              <a:gd name="connsiteY1030" fmla="*/ 3174203 h 6713342"/>
              <a:gd name="connsiteX1031" fmla="*/ 4942833 w 11799394"/>
              <a:gd name="connsiteY1031" fmla="*/ 3174203 h 6713342"/>
              <a:gd name="connsiteX1032" fmla="*/ 4653523 w 11799394"/>
              <a:gd name="connsiteY1032" fmla="*/ 3354117 h 6713342"/>
              <a:gd name="connsiteX1033" fmla="*/ 4592793 w 11799394"/>
              <a:gd name="connsiteY1033" fmla="*/ 3513135 h 6713342"/>
              <a:gd name="connsiteX1034" fmla="*/ 4608135 w 11799394"/>
              <a:gd name="connsiteY1034" fmla="*/ 3534793 h 6713342"/>
              <a:gd name="connsiteX1035" fmla="*/ 4920438 w 11799394"/>
              <a:gd name="connsiteY1035" fmla="*/ 3534793 h 6713342"/>
              <a:gd name="connsiteX1036" fmla="*/ 5210523 w 11799394"/>
              <a:gd name="connsiteY1036" fmla="*/ 3337759 h 6713342"/>
              <a:gd name="connsiteX1037" fmla="*/ 5267796 w 11799394"/>
              <a:gd name="connsiteY1037" fmla="*/ 3199077 h 6713342"/>
              <a:gd name="connsiteX1038" fmla="*/ 5250167 w 11799394"/>
              <a:gd name="connsiteY1038" fmla="*/ 3174203 h 6713342"/>
              <a:gd name="connsiteX1039" fmla="*/ 5782243 w 11799394"/>
              <a:gd name="connsiteY1039" fmla="*/ 2718135 h 6713342"/>
              <a:gd name="connsiteX1040" fmla="*/ 5782243 w 11799394"/>
              <a:gd name="connsiteY1040" fmla="*/ 2718135 h 6713342"/>
              <a:gd name="connsiteX1041" fmla="*/ 5799872 w 11799394"/>
              <a:gd name="connsiteY1041" fmla="*/ 2743021 h 6713342"/>
              <a:gd name="connsiteX1042" fmla="*/ 5742599 w 11799394"/>
              <a:gd name="connsiteY1042" fmla="*/ 2881703 h 6713342"/>
              <a:gd name="connsiteX1043" fmla="*/ 5452513 w 11799394"/>
              <a:gd name="connsiteY1043" fmla="*/ 3078724 h 6713342"/>
              <a:gd name="connsiteX1044" fmla="*/ 5140210 w 11799394"/>
              <a:gd name="connsiteY1044" fmla="*/ 3078724 h 6713342"/>
              <a:gd name="connsiteX1045" fmla="*/ 5124869 w 11799394"/>
              <a:gd name="connsiteY1045" fmla="*/ 3057078 h 6713342"/>
              <a:gd name="connsiteX1046" fmla="*/ 5185586 w 11799394"/>
              <a:gd name="connsiteY1046" fmla="*/ 2898061 h 6713342"/>
              <a:gd name="connsiteX1047" fmla="*/ 5474909 w 11799394"/>
              <a:gd name="connsiteY1047" fmla="*/ 2718135 h 6713342"/>
              <a:gd name="connsiteX1048" fmla="*/ 5782243 w 11799394"/>
              <a:gd name="connsiteY1048" fmla="*/ 2718135 h 6713342"/>
              <a:gd name="connsiteX1049" fmla="*/ 5737057 w 11799394"/>
              <a:gd name="connsiteY1049" fmla="*/ 2764324 h 6713342"/>
              <a:gd name="connsiteX1050" fmla="*/ 5474896 w 11799394"/>
              <a:gd name="connsiteY1050" fmla="*/ 2764324 h 6713342"/>
              <a:gd name="connsiteX1051" fmla="*/ 5228737 w 11799394"/>
              <a:gd name="connsiteY1051" fmla="*/ 2914533 h 6713342"/>
              <a:gd name="connsiteX1052" fmla="*/ 5185090 w 11799394"/>
              <a:gd name="connsiteY1052" fmla="*/ 3028875 h 6713342"/>
              <a:gd name="connsiteX1053" fmla="*/ 5187607 w 11799394"/>
              <a:gd name="connsiteY1053" fmla="*/ 3032535 h 6713342"/>
              <a:gd name="connsiteX1054" fmla="*/ 5452513 w 11799394"/>
              <a:gd name="connsiteY1054" fmla="*/ 3032535 h 6713342"/>
              <a:gd name="connsiteX1055" fmla="*/ 5699448 w 11799394"/>
              <a:gd name="connsiteY1055" fmla="*/ 2865230 h 6713342"/>
              <a:gd name="connsiteX1056" fmla="*/ 5699664 w 11799394"/>
              <a:gd name="connsiteY1056" fmla="*/ 2864646 h 6713342"/>
              <a:gd name="connsiteX1057" fmla="*/ 5699906 w 11799394"/>
              <a:gd name="connsiteY1057" fmla="*/ 2864061 h 6713342"/>
              <a:gd name="connsiteX1058" fmla="*/ 5739549 w 11799394"/>
              <a:gd name="connsiteY1058" fmla="*/ 2768060 h 6713342"/>
              <a:gd name="connsiteX1059" fmla="*/ 5737057 w 11799394"/>
              <a:gd name="connsiteY1059" fmla="*/ 2764324 h 6713342"/>
              <a:gd name="connsiteX1060" fmla="*/ 5579552 w 11799394"/>
              <a:gd name="connsiteY1060" fmla="*/ 2268396 h 6713342"/>
              <a:gd name="connsiteX1061" fmla="*/ 5579552 w 11799394"/>
              <a:gd name="connsiteY1061" fmla="*/ 2268396 h 6713342"/>
              <a:gd name="connsiteX1062" fmla="*/ 5272206 w 11799394"/>
              <a:gd name="connsiteY1062" fmla="*/ 2268396 h 6713342"/>
              <a:gd name="connsiteX1063" fmla="*/ 4982896 w 11799394"/>
              <a:gd name="connsiteY1063" fmla="*/ 2448322 h 6713342"/>
              <a:gd name="connsiteX1064" fmla="*/ 4922179 w 11799394"/>
              <a:gd name="connsiteY1064" fmla="*/ 2607339 h 6713342"/>
              <a:gd name="connsiteX1065" fmla="*/ 4937520 w 11799394"/>
              <a:gd name="connsiteY1065" fmla="*/ 2628998 h 6713342"/>
              <a:gd name="connsiteX1066" fmla="*/ 5249823 w 11799394"/>
              <a:gd name="connsiteY1066" fmla="*/ 2628998 h 6713342"/>
              <a:gd name="connsiteX1067" fmla="*/ 5539909 w 11799394"/>
              <a:gd name="connsiteY1067" fmla="*/ 2431964 h 6713342"/>
              <a:gd name="connsiteX1068" fmla="*/ 5597182 w 11799394"/>
              <a:gd name="connsiteY1068" fmla="*/ 2293282 h 6713342"/>
              <a:gd name="connsiteX1069" fmla="*/ 5579552 w 11799394"/>
              <a:gd name="connsiteY1069" fmla="*/ 2268396 h 6713342"/>
              <a:gd name="connsiteX1070" fmla="*/ 4235432 w 11799394"/>
              <a:gd name="connsiteY1070" fmla="*/ 2268396 h 6713342"/>
              <a:gd name="connsiteX1071" fmla="*/ 4235432 w 11799394"/>
              <a:gd name="connsiteY1071" fmla="*/ 2268396 h 6713342"/>
              <a:gd name="connsiteX1072" fmla="*/ 3928098 w 11799394"/>
              <a:gd name="connsiteY1072" fmla="*/ 2268396 h 6713342"/>
              <a:gd name="connsiteX1073" fmla="*/ 3638788 w 11799394"/>
              <a:gd name="connsiteY1073" fmla="*/ 2448322 h 6713342"/>
              <a:gd name="connsiteX1074" fmla="*/ 3578059 w 11799394"/>
              <a:gd name="connsiteY1074" fmla="*/ 2607339 h 6713342"/>
              <a:gd name="connsiteX1075" fmla="*/ 3593400 w 11799394"/>
              <a:gd name="connsiteY1075" fmla="*/ 2628998 h 6713342"/>
              <a:gd name="connsiteX1076" fmla="*/ 3905716 w 11799394"/>
              <a:gd name="connsiteY1076" fmla="*/ 2628998 h 6713342"/>
              <a:gd name="connsiteX1077" fmla="*/ 4195789 w 11799394"/>
              <a:gd name="connsiteY1077" fmla="*/ 2431964 h 6713342"/>
              <a:gd name="connsiteX1078" fmla="*/ 4253074 w 11799394"/>
              <a:gd name="connsiteY1078" fmla="*/ 2293282 h 6713342"/>
              <a:gd name="connsiteX1079" fmla="*/ 4235432 w 11799394"/>
              <a:gd name="connsiteY1079" fmla="*/ 2268396 h 6713342"/>
              <a:gd name="connsiteX1080" fmla="*/ 6631045 w 11799394"/>
              <a:gd name="connsiteY1080" fmla="*/ 1362601 h 6713342"/>
              <a:gd name="connsiteX1081" fmla="*/ 6323699 w 11799394"/>
              <a:gd name="connsiteY1081" fmla="*/ 1362601 h 6713342"/>
              <a:gd name="connsiteX1082" fmla="*/ 6034388 w 11799394"/>
              <a:gd name="connsiteY1082" fmla="*/ 1542527 h 6713342"/>
              <a:gd name="connsiteX1083" fmla="*/ 5973672 w 11799394"/>
              <a:gd name="connsiteY1083" fmla="*/ 1701545 h 6713342"/>
              <a:gd name="connsiteX1084" fmla="*/ 5989013 w 11799394"/>
              <a:gd name="connsiteY1084" fmla="*/ 1723190 h 6713342"/>
              <a:gd name="connsiteX1085" fmla="*/ 6301316 w 11799394"/>
              <a:gd name="connsiteY1085" fmla="*/ 1723190 h 6713342"/>
              <a:gd name="connsiteX1086" fmla="*/ 6591402 w 11799394"/>
              <a:gd name="connsiteY1086" fmla="*/ 1526169 h 6713342"/>
              <a:gd name="connsiteX1087" fmla="*/ 6648674 w 11799394"/>
              <a:gd name="connsiteY1087" fmla="*/ 1387487 h 6713342"/>
              <a:gd name="connsiteX1088" fmla="*/ 6631045 w 11799394"/>
              <a:gd name="connsiteY1088" fmla="*/ 1362601 h 6713342"/>
              <a:gd name="connsiteX1089" fmla="*/ 5431592 w 11799394"/>
              <a:gd name="connsiteY1089" fmla="*/ 3984532 h 6713342"/>
              <a:gd name="connsiteX1090" fmla="*/ 5743896 w 11799394"/>
              <a:gd name="connsiteY1090" fmla="*/ 3984532 h 6713342"/>
              <a:gd name="connsiteX1091" fmla="*/ 6033982 w 11799394"/>
              <a:gd name="connsiteY1091" fmla="*/ 3787498 h 6713342"/>
              <a:gd name="connsiteX1092" fmla="*/ 6091254 w 11799394"/>
              <a:gd name="connsiteY1092" fmla="*/ 3648816 h 6713342"/>
              <a:gd name="connsiteX1093" fmla="*/ 6073625 w 11799394"/>
              <a:gd name="connsiteY1093" fmla="*/ 3623929 h 6713342"/>
              <a:gd name="connsiteX1094" fmla="*/ 5766278 w 11799394"/>
              <a:gd name="connsiteY1094" fmla="*/ 3623929 h 6713342"/>
              <a:gd name="connsiteX1095" fmla="*/ 5476968 w 11799394"/>
              <a:gd name="connsiteY1095" fmla="*/ 3803856 h 6713342"/>
              <a:gd name="connsiteX1096" fmla="*/ 5416251 w 11799394"/>
              <a:gd name="connsiteY1096" fmla="*/ 3962874 h 6713342"/>
              <a:gd name="connsiteX1097" fmla="*/ 5431592 w 11799394"/>
              <a:gd name="connsiteY1097" fmla="*/ 3984532 h 6713342"/>
              <a:gd name="connsiteX1098" fmla="*/ 4760162 w 11799394"/>
              <a:gd name="connsiteY1098" fmla="*/ 3984532 h 6713342"/>
              <a:gd name="connsiteX1099" fmla="*/ 5072465 w 11799394"/>
              <a:gd name="connsiteY1099" fmla="*/ 3984532 h 6713342"/>
              <a:gd name="connsiteX1100" fmla="*/ 5362550 w 11799394"/>
              <a:gd name="connsiteY1100" fmla="*/ 3787498 h 6713342"/>
              <a:gd name="connsiteX1101" fmla="*/ 5419836 w 11799394"/>
              <a:gd name="connsiteY1101" fmla="*/ 3648816 h 6713342"/>
              <a:gd name="connsiteX1102" fmla="*/ 5402194 w 11799394"/>
              <a:gd name="connsiteY1102" fmla="*/ 3623929 h 6713342"/>
              <a:gd name="connsiteX1103" fmla="*/ 5094860 w 11799394"/>
              <a:gd name="connsiteY1103" fmla="*/ 3623929 h 6713342"/>
              <a:gd name="connsiteX1104" fmla="*/ 4805550 w 11799394"/>
              <a:gd name="connsiteY1104" fmla="*/ 3803856 h 6713342"/>
              <a:gd name="connsiteX1105" fmla="*/ 4744820 w 11799394"/>
              <a:gd name="connsiteY1105" fmla="*/ 3962874 h 6713342"/>
              <a:gd name="connsiteX1106" fmla="*/ 4760162 w 11799394"/>
              <a:gd name="connsiteY1106" fmla="*/ 3984532 h 6713342"/>
              <a:gd name="connsiteX1107" fmla="*/ 6453686 w 11799394"/>
              <a:gd name="connsiteY1107" fmla="*/ 2718135 h 6713342"/>
              <a:gd name="connsiteX1108" fmla="*/ 6146353 w 11799394"/>
              <a:gd name="connsiteY1108" fmla="*/ 2718135 h 6713342"/>
              <a:gd name="connsiteX1109" fmla="*/ 5857030 w 11799394"/>
              <a:gd name="connsiteY1109" fmla="*/ 2898061 h 6713342"/>
              <a:gd name="connsiteX1110" fmla="*/ 5796313 w 11799394"/>
              <a:gd name="connsiteY1110" fmla="*/ 3057078 h 6713342"/>
              <a:gd name="connsiteX1111" fmla="*/ 5811654 w 11799394"/>
              <a:gd name="connsiteY1111" fmla="*/ 3078724 h 6713342"/>
              <a:gd name="connsiteX1112" fmla="*/ 6123957 w 11799394"/>
              <a:gd name="connsiteY1112" fmla="*/ 3078724 h 6713342"/>
              <a:gd name="connsiteX1113" fmla="*/ 6414043 w 11799394"/>
              <a:gd name="connsiteY1113" fmla="*/ 2881703 h 6713342"/>
              <a:gd name="connsiteX1114" fmla="*/ 6471315 w 11799394"/>
              <a:gd name="connsiteY1114" fmla="*/ 2743021 h 6713342"/>
              <a:gd name="connsiteX1115" fmla="*/ 6453686 w 11799394"/>
              <a:gd name="connsiteY1115" fmla="*/ 2718135 h 6713342"/>
              <a:gd name="connsiteX1116" fmla="*/ 21281 w 11799394"/>
              <a:gd name="connsiteY1116" fmla="*/ 3623929 h 6713342"/>
              <a:gd name="connsiteX1117" fmla="*/ 69 w 11799394"/>
              <a:gd name="connsiteY1117" fmla="*/ 3623929 h 6713342"/>
              <a:gd name="connsiteX1118" fmla="*/ 62 w 11799394"/>
              <a:gd name="connsiteY1118" fmla="*/ 3742885 h 6713342"/>
              <a:gd name="connsiteX1119" fmla="*/ 38919 w 11799394"/>
              <a:gd name="connsiteY1119" fmla="*/ 3648816 h 6713342"/>
              <a:gd name="connsiteX1120" fmla="*/ 21281 w 11799394"/>
              <a:gd name="connsiteY1120" fmla="*/ 3623929 h 6713342"/>
              <a:gd name="connsiteX1121" fmla="*/ 4756094 w 11799394"/>
              <a:gd name="connsiteY1121" fmla="*/ 1818670 h 6713342"/>
              <a:gd name="connsiteX1122" fmla="*/ 4756094 w 11799394"/>
              <a:gd name="connsiteY1122" fmla="*/ 1818670 h 6713342"/>
              <a:gd name="connsiteX1123" fmla="*/ 4773736 w 11799394"/>
              <a:gd name="connsiteY1123" fmla="*/ 1843556 h 6713342"/>
              <a:gd name="connsiteX1124" fmla="*/ 4716451 w 11799394"/>
              <a:gd name="connsiteY1124" fmla="*/ 1982237 h 6713342"/>
              <a:gd name="connsiteX1125" fmla="*/ 4426366 w 11799394"/>
              <a:gd name="connsiteY1125" fmla="*/ 2179259 h 6713342"/>
              <a:gd name="connsiteX1126" fmla="*/ 4114062 w 11799394"/>
              <a:gd name="connsiteY1126" fmla="*/ 2179259 h 6713342"/>
              <a:gd name="connsiteX1127" fmla="*/ 4098721 w 11799394"/>
              <a:gd name="connsiteY1127" fmla="*/ 2157601 h 6713342"/>
              <a:gd name="connsiteX1128" fmla="*/ 4159438 w 11799394"/>
              <a:gd name="connsiteY1128" fmla="*/ 1998583 h 6713342"/>
              <a:gd name="connsiteX1129" fmla="*/ 4448761 w 11799394"/>
              <a:gd name="connsiteY1129" fmla="*/ 1818670 h 6713342"/>
              <a:gd name="connsiteX1130" fmla="*/ 4756094 w 11799394"/>
              <a:gd name="connsiteY1130" fmla="*/ 1818670 h 6713342"/>
              <a:gd name="connsiteX1131" fmla="*/ 4710910 w 11799394"/>
              <a:gd name="connsiteY1131" fmla="*/ 1864858 h 6713342"/>
              <a:gd name="connsiteX1132" fmla="*/ 4448761 w 11799394"/>
              <a:gd name="connsiteY1132" fmla="*/ 1864858 h 6713342"/>
              <a:gd name="connsiteX1133" fmla="*/ 4202602 w 11799394"/>
              <a:gd name="connsiteY1133" fmla="*/ 2015068 h 6713342"/>
              <a:gd name="connsiteX1134" fmla="*/ 4158942 w 11799394"/>
              <a:gd name="connsiteY1134" fmla="*/ 2129397 h 6713342"/>
              <a:gd name="connsiteX1135" fmla="*/ 4161471 w 11799394"/>
              <a:gd name="connsiteY1135" fmla="*/ 2133070 h 6713342"/>
              <a:gd name="connsiteX1136" fmla="*/ 4426366 w 11799394"/>
              <a:gd name="connsiteY1136" fmla="*/ 2133070 h 6713342"/>
              <a:gd name="connsiteX1137" fmla="*/ 4673300 w 11799394"/>
              <a:gd name="connsiteY1137" fmla="*/ 1965752 h 6713342"/>
              <a:gd name="connsiteX1138" fmla="*/ 4673516 w 11799394"/>
              <a:gd name="connsiteY1138" fmla="*/ 1965168 h 6713342"/>
              <a:gd name="connsiteX1139" fmla="*/ 4673757 w 11799394"/>
              <a:gd name="connsiteY1139" fmla="*/ 1964596 h 6713342"/>
              <a:gd name="connsiteX1140" fmla="*/ 4713413 w 11799394"/>
              <a:gd name="connsiteY1140" fmla="*/ 1868595 h 6713342"/>
              <a:gd name="connsiteX1141" fmla="*/ 4710910 w 11799394"/>
              <a:gd name="connsiteY1141" fmla="*/ 1864858 h 6713342"/>
              <a:gd name="connsiteX1142" fmla="*/ 3766691 w 11799394"/>
              <a:gd name="connsiteY1142" fmla="*/ 2718135 h 6713342"/>
              <a:gd name="connsiteX1143" fmla="*/ 3766691 w 11799394"/>
              <a:gd name="connsiteY1143" fmla="*/ 2718135 h 6713342"/>
              <a:gd name="connsiteX1144" fmla="*/ 3784333 w 11799394"/>
              <a:gd name="connsiteY1144" fmla="*/ 2743021 h 6713342"/>
              <a:gd name="connsiteX1145" fmla="*/ 3727048 w 11799394"/>
              <a:gd name="connsiteY1145" fmla="*/ 2881703 h 6713342"/>
              <a:gd name="connsiteX1146" fmla="*/ 3436962 w 11799394"/>
              <a:gd name="connsiteY1146" fmla="*/ 3078724 h 6713342"/>
              <a:gd name="connsiteX1147" fmla="*/ 3124659 w 11799394"/>
              <a:gd name="connsiteY1147" fmla="*/ 3078724 h 6713342"/>
              <a:gd name="connsiteX1148" fmla="*/ 3109318 w 11799394"/>
              <a:gd name="connsiteY1148" fmla="*/ 3057078 h 6713342"/>
              <a:gd name="connsiteX1149" fmla="*/ 3170047 w 11799394"/>
              <a:gd name="connsiteY1149" fmla="*/ 2898061 h 6713342"/>
              <a:gd name="connsiteX1150" fmla="*/ 3459358 w 11799394"/>
              <a:gd name="connsiteY1150" fmla="*/ 2718135 h 6713342"/>
              <a:gd name="connsiteX1151" fmla="*/ 3766691 w 11799394"/>
              <a:gd name="connsiteY1151" fmla="*/ 2718135 h 6713342"/>
              <a:gd name="connsiteX1152" fmla="*/ 3721506 w 11799394"/>
              <a:gd name="connsiteY1152" fmla="*/ 2764324 h 6713342"/>
              <a:gd name="connsiteX1153" fmla="*/ 3459358 w 11799394"/>
              <a:gd name="connsiteY1153" fmla="*/ 2764324 h 6713342"/>
              <a:gd name="connsiteX1154" fmla="*/ 3213199 w 11799394"/>
              <a:gd name="connsiteY1154" fmla="*/ 2914533 h 6713342"/>
              <a:gd name="connsiteX1155" fmla="*/ 3169539 w 11799394"/>
              <a:gd name="connsiteY1155" fmla="*/ 3028875 h 6713342"/>
              <a:gd name="connsiteX1156" fmla="*/ 3172056 w 11799394"/>
              <a:gd name="connsiteY1156" fmla="*/ 3032535 h 6713342"/>
              <a:gd name="connsiteX1157" fmla="*/ 3436962 w 11799394"/>
              <a:gd name="connsiteY1157" fmla="*/ 3032535 h 6713342"/>
              <a:gd name="connsiteX1158" fmla="*/ 3683897 w 11799394"/>
              <a:gd name="connsiteY1158" fmla="*/ 2865230 h 6713342"/>
              <a:gd name="connsiteX1159" fmla="*/ 3684113 w 11799394"/>
              <a:gd name="connsiteY1159" fmla="*/ 2864646 h 6713342"/>
              <a:gd name="connsiteX1160" fmla="*/ 3684354 w 11799394"/>
              <a:gd name="connsiteY1160" fmla="*/ 2864061 h 6713342"/>
              <a:gd name="connsiteX1161" fmla="*/ 3724010 w 11799394"/>
              <a:gd name="connsiteY1161" fmla="*/ 2768060 h 6713342"/>
              <a:gd name="connsiteX1162" fmla="*/ 3721506 w 11799394"/>
              <a:gd name="connsiteY1162" fmla="*/ 2764324 h 6713342"/>
              <a:gd name="connsiteX1163" fmla="*/ 1044164 w 11799394"/>
              <a:gd name="connsiteY1163" fmla="*/ 2881703 h 6713342"/>
              <a:gd name="connsiteX1164" fmla="*/ 1101440 w 11799394"/>
              <a:gd name="connsiteY1164" fmla="*/ 2743021 h 6713342"/>
              <a:gd name="connsiteX1165" fmla="*/ 1083808 w 11799394"/>
              <a:gd name="connsiteY1165" fmla="*/ 2718135 h 6713342"/>
              <a:gd name="connsiteX1166" fmla="*/ 776466 w 11799394"/>
              <a:gd name="connsiteY1166" fmla="*/ 2718135 h 6713342"/>
              <a:gd name="connsiteX1167" fmla="*/ 487153 w 11799394"/>
              <a:gd name="connsiteY1167" fmla="*/ 2898061 h 6713342"/>
              <a:gd name="connsiteX1168" fmla="*/ 426432 w 11799394"/>
              <a:gd name="connsiteY1168" fmla="*/ 3057078 h 6713342"/>
              <a:gd name="connsiteX1169" fmla="*/ 441774 w 11799394"/>
              <a:gd name="connsiteY1169" fmla="*/ 3078724 h 6713342"/>
              <a:gd name="connsiteX1170" fmla="*/ 754081 w 11799394"/>
              <a:gd name="connsiteY1170" fmla="*/ 3078724 h 6713342"/>
              <a:gd name="connsiteX1171" fmla="*/ 1044164 w 11799394"/>
              <a:gd name="connsiteY1171" fmla="*/ 2881703 h 6713342"/>
              <a:gd name="connsiteX1172" fmla="*/ 8604906 w 11799394"/>
              <a:gd name="connsiteY1172" fmla="*/ 3174203 h 6713342"/>
              <a:gd name="connsiteX1173" fmla="*/ 8604906 w 11799394"/>
              <a:gd name="connsiteY1173" fmla="*/ 3174203 h 6713342"/>
              <a:gd name="connsiteX1174" fmla="*/ 8622535 w 11799394"/>
              <a:gd name="connsiteY1174" fmla="*/ 3199077 h 6713342"/>
              <a:gd name="connsiteX1175" fmla="*/ 8565263 w 11799394"/>
              <a:gd name="connsiteY1175" fmla="*/ 3337759 h 6713342"/>
              <a:gd name="connsiteX1176" fmla="*/ 8275178 w 11799394"/>
              <a:gd name="connsiteY1176" fmla="*/ 3534793 h 6713342"/>
              <a:gd name="connsiteX1177" fmla="*/ 7962874 w 11799394"/>
              <a:gd name="connsiteY1177" fmla="*/ 3534793 h 6713342"/>
              <a:gd name="connsiteX1178" fmla="*/ 7947533 w 11799394"/>
              <a:gd name="connsiteY1178" fmla="*/ 3513135 h 6713342"/>
              <a:gd name="connsiteX1179" fmla="*/ 8008250 w 11799394"/>
              <a:gd name="connsiteY1179" fmla="*/ 3354117 h 6713342"/>
              <a:gd name="connsiteX1180" fmla="*/ 8297573 w 11799394"/>
              <a:gd name="connsiteY1180" fmla="*/ 3174203 h 6713342"/>
              <a:gd name="connsiteX1181" fmla="*/ 8604906 w 11799394"/>
              <a:gd name="connsiteY1181" fmla="*/ 3174203 h 6713342"/>
              <a:gd name="connsiteX1182" fmla="*/ 8559721 w 11799394"/>
              <a:gd name="connsiteY1182" fmla="*/ 3220392 h 6713342"/>
              <a:gd name="connsiteX1183" fmla="*/ 8297573 w 11799394"/>
              <a:gd name="connsiteY1183" fmla="*/ 3220392 h 6713342"/>
              <a:gd name="connsiteX1184" fmla="*/ 8051401 w 11799394"/>
              <a:gd name="connsiteY1184" fmla="*/ 3370602 h 6713342"/>
              <a:gd name="connsiteX1185" fmla="*/ 8007754 w 11799394"/>
              <a:gd name="connsiteY1185" fmla="*/ 3484931 h 6713342"/>
              <a:gd name="connsiteX1186" fmla="*/ 8010284 w 11799394"/>
              <a:gd name="connsiteY1186" fmla="*/ 3488604 h 6713342"/>
              <a:gd name="connsiteX1187" fmla="*/ 8275178 w 11799394"/>
              <a:gd name="connsiteY1187" fmla="*/ 3488604 h 6713342"/>
              <a:gd name="connsiteX1188" fmla="*/ 8522112 w 11799394"/>
              <a:gd name="connsiteY1188" fmla="*/ 3321286 h 6713342"/>
              <a:gd name="connsiteX1189" fmla="*/ 8522327 w 11799394"/>
              <a:gd name="connsiteY1189" fmla="*/ 3320714 h 6713342"/>
              <a:gd name="connsiteX1190" fmla="*/ 8522569 w 11799394"/>
              <a:gd name="connsiteY1190" fmla="*/ 3320130 h 6713342"/>
              <a:gd name="connsiteX1191" fmla="*/ 8562225 w 11799394"/>
              <a:gd name="connsiteY1191" fmla="*/ 3224129 h 6713342"/>
              <a:gd name="connsiteX1192" fmla="*/ 8559721 w 11799394"/>
              <a:gd name="connsiteY1192" fmla="*/ 3220392 h 6713342"/>
              <a:gd name="connsiteX1193" fmla="*/ 512090 w 11799394"/>
              <a:gd name="connsiteY1193" fmla="*/ 3337759 h 6713342"/>
              <a:gd name="connsiteX1194" fmla="*/ 569366 w 11799394"/>
              <a:gd name="connsiteY1194" fmla="*/ 3199077 h 6713342"/>
              <a:gd name="connsiteX1195" fmla="*/ 551735 w 11799394"/>
              <a:gd name="connsiteY1195" fmla="*/ 3174203 h 6713342"/>
              <a:gd name="connsiteX1196" fmla="*/ 551735 w 11799394"/>
              <a:gd name="connsiteY1196" fmla="*/ 3174203 h 6713342"/>
              <a:gd name="connsiteX1197" fmla="*/ 244392 w 11799394"/>
              <a:gd name="connsiteY1197" fmla="*/ 3174203 h 6713342"/>
              <a:gd name="connsiteX1198" fmla="*/ 74 w 11799394"/>
              <a:gd name="connsiteY1198" fmla="*/ 3276661 h 6713342"/>
              <a:gd name="connsiteX1199" fmla="*/ 67 w 11799394"/>
              <a:gd name="connsiteY1199" fmla="*/ 3366306 h 6713342"/>
              <a:gd name="connsiteX1200" fmla="*/ 244392 w 11799394"/>
              <a:gd name="connsiteY1200" fmla="*/ 3220392 h 6713342"/>
              <a:gd name="connsiteX1201" fmla="*/ 506547 w 11799394"/>
              <a:gd name="connsiteY1201" fmla="*/ 3220392 h 6713342"/>
              <a:gd name="connsiteX1202" fmla="*/ 509049 w 11799394"/>
              <a:gd name="connsiteY1202" fmla="*/ 3224129 h 6713342"/>
              <a:gd name="connsiteX1203" fmla="*/ 469392 w 11799394"/>
              <a:gd name="connsiteY1203" fmla="*/ 3320130 h 6713342"/>
              <a:gd name="connsiteX1204" fmla="*/ 469155 w 11799394"/>
              <a:gd name="connsiteY1204" fmla="*/ 3320714 h 6713342"/>
              <a:gd name="connsiteX1205" fmla="*/ 468938 w 11799394"/>
              <a:gd name="connsiteY1205" fmla="*/ 3321286 h 6713342"/>
              <a:gd name="connsiteX1206" fmla="*/ 222001 w 11799394"/>
              <a:gd name="connsiteY1206" fmla="*/ 3488604 h 6713342"/>
              <a:gd name="connsiteX1207" fmla="*/ 69 w 11799394"/>
              <a:gd name="connsiteY1207" fmla="*/ 3488604 h 6713342"/>
              <a:gd name="connsiteX1208" fmla="*/ 69 w 11799394"/>
              <a:gd name="connsiteY1208" fmla="*/ 3534793 h 6713342"/>
              <a:gd name="connsiteX1209" fmla="*/ 222001 w 11799394"/>
              <a:gd name="connsiteY1209" fmla="*/ 3534793 h 6713342"/>
              <a:gd name="connsiteX1210" fmla="*/ 512089 w 11799394"/>
              <a:gd name="connsiteY1210" fmla="*/ 3337771 h 6713342"/>
              <a:gd name="connsiteX1211" fmla="*/ 6918334 w 11799394"/>
              <a:gd name="connsiteY1211" fmla="*/ 2268396 h 6713342"/>
              <a:gd name="connsiteX1212" fmla="*/ 6918334 w 11799394"/>
              <a:gd name="connsiteY1212" fmla="*/ 2268396 h 6713342"/>
              <a:gd name="connsiteX1213" fmla="*/ 6935963 w 11799394"/>
              <a:gd name="connsiteY1213" fmla="*/ 2293282 h 6713342"/>
              <a:gd name="connsiteX1214" fmla="*/ 6878678 w 11799394"/>
              <a:gd name="connsiteY1214" fmla="*/ 2431964 h 6713342"/>
              <a:gd name="connsiteX1215" fmla="*/ 6588605 w 11799394"/>
              <a:gd name="connsiteY1215" fmla="*/ 2628998 h 6713342"/>
              <a:gd name="connsiteX1216" fmla="*/ 6276289 w 11799394"/>
              <a:gd name="connsiteY1216" fmla="*/ 2628998 h 6713342"/>
              <a:gd name="connsiteX1217" fmla="*/ 6260948 w 11799394"/>
              <a:gd name="connsiteY1217" fmla="*/ 2607339 h 6713342"/>
              <a:gd name="connsiteX1218" fmla="*/ 6321677 w 11799394"/>
              <a:gd name="connsiteY1218" fmla="*/ 2448322 h 6713342"/>
              <a:gd name="connsiteX1219" fmla="*/ 6610988 w 11799394"/>
              <a:gd name="connsiteY1219" fmla="*/ 2268396 h 6713342"/>
              <a:gd name="connsiteX1220" fmla="*/ 6918334 w 11799394"/>
              <a:gd name="connsiteY1220" fmla="*/ 2268396 h 6713342"/>
              <a:gd name="connsiteX1221" fmla="*/ 6873136 w 11799394"/>
              <a:gd name="connsiteY1221" fmla="*/ 2314597 h 6713342"/>
              <a:gd name="connsiteX1222" fmla="*/ 6610988 w 11799394"/>
              <a:gd name="connsiteY1222" fmla="*/ 2314597 h 6713342"/>
              <a:gd name="connsiteX1223" fmla="*/ 6364829 w 11799394"/>
              <a:gd name="connsiteY1223" fmla="*/ 2464794 h 6713342"/>
              <a:gd name="connsiteX1224" fmla="*/ 6321169 w 11799394"/>
              <a:gd name="connsiteY1224" fmla="*/ 2579136 h 6713342"/>
              <a:gd name="connsiteX1225" fmla="*/ 6323699 w 11799394"/>
              <a:gd name="connsiteY1225" fmla="*/ 2582809 h 6713342"/>
              <a:gd name="connsiteX1226" fmla="*/ 6588605 w 11799394"/>
              <a:gd name="connsiteY1226" fmla="*/ 2582809 h 6713342"/>
              <a:gd name="connsiteX1227" fmla="*/ 6835527 w 11799394"/>
              <a:gd name="connsiteY1227" fmla="*/ 2415491 h 6713342"/>
              <a:gd name="connsiteX1228" fmla="*/ 6835756 w 11799394"/>
              <a:gd name="connsiteY1228" fmla="*/ 2414907 h 6713342"/>
              <a:gd name="connsiteX1229" fmla="*/ 6835985 w 11799394"/>
              <a:gd name="connsiteY1229" fmla="*/ 2414335 h 6713342"/>
              <a:gd name="connsiteX1230" fmla="*/ 6875641 w 11799394"/>
              <a:gd name="connsiteY1230" fmla="*/ 2318334 h 6713342"/>
              <a:gd name="connsiteX1231" fmla="*/ 6873136 w 11799394"/>
              <a:gd name="connsiteY1231" fmla="*/ 2314597 h 6713342"/>
              <a:gd name="connsiteX1232" fmla="*/ 6766307 w 11799394"/>
              <a:gd name="connsiteY1232" fmla="*/ 1818670 h 6713342"/>
              <a:gd name="connsiteX1233" fmla="*/ 6766307 w 11799394"/>
              <a:gd name="connsiteY1233" fmla="*/ 1818670 h 6713342"/>
              <a:gd name="connsiteX1234" fmla="*/ 6783936 w 11799394"/>
              <a:gd name="connsiteY1234" fmla="*/ 1843556 h 6713342"/>
              <a:gd name="connsiteX1235" fmla="*/ 6726664 w 11799394"/>
              <a:gd name="connsiteY1235" fmla="*/ 1982237 h 6713342"/>
              <a:gd name="connsiteX1236" fmla="*/ 6436578 w 11799394"/>
              <a:gd name="connsiteY1236" fmla="*/ 2179259 h 6713342"/>
              <a:gd name="connsiteX1237" fmla="*/ 6124262 w 11799394"/>
              <a:gd name="connsiteY1237" fmla="*/ 2179259 h 6713342"/>
              <a:gd name="connsiteX1238" fmla="*/ 6108921 w 11799394"/>
              <a:gd name="connsiteY1238" fmla="*/ 2157601 h 6713342"/>
              <a:gd name="connsiteX1239" fmla="*/ 6169650 w 11799394"/>
              <a:gd name="connsiteY1239" fmla="*/ 1998583 h 6713342"/>
              <a:gd name="connsiteX1240" fmla="*/ 6458961 w 11799394"/>
              <a:gd name="connsiteY1240" fmla="*/ 1818670 h 6713342"/>
              <a:gd name="connsiteX1241" fmla="*/ 6766307 w 11799394"/>
              <a:gd name="connsiteY1241" fmla="*/ 1818670 h 6713342"/>
              <a:gd name="connsiteX1242" fmla="*/ 6721109 w 11799394"/>
              <a:gd name="connsiteY1242" fmla="*/ 1864858 h 6713342"/>
              <a:gd name="connsiteX1243" fmla="*/ 6458961 w 11799394"/>
              <a:gd name="connsiteY1243" fmla="*/ 1864858 h 6713342"/>
              <a:gd name="connsiteX1244" fmla="*/ 6212802 w 11799394"/>
              <a:gd name="connsiteY1244" fmla="*/ 2015068 h 6713342"/>
              <a:gd name="connsiteX1245" fmla="*/ 6169142 w 11799394"/>
              <a:gd name="connsiteY1245" fmla="*/ 2129397 h 6713342"/>
              <a:gd name="connsiteX1246" fmla="*/ 6171671 w 11799394"/>
              <a:gd name="connsiteY1246" fmla="*/ 2133070 h 6713342"/>
              <a:gd name="connsiteX1247" fmla="*/ 6436578 w 11799394"/>
              <a:gd name="connsiteY1247" fmla="*/ 2133070 h 6713342"/>
              <a:gd name="connsiteX1248" fmla="*/ 6683500 w 11799394"/>
              <a:gd name="connsiteY1248" fmla="*/ 1965752 h 6713342"/>
              <a:gd name="connsiteX1249" fmla="*/ 6683716 w 11799394"/>
              <a:gd name="connsiteY1249" fmla="*/ 1965168 h 6713342"/>
              <a:gd name="connsiteX1250" fmla="*/ 6683958 w 11799394"/>
              <a:gd name="connsiteY1250" fmla="*/ 1964596 h 6713342"/>
              <a:gd name="connsiteX1251" fmla="*/ 6723613 w 11799394"/>
              <a:gd name="connsiteY1251" fmla="*/ 1868595 h 6713342"/>
              <a:gd name="connsiteX1252" fmla="*/ 6721109 w 11799394"/>
              <a:gd name="connsiteY1252" fmla="*/ 1864858 h 6713342"/>
              <a:gd name="connsiteX1253" fmla="*/ 4908121 w 11799394"/>
              <a:gd name="connsiteY1253" fmla="*/ 2268396 h 6713342"/>
              <a:gd name="connsiteX1254" fmla="*/ 4908121 w 11799394"/>
              <a:gd name="connsiteY1254" fmla="*/ 2268396 h 6713342"/>
              <a:gd name="connsiteX1255" fmla="*/ 4925750 w 11799394"/>
              <a:gd name="connsiteY1255" fmla="*/ 2293282 h 6713342"/>
              <a:gd name="connsiteX1256" fmla="*/ 4868478 w 11799394"/>
              <a:gd name="connsiteY1256" fmla="*/ 2431964 h 6713342"/>
              <a:gd name="connsiteX1257" fmla="*/ 4578380 w 11799394"/>
              <a:gd name="connsiteY1257" fmla="*/ 2628998 h 6713342"/>
              <a:gd name="connsiteX1258" fmla="*/ 4266089 w 11799394"/>
              <a:gd name="connsiteY1258" fmla="*/ 2628998 h 6713342"/>
              <a:gd name="connsiteX1259" fmla="*/ 4250735 w 11799394"/>
              <a:gd name="connsiteY1259" fmla="*/ 2607339 h 6713342"/>
              <a:gd name="connsiteX1260" fmla="*/ 4311465 w 11799394"/>
              <a:gd name="connsiteY1260" fmla="*/ 2448322 h 6713342"/>
              <a:gd name="connsiteX1261" fmla="*/ 4600775 w 11799394"/>
              <a:gd name="connsiteY1261" fmla="*/ 2268396 h 6713342"/>
              <a:gd name="connsiteX1262" fmla="*/ 4908121 w 11799394"/>
              <a:gd name="connsiteY1262" fmla="*/ 2268396 h 6713342"/>
              <a:gd name="connsiteX1263" fmla="*/ 4862937 w 11799394"/>
              <a:gd name="connsiteY1263" fmla="*/ 2314597 h 6713342"/>
              <a:gd name="connsiteX1264" fmla="*/ 4600775 w 11799394"/>
              <a:gd name="connsiteY1264" fmla="*/ 2314597 h 6713342"/>
              <a:gd name="connsiteX1265" fmla="*/ 4354616 w 11799394"/>
              <a:gd name="connsiteY1265" fmla="*/ 2464794 h 6713342"/>
              <a:gd name="connsiteX1266" fmla="*/ 4310956 w 11799394"/>
              <a:gd name="connsiteY1266" fmla="*/ 2579136 h 6713342"/>
              <a:gd name="connsiteX1267" fmla="*/ 4313486 w 11799394"/>
              <a:gd name="connsiteY1267" fmla="*/ 2582809 h 6713342"/>
              <a:gd name="connsiteX1268" fmla="*/ 4578380 w 11799394"/>
              <a:gd name="connsiteY1268" fmla="*/ 2582809 h 6713342"/>
              <a:gd name="connsiteX1269" fmla="*/ 4825314 w 11799394"/>
              <a:gd name="connsiteY1269" fmla="*/ 2415491 h 6713342"/>
              <a:gd name="connsiteX1270" fmla="*/ 4825543 w 11799394"/>
              <a:gd name="connsiteY1270" fmla="*/ 2414907 h 6713342"/>
              <a:gd name="connsiteX1271" fmla="*/ 4825772 w 11799394"/>
              <a:gd name="connsiteY1271" fmla="*/ 2414335 h 6713342"/>
              <a:gd name="connsiteX1272" fmla="*/ 4865428 w 11799394"/>
              <a:gd name="connsiteY1272" fmla="*/ 2318334 h 6713342"/>
              <a:gd name="connsiteX1273" fmla="*/ 4862924 w 11799394"/>
              <a:gd name="connsiteY1273" fmla="*/ 2314597 h 6713342"/>
              <a:gd name="connsiteX1274" fmla="*/ 2426677 w 11799394"/>
              <a:gd name="connsiteY1274" fmla="*/ 2718135 h 6713342"/>
              <a:gd name="connsiteX1275" fmla="*/ 2119330 w 11799394"/>
              <a:gd name="connsiteY1275" fmla="*/ 2718135 h 6713342"/>
              <a:gd name="connsiteX1276" fmla="*/ 1830020 w 11799394"/>
              <a:gd name="connsiteY1276" fmla="*/ 2898061 h 6713342"/>
              <a:gd name="connsiteX1277" fmla="*/ 1769303 w 11799394"/>
              <a:gd name="connsiteY1277" fmla="*/ 3057078 h 6713342"/>
              <a:gd name="connsiteX1278" fmla="*/ 1784644 w 11799394"/>
              <a:gd name="connsiteY1278" fmla="*/ 3078724 h 6713342"/>
              <a:gd name="connsiteX1279" fmla="*/ 2096948 w 11799394"/>
              <a:gd name="connsiteY1279" fmla="*/ 3078724 h 6713342"/>
              <a:gd name="connsiteX1280" fmla="*/ 2387033 w 11799394"/>
              <a:gd name="connsiteY1280" fmla="*/ 2881703 h 6713342"/>
              <a:gd name="connsiteX1281" fmla="*/ 2444306 w 11799394"/>
              <a:gd name="connsiteY1281" fmla="*/ 2743021 h 6713342"/>
              <a:gd name="connsiteX1282" fmla="*/ 2426677 w 11799394"/>
              <a:gd name="connsiteY1282" fmla="*/ 2718135 h 6713342"/>
              <a:gd name="connsiteX1283" fmla="*/ 7792456 w 11799394"/>
              <a:gd name="connsiteY1283" fmla="*/ 2718135 h 6713342"/>
              <a:gd name="connsiteX1284" fmla="*/ 7792456 w 11799394"/>
              <a:gd name="connsiteY1284" fmla="*/ 2718135 h 6713342"/>
              <a:gd name="connsiteX1285" fmla="*/ 7810097 w 11799394"/>
              <a:gd name="connsiteY1285" fmla="*/ 2743021 h 6713342"/>
              <a:gd name="connsiteX1286" fmla="*/ 7752812 w 11799394"/>
              <a:gd name="connsiteY1286" fmla="*/ 2881703 h 6713342"/>
              <a:gd name="connsiteX1287" fmla="*/ 7462726 w 11799394"/>
              <a:gd name="connsiteY1287" fmla="*/ 3078724 h 6713342"/>
              <a:gd name="connsiteX1288" fmla="*/ 7150423 w 11799394"/>
              <a:gd name="connsiteY1288" fmla="*/ 3078724 h 6713342"/>
              <a:gd name="connsiteX1289" fmla="*/ 7135082 w 11799394"/>
              <a:gd name="connsiteY1289" fmla="*/ 3057078 h 6713342"/>
              <a:gd name="connsiteX1290" fmla="*/ 7195811 w 11799394"/>
              <a:gd name="connsiteY1290" fmla="*/ 2898061 h 6713342"/>
              <a:gd name="connsiteX1291" fmla="*/ 7485122 w 11799394"/>
              <a:gd name="connsiteY1291" fmla="*/ 2718135 h 6713342"/>
              <a:gd name="connsiteX1292" fmla="*/ 7792468 w 11799394"/>
              <a:gd name="connsiteY1292" fmla="*/ 2718135 h 6713342"/>
              <a:gd name="connsiteX1293" fmla="*/ 7747271 w 11799394"/>
              <a:gd name="connsiteY1293" fmla="*/ 2764324 h 6713342"/>
              <a:gd name="connsiteX1294" fmla="*/ 7485122 w 11799394"/>
              <a:gd name="connsiteY1294" fmla="*/ 2764324 h 6713342"/>
              <a:gd name="connsiteX1295" fmla="*/ 7238963 w 11799394"/>
              <a:gd name="connsiteY1295" fmla="*/ 2914533 h 6713342"/>
              <a:gd name="connsiteX1296" fmla="*/ 7195303 w 11799394"/>
              <a:gd name="connsiteY1296" fmla="*/ 3028875 h 6713342"/>
              <a:gd name="connsiteX1297" fmla="*/ 7197832 w 11799394"/>
              <a:gd name="connsiteY1297" fmla="*/ 3032535 h 6713342"/>
              <a:gd name="connsiteX1298" fmla="*/ 7462726 w 11799394"/>
              <a:gd name="connsiteY1298" fmla="*/ 3032535 h 6713342"/>
              <a:gd name="connsiteX1299" fmla="*/ 7709661 w 11799394"/>
              <a:gd name="connsiteY1299" fmla="*/ 2865230 h 6713342"/>
              <a:gd name="connsiteX1300" fmla="*/ 7709877 w 11799394"/>
              <a:gd name="connsiteY1300" fmla="*/ 2864646 h 6713342"/>
              <a:gd name="connsiteX1301" fmla="*/ 7710118 w 11799394"/>
              <a:gd name="connsiteY1301" fmla="*/ 2864061 h 6713342"/>
              <a:gd name="connsiteX1302" fmla="*/ 7749774 w 11799394"/>
              <a:gd name="connsiteY1302" fmla="*/ 2768060 h 6713342"/>
              <a:gd name="connsiteX1303" fmla="*/ 7747271 w 11799394"/>
              <a:gd name="connsiteY1303" fmla="*/ 2764324 h 6713342"/>
              <a:gd name="connsiteX1304" fmla="*/ 3564001 w 11799394"/>
              <a:gd name="connsiteY1304" fmla="*/ 2268396 h 6713342"/>
              <a:gd name="connsiteX1305" fmla="*/ 3564001 w 11799394"/>
              <a:gd name="connsiteY1305" fmla="*/ 2268396 h 6713342"/>
              <a:gd name="connsiteX1306" fmla="*/ 3256668 w 11799394"/>
              <a:gd name="connsiteY1306" fmla="*/ 2268396 h 6713342"/>
              <a:gd name="connsiteX1307" fmla="*/ 2967345 w 11799394"/>
              <a:gd name="connsiteY1307" fmla="*/ 2448322 h 6713342"/>
              <a:gd name="connsiteX1308" fmla="*/ 2906628 w 11799394"/>
              <a:gd name="connsiteY1308" fmla="*/ 2607339 h 6713342"/>
              <a:gd name="connsiteX1309" fmla="*/ 2921969 w 11799394"/>
              <a:gd name="connsiteY1309" fmla="*/ 2628998 h 6713342"/>
              <a:gd name="connsiteX1310" fmla="*/ 3234272 w 11799394"/>
              <a:gd name="connsiteY1310" fmla="*/ 2628998 h 6713342"/>
              <a:gd name="connsiteX1311" fmla="*/ 3524358 w 11799394"/>
              <a:gd name="connsiteY1311" fmla="*/ 2431964 h 6713342"/>
              <a:gd name="connsiteX1312" fmla="*/ 3581630 w 11799394"/>
              <a:gd name="connsiteY1312" fmla="*/ 2293282 h 6713342"/>
              <a:gd name="connsiteX1313" fmla="*/ 3564001 w 11799394"/>
              <a:gd name="connsiteY1313" fmla="*/ 2268396 h 6713342"/>
              <a:gd name="connsiteX1314" fmla="*/ 7335154 w 11799394"/>
              <a:gd name="connsiteY1314" fmla="*/ 3354129 h 6713342"/>
              <a:gd name="connsiteX1315" fmla="*/ 7274437 w 11799394"/>
              <a:gd name="connsiteY1315" fmla="*/ 3513147 h 6713342"/>
              <a:gd name="connsiteX1316" fmla="*/ 7289778 w 11799394"/>
              <a:gd name="connsiteY1316" fmla="*/ 3534793 h 6713342"/>
              <a:gd name="connsiteX1317" fmla="*/ 7602081 w 11799394"/>
              <a:gd name="connsiteY1317" fmla="*/ 3534793 h 6713342"/>
              <a:gd name="connsiteX1318" fmla="*/ 7892167 w 11799394"/>
              <a:gd name="connsiteY1318" fmla="*/ 3337759 h 6713342"/>
              <a:gd name="connsiteX1319" fmla="*/ 7949439 w 11799394"/>
              <a:gd name="connsiteY1319" fmla="*/ 3199090 h 6713342"/>
              <a:gd name="connsiteX1320" fmla="*/ 7931810 w 11799394"/>
              <a:gd name="connsiteY1320" fmla="*/ 3174203 h 6713342"/>
              <a:gd name="connsiteX1321" fmla="*/ 7624477 w 11799394"/>
              <a:gd name="connsiteY1321" fmla="*/ 3174203 h 6713342"/>
              <a:gd name="connsiteX1322" fmla="*/ 7335154 w 11799394"/>
              <a:gd name="connsiteY1322" fmla="*/ 3354117 h 6713342"/>
              <a:gd name="connsiteX1323" fmla="*/ 2453228 w 11799394"/>
              <a:gd name="connsiteY1323" fmla="*/ 3078724 h 6713342"/>
              <a:gd name="connsiteX1324" fmla="*/ 2765531 w 11799394"/>
              <a:gd name="connsiteY1324" fmla="*/ 3078724 h 6713342"/>
              <a:gd name="connsiteX1325" fmla="*/ 3055630 w 11799394"/>
              <a:gd name="connsiteY1325" fmla="*/ 2881703 h 6713342"/>
              <a:gd name="connsiteX1326" fmla="*/ 3112902 w 11799394"/>
              <a:gd name="connsiteY1326" fmla="*/ 2743009 h 6713342"/>
              <a:gd name="connsiteX1327" fmla="*/ 3095273 w 11799394"/>
              <a:gd name="connsiteY1327" fmla="*/ 2718135 h 6713342"/>
              <a:gd name="connsiteX1328" fmla="*/ 2787927 w 11799394"/>
              <a:gd name="connsiteY1328" fmla="*/ 2718135 h 6713342"/>
              <a:gd name="connsiteX1329" fmla="*/ 2498616 w 11799394"/>
              <a:gd name="connsiteY1329" fmla="*/ 2898061 h 6713342"/>
              <a:gd name="connsiteX1330" fmla="*/ 2437887 w 11799394"/>
              <a:gd name="connsiteY1330" fmla="*/ 3057066 h 6713342"/>
              <a:gd name="connsiteX1331" fmla="*/ 2453228 w 11799394"/>
              <a:gd name="connsiteY1331" fmla="*/ 3078724 h 6713342"/>
              <a:gd name="connsiteX1332" fmla="*/ 184335 w 11799394"/>
              <a:gd name="connsiteY1332" fmla="*/ 4249896 h 6713342"/>
              <a:gd name="connsiteX1333" fmla="*/ 241611 w 11799394"/>
              <a:gd name="connsiteY1333" fmla="*/ 4111215 h 6713342"/>
              <a:gd name="connsiteX1334" fmla="*/ 223980 w 11799394"/>
              <a:gd name="connsiteY1334" fmla="*/ 4086341 h 6713342"/>
              <a:gd name="connsiteX1335" fmla="*/ 56 w 11799394"/>
              <a:gd name="connsiteY1335" fmla="*/ 4086341 h 6713342"/>
              <a:gd name="connsiteX1336" fmla="*/ 50 w 11799394"/>
              <a:gd name="connsiteY1336" fmla="*/ 4428843 h 6713342"/>
              <a:gd name="connsiteX1337" fmla="*/ 184335 w 11799394"/>
              <a:gd name="connsiteY1337" fmla="*/ 4249896 h 6713342"/>
              <a:gd name="connsiteX1338" fmla="*/ 10618843 w 11799394"/>
              <a:gd name="connsiteY1338" fmla="*/ 2628998 h 6713342"/>
              <a:gd name="connsiteX1339" fmla="*/ 10306552 w 11799394"/>
              <a:gd name="connsiteY1339" fmla="*/ 2628998 h 6713342"/>
              <a:gd name="connsiteX1340" fmla="*/ 10291211 w 11799394"/>
              <a:gd name="connsiteY1340" fmla="*/ 2607339 h 6713342"/>
              <a:gd name="connsiteX1341" fmla="*/ 10351928 w 11799394"/>
              <a:gd name="connsiteY1341" fmla="*/ 2448322 h 6713342"/>
              <a:gd name="connsiteX1342" fmla="*/ 10641239 w 11799394"/>
              <a:gd name="connsiteY1342" fmla="*/ 2268396 h 6713342"/>
              <a:gd name="connsiteX1343" fmla="*/ 10948584 w 11799394"/>
              <a:gd name="connsiteY1343" fmla="*/ 2268396 h 6713342"/>
              <a:gd name="connsiteX1344" fmla="*/ 10966214 w 11799394"/>
              <a:gd name="connsiteY1344" fmla="*/ 2293282 h 6713342"/>
              <a:gd name="connsiteX1345" fmla="*/ 10908942 w 11799394"/>
              <a:gd name="connsiteY1345" fmla="*/ 2431964 h 6713342"/>
              <a:gd name="connsiteX1346" fmla="*/ 10618855 w 11799394"/>
              <a:gd name="connsiteY1346" fmla="*/ 2628998 h 6713342"/>
              <a:gd name="connsiteX1347" fmla="*/ 10865790 w 11799394"/>
              <a:gd name="connsiteY1347" fmla="*/ 2415491 h 6713342"/>
              <a:gd name="connsiteX1348" fmla="*/ 10866006 w 11799394"/>
              <a:gd name="connsiteY1348" fmla="*/ 2414907 h 6713342"/>
              <a:gd name="connsiteX1349" fmla="*/ 10866235 w 11799394"/>
              <a:gd name="connsiteY1349" fmla="*/ 2414335 h 6713342"/>
              <a:gd name="connsiteX1350" fmla="*/ 10905904 w 11799394"/>
              <a:gd name="connsiteY1350" fmla="*/ 2318321 h 6713342"/>
              <a:gd name="connsiteX1351" fmla="*/ 10903400 w 11799394"/>
              <a:gd name="connsiteY1351" fmla="*/ 2314585 h 6713342"/>
              <a:gd name="connsiteX1352" fmla="*/ 10641239 w 11799394"/>
              <a:gd name="connsiteY1352" fmla="*/ 2314585 h 6713342"/>
              <a:gd name="connsiteX1353" fmla="*/ 10395079 w 11799394"/>
              <a:gd name="connsiteY1353" fmla="*/ 2464794 h 6713342"/>
              <a:gd name="connsiteX1354" fmla="*/ 10351432 w 11799394"/>
              <a:gd name="connsiteY1354" fmla="*/ 2579136 h 6713342"/>
              <a:gd name="connsiteX1355" fmla="*/ 10353949 w 11799394"/>
              <a:gd name="connsiteY1355" fmla="*/ 2582796 h 6713342"/>
              <a:gd name="connsiteX1356" fmla="*/ 10618843 w 11799394"/>
              <a:gd name="connsiteY1356" fmla="*/ 2582796 h 6713342"/>
              <a:gd name="connsiteX1357" fmla="*/ 10865790 w 11799394"/>
              <a:gd name="connsiteY1357" fmla="*/ 2415491 h 6713342"/>
              <a:gd name="connsiteX1358" fmla="*/ 10285377 w 11799394"/>
              <a:gd name="connsiteY1358" fmla="*/ 3534793 h 6713342"/>
              <a:gd name="connsiteX1359" fmla="*/ 9973074 w 11799394"/>
              <a:gd name="connsiteY1359" fmla="*/ 3534793 h 6713342"/>
              <a:gd name="connsiteX1360" fmla="*/ 9957733 w 11799394"/>
              <a:gd name="connsiteY1360" fmla="*/ 3513135 h 6713342"/>
              <a:gd name="connsiteX1361" fmla="*/ 10018462 w 11799394"/>
              <a:gd name="connsiteY1361" fmla="*/ 3354117 h 6713342"/>
              <a:gd name="connsiteX1362" fmla="*/ 10307773 w 11799394"/>
              <a:gd name="connsiteY1362" fmla="*/ 3174203 h 6713342"/>
              <a:gd name="connsiteX1363" fmla="*/ 10615119 w 11799394"/>
              <a:gd name="connsiteY1363" fmla="*/ 3174203 h 6713342"/>
              <a:gd name="connsiteX1364" fmla="*/ 10615119 w 11799394"/>
              <a:gd name="connsiteY1364" fmla="*/ 3174203 h 6713342"/>
              <a:gd name="connsiteX1365" fmla="*/ 10632748 w 11799394"/>
              <a:gd name="connsiteY1365" fmla="*/ 3199077 h 6713342"/>
              <a:gd name="connsiteX1366" fmla="*/ 10575476 w 11799394"/>
              <a:gd name="connsiteY1366" fmla="*/ 3337759 h 6713342"/>
              <a:gd name="connsiteX1367" fmla="*/ 10285377 w 11799394"/>
              <a:gd name="connsiteY1367" fmla="*/ 3534793 h 6713342"/>
              <a:gd name="connsiteX1368" fmla="*/ 10532312 w 11799394"/>
              <a:gd name="connsiteY1368" fmla="*/ 3321286 h 6713342"/>
              <a:gd name="connsiteX1369" fmla="*/ 10532541 w 11799394"/>
              <a:gd name="connsiteY1369" fmla="*/ 3320701 h 6713342"/>
              <a:gd name="connsiteX1370" fmla="*/ 10532769 w 11799394"/>
              <a:gd name="connsiteY1370" fmla="*/ 3320130 h 6713342"/>
              <a:gd name="connsiteX1371" fmla="*/ 10572425 w 11799394"/>
              <a:gd name="connsiteY1371" fmla="*/ 3224129 h 6713342"/>
              <a:gd name="connsiteX1372" fmla="*/ 10569921 w 11799394"/>
              <a:gd name="connsiteY1372" fmla="*/ 3220392 h 6713342"/>
              <a:gd name="connsiteX1373" fmla="*/ 10307773 w 11799394"/>
              <a:gd name="connsiteY1373" fmla="*/ 3220392 h 6713342"/>
              <a:gd name="connsiteX1374" fmla="*/ 10061613 w 11799394"/>
              <a:gd name="connsiteY1374" fmla="*/ 3370602 h 6713342"/>
              <a:gd name="connsiteX1375" fmla="*/ 10017954 w 11799394"/>
              <a:gd name="connsiteY1375" fmla="*/ 3484931 h 6713342"/>
              <a:gd name="connsiteX1376" fmla="*/ 10020484 w 11799394"/>
              <a:gd name="connsiteY1376" fmla="*/ 3488604 h 6713342"/>
              <a:gd name="connsiteX1377" fmla="*/ 10285377 w 11799394"/>
              <a:gd name="connsiteY1377" fmla="*/ 3488604 h 6713342"/>
              <a:gd name="connsiteX1378" fmla="*/ 10532312 w 11799394"/>
              <a:gd name="connsiteY1378" fmla="*/ 3321286 h 6713342"/>
              <a:gd name="connsiteX1379" fmla="*/ 9795715 w 11799394"/>
              <a:gd name="connsiteY1379" fmla="*/ 4902999 h 6713342"/>
              <a:gd name="connsiteX1380" fmla="*/ 10108018 w 11799394"/>
              <a:gd name="connsiteY1380" fmla="*/ 4902999 h 6713342"/>
              <a:gd name="connsiteX1381" fmla="*/ 10398104 w 11799394"/>
              <a:gd name="connsiteY1381" fmla="*/ 4705965 h 6713342"/>
              <a:gd name="connsiteX1382" fmla="*/ 10455389 w 11799394"/>
              <a:gd name="connsiteY1382" fmla="*/ 4567296 h 6713342"/>
              <a:gd name="connsiteX1383" fmla="*/ 10437748 w 11799394"/>
              <a:gd name="connsiteY1383" fmla="*/ 4542409 h 6713342"/>
              <a:gd name="connsiteX1384" fmla="*/ 10437748 w 11799394"/>
              <a:gd name="connsiteY1384" fmla="*/ 4542409 h 6713342"/>
              <a:gd name="connsiteX1385" fmla="*/ 10130414 w 11799394"/>
              <a:gd name="connsiteY1385" fmla="*/ 4542409 h 6713342"/>
              <a:gd name="connsiteX1386" fmla="*/ 9841103 w 11799394"/>
              <a:gd name="connsiteY1386" fmla="*/ 4722323 h 6713342"/>
              <a:gd name="connsiteX1387" fmla="*/ 9780374 w 11799394"/>
              <a:gd name="connsiteY1387" fmla="*/ 4881341 h 6713342"/>
              <a:gd name="connsiteX1388" fmla="*/ 9795715 w 11799394"/>
              <a:gd name="connsiteY1388" fmla="*/ 4902999 h 6713342"/>
              <a:gd name="connsiteX1389" fmla="*/ 1869269 w 11799394"/>
              <a:gd name="connsiteY1389" fmla="*/ 905799 h 6713342"/>
              <a:gd name="connsiteX1390" fmla="*/ 1869256 w 11799394"/>
              <a:gd name="connsiteY1390" fmla="*/ 905799 h 6713342"/>
              <a:gd name="connsiteX1391" fmla="*/ 1561923 w 11799394"/>
              <a:gd name="connsiteY1391" fmla="*/ 905800 h 6713342"/>
              <a:gd name="connsiteX1392" fmla="*/ 1272600 w 11799394"/>
              <a:gd name="connsiteY1392" fmla="*/ 1085721 h 6713342"/>
              <a:gd name="connsiteX1393" fmla="*/ 1211885 w 11799394"/>
              <a:gd name="connsiteY1393" fmla="*/ 1244739 h 6713342"/>
              <a:gd name="connsiteX1394" fmla="*/ 1227227 w 11799394"/>
              <a:gd name="connsiteY1394" fmla="*/ 1266393 h 6713342"/>
              <a:gd name="connsiteX1395" fmla="*/ 1539540 w 11799394"/>
              <a:gd name="connsiteY1395" fmla="*/ 1266393 h 6713342"/>
              <a:gd name="connsiteX1396" fmla="*/ 1829626 w 11799394"/>
              <a:gd name="connsiteY1396" fmla="*/ 1069363 h 6713342"/>
              <a:gd name="connsiteX1397" fmla="*/ 1886898 w 11799394"/>
              <a:gd name="connsiteY1397" fmla="*/ 930682 h 6713342"/>
              <a:gd name="connsiteX1398" fmla="*/ 1869269 w 11799394"/>
              <a:gd name="connsiteY1398" fmla="*/ 905797 h 6713342"/>
              <a:gd name="connsiteX1399" fmla="*/ 11069548 w 11799394"/>
              <a:gd name="connsiteY1399" fmla="*/ 619630 h 6713342"/>
              <a:gd name="connsiteX1400" fmla="*/ 11126820 w 11799394"/>
              <a:gd name="connsiteY1400" fmla="*/ 480948 h 6713342"/>
              <a:gd name="connsiteX1401" fmla="*/ 11109191 w 11799394"/>
              <a:gd name="connsiteY1401" fmla="*/ 456067 h 6713342"/>
              <a:gd name="connsiteX1402" fmla="*/ 10801845 w 11799394"/>
              <a:gd name="connsiteY1402" fmla="*/ 456067 h 6713342"/>
              <a:gd name="connsiteX1403" fmla="*/ 10512534 w 11799394"/>
              <a:gd name="connsiteY1403" fmla="*/ 635987 h 6713342"/>
              <a:gd name="connsiteX1404" fmla="*/ 10451805 w 11799394"/>
              <a:gd name="connsiteY1404" fmla="*/ 795005 h 6713342"/>
              <a:gd name="connsiteX1405" fmla="*/ 10467146 w 11799394"/>
              <a:gd name="connsiteY1405" fmla="*/ 816662 h 6713342"/>
              <a:gd name="connsiteX1406" fmla="*/ 10779449 w 11799394"/>
              <a:gd name="connsiteY1406" fmla="*/ 816662 h 6713342"/>
              <a:gd name="connsiteX1407" fmla="*/ 11069535 w 11799394"/>
              <a:gd name="connsiteY1407" fmla="*/ 619632 h 6713342"/>
              <a:gd name="connsiteX1408" fmla="*/ 10060152 w 11799394"/>
              <a:gd name="connsiteY1408" fmla="*/ 3787498 h 6713342"/>
              <a:gd name="connsiteX1409" fmla="*/ 10117424 w 11799394"/>
              <a:gd name="connsiteY1409" fmla="*/ 3648816 h 6713342"/>
              <a:gd name="connsiteX1410" fmla="*/ 10099795 w 11799394"/>
              <a:gd name="connsiteY1410" fmla="*/ 3623929 h 6713342"/>
              <a:gd name="connsiteX1411" fmla="*/ 9792449 w 11799394"/>
              <a:gd name="connsiteY1411" fmla="*/ 3623929 h 6713342"/>
              <a:gd name="connsiteX1412" fmla="*/ 9503139 w 11799394"/>
              <a:gd name="connsiteY1412" fmla="*/ 3803856 h 6713342"/>
              <a:gd name="connsiteX1413" fmla="*/ 9442421 w 11799394"/>
              <a:gd name="connsiteY1413" fmla="*/ 3962874 h 6713342"/>
              <a:gd name="connsiteX1414" fmla="*/ 9457763 w 11799394"/>
              <a:gd name="connsiteY1414" fmla="*/ 3984532 h 6713342"/>
              <a:gd name="connsiteX1415" fmla="*/ 9770066 w 11799394"/>
              <a:gd name="connsiteY1415" fmla="*/ 3984532 h 6713342"/>
              <a:gd name="connsiteX1416" fmla="*/ 10060152 w 11799394"/>
              <a:gd name="connsiteY1416" fmla="*/ 3787498 h 6713342"/>
              <a:gd name="connsiteX1417" fmla="*/ 9059335 w 11799394"/>
              <a:gd name="connsiteY1417" fmla="*/ 4705965 h 6713342"/>
              <a:gd name="connsiteX1418" fmla="*/ 9116608 w 11799394"/>
              <a:gd name="connsiteY1418" fmla="*/ 4567296 h 6713342"/>
              <a:gd name="connsiteX1419" fmla="*/ 9098978 w 11799394"/>
              <a:gd name="connsiteY1419" fmla="*/ 4542409 h 6713342"/>
              <a:gd name="connsiteX1420" fmla="*/ 9098978 w 11799394"/>
              <a:gd name="connsiteY1420" fmla="*/ 4542409 h 6713342"/>
              <a:gd name="connsiteX1421" fmla="*/ 8791632 w 11799394"/>
              <a:gd name="connsiteY1421" fmla="*/ 4542409 h 6713342"/>
              <a:gd name="connsiteX1422" fmla="*/ 8502322 w 11799394"/>
              <a:gd name="connsiteY1422" fmla="*/ 4722323 h 6713342"/>
              <a:gd name="connsiteX1423" fmla="*/ 8441605 w 11799394"/>
              <a:gd name="connsiteY1423" fmla="*/ 4881341 h 6713342"/>
              <a:gd name="connsiteX1424" fmla="*/ 8456946 w 11799394"/>
              <a:gd name="connsiteY1424" fmla="*/ 4902999 h 6713342"/>
              <a:gd name="connsiteX1425" fmla="*/ 8769237 w 11799394"/>
              <a:gd name="connsiteY1425" fmla="*/ 4902999 h 6713342"/>
              <a:gd name="connsiteX1426" fmla="*/ 9059335 w 11799394"/>
              <a:gd name="connsiteY1426" fmla="*/ 4705978 h 6713342"/>
              <a:gd name="connsiteX1427" fmla="*/ 9301325 w 11799394"/>
              <a:gd name="connsiteY1427" fmla="*/ 4446930 h 6713342"/>
              <a:gd name="connsiteX1428" fmla="*/ 8989022 w 11799394"/>
              <a:gd name="connsiteY1428" fmla="*/ 4446930 h 6713342"/>
              <a:gd name="connsiteX1429" fmla="*/ 8973681 w 11799394"/>
              <a:gd name="connsiteY1429" fmla="*/ 4425272 h 6713342"/>
              <a:gd name="connsiteX1430" fmla="*/ 9034398 w 11799394"/>
              <a:gd name="connsiteY1430" fmla="*/ 4266254 h 6713342"/>
              <a:gd name="connsiteX1431" fmla="*/ 9323721 w 11799394"/>
              <a:gd name="connsiteY1431" fmla="*/ 4086341 h 6713342"/>
              <a:gd name="connsiteX1432" fmla="*/ 9631054 w 11799394"/>
              <a:gd name="connsiteY1432" fmla="*/ 4086341 h 6713342"/>
              <a:gd name="connsiteX1433" fmla="*/ 9648696 w 11799394"/>
              <a:gd name="connsiteY1433" fmla="*/ 4111215 h 6713342"/>
              <a:gd name="connsiteX1434" fmla="*/ 9591411 w 11799394"/>
              <a:gd name="connsiteY1434" fmla="*/ 4249896 h 6713342"/>
              <a:gd name="connsiteX1435" fmla="*/ 9301325 w 11799394"/>
              <a:gd name="connsiteY1435" fmla="*/ 4446930 h 6713342"/>
              <a:gd name="connsiteX1436" fmla="*/ 9036418 w 11799394"/>
              <a:gd name="connsiteY1436" fmla="*/ 4400741 h 6713342"/>
              <a:gd name="connsiteX1437" fmla="*/ 9301325 w 11799394"/>
              <a:gd name="connsiteY1437" fmla="*/ 4400741 h 6713342"/>
              <a:gd name="connsiteX1438" fmla="*/ 9548260 w 11799394"/>
              <a:gd name="connsiteY1438" fmla="*/ 4233423 h 6713342"/>
              <a:gd name="connsiteX1439" fmla="*/ 9548476 w 11799394"/>
              <a:gd name="connsiteY1439" fmla="*/ 4232839 h 6713342"/>
              <a:gd name="connsiteX1440" fmla="*/ 9548718 w 11799394"/>
              <a:gd name="connsiteY1440" fmla="*/ 4232267 h 6713342"/>
              <a:gd name="connsiteX1441" fmla="*/ 9588360 w 11799394"/>
              <a:gd name="connsiteY1441" fmla="*/ 4136267 h 6713342"/>
              <a:gd name="connsiteX1442" fmla="*/ 9585869 w 11799394"/>
              <a:gd name="connsiteY1442" fmla="*/ 4132530 h 6713342"/>
              <a:gd name="connsiteX1443" fmla="*/ 9323721 w 11799394"/>
              <a:gd name="connsiteY1443" fmla="*/ 4132530 h 6713342"/>
              <a:gd name="connsiteX1444" fmla="*/ 9077549 w 11799394"/>
              <a:gd name="connsiteY1444" fmla="*/ 4282739 h 6713342"/>
              <a:gd name="connsiteX1445" fmla="*/ 9033889 w 11799394"/>
              <a:gd name="connsiteY1445" fmla="*/ 4397068 h 6713342"/>
              <a:gd name="connsiteX1446" fmla="*/ 9036418 w 11799394"/>
              <a:gd name="connsiteY1446" fmla="*/ 4400741 h 6713342"/>
              <a:gd name="connsiteX1447" fmla="*/ 8959623 w 11799394"/>
              <a:gd name="connsiteY1447" fmla="*/ 0 h 6713342"/>
              <a:gd name="connsiteX1448" fmla="*/ 8652277 w 11799394"/>
              <a:gd name="connsiteY1448" fmla="*/ 0 h 6713342"/>
              <a:gd name="connsiteX1449" fmla="*/ 8362967 w 11799394"/>
              <a:gd name="connsiteY1449" fmla="*/ 179924 h 6713342"/>
              <a:gd name="connsiteX1450" fmla="*/ 8302250 w 11799394"/>
              <a:gd name="connsiteY1450" fmla="*/ 338937 h 6713342"/>
              <a:gd name="connsiteX1451" fmla="*/ 8317591 w 11799394"/>
              <a:gd name="connsiteY1451" fmla="*/ 360594 h 6713342"/>
              <a:gd name="connsiteX1452" fmla="*/ 8629894 w 11799394"/>
              <a:gd name="connsiteY1452" fmla="*/ 360594 h 6713342"/>
              <a:gd name="connsiteX1453" fmla="*/ 8919980 w 11799394"/>
              <a:gd name="connsiteY1453" fmla="*/ 163564 h 6713342"/>
              <a:gd name="connsiteX1454" fmla="*/ 8977253 w 11799394"/>
              <a:gd name="connsiteY1454" fmla="*/ 24882 h 6713342"/>
              <a:gd name="connsiteX1455" fmla="*/ 8959623 w 11799394"/>
              <a:gd name="connsiteY1455" fmla="*/ 1 h 6713342"/>
              <a:gd name="connsiteX1456" fmla="*/ 6276327 w 11799394"/>
              <a:gd name="connsiteY1456" fmla="*/ 0 h 6713342"/>
              <a:gd name="connsiteX1457" fmla="*/ 5968981 w 11799394"/>
              <a:gd name="connsiteY1457" fmla="*/ 0 h 6713342"/>
              <a:gd name="connsiteX1458" fmla="*/ 5679671 w 11799394"/>
              <a:gd name="connsiteY1458" fmla="*/ 179924 h 6713342"/>
              <a:gd name="connsiteX1459" fmla="*/ 5618954 w 11799394"/>
              <a:gd name="connsiteY1459" fmla="*/ 338937 h 6713342"/>
              <a:gd name="connsiteX1460" fmla="*/ 5634295 w 11799394"/>
              <a:gd name="connsiteY1460" fmla="*/ 360594 h 6713342"/>
              <a:gd name="connsiteX1461" fmla="*/ 5946586 w 11799394"/>
              <a:gd name="connsiteY1461" fmla="*/ 360594 h 6713342"/>
              <a:gd name="connsiteX1462" fmla="*/ 6236684 w 11799394"/>
              <a:gd name="connsiteY1462" fmla="*/ 163564 h 6713342"/>
              <a:gd name="connsiteX1463" fmla="*/ 6293956 w 11799394"/>
              <a:gd name="connsiteY1463" fmla="*/ 24882 h 6713342"/>
              <a:gd name="connsiteX1464" fmla="*/ 6276327 w 11799394"/>
              <a:gd name="connsiteY1464" fmla="*/ 1 h 6713342"/>
              <a:gd name="connsiteX1465" fmla="*/ 6943666 w 11799394"/>
              <a:gd name="connsiteY1465" fmla="*/ 0 h 6713342"/>
              <a:gd name="connsiteX1466" fmla="*/ 6636332 w 11799394"/>
              <a:gd name="connsiteY1466" fmla="*/ 0 h 6713342"/>
              <a:gd name="connsiteX1467" fmla="*/ 6347009 w 11799394"/>
              <a:gd name="connsiteY1467" fmla="*/ 179924 h 6713342"/>
              <a:gd name="connsiteX1468" fmla="*/ 6286292 w 11799394"/>
              <a:gd name="connsiteY1468" fmla="*/ 338937 h 6713342"/>
              <a:gd name="connsiteX1469" fmla="*/ 6301633 w 11799394"/>
              <a:gd name="connsiteY1469" fmla="*/ 360594 h 6713342"/>
              <a:gd name="connsiteX1470" fmla="*/ 6613936 w 11799394"/>
              <a:gd name="connsiteY1470" fmla="*/ 360594 h 6713342"/>
              <a:gd name="connsiteX1471" fmla="*/ 6904022 w 11799394"/>
              <a:gd name="connsiteY1471" fmla="*/ 163564 h 6713342"/>
              <a:gd name="connsiteX1472" fmla="*/ 6961295 w 11799394"/>
              <a:gd name="connsiteY1472" fmla="*/ 24882 h 6713342"/>
              <a:gd name="connsiteX1473" fmla="*/ 6943666 w 11799394"/>
              <a:gd name="connsiteY1473" fmla="*/ 1 h 6713342"/>
              <a:gd name="connsiteX1474" fmla="*/ 4933453 w 11799394"/>
              <a:gd name="connsiteY1474" fmla="*/ 0 h 6713342"/>
              <a:gd name="connsiteX1475" fmla="*/ 4626119 w 11799394"/>
              <a:gd name="connsiteY1475" fmla="*/ 0 h 6713342"/>
              <a:gd name="connsiteX1476" fmla="*/ 4336809 w 11799394"/>
              <a:gd name="connsiteY1476" fmla="*/ 179924 h 6713342"/>
              <a:gd name="connsiteX1477" fmla="*/ 4276080 w 11799394"/>
              <a:gd name="connsiteY1477" fmla="*/ 338937 h 6713342"/>
              <a:gd name="connsiteX1478" fmla="*/ 4291421 w 11799394"/>
              <a:gd name="connsiteY1478" fmla="*/ 360594 h 6713342"/>
              <a:gd name="connsiteX1479" fmla="*/ 4603737 w 11799394"/>
              <a:gd name="connsiteY1479" fmla="*/ 360594 h 6713342"/>
              <a:gd name="connsiteX1480" fmla="*/ 4893810 w 11799394"/>
              <a:gd name="connsiteY1480" fmla="*/ 163564 h 6713342"/>
              <a:gd name="connsiteX1481" fmla="*/ 4951095 w 11799394"/>
              <a:gd name="connsiteY1481" fmla="*/ 24882 h 6713342"/>
              <a:gd name="connsiteX1482" fmla="*/ 4933453 w 11799394"/>
              <a:gd name="connsiteY1482" fmla="*/ 1 h 6713342"/>
              <a:gd name="connsiteX1483" fmla="*/ 9922436 w 11799394"/>
              <a:gd name="connsiteY1483" fmla="*/ 905799 h 6713342"/>
              <a:gd name="connsiteX1484" fmla="*/ 9922436 w 11799394"/>
              <a:gd name="connsiteY1484" fmla="*/ 905799 h 6713342"/>
              <a:gd name="connsiteX1485" fmla="*/ 9615090 w 11799394"/>
              <a:gd name="connsiteY1485" fmla="*/ 905800 h 6713342"/>
              <a:gd name="connsiteX1486" fmla="*/ 9325780 w 11799394"/>
              <a:gd name="connsiteY1486" fmla="*/ 1085721 h 6713342"/>
              <a:gd name="connsiteX1487" fmla="*/ 9265063 w 11799394"/>
              <a:gd name="connsiteY1487" fmla="*/ 1244739 h 6713342"/>
              <a:gd name="connsiteX1488" fmla="*/ 9280404 w 11799394"/>
              <a:gd name="connsiteY1488" fmla="*/ 1266393 h 6713342"/>
              <a:gd name="connsiteX1489" fmla="*/ 9592708 w 11799394"/>
              <a:gd name="connsiteY1489" fmla="*/ 1266393 h 6713342"/>
              <a:gd name="connsiteX1490" fmla="*/ 9882793 w 11799394"/>
              <a:gd name="connsiteY1490" fmla="*/ 1069363 h 6713342"/>
              <a:gd name="connsiteX1491" fmla="*/ 9940066 w 11799394"/>
              <a:gd name="connsiteY1491" fmla="*/ 930682 h 6713342"/>
              <a:gd name="connsiteX1492" fmla="*/ 9922436 w 11799394"/>
              <a:gd name="connsiteY1492" fmla="*/ 905797 h 6713342"/>
              <a:gd name="connsiteX1493" fmla="*/ 10286521 w 11799394"/>
              <a:gd name="connsiteY1493" fmla="*/ 905800 h 6713342"/>
              <a:gd name="connsiteX1494" fmla="*/ 10593868 w 11799394"/>
              <a:gd name="connsiteY1494" fmla="*/ 905800 h 6713342"/>
              <a:gd name="connsiteX1495" fmla="*/ 10611496 w 11799394"/>
              <a:gd name="connsiteY1495" fmla="*/ 930684 h 6713342"/>
              <a:gd name="connsiteX1496" fmla="*/ 10554224 w 11799394"/>
              <a:gd name="connsiteY1496" fmla="*/ 1069367 h 6713342"/>
              <a:gd name="connsiteX1497" fmla="*/ 10264139 w 11799394"/>
              <a:gd name="connsiteY1497" fmla="*/ 1266395 h 6713342"/>
              <a:gd name="connsiteX1498" fmla="*/ 9951836 w 11799394"/>
              <a:gd name="connsiteY1498" fmla="*/ 1266395 h 6713342"/>
              <a:gd name="connsiteX1499" fmla="*/ 9936494 w 11799394"/>
              <a:gd name="connsiteY1499" fmla="*/ 1244741 h 6713342"/>
              <a:gd name="connsiteX1500" fmla="*/ 9997210 w 11799394"/>
              <a:gd name="connsiteY1500" fmla="*/ 1085724 h 6713342"/>
              <a:gd name="connsiteX1501" fmla="*/ 10286533 w 11799394"/>
              <a:gd name="connsiteY1501" fmla="*/ 905800 h 6713342"/>
              <a:gd name="connsiteX1502" fmla="*/ 10548682 w 11799394"/>
              <a:gd name="connsiteY1502" fmla="*/ 951993 h 6713342"/>
              <a:gd name="connsiteX1503" fmla="*/ 10286521 w 11799394"/>
              <a:gd name="connsiteY1503" fmla="*/ 951993 h 6713342"/>
              <a:gd name="connsiteX1504" fmla="*/ 10040362 w 11799394"/>
              <a:gd name="connsiteY1504" fmla="*/ 1102201 h 6713342"/>
              <a:gd name="connsiteX1505" fmla="*/ 9996702 w 11799394"/>
              <a:gd name="connsiteY1505" fmla="*/ 1216535 h 6713342"/>
              <a:gd name="connsiteX1506" fmla="*/ 9999231 w 11799394"/>
              <a:gd name="connsiteY1506" fmla="*/ 1220204 h 6713342"/>
              <a:gd name="connsiteX1507" fmla="*/ 10264139 w 11799394"/>
              <a:gd name="connsiteY1507" fmla="*/ 1220204 h 6713342"/>
              <a:gd name="connsiteX1508" fmla="*/ 10511060 w 11799394"/>
              <a:gd name="connsiteY1508" fmla="*/ 1052890 h 6713342"/>
              <a:gd name="connsiteX1509" fmla="*/ 10511289 w 11799394"/>
              <a:gd name="connsiteY1509" fmla="*/ 1052308 h 6713342"/>
              <a:gd name="connsiteX1510" fmla="*/ 10511530 w 11799394"/>
              <a:gd name="connsiteY1510" fmla="*/ 1051733 h 6713342"/>
              <a:gd name="connsiteX1511" fmla="*/ 10551174 w 11799394"/>
              <a:gd name="connsiteY1511" fmla="*/ 955730 h 6713342"/>
              <a:gd name="connsiteX1512" fmla="*/ 10548682 w 11799394"/>
              <a:gd name="connsiteY1512" fmla="*/ 951994 h 6713342"/>
              <a:gd name="connsiteX1513" fmla="*/ 8286540 w 11799394"/>
              <a:gd name="connsiteY1513" fmla="*/ 0 h 6713342"/>
              <a:gd name="connsiteX1514" fmla="*/ 7979194 w 11799394"/>
              <a:gd name="connsiteY1514" fmla="*/ 0 h 6713342"/>
              <a:gd name="connsiteX1515" fmla="*/ 7689884 w 11799394"/>
              <a:gd name="connsiteY1515" fmla="*/ 179924 h 6713342"/>
              <a:gd name="connsiteX1516" fmla="*/ 7629154 w 11799394"/>
              <a:gd name="connsiteY1516" fmla="*/ 338937 h 6713342"/>
              <a:gd name="connsiteX1517" fmla="*/ 7644495 w 11799394"/>
              <a:gd name="connsiteY1517" fmla="*/ 360594 h 6713342"/>
              <a:gd name="connsiteX1518" fmla="*/ 7956799 w 11799394"/>
              <a:gd name="connsiteY1518" fmla="*/ 360594 h 6713342"/>
              <a:gd name="connsiteX1519" fmla="*/ 8246885 w 11799394"/>
              <a:gd name="connsiteY1519" fmla="*/ 163564 h 6713342"/>
              <a:gd name="connsiteX1520" fmla="*/ 8304169 w 11799394"/>
              <a:gd name="connsiteY1520" fmla="*/ 24882 h 6713342"/>
              <a:gd name="connsiteX1521" fmla="*/ 8286527 w 11799394"/>
              <a:gd name="connsiteY1521" fmla="*/ 1 h 6713342"/>
              <a:gd name="connsiteX1522" fmla="*/ 8595538 w 11799394"/>
              <a:gd name="connsiteY1522" fmla="*/ 5017022 h 6713342"/>
              <a:gd name="connsiteX1523" fmla="*/ 8538266 w 11799394"/>
              <a:gd name="connsiteY1523" fmla="*/ 5155704 h 6713342"/>
              <a:gd name="connsiteX1524" fmla="*/ 8248181 w 11799394"/>
              <a:gd name="connsiteY1524" fmla="*/ 5352725 h 6713342"/>
              <a:gd name="connsiteX1525" fmla="*/ 7935878 w 11799394"/>
              <a:gd name="connsiteY1525" fmla="*/ 5352725 h 6713342"/>
              <a:gd name="connsiteX1526" fmla="*/ 7920536 w 11799394"/>
              <a:gd name="connsiteY1526" fmla="*/ 5331080 h 6713342"/>
              <a:gd name="connsiteX1527" fmla="*/ 7981266 w 11799394"/>
              <a:gd name="connsiteY1527" fmla="*/ 5172062 h 6713342"/>
              <a:gd name="connsiteX1528" fmla="*/ 8270577 w 11799394"/>
              <a:gd name="connsiteY1528" fmla="*/ 4992136 h 6713342"/>
              <a:gd name="connsiteX1529" fmla="*/ 8577910 w 11799394"/>
              <a:gd name="connsiteY1529" fmla="*/ 4992136 h 6713342"/>
              <a:gd name="connsiteX1530" fmla="*/ 8595552 w 11799394"/>
              <a:gd name="connsiteY1530" fmla="*/ 5017022 h 6713342"/>
              <a:gd name="connsiteX1531" fmla="*/ 8532725 w 11799394"/>
              <a:gd name="connsiteY1531" fmla="*/ 5038324 h 6713342"/>
              <a:gd name="connsiteX1532" fmla="*/ 8270577 w 11799394"/>
              <a:gd name="connsiteY1532" fmla="*/ 5038324 h 6713342"/>
              <a:gd name="connsiteX1533" fmla="*/ 8024404 w 11799394"/>
              <a:gd name="connsiteY1533" fmla="*/ 5188534 h 6713342"/>
              <a:gd name="connsiteX1534" fmla="*/ 7980758 w 11799394"/>
              <a:gd name="connsiteY1534" fmla="*/ 5302876 h 6713342"/>
              <a:gd name="connsiteX1535" fmla="*/ 7983287 w 11799394"/>
              <a:gd name="connsiteY1535" fmla="*/ 5306536 h 6713342"/>
              <a:gd name="connsiteX1536" fmla="*/ 8248181 w 11799394"/>
              <a:gd name="connsiteY1536" fmla="*/ 5306536 h 6713342"/>
              <a:gd name="connsiteX1537" fmla="*/ 8495115 w 11799394"/>
              <a:gd name="connsiteY1537" fmla="*/ 5139231 h 6713342"/>
              <a:gd name="connsiteX1538" fmla="*/ 8495331 w 11799394"/>
              <a:gd name="connsiteY1538" fmla="*/ 5138646 h 6713342"/>
              <a:gd name="connsiteX1539" fmla="*/ 8495572 w 11799394"/>
              <a:gd name="connsiteY1539" fmla="*/ 5138075 h 6713342"/>
              <a:gd name="connsiteX1540" fmla="*/ 8535228 w 11799394"/>
              <a:gd name="connsiteY1540" fmla="*/ 5042061 h 6713342"/>
              <a:gd name="connsiteX1541" fmla="*/ 8532725 w 11799394"/>
              <a:gd name="connsiteY1541" fmla="*/ 5038337 h 6713342"/>
              <a:gd name="connsiteX1542" fmla="*/ 4260776 w 11799394"/>
              <a:gd name="connsiteY1542" fmla="*/ 0 h 6713342"/>
              <a:gd name="connsiteX1543" fmla="*/ 3953430 w 11799394"/>
              <a:gd name="connsiteY1543" fmla="*/ 0 h 6713342"/>
              <a:gd name="connsiteX1544" fmla="*/ 3664120 w 11799394"/>
              <a:gd name="connsiteY1544" fmla="*/ 179924 h 6713342"/>
              <a:gd name="connsiteX1545" fmla="*/ 3603390 w 11799394"/>
              <a:gd name="connsiteY1545" fmla="*/ 338937 h 6713342"/>
              <a:gd name="connsiteX1546" fmla="*/ 3618731 w 11799394"/>
              <a:gd name="connsiteY1546" fmla="*/ 360594 h 6713342"/>
              <a:gd name="connsiteX1547" fmla="*/ 3931047 w 11799394"/>
              <a:gd name="connsiteY1547" fmla="*/ 360594 h 6713342"/>
              <a:gd name="connsiteX1548" fmla="*/ 4221121 w 11799394"/>
              <a:gd name="connsiteY1548" fmla="*/ 163564 h 6713342"/>
              <a:gd name="connsiteX1549" fmla="*/ 4278405 w 11799394"/>
              <a:gd name="connsiteY1549" fmla="*/ 24882 h 6713342"/>
              <a:gd name="connsiteX1550" fmla="*/ 4260776 w 11799394"/>
              <a:gd name="connsiteY1550" fmla="*/ 1 h 6713342"/>
              <a:gd name="connsiteX1551" fmla="*/ 1275218 w 11799394"/>
              <a:gd name="connsiteY1551" fmla="*/ 5785877 h 6713342"/>
              <a:gd name="connsiteX1552" fmla="*/ 1335935 w 11799394"/>
              <a:gd name="connsiteY1552" fmla="*/ 5626859 h 6713342"/>
              <a:gd name="connsiteX1553" fmla="*/ 1625258 w 11799394"/>
              <a:gd name="connsiteY1553" fmla="*/ 5446946 h 6713342"/>
              <a:gd name="connsiteX1554" fmla="*/ 1932591 w 11799394"/>
              <a:gd name="connsiteY1554" fmla="*/ 5446946 h 6713342"/>
              <a:gd name="connsiteX1555" fmla="*/ 1950233 w 11799394"/>
              <a:gd name="connsiteY1555" fmla="*/ 5471833 h 6713342"/>
              <a:gd name="connsiteX1556" fmla="*/ 1892948 w 11799394"/>
              <a:gd name="connsiteY1556" fmla="*/ 5610514 h 6713342"/>
              <a:gd name="connsiteX1557" fmla="*/ 1602863 w 11799394"/>
              <a:gd name="connsiteY1557" fmla="*/ 5807535 h 6713342"/>
              <a:gd name="connsiteX1558" fmla="*/ 1290559 w 11799394"/>
              <a:gd name="connsiteY1558" fmla="*/ 5807535 h 6713342"/>
              <a:gd name="connsiteX1559" fmla="*/ 1275218 w 11799394"/>
              <a:gd name="connsiteY1559" fmla="*/ 5785877 h 6713342"/>
              <a:gd name="connsiteX1560" fmla="*/ 1337968 w 11799394"/>
              <a:gd name="connsiteY1560" fmla="*/ 5761346 h 6713342"/>
              <a:gd name="connsiteX1561" fmla="*/ 1602863 w 11799394"/>
              <a:gd name="connsiteY1561" fmla="*/ 5761346 h 6713342"/>
              <a:gd name="connsiteX1562" fmla="*/ 1849797 w 11799394"/>
              <a:gd name="connsiteY1562" fmla="*/ 5594029 h 6713342"/>
              <a:gd name="connsiteX1563" fmla="*/ 1850013 w 11799394"/>
              <a:gd name="connsiteY1563" fmla="*/ 5593444 h 6713342"/>
              <a:gd name="connsiteX1564" fmla="*/ 1850255 w 11799394"/>
              <a:gd name="connsiteY1564" fmla="*/ 5592872 h 6713342"/>
              <a:gd name="connsiteX1565" fmla="*/ 1889910 w 11799394"/>
              <a:gd name="connsiteY1565" fmla="*/ 5496872 h 6713342"/>
              <a:gd name="connsiteX1566" fmla="*/ 1887406 w 11799394"/>
              <a:gd name="connsiteY1566" fmla="*/ 5493135 h 6713342"/>
              <a:gd name="connsiteX1567" fmla="*/ 1625245 w 11799394"/>
              <a:gd name="connsiteY1567" fmla="*/ 5493135 h 6713342"/>
              <a:gd name="connsiteX1568" fmla="*/ 1379099 w 11799394"/>
              <a:gd name="connsiteY1568" fmla="*/ 5643345 h 6713342"/>
              <a:gd name="connsiteX1569" fmla="*/ 1335439 w 11799394"/>
              <a:gd name="connsiteY1569" fmla="*/ 5757673 h 6713342"/>
              <a:gd name="connsiteX1570" fmla="*/ 1337956 w 11799394"/>
              <a:gd name="connsiteY1570" fmla="*/ 5761346 h 6713342"/>
              <a:gd name="connsiteX1571" fmla="*/ 2083170 w 11799394"/>
              <a:gd name="connsiteY1571" fmla="*/ 6241946 h 6713342"/>
              <a:gd name="connsiteX1572" fmla="*/ 2143899 w 11799394"/>
              <a:gd name="connsiteY1572" fmla="*/ 6082928 h 6713342"/>
              <a:gd name="connsiteX1573" fmla="*/ 2433210 w 11799394"/>
              <a:gd name="connsiteY1573" fmla="*/ 5903015 h 6713342"/>
              <a:gd name="connsiteX1574" fmla="*/ 2740556 w 11799394"/>
              <a:gd name="connsiteY1574" fmla="*/ 5903015 h 6713342"/>
              <a:gd name="connsiteX1575" fmla="*/ 2740556 w 11799394"/>
              <a:gd name="connsiteY1575" fmla="*/ 5903015 h 6713342"/>
              <a:gd name="connsiteX1576" fmla="*/ 2758185 w 11799394"/>
              <a:gd name="connsiteY1576" fmla="*/ 5927901 h 6713342"/>
              <a:gd name="connsiteX1577" fmla="*/ 2700912 w 11799394"/>
              <a:gd name="connsiteY1577" fmla="*/ 6066570 h 6713342"/>
              <a:gd name="connsiteX1578" fmla="*/ 2410814 w 11799394"/>
              <a:gd name="connsiteY1578" fmla="*/ 6263604 h 6713342"/>
              <a:gd name="connsiteX1579" fmla="*/ 2098524 w 11799394"/>
              <a:gd name="connsiteY1579" fmla="*/ 6263604 h 6713342"/>
              <a:gd name="connsiteX1580" fmla="*/ 2083170 w 11799394"/>
              <a:gd name="connsiteY1580" fmla="*/ 6241946 h 6713342"/>
              <a:gd name="connsiteX1581" fmla="*/ 2145907 w 11799394"/>
              <a:gd name="connsiteY1581" fmla="*/ 6217415 h 6713342"/>
              <a:gd name="connsiteX1582" fmla="*/ 2410814 w 11799394"/>
              <a:gd name="connsiteY1582" fmla="*/ 6217415 h 6713342"/>
              <a:gd name="connsiteX1583" fmla="*/ 2657749 w 11799394"/>
              <a:gd name="connsiteY1583" fmla="*/ 6050098 h 6713342"/>
              <a:gd name="connsiteX1584" fmla="*/ 2657977 w 11799394"/>
              <a:gd name="connsiteY1584" fmla="*/ 6049526 h 6713342"/>
              <a:gd name="connsiteX1585" fmla="*/ 2658206 w 11799394"/>
              <a:gd name="connsiteY1585" fmla="*/ 6048941 h 6713342"/>
              <a:gd name="connsiteX1586" fmla="*/ 2697862 w 11799394"/>
              <a:gd name="connsiteY1586" fmla="*/ 5952940 h 6713342"/>
              <a:gd name="connsiteX1587" fmla="*/ 2695358 w 11799394"/>
              <a:gd name="connsiteY1587" fmla="*/ 5949204 h 6713342"/>
              <a:gd name="connsiteX1588" fmla="*/ 2433210 w 11799394"/>
              <a:gd name="connsiteY1588" fmla="*/ 5949204 h 6713342"/>
              <a:gd name="connsiteX1589" fmla="*/ 2187051 w 11799394"/>
              <a:gd name="connsiteY1589" fmla="*/ 6099413 h 6713342"/>
              <a:gd name="connsiteX1590" fmla="*/ 2143391 w 11799394"/>
              <a:gd name="connsiteY1590" fmla="*/ 6213742 h 6713342"/>
              <a:gd name="connsiteX1591" fmla="*/ 2145907 w 11799394"/>
              <a:gd name="connsiteY1591" fmla="*/ 6217415 h 6713342"/>
              <a:gd name="connsiteX1592" fmla="*/ 619133 w 11799394"/>
              <a:gd name="connsiteY1592" fmla="*/ 5807535 h 6713342"/>
              <a:gd name="connsiteX1593" fmla="*/ 931440 w 11799394"/>
              <a:gd name="connsiteY1593" fmla="*/ 5807535 h 6713342"/>
              <a:gd name="connsiteX1594" fmla="*/ 1221524 w 11799394"/>
              <a:gd name="connsiteY1594" fmla="*/ 5610514 h 6713342"/>
              <a:gd name="connsiteX1595" fmla="*/ 1278802 w 11799394"/>
              <a:gd name="connsiteY1595" fmla="*/ 5471833 h 6713342"/>
              <a:gd name="connsiteX1596" fmla="*/ 1261168 w 11799394"/>
              <a:gd name="connsiteY1596" fmla="*/ 5446946 h 6713342"/>
              <a:gd name="connsiteX1597" fmla="*/ 1261174 w 11799394"/>
              <a:gd name="connsiteY1597" fmla="*/ 5446946 h 6713342"/>
              <a:gd name="connsiteX1598" fmla="*/ 953826 w 11799394"/>
              <a:gd name="connsiteY1598" fmla="*/ 5446946 h 6713342"/>
              <a:gd name="connsiteX1599" fmla="*/ 664513 w 11799394"/>
              <a:gd name="connsiteY1599" fmla="*/ 5626872 h 6713342"/>
              <a:gd name="connsiteX1600" fmla="*/ 603792 w 11799394"/>
              <a:gd name="connsiteY1600" fmla="*/ 5785890 h 6713342"/>
              <a:gd name="connsiteX1601" fmla="*/ 619133 w 11799394"/>
              <a:gd name="connsiteY1601" fmla="*/ 5807548 h 6713342"/>
              <a:gd name="connsiteX1602" fmla="*/ 1429927 w 11799394"/>
              <a:gd name="connsiteY1602" fmla="*/ 6263604 h 6713342"/>
              <a:gd name="connsiteX1603" fmla="*/ 1742230 w 11799394"/>
              <a:gd name="connsiteY1603" fmla="*/ 6263604 h 6713342"/>
              <a:gd name="connsiteX1604" fmla="*/ 2032316 w 11799394"/>
              <a:gd name="connsiteY1604" fmla="*/ 6066583 h 6713342"/>
              <a:gd name="connsiteX1605" fmla="*/ 2089601 w 11799394"/>
              <a:gd name="connsiteY1605" fmla="*/ 5927901 h 6713342"/>
              <a:gd name="connsiteX1606" fmla="*/ 2071972 w 11799394"/>
              <a:gd name="connsiteY1606" fmla="*/ 5903015 h 6713342"/>
              <a:gd name="connsiteX1607" fmla="*/ 2071959 w 11799394"/>
              <a:gd name="connsiteY1607" fmla="*/ 5903015 h 6713342"/>
              <a:gd name="connsiteX1608" fmla="*/ 1764613 w 11799394"/>
              <a:gd name="connsiteY1608" fmla="*/ 5903015 h 6713342"/>
              <a:gd name="connsiteX1609" fmla="*/ 1475303 w 11799394"/>
              <a:gd name="connsiteY1609" fmla="*/ 6082941 h 6713342"/>
              <a:gd name="connsiteX1610" fmla="*/ 1414586 w 11799394"/>
              <a:gd name="connsiteY1610" fmla="*/ 6241946 h 6713342"/>
              <a:gd name="connsiteX1611" fmla="*/ 1429927 w 11799394"/>
              <a:gd name="connsiteY1611" fmla="*/ 6263604 h 6713342"/>
              <a:gd name="connsiteX1612" fmla="*/ 555793 w 11799394"/>
              <a:gd name="connsiteY1612" fmla="*/ 5352725 h 6713342"/>
              <a:gd name="connsiteX1613" fmla="*/ 868094 w 11799394"/>
              <a:gd name="connsiteY1613" fmla="*/ 5352725 h 6713342"/>
              <a:gd name="connsiteX1614" fmla="*/ 1158182 w 11799394"/>
              <a:gd name="connsiteY1614" fmla="*/ 5155704 h 6713342"/>
              <a:gd name="connsiteX1615" fmla="*/ 1215458 w 11799394"/>
              <a:gd name="connsiteY1615" fmla="*/ 5017022 h 6713342"/>
              <a:gd name="connsiteX1616" fmla="*/ 1197820 w 11799394"/>
              <a:gd name="connsiteY1616" fmla="*/ 4992136 h 6713342"/>
              <a:gd name="connsiteX1617" fmla="*/ 1197827 w 11799394"/>
              <a:gd name="connsiteY1617" fmla="*/ 4992136 h 6713342"/>
              <a:gd name="connsiteX1618" fmla="*/ 890478 w 11799394"/>
              <a:gd name="connsiteY1618" fmla="*/ 4992136 h 6713342"/>
              <a:gd name="connsiteX1619" fmla="*/ 601165 w 11799394"/>
              <a:gd name="connsiteY1619" fmla="*/ 5172062 h 6713342"/>
              <a:gd name="connsiteX1620" fmla="*/ 540444 w 11799394"/>
              <a:gd name="connsiteY1620" fmla="*/ 5331080 h 6713342"/>
              <a:gd name="connsiteX1621" fmla="*/ 555792 w 11799394"/>
              <a:gd name="connsiteY1621" fmla="*/ 5352725 h 6713342"/>
              <a:gd name="connsiteX1622" fmla="*/ 1006163 w 11799394"/>
              <a:gd name="connsiteY1622" fmla="*/ 4705965 h 6713342"/>
              <a:gd name="connsiteX1623" fmla="*/ 1063439 w 11799394"/>
              <a:gd name="connsiteY1623" fmla="*/ 4567296 h 6713342"/>
              <a:gd name="connsiteX1624" fmla="*/ 1045801 w 11799394"/>
              <a:gd name="connsiteY1624" fmla="*/ 4542409 h 6713342"/>
              <a:gd name="connsiteX1625" fmla="*/ 1045807 w 11799394"/>
              <a:gd name="connsiteY1625" fmla="*/ 4542409 h 6713342"/>
              <a:gd name="connsiteX1626" fmla="*/ 738458 w 11799394"/>
              <a:gd name="connsiteY1626" fmla="*/ 4542409 h 6713342"/>
              <a:gd name="connsiteX1627" fmla="*/ 449145 w 11799394"/>
              <a:gd name="connsiteY1627" fmla="*/ 4722323 h 6713342"/>
              <a:gd name="connsiteX1628" fmla="*/ 388425 w 11799394"/>
              <a:gd name="connsiteY1628" fmla="*/ 4881341 h 6713342"/>
              <a:gd name="connsiteX1629" fmla="*/ 403772 w 11799394"/>
              <a:gd name="connsiteY1629" fmla="*/ 4902999 h 6713342"/>
              <a:gd name="connsiteX1630" fmla="*/ 716073 w 11799394"/>
              <a:gd name="connsiteY1630" fmla="*/ 4902999 h 6713342"/>
              <a:gd name="connsiteX1631" fmla="*/ 1006161 w 11799394"/>
              <a:gd name="connsiteY1631" fmla="*/ 4705978 h 6713342"/>
              <a:gd name="connsiteX1632" fmla="*/ 112 w 11799394"/>
              <a:gd name="connsiteY1632" fmla="*/ 1504307 h 6713342"/>
              <a:gd name="connsiteX1633" fmla="*/ 105 w 11799394"/>
              <a:gd name="connsiteY1633" fmla="*/ 1723190 h 6713342"/>
              <a:gd name="connsiteX1634" fmla="*/ 248973 w 11799394"/>
              <a:gd name="connsiteY1634" fmla="*/ 1723190 h 6713342"/>
              <a:gd name="connsiteX1635" fmla="*/ 539056 w 11799394"/>
              <a:gd name="connsiteY1635" fmla="*/ 1526169 h 6713342"/>
              <a:gd name="connsiteX1636" fmla="*/ 596333 w 11799394"/>
              <a:gd name="connsiteY1636" fmla="*/ 1387487 h 6713342"/>
              <a:gd name="connsiteX1637" fmla="*/ 578701 w 11799394"/>
              <a:gd name="connsiteY1637" fmla="*/ 1362601 h 6713342"/>
              <a:gd name="connsiteX1638" fmla="*/ 271358 w 11799394"/>
              <a:gd name="connsiteY1638" fmla="*/ 1362601 h 6713342"/>
              <a:gd name="connsiteX1639" fmla="*/ 112 w 11799394"/>
              <a:gd name="connsiteY1639" fmla="*/ 1504307 h 6713342"/>
              <a:gd name="connsiteX1640" fmla="*/ 475709 w 11799394"/>
              <a:gd name="connsiteY1640" fmla="*/ 5155704 h 6713342"/>
              <a:gd name="connsiteX1641" fmla="*/ 532985 w 11799394"/>
              <a:gd name="connsiteY1641" fmla="*/ 5017022 h 6713342"/>
              <a:gd name="connsiteX1642" fmla="*/ 515353 w 11799394"/>
              <a:gd name="connsiteY1642" fmla="*/ 4992136 h 6713342"/>
              <a:gd name="connsiteX1643" fmla="*/ 515353 w 11799394"/>
              <a:gd name="connsiteY1643" fmla="*/ 4992136 h 6713342"/>
              <a:gd name="connsiteX1644" fmla="*/ 208011 w 11799394"/>
              <a:gd name="connsiteY1644" fmla="*/ 4992136 h 6713342"/>
              <a:gd name="connsiteX1645" fmla="*/ 36 w 11799394"/>
              <a:gd name="connsiteY1645" fmla="*/ 5058915 h 6713342"/>
              <a:gd name="connsiteX1646" fmla="*/ 36 w 11799394"/>
              <a:gd name="connsiteY1646" fmla="*/ 5123445 h 6713342"/>
              <a:gd name="connsiteX1647" fmla="*/ 208011 w 11799394"/>
              <a:gd name="connsiteY1647" fmla="*/ 5038324 h 6713342"/>
              <a:gd name="connsiteX1648" fmla="*/ 470166 w 11799394"/>
              <a:gd name="connsiteY1648" fmla="*/ 5038324 h 6713342"/>
              <a:gd name="connsiteX1649" fmla="*/ 472667 w 11799394"/>
              <a:gd name="connsiteY1649" fmla="*/ 5042061 h 6713342"/>
              <a:gd name="connsiteX1650" fmla="*/ 433010 w 11799394"/>
              <a:gd name="connsiteY1650" fmla="*/ 5138062 h 6713342"/>
              <a:gd name="connsiteX1651" fmla="*/ 432773 w 11799394"/>
              <a:gd name="connsiteY1651" fmla="*/ 5138646 h 6713342"/>
              <a:gd name="connsiteX1652" fmla="*/ 432556 w 11799394"/>
              <a:gd name="connsiteY1652" fmla="*/ 5139231 h 6713342"/>
              <a:gd name="connsiteX1653" fmla="*/ 185619 w 11799394"/>
              <a:gd name="connsiteY1653" fmla="*/ 5306536 h 6713342"/>
              <a:gd name="connsiteX1654" fmla="*/ 31 w 11799394"/>
              <a:gd name="connsiteY1654" fmla="*/ 5306536 h 6713342"/>
              <a:gd name="connsiteX1655" fmla="*/ 31 w 11799394"/>
              <a:gd name="connsiteY1655" fmla="*/ 5352725 h 6713342"/>
              <a:gd name="connsiteX1656" fmla="*/ 185620 w 11799394"/>
              <a:gd name="connsiteY1656" fmla="*/ 5352725 h 6713342"/>
              <a:gd name="connsiteX1657" fmla="*/ 475709 w 11799394"/>
              <a:gd name="connsiteY1657" fmla="*/ 5155704 h 6713342"/>
              <a:gd name="connsiteX1658" fmla="*/ 6108921 w 11799394"/>
              <a:gd name="connsiteY1658" fmla="*/ 6241946 h 6713342"/>
              <a:gd name="connsiteX1659" fmla="*/ 6169650 w 11799394"/>
              <a:gd name="connsiteY1659" fmla="*/ 6082928 h 6713342"/>
              <a:gd name="connsiteX1660" fmla="*/ 6458961 w 11799394"/>
              <a:gd name="connsiteY1660" fmla="*/ 5903015 h 6713342"/>
              <a:gd name="connsiteX1661" fmla="*/ 6766307 w 11799394"/>
              <a:gd name="connsiteY1661" fmla="*/ 5903015 h 6713342"/>
              <a:gd name="connsiteX1662" fmla="*/ 6766307 w 11799394"/>
              <a:gd name="connsiteY1662" fmla="*/ 5903015 h 6713342"/>
              <a:gd name="connsiteX1663" fmla="*/ 6783936 w 11799394"/>
              <a:gd name="connsiteY1663" fmla="*/ 5927901 h 6713342"/>
              <a:gd name="connsiteX1664" fmla="*/ 6726664 w 11799394"/>
              <a:gd name="connsiteY1664" fmla="*/ 6066570 h 6713342"/>
              <a:gd name="connsiteX1665" fmla="*/ 6436578 w 11799394"/>
              <a:gd name="connsiteY1665" fmla="*/ 6263604 h 6713342"/>
              <a:gd name="connsiteX1666" fmla="*/ 6124262 w 11799394"/>
              <a:gd name="connsiteY1666" fmla="*/ 6263604 h 6713342"/>
              <a:gd name="connsiteX1667" fmla="*/ 6108921 w 11799394"/>
              <a:gd name="connsiteY1667" fmla="*/ 6241946 h 6713342"/>
              <a:gd name="connsiteX1668" fmla="*/ 6171671 w 11799394"/>
              <a:gd name="connsiteY1668" fmla="*/ 6217415 h 6713342"/>
              <a:gd name="connsiteX1669" fmla="*/ 6436578 w 11799394"/>
              <a:gd name="connsiteY1669" fmla="*/ 6217415 h 6713342"/>
              <a:gd name="connsiteX1670" fmla="*/ 6683500 w 11799394"/>
              <a:gd name="connsiteY1670" fmla="*/ 6050098 h 6713342"/>
              <a:gd name="connsiteX1671" fmla="*/ 6683729 w 11799394"/>
              <a:gd name="connsiteY1671" fmla="*/ 6049526 h 6713342"/>
              <a:gd name="connsiteX1672" fmla="*/ 6683958 w 11799394"/>
              <a:gd name="connsiteY1672" fmla="*/ 6048941 h 6713342"/>
              <a:gd name="connsiteX1673" fmla="*/ 6723613 w 11799394"/>
              <a:gd name="connsiteY1673" fmla="*/ 5952940 h 6713342"/>
              <a:gd name="connsiteX1674" fmla="*/ 6721109 w 11799394"/>
              <a:gd name="connsiteY1674" fmla="*/ 5949204 h 6713342"/>
              <a:gd name="connsiteX1675" fmla="*/ 6458961 w 11799394"/>
              <a:gd name="connsiteY1675" fmla="*/ 5949204 h 6713342"/>
              <a:gd name="connsiteX1676" fmla="*/ 6212802 w 11799394"/>
              <a:gd name="connsiteY1676" fmla="*/ 6099413 h 6713342"/>
              <a:gd name="connsiteX1677" fmla="*/ 6169142 w 11799394"/>
              <a:gd name="connsiteY1677" fmla="*/ 6213742 h 6713342"/>
              <a:gd name="connsiteX1678" fmla="*/ 6171671 w 11799394"/>
              <a:gd name="connsiteY1678" fmla="*/ 6217415 h 6713342"/>
              <a:gd name="connsiteX1679" fmla="*/ 7312440 w 11799394"/>
              <a:gd name="connsiteY1679" fmla="*/ 5785877 h 6713342"/>
              <a:gd name="connsiteX1680" fmla="*/ 7373157 w 11799394"/>
              <a:gd name="connsiteY1680" fmla="*/ 5626859 h 6713342"/>
              <a:gd name="connsiteX1681" fmla="*/ 7662481 w 11799394"/>
              <a:gd name="connsiteY1681" fmla="*/ 5446946 h 6713342"/>
              <a:gd name="connsiteX1682" fmla="*/ 7969814 w 11799394"/>
              <a:gd name="connsiteY1682" fmla="*/ 5446946 h 6713342"/>
              <a:gd name="connsiteX1683" fmla="*/ 7987443 w 11799394"/>
              <a:gd name="connsiteY1683" fmla="*/ 5471833 h 6713342"/>
              <a:gd name="connsiteX1684" fmla="*/ 7930170 w 11799394"/>
              <a:gd name="connsiteY1684" fmla="*/ 5610514 h 6713342"/>
              <a:gd name="connsiteX1685" fmla="*/ 7640085 w 11799394"/>
              <a:gd name="connsiteY1685" fmla="*/ 5807535 h 6713342"/>
              <a:gd name="connsiteX1686" fmla="*/ 7327782 w 11799394"/>
              <a:gd name="connsiteY1686" fmla="*/ 5807535 h 6713342"/>
              <a:gd name="connsiteX1687" fmla="*/ 7312440 w 11799394"/>
              <a:gd name="connsiteY1687" fmla="*/ 5785877 h 6713342"/>
              <a:gd name="connsiteX1688" fmla="*/ 7375178 w 11799394"/>
              <a:gd name="connsiteY1688" fmla="*/ 5761346 h 6713342"/>
              <a:gd name="connsiteX1689" fmla="*/ 7640085 w 11799394"/>
              <a:gd name="connsiteY1689" fmla="*/ 5761346 h 6713342"/>
              <a:gd name="connsiteX1690" fmla="*/ 7887020 w 11799394"/>
              <a:gd name="connsiteY1690" fmla="*/ 5594029 h 6713342"/>
              <a:gd name="connsiteX1691" fmla="*/ 7887235 w 11799394"/>
              <a:gd name="connsiteY1691" fmla="*/ 5593444 h 6713342"/>
              <a:gd name="connsiteX1692" fmla="*/ 7887477 w 11799394"/>
              <a:gd name="connsiteY1692" fmla="*/ 5592872 h 6713342"/>
              <a:gd name="connsiteX1693" fmla="*/ 7927133 w 11799394"/>
              <a:gd name="connsiteY1693" fmla="*/ 5496872 h 6713342"/>
              <a:gd name="connsiteX1694" fmla="*/ 7924629 w 11799394"/>
              <a:gd name="connsiteY1694" fmla="*/ 5493135 h 6713342"/>
              <a:gd name="connsiteX1695" fmla="*/ 7662481 w 11799394"/>
              <a:gd name="connsiteY1695" fmla="*/ 5493135 h 6713342"/>
              <a:gd name="connsiteX1696" fmla="*/ 7416321 w 11799394"/>
              <a:gd name="connsiteY1696" fmla="*/ 5643345 h 6713342"/>
              <a:gd name="connsiteX1697" fmla="*/ 7372662 w 11799394"/>
              <a:gd name="connsiteY1697" fmla="*/ 5757673 h 6713342"/>
              <a:gd name="connsiteX1698" fmla="*/ 7375178 w 11799394"/>
              <a:gd name="connsiteY1698" fmla="*/ 5761346 h 6713342"/>
              <a:gd name="connsiteX1699" fmla="*/ 5456924 w 11799394"/>
              <a:gd name="connsiteY1699" fmla="*/ 6263604 h 6713342"/>
              <a:gd name="connsiteX1700" fmla="*/ 5769227 w 11799394"/>
              <a:gd name="connsiteY1700" fmla="*/ 6263604 h 6713342"/>
              <a:gd name="connsiteX1701" fmla="*/ 6059326 w 11799394"/>
              <a:gd name="connsiteY1701" fmla="*/ 6066583 h 6713342"/>
              <a:gd name="connsiteX1702" fmla="*/ 6116598 w 11799394"/>
              <a:gd name="connsiteY1702" fmla="*/ 5927901 h 6713342"/>
              <a:gd name="connsiteX1703" fmla="*/ 6098969 w 11799394"/>
              <a:gd name="connsiteY1703" fmla="*/ 5903015 h 6713342"/>
              <a:gd name="connsiteX1704" fmla="*/ 6098969 w 11799394"/>
              <a:gd name="connsiteY1704" fmla="*/ 5903015 h 6713342"/>
              <a:gd name="connsiteX1705" fmla="*/ 5791622 w 11799394"/>
              <a:gd name="connsiteY1705" fmla="*/ 5903015 h 6713342"/>
              <a:gd name="connsiteX1706" fmla="*/ 5502312 w 11799394"/>
              <a:gd name="connsiteY1706" fmla="*/ 6082941 h 6713342"/>
              <a:gd name="connsiteX1707" fmla="*/ 5441583 w 11799394"/>
              <a:gd name="connsiteY1707" fmla="*/ 6241946 h 6713342"/>
              <a:gd name="connsiteX1708" fmla="*/ 5456924 w 11799394"/>
              <a:gd name="connsiteY1708" fmla="*/ 6263604 h 6713342"/>
              <a:gd name="connsiteX1709" fmla="*/ 7258740 w 11799394"/>
              <a:gd name="connsiteY1709" fmla="*/ 5610514 h 6713342"/>
              <a:gd name="connsiteX1710" fmla="*/ 7316025 w 11799394"/>
              <a:gd name="connsiteY1710" fmla="*/ 5471833 h 6713342"/>
              <a:gd name="connsiteX1711" fmla="*/ 7298383 w 11799394"/>
              <a:gd name="connsiteY1711" fmla="*/ 5446946 h 6713342"/>
              <a:gd name="connsiteX1712" fmla="*/ 7298383 w 11799394"/>
              <a:gd name="connsiteY1712" fmla="*/ 5446946 h 6713342"/>
              <a:gd name="connsiteX1713" fmla="*/ 6991050 w 11799394"/>
              <a:gd name="connsiteY1713" fmla="*/ 5446946 h 6713342"/>
              <a:gd name="connsiteX1714" fmla="*/ 6701727 w 11799394"/>
              <a:gd name="connsiteY1714" fmla="*/ 5626872 h 6713342"/>
              <a:gd name="connsiteX1715" fmla="*/ 6641009 w 11799394"/>
              <a:gd name="connsiteY1715" fmla="*/ 5785890 h 6713342"/>
              <a:gd name="connsiteX1716" fmla="*/ 6656351 w 11799394"/>
              <a:gd name="connsiteY1716" fmla="*/ 5807548 h 6713342"/>
              <a:gd name="connsiteX1717" fmla="*/ 6968654 w 11799394"/>
              <a:gd name="connsiteY1717" fmla="*/ 5807548 h 6713342"/>
              <a:gd name="connsiteX1718" fmla="*/ 7258740 w 11799394"/>
              <a:gd name="connsiteY1718" fmla="*/ 5610514 h 6713342"/>
              <a:gd name="connsiteX1719" fmla="*/ 2769942 w 11799394"/>
              <a:gd name="connsiteY1719" fmla="*/ 6263604 h 6713342"/>
              <a:gd name="connsiteX1720" fmla="*/ 3082245 w 11799394"/>
              <a:gd name="connsiteY1720" fmla="*/ 6263604 h 6713342"/>
              <a:gd name="connsiteX1721" fmla="*/ 3372331 w 11799394"/>
              <a:gd name="connsiteY1721" fmla="*/ 6066583 h 6713342"/>
              <a:gd name="connsiteX1722" fmla="*/ 3429616 w 11799394"/>
              <a:gd name="connsiteY1722" fmla="*/ 5927901 h 6713342"/>
              <a:gd name="connsiteX1723" fmla="*/ 3411974 w 11799394"/>
              <a:gd name="connsiteY1723" fmla="*/ 5903015 h 6713342"/>
              <a:gd name="connsiteX1724" fmla="*/ 3411974 w 11799394"/>
              <a:gd name="connsiteY1724" fmla="*/ 5903015 h 6713342"/>
              <a:gd name="connsiteX1725" fmla="*/ 3104641 w 11799394"/>
              <a:gd name="connsiteY1725" fmla="*/ 5903015 h 6713342"/>
              <a:gd name="connsiteX1726" fmla="*/ 2815330 w 11799394"/>
              <a:gd name="connsiteY1726" fmla="*/ 6082941 h 6713342"/>
              <a:gd name="connsiteX1727" fmla="*/ 2754601 w 11799394"/>
              <a:gd name="connsiteY1727" fmla="*/ 6241946 h 6713342"/>
              <a:gd name="connsiteX1728" fmla="*/ 2769942 w 11799394"/>
              <a:gd name="connsiteY1728" fmla="*/ 6263604 h 6713342"/>
              <a:gd name="connsiteX1729" fmla="*/ 4785493 w 11799394"/>
              <a:gd name="connsiteY1729" fmla="*/ 6263604 h 6713342"/>
              <a:gd name="connsiteX1730" fmla="*/ 5097796 w 11799394"/>
              <a:gd name="connsiteY1730" fmla="*/ 6263604 h 6713342"/>
              <a:gd name="connsiteX1731" fmla="*/ 5387882 w 11799394"/>
              <a:gd name="connsiteY1731" fmla="*/ 6066583 h 6713342"/>
              <a:gd name="connsiteX1732" fmla="*/ 5445167 w 11799394"/>
              <a:gd name="connsiteY1732" fmla="*/ 5927901 h 6713342"/>
              <a:gd name="connsiteX1733" fmla="*/ 5427525 w 11799394"/>
              <a:gd name="connsiteY1733" fmla="*/ 5903015 h 6713342"/>
              <a:gd name="connsiteX1734" fmla="*/ 5427525 w 11799394"/>
              <a:gd name="connsiteY1734" fmla="*/ 5903015 h 6713342"/>
              <a:gd name="connsiteX1735" fmla="*/ 5120192 w 11799394"/>
              <a:gd name="connsiteY1735" fmla="*/ 5903015 h 6713342"/>
              <a:gd name="connsiteX1736" fmla="*/ 4830881 w 11799394"/>
              <a:gd name="connsiteY1736" fmla="*/ 6082941 h 6713342"/>
              <a:gd name="connsiteX1737" fmla="*/ 4770152 w 11799394"/>
              <a:gd name="connsiteY1737" fmla="*/ 6241946 h 6713342"/>
              <a:gd name="connsiteX1738" fmla="*/ 4785493 w 11799394"/>
              <a:gd name="connsiteY1738" fmla="*/ 6263604 h 6713342"/>
              <a:gd name="connsiteX1739" fmla="*/ 3441373 w 11799394"/>
              <a:gd name="connsiteY1739" fmla="*/ 6263604 h 6713342"/>
              <a:gd name="connsiteX1740" fmla="*/ 3753689 w 11799394"/>
              <a:gd name="connsiteY1740" fmla="*/ 6263604 h 6713342"/>
              <a:gd name="connsiteX1741" fmla="*/ 4043774 w 11799394"/>
              <a:gd name="connsiteY1741" fmla="*/ 6066583 h 6713342"/>
              <a:gd name="connsiteX1742" fmla="*/ 4101047 w 11799394"/>
              <a:gd name="connsiteY1742" fmla="*/ 5927901 h 6713342"/>
              <a:gd name="connsiteX1743" fmla="*/ 4083418 w 11799394"/>
              <a:gd name="connsiteY1743" fmla="*/ 5903015 h 6713342"/>
              <a:gd name="connsiteX1744" fmla="*/ 4083418 w 11799394"/>
              <a:gd name="connsiteY1744" fmla="*/ 5903015 h 6713342"/>
              <a:gd name="connsiteX1745" fmla="*/ 3776071 w 11799394"/>
              <a:gd name="connsiteY1745" fmla="*/ 5903015 h 6713342"/>
              <a:gd name="connsiteX1746" fmla="*/ 3486761 w 11799394"/>
              <a:gd name="connsiteY1746" fmla="*/ 6082941 h 6713342"/>
              <a:gd name="connsiteX1747" fmla="*/ 3426032 w 11799394"/>
              <a:gd name="connsiteY1747" fmla="*/ 6241946 h 6713342"/>
              <a:gd name="connsiteX1748" fmla="*/ 3441373 w 11799394"/>
              <a:gd name="connsiteY1748" fmla="*/ 6263604 h 6713342"/>
              <a:gd name="connsiteX1749" fmla="*/ 4098721 w 11799394"/>
              <a:gd name="connsiteY1749" fmla="*/ 6241946 h 6713342"/>
              <a:gd name="connsiteX1750" fmla="*/ 4159438 w 11799394"/>
              <a:gd name="connsiteY1750" fmla="*/ 6082928 h 6713342"/>
              <a:gd name="connsiteX1751" fmla="*/ 4448761 w 11799394"/>
              <a:gd name="connsiteY1751" fmla="*/ 5903015 h 6713342"/>
              <a:gd name="connsiteX1752" fmla="*/ 4756094 w 11799394"/>
              <a:gd name="connsiteY1752" fmla="*/ 5903015 h 6713342"/>
              <a:gd name="connsiteX1753" fmla="*/ 4756094 w 11799394"/>
              <a:gd name="connsiteY1753" fmla="*/ 5903015 h 6713342"/>
              <a:gd name="connsiteX1754" fmla="*/ 4773736 w 11799394"/>
              <a:gd name="connsiteY1754" fmla="*/ 5927901 h 6713342"/>
              <a:gd name="connsiteX1755" fmla="*/ 4716451 w 11799394"/>
              <a:gd name="connsiteY1755" fmla="*/ 6066570 h 6713342"/>
              <a:gd name="connsiteX1756" fmla="*/ 4426366 w 11799394"/>
              <a:gd name="connsiteY1756" fmla="*/ 6263604 h 6713342"/>
              <a:gd name="connsiteX1757" fmla="*/ 4114062 w 11799394"/>
              <a:gd name="connsiteY1757" fmla="*/ 6263604 h 6713342"/>
              <a:gd name="connsiteX1758" fmla="*/ 4098721 w 11799394"/>
              <a:gd name="connsiteY1758" fmla="*/ 6241946 h 6713342"/>
              <a:gd name="connsiteX1759" fmla="*/ 4161471 w 11799394"/>
              <a:gd name="connsiteY1759" fmla="*/ 6217415 h 6713342"/>
              <a:gd name="connsiteX1760" fmla="*/ 4426366 w 11799394"/>
              <a:gd name="connsiteY1760" fmla="*/ 6217415 h 6713342"/>
              <a:gd name="connsiteX1761" fmla="*/ 4673300 w 11799394"/>
              <a:gd name="connsiteY1761" fmla="*/ 6050098 h 6713342"/>
              <a:gd name="connsiteX1762" fmla="*/ 4673516 w 11799394"/>
              <a:gd name="connsiteY1762" fmla="*/ 6049526 h 6713342"/>
              <a:gd name="connsiteX1763" fmla="*/ 4673757 w 11799394"/>
              <a:gd name="connsiteY1763" fmla="*/ 6048941 h 6713342"/>
              <a:gd name="connsiteX1764" fmla="*/ 4713413 w 11799394"/>
              <a:gd name="connsiteY1764" fmla="*/ 5952940 h 6713342"/>
              <a:gd name="connsiteX1765" fmla="*/ 4710910 w 11799394"/>
              <a:gd name="connsiteY1765" fmla="*/ 5949204 h 6713342"/>
              <a:gd name="connsiteX1766" fmla="*/ 4448761 w 11799394"/>
              <a:gd name="connsiteY1766" fmla="*/ 5949204 h 6713342"/>
              <a:gd name="connsiteX1767" fmla="*/ 4202589 w 11799394"/>
              <a:gd name="connsiteY1767" fmla="*/ 6099413 h 6713342"/>
              <a:gd name="connsiteX1768" fmla="*/ 4158942 w 11799394"/>
              <a:gd name="connsiteY1768" fmla="*/ 6213742 h 6713342"/>
              <a:gd name="connsiteX1769" fmla="*/ 4161459 w 11799394"/>
              <a:gd name="connsiteY1769" fmla="*/ 6217415 h 6713342"/>
              <a:gd name="connsiteX1770" fmla="*/ 10969836 w 11799394"/>
              <a:gd name="connsiteY1770" fmla="*/ 0 h 6713342"/>
              <a:gd name="connsiteX1771" fmla="*/ 10662490 w 11799394"/>
              <a:gd name="connsiteY1771" fmla="*/ 0 h 6713342"/>
              <a:gd name="connsiteX1772" fmla="*/ 10373179 w 11799394"/>
              <a:gd name="connsiteY1772" fmla="*/ 179924 h 6713342"/>
              <a:gd name="connsiteX1773" fmla="*/ 10312463 w 11799394"/>
              <a:gd name="connsiteY1773" fmla="*/ 338937 h 6713342"/>
              <a:gd name="connsiteX1774" fmla="*/ 10327804 w 11799394"/>
              <a:gd name="connsiteY1774" fmla="*/ 360594 h 6713342"/>
              <a:gd name="connsiteX1775" fmla="*/ 10640094 w 11799394"/>
              <a:gd name="connsiteY1775" fmla="*/ 360594 h 6713342"/>
              <a:gd name="connsiteX1776" fmla="*/ 10930193 w 11799394"/>
              <a:gd name="connsiteY1776" fmla="*/ 163564 h 6713342"/>
              <a:gd name="connsiteX1777" fmla="*/ 10987465 w 11799394"/>
              <a:gd name="connsiteY1777" fmla="*/ 24882 h 6713342"/>
              <a:gd name="connsiteX1778" fmla="*/ 10969836 w 11799394"/>
              <a:gd name="connsiteY1778" fmla="*/ 1 h 6713342"/>
              <a:gd name="connsiteX1779" fmla="*/ 9483094 w 11799394"/>
              <a:gd name="connsiteY1779" fmla="*/ 6263604 h 6713342"/>
              <a:gd name="connsiteX1780" fmla="*/ 9795397 w 11799394"/>
              <a:gd name="connsiteY1780" fmla="*/ 6263604 h 6713342"/>
              <a:gd name="connsiteX1781" fmla="*/ 10085483 w 11799394"/>
              <a:gd name="connsiteY1781" fmla="*/ 6066583 h 6713342"/>
              <a:gd name="connsiteX1782" fmla="*/ 10142756 w 11799394"/>
              <a:gd name="connsiteY1782" fmla="*/ 5927901 h 6713342"/>
              <a:gd name="connsiteX1783" fmla="*/ 10125127 w 11799394"/>
              <a:gd name="connsiteY1783" fmla="*/ 5903015 h 6713342"/>
              <a:gd name="connsiteX1784" fmla="*/ 10125127 w 11799394"/>
              <a:gd name="connsiteY1784" fmla="*/ 5903015 h 6713342"/>
              <a:gd name="connsiteX1785" fmla="*/ 9817793 w 11799394"/>
              <a:gd name="connsiteY1785" fmla="*/ 5903015 h 6713342"/>
              <a:gd name="connsiteX1786" fmla="*/ 9528470 w 11799394"/>
              <a:gd name="connsiteY1786" fmla="*/ 6082941 h 6713342"/>
              <a:gd name="connsiteX1787" fmla="*/ 9467753 w 11799394"/>
              <a:gd name="connsiteY1787" fmla="*/ 6241946 h 6713342"/>
              <a:gd name="connsiteX1788" fmla="*/ 9483094 w 11799394"/>
              <a:gd name="connsiteY1788" fmla="*/ 6263604 h 6713342"/>
              <a:gd name="connsiteX1789" fmla="*/ 9211362 w 11799394"/>
              <a:gd name="connsiteY1789" fmla="*/ 5155704 h 6713342"/>
              <a:gd name="connsiteX1790" fmla="*/ 9268635 w 11799394"/>
              <a:gd name="connsiteY1790" fmla="*/ 5017022 h 6713342"/>
              <a:gd name="connsiteX1791" fmla="*/ 9251005 w 11799394"/>
              <a:gd name="connsiteY1791" fmla="*/ 4992136 h 6713342"/>
              <a:gd name="connsiteX1792" fmla="*/ 9251005 w 11799394"/>
              <a:gd name="connsiteY1792" fmla="*/ 4992136 h 6713342"/>
              <a:gd name="connsiteX1793" fmla="*/ 8943659 w 11799394"/>
              <a:gd name="connsiteY1793" fmla="*/ 4992136 h 6713342"/>
              <a:gd name="connsiteX1794" fmla="*/ 8654349 w 11799394"/>
              <a:gd name="connsiteY1794" fmla="*/ 5172062 h 6713342"/>
              <a:gd name="connsiteX1795" fmla="*/ 8593632 w 11799394"/>
              <a:gd name="connsiteY1795" fmla="*/ 5331080 h 6713342"/>
              <a:gd name="connsiteX1796" fmla="*/ 8608973 w 11799394"/>
              <a:gd name="connsiteY1796" fmla="*/ 5352725 h 6713342"/>
              <a:gd name="connsiteX1797" fmla="*/ 8921264 w 11799394"/>
              <a:gd name="connsiteY1797" fmla="*/ 5352725 h 6713342"/>
              <a:gd name="connsiteX1798" fmla="*/ 9211362 w 11799394"/>
              <a:gd name="connsiteY1798" fmla="*/ 5155704 h 6713342"/>
              <a:gd name="connsiteX1799" fmla="*/ 9440681 w 11799394"/>
              <a:gd name="connsiteY1799" fmla="*/ 4902999 h 6713342"/>
              <a:gd name="connsiteX1800" fmla="*/ 9128377 w 11799394"/>
              <a:gd name="connsiteY1800" fmla="*/ 4902999 h 6713342"/>
              <a:gd name="connsiteX1801" fmla="*/ 9113036 w 11799394"/>
              <a:gd name="connsiteY1801" fmla="*/ 4881341 h 6713342"/>
              <a:gd name="connsiteX1802" fmla="*/ 9173752 w 11799394"/>
              <a:gd name="connsiteY1802" fmla="*/ 4722323 h 6713342"/>
              <a:gd name="connsiteX1803" fmla="*/ 9463076 w 11799394"/>
              <a:gd name="connsiteY1803" fmla="*/ 4542409 h 6713342"/>
              <a:gd name="connsiteX1804" fmla="*/ 9770409 w 11799394"/>
              <a:gd name="connsiteY1804" fmla="*/ 4542409 h 6713342"/>
              <a:gd name="connsiteX1805" fmla="*/ 9770409 w 11799394"/>
              <a:gd name="connsiteY1805" fmla="*/ 4542409 h 6713342"/>
              <a:gd name="connsiteX1806" fmla="*/ 9788038 w 11799394"/>
              <a:gd name="connsiteY1806" fmla="*/ 4567296 h 6713342"/>
              <a:gd name="connsiteX1807" fmla="*/ 9730766 w 11799394"/>
              <a:gd name="connsiteY1807" fmla="*/ 4705965 h 6713342"/>
              <a:gd name="connsiteX1808" fmla="*/ 9440681 w 11799394"/>
              <a:gd name="connsiteY1808" fmla="*/ 4902999 h 6713342"/>
              <a:gd name="connsiteX1809" fmla="*/ 9175773 w 11799394"/>
              <a:gd name="connsiteY1809" fmla="*/ 4856810 h 6713342"/>
              <a:gd name="connsiteX1810" fmla="*/ 9440681 w 11799394"/>
              <a:gd name="connsiteY1810" fmla="*/ 4856810 h 6713342"/>
              <a:gd name="connsiteX1811" fmla="*/ 9687615 w 11799394"/>
              <a:gd name="connsiteY1811" fmla="*/ 4689492 h 6713342"/>
              <a:gd name="connsiteX1812" fmla="*/ 9687830 w 11799394"/>
              <a:gd name="connsiteY1812" fmla="*/ 4688907 h 6713342"/>
              <a:gd name="connsiteX1813" fmla="*/ 9688073 w 11799394"/>
              <a:gd name="connsiteY1813" fmla="*/ 4688336 h 6713342"/>
              <a:gd name="connsiteX1814" fmla="*/ 9727728 w 11799394"/>
              <a:gd name="connsiteY1814" fmla="*/ 4592335 h 6713342"/>
              <a:gd name="connsiteX1815" fmla="*/ 9725224 w 11799394"/>
              <a:gd name="connsiteY1815" fmla="*/ 4588598 h 6713342"/>
              <a:gd name="connsiteX1816" fmla="*/ 9463076 w 11799394"/>
              <a:gd name="connsiteY1816" fmla="*/ 4588598 h 6713342"/>
              <a:gd name="connsiteX1817" fmla="*/ 9216916 w 11799394"/>
              <a:gd name="connsiteY1817" fmla="*/ 4738808 h 6713342"/>
              <a:gd name="connsiteX1818" fmla="*/ 9173244 w 11799394"/>
              <a:gd name="connsiteY1818" fmla="*/ 4853137 h 6713342"/>
              <a:gd name="connsiteX1819" fmla="*/ 9175773 w 11799394"/>
              <a:gd name="connsiteY1819" fmla="*/ 4856810 h 6713342"/>
              <a:gd name="connsiteX1820" fmla="*/ 10264139 w 11799394"/>
              <a:gd name="connsiteY1820" fmla="*/ 5352725 h 6713342"/>
              <a:gd name="connsiteX1821" fmla="*/ 9951836 w 11799394"/>
              <a:gd name="connsiteY1821" fmla="*/ 5352725 h 6713342"/>
              <a:gd name="connsiteX1822" fmla="*/ 9936494 w 11799394"/>
              <a:gd name="connsiteY1822" fmla="*/ 5331080 h 6713342"/>
              <a:gd name="connsiteX1823" fmla="*/ 9997210 w 11799394"/>
              <a:gd name="connsiteY1823" fmla="*/ 5172062 h 6713342"/>
              <a:gd name="connsiteX1824" fmla="*/ 10286521 w 11799394"/>
              <a:gd name="connsiteY1824" fmla="*/ 4992136 h 6713342"/>
              <a:gd name="connsiteX1825" fmla="*/ 10593868 w 11799394"/>
              <a:gd name="connsiteY1825" fmla="*/ 4992136 h 6713342"/>
              <a:gd name="connsiteX1826" fmla="*/ 10611496 w 11799394"/>
              <a:gd name="connsiteY1826" fmla="*/ 5017022 h 6713342"/>
              <a:gd name="connsiteX1827" fmla="*/ 10554224 w 11799394"/>
              <a:gd name="connsiteY1827" fmla="*/ 5155704 h 6713342"/>
              <a:gd name="connsiteX1828" fmla="*/ 10264139 w 11799394"/>
              <a:gd name="connsiteY1828" fmla="*/ 5352725 h 6713342"/>
              <a:gd name="connsiteX1829" fmla="*/ 9999231 w 11799394"/>
              <a:gd name="connsiteY1829" fmla="*/ 5306536 h 6713342"/>
              <a:gd name="connsiteX1830" fmla="*/ 10264139 w 11799394"/>
              <a:gd name="connsiteY1830" fmla="*/ 5306536 h 6713342"/>
              <a:gd name="connsiteX1831" fmla="*/ 10511073 w 11799394"/>
              <a:gd name="connsiteY1831" fmla="*/ 5139231 h 6713342"/>
              <a:gd name="connsiteX1832" fmla="*/ 10511289 w 11799394"/>
              <a:gd name="connsiteY1832" fmla="*/ 5138646 h 6713342"/>
              <a:gd name="connsiteX1833" fmla="*/ 10511530 w 11799394"/>
              <a:gd name="connsiteY1833" fmla="*/ 5138062 h 6713342"/>
              <a:gd name="connsiteX1834" fmla="*/ 10551174 w 11799394"/>
              <a:gd name="connsiteY1834" fmla="*/ 5042061 h 6713342"/>
              <a:gd name="connsiteX1835" fmla="*/ 10548682 w 11799394"/>
              <a:gd name="connsiteY1835" fmla="*/ 5038324 h 6713342"/>
              <a:gd name="connsiteX1836" fmla="*/ 10286521 w 11799394"/>
              <a:gd name="connsiteY1836" fmla="*/ 5038324 h 6713342"/>
              <a:gd name="connsiteX1837" fmla="*/ 10040362 w 11799394"/>
              <a:gd name="connsiteY1837" fmla="*/ 5188534 h 6713342"/>
              <a:gd name="connsiteX1838" fmla="*/ 9996702 w 11799394"/>
              <a:gd name="connsiteY1838" fmla="*/ 5302876 h 6713342"/>
              <a:gd name="connsiteX1839" fmla="*/ 9999231 w 11799394"/>
              <a:gd name="connsiteY1839" fmla="*/ 5306536 h 6713342"/>
              <a:gd name="connsiteX1840" fmla="*/ 8275254 w 11799394"/>
              <a:gd name="connsiteY1840" fmla="*/ 6691684 h 6713342"/>
              <a:gd name="connsiteX1841" fmla="*/ 8335970 w 11799394"/>
              <a:gd name="connsiteY1841" fmla="*/ 6532667 h 6713342"/>
              <a:gd name="connsiteX1842" fmla="*/ 8625293 w 11799394"/>
              <a:gd name="connsiteY1842" fmla="*/ 6352741 h 6713342"/>
              <a:gd name="connsiteX1843" fmla="*/ 8932626 w 11799394"/>
              <a:gd name="connsiteY1843" fmla="*/ 6352741 h 6713342"/>
              <a:gd name="connsiteX1844" fmla="*/ 8932626 w 11799394"/>
              <a:gd name="connsiteY1844" fmla="*/ 6352741 h 6713342"/>
              <a:gd name="connsiteX1845" fmla="*/ 8950256 w 11799394"/>
              <a:gd name="connsiteY1845" fmla="*/ 6377627 h 6713342"/>
              <a:gd name="connsiteX1846" fmla="*/ 8892984 w 11799394"/>
              <a:gd name="connsiteY1846" fmla="*/ 6516309 h 6713342"/>
              <a:gd name="connsiteX1847" fmla="*/ 8602898 w 11799394"/>
              <a:gd name="connsiteY1847" fmla="*/ 6713343 h 6713342"/>
              <a:gd name="connsiteX1848" fmla="*/ 8290595 w 11799394"/>
              <a:gd name="connsiteY1848" fmla="*/ 6713343 h 6713342"/>
              <a:gd name="connsiteX1849" fmla="*/ 8275254 w 11799394"/>
              <a:gd name="connsiteY1849" fmla="*/ 6691684 h 6713342"/>
              <a:gd name="connsiteX1850" fmla="*/ 8337991 w 11799394"/>
              <a:gd name="connsiteY1850" fmla="*/ 6667154 h 6713342"/>
              <a:gd name="connsiteX1851" fmla="*/ 8602898 w 11799394"/>
              <a:gd name="connsiteY1851" fmla="*/ 6667154 h 6713342"/>
              <a:gd name="connsiteX1852" fmla="*/ 8849832 w 11799394"/>
              <a:gd name="connsiteY1852" fmla="*/ 6499836 h 6713342"/>
              <a:gd name="connsiteX1853" fmla="*/ 8850049 w 11799394"/>
              <a:gd name="connsiteY1853" fmla="*/ 6499252 h 6713342"/>
              <a:gd name="connsiteX1854" fmla="*/ 8850290 w 11799394"/>
              <a:gd name="connsiteY1854" fmla="*/ 6498680 h 6713342"/>
              <a:gd name="connsiteX1855" fmla="*/ 8889946 w 11799394"/>
              <a:gd name="connsiteY1855" fmla="*/ 6402667 h 6713342"/>
              <a:gd name="connsiteX1856" fmla="*/ 8887442 w 11799394"/>
              <a:gd name="connsiteY1856" fmla="*/ 6398943 h 6713342"/>
              <a:gd name="connsiteX1857" fmla="*/ 8625293 w 11799394"/>
              <a:gd name="connsiteY1857" fmla="*/ 6398943 h 6713342"/>
              <a:gd name="connsiteX1858" fmla="*/ 8379134 w 11799394"/>
              <a:gd name="connsiteY1858" fmla="*/ 6549152 h 6713342"/>
              <a:gd name="connsiteX1859" fmla="*/ 8335462 w 11799394"/>
              <a:gd name="connsiteY1859" fmla="*/ 6663481 h 6713342"/>
              <a:gd name="connsiteX1860" fmla="*/ 8337991 w 11799394"/>
              <a:gd name="connsiteY1860" fmla="*/ 6667154 h 6713342"/>
              <a:gd name="connsiteX1861" fmla="*/ 7467137 w 11799394"/>
              <a:gd name="connsiteY1861" fmla="*/ 6263604 h 6713342"/>
              <a:gd name="connsiteX1862" fmla="*/ 7779440 w 11799394"/>
              <a:gd name="connsiteY1862" fmla="*/ 6263604 h 6713342"/>
              <a:gd name="connsiteX1863" fmla="*/ 8069525 w 11799394"/>
              <a:gd name="connsiteY1863" fmla="*/ 6066583 h 6713342"/>
              <a:gd name="connsiteX1864" fmla="*/ 8126811 w 11799394"/>
              <a:gd name="connsiteY1864" fmla="*/ 5927901 h 6713342"/>
              <a:gd name="connsiteX1865" fmla="*/ 8109169 w 11799394"/>
              <a:gd name="connsiteY1865" fmla="*/ 5903015 h 6713342"/>
              <a:gd name="connsiteX1866" fmla="*/ 8109169 w 11799394"/>
              <a:gd name="connsiteY1866" fmla="*/ 5903015 h 6713342"/>
              <a:gd name="connsiteX1867" fmla="*/ 7801835 w 11799394"/>
              <a:gd name="connsiteY1867" fmla="*/ 5903015 h 6713342"/>
              <a:gd name="connsiteX1868" fmla="*/ 7512512 w 11799394"/>
              <a:gd name="connsiteY1868" fmla="*/ 6082941 h 6713342"/>
              <a:gd name="connsiteX1869" fmla="*/ 7451796 w 11799394"/>
              <a:gd name="connsiteY1869" fmla="*/ 6241946 h 6713342"/>
              <a:gd name="connsiteX1870" fmla="*/ 7467137 w 11799394"/>
              <a:gd name="connsiteY1870" fmla="*/ 6263604 h 6713342"/>
              <a:gd name="connsiteX1871" fmla="*/ 8124879 w 11799394"/>
              <a:gd name="connsiteY1871" fmla="*/ 6241946 h 6713342"/>
              <a:gd name="connsiteX1872" fmla="*/ 8185609 w 11799394"/>
              <a:gd name="connsiteY1872" fmla="*/ 6082928 h 6713342"/>
              <a:gd name="connsiteX1873" fmla="*/ 8474918 w 11799394"/>
              <a:gd name="connsiteY1873" fmla="*/ 5903015 h 6713342"/>
              <a:gd name="connsiteX1874" fmla="*/ 8782252 w 11799394"/>
              <a:gd name="connsiteY1874" fmla="*/ 5903015 h 6713342"/>
              <a:gd name="connsiteX1875" fmla="*/ 8782252 w 11799394"/>
              <a:gd name="connsiteY1875" fmla="*/ 5903015 h 6713342"/>
              <a:gd name="connsiteX1876" fmla="*/ 8799894 w 11799394"/>
              <a:gd name="connsiteY1876" fmla="*/ 5927901 h 6713342"/>
              <a:gd name="connsiteX1877" fmla="*/ 8742609 w 11799394"/>
              <a:gd name="connsiteY1877" fmla="*/ 6066570 h 6713342"/>
              <a:gd name="connsiteX1878" fmla="*/ 8452523 w 11799394"/>
              <a:gd name="connsiteY1878" fmla="*/ 6263604 h 6713342"/>
              <a:gd name="connsiteX1879" fmla="*/ 8140220 w 11799394"/>
              <a:gd name="connsiteY1879" fmla="*/ 6263604 h 6713342"/>
              <a:gd name="connsiteX1880" fmla="*/ 8124879 w 11799394"/>
              <a:gd name="connsiteY1880" fmla="*/ 6241946 h 6713342"/>
              <a:gd name="connsiteX1881" fmla="*/ 8187630 w 11799394"/>
              <a:gd name="connsiteY1881" fmla="*/ 6217415 h 6713342"/>
              <a:gd name="connsiteX1882" fmla="*/ 8452523 w 11799394"/>
              <a:gd name="connsiteY1882" fmla="*/ 6217415 h 6713342"/>
              <a:gd name="connsiteX1883" fmla="*/ 8699458 w 11799394"/>
              <a:gd name="connsiteY1883" fmla="*/ 6050098 h 6713342"/>
              <a:gd name="connsiteX1884" fmla="*/ 8699673 w 11799394"/>
              <a:gd name="connsiteY1884" fmla="*/ 6049526 h 6713342"/>
              <a:gd name="connsiteX1885" fmla="*/ 8699915 w 11799394"/>
              <a:gd name="connsiteY1885" fmla="*/ 6048941 h 6713342"/>
              <a:gd name="connsiteX1886" fmla="*/ 8739571 w 11799394"/>
              <a:gd name="connsiteY1886" fmla="*/ 5952940 h 6713342"/>
              <a:gd name="connsiteX1887" fmla="*/ 8737067 w 11799394"/>
              <a:gd name="connsiteY1887" fmla="*/ 5949204 h 6713342"/>
              <a:gd name="connsiteX1888" fmla="*/ 8474918 w 11799394"/>
              <a:gd name="connsiteY1888" fmla="*/ 5949204 h 6713342"/>
              <a:gd name="connsiteX1889" fmla="*/ 8228759 w 11799394"/>
              <a:gd name="connsiteY1889" fmla="*/ 6099413 h 6713342"/>
              <a:gd name="connsiteX1890" fmla="*/ 8185100 w 11799394"/>
              <a:gd name="connsiteY1890" fmla="*/ 6213742 h 6713342"/>
              <a:gd name="connsiteX1891" fmla="*/ 8187630 w 11799394"/>
              <a:gd name="connsiteY1891" fmla="*/ 6217415 h 6713342"/>
              <a:gd name="connsiteX1892" fmla="*/ 10619173 w 11799394"/>
              <a:gd name="connsiteY1892" fmla="*/ 5352725 h 6713342"/>
              <a:gd name="connsiteX1893" fmla="*/ 10931476 w 11799394"/>
              <a:gd name="connsiteY1893" fmla="*/ 5352725 h 6713342"/>
              <a:gd name="connsiteX1894" fmla="*/ 11221562 w 11799394"/>
              <a:gd name="connsiteY1894" fmla="*/ 5155704 h 6713342"/>
              <a:gd name="connsiteX1895" fmla="*/ 11278835 w 11799394"/>
              <a:gd name="connsiteY1895" fmla="*/ 5017022 h 6713342"/>
              <a:gd name="connsiteX1896" fmla="*/ 11261205 w 11799394"/>
              <a:gd name="connsiteY1896" fmla="*/ 4992136 h 6713342"/>
              <a:gd name="connsiteX1897" fmla="*/ 11261205 w 11799394"/>
              <a:gd name="connsiteY1897" fmla="*/ 4992136 h 6713342"/>
              <a:gd name="connsiteX1898" fmla="*/ 10953860 w 11799394"/>
              <a:gd name="connsiteY1898" fmla="*/ 4992136 h 6713342"/>
              <a:gd name="connsiteX1899" fmla="*/ 10664549 w 11799394"/>
              <a:gd name="connsiteY1899" fmla="*/ 5172062 h 6713342"/>
              <a:gd name="connsiteX1900" fmla="*/ 10603832 w 11799394"/>
              <a:gd name="connsiteY1900" fmla="*/ 5331080 h 6713342"/>
              <a:gd name="connsiteX1901" fmla="*/ 10619173 w 11799394"/>
              <a:gd name="connsiteY1901" fmla="*/ 5352725 h 6713342"/>
              <a:gd name="connsiteX1902" fmla="*/ 158996 w 11799394"/>
              <a:gd name="connsiteY1902" fmla="*/ 6516309 h 6713342"/>
              <a:gd name="connsiteX1903" fmla="*/ 216272 w 11799394"/>
              <a:gd name="connsiteY1903" fmla="*/ 6377627 h 6713342"/>
              <a:gd name="connsiteX1904" fmla="*/ 198641 w 11799394"/>
              <a:gd name="connsiteY1904" fmla="*/ 6352741 h 6713342"/>
              <a:gd name="connsiteX1905" fmla="*/ 198641 w 11799394"/>
              <a:gd name="connsiteY1905" fmla="*/ 6352741 h 6713342"/>
              <a:gd name="connsiteX1906" fmla="*/ 6 w 11799394"/>
              <a:gd name="connsiteY1906" fmla="*/ 6352741 h 6713342"/>
              <a:gd name="connsiteX1907" fmla="*/ 0 w 11799394"/>
              <a:gd name="connsiteY1907" fmla="*/ 6685139 h 6713342"/>
              <a:gd name="connsiteX1908" fmla="*/ 158996 w 11799394"/>
              <a:gd name="connsiteY1908" fmla="*/ 6516309 h 6713342"/>
              <a:gd name="connsiteX1909" fmla="*/ 249072 w 11799394"/>
              <a:gd name="connsiteY1909" fmla="*/ 338937 h 6713342"/>
              <a:gd name="connsiteX1910" fmla="*/ 264414 w 11799394"/>
              <a:gd name="connsiteY1910" fmla="*/ 360594 h 6713342"/>
              <a:gd name="connsiteX1911" fmla="*/ 576721 w 11799394"/>
              <a:gd name="connsiteY1911" fmla="*/ 360594 h 6713342"/>
              <a:gd name="connsiteX1912" fmla="*/ 844678 w 11799394"/>
              <a:gd name="connsiteY1912" fmla="*/ 209437 h 6713342"/>
              <a:gd name="connsiteX1913" fmla="*/ 298523 w 11799394"/>
              <a:gd name="connsiteY1913" fmla="*/ 209437 h 6713342"/>
              <a:gd name="connsiteX1914" fmla="*/ 249072 w 11799394"/>
              <a:gd name="connsiteY1914" fmla="*/ 338937 h 6713342"/>
              <a:gd name="connsiteX1915" fmla="*/ 162204 w 11799394"/>
              <a:gd name="connsiteY1915" fmla="*/ 209437 h 6713342"/>
              <a:gd name="connsiteX1916" fmla="*/ 136 w 11799394"/>
              <a:gd name="connsiteY1916" fmla="*/ 209437 h 6713342"/>
              <a:gd name="connsiteX1917" fmla="*/ 130 w 11799394"/>
              <a:gd name="connsiteY1917" fmla="*/ 342479 h 6713342"/>
              <a:gd name="connsiteX1918" fmla="*/ 162204 w 11799394"/>
              <a:gd name="connsiteY1918" fmla="*/ 209437 h 6713342"/>
              <a:gd name="connsiteX1919" fmla="*/ 7398095 w 11799394"/>
              <a:gd name="connsiteY1919" fmla="*/ 6066583 h 6713342"/>
              <a:gd name="connsiteX1920" fmla="*/ 7455367 w 11799394"/>
              <a:gd name="connsiteY1920" fmla="*/ 5927901 h 6713342"/>
              <a:gd name="connsiteX1921" fmla="*/ 7437738 w 11799394"/>
              <a:gd name="connsiteY1921" fmla="*/ 5903015 h 6713342"/>
              <a:gd name="connsiteX1922" fmla="*/ 7437738 w 11799394"/>
              <a:gd name="connsiteY1922" fmla="*/ 5903015 h 6713342"/>
              <a:gd name="connsiteX1923" fmla="*/ 7130405 w 11799394"/>
              <a:gd name="connsiteY1923" fmla="*/ 5903015 h 6713342"/>
              <a:gd name="connsiteX1924" fmla="*/ 6841082 w 11799394"/>
              <a:gd name="connsiteY1924" fmla="*/ 6082941 h 6713342"/>
              <a:gd name="connsiteX1925" fmla="*/ 6780364 w 11799394"/>
              <a:gd name="connsiteY1925" fmla="*/ 6241946 h 6713342"/>
              <a:gd name="connsiteX1926" fmla="*/ 6795706 w 11799394"/>
              <a:gd name="connsiteY1926" fmla="*/ 6263604 h 6713342"/>
              <a:gd name="connsiteX1927" fmla="*/ 7108009 w 11799394"/>
              <a:gd name="connsiteY1927" fmla="*/ 6263604 h 6713342"/>
              <a:gd name="connsiteX1928" fmla="*/ 7398095 w 11799394"/>
              <a:gd name="connsiteY1928" fmla="*/ 6066583 h 6713342"/>
              <a:gd name="connsiteX1929" fmla="*/ 11450893 w 11799394"/>
              <a:gd name="connsiteY1929" fmla="*/ 816661 h 6713342"/>
              <a:gd name="connsiteX1930" fmla="*/ 11138590 w 11799394"/>
              <a:gd name="connsiteY1930" fmla="*/ 816661 h 6713342"/>
              <a:gd name="connsiteX1931" fmla="*/ 11123249 w 11799394"/>
              <a:gd name="connsiteY1931" fmla="*/ 795007 h 6713342"/>
              <a:gd name="connsiteX1932" fmla="*/ 11183966 w 11799394"/>
              <a:gd name="connsiteY1932" fmla="*/ 635990 h 6713342"/>
              <a:gd name="connsiteX1933" fmla="*/ 11473289 w 11799394"/>
              <a:gd name="connsiteY1933" fmla="*/ 456066 h 6713342"/>
              <a:gd name="connsiteX1934" fmla="*/ 11780622 w 11799394"/>
              <a:gd name="connsiteY1934" fmla="*/ 456066 h 6713342"/>
              <a:gd name="connsiteX1935" fmla="*/ 11798251 w 11799394"/>
              <a:gd name="connsiteY1935" fmla="*/ 480953 h 6713342"/>
              <a:gd name="connsiteX1936" fmla="*/ 11740979 w 11799394"/>
              <a:gd name="connsiteY1936" fmla="*/ 619633 h 6713342"/>
              <a:gd name="connsiteX1937" fmla="*/ 11450893 w 11799394"/>
              <a:gd name="connsiteY1937" fmla="*/ 816661 h 6713342"/>
              <a:gd name="connsiteX1938" fmla="*/ 11697827 w 11799394"/>
              <a:gd name="connsiteY1938" fmla="*/ 603155 h 6713342"/>
              <a:gd name="connsiteX1939" fmla="*/ 11698044 w 11799394"/>
              <a:gd name="connsiteY1939" fmla="*/ 602574 h 6713342"/>
              <a:gd name="connsiteX1940" fmla="*/ 11698285 w 11799394"/>
              <a:gd name="connsiteY1940" fmla="*/ 601997 h 6713342"/>
              <a:gd name="connsiteX1941" fmla="*/ 11737941 w 11799394"/>
              <a:gd name="connsiteY1941" fmla="*/ 505994 h 6713342"/>
              <a:gd name="connsiteX1942" fmla="*/ 11735438 w 11799394"/>
              <a:gd name="connsiteY1942" fmla="*/ 502259 h 6713342"/>
              <a:gd name="connsiteX1943" fmla="*/ 11473289 w 11799394"/>
              <a:gd name="connsiteY1943" fmla="*/ 502259 h 6713342"/>
              <a:gd name="connsiteX1944" fmla="*/ 11227117 w 11799394"/>
              <a:gd name="connsiteY1944" fmla="*/ 652467 h 6713342"/>
              <a:gd name="connsiteX1945" fmla="*/ 11183457 w 11799394"/>
              <a:gd name="connsiteY1945" fmla="*/ 766801 h 6713342"/>
              <a:gd name="connsiteX1946" fmla="*/ 11185999 w 11799394"/>
              <a:gd name="connsiteY1946" fmla="*/ 770470 h 6713342"/>
              <a:gd name="connsiteX1947" fmla="*/ 11450893 w 11799394"/>
              <a:gd name="connsiteY1947" fmla="*/ 770470 h 6713342"/>
              <a:gd name="connsiteX1948" fmla="*/ 11697827 w 11799394"/>
              <a:gd name="connsiteY1948" fmla="*/ 603157 h 6713342"/>
              <a:gd name="connsiteX1949" fmla="*/ 2917915 w 11799394"/>
              <a:gd name="connsiteY1949" fmla="*/ 0 h 6713342"/>
              <a:gd name="connsiteX1950" fmla="*/ 2610568 w 11799394"/>
              <a:gd name="connsiteY1950" fmla="*/ 0 h 6713342"/>
              <a:gd name="connsiteX1951" fmla="*/ 2321258 w 11799394"/>
              <a:gd name="connsiteY1951" fmla="*/ 179924 h 6713342"/>
              <a:gd name="connsiteX1952" fmla="*/ 2260541 w 11799394"/>
              <a:gd name="connsiteY1952" fmla="*/ 338937 h 6713342"/>
              <a:gd name="connsiteX1953" fmla="*/ 2275882 w 11799394"/>
              <a:gd name="connsiteY1953" fmla="*/ 360594 h 6713342"/>
              <a:gd name="connsiteX1954" fmla="*/ 2588173 w 11799394"/>
              <a:gd name="connsiteY1954" fmla="*/ 360594 h 6713342"/>
              <a:gd name="connsiteX1955" fmla="*/ 2878271 w 11799394"/>
              <a:gd name="connsiteY1955" fmla="*/ 163564 h 6713342"/>
              <a:gd name="connsiteX1956" fmla="*/ 2935544 w 11799394"/>
              <a:gd name="connsiteY1956" fmla="*/ 24882 h 6713342"/>
              <a:gd name="connsiteX1957" fmla="*/ 2917915 w 11799394"/>
              <a:gd name="connsiteY1957" fmla="*/ 1 h 6713342"/>
              <a:gd name="connsiteX1958" fmla="*/ 1652661 w 11799394"/>
              <a:gd name="connsiteY1958" fmla="*/ 179924 h 6713342"/>
              <a:gd name="connsiteX1959" fmla="*/ 1591944 w 11799394"/>
              <a:gd name="connsiteY1959" fmla="*/ 338937 h 6713342"/>
              <a:gd name="connsiteX1960" fmla="*/ 1607286 w 11799394"/>
              <a:gd name="connsiteY1960" fmla="*/ 360594 h 6713342"/>
              <a:gd name="connsiteX1961" fmla="*/ 1919589 w 11799394"/>
              <a:gd name="connsiteY1961" fmla="*/ 360594 h 6713342"/>
              <a:gd name="connsiteX1962" fmla="*/ 2209675 w 11799394"/>
              <a:gd name="connsiteY1962" fmla="*/ 163564 h 6713342"/>
              <a:gd name="connsiteX1963" fmla="*/ 2266947 w 11799394"/>
              <a:gd name="connsiteY1963" fmla="*/ 24882 h 6713342"/>
              <a:gd name="connsiteX1964" fmla="*/ 2249318 w 11799394"/>
              <a:gd name="connsiteY1964" fmla="*/ 1 h 6713342"/>
              <a:gd name="connsiteX1965" fmla="*/ 1941984 w 11799394"/>
              <a:gd name="connsiteY1965" fmla="*/ 1 h 6713342"/>
              <a:gd name="connsiteX1966" fmla="*/ 1652661 w 11799394"/>
              <a:gd name="connsiteY1966" fmla="*/ 179925 h 6713342"/>
              <a:gd name="connsiteX1967" fmla="*/ 1019400 w 11799394"/>
              <a:gd name="connsiteY1967" fmla="*/ 209437 h 6713342"/>
              <a:gd name="connsiteX1968" fmla="*/ 969956 w 11799394"/>
              <a:gd name="connsiteY1968" fmla="*/ 209437 h 6713342"/>
              <a:gd name="connsiteX1969" fmla="*/ 920506 w 11799394"/>
              <a:gd name="connsiteY1969" fmla="*/ 338937 h 6713342"/>
              <a:gd name="connsiteX1970" fmla="*/ 935847 w 11799394"/>
              <a:gd name="connsiteY1970" fmla="*/ 360594 h 6713342"/>
              <a:gd name="connsiteX1971" fmla="*/ 1248148 w 11799394"/>
              <a:gd name="connsiteY1971" fmla="*/ 360594 h 6713342"/>
              <a:gd name="connsiteX1972" fmla="*/ 1538231 w 11799394"/>
              <a:gd name="connsiteY1972" fmla="*/ 163564 h 6713342"/>
              <a:gd name="connsiteX1973" fmla="*/ 1547497 w 11799394"/>
              <a:gd name="connsiteY1973" fmla="*/ 141129 h 6713342"/>
              <a:gd name="connsiteX1974" fmla="*/ 1488839 w 11799394"/>
              <a:gd name="connsiteY1974" fmla="*/ 161730 h 6713342"/>
              <a:gd name="connsiteX1975" fmla="*/ 1248148 w 11799394"/>
              <a:gd name="connsiteY1975" fmla="*/ 314402 h 6713342"/>
              <a:gd name="connsiteX1976" fmla="*/ 983250 w 11799394"/>
              <a:gd name="connsiteY1976" fmla="*/ 314402 h 6713342"/>
              <a:gd name="connsiteX1977" fmla="*/ 980724 w 11799394"/>
              <a:gd name="connsiteY1977" fmla="*/ 310733 h 6713342"/>
              <a:gd name="connsiteX1978" fmla="*/ 1019402 w 11799394"/>
              <a:gd name="connsiteY1978" fmla="*/ 209437 h 6713342"/>
              <a:gd name="connsiteX1979" fmla="*/ 11576280 w 11799394"/>
              <a:gd name="connsiteY1979" fmla="*/ 2431964 h 6713342"/>
              <a:gd name="connsiteX1980" fmla="*/ 11633565 w 11799394"/>
              <a:gd name="connsiteY1980" fmla="*/ 2293282 h 6713342"/>
              <a:gd name="connsiteX1981" fmla="*/ 11615923 w 11799394"/>
              <a:gd name="connsiteY1981" fmla="*/ 2268396 h 6713342"/>
              <a:gd name="connsiteX1982" fmla="*/ 11615923 w 11799394"/>
              <a:gd name="connsiteY1982" fmla="*/ 2268396 h 6713342"/>
              <a:gd name="connsiteX1983" fmla="*/ 11308590 w 11799394"/>
              <a:gd name="connsiteY1983" fmla="*/ 2268396 h 6713342"/>
              <a:gd name="connsiteX1984" fmla="*/ 11019266 w 11799394"/>
              <a:gd name="connsiteY1984" fmla="*/ 2448322 h 6713342"/>
              <a:gd name="connsiteX1985" fmla="*/ 10958549 w 11799394"/>
              <a:gd name="connsiteY1985" fmla="*/ 2607339 h 6713342"/>
              <a:gd name="connsiteX1986" fmla="*/ 10973891 w 11799394"/>
              <a:gd name="connsiteY1986" fmla="*/ 2628998 h 6713342"/>
              <a:gd name="connsiteX1987" fmla="*/ 11286194 w 11799394"/>
              <a:gd name="connsiteY1987" fmla="*/ 2628998 h 6713342"/>
              <a:gd name="connsiteX1988" fmla="*/ 11576280 w 11799394"/>
              <a:gd name="connsiteY1988" fmla="*/ 2431964 h 6713342"/>
              <a:gd name="connsiteX1989" fmla="*/ 212692 w 11799394"/>
              <a:gd name="connsiteY1989" fmla="*/ 6691684 h 6713342"/>
              <a:gd name="connsiteX1990" fmla="*/ 273419 w 11799394"/>
              <a:gd name="connsiteY1990" fmla="*/ 6532667 h 6713342"/>
              <a:gd name="connsiteX1991" fmla="*/ 562732 w 11799394"/>
              <a:gd name="connsiteY1991" fmla="*/ 6352741 h 6713342"/>
              <a:gd name="connsiteX1992" fmla="*/ 870074 w 11799394"/>
              <a:gd name="connsiteY1992" fmla="*/ 6352741 h 6713342"/>
              <a:gd name="connsiteX1993" fmla="*/ 870074 w 11799394"/>
              <a:gd name="connsiteY1993" fmla="*/ 6352741 h 6713342"/>
              <a:gd name="connsiteX1994" fmla="*/ 887706 w 11799394"/>
              <a:gd name="connsiteY1994" fmla="*/ 6377627 h 6713342"/>
              <a:gd name="connsiteX1995" fmla="*/ 830430 w 11799394"/>
              <a:gd name="connsiteY1995" fmla="*/ 6516309 h 6713342"/>
              <a:gd name="connsiteX1996" fmla="*/ 540341 w 11799394"/>
              <a:gd name="connsiteY1996" fmla="*/ 6713343 h 6713342"/>
              <a:gd name="connsiteX1997" fmla="*/ 228041 w 11799394"/>
              <a:gd name="connsiteY1997" fmla="*/ 6713343 h 6713342"/>
              <a:gd name="connsiteX1998" fmla="*/ 212693 w 11799394"/>
              <a:gd name="connsiteY1998" fmla="*/ 6691684 h 6713342"/>
              <a:gd name="connsiteX1999" fmla="*/ 275436 w 11799394"/>
              <a:gd name="connsiteY1999" fmla="*/ 6667154 h 6713342"/>
              <a:gd name="connsiteX2000" fmla="*/ 540340 w 11799394"/>
              <a:gd name="connsiteY2000" fmla="*/ 6667154 h 6713342"/>
              <a:gd name="connsiteX2001" fmla="*/ 787271 w 11799394"/>
              <a:gd name="connsiteY2001" fmla="*/ 6499836 h 6713342"/>
              <a:gd name="connsiteX2002" fmla="*/ 787494 w 11799394"/>
              <a:gd name="connsiteY2002" fmla="*/ 6499252 h 6713342"/>
              <a:gd name="connsiteX2003" fmla="*/ 787731 w 11799394"/>
              <a:gd name="connsiteY2003" fmla="*/ 6498680 h 6713342"/>
              <a:gd name="connsiteX2004" fmla="*/ 827382 w 11799394"/>
              <a:gd name="connsiteY2004" fmla="*/ 6402667 h 6713342"/>
              <a:gd name="connsiteX2005" fmla="*/ 824880 w 11799394"/>
              <a:gd name="connsiteY2005" fmla="*/ 6398943 h 6713342"/>
              <a:gd name="connsiteX2006" fmla="*/ 562732 w 11799394"/>
              <a:gd name="connsiteY2006" fmla="*/ 6398943 h 6713342"/>
              <a:gd name="connsiteX2007" fmla="*/ 316570 w 11799394"/>
              <a:gd name="connsiteY2007" fmla="*/ 6549152 h 6713342"/>
              <a:gd name="connsiteX2008" fmla="*/ 272909 w 11799394"/>
              <a:gd name="connsiteY2008" fmla="*/ 6663481 h 6713342"/>
              <a:gd name="connsiteX2009" fmla="*/ 275435 w 11799394"/>
              <a:gd name="connsiteY2009" fmla="*/ 6667154 h 6713342"/>
              <a:gd name="connsiteX2010" fmla="*/ 71700 w 11799394"/>
              <a:gd name="connsiteY2010" fmla="*/ 6241946 h 6713342"/>
              <a:gd name="connsiteX2011" fmla="*/ 132427 w 11799394"/>
              <a:gd name="connsiteY2011" fmla="*/ 6082928 h 6713342"/>
              <a:gd name="connsiteX2012" fmla="*/ 421740 w 11799394"/>
              <a:gd name="connsiteY2012" fmla="*/ 5903015 h 6713342"/>
              <a:gd name="connsiteX2013" fmla="*/ 729082 w 11799394"/>
              <a:gd name="connsiteY2013" fmla="*/ 5903015 h 6713342"/>
              <a:gd name="connsiteX2014" fmla="*/ 729082 w 11799394"/>
              <a:gd name="connsiteY2014" fmla="*/ 5903015 h 6713342"/>
              <a:gd name="connsiteX2015" fmla="*/ 746714 w 11799394"/>
              <a:gd name="connsiteY2015" fmla="*/ 5927901 h 6713342"/>
              <a:gd name="connsiteX2016" fmla="*/ 689438 w 11799394"/>
              <a:gd name="connsiteY2016" fmla="*/ 6066570 h 6713342"/>
              <a:gd name="connsiteX2017" fmla="*/ 399349 w 11799394"/>
              <a:gd name="connsiteY2017" fmla="*/ 6263604 h 6713342"/>
              <a:gd name="connsiteX2018" fmla="*/ 87047 w 11799394"/>
              <a:gd name="connsiteY2018" fmla="*/ 6263604 h 6713342"/>
              <a:gd name="connsiteX2019" fmla="*/ 71700 w 11799394"/>
              <a:gd name="connsiteY2019" fmla="*/ 6241946 h 6713342"/>
              <a:gd name="connsiteX2020" fmla="*/ 134444 w 11799394"/>
              <a:gd name="connsiteY2020" fmla="*/ 6217415 h 6713342"/>
              <a:gd name="connsiteX2021" fmla="*/ 399348 w 11799394"/>
              <a:gd name="connsiteY2021" fmla="*/ 6217415 h 6713342"/>
              <a:gd name="connsiteX2022" fmla="*/ 646279 w 11799394"/>
              <a:gd name="connsiteY2022" fmla="*/ 6050098 h 6713342"/>
              <a:gd name="connsiteX2023" fmla="*/ 646502 w 11799394"/>
              <a:gd name="connsiteY2023" fmla="*/ 6049526 h 6713342"/>
              <a:gd name="connsiteX2024" fmla="*/ 646739 w 11799394"/>
              <a:gd name="connsiteY2024" fmla="*/ 6048941 h 6713342"/>
              <a:gd name="connsiteX2025" fmla="*/ 686390 w 11799394"/>
              <a:gd name="connsiteY2025" fmla="*/ 5952940 h 6713342"/>
              <a:gd name="connsiteX2026" fmla="*/ 683888 w 11799394"/>
              <a:gd name="connsiteY2026" fmla="*/ 5949204 h 6713342"/>
              <a:gd name="connsiteX2027" fmla="*/ 421740 w 11799394"/>
              <a:gd name="connsiteY2027" fmla="*/ 5949204 h 6713342"/>
              <a:gd name="connsiteX2028" fmla="*/ 175578 w 11799394"/>
              <a:gd name="connsiteY2028" fmla="*/ 6099413 h 6713342"/>
              <a:gd name="connsiteX2029" fmla="*/ 131917 w 11799394"/>
              <a:gd name="connsiteY2029" fmla="*/ 6213742 h 6713342"/>
              <a:gd name="connsiteX2030" fmla="*/ 134443 w 11799394"/>
              <a:gd name="connsiteY2030" fmla="*/ 6217415 h 6713342"/>
              <a:gd name="connsiteX2031" fmla="*/ 1360885 w 11799394"/>
              <a:gd name="connsiteY2031" fmla="*/ 6066583 h 6713342"/>
              <a:gd name="connsiteX2032" fmla="*/ 1418157 w 11799394"/>
              <a:gd name="connsiteY2032" fmla="*/ 5927901 h 6713342"/>
              <a:gd name="connsiteX2033" fmla="*/ 1400516 w 11799394"/>
              <a:gd name="connsiteY2033" fmla="*/ 5903015 h 6713342"/>
              <a:gd name="connsiteX2034" fmla="*/ 1400528 w 11799394"/>
              <a:gd name="connsiteY2034" fmla="*/ 5903015 h 6713342"/>
              <a:gd name="connsiteX2035" fmla="*/ 1093178 w 11799394"/>
              <a:gd name="connsiteY2035" fmla="*/ 5903015 h 6713342"/>
              <a:gd name="connsiteX2036" fmla="*/ 803865 w 11799394"/>
              <a:gd name="connsiteY2036" fmla="*/ 6082941 h 6713342"/>
              <a:gd name="connsiteX2037" fmla="*/ 743145 w 11799394"/>
              <a:gd name="connsiteY2037" fmla="*/ 6241946 h 6713342"/>
              <a:gd name="connsiteX2038" fmla="*/ 758486 w 11799394"/>
              <a:gd name="connsiteY2038" fmla="*/ 6263604 h 6713342"/>
              <a:gd name="connsiteX2039" fmla="*/ 1070793 w 11799394"/>
              <a:gd name="connsiteY2039" fmla="*/ 6263604 h 6713342"/>
              <a:gd name="connsiteX2040" fmla="*/ 1360885 w 11799394"/>
              <a:gd name="connsiteY2040" fmla="*/ 6066583 h 6713342"/>
              <a:gd name="connsiteX2041" fmla="*/ 64253 w 11799394"/>
              <a:gd name="connsiteY2041" fmla="*/ 5927901 h 6713342"/>
              <a:gd name="connsiteX2042" fmla="*/ 46621 w 11799394"/>
              <a:gd name="connsiteY2042" fmla="*/ 5903015 h 6713342"/>
              <a:gd name="connsiteX2043" fmla="*/ 46621 w 11799394"/>
              <a:gd name="connsiteY2043" fmla="*/ 5903015 h 6713342"/>
              <a:gd name="connsiteX2044" fmla="*/ 19 w 11799394"/>
              <a:gd name="connsiteY2044" fmla="*/ 5903015 h 6713342"/>
              <a:gd name="connsiteX2045" fmla="*/ 13 w 11799394"/>
              <a:gd name="connsiteY2045" fmla="*/ 6082903 h 6713342"/>
              <a:gd name="connsiteX2046" fmla="*/ 6977 w 11799394"/>
              <a:gd name="connsiteY2046" fmla="*/ 6066583 h 6713342"/>
              <a:gd name="connsiteX2047" fmla="*/ 64253 w 11799394"/>
              <a:gd name="connsiteY2047" fmla="*/ 5927901 h 6713342"/>
              <a:gd name="connsiteX2048" fmla="*/ 539055 w 11799394"/>
              <a:gd name="connsiteY2048" fmla="*/ 5610514 h 6713342"/>
              <a:gd name="connsiteX2049" fmla="*/ 596331 w 11799394"/>
              <a:gd name="connsiteY2049" fmla="*/ 5471833 h 6713342"/>
              <a:gd name="connsiteX2050" fmla="*/ 578700 w 11799394"/>
              <a:gd name="connsiteY2050" fmla="*/ 5446946 h 6713342"/>
              <a:gd name="connsiteX2051" fmla="*/ 578700 w 11799394"/>
              <a:gd name="connsiteY2051" fmla="*/ 5446946 h 6713342"/>
              <a:gd name="connsiteX2052" fmla="*/ 271357 w 11799394"/>
              <a:gd name="connsiteY2052" fmla="*/ 5446946 h 6713342"/>
              <a:gd name="connsiteX2053" fmla="*/ 23 w 11799394"/>
              <a:gd name="connsiteY2053" fmla="*/ 5588818 h 6713342"/>
              <a:gd name="connsiteX2054" fmla="*/ 17 w 11799394"/>
              <a:gd name="connsiteY2054" fmla="*/ 5807535 h 6713342"/>
              <a:gd name="connsiteX2055" fmla="*/ 248971 w 11799394"/>
              <a:gd name="connsiteY2055" fmla="*/ 5807535 h 6713342"/>
              <a:gd name="connsiteX2056" fmla="*/ 539054 w 11799394"/>
              <a:gd name="connsiteY2056" fmla="*/ 5610514 h 6713342"/>
              <a:gd name="connsiteX2057" fmla="*/ 1789182 w 11799394"/>
              <a:gd name="connsiteY2057" fmla="*/ 635987 h 6713342"/>
              <a:gd name="connsiteX2058" fmla="*/ 1728452 w 11799394"/>
              <a:gd name="connsiteY2058" fmla="*/ 795005 h 6713342"/>
              <a:gd name="connsiteX2059" fmla="*/ 1743794 w 11799394"/>
              <a:gd name="connsiteY2059" fmla="*/ 816662 h 6713342"/>
              <a:gd name="connsiteX2060" fmla="*/ 2056097 w 11799394"/>
              <a:gd name="connsiteY2060" fmla="*/ 816662 h 6713342"/>
              <a:gd name="connsiteX2061" fmla="*/ 2346183 w 11799394"/>
              <a:gd name="connsiteY2061" fmla="*/ 619632 h 6713342"/>
              <a:gd name="connsiteX2062" fmla="*/ 2403468 w 11799394"/>
              <a:gd name="connsiteY2062" fmla="*/ 480949 h 6713342"/>
              <a:gd name="connsiteX2063" fmla="*/ 2385826 w 11799394"/>
              <a:gd name="connsiteY2063" fmla="*/ 456069 h 6713342"/>
              <a:gd name="connsiteX2064" fmla="*/ 2078492 w 11799394"/>
              <a:gd name="connsiteY2064" fmla="*/ 456069 h 6713342"/>
              <a:gd name="connsiteX2065" fmla="*/ 1789169 w 11799394"/>
              <a:gd name="connsiteY2065" fmla="*/ 635988 h 6713342"/>
              <a:gd name="connsiteX2066" fmla="*/ 910507 w 11799394"/>
              <a:gd name="connsiteY2066" fmla="*/ 6713343 h 6713342"/>
              <a:gd name="connsiteX2067" fmla="*/ 1222807 w 11799394"/>
              <a:gd name="connsiteY2067" fmla="*/ 6713343 h 6713342"/>
              <a:gd name="connsiteX2068" fmla="*/ 1512899 w 11799394"/>
              <a:gd name="connsiteY2068" fmla="*/ 6516309 h 6713342"/>
              <a:gd name="connsiteX2069" fmla="*/ 1570172 w 11799394"/>
              <a:gd name="connsiteY2069" fmla="*/ 6377627 h 6713342"/>
              <a:gd name="connsiteX2070" fmla="*/ 1552543 w 11799394"/>
              <a:gd name="connsiteY2070" fmla="*/ 6352741 h 6713342"/>
              <a:gd name="connsiteX2071" fmla="*/ 1552543 w 11799394"/>
              <a:gd name="connsiteY2071" fmla="*/ 6352741 h 6713342"/>
              <a:gd name="connsiteX2072" fmla="*/ 1245198 w 11799394"/>
              <a:gd name="connsiteY2072" fmla="*/ 6352741 h 6713342"/>
              <a:gd name="connsiteX2073" fmla="*/ 955885 w 11799394"/>
              <a:gd name="connsiteY2073" fmla="*/ 6532667 h 6713342"/>
              <a:gd name="connsiteX2074" fmla="*/ 895164 w 11799394"/>
              <a:gd name="connsiteY2074" fmla="*/ 6691684 h 6713342"/>
              <a:gd name="connsiteX2075" fmla="*/ 910505 w 11799394"/>
              <a:gd name="connsiteY2075" fmla="*/ 6713343 h 6713342"/>
              <a:gd name="connsiteX2076" fmla="*/ 4937520 w 11799394"/>
              <a:gd name="connsiteY2076" fmla="*/ 6713343 h 6713342"/>
              <a:gd name="connsiteX2077" fmla="*/ 5249823 w 11799394"/>
              <a:gd name="connsiteY2077" fmla="*/ 6713343 h 6713342"/>
              <a:gd name="connsiteX2078" fmla="*/ 5539909 w 11799394"/>
              <a:gd name="connsiteY2078" fmla="*/ 6516309 h 6713342"/>
              <a:gd name="connsiteX2079" fmla="*/ 5597182 w 11799394"/>
              <a:gd name="connsiteY2079" fmla="*/ 6377627 h 6713342"/>
              <a:gd name="connsiteX2080" fmla="*/ 5579552 w 11799394"/>
              <a:gd name="connsiteY2080" fmla="*/ 6352741 h 6713342"/>
              <a:gd name="connsiteX2081" fmla="*/ 5579552 w 11799394"/>
              <a:gd name="connsiteY2081" fmla="*/ 6352741 h 6713342"/>
              <a:gd name="connsiteX2082" fmla="*/ 5272206 w 11799394"/>
              <a:gd name="connsiteY2082" fmla="*/ 6352741 h 6713342"/>
              <a:gd name="connsiteX2083" fmla="*/ 4982896 w 11799394"/>
              <a:gd name="connsiteY2083" fmla="*/ 6532667 h 6713342"/>
              <a:gd name="connsiteX2084" fmla="*/ 4922179 w 11799394"/>
              <a:gd name="connsiteY2084" fmla="*/ 6691684 h 6713342"/>
              <a:gd name="connsiteX2085" fmla="*/ 4937520 w 11799394"/>
              <a:gd name="connsiteY2085" fmla="*/ 6713343 h 6713342"/>
              <a:gd name="connsiteX2086" fmla="*/ 1581941 w 11799394"/>
              <a:gd name="connsiteY2086" fmla="*/ 6713343 h 6713342"/>
              <a:gd name="connsiteX2087" fmla="*/ 1894245 w 11799394"/>
              <a:gd name="connsiteY2087" fmla="*/ 6713343 h 6713342"/>
              <a:gd name="connsiteX2088" fmla="*/ 2184330 w 11799394"/>
              <a:gd name="connsiteY2088" fmla="*/ 6516309 h 6713342"/>
              <a:gd name="connsiteX2089" fmla="*/ 2241616 w 11799394"/>
              <a:gd name="connsiteY2089" fmla="*/ 6377627 h 6713342"/>
              <a:gd name="connsiteX2090" fmla="*/ 2223974 w 11799394"/>
              <a:gd name="connsiteY2090" fmla="*/ 6352741 h 6713342"/>
              <a:gd name="connsiteX2091" fmla="*/ 2223974 w 11799394"/>
              <a:gd name="connsiteY2091" fmla="*/ 6352741 h 6713342"/>
              <a:gd name="connsiteX2092" fmla="*/ 1916640 w 11799394"/>
              <a:gd name="connsiteY2092" fmla="*/ 6352741 h 6713342"/>
              <a:gd name="connsiteX2093" fmla="*/ 1627330 w 11799394"/>
              <a:gd name="connsiteY2093" fmla="*/ 6532667 h 6713342"/>
              <a:gd name="connsiteX2094" fmla="*/ 1566600 w 11799394"/>
              <a:gd name="connsiteY2094" fmla="*/ 6691684 h 6713342"/>
              <a:gd name="connsiteX2095" fmla="*/ 1581941 w 11799394"/>
              <a:gd name="connsiteY2095" fmla="*/ 6713343 h 6713342"/>
              <a:gd name="connsiteX2096" fmla="*/ 4249502 w 11799394"/>
              <a:gd name="connsiteY2096" fmla="*/ 6691684 h 6713342"/>
              <a:gd name="connsiteX2097" fmla="*/ 4310219 w 11799394"/>
              <a:gd name="connsiteY2097" fmla="*/ 6532667 h 6713342"/>
              <a:gd name="connsiteX2098" fmla="*/ 4599530 w 11799394"/>
              <a:gd name="connsiteY2098" fmla="*/ 6352741 h 6713342"/>
              <a:gd name="connsiteX2099" fmla="*/ 4906876 w 11799394"/>
              <a:gd name="connsiteY2099" fmla="*/ 6352741 h 6713342"/>
              <a:gd name="connsiteX2100" fmla="*/ 4906876 w 11799394"/>
              <a:gd name="connsiteY2100" fmla="*/ 6352741 h 6713342"/>
              <a:gd name="connsiteX2101" fmla="*/ 4924505 w 11799394"/>
              <a:gd name="connsiteY2101" fmla="*/ 6377627 h 6713342"/>
              <a:gd name="connsiteX2102" fmla="*/ 4867232 w 11799394"/>
              <a:gd name="connsiteY2102" fmla="*/ 6516309 h 6713342"/>
              <a:gd name="connsiteX2103" fmla="*/ 4577147 w 11799394"/>
              <a:gd name="connsiteY2103" fmla="*/ 6713343 h 6713342"/>
              <a:gd name="connsiteX2104" fmla="*/ 4264844 w 11799394"/>
              <a:gd name="connsiteY2104" fmla="*/ 6713343 h 6713342"/>
              <a:gd name="connsiteX2105" fmla="*/ 4249502 w 11799394"/>
              <a:gd name="connsiteY2105" fmla="*/ 6691684 h 6713342"/>
              <a:gd name="connsiteX2106" fmla="*/ 4312240 w 11799394"/>
              <a:gd name="connsiteY2106" fmla="*/ 6667154 h 6713342"/>
              <a:gd name="connsiteX2107" fmla="*/ 4577147 w 11799394"/>
              <a:gd name="connsiteY2107" fmla="*/ 6667154 h 6713342"/>
              <a:gd name="connsiteX2108" fmla="*/ 4824081 w 11799394"/>
              <a:gd name="connsiteY2108" fmla="*/ 6499836 h 6713342"/>
              <a:gd name="connsiteX2109" fmla="*/ 4824297 w 11799394"/>
              <a:gd name="connsiteY2109" fmla="*/ 6499252 h 6713342"/>
              <a:gd name="connsiteX2110" fmla="*/ 4824539 w 11799394"/>
              <a:gd name="connsiteY2110" fmla="*/ 6498680 h 6713342"/>
              <a:gd name="connsiteX2111" fmla="*/ 4864195 w 11799394"/>
              <a:gd name="connsiteY2111" fmla="*/ 6402667 h 6713342"/>
              <a:gd name="connsiteX2112" fmla="*/ 4861691 w 11799394"/>
              <a:gd name="connsiteY2112" fmla="*/ 6398943 h 6713342"/>
              <a:gd name="connsiteX2113" fmla="*/ 4599530 w 11799394"/>
              <a:gd name="connsiteY2113" fmla="*/ 6398943 h 6713342"/>
              <a:gd name="connsiteX2114" fmla="*/ 4353371 w 11799394"/>
              <a:gd name="connsiteY2114" fmla="*/ 6549152 h 6713342"/>
              <a:gd name="connsiteX2115" fmla="*/ 4309724 w 11799394"/>
              <a:gd name="connsiteY2115" fmla="*/ 6663481 h 6713342"/>
              <a:gd name="connsiteX2116" fmla="*/ 4312240 w 11799394"/>
              <a:gd name="connsiteY2116" fmla="*/ 6667154 h 6713342"/>
              <a:gd name="connsiteX2117" fmla="*/ 5608951 w 11799394"/>
              <a:gd name="connsiteY2117" fmla="*/ 6713343 h 6713342"/>
              <a:gd name="connsiteX2118" fmla="*/ 5921254 w 11799394"/>
              <a:gd name="connsiteY2118" fmla="*/ 6713343 h 6713342"/>
              <a:gd name="connsiteX2119" fmla="*/ 6211340 w 11799394"/>
              <a:gd name="connsiteY2119" fmla="*/ 6516309 h 6713342"/>
              <a:gd name="connsiteX2120" fmla="*/ 6268625 w 11799394"/>
              <a:gd name="connsiteY2120" fmla="*/ 6377627 h 6713342"/>
              <a:gd name="connsiteX2121" fmla="*/ 6250983 w 11799394"/>
              <a:gd name="connsiteY2121" fmla="*/ 6352741 h 6713342"/>
              <a:gd name="connsiteX2122" fmla="*/ 6250983 w 11799394"/>
              <a:gd name="connsiteY2122" fmla="*/ 6352741 h 6713342"/>
              <a:gd name="connsiteX2123" fmla="*/ 5943650 w 11799394"/>
              <a:gd name="connsiteY2123" fmla="*/ 6352741 h 6713342"/>
              <a:gd name="connsiteX2124" fmla="*/ 5654339 w 11799394"/>
              <a:gd name="connsiteY2124" fmla="*/ 6532667 h 6713342"/>
              <a:gd name="connsiteX2125" fmla="*/ 5593610 w 11799394"/>
              <a:gd name="connsiteY2125" fmla="*/ 6691684 h 6713342"/>
              <a:gd name="connsiteX2126" fmla="*/ 5608951 w 11799394"/>
              <a:gd name="connsiteY2126" fmla="*/ 6713343 h 6713342"/>
              <a:gd name="connsiteX2127" fmla="*/ 6280217 w 11799394"/>
              <a:gd name="connsiteY2127" fmla="*/ 6713343 h 6713342"/>
              <a:gd name="connsiteX2128" fmla="*/ 6592520 w 11799394"/>
              <a:gd name="connsiteY2128" fmla="*/ 6713343 h 6713342"/>
              <a:gd name="connsiteX2129" fmla="*/ 6882605 w 11799394"/>
              <a:gd name="connsiteY2129" fmla="*/ 6516309 h 6713342"/>
              <a:gd name="connsiteX2130" fmla="*/ 6939878 w 11799394"/>
              <a:gd name="connsiteY2130" fmla="*/ 6377627 h 6713342"/>
              <a:gd name="connsiteX2131" fmla="*/ 6922261 w 11799394"/>
              <a:gd name="connsiteY2131" fmla="*/ 6352741 h 6713342"/>
              <a:gd name="connsiteX2132" fmla="*/ 6922261 w 11799394"/>
              <a:gd name="connsiteY2132" fmla="*/ 6352741 h 6713342"/>
              <a:gd name="connsiteX2133" fmla="*/ 6614916 w 11799394"/>
              <a:gd name="connsiteY2133" fmla="*/ 6352741 h 6713342"/>
              <a:gd name="connsiteX2134" fmla="*/ 6325605 w 11799394"/>
              <a:gd name="connsiteY2134" fmla="*/ 6532667 h 6713342"/>
              <a:gd name="connsiteX2135" fmla="*/ 6264875 w 11799394"/>
              <a:gd name="connsiteY2135" fmla="*/ 6691684 h 6713342"/>
              <a:gd name="connsiteX2136" fmla="*/ 6280217 w 11799394"/>
              <a:gd name="connsiteY2136" fmla="*/ 6713343 h 6713342"/>
              <a:gd name="connsiteX2137" fmla="*/ 2238031 w 11799394"/>
              <a:gd name="connsiteY2137" fmla="*/ 6691684 h 6713342"/>
              <a:gd name="connsiteX2138" fmla="*/ 2298748 w 11799394"/>
              <a:gd name="connsiteY2138" fmla="*/ 6532667 h 6713342"/>
              <a:gd name="connsiteX2139" fmla="*/ 2588071 w 11799394"/>
              <a:gd name="connsiteY2139" fmla="*/ 6352741 h 6713342"/>
              <a:gd name="connsiteX2140" fmla="*/ 2895405 w 11799394"/>
              <a:gd name="connsiteY2140" fmla="*/ 6352741 h 6713342"/>
              <a:gd name="connsiteX2141" fmla="*/ 2895405 w 11799394"/>
              <a:gd name="connsiteY2141" fmla="*/ 6352741 h 6713342"/>
              <a:gd name="connsiteX2142" fmla="*/ 2913046 w 11799394"/>
              <a:gd name="connsiteY2142" fmla="*/ 6377627 h 6713342"/>
              <a:gd name="connsiteX2143" fmla="*/ 2855761 w 11799394"/>
              <a:gd name="connsiteY2143" fmla="*/ 6516309 h 6713342"/>
              <a:gd name="connsiteX2144" fmla="*/ 2565676 w 11799394"/>
              <a:gd name="connsiteY2144" fmla="*/ 6713343 h 6713342"/>
              <a:gd name="connsiteX2145" fmla="*/ 2253372 w 11799394"/>
              <a:gd name="connsiteY2145" fmla="*/ 6713343 h 6713342"/>
              <a:gd name="connsiteX2146" fmla="*/ 2238031 w 11799394"/>
              <a:gd name="connsiteY2146" fmla="*/ 6691684 h 6713342"/>
              <a:gd name="connsiteX2147" fmla="*/ 2300782 w 11799394"/>
              <a:gd name="connsiteY2147" fmla="*/ 6667154 h 6713342"/>
              <a:gd name="connsiteX2148" fmla="*/ 2565676 w 11799394"/>
              <a:gd name="connsiteY2148" fmla="*/ 6667154 h 6713342"/>
              <a:gd name="connsiteX2149" fmla="*/ 2812610 w 11799394"/>
              <a:gd name="connsiteY2149" fmla="*/ 6499836 h 6713342"/>
              <a:gd name="connsiteX2150" fmla="*/ 2812826 w 11799394"/>
              <a:gd name="connsiteY2150" fmla="*/ 6499252 h 6713342"/>
              <a:gd name="connsiteX2151" fmla="*/ 2813068 w 11799394"/>
              <a:gd name="connsiteY2151" fmla="*/ 6498680 h 6713342"/>
              <a:gd name="connsiteX2152" fmla="*/ 2852724 w 11799394"/>
              <a:gd name="connsiteY2152" fmla="*/ 6402667 h 6713342"/>
              <a:gd name="connsiteX2153" fmla="*/ 2850220 w 11799394"/>
              <a:gd name="connsiteY2153" fmla="*/ 6398943 h 6713342"/>
              <a:gd name="connsiteX2154" fmla="*/ 2588058 w 11799394"/>
              <a:gd name="connsiteY2154" fmla="*/ 6398943 h 6713342"/>
              <a:gd name="connsiteX2155" fmla="*/ 2341899 w 11799394"/>
              <a:gd name="connsiteY2155" fmla="*/ 6549152 h 6713342"/>
              <a:gd name="connsiteX2156" fmla="*/ 2298252 w 11799394"/>
              <a:gd name="connsiteY2156" fmla="*/ 6663481 h 6713342"/>
              <a:gd name="connsiteX2157" fmla="*/ 2300769 w 11799394"/>
              <a:gd name="connsiteY2157" fmla="*/ 6667154 h 6713342"/>
              <a:gd name="connsiteX2158" fmla="*/ 3593400 w 11799394"/>
              <a:gd name="connsiteY2158" fmla="*/ 6713343 h 6713342"/>
              <a:gd name="connsiteX2159" fmla="*/ 3905716 w 11799394"/>
              <a:gd name="connsiteY2159" fmla="*/ 6713343 h 6713342"/>
              <a:gd name="connsiteX2160" fmla="*/ 4195789 w 11799394"/>
              <a:gd name="connsiteY2160" fmla="*/ 6516309 h 6713342"/>
              <a:gd name="connsiteX2161" fmla="*/ 4253074 w 11799394"/>
              <a:gd name="connsiteY2161" fmla="*/ 6377627 h 6713342"/>
              <a:gd name="connsiteX2162" fmla="*/ 4235432 w 11799394"/>
              <a:gd name="connsiteY2162" fmla="*/ 6352741 h 6713342"/>
              <a:gd name="connsiteX2163" fmla="*/ 4235432 w 11799394"/>
              <a:gd name="connsiteY2163" fmla="*/ 6352741 h 6713342"/>
              <a:gd name="connsiteX2164" fmla="*/ 3928098 w 11799394"/>
              <a:gd name="connsiteY2164" fmla="*/ 6352741 h 6713342"/>
              <a:gd name="connsiteX2165" fmla="*/ 3638788 w 11799394"/>
              <a:gd name="connsiteY2165" fmla="*/ 6532667 h 6713342"/>
              <a:gd name="connsiteX2166" fmla="*/ 3578059 w 11799394"/>
              <a:gd name="connsiteY2166" fmla="*/ 6691684 h 6713342"/>
              <a:gd name="connsiteX2167" fmla="*/ 3593400 w 11799394"/>
              <a:gd name="connsiteY2167" fmla="*/ 6713343 h 6713342"/>
              <a:gd name="connsiteX2168" fmla="*/ 2921969 w 11799394"/>
              <a:gd name="connsiteY2168" fmla="*/ 6713343 h 6713342"/>
              <a:gd name="connsiteX2169" fmla="*/ 3234272 w 11799394"/>
              <a:gd name="connsiteY2169" fmla="*/ 6713343 h 6713342"/>
              <a:gd name="connsiteX2170" fmla="*/ 3524358 w 11799394"/>
              <a:gd name="connsiteY2170" fmla="*/ 6516309 h 6713342"/>
              <a:gd name="connsiteX2171" fmla="*/ 3581630 w 11799394"/>
              <a:gd name="connsiteY2171" fmla="*/ 6377627 h 6713342"/>
              <a:gd name="connsiteX2172" fmla="*/ 3564001 w 11799394"/>
              <a:gd name="connsiteY2172" fmla="*/ 6352741 h 6713342"/>
              <a:gd name="connsiteX2173" fmla="*/ 3564001 w 11799394"/>
              <a:gd name="connsiteY2173" fmla="*/ 6352741 h 6713342"/>
              <a:gd name="connsiteX2174" fmla="*/ 3256668 w 11799394"/>
              <a:gd name="connsiteY2174" fmla="*/ 6352741 h 6713342"/>
              <a:gd name="connsiteX2175" fmla="*/ 2967345 w 11799394"/>
              <a:gd name="connsiteY2175" fmla="*/ 6532667 h 6713342"/>
              <a:gd name="connsiteX2176" fmla="*/ 2906628 w 11799394"/>
              <a:gd name="connsiteY2176" fmla="*/ 6691684 h 6713342"/>
              <a:gd name="connsiteX2177" fmla="*/ 2921969 w 11799394"/>
              <a:gd name="connsiteY2177" fmla="*/ 6713343 h 6713342"/>
              <a:gd name="connsiteX2178" fmla="*/ 2433210 w 11799394"/>
              <a:gd name="connsiteY2178" fmla="*/ 1818670 h 6713342"/>
              <a:gd name="connsiteX2179" fmla="*/ 2740556 w 11799394"/>
              <a:gd name="connsiteY2179" fmla="*/ 1818670 h 6713342"/>
              <a:gd name="connsiteX2180" fmla="*/ 2758185 w 11799394"/>
              <a:gd name="connsiteY2180" fmla="*/ 1843556 h 6713342"/>
              <a:gd name="connsiteX2181" fmla="*/ 2700912 w 11799394"/>
              <a:gd name="connsiteY2181" fmla="*/ 1982237 h 6713342"/>
              <a:gd name="connsiteX2182" fmla="*/ 2410814 w 11799394"/>
              <a:gd name="connsiteY2182" fmla="*/ 2179259 h 6713342"/>
              <a:gd name="connsiteX2183" fmla="*/ 2098524 w 11799394"/>
              <a:gd name="connsiteY2183" fmla="*/ 2179259 h 6713342"/>
              <a:gd name="connsiteX2184" fmla="*/ 2083170 w 11799394"/>
              <a:gd name="connsiteY2184" fmla="*/ 2157601 h 6713342"/>
              <a:gd name="connsiteX2185" fmla="*/ 2143899 w 11799394"/>
              <a:gd name="connsiteY2185" fmla="*/ 1998583 h 6713342"/>
              <a:gd name="connsiteX2186" fmla="*/ 2433210 w 11799394"/>
              <a:gd name="connsiteY2186" fmla="*/ 1818670 h 6713342"/>
              <a:gd name="connsiteX2187" fmla="*/ 2695358 w 11799394"/>
              <a:gd name="connsiteY2187" fmla="*/ 1864858 h 6713342"/>
              <a:gd name="connsiteX2188" fmla="*/ 2433210 w 11799394"/>
              <a:gd name="connsiteY2188" fmla="*/ 1864858 h 6713342"/>
              <a:gd name="connsiteX2189" fmla="*/ 2187051 w 11799394"/>
              <a:gd name="connsiteY2189" fmla="*/ 2015068 h 6713342"/>
              <a:gd name="connsiteX2190" fmla="*/ 2143391 w 11799394"/>
              <a:gd name="connsiteY2190" fmla="*/ 2129397 h 6713342"/>
              <a:gd name="connsiteX2191" fmla="*/ 2145907 w 11799394"/>
              <a:gd name="connsiteY2191" fmla="*/ 2133070 h 6713342"/>
              <a:gd name="connsiteX2192" fmla="*/ 2410814 w 11799394"/>
              <a:gd name="connsiteY2192" fmla="*/ 2133070 h 6713342"/>
              <a:gd name="connsiteX2193" fmla="*/ 2657749 w 11799394"/>
              <a:gd name="connsiteY2193" fmla="*/ 1965752 h 6713342"/>
              <a:gd name="connsiteX2194" fmla="*/ 2657965 w 11799394"/>
              <a:gd name="connsiteY2194" fmla="*/ 1965168 h 6713342"/>
              <a:gd name="connsiteX2195" fmla="*/ 2658206 w 11799394"/>
              <a:gd name="connsiteY2195" fmla="*/ 1964596 h 6713342"/>
              <a:gd name="connsiteX2196" fmla="*/ 2697862 w 11799394"/>
              <a:gd name="connsiteY2196" fmla="*/ 1868595 h 6713342"/>
              <a:gd name="connsiteX2197" fmla="*/ 2695358 w 11799394"/>
              <a:gd name="connsiteY2197" fmla="*/ 1864858 h 6713342"/>
              <a:gd name="connsiteX2198" fmla="*/ 2233354 w 11799394"/>
              <a:gd name="connsiteY2198" fmla="*/ 905800 h 6713342"/>
              <a:gd name="connsiteX2199" fmla="*/ 2540700 w 11799394"/>
              <a:gd name="connsiteY2199" fmla="*/ 905800 h 6713342"/>
              <a:gd name="connsiteX2200" fmla="*/ 2558329 w 11799394"/>
              <a:gd name="connsiteY2200" fmla="*/ 930684 h 6713342"/>
              <a:gd name="connsiteX2201" fmla="*/ 2501057 w 11799394"/>
              <a:gd name="connsiteY2201" fmla="*/ 1069367 h 6713342"/>
              <a:gd name="connsiteX2202" fmla="*/ 2210958 w 11799394"/>
              <a:gd name="connsiteY2202" fmla="*/ 1266395 h 6713342"/>
              <a:gd name="connsiteX2203" fmla="*/ 1898655 w 11799394"/>
              <a:gd name="connsiteY2203" fmla="*/ 1266395 h 6713342"/>
              <a:gd name="connsiteX2204" fmla="*/ 1883314 w 11799394"/>
              <a:gd name="connsiteY2204" fmla="*/ 1244741 h 6713342"/>
              <a:gd name="connsiteX2205" fmla="*/ 1944043 w 11799394"/>
              <a:gd name="connsiteY2205" fmla="*/ 1085724 h 6713342"/>
              <a:gd name="connsiteX2206" fmla="*/ 2233354 w 11799394"/>
              <a:gd name="connsiteY2206" fmla="*/ 905800 h 6713342"/>
              <a:gd name="connsiteX2207" fmla="*/ 2495502 w 11799394"/>
              <a:gd name="connsiteY2207" fmla="*/ 951993 h 6713342"/>
              <a:gd name="connsiteX2208" fmla="*/ 2233354 w 11799394"/>
              <a:gd name="connsiteY2208" fmla="*/ 951993 h 6713342"/>
              <a:gd name="connsiteX2209" fmla="*/ 1987195 w 11799394"/>
              <a:gd name="connsiteY2209" fmla="*/ 1102201 h 6713342"/>
              <a:gd name="connsiteX2210" fmla="*/ 1943535 w 11799394"/>
              <a:gd name="connsiteY2210" fmla="*/ 1216535 h 6713342"/>
              <a:gd name="connsiteX2211" fmla="*/ 1946064 w 11799394"/>
              <a:gd name="connsiteY2211" fmla="*/ 1220204 h 6713342"/>
              <a:gd name="connsiteX2212" fmla="*/ 2210958 w 11799394"/>
              <a:gd name="connsiteY2212" fmla="*/ 1220204 h 6713342"/>
              <a:gd name="connsiteX2213" fmla="*/ 2457893 w 11799394"/>
              <a:gd name="connsiteY2213" fmla="*/ 1052890 h 6713342"/>
              <a:gd name="connsiteX2214" fmla="*/ 2458109 w 11799394"/>
              <a:gd name="connsiteY2214" fmla="*/ 1052308 h 6713342"/>
              <a:gd name="connsiteX2215" fmla="*/ 2458350 w 11799394"/>
              <a:gd name="connsiteY2215" fmla="*/ 1051733 h 6713342"/>
              <a:gd name="connsiteX2216" fmla="*/ 2498006 w 11799394"/>
              <a:gd name="connsiteY2216" fmla="*/ 955730 h 6713342"/>
              <a:gd name="connsiteX2217" fmla="*/ 2495502 w 11799394"/>
              <a:gd name="connsiteY2217" fmla="*/ 951994 h 6713342"/>
              <a:gd name="connsiteX2218" fmla="*/ 7285368 w 11799394"/>
              <a:gd name="connsiteY2218" fmla="*/ 4446930 h 6713342"/>
              <a:gd name="connsiteX2219" fmla="*/ 6973064 w 11799394"/>
              <a:gd name="connsiteY2219" fmla="*/ 4446930 h 6713342"/>
              <a:gd name="connsiteX2220" fmla="*/ 6957723 w 11799394"/>
              <a:gd name="connsiteY2220" fmla="*/ 4425272 h 6713342"/>
              <a:gd name="connsiteX2221" fmla="*/ 7018440 w 11799394"/>
              <a:gd name="connsiteY2221" fmla="*/ 4266254 h 6713342"/>
              <a:gd name="connsiteX2222" fmla="*/ 7307763 w 11799394"/>
              <a:gd name="connsiteY2222" fmla="*/ 4086341 h 6713342"/>
              <a:gd name="connsiteX2223" fmla="*/ 7615096 w 11799394"/>
              <a:gd name="connsiteY2223" fmla="*/ 4086341 h 6713342"/>
              <a:gd name="connsiteX2224" fmla="*/ 7632738 w 11799394"/>
              <a:gd name="connsiteY2224" fmla="*/ 4111215 h 6713342"/>
              <a:gd name="connsiteX2225" fmla="*/ 7575454 w 11799394"/>
              <a:gd name="connsiteY2225" fmla="*/ 4249896 h 6713342"/>
              <a:gd name="connsiteX2226" fmla="*/ 7285368 w 11799394"/>
              <a:gd name="connsiteY2226" fmla="*/ 4446930 h 6713342"/>
              <a:gd name="connsiteX2227" fmla="*/ 7020474 w 11799394"/>
              <a:gd name="connsiteY2227" fmla="*/ 4400741 h 6713342"/>
              <a:gd name="connsiteX2228" fmla="*/ 7285368 w 11799394"/>
              <a:gd name="connsiteY2228" fmla="*/ 4400741 h 6713342"/>
              <a:gd name="connsiteX2229" fmla="*/ 7532302 w 11799394"/>
              <a:gd name="connsiteY2229" fmla="*/ 4233423 h 6713342"/>
              <a:gd name="connsiteX2230" fmla="*/ 7532518 w 11799394"/>
              <a:gd name="connsiteY2230" fmla="*/ 4232839 h 6713342"/>
              <a:gd name="connsiteX2231" fmla="*/ 7532760 w 11799394"/>
              <a:gd name="connsiteY2231" fmla="*/ 4232267 h 6713342"/>
              <a:gd name="connsiteX2232" fmla="*/ 7572416 w 11799394"/>
              <a:gd name="connsiteY2232" fmla="*/ 4136267 h 6713342"/>
              <a:gd name="connsiteX2233" fmla="*/ 7569912 w 11799394"/>
              <a:gd name="connsiteY2233" fmla="*/ 4132530 h 6713342"/>
              <a:gd name="connsiteX2234" fmla="*/ 7307763 w 11799394"/>
              <a:gd name="connsiteY2234" fmla="*/ 4132530 h 6713342"/>
              <a:gd name="connsiteX2235" fmla="*/ 7061591 w 11799394"/>
              <a:gd name="connsiteY2235" fmla="*/ 4282739 h 6713342"/>
              <a:gd name="connsiteX2236" fmla="*/ 7017944 w 11799394"/>
              <a:gd name="connsiteY2236" fmla="*/ 4397068 h 6713342"/>
              <a:gd name="connsiteX2237" fmla="*/ 7020474 w 11799394"/>
              <a:gd name="connsiteY2237" fmla="*/ 4400741 h 6713342"/>
              <a:gd name="connsiteX2238" fmla="*/ 8425539 w 11799394"/>
              <a:gd name="connsiteY2238" fmla="*/ 3984532 h 6713342"/>
              <a:gd name="connsiteX2239" fmla="*/ 8113236 w 11799394"/>
              <a:gd name="connsiteY2239" fmla="*/ 3984532 h 6713342"/>
              <a:gd name="connsiteX2240" fmla="*/ 8097895 w 11799394"/>
              <a:gd name="connsiteY2240" fmla="*/ 3962874 h 6713342"/>
              <a:gd name="connsiteX2241" fmla="*/ 8158612 w 11799394"/>
              <a:gd name="connsiteY2241" fmla="*/ 3803856 h 6713342"/>
              <a:gd name="connsiteX2242" fmla="*/ 8447935 w 11799394"/>
              <a:gd name="connsiteY2242" fmla="*/ 3623929 h 6713342"/>
              <a:gd name="connsiteX2243" fmla="*/ 8755268 w 11799394"/>
              <a:gd name="connsiteY2243" fmla="*/ 3623929 h 6713342"/>
              <a:gd name="connsiteX2244" fmla="*/ 8772898 w 11799394"/>
              <a:gd name="connsiteY2244" fmla="*/ 3648816 h 6713342"/>
              <a:gd name="connsiteX2245" fmla="*/ 8715625 w 11799394"/>
              <a:gd name="connsiteY2245" fmla="*/ 3787498 h 6713342"/>
              <a:gd name="connsiteX2246" fmla="*/ 8425539 w 11799394"/>
              <a:gd name="connsiteY2246" fmla="*/ 3984532 h 6713342"/>
              <a:gd name="connsiteX2247" fmla="*/ 8160633 w 11799394"/>
              <a:gd name="connsiteY2247" fmla="*/ 3938342 h 6713342"/>
              <a:gd name="connsiteX2248" fmla="*/ 8425539 w 11799394"/>
              <a:gd name="connsiteY2248" fmla="*/ 3938342 h 6713342"/>
              <a:gd name="connsiteX2249" fmla="*/ 8672474 w 11799394"/>
              <a:gd name="connsiteY2249" fmla="*/ 3771025 h 6713342"/>
              <a:gd name="connsiteX2250" fmla="*/ 8672690 w 11799394"/>
              <a:gd name="connsiteY2250" fmla="*/ 3770440 h 6713342"/>
              <a:gd name="connsiteX2251" fmla="*/ 8672931 w 11799394"/>
              <a:gd name="connsiteY2251" fmla="*/ 3769869 h 6713342"/>
              <a:gd name="connsiteX2252" fmla="*/ 8712574 w 11799394"/>
              <a:gd name="connsiteY2252" fmla="*/ 3673868 h 6713342"/>
              <a:gd name="connsiteX2253" fmla="*/ 8710083 w 11799394"/>
              <a:gd name="connsiteY2253" fmla="*/ 3670131 h 6713342"/>
              <a:gd name="connsiteX2254" fmla="*/ 8447935 w 11799394"/>
              <a:gd name="connsiteY2254" fmla="*/ 3670131 h 6713342"/>
              <a:gd name="connsiteX2255" fmla="*/ 8201776 w 11799394"/>
              <a:gd name="connsiteY2255" fmla="*/ 3820341 h 6713342"/>
              <a:gd name="connsiteX2256" fmla="*/ 8158104 w 11799394"/>
              <a:gd name="connsiteY2256" fmla="*/ 3934669 h 6713342"/>
              <a:gd name="connsiteX2257" fmla="*/ 8160633 w 11799394"/>
              <a:gd name="connsiteY2257" fmla="*/ 3938342 h 6713342"/>
              <a:gd name="connsiteX2258" fmla="*/ 7043378 w 11799394"/>
              <a:gd name="connsiteY2258" fmla="*/ 4705965 h 6713342"/>
              <a:gd name="connsiteX2259" fmla="*/ 7100650 w 11799394"/>
              <a:gd name="connsiteY2259" fmla="*/ 4567296 h 6713342"/>
              <a:gd name="connsiteX2260" fmla="*/ 7083021 w 11799394"/>
              <a:gd name="connsiteY2260" fmla="*/ 4542409 h 6713342"/>
              <a:gd name="connsiteX2261" fmla="*/ 7083021 w 11799394"/>
              <a:gd name="connsiteY2261" fmla="*/ 4542409 h 6713342"/>
              <a:gd name="connsiteX2262" fmla="*/ 6775675 w 11799394"/>
              <a:gd name="connsiteY2262" fmla="*/ 4542409 h 6713342"/>
              <a:gd name="connsiteX2263" fmla="*/ 6486364 w 11799394"/>
              <a:gd name="connsiteY2263" fmla="*/ 4722323 h 6713342"/>
              <a:gd name="connsiteX2264" fmla="*/ 6425647 w 11799394"/>
              <a:gd name="connsiteY2264" fmla="*/ 4881341 h 6713342"/>
              <a:gd name="connsiteX2265" fmla="*/ 6440989 w 11799394"/>
              <a:gd name="connsiteY2265" fmla="*/ 4902999 h 6713342"/>
              <a:gd name="connsiteX2266" fmla="*/ 6753292 w 11799394"/>
              <a:gd name="connsiteY2266" fmla="*/ 4902999 h 6713342"/>
              <a:gd name="connsiteX2267" fmla="*/ 7043378 w 11799394"/>
              <a:gd name="connsiteY2267" fmla="*/ 4705978 h 6713342"/>
              <a:gd name="connsiteX2268" fmla="*/ 7644495 w 11799394"/>
              <a:gd name="connsiteY2268" fmla="*/ 4446930 h 6713342"/>
              <a:gd name="connsiteX2269" fmla="*/ 7956799 w 11799394"/>
              <a:gd name="connsiteY2269" fmla="*/ 4446930 h 6713342"/>
              <a:gd name="connsiteX2270" fmla="*/ 8246885 w 11799394"/>
              <a:gd name="connsiteY2270" fmla="*/ 4249896 h 6713342"/>
              <a:gd name="connsiteX2271" fmla="*/ 8304169 w 11799394"/>
              <a:gd name="connsiteY2271" fmla="*/ 4111215 h 6713342"/>
              <a:gd name="connsiteX2272" fmla="*/ 8286527 w 11799394"/>
              <a:gd name="connsiteY2272" fmla="*/ 4086341 h 6713342"/>
              <a:gd name="connsiteX2273" fmla="*/ 7979194 w 11799394"/>
              <a:gd name="connsiteY2273" fmla="*/ 4086341 h 6713342"/>
              <a:gd name="connsiteX2274" fmla="*/ 7689884 w 11799394"/>
              <a:gd name="connsiteY2274" fmla="*/ 4266254 h 6713342"/>
              <a:gd name="connsiteX2275" fmla="*/ 7629154 w 11799394"/>
              <a:gd name="connsiteY2275" fmla="*/ 4425272 h 6713342"/>
              <a:gd name="connsiteX2276" fmla="*/ 7644495 w 11799394"/>
              <a:gd name="connsiteY2276" fmla="*/ 4446930 h 6713342"/>
              <a:gd name="connsiteX2277" fmla="*/ 5910336 w 11799394"/>
              <a:gd name="connsiteY2277" fmla="*/ 5331080 h 6713342"/>
              <a:gd name="connsiteX2278" fmla="*/ 5971053 w 11799394"/>
              <a:gd name="connsiteY2278" fmla="*/ 5172062 h 6713342"/>
              <a:gd name="connsiteX2279" fmla="*/ 6260364 w 11799394"/>
              <a:gd name="connsiteY2279" fmla="*/ 4992136 h 6713342"/>
              <a:gd name="connsiteX2280" fmla="*/ 6567710 w 11799394"/>
              <a:gd name="connsiteY2280" fmla="*/ 4992136 h 6713342"/>
              <a:gd name="connsiteX2281" fmla="*/ 6585338 w 11799394"/>
              <a:gd name="connsiteY2281" fmla="*/ 5017022 h 6713342"/>
              <a:gd name="connsiteX2282" fmla="*/ 6528066 w 11799394"/>
              <a:gd name="connsiteY2282" fmla="*/ 5155704 h 6713342"/>
              <a:gd name="connsiteX2283" fmla="*/ 6237981 w 11799394"/>
              <a:gd name="connsiteY2283" fmla="*/ 5352725 h 6713342"/>
              <a:gd name="connsiteX2284" fmla="*/ 5925678 w 11799394"/>
              <a:gd name="connsiteY2284" fmla="*/ 5352725 h 6713342"/>
              <a:gd name="connsiteX2285" fmla="*/ 5910336 w 11799394"/>
              <a:gd name="connsiteY2285" fmla="*/ 5331080 h 6713342"/>
              <a:gd name="connsiteX2286" fmla="*/ 5973074 w 11799394"/>
              <a:gd name="connsiteY2286" fmla="*/ 5306536 h 6713342"/>
              <a:gd name="connsiteX2287" fmla="*/ 6237981 w 11799394"/>
              <a:gd name="connsiteY2287" fmla="*/ 5306536 h 6713342"/>
              <a:gd name="connsiteX2288" fmla="*/ 6484902 w 11799394"/>
              <a:gd name="connsiteY2288" fmla="*/ 5139231 h 6713342"/>
              <a:gd name="connsiteX2289" fmla="*/ 6485131 w 11799394"/>
              <a:gd name="connsiteY2289" fmla="*/ 5138646 h 6713342"/>
              <a:gd name="connsiteX2290" fmla="*/ 6485373 w 11799394"/>
              <a:gd name="connsiteY2290" fmla="*/ 5138062 h 6713342"/>
              <a:gd name="connsiteX2291" fmla="*/ 6525016 w 11799394"/>
              <a:gd name="connsiteY2291" fmla="*/ 5042061 h 6713342"/>
              <a:gd name="connsiteX2292" fmla="*/ 6522525 w 11799394"/>
              <a:gd name="connsiteY2292" fmla="*/ 5038324 h 6713342"/>
              <a:gd name="connsiteX2293" fmla="*/ 6260364 w 11799394"/>
              <a:gd name="connsiteY2293" fmla="*/ 5038324 h 6713342"/>
              <a:gd name="connsiteX2294" fmla="*/ 6014204 w 11799394"/>
              <a:gd name="connsiteY2294" fmla="*/ 5188534 h 6713342"/>
              <a:gd name="connsiteX2295" fmla="*/ 5970557 w 11799394"/>
              <a:gd name="connsiteY2295" fmla="*/ 5302876 h 6713342"/>
              <a:gd name="connsiteX2296" fmla="*/ 5973074 w 11799394"/>
              <a:gd name="connsiteY2296" fmla="*/ 5306536 h 6713342"/>
              <a:gd name="connsiteX2297" fmla="*/ 4582803 w 11799394"/>
              <a:gd name="connsiteY2297" fmla="*/ 5352725 h 6713342"/>
              <a:gd name="connsiteX2298" fmla="*/ 4895106 w 11799394"/>
              <a:gd name="connsiteY2298" fmla="*/ 5352725 h 6713342"/>
              <a:gd name="connsiteX2299" fmla="*/ 5185192 w 11799394"/>
              <a:gd name="connsiteY2299" fmla="*/ 5155704 h 6713342"/>
              <a:gd name="connsiteX2300" fmla="*/ 5242464 w 11799394"/>
              <a:gd name="connsiteY2300" fmla="*/ 5017022 h 6713342"/>
              <a:gd name="connsiteX2301" fmla="*/ 5224835 w 11799394"/>
              <a:gd name="connsiteY2301" fmla="*/ 4992136 h 6713342"/>
              <a:gd name="connsiteX2302" fmla="*/ 5224835 w 11799394"/>
              <a:gd name="connsiteY2302" fmla="*/ 4992136 h 6713342"/>
              <a:gd name="connsiteX2303" fmla="*/ 4917489 w 11799394"/>
              <a:gd name="connsiteY2303" fmla="*/ 4992136 h 6713342"/>
              <a:gd name="connsiteX2304" fmla="*/ 4628179 w 11799394"/>
              <a:gd name="connsiteY2304" fmla="*/ 5172062 h 6713342"/>
              <a:gd name="connsiteX2305" fmla="*/ 4567462 w 11799394"/>
              <a:gd name="connsiteY2305" fmla="*/ 5331080 h 6713342"/>
              <a:gd name="connsiteX2306" fmla="*/ 4582803 w 11799394"/>
              <a:gd name="connsiteY2306" fmla="*/ 5352725 h 6713342"/>
              <a:gd name="connsiteX2307" fmla="*/ 5254234 w 11799394"/>
              <a:gd name="connsiteY2307" fmla="*/ 5352725 h 6713342"/>
              <a:gd name="connsiteX2308" fmla="*/ 5566537 w 11799394"/>
              <a:gd name="connsiteY2308" fmla="*/ 5352725 h 6713342"/>
              <a:gd name="connsiteX2309" fmla="*/ 5856623 w 11799394"/>
              <a:gd name="connsiteY2309" fmla="*/ 5155704 h 6713342"/>
              <a:gd name="connsiteX2310" fmla="*/ 5913895 w 11799394"/>
              <a:gd name="connsiteY2310" fmla="*/ 5017022 h 6713342"/>
              <a:gd name="connsiteX2311" fmla="*/ 5896266 w 11799394"/>
              <a:gd name="connsiteY2311" fmla="*/ 4992136 h 6713342"/>
              <a:gd name="connsiteX2312" fmla="*/ 5896266 w 11799394"/>
              <a:gd name="connsiteY2312" fmla="*/ 4992136 h 6713342"/>
              <a:gd name="connsiteX2313" fmla="*/ 5588920 w 11799394"/>
              <a:gd name="connsiteY2313" fmla="*/ 4992136 h 6713342"/>
              <a:gd name="connsiteX2314" fmla="*/ 5299609 w 11799394"/>
              <a:gd name="connsiteY2314" fmla="*/ 5172062 h 6713342"/>
              <a:gd name="connsiteX2315" fmla="*/ 5238892 w 11799394"/>
              <a:gd name="connsiteY2315" fmla="*/ 5331080 h 6713342"/>
              <a:gd name="connsiteX2316" fmla="*/ 5254234 w 11799394"/>
              <a:gd name="connsiteY2316" fmla="*/ 5352725 h 6713342"/>
              <a:gd name="connsiteX2317" fmla="*/ 3880715 w 11799394"/>
              <a:gd name="connsiteY2317" fmla="*/ 905799 h 6713342"/>
              <a:gd name="connsiteX2318" fmla="*/ 3880715 w 11799394"/>
              <a:gd name="connsiteY2318" fmla="*/ 905799 h 6713342"/>
              <a:gd name="connsiteX2319" fmla="*/ 3573381 w 11799394"/>
              <a:gd name="connsiteY2319" fmla="*/ 905800 h 6713342"/>
              <a:gd name="connsiteX2320" fmla="*/ 3284058 w 11799394"/>
              <a:gd name="connsiteY2320" fmla="*/ 1085721 h 6713342"/>
              <a:gd name="connsiteX2321" fmla="*/ 3223341 w 11799394"/>
              <a:gd name="connsiteY2321" fmla="*/ 1244739 h 6713342"/>
              <a:gd name="connsiteX2322" fmla="*/ 3238683 w 11799394"/>
              <a:gd name="connsiteY2322" fmla="*/ 1266393 h 6713342"/>
              <a:gd name="connsiteX2323" fmla="*/ 3550986 w 11799394"/>
              <a:gd name="connsiteY2323" fmla="*/ 1266393 h 6713342"/>
              <a:gd name="connsiteX2324" fmla="*/ 3841072 w 11799394"/>
              <a:gd name="connsiteY2324" fmla="*/ 1069363 h 6713342"/>
              <a:gd name="connsiteX2325" fmla="*/ 3898344 w 11799394"/>
              <a:gd name="connsiteY2325" fmla="*/ 930682 h 6713342"/>
              <a:gd name="connsiteX2326" fmla="*/ 3880715 w 11799394"/>
              <a:gd name="connsiteY2326" fmla="*/ 905797 h 6713342"/>
              <a:gd name="connsiteX2327" fmla="*/ 3894785 w 11799394"/>
              <a:gd name="connsiteY2327" fmla="*/ 5331080 h 6713342"/>
              <a:gd name="connsiteX2328" fmla="*/ 3955502 w 11799394"/>
              <a:gd name="connsiteY2328" fmla="*/ 5172062 h 6713342"/>
              <a:gd name="connsiteX2329" fmla="*/ 4244812 w 11799394"/>
              <a:gd name="connsiteY2329" fmla="*/ 4992136 h 6713342"/>
              <a:gd name="connsiteX2330" fmla="*/ 4552158 w 11799394"/>
              <a:gd name="connsiteY2330" fmla="*/ 4992136 h 6713342"/>
              <a:gd name="connsiteX2331" fmla="*/ 4569788 w 11799394"/>
              <a:gd name="connsiteY2331" fmla="*/ 5017022 h 6713342"/>
              <a:gd name="connsiteX2332" fmla="*/ 4512515 w 11799394"/>
              <a:gd name="connsiteY2332" fmla="*/ 5155704 h 6713342"/>
              <a:gd name="connsiteX2333" fmla="*/ 4222430 w 11799394"/>
              <a:gd name="connsiteY2333" fmla="*/ 5352725 h 6713342"/>
              <a:gd name="connsiteX2334" fmla="*/ 3910126 w 11799394"/>
              <a:gd name="connsiteY2334" fmla="*/ 5352725 h 6713342"/>
              <a:gd name="connsiteX2335" fmla="*/ 3894785 w 11799394"/>
              <a:gd name="connsiteY2335" fmla="*/ 5331080 h 6713342"/>
              <a:gd name="connsiteX2336" fmla="*/ 3957523 w 11799394"/>
              <a:gd name="connsiteY2336" fmla="*/ 5306536 h 6713342"/>
              <a:gd name="connsiteX2337" fmla="*/ 4222430 w 11799394"/>
              <a:gd name="connsiteY2337" fmla="*/ 5306536 h 6713342"/>
              <a:gd name="connsiteX2338" fmla="*/ 4469364 w 11799394"/>
              <a:gd name="connsiteY2338" fmla="*/ 5139231 h 6713342"/>
              <a:gd name="connsiteX2339" fmla="*/ 4469580 w 11799394"/>
              <a:gd name="connsiteY2339" fmla="*/ 5138646 h 6713342"/>
              <a:gd name="connsiteX2340" fmla="*/ 4469822 w 11799394"/>
              <a:gd name="connsiteY2340" fmla="*/ 5138062 h 6713342"/>
              <a:gd name="connsiteX2341" fmla="*/ 4509465 w 11799394"/>
              <a:gd name="connsiteY2341" fmla="*/ 5042061 h 6713342"/>
              <a:gd name="connsiteX2342" fmla="*/ 4506974 w 11799394"/>
              <a:gd name="connsiteY2342" fmla="*/ 5038324 h 6713342"/>
              <a:gd name="connsiteX2343" fmla="*/ 4244812 w 11799394"/>
              <a:gd name="connsiteY2343" fmla="*/ 5038324 h 6713342"/>
              <a:gd name="connsiteX2344" fmla="*/ 3998653 w 11799394"/>
              <a:gd name="connsiteY2344" fmla="*/ 5188534 h 6713342"/>
              <a:gd name="connsiteX2345" fmla="*/ 3954993 w 11799394"/>
              <a:gd name="connsiteY2345" fmla="*/ 5302876 h 6713342"/>
              <a:gd name="connsiteX2346" fmla="*/ 3957523 w 11799394"/>
              <a:gd name="connsiteY2346" fmla="*/ 5306536 h 6713342"/>
              <a:gd name="connsiteX2347" fmla="*/ 3209284 w 11799394"/>
              <a:gd name="connsiteY2347" fmla="*/ 905799 h 6713342"/>
              <a:gd name="connsiteX2348" fmla="*/ 3209284 w 11799394"/>
              <a:gd name="connsiteY2348" fmla="*/ 905799 h 6713342"/>
              <a:gd name="connsiteX2349" fmla="*/ 2901938 w 11799394"/>
              <a:gd name="connsiteY2349" fmla="*/ 905800 h 6713342"/>
              <a:gd name="connsiteX2350" fmla="*/ 2612627 w 11799394"/>
              <a:gd name="connsiteY2350" fmla="*/ 1085721 h 6713342"/>
              <a:gd name="connsiteX2351" fmla="*/ 2551898 w 11799394"/>
              <a:gd name="connsiteY2351" fmla="*/ 1244739 h 6713342"/>
              <a:gd name="connsiteX2352" fmla="*/ 2567252 w 11799394"/>
              <a:gd name="connsiteY2352" fmla="*/ 1266393 h 6713342"/>
              <a:gd name="connsiteX2353" fmla="*/ 2879555 w 11799394"/>
              <a:gd name="connsiteY2353" fmla="*/ 1266393 h 6713342"/>
              <a:gd name="connsiteX2354" fmla="*/ 3169628 w 11799394"/>
              <a:gd name="connsiteY2354" fmla="*/ 1069363 h 6713342"/>
              <a:gd name="connsiteX2355" fmla="*/ 3226913 w 11799394"/>
              <a:gd name="connsiteY2355" fmla="*/ 930682 h 6713342"/>
              <a:gd name="connsiteX2356" fmla="*/ 3209284 w 11799394"/>
              <a:gd name="connsiteY2356" fmla="*/ 905797 h 6713342"/>
              <a:gd name="connsiteX2357" fmla="*/ 2007379 w 11799394"/>
              <a:gd name="connsiteY2357" fmla="*/ 1542527 h 6713342"/>
              <a:gd name="connsiteX2358" fmla="*/ 1946662 w 11799394"/>
              <a:gd name="connsiteY2358" fmla="*/ 1701545 h 6713342"/>
              <a:gd name="connsiteX2359" fmla="*/ 1962003 w 11799394"/>
              <a:gd name="connsiteY2359" fmla="*/ 1723190 h 6713342"/>
              <a:gd name="connsiteX2360" fmla="*/ 2274306 w 11799394"/>
              <a:gd name="connsiteY2360" fmla="*/ 1723190 h 6713342"/>
              <a:gd name="connsiteX2361" fmla="*/ 2564392 w 11799394"/>
              <a:gd name="connsiteY2361" fmla="*/ 1526169 h 6713342"/>
              <a:gd name="connsiteX2362" fmla="*/ 2621664 w 11799394"/>
              <a:gd name="connsiteY2362" fmla="*/ 1387487 h 6713342"/>
              <a:gd name="connsiteX2363" fmla="*/ 2604035 w 11799394"/>
              <a:gd name="connsiteY2363" fmla="*/ 1362601 h 6713342"/>
              <a:gd name="connsiteX2364" fmla="*/ 2296689 w 11799394"/>
              <a:gd name="connsiteY2364" fmla="*/ 1362601 h 6713342"/>
              <a:gd name="connsiteX2365" fmla="*/ 2007379 w 11799394"/>
              <a:gd name="connsiteY2365" fmla="*/ 1542527 h 6713342"/>
              <a:gd name="connsiteX2366" fmla="*/ 7906479 w 11799394"/>
              <a:gd name="connsiteY2366" fmla="*/ 905799 h 6713342"/>
              <a:gd name="connsiteX2367" fmla="*/ 7906479 w 11799394"/>
              <a:gd name="connsiteY2367" fmla="*/ 905799 h 6713342"/>
              <a:gd name="connsiteX2368" fmla="*/ 7599133 w 11799394"/>
              <a:gd name="connsiteY2368" fmla="*/ 905800 h 6713342"/>
              <a:gd name="connsiteX2369" fmla="*/ 7309822 w 11799394"/>
              <a:gd name="connsiteY2369" fmla="*/ 1085721 h 6713342"/>
              <a:gd name="connsiteX2370" fmla="*/ 7249105 w 11799394"/>
              <a:gd name="connsiteY2370" fmla="*/ 1244739 h 6713342"/>
              <a:gd name="connsiteX2371" fmla="*/ 7264434 w 11799394"/>
              <a:gd name="connsiteY2371" fmla="*/ 1266393 h 6713342"/>
              <a:gd name="connsiteX2372" fmla="*/ 7576750 w 11799394"/>
              <a:gd name="connsiteY2372" fmla="*/ 1266393 h 6713342"/>
              <a:gd name="connsiteX2373" fmla="*/ 7866836 w 11799394"/>
              <a:gd name="connsiteY2373" fmla="*/ 1069363 h 6713342"/>
              <a:gd name="connsiteX2374" fmla="*/ 7924108 w 11799394"/>
              <a:gd name="connsiteY2374" fmla="*/ 930682 h 6713342"/>
              <a:gd name="connsiteX2375" fmla="*/ 7906479 w 11799394"/>
              <a:gd name="connsiteY2375" fmla="*/ 905797 h 6713342"/>
              <a:gd name="connsiteX2376" fmla="*/ 5224835 w 11799394"/>
              <a:gd name="connsiteY2376" fmla="*/ 905799 h 6713342"/>
              <a:gd name="connsiteX2377" fmla="*/ 5224835 w 11799394"/>
              <a:gd name="connsiteY2377" fmla="*/ 905799 h 6713342"/>
              <a:gd name="connsiteX2378" fmla="*/ 4917489 w 11799394"/>
              <a:gd name="connsiteY2378" fmla="*/ 905800 h 6713342"/>
              <a:gd name="connsiteX2379" fmla="*/ 4628179 w 11799394"/>
              <a:gd name="connsiteY2379" fmla="*/ 1085721 h 6713342"/>
              <a:gd name="connsiteX2380" fmla="*/ 4567462 w 11799394"/>
              <a:gd name="connsiteY2380" fmla="*/ 1244739 h 6713342"/>
              <a:gd name="connsiteX2381" fmla="*/ 4582803 w 11799394"/>
              <a:gd name="connsiteY2381" fmla="*/ 1266393 h 6713342"/>
              <a:gd name="connsiteX2382" fmla="*/ 4895106 w 11799394"/>
              <a:gd name="connsiteY2382" fmla="*/ 1266393 h 6713342"/>
              <a:gd name="connsiteX2383" fmla="*/ 5185192 w 11799394"/>
              <a:gd name="connsiteY2383" fmla="*/ 1069363 h 6713342"/>
              <a:gd name="connsiteX2384" fmla="*/ 5242464 w 11799394"/>
              <a:gd name="connsiteY2384" fmla="*/ 930682 h 6713342"/>
              <a:gd name="connsiteX2385" fmla="*/ 5224835 w 11799394"/>
              <a:gd name="connsiteY2385" fmla="*/ 905797 h 6713342"/>
              <a:gd name="connsiteX2386" fmla="*/ 7235035 w 11799394"/>
              <a:gd name="connsiteY2386" fmla="*/ 905799 h 6713342"/>
              <a:gd name="connsiteX2387" fmla="*/ 7235035 w 11799394"/>
              <a:gd name="connsiteY2387" fmla="*/ 905799 h 6713342"/>
              <a:gd name="connsiteX2388" fmla="*/ 6927702 w 11799394"/>
              <a:gd name="connsiteY2388" fmla="*/ 905800 h 6713342"/>
              <a:gd name="connsiteX2389" fmla="*/ 6638391 w 11799394"/>
              <a:gd name="connsiteY2389" fmla="*/ 1085721 h 6713342"/>
              <a:gd name="connsiteX2390" fmla="*/ 6577661 w 11799394"/>
              <a:gd name="connsiteY2390" fmla="*/ 1244739 h 6713342"/>
              <a:gd name="connsiteX2391" fmla="*/ 6593003 w 11799394"/>
              <a:gd name="connsiteY2391" fmla="*/ 1266393 h 6713342"/>
              <a:gd name="connsiteX2392" fmla="*/ 6905306 w 11799394"/>
              <a:gd name="connsiteY2392" fmla="*/ 1266393 h 6713342"/>
              <a:gd name="connsiteX2393" fmla="*/ 7195392 w 11799394"/>
              <a:gd name="connsiteY2393" fmla="*/ 1069363 h 6713342"/>
              <a:gd name="connsiteX2394" fmla="*/ 7252677 w 11799394"/>
              <a:gd name="connsiteY2394" fmla="*/ 930682 h 6713342"/>
              <a:gd name="connsiteX2395" fmla="*/ 7235035 w 11799394"/>
              <a:gd name="connsiteY2395" fmla="*/ 905797 h 6713342"/>
              <a:gd name="connsiteX2396" fmla="*/ 5896266 w 11799394"/>
              <a:gd name="connsiteY2396" fmla="*/ 905799 h 6713342"/>
              <a:gd name="connsiteX2397" fmla="*/ 5896266 w 11799394"/>
              <a:gd name="connsiteY2397" fmla="*/ 905799 h 6713342"/>
              <a:gd name="connsiteX2398" fmla="*/ 5588920 w 11799394"/>
              <a:gd name="connsiteY2398" fmla="*/ 905800 h 6713342"/>
              <a:gd name="connsiteX2399" fmla="*/ 5299609 w 11799394"/>
              <a:gd name="connsiteY2399" fmla="*/ 1085721 h 6713342"/>
              <a:gd name="connsiteX2400" fmla="*/ 5238892 w 11799394"/>
              <a:gd name="connsiteY2400" fmla="*/ 1244739 h 6713342"/>
              <a:gd name="connsiteX2401" fmla="*/ 5254234 w 11799394"/>
              <a:gd name="connsiteY2401" fmla="*/ 1266393 h 6713342"/>
              <a:gd name="connsiteX2402" fmla="*/ 5566537 w 11799394"/>
              <a:gd name="connsiteY2402" fmla="*/ 1266393 h 6713342"/>
              <a:gd name="connsiteX2403" fmla="*/ 5856623 w 11799394"/>
              <a:gd name="connsiteY2403" fmla="*/ 1069363 h 6713342"/>
              <a:gd name="connsiteX2404" fmla="*/ 5913895 w 11799394"/>
              <a:gd name="connsiteY2404" fmla="*/ 930682 h 6713342"/>
              <a:gd name="connsiteX2405" fmla="*/ 5896266 w 11799394"/>
              <a:gd name="connsiteY2405" fmla="*/ 905797 h 6713342"/>
              <a:gd name="connsiteX2406" fmla="*/ 8641258 w 11799394"/>
              <a:gd name="connsiteY2406" fmla="*/ 1362601 h 6713342"/>
              <a:gd name="connsiteX2407" fmla="*/ 8333911 w 11799394"/>
              <a:gd name="connsiteY2407" fmla="*/ 1362601 h 6713342"/>
              <a:gd name="connsiteX2408" fmla="*/ 8044601 w 11799394"/>
              <a:gd name="connsiteY2408" fmla="*/ 1542527 h 6713342"/>
              <a:gd name="connsiteX2409" fmla="*/ 7983884 w 11799394"/>
              <a:gd name="connsiteY2409" fmla="*/ 1701545 h 6713342"/>
              <a:gd name="connsiteX2410" fmla="*/ 7999213 w 11799394"/>
              <a:gd name="connsiteY2410" fmla="*/ 1723190 h 6713342"/>
              <a:gd name="connsiteX2411" fmla="*/ 8311516 w 11799394"/>
              <a:gd name="connsiteY2411" fmla="*/ 1723190 h 6713342"/>
              <a:gd name="connsiteX2412" fmla="*/ 8601614 w 11799394"/>
              <a:gd name="connsiteY2412" fmla="*/ 1526169 h 6713342"/>
              <a:gd name="connsiteX2413" fmla="*/ 8658886 w 11799394"/>
              <a:gd name="connsiteY2413" fmla="*/ 1387487 h 6713342"/>
              <a:gd name="connsiteX2414" fmla="*/ 8641258 w 11799394"/>
              <a:gd name="connsiteY2414" fmla="*/ 1362601 h 6713342"/>
              <a:gd name="connsiteX2415" fmla="*/ 562732 w 11799394"/>
              <a:gd name="connsiteY2415" fmla="*/ 2268396 h 6713342"/>
              <a:gd name="connsiteX2416" fmla="*/ 870074 w 11799394"/>
              <a:gd name="connsiteY2416" fmla="*/ 2268396 h 6713342"/>
              <a:gd name="connsiteX2417" fmla="*/ 887706 w 11799394"/>
              <a:gd name="connsiteY2417" fmla="*/ 2293282 h 6713342"/>
              <a:gd name="connsiteX2418" fmla="*/ 830430 w 11799394"/>
              <a:gd name="connsiteY2418" fmla="*/ 2431964 h 6713342"/>
              <a:gd name="connsiteX2419" fmla="*/ 540341 w 11799394"/>
              <a:gd name="connsiteY2419" fmla="*/ 2628998 h 6713342"/>
              <a:gd name="connsiteX2420" fmla="*/ 228041 w 11799394"/>
              <a:gd name="connsiteY2420" fmla="*/ 2628998 h 6713342"/>
              <a:gd name="connsiteX2421" fmla="*/ 212693 w 11799394"/>
              <a:gd name="connsiteY2421" fmla="*/ 2607339 h 6713342"/>
              <a:gd name="connsiteX2422" fmla="*/ 273420 w 11799394"/>
              <a:gd name="connsiteY2422" fmla="*/ 2448322 h 6713342"/>
              <a:gd name="connsiteX2423" fmla="*/ 562733 w 11799394"/>
              <a:gd name="connsiteY2423" fmla="*/ 2268396 h 6713342"/>
              <a:gd name="connsiteX2424" fmla="*/ 824880 w 11799394"/>
              <a:gd name="connsiteY2424" fmla="*/ 2314597 h 6713342"/>
              <a:gd name="connsiteX2425" fmla="*/ 562732 w 11799394"/>
              <a:gd name="connsiteY2425" fmla="*/ 2314597 h 6713342"/>
              <a:gd name="connsiteX2426" fmla="*/ 316570 w 11799394"/>
              <a:gd name="connsiteY2426" fmla="*/ 2464794 h 6713342"/>
              <a:gd name="connsiteX2427" fmla="*/ 272909 w 11799394"/>
              <a:gd name="connsiteY2427" fmla="*/ 2579136 h 6713342"/>
              <a:gd name="connsiteX2428" fmla="*/ 275435 w 11799394"/>
              <a:gd name="connsiteY2428" fmla="*/ 2582809 h 6713342"/>
              <a:gd name="connsiteX2429" fmla="*/ 540339 w 11799394"/>
              <a:gd name="connsiteY2429" fmla="*/ 2582809 h 6713342"/>
              <a:gd name="connsiteX2430" fmla="*/ 787270 w 11799394"/>
              <a:gd name="connsiteY2430" fmla="*/ 2415491 h 6713342"/>
              <a:gd name="connsiteX2431" fmla="*/ 787493 w 11799394"/>
              <a:gd name="connsiteY2431" fmla="*/ 2414907 h 6713342"/>
              <a:gd name="connsiteX2432" fmla="*/ 787730 w 11799394"/>
              <a:gd name="connsiteY2432" fmla="*/ 2414335 h 6713342"/>
              <a:gd name="connsiteX2433" fmla="*/ 827380 w 11799394"/>
              <a:gd name="connsiteY2433" fmla="*/ 2318334 h 6713342"/>
              <a:gd name="connsiteX2434" fmla="*/ 824879 w 11799394"/>
              <a:gd name="connsiteY2434" fmla="*/ 2314597 h 6713342"/>
              <a:gd name="connsiteX2435" fmla="*/ 362993 w 11799394"/>
              <a:gd name="connsiteY2435" fmla="*/ 3984532 h 6713342"/>
              <a:gd name="connsiteX2436" fmla="*/ 50692 w 11799394"/>
              <a:gd name="connsiteY2436" fmla="*/ 3984532 h 6713342"/>
              <a:gd name="connsiteX2437" fmla="*/ 35345 w 11799394"/>
              <a:gd name="connsiteY2437" fmla="*/ 3962874 h 6713342"/>
              <a:gd name="connsiteX2438" fmla="*/ 96072 w 11799394"/>
              <a:gd name="connsiteY2438" fmla="*/ 3803856 h 6713342"/>
              <a:gd name="connsiteX2439" fmla="*/ 385385 w 11799394"/>
              <a:gd name="connsiteY2439" fmla="*/ 3623929 h 6713342"/>
              <a:gd name="connsiteX2440" fmla="*/ 692727 w 11799394"/>
              <a:gd name="connsiteY2440" fmla="*/ 3623929 h 6713342"/>
              <a:gd name="connsiteX2441" fmla="*/ 710359 w 11799394"/>
              <a:gd name="connsiteY2441" fmla="*/ 3648816 h 6713342"/>
              <a:gd name="connsiteX2442" fmla="*/ 653082 w 11799394"/>
              <a:gd name="connsiteY2442" fmla="*/ 3787498 h 6713342"/>
              <a:gd name="connsiteX2443" fmla="*/ 362994 w 11799394"/>
              <a:gd name="connsiteY2443" fmla="*/ 3984532 h 6713342"/>
              <a:gd name="connsiteX2444" fmla="*/ 98089 w 11799394"/>
              <a:gd name="connsiteY2444" fmla="*/ 3938342 h 6713342"/>
              <a:gd name="connsiteX2445" fmla="*/ 362993 w 11799394"/>
              <a:gd name="connsiteY2445" fmla="*/ 3938342 h 6713342"/>
              <a:gd name="connsiteX2446" fmla="*/ 609924 w 11799394"/>
              <a:gd name="connsiteY2446" fmla="*/ 3771025 h 6713342"/>
              <a:gd name="connsiteX2447" fmla="*/ 610147 w 11799394"/>
              <a:gd name="connsiteY2447" fmla="*/ 3770440 h 6713342"/>
              <a:gd name="connsiteX2448" fmla="*/ 610384 w 11799394"/>
              <a:gd name="connsiteY2448" fmla="*/ 3769869 h 6713342"/>
              <a:gd name="connsiteX2449" fmla="*/ 650035 w 11799394"/>
              <a:gd name="connsiteY2449" fmla="*/ 3673868 h 6713342"/>
              <a:gd name="connsiteX2450" fmla="*/ 647533 w 11799394"/>
              <a:gd name="connsiteY2450" fmla="*/ 3670131 h 6713342"/>
              <a:gd name="connsiteX2451" fmla="*/ 385385 w 11799394"/>
              <a:gd name="connsiteY2451" fmla="*/ 3670131 h 6713342"/>
              <a:gd name="connsiteX2452" fmla="*/ 139223 w 11799394"/>
              <a:gd name="connsiteY2452" fmla="*/ 3820341 h 6713342"/>
              <a:gd name="connsiteX2453" fmla="*/ 95562 w 11799394"/>
              <a:gd name="connsiteY2453" fmla="*/ 3934669 h 6713342"/>
              <a:gd name="connsiteX2454" fmla="*/ 98087 w 11799394"/>
              <a:gd name="connsiteY2454" fmla="*/ 3938342 h 6713342"/>
              <a:gd name="connsiteX2455" fmla="*/ 86 w 11799394"/>
              <a:gd name="connsiteY2455" fmla="*/ 2729243 h 6713342"/>
              <a:gd name="connsiteX2456" fmla="*/ 74 w 11799394"/>
              <a:gd name="connsiteY2456" fmla="*/ 3078724 h 6713342"/>
              <a:gd name="connsiteX2457" fmla="*/ 71606 w 11799394"/>
              <a:gd name="connsiteY2457" fmla="*/ 3078724 h 6713342"/>
              <a:gd name="connsiteX2458" fmla="*/ 361694 w 11799394"/>
              <a:gd name="connsiteY2458" fmla="*/ 2881703 h 6713342"/>
              <a:gd name="connsiteX2459" fmla="*/ 418970 w 11799394"/>
              <a:gd name="connsiteY2459" fmla="*/ 2743021 h 6713342"/>
              <a:gd name="connsiteX2460" fmla="*/ 401332 w 11799394"/>
              <a:gd name="connsiteY2460" fmla="*/ 2718135 h 6713342"/>
              <a:gd name="connsiteX2461" fmla="*/ 401338 w 11799394"/>
              <a:gd name="connsiteY2461" fmla="*/ 2718135 h 6713342"/>
              <a:gd name="connsiteX2462" fmla="*/ 93999 w 11799394"/>
              <a:gd name="connsiteY2462" fmla="*/ 2718135 h 6713342"/>
              <a:gd name="connsiteX2463" fmla="*/ 86 w 11799394"/>
              <a:gd name="connsiteY2463" fmla="*/ 2729243 h 6713342"/>
              <a:gd name="connsiteX2464" fmla="*/ 2071972 w 11799394"/>
              <a:gd name="connsiteY2464" fmla="*/ 1818670 h 6713342"/>
              <a:gd name="connsiteX2465" fmla="*/ 1764613 w 11799394"/>
              <a:gd name="connsiteY2465" fmla="*/ 1818670 h 6713342"/>
              <a:gd name="connsiteX2466" fmla="*/ 1475303 w 11799394"/>
              <a:gd name="connsiteY2466" fmla="*/ 1998583 h 6713342"/>
              <a:gd name="connsiteX2467" fmla="*/ 1414586 w 11799394"/>
              <a:gd name="connsiteY2467" fmla="*/ 2157601 h 6713342"/>
              <a:gd name="connsiteX2468" fmla="*/ 1429927 w 11799394"/>
              <a:gd name="connsiteY2468" fmla="*/ 2179259 h 6713342"/>
              <a:gd name="connsiteX2469" fmla="*/ 1742230 w 11799394"/>
              <a:gd name="connsiteY2469" fmla="*/ 2179259 h 6713342"/>
              <a:gd name="connsiteX2470" fmla="*/ 2032316 w 11799394"/>
              <a:gd name="connsiteY2470" fmla="*/ 1982237 h 6713342"/>
              <a:gd name="connsiteX2471" fmla="*/ 2089601 w 11799394"/>
              <a:gd name="connsiteY2471" fmla="*/ 1843543 h 6713342"/>
              <a:gd name="connsiteX2472" fmla="*/ 2071972 w 11799394"/>
              <a:gd name="connsiteY2472" fmla="*/ 1818670 h 6713342"/>
              <a:gd name="connsiteX2473" fmla="*/ 4615494 w 11799394"/>
              <a:gd name="connsiteY2473" fmla="*/ 1362601 h 6713342"/>
              <a:gd name="connsiteX2474" fmla="*/ 4308160 w 11799394"/>
              <a:gd name="connsiteY2474" fmla="*/ 1362601 h 6713342"/>
              <a:gd name="connsiteX2475" fmla="*/ 4018837 w 11799394"/>
              <a:gd name="connsiteY2475" fmla="*/ 1542527 h 6713342"/>
              <a:gd name="connsiteX2476" fmla="*/ 3958120 w 11799394"/>
              <a:gd name="connsiteY2476" fmla="*/ 1701545 h 6713342"/>
              <a:gd name="connsiteX2477" fmla="*/ 3973461 w 11799394"/>
              <a:gd name="connsiteY2477" fmla="*/ 1723190 h 6713342"/>
              <a:gd name="connsiteX2478" fmla="*/ 4285765 w 11799394"/>
              <a:gd name="connsiteY2478" fmla="*/ 1723190 h 6713342"/>
              <a:gd name="connsiteX2479" fmla="*/ 4575850 w 11799394"/>
              <a:gd name="connsiteY2479" fmla="*/ 1526169 h 6713342"/>
              <a:gd name="connsiteX2480" fmla="*/ 4633123 w 11799394"/>
              <a:gd name="connsiteY2480" fmla="*/ 1387487 h 6713342"/>
              <a:gd name="connsiteX2481" fmla="*/ 4615494 w 11799394"/>
              <a:gd name="connsiteY2481" fmla="*/ 1362601 h 6713342"/>
              <a:gd name="connsiteX2482" fmla="*/ 3272619 w 11799394"/>
              <a:gd name="connsiteY2482" fmla="*/ 1362601 h 6713342"/>
              <a:gd name="connsiteX2483" fmla="*/ 2965285 w 11799394"/>
              <a:gd name="connsiteY2483" fmla="*/ 1362601 h 6713342"/>
              <a:gd name="connsiteX2484" fmla="*/ 2675975 w 11799394"/>
              <a:gd name="connsiteY2484" fmla="*/ 1542527 h 6713342"/>
              <a:gd name="connsiteX2485" fmla="*/ 2615246 w 11799394"/>
              <a:gd name="connsiteY2485" fmla="*/ 1701545 h 6713342"/>
              <a:gd name="connsiteX2486" fmla="*/ 2630587 w 11799394"/>
              <a:gd name="connsiteY2486" fmla="*/ 1723190 h 6713342"/>
              <a:gd name="connsiteX2487" fmla="*/ 2942903 w 11799394"/>
              <a:gd name="connsiteY2487" fmla="*/ 1723190 h 6713342"/>
              <a:gd name="connsiteX2488" fmla="*/ 3232976 w 11799394"/>
              <a:gd name="connsiteY2488" fmla="*/ 1526169 h 6713342"/>
              <a:gd name="connsiteX2489" fmla="*/ 3290261 w 11799394"/>
              <a:gd name="connsiteY2489" fmla="*/ 1387487 h 6713342"/>
              <a:gd name="connsiteX2490" fmla="*/ 3272619 w 11799394"/>
              <a:gd name="connsiteY2490" fmla="*/ 1362601 h 6713342"/>
              <a:gd name="connsiteX2491" fmla="*/ 5288183 w 11799394"/>
              <a:gd name="connsiteY2491" fmla="*/ 1362601 h 6713342"/>
              <a:gd name="connsiteX2492" fmla="*/ 4980837 w 11799394"/>
              <a:gd name="connsiteY2492" fmla="*/ 1362601 h 6713342"/>
              <a:gd name="connsiteX2493" fmla="*/ 4691526 w 11799394"/>
              <a:gd name="connsiteY2493" fmla="*/ 1542527 h 6713342"/>
              <a:gd name="connsiteX2494" fmla="*/ 4630797 w 11799394"/>
              <a:gd name="connsiteY2494" fmla="*/ 1701545 h 6713342"/>
              <a:gd name="connsiteX2495" fmla="*/ 4646138 w 11799394"/>
              <a:gd name="connsiteY2495" fmla="*/ 1723190 h 6713342"/>
              <a:gd name="connsiteX2496" fmla="*/ 4958441 w 11799394"/>
              <a:gd name="connsiteY2496" fmla="*/ 1723190 h 6713342"/>
              <a:gd name="connsiteX2497" fmla="*/ 5248527 w 11799394"/>
              <a:gd name="connsiteY2497" fmla="*/ 1526169 h 6713342"/>
              <a:gd name="connsiteX2498" fmla="*/ 5305812 w 11799394"/>
              <a:gd name="connsiteY2498" fmla="*/ 1387487 h 6713342"/>
              <a:gd name="connsiteX2499" fmla="*/ 5288170 w 11799394"/>
              <a:gd name="connsiteY2499" fmla="*/ 1362601 h 6713342"/>
              <a:gd name="connsiteX2500" fmla="*/ 1404583 w 11799394"/>
              <a:gd name="connsiteY2500" fmla="*/ 3984532 h 6713342"/>
              <a:gd name="connsiteX2501" fmla="*/ 1716899 w 11799394"/>
              <a:gd name="connsiteY2501" fmla="*/ 3984532 h 6713342"/>
              <a:gd name="connsiteX2502" fmla="*/ 2006984 w 11799394"/>
              <a:gd name="connsiteY2502" fmla="*/ 3787498 h 6713342"/>
              <a:gd name="connsiteX2503" fmla="*/ 2064257 w 11799394"/>
              <a:gd name="connsiteY2503" fmla="*/ 3648816 h 6713342"/>
              <a:gd name="connsiteX2504" fmla="*/ 2046628 w 11799394"/>
              <a:gd name="connsiteY2504" fmla="*/ 3623929 h 6713342"/>
              <a:gd name="connsiteX2505" fmla="*/ 1739282 w 11799394"/>
              <a:gd name="connsiteY2505" fmla="*/ 3623929 h 6713342"/>
              <a:gd name="connsiteX2506" fmla="*/ 1449958 w 11799394"/>
              <a:gd name="connsiteY2506" fmla="*/ 3803856 h 6713342"/>
              <a:gd name="connsiteX2507" fmla="*/ 1389242 w 11799394"/>
              <a:gd name="connsiteY2507" fmla="*/ 3962874 h 6713342"/>
              <a:gd name="connsiteX2508" fmla="*/ 1404583 w 11799394"/>
              <a:gd name="connsiteY2508" fmla="*/ 3984532 h 6713342"/>
              <a:gd name="connsiteX2509" fmla="*/ 1743794 w 11799394"/>
              <a:gd name="connsiteY2509" fmla="*/ 4902999 h 6713342"/>
              <a:gd name="connsiteX2510" fmla="*/ 2056097 w 11799394"/>
              <a:gd name="connsiteY2510" fmla="*/ 4902999 h 6713342"/>
              <a:gd name="connsiteX2511" fmla="*/ 2346183 w 11799394"/>
              <a:gd name="connsiteY2511" fmla="*/ 4705965 h 6713342"/>
              <a:gd name="connsiteX2512" fmla="*/ 2403468 w 11799394"/>
              <a:gd name="connsiteY2512" fmla="*/ 4567296 h 6713342"/>
              <a:gd name="connsiteX2513" fmla="*/ 2385826 w 11799394"/>
              <a:gd name="connsiteY2513" fmla="*/ 4542409 h 6713342"/>
              <a:gd name="connsiteX2514" fmla="*/ 2385826 w 11799394"/>
              <a:gd name="connsiteY2514" fmla="*/ 4542409 h 6713342"/>
              <a:gd name="connsiteX2515" fmla="*/ 2078492 w 11799394"/>
              <a:gd name="connsiteY2515" fmla="*/ 4542409 h 6713342"/>
              <a:gd name="connsiteX2516" fmla="*/ 1789169 w 11799394"/>
              <a:gd name="connsiteY2516" fmla="*/ 4722323 h 6713342"/>
              <a:gd name="connsiteX2517" fmla="*/ 1728452 w 11799394"/>
              <a:gd name="connsiteY2517" fmla="*/ 4881341 h 6713342"/>
              <a:gd name="connsiteX2518" fmla="*/ 1743794 w 11799394"/>
              <a:gd name="connsiteY2518" fmla="*/ 4902999 h 6713342"/>
              <a:gd name="connsiteX2519" fmla="*/ 2415237 w 11799394"/>
              <a:gd name="connsiteY2519" fmla="*/ 4902999 h 6713342"/>
              <a:gd name="connsiteX2520" fmla="*/ 2727528 w 11799394"/>
              <a:gd name="connsiteY2520" fmla="*/ 4902999 h 6713342"/>
              <a:gd name="connsiteX2521" fmla="*/ 3017626 w 11799394"/>
              <a:gd name="connsiteY2521" fmla="*/ 4705965 h 6713342"/>
              <a:gd name="connsiteX2522" fmla="*/ 3074899 w 11799394"/>
              <a:gd name="connsiteY2522" fmla="*/ 4567296 h 6713342"/>
              <a:gd name="connsiteX2523" fmla="*/ 3057269 w 11799394"/>
              <a:gd name="connsiteY2523" fmla="*/ 4542409 h 6713342"/>
              <a:gd name="connsiteX2524" fmla="*/ 3057269 w 11799394"/>
              <a:gd name="connsiteY2524" fmla="*/ 4542409 h 6713342"/>
              <a:gd name="connsiteX2525" fmla="*/ 2749923 w 11799394"/>
              <a:gd name="connsiteY2525" fmla="*/ 4542409 h 6713342"/>
              <a:gd name="connsiteX2526" fmla="*/ 2460613 w 11799394"/>
              <a:gd name="connsiteY2526" fmla="*/ 4722323 h 6713342"/>
              <a:gd name="connsiteX2527" fmla="*/ 2399883 w 11799394"/>
              <a:gd name="connsiteY2527" fmla="*/ 4881341 h 6713342"/>
              <a:gd name="connsiteX2528" fmla="*/ 2415225 w 11799394"/>
              <a:gd name="connsiteY2528" fmla="*/ 4902999 h 6713342"/>
              <a:gd name="connsiteX2529" fmla="*/ 1183516 w 11799394"/>
              <a:gd name="connsiteY2529" fmla="*/ 3337759 h 6713342"/>
              <a:gd name="connsiteX2530" fmla="*/ 1240792 w 11799394"/>
              <a:gd name="connsiteY2530" fmla="*/ 3199090 h 6713342"/>
              <a:gd name="connsiteX2531" fmla="*/ 1223161 w 11799394"/>
              <a:gd name="connsiteY2531" fmla="*/ 3174203 h 6713342"/>
              <a:gd name="connsiteX2532" fmla="*/ 915818 w 11799394"/>
              <a:gd name="connsiteY2532" fmla="*/ 3174203 h 6713342"/>
              <a:gd name="connsiteX2533" fmla="*/ 626505 w 11799394"/>
              <a:gd name="connsiteY2533" fmla="*/ 3354117 h 6713342"/>
              <a:gd name="connsiteX2534" fmla="*/ 565785 w 11799394"/>
              <a:gd name="connsiteY2534" fmla="*/ 3513135 h 6713342"/>
              <a:gd name="connsiteX2535" fmla="*/ 581126 w 11799394"/>
              <a:gd name="connsiteY2535" fmla="*/ 3534793 h 6713342"/>
              <a:gd name="connsiteX2536" fmla="*/ 893433 w 11799394"/>
              <a:gd name="connsiteY2536" fmla="*/ 3534793 h 6713342"/>
              <a:gd name="connsiteX2537" fmla="*/ 1183516 w 11799394"/>
              <a:gd name="connsiteY2537" fmla="*/ 3337759 h 6713342"/>
              <a:gd name="connsiteX2538" fmla="*/ 2567252 w 11799394"/>
              <a:gd name="connsiteY2538" fmla="*/ 5352725 h 6713342"/>
              <a:gd name="connsiteX2539" fmla="*/ 2879555 w 11799394"/>
              <a:gd name="connsiteY2539" fmla="*/ 5352725 h 6713342"/>
              <a:gd name="connsiteX2540" fmla="*/ 3169628 w 11799394"/>
              <a:gd name="connsiteY2540" fmla="*/ 5155704 h 6713342"/>
              <a:gd name="connsiteX2541" fmla="*/ 3226913 w 11799394"/>
              <a:gd name="connsiteY2541" fmla="*/ 5017022 h 6713342"/>
              <a:gd name="connsiteX2542" fmla="*/ 3209284 w 11799394"/>
              <a:gd name="connsiteY2542" fmla="*/ 4992136 h 6713342"/>
              <a:gd name="connsiteX2543" fmla="*/ 3209284 w 11799394"/>
              <a:gd name="connsiteY2543" fmla="*/ 4992136 h 6713342"/>
              <a:gd name="connsiteX2544" fmla="*/ 2901938 w 11799394"/>
              <a:gd name="connsiteY2544" fmla="*/ 4992136 h 6713342"/>
              <a:gd name="connsiteX2545" fmla="*/ 2612627 w 11799394"/>
              <a:gd name="connsiteY2545" fmla="*/ 5172062 h 6713342"/>
              <a:gd name="connsiteX2546" fmla="*/ 2551898 w 11799394"/>
              <a:gd name="connsiteY2546" fmla="*/ 5331080 h 6713342"/>
              <a:gd name="connsiteX2547" fmla="*/ 2567252 w 11799394"/>
              <a:gd name="connsiteY2547" fmla="*/ 5352725 h 6713342"/>
              <a:gd name="connsiteX2548" fmla="*/ 1607286 w 11799394"/>
              <a:gd name="connsiteY2548" fmla="*/ 4446930 h 6713342"/>
              <a:gd name="connsiteX2549" fmla="*/ 1919589 w 11799394"/>
              <a:gd name="connsiteY2549" fmla="*/ 4446930 h 6713342"/>
              <a:gd name="connsiteX2550" fmla="*/ 2209675 w 11799394"/>
              <a:gd name="connsiteY2550" fmla="*/ 4249896 h 6713342"/>
              <a:gd name="connsiteX2551" fmla="*/ 2266947 w 11799394"/>
              <a:gd name="connsiteY2551" fmla="*/ 4111215 h 6713342"/>
              <a:gd name="connsiteX2552" fmla="*/ 2249318 w 11799394"/>
              <a:gd name="connsiteY2552" fmla="*/ 4086341 h 6713342"/>
              <a:gd name="connsiteX2553" fmla="*/ 1941984 w 11799394"/>
              <a:gd name="connsiteY2553" fmla="*/ 4086341 h 6713342"/>
              <a:gd name="connsiteX2554" fmla="*/ 1652661 w 11799394"/>
              <a:gd name="connsiteY2554" fmla="*/ 4266254 h 6713342"/>
              <a:gd name="connsiteX2555" fmla="*/ 1591944 w 11799394"/>
              <a:gd name="connsiteY2555" fmla="*/ 4425272 h 6713342"/>
              <a:gd name="connsiteX2556" fmla="*/ 1607286 w 11799394"/>
              <a:gd name="connsiteY2556" fmla="*/ 4446930 h 6713342"/>
              <a:gd name="connsiteX2557" fmla="*/ 733153 w 11799394"/>
              <a:gd name="connsiteY2557" fmla="*/ 3984532 h 6713342"/>
              <a:gd name="connsiteX2558" fmla="*/ 1045454 w 11799394"/>
              <a:gd name="connsiteY2558" fmla="*/ 3984532 h 6713342"/>
              <a:gd name="connsiteX2559" fmla="*/ 1335541 w 11799394"/>
              <a:gd name="connsiteY2559" fmla="*/ 3787498 h 6713342"/>
              <a:gd name="connsiteX2560" fmla="*/ 1392813 w 11799394"/>
              <a:gd name="connsiteY2560" fmla="*/ 3648816 h 6713342"/>
              <a:gd name="connsiteX2561" fmla="*/ 1375184 w 11799394"/>
              <a:gd name="connsiteY2561" fmla="*/ 3623929 h 6713342"/>
              <a:gd name="connsiteX2562" fmla="*/ 1067839 w 11799394"/>
              <a:gd name="connsiteY2562" fmla="*/ 3623929 h 6713342"/>
              <a:gd name="connsiteX2563" fmla="*/ 778526 w 11799394"/>
              <a:gd name="connsiteY2563" fmla="*/ 3803856 h 6713342"/>
              <a:gd name="connsiteX2564" fmla="*/ 717806 w 11799394"/>
              <a:gd name="connsiteY2564" fmla="*/ 3962874 h 6713342"/>
              <a:gd name="connsiteX2565" fmla="*/ 733153 w 11799394"/>
              <a:gd name="connsiteY2565" fmla="*/ 3984532 h 6713342"/>
              <a:gd name="connsiteX2566" fmla="*/ 3238683 w 11799394"/>
              <a:gd name="connsiteY2566" fmla="*/ 5352725 h 6713342"/>
              <a:gd name="connsiteX2567" fmla="*/ 3550986 w 11799394"/>
              <a:gd name="connsiteY2567" fmla="*/ 5352725 h 6713342"/>
              <a:gd name="connsiteX2568" fmla="*/ 3841072 w 11799394"/>
              <a:gd name="connsiteY2568" fmla="*/ 5155704 h 6713342"/>
              <a:gd name="connsiteX2569" fmla="*/ 3898344 w 11799394"/>
              <a:gd name="connsiteY2569" fmla="*/ 5017022 h 6713342"/>
              <a:gd name="connsiteX2570" fmla="*/ 3880715 w 11799394"/>
              <a:gd name="connsiteY2570" fmla="*/ 4992136 h 6713342"/>
              <a:gd name="connsiteX2571" fmla="*/ 3880715 w 11799394"/>
              <a:gd name="connsiteY2571" fmla="*/ 4992136 h 6713342"/>
              <a:gd name="connsiteX2572" fmla="*/ 3573381 w 11799394"/>
              <a:gd name="connsiteY2572" fmla="*/ 4992136 h 6713342"/>
              <a:gd name="connsiteX2573" fmla="*/ 3284058 w 11799394"/>
              <a:gd name="connsiteY2573" fmla="*/ 5172062 h 6713342"/>
              <a:gd name="connsiteX2574" fmla="*/ 3223341 w 11799394"/>
              <a:gd name="connsiteY2574" fmla="*/ 5331080 h 6713342"/>
              <a:gd name="connsiteX2575" fmla="*/ 3238683 w 11799394"/>
              <a:gd name="connsiteY2575" fmla="*/ 5352725 h 6713342"/>
              <a:gd name="connsiteX2576" fmla="*/ 421741 w 11799394"/>
              <a:gd name="connsiteY2576" fmla="*/ 1818670 h 6713342"/>
              <a:gd name="connsiteX2577" fmla="*/ 729083 w 11799394"/>
              <a:gd name="connsiteY2577" fmla="*/ 1818670 h 6713342"/>
              <a:gd name="connsiteX2578" fmla="*/ 746715 w 11799394"/>
              <a:gd name="connsiteY2578" fmla="*/ 1843556 h 6713342"/>
              <a:gd name="connsiteX2579" fmla="*/ 689439 w 11799394"/>
              <a:gd name="connsiteY2579" fmla="*/ 1982237 h 6713342"/>
              <a:gd name="connsiteX2580" fmla="*/ 399351 w 11799394"/>
              <a:gd name="connsiteY2580" fmla="*/ 2179259 h 6713342"/>
              <a:gd name="connsiteX2581" fmla="*/ 87047 w 11799394"/>
              <a:gd name="connsiteY2581" fmla="*/ 2179259 h 6713342"/>
              <a:gd name="connsiteX2582" fmla="*/ 71700 w 11799394"/>
              <a:gd name="connsiteY2582" fmla="*/ 2157601 h 6713342"/>
              <a:gd name="connsiteX2583" fmla="*/ 132427 w 11799394"/>
              <a:gd name="connsiteY2583" fmla="*/ 1998583 h 6713342"/>
              <a:gd name="connsiteX2584" fmla="*/ 421740 w 11799394"/>
              <a:gd name="connsiteY2584" fmla="*/ 1818670 h 6713342"/>
              <a:gd name="connsiteX2585" fmla="*/ 683890 w 11799394"/>
              <a:gd name="connsiteY2585" fmla="*/ 1864858 h 6713342"/>
              <a:gd name="connsiteX2586" fmla="*/ 421741 w 11799394"/>
              <a:gd name="connsiteY2586" fmla="*/ 1864858 h 6713342"/>
              <a:gd name="connsiteX2587" fmla="*/ 175579 w 11799394"/>
              <a:gd name="connsiteY2587" fmla="*/ 2015068 h 6713342"/>
              <a:gd name="connsiteX2588" fmla="*/ 131918 w 11799394"/>
              <a:gd name="connsiteY2588" fmla="*/ 2129397 h 6713342"/>
              <a:gd name="connsiteX2589" fmla="*/ 134444 w 11799394"/>
              <a:gd name="connsiteY2589" fmla="*/ 2133070 h 6713342"/>
              <a:gd name="connsiteX2590" fmla="*/ 399348 w 11799394"/>
              <a:gd name="connsiteY2590" fmla="*/ 2133070 h 6713342"/>
              <a:gd name="connsiteX2591" fmla="*/ 646279 w 11799394"/>
              <a:gd name="connsiteY2591" fmla="*/ 1965752 h 6713342"/>
              <a:gd name="connsiteX2592" fmla="*/ 646502 w 11799394"/>
              <a:gd name="connsiteY2592" fmla="*/ 1965168 h 6713342"/>
              <a:gd name="connsiteX2593" fmla="*/ 646739 w 11799394"/>
              <a:gd name="connsiteY2593" fmla="*/ 1964596 h 6713342"/>
              <a:gd name="connsiteX2594" fmla="*/ 686390 w 11799394"/>
              <a:gd name="connsiteY2594" fmla="*/ 1868595 h 6713342"/>
              <a:gd name="connsiteX2595" fmla="*/ 683888 w 11799394"/>
              <a:gd name="connsiteY2595" fmla="*/ 1864858 h 6713342"/>
              <a:gd name="connsiteX2596" fmla="*/ 10440201 w 11799394"/>
              <a:gd name="connsiteY2596" fmla="*/ 2881703 h 6713342"/>
              <a:gd name="connsiteX2597" fmla="*/ 10497486 w 11799394"/>
              <a:gd name="connsiteY2597" fmla="*/ 2743021 h 6713342"/>
              <a:gd name="connsiteX2598" fmla="*/ 10479856 w 11799394"/>
              <a:gd name="connsiteY2598" fmla="*/ 2718135 h 6713342"/>
              <a:gd name="connsiteX2599" fmla="*/ 10172511 w 11799394"/>
              <a:gd name="connsiteY2599" fmla="*/ 2718135 h 6713342"/>
              <a:gd name="connsiteX2600" fmla="*/ 9883200 w 11799394"/>
              <a:gd name="connsiteY2600" fmla="*/ 2898061 h 6713342"/>
              <a:gd name="connsiteX2601" fmla="*/ 9822470 w 11799394"/>
              <a:gd name="connsiteY2601" fmla="*/ 3057078 h 6713342"/>
              <a:gd name="connsiteX2602" fmla="*/ 9837812 w 11799394"/>
              <a:gd name="connsiteY2602" fmla="*/ 3078724 h 6713342"/>
              <a:gd name="connsiteX2603" fmla="*/ 10150127 w 11799394"/>
              <a:gd name="connsiteY2603" fmla="*/ 3078724 h 6713342"/>
              <a:gd name="connsiteX2604" fmla="*/ 10440201 w 11799394"/>
              <a:gd name="connsiteY2604" fmla="*/ 2881703 h 6713342"/>
              <a:gd name="connsiteX2605" fmla="*/ 10277154 w 11799394"/>
              <a:gd name="connsiteY2605" fmla="*/ 2268396 h 6713342"/>
              <a:gd name="connsiteX2606" fmla="*/ 10277154 w 11799394"/>
              <a:gd name="connsiteY2606" fmla="*/ 2268396 h 6713342"/>
              <a:gd name="connsiteX2607" fmla="*/ 9969820 w 11799394"/>
              <a:gd name="connsiteY2607" fmla="*/ 2268396 h 6713342"/>
              <a:gd name="connsiteX2608" fmla="*/ 9680497 w 11799394"/>
              <a:gd name="connsiteY2608" fmla="*/ 2448322 h 6713342"/>
              <a:gd name="connsiteX2609" fmla="*/ 9619781 w 11799394"/>
              <a:gd name="connsiteY2609" fmla="*/ 2607339 h 6713342"/>
              <a:gd name="connsiteX2610" fmla="*/ 9635121 w 11799394"/>
              <a:gd name="connsiteY2610" fmla="*/ 2628998 h 6713342"/>
              <a:gd name="connsiteX2611" fmla="*/ 9947424 w 11799394"/>
              <a:gd name="connsiteY2611" fmla="*/ 2628998 h 6713342"/>
              <a:gd name="connsiteX2612" fmla="*/ 10237510 w 11799394"/>
              <a:gd name="connsiteY2612" fmla="*/ 2431964 h 6713342"/>
              <a:gd name="connsiteX2613" fmla="*/ 10294783 w 11799394"/>
              <a:gd name="connsiteY2613" fmla="*/ 2293282 h 6713342"/>
              <a:gd name="connsiteX2614" fmla="*/ 10277154 w 11799394"/>
              <a:gd name="connsiteY2614" fmla="*/ 2268396 h 6713342"/>
              <a:gd name="connsiteX2615" fmla="*/ 10125127 w 11799394"/>
              <a:gd name="connsiteY2615" fmla="*/ 1818670 h 6713342"/>
              <a:gd name="connsiteX2616" fmla="*/ 9817793 w 11799394"/>
              <a:gd name="connsiteY2616" fmla="*/ 1818670 h 6713342"/>
              <a:gd name="connsiteX2617" fmla="*/ 9528470 w 11799394"/>
              <a:gd name="connsiteY2617" fmla="*/ 1998583 h 6713342"/>
              <a:gd name="connsiteX2618" fmla="*/ 9467753 w 11799394"/>
              <a:gd name="connsiteY2618" fmla="*/ 2157601 h 6713342"/>
              <a:gd name="connsiteX2619" fmla="*/ 9483094 w 11799394"/>
              <a:gd name="connsiteY2619" fmla="*/ 2179259 h 6713342"/>
              <a:gd name="connsiteX2620" fmla="*/ 9795397 w 11799394"/>
              <a:gd name="connsiteY2620" fmla="*/ 2179259 h 6713342"/>
              <a:gd name="connsiteX2621" fmla="*/ 10085483 w 11799394"/>
              <a:gd name="connsiteY2621" fmla="*/ 1982237 h 6713342"/>
              <a:gd name="connsiteX2622" fmla="*/ 10142756 w 11799394"/>
              <a:gd name="connsiteY2622" fmla="*/ 1843543 h 6713342"/>
              <a:gd name="connsiteX2623" fmla="*/ 10125127 w 11799394"/>
              <a:gd name="connsiteY2623" fmla="*/ 1818670 h 6713342"/>
              <a:gd name="connsiteX2624" fmla="*/ 9453696 w 11799394"/>
              <a:gd name="connsiteY2624" fmla="*/ 1818670 h 6713342"/>
              <a:gd name="connsiteX2625" fmla="*/ 9146349 w 11799394"/>
              <a:gd name="connsiteY2625" fmla="*/ 1818670 h 6713342"/>
              <a:gd name="connsiteX2626" fmla="*/ 8857039 w 11799394"/>
              <a:gd name="connsiteY2626" fmla="*/ 1998583 h 6713342"/>
              <a:gd name="connsiteX2627" fmla="*/ 8796310 w 11799394"/>
              <a:gd name="connsiteY2627" fmla="*/ 2157601 h 6713342"/>
              <a:gd name="connsiteX2628" fmla="*/ 8811664 w 11799394"/>
              <a:gd name="connsiteY2628" fmla="*/ 2179259 h 6713342"/>
              <a:gd name="connsiteX2629" fmla="*/ 9123967 w 11799394"/>
              <a:gd name="connsiteY2629" fmla="*/ 2179259 h 6713342"/>
              <a:gd name="connsiteX2630" fmla="*/ 9414052 w 11799394"/>
              <a:gd name="connsiteY2630" fmla="*/ 1982237 h 6713342"/>
              <a:gd name="connsiteX2631" fmla="*/ 9471324 w 11799394"/>
              <a:gd name="connsiteY2631" fmla="*/ 1843543 h 6713342"/>
              <a:gd name="connsiteX2632" fmla="*/ 9453696 w 11799394"/>
              <a:gd name="connsiteY2632" fmla="*/ 1818670 h 6713342"/>
              <a:gd name="connsiteX2633" fmla="*/ 86 w 11799394"/>
              <a:gd name="connsiteY2633" fmla="*/ 2600756 h 6713342"/>
              <a:gd name="connsiteX2634" fmla="*/ 158995 w 11799394"/>
              <a:gd name="connsiteY2634" fmla="*/ 2431964 h 6713342"/>
              <a:gd name="connsiteX2635" fmla="*/ 216271 w 11799394"/>
              <a:gd name="connsiteY2635" fmla="*/ 2293282 h 6713342"/>
              <a:gd name="connsiteX2636" fmla="*/ 198639 w 11799394"/>
              <a:gd name="connsiteY2636" fmla="*/ 2268396 h 6713342"/>
              <a:gd name="connsiteX2637" fmla="*/ 198639 w 11799394"/>
              <a:gd name="connsiteY2637" fmla="*/ 2268396 h 6713342"/>
              <a:gd name="connsiteX2638" fmla="*/ 92 w 11799394"/>
              <a:gd name="connsiteY2638" fmla="*/ 2268396 h 6713342"/>
              <a:gd name="connsiteX2639" fmla="*/ 85 w 11799394"/>
              <a:gd name="connsiteY2639" fmla="*/ 2600756 h 6713342"/>
              <a:gd name="connsiteX2640" fmla="*/ 9314341 w 11799394"/>
              <a:gd name="connsiteY2640" fmla="*/ 1362601 h 6713342"/>
              <a:gd name="connsiteX2641" fmla="*/ 9007007 w 11799394"/>
              <a:gd name="connsiteY2641" fmla="*/ 1362601 h 6713342"/>
              <a:gd name="connsiteX2642" fmla="*/ 8717684 w 11799394"/>
              <a:gd name="connsiteY2642" fmla="*/ 1542527 h 6713342"/>
              <a:gd name="connsiteX2643" fmla="*/ 8656967 w 11799394"/>
              <a:gd name="connsiteY2643" fmla="*/ 1701545 h 6713342"/>
              <a:gd name="connsiteX2644" fmla="*/ 8672309 w 11799394"/>
              <a:gd name="connsiteY2644" fmla="*/ 1723190 h 6713342"/>
              <a:gd name="connsiteX2645" fmla="*/ 8984612 w 11799394"/>
              <a:gd name="connsiteY2645" fmla="*/ 1723190 h 6713342"/>
              <a:gd name="connsiteX2646" fmla="*/ 9274697 w 11799394"/>
              <a:gd name="connsiteY2646" fmla="*/ 1526169 h 6713342"/>
              <a:gd name="connsiteX2647" fmla="*/ 9331969 w 11799394"/>
              <a:gd name="connsiteY2647" fmla="*/ 1387487 h 6713342"/>
              <a:gd name="connsiteX2648" fmla="*/ 9314341 w 11799394"/>
              <a:gd name="connsiteY2648" fmla="*/ 1362601 h 6713342"/>
              <a:gd name="connsiteX2649" fmla="*/ 8919980 w 11799394"/>
              <a:gd name="connsiteY2649" fmla="*/ 4249896 h 6713342"/>
              <a:gd name="connsiteX2650" fmla="*/ 8977253 w 11799394"/>
              <a:gd name="connsiteY2650" fmla="*/ 4111215 h 6713342"/>
              <a:gd name="connsiteX2651" fmla="*/ 8959623 w 11799394"/>
              <a:gd name="connsiteY2651" fmla="*/ 4086341 h 6713342"/>
              <a:gd name="connsiteX2652" fmla="*/ 8652277 w 11799394"/>
              <a:gd name="connsiteY2652" fmla="*/ 4086341 h 6713342"/>
              <a:gd name="connsiteX2653" fmla="*/ 8362967 w 11799394"/>
              <a:gd name="connsiteY2653" fmla="*/ 4266254 h 6713342"/>
              <a:gd name="connsiteX2654" fmla="*/ 8302250 w 11799394"/>
              <a:gd name="connsiteY2654" fmla="*/ 4425272 h 6713342"/>
              <a:gd name="connsiteX2655" fmla="*/ 8317591 w 11799394"/>
              <a:gd name="connsiteY2655" fmla="*/ 4446930 h 6713342"/>
              <a:gd name="connsiteX2656" fmla="*/ 8629894 w 11799394"/>
              <a:gd name="connsiteY2656" fmla="*/ 4446930 h 6713342"/>
              <a:gd name="connsiteX2657" fmla="*/ 8919980 w 11799394"/>
              <a:gd name="connsiteY2657" fmla="*/ 4249896 h 6713342"/>
              <a:gd name="connsiteX2658" fmla="*/ 9388708 w 11799394"/>
              <a:gd name="connsiteY2658" fmla="*/ 3787498 h 6713342"/>
              <a:gd name="connsiteX2659" fmla="*/ 9445993 w 11799394"/>
              <a:gd name="connsiteY2659" fmla="*/ 3648816 h 6713342"/>
              <a:gd name="connsiteX2660" fmla="*/ 9428351 w 11799394"/>
              <a:gd name="connsiteY2660" fmla="*/ 3623929 h 6713342"/>
              <a:gd name="connsiteX2661" fmla="*/ 9121018 w 11799394"/>
              <a:gd name="connsiteY2661" fmla="*/ 3623929 h 6713342"/>
              <a:gd name="connsiteX2662" fmla="*/ 8831707 w 11799394"/>
              <a:gd name="connsiteY2662" fmla="*/ 3803856 h 6713342"/>
              <a:gd name="connsiteX2663" fmla="*/ 8770978 w 11799394"/>
              <a:gd name="connsiteY2663" fmla="*/ 3962874 h 6713342"/>
              <a:gd name="connsiteX2664" fmla="*/ 8786319 w 11799394"/>
              <a:gd name="connsiteY2664" fmla="*/ 3984532 h 6713342"/>
              <a:gd name="connsiteX2665" fmla="*/ 9098635 w 11799394"/>
              <a:gd name="connsiteY2665" fmla="*/ 3984532 h 6713342"/>
              <a:gd name="connsiteX2666" fmla="*/ 9388708 w 11799394"/>
              <a:gd name="connsiteY2666" fmla="*/ 3787498 h 6713342"/>
              <a:gd name="connsiteX2667" fmla="*/ 5072808 w 11799394"/>
              <a:gd name="connsiteY2667" fmla="*/ 456066 h 6713342"/>
              <a:gd name="connsiteX2668" fmla="*/ 4765475 w 11799394"/>
              <a:gd name="connsiteY2668" fmla="*/ 456066 h 6713342"/>
              <a:gd name="connsiteX2669" fmla="*/ 4476151 w 11799394"/>
              <a:gd name="connsiteY2669" fmla="*/ 635986 h 6713342"/>
              <a:gd name="connsiteX2670" fmla="*/ 4415435 w 11799394"/>
              <a:gd name="connsiteY2670" fmla="*/ 795004 h 6713342"/>
              <a:gd name="connsiteX2671" fmla="*/ 4430776 w 11799394"/>
              <a:gd name="connsiteY2671" fmla="*/ 816661 h 6713342"/>
              <a:gd name="connsiteX2672" fmla="*/ 4743079 w 11799394"/>
              <a:gd name="connsiteY2672" fmla="*/ 816661 h 6713342"/>
              <a:gd name="connsiteX2673" fmla="*/ 5033165 w 11799394"/>
              <a:gd name="connsiteY2673" fmla="*/ 619630 h 6713342"/>
              <a:gd name="connsiteX2674" fmla="*/ 5090450 w 11799394"/>
              <a:gd name="connsiteY2674" fmla="*/ 480948 h 6713342"/>
              <a:gd name="connsiteX2675" fmla="*/ 5072808 w 11799394"/>
              <a:gd name="connsiteY2675" fmla="*/ 456067 h 6713342"/>
              <a:gd name="connsiteX2676" fmla="*/ 8387904 w 11799394"/>
              <a:gd name="connsiteY2676" fmla="*/ 4705965 h 6713342"/>
              <a:gd name="connsiteX2677" fmla="*/ 8445177 w 11799394"/>
              <a:gd name="connsiteY2677" fmla="*/ 4567296 h 6713342"/>
              <a:gd name="connsiteX2678" fmla="*/ 8427547 w 11799394"/>
              <a:gd name="connsiteY2678" fmla="*/ 4542409 h 6713342"/>
              <a:gd name="connsiteX2679" fmla="*/ 8427547 w 11799394"/>
              <a:gd name="connsiteY2679" fmla="*/ 4542409 h 6713342"/>
              <a:gd name="connsiteX2680" fmla="*/ 8120201 w 11799394"/>
              <a:gd name="connsiteY2680" fmla="*/ 4542409 h 6713342"/>
              <a:gd name="connsiteX2681" fmla="*/ 7830891 w 11799394"/>
              <a:gd name="connsiteY2681" fmla="*/ 4722323 h 6713342"/>
              <a:gd name="connsiteX2682" fmla="*/ 7770161 w 11799394"/>
              <a:gd name="connsiteY2682" fmla="*/ 4881341 h 6713342"/>
              <a:gd name="connsiteX2683" fmla="*/ 7785516 w 11799394"/>
              <a:gd name="connsiteY2683" fmla="*/ 4902999 h 6713342"/>
              <a:gd name="connsiteX2684" fmla="*/ 8097806 w 11799394"/>
              <a:gd name="connsiteY2684" fmla="*/ 4902999 h 6713342"/>
              <a:gd name="connsiteX2685" fmla="*/ 8387892 w 11799394"/>
              <a:gd name="connsiteY2685" fmla="*/ 4705978 h 6713342"/>
              <a:gd name="connsiteX2686" fmla="*/ 4401377 w 11799394"/>
              <a:gd name="connsiteY2686" fmla="*/ 456066 h 6713342"/>
              <a:gd name="connsiteX2687" fmla="*/ 4094031 w 11799394"/>
              <a:gd name="connsiteY2687" fmla="*/ 456066 h 6713342"/>
              <a:gd name="connsiteX2688" fmla="*/ 3804720 w 11799394"/>
              <a:gd name="connsiteY2688" fmla="*/ 635986 h 6713342"/>
              <a:gd name="connsiteX2689" fmla="*/ 3744004 w 11799394"/>
              <a:gd name="connsiteY2689" fmla="*/ 795004 h 6713342"/>
              <a:gd name="connsiteX2690" fmla="*/ 3759345 w 11799394"/>
              <a:gd name="connsiteY2690" fmla="*/ 816661 h 6713342"/>
              <a:gd name="connsiteX2691" fmla="*/ 4071648 w 11799394"/>
              <a:gd name="connsiteY2691" fmla="*/ 816661 h 6713342"/>
              <a:gd name="connsiteX2692" fmla="*/ 4361734 w 11799394"/>
              <a:gd name="connsiteY2692" fmla="*/ 619630 h 6713342"/>
              <a:gd name="connsiteX2693" fmla="*/ 4419006 w 11799394"/>
              <a:gd name="connsiteY2693" fmla="*/ 480948 h 6713342"/>
              <a:gd name="connsiteX2694" fmla="*/ 4401377 w 11799394"/>
              <a:gd name="connsiteY2694" fmla="*/ 456067 h 6713342"/>
              <a:gd name="connsiteX2695" fmla="*/ 3057269 w 11799394"/>
              <a:gd name="connsiteY2695" fmla="*/ 456066 h 6713342"/>
              <a:gd name="connsiteX2696" fmla="*/ 2749923 w 11799394"/>
              <a:gd name="connsiteY2696" fmla="*/ 456066 h 6713342"/>
              <a:gd name="connsiteX2697" fmla="*/ 2460613 w 11799394"/>
              <a:gd name="connsiteY2697" fmla="*/ 635986 h 6713342"/>
              <a:gd name="connsiteX2698" fmla="*/ 2399883 w 11799394"/>
              <a:gd name="connsiteY2698" fmla="*/ 795004 h 6713342"/>
              <a:gd name="connsiteX2699" fmla="*/ 2415225 w 11799394"/>
              <a:gd name="connsiteY2699" fmla="*/ 816661 h 6713342"/>
              <a:gd name="connsiteX2700" fmla="*/ 2727528 w 11799394"/>
              <a:gd name="connsiteY2700" fmla="*/ 816661 h 6713342"/>
              <a:gd name="connsiteX2701" fmla="*/ 3017614 w 11799394"/>
              <a:gd name="connsiteY2701" fmla="*/ 619630 h 6713342"/>
              <a:gd name="connsiteX2702" fmla="*/ 3074899 w 11799394"/>
              <a:gd name="connsiteY2702" fmla="*/ 480948 h 6713342"/>
              <a:gd name="connsiteX2703" fmla="*/ 3057269 w 11799394"/>
              <a:gd name="connsiteY2703" fmla="*/ 456067 h 6713342"/>
              <a:gd name="connsiteX2704" fmla="*/ 9251005 w 11799394"/>
              <a:gd name="connsiteY2704" fmla="*/ 905799 h 6713342"/>
              <a:gd name="connsiteX2705" fmla="*/ 9251005 w 11799394"/>
              <a:gd name="connsiteY2705" fmla="*/ 905799 h 6713342"/>
              <a:gd name="connsiteX2706" fmla="*/ 8943659 w 11799394"/>
              <a:gd name="connsiteY2706" fmla="*/ 905800 h 6713342"/>
              <a:gd name="connsiteX2707" fmla="*/ 8654349 w 11799394"/>
              <a:gd name="connsiteY2707" fmla="*/ 1085721 h 6713342"/>
              <a:gd name="connsiteX2708" fmla="*/ 8593632 w 11799394"/>
              <a:gd name="connsiteY2708" fmla="*/ 1244739 h 6713342"/>
              <a:gd name="connsiteX2709" fmla="*/ 8608973 w 11799394"/>
              <a:gd name="connsiteY2709" fmla="*/ 1266393 h 6713342"/>
              <a:gd name="connsiteX2710" fmla="*/ 8921264 w 11799394"/>
              <a:gd name="connsiteY2710" fmla="*/ 1266393 h 6713342"/>
              <a:gd name="connsiteX2711" fmla="*/ 9211362 w 11799394"/>
              <a:gd name="connsiteY2711" fmla="*/ 1069363 h 6713342"/>
              <a:gd name="connsiteX2712" fmla="*/ 9268635 w 11799394"/>
              <a:gd name="connsiteY2712" fmla="*/ 930682 h 6713342"/>
              <a:gd name="connsiteX2713" fmla="*/ 9251005 w 11799394"/>
              <a:gd name="connsiteY2713" fmla="*/ 905797 h 6713342"/>
              <a:gd name="connsiteX2714" fmla="*/ 8427547 w 11799394"/>
              <a:gd name="connsiteY2714" fmla="*/ 456066 h 6713342"/>
              <a:gd name="connsiteX2715" fmla="*/ 8120201 w 11799394"/>
              <a:gd name="connsiteY2715" fmla="*/ 456066 h 6713342"/>
              <a:gd name="connsiteX2716" fmla="*/ 7830891 w 11799394"/>
              <a:gd name="connsiteY2716" fmla="*/ 635986 h 6713342"/>
              <a:gd name="connsiteX2717" fmla="*/ 7770174 w 11799394"/>
              <a:gd name="connsiteY2717" fmla="*/ 795004 h 6713342"/>
              <a:gd name="connsiteX2718" fmla="*/ 7785516 w 11799394"/>
              <a:gd name="connsiteY2718" fmla="*/ 816661 h 6713342"/>
              <a:gd name="connsiteX2719" fmla="*/ 8097806 w 11799394"/>
              <a:gd name="connsiteY2719" fmla="*/ 816661 h 6713342"/>
              <a:gd name="connsiteX2720" fmla="*/ 8387904 w 11799394"/>
              <a:gd name="connsiteY2720" fmla="*/ 619630 h 6713342"/>
              <a:gd name="connsiteX2721" fmla="*/ 8445177 w 11799394"/>
              <a:gd name="connsiteY2721" fmla="*/ 480948 h 6713342"/>
              <a:gd name="connsiteX2722" fmla="*/ 8427547 w 11799394"/>
              <a:gd name="connsiteY2722" fmla="*/ 456067 h 6713342"/>
              <a:gd name="connsiteX2723" fmla="*/ 7083021 w 11799394"/>
              <a:gd name="connsiteY2723" fmla="*/ 456066 h 6713342"/>
              <a:gd name="connsiteX2724" fmla="*/ 6775675 w 11799394"/>
              <a:gd name="connsiteY2724" fmla="*/ 456066 h 6713342"/>
              <a:gd name="connsiteX2725" fmla="*/ 6486364 w 11799394"/>
              <a:gd name="connsiteY2725" fmla="*/ 635986 h 6713342"/>
              <a:gd name="connsiteX2726" fmla="*/ 6425647 w 11799394"/>
              <a:gd name="connsiteY2726" fmla="*/ 795004 h 6713342"/>
              <a:gd name="connsiteX2727" fmla="*/ 6440989 w 11799394"/>
              <a:gd name="connsiteY2727" fmla="*/ 816661 h 6713342"/>
              <a:gd name="connsiteX2728" fmla="*/ 6753292 w 11799394"/>
              <a:gd name="connsiteY2728" fmla="*/ 816661 h 6713342"/>
              <a:gd name="connsiteX2729" fmla="*/ 7043378 w 11799394"/>
              <a:gd name="connsiteY2729" fmla="*/ 619630 h 6713342"/>
              <a:gd name="connsiteX2730" fmla="*/ 7100650 w 11799394"/>
              <a:gd name="connsiteY2730" fmla="*/ 480948 h 6713342"/>
              <a:gd name="connsiteX2731" fmla="*/ 7083021 w 11799394"/>
              <a:gd name="connsiteY2731" fmla="*/ 456067 h 6713342"/>
              <a:gd name="connsiteX2732" fmla="*/ 6411590 w 11799394"/>
              <a:gd name="connsiteY2732" fmla="*/ 456066 h 6713342"/>
              <a:gd name="connsiteX2733" fmla="*/ 6104244 w 11799394"/>
              <a:gd name="connsiteY2733" fmla="*/ 456066 h 6713342"/>
              <a:gd name="connsiteX2734" fmla="*/ 5814933 w 11799394"/>
              <a:gd name="connsiteY2734" fmla="*/ 635986 h 6713342"/>
              <a:gd name="connsiteX2735" fmla="*/ 5754216 w 11799394"/>
              <a:gd name="connsiteY2735" fmla="*/ 795004 h 6713342"/>
              <a:gd name="connsiteX2736" fmla="*/ 5769558 w 11799394"/>
              <a:gd name="connsiteY2736" fmla="*/ 816661 h 6713342"/>
              <a:gd name="connsiteX2737" fmla="*/ 6081848 w 11799394"/>
              <a:gd name="connsiteY2737" fmla="*/ 816661 h 6713342"/>
              <a:gd name="connsiteX2738" fmla="*/ 6371947 w 11799394"/>
              <a:gd name="connsiteY2738" fmla="*/ 619630 h 6713342"/>
              <a:gd name="connsiteX2739" fmla="*/ 6429219 w 11799394"/>
              <a:gd name="connsiteY2739" fmla="*/ 480948 h 6713342"/>
              <a:gd name="connsiteX2740" fmla="*/ 6411590 w 11799394"/>
              <a:gd name="connsiteY2740" fmla="*/ 456067 h 6713342"/>
              <a:gd name="connsiteX2741" fmla="*/ 9908125 w 11799394"/>
              <a:gd name="connsiteY2741" fmla="*/ 3337759 h 6713342"/>
              <a:gd name="connsiteX2742" fmla="*/ 9965397 w 11799394"/>
              <a:gd name="connsiteY2742" fmla="*/ 3199090 h 6713342"/>
              <a:gd name="connsiteX2743" fmla="*/ 9947768 w 11799394"/>
              <a:gd name="connsiteY2743" fmla="*/ 3174203 h 6713342"/>
              <a:gd name="connsiteX2744" fmla="*/ 9640422 w 11799394"/>
              <a:gd name="connsiteY2744" fmla="*/ 3174203 h 6713342"/>
              <a:gd name="connsiteX2745" fmla="*/ 9351112 w 11799394"/>
              <a:gd name="connsiteY2745" fmla="*/ 3354117 h 6713342"/>
              <a:gd name="connsiteX2746" fmla="*/ 9290394 w 11799394"/>
              <a:gd name="connsiteY2746" fmla="*/ 3513135 h 6713342"/>
              <a:gd name="connsiteX2747" fmla="*/ 9305736 w 11799394"/>
              <a:gd name="connsiteY2747" fmla="*/ 3534793 h 6713342"/>
              <a:gd name="connsiteX2748" fmla="*/ 9618039 w 11799394"/>
              <a:gd name="connsiteY2748" fmla="*/ 3534793 h 6713342"/>
              <a:gd name="connsiteX2749" fmla="*/ 9908125 w 11799394"/>
              <a:gd name="connsiteY2749" fmla="*/ 3337759 h 6713342"/>
              <a:gd name="connsiteX2750" fmla="*/ 1227227 w 11799394"/>
              <a:gd name="connsiteY2750" fmla="*/ 5352725 h 6713342"/>
              <a:gd name="connsiteX2751" fmla="*/ 1539540 w 11799394"/>
              <a:gd name="connsiteY2751" fmla="*/ 5352725 h 6713342"/>
              <a:gd name="connsiteX2752" fmla="*/ 1829626 w 11799394"/>
              <a:gd name="connsiteY2752" fmla="*/ 5155704 h 6713342"/>
              <a:gd name="connsiteX2753" fmla="*/ 1886898 w 11799394"/>
              <a:gd name="connsiteY2753" fmla="*/ 5017022 h 6713342"/>
              <a:gd name="connsiteX2754" fmla="*/ 1869269 w 11799394"/>
              <a:gd name="connsiteY2754" fmla="*/ 4992136 h 6713342"/>
              <a:gd name="connsiteX2755" fmla="*/ 1869256 w 11799394"/>
              <a:gd name="connsiteY2755" fmla="*/ 4992136 h 6713342"/>
              <a:gd name="connsiteX2756" fmla="*/ 1561923 w 11799394"/>
              <a:gd name="connsiteY2756" fmla="*/ 4992136 h 6713342"/>
              <a:gd name="connsiteX2757" fmla="*/ 1272600 w 11799394"/>
              <a:gd name="connsiteY2757" fmla="*/ 5172062 h 6713342"/>
              <a:gd name="connsiteX2758" fmla="*/ 1211884 w 11799394"/>
              <a:gd name="connsiteY2758" fmla="*/ 5331080 h 6713342"/>
              <a:gd name="connsiteX2759" fmla="*/ 1227225 w 11799394"/>
              <a:gd name="connsiteY2759" fmla="*/ 5352725 h 6713342"/>
              <a:gd name="connsiteX2760" fmla="*/ 7264434 w 11799394"/>
              <a:gd name="connsiteY2760" fmla="*/ 5352725 h 6713342"/>
              <a:gd name="connsiteX2761" fmla="*/ 7576750 w 11799394"/>
              <a:gd name="connsiteY2761" fmla="*/ 5352725 h 6713342"/>
              <a:gd name="connsiteX2762" fmla="*/ 7866836 w 11799394"/>
              <a:gd name="connsiteY2762" fmla="*/ 5155704 h 6713342"/>
              <a:gd name="connsiteX2763" fmla="*/ 7924108 w 11799394"/>
              <a:gd name="connsiteY2763" fmla="*/ 5017022 h 6713342"/>
              <a:gd name="connsiteX2764" fmla="*/ 7906479 w 11799394"/>
              <a:gd name="connsiteY2764" fmla="*/ 4992136 h 6713342"/>
              <a:gd name="connsiteX2765" fmla="*/ 7906479 w 11799394"/>
              <a:gd name="connsiteY2765" fmla="*/ 4992136 h 6713342"/>
              <a:gd name="connsiteX2766" fmla="*/ 7599133 w 11799394"/>
              <a:gd name="connsiteY2766" fmla="*/ 4992136 h 6713342"/>
              <a:gd name="connsiteX2767" fmla="*/ 7309822 w 11799394"/>
              <a:gd name="connsiteY2767" fmla="*/ 5172062 h 6713342"/>
              <a:gd name="connsiteX2768" fmla="*/ 7249105 w 11799394"/>
              <a:gd name="connsiteY2768" fmla="*/ 5331080 h 6713342"/>
              <a:gd name="connsiteX2769" fmla="*/ 7264434 w 11799394"/>
              <a:gd name="connsiteY2769" fmla="*/ 5352725 h 6713342"/>
              <a:gd name="connsiteX2770" fmla="*/ 1883314 w 11799394"/>
              <a:gd name="connsiteY2770" fmla="*/ 5331080 h 6713342"/>
              <a:gd name="connsiteX2771" fmla="*/ 1944043 w 11799394"/>
              <a:gd name="connsiteY2771" fmla="*/ 5172062 h 6713342"/>
              <a:gd name="connsiteX2772" fmla="*/ 2233354 w 11799394"/>
              <a:gd name="connsiteY2772" fmla="*/ 4992136 h 6713342"/>
              <a:gd name="connsiteX2773" fmla="*/ 2540687 w 11799394"/>
              <a:gd name="connsiteY2773" fmla="*/ 4992136 h 6713342"/>
              <a:gd name="connsiteX2774" fmla="*/ 2558329 w 11799394"/>
              <a:gd name="connsiteY2774" fmla="*/ 5017022 h 6713342"/>
              <a:gd name="connsiteX2775" fmla="*/ 2501044 w 11799394"/>
              <a:gd name="connsiteY2775" fmla="*/ 5155704 h 6713342"/>
              <a:gd name="connsiteX2776" fmla="*/ 2210958 w 11799394"/>
              <a:gd name="connsiteY2776" fmla="*/ 5352725 h 6713342"/>
              <a:gd name="connsiteX2777" fmla="*/ 1898655 w 11799394"/>
              <a:gd name="connsiteY2777" fmla="*/ 5352725 h 6713342"/>
              <a:gd name="connsiteX2778" fmla="*/ 1883314 w 11799394"/>
              <a:gd name="connsiteY2778" fmla="*/ 5331080 h 6713342"/>
              <a:gd name="connsiteX2779" fmla="*/ 1946064 w 11799394"/>
              <a:gd name="connsiteY2779" fmla="*/ 5306536 h 6713342"/>
              <a:gd name="connsiteX2780" fmla="*/ 2210958 w 11799394"/>
              <a:gd name="connsiteY2780" fmla="*/ 5306536 h 6713342"/>
              <a:gd name="connsiteX2781" fmla="*/ 2457893 w 11799394"/>
              <a:gd name="connsiteY2781" fmla="*/ 5139231 h 6713342"/>
              <a:gd name="connsiteX2782" fmla="*/ 2458109 w 11799394"/>
              <a:gd name="connsiteY2782" fmla="*/ 5138646 h 6713342"/>
              <a:gd name="connsiteX2783" fmla="*/ 2458350 w 11799394"/>
              <a:gd name="connsiteY2783" fmla="*/ 5138062 h 6713342"/>
              <a:gd name="connsiteX2784" fmla="*/ 2498006 w 11799394"/>
              <a:gd name="connsiteY2784" fmla="*/ 5042061 h 6713342"/>
              <a:gd name="connsiteX2785" fmla="*/ 2495502 w 11799394"/>
              <a:gd name="connsiteY2785" fmla="*/ 5038324 h 6713342"/>
              <a:gd name="connsiteX2786" fmla="*/ 2233354 w 11799394"/>
              <a:gd name="connsiteY2786" fmla="*/ 5038324 h 6713342"/>
              <a:gd name="connsiteX2787" fmla="*/ 1987195 w 11799394"/>
              <a:gd name="connsiteY2787" fmla="*/ 5188534 h 6713342"/>
              <a:gd name="connsiteX2788" fmla="*/ 1943535 w 11799394"/>
              <a:gd name="connsiteY2788" fmla="*/ 5302876 h 6713342"/>
              <a:gd name="connsiteX2789" fmla="*/ 1946064 w 11799394"/>
              <a:gd name="connsiteY2789" fmla="*/ 5306536 h 6713342"/>
              <a:gd name="connsiteX2790" fmla="*/ 334724 w 11799394"/>
              <a:gd name="connsiteY2790" fmla="*/ 4705965 h 6713342"/>
              <a:gd name="connsiteX2791" fmla="*/ 392000 w 11799394"/>
              <a:gd name="connsiteY2791" fmla="*/ 4567296 h 6713342"/>
              <a:gd name="connsiteX2792" fmla="*/ 374369 w 11799394"/>
              <a:gd name="connsiteY2792" fmla="*/ 4542409 h 6713342"/>
              <a:gd name="connsiteX2793" fmla="*/ 374369 w 11799394"/>
              <a:gd name="connsiteY2793" fmla="*/ 4542409 h 6713342"/>
              <a:gd name="connsiteX2794" fmla="*/ 67026 w 11799394"/>
              <a:gd name="connsiteY2794" fmla="*/ 4542409 h 6713342"/>
              <a:gd name="connsiteX2795" fmla="*/ 43 w 11799394"/>
              <a:gd name="connsiteY2795" fmla="*/ 4548002 h 6713342"/>
              <a:gd name="connsiteX2796" fmla="*/ 37 w 11799394"/>
              <a:gd name="connsiteY2796" fmla="*/ 4902999 h 6713342"/>
              <a:gd name="connsiteX2797" fmla="*/ 44641 w 11799394"/>
              <a:gd name="connsiteY2797" fmla="*/ 4902999 h 6713342"/>
              <a:gd name="connsiteX2798" fmla="*/ 334724 w 11799394"/>
              <a:gd name="connsiteY2798" fmla="*/ 4705965 h 6713342"/>
              <a:gd name="connsiteX2799" fmla="*/ 1962003 w 11799394"/>
              <a:gd name="connsiteY2799" fmla="*/ 5807535 h 6713342"/>
              <a:gd name="connsiteX2800" fmla="*/ 2274306 w 11799394"/>
              <a:gd name="connsiteY2800" fmla="*/ 5807535 h 6713342"/>
              <a:gd name="connsiteX2801" fmla="*/ 2564392 w 11799394"/>
              <a:gd name="connsiteY2801" fmla="*/ 5610514 h 6713342"/>
              <a:gd name="connsiteX2802" fmla="*/ 2621664 w 11799394"/>
              <a:gd name="connsiteY2802" fmla="*/ 5471833 h 6713342"/>
              <a:gd name="connsiteX2803" fmla="*/ 2604035 w 11799394"/>
              <a:gd name="connsiteY2803" fmla="*/ 5446946 h 6713342"/>
              <a:gd name="connsiteX2804" fmla="*/ 2604035 w 11799394"/>
              <a:gd name="connsiteY2804" fmla="*/ 5446946 h 6713342"/>
              <a:gd name="connsiteX2805" fmla="*/ 2296689 w 11799394"/>
              <a:gd name="connsiteY2805" fmla="*/ 5446946 h 6713342"/>
              <a:gd name="connsiteX2806" fmla="*/ 2007379 w 11799394"/>
              <a:gd name="connsiteY2806" fmla="*/ 5626872 h 6713342"/>
              <a:gd name="connsiteX2807" fmla="*/ 1946662 w 11799394"/>
              <a:gd name="connsiteY2807" fmla="*/ 5785890 h 6713342"/>
              <a:gd name="connsiteX2808" fmla="*/ 1962003 w 11799394"/>
              <a:gd name="connsiteY2808" fmla="*/ 5807548 h 6713342"/>
              <a:gd name="connsiteX2809" fmla="*/ 866810 w 11799394"/>
              <a:gd name="connsiteY2809" fmla="*/ 4249896 h 6713342"/>
              <a:gd name="connsiteX2810" fmla="*/ 924086 w 11799394"/>
              <a:gd name="connsiteY2810" fmla="*/ 4111215 h 6713342"/>
              <a:gd name="connsiteX2811" fmla="*/ 906448 w 11799394"/>
              <a:gd name="connsiteY2811" fmla="*/ 4086341 h 6713342"/>
              <a:gd name="connsiteX2812" fmla="*/ 906455 w 11799394"/>
              <a:gd name="connsiteY2812" fmla="*/ 4086341 h 6713342"/>
              <a:gd name="connsiteX2813" fmla="*/ 599106 w 11799394"/>
              <a:gd name="connsiteY2813" fmla="*/ 4086341 h 6713342"/>
              <a:gd name="connsiteX2814" fmla="*/ 309793 w 11799394"/>
              <a:gd name="connsiteY2814" fmla="*/ 4266254 h 6713342"/>
              <a:gd name="connsiteX2815" fmla="*/ 249072 w 11799394"/>
              <a:gd name="connsiteY2815" fmla="*/ 4425272 h 6713342"/>
              <a:gd name="connsiteX2816" fmla="*/ 264414 w 11799394"/>
              <a:gd name="connsiteY2816" fmla="*/ 4446930 h 6713342"/>
              <a:gd name="connsiteX2817" fmla="*/ 576721 w 11799394"/>
              <a:gd name="connsiteY2817" fmla="*/ 4446930 h 6713342"/>
              <a:gd name="connsiteX2818" fmla="*/ 866809 w 11799394"/>
              <a:gd name="connsiteY2818" fmla="*/ 4249896 h 6713342"/>
              <a:gd name="connsiteX2819" fmla="*/ 920506 w 11799394"/>
              <a:gd name="connsiteY2819" fmla="*/ 4425272 h 6713342"/>
              <a:gd name="connsiteX2820" fmla="*/ 981226 w 11799394"/>
              <a:gd name="connsiteY2820" fmla="*/ 4266254 h 6713342"/>
              <a:gd name="connsiteX2821" fmla="*/ 1270539 w 11799394"/>
              <a:gd name="connsiteY2821" fmla="*/ 4086341 h 6713342"/>
              <a:gd name="connsiteX2822" fmla="*/ 1577887 w 11799394"/>
              <a:gd name="connsiteY2822" fmla="*/ 4086341 h 6713342"/>
              <a:gd name="connsiteX2823" fmla="*/ 1595516 w 11799394"/>
              <a:gd name="connsiteY2823" fmla="*/ 4111227 h 6713342"/>
              <a:gd name="connsiteX2824" fmla="*/ 1538231 w 11799394"/>
              <a:gd name="connsiteY2824" fmla="*/ 4249896 h 6713342"/>
              <a:gd name="connsiteX2825" fmla="*/ 1248149 w 11799394"/>
              <a:gd name="connsiteY2825" fmla="*/ 4446930 h 6713342"/>
              <a:gd name="connsiteX2826" fmla="*/ 935848 w 11799394"/>
              <a:gd name="connsiteY2826" fmla="*/ 4446930 h 6713342"/>
              <a:gd name="connsiteX2827" fmla="*/ 920507 w 11799394"/>
              <a:gd name="connsiteY2827" fmla="*/ 4425272 h 6713342"/>
              <a:gd name="connsiteX2828" fmla="*/ 983250 w 11799394"/>
              <a:gd name="connsiteY2828" fmla="*/ 4400741 h 6713342"/>
              <a:gd name="connsiteX2829" fmla="*/ 1248148 w 11799394"/>
              <a:gd name="connsiteY2829" fmla="*/ 4400741 h 6713342"/>
              <a:gd name="connsiteX2830" fmla="*/ 1495080 w 11799394"/>
              <a:gd name="connsiteY2830" fmla="*/ 4233423 h 6713342"/>
              <a:gd name="connsiteX2831" fmla="*/ 1495309 w 11799394"/>
              <a:gd name="connsiteY2831" fmla="*/ 4232839 h 6713342"/>
              <a:gd name="connsiteX2832" fmla="*/ 1495537 w 11799394"/>
              <a:gd name="connsiteY2832" fmla="*/ 4232267 h 6713342"/>
              <a:gd name="connsiteX2833" fmla="*/ 1535193 w 11799394"/>
              <a:gd name="connsiteY2833" fmla="*/ 4136267 h 6713342"/>
              <a:gd name="connsiteX2834" fmla="*/ 1532689 w 11799394"/>
              <a:gd name="connsiteY2834" fmla="*/ 4132530 h 6713342"/>
              <a:gd name="connsiteX2835" fmla="*/ 1270539 w 11799394"/>
              <a:gd name="connsiteY2835" fmla="*/ 4132530 h 6713342"/>
              <a:gd name="connsiteX2836" fmla="*/ 1024378 w 11799394"/>
              <a:gd name="connsiteY2836" fmla="*/ 4282739 h 6713342"/>
              <a:gd name="connsiteX2837" fmla="*/ 980723 w 11799394"/>
              <a:gd name="connsiteY2837" fmla="*/ 4397068 h 6713342"/>
              <a:gd name="connsiteX2838" fmla="*/ 983249 w 11799394"/>
              <a:gd name="connsiteY2838" fmla="*/ 4400741 h 6713342"/>
              <a:gd name="connsiteX2839" fmla="*/ 1059871 w 11799394"/>
              <a:gd name="connsiteY2839" fmla="*/ 4881341 h 6713342"/>
              <a:gd name="connsiteX2840" fmla="*/ 1120592 w 11799394"/>
              <a:gd name="connsiteY2840" fmla="*/ 4722323 h 6713342"/>
              <a:gd name="connsiteX2841" fmla="*/ 1409908 w 11799394"/>
              <a:gd name="connsiteY2841" fmla="*/ 4542409 h 6713342"/>
              <a:gd name="connsiteX2842" fmla="*/ 1717242 w 11799394"/>
              <a:gd name="connsiteY2842" fmla="*/ 4542409 h 6713342"/>
              <a:gd name="connsiteX2843" fmla="*/ 1717242 w 11799394"/>
              <a:gd name="connsiteY2843" fmla="*/ 4542409 h 6713342"/>
              <a:gd name="connsiteX2844" fmla="*/ 1734884 w 11799394"/>
              <a:gd name="connsiteY2844" fmla="*/ 4567296 h 6713342"/>
              <a:gd name="connsiteX2845" fmla="*/ 1677599 w 11799394"/>
              <a:gd name="connsiteY2845" fmla="*/ 4705965 h 6713342"/>
              <a:gd name="connsiteX2846" fmla="*/ 1387513 w 11799394"/>
              <a:gd name="connsiteY2846" fmla="*/ 4902999 h 6713342"/>
              <a:gd name="connsiteX2847" fmla="*/ 1075214 w 11799394"/>
              <a:gd name="connsiteY2847" fmla="*/ 4902999 h 6713342"/>
              <a:gd name="connsiteX2848" fmla="*/ 1059872 w 11799394"/>
              <a:gd name="connsiteY2848" fmla="*/ 4881341 h 6713342"/>
              <a:gd name="connsiteX2849" fmla="*/ 1122615 w 11799394"/>
              <a:gd name="connsiteY2849" fmla="*/ 4856810 h 6713342"/>
              <a:gd name="connsiteX2850" fmla="*/ 1387513 w 11799394"/>
              <a:gd name="connsiteY2850" fmla="*/ 4856810 h 6713342"/>
              <a:gd name="connsiteX2851" fmla="*/ 1634447 w 11799394"/>
              <a:gd name="connsiteY2851" fmla="*/ 4689492 h 6713342"/>
              <a:gd name="connsiteX2852" fmla="*/ 1634664 w 11799394"/>
              <a:gd name="connsiteY2852" fmla="*/ 4688907 h 6713342"/>
              <a:gd name="connsiteX2853" fmla="*/ 1634905 w 11799394"/>
              <a:gd name="connsiteY2853" fmla="*/ 4688336 h 6713342"/>
              <a:gd name="connsiteX2854" fmla="*/ 1674561 w 11799394"/>
              <a:gd name="connsiteY2854" fmla="*/ 4592335 h 6713342"/>
              <a:gd name="connsiteX2855" fmla="*/ 1672057 w 11799394"/>
              <a:gd name="connsiteY2855" fmla="*/ 4588598 h 6713342"/>
              <a:gd name="connsiteX2856" fmla="*/ 1409908 w 11799394"/>
              <a:gd name="connsiteY2856" fmla="*/ 4588598 h 6713342"/>
              <a:gd name="connsiteX2857" fmla="*/ 1163743 w 11799394"/>
              <a:gd name="connsiteY2857" fmla="*/ 4738808 h 6713342"/>
              <a:gd name="connsiteX2858" fmla="*/ 1120082 w 11799394"/>
              <a:gd name="connsiteY2858" fmla="*/ 4853137 h 6713342"/>
              <a:gd name="connsiteX2859" fmla="*/ 1122614 w 11799394"/>
              <a:gd name="connsiteY2859" fmla="*/ 4856810 h 6713342"/>
              <a:gd name="connsiteX2860" fmla="*/ 5989013 w 11799394"/>
              <a:gd name="connsiteY2860" fmla="*/ 5807535 h 6713342"/>
              <a:gd name="connsiteX2861" fmla="*/ 6301316 w 11799394"/>
              <a:gd name="connsiteY2861" fmla="*/ 5807535 h 6713342"/>
              <a:gd name="connsiteX2862" fmla="*/ 6591402 w 11799394"/>
              <a:gd name="connsiteY2862" fmla="*/ 5610514 h 6713342"/>
              <a:gd name="connsiteX2863" fmla="*/ 6648674 w 11799394"/>
              <a:gd name="connsiteY2863" fmla="*/ 5471833 h 6713342"/>
              <a:gd name="connsiteX2864" fmla="*/ 6631045 w 11799394"/>
              <a:gd name="connsiteY2864" fmla="*/ 5446946 h 6713342"/>
              <a:gd name="connsiteX2865" fmla="*/ 6631045 w 11799394"/>
              <a:gd name="connsiteY2865" fmla="*/ 5446946 h 6713342"/>
              <a:gd name="connsiteX2866" fmla="*/ 6323699 w 11799394"/>
              <a:gd name="connsiteY2866" fmla="*/ 5446946 h 6713342"/>
              <a:gd name="connsiteX2867" fmla="*/ 6034388 w 11799394"/>
              <a:gd name="connsiteY2867" fmla="*/ 5626872 h 6713342"/>
              <a:gd name="connsiteX2868" fmla="*/ 5973672 w 11799394"/>
              <a:gd name="connsiteY2868" fmla="*/ 5785890 h 6713342"/>
              <a:gd name="connsiteX2869" fmla="*/ 5989013 w 11799394"/>
              <a:gd name="connsiteY2869" fmla="*/ 5807548 h 6713342"/>
              <a:gd name="connsiteX2870" fmla="*/ 7195392 w 11799394"/>
              <a:gd name="connsiteY2870" fmla="*/ 5155704 h 6713342"/>
              <a:gd name="connsiteX2871" fmla="*/ 7252677 w 11799394"/>
              <a:gd name="connsiteY2871" fmla="*/ 5017022 h 6713342"/>
              <a:gd name="connsiteX2872" fmla="*/ 7235035 w 11799394"/>
              <a:gd name="connsiteY2872" fmla="*/ 4992136 h 6713342"/>
              <a:gd name="connsiteX2873" fmla="*/ 7235035 w 11799394"/>
              <a:gd name="connsiteY2873" fmla="*/ 4992136 h 6713342"/>
              <a:gd name="connsiteX2874" fmla="*/ 6927702 w 11799394"/>
              <a:gd name="connsiteY2874" fmla="*/ 4992136 h 6713342"/>
              <a:gd name="connsiteX2875" fmla="*/ 6638391 w 11799394"/>
              <a:gd name="connsiteY2875" fmla="*/ 5172062 h 6713342"/>
              <a:gd name="connsiteX2876" fmla="*/ 6577661 w 11799394"/>
              <a:gd name="connsiteY2876" fmla="*/ 5331080 h 6713342"/>
              <a:gd name="connsiteX2877" fmla="*/ 6593003 w 11799394"/>
              <a:gd name="connsiteY2877" fmla="*/ 5352725 h 6713342"/>
              <a:gd name="connsiteX2878" fmla="*/ 6905306 w 11799394"/>
              <a:gd name="connsiteY2878" fmla="*/ 5352725 h 6713342"/>
              <a:gd name="connsiteX2879" fmla="*/ 7195392 w 11799394"/>
              <a:gd name="connsiteY2879" fmla="*/ 5155704 h 6713342"/>
              <a:gd name="connsiteX2880" fmla="*/ 5302240 w 11799394"/>
              <a:gd name="connsiteY2880" fmla="*/ 5785877 h 6713342"/>
              <a:gd name="connsiteX2881" fmla="*/ 5362957 w 11799394"/>
              <a:gd name="connsiteY2881" fmla="*/ 5626859 h 6713342"/>
              <a:gd name="connsiteX2882" fmla="*/ 5652280 w 11799394"/>
              <a:gd name="connsiteY2882" fmla="*/ 5446946 h 6713342"/>
              <a:gd name="connsiteX2883" fmla="*/ 5959614 w 11799394"/>
              <a:gd name="connsiteY2883" fmla="*/ 5446946 h 6713342"/>
              <a:gd name="connsiteX2884" fmla="*/ 5977243 w 11799394"/>
              <a:gd name="connsiteY2884" fmla="*/ 5471833 h 6713342"/>
              <a:gd name="connsiteX2885" fmla="*/ 5919971 w 11799394"/>
              <a:gd name="connsiteY2885" fmla="*/ 5610514 h 6713342"/>
              <a:gd name="connsiteX2886" fmla="*/ 5629885 w 11799394"/>
              <a:gd name="connsiteY2886" fmla="*/ 5807535 h 6713342"/>
              <a:gd name="connsiteX2887" fmla="*/ 5317582 w 11799394"/>
              <a:gd name="connsiteY2887" fmla="*/ 5807535 h 6713342"/>
              <a:gd name="connsiteX2888" fmla="*/ 5302240 w 11799394"/>
              <a:gd name="connsiteY2888" fmla="*/ 5785877 h 6713342"/>
              <a:gd name="connsiteX2889" fmla="*/ 5364978 w 11799394"/>
              <a:gd name="connsiteY2889" fmla="*/ 5761346 h 6713342"/>
              <a:gd name="connsiteX2890" fmla="*/ 5629885 w 11799394"/>
              <a:gd name="connsiteY2890" fmla="*/ 5761346 h 6713342"/>
              <a:gd name="connsiteX2891" fmla="*/ 5876819 w 11799394"/>
              <a:gd name="connsiteY2891" fmla="*/ 5594029 h 6713342"/>
              <a:gd name="connsiteX2892" fmla="*/ 5877035 w 11799394"/>
              <a:gd name="connsiteY2892" fmla="*/ 5593444 h 6713342"/>
              <a:gd name="connsiteX2893" fmla="*/ 5877277 w 11799394"/>
              <a:gd name="connsiteY2893" fmla="*/ 5592872 h 6713342"/>
              <a:gd name="connsiteX2894" fmla="*/ 5916920 w 11799394"/>
              <a:gd name="connsiteY2894" fmla="*/ 5496872 h 6713342"/>
              <a:gd name="connsiteX2895" fmla="*/ 5914429 w 11799394"/>
              <a:gd name="connsiteY2895" fmla="*/ 5493135 h 6713342"/>
              <a:gd name="connsiteX2896" fmla="*/ 5652280 w 11799394"/>
              <a:gd name="connsiteY2896" fmla="*/ 5493135 h 6713342"/>
              <a:gd name="connsiteX2897" fmla="*/ 5406108 w 11799394"/>
              <a:gd name="connsiteY2897" fmla="*/ 5643345 h 6713342"/>
              <a:gd name="connsiteX2898" fmla="*/ 5362449 w 11799394"/>
              <a:gd name="connsiteY2898" fmla="*/ 5757673 h 6713342"/>
              <a:gd name="connsiteX2899" fmla="*/ 5364978 w 11799394"/>
              <a:gd name="connsiteY2899" fmla="*/ 5761346 h 6713342"/>
              <a:gd name="connsiteX2900" fmla="*/ 4646138 w 11799394"/>
              <a:gd name="connsiteY2900" fmla="*/ 5807535 h 6713342"/>
              <a:gd name="connsiteX2901" fmla="*/ 4958441 w 11799394"/>
              <a:gd name="connsiteY2901" fmla="*/ 5807535 h 6713342"/>
              <a:gd name="connsiteX2902" fmla="*/ 5248540 w 11799394"/>
              <a:gd name="connsiteY2902" fmla="*/ 5610514 h 6713342"/>
              <a:gd name="connsiteX2903" fmla="*/ 5305812 w 11799394"/>
              <a:gd name="connsiteY2903" fmla="*/ 5471833 h 6713342"/>
              <a:gd name="connsiteX2904" fmla="*/ 5288183 w 11799394"/>
              <a:gd name="connsiteY2904" fmla="*/ 5446946 h 6713342"/>
              <a:gd name="connsiteX2905" fmla="*/ 5288183 w 11799394"/>
              <a:gd name="connsiteY2905" fmla="*/ 5446946 h 6713342"/>
              <a:gd name="connsiteX2906" fmla="*/ 4980837 w 11799394"/>
              <a:gd name="connsiteY2906" fmla="*/ 5446946 h 6713342"/>
              <a:gd name="connsiteX2907" fmla="*/ 4691526 w 11799394"/>
              <a:gd name="connsiteY2907" fmla="*/ 5626872 h 6713342"/>
              <a:gd name="connsiteX2908" fmla="*/ 4630797 w 11799394"/>
              <a:gd name="connsiteY2908" fmla="*/ 5785890 h 6713342"/>
              <a:gd name="connsiteX2909" fmla="*/ 4646138 w 11799394"/>
              <a:gd name="connsiteY2909" fmla="*/ 5807548 h 6713342"/>
              <a:gd name="connsiteX2910" fmla="*/ 3286689 w 11799394"/>
              <a:gd name="connsiteY2910" fmla="*/ 5785877 h 6713342"/>
              <a:gd name="connsiteX2911" fmla="*/ 3347406 w 11799394"/>
              <a:gd name="connsiteY2911" fmla="*/ 5626859 h 6713342"/>
              <a:gd name="connsiteX2912" fmla="*/ 3636716 w 11799394"/>
              <a:gd name="connsiteY2912" fmla="*/ 5446946 h 6713342"/>
              <a:gd name="connsiteX2913" fmla="*/ 3944063 w 11799394"/>
              <a:gd name="connsiteY2913" fmla="*/ 5446946 h 6713342"/>
              <a:gd name="connsiteX2914" fmla="*/ 3961692 w 11799394"/>
              <a:gd name="connsiteY2914" fmla="*/ 5471833 h 6713342"/>
              <a:gd name="connsiteX2915" fmla="*/ 3904420 w 11799394"/>
              <a:gd name="connsiteY2915" fmla="*/ 5610514 h 6713342"/>
              <a:gd name="connsiteX2916" fmla="*/ 3614334 w 11799394"/>
              <a:gd name="connsiteY2916" fmla="*/ 5807535 h 6713342"/>
              <a:gd name="connsiteX2917" fmla="*/ 3302030 w 11799394"/>
              <a:gd name="connsiteY2917" fmla="*/ 5807535 h 6713342"/>
              <a:gd name="connsiteX2918" fmla="*/ 3286689 w 11799394"/>
              <a:gd name="connsiteY2918" fmla="*/ 5785877 h 6713342"/>
              <a:gd name="connsiteX2919" fmla="*/ 3349427 w 11799394"/>
              <a:gd name="connsiteY2919" fmla="*/ 5761346 h 6713342"/>
              <a:gd name="connsiteX2920" fmla="*/ 3614334 w 11799394"/>
              <a:gd name="connsiteY2920" fmla="*/ 5761346 h 6713342"/>
              <a:gd name="connsiteX2921" fmla="*/ 3861268 w 11799394"/>
              <a:gd name="connsiteY2921" fmla="*/ 5594029 h 6713342"/>
              <a:gd name="connsiteX2922" fmla="*/ 3861484 w 11799394"/>
              <a:gd name="connsiteY2922" fmla="*/ 5593444 h 6713342"/>
              <a:gd name="connsiteX2923" fmla="*/ 3861726 w 11799394"/>
              <a:gd name="connsiteY2923" fmla="*/ 5592872 h 6713342"/>
              <a:gd name="connsiteX2924" fmla="*/ 3901382 w 11799394"/>
              <a:gd name="connsiteY2924" fmla="*/ 5496872 h 6713342"/>
              <a:gd name="connsiteX2925" fmla="*/ 3898878 w 11799394"/>
              <a:gd name="connsiteY2925" fmla="*/ 5493135 h 6713342"/>
              <a:gd name="connsiteX2926" fmla="*/ 3636716 w 11799394"/>
              <a:gd name="connsiteY2926" fmla="*/ 5493135 h 6713342"/>
              <a:gd name="connsiteX2927" fmla="*/ 3390557 w 11799394"/>
              <a:gd name="connsiteY2927" fmla="*/ 5643345 h 6713342"/>
              <a:gd name="connsiteX2928" fmla="*/ 3346910 w 11799394"/>
              <a:gd name="connsiteY2928" fmla="*/ 5757673 h 6713342"/>
              <a:gd name="connsiteX2929" fmla="*/ 3349427 w 11799394"/>
              <a:gd name="connsiteY2929" fmla="*/ 5761346 h 6713342"/>
              <a:gd name="connsiteX2930" fmla="*/ 2630587 w 11799394"/>
              <a:gd name="connsiteY2930" fmla="*/ 5807535 h 6713342"/>
              <a:gd name="connsiteX2931" fmla="*/ 2942903 w 11799394"/>
              <a:gd name="connsiteY2931" fmla="*/ 5807535 h 6713342"/>
              <a:gd name="connsiteX2932" fmla="*/ 3232976 w 11799394"/>
              <a:gd name="connsiteY2932" fmla="*/ 5610514 h 6713342"/>
              <a:gd name="connsiteX2933" fmla="*/ 3290261 w 11799394"/>
              <a:gd name="connsiteY2933" fmla="*/ 5471833 h 6713342"/>
              <a:gd name="connsiteX2934" fmla="*/ 3272619 w 11799394"/>
              <a:gd name="connsiteY2934" fmla="*/ 5446946 h 6713342"/>
              <a:gd name="connsiteX2935" fmla="*/ 3272619 w 11799394"/>
              <a:gd name="connsiteY2935" fmla="*/ 5446946 h 6713342"/>
              <a:gd name="connsiteX2936" fmla="*/ 2965285 w 11799394"/>
              <a:gd name="connsiteY2936" fmla="*/ 5446946 h 6713342"/>
              <a:gd name="connsiteX2937" fmla="*/ 2675975 w 11799394"/>
              <a:gd name="connsiteY2937" fmla="*/ 5626872 h 6713342"/>
              <a:gd name="connsiteX2938" fmla="*/ 2615246 w 11799394"/>
              <a:gd name="connsiteY2938" fmla="*/ 5785890 h 6713342"/>
              <a:gd name="connsiteX2939" fmla="*/ 2630587 w 11799394"/>
              <a:gd name="connsiteY2939" fmla="*/ 5807548 h 6713342"/>
              <a:gd name="connsiteX2940" fmla="*/ 3973461 w 11799394"/>
              <a:gd name="connsiteY2940" fmla="*/ 5807535 h 6713342"/>
              <a:gd name="connsiteX2941" fmla="*/ 4285765 w 11799394"/>
              <a:gd name="connsiteY2941" fmla="*/ 5807535 h 6713342"/>
              <a:gd name="connsiteX2942" fmla="*/ 4575850 w 11799394"/>
              <a:gd name="connsiteY2942" fmla="*/ 5610514 h 6713342"/>
              <a:gd name="connsiteX2943" fmla="*/ 4633123 w 11799394"/>
              <a:gd name="connsiteY2943" fmla="*/ 5471833 h 6713342"/>
              <a:gd name="connsiteX2944" fmla="*/ 4615494 w 11799394"/>
              <a:gd name="connsiteY2944" fmla="*/ 5446946 h 6713342"/>
              <a:gd name="connsiteX2945" fmla="*/ 4615494 w 11799394"/>
              <a:gd name="connsiteY2945" fmla="*/ 5446946 h 6713342"/>
              <a:gd name="connsiteX2946" fmla="*/ 4308160 w 11799394"/>
              <a:gd name="connsiteY2946" fmla="*/ 5446946 h 6713342"/>
              <a:gd name="connsiteX2947" fmla="*/ 4018837 w 11799394"/>
              <a:gd name="connsiteY2947" fmla="*/ 5626872 h 6713342"/>
              <a:gd name="connsiteX2948" fmla="*/ 3958108 w 11799394"/>
              <a:gd name="connsiteY2948" fmla="*/ 5785890 h 6713342"/>
              <a:gd name="connsiteX2949" fmla="*/ 3973461 w 11799394"/>
              <a:gd name="connsiteY2949" fmla="*/ 5807548 h 6713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Lst>
            <a:rect l="l" t="t" r="r" b="b"/>
            <a:pathLst>
              <a:path w="11799394" h="6713342">
                <a:moveTo>
                  <a:pt x="2577242" y="3513147"/>
                </a:moveTo>
                <a:lnTo>
                  <a:pt x="2637971" y="3354129"/>
                </a:lnTo>
                <a:cubicBezTo>
                  <a:pt x="2683970" y="3233636"/>
                  <a:pt x="2795896" y="3174203"/>
                  <a:pt x="2927282" y="3174203"/>
                </a:cubicBezTo>
                <a:lnTo>
                  <a:pt x="3234628" y="3174203"/>
                </a:lnTo>
                <a:cubicBezTo>
                  <a:pt x="3247427" y="3174203"/>
                  <a:pt x="3256731" y="3187333"/>
                  <a:pt x="3252257" y="3199090"/>
                </a:cubicBezTo>
                <a:lnTo>
                  <a:pt x="3194985" y="3337771"/>
                </a:lnTo>
                <a:cubicBezTo>
                  <a:pt x="3149292" y="3457413"/>
                  <a:pt x="3035357" y="3534793"/>
                  <a:pt x="2904886" y="3534793"/>
                </a:cubicBezTo>
                <a:lnTo>
                  <a:pt x="2592596" y="3534793"/>
                </a:lnTo>
                <a:cubicBezTo>
                  <a:pt x="2581436" y="3534793"/>
                  <a:pt x="2573340" y="3523366"/>
                  <a:pt x="2577242" y="3513147"/>
                </a:cubicBezTo>
                <a:close/>
                <a:moveTo>
                  <a:pt x="5634295" y="4446930"/>
                </a:moveTo>
                <a:lnTo>
                  <a:pt x="5946586" y="4446930"/>
                </a:lnTo>
                <a:cubicBezTo>
                  <a:pt x="6077056" y="4446930"/>
                  <a:pt x="6190991" y="4369550"/>
                  <a:pt x="6236684" y="4249896"/>
                </a:cubicBezTo>
                <a:lnTo>
                  <a:pt x="6293956" y="4111215"/>
                </a:lnTo>
                <a:cubicBezTo>
                  <a:pt x="6298431" y="4099470"/>
                  <a:pt x="6289139" y="4086341"/>
                  <a:pt x="6276327" y="4086341"/>
                </a:cubicBezTo>
                <a:lnTo>
                  <a:pt x="5968981" y="4086341"/>
                </a:lnTo>
                <a:cubicBezTo>
                  <a:pt x="5837595" y="4086341"/>
                  <a:pt x="5725669" y="4145774"/>
                  <a:pt x="5679671" y="4266254"/>
                </a:cubicBezTo>
                <a:lnTo>
                  <a:pt x="5618954" y="4425272"/>
                </a:lnTo>
                <a:cubicBezTo>
                  <a:pt x="5615039" y="4435504"/>
                  <a:pt x="5623149" y="4446930"/>
                  <a:pt x="5634295" y="4446930"/>
                </a:cubicBezTo>
                <a:close/>
                <a:moveTo>
                  <a:pt x="2744610" y="3984532"/>
                </a:moveTo>
                <a:lnTo>
                  <a:pt x="3056914" y="3984532"/>
                </a:lnTo>
                <a:cubicBezTo>
                  <a:pt x="3187384" y="3984532"/>
                  <a:pt x="3301319" y="3907139"/>
                  <a:pt x="3346999" y="3787498"/>
                </a:cubicBezTo>
                <a:lnTo>
                  <a:pt x="3404272" y="3648816"/>
                </a:lnTo>
                <a:cubicBezTo>
                  <a:pt x="3408758" y="3637072"/>
                  <a:pt x="3399455" y="3623929"/>
                  <a:pt x="3386643" y="3623929"/>
                </a:cubicBezTo>
                <a:lnTo>
                  <a:pt x="3079309" y="3623929"/>
                </a:lnTo>
                <a:cubicBezTo>
                  <a:pt x="2947923" y="3623929"/>
                  <a:pt x="2835997" y="3683375"/>
                  <a:pt x="2789986" y="3803856"/>
                </a:cubicBezTo>
                <a:lnTo>
                  <a:pt x="2729269" y="3962874"/>
                </a:lnTo>
                <a:cubicBezTo>
                  <a:pt x="2725354" y="3973092"/>
                  <a:pt x="2733463" y="3984532"/>
                  <a:pt x="2744610" y="3984532"/>
                </a:cubicBezTo>
                <a:close/>
                <a:moveTo>
                  <a:pt x="4947523" y="4425272"/>
                </a:moveTo>
                <a:lnTo>
                  <a:pt x="5008240" y="4266254"/>
                </a:lnTo>
                <a:cubicBezTo>
                  <a:pt x="5054251" y="4145774"/>
                  <a:pt x="5166165" y="4086341"/>
                  <a:pt x="5297550" y="4086341"/>
                </a:cubicBezTo>
                <a:lnTo>
                  <a:pt x="5604897" y="4086341"/>
                </a:lnTo>
                <a:cubicBezTo>
                  <a:pt x="5617709" y="4086341"/>
                  <a:pt x="5627012" y="4099470"/>
                  <a:pt x="5622526" y="4111227"/>
                </a:cubicBezTo>
                <a:lnTo>
                  <a:pt x="5565253" y="4249896"/>
                </a:lnTo>
                <a:cubicBezTo>
                  <a:pt x="5519573" y="4369550"/>
                  <a:pt x="5405625" y="4446930"/>
                  <a:pt x="5275167" y="4446930"/>
                </a:cubicBezTo>
                <a:lnTo>
                  <a:pt x="4962864" y="4446930"/>
                </a:lnTo>
                <a:cubicBezTo>
                  <a:pt x="4951717" y="4446930"/>
                  <a:pt x="4943608" y="4435504"/>
                  <a:pt x="4947523" y="4425272"/>
                </a:cubicBezTo>
                <a:close/>
                <a:moveTo>
                  <a:pt x="5010261" y="4400741"/>
                </a:moveTo>
                <a:lnTo>
                  <a:pt x="5275167" y="4400741"/>
                </a:lnTo>
                <a:cubicBezTo>
                  <a:pt x="5386357" y="4400741"/>
                  <a:pt x="5483285" y="4335067"/>
                  <a:pt x="5522102" y="4233423"/>
                </a:cubicBezTo>
                <a:lnTo>
                  <a:pt x="5522318" y="4232839"/>
                </a:lnTo>
                <a:lnTo>
                  <a:pt x="5522560" y="4232267"/>
                </a:lnTo>
                <a:lnTo>
                  <a:pt x="5562216" y="4136267"/>
                </a:lnTo>
                <a:cubicBezTo>
                  <a:pt x="5562940" y="4134487"/>
                  <a:pt x="5561631" y="4132530"/>
                  <a:pt x="5559712" y="4132530"/>
                </a:cubicBezTo>
                <a:lnTo>
                  <a:pt x="5297550" y="4132530"/>
                </a:lnTo>
                <a:cubicBezTo>
                  <a:pt x="5177566" y="4132530"/>
                  <a:pt x="5087844" y="4187273"/>
                  <a:pt x="5051391" y="4282739"/>
                </a:cubicBezTo>
                <a:lnTo>
                  <a:pt x="5007744" y="4397068"/>
                </a:lnTo>
                <a:cubicBezTo>
                  <a:pt x="5007058" y="4398835"/>
                  <a:pt x="5008367" y="4400741"/>
                  <a:pt x="5010261" y="4400741"/>
                </a:cubicBezTo>
                <a:close/>
                <a:moveTo>
                  <a:pt x="4291421" y="4446930"/>
                </a:moveTo>
                <a:lnTo>
                  <a:pt x="4603737" y="4446930"/>
                </a:lnTo>
                <a:cubicBezTo>
                  <a:pt x="4734195" y="4446930"/>
                  <a:pt x="4848129" y="4369550"/>
                  <a:pt x="4893810" y="4249896"/>
                </a:cubicBezTo>
                <a:lnTo>
                  <a:pt x="4951095" y="4111215"/>
                </a:lnTo>
                <a:cubicBezTo>
                  <a:pt x="4955569" y="4099470"/>
                  <a:pt x="4946265" y="4086341"/>
                  <a:pt x="4933453" y="4086341"/>
                </a:cubicBezTo>
                <a:lnTo>
                  <a:pt x="4626119" y="4086341"/>
                </a:lnTo>
                <a:cubicBezTo>
                  <a:pt x="4494734" y="4086341"/>
                  <a:pt x="4382808" y="4145774"/>
                  <a:pt x="4336809" y="4266254"/>
                </a:cubicBezTo>
                <a:lnTo>
                  <a:pt x="4276080" y="4425272"/>
                </a:lnTo>
                <a:cubicBezTo>
                  <a:pt x="4272178" y="4435504"/>
                  <a:pt x="4280274" y="4446930"/>
                  <a:pt x="4291421" y="4446930"/>
                </a:cubicBezTo>
                <a:close/>
                <a:moveTo>
                  <a:pt x="7589765" y="2268396"/>
                </a:moveTo>
                <a:lnTo>
                  <a:pt x="7589765" y="2268396"/>
                </a:lnTo>
                <a:cubicBezTo>
                  <a:pt x="7589765" y="2268396"/>
                  <a:pt x="7282432" y="2268396"/>
                  <a:pt x="7282432" y="2268396"/>
                </a:cubicBezTo>
                <a:cubicBezTo>
                  <a:pt x="7151033" y="2268396"/>
                  <a:pt x="7039107" y="2327842"/>
                  <a:pt x="6993109" y="2448322"/>
                </a:cubicBezTo>
                <a:lnTo>
                  <a:pt x="6932379" y="2607339"/>
                </a:lnTo>
                <a:cubicBezTo>
                  <a:pt x="6928477" y="2617559"/>
                  <a:pt x="6936586" y="2628998"/>
                  <a:pt x="6947733" y="2628998"/>
                </a:cubicBezTo>
                <a:lnTo>
                  <a:pt x="7260036" y="2628998"/>
                </a:lnTo>
                <a:cubicBezTo>
                  <a:pt x="7390494" y="2628998"/>
                  <a:pt x="7504429" y="2551605"/>
                  <a:pt x="7550122" y="2431964"/>
                </a:cubicBezTo>
                <a:lnTo>
                  <a:pt x="7607395" y="2293282"/>
                </a:lnTo>
                <a:cubicBezTo>
                  <a:pt x="7611881" y="2281538"/>
                  <a:pt x="7602577" y="2268396"/>
                  <a:pt x="7589765" y="2268396"/>
                </a:cubicBezTo>
                <a:close/>
                <a:moveTo>
                  <a:pt x="7081381" y="2881703"/>
                </a:moveTo>
                <a:lnTo>
                  <a:pt x="7138653" y="2743021"/>
                </a:lnTo>
                <a:cubicBezTo>
                  <a:pt x="7143140" y="2731264"/>
                  <a:pt x="7133837" y="2718135"/>
                  <a:pt x="7121024" y="2718135"/>
                </a:cubicBezTo>
                <a:lnTo>
                  <a:pt x="6813678" y="2718135"/>
                </a:lnTo>
                <a:cubicBezTo>
                  <a:pt x="6682305" y="2718135"/>
                  <a:pt x="6570378" y="2777568"/>
                  <a:pt x="6524367" y="2898061"/>
                </a:cubicBezTo>
                <a:lnTo>
                  <a:pt x="6463651" y="3057078"/>
                </a:lnTo>
                <a:cubicBezTo>
                  <a:pt x="6459736" y="3067298"/>
                  <a:pt x="6467845" y="3078724"/>
                  <a:pt x="6478992" y="3078724"/>
                </a:cubicBezTo>
                <a:lnTo>
                  <a:pt x="6791296" y="3078724"/>
                </a:lnTo>
                <a:cubicBezTo>
                  <a:pt x="6921753" y="3078724"/>
                  <a:pt x="7035701" y="3001344"/>
                  <a:pt x="7081381" y="2881703"/>
                </a:cubicBezTo>
                <a:close/>
                <a:moveTo>
                  <a:pt x="6098969" y="1818670"/>
                </a:moveTo>
                <a:lnTo>
                  <a:pt x="5791622" y="1818670"/>
                </a:lnTo>
                <a:cubicBezTo>
                  <a:pt x="5660237" y="1818670"/>
                  <a:pt x="5548311" y="1878103"/>
                  <a:pt x="5502312" y="1998583"/>
                </a:cubicBezTo>
                <a:lnTo>
                  <a:pt x="5441583" y="2157601"/>
                </a:lnTo>
                <a:cubicBezTo>
                  <a:pt x="5437681" y="2167832"/>
                  <a:pt x="5445790" y="2179259"/>
                  <a:pt x="5456924" y="2179259"/>
                </a:cubicBezTo>
                <a:lnTo>
                  <a:pt x="5769227" y="2179259"/>
                </a:lnTo>
                <a:cubicBezTo>
                  <a:pt x="5899698" y="2179259"/>
                  <a:pt x="6013632" y="2101879"/>
                  <a:pt x="6059326" y="1982237"/>
                </a:cubicBezTo>
                <a:lnTo>
                  <a:pt x="6116598" y="1843543"/>
                </a:lnTo>
                <a:cubicBezTo>
                  <a:pt x="6121072" y="1831799"/>
                  <a:pt x="6111768" y="1818670"/>
                  <a:pt x="6098969" y="1818670"/>
                </a:cubicBezTo>
                <a:close/>
                <a:moveTo>
                  <a:pt x="3618731" y="4446930"/>
                </a:moveTo>
                <a:lnTo>
                  <a:pt x="3931047" y="4446930"/>
                </a:lnTo>
                <a:cubicBezTo>
                  <a:pt x="4061505" y="4446930"/>
                  <a:pt x="4175440" y="4369550"/>
                  <a:pt x="4221121" y="4249896"/>
                </a:cubicBezTo>
                <a:lnTo>
                  <a:pt x="4278405" y="4111215"/>
                </a:lnTo>
                <a:cubicBezTo>
                  <a:pt x="4282892" y="4099470"/>
                  <a:pt x="4273588" y="4086341"/>
                  <a:pt x="4260776" y="4086341"/>
                </a:cubicBezTo>
                <a:lnTo>
                  <a:pt x="3953430" y="4086341"/>
                </a:lnTo>
                <a:cubicBezTo>
                  <a:pt x="3822044" y="4086341"/>
                  <a:pt x="3710118" y="4145774"/>
                  <a:pt x="3664120" y="4266254"/>
                </a:cubicBezTo>
                <a:lnTo>
                  <a:pt x="3603390" y="4425272"/>
                </a:lnTo>
                <a:cubicBezTo>
                  <a:pt x="3599488" y="4435504"/>
                  <a:pt x="3607585" y="4446930"/>
                  <a:pt x="3618731" y="4446930"/>
                </a:cubicBezTo>
                <a:close/>
                <a:moveTo>
                  <a:pt x="6411234" y="3984532"/>
                </a:moveTo>
                <a:lnTo>
                  <a:pt x="6098943" y="3984532"/>
                </a:lnTo>
                <a:cubicBezTo>
                  <a:pt x="6087796" y="3984532"/>
                  <a:pt x="6079687" y="3973105"/>
                  <a:pt x="6083602" y="3962874"/>
                </a:cubicBezTo>
                <a:lnTo>
                  <a:pt x="6144319" y="3803856"/>
                </a:lnTo>
                <a:cubicBezTo>
                  <a:pt x="6190330" y="3683375"/>
                  <a:pt x="6302244" y="3623929"/>
                  <a:pt x="6433629" y="3623929"/>
                </a:cubicBezTo>
                <a:lnTo>
                  <a:pt x="6740975" y="3623929"/>
                </a:lnTo>
                <a:cubicBezTo>
                  <a:pt x="6753788" y="3623942"/>
                  <a:pt x="6763092" y="3637072"/>
                  <a:pt x="6758605" y="3648816"/>
                </a:cubicBezTo>
                <a:lnTo>
                  <a:pt x="6701333" y="3787498"/>
                </a:lnTo>
                <a:cubicBezTo>
                  <a:pt x="6655652" y="3907139"/>
                  <a:pt x="6541704" y="3984532"/>
                  <a:pt x="6411246" y="3984532"/>
                </a:cubicBezTo>
                <a:close/>
                <a:moveTo>
                  <a:pt x="6146340" y="3938342"/>
                </a:moveTo>
                <a:lnTo>
                  <a:pt x="6411234" y="3938342"/>
                </a:lnTo>
                <a:cubicBezTo>
                  <a:pt x="6522436" y="3938342"/>
                  <a:pt x="6619364" y="3872669"/>
                  <a:pt x="6658181" y="3771025"/>
                </a:cubicBezTo>
                <a:lnTo>
                  <a:pt x="6658397" y="3770440"/>
                </a:lnTo>
                <a:lnTo>
                  <a:pt x="6658626" y="3769869"/>
                </a:lnTo>
                <a:lnTo>
                  <a:pt x="6698295" y="3673868"/>
                </a:lnTo>
                <a:cubicBezTo>
                  <a:pt x="6699019" y="3672089"/>
                  <a:pt x="6697710" y="3670131"/>
                  <a:pt x="6695790" y="3670131"/>
                </a:cubicBezTo>
                <a:lnTo>
                  <a:pt x="6433629" y="3670131"/>
                </a:lnTo>
                <a:cubicBezTo>
                  <a:pt x="6313645" y="3670131"/>
                  <a:pt x="6223923" y="3724874"/>
                  <a:pt x="6187470" y="3820341"/>
                </a:cubicBezTo>
                <a:lnTo>
                  <a:pt x="6143811" y="3934669"/>
                </a:lnTo>
                <a:cubicBezTo>
                  <a:pt x="6143137" y="3936436"/>
                  <a:pt x="6144446" y="3938342"/>
                  <a:pt x="6146340" y="3938342"/>
                </a:cubicBezTo>
                <a:close/>
                <a:moveTo>
                  <a:pt x="5427538" y="1818670"/>
                </a:moveTo>
                <a:lnTo>
                  <a:pt x="5120192" y="1818670"/>
                </a:lnTo>
                <a:cubicBezTo>
                  <a:pt x="4988806" y="1818670"/>
                  <a:pt x="4876880" y="1878103"/>
                  <a:pt x="4830881" y="1998583"/>
                </a:cubicBezTo>
                <a:lnTo>
                  <a:pt x="4770152" y="2157601"/>
                </a:lnTo>
                <a:cubicBezTo>
                  <a:pt x="4766250" y="2167832"/>
                  <a:pt x="4774346" y="2179259"/>
                  <a:pt x="4785493" y="2179259"/>
                </a:cubicBezTo>
                <a:lnTo>
                  <a:pt x="5097796" y="2179259"/>
                </a:lnTo>
                <a:cubicBezTo>
                  <a:pt x="5228267" y="2179259"/>
                  <a:pt x="5342201" y="2101879"/>
                  <a:pt x="5387882" y="1982237"/>
                </a:cubicBezTo>
                <a:lnTo>
                  <a:pt x="5445167" y="1843543"/>
                </a:lnTo>
                <a:cubicBezTo>
                  <a:pt x="5449641" y="1831799"/>
                  <a:pt x="5440337" y="1818670"/>
                  <a:pt x="5427525" y="1818670"/>
                </a:cubicBezTo>
                <a:close/>
                <a:moveTo>
                  <a:pt x="3416041" y="3984532"/>
                </a:moveTo>
                <a:lnTo>
                  <a:pt x="3728345" y="3984532"/>
                </a:lnTo>
                <a:cubicBezTo>
                  <a:pt x="3858815" y="3984532"/>
                  <a:pt x="3972737" y="3907139"/>
                  <a:pt x="4018430" y="3787498"/>
                </a:cubicBezTo>
                <a:lnTo>
                  <a:pt x="4075715" y="3648816"/>
                </a:lnTo>
                <a:cubicBezTo>
                  <a:pt x="4080189" y="3637072"/>
                  <a:pt x="4070885" y="3623929"/>
                  <a:pt x="4058073" y="3623929"/>
                </a:cubicBezTo>
                <a:lnTo>
                  <a:pt x="3750740" y="3623929"/>
                </a:lnTo>
                <a:cubicBezTo>
                  <a:pt x="3619341" y="3623929"/>
                  <a:pt x="3507428" y="3683375"/>
                  <a:pt x="3461417" y="3803856"/>
                </a:cubicBezTo>
                <a:lnTo>
                  <a:pt x="3400700" y="3962874"/>
                </a:lnTo>
                <a:cubicBezTo>
                  <a:pt x="3396798" y="3973092"/>
                  <a:pt x="3404894" y="3984532"/>
                  <a:pt x="3416041" y="3984532"/>
                </a:cubicBezTo>
                <a:close/>
                <a:moveTo>
                  <a:pt x="6904022" y="4249896"/>
                </a:moveTo>
                <a:lnTo>
                  <a:pt x="6961295" y="4111215"/>
                </a:lnTo>
                <a:cubicBezTo>
                  <a:pt x="6965781" y="4099470"/>
                  <a:pt x="6956477" y="4086341"/>
                  <a:pt x="6943666" y="4086341"/>
                </a:cubicBezTo>
                <a:lnTo>
                  <a:pt x="6636320" y="4086341"/>
                </a:lnTo>
                <a:cubicBezTo>
                  <a:pt x="6504946" y="4086341"/>
                  <a:pt x="6393020" y="4145774"/>
                  <a:pt x="6347009" y="4266254"/>
                </a:cubicBezTo>
                <a:lnTo>
                  <a:pt x="6286292" y="4425272"/>
                </a:lnTo>
                <a:cubicBezTo>
                  <a:pt x="6282378" y="4435504"/>
                  <a:pt x="6290487" y="4446930"/>
                  <a:pt x="6301633" y="4446930"/>
                </a:cubicBezTo>
                <a:lnTo>
                  <a:pt x="6613936" y="4446930"/>
                </a:lnTo>
                <a:cubicBezTo>
                  <a:pt x="6744407" y="4446930"/>
                  <a:pt x="6858342" y="4369550"/>
                  <a:pt x="6904022" y="4249896"/>
                </a:cubicBezTo>
                <a:close/>
                <a:moveTo>
                  <a:pt x="7372763" y="3787498"/>
                </a:moveTo>
                <a:lnTo>
                  <a:pt x="7430035" y="3648816"/>
                </a:lnTo>
                <a:cubicBezTo>
                  <a:pt x="7434522" y="3637072"/>
                  <a:pt x="7425219" y="3623929"/>
                  <a:pt x="7412407" y="3623929"/>
                </a:cubicBezTo>
                <a:lnTo>
                  <a:pt x="7105060" y="3623929"/>
                </a:lnTo>
                <a:cubicBezTo>
                  <a:pt x="6973675" y="3623929"/>
                  <a:pt x="6861761" y="3683375"/>
                  <a:pt x="6815750" y="3803856"/>
                </a:cubicBezTo>
                <a:lnTo>
                  <a:pt x="6755021" y="3962874"/>
                </a:lnTo>
                <a:cubicBezTo>
                  <a:pt x="6751118" y="3973105"/>
                  <a:pt x="6759215" y="3984532"/>
                  <a:pt x="6770375" y="3984532"/>
                </a:cubicBezTo>
                <a:lnTo>
                  <a:pt x="7082678" y="3984532"/>
                </a:lnTo>
                <a:cubicBezTo>
                  <a:pt x="7213135" y="3984532"/>
                  <a:pt x="7327070" y="3907139"/>
                  <a:pt x="7372763" y="3787498"/>
                </a:cubicBezTo>
                <a:close/>
                <a:moveTo>
                  <a:pt x="5769558" y="4902999"/>
                </a:moveTo>
                <a:lnTo>
                  <a:pt x="6081848" y="4902999"/>
                </a:lnTo>
                <a:cubicBezTo>
                  <a:pt x="6212331" y="4902999"/>
                  <a:pt x="6326253" y="4825619"/>
                  <a:pt x="6371947" y="4705965"/>
                </a:cubicBezTo>
                <a:lnTo>
                  <a:pt x="6429219" y="4567296"/>
                </a:lnTo>
                <a:cubicBezTo>
                  <a:pt x="6433693" y="4555539"/>
                  <a:pt x="6424402" y="4542409"/>
                  <a:pt x="6411590" y="4542409"/>
                </a:cubicBezTo>
                <a:lnTo>
                  <a:pt x="6411590" y="4542409"/>
                </a:lnTo>
                <a:lnTo>
                  <a:pt x="6104244" y="4542409"/>
                </a:lnTo>
                <a:cubicBezTo>
                  <a:pt x="5972858" y="4542409"/>
                  <a:pt x="5860944" y="4601843"/>
                  <a:pt x="5814933" y="4722323"/>
                </a:cubicBezTo>
                <a:lnTo>
                  <a:pt x="5754216" y="4881341"/>
                </a:lnTo>
                <a:cubicBezTo>
                  <a:pt x="5750302" y="4891572"/>
                  <a:pt x="5758411" y="4902999"/>
                  <a:pt x="5769558" y="4902999"/>
                </a:cubicBezTo>
                <a:close/>
                <a:moveTo>
                  <a:pt x="5086865" y="4881341"/>
                </a:moveTo>
                <a:lnTo>
                  <a:pt x="5147582" y="4722323"/>
                </a:lnTo>
                <a:cubicBezTo>
                  <a:pt x="5193593" y="4601843"/>
                  <a:pt x="5305507" y="4542409"/>
                  <a:pt x="5436893" y="4542409"/>
                </a:cubicBezTo>
                <a:lnTo>
                  <a:pt x="5744239" y="4542409"/>
                </a:lnTo>
                <a:lnTo>
                  <a:pt x="5744239" y="4542409"/>
                </a:lnTo>
                <a:cubicBezTo>
                  <a:pt x="5757051" y="4542409"/>
                  <a:pt x="5766355" y="4555539"/>
                  <a:pt x="5761868" y="4567296"/>
                </a:cubicBezTo>
                <a:lnTo>
                  <a:pt x="5704596" y="4705965"/>
                </a:lnTo>
                <a:cubicBezTo>
                  <a:pt x="5658915" y="4825619"/>
                  <a:pt x="5544980" y="4902999"/>
                  <a:pt x="5414510" y="4902999"/>
                </a:cubicBezTo>
                <a:lnTo>
                  <a:pt x="5102207" y="4902999"/>
                </a:lnTo>
                <a:cubicBezTo>
                  <a:pt x="5091060" y="4902999"/>
                  <a:pt x="5082951" y="4891572"/>
                  <a:pt x="5086865" y="4881341"/>
                </a:cubicBezTo>
                <a:close/>
                <a:moveTo>
                  <a:pt x="5149603" y="4856810"/>
                </a:moveTo>
                <a:lnTo>
                  <a:pt x="5414510" y="4856810"/>
                </a:lnTo>
                <a:cubicBezTo>
                  <a:pt x="5525699" y="4856810"/>
                  <a:pt x="5622627" y="4791136"/>
                  <a:pt x="5661445" y="4689492"/>
                </a:cubicBezTo>
                <a:lnTo>
                  <a:pt x="5661661" y="4688907"/>
                </a:lnTo>
                <a:lnTo>
                  <a:pt x="5661902" y="4688336"/>
                </a:lnTo>
                <a:lnTo>
                  <a:pt x="5701558" y="4592335"/>
                </a:lnTo>
                <a:cubicBezTo>
                  <a:pt x="5702282" y="4590556"/>
                  <a:pt x="5700973" y="4588598"/>
                  <a:pt x="5699054" y="4588598"/>
                </a:cubicBezTo>
                <a:lnTo>
                  <a:pt x="5436893" y="4588598"/>
                </a:lnTo>
                <a:cubicBezTo>
                  <a:pt x="5316908" y="4588598"/>
                  <a:pt x="5227186" y="4643341"/>
                  <a:pt x="5190734" y="4738808"/>
                </a:cubicBezTo>
                <a:lnTo>
                  <a:pt x="5147086" y="4853137"/>
                </a:lnTo>
                <a:cubicBezTo>
                  <a:pt x="5146400" y="4854916"/>
                  <a:pt x="5147709" y="4856810"/>
                  <a:pt x="5149603" y="4856810"/>
                </a:cubicBezTo>
                <a:close/>
                <a:moveTo>
                  <a:pt x="7441805" y="3984532"/>
                </a:moveTo>
                <a:lnTo>
                  <a:pt x="7754108" y="3984532"/>
                </a:lnTo>
                <a:cubicBezTo>
                  <a:pt x="7884579" y="3984532"/>
                  <a:pt x="7998514" y="3907139"/>
                  <a:pt x="8044194" y="3787498"/>
                </a:cubicBezTo>
                <a:lnTo>
                  <a:pt x="8101466" y="3648816"/>
                </a:lnTo>
                <a:cubicBezTo>
                  <a:pt x="8105953" y="3637072"/>
                  <a:pt x="8096649" y="3623929"/>
                  <a:pt x="8083838" y="3623929"/>
                </a:cubicBezTo>
                <a:lnTo>
                  <a:pt x="7776504" y="3623929"/>
                </a:lnTo>
                <a:cubicBezTo>
                  <a:pt x="7645118" y="3623929"/>
                  <a:pt x="7533192" y="3683375"/>
                  <a:pt x="7487181" y="3803856"/>
                </a:cubicBezTo>
                <a:lnTo>
                  <a:pt x="7426464" y="3962874"/>
                </a:lnTo>
                <a:cubicBezTo>
                  <a:pt x="7422549" y="3973092"/>
                  <a:pt x="7430658" y="3984532"/>
                  <a:pt x="7441805" y="3984532"/>
                </a:cubicBezTo>
                <a:close/>
                <a:moveTo>
                  <a:pt x="4430776" y="4902999"/>
                </a:moveTo>
                <a:lnTo>
                  <a:pt x="4743079" y="4902999"/>
                </a:lnTo>
                <a:cubicBezTo>
                  <a:pt x="4873550" y="4902999"/>
                  <a:pt x="4987484" y="4825619"/>
                  <a:pt x="5033165" y="4705965"/>
                </a:cubicBezTo>
                <a:lnTo>
                  <a:pt x="5090450" y="4567296"/>
                </a:lnTo>
                <a:cubicBezTo>
                  <a:pt x="5094936" y="4555539"/>
                  <a:pt x="5085633" y="4542409"/>
                  <a:pt x="5072808" y="4542409"/>
                </a:cubicBezTo>
                <a:lnTo>
                  <a:pt x="5072808" y="4542409"/>
                </a:lnTo>
                <a:lnTo>
                  <a:pt x="4765475" y="4542409"/>
                </a:lnTo>
                <a:cubicBezTo>
                  <a:pt x="4634089" y="4542409"/>
                  <a:pt x="4522162" y="4601843"/>
                  <a:pt x="4476151" y="4722323"/>
                </a:cubicBezTo>
                <a:lnTo>
                  <a:pt x="4415435" y="4881341"/>
                </a:lnTo>
                <a:cubicBezTo>
                  <a:pt x="4411532" y="4891572"/>
                  <a:pt x="4419629" y="4902999"/>
                  <a:pt x="4430776" y="4902999"/>
                </a:cubicBezTo>
                <a:close/>
                <a:moveTo>
                  <a:pt x="3759345" y="4902999"/>
                </a:moveTo>
                <a:lnTo>
                  <a:pt x="4071648" y="4902999"/>
                </a:lnTo>
                <a:cubicBezTo>
                  <a:pt x="4202119" y="4902999"/>
                  <a:pt x="4316053" y="4825619"/>
                  <a:pt x="4361734" y="4705965"/>
                </a:cubicBezTo>
                <a:lnTo>
                  <a:pt x="4419006" y="4567296"/>
                </a:lnTo>
                <a:cubicBezTo>
                  <a:pt x="4423493" y="4555539"/>
                  <a:pt x="4414189" y="4542409"/>
                  <a:pt x="4401377" y="4542409"/>
                </a:cubicBezTo>
                <a:lnTo>
                  <a:pt x="4401377" y="4542409"/>
                </a:lnTo>
                <a:lnTo>
                  <a:pt x="4094031" y="4542409"/>
                </a:lnTo>
                <a:cubicBezTo>
                  <a:pt x="3962645" y="4542409"/>
                  <a:pt x="3850732" y="4601843"/>
                  <a:pt x="3804720" y="4722323"/>
                </a:cubicBezTo>
                <a:lnTo>
                  <a:pt x="3744004" y="4881341"/>
                </a:lnTo>
                <a:cubicBezTo>
                  <a:pt x="3740089" y="4891572"/>
                  <a:pt x="3748198" y="4902999"/>
                  <a:pt x="3759345" y="4902999"/>
                </a:cubicBezTo>
                <a:close/>
                <a:moveTo>
                  <a:pt x="7298383" y="1362601"/>
                </a:moveTo>
                <a:lnTo>
                  <a:pt x="6991050" y="1362601"/>
                </a:lnTo>
                <a:cubicBezTo>
                  <a:pt x="6859664" y="1362601"/>
                  <a:pt x="6747738" y="1422034"/>
                  <a:pt x="6701739" y="1542527"/>
                </a:cubicBezTo>
                <a:lnTo>
                  <a:pt x="6641009" y="1701545"/>
                </a:lnTo>
                <a:cubicBezTo>
                  <a:pt x="6637107" y="1711764"/>
                  <a:pt x="6645204" y="1723190"/>
                  <a:pt x="6656351" y="1723190"/>
                </a:cubicBezTo>
                <a:lnTo>
                  <a:pt x="6968654" y="1723190"/>
                </a:lnTo>
                <a:cubicBezTo>
                  <a:pt x="7099125" y="1723190"/>
                  <a:pt x="7213059" y="1645810"/>
                  <a:pt x="7258740" y="1526169"/>
                </a:cubicBezTo>
                <a:lnTo>
                  <a:pt x="7316025" y="1387487"/>
                </a:lnTo>
                <a:cubicBezTo>
                  <a:pt x="7320499" y="1375730"/>
                  <a:pt x="7311195" y="1362601"/>
                  <a:pt x="7298383" y="1362601"/>
                </a:cubicBezTo>
                <a:close/>
                <a:moveTo>
                  <a:pt x="8463886" y="2718135"/>
                </a:moveTo>
                <a:lnTo>
                  <a:pt x="8156553" y="2718135"/>
                </a:lnTo>
                <a:cubicBezTo>
                  <a:pt x="8025154" y="2718135"/>
                  <a:pt x="7913241" y="2777568"/>
                  <a:pt x="7867230" y="2898061"/>
                </a:cubicBezTo>
                <a:lnTo>
                  <a:pt x="7806513" y="3057078"/>
                </a:lnTo>
                <a:cubicBezTo>
                  <a:pt x="7802610" y="3067298"/>
                  <a:pt x="7810707" y="3078724"/>
                  <a:pt x="7821854" y="3078724"/>
                </a:cubicBezTo>
                <a:lnTo>
                  <a:pt x="8134157" y="3078724"/>
                </a:lnTo>
                <a:cubicBezTo>
                  <a:pt x="8264628" y="3078724"/>
                  <a:pt x="8378562" y="3001344"/>
                  <a:pt x="8424243" y="2881703"/>
                </a:cubicBezTo>
                <a:lnTo>
                  <a:pt x="8481515" y="2743021"/>
                </a:lnTo>
                <a:cubicBezTo>
                  <a:pt x="8486002" y="2731264"/>
                  <a:pt x="8476698" y="2718135"/>
                  <a:pt x="8463886" y="2718135"/>
                </a:cubicBezTo>
                <a:close/>
                <a:moveTo>
                  <a:pt x="7437738" y="1818670"/>
                </a:moveTo>
                <a:lnTo>
                  <a:pt x="7130405" y="1818670"/>
                </a:lnTo>
                <a:cubicBezTo>
                  <a:pt x="6999018" y="1818670"/>
                  <a:pt x="6887093" y="1878103"/>
                  <a:pt x="6841082" y="1998583"/>
                </a:cubicBezTo>
                <a:lnTo>
                  <a:pt x="6780364" y="2157601"/>
                </a:lnTo>
                <a:cubicBezTo>
                  <a:pt x="6776450" y="2167832"/>
                  <a:pt x="6784559" y="2179259"/>
                  <a:pt x="6795706" y="2179259"/>
                </a:cubicBezTo>
                <a:lnTo>
                  <a:pt x="7108009" y="2179259"/>
                </a:lnTo>
                <a:cubicBezTo>
                  <a:pt x="7238467" y="2179259"/>
                  <a:pt x="7352402" y="2101879"/>
                  <a:pt x="7398095" y="1982237"/>
                </a:cubicBezTo>
                <a:lnTo>
                  <a:pt x="7455367" y="1843543"/>
                </a:lnTo>
                <a:cubicBezTo>
                  <a:pt x="7459854" y="1831799"/>
                  <a:pt x="7450550" y="1818670"/>
                  <a:pt x="7437738" y="1818670"/>
                </a:cubicBezTo>
                <a:close/>
                <a:moveTo>
                  <a:pt x="8109169" y="1818670"/>
                </a:moveTo>
                <a:lnTo>
                  <a:pt x="7801835" y="1818670"/>
                </a:lnTo>
                <a:cubicBezTo>
                  <a:pt x="7670450" y="1818670"/>
                  <a:pt x="7558523" y="1878103"/>
                  <a:pt x="7512512" y="1998583"/>
                </a:cubicBezTo>
                <a:lnTo>
                  <a:pt x="7451796" y="2157601"/>
                </a:lnTo>
                <a:cubicBezTo>
                  <a:pt x="7447894" y="2167832"/>
                  <a:pt x="7455990" y="2179259"/>
                  <a:pt x="7467137" y="2179259"/>
                </a:cubicBezTo>
                <a:lnTo>
                  <a:pt x="7779440" y="2179259"/>
                </a:lnTo>
                <a:cubicBezTo>
                  <a:pt x="7909910" y="2179259"/>
                  <a:pt x="8023845" y="2101879"/>
                  <a:pt x="8069525" y="1982237"/>
                </a:cubicBezTo>
                <a:lnTo>
                  <a:pt x="8126811" y="1843543"/>
                </a:lnTo>
                <a:cubicBezTo>
                  <a:pt x="8131285" y="1831799"/>
                  <a:pt x="8121981" y="1818670"/>
                  <a:pt x="8109169" y="1818670"/>
                </a:cubicBezTo>
                <a:close/>
                <a:moveTo>
                  <a:pt x="8261196" y="2268396"/>
                </a:moveTo>
                <a:lnTo>
                  <a:pt x="8261196" y="2268396"/>
                </a:lnTo>
                <a:cubicBezTo>
                  <a:pt x="8261196" y="2268396"/>
                  <a:pt x="7953863" y="2268396"/>
                  <a:pt x="7953863" y="2268396"/>
                </a:cubicBezTo>
                <a:cubicBezTo>
                  <a:pt x="7822477" y="2268396"/>
                  <a:pt x="7710550" y="2327842"/>
                  <a:pt x="7664539" y="2448322"/>
                </a:cubicBezTo>
                <a:lnTo>
                  <a:pt x="7603823" y="2607339"/>
                </a:lnTo>
                <a:cubicBezTo>
                  <a:pt x="7599921" y="2617559"/>
                  <a:pt x="7608017" y="2628998"/>
                  <a:pt x="7619164" y="2628998"/>
                </a:cubicBezTo>
                <a:lnTo>
                  <a:pt x="7931467" y="2628998"/>
                </a:lnTo>
                <a:cubicBezTo>
                  <a:pt x="8061938" y="2628998"/>
                  <a:pt x="8175860" y="2551605"/>
                  <a:pt x="8221552" y="2431964"/>
                </a:cubicBezTo>
                <a:lnTo>
                  <a:pt x="8278838" y="2293282"/>
                </a:lnTo>
                <a:cubicBezTo>
                  <a:pt x="8283312" y="2281538"/>
                  <a:pt x="8274008" y="2268396"/>
                  <a:pt x="8261196" y="2268396"/>
                </a:cubicBezTo>
                <a:close/>
                <a:moveTo>
                  <a:pt x="3071314" y="4881341"/>
                </a:moveTo>
                <a:lnTo>
                  <a:pt x="3132031" y="4722323"/>
                </a:lnTo>
                <a:cubicBezTo>
                  <a:pt x="3178042" y="4601843"/>
                  <a:pt x="3289968" y="4542409"/>
                  <a:pt x="3421354" y="4542409"/>
                </a:cubicBezTo>
                <a:lnTo>
                  <a:pt x="3728688" y="4542409"/>
                </a:lnTo>
                <a:lnTo>
                  <a:pt x="3728688" y="4542409"/>
                </a:lnTo>
                <a:cubicBezTo>
                  <a:pt x="3741499" y="4542409"/>
                  <a:pt x="3750804" y="4555539"/>
                  <a:pt x="3746329" y="4567296"/>
                </a:cubicBezTo>
                <a:lnTo>
                  <a:pt x="3689044" y="4705965"/>
                </a:lnTo>
                <a:cubicBezTo>
                  <a:pt x="3643364" y="4825619"/>
                  <a:pt x="3529429" y="4902999"/>
                  <a:pt x="3398959" y="4902999"/>
                </a:cubicBezTo>
                <a:lnTo>
                  <a:pt x="3086656" y="4902999"/>
                </a:lnTo>
                <a:cubicBezTo>
                  <a:pt x="3075509" y="4902999"/>
                  <a:pt x="3067412" y="4891572"/>
                  <a:pt x="3071314" y="4881341"/>
                </a:cubicBezTo>
                <a:close/>
                <a:moveTo>
                  <a:pt x="3134065" y="4856810"/>
                </a:moveTo>
                <a:lnTo>
                  <a:pt x="3398959" y="4856810"/>
                </a:lnTo>
                <a:cubicBezTo>
                  <a:pt x="3510148" y="4856810"/>
                  <a:pt x="3607076" y="4791136"/>
                  <a:pt x="3645893" y="4689492"/>
                </a:cubicBezTo>
                <a:lnTo>
                  <a:pt x="3646109" y="4688907"/>
                </a:lnTo>
                <a:lnTo>
                  <a:pt x="3646351" y="4688336"/>
                </a:lnTo>
                <a:lnTo>
                  <a:pt x="3685994" y="4592335"/>
                </a:lnTo>
                <a:cubicBezTo>
                  <a:pt x="3686731" y="4590556"/>
                  <a:pt x="3685422" y="4588598"/>
                  <a:pt x="3683503" y="4588598"/>
                </a:cubicBezTo>
                <a:lnTo>
                  <a:pt x="3421354" y="4588598"/>
                </a:lnTo>
                <a:cubicBezTo>
                  <a:pt x="3301357" y="4588598"/>
                  <a:pt x="3211635" y="4643341"/>
                  <a:pt x="3175182" y="4738808"/>
                </a:cubicBezTo>
                <a:lnTo>
                  <a:pt x="3131523" y="4853137"/>
                </a:lnTo>
                <a:cubicBezTo>
                  <a:pt x="3130862" y="4854916"/>
                  <a:pt x="3132158" y="4856810"/>
                  <a:pt x="3134052" y="4856810"/>
                </a:cubicBezTo>
                <a:close/>
                <a:moveTo>
                  <a:pt x="1552543" y="2268396"/>
                </a:moveTo>
                <a:lnTo>
                  <a:pt x="1552543" y="2268396"/>
                </a:lnTo>
                <a:cubicBezTo>
                  <a:pt x="1552543" y="2268396"/>
                  <a:pt x="1245199" y="2268396"/>
                  <a:pt x="1245199" y="2268396"/>
                </a:cubicBezTo>
                <a:cubicBezTo>
                  <a:pt x="1113808" y="2268396"/>
                  <a:pt x="1001892" y="2327842"/>
                  <a:pt x="955886" y="2448322"/>
                </a:cubicBezTo>
                <a:lnTo>
                  <a:pt x="895165" y="2607339"/>
                </a:lnTo>
                <a:cubicBezTo>
                  <a:pt x="891256" y="2617559"/>
                  <a:pt x="899355" y="2628998"/>
                  <a:pt x="910507" y="2628998"/>
                </a:cubicBezTo>
                <a:lnTo>
                  <a:pt x="1222807" y="2628998"/>
                </a:lnTo>
                <a:cubicBezTo>
                  <a:pt x="1353284" y="2628998"/>
                  <a:pt x="1467219" y="2551605"/>
                  <a:pt x="1512899" y="2431964"/>
                </a:cubicBezTo>
                <a:lnTo>
                  <a:pt x="1570172" y="2293282"/>
                </a:lnTo>
                <a:cubicBezTo>
                  <a:pt x="1574658" y="2281538"/>
                  <a:pt x="1565355" y="2268396"/>
                  <a:pt x="1552543" y="2268396"/>
                </a:cubicBezTo>
                <a:close/>
                <a:moveTo>
                  <a:pt x="2223974" y="2268396"/>
                </a:moveTo>
                <a:lnTo>
                  <a:pt x="2223974" y="2268396"/>
                </a:lnTo>
                <a:cubicBezTo>
                  <a:pt x="2223974" y="2268396"/>
                  <a:pt x="1916640" y="2268396"/>
                  <a:pt x="1916640" y="2268396"/>
                </a:cubicBezTo>
                <a:cubicBezTo>
                  <a:pt x="1785254" y="2268396"/>
                  <a:pt x="1673328" y="2327842"/>
                  <a:pt x="1627330" y="2448322"/>
                </a:cubicBezTo>
                <a:lnTo>
                  <a:pt x="1566600" y="2607339"/>
                </a:lnTo>
                <a:cubicBezTo>
                  <a:pt x="1562698" y="2617559"/>
                  <a:pt x="1570795" y="2628998"/>
                  <a:pt x="1581941" y="2628998"/>
                </a:cubicBezTo>
                <a:lnTo>
                  <a:pt x="1894245" y="2628998"/>
                </a:lnTo>
                <a:cubicBezTo>
                  <a:pt x="2024715" y="2628998"/>
                  <a:pt x="2138650" y="2551605"/>
                  <a:pt x="2184330" y="2431964"/>
                </a:cubicBezTo>
                <a:lnTo>
                  <a:pt x="2241616" y="2293282"/>
                </a:lnTo>
                <a:cubicBezTo>
                  <a:pt x="2246089" y="2281538"/>
                  <a:pt x="2236786" y="2268396"/>
                  <a:pt x="2223974" y="2268396"/>
                </a:cubicBezTo>
                <a:close/>
                <a:moveTo>
                  <a:pt x="3411974" y="1818670"/>
                </a:moveTo>
                <a:lnTo>
                  <a:pt x="3104641" y="1818670"/>
                </a:lnTo>
                <a:cubicBezTo>
                  <a:pt x="2973255" y="1818670"/>
                  <a:pt x="2861328" y="1878103"/>
                  <a:pt x="2815330" y="1998583"/>
                </a:cubicBezTo>
                <a:lnTo>
                  <a:pt x="2754601" y="2157601"/>
                </a:lnTo>
                <a:cubicBezTo>
                  <a:pt x="2750699" y="2167832"/>
                  <a:pt x="2758795" y="2179259"/>
                  <a:pt x="2769942" y="2179259"/>
                </a:cubicBezTo>
                <a:lnTo>
                  <a:pt x="3082245" y="2179259"/>
                </a:lnTo>
                <a:cubicBezTo>
                  <a:pt x="3212716" y="2179259"/>
                  <a:pt x="3326650" y="2101879"/>
                  <a:pt x="3372331" y="1982237"/>
                </a:cubicBezTo>
                <a:lnTo>
                  <a:pt x="3429616" y="1843543"/>
                </a:lnTo>
                <a:cubicBezTo>
                  <a:pt x="3434102" y="1831799"/>
                  <a:pt x="3424799" y="1818670"/>
                  <a:pt x="3411974" y="1818670"/>
                </a:cubicBezTo>
                <a:close/>
                <a:moveTo>
                  <a:pt x="4083418" y="1818670"/>
                </a:moveTo>
                <a:lnTo>
                  <a:pt x="3776071" y="1818670"/>
                </a:lnTo>
                <a:cubicBezTo>
                  <a:pt x="3644686" y="1818670"/>
                  <a:pt x="3532772" y="1878103"/>
                  <a:pt x="3486761" y="1998583"/>
                </a:cubicBezTo>
                <a:lnTo>
                  <a:pt x="3426032" y="2157601"/>
                </a:lnTo>
                <a:cubicBezTo>
                  <a:pt x="3422130" y="2167832"/>
                  <a:pt x="3430226" y="2179259"/>
                  <a:pt x="3441373" y="2179259"/>
                </a:cubicBezTo>
                <a:lnTo>
                  <a:pt x="3753689" y="2179259"/>
                </a:lnTo>
                <a:cubicBezTo>
                  <a:pt x="3884147" y="2179259"/>
                  <a:pt x="3998081" y="2101879"/>
                  <a:pt x="4043774" y="1982237"/>
                </a:cubicBezTo>
                <a:lnTo>
                  <a:pt x="4101047" y="1843543"/>
                </a:lnTo>
                <a:cubicBezTo>
                  <a:pt x="4105534" y="1831799"/>
                  <a:pt x="4096230" y="1818670"/>
                  <a:pt x="4083418" y="1818670"/>
                </a:cubicBezTo>
                <a:close/>
                <a:moveTo>
                  <a:pt x="1097872" y="3057078"/>
                </a:moveTo>
                <a:lnTo>
                  <a:pt x="1158599" y="2898061"/>
                </a:lnTo>
                <a:cubicBezTo>
                  <a:pt x="1204599" y="2777568"/>
                  <a:pt x="1316526" y="2718135"/>
                  <a:pt x="1447912" y="2718135"/>
                </a:cubicBezTo>
                <a:lnTo>
                  <a:pt x="1755246" y="2718135"/>
                </a:lnTo>
                <a:cubicBezTo>
                  <a:pt x="1768057" y="2718135"/>
                  <a:pt x="1777361" y="2731264"/>
                  <a:pt x="1772887" y="2743021"/>
                </a:cubicBezTo>
                <a:lnTo>
                  <a:pt x="1715602" y="2881703"/>
                </a:lnTo>
                <a:cubicBezTo>
                  <a:pt x="1669922" y="3001344"/>
                  <a:pt x="1555987" y="3078724"/>
                  <a:pt x="1425517" y="3078724"/>
                </a:cubicBezTo>
                <a:lnTo>
                  <a:pt x="1113213" y="3078724"/>
                </a:lnTo>
                <a:cubicBezTo>
                  <a:pt x="1102067" y="3078724"/>
                  <a:pt x="1093968" y="3067298"/>
                  <a:pt x="1097872" y="3057078"/>
                </a:cubicBezTo>
                <a:close/>
                <a:moveTo>
                  <a:pt x="1160616" y="3032535"/>
                </a:moveTo>
                <a:lnTo>
                  <a:pt x="1425517" y="3032535"/>
                </a:lnTo>
                <a:cubicBezTo>
                  <a:pt x="1536718" y="3032535"/>
                  <a:pt x="1633647" y="2966861"/>
                  <a:pt x="1672451" y="2865217"/>
                </a:cubicBezTo>
                <a:lnTo>
                  <a:pt x="1672680" y="2864646"/>
                </a:lnTo>
                <a:lnTo>
                  <a:pt x="1672909" y="2864061"/>
                </a:lnTo>
                <a:lnTo>
                  <a:pt x="1712565" y="2768060"/>
                </a:lnTo>
                <a:cubicBezTo>
                  <a:pt x="1713289" y="2766281"/>
                  <a:pt x="1711993" y="2764324"/>
                  <a:pt x="1710061" y="2764324"/>
                </a:cubicBezTo>
                <a:lnTo>
                  <a:pt x="1447912" y="2764324"/>
                </a:lnTo>
                <a:cubicBezTo>
                  <a:pt x="1327915" y="2764324"/>
                  <a:pt x="1238200" y="2819079"/>
                  <a:pt x="1201750" y="2914533"/>
                </a:cubicBezTo>
                <a:lnTo>
                  <a:pt x="1158089" y="3028875"/>
                </a:lnTo>
                <a:cubicBezTo>
                  <a:pt x="1157413" y="3030641"/>
                  <a:pt x="1158722" y="3032535"/>
                  <a:pt x="1160615" y="3032535"/>
                </a:cubicBezTo>
                <a:close/>
                <a:moveTo>
                  <a:pt x="2588071" y="2268396"/>
                </a:moveTo>
                <a:lnTo>
                  <a:pt x="2895405" y="2268396"/>
                </a:lnTo>
                <a:cubicBezTo>
                  <a:pt x="2908217" y="2268396"/>
                  <a:pt x="2917533" y="2281538"/>
                  <a:pt x="2913046" y="2293282"/>
                </a:cubicBezTo>
                <a:lnTo>
                  <a:pt x="2855761" y="2431964"/>
                </a:lnTo>
                <a:cubicBezTo>
                  <a:pt x="2810081" y="2551605"/>
                  <a:pt x="2696146" y="2628998"/>
                  <a:pt x="2565676" y="2628998"/>
                </a:cubicBezTo>
                <a:lnTo>
                  <a:pt x="2253372" y="2628998"/>
                </a:lnTo>
                <a:cubicBezTo>
                  <a:pt x="2242226" y="2628998"/>
                  <a:pt x="2234129" y="2617559"/>
                  <a:pt x="2238031" y="2607339"/>
                </a:cubicBezTo>
                <a:lnTo>
                  <a:pt x="2298761" y="2448322"/>
                </a:lnTo>
                <a:cubicBezTo>
                  <a:pt x="2344759" y="2327842"/>
                  <a:pt x="2456685" y="2268396"/>
                  <a:pt x="2588071" y="2268396"/>
                </a:cubicBezTo>
                <a:close/>
                <a:moveTo>
                  <a:pt x="2850220" y="2314597"/>
                </a:moveTo>
                <a:lnTo>
                  <a:pt x="2588071" y="2314597"/>
                </a:lnTo>
                <a:cubicBezTo>
                  <a:pt x="2468074" y="2314597"/>
                  <a:pt x="2378352" y="2369340"/>
                  <a:pt x="2341899" y="2464794"/>
                </a:cubicBezTo>
                <a:lnTo>
                  <a:pt x="2298252" y="2579136"/>
                </a:lnTo>
                <a:cubicBezTo>
                  <a:pt x="2297579" y="2580902"/>
                  <a:pt x="2298888" y="2582809"/>
                  <a:pt x="2300782" y="2582809"/>
                </a:cubicBezTo>
                <a:lnTo>
                  <a:pt x="2565676" y="2582809"/>
                </a:lnTo>
                <a:cubicBezTo>
                  <a:pt x="2676865" y="2582809"/>
                  <a:pt x="2773793" y="2517135"/>
                  <a:pt x="2812610" y="2415491"/>
                </a:cubicBezTo>
                <a:lnTo>
                  <a:pt x="2812826" y="2414907"/>
                </a:lnTo>
                <a:lnTo>
                  <a:pt x="2813068" y="2414335"/>
                </a:lnTo>
                <a:lnTo>
                  <a:pt x="2852724" y="2318334"/>
                </a:lnTo>
                <a:cubicBezTo>
                  <a:pt x="2853448" y="2316555"/>
                  <a:pt x="2852152" y="2314597"/>
                  <a:pt x="2850220" y="2314597"/>
                </a:cubicBezTo>
                <a:close/>
                <a:moveTo>
                  <a:pt x="2931972" y="4425272"/>
                </a:moveTo>
                <a:lnTo>
                  <a:pt x="2992701" y="4266254"/>
                </a:lnTo>
                <a:cubicBezTo>
                  <a:pt x="3038700" y="4145774"/>
                  <a:pt x="3150613" y="4086341"/>
                  <a:pt x="3282012" y="4086341"/>
                </a:cubicBezTo>
                <a:lnTo>
                  <a:pt x="3589345" y="4086341"/>
                </a:lnTo>
                <a:cubicBezTo>
                  <a:pt x="3602157" y="4086341"/>
                  <a:pt x="3611461" y="4099470"/>
                  <a:pt x="3606987" y="4111227"/>
                </a:cubicBezTo>
                <a:lnTo>
                  <a:pt x="3549702" y="4249896"/>
                </a:lnTo>
                <a:cubicBezTo>
                  <a:pt x="3504022" y="4369550"/>
                  <a:pt x="3390087" y="4446930"/>
                  <a:pt x="3259616" y="4446930"/>
                </a:cubicBezTo>
                <a:lnTo>
                  <a:pt x="2947313" y="4446930"/>
                </a:lnTo>
                <a:cubicBezTo>
                  <a:pt x="2936166" y="4446930"/>
                  <a:pt x="2928070" y="4435504"/>
                  <a:pt x="2931972" y="4425272"/>
                </a:cubicBezTo>
                <a:close/>
                <a:moveTo>
                  <a:pt x="2994710" y="4400741"/>
                </a:moveTo>
                <a:lnTo>
                  <a:pt x="3259616" y="4400741"/>
                </a:lnTo>
                <a:cubicBezTo>
                  <a:pt x="3370818" y="4400741"/>
                  <a:pt x="3467746" y="4335067"/>
                  <a:pt x="3506551" y="4233423"/>
                </a:cubicBezTo>
                <a:lnTo>
                  <a:pt x="3506767" y="4232839"/>
                </a:lnTo>
                <a:lnTo>
                  <a:pt x="3507009" y="4232267"/>
                </a:lnTo>
                <a:lnTo>
                  <a:pt x="3546664" y="4136267"/>
                </a:lnTo>
                <a:cubicBezTo>
                  <a:pt x="3547389" y="4134487"/>
                  <a:pt x="3546092" y="4132530"/>
                  <a:pt x="3544160" y="4132530"/>
                </a:cubicBezTo>
                <a:lnTo>
                  <a:pt x="3282012" y="4132530"/>
                </a:lnTo>
                <a:cubicBezTo>
                  <a:pt x="3162014" y="4132530"/>
                  <a:pt x="3072293" y="4187273"/>
                  <a:pt x="3035853" y="4282739"/>
                </a:cubicBezTo>
                <a:lnTo>
                  <a:pt x="2992180" y="4397068"/>
                </a:lnTo>
                <a:cubicBezTo>
                  <a:pt x="2991507" y="4398835"/>
                  <a:pt x="2992816" y="4400741"/>
                  <a:pt x="2994710" y="4400741"/>
                </a:cubicBezTo>
                <a:close/>
                <a:moveTo>
                  <a:pt x="2275882" y="4446930"/>
                </a:moveTo>
                <a:lnTo>
                  <a:pt x="2588173" y="4446930"/>
                </a:lnTo>
                <a:cubicBezTo>
                  <a:pt x="2718643" y="4446930"/>
                  <a:pt x="2832578" y="4369550"/>
                  <a:pt x="2878271" y="4249896"/>
                </a:cubicBezTo>
                <a:lnTo>
                  <a:pt x="2935544" y="4111215"/>
                </a:lnTo>
                <a:cubicBezTo>
                  <a:pt x="2940018" y="4099470"/>
                  <a:pt x="2930714" y="4086341"/>
                  <a:pt x="2917915" y="4086341"/>
                </a:cubicBezTo>
                <a:lnTo>
                  <a:pt x="2610568" y="4086341"/>
                </a:lnTo>
                <a:cubicBezTo>
                  <a:pt x="2479183" y="4086341"/>
                  <a:pt x="2367256" y="4145774"/>
                  <a:pt x="2321258" y="4266254"/>
                </a:cubicBezTo>
                <a:lnTo>
                  <a:pt x="2260541" y="4425272"/>
                </a:lnTo>
                <a:cubicBezTo>
                  <a:pt x="2256626" y="4435504"/>
                  <a:pt x="2264735" y="4446930"/>
                  <a:pt x="2275882" y="4446930"/>
                </a:cubicBezTo>
                <a:close/>
                <a:moveTo>
                  <a:pt x="1252561" y="3534793"/>
                </a:moveTo>
                <a:lnTo>
                  <a:pt x="1564872" y="3534793"/>
                </a:lnTo>
                <a:cubicBezTo>
                  <a:pt x="1695329" y="3534793"/>
                  <a:pt x="1809277" y="3457413"/>
                  <a:pt x="1854957" y="3337759"/>
                </a:cubicBezTo>
                <a:lnTo>
                  <a:pt x="1912230" y="3199090"/>
                </a:lnTo>
                <a:cubicBezTo>
                  <a:pt x="1916716" y="3187333"/>
                  <a:pt x="1907412" y="3174203"/>
                  <a:pt x="1894601" y="3174203"/>
                </a:cubicBezTo>
                <a:lnTo>
                  <a:pt x="1587254" y="3174203"/>
                </a:lnTo>
                <a:cubicBezTo>
                  <a:pt x="1455869" y="3174203"/>
                  <a:pt x="1343955" y="3233636"/>
                  <a:pt x="1297944" y="3354117"/>
                </a:cubicBezTo>
                <a:lnTo>
                  <a:pt x="1237218" y="3513135"/>
                </a:lnTo>
                <a:cubicBezTo>
                  <a:pt x="1233315" y="3523366"/>
                  <a:pt x="1241414" y="3534793"/>
                  <a:pt x="1252560" y="3534793"/>
                </a:cubicBezTo>
                <a:close/>
                <a:moveTo>
                  <a:pt x="2060672" y="3962874"/>
                </a:moveTo>
                <a:lnTo>
                  <a:pt x="2121402" y="3803856"/>
                </a:lnTo>
                <a:cubicBezTo>
                  <a:pt x="2167400" y="3683375"/>
                  <a:pt x="2279327" y="3623929"/>
                  <a:pt x="2410713" y="3623929"/>
                </a:cubicBezTo>
                <a:lnTo>
                  <a:pt x="2718059" y="3623929"/>
                </a:lnTo>
                <a:cubicBezTo>
                  <a:pt x="2730858" y="3623929"/>
                  <a:pt x="2740162" y="3637072"/>
                  <a:pt x="2735688" y="3648816"/>
                </a:cubicBezTo>
                <a:lnTo>
                  <a:pt x="2678415" y="3787498"/>
                </a:lnTo>
                <a:cubicBezTo>
                  <a:pt x="2632722" y="3907139"/>
                  <a:pt x="2518788" y="3984532"/>
                  <a:pt x="2388317" y="3984532"/>
                </a:cubicBezTo>
                <a:lnTo>
                  <a:pt x="2076027" y="3984532"/>
                </a:lnTo>
                <a:cubicBezTo>
                  <a:pt x="2064879" y="3984532"/>
                  <a:pt x="2056771" y="3973105"/>
                  <a:pt x="2060685" y="3962874"/>
                </a:cubicBezTo>
                <a:close/>
                <a:moveTo>
                  <a:pt x="2123423" y="3938342"/>
                </a:moveTo>
                <a:lnTo>
                  <a:pt x="2388317" y="3938342"/>
                </a:lnTo>
                <a:cubicBezTo>
                  <a:pt x="2499519" y="3938342"/>
                  <a:pt x="2596447" y="3872669"/>
                  <a:pt x="2635251" y="3771025"/>
                </a:cubicBezTo>
                <a:lnTo>
                  <a:pt x="2635480" y="3770440"/>
                </a:lnTo>
                <a:lnTo>
                  <a:pt x="2635709" y="3769869"/>
                </a:lnTo>
                <a:lnTo>
                  <a:pt x="2675365" y="3673868"/>
                </a:lnTo>
                <a:cubicBezTo>
                  <a:pt x="2676102" y="3672089"/>
                  <a:pt x="2674793" y="3670131"/>
                  <a:pt x="2672861" y="3670131"/>
                </a:cubicBezTo>
                <a:lnTo>
                  <a:pt x="2410713" y="3670131"/>
                </a:lnTo>
                <a:cubicBezTo>
                  <a:pt x="2290728" y="3670131"/>
                  <a:pt x="2200994" y="3724874"/>
                  <a:pt x="2164553" y="3820341"/>
                </a:cubicBezTo>
                <a:lnTo>
                  <a:pt x="2120894" y="3934669"/>
                </a:lnTo>
                <a:cubicBezTo>
                  <a:pt x="2120220" y="3936436"/>
                  <a:pt x="2121529" y="3938342"/>
                  <a:pt x="2123423" y="3938342"/>
                </a:cubicBezTo>
                <a:close/>
                <a:moveTo>
                  <a:pt x="1905811" y="3513135"/>
                </a:moveTo>
                <a:lnTo>
                  <a:pt x="1966540" y="3354117"/>
                </a:lnTo>
                <a:cubicBezTo>
                  <a:pt x="2012539" y="3233636"/>
                  <a:pt x="2124465" y="3174203"/>
                  <a:pt x="2255851" y="3174203"/>
                </a:cubicBezTo>
                <a:lnTo>
                  <a:pt x="2563197" y="3174203"/>
                </a:lnTo>
                <a:lnTo>
                  <a:pt x="2563197" y="3174203"/>
                </a:lnTo>
                <a:cubicBezTo>
                  <a:pt x="2575996" y="3174203"/>
                  <a:pt x="2585300" y="3187333"/>
                  <a:pt x="2580826" y="3199077"/>
                </a:cubicBezTo>
                <a:lnTo>
                  <a:pt x="2523541" y="3337759"/>
                </a:lnTo>
                <a:cubicBezTo>
                  <a:pt x="2477861" y="3457400"/>
                  <a:pt x="2363926" y="3534793"/>
                  <a:pt x="2233455" y="3534793"/>
                </a:cubicBezTo>
                <a:lnTo>
                  <a:pt x="1921152" y="3534793"/>
                </a:lnTo>
                <a:cubicBezTo>
                  <a:pt x="1910005" y="3534793"/>
                  <a:pt x="1901909" y="3523366"/>
                  <a:pt x="1905811" y="3513135"/>
                </a:cubicBezTo>
                <a:close/>
                <a:moveTo>
                  <a:pt x="1968549" y="3488604"/>
                </a:moveTo>
                <a:lnTo>
                  <a:pt x="2233455" y="3488604"/>
                </a:lnTo>
                <a:cubicBezTo>
                  <a:pt x="2344657" y="3488604"/>
                  <a:pt x="2441586" y="3422930"/>
                  <a:pt x="2480390" y="3321286"/>
                </a:cubicBezTo>
                <a:lnTo>
                  <a:pt x="2480619" y="3320701"/>
                </a:lnTo>
                <a:lnTo>
                  <a:pt x="2480848" y="3320130"/>
                </a:lnTo>
                <a:lnTo>
                  <a:pt x="2520503" y="3224129"/>
                </a:lnTo>
                <a:cubicBezTo>
                  <a:pt x="2521241" y="3222350"/>
                  <a:pt x="2519931" y="3220392"/>
                  <a:pt x="2518000" y="3220392"/>
                </a:cubicBezTo>
                <a:lnTo>
                  <a:pt x="2255851" y="3220392"/>
                </a:lnTo>
                <a:cubicBezTo>
                  <a:pt x="2135854" y="3220392"/>
                  <a:pt x="2046132" y="3275135"/>
                  <a:pt x="2009692" y="3370602"/>
                </a:cubicBezTo>
                <a:lnTo>
                  <a:pt x="1966032" y="3484931"/>
                </a:lnTo>
                <a:cubicBezTo>
                  <a:pt x="1965346" y="3486710"/>
                  <a:pt x="1966655" y="3488604"/>
                  <a:pt x="1968549" y="3488604"/>
                </a:cubicBezTo>
                <a:close/>
                <a:moveTo>
                  <a:pt x="6250983" y="2268396"/>
                </a:moveTo>
                <a:lnTo>
                  <a:pt x="6250983" y="2268396"/>
                </a:lnTo>
                <a:cubicBezTo>
                  <a:pt x="6250983" y="2268396"/>
                  <a:pt x="5943650" y="2268396"/>
                  <a:pt x="5943650" y="2268396"/>
                </a:cubicBezTo>
                <a:cubicBezTo>
                  <a:pt x="5812251" y="2268396"/>
                  <a:pt x="5700338" y="2327842"/>
                  <a:pt x="5654339" y="2448322"/>
                </a:cubicBezTo>
                <a:lnTo>
                  <a:pt x="5593610" y="2607339"/>
                </a:lnTo>
                <a:cubicBezTo>
                  <a:pt x="5589708" y="2617559"/>
                  <a:pt x="5597804" y="2628998"/>
                  <a:pt x="5608951" y="2628998"/>
                </a:cubicBezTo>
                <a:lnTo>
                  <a:pt x="5921254" y="2628998"/>
                </a:lnTo>
                <a:cubicBezTo>
                  <a:pt x="6051725" y="2628998"/>
                  <a:pt x="6165659" y="2551605"/>
                  <a:pt x="6211340" y="2431964"/>
                </a:cubicBezTo>
                <a:lnTo>
                  <a:pt x="6268625" y="2293282"/>
                </a:lnTo>
                <a:cubicBezTo>
                  <a:pt x="6273099" y="2281538"/>
                  <a:pt x="6263795" y="2268396"/>
                  <a:pt x="6250983" y="2268396"/>
                </a:cubicBezTo>
                <a:close/>
                <a:moveTo>
                  <a:pt x="7754451" y="456066"/>
                </a:moveTo>
                <a:lnTo>
                  <a:pt x="7754451" y="456066"/>
                </a:lnTo>
                <a:cubicBezTo>
                  <a:pt x="7767276" y="456066"/>
                  <a:pt x="7776568" y="469201"/>
                  <a:pt x="7772093" y="480953"/>
                </a:cubicBezTo>
                <a:lnTo>
                  <a:pt x="7714809" y="619633"/>
                </a:lnTo>
                <a:cubicBezTo>
                  <a:pt x="7669128" y="739276"/>
                  <a:pt x="7555194" y="816661"/>
                  <a:pt x="7424723" y="816661"/>
                </a:cubicBezTo>
                <a:lnTo>
                  <a:pt x="7112419" y="816661"/>
                </a:lnTo>
                <a:cubicBezTo>
                  <a:pt x="7101273" y="816661"/>
                  <a:pt x="7093176" y="805230"/>
                  <a:pt x="7097078" y="795007"/>
                </a:cubicBezTo>
                <a:lnTo>
                  <a:pt x="7157808" y="635990"/>
                </a:lnTo>
                <a:cubicBezTo>
                  <a:pt x="7203806" y="515503"/>
                  <a:pt x="7315732" y="456066"/>
                  <a:pt x="7447118" y="456066"/>
                </a:cubicBezTo>
                <a:lnTo>
                  <a:pt x="7754451" y="456066"/>
                </a:lnTo>
                <a:close/>
                <a:moveTo>
                  <a:pt x="7709267" y="502259"/>
                </a:moveTo>
                <a:lnTo>
                  <a:pt x="7447118" y="502259"/>
                </a:lnTo>
                <a:cubicBezTo>
                  <a:pt x="7327121" y="502259"/>
                  <a:pt x="7237412" y="557007"/>
                  <a:pt x="7200959" y="652467"/>
                </a:cubicBezTo>
                <a:lnTo>
                  <a:pt x="7157299" y="766801"/>
                </a:lnTo>
                <a:cubicBezTo>
                  <a:pt x="7156626" y="768573"/>
                  <a:pt x="7157922" y="770470"/>
                  <a:pt x="7159816" y="770470"/>
                </a:cubicBezTo>
                <a:lnTo>
                  <a:pt x="7424723" y="770470"/>
                </a:lnTo>
                <a:cubicBezTo>
                  <a:pt x="7535924" y="770470"/>
                  <a:pt x="7632853" y="704795"/>
                  <a:pt x="7671657" y="603157"/>
                </a:cubicBezTo>
                <a:lnTo>
                  <a:pt x="7671886" y="602576"/>
                </a:lnTo>
                <a:lnTo>
                  <a:pt x="7672115" y="601999"/>
                </a:lnTo>
                <a:lnTo>
                  <a:pt x="7711771" y="505996"/>
                </a:lnTo>
                <a:cubicBezTo>
                  <a:pt x="7712495" y="504215"/>
                  <a:pt x="7711199" y="502260"/>
                  <a:pt x="7709267" y="502260"/>
                </a:cubicBezTo>
                <a:close/>
                <a:moveTo>
                  <a:pt x="4552158" y="905800"/>
                </a:moveTo>
                <a:lnTo>
                  <a:pt x="4552158" y="905800"/>
                </a:lnTo>
                <a:cubicBezTo>
                  <a:pt x="4564971" y="905800"/>
                  <a:pt x="4574274" y="918935"/>
                  <a:pt x="4569788" y="930684"/>
                </a:cubicBezTo>
                <a:lnTo>
                  <a:pt x="4512515" y="1069367"/>
                </a:lnTo>
                <a:cubicBezTo>
                  <a:pt x="4466835" y="1189010"/>
                  <a:pt x="4352900" y="1266395"/>
                  <a:pt x="4222430" y="1266395"/>
                </a:cubicBezTo>
                <a:lnTo>
                  <a:pt x="3910126" y="1266395"/>
                </a:lnTo>
                <a:cubicBezTo>
                  <a:pt x="3898979" y="1266395"/>
                  <a:pt x="3890870" y="1254964"/>
                  <a:pt x="3894785" y="1244741"/>
                </a:cubicBezTo>
                <a:lnTo>
                  <a:pt x="3955502" y="1085724"/>
                </a:lnTo>
                <a:cubicBezTo>
                  <a:pt x="4001513" y="965237"/>
                  <a:pt x="4113427" y="905800"/>
                  <a:pt x="4244812" y="905800"/>
                </a:cubicBezTo>
                <a:lnTo>
                  <a:pt x="4552158" y="905800"/>
                </a:lnTo>
                <a:close/>
                <a:moveTo>
                  <a:pt x="4506974" y="951993"/>
                </a:moveTo>
                <a:lnTo>
                  <a:pt x="4244812" y="951993"/>
                </a:lnTo>
                <a:cubicBezTo>
                  <a:pt x="4124828" y="951993"/>
                  <a:pt x="4035106" y="1006741"/>
                  <a:pt x="3998666" y="1102201"/>
                </a:cubicBezTo>
                <a:lnTo>
                  <a:pt x="3955006" y="1216535"/>
                </a:lnTo>
                <a:cubicBezTo>
                  <a:pt x="3954320" y="1218307"/>
                  <a:pt x="3955629" y="1220204"/>
                  <a:pt x="3957523" y="1220204"/>
                </a:cubicBezTo>
                <a:lnTo>
                  <a:pt x="4222430" y="1220204"/>
                </a:lnTo>
                <a:cubicBezTo>
                  <a:pt x="4333619" y="1220204"/>
                  <a:pt x="4430560" y="1154529"/>
                  <a:pt x="4469364" y="1052890"/>
                </a:cubicBezTo>
                <a:lnTo>
                  <a:pt x="4469580" y="1052308"/>
                </a:lnTo>
                <a:lnTo>
                  <a:pt x="4469822" y="1051733"/>
                </a:lnTo>
                <a:lnTo>
                  <a:pt x="4509465" y="955730"/>
                </a:lnTo>
                <a:cubicBezTo>
                  <a:pt x="4510202" y="953949"/>
                  <a:pt x="4508906" y="951994"/>
                  <a:pt x="4506974" y="951994"/>
                </a:cubicBezTo>
                <a:close/>
                <a:moveTo>
                  <a:pt x="664513" y="1542527"/>
                </a:moveTo>
                <a:lnTo>
                  <a:pt x="603792" y="1701545"/>
                </a:lnTo>
                <a:cubicBezTo>
                  <a:pt x="599889" y="1711764"/>
                  <a:pt x="607988" y="1723190"/>
                  <a:pt x="619133" y="1723190"/>
                </a:cubicBezTo>
                <a:lnTo>
                  <a:pt x="931440" y="1723190"/>
                </a:lnTo>
                <a:cubicBezTo>
                  <a:pt x="1061906" y="1723190"/>
                  <a:pt x="1175846" y="1645810"/>
                  <a:pt x="1221524" y="1526169"/>
                </a:cubicBezTo>
                <a:lnTo>
                  <a:pt x="1278802" y="1387487"/>
                </a:lnTo>
                <a:cubicBezTo>
                  <a:pt x="1283289" y="1375730"/>
                  <a:pt x="1273985" y="1362601"/>
                  <a:pt x="1261168" y="1362601"/>
                </a:cubicBezTo>
                <a:lnTo>
                  <a:pt x="1261174" y="1362601"/>
                </a:lnTo>
                <a:lnTo>
                  <a:pt x="953826" y="1362601"/>
                </a:lnTo>
                <a:cubicBezTo>
                  <a:pt x="822435" y="1362601"/>
                  <a:pt x="710525" y="1422034"/>
                  <a:pt x="664513" y="1542527"/>
                </a:cubicBezTo>
                <a:close/>
                <a:moveTo>
                  <a:pt x="99" y="1998354"/>
                </a:moveTo>
                <a:cubicBezTo>
                  <a:pt x="2482" y="1993041"/>
                  <a:pt x="4878" y="1987728"/>
                  <a:pt x="6975" y="1982237"/>
                </a:cubicBezTo>
                <a:lnTo>
                  <a:pt x="64252" y="1843543"/>
                </a:lnTo>
                <a:cubicBezTo>
                  <a:pt x="68738" y="1831799"/>
                  <a:pt x="59429" y="1818670"/>
                  <a:pt x="46620" y="1818670"/>
                </a:cubicBezTo>
                <a:lnTo>
                  <a:pt x="105" y="1818670"/>
                </a:lnTo>
                <a:lnTo>
                  <a:pt x="99" y="1998354"/>
                </a:lnTo>
                <a:close/>
                <a:moveTo>
                  <a:pt x="6567710" y="905800"/>
                </a:moveTo>
                <a:lnTo>
                  <a:pt x="6567710" y="905800"/>
                </a:lnTo>
                <a:cubicBezTo>
                  <a:pt x="6580522" y="905800"/>
                  <a:pt x="6589826" y="918935"/>
                  <a:pt x="6585338" y="930684"/>
                </a:cubicBezTo>
                <a:lnTo>
                  <a:pt x="6528066" y="1069367"/>
                </a:lnTo>
                <a:cubicBezTo>
                  <a:pt x="6482386" y="1189010"/>
                  <a:pt x="6368439" y="1266395"/>
                  <a:pt x="6237981" y="1266395"/>
                </a:cubicBezTo>
                <a:lnTo>
                  <a:pt x="5925678" y="1266395"/>
                </a:lnTo>
                <a:cubicBezTo>
                  <a:pt x="5914531" y="1266395"/>
                  <a:pt x="5906421" y="1254964"/>
                  <a:pt x="5910336" y="1244741"/>
                </a:cubicBezTo>
                <a:lnTo>
                  <a:pt x="5971053" y="1085724"/>
                </a:lnTo>
                <a:cubicBezTo>
                  <a:pt x="6017064" y="965237"/>
                  <a:pt x="6128991" y="905800"/>
                  <a:pt x="6260376" y="905800"/>
                </a:cubicBezTo>
                <a:lnTo>
                  <a:pt x="6567710" y="905800"/>
                </a:lnTo>
                <a:close/>
                <a:moveTo>
                  <a:pt x="6522525" y="951993"/>
                </a:moveTo>
                <a:lnTo>
                  <a:pt x="6260364" y="951993"/>
                </a:lnTo>
                <a:cubicBezTo>
                  <a:pt x="6140379" y="951993"/>
                  <a:pt x="6050657" y="1006741"/>
                  <a:pt x="6014204" y="1102201"/>
                </a:cubicBezTo>
                <a:lnTo>
                  <a:pt x="5970557" y="1216535"/>
                </a:lnTo>
                <a:cubicBezTo>
                  <a:pt x="5969871" y="1218307"/>
                  <a:pt x="5971180" y="1220204"/>
                  <a:pt x="5973074" y="1220204"/>
                </a:cubicBezTo>
                <a:lnTo>
                  <a:pt x="6237981" y="1220204"/>
                </a:lnTo>
                <a:cubicBezTo>
                  <a:pt x="6349170" y="1220204"/>
                  <a:pt x="6446098" y="1154529"/>
                  <a:pt x="6484902" y="1052890"/>
                </a:cubicBezTo>
                <a:lnTo>
                  <a:pt x="6485131" y="1052308"/>
                </a:lnTo>
                <a:lnTo>
                  <a:pt x="6485360" y="1051733"/>
                </a:lnTo>
                <a:lnTo>
                  <a:pt x="6525016" y="955730"/>
                </a:lnTo>
                <a:cubicBezTo>
                  <a:pt x="6525753" y="953949"/>
                  <a:pt x="6524444" y="951994"/>
                  <a:pt x="6522525" y="951994"/>
                </a:cubicBezTo>
                <a:close/>
                <a:moveTo>
                  <a:pt x="8577910" y="905800"/>
                </a:moveTo>
                <a:lnTo>
                  <a:pt x="8577910" y="905800"/>
                </a:lnTo>
                <a:cubicBezTo>
                  <a:pt x="8590722" y="905800"/>
                  <a:pt x="8600025" y="918935"/>
                  <a:pt x="8595538" y="930684"/>
                </a:cubicBezTo>
                <a:lnTo>
                  <a:pt x="8538266" y="1069367"/>
                </a:lnTo>
                <a:cubicBezTo>
                  <a:pt x="8492586" y="1189010"/>
                  <a:pt x="8378652" y="1266395"/>
                  <a:pt x="8248181" y="1266395"/>
                </a:cubicBezTo>
                <a:lnTo>
                  <a:pt x="7935878" y="1266395"/>
                </a:lnTo>
                <a:cubicBezTo>
                  <a:pt x="7924731" y="1266395"/>
                  <a:pt x="7916634" y="1254964"/>
                  <a:pt x="7920536" y="1244741"/>
                </a:cubicBezTo>
                <a:lnTo>
                  <a:pt x="7981266" y="1085724"/>
                </a:lnTo>
                <a:cubicBezTo>
                  <a:pt x="8027264" y="965237"/>
                  <a:pt x="8139190" y="905800"/>
                  <a:pt x="8270577" y="905800"/>
                </a:cubicBezTo>
                <a:lnTo>
                  <a:pt x="8577910" y="905800"/>
                </a:lnTo>
                <a:close/>
                <a:moveTo>
                  <a:pt x="8532725" y="951993"/>
                </a:moveTo>
                <a:lnTo>
                  <a:pt x="8270577" y="951993"/>
                </a:lnTo>
                <a:cubicBezTo>
                  <a:pt x="8150579" y="951993"/>
                  <a:pt x="8060858" y="1006741"/>
                  <a:pt x="8024404" y="1102201"/>
                </a:cubicBezTo>
                <a:lnTo>
                  <a:pt x="7980758" y="1216535"/>
                </a:lnTo>
                <a:cubicBezTo>
                  <a:pt x="7980084" y="1218307"/>
                  <a:pt x="7981380" y="1220204"/>
                  <a:pt x="7983287" y="1220204"/>
                </a:cubicBezTo>
                <a:lnTo>
                  <a:pt x="8248181" y="1220204"/>
                </a:lnTo>
                <a:cubicBezTo>
                  <a:pt x="8359370" y="1220204"/>
                  <a:pt x="8456298" y="1154529"/>
                  <a:pt x="8495115" y="1052890"/>
                </a:cubicBezTo>
                <a:lnTo>
                  <a:pt x="8495331" y="1052308"/>
                </a:lnTo>
                <a:lnTo>
                  <a:pt x="8495572" y="1051733"/>
                </a:lnTo>
                <a:lnTo>
                  <a:pt x="8535228" y="955730"/>
                </a:lnTo>
                <a:cubicBezTo>
                  <a:pt x="8535953" y="953949"/>
                  <a:pt x="8534644" y="951994"/>
                  <a:pt x="8532725" y="951994"/>
                </a:cubicBezTo>
                <a:close/>
                <a:moveTo>
                  <a:pt x="10792478" y="1818670"/>
                </a:moveTo>
                <a:lnTo>
                  <a:pt x="10792478" y="1818670"/>
                </a:lnTo>
                <a:cubicBezTo>
                  <a:pt x="10805289" y="1818670"/>
                  <a:pt x="10814593" y="1831799"/>
                  <a:pt x="10810107" y="1843556"/>
                </a:cubicBezTo>
                <a:lnTo>
                  <a:pt x="10752834" y="1982237"/>
                </a:lnTo>
                <a:cubicBezTo>
                  <a:pt x="10707141" y="2101879"/>
                  <a:pt x="10593219" y="2179259"/>
                  <a:pt x="10462736" y="2179259"/>
                </a:cubicBezTo>
                <a:lnTo>
                  <a:pt x="10150445" y="2179259"/>
                </a:lnTo>
                <a:cubicBezTo>
                  <a:pt x="10139298" y="2179259"/>
                  <a:pt x="10131189" y="2167832"/>
                  <a:pt x="10135104" y="2157601"/>
                </a:cubicBezTo>
                <a:lnTo>
                  <a:pt x="10195821" y="1998583"/>
                </a:lnTo>
                <a:cubicBezTo>
                  <a:pt x="10241832" y="1878103"/>
                  <a:pt x="10353746" y="1818670"/>
                  <a:pt x="10485131" y="1818670"/>
                </a:cubicBezTo>
                <a:lnTo>
                  <a:pt x="10792478" y="1818670"/>
                </a:lnTo>
                <a:close/>
                <a:moveTo>
                  <a:pt x="10747293" y="1864858"/>
                </a:moveTo>
                <a:lnTo>
                  <a:pt x="10485131" y="1864858"/>
                </a:lnTo>
                <a:cubicBezTo>
                  <a:pt x="10365146" y="1864858"/>
                  <a:pt x="10275425" y="1919601"/>
                  <a:pt x="10238972" y="2015068"/>
                </a:cubicBezTo>
                <a:lnTo>
                  <a:pt x="10195312" y="2129397"/>
                </a:lnTo>
                <a:cubicBezTo>
                  <a:pt x="10194639" y="2131176"/>
                  <a:pt x="10195948" y="2133070"/>
                  <a:pt x="10197842" y="2133070"/>
                </a:cubicBezTo>
                <a:lnTo>
                  <a:pt x="10462736" y="2133070"/>
                </a:lnTo>
                <a:cubicBezTo>
                  <a:pt x="10573937" y="2133070"/>
                  <a:pt x="10670866" y="2067396"/>
                  <a:pt x="10709670" y="1965752"/>
                </a:cubicBezTo>
                <a:lnTo>
                  <a:pt x="10709899" y="1965168"/>
                </a:lnTo>
                <a:lnTo>
                  <a:pt x="10710128" y="1964596"/>
                </a:lnTo>
                <a:lnTo>
                  <a:pt x="10749784" y="1868595"/>
                </a:lnTo>
                <a:cubicBezTo>
                  <a:pt x="10750521" y="1866816"/>
                  <a:pt x="10749212" y="1864858"/>
                  <a:pt x="10747280" y="1864858"/>
                </a:cubicBezTo>
                <a:close/>
                <a:moveTo>
                  <a:pt x="1932591" y="1362601"/>
                </a:moveTo>
                <a:lnTo>
                  <a:pt x="1932591" y="1362601"/>
                </a:lnTo>
                <a:cubicBezTo>
                  <a:pt x="1945416" y="1362601"/>
                  <a:pt x="1954707" y="1375730"/>
                  <a:pt x="1950233" y="1387487"/>
                </a:cubicBezTo>
                <a:lnTo>
                  <a:pt x="1892948" y="1526169"/>
                </a:lnTo>
                <a:cubicBezTo>
                  <a:pt x="1847268" y="1645810"/>
                  <a:pt x="1733333" y="1723190"/>
                  <a:pt x="1602863" y="1723190"/>
                </a:cubicBezTo>
                <a:lnTo>
                  <a:pt x="1290559" y="1723190"/>
                </a:lnTo>
                <a:cubicBezTo>
                  <a:pt x="1279412" y="1723190"/>
                  <a:pt x="1271316" y="1711764"/>
                  <a:pt x="1275218" y="1701545"/>
                </a:cubicBezTo>
                <a:lnTo>
                  <a:pt x="1335935" y="1542527"/>
                </a:lnTo>
                <a:cubicBezTo>
                  <a:pt x="1381946" y="1422034"/>
                  <a:pt x="1493872" y="1362601"/>
                  <a:pt x="1625258" y="1362601"/>
                </a:cubicBezTo>
                <a:lnTo>
                  <a:pt x="1932591" y="1362601"/>
                </a:lnTo>
                <a:close/>
                <a:moveTo>
                  <a:pt x="1887406" y="1408790"/>
                </a:moveTo>
                <a:lnTo>
                  <a:pt x="1625258" y="1408790"/>
                </a:lnTo>
                <a:cubicBezTo>
                  <a:pt x="1505261" y="1408790"/>
                  <a:pt x="1415552" y="1463533"/>
                  <a:pt x="1379099" y="1558999"/>
                </a:cubicBezTo>
                <a:lnTo>
                  <a:pt x="1335439" y="1673328"/>
                </a:lnTo>
                <a:cubicBezTo>
                  <a:pt x="1334765" y="1675107"/>
                  <a:pt x="1336075" y="1677001"/>
                  <a:pt x="1337968" y="1677001"/>
                </a:cubicBezTo>
                <a:lnTo>
                  <a:pt x="1602863" y="1677001"/>
                </a:lnTo>
                <a:cubicBezTo>
                  <a:pt x="1714052" y="1677001"/>
                  <a:pt x="1810993" y="1611327"/>
                  <a:pt x="1849797" y="1509684"/>
                </a:cubicBezTo>
                <a:lnTo>
                  <a:pt x="1850013" y="1509112"/>
                </a:lnTo>
                <a:lnTo>
                  <a:pt x="1850255" y="1508527"/>
                </a:lnTo>
                <a:lnTo>
                  <a:pt x="1889910" y="1412527"/>
                </a:lnTo>
                <a:cubicBezTo>
                  <a:pt x="1890635" y="1410747"/>
                  <a:pt x="1889339" y="1408790"/>
                  <a:pt x="1887406" y="1408790"/>
                </a:cubicBezTo>
                <a:close/>
                <a:moveTo>
                  <a:pt x="803867" y="1998583"/>
                </a:moveTo>
                <a:lnTo>
                  <a:pt x="743146" y="2157601"/>
                </a:lnTo>
                <a:cubicBezTo>
                  <a:pt x="739243" y="2167832"/>
                  <a:pt x="747342" y="2179259"/>
                  <a:pt x="758487" y="2179259"/>
                </a:cubicBezTo>
                <a:lnTo>
                  <a:pt x="1070794" y="2179259"/>
                </a:lnTo>
                <a:cubicBezTo>
                  <a:pt x="1201260" y="2179259"/>
                  <a:pt x="1315204" y="2101879"/>
                  <a:pt x="1360885" y="1982237"/>
                </a:cubicBezTo>
                <a:lnTo>
                  <a:pt x="1418157" y="1843543"/>
                </a:lnTo>
                <a:cubicBezTo>
                  <a:pt x="1422644" y="1831799"/>
                  <a:pt x="1413340" y="1818670"/>
                  <a:pt x="1400516" y="1818670"/>
                </a:cubicBezTo>
                <a:lnTo>
                  <a:pt x="1400528" y="1818670"/>
                </a:lnTo>
                <a:lnTo>
                  <a:pt x="1093178" y="1818670"/>
                </a:lnTo>
                <a:cubicBezTo>
                  <a:pt x="961787" y="1818670"/>
                  <a:pt x="849878" y="1878103"/>
                  <a:pt x="803865" y="1998583"/>
                </a:cubicBezTo>
                <a:close/>
                <a:moveTo>
                  <a:pt x="3944063" y="1362601"/>
                </a:moveTo>
                <a:lnTo>
                  <a:pt x="3944063" y="1362601"/>
                </a:lnTo>
                <a:cubicBezTo>
                  <a:pt x="3956874" y="1362601"/>
                  <a:pt x="3966178" y="1375730"/>
                  <a:pt x="3961692" y="1387487"/>
                </a:cubicBezTo>
                <a:lnTo>
                  <a:pt x="3904420" y="1526169"/>
                </a:lnTo>
                <a:cubicBezTo>
                  <a:pt x="3858739" y="1645810"/>
                  <a:pt x="3744804" y="1723190"/>
                  <a:pt x="3614334" y="1723190"/>
                </a:cubicBezTo>
                <a:lnTo>
                  <a:pt x="3302030" y="1723190"/>
                </a:lnTo>
                <a:cubicBezTo>
                  <a:pt x="3290883" y="1723190"/>
                  <a:pt x="3282787" y="1711764"/>
                  <a:pt x="3286689" y="1701545"/>
                </a:cubicBezTo>
                <a:lnTo>
                  <a:pt x="3347406" y="1542527"/>
                </a:lnTo>
                <a:cubicBezTo>
                  <a:pt x="3393417" y="1422034"/>
                  <a:pt x="3505343" y="1362601"/>
                  <a:pt x="3636729" y="1362601"/>
                </a:cubicBezTo>
                <a:lnTo>
                  <a:pt x="3944063" y="1362601"/>
                </a:lnTo>
                <a:close/>
                <a:moveTo>
                  <a:pt x="3898878" y="1408790"/>
                </a:moveTo>
                <a:lnTo>
                  <a:pt x="3636716" y="1408790"/>
                </a:lnTo>
                <a:cubicBezTo>
                  <a:pt x="3516732" y="1408790"/>
                  <a:pt x="3427010" y="1463533"/>
                  <a:pt x="3390557" y="1558999"/>
                </a:cubicBezTo>
                <a:lnTo>
                  <a:pt x="3346910" y="1673328"/>
                </a:lnTo>
                <a:cubicBezTo>
                  <a:pt x="3346237" y="1675107"/>
                  <a:pt x="3347533" y="1677001"/>
                  <a:pt x="3349427" y="1677001"/>
                </a:cubicBezTo>
                <a:lnTo>
                  <a:pt x="3614334" y="1677001"/>
                </a:lnTo>
                <a:cubicBezTo>
                  <a:pt x="3725523" y="1677001"/>
                  <a:pt x="3822451" y="1611327"/>
                  <a:pt x="3861268" y="1509684"/>
                </a:cubicBezTo>
                <a:lnTo>
                  <a:pt x="3861484" y="1509112"/>
                </a:lnTo>
                <a:lnTo>
                  <a:pt x="3861726" y="1508527"/>
                </a:lnTo>
                <a:lnTo>
                  <a:pt x="3901382" y="1412527"/>
                </a:lnTo>
                <a:cubicBezTo>
                  <a:pt x="3902106" y="1410747"/>
                  <a:pt x="3900797" y="1408790"/>
                  <a:pt x="3898878" y="1408790"/>
                </a:cubicBezTo>
                <a:close/>
                <a:moveTo>
                  <a:pt x="7969826" y="1362601"/>
                </a:moveTo>
                <a:lnTo>
                  <a:pt x="7969826" y="1362601"/>
                </a:lnTo>
                <a:cubicBezTo>
                  <a:pt x="7982626" y="1362601"/>
                  <a:pt x="7991930" y="1375730"/>
                  <a:pt x="7987443" y="1387487"/>
                </a:cubicBezTo>
                <a:lnTo>
                  <a:pt x="7930170" y="1526169"/>
                </a:lnTo>
                <a:cubicBezTo>
                  <a:pt x="7884490" y="1645810"/>
                  <a:pt x="7770556" y="1723190"/>
                  <a:pt x="7640085" y="1723190"/>
                </a:cubicBezTo>
                <a:lnTo>
                  <a:pt x="7327782" y="1723190"/>
                </a:lnTo>
                <a:cubicBezTo>
                  <a:pt x="7316635" y="1723190"/>
                  <a:pt x="7308539" y="1711764"/>
                  <a:pt x="7312440" y="1701545"/>
                </a:cubicBezTo>
                <a:lnTo>
                  <a:pt x="7373157" y="1542527"/>
                </a:lnTo>
                <a:cubicBezTo>
                  <a:pt x="7419168" y="1422034"/>
                  <a:pt x="7531082" y="1362601"/>
                  <a:pt x="7662481" y="1362601"/>
                </a:cubicBezTo>
                <a:lnTo>
                  <a:pt x="7969826" y="1362601"/>
                </a:lnTo>
                <a:close/>
                <a:moveTo>
                  <a:pt x="7924629" y="1408790"/>
                </a:moveTo>
                <a:lnTo>
                  <a:pt x="7662481" y="1408790"/>
                </a:lnTo>
                <a:cubicBezTo>
                  <a:pt x="7542496" y="1408790"/>
                  <a:pt x="7452762" y="1463533"/>
                  <a:pt x="7416321" y="1558999"/>
                </a:cubicBezTo>
                <a:lnTo>
                  <a:pt x="7372662" y="1673328"/>
                </a:lnTo>
                <a:cubicBezTo>
                  <a:pt x="7371975" y="1675107"/>
                  <a:pt x="7373285" y="1677001"/>
                  <a:pt x="7375178" y="1677001"/>
                </a:cubicBezTo>
                <a:lnTo>
                  <a:pt x="7640085" y="1677001"/>
                </a:lnTo>
                <a:cubicBezTo>
                  <a:pt x="7751274" y="1677001"/>
                  <a:pt x="7848215" y="1611327"/>
                  <a:pt x="7887020" y="1509684"/>
                </a:cubicBezTo>
                <a:lnTo>
                  <a:pt x="7887235" y="1509112"/>
                </a:lnTo>
                <a:lnTo>
                  <a:pt x="7887477" y="1508527"/>
                </a:lnTo>
                <a:lnTo>
                  <a:pt x="7927133" y="1412527"/>
                </a:lnTo>
                <a:cubicBezTo>
                  <a:pt x="7927870" y="1410747"/>
                  <a:pt x="7926561" y="1408790"/>
                  <a:pt x="7924629" y="1408790"/>
                </a:cubicBezTo>
                <a:close/>
                <a:moveTo>
                  <a:pt x="8679680" y="3354129"/>
                </a:moveTo>
                <a:lnTo>
                  <a:pt x="8618964" y="3513147"/>
                </a:lnTo>
                <a:cubicBezTo>
                  <a:pt x="8615049" y="3523366"/>
                  <a:pt x="8623158" y="3534793"/>
                  <a:pt x="8634304" y="3534793"/>
                </a:cubicBezTo>
                <a:lnTo>
                  <a:pt x="8946608" y="3534793"/>
                </a:lnTo>
                <a:cubicBezTo>
                  <a:pt x="9077066" y="3534793"/>
                  <a:pt x="9191013" y="3457413"/>
                  <a:pt x="9236694" y="3337759"/>
                </a:cubicBezTo>
                <a:lnTo>
                  <a:pt x="9293966" y="3199090"/>
                </a:lnTo>
                <a:cubicBezTo>
                  <a:pt x="9298453" y="3187333"/>
                  <a:pt x="9289149" y="3174203"/>
                  <a:pt x="9276337" y="3174203"/>
                </a:cubicBezTo>
                <a:lnTo>
                  <a:pt x="8968991" y="3174203"/>
                </a:lnTo>
                <a:cubicBezTo>
                  <a:pt x="8837605" y="3174203"/>
                  <a:pt x="8725691" y="3233636"/>
                  <a:pt x="8679680" y="3354117"/>
                </a:cubicBezTo>
                <a:close/>
                <a:moveTo>
                  <a:pt x="8782252" y="1818670"/>
                </a:moveTo>
                <a:lnTo>
                  <a:pt x="8782252" y="1818670"/>
                </a:lnTo>
                <a:cubicBezTo>
                  <a:pt x="8795064" y="1818670"/>
                  <a:pt x="8804367" y="1831799"/>
                  <a:pt x="8799894" y="1843556"/>
                </a:cubicBezTo>
                <a:lnTo>
                  <a:pt x="8742609" y="1982237"/>
                </a:lnTo>
                <a:cubicBezTo>
                  <a:pt x="8696928" y="2101879"/>
                  <a:pt x="8582993" y="2179259"/>
                  <a:pt x="8452523" y="2179259"/>
                </a:cubicBezTo>
                <a:lnTo>
                  <a:pt x="8140220" y="2179259"/>
                </a:lnTo>
                <a:cubicBezTo>
                  <a:pt x="8129073" y="2179259"/>
                  <a:pt x="8120977" y="2167832"/>
                  <a:pt x="8124879" y="2157601"/>
                </a:cubicBezTo>
                <a:lnTo>
                  <a:pt x="8185609" y="1998583"/>
                </a:lnTo>
                <a:cubicBezTo>
                  <a:pt x="8231606" y="1878103"/>
                  <a:pt x="8343533" y="1818670"/>
                  <a:pt x="8474918" y="1818670"/>
                </a:cubicBezTo>
                <a:lnTo>
                  <a:pt x="8782265" y="1818670"/>
                </a:lnTo>
                <a:close/>
                <a:moveTo>
                  <a:pt x="8737067" y="1864858"/>
                </a:moveTo>
                <a:lnTo>
                  <a:pt x="8474918" y="1864858"/>
                </a:lnTo>
                <a:cubicBezTo>
                  <a:pt x="8354922" y="1864858"/>
                  <a:pt x="8265200" y="1919601"/>
                  <a:pt x="8228759" y="2015068"/>
                </a:cubicBezTo>
                <a:lnTo>
                  <a:pt x="8185100" y="2129397"/>
                </a:lnTo>
                <a:cubicBezTo>
                  <a:pt x="8184426" y="2131176"/>
                  <a:pt x="8185723" y="2133070"/>
                  <a:pt x="8187630" y="2133070"/>
                </a:cubicBezTo>
                <a:lnTo>
                  <a:pt x="8452523" y="2133070"/>
                </a:lnTo>
                <a:cubicBezTo>
                  <a:pt x="8563725" y="2133070"/>
                  <a:pt x="8660640" y="2067396"/>
                  <a:pt x="8699458" y="1965752"/>
                </a:cubicBezTo>
                <a:lnTo>
                  <a:pt x="8699673" y="1965168"/>
                </a:lnTo>
                <a:lnTo>
                  <a:pt x="8699915" y="1964596"/>
                </a:lnTo>
                <a:lnTo>
                  <a:pt x="8739571" y="1868595"/>
                </a:lnTo>
                <a:cubicBezTo>
                  <a:pt x="8740308" y="1866816"/>
                  <a:pt x="8738999" y="1864858"/>
                  <a:pt x="8737067" y="1864858"/>
                </a:cubicBezTo>
                <a:close/>
                <a:moveTo>
                  <a:pt x="5959614" y="1362601"/>
                </a:moveTo>
                <a:lnTo>
                  <a:pt x="5959614" y="1362601"/>
                </a:lnTo>
                <a:cubicBezTo>
                  <a:pt x="5972426" y="1362601"/>
                  <a:pt x="5981729" y="1375730"/>
                  <a:pt x="5977243" y="1387487"/>
                </a:cubicBezTo>
                <a:lnTo>
                  <a:pt x="5919971" y="1526169"/>
                </a:lnTo>
                <a:cubicBezTo>
                  <a:pt x="5874277" y="1645810"/>
                  <a:pt x="5760355" y="1723190"/>
                  <a:pt x="5629885" y="1723190"/>
                </a:cubicBezTo>
                <a:lnTo>
                  <a:pt x="5317582" y="1723190"/>
                </a:lnTo>
                <a:cubicBezTo>
                  <a:pt x="5306435" y="1723190"/>
                  <a:pt x="5298326" y="1711764"/>
                  <a:pt x="5302240" y="1701545"/>
                </a:cubicBezTo>
                <a:lnTo>
                  <a:pt x="5362957" y="1542527"/>
                </a:lnTo>
                <a:cubicBezTo>
                  <a:pt x="5408968" y="1422034"/>
                  <a:pt x="5520882" y="1362601"/>
                  <a:pt x="5652280" y="1362601"/>
                </a:cubicBezTo>
                <a:lnTo>
                  <a:pt x="5959614" y="1362601"/>
                </a:lnTo>
                <a:close/>
                <a:moveTo>
                  <a:pt x="5914429" y="1408790"/>
                </a:moveTo>
                <a:lnTo>
                  <a:pt x="5652280" y="1408790"/>
                </a:lnTo>
                <a:cubicBezTo>
                  <a:pt x="5532283" y="1408790"/>
                  <a:pt x="5442561" y="1463533"/>
                  <a:pt x="5406108" y="1558999"/>
                </a:cubicBezTo>
                <a:lnTo>
                  <a:pt x="5362449" y="1673328"/>
                </a:lnTo>
                <a:cubicBezTo>
                  <a:pt x="5361775" y="1675107"/>
                  <a:pt x="5363084" y="1677001"/>
                  <a:pt x="5364978" y="1677001"/>
                </a:cubicBezTo>
                <a:lnTo>
                  <a:pt x="5629885" y="1677001"/>
                </a:lnTo>
                <a:cubicBezTo>
                  <a:pt x="5741074" y="1677001"/>
                  <a:pt x="5838002" y="1611327"/>
                  <a:pt x="5876807" y="1509684"/>
                </a:cubicBezTo>
                <a:lnTo>
                  <a:pt x="5877035" y="1509112"/>
                </a:lnTo>
                <a:lnTo>
                  <a:pt x="5877277" y="1508527"/>
                </a:lnTo>
                <a:lnTo>
                  <a:pt x="5916920" y="1412527"/>
                </a:lnTo>
                <a:cubicBezTo>
                  <a:pt x="5917657" y="1410747"/>
                  <a:pt x="5916348" y="1408790"/>
                  <a:pt x="5914429" y="1408790"/>
                </a:cubicBezTo>
                <a:close/>
                <a:moveTo>
                  <a:pt x="9808412" y="2718135"/>
                </a:moveTo>
                <a:lnTo>
                  <a:pt x="9808412" y="2718135"/>
                </a:lnTo>
                <a:cubicBezTo>
                  <a:pt x="9821225" y="2718135"/>
                  <a:pt x="9830529" y="2731264"/>
                  <a:pt x="9826042" y="2743021"/>
                </a:cubicBezTo>
                <a:lnTo>
                  <a:pt x="9768770" y="2881703"/>
                </a:lnTo>
                <a:cubicBezTo>
                  <a:pt x="9723089" y="3001344"/>
                  <a:pt x="9609155" y="3078724"/>
                  <a:pt x="9478684" y="3078724"/>
                </a:cubicBezTo>
                <a:lnTo>
                  <a:pt x="9166381" y="3078724"/>
                </a:lnTo>
                <a:cubicBezTo>
                  <a:pt x="9155234" y="3078724"/>
                  <a:pt x="9147137" y="3067298"/>
                  <a:pt x="9151039" y="3057078"/>
                </a:cubicBezTo>
                <a:lnTo>
                  <a:pt x="9211769" y="2898061"/>
                </a:lnTo>
                <a:cubicBezTo>
                  <a:pt x="9257767" y="2777568"/>
                  <a:pt x="9369694" y="2718135"/>
                  <a:pt x="9501079" y="2718135"/>
                </a:cubicBezTo>
                <a:lnTo>
                  <a:pt x="9808412" y="2718135"/>
                </a:lnTo>
                <a:close/>
                <a:moveTo>
                  <a:pt x="9763228" y="2764324"/>
                </a:moveTo>
                <a:lnTo>
                  <a:pt x="9501079" y="2764324"/>
                </a:lnTo>
                <a:cubicBezTo>
                  <a:pt x="9381082" y="2764324"/>
                  <a:pt x="9291360" y="2819079"/>
                  <a:pt x="9254907" y="2914533"/>
                </a:cubicBezTo>
                <a:lnTo>
                  <a:pt x="9211260" y="3028875"/>
                </a:lnTo>
                <a:cubicBezTo>
                  <a:pt x="9210587" y="3030641"/>
                  <a:pt x="9211883" y="3032535"/>
                  <a:pt x="9213790" y="3032535"/>
                </a:cubicBezTo>
                <a:lnTo>
                  <a:pt x="9478684" y="3032535"/>
                </a:lnTo>
                <a:cubicBezTo>
                  <a:pt x="9589873" y="3032535"/>
                  <a:pt x="9686801" y="2966861"/>
                  <a:pt x="9725618" y="2865230"/>
                </a:cubicBezTo>
                <a:lnTo>
                  <a:pt x="9725835" y="2864646"/>
                </a:lnTo>
                <a:lnTo>
                  <a:pt x="9726076" y="2864061"/>
                </a:lnTo>
                <a:lnTo>
                  <a:pt x="9765719" y="2768060"/>
                </a:lnTo>
                <a:cubicBezTo>
                  <a:pt x="9766456" y="2766281"/>
                  <a:pt x="9765160" y="2764324"/>
                  <a:pt x="9763228" y="2764324"/>
                </a:cubicBezTo>
                <a:close/>
                <a:moveTo>
                  <a:pt x="1717242" y="456066"/>
                </a:moveTo>
                <a:lnTo>
                  <a:pt x="1717242" y="456066"/>
                </a:lnTo>
                <a:cubicBezTo>
                  <a:pt x="1730054" y="456066"/>
                  <a:pt x="1739358" y="469201"/>
                  <a:pt x="1734884" y="480953"/>
                </a:cubicBezTo>
                <a:lnTo>
                  <a:pt x="1677599" y="619633"/>
                </a:lnTo>
                <a:cubicBezTo>
                  <a:pt x="1631918" y="739276"/>
                  <a:pt x="1517984" y="816661"/>
                  <a:pt x="1387513" y="816661"/>
                </a:cubicBezTo>
                <a:lnTo>
                  <a:pt x="1075214" y="816661"/>
                </a:lnTo>
                <a:cubicBezTo>
                  <a:pt x="1064067" y="816661"/>
                  <a:pt x="1055963" y="805230"/>
                  <a:pt x="1059872" y="795007"/>
                </a:cubicBezTo>
                <a:lnTo>
                  <a:pt x="1120593" y="635990"/>
                </a:lnTo>
                <a:cubicBezTo>
                  <a:pt x="1166599" y="515503"/>
                  <a:pt x="1278523" y="456066"/>
                  <a:pt x="1409908" y="456066"/>
                </a:cubicBezTo>
                <a:lnTo>
                  <a:pt x="1717242" y="456066"/>
                </a:lnTo>
                <a:close/>
                <a:moveTo>
                  <a:pt x="1672057" y="502259"/>
                </a:moveTo>
                <a:lnTo>
                  <a:pt x="1409908" y="502259"/>
                </a:lnTo>
                <a:cubicBezTo>
                  <a:pt x="1289911" y="502259"/>
                  <a:pt x="1200192" y="557007"/>
                  <a:pt x="1163743" y="652467"/>
                </a:cubicBezTo>
                <a:lnTo>
                  <a:pt x="1120082" y="766801"/>
                </a:lnTo>
                <a:cubicBezTo>
                  <a:pt x="1119412" y="768573"/>
                  <a:pt x="1120715" y="770470"/>
                  <a:pt x="1122614" y="770470"/>
                </a:cubicBezTo>
                <a:lnTo>
                  <a:pt x="1387513" y="770470"/>
                </a:lnTo>
                <a:cubicBezTo>
                  <a:pt x="1498702" y="770470"/>
                  <a:pt x="1595630" y="704795"/>
                  <a:pt x="1634447" y="603157"/>
                </a:cubicBezTo>
                <a:lnTo>
                  <a:pt x="1634664" y="602576"/>
                </a:lnTo>
                <a:lnTo>
                  <a:pt x="1634905" y="601999"/>
                </a:lnTo>
                <a:lnTo>
                  <a:pt x="1674548" y="505996"/>
                </a:lnTo>
                <a:cubicBezTo>
                  <a:pt x="1675298" y="504215"/>
                  <a:pt x="1673989" y="502260"/>
                  <a:pt x="1672057" y="502260"/>
                </a:cubicBezTo>
                <a:close/>
                <a:moveTo>
                  <a:pt x="3589345" y="0"/>
                </a:moveTo>
                <a:lnTo>
                  <a:pt x="3589345" y="0"/>
                </a:lnTo>
                <a:cubicBezTo>
                  <a:pt x="3602157" y="0"/>
                  <a:pt x="3611461" y="13135"/>
                  <a:pt x="3606987" y="24884"/>
                </a:cubicBezTo>
                <a:lnTo>
                  <a:pt x="3549702" y="163564"/>
                </a:lnTo>
                <a:cubicBezTo>
                  <a:pt x="3504022" y="283209"/>
                  <a:pt x="3390087" y="360594"/>
                  <a:pt x="3259616" y="360594"/>
                </a:cubicBezTo>
                <a:lnTo>
                  <a:pt x="2947313" y="360594"/>
                </a:lnTo>
                <a:cubicBezTo>
                  <a:pt x="2936166" y="360594"/>
                  <a:pt x="2928070" y="349163"/>
                  <a:pt x="2931972" y="338937"/>
                </a:cubicBezTo>
                <a:lnTo>
                  <a:pt x="2992701" y="179924"/>
                </a:lnTo>
                <a:cubicBezTo>
                  <a:pt x="3038700" y="59437"/>
                  <a:pt x="3150613" y="0"/>
                  <a:pt x="3282012" y="0"/>
                </a:cubicBezTo>
                <a:lnTo>
                  <a:pt x="3589345" y="0"/>
                </a:lnTo>
                <a:close/>
                <a:moveTo>
                  <a:pt x="3544160" y="46193"/>
                </a:moveTo>
                <a:lnTo>
                  <a:pt x="3282012" y="46193"/>
                </a:lnTo>
                <a:cubicBezTo>
                  <a:pt x="3162014" y="46193"/>
                  <a:pt x="3072293" y="100941"/>
                  <a:pt x="3035853" y="196401"/>
                </a:cubicBezTo>
                <a:lnTo>
                  <a:pt x="2992180" y="310735"/>
                </a:lnTo>
                <a:cubicBezTo>
                  <a:pt x="2991507" y="312507"/>
                  <a:pt x="2992816" y="314403"/>
                  <a:pt x="2994710" y="314403"/>
                </a:cubicBezTo>
                <a:lnTo>
                  <a:pt x="3259616" y="314403"/>
                </a:lnTo>
                <a:cubicBezTo>
                  <a:pt x="3370806" y="314403"/>
                  <a:pt x="3467746" y="248729"/>
                  <a:pt x="3506551" y="147088"/>
                </a:cubicBezTo>
                <a:lnTo>
                  <a:pt x="3506767" y="146507"/>
                </a:lnTo>
                <a:lnTo>
                  <a:pt x="3507009" y="145933"/>
                </a:lnTo>
                <a:lnTo>
                  <a:pt x="3546652" y="49930"/>
                </a:lnTo>
                <a:cubicBezTo>
                  <a:pt x="3547389" y="48149"/>
                  <a:pt x="3546092" y="46194"/>
                  <a:pt x="3544160" y="46194"/>
                </a:cubicBezTo>
                <a:close/>
                <a:moveTo>
                  <a:pt x="5604897" y="0"/>
                </a:moveTo>
                <a:lnTo>
                  <a:pt x="5604897" y="0"/>
                </a:lnTo>
                <a:cubicBezTo>
                  <a:pt x="5617709" y="0"/>
                  <a:pt x="5627012" y="13135"/>
                  <a:pt x="5622526" y="24884"/>
                </a:cubicBezTo>
                <a:lnTo>
                  <a:pt x="5565253" y="163564"/>
                </a:lnTo>
                <a:cubicBezTo>
                  <a:pt x="5519573" y="283209"/>
                  <a:pt x="5405625" y="360594"/>
                  <a:pt x="5275167" y="360594"/>
                </a:cubicBezTo>
                <a:lnTo>
                  <a:pt x="4962864" y="360594"/>
                </a:lnTo>
                <a:cubicBezTo>
                  <a:pt x="4951717" y="360594"/>
                  <a:pt x="4943608" y="349163"/>
                  <a:pt x="4947523" y="338937"/>
                </a:cubicBezTo>
                <a:lnTo>
                  <a:pt x="5008240" y="179924"/>
                </a:lnTo>
                <a:cubicBezTo>
                  <a:pt x="5054251" y="59437"/>
                  <a:pt x="5166177" y="0"/>
                  <a:pt x="5297550" y="0"/>
                </a:cubicBezTo>
                <a:lnTo>
                  <a:pt x="5604897" y="0"/>
                </a:lnTo>
                <a:close/>
                <a:moveTo>
                  <a:pt x="5559712" y="46193"/>
                </a:moveTo>
                <a:lnTo>
                  <a:pt x="5297550" y="46193"/>
                </a:lnTo>
                <a:cubicBezTo>
                  <a:pt x="5177566" y="46193"/>
                  <a:pt x="5087844" y="100941"/>
                  <a:pt x="5051391" y="196401"/>
                </a:cubicBezTo>
                <a:lnTo>
                  <a:pt x="5007744" y="310735"/>
                </a:lnTo>
                <a:cubicBezTo>
                  <a:pt x="5007058" y="312507"/>
                  <a:pt x="5008367" y="314403"/>
                  <a:pt x="5010261" y="314403"/>
                </a:cubicBezTo>
                <a:lnTo>
                  <a:pt x="5275167" y="314403"/>
                </a:lnTo>
                <a:cubicBezTo>
                  <a:pt x="5386357" y="314403"/>
                  <a:pt x="5483285" y="248729"/>
                  <a:pt x="5522102" y="147088"/>
                </a:cubicBezTo>
                <a:lnTo>
                  <a:pt x="5522318" y="146507"/>
                </a:lnTo>
                <a:lnTo>
                  <a:pt x="5522547" y="145933"/>
                </a:lnTo>
                <a:lnTo>
                  <a:pt x="5562216" y="49930"/>
                </a:lnTo>
                <a:cubicBezTo>
                  <a:pt x="5562940" y="48149"/>
                  <a:pt x="5561631" y="46194"/>
                  <a:pt x="5559712" y="46194"/>
                </a:cubicBezTo>
                <a:close/>
                <a:moveTo>
                  <a:pt x="449147" y="635987"/>
                </a:moveTo>
                <a:lnTo>
                  <a:pt x="388426" y="795005"/>
                </a:lnTo>
                <a:cubicBezTo>
                  <a:pt x="384523" y="805229"/>
                  <a:pt x="392622" y="816662"/>
                  <a:pt x="403774" y="816662"/>
                </a:cubicBezTo>
                <a:lnTo>
                  <a:pt x="716074" y="816662"/>
                </a:lnTo>
                <a:cubicBezTo>
                  <a:pt x="846546" y="816662"/>
                  <a:pt x="960479" y="739277"/>
                  <a:pt x="1006163" y="619632"/>
                </a:cubicBezTo>
                <a:lnTo>
                  <a:pt x="1063439" y="480949"/>
                </a:lnTo>
                <a:cubicBezTo>
                  <a:pt x="1067919" y="469201"/>
                  <a:pt x="1058617" y="456069"/>
                  <a:pt x="1045801" y="456069"/>
                </a:cubicBezTo>
                <a:lnTo>
                  <a:pt x="1045807" y="456069"/>
                </a:lnTo>
                <a:lnTo>
                  <a:pt x="738458" y="456069"/>
                </a:lnTo>
                <a:cubicBezTo>
                  <a:pt x="607074" y="456069"/>
                  <a:pt x="495158" y="515506"/>
                  <a:pt x="449145" y="635988"/>
                </a:cubicBezTo>
                <a:close/>
                <a:moveTo>
                  <a:pt x="5744239" y="456066"/>
                </a:moveTo>
                <a:lnTo>
                  <a:pt x="5744239" y="456066"/>
                </a:lnTo>
                <a:cubicBezTo>
                  <a:pt x="5757051" y="456066"/>
                  <a:pt x="5766355" y="469201"/>
                  <a:pt x="5761868" y="480953"/>
                </a:cubicBezTo>
                <a:lnTo>
                  <a:pt x="5704596" y="619633"/>
                </a:lnTo>
                <a:cubicBezTo>
                  <a:pt x="5658915" y="739276"/>
                  <a:pt x="5544980" y="816661"/>
                  <a:pt x="5414510" y="816661"/>
                </a:cubicBezTo>
                <a:lnTo>
                  <a:pt x="5102207" y="816661"/>
                </a:lnTo>
                <a:cubicBezTo>
                  <a:pt x="5091060" y="816661"/>
                  <a:pt x="5082951" y="805230"/>
                  <a:pt x="5086865" y="795007"/>
                </a:cubicBezTo>
                <a:lnTo>
                  <a:pt x="5147582" y="635990"/>
                </a:lnTo>
                <a:cubicBezTo>
                  <a:pt x="5193593" y="515503"/>
                  <a:pt x="5305520" y="456066"/>
                  <a:pt x="5436893" y="456066"/>
                </a:cubicBezTo>
                <a:lnTo>
                  <a:pt x="5744239" y="456066"/>
                </a:lnTo>
                <a:close/>
                <a:moveTo>
                  <a:pt x="5699054" y="502259"/>
                </a:moveTo>
                <a:lnTo>
                  <a:pt x="5436893" y="502259"/>
                </a:lnTo>
                <a:cubicBezTo>
                  <a:pt x="5316908" y="502259"/>
                  <a:pt x="5227186" y="557007"/>
                  <a:pt x="5190734" y="652467"/>
                </a:cubicBezTo>
                <a:lnTo>
                  <a:pt x="5147086" y="766801"/>
                </a:lnTo>
                <a:cubicBezTo>
                  <a:pt x="5146400" y="768573"/>
                  <a:pt x="5147709" y="770470"/>
                  <a:pt x="5149603" y="770470"/>
                </a:cubicBezTo>
                <a:lnTo>
                  <a:pt x="5414510" y="770470"/>
                </a:lnTo>
                <a:cubicBezTo>
                  <a:pt x="5525699" y="770470"/>
                  <a:pt x="5622627" y="704795"/>
                  <a:pt x="5661445" y="603157"/>
                </a:cubicBezTo>
                <a:lnTo>
                  <a:pt x="5661661" y="602576"/>
                </a:lnTo>
                <a:lnTo>
                  <a:pt x="5661889" y="601999"/>
                </a:lnTo>
                <a:lnTo>
                  <a:pt x="5701545" y="505996"/>
                </a:lnTo>
                <a:cubicBezTo>
                  <a:pt x="5702282" y="504215"/>
                  <a:pt x="5700973" y="502260"/>
                  <a:pt x="5699054" y="502260"/>
                </a:cubicBezTo>
                <a:close/>
                <a:moveTo>
                  <a:pt x="7615096" y="0"/>
                </a:moveTo>
                <a:lnTo>
                  <a:pt x="7615096" y="0"/>
                </a:lnTo>
                <a:cubicBezTo>
                  <a:pt x="7627908" y="0"/>
                  <a:pt x="7637212" y="13135"/>
                  <a:pt x="7632726" y="24884"/>
                </a:cubicBezTo>
                <a:lnTo>
                  <a:pt x="7575454" y="163564"/>
                </a:lnTo>
                <a:cubicBezTo>
                  <a:pt x="7529773" y="283209"/>
                  <a:pt x="7415838" y="360594"/>
                  <a:pt x="7285368" y="360594"/>
                </a:cubicBezTo>
                <a:lnTo>
                  <a:pt x="6973064" y="360594"/>
                </a:lnTo>
                <a:cubicBezTo>
                  <a:pt x="6961918" y="360594"/>
                  <a:pt x="6953821" y="349163"/>
                  <a:pt x="6957723" y="338937"/>
                </a:cubicBezTo>
                <a:lnTo>
                  <a:pt x="7018440" y="179924"/>
                </a:lnTo>
                <a:cubicBezTo>
                  <a:pt x="7064451" y="59437"/>
                  <a:pt x="7176378" y="0"/>
                  <a:pt x="7307763" y="0"/>
                </a:cubicBezTo>
                <a:lnTo>
                  <a:pt x="7615096" y="0"/>
                </a:lnTo>
                <a:close/>
                <a:moveTo>
                  <a:pt x="7569912" y="46193"/>
                </a:moveTo>
                <a:lnTo>
                  <a:pt x="7307763" y="46193"/>
                </a:lnTo>
                <a:cubicBezTo>
                  <a:pt x="7187766" y="46193"/>
                  <a:pt x="7098044" y="100941"/>
                  <a:pt x="7061591" y="196401"/>
                </a:cubicBezTo>
                <a:lnTo>
                  <a:pt x="7017944" y="310735"/>
                </a:lnTo>
                <a:cubicBezTo>
                  <a:pt x="7017271" y="312507"/>
                  <a:pt x="7018567" y="314403"/>
                  <a:pt x="7020474" y="314403"/>
                </a:cubicBezTo>
                <a:lnTo>
                  <a:pt x="7285368" y="314403"/>
                </a:lnTo>
                <a:cubicBezTo>
                  <a:pt x="7396557" y="314403"/>
                  <a:pt x="7493485" y="248729"/>
                  <a:pt x="7532302" y="147088"/>
                </a:cubicBezTo>
                <a:lnTo>
                  <a:pt x="7532518" y="146507"/>
                </a:lnTo>
                <a:lnTo>
                  <a:pt x="7532760" y="145933"/>
                </a:lnTo>
                <a:lnTo>
                  <a:pt x="7572416" y="49930"/>
                </a:lnTo>
                <a:cubicBezTo>
                  <a:pt x="7573153" y="48149"/>
                  <a:pt x="7571831" y="46194"/>
                  <a:pt x="7569912" y="46194"/>
                </a:cubicBezTo>
                <a:close/>
                <a:moveTo>
                  <a:pt x="131" y="461646"/>
                </a:moveTo>
                <a:lnTo>
                  <a:pt x="125" y="816661"/>
                </a:lnTo>
                <a:lnTo>
                  <a:pt x="44641" y="816661"/>
                </a:lnTo>
                <a:cubicBezTo>
                  <a:pt x="175106" y="816661"/>
                  <a:pt x="289046" y="739276"/>
                  <a:pt x="334724" y="619630"/>
                </a:cubicBezTo>
                <a:lnTo>
                  <a:pt x="392000" y="480948"/>
                </a:lnTo>
                <a:cubicBezTo>
                  <a:pt x="396487" y="469200"/>
                  <a:pt x="387184" y="456067"/>
                  <a:pt x="374369" y="456067"/>
                </a:cubicBezTo>
                <a:lnTo>
                  <a:pt x="67026" y="456067"/>
                </a:lnTo>
                <a:cubicBezTo>
                  <a:pt x="44032" y="456067"/>
                  <a:pt x="21684" y="457998"/>
                  <a:pt x="130" y="461647"/>
                </a:cubicBezTo>
                <a:close/>
                <a:moveTo>
                  <a:pt x="601168" y="1085721"/>
                </a:moveTo>
                <a:lnTo>
                  <a:pt x="540447" y="1244739"/>
                </a:lnTo>
                <a:cubicBezTo>
                  <a:pt x="536544" y="1254963"/>
                  <a:pt x="544643" y="1266393"/>
                  <a:pt x="555794" y="1266393"/>
                </a:cubicBezTo>
                <a:lnTo>
                  <a:pt x="868095" y="1266393"/>
                </a:lnTo>
                <a:cubicBezTo>
                  <a:pt x="998567" y="1266393"/>
                  <a:pt x="1112500" y="1189008"/>
                  <a:pt x="1158183" y="1069363"/>
                </a:cubicBezTo>
                <a:lnTo>
                  <a:pt x="1215460" y="930682"/>
                </a:lnTo>
                <a:cubicBezTo>
                  <a:pt x="1219940" y="918932"/>
                  <a:pt x="1210637" y="905797"/>
                  <a:pt x="1197822" y="905797"/>
                </a:cubicBezTo>
                <a:lnTo>
                  <a:pt x="1197828" y="905797"/>
                </a:lnTo>
                <a:cubicBezTo>
                  <a:pt x="1197828" y="905797"/>
                  <a:pt x="890479" y="905799"/>
                  <a:pt x="890479" y="905799"/>
                </a:cubicBezTo>
                <a:cubicBezTo>
                  <a:pt x="759095" y="905799"/>
                  <a:pt x="647179" y="965236"/>
                  <a:pt x="601166" y="1085720"/>
                </a:cubicBezTo>
                <a:close/>
                <a:moveTo>
                  <a:pt x="3728688" y="456066"/>
                </a:moveTo>
                <a:lnTo>
                  <a:pt x="3728688" y="456066"/>
                </a:lnTo>
                <a:cubicBezTo>
                  <a:pt x="3741499" y="456066"/>
                  <a:pt x="3750804" y="469201"/>
                  <a:pt x="3746329" y="480953"/>
                </a:cubicBezTo>
                <a:lnTo>
                  <a:pt x="3689044" y="619633"/>
                </a:lnTo>
                <a:cubicBezTo>
                  <a:pt x="3643364" y="739276"/>
                  <a:pt x="3529429" y="816661"/>
                  <a:pt x="3398959" y="816661"/>
                </a:cubicBezTo>
                <a:lnTo>
                  <a:pt x="3086656" y="816661"/>
                </a:lnTo>
                <a:cubicBezTo>
                  <a:pt x="3075509" y="816661"/>
                  <a:pt x="3067412" y="805230"/>
                  <a:pt x="3071314" y="795007"/>
                </a:cubicBezTo>
                <a:lnTo>
                  <a:pt x="3132044" y="635990"/>
                </a:lnTo>
                <a:cubicBezTo>
                  <a:pt x="3178042" y="515503"/>
                  <a:pt x="3289968" y="456066"/>
                  <a:pt x="3421354" y="456066"/>
                </a:cubicBezTo>
                <a:lnTo>
                  <a:pt x="3728688" y="456066"/>
                </a:lnTo>
                <a:close/>
                <a:moveTo>
                  <a:pt x="3683503" y="502259"/>
                </a:moveTo>
                <a:lnTo>
                  <a:pt x="3421354" y="502259"/>
                </a:lnTo>
                <a:cubicBezTo>
                  <a:pt x="3301357" y="502259"/>
                  <a:pt x="3211635" y="557007"/>
                  <a:pt x="3175195" y="652467"/>
                </a:cubicBezTo>
                <a:lnTo>
                  <a:pt x="3131523" y="766801"/>
                </a:lnTo>
                <a:cubicBezTo>
                  <a:pt x="3130862" y="768573"/>
                  <a:pt x="3132158" y="770470"/>
                  <a:pt x="3134065" y="770470"/>
                </a:cubicBezTo>
                <a:lnTo>
                  <a:pt x="3398959" y="770470"/>
                </a:lnTo>
                <a:cubicBezTo>
                  <a:pt x="3510148" y="770470"/>
                  <a:pt x="3607076" y="704795"/>
                  <a:pt x="3645893" y="603157"/>
                </a:cubicBezTo>
                <a:lnTo>
                  <a:pt x="3646109" y="602576"/>
                </a:lnTo>
                <a:lnTo>
                  <a:pt x="3646351" y="601999"/>
                </a:lnTo>
                <a:lnTo>
                  <a:pt x="3685994" y="505996"/>
                </a:lnTo>
                <a:cubicBezTo>
                  <a:pt x="3686731" y="504215"/>
                  <a:pt x="3685422" y="502260"/>
                  <a:pt x="3683503" y="502260"/>
                </a:cubicBezTo>
                <a:close/>
                <a:moveTo>
                  <a:pt x="208012" y="905800"/>
                </a:moveTo>
                <a:cubicBezTo>
                  <a:pt x="127953" y="905800"/>
                  <a:pt x="55216" y="928002"/>
                  <a:pt x="118" y="972512"/>
                </a:cubicBezTo>
                <a:lnTo>
                  <a:pt x="118" y="1037019"/>
                </a:lnTo>
                <a:cubicBezTo>
                  <a:pt x="46417" y="982289"/>
                  <a:pt x="118829" y="951993"/>
                  <a:pt x="208012" y="951993"/>
                </a:cubicBezTo>
                <a:lnTo>
                  <a:pt x="470167" y="951993"/>
                </a:lnTo>
                <a:cubicBezTo>
                  <a:pt x="472091" y="951993"/>
                  <a:pt x="473400" y="953948"/>
                  <a:pt x="472668" y="955728"/>
                </a:cubicBezTo>
                <a:lnTo>
                  <a:pt x="433011" y="1051731"/>
                </a:lnTo>
                <a:lnTo>
                  <a:pt x="432775" y="1052307"/>
                </a:lnTo>
                <a:lnTo>
                  <a:pt x="432557" y="1052889"/>
                </a:lnTo>
                <a:cubicBezTo>
                  <a:pt x="393744" y="1154528"/>
                  <a:pt x="296816" y="1220203"/>
                  <a:pt x="185620" y="1220203"/>
                </a:cubicBezTo>
                <a:lnTo>
                  <a:pt x="118" y="1220203"/>
                </a:lnTo>
                <a:lnTo>
                  <a:pt x="118" y="1266395"/>
                </a:lnTo>
                <a:lnTo>
                  <a:pt x="185620" y="1266395"/>
                </a:lnTo>
                <a:cubicBezTo>
                  <a:pt x="316092" y="1266395"/>
                  <a:pt x="430025" y="1189010"/>
                  <a:pt x="475709" y="1069367"/>
                </a:cubicBezTo>
                <a:lnTo>
                  <a:pt x="532985" y="930684"/>
                </a:lnTo>
                <a:cubicBezTo>
                  <a:pt x="537465" y="918936"/>
                  <a:pt x="528162" y="905800"/>
                  <a:pt x="515353" y="905800"/>
                </a:cubicBezTo>
                <a:lnTo>
                  <a:pt x="208011" y="905800"/>
                </a:lnTo>
                <a:close/>
                <a:moveTo>
                  <a:pt x="9770409" y="456066"/>
                </a:moveTo>
                <a:lnTo>
                  <a:pt x="9770409" y="456066"/>
                </a:lnTo>
                <a:cubicBezTo>
                  <a:pt x="9783221" y="456066"/>
                  <a:pt x="9792525" y="469201"/>
                  <a:pt x="9788038" y="480953"/>
                </a:cubicBezTo>
                <a:lnTo>
                  <a:pt x="9730766" y="619633"/>
                </a:lnTo>
                <a:cubicBezTo>
                  <a:pt x="9685086" y="739276"/>
                  <a:pt x="9571151" y="816661"/>
                  <a:pt x="9440681" y="816661"/>
                </a:cubicBezTo>
                <a:lnTo>
                  <a:pt x="9128377" y="816661"/>
                </a:lnTo>
                <a:cubicBezTo>
                  <a:pt x="9117231" y="816661"/>
                  <a:pt x="9109121" y="805230"/>
                  <a:pt x="9113036" y="795007"/>
                </a:cubicBezTo>
                <a:lnTo>
                  <a:pt x="9173752" y="635990"/>
                </a:lnTo>
                <a:cubicBezTo>
                  <a:pt x="9219763" y="515503"/>
                  <a:pt x="9331690" y="456066"/>
                  <a:pt x="9463076" y="456066"/>
                </a:cubicBezTo>
                <a:lnTo>
                  <a:pt x="9770409" y="456066"/>
                </a:lnTo>
                <a:close/>
                <a:moveTo>
                  <a:pt x="9725224" y="502259"/>
                </a:moveTo>
                <a:lnTo>
                  <a:pt x="9463076" y="502259"/>
                </a:lnTo>
                <a:cubicBezTo>
                  <a:pt x="9343079" y="502259"/>
                  <a:pt x="9253357" y="557007"/>
                  <a:pt x="9216916" y="652467"/>
                </a:cubicBezTo>
                <a:lnTo>
                  <a:pt x="9173257" y="766801"/>
                </a:lnTo>
                <a:cubicBezTo>
                  <a:pt x="9172571" y="768573"/>
                  <a:pt x="9173880" y="770470"/>
                  <a:pt x="9175773" y="770470"/>
                </a:cubicBezTo>
                <a:lnTo>
                  <a:pt x="9440681" y="770470"/>
                </a:lnTo>
                <a:cubicBezTo>
                  <a:pt x="9551870" y="770470"/>
                  <a:pt x="9648798" y="704795"/>
                  <a:pt x="9687615" y="603157"/>
                </a:cubicBezTo>
                <a:lnTo>
                  <a:pt x="9687830" y="602576"/>
                </a:lnTo>
                <a:lnTo>
                  <a:pt x="9688073" y="601999"/>
                </a:lnTo>
                <a:lnTo>
                  <a:pt x="9727728" y="505996"/>
                </a:lnTo>
                <a:cubicBezTo>
                  <a:pt x="9728453" y="504215"/>
                  <a:pt x="9727143" y="502260"/>
                  <a:pt x="9725224" y="502260"/>
                </a:cubicBezTo>
                <a:close/>
                <a:moveTo>
                  <a:pt x="9631054" y="0"/>
                </a:moveTo>
                <a:lnTo>
                  <a:pt x="9631054" y="0"/>
                </a:lnTo>
                <a:cubicBezTo>
                  <a:pt x="9643866" y="0"/>
                  <a:pt x="9653170" y="13135"/>
                  <a:pt x="9648683" y="24884"/>
                </a:cubicBezTo>
                <a:lnTo>
                  <a:pt x="9591411" y="163564"/>
                </a:lnTo>
                <a:cubicBezTo>
                  <a:pt x="9545730" y="283209"/>
                  <a:pt x="9431783" y="360594"/>
                  <a:pt x="9301325" y="360594"/>
                </a:cubicBezTo>
                <a:lnTo>
                  <a:pt x="8989022" y="360594"/>
                </a:lnTo>
                <a:cubicBezTo>
                  <a:pt x="8977875" y="360594"/>
                  <a:pt x="8969779" y="349163"/>
                  <a:pt x="8973681" y="338937"/>
                </a:cubicBezTo>
                <a:lnTo>
                  <a:pt x="9034398" y="179924"/>
                </a:lnTo>
                <a:cubicBezTo>
                  <a:pt x="9080409" y="59437"/>
                  <a:pt x="9192335" y="0"/>
                  <a:pt x="9323721" y="0"/>
                </a:cubicBezTo>
                <a:lnTo>
                  <a:pt x="9631054" y="0"/>
                </a:lnTo>
                <a:close/>
                <a:moveTo>
                  <a:pt x="9585869" y="46193"/>
                </a:moveTo>
                <a:lnTo>
                  <a:pt x="9323721" y="46193"/>
                </a:lnTo>
                <a:cubicBezTo>
                  <a:pt x="9203724" y="46193"/>
                  <a:pt x="9114002" y="100941"/>
                  <a:pt x="9077549" y="196401"/>
                </a:cubicBezTo>
                <a:lnTo>
                  <a:pt x="9033889" y="310735"/>
                </a:lnTo>
                <a:cubicBezTo>
                  <a:pt x="9033228" y="312507"/>
                  <a:pt x="9034525" y="314403"/>
                  <a:pt x="9036418" y="314403"/>
                </a:cubicBezTo>
                <a:lnTo>
                  <a:pt x="9301325" y="314403"/>
                </a:lnTo>
                <a:cubicBezTo>
                  <a:pt x="9412515" y="314403"/>
                  <a:pt x="9509443" y="248729"/>
                  <a:pt x="9548260" y="147088"/>
                </a:cubicBezTo>
                <a:lnTo>
                  <a:pt x="9548476" y="146507"/>
                </a:lnTo>
                <a:lnTo>
                  <a:pt x="9548718" y="145933"/>
                </a:lnTo>
                <a:lnTo>
                  <a:pt x="9588360" y="49930"/>
                </a:lnTo>
                <a:cubicBezTo>
                  <a:pt x="9589098" y="48149"/>
                  <a:pt x="9587789" y="46194"/>
                  <a:pt x="9585869" y="46194"/>
                </a:cubicBezTo>
                <a:close/>
                <a:moveTo>
                  <a:pt x="8333911" y="5446946"/>
                </a:moveTo>
                <a:cubicBezTo>
                  <a:pt x="8202526" y="5446946"/>
                  <a:pt x="8090599" y="5506379"/>
                  <a:pt x="8044601" y="5626872"/>
                </a:cubicBezTo>
                <a:lnTo>
                  <a:pt x="7983884" y="5785890"/>
                </a:lnTo>
                <a:cubicBezTo>
                  <a:pt x="7979970" y="5796109"/>
                  <a:pt x="7988079" y="5807548"/>
                  <a:pt x="7999226" y="5807548"/>
                </a:cubicBezTo>
                <a:lnTo>
                  <a:pt x="8311516" y="5807548"/>
                </a:lnTo>
                <a:cubicBezTo>
                  <a:pt x="8441986" y="5807548"/>
                  <a:pt x="8555920" y="5730155"/>
                  <a:pt x="8601614" y="5610514"/>
                </a:cubicBezTo>
                <a:lnTo>
                  <a:pt x="8658886" y="5471833"/>
                </a:lnTo>
                <a:cubicBezTo>
                  <a:pt x="8663373" y="5460088"/>
                  <a:pt x="8654056" y="5446946"/>
                  <a:pt x="8641258" y="5446946"/>
                </a:cubicBezTo>
                <a:lnTo>
                  <a:pt x="8641258" y="5446946"/>
                </a:lnTo>
                <a:cubicBezTo>
                  <a:pt x="8641258" y="5446946"/>
                  <a:pt x="8333911" y="5446946"/>
                  <a:pt x="8333911" y="5446946"/>
                </a:cubicBezTo>
                <a:close/>
                <a:moveTo>
                  <a:pt x="6588961" y="3174203"/>
                </a:moveTo>
                <a:lnTo>
                  <a:pt x="6588961" y="3174203"/>
                </a:lnTo>
                <a:cubicBezTo>
                  <a:pt x="6601773" y="3174203"/>
                  <a:pt x="6611065" y="3187333"/>
                  <a:pt x="6606590" y="3199077"/>
                </a:cubicBezTo>
                <a:lnTo>
                  <a:pt x="6549305" y="3337759"/>
                </a:lnTo>
                <a:cubicBezTo>
                  <a:pt x="6503625" y="3457413"/>
                  <a:pt x="6389690" y="3534793"/>
                  <a:pt x="6259232" y="3534793"/>
                </a:cubicBezTo>
                <a:lnTo>
                  <a:pt x="5946916" y="3534793"/>
                </a:lnTo>
                <a:cubicBezTo>
                  <a:pt x="5935769" y="3534793"/>
                  <a:pt x="5927673" y="3523366"/>
                  <a:pt x="5931575" y="3513135"/>
                </a:cubicBezTo>
                <a:lnTo>
                  <a:pt x="5992304" y="3354117"/>
                </a:lnTo>
                <a:cubicBezTo>
                  <a:pt x="6038303" y="3233636"/>
                  <a:pt x="6150229" y="3174203"/>
                  <a:pt x="6281615" y="3174203"/>
                </a:cubicBezTo>
                <a:lnTo>
                  <a:pt x="6588961" y="3174203"/>
                </a:lnTo>
                <a:close/>
                <a:moveTo>
                  <a:pt x="6543763" y="3220392"/>
                </a:moveTo>
                <a:lnTo>
                  <a:pt x="6281615" y="3220392"/>
                </a:lnTo>
                <a:cubicBezTo>
                  <a:pt x="6161618" y="3220392"/>
                  <a:pt x="6071896" y="3275135"/>
                  <a:pt x="6035456" y="3370602"/>
                </a:cubicBezTo>
                <a:lnTo>
                  <a:pt x="5991796" y="3484931"/>
                </a:lnTo>
                <a:cubicBezTo>
                  <a:pt x="5991123" y="3486710"/>
                  <a:pt x="5992432" y="3488604"/>
                  <a:pt x="5994326" y="3488604"/>
                </a:cubicBezTo>
                <a:lnTo>
                  <a:pt x="6259232" y="3488604"/>
                </a:lnTo>
                <a:cubicBezTo>
                  <a:pt x="6370409" y="3488604"/>
                  <a:pt x="6467337" y="3422930"/>
                  <a:pt x="6506154" y="3321286"/>
                </a:cubicBezTo>
                <a:lnTo>
                  <a:pt x="6506370" y="3320714"/>
                </a:lnTo>
                <a:lnTo>
                  <a:pt x="6506612" y="3320130"/>
                </a:lnTo>
                <a:lnTo>
                  <a:pt x="6546268" y="3224129"/>
                </a:lnTo>
                <a:cubicBezTo>
                  <a:pt x="6546992" y="3222350"/>
                  <a:pt x="6545696" y="3220392"/>
                  <a:pt x="6543763" y="3220392"/>
                </a:cubicBezTo>
                <a:close/>
                <a:moveTo>
                  <a:pt x="3264027" y="3534793"/>
                </a:moveTo>
                <a:lnTo>
                  <a:pt x="3576330" y="3534793"/>
                </a:lnTo>
                <a:cubicBezTo>
                  <a:pt x="3706788" y="3534793"/>
                  <a:pt x="3820735" y="3457413"/>
                  <a:pt x="3866416" y="3337759"/>
                </a:cubicBezTo>
                <a:lnTo>
                  <a:pt x="3923688" y="3199090"/>
                </a:lnTo>
                <a:cubicBezTo>
                  <a:pt x="3928175" y="3187333"/>
                  <a:pt x="3918871" y="3174203"/>
                  <a:pt x="3906059" y="3174203"/>
                </a:cubicBezTo>
                <a:lnTo>
                  <a:pt x="3598713" y="3174203"/>
                </a:lnTo>
                <a:cubicBezTo>
                  <a:pt x="3467327" y="3174203"/>
                  <a:pt x="3355401" y="3233636"/>
                  <a:pt x="3309402" y="3354117"/>
                </a:cubicBezTo>
                <a:lnTo>
                  <a:pt x="3248686" y="3513135"/>
                </a:lnTo>
                <a:cubicBezTo>
                  <a:pt x="3244771" y="3523366"/>
                  <a:pt x="3252880" y="3534793"/>
                  <a:pt x="3264027" y="3534793"/>
                </a:cubicBezTo>
                <a:close/>
                <a:moveTo>
                  <a:pt x="4073389" y="3962874"/>
                </a:moveTo>
                <a:lnTo>
                  <a:pt x="4134119" y="3803856"/>
                </a:lnTo>
                <a:cubicBezTo>
                  <a:pt x="4180117" y="3683375"/>
                  <a:pt x="4292043" y="3623929"/>
                  <a:pt x="4423429" y="3623929"/>
                </a:cubicBezTo>
                <a:lnTo>
                  <a:pt x="4730775" y="3623929"/>
                </a:lnTo>
                <a:cubicBezTo>
                  <a:pt x="4743575" y="3623929"/>
                  <a:pt x="4752879" y="3637072"/>
                  <a:pt x="4748404" y="3648816"/>
                </a:cubicBezTo>
                <a:lnTo>
                  <a:pt x="4691120" y="3787498"/>
                </a:lnTo>
                <a:cubicBezTo>
                  <a:pt x="4645439" y="3907139"/>
                  <a:pt x="4531504" y="3984532"/>
                  <a:pt x="4401034" y="3984532"/>
                </a:cubicBezTo>
                <a:lnTo>
                  <a:pt x="4088743" y="3984532"/>
                </a:lnTo>
                <a:cubicBezTo>
                  <a:pt x="4077584" y="3984532"/>
                  <a:pt x="4069487" y="3973105"/>
                  <a:pt x="4073402" y="3962874"/>
                </a:cubicBezTo>
                <a:close/>
                <a:moveTo>
                  <a:pt x="4136140" y="3938342"/>
                </a:moveTo>
                <a:lnTo>
                  <a:pt x="4401034" y="3938342"/>
                </a:lnTo>
                <a:cubicBezTo>
                  <a:pt x="4512236" y="3938342"/>
                  <a:pt x="4609164" y="3872669"/>
                  <a:pt x="4647968" y="3771025"/>
                </a:cubicBezTo>
                <a:lnTo>
                  <a:pt x="4648197" y="3770440"/>
                </a:lnTo>
                <a:lnTo>
                  <a:pt x="4648426" y="3769869"/>
                </a:lnTo>
                <a:lnTo>
                  <a:pt x="4688082" y="3673868"/>
                </a:lnTo>
                <a:cubicBezTo>
                  <a:pt x="4688819" y="3672089"/>
                  <a:pt x="4687510" y="3670131"/>
                  <a:pt x="4685591" y="3670131"/>
                </a:cubicBezTo>
                <a:lnTo>
                  <a:pt x="4423429" y="3670131"/>
                </a:lnTo>
                <a:cubicBezTo>
                  <a:pt x="4303445" y="3670131"/>
                  <a:pt x="4213723" y="3724874"/>
                  <a:pt x="4177270" y="3820341"/>
                </a:cubicBezTo>
                <a:lnTo>
                  <a:pt x="4133610" y="3934669"/>
                </a:lnTo>
                <a:cubicBezTo>
                  <a:pt x="4132937" y="3936436"/>
                  <a:pt x="4134233" y="3938342"/>
                  <a:pt x="4136127" y="3938342"/>
                </a:cubicBezTo>
                <a:close/>
                <a:moveTo>
                  <a:pt x="3921362" y="3513135"/>
                </a:moveTo>
                <a:lnTo>
                  <a:pt x="3982079" y="3354117"/>
                </a:lnTo>
                <a:cubicBezTo>
                  <a:pt x="4028090" y="3233636"/>
                  <a:pt x="4140016" y="3174203"/>
                  <a:pt x="4271402" y="3174203"/>
                </a:cubicBezTo>
                <a:lnTo>
                  <a:pt x="4578736" y="3174203"/>
                </a:lnTo>
                <a:lnTo>
                  <a:pt x="4578736" y="3174203"/>
                </a:lnTo>
                <a:cubicBezTo>
                  <a:pt x="4591547" y="3174203"/>
                  <a:pt x="4600852" y="3187333"/>
                  <a:pt x="4596365" y="3199077"/>
                </a:cubicBezTo>
                <a:lnTo>
                  <a:pt x="4539092" y="3337759"/>
                </a:lnTo>
                <a:cubicBezTo>
                  <a:pt x="4493412" y="3457400"/>
                  <a:pt x="4379477" y="3534793"/>
                  <a:pt x="4249007" y="3534793"/>
                </a:cubicBezTo>
                <a:lnTo>
                  <a:pt x="3936703" y="3534793"/>
                </a:lnTo>
                <a:cubicBezTo>
                  <a:pt x="3925557" y="3534793"/>
                  <a:pt x="3917447" y="3523366"/>
                  <a:pt x="3921362" y="3513135"/>
                </a:cubicBezTo>
                <a:close/>
                <a:moveTo>
                  <a:pt x="3984113" y="3488604"/>
                </a:moveTo>
                <a:lnTo>
                  <a:pt x="4249007" y="3488604"/>
                </a:lnTo>
                <a:cubicBezTo>
                  <a:pt x="4360196" y="3488604"/>
                  <a:pt x="4457124" y="3422930"/>
                  <a:pt x="4495941" y="3321286"/>
                </a:cubicBezTo>
                <a:lnTo>
                  <a:pt x="4496157" y="3320701"/>
                </a:lnTo>
                <a:lnTo>
                  <a:pt x="4496399" y="3320130"/>
                </a:lnTo>
                <a:lnTo>
                  <a:pt x="4536055" y="3224129"/>
                </a:lnTo>
                <a:cubicBezTo>
                  <a:pt x="4536779" y="3222350"/>
                  <a:pt x="4535470" y="3220392"/>
                  <a:pt x="4533551" y="3220392"/>
                </a:cubicBezTo>
                <a:lnTo>
                  <a:pt x="4271402" y="3220392"/>
                </a:lnTo>
                <a:cubicBezTo>
                  <a:pt x="4151405" y="3220392"/>
                  <a:pt x="4061683" y="3275135"/>
                  <a:pt x="4025230" y="3370602"/>
                </a:cubicBezTo>
                <a:lnTo>
                  <a:pt x="3981583" y="3484931"/>
                </a:lnTo>
                <a:cubicBezTo>
                  <a:pt x="3980897" y="3486710"/>
                  <a:pt x="3982206" y="3488604"/>
                  <a:pt x="3984100" y="3488604"/>
                </a:cubicBezTo>
                <a:close/>
                <a:moveTo>
                  <a:pt x="4438135" y="2718135"/>
                </a:moveTo>
                <a:lnTo>
                  <a:pt x="4130789" y="2718135"/>
                </a:lnTo>
                <a:cubicBezTo>
                  <a:pt x="3999403" y="2718135"/>
                  <a:pt x="3887477" y="2777568"/>
                  <a:pt x="3841478" y="2898061"/>
                </a:cubicBezTo>
                <a:lnTo>
                  <a:pt x="3780749" y="3057078"/>
                </a:lnTo>
                <a:cubicBezTo>
                  <a:pt x="3776847" y="3067298"/>
                  <a:pt x="3784956" y="3078724"/>
                  <a:pt x="3796090" y="3078724"/>
                </a:cubicBezTo>
                <a:lnTo>
                  <a:pt x="4108393" y="3078724"/>
                </a:lnTo>
                <a:cubicBezTo>
                  <a:pt x="4238864" y="3078724"/>
                  <a:pt x="4352798" y="3001344"/>
                  <a:pt x="4398492" y="2881703"/>
                </a:cubicBezTo>
                <a:lnTo>
                  <a:pt x="4455764" y="2743021"/>
                </a:lnTo>
                <a:cubicBezTo>
                  <a:pt x="4460238" y="2731264"/>
                  <a:pt x="4450934" y="2718135"/>
                  <a:pt x="4438135" y="2718135"/>
                </a:cubicBezTo>
                <a:close/>
                <a:moveTo>
                  <a:pt x="5110824" y="2718135"/>
                </a:moveTo>
                <a:lnTo>
                  <a:pt x="4803478" y="2718135"/>
                </a:lnTo>
                <a:cubicBezTo>
                  <a:pt x="4672092" y="2718135"/>
                  <a:pt x="4560166" y="2777568"/>
                  <a:pt x="4514168" y="2898061"/>
                </a:cubicBezTo>
                <a:lnTo>
                  <a:pt x="4453438" y="3057078"/>
                </a:lnTo>
                <a:cubicBezTo>
                  <a:pt x="4449536" y="3067298"/>
                  <a:pt x="4457633" y="3078724"/>
                  <a:pt x="4468779" y="3078724"/>
                </a:cubicBezTo>
                <a:lnTo>
                  <a:pt x="4781083" y="3078724"/>
                </a:lnTo>
                <a:cubicBezTo>
                  <a:pt x="4911553" y="3078724"/>
                  <a:pt x="5025488" y="3001344"/>
                  <a:pt x="5071168" y="2881703"/>
                </a:cubicBezTo>
                <a:lnTo>
                  <a:pt x="5128453" y="2743021"/>
                </a:lnTo>
                <a:cubicBezTo>
                  <a:pt x="5132928" y="2731264"/>
                  <a:pt x="5123623" y="2718135"/>
                  <a:pt x="5110811" y="2718135"/>
                </a:cubicBezTo>
                <a:close/>
                <a:moveTo>
                  <a:pt x="5279565" y="3534793"/>
                </a:moveTo>
                <a:lnTo>
                  <a:pt x="5591881" y="3534793"/>
                </a:lnTo>
                <a:cubicBezTo>
                  <a:pt x="5722339" y="3534793"/>
                  <a:pt x="5836274" y="3457413"/>
                  <a:pt x="5881954" y="3337759"/>
                </a:cubicBezTo>
                <a:lnTo>
                  <a:pt x="5939239" y="3199090"/>
                </a:lnTo>
                <a:cubicBezTo>
                  <a:pt x="5943713" y="3187333"/>
                  <a:pt x="5934422" y="3174203"/>
                  <a:pt x="5921610" y="3174203"/>
                </a:cubicBezTo>
                <a:lnTo>
                  <a:pt x="5614264" y="3174203"/>
                </a:lnTo>
                <a:cubicBezTo>
                  <a:pt x="5482878" y="3174203"/>
                  <a:pt x="5370952" y="3233636"/>
                  <a:pt x="5324954" y="3354117"/>
                </a:cubicBezTo>
                <a:lnTo>
                  <a:pt x="5264224" y="3513135"/>
                </a:lnTo>
                <a:cubicBezTo>
                  <a:pt x="5260322" y="3523366"/>
                  <a:pt x="5268431" y="3534793"/>
                  <a:pt x="5279565" y="3534793"/>
                </a:cubicBezTo>
                <a:close/>
                <a:moveTo>
                  <a:pt x="5250167" y="3174203"/>
                </a:moveTo>
                <a:lnTo>
                  <a:pt x="4942833" y="3174203"/>
                </a:lnTo>
                <a:cubicBezTo>
                  <a:pt x="4811448" y="3174203"/>
                  <a:pt x="4699521" y="3233636"/>
                  <a:pt x="4653523" y="3354117"/>
                </a:cubicBezTo>
                <a:lnTo>
                  <a:pt x="4592793" y="3513135"/>
                </a:lnTo>
                <a:cubicBezTo>
                  <a:pt x="4588891" y="3523366"/>
                  <a:pt x="4596987" y="3534793"/>
                  <a:pt x="4608135" y="3534793"/>
                </a:cubicBezTo>
                <a:lnTo>
                  <a:pt x="4920438" y="3534793"/>
                </a:lnTo>
                <a:cubicBezTo>
                  <a:pt x="5050908" y="3534793"/>
                  <a:pt x="5164843" y="3457413"/>
                  <a:pt x="5210523" y="3337759"/>
                </a:cubicBezTo>
                <a:lnTo>
                  <a:pt x="5267796" y="3199077"/>
                </a:lnTo>
                <a:cubicBezTo>
                  <a:pt x="5272282" y="3187333"/>
                  <a:pt x="5262979" y="3174203"/>
                  <a:pt x="5250167" y="3174203"/>
                </a:cubicBezTo>
                <a:close/>
                <a:moveTo>
                  <a:pt x="5782243" y="2718135"/>
                </a:moveTo>
                <a:lnTo>
                  <a:pt x="5782243" y="2718135"/>
                </a:lnTo>
                <a:cubicBezTo>
                  <a:pt x="5795054" y="2718135"/>
                  <a:pt x="5804358" y="2731264"/>
                  <a:pt x="5799872" y="2743021"/>
                </a:cubicBezTo>
                <a:lnTo>
                  <a:pt x="5742599" y="2881703"/>
                </a:lnTo>
                <a:cubicBezTo>
                  <a:pt x="5696919" y="3001344"/>
                  <a:pt x="5582971" y="3078724"/>
                  <a:pt x="5452513" y="3078724"/>
                </a:cubicBezTo>
                <a:lnTo>
                  <a:pt x="5140210" y="3078724"/>
                </a:lnTo>
                <a:cubicBezTo>
                  <a:pt x="5129063" y="3078724"/>
                  <a:pt x="5120967" y="3067298"/>
                  <a:pt x="5124869" y="3057078"/>
                </a:cubicBezTo>
                <a:lnTo>
                  <a:pt x="5185586" y="2898061"/>
                </a:lnTo>
                <a:cubicBezTo>
                  <a:pt x="5231597" y="2777568"/>
                  <a:pt x="5343523" y="2718135"/>
                  <a:pt x="5474909" y="2718135"/>
                </a:cubicBezTo>
                <a:lnTo>
                  <a:pt x="5782243" y="2718135"/>
                </a:lnTo>
                <a:close/>
                <a:moveTo>
                  <a:pt x="5737057" y="2764324"/>
                </a:moveTo>
                <a:lnTo>
                  <a:pt x="5474896" y="2764324"/>
                </a:lnTo>
                <a:cubicBezTo>
                  <a:pt x="5354912" y="2764324"/>
                  <a:pt x="5265190" y="2819079"/>
                  <a:pt x="5228737" y="2914533"/>
                </a:cubicBezTo>
                <a:lnTo>
                  <a:pt x="5185090" y="3028875"/>
                </a:lnTo>
                <a:cubicBezTo>
                  <a:pt x="5184404" y="3030641"/>
                  <a:pt x="5185713" y="3032535"/>
                  <a:pt x="5187607" y="3032535"/>
                </a:cubicBezTo>
                <a:lnTo>
                  <a:pt x="5452513" y="3032535"/>
                </a:lnTo>
                <a:cubicBezTo>
                  <a:pt x="5563703" y="3032535"/>
                  <a:pt x="5660631" y="2966861"/>
                  <a:pt x="5699448" y="2865230"/>
                </a:cubicBezTo>
                <a:lnTo>
                  <a:pt x="5699664" y="2864646"/>
                </a:lnTo>
                <a:lnTo>
                  <a:pt x="5699906" y="2864061"/>
                </a:lnTo>
                <a:lnTo>
                  <a:pt x="5739549" y="2768060"/>
                </a:lnTo>
                <a:cubicBezTo>
                  <a:pt x="5740286" y="2766281"/>
                  <a:pt x="5738977" y="2764324"/>
                  <a:pt x="5737057" y="2764324"/>
                </a:cubicBezTo>
                <a:close/>
                <a:moveTo>
                  <a:pt x="5579552" y="2268396"/>
                </a:moveTo>
                <a:lnTo>
                  <a:pt x="5579552" y="2268396"/>
                </a:lnTo>
                <a:cubicBezTo>
                  <a:pt x="5579552" y="2268396"/>
                  <a:pt x="5272206" y="2268396"/>
                  <a:pt x="5272206" y="2268396"/>
                </a:cubicBezTo>
                <a:cubicBezTo>
                  <a:pt x="5140821" y="2268396"/>
                  <a:pt x="5028907" y="2327842"/>
                  <a:pt x="4982896" y="2448322"/>
                </a:cubicBezTo>
                <a:lnTo>
                  <a:pt x="4922179" y="2607339"/>
                </a:lnTo>
                <a:cubicBezTo>
                  <a:pt x="4918277" y="2617559"/>
                  <a:pt x="4926373" y="2628998"/>
                  <a:pt x="4937520" y="2628998"/>
                </a:cubicBezTo>
                <a:lnTo>
                  <a:pt x="5249823" y="2628998"/>
                </a:lnTo>
                <a:cubicBezTo>
                  <a:pt x="5380294" y="2628998"/>
                  <a:pt x="5494229" y="2551605"/>
                  <a:pt x="5539909" y="2431964"/>
                </a:cubicBezTo>
                <a:lnTo>
                  <a:pt x="5597182" y="2293282"/>
                </a:lnTo>
                <a:cubicBezTo>
                  <a:pt x="5601668" y="2281538"/>
                  <a:pt x="5592364" y="2268396"/>
                  <a:pt x="5579552" y="2268396"/>
                </a:cubicBezTo>
                <a:close/>
                <a:moveTo>
                  <a:pt x="4235432" y="2268396"/>
                </a:moveTo>
                <a:lnTo>
                  <a:pt x="4235432" y="2268396"/>
                </a:lnTo>
                <a:cubicBezTo>
                  <a:pt x="4235432" y="2268396"/>
                  <a:pt x="3928098" y="2268396"/>
                  <a:pt x="3928098" y="2268396"/>
                </a:cubicBezTo>
                <a:cubicBezTo>
                  <a:pt x="3796713" y="2268396"/>
                  <a:pt x="3684787" y="2327842"/>
                  <a:pt x="3638788" y="2448322"/>
                </a:cubicBezTo>
                <a:lnTo>
                  <a:pt x="3578059" y="2607339"/>
                </a:lnTo>
                <a:cubicBezTo>
                  <a:pt x="3574157" y="2617559"/>
                  <a:pt x="3582253" y="2628998"/>
                  <a:pt x="3593400" y="2628998"/>
                </a:cubicBezTo>
                <a:lnTo>
                  <a:pt x="3905716" y="2628998"/>
                </a:lnTo>
                <a:cubicBezTo>
                  <a:pt x="4036174" y="2628998"/>
                  <a:pt x="4150108" y="2551605"/>
                  <a:pt x="4195789" y="2431964"/>
                </a:cubicBezTo>
                <a:lnTo>
                  <a:pt x="4253074" y="2293282"/>
                </a:lnTo>
                <a:cubicBezTo>
                  <a:pt x="4257548" y="2281538"/>
                  <a:pt x="4248244" y="2268396"/>
                  <a:pt x="4235432" y="2268396"/>
                </a:cubicBezTo>
                <a:close/>
                <a:moveTo>
                  <a:pt x="6631045" y="1362601"/>
                </a:moveTo>
                <a:lnTo>
                  <a:pt x="6323699" y="1362601"/>
                </a:lnTo>
                <a:cubicBezTo>
                  <a:pt x="6192313" y="1362601"/>
                  <a:pt x="6080399" y="1422034"/>
                  <a:pt x="6034388" y="1542527"/>
                </a:cubicBezTo>
                <a:lnTo>
                  <a:pt x="5973672" y="1701545"/>
                </a:lnTo>
                <a:cubicBezTo>
                  <a:pt x="5969757" y="1711764"/>
                  <a:pt x="5977866" y="1723190"/>
                  <a:pt x="5989013" y="1723190"/>
                </a:cubicBezTo>
                <a:lnTo>
                  <a:pt x="6301316" y="1723190"/>
                </a:lnTo>
                <a:cubicBezTo>
                  <a:pt x="6431787" y="1723190"/>
                  <a:pt x="6545721" y="1645810"/>
                  <a:pt x="6591402" y="1526169"/>
                </a:cubicBezTo>
                <a:lnTo>
                  <a:pt x="6648674" y="1387487"/>
                </a:lnTo>
                <a:cubicBezTo>
                  <a:pt x="6653160" y="1375730"/>
                  <a:pt x="6643856" y="1362601"/>
                  <a:pt x="6631045" y="1362601"/>
                </a:cubicBezTo>
                <a:close/>
                <a:moveTo>
                  <a:pt x="5431592" y="3984532"/>
                </a:moveTo>
                <a:lnTo>
                  <a:pt x="5743896" y="3984532"/>
                </a:lnTo>
                <a:cubicBezTo>
                  <a:pt x="5874353" y="3984532"/>
                  <a:pt x="5988301" y="3907139"/>
                  <a:pt x="6033982" y="3787498"/>
                </a:cubicBezTo>
                <a:lnTo>
                  <a:pt x="6091254" y="3648816"/>
                </a:lnTo>
                <a:cubicBezTo>
                  <a:pt x="6095740" y="3637072"/>
                  <a:pt x="6086436" y="3623929"/>
                  <a:pt x="6073625" y="3623929"/>
                </a:cubicBezTo>
                <a:lnTo>
                  <a:pt x="5766278" y="3623929"/>
                </a:lnTo>
                <a:cubicBezTo>
                  <a:pt x="5634893" y="3623929"/>
                  <a:pt x="5522979" y="3683375"/>
                  <a:pt x="5476968" y="3803856"/>
                </a:cubicBezTo>
                <a:lnTo>
                  <a:pt x="5416251" y="3962874"/>
                </a:lnTo>
                <a:cubicBezTo>
                  <a:pt x="5412337" y="3973092"/>
                  <a:pt x="5420446" y="3984532"/>
                  <a:pt x="5431592" y="3984532"/>
                </a:cubicBezTo>
                <a:close/>
                <a:moveTo>
                  <a:pt x="4760162" y="3984532"/>
                </a:moveTo>
                <a:lnTo>
                  <a:pt x="5072465" y="3984532"/>
                </a:lnTo>
                <a:cubicBezTo>
                  <a:pt x="5202935" y="3984532"/>
                  <a:pt x="5316870" y="3907139"/>
                  <a:pt x="5362550" y="3787498"/>
                </a:cubicBezTo>
                <a:lnTo>
                  <a:pt x="5419836" y="3648816"/>
                </a:lnTo>
                <a:cubicBezTo>
                  <a:pt x="5424310" y="3637072"/>
                  <a:pt x="5415006" y="3623929"/>
                  <a:pt x="5402194" y="3623929"/>
                </a:cubicBezTo>
                <a:lnTo>
                  <a:pt x="5094860" y="3623929"/>
                </a:lnTo>
                <a:cubicBezTo>
                  <a:pt x="4963462" y="3623929"/>
                  <a:pt x="4851548" y="3683375"/>
                  <a:pt x="4805550" y="3803856"/>
                </a:cubicBezTo>
                <a:lnTo>
                  <a:pt x="4744820" y="3962874"/>
                </a:lnTo>
                <a:cubicBezTo>
                  <a:pt x="4740918" y="3973092"/>
                  <a:pt x="4749015" y="3984532"/>
                  <a:pt x="4760162" y="3984532"/>
                </a:cubicBezTo>
                <a:close/>
                <a:moveTo>
                  <a:pt x="6453686" y="2718135"/>
                </a:moveTo>
                <a:lnTo>
                  <a:pt x="6146353" y="2718135"/>
                </a:lnTo>
                <a:cubicBezTo>
                  <a:pt x="6014954" y="2718135"/>
                  <a:pt x="5903041" y="2777568"/>
                  <a:pt x="5857030" y="2898061"/>
                </a:cubicBezTo>
                <a:lnTo>
                  <a:pt x="5796313" y="3057078"/>
                </a:lnTo>
                <a:cubicBezTo>
                  <a:pt x="5792398" y="3067298"/>
                  <a:pt x="5800507" y="3078724"/>
                  <a:pt x="5811654" y="3078724"/>
                </a:cubicBezTo>
                <a:lnTo>
                  <a:pt x="6123957" y="3078724"/>
                </a:lnTo>
                <a:cubicBezTo>
                  <a:pt x="6254428" y="3078724"/>
                  <a:pt x="6368362" y="3001344"/>
                  <a:pt x="6414043" y="2881703"/>
                </a:cubicBezTo>
                <a:lnTo>
                  <a:pt x="6471315" y="2743021"/>
                </a:lnTo>
                <a:cubicBezTo>
                  <a:pt x="6475802" y="2731264"/>
                  <a:pt x="6466498" y="2718135"/>
                  <a:pt x="6453686" y="2718135"/>
                </a:cubicBezTo>
                <a:close/>
                <a:moveTo>
                  <a:pt x="21281" y="3623929"/>
                </a:moveTo>
                <a:lnTo>
                  <a:pt x="69" y="3623929"/>
                </a:lnTo>
                <a:lnTo>
                  <a:pt x="62" y="3742885"/>
                </a:lnTo>
                <a:lnTo>
                  <a:pt x="38919" y="3648816"/>
                </a:lnTo>
                <a:cubicBezTo>
                  <a:pt x="43399" y="3637072"/>
                  <a:pt x="34096" y="3623929"/>
                  <a:pt x="21281" y="3623929"/>
                </a:cubicBezTo>
                <a:close/>
                <a:moveTo>
                  <a:pt x="4756094" y="1818670"/>
                </a:moveTo>
                <a:lnTo>
                  <a:pt x="4756094" y="1818670"/>
                </a:lnTo>
                <a:cubicBezTo>
                  <a:pt x="4768906" y="1818670"/>
                  <a:pt x="4778210" y="1831799"/>
                  <a:pt x="4773736" y="1843556"/>
                </a:cubicBezTo>
                <a:lnTo>
                  <a:pt x="4716451" y="1982237"/>
                </a:lnTo>
                <a:cubicBezTo>
                  <a:pt x="4670770" y="2101879"/>
                  <a:pt x="4556836" y="2179259"/>
                  <a:pt x="4426366" y="2179259"/>
                </a:cubicBezTo>
                <a:lnTo>
                  <a:pt x="4114062" y="2179259"/>
                </a:lnTo>
                <a:cubicBezTo>
                  <a:pt x="4102915" y="2179259"/>
                  <a:pt x="4094819" y="2167832"/>
                  <a:pt x="4098721" y="2157601"/>
                </a:cubicBezTo>
                <a:lnTo>
                  <a:pt x="4159438" y="1998583"/>
                </a:lnTo>
                <a:cubicBezTo>
                  <a:pt x="4205449" y="1878103"/>
                  <a:pt x="4317375" y="1818670"/>
                  <a:pt x="4448761" y="1818670"/>
                </a:cubicBezTo>
                <a:lnTo>
                  <a:pt x="4756094" y="1818670"/>
                </a:lnTo>
                <a:close/>
                <a:moveTo>
                  <a:pt x="4710910" y="1864858"/>
                </a:moveTo>
                <a:lnTo>
                  <a:pt x="4448761" y="1864858"/>
                </a:lnTo>
                <a:cubicBezTo>
                  <a:pt x="4328763" y="1864858"/>
                  <a:pt x="4239042" y="1919601"/>
                  <a:pt x="4202602" y="2015068"/>
                </a:cubicBezTo>
                <a:lnTo>
                  <a:pt x="4158942" y="2129397"/>
                </a:lnTo>
                <a:cubicBezTo>
                  <a:pt x="4158268" y="2131176"/>
                  <a:pt x="4159564" y="2133070"/>
                  <a:pt x="4161471" y="2133070"/>
                </a:cubicBezTo>
                <a:lnTo>
                  <a:pt x="4426366" y="2133070"/>
                </a:lnTo>
                <a:cubicBezTo>
                  <a:pt x="4537554" y="2133070"/>
                  <a:pt x="4634483" y="2067396"/>
                  <a:pt x="4673300" y="1965752"/>
                </a:cubicBezTo>
                <a:lnTo>
                  <a:pt x="4673516" y="1965168"/>
                </a:lnTo>
                <a:lnTo>
                  <a:pt x="4673757" y="1964596"/>
                </a:lnTo>
                <a:lnTo>
                  <a:pt x="4713413" y="1868595"/>
                </a:lnTo>
                <a:cubicBezTo>
                  <a:pt x="4714138" y="1866816"/>
                  <a:pt x="4712829" y="1864858"/>
                  <a:pt x="4710910" y="1864858"/>
                </a:cubicBezTo>
                <a:close/>
                <a:moveTo>
                  <a:pt x="3766691" y="2718135"/>
                </a:moveTo>
                <a:lnTo>
                  <a:pt x="3766691" y="2718135"/>
                </a:lnTo>
                <a:cubicBezTo>
                  <a:pt x="3779503" y="2718135"/>
                  <a:pt x="3788807" y="2731264"/>
                  <a:pt x="3784333" y="2743021"/>
                </a:cubicBezTo>
                <a:lnTo>
                  <a:pt x="3727048" y="2881703"/>
                </a:lnTo>
                <a:cubicBezTo>
                  <a:pt x="3681367" y="3001344"/>
                  <a:pt x="3567433" y="3078724"/>
                  <a:pt x="3436962" y="3078724"/>
                </a:cubicBezTo>
                <a:lnTo>
                  <a:pt x="3124659" y="3078724"/>
                </a:lnTo>
                <a:cubicBezTo>
                  <a:pt x="3113512" y="3078724"/>
                  <a:pt x="3105416" y="3067298"/>
                  <a:pt x="3109318" y="3057078"/>
                </a:cubicBezTo>
                <a:lnTo>
                  <a:pt x="3170047" y="2898061"/>
                </a:lnTo>
                <a:cubicBezTo>
                  <a:pt x="3216046" y="2777568"/>
                  <a:pt x="3327959" y="2718135"/>
                  <a:pt x="3459358" y="2718135"/>
                </a:cubicBezTo>
                <a:lnTo>
                  <a:pt x="3766691" y="2718135"/>
                </a:lnTo>
                <a:close/>
                <a:moveTo>
                  <a:pt x="3721506" y="2764324"/>
                </a:moveTo>
                <a:lnTo>
                  <a:pt x="3459358" y="2764324"/>
                </a:lnTo>
                <a:cubicBezTo>
                  <a:pt x="3339361" y="2764324"/>
                  <a:pt x="3249639" y="2819079"/>
                  <a:pt x="3213199" y="2914533"/>
                </a:cubicBezTo>
                <a:lnTo>
                  <a:pt x="3169539" y="3028875"/>
                </a:lnTo>
                <a:cubicBezTo>
                  <a:pt x="3168853" y="3030641"/>
                  <a:pt x="3170162" y="3032535"/>
                  <a:pt x="3172056" y="3032535"/>
                </a:cubicBezTo>
                <a:lnTo>
                  <a:pt x="3436962" y="3032535"/>
                </a:lnTo>
                <a:cubicBezTo>
                  <a:pt x="3548164" y="3032535"/>
                  <a:pt x="3645092" y="2966861"/>
                  <a:pt x="3683897" y="2865230"/>
                </a:cubicBezTo>
                <a:lnTo>
                  <a:pt x="3684113" y="2864646"/>
                </a:lnTo>
                <a:lnTo>
                  <a:pt x="3684354" y="2864061"/>
                </a:lnTo>
                <a:lnTo>
                  <a:pt x="3724010" y="2768060"/>
                </a:lnTo>
                <a:cubicBezTo>
                  <a:pt x="3724735" y="2766281"/>
                  <a:pt x="3723438" y="2764324"/>
                  <a:pt x="3721506" y="2764324"/>
                </a:cubicBezTo>
                <a:close/>
                <a:moveTo>
                  <a:pt x="1044164" y="2881703"/>
                </a:moveTo>
                <a:lnTo>
                  <a:pt x="1101440" y="2743021"/>
                </a:lnTo>
                <a:cubicBezTo>
                  <a:pt x="1105927" y="2731264"/>
                  <a:pt x="1096624" y="2718135"/>
                  <a:pt x="1083808" y="2718135"/>
                </a:cubicBezTo>
                <a:lnTo>
                  <a:pt x="776466" y="2718135"/>
                </a:lnTo>
                <a:cubicBezTo>
                  <a:pt x="645075" y="2718135"/>
                  <a:pt x="533159" y="2777568"/>
                  <a:pt x="487153" y="2898061"/>
                </a:cubicBezTo>
                <a:lnTo>
                  <a:pt x="426432" y="3057078"/>
                </a:lnTo>
                <a:cubicBezTo>
                  <a:pt x="422523" y="3067298"/>
                  <a:pt x="430628" y="3078724"/>
                  <a:pt x="441774" y="3078724"/>
                </a:cubicBezTo>
                <a:lnTo>
                  <a:pt x="754081" y="3078724"/>
                </a:lnTo>
                <a:cubicBezTo>
                  <a:pt x="884546" y="3078724"/>
                  <a:pt x="998479" y="3001344"/>
                  <a:pt x="1044164" y="2881703"/>
                </a:cubicBezTo>
                <a:close/>
                <a:moveTo>
                  <a:pt x="8604906" y="3174203"/>
                </a:moveTo>
                <a:lnTo>
                  <a:pt x="8604906" y="3174203"/>
                </a:lnTo>
                <a:cubicBezTo>
                  <a:pt x="8617718" y="3174203"/>
                  <a:pt x="8627021" y="3187333"/>
                  <a:pt x="8622535" y="3199077"/>
                </a:cubicBezTo>
                <a:lnTo>
                  <a:pt x="8565263" y="3337759"/>
                </a:lnTo>
                <a:cubicBezTo>
                  <a:pt x="8519583" y="3457413"/>
                  <a:pt x="8405647" y="3534793"/>
                  <a:pt x="8275178" y="3534793"/>
                </a:cubicBezTo>
                <a:lnTo>
                  <a:pt x="7962874" y="3534793"/>
                </a:lnTo>
                <a:cubicBezTo>
                  <a:pt x="7951728" y="3534793"/>
                  <a:pt x="7943631" y="3523366"/>
                  <a:pt x="7947533" y="3513135"/>
                </a:cubicBezTo>
                <a:lnTo>
                  <a:pt x="8008250" y="3354117"/>
                </a:lnTo>
                <a:cubicBezTo>
                  <a:pt x="8054261" y="3233636"/>
                  <a:pt x="8166187" y="3174203"/>
                  <a:pt x="8297573" y="3174203"/>
                </a:cubicBezTo>
                <a:lnTo>
                  <a:pt x="8604906" y="3174203"/>
                </a:lnTo>
                <a:close/>
                <a:moveTo>
                  <a:pt x="8559721" y="3220392"/>
                </a:moveTo>
                <a:lnTo>
                  <a:pt x="8297573" y="3220392"/>
                </a:lnTo>
                <a:cubicBezTo>
                  <a:pt x="8177576" y="3220392"/>
                  <a:pt x="8087854" y="3275135"/>
                  <a:pt x="8051401" y="3370602"/>
                </a:cubicBezTo>
                <a:lnTo>
                  <a:pt x="8007754" y="3484931"/>
                </a:lnTo>
                <a:cubicBezTo>
                  <a:pt x="8007080" y="3486710"/>
                  <a:pt x="8008389" y="3488604"/>
                  <a:pt x="8010284" y="3488604"/>
                </a:cubicBezTo>
                <a:lnTo>
                  <a:pt x="8275178" y="3488604"/>
                </a:lnTo>
                <a:cubicBezTo>
                  <a:pt x="8386367" y="3488604"/>
                  <a:pt x="8483294" y="3422930"/>
                  <a:pt x="8522112" y="3321286"/>
                </a:cubicBezTo>
                <a:lnTo>
                  <a:pt x="8522327" y="3320714"/>
                </a:lnTo>
                <a:lnTo>
                  <a:pt x="8522569" y="3320130"/>
                </a:lnTo>
                <a:lnTo>
                  <a:pt x="8562225" y="3224129"/>
                </a:lnTo>
                <a:cubicBezTo>
                  <a:pt x="8562962" y="3222350"/>
                  <a:pt x="8561640" y="3220392"/>
                  <a:pt x="8559721" y="3220392"/>
                </a:cubicBezTo>
                <a:close/>
                <a:moveTo>
                  <a:pt x="512090" y="3337759"/>
                </a:moveTo>
                <a:lnTo>
                  <a:pt x="569366" y="3199077"/>
                </a:lnTo>
                <a:cubicBezTo>
                  <a:pt x="573853" y="3187333"/>
                  <a:pt x="564544" y="3174203"/>
                  <a:pt x="551735" y="3174203"/>
                </a:cubicBezTo>
                <a:lnTo>
                  <a:pt x="551735" y="3174203"/>
                </a:lnTo>
                <a:lnTo>
                  <a:pt x="244392" y="3174203"/>
                </a:lnTo>
                <a:cubicBezTo>
                  <a:pt x="145162" y="3174203"/>
                  <a:pt x="57084" y="3208165"/>
                  <a:pt x="74" y="3276661"/>
                </a:cubicBezTo>
                <a:lnTo>
                  <a:pt x="67" y="3366306"/>
                </a:lnTo>
                <a:cubicBezTo>
                  <a:pt x="37565" y="3273559"/>
                  <a:pt x="126251" y="3220392"/>
                  <a:pt x="244392" y="3220392"/>
                </a:cubicBezTo>
                <a:lnTo>
                  <a:pt x="506547" y="3220392"/>
                </a:lnTo>
                <a:cubicBezTo>
                  <a:pt x="508472" y="3220392"/>
                  <a:pt x="509781" y="3222350"/>
                  <a:pt x="509049" y="3224129"/>
                </a:cubicBezTo>
                <a:lnTo>
                  <a:pt x="469392" y="3320130"/>
                </a:lnTo>
                <a:lnTo>
                  <a:pt x="469155" y="3320714"/>
                </a:lnTo>
                <a:lnTo>
                  <a:pt x="468938" y="3321286"/>
                </a:lnTo>
                <a:cubicBezTo>
                  <a:pt x="430125" y="3422930"/>
                  <a:pt x="333196" y="3488604"/>
                  <a:pt x="222001" y="3488604"/>
                </a:cubicBezTo>
                <a:lnTo>
                  <a:pt x="69" y="3488604"/>
                </a:lnTo>
                <a:lnTo>
                  <a:pt x="69" y="3534793"/>
                </a:lnTo>
                <a:lnTo>
                  <a:pt x="222001" y="3534793"/>
                </a:lnTo>
                <a:cubicBezTo>
                  <a:pt x="352473" y="3534793"/>
                  <a:pt x="466406" y="3457413"/>
                  <a:pt x="512089" y="3337771"/>
                </a:cubicBezTo>
                <a:close/>
                <a:moveTo>
                  <a:pt x="6918334" y="2268396"/>
                </a:moveTo>
                <a:lnTo>
                  <a:pt x="6918334" y="2268396"/>
                </a:lnTo>
                <a:cubicBezTo>
                  <a:pt x="6931146" y="2268396"/>
                  <a:pt x="6940450" y="2281538"/>
                  <a:pt x="6935963" y="2293282"/>
                </a:cubicBezTo>
                <a:lnTo>
                  <a:pt x="6878678" y="2431964"/>
                </a:lnTo>
                <a:cubicBezTo>
                  <a:pt x="6832998" y="2551605"/>
                  <a:pt x="6719063" y="2628998"/>
                  <a:pt x="6588605" y="2628998"/>
                </a:cubicBezTo>
                <a:lnTo>
                  <a:pt x="6276289" y="2628998"/>
                </a:lnTo>
                <a:cubicBezTo>
                  <a:pt x="6265142" y="2628998"/>
                  <a:pt x="6257046" y="2617559"/>
                  <a:pt x="6260948" y="2607339"/>
                </a:cubicBezTo>
                <a:lnTo>
                  <a:pt x="6321677" y="2448322"/>
                </a:lnTo>
                <a:cubicBezTo>
                  <a:pt x="6367676" y="2327842"/>
                  <a:pt x="6479602" y="2268396"/>
                  <a:pt x="6610988" y="2268396"/>
                </a:cubicBezTo>
                <a:lnTo>
                  <a:pt x="6918334" y="2268396"/>
                </a:lnTo>
                <a:close/>
                <a:moveTo>
                  <a:pt x="6873136" y="2314597"/>
                </a:moveTo>
                <a:lnTo>
                  <a:pt x="6610988" y="2314597"/>
                </a:lnTo>
                <a:cubicBezTo>
                  <a:pt x="6491003" y="2314597"/>
                  <a:pt x="6401282" y="2369340"/>
                  <a:pt x="6364829" y="2464794"/>
                </a:cubicBezTo>
                <a:lnTo>
                  <a:pt x="6321169" y="2579136"/>
                </a:lnTo>
                <a:cubicBezTo>
                  <a:pt x="6320496" y="2580902"/>
                  <a:pt x="6321805" y="2582809"/>
                  <a:pt x="6323699" y="2582809"/>
                </a:cubicBezTo>
                <a:lnTo>
                  <a:pt x="6588605" y="2582809"/>
                </a:lnTo>
                <a:cubicBezTo>
                  <a:pt x="6699782" y="2582809"/>
                  <a:pt x="6796723" y="2517135"/>
                  <a:pt x="6835527" y="2415491"/>
                </a:cubicBezTo>
                <a:lnTo>
                  <a:pt x="6835756" y="2414907"/>
                </a:lnTo>
                <a:lnTo>
                  <a:pt x="6835985" y="2414335"/>
                </a:lnTo>
                <a:lnTo>
                  <a:pt x="6875641" y="2318334"/>
                </a:lnTo>
                <a:cubicBezTo>
                  <a:pt x="6876378" y="2316555"/>
                  <a:pt x="6875069" y="2314597"/>
                  <a:pt x="6873136" y="2314597"/>
                </a:cubicBezTo>
                <a:close/>
                <a:moveTo>
                  <a:pt x="6766307" y="1818670"/>
                </a:moveTo>
                <a:lnTo>
                  <a:pt x="6766307" y="1818670"/>
                </a:lnTo>
                <a:cubicBezTo>
                  <a:pt x="6779106" y="1818670"/>
                  <a:pt x="6788411" y="1831799"/>
                  <a:pt x="6783936" y="1843556"/>
                </a:cubicBezTo>
                <a:lnTo>
                  <a:pt x="6726664" y="1982237"/>
                </a:lnTo>
                <a:cubicBezTo>
                  <a:pt x="6680971" y="2101879"/>
                  <a:pt x="6567036" y="2179259"/>
                  <a:pt x="6436578" y="2179259"/>
                </a:cubicBezTo>
                <a:lnTo>
                  <a:pt x="6124262" y="2179259"/>
                </a:lnTo>
                <a:cubicBezTo>
                  <a:pt x="6113115" y="2179259"/>
                  <a:pt x="6105019" y="2167832"/>
                  <a:pt x="6108921" y="2157601"/>
                </a:cubicBezTo>
                <a:lnTo>
                  <a:pt x="6169650" y="1998583"/>
                </a:lnTo>
                <a:cubicBezTo>
                  <a:pt x="6215649" y="1878103"/>
                  <a:pt x="6327575" y="1818670"/>
                  <a:pt x="6458961" y="1818670"/>
                </a:cubicBezTo>
                <a:lnTo>
                  <a:pt x="6766307" y="1818670"/>
                </a:lnTo>
                <a:close/>
                <a:moveTo>
                  <a:pt x="6721109" y="1864858"/>
                </a:moveTo>
                <a:lnTo>
                  <a:pt x="6458961" y="1864858"/>
                </a:lnTo>
                <a:cubicBezTo>
                  <a:pt x="6338964" y="1864858"/>
                  <a:pt x="6249242" y="1919601"/>
                  <a:pt x="6212802" y="2015068"/>
                </a:cubicBezTo>
                <a:lnTo>
                  <a:pt x="6169142" y="2129397"/>
                </a:lnTo>
                <a:cubicBezTo>
                  <a:pt x="6168468" y="2131176"/>
                  <a:pt x="6169765" y="2133070"/>
                  <a:pt x="6171671" y="2133070"/>
                </a:cubicBezTo>
                <a:lnTo>
                  <a:pt x="6436578" y="2133070"/>
                </a:lnTo>
                <a:cubicBezTo>
                  <a:pt x="6547767" y="2133070"/>
                  <a:pt x="6644696" y="2067396"/>
                  <a:pt x="6683500" y="1965752"/>
                </a:cubicBezTo>
                <a:lnTo>
                  <a:pt x="6683716" y="1965168"/>
                </a:lnTo>
                <a:lnTo>
                  <a:pt x="6683958" y="1964596"/>
                </a:lnTo>
                <a:lnTo>
                  <a:pt x="6723613" y="1868595"/>
                </a:lnTo>
                <a:cubicBezTo>
                  <a:pt x="6724350" y="1866816"/>
                  <a:pt x="6723042" y="1864858"/>
                  <a:pt x="6721109" y="1864858"/>
                </a:cubicBezTo>
                <a:close/>
                <a:moveTo>
                  <a:pt x="4908121" y="2268396"/>
                </a:moveTo>
                <a:lnTo>
                  <a:pt x="4908121" y="2268396"/>
                </a:lnTo>
                <a:cubicBezTo>
                  <a:pt x="4920933" y="2268396"/>
                  <a:pt x="4930237" y="2281538"/>
                  <a:pt x="4925750" y="2293282"/>
                </a:cubicBezTo>
                <a:lnTo>
                  <a:pt x="4868478" y="2431964"/>
                </a:lnTo>
                <a:cubicBezTo>
                  <a:pt x="4822785" y="2551605"/>
                  <a:pt x="4708850" y="2628998"/>
                  <a:pt x="4578380" y="2628998"/>
                </a:cubicBezTo>
                <a:lnTo>
                  <a:pt x="4266089" y="2628998"/>
                </a:lnTo>
                <a:cubicBezTo>
                  <a:pt x="4254930" y="2628998"/>
                  <a:pt x="4246833" y="2617559"/>
                  <a:pt x="4250735" y="2607339"/>
                </a:cubicBezTo>
                <a:lnTo>
                  <a:pt x="4311465" y="2448322"/>
                </a:lnTo>
                <a:cubicBezTo>
                  <a:pt x="4357476" y="2327842"/>
                  <a:pt x="4469389" y="2268396"/>
                  <a:pt x="4600775" y="2268396"/>
                </a:cubicBezTo>
                <a:lnTo>
                  <a:pt x="4908121" y="2268396"/>
                </a:lnTo>
                <a:close/>
                <a:moveTo>
                  <a:pt x="4862937" y="2314597"/>
                </a:moveTo>
                <a:lnTo>
                  <a:pt x="4600775" y="2314597"/>
                </a:lnTo>
                <a:cubicBezTo>
                  <a:pt x="4480791" y="2314597"/>
                  <a:pt x="4391069" y="2369340"/>
                  <a:pt x="4354616" y="2464794"/>
                </a:cubicBezTo>
                <a:lnTo>
                  <a:pt x="4310956" y="2579136"/>
                </a:lnTo>
                <a:cubicBezTo>
                  <a:pt x="4310283" y="2580902"/>
                  <a:pt x="4311592" y="2582809"/>
                  <a:pt x="4313486" y="2582809"/>
                </a:cubicBezTo>
                <a:lnTo>
                  <a:pt x="4578380" y="2582809"/>
                </a:lnTo>
                <a:cubicBezTo>
                  <a:pt x="4689582" y="2582809"/>
                  <a:pt x="4786510" y="2517135"/>
                  <a:pt x="4825314" y="2415491"/>
                </a:cubicBezTo>
                <a:lnTo>
                  <a:pt x="4825543" y="2414907"/>
                </a:lnTo>
                <a:lnTo>
                  <a:pt x="4825772" y="2414335"/>
                </a:lnTo>
                <a:lnTo>
                  <a:pt x="4865428" y="2318334"/>
                </a:lnTo>
                <a:cubicBezTo>
                  <a:pt x="4866165" y="2316555"/>
                  <a:pt x="4864856" y="2314597"/>
                  <a:pt x="4862924" y="2314597"/>
                </a:cubicBezTo>
                <a:close/>
                <a:moveTo>
                  <a:pt x="2426677" y="2718135"/>
                </a:moveTo>
                <a:lnTo>
                  <a:pt x="2119330" y="2718135"/>
                </a:lnTo>
                <a:cubicBezTo>
                  <a:pt x="1987945" y="2718135"/>
                  <a:pt x="1876031" y="2777568"/>
                  <a:pt x="1830020" y="2898061"/>
                </a:cubicBezTo>
                <a:lnTo>
                  <a:pt x="1769303" y="3057078"/>
                </a:lnTo>
                <a:cubicBezTo>
                  <a:pt x="1765388" y="3067298"/>
                  <a:pt x="1773497" y="3078724"/>
                  <a:pt x="1784644" y="3078724"/>
                </a:cubicBezTo>
                <a:lnTo>
                  <a:pt x="2096948" y="3078724"/>
                </a:lnTo>
                <a:cubicBezTo>
                  <a:pt x="2227418" y="3078724"/>
                  <a:pt x="2341353" y="3001344"/>
                  <a:pt x="2387033" y="2881703"/>
                </a:cubicBezTo>
                <a:lnTo>
                  <a:pt x="2444306" y="2743021"/>
                </a:lnTo>
                <a:cubicBezTo>
                  <a:pt x="2448792" y="2731264"/>
                  <a:pt x="2439488" y="2718135"/>
                  <a:pt x="2426677" y="2718135"/>
                </a:cubicBezTo>
                <a:close/>
                <a:moveTo>
                  <a:pt x="7792456" y="2718135"/>
                </a:moveTo>
                <a:lnTo>
                  <a:pt x="7792456" y="2718135"/>
                </a:lnTo>
                <a:cubicBezTo>
                  <a:pt x="7805267" y="2718135"/>
                  <a:pt x="7814584" y="2731264"/>
                  <a:pt x="7810097" y="2743021"/>
                </a:cubicBezTo>
                <a:lnTo>
                  <a:pt x="7752812" y="2881703"/>
                </a:lnTo>
                <a:cubicBezTo>
                  <a:pt x="7707132" y="3001344"/>
                  <a:pt x="7593197" y="3078724"/>
                  <a:pt x="7462726" y="3078724"/>
                </a:cubicBezTo>
                <a:lnTo>
                  <a:pt x="7150423" y="3078724"/>
                </a:lnTo>
                <a:cubicBezTo>
                  <a:pt x="7139276" y="3078724"/>
                  <a:pt x="7131180" y="3067298"/>
                  <a:pt x="7135082" y="3057078"/>
                </a:cubicBezTo>
                <a:lnTo>
                  <a:pt x="7195811" y="2898061"/>
                </a:lnTo>
                <a:cubicBezTo>
                  <a:pt x="7241810" y="2777568"/>
                  <a:pt x="7353736" y="2718135"/>
                  <a:pt x="7485122" y="2718135"/>
                </a:cubicBezTo>
                <a:lnTo>
                  <a:pt x="7792468" y="2718135"/>
                </a:lnTo>
                <a:close/>
                <a:moveTo>
                  <a:pt x="7747271" y="2764324"/>
                </a:moveTo>
                <a:lnTo>
                  <a:pt x="7485122" y="2764324"/>
                </a:lnTo>
                <a:cubicBezTo>
                  <a:pt x="7365124" y="2764324"/>
                  <a:pt x="7275403" y="2819079"/>
                  <a:pt x="7238963" y="2914533"/>
                </a:cubicBezTo>
                <a:lnTo>
                  <a:pt x="7195303" y="3028875"/>
                </a:lnTo>
                <a:cubicBezTo>
                  <a:pt x="7194629" y="3030641"/>
                  <a:pt x="7195939" y="3032535"/>
                  <a:pt x="7197832" y="3032535"/>
                </a:cubicBezTo>
                <a:lnTo>
                  <a:pt x="7462726" y="3032535"/>
                </a:lnTo>
                <a:cubicBezTo>
                  <a:pt x="7573915" y="3032535"/>
                  <a:pt x="7670857" y="2966861"/>
                  <a:pt x="7709661" y="2865230"/>
                </a:cubicBezTo>
                <a:lnTo>
                  <a:pt x="7709877" y="2864646"/>
                </a:lnTo>
                <a:lnTo>
                  <a:pt x="7710118" y="2864061"/>
                </a:lnTo>
                <a:lnTo>
                  <a:pt x="7749774" y="2768060"/>
                </a:lnTo>
                <a:cubicBezTo>
                  <a:pt x="7750511" y="2766281"/>
                  <a:pt x="7749202" y="2764324"/>
                  <a:pt x="7747271" y="2764324"/>
                </a:cubicBezTo>
                <a:close/>
                <a:moveTo>
                  <a:pt x="3564001" y="2268396"/>
                </a:moveTo>
                <a:lnTo>
                  <a:pt x="3564001" y="2268396"/>
                </a:lnTo>
                <a:cubicBezTo>
                  <a:pt x="3564001" y="2268396"/>
                  <a:pt x="3256668" y="2268396"/>
                  <a:pt x="3256668" y="2268396"/>
                </a:cubicBezTo>
                <a:cubicBezTo>
                  <a:pt x="3125282" y="2268396"/>
                  <a:pt x="3013356" y="2327842"/>
                  <a:pt x="2967345" y="2448322"/>
                </a:cubicBezTo>
                <a:lnTo>
                  <a:pt x="2906628" y="2607339"/>
                </a:lnTo>
                <a:cubicBezTo>
                  <a:pt x="2902713" y="2617559"/>
                  <a:pt x="2910822" y="2628998"/>
                  <a:pt x="2921969" y="2628998"/>
                </a:cubicBezTo>
                <a:lnTo>
                  <a:pt x="3234272" y="2628998"/>
                </a:lnTo>
                <a:cubicBezTo>
                  <a:pt x="3364743" y="2628998"/>
                  <a:pt x="3478677" y="2551605"/>
                  <a:pt x="3524358" y="2431964"/>
                </a:cubicBezTo>
                <a:lnTo>
                  <a:pt x="3581630" y="2293282"/>
                </a:lnTo>
                <a:cubicBezTo>
                  <a:pt x="3586117" y="2281538"/>
                  <a:pt x="3576813" y="2268396"/>
                  <a:pt x="3564001" y="2268396"/>
                </a:cubicBezTo>
                <a:close/>
                <a:moveTo>
                  <a:pt x="7335154" y="3354129"/>
                </a:moveTo>
                <a:lnTo>
                  <a:pt x="7274437" y="3513147"/>
                </a:lnTo>
                <a:cubicBezTo>
                  <a:pt x="7270522" y="3523366"/>
                  <a:pt x="7278631" y="3534793"/>
                  <a:pt x="7289778" y="3534793"/>
                </a:cubicBezTo>
                <a:lnTo>
                  <a:pt x="7602081" y="3534793"/>
                </a:lnTo>
                <a:cubicBezTo>
                  <a:pt x="7732552" y="3534793"/>
                  <a:pt x="7846486" y="3457413"/>
                  <a:pt x="7892167" y="3337759"/>
                </a:cubicBezTo>
                <a:lnTo>
                  <a:pt x="7949439" y="3199090"/>
                </a:lnTo>
                <a:cubicBezTo>
                  <a:pt x="7953926" y="3187333"/>
                  <a:pt x="7944622" y="3174203"/>
                  <a:pt x="7931810" y="3174203"/>
                </a:cubicBezTo>
                <a:lnTo>
                  <a:pt x="7624477" y="3174203"/>
                </a:lnTo>
                <a:cubicBezTo>
                  <a:pt x="7493091" y="3174203"/>
                  <a:pt x="7381165" y="3233636"/>
                  <a:pt x="7335154" y="3354117"/>
                </a:cubicBezTo>
                <a:close/>
                <a:moveTo>
                  <a:pt x="2453228" y="3078724"/>
                </a:moveTo>
                <a:lnTo>
                  <a:pt x="2765531" y="3078724"/>
                </a:lnTo>
                <a:cubicBezTo>
                  <a:pt x="2896002" y="3078724"/>
                  <a:pt x="3009936" y="3001344"/>
                  <a:pt x="3055630" y="2881703"/>
                </a:cubicBezTo>
                <a:lnTo>
                  <a:pt x="3112902" y="2743009"/>
                </a:lnTo>
                <a:cubicBezTo>
                  <a:pt x="3117389" y="2731264"/>
                  <a:pt x="3108085" y="2718135"/>
                  <a:pt x="3095273" y="2718135"/>
                </a:cubicBezTo>
                <a:lnTo>
                  <a:pt x="2787927" y="2718135"/>
                </a:lnTo>
                <a:cubicBezTo>
                  <a:pt x="2656541" y="2718135"/>
                  <a:pt x="2544615" y="2777568"/>
                  <a:pt x="2498616" y="2898061"/>
                </a:cubicBezTo>
                <a:lnTo>
                  <a:pt x="2437887" y="3057066"/>
                </a:lnTo>
                <a:cubicBezTo>
                  <a:pt x="2433985" y="3067298"/>
                  <a:pt x="2442081" y="3078724"/>
                  <a:pt x="2453228" y="3078724"/>
                </a:cubicBezTo>
                <a:close/>
                <a:moveTo>
                  <a:pt x="184335" y="4249896"/>
                </a:moveTo>
                <a:lnTo>
                  <a:pt x="241611" y="4111215"/>
                </a:lnTo>
                <a:cubicBezTo>
                  <a:pt x="246098" y="4099470"/>
                  <a:pt x="236796" y="4086341"/>
                  <a:pt x="223980" y="4086341"/>
                </a:cubicBezTo>
                <a:lnTo>
                  <a:pt x="56" y="4086341"/>
                </a:lnTo>
                <a:lnTo>
                  <a:pt x="50" y="4428843"/>
                </a:lnTo>
                <a:cubicBezTo>
                  <a:pt x="83796" y="4399419"/>
                  <a:pt x="151617" y="4335601"/>
                  <a:pt x="184335" y="4249896"/>
                </a:cubicBezTo>
                <a:close/>
                <a:moveTo>
                  <a:pt x="10618843" y="2628998"/>
                </a:moveTo>
                <a:lnTo>
                  <a:pt x="10306552" y="2628998"/>
                </a:lnTo>
                <a:cubicBezTo>
                  <a:pt x="10295405" y="2628998"/>
                  <a:pt x="10287296" y="2617559"/>
                  <a:pt x="10291211" y="2607339"/>
                </a:cubicBezTo>
                <a:lnTo>
                  <a:pt x="10351928" y="2448322"/>
                </a:lnTo>
                <a:cubicBezTo>
                  <a:pt x="10397939" y="2327842"/>
                  <a:pt x="10509852" y="2268396"/>
                  <a:pt x="10641239" y="2268396"/>
                </a:cubicBezTo>
                <a:lnTo>
                  <a:pt x="10948584" y="2268396"/>
                </a:lnTo>
                <a:cubicBezTo>
                  <a:pt x="10961396" y="2268396"/>
                  <a:pt x="10970700" y="2281538"/>
                  <a:pt x="10966214" y="2293282"/>
                </a:cubicBezTo>
                <a:lnTo>
                  <a:pt x="10908942" y="2431964"/>
                </a:lnTo>
                <a:cubicBezTo>
                  <a:pt x="10863260" y="2551605"/>
                  <a:pt x="10749326" y="2628998"/>
                  <a:pt x="10618855" y="2628998"/>
                </a:cubicBezTo>
                <a:close/>
                <a:moveTo>
                  <a:pt x="10865790" y="2415491"/>
                </a:moveTo>
                <a:lnTo>
                  <a:pt x="10866006" y="2414907"/>
                </a:lnTo>
                <a:lnTo>
                  <a:pt x="10866235" y="2414335"/>
                </a:lnTo>
                <a:lnTo>
                  <a:pt x="10905904" y="2318321"/>
                </a:lnTo>
                <a:cubicBezTo>
                  <a:pt x="10906628" y="2316542"/>
                  <a:pt x="10905319" y="2314585"/>
                  <a:pt x="10903400" y="2314585"/>
                </a:cubicBezTo>
                <a:lnTo>
                  <a:pt x="10641239" y="2314585"/>
                </a:lnTo>
                <a:cubicBezTo>
                  <a:pt x="10521254" y="2314585"/>
                  <a:pt x="10431532" y="2369340"/>
                  <a:pt x="10395079" y="2464794"/>
                </a:cubicBezTo>
                <a:lnTo>
                  <a:pt x="10351432" y="2579136"/>
                </a:lnTo>
                <a:cubicBezTo>
                  <a:pt x="10350746" y="2580902"/>
                  <a:pt x="10352055" y="2582796"/>
                  <a:pt x="10353949" y="2582796"/>
                </a:cubicBezTo>
                <a:lnTo>
                  <a:pt x="10618843" y="2582796"/>
                </a:lnTo>
                <a:cubicBezTo>
                  <a:pt x="10730045" y="2582796"/>
                  <a:pt x="10826973" y="2517135"/>
                  <a:pt x="10865790" y="2415491"/>
                </a:cubicBezTo>
                <a:close/>
                <a:moveTo>
                  <a:pt x="10285377" y="3534793"/>
                </a:moveTo>
                <a:lnTo>
                  <a:pt x="9973074" y="3534793"/>
                </a:lnTo>
                <a:cubicBezTo>
                  <a:pt x="9961927" y="3534793"/>
                  <a:pt x="9953831" y="3523366"/>
                  <a:pt x="9957733" y="3513135"/>
                </a:cubicBezTo>
                <a:lnTo>
                  <a:pt x="10018462" y="3354117"/>
                </a:lnTo>
                <a:cubicBezTo>
                  <a:pt x="10064460" y="3233636"/>
                  <a:pt x="10176387" y="3174203"/>
                  <a:pt x="10307773" y="3174203"/>
                </a:cubicBezTo>
                <a:lnTo>
                  <a:pt x="10615119" y="3174203"/>
                </a:lnTo>
                <a:lnTo>
                  <a:pt x="10615119" y="3174203"/>
                </a:lnTo>
                <a:cubicBezTo>
                  <a:pt x="10627918" y="3174203"/>
                  <a:pt x="10637235" y="3187333"/>
                  <a:pt x="10632748" y="3199077"/>
                </a:cubicBezTo>
                <a:lnTo>
                  <a:pt x="10575476" y="3337759"/>
                </a:lnTo>
                <a:cubicBezTo>
                  <a:pt x="10529782" y="3457413"/>
                  <a:pt x="10415848" y="3534793"/>
                  <a:pt x="10285377" y="3534793"/>
                </a:cubicBezTo>
                <a:close/>
                <a:moveTo>
                  <a:pt x="10532312" y="3321286"/>
                </a:moveTo>
                <a:lnTo>
                  <a:pt x="10532541" y="3320701"/>
                </a:lnTo>
                <a:lnTo>
                  <a:pt x="10532769" y="3320130"/>
                </a:lnTo>
                <a:lnTo>
                  <a:pt x="10572425" y="3224129"/>
                </a:lnTo>
                <a:cubicBezTo>
                  <a:pt x="10573162" y="3222350"/>
                  <a:pt x="10571853" y="3220392"/>
                  <a:pt x="10569921" y="3220392"/>
                </a:cubicBezTo>
                <a:lnTo>
                  <a:pt x="10307773" y="3220392"/>
                </a:lnTo>
                <a:cubicBezTo>
                  <a:pt x="10187788" y="3220392"/>
                  <a:pt x="10098054" y="3275135"/>
                  <a:pt x="10061613" y="3370602"/>
                </a:cubicBezTo>
                <a:lnTo>
                  <a:pt x="10017954" y="3484931"/>
                </a:lnTo>
                <a:cubicBezTo>
                  <a:pt x="10017280" y="3486710"/>
                  <a:pt x="10018589" y="3488604"/>
                  <a:pt x="10020484" y="3488604"/>
                </a:cubicBezTo>
                <a:lnTo>
                  <a:pt x="10285377" y="3488604"/>
                </a:lnTo>
                <a:cubicBezTo>
                  <a:pt x="10396579" y="3488604"/>
                  <a:pt x="10493507" y="3422930"/>
                  <a:pt x="10532312" y="3321286"/>
                </a:cubicBezTo>
                <a:close/>
                <a:moveTo>
                  <a:pt x="9795715" y="4902999"/>
                </a:moveTo>
                <a:lnTo>
                  <a:pt x="10108018" y="4902999"/>
                </a:lnTo>
                <a:cubicBezTo>
                  <a:pt x="10238489" y="4902999"/>
                  <a:pt x="10352424" y="4825619"/>
                  <a:pt x="10398104" y="4705965"/>
                </a:cubicBezTo>
                <a:lnTo>
                  <a:pt x="10455389" y="4567296"/>
                </a:lnTo>
                <a:cubicBezTo>
                  <a:pt x="10459863" y="4555539"/>
                  <a:pt x="10450559" y="4542409"/>
                  <a:pt x="10437748" y="4542409"/>
                </a:cubicBezTo>
                <a:lnTo>
                  <a:pt x="10437748" y="4542409"/>
                </a:lnTo>
                <a:lnTo>
                  <a:pt x="10130414" y="4542409"/>
                </a:lnTo>
                <a:cubicBezTo>
                  <a:pt x="9999028" y="4542409"/>
                  <a:pt x="9887102" y="4601843"/>
                  <a:pt x="9841103" y="4722323"/>
                </a:cubicBezTo>
                <a:lnTo>
                  <a:pt x="9780374" y="4881341"/>
                </a:lnTo>
                <a:cubicBezTo>
                  <a:pt x="9776472" y="4891572"/>
                  <a:pt x="9784568" y="4902999"/>
                  <a:pt x="9795715" y="4902999"/>
                </a:cubicBezTo>
                <a:close/>
                <a:moveTo>
                  <a:pt x="1869269" y="905799"/>
                </a:moveTo>
                <a:lnTo>
                  <a:pt x="1869256" y="905799"/>
                </a:lnTo>
                <a:cubicBezTo>
                  <a:pt x="1869256" y="905799"/>
                  <a:pt x="1561923" y="905800"/>
                  <a:pt x="1561923" y="905800"/>
                </a:cubicBezTo>
                <a:cubicBezTo>
                  <a:pt x="1430524" y="905800"/>
                  <a:pt x="1318611" y="965237"/>
                  <a:pt x="1272600" y="1085721"/>
                </a:cubicBezTo>
                <a:lnTo>
                  <a:pt x="1211885" y="1244739"/>
                </a:lnTo>
                <a:cubicBezTo>
                  <a:pt x="1207982" y="1254963"/>
                  <a:pt x="1216081" y="1266393"/>
                  <a:pt x="1227227" y="1266393"/>
                </a:cubicBezTo>
                <a:lnTo>
                  <a:pt x="1539540" y="1266393"/>
                </a:lnTo>
                <a:cubicBezTo>
                  <a:pt x="1669998" y="1266393"/>
                  <a:pt x="1783945" y="1189008"/>
                  <a:pt x="1829626" y="1069363"/>
                </a:cubicBezTo>
                <a:lnTo>
                  <a:pt x="1886898" y="930682"/>
                </a:lnTo>
                <a:cubicBezTo>
                  <a:pt x="1891372" y="918932"/>
                  <a:pt x="1882081" y="905797"/>
                  <a:pt x="1869269" y="905797"/>
                </a:cubicBezTo>
                <a:close/>
                <a:moveTo>
                  <a:pt x="11069548" y="619630"/>
                </a:moveTo>
                <a:lnTo>
                  <a:pt x="11126820" y="480948"/>
                </a:lnTo>
                <a:cubicBezTo>
                  <a:pt x="11131307" y="469200"/>
                  <a:pt x="11121990" y="456067"/>
                  <a:pt x="11109191" y="456067"/>
                </a:cubicBezTo>
                <a:lnTo>
                  <a:pt x="10801845" y="456067"/>
                </a:lnTo>
                <a:cubicBezTo>
                  <a:pt x="10670460" y="456067"/>
                  <a:pt x="10558533" y="515504"/>
                  <a:pt x="10512534" y="635987"/>
                </a:cubicBezTo>
                <a:lnTo>
                  <a:pt x="10451805" y="795005"/>
                </a:lnTo>
                <a:cubicBezTo>
                  <a:pt x="10447903" y="805229"/>
                  <a:pt x="10455999" y="816662"/>
                  <a:pt x="10467146" y="816662"/>
                </a:cubicBezTo>
                <a:lnTo>
                  <a:pt x="10779449" y="816662"/>
                </a:lnTo>
                <a:cubicBezTo>
                  <a:pt x="10909920" y="816662"/>
                  <a:pt x="11023854" y="739277"/>
                  <a:pt x="11069535" y="619632"/>
                </a:cubicBezTo>
                <a:close/>
                <a:moveTo>
                  <a:pt x="10060152" y="3787498"/>
                </a:moveTo>
                <a:lnTo>
                  <a:pt x="10117424" y="3648816"/>
                </a:lnTo>
                <a:cubicBezTo>
                  <a:pt x="10121911" y="3637072"/>
                  <a:pt x="10112607" y="3623929"/>
                  <a:pt x="10099795" y="3623929"/>
                </a:cubicBezTo>
                <a:lnTo>
                  <a:pt x="9792449" y="3623929"/>
                </a:lnTo>
                <a:cubicBezTo>
                  <a:pt x="9661063" y="3623929"/>
                  <a:pt x="9549150" y="3683375"/>
                  <a:pt x="9503139" y="3803856"/>
                </a:cubicBezTo>
                <a:lnTo>
                  <a:pt x="9442421" y="3962874"/>
                </a:lnTo>
                <a:cubicBezTo>
                  <a:pt x="9438507" y="3973105"/>
                  <a:pt x="9446616" y="3984532"/>
                  <a:pt x="9457763" y="3984532"/>
                </a:cubicBezTo>
                <a:lnTo>
                  <a:pt x="9770066" y="3984532"/>
                </a:lnTo>
                <a:cubicBezTo>
                  <a:pt x="9900524" y="3984532"/>
                  <a:pt x="10014471" y="3907139"/>
                  <a:pt x="10060152" y="3787498"/>
                </a:cubicBezTo>
                <a:close/>
                <a:moveTo>
                  <a:pt x="9059335" y="4705965"/>
                </a:moveTo>
                <a:lnTo>
                  <a:pt x="9116608" y="4567296"/>
                </a:lnTo>
                <a:cubicBezTo>
                  <a:pt x="9121094" y="4555539"/>
                  <a:pt x="9111790" y="4542409"/>
                  <a:pt x="9098978" y="4542409"/>
                </a:cubicBezTo>
                <a:lnTo>
                  <a:pt x="9098978" y="4542409"/>
                </a:lnTo>
                <a:lnTo>
                  <a:pt x="8791632" y="4542409"/>
                </a:lnTo>
                <a:cubicBezTo>
                  <a:pt x="8660246" y="4542409"/>
                  <a:pt x="8548333" y="4601843"/>
                  <a:pt x="8502322" y="4722323"/>
                </a:cubicBezTo>
                <a:lnTo>
                  <a:pt x="8441605" y="4881341"/>
                </a:lnTo>
                <a:cubicBezTo>
                  <a:pt x="8437690" y="4891572"/>
                  <a:pt x="8445799" y="4902999"/>
                  <a:pt x="8456946" y="4902999"/>
                </a:cubicBezTo>
                <a:lnTo>
                  <a:pt x="8769237" y="4902999"/>
                </a:lnTo>
                <a:cubicBezTo>
                  <a:pt x="8899720" y="4902999"/>
                  <a:pt x="9013642" y="4825619"/>
                  <a:pt x="9059335" y="4705978"/>
                </a:cubicBezTo>
                <a:close/>
                <a:moveTo>
                  <a:pt x="9301325" y="4446930"/>
                </a:moveTo>
                <a:lnTo>
                  <a:pt x="8989022" y="4446930"/>
                </a:lnTo>
                <a:cubicBezTo>
                  <a:pt x="8977875" y="4446930"/>
                  <a:pt x="8969779" y="4435504"/>
                  <a:pt x="8973681" y="4425272"/>
                </a:cubicBezTo>
                <a:lnTo>
                  <a:pt x="9034398" y="4266254"/>
                </a:lnTo>
                <a:cubicBezTo>
                  <a:pt x="9080409" y="4145774"/>
                  <a:pt x="9192335" y="4086341"/>
                  <a:pt x="9323721" y="4086341"/>
                </a:cubicBezTo>
                <a:lnTo>
                  <a:pt x="9631054" y="4086341"/>
                </a:lnTo>
                <a:cubicBezTo>
                  <a:pt x="9643866" y="4086341"/>
                  <a:pt x="9653170" y="4099470"/>
                  <a:pt x="9648696" y="4111215"/>
                </a:cubicBezTo>
                <a:lnTo>
                  <a:pt x="9591411" y="4249896"/>
                </a:lnTo>
                <a:cubicBezTo>
                  <a:pt x="9545730" y="4369550"/>
                  <a:pt x="9431796" y="4446930"/>
                  <a:pt x="9301325" y="4446930"/>
                </a:cubicBezTo>
                <a:close/>
                <a:moveTo>
                  <a:pt x="9036418" y="4400741"/>
                </a:moveTo>
                <a:lnTo>
                  <a:pt x="9301325" y="4400741"/>
                </a:lnTo>
                <a:cubicBezTo>
                  <a:pt x="9412515" y="4400741"/>
                  <a:pt x="9509443" y="4335067"/>
                  <a:pt x="9548260" y="4233423"/>
                </a:cubicBezTo>
                <a:lnTo>
                  <a:pt x="9548476" y="4232839"/>
                </a:lnTo>
                <a:lnTo>
                  <a:pt x="9548718" y="4232267"/>
                </a:lnTo>
                <a:lnTo>
                  <a:pt x="9588360" y="4136267"/>
                </a:lnTo>
                <a:cubicBezTo>
                  <a:pt x="9589098" y="4134487"/>
                  <a:pt x="9587789" y="4132530"/>
                  <a:pt x="9585869" y="4132530"/>
                </a:cubicBezTo>
                <a:lnTo>
                  <a:pt x="9323721" y="4132530"/>
                </a:lnTo>
                <a:cubicBezTo>
                  <a:pt x="9203724" y="4132530"/>
                  <a:pt x="9114002" y="4187273"/>
                  <a:pt x="9077549" y="4282739"/>
                </a:cubicBezTo>
                <a:lnTo>
                  <a:pt x="9033889" y="4397068"/>
                </a:lnTo>
                <a:cubicBezTo>
                  <a:pt x="9033228" y="4398835"/>
                  <a:pt x="9034525" y="4400741"/>
                  <a:pt x="9036418" y="4400741"/>
                </a:cubicBezTo>
                <a:close/>
                <a:moveTo>
                  <a:pt x="8959623" y="0"/>
                </a:moveTo>
                <a:lnTo>
                  <a:pt x="8652277" y="0"/>
                </a:lnTo>
                <a:cubicBezTo>
                  <a:pt x="8520891" y="0"/>
                  <a:pt x="8408978" y="59437"/>
                  <a:pt x="8362967" y="179924"/>
                </a:cubicBezTo>
                <a:lnTo>
                  <a:pt x="8302250" y="338937"/>
                </a:lnTo>
                <a:cubicBezTo>
                  <a:pt x="8298335" y="349165"/>
                  <a:pt x="8306444" y="360594"/>
                  <a:pt x="8317591" y="360594"/>
                </a:cubicBezTo>
                <a:lnTo>
                  <a:pt x="8629894" y="360594"/>
                </a:lnTo>
                <a:cubicBezTo>
                  <a:pt x="8760365" y="360594"/>
                  <a:pt x="8874299" y="283209"/>
                  <a:pt x="8919980" y="163564"/>
                </a:cubicBezTo>
                <a:lnTo>
                  <a:pt x="8977253" y="24882"/>
                </a:lnTo>
                <a:cubicBezTo>
                  <a:pt x="8981739" y="13133"/>
                  <a:pt x="8972435" y="1"/>
                  <a:pt x="8959623" y="1"/>
                </a:cubicBezTo>
                <a:close/>
                <a:moveTo>
                  <a:pt x="6276327" y="0"/>
                </a:moveTo>
                <a:lnTo>
                  <a:pt x="5968981" y="0"/>
                </a:lnTo>
                <a:cubicBezTo>
                  <a:pt x="5837595" y="0"/>
                  <a:pt x="5725682" y="59437"/>
                  <a:pt x="5679671" y="179924"/>
                </a:cubicBezTo>
                <a:lnTo>
                  <a:pt x="5618954" y="338937"/>
                </a:lnTo>
                <a:cubicBezTo>
                  <a:pt x="5615039" y="349165"/>
                  <a:pt x="5623149" y="360594"/>
                  <a:pt x="5634295" y="360594"/>
                </a:cubicBezTo>
                <a:lnTo>
                  <a:pt x="5946586" y="360594"/>
                </a:lnTo>
                <a:cubicBezTo>
                  <a:pt x="6077056" y="360594"/>
                  <a:pt x="6190991" y="283209"/>
                  <a:pt x="6236684" y="163564"/>
                </a:cubicBezTo>
                <a:lnTo>
                  <a:pt x="6293956" y="24882"/>
                </a:lnTo>
                <a:cubicBezTo>
                  <a:pt x="6298431" y="13133"/>
                  <a:pt x="6289139" y="1"/>
                  <a:pt x="6276327" y="1"/>
                </a:cubicBezTo>
                <a:close/>
                <a:moveTo>
                  <a:pt x="6943666" y="0"/>
                </a:moveTo>
                <a:lnTo>
                  <a:pt x="6636332" y="0"/>
                </a:lnTo>
                <a:cubicBezTo>
                  <a:pt x="6504946" y="0"/>
                  <a:pt x="6393020" y="59437"/>
                  <a:pt x="6347009" y="179924"/>
                </a:cubicBezTo>
                <a:lnTo>
                  <a:pt x="6286292" y="338937"/>
                </a:lnTo>
                <a:cubicBezTo>
                  <a:pt x="6282378" y="349165"/>
                  <a:pt x="6290487" y="360594"/>
                  <a:pt x="6301633" y="360594"/>
                </a:cubicBezTo>
                <a:lnTo>
                  <a:pt x="6613936" y="360594"/>
                </a:lnTo>
                <a:cubicBezTo>
                  <a:pt x="6744407" y="360594"/>
                  <a:pt x="6858342" y="283209"/>
                  <a:pt x="6904022" y="163564"/>
                </a:cubicBezTo>
                <a:lnTo>
                  <a:pt x="6961295" y="24882"/>
                </a:lnTo>
                <a:cubicBezTo>
                  <a:pt x="6965781" y="13133"/>
                  <a:pt x="6956477" y="1"/>
                  <a:pt x="6943666" y="1"/>
                </a:cubicBezTo>
                <a:close/>
                <a:moveTo>
                  <a:pt x="4933453" y="0"/>
                </a:moveTo>
                <a:lnTo>
                  <a:pt x="4626119" y="0"/>
                </a:lnTo>
                <a:cubicBezTo>
                  <a:pt x="4494734" y="0"/>
                  <a:pt x="4382808" y="59437"/>
                  <a:pt x="4336809" y="179924"/>
                </a:cubicBezTo>
                <a:lnTo>
                  <a:pt x="4276080" y="338937"/>
                </a:lnTo>
                <a:cubicBezTo>
                  <a:pt x="4272178" y="349165"/>
                  <a:pt x="4280274" y="360594"/>
                  <a:pt x="4291421" y="360594"/>
                </a:cubicBezTo>
                <a:lnTo>
                  <a:pt x="4603737" y="360594"/>
                </a:lnTo>
                <a:cubicBezTo>
                  <a:pt x="4734195" y="360594"/>
                  <a:pt x="4848129" y="283209"/>
                  <a:pt x="4893810" y="163564"/>
                </a:cubicBezTo>
                <a:lnTo>
                  <a:pt x="4951095" y="24882"/>
                </a:lnTo>
                <a:cubicBezTo>
                  <a:pt x="4955569" y="13133"/>
                  <a:pt x="4946265" y="1"/>
                  <a:pt x="4933453" y="1"/>
                </a:cubicBezTo>
                <a:close/>
                <a:moveTo>
                  <a:pt x="9922436" y="905799"/>
                </a:moveTo>
                <a:lnTo>
                  <a:pt x="9922436" y="905799"/>
                </a:lnTo>
                <a:cubicBezTo>
                  <a:pt x="9922436" y="905799"/>
                  <a:pt x="9615090" y="905800"/>
                  <a:pt x="9615090" y="905800"/>
                </a:cubicBezTo>
                <a:cubicBezTo>
                  <a:pt x="9483704" y="905800"/>
                  <a:pt x="9371791" y="965237"/>
                  <a:pt x="9325780" y="1085721"/>
                </a:cubicBezTo>
                <a:lnTo>
                  <a:pt x="9265063" y="1244739"/>
                </a:lnTo>
                <a:cubicBezTo>
                  <a:pt x="9261149" y="1254963"/>
                  <a:pt x="9269258" y="1266393"/>
                  <a:pt x="9280404" y="1266393"/>
                </a:cubicBezTo>
                <a:lnTo>
                  <a:pt x="9592708" y="1266393"/>
                </a:lnTo>
                <a:cubicBezTo>
                  <a:pt x="9723165" y="1266393"/>
                  <a:pt x="9837113" y="1189008"/>
                  <a:pt x="9882793" y="1069363"/>
                </a:cubicBezTo>
                <a:lnTo>
                  <a:pt x="9940066" y="930682"/>
                </a:lnTo>
                <a:cubicBezTo>
                  <a:pt x="9944553" y="918932"/>
                  <a:pt x="9935248" y="905797"/>
                  <a:pt x="9922436" y="905797"/>
                </a:cubicBezTo>
                <a:close/>
                <a:moveTo>
                  <a:pt x="10286521" y="905800"/>
                </a:moveTo>
                <a:lnTo>
                  <a:pt x="10593868" y="905800"/>
                </a:lnTo>
                <a:cubicBezTo>
                  <a:pt x="10606680" y="905800"/>
                  <a:pt x="10615983" y="918935"/>
                  <a:pt x="10611496" y="930684"/>
                </a:cubicBezTo>
                <a:lnTo>
                  <a:pt x="10554224" y="1069367"/>
                </a:lnTo>
                <a:cubicBezTo>
                  <a:pt x="10508544" y="1189010"/>
                  <a:pt x="10394596" y="1266395"/>
                  <a:pt x="10264139" y="1266395"/>
                </a:cubicBezTo>
                <a:lnTo>
                  <a:pt x="9951836" y="1266395"/>
                </a:lnTo>
                <a:cubicBezTo>
                  <a:pt x="9940688" y="1266395"/>
                  <a:pt x="9932592" y="1254964"/>
                  <a:pt x="9936494" y="1244741"/>
                </a:cubicBezTo>
                <a:lnTo>
                  <a:pt x="9997210" y="1085724"/>
                </a:lnTo>
                <a:cubicBezTo>
                  <a:pt x="10043222" y="965237"/>
                  <a:pt x="10155148" y="905800"/>
                  <a:pt x="10286533" y="905800"/>
                </a:cubicBezTo>
                <a:close/>
                <a:moveTo>
                  <a:pt x="10548682" y="951993"/>
                </a:moveTo>
                <a:lnTo>
                  <a:pt x="10286521" y="951993"/>
                </a:lnTo>
                <a:cubicBezTo>
                  <a:pt x="10166536" y="951993"/>
                  <a:pt x="10076815" y="1006741"/>
                  <a:pt x="10040362" y="1102201"/>
                </a:cubicBezTo>
                <a:lnTo>
                  <a:pt x="9996702" y="1216535"/>
                </a:lnTo>
                <a:cubicBezTo>
                  <a:pt x="9996041" y="1218307"/>
                  <a:pt x="9997338" y="1220204"/>
                  <a:pt x="9999231" y="1220204"/>
                </a:cubicBezTo>
                <a:lnTo>
                  <a:pt x="10264139" y="1220204"/>
                </a:lnTo>
                <a:cubicBezTo>
                  <a:pt x="10375327" y="1220204"/>
                  <a:pt x="10472255" y="1154529"/>
                  <a:pt x="10511060" y="1052890"/>
                </a:cubicBezTo>
                <a:lnTo>
                  <a:pt x="10511289" y="1052308"/>
                </a:lnTo>
                <a:lnTo>
                  <a:pt x="10511530" y="1051733"/>
                </a:lnTo>
                <a:lnTo>
                  <a:pt x="10551174" y="955730"/>
                </a:lnTo>
                <a:cubicBezTo>
                  <a:pt x="10551911" y="953949"/>
                  <a:pt x="10550601" y="951994"/>
                  <a:pt x="10548682" y="951994"/>
                </a:cubicBezTo>
                <a:close/>
                <a:moveTo>
                  <a:pt x="8286540" y="0"/>
                </a:moveTo>
                <a:lnTo>
                  <a:pt x="7979194" y="0"/>
                </a:lnTo>
                <a:cubicBezTo>
                  <a:pt x="7847808" y="0"/>
                  <a:pt x="7735882" y="59437"/>
                  <a:pt x="7689884" y="179924"/>
                </a:cubicBezTo>
                <a:lnTo>
                  <a:pt x="7629154" y="338937"/>
                </a:lnTo>
                <a:cubicBezTo>
                  <a:pt x="7625252" y="349165"/>
                  <a:pt x="7633349" y="360594"/>
                  <a:pt x="7644495" y="360594"/>
                </a:cubicBezTo>
                <a:lnTo>
                  <a:pt x="7956799" y="360594"/>
                </a:lnTo>
                <a:cubicBezTo>
                  <a:pt x="8087270" y="360594"/>
                  <a:pt x="8201204" y="283209"/>
                  <a:pt x="8246885" y="163564"/>
                </a:cubicBezTo>
                <a:lnTo>
                  <a:pt x="8304169" y="24882"/>
                </a:lnTo>
                <a:cubicBezTo>
                  <a:pt x="8308644" y="13133"/>
                  <a:pt x="8299340" y="1"/>
                  <a:pt x="8286527" y="1"/>
                </a:cubicBezTo>
                <a:close/>
                <a:moveTo>
                  <a:pt x="8595538" y="5017022"/>
                </a:moveTo>
                <a:lnTo>
                  <a:pt x="8538266" y="5155704"/>
                </a:lnTo>
                <a:cubicBezTo>
                  <a:pt x="8492586" y="5275345"/>
                  <a:pt x="8378652" y="5352725"/>
                  <a:pt x="8248181" y="5352725"/>
                </a:cubicBezTo>
                <a:lnTo>
                  <a:pt x="7935878" y="5352725"/>
                </a:lnTo>
                <a:cubicBezTo>
                  <a:pt x="7924731" y="5352725"/>
                  <a:pt x="7916634" y="5341298"/>
                  <a:pt x="7920536" y="5331080"/>
                </a:cubicBezTo>
                <a:lnTo>
                  <a:pt x="7981266" y="5172062"/>
                </a:lnTo>
                <a:cubicBezTo>
                  <a:pt x="8027264" y="5051569"/>
                  <a:pt x="8139190" y="4992136"/>
                  <a:pt x="8270577" y="4992136"/>
                </a:cubicBezTo>
                <a:lnTo>
                  <a:pt x="8577910" y="4992136"/>
                </a:lnTo>
                <a:cubicBezTo>
                  <a:pt x="8590722" y="4992136"/>
                  <a:pt x="8600025" y="5005265"/>
                  <a:pt x="8595552" y="5017022"/>
                </a:cubicBezTo>
                <a:close/>
                <a:moveTo>
                  <a:pt x="8532725" y="5038324"/>
                </a:moveTo>
                <a:lnTo>
                  <a:pt x="8270577" y="5038324"/>
                </a:lnTo>
                <a:cubicBezTo>
                  <a:pt x="8150579" y="5038324"/>
                  <a:pt x="8060858" y="5093080"/>
                  <a:pt x="8024404" y="5188534"/>
                </a:cubicBezTo>
                <a:lnTo>
                  <a:pt x="7980758" y="5302876"/>
                </a:lnTo>
                <a:cubicBezTo>
                  <a:pt x="7980084" y="5304642"/>
                  <a:pt x="7981380" y="5306536"/>
                  <a:pt x="7983287" y="5306536"/>
                </a:cubicBezTo>
                <a:lnTo>
                  <a:pt x="8248181" y="5306536"/>
                </a:lnTo>
                <a:cubicBezTo>
                  <a:pt x="8359370" y="5306536"/>
                  <a:pt x="8456298" y="5240862"/>
                  <a:pt x="8495115" y="5139231"/>
                </a:cubicBezTo>
                <a:lnTo>
                  <a:pt x="8495331" y="5138646"/>
                </a:lnTo>
                <a:lnTo>
                  <a:pt x="8495572" y="5138075"/>
                </a:lnTo>
                <a:lnTo>
                  <a:pt x="8535228" y="5042061"/>
                </a:lnTo>
                <a:cubicBezTo>
                  <a:pt x="8535953" y="5040282"/>
                  <a:pt x="8534644" y="5038337"/>
                  <a:pt x="8532725" y="5038337"/>
                </a:cubicBezTo>
                <a:close/>
                <a:moveTo>
                  <a:pt x="4260776" y="0"/>
                </a:moveTo>
                <a:lnTo>
                  <a:pt x="3953430" y="0"/>
                </a:lnTo>
                <a:cubicBezTo>
                  <a:pt x="3822044" y="0"/>
                  <a:pt x="3710118" y="59437"/>
                  <a:pt x="3664120" y="179924"/>
                </a:cubicBezTo>
                <a:lnTo>
                  <a:pt x="3603390" y="338937"/>
                </a:lnTo>
                <a:cubicBezTo>
                  <a:pt x="3599488" y="349165"/>
                  <a:pt x="3607585" y="360594"/>
                  <a:pt x="3618731" y="360594"/>
                </a:cubicBezTo>
                <a:lnTo>
                  <a:pt x="3931047" y="360594"/>
                </a:lnTo>
                <a:cubicBezTo>
                  <a:pt x="4061505" y="360594"/>
                  <a:pt x="4175440" y="283209"/>
                  <a:pt x="4221121" y="163564"/>
                </a:cubicBezTo>
                <a:lnTo>
                  <a:pt x="4278405" y="24882"/>
                </a:lnTo>
                <a:cubicBezTo>
                  <a:pt x="4282892" y="13133"/>
                  <a:pt x="4273588" y="1"/>
                  <a:pt x="4260776" y="1"/>
                </a:cubicBezTo>
                <a:close/>
                <a:moveTo>
                  <a:pt x="1275218" y="5785877"/>
                </a:moveTo>
                <a:lnTo>
                  <a:pt x="1335935" y="5626859"/>
                </a:lnTo>
                <a:cubicBezTo>
                  <a:pt x="1381946" y="5506379"/>
                  <a:pt x="1493872" y="5446946"/>
                  <a:pt x="1625258" y="5446946"/>
                </a:cubicBezTo>
                <a:lnTo>
                  <a:pt x="1932591" y="5446946"/>
                </a:lnTo>
                <a:cubicBezTo>
                  <a:pt x="1945416" y="5446946"/>
                  <a:pt x="1954707" y="5460076"/>
                  <a:pt x="1950233" y="5471833"/>
                </a:cubicBezTo>
                <a:lnTo>
                  <a:pt x="1892948" y="5610514"/>
                </a:lnTo>
                <a:cubicBezTo>
                  <a:pt x="1847268" y="5730155"/>
                  <a:pt x="1733333" y="5807535"/>
                  <a:pt x="1602863" y="5807535"/>
                </a:cubicBezTo>
                <a:lnTo>
                  <a:pt x="1290559" y="5807535"/>
                </a:lnTo>
                <a:cubicBezTo>
                  <a:pt x="1279412" y="5807535"/>
                  <a:pt x="1271316" y="5796109"/>
                  <a:pt x="1275218" y="5785877"/>
                </a:cubicBezTo>
                <a:close/>
                <a:moveTo>
                  <a:pt x="1337968" y="5761346"/>
                </a:moveTo>
                <a:lnTo>
                  <a:pt x="1602863" y="5761346"/>
                </a:lnTo>
                <a:cubicBezTo>
                  <a:pt x="1714052" y="5761346"/>
                  <a:pt x="1810993" y="5695673"/>
                  <a:pt x="1849797" y="5594029"/>
                </a:cubicBezTo>
                <a:lnTo>
                  <a:pt x="1850013" y="5593444"/>
                </a:lnTo>
                <a:lnTo>
                  <a:pt x="1850255" y="5592872"/>
                </a:lnTo>
                <a:lnTo>
                  <a:pt x="1889910" y="5496872"/>
                </a:lnTo>
                <a:cubicBezTo>
                  <a:pt x="1890635" y="5495092"/>
                  <a:pt x="1889339" y="5493135"/>
                  <a:pt x="1887406" y="5493135"/>
                </a:cubicBezTo>
                <a:lnTo>
                  <a:pt x="1625245" y="5493135"/>
                </a:lnTo>
                <a:cubicBezTo>
                  <a:pt x="1505261" y="5493135"/>
                  <a:pt x="1415539" y="5547878"/>
                  <a:pt x="1379099" y="5643345"/>
                </a:cubicBezTo>
                <a:lnTo>
                  <a:pt x="1335439" y="5757673"/>
                </a:lnTo>
                <a:cubicBezTo>
                  <a:pt x="1334765" y="5759440"/>
                  <a:pt x="1336075" y="5761346"/>
                  <a:pt x="1337956" y="5761346"/>
                </a:cubicBezTo>
                <a:close/>
                <a:moveTo>
                  <a:pt x="2083170" y="6241946"/>
                </a:moveTo>
                <a:lnTo>
                  <a:pt x="2143899" y="6082928"/>
                </a:lnTo>
                <a:cubicBezTo>
                  <a:pt x="2189898" y="5962448"/>
                  <a:pt x="2301824" y="5903015"/>
                  <a:pt x="2433210" y="5903015"/>
                </a:cubicBezTo>
                <a:lnTo>
                  <a:pt x="2740556" y="5903015"/>
                </a:lnTo>
                <a:lnTo>
                  <a:pt x="2740556" y="5903015"/>
                </a:lnTo>
                <a:cubicBezTo>
                  <a:pt x="2753368" y="5903015"/>
                  <a:pt x="2762659" y="5916144"/>
                  <a:pt x="2758185" y="5927901"/>
                </a:cubicBezTo>
                <a:lnTo>
                  <a:pt x="2700912" y="6066570"/>
                </a:lnTo>
                <a:cubicBezTo>
                  <a:pt x="2655219" y="6186224"/>
                  <a:pt x="2541285" y="6263604"/>
                  <a:pt x="2410814" y="6263604"/>
                </a:cubicBezTo>
                <a:lnTo>
                  <a:pt x="2098524" y="6263604"/>
                </a:lnTo>
                <a:cubicBezTo>
                  <a:pt x="2087364" y="6263604"/>
                  <a:pt x="2079268" y="6252177"/>
                  <a:pt x="2083170" y="6241946"/>
                </a:cubicBezTo>
                <a:close/>
                <a:moveTo>
                  <a:pt x="2145907" y="6217415"/>
                </a:moveTo>
                <a:lnTo>
                  <a:pt x="2410814" y="6217415"/>
                </a:lnTo>
                <a:cubicBezTo>
                  <a:pt x="2522016" y="6217415"/>
                  <a:pt x="2618944" y="6151741"/>
                  <a:pt x="2657749" y="6050098"/>
                </a:cubicBezTo>
                <a:lnTo>
                  <a:pt x="2657977" y="6049526"/>
                </a:lnTo>
                <a:lnTo>
                  <a:pt x="2658206" y="6048941"/>
                </a:lnTo>
                <a:lnTo>
                  <a:pt x="2697862" y="5952940"/>
                </a:lnTo>
                <a:cubicBezTo>
                  <a:pt x="2698599" y="5951161"/>
                  <a:pt x="2697290" y="5949204"/>
                  <a:pt x="2695358" y="5949204"/>
                </a:cubicBezTo>
                <a:lnTo>
                  <a:pt x="2433210" y="5949204"/>
                </a:lnTo>
                <a:cubicBezTo>
                  <a:pt x="2313225" y="5949204"/>
                  <a:pt x="2223503" y="6003947"/>
                  <a:pt x="2187051" y="6099413"/>
                </a:cubicBezTo>
                <a:lnTo>
                  <a:pt x="2143391" y="6213742"/>
                </a:lnTo>
                <a:cubicBezTo>
                  <a:pt x="2142704" y="6215521"/>
                  <a:pt x="2144014" y="6217415"/>
                  <a:pt x="2145907" y="6217415"/>
                </a:cubicBezTo>
                <a:close/>
                <a:moveTo>
                  <a:pt x="619133" y="5807535"/>
                </a:moveTo>
                <a:lnTo>
                  <a:pt x="931440" y="5807535"/>
                </a:lnTo>
                <a:cubicBezTo>
                  <a:pt x="1061906" y="5807535"/>
                  <a:pt x="1175846" y="5730155"/>
                  <a:pt x="1221524" y="5610514"/>
                </a:cubicBezTo>
                <a:lnTo>
                  <a:pt x="1278802" y="5471833"/>
                </a:lnTo>
                <a:cubicBezTo>
                  <a:pt x="1283289" y="5460088"/>
                  <a:pt x="1273985" y="5446946"/>
                  <a:pt x="1261168" y="5446946"/>
                </a:cubicBezTo>
                <a:lnTo>
                  <a:pt x="1261174" y="5446946"/>
                </a:lnTo>
                <a:cubicBezTo>
                  <a:pt x="1261174" y="5446946"/>
                  <a:pt x="953826" y="5446946"/>
                  <a:pt x="953826" y="5446946"/>
                </a:cubicBezTo>
                <a:cubicBezTo>
                  <a:pt x="822435" y="5446946"/>
                  <a:pt x="710525" y="5506379"/>
                  <a:pt x="664513" y="5626872"/>
                </a:cubicBezTo>
                <a:lnTo>
                  <a:pt x="603792" y="5785890"/>
                </a:lnTo>
                <a:cubicBezTo>
                  <a:pt x="599889" y="5796109"/>
                  <a:pt x="607988" y="5807548"/>
                  <a:pt x="619133" y="5807548"/>
                </a:cubicBezTo>
                <a:close/>
                <a:moveTo>
                  <a:pt x="1429927" y="6263604"/>
                </a:moveTo>
                <a:lnTo>
                  <a:pt x="1742230" y="6263604"/>
                </a:lnTo>
                <a:cubicBezTo>
                  <a:pt x="1872701" y="6263604"/>
                  <a:pt x="1986635" y="6186224"/>
                  <a:pt x="2032316" y="6066583"/>
                </a:cubicBezTo>
                <a:lnTo>
                  <a:pt x="2089601" y="5927901"/>
                </a:lnTo>
                <a:cubicBezTo>
                  <a:pt x="2094075" y="5916144"/>
                  <a:pt x="2084771" y="5903015"/>
                  <a:pt x="2071972" y="5903015"/>
                </a:cubicBezTo>
                <a:lnTo>
                  <a:pt x="2071959" y="5903015"/>
                </a:lnTo>
                <a:lnTo>
                  <a:pt x="1764613" y="5903015"/>
                </a:lnTo>
                <a:cubicBezTo>
                  <a:pt x="1633227" y="5903015"/>
                  <a:pt x="1521314" y="5962448"/>
                  <a:pt x="1475303" y="6082941"/>
                </a:cubicBezTo>
                <a:lnTo>
                  <a:pt x="1414586" y="6241946"/>
                </a:lnTo>
                <a:cubicBezTo>
                  <a:pt x="1410671" y="6252177"/>
                  <a:pt x="1418767" y="6263604"/>
                  <a:pt x="1429927" y="6263604"/>
                </a:cubicBezTo>
                <a:close/>
                <a:moveTo>
                  <a:pt x="555793" y="5352725"/>
                </a:moveTo>
                <a:lnTo>
                  <a:pt x="868094" y="5352725"/>
                </a:lnTo>
                <a:cubicBezTo>
                  <a:pt x="998566" y="5352725"/>
                  <a:pt x="1112499" y="5275345"/>
                  <a:pt x="1158182" y="5155704"/>
                </a:cubicBezTo>
                <a:lnTo>
                  <a:pt x="1215458" y="5017022"/>
                </a:lnTo>
                <a:cubicBezTo>
                  <a:pt x="1219939" y="5005278"/>
                  <a:pt x="1210636" y="4992136"/>
                  <a:pt x="1197820" y="4992136"/>
                </a:cubicBezTo>
                <a:lnTo>
                  <a:pt x="1197827" y="4992136"/>
                </a:lnTo>
                <a:cubicBezTo>
                  <a:pt x="1197827" y="4992136"/>
                  <a:pt x="890478" y="4992136"/>
                  <a:pt x="890478" y="4992136"/>
                </a:cubicBezTo>
                <a:cubicBezTo>
                  <a:pt x="759093" y="4992136"/>
                  <a:pt x="647177" y="5051569"/>
                  <a:pt x="601165" y="5172062"/>
                </a:cubicBezTo>
                <a:lnTo>
                  <a:pt x="540444" y="5331080"/>
                </a:lnTo>
                <a:cubicBezTo>
                  <a:pt x="536541" y="5341298"/>
                  <a:pt x="544640" y="5352725"/>
                  <a:pt x="555792" y="5352725"/>
                </a:cubicBezTo>
                <a:close/>
                <a:moveTo>
                  <a:pt x="1006163" y="4705965"/>
                </a:moveTo>
                <a:lnTo>
                  <a:pt x="1063439" y="4567296"/>
                </a:lnTo>
                <a:cubicBezTo>
                  <a:pt x="1067919" y="4555539"/>
                  <a:pt x="1058617" y="4542409"/>
                  <a:pt x="1045801" y="4542409"/>
                </a:cubicBezTo>
                <a:lnTo>
                  <a:pt x="1045807" y="4542409"/>
                </a:lnTo>
                <a:lnTo>
                  <a:pt x="738458" y="4542409"/>
                </a:lnTo>
                <a:cubicBezTo>
                  <a:pt x="607074" y="4542409"/>
                  <a:pt x="495158" y="4601843"/>
                  <a:pt x="449145" y="4722323"/>
                </a:cubicBezTo>
                <a:lnTo>
                  <a:pt x="388425" y="4881341"/>
                </a:lnTo>
                <a:cubicBezTo>
                  <a:pt x="384522" y="4891572"/>
                  <a:pt x="392620" y="4902999"/>
                  <a:pt x="403772" y="4902999"/>
                </a:cubicBezTo>
                <a:lnTo>
                  <a:pt x="716073" y="4902999"/>
                </a:lnTo>
                <a:cubicBezTo>
                  <a:pt x="846545" y="4902999"/>
                  <a:pt x="960478" y="4825619"/>
                  <a:pt x="1006161" y="4705978"/>
                </a:cubicBezTo>
                <a:close/>
                <a:moveTo>
                  <a:pt x="112" y="1504307"/>
                </a:moveTo>
                <a:lnTo>
                  <a:pt x="105" y="1723190"/>
                </a:lnTo>
                <a:lnTo>
                  <a:pt x="248973" y="1723190"/>
                </a:lnTo>
                <a:cubicBezTo>
                  <a:pt x="379439" y="1723190"/>
                  <a:pt x="493372" y="1645810"/>
                  <a:pt x="539056" y="1526169"/>
                </a:cubicBezTo>
                <a:lnTo>
                  <a:pt x="596333" y="1387487"/>
                </a:lnTo>
                <a:cubicBezTo>
                  <a:pt x="600819" y="1375730"/>
                  <a:pt x="591517" y="1362601"/>
                  <a:pt x="578701" y="1362601"/>
                </a:cubicBezTo>
                <a:lnTo>
                  <a:pt x="271358" y="1362601"/>
                </a:lnTo>
                <a:cubicBezTo>
                  <a:pt x="154738" y="1362601"/>
                  <a:pt x="53577" y="1409540"/>
                  <a:pt x="112" y="1504307"/>
                </a:cubicBezTo>
                <a:close/>
                <a:moveTo>
                  <a:pt x="475709" y="5155704"/>
                </a:moveTo>
                <a:lnTo>
                  <a:pt x="532985" y="5017022"/>
                </a:lnTo>
                <a:cubicBezTo>
                  <a:pt x="537465" y="5005278"/>
                  <a:pt x="528162" y="4992136"/>
                  <a:pt x="515353" y="4992136"/>
                </a:cubicBezTo>
                <a:lnTo>
                  <a:pt x="515353" y="4992136"/>
                </a:lnTo>
                <a:cubicBezTo>
                  <a:pt x="515353" y="4992136"/>
                  <a:pt x="208011" y="4992136"/>
                  <a:pt x="208011" y="4992136"/>
                </a:cubicBezTo>
                <a:cubicBezTo>
                  <a:pt x="127908" y="4992136"/>
                  <a:pt x="55141" y="5014366"/>
                  <a:pt x="36" y="5058915"/>
                </a:cubicBezTo>
                <a:lnTo>
                  <a:pt x="36" y="5123445"/>
                </a:lnTo>
                <a:cubicBezTo>
                  <a:pt x="46328" y="5068664"/>
                  <a:pt x="118772" y="5038324"/>
                  <a:pt x="208011" y="5038324"/>
                </a:cubicBezTo>
                <a:lnTo>
                  <a:pt x="470166" y="5038324"/>
                </a:lnTo>
                <a:cubicBezTo>
                  <a:pt x="472090" y="5038324"/>
                  <a:pt x="473399" y="5040282"/>
                  <a:pt x="472667" y="5042061"/>
                </a:cubicBezTo>
                <a:lnTo>
                  <a:pt x="433010" y="5138062"/>
                </a:lnTo>
                <a:lnTo>
                  <a:pt x="432773" y="5138646"/>
                </a:lnTo>
                <a:lnTo>
                  <a:pt x="432556" y="5139231"/>
                </a:lnTo>
                <a:cubicBezTo>
                  <a:pt x="393743" y="5240862"/>
                  <a:pt x="296815" y="5306536"/>
                  <a:pt x="185619" y="5306536"/>
                </a:cubicBezTo>
                <a:lnTo>
                  <a:pt x="31" y="5306536"/>
                </a:lnTo>
                <a:lnTo>
                  <a:pt x="31" y="5352725"/>
                </a:lnTo>
                <a:lnTo>
                  <a:pt x="185620" y="5352725"/>
                </a:lnTo>
                <a:cubicBezTo>
                  <a:pt x="316092" y="5352725"/>
                  <a:pt x="430025" y="5275345"/>
                  <a:pt x="475709" y="5155704"/>
                </a:cubicBezTo>
                <a:close/>
                <a:moveTo>
                  <a:pt x="6108921" y="6241946"/>
                </a:moveTo>
                <a:lnTo>
                  <a:pt x="6169650" y="6082928"/>
                </a:lnTo>
                <a:cubicBezTo>
                  <a:pt x="6215649" y="5962448"/>
                  <a:pt x="6327575" y="5903015"/>
                  <a:pt x="6458961" y="5903015"/>
                </a:cubicBezTo>
                <a:lnTo>
                  <a:pt x="6766307" y="5903015"/>
                </a:lnTo>
                <a:lnTo>
                  <a:pt x="6766307" y="5903015"/>
                </a:lnTo>
                <a:cubicBezTo>
                  <a:pt x="6779106" y="5903015"/>
                  <a:pt x="6788411" y="5916144"/>
                  <a:pt x="6783936" y="5927901"/>
                </a:cubicBezTo>
                <a:lnTo>
                  <a:pt x="6726664" y="6066570"/>
                </a:lnTo>
                <a:cubicBezTo>
                  <a:pt x="6680971" y="6186224"/>
                  <a:pt x="6567036" y="6263604"/>
                  <a:pt x="6436578" y="6263604"/>
                </a:cubicBezTo>
                <a:lnTo>
                  <a:pt x="6124262" y="6263604"/>
                </a:lnTo>
                <a:cubicBezTo>
                  <a:pt x="6113115" y="6263604"/>
                  <a:pt x="6105019" y="6252177"/>
                  <a:pt x="6108921" y="6241946"/>
                </a:cubicBezTo>
                <a:close/>
                <a:moveTo>
                  <a:pt x="6171671" y="6217415"/>
                </a:moveTo>
                <a:lnTo>
                  <a:pt x="6436578" y="6217415"/>
                </a:lnTo>
                <a:cubicBezTo>
                  <a:pt x="6547767" y="6217415"/>
                  <a:pt x="6644696" y="6151741"/>
                  <a:pt x="6683500" y="6050098"/>
                </a:cubicBezTo>
                <a:lnTo>
                  <a:pt x="6683729" y="6049526"/>
                </a:lnTo>
                <a:lnTo>
                  <a:pt x="6683958" y="6048941"/>
                </a:lnTo>
                <a:lnTo>
                  <a:pt x="6723613" y="5952940"/>
                </a:lnTo>
                <a:cubicBezTo>
                  <a:pt x="6724350" y="5951161"/>
                  <a:pt x="6723042" y="5949204"/>
                  <a:pt x="6721109" y="5949204"/>
                </a:cubicBezTo>
                <a:lnTo>
                  <a:pt x="6458961" y="5949204"/>
                </a:lnTo>
                <a:cubicBezTo>
                  <a:pt x="6338964" y="5949204"/>
                  <a:pt x="6249242" y="6003947"/>
                  <a:pt x="6212802" y="6099413"/>
                </a:cubicBezTo>
                <a:lnTo>
                  <a:pt x="6169142" y="6213742"/>
                </a:lnTo>
                <a:cubicBezTo>
                  <a:pt x="6168468" y="6215521"/>
                  <a:pt x="6169765" y="6217415"/>
                  <a:pt x="6171671" y="6217415"/>
                </a:cubicBezTo>
                <a:close/>
                <a:moveTo>
                  <a:pt x="7312440" y="5785877"/>
                </a:moveTo>
                <a:lnTo>
                  <a:pt x="7373157" y="5626859"/>
                </a:lnTo>
                <a:cubicBezTo>
                  <a:pt x="7419168" y="5506379"/>
                  <a:pt x="7531082" y="5446946"/>
                  <a:pt x="7662481" y="5446946"/>
                </a:cubicBezTo>
                <a:lnTo>
                  <a:pt x="7969814" y="5446946"/>
                </a:lnTo>
                <a:cubicBezTo>
                  <a:pt x="7982626" y="5446946"/>
                  <a:pt x="7991930" y="5460076"/>
                  <a:pt x="7987443" y="5471833"/>
                </a:cubicBezTo>
                <a:lnTo>
                  <a:pt x="7930170" y="5610514"/>
                </a:lnTo>
                <a:cubicBezTo>
                  <a:pt x="7884490" y="5730155"/>
                  <a:pt x="7770556" y="5807535"/>
                  <a:pt x="7640085" y="5807535"/>
                </a:cubicBezTo>
                <a:lnTo>
                  <a:pt x="7327782" y="5807535"/>
                </a:lnTo>
                <a:cubicBezTo>
                  <a:pt x="7316635" y="5807535"/>
                  <a:pt x="7308539" y="5796109"/>
                  <a:pt x="7312440" y="5785877"/>
                </a:cubicBezTo>
                <a:close/>
                <a:moveTo>
                  <a:pt x="7375178" y="5761346"/>
                </a:moveTo>
                <a:lnTo>
                  <a:pt x="7640085" y="5761346"/>
                </a:lnTo>
                <a:cubicBezTo>
                  <a:pt x="7751274" y="5761346"/>
                  <a:pt x="7848215" y="5695673"/>
                  <a:pt x="7887020" y="5594029"/>
                </a:cubicBezTo>
                <a:lnTo>
                  <a:pt x="7887235" y="5593444"/>
                </a:lnTo>
                <a:lnTo>
                  <a:pt x="7887477" y="5592872"/>
                </a:lnTo>
                <a:lnTo>
                  <a:pt x="7927133" y="5496872"/>
                </a:lnTo>
                <a:cubicBezTo>
                  <a:pt x="7927870" y="5495092"/>
                  <a:pt x="7926561" y="5493135"/>
                  <a:pt x="7924629" y="5493135"/>
                </a:cubicBezTo>
                <a:lnTo>
                  <a:pt x="7662481" y="5493135"/>
                </a:lnTo>
                <a:cubicBezTo>
                  <a:pt x="7542496" y="5493135"/>
                  <a:pt x="7452762" y="5547878"/>
                  <a:pt x="7416321" y="5643345"/>
                </a:cubicBezTo>
                <a:lnTo>
                  <a:pt x="7372662" y="5757673"/>
                </a:lnTo>
                <a:cubicBezTo>
                  <a:pt x="7371975" y="5759440"/>
                  <a:pt x="7373285" y="5761346"/>
                  <a:pt x="7375178" y="5761346"/>
                </a:cubicBezTo>
                <a:close/>
                <a:moveTo>
                  <a:pt x="5456924" y="6263604"/>
                </a:moveTo>
                <a:lnTo>
                  <a:pt x="5769227" y="6263604"/>
                </a:lnTo>
                <a:cubicBezTo>
                  <a:pt x="5899698" y="6263604"/>
                  <a:pt x="6013632" y="6186224"/>
                  <a:pt x="6059326" y="6066583"/>
                </a:cubicBezTo>
                <a:lnTo>
                  <a:pt x="6116598" y="5927901"/>
                </a:lnTo>
                <a:cubicBezTo>
                  <a:pt x="6121072" y="5916144"/>
                  <a:pt x="6111768" y="5903015"/>
                  <a:pt x="6098969" y="5903015"/>
                </a:cubicBezTo>
                <a:lnTo>
                  <a:pt x="6098969" y="5903015"/>
                </a:lnTo>
                <a:lnTo>
                  <a:pt x="5791622" y="5903015"/>
                </a:lnTo>
                <a:cubicBezTo>
                  <a:pt x="5660237" y="5903015"/>
                  <a:pt x="5548311" y="5962448"/>
                  <a:pt x="5502312" y="6082941"/>
                </a:cubicBezTo>
                <a:lnTo>
                  <a:pt x="5441583" y="6241946"/>
                </a:lnTo>
                <a:cubicBezTo>
                  <a:pt x="5437681" y="6252177"/>
                  <a:pt x="5445790" y="6263604"/>
                  <a:pt x="5456924" y="6263604"/>
                </a:cubicBezTo>
                <a:close/>
                <a:moveTo>
                  <a:pt x="7258740" y="5610514"/>
                </a:moveTo>
                <a:lnTo>
                  <a:pt x="7316025" y="5471833"/>
                </a:lnTo>
                <a:cubicBezTo>
                  <a:pt x="7320499" y="5460088"/>
                  <a:pt x="7311195" y="5446946"/>
                  <a:pt x="7298383" y="5446946"/>
                </a:cubicBezTo>
                <a:lnTo>
                  <a:pt x="7298383" y="5446946"/>
                </a:lnTo>
                <a:cubicBezTo>
                  <a:pt x="7298383" y="5446946"/>
                  <a:pt x="6991050" y="5446946"/>
                  <a:pt x="6991050" y="5446946"/>
                </a:cubicBezTo>
                <a:cubicBezTo>
                  <a:pt x="6859664" y="5446946"/>
                  <a:pt x="6747738" y="5506379"/>
                  <a:pt x="6701727" y="5626872"/>
                </a:cubicBezTo>
                <a:lnTo>
                  <a:pt x="6641009" y="5785890"/>
                </a:lnTo>
                <a:cubicBezTo>
                  <a:pt x="6637095" y="5796109"/>
                  <a:pt x="6645204" y="5807548"/>
                  <a:pt x="6656351" y="5807548"/>
                </a:cubicBezTo>
                <a:lnTo>
                  <a:pt x="6968654" y="5807548"/>
                </a:lnTo>
                <a:cubicBezTo>
                  <a:pt x="7099125" y="5807548"/>
                  <a:pt x="7213047" y="5730155"/>
                  <a:pt x="7258740" y="5610514"/>
                </a:cubicBezTo>
                <a:close/>
                <a:moveTo>
                  <a:pt x="2769942" y="6263604"/>
                </a:moveTo>
                <a:lnTo>
                  <a:pt x="3082245" y="6263604"/>
                </a:lnTo>
                <a:cubicBezTo>
                  <a:pt x="3212716" y="6263604"/>
                  <a:pt x="3326650" y="6186224"/>
                  <a:pt x="3372331" y="6066583"/>
                </a:cubicBezTo>
                <a:lnTo>
                  <a:pt x="3429616" y="5927901"/>
                </a:lnTo>
                <a:cubicBezTo>
                  <a:pt x="3434102" y="5916144"/>
                  <a:pt x="3424799" y="5903015"/>
                  <a:pt x="3411974" y="5903015"/>
                </a:cubicBezTo>
                <a:lnTo>
                  <a:pt x="3411974" y="5903015"/>
                </a:lnTo>
                <a:lnTo>
                  <a:pt x="3104641" y="5903015"/>
                </a:lnTo>
                <a:cubicBezTo>
                  <a:pt x="2973255" y="5903015"/>
                  <a:pt x="2861328" y="5962448"/>
                  <a:pt x="2815330" y="6082941"/>
                </a:cubicBezTo>
                <a:lnTo>
                  <a:pt x="2754601" y="6241946"/>
                </a:lnTo>
                <a:cubicBezTo>
                  <a:pt x="2750699" y="6252177"/>
                  <a:pt x="2758795" y="6263604"/>
                  <a:pt x="2769942" y="6263604"/>
                </a:cubicBezTo>
                <a:close/>
                <a:moveTo>
                  <a:pt x="4785493" y="6263604"/>
                </a:moveTo>
                <a:lnTo>
                  <a:pt x="5097796" y="6263604"/>
                </a:lnTo>
                <a:cubicBezTo>
                  <a:pt x="5228267" y="6263604"/>
                  <a:pt x="5342201" y="6186224"/>
                  <a:pt x="5387882" y="6066583"/>
                </a:cubicBezTo>
                <a:lnTo>
                  <a:pt x="5445167" y="5927901"/>
                </a:lnTo>
                <a:cubicBezTo>
                  <a:pt x="5449641" y="5916144"/>
                  <a:pt x="5440337" y="5903015"/>
                  <a:pt x="5427525" y="5903015"/>
                </a:cubicBezTo>
                <a:lnTo>
                  <a:pt x="5427525" y="5903015"/>
                </a:lnTo>
                <a:lnTo>
                  <a:pt x="5120192" y="5903015"/>
                </a:lnTo>
                <a:cubicBezTo>
                  <a:pt x="4988806" y="5903015"/>
                  <a:pt x="4876880" y="5962448"/>
                  <a:pt x="4830881" y="6082941"/>
                </a:cubicBezTo>
                <a:lnTo>
                  <a:pt x="4770152" y="6241946"/>
                </a:lnTo>
                <a:cubicBezTo>
                  <a:pt x="4766250" y="6252177"/>
                  <a:pt x="4774346" y="6263604"/>
                  <a:pt x="4785493" y="6263604"/>
                </a:cubicBezTo>
                <a:close/>
                <a:moveTo>
                  <a:pt x="3441373" y="6263604"/>
                </a:moveTo>
                <a:lnTo>
                  <a:pt x="3753689" y="6263604"/>
                </a:lnTo>
                <a:cubicBezTo>
                  <a:pt x="3884147" y="6263604"/>
                  <a:pt x="3998081" y="6186224"/>
                  <a:pt x="4043774" y="6066583"/>
                </a:cubicBezTo>
                <a:lnTo>
                  <a:pt x="4101047" y="5927901"/>
                </a:lnTo>
                <a:cubicBezTo>
                  <a:pt x="4105534" y="5916144"/>
                  <a:pt x="4096230" y="5903015"/>
                  <a:pt x="4083418" y="5903015"/>
                </a:cubicBezTo>
                <a:lnTo>
                  <a:pt x="4083418" y="5903015"/>
                </a:lnTo>
                <a:lnTo>
                  <a:pt x="3776071" y="5903015"/>
                </a:lnTo>
                <a:cubicBezTo>
                  <a:pt x="3644686" y="5903015"/>
                  <a:pt x="3532772" y="5962448"/>
                  <a:pt x="3486761" y="6082941"/>
                </a:cubicBezTo>
                <a:lnTo>
                  <a:pt x="3426032" y="6241946"/>
                </a:lnTo>
                <a:cubicBezTo>
                  <a:pt x="3422130" y="6252177"/>
                  <a:pt x="3430226" y="6263604"/>
                  <a:pt x="3441373" y="6263604"/>
                </a:cubicBezTo>
                <a:close/>
                <a:moveTo>
                  <a:pt x="4098721" y="6241946"/>
                </a:moveTo>
                <a:lnTo>
                  <a:pt x="4159438" y="6082928"/>
                </a:lnTo>
                <a:cubicBezTo>
                  <a:pt x="4205449" y="5962448"/>
                  <a:pt x="4317375" y="5903015"/>
                  <a:pt x="4448761" y="5903015"/>
                </a:cubicBezTo>
                <a:lnTo>
                  <a:pt x="4756094" y="5903015"/>
                </a:lnTo>
                <a:lnTo>
                  <a:pt x="4756094" y="5903015"/>
                </a:lnTo>
                <a:cubicBezTo>
                  <a:pt x="4768906" y="5903015"/>
                  <a:pt x="4778210" y="5916144"/>
                  <a:pt x="4773736" y="5927901"/>
                </a:cubicBezTo>
                <a:lnTo>
                  <a:pt x="4716451" y="6066570"/>
                </a:lnTo>
                <a:cubicBezTo>
                  <a:pt x="4670770" y="6186224"/>
                  <a:pt x="4556836" y="6263604"/>
                  <a:pt x="4426366" y="6263604"/>
                </a:cubicBezTo>
                <a:lnTo>
                  <a:pt x="4114062" y="6263604"/>
                </a:lnTo>
                <a:cubicBezTo>
                  <a:pt x="4102915" y="6263604"/>
                  <a:pt x="4094819" y="6252177"/>
                  <a:pt x="4098721" y="6241946"/>
                </a:cubicBezTo>
                <a:close/>
                <a:moveTo>
                  <a:pt x="4161471" y="6217415"/>
                </a:moveTo>
                <a:lnTo>
                  <a:pt x="4426366" y="6217415"/>
                </a:lnTo>
                <a:cubicBezTo>
                  <a:pt x="4537554" y="6217415"/>
                  <a:pt x="4634483" y="6151741"/>
                  <a:pt x="4673300" y="6050098"/>
                </a:cubicBezTo>
                <a:lnTo>
                  <a:pt x="4673516" y="6049526"/>
                </a:lnTo>
                <a:lnTo>
                  <a:pt x="4673757" y="6048941"/>
                </a:lnTo>
                <a:lnTo>
                  <a:pt x="4713413" y="5952940"/>
                </a:lnTo>
                <a:cubicBezTo>
                  <a:pt x="4714138" y="5951161"/>
                  <a:pt x="4712829" y="5949204"/>
                  <a:pt x="4710910" y="5949204"/>
                </a:cubicBezTo>
                <a:lnTo>
                  <a:pt x="4448761" y="5949204"/>
                </a:lnTo>
                <a:cubicBezTo>
                  <a:pt x="4328763" y="5949204"/>
                  <a:pt x="4239042" y="6003947"/>
                  <a:pt x="4202589" y="6099413"/>
                </a:cubicBezTo>
                <a:lnTo>
                  <a:pt x="4158942" y="6213742"/>
                </a:lnTo>
                <a:cubicBezTo>
                  <a:pt x="4158268" y="6215521"/>
                  <a:pt x="4159564" y="6217415"/>
                  <a:pt x="4161459" y="6217415"/>
                </a:cubicBezTo>
                <a:close/>
                <a:moveTo>
                  <a:pt x="10969836" y="0"/>
                </a:moveTo>
                <a:lnTo>
                  <a:pt x="10662490" y="0"/>
                </a:lnTo>
                <a:cubicBezTo>
                  <a:pt x="10531104" y="0"/>
                  <a:pt x="10419178" y="59437"/>
                  <a:pt x="10373179" y="179924"/>
                </a:cubicBezTo>
                <a:lnTo>
                  <a:pt x="10312463" y="338937"/>
                </a:lnTo>
                <a:cubicBezTo>
                  <a:pt x="10308548" y="349165"/>
                  <a:pt x="10316657" y="360594"/>
                  <a:pt x="10327804" y="360594"/>
                </a:cubicBezTo>
                <a:lnTo>
                  <a:pt x="10640094" y="360594"/>
                </a:lnTo>
                <a:cubicBezTo>
                  <a:pt x="10770565" y="360594"/>
                  <a:pt x="10884499" y="283209"/>
                  <a:pt x="10930193" y="163564"/>
                </a:cubicBezTo>
                <a:lnTo>
                  <a:pt x="10987465" y="24882"/>
                </a:lnTo>
                <a:cubicBezTo>
                  <a:pt x="10991939" y="13133"/>
                  <a:pt x="10982635" y="1"/>
                  <a:pt x="10969836" y="1"/>
                </a:cubicBezTo>
                <a:close/>
                <a:moveTo>
                  <a:pt x="9483094" y="6263604"/>
                </a:moveTo>
                <a:lnTo>
                  <a:pt x="9795397" y="6263604"/>
                </a:lnTo>
                <a:cubicBezTo>
                  <a:pt x="9925868" y="6263604"/>
                  <a:pt x="10039803" y="6186224"/>
                  <a:pt x="10085483" y="6066583"/>
                </a:cubicBezTo>
                <a:lnTo>
                  <a:pt x="10142756" y="5927901"/>
                </a:lnTo>
                <a:cubicBezTo>
                  <a:pt x="10147242" y="5916144"/>
                  <a:pt x="10137938" y="5903015"/>
                  <a:pt x="10125127" y="5903015"/>
                </a:cubicBezTo>
                <a:lnTo>
                  <a:pt x="10125127" y="5903015"/>
                </a:lnTo>
                <a:lnTo>
                  <a:pt x="9817793" y="5903015"/>
                </a:lnTo>
                <a:cubicBezTo>
                  <a:pt x="9686407" y="5903015"/>
                  <a:pt x="9574481" y="5962448"/>
                  <a:pt x="9528470" y="6082941"/>
                </a:cubicBezTo>
                <a:lnTo>
                  <a:pt x="9467753" y="6241946"/>
                </a:lnTo>
                <a:cubicBezTo>
                  <a:pt x="9463838" y="6252177"/>
                  <a:pt x="9471947" y="6263604"/>
                  <a:pt x="9483094" y="6263604"/>
                </a:cubicBezTo>
                <a:close/>
                <a:moveTo>
                  <a:pt x="9211362" y="5155704"/>
                </a:moveTo>
                <a:lnTo>
                  <a:pt x="9268635" y="5017022"/>
                </a:lnTo>
                <a:cubicBezTo>
                  <a:pt x="9273109" y="5005278"/>
                  <a:pt x="9263817" y="4992136"/>
                  <a:pt x="9251005" y="4992136"/>
                </a:cubicBezTo>
                <a:lnTo>
                  <a:pt x="9251005" y="4992136"/>
                </a:lnTo>
                <a:cubicBezTo>
                  <a:pt x="9251005" y="4992136"/>
                  <a:pt x="8943659" y="4992136"/>
                  <a:pt x="8943659" y="4992136"/>
                </a:cubicBezTo>
                <a:cubicBezTo>
                  <a:pt x="8812273" y="4992136"/>
                  <a:pt x="8700360" y="5051569"/>
                  <a:pt x="8654349" y="5172062"/>
                </a:cubicBezTo>
                <a:lnTo>
                  <a:pt x="8593632" y="5331080"/>
                </a:lnTo>
                <a:cubicBezTo>
                  <a:pt x="8589717" y="5341298"/>
                  <a:pt x="8597826" y="5352725"/>
                  <a:pt x="8608973" y="5352725"/>
                </a:cubicBezTo>
                <a:lnTo>
                  <a:pt x="8921264" y="5352725"/>
                </a:lnTo>
                <a:cubicBezTo>
                  <a:pt x="9051735" y="5352725"/>
                  <a:pt x="9165669" y="5275345"/>
                  <a:pt x="9211362" y="5155704"/>
                </a:cubicBezTo>
                <a:close/>
                <a:moveTo>
                  <a:pt x="9440681" y="4902999"/>
                </a:moveTo>
                <a:lnTo>
                  <a:pt x="9128377" y="4902999"/>
                </a:lnTo>
                <a:cubicBezTo>
                  <a:pt x="9117231" y="4902999"/>
                  <a:pt x="9109121" y="4891572"/>
                  <a:pt x="9113036" y="4881341"/>
                </a:cubicBezTo>
                <a:lnTo>
                  <a:pt x="9173752" y="4722323"/>
                </a:lnTo>
                <a:cubicBezTo>
                  <a:pt x="9219763" y="4601843"/>
                  <a:pt x="9331690" y="4542409"/>
                  <a:pt x="9463076" y="4542409"/>
                </a:cubicBezTo>
                <a:lnTo>
                  <a:pt x="9770409" y="4542409"/>
                </a:lnTo>
                <a:lnTo>
                  <a:pt x="9770409" y="4542409"/>
                </a:lnTo>
                <a:cubicBezTo>
                  <a:pt x="9783221" y="4542409"/>
                  <a:pt x="9792525" y="4555539"/>
                  <a:pt x="9788038" y="4567296"/>
                </a:cubicBezTo>
                <a:lnTo>
                  <a:pt x="9730766" y="4705965"/>
                </a:lnTo>
                <a:cubicBezTo>
                  <a:pt x="9685086" y="4825619"/>
                  <a:pt x="9571151" y="4902999"/>
                  <a:pt x="9440681" y="4902999"/>
                </a:cubicBezTo>
                <a:close/>
                <a:moveTo>
                  <a:pt x="9175773" y="4856810"/>
                </a:moveTo>
                <a:lnTo>
                  <a:pt x="9440681" y="4856810"/>
                </a:lnTo>
                <a:cubicBezTo>
                  <a:pt x="9551870" y="4856810"/>
                  <a:pt x="9648798" y="4791136"/>
                  <a:pt x="9687615" y="4689492"/>
                </a:cubicBezTo>
                <a:lnTo>
                  <a:pt x="9687830" y="4688907"/>
                </a:lnTo>
                <a:lnTo>
                  <a:pt x="9688073" y="4688336"/>
                </a:lnTo>
                <a:lnTo>
                  <a:pt x="9727728" y="4592335"/>
                </a:lnTo>
                <a:cubicBezTo>
                  <a:pt x="9728453" y="4590556"/>
                  <a:pt x="9727143" y="4588598"/>
                  <a:pt x="9725224" y="4588598"/>
                </a:cubicBezTo>
                <a:lnTo>
                  <a:pt x="9463076" y="4588598"/>
                </a:lnTo>
                <a:cubicBezTo>
                  <a:pt x="9343079" y="4588598"/>
                  <a:pt x="9253357" y="4643341"/>
                  <a:pt x="9216916" y="4738808"/>
                </a:cubicBezTo>
                <a:lnTo>
                  <a:pt x="9173244" y="4853137"/>
                </a:lnTo>
                <a:cubicBezTo>
                  <a:pt x="9172571" y="4854916"/>
                  <a:pt x="9173880" y="4856810"/>
                  <a:pt x="9175773" y="4856810"/>
                </a:cubicBezTo>
                <a:close/>
                <a:moveTo>
                  <a:pt x="10264139" y="5352725"/>
                </a:moveTo>
                <a:lnTo>
                  <a:pt x="9951836" y="5352725"/>
                </a:lnTo>
                <a:cubicBezTo>
                  <a:pt x="9940688" y="5352725"/>
                  <a:pt x="9932579" y="5341298"/>
                  <a:pt x="9936494" y="5331080"/>
                </a:cubicBezTo>
                <a:lnTo>
                  <a:pt x="9997210" y="5172062"/>
                </a:lnTo>
                <a:cubicBezTo>
                  <a:pt x="10043222" y="5051569"/>
                  <a:pt x="10155148" y="4992136"/>
                  <a:pt x="10286521" y="4992136"/>
                </a:cubicBezTo>
                <a:lnTo>
                  <a:pt x="10593868" y="4992136"/>
                </a:lnTo>
                <a:cubicBezTo>
                  <a:pt x="10606680" y="4992136"/>
                  <a:pt x="10615983" y="5005265"/>
                  <a:pt x="10611496" y="5017022"/>
                </a:cubicBezTo>
                <a:lnTo>
                  <a:pt x="10554224" y="5155704"/>
                </a:lnTo>
                <a:cubicBezTo>
                  <a:pt x="10508544" y="5275345"/>
                  <a:pt x="10394596" y="5352725"/>
                  <a:pt x="10264139" y="5352725"/>
                </a:cubicBezTo>
                <a:close/>
                <a:moveTo>
                  <a:pt x="9999231" y="5306536"/>
                </a:moveTo>
                <a:lnTo>
                  <a:pt x="10264139" y="5306536"/>
                </a:lnTo>
                <a:cubicBezTo>
                  <a:pt x="10375327" y="5306536"/>
                  <a:pt x="10472255" y="5240862"/>
                  <a:pt x="10511073" y="5139231"/>
                </a:cubicBezTo>
                <a:lnTo>
                  <a:pt x="10511289" y="5138646"/>
                </a:lnTo>
                <a:lnTo>
                  <a:pt x="10511530" y="5138062"/>
                </a:lnTo>
                <a:lnTo>
                  <a:pt x="10551174" y="5042061"/>
                </a:lnTo>
                <a:cubicBezTo>
                  <a:pt x="10551911" y="5040282"/>
                  <a:pt x="10550601" y="5038324"/>
                  <a:pt x="10548682" y="5038324"/>
                </a:cubicBezTo>
                <a:lnTo>
                  <a:pt x="10286521" y="5038324"/>
                </a:lnTo>
                <a:cubicBezTo>
                  <a:pt x="10166536" y="5038324"/>
                  <a:pt x="10076815" y="5093080"/>
                  <a:pt x="10040362" y="5188534"/>
                </a:cubicBezTo>
                <a:lnTo>
                  <a:pt x="9996702" y="5302876"/>
                </a:lnTo>
                <a:cubicBezTo>
                  <a:pt x="9996041" y="5304642"/>
                  <a:pt x="9997338" y="5306536"/>
                  <a:pt x="9999231" y="5306536"/>
                </a:cubicBezTo>
                <a:close/>
                <a:moveTo>
                  <a:pt x="8275254" y="6691684"/>
                </a:moveTo>
                <a:lnTo>
                  <a:pt x="8335970" y="6532667"/>
                </a:lnTo>
                <a:cubicBezTo>
                  <a:pt x="8381981" y="6412187"/>
                  <a:pt x="8493894" y="6352741"/>
                  <a:pt x="8625293" y="6352741"/>
                </a:cubicBezTo>
                <a:lnTo>
                  <a:pt x="8932626" y="6352741"/>
                </a:lnTo>
                <a:lnTo>
                  <a:pt x="8932626" y="6352741"/>
                </a:lnTo>
                <a:cubicBezTo>
                  <a:pt x="8945438" y="6352741"/>
                  <a:pt x="8954743" y="6365883"/>
                  <a:pt x="8950256" y="6377627"/>
                </a:cubicBezTo>
                <a:lnTo>
                  <a:pt x="8892984" y="6516309"/>
                </a:lnTo>
                <a:cubicBezTo>
                  <a:pt x="8847303" y="6635950"/>
                  <a:pt x="8733368" y="6713343"/>
                  <a:pt x="8602898" y="6713343"/>
                </a:cubicBezTo>
                <a:lnTo>
                  <a:pt x="8290595" y="6713343"/>
                </a:lnTo>
                <a:cubicBezTo>
                  <a:pt x="8279448" y="6713343"/>
                  <a:pt x="8271339" y="6701904"/>
                  <a:pt x="8275254" y="6691684"/>
                </a:cubicBezTo>
                <a:close/>
                <a:moveTo>
                  <a:pt x="8337991" y="6667154"/>
                </a:moveTo>
                <a:lnTo>
                  <a:pt x="8602898" y="6667154"/>
                </a:lnTo>
                <a:cubicBezTo>
                  <a:pt x="8714087" y="6667154"/>
                  <a:pt x="8811015" y="6601480"/>
                  <a:pt x="8849832" y="6499836"/>
                </a:cubicBezTo>
                <a:lnTo>
                  <a:pt x="8850049" y="6499252"/>
                </a:lnTo>
                <a:lnTo>
                  <a:pt x="8850290" y="6498680"/>
                </a:lnTo>
                <a:lnTo>
                  <a:pt x="8889946" y="6402667"/>
                </a:lnTo>
                <a:cubicBezTo>
                  <a:pt x="8890670" y="6400900"/>
                  <a:pt x="8889374" y="6398943"/>
                  <a:pt x="8887442" y="6398943"/>
                </a:cubicBezTo>
                <a:lnTo>
                  <a:pt x="8625293" y="6398943"/>
                </a:lnTo>
                <a:cubicBezTo>
                  <a:pt x="8505296" y="6398943"/>
                  <a:pt x="8415574" y="6453686"/>
                  <a:pt x="8379134" y="6549152"/>
                </a:cubicBezTo>
                <a:lnTo>
                  <a:pt x="8335462" y="6663481"/>
                </a:lnTo>
                <a:cubicBezTo>
                  <a:pt x="8334789" y="6665248"/>
                  <a:pt x="8336097" y="6667154"/>
                  <a:pt x="8337991" y="6667154"/>
                </a:cubicBezTo>
                <a:close/>
                <a:moveTo>
                  <a:pt x="7467137" y="6263604"/>
                </a:moveTo>
                <a:lnTo>
                  <a:pt x="7779440" y="6263604"/>
                </a:lnTo>
                <a:cubicBezTo>
                  <a:pt x="7909910" y="6263604"/>
                  <a:pt x="8023845" y="6186224"/>
                  <a:pt x="8069525" y="6066583"/>
                </a:cubicBezTo>
                <a:lnTo>
                  <a:pt x="8126811" y="5927901"/>
                </a:lnTo>
                <a:cubicBezTo>
                  <a:pt x="8131285" y="5916144"/>
                  <a:pt x="8121981" y="5903015"/>
                  <a:pt x="8109169" y="5903015"/>
                </a:cubicBezTo>
                <a:lnTo>
                  <a:pt x="8109169" y="5903015"/>
                </a:lnTo>
                <a:lnTo>
                  <a:pt x="7801835" y="5903015"/>
                </a:lnTo>
                <a:cubicBezTo>
                  <a:pt x="7670450" y="5903015"/>
                  <a:pt x="7558523" y="5962448"/>
                  <a:pt x="7512512" y="6082941"/>
                </a:cubicBezTo>
                <a:lnTo>
                  <a:pt x="7451796" y="6241946"/>
                </a:lnTo>
                <a:cubicBezTo>
                  <a:pt x="7447894" y="6252177"/>
                  <a:pt x="7455990" y="6263604"/>
                  <a:pt x="7467137" y="6263604"/>
                </a:cubicBezTo>
                <a:close/>
                <a:moveTo>
                  <a:pt x="8124879" y="6241946"/>
                </a:moveTo>
                <a:lnTo>
                  <a:pt x="8185609" y="6082928"/>
                </a:lnTo>
                <a:cubicBezTo>
                  <a:pt x="8231606" y="5962448"/>
                  <a:pt x="8343533" y="5903015"/>
                  <a:pt x="8474918" y="5903015"/>
                </a:cubicBezTo>
                <a:lnTo>
                  <a:pt x="8782252" y="5903015"/>
                </a:lnTo>
                <a:lnTo>
                  <a:pt x="8782252" y="5903015"/>
                </a:lnTo>
                <a:cubicBezTo>
                  <a:pt x="8795064" y="5903015"/>
                  <a:pt x="8804367" y="5916144"/>
                  <a:pt x="8799894" y="5927901"/>
                </a:cubicBezTo>
                <a:lnTo>
                  <a:pt x="8742609" y="6066570"/>
                </a:lnTo>
                <a:cubicBezTo>
                  <a:pt x="8696928" y="6186224"/>
                  <a:pt x="8582993" y="6263604"/>
                  <a:pt x="8452523" y="6263604"/>
                </a:cubicBezTo>
                <a:lnTo>
                  <a:pt x="8140220" y="6263604"/>
                </a:lnTo>
                <a:cubicBezTo>
                  <a:pt x="8129073" y="6263604"/>
                  <a:pt x="8120977" y="6252177"/>
                  <a:pt x="8124879" y="6241946"/>
                </a:cubicBezTo>
                <a:close/>
                <a:moveTo>
                  <a:pt x="8187630" y="6217415"/>
                </a:moveTo>
                <a:lnTo>
                  <a:pt x="8452523" y="6217415"/>
                </a:lnTo>
                <a:cubicBezTo>
                  <a:pt x="8563725" y="6217415"/>
                  <a:pt x="8660653" y="6151741"/>
                  <a:pt x="8699458" y="6050098"/>
                </a:cubicBezTo>
                <a:lnTo>
                  <a:pt x="8699673" y="6049526"/>
                </a:lnTo>
                <a:lnTo>
                  <a:pt x="8699915" y="6048941"/>
                </a:lnTo>
                <a:lnTo>
                  <a:pt x="8739571" y="5952940"/>
                </a:lnTo>
                <a:cubicBezTo>
                  <a:pt x="8740308" y="5951161"/>
                  <a:pt x="8738999" y="5949204"/>
                  <a:pt x="8737067" y="5949204"/>
                </a:cubicBezTo>
                <a:lnTo>
                  <a:pt x="8474918" y="5949204"/>
                </a:lnTo>
                <a:cubicBezTo>
                  <a:pt x="8354922" y="5949204"/>
                  <a:pt x="8265200" y="6003947"/>
                  <a:pt x="8228759" y="6099413"/>
                </a:cubicBezTo>
                <a:lnTo>
                  <a:pt x="8185100" y="6213742"/>
                </a:lnTo>
                <a:cubicBezTo>
                  <a:pt x="8184426" y="6215521"/>
                  <a:pt x="8185723" y="6217415"/>
                  <a:pt x="8187630" y="6217415"/>
                </a:cubicBezTo>
                <a:close/>
                <a:moveTo>
                  <a:pt x="10619173" y="5352725"/>
                </a:moveTo>
                <a:lnTo>
                  <a:pt x="10931476" y="5352725"/>
                </a:lnTo>
                <a:cubicBezTo>
                  <a:pt x="11061935" y="5352725"/>
                  <a:pt x="11175881" y="5275345"/>
                  <a:pt x="11221562" y="5155704"/>
                </a:cubicBezTo>
                <a:lnTo>
                  <a:pt x="11278835" y="5017022"/>
                </a:lnTo>
                <a:cubicBezTo>
                  <a:pt x="11283321" y="5005278"/>
                  <a:pt x="11274017" y="4992136"/>
                  <a:pt x="11261205" y="4992136"/>
                </a:cubicBezTo>
                <a:lnTo>
                  <a:pt x="11261205" y="4992136"/>
                </a:lnTo>
                <a:cubicBezTo>
                  <a:pt x="11261205" y="4992136"/>
                  <a:pt x="10953860" y="4992136"/>
                  <a:pt x="10953860" y="4992136"/>
                </a:cubicBezTo>
                <a:cubicBezTo>
                  <a:pt x="10822473" y="4992136"/>
                  <a:pt x="10710560" y="5051569"/>
                  <a:pt x="10664549" y="5172062"/>
                </a:cubicBezTo>
                <a:lnTo>
                  <a:pt x="10603832" y="5331080"/>
                </a:lnTo>
                <a:cubicBezTo>
                  <a:pt x="10599917" y="5341298"/>
                  <a:pt x="10608026" y="5352725"/>
                  <a:pt x="10619173" y="5352725"/>
                </a:cubicBezTo>
                <a:close/>
                <a:moveTo>
                  <a:pt x="158996" y="6516309"/>
                </a:moveTo>
                <a:lnTo>
                  <a:pt x="216272" y="6377627"/>
                </a:lnTo>
                <a:cubicBezTo>
                  <a:pt x="220759" y="6365883"/>
                  <a:pt x="211450" y="6352741"/>
                  <a:pt x="198641" y="6352741"/>
                </a:cubicBezTo>
                <a:lnTo>
                  <a:pt x="198641" y="6352741"/>
                </a:lnTo>
                <a:cubicBezTo>
                  <a:pt x="198641" y="6352741"/>
                  <a:pt x="6" y="6352741"/>
                  <a:pt x="6" y="6352741"/>
                </a:cubicBezTo>
                <a:lnTo>
                  <a:pt x="0" y="6685139"/>
                </a:lnTo>
                <a:cubicBezTo>
                  <a:pt x="72010" y="6652486"/>
                  <a:pt x="129641" y="6593206"/>
                  <a:pt x="158996" y="6516309"/>
                </a:cubicBezTo>
                <a:close/>
                <a:moveTo>
                  <a:pt x="249072" y="338937"/>
                </a:moveTo>
                <a:cubicBezTo>
                  <a:pt x="245169" y="349165"/>
                  <a:pt x="253268" y="360594"/>
                  <a:pt x="264414" y="360594"/>
                </a:cubicBezTo>
                <a:lnTo>
                  <a:pt x="576721" y="360594"/>
                </a:lnTo>
                <a:cubicBezTo>
                  <a:pt x="689623" y="360594"/>
                  <a:pt x="790052" y="302574"/>
                  <a:pt x="844678" y="209437"/>
                </a:cubicBezTo>
                <a:lnTo>
                  <a:pt x="298523" y="209437"/>
                </a:lnTo>
                <a:lnTo>
                  <a:pt x="249072" y="338937"/>
                </a:lnTo>
                <a:close/>
                <a:moveTo>
                  <a:pt x="162204" y="209437"/>
                </a:moveTo>
                <a:lnTo>
                  <a:pt x="136" y="209437"/>
                </a:lnTo>
                <a:lnTo>
                  <a:pt x="130" y="342479"/>
                </a:lnTo>
                <a:cubicBezTo>
                  <a:pt x="68100" y="318572"/>
                  <a:pt x="125507" y="272008"/>
                  <a:pt x="162204" y="209437"/>
                </a:cubicBezTo>
                <a:close/>
                <a:moveTo>
                  <a:pt x="7398095" y="6066583"/>
                </a:moveTo>
                <a:lnTo>
                  <a:pt x="7455367" y="5927901"/>
                </a:lnTo>
                <a:cubicBezTo>
                  <a:pt x="7459854" y="5916144"/>
                  <a:pt x="7450550" y="5903015"/>
                  <a:pt x="7437738" y="5903015"/>
                </a:cubicBezTo>
                <a:lnTo>
                  <a:pt x="7437738" y="5903015"/>
                </a:lnTo>
                <a:lnTo>
                  <a:pt x="7130405" y="5903015"/>
                </a:lnTo>
                <a:cubicBezTo>
                  <a:pt x="6999018" y="5903015"/>
                  <a:pt x="6887093" y="5962448"/>
                  <a:pt x="6841082" y="6082941"/>
                </a:cubicBezTo>
                <a:lnTo>
                  <a:pt x="6780364" y="6241946"/>
                </a:lnTo>
                <a:cubicBezTo>
                  <a:pt x="6776450" y="6252177"/>
                  <a:pt x="6784559" y="6263604"/>
                  <a:pt x="6795706" y="6263604"/>
                </a:cubicBezTo>
                <a:lnTo>
                  <a:pt x="7108009" y="6263604"/>
                </a:lnTo>
                <a:cubicBezTo>
                  <a:pt x="7238467" y="6263604"/>
                  <a:pt x="7352402" y="6186224"/>
                  <a:pt x="7398095" y="6066583"/>
                </a:cubicBezTo>
                <a:close/>
                <a:moveTo>
                  <a:pt x="11450893" y="816661"/>
                </a:moveTo>
                <a:lnTo>
                  <a:pt x="11138590" y="816661"/>
                </a:lnTo>
                <a:cubicBezTo>
                  <a:pt x="11127443" y="816661"/>
                  <a:pt x="11119334" y="805230"/>
                  <a:pt x="11123249" y="795007"/>
                </a:cubicBezTo>
                <a:lnTo>
                  <a:pt x="11183966" y="635990"/>
                </a:lnTo>
                <a:cubicBezTo>
                  <a:pt x="11229977" y="515503"/>
                  <a:pt x="11341903" y="456066"/>
                  <a:pt x="11473289" y="456066"/>
                </a:cubicBezTo>
                <a:lnTo>
                  <a:pt x="11780622" y="456066"/>
                </a:lnTo>
                <a:cubicBezTo>
                  <a:pt x="11793434" y="456066"/>
                  <a:pt x="11802738" y="469201"/>
                  <a:pt x="11798251" y="480953"/>
                </a:cubicBezTo>
                <a:lnTo>
                  <a:pt x="11740979" y="619633"/>
                </a:lnTo>
                <a:cubicBezTo>
                  <a:pt x="11695298" y="739276"/>
                  <a:pt x="11581364" y="816661"/>
                  <a:pt x="11450893" y="816661"/>
                </a:cubicBezTo>
                <a:close/>
                <a:moveTo>
                  <a:pt x="11697827" y="603155"/>
                </a:moveTo>
                <a:lnTo>
                  <a:pt x="11698044" y="602574"/>
                </a:lnTo>
                <a:lnTo>
                  <a:pt x="11698285" y="601997"/>
                </a:lnTo>
                <a:lnTo>
                  <a:pt x="11737941" y="505994"/>
                </a:lnTo>
                <a:cubicBezTo>
                  <a:pt x="11738678" y="504214"/>
                  <a:pt x="11737369" y="502259"/>
                  <a:pt x="11735438" y="502259"/>
                </a:cubicBezTo>
                <a:lnTo>
                  <a:pt x="11473289" y="502259"/>
                </a:lnTo>
                <a:cubicBezTo>
                  <a:pt x="11353291" y="502259"/>
                  <a:pt x="11263570" y="557007"/>
                  <a:pt x="11227117" y="652467"/>
                </a:cubicBezTo>
                <a:lnTo>
                  <a:pt x="11183457" y="766801"/>
                </a:lnTo>
                <a:cubicBezTo>
                  <a:pt x="11182796" y="768573"/>
                  <a:pt x="11184092" y="770470"/>
                  <a:pt x="11185999" y="770470"/>
                </a:cubicBezTo>
                <a:lnTo>
                  <a:pt x="11450893" y="770470"/>
                </a:lnTo>
                <a:cubicBezTo>
                  <a:pt x="11562082" y="770470"/>
                  <a:pt x="11659011" y="704795"/>
                  <a:pt x="11697827" y="603157"/>
                </a:cubicBezTo>
                <a:close/>
                <a:moveTo>
                  <a:pt x="2917915" y="0"/>
                </a:moveTo>
                <a:lnTo>
                  <a:pt x="2610568" y="0"/>
                </a:lnTo>
                <a:cubicBezTo>
                  <a:pt x="2479183" y="0"/>
                  <a:pt x="2367269" y="59437"/>
                  <a:pt x="2321258" y="179924"/>
                </a:cubicBezTo>
                <a:lnTo>
                  <a:pt x="2260541" y="338937"/>
                </a:lnTo>
                <a:cubicBezTo>
                  <a:pt x="2256626" y="349165"/>
                  <a:pt x="2264735" y="360594"/>
                  <a:pt x="2275882" y="360594"/>
                </a:cubicBezTo>
                <a:lnTo>
                  <a:pt x="2588173" y="360594"/>
                </a:lnTo>
                <a:cubicBezTo>
                  <a:pt x="2718643" y="360594"/>
                  <a:pt x="2832578" y="283209"/>
                  <a:pt x="2878271" y="163564"/>
                </a:cubicBezTo>
                <a:lnTo>
                  <a:pt x="2935544" y="24882"/>
                </a:lnTo>
                <a:cubicBezTo>
                  <a:pt x="2940018" y="13133"/>
                  <a:pt x="2930714" y="1"/>
                  <a:pt x="2917915" y="1"/>
                </a:cubicBezTo>
                <a:close/>
                <a:moveTo>
                  <a:pt x="1652661" y="179924"/>
                </a:moveTo>
                <a:lnTo>
                  <a:pt x="1591944" y="338937"/>
                </a:lnTo>
                <a:cubicBezTo>
                  <a:pt x="1588030" y="349165"/>
                  <a:pt x="1596139" y="360594"/>
                  <a:pt x="1607286" y="360594"/>
                </a:cubicBezTo>
                <a:lnTo>
                  <a:pt x="1919589" y="360594"/>
                </a:lnTo>
                <a:cubicBezTo>
                  <a:pt x="2050060" y="360594"/>
                  <a:pt x="2163981" y="283209"/>
                  <a:pt x="2209675" y="163564"/>
                </a:cubicBezTo>
                <a:lnTo>
                  <a:pt x="2266947" y="24882"/>
                </a:lnTo>
                <a:cubicBezTo>
                  <a:pt x="2271434" y="13133"/>
                  <a:pt x="2262130" y="1"/>
                  <a:pt x="2249318" y="1"/>
                </a:cubicBezTo>
                <a:lnTo>
                  <a:pt x="1941984" y="1"/>
                </a:lnTo>
                <a:cubicBezTo>
                  <a:pt x="1810586" y="1"/>
                  <a:pt x="1698672" y="59438"/>
                  <a:pt x="1652661" y="179925"/>
                </a:cubicBezTo>
                <a:close/>
                <a:moveTo>
                  <a:pt x="1019400" y="209437"/>
                </a:moveTo>
                <a:lnTo>
                  <a:pt x="969956" y="209437"/>
                </a:lnTo>
                <a:lnTo>
                  <a:pt x="920506" y="338937"/>
                </a:lnTo>
                <a:cubicBezTo>
                  <a:pt x="916596" y="349162"/>
                  <a:pt x="924702" y="360594"/>
                  <a:pt x="935847" y="360594"/>
                </a:cubicBezTo>
                <a:lnTo>
                  <a:pt x="1248148" y="360594"/>
                </a:lnTo>
                <a:cubicBezTo>
                  <a:pt x="1378616" y="360594"/>
                  <a:pt x="1492550" y="283209"/>
                  <a:pt x="1538231" y="163564"/>
                </a:cubicBezTo>
                <a:lnTo>
                  <a:pt x="1547497" y="141129"/>
                </a:lnTo>
                <a:cubicBezTo>
                  <a:pt x="1528215" y="148576"/>
                  <a:pt x="1508667" y="155459"/>
                  <a:pt x="1488839" y="161730"/>
                </a:cubicBezTo>
                <a:cubicBezTo>
                  <a:pt x="1446603" y="254947"/>
                  <a:pt x="1353882" y="314402"/>
                  <a:pt x="1248148" y="314402"/>
                </a:cubicBezTo>
                <a:lnTo>
                  <a:pt x="983250" y="314402"/>
                </a:lnTo>
                <a:cubicBezTo>
                  <a:pt x="981351" y="314402"/>
                  <a:pt x="980047" y="312505"/>
                  <a:pt x="980724" y="310733"/>
                </a:cubicBezTo>
                <a:lnTo>
                  <a:pt x="1019402" y="209437"/>
                </a:lnTo>
                <a:close/>
                <a:moveTo>
                  <a:pt x="11576280" y="2431964"/>
                </a:moveTo>
                <a:lnTo>
                  <a:pt x="11633565" y="2293282"/>
                </a:lnTo>
                <a:cubicBezTo>
                  <a:pt x="11638039" y="2281538"/>
                  <a:pt x="11628735" y="2268396"/>
                  <a:pt x="11615923" y="2268396"/>
                </a:cubicBezTo>
                <a:lnTo>
                  <a:pt x="11615923" y="2268396"/>
                </a:lnTo>
                <a:cubicBezTo>
                  <a:pt x="11615923" y="2268396"/>
                  <a:pt x="11308590" y="2268396"/>
                  <a:pt x="11308590" y="2268396"/>
                </a:cubicBezTo>
                <a:cubicBezTo>
                  <a:pt x="11177203" y="2268396"/>
                  <a:pt x="11065277" y="2327842"/>
                  <a:pt x="11019266" y="2448322"/>
                </a:cubicBezTo>
                <a:lnTo>
                  <a:pt x="10958549" y="2607339"/>
                </a:lnTo>
                <a:cubicBezTo>
                  <a:pt x="10954635" y="2617559"/>
                  <a:pt x="10962744" y="2628998"/>
                  <a:pt x="10973891" y="2628998"/>
                </a:cubicBezTo>
                <a:lnTo>
                  <a:pt x="11286194" y="2628998"/>
                </a:lnTo>
                <a:cubicBezTo>
                  <a:pt x="11416665" y="2628998"/>
                  <a:pt x="11530599" y="2551605"/>
                  <a:pt x="11576280" y="2431964"/>
                </a:cubicBezTo>
                <a:close/>
                <a:moveTo>
                  <a:pt x="212692" y="6691684"/>
                </a:moveTo>
                <a:lnTo>
                  <a:pt x="273419" y="6532667"/>
                </a:lnTo>
                <a:cubicBezTo>
                  <a:pt x="319425" y="6412187"/>
                  <a:pt x="431347" y="6352741"/>
                  <a:pt x="562732" y="6352741"/>
                </a:cubicBezTo>
                <a:lnTo>
                  <a:pt x="870074" y="6352741"/>
                </a:lnTo>
                <a:lnTo>
                  <a:pt x="870074" y="6352741"/>
                </a:lnTo>
                <a:cubicBezTo>
                  <a:pt x="882884" y="6352741"/>
                  <a:pt x="892186" y="6365883"/>
                  <a:pt x="887706" y="6377627"/>
                </a:cubicBezTo>
                <a:lnTo>
                  <a:pt x="830430" y="6516309"/>
                </a:lnTo>
                <a:cubicBezTo>
                  <a:pt x="784740" y="6635950"/>
                  <a:pt x="670807" y="6713343"/>
                  <a:pt x="540341" y="6713343"/>
                </a:cubicBezTo>
                <a:lnTo>
                  <a:pt x="228041" y="6713343"/>
                </a:lnTo>
                <a:cubicBezTo>
                  <a:pt x="216889" y="6713343"/>
                  <a:pt x="208790" y="6701904"/>
                  <a:pt x="212693" y="6691684"/>
                </a:cubicBezTo>
                <a:close/>
                <a:moveTo>
                  <a:pt x="275436" y="6667154"/>
                </a:moveTo>
                <a:lnTo>
                  <a:pt x="540340" y="6667154"/>
                </a:lnTo>
                <a:cubicBezTo>
                  <a:pt x="651536" y="6667154"/>
                  <a:pt x="748464" y="6601480"/>
                  <a:pt x="787271" y="6499836"/>
                </a:cubicBezTo>
                <a:lnTo>
                  <a:pt x="787494" y="6499252"/>
                </a:lnTo>
                <a:lnTo>
                  <a:pt x="787731" y="6498680"/>
                </a:lnTo>
                <a:lnTo>
                  <a:pt x="827382" y="6402667"/>
                </a:lnTo>
                <a:cubicBezTo>
                  <a:pt x="828120" y="6400900"/>
                  <a:pt x="826811" y="6398943"/>
                  <a:pt x="824880" y="6398943"/>
                </a:cubicBezTo>
                <a:lnTo>
                  <a:pt x="562732" y="6398943"/>
                </a:lnTo>
                <a:cubicBezTo>
                  <a:pt x="442742" y="6398943"/>
                  <a:pt x="353019" y="6453686"/>
                  <a:pt x="316570" y="6549152"/>
                </a:cubicBezTo>
                <a:lnTo>
                  <a:pt x="272909" y="6663481"/>
                </a:lnTo>
                <a:cubicBezTo>
                  <a:pt x="272233" y="6665248"/>
                  <a:pt x="273542" y="6667154"/>
                  <a:pt x="275435" y="6667154"/>
                </a:cubicBezTo>
                <a:close/>
                <a:moveTo>
                  <a:pt x="71700" y="6241946"/>
                </a:moveTo>
                <a:lnTo>
                  <a:pt x="132427" y="6082928"/>
                </a:lnTo>
                <a:cubicBezTo>
                  <a:pt x="178433" y="5962448"/>
                  <a:pt x="290355" y="5903015"/>
                  <a:pt x="421740" y="5903015"/>
                </a:cubicBezTo>
                <a:lnTo>
                  <a:pt x="729082" y="5903015"/>
                </a:lnTo>
                <a:lnTo>
                  <a:pt x="729082" y="5903015"/>
                </a:lnTo>
                <a:cubicBezTo>
                  <a:pt x="741891" y="5903015"/>
                  <a:pt x="751194" y="5916144"/>
                  <a:pt x="746714" y="5927901"/>
                </a:cubicBezTo>
                <a:lnTo>
                  <a:pt x="689438" y="6066570"/>
                </a:lnTo>
                <a:cubicBezTo>
                  <a:pt x="643748" y="6186224"/>
                  <a:pt x="529815" y="6263604"/>
                  <a:pt x="399349" y="6263604"/>
                </a:cubicBezTo>
                <a:lnTo>
                  <a:pt x="87047" y="6263604"/>
                </a:lnTo>
                <a:cubicBezTo>
                  <a:pt x="75895" y="6263604"/>
                  <a:pt x="67796" y="6252177"/>
                  <a:pt x="71700" y="6241946"/>
                </a:cubicBezTo>
                <a:close/>
                <a:moveTo>
                  <a:pt x="134444" y="6217415"/>
                </a:moveTo>
                <a:lnTo>
                  <a:pt x="399348" y="6217415"/>
                </a:lnTo>
                <a:cubicBezTo>
                  <a:pt x="510544" y="6217415"/>
                  <a:pt x="607472" y="6151741"/>
                  <a:pt x="646279" y="6050098"/>
                </a:cubicBezTo>
                <a:lnTo>
                  <a:pt x="646502" y="6049526"/>
                </a:lnTo>
                <a:lnTo>
                  <a:pt x="646739" y="6048941"/>
                </a:lnTo>
                <a:lnTo>
                  <a:pt x="686390" y="5952940"/>
                </a:lnTo>
                <a:cubicBezTo>
                  <a:pt x="687128" y="5951161"/>
                  <a:pt x="685819" y="5949204"/>
                  <a:pt x="683888" y="5949204"/>
                </a:cubicBezTo>
                <a:lnTo>
                  <a:pt x="421740" y="5949204"/>
                </a:lnTo>
                <a:cubicBezTo>
                  <a:pt x="301750" y="5949204"/>
                  <a:pt x="212027" y="6003947"/>
                  <a:pt x="175578" y="6099413"/>
                </a:cubicBezTo>
                <a:lnTo>
                  <a:pt x="131917" y="6213742"/>
                </a:lnTo>
                <a:cubicBezTo>
                  <a:pt x="131241" y="6215521"/>
                  <a:pt x="132550" y="6217415"/>
                  <a:pt x="134443" y="6217415"/>
                </a:cubicBezTo>
                <a:close/>
                <a:moveTo>
                  <a:pt x="1360885" y="6066583"/>
                </a:moveTo>
                <a:lnTo>
                  <a:pt x="1418157" y="5927901"/>
                </a:lnTo>
                <a:cubicBezTo>
                  <a:pt x="1422644" y="5916144"/>
                  <a:pt x="1413340" y="5903015"/>
                  <a:pt x="1400516" y="5903015"/>
                </a:cubicBezTo>
                <a:lnTo>
                  <a:pt x="1400528" y="5903015"/>
                </a:lnTo>
                <a:lnTo>
                  <a:pt x="1093178" y="5903015"/>
                </a:lnTo>
                <a:cubicBezTo>
                  <a:pt x="961787" y="5903015"/>
                  <a:pt x="849878" y="5962448"/>
                  <a:pt x="803865" y="6082941"/>
                </a:cubicBezTo>
                <a:lnTo>
                  <a:pt x="743145" y="6241946"/>
                </a:lnTo>
                <a:cubicBezTo>
                  <a:pt x="739241" y="6252177"/>
                  <a:pt x="747340" y="6263604"/>
                  <a:pt x="758486" y="6263604"/>
                </a:cubicBezTo>
                <a:lnTo>
                  <a:pt x="1070793" y="6263604"/>
                </a:lnTo>
                <a:cubicBezTo>
                  <a:pt x="1201258" y="6263604"/>
                  <a:pt x="1315204" y="6186224"/>
                  <a:pt x="1360885" y="6066583"/>
                </a:cubicBezTo>
                <a:close/>
                <a:moveTo>
                  <a:pt x="64253" y="5927901"/>
                </a:moveTo>
                <a:cubicBezTo>
                  <a:pt x="68739" y="5916144"/>
                  <a:pt x="59431" y="5903015"/>
                  <a:pt x="46621" y="5903015"/>
                </a:cubicBezTo>
                <a:lnTo>
                  <a:pt x="46621" y="5903015"/>
                </a:lnTo>
                <a:lnTo>
                  <a:pt x="19" y="5903015"/>
                </a:lnTo>
                <a:lnTo>
                  <a:pt x="13" y="6082903"/>
                </a:lnTo>
                <a:cubicBezTo>
                  <a:pt x="2426" y="6077526"/>
                  <a:pt x="4854" y="6072150"/>
                  <a:pt x="6977" y="6066583"/>
                </a:cubicBezTo>
                <a:lnTo>
                  <a:pt x="64253" y="5927901"/>
                </a:lnTo>
                <a:close/>
                <a:moveTo>
                  <a:pt x="539055" y="5610514"/>
                </a:moveTo>
                <a:lnTo>
                  <a:pt x="596331" y="5471833"/>
                </a:lnTo>
                <a:cubicBezTo>
                  <a:pt x="600818" y="5460088"/>
                  <a:pt x="591515" y="5446946"/>
                  <a:pt x="578700" y="5446946"/>
                </a:cubicBezTo>
                <a:lnTo>
                  <a:pt x="578700" y="5446946"/>
                </a:lnTo>
                <a:cubicBezTo>
                  <a:pt x="578700" y="5446946"/>
                  <a:pt x="271357" y="5446946"/>
                  <a:pt x="271357" y="5446946"/>
                </a:cubicBezTo>
                <a:cubicBezTo>
                  <a:pt x="154675" y="5446946"/>
                  <a:pt x="53464" y="5493936"/>
                  <a:pt x="23" y="5588818"/>
                </a:cubicBezTo>
                <a:lnTo>
                  <a:pt x="17" y="5807535"/>
                </a:lnTo>
                <a:lnTo>
                  <a:pt x="248971" y="5807535"/>
                </a:lnTo>
                <a:cubicBezTo>
                  <a:pt x="379436" y="5807535"/>
                  <a:pt x="493369" y="5730155"/>
                  <a:pt x="539054" y="5610514"/>
                </a:cubicBezTo>
                <a:close/>
                <a:moveTo>
                  <a:pt x="1789182" y="635987"/>
                </a:moveTo>
                <a:lnTo>
                  <a:pt x="1728452" y="795005"/>
                </a:lnTo>
                <a:cubicBezTo>
                  <a:pt x="1724550" y="805229"/>
                  <a:pt x="1732647" y="816662"/>
                  <a:pt x="1743794" y="816662"/>
                </a:cubicBezTo>
                <a:lnTo>
                  <a:pt x="2056097" y="816662"/>
                </a:lnTo>
                <a:cubicBezTo>
                  <a:pt x="2186567" y="816662"/>
                  <a:pt x="2300502" y="739277"/>
                  <a:pt x="2346183" y="619632"/>
                </a:cubicBezTo>
                <a:lnTo>
                  <a:pt x="2403468" y="480949"/>
                </a:lnTo>
                <a:cubicBezTo>
                  <a:pt x="2407942" y="469201"/>
                  <a:pt x="2398638" y="456069"/>
                  <a:pt x="2385826" y="456069"/>
                </a:cubicBezTo>
                <a:lnTo>
                  <a:pt x="2078492" y="456069"/>
                </a:lnTo>
                <a:cubicBezTo>
                  <a:pt x="1947107" y="456069"/>
                  <a:pt x="1835180" y="515506"/>
                  <a:pt x="1789169" y="635988"/>
                </a:cubicBezTo>
                <a:close/>
                <a:moveTo>
                  <a:pt x="910507" y="6713343"/>
                </a:moveTo>
                <a:lnTo>
                  <a:pt x="1222807" y="6713343"/>
                </a:lnTo>
                <a:cubicBezTo>
                  <a:pt x="1353284" y="6713343"/>
                  <a:pt x="1467219" y="6635950"/>
                  <a:pt x="1512899" y="6516309"/>
                </a:cubicBezTo>
                <a:lnTo>
                  <a:pt x="1570172" y="6377627"/>
                </a:lnTo>
                <a:cubicBezTo>
                  <a:pt x="1574658" y="6365883"/>
                  <a:pt x="1565355" y="6352741"/>
                  <a:pt x="1552543" y="6352741"/>
                </a:cubicBezTo>
                <a:lnTo>
                  <a:pt x="1552543" y="6352741"/>
                </a:lnTo>
                <a:cubicBezTo>
                  <a:pt x="1552543" y="6352741"/>
                  <a:pt x="1245198" y="6352741"/>
                  <a:pt x="1245198" y="6352741"/>
                </a:cubicBezTo>
                <a:cubicBezTo>
                  <a:pt x="1113807" y="6352741"/>
                  <a:pt x="1001891" y="6412187"/>
                  <a:pt x="955885" y="6532667"/>
                </a:cubicBezTo>
                <a:lnTo>
                  <a:pt x="895164" y="6691684"/>
                </a:lnTo>
                <a:cubicBezTo>
                  <a:pt x="891255" y="6701904"/>
                  <a:pt x="899353" y="6713343"/>
                  <a:pt x="910505" y="6713343"/>
                </a:cubicBezTo>
                <a:close/>
                <a:moveTo>
                  <a:pt x="4937520" y="6713343"/>
                </a:moveTo>
                <a:lnTo>
                  <a:pt x="5249823" y="6713343"/>
                </a:lnTo>
                <a:cubicBezTo>
                  <a:pt x="5380294" y="6713343"/>
                  <a:pt x="5494229" y="6635950"/>
                  <a:pt x="5539909" y="6516309"/>
                </a:cubicBezTo>
                <a:lnTo>
                  <a:pt x="5597182" y="6377627"/>
                </a:lnTo>
                <a:cubicBezTo>
                  <a:pt x="5601668" y="6365883"/>
                  <a:pt x="5592364" y="6352741"/>
                  <a:pt x="5579552" y="6352741"/>
                </a:cubicBezTo>
                <a:lnTo>
                  <a:pt x="5579552" y="6352741"/>
                </a:lnTo>
                <a:cubicBezTo>
                  <a:pt x="5579552" y="6352741"/>
                  <a:pt x="5272206" y="6352741"/>
                  <a:pt x="5272206" y="6352741"/>
                </a:cubicBezTo>
                <a:cubicBezTo>
                  <a:pt x="5140821" y="6352741"/>
                  <a:pt x="5028907" y="6412187"/>
                  <a:pt x="4982896" y="6532667"/>
                </a:cubicBezTo>
                <a:lnTo>
                  <a:pt x="4922179" y="6691684"/>
                </a:lnTo>
                <a:cubicBezTo>
                  <a:pt x="4918277" y="6701904"/>
                  <a:pt x="4926373" y="6713343"/>
                  <a:pt x="4937520" y="6713343"/>
                </a:cubicBezTo>
                <a:close/>
                <a:moveTo>
                  <a:pt x="1581941" y="6713343"/>
                </a:moveTo>
                <a:lnTo>
                  <a:pt x="1894245" y="6713343"/>
                </a:lnTo>
                <a:cubicBezTo>
                  <a:pt x="2024715" y="6713343"/>
                  <a:pt x="2138650" y="6635950"/>
                  <a:pt x="2184330" y="6516309"/>
                </a:cubicBezTo>
                <a:lnTo>
                  <a:pt x="2241616" y="6377627"/>
                </a:lnTo>
                <a:cubicBezTo>
                  <a:pt x="2246089" y="6365883"/>
                  <a:pt x="2236786" y="6352741"/>
                  <a:pt x="2223974" y="6352741"/>
                </a:cubicBezTo>
                <a:lnTo>
                  <a:pt x="2223974" y="6352741"/>
                </a:lnTo>
                <a:cubicBezTo>
                  <a:pt x="2223974" y="6352741"/>
                  <a:pt x="1916640" y="6352741"/>
                  <a:pt x="1916640" y="6352741"/>
                </a:cubicBezTo>
                <a:cubicBezTo>
                  <a:pt x="1785254" y="6352741"/>
                  <a:pt x="1673328" y="6412187"/>
                  <a:pt x="1627330" y="6532667"/>
                </a:cubicBezTo>
                <a:lnTo>
                  <a:pt x="1566600" y="6691684"/>
                </a:lnTo>
                <a:cubicBezTo>
                  <a:pt x="1562698" y="6701904"/>
                  <a:pt x="1570795" y="6713343"/>
                  <a:pt x="1581941" y="6713343"/>
                </a:cubicBezTo>
                <a:close/>
                <a:moveTo>
                  <a:pt x="4249502" y="6691684"/>
                </a:moveTo>
                <a:lnTo>
                  <a:pt x="4310219" y="6532667"/>
                </a:lnTo>
                <a:cubicBezTo>
                  <a:pt x="4356230" y="6412187"/>
                  <a:pt x="4468144" y="6352741"/>
                  <a:pt x="4599530" y="6352741"/>
                </a:cubicBezTo>
                <a:lnTo>
                  <a:pt x="4906876" y="6352741"/>
                </a:lnTo>
                <a:lnTo>
                  <a:pt x="4906876" y="6352741"/>
                </a:lnTo>
                <a:cubicBezTo>
                  <a:pt x="4919688" y="6352741"/>
                  <a:pt x="4928992" y="6365883"/>
                  <a:pt x="4924505" y="6377627"/>
                </a:cubicBezTo>
                <a:lnTo>
                  <a:pt x="4867232" y="6516309"/>
                </a:lnTo>
                <a:cubicBezTo>
                  <a:pt x="4821552" y="6635950"/>
                  <a:pt x="4707605" y="6713343"/>
                  <a:pt x="4577147" y="6713343"/>
                </a:cubicBezTo>
                <a:lnTo>
                  <a:pt x="4264844" y="6713343"/>
                </a:lnTo>
                <a:cubicBezTo>
                  <a:pt x="4253697" y="6713343"/>
                  <a:pt x="4245588" y="6701904"/>
                  <a:pt x="4249502" y="6691684"/>
                </a:cubicBezTo>
                <a:close/>
                <a:moveTo>
                  <a:pt x="4312240" y="6667154"/>
                </a:moveTo>
                <a:lnTo>
                  <a:pt x="4577147" y="6667154"/>
                </a:lnTo>
                <a:cubicBezTo>
                  <a:pt x="4688336" y="6667154"/>
                  <a:pt x="4785264" y="6601480"/>
                  <a:pt x="4824081" y="6499836"/>
                </a:cubicBezTo>
                <a:lnTo>
                  <a:pt x="4824297" y="6499252"/>
                </a:lnTo>
                <a:lnTo>
                  <a:pt x="4824539" y="6498680"/>
                </a:lnTo>
                <a:lnTo>
                  <a:pt x="4864195" y="6402667"/>
                </a:lnTo>
                <a:cubicBezTo>
                  <a:pt x="4864919" y="6400900"/>
                  <a:pt x="4863610" y="6398943"/>
                  <a:pt x="4861691" y="6398943"/>
                </a:cubicBezTo>
                <a:lnTo>
                  <a:pt x="4599530" y="6398943"/>
                </a:lnTo>
                <a:cubicBezTo>
                  <a:pt x="4479545" y="6398943"/>
                  <a:pt x="4389824" y="6453686"/>
                  <a:pt x="4353371" y="6549152"/>
                </a:cubicBezTo>
                <a:lnTo>
                  <a:pt x="4309724" y="6663481"/>
                </a:lnTo>
                <a:cubicBezTo>
                  <a:pt x="4309037" y="6665248"/>
                  <a:pt x="4310346" y="6667154"/>
                  <a:pt x="4312240" y="6667154"/>
                </a:cubicBezTo>
                <a:close/>
                <a:moveTo>
                  <a:pt x="5608951" y="6713343"/>
                </a:moveTo>
                <a:lnTo>
                  <a:pt x="5921254" y="6713343"/>
                </a:lnTo>
                <a:cubicBezTo>
                  <a:pt x="6051725" y="6713343"/>
                  <a:pt x="6165659" y="6635950"/>
                  <a:pt x="6211340" y="6516309"/>
                </a:cubicBezTo>
                <a:lnTo>
                  <a:pt x="6268625" y="6377627"/>
                </a:lnTo>
                <a:cubicBezTo>
                  <a:pt x="6273099" y="6365883"/>
                  <a:pt x="6263795" y="6352741"/>
                  <a:pt x="6250983" y="6352741"/>
                </a:cubicBezTo>
                <a:lnTo>
                  <a:pt x="6250983" y="6352741"/>
                </a:lnTo>
                <a:cubicBezTo>
                  <a:pt x="6250983" y="6352741"/>
                  <a:pt x="5943650" y="6352741"/>
                  <a:pt x="5943650" y="6352741"/>
                </a:cubicBezTo>
                <a:cubicBezTo>
                  <a:pt x="5812251" y="6352741"/>
                  <a:pt x="5700338" y="6412187"/>
                  <a:pt x="5654339" y="6532667"/>
                </a:cubicBezTo>
                <a:lnTo>
                  <a:pt x="5593610" y="6691684"/>
                </a:lnTo>
                <a:cubicBezTo>
                  <a:pt x="5589708" y="6701904"/>
                  <a:pt x="5597804" y="6713343"/>
                  <a:pt x="5608951" y="6713343"/>
                </a:cubicBezTo>
                <a:close/>
                <a:moveTo>
                  <a:pt x="6280217" y="6713343"/>
                </a:moveTo>
                <a:lnTo>
                  <a:pt x="6592520" y="6713343"/>
                </a:lnTo>
                <a:cubicBezTo>
                  <a:pt x="6722991" y="6713343"/>
                  <a:pt x="6836925" y="6635950"/>
                  <a:pt x="6882605" y="6516309"/>
                </a:cubicBezTo>
                <a:lnTo>
                  <a:pt x="6939878" y="6377627"/>
                </a:lnTo>
                <a:cubicBezTo>
                  <a:pt x="6944365" y="6365883"/>
                  <a:pt x="6935061" y="6352741"/>
                  <a:pt x="6922261" y="6352741"/>
                </a:cubicBezTo>
                <a:lnTo>
                  <a:pt x="6922261" y="6352741"/>
                </a:lnTo>
                <a:cubicBezTo>
                  <a:pt x="6922261" y="6352741"/>
                  <a:pt x="6614916" y="6352741"/>
                  <a:pt x="6614916" y="6352741"/>
                </a:cubicBezTo>
                <a:cubicBezTo>
                  <a:pt x="6483530" y="6352741"/>
                  <a:pt x="6371603" y="6412187"/>
                  <a:pt x="6325605" y="6532667"/>
                </a:cubicBezTo>
                <a:lnTo>
                  <a:pt x="6264875" y="6691684"/>
                </a:lnTo>
                <a:cubicBezTo>
                  <a:pt x="6260973" y="6701904"/>
                  <a:pt x="6269070" y="6713343"/>
                  <a:pt x="6280217" y="6713343"/>
                </a:cubicBezTo>
                <a:close/>
                <a:moveTo>
                  <a:pt x="2238031" y="6691684"/>
                </a:moveTo>
                <a:lnTo>
                  <a:pt x="2298748" y="6532667"/>
                </a:lnTo>
                <a:cubicBezTo>
                  <a:pt x="2344759" y="6412187"/>
                  <a:pt x="2456685" y="6352741"/>
                  <a:pt x="2588071" y="6352741"/>
                </a:cubicBezTo>
                <a:lnTo>
                  <a:pt x="2895405" y="6352741"/>
                </a:lnTo>
                <a:lnTo>
                  <a:pt x="2895405" y="6352741"/>
                </a:lnTo>
                <a:cubicBezTo>
                  <a:pt x="2908217" y="6352741"/>
                  <a:pt x="2917533" y="6365883"/>
                  <a:pt x="2913046" y="6377627"/>
                </a:cubicBezTo>
                <a:lnTo>
                  <a:pt x="2855761" y="6516309"/>
                </a:lnTo>
                <a:cubicBezTo>
                  <a:pt x="2810081" y="6635950"/>
                  <a:pt x="2696146" y="6713343"/>
                  <a:pt x="2565676" y="6713343"/>
                </a:cubicBezTo>
                <a:lnTo>
                  <a:pt x="2253372" y="6713343"/>
                </a:lnTo>
                <a:cubicBezTo>
                  <a:pt x="2242226" y="6713343"/>
                  <a:pt x="2234129" y="6701904"/>
                  <a:pt x="2238031" y="6691684"/>
                </a:cubicBezTo>
                <a:close/>
                <a:moveTo>
                  <a:pt x="2300782" y="6667154"/>
                </a:moveTo>
                <a:lnTo>
                  <a:pt x="2565676" y="6667154"/>
                </a:lnTo>
                <a:cubicBezTo>
                  <a:pt x="2676865" y="6667154"/>
                  <a:pt x="2773793" y="6601480"/>
                  <a:pt x="2812610" y="6499836"/>
                </a:cubicBezTo>
                <a:lnTo>
                  <a:pt x="2812826" y="6499252"/>
                </a:lnTo>
                <a:lnTo>
                  <a:pt x="2813068" y="6498680"/>
                </a:lnTo>
                <a:lnTo>
                  <a:pt x="2852724" y="6402667"/>
                </a:lnTo>
                <a:cubicBezTo>
                  <a:pt x="2853448" y="6400900"/>
                  <a:pt x="2852152" y="6398943"/>
                  <a:pt x="2850220" y="6398943"/>
                </a:cubicBezTo>
                <a:lnTo>
                  <a:pt x="2588058" y="6398943"/>
                </a:lnTo>
                <a:cubicBezTo>
                  <a:pt x="2468074" y="6398943"/>
                  <a:pt x="2378352" y="6453686"/>
                  <a:pt x="2341899" y="6549152"/>
                </a:cubicBezTo>
                <a:lnTo>
                  <a:pt x="2298252" y="6663481"/>
                </a:lnTo>
                <a:cubicBezTo>
                  <a:pt x="2297579" y="6665248"/>
                  <a:pt x="2298875" y="6667154"/>
                  <a:pt x="2300769" y="6667154"/>
                </a:cubicBezTo>
                <a:close/>
                <a:moveTo>
                  <a:pt x="3593400" y="6713343"/>
                </a:moveTo>
                <a:lnTo>
                  <a:pt x="3905716" y="6713343"/>
                </a:lnTo>
                <a:cubicBezTo>
                  <a:pt x="4036174" y="6713343"/>
                  <a:pt x="4150108" y="6635950"/>
                  <a:pt x="4195789" y="6516309"/>
                </a:cubicBezTo>
                <a:lnTo>
                  <a:pt x="4253074" y="6377627"/>
                </a:lnTo>
                <a:cubicBezTo>
                  <a:pt x="4257548" y="6365883"/>
                  <a:pt x="4248244" y="6352741"/>
                  <a:pt x="4235432" y="6352741"/>
                </a:cubicBezTo>
                <a:lnTo>
                  <a:pt x="4235432" y="6352741"/>
                </a:lnTo>
                <a:cubicBezTo>
                  <a:pt x="4235432" y="6352741"/>
                  <a:pt x="3928098" y="6352741"/>
                  <a:pt x="3928098" y="6352741"/>
                </a:cubicBezTo>
                <a:cubicBezTo>
                  <a:pt x="3796713" y="6352741"/>
                  <a:pt x="3684787" y="6412187"/>
                  <a:pt x="3638788" y="6532667"/>
                </a:cubicBezTo>
                <a:lnTo>
                  <a:pt x="3578059" y="6691684"/>
                </a:lnTo>
                <a:cubicBezTo>
                  <a:pt x="3574157" y="6701904"/>
                  <a:pt x="3582253" y="6713343"/>
                  <a:pt x="3593400" y="6713343"/>
                </a:cubicBezTo>
                <a:close/>
                <a:moveTo>
                  <a:pt x="2921969" y="6713343"/>
                </a:moveTo>
                <a:lnTo>
                  <a:pt x="3234272" y="6713343"/>
                </a:lnTo>
                <a:cubicBezTo>
                  <a:pt x="3364743" y="6713343"/>
                  <a:pt x="3478677" y="6635950"/>
                  <a:pt x="3524358" y="6516309"/>
                </a:cubicBezTo>
                <a:lnTo>
                  <a:pt x="3581630" y="6377627"/>
                </a:lnTo>
                <a:cubicBezTo>
                  <a:pt x="3586117" y="6365883"/>
                  <a:pt x="3576813" y="6352741"/>
                  <a:pt x="3564001" y="6352741"/>
                </a:cubicBezTo>
                <a:lnTo>
                  <a:pt x="3564001" y="6352741"/>
                </a:lnTo>
                <a:cubicBezTo>
                  <a:pt x="3564001" y="6352741"/>
                  <a:pt x="3256668" y="6352741"/>
                  <a:pt x="3256668" y="6352741"/>
                </a:cubicBezTo>
                <a:cubicBezTo>
                  <a:pt x="3125282" y="6352741"/>
                  <a:pt x="3013356" y="6412187"/>
                  <a:pt x="2967345" y="6532667"/>
                </a:cubicBezTo>
                <a:lnTo>
                  <a:pt x="2906628" y="6691684"/>
                </a:lnTo>
                <a:cubicBezTo>
                  <a:pt x="2902713" y="6701904"/>
                  <a:pt x="2910822" y="6713343"/>
                  <a:pt x="2921969" y="6713343"/>
                </a:cubicBezTo>
                <a:close/>
                <a:moveTo>
                  <a:pt x="2433210" y="1818670"/>
                </a:moveTo>
                <a:lnTo>
                  <a:pt x="2740556" y="1818670"/>
                </a:lnTo>
                <a:cubicBezTo>
                  <a:pt x="2753368" y="1818670"/>
                  <a:pt x="2762659" y="1831799"/>
                  <a:pt x="2758185" y="1843556"/>
                </a:cubicBezTo>
                <a:lnTo>
                  <a:pt x="2700912" y="1982237"/>
                </a:lnTo>
                <a:cubicBezTo>
                  <a:pt x="2655219" y="2101879"/>
                  <a:pt x="2541285" y="2179259"/>
                  <a:pt x="2410814" y="2179259"/>
                </a:cubicBezTo>
                <a:lnTo>
                  <a:pt x="2098524" y="2179259"/>
                </a:lnTo>
                <a:cubicBezTo>
                  <a:pt x="2087364" y="2179259"/>
                  <a:pt x="2079268" y="2167832"/>
                  <a:pt x="2083170" y="2157601"/>
                </a:cubicBezTo>
                <a:lnTo>
                  <a:pt x="2143899" y="1998583"/>
                </a:lnTo>
                <a:cubicBezTo>
                  <a:pt x="2189898" y="1878103"/>
                  <a:pt x="2301824" y="1818670"/>
                  <a:pt x="2433210" y="1818670"/>
                </a:cubicBezTo>
                <a:close/>
                <a:moveTo>
                  <a:pt x="2695358" y="1864858"/>
                </a:moveTo>
                <a:lnTo>
                  <a:pt x="2433210" y="1864858"/>
                </a:lnTo>
                <a:cubicBezTo>
                  <a:pt x="2313225" y="1864858"/>
                  <a:pt x="2223503" y="1919601"/>
                  <a:pt x="2187051" y="2015068"/>
                </a:cubicBezTo>
                <a:lnTo>
                  <a:pt x="2143391" y="2129397"/>
                </a:lnTo>
                <a:cubicBezTo>
                  <a:pt x="2142704" y="2131176"/>
                  <a:pt x="2144014" y="2133070"/>
                  <a:pt x="2145907" y="2133070"/>
                </a:cubicBezTo>
                <a:lnTo>
                  <a:pt x="2410814" y="2133070"/>
                </a:lnTo>
                <a:cubicBezTo>
                  <a:pt x="2522016" y="2133070"/>
                  <a:pt x="2618944" y="2067396"/>
                  <a:pt x="2657749" y="1965752"/>
                </a:cubicBezTo>
                <a:lnTo>
                  <a:pt x="2657965" y="1965168"/>
                </a:lnTo>
                <a:lnTo>
                  <a:pt x="2658206" y="1964596"/>
                </a:lnTo>
                <a:lnTo>
                  <a:pt x="2697862" y="1868595"/>
                </a:lnTo>
                <a:cubicBezTo>
                  <a:pt x="2698599" y="1866816"/>
                  <a:pt x="2697290" y="1864858"/>
                  <a:pt x="2695358" y="1864858"/>
                </a:cubicBezTo>
                <a:close/>
                <a:moveTo>
                  <a:pt x="2233354" y="905800"/>
                </a:moveTo>
                <a:lnTo>
                  <a:pt x="2540700" y="905800"/>
                </a:lnTo>
                <a:cubicBezTo>
                  <a:pt x="2553499" y="905800"/>
                  <a:pt x="2562803" y="918935"/>
                  <a:pt x="2558329" y="930684"/>
                </a:cubicBezTo>
                <a:lnTo>
                  <a:pt x="2501057" y="1069367"/>
                </a:lnTo>
                <a:cubicBezTo>
                  <a:pt x="2455363" y="1189010"/>
                  <a:pt x="2341429" y="1266395"/>
                  <a:pt x="2210958" y="1266395"/>
                </a:cubicBezTo>
                <a:lnTo>
                  <a:pt x="1898655" y="1266395"/>
                </a:lnTo>
                <a:cubicBezTo>
                  <a:pt x="1887508" y="1266395"/>
                  <a:pt x="1879412" y="1254964"/>
                  <a:pt x="1883314" y="1244741"/>
                </a:cubicBezTo>
                <a:lnTo>
                  <a:pt x="1944043" y="1085724"/>
                </a:lnTo>
                <a:cubicBezTo>
                  <a:pt x="1990042" y="965237"/>
                  <a:pt x="2101968" y="905800"/>
                  <a:pt x="2233354" y="905800"/>
                </a:cubicBezTo>
                <a:close/>
                <a:moveTo>
                  <a:pt x="2495502" y="951993"/>
                </a:moveTo>
                <a:lnTo>
                  <a:pt x="2233354" y="951993"/>
                </a:lnTo>
                <a:cubicBezTo>
                  <a:pt x="2113369" y="951993"/>
                  <a:pt x="2023635" y="1006741"/>
                  <a:pt x="1987195" y="1102201"/>
                </a:cubicBezTo>
                <a:lnTo>
                  <a:pt x="1943535" y="1216535"/>
                </a:lnTo>
                <a:cubicBezTo>
                  <a:pt x="1942861" y="1218307"/>
                  <a:pt x="1944158" y="1220204"/>
                  <a:pt x="1946064" y="1220204"/>
                </a:cubicBezTo>
                <a:lnTo>
                  <a:pt x="2210958" y="1220204"/>
                </a:lnTo>
                <a:cubicBezTo>
                  <a:pt x="2322160" y="1220204"/>
                  <a:pt x="2419089" y="1154529"/>
                  <a:pt x="2457893" y="1052890"/>
                </a:cubicBezTo>
                <a:lnTo>
                  <a:pt x="2458109" y="1052308"/>
                </a:lnTo>
                <a:lnTo>
                  <a:pt x="2458350" y="1051733"/>
                </a:lnTo>
                <a:lnTo>
                  <a:pt x="2498006" y="955730"/>
                </a:lnTo>
                <a:cubicBezTo>
                  <a:pt x="2498744" y="953949"/>
                  <a:pt x="2497434" y="951994"/>
                  <a:pt x="2495502" y="951994"/>
                </a:cubicBezTo>
                <a:close/>
                <a:moveTo>
                  <a:pt x="7285368" y="4446930"/>
                </a:moveTo>
                <a:lnTo>
                  <a:pt x="6973064" y="4446930"/>
                </a:lnTo>
                <a:cubicBezTo>
                  <a:pt x="6961918" y="4446930"/>
                  <a:pt x="6953821" y="4435504"/>
                  <a:pt x="6957723" y="4425272"/>
                </a:cubicBezTo>
                <a:lnTo>
                  <a:pt x="7018440" y="4266254"/>
                </a:lnTo>
                <a:cubicBezTo>
                  <a:pt x="7064451" y="4145774"/>
                  <a:pt x="7176378" y="4086341"/>
                  <a:pt x="7307763" y="4086341"/>
                </a:cubicBezTo>
                <a:lnTo>
                  <a:pt x="7615096" y="4086341"/>
                </a:lnTo>
                <a:cubicBezTo>
                  <a:pt x="7627908" y="4086341"/>
                  <a:pt x="7637212" y="4099470"/>
                  <a:pt x="7632738" y="4111215"/>
                </a:cubicBezTo>
                <a:lnTo>
                  <a:pt x="7575454" y="4249896"/>
                </a:lnTo>
                <a:cubicBezTo>
                  <a:pt x="7529773" y="4369550"/>
                  <a:pt x="7415838" y="4446930"/>
                  <a:pt x="7285368" y="4446930"/>
                </a:cubicBezTo>
                <a:close/>
                <a:moveTo>
                  <a:pt x="7020474" y="4400741"/>
                </a:moveTo>
                <a:lnTo>
                  <a:pt x="7285368" y="4400741"/>
                </a:lnTo>
                <a:cubicBezTo>
                  <a:pt x="7396569" y="4400741"/>
                  <a:pt x="7493485" y="4335067"/>
                  <a:pt x="7532302" y="4233423"/>
                </a:cubicBezTo>
                <a:lnTo>
                  <a:pt x="7532518" y="4232839"/>
                </a:lnTo>
                <a:lnTo>
                  <a:pt x="7532760" y="4232267"/>
                </a:lnTo>
                <a:lnTo>
                  <a:pt x="7572416" y="4136267"/>
                </a:lnTo>
                <a:cubicBezTo>
                  <a:pt x="7573153" y="4134487"/>
                  <a:pt x="7571844" y="4132530"/>
                  <a:pt x="7569912" y="4132530"/>
                </a:cubicBezTo>
                <a:lnTo>
                  <a:pt x="7307763" y="4132530"/>
                </a:lnTo>
                <a:cubicBezTo>
                  <a:pt x="7187766" y="4132530"/>
                  <a:pt x="7098044" y="4187273"/>
                  <a:pt x="7061591" y="4282739"/>
                </a:cubicBezTo>
                <a:lnTo>
                  <a:pt x="7017944" y="4397068"/>
                </a:lnTo>
                <a:cubicBezTo>
                  <a:pt x="7017271" y="4398835"/>
                  <a:pt x="7018567" y="4400741"/>
                  <a:pt x="7020474" y="4400741"/>
                </a:cubicBezTo>
                <a:close/>
                <a:moveTo>
                  <a:pt x="8425539" y="3984532"/>
                </a:moveTo>
                <a:lnTo>
                  <a:pt x="8113236" y="3984532"/>
                </a:lnTo>
                <a:cubicBezTo>
                  <a:pt x="8102089" y="3984532"/>
                  <a:pt x="8093980" y="3973105"/>
                  <a:pt x="8097895" y="3962874"/>
                </a:cubicBezTo>
                <a:lnTo>
                  <a:pt x="8158612" y="3803856"/>
                </a:lnTo>
                <a:cubicBezTo>
                  <a:pt x="8204623" y="3683375"/>
                  <a:pt x="8316536" y="3623929"/>
                  <a:pt x="8447935" y="3623929"/>
                </a:cubicBezTo>
                <a:lnTo>
                  <a:pt x="8755268" y="3623929"/>
                </a:lnTo>
                <a:cubicBezTo>
                  <a:pt x="8768080" y="3623942"/>
                  <a:pt x="8777384" y="3637072"/>
                  <a:pt x="8772898" y="3648816"/>
                </a:cubicBezTo>
                <a:lnTo>
                  <a:pt x="8715625" y="3787498"/>
                </a:lnTo>
                <a:cubicBezTo>
                  <a:pt x="8669944" y="3907139"/>
                  <a:pt x="8556010" y="3984532"/>
                  <a:pt x="8425539" y="3984532"/>
                </a:cubicBezTo>
                <a:close/>
                <a:moveTo>
                  <a:pt x="8160633" y="3938342"/>
                </a:moveTo>
                <a:lnTo>
                  <a:pt x="8425539" y="3938342"/>
                </a:lnTo>
                <a:cubicBezTo>
                  <a:pt x="8536729" y="3938342"/>
                  <a:pt x="8633657" y="3872669"/>
                  <a:pt x="8672474" y="3771025"/>
                </a:cubicBezTo>
                <a:lnTo>
                  <a:pt x="8672690" y="3770440"/>
                </a:lnTo>
                <a:lnTo>
                  <a:pt x="8672931" y="3769869"/>
                </a:lnTo>
                <a:lnTo>
                  <a:pt x="8712574" y="3673868"/>
                </a:lnTo>
                <a:cubicBezTo>
                  <a:pt x="8713324" y="3672089"/>
                  <a:pt x="8712015" y="3670131"/>
                  <a:pt x="8710083" y="3670131"/>
                </a:cubicBezTo>
                <a:lnTo>
                  <a:pt x="8447935" y="3670131"/>
                </a:lnTo>
                <a:cubicBezTo>
                  <a:pt x="8327938" y="3670131"/>
                  <a:pt x="8238216" y="3724874"/>
                  <a:pt x="8201776" y="3820341"/>
                </a:cubicBezTo>
                <a:lnTo>
                  <a:pt x="8158104" y="3934669"/>
                </a:lnTo>
                <a:cubicBezTo>
                  <a:pt x="8157430" y="3936436"/>
                  <a:pt x="8158739" y="3938342"/>
                  <a:pt x="8160633" y="3938342"/>
                </a:cubicBezTo>
                <a:close/>
                <a:moveTo>
                  <a:pt x="7043378" y="4705965"/>
                </a:moveTo>
                <a:lnTo>
                  <a:pt x="7100650" y="4567296"/>
                </a:lnTo>
                <a:cubicBezTo>
                  <a:pt x="7105136" y="4555539"/>
                  <a:pt x="7095832" y="4542409"/>
                  <a:pt x="7083021" y="4542409"/>
                </a:cubicBezTo>
                <a:lnTo>
                  <a:pt x="7083021" y="4542409"/>
                </a:lnTo>
                <a:lnTo>
                  <a:pt x="6775675" y="4542409"/>
                </a:lnTo>
                <a:cubicBezTo>
                  <a:pt x="6644289" y="4542409"/>
                  <a:pt x="6532375" y="4601843"/>
                  <a:pt x="6486364" y="4722323"/>
                </a:cubicBezTo>
                <a:lnTo>
                  <a:pt x="6425647" y="4881341"/>
                </a:lnTo>
                <a:cubicBezTo>
                  <a:pt x="6421745" y="4891572"/>
                  <a:pt x="6429842" y="4902999"/>
                  <a:pt x="6440989" y="4902999"/>
                </a:cubicBezTo>
                <a:lnTo>
                  <a:pt x="6753292" y="4902999"/>
                </a:lnTo>
                <a:cubicBezTo>
                  <a:pt x="6883762" y="4902999"/>
                  <a:pt x="6997697" y="4825619"/>
                  <a:pt x="7043378" y="4705978"/>
                </a:cubicBezTo>
                <a:close/>
                <a:moveTo>
                  <a:pt x="7644495" y="4446930"/>
                </a:moveTo>
                <a:lnTo>
                  <a:pt x="7956799" y="4446930"/>
                </a:lnTo>
                <a:cubicBezTo>
                  <a:pt x="8087270" y="4446930"/>
                  <a:pt x="8201204" y="4369550"/>
                  <a:pt x="8246885" y="4249896"/>
                </a:cubicBezTo>
                <a:lnTo>
                  <a:pt x="8304169" y="4111215"/>
                </a:lnTo>
                <a:cubicBezTo>
                  <a:pt x="8308644" y="4099470"/>
                  <a:pt x="8299340" y="4086341"/>
                  <a:pt x="8286527" y="4086341"/>
                </a:cubicBezTo>
                <a:lnTo>
                  <a:pt x="7979194" y="4086341"/>
                </a:lnTo>
                <a:cubicBezTo>
                  <a:pt x="7847808" y="4086341"/>
                  <a:pt x="7735882" y="4145774"/>
                  <a:pt x="7689884" y="4266254"/>
                </a:cubicBezTo>
                <a:lnTo>
                  <a:pt x="7629154" y="4425272"/>
                </a:lnTo>
                <a:cubicBezTo>
                  <a:pt x="7625252" y="4435504"/>
                  <a:pt x="7633349" y="4446930"/>
                  <a:pt x="7644495" y="4446930"/>
                </a:cubicBezTo>
                <a:close/>
                <a:moveTo>
                  <a:pt x="5910336" y="5331080"/>
                </a:moveTo>
                <a:lnTo>
                  <a:pt x="5971053" y="5172062"/>
                </a:lnTo>
                <a:cubicBezTo>
                  <a:pt x="6017064" y="5051569"/>
                  <a:pt x="6128978" y="4992136"/>
                  <a:pt x="6260364" y="4992136"/>
                </a:cubicBezTo>
                <a:lnTo>
                  <a:pt x="6567710" y="4992136"/>
                </a:lnTo>
                <a:cubicBezTo>
                  <a:pt x="6580522" y="4992136"/>
                  <a:pt x="6589826" y="5005265"/>
                  <a:pt x="6585338" y="5017022"/>
                </a:cubicBezTo>
                <a:lnTo>
                  <a:pt x="6528066" y="5155704"/>
                </a:lnTo>
                <a:cubicBezTo>
                  <a:pt x="6482386" y="5275345"/>
                  <a:pt x="6368439" y="5352725"/>
                  <a:pt x="6237981" y="5352725"/>
                </a:cubicBezTo>
                <a:lnTo>
                  <a:pt x="5925678" y="5352725"/>
                </a:lnTo>
                <a:cubicBezTo>
                  <a:pt x="5914531" y="5352725"/>
                  <a:pt x="5906421" y="5341298"/>
                  <a:pt x="5910336" y="5331080"/>
                </a:cubicBezTo>
                <a:close/>
                <a:moveTo>
                  <a:pt x="5973074" y="5306536"/>
                </a:moveTo>
                <a:lnTo>
                  <a:pt x="6237981" y="5306536"/>
                </a:lnTo>
                <a:cubicBezTo>
                  <a:pt x="6349170" y="5306536"/>
                  <a:pt x="6446098" y="5240862"/>
                  <a:pt x="6484902" y="5139231"/>
                </a:cubicBezTo>
                <a:lnTo>
                  <a:pt x="6485131" y="5138646"/>
                </a:lnTo>
                <a:lnTo>
                  <a:pt x="6485373" y="5138062"/>
                </a:lnTo>
                <a:lnTo>
                  <a:pt x="6525016" y="5042061"/>
                </a:lnTo>
                <a:cubicBezTo>
                  <a:pt x="6525753" y="5040282"/>
                  <a:pt x="6524444" y="5038324"/>
                  <a:pt x="6522525" y="5038324"/>
                </a:cubicBezTo>
                <a:lnTo>
                  <a:pt x="6260364" y="5038324"/>
                </a:lnTo>
                <a:cubicBezTo>
                  <a:pt x="6140379" y="5038324"/>
                  <a:pt x="6050657" y="5093080"/>
                  <a:pt x="6014204" y="5188534"/>
                </a:cubicBezTo>
                <a:lnTo>
                  <a:pt x="5970557" y="5302876"/>
                </a:lnTo>
                <a:cubicBezTo>
                  <a:pt x="5969871" y="5304642"/>
                  <a:pt x="5971180" y="5306536"/>
                  <a:pt x="5973074" y="5306536"/>
                </a:cubicBezTo>
                <a:close/>
                <a:moveTo>
                  <a:pt x="4582803" y="5352725"/>
                </a:moveTo>
                <a:lnTo>
                  <a:pt x="4895106" y="5352725"/>
                </a:lnTo>
                <a:cubicBezTo>
                  <a:pt x="5025577" y="5352725"/>
                  <a:pt x="5139511" y="5275345"/>
                  <a:pt x="5185192" y="5155704"/>
                </a:cubicBezTo>
                <a:lnTo>
                  <a:pt x="5242464" y="5017022"/>
                </a:lnTo>
                <a:cubicBezTo>
                  <a:pt x="5246951" y="5005278"/>
                  <a:pt x="5237647" y="4992136"/>
                  <a:pt x="5224835" y="4992136"/>
                </a:cubicBezTo>
                <a:lnTo>
                  <a:pt x="5224835" y="4992136"/>
                </a:lnTo>
                <a:cubicBezTo>
                  <a:pt x="5224835" y="4992136"/>
                  <a:pt x="4917489" y="4992136"/>
                  <a:pt x="4917489" y="4992136"/>
                </a:cubicBezTo>
                <a:cubicBezTo>
                  <a:pt x="4786116" y="4992136"/>
                  <a:pt x="4674190" y="5051569"/>
                  <a:pt x="4628179" y="5172062"/>
                </a:cubicBezTo>
                <a:lnTo>
                  <a:pt x="4567462" y="5331080"/>
                </a:lnTo>
                <a:cubicBezTo>
                  <a:pt x="4563547" y="5341298"/>
                  <a:pt x="4571656" y="5352725"/>
                  <a:pt x="4582803" y="5352725"/>
                </a:cubicBezTo>
                <a:close/>
                <a:moveTo>
                  <a:pt x="5254234" y="5352725"/>
                </a:moveTo>
                <a:lnTo>
                  <a:pt x="5566537" y="5352725"/>
                </a:lnTo>
                <a:cubicBezTo>
                  <a:pt x="5697007" y="5352725"/>
                  <a:pt x="5810929" y="5275345"/>
                  <a:pt x="5856623" y="5155704"/>
                </a:cubicBezTo>
                <a:lnTo>
                  <a:pt x="5913895" y="5017022"/>
                </a:lnTo>
                <a:cubicBezTo>
                  <a:pt x="5918382" y="5005278"/>
                  <a:pt x="5909078" y="4992136"/>
                  <a:pt x="5896266" y="4992136"/>
                </a:cubicBezTo>
                <a:lnTo>
                  <a:pt x="5896266" y="4992136"/>
                </a:lnTo>
                <a:cubicBezTo>
                  <a:pt x="5896266" y="4992136"/>
                  <a:pt x="5588920" y="4992136"/>
                  <a:pt x="5588920" y="4992136"/>
                </a:cubicBezTo>
                <a:cubicBezTo>
                  <a:pt x="5457534" y="4992136"/>
                  <a:pt x="5345620" y="5051569"/>
                  <a:pt x="5299609" y="5172062"/>
                </a:cubicBezTo>
                <a:lnTo>
                  <a:pt x="5238892" y="5331080"/>
                </a:lnTo>
                <a:cubicBezTo>
                  <a:pt x="5234978" y="5341298"/>
                  <a:pt x="5243087" y="5352725"/>
                  <a:pt x="5254234" y="5352725"/>
                </a:cubicBezTo>
                <a:close/>
                <a:moveTo>
                  <a:pt x="3880715" y="905799"/>
                </a:moveTo>
                <a:lnTo>
                  <a:pt x="3880715" y="905799"/>
                </a:lnTo>
                <a:cubicBezTo>
                  <a:pt x="3880715" y="905799"/>
                  <a:pt x="3573381" y="905800"/>
                  <a:pt x="3573381" y="905800"/>
                </a:cubicBezTo>
                <a:cubicBezTo>
                  <a:pt x="3441995" y="905800"/>
                  <a:pt x="3330069" y="965237"/>
                  <a:pt x="3284058" y="1085721"/>
                </a:cubicBezTo>
                <a:lnTo>
                  <a:pt x="3223341" y="1244739"/>
                </a:lnTo>
                <a:cubicBezTo>
                  <a:pt x="3219427" y="1254963"/>
                  <a:pt x="3227536" y="1266393"/>
                  <a:pt x="3238683" y="1266393"/>
                </a:cubicBezTo>
                <a:lnTo>
                  <a:pt x="3550986" y="1266393"/>
                </a:lnTo>
                <a:cubicBezTo>
                  <a:pt x="3681456" y="1266393"/>
                  <a:pt x="3795391" y="1189008"/>
                  <a:pt x="3841072" y="1069363"/>
                </a:cubicBezTo>
                <a:lnTo>
                  <a:pt x="3898344" y="930682"/>
                </a:lnTo>
                <a:cubicBezTo>
                  <a:pt x="3902831" y="918932"/>
                  <a:pt x="3893527" y="905797"/>
                  <a:pt x="3880715" y="905797"/>
                </a:cubicBezTo>
                <a:close/>
                <a:moveTo>
                  <a:pt x="3894785" y="5331080"/>
                </a:moveTo>
                <a:lnTo>
                  <a:pt x="3955502" y="5172062"/>
                </a:lnTo>
                <a:cubicBezTo>
                  <a:pt x="4001513" y="5051569"/>
                  <a:pt x="4113427" y="4992136"/>
                  <a:pt x="4244812" y="4992136"/>
                </a:cubicBezTo>
                <a:lnTo>
                  <a:pt x="4552158" y="4992136"/>
                </a:lnTo>
                <a:cubicBezTo>
                  <a:pt x="4564971" y="4992136"/>
                  <a:pt x="4574274" y="5005265"/>
                  <a:pt x="4569788" y="5017022"/>
                </a:cubicBezTo>
                <a:lnTo>
                  <a:pt x="4512515" y="5155704"/>
                </a:lnTo>
                <a:cubicBezTo>
                  <a:pt x="4466835" y="5275345"/>
                  <a:pt x="4352900" y="5352725"/>
                  <a:pt x="4222430" y="5352725"/>
                </a:cubicBezTo>
                <a:lnTo>
                  <a:pt x="3910126" y="5352725"/>
                </a:lnTo>
                <a:cubicBezTo>
                  <a:pt x="3898979" y="5352725"/>
                  <a:pt x="3890870" y="5341298"/>
                  <a:pt x="3894785" y="5331080"/>
                </a:cubicBezTo>
                <a:close/>
                <a:moveTo>
                  <a:pt x="3957523" y="5306536"/>
                </a:moveTo>
                <a:lnTo>
                  <a:pt x="4222430" y="5306536"/>
                </a:lnTo>
                <a:cubicBezTo>
                  <a:pt x="4333619" y="5306536"/>
                  <a:pt x="4430560" y="5240862"/>
                  <a:pt x="4469364" y="5139231"/>
                </a:cubicBezTo>
                <a:lnTo>
                  <a:pt x="4469580" y="5138646"/>
                </a:lnTo>
                <a:lnTo>
                  <a:pt x="4469822" y="5138062"/>
                </a:lnTo>
                <a:lnTo>
                  <a:pt x="4509465" y="5042061"/>
                </a:lnTo>
                <a:cubicBezTo>
                  <a:pt x="4510202" y="5040282"/>
                  <a:pt x="4508906" y="5038324"/>
                  <a:pt x="4506974" y="5038324"/>
                </a:cubicBezTo>
                <a:lnTo>
                  <a:pt x="4244812" y="5038324"/>
                </a:lnTo>
                <a:cubicBezTo>
                  <a:pt x="4124828" y="5038324"/>
                  <a:pt x="4035106" y="5093080"/>
                  <a:pt x="3998653" y="5188534"/>
                </a:cubicBezTo>
                <a:lnTo>
                  <a:pt x="3954993" y="5302876"/>
                </a:lnTo>
                <a:cubicBezTo>
                  <a:pt x="3954320" y="5304642"/>
                  <a:pt x="3955629" y="5306536"/>
                  <a:pt x="3957523" y="5306536"/>
                </a:cubicBezTo>
                <a:close/>
                <a:moveTo>
                  <a:pt x="3209284" y="905799"/>
                </a:moveTo>
                <a:lnTo>
                  <a:pt x="3209284" y="905799"/>
                </a:lnTo>
                <a:cubicBezTo>
                  <a:pt x="3209284" y="905799"/>
                  <a:pt x="2901938" y="905800"/>
                  <a:pt x="2901938" y="905800"/>
                </a:cubicBezTo>
                <a:cubicBezTo>
                  <a:pt x="2770552" y="905800"/>
                  <a:pt x="2658626" y="965237"/>
                  <a:pt x="2612627" y="1085721"/>
                </a:cubicBezTo>
                <a:lnTo>
                  <a:pt x="2551898" y="1244739"/>
                </a:lnTo>
                <a:cubicBezTo>
                  <a:pt x="2547996" y="1254963"/>
                  <a:pt x="2556092" y="1266393"/>
                  <a:pt x="2567252" y="1266393"/>
                </a:cubicBezTo>
                <a:lnTo>
                  <a:pt x="2879555" y="1266393"/>
                </a:lnTo>
                <a:cubicBezTo>
                  <a:pt x="3010013" y="1266393"/>
                  <a:pt x="3123947" y="1189008"/>
                  <a:pt x="3169628" y="1069363"/>
                </a:cubicBezTo>
                <a:lnTo>
                  <a:pt x="3226913" y="930682"/>
                </a:lnTo>
                <a:cubicBezTo>
                  <a:pt x="3231400" y="918932"/>
                  <a:pt x="3222096" y="905797"/>
                  <a:pt x="3209284" y="905797"/>
                </a:cubicBezTo>
                <a:close/>
                <a:moveTo>
                  <a:pt x="2007379" y="1542527"/>
                </a:moveTo>
                <a:lnTo>
                  <a:pt x="1946662" y="1701545"/>
                </a:lnTo>
                <a:cubicBezTo>
                  <a:pt x="1942747" y="1711764"/>
                  <a:pt x="1950856" y="1723190"/>
                  <a:pt x="1962003" y="1723190"/>
                </a:cubicBezTo>
                <a:lnTo>
                  <a:pt x="2274306" y="1723190"/>
                </a:lnTo>
                <a:cubicBezTo>
                  <a:pt x="2404777" y="1723190"/>
                  <a:pt x="2518711" y="1645810"/>
                  <a:pt x="2564392" y="1526169"/>
                </a:cubicBezTo>
                <a:lnTo>
                  <a:pt x="2621664" y="1387487"/>
                </a:lnTo>
                <a:cubicBezTo>
                  <a:pt x="2626151" y="1375730"/>
                  <a:pt x="2616847" y="1362601"/>
                  <a:pt x="2604035" y="1362601"/>
                </a:cubicBezTo>
                <a:lnTo>
                  <a:pt x="2296689" y="1362601"/>
                </a:lnTo>
                <a:cubicBezTo>
                  <a:pt x="2165303" y="1362601"/>
                  <a:pt x="2053390" y="1422034"/>
                  <a:pt x="2007379" y="1542527"/>
                </a:cubicBezTo>
                <a:close/>
                <a:moveTo>
                  <a:pt x="7906479" y="905799"/>
                </a:moveTo>
                <a:lnTo>
                  <a:pt x="7906479" y="905799"/>
                </a:lnTo>
                <a:cubicBezTo>
                  <a:pt x="7906479" y="905799"/>
                  <a:pt x="7599133" y="905800"/>
                  <a:pt x="7599133" y="905800"/>
                </a:cubicBezTo>
                <a:cubicBezTo>
                  <a:pt x="7467747" y="905800"/>
                  <a:pt x="7355820" y="965237"/>
                  <a:pt x="7309822" y="1085721"/>
                </a:cubicBezTo>
                <a:lnTo>
                  <a:pt x="7249105" y="1244739"/>
                </a:lnTo>
                <a:cubicBezTo>
                  <a:pt x="7245191" y="1254963"/>
                  <a:pt x="7253300" y="1266393"/>
                  <a:pt x="7264434" y="1266393"/>
                </a:cubicBezTo>
                <a:lnTo>
                  <a:pt x="7576750" y="1266393"/>
                </a:lnTo>
                <a:cubicBezTo>
                  <a:pt x="7707208" y="1266393"/>
                  <a:pt x="7821142" y="1189008"/>
                  <a:pt x="7866836" y="1069363"/>
                </a:cubicBezTo>
                <a:lnTo>
                  <a:pt x="7924108" y="930682"/>
                </a:lnTo>
                <a:cubicBezTo>
                  <a:pt x="7928582" y="918932"/>
                  <a:pt x="7919278" y="905797"/>
                  <a:pt x="7906479" y="905797"/>
                </a:cubicBezTo>
                <a:close/>
                <a:moveTo>
                  <a:pt x="5224835" y="905799"/>
                </a:moveTo>
                <a:lnTo>
                  <a:pt x="5224835" y="905799"/>
                </a:lnTo>
                <a:cubicBezTo>
                  <a:pt x="5224835" y="905799"/>
                  <a:pt x="4917489" y="905800"/>
                  <a:pt x="4917489" y="905800"/>
                </a:cubicBezTo>
                <a:cubicBezTo>
                  <a:pt x="4786116" y="905800"/>
                  <a:pt x="4674190" y="965237"/>
                  <a:pt x="4628179" y="1085721"/>
                </a:cubicBezTo>
                <a:lnTo>
                  <a:pt x="4567462" y="1244739"/>
                </a:lnTo>
                <a:cubicBezTo>
                  <a:pt x="4563547" y="1254963"/>
                  <a:pt x="4571656" y="1266393"/>
                  <a:pt x="4582803" y="1266393"/>
                </a:cubicBezTo>
                <a:lnTo>
                  <a:pt x="4895106" y="1266393"/>
                </a:lnTo>
                <a:cubicBezTo>
                  <a:pt x="5025564" y="1266393"/>
                  <a:pt x="5139511" y="1189008"/>
                  <a:pt x="5185192" y="1069363"/>
                </a:cubicBezTo>
                <a:lnTo>
                  <a:pt x="5242464" y="930682"/>
                </a:lnTo>
                <a:cubicBezTo>
                  <a:pt x="5246951" y="918932"/>
                  <a:pt x="5237647" y="905797"/>
                  <a:pt x="5224835" y="905797"/>
                </a:cubicBezTo>
                <a:close/>
                <a:moveTo>
                  <a:pt x="7235035" y="905799"/>
                </a:moveTo>
                <a:lnTo>
                  <a:pt x="7235035" y="905799"/>
                </a:lnTo>
                <a:cubicBezTo>
                  <a:pt x="7235035" y="905799"/>
                  <a:pt x="6927702" y="905800"/>
                  <a:pt x="6927702" y="905800"/>
                </a:cubicBezTo>
                <a:cubicBezTo>
                  <a:pt x="6796316" y="905800"/>
                  <a:pt x="6684390" y="965237"/>
                  <a:pt x="6638391" y="1085721"/>
                </a:cubicBezTo>
                <a:lnTo>
                  <a:pt x="6577661" y="1244739"/>
                </a:lnTo>
                <a:cubicBezTo>
                  <a:pt x="6573760" y="1254963"/>
                  <a:pt x="6581856" y="1266393"/>
                  <a:pt x="6593003" y="1266393"/>
                </a:cubicBezTo>
                <a:lnTo>
                  <a:pt x="6905306" y="1266393"/>
                </a:lnTo>
                <a:cubicBezTo>
                  <a:pt x="7035777" y="1266393"/>
                  <a:pt x="7149711" y="1189008"/>
                  <a:pt x="7195392" y="1069363"/>
                </a:cubicBezTo>
                <a:lnTo>
                  <a:pt x="7252677" y="930682"/>
                </a:lnTo>
                <a:cubicBezTo>
                  <a:pt x="7257151" y="918932"/>
                  <a:pt x="7247847" y="905797"/>
                  <a:pt x="7235035" y="905797"/>
                </a:cubicBezTo>
                <a:close/>
                <a:moveTo>
                  <a:pt x="5896266" y="905799"/>
                </a:moveTo>
                <a:lnTo>
                  <a:pt x="5896266" y="905799"/>
                </a:lnTo>
                <a:cubicBezTo>
                  <a:pt x="5896266" y="905799"/>
                  <a:pt x="5588920" y="905800"/>
                  <a:pt x="5588920" y="905800"/>
                </a:cubicBezTo>
                <a:cubicBezTo>
                  <a:pt x="5457534" y="905800"/>
                  <a:pt x="5345620" y="965237"/>
                  <a:pt x="5299609" y="1085721"/>
                </a:cubicBezTo>
                <a:lnTo>
                  <a:pt x="5238892" y="1244739"/>
                </a:lnTo>
                <a:cubicBezTo>
                  <a:pt x="5234978" y="1254963"/>
                  <a:pt x="5243087" y="1266393"/>
                  <a:pt x="5254234" y="1266393"/>
                </a:cubicBezTo>
                <a:lnTo>
                  <a:pt x="5566537" y="1266393"/>
                </a:lnTo>
                <a:cubicBezTo>
                  <a:pt x="5697007" y="1266393"/>
                  <a:pt x="5810929" y="1189008"/>
                  <a:pt x="5856623" y="1069363"/>
                </a:cubicBezTo>
                <a:lnTo>
                  <a:pt x="5913895" y="930682"/>
                </a:lnTo>
                <a:cubicBezTo>
                  <a:pt x="5918382" y="918932"/>
                  <a:pt x="5909078" y="905797"/>
                  <a:pt x="5896266" y="905797"/>
                </a:cubicBezTo>
                <a:close/>
                <a:moveTo>
                  <a:pt x="8641258" y="1362601"/>
                </a:moveTo>
                <a:lnTo>
                  <a:pt x="8333911" y="1362601"/>
                </a:lnTo>
                <a:cubicBezTo>
                  <a:pt x="8202526" y="1362601"/>
                  <a:pt x="8090599" y="1422034"/>
                  <a:pt x="8044601" y="1542527"/>
                </a:cubicBezTo>
                <a:lnTo>
                  <a:pt x="7983884" y="1701545"/>
                </a:lnTo>
                <a:cubicBezTo>
                  <a:pt x="7979970" y="1711764"/>
                  <a:pt x="7988079" y="1723190"/>
                  <a:pt x="7999213" y="1723190"/>
                </a:cubicBezTo>
                <a:lnTo>
                  <a:pt x="8311516" y="1723190"/>
                </a:lnTo>
                <a:cubicBezTo>
                  <a:pt x="8441986" y="1723190"/>
                  <a:pt x="8555920" y="1645810"/>
                  <a:pt x="8601614" y="1526169"/>
                </a:cubicBezTo>
                <a:lnTo>
                  <a:pt x="8658886" y="1387487"/>
                </a:lnTo>
                <a:cubicBezTo>
                  <a:pt x="8663373" y="1375730"/>
                  <a:pt x="8654056" y="1362601"/>
                  <a:pt x="8641258" y="1362601"/>
                </a:cubicBezTo>
                <a:close/>
                <a:moveTo>
                  <a:pt x="562732" y="2268396"/>
                </a:moveTo>
                <a:lnTo>
                  <a:pt x="870074" y="2268396"/>
                </a:lnTo>
                <a:cubicBezTo>
                  <a:pt x="882884" y="2268396"/>
                  <a:pt x="892186" y="2281538"/>
                  <a:pt x="887706" y="2293282"/>
                </a:cubicBezTo>
                <a:lnTo>
                  <a:pt x="830430" y="2431964"/>
                </a:lnTo>
                <a:cubicBezTo>
                  <a:pt x="784740" y="2551605"/>
                  <a:pt x="670807" y="2628998"/>
                  <a:pt x="540341" y="2628998"/>
                </a:cubicBezTo>
                <a:lnTo>
                  <a:pt x="228041" y="2628998"/>
                </a:lnTo>
                <a:cubicBezTo>
                  <a:pt x="216889" y="2628998"/>
                  <a:pt x="208790" y="2617559"/>
                  <a:pt x="212693" y="2607339"/>
                </a:cubicBezTo>
                <a:lnTo>
                  <a:pt x="273420" y="2448322"/>
                </a:lnTo>
                <a:cubicBezTo>
                  <a:pt x="319426" y="2327842"/>
                  <a:pt x="431349" y="2268396"/>
                  <a:pt x="562733" y="2268396"/>
                </a:cubicBezTo>
                <a:close/>
                <a:moveTo>
                  <a:pt x="824880" y="2314597"/>
                </a:moveTo>
                <a:lnTo>
                  <a:pt x="562732" y="2314597"/>
                </a:lnTo>
                <a:cubicBezTo>
                  <a:pt x="442742" y="2314597"/>
                  <a:pt x="353019" y="2369340"/>
                  <a:pt x="316570" y="2464794"/>
                </a:cubicBezTo>
                <a:lnTo>
                  <a:pt x="272909" y="2579136"/>
                </a:lnTo>
                <a:cubicBezTo>
                  <a:pt x="272233" y="2580902"/>
                  <a:pt x="273542" y="2582809"/>
                  <a:pt x="275435" y="2582809"/>
                </a:cubicBezTo>
                <a:lnTo>
                  <a:pt x="540339" y="2582809"/>
                </a:lnTo>
                <a:cubicBezTo>
                  <a:pt x="651534" y="2582809"/>
                  <a:pt x="748463" y="2517135"/>
                  <a:pt x="787270" y="2415491"/>
                </a:cubicBezTo>
                <a:lnTo>
                  <a:pt x="787493" y="2414907"/>
                </a:lnTo>
                <a:lnTo>
                  <a:pt x="787730" y="2414335"/>
                </a:lnTo>
                <a:lnTo>
                  <a:pt x="827380" y="2318334"/>
                </a:lnTo>
                <a:cubicBezTo>
                  <a:pt x="828119" y="2316555"/>
                  <a:pt x="826810" y="2314597"/>
                  <a:pt x="824879" y="2314597"/>
                </a:cubicBezTo>
                <a:close/>
                <a:moveTo>
                  <a:pt x="362993" y="3984532"/>
                </a:moveTo>
                <a:lnTo>
                  <a:pt x="50692" y="3984532"/>
                </a:lnTo>
                <a:cubicBezTo>
                  <a:pt x="39540" y="3984532"/>
                  <a:pt x="31441" y="3973105"/>
                  <a:pt x="35345" y="3962874"/>
                </a:cubicBezTo>
                <a:lnTo>
                  <a:pt x="96072" y="3803856"/>
                </a:lnTo>
                <a:cubicBezTo>
                  <a:pt x="142078" y="3683375"/>
                  <a:pt x="254000" y="3623929"/>
                  <a:pt x="385385" y="3623929"/>
                </a:cubicBezTo>
                <a:lnTo>
                  <a:pt x="692727" y="3623929"/>
                </a:lnTo>
                <a:cubicBezTo>
                  <a:pt x="705536" y="3623942"/>
                  <a:pt x="714839" y="3637072"/>
                  <a:pt x="710359" y="3648816"/>
                </a:cubicBezTo>
                <a:lnTo>
                  <a:pt x="653082" y="3787498"/>
                </a:lnTo>
                <a:cubicBezTo>
                  <a:pt x="607393" y="3907139"/>
                  <a:pt x="493460" y="3984532"/>
                  <a:pt x="362994" y="3984532"/>
                </a:cubicBezTo>
                <a:close/>
                <a:moveTo>
                  <a:pt x="98089" y="3938342"/>
                </a:moveTo>
                <a:lnTo>
                  <a:pt x="362993" y="3938342"/>
                </a:lnTo>
                <a:cubicBezTo>
                  <a:pt x="474188" y="3938342"/>
                  <a:pt x="571117" y="3872669"/>
                  <a:pt x="609924" y="3771025"/>
                </a:cubicBezTo>
                <a:lnTo>
                  <a:pt x="610147" y="3770440"/>
                </a:lnTo>
                <a:lnTo>
                  <a:pt x="610384" y="3769869"/>
                </a:lnTo>
                <a:lnTo>
                  <a:pt x="650035" y="3673868"/>
                </a:lnTo>
                <a:cubicBezTo>
                  <a:pt x="650773" y="3672089"/>
                  <a:pt x="649464" y="3670131"/>
                  <a:pt x="647533" y="3670131"/>
                </a:cubicBezTo>
                <a:lnTo>
                  <a:pt x="385385" y="3670131"/>
                </a:lnTo>
                <a:cubicBezTo>
                  <a:pt x="265395" y="3670131"/>
                  <a:pt x="175672" y="3724874"/>
                  <a:pt x="139223" y="3820341"/>
                </a:cubicBezTo>
                <a:lnTo>
                  <a:pt x="95562" y="3934669"/>
                </a:lnTo>
                <a:cubicBezTo>
                  <a:pt x="94886" y="3936436"/>
                  <a:pt x="96195" y="3938342"/>
                  <a:pt x="98087" y="3938342"/>
                </a:cubicBezTo>
                <a:close/>
                <a:moveTo>
                  <a:pt x="86" y="2729243"/>
                </a:moveTo>
                <a:lnTo>
                  <a:pt x="74" y="3078724"/>
                </a:lnTo>
                <a:lnTo>
                  <a:pt x="71606" y="3078724"/>
                </a:lnTo>
                <a:cubicBezTo>
                  <a:pt x="202078" y="3078724"/>
                  <a:pt x="316011" y="3001344"/>
                  <a:pt x="361694" y="2881703"/>
                </a:cubicBezTo>
                <a:lnTo>
                  <a:pt x="418970" y="2743021"/>
                </a:lnTo>
                <a:cubicBezTo>
                  <a:pt x="423457" y="2731264"/>
                  <a:pt x="414148" y="2718135"/>
                  <a:pt x="401332" y="2718135"/>
                </a:cubicBezTo>
                <a:lnTo>
                  <a:pt x="401338" y="2718135"/>
                </a:lnTo>
                <a:lnTo>
                  <a:pt x="93999" y="2718135"/>
                </a:lnTo>
                <a:cubicBezTo>
                  <a:pt x="61243" y="2718135"/>
                  <a:pt x="29703" y="2721833"/>
                  <a:pt x="86" y="2729243"/>
                </a:cubicBezTo>
                <a:close/>
                <a:moveTo>
                  <a:pt x="2071972" y="1818670"/>
                </a:moveTo>
                <a:lnTo>
                  <a:pt x="1764613" y="1818670"/>
                </a:lnTo>
                <a:cubicBezTo>
                  <a:pt x="1633227" y="1818670"/>
                  <a:pt x="1521314" y="1878103"/>
                  <a:pt x="1475303" y="1998583"/>
                </a:cubicBezTo>
                <a:lnTo>
                  <a:pt x="1414586" y="2157601"/>
                </a:lnTo>
                <a:cubicBezTo>
                  <a:pt x="1410671" y="2167832"/>
                  <a:pt x="1418767" y="2179259"/>
                  <a:pt x="1429927" y="2179259"/>
                </a:cubicBezTo>
                <a:lnTo>
                  <a:pt x="1742230" y="2179259"/>
                </a:lnTo>
                <a:cubicBezTo>
                  <a:pt x="1872701" y="2179259"/>
                  <a:pt x="1986635" y="2101879"/>
                  <a:pt x="2032316" y="1982237"/>
                </a:cubicBezTo>
                <a:lnTo>
                  <a:pt x="2089601" y="1843543"/>
                </a:lnTo>
                <a:cubicBezTo>
                  <a:pt x="2094075" y="1831799"/>
                  <a:pt x="2084771" y="1818670"/>
                  <a:pt x="2071972" y="1818670"/>
                </a:cubicBezTo>
                <a:close/>
                <a:moveTo>
                  <a:pt x="4615494" y="1362601"/>
                </a:moveTo>
                <a:lnTo>
                  <a:pt x="4308160" y="1362601"/>
                </a:lnTo>
                <a:cubicBezTo>
                  <a:pt x="4176774" y="1362601"/>
                  <a:pt x="4064848" y="1422034"/>
                  <a:pt x="4018837" y="1542527"/>
                </a:cubicBezTo>
                <a:lnTo>
                  <a:pt x="3958120" y="1701545"/>
                </a:lnTo>
                <a:cubicBezTo>
                  <a:pt x="3954205" y="1711764"/>
                  <a:pt x="3962315" y="1723190"/>
                  <a:pt x="3973461" y="1723190"/>
                </a:cubicBezTo>
                <a:lnTo>
                  <a:pt x="4285765" y="1723190"/>
                </a:lnTo>
                <a:cubicBezTo>
                  <a:pt x="4416223" y="1723190"/>
                  <a:pt x="4530157" y="1645810"/>
                  <a:pt x="4575850" y="1526169"/>
                </a:cubicBezTo>
                <a:lnTo>
                  <a:pt x="4633123" y="1387487"/>
                </a:lnTo>
                <a:cubicBezTo>
                  <a:pt x="4637610" y="1375730"/>
                  <a:pt x="4628306" y="1362601"/>
                  <a:pt x="4615494" y="1362601"/>
                </a:cubicBezTo>
                <a:close/>
                <a:moveTo>
                  <a:pt x="3272619" y="1362601"/>
                </a:moveTo>
                <a:lnTo>
                  <a:pt x="2965285" y="1362601"/>
                </a:lnTo>
                <a:cubicBezTo>
                  <a:pt x="2833900" y="1362601"/>
                  <a:pt x="2721973" y="1422034"/>
                  <a:pt x="2675975" y="1542527"/>
                </a:cubicBezTo>
                <a:lnTo>
                  <a:pt x="2615246" y="1701545"/>
                </a:lnTo>
                <a:cubicBezTo>
                  <a:pt x="2611343" y="1711764"/>
                  <a:pt x="2619440" y="1723190"/>
                  <a:pt x="2630587" y="1723190"/>
                </a:cubicBezTo>
                <a:lnTo>
                  <a:pt x="2942903" y="1723190"/>
                </a:lnTo>
                <a:cubicBezTo>
                  <a:pt x="3073361" y="1723190"/>
                  <a:pt x="3187295" y="1645810"/>
                  <a:pt x="3232976" y="1526169"/>
                </a:cubicBezTo>
                <a:lnTo>
                  <a:pt x="3290261" y="1387487"/>
                </a:lnTo>
                <a:cubicBezTo>
                  <a:pt x="3294748" y="1375730"/>
                  <a:pt x="3285444" y="1362601"/>
                  <a:pt x="3272619" y="1362601"/>
                </a:cubicBezTo>
                <a:close/>
                <a:moveTo>
                  <a:pt x="5288183" y="1362601"/>
                </a:moveTo>
                <a:lnTo>
                  <a:pt x="4980837" y="1362601"/>
                </a:lnTo>
                <a:cubicBezTo>
                  <a:pt x="4849451" y="1362601"/>
                  <a:pt x="4737525" y="1422034"/>
                  <a:pt x="4691526" y="1542527"/>
                </a:cubicBezTo>
                <a:lnTo>
                  <a:pt x="4630797" y="1701545"/>
                </a:lnTo>
                <a:cubicBezTo>
                  <a:pt x="4626895" y="1711764"/>
                  <a:pt x="4635004" y="1723190"/>
                  <a:pt x="4646138" y="1723190"/>
                </a:cubicBezTo>
                <a:lnTo>
                  <a:pt x="4958441" y="1723190"/>
                </a:lnTo>
                <a:cubicBezTo>
                  <a:pt x="5088912" y="1723190"/>
                  <a:pt x="5202846" y="1645810"/>
                  <a:pt x="5248527" y="1526169"/>
                </a:cubicBezTo>
                <a:lnTo>
                  <a:pt x="5305812" y="1387487"/>
                </a:lnTo>
                <a:cubicBezTo>
                  <a:pt x="5310286" y="1375730"/>
                  <a:pt x="5300982" y="1362601"/>
                  <a:pt x="5288170" y="1362601"/>
                </a:cubicBezTo>
                <a:close/>
                <a:moveTo>
                  <a:pt x="1404583" y="3984532"/>
                </a:moveTo>
                <a:lnTo>
                  <a:pt x="1716899" y="3984532"/>
                </a:lnTo>
                <a:cubicBezTo>
                  <a:pt x="1847357" y="3984532"/>
                  <a:pt x="1961291" y="3907139"/>
                  <a:pt x="2006984" y="3787498"/>
                </a:cubicBezTo>
                <a:lnTo>
                  <a:pt x="2064257" y="3648816"/>
                </a:lnTo>
                <a:cubicBezTo>
                  <a:pt x="2068743" y="3637072"/>
                  <a:pt x="2059440" y="3623929"/>
                  <a:pt x="2046628" y="3623929"/>
                </a:cubicBezTo>
                <a:lnTo>
                  <a:pt x="1739282" y="3623929"/>
                </a:lnTo>
                <a:cubicBezTo>
                  <a:pt x="1607896" y="3623929"/>
                  <a:pt x="1495969" y="3683375"/>
                  <a:pt x="1449958" y="3803856"/>
                </a:cubicBezTo>
                <a:lnTo>
                  <a:pt x="1389242" y="3962874"/>
                </a:lnTo>
                <a:cubicBezTo>
                  <a:pt x="1385340" y="3973092"/>
                  <a:pt x="1393436" y="3984532"/>
                  <a:pt x="1404583" y="3984532"/>
                </a:cubicBezTo>
                <a:close/>
                <a:moveTo>
                  <a:pt x="1743794" y="4902999"/>
                </a:moveTo>
                <a:lnTo>
                  <a:pt x="2056097" y="4902999"/>
                </a:lnTo>
                <a:cubicBezTo>
                  <a:pt x="2186567" y="4902999"/>
                  <a:pt x="2300502" y="4825619"/>
                  <a:pt x="2346183" y="4705965"/>
                </a:cubicBezTo>
                <a:lnTo>
                  <a:pt x="2403468" y="4567296"/>
                </a:lnTo>
                <a:cubicBezTo>
                  <a:pt x="2407942" y="4555539"/>
                  <a:pt x="2398638" y="4542409"/>
                  <a:pt x="2385826" y="4542409"/>
                </a:cubicBezTo>
                <a:lnTo>
                  <a:pt x="2385826" y="4542409"/>
                </a:lnTo>
                <a:lnTo>
                  <a:pt x="2078492" y="4542409"/>
                </a:lnTo>
                <a:cubicBezTo>
                  <a:pt x="1947107" y="4542409"/>
                  <a:pt x="1835180" y="4601843"/>
                  <a:pt x="1789169" y="4722323"/>
                </a:cubicBezTo>
                <a:lnTo>
                  <a:pt x="1728452" y="4881341"/>
                </a:lnTo>
                <a:cubicBezTo>
                  <a:pt x="1724550" y="4891572"/>
                  <a:pt x="1732647" y="4902999"/>
                  <a:pt x="1743794" y="4902999"/>
                </a:cubicBezTo>
                <a:close/>
                <a:moveTo>
                  <a:pt x="2415237" y="4902999"/>
                </a:moveTo>
                <a:lnTo>
                  <a:pt x="2727528" y="4902999"/>
                </a:lnTo>
                <a:cubicBezTo>
                  <a:pt x="2857998" y="4902999"/>
                  <a:pt x="2971933" y="4825619"/>
                  <a:pt x="3017626" y="4705965"/>
                </a:cubicBezTo>
                <a:lnTo>
                  <a:pt x="3074899" y="4567296"/>
                </a:lnTo>
                <a:cubicBezTo>
                  <a:pt x="3079372" y="4555539"/>
                  <a:pt x="3070069" y="4542409"/>
                  <a:pt x="3057269" y="4542409"/>
                </a:cubicBezTo>
                <a:lnTo>
                  <a:pt x="3057269" y="4542409"/>
                </a:lnTo>
                <a:lnTo>
                  <a:pt x="2749923" y="4542409"/>
                </a:lnTo>
                <a:cubicBezTo>
                  <a:pt x="2618538" y="4542409"/>
                  <a:pt x="2506611" y="4601843"/>
                  <a:pt x="2460613" y="4722323"/>
                </a:cubicBezTo>
                <a:lnTo>
                  <a:pt x="2399883" y="4881341"/>
                </a:lnTo>
                <a:cubicBezTo>
                  <a:pt x="2395981" y="4891572"/>
                  <a:pt x="2404078" y="4902999"/>
                  <a:pt x="2415225" y="4902999"/>
                </a:cubicBezTo>
                <a:close/>
                <a:moveTo>
                  <a:pt x="1183516" y="3337759"/>
                </a:moveTo>
                <a:lnTo>
                  <a:pt x="1240792" y="3199090"/>
                </a:lnTo>
                <a:cubicBezTo>
                  <a:pt x="1245279" y="3187333"/>
                  <a:pt x="1235976" y="3174203"/>
                  <a:pt x="1223161" y="3174203"/>
                </a:cubicBezTo>
                <a:lnTo>
                  <a:pt x="915818" y="3174203"/>
                </a:lnTo>
                <a:cubicBezTo>
                  <a:pt x="784428" y="3174203"/>
                  <a:pt x="672511" y="3233636"/>
                  <a:pt x="626505" y="3354117"/>
                </a:cubicBezTo>
                <a:lnTo>
                  <a:pt x="565785" y="3513135"/>
                </a:lnTo>
                <a:cubicBezTo>
                  <a:pt x="561875" y="3523366"/>
                  <a:pt x="569980" y="3534793"/>
                  <a:pt x="581126" y="3534793"/>
                </a:cubicBezTo>
                <a:lnTo>
                  <a:pt x="893433" y="3534793"/>
                </a:lnTo>
                <a:cubicBezTo>
                  <a:pt x="1023899" y="3534793"/>
                  <a:pt x="1137838" y="3457413"/>
                  <a:pt x="1183516" y="3337759"/>
                </a:cubicBezTo>
                <a:close/>
                <a:moveTo>
                  <a:pt x="2567252" y="5352725"/>
                </a:moveTo>
                <a:lnTo>
                  <a:pt x="2879555" y="5352725"/>
                </a:lnTo>
                <a:cubicBezTo>
                  <a:pt x="3010013" y="5352725"/>
                  <a:pt x="3123947" y="5275345"/>
                  <a:pt x="3169628" y="5155704"/>
                </a:cubicBezTo>
                <a:lnTo>
                  <a:pt x="3226913" y="5017022"/>
                </a:lnTo>
                <a:cubicBezTo>
                  <a:pt x="3231400" y="5005278"/>
                  <a:pt x="3222096" y="4992136"/>
                  <a:pt x="3209284" y="4992136"/>
                </a:cubicBezTo>
                <a:lnTo>
                  <a:pt x="3209284" y="4992136"/>
                </a:lnTo>
                <a:cubicBezTo>
                  <a:pt x="3209284" y="4992136"/>
                  <a:pt x="2901938" y="4992136"/>
                  <a:pt x="2901938" y="4992136"/>
                </a:cubicBezTo>
                <a:cubicBezTo>
                  <a:pt x="2770552" y="4992136"/>
                  <a:pt x="2658626" y="5051569"/>
                  <a:pt x="2612627" y="5172062"/>
                </a:cubicBezTo>
                <a:lnTo>
                  <a:pt x="2551898" y="5331080"/>
                </a:lnTo>
                <a:cubicBezTo>
                  <a:pt x="2547996" y="5341298"/>
                  <a:pt x="2556092" y="5352725"/>
                  <a:pt x="2567252" y="5352725"/>
                </a:cubicBezTo>
                <a:close/>
                <a:moveTo>
                  <a:pt x="1607286" y="4446930"/>
                </a:moveTo>
                <a:lnTo>
                  <a:pt x="1919589" y="4446930"/>
                </a:lnTo>
                <a:cubicBezTo>
                  <a:pt x="2050060" y="4446930"/>
                  <a:pt x="2163981" y="4369550"/>
                  <a:pt x="2209675" y="4249896"/>
                </a:cubicBezTo>
                <a:lnTo>
                  <a:pt x="2266947" y="4111215"/>
                </a:lnTo>
                <a:cubicBezTo>
                  <a:pt x="2271434" y="4099470"/>
                  <a:pt x="2262130" y="4086341"/>
                  <a:pt x="2249318" y="4086341"/>
                </a:cubicBezTo>
                <a:lnTo>
                  <a:pt x="1941984" y="4086341"/>
                </a:lnTo>
                <a:cubicBezTo>
                  <a:pt x="1810586" y="4086341"/>
                  <a:pt x="1698672" y="4145774"/>
                  <a:pt x="1652661" y="4266254"/>
                </a:cubicBezTo>
                <a:lnTo>
                  <a:pt x="1591944" y="4425272"/>
                </a:lnTo>
                <a:cubicBezTo>
                  <a:pt x="1588030" y="4435504"/>
                  <a:pt x="1596139" y="4446930"/>
                  <a:pt x="1607286" y="4446930"/>
                </a:cubicBezTo>
                <a:close/>
                <a:moveTo>
                  <a:pt x="733153" y="3984532"/>
                </a:moveTo>
                <a:lnTo>
                  <a:pt x="1045454" y="3984532"/>
                </a:lnTo>
                <a:cubicBezTo>
                  <a:pt x="1175926" y="3984532"/>
                  <a:pt x="1289860" y="3907139"/>
                  <a:pt x="1335541" y="3787498"/>
                </a:cubicBezTo>
                <a:lnTo>
                  <a:pt x="1392813" y="3648816"/>
                </a:lnTo>
                <a:cubicBezTo>
                  <a:pt x="1397300" y="3637072"/>
                  <a:pt x="1387996" y="3623929"/>
                  <a:pt x="1375184" y="3623929"/>
                </a:cubicBezTo>
                <a:lnTo>
                  <a:pt x="1067839" y="3623929"/>
                </a:lnTo>
                <a:cubicBezTo>
                  <a:pt x="936455" y="3623929"/>
                  <a:pt x="824532" y="3683375"/>
                  <a:pt x="778526" y="3803856"/>
                </a:cubicBezTo>
                <a:lnTo>
                  <a:pt x="717806" y="3962874"/>
                </a:lnTo>
                <a:cubicBezTo>
                  <a:pt x="713902" y="3973092"/>
                  <a:pt x="722001" y="3984532"/>
                  <a:pt x="733153" y="3984532"/>
                </a:cubicBezTo>
                <a:close/>
                <a:moveTo>
                  <a:pt x="3238683" y="5352725"/>
                </a:moveTo>
                <a:lnTo>
                  <a:pt x="3550986" y="5352725"/>
                </a:lnTo>
                <a:cubicBezTo>
                  <a:pt x="3681456" y="5352725"/>
                  <a:pt x="3795391" y="5275345"/>
                  <a:pt x="3841072" y="5155704"/>
                </a:cubicBezTo>
                <a:lnTo>
                  <a:pt x="3898344" y="5017022"/>
                </a:lnTo>
                <a:cubicBezTo>
                  <a:pt x="3902831" y="5005278"/>
                  <a:pt x="3893527" y="4992136"/>
                  <a:pt x="3880715" y="4992136"/>
                </a:cubicBezTo>
                <a:lnTo>
                  <a:pt x="3880715" y="4992136"/>
                </a:lnTo>
                <a:cubicBezTo>
                  <a:pt x="3880715" y="4992136"/>
                  <a:pt x="3573381" y="4992136"/>
                  <a:pt x="3573381" y="4992136"/>
                </a:cubicBezTo>
                <a:cubicBezTo>
                  <a:pt x="3441995" y="4992136"/>
                  <a:pt x="3330069" y="5051569"/>
                  <a:pt x="3284058" y="5172062"/>
                </a:cubicBezTo>
                <a:lnTo>
                  <a:pt x="3223341" y="5331080"/>
                </a:lnTo>
                <a:cubicBezTo>
                  <a:pt x="3219427" y="5341298"/>
                  <a:pt x="3227536" y="5352725"/>
                  <a:pt x="3238683" y="5352725"/>
                </a:cubicBezTo>
                <a:close/>
                <a:moveTo>
                  <a:pt x="421741" y="1818670"/>
                </a:moveTo>
                <a:lnTo>
                  <a:pt x="729083" y="1818670"/>
                </a:lnTo>
                <a:cubicBezTo>
                  <a:pt x="741893" y="1818670"/>
                  <a:pt x="751195" y="1831799"/>
                  <a:pt x="746715" y="1843556"/>
                </a:cubicBezTo>
                <a:lnTo>
                  <a:pt x="689439" y="1982237"/>
                </a:lnTo>
                <a:cubicBezTo>
                  <a:pt x="643749" y="2101879"/>
                  <a:pt x="529816" y="2179259"/>
                  <a:pt x="399351" y="2179259"/>
                </a:cubicBezTo>
                <a:lnTo>
                  <a:pt x="87047" y="2179259"/>
                </a:lnTo>
                <a:cubicBezTo>
                  <a:pt x="75895" y="2179259"/>
                  <a:pt x="67796" y="2167832"/>
                  <a:pt x="71700" y="2157601"/>
                </a:cubicBezTo>
                <a:lnTo>
                  <a:pt x="132427" y="1998583"/>
                </a:lnTo>
                <a:cubicBezTo>
                  <a:pt x="178433" y="1878103"/>
                  <a:pt x="290355" y="1818670"/>
                  <a:pt x="421740" y="1818670"/>
                </a:cubicBezTo>
                <a:close/>
                <a:moveTo>
                  <a:pt x="683890" y="1864858"/>
                </a:moveTo>
                <a:lnTo>
                  <a:pt x="421741" y="1864858"/>
                </a:lnTo>
                <a:cubicBezTo>
                  <a:pt x="301751" y="1864858"/>
                  <a:pt x="212028" y="1919601"/>
                  <a:pt x="175579" y="2015068"/>
                </a:cubicBezTo>
                <a:lnTo>
                  <a:pt x="131918" y="2129397"/>
                </a:lnTo>
                <a:cubicBezTo>
                  <a:pt x="131242" y="2131176"/>
                  <a:pt x="132551" y="2133070"/>
                  <a:pt x="134444" y="2133070"/>
                </a:cubicBezTo>
                <a:lnTo>
                  <a:pt x="399348" y="2133070"/>
                </a:lnTo>
                <a:cubicBezTo>
                  <a:pt x="510544" y="2133070"/>
                  <a:pt x="607472" y="2067396"/>
                  <a:pt x="646279" y="1965752"/>
                </a:cubicBezTo>
                <a:lnTo>
                  <a:pt x="646502" y="1965168"/>
                </a:lnTo>
                <a:lnTo>
                  <a:pt x="646739" y="1964596"/>
                </a:lnTo>
                <a:lnTo>
                  <a:pt x="686390" y="1868595"/>
                </a:lnTo>
                <a:cubicBezTo>
                  <a:pt x="687128" y="1866816"/>
                  <a:pt x="685819" y="1864858"/>
                  <a:pt x="683888" y="1864858"/>
                </a:cubicBezTo>
                <a:close/>
                <a:moveTo>
                  <a:pt x="10440201" y="2881703"/>
                </a:moveTo>
                <a:lnTo>
                  <a:pt x="10497486" y="2743021"/>
                </a:lnTo>
                <a:cubicBezTo>
                  <a:pt x="10501960" y="2731264"/>
                  <a:pt x="10492656" y="2718135"/>
                  <a:pt x="10479856" y="2718135"/>
                </a:cubicBezTo>
                <a:lnTo>
                  <a:pt x="10172511" y="2718135"/>
                </a:lnTo>
                <a:cubicBezTo>
                  <a:pt x="10041124" y="2718135"/>
                  <a:pt x="9929198" y="2777568"/>
                  <a:pt x="9883200" y="2898061"/>
                </a:cubicBezTo>
                <a:lnTo>
                  <a:pt x="9822470" y="3057078"/>
                </a:lnTo>
                <a:cubicBezTo>
                  <a:pt x="9818568" y="3067298"/>
                  <a:pt x="9826665" y="3078724"/>
                  <a:pt x="9837812" y="3078724"/>
                </a:cubicBezTo>
                <a:lnTo>
                  <a:pt x="10150127" y="3078724"/>
                </a:lnTo>
                <a:cubicBezTo>
                  <a:pt x="10280586" y="3078724"/>
                  <a:pt x="10394520" y="3001344"/>
                  <a:pt x="10440201" y="2881703"/>
                </a:cubicBezTo>
                <a:close/>
                <a:moveTo>
                  <a:pt x="10277154" y="2268396"/>
                </a:moveTo>
                <a:lnTo>
                  <a:pt x="10277154" y="2268396"/>
                </a:lnTo>
                <a:cubicBezTo>
                  <a:pt x="10277154" y="2268396"/>
                  <a:pt x="9969820" y="2268396"/>
                  <a:pt x="9969820" y="2268396"/>
                </a:cubicBezTo>
                <a:cubicBezTo>
                  <a:pt x="9838422" y="2268396"/>
                  <a:pt x="9726508" y="2327842"/>
                  <a:pt x="9680497" y="2448322"/>
                </a:cubicBezTo>
                <a:lnTo>
                  <a:pt x="9619781" y="2607339"/>
                </a:lnTo>
                <a:cubicBezTo>
                  <a:pt x="9615865" y="2617559"/>
                  <a:pt x="9623974" y="2628998"/>
                  <a:pt x="9635121" y="2628998"/>
                </a:cubicBezTo>
                <a:lnTo>
                  <a:pt x="9947424" y="2628998"/>
                </a:lnTo>
                <a:cubicBezTo>
                  <a:pt x="10077895" y="2628998"/>
                  <a:pt x="10191817" y="2551605"/>
                  <a:pt x="10237510" y="2431964"/>
                </a:cubicBezTo>
                <a:lnTo>
                  <a:pt x="10294783" y="2293282"/>
                </a:lnTo>
                <a:cubicBezTo>
                  <a:pt x="10299269" y="2281538"/>
                  <a:pt x="10289965" y="2268396"/>
                  <a:pt x="10277154" y="2268396"/>
                </a:cubicBezTo>
                <a:close/>
                <a:moveTo>
                  <a:pt x="10125127" y="1818670"/>
                </a:moveTo>
                <a:lnTo>
                  <a:pt x="9817793" y="1818670"/>
                </a:lnTo>
                <a:cubicBezTo>
                  <a:pt x="9686407" y="1818670"/>
                  <a:pt x="9574481" y="1878103"/>
                  <a:pt x="9528470" y="1998583"/>
                </a:cubicBezTo>
                <a:lnTo>
                  <a:pt x="9467753" y="2157601"/>
                </a:lnTo>
                <a:cubicBezTo>
                  <a:pt x="9463838" y="2167832"/>
                  <a:pt x="9471947" y="2179259"/>
                  <a:pt x="9483094" y="2179259"/>
                </a:cubicBezTo>
                <a:lnTo>
                  <a:pt x="9795397" y="2179259"/>
                </a:lnTo>
                <a:cubicBezTo>
                  <a:pt x="9925868" y="2179259"/>
                  <a:pt x="10039803" y="2101879"/>
                  <a:pt x="10085483" y="1982237"/>
                </a:cubicBezTo>
                <a:lnTo>
                  <a:pt x="10142756" y="1843543"/>
                </a:lnTo>
                <a:cubicBezTo>
                  <a:pt x="10147242" y="1831799"/>
                  <a:pt x="10137938" y="1818670"/>
                  <a:pt x="10125127" y="1818670"/>
                </a:cubicBezTo>
                <a:close/>
                <a:moveTo>
                  <a:pt x="9453696" y="1818670"/>
                </a:moveTo>
                <a:lnTo>
                  <a:pt x="9146349" y="1818670"/>
                </a:lnTo>
                <a:cubicBezTo>
                  <a:pt x="9014964" y="1818670"/>
                  <a:pt x="8903037" y="1878103"/>
                  <a:pt x="8857039" y="1998583"/>
                </a:cubicBezTo>
                <a:lnTo>
                  <a:pt x="8796310" y="2157601"/>
                </a:lnTo>
                <a:cubicBezTo>
                  <a:pt x="8792407" y="2167832"/>
                  <a:pt x="8800517" y="2179259"/>
                  <a:pt x="8811664" y="2179259"/>
                </a:cubicBezTo>
                <a:lnTo>
                  <a:pt x="9123967" y="2179259"/>
                </a:lnTo>
                <a:cubicBezTo>
                  <a:pt x="9254424" y="2179259"/>
                  <a:pt x="9368359" y="2101879"/>
                  <a:pt x="9414052" y="1982237"/>
                </a:cubicBezTo>
                <a:lnTo>
                  <a:pt x="9471324" y="1843543"/>
                </a:lnTo>
                <a:cubicBezTo>
                  <a:pt x="9475811" y="1831799"/>
                  <a:pt x="9466508" y="1818670"/>
                  <a:pt x="9453696" y="1818670"/>
                </a:cubicBezTo>
                <a:close/>
                <a:moveTo>
                  <a:pt x="86" y="2600756"/>
                </a:moveTo>
                <a:cubicBezTo>
                  <a:pt x="72053" y="2568090"/>
                  <a:pt x="129652" y="2508823"/>
                  <a:pt x="158995" y="2431964"/>
                </a:cubicBezTo>
                <a:lnTo>
                  <a:pt x="216271" y="2293282"/>
                </a:lnTo>
                <a:cubicBezTo>
                  <a:pt x="220758" y="2281538"/>
                  <a:pt x="211449" y="2268396"/>
                  <a:pt x="198639" y="2268396"/>
                </a:cubicBezTo>
                <a:lnTo>
                  <a:pt x="198639" y="2268396"/>
                </a:lnTo>
                <a:cubicBezTo>
                  <a:pt x="198639" y="2268396"/>
                  <a:pt x="92" y="2268396"/>
                  <a:pt x="92" y="2268396"/>
                </a:cubicBezTo>
                <a:lnTo>
                  <a:pt x="85" y="2600756"/>
                </a:lnTo>
                <a:close/>
                <a:moveTo>
                  <a:pt x="9314341" y="1362601"/>
                </a:moveTo>
                <a:lnTo>
                  <a:pt x="9007007" y="1362601"/>
                </a:lnTo>
                <a:cubicBezTo>
                  <a:pt x="8875609" y="1362601"/>
                  <a:pt x="8763682" y="1422034"/>
                  <a:pt x="8717684" y="1542527"/>
                </a:cubicBezTo>
                <a:lnTo>
                  <a:pt x="8656967" y="1701545"/>
                </a:lnTo>
                <a:cubicBezTo>
                  <a:pt x="8653052" y="1711764"/>
                  <a:pt x="8661162" y="1723190"/>
                  <a:pt x="8672309" y="1723190"/>
                </a:cubicBezTo>
                <a:lnTo>
                  <a:pt x="8984612" y="1723190"/>
                </a:lnTo>
                <a:cubicBezTo>
                  <a:pt x="9115069" y="1723190"/>
                  <a:pt x="9229004" y="1645810"/>
                  <a:pt x="9274697" y="1526169"/>
                </a:cubicBezTo>
                <a:lnTo>
                  <a:pt x="9331969" y="1387487"/>
                </a:lnTo>
                <a:cubicBezTo>
                  <a:pt x="9336457" y="1375730"/>
                  <a:pt x="9327153" y="1362601"/>
                  <a:pt x="9314341" y="1362601"/>
                </a:cubicBezTo>
                <a:close/>
                <a:moveTo>
                  <a:pt x="8919980" y="4249896"/>
                </a:moveTo>
                <a:lnTo>
                  <a:pt x="8977253" y="4111215"/>
                </a:lnTo>
                <a:cubicBezTo>
                  <a:pt x="8981739" y="4099470"/>
                  <a:pt x="8972435" y="4086341"/>
                  <a:pt x="8959623" y="4086341"/>
                </a:cubicBezTo>
                <a:lnTo>
                  <a:pt x="8652277" y="4086341"/>
                </a:lnTo>
                <a:cubicBezTo>
                  <a:pt x="8520891" y="4086341"/>
                  <a:pt x="8408978" y="4145774"/>
                  <a:pt x="8362967" y="4266254"/>
                </a:cubicBezTo>
                <a:lnTo>
                  <a:pt x="8302250" y="4425272"/>
                </a:lnTo>
                <a:cubicBezTo>
                  <a:pt x="8298335" y="4435504"/>
                  <a:pt x="8306444" y="4446930"/>
                  <a:pt x="8317591" y="4446930"/>
                </a:cubicBezTo>
                <a:lnTo>
                  <a:pt x="8629894" y="4446930"/>
                </a:lnTo>
                <a:cubicBezTo>
                  <a:pt x="8760365" y="4446930"/>
                  <a:pt x="8874299" y="4369550"/>
                  <a:pt x="8919980" y="4249896"/>
                </a:cubicBezTo>
                <a:close/>
                <a:moveTo>
                  <a:pt x="9388708" y="3787498"/>
                </a:moveTo>
                <a:lnTo>
                  <a:pt x="9445993" y="3648816"/>
                </a:lnTo>
                <a:cubicBezTo>
                  <a:pt x="9450480" y="3637072"/>
                  <a:pt x="9441176" y="3623929"/>
                  <a:pt x="9428351" y="3623929"/>
                </a:cubicBezTo>
                <a:lnTo>
                  <a:pt x="9121018" y="3623929"/>
                </a:lnTo>
                <a:cubicBezTo>
                  <a:pt x="8989632" y="3623929"/>
                  <a:pt x="8877706" y="3683375"/>
                  <a:pt x="8831707" y="3803856"/>
                </a:cubicBezTo>
                <a:lnTo>
                  <a:pt x="8770978" y="3962874"/>
                </a:lnTo>
                <a:cubicBezTo>
                  <a:pt x="8767076" y="3973105"/>
                  <a:pt x="8775172" y="3984532"/>
                  <a:pt x="8786319" y="3984532"/>
                </a:cubicBezTo>
                <a:lnTo>
                  <a:pt x="9098635" y="3984532"/>
                </a:lnTo>
                <a:cubicBezTo>
                  <a:pt x="9229093" y="3984532"/>
                  <a:pt x="9343027" y="3907139"/>
                  <a:pt x="9388708" y="3787498"/>
                </a:cubicBezTo>
                <a:close/>
                <a:moveTo>
                  <a:pt x="5072808" y="456066"/>
                </a:moveTo>
                <a:lnTo>
                  <a:pt x="4765475" y="456066"/>
                </a:lnTo>
                <a:cubicBezTo>
                  <a:pt x="4634089" y="456066"/>
                  <a:pt x="4522162" y="515503"/>
                  <a:pt x="4476151" y="635986"/>
                </a:cubicBezTo>
                <a:lnTo>
                  <a:pt x="4415435" y="795004"/>
                </a:lnTo>
                <a:cubicBezTo>
                  <a:pt x="4411532" y="805228"/>
                  <a:pt x="4419629" y="816661"/>
                  <a:pt x="4430776" y="816661"/>
                </a:cubicBezTo>
                <a:lnTo>
                  <a:pt x="4743079" y="816661"/>
                </a:lnTo>
                <a:cubicBezTo>
                  <a:pt x="4873550" y="816661"/>
                  <a:pt x="4987484" y="739276"/>
                  <a:pt x="5033165" y="619630"/>
                </a:cubicBezTo>
                <a:lnTo>
                  <a:pt x="5090450" y="480948"/>
                </a:lnTo>
                <a:cubicBezTo>
                  <a:pt x="5094936" y="469200"/>
                  <a:pt x="5085633" y="456067"/>
                  <a:pt x="5072808" y="456067"/>
                </a:cubicBezTo>
                <a:close/>
                <a:moveTo>
                  <a:pt x="8387904" y="4705965"/>
                </a:moveTo>
                <a:lnTo>
                  <a:pt x="8445177" y="4567296"/>
                </a:lnTo>
                <a:cubicBezTo>
                  <a:pt x="8449651" y="4555539"/>
                  <a:pt x="8440359" y="4542409"/>
                  <a:pt x="8427547" y="4542409"/>
                </a:cubicBezTo>
                <a:lnTo>
                  <a:pt x="8427547" y="4542409"/>
                </a:lnTo>
                <a:lnTo>
                  <a:pt x="8120201" y="4542409"/>
                </a:lnTo>
                <a:cubicBezTo>
                  <a:pt x="7988816" y="4542409"/>
                  <a:pt x="7876890" y="4601843"/>
                  <a:pt x="7830891" y="4722323"/>
                </a:cubicBezTo>
                <a:lnTo>
                  <a:pt x="7770161" y="4881341"/>
                </a:lnTo>
                <a:cubicBezTo>
                  <a:pt x="7766259" y="4891572"/>
                  <a:pt x="7774368" y="4902999"/>
                  <a:pt x="7785516" y="4902999"/>
                </a:cubicBezTo>
                <a:lnTo>
                  <a:pt x="8097806" y="4902999"/>
                </a:lnTo>
                <a:cubicBezTo>
                  <a:pt x="8228277" y="4902999"/>
                  <a:pt x="8342211" y="4825619"/>
                  <a:pt x="8387892" y="4705978"/>
                </a:cubicBezTo>
                <a:close/>
                <a:moveTo>
                  <a:pt x="4401377" y="456066"/>
                </a:moveTo>
                <a:lnTo>
                  <a:pt x="4094031" y="456066"/>
                </a:lnTo>
                <a:cubicBezTo>
                  <a:pt x="3962645" y="456066"/>
                  <a:pt x="3850732" y="515503"/>
                  <a:pt x="3804720" y="635986"/>
                </a:cubicBezTo>
                <a:lnTo>
                  <a:pt x="3744004" y="795004"/>
                </a:lnTo>
                <a:cubicBezTo>
                  <a:pt x="3740089" y="805228"/>
                  <a:pt x="3748198" y="816661"/>
                  <a:pt x="3759345" y="816661"/>
                </a:cubicBezTo>
                <a:lnTo>
                  <a:pt x="4071648" y="816661"/>
                </a:lnTo>
                <a:cubicBezTo>
                  <a:pt x="4202119" y="816661"/>
                  <a:pt x="4316053" y="739276"/>
                  <a:pt x="4361734" y="619630"/>
                </a:cubicBezTo>
                <a:lnTo>
                  <a:pt x="4419006" y="480948"/>
                </a:lnTo>
                <a:cubicBezTo>
                  <a:pt x="4423493" y="469200"/>
                  <a:pt x="4414189" y="456067"/>
                  <a:pt x="4401377" y="456067"/>
                </a:cubicBezTo>
                <a:close/>
                <a:moveTo>
                  <a:pt x="3057269" y="456066"/>
                </a:moveTo>
                <a:lnTo>
                  <a:pt x="2749923" y="456066"/>
                </a:lnTo>
                <a:cubicBezTo>
                  <a:pt x="2618538" y="456066"/>
                  <a:pt x="2506611" y="515503"/>
                  <a:pt x="2460613" y="635986"/>
                </a:cubicBezTo>
                <a:lnTo>
                  <a:pt x="2399883" y="795004"/>
                </a:lnTo>
                <a:cubicBezTo>
                  <a:pt x="2395981" y="805228"/>
                  <a:pt x="2404078" y="816661"/>
                  <a:pt x="2415225" y="816661"/>
                </a:cubicBezTo>
                <a:lnTo>
                  <a:pt x="2727528" y="816661"/>
                </a:lnTo>
                <a:cubicBezTo>
                  <a:pt x="2857998" y="816661"/>
                  <a:pt x="2971933" y="739276"/>
                  <a:pt x="3017614" y="619630"/>
                </a:cubicBezTo>
                <a:lnTo>
                  <a:pt x="3074899" y="480948"/>
                </a:lnTo>
                <a:cubicBezTo>
                  <a:pt x="3079372" y="469200"/>
                  <a:pt x="3070069" y="456067"/>
                  <a:pt x="3057269" y="456067"/>
                </a:cubicBezTo>
                <a:close/>
                <a:moveTo>
                  <a:pt x="9251005" y="905799"/>
                </a:moveTo>
                <a:lnTo>
                  <a:pt x="9251005" y="905799"/>
                </a:lnTo>
                <a:cubicBezTo>
                  <a:pt x="9251005" y="905799"/>
                  <a:pt x="8943659" y="905800"/>
                  <a:pt x="8943659" y="905800"/>
                </a:cubicBezTo>
                <a:cubicBezTo>
                  <a:pt x="8812273" y="905800"/>
                  <a:pt x="8700360" y="965237"/>
                  <a:pt x="8654349" y="1085721"/>
                </a:cubicBezTo>
                <a:lnTo>
                  <a:pt x="8593632" y="1244739"/>
                </a:lnTo>
                <a:cubicBezTo>
                  <a:pt x="8589717" y="1254963"/>
                  <a:pt x="8597826" y="1266393"/>
                  <a:pt x="8608973" y="1266393"/>
                </a:cubicBezTo>
                <a:lnTo>
                  <a:pt x="8921264" y="1266393"/>
                </a:lnTo>
                <a:cubicBezTo>
                  <a:pt x="9051735" y="1266393"/>
                  <a:pt x="9165669" y="1189008"/>
                  <a:pt x="9211362" y="1069363"/>
                </a:cubicBezTo>
                <a:lnTo>
                  <a:pt x="9268635" y="930682"/>
                </a:lnTo>
                <a:cubicBezTo>
                  <a:pt x="9273109" y="918932"/>
                  <a:pt x="9263817" y="905797"/>
                  <a:pt x="9251005" y="905797"/>
                </a:cubicBezTo>
                <a:close/>
                <a:moveTo>
                  <a:pt x="8427547" y="456066"/>
                </a:moveTo>
                <a:lnTo>
                  <a:pt x="8120201" y="456066"/>
                </a:lnTo>
                <a:cubicBezTo>
                  <a:pt x="7988816" y="456066"/>
                  <a:pt x="7876902" y="515503"/>
                  <a:pt x="7830891" y="635986"/>
                </a:cubicBezTo>
                <a:lnTo>
                  <a:pt x="7770174" y="795004"/>
                </a:lnTo>
                <a:cubicBezTo>
                  <a:pt x="7766259" y="805228"/>
                  <a:pt x="7774368" y="816661"/>
                  <a:pt x="7785516" y="816661"/>
                </a:cubicBezTo>
                <a:lnTo>
                  <a:pt x="8097806" y="816661"/>
                </a:lnTo>
                <a:cubicBezTo>
                  <a:pt x="8228277" y="816661"/>
                  <a:pt x="8342211" y="739276"/>
                  <a:pt x="8387904" y="619630"/>
                </a:cubicBezTo>
                <a:lnTo>
                  <a:pt x="8445177" y="480948"/>
                </a:lnTo>
                <a:cubicBezTo>
                  <a:pt x="8449651" y="469200"/>
                  <a:pt x="8440359" y="456067"/>
                  <a:pt x="8427547" y="456067"/>
                </a:cubicBezTo>
                <a:close/>
                <a:moveTo>
                  <a:pt x="7083021" y="456066"/>
                </a:moveTo>
                <a:lnTo>
                  <a:pt x="6775675" y="456066"/>
                </a:lnTo>
                <a:cubicBezTo>
                  <a:pt x="6644289" y="456066"/>
                  <a:pt x="6532375" y="515503"/>
                  <a:pt x="6486364" y="635986"/>
                </a:cubicBezTo>
                <a:lnTo>
                  <a:pt x="6425647" y="795004"/>
                </a:lnTo>
                <a:cubicBezTo>
                  <a:pt x="6421745" y="805228"/>
                  <a:pt x="6429842" y="816661"/>
                  <a:pt x="6440989" y="816661"/>
                </a:cubicBezTo>
                <a:lnTo>
                  <a:pt x="6753292" y="816661"/>
                </a:lnTo>
                <a:cubicBezTo>
                  <a:pt x="6883762" y="816661"/>
                  <a:pt x="6997697" y="739276"/>
                  <a:pt x="7043378" y="619630"/>
                </a:cubicBezTo>
                <a:lnTo>
                  <a:pt x="7100650" y="480948"/>
                </a:lnTo>
                <a:cubicBezTo>
                  <a:pt x="7105136" y="469200"/>
                  <a:pt x="7095832" y="456067"/>
                  <a:pt x="7083021" y="456067"/>
                </a:cubicBezTo>
                <a:close/>
                <a:moveTo>
                  <a:pt x="6411590" y="456066"/>
                </a:moveTo>
                <a:lnTo>
                  <a:pt x="6104244" y="456066"/>
                </a:lnTo>
                <a:cubicBezTo>
                  <a:pt x="5972858" y="456066"/>
                  <a:pt x="5860944" y="515503"/>
                  <a:pt x="5814933" y="635986"/>
                </a:cubicBezTo>
                <a:lnTo>
                  <a:pt x="5754216" y="795004"/>
                </a:lnTo>
                <a:cubicBezTo>
                  <a:pt x="5750302" y="805228"/>
                  <a:pt x="5758411" y="816661"/>
                  <a:pt x="5769558" y="816661"/>
                </a:cubicBezTo>
                <a:lnTo>
                  <a:pt x="6081848" y="816661"/>
                </a:lnTo>
                <a:cubicBezTo>
                  <a:pt x="6212331" y="816661"/>
                  <a:pt x="6326253" y="739276"/>
                  <a:pt x="6371947" y="619630"/>
                </a:cubicBezTo>
                <a:lnTo>
                  <a:pt x="6429219" y="480948"/>
                </a:lnTo>
                <a:cubicBezTo>
                  <a:pt x="6433693" y="469200"/>
                  <a:pt x="6424402" y="456067"/>
                  <a:pt x="6411590" y="456067"/>
                </a:cubicBezTo>
                <a:close/>
                <a:moveTo>
                  <a:pt x="9908125" y="3337759"/>
                </a:moveTo>
                <a:lnTo>
                  <a:pt x="9965397" y="3199090"/>
                </a:lnTo>
                <a:cubicBezTo>
                  <a:pt x="9969884" y="3187333"/>
                  <a:pt x="9960580" y="3174203"/>
                  <a:pt x="9947768" y="3174203"/>
                </a:cubicBezTo>
                <a:lnTo>
                  <a:pt x="9640422" y="3174203"/>
                </a:lnTo>
                <a:cubicBezTo>
                  <a:pt x="9509049" y="3174203"/>
                  <a:pt x="9397123" y="3233636"/>
                  <a:pt x="9351112" y="3354117"/>
                </a:cubicBezTo>
                <a:lnTo>
                  <a:pt x="9290394" y="3513135"/>
                </a:lnTo>
                <a:cubicBezTo>
                  <a:pt x="9286480" y="3523366"/>
                  <a:pt x="9294589" y="3534793"/>
                  <a:pt x="9305736" y="3534793"/>
                </a:cubicBezTo>
                <a:lnTo>
                  <a:pt x="9618039" y="3534793"/>
                </a:lnTo>
                <a:cubicBezTo>
                  <a:pt x="9748510" y="3534793"/>
                  <a:pt x="9862444" y="3457413"/>
                  <a:pt x="9908125" y="3337759"/>
                </a:cubicBezTo>
                <a:close/>
                <a:moveTo>
                  <a:pt x="1227227" y="5352725"/>
                </a:moveTo>
                <a:lnTo>
                  <a:pt x="1539540" y="5352725"/>
                </a:lnTo>
                <a:cubicBezTo>
                  <a:pt x="1669998" y="5352725"/>
                  <a:pt x="1783945" y="5275345"/>
                  <a:pt x="1829626" y="5155704"/>
                </a:cubicBezTo>
                <a:lnTo>
                  <a:pt x="1886898" y="5017022"/>
                </a:lnTo>
                <a:cubicBezTo>
                  <a:pt x="1891372" y="5005278"/>
                  <a:pt x="1882081" y="4992136"/>
                  <a:pt x="1869269" y="4992136"/>
                </a:cubicBezTo>
                <a:lnTo>
                  <a:pt x="1869256" y="4992136"/>
                </a:lnTo>
                <a:cubicBezTo>
                  <a:pt x="1869256" y="4992136"/>
                  <a:pt x="1561923" y="4992136"/>
                  <a:pt x="1561923" y="4992136"/>
                </a:cubicBezTo>
                <a:cubicBezTo>
                  <a:pt x="1430524" y="4992136"/>
                  <a:pt x="1318611" y="5051569"/>
                  <a:pt x="1272600" y="5172062"/>
                </a:cubicBezTo>
                <a:lnTo>
                  <a:pt x="1211884" y="5331080"/>
                </a:lnTo>
                <a:cubicBezTo>
                  <a:pt x="1207981" y="5341298"/>
                  <a:pt x="1216080" y="5352725"/>
                  <a:pt x="1227225" y="5352725"/>
                </a:cubicBezTo>
                <a:close/>
                <a:moveTo>
                  <a:pt x="7264434" y="5352725"/>
                </a:moveTo>
                <a:lnTo>
                  <a:pt x="7576750" y="5352725"/>
                </a:lnTo>
                <a:cubicBezTo>
                  <a:pt x="7707208" y="5352725"/>
                  <a:pt x="7821142" y="5275345"/>
                  <a:pt x="7866836" y="5155704"/>
                </a:cubicBezTo>
                <a:lnTo>
                  <a:pt x="7924108" y="5017022"/>
                </a:lnTo>
                <a:cubicBezTo>
                  <a:pt x="7928582" y="5005278"/>
                  <a:pt x="7919278" y="4992136"/>
                  <a:pt x="7906479" y="4992136"/>
                </a:cubicBezTo>
                <a:lnTo>
                  <a:pt x="7906479" y="4992136"/>
                </a:lnTo>
                <a:cubicBezTo>
                  <a:pt x="7906479" y="4992136"/>
                  <a:pt x="7599133" y="4992136"/>
                  <a:pt x="7599133" y="4992136"/>
                </a:cubicBezTo>
                <a:cubicBezTo>
                  <a:pt x="7467747" y="4992136"/>
                  <a:pt x="7355820" y="5051569"/>
                  <a:pt x="7309822" y="5172062"/>
                </a:cubicBezTo>
                <a:lnTo>
                  <a:pt x="7249105" y="5331080"/>
                </a:lnTo>
                <a:cubicBezTo>
                  <a:pt x="7245191" y="5341298"/>
                  <a:pt x="7253300" y="5352725"/>
                  <a:pt x="7264434" y="5352725"/>
                </a:cubicBezTo>
                <a:close/>
                <a:moveTo>
                  <a:pt x="1883314" y="5331080"/>
                </a:moveTo>
                <a:lnTo>
                  <a:pt x="1944043" y="5172062"/>
                </a:lnTo>
                <a:cubicBezTo>
                  <a:pt x="1990042" y="5051569"/>
                  <a:pt x="2101968" y="4992136"/>
                  <a:pt x="2233354" y="4992136"/>
                </a:cubicBezTo>
                <a:lnTo>
                  <a:pt x="2540687" y="4992136"/>
                </a:lnTo>
                <a:cubicBezTo>
                  <a:pt x="2553499" y="4992136"/>
                  <a:pt x="2562803" y="5005265"/>
                  <a:pt x="2558329" y="5017022"/>
                </a:cubicBezTo>
                <a:lnTo>
                  <a:pt x="2501044" y="5155704"/>
                </a:lnTo>
                <a:cubicBezTo>
                  <a:pt x="2455363" y="5275345"/>
                  <a:pt x="2341429" y="5352725"/>
                  <a:pt x="2210958" y="5352725"/>
                </a:cubicBezTo>
                <a:lnTo>
                  <a:pt x="1898655" y="5352725"/>
                </a:lnTo>
                <a:cubicBezTo>
                  <a:pt x="1887508" y="5352725"/>
                  <a:pt x="1879412" y="5341298"/>
                  <a:pt x="1883314" y="5331080"/>
                </a:cubicBezTo>
                <a:close/>
                <a:moveTo>
                  <a:pt x="1946064" y="5306536"/>
                </a:moveTo>
                <a:lnTo>
                  <a:pt x="2210958" y="5306536"/>
                </a:lnTo>
                <a:cubicBezTo>
                  <a:pt x="2322160" y="5306536"/>
                  <a:pt x="2419089" y="5240862"/>
                  <a:pt x="2457893" y="5139231"/>
                </a:cubicBezTo>
                <a:lnTo>
                  <a:pt x="2458109" y="5138646"/>
                </a:lnTo>
                <a:lnTo>
                  <a:pt x="2458350" y="5138062"/>
                </a:lnTo>
                <a:lnTo>
                  <a:pt x="2498006" y="5042061"/>
                </a:lnTo>
                <a:cubicBezTo>
                  <a:pt x="2498744" y="5040282"/>
                  <a:pt x="2497434" y="5038324"/>
                  <a:pt x="2495502" y="5038324"/>
                </a:cubicBezTo>
                <a:lnTo>
                  <a:pt x="2233354" y="5038324"/>
                </a:lnTo>
                <a:cubicBezTo>
                  <a:pt x="2113369" y="5038324"/>
                  <a:pt x="2023635" y="5093080"/>
                  <a:pt x="1987195" y="5188534"/>
                </a:cubicBezTo>
                <a:lnTo>
                  <a:pt x="1943535" y="5302876"/>
                </a:lnTo>
                <a:cubicBezTo>
                  <a:pt x="1942861" y="5304642"/>
                  <a:pt x="1944158" y="5306536"/>
                  <a:pt x="1946064" y="5306536"/>
                </a:cubicBezTo>
                <a:close/>
                <a:moveTo>
                  <a:pt x="334724" y="4705965"/>
                </a:moveTo>
                <a:lnTo>
                  <a:pt x="392000" y="4567296"/>
                </a:lnTo>
                <a:cubicBezTo>
                  <a:pt x="396487" y="4555539"/>
                  <a:pt x="387184" y="4542409"/>
                  <a:pt x="374369" y="4542409"/>
                </a:cubicBezTo>
                <a:lnTo>
                  <a:pt x="374369" y="4542409"/>
                </a:lnTo>
                <a:lnTo>
                  <a:pt x="67026" y="4542409"/>
                </a:lnTo>
                <a:cubicBezTo>
                  <a:pt x="44002" y="4542409"/>
                  <a:pt x="21628" y="4544341"/>
                  <a:pt x="43" y="4548002"/>
                </a:cubicBezTo>
                <a:lnTo>
                  <a:pt x="37" y="4902999"/>
                </a:lnTo>
                <a:lnTo>
                  <a:pt x="44641" y="4902999"/>
                </a:lnTo>
                <a:cubicBezTo>
                  <a:pt x="175106" y="4902999"/>
                  <a:pt x="289046" y="4825619"/>
                  <a:pt x="334724" y="4705965"/>
                </a:cubicBezTo>
                <a:close/>
                <a:moveTo>
                  <a:pt x="1962003" y="5807535"/>
                </a:moveTo>
                <a:lnTo>
                  <a:pt x="2274306" y="5807535"/>
                </a:lnTo>
                <a:cubicBezTo>
                  <a:pt x="2404777" y="5807535"/>
                  <a:pt x="2518711" y="5730155"/>
                  <a:pt x="2564392" y="5610514"/>
                </a:cubicBezTo>
                <a:lnTo>
                  <a:pt x="2621664" y="5471833"/>
                </a:lnTo>
                <a:cubicBezTo>
                  <a:pt x="2626151" y="5460088"/>
                  <a:pt x="2616847" y="5446946"/>
                  <a:pt x="2604035" y="5446946"/>
                </a:cubicBezTo>
                <a:lnTo>
                  <a:pt x="2604035" y="5446946"/>
                </a:lnTo>
                <a:cubicBezTo>
                  <a:pt x="2604035" y="5446946"/>
                  <a:pt x="2296689" y="5446946"/>
                  <a:pt x="2296689" y="5446946"/>
                </a:cubicBezTo>
                <a:cubicBezTo>
                  <a:pt x="2165303" y="5446946"/>
                  <a:pt x="2053390" y="5506379"/>
                  <a:pt x="2007379" y="5626872"/>
                </a:cubicBezTo>
                <a:lnTo>
                  <a:pt x="1946662" y="5785890"/>
                </a:lnTo>
                <a:cubicBezTo>
                  <a:pt x="1942747" y="5796109"/>
                  <a:pt x="1950856" y="5807548"/>
                  <a:pt x="1962003" y="5807548"/>
                </a:cubicBezTo>
                <a:close/>
                <a:moveTo>
                  <a:pt x="866810" y="4249896"/>
                </a:moveTo>
                <a:lnTo>
                  <a:pt x="924086" y="4111215"/>
                </a:lnTo>
                <a:cubicBezTo>
                  <a:pt x="928567" y="4099470"/>
                  <a:pt x="919264" y="4086341"/>
                  <a:pt x="906448" y="4086341"/>
                </a:cubicBezTo>
                <a:lnTo>
                  <a:pt x="906455" y="4086341"/>
                </a:lnTo>
                <a:lnTo>
                  <a:pt x="599106" y="4086341"/>
                </a:lnTo>
                <a:cubicBezTo>
                  <a:pt x="467715" y="4086341"/>
                  <a:pt x="355805" y="4145774"/>
                  <a:pt x="309793" y="4266254"/>
                </a:cubicBezTo>
                <a:lnTo>
                  <a:pt x="249072" y="4425272"/>
                </a:lnTo>
                <a:cubicBezTo>
                  <a:pt x="245169" y="4435504"/>
                  <a:pt x="253268" y="4446930"/>
                  <a:pt x="264414" y="4446930"/>
                </a:cubicBezTo>
                <a:lnTo>
                  <a:pt x="576721" y="4446930"/>
                </a:lnTo>
                <a:cubicBezTo>
                  <a:pt x="707186" y="4446930"/>
                  <a:pt x="821126" y="4369550"/>
                  <a:pt x="866809" y="4249896"/>
                </a:cubicBezTo>
                <a:close/>
                <a:moveTo>
                  <a:pt x="920506" y="4425272"/>
                </a:moveTo>
                <a:lnTo>
                  <a:pt x="981226" y="4266254"/>
                </a:lnTo>
                <a:cubicBezTo>
                  <a:pt x="1027232" y="4145774"/>
                  <a:pt x="1139155" y="4086341"/>
                  <a:pt x="1270539" y="4086341"/>
                </a:cubicBezTo>
                <a:lnTo>
                  <a:pt x="1577887" y="4086341"/>
                </a:lnTo>
                <a:cubicBezTo>
                  <a:pt x="1590686" y="4086341"/>
                  <a:pt x="1599990" y="4099470"/>
                  <a:pt x="1595516" y="4111227"/>
                </a:cubicBezTo>
                <a:lnTo>
                  <a:pt x="1538231" y="4249896"/>
                </a:lnTo>
                <a:cubicBezTo>
                  <a:pt x="1492550" y="4369550"/>
                  <a:pt x="1378616" y="4446930"/>
                  <a:pt x="1248149" y="4446930"/>
                </a:cubicBezTo>
                <a:lnTo>
                  <a:pt x="935848" y="4446930"/>
                </a:lnTo>
                <a:cubicBezTo>
                  <a:pt x="924702" y="4446930"/>
                  <a:pt x="916597" y="4435504"/>
                  <a:pt x="920507" y="4425272"/>
                </a:cubicBezTo>
                <a:close/>
                <a:moveTo>
                  <a:pt x="983250" y="4400741"/>
                </a:moveTo>
                <a:lnTo>
                  <a:pt x="1248148" y="4400741"/>
                </a:lnTo>
                <a:cubicBezTo>
                  <a:pt x="1359347" y="4400741"/>
                  <a:pt x="1456275" y="4335067"/>
                  <a:pt x="1495080" y="4233423"/>
                </a:cubicBezTo>
                <a:lnTo>
                  <a:pt x="1495309" y="4232839"/>
                </a:lnTo>
                <a:lnTo>
                  <a:pt x="1495537" y="4232267"/>
                </a:lnTo>
                <a:lnTo>
                  <a:pt x="1535193" y="4136267"/>
                </a:lnTo>
                <a:cubicBezTo>
                  <a:pt x="1535930" y="4134487"/>
                  <a:pt x="1534621" y="4132530"/>
                  <a:pt x="1532689" y="4132530"/>
                </a:cubicBezTo>
                <a:lnTo>
                  <a:pt x="1270539" y="4132530"/>
                </a:lnTo>
                <a:cubicBezTo>
                  <a:pt x="1150550" y="4132530"/>
                  <a:pt x="1060827" y="4187273"/>
                  <a:pt x="1024378" y="4282739"/>
                </a:cubicBezTo>
                <a:lnTo>
                  <a:pt x="980723" y="4397068"/>
                </a:lnTo>
                <a:cubicBezTo>
                  <a:pt x="980047" y="4398835"/>
                  <a:pt x="981350" y="4400741"/>
                  <a:pt x="983249" y="4400741"/>
                </a:cubicBezTo>
                <a:close/>
                <a:moveTo>
                  <a:pt x="1059871" y="4881341"/>
                </a:moveTo>
                <a:lnTo>
                  <a:pt x="1120592" y="4722323"/>
                </a:lnTo>
                <a:cubicBezTo>
                  <a:pt x="1166598" y="4601843"/>
                  <a:pt x="1278523" y="4542409"/>
                  <a:pt x="1409908" y="4542409"/>
                </a:cubicBezTo>
                <a:lnTo>
                  <a:pt x="1717242" y="4542409"/>
                </a:lnTo>
                <a:lnTo>
                  <a:pt x="1717242" y="4542409"/>
                </a:lnTo>
                <a:cubicBezTo>
                  <a:pt x="1730054" y="4542409"/>
                  <a:pt x="1739358" y="4555539"/>
                  <a:pt x="1734884" y="4567296"/>
                </a:cubicBezTo>
                <a:lnTo>
                  <a:pt x="1677599" y="4705965"/>
                </a:lnTo>
                <a:cubicBezTo>
                  <a:pt x="1631918" y="4825619"/>
                  <a:pt x="1517984" y="4902999"/>
                  <a:pt x="1387513" y="4902999"/>
                </a:cubicBezTo>
                <a:lnTo>
                  <a:pt x="1075214" y="4902999"/>
                </a:lnTo>
                <a:cubicBezTo>
                  <a:pt x="1064067" y="4902999"/>
                  <a:pt x="1055963" y="4891572"/>
                  <a:pt x="1059872" y="4881341"/>
                </a:cubicBezTo>
                <a:close/>
                <a:moveTo>
                  <a:pt x="1122615" y="4856810"/>
                </a:moveTo>
                <a:lnTo>
                  <a:pt x="1387513" y="4856810"/>
                </a:lnTo>
                <a:cubicBezTo>
                  <a:pt x="1498702" y="4856810"/>
                  <a:pt x="1595630" y="4791136"/>
                  <a:pt x="1634447" y="4689492"/>
                </a:cubicBezTo>
                <a:lnTo>
                  <a:pt x="1634664" y="4688907"/>
                </a:lnTo>
                <a:lnTo>
                  <a:pt x="1634905" y="4688336"/>
                </a:lnTo>
                <a:lnTo>
                  <a:pt x="1674561" y="4592335"/>
                </a:lnTo>
                <a:cubicBezTo>
                  <a:pt x="1675298" y="4590556"/>
                  <a:pt x="1673989" y="4588598"/>
                  <a:pt x="1672057" y="4588598"/>
                </a:cubicBezTo>
                <a:lnTo>
                  <a:pt x="1409908" y="4588598"/>
                </a:lnTo>
                <a:cubicBezTo>
                  <a:pt x="1289911" y="4588598"/>
                  <a:pt x="1200192" y="4643341"/>
                  <a:pt x="1163743" y="4738808"/>
                </a:cubicBezTo>
                <a:lnTo>
                  <a:pt x="1120082" y="4853137"/>
                </a:lnTo>
                <a:cubicBezTo>
                  <a:pt x="1119412" y="4854916"/>
                  <a:pt x="1120715" y="4856810"/>
                  <a:pt x="1122614" y="4856810"/>
                </a:cubicBezTo>
                <a:close/>
                <a:moveTo>
                  <a:pt x="5989013" y="5807535"/>
                </a:moveTo>
                <a:lnTo>
                  <a:pt x="6301316" y="5807535"/>
                </a:lnTo>
                <a:cubicBezTo>
                  <a:pt x="6431787" y="5807535"/>
                  <a:pt x="6545721" y="5730155"/>
                  <a:pt x="6591402" y="5610514"/>
                </a:cubicBezTo>
                <a:lnTo>
                  <a:pt x="6648674" y="5471833"/>
                </a:lnTo>
                <a:cubicBezTo>
                  <a:pt x="6653160" y="5460088"/>
                  <a:pt x="6643856" y="5446946"/>
                  <a:pt x="6631045" y="5446946"/>
                </a:cubicBezTo>
                <a:lnTo>
                  <a:pt x="6631045" y="5446946"/>
                </a:lnTo>
                <a:cubicBezTo>
                  <a:pt x="6631045" y="5446946"/>
                  <a:pt x="6323699" y="5446946"/>
                  <a:pt x="6323699" y="5446946"/>
                </a:cubicBezTo>
                <a:cubicBezTo>
                  <a:pt x="6192313" y="5446946"/>
                  <a:pt x="6080399" y="5506379"/>
                  <a:pt x="6034388" y="5626872"/>
                </a:cubicBezTo>
                <a:lnTo>
                  <a:pt x="5973672" y="5785890"/>
                </a:lnTo>
                <a:cubicBezTo>
                  <a:pt x="5969757" y="5796109"/>
                  <a:pt x="5977866" y="5807548"/>
                  <a:pt x="5989013" y="5807548"/>
                </a:cubicBezTo>
                <a:close/>
                <a:moveTo>
                  <a:pt x="7195392" y="5155704"/>
                </a:moveTo>
                <a:lnTo>
                  <a:pt x="7252677" y="5017022"/>
                </a:lnTo>
                <a:cubicBezTo>
                  <a:pt x="7257151" y="5005278"/>
                  <a:pt x="7247847" y="4992136"/>
                  <a:pt x="7235035" y="4992136"/>
                </a:cubicBezTo>
                <a:lnTo>
                  <a:pt x="7235035" y="4992136"/>
                </a:lnTo>
                <a:cubicBezTo>
                  <a:pt x="7235035" y="4992136"/>
                  <a:pt x="6927702" y="4992136"/>
                  <a:pt x="6927702" y="4992136"/>
                </a:cubicBezTo>
                <a:cubicBezTo>
                  <a:pt x="6796316" y="4992136"/>
                  <a:pt x="6684390" y="5051569"/>
                  <a:pt x="6638391" y="5172062"/>
                </a:cubicBezTo>
                <a:lnTo>
                  <a:pt x="6577661" y="5331080"/>
                </a:lnTo>
                <a:cubicBezTo>
                  <a:pt x="6573760" y="5341298"/>
                  <a:pt x="6581856" y="5352725"/>
                  <a:pt x="6593003" y="5352725"/>
                </a:cubicBezTo>
                <a:lnTo>
                  <a:pt x="6905306" y="5352725"/>
                </a:lnTo>
                <a:cubicBezTo>
                  <a:pt x="7035777" y="5352725"/>
                  <a:pt x="7149711" y="5275345"/>
                  <a:pt x="7195392" y="5155704"/>
                </a:cubicBezTo>
                <a:close/>
                <a:moveTo>
                  <a:pt x="5302240" y="5785877"/>
                </a:moveTo>
                <a:lnTo>
                  <a:pt x="5362957" y="5626859"/>
                </a:lnTo>
                <a:cubicBezTo>
                  <a:pt x="5408968" y="5506379"/>
                  <a:pt x="5520882" y="5446946"/>
                  <a:pt x="5652280" y="5446946"/>
                </a:cubicBezTo>
                <a:lnTo>
                  <a:pt x="5959614" y="5446946"/>
                </a:lnTo>
                <a:cubicBezTo>
                  <a:pt x="5972426" y="5446946"/>
                  <a:pt x="5981729" y="5460076"/>
                  <a:pt x="5977243" y="5471833"/>
                </a:cubicBezTo>
                <a:lnTo>
                  <a:pt x="5919971" y="5610514"/>
                </a:lnTo>
                <a:cubicBezTo>
                  <a:pt x="5874277" y="5730155"/>
                  <a:pt x="5760355" y="5807535"/>
                  <a:pt x="5629885" y="5807535"/>
                </a:cubicBezTo>
                <a:lnTo>
                  <a:pt x="5317582" y="5807535"/>
                </a:lnTo>
                <a:cubicBezTo>
                  <a:pt x="5306435" y="5807535"/>
                  <a:pt x="5298326" y="5796109"/>
                  <a:pt x="5302240" y="5785877"/>
                </a:cubicBezTo>
                <a:close/>
                <a:moveTo>
                  <a:pt x="5364978" y="5761346"/>
                </a:moveTo>
                <a:lnTo>
                  <a:pt x="5629885" y="5761346"/>
                </a:lnTo>
                <a:cubicBezTo>
                  <a:pt x="5741074" y="5761346"/>
                  <a:pt x="5838002" y="5695673"/>
                  <a:pt x="5876819" y="5594029"/>
                </a:cubicBezTo>
                <a:lnTo>
                  <a:pt x="5877035" y="5593444"/>
                </a:lnTo>
                <a:lnTo>
                  <a:pt x="5877277" y="5592872"/>
                </a:lnTo>
                <a:lnTo>
                  <a:pt x="5916920" y="5496872"/>
                </a:lnTo>
                <a:cubicBezTo>
                  <a:pt x="5917657" y="5495092"/>
                  <a:pt x="5916348" y="5493135"/>
                  <a:pt x="5914429" y="5493135"/>
                </a:cubicBezTo>
                <a:lnTo>
                  <a:pt x="5652280" y="5493135"/>
                </a:lnTo>
                <a:cubicBezTo>
                  <a:pt x="5532283" y="5493135"/>
                  <a:pt x="5442561" y="5547878"/>
                  <a:pt x="5406108" y="5643345"/>
                </a:cubicBezTo>
                <a:lnTo>
                  <a:pt x="5362449" y="5757673"/>
                </a:lnTo>
                <a:cubicBezTo>
                  <a:pt x="5361775" y="5759440"/>
                  <a:pt x="5363084" y="5761346"/>
                  <a:pt x="5364978" y="5761346"/>
                </a:cubicBezTo>
                <a:close/>
                <a:moveTo>
                  <a:pt x="4646138" y="5807535"/>
                </a:moveTo>
                <a:lnTo>
                  <a:pt x="4958441" y="5807535"/>
                </a:lnTo>
                <a:cubicBezTo>
                  <a:pt x="5088912" y="5807535"/>
                  <a:pt x="5202846" y="5730155"/>
                  <a:pt x="5248540" y="5610514"/>
                </a:cubicBezTo>
                <a:lnTo>
                  <a:pt x="5305812" y="5471833"/>
                </a:lnTo>
                <a:cubicBezTo>
                  <a:pt x="5310286" y="5460088"/>
                  <a:pt x="5300982" y="5446946"/>
                  <a:pt x="5288183" y="5446946"/>
                </a:cubicBezTo>
                <a:lnTo>
                  <a:pt x="5288183" y="5446946"/>
                </a:lnTo>
                <a:cubicBezTo>
                  <a:pt x="5288183" y="5446946"/>
                  <a:pt x="4980837" y="5446946"/>
                  <a:pt x="4980837" y="5446946"/>
                </a:cubicBezTo>
                <a:cubicBezTo>
                  <a:pt x="4849451" y="5446946"/>
                  <a:pt x="4737525" y="5506379"/>
                  <a:pt x="4691526" y="5626872"/>
                </a:cubicBezTo>
                <a:lnTo>
                  <a:pt x="4630797" y="5785890"/>
                </a:lnTo>
                <a:cubicBezTo>
                  <a:pt x="4626895" y="5796109"/>
                  <a:pt x="4635004" y="5807548"/>
                  <a:pt x="4646138" y="5807548"/>
                </a:cubicBezTo>
                <a:close/>
                <a:moveTo>
                  <a:pt x="3286689" y="5785877"/>
                </a:moveTo>
                <a:lnTo>
                  <a:pt x="3347406" y="5626859"/>
                </a:lnTo>
                <a:cubicBezTo>
                  <a:pt x="3393417" y="5506379"/>
                  <a:pt x="3505343" y="5446946"/>
                  <a:pt x="3636716" y="5446946"/>
                </a:cubicBezTo>
                <a:lnTo>
                  <a:pt x="3944063" y="5446946"/>
                </a:lnTo>
                <a:cubicBezTo>
                  <a:pt x="3956874" y="5446946"/>
                  <a:pt x="3966178" y="5460076"/>
                  <a:pt x="3961692" y="5471833"/>
                </a:cubicBezTo>
                <a:lnTo>
                  <a:pt x="3904420" y="5610514"/>
                </a:lnTo>
                <a:cubicBezTo>
                  <a:pt x="3858739" y="5730155"/>
                  <a:pt x="3744791" y="5807535"/>
                  <a:pt x="3614334" y="5807535"/>
                </a:cubicBezTo>
                <a:lnTo>
                  <a:pt x="3302030" y="5807535"/>
                </a:lnTo>
                <a:cubicBezTo>
                  <a:pt x="3290883" y="5807535"/>
                  <a:pt x="3282775" y="5796109"/>
                  <a:pt x="3286689" y="5785877"/>
                </a:cubicBezTo>
                <a:close/>
                <a:moveTo>
                  <a:pt x="3349427" y="5761346"/>
                </a:moveTo>
                <a:lnTo>
                  <a:pt x="3614334" y="5761346"/>
                </a:lnTo>
                <a:cubicBezTo>
                  <a:pt x="3725523" y="5761346"/>
                  <a:pt x="3822451" y="5695673"/>
                  <a:pt x="3861268" y="5594029"/>
                </a:cubicBezTo>
                <a:lnTo>
                  <a:pt x="3861484" y="5593444"/>
                </a:lnTo>
                <a:lnTo>
                  <a:pt x="3861726" y="5592872"/>
                </a:lnTo>
                <a:lnTo>
                  <a:pt x="3901382" y="5496872"/>
                </a:lnTo>
                <a:cubicBezTo>
                  <a:pt x="3902106" y="5495092"/>
                  <a:pt x="3900797" y="5493135"/>
                  <a:pt x="3898878" y="5493135"/>
                </a:cubicBezTo>
                <a:lnTo>
                  <a:pt x="3636716" y="5493135"/>
                </a:lnTo>
                <a:cubicBezTo>
                  <a:pt x="3516732" y="5493135"/>
                  <a:pt x="3427010" y="5547878"/>
                  <a:pt x="3390557" y="5643345"/>
                </a:cubicBezTo>
                <a:lnTo>
                  <a:pt x="3346910" y="5757673"/>
                </a:lnTo>
                <a:cubicBezTo>
                  <a:pt x="3346237" y="5759440"/>
                  <a:pt x="3347533" y="5761346"/>
                  <a:pt x="3349427" y="5761346"/>
                </a:cubicBezTo>
                <a:close/>
                <a:moveTo>
                  <a:pt x="2630587" y="5807535"/>
                </a:moveTo>
                <a:lnTo>
                  <a:pt x="2942903" y="5807535"/>
                </a:lnTo>
                <a:cubicBezTo>
                  <a:pt x="3073361" y="5807535"/>
                  <a:pt x="3187295" y="5730155"/>
                  <a:pt x="3232976" y="5610514"/>
                </a:cubicBezTo>
                <a:lnTo>
                  <a:pt x="3290261" y="5471833"/>
                </a:lnTo>
                <a:cubicBezTo>
                  <a:pt x="3294748" y="5460088"/>
                  <a:pt x="3285444" y="5446946"/>
                  <a:pt x="3272619" y="5446946"/>
                </a:cubicBezTo>
                <a:lnTo>
                  <a:pt x="3272619" y="5446946"/>
                </a:lnTo>
                <a:cubicBezTo>
                  <a:pt x="3272619" y="5446946"/>
                  <a:pt x="2965285" y="5446946"/>
                  <a:pt x="2965285" y="5446946"/>
                </a:cubicBezTo>
                <a:cubicBezTo>
                  <a:pt x="2833900" y="5446946"/>
                  <a:pt x="2721973" y="5506379"/>
                  <a:pt x="2675975" y="5626872"/>
                </a:cubicBezTo>
                <a:lnTo>
                  <a:pt x="2615246" y="5785890"/>
                </a:lnTo>
                <a:cubicBezTo>
                  <a:pt x="2611343" y="5796109"/>
                  <a:pt x="2619440" y="5807548"/>
                  <a:pt x="2630587" y="5807548"/>
                </a:cubicBezTo>
                <a:close/>
                <a:moveTo>
                  <a:pt x="3973461" y="5807535"/>
                </a:moveTo>
                <a:lnTo>
                  <a:pt x="4285765" y="5807535"/>
                </a:lnTo>
                <a:cubicBezTo>
                  <a:pt x="4416223" y="5807535"/>
                  <a:pt x="4530157" y="5730155"/>
                  <a:pt x="4575850" y="5610514"/>
                </a:cubicBezTo>
                <a:lnTo>
                  <a:pt x="4633123" y="5471833"/>
                </a:lnTo>
                <a:cubicBezTo>
                  <a:pt x="4637610" y="5460088"/>
                  <a:pt x="4628306" y="5446946"/>
                  <a:pt x="4615494" y="5446946"/>
                </a:cubicBezTo>
                <a:lnTo>
                  <a:pt x="4615494" y="5446946"/>
                </a:lnTo>
                <a:cubicBezTo>
                  <a:pt x="4615494" y="5446946"/>
                  <a:pt x="4308160" y="5446946"/>
                  <a:pt x="4308160" y="5446946"/>
                </a:cubicBezTo>
                <a:cubicBezTo>
                  <a:pt x="4176774" y="5446946"/>
                  <a:pt x="4064848" y="5506379"/>
                  <a:pt x="4018837" y="5626872"/>
                </a:cubicBezTo>
                <a:lnTo>
                  <a:pt x="3958108" y="5785890"/>
                </a:lnTo>
                <a:cubicBezTo>
                  <a:pt x="3954205" y="5796109"/>
                  <a:pt x="3962315" y="5807548"/>
                  <a:pt x="3973461" y="5807548"/>
                </a:cubicBezTo>
                <a:close/>
              </a:path>
            </a:pathLst>
          </a:custGeom>
          <a:solidFill>
            <a:srgbClr val="0EC54F"/>
          </a:solidFill>
          <a:ln w="12707" cap="flat">
            <a:noFill/>
            <a:prstDash val="solid"/>
            <a:miter/>
          </a:ln>
        </p:spPr>
        <p:txBody>
          <a:bodyPr rtlCol="0" anchor="ctr">
            <a:noAutofit/>
          </a:bodyPr>
          <a:lstStyle/>
          <a:p>
            <a:endParaRPr lang="en-US"/>
          </a:p>
        </p:txBody>
      </p:sp>
      <p:sp>
        <p:nvSpPr>
          <p:cNvPr id="16" name="Graphic 11" hidden="1">
            <a:extLst>
              <a:ext uri="{FF2B5EF4-FFF2-40B4-BE49-F238E27FC236}">
                <a16:creationId xmlns:a16="http://schemas.microsoft.com/office/drawing/2014/main" id="{175B3374-B5C0-F2A8-ED3B-0F6559C14C27}"/>
              </a:ext>
            </a:extLst>
          </p:cNvPr>
          <p:cNvSpPr/>
          <p:nvPr/>
        </p:nvSpPr>
        <p:spPr>
          <a:xfrm>
            <a:off x="0" y="83111"/>
            <a:ext cx="11799254" cy="6687061"/>
          </a:xfrm>
          <a:custGeom>
            <a:avLst/>
            <a:gdLst>
              <a:gd name="connsiteX0" fmla="*/ 2745724 w 11799254"/>
              <a:gd name="connsiteY0" fmla="*/ 4865378 h 6687061"/>
              <a:gd name="connsiteX1" fmla="*/ 2806245 w 11799254"/>
              <a:gd name="connsiteY1" fmla="*/ 4706816 h 6687061"/>
              <a:gd name="connsiteX2" fmla="*/ 3094636 w 11799254"/>
              <a:gd name="connsiteY2" fmla="*/ 4527406 h 6687061"/>
              <a:gd name="connsiteX3" fmla="*/ 3400979 w 11799254"/>
              <a:gd name="connsiteY3" fmla="*/ 4527406 h 6687061"/>
              <a:gd name="connsiteX4" fmla="*/ 3418552 w 11799254"/>
              <a:gd name="connsiteY4" fmla="*/ 4552221 h 6687061"/>
              <a:gd name="connsiteX5" fmla="*/ 3361464 w 11799254"/>
              <a:gd name="connsiteY5" fmla="*/ 4690505 h 6687061"/>
              <a:gd name="connsiteX6" fmla="*/ 3072313 w 11799254"/>
              <a:gd name="connsiteY6" fmla="*/ 4886962 h 6687061"/>
              <a:gd name="connsiteX7" fmla="*/ 2761016 w 11799254"/>
              <a:gd name="connsiteY7" fmla="*/ 4886962 h 6687061"/>
              <a:gd name="connsiteX8" fmla="*/ 2745724 w 11799254"/>
              <a:gd name="connsiteY8" fmla="*/ 4865378 h 6687061"/>
              <a:gd name="connsiteX9" fmla="*/ 4631167 w 11799254"/>
              <a:gd name="connsiteY9" fmla="*/ 4432212 h 6687061"/>
              <a:gd name="connsiteX10" fmla="*/ 4942464 w 11799254"/>
              <a:gd name="connsiteY10" fmla="*/ 4432212 h 6687061"/>
              <a:gd name="connsiteX11" fmla="*/ 5231615 w 11799254"/>
              <a:gd name="connsiteY11" fmla="*/ 4235743 h 6687061"/>
              <a:gd name="connsiteX12" fmla="*/ 5288702 w 11799254"/>
              <a:gd name="connsiteY12" fmla="*/ 4097459 h 6687061"/>
              <a:gd name="connsiteX13" fmla="*/ 5271130 w 11799254"/>
              <a:gd name="connsiteY13" fmla="*/ 4072643 h 6687061"/>
              <a:gd name="connsiteX14" fmla="*/ 5271130 w 11799254"/>
              <a:gd name="connsiteY14" fmla="*/ 4072643 h 6687061"/>
              <a:gd name="connsiteX15" fmla="*/ 4964774 w 11799254"/>
              <a:gd name="connsiteY15" fmla="*/ 4072643 h 6687061"/>
              <a:gd name="connsiteX16" fmla="*/ 4676396 w 11799254"/>
              <a:gd name="connsiteY16" fmla="*/ 4252054 h 6687061"/>
              <a:gd name="connsiteX17" fmla="*/ 4615875 w 11799254"/>
              <a:gd name="connsiteY17" fmla="*/ 4410616 h 6687061"/>
              <a:gd name="connsiteX18" fmla="*/ 4631167 w 11799254"/>
              <a:gd name="connsiteY18" fmla="*/ 4432212 h 6687061"/>
              <a:gd name="connsiteX19" fmla="*/ 6744491 w 11799254"/>
              <a:gd name="connsiteY19" fmla="*/ 454764 h 6687061"/>
              <a:gd name="connsiteX20" fmla="*/ 6744491 w 11799254"/>
              <a:gd name="connsiteY20" fmla="*/ 454764 h 6687061"/>
              <a:gd name="connsiteX21" fmla="*/ 6762063 w 11799254"/>
              <a:gd name="connsiteY21" fmla="*/ 479577 h 6687061"/>
              <a:gd name="connsiteX22" fmla="*/ 6704976 w 11799254"/>
              <a:gd name="connsiteY22" fmla="*/ 617860 h 6687061"/>
              <a:gd name="connsiteX23" fmla="*/ 6415824 w 11799254"/>
              <a:gd name="connsiteY23" fmla="*/ 814326 h 6687061"/>
              <a:gd name="connsiteX24" fmla="*/ 6104528 w 11799254"/>
              <a:gd name="connsiteY24" fmla="*/ 814326 h 6687061"/>
              <a:gd name="connsiteX25" fmla="*/ 6089236 w 11799254"/>
              <a:gd name="connsiteY25" fmla="*/ 792731 h 6687061"/>
              <a:gd name="connsiteX26" fmla="*/ 6149757 w 11799254"/>
              <a:gd name="connsiteY26" fmla="*/ 634172 h 6687061"/>
              <a:gd name="connsiteX27" fmla="*/ 6438135 w 11799254"/>
              <a:gd name="connsiteY27" fmla="*/ 454764 h 6687061"/>
              <a:gd name="connsiteX28" fmla="*/ 6744491 w 11799254"/>
              <a:gd name="connsiteY28" fmla="*/ 454764 h 6687061"/>
              <a:gd name="connsiteX29" fmla="*/ 6699452 w 11799254"/>
              <a:gd name="connsiteY29" fmla="*/ 500825 h 6687061"/>
              <a:gd name="connsiteX30" fmla="*/ 6438135 w 11799254"/>
              <a:gd name="connsiteY30" fmla="*/ 500825 h 6687061"/>
              <a:gd name="connsiteX31" fmla="*/ 6192769 w 11799254"/>
              <a:gd name="connsiteY31" fmla="*/ 650603 h 6687061"/>
              <a:gd name="connsiteX32" fmla="*/ 6149263 w 11799254"/>
              <a:gd name="connsiteY32" fmla="*/ 764609 h 6687061"/>
              <a:gd name="connsiteX33" fmla="*/ 6151772 w 11799254"/>
              <a:gd name="connsiteY33" fmla="*/ 768267 h 6687061"/>
              <a:gd name="connsiteX34" fmla="*/ 6415824 w 11799254"/>
              <a:gd name="connsiteY34" fmla="*/ 768267 h 6687061"/>
              <a:gd name="connsiteX35" fmla="*/ 6661963 w 11799254"/>
              <a:gd name="connsiteY35" fmla="*/ 601431 h 6687061"/>
              <a:gd name="connsiteX36" fmla="*/ 6662179 w 11799254"/>
              <a:gd name="connsiteY36" fmla="*/ 600852 h 6687061"/>
              <a:gd name="connsiteX37" fmla="*/ 6662420 w 11799254"/>
              <a:gd name="connsiteY37" fmla="*/ 600279 h 6687061"/>
              <a:gd name="connsiteX38" fmla="*/ 6701948 w 11799254"/>
              <a:gd name="connsiteY38" fmla="*/ 504551 h 6687061"/>
              <a:gd name="connsiteX39" fmla="*/ 6699452 w 11799254"/>
              <a:gd name="connsiteY39" fmla="*/ 500826 h 6687061"/>
              <a:gd name="connsiteX40" fmla="*/ 3960657 w 11799254"/>
              <a:gd name="connsiteY40" fmla="*/ 4432212 h 6687061"/>
              <a:gd name="connsiteX41" fmla="*/ 4271955 w 11799254"/>
              <a:gd name="connsiteY41" fmla="*/ 4432212 h 6687061"/>
              <a:gd name="connsiteX42" fmla="*/ 4561105 w 11799254"/>
              <a:gd name="connsiteY42" fmla="*/ 4235743 h 6687061"/>
              <a:gd name="connsiteX43" fmla="*/ 4618193 w 11799254"/>
              <a:gd name="connsiteY43" fmla="*/ 4097459 h 6687061"/>
              <a:gd name="connsiteX44" fmla="*/ 4600621 w 11799254"/>
              <a:gd name="connsiteY44" fmla="*/ 4072643 h 6687061"/>
              <a:gd name="connsiteX45" fmla="*/ 4600621 w 11799254"/>
              <a:gd name="connsiteY45" fmla="*/ 4072643 h 6687061"/>
              <a:gd name="connsiteX46" fmla="*/ 4294265 w 11799254"/>
              <a:gd name="connsiteY46" fmla="*/ 4072643 h 6687061"/>
              <a:gd name="connsiteX47" fmla="*/ 4005887 w 11799254"/>
              <a:gd name="connsiteY47" fmla="*/ 4252054 h 6687061"/>
              <a:gd name="connsiteX48" fmla="*/ 3945353 w 11799254"/>
              <a:gd name="connsiteY48" fmla="*/ 4410616 h 6687061"/>
              <a:gd name="connsiteX49" fmla="*/ 3960657 w 11799254"/>
              <a:gd name="connsiteY49" fmla="*/ 4432212 h 6687061"/>
              <a:gd name="connsiteX50" fmla="*/ 9953594 w 11799254"/>
              <a:gd name="connsiteY50" fmla="*/ 1 h 6687061"/>
              <a:gd name="connsiteX51" fmla="*/ 9953594 w 11799254"/>
              <a:gd name="connsiteY51" fmla="*/ 4 h 6687061"/>
              <a:gd name="connsiteX52" fmla="*/ 9971166 w 11799254"/>
              <a:gd name="connsiteY52" fmla="*/ 24817 h 6687061"/>
              <a:gd name="connsiteX53" fmla="*/ 9914066 w 11799254"/>
              <a:gd name="connsiteY53" fmla="*/ 163099 h 6687061"/>
              <a:gd name="connsiteX54" fmla="*/ 9624927 w 11799254"/>
              <a:gd name="connsiteY54" fmla="*/ 359565 h 6687061"/>
              <a:gd name="connsiteX55" fmla="*/ 9313618 w 11799254"/>
              <a:gd name="connsiteY55" fmla="*/ 359565 h 6687061"/>
              <a:gd name="connsiteX56" fmla="*/ 9298326 w 11799254"/>
              <a:gd name="connsiteY56" fmla="*/ 337970 h 6687061"/>
              <a:gd name="connsiteX57" fmla="*/ 9358860 w 11799254"/>
              <a:gd name="connsiteY57" fmla="*/ 179408 h 6687061"/>
              <a:gd name="connsiteX58" fmla="*/ 9647238 w 11799254"/>
              <a:gd name="connsiteY58" fmla="*/ 0 h 6687061"/>
              <a:gd name="connsiteX59" fmla="*/ 9953594 w 11799254"/>
              <a:gd name="connsiteY59" fmla="*/ 0 h 6687061"/>
              <a:gd name="connsiteX60" fmla="*/ 9908542 w 11799254"/>
              <a:gd name="connsiteY60" fmla="*/ 46062 h 6687061"/>
              <a:gd name="connsiteX61" fmla="*/ 9647238 w 11799254"/>
              <a:gd name="connsiteY61" fmla="*/ 46062 h 6687061"/>
              <a:gd name="connsiteX62" fmla="*/ 9401872 w 11799254"/>
              <a:gd name="connsiteY62" fmla="*/ 195840 h 6687061"/>
              <a:gd name="connsiteX63" fmla="*/ 9358353 w 11799254"/>
              <a:gd name="connsiteY63" fmla="*/ 309846 h 6687061"/>
              <a:gd name="connsiteX64" fmla="*/ 9360875 w 11799254"/>
              <a:gd name="connsiteY64" fmla="*/ 313506 h 6687061"/>
              <a:gd name="connsiteX65" fmla="*/ 9624927 w 11799254"/>
              <a:gd name="connsiteY65" fmla="*/ 313506 h 6687061"/>
              <a:gd name="connsiteX66" fmla="*/ 9871054 w 11799254"/>
              <a:gd name="connsiteY66" fmla="*/ 146670 h 6687061"/>
              <a:gd name="connsiteX67" fmla="*/ 9871269 w 11799254"/>
              <a:gd name="connsiteY67" fmla="*/ 146091 h 6687061"/>
              <a:gd name="connsiteX68" fmla="*/ 9871510 w 11799254"/>
              <a:gd name="connsiteY68" fmla="*/ 145518 h 6687061"/>
              <a:gd name="connsiteX69" fmla="*/ 9911038 w 11799254"/>
              <a:gd name="connsiteY69" fmla="*/ 49787 h 6687061"/>
              <a:gd name="connsiteX70" fmla="*/ 9908542 w 11799254"/>
              <a:gd name="connsiteY70" fmla="*/ 46062 h 6687061"/>
              <a:gd name="connsiteX71" fmla="*/ 3430284 w 11799254"/>
              <a:gd name="connsiteY71" fmla="*/ 4886962 h 6687061"/>
              <a:gd name="connsiteX72" fmla="*/ 3741580 w 11799254"/>
              <a:gd name="connsiteY72" fmla="*/ 4886962 h 6687061"/>
              <a:gd name="connsiteX73" fmla="*/ 4030731 w 11799254"/>
              <a:gd name="connsiteY73" fmla="*/ 4690505 h 6687061"/>
              <a:gd name="connsiteX74" fmla="*/ 4087832 w 11799254"/>
              <a:gd name="connsiteY74" fmla="*/ 4552221 h 6687061"/>
              <a:gd name="connsiteX75" fmla="*/ 4070259 w 11799254"/>
              <a:gd name="connsiteY75" fmla="*/ 4527406 h 6687061"/>
              <a:gd name="connsiteX76" fmla="*/ 3763903 w 11799254"/>
              <a:gd name="connsiteY76" fmla="*/ 4527406 h 6687061"/>
              <a:gd name="connsiteX77" fmla="*/ 3475525 w 11799254"/>
              <a:gd name="connsiteY77" fmla="*/ 4706816 h 6687061"/>
              <a:gd name="connsiteX78" fmla="*/ 3414992 w 11799254"/>
              <a:gd name="connsiteY78" fmla="*/ 4865378 h 6687061"/>
              <a:gd name="connsiteX79" fmla="*/ 3430284 w 11799254"/>
              <a:gd name="connsiteY79" fmla="*/ 4886962 h 6687061"/>
              <a:gd name="connsiteX80" fmla="*/ 10918563 w 11799254"/>
              <a:gd name="connsiteY80" fmla="*/ 3619136 h 6687061"/>
              <a:gd name="connsiteX81" fmla="*/ 10630184 w 11799254"/>
              <a:gd name="connsiteY81" fmla="*/ 3798547 h 6687061"/>
              <a:gd name="connsiteX82" fmla="*/ 10569650 w 11799254"/>
              <a:gd name="connsiteY82" fmla="*/ 3957109 h 6687061"/>
              <a:gd name="connsiteX83" fmla="*/ 10584955 w 11799254"/>
              <a:gd name="connsiteY83" fmla="*/ 3978705 h 6687061"/>
              <a:gd name="connsiteX84" fmla="*/ 10896239 w 11799254"/>
              <a:gd name="connsiteY84" fmla="*/ 3978705 h 6687061"/>
              <a:gd name="connsiteX85" fmla="*/ 11185390 w 11799254"/>
              <a:gd name="connsiteY85" fmla="*/ 3782236 h 6687061"/>
              <a:gd name="connsiteX86" fmla="*/ 11242491 w 11799254"/>
              <a:gd name="connsiteY86" fmla="*/ 3643952 h 6687061"/>
              <a:gd name="connsiteX87" fmla="*/ 11224918 w 11799254"/>
              <a:gd name="connsiteY87" fmla="*/ 3619136 h 6687061"/>
              <a:gd name="connsiteX88" fmla="*/ 11224918 w 11799254"/>
              <a:gd name="connsiteY88" fmla="*/ 3619136 h 6687061"/>
              <a:gd name="connsiteX89" fmla="*/ 10918563 w 11799254"/>
              <a:gd name="connsiteY89" fmla="*/ 3619136 h 6687061"/>
              <a:gd name="connsiteX90" fmla="*/ 1056449 w 11799254"/>
              <a:gd name="connsiteY90" fmla="*/ 3508671 h 6687061"/>
              <a:gd name="connsiteX91" fmla="*/ 1116974 w 11799254"/>
              <a:gd name="connsiteY91" fmla="*/ 3350097 h 6687061"/>
              <a:gd name="connsiteX92" fmla="*/ 1405353 w 11799254"/>
              <a:gd name="connsiteY92" fmla="*/ 3170699 h 6687061"/>
              <a:gd name="connsiteX93" fmla="*/ 1711708 w 11799254"/>
              <a:gd name="connsiteY93" fmla="*/ 3170699 h 6687061"/>
              <a:gd name="connsiteX94" fmla="*/ 1729281 w 11799254"/>
              <a:gd name="connsiteY94" fmla="*/ 3195514 h 6687061"/>
              <a:gd name="connsiteX95" fmla="*/ 1672193 w 11799254"/>
              <a:gd name="connsiteY95" fmla="*/ 3333798 h 6687061"/>
              <a:gd name="connsiteX96" fmla="*/ 1383042 w 11799254"/>
              <a:gd name="connsiteY96" fmla="*/ 3530255 h 6687061"/>
              <a:gd name="connsiteX97" fmla="*/ 1071743 w 11799254"/>
              <a:gd name="connsiteY97" fmla="*/ 3530255 h 6687061"/>
              <a:gd name="connsiteX98" fmla="*/ 1056451 w 11799254"/>
              <a:gd name="connsiteY98" fmla="*/ 3508671 h 6687061"/>
              <a:gd name="connsiteX99" fmla="*/ 1118991 w 11799254"/>
              <a:gd name="connsiteY99" fmla="*/ 3484198 h 6687061"/>
              <a:gd name="connsiteX100" fmla="*/ 1383029 w 11799254"/>
              <a:gd name="connsiteY100" fmla="*/ 3484198 h 6687061"/>
              <a:gd name="connsiteX101" fmla="*/ 1629181 w 11799254"/>
              <a:gd name="connsiteY101" fmla="*/ 3317360 h 6687061"/>
              <a:gd name="connsiteX102" fmla="*/ 1629396 w 11799254"/>
              <a:gd name="connsiteY102" fmla="*/ 3316790 h 6687061"/>
              <a:gd name="connsiteX103" fmla="*/ 1629624 w 11799254"/>
              <a:gd name="connsiteY103" fmla="*/ 3316207 h 6687061"/>
              <a:gd name="connsiteX104" fmla="*/ 1669152 w 11799254"/>
              <a:gd name="connsiteY104" fmla="*/ 3220481 h 6687061"/>
              <a:gd name="connsiteX105" fmla="*/ 1666669 w 11799254"/>
              <a:gd name="connsiteY105" fmla="*/ 3216755 h 6687061"/>
              <a:gd name="connsiteX106" fmla="*/ 1405353 w 11799254"/>
              <a:gd name="connsiteY106" fmla="*/ 3216755 h 6687061"/>
              <a:gd name="connsiteX107" fmla="*/ 1159987 w 11799254"/>
              <a:gd name="connsiteY107" fmla="*/ 3366535 h 6687061"/>
              <a:gd name="connsiteX108" fmla="*/ 1116466 w 11799254"/>
              <a:gd name="connsiteY108" fmla="*/ 3480548 h 6687061"/>
              <a:gd name="connsiteX109" fmla="*/ 1118990 w 11799254"/>
              <a:gd name="connsiteY109" fmla="*/ 3484198 h 6687061"/>
              <a:gd name="connsiteX110" fmla="*/ 1223266 w 11799254"/>
              <a:gd name="connsiteY110" fmla="*/ 3978705 h 6687061"/>
              <a:gd name="connsiteX111" fmla="*/ 1534567 w 11799254"/>
              <a:gd name="connsiteY111" fmla="*/ 3978705 h 6687061"/>
              <a:gd name="connsiteX112" fmla="*/ 1823717 w 11799254"/>
              <a:gd name="connsiteY112" fmla="*/ 3782236 h 6687061"/>
              <a:gd name="connsiteX113" fmla="*/ 1880805 w 11799254"/>
              <a:gd name="connsiteY113" fmla="*/ 3643952 h 6687061"/>
              <a:gd name="connsiteX114" fmla="*/ 1863233 w 11799254"/>
              <a:gd name="connsiteY114" fmla="*/ 3619136 h 6687061"/>
              <a:gd name="connsiteX115" fmla="*/ 1863233 w 11799254"/>
              <a:gd name="connsiteY115" fmla="*/ 3619136 h 6687061"/>
              <a:gd name="connsiteX116" fmla="*/ 1556877 w 11799254"/>
              <a:gd name="connsiteY116" fmla="*/ 3619136 h 6687061"/>
              <a:gd name="connsiteX117" fmla="*/ 1268499 w 11799254"/>
              <a:gd name="connsiteY117" fmla="*/ 3798547 h 6687061"/>
              <a:gd name="connsiteX118" fmla="*/ 1207973 w 11799254"/>
              <a:gd name="connsiteY118" fmla="*/ 3957109 h 6687061"/>
              <a:gd name="connsiteX119" fmla="*/ 1223265 w 11799254"/>
              <a:gd name="connsiteY119" fmla="*/ 3978705 h 6687061"/>
              <a:gd name="connsiteX120" fmla="*/ 2071782 w 11799254"/>
              <a:gd name="connsiteY120" fmla="*/ 3170699 h 6687061"/>
              <a:gd name="connsiteX121" fmla="*/ 1783404 w 11799254"/>
              <a:gd name="connsiteY121" fmla="*/ 3350109 h 6687061"/>
              <a:gd name="connsiteX122" fmla="*/ 1722870 w 11799254"/>
              <a:gd name="connsiteY122" fmla="*/ 3508671 h 6687061"/>
              <a:gd name="connsiteX123" fmla="*/ 1738174 w 11799254"/>
              <a:gd name="connsiteY123" fmla="*/ 3530255 h 6687061"/>
              <a:gd name="connsiteX124" fmla="*/ 2049471 w 11799254"/>
              <a:gd name="connsiteY124" fmla="*/ 3530255 h 6687061"/>
              <a:gd name="connsiteX125" fmla="*/ 2338622 w 11799254"/>
              <a:gd name="connsiteY125" fmla="*/ 3333798 h 6687061"/>
              <a:gd name="connsiteX126" fmla="*/ 2395710 w 11799254"/>
              <a:gd name="connsiteY126" fmla="*/ 3195514 h 6687061"/>
              <a:gd name="connsiteX127" fmla="*/ 2378138 w 11799254"/>
              <a:gd name="connsiteY127" fmla="*/ 3170699 h 6687061"/>
              <a:gd name="connsiteX128" fmla="*/ 2378138 w 11799254"/>
              <a:gd name="connsiteY128" fmla="*/ 3170699 h 6687061"/>
              <a:gd name="connsiteX129" fmla="*/ 2071782 w 11799254"/>
              <a:gd name="connsiteY129" fmla="*/ 3170699 h 6687061"/>
              <a:gd name="connsiteX130" fmla="*/ 4085513 w 11799254"/>
              <a:gd name="connsiteY130" fmla="*/ 4865378 h 6687061"/>
              <a:gd name="connsiteX131" fmla="*/ 4146035 w 11799254"/>
              <a:gd name="connsiteY131" fmla="*/ 4706816 h 6687061"/>
              <a:gd name="connsiteX132" fmla="*/ 4434413 w 11799254"/>
              <a:gd name="connsiteY132" fmla="*/ 4527406 h 6687061"/>
              <a:gd name="connsiteX133" fmla="*/ 4740769 w 11799254"/>
              <a:gd name="connsiteY133" fmla="*/ 4527406 h 6687061"/>
              <a:gd name="connsiteX134" fmla="*/ 4758341 w 11799254"/>
              <a:gd name="connsiteY134" fmla="*/ 4552221 h 6687061"/>
              <a:gd name="connsiteX135" fmla="*/ 4701253 w 11799254"/>
              <a:gd name="connsiteY135" fmla="*/ 4690505 h 6687061"/>
              <a:gd name="connsiteX136" fmla="*/ 4412090 w 11799254"/>
              <a:gd name="connsiteY136" fmla="*/ 4886962 h 6687061"/>
              <a:gd name="connsiteX137" fmla="*/ 4100805 w 11799254"/>
              <a:gd name="connsiteY137" fmla="*/ 4886962 h 6687061"/>
              <a:gd name="connsiteX138" fmla="*/ 4085513 w 11799254"/>
              <a:gd name="connsiteY138" fmla="*/ 4865378 h 6687061"/>
              <a:gd name="connsiteX139" fmla="*/ 4148049 w 11799254"/>
              <a:gd name="connsiteY139" fmla="*/ 4840905 h 6687061"/>
              <a:gd name="connsiteX140" fmla="*/ 4412090 w 11799254"/>
              <a:gd name="connsiteY140" fmla="*/ 4840905 h 6687061"/>
              <a:gd name="connsiteX141" fmla="*/ 4658241 w 11799254"/>
              <a:gd name="connsiteY141" fmla="*/ 4674080 h 6687061"/>
              <a:gd name="connsiteX142" fmla="*/ 4658456 w 11799254"/>
              <a:gd name="connsiteY142" fmla="*/ 4673497 h 6687061"/>
              <a:gd name="connsiteX143" fmla="*/ 4658684 w 11799254"/>
              <a:gd name="connsiteY143" fmla="*/ 4672926 h 6687061"/>
              <a:gd name="connsiteX144" fmla="*/ 4698225 w 11799254"/>
              <a:gd name="connsiteY144" fmla="*/ 4577188 h 6687061"/>
              <a:gd name="connsiteX145" fmla="*/ 4695729 w 11799254"/>
              <a:gd name="connsiteY145" fmla="*/ 4573462 h 6687061"/>
              <a:gd name="connsiteX146" fmla="*/ 4434413 w 11799254"/>
              <a:gd name="connsiteY146" fmla="*/ 4573462 h 6687061"/>
              <a:gd name="connsiteX147" fmla="*/ 4189047 w 11799254"/>
              <a:gd name="connsiteY147" fmla="*/ 4723241 h 6687061"/>
              <a:gd name="connsiteX148" fmla="*/ 4145528 w 11799254"/>
              <a:gd name="connsiteY148" fmla="*/ 4837255 h 6687061"/>
              <a:gd name="connsiteX149" fmla="*/ 4148049 w 11799254"/>
              <a:gd name="connsiteY149" fmla="*/ 4840905 h 6687061"/>
              <a:gd name="connsiteX150" fmla="*/ 1955668 w 11799254"/>
              <a:gd name="connsiteY150" fmla="*/ 4432212 h 6687061"/>
              <a:gd name="connsiteX151" fmla="*/ 2266965 w 11799254"/>
              <a:gd name="connsiteY151" fmla="*/ 4432212 h 6687061"/>
              <a:gd name="connsiteX152" fmla="*/ 2556116 w 11799254"/>
              <a:gd name="connsiteY152" fmla="*/ 4235743 h 6687061"/>
              <a:gd name="connsiteX153" fmla="*/ 2613216 w 11799254"/>
              <a:gd name="connsiteY153" fmla="*/ 4097459 h 6687061"/>
              <a:gd name="connsiteX154" fmla="*/ 2595631 w 11799254"/>
              <a:gd name="connsiteY154" fmla="*/ 4072643 h 6687061"/>
              <a:gd name="connsiteX155" fmla="*/ 2595631 w 11799254"/>
              <a:gd name="connsiteY155" fmla="*/ 4072643 h 6687061"/>
              <a:gd name="connsiteX156" fmla="*/ 2289288 w 11799254"/>
              <a:gd name="connsiteY156" fmla="*/ 4072643 h 6687061"/>
              <a:gd name="connsiteX157" fmla="*/ 2000910 w 11799254"/>
              <a:gd name="connsiteY157" fmla="*/ 4252054 h 6687061"/>
              <a:gd name="connsiteX158" fmla="*/ 1940376 w 11799254"/>
              <a:gd name="connsiteY158" fmla="*/ 4410616 h 6687061"/>
              <a:gd name="connsiteX159" fmla="*/ 1955668 w 11799254"/>
              <a:gd name="connsiteY159" fmla="*/ 4432212 h 6687061"/>
              <a:gd name="connsiteX160" fmla="*/ 2622110 w 11799254"/>
              <a:gd name="connsiteY160" fmla="*/ 4432212 h 6687061"/>
              <a:gd name="connsiteX161" fmla="*/ 2933407 w 11799254"/>
              <a:gd name="connsiteY161" fmla="*/ 4432212 h 6687061"/>
              <a:gd name="connsiteX162" fmla="*/ 3222558 w 11799254"/>
              <a:gd name="connsiteY162" fmla="*/ 4235743 h 6687061"/>
              <a:gd name="connsiteX163" fmla="*/ 3279646 w 11799254"/>
              <a:gd name="connsiteY163" fmla="*/ 4097459 h 6687061"/>
              <a:gd name="connsiteX164" fmla="*/ 3262074 w 11799254"/>
              <a:gd name="connsiteY164" fmla="*/ 4072643 h 6687061"/>
              <a:gd name="connsiteX165" fmla="*/ 3262074 w 11799254"/>
              <a:gd name="connsiteY165" fmla="*/ 4072643 h 6687061"/>
              <a:gd name="connsiteX166" fmla="*/ 2955730 w 11799254"/>
              <a:gd name="connsiteY166" fmla="*/ 4072643 h 6687061"/>
              <a:gd name="connsiteX167" fmla="*/ 2667339 w 11799254"/>
              <a:gd name="connsiteY167" fmla="*/ 4252054 h 6687061"/>
              <a:gd name="connsiteX168" fmla="*/ 2606818 w 11799254"/>
              <a:gd name="connsiteY168" fmla="*/ 4410616 h 6687061"/>
              <a:gd name="connsiteX169" fmla="*/ 2622110 w 11799254"/>
              <a:gd name="connsiteY169" fmla="*/ 4432212 h 6687061"/>
              <a:gd name="connsiteX170" fmla="*/ 1877245 w 11799254"/>
              <a:gd name="connsiteY170" fmla="*/ 3957109 h 6687061"/>
              <a:gd name="connsiteX171" fmla="*/ 1937766 w 11799254"/>
              <a:gd name="connsiteY171" fmla="*/ 3798547 h 6687061"/>
              <a:gd name="connsiteX172" fmla="*/ 2226145 w 11799254"/>
              <a:gd name="connsiteY172" fmla="*/ 3619149 h 6687061"/>
              <a:gd name="connsiteX173" fmla="*/ 2532500 w 11799254"/>
              <a:gd name="connsiteY173" fmla="*/ 3619149 h 6687061"/>
              <a:gd name="connsiteX174" fmla="*/ 2550073 w 11799254"/>
              <a:gd name="connsiteY174" fmla="*/ 3643965 h 6687061"/>
              <a:gd name="connsiteX175" fmla="*/ 2492985 w 11799254"/>
              <a:gd name="connsiteY175" fmla="*/ 3782248 h 6687061"/>
              <a:gd name="connsiteX176" fmla="*/ 2203834 w 11799254"/>
              <a:gd name="connsiteY176" fmla="*/ 3978705 h 6687061"/>
              <a:gd name="connsiteX177" fmla="*/ 1892537 w 11799254"/>
              <a:gd name="connsiteY177" fmla="*/ 3978705 h 6687061"/>
              <a:gd name="connsiteX178" fmla="*/ 1877245 w 11799254"/>
              <a:gd name="connsiteY178" fmla="*/ 3957109 h 6687061"/>
              <a:gd name="connsiteX179" fmla="*/ 1939781 w 11799254"/>
              <a:gd name="connsiteY179" fmla="*/ 3932649 h 6687061"/>
              <a:gd name="connsiteX180" fmla="*/ 2203834 w 11799254"/>
              <a:gd name="connsiteY180" fmla="*/ 3932649 h 6687061"/>
              <a:gd name="connsiteX181" fmla="*/ 2449973 w 11799254"/>
              <a:gd name="connsiteY181" fmla="*/ 3765810 h 6687061"/>
              <a:gd name="connsiteX182" fmla="*/ 2450188 w 11799254"/>
              <a:gd name="connsiteY182" fmla="*/ 3765228 h 6687061"/>
              <a:gd name="connsiteX183" fmla="*/ 2450429 w 11799254"/>
              <a:gd name="connsiteY183" fmla="*/ 3764657 h 6687061"/>
              <a:gd name="connsiteX184" fmla="*/ 2489944 w 11799254"/>
              <a:gd name="connsiteY184" fmla="*/ 3668932 h 6687061"/>
              <a:gd name="connsiteX185" fmla="*/ 2487461 w 11799254"/>
              <a:gd name="connsiteY185" fmla="*/ 3665206 h 6687061"/>
              <a:gd name="connsiteX186" fmla="*/ 2226145 w 11799254"/>
              <a:gd name="connsiteY186" fmla="*/ 3665206 h 6687061"/>
              <a:gd name="connsiteX187" fmla="*/ 1980779 w 11799254"/>
              <a:gd name="connsiteY187" fmla="*/ 3814985 h 6687061"/>
              <a:gd name="connsiteX188" fmla="*/ 1937260 w 11799254"/>
              <a:gd name="connsiteY188" fmla="*/ 3928986 h 6687061"/>
              <a:gd name="connsiteX189" fmla="*/ 1939781 w 11799254"/>
              <a:gd name="connsiteY189" fmla="*/ 3932649 h 6687061"/>
              <a:gd name="connsiteX190" fmla="*/ 5285142 w 11799254"/>
              <a:gd name="connsiteY190" fmla="*/ 4410616 h 6687061"/>
              <a:gd name="connsiteX191" fmla="*/ 5345663 w 11799254"/>
              <a:gd name="connsiteY191" fmla="*/ 4252054 h 6687061"/>
              <a:gd name="connsiteX192" fmla="*/ 5634054 w 11799254"/>
              <a:gd name="connsiteY192" fmla="*/ 4072643 h 6687061"/>
              <a:gd name="connsiteX193" fmla="*/ 5940397 w 11799254"/>
              <a:gd name="connsiteY193" fmla="*/ 4072643 h 6687061"/>
              <a:gd name="connsiteX194" fmla="*/ 5957982 w 11799254"/>
              <a:gd name="connsiteY194" fmla="*/ 4097459 h 6687061"/>
              <a:gd name="connsiteX195" fmla="*/ 5900882 w 11799254"/>
              <a:gd name="connsiteY195" fmla="*/ 4235743 h 6687061"/>
              <a:gd name="connsiteX196" fmla="*/ 5611731 w 11799254"/>
              <a:gd name="connsiteY196" fmla="*/ 4432212 h 6687061"/>
              <a:gd name="connsiteX197" fmla="*/ 5300434 w 11799254"/>
              <a:gd name="connsiteY197" fmla="*/ 4432212 h 6687061"/>
              <a:gd name="connsiteX198" fmla="*/ 5285142 w 11799254"/>
              <a:gd name="connsiteY198" fmla="*/ 4410616 h 6687061"/>
              <a:gd name="connsiteX199" fmla="*/ 5347690 w 11799254"/>
              <a:gd name="connsiteY199" fmla="*/ 4386143 h 6687061"/>
              <a:gd name="connsiteX200" fmla="*/ 5611731 w 11799254"/>
              <a:gd name="connsiteY200" fmla="*/ 4386143 h 6687061"/>
              <a:gd name="connsiteX201" fmla="*/ 5857870 w 11799254"/>
              <a:gd name="connsiteY201" fmla="*/ 4219318 h 6687061"/>
              <a:gd name="connsiteX202" fmla="*/ 5858097 w 11799254"/>
              <a:gd name="connsiteY202" fmla="*/ 4218735 h 6687061"/>
              <a:gd name="connsiteX203" fmla="*/ 5858326 w 11799254"/>
              <a:gd name="connsiteY203" fmla="*/ 4218165 h 6687061"/>
              <a:gd name="connsiteX204" fmla="*/ 5897854 w 11799254"/>
              <a:gd name="connsiteY204" fmla="*/ 4122439 h 6687061"/>
              <a:gd name="connsiteX205" fmla="*/ 5895358 w 11799254"/>
              <a:gd name="connsiteY205" fmla="*/ 4118713 h 6687061"/>
              <a:gd name="connsiteX206" fmla="*/ 5634054 w 11799254"/>
              <a:gd name="connsiteY206" fmla="*/ 4118713 h 6687061"/>
              <a:gd name="connsiteX207" fmla="*/ 5388688 w 11799254"/>
              <a:gd name="connsiteY207" fmla="*/ 4268492 h 6687061"/>
              <a:gd name="connsiteX208" fmla="*/ 5345169 w 11799254"/>
              <a:gd name="connsiteY208" fmla="*/ 4382493 h 6687061"/>
              <a:gd name="connsiteX209" fmla="*/ 5347690 w 11799254"/>
              <a:gd name="connsiteY209" fmla="*/ 4386156 h 6687061"/>
              <a:gd name="connsiteX210" fmla="*/ 553996 w 11799254"/>
              <a:gd name="connsiteY210" fmla="*/ 3978705 h 6687061"/>
              <a:gd name="connsiteX211" fmla="*/ 865290 w 11799254"/>
              <a:gd name="connsiteY211" fmla="*/ 3978705 h 6687061"/>
              <a:gd name="connsiteX212" fmla="*/ 1154444 w 11799254"/>
              <a:gd name="connsiteY212" fmla="*/ 3782236 h 6687061"/>
              <a:gd name="connsiteX213" fmla="*/ 1211535 w 11799254"/>
              <a:gd name="connsiteY213" fmla="*/ 3643952 h 6687061"/>
              <a:gd name="connsiteX214" fmla="*/ 1193954 w 11799254"/>
              <a:gd name="connsiteY214" fmla="*/ 3619136 h 6687061"/>
              <a:gd name="connsiteX215" fmla="*/ 1193961 w 11799254"/>
              <a:gd name="connsiteY215" fmla="*/ 3619136 h 6687061"/>
              <a:gd name="connsiteX216" fmla="*/ 887602 w 11799254"/>
              <a:gd name="connsiteY216" fmla="*/ 3619136 h 6687061"/>
              <a:gd name="connsiteX217" fmla="*/ 599221 w 11799254"/>
              <a:gd name="connsiteY217" fmla="*/ 3798547 h 6687061"/>
              <a:gd name="connsiteX218" fmla="*/ 538697 w 11799254"/>
              <a:gd name="connsiteY218" fmla="*/ 3957109 h 6687061"/>
              <a:gd name="connsiteX219" fmla="*/ 553995 w 11799254"/>
              <a:gd name="connsiteY219" fmla="*/ 3978705 h 6687061"/>
              <a:gd name="connsiteX220" fmla="*/ 1425319 w 11799254"/>
              <a:gd name="connsiteY220" fmla="*/ 4886962 h 6687061"/>
              <a:gd name="connsiteX221" fmla="*/ 1736616 w 11799254"/>
              <a:gd name="connsiteY221" fmla="*/ 4886962 h 6687061"/>
              <a:gd name="connsiteX222" fmla="*/ 2025767 w 11799254"/>
              <a:gd name="connsiteY222" fmla="*/ 4690505 h 6687061"/>
              <a:gd name="connsiteX223" fmla="*/ 2082855 w 11799254"/>
              <a:gd name="connsiteY223" fmla="*/ 4552221 h 6687061"/>
              <a:gd name="connsiteX224" fmla="*/ 2065283 w 11799254"/>
              <a:gd name="connsiteY224" fmla="*/ 4527406 h 6687061"/>
              <a:gd name="connsiteX225" fmla="*/ 1758927 w 11799254"/>
              <a:gd name="connsiteY225" fmla="*/ 4527406 h 6687061"/>
              <a:gd name="connsiteX226" fmla="*/ 1470549 w 11799254"/>
              <a:gd name="connsiteY226" fmla="*/ 4706816 h 6687061"/>
              <a:gd name="connsiteX227" fmla="*/ 1410015 w 11799254"/>
              <a:gd name="connsiteY227" fmla="*/ 4865378 h 6687061"/>
              <a:gd name="connsiteX228" fmla="*/ 1425307 w 11799254"/>
              <a:gd name="connsiteY228" fmla="*/ 4886962 h 6687061"/>
              <a:gd name="connsiteX229" fmla="*/ 801270 w 11799254"/>
              <a:gd name="connsiteY229" fmla="*/ 634171 h 6687061"/>
              <a:gd name="connsiteX230" fmla="*/ 740745 w 11799254"/>
              <a:gd name="connsiteY230" fmla="*/ 792733 h 6687061"/>
              <a:gd name="connsiteX231" fmla="*/ 756037 w 11799254"/>
              <a:gd name="connsiteY231" fmla="*/ 814324 h 6687061"/>
              <a:gd name="connsiteX232" fmla="*/ 1067337 w 11799254"/>
              <a:gd name="connsiteY232" fmla="*/ 814324 h 6687061"/>
              <a:gd name="connsiteX233" fmla="*/ 1356487 w 11799254"/>
              <a:gd name="connsiteY233" fmla="*/ 617861 h 6687061"/>
              <a:gd name="connsiteX234" fmla="*/ 1413588 w 11799254"/>
              <a:gd name="connsiteY234" fmla="*/ 479576 h 6687061"/>
              <a:gd name="connsiteX235" fmla="*/ 1396003 w 11799254"/>
              <a:gd name="connsiteY235" fmla="*/ 454763 h 6687061"/>
              <a:gd name="connsiteX236" fmla="*/ 1089649 w 11799254"/>
              <a:gd name="connsiteY236" fmla="*/ 454763 h 6687061"/>
              <a:gd name="connsiteX237" fmla="*/ 801269 w 11799254"/>
              <a:gd name="connsiteY237" fmla="*/ 634171 h 6687061"/>
              <a:gd name="connsiteX238" fmla="*/ 4770072 w 11799254"/>
              <a:gd name="connsiteY238" fmla="*/ 4886962 h 6687061"/>
              <a:gd name="connsiteX239" fmla="*/ 5081369 w 11799254"/>
              <a:gd name="connsiteY239" fmla="*/ 4886962 h 6687061"/>
              <a:gd name="connsiteX240" fmla="*/ 5370520 w 11799254"/>
              <a:gd name="connsiteY240" fmla="*/ 4690505 h 6687061"/>
              <a:gd name="connsiteX241" fmla="*/ 5427608 w 11799254"/>
              <a:gd name="connsiteY241" fmla="*/ 4552221 h 6687061"/>
              <a:gd name="connsiteX242" fmla="*/ 5410036 w 11799254"/>
              <a:gd name="connsiteY242" fmla="*/ 4527406 h 6687061"/>
              <a:gd name="connsiteX243" fmla="*/ 5103680 w 11799254"/>
              <a:gd name="connsiteY243" fmla="*/ 4527406 h 6687061"/>
              <a:gd name="connsiteX244" fmla="*/ 4815302 w 11799254"/>
              <a:gd name="connsiteY244" fmla="*/ 4706816 h 6687061"/>
              <a:gd name="connsiteX245" fmla="*/ 4754781 w 11799254"/>
              <a:gd name="connsiteY245" fmla="*/ 4865378 h 6687061"/>
              <a:gd name="connsiteX246" fmla="*/ 4770072 w 11799254"/>
              <a:gd name="connsiteY246" fmla="*/ 4886962 h 6687061"/>
              <a:gd name="connsiteX247" fmla="*/ 3931353 w 11799254"/>
              <a:gd name="connsiteY247" fmla="*/ 1 h 6687061"/>
              <a:gd name="connsiteX248" fmla="*/ 3931353 w 11799254"/>
              <a:gd name="connsiteY248" fmla="*/ 4 h 6687061"/>
              <a:gd name="connsiteX249" fmla="*/ 3948926 w 11799254"/>
              <a:gd name="connsiteY249" fmla="*/ 24817 h 6687061"/>
              <a:gd name="connsiteX250" fmla="*/ 3891838 w 11799254"/>
              <a:gd name="connsiteY250" fmla="*/ 163099 h 6687061"/>
              <a:gd name="connsiteX251" fmla="*/ 3602674 w 11799254"/>
              <a:gd name="connsiteY251" fmla="*/ 359565 h 6687061"/>
              <a:gd name="connsiteX252" fmla="*/ 3291390 w 11799254"/>
              <a:gd name="connsiteY252" fmla="*/ 359565 h 6687061"/>
              <a:gd name="connsiteX253" fmla="*/ 3276098 w 11799254"/>
              <a:gd name="connsiteY253" fmla="*/ 337970 h 6687061"/>
              <a:gd name="connsiteX254" fmla="*/ 3336620 w 11799254"/>
              <a:gd name="connsiteY254" fmla="*/ 179408 h 6687061"/>
              <a:gd name="connsiteX255" fmla="*/ 3624998 w 11799254"/>
              <a:gd name="connsiteY255" fmla="*/ 0 h 6687061"/>
              <a:gd name="connsiteX256" fmla="*/ 3931353 w 11799254"/>
              <a:gd name="connsiteY256" fmla="*/ 0 h 6687061"/>
              <a:gd name="connsiteX257" fmla="*/ 3886302 w 11799254"/>
              <a:gd name="connsiteY257" fmla="*/ 46062 h 6687061"/>
              <a:gd name="connsiteX258" fmla="*/ 3624998 w 11799254"/>
              <a:gd name="connsiteY258" fmla="*/ 46062 h 6687061"/>
              <a:gd name="connsiteX259" fmla="*/ 3379632 w 11799254"/>
              <a:gd name="connsiteY259" fmla="*/ 195840 h 6687061"/>
              <a:gd name="connsiteX260" fmla="*/ 3336113 w 11799254"/>
              <a:gd name="connsiteY260" fmla="*/ 309846 h 6687061"/>
              <a:gd name="connsiteX261" fmla="*/ 3338634 w 11799254"/>
              <a:gd name="connsiteY261" fmla="*/ 313506 h 6687061"/>
              <a:gd name="connsiteX262" fmla="*/ 3602674 w 11799254"/>
              <a:gd name="connsiteY262" fmla="*/ 313506 h 6687061"/>
              <a:gd name="connsiteX263" fmla="*/ 3848813 w 11799254"/>
              <a:gd name="connsiteY263" fmla="*/ 146670 h 6687061"/>
              <a:gd name="connsiteX264" fmla="*/ 3849041 w 11799254"/>
              <a:gd name="connsiteY264" fmla="*/ 146091 h 6687061"/>
              <a:gd name="connsiteX265" fmla="*/ 3849269 w 11799254"/>
              <a:gd name="connsiteY265" fmla="*/ 145518 h 6687061"/>
              <a:gd name="connsiteX266" fmla="*/ 3888797 w 11799254"/>
              <a:gd name="connsiteY266" fmla="*/ 49787 h 6687061"/>
              <a:gd name="connsiteX267" fmla="*/ 3886302 w 11799254"/>
              <a:gd name="connsiteY267" fmla="*/ 46062 h 6687061"/>
              <a:gd name="connsiteX268" fmla="*/ 3276086 w 11799254"/>
              <a:gd name="connsiteY268" fmla="*/ 4410616 h 6687061"/>
              <a:gd name="connsiteX269" fmla="*/ 3336620 w 11799254"/>
              <a:gd name="connsiteY269" fmla="*/ 4252054 h 6687061"/>
              <a:gd name="connsiteX270" fmla="*/ 3624998 w 11799254"/>
              <a:gd name="connsiteY270" fmla="*/ 4072643 h 6687061"/>
              <a:gd name="connsiteX271" fmla="*/ 3931353 w 11799254"/>
              <a:gd name="connsiteY271" fmla="*/ 4072643 h 6687061"/>
              <a:gd name="connsiteX272" fmla="*/ 3948926 w 11799254"/>
              <a:gd name="connsiteY272" fmla="*/ 4097459 h 6687061"/>
              <a:gd name="connsiteX273" fmla="*/ 3891825 w 11799254"/>
              <a:gd name="connsiteY273" fmla="*/ 4235743 h 6687061"/>
              <a:gd name="connsiteX274" fmla="*/ 3602674 w 11799254"/>
              <a:gd name="connsiteY274" fmla="*/ 4432212 h 6687061"/>
              <a:gd name="connsiteX275" fmla="*/ 3291390 w 11799254"/>
              <a:gd name="connsiteY275" fmla="*/ 4432212 h 6687061"/>
              <a:gd name="connsiteX276" fmla="*/ 3276098 w 11799254"/>
              <a:gd name="connsiteY276" fmla="*/ 4410616 h 6687061"/>
              <a:gd name="connsiteX277" fmla="*/ 3338634 w 11799254"/>
              <a:gd name="connsiteY277" fmla="*/ 4386143 h 6687061"/>
              <a:gd name="connsiteX278" fmla="*/ 3602674 w 11799254"/>
              <a:gd name="connsiteY278" fmla="*/ 4386143 h 6687061"/>
              <a:gd name="connsiteX279" fmla="*/ 3848826 w 11799254"/>
              <a:gd name="connsiteY279" fmla="*/ 4219318 h 6687061"/>
              <a:gd name="connsiteX280" fmla="*/ 3849041 w 11799254"/>
              <a:gd name="connsiteY280" fmla="*/ 4218735 h 6687061"/>
              <a:gd name="connsiteX281" fmla="*/ 3849269 w 11799254"/>
              <a:gd name="connsiteY281" fmla="*/ 4218165 h 6687061"/>
              <a:gd name="connsiteX282" fmla="*/ 3888797 w 11799254"/>
              <a:gd name="connsiteY282" fmla="*/ 4122439 h 6687061"/>
              <a:gd name="connsiteX283" fmla="*/ 3886302 w 11799254"/>
              <a:gd name="connsiteY283" fmla="*/ 4118713 h 6687061"/>
              <a:gd name="connsiteX284" fmla="*/ 3624998 w 11799254"/>
              <a:gd name="connsiteY284" fmla="*/ 4118713 h 6687061"/>
              <a:gd name="connsiteX285" fmla="*/ 3379632 w 11799254"/>
              <a:gd name="connsiteY285" fmla="*/ 4268492 h 6687061"/>
              <a:gd name="connsiteX286" fmla="*/ 3336113 w 11799254"/>
              <a:gd name="connsiteY286" fmla="*/ 4382493 h 6687061"/>
              <a:gd name="connsiteX287" fmla="*/ 3338634 w 11799254"/>
              <a:gd name="connsiteY287" fmla="*/ 4386156 h 6687061"/>
              <a:gd name="connsiteX288" fmla="*/ 617132 w 11799254"/>
              <a:gd name="connsiteY288" fmla="*/ 4432212 h 6687061"/>
              <a:gd name="connsiteX289" fmla="*/ 928433 w 11799254"/>
              <a:gd name="connsiteY289" fmla="*/ 4432212 h 6687061"/>
              <a:gd name="connsiteX290" fmla="*/ 1217581 w 11799254"/>
              <a:gd name="connsiteY290" fmla="*/ 4235743 h 6687061"/>
              <a:gd name="connsiteX291" fmla="*/ 1274669 w 11799254"/>
              <a:gd name="connsiteY291" fmla="*/ 4097459 h 6687061"/>
              <a:gd name="connsiteX292" fmla="*/ 1257098 w 11799254"/>
              <a:gd name="connsiteY292" fmla="*/ 4072643 h 6687061"/>
              <a:gd name="connsiteX293" fmla="*/ 1257104 w 11799254"/>
              <a:gd name="connsiteY293" fmla="*/ 4072643 h 6687061"/>
              <a:gd name="connsiteX294" fmla="*/ 950746 w 11799254"/>
              <a:gd name="connsiteY294" fmla="*/ 4072643 h 6687061"/>
              <a:gd name="connsiteX295" fmla="*/ 662365 w 11799254"/>
              <a:gd name="connsiteY295" fmla="*/ 4252054 h 6687061"/>
              <a:gd name="connsiteX296" fmla="*/ 601840 w 11799254"/>
              <a:gd name="connsiteY296" fmla="*/ 4410616 h 6687061"/>
              <a:gd name="connsiteX297" fmla="*/ 617132 w 11799254"/>
              <a:gd name="connsiteY297" fmla="*/ 4432212 h 6687061"/>
              <a:gd name="connsiteX298" fmla="*/ 2912553 w 11799254"/>
              <a:gd name="connsiteY298" fmla="*/ 5335412 h 6687061"/>
              <a:gd name="connsiteX299" fmla="*/ 3223838 w 11799254"/>
              <a:gd name="connsiteY299" fmla="*/ 5335412 h 6687061"/>
              <a:gd name="connsiteX300" fmla="*/ 3513001 w 11799254"/>
              <a:gd name="connsiteY300" fmla="*/ 5138955 h 6687061"/>
              <a:gd name="connsiteX301" fmla="*/ 3570089 w 11799254"/>
              <a:gd name="connsiteY301" fmla="*/ 5000659 h 6687061"/>
              <a:gd name="connsiteX302" fmla="*/ 3552517 w 11799254"/>
              <a:gd name="connsiteY302" fmla="*/ 4975856 h 6687061"/>
              <a:gd name="connsiteX303" fmla="*/ 3246161 w 11799254"/>
              <a:gd name="connsiteY303" fmla="*/ 4975856 h 6687061"/>
              <a:gd name="connsiteX304" fmla="*/ 2957783 w 11799254"/>
              <a:gd name="connsiteY304" fmla="*/ 5155254 h 6687061"/>
              <a:gd name="connsiteX305" fmla="*/ 2897262 w 11799254"/>
              <a:gd name="connsiteY305" fmla="*/ 5313816 h 6687061"/>
              <a:gd name="connsiteX306" fmla="*/ 2912553 w 11799254"/>
              <a:gd name="connsiteY306" fmla="*/ 5335412 h 6687061"/>
              <a:gd name="connsiteX307" fmla="*/ 1374642 w 11799254"/>
              <a:gd name="connsiteY307" fmla="*/ 195838 h 6687061"/>
              <a:gd name="connsiteX308" fmla="*/ 1379317 w 11799254"/>
              <a:gd name="connsiteY308" fmla="*/ 184931 h 6687061"/>
              <a:gd name="connsiteX309" fmla="*/ 1325941 w 11799254"/>
              <a:gd name="connsiteY309" fmla="*/ 194331 h 6687061"/>
              <a:gd name="connsiteX310" fmla="*/ 1271109 w 11799254"/>
              <a:gd name="connsiteY310" fmla="*/ 337970 h 6687061"/>
              <a:gd name="connsiteX311" fmla="*/ 1286401 w 11799254"/>
              <a:gd name="connsiteY311" fmla="*/ 359565 h 6687061"/>
              <a:gd name="connsiteX312" fmla="*/ 1597698 w 11799254"/>
              <a:gd name="connsiteY312" fmla="*/ 359565 h 6687061"/>
              <a:gd name="connsiteX313" fmla="*/ 1886848 w 11799254"/>
              <a:gd name="connsiteY313" fmla="*/ 163099 h 6687061"/>
              <a:gd name="connsiteX314" fmla="*/ 1943936 w 11799254"/>
              <a:gd name="connsiteY314" fmla="*/ 24817 h 6687061"/>
              <a:gd name="connsiteX315" fmla="*/ 1926364 w 11799254"/>
              <a:gd name="connsiteY315" fmla="*/ 4 h 6687061"/>
              <a:gd name="connsiteX316" fmla="*/ 1926364 w 11799254"/>
              <a:gd name="connsiteY316" fmla="*/ 1 h 6687061"/>
              <a:gd name="connsiteX317" fmla="*/ 1787382 w 11799254"/>
              <a:gd name="connsiteY317" fmla="*/ 1 h 6687061"/>
              <a:gd name="connsiteX318" fmla="*/ 1722084 w 11799254"/>
              <a:gd name="connsiteY318" fmla="*/ 46062 h 6687061"/>
              <a:gd name="connsiteX319" fmla="*/ 1881325 w 11799254"/>
              <a:gd name="connsiteY319" fmla="*/ 46062 h 6687061"/>
              <a:gd name="connsiteX320" fmla="*/ 1883808 w 11799254"/>
              <a:gd name="connsiteY320" fmla="*/ 49787 h 6687061"/>
              <a:gd name="connsiteX321" fmla="*/ 1844292 w 11799254"/>
              <a:gd name="connsiteY321" fmla="*/ 145518 h 6687061"/>
              <a:gd name="connsiteX322" fmla="*/ 1844052 w 11799254"/>
              <a:gd name="connsiteY322" fmla="*/ 146091 h 6687061"/>
              <a:gd name="connsiteX323" fmla="*/ 1843836 w 11799254"/>
              <a:gd name="connsiteY323" fmla="*/ 146670 h 6687061"/>
              <a:gd name="connsiteX324" fmla="*/ 1597698 w 11799254"/>
              <a:gd name="connsiteY324" fmla="*/ 313506 h 6687061"/>
              <a:gd name="connsiteX325" fmla="*/ 1333644 w 11799254"/>
              <a:gd name="connsiteY325" fmla="*/ 313506 h 6687061"/>
              <a:gd name="connsiteX326" fmla="*/ 1331123 w 11799254"/>
              <a:gd name="connsiteY326" fmla="*/ 309846 h 6687061"/>
              <a:gd name="connsiteX327" fmla="*/ 1374655 w 11799254"/>
              <a:gd name="connsiteY327" fmla="*/ 195840 h 6687061"/>
              <a:gd name="connsiteX328" fmla="*/ 2230819 w 11799254"/>
              <a:gd name="connsiteY328" fmla="*/ 5313816 h 6687061"/>
              <a:gd name="connsiteX329" fmla="*/ 2291341 w 11799254"/>
              <a:gd name="connsiteY329" fmla="*/ 5155254 h 6687061"/>
              <a:gd name="connsiteX330" fmla="*/ 2579719 w 11799254"/>
              <a:gd name="connsiteY330" fmla="*/ 4975843 h 6687061"/>
              <a:gd name="connsiteX331" fmla="*/ 2886075 w 11799254"/>
              <a:gd name="connsiteY331" fmla="*/ 4975843 h 6687061"/>
              <a:gd name="connsiteX332" fmla="*/ 2886075 w 11799254"/>
              <a:gd name="connsiteY332" fmla="*/ 4975843 h 6687061"/>
              <a:gd name="connsiteX333" fmla="*/ 2903647 w 11799254"/>
              <a:gd name="connsiteY333" fmla="*/ 5000659 h 6687061"/>
              <a:gd name="connsiteX334" fmla="*/ 2846559 w 11799254"/>
              <a:gd name="connsiteY334" fmla="*/ 5138942 h 6687061"/>
              <a:gd name="connsiteX335" fmla="*/ 2557408 w 11799254"/>
              <a:gd name="connsiteY335" fmla="*/ 5335412 h 6687061"/>
              <a:gd name="connsiteX336" fmla="*/ 2246111 w 11799254"/>
              <a:gd name="connsiteY336" fmla="*/ 5335412 h 6687061"/>
              <a:gd name="connsiteX337" fmla="*/ 2230819 w 11799254"/>
              <a:gd name="connsiteY337" fmla="*/ 5313816 h 6687061"/>
              <a:gd name="connsiteX338" fmla="*/ 2293355 w 11799254"/>
              <a:gd name="connsiteY338" fmla="*/ 5289355 h 6687061"/>
              <a:gd name="connsiteX339" fmla="*/ 2557396 w 11799254"/>
              <a:gd name="connsiteY339" fmla="*/ 5289355 h 6687061"/>
              <a:gd name="connsiteX340" fmla="*/ 2803547 w 11799254"/>
              <a:gd name="connsiteY340" fmla="*/ 5122517 h 6687061"/>
              <a:gd name="connsiteX341" fmla="*/ 2803762 w 11799254"/>
              <a:gd name="connsiteY341" fmla="*/ 5121934 h 6687061"/>
              <a:gd name="connsiteX342" fmla="*/ 2804003 w 11799254"/>
              <a:gd name="connsiteY342" fmla="*/ 5121364 h 6687061"/>
              <a:gd name="connsiteX343" fmla="*/ 2843519 w 11799254"/>
              <a:gd name="connsiteY343" fmla="*/ 5025626 h 6687061"/>
              <a:gd name="connsiteX344" fmla="*/ 2841023 w 11799254"/>
              <a:gd name="connsiteY344" fmla="*/ 5021913 h 6687061"/>
              <a:gd name="connsiteX345" fmla="*/ 2579719 w 11799254"/>
              <a:gd name="connsiteY345" fmla="*/ 5021913 h 6687061"/>
              <a:gd name="connsiteX346" fmla="*/ 2334353 w 11799254"/>
              <a:gd name="connsiteY346" fmla="*/ 5171679 h 6687061"/>
              <a:gd name="connsiteX347" fmla="*/ 2290834 w 11799254"/>
              <a:gd name="connsiteY347" fmla="*/ 5285693 h 6687061"/>
              <a:gd name="connsiteX348" fmla="*/ 2293355 w 11799254"/>
              <a:gd name="connsiteY348" fmla="*/ 5289355 h 6687061"/>
              <a:gd name="connsiteX349" fmla="*/ 2076444 w 11799254"/>
              <a:gd name="connsiteY349" fmla="*/ 4865378 h 6687061"/>
              <a:gd name="connsiteX350" fmla="*/ 2136978 w 11799254"/>
              <a:gd name="connsiteY350" fmla="*/ 4706816 h 6687061"/>
              <a:gd name="connsiteX351" fmla="*/ 2425356 w 11799254"/>
              <a:gd name="connsiteY351" fmla="*/ 4527406 h 6687061"/>
              <a:gd name="connsiteX352" fmla="*/ 2731712 w 11799254"/>
              <a:gd name="connsiteY352" fmla="*/ 4527406 h 6687061"/>
              <a:gd name="connsiteX353" fmla="*/ 2749284 w 11799254"/>
              <a:gd name="connsiteY353" fmla="*/ 4552221 h 6687061"/>
              <a:gd name="connsiteX354" fmla="*/ 2692197 w 11799254"/>
              <a:gd name="connsiteY354" fmla="*/ 4690505 h 6687061"/>
              <a:gd name="connsiteX355" fmla="*/ 2403046 w 11799254"/>
              <a:gd name="connsiteY355" fmla="*/ 4886962 h 6687061"/>
              <a:gd name="connsiteX356" fmla="*/ 2091749 w 11799254"/>
              <a:gd name="connsiteY356" fmla="*/ 4886962 h 6687061"/>
              <a:gd name="connsiteX357" fmla="*/ 2076457 w 11799254"/>
              <a:gd name="connsiteY357" fmla="*/ 4865378 h 6687061"/>
              <a:gd name="connsiteX358" fmla="*/ 2138992 w 11799254"/>
              <a:gd name="connsiteY358" fmla="*/ 4840905 h 6687061"/>
              <a:gd name="connsiteX359" fmla="*/ 2403046 w 11799254"/>
              <a:gd name="connsiteY359" fmla="*/ 4840905 h 6687061"/>
              <a:gd name="connsiteX360" fmla="*/ 2649172 w 11799254"/>
              <a:gd name="connsiteY360" fmla="*/ 4674080 h 6687061"/>
              <a:gd name="connsiteX361" fmla="*/ 2649400 w 11799254"/>
              <a:gd name="connsiteY361" fmla="*/ 4673497 h 6687061"/>
              <a:gd name="connsiteX362" fmla="*/ 2649641 w 11799254"/>
              <a:gd name="connsiteY362" fmla="*/ 4672926 h 6687061"/>
              <a:gd name="connsiteX363" fmla="*/ 2689156 w 11799254"/>
              <a:gd name="connsiteY363" fmla="*/ 4577188 h 6687061"/>
              <a:gd name="connsiteX364" fmla="*/ 2686660 w 11799254"/>
              <a:gd name="connsiteY364" fmla="*/ 4573462 h 6687061"/>
              <a:gd name="connsiteX365" fmla="*/ 2425356 w 11799254"/>
              <a:gd name="connsiteY365" fmla="*/ 4573462 h 6687061"/>
              <a:gd name="connsiteX366" fmla="*/ 2179990 w 11799254"/>
              <a:gd name="connsiteY366" fmla="*/ 4723241 h 6687061"/>
              <a:gd name="connsiteX367" fmla="*/ 2136471 w 11799254"/>
              <a:gd name="connsiteY367" fmla="*/ 4837255 h 6687061"/>
              <a:gd name="connsiteX368" fmla="*/ 2138992 w 11799254"/>
              <a:gd name="connsiteY368" fmla="*/ 4840905 h 6687061"/>
              <a:gd name="connsiteX369" fmla="*/ 726726 w 11799254"/>
              <a:gd name="connsiteY369" fmla="*/ 454764 h 6687061"/>
              <a:gd name="connsiteX370" fmla="*/ 726726 w 11799254"/>
              <a:gd name="connsiteY370" fmla="*/ 454764 h 6687061"/>
              <a:gd name="connsiteX371" fmla="*/ 744301 w 11799254"/>
              <a:gd name="connsiteY371" fmla="*/ 479577 h 6687061"/>
              <a:gd name="connsiteX372" fmla="*/ 687210 w 11799254"/>
              <a:gd name="connsiteY372" fmla="*/ 617860 h 6687061"/>
              <a:gd name="connsiteX373" fmla="*/ 398056 w 11799254"/>
              <a:gd name="connsiteY373" fmla="*/ 814326 h 6687061"/>
              <a:gd name="connsiteX374" fmla="*/ 86760 w 11799254"/>
              <a:gd name="connsiteY374" fmla="*/ 814326 h 6687061"/>
              <a:gd name="connsiteX375" fmla="*/ 71462 w 11799254"/>
              <a:gd name="connsiteY375" fmla="*/ 792731 h 6687061"/>
              <a:gd name="connsiteX376" fmla="*/ 131994 w 11799254"/>
              <a:gd name="connsiteY376" fmla="*/ 634172 h 6687061"/>
              <a:gd name="connsiteX377" fmla="*/ 420374 w 11799254"/>
              <a:gd name="connsiteY377" fmla="*/ 454764 h 6687061"/>
              <a:gd name="connsiteX378" fmla="*/ 726726 w 11799254"/>
              <a:gd name="connsiteY378" fmla="*/ 454764 h 6687061"/>
              <a:gd name="connsiteX379" fmla="*/ 681679 w 11799254"/>
              <a:gd name="connsiteY379" fmla="*/ 500825 h 6687061"/>
              <a:gd name="connsiteX380" fmla="*/ 420376 w 11799254"/>
              <a:gd name="connsiteY380" fmla="*/ 500825 h 6687061"/>
              <a:gd name="connsiteX381" fmla="*/ 175007 w 11799254"/>
              <a:gd name="connsiteY381" fmla="*/ 650603 h 6687061"/>
              <a:gd name="connsiteX382" fmla="*/ 131487 w 11799254"/>
              <a:gd name="connsiteY382" fmla="*/ 764609 h 6687061"/>
              <a:gd name="connsiteX383" fmla="*/ 134004 w 11799254"/>
              <a:gd name="connsiteY383" fmla="*/ 768267 h 6687061"/>
              <a:gd name="connsiteX384" fmla="*/ 398055 w 11799254"/>
              <a:gd name="connsiteY384" fmla="*/ 768267 h 6687061"/>
              <a:gd name="connsiteX385" fmla="*/ 644190 w 11799254"/>
              <a:gd name="connsiteY385" fmla="*/ 601431 h 6687061"/>
              <a:gd name="connsiteX386" fmla="*/ 644413 w 11799254"/>
              <a:gd name="connsiteY386" fmla="*/ 600852 h 6687061"/>
              <a:gd name="connsiteX387" fmla="*/ 644648 w 11799254"/>
              <a:gd name="connsiteY387" fmla="*/ 600279 h 6687061"/>
              <a:gd name="connsiteX388" fmla="*/ 684172 w 11799254"/>
              <a:gd name="connsiteY388" fmla="*/ 504551 h 6687061"/>
              <a:gd name="connsiteX389" fmla="*/ 681678 w 11799254"/>
              <a:gd name="connsiteY389" fmla="*/ 500826 h 6687061"/>
              <a:gd name="connsiteX390" fmla="*/ 1271109 w 11799254"/>
              <a:gd name="connsiteY390" fmla="*/ 4410616 h 6687061"/>
              <a:gd name="connsiteX391" fmla="*/ 1331630 w 11799254"/>
              <a:gd name="connsiteY391" fmla="*/ 4252054 h 6687061"/>
              <a:gd name="connsiteX392" fmla="*/ 1620008 w 11799254"/>
              <a:gd name="connsiteY392" fmla="*/ 4072643 h 6687061"/>
              <a:gd name="connsiteX393" fmla="*/ 1926364 w 11799254"/>
              <a:gd name="connsiteY393" fmla="*/ 4072643 h 6687061"/>
              <a:gd name="connsiteX394" fmla="*/ 1943936 w 11799254"/>
              <a:gd name="connsiteY394" fmla="*/ 4097459 h 6687061"/>
              <a:gd name="connsiteX395" fmla="*/ 1886848 w 11799254"/>
              <a:gd name="connsiteY395" fmla="*/ 4235743 h 6687061"/>
              <a:gd name="connsiteX396" fmla="*/ 1597698 w 11799254"/>
              <a:gd name="connsiteY396" fmla="*/ 4432212 h 6687061"/>
              <a:gd name="connsiteX397" fmla="*/ 1286401 w 11799254"/>
              <a:gd name="connsiteY397" fmla="*/ 4432212 h 6687061"/>
              <a:gd name="connsiteX398" fmla="*/ 1271109 w 11799254"/>
              <a:gd name="connsiteY398" fmla="*/ 4410616 h 6687061"/>
              <a:gd name="connsiteX399" fmla="*/ 1333644 w 11799254"/>
              <a:gd name="connsiteY399" fmla="*/ 4386143 h 6687061"/>
              <a:gd name="connsiteX400" fmla="*/ 1597698 w 11799254"/>
              <a:gd name="connsiteY400" fmla="*/ 4386143 h 6687061"/>
              <a:gd name="connsiteX401" fmla="*/ 1843836 w 11799254"/>
              <a:gd name="connsiteY401" fmla="*/ 4219318 h 6687061"/>
              <a:gd name="connsiteX402" fmla="*/ 1844052 w 11799254"/>
              <a:gd name="connsiteY402" fmla="*/ 4218735 h 6687061"/>
              <a:gd name="connsiteX403" fmla="*/ 1844292 w 11799254"/>
              <a:gd name="connsiteY403" fmla="*/ 4218165 h 6687061"/>
              <a:gd name="connsiteX404" fmla="*/ 1883808 w 11799254"/>
              <a:gd name="connsiteY404" fmla="*/ 4122439 h 6687061"/>
              <a:gd name="connsiteX405" fmla="*/ 1881325 w 11799254"/>
              <a:gd name="connsiteY405" fmla="*/ 4118713 h 6687061"/>
              <a:gd name="connsiteX406" fmla="*/ 1620008 w 11799254"/>
              <a:gd name="connsiteY406" fmla="*/ 4118713 h 6687061"/>
              <a:gd name="connsiteX407" fmla="*/ 1374642 w 11799254"/>
              <a:gd name="connsiteY407" fmla="*/ 4268492 h 6687061"/>
              <a:gd name="connsiteX408" fmla="*/ 1331123 w 11799254"/>
              <a:gd name="connsiteY408" fmla="*/ 4382493 h 6687061"/>
              <a:gd name="connsiteX409" fmla="*/ 1333644 w 11799254"/>
              <a:gd name="connsiteY409" fmla="*/ 4386156 h 6687061"/>
              <a:gd name="connsiteX410" fmla="*/ 7172206 w 11799254"/>
              <a:gd name="connsiteY410" fmla="*/ 3782236 h 6687061"/>
              <a:gd name="connsiteX411" fmla="*/ 7229294 w 11799254"/>
              <a:gd name="connsiteY411" fmla="*/ 3643952 h 6687061"/>
              <a:gd name="connsiteX412" fmla="*/ 7211721 w 11799254"/>
              <a:gd name="connsiteY412" fmla="*/ 3619136 h 6687061"/>
              <a:gd name="connsiteX413" fmla="*/ 7211721 w 11799254"/>
              <a:gd name="connsiteY413" fmla="*/ 3619136 h 6687061"/>
              <a:gd name="connsiteX414" fmla="*/ 6905365 w 11799254"/>
              <a:gd name="connsiteY414" fmla="*/ 3619136 h 6687061"/>
              <a:gd name="connsiteX415" fmla="*/ 6616988 w 11799254"/>
              <a:gd name="connsiteY415" fmla="*/ 3798547 h 6687061"/>
              <a:gd name="connsiteX416" fmla="*/ 6556466 w 11799254"/>
              <a:gd name="connsiteY416" fmla="*/ 3957109 h 6687061"/>
              <a:gd name="connsiteX417" fmla="*/ 6571758 w 11799254"/>
              <a:gd name="connsiteY417" fmla="*/ 3978705 h 6687061"/>
              <a:gd name="connsiteX418" fmla="*/ 6883055 w 11799254"/>
              <a:gd name="connsiteY418" fmla="*/ 3978705 h 6687061"/>
              <a:gd name="connsiteX419" fmla="*/ 7172206 w 11799254"/>
              <a:gd name="connsiteY419" fmla="*/ 3782236 h 6687061"/>
              <a:gd name="connsiteX420" fmla="*/ 86 w 11799254"/>
              <a:gd name="connsiteY420" fmla="*/ 2254863 h 6687061"/>
              <a:gd name="connsiteX421" fmla="*/ 86 w 11799254"/>
              <a:gd name="connsiteY421" fmla="*/ 2373402 h 6687061"/>
              <a:gd name="connsiteX422" fmla="*/ 38787 w 11799254"/>
              <a:gd name="connsiteY422" fmla="*/ 2279666 h 6687061"/>
              <a:gd name="connsiteX423" fmla="*/ 21206 w 11799254"/>
              <a:gd name="connsiteY423" fmla="*/ 2254863 h 6687061"/>
              <a:gd name="connsiteX424" fmla="*/ 86 w 11799254"/>
              <a:gd name="connsiteY424" fmla="*/ 2254863 h 6687061"/>
              <a:gd name="connsiteX425" fmla="*/ 1002914 w 11799254"/>
              <a:gd name="connsiteY425" fmla="*/ 3333798 h 6687061"/>
              <a:gd name="connsiteX426" fmla="*/ 1060006 w 11799254"/>
              <a:gd name="connsiteY426" fmla="*/ 3195514 h 6687061"/>
              <a:gd name="connsiteX427" fmla="*/ 1042425 w 11799254"/>
              <a:gd name="connsiteY427" fmla="*/ 3170699 h 6687061"/>
              <a:gd name="connsiteX428" fmla="*/ 1042431 w 11799254"/>
              <a:gd name="connsiteY428" fmla="*/ 3170699 h 6687061"/>
              <a:gd name="connsiteX429" fmla="*/ 736072 w 11799254"/>
              <a:gd name="connsiteY429" fmla="*/ 3170699 h 6687061"/>
              <a:gd name="connsiteX430" fmla="*/ 447692 w 11799254"/>
              <a:gd name="connsiteY430" fmla="*/ 3350109 h 6687061"/>
              <a:gd name="connsiteX431" fmla="*/ 387167 w 11799254"/>
              <a:gd name="connsiteY431" fmla="*/ 3508671 h 6687061"/>
              <a:gd name="connsiteX432" fmla="*/ 402465 w 11799254"/>
              <a:gd name="connsiteY432" fmla="*/ 3530255 h 6687061"/>
              <a:gd name="connsiteX433" fmla="*/ 713759 w 11799254"/>
              <a:gd name="connsiteY433" fmla="*/ 3530255 h 6687061"/>
              <a:gd name="connsiteX434" fmla="*/ 1002913 w 11799254"/>
              <a:gd name="connsiteY434" fmla="*/ 3333798 h 6687061"/>
              <a:gd name="connsiteX435" fmla="*/ 2402944 w 11799254"/>
              <a:gd name="connsiteY435" fmla="*/ 2254863 h 6687061"/>
              <a:gd name="connsiteX436" fmla="*/ 2709287 w 11799254"/>
              <a:gd name="connsiteY436" fmla="*/ 2254863 h 6687061"/>
              <a:gd name="connsiteX437" fmla="*/ 2726860 w 11799254"/>
              <a:gd name="connsiteY437" fmla="*/ 2279666 h 6687061"/>
              <a:gd name="connsiteX438" fmla="*/ 2669772 w 11799254"/>
              <a:gd name="connsiteY438" fmla="*/ 2417950 h 6687061"/>
              <a:gd name="connsiteX439" fmla="*/ 2380621 w 11799254"/>
              <a:gd name="connsiteY439" fmla="*/ 2614420 h 6687061"/>
              <a:gd name="connsiteX440" fmla="*/ 2069324 w 11799254"/>
              <a:gd name="connsiteY440" fmla="*/ 2614420 h 6687061"/>
              <a:gd name="connsiteX441" fmla="*/ 2054032 w 11799254"/>
              <a:gd name="connsiteY441" fmla="*/ 2592823 h 6687061"/>
              <a:gd name="connsiteX442" fmla="*/ 2114554 w 11799254"/>
              <a:gd name="connsiteY442" fmla="*/ 2434261 h 6687061"/>
              <a:gd name="connsiteX443" fmla="*/ 2402944 w 11799254"/>
              <a:gd name="connsiteY443" fmla="*/ 2254863 h 6687061"/>
              <a:gd name="connsiteX444" fmla="*/ 2664248 w 11799254"/>
              <a:gd name="connsiteY444" fmla="*/ 2300920 h 6687061"/>
              <a:gd name="connsiteX445" fmla="*/ 2402944 w 11799254"/>
              <a:gd name="connsiteY445" fmla="*/ 2300920 h 6687061"/>
              <a:gd name="connsiteX446" fmla="*/ 2157566 w 11799254"/>
              <a:gd name="connsiteY446" fmla="*/ 2450699 h 6687061"/>
              <a:gd name="connsiteX447" fmla="*/ 2114047 w 11799254"/>
              <a:gd name="connsiteY447" fmla="*/ 2564700 h 6687061"/>
              <a:gd name="connsiteX448" fmla="*/ 2116568 w 11799254"/>
              <a:gd name="connsiteY448" fmla="*/ 2568363 h 6687061"/>
              <a:gd name="connsiteX449" fmla="*/ 2380621 w 11799254"/>
              <a:gd name="connsiteY449" fmla="*/ 2568363 h 6687061"/>
              <a:gd name="connsiteX450" fmla="*/ 2626760 w 11799254"/>
              <a:gd name="connsiteY450" fmla="*/ 2401525 h 6687061"/>
              <a:gd name="connsiteX451" fmla="*/ 2626975 w 11799254"/>
              <a:gd name="connsiteY451" fmla="*/ 2400942 h 6687061"/>
              <a:gd name="connsiteX452" fmla="*/ 2627216 w 11799254"/>
              <a:gd name="connsiteY452" fmla="*/ 2400371 h 6687061"/>
              <a:gd name="connsiteX453" fmla="*/ 2666731 w 11799254"/>
              <a:gd name="connsiteY453" fmla="*/ 2304646 h 6687061"/>
              <a:gd name="connsiteX454" fmla="*/ 2664248 w 11799254"/>
              <a:gd name="connsiteY454" fmla="*/ 2300920 h 6687061"/>
              <a:gd name="connsiteX455" fmla="*/ 5439340 w 11799254"/>
              <a:gd name="connsiteY455" fmla="*/ 4886962 h 6687061"/>
              <a:gd name="connsiteX456" fmla="*/ 5750637 w 11799254"/>
              <a:gd name="connsiteY456" fmla="*/ 4886962 h 6687061"/>
              <a:gd name="connsiteX457" fmla="*/ 6039788 w 11799254"/>
              <a:gd name="connsiteY457" fmla="*/ 4690505 h 6687061"/>
              <a:gd name="connsiteX458" fmla="*/ 6096876 w 11799254"/>
              <a:gd name="connsiteY458" fmla="*/ 4552221 h 6687061"/>
              <a:gd name="connsiteX459" fmla="*/ 6079303 w 11799254"/>
              <a:gd name="connsiteY459" fmla="*/ 4527406 h 6687061"/>
              <a:gd name="connsiteX460" fmla="*/ 5772947 w 11799254"/>
              <a:gd name="connsiteY460" fmla="*/ 4527406 h 6687061"/>
              <a:gd name="connsiteX461" fmla="*/ 5484569 w 11799254"/>
              <a:gd name="connsiteY461" fmla="*/ 4706816 h 6687061"/>
              <a:gd name="connsiteX462" fmla="*/ 5424048 w 11799254"/>
              <a:gd name="connsiteY462" fmla="*/ 4865378 h 6687061"/>
              <a:gd name="connsiteX463" fmla="*/ 5439340 w 11799254"/>
              <a:gd name="connsiteY463" fmla="*/ 4886962 h 6687061"/>
              <a:gd name="connsiteX464" fmla="*/ 6570149 w 11799254"/>
              <a:gd name="connsiteY464" fmla="*/ 4235743 h 6687061"/>
              <a:gd name="connsiteX465" fmla="*/ 6627250 w 11799254"/>
              <a:gd name="connsiteY465" fmla="*/ 4097459 h 6687061"/>
              <a:gd name="connsiteX466" fmla="*/ 6609665 w 11799254"/>
              <a:gd name="connsiteY466" fmla="*/ 4072643 h 6687061"/>
              <a:gd name="connsiteX467" fmla="*/ 6609665 w 11799254"/>
              <a:gd name="connsiteY467" fmla="*/ 4072643 h 6687061"/>
              <a:gd name="connsiteX468" fmla="*/ 6303322 w 11799254"/>
              <a:gd name="connsiteY468" fmla="*/ 4072643 h 6687061"/>
              <a:gd name="connsiteX469" fmla="*/ 6014943 w 11799254"/>
              <a:gd name="connsiteY469" fmla="*/ 4252054 h 6687061"/>
              <a:gd name="connsiteX470" fmla="*/ 5954410 w 11799254"/>
              <a:gd name="connsiteY470" fmla="*/ 4410616 h 6687061"/>
              <a:gd name="connsiteX471" fmla="*/ 5969701 w 11799254"/>
              <a:gd name="connsiteY471" fmla="*/ 4432212 h 6687061"/>
              <a:gd name="connsiteX472" fmla="*/ 6280998 w 11799254"/>
              <a:gd name="connsiteY472" fmla="*/ 4432212 h 6687061"/>
              <a:gd name="connsiteX473" fmla="*/ 6570149 w 11799254"/>
              <a:gd name="connsiteY473" fmla="*/ 4235743 h 6687061"/>
              <a:gd name="connsiteX474" fmla="*/ 68 w 11799254"/>
              <a:gd name="connsiteY474" fmla="*/ 3176275 h 6687061"/>
              <a:gd name="connsiteX475" fmla="*/ 62 w 11799254"/>
              <a:gd name="connsiteY475" fmla="*/ 3530255 h 6687061"/>
              <a:gd name="connsiteX476" fmla="*/ 44491 w 11799254"/>
              <a:gd name="connsiteY476" fmla="*/ 3530255 h 6687061"/>
              <a:gd name="connsiteX477" fmla="*/ 333639 w 11799254"/>
              <a:gd name="connsiteY477" fmla="*/ 3333798 h 6687061"/>
              <a:gd name="connsiteX478" fmla="*/ 390731 w 11799254"/>
              <a:gd name="connsiteY478" fmla="*/ 3195514 h 6687061"/>
              <a:gd name="connsiteX479" fmla="*/ 373156 w 11799254"/>
              <a:gd name="connsiteY479" fmla="*/ 3170699 h 6687061"/>
              <a:gd name="connsiteX480" fmla="*/ 373156 w 11799254"/>
              <a:gd name="connsiteY480" fmla="*/ 3170699 h 6687061"/>
              <a:gd name="connsiteX481" fmla="*/ 66804 w 11799254"/>
              <a:gd name="connsiteY481" fmla="*/ 3170699 h 6687061"/>
              <a:gd name="connsiteX482" fmla="*/ 67 w 11799254"/>
              <a:gd name="connsiteY482" fmla="*/ 3176275 h 6687061"/>
              <a:gd name="connsiteX483" fmla="*/ 474171 w 11799254"/>
              <a:gd name="connsiteY483" fmla="*/ 3782236 h 6687061"/>
              <a:gd name="connsiteX484" fmla="*/ 531262 w 11799254"/>
              <a:gd name="connsiteY484" fmla="*/ 3643952 h 6687061"/>
              <a:gd name="connsiteX485" fmla="*/ 513687 w 11799254"/>
              <a:gd name="connsiteY485" fmla="*/ 3619149 h 6687061"/>
              <a:gd name="connsiteX486" fmla="*/ 513687 w 11799254"/>
              <a:gd name="connsiteY486" fmla="*/ 3619149 h 6687061"/>
              <a:gd name="connsiteX487" fmla="*/ 207335 w 11799254"/>
              <a:gd name="connsiteY487" fmla="*/ 3619149 h 6687061"/>
              <a:gd name="connsiteX488" fmla="*/ 56 w 11799254"/>
              <a:gd name="connsiteY488" fmla="*/ 3685712 h 6687061"/>
              <a:gd name="connsiteX489" fmla="*/ 56 w 11799254"/>
              <a:gd name="connsiteY489" fmla="*/ 3750044 h 6687061"/>
              <a:gd name="connsiteX490" fmla="*/ 207335 w 11799254"/>
              <a:gd name="connsiteY490" fmla="*/ 3665206 h 6687061"/>
              <a:gd name="connsiteX491" fmla="*/ 468646 w 11799254"/>
              <a:gd name="connsiteY491" fmla="*/ 3665206 h 6687061"/>
              <a:gd name="connsiteX492" fmla="*/ 471139 w 11799254"/>
              <a:gd name="connsiteY492" fmla="*/ 3668932 h 6687061"/>
              <a:gd name="connsiteX493" fmla="*/ 431609 w 11799254"/>
              <a:gd name="connsiteY493" fmla="*/ 3764657 h 6687061"/>
              <a:gd name="connsiteX494" fmla="*/ 431374 w 11799254"/>
              <a:gd name="connsiteY494" fmla="*/ 3765228 h 6687061"/>
              <a:gd name="connsiteX495" fmla="*/ 431157 w 11799254"/>
              <a:gd name="connsiteY495" fmla="*/ 3765810 h 6687061"/>
              <a:gd name="connsiteX496" fmla="*/ 185016 w 11799254"/>
              <a:gd name="connsiteY496" fmla="*/ 3932649 h 6687061"/>
              <a:gd name="connsiteX497" fmla="*/ 49 w 11799254"/>
              <a:gd name="connsiteY497" fmla="*/ 3932649 h 6687061"/>
              <a:gd name="connsiteX498" fmla="*/ 49 w 11799254"/>
              <a:gd name="connsiteY498" fmla="*/ 3978705 h 6687061"/>
              <a:gd name="connsiteX499" fmla="*/ 185016 w 11799254"/>
              <a:gd name="connsiteY499" fmla="*/ 3978705 h 6687061"/>
              <a:gd name="connsiteX500" fmla="*/ 474169 w 11799254"/>
              <a:gd name="connsiteY500" fmla="*/ 3782248 h 6687061"/>
              <a:gd name="connsiteX501" fmla="*/ 3581821 w 11799254"/>
              <a:gd name="connsiteY501" fmla="*/ 5335412 h 6687061"/>
              <a:gd name="connsiteX502" fmla="*/ 3893118 w 11799254"/>
              <a:gd name="connsiteY502" fmla="*/ 5335412 h 6687061"/>
              <a:gd name="connsiteX503" fmla="*/ 4182268 w 11799254"/>
              <a:gd name="connsiteY503" fmla="*/ 5138955 h 6687061"/>
              <a:gd name="connsiteX504" fmla="*/ 4239357 w 11799254"/>
              <a:gd name="connsiteY504" fmla="*/ 5000659 h 6687061"/>
              <a:gd name="connsiteX505" fmla="*/ 4221784 w 11799254"/>
              <a:gd name="connsiteY505" fmla="*/ 4975856 h 6687061"/>
              <a:gd name="connsiteX506" fmla="*/ 3915428 w 11799254"/>
              <a:gd name="connsiteY506" fmla="*/ 4975856 h 6687061"/>
              <a:gd name="connsiteX507" fmla="*/ 3627050 w 11799254"/>
              <a:gd name="connsiteY507" fmla="*/ 5155254 h 6687061"/>
              <a:gd name="connsiteX508" fmla="*/ 3566529 w 11799254"/>
              <a:gd name="connsiteY508" fmla="*/ 5313816 h 6687061"/>
              <a:gd name="connsiteX509" fmla="*/ 3581821 w 11799254"/>
              <a:gd name="connsiteY509" fmla="*/ 5335412 h 6687061"/>
              <a:gd name="connsiteX510" fmla="*/ 308788 w 11799254"/>
              <a:gd name="connsiteY510" fmla="*/ 2895347 h 6687061"/>
              <a:gd name="connsiteX511" fmla="*/ 248263 w 11799254"/>
              <a:gd name="connsiteY511" fmla="*/ 3053910 h 6687061"/>
              <a:gd name="connsiteX512" fmla="*/ 263555 w 11799254"/>
              <a:gd name="connsiteY512" fmla="*/ 3075506 h 6687061"/>
              <a:gd name="connsiteX513" fmla="*/ 574856 w 11799254"/>
              <a:gd name="connsiteY513" fmla="*/ 3075506 h 6687061"/>
              <a:gd name="connsiteX514" fmla="*/ 864009 w 11799254"/>
              <a:gd name="connsiteY514" fmla="*/ 2879036 h 6687061"/>
              <a:gd name="connsiteX515" fmla="*/ 921101 w 11799254"/>
              <a:gd name="connsiteY515" fmla="*/ 2740752 h 6687061"/>
              <a:gd name="connsiteX516" fmla="*/ 903520 w 11799254"/>
              <a:gd name="connsiteY516" fmla="*/ 2715937 h 6687061"/>
              <a:gd name="connsiteX517" fmla="*/ 903526 w 11799254"/>
              <a:gd name="connsiteY517" fmla="*/ 2715937 h 6687061"/>
              <a:gd name="connsiteX518" fmla="*/ 597168 w 11799254"/>
              <a:gd name="connsiteY518" fmla="*/ 2715937 h 6687061"/>
              <a:gd name="connsiteX519" fmla="*/ 308787 w 11799254"/>
              <a:gd name="connsiteY519" fmla="*/ 2895347 h 6687061"/>
              <a:gd name="connsiteX520" fmla="*/ 2040020 w 11799254"/>
              <a:gd name="connsiteY520" fmla="*/ 2254863 h 6687061"/>
              <a:gd name="connsiteX521" fmla="*/ 1733664 w 11799254"/>
              <a:gd name="connsiteY521" fmla="*/ 2254863 h 6687061"/>
              <a:gd name="connsiteX522" fmla="*/ 1445286 w 11799254"/>
              <a:gd name="connsiteY522" fmla="*/ 2434261 h 6687061"/>
              <a:gd name="connsiteX523" fmla="*/ 1384765 w 11799254"/>
              <a:gd name="connsiteY523" fmla="*/ 2592823 h 6687061"/>
              <a:gd name="connsiteX524" fmla="*/ 1400057 w 11799254"/>
              <a:gd name="connsiteY524" fmla="*/ 2614420 h 6687061"/>
              <a:gd name="connsiteX525" fmla="*/ 1711354 w 11799254"/>
              <a:gd name="connsiteY525" fmla="*/ 2614420 h 6687061"/>
              <a:gd name="connsiteX526" fmla="*/ 2000505 w 11799254"/>
              <a:gd name="connsiteY526" fmla="*/ 2417950 h 6687061"/>
              <a:gd name="connsiteX527" fmla="*/ 2057605 w 11799254"/>
              <a:gd name="connsiteY527" fmla="*/ 2279666 h 6687061"/>
              <a:gd name="connsiteX528" fmla="*/ 2040020 w 11799254"/>
              <a:gd name="connsiteY528" fmla="*/ 2254863 h 6687061"/>
              <a:gd name="connsiteX529" fmla="*/ 4740769 w 11799254"/>
              <a:gd name="connsiteY529" fmla="*/ 454764 h 6687061"/>
              <a:gd name="connsiteX530" fmla="*/ 4740769 w 11799254"/>
              <a:gd name="connsiteY530" fmla="*/ 454764 h 6687061"/>
              <a:gd name="connsiteX531" fmla="*/ 4758341 w 11799254"/>
              <a:gd name="connsiteY531" fmla="*/ 479577 h 6687061"/>
              <a:gd name="connsiteX532" fmla="*/ 4701253 w 11799254"/>
              <a:gd name="connsiteY532" fmla="*/ 617860 h 6687061"/>
              <a:gd name="connsiteX533" fmla="*/ 4412090 w 11799254"/>
              <a:gd name="connsiteY533" fmla="*/ 814326 h 6687061"/>
              <a:gd name="connsiteX534" fmla="*/ 4100805 w 11799254"/>
              <a:gd name="connsiteY534" fmla="*/ 814326 h 6687061"/>
              <a:gd name="connsiteX535" fmla="*/ 4085513 w 11799254"/>
              <a:gd name="connsiteY535" fmla="*/ 792731 h 6687061"/>
              <a:gd name="connsiteX536" fmla="*/ 4146035 w 11799254"/>
              <a:gd name="connsiteY536" fmla="*/ 634172 h 6687061"/>
              <a:gd name="connsiteX537" fmla="*/ 4434413 w 11799254"/>
              <a:gd name="connsiteY537" fmla="*/ 454764 h 6687061"/>
              <a:gd name="connsiteX538" fmla="*/ 4740769 w 11799254"/>
              <a:gd name="connsiteY538" fmla="*/ 454764 h 6687061"/>
              <a:gd name="connsiteX539" fmla="*/ 4695729 w 11799254"/>
              <a:gd name="connsiteY539" fmla="*/ 500825 h 6687061"/>
              <a:gd name="connsiteX540" fmla="*/ 4434413 w 11799254"/>
              <a:gd name="connsiteY540" fmla="*/ 500825 h 6687061"/>
              <a:gd name="connsiteX541" fmla="*/ 4189047 w 11799254"/>
              <a:gd name="connsiteY541" fmla="*/ 650603 h 6687061"/>
              <a:gd name="connsiteX542" fmla="*/ 4145528 w 11799254"/>
              <a:gd name="connsiteY542" fmla="*/ 764609 h 6687061"/>
              <a:gd name="connsiteX543" fmla="*/ 4148049 w 11799254"/>
              <a:gd name="connsiteY543" fmla="*/ 768267 h 6687061"/>
              <a:gd name="connsiteX544" fmla="*/ 4412090 w 11799254"/>
              <a:gd name="connsiteY544" fmla="*/ 768267 h 6687061"/>
              <a:gd name="connsiteX545" fmla="*/ 4658241 w 11799254"/>
              <a:gd name="connsiteY545" fmla="*/ 601431 h 6687061"/>
              <a:gd name="connsiteX546" fmla="*/ 4658456 w 11799254"/>
              <a:gd name="connsiteY546" fmla="*/ 600852 h 6687061"/>
              <a:gd name="connsiteX547" fmla="*/ 4658684 w 11799254"/>
              <a:gd name="connsiteY547" fmla="*/ 600279 h 6687061"/>
              <a:gd name="connsiteX548" fmla="*/ 4698212 w 11799254"/>
              <a:gd name="connsiteY548" fmla="*/ 504551 h 6687061"/>
              <a:gd name="connsiteX549" fmla="*/ 4695729 w 11799254"/>
              <a:gd name="connsiteY549" fmla="*/ 500826 h 6687061"/>
              <a:gd name="connsiteX550" fmla="*/ 2917849 w 11799254"/>
              <a:gd name="connsiteY550" fmla="*/ 1806413 h 6687061"/>
              <a:gd name="connsiteX551" fmla="*/ 2629458 w 11799254"/>
              <a:gd name="connsiteY551" fmla="*/ 1985824 h 6687061"/>
              <a:gd name="connsiteX552" fmla="*/ 2568937 w 11799254"/>
              <a:gd name="connsiteY552" fmla="*/ 2144386 h 6687061"/>
              <a:gd name="connsiteX553" fmla="*/ 2584229 w 11799254"/>
              <a:gd name="connsiteY553" fmla="*/ 2165982 h 6687061"/>
              <a:gd name="connsiteX554" fmla="*/ 2895526 w 11799254"/>
              <a:gd name="connsiteY554" fmla="*/ 2165982 h 6687061"/>
              <a:gd name="connsiteX555" fmla="*/ 3184677 w 11799254"/>
              <a:gd name="connsiteY555" fmla="*/ 1969512 h 6687061"/>
              <a:gd name="connsiteX556" fmla="*/ 3241765 w 11799254"/>
              <a:gd name="connsiteY556" fmla="*/ 1831228 h 6687061"/>
              <a:gd name="connsiteX557" fmla="*/ 3224192 w 11799254"/>
              <a:gd name="connsiteY557" fmla="*/ 1806413 h 6687061"/>
              <a:gd name="connsiteX558" fmla="*/ 2917849 w 11799254"/>
              <a:gd name="connsiteY558" fmla="*/ 1806413 h 6687061"/>
              <a:gd name="connsiteX559" fmla="*/ 10580900 w 11799254"/>
              <a:gd name="connsiteY559" fmla="*/ 1806413 h 6687061"/>
              <a:gd name="connsiteX560" fmla="*/ 10580900 w 11799254"/>
              <a:gd name="connsiteY560" fmla="*/ 1806413 h 6687061"/>
              <a:gd name="connsiteX561" fmla="*/ 10598473 w 11799254"/>
              <a:gd name="connsiteY561" fmla="*/ 1831228 h 6687061"/>
              <a:gd name="connsiteX562" fmla="*/ 10541386 w 11799254"/>
              <a:gd name="connsiteY562" fmla="*/ 1969512 h 6687061"/>
              <a:gd name="connsiteX563" fmla="*/ 10252234 w 11799254"/>
              <a:gd name="connsiteY563" fmla="*/ 2165982 h 6687061"/>
              <a:gd name="connsiteX564" fmla="*/ 9940937 w 11799254"/>
              <a:gd name="connsiteY564" fmla="*/ 2165982 h 6687061"/>
              <a:gd name="connsiteX565" fmla="*/ 9925646 w 11799254"/>
              <a:gd name="connsiteY565" fmla="*/ 2144386 h 6687061"/>
              <a:gd name="connsiteX566" fmla="*/ 9986167 w 11799254"/>
              <a:gd name="connsiteY566" fmla="*/ 1985824 h 6687061"/>
              <a:gd name="connsiteX567" fmla="*/ 10274557 w 11799254"/>
              <a:gd name="connsiteY567" fmla="*/ 1806413 h 6687061"/>
              <a:gd name="connsiteX568" fmla="*/ 10580900 w 11799254"/>
              <a:gd name="connsiteY568" fmla="*/ 1806413 h 6687061"/>
              <a:gd name="connsiteX569" fmla="*/ 10535861 w 11799254"/>
              <a:gd name="connsiteY569" fmla="*/ 1852470 h 6687061"/>
              <a:gd name="connsiteX570" fmla="*/ 10274545 w 11799254"/>
              <a:gd name="connsiteY570" fmla="*/ 1852470 h 6687061"/>
              <a:gd name="connsiteX571" fmla="*/ 10029179 w 11799254"/>
              <a:gd name="connsiteY571" fmla="*/ 2002249 h 6687061"/>
              <a:gd name="connsiteX572" fmla="*/ 9985672 w 11799254"/>
              <a:gd name="connsiteY572" fmla="*/ 2116263 h 6687061"/>
              <a:gd name="connsiteX573" fmla="*/ 9988181 w 11799254"/>
              <a:gd name="connsiteY573" fmla="*/ 2119925 h 6687061"/>
              <a:gd name="connsiteX574" fmla="*/ 10252234 w 11799254"/>
              <a:gd name="connsiteY574" fmla="*/ 2119925 h 6687061"/>
              <a:gd name="connsiteX575" fmla="*/ 10498373 w 11799254"/>
              <a:gd name="connsiteY575" fmla="*/ 1953087 h 6687061"/>
              <a:gd name="connsiteX576" fmla="*/ 10498588 w 11799254"/>
              <a:gd name="connsiteY576" fmla="*/ 1952504 h 6687061"/>
              <a:gd name="connsiteX577" fmla="*/ 10498816 w 11799254"/>
              <a:gd name="connsiteY577" fmla="*/ 1951934 h 6687061"/>
              <a:gd name="connsiteX578" fmla="*/ 10538357 w 11799254"/>
              <a:gd name="connsiteY578" fmla="*/ 1856209 h 6687061"/>
              <a:gd name="connsiteX579" fmla="*/ 10535861 w 11799254"/>
              <a:gd name="connsiteY579" fmla="*/ 1852482 h 6687061"/>
              <a:gd name="connsiteX580" fmla="*/ 3069374 w 11799254"/>
              <a:gd name="connsiteY580" fmla="*/ 2254863 h 6687061"/>
              <a:gd name="connsiteX581" fmla="*/ 2780996 w 11799254"/>
              <a:gd name="connsiteY581" fmla="*/ 2434261 h 6687061"/>
              <a:gd name="connsiteX582" fmla="*/ 2720474 w 11799254"/>
              <a:gd name="connsiteY582" fmla="*/ 2592823 h 6687061"/>
              <a:gd name="connsiteX583" fmla="*/ 2735754 w 11799254"/>
              <a:gd name="connsiteY583" fmla="*/ 2614420 h 6687061"/>
              <a:gd name="connsiteX584" fmla="*/ 3047063 w 11799254"/>
              <a:gd name="connsiteY584" fmla="*/ 2614420 h 6687061"/>
              <a:gd name="connsiteX585" fmla="*/ 3336214 w 11799254"/>
              <a:gd name="connsiteY585" fmla="*/ 2417950 h 6687061"/>
              <a:gd name="connsiteX586" fmla="*/ 3393302 w 11799254"/>
              <a:gd name="connsiteY586" fmla="*/ 2279666 h 6687061"/>
              <a:gd name="connsiteX587" fmla="*/ 3375730 w 11799254"/>
              <a:gd name="connsiteY587" fmla="*/ 2254863 h 6687061"/>
              <a:gd name="connsiteX588" fmla="*/ 3069374 w 11799254"/>
              <a:gd name="connsiteY588" fmla="*/ 2254863 h 6687061"/>
              <a:gd name="connsiteX589" fmla="*/ 1064393 w 11799254"/>
              <a:gd name="connsiteY589" fmla="*/ 2254863 h 6687061"/>
              <a:gd name="connsiteX590" fmla="*/ 776012 w 11799254"/>
              <a:gd name="connsiteY590" fmla="*/ 2434261 h 6687061"/>
              <a:gd name="connsiteX591" fmla="*/ 715487 w 11799254"/>
              <a:gd name="connsiteY591" fmla="*/ 2592823 h 6687061"/>
              <a:gd name="connsiteX592" fmla="*/ 730786 w 11799254"/>
              <a:gd name="connsiteY592" fmla="*/ 2614420 h 6687061"/>
              <a:gd name="connsiteX593" fmla="*/ 1042080 w 11799254"/>
              <a:gd name="connsiteY593" fmla="*/ 2614420 h 6687061"/>
              <a:gd name="connsiteX594" fmla="*/ 1331225 w 11799254"/>
              <a:gd name="connsiteY594" fmla="*/ 2417950 h 6687061"/>
              <a:gd name="connsiteX595" fmla="*/ 1388325 w 11799254"/>
              <a:gd name="connsiteY595" fmla="*/ 2279666 h 6687061"/>
              <a:gd name="connsiteX596" fmla="*/ 1370740 w 11799254"/>
              <a:gd name="connsiteY596" fmla="*/ 2254863 h 6687061"/>
              <a:gd name="connsiteX597" fmla="*/ 1064393 w 11799254"/>
              <a:gd name="connsiteY597" fmla="*/ 2254863 h 6687061"/>
              <a:gd name="connsiteX598" fmla="*/ 9472516 w 11799254"/>
              <a:gd name="connsiteY598" fmla="*/ 2434261 h 6687061"/>
              <a:gd name="connsiteX599" fmla="*/ 9411982 w 11799254"/>
              <a:gd name="connsiteY599" fmla="*/ 2592823 h 6687061"/>
              <a:gd name="connsiteX600" fmla="*/ 9427287 w 11799254"/>
              <a:gd name="connsiteY600" fmla="*/ 2614420 h 6687061"/>
              <a:gd name="connsiteX601" fmla="*/ 9738571 w 11799254"/>
              <a:gd name="connsiteY601" fmla="*/ 2614420 h 6687061"/>
              <a:gd name="connsiteX602" fmla="*/ 10027735 w 11799254"/>
              <a:gd name="connsiteY602" fmla="*/ 2417950 h 6687061"/>
              <a:gd name="connsiteX603" fmla="*/ 10084822 w 11799254"/>
              <a:gd name="connsiteY603" fmla="*/ 2279666 h 6687061"/>
              <a:gd name="connsiteX604" fmla="*/ 10067250 w 11799254"/>
              <a:gd name="connsiteY604" fmla="*/ 2254863 h 6687061"/>
              <a:gd name="connsiteX605" fmla="*/ 9760894 w 11799254"/>
              <a:gd name="connsiteY605" fmla="*/ 2254863 h 6687061"/>
              <a:gd name="connsiteX606" fmla="*/ 9472516 w 11799254"/>
              <a:gd name="connsiteY606" fmla="*/ 2434261 h 6687061"/>
              <a:gd name="connsiteX607" fmla="*/ 80 w 11799254"/>
              <a:gd name="connsiteY607" fmla="*/ 2715937 h 6687061"/>
              <a:gd name="connsiteX608" fmla="*/ 67 w 11799254"/>
              <a:gd name="connsiteY608" fmla="*/ 3057458 h 6687061"/>
              <a:gd name="connsiteX609" fmla="*/ 183735 w 11799254"/>
              <a:gd name="connsiteY609" fmla="*/ 2879036 h 6687061"/>
              <a:gd name="connsiteX610" fmla="*/ 240827 w 11799254"/>
              <a:gd name="connsiteY610" fmla="*/ 2740752 h 6687061"/>
              <a:gd name="connsiteX611" fmla="*/ 223252 w 11799254"/>
              <a:gd name="connsiteY611" fmla="*/ 2715937 h 6687061"/>
              <a:gd name="connsiteX612" fmla="*/ 223252 w 11799254"/>
              <a:gd name="connsiteY612" fmla="*/ 2715937 h 6687061"/>
              <a:gd name="connsiteX613" fmla="*/ 80 w 11799254"/>
              <a:gd name="connsiteY613" fmla="*/ 2715937 h 6687061"/>
              <a:gd name="connsiteX614" fmla="*/ 4611200 w 11799254"/>
              <a:gd name="connsiteY614" fmla="*/ 2715937 h 6687061"/>
              <a:gd name="connsiteX615" fmla="*/ 4322822 w 11799254"/>
              <a:gd name="connsiteY615" fmla="*/ 2895347 h 6687061"/>
              <a:gd name="connsiteX616" fmla="*/ 4262301 w 11799254"/>
              <a:gd name="connsiteY616" fmla="*/ 3053910 h 6687061"/>
              <a:gd name="connsiteX617" fmla="*/ 4277592 w 11799254"/>
              <a:gd name="connsiteY617" fmla="*/ 3075493 h 6687061"/>
              <a:gd name="connsiteX618" fmla="*/ 4588889 w 11799254"/>
              <a:gd name="connsiteY618" fmla="*/ 3075493 h 6687061"/>
              <a:gd name="connsiteX619" fmla="*/ 4878040 w 11799254"/>
              <a:gd name="connsiteY619" fmla="*/ 2879036 h 6687061"/>
              <a:gd name="connsiteX620" fmla="*/ 4935128 w 11799254"/>
              <a:gd name="connsiteY620" fmla="*/ 2740752 h 6687061"/>
              <a:gd name="connsiteX621" fmla="*/ 4917556 w 11799254"/>
              <a:gd name="connsiteY621" fmla="*/ 2715937 h 6687061"/>
              <a:gd name="connsiteX622" fmla="*/ 4917556 w 11799254"/>
              <a:gd name="connsiteY622" fmla="*/ 2715937 h 6687061"/>
              <a:gd name="connsiteX623" fmla="*/ 4611200 w 11799254"/>
              <a:gd name="connsiteY623" fmla="*/ 2715937 h 6687061"/>
              <a:gd name="connsiteX624" fmla="*/ 3577767 w 11799254"/>
              <a:gd name="connsiteY624" fmla="*/ 2715937 h 6687061"/>
              <a:gd name="connsiteX625" fmla="*/ 3577767 w 11799254"/>
              <a:gd name="connsiteY625" fmla="*/ 2715937 h 6687061"/>
              <a:gd name="connsiteX626" fmla="*/ 3595352 w 11799254"/>
              <a:gd name="connsiteY626" fmla="*/ 2740752 h 6687061"/>
              <a:gd name="connsiteX627" fmla="*/ 3538251 w 11799254"/>
              <a:gd name="connsiteY627" fmla="*/ 2879036 h 6687061"/>
              <a:gd name="connsiteX628" fmla="*/ 3249113 w 11799254"/>
              <a:gd name="connsiteY628" fmla="*/ 3075493 h 6687061"/>
              <a:gd name="connsiteX629" fmla="*/ 2937816 w 11799254"/>
              <a:gd name="connsiteY629" fmla="*/ 3075493 h 6687061"/>
              <a:gd name="connsiteX630" fmla="*/ 2922511 w 11799254"/>
              <a:gd name="connsiteY630" fmla="*/ 3053910 h 6687061"/>
              <a:gd name="connsiteX631" fmla="*/ 2983045 w 11799254"/>
              <a:gd name="connsiteY631" fmla="*/ 2895347 h 6687061"/>
              <a:gd name="connsiteX632" fmla="*/ 3271424 w 11799254"/>
              <a:gd name="connsiteY632" fmla="*/ 2715937 h 6687061"/>
              <a:gd name="connsiteX633" fmla="*/ 3577767 w 11799254"/>
              <a:gd name="connsiteY633" fmla="*/ 2715937 h 6687061"/>
              <a:gd name="connsiteX634" fmla="*/ 3532727 w 11799254"/>
              <a:gd name="connsiteY634" fmla="*/ 2761994 h 6687061"/>
              <a:gd name="connsiteX635" fmla="*/ 3271424 w 11799254"/>
              <a:gd name="connsiteY635" fmla="*/ 2761994 h 6687061"/>
              <a:gd name="connsiteX636" fmla="*/ 3026058 w 11799254"/>
              <a:gd name="connsiteY636" fmla="*/ 2911773 h 6687061"/>
              <a:gd name="connsiteX637" fmla="*/ 2982538 w 11799254"/>
              <a:gd name="connsiteY637" fmla="*/ 3025786 h 6687061"/>
              <a:gd name="connsiteX638" fmla="*/ 2985060 w 11799254"/>
              <a:gd name="connsiteY638" fmla="*/ 3029436 h 6687061"/>
              <a:gd name="connsiteX639" fmla="*/ 3249113 w 11799254"/>
              <a:gd name="connsiteY639" fmla="*/ 3029436 h 6687061"/>
              <a:gd name="connsiteX640" fmla="*/ 3495239 w 11799254"/>
              <a:gd name="connsiteY640" fmla="*/ 2862598 h 6687061"/>
              <a:gd name="connsiteX641" fmla="*/ 3495467 w 11799254"/>
              <a:gd name="connsiteY641" fmla="*/ 2862028 h 6687061"/>
              <a:gd name="connsiteX642" fmla="*/ 3495695 w 11799254"/>
              <a:gd name="connsiteY642" fmla="*/ 2861458 h 6687061"/>
              <a:gd name="connsiteX643" fmla="*/ 3535223 w 11799254"/>
              <a:gd name="connsiteY643" fmla="*/ 2765720 h 6687061"/>
              <a:gd name="connsiteX644" fmla="*/ 3532727 w 11799254"/>
              <a:gd name="connsiteY644" fmla="*/ 2761994 h 6687061"/>
              <a:gd name="connsiteX645" fmla="*/ 5586836 w 11799254"/>
              <a:gd name="connsiteY645" fmla="*/ 2715937 h 6687061"/>
              <a:gd name="connsiteX646" fmla="*/ 5586836 w 11799254"/>
              <a:gd name="connsiteY646" fmla="*/ 2715937 h 6687061"/>
              <a:gd name="connsiteX647" fmla="*/ 5604408 w 11799254"/>
              <a:gd name="connsiteY647" fmla="*/ 2740752 h 6687061"/>
              <a:gd name="connsiteX648" fmla="*/ 5547308 w 11799254"/>
              <a:gd name="connsiteY648" fmla="*/ 2879036 h 6687061"/>
              <a:gd name="connsiteX649" fmla="*/ 5258157 w 11799254"/>
              <a:gd name="connsiteY649" fmla="*/ 3075493 h 6687061"/>
              <a:gd name="connsiteX650" fmla="*/ 4946860 w 11799254"/>
              <a:gd name="connsiteY650" fmla="*/ 3075493 h 6687061"/>
              <a:gd name="connsiteX651" fmla="*/ 4931568 w 11799254"/>
              <a:gd name="connsiteY651" fmla="*/ 3053910 h 6687061"/>
              <a:gd name="connsiteX652" fmla="*/ 4992102 w 11799254"/>
              <a:gd name="connsiteY652" fmla="*/ 2895347 h 6687061"/>
              <a:gd name="connsiteX653" fmla="*/ 5280480 w 11799254"/>
              <a:gd name="connsiteY653" fmla="*/ 2715937 h 6687061"/>
              <a:gd name="connsiteX654" fmla="*/ 5586836 w 11799254"/>
              <a:gd name="connsiteY654" fmla="*/ 2715937 h 6687061"/>
              <a:gd name="connsiteX655" fmla="*/ 5541784 w 11799254"/>
              <a:gd name="connsiteY655" fmla="*/ 2761994 h 6687061"/>
              <a:gd name="connsiteX656" fmla="*/ 5280480 w 11799254"/>
              <a:gd name="connsiteY656" fmla="*/ 2761994 h 6687061"/>
              <a:gd name="connsiteX657" fmla="*/ 5035114 w 11799254"/>
              <a:gd name="connsiteY657" fmla="*/ 2911773 h 6687061"/>
              <a:gd name="connsiteX658" fmla="*/ 4991595 w 11799254"/>
              <a:gd name="connsiteY658" fmla="*/ 3025786 h 6687061"/>
              <a:gd name="connsiteX659" fmla="*/ 4994116 w 11799254"/>
              <a:gd name="connsiteY659" fmla="*/ 3029436 h 6687061"/>
              <a:gd name="connsiteX660" fmla="*/ 5258157 w 11799254"/>
              <a:gd name="connsiteY660" fmla="*/ 3029436 h 6687061"/>
              <a:gd name="connsiteX661" fmla="*/ 5504295 w 11799254"/>
              <a:gd name="connsiteY661" fmla="*/ 2862598 h 6687061"/>
              <a:gd name="connsiteX662" fmla="*/ 5504511 w 11799254"/>
              <a:gd name="connsiteY662" fmla="*/ 2862028 h 6687061"/>
              <a:gd name="connsiteX663" fmla="*/ 5504751 w 11799254"/>
              <a:gd name="connsiteY663" fmla="*/ 2861458 h 6687061"/>
              <a:gd name="connsiteX664" fmla="*/ 5544280 w 11799254"/>
              <a:gd name="connsiteY664" fmla="*/ 2765720 h 6687061"/>
              <a:gd name="connsiteX665" fmla="*/ 5541784 w 11799254"/>
              <a:gd name="connsiteY665" fmla="*/ 2761994 h 6687061"/>
              <a:gd name="connsiteX666" fmla="*/ 9535242 w 11799254"/>
              <a:gd name="connsiteY666" fmla="*/ 1066307 h 6687061"/>
              <a:gd name="connsiteX667" fmla="*/ 9592329 w 11799254"/>
              <a:gd name="connsiteY667" fmla="*/ 928021 h 6687061"/>
              <a:gd name="connsiteX668" fmla="*/ 9574757 w 11799254"/>
              <a:gd name="connsiteY668" fmla="*/ 903208 h 6687061"/>
              <a:gd name="connsiteX669" fmla="*/ 9268401 w 11799254"/>
              <a:gd name="connsiteY669" fmla="*/ 903208 h 6687061"/>
              <a:gd name="connsiteX670" fmla="*/ 8980023 w 11799254"/>
              <a:gd name="connsiteY670" fmla="*/ 1082616 h 6687061"/>
              <a:gd name="connsiteX671" fmla="*/ 8919502 w 11799254"/>
              <a:gd name="connsiteY671" fmla="*/ 1241179 h 6687061"/>
              <a:gd name="connsiteX672" fmla="*/ 8934793 w 11799254"/>
              <a:gd name="connsiteY672" fmla="*/ 1262770 h 6687061"/>
              <a:gd name="connsiteX673" fmla="*/ 9246091 w 11799254"/>
              <a:gd name="connsiteY673" fmla="*/ 1262770 h 6687061"/>
              <a:gd name="connsiteX674" fmla="*/ 9535242 w 11799254"/>
              <a:gd name="connsiteY674" fmla="*/ 1066307 h 6687061"/>
              <a:gd name="connsiteX675" fmla="*/ 8763303 w 11799254"/>
              <a:gd name="connsiteY675" fmla="*/ 3170699 h 6687061"/>
              <a:gd name="connsiteX676" fmla="*/ 8474924 w 11799254"/>
              <a:gd name="connsiteY676" fmla="*/ 3350109 h 6687061"/>
              <a:gd name="connsiteX677" fmla="*/ 8414390 w 11799254"/>
              <a:gd name="connsiteY677" fmla="*/ 3508671 h 6687061"/>
              <a:gd name="connsiteX678" fmla="*/ 8429683 w 11799254"/>
              <a:gd name="connsiteY678" fmla="*/ 3530255 h 6687061"/>
              <a:gd name="connsiteX679" fmla="*/ 8740979 w 11799254"/>
              <a:gd name="connsiteY679" fmla="*/ 3530255 h 6687061"/>
              <a:gd name="connsiteX680" fmla="*/ 9030130 w 11799254"/>
              <a:gd name="connsiteY680" fmla="*/ 3333798 h 6687061"/>
              <a:gd name="connsiteX681" fmla="*/ 9087231 w 11799254"/>
              <a:gd name="connsiteY681" fmla="*/ 3195514 h 6687061"/>
              <a:gd name="connsiteX682" fmla="*/ 9069646 w 11799254"/>
              <a:gd name="connsiteY682" fmla="*/ 3170699 h 6687061"/>
              <a:gd name="connsiteX683" fmla="*/ 9069646 w 11799254"/>
              <a:gd name="connsiteY683" fmla="*/ 3170699 h 6687061"/>
              <a:gd name="connsiteX684" fmla="*/ 8763303 w 11799254"/>
              <a:gd name="connsiteY684" fmla="*/ 3170699 h 6687061"/>
              <a:gd name="connsiteX685" fmla="*/ 3940691 w 11799254"/>
              <a:gd name="connsiteY685" fmla="*/ 2715937 h 6687061"/>
              <a:gd name="connsiteX686" fmla="*/ 3652300 w 11799254"/>
              <a:gd name="connsiteY686" fmla="*/ 2895347 h 6687061"/>
              <a:gd name="connsiteX687" fmla="*/ 3591779 w 11799254"/>
              <a:gd name="connsiteY687" fmla="*/ 3053910 h 6687061"/>
              <a:gd name="connsiteX688" fmla="*/ 3607071 w 11799254"/>
              <a:gd name="connsiteY688" fmla="*/ 3075493 h 6687061"/>
              <a:gd name="connsiteX689" fmla="*/ 3918368 w 11799254"/>
              <a:gd name="connsiteY689" fmla="*/ 3075493 h 6687061"/>
              <a:gd name="connsiteX690" fmla="*/ 4207519 w 11799254"/>
              <a:gd name="connsiteY690" fmla="*/ 2879036 h 6687061"/>
              <a:gd name="connsiteX691" fmla="*/ 4264606 w 11799254"/>
              <a:gd name="connsiteY691" fmla="*/ 2740752 h 6687061"/>
              <a:gd name="connsiteX692" fmla="*/ 4247034 w 11799254"/>
              <a:gd name="connsiteY692" fmla="*/ 2715937 h 6687061"/>
              <a:gd name="connsiteX693" fmla="*/ 4247034 w 11799254"/>
              <a:gd name="connsiteY693" fmla="*/ 2715937 h 6687061"/>
              <a:gd name="connsiteX694" fmla="*/ 3940691 w 11799254"/>
              <a:gd name="connsiteY694" fmla="*/ 2715937 h 6687061"/>
              <a:gd name="connsiteX695" fmla="*/ 8753952 w 11799254"/>
              <a:gd name="connsiteY695" fmla="*/ 4527406 h 6687061"/>
              <a:gd name="connsiteX696" fmla="*/ 8753952 w 11799254"/>
              <a:gd name="connsiteY696" fmla="*/ 4527406 h 6687061"/>
              <a:gd name="connsiteX697" fmla="*/ 8771525 w 11799254"/>
              <a:gd name="connsiteY697" fmla="*/ 4552221 h 6687061"/>
              <a:gd name="connsiteX698" fmla="*/ 8714437 w 11799254"/>
              <a:gd name="connsiteY698" fmla="*/ 4690505 h 6687061"/>
              <a:gd name="connsiteX699" fmla="*/ 8425286 w 11799254"/>
              <a:gd name="connsiteY699" fmla="*/ 4886974 h 6687061"/>
              <a:gd name="connsiteX700" fmla="*/ 8113989 w 11799254"/>
              <a:gd name="connsiteY700" fmla="*/ 4886974 h 6687061"/>
              <a:gd name="connsiteX701" fmla="*/ 8098698 w 11799254"/>
              <a:gd name="connsiteY701" fmla="*/ 4865378 h 6687061"/>
              <a:gd name="connsiteX702" fmla="*/ 8159219 w 11799254"/>
              <a:gd name="connsiteY702" fmla="*/ 4706816 h 6687061"/>
              <a:gd name="connsiteX703" fmla="*/ 8447597 w 11799254"/>
              <a:gd name="connsiteY703" fmla="*/ 4527406 h 6687061"/>
              <a:gd name="connsiteX704" fmla="*/ 8753952 w 11799254"/>
              <a:gd name="connsiteY704" fmla="*/ 4527406 h 6687061"/>
              <a:gd name="connsiteX705" fmla="*/ 8708913 w 11799254"/>
              <a:gd name="connsiteY705" fmla="*/ 4573462 h 6687061"/>
              <a:gd name="connsiteX706" fmla="*/ 8447597 w 11799254"/>
              <a:gd name="connsiteY706" fmla="*/ 4573462 h 6687061"/>
              <a:gd name="connsiteX707" fmla="*/ 8202231 w 11799254"/>
              <a:gd name="connsiteY707" fmla="*/ 4723241 h 6687061"/>
              <a:gd name="connsiteX708" fmla="*/ 8158725 w 11799254"/>
              <a:gd name="connsiteY708" fmla="*/ 4837255 h 6687061"/>
              <a:gd name="connsiteX709" fmla="*/ 8161233 w 11799254"/>
              <a:gd name="connsiteY709" fmla="*/ 4840905 h 6687061"/>
              <a:gd name="connsiteX710" fmla="*/ 8425273 w 11799254"/>
              <a:gd name="connsiteY710" fmla="*/ 4840905 h 6687061"/>
              <a:gd name="connsiteX711" fmla="*/ 8671425 w 11799254"/>
              <a:gd name="connsiteY711" fmla="*/ 4674080 h 6687061"/>
              <a:gd name="connsiteX712" fmla="*/ 8671640 w 11799254"/>
              <a:gd name="connsiteY712" fmla="*/ 4673497 h 6687061"/>
              <a:gd name="connsiteX713" fmla="*/ 8671868 w 11799254"/>
              <a:gd name="connsiteY713" fmla="*/ 4672926 h 6687061"/>
              <a:gd name="connsiteX714" fmla="*/ 8711409 w 11799254"/>
              <a:gd name="connsiteY714" fmla="*/ 4577188 h 6687061"/>
              <a:gd name="connsiteX715" fmla="*/ 8708913 w 11799254"/>
              <a:gd name="connsiteY715" fmla="*/ 4573462 h 6687061"/>
              <a:gd name="connsiteX716" fmla="*/ 3754554 w 11799254"/>
              <a:gd name="connsiteY716" fmla="*/ 1351651 h 6687061"/>
              <a:gd name="connsiteX717" fmla="*/ 3754554 w 11799254"/>
              <a:gd name="connsiteY717" fmla="*/ 1351651 h 6687061"/>
              <a:gd name="connsiteX718" fmla="*/ 3772126 w 11799254"/>
              <a:gd name="connsiteY718" fmla="*/ 1376467 h 6687061"/>
              <a:gd name="connsiteX719" fmla="*/ 3715038 w 11799254"/>
              <a:gd name="connsiteY719" fmla="*/ 1514750 h 6687061"/>
              <a:gd name="connsiteX720" fmla="*/ 3425887 w 11799254"/>
              <a:gd name="connsiteY720" fmla="*/ 1711220 h 6687061"/>
              <a:gd name="connsiteX721" fmla="*/ 3114578 w 11799254"/>
              <a:gd name="connsiteY721" fmla="*/ 1711220 h 6687061"/>
              <a:gd name="connsiteX722" fmla="*/ 3099286 w 11799254"/>
              <a:gd name="connsiteY722" fmla="*/ 1689624 h 6687061"/>
              <a:gd name="connsiteX723" fmla="*/ 3159820 w 11799254"/>
              <a:gd name="connsiteY723" fmla="*/ 1531062 h 6687061"/>
              <a:gd name="connsiteX724" fmla="*/ 3448198 w 11799254"/>
              <a:gd name="connsiteY724" fmla="*/ 1351651 h 6687061"/>
              <a:gd name="connsiteX725" fmla="*/ 3754554 w 11799254"/>
              <a:gd name="connsiteY725" fmla="*/ 1351651 h 6687061"/>
              <a:gd name="connsiteX726" fmla="*/ 3709502 w 11799254"/>
              <a:gd name="connsiteY726" fmla="*/ 1397708 h 6687061"/>
              <a:gd name="connsiteX727" fmla="*/ 3448198 w 11799254"/>
              <a:gd name="connsiteY727" fmla="*/ 1397708 h 6687061"/>
              <a:gd name="connsiteX728" fmla="*/ 3202832 w 11799254"/>
              <a:gd name="connsiteY728" fmla="*/ 1547487 h 6687061"/>
              <a:gd name="connsiteX729" fmla="*/ 3159313 w 11799254"/>
              <a:gd name="connsiteY729" fmla="*/ 1661501 h 6687061"/>
              <a:gd name="connsiteX730" fmla="*/ 3161834 w 11799254"/>
              <a:gd name="connsiteY730" fmla="*/ 1665151 h 6687061"/>
              <a:gd name="connsiteX731" fmla="*/ 3425887 w 11799254"/>
              <a:gd name="connsiteY731" fmla="*/ 1665151 h 6687061"/>
              <a:gd name="connsiteX732" fmla="*/ 3672013 w 11799254"/>
              <a:gd name="connsiteY732" fmla="*/ 1498325 h 6687061"/>
              <a:gd name="connsiteX733" fmla="*/ 3672241 w 11799254"/>
              <a:gd name="connsiteY733" fmla="*/ 1497742 h 6687061"/>
              <a:gd name="connsiteX734" fmla="*/ 3672470 w 11799254"/>
              <a:gd name="connsiteY734" fmla="*/ 1497172 h 6687061"/>
              <a:gd name="connsiteX735" fmla="*/ 3711998 w 11799254"/>
              <a:gd name="connsiteY735" fmla="*/ 1401434 h 6687061"/>
              <a:gd name="connsiteX736" fmla="*/ 3709502 w 11799254"/>
              <a:gd name="connsiteY736" fmla="*/ 1397720 h 6687061"/>
              <a:gd name="connsiteX737" fmla="*/ 3587117 w 11799254"/>
              <a:gd name="connsiteY737" fmla="*/ 1806413 h 6687061"/>
              <a:gd name="connsiteX738" fmla="*/ 3298738 w 11799254"/>
              <a:gd name="connsiteY738" fmla="*/ 1985824 h 6687061"/>
              <a:gd name="connsiteX739" fmla="*/ 3238205 w 11799254"/>
              <a:gd name="connsiteY739" fmla="*/ 2144386 h 6687061"/>
              <a:gd name="connsiteX740" fmla="*/ 3253496 w 11799254"/>
              <a:gd name="connsiteY740" fmla="*/ 2165982 h 6687061"/>
              <a:gd name="connsiteX741" fmla="*/ 3564793 w 11799254"/>
              <a:gd name="connsiteY741" fmla="*/ 2165982 h 6687061"/>
              <a:gd name="connsiteX742" fmla="*/ 3853944 w 11799254"/>
              <a:gd name="connsiteY742" fmla="*/ 1969512 h 6687061"/>
              <a:gd name="connsiteX743" fmla="*/ 3911045 w 11799254"/>
              <a:gd name="connsiteY743" fmla="*/ 1831228 h 6687061"/>
              <a:gd name="connsiteX744" fmla="*/ 3893460 w 11799254"/>
              <a:gd name="connsiteY744" fmla="*/ 1806413 h 6687061"/>
              <a:gd name="connsiteX745" fmla="*/ 3587117 w 11799254"/>
              <a:gd name="connsiteY745" fmla="*/ 1806413 h 6687061"/>
              <a:gd name="connsiteX746" fmla="*/ 3738641 w 11799254"/>
              <a:gd name="connsiteY746" fmla="*/ 2254863 h 6687061"/>
              <a:gd name="connsiteX747" fmla="*/ 3450263 w 11799254"/>
              <a:gd name="connsiteY747" fmla="*/ 2434261 h 6687061"/>
              <a:gd name="connsiteX748" fmla="*/ 3389729 w 11799254"/>
              <a:gd name="connsiteY748" fmla="*/ 2592823 h 6687061"/>
              <a:gd name="connsiteX749" fmla="*/ 3405034 w 11799254"/>
              <a:gd name="connsiteY749" fmla="*/ 2614420 h 6687061"/>
              <a:gd name="connsiteX750" fmla="*/ 3716318 w 11799254"/>
              <a:gd name="connsiteY750" fmla="*/ 2614420 h 6687061"/>
              <a:gd name="connsiteX751" fmla="*/ 4005469 w 11799254"/>
              <a:gd name="connsiteY751" fmla="*/ 2417950 h 6687061"/>
              <a:gd name="connsiteX752" fmla="*/ 4062569 w 11799254"/>
              <a:gd name="connsiteY752" fmla="*/ 2279666 h 6687061"/>
              <a:gd name="connsiteX753" fmla="*/ 4044984 w 11799254"/>
              <a:gd name="connsiteY753" fmla="*/ 2254863 h 6687061"/>
              <a:gd name="connsiteX754" fmla="*/ 3738641 w 11799254"/>
              <a:gd name="connsiteY754" fmla="*/ 2254863 h 6687061"/>
              <a:gd name="connsiteX755" fmla="*/ 9121552 w 11799254"/>
              <a:gd name="connsiteY755" fmla="*/ 1689624 h 6687061"/>
              <a:gd name="connsiteX756" fmla="*/ 9182073 w 11799254"/>
              <a:gd name="connsiteY756" fmla="*/ 1531062 h 6687061"/>
              <a:gd name="connsiteX757" fmla="*/ 9470451 w 11799254"/>
              <a:gd name="connsiteY757" fmla="*/ 1351651 h 6687061"/>
              <a:gd name="connsiteX758" fmla="*/ 9776806 w 11799254"/>
              <a:gd name="connsiteY758" fmla="*/ 1351651 h 6687061"/>
              <a:gd name="connsiteX759" fmla="*/ 9776806 w 11799254"/>
              <a:gd name="connsiteY759" fmla="*/ 1351651 h 6687061"/>
              <a:gd name="connsiteX760" fmla="*/ 9794379 w 11799254"/>
              <a:gd name="connsiteY760" fmla="*/ 1376467 h 6687061"/>
              <a:gd name="connsiteX761" fmla="*/ 9737291 w 11799254"/>
              <a:gd name="connsiteY761" fmla="*/ 1514750 h 6687061"/>
              <a:gd name="connsiteX762" fmla="*/ 9448141 w 11799254"/>
              <a:gd name="connsiteY762" fmla="*/ 1711220 h 6687061"/>
              <a:gd name="connsiteX763" fmla="*/ 9136844 w 11799254"/>
              <a:gd name="connsiteY763" fmla="*/ 1711220 h 6687061"/>
              <a:gd name="connsiteX764" fmla="*/ 9121552 w 11799254"/>
              <a:gd name="connsiteY764" fmla="*/ 1689624 h 6687061"/>
              <a:gd name="connsiteX765" fmla="*/ 9184087 w 11799254"/>
              <a:gd name="connsiteY765" fmla="*/ 1665151 h 6687061"/>
              <a:gd name="connsiteX766" fmla="*/ 9448141 w 11799254"/>
              <a:gd name="connsiteY766" fmla="*/ 1665151 h 6687061"/>
              <a:gd name="connsiteX767" fmla="*/ 9694279 w 11799254"/>
              <a:gd name="connsiteY767" fmla="*/ 1498325 h 6687061"/>
              <a:gd name="connsiteX768" fmla="*/ 9694495 w 11799254"/>
              <a:gd name="connsiteY768" fmla="*/ 1497742 h 6687061"/>
              <a:gd name="connsiteX769" fmla="*/ 9694723 w 11799254"/>
              <a:gd name="connsiteY769" fmla="*/ 1497172 h 6687061"/>
              <a:gd name="connsiteX770" fmla="*/ 9734251 w 11799254"/>
              <a:gd name="connsiteY770" fmla="*/ 1401434 h 6687061"/>
              <a:gd name="connsiteX771" fmla="*/ 9731767 w 11799254"/>
              <a:gd name="connsiteY771" fmla="*/ 1397720 h 6687061"/>
              <a:gd name="connsiteX772" fmla="*/ 9470451 w 11799254"/>
              <a:gd name="connsiteY772" fmla="*/ 1397720 h 6687061"/>
              <a:gd name="connsiteX773" fmla="*/ 9225085 w 11799254"/>
              <a:gd name="connsiteY773" fmla="*/ 1547487 h 6687061"/>
              <a:gd name="connsiteX774" fmla="*/ 9181566 w 11799254"/>
              <a:gd name="connsiteY774" fmla="*/ 1661501 h 6687061"/>
              <a:gd name="connsiteX775" fmla="*/ 9184087 w 11799254"/>
              <a:gd name="connsiteY775" fmla="*/ 1665163 h 6687061"/>
              <a:gd name="connsiteX776" fmla="*/ 4714264 w 11799254"/>
              <a:gd name="connsiteY776" fmla="*/ 2254863 h 6687061"/>
              <a:gd name="connsiteX777" fmla="*/ 4714264 w 11799254"/>
              <a:gd name="connsiteY777" fmla="*/ 2254863 h 6687061"/>
              <a:gd name="connsiteX778" fmla="*/ 4731837 w 11799254"/>
              <a:gd name="connsiteY778" fmla="*/ 2279666 h 6687061"/>
              <a:gd name="connsiteX779" fmla="*/ 4674749 w 11799254"/>
              <a:gd name="connsiteY779" fmla="*/ 2417950 h 6687061"/>
              <a:gd name="connsiteX780" fmla="*/ 4385598 w 11799254"/>
              <a:gd name="connsiteY780" fmla="*/ 2614420 h 6687061"/>
              <a:gd name="connsiteX781" fmla="*/ 4074288 w 11799254"/>
              <a:gd name="connsiteY781" fmla="*/ 2614420 h 6687061"/>
              <a:gd name="connsiteX782" fmla="*/ 4058997 w 11799254"/>
              <a:gd name="connsiteY782" fmla="*/ 2592823 h 6687061"/>
              <a:gd name="connsiteX783" fmla="*/ 4119530 w 11799254"/>
              <a:gd name="connsiteY783" fmla="*/ 2434261 h 6687061"/>
              <a:gd name="connsiteX784" fmla="*/ 4407908 w 11799254"/>
              <a:gd name="connsiteY784" fmla="*/ 2254863 h 6687061"/>
              <a:gd name="connsiteX785" fmla="*/ 4714264 w 11799254"/>
              <a:gd name="connsiteY785" fmla="*/ 2254863 h 6687061"/>
              <a:gd name="connsiteX786" fmla="*/ 4669212 w 11799254"/>
              <a:gd name="connsiteY786" fmla="*/ 2300920 h 6687061"/>
              <a:gd name="connsiteX787" fmla="*/ 4407908 w 11799254"/>
              <a:gd name="connsiteY787" fmla="*/ 2300920 h 6687061"/>
              <a:gd name="connsiteX788" fmla="*/ 4162542 w 11799254"/>
              <a:gd name="connsiteY788" fmla="*/ 2450699 h 6687061"/>
              <a:gd name="connsiteX789" fmla="*/ 4119023 w 11799254"/>
              <a:gd name="connsiteY789" fmla="*/ 2564700 h 6687061"/>
              <a:gd name="connsiteX790" fmla="*/ 4121545 w 11799254"/>
              <a:gd name="connsiteY790" fmla="*/ 2568363 h 6687061"/>
              <a:gd name="connsiteX791" fmla="*/ 4385598 w 11799254"/>
              <a:gd name="connsiteY791" fmla="*/ 2568363 h 6687061"/>
              <a:gd name="connsiteX792" fmla="*/ 4631724 w 11799254"/>
              <a:gd name="connsiteY792" fmla="*/ 2401525 h 6687061"/>
              <a:gd name="connsiteX793" fmla="*/ 4631939 w 11799254"/>
              <a:gd name="connsiteY793" fmla="*/ 2400942 h 6687061"/>
              <a:gd name="connsiteX794" fmla="*/ 4632180 w 11799254"/>
              <a:gd name="connsiteY794" fmla="*/ 2400371 h 6687061"/>
              <a:gd name="connsiteX795" fmla="*/ 4671708 w 11799254"/>
              <a:gd name="connsiteY795" fmla="*/ 2304646 h 6687061"/>
              <a:gd name="connsiteX796" fmla="*/ 4669212 w 11799254"/>
              <a:gd name="connsiteY796" fmla="*/ 2300920 h 6687061"/>
              <a:gd name="connsiteX797" fmla="*/ 1749590 w 11799254"/>
              <a:gd name="connsiteY797" fmla="*/ 1351651 h 6687061"/>
              <a:gd name="connsiteX798" fmla="*/ 1749590 w 11799254"/>
              <a:gd name="connsiteY798" fmla="*/ 1351651 h 6687061"/>
              <a:gd name="connsiteX799" fmla="*/ 1767162 w 11799254"/>
              <a:gd name="connsiteY799" fmla="*/ 1376467 h 6687061"/>
              <a:gd name="connsiteX800" fmla="*/ 1710074 w 11799254"/>
              <a:gd name="connsiteY800" fmla="*/ 1514750 h 6687061"/>
              <a:gd name="connsiteX801" fmla="*/ 1420923 w 11799254"/>
              <a:gd name="connsiteY801" fmla="*/ 1711220 h 6687061"/>
              <a:gd name="connsiteX802" fmla="*/ 1109620 w 11799254"/>
              <a:gd name="connsiteY802" fmla="*/ 1711220 h 6687061"/>
              <a:gd name="connsiteX803" fmla="*/ 1094328 w 11799254"/>
              <a:gd name="connsiteY803" fmla="*/ 1689624 h 6687061"/>
              <a:gd name="connsiteX804" fmla="*/ 1154859 w 11799254"/>
              <a:gd name="connsiteY804" fmla="*/ 1531062 h 6687061"/>
              <a:gd name="connsiteX805" fmla="*/ 1443234 w 11799254"/>
              <a:gd name="connsiteY805" fmla="*/ 1351651 h 6687061"/>
              <a:gd name="connsiteX806" fmla="*/ 1749590 w 11799254"/>
              <a:gd name="connsiteY806" fmla="*/ 1351651 h 6687061"/>
              <a:gd name="connsiteX807" fmla="*/ 1704550 w 11799254"/>
              <a:gd name="connsiteY807" fmla="*/ 1397708 h 6687061"/>
              <a:gd name="connsiteX808" fmla="*/ 1443234 w 11799254"/>
              <a:gd name="connsiteY808" fmla="*/ 1397708 h 6687061"/>
              <a:gd name="connsiteX809" fmla="*/ 1197872 w 11799254"/>
              <a:gd name="connsiteY809" fmla="*/ 1547487 h 6687061"/>
              <a:gd name="connsiteX810" fmla="*/ 1154351 w 11799254"/>
              <a:gd name="connsiteY810" fmla="*/ 1661501 h 6687061"/>
              <a:gd name="connsiteX811" fmla="*/ 1156869 w 11799254"/>
              <a:gd name="connsiteY811" fmla="*/ 1665151 h 6687061"/>
              <a:gd name="connsiteX812" fmla="*/ 1420923 w 11799254"/>
              <a:gd name="connsiteY812" fmla="*/ 1665151 h 6687061"/>
              <a:gd name="connsiteX813" fmla="*/ 1667049 w 11799254"/>
              <a:gd name="connsiteY813" fmla="*/ 1498325 h 6687061"/>
              <a:gd name="connsiteX814" fmla="*/ 1667277 w 11799254"/>
              <a:gd name="connsiteY814" fmla="*/ 1497742 h 6687061"/>
              <a:gd name="connsiteX815" fmla="*/ 1667518 w 11799254"/>
              <a:gd name="connsiteY815" fmla="*/ 1497172 h 6687061"/>
              <a:gd name="connsiteX816" fmla="*/ 1707033 w 11799254"/>
              <a:gd name="connsiteY816" fmla="*/ 1401434 h 6687061"/>
              <a:gd name="connsiteX817" fmla="*/ 1704538 w 11799254"/>
              <a:gd name="connsiteY817" fmla="*/ 1397720 h 6687061"/>
              <a:gd name="connsiteX818" fmla="*/ 8094035 w 11799254"/>
              <a:gd name="connsiteY818" fmla="*/ 3170699 h 6687061"/>
              <a:gd name="connsiteX819" fmla="*/ 7805644 w 11799254"/>
              <a:gd name="connsiteY819" fmla="*/ 3350109 h 6687061"/>
              <a:gd name="connsiteX820" fmla="*/ 7745123 w 11799254"/>
              <a:gd name="connsiteY820" fmla="*/ 3508671 h 6687061"/>
              <a:gd name="connsiteX821" fmla="*/ 7760416 w 11799254"/>
              <a:gd name="connsiteY821" fmla="*/ 3530255 h 6687061"/>
              <a:gd name="connsiteX822" fmla="*/ 8071712 w 11799254"/>
              <a:gd name="connsiteY822" fmla="*/ 3530255 h 6687061"/>
              <a:gd name="connsiteX823" fmla="*/ 8360863 w 11799254"/>
              <a:gd name="connsiteY823" fmla="*/ 3333798 h 6687061"/>
              <a:gd name="connsiteX824" fmla="*/ 8417950 w 11799254"/>
              <a:gd name="connsiteY824" fmla="*/ 3195514 h 6687061"/>
              <a:gd name="connsiteX825" fmla="*/ 8400379 w 11799254"/>
              <a:gd name="connsiteY825" fmla="*/ 3170699 h 6687061"/>
              <a:gd name="connsiteX826" fmla="*/ 8400379 w 11799254"/>
              <a:gd name="connsiteY826" fmla="*/ 3170699 h 6687061"/>
              <a:gd name="connsiteX827" fmla="*/ 8094023 w 11799254"/>
              <a:gd name="connsiteY827" fmla="*/ 3170699 h 6687061"/>
              <a:gd name="connsiteX828" fmla="*/ 7751432 w 11799254"/>
              <a:gd name="connsiteY828" fmla="*/ 2254863 h 6687061"/>
              <a:gd name="connsiteX829" fmla="*/ 7463055 w 11799254"/>
              <a:gd name="connsiteY829" fmla="*/ 2434261 h 6687061"/>
              <a:gd name="connsiteX830" fmla="*/ 7402533 w 11799254"/>
              <a:gd name="connsiteY830" fmla="*/ 2592823 h 6687061"/>
              <a:gd name="connsiteX831" fmla="*/ 7417825 w 11799254"/>
              <a:gd name="connsiteY831" fmla="*/ 2614420 h 6687061"/>
              <a:gd name="connsiteX832" fmla="*/ 7729110 w 11799254"/>
              <a:gd name="connsiteY832" fmla="*/ 2614420 h 6687061"/>
              <a:gd name="connsiteX833" fmla="*/ 8018273 w 11799254"/>
              <a:gd name="connsiteY833" fmla="*/ 2417950 h 6687061"/>
              <a:gd name="connsiteX834" fmla="*/ 8075361 w 11799254"/>
              <a:gd name="connsiteY834" fmla="*/ 2279666 h 6687061"/>
              <a:gd name="connsiteX835" fmla="*/ 8057789 w 11799254"/>
              <a:gd name="connsiteY835" fmla="*/ 2254863 h 6687061"/>
              <a:gd name="connsiteX836" fmla="*/ 7751432 w 11799254"/>
              <a:gd name="connsiteY836" fmla="*/ 2254863 h 6687061"/>
              <a:gd name="connsiteX837" fmla="*/ 6614935 w 11799254"/>
              <a:gd name="connsiteY837" fmla="*/ 2715937 h 6687061"/>
              <a:gd name="connsiteX838" fmla="*/ 6326557 w 11799254"/>
              <a:gd name="connsiteY838" fmla="*/ 2895347 h 6687061"/>
              <a:gd name="connsiteX839" fmla="*/ 6266036 w 11799254"/>
              <a:gd name="connsiteY839" fmla="*/ 3053910 h 6687061"/>
              <a:gd name="connsiteX840" fmla="*/ 6281327 w 11799254"/>
              <a:gd name="connsiteY840" fmla="*/ 3075493 h 6687061"/>
              <a:gd name="connsiteX841" fmla="*/ 6592612 w 11799254"/>
              <a:gd name="connsiteY841" fmla="*/ 3075493 h 6687061"/>
              <a:gd name="connsiteX842" fmla="*/ 6881763 w 11799254"/>
              <a:gd name="connsiteY842" fmla="*/ 2879036 h 6687061"/>
              <a:gd name="connsiteX843" fmla="*/ 6938863 w 11799254"/>
              <a:gd name="connsiteY843" fmla="*/ 2740752 h 6687061"/>
              <a:gd name="connsiteX844" fmla="*/ 6921291 w 11799254"/>
              <a:gd name="connsiteY844" fmla="*/ 2715937 h 6687061"/>
              <a:gd name="connsiteX845" fmla="*/ 6921291 w 11799254"/>
              <a:gd name="connsiteY845" fmla="*/ 2715937 h 6687061"/>
              <a:gd name="connsiteX846" fmla="*/ 6614935 w 11799254"/>
              <a:gd name="connsiteY846" fmla="*/ 2715937 h 6687061"/>
              <a:gd name="connsiteX847" fmla="*/ 5596160 w 11799254"/>
              <a:gd name="connsiteY847" fmla="*/ 1806413 h 6687061"/>
              <a:gd name="connsiteX848" fmla="*/ 5307782 w 11799254"/>
              <a:gd name="connsiteY848" fmla="*/ 1985824 h 6687061"/>
              <a:gd name="connsiteX849" fmla="*/ 5247261 w 11799254"/>
              <a:gd name="connsiteY849" fmla="*/ 2144386 h 6687061"/>
              <a:gd name="connsiteX850" fmla="*/ 5262553 w 11799254"/>
              <a:gd name="connsiteY850" fmla="*/ 2165982 h 6687061"/>
              <a:gd name="connsiteX851" fmla="*/ 5573850 w 11799254"/>
              <a:gd name="connsiteY851" fmla="*/ 2165982 h 6687061"/>
              <a:gd name="connsiteX852" fmla="*/ 5863001 w 11799254"/>
              <a:gd name="connsiteY852" fmla="*/ 1969512 h 6687061"/>
              <a:gd name="connsiteX853" fmla="*/ 5920088 w 11799254"/>
              <a:gd name="connsiteY853" fmla="*/ 1831228 h 6687061"/>
              <a:gd name="connsiteX854" fmla="*/ 5902516 w 11799254"/>
              <a:gd name="connsiteY854" fmla="*/ 1806413 h 6687061"/>
              <a:gd name="connsiteX855" fmla="*/ 5596160 w 11799254"/>
              <a:gd name="connsiteY855" fmla="*/ 1806413 h 6687061"/>
              <a:gd name="connsiteX856" fmla="*/ 5747697 w 11799254"/>
              <a:gd name="connsiteY856" fmla="*/ 2254863 h 6687061"/>
              <a:gd name="connsiteX857" fmla="*/ 5459319 w 11799254"/>
              <a:gd name="connsiteY857" fmla="*/ 2434261 h 6687061"/>
              <a:gd name="connsiteX858" fmla="*/ 5398785 w 11799254"/>
              <a:gd name="connsiteY858" fmla="*/ 2592823 h 6687061"/>
              <a:gd name="connsiteX859" fmla="*/ 5414077 w 11799254"/>
              <a:gd name="connsiteY859" fmla="*/ 2614420 h 6687061"/>
              <a:gd name="connsiteX860" fmla="*/ 5725374 w 11799254"/>
              <a:gd name="connsiteY860" fmla="*/ 2614420 h 6687061"/>
              <a:gd name="connsiteX861" fmla="*/ 6014525 w 11799254"/>
              <a:gd name="connsiteY861" fmla="*/ 2417950 h 6687061"/>
              <a:gd name="connsiteX862" fmla="*/ 6071626 w 11799254"/>
              <a:gd name="connsiteY862" fmla="*/ 2279666 h 6687061"/>
              <a:gd name="connsiteX863" fmla="*/ 6054053 w 11799254"/>
              <a:gd name="connsiteY863" fmla="*/ 2254863 h 6687061"/>
              <a:gd name="connsiteX864" fmla="*/ 5747697 w 11799254"/>
              <a:gd name="connsiteY864" fmla="*/ 2254863 h 6687061"/>
              <a:gd name="connsiteX865" fmla="*/ 5949747 w 11799254"/>
              <a:gd name="connsiteY865" fmla="*/ 2715937 h 6687061"/>
              <a:gd name="connsiteX866" fmla="*/ 5661356 w 11799254"/>
              <a:gd name="connsiteY866" fmla="*/ 2895347 h 6687061"/>
              <a:gd name="connsiteX867" fmla="*/ 5600835 w 11799254"/>
              <a:gd name="connsiteY867" fmla="*/ 3053910 h 6687061"/>
              <a:gd name="connsiteX868" fmla="*/ 5616127 w 11799254"/>
              <a:gd name="connsiteY868" fmla="*/ 3075493 h 6687061"/>
              <a:gd name="connsiteX869" fmla="*/ 5927424 w 11799254"/>
              <a:gd name="connsiteY869" fmla="*/ 3075493 h 6687061"/>
              <a:gd name="connsiteX870" fmla="*/ 6216575 w 11799254"/>
              <a:gd name="connsiteY870" fmla="*/ 2879036 h 6687061"/>
              <a:gd name="connsiteX871" fmla="*/ 6273663 w 11799254"/>
              <a:gd name="connsiteY871" fmla="*/ 2740752 h 6687061"/>
              <a:gd name="connsiteX872" fmla="*/ 6256090 w 11799254"/>
              <a:gd name="connsiteY872" fmla="*/ 2715937 h 6687061"/>
              <a:gd name="connsiteX873" fmla="*/ 6256090 w 11799254"/>
              <a:gd name="connsiteY873" fmla="*/ 2715937 h 6687061"/>
              <a:gd name="connsiteX874" fmla="*/ 5949747 w 11799254"/>
              <a:gd name="connsiteY874" fmla="*/ 2715937 h 6687061"/>
              <a:gd name="connsiteX875" fmla="*/ 6753841 w 11799254"/>
              <a:gd name="connsiteY875" fmla="*/ 3170699 h 6687061"/>
              <a:gd name="connsiteX876" fmla="*/ 6465463 w 11799254"/>
              <a:gd name="connsiteY876" fmla="*/ 3350109 h 6687061"/>
              <a:gd name="connsiteX877" fmla="*/ 6404929 w 11799254"/>
              <a:gd name="connsiteY877" fmla="*/ 3508671 h 6687061"/>
              <a:gd name="connsiteX878" fmla="*/ 6420221 w 11799254"/>
              <a:gd name="connsiteY878" fmla="*/ 3530255 h 6687061"/>
              <a:gd name="connsiteX879" fmla="*/ 6731531 w 11799254"/>
              <a:gd name="connsiteY879" fmla="*/ 3530255 h 6687061"/>
              <a:gd name="connsiteX880" fmla="*/ 7020669 w 11799254"/>
              <a:gd name="connsiteY880" fmla="*/ 3333798 h 6687061"/>
              <a:gd name="connsiteX881" fmla="*/ 7077769 w 11799254"/>
              <a:gd name="connsiteY881" fmla="*/ 3195514 h 6687061"/>
              <a:gd name="connsiteX882" fmla="*/ 7060197 w 11799254"/>
              <a:gd name="connsiteY882" fmla="*/ 3170699 h 6687061"/>
              <a:gd name="connsiteX883" fmla="*/ 7060197 w 11799254"/>
              <a:gd name="connsiteY883" fmla="*/ 3170699 h 6687061"/>
              <a:gd name="connsiteX884" fmla="*/ 6753841 w 11799254"/>
              <a:gd name="connsiteY884" fmla="*/ 3170699 h 6687061"/>
              <a:gd name="connsiteX885" fmla="*/ 6567716 w 11799254"/>
              <a:gd name="connsiteY885" fmla="*/ 1806413 h 6687061"/>
              <a:gd name="connsiteX886" fmla="*/ 6567716 w 11799254"/>
              <a:gd name="connsiteY886" fmla="*/ 1806413 h 6687061"/>
              <a:gd name="connsiteX887" fmla="*/ 6585289 w 11799254"/>
              <a:gd name="connsiteY887" fmla="*/ 1831228 h 6687061"/>
              <a:gd name="connsiteX888" fmla="*/ 6528201 w 11799254"/>
              <a:gd name="connsiteY888" fmla="*/ 1969512 h 6687061"/>
              <a:gd name="connsiteX889" fmla="*/ 6239050 w 11799254"/>
              <a:gd name="connsiteY889" fmla="*/ 2165982 h 6687061"/>
              <a:gd name="connsiteX890" fmla="*/ 5927753 w 11799254"/>
              <a:gd name="connsiteY890" fmla="*/ 2165982 h 6687061"/>
              <a:gd name="connsiteX891" fmla="*/ 5912462 w 11799254"/>
              <a:gd name="connsiteY891" fmla="*/ 2144386 h 6687061"/>
              <a:gd name="connsiteX892" fmla="*/ 5972983 w 11799254"/>
              <a:gd name="connsiteY892" fmla="*/ 1985824 h 6687061"/>
              <a:gd name="connsiteX893" fmla="*/ 6261361 w 11799254"/>
              <a:gd name="connsiteY893" fmla="*/ 1806413 h 6687061"/>
              <a:gd name="connsiteX894" fmla="*/ 6567716 w 11799254"/>
              <a:gd name="connsiteY894" fmla="*/ 1806413 h 6687061"/>
              <a:gd name="connsiteX895" fmla="*/ 6522677 w 11799254"/>
              <a:gd name="connsiteY895" fmla="*/ 1852470 h 6687061"/>
              <a:gd name="connsiteX896" fmla="*/ 6261361 w 11799254"/>
              <a:gd name="connsiteY896" fmla="*/ 1852470 h 6687061"/>
              <a:gd name="connsiteX897" fmla="*/ 6016008 w 11799254"/>
              <a:gd name="connsiteY897" fmla="*/ 2002249 h 6687061"/>
              <a:gd name="connsiteX898" fmla="*/ 5972476 w 11799254"/>
              <a:gd name="connsiteY898" fmla="*/ 2116263 h 6687061"/>
              <a:gd name="connsiteX899" fmla="*/ 5974997 w 11799254"/>
              <a:gd name="connsiteY899" fmla="*/ 2119925 h 6687061"/>
              <a:gd name="connsiteX900" fmla="*/ 6239050 w 11799254"/>
              <a:gd name="connsiteY900" fmla="*/ 2119925 h 6687061"/>
              <a:gd name="connsiteX901" fmla="*/ 6485189 w 11799254"/>
              <a:gd name="connsiteY901" fmla="*/ 1953087 h 6687061"/>
              <a:gd name="connsiteX902" fmla="*/ 6485404 w 11799254"/>
              <a:gd name="connsiteY902" fmla="*/ 1952504 h 6687061"/>
              <a:gd name="connsiteX903" fmla="*/ 6485645 w 11799254"/>
              <a:gd name="connsiteY903" fmla="*/ 1951934 h 6687061"/>
              <a:gd name="connsiteX904" fmla="*/ 6525161 w 11799254"/>
              <a:gd name="connsiteY904" fmla="*/ 1856209 h 6687061"/>
              <a:gd name="connsiteX905" fmla="*/ 6522677 w 11799254"/>
              <a:gd name="connsiteY905" fmla="*/ 1852482 h 6687061"/>
              <a:gd name="connsiteX906" fmla="*/ 5570910 w 11799254"/>
              <a:gd name="connsiteY906" fmla="*/ 3619136 h 6687061"/>
              <a:gd name="connsiteX907" fmla="*/ 5282532 w 11799254"/>
              <a:gd name="connsiteY907" fmla="*/ 3798547 h 6687061"/>
              <a:gd name="connsiteX908" fmla="*/ 5221999 w 11799254"/>
              <a:gd name="connsiteY908" fmla="*/ 3957109 h 6687061"/>
              <a:gd name="connsiteX909" fmla="*/ 5237290 w 11799254"/>
              <a:gd name="connsiteY909" fmla="*/ 3978705 h 6687061"/>
              <a:gd name="connsiteX910" fmla="*/ 5548587 w 11799254"/>
              <a:gd name="connsiteY910" fmla="*/ 3978705 h 6687061"/>
              <a:gd name="connsiteX911" fmla="*/ 5837738 w 11799254"/>
              <a:gd name="connsiteY911" fmla="*/ 3782236 h 6687061"/>
              <a:gd name="connsiteX912" fmla="*/ 5894839 w 11799254"/>
              <a:gd name="connsiteY912" fmla="*/ 3643952 h 6687061"/>
              <a:gd name="connsiteX913" fmla="*/ 5877254 w 11799254"/>
              <a:gd name="connsiteY913" fmla="*/ 3619136 h 6687061"/>
              <a:gd name="connsiteX914" fmla="*/ 5877254 w 11799254"/>
              <a:gd name="connsiteY914" fmla="*/ 3619136 h 6687061"/>
              <a:gd name="connsiteX915" fmla="*/ 5570910 w 11799254"/>
              <a:gd name="connsiteY915" fmla="*/ 3619136 h 6687061"/>
              <a:gd name="connsiteX916" fmla="*/ 4750119 w 11799254"/>
              <a:gd name="connsiteY916" fmla="*/ 3170699 h 6687061"/>
              <a:gd name="connsiteX917" fmla="*/ 4461728 w 11799254"/>
              <a:gd name="connsiteY917" fmla="*/ 3350109 h 6687061"/>
              <a:gd name="connsiteX918" fmla="*/ 4401206 w 11799254"/>
              <a:gd name="connsiteY918" fmla="*/ 3508671 h 6687061"/>
              <a:gd name="connsiteX919" fmla="*/ 4416498 w 11799254"/>
              <a:gd name="connsiteY919" fmla="*/ 3530255 h 6687061"/>
              <a:gd name="connsiteX920" fmla="*/ 4727795 w 11799254"/>
              <a:gd name="connsiteY920" fmla="*/ 3530255 h 6687061"/>
              <a:gd name="connsiteX921" fmla="*/ 5016946 w 11799254"/>
              <a:gd name="connsiteY921" fmla="*/ 3333798 h 6687061"/>
              <a:gd name="connsiteX922" fmla="*/ 5074034 w 11799254"/>
              <a:gd name="connsiteY922" fmla="*/ 3195514 h 6687061"/>
              <a:gd name="connsiteX923" fmla="*/ 5056462 w 11799254"/>
              <a:gd name="connsiteY923" fmla="*/ 3170699 h 6687061"/>
              <a:gd name="connsiteX924" fmla="*/ 5056462 w 11799254"/>
              <a:gd name="connsiteY924" fmla="*/ 3170699 h 6687061"/>
              <a:gd name="connsiteX925" fmla="*/ 4750119 w 11799254"/>
              <a:gd name="connsiteY925" fmla="*/ 3170699 h 6687061"/>
              <a:gd name="connsiteX926" fmla="*/ 4901643 w 11799254"/>
              <a:gd name="connsiteY926" fmla="*/ 3619136 h 6687061"/>
              <a:gd name="connsiteX927" fmla="*/ 4613265 w 11799254"/>
              <a:gd name="connsiteY927" fmla="*/ 3798547 h 6687061"/>
              <a:gd name="connsiteX928" fmla="*/ 4552744 w 11799254"/>
              <a:gd name="connsiteY928" fmla="*/ 3957109 h 6687061"/>
              <a:gd name="connsiteX929" fmla="*/ 4568036 w 11799254"/>
              <a:gd name="connsiteY929" fmla="*/ 3978705 h 6687061"/>
              <a:gd name="connsiteX930" fmla="*/ 4879320 w 11799254"/>
              <a:gd name="connsiteY930" fmla="*/ 3978705 h 6687061"/>
              <a:gd name="connsiteX931" fmla="*/ 5168484 w 11799254"/>
              <a:gd name="connsiteY931" fmla="*/ 3782236 h 6687061"/>
              <a:gd name="connsiteX932" fmla="*/ 5225571 w 11799254"/>
              <a:gd name="connsiteY932" fmla="*/ 3643952 h 6687061"/>
              <a:gd name="connsiteX933" fmla="*/ 5207999 w 11799254"/>
              <a:gd name="connsiteY933" fmla="*/ 3619136 h 6687061"/>
              <a:gd name="connsiteX934" fmla="*/ 5207999 w 11799254"/>
              <a:gd name="connsiteY934" fmla="*/ 3619136 h 6687061"/>
              <a:gd name="connsiteX935" fmla="*/ 4901643 w 11799254"/>
              <a:gd name="connsiteY935" fmla="*/ 3619136 h 6687061"/>
              <a:gd name="connsiteX936" fmla="*/ 3716672 w 11799254"/>
              <a:gd name="connsiteY936" fmla="*/ 3170699 h 6687061"/>
              <a:gd name="connsiteX937" fmla="*/ 3716672 w 11799254"/>
              <a:gd name="connsiteY937" fmla="*/ 3170699 h 6687061"/>
              <a:gd name="connsiteX938" fmla="*/ 3734245 w 11799254"/>
              <a:gd name="connsiteY938" fmla="*/ 3195514 h 6687061"/>
              <a:gd name="connsiteX939" fmla="*/ 3677157 w 11799254"/>
              <a:gd name="connsiteY939" fmla="*/ 3333798 h 6687061"/>
              <a:gd name="connsiteX940" fmla="*/ 3387993 w 11799254"/>
              <a:gd name="connsiteY940" fmla="*/ 3530255 h 6687061"/>
              <a:gd name="connsiteX941" fmla="*/ 3076709 w 11799254"/>
              <a:gd name="connsiteY941" fmla="*/ 3530255 h 6687061"/>
              <a:gd name="connsiteX942" fmla="*/ 3061418 w 11799254"/>
              <a:gd name="connsiteY942" fmla="*/ 3508671 h 6687061"/>
              <a:gd name="connsiteX943" fmla="*/ 3121939 w 11799254"/>
              <a:gd name="connsiteY943" fmla="*/ 3350097 h 6687061"/>
              <a:gd name="connsiteX944" fmla="*/ 3410317 w 11799254"/>
              <a:gd name="connsiteY944" fmla="*/ 3170699 h 6687061"/>
              <a:gd name="connsiteX945" fmla="*/ 3716672 w 11799254"/>
              <a:gd name="connsiteY945" fmla="*/ 3170699 h 6687061"/>
              <a:gd name="connsiteX946" fmla="*/ 3671633 w 11799254"/>
              <a:gd name="connsiteY946" fmla="*/ 3216755 h 6687061"/>
              <a:gd name="connsiteX947" fmla="*/ 3410317 w 11799254"/>
              <a:gd name="connsiteY947" fmla="*/ 3216755 h 6687061"/>
              <a:gd name="connsiteX948" fmla="*/ 3164951 w 11799254"/>
              <a:gd name="connsiteY948" fmla="*/ 3366535 h 6687061"/>
              <a:gd name="connsiteX949" fmla="*/ 3121432 w 11799254"/>
              <a:gd name="connsiteY949" fmla="*/ 3480548 h 6687061"/>
              <a:gd name="connsiteX950" fmla="*/ 3123953 w 11799254"/>
              <a:gd name="connsiteY950" fmla="*/ 3484198 h 6687061"/>
              <a:gd name="connsiteX951" fmla="*/ 3387993 w 11799254"/>
              <a:gd name="connsiteY951" fmla="*/ 3484198 h 6687061"/>
              <a:gd name="connsiteX952" fmla="*/ 3634145 w 11799254"/>
              <a:gd name="connsiteY952" fmla="*/ 3317360 h 6687061"/>
              <a:gd name="connsiteX953" fmla="*/ 3634360 w 11799254"/>
              <a:gd name="connsiteY953" fmla="*/ 3316790 h 6687061"/>
              <a:gd name="connsiteX954" fmla="*/ 3634588 w 11799254"/>
              <a:gd name="connsiteY954" fmla="*/ 3316207 h 6687061"/>
              <a:gd name="connsiteX955" fmla="*/ 3674117 w 11799254"/>
              <a:gd name="connsiteY955" fmla="*/ 3220481 h 6687061"/>
              <a:gd name="connsiteX956" fmla="*/ 3671633 w 11799254"/>
              <a:gd name="connsiteY956" fmla="*/ 3216755 h 6687061"/>
              <a:gd name="connsiteX957" fmla="*/ 4080838 w 11799254"/>
              <a:gd name="connsiteY957" fmla="*/ 3170699 h 6687061"/>
              <a:gd name="connsiteX958" fmla="*/ 3792460 w 11799254"/>
              <a:gd name="connsiteY958" fmla="*/ 3350109 h 6687061"/>
              <a:gd name="connsiteX959" fmla="*/ 3731926 w 11799254"/>
              <a:gd name="connsiteY959" fmla="*/ 3508671 h 6687061"/>
              <a:gd name="connsiteX960" fmla="*/ 3747218 w 11799254"/>
              <a:gd name="connsiteY960" fmla="*/ 3530255 h 6687061"/>
              <a:gd name="connsiteX961" fmla="*/ 4058515 w 11799254"/>
              <a:gd name="connsiteY961" fmla="*/ 3530255 h 6687061"/>
              <a:gd name="connsiteX962" fmla="*/ 4347679 w 11799254"/>
              <a:gd name="connsiteY962" fmla="*/ 3333798 h 6687061"/>
              <a:gd name="connsiteX963" fmla="*/ 4404767 w 11799254"/>
              <a:gd name="connsiteY963" fmla="*/ 3195514 h 6687061"/>
              <a:gd name="connsiteX964" fmla="*/ 4387194 w 11799254"/>
              <a:gd name="connsiteY964" fmla="*/ 3170699 h 6687061"/>
              <a:gd name="connsiteX965" fmla="*/ 4387194 w 11799254"/>
              <a:gd name="connsiteY965" fmla="*/ 3170699 h 6687061"/>
              <a:gd name="connsiteX966" fmla="*/ 4080838 w 11799254"/>
              <a:gd name="connsiteY966" fmla="*/ 3170699 h 6687061"/>
              <a:gd name="connsiteX967" fmla="*/ 3228247 w 11799254"/>
              <a:gd name="connsiteY967" fmla="*/ 3978705 h 6687061"/>
              <a:gd name="connsiteX968" fmla="*/ 3539531 w 11799254"/>
              <a:gd name="connsiteY968" fmla="*/ 3978705 h 6687061"/>
              <a:gd name="connsiteX969" fmla="*/ 3828694 w 11799254"/>
              <a:gd name="connsiteY969" fmla="*/ 3782236 h 6687061"/>
              <a:gd name="connsiteX970" fmla="*/ 3885782 w 11799254"/>
              <a:gd name="connsiteY970" fmla="*/ 3643952 h 6687061"/>
              <a:gd name="connsiteX971" fmla="*/ 3868210 w 11799254"/>
              <a:gd name="connsiteY971" fmla="*/ 3619136 h 6687061"/>
              <a:gd name="connsiteX972" fmla="*/ 3868210 w 11799254"/>
              <a:gd name="connsiteY972" fmla="*/ 3619136 h 6687061"/>
              <a:gd name="connsiteX973" fmla="*/ 3561854 w 11799254"/>
              <a:gd name="connsiteY973" fmla="*/ 3619136 h 6687061"/>
              <a:gd name="connsiteX974" fmla="*/ 3273476 w 11799254"/>
              <a:gd name="connsiteY974" fmla="*/ 3798547 h 6687061"/>
              <a:gd name="connsiteX975" fmla="*/ 3212955 w 11799254"/>
              <a:gd name="connsiteY975" fmla="*/ 3957109 h 6687061"/>
              <a:gd name="connsiteX976" fmla="*/ 3228247 w 11799254"/>
              <a:gd name="connsiteY976" fmla="*/ 3978705 h 6687061"/>
              <a:gd name="connsiteX977" fmla="*/ 4537477 w 11799254"/>
              <a:gd name="connsiteY977" fmla="*/ 3619149 h 6687061"/>
              <a:gd name="connsiteX978" fmla="*/ 4537477 w 11799254"/>
              <a:gd name="connsiteY978" fmla="*/ 3619149 h 6687061"/>
              <a:gd name="connsiteX979" fmla="*/ 4555062 w 11799254"/>
              <a:gd name="connsiteY979" fmla="*/ 3643965 h 6687061"/>
              <a:gd name="connsiteX980" fmla="*/ 4497962 w 11799254"/>
              <a:gd name="connsiteY980" fmla="*/ 3782248 h 6687061"/>
              <a:gd name="connsiteX981" fmla="*/ 4208824 w 11799254"/>
              <a:gd name="connsiteY981" fmla="*/ 3978705 h 6687061"/>
              <a:gd name="connsiteX982" fmla="*/ 3897514 w 11799254"/>
              <a:gd name="connsiteY982" fmla="*/ 3978705 h 6687061"/>
              <a:gd name="connsiteX983" fmla="*/ 3882222 w 11799254"/>
              <a:gd name="connsiteY983" fmla="*/ 3957109 h 6687061"/>
              <a:gd name="connsiteX984" fmla="*/ 3942756 w 11799254"/>
              <a:gd name="connsiteY984" fmla="*/ 3798547 h 6687061"/>
              <a:gd name="connsiteX985" fmla="*/ 4231134 w 11799254"/>
              <a:gd name="connsiteY985" fmla="*/ 3619149 h 6687061"/>
              <a:gd name="connsiteX986" fmla="*/ 4537477 w 11799254"/>
              <a:gd name="connsiteY986" fmla="*/ 3619149 h 6687061"/>
              <a:gd name="connsiteX987" fmla="*/ 4492438 w 11799254"/>
              <a:gd name="connsiteY987" fmla="*/ 3665206 h 6687061"/>
              <a:gd name="connsiteX988" fmla="*/ 4231134 w 11799254"/>
              <a:gd name="connsiteY988" fmla="*/ 3665206 h 6687061"/>
              <a:gd name="connsiteX989" fmla="*/ 3985768 w 11799254"/>
              <a:gd name="connsiteY989" fmla="*/ 3814985 h 6687061"/>
              <a:gd name="connsiteX990" fmla="*/ 3942249 w 11799254"/>
              <a:gd name="connsiteY990" fmla="*/ 3928986 h 6687061"/>
              <a:gd name="connsiteX991" fmla="*/ 3944770 w 11799254"/>
              <a:gd name="connsiteY991" fmla="*/ 3932649 h 6687061"/>
              <a:gd name="connsiteX992" fmla="*/ 4208824 w 11799254"/>
              <a:gd name="connsiteY992" fmla="*/ 3932649 h 6687061"/>
              <a:gd name="connsiteX993" fmla="*/ 4454950 w 11799254"/>
              <a:gd name="connsiteY993" fmla="*/ 3765810 h 6687061"/>
              <a:gd name="connsiteX994" fmla="*/ 4455165 w 11799254"/>
              <a:gd name="connsiteY994" fmla="*/ 3765228 h 6687061"/>
              <a:gd name="connsiteX995" fmla="*/ 4455406 w 11799254"/>
              <a:gd name="connsiteY995" fmla="*/ 3764657 h 6687061"/>
              <a:gd name="connsiteX996" fmla="*/ 4494934 w 11799254"/>
              <a:gd name="connsiteY996" fmla="*/ 3668932 h 6687061"/>
              <a:gd name="connsiteX997" fmla="*/ 4492438 w 11799254"/>
              <a:gd name="connsiteY997" fmla="*/ 3665206 h 6687061"/>
              <a:gd name="connsiteX998" fmla="*/ 4563981 w 11799254"/>
              <a:gd name="connsiteY998" fmla="*/ 1806413 h 6687061"/>
              <a:gd name="connsiteX999" fmla="*/ 4563981 w 11799254"/>
              <a:gd name="connsiteY999" fmla="*/ 1806413 h 6687061"/>
              <a:gd name="connsiteX1000" fmla="*/ 4581554 w 11799254"/>
              <a:gd name="connsiteY1000" fmla="*/ 1831228 h 6687061"/>
              <a:gd name="connsiteX1001" fmla="*/ 4524466 w 11799254"/>
              <a:gd name="connsiteY1001" fmla="*/ 1969512 h 6687061"/>
              <a:gd name="connsiteX1002" fmla="*/ 4235302 w 11799254"/>
              <a:gd name="connsiteY1002" fmla="*/ 2165982 h 6687061"/>
              <a:gd name="connsiteX1003" fmla="*/ 3924018 w 11799254"/>
              <a:gd name="connsiteY1003" fmla="*/ 2165982 h 6687061"/>
              <a:gd name="connsiteX1004" fmla="*/ 3908726 w 11799254"/>
              <a:gd name="connsiteY1004" fmla="*/ 2144386 h 6687061"/>
              <a:gd name="connsiteX1005" fmla="*/ 3969247 w 11799254"/>
              <a:gd name="connsiteY1005" fmla="*/ 1985824 h 6687061"/>
              <a:gd name="connsiteX1006" fmla="*/ 4257625 w 11799254"/>
              <a:gd name="connsiteY1006" fmla="*/ 1806413 h 6687061"/>
              <a:gd name="connsiteX1007" fmla="*/ 4563981 w 11799254"/>
              <a:gd name="connsiteY1007" fmla="*/ 1806413 h 6687061"/>
              <a:gd name="connsiteX1008" fmla="*/ 4518942 w 11799254"/>
              <a:gd name="connsiteY1008" fmla="*/ 1852470 h 6687061"/>
              <a:gd name="connsiteX1009" fmla="*/ 4257625 w 11799254"/>
              <a:gd name="connsiteY1009" fmla="*/ 1852470 h 6687061"/>
              <a:gd name="connsiteX1010" fmla="*/ 4012259 w 11799254"/>
              <a:gd name="connsiteY1010" fmla="*/ 2002249 h 6687061"/>
              <a:gd name="connsiteX1011" fmla="*/ 3968740 w 11799254"/>
              <a:gd name="connsiteY1011" fmla="*/ 2116263 h 6687061"/>
              <a:gd name="connsiteX1012" fmla="*/ 3971262 w 11799254"/>
              <a:gd name="connsiteY1012" fmla="*/ 2119925 h 6687061"/>
              <a:gd name="connsiteX1013" fmla="*/ 4235302 w 11799254"/>
              <a:gd name="connsiteY1013" fmla="*/ 2119925 h 6687061"/>
              <a:gd name="connsiteX1014" fmla="*/ 4481441 w 11799254"/>
              <a:gd name="connsiteY1014" fmla="*/ 1953087 h 6687061"/>
              <a:gd name="connsiteX1015" fmla="*/ 4481669 w 11799254"/>
              <a:gd name="connsiteY1015" fmla="*/ 1952504 h 6687061"/>
              <a:gd name="connsiteX1016" fmla="*/ 4481897 w 11799254"/>
              <a:gd name="connsiteY1016" fmla="*/ 1951934 h 6687061"/>
              <a:gd name="connsiteX1017" fmla="*/ 4521425 w 11799254"/>
              <a:gd name="connsiteY1017" fmla="*/ 1856209 h 6687061"/>
              <a:gd name="connsiteX1018" fmla="*/ 4518942 w 11799254"/>
              <a:gd name="connsiteY1018" fmla="*/ 1852482 h 6687061"/>
              <a:gd name="connsiteX1019" fmla="*/ 6546546 w 11799254"/>
              <a:gd name="connsiteY1019" fmla="*/ 3619149 h 6687061"/>
              <a:gd name="connsiteX1020" fmla="*/ 6546546 w 11799254"/>
              <a:gd name="connsiteY1020" fmla="*/ 3619149 h 6687061"/>
              <a:gd name="connsiteX1021" fmla="*/ 6564118 w 11799254"/>
              <a:gd name="connsiteY1021" fmla="*/ 3643965 h 6687061"/>
              <a:gd name="connsiteX1022" fmla="*/ 6507031 w 11799254"/>
              <a:gd name="connsiteY1022" fmla="*/ 3782248 h 6687061"/>
              <a:gd name="connsiteX1023" fmla="*/ 6217867 w 11799254"/>
              <a:gd name="connsiteY1023" fmla="*/ 3978705 h 6687061"/>
              <a:gd name="connsiteX1024" fmla="*/ 5906570 w 11799254"/>
              <a:gd name="connsiteY1024" fmla="*/ 3978705 h 6687061"/>
              <a:gd name="connsiteX1025" fmla="*/ 5891279 w 11799254"/>
              <a:gd name="connsiteY1025" fmla="*/ 3957109 h 6687061"/>
              <a:gd name="connsiteX1026" fmla="*/ 5951812 w 11799254"/>
              <a:gd name="connsiteY1026" fmla="*/ 3798547 h 6687061"/>
              <a:gd name="connsiteX1027" fmla="*/ 6240191 w 11799254"/>
              <a:gd name="connsiteY1027" fmla="*/ 3619149 h 6687061"/>
              <a:gd name="connsiteX1028" fmla="*/ 6546546 w 11799254"/>
              <a:gd name="connsiteY1028" fmla="*/ 3619149 h 6687061"/>
              <a:gd name="connsiteX1029" fmla="*/ 6501494 w 11799254"/>
              <a:gd name="connsiteY1029" fmla="*/ 3665206 h 6687061"/>
              <a:gd name="connsiteX1030" fmla="*/ 6240191 w 11799254"/>
              <a:gd name="connsiteY1030" fmla="*/ 3665206 h 6687061"/>
              <a:gd name="connsiteX1031" fmla="*/ 5994825 w 11799254"/>
              <a:gd name="connsiteY1031" fmla="*/ 3814985 h 6687061"/>
              <a:gd name="connsiteX1032" fmla="*/ 5951306 w 11799254"/>
              <a:gd name="connsiteY1032" fmla="*/ 3928986 h 6687061"/>
              <a:gd name="connsiteX1033" fmla="*/ 5953814 w 11799254"/>
              <a:gd name="connsiteY1033" fmla="*/ 3932649 h 6687061"/>
              <a:gd name="connsiteX1034" fmla="*/ 6217867 w 11799254"/>
              <a:gd name="connsiteY1034" fmla="*/ 3932649 h 6687061"/>
              <a:gd name="connsiteX1035" fmla="*/ 6464006 w 11799254"/>
              <a:gd name="connsiteY1035" fmla="*/ 3765810 h 6687061"/>
              <a:gd name="connsiteX1036" fmla="*/ 6464221 w 11799254"/>
              <a:gd name="connsiteY1036" fmla="*/ 3765228 h 6687061"/>
              <a:gd name="connsiteX1037" fmla="*/ 6464462 w 11799254"/>
              <a:gd name="connsiteY1037" fmla="*/ 3764657 h 6687061"/>
              <a:gd name="connsiteX1038" fmla="*/ 6503990 w 11799254"/>
              <a:gd name="connsiteY1038" fmla="*/ 3668932 h 6687061"/>
              <a:gd name="connsiteX1039" fmla="*/ 6501494 w 11799254"/>
              <a:gd name="connsiteY1039" fmla="*/ 3665206 h 6687061"/>
              <a:gd name="connsiteX1040" fmla="*/ 2892587 w 11799254"/>
              <a:gd name="connsiteY1040" fmla="*/ 3619136 h 6687061"/>
              <a:gd name="connsiteX1041" fmla="*/ 2604208 w 11799254"/>
              <a:gd name="connsiteY1041" fmla="*/ 3798547 h 6687061"/>
              <a:gd name="connsiteX1042" fmla="*/ 2543675 w 11799254"/>
              <a:gd name="connsiteY1042" fmla="*/ 3957109 h 6687061"/>
              <a:gd name="connsiteX1043" fmla="*/ 2558966 w 11799254"/>
              <a:gd name="connsiteY1043" fmla="*/ 3978705 h 6687061"/>
              <a:gd name="connsiteX1044" fmla="*/ 2870263 w 11799254"/>
              <a:gd name="connsiteY1044" fmla="*/ 3978705 h 6687061"/>
              <a:gd name="connsiteX1045" fmla="*/ 3159414 w 11799254"/>
              <a:gd name="connsiteY1045" fmla="*/ 3782236 h 6687061"/>
              <a:gd name="connsiteX1046" fmla="*/ 3216515 w 11799254"/>
              <a:gd name="connsiteY1046" fmla="*/ 3643952 h 6687061"/>
              <a:gd name="connsiteX1047" fmla="*/ 3198930 w 11799254"/>
              <a:gd name="connsiteY1047" fmla="*/ 3619136 h 6687061"/>
              <a:gd name="connsiteX1048" fmla="*/ 3198930 w 11799254"/>
              <a:gd name="connsiteY1048" fmla="*/ 3619136 h 6687061"/>
              <a:gd name="connsiteX1049" fmla="*/ 2892587 w 11799254"/>
              <a:gd name="connsiteY1049" fmla="*/ 3619136 h 6687061"/>
              <a:gd name="connsiteX1050" fmla="*/ 6415824 w 11799254"/>
              <a:gd name="connsiteY1050" fmla="*/ 2254863 h 6687061"/>
              <a:gd name="connsiteX1051" fmla="*/ 6127446 w 11799254"/>
              <a:gd name="connsiteY1051" fmla="*/ 2434261 h 6687061"/>
              <a:gd name="connsiteX1052" fmla="*/ 6066913 w 11799254"/>
              <a:gd name="connsiteY1052" fmla="*/ 2592823 h 6687061"/>
              <a:gd name="connsiteX1053" fmla="*/ 6082217 w 11799254"/>
              <a:gd name="connsiteY1053" fmla="*/ 2614420 h 6687061"/>
              <a:gd name="connsiteX1054" fmla="*/ 6393514 w 11799254"/>
              <a:gd name="connsiteY1054" fmla="*/ 2614420 h 6687061"/>
              <a:gd name="connsiteX1055" fmla="*/ 6682665 w 11799254"/>
              <a:gd name="connsiteY1055" fmla="*/ 2417950 h 6687061"/>
              <a:gd name="connsiteX1056" fmla="*/ 6739753 w 11799254"/>
              <a:gd name="connsiteY1056" fmla="*/ 2279666 h 6687061"/>
              <a:gd name="connsiteX1057" fmla="*/ 6722180 w 11799254"/>
              <a:gd name="connsiteY1057" fmla="*/ 2254863 h 6687061"/>
              <a:gd name="connsiteX1058" fmla="*/ 6415824 w 11799254"/>
              <a:gd name="connsiteY1058" fmla="*/ 2254863 h 6687061"/>
              <a:gd name="connsiteX1059" fmla="*/ 1572790 w 11799254"/>
              <a:gd name="connsiteY1059" fmla="*/ 2715937 h 6687061"/>
              <a:gd name="connsiteX1060" fmla="*/ 1572790 w 11799254"/>
              <a:gd name="connsiteY1060" fmla="*/ 2715937 h 6687061"/>
              <a:gd name="connsiteX1061" fmla="*/ 1590362 w 11799254"/>
              <a:gd name="connsiteY1061" fmla="*/ 2740752 h 6687061"/>
              <a:gd name="connsiteX1062" fmla="*/ 1533274 w 11799254"/>
              <a:gd name="connsiteY1062" fmla="*/ 2879036 h 6687061"/>
              <a:gd name="connsiteX1063" fmla="*/ 1244121 w 11799254"/>
              <a:gd name="connsiteY1063" fmla="*/ 3075493 h 6687061"/>
              <a:gd name="connsiteX1064" fmla="*/ 932826 w 11799254"/>
              <a:gd name="connsiteY1064" fmla="*/ 3075493 h 6687061"/>
              <a:gd name="connsiteX1065" fmla="*/ 917535 w 11799254"/>
              <a:gd name="connsiteY1065" fmla="*/ 3053910 h 6687061"/>
              <a:gd name="connsiteX1066" fmla="*/ 978060 w 11799254"/>
              <a:gd name="connsiteY1066" fmla="*/ 2895347 h 6687061"/>
              <a:gd name="connsiteX1067" fmla="*/ 1266440 w 11799254"/>
              <a:gd name="connsiteY1067" fmla="*/ 2715937 h 6687061"/>
              <a:gd name="connsiteX1068" fmla="*/ 1572790 w 11799254"/>
              <a:gd name="connsiteY1068" fmla="*/ 2715937 h 6687061"/>
              <a:gd name="connsiteX1069" fmla="*/ 1527750 w 11799254"/>
              <a:gd name="connsiteY1069" fmla="*/ 2761994 h 6687061"/>
              <a:gd name="connsiteX1070" fmla="*/ 1266439 w 11799254"/>
              <a:gd name="connsiteY1070" fmla="*/ 2761994 h 6687061"/>
              <a:gd name="connsiteX1071" fmla="*/ 1021070 w 11799254"/>
              <a:gd name="connsiteY1071" fmla="*/ 2911773 h 6687061"/>
              <a:gd name="connsiteX1072" fmla="*/ 977557 w 11799254"/>
              <a:gd name="connsiteY1072" fmla="*/ 3025786 h 6687061"/>
              <a:gd name="connsiteX1073" fmla="*/ 980074 w 11799254"/>
              <a:gd name="connsiteY1073" fmla="*/ 3029436 h 6687061"/>
              <a:gd name="connsiteX1074" fmla="*/ 1244118 w 11799254"/>
              <a:gd name="connsiteY1074" fmla="*/ 3029436 h 6687061"/>
              <a:gd name="connsiteX1075" fmla="*/ 1490262 w 11799254"/>
              <a:gd name="connsiteY1075" fmla="*/ 2862598 h 6687061"/>
              <a:gd name="connsiteX1076" fmla="*/ 1490477 w 11799254"/>
              <a:gd name="connsiteY1076" fmla="*/ 2862028 h 6687061"/>
              <a:gd name="connsiteX1077" fmla="*/ 1490705 w 11799254"/>
              <a:gd name="connsiteY1077" fmla="*/ 2861458 h 6687061"/>
              <a:gd name="connsiteX1078" fmla="*/ 1530234 w 11799254"/>
              <a:gd name="connsiteY1078" fmla="*/ 2765720 h 6687061"/>
              <a:gd name="connsiteX1079" fmla="*/ 1527750 w 11799254"/>
              <a:gd name="connsiteY1079" fmla="*/ 2761994 h 6687061"/>
              <a:gd name="connsiteX1080" fmla="*/ 7729464 w 11799254"/>
              <a:gd name="connsiteY1080" fmla="*/ 3170699 h 6687061"/>
              <a:gd name="connsiteX1081" fmla="*/ 7729464 w 11799254"/>
              <a:gd name="connsiteY1081" fmla="*/ 3170699 h 6687061"/>
              <a:gd name="connsiteX1082" fmla="*/ 7747036 w 11799254"/>
              <a:gd name="connsiteY1082" fmla="*/ 3195514 h 6687061"/>
              <a:gd name="connsiteX1083" fmla="*/ 7689949 w 11799254"/>
              <a:gd name="connsiteY1083" fmla="*/ 3333798 h 6687061"/>
              <a:gd name="connsiteX1084" fmla="*/ 7400798 w 11799254"/>
              <a:gd name="connsiteY1084" fmla="*/ 3530255 h 6687061"/>
              <a:gd name="connsiteX1085" fmla="*/ 7089488 w 11799254"/>
              <a:gd name="connsiteY1085" fmla="*/ 3530255 h 6687061"/>
              <a:gd name="connsiteX1086" fmla="*/ 7074209 w 11799254"/>
              <a:gd name="connsiteY1086" fmla="*/ 3508671 h 6687061"/>
              <a:gd name="connsiteX1087" fmla="*/ 7134730 w 11799254"/>
              <a:gd name="connsiteY1087" fmla="*/ 3350097 h 6687061"/>
              <a:gd name="connsiteX1088" fmla="*/ 7423108 w 11799254"/>
              <a:gd name="connsiteY1088" fmla="*/ 3170699 h 6687061"/>
              <a:gd name="connsiteX1089" fmla="*/ 7729464 w 11799254"/>
              <a:gd name="connsiteY1089" fmla="*/ 3170699 h 6687061"/>
              <a:gd name="connsiteX1090" fmla="*/ 7684425 w 11799254"/>
              <a:gd name="connsiteY1090" fmla="*/ 3216755 h 6687061"/>
              <a:gd name="connsiteX1091" fmla="*/ 7423121 w 11799254"/>
              <a:gd name="connsiteY1091" fmla="*/ 3216755 h 6687061"/>
              <a:gd name="connsiteX1092" fmla="*/ 7177742 w 11799254"/>
              <a:gd name="connsiteY1092" fmla="*/ 3366535 h 6687061"/>
              <a:gd name="connsiteX1093" fmla="*/ 7134223 w 11799254"/>
              <a:gd name="connsiteY1093" fmla="*/ 3480548 h 6687061"/>
              <a:gd name="connsiteX1094" fmla="*/ 7136744 w 11799254"/>
              <a:gd name="connsiteY1094" fmla="*/ 3484198 h 6687061"/>
              <a:gd name="connsiteX1095" fmla="*/ 7400798 w 11799254"/>
              <a:gd name="connsiteY1095" fmla="*/ 3484198 h 6687061"/>
              <a:gd name="connsiteX1096" fmla="*/ 7646936 w 11799254"/>
              <a:gd name="connsiteY1096" fmla="*/ 3317360 h 6687061"/>
              <a:gd name="connsiteX1097" fmla="*/ 7647152 w 11799254"/>
              <a:gd name="connsiteY1097" fmla="*/ 3316790 h 6687061"/>
              <a:gd name="connsiteX1098" fmla="*/ 7647393 w 11799254"/>
              <a:gd name="connsiteY1098" fmla="*/ 3316207 h 6687061"/>
              <a:gd name="connsiteX1099" fmla="*/ 7686908 w 11799254"/>
              <a:gd name="connsiteY1099" fmla="*/ 3220481 h 6687061"/>
              <a:gd name="connsiteX1100" fmla="*/ 7684412 w 11799254"/>
              <a:gd name="connsiteY1100" fmla="*/ 3216755 h 6687061"/>
              <a:gd name="connsiteX1101" fmla="*/ 105 w 11799254"/>
              <a:gd name="connsiteY1101" fmla="*/ 1362728 h 6687061"/>
              <a:gd name="connsiteX1102" fmla="*/ 99 w 11799254"/>
              <a:gd name="connsiteY1102" fmla="*/ 1711220 h 6687061"/>
              <a:gd name="connsiteX1103" fmla="*/ 71370 w 11799254"/>
              <a:gd name="connsiteY1103" fmla="*/ 1711220 h 6687061"/>
              <a:gd name="connsiteX1104" fmla="*/ 360523 w 11799254"/>
              <a:gd name="connsiteY1104" fmla="*/ 1514750 h 6687061"/>
              <a:gd name="connsiteX1105" fmla="*/ 417615 w 11799254"/>
              <a:gd name="connsiteY1105" fmla="*/ 1376467 h 6687061"/>
              <a:gd name="connsiteX1106" fmla="*/ 400034 w 11799254"/>
              <a:gd name="connsiteY1106" fmla="*/ 1351651 h 6687061"/>
              <a:gd name="connsiteX1107" fmla="*/ 93689 w 11799254"/>
              <a:gd name="connsiteY1107" fmla="*/ 1351651 h 6687061"/>
              <a:gd name="connsiteX1108" fmla="*/ 105 w 11799254"/>
              <a:gd name="connsiteY1108" fmla="*/ 1362728 h 6687061"/>
              <a:gd name="connsiteX1109" fmla="*/ 2741062 w 11799254"/>
              <a:gd name="connsiteY1109" fmla="*/ 3170699 h 6687061"/>
              <a:gd name="connsiteX1110" fmla="*/ 2452671 w 11799254"/>
              <a:gd name="connsiteY1110" fmla="*/ 3350109 h 6687061"/>
              <a:gd name="connsiteX1111" fmla="*/ 2392150 w 11799254"/>
              <a:gd name="connsiteY1111" fmla="*/ 3508671 h 6687061"/>
              <a:gd name="connsiteX1112" fmla="*/ 2407442 w 11799254"/>
              <a:gd name="connsiteY1112" fmla="*/ 3530255 h 6687061"/>
              <a:gd name="connsiteX1113" fmla="*/ 2718739 w 11799254"/>
              <a:gd name="connsiteY1113" fmla="*/ 3530255 h 6687061"/>
              <a:gd name="connsiteX1114" fmla="*/ 3007890 w 11799254"/>
              <a:gd name="connsiteY1114" fmla="*/ 3333798 h 6687061"/>
              <a:gd name="connsiteX1115" fmla="*/ 3064977 w 11799254"/>
              <a:gd name="connsiteY1115" fmla="*/ 3195514 h 6687061"/>
              <a:gd name="connsiteX1116" fmla="*/ 3047405 w 11799254"/>
              <a:gd name="connsiteY1116" fmla="*/ 3170699 h 6687061"/>
              <a:gd name="connsiteX1117" fmla="*/ 3047405 w 11799254"/>
              <a:gd name="connsiteY1117" fmla="*/ 3170699 h 6687061"/>
              <a:gd name="connsiteX1118" fmla="*/ 2741049 w 11799254"/>
              <a:gd name="connsiteY1118" fmla="*/ 3170699 h 6687061"/>
              <a:gd name="connsiteX1119" fmla="*/ 7574646 w 11799254"/>
              <a:gd name="connsiteY1119" fmla="*/ 3619136 h 6687061"/>
              <a:gd name="connsiteX1120" fmla="*/ 7286255 w 11799254"/>
              <a:gd name="connsiteY1120" fmla="*/ 3798547 h 6687061"/>
              <a:gd name="connsiteX1121" fmla="*/ 7225734 w 11799254"/>
              <a:gd name="connsiteY1121" fmla="*/ 3957109 h 6687061"/>
              <a:gd name="connsiteX1122" fmla="*/ 7241025 w 11799254"/>
              <a:gd name="connsiteY1122" fmla="*/ 3978705 h 6687061"/>
              <a:gd name="connsiteX1123" fmla="*/ 7552322 w 11799254"/>
              <a:gd name="connsiteY1123" fmla="*/ 3978705 h 6687061"/>
              <a:gd name="connsiteX1124" fmla="*/ 7841473 w 11799254"/>
              <a:gd name="connsiteY1124" fmla="*/ 3782236 h 6687061"/>
              <a:gd name="connsiteX1125" fmla="*/ 7898561 w 11799254"/>
              <a:gd name="connsiteY1125" fmla="*/ 3643952 h 6687061"/>
              <a:gd name="connsiteX1126" fmla="*/ 7880989 w 11799254"/>
              <a:gd name="connsiteY1126" fmla="*/ 3619136 h 6687061"/>
              <a:gd name="connsiteX1127" fmla="*/ 7880989 w 11799254"/>
              <a:gd name="connsiteY1127" fmla="*/ 3619136 h 6687061"/>
              <a:gd name="connsiteX1128" fmla="*/ 7574646 w 11799254"/>
              <a:gd name="connsiteY1128" fmla="*/ 3619136 h 6687061"/>
              <a:gd name="connsiteX1129" fmla="*/ 8577178 w 11799254"/>
              <a:gd name="connsiteY1129" fmla="*/ 1806413 h 6687061"/>
              <a:gd name="connsiteX1130" fmla="*/ 8577178 w 11799254"/>
              <a:gd name="connsiteY1130" fmla="*/ 1806413 h 6687061"/>
              <a:gd name="connsiteX1131" fmla="*/ 8594750 w 11799254"/>
              <a:gd name="connsiteY1131" fmla="*/ 1831228 h 6687061"/>
              <a:gd name="connsiteX1132" fmla="*/ 8537663 w 11799254"/>
              <a:gd name="connsiteY1132" fmla="*/ 1969512 h 6687061"/>
              <a:gd name="connsiteX1133" fmla="*/ 8248512 w 11799254"/>
              <a:gd name="connsiteY1133" fmla="*/ 2165982 h 6687061"/>
              <a:gd name="connsiteX1134" fmla="*/ 7937215 w 11799254"/>
              <a:gd name="connsiteY1134" fmla="*/ 2165982 h 6687061"/>
              <a:gd name="connsiteX1135" fmla="*/ 7921923 w 11799254"/>
              <a:gd name="connsiteY1135" fmla="*/ 2144386 h 6687061"/>
              <a:gd name="connsiteX1136" fmla="*/ 7982444 w 11799254"/>
              <a:gd name="connsiteY1136" fmla="*/ 1985824 h 6687061"/>
              <a:gd name="connsiteX1137" fmla="*/ 8270823 w 11799254"/>
              <a:gd name="connsiteY1137" fmla="*/ 1806413 h 6687061"/>
              <a:gd name="connsiteX1138" fmla="*/ 8577178 w 11799254"/>
              <a:gd name="connsiteY1138" fmla="*/ 1806413 h 6687061"/>
              <a:gd name="connsiteX1139" fmla="*/ 8532139 w 11799254"/>
              <a:gd name="connsiteY1139" fmla="*/ 1852470 h 6687061"/>
              <a:gd name="connsiteX1140" fmla="*/ 8270823 w 11799254"/>
              <a:gd name="connsiteY1140" fmla="*/ 1852470 h 6687061"/>
              <a:gd name="connsiteX1141" fmla="*/ 8025457 w 11799254"/>
              <a:gd name="connsiteY1141" fmla="*/ 2002249 h 6687061"/>
              <a:gd name="connsiteX1142" fmla="*/ 7981938 w 11799254"/>
              <a:gd name="connsiteY1142" fmla="*/ 2116263 h 6687061"/>
              <a:gd name="connsiteX1143" fmla="*/ 7984459 w 11799254"/>
              <a:gd name="connsiteY1143" fmla="*/ 2119925 h 6687061"/>
              <a:gd name="connsiteX1144" fmla="*/ 8248499 w 11799254"/>
              <a:gd name="connsiteY1144" fmla="*/ 2119925 h 6687061"/>
              <a:gd name="connsiteX1145" fmla="*/ 8494650 w 11799254"/>
              <a:gd name="connsiteY1145" fmla="*/ 1953087 h 6687061"/>
              <a:gd name="connsiteX1146" fmla="*/ 8494865 w 11799254"/>
              <a:gd name="connsiteY1146" fmla="*/ 1952504 h 6687061"/>
              <a:gd name="connsiteX1147" fmla="*/ 8495094 w 11799254"/>
              <a:gd name="connsiteY1147" fmla="*/ 1951934 h 6687061"/>
              <a:gd name="connsiteX1148" fmla="*/ 8534622 w 11799254"/>
              <a:gd name="connsiteY1148" fmla="*/ 1856209 h 6687061"/>
              <a:gd name="connsiteX1149" fmla="*/ 8532139 w 11799254"/>
              <a:gd name="connsiteY1149" fmla="*/ 1852482 h 6687061"/>
              <a:gd name="connsiteX1150" fmla="*/ 6084574 w 11799254"/>
              <a:gd name="connsiteY1150" fmla="*/ 3170699 h 6687061"/>
              <a:gd name="connsiteX1151" fmla="*/ 5796196 w 11799254"/>
              <a:gd name="connsiteY1151" fmla="*/ 3350109 h 6687061"/>
              <a:gd name="connsiteX1152" fmla="*/ 5735662 w 11799254"/>
              <a:gd name="connsiteY1152" fmla="*/ 3508671 h 6687061"/>
              <a:gd name="connsiteX1153" fmla="*/ 5750953 w 11799254"/>
              <a:gd name="connsiteY1153" fmla="*/ 3530255 h 6687061"/>
              <a:gd name="connsiteX1154" fmla="*/ 6062250 w 11799254"/>
              <a:gd name="connsiteY1154" fmla="*/ 3530255 h 6687061"/>
              <a:gd name="connsiteX1155" fmla="*/ 6351401 w 11799254"/>
              <a:gd name="connsiteY1155" fmla="*/ 3333798 h 6687061"/>
              <a:gd name="connsiteX1156" fmla="*/ 6408489 w 11799254"/>
              <a:gd name="connsiteY1156" fmla="*/ 3195514 h 6687061"/>
              <a:gd name="connsiteX1157" fmla="*/ 6390917 w 11799254"/>
              <a:gd name="connsiteY1157" fmla="*/ 3170699 h 6687061"/>
              <a:gd name="connsiteX1158" fmla="*/ 6390917 w 11799254"/>
              <a:gd name="connsiteY1158" fmla="*/ 3170699 h 6687061"/>
              <a:gd name="connsiteX1159" fmla="*/ 6084574 w 11799254"/>
              <a:gd name="connsiteY1159" fmla="*/ 3170699 h 6687061"/>
              <a:gd name="connsiteX1160" fmla="*/ 2602156 w 11799254"/>
              <a:gd name="connsiteY1160" fmla="*/ 2715937 h 6687061"/>
              <a:gd name="connsiteX1161" fmla="*/ 2313765 w 11799254"/>
              <a:gd name="connsiteY1161" fmla="*/ 2895347 h 6687061"/>
              <a:gd name="connsiteX1162" fmla="*/ 2253244 w 11799254"/>
              <a:gd name="connsiteY1162" fmla="*/ 3053910 h 6687061"/>
              <a:gd name="connsiteX1163" fmla="*/ 2268536 w 11799254"/>
              <a:gd name="connsiteY1163" fmla="*/ 3075493 h 6687061"/>
              <a:gd name="connsiteX1164" fmla="*/ 2579833 w 11799254"/>
              <a:gd name="connsiteY1164" fmla="*/ 3075493 h 6687061"/>
              <a:gd name="connsiteX1165" fmla="*/ 2868984 w 11799254"/>
              <a:gd name="connsiteY1165" fmla="*/ 2879036 h 6687061"/>
              <a:gd name="connsiteX1166" fmla="*/ 2926071 w 11799254"/>
              <a:gd name="connsiteY1166" fmla="*/ 2740752 h 6687061"/>
              <a:gd name="connsiteX1167" fmla="*/ 2908499 w 11799254"/>
              <a:gd name="connsiteY1167" fmla="*/ 2715937 h 6687061"/>
              <a:gd name="connsiteX1168" fmla="*/ 2908499 w 11799254"/>
              <a:gd name="connsiteY1168" fmla="*/ 2715937 h 6687061"/>
              <a:gd name="connsiteX1169" fmla="*/ 2602156 w 11799254"/>
              <a:gd name="connsiteY1169" fmla="*/ 2715937 h 6687061"/>
              <a:gd name="connsiteX1170" fmla="*/ 1935714 w 11799254"/>
              <a:gd name="connsiteY1170" fmla="*/ 2715937 h 6687061"/>
              <a:gd name="connsiteX1171" fmla="*/ 1647323 w 11799254"/>
              <a:gd name="connsiteY1171" fmla="*/ 2895347 h 6687061"/>
              <a:gd name="connsiteX1172" fmla="*/ 1586802 w 11799254"/>
              <a:gd name="connsiteY1172" fmla="*/ 3053910 h 6687061"/>
              <a:gd name="connsiteX1173" fmla="*/ 1602094 w 11799254"/>
              <a:gd name="connsiteY1173" fmla="*/ 3075493 h 6687061"/>
              <a:gd name="connsiteX1174" fmla="*/ 1913391 w 11799254"/>
              <a:gd name="connsiteY1174" fmla="*/ 3075493 h 6687061"/>
              <a:gd name="connsiteX1175" fmla="*/ 2202542 w 11799254"/>
              <a:gd name="connsiteY1175" fmla="*/ 2879036 h 6687061"/>
              <a:gd name="connsiteX1176" fmla="*/ 2259629 w 11799254"/>
              <a:gd name="connsiteY1176" fmla="*/ 2740752 h 6687061"/>
              <a:gd name="connsiteX1177" fmla="*/ 2242070 w 11799254"/>
              <a:gd name="connsiteY1177" fmla="*/ 2715937 h 6687061"/>
              <a:gd name="connsiteX1178" fmla="*/ 2242070 w 11799254"/>
              <a:gd name="connsiteY1178" fmla="*/ 2715937 h 6687061"/>
              <a:gd name="connsiteX1179" fmla="*/ 1935714 w 11799254"/>
              <a:gd name="connsiteY1179" fmla="*/ 2715937 h 6687061"/>
              <a:gd name="connsiteX1180" fmla="*/ 7594600 w 11799254"/>
              <a:gd name="connsiteY1180" fmla="*/ 1262770 h 6687061"/>
              <a:gd name="connsiteX1181" fmla="*/ 7905897 w 11799254"/>
              <a:gd name="connsiteY1181" fmla="*/ 1262770 h 6687061"/>
              <a:gd name="connsiteX1182" fmla="*/ 8195060 w 11799254"/>
              <a:gd name="connsiteY1182" fmla="*/ 1066307 h 6687061"/>
              <a:gd name="connsiteX1183" fmla="*/ 8252148 w 11799254"/>
              <a:gd name="connsiteY1183" fmla="*/ 928021 h 6687061"/>
              <a:gd name="connsiteX1184" fmla="*/ 8234576 w 11799254"/>
              <a:gd name="connsiteY1184" fmla="*/ 903208 h 6687061"/>
              <a:gd name="connsiteX1185" fmla="*/ 7928220 w 11799254"/>
              <a:gd name="connsiteY1185" fmla="*/ 903208 h 6687061"/>
              <a:gd name="connsiteX1186" fmla="*/ 7639842 w 11799254"/>
              <a:gd name="connsiteY1186" fmla="*/ 1082616 h 6687061"/>
              <a:gd name="connsiteX1187" fmla="*/ 7579308 w 11799254"/>
              <a:gd name="connsiteY1187" fmla="*/ 1241179 h 6687061"/>
              <a:gd name="connsiteX1188" fmla="*/ 7594600 w 11799254"/>
              <a:gd name="connsiteY1188" fmla="*/ 1262770 h 6687061"/>
              <a:gd name="connsiteX1189" fmla="*/ 5725729 w 11799254"/>
              <a:gd name="connsiteY1189" fmla="*/ 3170699 h 6687061"/>
              <a:gd name="connsiteX1190" fmla="*/ 5725729 w 11799254"/>
              <a:gd name="connsiteY1190" fmla="*/ 3170699 h 6687061"/>
              <a:gd name="connsiteX1191" fmla="*/ 5743301 w 11799254"/>
              <a:gd name="connsiteY1191" fmla="*/ 3195514 h 6687061"/>
              <a:gd name="connsiteX1192" fmla="*/ 5686201 w 11799254"/>
              <a:gd name="connsiteY1192" fmla="*/ 3333798 h 6687061"/>
              <a:gd name="connsiteX1193" fmla="*/ 5397050 w 11799254"/>
              <a:gd name="connsiteY1193" fmla="*/ 3530255 h 6687061"/>
              <a:gd name="connsiteX1194" fmla="*/ 5085753 w 11799254"/>
              <a:gd name="connsiteY1194" fmla="*/ 3530255 h 6687061"/>
              <a:gd name="connsiteX1195" fmla="*/ 5070461 w 11799254"/>
              <a:gd name="connsiteY1195" fmla="*/ 3508671 h 6687061"/>
              <a:gd name="connsiteX1196" fmla="*/ 5130995 w 11799254"/>
              <a:gd name="connsiteY1196" fmla="*/ 3350097 h 6687061"/>
              <a:gd name="connsiteX1197" fmla="*/ 5419373 w 11799254"/>
              <a:gd name="connsiteY1197" fmla="*/ 3170699 h 6687061"/>
              <a:gd name="connsiteX1198" fmla="*/ 5725729 w 11799254"/>
              <a:gd name="connsiteY1198" fmla="*/ 3170699 h 6687061"/>
              <a:gd name="connsiteX1199" fmla="*/ 5680677 w 11799254"/>
              <a:gd name="connsiteY1199" fmla="*/ 3216755 h 6687061"/>
              <a:gd name="connsiteX1200" fmla="*/ 5419373 w 11799254"/>
              <a:gd name="connsiteY1200" fmla="*/ 3216755 h 6687061"/>
              <a:gd name="connsiteX1201" fmla="*/ 5174007 w 11799254"/>
              <a:gd name="connsiteY1201" fmla="*/ 3366535 h 6687061"/>
              <a:gd name="connsiteX1202" fmla="*/ 5130488 w 11799254"/>
              <a:gd name="connsiteY1202" fmla="*/ 3480548 h 6687061"/>
              <a:gd name="connsiteX1203" fmla="*/ 5133009 w 11799254"/>
              <a:gd name="connsiteY1203" fmla="*/ 3484198 h 6687061"/>
              <a:gd name="connsiteX1204" fmla="*/ 5397050 w 11799254"/>
              <a:gd name="connsiteY1204" fmla="*/ 3484198 h 6687061"/>
              <a:gd name="connsiteX1205" fmla="*/ 5643189 w 11799254"/>
              <a:gd name="connsiteY1205" fmla="*/ 3317360 h 6687061"/>
              <a:gd name="connsiteX1206" fmla="*/ 5643404 w 11799254"/>
              <a:gd name="connsiteY1206" fmla="*/ 3316790 h 6687061"/>
              <a:gd name="connsiteX1207" fmla="*/ 5643645 w 11799254"/>
              <a:gd name="connsiteY1207" fmla="*/ 3316207 h 6687061"/>
              <a:gd name="connsiteX1208" fmla="*/ 5683173 w 11799254"/>
              <a:gd name="connsiteY1208" fmla="*/ 3220481 h 6687061"/>
              <a:gd name="connsiteX1209" fmla="*/ 5680677 w 11799254"/>
              <a:gd name="connsiteY1209" fmla="*/ 3216755 h 6687061"/>
              <a:gd name="connsiteX1210" fmla="*/ 8043523 w 11799254"/>
              <a:gd name="connsiteY1210" fmla="*/ 617863 h 6687061"/>
              <a:gd name="connsiteX1211" fmla="*/ 8100611 w 11799254"/>
              <a:gd name="connsiteY1211" fmla="*/ 479577 h 6687061"/>
              <a:gd name="connsiteX1212" fmla="*/ 8083038 w 11799254"/>
              <a:gd name="connsiteY1212" fmla="*/ 454764 h 6687061"/>
              <a:gd name="connsiteX1213" fmla="*/ 7776683 w 11799254"/>
              <a:gd name="connsiteY1213" fmla="*/ 454764 h 6687061"/>
              <a:gd name="connsiteX1214" fmla="*/ 7488304 w 11799254"/>
              <a:gd name="connsiteY1214" fmla="*/ 634172 h 6687061"/>
              <a:gd name="connsiteX1215" fmla="*/ 7427784 w 11799254"/>
              <a:gd name="connsiteY1215" fmla="*/ 792735 h 6687061"/>
              <a:gd name="connsiteX1216" fmla="*/ 7443075 w 11799254"/>
              <a:gd name="connsiteY1216" fmla="*/ 814326 h 6687061"/>
              <a:gd name="connsiteX1217" fmla="*/ 7754359 w 11799254"/>
              <a:gd name="connsiteY1217" fmla="*/ 814326 h 6687061"/>
              <a:gd name="connsiteX1218" fmla="*/ 8043523 w 11799254"/>
              <a:gd name="connsiteY1218" fmla="*/ 617863 h 6687061"/>
              <a:gd name="connsiteX1219" fmla="*/ 7944132 w 11799254"/>
              <a:gd name="connsiteY1219" fmla="*/ 1 h 6687061"/>
              <a:gd name="connsiteX1220" fmla="*/ 7944132 w 11799254"/>
              <a:gd name="connsiteY1220" fmla="*/ 4 h 6687061"/>
              <a:gd name="connsiteX1221" fmla="*/ 7961705 w 11799254"/>
              <a:gd name="connsiteY1221" fmla="*/ 24817 h 6687061"/>
              <a:gd name="connsiteX1222" fmla="*/ 7904604 w 11799254"/>
              <a:gd name="connsiteY1222" fmla="*/ 163099 h 6687061"/>
              <a:gd name="connsiteX1223" fmla="*/ 7615466 w 11799254"/>
              <a:gd name="connsiteY1223" fmla="*/ 359565 h 6687061"/>
              <a:gd name="connsiteX1224" fmla="*/ 7304157 w 11799254"/>
              <a:gd name="connsiteY1224" fmla="*/ 359565 h 6687061"/>
              <a:gd name="connsiteX1225" fmla="*/ 7288865 w 11799254"/>
              <a:gd name="connsiteY1225" fmla="*/ 337970 h 6687061"/>
              <a:gd name="connsiteX1226" fmla="*/ 7349399 w 11799254"/>
              <a:gd name="connsiteY1226" fmla="*/ 179408 h 6687061"/>
              <a:gd name="connsiteX1227" fmla="*/ 7637776 w 11799254"/>
              <a:gd name="connsiteY1227" fmla="*/ 0 h 6687061"/>
              <a:gd name="connsiteX1228" fmla="*/ 7944132 w 11799254"/>
              <a:gd name="connsiteY1228" fmla="*/ 0 h 6687061"/>
              <a:gd name="connsiteX1229" fmla="*/ 7899080 w 11799254"/>
              <a:gd name="connsiteY1229" fmla="*/ 46062 h 6687061"/>
              <a:gd name="connsiteX1230" fmla="*/ 7637776 w 11799254"/>
              <a:gd name="connsiteY1230" fmla="*/ 46062 h 6687061"/>
              <a:gd name="connsiteX1231" fmla="*/ 7392411 w 11799254"/>
              <a:gd name="connsiteY1231" fmla="*/ 195840 h 6687061"/>
              <a:gd name="connsiteX1232" fmla="*/ 7348892 w 11799254"/>
              <a:gd name="connsiteY1232" fmla="*/ 309846 h 6687061"/>
              <a:gd name="connsiteX1233" fmla="*/ 7351413 w 11799254"/>
              <a:gd name="connsiteY1233" fmla="*/ 313506 h 6687061"/>
              <a:gd name="connsiteX1234" fmla="*/ 7615466 w 11799254"/>
              <a:gd name="connsiteY1234" fmla="*/ 313506 h 6687061"/>
              <a:gd name="connsiteX1235" fmla="*/ 7861592 w 11799254"/>
              <a:gd name="connsiteY1235" fmla="*/ 146670 h 6687061"/>
              <a:gd name="connsiteX1236" fmla="*/ 7861820 w 11799254"/>
              <a:gd name="connsiteY1236" fmla="*/ 146091 h 6687061"/>
              <a:gd name="connsiteX1237" fmla="*/ 7862048 w 11799254"/>
              <a:gd name="connsiteY1237" fmla="*/ 145518 h 6687061"/>
              <a:gd name="connsiteX1238" fmla="*/ 7901576 w 11799254"/>
              <a:gd name="connsiteY1238" fmla="*/ 49787 h 6687061"/>
              <a:gd name="connsiteX1239" fmla="*/ 7899080 w 11799254"/>
              <a:gd name="connsiteY1239" fmla="*/ 46062 h 6687061"/>
              <a:gd name="connsiteX1240" fmla="*/ 6970561 w 11799254"/>
              <a:gd name="connsiteY1240" fmla="*/ 1082616 h 6687061"/>
              <a:gd name="connsiteX1241" fmla="*/ 6910040 w 11799254"/>
              <a:gd name="connsiteY1241" fmla="*/ 1241179 h 6687061"/>
              <a:gd name="connsiteX1242" fmla="*/ 6925333 w 11799254"/>
              <a:gd name="connsiteY1242" fmla="*/ 1262770 h 6687061"/>
              <a:gd name="connsiteX1243" fmla="*/ 7236629 w 11799254"/>
              <a:gd name="connsiteY1243" fmla="*/ 1262770 h 6687061"/>
              <a:gd name="connsiteX1244" fmla="*/ 7525780 w 11799254"/>
              <a:gd name="connsiteY1244" fmla="*/ 1066307 h 6687061"/>
              <a:gd name="connsiteX1245" fmla="*/ 7582868 w 11799254"/>
              <a:gd name="connsiteY1245" fmla="*/ 928021 h 6687061"/>
              <a:gd name="connsiteX1246" fmla="*/ 7565296 w 11799254"/>
              <a:gd name="connsiteY1246" fmla="*/ 903208 h 6687061"/>
              <a:gd name="connsiteX1247" fmla="*/ 7258952 w 11799254"/>
              <a:gd name="connsiteY1247" fmla="*/ 903208 h 6687061"/>
              <a:gd name="connsiteX1248" fmla="*/ 6970561 w 11799254"/>
              <a:gd name="connsiteY1248" fmla="*/ 1082616 h 6687061"/>
              <a:gd name="connsiteX1249" fmla="*/ 8613399 w 11799254"/>
              <a:gd name="connsiteY1249" fmla="*/ 4 h 6687061"/>
              <a:gd name="connsiteX1250" fmla="*/ 8307057 w 11799254"/>
              <a:gd name="connsiteY1250" fmla="*/ 4 h 6687061"/>
              <a:gd name="connsiteX1251" fmla="*/ 8018666 w 11799254"/>
              <a:gd name="connsiteY1251" fmla="*/ 179408 h 6687061"/>
              <a:gd name="connsiteX1252" fmla="*/ 7958145 w 11799254"/>
              <a:gd name="connsiteY1252" fmla="*/ 337970 h 6687061"/>
              <a:gd name="connsiteX1253" fmla="*/ 7973436 w 11799254"/>
              <a:gd name="connsiteY1253" fmla="*/ 359561 h 6687061"/>
              <a:gd name="connsiteX1254" fmla="*/ 8284733 w 11799254"/>
              <a:gd name="connsiteY1254" fmla="*/ 359561 h 6687061"/>
              <a:gd name="connsiteX1255" fmla="*/ 8573884 w 11799254"/>
              <a:gd name="connsiteY1255" fmla="*/ 163098 h 6687061"/>
              <a:gd name="connsiteX1256" fmla="*/ 8630972 w 11799254"/>
              <a:gd name="connsiteY1256" fmla="*/ 24813 h 6687061"/>
              <a:gd name="connsiteX1257" fmla="*/ 8613399 w 11799254"/>
              <a:gd name="connsiteY1257" fmla="*/ 4 h 6687061"/>
              <a:gd name="connsiteX1258" fmla="*/ 6642250 w 11799254"/>
              <a:gd name="connsiteY1258" fmla="*/ 1985824 h 6687061"/>
              <a:gd name="connsiteX1259" fmla="*/ 6581729 w 11799254"/>
              <a:gd name="connsiteY1259" fmla="*/ 2144386 h 6687061"/>
              <a:gd name="connsiteX1260" fmla="*/ 6597008 w 11799254"/>
              <a:gd name="connsiteY1260" fmla="*/ 2165982 h 6687061"/>
              <a:gd name="connsiteX1261" fmla="*/ 6908305 w 11799254"/>
              <a:gd name="connsiteY1261" fmla="*/ 2165982 h 6687061"/>
              <a:gd name="connsiteX1262" fmla="*/ 7197469 w 11799254"/>
              <a:gd name="connsiteY1262" fmla="*/ 1969512 h 6687061"/>
              <a:gd name="connsiteX1263" fmla="*/ 7254556 w 11799254"/>
              <a:gd name="connsiteY1263" fmla="*/ 1831228 h 6687061"/>
              <a:gd name="connsiteX1264" fmla="*/ 7236984 w 11799254"/>
              <a:gd name="connsiteY1264" fmla="*/ 1806413 h 6687061"/>
              <a:gd name="connsiteX1265" fmla="*/ 6930628 w 11799254"/>
              <a:gd name="connsiteY1265" fmla="*/ 1806413 h 6687061"/>
              <a:gd name="connsiteX1266" fmla="*/ 6642250 w 11799254"/>
              <a:gd name="connsiteY1266" fmla="*/ 1985824 h 6687061"/>
              <a:gd name="connsiteX1267" fmla="*/ 9851341 w 11799254"/>
              <a:gd name="connsiteY1267" fmla="*/ 1531062 h 6687061"/>
              <a:gd name="connsiteX1268" fmla="*/ 9790819 w 11799254"/>
              <a:gd name="connsiteY1268" fmla="*/ 1689624 h 6687061"/>
              <a:gd name="connsiteX1269" fmla="*/ 9806111 w 11799254"/>
              <a:gd name="connsiteY1269" fmla="*/ 1711220 h 6687061"/>
              <a:gd name="connsiteX1270" fmla="*/ 10117408 w 11799254"/>
              <a:gd name="connsiteY1270" fmla="*/ 1711220 h 6687061"/>
              <a:gd name="connsiteX1271" fmla="*/ 10406559 w 11799254"/>
              <a:gd name="connsiteY1271" fmla="*/ 1514750 h 6687061"/>
              <a:gd name="connsiteX1272" fmla="*/ 10463646 w 11799254"/>
              <a:gd name="connsiteY1272" fmla="*/ 1376467 h 6687061"/>
              <a:gd name="connsiteX1273" fmla="*/ 10446074 w 11799254"/>
              <a:gd name="connsiteY1273" fmla="*/ 1351651 h 6687061"/>
              <a:gd name="connsiteX1274" fmla="*/ 10139718 w 11799254"/>
              <a:gd name="connsiteY1274" fmla="*/ 1351651 h 6687061"/>
              <a:gd name="connsiteX1275" fmla="*/ 9851341 w 11799254"/>
              <a:gd name="connsiteY1275" fmla="*/ 1531062 h 6687061"/>
              <a:gd name="connsiteX1276" fmla="*/ 6883840 w 11799254"/>
              <a:gd name="connsiteY1276" fmla="*/ 903208 h 6687061"/>
              <a:gd name="connsiteX1277" fmla="*/ 6577497 w 11799254"/>
              <a:gd name="connsiteY1277" fmla="*/ 903208 h 6687061"/>
              <a:gd name="connsiteX1278" fmla="*/ 6289107 w 11799254"/>
              <a:gd name="connsiteY1278" fmla="*/ 1082616 h 6687061"/>
              <a:gd name="connsiteX1279" fmla="*/ 6228585 w 11799254"/>
              <a:gd name="connsiteY1279" fmla="*/ 1241179 h 6687061"/>
              <a:gd name="connsiteX1280" fmla="*/ 6243877 w 11799254"/>
              <a:gd name="connsiteY1280" fmla="*/ 1262770 h 6687061"/>
              <a:gd name="connsiteX1281" fmla="*/ 6555174 w 11799254"/>
              <a:gd name="connsiteY1281" fmla="*/ 1262770 h 6687061"/>
              <a:gd name="connsiteX1282" fmla="*/ 6844325 w 11799254"/>
              <a:gd name="connsiteY1282" fmla="*/ 1066307 h 6687061"/>
              <a:gd name="connsiteX1283" fmla="*/ 6901413 w 11799254"/>
              <a:gd name="connsiteY1283" fmla="*/ 928021 h 6687061"/>
              <a:gd name="connsiteX1284" fmla="*/ 6883840 w 11799254"/>
              <a:gd name="connsiteY1284" fmla="*/ 903208 h 6687061"/>
              <a:gd name="connsiteX1285" fmla="*/ 8828499 w 11799254"/>
              <a:gd name="connsiteY1285" fmla="*/ 634171 h 6687061"/>
              <a:gd name="connsiteX1286" fmla="*/ 8767965 w 11799254"/>
              <a:gd name="connsiteY1286" fmla="*/ 792733 h 6687061"/>
              <a:gd name="connsiteX1287" fmla="*/ 8783269 w 11799254"/>
              <a:gd name="connsiteY1287" fmla="*/ 814324 h 6687061"/>
              <a:gd name="connsiteX1288" fmla="*/ 9094554 w 11799254"/>
              <a:gd name="connsiteY1288" fmla="*/ 814324 h 6687061"/>
              <a:gd name="connsiteX1289" fmla="*/ 9383705 w 11799254"/>
              <a:gd name="connsiteY1289" fmla="*/ 617861 h 6687061"/>
              <a:gd name="connsiteX1290" fmla="*/ 9440805 w 11799254"/>
              <a:gd name="connsiteY1290" fmla="*/ 479576 h 6687061"/>
              <a:gd name="connsiteX1291" fmla="*/ 9423233 w 11799254"/>
              <a:gd name="connsiteY1291" fmla="*/ 454763 h 6687061"/>
              <a:gd name="connsiteX1292" fmla="*/ 9116876 w 11799254"/>
              <a:gd name="connsiteY1292" fmla="*/ 454763 h 6687061"/>
              <a:gd name="connsiteX1293" fmla="*/ 8828499 w 11799254"/>
              <a:gd name="connsiteY1293" fmla="*/ 634171 h 6687061"/>
              <a:gd name="connsiteX1294" fmla="*/ 4235796 w 11799254"/>
              <a:gd name="connsiteY1294" fmla="*/ 5313816 h 6687061"/>
              <a:gd name="connsiteX1295" fmla="*/ 4296330 w 11799254"/>
              <a:gd name="connsiteY1295" fmla="*/ 5155254 h 6687061"/>
              <a:gd name="connsiteX1296" fmla="*/ 4584708 w 11799254"/>
              <a:gd name="connsiteY1296" fmla="*/ 4975843 h 6687061"/>
              <a:gd name="connsiteX1297" fmla="*/ 4891064 w 11799254"/>
              <a:gd name="connsiteY1297" fmla="*/ 4975843 h 6687061"/>
              <a:gd name="connsiteX1298" fmla="*/ 4891064 w 11799254"/>
              <a:gd name="connsiteY1298" fmla="*/ 4975843 h 6687061"/>
              <a:gd name="connsiteX1299" fmla="*/ 4908636 w 11799254"/>
              <a:gd name="connsiteY1299" fmla="*/ 5000659 h 6687061"/>
              <a:gd name="connsiteX1300" fmla="*/ 4851549 w 11799254"/>
              <a:gd name="connsiteY1300" fmla="*/ 5138942 h 6687061"/>
              <a:gd name="connsiteX1301" fmla="*/ 4562385 w 11799254"/>
              <a:gd name="connsiteY1301" fmla="*/ 5335412 h 6687061"/>
              <a:gd name="connsiteX1302" fmla="*/ 4251088 w 11799254"/>
              <a:gd name="connsiteY1302" fmla="*/ 5335412 h 6687061"/>
              <a:gd name="connsiteX1303" fmla="*/ 4235796 w 11799254"/>
              <a:gd name="connsiteY1303" fmla="*/ 5313816 h 6687061"/>
              <a:gd name="connsiteX1304" fmla="*/ 4298345 w 11799254"/>
              <a:gd name="connsiteY1304" fmla="*/ 5289355 h 6687061"/>
              <a:gd name="connsiteX1305" fmla="*/ 4562385 w 11799254"/>
              <a:gd name="connsiteY1305" fmla="*/ 5289355 h 6687061"/>
              <a:gd name="connsiteX1306" fmla="*/ 4808524 w 11799254"/>
              <a:gd name="connsiteY1306" fmla="*/ 5122517 h 6687061"/>
              <a:gd name="connsiteX1307" fmla="*/ 4808752 w 11799254"/>
              <a:gd name="connsiteY1307" fmla="*/ 5121934 h 6687061"/>
              <a:gd name="connsiteX1308" fmla="*/ 4808980 w 11799254"/>
              <a:gd name="connsiteY1308" fmla="*/ 5121364 h 6687061"/>
              <a:gd name="connsiteX1309" fmla="*/ 4848508 w 11799254"/>
              <a:gd name="connsiteY1309" fmla="*/ 5025626 h 6687061"/>
              <a:gd name="connsiteX1310" fmla="*/ 4846012 w 11799254"/>
              <a:gd name="connsiteY1310" fmla="*/ 5021913 h 6687061"/>
              <a:gd name="connsiteX1311" fmla="*/ 4584708 w 11799254"/>
              <a:gd name="connsiteY1311" fmla="*/ 5021913 h 6687061"/>
              <a:gd name="connsiteX1312" fmla="*/ 4339342 w 11799254"/>
              <a:gd name="connsiteY1312" fmla="*/ 5171679 h 6687061"/>
              <a:gd name="connsiteX1313" fmla="*/ 4295824 w 11799254"/>
              <a:gd name="connsiteY1313" fmla="*/ 5285693 h 6687061"/>
              <a:gd name="connsiteX1314" fmla="*/ 4298345 w 11799254"/>
              <a:gd name="connsiteY1314" fmla="*/ 5289355 h 6687061"/>
              <a:gd name="connsiteX1315" fmla="*/ 8651711 w 11799254"/>
              <a:gd name="connsiteY1315" fmla="*/ 1985824 h 6687061"/>
              <a:gd name="connsiteX1316" fmla="*/ 8591178 w 11799254"/>
              <a:gd name="connsiteY1316" fmla="*/ 2144386 h 6687061"/>
              <a:gd name="connsiteX1317" fmla="*/ 8606469 w 11799254"/>
              <a:gd name="connsiteY1317" fmla="*/ 2165982 h 6687061"/>
              <a:gd name="connsiteX1318" fmla="*/ 8917766 w 11799254"/>
              <a:gd name="connsiteY1318" fmla="*/ 2165982 h 6687061"/>
              <a:gd name="connsiteX1319" fmla="*/ 9206917 w 11799254"/>
              <a:gd name="connsiteY1319" fmla="*/ 1969512 h 6687061"/>
              <a:gd name="connsiteX1320" fmla="*/ 9264018 w 11799254"/>
              <a:gd name="connsiteY1320" fmla="*/ 1831228 h 6687061"/>
              <a:gd name="connsiteX1321" fmla="*/ 9246433 w 11799254"/>
              <a:gd name="connsiteY1321" fmla="*/ 1806413 h 6687061"/>
              <a:gd name="connsiteX1322" fmla="*/ 8940090 w 11799254"/>
              <a:gd name="connsiteY1322" fmla="*/ 1806413 h 6687061"/>
              <a:gd name="connsiteX1323" fmla="*/ 8651711 w 11799254"/>
              <a:gd name="connsiteY1323" fmla="*/ 1985824 h 6687061"/>
              <a:gd name="connsiteX1324" fmla="*/ 6609665 w 11799254"/>
              <a:gd name="connsiteY1324" fmla="*/ 4 h 6687061"/>
              <a:gd name="connsiteX1325" fmla="*/ 6303322 w 11799254"/>
              <a:gd name="connsiteY1325" fmla="*/ 4 h 6687061"/>
              <a:gd name="connsiteX1326" fmla="*/ 6014943 w 11799254"/>
              <a:gd name="connsiteY1326" fmla="*/ 179408 h 6687061"/>
              <a:gd name="connsiteX1327" fmla="*/ 5954410 w 11799254"/>
              <a:gd name="connsiteY1327" fmla="*/ 337970 h 6687061"/>
              <a:gd name="connsiteX1328" fmla="*/ 5969701 w 11799254"/>
              <a:gd name="connsiteY1328" fmla="*/ 359561 h 6687061"/>
              <a:gd name="connsiteX1329" fmla="*/ 6280998 w 11799254"/>
              <a:gd name="connsiteY1329" fmla="*/ 359561 h 6687061"/>
              <a:gd name="connsiteX1330" fmla="*/ 6570149 w 11799254"/>
              <a:gd name="connsiteY1330" fmla="*/ 163098 h 6687061"/>
              <a:gd name="connsiteX1331" fmla="*/ 6627250 w 11799254"/>
              <a:gd name="connsiteY1331" fmla="*/ 24813 h 6687061"/>
              <a:gd name="connsiteX1332" fmla="*/ 6609665 w 11799254"/>
              <a:gd name="connsiteY1332" fmla="*/ 4 h 6687061"/>
              <a:gd name="connsiteX1333" fmla="*/ 3262074 w 11799254"/>
              <a:gd name="connsiteY1333" fmla="*/ 4 h 6687061"/>
              <a:gd name="connsiteX1334" fmla="*/ 2955730 w 11799254"/>
              <a:gd name="connsiteY1334" fmla="*/ 4 h 6687061"/>
              <a:gd name="connsiteX1335" fmla="*/ 2667339 w 11799254"/>
              <a:gd name="connsiteY1335" fmla="*/ 179409 h 6687061"/>
              <a:gd name="connsiteX1336" fmla="*/ 2606818 w 11799254"/>
              <a:gd name="connsiteY1336" fmla="*/ 337971 h 6687061"/>
              <a:gd name="connsiteX1337" fmla="*/ 2622110 w 11799254"/>
              <a:gd name="connsiteY1337" fmla="*/ 359563 h 6687061"/>
              <a:gd name="connsiteX1338" fmla="*/ 2933407 w 11799254"/>
              <a:gd name="connsiteY1338" fmla="*/ 359563 h 6687061"/>
              <a:gd name="connsiteX1339" fmla="*/ 3222558 w 11799254"/>
              <a:gd name="connsiteY1339" fmla="*/ 163099 h 6687061"/>
              <a:gd name="connsiteX1340" fmla="*/ 3279646 w 11799254"/>
              <a:gd name="connsiteY1340" fmla="*/ 24814 h 6687061"/>
              <a:gd name="connsiteX1341" fmla="*/ 3262074 w 11799254"/>
              <a:gd name="connsiteY1341" fmla="*/ 5 h 6687061"/>
              <a:gd name="connsiteX1342" fmla="*/ 2425356 w 11799254"/>
              <a:gd name="connsiteY1342" fmla="*/ 454764 h 6687061"/>
              <a:gd name="connsiteX1343" fmla="*/ 2731712 w 11799254"/>
              <a:gd name="connsiteY1343" fmla="*/ 454764 h 6687061"/>
              <a:gd name="connsiteX1344" fmla="*/ 2749284 w 11799254"/>
              <a:gd name="connsiteY1344" fmla="*/ 479577 h 6687061"/>
              <a:gd name="connsiteX1345" fmla="*/ 2692197 w 11799254"/>
              <a:gd name="connsiteY1345" fmla="*/ 617860 h 6687061"/>
              <a:gd name="connsiteX1346" fmla="*/ 2403046 w 11799254"/>
              <a:gd name="connsiteY1346" fmla="*/ 814326 h 6687061"/>
              <a:gd name="connsiteX1347" fmla="*/ 2091749 w 11799254"/>
              <a:gd name="connsiteY1347" fmla="*/ 814326 h 6687061"/>
              <a:gd name="connsiteX1348" fmla="*/ 2076457 w 11799254"/>
              <a:gd name="connsiteY1348" fmla="*/ 792731 h 6687061"/>
              <a:gd name="connsiteX1349" fmla="*/ 2136978 w 11799254"/>
              <a:gd name="connsiteY1349" fmla="*/ 634172 h 6687061"/>
              <a:gd name="connsiteX1350" fmla="*/ 2425369 w 11799254"/>
              <a:gd name="connsiteY1350" fmla="*/ 454764 h 6687061"/>
              <a:gd name="connsiteX1351" fmla="*/ 2686660 w 11799254"/>
              <a:gd name="connsiteY1351" fmla="*/ 500825 h 6687061"/>
              <a:gd name="connsiteX1352" fmla="*/ 2425356 w 11799254"/>
              <a:gd name="connsiteY1352" fmla="*/ 500825 h 6687061"/>
              <a:gd name="connsiteX1353" fmla="*/ 2179990 w 11799254"/>
              <a:gd name="connsiteY1353" fmla="*/ 650603 h 6687061"/>
              <a:gd name="connsiteX1354" fmla="*/ 2136471 w 11799254"/>
              <a:gd name="connsiteY1354" fmla="*/ 764609 h 6687061"/>
              <a:gd name="connsiteX1355" fmla="*/ 2138992 w 11799254"/>
              <a:gd name="connsiteY1355" fmla="*/ 768267 h 6687061"/>
              <a:gd name="connsiteX1356" fmla="*/ 2403046 w 11799254"/>
              <a:gd name="connsiteY1356" fmla="*/ 768267 h 6687061"/>
              <a:gd name="connsiteX1357" fmla="*/ 2649172 w 11799254"/>
              <a:gd name="connsiteY1357" fmla="*/ 601431 h 6687061"/>
              <a:gd name="connsiteX1358" fmla="*/ 2649400 w 11799254"/>
              <a:gd name="connsiteY1358" fmla="*/ 600852 h 6687061"/>
              <a:gd name="connsiteX1359" fmla="*/ 2649641 w 11799254"/>
              <a:gd name="connsiteY1359" fmla="*/ 600279 h 6687061"/>
              <a:gd name="connsiteX1360" fmla="*/ 2689156 w 11799254"/>
              <a:gd name="connsiteY1360" fmla="*/ 504551 h 6687061"/>
              <a:gd name="connsiteX1361" fmla="*/ 2686660 w 11799254"/>
              <a:gd name="connsiteY1361" fmla="*/ 500826 h 6687061"/>
              <a:gd name="connsiteX1362" fmla="*/ 4600621 w 11799254"/>
              <a:gd name="connsiteY1362" fmla="*/ 4 h 6687061"/>
              <a:gd name="connsiteX1363" fmla="*/ 4294265 w 11799254"/>
              <a:gd name="connsiteY1363" fmla="*/ 4 h 6687061"/>
              <a:gd name="connsiteX1364" fmla="*/ 4005887 w 11799254"/>
              <a:gd name="connsiteY1364" fmla="*/ 179408 h 6687061"/>
              <a:gd name="connsiteX1365" fmla="*/ 3945353 w 11799254"/>
              <a:gd name="connsiteY1365" fmla="*/ 337970 h 6687061"/>
              <a:gd name="connsiteX1366" fmla="*/ 3960657 w 11799254"/>
              <a:gd name="connsiteY1366" fmla="*/ 359561 h 6687061"/>
              <a:gd name="connsiteX1367" fmla="*/ 4271942 w 11799254"/>
              <a:gd name="connsiteY1367" fmla="*/ 359561 h 6687061"/>
              <a:gd name="connsiteX1368" fmla="*/ 4561105 w 11799254"/>
              <a:gd name="connsiteY1368" fmla="*/ 163098 h 6687061"/>
              <a:gd name="connsiteX1369" fmla="*/ 4618193 w 11799254"/>
              <a:gd name="connsiteY1369" fmla="*/ 24813 h 6687061"/>
              <a:gd name="connsiteX1370" fmla="*/ 4600621 w 11799254"/>
              <a:gd name="connsiteY1370" fmla="*/ 4 h 6687061"/>
              <a:gd name="connsiteX1371" fmla="*/ 5484569 w 11799254"/>
              <a:gd name="connsiteY1371" fmla="*/ 634171 h 6687061"/>
              <a:gd name="connsiteX1372" fmla="*/ 5424048 w 11799254"/>
              <a:gd name="connsiteY1372" fmla="*/ 792733 h 6687061"/>
              <a:gd name="connsiteX1373" fmla="*/ 5439340 w 11799254"/>
              <a:gd name="connsiteY1373" fmla="*/ 814324 h 6687061"/>
              <a:gd name="connsiteX1374" fmla="*/ 5750637 w 11799254"/>
              <a:gd name="connsiteY1374" fmla="*/ 814324 h 6687061"/>
              <a:gd name="connsiteX1375" fmla="*/ 6039788 w 11799254"/>
              <a:gd name="connsiteY1375" fmla="*/ 617861 h 6687061"/>
              <a:gd name="connsiteX1376" fmla="*/ 6096876 w 11799254"/>
              <a:gd name="connsiteY1376" fmla="*/ 479576 h 6687061"/>
              <a:gd name="connsiteX1377" fmla="*/ 6079303 w 11799254"/>
              <a:gd name="connsiteY1377" fmla="*/ 454763 h 6687061"/>
              <a:gd name="connsiteX1378" fmla="*/ 5772947 w 11799254"/>
              <a:gd name="connsiteY1378" fmla="*/ 454763 h 6687061"/>
              <a:gd name="connsiteX1379" fmla="*/ 5484569 w 11799254"/>
              <a:gd name="connsiteY1379" fmla="*/ 634171 h 6687061"/>
              <a:gd name="connsiteX1380" fmla="*/ 4966839 w 11799254"/>
              <a:gd name="connsiteY1380" fmla="*/ 1082616 h 6687061"/>
              <a:gd name="connsiteX1381" fmla="*/ 4906305 w 11799254"/>
              <a:gd name="connsiteY1381" fmla="*/ 1241179 h 6687061"/>
              <a:gd name="connsiteX1382" fmla="*/ 4921597 w 11799254"/>
              <a:gd name="connsiteY1382" fmla="*/ 1262770 h 6687061"/>
              <a:gd name="connsiteX1383" fmla="*/ 5232907 w 11799254"/>
              <a:gd name="connsiteY1383" fmla="*/ 1262770 h 6687061"/>
              <a:gd name="connsiteX1384" fmla="*/ 5522045 w 11799254"/>
              <a:gd name="connsiteY1384" fmla="*/ 1066307 h 6687061"/>
              <a:gd name="connsiteX1385" fmla="*/ 5579146 w 11799254"/>
              <a:gd name="connsiteY1385" fmla="*/ 928021 h 6687061"/>
              <a:gd name="connsiteX1386" fmla="*/ 5561561 w 11799254"/>
              <a:gd name="connsiteY1386" fmla="*/ 903208 h 6687061"/>
              <a:gd name="connsiteX1387" fmla="*/ 5255217 w 11799254"/>
              <a:gd name="connsiteY1387" fmla="*/ 903208 h 6687061"/>
              <a:gd name="connsiteX1388" fmla="*/ 4966839 w 11799254"/>
              <a:gd name="connsiteY1388" fmla="*/ 1082616 h 6687061"/>
              <a:gd name="connsiteX1389" fmla="*/ 4499609 w 11799254"/>
              <a:gd name="connsiteY1389" fmla="*/ 1531062 h 6687061"/>
              <a:gd name="connsiteX1390" fmla="*/ 4439088 w 11799254"/>
              <a:gd name="connsiteY1390" fmla="*/ 1689624 h 6687061"/>
              <a:gd name="connsiteX1391" fmla="*/ 4454379 w 11799254"/>
              <a:gd name="connsiteY1391" fmla="*/ 1711220 h 6687061"/>
              <a:gd name="connsiteX1392" fmla="*/ 4765676 w 11799254"/>
              <a:gd name="connsiteY1392" fmla="*/ 1711220 h 6687061"/>
              <a:gd name="connsiteX1393" fmla="*/ 5054827 w 11799254"/>
              <a:gd name="connsiteY1393" fmla="*/ 1514750 h 6687061"/>
              <a:gd name="connsiteX1394" fmla="*/ 5111915 w 11799254"/>
              <a:gd name="connsiteY1394" fmla="*/ 1376467 h 6687061"/>
              <a:gd name="connsiteX1395" fmla="*/ 5094343 w 11799254"/>
              <a:gd name="connsiteY1395" fmla="*/ 1351651 h 6687061"/>
              <a:gd name="connsiteX1396" fmla="*/ 4787987 w 11799254"/>
              <a:gd name="connsiteY1396" fmla="*/ 1351651 h 6687061"/>
              <a:gd name="connsiteX1397" fmla="*/ 4499609 w 11799254"/>
              <a:gd name="connsiteY1397" fmla="*/ 1531062 h 6687061"/>
              <a:gd name="connsiteX1398" fmla="*/ 11538977 w 11799254"/>
              <a:gd name="connsiteY1398" fmla="*/ 1066307 h 6687061"/>
              <a:gd name="connsiteX1399" fmla="*/ 11596064 w 11799254"/>
              <a:gd name="connsiteY1399" fmla="*/ 928021 h 6687061"/>
              <a:gd name="connsiteX1400" fmla="*/ 11578493 w 11799254"/>
              <a:gd name="connsiteY1400" fmla="*/ 903208 h 6687061"/>
              <a:gd name="connsiteX1401" fmla="*/ 11272136 w 11799254"/>
              <a:gd name="connsiteY1401" fmla="*/ 903208 h 6687061"/>
              <a:gd name="connsiteX1402" fmla="*/ 10983759 w 11799254"/>
              <a:gd name="connsiteY1402" fmla="*/ 1082616 h 6687061"/>
              <a:gd name="connsiteX1403" fmla="*/ 10923237 w 11799254"/>
              <a:gd name="connsiteY1403" fmla="*/ 1241179 h 6687061"/>
              <a:gd name="connsiteX1404" fmla="*/ 10938529 w 11799254"/>
              <a:gd name="connsiteY1404" fmla="*/ 1262770 h 6687061"/>
              <a:gd name="connsiteX1405" fmla="*/ 11249826 w 11799254"/>
              <a:gd name="connsiteY1405" fmla="*/ 1262770 h 6687061"/>
              <a:gd name="connsiteX1406" fmla="*/ 11538977 w 11799254"/>
              <a:gd name="connsiteY1406" fmla="*/ 1066307 h 6687061"/>
              <a:gd name="connsiteX1407" fmla="*/ 7112090 w 11799254"/>
              <a:gd name="connsiteY1407" fmla="*/ 5762266 h 6687061"/>
              <a:gd name="connsiteX1408" fmla="*/ 7172612 w 11799254"/>
              <a:gd name="connsiteY1408" fmla="*/ 5603704 h 6687061"/>
              <a:gd name="connsiteX1409" fmla="*/ 7460989 w 11799254"/>
              <a:gd name="connsiteY1409" fmla="*/ 5424294 h 6687061"/>
              <a:gd name="connsiteX1410" fmla="*/ 7767346 w 11799254"/>
              <a:gd name="connsiteY1410" fmla="*/ 5424294 h 6687061"/>
              <a:gd name="connsiteX1411" fmla="*/ 7784917 w 11799254"/>
              <a:gd name="connsiteY1411" fmla="*/ 5449109 h 6687061"/>
              <a:gd name="connsiteX1412" fmla="*/ 7727830 w 11799254"/>
              <a:gd name="connsiteY1412" fmla="*/ 5587393 h 6687061"/>
              <a:gd name="connsiteX1413" fmla="*/ 7438679 w 11799254"/>
              <a:gd name="connsiteY1413" fmla="*/ 5783862 h 6687061"/>
              <a:gd name="connsiteX1414" fmla="*/ 7127382 w 11799254"/>
              <a:gd name="connsiteY1414" fmla="*/ 5783862 h 6687061"/>
              <a:gd name="connsiteX1415" fmla="*/ 7112090 w 11799254"/>
              <a:gd name="connsiteY1415" fmla="*/ 5762266 h 6687061"/>
              <a:gd name="connsiteX1416" fmla="*/ 7174626 w 11799254"/>
              <a:gd name="connsiteY1416" fmla="*/ 5737793 h 6687061"/>
              <a:gd name="connsiteX1417" fmla="*/ 7438679 w 11799254"/>
              <a:gd name="connsiteY1417" fmla="*/ 5737793 h 6687061"/>
              <a:gd name="connsiteX1418" fmla="*/ 7684817 w 11799254"/>
              <a:gd name="connsiteY1418" fmla="*/ 5570968 h 6687061"/>
              <a:gd name="connsiteX1419" fmla="*/ 7685033 w 11799254"/>
              <a:gd name="connsiteY1419" fmla="*/ 5570385 h 6687061"/>
              <a:gd name="connsiteX1420" fmla="*/ 7685274 w 11799254"/>
              <a:gd name="connsiteY1420" fmla="*/ 5569814 h 6687061"/>
              <a:gd name="connsiteX1421" fmla="*/ 7724802 w 11799254"/>
              <a:gd name="connsiteY1421" fmla="*/ 5474076 h 6687061"/>
              <a:gd name="connsiteX1422" fmla="*/ 7722306 w 11799254"/>
              <a:gd name="connsiteY1422" fmla="*/ 5470350 h 6687061"/>
              <a:gd name="connsiteX1423" fmla="*/ 7460989 w 11799254"/>
              <a:gd name="connsiteY1423" fmla="*/ 5470350 h 6687061"/>
              <a:gd name="connsiteX1424" fmla="*/ 7215623 w 11799254"/>
              <a:gd name="connsiteY1424" fmla="*/ 5620129 h 6687061"/>
              <a:gd name="connsiteX1425" fmla="*/ 7172104 w 11799254"/>
              <a:gd name="connsiteY1425" fmla="*/ 5734143 h 6687061"/>
              <a:gd name="connsiteX1426" fmla="*/ 7174626 w 11799254"/>
              <a:gd name="connsiteY1426" fmla="*/ 5737793 h 6687061"/>
              <a:gd name="connsiteX1427" fmla="*/ 7266288 w 11799254"/>
              <a:gd name="connsiteY1427" fmla="*/ 6238611 h 6687061"/>
              <a:gd name="connsiteX1428" fmla="*/ 7577572 w 11799254"/>
              <a:gd name="connsiteY1428" fmla="*/ 6238611 h 6687061"/>
              <a:gd name="connsiteX1429" fmla="*/ 7866736 w 11799254"/>
              <a:gd name="connsiteY1429" fmla="*/ 6042155 h 6687061"/>
              <a:gd name="connsiteX1430" fmla="*/ 7923823 w 11799254"/>
              <a:gd name="connsiteY1430" fmla="*/ 5903871 h 6687061"/>
              <a:gd name="connsiteX1431" fmla="*/ 7906251 w 11799254"/>
              <a:gd name="connsiteY1431" fmla="*/ 5879055 h 6687061"/>
              <a:gd name="connsiteX1432" fmla="*/ 7599895 w 11799254"/>
              <a:gd name="connsiteY1432" fmla="*/ 5879055 h 6687061"/>
              <a:gd name="connsiteX1433" fmla="*/ 7311518 w 11799254"/>
              <a:gd name="connsiteY1433" fmla="*/ 6058466 h 6687061"/>
              <a:gd name="connsiteX1434" fmla="*/ 7250984 w 11799254"/>
              <a:gd name="connsiteY1434" fmla="*/ 6217028 h 6687061"/>
              <a:gd name="connsiteX1435" fmla="*/ 7266288 w 11799254"/>
              <a:gd name="connsiteY1435" fmla="*/ 6238611 h 6687061"/>
              <a:gd name="connsiteX1436" fmla="*/ 8397097 w 11799254"/>
              <a:gd name="connsiteY1436" fmla="*/ 5587393 h 6687061"/>
              <a:gd name="connsiteX1437" fmla="*/ 8454184 w 11799254"/>
              <a:gd name="connsiteY1437" fmla="*/ 5449109 h 6687061"/>
              <a:gd name="connsiteX1438" fmla="*/ 8436613 w 11799254"/>
              <a:gd name="connsiteY1438" fmla="*/ 5424294 h 6687061"/>
              <a:gd name="connsiteX1439" fmla="*/ 8130257 w 11799254"/>
              <a:gd name="connsiteY1439" fmla="*/ 5424294 h 6687061"/>
              <a:gd name="connsiteX1440" fmla="*/ 7841879 w 11799254"/>
              <a:gd name="connsiteY1440" fmla="*/ 5603704 h 6687061"/>
              <a:gd name="connsiteX1441" fmla="*/ 7781345 w 11799254"/>
              <a:gd name="connsiteY1441" fmla="*/ 5762266 h 6687061"/>
              <a:gd name="connsiteX1442" fmla="*/ 7796636 w 11799254"/>
              <a:gd name="connsiteY1442" fmla="*/ 5783862 h 6687061"/>
              <a:gd name="connsiteX1443" fmla="*/ 8107946 w 11799254"/>
              <a:gd name="connsiteY1443" fmla="*/ 5783862 h 6687061"/>
              <a:gd name="connsiteX1444" fmla="*/ 8397097 w 11799254"/>
              <a:gd name="connsiteY1444" fmla="*/ 5587393 h 6687061"/>
              <a:gd name="connsiteX1445" fmla="*/ 8467564 w 11799254"/>
              <a:gd name="connsiteY1445" fmla="*/ 5783850 h 6687061"/>
              <a:gd name="connsiteX1446" fmla="*/ 8778860 w 11799254"/>
              <a:gd name="connsiteY1446" fmla="*/ 5783850 h 6687061"/>
              <a:gd name="connsiteX1447" fmla="*/ 9068011 w 11799254"/>
              <a:gd name="connsiteY1447" fmla="*/ 5587393 h 6687061"/>
              <a:gd name="connsiteX1448" fmla="*/ 9125112 w 11799254"/>
              <a:gd name="connsiteY1448" fmla="*/ 5449109 h 6687061"/>
              <a:gd name="connsiteX1449" fmla="*/ 9107539 w 11799254"/>
              <a:gd name="connsiteY1449" fmla="*/ 5424294 h 6687061"/>
              <a:gd name="connsiteX1450" fmla="*/ 8801184 w 11799254"/>
              <a:gd name="connsiteY1450" fmla="*/ 5424294 h 6687061"/>
              <a:gd name="connsiteX1451" fmla="*/ 8512805 w 11799254"/>
              <a:gd name="connsiteY1451" fmla="*/ 5603704 h 6687061"/>
              <a:gd name="connsiteX1452" fmla="*/ 8452271 w 11799254"/>
              <a:gd name="connsiteY1452" fmla="*/ 5762266 h 6687061"/>
              <a:gd name="connsiteX1453" fmla="*/ 8467564 w 11799254"/>
              <a:gd name="connsiteY1453" fmla="*/ 5783850 h 6687061"/>
              <a:gd name="connsiteX1454" fmla="*/ 5262553 w 11799254"/>
              <a:gd name="connsiteY1454" fmla="*/ 6238611 h 6687061"/>
              <a:gd name="connsiteX1455" fmla="*/ 5573850 w 11799254"/>
              <a:gd name="connsiteY1455" fmla="*/ 6238611 h 6687061"/>
              <a:gd name="connsiteX1456" fmla="*/ 5863001 w 11799254"/>
              <a:gd name="connsiteY1456" fmla="*/ 6042155 h 6687061"/>
              <a:gd name="connsiteX1457" fmla="*/ 5920088 w 11799254"/>
              <a:gd name="connsiteY1457" fmla="*/ 5903871 h 6687061"/>
              <a:gd name="connsiteX1458" fmla="*/ 5902516 w 11799254"/>
              <a:gd name="connsiteY1458" fmla="*/ 5879055 h 6687061"/>
              <a:gd name="connsiteX1459" fmla="*/ 5596160 w 11799254"/>
              <a:gd name="connsiteY1459" fmla="*/ 5879055 h 6687061"/>
              <a:gd name="connsiteX1460" fmla="*/ 5307782 w 11799254"/>
              <a:gd name="connsiteY1460" fmla="*/ 6058466 h 6687061"/>
              <a:gd name="connsiteX1461" fmla="*/ 5247261 w 11799254"/>
              <a:gd name="connsiteY1461" fmla="*/ 6217028 h 6687061"/>
              <a:gd name="connsiteX1462" fmla="*/ 5262553 w 11799254"/>
              <a:gd name="connsiteY1462" fmla="*/ 6238611 h 6687061"/>
              <a:gd name="connsiteX1463" fmla="*/ 5912462 w 11799254"/>
              <a:gd name="connsiteY1463" fmla="*/ 6217028 h 6687061"/>
              <a:gd name="connsiteX1464" fmla="*/ 5972983 w 11799254"/>
              <a:gd name="connsiteY1464" fmla="*/ 6058466 h 6687061"/>
              <a:gd name="connsiteX1465" fmla="*/ 6261361 w 11799254"/>
              <a:gd name="connsiteY1465" fmla="*/ 5879055 h 6687061"/>
              <a:gd name="connsiteX1466" fmla="*/ 6567716 w 11799254"/>
              <a:gd name="connsiteY1466" fmla="*/ 5879055 h 6687061"/>
              <a:gd name="connsiteX1467" fmla="*/ 6585289 w 11799254"/>
              <a:gd name="connsiteY1467" fmla="*/ 5903871 h 6687061"/>
              <a:gd name="connsiteX1468" fmla="*/ 6528201 w 11799254"/>
              <a:gd name="connsiteY1468" fmla="*/ 6042155 h 6687061"/>
              <a:gd name="connsiteX1469" fmla="*/ 6239050 w 11799254"/>
              <a:gd name="connsiteY1469" fmla="*/ 6238624 h 6687061"/>
              <a:gd name="connsiteX1470" fmla="*/ 5927753 w 11799254"/>
              <a:gd name="connsiteY1470" fmla="*/ 6238624 h 6687061"/>
              <a:gd name="connsiteX1471" fmla="*/ 5912462 w 11799254"/>
              <a:gd name="connsiteY1471" fmla="*/ 6217028 h 6687061"/>
              <a:gd name="connsiteX1472" fmla="*/ 5974997 w 11799254"/>
              <a:gd name="connsiteY1472" fmla="*/ 6192555 h 6687061"/>
              <a:gd name="connsiteX1473" fmla="*/ 6239050 w 11799254"/>
              <a:gd name="connsiteY1473" fmla="*/ 6192555 h 6687061"/>
              <a:gd name="connsiteX1474" fmla="*/ 6485189 w 11799254"/>
              <a:gd name="connsiteY1474" fmla="*/ 6025729 h 6687061"/>
              <a:gd name="connsiteX1475" fmla="*/ 6485404 w 11799254"/>
              <a:gd name="connsiteY1475" fmla="*/ 6025146 h 6687061"/>
              <a:gd name="connsiteX1476" fmla="*/ 6485645 w 11799254"/>
              <a:gd name="connsiteY1476" fmla="*/ 6024576 h 6687061"/>
              <a:gd name="connsiteX1477" fmla="*/ 6525173 w 11799254"/>
              <a:gd name="connsiteY1477" fmla="*/ 5928838 h 6687061"/>
              <a:gd name="connsiteX1478" fmla="*/ 6522677 w 11799254"/>
              <a:gd name="connsiteY1478" fmla="*/ 5925112 h 6687061"/>
              <a:gd name="connsiteX1479" fmla="*/ 6261361 w 11799254"/>
              <a:gd name="connsiteY1479" fmla="*/ 5925112 h 6687061"/>
              <a:gd name="connsiteX1480" fmla="*/ 6015995 w 11799254"/>
              <a:gd name="connsiteY1480" fmla="*/ 6074891 h 6687061"/>
              <a:gd name="connsiteX1481" fmla="*/ 5972476 w 11799254"/>
              <a:gd name="connsiteY1481" fmla="*/ 6188905 h 6687061"/>
              <a:gd name="connsiteX1482" fmla="*/ 5974997 w 11799254"/>
              <a:gd name="connsiteY1482" fmla="*/ 6192555 h 6687061"/>
              <a:gd name="connsiteX1483" fmla="*/ 7058563 w 11799254"/>
              <a:gd name="connsiteY1483" fmla="*/ 5587393 h 6687061"/>
              <a:gd name="connsiteX1484" fmla="*/ 7115650 w 11799254"/>
              <a:gd name="connsiteY1484" fmla="*/ 5449109 h 6687061"/>
              <a:gd name="connsiteX1485" fmla="*/ 7098078 w 11799254"/>
              <a:gd name="connsiteY1485" fmla="*/ 5424294 h 6687061"/>
              <a:gd name="connsiteX1486" fmla="*/ 6791722 w 11799254"/>
              <a:gd name="connsiteY1486" fmla="*/ 5424294 h 6687061"/>
              <a:gd name="connsiteX1487" fmla="*/ 6503344 w 11799254"/>
              <a:gd name="connsiteY1487" fmla="*/ 5603704 h 6687061"/>
              <a:gd name="connsiteX1488" fmla="*/ 6442823 w 11799254"/>
              <a:gd name="connsiteY1488" fmla="*/ 5762266 h 6687061"/>
              <a:gd name="connsiteX1489" fmla="*/ 6458115 w 11799254"/>
              <a:gd name="connsiteY1489" fmla="*/ 5783862 h 6687061"/>
              <a:gd name="connsiteX1490" fmla="*/ 6769399 w 11799254"/>
              <a:gd name="connsiteY1490" fmla="*/ 5783862 h 6687061"/>
              <a:gd name="connsiteX1491" fmla="*/ 7058563 w 11799254"/>
              <a:gd name="connsiteY1491" fmla="*/ 5587393 h 6687061"/>
              <a:gd name="connsiteX1492" fmla="*/ 11401705 w 11799254"/>
              <a:gd name="connsiteY1492" fmla="*/ 4 h 6687061"/>
              <a:gd name="connsiteX1493" fmla="*/ 11095349 w 11799254"/>
              <a:gd name="connsiteY1493" fmla="*/ 4 h 6687061"/>
              <a:gd name="connsiteX1494" fmla="*/ 10806971 w 11799254"/>
              <a:gd name="connsiteY1494" fmla="*/ 179408 h 6687061"/>
              <a:gd name="connsiteX1495" fmla="*/ 10746450 w 11799254"/>
              <a:gd name="connsiteY1495" fmla="*/ 337970 h 6687061"/>
              <a:gd name="connsiteX1496" fmla="*/ 10761729 w 11799254"/>
              <a:gd name="connsiteY1496" fmla="*/ 359561 h 6687061"/>
              <a:gd name="connsiteX1497" fmla="*/ 11073039 w 11799254"/>
              <a:gd name="connsiteY1497" fmla="*/ 359561 h 6687061"/>
              <a:gd name="connsiteX1498" fmla="*/ 11362190 w 11799254"/>
              <a:gd name="connsiteY1498" fmla="*/ 163098 h 6687061"/>
              <a:gd name="connsiteX1499" fmla="*/ 11419277 w 11799254"/>
              <a:gd name="connsiteY1499" fmla="*/ 24813 h 6687061"/>
              <a:gd name="connsiteX1500" fmla="*/ 11401705 w 11799254"/>
              <a:gd name="connsiteY1500" fmla="*/ 4 h 6687061"/>
              <a:gd name="connsiteX1501" fmla="*/ 10231051 w 11799254"/>
              <a:gd name="connsiteY1501" fmla="*/ 3978705 h 6687061"/>
              <a:gd name="connsiteX1502" fmla="*/ 9919754 w 11799254"/>
              <a:gd name="connsiteY1502" fmla="*/ 3978705 h 6687061"/>
              <a:gd name="connsiteX1503" fmla="*/ 9904475 w 11799254"/>
              <a:gd name="connsiteY1503" fmla="*/ 3957109 h 6687061"/>
              <a:gd name="connsiteX1504" fmla="*/ 9964996 w 11799254"/>
              <a:gd name="connsiteY1504" fmla="*/ 3798547 h 6687061"/>
              <a:gd name="connsiteX1505" fmla="*/ 10253374 w 11799254"/>
              <a:gd name="connsiteY1505" fmla="*/ 3619149 h 6687061"/>
              <a:gd name="connsiteX1506" fmla="*/ 10559731 w 11799254"/>
              <a:gd name="connsiteY1506" fmla="*/ 3619149 h 6687061"/>
              <a:gd name="connsiteX1507" fmla="*/ 10577302 w 11799254"/>
              <a:gd name="connsiteY1507" fmla="*/ 3643965 h 6687061"/>
              <a:gd name="connsiteX1508" fmla="*/ 10520215 w 11799254"/>
              <a:gd name="connsiteY1508" fmla="*/ 3782248 h 6687061"/>
              <a:gd name="connsiteX1509" fmla="*/ 10231051 w 11799254"/>
              <a:gd name="connsiteY1509" fmla="*/ 3978705 h 6687061"/>
              <a:gd name="connsiteX1510" fmla="*/ 9966998 w 11799254"/>
              <a:gd name="connsiteY1510" fmla="*/ 3932649 h 6687061"/>
              <a:gd name="connsiteX1511" fmla="*/ 10231051 w 11799254"/>
              <a:gd name="connsiteY1511" fmla="*/ 3932649 h 6687061"/>
              <a:gd name="connsiteX1512" fmla="*/ 10477190 w 11799254"/>
              <a:gd name="connsiteY1512" fmla="*/ 3765810 h 6687061"/>
              <a:gd name="connsiteX1513" fmla="*/ 10477418 w 11799254"/>
              <a:gd name="connsiteY1513" fmla="*/ 3765228 h 6687061"/>
              <a:gd name="connsiteX1514" fmla="*/ 10477646 w 11799254"/>
              <a:gd name="connsiteY1514" fmla="*/ 3764657 h 6687061"/>
              <a:gd name="connsiteX1515" fmla="*/ 10517174 w 11799254"/>
              <a:gd name="connsiteY1515" fmla="*/ 3668932 h 6687061"/>
              <a:gd name="connsiteX1516" fmla="*/ 10514678 w 11799254"/>
              <a:gd name="connsiteY1516" fmla="*/ 3665206 h 6687061"/>
              <a:gd name="connsiteX1517" fmla="*/ 10253374 w 11799254"/>
              <a:gd name="connsiteY1517" fmla="*/ 3665206 h 6687061"/>
              <a:gd name="connsiteX1518" fmla="*/ 10008008 w 11799254"/>
              <a:gd name="connsiteY1518" fmla="*/ 3814985 h 6687061"/>
              <a:gd name="connsiteX1519" fmla="*/ 9964489 w 11799254"/>
              <a:gd name="connsiteY1519" fmla="*/ 3928986 h 6687061"/>
              <a:gd name="connsiteX1520" fmla="*/ 9966998 w 11799254"/>
              <a:gd name="connsiteY1520" fmla="*/ 3932649 h 6687061"/>
              <a:gd name="connsiteX1521" fmla="*/ 10934475 w 11799254"/>
              <a:gd name="connsiteY1521" fmla="*/ 2715937 h 6687061"/>
              <a:gd name="connsiteX1522" fmla="*/ 10934475 w 11799254"/>
              <a:gd name="connsiteY1522" fmla="*/ 2715937 h 6687061"/>
              <a:gd name="connsiteX1523" fmla="*/ 10628132 w 11799254"/>
              <a:gd name="connsiteY1523" fmla="*/ 2715937 h 6687061"/>
              <a:gd name="connsiteX1524" fmla="*/ 10339741 w 11799254"/>
              <a:gd name="connsiteY1524" fmla="*/ 2895347 h 6687061"/>
              <a:gd name="connsiteX1525" fmla="*/ 10279219 w 11799254"/>
              <a:gd name="connsiteY1525" fmla="*/ 3053910 h 6687061"/>
              <a:gd name="connsiteX1526" fmla="*/ 10294512 w 11799254"/>
              <a:gd name="connsiteY1526" fmla="*/ 3075506 h 6687061"/>
              <a:gd name="connsiteX1527" fmla="*/ 10605808 w 11799254"/>
              <a:gd name="connsiteY1527" fmla="*/ 3075506 h 6687061"/>
              <a:gd name="connsiteX1528" fmla="*/ 10894959 w 11799254"/>
              <a:gd name="connsiteY1528" fmla="*/ 2879036 h 6687061"/>
              <a:gd name="connsiteX1529" fmla="*/ 10952047 w 11799254"/>
              <a:gd name="connsiteY1529" fmla="*/ 2740752 h 6687061"/>
              <a:gd name="connsiteX1530" fmla="*/ 10934475 w 11799254"/>
              <a:gd name="connsiteY1530" fmla="*/ 2715937 h 6687061"/>
              <a:gd name="connsiteX1531" fmla="*/ 9244799 w 11799254"/>
              <a:gd name="connsiteY1531" fmla="*/ 4235743 h 6687061"/>
              <a:gd name="connsiteX1532" fmla="*/ 9301899 w 11799254"/>
              <a:gd name="connsiteY1532" fmla="*/ 4097459 h 6687061"/>
              <a:gd name="connsiteX1533" fmla="*/ 9284314 w 11799254"/>
              <a:gd name="connsiteY1533" fmla="*/ 4072643 h 6687061"/>
              <a:gd name="connsiteX1534" fmla="*/ 9284314 w 11799254"/>
              <a:gd name="connsiteY1534" fmla="*/ 4072643 h 6687061"/>
              <a:gd name="connsiteX1535" fmla="*/ 8977971 w 11799254"/>
              <a:gd name="connsiteY1535" fmla="*/ 4072643 h 6687061"/>
              <a:gd name="connsiteX1536" fmla="*/ 8689593 w 11799254"/>
              <a:gd name="connsiteY1536" fmla="*/ 4252054 h 6687061"/>
              <a:gd name="connsiteX1537" fmla="*/ 8629059 w 11799254"/>
              <a:gd name="connsiteY1537" fmla="*/ 4410616 h 6687061"/>
              <a:gd name="connsiteX1538" fmla="*/ 8644350 w 11799254"/>
              <a:gd name="connsiteY1538" fmla="*/ 4432212 h 6687061"/>
              <a:gd name="connsiteX1539" fmla="*/ 8955648 w 11799254"/>
              <a:gd name="connsiteY1539" fmla="*/ 4432212 h 6687061"/>
              <a:gd name="connsiteX1540" fmla="*/ 9244799 w 11799254"/>
              <a:gd name="connsiteY1540" fmla="*/ 4235743 h 6687061"/>
              <a:gd name="connsiteX1541" fmla="*/ 2065283 w 11799254"/>
              <a:gd name="connsiteY1541" fmla="*/ 454764 h 6687061"/>
              <a:gd name="connsiteX1542" fmla="*/ 1758927 w 11799254"/>
              <a:gd name="connsiteY1542" fmla="*/ 454764 h 6687061"/>
              <a:gd name="connsiteX1543" fmla="*/ 1470549 w 11799254"/>
              <a:gd name="connsiteY1543" fmla="*/ 634172 h 6687061"/>
              <a:gd name="connsiteX1544" fmla="*/ 1410015 w 11799254"/>
              <a:gd name="connsiteY1544" fmla="*/ 792735 h 6687061"/>
              <a:gd name="connsiteX1545" fmla="*/ 1425307 w 11799254"/>
              <a:gd name="connsiteY1545" fmla="*/ 814326 h 6687061"/>
              <a:gd name="connsiteX1546" fmla="*/ 1736616 w 11799254"/>
              <a:gd name="connsiteY1546" fmla="*/ 814326 h 6687061"/>
              <a:gd name="connsiteX1547" fmla="*/ 2025767 w 11799254"/>
              <a:gd name="connsiteY1547" fmla="*/ 617863 h 6687061"/>
              <a:gd name="connsiteX1548" fmla="*/ 2082855 w 11799254"/>
              <a:gd name="connsiteY1548" fmla="*/ 479577 h 6687061"/>
              <a:gd name="connsiteX1549" fmla="*/ 2065283 w 11799254"/>
              <a:gd name="connsiteY1549" fmla="*/ 454764 h 6687061"/>
              <a:gd name="connsiteX1550" fmla="*/ 9452537 w 11799254"/>
              <a:gd name="connsiteY1550" fmla="*/ 4886962 h 6687061"/>
              <a:gd name="connsiteX1551" fmla="*/ 9763821 w 11799254"/>
              <a:gd name="connsiteY1551" fmla="*/ 4886962 h 6687061"/>
              <a:gd name="connsiteX1552" fmla="*/ 10052984 w 11799254"/>
              <a:gd name="connsiteY1552" fmla="*/ 4690505 h 6687061"/>
              <a:gd name="connsiteX1553" fmla="*/ 10110072 w 11799254"/>
              <a:gd name="connsiteY1553" fmla="*/ 4552221 h 6687061"/>
              <a:gd name="connsiteX1554" fmla="*/ 10092500 w 11799254"/>
              <a:gd name="connsiteY1554" fmla="*/ 4527406 h 6687061"/>
              <a:gd name="connsiteX1555" fmla="*/ 9786144 w 11799254"/>
              <a:gd name="connsiteY1555" fmla="*/ 4527406 h 6687061"/>
              <a:gd name="connsiteX1556" fmla="*/ 9497766 w 11799254"/>
              <a:gd name="connsiteY1556" fmla="*/ 4706816 h 6687061"/>
              <a:gd name="connsiteX1557" fmla="*/ 9437232 w 11799254"/>
              <a:gd name="connsiteY1557" fmla="*/ 4865378 h 6687061"/>
              <a:gd name="connsiteX1558" fmla="*/ 9452537 w 11799254"/>
              <a:gd name="connsiteY1558" fmla="*/ 4886962 h 6687061"/>
              <a:gd name="connsiteX1559" fmla="*/ 9850935 w 11799254"/>
              <a:gd name="connsiteY1559" fmla="*/ 3782236 h 6687061"/>
              <a:gd name="connsiteX1560" fmla="*/ 9908035 w 11799254"/>
              <a:gd name="connsiteY1560" fmla="*/ 3643952 h 6687061"/>
              <a:gd name="connsiteX1561" fmla="*/ 9890450 w 11799254"/>
              <a:gd name="connsiteY1561" fmla="*/ 3619136 h 6687061"/>
              <a:gd name="connsiteX1562" fmla="*/ 9890450 w 11799254"/>
              <a:gd name="connsiteY1562" fmla="*/ 3619136 h 6687061"/>
              <a:gd name="connsiteX1563" fmla="*/ 9584107 w 11799254"/>
              <a:gd name="connsiteY1563" fmla="*/ 3619136 h 6687061"/>
              <a:gd name="connsiteX1564" fmla="*/ 9295729 w 11799254"/>
              <a:gd name="connsiteY1564" fmla="*/ 3798547 h 6687061"/>
              <a:gd name="connsiteX1565" fmla="*/ 9235195 w 11799254"/>
              <a:gd name="connsiteY1565" fmla="*/ 3957109 h 6687061"/>
              <a:gd name="connsiteX1566" fmla="*/ 9250487 w 11799254"/>
              <a:gd name="connsiteY1566" fmla="*/ 3978705 h 6687061"/>
              <a:gd name="connsiteX1567" fmla="*/ 9561784 w 11799254"/>
              <a:gd name="connsiteY1567" fmla="*/ 3978705 h 6687061"/>
              <a:gd name="connsiteX1568" fmla="*/ 9850935 w 11799254"/>
              <a:gd name="connsiteY1568" fmla="*/ 3782236 h 6687061"/>
              <a:gd name="connsiteX1569" fmla="*/ 7417825 w 11799254"/>
              <a:gd name="connsiteY1569" fmla="*/ 6687062 h 6687061"/>
              <a:gd name="connsiteX1570" fmla="*/ 7729110 w 11799254"/>
              <a:gd name="connsiteY1570" fmla="*/ 6687062 h 6687061"/>
              <a:gd name="connsiteX1571" fmla="*/ 8018273 w 11799254"/>
              <a:gd name="connsiteY1571" fmla="*/ 6490592 h 6687061"/>
              <a:gd name="connsiteX1572" fmla="*/ 8075361 w 11799254"/>
              <a:gd name="connsiteY1572" fmla="*/ 6352308 h 6687061"/>
              <a:gd name="connsiteX1573" fmla="*/ 8057789 w 11799254"/>
              <a:gd name="connsiteY1573" fmla="*/ 6327506 h 6687061"/>
              <a:gd name="connsiteX1574" fmla="*/ 7751432 w 11799254"/>
              <a:gd name="connsiteY1574" fmla="*/ 6327506 h 6687061"/>
              <a:gd name="connsiteX1575" fmla="*/ 7463055 w 11799254"/>
              <a:gd name="connsiteY1575" fmla="*/ 6506904 h 6687061"/>
              <a:gd name="connsiteX1576" fmla="*/ 7402521 w 11799254"/>
              <a:gd name="connsiteY1576" fmla="*/ 6665466 h 6687061"/>
              <a:gd name="connsiteX1577" fmla="*/ 7417825 w 11799254"/>
              <a:gd name="connsiteY1577" fmla="*/ 6687062 h 6687061"/>
              <a:gd name="connsiteX1578" fmla="*/ 9604061 w 11799254"/>
              <a:gd name="connsiteY1578" fmla="*/ 5335412 h 6687061"/>
              <a:gd name="connsiteX1579" fmla="*/ 9915358 w 11799254"/>
              <a:gd name="connsiteY1579" fmla="*/ 5335412 h 6687061"/>
              <a:gd name="connsiteX1580" fmla="*/ 10204509 w 11799254"/>
              <a:gd name="connsiteY1580" fmla="*/ 5138955 h 6687061"/>
              <a:gd name="connsiteX1581" fmla="*/ 10261597 w 11799254"/>
              <a:gd name="connsiteY1581" fmla="*/ 5000659 h 6687061"/>
              <a:gd name="connsiteX1582" fmla="*/ 10244025 w 11799254"/>
              <a:gd name="connsiteY1582" fmla="*/ 4975856 h 6687061"/>
              <a:gd name="connsiteX1583" fmla="*/ 9937682 w 11799254"/>
              <a:gd name="connsiteY1583" fmla="*/ 4975856 h 6687061"/>
              <a:gd name="connsiteX1584" fmla="*/ 9649303 w 11799254"/>
              <a:gd name="connsiteY1584" fmla="*/ 5155254 h 6687061"/>
              <a:gd name="connsiteX1585" fmla="*/ 9588769 w 11799254"/>
              <a:gd name="connsiteY1585" fmla="*/ 5313816 h 6687061"/>
              <a:gd name="connsiteX1586" fmla="*/ 9604061 w 11799254"/>
              <a:gd name="connsiteY1586" fmla="*/ 5335412 h 6687061"/>
              <a:gd name="connsiteX1587" fmla="*/ 9806111 w 11799254"/>
              <a:gd name="connsiteY1587" fmla="*/ 5783850 h 6687061"/>
              <a:gd name="connsiteX1588" fmla="*/ 10117408 w 11799254"/>
              <a:gd name="connsiteY1588" fmla="*/ 5783850 h 6687061"/>
              <a:gd name="connsiteX1589" fmla="*/ 10406559 w 11799254"/>
              <a:gd name="connsiteY1589" fmla="*/ 5587393 h 6687061"/>
              <a:gd name="connsiteX1590" fmla="*/ 10463646 w 11799254"/>
              <a:gd name="connsiteY1590" fmla="*/ 5449109 h 6687061"/>
              <a:gd name="connsiteX1591" fmla="*/ 10446074 w 11799254"/>
              <a:gd name="connsiteY1591" fmla="*/ 5424294 h 6687061"/>
              <a:gd name="connsiteX1592" fmla="*/ 10139718 w 11799254"/>
              <a:gd name="connsiteY1592" fmla="*/ 5424294 h 6687061"/>
              <a:gd name="connsiteX1593" fmla="*/ 9851341 w 11799254"/>
              <a:gd name="connsiteY1593" fmla="*/ 5603704 h 6687061"/>
              <a:gd name="connsiteX1594" fmla="*/ 9790819 w 11799254"/>
              <a:gd name="connsiteY1594" fmla="*/ 5762266 h 6687061"/>
              <a:gd name="connsiteX1595" fmla="*/ 9806111 w 11799254"/>
              <a:gd name="connsiteY1595" fmla="*/ 5783850 h 6687061"/>
              <a:gd name="connsiteX1596" fmla="*/ 10081250 w 11799254"/>
              <a:gd name="connsiteY1596" fmla="*/ 6665478 h 6687061"/>
              <a:gd name="connsiteX1597" fmla="*/ 10141770 w 11799254"/>
              <a:gd name="connsiteY1597" fmla="*/ 6506916 h 6687061"/>
              <a:gd name="connsiteX1598" fmla="*/ 10430161 w 11799254"/>
              <a:gd name="connsiteY1598" fmla="*/ 6327506 h 6687061"/>
              <a:gd name="connsiteX1599" fmla="*/ 10736504 w 11799254"/>
              <a:gd name="connsiteY1599" fmla="*/ 6327506 h 6687061"/>
              <a:gd name="connsiteX1600" fmla="*/ 10736504 w 11799254"/>
              <a:gd name="connsiteY1600" fmla="*/ 6327506 h 6687061"/>
              <a:gd name="connsiteX1601" fmla="*/ 10754077 w 11799254"/>
              <a:gd name="connsiteY1601" fmla="*/ 6352321 h 6687061"/>
              <a:gd name="connsiteX1602" fmla="*/ 10696989 w 11799254"/>
              <a:gd name="connsiteY1602" fmla="*/ 6490605 h 6687061"/>
              <a:gd name="connsiteX1603" fmla="*/ 10407838 w 11799254"/>
              <a:gd name="connsiteY1603" fmla="*/ 6687062 h 6687061"/>
              <a:gd name="connsiteX1604" fmla="*/ 10096542 w 11799254"/>
              <a:gd name="connsiteY1604" fmla="*/ 6687062 h 6687061"/>
              <a:gd name="connsiteX1605" fmla="*/ 10081250 w 11799254"/>
              <a:gd name="connsiteY1605" fmla="*/ 6665466 h 6687061"/>
              <a:gd name="connsiteX1606" fmla="*/ 10143798 w 11799254"/>
              <a:gd name="connsiteY1606" fmla="*/ 6641005 h 6687061"/>
              <a:gd name="connsiteX1607" fmla="*/ 10407838 w 11799254"/>
              <a:gd name="connsiteY1607" fmla="*/ 6641005 h 6687061"/>
              <a:gd name="connsiteX1608" fmla="*/ 10653977 w 11799254"/>
              <a:gd name="connsiteY1608" fmla="*/ 6474167 h 6687061"/>
              <a:gd name="connsiteX1609" fmla="*/ 10654193 w 11799254"/>
              <a:gd name="connsiteY1609" fmla="*/ 6473597 h 6687061"/>
              <a:gd name="connsiteX1610" fmla="*/ 10654433 w 11799254"/>
              <a:gd name="connsiteY1610" fmla="*/ 6473014 h 6687061"/>
              <a:gd name="connsiteX1611" fmla="*/ 10693961 w 11799254"/>
              <a:gd name="connsiteY1611" fmla="*/ 6377288 h 6687061"/>
              <a:gd name="connsiteX1612" fmla="*/ 10691465 w 11799254"/>
              <a:gd name="connsiteY1612" fmla="*/ 6373562 h 6687061"/>
              <a:gd name="connsiteX1613" fmla="*/ 10430161 w 11799254"/>
              <a:gd name="connsiteY1613" fmla="*/ 6373562 h 6687061"/>
              <a:gd name="connsiteX1614" fmla="*/ 10184783 w 11799254"/>
              <a:gd name="connsiteY1614" fmla="*/ 6523342 h 6687061"/>
              <a:gd name="connsiteX1615" fmla="*/ 10141276 w 11799254"/>
              <a:gd name="connsiteY1615" fmla="*/ 6637343 h 6687061"/>
              <a:gd name="connsiteX1616" fmla="*/ 10143798 w 11799254"/>
              <a:gd name="connsiteY1616" fmla="*/ 6641005 h 6687061"/>
              <a:gd name="connsiteX1617" fmla="*/ 9535242 w 11799254"/>
              <a:gd name="connsiteY1617" fmla="*/ 5138955 h 6687061"/>
              <a:gd name="connsiteX1618" fmla="*/ 9592329 w 11799254"/>
              <a:gd name="connsiteY1618" fmla="*/ 5000659 h 6687061"/>
              <a:gd name="connsiteX1619" fmla="*/ 9574757 w 11799254"/>
              <a:gd name="connsiteY1619" fmla="*/ 4975856 h 6687061"/>
              <a:gd name="connsiteX1620" fmla="*/ 9268401 w 11799254"/>
              <a:gd name="connsiteY1620" fmla="*/ 4975856 h 6687061"/>
              <a:gd name="connsiteX1621" fmla="*/ 8980023 w 11799254"/>
              <a:gd name="connsiteY1621" fmla="*/ 5155254 h 6687061"/>
              <a:gd name="connsiteX1622" fmla="*/ 8919502 w 11799254"/>
              <a:gd name="connsiteY1622" fmla="*/ 5313816 h 6687061"/>
              <a:gd name="connsiteX1623" fmla="*/ 8934793 w 11799254"/>
              <a:gd name="connsiteY1623" fmla="*/ 5335412 h 6687061"/>
              <a:gd name="connsiteX1624" fmla="*/ 9246091 w 11799254"/>
              <a:gd name="connsiteY1624" fmla="*/ 5335412 h 6687061"/>
              <a:gd name="connsiteX1625" fmla="*/ 9535242 w 11799254"/>
              <a:gd name="connsiteY1625" fmla="*/ 5138955 h 6687061"/>
              <a:gd name="connsiteX1626" fmla="*/ 8606469 w 11799254"/>
              <a:gd name="connsiteY1626" fmla="*/ 6238611 h 6687061"/>
              <a:gd name="connsiteX1627" fmla="*/ 8917766 w 11799254"/>
              <a:gd name="connsiteY1627" fmla="*/ 6238611 h 6687061"/>
              <a:gd name="connsiteX1628" fmla="*/ 9206917 w 11799254"/>
              <a:gd name="connsiteY1628" fmla="*/ 6042155 h 6687061"/>
              <a:gd name="connsiteX1629" fmla="*/ 9264018 w 11799254"/>
              <a:gd name="connsiteY1629" fmla="*/ 5903871 h 6687061"/>
              <a:gd name="connsiteX1630" fmla="*/ 9246433 w 11799254"/>
              <a:gd name="connsiteY1630" fmla="*/ 5879055 h 6687061"/>
              <a:gd name="connsiteX1631" fmla="*/ 8940090 w 11799254"/>
              <a:gd name="connsiteY1631" fmla="*/ 5879055 h 6687061"/>
              <a:gd name="connsiteX1632" fmla="*/ 8651711 w 11799254"/>
              <a:gd name="connsiteY1632" fmla="*/ 6058466 h 6687061"/>
              <a:gd name="connsiteX1633" fmla="*/ 8591178 w 11799254"/>
              <a:gd name="connsiteY1633" fmla="*/ 6217028 h 6687061"/>
              <a:gd name="connsiteX1634" fmla="*/ 8606469 w 11799254"/>
              <a:gd name="connsiteY1634" fmla="*/ 6238611 h 6687061"/>
              <a:gd name="connsiteX1635" fmla="*/ 8758007 w 11799254"/>
              <a:gd name="connsiteY1635" fmla="*/ 6687062 h 6687061"/>
              <a:gd name="connsiteX1636" fmla="*/ 9069303 w 11799254"/>
              <a:gd name="connsiteY1636" fmla="*/ 6687062 h 6687061"/>
              <a:gd name="connsiteX1637" fmla="*/ 9358454 w 11799254"/>
              <a:gd name="connsiteY1637" fmla="*/ 6490592 h 6687061"/>
              <a:gd name="connsiteX1638" fmla="*/ 9415555 w 11799254"/>
              <a:gd name="connsiteY1638" fmla="*/ 6352308 h 6687061"/>
              <a:gd name="connsiteX1639" fmla="*/ 9397970 w 11799254"/>
              <a:gd name="connsiteY1639" fmla="*/ 6327506 h 6687061"/>
              <a:gd name="connsiteX1640" fmla="*/ 9091627 w 11799254"/>
              <a:gd name="connsiteY1640" fmla="*/ 6327506 h 6687061"/>
              <a:gd name="connsiteX1641" fmla="*/ 8803248 w 11799254"/>
              <a:gd name="connsiteY1641" fmla="*/ 6506904 h 6687061"/>
              <a:gd name="connsiteX1642" fmla="*/ 8742715 w 11799254"/>
              <a:gd name="connsiteY1642" fmla="*/ 6665466 h 6687061"/>
              <a:gd name="connsiteX1643" fmla="*/ 8758007 w 11799254"/>
              <a:gd name="connsiteY1643" fmla="*/ 6687062 h 6687061"/>
              <a:gd name="connsiteX1644" fmla="*/ 10584625 w 11799254"/>
              <a:gd name="connsiteY1644" fmla="*/ 5335412 h 6687061"/>
              <a:gd name="connsiteX1645" fmla="*/ 10273329 w 11799254"/>
              <a:gd name="connsiteY1645" fmla="*/ 5335412 h 6687061"/>
              <a:gd name="connsiteX1646" fmla="*/ 10258036 w 11799254"/>
              <a:gd name="connsiteY1646" fmla="*/ 5313816 h 6687061"/>
              <a:gd name="connsiteX1647" fmla="*/ 10318570 w 11799254"/>
              <a:gd name="connsiteY1647" fmla="*/ 5155254 h 6687061"/>
              <a:gd name="connsiteX1648" fmla="*/ 10606949 w 11799254"/>
              <a:gd name="connsiteY1648" fmla="*/ 4975843 h 6687061"/>
              <a:gd name="connsiteX1649" fmla="*/ 10913292 w 11799254"/>
              <a:gd name="connsiteY1649" fmla="*/ 4975843 h 6687061"/>
              <a:gd name="connsiteX1650" fmla="*/ 10913292 w 11799254"/>
              <a:gd name="connsiteY1650" fmla="*/ 4975843 h 6687061"/>
              <a:gd name="connsiteX1651" fmla="*/ 10930877 w 11799254"/>
              <a:gd name="connsiteY1651" fmla="*/ 5000659 h 6687061"/>
              <a:gd name="connsiteX1652" fmla="*/ 10873776 w 11799254"/>
              <a:gd name="connsiteY1652" fmla="*/ 5138942 h 6687061"/>
              <a:gd name="connsiteX1653" fmla="*/ 10584625 w 11799254"/>
              <a:gd name="connsiteY1653" fmla="*/ 5335412 h 6687061"/>
              <a:gd name="connsiteX1654" fmla="*/ 10830764 w 11799254"/>
              <a:gd name="connsiteY1654" fmla="*/ 5122517 h 6687061"/>
              <a:gd name="connsiteX1655" fmla="*/ 10830980 w 11799254"/>
              <a:gd name="connsiteY1655" fmla="*/ 5121934 h 6687061"/>
              <a:gd name="connsiteX1656" fmla="*/ 10831220 w 11799254"/>
              <a:gd name="connsiteY1656" fmla="*/ 5121364 h 6687061"/>
              <a:gd name="connsiteX1657" fmla="*/ 10870748 w 11799254"/>
              <a:gd name="connsiteY1657" fmla="*/ 5025626 h 6687061"/>
              <a:gd name="connsiteX1658" fmla="*/ 10868253 w 11799254"/>
              <a:gd name="connsiteY1658" fmla="*/ 5021913 h 6687061"/>
              <a:gd name="connsiteX1659" fmla="*/ 10606949 w 11799254"/>
              <a:gd name="connsiteY1659" fmla="*/ 5021913 h 6687061"/>
              <a:gd name="connsiteX1660" fmla="*/ 10361583 w 11799254"/>
              <a:gd name="connsiteY1660" fmla="*/ 5171679 h 6687061"/>
              <a:gd name="connsiteX1661" fmla="*/ 10318064 w 11799254"/>
              <a:gd name="connsiteY1661" fmla="*/ 5285693 h 6687061"/>
              <a:gd name="connsiteX1662" fmla="*/ 10320585 w 11799254"/>
              <a:gd name="connsiteY1662" fmla="*/ 5289355 h 6687061"/>
              <a:gd name="connsiteX1663" fmla="*/ 10584625 w 11799254"/>
              <a:gd name="connsiteY1663" fmla="*/ 5289355 h 6687061"/>
              <a:gd name="connsiteX1664" fmla="*/ 10830764 w 11799254"/>
              <a:gd name="connsiteY1664" fmla="*/ 5122517 h 6687061"/>
              <a:gd name="connsiteX1665" fmla="*/ 35224 w 11799254"/>
              <a:gd name="connsiteY1665" fmla="*/ 6665478 h 6687061"/>
              <a:gd name="connsiteX1666" fmla="*/ 95756 w 11799254"/>
              <a:gd name="connsiteY1666" fmla="*/ 6506916 h 6687061"/>
              <a:gd name="connsiteX1667" fmla="*/ 384136 w 11799254"/>
              <a:gd name="connsiteY1667" fmla="*/ 6327506 h 6687061"/>
              <a:gd name="connsiteX1668" fmla="*/ 690488 w 11799254"/>
              <a:gd name="connsiteY1668" fmla="*/ 6327506 h 6687061"/>
              <a:gd name="connsiteX1669" fmla="*/ 690488 w 11799254"/>
              <a:gd name="connsiteY1669" fmla="*/ 6327506 h 6687061"/>
              <a:gd name="connsiteX1670" fmla="*/ 708063 w 11799254"/>
              <a:gd name="connsiteY1670" fmla="*/ 6352321 h 6687061"/>
              <a:gd name="connsiteX1671" fmla="*/ 650972 w 11799254"/>
              <a:gd name="connsiteY1671" fmla="*/ 6490605 h 6687061"/>
              <a:gd name="connsiteX1672" fmla="*/ 361818 w 11799254"/>
              <a:gd name="connsiteY1672" fmla="*/ 6687062 h 6687061"/>
              <a:gd name="connsiteX1673" fmla="*/ 50523 w 11799254"/>
              <a:gd name="connsiteY1673" fmla="*/ 6687062 h 6687061"/>
              <a:gd name="connsiteX1674" fmla="*/ 35224 w 11799254"/>
              <a:gd name="connsiteY1674" fmla="*/ 6665466 h 6687061"/>
              <a:gd name="connsiteX1675" fmla="*/ 97766 w 11799254"/>
              <a:gd name="connsiteY1675" fmla="*/ 6641005 h 6687061"/>
              <a:gd name="connsiteX1676" fmla="*/ 361817 w 11799254"/>
              <a:gd name="connsiteY1676" fmla="*/ 6641005 h 6687061"/>
              <a:gd name="connsiteX1677" fmla="*/ 607952 w 11799254"/>
              <a:gd name="connsiteY1677" fmla="*/ 6474167 h 6687061"/>
              <a:gd name="connsiteX1678" fmla="*/ 608175 w 11799254"/>
              <a:gd name="connsiteY1678" fmla="*/ 6473597 h 6687061"/>
              <a:gd name="connsiteX1679" fmla="*/ 608410 w 11799254"/>
              <a:gd name="connsiteY1679" fmla="*/ 6473014 h 6687061"/>
              <a:gd name="connsiteX1680" fmla="*/ 647934 w 11799254"/>
              <a:gd name="connsiteY1680" fmla="*/ 6377288 h 6687061"/>
              <a:gd name="connsiteX1681" fmla="*/ 645440 w 11799254"/>
              <a:gd name="connsiteY1681" fmla="*/ 6373562 h 6687061"/>
              <a:gd name="connsiteX1682" fmla="*/ 384136 w 11799254"/>
              <a:gd name="connsiteY1682" fmla="*/ 6373562 h 6687061"/>
              <a:gd name="connsiteX1683" fmla="*/ 138768 w 11799254"/>
              <a:gd name="connsiteY1683" fmla="*/ 6523342 h 6687061"/>
              <a:gd name="connsiteX1684" fmla="*/ 95248 w 11799254"/>
              <a:gd name="connsiteY1684" fmla="*/ 6637343 h 6687061"/>
              <a:gd name="connsiteX1685" fmla="*/ 97765 w 11799254"/>
              <a:gd name="connsiteY1685" fmla="*/ 6641005 h 6687061"/>
              <a:gd name="connsiteX1686" fmla="*/ 0 w 11799254"/>
              <a:gd name="connsiteY1686" fmla="*/ 6446247 h 6687061"/>
              <a:gd name="connsiteX1687" fmla="*/ 38787 w 11799254"/>
              <a:gd name="connsiteY1687" fmla="*/ 6352308 h 6687061"/>
              <a:gd name="connsiteX1688" fmla="*/ 21206 w 11799254"/>
              <a:gd name="connsiteY1688" fmla="*/ 6327506 h 6687061"/>
              <a:gd name="connsiteX1689" fmla="*/ 0 w 11799254"/>
              <a:gd name="connsiteY1689" fmla="*/ 6327506 h 6687061"/>
              <a:gd name="connsiteX1690" fmla="*/ 0 w 11799254"/>
              <a:gd name="connsiteY1690" fmla="*/ 6446247 h 6687061"/>
              <a:gd name="connsiteX1691" fmla="*/ 10938529 w 11799254"/>
              <a:gd name="connsiteY1691" fmla="*/ 5335412 h 6687061"/>
              <a:gd name="connsiteX1692" fmla="*/ 11249826 w 11799254"/>
              <a:gd name="connsiteY1692" fmla="*/ 5335412 h 6687061"/>
              <a:gd name="connsiteX1693" fmla="*/ 11538977 w 11799254"/>
              <a:gd name="connsiteY1693" fmla="*/ 5138955 h 6687061"/>
              <a:gd name="connsiteX1694" fmla="*/ 11596064 w 11799254"/>
              <a:gd name="connsiteY1694" fmla="*/ 5000659 h 6687061"/>
              <a:gd name="connsiteX1695" fmla="*/ 11578493 w 11799254"/>
              <a:gd name="connsiteY1695" fmla="*/ 4975856 h 6687061"/>
              <a:gd name="connsiteX1696" fmla="*/ 11272136 w 11799254"/>
              <a:gd name="connsiteY1696" fmla="*/ 4975856 h 6687061"/>
              <a:gd name="connsiteX1697" fmla="*/ 10983759 w 11799254"/>
              <a:gd name="connsiteY1697" fmla="*/ 5155254 h 6687061"/>
              <a:gd name="connsiteX1698" fmla="*/ 10923237 w 11799254"/>
              <a:gd name="connsiteY1698" fmla="*/ 5313816 h 6687061"/>
              <a:gd name="connsiteX1699" fmla="*/ 10938529 w 11799254"/>
              <a:gd name="connsiteY1699" fmla="*/ 5335412 h 6687061"/>
              <a:gd name="connsiteX1700" fmla="*/ 8248499 w 11799254"/>
              <a:gd name="connsiteY1700" fmla="*/ 6238624 h 6687061"/>
              <a:gd name="connsiteX1701" fmla="*/ 7937215 w 11799254"/>
              <a:gd name="connsiteY1701" fmla="*/ 6238624 h 6687061"/>
              <a:gd name="connsiteX1702" fmla="*/ 7921923 w 11799254"/>
              <a:gd name="connsiteY1702" fmla="*/ 6217028 h 6687061"/>
              <a:gd name="connsiteX1703" fmla="*/ 7982444 w 11799254"/>
              <a:gd name="connsiteY1703" fmla="*/ 6058466 h 6687061"/>
              <a:gd name="connsiteX1704" fmla="*/ 8270823 w 11799254"/>
              <a:gd name="connsiteY1704" fmla="*/ 5879055 h 6687061"/>
              <a:gd name="connsiteX1705" fmla="*/ 8577178 w 11799254"/>
              <a:gd name="connsiteY1705" fmla="*/ 5879055 h 6687061"/>
              <a:gd name="connsiteX1706" fmla="*/ 8594750 w 11799254"/>
              <a:gd name="connsiteY1706" fmla="*/ 5903871 h 6687061"/>
              <a:gd name="connsiteX1707" fmla="*/ 8537663 w 11799254"/>
              <a:gd name="connsiteY1707" fmla="*/ 6042155 h 6687061"/>
              <a:gd name="connsiteX1708" fmla="*/ 8248512 w 11799254"/>
              <a:gd name="connsiteY1708" fmla="*/ 6238624 h 6687061"/>
              <a:gd name="connsiteX1709" fmla="*/ 7984459 w 11799254"/>
              <a:gd name="connsiteY1709" fmla="*/ 6192555 h 6687061"/>
              <a:gd name="connsiteX1710" fmla="*/ 8248499 w 11799254"/>
              <a:gd name="connsiteY1710" fmla="*/ 6192555 h 6687061"/>
              <a:gd name="connsiteX1711" fmla="*/ 8494650 w 11799254"/>
              <a:gd name="connsiteY1711" fmla="*/ 6025729 h 6687061"/>
              <a:gd name="connsiteX1712" fmla="*/ 8494865 w 11799254"/>
              <a:gd name="connsiteY1712" fmla="*/ 6025146 h 6687061"/>
              <a:gd name="connsiteX1713" fmla="*/ 8495094 w 11799254"/>
              <a:gd name="connsiteY1713" fmla="*/ 6024576 h 6687061"/>
              <a:gd name="connsiteX1714" fmla="*/ 8534635 w 11799254"/>
              <a:gd name="connsiteY1714" fmla="*/ 5928838 h 6687061"/>
              <a:gd name="connsiteX1715" fmla="*/ 8532139 w 11799254"/>
              <a:gd name="connsiteY1715" fmla="*/ 5925112 h 6687061"/>
              <a:gd name="connsiteX1716" fmla="*/ 8270823 w 11799254"/>
              <a:gd name="connsiteY1716" fmla="*/ 5925112 h 6687061"/>
              <a:gd name="connsiteX1717" fmla="*/ 8025457 w 11799254"/>
              <a:gd name="connsiteY1717" fmla="*/ 6074891 h 6687061"/>
              <a:gd name="connsiteX1718" fmla="*/ 7981938 w 11799254"/>
              <a:gd name="connsiteY1718" fmla="*/ 6188905 h 6687061"/>
              <a:gd name="connsiteX1719" fmla="*/ 7984459 w 11799254"/>
              <a:gd name="connsiteY1719" fmla="*/ 6192555 h 6687061"/>
              <a:gd name="connsiteX1720" fmla="*/ 6947 w 11799254"/>
              <a:gd name="connsiteY1720" fmla="*/ 617863 h 6687061"/>
              <a:gd name="connsiteX1721" fmla="*/ 64038 w 11799254"/>
              <a:gd name="connsiteY1721" fmla="*/ 479577 h 6687061"/>
              <a:gd name="connsiteX1722" fmla="*/ 46463 w 11799254"/>
              <a:gd name="connsiteY1722" fmla="*/ 454764 h 6687061"/>
              <a:gd name="connsiteX1723" fmla="*/ 124 w 11799254"/>
              <a:gd name="connsiteY1723" fmla="*/ 454764 h 6687061"/>
              <a:gd name="connsiteX1724" fmla="*/ 124 w 11799254"/>
              <a:gd name="connsiteY1724" fmla="*/ 633872 h 6687061"/>
              <a:gd name="connsiteX1725" fmla="*/ 6948 w 11799254"/>
              <a:gd name="connsiteY1725" fmla="*/ 617863 h 6687061"/>
              <a:gd name="connsiteX1726" fmla="*/ 124 w 11799254"/>
              <a:gd name="connsiteY1726" fmla="*/ 359563 h 6687061"/>
              <a:gd name="connsiteX1727" fmla="*/ 248165 w 11799254"/>
              <a:gd name="connsiteY1727" fmla="*/ 359563 h 6687061"/>
              <a:gd name="connsiteX1728" fmla="*/ 517399 w 11799254"/>
              <a:gd name="connsiteY1728" fmla="*/ 205320 h 6687061"/>
              <a:gd name="connsiteX1729" fmla="*/ 130 w 11799254"/>
              <a:gd name="connsiteY1729" fmla="*/ 205320 h 6687061"/>
              <a:gd name="connsiteX1730" fmla="*/ 124 w 11799254"/>
              <a:gd name="connsiteY1730" fmla="*/ 359563 h 6687061"/>
              <a:gd name="connsiteX1731" fmla="*/ 11451876 w 11799254"/>
              <a:gd name="connsiteY1731" fmla="*/ 1711220 h 6687061"/>
              <a:gd name="connsiteX1732" fmla="*/ 11140579 w 11799254"/>
              <a:gd name="connsiteY1732" fmla="*/ 1711220 h 6687061"/>
              <a:gd name="connsiteX1733" fmla="*/ 11125274 w 11799254"/>
              <a:gd name="connsiteY1733" fmla="*/ 1689624 h 6687061"/>
              <a:gd name="connsiteX1734" fmla="*/ 11185808 w 11799254"/>
              <a:gd name="connsiteY1734" fmla="*/ 1531062 h 6687061"/>
              <a:gd name="connsiteX1735" fmla="*/ 11474186 w 11799254"/>
              <a:gd name="connsiteY1735" fmla="*/ 1351651 h 6687061"/>
              <a:gd name="connsiteX1736" fmla="*/ 11780542 w 11799254"/>
              <a:gd name="connsiteY1736" fmla="*/ 1351651 h 6687061"/>
              <a:gd name="connsiteX1737" fmla="*/ 11780542 w 11799254"/>
              <a:gd name="connsiteY1737" fmla="*/ 1351651 h 6687061"/>
              <a:gd name="connsiteX1738" fmla="*/ 11798114 w 11799254"/>
              <a:gd name="connsiteY1738" fmla="*/ 1376467 h 6687061"/>
              <a:gd name="connsiteX1739" fmla="*/ 11741026 w 11799254"/>
              <a:gd name="connsiteY1739" fmla="*/ 1514750 h 6687061"/>
              <a:gd name="connsiteX1740" fmla="*/ 11451876 w 11799254"/>
              <a:gd name="connsiteY1740" fmla="*/ 1711220 h 6687061"/>
              <a:gd name="connsiteX1741" fmla="*/ 11698002 w 11799254"/>
              <a:gd name="connsiteY1741" fmla="*/ 1498325 h 6687061"/>
              <a:gd name="connsiteX1742" fmla="*/ 11698230 w 11799254"/>
              <a:gd name="connsiteY1742" fmla="*/ 1497742 h 6687061"/>
              <a:gd name="connsiteX1743" fmla="*/ 11698470 w 11799254"/>
              <a:gd name="connsiteY1743" fmla="*/ 1497172 h 6687061"/>
              <a:gd name="connsiteX1744" fmla="*/ 11737986 w 11799254"/>
              <a:gd name="connsiteY1744" fmla="*/ 1401434 h 6687061"/>
              <a:gd name="connsiteX1745" fmla="*/ 11735490 w 11799254"/>
              <a:gd name="connsiteY1745" fmla="*/ 1397720 h 6687061"/>
              <a:gd name="connsiteX1746" fmla="*/ 11474186 w 11799254"/>
              <a:gd name="connsiteY1746" fmla="*/ 1397720 h 6687061"/>
              <a:gd name="connsiteX1747" fmla="*/ 11228820 w 11799254"/>
              <a:gd name="connsiteY1747" fmla="*/ 1547487 h 6687061"/>
              <a:gd name="connsiteX1748" fmla="*/ 11185301 w 11799254"/>
              <a:gd name="connsiteY1748" fmla="*/ 1661501 h 6687061"/>
              <a:gd name="connsiteX1749" fmla="*/ 11187823 w 11799254"/>
              <a:gd name="connsiteY1749" fmla="*/ 1665163 h 6687061"/>
              <a:gd name="connsiteX1750" fmla="*/ 11451876 w 11799254"/>
              <a:gd name="connsiteY1750" fmla="*/ 1665163 h 6687061"/>
              <a:gd name="connsiteX1751" fmla="*/ 11698002 w 11799254"/>
              <a:gd name="connsiteY1751" fmla="*/ 1498325 h 6687061"/>
              <a:gd name="connsiteX1752" fmla="*/ 601840 w 11799254"/>
              <a:gd name="connsiteY1752" fmla="*/ 337970 h 6687061"/>
              <a:gd name="connsiteX1753" fmla="*/ 617132 w 11799254"/>
              <a:gd name="connsiteY1753" fmla="*/ 359561 h 6687061"/>
              <a:gd name="connsiteX1754" fmla="*/ 928433 w 11799254"/>
              <a:gd name="connsiteY1754" fmla="*/ 359561 h 6687061"/>
              <a:gd name="connsiteX1755" fmla="*/ 1197951 w 11799254"/>
              <a:gd name="connsiteY1755" fmla="*/ 204765 h 6687061"/>
              <a:gd name="connsiteX1756" fmla="*/ 1175019 w 11799254"/>
              <a:gd name="connsiteY1756" fmla="*/ 205318 h 6687061"/>
              <a:gd name="connsiteX1757" fmla="*/ 652473 w 11799254"/>
              <a:gd name="connsiteY1757" fmla="*/ 205318 h 6687061"/>
              <a:gd name="connsiteX1758" fmla="*/ 601839 w 11799254"/>
              <a:gd name="connsiteY1758" fmla="*/ 337970 h 6687061"/>
              <a:gd name="connsiteX1759" fmla="*/ 4744823 w 11799254"/>
              <a:gd name="connsiteY1759" fmla="*/ 6687062 h 6687061"/>
              <a:gd name="connsiteX1760" fmla="*/ 5056119 w 11799254"/>
              <a:gd name="connsiteY1760" fmla="*/ 6687062 h 6687061"/>
              <a:gd name="connsiteX1761" fmla="*/ 5345258 w 11799254"/>
              <a:gd name="connsiteY1761" fmla="*/ 6490592 h 6687061"/>
              <a:gd name="connsiteX1762" fmla="*/ 5402358 w 11799254"/>
              <a:gd name="connsiteY1762" fmla="*/ 6352308 h 6687061"/>
              <a:gd name="connsiteX1763" fmla="*/ 5384786 w 11799254"/>
              <a:gd name="connsiteY1763" fmla="*/ 6327506 h 6687061"/>
              <a:gd name="connsiteX1764" fmla="*/ 5078430 w 11799254"/>
              <a:gd name="connsiteY1764" fmla="*/ 6327506 h 6687061"/>
              <a:gd name="connsiteX1765" fmla="*/ 4790052 w 11799254"/>
              <a:gd name="connsiteY1765" fmla="*/ 6506904 h 6687061"/>
              <a:gd name="connsiteX1766" fmla="*/ 4729518 w 11799254"/>
              <a:gd name="connsiteY1766" fmla="*/ 6665466 h 6687061"/>
              <a:gd name="connsiteX1767" fmla="*/ 4744823 w 11799254"/>
              <a:gd name="connsiteY1767" fmla="*/ 6687062 h 6687061"/>
              <a:gd name="connsiteX1768" fmla="*/ 730784 w 11799254"/>
              <a:gd name="connsiteY1768" fmla="*/ 6687062 h 6687061"/>
              <a:gd name="connsiteX1769" fmla="*/ 1042079 w 11799254"/>
              <a:gd name="connsiteY1769" fmla="*/ 6687062 h 6687061"/>
              <a:gd name="connsiteX1770" fmla="*/ 1331225 w 11799254"/>
              <a:gd name="connsiteY1770" fmla="*/ 6490592 h 6687061"/>
              <a:gd name="connsiteX1771" fmla="*/ 1388325 w 11799254"/>
              <a:gd name="connsiteY1771" fmla="*/ 6352308 h 6687061"/>
              <a:gd name="connsiteX1772" fmla="*/ 1370740 w 11799254"/>
              <a:gd name="connsiteY1772" fmla="*/ 6327506 h 6687061"/>
              <a:gd name="connsiteX1773" fmla="*/ 1064392 w 11799254"/>
              <a:gd name="connsiteY1773" fmla="*/ 6327506 h 6687061"/>
              <a:gd name="connsiteX1774" fmla="*/ 776011 w 11799254"/>
              <a:gd name="connsiteY1774" fmla="*/ 6506904 h 6687061"/>
              <a:gd name="connsiteX1775" fmla="*/ 715486 w 11799254"/>
              <a:gd name="connsiteY1775" fmla="*/ 6665466 h 6687061"/>
              <a:gd name="connsiteX1776" fmla="*/ 730784 w 11799254"/>
              <a:gd name="connsiteY1776" fmla="*/ 6687062 h 6687061"/>
              <a:gd name="connsiteX1777" fmla="*/ 1400057 w 11799254"/>
              <a:gd name="connsiteY1777" fmla="*/ 6687062 h 6687061"/>
              <a:gd name="connsiteX1778" fmla="*/ 1711354 w 11799254"/>
              <a:gd name="connsiteY1778" fmla="*/ 6687062 h 6687061"/>
              <a:gd name="connsiteX1779" fmla="*/ 2000505 w 11799254"/>
              <a:gd name="connsiteY1779" fmla="*/ 6490592 h 6687061"/>
              <a:gd name="connsiteX1780" fmla="*/ 2057605 w 11799254"/>
              <a:gd name="connsiteY1780" fmla="*/ 6352308 h 6687061"/>
              <a:gd name="connsiteX1781" fmla="*/ 2040020 w 11799254"/>
              <a:gd name="connsiteY1781" fmla="*/ 6327506 h 6687061"/>
              <a:gd name="connsiteX1782" fmla="*/ 1733664 w 11799254"/>
              <a:gd name="connsiteY1782" fmla="*/ 6327506 h 6687061"/>
              <a:gd name="connsiteX1783" fmla="*/ 1445286 w 11799254"/>
              <a:gd name="connsiteY1783" fmla="*/ 6506904 h 6687061"/>
              <a:gd name="connsiteX1784" fmla="*/ 1384765 w 11799254"/>
              <a:gd name="connsiteY1784" fmla="*/ 6665466 h 6687061"/>
              <a:gd name="connsiteX1785" fmla="*/ 1400057 w 11799254"/>
              <a:gd name="connsiteY1785" fmla="*/ 6687062 h 6687061"/>
              <a:gd name="connsiteX1786" fmla="*/ 2735754 w 11799254"/>
              <a:gd name="connsiteY1786" fmla="*/ 6687062 h 6687061"/>
              <a:gd name="connsiteX1787" fmla="*/ 3047063 w 11799254"/>
              <a:gd name="connsiteY1787" fmla="*/ 6687062 h 6687061"/>
              <a:gd name="connsiteX1788" fmla="*/ 3336214 w 11799254"/>
              <a:gd name="connsiteY1788" fmla="*/ 6490592 h 6687061"/>
              <a:gd name="connsiteX1789" fmla="*/ 3393302 w 11799254"/>
              <a:gd name="connsiteY1789" fmla="*/ 6352308 h 6687061"/>
              <a:gd name="connsiteX1790" fmla="*/ 3375730 w 11799254"/>
              <a:gd name="connsiteY1790" fmla="*/ 6327506 h 6687061"/>
              <a:gd name="connsiteX1791" fmla="*/ 3069374 w 11799254"/>
              <a:gd name="connsiteY1791" fmla="*/ 6327506 h 6687061"/>
              <a:gd name="connsiteX1792" fmla="*/ 2780996 w 11799254"/>
              <a:gd name="connsiteY1792" fmla="*/ 6506904 h 6687061"/>
              <a:gd name="connsiteX1793" fmla="*/ 2720474 w 11799254"/>
              <a:gd name="connsiteY1793" fmla="*/ 6665466 h 6687061"/>
              <a:gd name="connsiteX1794" fmla="*/ 2735754 w 11799254"/>
              <a:gd name="connsiteY1794" fmla="*/ 6687062 h 6687061"/>
              <a:gd name="connsiteX1795" fmla="*/ 2054032 w 11799254"/>
              <a:gd name="connsiteY1795" fmla="*/ 6665478 h 6687061"/>
              <a:gd name="connsiteX1796" fmla="*/ 2114554 w 11799254"/>
              <a:gd name="connsiteY1796" fmla="*/ 6506916 h 6687061"/>
              <a:gd name="connsiteX1797" fmla="*/ 2402944 w 11799254"/>
              <a:gd name="connsiteY1797" fmla="*/ 6327506 h 6687061"/>
              <a:gd name="connsiteX1798" fmla="*/ 2709287 w 11799254"/>
              <a:gd name="connsiteY1798" fmla="*/ 6327506 h 6687061"/>
              <a:gd name="connsiteX1799" fmla="*/ 2709287 w 11799254"/>
              <a:gd name="connsiteY1799" fmla="*/ 6327506 h 6687061"/>
              <a:gd name="connsiteX1800" fmla="*/ 2726860 w 11799254"/>
              <a:gd name="connsiteY1800" fmla="*/ 6352321 h 6687061"/>
              <a:gd name="connsiteX1801" fmla="*/ 2669772 w 11799254"/>
              <a:gd name="connsiteY1801" fmla="*/ 6490605 h 6687061"/>
              <a:gd name="connsiteX1802" fmla="*/ 2380621 w 11799254"/>
              <a:gd name="connsiteY1802" fmla="*/ 6687062 h 6687061"/>
              <a:gd name="connsiteX1803" fmla="*/ 2069324 w 11799254"/>
              <a:gd name="connsiteY1803" fmla="*/ 6687062 h 6687061"/>
              <a:gd name="connsiteX1804" fmla="*/ 2054032 w 11799254"/>
              <a:gd name="connsiteY1804" fmla="*/ 6665466 h 6687061"/>
              <a:gd name="connsiteX1805" fmla="*/ 2116581 w 11799254"/>
              <a:gd name="connsiteY1805" fmla="*/ 6641005 h 6687061"/>
              <a:gd name="connsiteX1806" fmla="*/ 2380621 w 11799254"/>
              <a:gd name="connsiteY1806" fmla="*/ 6641005 h 6687061"/>
              <a:gd name="connsiteX1807" fmla="*/ 2626760 w 11799254"/>
              <a:gd name="connsiteY1807" fmla="*/ 6474167 h 6687061"/>
              <a:gd name="connsiteX1808" fmla="*/ 2626975 w 11799254"/>
              <a:gd name="connsiteY1808" fmla="*/ 6473597 h 6687061"/>
              <a:gd name="connsiteX1809" fmla="*/ 2627216 w 11799254"/>
              <a:gd name="connsiteY1809" fmla="*/ 6473014 h 6687061"/>
              <a:gd name="connsiteX1810" fmla="*/ 2666731 w 11799254"/>
              <a:gd name="connsiteY1810" fmla="*/ 6377288 h 6687061"/>
              <a:gd name="connsiteX1811" fmla="*/ 2664248 w 11799254"/>
              <a:gd name="connsiteY1811" fmla="*/ 6373562 h 6687061"/>
              <a:gd name="connsiteX1812" fmla="*/ 2402944 w 11799254"/>
              <a:gd name="connsiteY1812" fmla="*/ 6373562 h 6687061"/>
              <a:gd name="connsiteX1813" fmla="*/ 2157566 w 11799254"/>
              <a:gd name="connsiteY1813" fmla="*/ 6523342 h 6687061"/>
              <a:gd name="connsiteX1814" fmla="*/ 2114047 w 11799254"/>
              <a:gd name="connsiteY1814" fmla="*/ 6637343 h 6687061"/>
              <a:gd name="connsiteX1815" fmla="*/ 2116568 w 11799254"/>
              <a:gd name="connsiteY1815" fmla="*/ 6641005 h 6687061"/>
              <a:gd name="connsiteX1816" fmla="*/ 360523 w 11799254"/>
              <a:gd name="connsiteY1816" fmla="*/ 5587393 h 6687061"/>
              <a:gd name="connsiteX1817" fmla="*/ 417615 w 11799254"/>
              <a:gd name="connsiteY1817" fmla="*/ 5449109 h 6687061"/>
              <a:gd name="connsiteX1818" fmla="*/ 400034 w 11799254"/>
              <a:gd name="connsiteY1818" fmla="*/ 5424294 h 6687061"/>
              <a:gd name="connsiteX1819" fmla="*/ 400040 w 11799254"/>
              <a:gd name="connsiteY1819" fmla="*/ 5424294 h 6687061"/>
              <a:gd name="connsiteX1820" fmla="*/ 93689 w 11799254"/>
              <a:gd name="connsiteY1820" fmla="*/ 5424294 h 6687061"/>
              <a:gd name="connsiteX1821" fmla="*/ 24 w 11799254"/>
              <a:gd name="connsiteY1821" fmla="*/ 5435396 h 6687061"/>
              <a:gd name="connsiteX1822" fmla="*/ 11 w 11799254"/>
              <a:gd name="connsiteY1822" fmla="*/ 5783862 h 6687061"/>
              <a:gd name="connsiteX1823" fmla="*/ 71369 w 11799254"/>
              <a:gd name="connsiteY1823" fmla="*/ 5783862 h 6687061"/>
              <a:gd name="connsiteX1824" fmla="*/ 360522 w 11799254"/>
              <a:gd name="connsiteY1824" fmla="*/ 5587393 h 6687061"/>
              <a:gd name="connsiteX1825" fmla="*/ 4593286 w 11799254"/>
              <a:gd name="connsiteY1825" fmla="*/ 6238611 h 6687061"/>
              <a:gd name="connsiteX1826" fmla="*/ 4904582 w 11799254"/>
              <a:gd name="connsiteY1826" fmla="*/ 6238611 h 6687061"/>
              <a:gd name="connsiteX1827" fmla="*/ 5193733 w 11799254"/>
              <a:gd name="connsiteY1827" fmla="*/ 6042155 h 6687061"/>
              <a:gd name="connsiteX1828" fmla="*/ 5250821 w 11799254"/>
              <a:gd name="connsiteY1828" fmla="*/ 5903871 h 6687061"/>
              <a:gd name="connsiteX1829" fmla="*/ 5233249 w 11799254"/>
              <a:gd name="connsiteY1829" fmla="*/ 5879055 h 6687061"/>
              <a:gd name="connsiteX1830" fmla="*/ 4926893 w 11799254"/>
              <a:gd name="connsiteY1830" fmla="*/ 5879055 h 6687061"/>
              <a:gd name="connsiteX1831" fmla="*/ 4638515 w 11799254"/>
              <a:gd name="connsiteY1831" fmla="*/ 6058466 h 6687061"/>
              <a:gd name="connsiteX1832" fmla="*/ 4577994 w 11799254"/>
              <a:gd name="connsiteY1832" fmla="*/ 6217028 h 6687061"/>
              <a:gd name="connsiteX1833" fmla="*/ 4593286 w 11799254"/>
              <a:gd name="connsiteY1833" fmla="*/ 6238611 h 6687061"/>
              <a:gd name="connsiteX1834" fmla="*/ 579248 w 11799254"/>
              <a:gd name="connsiteY1834" fmla="*/ 6238611 h 6687061"/>
              <a:gd name="connsiteX1835" fmla="*/ 890549 w 11799254"/>
              <a:gd name="connsiteY1835" fmla="*/ 6238611 h 6687061"/>
              <a:gd name="connsiteX1836" fmla="*/ 1179697 w 11799254"/>
              <a:gd name="connsiteY1836" fmla="*/ 6042155 h 6687061"/>
              <a:gd name="connsiteX1837" fmla="*/ 1236789 w 11799254"/>
              <a:gd name="connsiteY1837" fmla="*/ 5903871 h 6687061"/>
              <a:gd name="connsiteX1838" fmla="*/ 1219214 w 11799254"/>
              <a:gd name="connsiteY1838" fmla="*/ 5879055 h 6687061"/>
              <a:gd name="connsiteX1839" fmla="*/ 912862 w 11799254"/>
              <a:gd name="connsiteY1839" fmla="*/ 5879055 h 6687061"/>
              <a:gd name="connsiteX1840" fmla="*/ 624481 w 11799254"/>
              <a:gd name="connsiteY1840" fmla="*/ 6058466 h 6687061"/>
              <a:gd name="connsiteX1841" fmla="*/ 563957 w 11799254"/>
              <a:gd name="connsiteY1841" fmla="*/ 6217028 h 6687061"/>
              <a:gd name="connsiteX1842" fmla="*/ 579248 w 11799254"/>
              <a:gd name="connsiteY1842" fmla="*/ 6238611 h 6687061"/>
              <a:gd name="connsiteX1843" fmla="*/ 510434 w 11799254"/>
              <a:gd name="connsiteY1843" fmla="*/ 6042155 h 6687061"/>
              <a:gd name="connsiteX1844" fmla="*/ 567525 w 11799254"/>
              <a:gd name="connsiteY1844" fmla="*/ 5903871 h 6687061"/>
              <a:gd name="connsiteX1845" fmla="*/ 549951 w 11799254"/>
              <a:gd name="connsiteY1845" fmla="*/ 5879055 h 6687061"/>
              <a:gd name="connsiteX1846" fmla="*/ 549951 w 11799254"/>
              <a:gd name="connsiteY1846" fmla="*/ 5879055 h 6687061"/>
              <a:gd name="connsiteX1847" fmla="*/ 243599 w 11799254"/>
              <a:gd name="connsiteY1847" fmla="*/ 5879055 h 6687061"/>
              <a:gd name="connsiteX1848" fmla="*/ 11 w 11799254"/>
              <a:gd name="connsiteY1848" fmla="*/ 5981295 h 6687061"/>
              <a:gd name="connsiteX1849" fmla="*/ 5 w 11799254"/>
              <a:gd name="connsiteY1849" fmla="*/ 6070747 h 6687061"/>
              <a:gd name="connsiteX1850" fmla="*/ 243599 w 11799254"/>
              <a:gd name="connsiteY1850" fmla="*/ 5925112 h 6687061"/>
              <a:gd name="connsiteX1851" fmla="*/ 504909 w 11799254"/>
              <a:gd name="connsiteY1851" fmla="*/ 5925112 h 6687061"/>
              <a:gd name="connsiteX1852" fmla="*/ 507402 w 11799254"/>
              <a:gd name="connsiteY1852" fmla="*/ 5928838 h 6687061"/>
              <a:gd name="connsiteX1853" fmla="*/ 467873 w 11799254"/>
              <a:gd name="connsiteY1853" fmla="*/ 6024576 h 6687061"/>
              <a:gd name="connsiteX1854" fmla="*/ 467637 w 11799254"/>
              <a:gd name="connsiteY1854" fmla="*/ 6025146 h 6687061"/>
              <a:gd name="connsiteX1855" fmla="*/ 467420 w 11799254"/>
              <a:gd name="connsiteY1855" fmla="*/ 6025729 h 6687061"/>
              <a:gd name="connsiteX1856" fmla="*/ 221279 w 11799254"/>
              <a:gd name="connsiteY1856" fmla="*/ 6192555 h 6687061"/>
              <a:gd name="connsiteX1857" fmla="*/ 6 w 11799254"/>
              <a:gd name="connsiteY1857" fmla="*/ 6192555 h 6687061"/>
              <a:gd name="connsiteX1858" fmla="*/ 6 w 11799254"/>
              <a:gd name="connsiteY1858" fmla="*/ 6238624 h 6687061"/>
              <a:gd name="connsiteX1859" fmla="*/ 221279 w 11799254"/>
              <a:gd name="connsiteY1859" fmla="*/ 6238624 h 6687061"/>
              <a:gd name="connsiteX1860" fmla="*/ 510433 w 11799254"/>
              <a:gd name="connsiteY1860" fmla="*/ 6042155 h 6687061"/>
              <a:gd name="connsiteX1861" fmla="*/ 5414077 w 11799254"/>
              <a:gd name="connsiteY1861" fmla="*/ 6687062 h 6687061"/>
              <a:gd name="connsiteX1862" fmla="*/ 5725374 w 11799254"/>
              <a:gd name="connsiteY1862" fmla="*/ 6687062 h 6687061"/>
              <a:gd name="connsiteX1863" fmla="*/ 6014525 w 11799254"/>
              <a:gd name="connsiteY1863" fmla="*/ 6490592 h 6687061"/>
              <a:gd name="connsiteX1864" fmla="*/ 6071626 w 11799254"/>
              <a:gd name="connsiteY1864" fmla="*/ 6352308 h 6687061"/>
              <a:gd name="connsiteX1865" fmla="*/ 6054053 w 11799254"/>
              <a:gd name="connsiteY1865" fmla="*/ 6327506 h 6687061"/>
              <a:gd name="connsiteX1866" fmla="*/ 5747697 w 11799254"/>
              <a:gd name="connsiteY1866" fmla="*/ 6327506 h 6687061"/>
              <a:gd name="connsiteX1867" fmla="*/ 5459319 w 11799254"/>
              <a:gd name="connsiteY1867" fmla="*/ 6506904 h 6687061"/>
              <a:gd name="connsiteX1868" fmla="*/ 5398785 w 11799254"/>
              <a:gd name="connsiteY1868" fmla="*/ 6665466 h 6687061"/>
              <a:gd name="connsiteX1869" fmla="*/ 5414077 w 11799254"/>
              <a:gd name="connsiteY1869" fmla="*/ 6687062 h 6687061"/>
              <a:gd name="connsiteX1870" fmla="*/ 6080152 w 11799254"/>
              <a:gd name="connsiteY1870" fmla="*/ 6687062 h 6687061"/>
              <a:gd name="connsiteX1871" fmla="*/ 6391436 w 11799254"/>
              <a:gd name="connsiteY1871" fmla="*/ 6687062 h 6687061"/>
              <a:gd name="connsiteX1872" fmla="*/ 6680600 w 11799254"/>
              <a:gd name="connsiteY1872" fmla="*/ 6490592 h 6687061"/>
              <a:gd name="connsiteX1873" fmla="*/ 6737688 w 11799254"/>
              <a:gd name="connsiteY1873" fmla="*/ 6352308 h 6687061"/>
              <a:gd name="connsiteX1874" fmla="*/ 6720116 w 11799254"/>
              <a:gd name="connsiteY1874" fmla="*/ 6327506 h 6687061"/>
              <a:gd name="connsiteX1875" fmla="*/ 6413759 w 11799254"/>
              <a:gd name="connsiteY1875" fmla="*/ 6327506 h 6687061"/>
              <a:gd name="connsiteX1876" fmla="*/ 6125381 w 11799254"/>
              <a:gd name="connsiteY1876" fmla="*/ 6506904 h 6687061"/>
              <a:gd name="connsiteX1877" fmla="*/ 6064860 w 11799254"/>
              <a:gd name="connsiteY1877" fmla="*/ 6665466 h 6687061"/>
              <a:gd name="connsiteX1878" fmla="*/ 6080152 w 11799254"/>
              <a:gd name="connsiteY1878" fmla="*/ 6687062 h 6687061"/>
              <a:gd name="connsiteX1879" fmla="*/ 6748545 w 11799254"/>
              <a:gd name="connsiteY1879" fmla="*/ 6687062 h 6687061"/>
              <a:gd name="connsiteX1880" fmla="*/ 7059842 w 11799254"/>
              <a:gd name="connsiteY1880" fmla="*/ 6687062 h 6687061"/>
              <a:gd name="connsiteX1881" fmla="*/ 7348993 w 11799254"/>
              <a:gd name="connsiteY1881" fmla="*/ 6490592 h 6687061"/>
              <a:gd name="connsiteX1882" fmla="*/ 7406093 w 11799254"/>
              <a:gd name="connsiteY1882" fmla="*/ 6352308 h 6687061"/>
              <a:gd name="connsiteX1883" fmla="*/ 7388508 w 11799254"/>
              <a:gd name="connsiteY1883" fmla="*/ 6327506 h 6687061"/>
              <a:gd name="connsiteX1884" fmla="*/ 7082165 w 11799254"/>
              <a:gd name="connsiteY1884" fmla="*/ 6327506 h 6687061"/>
              <a:gd name="connsiteX1885" fmla="*/ 6793788 w 11799254"/>
              <a:gd name="connsiteY1885" fmla="*/ 6506904 h 6687061"/>
              <a:gd name="connsiteX1886" fmla="*/ 6733254 w 11799254"/>
              <a:gd name="connsiteY1886" fmla="*/ 6665466 h 6687061"/>
              <a:gd name="connsiteX1887" fmla="*/ 6748545 w 11799254"/>
              <a:gd name="connsiteY1887" fmla="*/ 6687062 h 6687061"/>
              <a:gd name="connsiteX1888" fmla="*/ 3405034 w 11799254"/>
              <a:gd name="connsiteY1888" fmla="*/ 6687062 h 6687061"/>
              <a:gd name="connsiteX1889" fmla="*/ 3716318 w 11799254"/>
              <a:gd name="connsiteY1889" fmla="*/ 6687062 h 6687061"/>
              <a:gd name="connsiteX1890" fmla="*/ 4005469 w 11799254"/>
              <a:gd name="connsiteY1890" fmla="*/ 6490592 h 6687061"/>
              <a:gd name="connsiteX1891" fmla="*/ 4062569 w 11799254"/>
              <a:gd name="connsiteY1891" fmla="*/ 6352308 h 6687061"/>
              <a:gd name="connsiteX1892" fmla="*/ 4044984 w 11799254"/>
              <a:gd name="connsiteY1892" fmla="*/ 6327506 h 6687061"/>
              <a:gd name="connsiteX1893" fmla="*/ 3738641 w 11799254"/>
              <a:gd name="connsiteY1893" fmla="*/ 6327506 h 6687061"/>
              <a:gd name="connsiteX1894" fmla="*/ 3450263 w 11799254"/>
              <a:gd name="connsiteY1894" fmla="*/ 6506904 h 6687061"/>
              <a:gd name="connsiteX1895" fmla="*/ 3389729 w 11799254"/>
              <a:gd name="connsiteY1895" fmla="*/ 6665466 h 6687061"/>
              <a:gd name="connsiteX1896" fmla="*/ 3405034 w 11799254"/>
              <a:gd name="connsiteY1896" fmla="*/ 6687062 h 6687061"/>
              <a:gd name="connsiteX1897" fmla="*/ 111 w 11799254"/>
              <a:gd name="connsiteY1897" fmla="*/ 1234606 h 6687061"/>
              <a:gd name="connsiteX1898" fmla="*/ 158477 w 11799254"/>
              <a:gd name="connsiteY1898" fmla="*/ 1066307 h 6687061"/>
              <a:gd name="connsiteX1899" fmla="*/ 215569 w 11799254"/>
              <a:gd name="connsiteY1899" fmla="*/ 928021 h 6687061"/>
              <a:gd name="connsiteX1900" fmla="*/ 197994 w 11799254"/>
              <a:gd name="connsiteY1900" fmla="*/ 903208 h 6687061"/>
              <a:gd name="connsiteX1901" fmla="*/ 118 w 11799254"/>
              <a:gd name="connsiteY1901" fmla="*/ 903208 h 6687061"/>
              <a:gd name="connsiteX1902" fmla="*/ 111 w 11799254"/>
              <a:gd name="connsiteY1902" fmla="*/ 1234606 h 6687061"/>
              <a:gd name="connsiteX1903" fmla="*/ 4058997 w 11799254"/>
              <a:gd name="connsiteY1903" fmla="*/ 6665478 h 6687061"/>
              <a:gd name="connsiteX1904" fmla="*/ 4119530 w 11799254"/>
              <a:gd name="connsiteY1904" fmla="*/ 6506916 h 6687061"/>
              <a:gd name="connsiteX1905" fmla="*/ 4407908 w 11799254"/>
              <a:gd name="connsiteY1905" fmla="*/ 6327506 h 6687061"/>
              <a:gd name="connsiteX1906" fmla="*/ 4714264 w 11799254"/>
              <a:gd name="connsiteY1906" fmla="*/ 6327506 h 6687061"/>
              <a:gd name="connsiteX1907" fmla="*/ 4714264 w 11799254"/>
              <a:gd name="connsiteY1907" fmla="*/ 6327506 h 6687061"/>
              <a:gd name="connsiteX1908" fmla="*/ 4731837 w 11799254"/>
              <a:gd name="connsiteY1908" fmla="*/ 6352321 h 6687061"/>
              <a:gd name="connsiteX1909" fmla="*/ 4674736 w 11799254"/>
              <a:gd name="connsiteY1909" fmla="*/ 6490605 h 6687061"/>
              <a:gd name="connsiteX1910" fmla="*/ 4385598 w 11799254"/>
              <a:gd name="connsiteY1910" fmla="*/ 6687062 h 6687061"/>
              <a:gd name="connsiteX1911" fmla="*/ 4074288 w 11799254"/>
              <a:gd name="connsiteY1911" fmla="*/ 6687062 h 6687061"/>
              <a:gd name="connsiteX1912" fmla="*/ 4058997 w 11799254"/>
              <a:gd name="connsiteY1912" fmla="*/ 6665466 h 6687061"/>
              <a:gd name="connsiteX1913" fmla="*/ 4121545 w 11799254"/>
              <a:gd name="connsiteY1913" fmla="*/ 6641005 h 6687061"/>
              <a:gd name="connsiteX1914" fmla="*/ 4385598 w 11799254"/>
              <a:gd name="connsiteY1914" fmla="*/ 6641005 h 6687061"/>
              <a:gd name="connsiteX1915" fmla="*/ 4631724 w 11799254"/>
              <a:gd name="connsiteY1915" fmla="*/ 6474167 h 6687061"/>
              <a:gd name="connsiteX1916" fmla="*/ 4631939 w 11799254"/>
              <a:gd name="connsiteY1916" fmla="*/ 6473597 h 6687061"/>
              <a:gd name="connsiteX1917" fmla="*/ 4632193 w 11799254"/>
              <a:gd name="connsiteY1917" fmla="*/ 6473014 h 6687061"/>
              <a:gd name="connsiteX1918" fmla="*/ 4671708 w 11799254"/>
              <a:gd name="connsiteY1918" fmla="*/ 6377288 h 6687061"/>
              <a:gd name="connsiteX1919" fmla="*/ 4669212 w 11799254"/>
              <a:gd name="connsiteY1919" fmla="*/ 6373562 h 6687061"/>
              <a:gd name="connsiteX1920" fmla="*/ 4407908 w 11799254"/>
              <a:gd name="connsiteY1920" fmla="*/ 6373562 h 6687061"/>
              <a:gd name="connsiteX1921" fmla="*/ 4162542 w 11799254"/>
              <a:gd name="connsiteY1921" fmla="*/ 6523342 h 6687061"/>
              <a:gd name="connsiteX1922" fmla="*/ 4119023 w 11799254"/>
              <a:gd name="connsiteY1922" fmla="*/ 6637343 h 6687061"/>
              <a:gd name="connsiteX1923" fmla="*/ 4121545 w 11799254"/>
              <a:gd name="connsiteY1923" fmla="*/ 6641005 h 6687061"/>
              <a:gd name="connsiteX1924" fmla="*/ 10451332 w 11799254"/>
              <a:gd name="connsiteY1924" fmla="*/ 454764 h 6687061"/>
              <a:gd name="connsiteX1925" fmla="*/ 10757688 w 11799254"/>
              <a:gd name="connsiteY1925" fmla="*/ 454764 h 6687061"/>
              <a:gd name="connsiteX1926" fmla="*/ 10775260 w 11799254"/>
              <a:gd name="connsiteY1926" fmla="*/ 479577 h 6687061"/>
              <a:gd name="connsiteX1927" fmla="*/ 10718172 w 11799254"/>
              <a:gd name="connsiteY1927" fmla="*/ 617860 h 6687061"/>
              <a:gd name="connsiteX1928" fmla="*/ 10429021 w 11799254"/>
              <a:gd name="connsiteY1928" fmla="*/ 814326 h 6687061"/>
              <a:gd name="connsiteX1929" fmla="*/ 10117725 w 11799254"/>
              <a:gd name="connsiteY1929" fmla="*/ 814326 h 6687061"/>
              <a:gd name="connsiteX1930" fmla="*/ 10102433 w 11799254"/>
              <a:gd name="connsiteY1930" fmla="*/ 792731 h 6687061"/>
              <a:gd name="connsiteX1931" fmla="*/ 10162953 w 11799254"/>
              <a:gd name="connsiteY1931" fmla="*/ 634172 h 6687061"/>
              <a:gd name="connsiteX1932" fmla="*/ 10451344 w 11799254"/>
              <a:gd name="connsiteY1932" fmla="*/ 454764 h 6687061"/>
              <a:gd name="connsiteX1933" fmla="*/ 10712648 w 11799254"/>
              <a:gd name="connsiteY1933" fmla="*/ 500825 h 6687061"/>
              <a:gd name="connsiteX1934" fmla="*/ 10451332 w 11799254"/>
              <a:gd name="connsiteY1934" fmla="*/ 500825 h 6687061"/>
              <a:gd name="connsiteX1935" fmla="*/ 10205966 w 11799254"/>
              <a:gd name="connsiteY1935" fmla="*/ 650603 h 6687061"/>
              <a:gd name="connsiteX1936" fmla="*/ 10162459 w 11799254"/>
              <a:gd name="connsiteY1936" fmla="*/ 764609 h 6687061"/>
              <a:gd name="connsiteX1937" fmla="*/ 10164968 w 11799254"/>
              <a:gd name="connsiteY1937" fmla="*/ 768267 h 6687061"/>
              <a:gd name="connsiteX1938" fmla="*/ 10429021 w 11799254"/>
              <a:gd name="connsiteY1938" fmla="*/ 768267 h 6687061"/>
              <a:gd name="connsiteX1939" fmla="*/ 10675160 w 11799254"/>
              <a:gd name="connsiteY1939" fmla="*/ 601431 h 6687061"/>
              <a:gd name="connsiteX1940" fmla="*/ 10675376 w 11799254"/>
              <a:gd name="connsiteY1940" fmla="*/ 600852 h 6687061"/>
              <a:gd name="connsiteX1941" fmla="*/ 10675616 w 11799254"/>
              <a:gd name="connsiteY1941" fmla="*/ 600279 h 6687061"/>
              <a:gd name="connsiteX1942" fmla="*/ 10715144 w 11799254"/>
              <a:gd name="connsiteY1942" fmla="*/ 504551 h 6687061"/>
              <a:gd name="connsiteX1943" fmla="*/ 10712648 w 11799254"/>
              <a:gd name="connsiteY1943" fmla="*/ 500826 h 6687061"/>
              <a:gd name="connsiteX1944" fmla="*/ 3099286 w 11799254"/>
              <a:gd name="connsiteY1944" fmla="*/ 5762266 h 6687061"/>
              <a:gd name="connsiteX1945" fmla="*/ 3159820 w 11799254"/>
              <a:gd name="connsiteY1945" fmla="*/ 5603704 h 6687061"/>
              <a:gd name="connsiteX1946" fmla="*/ 3448198 w 11799254"/>
              <a:gd name="connsiteY1946" fmla="*/ 5424294 h 6687061"/>
              <a:gd name="connsiteX1947" fmla="*/ 3754554 w 11799254"/>
              <a:gd name="connsiteY1947" fmla="*/ 5424294 h 6687061"/>
              <a:gd name="connsiteX1948" fmla="*/ 3772126 w 11799254"/>
              <a:gd name="connsiteY1948" fmla="*/ 5449109 h 6687061"/>
              <a:gd name="connsiteX1949" fmla="*/ 3715038 w 11799254"/>
              <a:gd name="connsiteY1949" fmla="*/ 5587393 h 6687061"/>
              <a:gd name="connsiteX1950" fmla="*/ 3425887 w 11799254"/>
              <a:gd name="connsiteY1950" fmla="*/ 5783862 h 6687061"/>
              <a:gd name="connsiteX1951" fmla="*/ 3114578 w 11799254"/>
              <a:gd name="connsiteY1951" fmla="*/ 5783862 h 6687061"/>
              <a:gd name="connsiteX1952" fmla="*/ 3099286 w 11799254"/>
              <a:gd name="connsiteY1952" fmla="*/ 5762266 h 6687061"/>
              <a:gd name="connsiteX1953" fmla="*/ 3161834 w 11799254"/>
              <a:gd name="connsiteY1953" fmla="*/ 5737793 h 6687061"/>
              <a:gd name="connsiteX1954" fmla="*/ 3425887 w 11799254"/>
              <a:gd name="connsiteY1954" fmla="*/ 5737793 h 6687061"/>
              <a:gd name="connsiteX1955" fmla="*/ 3672013 w 11799254"/>
              <a:gd name="connsiteY1955" fmla="*/ 5570968 h 6687061"/>
              <a:gd name="connsiteX1956" fmla="*/ 3672241 w 11799254"/>
              <a:gd name="connsiteY1956" fmla="*/ 5570385 h 6687061"/>
              <a:gd name="connsiteX1957" fmla="*/ 3672482 w 11799254"/>
              <a:gd name="connsiteY1957" fmla="*/ 5569814 h 6687061"/>
              <a:gd name="connsiteX1958" fmla="*/ 3711998 w 11799254"/>
              <a:gd name="connsiteY1958" fmla="*/ 5474076 h 6687061"/>
              <a:gd name="connsiteX1959" fmla="*/ 3709502 w 11799254"/>
              <a:gd name="connsiteY1959" fmla="*/ 5470350 h 6687061"/>
              <a:gd name="connsiteX1960" fmla="*/ 3448198 w 11799254"/>
              <a:gd name="connsiteY1960" fmla="*/ 5470350 h 6687061"/>
              <a:gd name="connsiteX1961" fmla="*/ 3202832 w 11799254"/>
              <a:gd name="connsiteY1961" fmla="*/ 5620129 h 6687061"/>
              <a:gd name="connsiteX1962" fmla="*/ 3159313 w 11799254"/>
              <a:gd name="connsiteY1962" fmla="*/ 5734143 h 6687061"/>
              <a:gd name="connsiteX1963" fmla="*/ 3161834 w 11799254"/>
              <a:gd name="connsiteY1963" fmla="*/ 5737793 h 6687061"/>
              <a:gd name="connsiteX1964" fmla="*/ 1778881 w 11799254"/>
              <a:gd name="connsiteY1964" fmla="*/ 5783850 h 6687061"/>
              <a:gd name="connsiteX1965" fmla="*/ 2090178 w 11799254"/>
              <a:gd name="connsiteY1965" fmla="*/ 5783850 h 6687061"/>
              <a:gd name="connsiteX1966" fmla="*/ 2379329 w 11799254"/>
              <a:gd name="connsiteY1966" fmla="*/ 5587393 h 6687061"/>
              <a:gd name="connsiteX1967" fmla="*/ 2436429 w 11799254"/>
              <a:gd name="connsiteY1967" fmla="*/ 5449109 h 6687061"/>
              <a:gd name="connsiteX1968" fmla="*/ 2418844 w 11799254"/>
              <a:gd name="connsiteY1968" fmla="*/ 5424294 h 6687061"/>
              <a:gd name="connsiteX1969" fmla="*/ 2112501 w 11799254"/>
              <a:gd name="connsiteY1969" fmla="*/ 5424294 h 6687061"/>
              <a:gd name="connsiteX1970" fmla="*/ 1824123 w 11799254"/>
              <a:gd name="connsiteY1970" fmla="*/ 5603704 h 6687061"/>
              <a:gd name="connsiteX1971" fmla="*/ 1763589 w 11799254"/>
              <a:gd name="connsiteY1971" fmla="*/ 5762266 h 6687061"/>
              <a:gd name="connsiteX1972" fmla="*/ 1778881 w 11799254"/>
              <a:gd name="connsiteY1972" fmla="*/ 5783850 h 6687061"/>
              <a:gd name="connsiteX1973" fmla="*/ 2445323 w 11799254"/>
              <a:gd name="connsiteY1973" fmla="*/ 5783850 h 6687061"/>
              <a:gd name="connsiteX1974" fmla="*/ 2756620 w 11799254"/>
              <a:gd name="connsiteY1974" fmla="*/ 5783850 h 6687061"/>
              <a:gd name="connsiteX1975" fmla="*/ 3045771 w 11799254"/>
              <a:gd name="connsiteY1975" fmla="*/ 5587393 h 6687061"/>
              <a:gd name="connsiteX1976" fmla="*/ 3102871 w 11799254"/>
              <a:gd name="connsiteY1976" fmla="*/ 5449109 h 6687061"/>
              <a:gd name="connsiteX1977" fmla="*/ 3085286 w 11799254"/>
              <a:gd name="connsiteY1977" fmla="*/ 5424294 h 6687061"/>
              <a:gd name="connsiteX1978" fmla="*/ 2778943 w 11799254"/>
              <a:gd name="connsiteY1978" fmla="*/ 5424294 h 6687061"/>
              <a:gd name="connsiteX1979" fmla="*/ 2490552 w 11799254"/>
              <a:gd name="connsiteY1979" fmla="*/ 5603704 h 6687061"/>
              <a:gd name="connsiteX1980" fmla="*/ 2430031 w 11799254"/>
              <a:gd name="connsiteY1980" fmla="*/ 5762266 h 6687061"/>
              <a:gd name="connsiteX1981" fmla="*/ 2445323 w 11799254"/>
              <a:gd name="connsiteY1981" fmla="*/ 5783850 h 6687061"/>
              <a:gd name="connsiteX1982" fmla="*/ 1576844 w 11799254"/>
              <a:gd name="connsiteY1982" fmla="*/ 5335412 h 6687061"/>
              <a:gd name="connsiteX1983" fmla="*/ 1888141 w 11799254"/>
              <a:gd name="connsiteY1983" fmla="*/ 5335412 h 6687061"/>
              <a:gd name="connsiteX1984" fmla="*/ 2177279 w 11799254"/>
              <a:gd name="connsiteY1984" fmla="*/ 5138955 h 6687061"/>
              <a:gd name="connsiteX1985" fmla="*/ 2234380 w 11799254"/>
              <a:gd name="connsiteY1985" fmla="*/ 5000659 h 6687061"/>
              <a:gd name="connsiteX1986" fmla="*/ 2216807 w 11799254"/>
              <a:gd name="connsiteY1986" fmla="*/ 4975856 h 6687061"/>
              <a:gd name="connsiteX1987" fmla="*/ 1910451 w 11799254"/>
              <a:gd name="connsiteY1987" fmla="*/ 4975856 h 6687061"/>
              <a:gd name="connsiteX1988" fmla="*/ 1622073 w 11799254"/>
              <a:gd name="connsiteY1988" fmla="*/ 5155254 h 6687061"/>
              <a:gd name="connsiteX1989" fmla="*/ 1561539 w 11799254"/>
              <a:gd name="connsiteY1989" fmla="*/ 5313816 h 6687061"/>
              <a:gd name="connsiteX1990" fmla="*/ 1576844 w 11799254"/>
              <a:gd name="connsiteY1990" fmla="*/ 5335412 h 6687061"/>
              <a:gd name="connsiteX1991" fmla="*/ 71462 w 11799254"/>
              <a:gd name="connsiteY1991" fmla="*/ 4865378 h 6687061"/>
              <a:gd name="connsiteX1992" fmla="*/ 131994 w 11799254"/>
              <a:gd name="connsiteY1992" fmla="*/ 4706816 h 6687061"/>
              <a:gd name="connsiteX1993" fmla="*/ 420374 w 11799254"/>
              <a:gd name="connsiteY1993" fmla="*/ 4527406 h 6687061"/>
              <a:gd name="connsiteX1994" fmla="*/ 726726 w 11799254"/>
              <a:gd name="connsiteY1994" fmla="*/ 4527406 h 6687061"/>
              <a:gd name="connsiteX1995" fmla="*/ 744301 w 11799254"/>
              <a:gd name="connsiteY1995" fmla="*/ 4552221 h 6687061"/>
              <a:gd name="connsiteX1996" fmla="*/ 687210 w 11799254"/>
              <a:gd name="connsiteY1996" fmla="*/ 4690505 h 6687061"/>
              <a:gd name="connsiteX1997" fmla="*/ 398056 w 11799254"/>
              <a:gd name="connsiteY1997" fmla="*/ 4886962 h 6687061"/>
              <a:gd name="connsiteX1998" fmla="*/ 86760 w 11799254"/>
              <a:gd name="connsiteY1998" fmla="*/ 4886962 h 6687061"/>
              <a:gd name="connsiteX1999" fmla="*/ 71462 w 11799254"/>
              <a:gd name="connsiteY1999" fmla="*/ 4865378 h 6687061"/>
              <a:gd name="connsiteX2000" fmla="*/ 134004 w 11799254"/>
              <a:gd name="connsiteY2000" fmla="*/ 4840905 h 6687061"/>
              <a:gd name="connsiteX2001" fmla="*/ 398055 w 11799254"/>
              <a:gd name="connsiteY2001" fmla="*/ 4840905 h 6687061"/>
              <a:gd name="connsiteX2002" fmla="*/ 644190 w 11799254"/>
              <a:gd name="connsiteY2002" fmla="*/ 4674080 h 6687061"/>
              <a:gd name="connsiteX2003" fmla="*/ 644413 w 11799254"/>
              <a:gd name="connsiteY2003" fmla="*/ 4673497 h 6687061"/>
              <a:gd name="connsiteX2004" fmla="*/ 644648 w 11799254"/>
              <a:gd name="connsiteY2004" fmla="*/ 4672926 h 6687061"/>
              <a:gd name="connsiteX2005" fmla="*/ 684172 w 11799254"/>
              <a:gd name="connsiteY2005" fmla="*/ 4577188 h 6687061"/>
              <a:gd name="connsiteX2006" fmla="*/ 681678 w 11799254"/>
              <a:gd name="connsiteY2006" fmla="*/ 4573462 h 6687061"/>
              <a:gd name="connsiteX2007" fmla="*/ 420374 w 11799254"/>
              <a:gd name="connsiteY2007" fmla="*/ 4573462 h 6687061"/>
              <a:gd name="connsiteX2008" fmla="*/ 175006 w 11799254"/>
              <a:gd name="connsiteY2008" fmla="*/ 4723241 h 6687061"/>
              <a:gd name="connsiteX2009" fmla="*/ 131486 w 11799254"/>
              <a:gd name="connsiteY2009" fmla="*/ 4837255 h 6687061"/>
              <a:gd name="connsiteX2010" fmla="*/ 134003 w 11799254"/>
              <a:gd name="connsiteY2010" fmla="*/ 4840905 h 6687061"/>
              <a:gd name="connsiteX2011" fmla="*/ 907568 w 11799254"/>
              <a:gd name="connsiteY2011" fmla="*/ 5335412 h 6687061"/>
              <a:gd name="connsiteX2012" fmla="*/ 1218862 w 11799254"/>
              <a:gd name="connsiteY2012" fmla="*/ 5335412 h 6687061"/>
              <a:gd name="connsiteX2013" fmla="*/ 1508012 w 11799254"/>
              <a:gd name="connsiteY2013" fmla="*/ 5138955 h 6687061"/>
              <a:gd name="connsiteX2014" fmla="*/ 1565112 w 11799254"/>
              <a:gd name="connsiteY2014" fmla="*/ 5000659 h 6687061"/>
              <a:gd name="connsiteX2015" fmla="*/ 1547527 w 11799254"/>
              <a:gd name="connsiteY2015" fmla="*/ 4975856 h 6687061"/>
              <a:gd name="connsiteX2016" fmla="*/ 1241180 w 11799254"/>
              <a:gd name="connsiteY2016" fmla="*/ 4975856 h 6687061"/>
              <a:gd name="connsiteX2017" fmla="*/ 952799 w 11799254"/>
              <a:gd name="connsiteY2017" fmla="*/ 5155254 h 6687061"/>
              <a:gd name="connsiteX2018" fmla="*/ 892275 w 11799254"/>
              <a:gd name="connsiteY2018" fmla="*/ 5313816 h 6687061"/>
              <a:gd name="connsiteX2019" fmla="*/ 907566 w 11799254"/>
              <a:gd name="connsiteY2019" fmla="*/ 5335412 h 6687061"/>
              <a:gd name="connsiteX2020" fmla="*/ 756037 w 11799254"/>
              <a:gd name="connsiteY2020" fmla="*/ 4886962 h 6687061"/>
              <a:gd name="connsiteX2021" fmla="*/ 1067337 w 11799254"/>
              <a:gd name="connsiteY2021" fmla="*/ 4886962 h 6687061"/>
              <a:gd name="connsiteX2022" fmla="*/ 1356487 w 11799254"/>
              <a:gd name="connsiteY2022" fmla="*/ 4690505 h 6687061"/>
              <a:gd name="connsiteX2023" fmla="*/ 1413588 w 11799254"/>
              <a:gd name="connsiteY2023" fmla="*/ 4552221 h 6687061"/>
              <a:gd name="connsiteX2024" fmla="*/ 1396003 w 11799254"/>
              <a:gd name="connsiteY2024" fmla="*/ 4527406 h 6687061"/>
              <a:gd name="connsiteX2025" fmla="*/ 1396003 w 11799254"/>
              <a:gd name="connsiteY2025" fmla="*/ 4527406 h 6687061"/>
              <a:gd name="connsiteX2026" fmla="*/ 1089649 w 11799254"/>
              <a:gd name="connsiteY2026" fmla="*/ 4527406 h 6687061"/>
              <a:gd name="connsiteX2027" fmla="*/ 801269 w 11799254"/>
              <a:gd name="connsiteY2027" fmla="*/ 4706816 h 6687061"/>
              <a:gd name="connsiteX2028" fmla="*/ 740744 w 11799254"/>
              <a:gd name="connsiteY2028" fmla="*/ 4865378 h 6687061"/>
              <a:gd name="connsiteX2029" fmla="*/ 756035 w 11799254"/>
              <a:gd name="connsiteY2029" fmla="*/ 4886962 h 6687061"/>
              <a:gd name="connsiteX2030" fmla="*/ 6849798 w 11799254"/>
              <a:gd name="connsiteY2030" fmla="*/ 5138955 h 6687061"/>
              <a:gd name="connsiteX2031" fmla="*/ 6906886 w 11799254"/>
              <a:gd name="connsiteY2031" fmla="*/ 5000659 h 6687061"/>
              <a:gd name="connsiteX2032" fmla="*/ 6889314 w 11799254"/>
              <a:gd name="connsiteY2032" fmla="*/ 4975856 h 6687061"/>
              <a:gd name="connsiteX2033" fmla="*/ 6582971 w 11799254"/>
              <a:gd name="connsiteY2033" fmla="*/ 4975856 h 6687061"/>
              <a:gd name="connsiteX2034" fmla="*/ 6294580 w 11799254"/>
              <a:gd name="connsiteY2034" fmla="*/ 5155254 h 6687061"/>
              <a:gd name="connsiteX2035" fmla="*/ 6234059 w 11799254"/>
              <a:gd name="connsiteY2035" fmla="*/ 5313816 h 6687061"/>
              <a:gd name="connsiteX2036" fmla="*/ 6249350 w 11799254"/>
              <a:gd name="connsiteY2036" fmla="*/ 5335412 h 6687061"/>
              <a:gd name="connsiteX2037" fmla="*/ 6560647 w 11799254"/>
              <a:gd name="connsiteY2037" fmla="*/ 5335412 h 6687061"/>
              <a:gd name="connsiteX2038" fmla="*/ 6849798 w 11799254"/>
              <a:gd name="connsiteY2038" fmla="*/ 5138955 h 6687061"/>
              <a:gd name="connsiteX2039" fmla="*/ 7374255 w 11799254"/>
              <a:gd name="connsiteY2039" fmla="*/ 4690505 h 6687061"/>
              <a:gd name="connsiteX2040" fmla="*/ 7431344 w 11799254"/>
              <a:gd name="connsiteY2040" fmla="*/ 4552221 h 6687061"/>
              <a:gd name="connsiteX2041" fmla="*/ 7413771 w 11799254"/>
              <a:gd name="connsiteY2041" fmla="*/ 4527406 h 6687061"/>
              <a:gd name="connsiteX2042" fmla="*/ 7107415 w 11799254"/>
              <a:gd name="connsiteY2042" fmla="*/ 4527406 h 6687061"/>
              <a:gd name="connsiteX2043" fmla="*/ 6819037 w 11799254"/>
              <a:gd name="connsiteY2043" fmla="*/ 4706816 h 6687061"/>
              <a:gd name="connsiteX2044" fmla="*/ 6758503 w 11799254"/>
              <a:gd name="connsiteY2044" fmla="*/ 4865378 h 6687061"/>
              <a:gd name="connsiteX2045" fmla="*/ 6773808 w 11799254"/>
              <a:gd name="connsiteY2045" fmla="*/ 4886962 h 6687061"/>
              <a:gd name="connsiteX2046" fmla="*/ 7085092 w 11799254"/>
              <a:gd name="connsiteY2046" fmla="*/ 4886962 h 6687061"/>
              <a:gd name="connsiteX2047" fmla="*/ 7374243 w 11799254"/>
              <a:gd name="connsiteY2047" fmla="*/ 4690505 h 6687061"/>
              <a:gd name="connsiteX2048" fmla="*/ 6925333 w 11799254"/>
              <a:gd name="connsiteY2048" fmla="*/ 5335412 h 6687061"/>
              <a:gd name="connsiteX2049" fmla="*/ 7236629 w 11799254"/>
              <a:gd name="connsiteY2049" fmla="*/ 5335412 h 6687061"/>
              <a:gd name="connsiteX2050" fmla="*/ 7525780 w 11799254"/>
              <a:gd name="connsiteY2050" fmla="*/ 5138955 h 6687061"/>
              <a:gd name="connsiteX2051" fmla="*/ 7582868 w 11799254"/>
              <a:gd name="connsiteY2051" fmla="*/ 5000659 h 6687061"/>
              <a:gd name="connsiteX2052" fmla="*/ 7565296 w 11799254"/>
              <a:gd name="connsiteY2052" fmla="*/ 4975856 h 6687061"/>
              <a:gd name="connsiteX2053" fmla="*/ 7258952 w 11799254"/>
              <a:gd name="connsiteY2053" fmla="*/ 4975856 h 6687061"/>
              <a:gd name="connsiteX2054" fmla="*/ 6970561 w 11799254"/>
              <a:gd name="connsiteY2054" fmla="*/ 5155254 h 6687061"/>
              <a:gd name="connsiteX2055" fmla="*/ 6910040 w 11799254"/>
              <a:gd name="connsiteY2055" fmla="*/ 5313816 h 6687061"/>
              <a:gd name="connsiteX2056" fmla="*/ 6925333 w 11799254"/>
              <a:gd name="connsiteY2056" fmla="*/ 5335412 h 6687061"/>
              <a:gd name="connsiteX2057" fmla="*/ 537312 w 11799254"/>
              <a:gd name="connsiteY2057" fmla="*/ 4235743 h 6687061"/>
              <a:gd name="connsiteX2058" fmla="*/ 594403 w 11799254"/>
              <a:gd name="connsiteY2058" fmla="*/ 4097459 h 6687061"/>
              <a:gd name="connsiteX2059" fmla="*/ 576829 w 11799254"/>
              <a:gd name="connsiteY2059" fmla="*/ 4072643 h 6687061"/>
              <a:gd name="connsiteX2060" fmla="*/ 576829 w 11799254"/>
              <a:gd name="connsiteY2060" fmla="*/ 4072643 h 6687061"/>
              <a:gd name="connsiteX2061" fmla="*/ 270476 w 11799254"/>
              <a:gd name="connsiteY2061" fmla="*/ 4072643 h 6687061"/>
              <a:gd name="connsiteX2062" fmla="*/ 48 w 11799254"/>
              <a:gd name="connsiteY2062" fmla="*/ 4214058 h 6687061"/>
              <a:gd name="connsiteX2063" fmla="*/ 42 w 11799254"/>
              <a:gd name="connsiteY2063" fmla="*/ 4432212 h 6687061"/>
              <a:gd name="connsiteX2064" fmla="*/ 248163 w 11799254"/>
              <a:gd name="connsiteY2064" fmla="*/ 4432212 h 6687061"/>
              <a:gd name="connsiteX2065" fmla="*/ 537312 w 11799254"/>
              <a:gd name="connsiteY2065" fmla="*/ 4235743 h 6687061"/>
              <a:gd name="connsiteX2066" fmla="*/ 3783858 w 11799254"/>
              <a:gd name="connsiteY2066" fmla="*/ 5783850 h 6687061"/>
              <a:gd name="connsiteX2067" fmla="*/ 4095154 w 11799254"/>
              <a:gd name="connsiteY2067" fmla="*/ 5783850 h 6687061"/>
              <a:gd name="connsiteX2068" fmla="*/ 4384306 w 11799254"/>
              <a:gd name="connsiteY2068" fmla="*/ 5587393 h 6687061"/>
              <a:gd name="connsiteX2069" fmla="*/ 4441393 w 11799254"/>
              <a:gd name="connsiteY2069" fmla="*/ 5449109 h 6687061"/>
              <a:gd name="connsiteX2070" fmla="*/ 4423821 w 11799254"/>
              <a:gd name="connsiteY2070" fmla="*/ 5424294 h 6687061"/>
              <a:gd name="connsiteX2071" fmla="*/ 4117465 w 11799254"/>
              <a:gd name="connsiteY2071" fmla="*/ 5424294 h 6687061"/>
              <a:gd name="connsiteX2072" fmla="*/ 3829087 w 11799254"/>
              <a:gd name="connsiteY2072" fmla="*/ 5603704 h 6687061"/>
              <a:gd name="connsiteX2073" fmla="*/ 3768566 w 11799254"/>
              <a:gd name="connsiteY2073" fmla="*/ 5762266 h 6687061"/>
              <a:gd name="connsiteX2074" fmla="*/ 3783858 w 11799254"/>
              <a:gd name="connsiteY2074" fmla="*/ 5783850 h 6687061"/>
              <a:gd name="connsiteX2075" fmla="*/ 8043523 w 11799254"/>
              <a:gd name="connsiteY2075" fmla="*/ 4690505 h 6687061"/>
              <a:gd name="connsiteX2076" fmla="*/ 8100611 w 11799254"/>
              <a:gd name="connsiteY2076" fmla="*/ 4552221 h 6687061"/>
              <a:gd name="connsiteX2077" fmla="*/ 8083038 w 11799254"/>
              <a:gd name="connsiteY2077" fmla="*/ 4527406 h 6687061"/>
              <a:gd name="connsiteX2078" fmla="*/ 7776683 w 11799254"/>
              <a:gd name="connsiteY2078" fmla="*/ 4527406 h 6687061"/>
              <a:gd name="connsiteX2079" fmla="*/ 7488304 w 11799254"/>
              <a:gd name="connsiteY2079" fmla="*/ 4706816 h 6687061"/>
              <a:gd name="connsiteX2080" fmla="*/ 7427784 w 11799254"/>
              <a:gd name="connsiteY2080" fmla="*/ 4865378 h 6687061"/>
              <a:gd name="connsiteX2081" fmla="*/ 7443075 w 11799254"/>
              <a:gd name="connsiteY2081" fmla="*/ 4886962 h 6687061"/>
              <a:gd name="connsiteX2082" fmla="*/ 7754359 w 11799254"/>
              <a:gd name="connsiteY2082" fmla="*/ 4886962 h 6687061"/>
              <a:gd name="connsiteX2083" fmla="*/ 8043523 w 11799254"/>
              <a:gd name="connsiteY2083" fmla="*/ 4690505 h 6687061"/>
              <a:gd name="connsiteX2084" fmla="*/ 4454379 w 11799254"/>
              <a:gd name="connsiteY2084" fmla="*/ 5783850 h 6687061"/>
              <a:gd name="connsiteX2085" fmla="*/ 4765676 w 11799254"/>
              <a:gd name="connsiteY2085" fmla="*/ 5783850 h 6687061"/>
              <a:gd name="connsiteX2086" fmla="*/ 5054827 w 11799254"/>
              <a:gd name="connsiteY2086" fmla="*/ 5587393 h 6687061"/>
              <a:gd name="connsiteX2087" fmla="*/ 5111915 w 11799254"/>
              <a:gd name="connsiteY2087" fmla="*/ 5449109 h 6687061"/>
              <a:gd name="connsiteX2088" fmla="*/ 5094343 w 11799254"/>
              <a:gd name="connsiteY2088" fmla="*/ 5424294 h 6687061"/>
              <a:gd name="connsiteX2089" fmla="*/ 4787987 w 11799254"/>
              <a:gd name="connsiteY2089" fmla="*/ 5424294 h 6687061"/>
              <a:gd name="connsiteX2090" fmla="*/ 4499609 w 11799254"/>
              <a:gd name="connsiteY2090" fmla="*/ 5603704 h 6687061"/>
              <a:gd name="connsiteX2091" fmla="*/ 4439088 w 11799254"/>
              <a:gd name="connsiteY2091" fmla="*/ 5762266 h 6687061"/>
              <a:gd name="connsiteX2092" fmla="*/ 4454379 w 11799254"/>
              <a:gd name="connsiteY2092" fmla="*/ 5783850 h 6687061"/>
              <a:gd name="connsiteX2093" fmla="*/ 5108342 w 11799254"/>
              <a:gd name="connsiteY2093" fmla="*/ 5762266 h 6687061"/>
              <a:gd name="connsiteX2094" fmla="*/ 5168876 w 11799254"/>
              <a:gd name="connsiteY2094" fmla="*/ 5603704 h 6687061"/>
              <a:gd name="connsiteX2095" fmla="*/ 5457254 w 11799254"/>
              <a:gd name="connsiteY2095" fmla="*/ 5424294 h 6687061"/>
              <a:gd name="connsiteX2096" fmla="*/ 5763610 w 11799254"/>
              <a:gd name="connsiteY2096" fmla="*/ 5424294 h 6687061"/>
              <a:gd name="connsiteX2097" fmla="*/ 5781182 w 11799254"/>
              <a:gd name="connsiteY2097" fmla="*/ 5449109 h 6687061"/>
              <a:gd name="connsiteX2098" fmla="*/ 5724095 w 11799254"/>
              <a:gd name="connsiteY2098" fmla="*/ 5587393 h 6687061"/>
              <a:gd name="connsiteX2099" fmla="*/ 5434931 w 11799254"/>
              <a:gd name="connsiteY2099" fmla="*/ 5783862 h 6687061"/>
              <a:gd name="connsiteX2100" fmla="*/ 5123647 w 11799254"/>
              <a:gd name="connsiteY2100" fmla="*/ 5783862 h 6687061"/>
              <a:gd name="connsiteX2101" fmla="*/ 5108355 w 11799254"/>
              <a:gd name="connsiteY2101" fmla="*/ 5762266 h 6687061"/>
              <a:gd name="connsiteX2102" fmla="*/ 5170891 w 11799254"/>
              <a:gd name="connsiteY2102" fmla="*/ 5737793 h 6687061"/>
              <a:gd name="connsiteX2103" fmla="*/ 5434931 w 11799254"/>
              <a:gd name="connsiteY2103" fmla="*/ 5737793 h 6687061"/>
              <a:gd name="connsiteX2104" fmla="*/ 5681082 w 11799254"/>
              <a:gd name="connsiteY2104" fmla="*/ 5570968 h 6687061"/>
              <a:gd name="connsiteX2105" fmla="*/ 5681298 w 11799254"/>
              <a:gd name="connsiteY2105" fmla="*/ 5570385 h 6687061"/>
              <a:gd name="connsiteX2106" fmla="*/ 5681526 w 11799254"/>
              <a:gd name="connsiteY2106" fmla="*/ 5569814 h 6687061"/>
              <a:gd name="connsiteX2107" fmla="*/ 5721054 w 11799254"/>
              <a:gd name="connsiteY2107" fmla="*/ 5474076 h 6687061"/>
              <a:gd name="connsiteX2108" fmla="*/ 5718571 w 11799254"/>
              <a:gd name="connsiteY2108" fmla="*/ 5470350 h 6687061"/>
              <a:gd name="connsiteX2109" fmla="*/ 5457254 w 11799254"/>
              <a:gd name="connsiteY2109" fmla="*/ 5470350 h 6687061"/>
              <a:gd name="connsiteX2110" fmla="*/ 5211888 w 11799254"/>
              <a:gd name="connsiteY2110" fmla="*/ 5620129 h 6687061"/>
              <a:gd name="connsiteX2111" fmla="*/ 5168369 w 11799254"/>
              <a:gd name="connsiteY2111" fmla="*/ 5734143 h 6687061"/>
              <a:gd name="connsiteX2112" fmla="*/ 5170878 w 11799254"/>
              <a:gd name="connsiteY2112" fmla="*/ 5737793 h 6687061"/>
              <a:gd name="connsiteX2113" fmla="*/ 5792914 w 11799254"/>
              <a:gd name="connsiteY2113" fmla="*/ 5783850 h 6687061"/>
              <a:gd name="connsiteX2114" fmla="*/ 6104211 w 11799254"/>
              <a:gd name="connsiteY2114" fmla="*/ 5783850 h 6687061"/>
              <a:gd name="connsiteX2115" fmla="*/ 6393362 w 11799254"/>
              <a:gd name="connsiteY2115" fmla="*/ 5587393 h 6687061"/>
              <a:gd name="connsiteX2116" fmla="*/ 6450462 w 11799254"/>
              <a:gd name="connsiteY2116" fmla="*/ 5449109 h 6687061"/>
              <a:gd name="connsiteX2117" fmla="*/ 6432877 w 11799254"/>
              <a:gd name="connsiteY2117" fmla="*/ 5424294 h 6687061"/>
              <a:gd name="connsiteX2118" fmla="*/ 6126534 w 11799254"/>
              <a:gd name="connsiteY2118" fmla="*/ 5424294 h 6687061"/>
              <a:gd name="connsiteX2119" fmla="*/ 5838144 w 11799254"/>
              <a:gd name="connsiteY2119" fmla="*/ 5603704 h 6687061"/>
              <a:gd name="connsiteX2120" fmla="*/ 5777622 w 11799254"/>
              <a:gd name="connsiteY2120" fmla="*/ 5762266 h 6687061"/>
              <a:gd name="connsiteX2121" fmla="*/ 5792914 w 11799254"/>
              <a:gd name="connsiteY2121" fmla="*/ 5783850 h 6687061"/>
              <a:gd name="connsiteX2122" fmla="*/ 7288865 w 11799254"/>
              <a:gd name="connsiteY2122" fmla="*/ 4410616 h 6687061"/>
              <a:gd name="connsiteX2123" fmla="*/ 7349399 w 11799254"/>
              <a:gd name="connsiteY2123" fmla="*/ 4252054 h 6687061"/>
              <a:gd name="connsiteX2124" fmla="*/ 7637776 w 11799254"/>
              <a:gd name="connsiteY2124" fmla="*/ 4072643 h 6687061"/>
              <a:gd name="connsiteX2125" fmla="*/ 7944132 w 11799254"/>
              <a:gd name="connsiteY2125" fmla="*/ 4072643 h 6687061"/>
              <a:gd name="connsiteX2126" fmla="*/ 7961705 w 11799254"/>
              <a:gd name="connsiteY2126" fmla="*/ 4097459 h 6687061"/>
              <a:gd name="connsiteX2127" fmla="*/ 7904604 w 11799254"/>
              <a:gd name="connsiteY2127" fmla="*/ 4235743 h 6687061"/>
              <a:gd name="connsiteX2128" fmla="*/ 7615466 w 11799254"/>
              <a:gd name="connsiteY2128" fmla="*/ 4432212 h 6687061"/>
              <a:gd name="connsiteX2129" fmla="*/ 7304157 w 11799254"/>
              <a:gd name="connsiteY2129" fmla="*/ 4432212 h 6687061"/>
              <a:gd name="connsiteX2130" fmla="*/ 7288865 w 11799254"/>
              <a:gd name="connsiteY2130" fmla="*/ 4410616 h 6687061"/>
              <a:gd name="connsiteX2131" fmla="*/ 7351413 w 11799254"/>
              <a:gd name="connsiteY2131" fmla="*/ 4386143 h 6687061"/>
              <a:gd name="connsiteX2132" fmla="*/ 7615466 w 11799254"/>
              <a:gd name="connsiteY2132" fmla="*/ 4386143 h 6687061"/>
              <a:gd name="connsiteX2133" fmla="*/ 7861592 w 11799254"/>
              <a:gd name="connsiteY2133" fmla="*/ 4219318 h 6687061"/>
              <a:gd name="connsiteX2134" fmla="*/ 7861820 w 11799254"/>
              <a:gd name="connsiteY2134" fmla="*/ 4218735 h 6687061"/>
              <a:gd name="connsiteX2135" fmla="*/ 7862061 w 11799254"/>
              <a:gd name="connsiteY2135" fmla="*/ 4218165 h 6687061"/>
              <a:gd name="connsiteX2136" fmla="*/ 7901576 w 11799254"/>
              <a:gd name="connsiteY2136" fmla="*/ 4122439 h 6687061"/>
              <a:gd name="connsiteX2137" fmla="*/ 7899080 w 11799254"/>
              <a:gd name="connsiteY2137" fmla="*/ 4118713 h 6687061"/>
              <a:gd name="connsiteX2138" fmla="*/ 7637776 w 11799254"/>
              <a:gd name="connsiteY2138" fmla="*/ 4118713 h 6687061"/>
              <a:gd name="connsiteX2139" fmla="*/ 7392411 w 11799254"/>
              <a:gd name="connsiteY2139" fmla="*/ 4268492 h 6687061"/>
              <a:gd name="connsiteX2140" fmla="*/ 7348892 w 11799254"/>
              <a:gd name="connsiteY2140" fmla="*/ 4382493 h 6687061"/>
              <a:gd name="connsiteX2141" fmla="*/ 7351413 w 11799254"/>
              <a:gd name="connsiteY2141" fmla="*/ 4386156 h 6687061"/>
              <a:gd name="connsiteX2142" fmla="*/ 7235350 w 11799254"/>
              <a:gd name="connsiteY2142" fmla="*/ 4235743 h 6687061"/>
              <a:gd name="connsiteX2143" fmla="*/ 7292437 w 11799254"/>
              <a:gd name="connsiteY2143" fmla="*/ 4097459 h 6687061"/>
              <a:gd name="connsiteX2144" fmla="*/ 7274865 w 11799254"/>
              <a:gd name="connsiteY2144" fmla="*/ 4072643 h 6687061"/>
              <a:gd name="connsiteX2145" fmla="*/ 7274865 w 11799254"/>
              <a:gd name="connsiteY2145" fmla="*/ 4072643 h 6687061"/>
              <a:gd name="connsiteX2146" fmla="*/ 6968509 w 11799254"/>
              <a:gd name="connsiteY2146" fmla="*/ 4072643 h 6687061"/>
              <a:gd name="connsiteX2147" fmla="*/ 6680131 w 11799254"/>
              <a:gd name="connsiteY2147" fmla="*/ 4252054 h 6687061"/>
              <a:gd name="connsiteX2148" fmla="*/ 6619597 w 11799254"/>
              <a:gd name="connsiteY2148" fmla="*/ 4410616 h 6687061"/>
              <a:gd name="connsiteX2149" fmla="*/ 6634902 w 11799254"/>
              <a:gd name="connsiteY2149" fmla="*/ 4432212 h 6687061"/>
              <a:gd name="connsiteX2150" fmla="*/ 6946199 w 11799254"/>
              <a:gd name="connsiteY2150" fmla="*/ 4432212 h 6687061"/>
              <a:gd name="connsiteX2151" fmla="*/ 7235350 w 11799254"/>
              <a:gd name="connsiteY2151" fmla="*/ 4235743 h 6687061"/>
              <a:gd name="connsiteX2152" fmla="*/ 8221602 w 11799254"/>
              <a:gd name="connsiteY2152" fmla="*/ 3978705 h 6687061"/>
              <a:gd name="connsiteX2153" fmla="*/ 7910306 w 11799254"/>
              <a:gd name="connsiteY2153" fmla="*/ 3978705 h 6687061"/>
              <a:gd name="connsiteX2154" fmla="*/ 7895013 w 11799254"/>
              <a:gd name="connsiteY2154" fmla="*/ 3957109 h 6687061"/>
              <a:gd name="connsiteX2155" fmla="*/ 7955535 w 11799254"/>
              <a:gd name="connsiteY2155" fmla="*/ 3798547 h 6687061"/>
              <a:gd name="connsiteX2156" fmla="*/ 8243913 w 11799254"/>
              <a:gd name="connsiteY2156" fmla="*/ 3619149 h 6687061"/>
              <a:gd name="connsiteX2157" fmla="*/ 8550269 w 11799254"/>
              <a:gd name="connsiteY2157" fmla="*/ 3619149 h 6687061"/>
              <a:gd name="connsiteX2158" fmla="*/ 8567841 w 11799254"/>
              <a:gd name="connsiteY2158" fmla="*/ 3643965 h 6687061"/>
              <a:gd name="connsiteX2159" fmla="*/ 8510753 w 11799254"/>
              <a:gd name="connsiteY2159" fmla="*/ 3782248 h 6687061"/>
              <a:gd name="connsiteX2160" fmla="*/ 8221602 w 11799254"/>
              <a:gd name="connsiteY2160" fmla="*/ 3978705 h 6687061"/>
              <a:gd name="connsiteX2161" fmla="*/ 7957550 w 11799254"/>
              <a:gd name="connsiteY2161" fmla="*/ 3932649 h 6687061"/>
              <a:gd name="connsiteX2162" fmla="*/ 8221590 w 11799254"/>
              <a:gd name="connsiteY2162" fmla="*/ 3932649 h 6687061"/>
              <a:gd name="connsiteX2163" fmla="*/ 8467741 w 11799254"/>
              <a:gd name="connsiteY2163" fmla="*/ 3765810 h 6687061"/>
              <a:gd name="connsiteX2164" fmla="*/ 8467956 w 11799254"/>
              <a:gd name="connsiteY2164" fmla="*/ 3765228 h 6687061"/>
              <a:gd name="connsiteX2165" fmla="*/ 8468184 w 11799254"/>
              <a:gd name="connsiteY2165" fmla="*/ 3764657 h 6687061"/>
              <a:gd name="connsiteX2166" fmla="*/ 8507713 w 11799254"/>
              <a:gd name="connsiteY2166" fmla="*/ 3668932 h 6687061"/>
              <a:gd name="connsiteX2167" fmla="*/ 8505230 w 11799254"/>
              <a:gd name="connsiteY2167" fmla="*/ 3665206 h 6687061"/>
              <a:gd name="connsiteX2168" fmla="*/ 8243913 w 11799254"/>
              <a:gd name="connsiteY2168" fmla="*/ 3665206 h 6687061"/>
              <a:gd name="connsiteX2169" fmla="*/ 7998547 w 11799254"/>
              <a:gd name="connsiteY2169" fmla="*/ 3814985 h 6687061"/>
              <a:gd name="connsiteX2170" fmla="*/ 7955028 w 11799254"/>
              <a:gd name="connsiteY2170" fmla="*/ 3928986 h 6687061"/>
              <a:gd name="connsiteX2171" fmla="*/ 7957550 w 11799254"/>
              <a:gd name="connsiteY2171" fmla="*/ 3932649 h 6687061"/>
              <a:gd name="connsiteX2172" fmla="*/ 6415824 w 11799254"/>
              <a:gd name="connsiteY2172" fmla="*/ 4886974 h 6687061"/>
              <a:gd name="connsiteX2173" fmla="*/ 6104528 w 11799254"/>
              <a:gd name="connsiteY2173" fmla="*/ 4886974 h 6687061"/>
              <a:gd name="connsiteX2174" fmla="*/ 6089236 w 11799254"/>
              <a:gd name="connsiteY2174" fmla="*/ 4865378 h 6687061"/>
              <a:gd name="connsiteX2175" fmla="*/ 6149757 w 11799254"/>
              <a:gd name="connsiteY2175" fmla="*/ 4706816 h 6687061"/>
              <a:gd name="connsiteX2176" fmla="*/ 6438135 w 11799254"/>
              <a:gd name="connsiteY2176" fmla="*/ 4527406 h 6687061"/>
              <a:gd name="connsiteX2177" fmla="*/ 6744491 w 11799254"/>
              <a:gd name="connsiteY2177" fmla="*/ 4527406 h 6687061"/>
              <a:gd name="connsiteX2178" fmla="*/ 6762063 w 11799254"/>
              <a:gd name="connsiteY2178" fmla="*/ 4552221 h 6687061"/>
              <a:gd name="connsiteX2179" fmla="*/ 6704976 w 11799254"/>
              <a:gd name="connsiteY2179" fmla="*/ 4690505 h 6687061"/>
              <a:gd name="connsiteX2180" fmla="*/ 6415824 w 11799254"/>
              <a:gd name="connsiteY2180" fmla="*/ 4886974 h 6687061"/>
              <a:gd name="connsiteX2181" fmla="*/ 6151772 w 11799254"/>
              <a:gd name="connsiteY2181" fmla="*/ 4840905 h 6687061"/>
              <a:gd name="connsiteX2182" fmla="*/ 6415824 w 11799254"/>
              <a:gd name="connsiteY2182" fmla="*/ 4840905 h 6687061"/>
              <a:gd name="connsiteX2183" fmla="*/ 6661963 w 11799254"/>
              <a:gd name="connsiteY2183" fmla="*/ 4674080 h 6687061"/>
              <a:gd name="connsiteX2184" fmla="*/ 6662179 w 11799254"/>
              <a:gd name="connsiteY2184" fmla="*/ 4673497 h 6687061"/>
              <a:gd name="connsiteX2185" fmla="*/ 6662420 w 11799254"/>
              <a:gd name="connsiteY2185" fmla="*/ 4672926 h 6687061"/>
              <a:gd name="connsiteX2186" fmla="*/ 6701948 w 11799254"/>
              <a:gd name="connsiteY2186" fmla="*/ 4577188 h 6687061"/>
              <a:gd name="connsiteX2187" fmla="*/ 6699452 w 11799254"/>
              <a:gd name="connsiteY2187" fmla="*/ 4573462 h 6687061"/>
              <a:gd name="connsiteX2188" fmla="*/ 6438135 w 11799254"/>
              <a:gd name="connsiteY2188" fmla="*/ 4573462 h 6687061"/>
              <a:gd name="connsiteX2189" fmla="*/ 6192769 w 11799254"/>
              <a:gd name="connsiteY2189" fmla="*/ 4723241 h 6687061"/>
              <a:gd name="connsiteX2190" fmla="*/ 6149250 w 11799254"/>
              <a:gd name="connsiteY2190" fmla="*/ 4837255 h 6687061"/>
              <a:gd name="connsiteX2191" fmla="*/ 6151772 w 11799254"/>
              <a:gd name="connsiteY2191" fmla="*/ 4840905 h 6687061"/>
              <a:gd name="connsiteX2192" fmla="*/ 4921597 w 11799254"/>
              <a:gd name="connsiteY2192" fmla="*/ 5335412 h 6687061"/>
              <a:gd name="connsiteX2193" fmla="*/ 5232907 w 11799254"/>
              <a:gd name="connsiteY2193" fmla="*/ 5335412 h 6687061"/>
              <a:gd name="connsiteX2194" fmla="*/ 5522045 w 11799254"/>
              <a:gd name="connsiteY2194" fmla="*/ 5138955 h 6687061"/>
              <a:gd name="connsiteX2195" fmla="*/ 5579146 w 11799254"/>
              <a:gd name="connsiteY2195" fmla="*/ 5000659 h 6687061"/>
              <a:gd name="connsiteX2196" fmla="*/ 5561561 w 11799254"/>
              <a:gd name="connsiteY2196" fmla="*/ 4975856 h 6687061"/>
              <a:gd name="connsiteX2197" fmla="*/ 5255217 w 11799254"/>
              <a:gd name="connsiteY2197" fmla="*/ 4975856 h 6687061"/>
              <a:gd name="connsiteX2198" fmla="*/ 4966839 w 11799254"/>
              <a:gd name="connsiteY2198" fmla="*/ 5155254 h 6687061"/>
              <a:gd name="connsiteX2199" fmla="*/ 4906305 w 11799254"/>
              <a:gd name="connsiteY2199" fmla="*/ 5313816 h 6687061"/>
              <a:gd name="connsiteX2200" fmla="*/ 4921597 w 11799254"/>
              <a:gd name="connsiteY2200" fmla="*/ 5335412 h 6687061"/>
              <a:gd name="connsiteX2201" fmla="*/ 7284203 w 11799254"/>
              <a:gd name="connsiteY2201" fmla="*/ 2715937 h 6687061"/>
              <a:gd name="connsiteX2202" fmla="*/ 7590558 w 11799254"/>
              <a:gd name="connsiteY2202" fmla="*/ 2715937 h 6687061"/>
              <a:gd name="connsiteX2203" fmla="*/ 7590558 w 11799254"/>
              <a:gd name="connsiteY2203" fmla="*/ 2715937 h 6687061"/>
              <a:gd name="connsiteX2204" fmla="*/ 7608131 w 11799254"/>
              <a:gd name="connsiteY2204" fmla="*/ 2740752 h 6687061"/>
              <a:gd name="connsiteX2205" fmla="*/ 7551043 w 11799254"/>
              <a:gd name="connsiteY2205" fmla="*/ 2879036 h 6687061"/>
              <a:gd name="connsiteX2206" fmla="*/ 7261892 w 11799254"/>
              <a:gd name="connsiteY2206" fmla="*/ 3075493 h 6687061"/>
              <a:gd name="connsiteX2207" fmla="*/ 6950595 w 11799254"/>
              <a:gd name="connsiteY2207" fmla="*/ 3075493 h 6687061"/>
              <a:gd name="connsiteX2208" fmla="*/ 6935303 w 11799254"/>
              <a:gd name="connsiteY2208" fmla="*/ 3053910 h 6687061"/>
              <a:gd name="connsiteX2209" fmla="*/ 6995824 w 11799254"/>
              <a:gd name="connsiteY2209" fmla="*/ 2895347 h 6687061"/>
              <a:gd name="connsiteX2210" fmla="*/ 7284203 w 11799254"/>
              <a:gd name="connsiteY2210" fmla="*/ 2715937 h 6687061"/>
              <a:gd name="connsiteX2211" fmla="*/ 7545519 w 11799254"/>
              <a:gd name="connsiteY2211" fmla="*/ 2761994 h 6687061"/>
              <a:gd name="connsiteX2212" fmla="*/ 7284203 w 11799254"/>
              <a:gd name="connsiteY2212" fmla="*/ 2761994 h 6687061"/>
              <a:gd name="connsiteX2213" fmla="*/ 7038837 w 11799254"/>
              <a:gd name="connsiteY2213" fmla="*/ 2911773 h 6687061"/>
              <a:gd name="connsiteX2214" fmla="*/ 6995318 w 11799254"/>
              <a:gd name="connsiteY2214" fmla="*/ 3025786 h 6687061"/>
              <a:gd name="connsiteX2215" fmla="*/ 6997838 w 11799254"/>
              <a:gd name="connsiteY2215" fmla="*/ 3029436 h 6687061"/>
              <a:gd name="connsiteX2216" fmla="*/ 7261879 w 11799254"/>
              <a:gd name="connsiteY2216" fmla="*/ 3029436 h 6687061"/>
              <a:gd name="connsiteX2217" fmla="*/ 7508031 w 11799254"/>
              <a:gd name="connsiteY2217" fmla="*/ 2862598 h 6687061"/>
              <a:gd name="connsiteX2218" fmla="*/ 7508246 w 11799254"/>
              <a:gd name="connsiteY2218" fmla="*/ 2862028 h 6687061"/>
              <a:gd name="connsiteX2219" fmla="*/ 7508474 w 11799254"/>
              <a:gd name="connsiteY2219" fmla="*/ 2861458 h 6687061"/>
              <a:gd name="connsiteX2220" fmla="*/ 7548002 w 11799254"/>
              <a:gd name="connsiteY2220" fmla="*/ 2765720 h 6687061"/>
              <a:gd name="connsiteX2221" fmla="*/ 7545519 w 11799254"/>
              <a:gd name="connsiteY2221" fmla="*/ 2761994 h 6687061"/>
              <a:gd name="connsiteX2222" fmla="*/ 5590877 w 11799254"/>
              <a:gd name="connsiteY2222" fmla="*/ 5335412 h 6687061"/>
              <a:gd name="connsiteX2223" fmla="*/ 5902174 w 11799254"/>
              <a:gd name="connsiteY2223" fmla="*/ 5335412 h 6687061"/>
              <a:gd name="connsiteX2224" fmla="*/ 6191325 w 11799254"/>
              <a:gd name="connsiteY2224" fmla="*/ 5138955 h 6687061"/>
              <a:gd name="connsiteX2225" fmla="*/ 6248413 w 11799254"/>
              <a:gd name="connsiteY2225" fmla="*/ 5000659 h 6687061"/>
              <a:gd name="connsiteX2226" fmla="*/ 6230841 w 11799254"/>
              <a:gd name="connsiteY2226" fmla="*/ 4975856 h 6687061"/>
              <a:gd name="connsiteX2227" fmla="*/ 5924485 w 11799254"/>
              <a:gd name="connsiteY2227" fmla="*/ 4975856 h 6687061"/>
              <a:gd name="connsiteX2228" fmla="*/ 5636107 w 11799254"/>
              <a:gd name="connsiteY2228" fmla="*/ 5155254 h 6687061"/>
              <a:gd name="connsiteX2229" fmla="*/ 5575573 w 11799254"/>
              <a:gd name="connsiteY2229" fmla="*/ 5313816 h 6687061"/>
              <a:gd name="connsiteX2230" fmla="*/ 5590877 w 11799254"/>
              <a:gd name="connsiteY2230" fmla="*/ 5335412 h 6687061"/>
              <a:gd name="connsiteX2231" fmla="*/ 624481 w 11799254"/>
              <a:gd name="connsiteY2231" fmla="*/ 1985824 h 6687061"/>
              <a:gd name="connsiteX2232" fmla="*/ 563957 w 11799254"/>
              <a:gd name="connsiteY2232" fmla="*/ 2144386 h 6687061"/>
              <a:gd name="connsiteX2233" fmla="*/ 579248 w 11799254"/>
              <a:gd name="connsiteY2233" fmla="*/ 2165982 h 6687061"/>
              <a:gd name="connsiteX2234" fmla="*/ 890549 w 11799254"/>
              <a:gd name="connsiteY2234" fmla="*/ 2165982 h 6687061"/>
              <a:gd name="connsiteX2235" fmla="*/ 1179697 w 11799254"/>
              <a:gd name="connsiteY2235" fmla="*/ 1969512 h 6687061"/>
              <a:gd name="connsiteX2236" fmla="*/ 1236789 w 11799254"/>
              <a:gd name="connsiteY2236" fmla="*/ 1831228 h 6687061"/>
              <a:gd name="connsiteX2237" fmla="*/ 1219214 w 11799254"/>
              <a:gd name="connsiteY2237" fmla="*/ 1806413 h 6687061"/>
              <a:gd name="connsiteX2238" fmla="*/ 912862 w 11799254"/>
              <a:gd name="connsiteY2238" fmla="*/ 1806413 h 6687061"/>
              <a:gd name="connsiteX2239" fmla="*/ 624481 w 11799254"/>
              <a:gd name="connsiteY2239" fmla="*/ 1985824 h 6687061"/>
              <a:gd name="connsiteX2240" fmla="*/ 3908726 w 11799254"/>
              <a:gd name="connsiteY2240" fmla="*/ 6217028 h 6687061"/>
              <a:gd name="connsiteX2241" fmla="*/ 3969247 w 11799254"/>
              <a:gd name="connsiteY2241" fmla="*/ 6058466 h 6687061"/>
              <a:gd name="connsiteX2242" fmla="*/ 4257625 w 11799254"/>
              <a:gd name="connsiteY2242" fmla="*/ 5879055 h 6687061"/>
              <a:gd name="connsiteX2243" fmla="*/ 4563981 w 11799254"/>
              <a:gd name="connsiteY2243" fmla="*/ 5879055 h 6687061"/>
              <a:gd name="connsiteX2244" fmla="*/ 4581554 w 11799254"/>
              <a:gd name="connsiteY2244" fmla="*/ 5903871 h 6687061"/>
              <a:gd name="connsiteX2245" fmla="*/ 4524466 w 11799254"/>
              <a:gd name="connsiteY2245" fmla="*/ 6042155 h 6687061"/>
              <a:gd name="connsiteX2246" fmla="*/ 4235302 w 11799254"/>
              <a:gd name="connsiteY2246" fmla="*/ 6238624 h 6687061"/>
              <a:gd name="connsiteX2247" fmla="*/ 3924018 w 11799254"/>
              <a:gd name="connsiteY2247" fmla="*/ 6238624 h 6687061"/>
              <a:gd name="connsiteX2248" fmla="*/ 3908726 w 11799254"/>
              <a:gd name="connsiteY2248" fmla="*/ 6217028 h 6687061"/>
              <a:gd name="connsiteX2249" fmla="*/ 3971262 w 11799254"/>
              <a:gd name="connsiteY2249" fmla="*/ 6192555 h 6687061"/>
              <a:gd name="connsiteX2250" fmla="*/ 4235302 w 11799254"/>
              <a:gd name="connsiteY2250" fmla="*/ 6192555 h 6687061"/>
              <a:gd name="connsiteX2251" fmla="*/ 4481454 w 11799254"/>
              <a:gd name="connsiteY2251" fmla="*/ 6025729 h 6687061"/>
              <a:gd name="connsiteX2252" fmla="*/ 4481669 w 11799254"/>
              <a:gd name="connsiteY2252" fmla="*/ 6025146 h 6687061"/>
              <a:gd name="connsiteX2253" fmla="*/ 4481897 w 11799254"/>
              <a:gd name="connsiteY2253" fmla="*/ 6024576 h 6687061"/>
              <a:gd name="connsiteX2254" fmla="*/ 4521425 w 11799254"/>
              <a:gd name="connsiteY2254" fmla="*/ 5928838 h 6687061"/>
              <a:gd name="connsiteX2255" fmla="*/ 4518942 w 11799254"/>
              <a:gd name="connsiteY2255" fmla="*/ 5925112 h 6687061"/>
              <a:gd name="connsiteX2256" fmla="*/ 4257625 w 11799254"/>
              <a:gd name="connsiteY2256" fmla="*/ 5925112 h 6687061"/>
              <a:gd name="connsiteX2257" fmla="*/ 4012259 w 11799254"/>
              <a:gd name="connsiteY2257" fmla="*/ 6074891 h 6687061"/>
              <a:gd name="connsiteX2258" fmla="*/ 3968740 w 11799254"/>
              <a:gd name="connsiteY2258" fmla="*/ 6188905 h 6687061"/>
              <a:gd name="connsiteX2259" fmla="*/ 3971262 w 11799254"/>
              <a:gd name="connsiteY2259" fmla="*/ 6192555 h 6687061"/>
              <a:gd name="connsiteX2260" fmla="*/ 384136 w 11799254"/>
              <a:gd name="connsiteY2260" fmla="*/ 2254863 h 6687061"/>
              <a:gd name="connsiteX2261" fmla="*/ 690488 w 11799254"/>
              <a:gd name="connsiteY2261" fmla="*/ 2254863 h 6687061"/>
              <a:gd name="connsiteX2262" fmla="*/ 708063 w 11799254"/>
              <a:gd name="connsiteY2262" fmla="*/ 2279666 h 6687061"/>
              <a:gd name="connsiteX2263" fmla="*/ 650972 w 11799254"/>
              <a:gd name="connsiteY2263" fmla="*/ 2417950 h 6687061"/>
              <a:gd name="connsiteX2264" fmla="*/ 361818 w 11799254"/>
              <a:gd name="connsiteY2264" fmla="*/ 2614420 h 6687061"/>
              <a:gd name="connsiteX2265" fmla="*/ 50523 w 11799254"/>
              <a:gd name="connsiteY2265" fmla="*/ 2614420 h 6687061"/>
              <a:gd name="connsiteX2266" fmla="*/ 35224 w 11799254"/>
              <a:gd name="connsiteY2266" fmla="*/ 2592823 h 6687061"/>
              <a:gd name="connsiteX2267" fmla="*/ 95756 w 11799254"/>
              <a:gd name="connsiteY2267" fmla="*/ 2434261 h 6687061"/>
              <a:gd name="connsiteX2268" fmla="*/ 384136 w 11799254"/>
              <a:gd name="connsiteY2268" fmla="*/ 2254863 h 6687061"/>
              <a:gd name="connsiteX2269" fmla="*/ 645440 w 11799254"/>
              <a:gd name="connsiteY2269" fmla="*/ 2300920 h 6687061"/>
              <a:gd name="connsiteX2270" fmla="*/ 384136 w 11799254"/>
              <a:gd name="connsiteY2270" fmla="*/ 2300920 h 6687061"/>
              <a:gd name="connsiteX2271" fmla="*/ 138768 w 11799254"/>
              <a:gd name="connsiteY2271" fmla="*/ 2450699 h 6687061"/>
              <a:gd name="connsiteX2272" fmla="*/ 95248 w 11799254"/>
              <a:gd name="connsiteY2272" fmla="*/ 2564700 h 6687061"/>
              <a:gd name="connsiteX2273" fmla="*/ 97765 w 11799254"/>
              <a:gd name="connsiteY2273" fmla="*/ 2568363 h 6687061"/>
              <a:gd name="connsiteX2274" fmla="*/ 361816 w 11799254"/>
              <a:gd name="connsiteY2274" fmla="*/ 2568363 h 6687061"/>
              <a:gd name="connsiteX2275" fmla="*/ 607951 w 11799254"/>
              <a:gd name="connsiteY2275" fmla="*/ 2401525 h 6687061"/>
              <a:gd name="connsiteX2276" fmla="*/ 608174 w 11799254"/>
              <a:gd name="connsiteY2276" fmla="*/ 2400942 h 6687061"/>
              <a:gd name="connsiteX2277" fmla="*/ 608409 w 11799254"/>
              <a:gd name="connsiteY2277" fmla="*/ 2400371 h 6687061"/>
              <a:gd name="connsiteX2278" fmla="*/ 647932 w 11799254"/>
              <a:gd name="connsiteY2278" fmla="*/ 2304646 h 6687061"/>
              <a:gd name="connsiteX2279" fmla="*/ 645439 w 11799254"/>
              <a:gd name="connsiteY2279" fmla="*/ 2300920 h 6687061"/>
              <a:gd name="connsiteX2280" fmla="*/ 1888496 w 11799254"/>
              <a:gd name="connsiteY2280" fmla="*/ 1806413 h 6687061"/>
              <a:gd name="connsiteX2281" fmla="*/ 1582127 w 11799254"/>
              <a:gd name="connsiteY2281" fmla="*/ 1806413 h 6687061"/>
              <a:gd name="connsiteX2282" fmla="*/ 1293749 w 11799254"/>
              <a:gd name="connsiteY2282" fmla="*/ 1985824 h 6687061"/>
              <a:gd name="connsiteX2283" fmla="*/ 1233225 w 11799254"/>
              <a:gd name="connsiteY2283" fmla="*/ 2144386 h 6687061"/>
              <a:gd name="connsiteX2284" fmla="*/ 1248517 w 11799254"/>
              <a:gd name="connsiteY2284" fmla="*/ 2165982 h 6687061"/>
              <a:gd name="connsiteX2285" fmla="*/ 1559816 w 11799254"/>
              <a:gd name="connsiteY2285" fmla="*/ 2165982 h 6687061"/>
              <a:gd name="connsiteX2286" fmla="*/ 1848967 w 11799254"/>
              <a:gd name="connsiteY2286" fmla="*/ 1969512 h 6687061"/>
              <a:gd name="connsiteX2287" fmla="*/ 1906068 w 11799254"/>
              <a:gd name="connsiteY2287" fmla="*/ 1831228 h 6687061"/>
              <a:gd name="connsiteX2288" fmla="*/ 1888483 w 11799254"/>
              <a:gd name="connsiteY2288" fmla="*/ 1806413 h 6687061"/>
              <a:gd name="connsiteX2289" fmla="*/ 4790052 w 11799254"/>
              <a:gd name="connsiteY2289" fmla="*/ 2434261 h 6687061"/>
              <a:gd name="connsiteX2290" fmla="*/ 4729518 w 11799254"/>
              <a:gd name="connsiteY2290" fmla="*/ 2592823 h 6687061"/>
              <a:gd name="connsiteX2291" fmla="*/ 4744823 w 11799254"/>
              <a:gd name="connsiteY2291" fmla="*/ 2614420 h 6687061"/>
              <a:gd name="connsiteX2292" fmla="*/ 5056119 w 11799254"/>
              <a:gd name="connsiteY2292" fmla="*/ 2614420 h 6687061"/>
              <a:gd name="connsiteX2293" fmla="*/ 5345258 w 11799254"/>
              <a:gd name="connsiteY2293" fmla="*/ 2417950 h 6687061"/>
              <a:gd name="connsiteX2294" fmla="*/ 5402358 w 11799254"/>
              <a:gd name="connsiteY2294" fmla="*/ 2279666 h 6687061"/>
              <a:gd name="connsiteX2295" fmla="*/ 5384786 w 11799254"/>
              <a:gd name="connsiteY2295" fmla="*/ 2254863 h 6687061"/>
              <a:gd name="connsiteX2296" fmla="*/ 5078430 w 11799254"/>
              <a:gd name="connsiteY2296" fmla="*/ 2254863 h 6687061"/>
              <a:gd name="connsiteX2297" fmla="*/ 4790052 w 11799254"/>
              <a:gd name="connsiteY2297" fmla="*/ 2434261 h 6687061"/>
              <a:gd name="connsiteX2298" fmla="*/ 2248569 w 11799254"/>
              <a:gd name="connsiteY2298" fmla="*/ 1806413 h 6687061"/>
              <a:gd name="connsiteX2299" fmla="*/ 2554925 w 11799254"/>
              <a:gd name="connsiteY2299" fmla="*/ 1806413 h 6687061"/>
              <a:gd name="connsiteX2300" fmla="*/ 2572497 w 11799254"/>
              <a:gd name="connsiteY2300" fmla="*/ 1831228 h 6687061"/>
              <a:gd name="connsiteX2301" fmla="*/ 2515410 w 11799254"/>
              <a:gd name="connsiteY2301" fmla="*/ 1969512 h 6687061"/>
              <a:gd name="connsiteX2302" fmla="*/ 2226258 w 11799254"/>
              <a:gd name="connsiteY2302" fmla="*/ 2165982 h 6687061"/>
              <a:gd name="connsiteX2303" fmla="*/ 1914962 w 11799254"/>
              <a:gd name="connsiteY2303" fmla="*/ 2165982 h 6687061"/>
              <a:gd name="connsiteX2304" fmla="*/ 1899670 w 11799254"/>
              <a:gd name="connsiteY2304" fmla="*/ 2144386 h 6687061"/>
              <a:gd name="connsiteX2305" fmla="*/ 1960191 w 11799254"/>
              <a:gd name="connsiteY2305" fmla="*/ 1985824 h 6687061"/>
              <a:gd name="connsiteX2306" fmla="*/ 2248569 w 11799254"/>
              <a:gd name="connsiteY2306" fmla="*/ 1806413 h 6687061"/>
              <a:gd name="connsiteX2307" fmla="*/ 2509873 w 11799254"/>
              <a:gd name="connsiteY2307" fmla="*/ 1852470 h 6687061"/>
              <a:gd name="connsiteX2308" fmla="*/ 2248569 w 11799254"/>
              <a:gd name="connsiteY2308" fmla="*/ 1852470 h 6687061"/>
              <a:gd name="connsiteX2309" fmla="*/ 2003203 w 11799254"/>
              <a:gd name="connsiteY2309" fmla="*/ 2002249 h 6687061"/>
              <a:gd name="connsiteX2310" fmla="*/ 1959684 w 11799254"/>
              <a:gd name="connsiteY2310" fmla="*/ 2116263 h 6687061"/>
              <a:gd name="connsiteX2311" fmla="*/ 1962205 w 11799254"/>
              <a:gd name="connsiteY2311" fmla="*/ 2119925 h 6687061"/>
              <a:gd name="connsiteX2312" fmla="*/ 2226258 w 11799254"/>
              <a:gd name="connsiteY2312" fmla="*/ 2119925 h 6687061"/>
              <a:gd name="connsiteX2313" fmla="*/ 2472385 w 11799254"/>
              <a:gd name="connsiteY2313" fmla="*/ 1953087 h 6687061"/>
              <a:gd name="connsiteX2314" fmla="*/ 2472613 w 11799254"/>
              <a:gd name="connsiteY2314" fmla="*/ 1952504 h 6687061"/>
              <a:gd name="connsiteX2315" fmla="*/ 2472841 w 11799254"/>
              <a:gd name="connsiteY2315" fmla="*/ 1951934 h 6687061"/>
              <a:gd name="connsiteX2316" fmla="*/ 2512369 w 11799254"/>
              <a:gd name="connsiteY2316" fmla="*/ 1856209 h 6687061"/>
              <a:gd name="connsiteX2317" fmla="*/ 2509873 w 11799254"/>
              <a:gd name="connsiteY2317" fmla="*/ 1852482 h 6687061"/>
              <a:gd name="connsiteX2318" fmla="*/ 3085286 w 11799254"/>
              <a:gd name="connsiteY2318" fmla="*/ 1351651 h 6687061"/>
              <a:gd name="connsiteX2319" fmla="*/ 2778943 w 11799254"/>
              <a:gd name="connsiteY2319" fmla="*/ 1351651 h 6687061"/>
              <a:gd name="connsiteX2320" fmla="*/ 2490565 w 11799254"/>
              <a:gd name="connsiteY2320" fmla="*/ 1531062 h 6687061"/>
              <a:gd name="connsiteX2321" fmla="*/ 2430031 w 11799254"/>
              <a:gd name="connsiteY2321" fmla="*/ 1689624 h 6687061"/>
              <a:gd name="connsiteX2322" fmla="*/ 2445323 w 11799254"/>
              <a:gd name="connsiteY2322" fmla="*/ 1711220 h 6687061"/>
              <a:gd name="connsiteX2323" fmla="*/ 2756620 w 11799254"/>
              <a:gd name="connsiteY2323" fmla="*/ 1711220 h 6687061"/>
              <a:gd name="connsiteX2324" fmla="*/ 3045771 w 11799254"/>
              <a:gd name="connsiteY2324" fmla="*/ 1514750 h 6687061"/>
              <a:gd name="connsiteX2325" fmla="*/ 3102871 w 11799254"/>
              <a:gd name="connsiteY2325" fmla="*/ 1376467 h 6687061"/>
              <a:gd name="connsiteX2326" fmla="*/ 3085286 w 11799254"/>
              <a:gd name="connsiteY2326" fmla="*/ 1351651 h 6687061"/>
              <a:gd name="connsiteX2327" fmla="*/ 64039 w 11799254"/>
              <a:gd name="connsiteY2327" fmla="*/ 4552221 h 6687061"/>
              <a:gd name="connsiteX2328" fmla="*/ 46465 w 11799254"/>
              <a:gd name="connsiteY2328" fmla="*/ 4527406 h 6687061"/>
              <a:gd name="connsiteX2329" fmla="*/ 37 w 11799254"/>
              <a:gd name="connsiteY2329" fmla="*/ 4527406 h 6687061"/>
              <a:gd name="connsiteX2330" fmla="*/ 37 w 11799254"/>
              <a:gd name="connsiteY2330" fmla="*/ 4706715 h 6687061"/>
              <a:gd name="connsiteX2331" fmla="*/ 6947 w 11799254"/>
              <a:gd name="connsiteY2331" fmla="*/ 4690505 h 6687061"/>
              <a:gd name="connsiteX2332" fmla="*/ 64038 w 11799254"/>
              <a:gd name="connsiteY2332" fmla="*/ 4552221 h 6687061"/>
              <a:gd name="connsiteX2333" fmla="*/ 8613399 w 11799254"/>
              <a:gd name="connsiteY2333" fmla="*/ 4072643 h 6687061"/>
              <a:gd name="connsiteX2334" fmla="*/ 8613399 w 11799254"/>
              <a:gd name="connsiteY2334" fmla="*/ 4072643 h 6687061"/>
              <a:gd name="connsiteX2335" fmla="*/ 8307057 w 11799254"/>
              <a:gd name="connsiteY2335" fmla="*/ 4072643 h 6687061"/>
              <a:gd name="connsiteX2336" fmla="*/ 8018666 w 11799254"/>
              <a:gd name="connsiteY2336" fmla="*/ 4252054 h 6687061"/>
              <a:gd name="connsiteX2337" fmla="*/ 7958145 w 11799254"/>
              <a:gd name="connsiteY2337" fmla="*/ 4410616 h 6687061"/>
              <a:gd name="connsiteX2338" fmla="*/ 7973436 w 11799254"/>
              <a:gd name="connsiteY2338" fmla="*/ 4432212 h 6687061"/>
              <a:gd name="connsiteX2339" fmla="*/ 8284733 w 11799254"/>
              <a:gd name="connsiteY2339" fmla="*/ 4432212 h 6687061"/>
              <a:gd name="connsiteX2340" fmla="*/ 8573884 w 11799254"/>
              <a:gd name="connsiteY2340" fmla="*/ 4235743 h 6687061"/>
              <a:gd name="connsiteX2341" fmla="*/ 8630972 w 11799254"/>
              <a:gd name="connsiteY2341" fmla="*/ 4097459 h 6687061"/>
              <a:gd name="connsiteX2342" fmla="*/ 8613399 w 11799254"/>
              <a:gd name="connsiteY2342" fmla="*/ 4072643 h 6687061"/>
              <a:gd name="connsiteX2343" fmla="*/ 92 w 11799254"/>
              <a:gd name="connsiteY2343" fmla="*/ 1908551 h 6687061"/>
              <a:gd name="connsiteX2344" fmla="*/ 92 w 11799254"/>
              <a:gd name="connsiteY2344" fmla="*/ 1997902 h 6687061"/>
              <a:gd name="connsiteX2345" fmla="*/ 243599 w 11799254"/>
              <a:gd name="connsiteY2345" fmla="*/ 1852470 h 6687061"/>
              <a:gd name="connsiteX2346" fmla="*/ 504909 w 11799254"/>
              <a:gd name="connsiteY2346" fmla="*/ 1852470 h 6687061"/>
              <a:gd name="connsiteX2347" fmla="*/ 507402 w 11799254"/>
              <a:gd name="connsiteY2347" fmla="*/ 1856196 h 6687061"/>
              <a:gd name="connsiteX2348" fmla="*/ 467873 w 11799254"/>
              <a:gd name="connsiteY2348" fmla="*/ 1951934 h 6687061"/>
              <a:gd name="connsiteX2349" fmla="*/ 467637 w 11799254"/>
              <a:gd name="connsiteY2349" fmla="*/ 1952504 h 6687061"/>
              <a:gd name="connsiteX2350" fmla="*/ 467420 w 11799254"/>
              <a:gd name="connsiteY2350" fmla="*/ 1953087 h 6687061"/>
              <a:gd name="connsiteX2351" fmla="*/ 221279 w 11799254"/>
              <a:gd name="connsiteY2351" fmla="*/ 2119925 h 6687061"/>
              <a:gd name="connsiteX2352" fmla="*/ 92 w 11799254"/>
              <a:gd name="connsiteY2352" fmla="*/ 2119925 h 6687061"/>
              <a:gd name="connsiteX2353" fmla="*/ 86 w 11799254"/>
              <a:gd name="connsiteY2353" fmla="*/ 2165982 h 6687061"/>
              <a:gd name="connsiteX2354" fmla="*/ 221279 w 11799254"/>
              <a:gd name="connsiteY2354" fmla="*/ 2165982 h 6687061"/>
              <a:gd name="connsiteX2355" fmla="*/ 510433 w 11799254"/>
              <a:gd name="connsiteY2355" fmla="*/ 1969512 h 6687061"/>
              <a:gd name="connsiteX2356" fmla="*/ 567524 w 11799254"/>
              <a:gd name="connsiteY2356" fmla="*/ 1831228 h 6687061"/>
              <a:gd name="connsiteX2357" fmla="*/ 549949 w 11799254"/>
              <a:gd name="connsiteY2357" fmla="*/ 1806413 h 6687061"/>
              <a:gd name="connsiteX2358" fmla="*/ 549949 w 11799254"/>
              <a:gd name="connsiteY2358" fmla="*/ 1806413 h 6687061"/>
              <a:gd name="connsiteX2359" fmla="*/ 243597 w 11799254"/>
              <a:gd name="connsiteY2359" fmla="*/ 1806413 h 6687061"/>
              <a:gd name="connsiteX2360" fmla="*/ 91 w 11799254"/>
              <a:gd name="connsiteY2360" fmla="*/ 1908551 h 6687061"/>
              <a:gd name="connsiteX2361" fmla="*/ 158477 w 11799254"/>
              <a:gd name="connsiteY2361" fmla="*/ 5138955 h 6687061"/>
              <a:gd name="connsiteX2362" fmla="*/ 215569 w 11799254"/>
              <a:gd name="connsiteY2362" fmla="*/ 5000659 h 6687061"/>
              <a:gd name="connsiteX2363" fmla="*/ 197994 w 11799254"/>
              <a:gd name="connsiteY2363" fmla="*/ 4975856 h 6687061"/>
              <a:gd name="connsiteX2364" fmla="*/ 30 w 11799254"/>
              <a:gd name="connsiteY2364" fmla="*/ 4975856 h 6687061"/>
              <a:gd name="connsiteX2365" fmla="*/ 24 w 11799254"/>
              <a:gd name="connsiteY2365" fmla="*/ 5307289 h 6687061"/>
              <a:gd name="connsiteX2366" fmla="*/ 158476 w 11799254"/>
              <a:gd name="connsiteY2366" fmla="*/ 5138955 h 6687061"/>
              <a:gd name="connsiteX2367" fmla="*/ 485577 w 11799254"/>
              <a:gd name="connsiteY2367" fmla="*/ 1531062 h 6687061"/>
              <a:gd name="connsiteX2368" fmla="*/ 425052 w 11799254"/>
              <a:gd name="connsiteY2368" fmla="*/ 1689624 h 6687061"/>
              <a:gd name="connsiteX2369" fmla="*/ 440344 w 11799254"/>
              <a:gd name="connsiteY2369" fmla="*/ 1711220 h 6687061"/>
              <a:gd name="connsiteX2370" fmla="*/ 751644 w 11799254"/>
              <a:gd name="connsiteY2370" fmla="*/ 1711220 h 6687061"/>
              <a:gd name="connsiteX2371" fmla="*/ 1040793 w 11799254"/>
              <a:gd name="connsiteY2371" fmla="*/ 1514750 h 6687061"/>
              <a:gd name="connsiteX2372" fmla="*/ 1097884 w 11799254"/>
              <a:gd name="connsiteY2372" fmla="*/ 1376467 h 6687061"/>
              <a:gd name="connsiteX2373" fmla="*/ 1080309 w 11799254"/>
              <a:gd name="connsiteY2373" fmla="*/ 1351651 h 6687061"/>
              <a:gd name="connsiteX2374" fmla="*/ 773957 w 11799254"/>
              <a:gd name="connsiteY2374" fmla="*/ 1351651 h 6687061"/>
              <a:gd name="connsiteX2375" fmla="*/ 485577 w 11799254"/>
              <a:gd name="connsiteY2375" fmla="*/ 1531062 h 6687061"/>
              <a:gd name="connsiteX2376" fmla="*/ 2579719 w 11799254"/>
              <a:gd name="connsiteY2376" fmla="*/ 903208 h 6687061"/>
              <a:gd name="connsiteX2377" fmla="*/ 2886075 w 11799254"/>
              <a:gd name="connsiteY2377" fmla="*/ 903208 h 6687061"/>
              <a:gd name="connsiteX2378" fmla="*/ 2903647 w 11799254"/>
              <a:gd name="connsiteY2378" fmla="*/ 928023 h 6687061"/>
              <a:gd name="connsiteX2379" fmla="*/ 2846559 w 11799254"/>
              <a:gd name="connsiteY2379" fmla="*/ 1066307 h 6687061"/>
              <a:gd name="connsiteX2380" fmla="*/ 2557408 w 11799254"/>
              <a:gd name="connsiteY2380" fmla="*/ 1262770 h 6687061"/>
              <a:gd name="connsiteX2381" fmla="*/ 2246111 w 11799254"/>
              <a:gd name="connsiteY2381" fmla="*/ 1262770 h 6687061"/>
              <a:gd name="connsiteX2382" fmla="*/ 2230819 w 11799254"/>
              <a:gd name="connsiteY2382" fmla="*/ 1241179 h 6687061"/>
              <a:gd name="connsiteX2383" fmla="*/ 2291341 w 11799254"/>
              <a:gd name="connsiteY2383" fmla="*/ 1082616 h 6687061"/>
              <a:gd name="connsiteX2384" fmla="*/ 2579719 w 11799254"/>
              <a:gd name="connsiteY2384" fmla="*/ 903208 h 6687061"/>
              <a:gd name="connsiteX2385" fmla="*/ 2841035 w 11799254"/>
              <a:gd name="connsiteY2385" fmla="*/ 949269 h 6687061"/>
              <a:gd name="connsiteX2386" fmla="*/ 2579719 w 11799254"/>
              <a:gd name="connsiteY2386" fmla="*/ 949269 h 6687061"/>
              <a:gd name="connsiteX2387" fmla="*/ 2334353 w 11799254"/>
              <a:gd name="connsiteY2387" fmla="*/ 1099047 h 6687061"/>
              <a:gd name="connsiteX2388" fmla="*/ 2290834 w 11799254"/>
              <a:gd name="connsiteY2388" fmla="*/ 1213053 h 6687061"/>
              <a:gd name="connsiteX2389" fmla="*/ 2293355 w 11799254"/>
              <a:gd name="connsiteY2389" fmla="*/ 1216712 h 6687061"/>
              <a:gd name="connsiteX2390" fmla="*/ 2557396 w 11799254"/>
              <a:gd name="connsiteY2390" fmla="*/ 1216712 h 6687061"/>
              <a:gd name="connsiteX2391" fmla="*/ 2803534 w 11799254"/>
              <a:gd name="connsiteY2391" fmla="*/ 1049878 h 6687061"/>
              <a:gd name="connsiteX2392" fmla="*/ 2803762 w 11799254"/>
              <a:gd name="connsiteY2392" fmla="*/ 1049297 h 6687061"/>
              <a:gd name="connsiteX2393" fmla="*/ 2804003 w 11799254"/>
              <a:gd name="connsiteY2393" fmla="*/ 1048723 h 6687061"/>
              <a:gd name="connsiteX2394" fmla="*/ 2843519 w 11799254"/>
              <a:gd name="connsiteY2394" fmla="*/ 952995 h 6687061"/>
              <a:gd name="connsiteX2395" fmla="*/ 2841023 w 11799254"/>
              <a:gd name="connsiteY2395" fmla="*/ 949270 h 6687061"/>
              <a:gd name="connsiteX2396" fmla="*/ 2216807 w 11799254"/>
              <a:gd name="connsiteY2396" fmla="*/ 903208 h 6687061"/>
              <a:gd name="connsiteX2397" fmla="*/ 1910451 w 11799254"/>
              <a:gd name="connsiteY2397" fmla="*/ 903208 h 6687061"/>
              <a:gd name="connsiteX2398" fmla="*/ 1622073 w 11799254"/>
              <a:gd name="connsiteY2398" fmla="*/ 1082616 h 6687061"/>
              <a:gd name="connsiteX2399" fmla="*/ 1561539 w 11799254"/>
              <a:gd name="connsiteY2399" fmla="*/ 1241179 h 6687061"/>
              <a:gd name="connsiteX2400" fmla="*/ 1576844 w 11799254"/>
              <a:gd name="connsiteY2400" fmla="*/ 1262770 h 6687061"/>
              <a:gd name="connsiteX2401" fmla="*/ 1888141 w 11799254"/>
              <a:gd name="connsiteY2401" fmla="*/ 1262770 h 6687061"/>
              <a:gd name="connsiteX2402" fmla="*/ 2177279 w 11799254"/>
              <a:gd name="connsiteY2402" fmla="*/ 1066307 h 6687061"/>
              <a:gd name="connsiteX2403" fmla="*/ 2234380 w 11799254"/>
              <a:gd name="connsiteY2403" fmla="*/ 928021 h 6687061"/>
              <a:gd name="connsiteX2404" fmla="*/ 2216807 w 11799254"/>
              <a:gd name="connsiteY2404" fmla="*/ 903208 h 6687061"/>
              <a:gd name="connsiteX2405" fmla="*/ 1547527 w 11799254"/>
              <a:gd name="connsiteY2405" fmla="*/ 903208 h 6687061"/>
              <a:gd name="connsiteX2406" fmla="*/ 1241180 w 11799254"/>
              <a:gd name="connsiteY2406" fmla="*/ 903208 h 6687061"/>
              <a:gd name="connsiteX2407" fmla="*/ 952799 w 11799254"/>
              <a:gd name="connsiteY2407" fmla="*/ 1082616 h 6687061"/>
              <a:gd name="connsiteX2408" fmla="*/ 892275 w 11799254"/>
              <a:gd name="connsiteY2408" fmla="*/ 1241179 h 6687061"/>
              <a:gd name="connsiteX2409" fmla="*/ 907566 w 11799254"/>
              <a:gd name="connsiteY2409" fmla="*/ 1262770 h 6687061"/>
              <a:gd name="connsiteX2410" fmla="*/ 1218861 w 11799254"/>
              <a:gd name="connsiteY2410" fmla="*/ 1262770 h 6687061"/>
              <a:gd name="connsiteX2411" fmla="*/ 1508012 w 11799254"/>
              <a:gd name="connsiteY2411" fmla="*/ 1066307 h 6687061"/>
              <a:gd name="connsiteX2412" fmla="*/ 1565100 w 11799254"/>
              <a:gd name="connsiteY2412" fmla="*/ 928021 h 6687061"/>
              <a:gd name="connsiteX2413" fmla="*/ 1547527 w 11799254"/>
              <a:gd name="connsiteY2413" fmla="*/ 903208 h 6687061"/>
              <a:gd name="connsiteX2414" fmla="*/ 3253496 w 11799254"/>
              <a:gd name="connsiteY2414" fmla="*/ 6238611 h 6687061"/>
              <a:gd name="connsiteX2415" fmla="*/ 3564793 w 11799254"/>
              <a:gd name="connsiteY2415" fmla="*/ 6238611 h 6687061"/>
              <a:gd name="connsiteX2416" fmla="*/ 3853944 w 11799254"/>
              <a:gd name="connsiteY2416" fmla="*/ 6042155 h 6687061"/>
              <a:gd name="connsiteX2417" fmla="*/ 3911045 w 11799254"/>
              <a:gd name="connsiteY2417" fmla="*/ 5903871 h 6687061"/>
              <a:gd name="connsiteX2418" fmla="*/ 3893460 w 11799254"/>
              <a:gd name="connsiteY2418" fmla="*/ 5879055 h 6687061"/>
              <a:gd name="connsiteX2419" fmla="*/ 3587117 w 11799254"/>
              <a:gd name="connsiteY2419" fmla="*/ 5879055 h 6687061"/>
              <a:gd name="connsiteX2420" fmla="*/ 3298726 w 11799254"/>
              <a:gd name="connsiteY2420" fmla="*/ 6058466 h 6687061"/>
              <a:gd name="connsiteX2421" fmla="*/ 3238205 w 11799254"/>
              <a:gd name="connsiteY2421" fmla="*/ 6217028 h 6687061"/>
              <a:gd name="connsiteX2422" fmla="*/ 3253496 w 11799254"/>
              <a:gd name="connsiteY2422" fmla="*/ 6238611 h 6687061"/>
              <a:gd name="connsiteX2423" fmla="*/ 1899657 w 11799254"/>
              <a:gd name="connsiteY2423" fmla="*/ 6217028 h 6687061"/>
              <a:gd name="connsiteX2424" fmla="*/ 1960191 w 11799254"/>
              <a:gd name="connsiteY2424" fmla="*/ 6058466 h 6687061"/>
              <a:gd name="connsiteX2425" fmla="*/ 2248569 w 11799254"/>
              <a:gd name="connsiteY2425" fmla="*/ 5879055 h 6687061"/>
              <a:gd name="connsiteX2426" fmla="*/ 2554925 w 11799254"/>
              <a:gd name="connsiteY2426" fmla="*/ 5879055 h 6687061"/>
              <a:gd name="connsiteX2427" fmla="*/ 2572497 w 11799254"/>
              <a:gd name="connsiteY2427" fmla="*/ 5903871 h 6687061"/>
              <a:gd name="connsiteX2428" fmla="*/ 2515410 w 11799254"/>
              <a:gd name="connsiteY2428" fmla="*/ 6042155 h 6687061"/>
              <a:gd name="connsiteX2429" fmla="*/ 2226258 w 11799254"/>
              <a:gd name="connsiteY2429" fmla="*/ 6238624 h 6687061"/>
              <a:gd name="connsiteX2430" fmla="*/ 1914962 w 11799254"/>
              <a:gd name="connsiteY2430" fmla="*/ 6238624 h 6687061"/>
              <a:gd name="connsiteX2431" fmla="*/ 1899670 w 11799254"/>
              <a:gd name="connsiteY2431" fmla="*/ 6217028 h 6687061"/>
              <a:gd name="connsiteX2432" fmla="*/ 1962205 w 11799254"/>
              <a:gd name="connsiteY2432" fmla="*/ 6192555 h 6687061"/>
              <a:gd name="connsiteX2433" fmla="*/ 2226258 w 11799254"/>
              <a:gd name="connsiteY2433" fmla="*/ 6192555 h 6687061"/>
              <a:gd name="connsiteX2434" fmla="*/ 2472385 w 11799254"/>
              <a:gd name="connsiteY2434" fmla="*/ 6025729 h 6687061"/>
              <a:gd name="connsiteX2435" fmla="*/ 2472613 w 11799254"/>
              <a:gd name="connsiteY2435" fmla="*/ 6025146 h 6687061"/>
              <a:gd name="connsiteX2436" fmla="*/ 2472853 w 11799254"/>
              <a:gd name="connsiteY2436" fmla="*/ 6024576 h 6687061"/>
              <a:gd name="connsiteX2437" fmla="*/ 2512369 w 11799254"/>
              <a:gd name="connsiteY2437" fmla="*/ 5928838 h 6687061"/>
              <a:gd name="connsiteX2438" fmla="*/ 2509873 w 11799254"/>
              <a:gd name="connsiteY2438" fmla="*/ 5925112 h 6687061"/>
              <a:gd name="connsiteX2439" fmla="*/ 2248569 w 11799254"/>
              <a:gd name="connsiteY2439" fmla="*/ 5925112 h 6687061"/>
              <a:gd name="connsiteX2440" fmla="*/ 2003203 w 11799254"/>
              <a:gd name="connsiteY2440" fmla="*/ 6074891 h 6687061"/>
              <a:gd name="connsiteX2441" fmla="*/ 1959684 w 11799254"/>
              <a:gd name="connsiteY2441" fmla="*/ 6188905 h 6687061"/>
              <a:gd name="connsiteX2442" fmla="*/ 1962205 w 11799254"/>
              <a:gd name="connsiteY2442" fmla="*/ 6192555 h 6687061"/>
              <a:gd name="connsiteX2443" fmla="*/ 2584229 w 11799254"/>
              <a:gd name="connsiteY2443" fmla="*/ 6238611 h 6687061"/>
              <a:gd name="connsiteX2444" fmla="*/ 2895526 w 11799254"/>
              <a:gd name="connsiteY2444" fmla="*/ 6238611 h 6687061"/>
              <a:gd name="connsiteX2445" fmla="*/ 3184677 w 11799254"/>
              <a:gd name="connsiteY2445" fmla="*/ 6042155 h 6687061"/>
              <a:gd name="connsiteX2446" fmla="*/ 3241765 w 11799254"/>
              <a:gd name="connsiteY2446" fmla="*/ 5903871 h 6687061"/>
              <a:gd name="connsiteX2447" fmla="*/ 3224192 w 11799254"/>
              <a:gd name="connsiteY2447" fmla="*/ 5879055 h 6687061"/>
              <a:gd name="connsiteX2448" fmla="*/ 2917849 w 11799254"/>
              <a:gd name="connsiteY2448" fmla="*/ 5879055 h 6687061"/>
              <a:gd name="connsiteX2449" fmla="*/ 2629458 w 11799254"/>
              <a:gd name="connsiteY2449" fmla="*/ 6058466 h 6687061"/>
              <a:gd name="connsiteX2450" fmla="*/ 2568925 w 11799254"/>
              <a:gd name="connsiteY2450" fmla="*/ 6217028 h 6687061"/>
              <a:gd name="connsiteX2451" fmla="*/ 2584229 w 11799254"/>
              <a:gd name="connsiteY2451" fmla="*/ 6238611 h 6687061"/>
              <a:gd name="connsiteX2452" fmla="*/ 440344 w 11799254"/>
              <a:gd name="connsiteY2452" fmla="*/ 5783850 h 6687061"/>
              <a:gd name="connsiteX2453" fmla="*/ 751644 w 11799254"/>
              <a:gd name="connsiteY2453" fmla="*/ 5783850 h 6687061"/>
              <a:gd name="connsiteX2454" fmla="*/ 1040793 w 11799254"/>
              <a:gd name="connsiteY2454" fmla="*/ 5587393 h 6687061"/>
              <a:gd name="connsiteX2455" fmla="*/ 1097884 w 11799254"/>
              <a:gd name="connsiteY2455" fmla="*/ 5449109 h 6687061"/>
              <a:gd name="connsiteX2456" fmla="*/ 1080309 w 11799254"/>
              <a:gd name="connsiteY2456" fmla="*/ 5424294 h 6687061"/>
              <a:gd name="connsiteX2457" fmla="*/ 773957 w 11799254"/>
              <a:gd name="connsiteY2457" fmla="*/ 5424294 h 6687061"/>
              <a:gd name="connsiteX2458" fmla="*/ 485577 w 11799254"/>
              <a:gd name="connsiteY2458" fmla="*/ 5603704 h 6687061"/>
              <a:gd name="connsiteX2459" fmla="*/ 425052 w 11799254"/>
              <a:gd name="connsiteY2459" fmla="*/ 5762266 h 6687061"/>
              <a:gd name="connsiteX2460" fmla="*/ 440344 w 11799254"/>
              <a:gd name="connsiteY2460" fmla="*/ 5783850 h 6687061"/>
              <a:gd name="connsiteX2461" fmla="*/ 3400979 w 11799254"/>
              <a:gd name="connsiteY2461" fmla="*/ 454764 h 6687061"/>
              <a:gd name="connsiteX2462" fmla="*/ 3094636 w 11799254"/>
              <a:gd name="connsiteY2462" fmla="*/ 454764 h 6687061"/>
              <a:gd name="connsiteX2463" fmla="*/ 2806245 w 11799254"/>
              <a:gd name="connsiteY2463" fmla="*/ 634172 h 6687061"/>
              <a:gd name="connsiteX2464" fmla="*/ 2745724 w 11799254"/>
              <a:gd name="connsiteY2464" fmla="*/ 792735 h 6687061"/>
              <a:gd name="connsiteX2465" fmla="*/ 2761016 w 11799254"/>
              <a:gd name="connsiteY2465" fmla="*/ 814326 h 6687061"/>
              <a:gd name="connsiteX2466" fmla="*/ 3072313 w 11799254"/>
              <a:gd name="connsiteY2466" fmla="*/ 814326 h 6687061"/>
              <a:gd name="connsiteX2467" fmla="*/ 3361464 w 11799254"/>
              <a:gd name="connsiteY2467" fmla="*/ 617863 h 6687061"/>
              <a:gd name="connsiteX2468" fmla="*/ 3418552 w 11799254"/>
              <a:gd name="connsiteY2468" fmla="*/ 479577 h 6687061"/>
              <a:gd name="connsiteX2469" fmla="*/ 3400979 w 11799254"/>
              <a:gd name="connsiteY2469" fmla="*/ 454764 h 6687061"/>
              <a:gd name="connsiteX2470" fmla="*/ 1248518 w 11799254"/>
              <a:gd name="connsiteY2470" fmla="*/ 6238611 h 6687061"/>
              <a:gd name="connsiteX2471" fmla="*/ 1559816 w 11799254"/>
              <a:gd name="connsiteY2471" fmla="*/ 6238611 h 6687061"/>
              <a:gd name="connsiteX2472" fmla="*/ 1848967 w 11799254"/>
              <a:gd name="connsiteY2472" fmla="*/ 6042155 h 6687061"/>
              <a:gd name="connsiteX2473" fmla="*/ 1906068 w 11799254"/>
              <a:gd name="connsiteY2473" fmla="*/ 5903871 h 6687061"/>
              <a:gd name="connsiteX2474" fmla="*/ 1888496 w 11799254"/>
              <a:gd name="connsiteY2474" fmla="*/ 5879055 h 6687061"/>
              <a:gd name="connsiteX2475" fmla="*/ 1582127 w 11799254"/>
              <a:gd name="connsiteY2475" fmla="*/ 5879055 h 6687061"/>
              <a:gd name="connsiteX2476" fmla="*/ 1293749 w 11799254"/>
              <a:gd name="connsiteY2476" fmla="*/ 6058466 h 6687061"/>
              <a:gd name="connsiteX2477" fmla="*/ 1233225 w 11799254"/>
              <a:gd name="connsiteY2477" fmla="*/ 6217028 h 6687061"/>
              <a:gd name="connsiteX2478" fmla="*/ 1248517 w 11799254"/>
              <a:gd name="connsiteY2478" fmla="*/ 6238611 h 6687061"/>
              <a:gd name="connsiteX2479" fmla="*/ 1094328 w 11799254"/>
              <a:gd name="connsiteY2479" fmla="*/ 5762266 h 6687061"/>
              <a:gd name="connsiteX2480" fmla="*/ 1154859 w 11799254"/>
              <a:gd name="connsiteY2480" fmla="*/ 5603704 h 6687061"/>
              <a:gd name="connsiteX2481" fmla="*/ 1443234 w 11799254"/>
              <a:gd name="connsiteY2481" fmla="*/ 5424294 h 6687061"/>
              <a:gd name="connsiteX2482" fmla="*/ 1749590 w 11799254"/>
              <a:gd name="connsiteY2482" fmla="*/ 5424294 h 6687061"/>
              <a:gd name="connsiteX2483" fmla="*/ 1767162 w 11799254"/>
              <a:gd name="connsiteY2483" fmla="*/ 5449109 h 6687061"/>
              <a:gd name="connsiteX2484" fmla="*/ 1710074 w 11799254"/>
              <a:gd name="connsiteY2484" fmla="*/ 5587393 h 6687061"/>
              <a:gd name="connsiteX2485" fmla="*/ 1420923 w 11799254"/>
              <a:gd name="connsiteY2485" fmla="*/ 5783862 h 6687061"/>
              <a:gd name="connsiteX2486" fmla="*/ 1109620 w 11799254"/>
              <a:gd name="connsiteY2486" fmla="*/ 5783862 h 6687061"/>
              <a:gd name="connsiteX2487" fmla="*/ 1094328 w 11799254"/>
              <a:gd name="connsiteY2487" fmla="*/ 5762266 h 6687061"/>
              <a:gd name="connsiteX2488" fmla="*/ 1156870 w 11799254"/>
              <a:gd name="connsiteY2488" fmla="*/ 5737793 h 6687061"/>
              <a:gd name="connsiteX2489" fmla="*/ 1420923 w 11799254"/>
              <a:gd name="connsiteY2489" fmla="*/ 5737793 h 6687061"/>
              <a:gd name="connsiteX2490" fmla="*/ 1667062 w 11799254"/>
              <a:gd name="connsiteY2490" fmla="*/ 5570968 h 6687061"/>
              <a:gd name="connsiteX2491" fmla="*/ 1667277 w 11799254"/>
              <a:gd name="connsiteY2491" fmla="*/ 5570385 h 6687061"/>
              <a:gd name="connsiteX2492" fmla="*/ 1667518 w 11799254"/>
              <a:gd name="connsiteY2492" fmla="*/ 5569814 h 6687061"/>
              <a:gd name="connsiteX2493" fmla="*/ 1707033 w 11799254"/>
              <a:gd name="connsiteY2493" fmla="*/ 5474076 h 6687061"/>
              <a:gd name="connsiteX2494" fmla="*/ 1704550 w 11799254"/>
              <a:gd name="connsiteY2494" fmla="*/ 5470350 h 6687061"/>
              <a:gd name="connsiteX2495" fmla="*/ 1443234 w 11799254"/>
              <a:gd name="connsiteY2495" fmla="*/ 5470350 h 6687061"/>
              <a:gd name="connsiteX2496" fmla="*/ 1197872 w 11799254"/>
              <a:gd name="connsiteY2496" fmla="*/ 5620129 h 6687061"/>
              <a:gd name="connsiteX2497" fmla="*/ 1154351 w 11799254"/>
              <a:gd name="connsiteY2497" fmla="*/ 5734143 h 6687061"/>
              <a:gd name="connsiteX2498" fmla="*/ 1156869 w 11799254"/>
              <a:gd name="connsiteY2498" fmla="*/ 5737793 h 6687061"/>
              <a:gd name="connsiteX2499" fmla="*/ 212000 w 11799254"/>
              <a:gd name="connsiteY2499" fmla="*/ 5313816 h 6687061"/>
              <a:gd name="connsiteX2500" fmla="*/ 272531 w 11799254"/>
              <a:gd name="connsiteY2500" fmla="*/ 5155254 h 6687061"/>
              <a:gd name="connsiteX2501" fmla="*/ 560912 w 11799254"/>
              <a:gd name="connsiteY2501" fmla="*/ 4975843 h 6687061"/>
              <a:gd name="connsiteX2502" fmla="*/ 867264 w 11799254"/>
              <a:gd name="connsiteY2502" fmla="*/ 4975843 h 6687061"/>
              <a:gd name="connsiteX2503" fmla="*/ 867264 w 11799254"/>
              <a:gd name="connsiteY2503" fmla="*/ 4975843 h 6687061"/>
              <a:gd name="connsiteX2504" fmla="*/ 884839 w 11799254"/>
              <a:gd name="connsiteY2504" fmla="*/ 5000659 h 6687061"/>
              <a:gd name="connsiteX2505" fmla="*/ 827747 w 11799254"/>
              <a:gd name="connsiteY2505" fmla="*/ 5138942 h 6687061"/>
              <a:gd name="connsiteX2506" fmla="*/ 538594 w 11799254"/>
              <a:gd name="connsiteY2506" fmla="*/ 5335412 h 6687061"/>
              <a:gd name="connsiteX2507" fmla="*/ 227300 w 11799254"/>
              <a:gd name="connsiteY2507" fmla="*/ 5335412 h 6687061"/>
              <a:gd name="connsiteX2508" fmla="*/ 212001 w 11799254"/>
              <a:gd name="connsiteY2508" fmla="*/ 5313816 h 6687061"/>
              <a:gd name="connsiteX2509" fmla="*/ 274542 w 11799254"/>
              <a:gd name="connsiteY2509" fmla="*/ 5289355 h 6687061"/>
              <a:gd name="connsiteX2510" fmla="*/ 538593 w 11799254"/>
              <a:gd name="connsiteY2510" fmla="*/ 5289355 h 6687061"/>
              <a:gd name="connsiteX2511" fmla="*/ 784728 w 11799254"/>
              <a:gd name="connsiteY2511" fmla="*/ 5122517 h 6687061"/>
              <a:gd name="connsiteX2512" fmla="*/ 784951 w 11799254"/>
              <a:gd name="connsiteY2512" fmla="*/ 5121934 h 6687061"/>
              <a:gd name="connsiteX2513" fmla="*/ 785186 w 11799254"/>
              <a:gd name="connsiteY2513" fmla="*/ 5121364 h 6687061"/>
              <a:gd name="connsiteX2514" fmla="*/ 824709 w 11799254"/>
              <a:gd name="connsiteY2514" fmla="*/ 5025626 h 6687061"/>
              <a:gd name="connsiteX2515" fmla="*/ 822216 w 11799254"/>
              <a:gd name="connsiteY2515" fmla="*/ 5021913 h 6687061"/>
              <a:gd name="connsiteX2516" fmla="*/ 560912 w 11799254"/>
              <a:gd name="connsiteY2516" fmla="*/ 5021913 h 6687061"/>
              <a:gd name="connsiteX2517" fmla="*/ 315544 w 11799254"/>
              <a:gd name="connsiteY2517" fmla="*/ 5171679 h 6687061"/>
              <a:gd name="connsiteX2518" fmla="*/ 272023 w 11799254"/>
              <a:gd name="connsiteY2518" fmla="*/ 5285693 h 6687061"/>
              <a:gd name="connsiteX2519" fmla="*/ 274541 w 11799254"/>
              <a:gd name="connsiteY2519" fmla="*/ 5289355 h 6687061"/>
              <a:gd name="connsiteX2520" fmla="*/ 6793788 w 11799254"/>
              <a:gd name="connsiteY2520" fmla="*/ 2434261 h 6687061"/>
              <a:gd name="connsiteX2521" fmla="*/ 6733254 w 11799254"/>
              <a:gd name="connsiteY2521" fmla="*/ 2592823 h 6687061"/>
              <a:gd name="connsiteX2522" fmla="*/ 6748545 w 11799254"/>
              <a:gd name="connsiteY2522" fmla="*/ 2614420 h 6687061"/>
              <a:gd name="connsiteX2523" fmla="*/ 7059842 w 11799254"/>
              <a:gd name="connsiteY2523" fmla="*/ 2614420 h 6687061"/>
              <a:gd name="connsiteX2524" fmla="*/ 7348993 w 11799254"/>
              <a:gd name="connsiteY2524" fmla="*/ 2417950 h 6687061"/>
              <a:gd name="connsiteX2525" fmla="*/ 7406093 w 11799254"/>
              <a:gd name="connsiteY2525" fmla="*/ 2279666 h 6687061"/>
              <a:gd name="connsiteX2526" fmla="*/ 7388508 w 11799254"/>
              <a:gd name="connsiteY2526" fmla="*/ 2254863 h 6687061"/>
              <a:gd name="connsiteX2527" fmla="*/ 7082165 w 11799254"/>
              <a:gd name="connsiteY2527" fmla="*/ 2254863 h 6687061"/>
              <a:gd name="connsiteX2528" fmla="*/ 6793788 w 11799254"/>
              <a:gd name="connsiteY2528" fmla="*/ 2434261 h 6687061"/>
              <a:gd name="connsiteX2529" fmla="*/ 7460989 w 11799254"/>
              <a:gd name="connsiteY2529" fmla="*/ 1351651 h 6687061"/>
              <a:gd name="connsiteX2530" fmla="*/ 7767346 w 11799254"/>
              <a:gd name="connsiteY2530" fmla="*/ 1351651 h 6687061"/>
              <a:gd name="connsiteX2531" fmla="*/ 7767346 w 11799254"/>
              <a:gd name="connsiteY2531" fmla="*/ 1351651 h 6687061"/>
              <a:gd name="connsiteX2532" fmla="*/ 7784917 w 11799254"/>
              <a:gd name="connsiteY2532" fmla="*/ 1376467 h 6687061"/>
              <a:gd name="connsiteX2533" fmla="*/ 7727830 w 11799254"/>
              <a:gd name="connsiteY2533" fmla="*/ 1514750 h 6687061"/>
              <a:gd name="connsiteX2534" fmla="*/ 7438679 w 11799254"/>
              <a:gd name="connsiteY2534" fmla="*/ 1711220 h 6687061"/>
              <a:gd name="connsiteX2535" fmla="*/ 7127382 w 11799254"/>
              <a:gd name="connsiteY2535" fmla="*/ 1711220 h 6687061"/>
              <a:gd name="connsiteX2536" fmla="*/ 7112090 w 11799254"/>
              <a:gd name="connsiteY2536" fmla="*/ 1689624 h 6687061"/>
              <a:gd name="connsiteX2537" fmla="*/ 7172612 w 11799254"/>
              <a:gd name="connsiteY2537" fmla="*/ 1531062 h 6687061"/>
              <a:gd name="connsiteX2538" fmla="*/ 7460989 w 11799254"/>
              <a:gd name="connsiteY2538" fmla="*/ 1351651 h 6687061"/>
              <a:gd name="connsiteX2539" fmla="*/ 7722306 w 11799254"/>
              <a:gd name="connsiteY2539" fmla="*/ 1397708 h 6687061"/>
              <a:gd name="connsiteX2540" fmla="*/ 7460989 w 11799254"/>
              <a:gd name="connsiteY2540" fmla="*/ 1397708 h 6687061"/>
              <a:gd name="connsiteX2541" fmla="*/ 7215623 w 11799254"/>
              <a:gd name="connsiteY2541" fmla="*/ 1547487 h 6687061"/>
              <a:gd name="connsiteX2542" fmla="*/ 7172104 w 11799254"/>
              <a:gd name="connsiteY2542" fmla="*/ 1661501 h 6687061"/>
              <a:gd name="connsiteX2543" fmla="*/ 7174626 w 11799254"/>
              <a:gd name="connsiteY2543" fmla="*/ 1665151 h 6687061"/>
              <a:gd name="connsiteX2544" fmla="*/ 7438679 w 11799254"/>
              <a:gd name="connsiteY2544" fmla="*/ 1665151 h 6687061"/>
              <a:gd name="connsiteX2545" fmla="*/ 7684817 w 11799254"/>
              <a:gd name="connsiteY2545" fmla="*/ 1498325 h 6687061"/>
              <a:gd name="connsiteX2546" fmla="*/ 7685033 w 11799254"/>
              <a:gd name="connsiteY2546" fmla="*/ 1497742 h 6687061"/>
              <a:gd name="connsiteX2547" fmla="*/ 7685261 w 11799254"/>
              <a:gd name="connsiteY2547" fmla="*/ 1497172 h 6687061"/>
              <a:gd name="connsiteX2548" fmla="*/ 7724802 w 11799254"/>
              <a:gd name="connsiteY2548" fmla="*/ 1401434 h 6687061"/>
              <a:gd name="connsiteX2549" fmla="*/ 7722306 w 11799254"/>
              <a:gd name="connsiteY2549" fmla="*/ 1397720 h 6687061"/>
              <a:gd name="connsiteX2550" fmla="*/ 7266288 w 11799254"/>
              <a:gd name="connsiteY2550" fmla="*/ 2165982 h 6687061"/>
              <a:gd name="connsiteX2551" fmla="*/ 7577572 w 11799254"/>
              <a:gd name="connsiteY2551" fmla="*/ 2165982 h 6687061"/>
              <a:gd name="connsiteX2552" fmla="*/ 7866736 w 11799254"/>
              <a:gd name="connsiteY2552" fmla="*/ 1969512 h 6687061"/>
              <a:gd name="connsiteX2553" fmla="*/ 7923823 w 11799254"/>
              <a:gd name="connsiteY2553" fmla="*/ 1831228 h 6687061"/>
              <a:gd name="connsiteX2554" fmla="*/ 7906251 w 11799254"/>
              <a:gd name="connsiteY2554" fmla="*/ 1806413 h 6687061"/>
              <a:gd name="connsiteX2555" fmla="*/ 7599895 w 11799254"/>
              <a:gd name="connsiteY2555" fmla="*/ 1806413 h 6687061"/>
              <a:gd name="connsiteX2556" fmla="*/ 7311518 w 11799254"/>
              <a:gd name="connsiteY2556" fmla="*/ 1985824 h 6687061"/>
              <a:gd name="connsiteX2557" fmla="*/ 7250984 w 11799254"/>
              <a:gd name="connsiteY2557" fmla="*/ 2144386 h 6687061"/>
              <a:gd name="connsiteX2558" fmla="*/ 7266288 w 11799254"/>
              <a:gd name="connsiteY2558" fmla="*/ 2165982 h 6687061"/>
              <a:gd name="connsiteX2559" fmla="*/ 8336019 w 11799254"/>
              <a:gd name="connsiteY2559" fmla="*/ 2895347 h 6687061"/>
              <a:gd name="connsiteX2560" fmla="*/ 8275485 w 11799254"/>
              <a:gd name="connsiteY2560" fmla="*/ 3053910 h 6687061"/>
              <a:gd name="connsiteX2561" fmla="*/ 8290777 w 11799254"/>
              <a:gd name="connsiteY2561" fmla="*/ 3075506 h 6687061"/>
              <a:gd name="connsiteX2562" fmla="*/ 8602073 w 11799254"/>
              <a:gd name="connsiteY2562" fmla="*/ 3075506 h 6687061"/>
              <a:gd name="connsiteX2563" fmla="*/ 8891224 w 11799254"/>
              <a:gd name="connsiteY2563" fmla="*/ 2879036 h 6687061"/>
              <a:gd name="connsiteX2564" fmla="*/ 8948325 w 11799254"/>
              <a:gd name="connsiteY2564" fmla="*/ 2740752 h 6687061"/>
              <a:gd name="connsiteX2565" fmla="*/ 8930752 w 11799254"/>
              <a:gd name="connsiteY2565" fmla="*/ 2715937 h 6687061"/>
              <a:gd name="connsiteX2566" fmla="*/ 8930752 w 11799254"/>
              <a:gd name="connsiteY2566" fmla="*/ 2715937 h 6687061"/>
              <a:gd name="connsiteX2567" fmla="*/ 8624396 w 11799254"/>
              <a:gd name="connsiteY2567" fmla="*/ 2715937 h 6687061"/>
              <a:gd name="connsiteX2568" fmla="*/ 8336019 w 11799254"/>
              <a:gd name="connsiteY2568" fmla="*/ 2895347 h 6687061"/>
              <a:gd name="connsiteX2569" fmla="*/ 9181667 w 11799254"/>
              <a:gd name="connsiteY2569" fmla="*/ 3782236 h 6687061"/>
              <a:gd name="connsiteX2570" fmla="*/ 9238768 w 11799254"/>
              <a:gd name="connsiteY2570" fmla="*/ 3643952 h 6687061"/>
              <a:gd name="connsiteX2571" fmla="*/ 9221183 w 11799254"/>
              <a:gd name="connsiteY2571" fmla="*/ 3619136 h 6687061"/>
              <a:gd name="connsiteX2572" fmla="*/ 9221183 w 11799254"/>
              <a:gd name="connsiteY2572" fmla="*/ 3619136 h 6687061"/>
              <a:gd name="connsiteX2573" fmla="*/ 8914840 w 11799254"/>
              <a:gd name="connsiteY2573" fmla="*/ 3619136 h 6687061"/>
              <a:gd name="connsiteX2574" fmla="*/ 8626449 w 11799254"/>
              <a:gd name="connsiteY2574" fmla="*/ 3798547 h 6687061"/>
              <a:gd name="connsiteX2575" fmla="*/ 8565928 w 11799254"/>
              <a:gd name="connsiteY2575" fmla="*/ 3957109 h 6687061"/>
              <a:gd name="connsiteX2576" fmla="*/ 8581220 w 11799254"/>
              <a:gd name="connsiteY2576" fmla="*/ 3978705 h 6687061"/>
              <a:gd name="connsiteX2577" fmla="*/ 8892516 w 11799254"/>
              <a:gd name="connsiteY2577" fmla="*/ 3978705 h 6687061"/>
              <a:gd name="connsiteX2578" fmla="*/ 9181667 w 11799254"/>
              <a:gd name="connsiteY2578" fmla="*/ 3782236 h 6687061"/>
              <a:gd name="connsiteX2579" fmla="*/ 9091627 w 11799254"/>
              <a:gd name="connsiteY2579" fmla="*/ 2254863 h 6687061"/>
              <a:gd name="connsiteX2580" fmla="*/ 8803248 w 11799254"/>
              <a:gd name="connsiteY2580" fmla="*/ 2434261 h 6687061"/>
              <a:gd name="connsiteX2581" fmla="*/ 8742715 w 11799254"/>
              <a:gd name="connsiteY2581" fmla="*/ 2592823 h 6687061"/>
              <a:gd name="connsiteX2582" fmla="*/ 8758007 w 11799254"/>
              <a:gd name="connsiteY2582" fmla="*/ 2614420 h 6687061"/>
              <a:gd name="connsiteX2583" fmla="*/ 9069303 w 11799254"/>
              <a:gd name="connsiteY2583" fmla="*/ 2614420 h 6687061"/>
              <a:gd name="connsiteX2584" fmla="*/ 9358454 w 11799254"/>
              <a:gd name="connsiteY2584" fmla="*/ 2417950 h 6687061"/>
              <a:gd name="connsiteX2585" fmla="*/ 9415555 w 11799254"/>
              <a:gd name="connsiteY2585" fmla="*/ 2279666 h 6687061"/>
              <a:gd name="connsiteX2586" fmla="*/ 9397970 w 11799254"/>
              <a:gd name="connsiteY2586" fmla="*/ 2254863 h 6687061"/>
              <a:gd name="connsiteX2587" fmla="*/ 9091627 w 11799254"/>
              <a:gd name="connsiteY2587" fmla="*/ 2254863 h 6687061"/>
              <a:gd name="connsiteX2588" fmla="*/ 9271341 w 11799254"/>
              <a:gd name="connsiteY2588" fmla="*/ 3075493 h 6687061"/>
              <a:gd name="connsiteX2589" fmla="*/ 8960056 w 11799254"/>
              <a:gd name="connsiteY2589" fmla="*/ 3075493 h 6687061"/>
              <a:gd name="connsiteX2590" fmla="*/ 8944765 w 11799254"/>
              <a:gd name="connsiteY2590" fmla="*/ 3053910 h 6687061"/>
              <a:gd name="connsiteX2591" fmla="*/ 9005286 w 11799254"/>
              <a:gd name="connsiteY2591" fmla="*/ 2895347 h 6687061"/>
              <a:gd name="connsiteX2592" fmla="*/ 9293664 w 11799254"/>
              <a:gd name="connsiteY2592" fmla="*/ 2715937 h 6687061"/>
              <a:gd name="connsiteX2593" fmla="*/ 9600020 w 11799254"/>
              <a:gd name="connsiteY2593" fmla="*/ 2715937 h 6687061"/>
              <a:gd name="connsiteX2594" fmla="*/ 9600020 w 11799254"/>
              <a:gd name="connsiteY2594" fmla="*/ 2715937 h 6687061"/>
              <a:gd name="connsiteX2595" fmla="*/ 9617592 w 11799254"/>
              <a:gd name="connsiteY2595" fmla="*/ 2740752 h 6687061"/>
              <a:gd name="connsiteX2596" fmla="*/ 9560504 w 11799254"/>
              <a:gd name="connsiteY2596" fmla="*/ 2879036 h 6687061"/>
              <a:gd name="connsiteX2597" fmla="*/ 9271341 w 11799254"/>
              <a:gd name="connsiteY2597" fmla="*/ 3075493 h 6687061"/>
              <a:gd name="connsiteX2598" fmla="*/ 9007300 w 11799254"/>
              <a:gd name="connsiteY2598" fmla="*/ 3029436 h 6687061"/>
              <a:gd name="connsiteX2599" fmla="*/ 9271341 w 11799254"/>
              <a:gd name="connsiteY2599" fmla="*/ 3029436 h 6687061"/>
              <a:gd name="connsiteX2600" fmla="*/ 9517492 w 11799254"/>
              <a:gd name="connsiteY2600" fmla="*/ 2862598 h 6687061"/>
              <a:gd name="connsiteX2601" fmla="*/ 9517707 w 11799254"/>
              <a:gd name="connsiteY2601" fmla="*/ 2862028 h 6687061"/>
              <a:gd name="connsiteX2602" fmla="*/ 9517935 w 11799254"/>
              <a:gd name="connsiteY2602" fmla="*/ 2861458 h 6687061"/>
              <a:gd name="connsiteX2603" fmla="*/ 9557463 w 11799254"/>
              <a:gd name="connsiteY2603" fmla="*/ 2765720 h 6687061"/>
              <a:gd name="connsiteX2604" fmla="*/ 9554980 w 11799254"/>
              <a:gd name="connsiteY2604" fmla="*/ 2761994 h 6687061"/>
              <a:gd name="connsiteX2605" fmla="*/ 9293664 w 11799254"/>
              <a:gd name="connsiteY2605" fmla="*/ 2761994 h 6687061"/>
              <a:gd name="connsiteX2606" fmla="*/ 9048298 w 11799254"/>
              <a:gd name="connsiteY2606" fmla="*/ 2911773 h 6687061"/>
              <a:gd name="connsiteX2607" fmla="*/ 9004779 w 11799254"/>
              <a:gd name="connsiteY2607" fmla="*/ 3025774 h 6687061"/>
              <a:gd name="connsiteX2608" fmla="*/ 9007300 w 11799254"/>
              <a:gd name="connsiteY2608" fmla="*/ 3029436 h 6687061"/>
              <a:gd name="connsiteX2609" fmla="*/ 3552517 w 11799254"/>
              <a:gd name="connsiteY2609" fmla="*/ 903208 h 6687061"/>
              <a:gd name="connsiteX2610" fmla="*/ 3246161 w 11799254"/>
              <a:gd name="connsiteY2610" fmla="*/ 903208 h 6687061"/>
              <a:gd name="connsiteX2611" fmla="*/ 2957783 w 11799254"/>
              <a:gd name="connsiteY2611" fmla="*/ 1082616 h 6687061"/>
              <a:gd name="connsiteX2612" fmla="*/ 2897262 w 11799254"/>
              <a:gd name="connsiteY2612" fmla="*/ 1241179 h 6687061"/>
              <a:gd name="connsiteX2613" fmla="*/ 2912553 w 11799254"/>
              <a:gd name="connsiteY2613" fmla="*/ 1262770 h 6687061"/>
              <a:gd name="connsiteX2614" fmla="*/ 3223838 w 11799254"/>
              <a:gd name="connsiteY2614" fmla="*/ 1262770 h 6687061"/>
              <a:gd name="connsiteX2615" fmla="*/ 3513001 w 11799254"/>
              <a:gd name="connsiteY2615" fmla="*/ 1066307 h 6687061"/>
              <a:gd name="connsiteX2616" fmla="*/ 3570089 w 11799254"/>
              <a:gd name="connsiteY2616" fmla="*/ 928021 h 6687061"/>
              <a:gd name="connsiteX2617" fmla="*/ 3552517 w 11799254"/>
              <a:gd name="connsiteY2617" fmla="*/ 903208 h 6687061"/>
              <a:gd name="connsiteX2618" fmla="*/ 4423821 w 11799254"/>
              <a:gd name="connsiteY2618" fmla="*/ 1351651 h 6687061"/>
              <a:gd name="connsiteX2619" fmla="*/ 4117465 w 11799254"/>
              <a:gd name="connsiteY2619" fmla="*/ 1351651 h 6687061"/>
              <a:gd name="connsiteX2620" fmla="*/ 3829087 w 11799254"/>
              <a:gd name="connsiteY2620" fmla="*/ 1531062 h 6687061"/>
              <a:gd name="connsiteX2621" fmla="*/ 3768566 w 11799254"/>
              <a:gd name="connsiteY2621" fmla="*/ 1689624 h 6687061"/>
              <a:gd name="connsiteX2622" fmla="*/ 3783858 w 11799254"/>
              <a:gd name="connsiteY2622" fmla="*/ 1711220 h 6687061"/>
              <a:gd name="connsiteX2623" fmla="*/ 4095154 w 11799254"/>
              <a:gd name="connsiteY2623" fmla="*/ 1711220 h 6687061"/>
              <a:gd name="connsiteX2624" fmla="*/ 4384306 w 11799254"/>
              <a:gd name="connsiteY2624" fmla="*/ 1514750 h 6687061"/>
              <a:gd name="connsiteX2625" fmla="*/ 4441393 w 11799254"/>
              <a:gd name="connsiteY2625" fmla="*/ 1376467 h 6687061"/>
              <a:gd name="connsiteX2626" fmla="*/ 4423821 w 11799254"/>
              <a:gd name="connsiteY2626" fmla="*/ 1351651 h 6687061"/>
              <a:gd name="connsiteX2627" fmla="*/ 4638515 w 11799254"/>
              <a:gd name="connsiteY2627" fmla="*/ 1985824 h 6687061"/>
              <a:gd name="connsiteX2628" fmla="*/ 4577994 w 11799254"/>
              <a:gd name="connsiteY2628" fmla="*/ 2144386 h 6687061"/>
              <a:gd name="connsiteX2629" fmla="*/ 4593286 w 11799254"/>
              <a:gd name="connsiteY2629" fmla="*/ 2165982 h 6687061"/>
              <a:gd name="connsiteX2630" fmla="*/ 4904582 w 11799254"/>
              <a:gd name="connsiteY2630" fmla="*/ 2165982 h 6687061"/>
              <a:gd name="connsiteX2631" fmla="*/ 5193733 w 11799254"/>
              <a:gd name="connsiteY2631" fmla="*/ 1969512 h 6687061"/>
              <a:gd name="connsiteX2632" fmla="*/ 5250821 w 11799254"/>
              <a:gd name="connsiteY2632" fmla="*/ 1831228 h 6687061"/>
              <a:gd name="connsiteX2633" fmla="*/ 5233249 w 11799254"/>
              <a:gd name="connsiteY2633" fmla="*/ 1806413 h 6687061"/>
              <a:gd name="connsiteX2634" fmla="*/ 4926893 w 11799254"/>
              <a:gd name="connsiteY2634" fmla="*/ 1806413 h 6687061"/>
              <a:gd name="connsiteX2635" fmla="*/ 4638515 w 11799254"/>
              <a:gd name="connsiteY2635" fmla="*/ 1985824 h 6687061"/>
              <a:gd name="connsiteX2636" fmla="*/ 4221784 w 11799254"/>
              <a:gd name="connsiteY2636" fmla="*/ 903208 h 6687061"/>
              <a:gd name="connsiteX2637" fmla="*/ 3915428 w 11799254"/>
              <a:gd name="connsiteY2637" fmla="*/ 903208 h 6687061"/>
              <a:gd name="connsiteX2638" fmla="*/ 3627050 w 11799254"/>
              <a:gd name="connsiteY2638" fmla="*/ 1082616 h 6687061"/>
              <a:gd name="connsiteX2639" fmla="*/ 3566529 w 11799254"/>
              <a:gd name="connsiteY2639" fmla="*/ 1241179 h 6687061"/>
              <a:gd name="connsiteX2640" fmla="*/ 3581821 w 11799254"/>
              <a:gd name="connsiteY2640" fmla="*/ 1262770 h 6687061"/>
              <a:gd name="connsiteX2641" fmla="*/ 3893118 w 11799254"/>
              <a:gd name="connsiteY2641" fmla="*/ 1262770 h 6687061"/>
              <a:gd name="connsiteX2642" fmla="*/ 4182268 w 11799254"/>
              <a:gd name="connsiteY2642" fmla="*/ 1066307 h 6687061"/>
              <a:gd name="connsiteX2643" fmla="*/ 4239357 w 11799254"/>
              <a:gd name="connsiteY2643" fmla="*/ 928021 h 6687061"/>
              <a:gd name="connsiteX2644" fmla="*/ 4221784 w 11799254"/>
              <a:gd name="connsiteY2644" fmla="*/ 903208 h 6687061"/>
              <a:gd name="connsiteX2645" fmla="*/ 6230841 w 11799254"/>
              <a:gd name="connsiteY2645" fmla="*/ 903208 h 6687061"/>
              <a:gd name="connsiteX2646" fmla="*/ 5924485 w 11799254"/>
              <a:gd name="connsiteY2646" fmla="*/ 903208 h 6687061"/>
              <a:gd name="connsiteX2647" fmla="*/ 5636107 w 11799254"/>
              <a:gd name="connsiteY2647" fmla="*/ 1082616 h 6687061"/>
              <a:gd name="connsiteX2648" fmla="*/ 5575573 w 11799254"/>
              <a:gd name="connsiteY2648" fmla="*/ 1241179 h 6687061"/>
              <a:gd name="connsiteX2649" fmla="*/ 5590877 w 11799254"/>
              <a:gd name="connsiteY2649" fmla="*/ 1262770 h 6687061"/>
              <a:gd name="connsiteX2650" fmla="*/ 5902174 w 11799254"/>
              <a:gd name="connsiteY2650" fmla="*/ 1262770 h 6687061"/>
              <a:gd name="connsiteX2651" fmla="*/ 6191325 w 11799254"/>
              <a:gd name="connsiteY2651" fmla="*/ 1066307 h 6687061"/>
              <a:gd name="connsiteX2652" fmla="*/ 6248413 w 11799254"/>
              <a:gd name="connsiteY2652" fmla="*/ 928021 h 6687061"/>
              <a:gd name="connsiteX2653" fmla="*/ 6230841 w 11799254"/>
              <a:gd name="connsiteY2653" fmla="*/ 903208 h 6687061"/>
              <a:gd name="connsiteX2654" fmla="*/ 5457254 w 11799254"/>
              <a:gd name="connsiteY2654" fmla="*/ 1351651 h 6687061"/>
              <a:gd name="connsiteX2655" fmla="*/ 5763610 w 11799254"/>
              <a:gd name="connsiteY2655" fmla="*/ 1351651 h 6687061"/>
              <a:gd name="connsiteX2656" fmla="*/ 5763610 w 11799254"/>
              <a:gd name="connsiteY2656" fmla="*/ 1351651 h 6687061"/>
              <a:gd name="connsiteX2657" fmla="*/ 5781182 w 11799254"/>
              <a:gd name="connsiteY2657" fmla="*/ 1376467 h 6687061"/>
              <a:gd name="connsiteX2658" fmla="*/ 5724095 w 11799254"/>
              <a:gd name="connsiteY2658" fmla="*/ 1514750 h 6687061"/>
              <a:gd name="connsiteX2659" fmla="*/ 5434944 w 11799254"/>
              <a:gd name="connsiteY2659" fmla="*/ 1711220 h 6687061"/>
              <a:gd name="connsiteX2660" fmla="*/ 5123647 w 11799254"/>
              <a:gd name="connsiteY2660" fmla="*/ 1711220 h 6687061"/>
              <a:gd name="connsiteX2661" fmla="*/ 5108355 w 11799254"/>
              <a:gd name="connsiteY2661" fmla="*/ 1689624 h 6687061"/>
              <a:gd name="connsiteX2662" fmla="*/ 5168876 w 11799254"/>
              <a:gd name="connsiteY2662" fmla="*/ 1531062 h 6687061"/>
              <a:gd name="connsiteX2663" fmla="*/ 5457254 w 11799254"/>
              <a:gd name="connsiteY2663" fmla="*/ 1351651 h 6687061"/>
              <a:gd name="connsiteX2664" fmla="*/ 5718571 w 11799254"/>
              <a:gd name="connsiteY2664" fmla="*/ 1397708 h 6687061"/>
              <a:gd name="connsiteX2665" fmla="*/ 5457254 w 11799254"/>
              <a:gd name="connsiteY2665" fmla="*/ 1397708 h 6687061"/>
              <a:gd name="connsiteX2666" fmla="*/ 5211888 w 11799254"/>
              <a:gd name="connsiteY2666" fmla="*/ 1547487 h 6687061"/>
              <a:gd name="connsiteX2667" fmla="*/ 5168369 w 11799254"/>
              <a:gd name="connsiteY2667" fmla="*/ 1661501 h 6687061"/>
              <a:gd name="connsiteX2668" fmla="*/ 5170878 w 11799254"/>
              <a:gd name="connsiteY2668" fmla="*/ 1665151 h 6687061"/>
              <a:gd name="connsiteX2669" fmla="*/ 5434931 w 11799254"/>
              <a:gd name="connsiteY2669" fmla="*/ 1665151 h 6687061"/>
              <a:gd name="connsiteX2670" fmla="*/ 5681082 w 11799254"/>
              <a:gd name="connsiteY2670" fmla="*/ 1498325 h 6687061"/>
              <a:gd name="connsiteX2671" fmla="*/ 5681298 w 11799254"/>
              <a:gd name="connsiteY2671" fmla="*/ 1497742 h 6687061"/>
              <a:gd name="connsiteX2672" fmla="*/ 5681526 w 11799254"/>
              <a:gd name="connsiteY2672" fmla="*/ 1497172 h 6687061"/>
              <a:gd name="connsiteX2673" fmla="*/ 5721054 w 11799254"/>
              <a:gd name="connsiteY2673" fmla="*/ 1401434 h 6687061"/>
              <a:gd name="connsiteX2674" fmla="*/ 5718558 w 11799254"/>
              <a:gd name="connsiteY2674" fmla="*/ 1397720 h 6687061"/>
              <a:gd name="connsiteX2675" fmla="*/ 6432877 w 11799254"/>
              <a:gd name="connsiteY2675" fmla="*/ 1351651 h 6687061"/>
              <a:gd name="connsiteX2676" fmla="*/ 6126534 w 11799254"/>
              <a:gd name="connsiteY2676" fmla="*/ 1351651 h 6687061"/>
              <a:gd name="connsiteX2677" fmla="*/ 5838144 w 11799254"/>
              <a:gd name="connsiteY2677" fmla="*/ 1531062 h 6687061"/>
              <a:gd name="connsiteX2678" fmla="*/ 5777622 w 11799254"/>
              <a:gd name="connsiteY2678" fmla="*/ 1689624 h 6687061"/>
              <a:gd name="connsiteX2679" fmla="*/ 5792914 w 11799254"/>
              <a:gd name="connsiteY2679" fmla="*/ 1711220 h 6687061"/>
              <a:gd name="connsiteX2680" fmla="*/ 6104211 w 11799254"/>
              <a:gd name="connsiteY2680" fmla="*/ 1711220 h 6687061"/>
              <a:gd name="connsiteX2681" fmla="*/ 6393362 w 11799254"/>
              <a:gd name="connsiteY2681" fmla="*/ 1514750 h 6687061"/>
              <a:gd name="connsiteX2682" fmla="*/ 6450462 w 11799254"/>
              <a:gd name="connsiteY2682" fmla="*/ 1376467 h 6687061"/>
              <a:gd name="connsiteX2683" fmla="*/ 6432877 w 11799254"/>
              <a:gd name="connsiteY2683" fmla="*/ 1351651 h 66870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Lst>
            <a:rect l="l" t="t" r="r" b="b"/>
            <a:pathLst>
              <a:path w="11799254" h="6687061">
                <a:moveTo>
                  <a:pt x="2745724" y="4865378"/>
                </a:moveTo>
                <a:lnTo>
                  <a:pt x="2806245" y="4706816"/>
                </a:lnTo>
                <a:cubicBezTo>
                  <a:pt x="2852108" y="4586668"/>
                  <a:pt x="2963661" y="4527406"/>
                  <a:pt x="3094636" y="4527406"/>
                </a:cubicBezTo>
                <a:lnTo>
                  <a:pt x="3400979" y="4527406"/>
                </a:lnTo>
                <a:cubicBezTo>
                  <a:pt x="3413750" y="4527406"/>
                  <a:pt x="3423024" y="4540498"/>
                  <a:pt x="3418552" y="4552221"/>
                </a:cubicBezTo>
                <a:lnTo>
                  <a:pt x="3361464" y="4690505"/>
                </a:lnTo>
                <a:cubicBezTo>
                  <a:pt x="3315931" y="4809803"/>
                  <a:pt x="3202363" y="4886962"/>
                  <a:pt x="3072313" y="4886962"/>
                </a:cubicBezTo>
                <a:lnTo>
                  <a:pt x="2761016" y="4886962"/>
                </a:lnTo>
                <a:cubicBezTo>
                  <a:pt x="2749905" y="4886962"/>
                  <a:pt x="2741822" y="4875568"/>
                  <a:pt x="2745724" y="4865378"/>
                </a:cubicBezTo>
                <a:close/>
                <a:moveTo>
                  <a:pt x="4631167" y="4432212"/>
                </a:moveTo>
                <a:lnTo>
                  <a:pt x="4942464" y="4432212"/>
                </a:lnTo>
                <a:cubicBezTo>
                  <a:pt x="5072501" y="4432212"/>
                  <a:pt x="5186081" y="4355042"/>
                  <a:pt x="5231615" y="4235743"/>
                </a:cubicBezTo>
                <a:lnTo>
                  <a:pt x="5288702" y="4097459"/>
                </a:lnTo>
                <a:cubicBezTo>
                  <a:pt x="5293174" y="4085748"/>
                  <a:pt x="5283900" y="4072643"/>
                  <a:pt x="5271130" y="4072643"/>
                </a:cubicBezTo>
                <a:lnTo>
                  <a:pt x="5271130" y="4072643"/>
                </a:lnTo>
                <a:cubicBezTo>
                  <a:pt x="5271130" y="4072643"/>
                  <a:pt x="4964774" y="4072643"/>
                  <a:pt x="4964774" y="4072643"/>
                </a:cubicBezTo>
                <a:cubicBezTo>
                  <a:pt x="4833824" y="4072643"/>
                  <a:pt x="4722259" y="4131919"/>
                  <a:pt x="4676396" y="4252054"/>
                </a:cubicBezTo>
                <a:lnTo>
                  <a:pt x="4615875" y="4410616"/>
                </a:lnTo>
                <a:cubicBezTo>
                  <a:pt x="4611973" y="4420806"/>
                  <a:pt x="4620055" y="4432212"/>
                  <a:pt x="4631167" y="4432212"/>
                </a:cubicBezTo>
                <a:close/>
                <a:moveTo>
                  <a:pt x="6744491" y="454764"/>
                </a:moveTo>
                <a:lnTo>
                  <a:pt x="6744491" y="454764"/>
                </a:lnTo>
                <a:cubicBezTo>
                  <a:pt x="6757261" y="454764"/>
                  <a:pt x="6766536" y="467859"/>
                  <a:pt x="6762063" y="479577"/>
                </a:cubicBezTo>
                <a:lnTo>
                  <a:pt x="6704976" y="617860"/>
                </a:lnTo>
                <a:cubicBezTo>
                  <a:pt x="6659443" y="737162"/>
                  <a:pt x="6545874" y="814326"/>
                  <a:pt x="6415824" y="814326"/>
                </a:cubicBezTo>
                <a:lnTo>
                  <a:pt x="6104528" y="814326"/>
                </a:lnTo>
                <a:cubicBezTo>
                  <a:pt x="6093417" y="814326"/>
                  <a:pt x="6085334" y="802927"/>
                  <a:pt x="6089236" y="792731"/>
                </a:cubicBezTo>
                <a:lnTo>
                  <a:pt x="6149757" y="634172"/>
                </a:lnTo>
                <a:cubicBezTo>
                  <a:pt x="6195620" y="514031"/>
                  <a:pt x="6307173" y="454764"/>
                  <a:pt x="6438135" y="454764"/>
                </a:cubicBezTo>
                <a:lnTo>
                  <a:pt x="6744491" y="454764"/>
                </a:lnTo>
                <a:close/>
                <a:moveTo>
                  <a:pt x="6699452" y="500825"/>
                </a:moveTo>
                <a:lnTo>
                  <a:pt x="6438135" y="500825"/>
                </a:lnTo>
                <a:cubicBezTo>
                  <a:pt x="6318537" y="500825"/>
                  <a:pt x="6229105" y="555416"/>
                  <a:pt x="6192769" y="650603"/>
                </a:cubicBezTo>
                <a:lnTo>
                  <a:pt x="6149263" y="764609"/>
                </a:lnTo>
                <a:cubicBezTo>
                  <a:pt x="6148579" y="766374"/>
                  <a:pt x="6149884" y="768267"/>
                  <a:pt x="6151772" y="768267"/>
                </a:cubicBezTo>
                <a:lnTo>
                  <a:pt x="6415824" y="768267"/>
                </a:lnTo>
                <a:cubicBezTo>
                  <a:pt x="6526656" y="768267"/>
                  <a:pt x="6623271" y="702781"/>
                  <a:pt x="6661963" y="601431"/>
                </a:cubicBezTo>
                <a:lnTo>
                  <a:pt x="6662179" y="600852"/>
                </a:lnTo>
                <a:lnTo>
                  <a:pt x="6662420" y="600279"/>
                </a:lnTo>
                <a:lnTo>
                  <a:pt x="6701948" y="504551"/>
                </a:lnTo>
                <a:cubicBezTo>
                  <a:pt x="6702670" y="502775"/>
                  <a:pt x="6701365" y="500826"/>
                  <a:pt x="6699452" y="500826"/>
                </a:cubicBezTo>
                <a:close/>
                <a:moveTo>
                  <a:pt x="3960657" y="4432212"/>
                </a:moveTo>
                <a:lnTo>
                  <a:pt x="4271955" y="4432212"/>
                </a:lnTo>
                <a:cubicBezTo>
                  <a:pt x="4401992" y="4432212"/>
                  <a:pt x="4515559" y="4355042"/>
                  <a:pt x="4561105" y="4235743"/>
                </a:cubicBezTo>
                <a:lnTo>
                  <a:pt x="4618193" y="4097459"/>
                </a:lnTo>
                <a:cubicBezTo>
                  <a:pt x="4622653" y="4085748"/>
                  <a:pt x="4613392" y="4072643"/>
                  <a:pt x="4600621" y="4072643"/>
                </a:cubicBezTo>
                <a:lnTo>
                  <a:pt x="4600621" y="4072643"/>
                </a:lnTo>
                <a:cubicBezTo>
                  <a:pt x="4600621" y="4072643"/>
                  <a:pt x="4294265" y="4072643"/>
                  <a:pt x="4294265" y="4072643"/>
                </a:cubicBezTo>
                <a:cubicBezTo>
                  <a:pt x="4163303" y="4072643"/>
                  <a:pt x="4051750" y="4131919"/>
                  <a:pt x="4005887" y="4252054"/>
                </a:cubicBezTo>
                <a:lnTo>
                  <a:pt x="3945353" y="4410616"/>
                </a:lnTo>
                <a:cubicBezTo>
                  <a:pt x="3941464" y="4420806"/>
                  <a:pt x="3949534" y="4432212"/>
                  <a:pt x="3960657" y="4432212"/>
                </a:cubicBezTo>
                <a:close/>
                <a:moveTo>
                  <a:pt x="9953594" y="1"/>
                </a:moveTo>
                <a:lnTo>
                  <a:pt x="9953594" y="4"/>
                </a:lnTo>
                <a:cubicBezTo>
                  <a:pt x="9966352" y="4"/>
                  <a:pt x="9975638" y="13098"/>
                  <a:pt x="9971166" y="24817"/>
                </a:cubicBezTo>
                <a:lnTo>
                  <a:pt x="9914066" y="163099"/>
                </a:lnTo>
                <a:cubicBezTo>
                  <a:pt x="9868533" y="282399"/>
                  <a:pt x="9754965" y="359565"/>
                  <a:pt x="9624927" y="359565"/>
                </a:cubicBezTo>
                <a:lnTo>
                  <a:pt x="9313618" y="359565"/>
                </a:lnTo>
                <a:cubicBezTo>
                  <a:pt x="9302507" y="359565"/>
                  <a:pt x="9294437" y="348166"/>
                  <a:pt x="9298326" y="337970"/>
                </a:cubicBezTo>
                <a:lnTo>
                  <a:pt x="9358860" y="179408"/>
                </a:lnTo>
                <a:cubicBezTo>
                  <a:pt x="9404710" y="59270"/>
                  <a:pt x="9516276" y="0"/>
                  <a:pt x="9647238" y="0"/>
                </a:cubicBezTo>
                <a:lnTo>
                  <a:pt x="9953594" y="0"/>
                </a:lnTo>
                <a:close/>
                <a:moveTo>
                  <a:pt x="9908542" y="46062"/>
                </a:moveTo>
                <a:lnTo>
                  <a:pt x="9647238" y="46062"/>
                </a:lnTo>
                <a:cubicBezTo>
                  <a:pt x="9527627" y="46062"/>
                  <a:pt x="9438208" y="100653"/>
                  <a:pt x="9401872" y="195840"/>
                </a:cubicBezTo>
                <a:lnTo>
                  <a:pt x="9358353" y="309846"/>
                </a:lnTo>
                <a:cubicBezTo>
                  <a:pt x="9357682" y="311612"/>
                  <a:pt x="9358987" y="313506"/>
                  <a:pt x="9360875" y="313506"/>
                </a:cubicBezTo>
                <a:lnTo>
                  <a:pt x="9624927" y="313506"/>
                </a:lnTo>
                <a:cubicBezTo>
                  <a:pt x="9735746" y="313506"/>
                  <a:pt x="9832374" y="248018"/>
                  <a:pt x="9871054" y="146670"/>
                </a:cubicBezTo>
                <a:lnTo>
                  <a:pt x="9871269" y="146091"/>
                </a:lnTo>
                <a:lnTo>
                  <a:pt x="9871510" y="145518"/>
                </a:lnTo>
                <a:lnTo>
                  <a:pt x="9911038" y="49787"/>
                </a:lnTo>
                <a:cubicBezTo>
                  <a:pt x="9911760" y="48013"/>
                  <a:pt x="9910468" y="46062"/>
                  <a:pt x="9908542" y="46062"/>
                </a:cubicBezTo>
                <a:close/>
                <a:moveTo>
                  <a:pt x="3430284" y="4886962"/>
                </a:moveTo>
                <a:lnTo>
                  <a:pt x="3741580" y="4886962"/>
                </a:lnTo>
                <a:cubicBezTo>
                  <a:pt x="3871631" y="4886962"/>
                  <a:pt x="3985198" y="4809803"/>
                  <a:pt x="4030731" y="4690505"/>
                </a:cubicBezTo>
                <a:lnTo>
                  <a:pt x="4087832" y="4552221"/>
                </a:lnTo>
                <a:cubicBezTo>
                  <a:pt x="4092291" y="4540510"/>
                  <a:pt x="4083018" y="4527406"/>
                  <a:pt x="4070259" y="4527406"/>
                </a:cubicBezTo>
                <a:lnTo>
                  <a:pt x="3763903" y="4527406"/>
                </a:lnTo>
                <a:cubicBezTo>
                  <a:pt x="3632941" y="4527406"/>
                  <a:pt x="3521376" y="4586668"/>
                  <a:pt x="3475525" y="4706816"/>
                </a:cubicBezTo>
                <a:lnTo>
                  <a:pt x="3414992" y="4865378"/>
                </a:lnTo>
                <a:cubicBezTo>
                  <a:pt x="3411102" y="4875568"/>
                  <a:pt x="3419173" y="4886962"/>
                  <a:pt x="3430284" y="4886962"/>
                </a:cubicBezTo>
                <a:close/>
                <a:moveTo>
                  <a:pt x="10918563" y="3619136"/>
                </a:moveTo>
                <a:cubicBezTo>
                  <a:pt x="10787600" y="3619136"/>
                  <a:pt x="10676034" y="3678412"/>
                  <a:pt x="10630184" y="3798547"/>
                </a:cubicBezTo>
                <a:lnTo>
                  <a:pt x="10569650" y="3957109"/>
                </a:lnTo>
                <a:cubicBezTo>
                  <a:pt x="10565761" y="3967299"/>
                  <a:pt x="10573844" y="3978705"/>
                  <a:pt x="10584955" y="3978705"/>
                </a:cubicBezTo>
                <a:lnTo>
                  <a:pt x="10896239" y="3978705"/>
                </a:lnTo>
                <a:cubicBezTo>
                  <a:pt x="11026289" y="3978705"/>
                  <a:pt x="11139857" y="3901534"/>
                  <a:pt x="11185390" y="3782236"/>
                </a:cubicBezTo>
                <a:lnTo>
                  <a:pt x="11242491" y="3643952"/>
                </a:lnTo>
                <a:cubicBezTo>
                  <a:pt x="11246950" y="3632241"/>
                  <a:pt x="11237676" y="3619136"/>
                  <a:pt x="11224918" y="3619136"/>
                </a:cubicBezTo>
                <a:lnTo>
                  <a:pt x="11224918" y="3619136"/>
                </a:lnTo>
                <a:cubicBezTo>
                  <a:pt x="11224918" y="3619136"/>
                  <a:pt x="10918563" y="3619136"/>
                  <a:pt x="10918563" y="3619136"/>
                </a:cubicBezTo>
                <a:close/>
                <a:moveTo>
                  <a:pt x="1056449" y="3508671"/>
                </a:moveTo>
                <a:lnTo>
                  <a:pt x="1116974" y="3350097"/>
                </a:lnTo>
                <a:cubicBezTo>
                  <a:pt x="1162832" y="3229961"/>
                  <a:pt x="1274390" y="3170699"/>
                  <a:pt x="1405353" y="3170699"/>
                </a:cubicBezTo>
                <a:lnTo>
                  <a:pt x="1711708" y="3170699"/>
                </a:lnTo>
                <a:cubicBezTo>
                  <a:pt x="1724479" y="3170699"/>
                  <a:pt x="1733753" y="3183791"/>
                  <a:pt x="1729281" y="3195514"/>
                </a:cubicBezTo>
                <a:lnTo>
                  <a:pt x="1672193" y="3333798"/>
                </a:lnTo>
                <a:cubicBezTo>
                  <a:pt x="1626659" y="3453097"/>
                  <a:pt x="1513079" y="3530255"/>
                  <a:pt x="1383042" y="3530255"/>
                </a:cubicBezTo>
                <a:lnTo>
                  <a:pt x="1071743" y="3530255"/>
                </a:lnTo>
                <a:cubicBezTo>
                  <a:pt x="1060632" y="3530255"/>
                  <a:pt x="1052554" y="3518861"/>
                  <a:pt x="1056451" y="3508671"/>
                </a:cubicBezTo>
                <a:close/>
                <a:moveTo>
                  <a:pt x="1118991" y="3484198"/>
                </a:moveTo>
                <a:lnTo>
                  <a:pt x="1383029" y="3484198"/>
                </a:lnTo>
                <a:cubicBezTo>
                  <a:pt x="1493873" y="3484198"/>
                  <a:pt x="1590489" y="3418713"/>
                  <a:pt x="1629181" y="3317360"/>
                </a:cubicBezTo>
                <a:lnTo>
                  <a:pt x="1629396" y="3316790"/>
                </a:lnTo>
                <a:lnTo>
                  <a:pt x="1629624" y="3316207"/>
                </a:lnTo>
                <a:lnTo>
                  <a:pt x="1669152" y="3220481"/>
                </a:lnTo>
                <a:cubicBezTo>
                  <a:pt x="1669887" y="3218707"/>
                  <a:pt x="1668582" y="3216755"/>
                  <a:pt x="1666669" y="3216755"/>
                </a:cubicBezTo>
                <a:lnTo>
                  <a:pt x="1405353" y="3216755"/>
                </a:lnTo>
                <a:cubicBezTo>
                  <a:pt x="1285755" y="3216755"/>
                  <a:pt x="1196318" y="3271354"/>
                  <a:pt x="1159987" y="3366535"/>
                </a:cubicBezTo>
                <a:lnTo>
                  <a:pt x="1116466" y="3480548"/>
                </a:lnTo>
                <a:cubicBezTo>
                  <a:pt x="1115799" y="3482310"/>
                  <a:pt x="1117097" y="3484198"/>
                  <a:pt x="1118990" y="3484198"/>
                </a:cubicBezTo>
                <a:close/>
                <a:moveTo>
                  <a:pt x="1223266" y="3978705"/>
                </a:moveTo>
                <a:lnTo>
                  <a:pt x="1534567" y="3978705"/>
                </a:lnTo>
                <a:cubicBezTo>
                  <a:pt x="1664617" y="3978705"/>
                  <a:pt x="1778184" y="3901534"/>
                  <a:pt x="1823717" y="3782236"/>
                </a:cubicBezTo>
                <a:lnTo>
                  <a:pt x="1880805" y="3643952"/>
                </a:lnTo>
                <a:cubicBezTo>
                  <a:pt x="1885278" y="3632241"/>
                  <a:pt x="1876004" y="3619136"/>
                  <a:pt x="1863233" y="3619136"/>
                </a:cubicBezTo>
                <a:lnTo>
                  <a:pt x="1863233" y="3619136"/>
                </a:lnTo>
                <a:cubicBezTo>
                  <a:pt x="1863233" y="3619136"/>
                  <a:pt x="1556877" y="3619136"/>
                  <a:pt x="1556877" y="3619136"/>
                </a:cubicBezTo>
                <a:cubicBezTo>
                  <a:pt x="1425915" y="3619136"/>
                  <a:pt x="1314349" y="3678412"/>
                  <a:pt x="1268499" y="3798547"/>
                </a:cubicBezTo>
                <a:lnTo>
                  <a:pt x="1207973" y="3957109"/>
                </a:lnTo>
                <a:cubicBezTo>
                  <a:pt x="1204082" y="3967299"/>
                  <a:pt x="1212155" y="3978705"/>
                  <a:pt x="1223265" y="3978705"/>
                </a:cubicBezTo>
                <a:close/>
                <a:moveTo>
                  <a:pt x="2071782" y="3170699"/>
                </a:moveTo>
                <a:cubicBezTo>
                  <a:pt x="1940820" y="3170699"/>
                  <a:pt x="1829267" y="3229961"/>
                  <a:pt x="1783404" y="3350109"/>
                </a:cubicBezTo>
                <a:lnTo>
                  <a:pt x="1722870" y="3508671"/>
                </a:lnTo>
                <a:cubicBezTo>
                  <a:pt x="1718981" y="3518861"/>
                  <a:pt x="1727051" y="3530255"/>
                  <a:pt x="1738174" y="3530255"/>
                </a:cubicBezTo>
                <a:lnTo>
                  <a:pt x="2049471" y="3530255"/>
                </a:lnTo>
                <a:cubicBezTo>
                  <a:pt x="2179509" y="3530255"/>
                  <a:pt x="2293076" y="3453097"/>
                  <a:pt x="2338622" y="3333798"/>
                </a:cubicBezTo>
                <a:lnTo>
                  <a:pt x="2395710" y="3195514"/>
                </a:lnTo>
                <a:cubicBezTo>
                  <a:pt x="2400182" y="3183791"/>
                  <a:pt x="2390908" y="3170699"/>
                  <a:pt x="2378138" y="3170699"/>
                </a:cubicBezTo>
                <a:lnTo>
                  <a:pt x="2378138" y="3170699"/>
                </a:lnTo>
                <a:cubicBezTo>
                  <a:pt x="2378138" y="3170699"/>
                  <a:pt x="2071782" y="3170699"/>
                  <a:pt x="2071782" y="3170699"/>
                </a:cubicBezTo>
                <a:close/>
                <a:moveTo>
                  <a:pt x="4085513" y="4865378"/>
                </a:moveTo>
                <a:lnTo>
                  <a:pt x="4146035" y="4706816"/>
                </a:lnTo>
                <a:cubicBezTo>
                  <a:pt x="4191897" y="4586668"/>
                  <a:pt x="4303450" y="4527406"/>
                  <a:pt x="4434413" y="4527406"/>
                </a:cubicBezTo>
                <a:lnTo>
                  <a:pt x="4740769" y="4527406"/>
                </a:lnTo>
                <a:cubicBezTo>
                  <a:pt x="4753539" y="4527406"/>
                  <a:pt x="4762813" y="4540498"/>
                  <a:pt x="4758341" y="4552221"/>
                </a:cubicBezTo>
                <a:lnTo>
                  <a:pt x="4701253" y="4690505"/>
                </a:lnTo>
                <a:cubicBezTo>
                  <a:pt x="4655707" y="4809803"/>
                  <a:pt x="4542152" y="4886962"/>
                  <a:pt x="4412090" y="4886962"/>
                </a:cubicBezTo>
                <a:lnTo>
                  <a:pt x="4100805" y="4886962"/>
                </a:lnTo>
                <a:cubicBezTo>
                  <a:pt x="4089694" y="4886962"/>
                  <a:pt x="4081611" y="4875568"/>
                  <a:pt x="4085513" y="4865378"/>
                </a:cubicBezTo>
                <a:close/>
                <a:moveTo>
                  <a:pt x="4148049" y="4840905"/>
                </a:moveTo>
                <a:lnTo>
                  <a:pt x="4412090" y="4840905"/>
                </a:lnTo>
                <a:cubicBezTo>
                  <a:pt x="4522933" y="4840905"/>
                  <a:pt x="4619549" y="4775420"/>
                  <a:pt x="4658241" y="4674080"/>
                </a:cubicBezTo>
                <a:lnTo>
                  <a:pt x="4658456" y="4673497"/>
                </a:lnTo>
                <a:lnTo>
                  <a:pt x="4658684" y="4672926"/>
                </a:lnTo>
                <a:lnTo>
                  <a:pt x="4698225" y="4577188"/>
                </a:lnTo>
                <a:cubicBezTo>
                  <a:pt x="4698947" y="4575414"/>
                  <a:pt x="4697642" y="4573462"/>
                  <a:pt x="4695729" y="4573462"/>
                </a:cubicBezTo>
                <a:lnTo>
                  <a:pt x="4434413" y="4573462"/>
                </a:lnTo>
                <a:cubicBezTo>
                  <a:pt x="4314815" y="4573462"/>
                  <a:pt x="4225382" y="4628061"/>
                  <a:pt x="4189047" y="4723241"/>
                </a:cubicBezTo>
                <a:lnTo>
                  <a:pt x="4145528" y="4837255"/>
                </a:lnTo>
                <a:cubicBezTo>
                  <a:pt x="4144856" y="4839017"/>
                  <a:pt x="4146161" y="4840905"/>
                  <a:pt x="4148049" y="4840905"/>
                </a:cubicBezTo>
                <a:close/>
                <a:moveTo>
                  <a:pt x="1955668" y="4432212"/>
                </a:moveTo>
                <a:lnTo>
                  <a:pt x="2266965" y="4432212"/>
                </a:lnTo>
                <a:cubicBezTo>
                  <a:pt x="2397015" y="4432212"/>
                  <a:pt x="2510582" y="4355042"/>
                  <a:pt x="2556116" y="4235743"/>
                </a:cubicBezTo>
                <a:lnTo>
                  <a:pt x="2613216" y="4097459"/>
                </a:lnTo>
                <a:cubicBezTo>
                  <a:pt x="2617676" y="4085748"/>
                  <a:pt x="2608402" y="4072643"/>
                  <a:pt x="2595631" y="4072643"/>
                </a:cubicBezTo>
                <a:lnTo>
                  <a:pt x="2595631" y="4072643"/>
                </a:lnTo>
                <a:cubicBezTo>
                  <a:pt x="2595631" y="4072643"/>
                  <a:pt x="2289288" y="4072643"/>
                  <a:pt x="2289288" y="4072643"/>
                </a:cubicBezTo>
                <a:cubicBezTo>
                  <a:pt x="2158326" y="4072643"/>
                  <a:pt x="2046760" y="4131919"/>
                  <a:pt x="2000910" y="4252054"/>
                </a:cubicBezTo>
                <a:lnTo>
                  <a:pt x="1940376" y="4410616"/>
                </a:lnTo>
                <a:cubicBezTo>
                  <a:pt x="1936487" y="4420806"/>
                  <a:pt x="1944557" y="4432212"/>
                  <a:pt x="1955668" y="4432212"/>
                </a:cubicBezTo>
                <a:close/>
                <a:moveTo>
                  <a:pt x="2622110" y="4432212"/>
                </a:moveTo>
                <a:lnTo>
                  <a:pt x="2933407" y="4432212"/>
                </a:lnTo>
                <a:cubicBezTo>
                  <a:pt x="3063457" y="4432212"/>
                  <a:pt x="3177025" y="4355042"/>
                  <a:pt x="3222558" y="4235743"/>
                </a:cubicBezTo>
                <a:lnTo>
                  <a:pt x="3279646" y="4097459"/>
                </a:lnTo>
                <a:cubicBezTo>
                  <a:pt x="3284118" y="4085748"/>
                  <a:pt x="3274844" y="4072643"/>
                  <a:pt x="3262074" y="4072643"/>
                </a:cubicBezTo>
                <a:lnTo>
                  <a:pt x="3262074" y="4072643"/>
                </a:lnTo>
                <a:cubicBezTo>
                  <a:pt x="3262074" y="4072643"/>
                  <a:pt x="2955730" y="4072643"/>
                  <a:pt x="2955730" y="4072643"/>
                </a:cubicBezTo>
                <a:cubicBezTo>
                  <a:pt x="2824755" y="4072643"/>
                  <a:pt x="2713202" y="4131919"/>
                  <a:pt x="2667339" y="4252054"/>
                </a:cubicBezTo>
                <a:lnTo>
                  <a:pt x="2606818" y="4410616"/>
                </a:lnTo>
                <a:cubicBezTo>
                  <a:pt x="2602916" y="4420806"/>
                  <a:pt x="2610999" y="4432212"/>
                  <a:pt x="2622110" y="4432212"/>
                </a:cubicBezTo>
                <a:close/>
                <a:moveTo>
                  <a:pt x="1877245" y="3957109"/>
                </a:moveTo>
                <a:lnTo>
                  <a:pt x="1937766" y="3798547"/>
                </a:lnTo>
                <a:cubicBezTo>
                  <a:pt x="1983629" y="3678412"/>
                  <a:pt x="2095195" y="3619149"/>
                  <a:pt x="2226145" y="3619149"/>
                </a:cubicBezTo>
                <a:lnTo>
                  <a:pt x="2532500" y="3619149"/>
                </a:lnTo>
                <a:cubicBezTo>
                  <a:pt x="2545271" y="3619149"/>
                  <a:pt x="2554545" y="3632241"/>
                  <a:pt x="2550073" y="3643965"/>
                </a:cubicBezTo>
                <a:lnTo>
                  <a:pt x="2492985" y="3782248"/>
                </a:lnTo>
                <a:cubicBezTo>
                  <a:pt x="2447451" y="3901547"/>
                  <a:pt x="2333871" y="3978705"/>
                  <a:pt x="2203834" y="3978705"/>
                </a:cubicBezTo>
                <a:lnTo>
                  <a:pt x="1892537" y="3978705"/>
                </a:lnTo>
                <a:cubicBezTo>
                  <a:pt x="1881426" y="3978705"/>
                  <a:pt x="1873343" y="3967312"/>
                  <a:pt x="1877245" y="3957109"/>
                </a:cubicBezTo>
                <a:close/>
                <a:moveTo>
                  <a:pt x="1939781" y="3932649"/>
                </a:moveTo>
                <a:lnTo>
                  <a:pt x="2203834" y="3932649"/>
                </a:lnTo>
                <a:cubicBezTo>
                  <a:pt x="2314665" y="3932649"/>
                  <a:pt x="2411281" y="3867163"/>
                  <a:pt x="2449973" y="3765810"/>
                </a:cubicBezTo>
                <a:lnTo>
                  <a:pt x="2450188" y="3765228"/>
                </a:lnTo>
                <a:lnTo>
                  <a:pt x="2450429" y="3764657"/>
                </a:lnTo>
                <a:lnTo>
                  <a:pt x="2489944" y="3668932"/>
                </a:lnTo>
                <a:cubicBezTo>
                  <a:pt x="2490679" y="3667157"/>
                  <a:pt x="2489374" y="3665206"/>
                  <a:pt x="2487461" y="3665206"/>
                </a:cubicBezTo>
                <a:lnTo>
                  <a:pt x="2226145" y="3665206"/>
                </a:lnTo>
                <a:cubicBezTo>
                  <a:pt x="2106547" y="3665206"/>
                  <a:pt x="2017114" y="3719792"/>
                  <a:pt x="1980779" y="3814985"/>
                </a:cubicBezTo>
                <a:lnTo>
                  <a:pt x="1937260" y="3928986"/>
                </a:lnTo>
                <a:cubicBezTo>
                  <a:pt x="1936588" y="3930748"/>
                  <a:pt x="1937893" y="3932649"/>
                  <a:pt x="1939781" y="3932649"/>
                </a:cubicBezTo>
                <a:close/>
                <a:moveTo>
                  <a:pt x="5285142" y="4410616"/>
                </a:moveTo>
                <a:lnTo>
                  <a:pt x="5345663" y="4252054"/>
                </a:lnTo>
                <a:cubicBezTo>
                  <a:pt x="5391526" y="4131919"/>
                  <a:pt x="5503092" y="4072643"/>
                  <a:pt x="5634054" y="4072643"/>
                </a:cubicBezTo>
                <a:lnTo>
                  <a:pt x="5940397" y="4072643"/>
                </a:lnTo>
                <a:cubicBezTo>
                  <a:pt x="5953180" y="4072643"/>
                  <a:pt x="5962442" y="4085748"/>
                  <a:pt x="5957982" y="4097459"/>
                </a:cubicBezTo>
                <a:lnTo>
                  <a:pt x="5900882" y="4235743"/>
                </a:lnTo>
                <a:cubicBezTo>
                  <a:pt x="5855348" y="4355042"/>
                  <a:pt x="5741781" y="4432212"/>
                  <a:pt x="5611731" y="4432212"/>
                </a:cubicBezTo>
                <a:lnTo>
                  <a:pt x="5300434" y="4432212"/>
                </a:lnTo>
                <a:cubicBezTo>
                  <a:pt x="5289323" y="4432212"/>
                  <a:pt x="5281253" y="4420806"/>
                  <a:pt x="5285142" y="4410616"/>
                </a:cubicBezTo>
                <a:close/>
                <a:moveTo>
                  <a:pt x="5347690" y="4386143"/>
                </a:moveTo>
                <a:lnTo>
                  <a:pt x="5611731" y="4386143"/>
                </a:lnTo>
                <a:cubicBezTo>
                  <a:pt x="5722562" y="4386143"/>
                  <a:pt x="5819178" y="4320657"/>
                  <a:pt x="5857870" y="4219318"/>
                </a:cubicBezTo>
                <a:lnTo>
                  <a:pt x="5858097" y="4218735"/>
                </a:lnTo>
                <a:lnTo>
                  <a:pt x="5858326" y="4218165"/>
                </a:lnTo>
                <a:lnTo>
                  <a:pt x="5897854" y="4122439"/>
                </a:lnTo>
                <a:cubicBezTo>
                  <a:pt x="5898589" y="4120652"/>
                  <a:pt x="5897284" y="4118713"/>
                  <a:pt x="5895358" y="4118713"/>
                </a:cubicBezTo>
                <a:lnTo>
                  <a:pt x="5634054" y="4118713"/>
                </a:lnTo>
                <a:cubicBezTo>
                  <a:pt x="5514456" y="4118713"/>
                  <a:pt x="5425011" y="4173299"/>
                  <a:pt x="5388688" y="4268492"/>
                </a:cubicBezTo>
                <a:lnTo>
                  <a:pt x="5345169" y="4382493"/>
                </a:lnTo>
                <a:cubicBezTo>
                  <a:pt x="5344498" y="4384255"/>
                  <a:pt x="5345803" y="4386156"/>
                  <a:pt x="5347690" y="4386156"/>
                </a:cubicBezTo>
                <a:close/>
                <a:moveTo>
                  <a:pt x="553996" y="3978705"/>
                </a:moveTo>
                <a:lnTo>
                  <a:pt x="865290" y="3978705"/>
                </a:lnTo>
                <a:cubicBezTo>
                  <a:pt x="995342" y="3978705"/>
                  <a:pt x="1108908" y="3901534"/>
                  <a:pt x="1154444" y="3782236"/>
                </a:cubicBezTo>
                <a:lnTo>
                  <a:pt x="1211535" y="3643952"/>
                </a:lnTo>
                <a:cubicBezTo>
                  <a:pt x="1216001" y="3632241"/>
                  <a:pt x="1206729" y="3619136"/>
                  <a:pt x="1193954" y="3619136"/>
                </a:cubicBezTo>
                <a:lnTo>
                  <a:pt x="1193961" y="3619136"/>
                </a:lnTo>
                <a:cubicBezTo>
                  <a:pt x="1193961" y="3619136"/>
                  <a:pt x="887602" y="3619136"/>
                  <a:pt x="887602" y="3619136"/>
                </a:cubicBezTo>
                <a:cubicBezTo>
                  <a:pt x="756641" y="3619136"/>
                  <a:pt x="645086" y="3678412"/>
                  <a:pt x="599221" y="3798547"/>
                </a:cubicBezTo>
                <a:lnTo>
                  <a:pt x="538697" y="3957109"/>
                </a:lnTo>
                <a:cubicBezTo>
                  <a:pt x="534806" y="3967299"/>
                  <a:pt x="542879" y="3978705"/>
                  <a:pt x="553995" y="3978705"/>
                </a:cubicBezTo>
                <a:close/>
                <a:moveTo>
                  <a:pt x="1425319" y="4886962"/>
                </a:moveTo>
                <a:lnTo>
                  <a:pt x="1736616" y="4886962"/>
                </a:lnTo>
                <a:cubicBezTo>
                  <a:pt x="1866654" y="4886962"/>
                  <a:pt x="1980234" y="4809803"/>
                  <a:pt x="2025767" y="4690505"/>
                </a:cubicBezTo>
                <a:lnTo>
                  <a:pt x="2082855" y="4552221"/>
                </a:lnTo>
                <a:cubicBezTo>
                  <a:pt x="2087327" y="4540510"/>
                  <a:pt x="2078053" y="4527406"/>
                  <a:pt x="2065283" y="4527406"/>
                </a:cubicBezTo>
                <a:lnTo>
                  <a:pt x="1758927" y="4527406"/>
                </a:lnTo>
                <a:cubicBezTo>
                  <a:pt x="1627964" y="4527406"/>
                  <a:pt x="1516399" y="4586668"/>
                  <a:pt x="1470549" y="4706816"/>
                </a:cubicBezTo>
                <a:lnTo>
                  <a:pt x="1410015" y="4865378"/>
                </a:lnTo>
                <a:cubicBezTo>
                  <a:pt x="1406125" y="4875568"/>
                  <a:pt x="1414196" y="4886962"/>
                  <a:pt x="1425307" y="4886962"/>
                </a:cubicBezTo>
                <a:close/>
                <a:moveTo>
                  <a:pt x="801270" y="634171"/>
                </a:moveTo>
                <a:lnTo>
                  <a:pt x="740745" y="792733"/>
                </a:lnTo>
                <a:cubicBezTo>
                  <a:pt x="736854" y="802928"/>
                  <a:pt x="744927" y="814324"/>
                  <a:pt x="756037" y="814324"/>
                </a:cubicBezTo>
                <a:lnTo>
                  <a:pt x="1067337" y="814324"/>
                </a:lnTo>
                <a:cubicBezTo>
                  <a:pt x="1197382" y="814324"/>
                  <a:pt x="1310954" y="737161"/>
                  <a:pt x="1356487" y="617861"/>
                </a:cubicBezTo>
                <a:lnTo>
                  <a:pt x="1413588" y="479576"/>
                </a:lnTo>
                <a:cubicBezTo>
                  <a:pt x="1418047" y="467862"/>
                  <a:pt x="1408773" y="454763"/>
                  <a:pt x="1396003" y="454763"/>
                </a:cubicBezTo>
                <a:lnTo>
                  <a:pt x="1089649" y="454763"/>
                </a:lnTo>
                <a:cubicBezTo>
                  <a:pt x="958682" y="454763"/>
                  <a:pt x="847133" y="514030"/>
                  <a:pt x="801269" y="634171"/>
                </a:cubicBezTo>
                <a:close/>
                <a:moveTo>
                  <a:pt x="4770072" y="4886962"/>
                </a:moveTo>
                <a:lnTo>
                  <a:pt x="5081369" y="4886962"/>
                </a:lnTo>
                <a:cubicBezTo>
                  <a:pt x="5211407" y="4886962"/>
                  <a:pt x="5324987" y="4809803"/>
                  <a:pt x="5370520" y="4690505"/>
                </a:cubicBezTo>
                <a:lnTo>
                  <a:pt x="5427608" y="4552221"/>
                </a:lnTo>
                <a:cubicBezTo>
                  <a:pt x="5432081" y="4540510"/>
                  <a:pt x="5422807" y="4527406"/>
                  <a:pt x="5410036" y="4527406"/>
                </a:cubicBezTo>
                <a:lnTo>
                  <a:pt x="5103680" y="4527406"/>
                </a:lnTo>
                <a:cubicBezTo>
                  <a:pt x="4972718" y="4527406"/>
                  <a:pt x="4861165" y="4586668"/>
                  <a:pt x="4815302" y="4706816"/>
                </a:cubicBezTo>
                <a:lnTo>
                  <a:pt x="4754781" y="4865378"/>
                </a:lnTo>
                <a:cubicBezTo>
                  <a:pt x="4750879" y="4875568"/>
                  <a:pt x="4758962" y="4886962"/>
                  <a:pt x="4770072" y="4886962"/>
                </a:cubicBezTo>
                <a:close/>
                <a:moveTo>
                  <a:pt x="3931353" y="1"/>
                </a:moveTo>
                <a:lnTo>
                  <a:pt x="3931353" y="4"/>
                </a:lnTo>
                <a:cubicBezTo>
                  <a:pt x="3944124" y="4"/>
                  <a:pt x="3953386" y="13098"/>
                  <a:pt x="3948926" y="24817"/>
                </a:cubicBezTo>
                <a:lnTo>
                  <a:pt x="3891838" y="163099"/>
                </a:lnTo>
                <a:cubicBezTo>
                  <a:pt x="3846292" y="282399"/>
                  <a:pt x="3732724" y="359565"/>
                  <a:pt x="3602674" y="359565"/>
                </a:cubicBezTo>
                <a:lnTo>
                  <a:pt x="3291390" y="359565"/>
                </a:lnTo>
                <a:cubicBezTo>
                  <a:pt x="3280279" y="359565"/>
                  <a:pt x="3272196" y="348166"/>
                  <a:pt x="3276098" y="337970"/>
                </a:cubicBezTo>
                <a:lnTo>
                  <a:pt x="3336620" y="179408"/>
                </a:lnTo>
                <a:cubicBezTo>
                  <a:pt x="3382482" y="59270"/>
                  <a:pt x="3494035" y="0"/>
                  <a:pt x="3624998" y="0"/>
                </a:cubicBezTo>
                <a:lnTo>
                  <a:pt x="3931353" y="0"/>
                </a:lnTo>
                <a:close/>
                <a:moveTo>
                  <a:pt x="3886302" y="46062"/>
                </a:moveTo>
                <a:lnTo>
                  <a:pt x="3624998" y="46062"/>
                </a:lnTo>
                <a:cubicBezTo>
                  <a:pt x="3505400" y="46062"/>
                  <a:pt x="3415955" y="100653"/>
                  <a:pt x="3379632" y="195840"/>
                </a:cubicBezTo>
                <a:lnTo>
                  <a:pt x="3336113" y="309846"/>
                </a:lnTo>
                <a:cubicBezTo>
                  <a:pt x="3335441" y="311612"/>
                  <a:pt x="3336734" y="313506"/>
                  <a:pt x="3338634" y="313506"/>
                </a:cubicBezTo>
                <a:lnTo>
                  <a:pt x="3602674" y="313506"/>
                </a:lnTo>
                <a:cubicBezTo>
                  <a:pt x="3713518" y="313506"/>
                  <a:pt x="3810134" y="248018"/>
                  <a:pt x="3848813" y="146670"/>
                </a:cubicBezTo>
                <a:lnTo>
                  <a:pt x="3849041" y="146091"/>
                </a:lnTo>
                <a:lnTo>
                  <a:pt x="3849269" y="145518"/>
                </a:lnTo>
                <a:lnTo>
                  <a:pt x="3888797" y="49787"/>
                </a:lnTo>
                <a:cubicBezTo>
                  <a:pt x="3889532" y="48013"/>
                  <a:pt x="3888227" y="46062"/>
                  <a:pt x="3886302" y="46062"/>
                </a:cubicBezTo>
                <a:close/>
                <a:moveTo>
                  <a:pt x="3276086" y="4410616"/>
                </a:moveTo>
                <a:lnTo>
                  <a:pt x="3336620" y="4252054"/>
                </a:lnTo>
                <a:cubicBezTo>
                  <a:pt x="3382470" y="4131919"/>
                  <a:pt x="3494035" y="4072643"/>
                  <a:pt x="3624998" y="4072643"/>
                </a:cubicBezTo>
                <a:lnTo>
                  <a:pt x="3931353" y="4072643"/>
                </a:lnTo>
                <a:cubicBezTo>
                  <a:pt x="3944111" y="4072643"/>
                  <a:pt x="3953386" y="4085748"/>
                  <a:pt x="3948926" y="4097459"/>
                </a:cubicBezTo>
                <a:lnTo>
                  <a:pt x="3891825" y="4235743"/>
                </a:lnTo>
                <a:cubicBezTo>
                  <a:pt x="3846292" y="4355042"/>
                  <a:pt x="3732724" y="4432212"/>
                  <a:pt x="3602674" y="4432212"/>
                </a:cubicBezTo>
                <a:lnTo>
                  <a:pt x="3291390" y="4432212"/>
                </a:lnTo>
                <a:cubicBezTo>
                  <a:pt x="3280267" y="4432212"/>
                  <a:pt x="3272196" y="4420806"/>
                  <a:pt x="3276098" y="4410616"/>
                </a:cubicBezTo>
                <a:close/>
                <a:moveTo>
                  <a:pt x="3338634" y="4386143"/>
                </a:moveTo>
                <a:lnTo>
                  <a:pt x="3602674" y="4386143"/>
                </a:lnTo>
                <a:cubicBezTo>
                  <a:pt x="3713518" y="4386143"/>
                  <a:pt x="3810134" y="4320657"/>
                  <a:pt x="3848826" y="4219318"/>
                </a:cubicBezTo>
                <a:lnTo>
                  <a:pt x="3849041" y="4218735"/>
                </a:lnTo>
                <a:lnTo>
                  <a:pt x="3849269" y="4218165"/>
                </a:lnTo>
                <a:lnTo>
                  <a:pt x="3888797" y="4122439"/>
                </a:lnTo>
                <a:cubicBezTo>
                  <a:pt x="3889532" y="4120652"/>
                  <a:pt x="3888227" y="4118713"/>
                  <a:pt x="3886302" y="4118713"/>
                </a:cubicBezTo>
                <a:lnTo>
                  <a:pt x="3624998" y="4118713"/>
                </a:lnTo>
                <a:cubicBezTo>
                  <a:pt x="3505400" y="4118713"/>
                  <a:pt x="3415955" y="4173299"/>
                  <a:pt x="3379632" y="4268492"/>
                </a:cubicBezTo>
                <a:lnTo>
                  <a:pt x="3336113" y="4382493"/>
                </a:lnTo>
                <a:cubicBezTo>
                  <a:pt x="3335441" y="4384255"/>
                  <a:pt x="3336734" y="4386156"/>
                  <a:pt x="3338634" y="4386156"/>
                </a:cubicBezTo>
                <a:close/>
                <a:moveTo>
                  <a:pt x="617132" y="4432212"/>
                </a:moveTo>
                <a:lnTo>
                  <a:pt x="928433" y="4432212"/>
                </a:lnTo>
                <a:cubicBezTo>
                  <a:pt x="1058478" y="4432212"/>
                  <a:pt x="1172050" y="4355042"/>
                  <a:pt x="1217581" y="4235743"/>
                </a:cubicBezTo>
                <a:lnTo>
                  <a:pt x="1274669" y="4097459"/>
                </a:lnTo>
                <a:cubicBezTo>
                  <a:pt x="1279141" y="4085748"/>
                  <a:pt x="1269867" y="4072643"/>
                  <a:pt x="1257098" y="4072643"/>
                </a:cubicBezTo>
                <a:lnTo>
                  <a:pt x="1257104" y="4072643"/>
                </a:lnTo>
                <a:cubicBezTo>
                  <a:pt x="1257104" y="4072643"/>
                  <a:pt x="950746" y="4072643"/>
                  <a:pt x="950746" y="4072643"/>
                </a:cubicBezTo>
                <a:cubicBezTo>
                  <a:pt x="819778" y="4072643"/>
                  <a:pt x="708229" y="4131919"/>
                  <a:pt x="662365" y="4252054"/>
                </a:cubicBezTo>
                <a:lnTo>
                  <a:pt x="601840" y="4410616"/>
                </a:lnTo>
                <a:cubicBezTo>
                  <a:pt x="597949" y="4420806"/>
                  <a:pt x="606022" y="4432212"/>
                  <a:pt x="617132" y="4432212"/>
                </a:cubicBezTo>
                <a:close/>
                <a:moveTo>
                  <a:pt x="2912553" y="5335412"/>
                </a:moveTo>
                <a:lnTo>
                  <a:pt x="3223838" y="5335412"/>
                </a:lnTo>
                <a:cubicBezTo>
                  <a:pt x="3353900" y="5335412"/>
                  <a:pt x="3467455" y="5258254"/>
                  <a:pt x="3513001" y="5138955"/>
                </a:cubicBezTo>
                <a:lnTo>
                  <a:pt x="3570089" y="5000659"/>
                </a:lnTo>
                <a:cubicBezTo>
                  <a:pt x="3574549" y="4988948"/>
                  <a:pt x="3565275" y="4975856"/>
                  <a:pt x="3552517" y="4975856"/>
                </a:cubicBezTo>
                <a:lnTo>
                  <a:pt x="3246161" y="4975856"/>
                </a:lnTo>
                <a:cubicBezTo>
                  <a:pt x="3115199" y="4975856"/>
                  <a:pt x="3003633" y="5035119"/>
                  <a:pt x="2957783" y="5155254"/>
                </a:cubicBezTo>
                <a:lnTo>
                  <a:pt x="2897262" y="5313816"/>
                </a:lnTo>
                <a:cubicBezTo>
                  <a:pt x="2893360" y="5324018"/>
                  <a:pt x="2901443" y="5335412"/>
                  <a:pt x="2912553" y="5335412"/>
                </a:cubicBezTo>
                <a:close/>
                <a:moveTo>
                  <a:pt x="1374642" y="195838"/>
                </a:moveTo>
                <a:cubicBezTo>
                  <a:pt x="1376074" y="192103"/>
                  <a:pt x="1377721" y="188539"/>
                  <a:pt x="1379317" y="184931"/>
                </a:cubicBezTo>
                <a:cubicBezTo>
                  <a:pt x="1361669" y="188490"/>
                  <a:pt x="1343894" y="191691"/>
                  <a:pt x="1325941" y="194331"/>
                </a:cubicBezTo>
                <a:lnTo>
                  <a:pt x="1271109" y="337970"/>
                </a:lnTo>
                <a:cubicBezTo>
                  <a:pt x="1267207" y="348165"/>
                  <a:pt x="1275290" y="359565"/>
                  <a:pt x="1286401" y="359565"/>
                </a:cubicBezTo>
                <a:lnTo>
                  <a:pt x="1597698" y="359565"/>
                </a:lnTo>
                <a:cubicBezTo>
                  <a:pt x="1727735" y="359565"/>
                  <a:pt x="1841302" y="282399"/>
                  <a:pt x="1886848" y="163099"/>
                </a:cubicBezTo>
                <a:lnTo>
                  <a:pt x="1943936" y="24817"/>
                </a:lnTo>
                <a:cubicBezTo>
                  <a:pt x="1948408" y="13098"/>
                  <a:pt x="1939135" y="4"/>
                  <a:pt x="1926364" y="4"/>
                </a:cubicBezTo>
                <a:lnTo>
                  <a:pt x="1926364" y="1"/>
                </a:lnTo>
                <a:lnTo>
                  <a:pt x="1787382" y="1"/>
                </a:lnTo>
                <a:cubicBezTo>
                  <a:pt x="1766237" y="16200"/>
                  <a:pt x="1744497" y="31621"/>
                  <a:pt x="1722084" y="46062"/>
                </a:cubicBezTo>
                <a:lnTo>
                  <a:pt x="1881325" y="46062"/>
                </a:lnTo>
                <a:cubicBezTo>
                  <a:pt x="1883238" y="46062"/>
                  <a:pt x="1884543" y="48015"/>
                  <a:pt x="1883808" y="49787"/>
                </a:cubicBezTo>
                <a:lnTo>
                  <a:pt x="1844292" y="145518"/>
                </a:lnTo>
                <a:lnTo>
                  <a:pt x="1844052" y="146091"/>
                </a:lnTo>
                <a:lnTo>
                  <a:pt x="1843836" y="146670"/>
                </a:lnTo>
                <a:cubicBezTo>
                  <a:pt x="1805144" y="248018"/>
                  <a:pt x="1708528" y="313506"/>
                  <a:pt x="1597698" y="313506"/>
                </a:cubicBezTo>
                <a:lnTo>
                  <a:pt x="1333644" y="313506"/>
                </a:lnTo>
                <a:cubicBezTo>
                  <a:pt x="1331757" y="313506"/>
                  <a:pt x="1330452" y="311612"/>
                  <a:pt x="1331123" y="309846"/>
                </a:cubicBezTo>
                <a:lnTo>
                  <a:pt x="1374655" y="195840"/>
                </a:lnTo>
                <a:close/>
                <a:moveTo>
                  <a:pt x="2230819" y="5313816"/>
                </a:moveTo>
                <a:lnTo>
                  <a:pt x="2291341" y="5155254"/>
                </a:lnTo>
                <a:cubicBezTo>
                  <a:pt x="2337191" y="5035119"/>
                  <a:pt x="2448756" y="4975843"/>
                  <a:pt x="2579719" y="4975843"/>
                </a:cubicBezTo>
                <a:lnTo>
                  <a:pt x="2886075" y="4975843"/>
                </a:lnTo>
                <a:lnTo>
                  <a:pt x="2886075" y="4975843"/>
                </a:lnTo>
                <a:cubicBezTo>
                  <a:pt x="2898845" y="4975843"/>
                  <a:pt x="2908119" y="4988948"/>
                  <a:pt x="2903647" y="5000659"/>
                </a:cubicBezTo>
                <a:lnTo>
                  <a:pt x="2846559" y="5138942"/>
                </a:lnTo>
                <a:cubicBezTo>
                  <a:pt x="2801013" y="5258241"/>
                  <a:pt x="2687458" y="5335412"/>
                  <a:pt x="2557408" y="5335412"/>
                </a:cubicBezTo>
                <a:lnTo>
                  <a:pt x="2246111" y="5335412"/>
                </a:lnTo>
                <a:cubicBezTo>
                  <a:pt x="2235000" y="5335412"/>
                  <a:pt x="2226917" y="5324006"/>
                  <a:pt x="2230819" y="5313816"/>
                </a:cubicBezTo>
                <a:close/>
                <a:moveTo>
                  <a:pt x="2293355" y="5289355"/>
                </a:moveTo>
                <a:lnTo>
                  <a:pt x="2557396" y="5289355"/>
                </a:lnTo>
                <a:cubicBezTo>
                  <a:pt x="2668239" y="5289355"/>
                  <a:pt x="2764855" y="5223870"/>
                  <a:pt x="2803547" y="5122517"/>
                </a:cubicBezTo>
                <a:lnTo>
                  <a:pt x="2803762" y="5121934"/>
                </a:lnTo>
                <a:lnTo>
                  <a:pt x="2804003" y="5121364"/>
                </a:lnTo>
                <a:lnTo>
                  <a:pt x="2843519" y="5025626"/>
                </a:lnTo>
                <a:cubicBezTo>
                  <a:pt x="2844253" y="5023864"/>
                  <a:pt x="2842948" y="5021913"/>
                  <a:pt x="2841023" y="5021913"/>
                </a:cubicBezTo>
                <a:lnTo>
                  <a:pt x="2579719" y="5021913"/>
                </a:lnTo>
                <a:cubicBezTo>
                  <a:pt x="2460121" y="5021913"/>
                  <a:pt x="2370676" y="5076498"/>
                  <a:pt x="2334353" y="5171679"/>
                </a:cubicBezTo>
                <a:lnTo>
                  <a:pt x="2290834" y="5285693"/>
                </a:lnTo>
                <a:cubicBezTo>
                  <a:pt x="2290162" y="5287454"/>
                  <a:pt x="2291467" y="5289355"/>
                  <a:pt x="2293355" y="5289355"/>
                </a:cubicBezTo>
                <a:close/>
                <a:moveTo>
                  <a:pt x="2076444" y="4865378"/>
                </a:moveTo>
                <a:lnTo>
                  <a:pt x="2136978" y="4706816"/>
                </a:lnTo>
                <a:cubicBezTo>
                  <a:pt x="2182841" y="4586668"/>
                  <a:pt x="2294407" y="4527406"/>
                  <a:pt x="2425356" y="4527406"/>
                </a:cubicBezTo>
                <a:lnTo>
                  <a:pt x="2731712" y="4527406"/>
                </a:lnTo>
                <a:cubicBezTo>
                  <a:pt x="2744483" y="4527406"/>
                  <a:pt x="2753757" y="4540498"/>
                  <a:pt x="2749284" y="4552221"/>
                </a:cubicBezTo>
                <a:lnTo>
                  <a:pt x="2692197" y="4690505"/>
                </a:lnTo>
                <a:cubicBezTo>
                  <a:pt x="2646651" y="4809803"/>
                  <a:pt x="2533083" y="4886962"/>
                  <a:pt x="2403046" y="4886962"/>
                </a:cubicBezTo>
                <a:lnTo>
                  <a:pt x="2091749" y="4886962"/>
                </a:lnTo>
                <a:cubicBezTo>
                  <a:pt x="2080638" y="4886962"/>
                  <a:pt x="2072555" y="4875568"/>
                  <a:pt x="2076457" y="4865378"/>
                </a:cubicBezTo>
                <a:close/>
                <a:moveTo>
                  <a:pt x="2138992" y="4840905"/>
                </a:moveTo>
                <a:lnTo>
                  <a:pt x="2403046" y="4840905"/>
                </a:lnTo>
                <a:cubicBezTo>
                  <a:pt x="2513877" y="4840905"/>
                  <a:pt x="2610492" y="4775420"/>
                  <a:pt x="2649172" y="4674080"/>
                </a:cubicBezTo>
                <a:lnTo>
                  <a:pt x="2649400" y="4673497"/>
                </a:lnTo>
                <a:lnTo>
                  <a:pt x="2649641" y="4672926"/>
                </a:lnTo>
                <a:lnTo>
                  <a:pt x="2689156" y="4577188"/>
                </a:lnTo>
                <a:cubicBezTo>
                  <a:pt x="2689891" y="4575414"/>
                  <a:pt x="2688586" y="4573462"/>
                  <a:pt x="2686660" y="4573462"/>
                </a:cubicBezTo>
                <a:lnTo>
                  <a:pt x="2425356" y="4573462"/>
                </a:lnTo>
                <a:cubicBezTo>
                  <a:pt x="2305758" y="4573462"/>
                  <a:pt x="2216326" y="4628061"/>
                  <a:pt x="2179990" y="4723241"/>
                </a:cubicBezTo>
                <a:lnTo>
                  <a:pt x="2136471" y="4837255"/>
                </a:lnTo>
                <a:cubicBezTo>
                  <a:pt x="2135800" y="4839017"/>
                  <a:pt x="2137105" y="4840905"/>
                  <a:pt x="2138992" y="4840905"/>
                </a:cubicBezTo>
                <a:close/>
                <a:moveTo>
                  <a:pt x="726726" y="454764"/>
                </a:moveTo>
                <a:lnTo>
                  <a:pt x="726726" y="454764"/>
                </a:lnTo>
                <a:cubicBezTo>
                  <a:pt x="739494" y="454764"/>
                  <a:pt x="748767" y="467859"/>
                  <a:pt x="744301" y="479577"/>
                </a:cubicBezTo>
                <a:lnTo>
                  <a:pt x="687210" y="617860"/>
                </a:lnTo>
                <a:cubicBezTo>
                  <a:pt x="641667" y="737162"/>
                  <a:pt x="528101" y="814326"/>
                  <a:pt x="398056" y="814326"/>
                </a:cubicBezTo>
                <a:lnTo>
                  <a:pt x="86760" y="814326"/>
                </a:lnTo>
                <a:cubicBezTo>
                  <a:pt x="75644" y="814326"/>
                  <a:pt x="67572" y="802927"/>
                  <a:pt x="71462" y="792731"/>
                </a:cubicBezTo>
                <a:lnTo>
                  <a:pt x="131994" y="634172"/>
                </a:lnTo>
                <a:cubicBezTo>
                  <a:pt x="177851" y="514031"/>
                  <a:pt x="289413" y="454764"/>
                  <a:pt x="420374" y="454764"/>
                </a:cubicBezTo>
                <a:lnTo>
                  <a:pt x="726726" y="454764"/>
                </a:lnTo>
                <a:close/>
                <a:moveTo>
                  <a:pt x="681679" y="500825"/>
                </a:moveTo>
                <a:lnTo>
                  <a:pt x="420376" y="500825"/>
                </a:lnTo>
                <a:cubicBezTo>
                  <a:pt x="300772" y="500825"/>
                  <a:pt x="211339" y="555416"/>
                  <a:pt x="175007" y="650603"/>
                </a:cubicBezTo>
                <a:lnTo>
                  <a:pt x="131487" y="764609"/>
                </a:lnTo>
                <a:cubicBezTo>
                  <a:pt x="130813" y="766374"/>
                  <a:pt x="132118" y="768267"/>
                  <a:pt x="134004" y="768267"/>
                </a:cubicBezTo>
                <a:lnTo>
                  <a:pt x="398055" y="768267"/>
                </a:lnTo>
                <a:cubicBezTo>
                  <a:pt x="508892" y="768267"/>
                  <a:pt x="605508" y="702781"/>
                  <a:pt x="644190" y="601431"/>
                </a:cubicBezTo>
                <a:lnTo>
                  <a:pt x="644413" y="600852"/>
                </a:lnTo>
                <a:lnTo>
                  <a:pt x="644648" y="600279"/>
                </a:lnTo>
                <a:lnTo>
                  <a:pt x="684172" y="504551"/>
                </a:lnTo>
                <a:cubicBezTo>
                  <a:pt x="684908" y="502775"/>
                  <a:pt x="683603" y="500826"/>
                  <a:pt x="681678" y="500826"/>
                </a:cubicBezTo>
                <a:close/>
                <a:moveTo>
                  <a:pt x="1271109" y="4410616"/>
                </a:moveTo>
                <a:lnTo>
                  <a:pt x="1331630" y="4252054"/>
                </a:lnTo>
                <a:cubicBezTo>
                  <a:pt x="1377493" y="4131919"/>
                  <a:pt x="1489046" y="4072643"/>
                  <a:pt x="1620008" y="4072643"/>
                </a:cubicBezTo>
                <a:lnTo>
                  <a:pt x="1926364" y="4072643"/>
                </a:lnTo>
                <a:cubicBezTo>
                  <a:pt x="1939135" y="4072643"/>
                  <a:pt x="1948408" y="4085748"/>
                  <a:pt x="1943936" y="4097459"/>
                </a:cubicBezTo>
                <a:lnTo>
                  <a:pt x="1886848" y="4235743"/>
                </a:lnTo>
                <a:cubicBezTo>
                  <a:pt x="1841315" y="4355042"/>
                  <a:pt x="1727748" y="4432212"/>
                  <a:pt x="1597698" y="4432212"/>
                </a:cubicBezTo>
                <a:lnTo>
                  <a:pt x="1286401" y="4432212"/>
                </a:lnTo>
                <a:cubicBezTo>
                  <a:pt x="1275290" y="4432212"/>
                  <a:pt x="1267207" y="4420806"/>
                  <a:pt x="1271109" y="4410616"/>
                </a:cubicBezTo>
                <a:close/>
                <a:moveTo>
                  <a:pt x="1333644" y="4386143"/>
                </a:moveTo>
                <a:lnTo>
                  <a:pt x="1597698" y="4386143"/>
                </a:lnTo>
                <a:cubicBezTo>
                  <a:pt x="1708528" y="4386143"/>
                  <a:pt x="1805144" y="4320657"/>
                  <a:pt x="1843836" y="4219318"/>
                </a:cubicBezTo>
                <a:lnTo>
                  <a:pt x="1844052" y="4218735"/>
                </a:lnTo>
                <a:lnTo>
                  <a:pt x="1844292" y="4218165"/>
                </a:lnTo>
                <a:lnTo>
                  <a:pt x="1883808" y="4122439"/>
                </a:lnTo>
                <a:cubicBezTo>
                  <a:pt x="1884543" y="4120652"/>
                  <a:pt x="1883238" y="4118713"/>
                  <a:pt x="1881325" y="4118713"/>
                </a:cubicBezTo>
                <a:lnTo>
                  <a:pt x="1620008" y="4118713"/>
                </a:lnTo>
                <a:cubicBezTo>
                  <a:pt x="1500410" y="4118713"/>
                  <a:pt x="1410978" y="4173299"/>
                  <a:pt x="1374642" y="4268492"/>
                </a:cubicBezTo>
                <a:lnTo>
                  <a:pt x="1331123" y="4382493"/>
                </a:lnTo>
                <a:cubicBezTo>
                  <a:pt x="1330452" y="4384255"/>
                  <a:pt x="1331757" y="4386156"/>
                  <a:pt x="1333644" y="4386156"/>
                </a:cubicBezTo>
                <a:close/>
                <a:moveTo>
                  <a:pt x="7172206" y="3782236"/>
                </a:moveTo>
                <a:lnTo>
                  <a:pt x="7229294" y="3643952"/>
                </a:lnTo>
                <a:cubicBezTo>
                  <a:pt x="7233766" y="3632241"/>
                  <a:pt x="7224492" y="3619136"/>
                  <a:pt x="7211721" y="3619136"/>
                </a:cubicBezTo>
                <a:lnTo>
                  <a:pt x="7211721" y="3619136"/>
                </a:lnTo>
                <a:cubicBezTo>
                  <a:pt x="7211721" y="3619136"/>
                  <a:pt x="6905365" y="3619136"/>
                  <a:pt x="6905365" y="3619136"/>
                </a:cubicBezTo>
                <a:cubicBezTo>
                  <a:pt x="6774403" y="3619136"/>
                  <a:pt x="6662850" y="3678412"/>
                  <a:pt x="6616988" y="3798547"/>
                </a:cubicBezTo>
                <a:lnTo>
                  <a:pt x="6556466" y="3957109"/>
                </a:lnTo>
                <a:cubicBezTo>
                  <a:pt x="6552564" y="3967299"/>
                  <a:pt x="6560647" y="3978705"/>
                  <a:pt x="6571758" y="3978705"/>
                </a:cubicBezTo>
                <a:lnTo>
                  <a:pt x="6883055" y="3978705"/>
                </a:lnTo>
                <a:cubicBezTo>
                  <a:pt x="7013105" y="3978705"/>
                  <a:pt x="7126672" y="3901534"/>
                  <a:pt x="7172206" y="3782236"/>
                </a:cubicBezTo>
                <a:close/>
                <a:moveTo>
                  <a:pt x="86" y="2254863"/>
                </a:moveTo>
                <a:lnTo>
                  <a:pt x="86" y="2373402"/>
                </a:lnTo>
                <a:lnTo>
                  <a:pt x="38787" y="2279666"/>
                </a:lnTo>
                <a:cubicBezTo>
                  <a:pt x="43253" y="2267955"/>
                  <a:pt x="33980" y="2254863"/>
                  <a:pt x="21206" y="2254863"/>
                </a:cubicBezTo>
                <a:lnTo>
                  <a:pt x="86" y="2254863"/>
                </a:lnTo>
                <a:close/>
                <a:moveTo>
                  <a:pt x="1002914" y="3333798"/>
                </a:moveTo>
                <a:lnTo>
                  <a:pt x="1060006" y="3195514"/>
                </a:lnTo>
                <a:cubicBezTo>
                  <a:pt x="1064472" y="3183791"/>
                  <a:pt x="1055199" y="3170699"/>
                  <a:pt x="1042425" y="3170699"/>
                </a:cubicBezTo>
                <a:lnTo>
                  <a:pt x="1042431" y="3170699"/>
                </a:lnTo>
                <a:cubicBezTo>
                  <a:pt x="1042431" y="3170699"/>
                  <a:pt x="736072" y="3170699"/>
                  <a:pt x="736072" y="3170699"/>
                </a:cubicBezTo>
                <a:cubicBezTo>
                  <a:pt x="605111" y="3170699"/>
                  <a:pt x="493556" y="3229961"/>
                  <a:pt x="447692" y="3350109"/>
                </a:cubicBezTo>
                <a:lnTo>
                  <a:pt x="387167" y="3508671"/>
                </a:lnTo>
                <a:cubicBezTo>
                  <a:pt x="383276" y="3518861"/>
                  <a:pt x="391349" y="3530255"/>
                  <a:pt x="402465" y="3530255"/>
                </a:cubicBezTo>
                <a:lnTo>
                  <a:pt x="713759" y="3530255"/>
                </a:lnTo>
                <a:cubicBezTo>
                  <a:pt x="843811" y="3530255"/>
                  <a:pt x="957377" y="3453097"/>
                  <a:pt x="1002913" y="3333798"/>
                </a:cubicBezTo>
                <a:close/>
                <a:moveTo>
                  <a:pt x="2402944" y="2254863"/>
                </a:moveTo>
                <a:lnTo>
                  <a:pt x="2709287" y="2254863"/>
                </a:lnTo>
                <a:cubicBezTo>
                  <a:pt x="2722058" y="2254863"/>
                  <a:pt x="2731332" y="2267955"/>
                  <a:pt x="2726860" y="2279666"/>
                </a:cubicBezTo>
                <a:lnTo>
                  <a:pt x="2669772" y="2417950"/>
                </a:lnTo>
                <a:cubicBezTo>
                  <a:pt x="2624239" y="2537261"/>
                  <a:pt x="2510659" y="2614420"/>
                  <a:pt x="2380621" y="2614420"/>
                </a:cubicBezTo>
                <a:lnTo>
                  <a:pt x="2069324" y="2614420"/>
                </a:lnTo>
                <a:cubicBezTo>
                  <a:pt x="2058213" y="2614420"/>
                  <a:pt x="2050143" y="2603026"/>
                  <a:pt x="2054032" y="2592823"/>
                </a:cubicBezTo>
                <a:lnTo>
                  <a:pt x="2114554" y="2434261"/>
                </a:lnTo>
                <a:cubicBezTo>
                  <a:pt x="2160416" y="2314126"/>
                  <a:pt x="2271982" y="2254863"/>
                  <a:pt x="2402944" y="2254863"/>
                </a:cubicBezTo>
                <a:close/>
                <a:moveTo>
                  <a:pt x="2664248" y="2300920"/>
                </a:moveTo>
                <a:lnTo>
                  <a:pt x="2402944" y="2300920"/>
                </a:lnTo>
                <a:cubicBezTo>
                  <a:pt x="2283334" y="2300920"/>
                  <a:pt x="2193901" y="2355506"/>
                  <a:pt x="2157566" y="2450699"/>
                </a:cubicBezTo>
                <a:lnTo>
                  <a:pt x="2114047" y="2564700"/>
                </a:lnTo>
                <a:cubicBezTo>
                  <a:pt x="2113375" y="2566462"/>
                  <a:pt x="2114680" y="2568363"/>
                  <a:pt x="2116568" y="2568363"/>
                </a:cubicBezTo>
                <a:lnTo>
                  <a:pt x="2380621" y="2568363"/>
                </a:lnTo>
                <a:cubicBezTo>
                  <a:pt x="2491452" y="2568363"/>
                  <a:pt x="2588068" y="2502877"/>
                  <a:pt x="2626760" y="2401525"/>
                </a:cubicBezTo>
                <a:lnTo>
                  <a:pt x="2626975" y="2400942"/>
                </a:lnTo>
                <a:lnTo>
                  <a:pt x="2627216" y="2400371"/>
                </a:lnTo>
                <a:lnTo>
                  <a:pt x="2666731" y="2304646"/>
                </a:lnTo>
                <a:cubicBezTo>
                  <a:pt x="2667466" y="2302872"/>
                  <a:pt x="2666161" y="2300920"/>
                  <a:pt x="2664248" y="2300920"/>
                </a:cubicBezTo>
                <a:close/>
                <a:moveTo>
                  <a:pt x="5439340" y="4886962"/>
                </a:moveTo>
                <a:lnTo>
                  <a:pt x="5750637" y="4886962"/>
                </a:lnTo>
                <a:cubicBezTo>
                  <a:pt x="5880687" y="4886962"/>
                  <a:pt x="5994254" y="4809803"/>
                  <a:pt x="6039788" y="4690505"/>
                </a:cubicBezTo>
                <a:lnTo>
                  <a:pt x="6096876" y="4552221"/>
                </a:lnTo>
                <a:cubicBezTo>
                  <a:pt x="6101348" y="4540510"/>
                  <a:pt x="6092074" y="4527406"/>
                  <a:pt x="6079303" y="4527406"/>
                </a:cubicBezTo>
                <a:lnTo>
                  <a:pt x="5772947" y="4527406"/>
                </a:lnTo>
                <a:cubicBezTo>
                  <a:pt x="5641985" y="4527406"/>
                  <a:pt x="5530432" y="4586668"/>
                  <a:pt x="5484569" y="4706816"/>
                </a:cubicBezTo>
                <a:lnTo>
                  <a:pt x="5424048" y="4865378"/>
                </a:lnTo>
                <a:cubicBezTo>
                  <a:pt x="5420146" y="4875568"/>
                  <a:pt x="5428229" y="4886962"/>
                  <a:pt x="5439340" y="4886962"/>
                </a:cubicBezTo>
                <a:close/>
                <a:moveTo>
                  <a:pt x="6570149" y="4235743"/>
                </a:moveTo>
                <a:lnTo>
                  <a:pt x="6627250" y="4097459"/>
                </a:lnTo>
                <a:cubicBezTo>
                  <a:pt x="6631709" y="4085748"/>
                  <a:pt x="6622435" y="4072643"/>
                  <a:pt x="6609665" y="4072643"/>
                </a:cubicBezTo>
                <a:lnTo>
                  <a:pt x="6609665" y="4072643"/>
                </a:lnTo>
                <a:cubicBezTo>
                  <a:pt x="6609665" y="4072643"/>
                  <a:pt x="6303322" y="4072643"/>
                  <a:pt x="6303322" y="4072643"/>
                </a:cubicBezTo>
                <a:cubicBezTo>
                  <a:pt x="6172359" y="4072643"/>
                  <a:pt x="6060794" y="4131919"/>
                  <a:pt x="6014943" y="4252054"/>
                </a:cubicBezTo>
                <a:lnTo>
                  <a:pt x="5954410" y="4410616"/>
                </a:lnTo>
                <a:cubicBezTo>
                  <a:pt x="5950520" y="4420806"/>
                  <a:pt x="5958590" y="4432212"/>
                  <a:pt x="5969701" y="4432212"/>
                </a:cubicBezTo>
                <a:lnTo>
                  <a:pt x="6280998" y="4432212"/>
                </a:lnTo>
                <a:cubicBezTo>
                  <a:pt x="6411048" y="4432212"/>
                  <a:pt x="6524616" y="4355042"/>
                  <a:pt x="6570149" y="4235743"/>
                </a:cubicBezTo>
                <a:close/>
                <a:moveTo>
                  <a:pt x="68" y="3176275"/>
                </a:moveTo>
                <a:lnTo>
                  <a:pt x="62" y="3530255"/>
                </a:lnTo>
                <a:lnTo>
                  <a:pt x="44491" y="3530255"/>
                </a:lnTo>
                <a:cubicBezTo>
                  <a:pt x="174536" y="3530255"/>
                  <a:pt x="288108" y="3453097"/>
                  <a:pt x="333639" y="3333798"/>
                </a:cubicBezTo>
                <a:lnTo>
                  <a:pt x="390731" y="3195514"/>
                </a:lnTo>
                <a:cubicBezTo>
                  <a:pt x="395203" y="3183791"/>
                  <a:pt x="385930" y="3170699"/>
                  <a:pt x="373156" y="3170699"/>
                </a:cubicBezTo>
                <a:lnTo>
                  <a:pt x="373156" y="3170699"/>
                </a:lnTo>
                <a:cubicBezTo>
                  <a:pt x="373156" y="3170699"/>
                  <a:pt x="66804" y="3170699"/>
                  <a:pt x="66804" y="3170699"/>
                </a:cubicBezTo>
                <a:cubicBezTo>
                  <a:pt x="43866" y="3170699"/>
                  <a:pt x="21571" y="3172625"/>
                  <a:pt x="67" y="3176275"/>
                </a:cubicBezTo>
                <a:close/>
                <a:moveTo>
                  <a:pt x="474171" y="3782236"/>
                </a:moveTo>
                <a:lnTo>
                  <a:pt x="531262" y="3643952"/>
                </a:lnTo>
                <a:cubicBezTo>
                  <a:pt x="535728" y="3632241"/>
                  <a:pt x="526455" y="3619149"/>
                  <a:pt x="513687" y="3619149"/>
                </a:cubicBezTo>
                <a:lnTo>
                  <a:pt x="513687" y="3619149"/>
                </a:lnTo>
                <a:cubicBezTo>
                  <a:pt x="513687" y="3619149"/>
                  <a:pt x="207335" y="3619149"/>
                  <a:pt x="207335" y="3619149"/>
                </a:cubicBezTo>
                <a:cubicBezTo>
                  <a:pt x="127502" y="3619149"/>
                  <a:pt x="54982" y="3641303"/>
                  <a:pt x="56" y="3685712"/>
                </a:cubicBezTo>
                <a:lnTo>
                  <a:pt x="56" y="3750044"/>
                </a:lnTo>
                <a:cubicBezTo>
                  <a:pt x="46199" y="3695433"/>
                  <a:pt x="118403" y="3665206"/>
                  <a:pt x="207335" y="3665206"/>
                </a:cubicBezTo>
                <a:lnTo>
                  <a:pt x="468646" y="3665206"/>
                </a:lnTo>
                <a:cubicBezTo>
                  <a:pt x="470564" y="3665206"/>
                  <a:pt x="471869" y="3667157"/>
                  <a:pt x="471139" y="3668932"/>
                </a:cubicBezTo>
                <a:lnTo>
                  <a:pt x="431609" y="3764657"/>
                </a:lnTo>
                <a:lnTo>
                  <a:pt x="431374" y="3765228"/>
                </a:lnTo>
                <a:lnTo>
                  <a:pt x="431157" y="3765810"/>
                </a:lnTo>
                <a:cubicBezTo>
                  <a:pt x="392469" y="3867163"/>
                  <a:pt x="295853" y="3932649"/>
                  <a:pt x="185016" y="3932649"/>
                </a:cubicBezTo>
                <a:lnTo>
                  <a:pt x="49" y="3932649"/>
                </a:lnTo>
                <a:lnTo>
                  <a:pt x="49" y="3978705"/>
                </a:lnTo>
                <a:lnTo>
                  <a:pt x="185016" y="3978705"/>
                </a:lnTo>
                <a:cubicBezTo>
                  <a:pt x="315067" y="3978705"/>
                  <a:pt x="428633" y="3901547"/>
                  <a:pt x="474169" y="3782248"/>
                </a:cubicBezTo>
                <a:close/>
                <a:moveTo>
                  <a:pt x="3581821" y="5335412"/>
                </a:moveTo>
                <a:lnTo>
                  <a:pt x="3893118" y="5335412"/>
                </a:lnTo>
                <a:cubicBezTo>
                  <a:pt x="4023168" y="5335412"/>
                  <a:pt x="4136735" y="5258254"/>
                  <a:pt x="4182268" y="5138955"/>
                </a:cubicBezTo>
                <a:lnTo>
                  <a:pt x="4239357" y="5000659"/>
                </a:lnTo>
                <a:cubicBezTo>
                  <a:pt x="4243829" y="4988948"/>
                  <a:pt x="4234555" y="4975856"/>
                  <a:pt x="4221784" y="4975856"/>
                </a:cubicBezTo>
                <a:lnTo>
                  <a:pt x="3915428" y="4975856"/>
                </a:lnTo>
                <a:cubicBezTo>
                  <a:pt x="3784466" y="4975856"/>
                  <a:pt x="3672913" y="5035119"/>
                  <a:pt x="3627050" y="5155254"/>
                </a:cubicBezTo>
                <a:lnTo>
                  <a:pt x="3566529" y="5313816"/>
                </a:lnTo>
                <a:cubicBezTo>
                  <a:pt x="3562627" y="5324018"/>
                  <a:pt x="3570710" y="5335412"/>
                  <a:pt x="3581821" y="5335412"/>
                </a:cubicBezTo>
                <a:close/>
                <a:moveTo>
                  <a:pt x="308788" y="2895347"/>
                </a:moveTo>
                <a:lnTo>
                  <a:pt x="248263" y="3053910"/>
                </a:lnTo>
                <a:cubicBezTo>
                  <a:pt x="244373" y="3064099"/>
                  <a:pt x="252446" y="3075506"/>
                  <a:pt x="263555" y="3075506"/>
                </a:cubicBezTo>
                <a:lnTo>
                  <a:pt x="574856" y="3075506"/>
                </a:lnTo>
                <a:cubicBezTo>
                  <a:pt x="704901" y="3075506"/>
                  <a:pt x="818473" y="2998335"/>
                  <a:pt x="864009" y="2879036"/>
                </a:cubicBezTo>
                <a:lnTo>
                  <a:pt x="921101" y="2740752"/>
                </a:lnTo>
                <a:cubicBezTo>
                  <a:pt x="925567" y="2729042"/>
                  <a:pt x="916294" y="2715937"/>
                  <a:pt x="903520" y="2715937"/>
                </a:cubicBezTo>
                <a:lnTo>
                  <a:pt x="903526" y="2715937"/>
                </a:lnTo>
                <a:cubicBezTo>
                  <a:pt x="903526" y="2715937"/>
                  <a:pt x="597168" y="2715937"/>
                  <a:pt x="597168" y="2715937"/>
                </a:cubicBezTo>
                <a:cubicBezTo>
                  <a:pt x="466200" y="2715937"/>
                  <a:pt x="354651" y="2775212"/>
                  <a:pt x="308787" y="2895347"/>
                </a:cubicBezTo>
                <a:close/>
                <a:moveTo>
                  <a:pt x="2040020" y="2254863"/>
                </a:moveTo>
                <a:lnTo>
                  <a:pt x="1733664" y="2254863"/>
                </a:lnTo>
                <a:cubicBezTo>
                  <a:pt x="1602702" y="2254863"/>
                  <a:pt x="1491149" y="2314126"/>
                  <a:pt x="1445286" y="2434261"/>
                </a:cubicBezTo>
                <a:lnTo>
                  <a:pt x="1384765" y="2592823"/>
                </a:lnTo>
                <a:cubicBezTo>
                  <a:pt x="1380863" y="2603026"/>
                  <a:pt x="1388946" y="2614420"/>
                  <a:pt x="1400057" y="2614420"/>
                </a:cubicBezTo>
                <a:lnTo>
                  <a:pt x="1711354" y="2614420"/>
                </a:lnTo>
                <a:cubicBezTo>
                  <a:pt x="1841404" y="2614420"/>
                  <a:pt x="1954971" y="2537261"/>
                  <a:pt x="2000505" y="2417950"/>
                </a:cubicBezTo>
                <a:lnTo>
                  <a:pt x="2057605" y="2279666"/>
                </a:lnTo>
                <a:cubicBezTo>
                  <a:pt x="2062065" y="2267955"/>
                  <a:pt x="2052791" y="2254863"/>
                  <a:pt x="2040020" y="2254863"/>
                </a:cubicBezTo>
                <a:close/>
                <a:moveTo>
                  <a:pt x="4740769" y="454764"/>
                </a:moveTo>
                <a:lnTo>
                  <a:pt x="4740769" y="454764"/>
                </a:lnTo>
                <a:cubicBezTo>
                  <a:pt x="4753539" y="454764"/>
                  <a:pt x="4762813" y="467859"/>
                  <a:pt x="4758341" y="479577"/>
                </a:cubicBezTo>
                <a:lnTo>
                  <a:pt x="4701253" y="617860"/>
                </a:lnTo>
                <a:cubicBezTo>
                  <a:pt x="4655707" y="737162"/>
                  <a:pt x="4542152" y="814326"/>
                  <a:pt x="4412090" y="814326"/>
                </a:cubicBezTo>
                <a:lnTo>
                  <a:pt x="4100805" y="814326"/>
                </a:lnTo>
                <a:cubicBezTo>
                  <a:pt x="4089694" y="814326"/>
                  <a:pt x="4081611" y="802927"/>
                  <a:pt x="4085513" y="792731"/>
                </a:cubicBezTo>
                <a:lnTo>
                  <a:pt x="4146035" y="634172"/>
                </a:lnTo>
                <a:cubicBezTo>
                  <a:pt x="4191897" y="514031"/>
                  <a:pt x="4303450" y="454764"/>
                  <a:pt x="4434413" y="454764"/>
                </a:cubicBezTo>
                <a:lnTo>
                  <a:pt x="4740769" y="454764"/>
                </a:lnTo>
                <a:close/>
                <a:moveTo>
                  <a:pt x="4695729" y="500825"/>
                </a:moveTo>
                <a:lnTo>
                  <a:pt x="4434413" y="500825"/>
                </a:lnTo>
                <a:cubicBezTo>
                  <a:pt x="4314815" y="500825"/>
                  <a:pt x="4225382" y="555416"/>
                  <a:pt x="4189047" y="650603"/>
                </a:cubicBezTo>
                <a:lnTo>
                  <a:pt x="4145528" y="764609"/>
                </a:lnTo>
                <a:cubicBezTo>
                  <a:pt x="4144856" y="766374"/>
                  <a:pt x="4146161" y="768267"/>
                  <a:pt x="4148049" y="768267"/>
                </a:cubicBezTo>
                <a:lnTo>
                  <a:pt x="4412090" y="768267"/>
                </a:lnTo>
                <a:cubicBezTo>
                  <a:pt x="4522933" y="768267"/>
                  <a:pt x="4619549" y="702781"/>
                  <a:pt x="4658241" y="601431"/>
                </a:cubicBezTo>
                <a:lnTo>
                  <a:pt x="4658456" y="600852"/>
                </a:lnTo>
                <a:lnTo>
                  <a:pt x="4658684" y="600279"/>
                </a:lnTo>
                <a:lnTo>
                  <a:pt x="4698212" y="504551"/>
                </a:lnTo>
                <a:cubicBezTo>
                  <a:pt x="4698947" y="502775"/>
                  <a:pt x="4697642" y="500826"/>
                  <a:pt x="4695729" y="500826"/>
                </a:cubicBezTo>
                <a:close/>
                <a:moveTo>
                  <a:pt x="2917849" y="1806413"/>
                </a:moveTo>
                <a:cubicBezTo>
                  <a:pt x="2786887" y="1806413"/>
                  <a:pt x="2675321" y="1865676"/>
                  <a:pt x="2629458" y="1985824"/>
                </a:cubicBezTo>
                <a:lnTo>
                  <a:pt x="2568937" y="2144386"/>
                </a:lnTo>
                <a:cubicBezTo>
                  <a:pt x="2565048" y="2154575"/>
                  <a:pt x="2573118" y="2165982"/>
                  <a:pt x="2584229" y="2165982"/>
                </a:cubicBezTo>
                <a:lnTo>
                  <a:pt x="2895526" y="2165982"/>
                </a:lnTo>
                <a:cubicBezTo>
                  <a:pt x="3025563" y="2165982"/>
                  <a:pt x="3139131" y="2088811"/>
                  <a:pt x="3184677" y="1969512"/>
                </a:cubicBezTo>
                <a:lnTo>
                  <a:pt x="3241765" y="1831228"/>
                </a:lnTo>
                <a:cubicBezTo>
                  <a:pt x="3246237" y="1819505"/>
                  <a:pt x="3236963" y="1806413"/>
                  <a:pt x="3224192" y="1806413"/>
                </a:cubicBezTo>
                <a:lnTo>
                  <a:pt x="2917849" y="1806413"/>
                </a:lnTo>
                <a:close/>
                <a:moveTo>
                  <a:pt x="10580900" y="1806413"/>
                </a:moveTo>
                <a:lnTo>
                  <a:pt x="10580900" y="1806413"/>
                </a:lnTo>
                <a:cubicBezTo>
                  <a:pt x="10593671" y="1806413"/>
                  <a:pt x="10602945" y="1819518"/>
                  <a:pt x="10598473" y="1831228"/>
                </a:cubicBezTo>
                <a:lnTo>
                  <a:pt x="10541386" y="1969512"/>
                </a:lnTo>
                <a:cubicBezTo>
                  <a:pt x="10495851" y="2088811"/>
                  <a:pt x="10382284" y="2165982"/>
                  <a:pt x="10252234" y="2165982"/>
                </a:cubicBezTo>
                <a:lnTo>
                  <a:pt x="9940937" y="2165982"/>
                </a:lnTo>
                <a:cubicBezTo>
                  <a:pt x="9929826" y="2165982"/>
                  <a:pt x="9921743" y="2154575"/>
                  <a:pt x="9925646" y="2144386"/>
                </a:cubicBezTo>
                <a:lnTo>
                  <a:pt x="9986167" y="1985824"/>
                </a:lnTo>
                <a:cubicBezTo>
                  <a:pt x="10032029" y="1865688"/>
                  <a:pt x="10143595" y="1806413"/>
                  <a:pt x="10274557" y="1806413"/>
                </a:cubicBezTo>
                <a:lnTo>
                  <a:pt x="10580900" y="1806413"/>
                </a:lnTo>
                <a:close/>
                <a:moveTo>
                  <a:pt x="10535861" y="1852470"/>
                </a:moveTo>
                <a:lnTo>
                  <a:pt x="10274545" y="1852470"/>
                </a:lnTo>
                <a:cubicBezTo>
                  <a:pt x="10154947" y="1852470"/>
                  <a:pt x="10065514" y="1907069"/>
                  <a:pt x="10029179" y="2002249"/>
                </a:cubicBezTo>
                <a:lnTo>
                  <a:pt x="9985672" y="2116263"/>
                </a:lnTo>
                <a:cubicBezTo>
                  <a:pt x="9984988" y="2118024"/>
                  <a:pt x="9986293" y="2119925"/>
                  <a:pt x="9988181" y="2119925"/>
                </a:cubicBezTo>
                <a:lnTo>
                  <a:pt x="10252234" y="2119925"/>
                </a:lnTo>
                <a:cubicBezTo>
                  <a:pt x="10363065" y="2119925"/>
                  <a:pt x="10459681" y="2054427"/>
                  <a:pt x="10498373" y="1953087"/>
                </a:cubicBezTo>
                <a:lnTo>
                  <a:pt x="10498588" y="1952504"/>
                </a:lnTo>
                <a:lnTo>
                  <a:pt x="10498816" y="1951934"/>
                </a:lnTo>
                <a:lnTo>
                  <a:pt x="10538357" y="1856209"/>
                </a:lnTo>
                <a:cubicBezTo>
                  <a:pt x="10539080" y="1854421"/>
                  <a:pt x="10537774" y="1852482"/>
                  <a:pt x="10535861" y="1852482"/>
                </a:cubicBezTo>
                <a:close/>
                <a:moveTo>
                  <a:pt x="3069374" y="2254863"/>
                </a:moveTo>
                <a:cubicBezTo>
                  <a:pt x="2938411" y="2254863"/>
                  <a:pt x="2826846" y="2314126"/>
                  <a:pt x="2780996" y="2434261"/>
                </a:cubicBezTo>
                <a:lnTo>
                  <a:pt x="2720474" y="2592823"/>
                </a:lnTo>
                <a:cubicBezTo>
                  <a:pt x="2716572" y="2603026"/>
                  <a:pt x="2724655" y="2614420"/>
                  <a:pt x="2735754" y="2614420"/>
                </a:cubicBezTo>
                <a:lnTo>
                  <a:pt x="3047063" y="2614420"/>
                </a:lnTo>
                <a:cubicBezTo>
                  <a:pt x="3177101" y="2614420"/>
                  <a:pt x="3290668" y="2537261"/>
                  <a:pt x="3336214" y="2417950"/>
                </a:cubicBezTo>
                <a:lnTo>
                  <a:pt x="3393302" y="2279666"/>
                </a:lnTo>
                <a:cubicBezTo>
                  <a:pt x="3397761" y="2267955"/>
                  <a:pt x="3388488" y="2254863"/>
                  <a:pt x="3375730" y="2254863"/>
                </a:cubicBezTo>
                <a:lnTo>
                  <a:pt x="3069374" y="2254863"/>
                </a:lnTo>
                <a:close/>
                <a:moveTo>
                  <a:pt x="1064393" y="2254863"/>
                </a:moveTo>
                <a:cubicBezTo>
                  <a:pt x="933432" y="2254863"/>
                  <a:pt x="821870" y="2314126"/>
                  <a:pt x="776012" y="2434261"/>
                </a:cubicBezTo>
                <a:lnTo>
                  <a:pt x="715487" y="2592823"/>
                </a:lnTo>
                <a:cubicBezTo>
                  <a:pt x="711597" y="2603026"/>
                  <a:pt x="719670" y="2614420"/>
                  <a:pt x="730786" y="2614420"/>
                </a:cubicBezTo>
                <a:lnTo>
                  <a:pt x="1042080" y="2614420"/>
                </a:lnTo>
                <a:cubicBezTo>
                  <a:pt x="1172131" y="2614420"/>
                  <a:pt x="1285691" y="2537261"/>
                  <a:pt x="1331225" y="2417950"/>
                </a:cubicBezTo>
                <a:lnTo>
                  <a:pt x="1388325" y="2279666"/>
                </a:lnTo>
                <a:cubicBezTo>
                  <a:pt x="1392797" y="2267955"/>
                  <a:pt x="1383523" y="2254863"/>
                  <a:pt x="1370740" y="2254863"/>
                </a:cubicBezTo>
                <a:lnTo>
                  <a:pt x="1064393" y="2254863"/>
                </a:lnTo>
                <a:close/>
                <a:moveTo>
                  <a:pt x="9472516" y="2434261"/>
                </a:moveTo>
                <a:lnTo>
                  <a:pt x="9411982" y="2592823"/>
                </a:lnTo>
                <a:cubicBezTo>
                  <a:pt x="9408093" y="2603026"/>
                  <a:pt x="9416163" y="2614420"/>
                  <a:pt x="9427287" y="2614420"/>
                </a:cubicBezTo>
                <a:lnTo>
                  <a:pt x="9738571" y="2614420"/>
                </a:lnTo>
                <a:cubicBezTo>
                  <a:pt x="9868621" y="2614420"/>
                  <a:pt x="9982189" y="2537261"/>
                  <a:pt x="10027735" y="2417950"/>
                </a:cubicBezTo>
                <a:lnTo>
                  <a:pt x="10084822" y="2279666"/>
                </a:lnTo>
                <a:cubicBezTo>
                  <a:pt x="10089282" y="2267955"/>
                  <a:pt x="10080008" y="2254863"/>
                  <a:pt x="10067250" y="2254863"/>
                </a:cubicBezTo>
                <a:lnTo>
                  <a:pt x="9760894" y="2254863"/>
                </a:lnTo>
                <a:cubicBezTo>
                  <a:pt x="9629932" y="2254863"/>
                  <a:pt x="9518366" y="2314126"/>
                  <a:pt x="9472516" y="2434261"/>
                </a:cubicBezTo>
                <a:close/>
                <a:moveTo>
                  <a:pt x="80" y="2715937"/>
                </a:moveTo>
                <a:lnTo>
                  <a:pt x="67" y="3057458"/>
                </a:lnTo>
                <a:cubicBezTo>
                  <a:pt x="83531" y="3028106"/>
                  <a:pt x="151127" y="2964470"/>
                  <a:pt x="183735" y="2879036"/>
                </a:cubicBezTo>
                <a:lnTo>
                  <a:pt x="240827" y="2740752"/>
                </a:lnTo>
                <a:cubicBezTo>
                  <a:pt x="245299" y="2729042"/>
                  <a:pt x="236026" y="2715937"/>
                  <a:pt x="223252" y="2715937"/>
                </a:cubicBezTo>
                <a:lnTo>
                  <a:pt x="223252" y="2715937"/>
                </a:lnTo>
                <a:cubicBezTo>
                  <a:pt x="223252" y="2715937"/>
                  <a:pt x="80" y="2715937"/>
                  <a:pt x="80" y="2715937"/>
                </a:cubicBezTo>
                <a:close/>
                <a:moveTo>
                  <a:pt x="4611200" y="2715937"/>
                </a:moveTo>
                <a:cubicBezTo>
                  <a:pt x="4480238" y="2715937"/>
                  <a:pt x="4368685" y="2775200"/>
                  <a:pt x="4322822" y="2895347"/>
                </a:cubicBezTo>
                <a:lnTo>
                  <a:pt x="4262301" y="3053910"/>
                </a:lnTo>
                <a:cubicBezTo>
                  <a:pt x="4258398" y="3064099"/>
                  <a:pt x="4266481" y="3075493"/>
                  <a:pt x="4277592" y="3075493"/>
                </a:cubicBezTo>
                <a:lnTo>
                  <a:pt x="4588889" y="3075493"/>
                </a:lnTo>
                <a:cubicBezTo>
                  <a:pt x="4718939" y="3075493"/>
                  <a:pt x="4832507" y="2998335"/>
                  <a:pt x="4878040" y="2879036"/>
                </a:cubicBezTo>
                <a:lnTo>
                  <a:pt x="4935128" y="2740752"/>
                </a:lnTo>
                <a:cubicBezTo>
                  <a:pt x="4939600" y="2729042"/>
                  <a:pt x="4930326" y="2715937"/>
                  <a:pt x="4917556" y="2715937"/>
                </a:cubicBezTo>
                <a:lnTo>
                  <a:pt x="4917556" y="2715937"/>
                </a:lnTo>
                <a:cubicBezTo>
                  <a:pt x="4917556" y="2715937"/>
                  <a:pt x="4611200" y="2715937"/>
                  <a:pt x="4611200" y="2715937"/>
                </a:cubicBezTo>
                <a:close/>
                <a:moveTo>
                  <a:pt x="3577767" y="2715937"/>
                </a:moveTo>
                <a:lnTo>
                  <a:pt x="3577767" y="2715937"/>
                </a:lnTo>
                <a:cubicBezTo>
                  <a:pt x="3590550" y="2715937"/>
                  <a:pt x="3599824" y="2729029"/>
                  <a:pt x="3595352" y="2740752"/>
                </a:cubicBezTo>
                <a:lnTo>
                  <a:pt x="3538251" y="2879036"/>
                </a:lnTo>
                <a:cubicBezTo>
                  <a:pt x="3492718" y="2998335"/>
                  <a:pt x="3379150" y="3075493"/>
                  <a:pt x="3249113" y="3075493"/>
                </a:cubicBezTo>
                <a:lnTo>
                  <a:pt x="2937816" y="3075493"/>
                </a:lnTo>
                <a:cubicBezTo>
                  <a:pt x="2926692" y="3075493"/>
                  <a:pt x="2918622" y="3064099"/>
                  <a:pt x="2922511" y="3053910"/>
                </a:cubicBezTo>
                <a:lnTo>
                  <a:pt x="2983045" y="2895347"/>
                </a:lnTo>
                <a:cubicBezTo>
                  <a:pt x="3028895" y="2775200"/>
                  <a:pt x="3140461" y="2715937"/>
                  <a:pt x="3271424" y="2715937"/>
                </a:cubicBezTo>
                <a:lnTo>
                  <a:pt x="3577767" y="2715937"/>
                </a:lnTo>
                <a:close/>
                <a:moveTo>
                  <a:pt x="3532727" y="2761994"/>
                </a:moveTo>
                <a:lnTo>
                  <a:pt x="3271424" y="2761994"/>
                </a:lnTo>
                <a:cubicBezTo>
                  <a:pt x="3151825" y="2761994"/>
                  <a:pt x="3062393" y="2816592"/>
                  <a:pt x="3026058" y="2911773"/>
                </a:cubicBezTo>
                <a:lnTo>
                  <a:pt x="2982538" y="3025786"/>
                </a:lnTo>
                <a:cubicBezTo>
                  <a:pt x="2981867" y="3027548"/>
                  <a:pt x="2983172" y="3029436"/>
                  <a:pt x="2985060" y="3029436"/>
                </a:cubicBezTo>
                <a:lnTo>
                  <a:pt x="3249113" y="3029436"/>
                </a:lnTo>
                <a:cubicBezTo>
                  <a:pt x="3359944" y="3029436"/>
                  <a:pt x="3456559" y="2963951"/>
                  <a:pt x="3495239" y="2862598"/>
                </a:cubicBezTo>
                <a:lnTo>
                  <a:pt x="3495467" y="2862028"/>
                </a:lnTo>
                <a:lnTo>
                  <a:pt x="3495695" y="2861458"/>
                </a:lnTo>
                <a:lnTo>
                  <a:pt x="3535223" y="2765720"/>
                </a:lnTo>
                <a:cubicBezTo>
                  <a:pt x="3535958" y="2763945"/>
                  <a:pt x="3534653" y="2761994"/>
                  <a:pt x="3532727" y="2761994"/>
                </a:cubicBezTo>
                <a:close/>
                <a:moveTo>
                  <a:pt x="5586836" y="2715937"/>
                </a:moveTo>
                <a:lnTo>
                  <a:pt x="5586836" y="2715937"/>
                </a:lnTo>
                <a:cubicBezTo>
                  <a:pt x="5599594" y="2715937"/>
                  <a:pt x="5608867" y="2729029"/>
                  <a:pt x="5604408" y="2740752"/>
                </a:cubicBezTo>
                <a:lnTo>
                  <a:pt x="5547308" y="2879036"/>
                </a:lnTo>
                <a:cubicBezTo>
                  <a:pt x="5501774" y="2998335"/>
                  <a:pt x="5388207" y="3075493"/>
                  <a:pt x="5258157" y="3075493"/>
                </a:cubicBezTo>
                <a:lnTo>
                  <a:pt x="4946860" y="3075493"/>
                </a:lnTo>
                <a:cubicBezTo>
                  <a:pt x="4935761" y="3075493"/>
                  <a:pt x="4927678" y="3064099"/>
                  <a:pt x="4931568" y="3053910"/>
                </a:cubicBezTo>
                <a:lnTo>
                  <a:pt x="4992102" y="2895347"/>
                </a:lnTo>
                <a:cubicBezTo>
                  <a:pt x="5037952" y="2775200"/>
                  <a:pt x="5149518" y="2715937"/>
                  <a:pt x="5280480" y="2715937"/>
                </a:cubicBezTo>
                <a:lnTo>
                  <a:pt x="5586836" y="2715937"/>
                </a:lnTo>
                <a:close/>
                <a:moveTo>
                  <a:pt x="5541784" y="2761994"/>
                </a:moveTo>
                <a:lnTo>
                  <a:pt x="5280480" y="2761994"/>
                </a:lnTo>
                <a:cubicBezTo>
                  <a:pt x="5160869" y="2761994"/>
                  <a:pt x="5071437" y="2816592"/>
                  <a:pt x="5035114" y="2911773"/>
                </a:cubicBezTo>
                <a:lnTo>
                  <a:pt x="4991595" y="3025786"/>
                </a:lnTo>
                <a:cubicBezTo>
                  <a:pt x="4990923" y="3027548"/>
                  <a:pt x="4992216" y="3029436"/>
                  <a:pt x="4994116" y="3029436"/>
                </a:cubicBezTo>
                <a:lnTo>
                  <a:pt x="5258157" y="3029436"/>
                </a:lnTo>
                <a:cubicBezTo>
                  <a:pt x="5369000" y="3029436"/>
                  <a:pt x="5465616" y="2963951"/>
                  <a:pt x="5504295" y="2862598"/>
                </a:cubicBezTo>
                <a:lnTo>
                  <a:pt x="5504511" y="2862028"/>
                </a:lnTo>
                <a:lnTo>
                  <a:pt x="5504751" y="2861458"/>
                </a:lnTo>
                <a:lnTo>
                  <a:pt x="5544280" y="2765720"/>
                </a:lnTo>
                <a:cubicBezTo>
                  <a:pt x="5545015" y="2763945"/>
                  <a:pt x="5543710" y="2761994"/>
                  <a:pt x="5541784" y="2761994"/>
                </a:cubicBezTo>
                <a:close/>
                <a:moveTo>
                  <a:pt x="9535242" y="1066307"/>
                </a:moveTo>
                <a:lnTo>
                  <a:pt x="9592329" y="928021"/>
                </a:lnTo>
                <a:cubicBezTo>
                  <a:pt x="9596802" y="916307"/>
                  <a:pt x="9587528" y="903208"/>
                  <a:pt x="9574757" y="903208"/>
                </a:cubicBezTo>
                <a:lnTo>
                  <a:pt x="9268401" y="903208"/>
                </a:lnTo>
                <a:cubicBezTo>
                  <a:pt x="9137452" y="903208"/>
                  <a:pt x="9025886" y="962476"/>
                  <a:pt x="8980023" y="1082616"/>
                </a:cubicBezTo>
                <a:lnTo>
                  <a:pt x="8919502" y="1241179"/>
                </a:lnTo>
                <a:cubicBezTo>
                  <a:pt x="8915600" y="1251373"/>
                  <a:pt x="8923683" y="1262770"/>
                  <a:pt x="8934793" y="1262770"/>
                </a:cubicBezTo>
                <a:lnTo>
                  <a:pt x="9246091" y="1262770"/>
                </a:lnTo>
                <a:cubicBezTo>
                  <a:pt x="9376140" y="1262770"/>
                  <a:pt x="9489709" y="1185606"/>
                  <a:pt x="9535242" y="1066307"/>
                </a:cubicBezTo>
                <a:close/>
                <a:moveTo>
                  <a:pt x="8763303" y="3170699"/>
                </a:moveTo>
                <a:cubicBezTo>
                  <a:pt x="8632340" y="3170699"/>
                  <a:pt x="8520775" y="3229961"/>
                  <a:pt x="8474924" y="3350109"/>
                </a:cubicBezTo>
                <a:lnTo>
                  <a:pt x="8414390" y="3508671"/>
                </a:lnTo>
                <a:cubicBezTo>
                  <a:pt x="8410501" y="3518861"/>
                  <a:pt x="8418571" y="3530255"/>
                  <a:pt x="8429683" y="3530255"/>
                </a:cubicBezTo>
                <a:lnTo>
                  <a:pt x="8740979" y="3530255"/>
                </a:lnTo>
                <a:cubicBezTo>
                  <a:pt x="8871029" y="3530255"/>
                  <a:pt x="8984597" y="3453097"/>
                  <a:pt x="9030130" y="3333798"/>
                </a:cubicBezTo>
                <a:lnTo>
                  <a:pt x="9087231" y="3195514"/>
                </a:lnTo>
                <a:cubicBezTo>
                  <a:pt x="9091690" y="3183791"/>
                  <a:pt x="9082416" y="3170699"/>
                  <a:pt x="9069646" y="3170699"/>
                </a:cubicBezTo>
                <a:lnTo>
                  <a:pt x="9069646" y="3170699"/>
                </a:lnTo>
                <a:cubicBezTo>
                  <a:pt x="9069646" y="3170699"/>
                  <a:pt x="8763303" y="3170699"/>
                  <a:pt x="8763303" y="3170699"/>
                </a:cubicBezTo>
                <a:close/>
                <a:moveTo>
                  <a:pt x="3940691" y="2715937"/>
                </a:moveTo>
                <a:cubicBezTo>
                  <a:pt x="3809728" y="2715937"/>
                  <a:pt x="3698163" y="2775200"/>
                  <a:pt x="3652300" y="2895347"/>
                </a:cubicBezTo>
                <a:lnTo>
                  <a:pt x="3591779" y="3053910"/>
                </a:lnTo>
                <a:cubicBezTo>
                  <a:pt x="3587877" y="3064099"/>
                  <a:pt x="3595960" y="3075493"/>
                  <a:pt x="3607071" y="3075493"/>
                </a:cubicBezTo>
                <a:lnTo>
                  <a:pt x="3918368" y="3075493"/>
                </a:lnTo>
                <a:cubicBezTo>
                  <a:pt x="4048418" y="3075493"/>
                  <a:pt x="4161985" y="2998335"/>
                  <a:pt x="4207519" y="2879036"/>
                </a:cubicBezTo>
                <a:lnTo>
                  <a:pt x="4264606" y="2740752"/>
                </a:lnTo>
                <a:cubicBezTo>
                  <a:pt x="4269079" y="2729042"/>
                  <a:pt x="4259817" y="2715937"/>
                  <a:pt x="4247034" y="2715937"/>
                </a:cubicBezTo>
                <a:lnTo>
                  <a:pt x="4247034" y="2715937"/>
                </a:lnTo>
                <a:cubicBezTo>
                  <a:pt x="4247034" y="2715937"/>
                  <a:pt x="3940691" y="2715937"/>
                  <a:pt x="3940691" y="2715937"/>
                </a:cubicBezTo>
                <a:close/>
                <a:moveTo>
                  <a:pt x="8753952" y="4527406"/>
                </a:moveTo>
                <a:lnTo>
                  <a:pt x="8753952" y="4527406"/>
                </a:lnTo>
                <a:cubicBezTo>
                  <a:pt x="8766723" y="4527406"/>
                  <a:pt x="8775997" y="4540510"/>
                  <a:pt x="8771525" y="4552221"/>
                </a:cubicBezTo>
                <a:lnTo>
                  <a:pt x="8714437" y="4690505"/>
                </a:lnTo>
                <a:cubicBezTo>
                  <a:pt x="8668903" y="4809803"/>
                  <a:pt x="8555324" y="4886974"/>
                  <a:pt x="8425286" y="4886974"/>
                </a:cubicBezTo>
                <a:lnTo>
                  <a:pt x="8113989" y="4886974"/>
                </a:lnTo>
                <a:cubicBezTo>
                  <a:pt x="8102878" y="4886974"/>
                  <a:pt x="8094796" y="4875568"/>
                  <a:pt x="8098698" y="4865378"/>
                </a:cubicBezTo>
                <a:lnTo>
                  <a:pt x="8159219" y="4706816"/>
                </a:lnTo>
                <a:cubicBezTo>
                  <a:pt x="8205081" y="4586668"/>
                  <a:pt x="8316647" y="4527406"/>
                  <a:pt x="8447597" y="4527406"/>
                </a:cubicBezTo>
                <a:lnTo>
                  <a:pt x="8753952" y="4527406"/>
                </a:lnTo>
                <a:close/>
                <a:moveTo>
                  <a:pt x="8708913" y="4573462"/>
                </a:moveTo>
                <a:lnTo>
                  <a:pt x="8447597" y="4573462"/>
                </a:lnTo>
                <a:cubicBezTo>
                  <a:pt x="8327999" y="4573462"/>
                  <a:pt x="8238566" y="4628061"/>
                  <a:pt x="8202231" y="4723241"/>
                </a:cubicBezTo>
                <a:lnTo>
                  <a:pt x="8158725" y="4837255"/>
                </a:lnTo>
                <a:cubicBezTo>
                  <a:pt x="8158040" y="4839017"/>
                  <a:pt x="8159346" y="4840905"/>
                  <a:pt x="8161233" y="4840905"/>
                </a:cubicBezTo>
                <a:lnTo>
                  <a:pt x="8425273" y="4840905"/>
                </a:lnTo>
                <a:cubicBezTo>
                  <a:pt x="8536117" y="4840905"/>
                  <a:pt x="8632733" y="4775420"/>
                  <a:pt x="8671425" y="4674080"/>
                </a:cubicBezTo>
                <a:lnTo>
                  <a:pt x="8671640" y="4673497"/>
                </a:lnTo>
                <a:lnTo>
                  <a:pt x="8671868" y="4672926"/>
                </a:lnTo>
                <a:lnTo>
                  <a:pt x="8711409" y="4577188"/>
                </a:lnTo>
                <a:cubicBezTo>
                  <a:pt x="8712131" y="4575414"/>
                  <a:pt x="8710826" y="4573462"/>
                  <a:pt x="8708913" y="4573462"/>
                </a:cubicBezTo>
                <a:close/>
                <a:moveTo>
                  <a:pt x="3754554" y="1351651"/>
                </a:moveTo>
                <a:lnTo>
                  <a:pt x="3754554" y="1351651"/>
                </a:lnTo>
                <a:cubicBezTo>
                  <a:pt x="3767324" y="1351651"/>
                  <a:pt x="3776598" y="1364756"/>
                  <a:pt x="3772126" y="1376467"/>
                </a:cubicBezTo>
                <a:lnTo>
                  <a:pt x="3715038" y="1514750"/>
                </a:lnTo>
                <a:cubicBezTo>
                  <a:pt x="3669492" y="1634049"/>
                  <a:pt x="3555925" y="1711220"/>
                  <a:pt x="3425887" y="1711220"/>
                </a:cubicBezTo>
                <a:lnTo>
                  <a:pt x="3114578" y="1711220"/>
                </a:lnTo>
                <a:cubicBezTo>
                  <a:pt x="3103467" y="1711220"/>
                  <a:pt x="3095396" y="1699814"/>
                  <a:pt x="3099286" y="1689624"/>
                </a:cubicBezTo>
                <a:lnTo>
                  <a:pt x="3159820" y="1531062"/>
                </a:lnTo>
                <a:cubicBezTo>
                  <a:pt x="3205670" y="1410914"/>
                  <a:pt x="3317236" y="1351651"/>
                  <a:pt x="3448198" y="1351651"/>
                </a:cubicBezTo>
                <a:lnTo>
                  <a:pt x="3754554" y="1351651"/>
                </a:lnTo>
                <a:close/>
                <a:moveTo>
                  <a:pt x="3709502" y="1397708"/>
                </a:moveTo>
                <a:lnTo>
                  <a:pt x="3448198" y="1397708"/>
                </a:lnTo>
                <a:cubicBezTo>
                  <a:pt x="3328587" y="1397708"/>
                  <a:pt x="3239167" y="1452307"/>
                  <a:pt x="3202832" y="1547487"/>
                </a:cubicBezTo>
                <a:lnTo>
                  <a:pt x="3159313" y="1661501"/>
                </a:lnTo>
                <a:cubicBezTo>
                  <a:pt x="3158642" y="1663262"/>
                  <a:pt x="3159946" y="1665151"/>
                  <a:pt x="3161834" y="1665151"/>
                </a:cubicBezTo>
                <a:lnTo>
                  <a:pt x="3425887" y="1665151"/>
                </a:lnTo>
                <a:cubicBezTo>
                  <a:pt x="3536718" y="1665151"/>
                  <a:pt x="3633334" y="1599665"/>
                  <a:pt x="3672013" y="1498325"/>
                </a:cubicBezTo>
                <a:lnTo>
                  <a:pt x="3672241" y="1497742"/>
                </a:lnTo>
                <a:lnTo>
                  <a:pt x="3672470" y="1497172"/>
                </a:lnTo>
                <a:lnTo>
                  <a:pt x="3711998" y="1401434"/>
                </a:lnTo>
                <a:cubicBezTo>
                  <a:pt x="3712732" y="1399660"/>
                  <a:pt x="3711427" y="1397720"/>
                  <a:pt x="3709502" y="1397720"/>
                </a:cubicBezTo>
                <a:close/>
                <a:moveTo>
                  <a:pt x="3587117" y="1806413"/>
                </a:moveTo>
                <a:cubicBezTo>
                  <a:pt x="3456154" y="1806413"/>
                  <a:pt x="3344589" y="1865676"/>
                  <a:pt x="3298738" y="1985824"/>
                </a:cubicBezTo>
                <a:lnTo>
                  <a:pt x="3238205" y="2144386"/>
                </a:lnTo>
                <a:cubicBezTo>
                  <a:pt x="3234315" y="2154575"/>
                  <a:pt x="3242385" y="2165982"/>
                  <a:pt x="3253496" y="2165982"/>
                </a:cubicBezTo>
                <a:lnTo>
                  <a:pt x="3564793" y="2165982"/>
                </a:lnTo>
                <a:cubicBezTo>
                  <a:pt x="3694843" y="2165982"/>
                  <a:pt x="3808411" y="2088811"/>
                  <a:pt x="3853944" y="1969512"/>
                </a:cubicBezTo>
                <a:lnTo>
                  <a:pt x="3911045" y="1831228"/>
                </a:lnTo>
                <a:cubicBezTo>
                  <a:pt x="3915504" y="1819505"/>
                  <a:pt x="3906230" y="1806413"/>
                  <a:pt x="3893460" y="1806413"/>
                </a:cubicBezTo>
                <a:lnTo>
                  <a:pt x="3587117" y="1806413"/>
                </a:lnTo>
                <a:close/>
                <a:moveTo>
                  <a:pt x="3738641" y="2254863"/>
                </a:moveTo>
                <a:cubicBezTo>
                  <a:pt x="3607679" y="2254863"/>
                  <a:pt x="3496113" y="2314126"/>
                  <a:pt x="3450263" y="2434261"/>
                </a:cubicBezTo>
                <a:lnTo>
                  <a:pt x="3389729" y="2592823"/>
                </a:lnTo>
                <a:cubicBezTo>
                  <a:pt x="3385839" y="2603026"/>
                  <a:pt x="3393910" y="2614420"/>
                  <a:pt x="3405034" y="2614420"/>
                </a:cubicBezTo>
                <a:lnTo>
                  <a:pt x="3716318" y="2614420"/>
                </a:lnTo>
                <a:cubicBezTo>
                  <a:pt x="3846368" y="2614420"/>
                  <a:pt x="3959936" y="2537261"/>
                  <a:pt x="4005469" y="2417950"/>
                </a:cubicBezTo>
                <a:lnTo>
                  <a:pt x="4062569" y="2279666"/>
                </a:lnTo>
                <a:cubicBezTo>
                  <a:pt x="4067041" y="2267955"/>
                  <a:pt x="4057768" y="2254863"/>
                  <a:pt x="4044984" y="2254863"/>
                </a:cubicBezTo>
                <a:lnTo>
                  <a:pt x="3738641" y="2254863"/>
                </a:lnTo>
                <a:close/>
                <a:moveTo>
                  <a:pt x="9121552" y="1689624"/>
                </a:moveTo>
                <a:lnTo>
                  <a:pt x="9182073" y="1531062"/>
                </a:lnTo>
                <a:cubicBezTo>
                  <a:pt x="9227923" y="1410914"/>
                  <a:pt x="9339489" y="1351651"/>
                  <a:pt x="9470451" y="1351651"/>
                </a:cubicBezTo>
                <a:lnTo>
                  <a:pt x="9776806" y="1351651"/>
                </a:lnTo>
                <a:lnTo>
                  <a:pt x="9776806" y="1351651"/>
                </a:lnTo>
                <a:cubicBezTo>
                  <a:pt x="9789578" y="1351651"/>
                  <a:pt x="9798838" y="1364756"/>
                  <a:pt x="9794379" y="1376467"/>
                </a:cubicBezTo>
                <a:lnTo>
                  <a:pt x="9737291" y="1514750"/>
                </a:lnTo>
                <a:cubicBezTo>
                  <a:pt x="9691758" y="1634049"/>
                  <a:pt x="9578178" y="1711220"/>
                  <a:pt x="9448141" y="1711220"/>
                </a:cubicBezTo>
                <a:lnTo>
                  <a:pt x="9136844" y="1711220"/>
                </a:lnTo>
                <a:cubicBezTo>
                  <a:pt x="9125733" y="1711220"/>
                  <a:pt x="9117650" y="1699814"/>
                  <a:pt x="9121552" y="1689624"/>
                </a:cubicBezTo>
                <a:close/>
                <a:moveTo>
                  <a:pt x="9184087" y="1665151"/>
                </a:moveTo>
                <a:lnTo>
                  <a:pt x="9448141" y="1665151"/>
                </a:lnTo>
                <a:cubicBezTo>
                  <a:pt x="9558971" y="1665151"/>
                  <a:pt x="9655587" y="1599665"/>
                  <a:pt x="9694279" y="1498325"/>
                </a:cubicBezTo>
                <a:lnTo>
                  <a:pt x="9694495" y="1497742"/>
                </a:lnTo>
                <a:lnTo>
                  <a:pt x="9694723" y="1497172"/>
                </a:lnTo>
                <a:lnTo>
                  <a:pt x="9734251" y="1401434"/>
                </a:lnTo>
                <a:cubicBezTo>
                  <a:pt x="9734986" y="1399660"/>
                  <a:pt x="9733680" y="1397720"/>
                  <a:pt x="9731767" y="1397720"/>
                </a:cubicBezTo>
                <a:lnTo>
                  <a:pt x="9470451" y="1397720"/>
                </a:lnTo>
                <a:cubicBezTo>
                  <a:pt x="9350853" y="1397720"/>
                  <a:pt x="9261420" y="1452307"/>
                  <a:pt x="9225085" y="1547487"/>
                </a:cubicBezTo>
                <a:lnTo>
                  <a:pt x="9181566" y="1661501"/>
                </a:lnTo>
                <a:cubicBezTo>
                  <a:pt x="9180895" y="1663262"/>
                  <a:pt x="9182199" y="1665163"/>
                  <a:pt x="9184087" y="1665163"/>
                </a:cubicBezTo>
                <a:close/>
                <a:moveTo>
                  <a:pt x="4714264" y="2254863"/>
                </a:moveTo>
                <a:lnTo>
                  <a:pt x="4714264" y="2254863"/>
                </a:lnTo>
                <a:cubicBezTo>
                  <a:pt x="4727022" y="2254863"/>
                  <a:pt x="4736309" y="2267955"/>
                  <a:pt x="4731837" y="2279666"/>
                </a:cubicBezTo>
                <a:lnTo>
                  <a:pt x="4674749" y="2417950"/>
                </a:lnTo>
                <a:cubicBezTo>
                  <a:pt x="4629203" y="2537261"/>
                  <a:pt x="4515636" y="2614420"/>
                  <a:pt x="4385598" y="2614420"/>
                </a:cubicBezTo>
                <a:lnTo>
                  <a:pt x="4074288" y="2614420"/>
                </a:lnTo>
                <a:cubicBezTo>
                  <a:pt x="4063177" y="2614420"/>
                  <a:pt x="4055107" y="2603026"/>
                  <a:pt x="4058997" y="2592823"/>
                </a:cubicBezTo>
                <a:lnTo>
                  <a:pt x="4119530" y="2434261"/>
                </a:lnTo>
                <a:cubicBezTo>
                  <a:pt x="4165381" y="2314126"/>
                  <a:pt x="4276946" y="2254863"/>
                  <a:pt x="4407908" y="2254863"/>
                </a:cubicBezTo>
                <a:lnTo>
                  <a:pt x="4714264" y="2254863"/>
                </a:lnTo>
                <a:close/>
                <a:moveTo>
                  <a:pt x="4669212" y="2300920"/>
                </a:moveTo>
                <a:lnTo>
                  <a:pt x="4407908" y="2300920"/>
                </a:lnTo>
                <a:cubicBezTo>
                  <a:pt x="4288298" y="2300920"/>
                  <a:pt x="4198878" y="2355506"/>
                  <a:pt x="4162542" y="2450699"/>
                </a:cubicBezTo>
                <a:lnTo>
                  <a:pt x="4119023" y="2564700"/>
                </a:lnTo>
                <a:cubicBezTo>
                  <a:pt x="4118352" y="2566462"/>
                  <a:pt x="4119657" y="2568363"/>
                  <a:pt x="4121545" y="2568363"/>
                </a:cubicBezTo>
                <a:lnTo>
                  <a:pt x="4385598" y="2568363"/>
                </a:lnTo>
                <a:cubicBezTo>
                  <a:pt x="4496429" y="2568363"/>
                  <a:pt x="4593045" y="2502877"/>
                  <a:pt x="4631724" y="2401525"/>
                </a:cubicBezTo>
                <a:lnTo>
                  <a:pt x="4631939" y="2400942"/>
                </a:lnTo>
                <a:lnTo>
                  <a:pt x="4632180" y="2400371"/>
                </a:lnTo>
                <a:lnTo>
                  <a:pt x="4671708" y="2304646"/>
                </a:lnTo>
                <a:cubicBezTo>
                  <a:pt x="4672443" y="2302872"/>
                  <a:pt x="4671138" y="2300920"/>
                  <a:pt x="4669212" y="2300920"/>
                </a:cubicBezTo>
                <a:close/>
                <a:moveTo>
                  <a:pt x="1749590" y="1351651"/>
                </a:moveTo>
                <a:lnTo>
                  <a:pt x="1749590" y="1351651"/>
                </a:lnTo>
                <a:cubicBezTo>
                  <a:pt x="1762360" y="1351651"/>
                  <a:pt x="1771634" y="1364756"/>
                  <a:pt x="1767162" y="1376467"/>
                </a:cubicBezTo>
                <a:lnTo>
                  <a:pt x="1710074" y="1514750"/>
                </a:lnTo>
                <a:cubicBezTo>
                  <a:pt x="1664528" y="1634049"/>
                  <a:pt x="1550973" y="1711220"/>
                  <a:pt x="1420923" y="1711220"/>
                </a:cubicBezTo>
                <a:lnTo>
                  <a:pt x="1109620" y="1711220"/>
                </a:lnTo>
                <a:cubicBezTo>
                  <a:pt x="1098509" y="1711220"/>
                  <a:pt x="1090436" y="1699814"/>
                  <a:pt x="1094328" y="1689624"/>
                </a:cubicBezTo>
                <a:lnTo>
                  <a:pt x="1154859" y="1531062"/>
                </a:lnTo>
                <a:cubicBezTo>
                  <a:pt x="1200711" y="1410914"/>
                  <a:pt x="1312271" y="1351651"/>
                  <a:pt x="1443234" y="1351651"/>
                </a:cubicBezTo>
                <a:lnTo>
                  <a:pt x="1749590" y="1351651"/>
                </a:lnTo>
                <a:close/>
                <a:moveTo>
                  <a:pt x="1704550" y="1397708"/>
                </a:moveTo>
                <a:lnTo>
                  <a:pt x="1443234" y="1397708"/>
                </a:lnTo>
                <a:cubicBezTo>
                  <a:pt x="1323636" y="1397708"/>
                  <a:pt x="1234203" y="1452307"/>
                  <a:pt x="1197872" y="1547487"/>
                </a:cubicBezTo>
                <a:lnTo>
                  <a:pt x="1154351" y="1661501"/>
                </a:lnTo>
                <a:cubicBezTo>
                  <a:pt x="1153677" y="1663262"/>
                  <a:pt x="1154982" y="1665151"/>
                  <a:pt x="1156869" y="1665151"/>
                </a:cubicBezTo>
                <a:lnTo>
                  <a:pt x="1420923" y="1665151"/>
                </a:lnTo>
                <a:cubicBezTo>
                  <a:pt x="1531754" y="1665151"/>
                  <a:pt x="1628370" y="1599665"/>
                  <a:pt x="1667049" y="1498325"/>
                </a:cubicBezTo>
                <a:lnTo>
                  <a:pt x="1667277" y="1497742"/>
                </a:lnTo>
                <a:lnTo>
                  <a:pt x="1667518" y="1497172"/>
                </a:lnTo>
                <a:lnTo>
                  <a:pt x="1707033" y="1401434"/>
                </a:lnTo>
                <a:cubicBezTo>
                  <a:pt x="1707768" y="1399660"/>
                  <a:pt x="1706463" y="1397720"/>
                  <a:pt x="1704538" y="1397720"/>
                </a:cubicBezTo>
                <a:close/>
                <a:moveTo>
                  <a:pt x="8094035" y="3170699"/>
                </a:moveTo>
                <a:cubicBezTo>
                  <a:pt x="7963073" y="3170699"/>
                  <a:pt x="7851508" y="3229961"/>
                  <a:pt x="7805644" y="3350109"/>
                </a:cubicBezTo>
                <a:lnTo>
                  <a:pt x="7745123" y="3508671"/>
                </a:lnTo>
                <a:cubicBezTo>
                  <a:pt x="7741221" y="3518861"/>
                  <a:pt x="7749304" y="3530255"/>
                  <a:pt x="7760416" y="3530255"/>
                </a:cubicBezTo>
                <a:lnTo>
                  <a:pt x="8071712" y="3530255"/>
                </a:lnTo>
                <a:cubicBezTo>
                  <a:pt x="8201749" y="3530255"/>
                  <a:pt x="8315330" y="3453097"/>
                  <a:pt x="8360863" y="3333798"/>
                </a:cubicBezTo>
                <a:lnTo>
                  <a:pt x="8417950" y="3195514"/>
                </a:lnTo>
                <a:cubicBezTo>
                  <a:pt x="8422423" y="3183791"/>
                  <a:pt x="8413149" y="3170699"/>
                  <a:pt x="8400379" y="3170699"/>
                </a:cubicBezTo>
                <a:lnTo>
                  <a:pt x="8400379" y="3170699"/>
                </a:lnTo>
                <a:cubicBezTo>
                  <a:pt x="8400379" y="3170699"/>
                  <a:pt x="8094023" y="3170699"/>
                  <a:pt x="8094023" y="3170699"/>
                </a:cubicBezTo>
                <a:close/>
                <a:moveTo>
                  <a:pt x="7751432" y="2254863"/>
                </a:moveTo>
                <a:cubicBezTo>
                  <a:pt x="7620470" y="2254863"/>
                  <a:pt x="7508918" y="2314126"/>
                  <a:pt x="7463055" y="2434261"/>
                </a:cubicBezTo>
                <a:lnTo>
                  <a:pt x="7402533" y="2592823"/>
                </a:lnTo>
                <a:cubicBezTo>
                  <a:pt x="7398631" y="2603026"/>
                  <a:pt x="7406714" y="2614420"/>
                  <a:pt x="7417825" y="2614420"/>
                </a:cubicBezTo>
                <a:lnTo>
                  <a:pt x="7729110" y="2614420"/>
                </a:lnTo>
                <a:cubicBezTo>
                  <a:pt x="7859159" y="2614420"/>
                  <a:pt x="7972727" y="2537261"/>
                  <a:pt x="8018273" y="2417950"/>
                </a:cubicBezTo>
                <a:lnTo>
                  <a:pt x="8075361" y="2279666"/>
                </a:lnTo>
                <a:cubicBezTo>
                  <a:pt x="8079821" y="2267955"/>
                  <a:pt x="8070559" y="2254863"/>
                  <a:pt x="8057789" y="2254863"/>
                </a:cubicBezTo>
                <a:lnTo>
                  <a:pt x="7751432" y="2254863"/>
                </a:lnTo>
                <a:close/>
                <a:moveTo>
                  <a:pt x="6614935" y="2715937"/>
                </a:moveTo>
                <a:cubicBezTo>
                  <a:pt x="6483973" y="2715937"/>
                  <a:pt x="6372407" y="2775200"/>
                  <a:pt x="6326557" y="2895347"/>
                </a:cubicBezTo>
                <a:lnTo>
                  <a:pt x="6266036" y="3053910"/>
                </a:lnTo>
                <a:cubicBezTo>
                  <a:pt x="6262134" y="3064099"/>
                  <a:pt x="6270217" y="3075493"/>
                  <a:pt x="6281327" y="3075493"/>
                </a:cubicBezTo>
                <a:lnTo>
                  <a:pt x="6592612" y="3075493"/>
                </a:lnTo>
                <a:cubicBezTo>
                  <a:pt x="6722662" y="3075493"/>
                  <a:pt x="6836229" y="2998335"/>
                  <a:pt x="6881763" y="2879036"/>
                </a:cubicBezTo>
                <a:lnTo>
                  <a:pt x="6938863" y="2740752"/>
                </a:lnTo>
                <a:cubicBezTo>
                  <a:pt x="6943335" y="2729042"/>
                  <a:pt x="6934049" y="2715937"/>
                  <a:pt x="6921291" y="2715937"/>
                </a:cubicBezTo>
                <a:lnTo>
                  <a:pt x="6921291" y="2715937"/>
                </a:lnTo>
                <a:cubicBezTo>
                  <a:pt x="6921291" y="2715937"/>
                  <a:pt x="6614935" y="2715937"/>
                  <a:pt x="6614935" y="2715937"/>
                </a:cubicBezTo>
                <a:close/>
                <a:moveTo>
                  <a:pt x="5596160" y="1806413"/>
                </a:moveTo>
                <a:cubicBezTo>
                  <a:pt x="5465211" y="1806413"/>
                  <a:pt x="5353645" y="1865676"/>
                  <a:pt x="5307782" y="1985824"/>
                </a:cubicBezTo>
                <a:lnTo>
                  <a:pt x="5247261" y="2144386"/>
                </a:lnTo>
                <a:cubicBezTo>
                  <a:pt x="5243359" y="2154575"/>
                  <a:pt x="5251442" y="2165982"/>
                  <a:pt x="5262553" y="2165982"/>
                </a:cubicBezTo>
                <a:lnTo>
                  <a:pt x="5573850" y="2165982"/>
                </a:lnTo>
                <a:cubicBezTo>
                  <a:pt x="5703900" y="2165982"/>
                  <a:pt x="5817467" y="2088811"/>
                  <a:pt x="5863001" y="1969512"/>
                </a:cubicBezTo>
                <a:lnTo>
                  <a:pt x="5920088" y="1831228"/>
                </a:lnTo>
                <a:cubicBezTo>
                  <a:pt x="5924561" y="1819505"/>
                  <a:pt x="5915287" y="1806413"/>
                  <a:pt x="5902516" y="1806413"/>
                </a:cubicBezTo>
                <a:lnTo>
                  <a:pt x="5596160" y="1806413"/>
                </a:lnTo>
                <a:close/>
                <a:moveTo>
                  <a:pt x="5747697" y="2254863"/>
                </a:moveTo>
                <a:cubicBezTo>
                  <a:pt x="5616735" y="2254863"/>
                  <a:pt x="5505169" y="2314126"/>
                  <a:pt x="5459319" y="2434261"/>
                </a:cubicBezTo>
                <a:lnTo>
                  <a:pt x="5398785" y="2592823"/>
                </a:lnTo>
                <a:cubicBezTo>
                  <a:pt x="5394896" y="2603026"/>
                  <a:pt x="5402966" y="2614420"/>
                  <a:pt x="5414077" y="2614420"/>
                </a:cubicBezTo>
                <a:lnTo>
                  <a:pt x="5725374" y="2614420"/>
                </a:lnTo>
                <a:cubicBezTo>
                  <a:pt x="5855424" y="2614420"/>
                  <a:pt x="5968992" y="2537261"/>
                  <a:pt x="6014525" y="2417950"/>
                </a:cubicBezTo>
                <a:lnTo>
                  <a:pt x="6071626" y="2279666"/>
                </a:lnTo>
                <a:cubicBezTo>
                  <a:pt x="6076085" y="2267955"/>
                  <a:pt x="6066811" y="2254863"/>
                  <a:pt x="6054053" y="2254863"/>
                </a:cubicBezTo>
                <a:lnTo>
                  <a:pt x="5747697" y="2254863"/>
                </a:lnTo>
                <a:close/>
                <a:moveTo>
                  <a:pt x="5949747" y="2715937"/>
                </a:moveTo>
                <a:cubicBezTo>
                  <a:pt x="5818785" y="2715937"/>
                  <a:pt x="5707219" y="2775200"/>
                  <a:pt x="5661356" y="2895347"/>
                </a:cubicBezTo>
                <a:lnTo>
                  <a:pt x="5600835" y="3053910"/>
                </a:lnTo>
                <a:cubicBezTo>
                  <a:pt x="5596933" y="3064099"/>
                  <a:pt x="5605016" y="3075493"/>
                  <a:pt x="5616127" y="3075493"/>
                </a:cubicBezTo>
                <a:lnTo>
                  <a:pt x="5927424" y="3075493"/>
                </a:lnTo>
                <a:cubicBezTo>
                  <a:pt x="6057462" y="3075493"/>
                  <a:pt x="6171042" y="2998335"/>
                  <a:pt x="6216575" y="2879036"/>
                </a:cubicBezTo>
                <a:lnTo>
                  <a:pt x="6273663" y="2740752"/>
                </a:lnTo>
                <a:cubicBezTo>
                  <a:pt x="6278135" y="2729042"/>
                  <a:pt x="6268861" y="2715937"/>
                  <a:pt x="6256090" y="2715937"/>
                </a:cubicBezTo>
                <a:lnTo>
                  <a:pt x="6256090" y="2715937"/>
                </a:lnTo>
                <a:cubicBezTo>
                  <a:pt x="6256090" y="2715937"/>
                  <a:pt x="5949747" y="2715937"/>
                  <a:pt x="5949747" y="2715937"/>
                </a:cubicBezTo>
                <a:close/>
                <a:moveTo>
                  <a:pt x="6753841" y="3170699"/>
                </a:moveTo>
                <a:cubicBezTo>
                  <a:pt x="6622878" y="3170699"/>
                  <a:pt x="6511313" y="3229961"/>
                  <a:pt x="6465463" y="3350109"/>
                </a:cubicBezTo>
                <a:lnTo>
                  <a:pt x="6404929" y="3508671"/>
                </a:lnTo>
                <a:cubicBezTo>
                  <a:pt x="6401040" y="3518861"/>
                  <a:pt x="6409123" y="3530255"/>
                  <a:pt x="6420221" y="3530255"/>
                </a:cubicBezTo>
                <a:lnTo>
                  <a:pt x="6731531" y="3530255"/>
                </a:lnTo>
                <a:cubicBezTo>
                  <a:pt x="6861568" y="3530255"/>
                  <a:pt x="6975135" y="3453097"/>
                  <a:pt x="7020669" y="3333798"/>
                </a:cubicBezTo>
                <a:lnTo>
                  <a:pt x="7077769" y="3195514"/>
                </a:lnTo>
                <a:cubicBezTo>
                  <a:pt x="7082241" y="3183791"/>
                  <a:pt x="7072955" y="3170699"/>
                  <a:pt x="7060197" y="3170699"/>
                </a:cubicBezTo>
                <a:lnTo>
                  <a:pt x="7060197" y="3170699"/>
                </a:lnTo>
                <a:cubicBezTo>
                  <a:pt x="7060197" y="3170699"/>
                  <a:pt x="6753841" y="3170699"/>
                  <a:pt x="6753841" y="3170699"/>
                </a:cubicBezTo>
                <a:close/>
                <a:moveTo>
                  <a:pt x="6567716" y="1806413"/>
                </a:moveTo>
                <a:lnTo>
                  <a:pt x="6567716" y="1806413"/>
                </a:lnTo>
                <a:cubicBezTo>
                  <a:pt x="6580488" y="1806413"/>
                  <a:pt x="6589761" y="1819518"/>
                  <a:pt x="6585289" y="1831228"/>
                </a:cubicBezTo>
                <a:lnTo>
                  <a:pt x="6528201" y="1969512"/>
                </a:lnTo>
                <a:cubicBezTo>
                  <a:pt x="6482668" y="2088811"/>
                  <a:pt x="6369100" y="2165982"/>
                  <a:pt x="6239050" y="2165982"/>
                </a:cubicBezTo>
                <a:lnTo>
                  <a:pt x="5927753" y="2165982"/>
                </a:lnTo>
                <a:cubicBezTo>
                  <a:pt x="5916642" y="2165982"/>
                  <a:pt x="5908559" y="2154575"/>
                  <a:pt x="5912462" y="2144386"/>
                </a:cubicBezTo>
                <a:lnTo>
                  <a:pt x="5972983" y="1985824"/>
                </a:lnTo>
                <a:cubicBezTo>
                  <a:pt x="6018845" y="1865688"/>
                  <a:pt x="6130398" y="1806413"/>
                  <a:pt x="6261361" y="1806413"/>
                </a:cubicBezTo>
                <a:lnTo>
                  <a:pt x="6567716" y="1806413"/>
                </a:lnTo>
                <a:close/>
                <a:moveTo>
                  <a:pt x="6522677" y="1852470"/>
                </a:moveTo>
                <a:lnTo>
                  <a:pt x="6261361" y="1852470"/>
                </a:lnTo>
                <a:cubicBezTo>
                  <a:pt x="6141763" y="1852470"/>
                  <a:pt x="6052330" y="1907069"/>
                  <a:pt x="6016008" y="2002249"/>
                </a:cubicBezTo>
                <a:lnTo>
                  <a:pt x="5972476" y="2116263"/>
                </a:lnTo>
                <a:cubicBezTo>
                  <a:pt x="5971804" y="2118024"/>
                  <a:pt x="5973109" y="2119925"/>
                  <a:pt x="5974997" y="2119925"/>
                </a:cubicBezTo>
                <a:lnTo>
                  <a:pt x="6239050" y="2119925"/>
                </a:lnTo>
                <a:cubicBezTo>
                  <a:pt x="6349881" y="2119925"/>
                  <a:pt x="6446497" y="2054427"/>
                  <a:pt x="6485189" y="1953087"/>
                </a:cubicBezTo>
                <a:lnTo>
                  <a:pt x="6485404" y="1952504"/>
                </a:lnTo>
                <a:lnTo>
                  <a:pt x="6485645" y="1951934"/>
                </a:lnTo>
                <a:lnTo>
                  <a:pt x="6525161" y="1856209"/>
                </a:lnTo>
                <a:cubicBezTo>
                  <a:pt x="6525895" y="1854421"/>
                  <a:pt x="6524590" y="1852482"/>
                  <a:pt x="6522677" y="1852482"/>
                </a:cubicBezTo>
                <a:close/>
                <a:moveTo>
                  <a:pt x="5570910" y="3619136"/>
                </a:moveTo>
                <a:cubicBezTo>
                  <a:pt x="5439948" y="3619136"/>
                  <a:pt x="5328383" y="3678412"/>
                  <a:pt x="5282532" y="3798547"/>
                </a:cubicBezTo>
                <a:lnTo>
                  <a:pt x="5221999" y="3957109"/>
                </a:lnTo>
                <a:cubicBezTo>
                  <a:pt x="5218109" y="3967299"/>
                  <a:pt x="5226179" y="3978705"/>
                  <a:pt x="5237290" y="3978705"/>
                </a:cubicBezTo>
                <a:lnTo>
                  <a:pt x="5548587" y="3978705"/>
                </a:lnTo>
                <a:cubicBezTo>
                  <a:pt x="5678637" y="3978705"/>
                  <a:pt x="5792205" y="3901534"/>
                  <a:pt x="5837738" y="3782236"/>
                </a:cubicBezTo>
                <a:lnTo>
                  <a:pt x="5894839" y="3643952"/>
                </a:lnTo>
                <a:cubicBezTo>
                  <a:pt x="5899311" y="3632241"/>
                  <a:pt x="5890024" y="3619136"/>
                  <a:pt x="5877254" y="3619136"/>
                </a:cubicBezTo>
                <a:lnTo>
                  <a:pt x="5877254" y="3619136"/>
                </a:lnTo>
                <a:cubicBezTo>
                  <a:pt x="5877254" y="3619136"/>
                  <a:pt x="5570910" y="3619136"/>
                  <a:pt x="5570910" y="3619136"/>
                </a:cubicBezTo>
                <a:close/>
                <a:moveTo>
                  <a:pt x="4750119" y="3170699"/>
                </a:moveTo>
                <a:cubicBezTo>
                  <a:pt x="4619143" y="3170699"/>
                  <a:pt x="4507590" y="3229961"/>
                  <a:pt x="4461728" y="3350109"/>
                </a:cubicBezTo>
                <a:lnTo>
                  <a:pt x="4401206" y="3508671"/>
                </a:lnTo>
                <a:cubicBezTo>
                  <a:pt x="4397305" y="3518861"/>
                  <a:pt x="4405387" y="3530255"/>
                  <a:pt x="4416498" y="3530255"/>
                </a:cubicBezTo>
                <a:lnTo>
                  <a:pt x="4727795" y="3530255"/>
                </a:lnTo>
                <a:cubicBezTo>
                  <a:pt x="4857845" y="3530255"/>
                  <a:pt x="4971400" y="3453097"/>
                  <a:pt x="5016946" y="3333798"/>
                </a:cubicBezTo>
                <a:lnTo>
                  <a:pt x="5074034" y="3195514"/>
                </a:lnTo>
                <a:cubicBezTo>
                  <a:pt x="5078506" y="3183791"/>
                  <a:pt x="5069232" y="3170699"/>
                  <a:pt x="5056462" y="3170699"/>
                </a:cubicBezTo>
                <a:lnTo>
                  <a:pt x="5056462" y="3170699"/>
                </a:lnTo>
                <a:cubicBezTo>
                  <a:pt x="5056462" y="3170699"/>
                  <a:pt x="4750119" y="3170699"/>
                  <a:pt x="4750119" y="3170699"/>
                </a:cubicBezTo>
                <a:close/>
                <a:moveTo>
                  <a:pt x="4901643" y="3619136"/>
                </a:moveTo>
                <a:cubicBezTo>
                  <a:pt x="4770681" y="3619136"/>
                  <a:pt x="4659128" y="3678412"/>
                  <a:pt x="4613265" y="3798547"/>
                </a:cubicBezTo>
                <a:lnTo>
                  <a:pt x="4552744" y="3957109"/>
                </a:lnTo>
                <a:cubicBezTo>
                  <a:pt x="4548842" y="3967299"/>
                  <a:pt x="4556925" y="3978705"/>
                  <a:pt x="4568036" y="3978705"/>
                </a:cubicBezTo>
                <a:lnTo>
                  <a:pt x="4879320" y="3978705"/>
                </a:lnTo>
                <a:cubicBezTo>
                  <a:pt x="5009370" y="3978705"/>
                  <a:pt x="5122937" y="3901534"/>
                  <a:pt x="5168484" y="3782236"/>
                </a:cubicBezTo>
                <a:lnTo>
                  <a:pt x="5225571" y="3643952"/>
                </a:lnTo>
                <a:cubicBezTo>
                  <a:pt x="5230031" y="3632241"/>
                  <a:pt x="5220769" y="3619136"/>
                  <a:pt x="5207999" y="3619136"/>
                </a:cubicBezTo>
                <a:lnTo>
                  <a:pt x="5207999" y="3619136"/>
                </a:lnTo>
                <a:cubicBezTo>
                  <a:pt x="5207999" y="3619136"/>
                  <a:pt x="4901643" y="3619136"/>
                  <a:pt x="4901643" y="3619136"/>
                </a:cubicBezTo>
                <a:close/>
                <a:moveTo>
                  <a:pt x="3716672" y="3170699"/>
                </a:moveTo>
                <a:lnTo>
                  <a:pt x="3716672" y="3170699"/>
                </a:lnTo>
                <a:cubicBezTo>
                  <a:pt x="3729443" y="3170699"/>
                  <a:pt x="3738705" y="3183791"/>
                  <a:pt x="3734245" y="3195514"/>
                </a:cubicBezTo>
                <a:lnTo>
                  <a:pt x="3677157" y="3333798"/>
                </a:lnTo>
                <a:cubicBezTo>
                  <a:pt x="3631611" y="3453097"/>
                  <a:pt x="3518044" y="3530255"/>
                  <a:pt x="3387993" y="3530255"/>
                </a:cubicBezTo>
                <a:lnTo>
                  <a:pt x="3076709" y="3530255"/>
                </a:lnTo>
                <a:cubicBezTo>
                  <a:pt x="3065598" y="3530255"/>
                  <a:pt x="3057515" y="3518861"/>
                  <a:pt x="3061418" y="3508671"/>
                </a:cubicBezTo>
                <a:lnTo>
                  <a:pt x="3121939" y="3350097"/>
                </a:lnTo>
                <a:cubicBezTo>
                  <a:pt x="3167801" y="3229961"/>
                  <a:pt x="3279354" y="3170699"/>
                  <a:pt x="3410317" y="3170699"/>
                </a:cubicBezTo>
                <a:lnTo>
                  <a:pt x="3716672" y="3170699"/>
                </a:lnTo>
                <a:close/>
                <a:moveTo>
                  <a:pt x="3671633" y="3216755"/>
                </a:moveTo>
                <a:lnTo>
                  <a:pt x="3410317" y="3216755"/>
                </a:lnTo>
                <a:cubicBezTo>
                  <a:pt x="3290719" y="3216755"/>
                  <a:pt x="3201286" y="3271354"/>
                  <a:pt x="3164951" y="3366535"/>
                </a:cubicBezTo>
                <a:lnTo>
                  <a:pt x="3121432" y="3480548"/>
                </a:lnTo>
                <a:cubicBezTo>
                  <a:pt x="3120760" y="3482310"/>
                  <a:pt x="3122065" y="3484198"/>
                  <a:pt x="3123953" y="3484198"/>
                </a:cubicBezTo>
                <a:lnTo>
                  <a:pt x="3387993" y="3484198"/>
                </a:lnTo>
                <a:cubicBezTo>
                  <a:pt x="3498837" y="3484198"/>
                  <a:pt x="3595453" y="3418713"/>
                  <a:pt x="3634145" y="3317360"/>
                </a:cubicBezTo>
                <a:lnTo>
                  <a:pt x="3634360" y="3316790"/>
                </a:lnTo>
                <a:lnTo>
                  <a:pt x="3634588" y="3316207"/>
                </a:lnTo>
                <a:lnTo>
                  <a:pt x="3674117" y="3220481"/>
                </a:lnTo>
                <a:cubicBezTo>
                  <a:pt x="3674851" y="3218707"/>
                  <a:pt x="3673546" y="3216755"/>
                  <a:pt x="3671633" y="3216755"/>
                </a:cubicBezTo>
                <a:close/>
                <a:moveTo>
                  <a:pt x="4080838" y="3170699"/>
                </a:moveTo>
                <a:cubicBezTo>
                  <a:pt x="3949876" y="3170699"/>
                  <a:pt x="3838310" y="3229961"/>
                  <a:pt x="3792460" y="3350109"/>
                </a:cubicBezTo>
                <a:lnTo>
                  <a:pt x="3731926" y="3508671"/>
                </a:lnTo>
                <a:cubicBezTo>
                  <a:pt x="3728037" y="3518861"/>
                  <a:pt x="3736120" y="3530255"/>
                  <a:pt x="3747218" y="3530255"/>
                </a:cubicBezTo>
                <a:lnTo>
                  <a:pt x="4058515" y="3530255"/>
                </a:lnTo>
                <a:cubicBezTo>
                  <a:pt x="4188565" y="3530255"/>
                  <a:pt x="4302133" y="3453097"/>
                  <a:pt x="4347679" y="3333798"/>
                </a:cubicBezTo>
                <a:lnTo>
                  <a:pt x="4404767" y="3195514"/>
                </a:lnTo>
                <a:cubicBezTo>
                  <a:pt x="4409226" y="3183791"/>
                  <a:pt x="4399952" y="3170699"/>
                  <a:pt x="4387194" y="3170699"/>
                </a:cubicBezTo>
                <a:lnTo>
                  <a:pt x="4387194" y="3170699"/>
                </a:lnTo>
                <a:cubicBezTo>
                  <a:pt x="4387194" y="3170699"/>
                  <a:pt x="4080838" y="3170699"/>
                  <a:pt x="4080838" y="3170699"/>
                </a:cubicBezTo>
                <a:close/>
                <a:moveTo>
                  <a:pt x="3228247" y="3978705"/>
                </a:moveTo>
                <a:lnTo>
                  <a:pt x="3539531" y="3978705"/>
                </a:lnTo>
                <a:cubicBezTo>
                  <a:pt x="3669581" y="3978705"/>
                  <a:pt x="3783148" y="3901534"/>
                  <a:pt x="3828694" y="3782236"/>
                </a:cubicBezTo>
                <a:lnTo>
                  <a:pt x="3885782" y="3643952"/>
                </a:lnTo>
                <a:cubicBezTo>
                  <a:pt x="3890242" y="3632241"/>
                  <a:pt x="3880968" y="3619136"/>
                  <a:pt x="3868210" y="3619136"/>
                </a:cubicBezTo>
                <a:lnTo>
                  <a:pt x="3868210" y="3619136"/>
                </a:lnTo>
                <a:cubicBezTo>
                  <a:pt x="3868210" y="3619136"/>
                  <a:pt x="3561854" y="3619136"/>
                  <a:pt x="3561854" y="3619136"/>
                </a:cubicBezTo>
                <a:cubicBezTo>
                  <a:pt x="3430891" y="3619136"/>
                  <a:pt x="3319326" y="3678412"/>
                  <a:pt x="3273476" y="3798547"/>
                </a:cubicBezTo>
                <a:lnTo>
                  <a:pt x="3212955" y="3957109"/>
                </a:lnTo>
                <a:cubicBezTo>
                  <a:pt x="3209053" y="3967299"/>
                  <a:pt x="3217136" y="3978705"/>
                  <a:pt x="3228247" y="3978705"/>
                </a:cubicBezTo>
                <a:close/>
                <a:moveTo>
                  <a:pt x="4537477" y="3619149"/>
                </a:moveTo>
                <a:lnTo>
                  <a:pt x="4537477" y="3619149"/>
                </a:lnTo>
                <a:cubicBezTo>
                  <a:pt x="4550261" y="3619149"/>
                  <a:pt x="4559535" y="3632241"/>
                  <a:pt x="4555062" y="3643965"/>
                </a:cubicBezTo>
                <a:lnTo>
                  <a:pt x="4497962" y="3782248"/>
                </a:lnTo>
                <a:cubicBezTo>
                  <a:pt x="4452428" y="3901547"/>
                  <a:pt x="4338861" y="3978705"/>
                  <a:pt x="4208824" y="3978705"/>
                </a:cubicBezTo>
                <a:lnTo>
                  <a:pt x="3897514" y="3978705"/>
                </a:lnTo>
                <a:cubicBezTo>
                  <a:pt x="3886403" y="3978705"/>
                  <a:pt x="3878333" y="3967312"/>
                  <a:pt x="3882222" y="3957109"/>
                </a:cubicBezTo>
                <a:lnTo>
                  <a:pt x="3942756" y="3798547"/>
                </a:lnTo>
                <a:cubicBezTo>
                  <a:pt x="3988606" y="3678412"/>
                  <a:pt x="4100172" y="3619149"/>
                  <a:pt x="4231134" y="3619149"/>
                </a:cubicBezTo>
                <a:lnTo>
                  <a:pt x="4537477" y="3619149"/>
                </a:lnTo>
                <a:close/>
                <a:moveTo>
                  <a:pt x="4492438" y="3665206"/>
                </a:moveTo>
                <a:lnTo>
                  <a:pt x="4231134" y="3665206"/>
                </a:lnTo>
                <a:cubicBezTo>
                  <a:pt x="4111523" y="3665206"/>
                  <a:pt x="4022103" y="3719792"/>
                  <a:pt x="3985768" y="3814985"/>
                </a:cubicBezTo>
                <a:lnTo>
                  <a:pt x="3942249" y="3928986"/>
                </a:lnTo>
                <a:cubicBezTo>
                  <a:pt x="3941578" y="3930748"/>
                  <a:pt x="3942883" y="3932649"/>
                  <a:pt x="3944770" y="3932649"/>
                </a:cubicBezTo>
                <a:lnTo>
                  <a:pt x="4208824" y="3932649"/>
                </a:lnTo>
                <a:cubicBezTo>
                  <a:pt x="4319642" y="3932649"/>
                  <a:pt x="4416270" y="3867163"/>
                  <a:pt x="4454950" y="3765810"/>
                </a:cubicBezTo>
                <a:lnTo>
                  <a:pt x="4455165" y="3765228"/>
                </a:lnTo>
                <a:lnTo>
                  <a:pt x="4455406" y="3764657"/>
                </a:lnTo>
                <a:lnTo>
                  <a:pt x="4494934" y="3668932"/>
                </a:lnTo>
                <a:cubicBezTo>
                  <a:pt x="4495669" y="3667157"/>
                  <a:pt x="4494364" y="3665206"/>
                  <a:pt x="4492438" y="3665206"/>
                </a:cubicBezTo>
                <a:close/>
                <a:moveTo>
                  <a:pt x="4563981" y="1806413"/>
                </a:moveTo>
                <a:lnTo>
                  <a:pt x="4563981" y="1806413"/>
                </a:lnTo>
                <a:cubicBezTo>
                  <a:pt x="4576739" y="1806413"/>
                  <a:pt x="4586013" y="1819518"/>
                  <a:pt x="4581554" y="1831228"/>
                </a:cubicBezTo>
                <a:lnTo>
                  <a:pt x="4524466" y="1969512"/>
                </a:lnTo>
                <a:cubicBezTo>
                  <a:pt x="4478920" y="2088811"/>
                  <a:pt x="4365353" y="2165982"/>
                  <a:pt x="4235302" y="2165982"/>
                </a:cubicBezTo>
                <a:lnTo>
                  <a:pt x="3924018" y="2165982"/>
                </a:lnTo>
                <a:cubicBezTo>
                  <a:pt x="3912907" y="2165982"/>
                  <a:pt x="3904824" y="2154575"/>
                  <a:pt x="3908726" y="2144386"/>
                </a:cubicBezTo>
                <a:lnTo>
                  <a:pt x="3969247" y="1985824"/>
                </a:lnTo>
                <a:cubicBezTo>
                  <a:pt x="4015110" y="1865688"/>
                  <a:pt x="4126663" y="1806413"/>
                  <a:pt x="4257625" y="1806413"/>
                </a:cubicBezTo>
                <a:lnTo>
                  <a:pt x="4563981" y="1806413"/>
                </a:lnTo>
                <a:close/>
                <a:moveTo>
                  <a:pt x="4518942" y="1852470"/>
                </a:moveTo>
                <a:lnTo>
                  <a:pt x="4257625" y="1852470"/>
                </a:lnTo>
                <a:cubicBezTo>
                  <a:pt x="4138027" y="1852470"/>
                  <a:pt x="4048595" y="1907069"/>
                  <a:pt x="4012259" y="2002249"/>
                </a:cubicBezTo>
                <a:lnTo>
                  <a:pt x="3968740" y="2116263"/>
                </a:lnTo>
                <a:cubicBezTo>
                  <a:pt x="3968069" y="2118024"/>
                  <a:pt x="3969374" y="2119925"/>
                  <a:pt x="3971262" y="2119925"/>
                </a:cubicBezTo>
                <a:lnTo>
                  <a:pt x="4235302" y="2119925"/>
                </a:lnTo>
                <a:cubicBezTo>
                  <a:pt x="4346146" y="2119925"/>
                  <a:pt x="4442762" y="2054427"/>
                  <a:pt x="4481441" y="1953087"/>
                </a:cubicBezTo>
                <a:lnTo>
                  <a:pt x="4481669" y="1952504"/>
                </a:lnTo>
                <a:lnTo>
                  <a:pt x="4481897" y="1951934"/>
                </a:lnTo>
                <a:lnTo>
                  <a:pt x="4521425" y="1856209"/>
                </a:lnTo>
                <a:cubicBezTo>
                  <a:pt x="4522160" y="1854421"/>
                  <a:pt x="4520855" y="1852482"/>
                  <a:pt x="4518942" y="1852482"/>
                </a:cubicBezTo>
                <a:close/>
                <a:moveTo>
                  <a:pt x="6546546" y="3619149"/>
                </a:moveTo>
                <a:lnTo>
                  <a:pt x="6546546" y="3619149"/>
                </a:lnTo>
                <a:cubicBezTo>
                  <a:pt x="6559304" y="3619149"/>
                  <a:pt x="6568578" y="3632241"/>
                  <a:pt x="6564118" y="3643965"/>
                </a:cubicBezTo>
                <a:lnTo>
                  <a:pt x="6507031" y="3782248"/>
                </a:lnTo>
                <a:cubicBezTo>
                  <a:pt x="6461485" y="3901547"/>
                  <a:pt x="6347917" y="3978705"/>
                  <a:pt x="6217867" y="3978705"/>
                </a:cubicBezTo>
                <a:lnTo>
                  <a:pt x="5906570" y="3978705"/>
                </a:lnTo>
                <a:cubicBezTo>
                  <a:pt x="5895459" y="3978705"/>
                  <a:pt x="5887389" y="3967312"/>
                  <a:pt x="5891279" y="3957109"/>
                </a:cubicBezTo>
                <a:lnTo>
                  <a:pt x="5951812" y="3798547"/>
                </a:lnTo>
                <a:cubicBezTo>
                  <a:pt x="5997662" y="3678412"/>
                  <a:pt x="6109228" y="3619149"/>
                  <a:pt x="6240191" y="3619149"/>
                </a:cubicBezTo>
                <a:lnTo>
                  <a:pt x="6546546" y="3619149"/>
                </a:lnTo>
                <a:close/>
                <a:moveTo>
                  <a:pt x="6501494" y="3665206"/>
                </a:moveTo>
                <a:lnTo>
                  <a:pt x="6240191" y="3665206"/>
                </a:lnTo>
                <a:cubicBezTo>
                  <a:pt x="6120580" y="3665206"/>
                  <a:pt x="6031147" y="3719792"/>
                  <a:pt x="5994825" y="3814985"/>
                </a:cubicBezTo>
                <a:lnTo>
                  <a:pt x="5951306" y="3928986"/>
                </a:lnTo>
                <a:cubicBezTo>
                  <a:pt x="5950621" y="3930748"/>
                  <a:pt x="5951926" y="3932649"/>
                  <a:pt x="5953814" y="3932649"/>
                </a:cubicBezTo>
                <a:lnTo>
                  <a:pt x="6217867" y="3932649"/>
                </a:lnTo>
                <a:cubicBezTo>
                  <a:pt x="6328711" y="3932649"/>
                  <a:pt x="6425326" y="3867163"/>
                  <a:pt x="6464006" y="3765810"/>
                </a:cubicBezTo>
                <a:lnTo>
                  <a:pt x="6464221" y="3765228"/>
                </a:lnTo>
                <a:lnTo>
                  <a:pt x="6464462" y="3764657"/>
                </a:lnTo>
                <a:lnTo>
                  <a:pt x="6503990" y="3668932"/>
                </a:lnTo>
                <a:cubicBezTo>
                  <a:pt x="6504725" y="3667157"/>
                  <a:pt x="6503420" y="3665206"/>
                  <a:pt x="6501494" y="3665206"/>
                </a:cubicBezTo>
                <a:close/>
                <a:moveTo>
                  <a:pt x="2892587" y="3619136"/>
                </a:moveTo>
                <a:cubicBezTo>
                  <a:pt x="2761612" y="3619136"/>
                  <a:pt x="2650059" y="3678412"/>
                  <a:pt x="2604208" y="3798547"/>
                </a:cubicBezTo>
                <a:lnTo>
                  <a:pt x="2543675" y="3957109"/>
                </a:lnTo>
                <a:cubicBezTo>
                  <a:pt x="2539785" y="3967299"/>
                  <a:pt x="2547855" y="3978705"/>
                  <a:pt x="2558966" y="3978705"/>
                </a:cubicBezTo>
                <a:lnTo>
                  <a:pt x="2870263" y="3978705"/>
                </a:lnTo>
                <a:cubicBezTo>
                  <a:pt x="3000313" y="3978705"/>
                  <a:pt x="3113881" y="3901534"/>
                  <a:pt x="3159414" y="3782236"/>
                </a:cubicBezTo>
                <a:lnTo>
                  <a:pt x="3216515" y="3643952"/>
                </a:lnTo>
                <a:cubicBezTo>
                  <a:pt x="3220974" y="3632241"/>
                  <a:pt x="3211701" y="3619136"/>
                  <a:pt x="3198930" y="3619136"/>
                </a:cubicBezTo>
                <a:lnTo>
                  <a:pt x="3198930" y="3619136"/>
                </a:lnTo>
                <a:cubicBezTo>
                  <a:pt x="3198930" y="3619136"/>
                  <a:pt x="2892587" y="3619136"/>
                  <a:pt x="2892587" y="3619136"/>
                </a:cubicBezTo>
                <a:close/>
                <a:moveTo>
                  <a:pt x="6415824" y="2254863"/>
                </a:moveTo>
                <a:cubicBezTo>
                  <a:pt x="6284862" y="2254863"/>
                  <a:pt x="6173309" y="2314126"/>
                  <a:pt x="6127446" y="2434261"/>
                </a:cubicBezTo>
                <a:lnTo>
                  <a:pt x="6066913" y="2592823"/>
                </a:lnTo>
                <a:cubicBezTo>
                  <a:pt x="6063023" y="2603026"/>
                  <a:pt x="6071094" y="2614420"/>
                  <a:pt x="6082217" y="2614420"/>
                </a:cubicBezTo>
                <a:lnTo>
                  <a:pt x="6393514" y="2614420"/>
                </a:lnTo>
                <a:cubicBezTo>
                  <a:pt x="6523552" y="2614420"/>
                  <a:pt x="6637119" y="2537261"/>
                  <a:pt x="6682665" y="2417950"/>
                </a:cubicBezTo>
                <a:lnTo>
                  <a:pt x="6739753" y="2279666"/>
                </a:lnTo>
                <a:cubicBezTo>
                  <a:pt x="6744212" y="2267955"/>
                  <a:pt x="6734951" y="2254863"/>
                  <a:pt x="6722180" y="2254863"/>
                </a:cubicBezTo>
                <a:lnTo>
                  <a:pt x="6415824" y="2254863"/>
                </a:lnTo>
                <a:close/>
                <a:moveTo>
                  <a:pt x="1572790" y="2715937"/>
                </a:moveTo>
                <a:lnTo>
                  <a:pt x="1572790" y="2715937"/>
                </a:lnTo>
                <a:cubicBezTo>
                  <a:pt x="1585560" y="2715937"/>
                  <a:pt x="1594834" y="2729029"/>
                  <a:pt x="1590362" y="2740752"/>
                </a:cubicBezTo>
                <a:lnTo>
                  <a:pt x="1533274" y="2879036"/>
                </a:lnTo>
                <a:cubicBezTo>
                  <a:pt x="1487741" y="2998335"/>
                  <a:pt x="1374161" y="3075493"/>
                  <a:pt x="1244121" y="3075493"/>
                </a:cubicBezTo>
                <a:lnTo>
                  <a:pt x="932826" y="3075493"/>
                </a:lnTo>
                <a:cubicBezTo>
                  <a:pt x="921715" y="3075493"/>
                  <a:pt x="913638" y="3064099"/>
                  <a:pt x="917535" y="3053910"/>
                </a:cubicBezTo>
                <a:lnTo>
                  <a:pt x="978060" y="2895347"/>
                </a:lnTo>
                <a:cubicBezTo>
                  <a:pt x="1023917" y="2775200"/>
                  <a:pt x="1135479" y="2715937"/>
                  <a:pt x="1266440" y="2715937"/>
                </a:cubicBezTo>
                <a:lnTo>
                  <a:pt x="1572790" y="2715937"/>
                </a:lnTo>
                <a:close/>
                <a:moveTo>
                  <a:pt x="1527750" y="2761994"/>
                </a:moveTo>
                <a:lnTo>
                  <a:pt x="1266439" y="2761994"/>
                </a:lnTo>
                <a:cubicBezTo>
                  <a:pt x="1146836" y="2761994"/>
                  <a:pt x="1057402" y="2816592"/>
                  <a:pt x="1021070" y="2911773"/>
                </a:cubicBezTo>
                <a:lnTo>
                  <a:pt x="977557" y="3025786"/>
                </a:lnTo>
                <a:cubicBezTo>
                  <a:pt x="976883" y="3027548"/>
                  <a:pt x="978181" y="3029436"/>
                  <a:pt x="980074" y="3029436"/>
                </a:cubicBezTo>
                <a:lnTo>
                  <a:pt x="1244118" y="3029436"/>
                </a:lnTo>
                <a:cubicBezTo>
                  <a:pt x="1354954" y="3029436"/>
                  <a:pt x="1451570" y="2963951"/>
                  <a:pt x="1490262" y="2862598"/>
                </a:cubicBezTo>
                <a:lnTo>
                  <a:pt x="1490477" y="2862028"/>
                </a:lnTo>
                <a:lnTo>
                  <a:pt x="1490705" y="2861458"/>
                </a:lnTo>
                <a:lnTo>
                  <a:pt x="1530234" y="2765720"/>
                </a:lnTo>
                <a:cubicBezTo>
                  <a:pt x="1530968" y="2763945"/>
                  <a:pt x="1529663" y="2761994"/>
                  <a:pt x="1527750" y="2761994"/>
                </a:cubicBezTo>
                <a:close/>
                <a:moveTo>
                  <a:pt x="7729464" y="3170699"/>
                </a:moveTo>
                <a:lnTo>
                  <a:pt x="7729464" y="3170699"/>
                </a:lnTo>
                <a:cubicBezTo>
                  <a:pt x="7742235" y="3170699"/>
                  <a:pt x="7751509" y="3183791"/>
                  <a:pt x="7747036" y="3195514"/>
                </a:cubicBezTo>
                <a:lnTo>
                  <a:pt x="7689949" y="3333798"/>
                </a:lnTo>
                <a:cubicBezTo>
                  <a:pt x="7644402" y="3453097"/>
                  <a:pt x="7530835" y="3530255"/>
                  <a:pt x="7400798" y="3530255"/>
                </a:cubicBezTo>
                <a:lnTo>
                  <a:pt x="7089488" y="3530255"/>
                </a:lnTo>
                <a:cubicBezTo>
                  <a:pt x="7078390" y="3530255"/>
                  <a:pt x="7070307" y="3518861"/>
                  <a:pt x="7074209" y="3508671"/>
                </a:cubicBezTo>
                <a:lnTo>
                  <a:pt x="7134730" y="3350097"/>
                </a:lnTo>
                <a:cubicBezTo>
                  <a:pt x="7180580" y="3229961"/>
                  <a:pt x="7292146" y="3170699"/>
                  <a:pt x="7423108" y="3170699"/>
                </a:cubicBezTo>
                <a:lnTo>
                  <a:pt x="7729464" y="3170699"/>
                </a:lnTo>
                <a:close/>
                <a:moveTo>
                  <a:pt x="7684425" y="3216755"/>
                </a:moveTo>
                <a:lnTo>
                  <a:pt x="7423121" y="3216755"/>
                </a:lnTo>
                <a:cubicBezTo>
                  <a:pt x="7303510" y="3216755"/>
                  <a:pt x="7214078" y="3271354"/>
                  <a:pt x="7177742" y="3366535"/>
                </a:cubicBezTo>
                <a:lnTo>
                  <a:pt x="7134223" y="3480548"/>
                </a:lnTo>
                <a:cubicBezTo>
                  <a:pt x="7133552" y="3482310"/>
                  <a:pt x="7134857" y="3484198"/>
                  <a:pt x="7136744" y="3484198"/>
                </a:cubicBezTo>
                <a:lnTo>
                  <a:pt x="7400798" y="3484198"/>
                </a:lnTo>
                <a:cubicBezTo>
                  <a:pt x="7511629" y="3484198"/>
                  <a:pt x="7608244" y="3418713"/>
                  <a:pt x="7646936" y="3317360"/>
                </a:cubicBezTo>
                <a:lnTo>
                  <a:pt x="7647152" y="3316790"/>
                </a:lnTo>
                <a:lnTo>
                  <a:pt x="7647393" y="3316207"/>
                </a:lnTo>
                <a:lnTo>
                  <a:pt x="7686908" y="3220481"/>
                </a:lnTo>
                <a:cubicBezTo>
                  <a:pt x="7687643" y="3218707"/>
                  <a:pt x="7686338" y="3216755"/>
                  <a:pt x="7684412" y="3216755"/>
                </a:cubicBezTo>
                <a:close/>
                <a:moveTo>
                  <a:pt x="105" y="1362728"/>
                </a:moveTo>
                <a:lnTo>
                  <a:pt x="99" y="1711220"/>
                </a:lnTo>
                <a:lnTo>
                  <a:pt x="71370" y="1711220"/>
                </a:lnTo>
                <a:cubicBezTo>
                  <a:pt x="201421" y="1711220"/>
                  <a:pt x="314987" y="1634049"/>
                  <a:pt x="360523" y="1514750"/>
                </a:cubicBezTo>
                <a:lnTo>
                  <a:pt x="417615" y="1376467"/>
                </a:lnTo>
                <a:cubicBezTo>
                  <a:pt x="422087" y="1364756"/>
                  <a:pt x="412808" y="1351651"/>
                  <a:pt x="400034" y="1351651"/>
                </a:cubicBezTo>
                <a:lnTo>
                  <a:pt x="93689" y="1351651"/>
                </a:lnTo>
                <a:cubicBezTo>
                  <a:pt x="61044" y="1351651"/>
                  <a:pt x="29620" y="1355339"/>
                  <a:pt x="105" y="1362728"/>
                </a:cubicBezTo>
                <a:close/>
                <a:moveTo>
                  <a:pt x="2741062" y="3170699"/>
                </a:moveTo>
                <a:cubicBezTo>
                  <a:pt x="2610100" y="3170699"/>
                  <a:pt x="2498534" y="3229961"/>
                  <a:pt x="2452671" y="3350109"/>
                </a:cubicBezTo>
                <a:lnTo>
                  <a:pt x="2392150" y="3508671"/>
                </a:lnTo>
                <a:cubicBezTo>
                  <a:pt x="2388248" y="3518861"/>
                  <a:pt x="2396331" y="3530255"/>
                  <a:pt x="2407442" y="3530255"/>
                </a:cubicBezTo>
                <a:lnTo>
                  <a:pt x="2718739" y="3530255"/>
                </a:lnTo>
                <a:cubicBezTo>
                  <a:pt x="2848776" y="3530255"/>
                  <a:pt x="2962356" y="3453097"/>
                  <a:pt x="3007890" y="3333798"/>
                </a:cubicBezTo>
                <a:lnTo>
                  <a:pt x="3064977" y="3195514"/>
                </a:lnTo>
                <a:cubicBezTo>
                  <a:pt x="3069450" y="3183791"/>
                  <a:pt x="3060176" y="3170699"/>
                  <a:pt x="3047405" y="3170699"/>
                </a:cubicBezTo>
                <a:lnTo>
                  <a:pt x="3047405" y="3170699"/>
                </a:lnTo>
                <a:cubicBezTo>
                  <a:pt x="3047405" y="3170699"/>
                  <a:pt x="2741049" y="3170699"/>
                  <a:pt x="2741049" y="3170699"/>
                </a:cubicBezTo>
                <a:close/>
                <a:moveTo>
                  <a:pt x="7574646" y="3619136"/>
                </a:moveTo>
                <a:cubicBezTo>
                  <a:pt x="7443684" y="3619136"/>
                  <a:pt x="7332118" y="3678412"/>
                  <a:pt x="7286255" y="3798547"/>
                </a:cubicBezTo>
                <a:lnTo>
                  <a:pt x="7225734" y="3957109"/>
                </a:lnTo>
                <a:cubicBezTo>
                  <a:pt x="7221831" y="3967299"/>
                  <a:pt x="7229914" y="3978705"/>
                  <a:pt x="7241025" y="3978705"/>
                </a:cubicBezTo>
                <a:lnTo>
                  <a:pt x="7552322" y="3978705"/>
                </a:lnTo>
                <a:cubicBezTo>
                  <a:pt x="7682372" y="3978705"/>
                  <a:pt x="7795940" y="3901534"/>
                  <a:pt x="7841473" y="3782236"/>
                </a:cubicBezTo>
                <a:lnTo>
                  <a:pt x="7898561" y="3643952"/>
                </a:lnTo>
                <a:cubicBezTo>
                  <a:pt x="7903033" y="3632241"/>
                  <a:pt x="7893759" y="3619136"/>
                  <a:pt x="7880989" y="3619136"/>
                </a:cubicBezTo>
                <a:lnTo>
                  <a:pt x="7880989" y="3619136"/>
                </a:lnTo>
                <a:cubicBezTo>
                  <a:pt x="7880989" y="3619136"/>
                  <a:pt x="7574646" y="3619136"/>
                  <a:pt x="7574646" y="3619136"/>
                </a:cubicBezTo>
                <a:close/>
                <a:moveTo>
                  <a:pt x="8577178" y="1806413"/>
                </a:moveTo>
                <a:lnTo>
                  <a:pt x="8577178" y="1806413"/>
                </a:lnTo>
                <a:cubicBezTo>
                  <a:pt x="8589948" y="1806413"/>
                  <a:pt x="8599222" y="1819518"/>
                  <a:pt x="8594750" y="1831228"/>
                </a:cubicBezTo>
                <a:lnTo>
                  <a:pt x="8537663" y="1969512"/>
                </a:lnTo>
                <a:cubicBezTo>
                  <a:pt x="8492130" y="2088811"/>
                  <a:pt x="8378549" y="2165982"/>
                  <a:pt x="8248512" y="2165982"/>
                </a:cubicBezTo>
                <a:lnTo>
                  <a:pt x="7937215" y="2165982"/>
                </a:lnTo>
                <a:cubicBezTo>
                  <a:pt x="7926104" y="2165982"/>
                  <a:pt x="7918021" y="2154575"/>
                  <a:pt x="7921923" y="2144386"/>
                </a:cubicBezTo>
                <a:lnTo>
                  <a:pt x="7982444" y="1985824"/>
                </a:lnTo>
                <a:cubicBezTo>
                  <a:pt x="8028307" y="1865688"/>
                  <a:pt x="8139860" y="1806413"/>
                  <a:pt x="8270823" y="1806413"/>
                </a:cubicBezTo>
                <a:lnTo>
                  <a:pt x="8577178" y="1806413"/>
                </a:lnTo>
                <a:close/>
                <a:moveTo>
                  <a:pt x="8532139" y="1852470"/>
                </a:moveTo>
                <a:lnTo>
                  <a:pt x="8270823" y="1852470"/>
                </a:lnTo>
                <a:cubicBezTo>
                  <a:pt x="8151225" y="1852470"/>
                  <a:pt x="8061792" y="1907069"/>
                  <a:pt x="8025457" y="2002249"/>
                </a:cubicBezTo>
                <a:lnTo>
                  <a:pt x="7981938" y="2116263"/>
                </a:lnTo>
                <a:cubicBezTo>
                  <a:pt x="7981266" y="2118024"/>
                  <a:pt x="7982571" y="2119925"/>
                  <a:pt x="7984459" y="2119925"/>
                </a:cubicBezTo>
                <a:lnTo>
                  <a:pt x="8248499" y="2119925"/>
                </a:lnTo>
                <a:cubicBezTo>
                  <a:pt x="8359343" y="2119925"/>
                  <a:pt x="8455958" y="2054427"/>
                  <a:pt x="8494650" y="1953087"/>
                </a:cubicBezTo>
                <a:lnTo>
                  <a:pt x="8494865" y="1952504"/>
                </a:lnTo>
                <a:lnTo>
                  <a:pt x="8495094" y="1951934"/>
                </a:lnTo>
                <a:lnTo>
                  <a:pt x="8534622" y="1856209"/>
                </a:lnTo>
                <a:cubicBezTo>
                  <a:pt x="8535357" y="1854421"/>
                  <a:pt x="8534052" y="1852482"/>
                  <a:pt x="8532139" y="1852482"/>
                </a:cubicBezTo>
                <a:close/>
                <a:moveTo>
                  <a:pt x="6084574" y="3170699"/>
                </a:moveTo>
                <a:cubicBezTo>
                  <a:pt x="5953611" y="3170699"/>
                  <a:pt x="5842045" y="3229961"/>
                  <a:pt x="5796196" y="3350109"/>
                </a:cubicBezTo>
                <a:lnTo>
                  <a:pt x="5735662" y="3508671"/>
                </a:lnTo>
                <a:cubicBezTo>
                  <a:pt x="5731772" y="3518861"/>
                  <a:pt x="5739843" y="3530255"/>
                  <a:pt x="5750953" y="3530255"/>
                </a:cubicBezTo>
                <a:lnTo>
                  <a:pt x="6062250" y="3530255"/>
                </a:lnTo>
                <a:cubicBezTo>
                  <a:pt x="6192301" y="3530255"/>
                  <a:pt x="6305868" y="3453097"/>
                  <a:pt x="6351401" y="3333798"/>
                </a:cubicBezTo>
                <a:lnTo>
                  <a:pt x="6408489" y="3195514"/>
                </a:lnTo>
                <a:cubicBezTo>
                  <a:pt x="6412961" y="3183791"/>
                  <a:pt x="6403688" y="3170699"/>
                  <a:pt x="6390917" y="3170699"/>
                </a:cubicBezTo>
                <a:lnTo>
                  <a:pt x="6390917" y="3170699"/>
                </a:lnTo>
                <a:cubicBezTo>
                  <a:pt x="6390917" y="3170699"/>
                  <a:pt x="6084574" y="3170699"/>
                  <a:pt x="6084574" y="3170699"/>
                </a:cubicBezTo>
                <a:close/>
                <a:moveTo>
                  <a:pt x="2602156" y="2715937"/>
                </a:moveTo>
                <a:cubicBezTo>
                  <a:pt x="2471194" y="2715937"/>
                  <a:pt x="2359628" y="2775200"/>
                  <a:pt x="2313765" y="2895347"/>
                </a:cubicBezTo>
                <a:lnTo>
                  <a:pt x="2253244" y="3053910"/>
                </a:lnTo>
                <a:cubicBezTo>
                  <a:pt x="2249355" y="3064099"/>
                  <a:pt x="2257425" y="3075493"/>
                  <a:pt x="2268536" y="3075493"/>
                </a:cubicBezTo>
                <a:lnTo>
                  <a:pt x="2579833" y="3075493"/>
                </a:lnTo>
                <a:cubicBezTo>
                  <a:pt x="2709870" y="3075493"/>
                  <a:pt x="2823450" y="2998335"/>
                  <a:pt x="2868984" y="2879036"/>
                </a:cubicBezTo>
                <a:lnTo>
                  <a:pt x="2926071" y="2740752"/>
                </a:lnTo>
                <a:cubicBezTo>
                  <a:pt x="2930544" y="2729042"/>
                  <a:pt x="2921270" y="2715937"/>
                  <a:pt x="2908499" y="2715937"/>
                </a:cubicBezTo>
                <a:lnTo>
                  <a:pt x="2908499" y="2715937"/>
                </a:lnTo>
                <a:cubicBezTo>
                  <a:pt x="2908499" y="2715937"/>
                  <a:pt x="2602156" y="2715937"/>
                  <a:pt x="2602156" y="2715937"/>
                </a:cubicBezTo>
                <a:close/>
                <a:moveTo>
                  <a:pt x="1935714" y="2715937"/>
                </a:moveTo>
                <a:cubicBezTo>
                  <a:pt x="1804752" y="2715937"/>
                  <a:pt x="1693186" y="2775200"/>
                  <a:pt x="1647323" y="2895347"/>
                </a:cubicBezTo>
                <a:lnTo>
                  <a:pt x="1586802" y="3053910"/>
                </a:lnTo>
                <a:cubicBezTo>
                  <a:pt x="1582913" y="3064099"/>
                  <a:pt x="1590983" y="3075493"/>
                  <a:pt x="1602094" y="3075493"/>
                </a:cubicBezTo>
                <a:lnTo>
                  <a:pt x="1913391" y="3075493"/>
                </a:lnTo>
                <a:cubicBezTo>
                  <a:pt x="2043441" y="3075493"/>
                  <a:pt x="2157008" y="2998335"/>
                  <a:pt x="2202542" y="2879036"/>
                </a:cubicBezTo>
                <a:lnTo>
                  <a:pt x="2259629" y="2740752"/>
                </a:lnTo>
                <a:cubicBezTo>
                  <a:pt x="2264102" y="2729042"/>
                  <a:pt x="2254841" y="2715937"/>
                  <a:pt x="2242070" y="2715937"/>
                </a:cubicBezTo>
                <a:lnTo>
                  <a:pt x="2242070" y="2715937"/>
                </a:lnTo>
                <a:cubicBezTo>
                  <a:pt x="2242070" y="2715937"/>
                  <a:pt x="1935714" y="2715937"/>
                  <a:pt x="1935714" y="2715937"/>
                </a:cubicBezTo>
                <a:close/>
                <a:moveTo>
                  <a:pt x="7594600" y="1262770"/>
                </a:moveTo>
                <a:lnTo>
                  <a:pt x="7905897" y="1262770"/>
                </a:lnTo>
                <a:cubicBezTo>
                  <a:pt x="8035947" y="1262770"/>
                  <a:pt x="8149514" y="1185606"/>
                  <a:pt x="8195060" y="1066307"/>
                </a:cubicBezTo>
                <a:lnTo>
                  <a:pt x="8252148" y="928021"/>
                </a:lnTo>
                <a:cubicBezTo>
                  <a:pt x="8256608" y="916307"/>
                  <a:pt x="8247346" y="903208"/>
                  <a:pt x="8234576" y="903208"/>
                </a:cubicBezTo>
                <a:lnTo>
                  <a:pt x="7928220" y="903208"/>
                </a:lnTo>
                <a:cubicBezTo>
                  <a:pt x="7797257" y="903208"/>
                  <a:pt x="7685704" y="962476"/>
                  <a:pt x="7639842" y="1082616"/>
                </a:cubicBezTo>
                <a:lnTo>
                  <a:pt x="7579308" y="1241179"/>
                </a:lnTo>
                <a:cubicBezTo>
                  <a:pt x="7575418" y="1251373"/>
                  <a:pt x="7583489" y="1262770"/>
                  <a:pt x="7594600" y="1262770"/>
                </a:cubicBezTo>
                <a:close/>
                <a:moveTo>
                  <a:pt x="5725729" y="3170699"/>
                </a:moveTo>
                <a:lnTo>
                  <a:pt x="5725729" y="3170699"/>
                </a:lnTo>
                <a:cubicBezTo>
                  <a:pt x="5738487" y="3170699"/>
                  <a:pt x="5747774" y="3183791"/>
                  <a:pt x="5743301" y="3195514"/>
                </a:cubicBezTo>
                <a:lnTo>
                  <a:pt x="5686201" y="3333798"/>
                </a:lnTo>
                <a:cubicBezTo>
                  <a:pt x="5640667" y="3453097"/>
                  <a:pt x="5527100" y="3530255"/>
                  <a:pt x="5397050" y="3530255"/>
                </a:cubicBezTo>
                <a:lnTo>
                  <a:pt x="5085753" y="3530255"/>
                </a:lnTo>
                <a:cubicBezTo>
                  <a:pt x="5074642" y="3530255"/>
                  <a:pt x="5066572" y="3518861"/>
                  <a:pt x="5070461" y="3508671"/>
                </a:cubicBezTo>
                <a:lnTo>
                  <a:pt x="5130995" y="3350097"/>
                </a:lnTo>
                <a:cubicBezTo>
                  <a:pt x="5176845" y="3229961"/>
                  <a:pt x="5288411" y="3170699"/>
                  <a:pt x="5419373" y="3170699"/>
                </a:cubicBezTo>
                <a:lnTo>
                  <a:pt x="5725729" y="3170699"/>
                </a:lnTo>
                <a:close/>
                <a:moveTo>
                  <a:pt x="5680677" y="3216755"/>
                </a:moveTo>
                <a:lnTo>
                  <a:pt x="5419373" y="3216755"/>
                </a:lnTo>
                <a:cubicBezTo>
                  <a:pt x="5299763" y="3216755"/>
                  <a:pt x="5210330" y="3271354"/>
                  <a:pt x="5174007" y="3366535"/>
                </a:cubicBezTo>
                <a:lnTo>
                  <a:pt x="5130488" y="3480548"/>
                </a:lnTo>
                <a:cubicBezTo>
                  <a:pt x="5129817" y="3482310"/>
                  <a:pt x="5131122" y="3484198"/>
                  <a:pt x="5133009" y="3484198"/>
                </a:cubicBezTo>
                <a:lnTo>
                  <a:pt x="5397050" y="3484198"/>
                </a:lnTo>
                <a:cubicBezTo>
                  <a:pt x="5507881" y="3484198"/>
                  <a:pt x="5604509" y="3418713"/>
                  <a:pt x="5643189" y="3317360"/>
                </a:cubicBezTo>
                <a:lnTo>
                  <a:pt x="5643404" y="3316790"/>
                </a:lnTo>
                <a:lnTo>
                  <a:pt x="5643645" y="3316207"/>
                </a:lnTo>
                <a:lnTo>
                  <a:pt x="5683173" y="3220481"/>
                </a:lnTo>
                <a:cubicBezTo>
                  <a:pt x="5683908" y="3218707"/>
                  <a:pt x="5682603" y="3216755"/>
                  <a:pt x="5680677" y="3216755"/>
                </a:cubicBezTo>
                <a:close/>
                <a:moveTo>
                  <a:pt x="8043523" y="617863"/>
                </a:moveTo>
                <a:lnTo>
                  <a:pt x="8100611" y="479577"/>
                </a:lnTo>
                <a:cubicBezTo>
                  <a:pt x="8105083" y="467863"/>
                  <a:pt x="8095809" y="454764"/>
                  <a:pt x="8083038" y="454764"/>
                </a:cubicBezTo>
                <a:lnTo>
                  <a:pt x="7776683" y="454764"/>
                </a:lnTo>
                <a:cubicBezTo>
                  <a:pt x="7645720" y="454764"/>
                  <a:pt x="7534167" y="514031"/>
                  <a:pt x="7488304" y="634172"/>
                </a:cubicBezTo>
                <a:lnTo>
                  <a:pt x="7427784" y="792735"/>
                </a:lnTo>
                <a:cubicBezTo>
                  <a:pt x="7423881" y="802929"/>
                  <a:pt x="7431964" y="814326"/>
                  <a:pt x="7443075" y="814326"/>
                </a:cubicBezTo>
                <a:lnTo>
                  <a:pt x="7754359" y="814326"/>
                </a:lnTo>
                <a:cubicBezTo>
                  <a:pt x="7884410" y="814326"/>
                  <a:pt x="7997977" y="737162"/>
                  <a:pt x="8043523" y="617863"/>
                </a:cubicBezTo>
                <a:close/>
                <a:moveTo>
                  <a:pt x="7944132" y="1"/>
                </a:moveTo>
                <a:lnTo>
                  <a:pt x="7944132" y="4"/>
                </a:lnTo>
                <a:cubicBezTo>
                  <a:pt x="7956903" y="4"/>
                  <a:pt x="7966177" y="13098"/>
                  <a:pt x="7961705" y="24817"/>
                </a:cubicBezTo>
                <a:lnTo>
                  <a:pt x="7904604" y="163099"/>
                </a:lnTo>
                <a:cubicBezTo>
                  <a:pt x="7859071" y="282399"/>
                  <a:pt x="7745504" y="359565"/>
                  <a:pt x="7615466" y="359565"/>
                </a:cubicBezTo>
                <a:lnTo>
                  <a:pt x="7304157" y="359565"/>
                </a:lnTo>
                <a:cubicBezTo>
                  <a:pt x="7293046" y="359565"/>
                  <a:pt x="7284975" y="348166"/>
                  <a:pt x="7288865" y="337970"/>
                </a:cubicBezTo>
                <a:lnTo>
                  <a:pt x="7349399" y="179408"/>
                </a:lnTo>
                <a:cubicBezTo>
                  <a:pt x="7395261" y="59270"/>
                  <a:pt x="7506814" y="0"/>
                  <a:pt x="7637776" y="0"/>
                </a:cubicBezTo>
                <a:lnTo>
                  <a:pt x="7944132" y="0"/>
                </a:lnTo>
                <a:close/>
                <a:moveTo>
                  <a:pt x="7899080" y="46062"/>
                </a:moveTo>
                <a:lnTo>
                  <a:pt x="7637776" y="46062"/>
                </a:lnTo>
                <a:cubicBezTo>
                  <a:pt x="7518179" y="46062"/>
                  <a:pt x="7428746" y="100653"/>
                  <a:pt x="7392411" y="195840"/>
                </a:cubicBezTo>
                <a:lnTo>
                  <a:pt x="7348892" y="309846"/>
                </a:lnTo>
                <a:cubicBezTo>
                  <a:pt x="7348220" y="311612"/>
                  <a:pt x="7349525" y="313506"/>
                  <a:pt x="7351413" y="313506"/>
                </a:cubicBezTo>
                <a:lnTo>
                  <a:pt x="7615466" y="313506"/>
                </a:lnTo>
                <a:cubicBezTo>
                  <a:pt x="7726296" y="313506"/>
                  <a:pt x="7822913" y="248018"/>
                  <a:pt x="7861592" y="146670"/>
                </a:cubicBezTo>
                <a:lnTo>
                  <a:pt x="7861820" y="146091"/>
                </a:lnTo>
                <a:lnTo>
                  <a:pt x="7862048" y="145518"/>
                </a:lnTo>
                <a:lnTo>
                  <a:pt x="7901576" y="49787"/>
                </a:lnTo>
                <a:cubicBezTo>
                  <a:pt x="7902311" y="48013"/>
                  <a:pt x="7901006" y="46062"/>
                  <a:pt x="7899080" y="46062"/>
                </a:cubicBezTo>
                <a:close/>
                <a:moveTo>
                  <a:pt x="6970561" y="1082616"/>
                </a:moveTo>
                <a:lnTo>
                  <a:pt x="6910040" y="1241179"/>
                </a:lnTo>
                <a:cubicBezTo>
                  <a:pt x="6906139" y="1251373"/>
                  <a:pt x="6914222" y="1262770"/>
                  <a:pt x="6925333" y="1262770"/>
                </a:cubicBezTo>
                <a:lnTo>
                  <a:pt x="7236629" y="1262770"/>
                </a:lnTo>
                <a:cubicBezTo>
                  <a:pt x="7366680" y="1262770"/>
                  <a:pt x="7480247" y="1185606"/>
                  <a:pt x="7525780" y="1066307"/>
                </a:cubicBezTo>
                <a:lnTo>
                  <a:pt x="7582868" y="928021"/>
                </a:lnTo>
                <a:cubicBezTo>
                  <a:pt x="7587340" y="916307"/>
                  <a:pt x="7578079" y="903208"/>
                  <a:pt x="7565296" y="903208"/>
                </a:cubicBezTo>
                <a:lnTo>
                  <a:pt x="7258952" y="903208"/>
                </a:lnTo>
                <a:cubicBezTo>
                  <a:pt x="7127990" y="903208"/>
                  <a:pt x="7016425" y="962476"/>
                  <a:pt x="6970561" y="1082616"/>
                </a:cubicBezTo>
                <a:close/>
                <a:moveTo>
                  <a:pt x="8613399" y="4"/>
                </a:moveTo>
                <a:lnTo>
                  <a:pt x="8307057" y="4"/>
                </a:lnTo>
                <a:cubicBezTo>
                  <a:pt x="8176095" y="4"/>
                  <a:pt x="8064529" y="59270"/>
                  <a:pt x="8018666" y="179408"/>
                </a:cubicBezTo>
                <a:lnTo>
                  <a:pt x="7958145" y="337970"/>
                </a:lnTo>
                <a:cubicBezTo>
                  <a:pt x="7954242" y="348165"/>
                  <a:pt x="7962325" y="359561"/>
                  <a:pt x="7973436" y="359561"/>
                </a:cubicBezTo>
                <a:lnTo>
                  <a:pt x="8284733" y="359561"/>
                </a:lnTo>
                <a:cubicBezTo>
                  <a:pt x="8414783" y="359561"/>
                  <a:pt x="8528350" y="282398"/>
                  <a:pt x="8573884" y="163098"/>
                </a:cubicBezTo>
                <a:lnTo>
                  <a:pt x="8630972" y="24813"/>
                </a:lnTo>
                <a:cubicBezTo>
                  <a:pt x="8635444" y="13098"/>
                  <a:pt x="8626170" y="4"/>
                  <a:pt x="8613399" y="4"/>
                </a:cubicBezTo>
                <a:close/>
                <a:moveTo>
                  <a:pt x="6642250" y="1985824"/>
                </a:moveTo>
                <a:lnTo>
                  <a:pt x="6581729" y="2144386"/>
                </a:lnTo>
                <a:cubicBezTo>
                  <a:pt x="6577827" y="2154575"/>
                  <a:pt x="6585910" y="2165982"/>
                  <a:pt x="6597008" y="2165982"/>
                </a:cubicBezTo>
                <a:lnTo>
                  <a:pt x="6908305" y="2165982"/>
                </a:lnTo>
                <a:cubicBezTo>
                  <a:pt x="7038355" y="2165982"/>
                  <a:pt x="7151922" y="2088811"/>
                  <a:pt x="7197469" y="1969512"/>
                </a:cubicBezTo>
                <a:lnTo>
                  <a:pt x="7254556" y="1831228"/>
                </a:lnTo>
                <a:cubicBezTo>
                  <a:pt x="7259016" y="1819505"/>
                  <a:pt x="7249742" y="1806413"/>
                  <a:pt x="7236984" y="1806413"/>
                </a:cubicBezTo>
                <a:lnTo>
                  <a:pt x="6930628" y="1806413"/>
                </a:lnTo>
                <a:cubicBezTo>
                  <a:pt x="6799666" y="1806413"/>
                  <a:pt x="6688100" y="1865676"/>
                  <a:pt x="6642250" y="1985824"/>
                </a:cubicBezTo>
                <a:close/>
                <a:moveTo>
                  <a:pt x="9851341" y="1531062"/>
                </a:moveTo>
                <a:lnTo>
                  <a:pt x="9790819" y="1689624"/>
                </a:lnTo>
                <a:cubicBezTo>
                  <a:pt x="9786917" y="1699814"/>
                  <a:pt x="9795000" y="1711220"/>
                  <a:pt x="9806111" y="1711220"/>
                </a:cubicBezTo>
                <a:lnTo>
                  <a:pt x="10117408" y="1711220"/>
                </a:lnTo>
                <a:cubicBezTo>
                  <a:pt x="10247458" y="1711220"/>
                  <a:pt x="10361025" y="1634049"/>
                  <a:pt x="10406559" y="1514750"/>
                </a:cubicBezTo>
                <a:lnTo>
                  <a:pt x="10463646" y="1376467"/>
                </a:lnTo>
                <a:cubicBezTo>
                  <a:pt x="10468119" y="1364756"/>
                  <a:pt x="10458845" y="1351651"/>
                  <a:pt x="10446074" y="1351651"/>
                </a:cubicBezTo>
                <a:lnTo>
                  <a:pt x="10139718" y="1351651"/>
                </a:lnTo>
                <a:cubicBezTo>
                  <a:pt x="10008756" y="1351651"/>
                  <a:pt x="9897203" y="1410927"/>
                  <a:pt x="9851341" y="1531062"/>
                </a:cubicBezTo>
                <a:close/>
                <a:moveTo>
                  <a:pt x="6883840" y="903208"/>
                </a:moveTo>
                <a:lnTo>
                  <a:pt x="6577497" y="903208"/>
                </a:lnTo>
                <a:cubicBezTo>
                  <a:pt x="6446535" y="903208"/>
                  <a:pt x="6334969" y="962476"/>
                  <a:pt x="6289107" y="1082616"/>
                </a:cubicBezTo>
                <a:lnTo>
                  <a:pt x="6228585" y="1241179"/>
                </a:lnTo>
                <a:cubicBezTo>
                  <a:pt x="6224696" y="1251373"/>
                  <a:pt x="6232766" y="1262770"/>
                  <a:pt x="6243877" y="1262770"/>
                </a:cubicBezTo>
                <a:lnTo>
                  <a:pt x="6555174" y="1262770"/>
                </a:lnTo>
                <a:cubicBezTo>
                  <a:pt x="6685224" y="1262770"/>
                  <a:pt x="6798791" y="1185606"/>
                  <a:pt x="6844325" y="1066307"/>
                </a:cubicBezTo>
                <a:lnTo>
                  <a:pt x="6901413" y="928021"/>
                </a:lnTo>
                <a:cubicBezTo>
                  <a:pt x="6905885" y="916307"/>
                  <a:pt x="6896611" y="903208"/>
                  <a:pt x="6883840" y="903208"/>
                </a:cubicBezTo>
                <a:close/>
                <a:moveTo>
                  <a:pt x="8828499" y="634171"/>
                </a:moveTo>
                <a:lnTo>
                  <a:pt x="8767965" y="792733"/>
                </a:lnTo>
                <a:cubicBezTo>
                  <a:pt x="8764075" y="802928"/>
                  <a:pt x="8772146" y="814324"/>
                  <a:pt x="8783269" y="814324"/>
                </a:cubicBezTo>
                <a:lnTo>
                  <a:pt x="9094554" y="814324"/>
                </a:lnTo>
                <a:cubicBezTo>
                  <a:pt x="9224603" y="814324"/>
                  <a:pt x="9338171" y="737161"/>
                  <a:pt x="9383705" y="617861"/>
                </a:cubicBezTo>
                <a:lnTo>
                  <a:pt x="9440805" y="479576"/>
                </a:lnTo>
                <a:cubicBezTo>
                  <a:pt x="9445265" y="467862"/>
                  <a:pt x="9436003" y="454763"/>
                  <a:pt x="9423233" y="454763"/>
                </a:cubicBezTo>
                <a:lnTo>
                  <a:pt x="9116876" y="454763"/>
                </a:lnTo>
                <a:cubicBezTo>
                  <a:pt x="8985914" y="454763"/>
                  <a:pt x="8874348" y="514030"/>
                  <a:pt x="8828499" y="634171"/>
                </a:cubicBezTo>
                <a:close/>
                <a:moveTo>
                  <a:pt x="4235796" y="5313816"/>
                </a:moveTo>
                <a:lnTo>
                  <a:pt x="4296330" y="5155254"/>
                </a:lnTo>
                <a:cubicBezTo>
                  <a:pt x="4342180" y="5035119"/>
                  <a:pt x="4453746" y="4975843"/>
                  <a:pt x="4584708" y="4975843"/>
                </a:cubicBezTo>
                <a:lnTo>
                  <a:pt x="4891064" y="4975843"/>
                </a:lnTo>
                <a:lnTo>
                  <a:pt x="4891064" y="4975843"/>
                </a:lnTo>
                <a:cubicBezTo>
                  <a:pt x="4903822" y="4975843"/>
                  <a:pt x="4913096" y="4988948"/>
                  <a:pt x="4908636" y="5000659"/>
                </a:cubicBezTo>
                <a:lnTo>
                  <a:pt x="4851549" y="5138942"/>
                </a:lnTo>
                <a:cubicBezTo>
                  <a:pt x="4806002" y="5258241"/>
                  <a:pt x="4692435" y="5335412"/>
                  <a:pt x="4562385" y="5335412"/>
                </a:cubicBezTo>
                <a:lnTo>
                  <a:pt x="4251088" y="5335412"/>
                </a:lnTo>
                <a:cubicBezTo>
                  <a:pt x="4239990" y="5335412"/>
                  <a:pt x="4231907" y="5324006"/>
                  <a:pt x="4235796" y="5313816"/>
                </a:cubicBezTo>
                <a:close/>
                <a:moveTo>
                  <a:pt x="4298345" y="5289355"/>
                </a:moveTo>
                <a:lnTo>
                  <a:pt x="4562385" y="5289355"/>
                </a:lnTo>
                <a:cubicBezTo>
                  <a:pt x="4673229" y="5289355"/>
                  <a:pt x="4769845" y="5223870"/>
                  <a:pt x="4808524" y="5122517"/>
                </a:cubicBezTo>
                <a:lnTo>
                  <a:pt x="4808752" y="5121934"/>
                </a:lnTo>
                <a:lnTo>
                  <a:pt x="4808980" y="5121364"/>
                </a:lnTo>
                <a:lnTo>
                  <a:pt x="4848508" y="5025626"/>
                </a:lnTo>
                <a:cubicBezTo>
                  <a:pt x="4849243" y="5023864"/>
                  <a:pt x="4847938" y="5021913"/>
                  <a:pt x="4846012" y="5021913"/>
                </a:cubicBezTo>
                <a:lnTo>
                  <a:pt x="4584708" y="5021913"/>
                </a:lnTo>
                <a:cubicBezTo>
                  <a:pt x="4465098" y="5021913"/>
                  <a:pt x="4375665" y="5076498"/>
                  <a:pt x="4339342" y="5171679"/>
                </a:cubicBezTo>
                <a:lnTo>
                  <a:pt x="4295824" y="5285693"/>
                </a:lnTo>
                <a:cubicBezTo>
                  <a:pt x="4295152" y="5287454"/>
                  <a:pt x="4296444" y="5289355"/>
                  <a:pt x="4298345" y="5289355"/>
                </a:cubicBezTo>
                <a:close/>
                <a:moveTo>
                  <a:pt x="8651711" y="1985824"/>
                </a:moveTo>
                <a:lnTo>
                  <a:pt x="8591178" y="2144386"/>
                </a:lnTo>
                <a:cubicBezTo>
                  <a:pt x="8587288" y="2154575"/>
                  <a:pt x="8595371" y="2165982"/>
                  <a:pt x="8606469" y="2165982"/>
                </a:cubicBezTo>
                <a:lnTo>
                  <a:pt x="8917766" y="2165982"/>
                </a:lnTo>
                <a:cubicBezTo>
                  <a:pt x="9047816" y="2165982"/>
                  <a:pt x="9161384" y="2088811"/>
                  <a:pt x="9206917" y="1969512"/>
                </a:cubicBezTo>
                <a:lnTo>
                  <a:pt x="9264018" y="1831228"/>
                </a:lnTo>
                <a:cubicBezTo>
                  <a:pt x="9268477" y="1819505"/>
                  <a:pt x="9259203" y="1806413"/>
                  <a:pt x="9246433" y="1806413"/>
                </a:cubicBezTo>
                <a:lnTo>
                  <a:pt x="8940090" y="1806413"/>
                </a:lnTo>
                <a:cubicBezTo>
                  <a:pt x="8809128" y="1806413"/>
                  <a:pt x="8697562" y="1865676"/>
                  <a:pt x="8651711" y="1985824"/>
                </a:cubicBezTo>
                <a:close/>
                <a:moveTo>
                  <a:pt x="6609665" y="4"/>
                </a:moveTo>
                <a:lnTo>
                  <a:pt x="6303322" y="4"/>
                </a:lnTo>
                <a:cubicBezTo>
                  <a:pt x="6172359" y="4"/>
                  <a:pt x="6060794" y="59270"/>
                  <a:pt x="6014943" y="179408"/>
                </a:cubicBezTo>
                <a:lnTo>
                  <a:pt x="5954410" y="337970"/>
                </a:lnTo>
                <a:cubicBezTo>
                  <a:pt x="5950520" y="348165"/>
                  <a:pt x="5958590" y="359561"/>
                  <a:pt x="5969701" y="359561"/>
                </a:cubicBezTo>
                <a:lnTo>
                  <a:pt x="6280998" y="359561"/>
                </a:lnTo>
                <a:cubicBezTo>
                  <a:pt x="6411048" y="359561"/>
                  <a:pt x="6524616" y="282398"/>
                  <a:pt x="6570149" y="163098"/>
                </a:cubicBezTo>
                <a:lnTo>
                  <a:pt x="6627250" y="24813"/>
                </a:lnTo>
                <a:cubicBezTo>
                  <a:pt x="6631709" y="13098"/>
                  <a:pt x="6622435" y="4"/>
                  <a:pt x="6609665" y="4"/>
                </a:cubicBezTo>
                <a:close/>
                <a:moveTo>
                  <a:pt x="3262074" y="4"/>
                </a:moveTo>
                <a:lnTo>
                  <a:pt x="2955730" y="4"/>
                </a:lnTo>
                <a:cubicBezTo>
                  <a:pt x="2824755" y="4"/>
                  <a:pt x="2713202" y="59270"/>
                  <a:pt x="2667339" y="179409"/>
                </a:cubicBezTo>
                <a:lnTo>
                  <a:pt x="2606818" y="337971"/>
                </a:lnTo>
                <a:cubicBezTo>
                  <a:pt x="2602916" y="348166"/>
                  <a:pt x="2610999" y="359563"/>
                  <a:pt x="2622110" y="359563"/>
                </a:cubicBezTo>
                <a:lnTo>
                  <a:pt x="2933407" y="359563"/>
                </a:lnTo>
                <a:cubicBezTo>
                  <a:pt x="3063457" y="359563"/>
                  <a:pt x="3177025" y="282399"/>
                  <a:pt x="3222558" y="163099"/>
                </a:cubicBezTo>
                <a:lnTo>
                  <a:pt x="3279646" y="24814"/>
                </a:lnTo>
                <a:cubicBezTo>
                  <a:pt x="3284118" y="13100"/>
                  <a:pt x="3274844" y="5"/>
                  <a:pt x="3262074" y="5"/>
                </a:cubicBezTo>
                <a:close/>
                <a:moveTo>
                  <a:pt x="2425356" y="454764"/>
                </a:moveTo>
                <a:lnTo>
                  <a:pt x="2731712" y="454764"/>
                </a:lnTo>
                <a:cubicBezTo>
                  <a:pt x="2744483" y="454764"/>
                  <a:pt x="2753757" y="467859"/>
                  <a:pt x="2749284" y="479577"/>
                </a:cubicBezTo>
                <a:lnTo>
                  <a:pt x="2692197" y="617860"/>
                </a:lnTo>
                <a:cubicBezTo>
                  <a:pt x="2646651" y="737162"/>
                  <a:pt x="2533083" y="814326"/>
                  <a:pt x="2403046" y="814326"/>
                </a:cubicBezTo>
                <a:lnTo>
                  <a:pt x="2091749" y="814326"/>
                </a:lnTo>
                <a:cubicBezTo>
                  <a:pt x="2080638" y="814326"/>
                  <a:pt x="2072555" y="802927"/>
                  <a:pt x="2076457" y="792731"/>
                </a:cubicBezTo>
                <a:lnTo>
                  <a:pt x="2136978" y="634172"/>
                </a:lnTo>
                <a:cubicBezTo>
                  <a:pt x="2182841" y="514031"/>
                  <a:pt x="2294407" y="454764"/>
                  <a:pt x="2425369" y="454764"/>
                </a:cubicBezTo>
                <a:close/>
                <a:moveTo>
                  <a:pt x="2686660" y="500825"/>
                </a:moveTo>
                <a:lnTo>
                  <a:pt x="2425356" y="500825"/>
                </a:lnTo>
                <a:cubicBezTo>
                  <a:pt x="2305758" y="500825"/>
                  <a:pt x="2216326" y="555416"/>
                  <a:pt x="2179990" y="650603"/>
                </a:cubicBezTo>
                <a:lnTo>
                  <a:pt x="2136471" y="764609"/>
                </a:lnTo>
                <a:cubicBezTo>
                  <a:pt x="2135800" y="766374"/>
                  <a:pt x="2137105" y="768267"/>
                  <a:pt x="2138992" y="768267"/>
                </a:cubicBezTo>
                <a:lnTo>
                  <a:pt x="2403046" y="768267"/>
                </a:lnTo>
                <a:cubicBezTo>
                  <a:pt x="2513877" y="768267"/>
                  <a:pt x="2610492" y="702781"/>
                  <a:pt x="2649172" y="601431"/>
                </a:cubicBezTo>
                <a:lnTo>
                  <a:pt x="2649400" y="600852"/>
                </a:lnTo>
                <a:lnTo>
                  <a:pt x="2649641" y="600279"/>
                </a:lnTo>
                <a:lnTo>
                  <a:pt x="2689156" y="504551"/>
                </a:lnTo>
                <a:cubicBezTo>
                  <a:pt x="2689891" y="502775"/>
                  <a:pt x="2688586" y="500826"/>
                  <a:pt x="2686660" y="500826"/>
                </a:cubicBezTo>
                <a:close/>
                <a:moveTo>
                  <a:pt x="4600621" y="4"/>
                </a:moveTo>
                <a:lnTo>
                  <a:pt x="4294265" y="4"/>
                </a:lnTo>
                <a:cubicBezTo>
                  <a:pt x="4163303" y="4"/>
                  <a:pt x="4051750" y="59270"/>
                  <a:pt x="4005887" y="179408"/>
                </a:cubicBezTo>
                <a:lnTo>
                  <a:pt x="3945353" y="337970"/>
                </a:lnTo>
                <a:cubicBezTo>
                  <a:pt x="3941464" y="348165"/>
                  <a:pt x="3949534" y="359561"/>
                  <a:pt x="3960657" y="359561"/>
                </a:cubicBezTo>
                <a:lnTo>
                  <a:pt x="4271942" y="359561"/>
                </a:lnTo>
                <a:cubicBezTo>
                  <a:pt x="4401992" y="359561"/>
                  <a:pt x="4515559" y="282398"/>
                  <a:pt x="4561105" y="163098"/>
                </a:cubicBezTo>
                <a:lnTo>
                  <a:pt x="4618193" y="24813"/>
                </a:lnTo>
                <a:cubicBezTo>
                  <a:pt x="4622653" y="13098"/>
                  <a:pt x="4613379" y="4"/>
                  <a:pt x="4600621" y="4"/>
                </a:cubicBezTo>
                <a:close/>
                <a:moveTo>
                  <a:pt x="5484569" y="634171"/>
                </a:moveTo>
                <a:lnTo>
                  <a:pt x="5424048" y="792733"/>
                </a:lnTo>
                <a:cubicBezTo>
                  <a:pt x="5420146" y="802928"/>
                  <a:pt x="5428229" y="814324"/>
                  <a:pt x="5439340" y="814324"/>
                </a:cubicBezTo>
                <a:lnTo>
                  <a:pt x="5750637" y="814324"/>
                </a:lnTo>
                <a:cubicBezTo>
                  <a:pt x="5880687" y="814324"/>
                  <a:pt x="5994254" y="737161"/>
                  <a:pt x="6039788" y="617861"/>
                </a:cubicBezTo>
                <a:lnTo>
                  <a:pt x="6096876" y="479576"/>
                </a:lnTo>
                <a:cubicBezTo>
                  <a:pt x="6101348" y="467862"/>
                  <a:pt x="6092074" y="454763"/>
                  <a:pt x="6079303" y="454763"/>
                </a:cubicBezTo>
                <a:lnTo>
                  <a:pt x="5772947" y="454763"/>
                </a:lnTo>
                <a:cubicBezTo>
                  <a:pt x="5641985" y="454763"/>
                  <a:pt x="5530432" y="514030"/>
                  <a:pt x="5484569" y="634171"/>
                </a:cubicBezTo>
                <a:close/>
                <a:moveTo>
                  <a:pt x="4966839" y="1082616"/>
                </a:moveTo>
                <a:lnTo>
                  <a:pt x="4906305" y="1241179"/>
                </a:lnTo>
                <a:cubicBezTo>
                  <a:pt x="4902416" y="1251373"/>
                  <a:pt x="4910486" y="1262770"/>
                  <a:pt x="4921597" y="1262770"/>
                </a:cubicBezTo>
                <a:lnTo>
                  <a:pt x="5232907" y="1262770"/>
                </a:lnTo>
                <a:cubicBezTo>
                  <a:pt x="5362944" y="1262770"/>
                  <a:pt x="5476512" y="1185606"/>
                  <a:pt x="5522045" y="1066307"/>
                </a:cubicBezTo>
                <a:lnTo>
                  <a:pt x="5579146" y="928021"/>
                </a:lnTo>
                <a:cubicBezTo>
                  <a:pt x="5583618" y="916307"/>
                  <a:pt x="5574344" y="903208"/>
                  <a:pt x="5561561" y="903208"/>
                </a:cubicBezTo>
                <a:lnTo>
                  <a:pt x="5255217" y="903208"/>
                </a:lnTo>
                <a:cubicBezTo>
                  <a:pt x="5124255" y="903208"/>
                  <a:pt x="5012689" y="962476"/>
                  <a:pt x="4966839" y="1082616"/>
                </a:cubicBezTo>
                <a:close/>
                <a:moveTo>
                  <a:pt x="4499609" y="1531062"/>
                </a:moveTo>
                <a:lnTo>
                  <a:pt x="4439088" y="1689624"/>
                </a:lnTo>
                <a:cubicBezTo>
                  <a:pt x="4435186" y="1699814"/>
                  <a:pt x="4443269" y="1711220"/>
                  <a:pt x="4454379" y="1711220"/>
                </a:cubicBezTo>
                <a:lnTo>
                  <a:pt x="4765676" y="1711220"/>
                </a:lnTo>
                <a:cubicBezTo>
                  <a:pt x="4895726" y="1711220"/>
                  <a:pt x="5009294" y="1634049"/>
                  <a:pt x="5054827" y="1514750"/>
                </a:cubicBezTo>
                <a:lnTo>
                  <a:pt x="5111915" y="1376467"/>
                </a:lnTo>
                <a:cubicBezTo>
                  <a:pt x="5116387" y="1364756"/>
                  <a:pt x="5107113" y="1351651"/>
                  <a:pt x="5094343" y="1351651"/>
                </a:cubicBezTo>
                <a:lnTo>
                  <a:pt x="4787987" y="1351651"/>
                </a:lnTo>
                <a:cubicBezTo>
                  <a:pt x="4657025" y="1351651"/>
                  <a:pt x="4545471" y="1410927"/>
                  <a:pt x="4499609" y="1531062"/>
                </a:cubicBezTo>
                <a:close/>
                <a:moveTo>
                  <a:pt x="11538977" y="1066307"/>
                </a:moveTo>
                <a:lnTo>
                  <a:pt x="11596064" y="928021"/>
                </a:lnTo>
                <a:cubicBezTo>
                  <a:pt x="11600537" y="916307"/>
                  <a:pt x="11591263" y="903208"/>
                  <a:pt x="11578493" y="903208"/>
                </a:cubicBezTo>
                <a:lnTo>
                  <a:pt x="11272136" y="903208"/>
                </a:lnTo>
                <a:cubicBezTo>
                  <a:pt x="11141174" y="903208"/>
                  <a:pt x="11029621" y="962476"/>
                  <a:pt x="10983759" y="1082616"/>
                </a:cubicBezTo>
                <a:lnTo>
                  <a:pt x="10923237" y="1241179"/>
                </a:lnTo>
                <a:cubicBezTo>
                  <a:pt x="10919335" y="1251373"/>
                  <a:pt x="10927418" y="1262770"/>
                  <a:pt x="10938529" y="1262770"/>
                </a:cubicBezTo>
                <a:lnTo>
                  <a:pt x="11249826" y="1262770"/>
                </a:lnTo>
                <a:cubicBezTo>
                  <a:pt x="11379876" y="1262770"/>
                  <a:pt x="11493431" y="1185606"/>
                  <a:pt x="11538977" y="1066307"/>
                </a:cubicBezTo>
                <a:close/>
                <a:moveTo>
                  <a:pt x="7112090" y="5762266"/>
                </a:moveTo>
                <a:lnTo>
                  <a:pt x="7172612" y="5603704"/>
                </a:lnTo>
                <a:cubicBezTo>
                  <a:pt x="7218474" y="5483556"/>
                  <a:pt x="7330027" y="5424294"/>
                  <a:pt x="7460989" y="5424294"/>
                </a:cubicBezTo>
                <a:lnTo>
                  <a:pt x="7767346" y="5424294"/>
                </a:lnTo>
                <a:cubicBezTo>
                  <a:pt x="7780116" y="5424294"/>
                  <a:pt x="7789390" y="5437398"/>
                  <a:pt x="7784917" y="5449109"/>
                </a:cubicBezTo>
                <a:lnTo>
                  <a:pt x="7727830" y="5587393"/>
                </a:lnTo>
                <a:cubicBezTo>
                  <a:pt x="7682297" y="5706691"/>
                  <a:pt x="7568729" y="5783862"/>
                  <a:pt x="7438679" y="5783862"/>
                </a:cubicBezTo>
                <a:lnTo>
                  <a:pt x="7127382" y="5783862"/>
                </a:lnTo>
                <a:cubicBezTo>
                  <a:pt x="7116271" y="5783862"/>
                  <a:pt x="7108188" y="5772456"/>
                  <a:pt x="7112090" y="5762266"/>
                </a:cubicBezTo>
                <a:close/>
                <a:moveTo>
                  <a:pt x="7174626" y="5737793"/>
                </a:moveTo>
                <a:lnTo>
                  <a:pt x="7438679" y="5737793"/>
                </a:lnTo>
                <a:cubicBezTo>
                  <a:pt x="7549510" y="5737793"/>
                  <a:pt x="7646126" y="5672307"/>
                  <a:pt x="7684817" y="5570968"/>
                </a:cubicBezTo>
                <a:lnTo>
                  <a:pt x="7685033" y="5570385"/>
                </a:lnTo>
                <a:lnTo>
                  <a:pt x="7685274" y="5569814"/>
                </a:lnTo>
                <a:lnTo>
                  <a:pt x="7724802" y="5474076"/>
                </a:lnTo>
                <a:cubicBezTo>
                  <a:pt x="7725524" y="5472302"/>
                  <a:pt x="7724219" y="5470350"/>
                  <a:pt x="7722306" y="5470350"/>
                </a:cubicBezTo>
                <a:lnTo>
                  <a:pt x="7460989" y="5470350"/>
                </a:lnTo>
                <a:cubicBezTo>
                  <a:pt x="7341391" y="5470350"/>
                  <a:pt x="7251959" y="5524949"/>
                  <a:pt x="7215623" y="5620129"/>
                </a:cubicBezTo>
                <a:lnTo>
                  <a:pt x="7172104" y="5734143"/>
                </a:lnTo>
                <a:cubicBezTo>
                  <a:pt x="7171433" y="5735905"/>
                  <a:pt x="7172738" y="5737793"/>
                  <a:pt x="7174626" y="5737793"/>
                </a:cubicBezTo>
                <a:close/>
                <a:moveTo>
                  <a:pt x="7266288" y="6238611"/>
                </a:moveTo>
                <a:lnTo>
                  <a:pt x="7577572" y="6238611"/>
                </a:lnTo>
                <a:cubicBezTo>
                  <a:pt x="7707635" y="6238611"/>
                  <a:pt x="7821190" y="6161453"/>
                  <a:pt x="7866736" y="6042155"/>
                </a:cubicBezTo>
                <a:lnTo>
                  <a:pt x="7923823" y="5903871"/>
                </a:lnTo>
                <a:cubicBezTo>
                  <a:pt x="7928296" y="5892160"/>
                  <a:pt x="7919022" y="5879055"/>
                  <a:pt x="7906251" y="5879055"/>
                </a:cubicBezTo>
                <a:lnTo>
                  <a:pt x="7599895" y="5879055"/>
                </a:lnTo>
                <a:cubicBezTo>
                  <a:pt x="7468933" y="5879055"/>
                  <a:pt x="7357367" y="5938318"/>
                  <a:pt x="7311518" y="6058466"/>
                </a:cubicBezTo>
                <a:lnTo>
                  <a:pt x="7250984" y="6217028"/>
                </a:lnTo>
                <a:cubicBezTo>
                  <a:pt x="7247094" y="6227218"/>
                  <a:pt x="7255177" y="6238611"/>
                  <a:pt x="7266288" y="6238611"/>
                </a:cubicBezTo>
                <a:close/>
                <a:moveTo>
                  <a:pt x="8397097" y="5587393"/>
                </a:moveTo>
                <a:lnTo>
                  <a:pt x="8454184" y="5449109"/>
                </a:lnTo>
                <a:cubicBezTo>
                  <a:pt x="8458657" y="5437398"/>
                  <a:pt x="8449383" y="5424294"/>
                  <a:pt x="8436613" y="5424294"/>
                </a:cubicBezTo>
                <a:lnTo>
                  <a:pt x="8130257" y="5424294"/>
                </a:lnTo>
                <a:cubicBezTo>
                  <a:pt x="7999295" y="5424294"/>
                  <a:pt x="7887729" y="5483569"/>
                  <a:pt x="7841879" y="5603704"/>
                </a:cubicBezTo>
                <a:lnTo>
                  <a:pt x="7781345" y="5762266"/>
                </a:lnTo>
                <a:cubicBezTo>
                  <a:pt x="7777455" y="5772456"/>
                  <a:pt x="7785538" y="5783862"/>
                  <a:pt x="7796636" y="5783862"/>
                </a:cubicBezTo>
                <a:lnTo>
                  <a:pt x="8107946" y="5783862"/>
                </a:lnTo>
                <a:cubicBezTo>
                  <a:pt x="8237983" y="5783862"/>
                  <a:pt x="8351551" y="5706691"/>
                  <a:pt x="8397097" y="5587393"/>
                </a:cubicBezTo>
                <a:close/>
                <a:moveTo>
                  <a:pt x="8467564" y="5783850"/>
                </a:moveTo>
                <a:lnTo>
                  <a:pt x="8778860" y="5783850"/>
                </a:lnTo>
                <a:cubicBezTo>
                  <a:pt x="8908911" y="5783850"/>
                  <a:pt x="9022478" y="5706691"/>
                  <a:pt x="9068011" y="5587393"/>
                </a:cubicBezTo>
                <a:lnTo>
                  <a:pt x="9125112" y="5449109"/>
                </a:lnTo>
                <a:cubicBezTo>
                  <a:pt x="9129571" y="5437398"/>
                  <a:pt x="9120297" y="5424294"/>
                  <a:pt x="9107539" y="5424294"/>
                </a:cubicBezTo>
                <a:lnTo>
                  <a:pt x="8801184" y="5424294"/>
                </a:lnTo>
                <a:cubicBezTo>
                  <a:pt x="8670221" y="5424294"/>
                  <a:pt x="8558656" y="5483556"/>
                  <a:pt x="8512805" y="5603704"/>
                </a:cubicBezTo>
                <a:lnTo>
                  <a:pt x="8452271" y="5762266"/>
                </a:lnTo>
                <a:cubicBezTo>
                  <a:pt x="8448383" y="5772456"/>
                  <a:pt x="8456452" y="5783850"/>
                  <a:pt x="8467564" y="5783850"/>
                </a:cubicBezTo>
                <a:close/>
                <a:moveTo>
                  <a:pt x="5262553" y="6238611"/>
                </a:moveTo>
                <a:lnTo>
                  <a:pt x="5573850" y="6238611"/>
                </a:lnTo>
                <a:cubicBezTo>
                  <a:pt x="5703900" y="6238611"/>
                  <a:pt x="5817467" y="6161453"/>
                  <a:pt x="5863001" y="6042155"/>
                </a:cubicBezTo>
                <a:lnTo>
                  <a:pt x="5920088" y="5903871"/>
                </a:lnTo>
                <a:cubicBezTo>
                  <a:pt x="5924561" y="5892160"/>
                  <a:pt x="5915287" y="5879055"/>
                  <a:pt x="5902516" y="5879055"/>
                </a:cubicBezTo>
                <a:lnTo>
                  <a:pt x="5596160" y="5879055"/>
                </a:lnTo>
                <a:cubicBezTo>
                  <a:pt x="5465211" y="5879055"/>
                  <a:pt x="5353645" y="5938318"/>
                  <a:pt x="5307782" y="6058466"/>
                </a:cubicBezTo>
                <a:lnTo>
                  <a:pt x="5247261" y="6217028"/>
                </a:lnTo>
                <a:cubicBezTo>
                  <a:pt x="5243359" y="6227218"/>
                  <a:pt x="5251442" y="6238611"/>
                  <a:pt x="5262553" y="6238611"/>
                </a:cubicBezTo>
                <a:close/>
                <a:moveTo>
                  <a:pt x="5912462" y="6217028"/>
                </a:moveTo>
                <a:lnTo>
                  <a:pt x="5972983" y="6058466"/>
                </a:lnTo>
                <a:cubicBezTo>
                  <a:pt x="6018845" y="5938318"/>
                  <a:pt x="6130398" y="5879055"/>
                  <a:pt x="6261361" y="5879055"/>
                </a:cubicBezTo>
                <a:lnTo>
                  <a:pt x="6567716" y="5879055"/>
                </a:lnTo>
                <a:cubicBezTo>
                  <a:pt x="6580488" y="5879055"/>
                  <a:pt x="6589761" y="5892160"/>
                  <a:pt x="6585289" y="5903871"/>
                </a:cubicBezTo>
                <a:lnTo>
                  <a:pt x="6528201" y="6042155"/>
                </a:lnTo>
                <a:cubicBezTo>
                  <a:pt x="6482668" y="6161453"/>
                  <a:pt x="6369100" y="6238624"/>
                  <a:pt x="6239050" y="6238624"/>
                </a:cubicBezTo>
                <a:lnTo>
                  <a:pt x="5927753" y="6238624"/>
                </a:lnTo>
                <a:cubicBezTo>
                  <a:pt x="5916642" y="6238624"/>
                  <a:pt x="5908559" y="6227218"/>
                  <a:pt x="5912462" y="6217028"/>
                </a:cubicBezTo>
                <a:close/>
                <a:moveTo>
                  <a:pt x="5974997" y="6192555"/>
                </a:moveTo>
                <a:lnTo>
                  <a:pt x="6239050" y="6192555"/>
                </a:lnTo>
                <a:cubicBezTo>
                  <a:pt x="6349881" y="6192555"/>
                  <a:pt x="6446497" y="6127069"/>
                  <a:pt x="6485189" y="6025729"/>
                </a:cubicBezTo>
                <a:lnTo>
                  <a:pt x="6485404" y="6025146"/>
                </a:lnTo>
                <a:lnTo>
                  <a:pt x="6485645" y="6024576"/>
                </a:lnTo>
                <a:lnTo>
                  <a:pt x="6525173" y="5928838"/>
                </a:lnTo>
                <a:cubicBezTo>
                  <a:pt x="6525895" y="5927064"/>
                  <a:pt x="6524590" y="5925112"/>
                  <a:pt x="6522677" y="5925112"/>
                </a:cubicBezTo>
                <a:lnTo>
                  <a:pt x="6261361" y="5925112"/>
                </a:lnTo>
                <a:cubicBezTo>
                  <a:pt x="6141763" y="5925112"/>
                  <a:pt x="6052330" y="5979711"/>
                  <a:pt x="6015995" y="6074891"/>
                </a:cubicBezTo>
                <a:lnTo>
                  <a:pt x="5972476" y="6188905"/>
                </a:lnTo>
                <a:cubicBezTo>
                  <a:pt x="5971804" y="6190666"/>
                  <a:pt x="5973109" y="6192555"/>
                  <a:pt x="5974997" y="6192555"/>
                </a:cubicBezTo>
                <a:close/>
                <a:moveTo>
                  <a:pt x="7058563" y="5587393"/>
                </a:moveTo>
                <a:lnTo>
                  <a:pt x="7115650" y="5449109"/>
                </a:lnTo>
                <a:cubicBezTo>
                  <a:pt x="7120110" y="5437398"/>
                  <a:pt x="7110836" y="5424294"/>
                  <a:pt x="7098078" y="5424294"/>
                </a:cubicBezTo>
                <a:lnTo>
                  <a:pt x="6791722" y="5424294"/>
                </a:lnTo>
                <a:cubicBezTo>
                  <a:pt x="6660760" y="5424294"/>
                  <a:pt x="6549194" y="5483569"/>
                  <a:pt x="6503344" y="5603704"/>
                </a:cubicBezTo>
                <a:lnTo>
                  <a:pt x="6442823" y="5762266"/>
                </a:lnTo>
                <a:cubicBezTo>
                  <a:pt x="6438921" y="5772456"/>
                  <a:pt x="6447004" y="5783862"/>
                  <a:pt x="6458115" y="5783862"/>
                </a:cubicBezTo>
                <a:lnTo>
                  <a:pt x="6769399" y="5783862"/>
                </a:lnTo>
                <a:cubicBezTo>
                  <a:pt x="6899449" y="5783862"/>
                  <a:pt x="7013016" y="5706691"/>
                  <a:pt x="7058563" y="5587393"/>
                </a:cubicBezTo>
                <a:close/>
                <a:moveTo>
                  <a:pt x="11401705" y="4"/>
                </a:moveTo>
                <a:lnTo>
                  <a:pt x="11095349" y="4"/>
                </a:lnTo>
                <a:cubicBezTo>
                  <a:pt x="10964387" y="4"/>
                  <a:pt x="10852821" y="59270"/>
                  <a:pt x="10806971" y="179408"/>
                </a:cubicBezTo>
                <a:lnTo>
                  <a:pt x="10746450" y="337970"/>
                </a:lnTo>
                <a:cubicBezTo>
                  <a:pt x="10742548" y="348165"/>
                  <a:pt x="10750631" y="359561"/>
                  <a:pt x="10761729" y="359561"/>
                </a:cubicBezTo>
                <a:lnTo>
                  <a:pt x="11073039" y="359561"/>
                </a:lnTo>
                <a:cubicBezTo>
                  <a:pt x="11203076" y="359561"/>
                  <a:pt x="11316643" y="282398"/>
                  <a:pt x="11362190" y="163098"/>
                </a:cubicBezTo>
                <a:lnTo>
                  <a:pt x="11419277" y="24813"/>
                </a:lnTo>
                <a:cubicBezTo>
                  <a:pt x="11423750" y="13098"/>
                  <a:pt x="11414475" y="4"/>
                  <a:pt x="11401705" y="4"/>
                </a:cubicBezTo>
                <a:close/>
                <a:moveTo>
                  <a:pt x="10231051" y="3978705"/>
                </a:moveTo>
                <a:lnTo>
                  <a:pt x="9919754" y="3978705"/>
                </a:lnTo>
                <a:cubicBezTo>
                  <a:pt x="9908656" y="3978705"/>
                  <a:pt x="9900573" y="3967312"/>
                  <a:pt x="9904475" y="3957109"/>
                </a:cubicBezTo>
                <a:lnTo>
                  <a:pt x="9964996" y="3798547"/>
                </a:lnTo>
                <a:cubicBezTo>
                  <a:pt x="10010846" y="3678412"/>
                  <a:pt x="10122412" y="3619149"/>
                  <a:pt x="10253374" y="3619149"/>
                </a:cubicBezTo>
                <a:lnTo>
                  <a:pt x="10559731" y="3619149"/>
                </a:lnTo>
                <a:cubicBezTo>
                  <a:pt x="10572488" y="3619149"/>
                  <a:pt x="10581762" y="3632241"/>
                  <a:pt x="10577302" y="3643965"/>
                </a:cubicBezTo>
                <a:lnTo>
                  <a:pt x="10520215" y="3782248"/>
                </a:lnTo>
                <a:cubicBezTo>
                  <a:pt x="10474668" y="3901547"/>
                  <a:pt x="10361101" y="3978705"/>
                  <a:pt x="10231051" y="3978705"/>
                </a:cubicBezTo>
                <a:close/>
                <a:moveTo>
                  <a:pt x="9966998" y="3932649"/>
                </a:moveTo>
                <a:lnTo>
                  <a:pt x="10231051" y="3932649"/>
                </a:lnTo>
                <a:cubicBezTo>
                  <a:pt x="10341895" y="3932649"/>
                  <a:pt x="10438510" y="3867163"/>
                  <a:pt x="10477190" y="3765810"/>
                </a:cubicBezTo>
                <a:lnTo>
                  <a:pt x="10477418" y="3765228"/>
                </a:lnTo>
                <a:lnTo>
                  <a:pt x="10477646" y="3764657"/>
                </a:lnTo>
                <a:lnTo>
                  <a:pt x="10517174" y="3668932"/>
                </a:lnTo>
                <a:cubicBezTo>
                  <a:pt x="10517909" y="3667157"/>
                  <a:pt x="10516604" y="3665206"/>
                  <a:pt x="10514678" y="3665206"/>
                </a:cubicBezTo>
                <a:lnTo>
                  <a:pt x="10253374" y="3665206"/>
                </a:lnTo>
                <a:cubicBezTo>
                  <a:pt x="10133776" y="3665206"/>
                  <a:pt x="10044331" y="3719792"/>
                  <a:pt x="10008008" y="3814985"/>
                </a:cubicBezTo>
                <a:lnTo>
                  <a:pt x="9964489" y="3928986"/>
                </a:lnTo>
                <a:cubicBezTo>
                  <a:pt x="9963818" y="3930748"/>
                  <a:pt x="9965110" y="3932649"/>
                  <a:pt x="9966998" y="3932649"/>
                </a:cubicBezTo>
                <a:close/>
                <a:moveTo>
                  <a:pt x="10934475" y="2715937"/>
                </a:moveTo>
                <a:lnTo>
                  <a:pt x="10934475" y="2715937"/>
                </a:lnTo>
                <a:cubicBezTo>
                  <a:pt x="10934475" y="2715937"/>
                  <a:pt x="10628132" y="2715937"/>
                  <a:pt x="10628132" y="2715937"/>
                </a:cubicBezTo>
                <a:cubicBezTo>
                  <a:pt x="10497169" y="2715937"/>
                  <a:pt x="10385604" y="2775200"/>
                  <a:pt x="10339741" y="2895347"/>
                </a:cubicBezTo>
                <a:lnTo>
                  <a:pt x="10279219" y="3053910"/>
                </a:lnTo>
                <a:cubicBezTo>
                  <a:pt x="10275317" y="3064099"/>
                  <a:pt x="10283401" y="3075506"/>
                  <a:pt x="10294512" y="3075506"/>
                </a:cubicBezTo>
                <a:lnTo>
                  <a:pt x="10605808" y="3075506"/>
                </a:lnTo>
                <a:cubicBezTo>
                  <a:pt x="10735859" y="3075506"/>
                  <a:pt x="10849426" y="2998335"/>
                  <a:pt x="10894959" y="2879036"/>
                </a:cubicBezTo>
                <a:lnTo>
                  <a:pt x="10952047" y="2740752"/>
                </a:lnTo>
                <a:cubicBezTo>
                  <a:pt x="10956519" y="2729042"/>
                  <a:pt x="10947246" y="2715937"/>
                  <a:pt x="10934475" y="2715937"/>
                </a:cubicBezTo>
                <a:close/>
                <a:moveTo>
                  <a:pt x="9244799" y="4235743"/>
                </a:moveTo>
                <a:lnTo>
                  <a:pt x="9301899" y="4097459"/>
                </a:lnTo>
                <a:cubicBezTo>
                  <a:pt x="9306358" y="4085748"/>
                  <a:pt x="9297097" y="4072643"/>
                  <a:pt x="9284314" y="4072643"/>
                </a:cubicBezTo>
                <a:lnTo>
                  <a:pt x="9284314" y="4072643"/>
                </a:lnTo>
                <a:cubicBezTo>
                  <a:pt x="9284314" y="4072643"/>
                  <a:pt x="8977971" y="4072643"/>
                  <a:pt x="8977971" y="4072643"/>
                </a:cubicBezTo>
                <a:cubicBezTo>
                  <a:pt x="8847009" y="4072643"/>
                  <a:pt x="8735443" y="4131919"/>
                  <a:pt x="8689593" y="4252054"/>
                </a:cubicBezTo>
                <a:lnTo>
                  <a:pt x="8629059" y="4410616"/>
                </a:lnTo>
                <a:cubicBezTo>
                  <a:pt x="8625169" y="4420806"/>
                  <a:pt x="8633240" y="4432212"/>
                  <a:pt x="8644350" y="4432212"/>
                </a:cubicBezTo>
                <a:lnTo>
                  <a:pt x="8955648" y="4432212"/>
                </a:lnTo>
                <a:cubicBezTo>
                  <a:pt x="9085697" y="4432212"/>
                  <a:pt x="9199265" y="4355042"/>
                  <a:pt x="9244799" y="4235743"/>
                </a:cubicBezTo>
                <a:close/>
                <a:moveTo>
                  <a:pt x="2065283" y="454764"/>
                </a:moveTo>
                <a:lnTo>
                  <a:pt x="1758927" y="454764"/>
                </a:lnTo>
                <a:cubicBezTo>
                  <a:pt x="1627964" y="454764"/>
                  <a:pt x="1516399" y="514031"/>
                  <a:pt x="1470549" y="634172"/>
                </a:cubicBezTo>
                <a:lnTo>
                  <a:pt x="1410015" y="792735"/>
                </a:lnTo>
                <a:cubicBezTo>
                  <a:pt x="1406125" y="802929"/>
                  <a:pt x="1414196" y="814326"/>
                  <a:pt x="1425307" y="814326"/>
                </a:cubicBezTo>
                <a:lnTo>
                  <a:pt x="1736616" y="814326"/>
                </a:lnTo>
                <a:cubicBezTo>
                  <a:pt x="1866654" y="814326"/>
                  <a:pt x="1980234" y="737162"/>
                  <a:pt x="2025767" y="617863"/>
                </a:cubicBezTo>
                <a:lnTo>
                  <a:pt x="2082855" y="479577"/>
                </a:lnTo>
                <a:cubicBezTo>
                  <a:pt x="2087327" y="467863"/>
                  <a:pt x="2078053" y="454764"/>
                  <a:pt x="2065283" y="454764"/>
                </a:cubicBezTo>
                <a:close/>
                <a:moveTo>
                  <a:pt x="9452537" y="4886962"/>
                </a:moveTo>
                <a:lnTo>
                  <a:pt x="9763821" y="4886962"/>
                </a:lnTo>
                <a:cubicBezTo>
                  <a:pt x="9893871" y="4886962"/>
                  <a:pt x="10007438" y="4809803"/>
                  <a:pt x="10052984" y="4690505"/>
                </a:cubicBezTo>
                <a:lnTo>
                  <a:pt x="10110072" y="4552221"/>
                </a:lnTo>
                <a:cubicBezTo>
                  <a:pt x="10114532" y="4540510"/>
                  <a:pt x="10105270" y="4527406"/>
                  <a:pt x="10092500" y="4527406"/>
                </a:cubicBezTo>
                <a:lnTo>
                  <a:pt x="9786144" y="4527406"/>
                </a:lnTo>
                <a:cubicBezTo>
                  <a:pt x="9655182" y="4527406"/>
                  <a:pt x="9543616" y="4586668"/>
                  <a:pt x="9497766" y="4706816"/>
                </a:cubicBezTo>
                <a:lnTo>
                  <a:pt x="9437232" y="4865378"/>
                </a:lnTo>
                <a:cubicBezTo>
                  <a:pt x="9433342" y="4875568"/>
                  <a:pt x="9441425" y="4886962"/>
                  <a:pt x="9452537" y="4886962"/>
                </a:cubicBezTo>
                <a:close/>
                <a:moveTo>
                  <a:pt x="9850935" y="3782236"/>
                </a:moveTo>
                <a:lnTo>
                  <a:pt x="9908035" y="3643952"/>
                </a:lnTo>
                <a:cubicBezTo>
                  <a:pt x="9912495" y="3632241"/>
                  <a:pt x="9903221" y="3619136"/>
                  <a:pt x="9890450" y="3619136"/>
                </a:cubicBezTo>
                <a:lnTo>
                  <a:pt x="9890450" y="3619136"/>
                </a:lnTo>
                <a:cubicBezTo>
                  <a:pt x="9890450" y="3619136"/>
                  <a:pt x="9584107" y="3619136"/>
                  <a:pt x="9584107" y="3619136"/>
                </a:cubicBezTo>
                <a:cubicBezTo>
                  <a:pt x="9453144" y="3619136"/>
                  <a:pt x="9341579" y="3678412"/>
                  <a:pt x="9295729" y="3798547"/>
                </a:cubicBezTo>
                <a:lnTo>
                  <a:pt x="9235195" y="3957109"/>
                </a:lnTo>
                <a:cubicBezTo>
                  <a:pt x="9231306" y="3967299"/>
                  <a:pt x="9239376" y="3978705"/>
                  <a:pt x="9250487" y="3978705"/>
                </a:cubicBezTo>
                <a:lnTo>
                  <a:pt x="9561784" y="3978705"/>
                </a:lnTo>
                <a:cubicBezTo>
                  <a:pt x="9691834" y="3978705"/>
                  <a:pt x="9805401" y="3901534"/>
                  <a:pt x="9850935" y="3782236"/>
                </a:cubicBezTo>
                <a:close/>
                <a:moveTo>
                  <a:pt x="7417825" y="6687062"/>
                </a:moveTo>
                <a:lnTo>
                  <a:pt x="7729110" y="6687062"/>
                </a:lnTo>
                <a:cubicBezTo>
                  <a:pt x="7859159" y="6687062"/>
                  <a:pt x="7972727" y="6609891"/>
                  <a:pt x="8018273" y="6490592"/>
                </a:cubicBezTo>
                <a:lnTo>
                  <a:pt x="8075361" y="6352308"/>
                </a:lnTo>
                <a:cubicBezTo>
                  <a:pt x="8079821" y="6340598"/>
                  <a:pt x="8070559" y="6327506"/>
                  <a:pt x="8057789" y="6327506"/>
                </a:cubicBezTo>
                <a:lnTo>
                  <a:pt x="7751432" y="6327506"/>
                </a:lnTo>
                <a:cubicBezTo>
                  <a:pt x="7620470" y="6327506"/>
                  <a:pt x="7508904" y="6386768"/>
                  <a:pt x="7463055" y="6506904"/>
                </a:cubicBezTo>
                <a:lnTo>
                  <a:pt x="7402521" y="6665466"/>
                </a:lnTo>
                <a:cubicBezTo>
                  <a:pt x="7398631" y="6675668"/>
                  <a:pt x="7406714" y="6687062"/>
                  <a:pt x="7417825" y="6687062"/>
                </a:cubicBezTo>
                <a:close/>
                <a:moveTo>
                  <a:pt x="9604061" y="5335412"/>
                </a:moveTo>
                <a:lnTo>
                  <a:pt x="9915358" y="5335412"/>
                </a:lnTo>
                <a:cubicBezTo>
                  <a:pt x="10045408" y="5335412"/>
                  <a:pt x="10158976" y="5258254"/>
                  <a:pt x="10204509" y="5138955"/>
                </a:cubicBezTo>
                <a:lnTo>
                  <a:pt x="10261597" y="5000659"/>
                </a:lnTo>
                <a:cubicBezTo>
                  <a:pt x="10266069" y="4988948"/>
                  <a:pt x="10256808" y="4975856"/>
                  <a:pt x="10244025" y="4975856"/>
                </a:cubicBezTo>
                <a:lnTo>
                  <a:pt x="9937682" y="4975856"/>
                </a:lnTo>
                <a:cubicBezTo>
                  <a:pt x="9806719" y="4975856"/>
                  <a:pt x="9695154" y="5035119"/>
                  <a:pt x="9649303" y="5155254"/>
                </a:cubicBezTo>
                <a:lnTo>
                  <a:pt x="9588769" y="5313816"/>
                </a:lnTo>
                <a:cubicBezTo>
                  <a:pt x="9584880" y="5324018"/>
                  <a:pt x="9592950" y="5335412"/>
                  <a:pt x="9604061" y="5335412"/>
                </a:cubicBezTo>
                <a:close/>
                <a:moveTo>
                  <a:pt x="9806111" y="5783850"/>
                </a:moveTo>
                <a:lnTo>
                  <a:pt x="10117408" y="5783850"/>
                </a:lnTo>
                <a:cubicBezTo>
                  <a:pt x="10247458" y="5783850"/>
                  <a:pt x="10361025" y="5706691"/>
                  <a:pt x="10406559" y="5587393"/>
                </a:cubicBezTo>
                <a:lnTo>
                  <a:pt x="10463646" y="5449109"/>
                </a:lnTo>
                <a:cubicBezTo>
                  <a:pt x="10468119" y="5437398"/>
                  <a:pt x="10458845" y="5424294"/>
                  <a:pt x="10446074" y="5424294"/>
                </a:cubicBezTo>
                <a:lnTo>
                  <a:pt x="10139718" y="5424294"/>
                </a:lnTo>
                <a:cubicBezTo>
                  <a:pt x="10008756" y="5424294"/>
                  <a:pt x="9897203" y="5483556"/>
                  <a:pt x="9851341" y="5603704"/>
                </a:cubicBezTo>
                <a:lnTo>
                  <a:pt x="9790819" y="5762266"/>
                </a:lnTo>
                <a:cubicBezTo>
                  <a:pt x="9786917" y="5772456"/>
                  <a:pt x="9795000" y="5783850"/>
                  <a:pt x="9806111" y="5783850"/>
                </a:cubicBezTo>
                <a:close/>
                <a:moveTo>
                  <a:pt x="10081250" y="6665478"/>
                </a:moveTo>
                <a:lnTo>
                  <a:pt x="10141770" y="6506916"/>
                </a:lnTo>
                <a:cubicBezTo>
                  <a:pt x="10187633" y="6386768"/>
                  <a:pt x="10299199" y="6327506"/>
                  <a:pt x="10430161" y="6327506"/>
                </a:cubicBezTo>
                <a:lnTo>
                  <a:pt x="10736504" y="6327506"/>
                </a:lnTo>
                <a:lnTo>
                  <a:pt x="10736504" y="6327506"/>
                </a:lnTo>
                <a:cubicBezTo>
                  <a:pt x="10749276" y="6327506"/>
                  <a:pt x="10758562" y="6340598"/>
                  <a:pt x="10754077" y="6352321"/>
                </a:cubicBezTo>
                <a:lnTo>
                  <a:pt x="10696989" y="6490605"/>
                </a:lnTo>
                <a:cubicBezTo>
                  <a:pt x="10651456" y="6609903"/>
                  <a:pt x="10537889" y="6687062"/>
                  <a:pt x="10407838" y="6687062"/>
                </a:cubicBezTo>
                <a:lnTo>
                  <a:pt x="10096542" y="6687062"/>
                </a:lnTo>
                <a:cubicBezTo>
                  <a:pt x="10085431" y="6687062"/>
                  <a:pt x="10077360" y="6675668"/>
                  <a:pt x="10081250" y="6665466"/>
                </a:cubicBezTo>
                <a:close/>
                <a:moveTo>
                  <a:pt x="10143798" y="6641005"/>
                </a:moveTo>
                <a:lnTo>
                  <a:pt x="10407838" y="6641005"/>
                </a:lnTo>
                <a:cubicBezTo>
                  <a:pt x="10518669" y="6641005"/>
                  <a:pt x="10615285" y="6575520"/>
                  <a:pt x="10653977" y="6474167"/>
                </a:cubicBezTo>
                <a:lnTo>
                  <a:pt x="10654193" y="6473597"/>
                </a:lnTo>
                <a:lnTo>
                  <a:pt x="10654433" y="6473014"/>
                </a:lnTo>
                <a:lnTo>
                  <a:pt x="10693961" y="6377288"/>
                </a:lnTo>
                <a:cubicBezTo>
                  <a:pt x="10694683" y="6375514"/>
                  <a:pt x="10693391" y="6373562"/>
                  <a:pt x="10691465" y="6373562"/>
                </a:cubicBezTo>
                <a:lnTo>
                  <a:pt x="10430161" y="6373562"/>
                </a:lnTo>
                <a:cubicBezTo>
                  <a:pt x="10310551" y="6373562"/>
                  <a:pt x="10221118" y="6428149"/>
                  <a:pt x="10184783" y="6523342"/>
                </a:cubicBezTo>
                <a:lnTo>
                  <a:pt x="10141276" y="6637343"/>
                </a:lnTo>
                <a:cubicBezTo>
                  <a:pt x="10140605" y="6639116"/>
                  <a:pt x="10141910" y="6641005"/>
                  <a:pt x="10143798" y="6641005"/>
                </a:cubicBezTo>
                <a:close/>
                <a:moveTo>
                  <a:pt x="9535242" y="5138955"/>
                </a:moveTo>
                <a:lnTo>
                  <a:pt x="9592329" y="5000659"/>
                </a:lnTo>
                <a:cubicBezTo>
                  <a:pt x="9596802" y="4988948"/>
                  <a:pt x="9587528" y="4975856"/>
                  <a:pt x="9574757" y="4975856"/>
                </a:cubicBezTo>
                <a:lnTo>
                  <a:pt x="9268401" y="4975856"/>
                </a:lnTo>
                <a:cubicBezTo>
                  <a:pt x="9137452" y="4975856"/>
                  <a:pt x="9025886" y="5035119"/>
                  <a:pt x="8980023" y="5155254"/>
                </a:cubicBezTo>
                <a:lnTo>
                  <a:pt x="8919502" y="5313816"/>
                </a:lnTo>
                <a:cubicBezTo>
                  <a:pt x="8915600" y="5324018"/>
                  <a:pt x="8923683" y="5335412"/>
                  <a:pt x="8934793" y="5335412"/>
                </a:cubicBezTo>
                <a:lnTo>
                  <a:pt x="9246091" y="5335412"/>
                </a:lnTo>
                <a:cubicBezTo>
                  <a:pt x="9376140" y="5335412"/>
                  <a:pt x="9489709" y="5258254"/>
                  <a:pt x="9535242" y="5138955"/>
                </a:cubicBezTo>
                <a:close/>
                <a:moveTo>
                  <a:pt x="8606469" y="6238611"/>
                </a:moveTo>
                <a:lnTo>
                  <a:pt x="8917766" y="6238611"/>
                </a:lnTo>
                <a:cubicBezTo>
                  <a:pt x="9047816" y="6238611"/>
                  <a:pt x="9161384" y="6161453"/>
                  <a:pt x="9206917" y="6042155"/>
                </a:cubicBezTo>
                <a:lnTo>
                  <a:pt x="9264018" y="5903871"/>
                </a:lnTo>
                <a:cubicBezTo>
                  <a:pt x="9268477" y="5892160"/>
                  <a:pt x="9259203" y="5879055"/>
                  <a:pt x="9246433" y="5879055"/>
                </a:cubicBezTo>
                <a:lnTo>
                  <a:pt x="8940090" y="5879055"/>
                </a:lnTo>
                <a:cubicBezTo>
                  <a:pt x="8809128" y="5879055"/>
                  <a:pt x="8697562" y="5938318"/>
                  <a:pt x="8651711" y="6058466"/>
                </a:cubicBezTo>
                <a:lnTo>
                  <a:pt x="8591178" y="6217028"/>
                </a:lnTo>
                <a:cubicBezTo>
                  <a:pt x="8587288" y="6227218"/>
                  <a:pt x="8595358" y="6238611"/>
                  <a:pt x="8606469" y="6238611"/>
                </a:cubicBezTo>
                <a:close/>
                <a:moveTo>
                  <a:pt x="8758007" y="6687062"/>
                </a:moveTo>
                <a:lnTo>
                  <a:pt x="9069303" y="6687062"/>
                </a:lnTo>
                <a:cubicBezTo>
                  <a:pt x="9199354" y="6687062"/>
                  <a:pt x="9312921" y="6609891"/>
                  <a:pt x="9358454" y="6490592"/>
                </a:cubicBezTo>
                <a:lnTo>
                  <a:pt x="9415555" y="6352308"/>
                </a:lnTo>
                <a:cubicBezTo>
                  <a:pt x="9420014" y="6340598"/>
                  <a:pt x="9410740" y="6327506"/>
                  <a:pt x="9397970" y="6327506"/>
                </a:cubicBezTo>
                <a:lnTo>
                  <a:pt x="9091627" y="6327506"/>
                </a:lnTo>
                <a:cubicBezTo>
                  <a:pt x="8960652" y="6327506"/>
                  <a:pt x="8849099" y="6386768"/>
                  <a:pt x="8803248" y="6506904"/>
                </a:cubicBezTo>
                <a:lnTo>
                  <a:pt x="8742715" y="6665466"/>
                </a:lnTo>
                <a:cubicBezTo>
                  <a:pt x="8738826" y="6675668"/>
                  <a:pt x="8746895" y="6687062"/>
                  <a:pt x="8758007" y="6687062"/>
                </a:cubicBezTo>
                <a:close/>
                <a:moveTo>
                  <a:pt x="10584625" y="5335412"/>
                </a:moveTo>
                <a:lnTo>
                  <a:pt x="10273329" y="5335412"/>
                </a:lnTo>
                <a:cubicBezTo>
                  <a:pt x="10262218" y="5335412"/>
                  <a:pt x="10254147" y="5324018"/>
                  <a:pt x="10258036" y="5313816"/>
                </a:cubicBezTo>
                <a:lnTo>
                  <a:pt x="10318570" y="5155254"/>
                </a:lnTo>
                <a:cubicBezTo>
                  <a:pt x="10364421" y="5035119"/>
                  <a:pt x="10475986" y="4975843"/>
                  <a:pt x="10606949" y="4975843"/>
                </a:cubicBezTo>
                <a:lnTo>
                  <a:pt x="10913292" y="4975843"/>
                </a:lnTo>
                <a:lnTo>
                  <a:pt x="10913292" y="4975843"/>
                </a:lnTo>
                <a:cubicBezTo>
                  <a:pt x="10926063" y="4975843"/>
                  <a:pt x="10935349" y="4988948"/>
                  <a:pt x="10930877" y="5000659"/>
                </a:cubicBezTo>
                <a:lnTo>
                  <a:pt x="10873776" y="5138942"/>
                </a:lnTo>
                <a:cubicBezTo>
                  <a:pt x="10828243" y="5258241"/>
                  <a:pt x="10714676" y="5335412"/>
                  <a:pt x="10584625" y="5335412"/>
                </a:cubicBezTo>
                <a:close/>
                <a:moveTo>
                  <a:pt x="10830764" y="5122517"/>
                </a:moveTo>
                <a:lnTo>
                  <a:pt x="10830980" y="5121934"/>
                </a:lnTo>
                <a:lnTo>
                  <a:pt x="10831220" y="5121364"/>
                </a:lnTo>
                <a:lnTo>
                  <a:pt x="10870748" y="5025626"/>
                </a:lnTo>
                <a:cubicBezTo>
                  <a:pt x="10871483" y="5023864"/>
                  <a:pt x="10870178" y="5021913"/>
                  <a:pt x="10868253" y="5021913"/>
                </a:cubicBezTo>
                <a:lnTo>
                  <a:pt x="10606949" y="5021913"/>
                </a:lnTo>
                <a:cubicBezTo>
                  <a:pt x="10487338" y="5021913"/>
                  <a:pt x="10397906" y="5076498"/>
                  <a:pt x="10361583" y="5171679"/>
                </a:cubicBezTo>
                <a:lnTo>
                  <a:pt x="10318064" y="5285693"/>
                </a:lnTo>
                <a:cubicBezTo>
                  <a:pt x="10317392" y="5287454"/>
                  <a:pt x="10318697" y="5289355"/>
                  <a:pt x="10320585" y="5289355"/>
                </a:cubicBezTo>
                <a:lnTo>
                  <a:pt x="10584625" y="5289355"/>
                </a:lnTo>
                <a:cubicBezTo>
                  <a:pt x="10695469" y="5289355"/>
                  <a:pt x="10792085" y="5223870"/>
                  <a:pt x="10830764" y="5122517"/>
                </a:cubicBezTo>
                <a:close/>
                <a:moveTo>
                  <a:pt x="35224" y="6665478"/>
                </a:moveTo>
                <a:lnTo>
                  <a:pt x="95756" y="6506916"/>
                </a:lnTo>
                <a:cubicBezTo>
                  <a:pt x="141613" y="6386768"/>
                  <a:pt x="253175" y="6327506"/>
                  <a:pt x="384136" y="6327506"/>
                </a:cubicBezTo>
                <a:lnTo>
                  <a:pt x="690488" y="6327506"/>
                </a:lnTo>
                <a:lnTo>
                  <a:pt x="690488" y="6327506"/>
                </a:lnTo>
                <a:cubicBezTo>
                  <a:pt x="703257" y="6327506"/>
                  <a:pt x="712529" y="6340598"/>
                  <a:pt x="708063" y="6352321"/>
                </a:cubicBezTo>
                <a:lnTo>
                  <a:pt x="650972" y="6490605"/>
                </a:lnTo>
                <a:cubicBezTo>
                  <a:pt x="605429" y="6609903"/>
                  <a:pt x="491863" y="6687062"/>
                  <a:pt x="361818" y="6687062"/>
                </a:cubicBezTo>
                <a:lnTo>
                  <a:pt x="50523" y="6687062"/>
                </a:lnTo>
                <a:cubicBezTo>
                  <a:pt x="39407" y="6687062"/>
                  <a:pt x="31334" y="6675668"/>
                  <a:pt x="35224" y="6665466"/>
                </a:cubicBezTo>
                <a:close/>
                <a:moveTo>
                  <a:pt x="97766" y="6641005"/>
                </a:moveTo>
                <a:lnTo>
                  <a:pt x="361817" y="6641005"/>
                </a:lnTo>
                <a:cubicBezTo>
                  <a:pt x="472654" y="6641005"/>
                  <a:pt x="569270" y="6575520"/>
                  <a:pt x="607952" y="6474167"/>
                </a:cubicBezTo>
                <a:lnTo>
                  <a:pt x="608175" y="6473597"/>
                </a:lnTo>
                <a:lnTo>
                  <a:pt x="608410" y="6473014"/>
                </a:lnTo>
                <a:lnTo>
                  <a:pt x="647934" y="6377288"/>
                </a:lnTo>
                <a:cubicBezTo>
                  <a:pt x="648670" y="6375514"/>
                  <a:pt x="647365" y="6373562"/>
                  <a:pt x="645440" y="6373562"/>
                </a:cubicBezTo>
                <a:lnTo>
                  <a:pt x="384136" y="6373562"/>
                </a:lnTo>
                <a:cubicBezTo>
                  <a:pt x="264533" y="6373562"/>
                  <a:pt x="175100" y="6428149"/>
                  <a:pt x="138768" y="6523342"/>
                </a:cubicBezTo>
                <a:lnTo>
                  <a:pt x="95248" y="6637343"/>
                </a:lnTo>
                <a:cubicBezTo>
                  <a:pt x="94574" y="6639116"/>
                  <a:pt x="95879" y="6641005"/>
                  <a:pt x="97765" y="6641005"/>
                </a:cubicBezTo>
                <a:close/>
                <a:moveTo>
                  <a:pt x="0" y="6446247"/>
                </a:moveTo>
                <a:lnTo>
                  <a:pt x="38787" y="6352308"/>
                </a:lnTo>
                <a:cubicBezTo>
                  <a:pt x="43253" y="6340598"/>
                  <a:pt x="33980" y="6327506"/>
                  <a:pt x="21206" y="6327506"/>
                </a:cubicBezTo>
                <a:lnTo>
                  <a:pt x="0" y="6327506"/>
                </a:lnTo>
                <a:lnTo>
                  <a:pt x="0" y="6446247"/>
                </a:lnTo>
                <a:close/>
                <a:moveTo>
                  <a:pt x="10938529" y="5335412"/>
                </a:moveTo>
                <a:lnTo>
                  <a:pt x="11249826" y="5335412"/>
                </a:lnTo>
                <a:cubicBezTo>
                  <a:pt x="11379876" y="5335412"/>
                  <a:pt x="11493431" y="5258254"/>
                  <a:pt x="11538977" y="5138955"/>
                </a:cubicBezTo>
                <a:lnTo>
                  <a:pt x="11596064" y="5000659"/>
                </a:lnTo>
                <a:cubicBezTo>
                  <a:pt x="11600537" y="4988948"/>
                  <a:pt x="11591263" y="4975856"/>
                  <a:pt x="11578493" y="4975856"/>
                </a:cubicBezTo>
                <a:lnTo>
                  <a:pt x="11272136" y="4975856"/>
                </a:lnTo>
                <a:cubicBezTo>
                  <a:pt x="11141174" y="4975856"/>
                  <a:pt x="11029621" y="5035119"/>
                  <a:pt x="10983759" y="5155254"/>
                </a:cubicBezTo>
                <a:lnTo>
                  <a:pt x="10923237" y="5313816"/>
                </a:lnTo>
                <a:cubicBezTo>
                  <a:pt x="10919335" y="5324018"/>
                  <a:pt x="10927418" y="5335412"/>
                  <a:pt x="10938529" y="5335412"/>
                </a:cubicBezTo>
                <a:close/>
                <a:moveTo>
                  <a:pt x="8248499" y="6238624"/>
                </a:moveTo>
                <a:lnTo>
                  <a:pt x="7937215" y="6238624"/>
                </a:lnTo>
                <a:cubicBezTo>
                  <a:pt x="7926104" y="6238624"/>
                  <a:pt x="7918021" y="6227218"/>
                  <a:pt x="7921923" y="6217028"/>
                </a:cubicBezTo>
                <a:lnTo>
                  <a:pt x="7982444" y="6058466"/>
                </a:lnTo>
                <a:cubicBezTo>
                  <a:pt x="8028307" y="5938318"/>
                  <a:pt x="8139860" y="5879055"/>
                  <a:pt x="8270823" y="5879055"/>
                </a:cubicBezTo>
                <a:lnTo>
                  <a:pt x="8577178" y="5879055"/>
                </a:lnTo>
                <a:cubicBezTo>
                  <a:pt x="8589948" y="5879055"/>
                  <a:pt x="8599222" y="5892148"/>
                  <a:pt x="8594750" y="5903871"/>
                </a:cubicBezTo>
                <a:lnTo>
                  <a:pt x="8537663" y="6042155"/>
                </a:lnTo>
                <a:cubicBezTo>
                  <a:pt x="8492130" y="6161453"/>
                  <a:pt x="8378549" y="6238624"/>
                  <a:pt x="8248512" y="6238624"/>
                </a:cubicBezTo>
                <a:close/>
                <a:moveTo>
                  <a:pt x="7984459" y="6192555"/>
                </a:moveTo>
                <a:lnTo>
                  <a:pt x="8248499" y="6192555"/>
                </a:lnTo>
                <a:cubicBezTo>
                  <a:pt x="8359343" y="6192555"/>
                  <a:pt x="8455958" y="6127069"/>
                  <a:pt x="8494650" y="6025729"/>
                </a:cubicBezTo>
                <a:lnTo>
                  <a:pt x="8494865" y="6025146"/>
                </a:lnTo>
                <a:lnTo>
                  <a:pt x="8495094" y="6024576"/>
                </a:lnTo>
                <a:lnTo>
                  <a:pt x="8534635" y="5928838"/>
                </a:lnTo>
                <a:cubicBezTo>
                  <a:pt x="8535357" y="5927064"/>
                  <a:pt x="8534052" y="5925112"/>
                  <a:pt x="8532139" y="5925112"/>
                </a:cubicBezTo>
                <a:lnTo>
                  <a:pt x="8270823" y="5925112"/>
                </a:lnTo>
                <a:cubicBezTo>
                  <a:pt x="8151225" y="5925112"/>
                  <a:pt x="8061792" y="5979711"/>
                  <a:pt x="8025457" y="6074891"/>
                </a:cubicBezTo>
                <a:lnTo>
                  <a:pt x="7981938" y="6188905"/>
                </a:lnTo>
                <a:cubicBezTo>
                  <a:pt x="7981266" y="6190666"/>
                  <a:pt x="7982571" y="6192555"/>
                  <a:pt x="7984459" y="6192555"/>
                </a:cubicBezTo>
                <a:close/>
                <a:moveTo>
                  <a:pt x="6947" y="617863"/>
                </a:moveTo>
                <a:lnTo>
                  <a:pt x="64038" y="479577"/>
                </a:lnTo>
                <a:cubicBezTo>
                  <a:pt x="68510" y="467863"/>
                  <a:pt x="59231" y="454764"/>
                  <a:pt x="46463" y="454764"/>
                </a:cubicBezTo>
                <a:lnTo>
                  <a:pt x="124" y="454764"/>
                </a:lnTo>
                <a:lnTo>
                  <a:pt x="124" y="633872"/>
                </a:lnTo>
                <a:cubicBezTo>
                  <a:pt x="2487" y="628593"/>
                  <a:pt x="4862" y="623321"/>
                  <a:pt x="6948" y="617863"/>
                </a:cubicBezTo>
                <a:close/>
                <a:moveTo>
                  <a:pt x="124" y="359563"/>
                </a:moveTo>
                <a:lnTo>
                  <a:pt x="248165" y="359563"/>
                </a:lnTo>
                <a:cubicBezTo>
                  <a:pt x="362139" y="359563"/>
                  <a:pt x="463444" y="300281"/>
                  <a:pt x="517399" y="205320"/>
                </a:cubicBezTo>
                <a:lnTo>
                  <a:pt x="130" y="205320"/>
                </a:lnTo>
                <a:lnTo>
                  <a:pt x="124" y="359563"/>
                </a:lnTo>
                <a:close/>
                <a:moveTo>
                  <a:pt x="11451876" y="1711220"/>
                </a:moveTo>
                <a:lnTo>
                  <a:pt x="11140579" y="1711220"/>
                </a:lnTo>
                <a:cubicBezTo>
                  <a:pt x="11129468" y="1711220"/>
                  <a:pt x="11121385" y="1699814"/>
                  <a:pt x="11125274" y="1689624"/>
                </a:cubicBezTo>
                <a:lnTo>
                  <a:pt x="11185808" y="1531062"/>
                </a:lnTo>
                <a:cubicBezTo>
                  <a:pt x="11231658" y="1410927"/>
                  <a:pt x="11343224" y="1351651"/>
                  <a:pt x="11474186" y="1351651"/>
                </a:cubicBezTo>
                <a:lnTo>
                  <a:pt x="11780542" y="1351651"/>
                </a:lnTo>
                <a:lnTo>
                  <a:pt x="11780542" y="1351651"/>
                </a:lnTo>
                <a:cubicBezTo>
                  <a:pt x="11793313" y="1351651"/>
                  <a:pt x="11802587" y="1364756"/>
                  <a:pt x="11798114" y="1376467"/>
                </a:cubicBezTo>
                <a:lnTo>
                  <a:pt x="11741026" y="1514750"/>
                </a:lnTo>
                <a:cubicBezTo>
                  <a:pt x="11695481" y="1634049"/>
                  <a:pt x="11581913" y="1711220"/>
                  <a:pt x="11451876" y="1711220"/>
                </a:cubicBezTo>
                <a:close/>
                <a:moveTo>
                  <a:pt x="11698002" y="1498325"/>
                </a:moveTo>
                <a:lnTo>
                  <a:pt x="11698230" y="1497742"/>
                </a:lnTo>
                <a:lnTo>
                  <a:pt x="11698470" y="1497172"/>
                </a:lnTo>
                <a:lnTo>
                  <a:pt x="11737986" y="1401434"/>
                </a:lnTo>
                <a:cubicBezTo>
                  <a:pt x="11738721" y="1399660"/>
                  <a:pt x="11737416" y="1397720"/>
                  <a:pt x="11735490" y="1397720"/>
                </a:cubicBezTo>
                <a:lnTo>
                  <a:pt x="11474186" y="1397720"/>
                </a:lnTo>
                <a:cubicBezTo>
                  <a:pt x="11354588" y="1397720"/>
                  <a:pt x="11265156" y="1452307"/>
                  <a:pt x="11228820" y="1547487"/>
                </a:cubicBezTo>
                <a:lnTo>
                  <a:pt x="11185301" y="1661501"/>
                </a:lnTo>
                <a:cubicBezTo>
                  <a:pt x="11184630" y="1663262"/>
                  <a:pt x="11185935" y="1665163"/>
                  <a:pt x="11187823" y="1665163"/>
                </a:cubicBezTo>
                <a:lnTo>
                  <a:pt x="11451876" y="1665163"/>
                </a:lnTo>
                <a:cubicBezTo>
                  <a:pt x="11562706" y="1665163"/>
                  <a:pt x="11659323" y="1599665"/>
                  <a:pt x="11698002" y="1498325"/>
                </a:cubicBezTo>
                <a:close/>
                <a:moveTo>
                  <a:pt x="601840" y="337970"/>
                </a:moveTo>
                <a:cubicBezTo>
                  <a:pt x="597949" y="348165"/>
                  <a:pt x="606022" y="359561"/>
                  <a:pt x="617132" y="359561"/>
                </a:cubicBezTo>
                <a:lnTo>
                  <a:pt x="928433" y="359561"/>
                </a:lnTo>
                <a:cubicBezTo>
                  <a:pt x="1042623" y="359561"/>
                  <a:pt x="1144077" y="300041"/>
                  <a:pt x="1197951" y="204765"/>
                </a:cubicBezTo>
                <a:cubicBezTo>
                  <a:pt x="1190305" y="204932"/>
                  <a:pt x="1182709" y="205318"/>
                  <a:pt x="1175019" y="205318"/>
                </a:cubicBezTo>
                <a:lnTo>
                  <a:pt x="652473" y="205318"/>
                </a:lnTo>
                <a:lnTo>
                  <a:pt x="601839" y="337970"/>
                </a:lnTo>
                <a:close/>
                <a:moveTo>
                  <a:pt x="4744823" y="6687062"/>
                </a:moveTo>
                <a:lnTo>
                  <a:pt x="5056119" y="6687062"/>
                </a:lnTo>
                <a:cubicBezTo>
                  <a:pt x="5186157" y="6687062"/>
                  <a:pt x="5299724" y="6609891"/>
                  <a:pt x="5345258" y="6490592"/>
                </a:cubicBezTo>
                <a:lnTo>
                  <a:pt x="5402358" y="6352308"/>
                </a:lnTo>
                <a:cubicBezTo>
                  <a:pt x="5406831" y="6340598"/>
                  <a:pt x="5397557" y="6327506"/>
                  <a:pt x="5384786" y="6327506"/>
                </a:cubicBezTo>
                <a:lnTo>
                  <a:pt x="5078430" y="6327506"/>
                </a:lnTo>
                <a:cubicBezTo>
                  <a:pt x="4947468" y="6327506"/>
                  <a:pt x="4835915" y="6386768"/>
                  <a:pt x="4790052" y="6506904"/>
                </a:cubicBezTo>
                <a:lnTo>
                  <a:pt x="4729518" y="6665466"/>
                </a:lnTo>
                <a:cubicBezTo>
                  <a:pt x="4725629" y="6675668"/>
                  <a:pt x="4733699" y="6687062"/>
                  <a:pt x="4744823" y="6687062"/>
                </a:cubicBezTo>
                <a:close/>
                <a:moveTo>
                  <a:pt x="730784" y="6687062"/>
                </a:moveTo>
                <a:lnTo>
                  <a:pt x="1042079" y="6687062"/>
                </a:lnTo>
                <a:cubicBezTo>
                  <a:pt x="1172130" y="6687062"/>
                  <a:pt x="1285691" y="6609891"/>
                  <a:pt x="1331225" y="6490592"/>
                </a:cubicBezTo>
                <a:lnTo>
                  <a:pt x="1388325" y="6352308"/>
                </a:lnTo>
                <a:cubicBezTo>
                  <a:pt x="1392797" y="6340598"/>
                  <a:pt x="1383523" y="6327506"/>
                  <a:pt x="1370740" y="6327506"/>
                </a:cubicBezTo>
                <a:lnTo>
                  <a:pt x="1064392" y="6327506"/>
                </a:lnTo>
                <a:cubicBezTo>
                  <a:pt x="933431" y="6327506"/>
                  <a:pt x="821869" y="6386768"/>
                  <a:pt x="776011" y="6506904"/>
                </a:cubicBezTo>
                <a:lnTo>
                  <a:pt x="715486" y="6665466"/>
                </a:lnTo>
                <a:cubicBezTo>
                  <a:pt x="711595" y="6675668"/>
                  <a:pt x="719668" y="6687062"/>
                  <a:pt x="730784" y="6687062"/>
                </a:cubicBezTo>
                <a:close/>
                <a:moveTo>
                  <a:pt x="1400057" y="6687062"/>
                </a:moveTo>
                <a:lnTo>
                  <a:pt x="1711354" y="6687062"/>
                </a:lnTo>
                <a:cubicBezTo>
                  <a:pt x="1841404" y="6687062"/>
                  <a:pt x="1954971" y="6609891"/>
                  <a:pt x="2000505" y="6490592"/>
                </a:cubicBezTo>
                <a:lnTo>
                  <a:pt x="2057605" y="6352308"/>
                </a:lnTo>
                <a:cubicBezTo>
                  <a:pt x="2062065" y="6340598"/>
                  <a:pt x="2052791" y="6327506"/>
                  <a:pt x="2040020" y="6327506"/>
                </a:cubicBezTo>
                <a:lnTo>
                  <a:pt x="1733664" y="6327506"/>
                </a:lnTo>
                <a:cubicBezTo>
                  <a:pt x="1602702" y="6327506"/>
                  <a:pt x="1491149" y="6386768"/>
                  <a:pt x="1445286" y="6506904"/>
                </a:cubicBezTo>
                <a:lnTo>
                  <a:pt x="1384765" y="6665466"/>
                </a:lnTo>
                <a:cubicBezTo>
                  <a:pt x="1380863" y="6675668"/>
                  <a:pt x="1388946" y="6687062"/>
                  <a:pt x="1400057" y="6687062"/>
                </a:cubicBezTo>
                <a:close/>
                <a:moveTo>
                  <a:pt x="2735754" y="6687062"/>
                </a:moveTo>
                <a:lnTo>
                  <a:pt x="3047063" y="6687062"/>
                </a:lnTo>
                <a:cubicBezTo>
                  <a:pt x="3177101" y="6687062"/>
                  <a:pt x="3290668" y="6609891"/>
                  <a:pt x="3336214" y="6490592"/>
                </a:cubicBezTo>
                <a:lnTo>
                  <a:pt x="3393302" y="6352308"/>
                </a:lnTo>
                <a:cubicBezTo>
                  <a:pt x="3397761" y="6340598"/>
                  <a:pt x="3388488" y="6327506"/>
                  <a:pt x="3375730" y="6327506"/>
                </a:cubicBezTo>
                <a:lnTo>
                  <a:pt x="3069374" y="6327506"/>
                </a:lnTo>
                <a:cubicBezTo>
                  <a:pt x="2938411" y="6327506"/>
                  <a:pt x="2826846" y="6386768"/>
                  <a:pt x="2780996" y="6506904"/>
                </a:cubicBezTo>
                <a:lnTo>
                  <a:pt x="2720474" y="6665466"/>
                </a:lnTo>
                <a:cubicBezTo>
                  <a:pt x="2716572" y="6675668"/>
                  <a:pt x="2724655" y="6687062"/>
                  <a:pt x="2735754" y="6687062"/>
                </a:cubicBezTo>
                <a:close/>
                <a:moveTo>
                  <a:pt x="2054032" y="6665478"/>
                </a:moveTo>
                <a:lnTo>
                  <a:pt x="2114554" y="6506916"/>
                </a:lnTo>
                <a:cubicBezTo>
                  <a:pt x="2160416" y="6386768"/>
                  <a:pt x="2271982" y="6327506"/>
                  <a:pt x="2402944" y="6327506"/>
                </a:cubicBezTo>
                <a:lnTo>
                  <a:pt x="2709287" y="6327506"/>
                </a:lnTo>
                <a:lnTo>
                  <a:pt x="2709287" y="6327506"/>
                </a:lnTo>
                <a:cubicBezTo>
                  <a:pt x="2722058" y="6327506"/>
                  <a:pt x="2731332" y="6340598"/>
                  <a:pt x="2726860" y="6352321"/>
                </a:cubicBezTo>
                <a:lnTo>
                  <a:pt x="2669772" y="6490605"/>
                </a:lnTo>
                <a:cubicBezTo>
                  <a:pt x="2624239" y="6609903"/>
                  <a:pt x="2510659" y="6687062"/>
                  <a:pt x="2380621" y="6687062"/>
                </a:cubicBezTo>
                <a:lnTo>
                  <a:pt x="2069324" y="6687062"/>
                </a:lnTo>
                <a:cubicBezTo>
                  <a:pt x="2058213" y="6687062"/>
                  <a:pt x="2050143" y="6675668"/>
                  <a:pt x="2054032" y="6665466"/>
                </a:cubicBezTo>
                <a:close/>
                <a:moveTo>
                  <a:pt x="2116581" y="6641005"/>
                </a:moveTo>
                <a:lnTo>
                  <a:pt x="2380621" y="6641005"/>
                </a:lnTo>
                <a:cubicBezTo>
                  <a:pt x="2491452" y="6641005"/>
                  <a:pt x="2588068" y="6575520"/>
                  <a:pt x="2626760" y="6474167"/>
                </a:cubicBezTo>
                <a:lnTo>
                  <a:pt x="2626975" y="6473597"/>
                </a:lnTo>
                <a:lnTo>
                  <a:pt x="2627216" y="6473014"/>
                </a:lnTo>
                <a:lnTo>
                  <a:pt x="2666731" y="6377288"/>
                </a:lnTo>
                <a:cubicBezTo>
                  <a:pt x="2667466" y="6375514"/>
                  <a:pt x="2666161" y="6373562"/>
                  <a:pt x="2664248" y="6373562"/>
                </a:cubicBezTo>
                <a:lnTo>
                  <a:pt x="2402944" y="6373562"/>
                </a:lnTo>
                <a:cubicBezTo>
                  <a:pt x="2283334" y="6373562"/>
                  <a:pt x="2193901" y="6428149"/>
                  <a:pt x="2157566" y="6523342"/>
                </a:cubicBezTo>
                <a:lnTo>
                  <a:pt x="2114047" y="6637343"/>
                </a:lnTo>
                <a:cubicBezTo>
                  <a:pt x="2113375" y="6639116"/>
                  <a:pt x="2114680" y="6641005"/>
                  <a:pt x="2116568" y="6641005"/>
                </a:cubicBezTo>
                <a:close/>
                <a:moveTo>
                  <a:pt x="360523" y="5587393"/>
                </a:moveTo>
                <a:lnTo>
                  <a:pt x="417615" y="5449109"/>
                </a:lnTo>
                <a:cubicBezTo>
                  <a:pt x="422087" y="5437398"/>
                  <a:pt x="412808" y="5424294"/>
                  <a:pt x="400034" y="5424294"/>
                </a:cubicBezTo>
                <a:lnTo>
                  <a:pt x="400040" y="5424294"/>
                </a:lnTo>
                <a:lnTo>
                  <a:pt x="93689" y="5424294"/>
                </a:lnTo>
                <a:cubicBezTo>
                  <a:pt x="61020" y="5424294"/>
                  <a:pt x="29557" y="5427994"/>
                  <a:pt x="24" y="5435396"/>
                </a:cubicBezTo>
                <a:lnTo>
                  <a:pt x="11" y="5783862"/>
                </a:lnTo>
                <a:lnTo>
                  <a:pt x="71369" y="5783862"/>
                </a:lnTo>
                <a:cubicBezTo>
                  <a:pt x="201420" y="5783862"/>
                  <a:pt x="314986" y="5706691"/>
                  <a:pt x="360522" y="5587393"/>
                </a:cubicBezTo>
                <a:close/>
                <a:moveTo>
                  <a:pt x="4593286" y="6238611"/>
                </a:moveTo>
                <a:lnTo>
                  <a:pt x="4904582" y="6238611"/>
                </a:lnTo>
                <a:cubicBezTo>
                  <a:pt x="5034633" y="6238611"/>
                  <a:pt x="5148200" y="6161453"/>
                  <a:pt x="5193733" y="6042155"/>
                </a:cubicBezTo>
                <a:lnTo>
                  <a:pt x="5250821" y="5903871"/>
                </a:lnTo>
                <a:cubicBezTo>
                  <a:pt x="5255293" y="5892160"/>
                  <a:pt x="5246019" y="5879055"/>
                  <a:pt x="5233249" y="5879055"/>
                </a:cubicBezTo>
                <a:lnTo>
                  <a:pt x="4926893" y="5879055"/>
                </a:lnTo>
                <a:cubicBezTo>
                  <a:pt x="4795931" y="5879055"/>
                  <a:pt x="4684365" y="5938318"/>
                  <a:pt x="4638515" y="6058466"/>
                </a:cubicBezTo>
                <a:lnTo>
                  <a:pt x="4577994" y="6217028"/>
                </a:lnTo>
                <a:cubicBezTo>
                  <a:pt x="4574091" y="6227218"/>
                  <a:pt x="4582174" y="6238611"/>
                  <a:pt x="4593286" y="6238611"/>
                </a:cubicBezTo>
                <a:close/>
                <a:moveTo>
                  <a:pt x="579248" y="6238611"/>
                </a:moveTo>
                <a:lnTo>
                  <a:pt x="890549" y="6238611"/>
                </a:lnTo>
                <a:cubicBezTo>
                  <a:pt x="1020594" y="6238611"/>
                  <a:pt x="1134167" y="6161453"/>
                  <a:pt x="1179697" y="6042155"/>
                </a:cubicBezTo>
                <a:lnTo>
                  <a:pt x="1236789" y="5903871"/>
                </a:lnTo>
                <a:cubicBezTo>
                  <a:pt x="1241261" y="5892160"/>
                  <a:pt x="1231989" y="5879055"/>
                  <a:pt x="1219214" y="5879055"/>
                </a:cubicBezTo>
                <a:lnTo>
                  <a:pt x="912862" y="5879055"/>
                </a:lnTo>
                <a:cubicBezTo>
                  <a:pt x="781895" y="5879055"/>
                  <a:pt x="670339" y="5938318"/>
                  <a:pt x="624481" y="6058466"/>
                </a:cubicBezTo>
                <a:lnTo>
                  <a:pt x="563957" y="6217028"/>
                </a:lnTo>
                <a:cubicBezTo>
                  <a:pt x="560059" y="6227218"/>
                  <a:pt x="568139" y="6238611"/>
                  <a:pt x="579248" y="6238611"/>
                </a:cubicBezTo>
                <a:close/>
                <a:moveTo>
                  <a:pt x="510434" y="6042155"/>
                </a:moveTo>
                <a:lnTo>
                  <a:pt x="567525" y="5903871"/>
                </a:lnTo>
                <a:cubicBezTo>
                  <a:pt x="571998" y="5892148"/>
                  <a:pt x="562719" y="5879055"/>
                  <a:pt x="549951" y="5879055"/>
                </a:cubicBezTo>
                <a:lnTo>
                  <a:pt x="549951" y="5879055"/>
                </a:lnTo>
                <a:cubicBezTo>
                  <a:pt x="549951" y="5879055"/>
                  <a:pt x="243599" y="5879055"/>
                  <a:pt x="243599" y="5879055"/>
                </a:cubicBezTo>
                <a:cubicBezTo>
                  <a:pt x="144657" y="5879055"/>
                  <a:pt x="56838" y="5912945"/>
                  <a:pt x="11" y="5981295"/>
                </a:cubicBezTo>
                <a:lnTo>
                  <a:pt x="5" y="6070747"/>
                </a:lnTo>
                <a:cubicBezTo>
                  <a:pt x="37352" y="5978177"/>
                  <a:pt x="125782" y="5925112"/>
                  <a:pt x="243599" y="5925112"/>
                </a:cubicBezTo>
                <a:lnTo>
                  <a:pt x="504909" y="5925112"/>
                </a:lnTo>
                <a:cubicBezTo>
                  <a:pt x="506827" y="5925112"/>
                  <a:pt x="508132" y="5927064"/>
                  <a:pt x="507402" y="5928838"/>
                </a:cubicBezTo>
                <a:lnTo>
                  <a:pt x="467873" y="6024576"/>
                </a:lnTo>
                <a:lnTo>
                  <a:pt x="467637" y="6025146"/>
                </a:lnTo>
                <a:lnTo>
                  <a:pt x="467420" y="6025729"/>
                </a:lnTo>
                <a:cubicBezTo>
                  <a:pt x="428732" y="6127069"/>
                  <a:pt x="332116" y="6192555"/>
                  <a:pt x="221279" y="6192555"/>
                </a:cubicBezTo>
                <a:lnTo>
                  <a:pt x="6" y="6192555"/>
                </a:lnTo>
                <a:lnTo>
                  <a:pt x="6" y="6238624"/>
                </a:lnTo>
                <a:lnTo>
                  <a:pt x="221279" y="6238624"/>
                </a:lnTo>
                <a:cubicBezTo>
                  <a:pt x="351331" y="6238624"/>
                  <a:pt x="464897" y="6161453"/>
                  <a:pt x="510433" y="6042155"/>
                </a:cubicBezTo>
                <a:close/>
                <a:moveTo>
                  <a:pt x="5414077" y="6687062"/>
                </a:moveTo>
                <a:lnTo>
                  <a:pt x="5725374" y="6687062"/>
                </a:lnTo>
                <a:cubicBezTo>
                  <a:pt x="5855424" y="6687062"/>
                  <a:pt x="5968992" y="6609891"/>
                  <a:pt x="6014525" y="6490592"/>
                </a:cubicBezTo>
                <a:lnTo>
                  <a:pt x="6071626" y="6352308"/>
                </a:lnTo>
                <a:cubicBezTo>
                  <a:pt x="6076085" y="6340598"/>
                  <a:pt x="6066811" y="6327506"/>
                  <a:pt x="6054053" y="6327506"/>
                </a:cubicBezTo>
                <a:lnTo>
                  <a:pt x="5747697" y="6327506"/>
                </a:lnTo>
                <a:cubicBezTo>
                  <a:pt x="5616735" y="6327506"/>
                  <a:pt x="5505169" y="6386768"/>
                  <a:pt x="5459319" y="6506904"/>
                </a:cubicBezTo>
                <a:lnTo>
                  <a:pt x="5398785" y="6665466"/>
                </a:lnTo>
                <a:cubicBezTo>
                  <a:pt x="5394896" y="6675668"/>
                  <a:pt x="5402966" y="6687062"/>
                  <a:pt x="5414077" y="6687062"/>
                </a:cubicBezTo>
                <a:close/>
                <a:moveTo>
                  <a:pt x="6080152" y="6687062"/>
                </a:moveTo>
                <a:lnTo>
                  <a:pt x="6391436" y="6687062"/>
                </a:lnTo>
                <a:cubicBezTo>
                  <a:pt x="6521486" y="6687062"/>
                  <a:pt x="6635054" y="6609891"/>
                  <a:pt x="6680600" y="6490592"/>
                </a:cubicBezTo>
                <a:lnTo>
                  <a:pt x="6737688" y="6352308"/>
                </a:lnTo>
                <a:cubicBezTo>
                  <a:pt x="6742160" y="6340598"/>
                  <a:pt x="6732873" y="6327506"/>
                  <a:pt x="6720116" y="6327506"/>
                </a:cubicBezTo>
                <a:lnTo>
                  <a:pt x="6413759" y="6327506"/>
                </a:lnTo>
                <a:cubicBezTo>
                  <a:pt x="6282797" y="6327506"/>
                  <a:pt x="6171231" y="6386768"/>
                  <a:pt x="6125381" y="6506904"/>
                </a:cubicBezTo>
                <a:lnTo>
                  <a:pt x="6064860" y="6665466"/>
                </a:lnTo>
                <a:cubicBezTo>
                  <a:pt x="6060958" y="6675668"/>
                  <a:pt x="6069041" y="6687062"/>
                  <a:pt x="6080152" y="6687062"/>
                </a:cubicBezTo>
                <a:close/>
                <a:moveTo>
                  <a:pt x="6748545" y="6687062"/>
                </a:moveTo>
                <a:lnTo>
                  <a:pt x="7059842" y="6687062"/>
                </a:lnTo>
                <a:cubicBezTo>
                  <a:pt x="7189892" y="6687062"/>
                  <a:pt x="7303459" y="6609891"/>
                  <a:pt x="7348993" y="6490592"/>
                </a:cubicBezTo>
                <a:lnTo>
                  <a:pt x="7406093" y="6352308"/>
                </a:lnTo>
                <a:cubicBezTo>
                  <a:pt x="7410553" y="6340598"/>
                  <a:pt x="7401279" y="6327506"/>
                  <a:pt x="7388508" y="6327506"/>
                </a:cubicBezTo>
                <a:lnTo>
                  <a:pt x="7082165" y="6327506"/>
                </a:lnTo>
                <a:cubicBezTo>
                  <a:pt x="6951203" y="6327506"/>
                  <a:pt x="6839637" y="6386768"/>
                  <a:pt x="6793788" y="6506904"/>
                </a:cubicBezTo>
                <a:lnTo>
                  <a:pt x="6733254" y="6665466"/>
                </a:lnTo>
                <a:cubicBezTo>
                  <a:pt x="6729364" y="6675668"/>
                  <a:pt x="6737435" y="6687062"/>
                  <a:pt x="6748545" y="6687062"/>
                </a:cubicBezTo>
                <a:close/>
                <a:moveTo>
                  <a:pt x="3405034" y="6687062"/>
                </a:moveTo>
                <a:lnTo>
                  <a:pt x="3716318" y="6687062"/>
                </a:lnTo>
                <a:cubicBezTo>
                  <a:pt x="3846368" y="6687062"/>
                  <a:pt x="3959936" y="6609891"/>
                  <a:pt x="4005469" y="6490592"/>
                </a:cubicBezTo>
                <a:lnTo>
                  <a:pt x="4062569" y="6352308"/>
                </a:lnTo>
                <a:cubicBezTo>
                  <a:pt x="4067041" y="6340598"/>
                  <a:pt x="4057768" y="6327506"/>
                  <a:pt x="4044984" y="6327506"/>
                </a:cubicBezTo>
                <a:lnTo>
                  <a:pt x="3738641" y="6327506"/>
                </a:lnTo>
                <a:cubicBezTo>
                  <a:pt x="3607679" y="6327506"/>
                  <a:pt x="3496113" y="6386768"/>
                  <a:pt x="3450263" y="6506904"/>
                </a:cubicBezTo>
                <a:lnTo>
                  <a:pt x="3389729" y="6665466"/>
                </a:lnTo>
                <a:cubicBezTo>
                  <a:pt x="3385839" y="6675668"/>
                  <a:pt x="3393910" y="6687062"/>
                  <a:pt x="3405034" y="6687062"/>
                </a:cubicBezTo>
                <a:close/>
                <a:moveTo>
                  <a:pt x="111" y="1234606"/>
                </a:moveTo>
                <a:cubicBezTo>
                  <a:pt x="71834" y="1202027"/>
                  <a:pt x="129229" y="1142936"/>
                  <a:pt x="158477" y="1066307"/>
                </a:cubicBezTo>
                <a:lnTo>
                  <a:pt x="215569" y="928021"/>
                </a:lnTo>
                <a:cubicBezTo>
                  <a:pt x="220041" y="916307"/>
                  <a:pt x="210762" y="903208"/>
                  <a:pt x="197994" y="903208"/>
                </a:cubicBezTo>
                <a:lnTo>
                  <a:pt x="118" y="903208"/>
                </a:lnTo>
                <a:lnTo>
                  <a:pt x="111" y="1234606"/>
                </a:lnTo>
                <a:close/>
                <a:moveTo>
                  <a:pt x="4058997" y="6665478"/>
                </a:moveTo>
                <a:lnTo>
                  <a:pt x="4119530" y="6506916"/>
                </a:lnTo>
                <a:cubicBezTo>
                  <a:pt x="4165381" y="6386768"/>
                  <a:pt x="4276946" y="6327506"/>
                  <a:pt x="4407908" y="6327506"/>
                </a:cubicBezTo>
                <a:lnTo>
                  <a:pt x="4714264" y="6327506"/>
                </a:lnTo>
                <a:lnTo>
                  <a:pt x="4714264" y="6327506"/>
                </a:lnTo>
                <a:cubicBezTo>
                  <a:pt x="4727022" y="6327506"/>
                  <a:pt x="4736309" y="6340598"/>
                  <a:pt x="4731837" y="6352321"/>
                </a:cubicBezTo>
                <a:lnTo>
                  <a:pt x="4674736" y="6490605"/>
                </a:lnTo>
                <a:cubicBezTo>
                  <a:pt x="4629203" y="6609903"/>
                  <a:pt x="4515636" y="6687062"/>
                  <a:pt x="4385598" y="6687062"/>
                </a:cubicBezTo>
                <a:lnTo>
                  <a:pt x="4074288" y="6687062"/>
                </a:lnTo>
                <a:cubicBezTo>
                  <a:pt x="4063177" y="6687062"/>
                  <a:pt x="4055107" y="6675668"/>
                  <a:pt x="4058997" y="6665466"/>
                </a:cubicBezTo>
                <a:close/>
                <a:moveTo>
                  <a:pt x="4121545" y="6641005"/>
                </a:moveTo>
                <a:lnTo>
                  <a:pt x="4385598" y="6641005"/>
                </a:lnTo>
                <a:cubicBezTo>
                  <a:pt x="4496429" y="6641005"/>
                  <a:pt x="4593045" y="6575520"/>
                  <a:pt x="4631724" y="6474167"/>
                </a:cubicBezTo>
                <a:lnTo>
                  <a:pt x="4631939" y="6473597"/>
                </a:lnTo>
                <a:lnTo>
                  <a:pt x="4632193" y="6473014"/>
                </a:lnTo>
                <a:lnTo>
                  <a:pt x="4671708" y="6377288"/>
                </a:lnTo>
                <a:cubicBezTo>
                  <a:pt x="4672443" y="6375514"/>
                  <a:pt x="4671138" y="6373562"/>
                  <a:pt x="4669212" y="6373562"/>
                </a:cubicBezTo>
                <a:lnTo>
                  <a:pt x="4407908" y="6373562"/>
                </a:lnTo>
                <a:cubicBezTo>
                  <a:pt x="4288298" y="6373562"/>
                  <a:pt x="4198878" y="6428149"/>
                  <a:pt x="4162542" y="6523342"/>
                </a:cubicBezTo>
                <a:lnTo>
                  <a:pt x="4119023" y="6637343"/>
                </a:lnTo>
                <a:cubicBezTo>
                  <a:pt x="4118352" y="6639116"/>
                  <a:pt x="4119657" y="6641005"/>
                  <a:pt x="4121545" y="6641005"/>
                </a:cubicBezTo>
                <a:close/>
                <a:moveTo>
                  <a:pt x="10451332" y="454764"/>
                </a:moveTo>
                <a:lnTo>
                  <a:pt x="10757688" y="454764"/>
                </a:lnTo>
                <a:cubicBezTo>
                  <a:pt x="10770459" y="454764"/>
                  <a:pt x="10779733" y="467859"/>
                  <a:pt x="10775260" y="479577"/>
                </a:cubicBezTo>
                <a:lnTo>
                  <a:pt x="10718172" y="617860"/>
                </a:lnTo>
                <a:cubicBezTo>
                  <a:pt x="10672639" y="737162"/>
                  <a:pt x="10559072" y="814326"/>
                  <a:pt x="10429021" y="814326"/>
                </a:cubicBezTo>
                <a:lnTo>
                  <a:pt x="10117725" y="814326"/>
                </a:lnTo>
                <a:cubicBezTo>
                  <a:pt x="10106614" y="814326"/>
                  <a:pt x="10098543" y="802927"/>
                  <a:pt x="10102433" y="792731"/>
                </a:cubicBezTo>
                <a:lnTo>
                  <a:pt x="10162953" y="634172"/>
                </a:lnTo>
                <a:cubicBezTo>
                  <a:pt x="10208817" y="514031"/>
                  <a:pt x="10320382" y="454764"/>
                  <a:pt x="10451344" y="454764"/>
                </a:cubicBezTo>
                <a:close/>
                <a:moveTo>
                  <a:pt x="10712648" y="500825"/>
                </a:moveTo>
                <a:lnTo>
                  <a:pt x="10451332" y="500825"/>
                </a:lnTo>
                <a:cubicBezTo>
                  <a:pt x="10331734" y="500825"/>
                  <a:pt x="10242301" y="555416"/>
                  <a:pt x="10205966" y="650603"/>
                </a:cubicBezTo>
                <a:lnTo>
                  <a:pt x="10162459" y="764609"/>
                </a:lnTo>
                <a:cubicBezTo>
                  <a:pt x="10161788" y="766374"/>
                  <a:pt x="10163080" y="768267"/>
                  <a:pt x="10164968" y="768267"/>
                </a:cubicBezTo>
                <a:lnTo>
                  <a:pt x="10429021" y="768267"/>
                </a:lnTo>
                <a:cubicBezTo>
                  <a:pt x="10539852" y="768267"/>
                  <a:pt x="10636468" y="702781"/>
                  <a:pt x="10675160" y="601431"/>
                </a:cubicBezTo>
                <a:lnTo>
                  <a:pt x="10675376" y="600852"/>
                </a:lnTo>
                <a:lnTo>
                  <a:pt x="10675616" y="600279"/>
                </a:lnTo>
                <a:lnTo>
                  <a:pt x="10715144" y="504551"/>
                </a:lnTo>
                <a:cubicBezTo>
                  <a:pt x="10715866" y="502775"/>
                  <a:pt x="10714574" y="500826"/>
                  <a:pt x="10712648" y="500826"/>
                </a:cubicBezTo>
                <a:close/>
                <a:moveTo>
                  <a:pt x="3099286" y="5762266"/>
                </a:moveTo>
                <a:lnTo>
                  <a:pt x="3159820" y="5603704"/>
                </a:lnTo>
                <a:cubicBezTo>
                  <a:pt x="3205670" y="5483556"/>
                  <a:pt x="3317236" y="5424294"/>
                  <a:pt x="3448198" y="5424294"/>
                </a:cubicBezTo>
                <a:lnTo>
                  <a:pt x="3754554" y="5424294"/>
                </a:lnTo>
                <a:cubicBezTo>
                  <a:pt x="3767324" y="5424294"/>
                  <a:pt x="3776598" y="5437398"/>
                  <a:pt x="3772126" y="5449109"/>
                </a:cubicBezTo>
                <a:lnTo>
                  <a:pt x="3715038" y="5587393"/>
                </a:lnTo>
                <a:cubicBezTo>
                  <a:pt x="3669492" y="5706691"/>
                  <a:pt x="3555925" y="5783862"/>
                  <a:pt x="3425887" y="5783862"/>
                </a:cubicBezTo>
                <a:lnTo>
                  <a:pt x="3114578" y="5783862"/>
                </a:lnTo>
                <a:cubicBezTo>
                  <a:pt x="3103467" y="5783862"/>
                  <a:pt x="3095396" y="5772456"/>
                  <a:pt x="3099286" y="5762266"/>
                </a:cubicBezTo>
                <a:close/>
                <a:moveTo>
                  <a:pt x="3161834" y="5737793"/>
                </a:moveTo>
                <a:lnTo>
                  <a:pt x="3425887" y="5737793"/>
                </a:lnTo>
                <a:cubicBezTo>
                  <a:pt x="3536718" y="5737793"/>
                  <a:pt x="3633334" y="5672307"/>
                  <a:pt x="3672013" y="5570968"/>
                </a:cubicBezTo>
                <a:lnTo>
                  <a:pt x="3672241" y="5570385"/>
                </a:lnTo>
                <a:lnTo>
                  <a:pt x="3672482" y="5569814"/>
                </a:lnTo>
                <a:lnTo>
                  <a:pt x="3711998" y="5474076"/>
                </a:lnTo>
                <a:cubicBezTo>
                  <a:pt x="3712732" y="5472302"/>
                  <a:pt x="3711427" y="5470350"/>
                  <a:pt x="3709502" y="5470350"/>
                </a:cubicBezTo>
                <a:lnTo>
                  <a:pt x="3448198" y="5470350"/>
                </a:lnTo>
                <a:cubicBezTo>
                  <a:pt x="3328587" y="5470350"/>
                  <a:pt x="3239167" y="5524949"/>
                  <a:pt x="3202832" y="5620129"/>
                </a:cubicBezTo>
                <a:lnTo>
                  <a:pt x="3159313" y="5734143"/>
                </a:lnTo>
                <a:cubicBezTo>
                  <a:pt x="3158642" y="5735905"/>
                  <a:pt x="3159946" y="5737793"/>
                  <a:pt x="3161834" y="5737793"/>
                </a:cubicBezTo>
                <a:close/>
                <a:moveTo>
                  <a:pt x="1778881" y="5783850"/>
                </a:moveTo>
                <a:lnTo>
                  <a:pt x="2090178" y="5783850"/>
                </a:lnTo>
                <a:cubicBezTo>
                  <a:pt x="2220228" y="5783850"/>
                  <a:pt x="2333795" y="5706691"/>
                  <a:pt x="2379329" y="5587393"/>
                </a:cubicBezTo>
                <a:lnTo>
                  <a:pt x="2436429" y="5449109"/>
                </a:lnTo>
                <a:cubicBezTo>
                  <a:pt x="2440901" y="5437398"/>
                  <a:pt x="2431628" y="5424294"/>
                  <a:pt x="2418844" y="5424294"/>
                </a:cubicBezTo>
                <a:lnTo>
                  <a:pt x="2112501" y="5424294"/>
                </a:lnTo>
                <a:cubicBezTo>
                  <a:pt x="1981539" y="5424294"/>
                  <a:pt x="1869973" y="5483556"/>
                  <a:pt x="1824123" y="5603704"/>
                </a:cubicBezTo>
                <a:lnTo>
                  <a:pt x="1763589" y="5762266"/>
                </a:lnTo>
                <a:cubicBezTo>
                  <a:pt x="1759700" y="5772456"/>
                  <a:pt x="1767770" y="5783850"/>
                  <a:pt x="1778881" y="5783850"/>
                </a:cubicBezTo>
                <a:close/>
                <a:moveTo>
                  <a:pt x="2445323" y="5783850"/>
                </a:moveTo>
                <a:lnTo>
                  <a:pt x="2756620" y="5783850"/>
                </a:lnTo>
                <a:cubicBezTo>
                  <a:pt x="2886670" y="5783850"/>
                  <a:pt x="3000225" y="5706691"/>
                  <a:pt x="3045771" y="5587393"/>
                </a:cubicBezTo>
                <a:lnTo>
                  <a:pt x="3102871" y="5449109"/>
                </a:lnTo>
                <a:cubicBezTo>
                  <a:pt x="3107331" y="5437398"/>
                  <a:pt x="3098057" y="5424294"/>
                  <a:pt x="3085286" y="5424294"/>
                </a:cubicBezTo>
                <a:lnTo>
                  <a:pt x="2778943" y="5424294"/>
                </a:lnTo>
                <a:cubicBezTo>
                  <a:pt x="2647981" y="5424294"/>
                  <a:pt x="2536415" y="5483556"/>
                  <a:pt x="2490552" y="5603704"/>
                </a:cubicBezTo>
                <a:lnTo>
                  <a:pt x="2430031" y="5762266"/>
                </a:lnTo>
                <a:cubicBezTo>
                  <a:pt x="2426129" y="5772456"/>
                  <a:pt x="2434212" y="5783850"/>
                  <a:pt x="2445323" y="5783850"/>
                </a:cubicBezTo>
                <a:close/>
                <a:moveTo>
                  <a:pt x="1576844" y="5335412"/>
                </a:moveTo>
                <a:lnTo>
                  <a:pt x="1888141" y="5335412"/>
                </a:lnTo>
                <a:cubicBezTo>
                  <a:pt x="2018178" y="5335412"/>
                  <a:pt x="2131746" y="5258254"/>
                  <a:pt x="2177279" y="5138955"/>
                </a:cubicBezTo>
                <a:lnTo>
                  <a:pt x="2234380" y="5000659"/>
                </a:lnTo>
                <a:cubicBezTo>
                  <a:pt x="2238852" y="4988948"/>
                  <a:pt x="2229578" y="4975856"/>
                  <a:pt x="2216807" y="4975856"/>
                </a:cubicBezTo>
                <a:lnTo>
                  <a:pt x="1910451" y="4975856"/>
                </a:lnTo>
                <a:cubicBezTo>
                  <a:pt x="1779489" y="4975856"/>
                  <a:pt x="1667923" y="5035119"/>
                  <a:pt x="1622073" y="5155254"/>
                </a:cubicBezTo>
                <a:lnTo>
                  <a:pt x="1561539" y="5313816"/>
                </a:lnTo>
                <a:cubicBezTo>
                  <a:pt x="1557650" y="5324018"/>
                  <a:pt x="1565733" y="5335412"/>
                  <a:pt x="1576844" y="5335412"/>
                </a:cubicBezTo>
                <a:close/>
                <a:moveTo>
                  <a:pt x="71462" y="4865378"/>
                </a:moveTo>
                <a:lnTo>
                  <a:pt x="131994" y="4706816"/>
                </a:lnTo>
                <a:cubicBezTo>
                  <a:pt x="177851" y="4586668"/>
                  <a:pt x="289413" y="4527406"/>
                  <a:pt x="420374" y="4527406"/>
                </a:cubicBezTo>
                <a:lnTo>
                  <a:pt x="726726" y="4527406"/>
                </a:lnTo>
                <a:cubicBezTo>
                  <a:pt x="739494" y="4527406"/>
                  <a:pt x="748767" y="4540498"/>
                  <a:pt x="744301" y="4552221"/>
                </a:cubicBezTo>
                <a:lnTo>
                  <a:pt x="687210" y="4690505"/>
                </a:lnTo>
                <a:cubicBezTo>
                  <a:pt x="641667" y="4809803"/>
                  <a:pt x="528101" y="4886962"/>
                  <a:pt x="398056" y="4886962"/>
                </a:cubicBezTo>
                <a:lnTo>
                  <a:pt x="86760" y="4886962"/>
                </a:lnTo>
                <a:cubicBezTo>
                  <a:pt x="75644" y="4886962"/>
                  <a:pt x="67572" y="4875568"/>
                  <a:pt x="71462" y="4865378"/>
                </a:cubicBezTo>
                <a:close/>
                <a:moveTo>
                  <a:pt x="134004" y="4840905"/>
                </a:moveTo>
                <a:lnTo>
                  <a:pt x="398055" y="4840905"/>
                </a:lnTo>
                <a:cubicBezTo>
                  <a:pt x="508892" y="4840905"/>
                  <a:pt x="605508" y="4775420"/>
                  <a:pt x="644190" y="4674080"/>
                </a:cubicBezTo>
                <a:lnTo>
                  <a:pt x="644413" y="4673497"/>
                </a:lnTo>
                <a:lnTo>
                  <a:pt x="644648" y="4672926"/>
                </a:lnTo>
                <a:lnTo>
                  <a:pt x="684172" y="4577188"/>
                </a:lnTo>
                <a:cubicBezTo>
                  <a:pt x="684908" y="4575414"/>
                  <a:pt x="683603" y="4573462"/>
                  <a:pt x="681678" y="4573462"/>
                </a:cubicBezTo>
                <a:lnTo>
                  <a:pt x="420374" y="4573462"/>
                </a:lnTo>
                <a:cubicBezTo>
                  <a:pt x="300771" y="4573462"/>
                  <a:pt x="211338" y="4628061"/>
                  <a:pt x="175006" y="4723241"/>
                </a:cubicBezTo>
                <a:lnTo>
                  <a:pt x="131486" y="4837255"/>
                </a:lnTo>
                <a:cubicBezTo>
                  <a:pt x="130812" y="4839017"/>
                  <a:pt x="132117" y="4840905"/>
                  <a:pt x="134003" y="4840905"/>
                </a:cubicBezTo>
                <a:close/>
                <a:moveTo>
                  <a:pt x="907568" y="5335412"/>
                </a:moveTo>
                <a:lnTo>
                  <a:pt x="1218862" y="5335412"/>
                </a:lnTo>
                <a:cubicBezTo>
                  <a:pt x="1348911" y="5335412"/>
                  <a:pt x="1462478" y="5258254"/>
                  <a:pt x="1508012" y="5138955"/>
                </a:cubicBezTo>
                <a:lnTo>
                  <a:pt x="1565112" y="5000659"/>
                </a:lnTo>
                <a:cubicBezTo>
                  <a:pt x="1569584" y="4988948"/>
                  <a:pt x="1560298" y="4975856"/>
                  <a:pt x="1547527" y="4975856"/>
                </a:cubicBezTo>
                <a:lnTo>
                  <a:pt x="1241180" y="4975856"/>
                </a:lnTo>
                <a:cubicBezTo>
                  <a:pt x="1110213" y="4975856"/>
                  <a:pt x="998657" y="5035119"/>
                  <a:pt x="952799" y="5155254"/>
                </a:cubicBezTo>
                <a:lnTo>
                  <a:pt x="892275" y="5313816"/>
                </a:lnTo>
                <a:cubicBezTo>
                  <a:pt x="888377" y="5324018"/>
                  <a:pt x="896450" y="5335412"/>
                  <a:pt x="907566" y="5335412"/>
                </a:cubicBezTo>
                <a:close/>
                <a:moveTo>
                  <a:pt x="756037" y="4886962"/>
                </a:moveTo>
                <a:lnTo>
                  <a:pt x="1067337" y="4886962"/>
                </a:lnTo>
                <a:cubicBezTo>
                  <a:pt x="1197382" y="4886962"/>
                  <a:pt x="1310954" y="4809803"/>
                  <a:pt x="1356487" y="4690505"/>
                </a:cubicBezTo>
                <a:lnTo>
                  <a:pt x="1413588" y="4552221"/>
                </a:lnTo>
                <a:cubicBezTo>
                  <a:pt x="1418047" y="4540510"/>
                  <a:pt x="1408773" y="4527406"/>
                  <a:pt x="1396003" y="4527406"/>
                </a:cubicBezTo>
                <a:lnTo>
                  <a:pt x="1396003" y="4527406"/>
                </a:lnTo>
                <a:lnTo>
                  <a:pt x="1089649" y="4527406"/>
                </a:lnTo>
                <a:cubicBezTo>
                  <a:pt x="958682" y="4527406"/>
                  <a:pt x="847133" y="4586668"/>
                  <a:pt x="801269" y="4706816"/>
                </a:cubicBezTo>
                <a:lnTo>
                  <a:pt x="740744" y="4865378"/>
                </a:lnTo>
                <a:cubicBezTo>
                  <a:pt x="736853" y="4875568"/>
                  <a:pt x="744926" y="4886962"/>
                  <a:pt x="756035" y="4886962"/>
                </a:cubicBezTo>
                <a:close/>
                <a:moveTo>
                  <a:pt x="6849798" y="5138955"/>
                </a:moveTo>
                <a:lnTo>
                  <a:pt x="6906886" y="5000659"/>
                </a:lnTo>
                <a:cubicBezTo>
                  <a:pt x="6911358" y="4988948"/>
                  <a:pt x="6902084" y="4975856"/>
                  <a:pt x="6889314" y="4975856"/>
                </a:cubicBezTo>
                <a:lnTo>
                  <a:pt x="6582971" y="4975856"/>
                </a:lnTo>
                <a:cubicBezTo>
                  <a:pt x="6452008" y="4975856"/>
                  <a:pt x="6340443" y="5035119"/>
                  <a:pt x="6294580" y="5155254"/>
                </a:cubicBezTo>
                <a:lnTo>
                  <a:pt x="6234059" y="5313816"/>
                </a:lnTo>
                <a:cubicBezTo>
                  <a:pt x="6230169" y="5324018"/>
                  <a:pt x="6238239" y="5335412"/>
                  <a:pt x="6249350" y="5335412"/>
                </a:cubicBezTo>
                <a:lnTo>
                  <a:pt x="6560647" y="5335412"/>
                </a:lnTo>
                <a:cubicBezTo>
                  <a:pt x="6690697" y="5335412"/>
                  <a:pt x="6804265" y="5258254"/>
                  <a:pt x="6849798" y="5138955"/>
                </a:cubicBezTo>
                <a:close/>
                <a:moveTo>
                  <a:pt x="7374255" y="4690505"/>
                </a:moveTo>
                <a:lnTo>
                  <a:pt x="7431344" y="4552221"/>
                </a:lnTo>
                <a:cubicBezTo>
                  <a:pt x="7435803" y="4540510"/>
                  <a:pt x="7426542" y="4527406"/>
                  <a:pt x="7413771" y="4527406"/>
                </a:cubicBezTo>
                <a:lnTo>
                  <a:pt x="7107415" y="4527406"/>
                </a:lnTo>
                <a:cubicBezTo>
                  <a:pt x="6976453" y="4527406"/>
                  <a:pt x="6864888" y="4586668"/>
                  <a:pt x="6819037" y="4706816"/>
                </a:cubicBezTo>
                <a:lnTo>
                  <a:pt x="6758503" y="4865378"/>
                </a:lnTo>
                <a:cubicBezTo>
                  <a:pt x="6754614" y="4875568"/>
                  <a:pt x="6762684" y="4886962"/>
                  <a:pt x="6773808" y="4886962"/>
                </a:cubicBezTo>
                <a:lnTo>
                  <a:pt x="7085092" y="4886962"/>
                </a:lnTo>
                <a:cubicBezTo>
                  <a:pt x="7215142" y="4886962"/>
                  <a:pt x="7328710" y="4809803"/>
                  <a:pt x="7374243" y="4690505"/>
                </a:cubicBezTo>
                <a:close/>
                <a:moveTo>
                  <a:pt x="6925333" y="5335412"/>
                </a:moveTo>
                <a:lnTo>
                  <a:pt x="7236629" y="5335412"/>
                </a:lnTo>
                <a:cubicBezTo>
                  <a:pt x="7366680" y="5335412"/>
                  <a:pt x="7480247" y="5258254"/>
                  <a:pt x="7525780" y="5138955"/>
                </a:cubicBezTo>
                <a:lnTo>
                  <a:pt x="7582868" y="5000659"/>
                </a:lnTo>
                <a:cubicBezTo>
                  <a:pt x="7587340" y="4988948"/>
                  <a:pt x="7578079" y="4975856"/>
                  <a:pt x="7565296" y="4975856"/>
                </a:cubicBezTo>
                <a:lnTo>
                  <a:pt x="7258952" y="4975856"/>
                </a:lnTo>
                <a:cubicBezTo>
                  <a:pt x="7127990" y="4975856"/>
                  <a:pt x="7016425" y="5035119"/>
                  <a:pt x="6970561" y="5155254"/>
                </a:cubicBezTo>
                <a:lnTo>
                  <a:pt x="6910040" y="5313816"/>
                </a:lnTo>
                <a:cubicBezTo>
                  <a:pt x="6906139" y="5324018"/>
                  <a:pt x="6914222" y="5335412"/>
                  <a:pt x="6925333" y="5335412"/>
                </a:cubicBezTo>
                <a:close/>
                <a:moveTo>
                  <a:pt x="537312" y="4235743"/>
                </a:moveTo>
                <a:lnTo>
                  <a:pt x="594403" y="4097459"/>
                </a:lnTo>
                <a:cubicBezTo>
                  <a:pt x="598876" y="4085748"/>
                  <a:pt x="589603" y="4072643"/>
                  <a:pt x="576829" y="4072643"/>
                </a:cubicBezTo>
                <a:lnTo>
                  <a:pt x="576829" y="4072643"/>
                </a:lnTo>
                <a:cubicBezTo>
                  <a:pt x="576829" y="4072643"/>
                  <a:pt x="270476" y="4072643"/>
                  <a:pt x="270476" y="4072643"/>
                </a:cubicBezTo>
                <a:cubicBezTo>
                  <a:pt x="154189" y="4072643"/>
                  <a:pt x="53324" y="4119486"/>
                  <a:pt x="48" y="4214058"/>
                </a:cubicBezTo>
                <a:lnTo>
                  <a:pt x="42" y="4432212"/>
                </a:lnTo>
                <a:lnTo>
                  <a:pt x="248163" y="4432212"/>
                </a:lnTo>
                <a:cubicBezTo>
                  <a:pt x="378208" y="4432212"/>
                  <a:pt x="491775" y="4355042"/>
                  <a:pt x="537312" y="4235743"/>
                </a:cubicBezTo>
                <a:close/>
                <a:moveTo>
                  <a:pt x="3783858" y="5783850"/>
                </a:moveTo>
                <a:lnTo>
                  <a:pt x="4095154" y="5783850"/>
                </a:lnTo>
                <a:cubicBezTo>
                  <a:pt x="4225205" y="5783850"/>
                  <a:pt x="4338772" y="5706691"/>
                  <a:pt x="4384306" y="5587393"/>
                </a:cubicBezTo>
                <a:lnTo>
                  <a:pt x="4441393" y="5449109"/>
                </a:lnTo>
                <a:cubicBezTo>
                  <a:pt x="4445866" y="5437398"/>
                  <a:pt x="4436592" y="5424294"/>
                  <a:pt x="4423821" y="5424294"/>
                </a:cubicBezTo>
                <a:lnTo>
                  <a:pt x="4117465" y="5424294"/>
                </a:lnTo>
                <a:cubicBezTo>
                  <a:pt x="3986516" y="5424294"/>
                  <a:pt x="3874950" y="5483556"/>
                  <a:pt x="3829087" y="5603704"/>
                </a:cubicBezTo>
                <a:lnTo>
                  <a:pt x="3768566" y="5762266"/>
                </a:lnTo>
                <a:cubicBezTo>
                  <a:pt x="3764664" y="5772456"/>
                  <a:pt x="3772747" y="5783850"/>
                  <a:pt x="3783858" y="5783850"/>
                </a:cubicBezTo>
                <a:close/>
                <a:moveTo>
                  <a:pt x="8043523" y="4690505"/>
                </a:moveTo>
                <a:lnTo>
                  <a:pt x="8100611" y="4552221"/>
                </a:lnTo>
                <a:cubicBezTo>
                  <a:pt x="8105083" y="4540510"/>
                  <a:pt x="8095809" y="4527406"/>
                  <a:pt x="8083038" y="4527406"/>
                </a:cubicBezTo>
                <a:lnTo>
                  <a:pt x="7776683" y="4527406"/>
                </a:lnTo>
                <a:cubicBezTo>
                  <a:pt x="7645720" y="4527406"/>
                  <a:pt x="7534167" y="4586668"/>
                  <a:pt x="7488304" y="4706816"/>
                </a:cubicBezTo>
                <a:lnTo>
                  <a:pt x="7427784" y="4865378"/>
                </a:lnTo>
                <a:cubicBezTo>
                  <a:pt x="7423881" y="4875568"/>
                  <a:pt x="7431964" y="4886962"/>
                  <a:pt x="7443075" y="4886962"/>
                </a:cubicBezTo>
                <a:lnTo>
                  <a:pt x="7754359" y="4886962"/>
                </a:lnTo>
                <a:cubicBezTo>
                  <a:pt x="7884410" y="4886962"/>
                  <a:pt x="7997977" y="4809803"/>
                  <a:pt x="8043523" y="4690505"/>
                </a:cubicBezTo>
                <a:close/>
                <a:moveTo>
                  <a:pt x="4454379" y="5783850"/>
                </a:moveTo>
                <a:lnTo>
                  <a:pt x="4765676" y="5783850"/>
                </a:lnTo>
                <a:cubicBezTo>
                  <a:pt x="4895726" y="5783850"/>
                  <a:pt x="5009294" y="5706691"/>
                  <a:pt x="5054827" y="5587393"/>
                </a:cubicBezTo>
                <a:lnTo>
                  <a:pt x="5111915" y="5449109"/>
                </a:lnTo>
                <a:cubicBezTo>
                  <a:pt x="5116387" y="5437398"/>
                  <a:pt x="5107113" y="5424294"/>
                  <a:pt x="5094343" y="5424294"/>
                </a:cubicBezTo>
                <a:lnTo>
                  <a:pt x="4787987" y="5424294"/>
                </a:lnTo>
                <a:cubicBezTo>
                  <a:pt x="4657025" y="5424294"/>
                  <a:pt x="4545471" y="5483556"/>
                  <a:pt x="4499609" y="5603704"/>
                </a:cubicBezTo>
                <a:lnTo>
                  <a:pt x="4439088" y="5762266"/>
                </a:lnTo>
                <a:cubicBezTo>
                  <a:pt x="4435186" y="5772456"/>
                  <a:pt x="4443269" y="5783850"/>
                  <a:pt x="4454379" y="5783850"/>
                </a:cubicBezTo>
                <a:close/>
                <a:moveTo>
                  <a:pt x="5108342" y="5762266"/>
                </a:moveTo>
                <a:lnTo>
                  <a:pt x="5168876" y="5603704"/>
                </a:lnTo>
                <a:cubicBezTo>
                  <a:pt x="5214726" y="5483556"/>
                  <a:pt x="5326292" y="5424294"/>
                  <a:pt x="5457254" y="5424294"/>
                </a:cubicBezTo>
                <a:lnTo>
                  <a:pt x="5763610" y="5424294"/>
                </a:lnTo>
                <a:cubicBezTo>
                  <a:pt x="5776368" y="5424294"/>
                  <a:pt x="5785642" y="5437398"/>
                  <a:pt x="5781182" y="5449109"/>
                </a:cubicBezTo>
                <a:lnTo>
                  <a:pt x="5724095" y="5587393"/>
                </a:lnTo>
                <a:cubicBezTo>
                  <a:pt x="5678548" y="5706691"/>
                  <a:pt x="5564981" y="5783862"/>
                  <a:pt x="5434931" y="5783862"/>
                </a:cubicBezTo>
                <a:lnTo>
                  <a:pt x="5123647" y="5783862"/>
                </a:lnTo>
                <a:cubicBezTo>
                  <a:pt x="5112536" y="5783862"/>
                  <a:pt x="5104453" y="5772456"/>
                  <a:pt x="5108355" y="5762266"/>
                </a:cubicBezTo>
                <a:close/>
                <a:moveTo>
                  <a:pt x="5170891" y="5737793"/>
                </a:moveTo>
                <a:lnTo>
                  <a:pt x="5434931" y="5737793"/>
                </a:lnTo>
                <a:cubicBezTo>
                  <a:pt x="5545775" y="5737793"/>
                  <a:pt x="5642390" y="5672307"/>
                  <a:pt x="5681082" y="5570968"/>
                </a:cubicBezTo>
                <a:lnTo>
                  <a:pt x="5681298" y="5570385"/>
                </a:lnTo>
                <a:lnTo>
                  <a:pt x="5681526" y="5569814"/>
                </a:lnTo>
                <a:lnTo>
                  <a:pt x="5721054" y="5474076"/>
                </a:lnTo>
                <a:cubicBezTo>
                  <a:pt x="5721789" y="5472302"/>
                  <a:pt x="5720484" y="5470350"/>
                  <a:pt x="5718571" y="5470350"/>
                </a:cubicBezTo>
                <a:lnTo>
                  <a:pt x="5457254" y="5470350"/>
                </a:lnTo>
                <a:cubicBezTo>
                  <a:pt x="5337656" y="5470350"/>
                  <a:pt x="5248224" y="5524949"/>
                  <a:pt x="5211888" y="5620129"/>
                </a:cubicBezTo>
                <a:lnTo>
                  <a:pt x="5168369" y="5734143"/>
                </a:lnTo>
                <a:cubicBezTo>
                  <a:pt x="5167698" y="5735905"/>
                  <a:pt x="5169003" y="5737793"/>
                  <a:pt x="5170878" y="5737793"/>
                </a:cubicBezTo>
                <a:close/>
                <a:moveTo>
                  <a:pt x="5792914" y="5783850"/>
                </a:moveTo>
                <a:lnTo>
                  <a:pt x="6104211" y="5783850"/>
                </a:lnTo>
                <a:cubicBezTo>
                  <a:pt x="6234261" y="5783850"/>
                  <a:pt x="6347828" y="5706691"/>
                  <a:pt x="6393362" y="5587393"/>
                </a:cubicBezTo>
                <a:lnTo>
                  <a:pt x="6450462" y="5449109"/>
                </a:lnTo>
                <a:cubicBezTo>
                  <a:pt x="6454935" y="5437398"/>
                  <a:pt x="6445661" y="5424294"/>
                  <a:pt x="6432877" y="5424294"/>
                </a:cubicBezTo>
                <a:lnTo>
                  <a:pt x="6126534" y="5424294"/>
                </a:lnTo>
                <a:cubicBezTo>
                  <a:pt x="5995572" y="5424294"/>
                  <a:pt x="5884006" y="5483556"/>
                  <a:pt x="5838144" y="5603704"/>
                </a:cubicBezTo>
                <a:lnTo>
                  <a:pt x="5777622" y="5762266"/>
                </a:lnTo>
                <a:cubicBezTo>
                  <a:pt x="5773733" y="5772456"/>
                  <a:pt x="5781803" y="5783850"/>
                  <a:pt x="5792914" y="5783850"/>
                </a:cubicBezTo>
                <a:close/>
                <a:moveTo>
                  <a:pt x="7288865" y="4410616"/>
                </a:moveTo>
                <a:lnTo>
                  <a:pt x="7349399" y="4252054"/>
                </a:lnTo>
                <a:cubicBezTo>
                  <a:pt x="7395261" y="4131919"/>
                  <a:pt x="7506814" y="4072643"/>
                  <a:pt x="7637776" y="4072643"/>
                </a:cubicBezTo>
                <a:lnTo>
                  <a:pt x="7944132" y="4072643"/>
                </a:lnTo>
                <a:cubicBezTo>
                  <a:pt x="7956903" y="4072643"/>
                  <a:pt x="7966177" y="4085748"/>
                  <a:pt x="7961705" y="4097459"/>
                </a:cubicBezTo>
                <a:lnTo>
                  <a:pt x="7904604" y="4235743"/>
                </a:lnTo>
                <a:cubicBezTo>
                  <a:pt x="7859071" y="4355042"/>
                  <a:pt x="7745504" y="4432212"/>
                  <a:pt x="7615466" y="4432212"/>
                </a:cubicBezTo>
                <a:lnTo>
                  <a:pt x="7304157" y="4432212"/>
                </a:lnTo>
                <a:cubicBezTo>
                  <a:pt x="7293046" y="4432212"/>
                  <a:pt x="7284975" y="4420806"/>
                  <a:pt x="7288865" y="4410616"/>
                </a:cubicBezTo>
                <a:close/>
                <a:moveTo>
                  <a:pt x="7351413" y="4386143"/>
                </a:moveTo>
                <a:lnTo>
                  <a:pt x="7615466" y="4386143"/>
                </a:lnTo>
                <a:cubicBezTo>
                  <a:pt x="7726296" y="4386143"/>
                  <a:pt x="7822913" y="4320657"/>
                  <a:pt x="7861592" y="4219318"/>
                </a:cubicBezTo>
                <a:lnTo>
                  <a:pt x="7861820" y="4218735"/>
                </a:lnTo>
                <a:lnTo>
                  <a:pt x="7862061" y="4218165"/>
                </a:lnTo>
                <a:lnTo>
                  <a:pt x="7901576" y="4122439"/>
                </a:lnTo>
                <a:cubicBezTo>
                  <a:pt x="7902311" y="4120652"/>
                  <a:pt x="7901006" y="4118713"/>
                  <a:pt x="7899080" y="4118713"/>
                </a:cubicBezTo>
                <a:lnTo>
                  <a:pt x="7637776" y="4118713"/>
                </a:lnTo>
                <a:cubicBezTo>
                  <a:pt x="7518179" y="4118713"/>
                  <a:pt x="7428746" y="4173299"/>
                  <a:pt x="7392411" y="4268492"/>
                </a:cubicBezTo>
                <a:lnTo>
                  <a:pt x="7348892" y="4382493"/>
                </a:lnTo>
                <a:cubicBezTo>
                  <a:pt x="7348220" y="4384255"/>
                  <a:pt x="7349525" y="4386156"/>
                  <a:pt x="7351413" y="4386156"/>
                </a:cubicBezTo>
                <a:close/>
                <a:moveTo>
                  <a:pt x="7235350" y="4235743"/>
                </a:moveTo>
                <a:lnTo>
                  <a:pt x="7292437" y="4097459"/>
                </a:lnTo>
                <a:cubicBezTo>
                  <a:pt x="7296910" y="4085748"/>
                  <a:pt x="7287636" y="4072643"/>
                  <a:pt x="7274865" y="4072643"/>
                </a:cubicBezTo>
                <a:lnTo>
                  <a:pt x="7274865" y="4072643"/>
                </a:lnTo>
                <a:cubicBezTo>
                  <a:pt x="7274865" y="4072643"/>
                  <a:pt x="6968509" y="4072643"/>
                  <a:pt x="6968509" y="4072643"/>
                </a:cubicBezTo>
                <a:cubicBezTo>
                  <a:pt x="6837547" y="4072643"/>
                  <a:pt x="6725994" y="4131919"/>
                  <a:pt x="6680131" y="4252054"/>
                </a:cubicBezTo>
                <a:lnTo>
                  <a:pt x="6619597" y="4410616"/>
                </a:lnTo>
                <a:cubicBezTo>
                  <a:pt x="6615708" y="4420806"/>
                  <a:pt x="6623778" y="4432212"/>
                  <a:pt x="6634902" y="4432212"/>
                </a:cubicBezTo>
                <a:lnTo>
                  <a:pt x="6946199" y="4432212"/>
                </a:lnTo>
                <a:cubicBezTo>
                  <a:pt x="7076236" y="4432212"/>
                  <a:pt x="7189804" y="4355042"/>
                  <a:pt x="7235350" y="4235743"/>
                </a:cubicBezTo>
                <a:close/>
                <a:moveTo>
                  <a:pt x="8221602" y="3978705"/>
                </a:moveTo>
                <a:lnTo>
                  <a:pt x="7910306" y="3978705"/>
                </a:lnTo>
                <a:cubicBezTo>
                  <a:pt x="7899195" y="3978705"/>
                  <a:pt x="7891112" y="3967312"/>
                  <a:pt x="7895013" y="3957109"/>
                </a:cubicBezTo>
                <a:lnTo>
                  <a:pt x="7955535" y="3798547"/>
                </a:lnTo>
                <a:cubicBezTo>
                  <a:pt x="8001398" y="3678412"/>
                  <a:pt x="8112951" y="3619149"/>
                  <a:pt x="8243913" y="3619149"/>
                </a:cubicBezTo>
                <a:lnTo>
                  <a:pt x="8550269" y="3619149"/>
                </a:lnTo>
                <a:cubicBezTo>
                  <a:pt x="8563039" y="3619149"/>
                  <a:pt x="8572313" y="3632241"/>
                  <a:pt x="8567841" y="3643965"/>
                </a:cubicBezTo>
                <a:lnTo>
                  <a:pt x="8510753" y="3782248"/>
                </a:lnTo>
                <a:cubicBezTo>
                  <a:pt x="8465220" y="3901547"/>
                  <a:pt x="8351640" y="3978705"/>
                  <a:pt x="8221602" y="3978705"/>
                </a:cubicBezTo>
                <a:close/>
                <a:moveTo>
                  <a:pt x="7957550" y="3932649"/>
                </a:moveTo>
                <a:lnTo>
                  <a:pt x="8221590" y="3932649"/>
                </a:lnTo>
                <a:cubicBezTo>
                  <a:pt x="8332433" y="3932649"/>
                  <a:pt x="8429049" y="3867163"/>
                  <a:pt x="8467741" y="3765810"/>
                </a:cubicBezTo>
                <a:lnTo>
                  <a:pt x="8467956" y="3765228"/>
                </a:lnTo>
                <a:lnTo>
                  <a:pt x="8468184" y="3764657"/>
                </a:lnTo>
                <a:lnTo>
                  <a:pt x="8507713" y="3668932"/>
                </a:lnTo>
                <a:cubicBezTo>
                  <a:pt x="8508447" y="3667157"/>
                  <a:pt x="8507143" y="3665206"/>
                  <a:pt x="8505230" y="3665206"/>
                </a:cubicBezTo>
                <a:lnTo>
                  <a:pt x="8243913" y="3665206"/>
                </a:lnTo>
                <a:cubicBezTo>
                  <a:pt x="8124315" y="3665206"/>
                  <a:pt x="8034883" y="3719792"/>
                  <a:pt x="7998547" y="3814985"/>
                </a:cubicBezTo>
                <a:lnTo>
                  <a:pt x="7955028" y="3928986"/>
                </a:lnTo>
                <a:cubicBezTo>
                  <a:pt x="7954357" y="3930748"/>
                  <a:pt x="7955661" y="3932649"/>
                  <a:pt x="7957550" y="3932649"/>
                </a:cubicBezTo>
                <a:close/>
                <a:moveTo>
                  <a:pt x="6415824" y="4886974"/>
                </a:moveTo>
                <a:lnTo>
                  <a:pt x="6104528" y="4886974"/>
                </a:lnTo>
                <a:cubicBezTo>
                  <a:pt x="6093417" y="4886974"/>
                  <a:pt x="6085334" y="4875568"/>
                  <a:pt x="6089236" y="4865378"/>
                </a:cubicBezTo>
                <a:lnTo>
                  <a:pt x="6149757" y="4706816"/>
                </a:lnTo>
                <a:cubicBezTo>
                  <a:pt x="6195620" y="4586668"/>
                  <a:pt x="6307173" y="4527406"/>
                  <a:pt x="6438135" y="4527406"/>
                </a:cubicBezTo>
                <a:lnTo>
                  <a:pt x="6744491" y="4527406"/>
                </a:lnTo>
                <a:cubicBezTo>
                  <a:pt x="6757261" y="4527406"/>
                  <a:pt x="6766536" y="4540510"/>
                  <a:pt x="6762063" y="4552221"/>
                </a:cubicBezTo>
                <a:lnTo>
                  <a:pt x="6704976" y="4690505"/>
                </a:lnTo>
                <a:cubicBezTo>
                  <a:pt x="6659443" y="4809803"/>
                  <a:pt x="6545874" y="4886974"/>
                  <a:pt x="6415824" y="4886974"/>
                </a:cubicBezTo>
                <a:close/>
                <a:moveTo>
                  <a:pt x="6151772" y="4840905"/>
                </a:moveTo>
                <a:lnTo>
                  <a:pt x="6415824" y="4840905"/>
                </a:lnTo>
                <a:cubicBezTo>
                  <a:pt x="6526656" y="4840905"/>
                  <a:pt x="6623271" y="4775420"/>
                  <a:pt x="6661963" y="4674080"/>
                </a:cubicBezTo>
                <a:lnTo>
                  <a:pt x="6662179" y="4673497"/>
                </a:lnTo>
                <a:lnTo>
                  <a:pt x="6662420" y="4672926"/>
                </a:lnTo>
                <a:lnTo>
                  <a:pt x="6701948" y="4577188"/>
                </a:lnTo>
                <a:cubicBezTo>
                  <a:pt x="6702670" y="4575414"/>
                  <a:pt x="6701365" y="4573462"/>
                  <a:pt x="6699452" y="4573462"/>
                </a:cubicBezTo>
                <a:lnTo>
                  <a:pt x="6438135" y="4573462"/>
                </a:lnTo>
                <a:cubicBezTo>
                  <a:pt x="6318537" y="4573462"/>
                  <a:pt x="6229105" y="4628061"/>
                  <a:pt x="6192769" y="4723241"/>
                </a:cubicBezTo>
                <a:lnTo>
                  <a:pt x="6149250" y="4837255"/>
                </a:lnTo>
                <a:cubicBezTo>
                  <a:pt x="6148579" y="4839017"/>
                  <a:pt x="6149884" y="4840905"/>
                  <a:pt x="6151772" y="4840905"/>
                </a:cubicBezTo>
                <a:close/>
                <a:moveTo>
                  <a:pt x="4921597" y="5335412"/>
                </a:moveTo>
                <a:lnTo>
                  <a:pt x="5232907" y="5335412"/>
                </a:lnTo>
                <a:cubicBezTo>
                  <a:pt x="5362944" y="5335412"/>
                  <a:pt x="5476512" y="5258254"/>
                  <a:pt x="5522045" y="5138955"/>
                </a:cubicBezTo>
                <a:lnTo>
                  <a:pt x="5579146" y="5000659"/>
                </a:lnTo>
                <a:cubicBezTo>
                  <a:pt x="5583618" y="4988948"/>
                  <a:pt x="5574344" y="4975856"/>
                  <a:pt x="5561561" y="4975856"/>
                </a:cubicBezTo>
                <a:lnTo>
                  <a:pt x="5255217" y="4975856"/>
                </a:lnTo>
                <a:cubicBezTo>
                  <a:pt x="5124255" y="4975856"/>
                  <a:pt x="5012689" y="5035119"/>
                  <a:pt x="4966839" y="5155254"/>
                </a:cubicBezTo>
                <a:lnTo>
                  <a:pt x="4906305" y="5313816"/>
                </a:lnTo>
                <a:cubicBezTo>
                  <a:pt x="4902416" y="5324018"/>
                  <a:pt x="4910486" y="5335412"/>
                  <a:pt x="4921597" y="5335412"/>
                </a:cubicBezTo>
                <a:close/>
                <a:moveTo>
                  <a:pt x="7284203" y="2715937"/>
                </a:moveTo>
                <a:lnTo>
                  <a:pt x="7590558" y="2715937"/>
                </a:lnTo>
                <a:lnTo>
                  <a:pt x="7590558" y="2715937"/>
                </a:lnTo>
                <a:cubicBezTo>
                  <a:pt x="7603329" y="2715937"/>
                  <a:pt x="7612602" y="2729029"/>
                  <a:pt x="7608131" y="2740752"/>
                </a:cubicBezTo>
                <a:lnTo>
                  <a:pt x="7551043" y="2879036"/>
                </a:lnTo>
                <a:cubicBezTo>
                  <a:pt x="7505510" y="2998335"/>
                  <a:pt x="7391929" y="3075493"/>
                  <a:pt x="7261892" y="3075493"/>
                </a:cubicBezTo>
                <a:lnTo>
                  <a:pt x="6950595" y="3075493"/>
                </a:lnTo>
                <a:cubicBezTo>
                  <a:pt x="6939484" y="3075493"/>
                  <a:pt x="6931401" y="3064099"/>
                  <a:pt x="6935303" y="3053910"/>
                </a:cubicBezTo>
                <a:lnTo>
                  <a:pt x="6995824" y="2895347"/>
                </a:lnTo>
                <a:cubicBezTo>
                  <a:pt x="7041687" y="2775200"/>
                  <a:pt x="7153240" y="2715937"/>
                  <a:pt x="7284203" y="2715937"/>
                </a:cubicBezTo>
                <a:close/>
                <a:moveTo>
                  <a:pt x="7545519" y="2761994"/>
                </a:moveTo>
                <a:lnTo>
                  <a:pt x="7284203" y="2761994"/>
                </a:lnTo>
                <a:cubicBezTo>
                  <a:pt x="7164604" y="2761994"/>
                  <a:pt x="7075172" y="2816592"/>
                  <a:pt x="7038837" y="2911773"/>
                </a:cubicBezTo>
                <a:lnTo>
                  <a:pt x="6995318" y="3025786"/>
                </a:lnTo>
                <a:cubicBezTo>
                  <a:pt x="6994646" y="3027548"/>
                  <a:pt x="6995951" y="3029436"/>
                  <a:pt x="6997838" y="3029436"/>
                </a:cubicBezTo>
                <a:lnTo>
                  <a:pt x="7261879" y="3029436"/>
                </a:lnTo>
                <a:cubicBezTo>
                  <a:pt x="7372723" y="3029436"/>
                  <a:pt x="7469338" y="2963951"/>
                  <a:pt x="7508031" y="2862598"/>
                </a:cubicBezTo>
                <a:lnTo>
                  <a:pt x="7508246" y="2862028"/>
                </a:lnTo>
                <a:lnTo>
                  <a:pt x="7508474" y="2861458"/>
                </a:lnTo>
                <a:lnTo>
                  <a:pt x="7548002" y="2765720"/>
                </a:lnTo>
                <a:cubicBezTo>
                  <a:pt x="7548737" y="2763945"/>
                  <a:pt x="7547432" y="2761994"/>
                  <a:pt x="7545519" y="2761994"/>
                </a:cubicBezTo>
                <a:close/>
                <a:moveTo>
                  <a:pt x="5590877" y="5335412"/>
                </a:moveTo>
                <a:lnTo>
                  <a:pt x="5902174" y="5335412"/>
                </a:lnTo>
                <a:cubicBezTo>
                  <a:pt x="6032211" y="5335412"/>
                  <a:pt x="6145779" y="5258254"/>
                  <a:pt x="6191325" y="5138955"/>
                </a:cubicBezTo>
                <a:lnTo>
                  <a:pt x="6248413" y="5000659"/>
                </a:lnTo>
                <a:cubicBezTo>
                  <a:pt x="6252885" y="4988948"/>
                  <a:pt x="6243611" y="4975856"/>
                  <a:pt x="6230841" y="4975856"/>
                </a:cubicBezTo>
                <a:lnTo>
                  <a:pt x="5924485" y="4975856"/>
                </a:lnTo>
                <a:cubicBezTo>
                  <a:pt x="5793522" y="4975856"/>
                  <a:pt x="5681957" y="5035119"/>
                  <a:pt x="5636107" y="5155254"/>
                </a:cubicBezTo>
                <a:lnTo>
                  <a:pt x="5575573" y="5313816"/>
                </a:lnTo>
                <a:cubicBezTo>
                  <a:pt x="5571683" y="5324018"/>
                  <a:pt x="5579766" y="5335412"/>
                  <a:pt x="5590877" y="5335412"/>
                </a:cubicBezTo>
                <a:close/>
                <a:moveTo>
                  <a:pt x="624481" y="1985824"/>
                </a:moveTo>
                <a:lnTo>
                  <a:pt x="563957" y="2144386"/>
                </a:lnTo>
                <a:cubicBezTo>
                  <a:pt x="560059" y="2154575"/>
                  <a:pt x="568139" y="2165982"/>
                  <a:pt x="579248" y="2165982"/>
                </a:cubicBezTo>
                <a:lnTo>
                  <a:pt x="890549" y="2165982"/>
                </a:lnTo>
                <a:cubicBezTo>
                  <a:pt x="1020594" y="2165982"/>
                  <a:pt x="1134167" y="2088811"/>
                  <a:pt x="1179697" y="1969512"/>
                </a:cubicBezTo>
                <a:lnTo>
                  <a:pt x="1236789" y="1831228"/>
                </a:lnTo>
                <a:cubicBezTo>
                  <a:pt x="1241261" y="1819505"/>
                  <a:pt x="1231989" y="1806413"/>
                  <a:pt x="1219214" y="1806413"/>
                </a:cubicBezTo>
                <a:lnTo>
                  <a:pt x="912862" y="1806413"/>
                </a:lnTo>
                <a:cubicBezTo>
                  <a:pt x="781895" y="1806413"/>
                  <a:pt x="670339" y="1865676"/>
                  <a:pt x="624481" y="1985824"/>
                </a:cubicBezTo>
                <a:close/>
                <a:moveTo>
                  <a:pt x="3908726" y="6217028"/>
                </a:moveTo>
                <a:lnTo>
                  <a:pt x="3969247" y="6058466"/>
                </a:lnTo>
                <a:cubicBezTo>
                  <a:pt x="4015097" y="5938318"/>
                  <a:pt x="4126663" y="5879055"/>
                  <a:pt x="4257625" y="5879055"/>
                </a:cubicBezTo>
                <a:lnTo>
                  <a:pt x="4563981" y="5879055"/>
                </a:lnTo>
                <a:cubicBezTo>
                  <a:pt x="4576739" y="5879055"/>
                  <a:pt x="4586013" y="5892160"/>
                  <a:pt x="4581554" y="5903871"/>
                </a:cubicBezTo>
                <a:lnTo>
                  <a:pt x="4524466" y="6042155"/>
                </a:lnTo>
                <a:cubicBezTo>
                  <a:pt x="4478920" y="6161453"/>
                  <a:pt x="4365353" y="6238624"/>
                  <a:pt x="4235302" y="6238624"/>
                </a:cubicBezTo>
                <a:lnTo>
                  <a:pt x="3924018" y="6238624"/>
                </a:lnTo>
                <a:cubicBezTo>
                  <a:pt x="3912907" y="6238624"/>
                  <a:pt x="3904824" y="6227218"/>
                  <a:pt x="3908726" y="6217028"/>
                </a:cubicBezTo>
                <a:close/>
                <a:moveTo>
                  <a:pt x="3971262" y="6192555"/>
                </a:moveTo>
                <a:lnTo>
                  <a:pt x="4235302" y="6192555"/>
                </a:lnTo>
                <a:cubicBezTo>
                  <a:pt x="4346146" y="6192555"/>
                  <a:pt x="4442762" y="6127069"/>
                  <a:pt x="4481454" y="6025729"/>
                </a:cubicBezTo>
                <a:lnTo>
                  <a:pt x="4481669" y="6025146"/>
                </a:lnTo>
                <a:lnTo>
                  <a:pt x="4481897" y="6024576"/>
                </a:lnTo>
                <a:lnTo>
                  <a:pt x="4521425" y="5928838"/>
                </a:lnTo>
                <a:cubicBezTo>
                  <a:pt x="4522160" y="5927064"/>
                  <a:pt x="4520855" y="5925112"/>
                  <a:pt x="4518942" y="5925112"/>
                </a:cubicBezTo>
                <a:lnTo>
                  <a:pt x="4257625" y="5925112"/>
                </a:lnTo>
                <a:cubicBezTo>
                  <a:pt x="4138027" y="5925112"/>
                  <a:pt x="4048595" y="5979711"/>
                  <a:pt x="4012259" y="6074891"/>
                </a:cubicBezTo>
                <a:lnTo>
                  <a:pt x="3968740" y="6188905"/>
                </a:lnTo>
                <a:cubicBezTo>
                  <a:pt x="3968069" y="6190666"/>
                  <a:pt x="3969374" y="6192555"/>
                  <a:pt x="3971262" y="6192555"/>
                </a:cubicBezTo>
                <a:close/>
                <a:moveTo>
                  <a:pt x="384136" y="2254863"/>
                </a:moveTo>
                <a:lnTo>
                  <a:pt x="690488" y="2254863"/>
                </a:lnTo>
                <a:cubicBezTo>
                  <a:pt x="703257" y="2254863"/>
                  <a:pt x="712529" y="2267955"/>
                  <a:pt x="708063" y="2279666"/>
                </a:cubicBezTo>
                <a:lnTo>
                  <a:pt x="650972" y="2417950"/>
                </a:lnTo>
                <a:cubicBezTo>
                  <a:pt x="605429" y="2537261"/>
                  <a:pt x="491863" y="2614420"/>
                  <a:pt x="361818" y="2614420"/>
                </a:cubicBezTo>
                <a:lnTo>
                  <a:pt x="50523" y="2614420"/>
                </a:lnTo>
                <a:cubicBezTo>
                  <a:pt x="39407" y="2614420"/>
                  <a:pt x="31334" y="2603026"/>
                  <a:pt x="35224" y="2592823"/>
                </a:cubicBezTo>
                <a:lnTo>
                  <a:pt x="95756" y="2434261"/>
                </a:lnTo>
                <a:cubicBezTo>
                  <a:pt x="141613" y="2314126"/>
                  <a:pt x="253175" y="2254863"/>
                  <a:pt x="384136" y="2254863"/>
                </a:cubicBezTo>
                <a:close/>
                <a:moveTo>
                  <a:pt x="645440" y="2300920"/>
                </a:moveTo>
                <a:lnTo>
                  <a:pt x="384136" y="2300920"/>
                </a:lnTo>
                <a:cubicBezTo>
                  <a:pt x="264533" y="2300920"/>
                  <a:pt x="175100" y="2355506"/>
                  <a:pt x="138768" y="2450699"/>
                </a:cubicBezTo>
                <a:lnTo>
                  <a:pt x="95248" y="2564700"/>
                </a:lnTo>
                <a:cubicBezTo>
                  <a:pt x="94574" y="2566462"/>
                  <a:pt x="95879" y="2568363"/>
                  <a:pt x="97765" y="2568363"/>
                </a:cubicBezTo>
                <a:lnTo>
                  <a:pt x="361816" y="2568363"/>
                </a:lnTo>
                <a:cubicBezTo>
                  <a:pt x="472653" y="2568363"/>
                  <a:pt x="569269" y="2502877"/>
                  <a:pt x="607951" y="2401525"/>
                </a:cubicBezTo>
                <a:lnTo>
                  <a:pt x="608174" y="2400942"/>
                </a:lnTo>
                <a:lnTo>
                  <a:pt x="608409" y="2400371"/>
                </a:lnTo>
                <a:lnTo>
                  <a:pt x="647932" y="2304646"/>
                </a:lnTo>
                <a:cubicBezTo>
                  <a:pt x="648668" y="2302872"/>
                  <a:pt x="647363" y="2300920"/>
                  <a:pt x="645439" y="2300920"/>
                </a:cubicBezTo>
                <a:close/>
                <a:moveTo>
                  <a:pt x="1888496" y="1806413"/>
                </a:moveTo>
                <a:lnTo>
                  <a:pt x="1582127" y="1806413"/>
                </a:lnTo>
                <a:cubicBezTo>
                  <a:pt x="1451165" y="1806413"/>
                  <a:pt x="1339612" y="1865676"/>
                  <a:pt x="1293749" y="1985824"/>
                </a:cubicBezTo>
                <a:lnTo>
                  <a:pt x="1233225" y="2144386"/>
                </a:lnTo>
                <a:cubicBezTo>
                  <a:pt x="1229334" y="2154575"/>
                  <a:pt x="1237407" y="2165982"/>
                  <a:pt x="1248517" y="2165982"/>
                </a:cubicBezTo>
                <a:lnTo>
                  <a:pt x="1559816" y="2165982"/>
                </a:lnTo>
                <a:cubicBezTo>
                  <a:pt x="1689866" y="2165982"/>
                  <a:pt x="1803434" y="2088811"/>
                  <a:pt x="1848967" y="1969512"/>
                </a:cubicBezTo>
                <a:lnTo>
                  <a:pt x="1906068" y="1831228"/>
                </a:lnTo>
                <a:cubicBezTo>
                  <a:pt x="1910527" y="1819505"/>
                  <a:pt x="1901253" y="1806413"/>
                  <a:pt x="1888483" y="1806413"/>
                </a:cubicBezTo>
                <a:close/>
                <a:moveTo>
                  <a:pt x="4790052" y="2434261"/>
                </a:moveTo>
                <a:lnTo>
                  <a:pt x="4729518" y="2592823"/>
                </a:lnTo>
                <a:cubicBezTo>
                  <a:pt x="4725629" y="2603026"/>
                  <a:pt x="4733699" y="2614420"/>
                  <a:pt x="4744823" y="2614420"/>
                </a:cubicBezTo>
                <a:lnTo>
                  <a:pt x="5056119" y="2614420"/>
                </a:lnTo>
                <a:cubicBezTo>
                  <a:pt x="5186157" y="2614420"/>
                  <a:pt x="5299724" y="2537261"/>
                  <a:pt x="5345258" y="2417950"/>
                </a:cubicBezTo>
                <a:lnTo>
                  <a:pt x="5402358" y="2279666"/>
                </a:lnTo>
                <a:cubicBezTo>
                  <a:pt x="5406831" y="2267955"/>
                  <a:pt x="5397557" y="2254863"/>
                  <a:pt x="5384786" y="2254863"/>
                </a:cubicBezTo>
                <a:lnTo>
                  <a:pt x="5078430" y="2254863"/>
                </a:lnTo>
                <a:cubicBezTo>
                  <a:pt x="4947468" y="2254863"/>
                  <a:pt x="4835915" y="2314126"/>
                  <a:pt x="4790052" y="2434261"/>
                </a:cubicBezTo>
                <a:close/>
                <a:moveTo>
                  <a:pt x="2248569" y="1806413"/>
                </a:moveTo>
                <a:lnTo>
                  <a:pt x="2554925" y="1806413"/>
                </a:lnTo>
                <a:cubicBezTo>
                  <a:pt x="2567696" y="1806413"/>
                  <a:pt x="2576970" y="1819518"/>
                  <a:pt x="2572497" y="1831228"/>
                </a:cubicBezTo>
                <a:lnTo>
                  <a:pt x="2515410" y="1969512"/>
                </a:lnTo>
                <a:cubicBezTo>
                  <a:pt x="2469864" y="2088811"/>
                  <a:pt x="2356296" y="2165982"/>
                  <a:pt x="2226258" y="2165982"/>
                </a:cubicBezTo>
                <a:lnTo>
                  <a:pt x="1914962" y="2165982"/>
                </a:lnTo>
                <a:cubicBezTo>
                  <a:pt x="1903851" y="2165982"/>
                  <a:pt x="1895768" y="2154575"/>
                  <a:pt x="1899670" y="2144386"/>
                </a:cubicBezTo>
                <a:lnTo>
                  <a:pt x="1960191" y="1985824"/>
                </a:lnTo>
                <a:cubicBezTo>
                  <a:pt x="2006054" y="1865688"/>
                  <a:pt x="2117619" y="1806413"/>
                  <a:pt x="2248569" y="1806413"/>
                </a:cubicBezTo>
                <a:close/>
                <a:moveTo>
                  <a:pt x="2509873" y="1852470"/>
                </a:moveTo>
                <a:lnTo>
                  <a:pt x="2248569" y="1852470"/>
                </a:lnTo>
                <a:cubicBezTo>
                  <a:pt x="2128971" y="1852470"/>
                  <a:pt x="2039539" y="1907069"/>
                  <a:pt x="2003203" y="2002249"/>
                </a:cubicBezTo>
                <a:lnTo>
                  <a:pt x="1959684" y="2116263"/>
                </a:lnTo>
                <a:cubicBezTo>
                  <a:pt x="1959013" y="2118024"/>
                  <a:pt x="1960318" y="2119925"/>
                  <a:pt x="1962205" y="2119925"/>
                </a:cubicBezTo>
                <a:lnTo>
                  <a:pt x="2226258" y="2119925"/>
                </a:lnTo>
                <a:cubicBezTo>
                  <a:pt x="2337089" y="2119925"/>
                  <a:pt x="2433705" y="2054427"/>
                  <a:pt x="2472385" y="1953087"/>
                </a:cubicBezTo>
                <a:lnTo>
                  <a:pt x="2472613" y="1952504"/>
                </a:lnTo>
                <a:lnTo>
                  <a:pt x="2472841" y="1951934"/>
                </a:lnTo>
                <a:lnTo>
                  <a:pt x="2512369" y="1856209"/>
                </a:lnTo>
                <a:cubicBezTo>
                  <a:pt x="2513104" y="1854421"/>
                  <a:pt x="2511799" y="1852482"/>
                  <a:pt x="2509873" y="1852482"/>
                </a:cubicBezTo>
                <a:close/>
                <a:moveTo>
                  <a:pt x="3085286" y="1351651"/>
                </a:moveTo>
                <a:lnTo>
                  <a:pt x="2778943" y="1351651"/>
                </a:lnTo>
                <a:cubicBezTo>
                  <a:pt x="2647981" y="1351651"/>
                  <a:pt x="2536415" y="1410927"/>
                  <a:pt x="2490565" y="1531062"/>
                </a:cubicBezTo>
                <a:lnTo>
                  <a:pt x="2430031" y="1689624"/>
                </a:lnTo>
                <a:cubicBezTo>
                  <a:pt x="2426142" y="1699814"/>
                  <a:pt x="2434212" y="1711220"/>
                  <a:pt x="2445323" y="1711220"/>
                </a:cubicBezTo>
                <a:lnTo>
                  <a:pt x="2756620" y="1711220"/>
                </a:lnTo>
                <a:cubicBezTo>
                  <a:pt x="2886670" y="1711220"/>
                  <a:pt x="3000225" y="1634049"/>
                  <a:pt x="3045771" y="1514750"/>
                </a:cubicBezTo>
                <a:lnTo>
                  <a:pt x="3102871" y="1376467"/>
                </a:lnTo>
                <a:cubicBezTo>
                  <a:pt x="3107331" y="1364756"/>
                  <a:pt x="3098057" y="1351651"/>
                  <a:pt x="3085286" y="1351651"/>
                </a:cubicBezTo>
                <a:close/>
                <a:moveTo>
                  <a:pt x="64039" y="4552221"/>
                </a:moveTo>
                <a:cubicBezTo>
                  <a:pt x="68512" y="4540510"/>
                  <a:pt x="59233" y="4527406"/>
                  <a:pt x="46465" y="4527406"/>
                </a:cubicBezTo>
                <a:lnTo>
                  <a:pt x="37" y="4527406"/>
                </a:lnTo>
                <a:lnTo>
                  <a:pt x="37" y="4706715"/>
                </a:lnTo>
                <a:cubicBezTo>
                  <a:pt x="2431" y="4701366"/>
                  <a:pt x="4837" y="4696031"/>
                  <a:pt x="6947" y="4690505"/>
                </a:cubicBezTo>
                <a:lnTo>
                  <a:pt x="64038" y="4552221"/>
                </a:lnTo>
                <a:close/>
                <a:moveTo>
                  <a:pt x="8613399" y="4072643"/>
                </a:moveTo>
                <a:lnTo>
                  <a:pt x="8613399" y="4072643"/>
                </a:lnTo>
                <a:cubicBezTo>
                  <a:pt x="8613399" y="4072643"/>
                  <a:pt x="8307057" y="4072643"/>
                  <a:pt x="8307057" y="4072643"/>
                </a:cubicBezTo>
                <a:cubicBezTo>
                  <a:pt x="8176095" y="4072643"/>
                  <a:pt x="8064529" y="4131919"/>
                  <a:pt x="8018666" y="4252054"/>
                </a:cubicBezTo>
                <a:lnTo>
                  <a:pt x="7958145" y="4410616"/>
                </a:lnTo>
                <a:cubicBezTo>
                  <a:pt x="7954242" y="4420806"/>
                  <a:pt x="7962325" y="4432212"/>
                  <a:pt x="7973436" y="4432212"/>
                </a:cubicBezTo>
                <a:lnTo>
                  <a:pt x="8284733" y="4432212"/>
                </a:lnTo>
                <a:cubicBezTo>
                  <a:pt x="8414783" y="4432212"/>
                  <a:pt x="8528350" y="4355042"/>
                  <a:pt x="8573884" y="4235743"/>
                </a:cubicBezTo>
                <a:lnTo>
                  <a:pt x="8630972" y="4097459"/>
                </a:lnTo>
                <a:cubicBezTo>
                  <a:pt x="8635444" y="4085748"/>
                  <a:pt x="8626170" y="4072643"/>
                  <a:pt x="8613399" y="4072643"/>
                </a:cubicBezTo>
                <a:close/>
                <a:moveTo>
                  <a:pt x="92" y="1908551"/>
                </a:moveTo>
                <a:lnTo>
                  <a:pt x="92" y="1997902"/>
                </a:lnTo>
                <a:cubicBezTo>
                  <a:pt x="37488" y="1905459"/>
                  <a:pt x="125869" y="1852470"/>
                  <a:pt x="243599" y="1852470"/>
                </a:cubicBezTo>
                <a:lnTo>
                  <a:pt x="504909" y="1852470"/>
                </a:lnTo>
                <a:cubicBezTo>
                  <a:pt x="506827" y="1852470"/>
                  <a:pt x="508132" y="1854421"/>
                  <a:pt x="507402" y="1856196"/>
                </a:cubicBezTo>
                <a:lnTo>
                  <a:pt x="467873" y="1951934"/>
                </a:lnTo>
                <a:lnTo>
                  <a:pt x="467637" y="1952504"/>
                </a:lnTo>
                <a:lnTo>
                  <a:pt x="467420" y="1953087"/>
                </a:lnTo>
                <a:cubicBezTo>
                  <a:pt x="428732" y="2054427"/>
                  <a:pt x="332116" y="2119925"/>
                  <a:pt x="221279" y="2119925"/>
                </a:cubicBezTo>
                <a:lnTo>
                  <a:pt x="92" y="2119925"/>
                </a:lnTo>
                <a:lnTo>
                  <a:pt x="86" y="2165982"/>
                </a:lnTo>
                <a:lnTo>
                  <a:pt x="221279" y="2165982"/>
                </a:lnTo>
                <a:cubicBezTo>
                  <a:pt x="351331" y="2165982"/>
                  <a:pt x="464897" y="2088811"/>
                  <a:pt x="510433" y="1969512"/>
                </a:cubicBezTo>
                <a:lnTo>
                  <a:pt x="567524" y="1831228"/>
                </a:lnTo>
                <a:cubicBezTo>
                  <a:pt x="571996" y="1819518"/>
                  <a:pt x="562717" y="1806413"/>
                  <a:pt x="549949" y="1806413"/>
                </a:cubicBezTo>
                <a:lnTo>
                  <a:pt x="549949" y="1806413"/>
                </a:lnTo>
                <a:cubicBezTo>
                  <a:pt x="549949" y="1806413"/>
                  <a:pt x="243597" y="1806413"/>
                  <a:pt x="243597" y="1806413"/>
                </a:cubicBezTo>
                <a:cubicBezTo>
                  <a:pt x="144705" y="1806413"/>
                  <a:pt x="56923" y="1840265"/>
                  <a:pt x="91" y="1908551"/>
                </a:cubicBezTo>
                <a:close/>
                <a:moveTo>
                  <a:pt x="158477" y="5138955"/>
                </a:moveTo>
                <a:lnTo>
                  <a:pt x="215569" y="5000659"/>
                </a:lnTo>
                <a:cubicBezTo>
                  <a:pt x="220041" y="4988948"/>
                  <a:pt x="210762" y="4975856"/>
                  <a:pt x="197994" y="4975856"/>
                </a:cubicBezTo>
                <a:lnTo>
                  <a:pt x="30" y="4975856"/>
                </a:lnTo>
                <a:lnTo>
                  <a:pt x="24" y="5307289"/>
                </a:lnTo>
                <a:cubicBezTo>
                  <a:pt x="71790" y="5274717"/>
                  <a:pt x="129217" y="5215606"/>
                  <a:pt x="158476" y="5138955"/>
                </a:cubicBezTo>
                <a:close/>
                <a:moveTo>
                  <a:pt x="485577" y="1531062"/>
                </a:moveTo>
                <a:lnTo>
                  <a:pt x="425052" y="1689624"/>
                </a:lnTo>
                <a:cubicBezTo>
                  <a:pt x="421155" y="1699814"/>
                  <a:pt x="429234" y="1711220"/>
                  <a:pt x="440344" y="1711220"/>
                </a:cubicBezTo>
                <a:lnTo>
                  <a:pt x="751644" y="1711220"/>
                </a:lnTo>
                <a:cubicBezTo>
                  <a:pt x="881689" y="1711220"/>
                  <a:pt x="995256" y="1634049"/>
                  <a:pt x="1040793" y="1514750"/>
                </a:cubicBezTo>
                <a:lnTo>
                  <a:pt x="1097884" y="1376467"/>
                </a:lnTo>
                <a:cubicBezTo>
                  <a:pt x="1102357" y="1364756"/>
                  <a:pt x="1093084" y="1351651"/>
                  <a:pt x="1080309" y="1351651"/>
                </a:cubicBezTo>
                <a:lnTo>
                  <a:pt x="773957" y="1351651"/>
                </a:lnTo>
                <a:cubicBezTo>
                  <a:pt x="642990" y="1351651"/>
                  <a:pt x="531435" y="1410927"/>
                  <a:pt x="485577" y="1531062"/>
                </a:cubicBezTo>
                <a:close/>
                <a:moveTo>
                  <a:pt x="2579719" y="903208"/>
                </a:moveTo>
                <a:lnTo>
                  <a:pt x="2886075" y="903208"/>
                </a:lnTo>
                <a:cubicBezTo>
                  <a:pt x="2898845" y="903210"/>
                  <a:pt x="2908119" y="916306"/>
                  <a:pt x="2903647" y="928023"/>
                </a:cubicBezTo>
                <a:lnTo>
                  <a:pt x="2846559" y="1066307"/>
                </a:lnTo>
                <a:cubicBezTo>
                  <a:pt x="2801013" y="1185606"/>
                  <a:pt x="2687458" y="1262770"/>
                  <a:pt x="2557408" y="1262770"/>
                </a:cubicBezTo>
                <a:lnTo>
                  <a:pt x="2246111" y="1262770"/>
                </a:lnTo>
                <a:cubicBezTo>
                  <a:pt x="2235000" y="1262770"/>
                  <a:pt x="2226917" y="1251372"/>
                  <a:pt x="2230819" y="1241179"/>
                </a:cubicBezTo>
                <a:lnTo>
                  <a:pt x="2291341" y="1082616"/>
                </a:lnTo>
                <a:cubicBezTo>
                  <a:pt x="2337203" y="962475"/>
                  <a:pt x="2448756" y="903208"/>
                  <a:pt x="2579719" y="903208"/>
                </a:cubicBezTo>
                <a:close/>
                <a:moveTo>
                  <a:pt x="2841035" y="949269"/>
                </a:moveTo>
                <a:lnTo>
                  <a:pt x="2579719" y="949269"/>
                </a:lnTo>
                <a:cubicBezTo>
                  <a:pt x="2460121" y="949269"/>
                  <a:pt x="2370688" y="1003860"/>
                  <a:pt x="2334353" y="1099047"/>
                </a:cubicBezTo>
                <a:lnTo>
                  <a:pt x="2290834" y="1213053"/>
                </a:lnTo>
                <a:cubicBezTo>
                  <a:pt x="2290162" y="1214820"/>
                  <a:pt x="2291467" y="1216712"/>
                  <a:pt x="2293355" y="1216712"/>
                </a:cubicBezTo>
                <a:lnTo>
                  <a:pt x="2557396" y="1216712"/>
                </a:lnTo>
                <a:cubicBezTo>
                  <a:pt x="2668239" y="1216712"/>
                  <a:pt x="2764855" y="1151225"/>
                  <a:pt x="2803534" y="1049878"/>
                </a:cubicBezTo>
                <a:lnTo>
                  <a:pt x="2803762" y="1049297"/>
                </a:lnTo>
                <a:lnTo>
                  <a:pt x="2804003" y="1048723"/>
                </a:lnTo>
                <a:lnTo>
                  <a:pt x="2843519" y="952995"/>
                </a:lnTo>
                <a:cubicBezTo>
                  <a:pt x="2844253" y="951219"/>
                  <a:pt x="2842948" y="949270"/>
                  <a:pt x="2841023" y="949270"/>
                </a:cubicBezTo>
                <a:close/>
                <a:moveTo>
                  <a:pt x="2216807" y="903208"/>
                </a:moveTo>
                <a:lnTo>
                  <a:pt x="1910451" y="903208"/>
                </a:lnTo>
                <a:cubicBezTo>
                  <a:pt x="1779489" y="903208"/>
                  <a:pt x="1667923" y="962476"/>
                  <a:pt x="1622073" y="1082616"/>
                </a:cubicBezTo>
                <a:lnTo>
                  <a:pt x="1561539" y="1241179"/>
                </a:lnTo>
                <a:cubicBezTo>
                  <a:pt x="1557650" y="1251373"/>
                  <a:pt x="1565733" y="1262770"/>
                  <a:pt x="1576844" y="1262770"/>
                </a:cubicBezTo>
                <a:lnTo>
                  <a:pt x="1888141" y="1262770"/>
                </a:lnTo>
                <a:cubicBezTo>
                  <a:pt x="2018178" y="1262770"/>
                  <a:pt x="2131746" y="1185606"/>
                  <a:pt x="2177279" y="1066307"/>
                </a:cubicBezTo>
                <a:lnTo>
                  <a:pt x="2234380" y="928021"/>
                </a:lnTo>
                <a:cubicBezTo>
                  <a:pt x="2238852" y="916307"/>
                  <a:pt x="2229578" y="903208"/>
                  <a:pt x="2216807" y="903208"/>
                </a:cubicBezTo>
                <a:close/>
                <a:moveTo>
                  <a:pt x="1547527" y="903208"/>
                </a:moveTo>
                <a:lnTo>
                  <a:pt x="1241180" y="903208"/>
                </a:lnTo>
                <a:cubicBezTo>
                  <a:pt x="1110213" y="903208"/>
                  <a:pt x="998657" y="962476"/>
                  <a:pt x="952799" y="1082616"/>
                </a:cubicBezTo>
                <a:lnTo>
                  <a:pt x="892275" y="1241179"/>
                </a:lnTo>
                <a:cubicBezTo>
                  <a:pt x="888377" y="1251373"/>
                  <a:pt x="896450" y="1262770"/>
                  <a:pt x="907566" y="1262770"/>
                </a:cubicBezTo>
                <a:lnTo>
                  <a:pt x="1218861" y="1262770"/>
                </a:lnTo>
                <a:cubicBezTo>
                  <a:pt x="1348911" y="1262770"/>
                  <a:pt x="1462478" y="1185606"/>
                  <a:pt x="1508012" y="1066307"/>
                </a:cubicBezTo>
                <a:lnTo>
                  <a:pt x="1565100" y="928021"/>
                </a:lnTo>
                <a:cubicBezTo>
                  <a:pt x="1569572" y="916307"/>
                  <a:pt x="1560298" y="903208"/>
                  <a:pt x="1547527" y="903208"/>
                </a:cubicBezTo>
                <a:close/>
                <a:moveTo>
                  <a:pt x="3253496" y="6238611"/>
                </a:moveTo>
                <a:lnTo>
                  <a:pt x="3564793" y="6238611"/>
                </a:lnTo>
                <a:cubicBezTo>
                  <a:pt x="3694843" y="6238611"/>
                  <a:pt x="3808411" y="6161453"/>
                  <a:pt x="3853944" y="6042155"/>
                </a:cubicBezTo>
                <a:lnTo>
                  <a:pt x="3911045" y="5903871"/>
                </a:lnTo>
                <a:cubicBezTo>
                  <a:pt x="3915504" y="5892160"/>
                  <a:pt x="3906230" y="5879055"/>
                  <a:pt x="3893460" y="5879055"/>
                </a:cubicBezTo>
                <a:lnTo>
                  <a:pt x="3587117" y="5879055"/>
                </a:lnTo>
                <a:cubicBezTo>
                  <a:pt x="3456154" y="5879055"/>
                  <a:pt x="3344589" y="5938318"/>
                  <a:pt x="3298726" y="6058466"/>
                </a:cubicBezTo>
                <a:lnTo>
                  <a:pt x="3238205" y="6217028"/>
                </a:lnTo>
                <a:cubicBezTo>
                  <a:pt x="3234315" y="6227218"/>
                  <a:pt x="3242385" y="6238611"/>
                  <a:pt x="3253496" y="6238611"/>
                </a:cubicBezTo>
                <a:close/>
                <a:moveTo>
                  <a:pt x="1899657" y="6217028"/>
                </a:moveTo>
                <a:lnTo>
                  <a:pt x="1960191" y="6058466"/>
                </a:lnTo>
                <a:cubicBezTo>
                  <a:pt x="2006054" y="5938318"/>
                  <a:pt x="2117607" y="5879055"/>
                  <a:pt x="2248569" y="5879055"/>
                </a:cubicBezTo>
                <a:lnTo>
                  <a:pt x="2554925" y="5879055"/>
                </a:lnTo>
                <a:cubicBezTo>
                  <a:pt x="2567696" y="5879055"/>
                  <a:pt x="2576970" y="5892160"/>
                  <a:pt x="2572497" y="5903871"/>
                </a:cubicBezTo>
                <a:lnTo>
                  <a:pt x="2515410" y="6042155"/>
                </a:lnTo>
                <a:cubicBezTo>
                  <a:pt x="2469864" y="6161453"/>
                  <a:pt x="2356296" y="6238624"/>
                  <a:pt x="2226258" y="6238624"/>
                </a:cubicBezTo>
                <a:lnTo>
                  <a:pt x="1914962" y="6238624"/>
                </a:lnTo>
                <a:cubicBezTo>
                  <a:pt x="1903851" y="6238624"/>
                  <a:pt x="1895768" y="6227218"/>
                  <a:pt x="1899670" y="6217028"/>
                </a:cubicBezTo>
                <a:close/>
                <a:moveTo>
                  <a:pt x="1962205" y="6192555"/>
                </a:moveTo>
                <a:lnTo>
                  <a:pt x="2226258" y="6192555"/>
                </a:lnTo>
                <a:cubicBezTo>
                  <a:pt x="2337089" y="6192555"/>
                  <a:pt x="2433705" y="6127069"/>
                  <a:pt x="2472385" y="6025729"/>
                </a:cubicBezTo>
                <a:lnTo>
                  <a:pt x="2472613" y="6025146"/>
                </a:lnTo>
                <a:lnTo>
                  <a:pt x="2472853" y="6024576"/>
                </a:lnTo>
                <a:lnTo>
                  <a:pt x="2512369" y="5928838"/>
                </a:lnTo>
                <a:cubicBezTo>
                  <a:pt x="2513104" y="5927064"/>
                  <a:pt x="2511799" y="5925112"/>
                  <a:pt x="2509873" y="5925112"/>
                </a:cubicBezTo>
                <a:lnTo>
                  <a:pt x="2248569" y="5925112"/>
                </a:lnTo>
                <a:cubicBezTo>
                  <a:pt x="2128971" y="5925112"/>
                  <a:pt x="2039539" y="5979711"/>
                  <a:pt x="2003203" y="6074891"/>
                </a:cubicBezTo>
                <a:lnTo>
                  <a:pt x="1959684" y="6188905"/>
                </a:lnTo>
                <a:cubicBezTo>
                  <a:pt x="1959013" y="6190666"/>
                  <a:pt x="1960318" y="6192555"/>
                  <a:pt x="1962205" y="6192555"/>
                </a:cubicBezTo>
                <a:close/>
                <a:moveTo>
                  <a:pt x="2584229" y="6238611"/>
                </a:moveTo>
                <a:lnTo>
                  <a:pt x="2895526" y="6238611"/>
                </a:lnTo>
                <a:cubicBezTo>
                  <a:pt x="3025563" y="6238611"/>
                  <a:pt x="3139131" y="6161453"/>
                  <a:pt x="3184677" y="6042155"/>
                </a:cubicBezTo>
                <a:lnTo>
                  <a:pt x="3241765" y="5903871"/>
                </a:lnTo>
                <a:cubicBezTo>
                  <a:pt x="3246237" y="5892160"/>
                  <a:pt x="3236963" y="5879055"/>
                  <a:pt x="3224192" y="5879055"/>
                </a:cubicBezTo>
                <a:lnTo>
                  <a:pt x="2917849" y="5879055"/>
                </a:lnTo>
                <a:cubicBezTo>
                  <a:pt x="2786887" y="5879055"/>
                  <a:pt x="2675321" y="5938318"/>
                  <a:pt x="2629458" y="6058466"/>
                </a:cubicBezTo>
                <a:lnTo>
                  <a:pt x="2568925" y="6217028"/>
                </a:lnTo>
                <a:cubicBezTo>
                  <a:pt x="2565035" y="6227218"/>
                  <a:pt x="2573118" y="6238611"/>
                  <a:pt x="2584229" y="6238611"/>
                </a:cubicBezTo>
                <a:close/>
                <a:moveTo>
                  <a:pt x="440344" y="5783850"/>
                </a:moveTo>
                <a:lnTo>
                  <a:pt x="751644" y="5783850"/>
                </a:lnTo>
                <a:cubicBezTo>
                  <a:pt x="881689" y="5783850"/>
                  <a:pt x="995256" y="5706691"/>
                  <a:pt x="1040793" y="5587393"/>
                </a:cubicBezTo>
                <a:lnTo>
                  <a:pt x="1097884" y="5449109"/>
                </a:lnTo>
                <a:cubicBezTo>
                  <a:pt x="1102357" y="5437398"/>
                  <a:pt x="1093084" y="5424294"/>
                  <a:pt x="1080309" y="5424294"/>
                </a:cubicBezTo>
                <a:lnTo>
                  <a:pt x="773957" y="5424294"/>
                </a:lnTo>
                <a:cubicBezTo>
                  <a:pt x="642990" y="5424294"/>
                  <a:pt x="531435" y="5483556"/>
                  <a:pt x="485577" y="5603704"/>
                </a:cubicBezTo>
                <a:lnTo>
                  <a:pt x="425052" y="5762266"/>
                </a:lnTo>
                <a:cubicBezTo>
                  <a:pt x="421155" y="5772456"/>
                  <a:pt x="429234" y="5783850"/>
                  <a:pt x="440344" y="5783850"/>
                </a:cubicBezTo>
                <a:close/>
                <a:moveTo>
                  <a:pt x="3400979" y="454764"/>
                </a:moveTo>
                <a:lnTo>
                  <a:pt x="3094636" y="454764"/>
                </a:lnTo>
                <a:cubicBezTo>
                  <a:pt x="2963661" y="454764"/>
                  <a:pt x="2852108" y="514031"/>
                  <a:pt x="2806245" y="634172"/>
                </a:cubicBezTo>
                <a:lnTo>
                  <a:pt x="2745724" y="792735"/>
                </a:lnTo>
                <a:cubicBezTo>
                  <a:pt x="2741822" y="802929"/>
                  <a:pt x="2749905" y="814326"/>
                  <a:pt x="2761016" y="814326"/>
                </a:cubicBezTo>
                <a:lnTo>
                  <a:pt x="3072313" y="814326"/>
                </a:lnTo>
                <a:cubicBezTo>
                  <a:pt x="3202363" y="814326"/>
                  <a:pt x="3315918" y="737162"/>
                  <a:pt x="3361464" y="617863"/>
                </a:cubicBezTo>
                <a:lnTo>
                  <a:pt x="3418552" y="479577"/>
                </a:lnTo>
                <a:cubicBezTo>
                  <a:pt x="3423024" y="467863"/>
                  <a:pt x="3413750" y="454764"/>
                  <a:pt x="3400979" y="454764"/>
                </a:cubicBezTo>
                <a:close/>
                <a:moveTo>
                  <a:pt x="1248518" y="6238611"/>
                </a:moveTo>
                <a:lnTo>
                  <a:pt x="1559816" y="6238611"/>
                </a:lnTo>
                <a:cubicBezTo>
                  <a:pt x="1689866" y="6238611"/>
                  <a:pt x="1803434" y="6161453"/>
                  <a:pt x="1848967" y="6042155"/>
                </a:cubicBezTo>
                <a:lnTo>
                  <a:pt x="1906068" y="5903871"/>
                </a:lnTo>
                <a:cubicBezTo>
                  <a:pt x="1910527" y="5892160"/>
                  <a:pt x="1901253" y="5879055"/>
                  <a:pt x="1888496" y="5879055"/>
                </a:cubicBezTo>
                <a:lnTo>
                  <a:pt x="1582127" y="5879055"/>
                </a:lnTo>
                <a:cubicBezTo>
                  <a:pt x="1451165" y="5879055"/>
                  <a:pt x="1339612" y="5938318"/>
                  <a:pt x="1293749" y="6058466"/>
                </a:cubicBezTo>
                <a:lnTo>
                  <a:pt x="1233225" y="6217028"/>
                </a:lnTo>
                <a:cubicBezTo>
                  <a:pt x="1229334" y="6227218"/>
                  <a:pt x="1237407" y="6238611"/>
                  <a:pt x="1248517" y="6238611"/>
                </a:cubicBezTo>
                <a:close/>
                <a:moveTo>
                  <a:pt x="1094328" y="5762266"/>
                </a:moveTo>
                <a:lnTo>
                  <a:pt x="1154859" y="5603704"/>
                </a:lnTo>
                <a:cubicBezTo>
                  <a:pt x="1200711" y="5483556"/>
                  <a:pt x="1312271" y="5424294"/>
                  <a:pt x="1443234" y="5424294"/>
                </a:cubicBezTo>
                <a:lnTo>
                  <a:pt x="1749590" y="5424294"/>
                </a:lnTo>
                <a:cubicBezTo>
                  <a:pt x="1762360" y="5424294"/>
                  <a:pt x="1771634" y="5437398"/>
                  <a:pt x="1767162" y="5449109"/>
                </a:cubicBezTo>
                <a:lnTo>
                  <a:pt x="1710074" y="5587393"/>
                </a:lnTo>
                <a:cubicBezTo>
                  <a:pt x="1664528" y="5706691"/>
                  <a:pt x="1550973" y="5783862"/>
                  <a:pt x="1420923" y="5783862"/>
                </a:cubicBezTo>
                <a:lnTo>
                  <a:pt x="1109620" y="5783862"/>
                </a:lnTo>
                <a:cubicBezTo>
                  <a:pt x="1098509" y="5783862"/>
                  <a:pt x="1090436" y="5772456"/>
                  <a:pt x="1094328" y="5762266"/>
                </a:cubicBezTo>
                <a:close/>
                <a:moveTo>
                  <a:pt x="1156870" y="5737793"/>
                </a:moveTo>
                <a:lnTo>
                  <a:pt x="1420923" y="5737793"/>
                </a:lnTo>
                <a:cubicBezTo>
                  <a:pt x="1531754" y="5737793"/>
                  <a:pt x="1628370" y="5672307"/>
                  <a:pt x="1667062" y="5570968"/>
                </a:cubicBezTo>
                <a:lnTo>
                  <a:pt x="1667277" y="5570385"/>
                </a:lnTo>
                <a:lnTo>
                  <a:pt x="1667518" y="5569814"/>
                </a:lnTo>
                <a:lnTo>
                  <a:pt x="1707033" y="5474076"/>
                </a:lnTo>
                <a:cubicBezTo>
                  <a:pt x="1707768" y="5472302"/>
                  <a:pt x="1706463" y="5470350"/>
                  <a:pt x="1704550" y="5470350"/>
                </a:cubicBezTo>
                <a:lnTo>
                  <a:pt x="1443234" y="5470350"/>
                </a:lnTo>
                <a:cubicBezTo>
                  <a:pt x="1323636" y="5470350"/>
                  <a:pt x="1234203" y="5524949"/>
                  <a:pt x="1197872" y="5620129"/>
                </a:cubicBezTo>
                <a:lnTo>
                  <a:pt x="1154351" y="5734143"/>
                </a:lnTo>
                <a:cubicBezTo>
                  <a:pt x="1153677" y="5735905"/>
                  <a:pt x="1154982" y="5737793"/>
                  <a:pt x="1156869" y="5737793"/>
                </a:cubicBezTo>
                <a:close/>
                <a:moveTo>
                  <a:pt x="212000" y="5313816"/>
                </a:moveTo>
                <a:lnTo>
                  <a:pt x="272531" y="5155254"/>
                </a:lnTo>
                <a:cubicBezTo>
                  <a:pt x="318389" y="5035119"/>
                  <a:pt x="429951" y="4975843"/>
                  <a:pt x="560912" y="4975843"/>
                </a:cubicBezTo>
                <a:lnTo>
                  <a:pt x="867264" y="4975843"/>
                </a:lnTo>
                <a:lnTo>
                  <a:pt x="867264" y="4975843"/>
                </a:lnTo>
                <a:cubicBezTo>
                  <a:pt x="880032" y="4975843"/>
                  <a:pt x="889305" y="4988948"/>
                  <a:pt x="884839" y="5000659"/>
                </a:cubicBezTo>
                <a:lnTo>
                  <a:pt x="827747" y="5138942"/>
                </a:lnTo>
                <a:cubicBezTo>
                  <a:pt x="782205" y="5258241"/>
                  <a:pt x="668639" y="5335412"/>
                  <a:pt x="538594" y="5335412"/>
                </a:cubicBezTo>
                <a:lnTo>
                  <a:pt x="227300" y="5335412"/>
                </a:lnTo>
                <a:cubicBezTo>
                  <a:pt x="216184" y="5335412"/>
                  <a:pt x="208111" y="5324006"/>
                  <a:pt x="212001" y="5313816"/>
                </a:cubicBezTo>
                <a:close/>
                <a:moveTo>
                  <a:pt x="274542" y="5289355"/>
                </a:moveTo>
                <a:lnTo>
                  <a:pt x="538593" y="5289355"/>
                </a:lnTo>
                <a:cubicBezTo>
                  <a:pt x="649430" y="5289355"/>
                  <a:pt x="746046" y="5223870"/>
                  <a:pt x="784728" y="5122517"/>
                </a:cubicBezTo>
                <a:lnTo>
                  <a:pt x="784951" y="5121934"/>
                </a:lnTo>
                <a:lnTo>
                  <a:pt x="785186" y="5121364"/>
                </a:lnTo>
                <a:lnTo>
                  <a:pt x="824709" y="5025626"/>
                </a:lnTo>
                <a:cubicBezTo>
                  <a:pt x="825445" y="5023864"/>
                  <a:pt x="824140" y="5021913"/>
                  <a:pt x="822216" y="5021913"/>
                </a:cubicBezTo>
                <a:lnTo>
                  <a:pt x="560912" y="5021913"/>
                </a:lnTo>
                <a:cubicBezTo>
                  <a:pt x="441309" y="5021913"/>
                  <a:pt x="351875" y="5076498"/>
                  <a:pt x="315544" y="5171679"/>
                </a:cubicBezTo>
                <a:lnTo>
                  <a:pt x="272023" y="5285693"/>
                </a:lnTo>
                <a:cubicBezTo>
                  <a:pt x="271349" y="5287454"/>
                  <a:pt x="272654" y="5289355"/>
                  <a:pt x="274541" y="5289355"/>
                </a:cubicBezTo>
                <a:close/>
                <a:moveTo>
                  <a:pt x="6793788" y="2434261"/>
                </a:moveTo>
                <a:lnTo>
                  <a:pt x="6733254" y="2592823"/>
                </a:lnTo>
                <a:cubicBezTo>
                  <a:pt x="6729364" y="2603026"/>
                  <a:pt x="6737435" y="2614420"/>
                  <a:pt x="6748545" y="2614420"/>
                </a:cubicBezTo>
                <a:lnTo>
                  <a:pt x="7059842" y="2614420"/>
                </a:lnTo>
                <a:cubicBezTo>
                  <a:pt x="7189892" y="2614420"/>
                  <a:pt x="7303459" y="2537261"/>
                  <a:pt x="7348993" y="2417950"/>
                </a:cubicBezTo>
                <a:lnTo>
                  <a:pt x="7406093" y="2279666"/>
                </a:lnTo>
                <a:cubicBezTo>
                  <a:pt x="7410553" y="2267955"/>
                  <a:pt x="7401279" y="2254863"/>
                  <a:pt x="7388508" y="2254863"/>
                </a:cubicBezTo>
                <a:lnTo>
                  <a:pt x="7082165" y="2254863"/>
                </a:lnTo>
                <a:cubicBezTo>
                  <a:pt x="6951203" y="2254863"/>
                  <a:pt x="6839637" y="2314126"/>
                  <a:pt x="6793788" y="2434261"/>
                </a:cubicBezTo>
                <a:close/>
                <a:moveTo>
                  <a:pt x="7460989" y="1351651"/>
                </a:moveTo>
                <a:lnTo>
                  <a:pt x="7767346" y="1351651"/>
                </a:lnTo>
                <a:lnTo>
                  <a:pt x="7767346" y="1351651"/>
                </a:lnTo>
                <a:cubicBezTo>
                  <a:pt x="7780116" y="1351651"/>
                  <a:pt x="7789390" y="1364756"/>
                  <a:pt x="7784917" y="1376467"/>
                </a:cubicBezTo>
                <a:lnTo>
                  <a:pt x="7727830" y="1514750"/>
                </a:lnTo>
                <a:cubicBezTo>
                  <a:pt x="7682297" y="1634049"/>
                  <a:pt x="7568729" y="1711220"/>
                  <a:pt x="7438679" y="1711220"/>
                </a:cubicBezTo>
                <a:lnTo>
                  <a:pt x="7127382" y="1711220"/>
                </a:lnTo>
                <a:cubicBezTo>
                  <a:pt x="7116271" y="1711220"/>
                  <a:pt x="7108188" y="1699814"/>
                  <a:pt x="7112090" y="1689624"/>
                </a:cubicBezTo>
                <a:lnTo>
                  <a:pt x="7172612" y="1531062"/>
                </a:lnTo>
                <a:cubicBezTo>
                  <a:pt x="7218474" y="1410914"/>
                  <a:pt x="7330040" y="1351651"/>
                  <a:pt x="7460989" y="1351651"/>
                </a:cubicBezTo>
                <a:close/>
                <a:moveTo>
                  <a:pt x="7722306" y="1397708"/>
                </a:moveTo>
                <a:lnTo>
                  <a:pt x="7460989" y="1397708"/>
                </a:lnTo>
                <a:cubicBezTo>
                  <a:pt x="7341391" y="1397708"/>
                  <a:pt x="7251959" y="1452307"/>
                  <a:pt x="7215623" y="1547487"/>
                </a:cubicBezTo>
                <a:lnTo>
                  <a:pt x="7172104" y="1661501"/>
                </a:lnTo>
                <a:cubicBezTo>
                  <a:pt x="7171433" y="1663262"/>
                  <a:pt x="7172738" y="1665151"/>
                  <a:pt x="7174626" y="1665151"/>
                </a:cubicBezTo>
                <a:lnTo>
                  <a:pt x="7438679" y="1665151"/>
                </a:lnTo>
                <a:cubicBezTo>
                  <a:pt x="7549510" y="1665151"/>
                  <a:pt x="7646126" y="1599665"/>
                  <a:pt x="7684817" y="1498325"/>
                </a:cubicBezTo>
                <a:lnTo>
                  <a:pt x="7685033" y="1497742"/>
                </a:lnTo>
                <a:lnTo>
                  <a:pt x="7685261" y="1497172"/>
                </a:lnTo>
                <a:lnTo>
                  <a:pt x="7724802" y="1401434"/>
                </a:lnTo>
                <a:cubicBezTo>
                  <a:pt x="7725524" y="1399660"/>
                  <a:pt x="7724219" y="1397720"/>
                  <a:pt x="7722306" y="1397720"/>
                </a:cubicBezTo>
                <a:close/>
                <a:moveTo>
                  <a:pt x="7266288" y="2165982"/>
                </a:moveTo>
                <a:lnTo>
                  <a:pt x="7577572" y="2165982"/>
                </a:lnTo>
                <a:cubicBezTo>
                  <a:pt x="7707635" y="2165982"/>
                  <a:pt x="7821190" y="2088811"/>
                  <a:pt x="7866736" y="1969512"/>
                </a:cubicBezTo>
                <a:lnTo>
                  <a:pt x="7923823" y="1831228"/>
                </a:lnTo>
                <a:cubicBezTo>
                  <a:pt x="7928296" y="1819505"/>
                  <a:pt x="7919022" y="1806413"/>
                  <a:pt x="7906251" y="1806413"/>
                </a:cubicBezTo>
                <a:lnTo>
                  <a:pt x="7599895" y="1806413"/>
                </a:lnTo>
                <a:cubicBezTo>
                  <a:pt x="7468933" y="1806413"/>
                  <a:pt x="7357367" y="1865676"/>
                  <a:pt x="7311518" y="1985824"/>
                </a:cubicBezTo>
                <a:lnTo>
                  <a:pt x="7250984" y="2144386"/>
                </a:lnTo>
                <a:cubicBezTo>
                  <a:pt x="7247094" y="2154575"/>
                  <a:pt x="7255177" y="2165982"/>
                  <a:pt x="7266288" y="2165982"/>
                </a:cubicBezTo>
                <a:close/>
                <a:moveTo>
                  <a:pt x="8336019" y="2895347"/>
                </a:moveTo>
                <a:lnTo>
                  <a:pt x="8275485" y="3053910"/>
                </a:lnTo>
                <a:cubicBezTo>
                  <a:pt x="8271595" y="3064099"/>
                  <a:pt x="8279666" y="3075506"/>
                  <a:pt x="8290777" y="3075506"/>
                </a:cubicBezTo>
                <a:lnTo>
                  <a:pt x="8602073" y="3075506"/>
                </a:lnTo>
                <a:cubicBezTo>
                  <a:pt x="8732124" y="3075506"/>
                  <a:pt x="8845691" y="2998335"/>
                  <a:pt x="8891224" y="2879036"/>
                </a:cubicBezTo>
                <a:lnTo>
                  <a:pt x="8948325" y="2740752"/>
                </a:lnTo>
                <a:cubicBezTo>
                  <a:pt x="8952784" y="2729042"/>
                  <a:pt x="8943511" y="2715937"/>
                  <a:pt x="8930752" y="2715937"/>
                </a:cubicBezTo>
                <a:lnTo>
                  <a:pt x="8930752" y="2715937"/>
                </a:lnTo>
                <a:cubicBezTo>
                  <a:pt x="8930752" y="2715937"/>
                  <a:pt x="8624396" y="2715937"/>
                  <a:pt x="8624396" y="2715937"/>
                </a:cubicBezTo>
                <a:cubicBezTo>
                  <a:pt x="8493434" y="2715937"/>
                  <a:pt x="8381869" y="2775212"/>
                  <a:pt x="8336019" y="2895347"/>
                </a:cubicBezTo>
                <a:close/>
                <a:moveTo>
                  <a:pt x="9181667" y="3782236"/>
                </a:moveTo>
                <a:lnTo>
                  <a:pt x="9238768" y="3643952"/>
                </a:lnTo>
                <a:cubicBezTo>
                  <a:pt x="9243227" y="3632241"/>
                  <a:pt x="9233954" y="3619136"/>
                  <a:pt x="9221183" y="3619136"/>
                </a:cubicBezTo>
                <a:lnTo>
                  <a:pt x="9221183" y="3619136"/>
                </a:lnTo>
                <a:cubicBezTo>
                  <a:pt x="9221183" y="3619136"/>
                  <a:pt x="8914840" y="3619136"/>
                  <a:pt x="8914840" y="3619136"/>
                </a:cubicBezTo>
                <a:cubicBezTo>
                  <a:pt x="8783877" y="3619136"/>
                  <a:pt x="8672312" y="3678412"/>
                  <a:pt x="8626449" y="3798547"/>
                </a:cubicBezTo>
                <a:lnTo>
                  <a:pt x="8565928" y="3957109"/>
                </a:lnTo>
                <a:cubicBezTo>
                  <a:pt x="8562026" y="3967299"/>
                  <a:pt x="8570109" y="3978705"/>
                  <a:pt x="8581220" y="3978705"/>
                </a:cubicBezTo>
                <a:lnTo>
                  <a:pt x="8892516" y="3978705"/>
                </a:lnTo>
                <a:cubicBezTo>
                  <a:pt x="9022567" y="3978705"/>
                  <a:pt x="9136134" y="3901534"/>
                  <a:pt x="9181667" y="3782236"/>
                </a:cubicBezTo>
                <a:close/>
                <a:moveTo>
                  <a:pt x="9091627" y="2254863"/>
                </a:moveTo>
                <a:cubicBezTo>
                  <a:pt x="8960652" y="2254863"/>
                  <a:pt x="8849099" y="2314126"/>
                  <a:pt x="8803248" y="2434261"/>
                </a:cubicBezTo>
                <a:lnTo>
                  <a:pt x="8742715" y="2592823"/>
                </a:lnTo>
                <a:cubicBezTo>
                  <a:pt x="8738826" y="2603026"/>
                  <a:pt x="8746895" y="2614420"/>
                  <a:pt x="8758007" y="2614420"/>
                </a:cubicBezTo>
                <a:lnTo>
                  <a:pt x="9069303" y="2614420"/>
                </a:lnTo>
                <a:cubicBezTo>
                  <a:pt x="9199354" y="2614420"/>
                  <a:pt x="9312921" y="2537261"/>
                  <a:pt x="9358454" y="2417950"/>
                </a:cubicBezTo>
                <a:lnTo>
                  <a:pt x="9415555" y="2279666"/>
                </a:lnTo>
                <a:cubicBezTo>
                  <a:pt x="9420014" y="2267955"/>
                  <a:pt x="9410740" y="2254863"/>
                  <a:pt x="9397970" y="2254863"/>
                </a:cubicBezTo>
                <a:lnTo>
                  <a:pt x="9091627" y="2254863"/>
                </a:lnTo>
                <a:close/>
                <a:moveTo>
                  <a:pt x="9271341" y="3075493"/>
                </a:moveTo>
                <a:lnTo>
                  <a:pt x="8960056" y="3075493"/>
                </a:lnTo>
                <a:cubicBezTo>
                  <a:pt x="8948945" y="3075493"/>
                  <a:pt x="8940862" y="3064099"/>
                  <a:pt x="8944765" y="3053910"/>
                </a:cubicBezTo>
                <a:lnTo>
                  <a:pt x="9005286" y="2895347"/>
                </a:lnTo>
                <a:cubicBezTo>
                  <a:pt x="9051148" y="2775200"/>
                  <a:pt x="9162701" y="2715937"/>
                  <a:pt x="9293664" y="2715937"/>
                </a:cubicBezTo>
                <a:lnTo>
                  <a:pt x="9600020" y="2715937"/>
                </a:lnTo>
                <a:lnTo>
                  <a:pt x="9600020" y="2715937"/>
                </a:lnTo>
                <a:cubicBezTo>
                  <a:pt x="9612790" y="2715937"/>
                  <a:pt x="9622052" y="2729029"/>
                  <a:pt x="9617592" y="2740752"/>
                </a:cubicBezTo>
                <a:lnTo>
                  <a:pt x="9560504" y="2879036"/>
                </a:lnTo>
                <a:cubicBezTo>
                  <a:pt x="9514958" y="2998335"/>
                  <a:pt x="9401391" y="3075493"/>
                  <a:pt x="9271341" y="3075493"/>
                </a:cubicBezTo>
                <a:close/>
                <a:moveTo>
                  <a:pt x="9007300" y="3029436"/>
                </a:moveTo>
                <a:lnTo>
                  <a:pt x="9271341" y="3029436"/>
                </a:lnTo>
                <a:cubicBezTo>
                  <a:pt x="9382184" y="3029436"/>
                  <a:pt x="9478800" y="2963951"/>
                  <a:pt x="9517492" y="2862598"/>
                </a:cubicBezTo>
                <a:lnTo>
                  <a:pt x="9517707" y="2862028"/>
                </a:lnTo>
                <a:lnTo>
                  <a:pt x="9517935" y="2861458"/>
                </a:lnTo>
                <a:lnTo>
                  <a:pt x="9557463" y="2765720"/>
                </a:lnTo>
                <a:cubicBezTo>
                  <a:pt x="9558199" y="2763945"/>
                  <a:pt x="9556893" y="2761994"/>
                  <a:pt x="9554980" y="2761994"/>
                </a:cubicBezTo>
                <a:lnTo>
                  <a:pt x="9293664" y="2761994"/>
                </a:lnTo>
                <a:cubicBezTo>
                  <a:pt x="9174066" y="2761994"/>
                  <a:pt x="9084633" y="2816592"/>
                  <a:pt x="9048298" y="2911773"/>
                </a:cubicBezTo>
                <a:lnTo>
                  <a:pt x="9004779" y="3025774"/>
                </a:lnTo>
                <a:cubicBezTo>
                  <a:pt x="9004107" y="3027548"/>
                  <a:pt x="9005412" y="3029436"/>
                  <a:pt x="9007300" y="3029436"/>
                </a:cubicBezTo>
                <a:close/>
                <a:moveTo>
                  <a:pt x="3552517" y="903208"/>
                </a:moveTo>
                <a:lnTo>
                  <a:pt x="3246161" y="903208"/>
                </a:lnTo>
                <a:cubicBezTo>
                  <a:pt x="3115199" y="903208"/>
                  <a:pt x="3003645" y="962476"/>
                  <a:pt x="2957783" y="1082616"/>
                </a:cubicBezTo>
                <a:lnTo>
                  <a:pt x="2897262" y="1241179"/>
                </a:lnTo>
                <a:cubicBezTo>
                  <a:pt x="2893360" y="1251373"/>
                  <a:pt x="2901443" y="1262770"/>
                  <a:pt x="2912553" y="1262770"/>
                </a:cubicBezTo>
                <a:lnTo>
                  <a:pt x="3223838" y="1262770"/>
                </a:lnTo>
                <a:cubicBezTo>
                  <a:pt x="3353900" y="1262770"/>
                  <a:pt x="3467455" y="1185606"/>
                  <a:pt x="3513001" y="1066307"/>
                </a:cubicBezTo>
                <a:lnTo>
                  <a:pt x="3570089" y="928021"/>
                </a:lnTo>
                <a:cubicBezTo>
                  <a:pt x="3574549" y="916307"/>
                  <a:pt x="3565275" y="903208"/>
                  <a:pt x="3552517" y="903208"/>
                </a:cubicBezTo>
                <a:close/>
                <a:moveTo>
                  <a:pt x="4423821" y="1351651"/>
                </a:moveTo>
                <a:lnTo>
                  <a:pt x="4117465" y="1351651"/>
                </a:lnTo>
                <a:cubicBezTo>
                  <a:pt x="3986516" y="1351651"/>
                  <a:pt x="3874950" y="1410927"/>
                  <a:pt x="3829087" y="1531062"/>
                </a:cubicBezTo>
                <a:lnTo>
                  <a:pt x="3768566" y="1689624"/>
                </a:lnTo>
                <a:cubicBezTo>
                  <a:pt x="3764664" y="1699814"/>
                  <a:pt x="3772747" y="1711220"/>
                  <a:pt x="3783858" y="1711220"/>
                </a:cubicBezTo>
                <a:lnTo>
                  <a:pt x="4095154" y="1711220"/>
                </a:lnTo>
                <a:cubicBezTo>
                  <a:pt x="4225205" y="1711220"/>
                  <a:pt x="4338772" y="1634049"/>
                  <a:pt x="4384306" y="1514750"/>
                </a:cubicBezTo>
                <a:lnTo>
                  <a:pt x="4441393" y="1376467"/>
                </a:lnTo>
                <a:cubicBezTo>
                  <a:pt x="4445866" y="1364756"/>
                  <a:pt x="4436592" y="1351651"/>
                  <a:pt x="4423821" y="1351651"/>
                </a:cubicBezTo>
                <a:close/>
                <a:moveTo>
                  <a:pt x="4638515" y="1985824"/>
                </a:moveTo>
                <a:lnTo>
                  <a:pt x="4577994" y="2144386"/>
                </a:lnTo>
                <a:cubicBezTo>
                  <a:pt x="4574091" y="2154575"/>
                  <a:pt x="4582174" y="2165982"/>
                  <a:pt x="4593286" y="2165982"/>
                </a:cubicBezTo>
                <a:lnTo>
                  <a:pt x="4904582" y="2165982"/>
                </a:lnTo>
                <a:cubicBezTo>
                  <a:pt x="5034633" y="2165982"/>
                  <a:pt x="5148200" y="2088811"/>
                  <a:pt x="5193733" y="1969512"/>
                </a:cubicBezTo>
                <a:lnTo>
                  <a:pt x="5250821" y="1831228"/>
                </a:lnTo>
                <a:cubicBezTo>
                  <a:pt x="5255293" y="1819505"/>
                  <a:pt x="5246019" y="1806413"/>
                  <a:pt x="5233249" y="1806413"/>
                </a:cubicBezTo>
                <a:lnTo>
                  <a:pt x="4926893" y="1806413"/>
                </a:lnTo>
                <a:cubicBezTo>
                  <a:pt x="4795931" y="1806413"/>
                  <a:pt x="4684365" y="1865676"/>
                  <a:pt x="4638515" y="1985824"/>
                </a:cubicBezTo>
                <a:close/>
                <a:moveTo>
                  <a:pt x="4221784" y="903208"/>
                </a:moveTo>
                <a:lnTo>
                  <a:pt x="3915428" y="903208"/>
                </a:lnTo>
                <a:cubicBezTo>
                  <a:pt x="3784466" y="903208"/>
                  <a:pt x="3672913" y="962476"/>
                  <a:pt x="3627050" y="1082616"/>
                </a:cubicBezTo>
                <a:lnTo>
                  <a:pt x="3566529" y="1241179"/>
                </a:lnTo>
                <a:cubicBezTo>
                  <a:pt x="3562627" y="1251373"/>
                  <a:pt x="3570710" y="1262770"/>
                  <a:pt x="3581821" y="1262770"/>
                </a:cubicBezTo>
                <a:lnTo>
                  <a:pt x="3893118" y="1262770"/>
                </a:lnTo>
                <a:cubicBezTo>
                  <a:pt x="4023168" y="1262770"/>
                  <a:pt x="4136735" y="1185606"/>
                  <a:pt x="4182268" y="1066307"/>
                </a:cubicBezTo>
                <a:lnTo>
                  <a:pt x="4239357" y="928021"/>
                </a:lnTo>
                <a:cubicBezTo>
                  <a:pt x="4243829" y="916307"/>
                  <a:pt x="4234555" y="903208"/>
                  <a:pt x="4221784" y="903208"/>
                </a:cubicBezTo>
                <a:close/>
                <a:moveTo>
                  <a:pt x="6230841" y="903208"/>
                </a:moveTo>
                <a:lnTo>
                  <a:pt x="5924485" y="903208"/>
                </a:lnTo>
                <a:cubicBezTo>
                  <a:pt x="5793522" y="903208"/>
                  <a:pt x="5681957" y="962476"/>
                  <a:pt x="5636107" y="1082616"/>
                </a:cubicBezTo>
                <a:lnTo>
                  <a:pt x="5575573" y="1241179"/>
                </a:lnTo>
                <a:cubicBezTo>
                  <a:pt x="5571683" y="1251373"/>
                  <a:pt x="5579766" y="1262770"/>
                  <a:pt x="5590877" y="1262770"/>
                </a:cubicBezTo>
                <a:lnTo>
                  <a:pt x="5902174" y="1262770"/>
                </a:lnTo>
                <a:cubicBezTo>
                  <a:pt x="6032211" y="1262770"/>
                  <a:pt x="6145779" y="1185606"/>
                  <a:pt x="6191325" y="1066307"/>
                </a:cubicBezTo>
                <a:lnTo>
                  <a:pt x="6248413" y="928021"/>
                </a:lnTo>
                <a:cubicBezTo>
                  <a:pt x="6252885" y="916307"/>
                  <a:pt x="6243611" y="903208"/>
                  <a:pt x="6230841" y="903208"/>
                </a:cubicBezTo>
                <a:close/>
                <a:moveTo>
                  <a:pt x="5457254" y="1351651"/>
                </a:moveTo>
                <a:lnTo>
                  <a:pt x="5763610" y="1351651"/>
                </a:lnTo>
                <a:lnTo>
                  <a:pt x="5763610" y="1351651"/>
                </a:lnTo>
                <a:cubicBezTo>
                  <a:pt x="5776381" y="1351651"/>
                  <a:pt x="5785655" y="1364756"/>
                  <a:pt x="5781182" y="1376467"/>
                </a:cubicBezTo>
                <a:lnTo>
                  <a:pt x="5724095" y="1514750"/>
                </a:lnTo>
                <a:cubicBezTo>
                  <a:pt x="5678561" y="1634049"/>
                  <a:pt x="5564981" y="1711220"/>
                  <a:pt x="5434944" y="1711220"/>
                </a:cubicBezTo>
                <a:lnTo>
                  <a:pt x="5123647" y="1711220"/>
                </a:lnTo>
                <a:cubicBezTo>
                  <a:pt x="5112536" y="1711220"/>
                  <a:pt x="5104453" y="1699814"/>
                  <a:pt x="5108355" y="1689624"/>
                </a:cubicBezTo>
                <a:lnTo>
                  <a:pt x="5168876" y="1531062"/>
                </a:lnTo>
                <a:cubicBezTo>
                  <a:pt x="5214739" y="1410914"/>
                  <a:pt x="5326292" y="1351651"/>
                  <a:pt x="5457254" y="1351651"/>
                </a:cubicBezTo>
                <a:close/>
                <a:moveTo>
                  <a:pt x="5718571" y="1397708"/>
                </a:moveTo>
                <a:lnTo>
                  <a:pt x="5457254" y="1397708"/>
                </a:lnTo>
                <a:cubicBezTo>
                  <a:pt x="5337656" y="1397708"/>
                  <a:pt x="5248224" y="1452307"/>
                  <a:pt x="5211888" y="1547487"/>
                </a:cubicBezTo>
                <a:lnTo>
                  <a:pt x="5168369" y="1661501"/>
                </a:lnTo>
                <a:cubicBezTo>
                  <a:pt x="5167698" y="1663262"/>
                  <a:pt x="5169003" y="1665151"/>
                  <a:pt x="5170878" y="1665151"/>
                </a:cubicBezTo>
                <a:lnTo>
                  <a:pt x="5434931" y="1665151"/>
                </a:lnTo>
                <a:cubicBezTo>
                  <a:pt x="5545775" y="1665151"/>
                  <a:pt x="5642390" y="1599665"/>
                  <a:pt x="5681082" y="1498325"/>
                </a:cubicBezTo>
                <a:lnTo>
                  <a:pt x="5681298" y="1497742"/>
                </a:lnTo>
                <a:lnTo>
                  <a:pt x="5681526" y="1497172"/>
                </a:lnTo>
                <a:lnTo>
                  <a:pt x="5721054" y="1401434"/>
                </a:lnTo>
                <a:cubicBezTo>
                  <a:pt x="5721789" y="1399660"/>
                  <a:pt x="5720484" y="1397720"/>
                  <a:pt x="5718558" y="1397720"/>
                </a:cubicBezTo>
                <a:close/>
                <a:moveTo>
                  <a:pt x="6432877" y="1351651"/>
                </a:moveTo>
                <a:lnTo>
                  <a:pt x="6126534" y="1351651"/>
                </a:lnTo>
                <a:cubicBezTo>
                  <a:pt x="5995572" y="1351651"/>
                  <a:pt x="5884006" y="1410927"/>
                  <a:pt x="5838144" y="1531062"/>
                </a:cubicBezTo>
                <a:lnTo>
                  <a:pt x="5777622" y="1689624"/>
                </a:lnTo>
                <a:cubicBezTo>
                  <a:pt x="5773733" y="1699814"/>
                  <a:pt x="5781803" y="1711220"/>
                  <a:pt x="5792914" y="1711220"/>
                </a:cubicBezTo>
                <a:lnTo>
                  <a:pt x="6104211" y="1711220"/>
                </a:lnTo>
                <a:cubicBezTo>
                  <a:pt x="6234261" y="1711220"/>
                  <a:pt x="6347828" y="1634049"/>
                  <a:pt x="6393362" y="1514750"/>
                </a:cubicBezTo>
                <a:lnTo>
                  <a:pt x="6450462" y="1376467"/>
                </a:lnTo>
                <a:cubicBezTo>
                  <a:pt x="6454935" y="1364756"/>
                  <a:pt x="6445661" y="1351651"/>
                  <a:pt x="6432877" y="1351651"/>
                </a:cubicBezTo>
                <a:close/>
              </a:path>
            </a:pathLst>
          </a:custGeom>
          <a:solidFill>
            <a:srgbClr val="FFFFFF">
              <a:alpha val="5000"/>
            </a:srgbClr>
          </a:solidFill>
          <a:ln w="12666"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EE3F6AA-728C-1F87-E037-24FA78A623C4}"/>
              </a:ext>
            </a:extLst>
          </p:cNvPr>
          <p:cNvSpPr/>
          <p:nvPr/>
        </p:nvSpPr>
        <p:spPr>
          <a:xfrm>
            <a:off x="-11493" y="338428"/>
            <a:ext cx="9656314" cy="6190015"/>
          </a:xfrm>
          <a:custGeom>
            <a:avLst/>
            <a:gdLst>
              <a:gd name="connsiteX0" fmla="*/ 4166534 w 9656314"/>
              <a:gd name="connsiteY0" fmla="*/ 0 h 6190015"/>
              <a:gd name="connsiteX1" fmla="*/ 8857404 w 9656314"/>
              <a:gd name="connsiteY1" fmla="*/ 0 h 6190015"/>
              <a:gd name="connsiteX2" fmla="*/ 8895583 w 9656314"/>
              <a:gd name="connsiteY2" fmla="*/ 0 h 6190015"/>
              <a:gd name="connsiteX3" fmla="*/ 9370269 w 9656314"/>
              <a:gd name="connsiteY3" fmla="*/ 0 h 6190015"/>
              <a:gd name="connsiteX4" fmla="*/ 9370269 w 9656314"/>
              <a:gd name="connsiteY4" fmla="*/ 1273 h 6190015"/>
              <a:gd name="connsiteX5" fmla="*/ 9638792 w 9656314"/>
              <a:gd name="connsiteY5" fmla="*/ 380513 h 6190015"/>
              <a:gd name="connsiteX6" fmla="*/ 8764504 w 9656314"/>
              <a:gd name="connsiteY6" fmla="*/ 2496877 h 6190015"/>
              <a:gd name="connsiteX7" fmla="*/ 8660149 w 9656314"/>
              <a:gd name="connsiteY7" fmla="*/ 2750128 h 6190015"/>
              <a:gd name="connsiteX8" fmla="*/ 8571065 w 9656314"/>
              <a:gd name="connsiteY8" fmla="*/ 2966473 h 6190015"/>
              <a:gd name="connsiteX9" fmla="*/ 6715588 w 9656314"/>
              <a:gd name="connsiteY9" fmla="*/ 5311908 h 6190015"/>
              <a:gd name="connsiteX10" fmla="*/ 3822927 w 9656314"/>
              <a:gd name="connsiteY10" fmla="*/ 6190015 h 6190015"/>
              <a:gd name="connsiteX11" fmla="*/ 2527 w 9656314"/>
              <a:gd name="connsiteY11" fmla="*/ 6190015 h 6190015"/>
              <a:gd name="connsiteX12" fmla="*/ 2527 w 9656314"/>
              <a:gd name="connsiteY12" fmla="*/ 5899616 h 6190015"/>
              <a:gd name="connsiteX13" fmla="*/ 0 w 9656314"/>
              <a:gd name="connsiteY13" fmla="*/ 5899616 h 6190015"/>
              <a:gd name="connsiteX14" fmla="*/ 0 w 9656314"/>
              <a:gd name="connsiteY14" fmla="*/ 2484622 h 6190015"/>
              <a:gd name="connsiteX15" fmla="*/ 3800 w 9656314"/>
              <a:gd name="connsiteY15" fmla="*/ 2478302 h 6190015"/>
              <a:gd name="connsiteX16" fmla="*/ 3800 w 9656314"/>
              <a:gd name="connsiteY16" fmla="*/ 1903837 h 6190015"/>
              <a:gd name="connsiteX17" fmla="*/ 192147 w 9656314"/>
              <a:gd name="connsiteY17" fmla="*/ 1663312 h 6190015"/>
              <a:gd name="connsiteX18" fmla="*/ 1294235 w 9656314"/>
              <a:gd name="connsiteY18" fmla="*/ 731755 h 6190015"/>
              <a:gd name="connsiteX19" fmla="*/ 2645755 w 9656314"/>
              <a:gd name="connsiteY19" fmla="*/ 180712 h 6190015"/>
              <a:gd name="connsiteX20" fmla="*/ 4166534 w 9656314"/>
              <a:gd name="connsiteY20" fmla="*/ 0 h 6190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656314" h="6190015">
                <a:moveTo>
                  <a:pt x="4166534" y="0"/>
                </a:moveTo>
                <a:lnTo>
                  <a:pt x="8857404" y="0"/>
                </a:lnTo>
                <a:cubicBezTo>
                  <a:pt x="8870131" y="0"/>
                  <a:pt x="8882857" y="0"/>
                  <a:pt x="8895583" y="0"/>
                </a:cubicBezTo>
                <a:lnTo>
                  <a:pt x="9370269" y="0"/>
                </a:lnTo>
                <a:lnTo>
                  <a:pt x="9370269" y="1273"/>
                </a:lnTo>
                <a:cubicBezTo>
                  <a:pt x="9564981" y="1273"/>
                  <a:pt x="9707513" y="201074"/>
                  <a:pt x="9638792" y="380513"/>
                </a:cubicBezTo>
                <a:lnTo>
                  <a:pt x="8764504" y="2496877"/>
                </a:lnTo>
                <a:cubicBezTo>
                  <a:pt x="8732688" y="2583415"/>
                  <a:pt x="8697055" y="2667408"/>
                  <a:pt x="8660149" y="2750128"/>
                </a:cubicBezTo>
                <a:lnTo>
                  <a:pt x="8571065" y="2966473"/>
                </a:lnTo>
                <a:cubicBezTo>
                  <a:pt x="8203279" y="3926027"/>
                  <a:pt x="7561880" y="4737958"/>
                  <a:pt x="6715588" y="5311908"/>
                </a:cubicBezTo>
                <a:cubicBezTo>
                  <a:pt x="5869297" y="5885859"/>
                  <a:pt x="4869019" y="6190015"/>
                  <a:pt x="3822927" y="6190015"/>
                </a:cubicBezTo>
                <a:lnTo>
                  <a:pt x="2527" y="6190015"/>
                </a:lnTo>
                <a:lnTo>
                  <a:pt x="2527" y="5899616"/>
                </a:lnTo>
                <a:lnTo>
                  <a:pt x="0" y="5899616"/>
                </a:lnTo>
                <a:lnTo>
                  <a:pt x="0" y="2484622"/>
                </a:lnTo>
                <a:lnTo>
                  <a:pt x="3800" y="2478302"/>
                </a:lnTo>
                <a:lnTo>
                  <a:pt x="3800" y="1903837"/>
                </a:lnTo>
                <a:cubicBezTo>
                  <a:pt x="63613" y="1821117"/>
                  <a:pt x="127244" y="1740942"/>
                  <a:pt x="192147" y="1663312"/>
                </a:cubicBezTo>
                <a:cubicBezTo>
                  <a:pt x="502666" y="1296798"/>
                  <a:pt x="872998" y="983734"/>
                  <a:pt x="1294235" y="731755"/>
                </a:cubicBezTo>
                <a:cubicBezTo>
                  <a:pt x="1700200" y="488685"/>
                  <a:pt x="2155797" y="304156"/>
                  <a:pt x="2645755" y="180712"/>
                </a:cubicBezTo>
                <a:cubicBezTo>
                  <a:pt x="3122987" y="61086"/>
                  <a:pt x="3634579" y="0"/>
                  <a:pt x="4166534" y="0"/>
                </a:cubicBezTo>
                <a:close/>
              </a:path>
            </a:pathLst>
          </a:custGeom>
          <a:solidFill>
            <a:srgbClr val="FAAD00"/>
          </a:solidFill>
          <a:ln w="12720" cap="flat">
            <a:noFill/>
            <a:prstDash val="solid"/>
            <a:miter/>
          </a:ln>
        </p:spPr>
        <p:txBody>
          <a:bodyPr rtlCol="0" anchor="ctr">
            <a:noAutofit/>
          </a:bodyPr>
          <a:lstStyle/>
          <a:p>
            <a:endParaRPr lang="en-US"/>
          </a:p>
        </p:txBody>
      </p:sp>
      <p:sp>
        <p:nvSpPr>
          <p:cNvPr id="44" name="Inner Leaf">
            <a:extLst>
              <a:ext uri="{FF2B5EF4-FFF2-40B4-BE49-F238E27FC236}">
                <a16:creationId xmlns:a16="http://schemas.microsoft.com/office/drawing/2014/main" id="{52DE6502-D5E4-2AA8-89D1-9FACAF131BB7}"/>
              </a:ext>
            </a:extLst>
          </p:cNvPr>
          <p:cNvSpPr/>
          <p:nvPr/>
        </p:nvSpPr>
        <p:spPr>
          <a:xfrm>
            <a:off x="-8965" y="681399"/>
            <a:ext cx="9127951" cy="5497797"/>
          </a:xfrm>
          <a:custGeom>
            <a:avLst/>
            <a:gdLst>
              <a:gd name="connsiteX0" fmla="*/ 0 w 9127951"/>
              <a:gd name="connsiteY0" fmla="*/ 5497798 h 5497797"/>
              <a:gd name="connsiteX1" fmla="*/ 3816044 w 9127951"/>
              <a:gd name="connsiteY1" fmla="*/ 5497798 h 5497797"/>
              <a:gd name="connsiteX2" fmla="*/ 5890589 w 9127951"/>
              <a:gd name="connsiteY2" fmla="*/ 5035093 h 5497797"/>
              <a:gd name="connsiteX3" fmla="*/ 5895674 w 9127951"/>
              <a:gd name="connsiteY3" fmla="*/ 5032551 h 5497797"/>
              <a:gd name="connsiteX4" fmla="*/ 5890589 w 9127951"/>
              <a:gd name="connsiteY4" fmla="*/ 5035093 h 5497797"/>
              <a:gd name="connsiteX5" fmla="*/ 6249058 w 9127951"/>
              <a:gd name="connsiteY5" fmla="*/ 4844418 h 5497797"/>
              <a:gd name="connsiteX6" fmla="*/ 6249058 w 9127951"/>
              <a:gd name="connsiteY6" fmla="*/ 4844418 h 5497797"/>
              <a:gd name="connsiteX7" fmla="*/ 6249058 w 9127951"/>
              <a:gd name="connsiteY7" fmla="*/ 4844418 h 5497797"/>
              <a:gd name="connsiteX8" fmla="*/ 8237164 w 9127951"/>
              <a:gd name="connsiteY8" fmla="*/ 2492759 h 5497797"/>
              <a:gd name="connsiteX9" fmla="*/ 9110455 w 9127951"/>
              <a:gd name="connsiteY9" fmla="*/ 378808 h 5497797"/>
              <a:gd name="connsiteX10" fmla="*/ 8840968 w 9127951"/>
              <a:gd name="connsiteY10" fmla="*/ 0 h 5497797"/>
              <a:gd name="connsiteX11" fmla="*/ 4155446 w 9127951"/>
              <a:gd name="connsiteY11" fmla="*/ 0 h 5497797"/>
              <a:gd name="connsiteX12" fmla="*/ 0 w 9127951"/>
              <a:gd name="connsiteY12" fmla="*/ 2196577 h 5497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127951" h="5497797">
                <a:moveTo>
                  <a:pt x="0" y="5497798"/>
                </a:moveTo>
                <a:lnTo>
                  <a:pt x="3816044" y="5497798"/>
                </a:lnTo>
                <a:cubicBezTo>
                  <a:pt x="4555863" y="5497798"/>
                  <a:pt x="5261361" y="5333817"/>
                  <a:pt x="5890589" y="5035093"/>
                </a:cubicBezTo>
                <a:cubicBezTo>
                  <a:pt x="5891860" y="5035093"/>
                  <a:pt x="5894403" y="5033822"/>
                  <a:pt x="5895674" y="5032551"/>
                </a:cubicBezTo>
                <a:cubicBezTo>
                  <a:pt x="5894403" y="5032551"/>
                  <a:pt x="5891860" y="5033822"/>
                  <a:pt x="5890589" y="5035093"/>
                </a:cubicBezTo>
                <a:cubicBezTo>
                  <a:pt x="6013892" y="4976619"/>
                  <a:pt x="6133382" y="4913061"/>
                  <a:pt x="6249058" y="4844418"/>
                </a:cubicBezTo>
                <a:cubicBezTo>
                  <a:pt x="6249058" y="4844418"/>
                  <a:pt x="6249058" y="4844418"/>
                  <a:pt x="6249058" y="4844418"/>
                </a:cubicBezTo>
                <a:cubicBezTo>
                  <a:pt x="6249058" y="4844418"/>
                  <a:pt x="6249058" y="4844418"/>
                  <a:pt x="6249058" y="4844418"/>
                </a:cubicBezTo>
                <a:cubicBezTo>
                  <a:pt x="7142689" y="4320697"/>
                  <a:pt x="7850728" y="3505879"/>
                  <a:pt x="8237164" y="2492759"/>
                </a:cubicBezTo>
                <a:lnTo>
                  <a:pt x="9110455" y="378808"/>
                </a:lnTo>
                <a:cubicBezTo>
                  <a:pt x="9179098" y="199573"/>
                  <a:pt x="9036728" y="0"/>
                  <a:pt x="8840968" y="0"/>
                </a:cubicBezTo>
                <a:lnTo>
                  <a:pt x="4155446" y="0"/>
                </a:lnTo>
                <a:cubicBezTo>
                  <a:pt x="2364371" y="0"/>
                  <a:pt x="809734" y="727108"/>
                  <a:pt x="0" y="2196577"/>
                </a:cubicBezTo>
              </a:path>
            </a:pathLst>
          </a:custGeom>
          <a:solidFill>
            <a:srgbClr val="FFFFFF"/>
          </a:solidFill>
          <a:ln w="12710" cap="flat">
            <a:noFill/>
            <a:prstDash val="solid"/>
            <a:miter/>
          </a:ln>
        </p:spPr>
        <p:txBody>
          <a:bodyPr rtlCol="0" anchor="ctr">
            <a:noAutofit/>
          </a:bodyPr>
          <a:lstStyle/>
          <a:p>
            <a:endParaRPr lang="en-US"/>
          </a:p>
        </p:txBody>
      </p:sp>
      <p:sp>
        <p:nvSpPr>
          <p:cNvPr id="40" name="Proprietary Statement">
            <a:extLst>
              <a:ext uri="{FF2B5EF4-FFF2-40B4-BE49-F238E27FC236}">
                <a16:creationId xmlns:a16="http://schemas.microsoft.com/office/drawing/2014/main" id="{0567C7F8-1C51-DF09-1A17-656492C3B1A6}"/>
              </a:ext>
            </a:extLst>
          </p:cNvPr>
          <p:cNvSpPr txBox="1"/>
          <p:nvPr userDrawn="1"/>
        </p:nvSpPr>
        <p:spPr>
          <a:xfrm rot="5400000">
            <a:off x="11015684" y="1173468"/>
            <a:ext cx="1949939" cy="275129"/>
          </a:xfrm>
          <a:prstGeom prst="rect">
            <a:avLst/>
          </a:prstGeom>
          <a:noFill/>
        </p:spPr>
        <p:txBody>
          <a:bodyPr wrap="square" rtlCol="0">
            <a:noAutofit/>
          </a:bodyPr>
          <a:lstStyle/>
          <a:p>
            <a:r>
              <a:rPr lang="en-US" sz="800">
                <a:solidFill>
                  <a:schemeClr val="bg1"/>
                </a:solidFill>
              </a:rPr>
              <a:t>Proprietary business information of ADM.</a:t>
            </a:r>
          </a:p>
        </p:txBody>
      </p:sp>
      <p:sp>
        <p:nvSpPr>
          <p:cNvPr id="2" name="Copy">
            <a:extLst>
              <a:ext uri="{FF2B5EF4-FFF2-40B4-BE49-F238E27FC236}">
                <a16:creationId xmlns:a16="http://schemas.microsoft.com/office/drawing/2014/main" id="{3F596004-519C-BBE1-D86A-4DCEF4C2F164}"/>
              </a:ext>
            </a:extLst>
          </p:cNvPr>
          <p:cNvSpPr>
            <a:spLocks noGrp="1"/>
          </p:cNvSpPr>
          <p:nvPr>
            <p:ph type="body" sz="quarter" idx="35" hasCustomPrompt="1"/>
          </p:nvPr>
        </p:nvSpPr>
        <p:spPr>
          <a:xfrm>
            <a:off x="1263405" y="4217923"/>
            <a:ext cx="4818072" cy="1069524"/>
          </a:xfrm>
          <a:prstGeom prst="rect">
            <a:avLst/>
          </a:prstGeom>
        </p:spPr>
        <p:txBody>
          <a:bodyPr lIns="0" tIns="0" rIns="0" bIns="0" anchor="t">
            <a:noAutofit/>
          </a:bodyPr>
          <a:lstStyle>
            <a:lvl1pPr marL="0" indent="0">
              <a:lnSpc>
                <a:spcPct val="100000"/>
              </a:lnSpc>
              <a:spcBef>
                <a:spcPts val="0"/>
              </a:spcBef>
              <a:buFont typeface="Arial" panose="020B0604020202020204" pitchFamily="34" charset="0"/>
              <a:buNone/>
              <a:defRPr sz="2400" b="1" i="0">
                <a:solidFill>
                  <a:srgbClr val="012169"/>
                </a:solidFill>
                <a:latin typeface="+mn-lt"/>
                <a:cs typeface="Calibri" panose="020F0502020204030204" pitchFamily="34" charset="0"/>
              </a:defRPr>
            </a:lvl1pPr>
            <a:lvl2pPr marL="290513" indent="-58738">
              <a:lnSpc>
                <a:spcPct val="100000"/>
              </a:lnSpc>
              <a:buFont typeface="Courier New" panose="02070309020205020404" pitchFamily="49" charset="0"/>
              <a:buChar char="o"/>
              <a:tabLst/>
              <a:defRPr kumimoji="0" lang="en-US" sz="1100" b="1" i="0" u="none" strike="noStrike" kern="1200" cap="none" spc="0" normalizeH="0" baseline="0" dirty="0">
                <a:ln>
                  <a:noFill/>
                </a:ln>
                <a:solidFill>
                  <a:srgbClr val="012169"/>
                </a:solidFill>
                <a:effectLst/>
                <a:uLnTx/>
                <a:uFillTx/>
                <a:latin typeface="+mn-lt"/>
                <a:ea typeface="Verdana" panose="020B0604030504040204" pitchFamily="34" charset="0"/>
                <a:cs typeface="Calibri" panose="020F0502020204030204" pitchFamily="34" charset="0"/>
              </a:defRPr>
            </a:lvl2pPr>
            <a:lvl3pPr marL="520700" indent="-171450">
              <a:lnSpc>
                <a:spcPct val="100000"/>
              </a:lnSpc>
              <a:buFont typeface="Wingdings" pitchFamily="2" charset="2"/>
              <a:buChar char="§"/>
              <a:defRPr kumimoji="0" lang="en-US" sz="1100" b="0" i="0" u="none" strike="noStrike" kern="1200" cap="none" spc="0" normalizeH="0" baseline="0" dirty="0">
                <a:ln>
                  <a:noFill/>
                </a:ln>
                <a:solidFill>
                  <a:srgbClr val="012169"/>
                </a:solidFill>
                <a:effectLst/>
                <a:uLnTx/>
                <a:uFillTx/>
                <a:latin typeface="+mn-lt"/>
                <a:ea typeface="Verdana" panose="020B0604030504040204" pitchFamily="34" charset="0"/>
                <a:cs typeface="Calibri" panose="020F0502020204030204" pitchFamily="34" charset="0"/>
              </a:defRPr>
            </a:lvl3pPr>
            <a:lvl4pPr marL="682625" indent="-171450">
              <a:lnSpc>
                <a:spcPct val="100000"/>
              </a:lnSpc>
              <a:defRPr kumimoji="0" lang="en-US" sz="1100" b="0" i="0" u="none" strike="noStrike" kern="1200" cap="none" spc="0" normalizeH="0" baseline="0" dirty="0">
                <a:ln>
                  <a:noFill/>
                </a:ln>
                <a:solidFill>
                  <a:srgbClr val="012169"/>
                </a:solidFill>
                <a:effectLst/>
                <a:uLnTx/>
                <a:uFillTx/>
                <a:latin typeface="+mn-lt"/>
                <a:ea typeface="Verdana" panose="020B0604030504040204" pitchFamily="34" charset="0"/>
                <a:cs typeface="Calibri" panose="020F0502020204030204" pitchFamily="34" charset="0"/>
              </a:defRPr>
            </a:lvl4pPr>
          </a:lstStyle>
          <a:p>
            <a:pPr lvl="0"/>
            <a:r>
              <a:rPr lang="en-US"/>
              <a:t>Text font is Calibri Bold, 24pt</a:t>
            </a:r>
          </a:p>
          <a:p>
            <a:pPr marL="290513" lvl="1" indent="-115888" algn="l" defTabSz="914400" rtl="0" eaLnBrk="1" latinLnBrk="0" hangingPunct="1">
              <a:lnSpc>
                <a:spcPct val="100000"/>
              </a:lnSpc>
              <a:spcBef>
                <a:spcPts val="500"/>
              </a:spcBef>
              <a:buFont typeface="Courier New" panose="02070309020205020404" pitchFamily="49" charset="0"/>
              <a:buChar char="o"/>
              <a:tabLst/>
            </a:pPr>
            <a:r>
              <a:rPr lang="en-US"/>
              <a:t>List Font is Calibri Bold, 11pt</a:t>
            </a:r>
          </a:p>
          <a:p>
            <a:pPr marL="465138" lvl="2" indent="-115888" algn="l" defTabSz="914400" rtl="0" eaLnBrk="1" latinLnBrk="0" hangingPunct="1">
              <a:lnSpc>
                <a:spcPct val="100000"/>
              </a:lnSpc>
              <a:spcBef>
                <a:spcPts val="500"/>
              </a:spcBef>
              <a:buFont typeface="Wingdings" pitchFamily="2" charset="2"/>
              <a:buChar char="§"/>
              <a:tabLst/>
            </a:pPr>
            <a:r>
              <a:rPr lang="en-US"/>
              <a:t>List Font is Calibri, 11pt</a:t>
            </a:r>
          </a:p>
          <a:p>
            <a:pPr marL="628650" lvl="3" indent="-117475" algn="l" defTabSz="914400" rtl="0" eaLnBrk="1" latinLnBrk="0" hangingPunct="1">
              <a:lnSpc>
                <a:spcPct val="100000"/>
              </a:lnSpc>
              <a:spcBef>
                <a:spcPts val="500"/>
              </a:spcBef>
              <a:buFont typeface="Arial" panose="020B0604020202020204" pitchFamily="34" charset="0"/>
              <a:buChar char="•"/>
              <a:tabLst/>
            </a:pPr>
            <a:r>
              <a:rPr lang="en-US"/>
              <a:t>List Font is Calibri, 11pt</a:t>
            </a:r>
          </a:p>
        </p:txBody>
      </p:sp>
      <p:sp>
        <p:nvSpPr>
          <p:cNvPr id="3" name="Title">
            <a:extLst>
              <a:ext uri="{FF2B5EF4-FFF2-40B4-BE49-F238E27FC236}">
                <a16:creationId xmlns:a16="http://schemas.microsoft.com/office/drawing/2014/main" id="{2B78B174-C6E0-2469-EAB4-43BAF65E7C2E}"/>
              </a:ext>
            </a:extLst>
          </p:cNvPr>
          <p:cNvSpPr>
            <a:spLocks noGrp="1"/>
          </p:cNvSpPr>
          <p:nvPr>
            <p:ph type="body" sz="quarter" idx="32" hasCustomPrompt="1"/>
          </p:nvPr>
        </p:nvSpPr>
        <p:spPr>
          <a:xfrm>
            <a:off x="1263405" y="2242017"/>
            <a:ext cx="6686735" cy="1725684"/>
          </a:xfrm>
          <a:prstGeom prst="rect">
            <a:avLst/>
          </a:prstGeom>
        </p:spPr>
        <p:txBody>
          <a:bodyPr lIns="0" tIns="0" rIns="0" bIns="0">
            <a:noAutofit/>
          </a:bodyPr>
          <a:lstStyle>
            <a:lvl1pPr marL="0" indent="0">
              <a:lnSpc>
                <a:spcPct val="100000"/>
              </a:lnSpc>
              <a:spcBef>
                <a:spcPts val="0"/>
              </a:spcBef>
              <a:buNone/>
              <a:defRPr sz="3600" b="1" i="0">
                <a:solidFill>
                  <a:srgbClr val="012169"/>
                </a:solidFill>
                <a:latin typeface="+mj-lt"/>
              </a:defRPr>
            </a:lvl1pPr>
          </a:lstStyle>
          <a:p>
            <a:pPr lvl="0"/>
            <a:r>
              <a:rPr lang="en-US"/>
              <a:t>Title Font is </a:t>
            </a:r>
            <a:br>
              <a:rPr lang="en-US"/>
            </a:br>
            <a:r>
              <a:rPr lang="en-US"/>
              <a:t>Sitka Text Bold, </a:t>
            </a:r>
            <a:br>
              <a:rPr lang="en-US"/>
            </a:br>
            <a:r>
              <a:rPr lang="en-US"/>
              <a:t>36pt in Title Case</a:t>
            </a:r>
          </a:p>
        </p:txBody>
      </p:sp>
      <p:sp>
        <p:nvSpPr>
          <p:cNvPr id="4" name="Section Header">
            <a:extLst>
              <a:ext uri="{FF2B5EF4-FFF2-40B4-BE49-F238E27FC236}">
                <a16:creationId xmlns:a16="http://schemas.microsoft.com/office/drawing/2014/main" id="{9F0789E6-D4F9-81CD-DD5C-DE31E0A7204F}"/>
              </a:ext>
            </a:extLst>
          </p:cNvPr>
          <p:cNvSpPr>
            <a:spLocks noGrp="1"/>
          </p:cNvSpPr>
          <p:nvPr>
            <p:ph type="body" sz="quarter" idx="33" hasCustomPrompt="1"/>
          </p:nvPr>
        </p:nvSpPr>
        <p:spPr>
          <a:xfrm>
            <a:off x="1263405" y="2024474"/>
            <a:ext cx="6684264" cy="169277"/>
          </a:xfrm>
          <a:prstGeom prst="rect">
            <a:avLst/>
          </a:prstGeom>
        </p:spPr>
        <p:txBody>
          <a:bodyPr lIns="0" tIns="0" rIns="0" bIns="0">
            <a:noAutofit/>
          </a:bodyPr>
          <a:lstStyle>
            <a:lvl1pPr marL="0" indent="0">
              <a:lnSpc>
                <a:spcPct val="100000"/>
              </a:lnSpc>
              <a:spcBef>
                <a:spcPts val="0"/>
              </a:spcBef>
              <a:buNone/>
              <a:defRPr sz="1100" b="1">
                <a:solidFill>
                  <a:srgbClr val="DC582A"/>
                </a:solidFill>
                <a:latin typeface="+mn-lt"/>
              </a:defRPr>
            </a:lvl1pPr>
          </a:lstStyle>
          <a:p>
            <a:pPr lvl="0"/>
            <a:r>
              <a:rPr lang="en-US"/>
              <a:t>Section Header Font is Calibri Bold, 11pt</a:t>
            </a:r>
          </a:p>
        </p:txBody>
      </p:sp>
      <p:sp>
        <p:nvSpPr>
          <p:cNvPr id="5" name="Page Number">
            <a:extLst>
              <a:ext uri="{FF2B5EF4-FFF2-40B4-BE49-F238E27FC236}">
                <a16:creationId xmlns:a16="http://schemas.microsoft.com/office/drawing/2014/main" id="{A8F1851B-4359-D054-E352-5E9A8F3771A3}"/>
              </a:ext>
            </a:extLst>
          </p:cNvPr>
          <p:cNvSpPr txBox="1"/>
          <p:nvPr userDrawn="1"/>
        </p:nvSpPr>
        <p:spPr>
          <a:xfrm>
            <a:off x="11725057" y="76801"/>
            <a:ext cx="583933" cy="153888"/>
          </a:xfrm>
          <a:prstGeom prst="rect">
            <a:avLst/>
          </a:prstGeom>
          <a:noFill/>
        </p:spPr>
        <p:txBody>
          <a:bodyPr wrap="square" lIns="0" tIns="0" rIns="0" bIns="0" rtlCol="0" anchor="ctr" anchorCtr="0">
            <a:noAutofit/>
          </a:bodyPr>
          <a:lstStyle/>
          <a:p>
            <a:pPr algn="ctr"/>
            <a:fld id="{B49023F9-1F1A-4EC8-9204-C35E5AB6C15C}" type="slidenum">
              <a:rPr lang="en-US" sz="1000" smtClean="0">
                <a:solidFill>
                  <a:schemeClr val="bg1"/>
                </a:solidFill>
                <a:latin typeface="+mj-lt"/>
              </a:rPr>
              <a:pPr algn="ctr"/>
              <a:t>‹#›</a:t>
            </a:fld>
            <a:endParaRPr lang="en-US" sz="1000">
              <a:solidFill>
                <a:schemeClr val="bg1"/>
              </a:solidFill>
              <a:latin typeface="+mj-lt"/>
            </a:endParaRPr>
          </a:p>
        </p:txBody>
      </p:sp>
    </p:spTree>
    <p:extLst>
      <p:ext uri="{BB962C8B-B14F-4D97-AF65-F5344CB8AC3E}">
        <p14:creationId xmlns:p14="http://schemas.microsoft.com/office/powerpoint/2010/main" val="2819715994"/>
      </p:ext>
    </p:extLst>
  </p:cSld>
  <p:clrMapOvr>
    <a:masterClrMapping/>
  </p:clrMapOvr>
  <p:extLst>
    <p:ext uri="{DCECCB84-F9BA-43D5-87BE-67443E8EF086}">
      <p15:sldGuideLst xmlns:p15="http://schemas.microsoft.com/office/powerpoint/2012/main"/>
    </p:ext>
  </p:extLst>
</p:sldLayout>
</file>

<file path=ppt/slideLayouts/slideLayout59.xml><?xml version="1.0" encoding="utf-8"?>
<p:sldLayout xmlns:a="http://schemas.openxmlformats.org/drawingml/2006/main" xmlns:r="http://schemas.openxmlformats.org/officeDocument/2006/relationships" xmlns:p="http://schemas.openxmlformats.org/presentationml/2006/main" preserve="1" userDrawn="1">
  <p:cSld name="Divider 7d">
    <p:spTree>
      <p:nvGrpSpPr>
        <p:cNvPr id="1" name=""/>
        <p:cNvGrpSpPr/>
        <p:nvPr/>
      </p:nvGrpSpPr>
      <p:grpSpPr>
        <a:xfrm>
          <a:off x="0" y="0"/>
          <a:ext cx="0" cy="0"/>
          <a:chOff x="0" y="0"/>
          <a:chExt cx="0" cy="0"/>
        </a:xfrm>
      </p:grpSpPr>
      <p:sp>
        <p:nvSpPr>
          <p:cNvPr id="17" name="Freeform 16">
            <a:extLst>
              <a:ext uri="{FF2B5EF4-FFF2-40B4-BE49-F238E27FC236}">
                <a16:creationId xmlns:a16="http://schemas.microsoft.com/office/drawing/2014/main" id="{8C195FE9-8E5F-63F5-CAE4-0329A9B9D12B}"/>
              </a:ext>
            </a:extLst>
          </p:cNvPr>
          <p:cNvSpPr/>
          <p:nvPr userDrawn="1"/>
        </p:nvSpPr>
        <p:spPr>
          <a:xfrm>
            <a:off x="-3364" y="-163"/>
            <a:ext cx="12195199" cy="6859814"/>
          </a:xfrm>
          <a:custGeom>
            <a:avLst/>
            <a:gdLst>
              <a:gd name="connsiteX0" fmla="*/ 12195200 w 12195199"/>
              <a:gd name="connsiteY0" fmla="*/ 0 h 6859814"/>
              <a:gd name="connsiteX1" fmla="*/ 1883118 w 12195199"/>
              <a:gd name="connsiteY1" fmla="*/ 0 h 6859814"/>
              <a:gd name="connsiteX2" fmla="*/ 1178189 w 12195199"/>
              <a:gd name="connsiteY2" fmla="*/ 284306 h 6859814"/>
              <a:gd name="connsiteX3" fmla="*/ 136 w 12195199"/>
              <a:gd name="connsiteY3" fmla="*/ 284306 h 6859814"/>
              <a:gd name="connsiteX4" fmla="*/ 136 w 12195199"/>
              <a:gd name="connsiteY4" fmla="*/ 3877916 h 6859814"/>
              <a:gd name="connsiteX5" fmla="*/ 0 w 12195199"/>
              <a:gd name="connsiteY5" fmla="*/ 3877916 h 6859814"/>
              <a:gd name="connsiteX6" fmla="*/ 0 w 12195199"/>
              <a:gd name="connsiteY6" fmla="*/ 6859815 h 6859814"/>
              <a:gd name="connsiteX7" fmla="*/ 12195060 w 12195199"/>
              <a:gd name="connsiteY7" fmla="*/ 6859815 h 6859814"/>
              <a:gd name="connsiteX8" fmla="*/ 12195060 w 12195199"/>
              <a:gd name="connsiteY8" fmla="*/ 4452972 h 6859814"/>
              <a:gd name="connsiteX9" fmla="*/ 12195200 w 12195199"/>
              <a:gd name="connsiteY9" fmla="*/ 4452858 h 6859814"/>
              <a:gd name="connsiteX10" fmla="*/ 12195200 w 12195199"/>
              <a:gd name="connsiteY10" fmla="*/ 0 h 68598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195199" h="6859814">
                <a:moveTo>
                  <a:pt x="12195200" y="0"/>
                </a:moveTo>
                <a:lnTo>
                  <a:pt x="1883118" y="0"/>
                </a:lnTo>
                <a:cubicBezTo>
                  <a:pt x="1700710" y="178922"/>
                  <a:pt x="1450873" y="284306"/>
                  <a:pt x="1178189" y="284306"/>
                </a:cubicBezTo>
                <a:lnTo>
                  <a:pt x="136" y="284306"/>
                </a:lnTo>
                <a:lnTo>
                  <a:pt x="136" y="3877916"/>
                </a:lnTo>
                <a:lnTo>
                  <a:pt x="0" y="3877916"/>
                </a:lnTo>
                <a:lnTo>
                  <a:pt x="0" y="6859815"/>
                </a:lnTo>
                <a:lnTo>
                  <a:pt x="12195060" y="6859815"/>
                </a:lnTo>
                <a:lnTo>
                  <a:pt x="12195060" y="4452972"/>
                </a:lnTo>
                <a:cubicBezTo>
                  <a:pt x="12195111" y="4452947"/>
                  <a:pt x="12195149" y="4452896"/>
                  <a:pt x="12195200" y="4452858"/>
                </a:cubicBezTo>
                <a:lnTo>
                  <a:pt x="12195200" y="0"/>
                </a:lnTo>
                <a:close/>
              </a:path>
            </a:pathLst>
          </a:custGeom>
          <a:solidFill>
            <a:srgbClr val="FAAD00"/>
          </a:solidFill>
          <a:ln w="12700" cap="flat">
            <a:noFill/>
            <a:prstDash val="solid"/>
            <a:miter/>
          </a:ln>
        </p:spPr>
        <p:txBody>
          <a:bodyPr rtlCol="0" anchor="ctr">
            <a:noAutofit/>
          </a:bodyPr>
          <a:lstStyle/>
          <a:p>
            <a:endParaRPr lang="en-US"/>
          </a:p>
        </p:txBody>
      </p:sp>
      <p:sp>
        <p:nvSpPr>
          <p:cNvPr id="8" name="Graphic 11">
            <a:extLst>
              <a:ext uri="{FF2B5EF4-FFF2-40B4-BE49-F238E27FC236}">
                <a16:creationId xmlns:a16="http://schemas.microsoft.com/office/drawing/2014/main" id="{30A8E686-AA46-585D-DC5A-95FFD07A68F5}"/>
              </a:ext>
            </a:extLst>
          </p:cNvPr>
          <p:cNvSpPr/>
          <p:nvPr userDrawn="1"/>
        </p:nvSpPr>
        <p:spPr>
          <a:xfrm>
            <a:off x="0" y="85470"/>
            <a:ext cx="11799254" cy="6687061"/>
          </a:xfrm>
          <a:custGeom>
            <a:avLst/>
            <a:gdLst>
              <a:gd name="connsiteX0" fmla="*/ 2745724 w 11799254"/>
              <a:gd name="connsiteY0" fmla="*/ 4865378 h 6687061"/>
              <a:gd name="connsiteX1" fmla="*/ 2806245 w 11799254"/>
              <a:gd name="connsiteY1" fmla="*/ 4706816 h 6687061"/>
              <a:gd name="connsiteX2" fmla="*/ 3094636 w 11799254"/>
              <a:gd name="connsiteY2" fmla="*/ 4527406 h 6687061"/>
              <a:gd name="connsiteX3" fmla="*/ 3400979 w 11799254"/>
              <a:gd name="connsiteY3" fmla="*/ 4527406 h 6687061"/>
              <a:gd name="connsiteX4" fmla="*/ 3418552 w 11799254"/>
              <a:gd name="connsiteY4" fmla="*/ 4552221 h 6687061"/>
              <a:gd name="connsiteX5" fmla="*/ 3361464 w 11799254"/>
              <a:gd name="connsiteY5" fmla="*/ 4690505 h 6687061"/>
              <a:gd name="connsiteX6" fmla="*/ 3072313 w 11799254"/>
              <a:gd name="connsiteY6" fmla="*/ 4886962 h 6687061"/>
              <a:gd name="connsiteX7" fmla="*/ 2761016 w 11799254"/>
              <a:gd name="connsiteY7" fmla="*/ 4886962 h 6687061"/>
              <a:gd name="connsiteX8" fmla="*/ 2745724 w 11799254"/>
              <a:gd name="connsiteY8" fmla="*/ 4865378 h 6687061"/>
              <a:gd name="connsiteX9" fmla="*/ 4631167 w 11799254"/>
              <a:gd name="connsiteY9" fmla="*/ 4432212 h 6687061"/>
              <a:gd name="connsiteX10" fmla="*/ 4942464 w 11799254"/>
              <a:gd name="connsiteY10" fmla="*/ 4432212 h 6687061"/>
              <a:gd name="connsiteX11" fmla="*/ 5231615 w 11799254"/>
              <a:gd name="connsiteY11" fmla="*/ 4235743 h 6687061"/>
              <a:gd name="connsiteX12" fmla="*/ 5288702 w 11799254"/>
              <a:gd name="connsiteY12" fmla="*/ 4097459 h 6687061"/>
              <a:gd name="connsiteX13" fmla="*/ 5271130 w 11799254"/>
              <a:gd name="connsiteY13" fmla="*/ 4072643 h 6687061"/>
              <a:gd name="connsiteX14" fmla="*/ 5271130 w 11799254"/>
              <a:gd name="connsiteY14" fmla="*/ 4072643 h 6687061"/>
              <a:gd name="connsiteX15" fmla="*/ 4964774 w 11799254"/>
              <a:gd name="connsiteY15" fmla="*/ 4072643 h 6687061"/>
              <a:gd name="connsiteX16" fmla="*/ 4676396 w 11799254"/>
              <a:gd name="connsiteY16" fmla="*/ 4252054 h 6687061"/>
              <a:gd name="connsiteX17" fmla="*/ 4615875 w 11799254"/>
              <a:gd name="connsiteY17" fmla="*/ 4410616 h 6687061"/>
              <a:gd name="connsiteX18" fmla="*/ 4631167 w 11799254"/>
              <a:gd name="connsiteY18" fmla="*/ 4432212 h 6687061"/>
              <a:gd name="connsiteX19" fmla="*/ 6744491 w 11799254"/>
              <a:gd name="connsiteY19" fmla="*/ 454764 h 6687061"/>
              <a:gd name="connsiteX20" fmla="*/ 6744491 w 11799254"/>
              <a:gd name="connsiteY20" fmla="*/ 454764 h 6687061"/>
              <a:gd name="connsiteX21" fmla="*/ 6762063 w 11799254"/>
              <a:gd name="connsiteY21" fmla="*/ 479577 h 6687061"/>
              <a:gd name="connsiteX22" fmla="*/ 6704976 w 11799254"/>
              <a:gd name="connsiteY22" fmla="*/ 617860 h 6687061"/>
              <a:gd name="connsiteX23" fmla="*/ 6415824 w 11799254"/>
              <a:gd name="connsiteY23" fmla="*/ 814326 h 6687061"/>
              <a:gd name="connsiteX24" fmla="*/ 6104528 w 11799254"/>
              <a:gd name="connsiteY24" fmla="*/ 814326 h 6687061"/>
              <a:gd name="connsiteX25" fmla="*/ 6089236 w 11799254"/>
              <a:gd name="connsiteY25" fmla="*/ 792731 h 6687061"/>
              <a:gd name="connsiteX26" fmla="*/ 6149757 w 11799254"/>
              <a:gd name="connsiteY26" fmla="*/ 634172 h 6687061"/>
              <a:gd name="connsiteX27" fmla="*/ 6438135 w 11799254"/>
              <a:gd name="connsiteY27" fmla="*/ 454764 h 6687061"/>
              <a:gd name="connsiteX28" fmla="*/ 6744491 w 11799254"/>
              <a:gd name="connsiteY28" fmla="*/ 454764 h 6687061"/>
              <a:gd name="connsiteX29" fmla="*/ 6699452 w 11799254"/>
              <a:gd name="connsiteY29" fmla="*/ 500825 h 6687061"/>
              <a:gd name="connsiteX30" fmla="*/ 6438135 w 11799254"/>
              <a:gd name="connsiteY30" fmla="*/ 500825 h 6687061"/>
              <a:gd name="connsiteX31" fmla="*/ 6192769 w 11799254"/>
              <a:gd name="connsiteY31" fmla="*/ 650603 h 6687061"/>
              <a:gd name="connsiteX32" fmla="*/ 6149263 w 11799254"/>
              <a:gd name="connsiteY32" fmla="*/ 764609 h 6687061"/>
              <a:gd name="connsiteX33" fmla="*/ 6151772 w 11799254"/>
              <a:gd name="connsiteY33" fmla="*/ 768267 h 6687061"/>
              <a:gd name="connsiteX34" fmla="*/ 6415824 w 11799254"/>
              <a:gd name="connsiteY34" fmla="*/ 768267 h 6687061"/>
              <a:gd name="connsiteX35" fmla="*/ 6661963 w 11799254"/>
              <a:gd name="connsiteY35" fmla="*/ 601431 h 6687061"/>
              <a:gd name="connsiteX36" fmla="*/ 6662179 w 11799254"/>
              <a:gd name="connsiteY36" fmla="*/ 600852 h 6687061"/>
              <a:gd name="connsiteX37" fmla="*/ 6662420 w 11799254"/>
              <a:gd name="connsiteY37" fmla="*/ 600279 h 6687061"/>
              <a:gd name="connsiteX38" fmla="*/ 6701948 w 11799254"/>
              <a:gd name="connsiteY38" fmla="*/ 504551 h 6687061"/>
              <a:gd name="connsiteX39" fmla="*/ 6699452 w 11799254"/>
              <a:gd name="connsiteY39" fmla="*/ 500826 h 6687061"/>
              <a:gd name="connsiteX40" fmla="*/ 3960657 w 11799254"/>
              <a:gd name="connsiteY40" fmla="*/ 4432212 h 6687061"/>
              <a:gd name="connsiteX41" fmla="*/ 4271955 w 11799254"/>
              <a:gd name="connsiteY41" fmla="*/ 4432212 h 6687061"/>
              <a:gd name="connsiteX42" fmla="*/ 4561105 w 11799254"/>
              <a:gd name="connsiteY42" fmla="*/ 4235743 h 6687061"/>
              <a:gd name="connsiteX43" fmla="*/ 4618193 w 11799254"/>
              <a:gd name="connsiteY43" fmla="*/ 4097459 h 6687061"/>
              <a:gd name="connsiteX44" fmla="*/ 4600621 w 11799254"/>
              <a:gd name="connsiteY44" fmla="*/ 4072643 h 6687061"/>
              <a:gd name="connsiteX45" fmla="*/ 4600621 w 11799254"/>
              <a:gd name="connsiteY45" fmla="*/ 4072643 h 6687061"/>
              <a:gd name="connsiteX46" fmla="*/ 4294265 w 11799254"/>
              <a:gd name="connsiteY46" fmla="*/ 4072643 h 6687061"/>
              <a:gd name="connsiteX47" fmla="*/ 4005887 w 11799254"/>
              <a:gd name="connsiteY47" fmla="*/ 4252054 h 6687061"/>
              <a:gd name="connsiteX48" fmla="*/ 3945353 w 11799254"/>
              <a:gd name="connsiteY48" fmla="*/ 4410616 h 6687061"/>
              <a:gd name="connsiteX49" fmla="*/ 3960657 w 11799254"/>
              <a:gd name="connsiteY49" fmla="*/ 4432212 h 6687061"/>
              <a:gd name="connsiteX50" fmla="*/ 9953594 w 11799254"/>
              <a:gd name="connsiteY50" fmla="*/ 1 h 6687061"/>
              <a:gd name="connsiteX51" fmla="*/ 9953594 w 11799254"/>
              <a:gd name="connsiteY51" fmla="*/ 4 h 6687061"/>
              <a:gd name="connsiteX52" fmla="*/ 9971166 w 11799254"/>
              <a:gd name="connsiteY52" fmla="*/ 24817 h 6687061"/>
              <a:gd name="connsiteX53" fmla="*/ 9914066 w 11799254"/>
              <a:gd name="connsiteY53" fmla="*/ 163099 h 6687061"/>
              <a:gd name="connsiteX54" fmla="*/ 9624927 w 11799254"/>
              <a:gd name="connsiteY54" fmla="*/ 359565 h 6687061"/>
              <a:gd name="connsiteX55" fmla="*/ 9313618 w 11799254"/>
              <a:gd name="connsiteY55" fmla="*/ 359565 h 6687061"/>
              <a:gd name="connsiteX56" fmla="*/ 9298326 w 11799254"/>
              <a:gd name="connsiteY56" fmla="*/ 337970 h 6687061"/>
              <a:gd name="connsiteX57" fmla="*/ 9358860 w 11799254"/>
              <a:gd name="connsiteY57" fmla="*/ 179408 h 6687061"/>
              <a:gd name="connsiteX58" fmla="*/ 9647238 w 11799254"/>
              <a:gd name="connsiteY58" fmla="*/ 0 h 6687061"/>
              <a:gd name="connsiteX59" fmla="*/ 9953594 w 11799254"/>
              <a:gd name="connsiteY59" fmla="*/ 0 h 6687061"/>
              <a:gd name="connsiteX60" fmla="*/ 9908542 w 11799254"/>
              <a:gd name="connsiteY60" fmla="*/ 46062 h 6687061"/>
              <a:gd name="connsiteX61" fmla="*/ 9647238 w 11799254"/>
              <a:gd name="connsiteY61" fmla="*/ 46062 h 6687061"/>
              <a:gd name="connsiteX62" fmla="*/ 9401872 w 11799254"/>
              <a:gd name="connsiteY62" fmla="*/ 195840 h 6687061"/>
              <a:gd name="connsiteX63" fmla="*/ 9358353 w 11799254"/>
              <a:gd name="connsiteY63" fmla="*/ 309846 h 6687061"/>
              <a:gd name="connsiteX64" fmla="*/ 9360875 w 11799254"/>
              <a:gd name="connsiteY64" fmla="*/ 313506 h 6687061"/>
              <a:gd name="connsiteX65" fmla="*/ 9624927 w 11799254"/>
              <a:gd name="connsiteY65" fmla="*/ 313506 h 6687061"/>
              <a:gd name="connsiteX66" fmla="*/ 9871054 w 11799254"/>
              <a:gd name="connsiteY66" fmla="*/ 146670 h 6687061"/>
              <a:gd name="connsiteX67" fmla="*/ 9871269 w 11799254"/>
              <a:gd name="connsiteY67" fmla="*/ 146091 h 6687061"/>
              <a:gd name="connsiteX68" fmla="*/ 9871510 w 11799254"/>
              <a:gd name="connsiteY68" fmla="*/ 145518 h 6687061"/>
              <a:gd name="connsiteX69" fmla="*/ 9911038 w 11799254"/>
              <a:gd name="connsiteY69" fmla="*/ 49787 h 6687061"/>
              <a:gd name="connsiteX70" fmla="*/ 9908542 w 11799254"/>
              <a:gd name="connsiteY70" fmla="*/ 46062 h 6687061"/>
              <a:gd name="connsiteX71" fmla="*/ 3430284 w 11799254"/>
              <a:gd name="connsiteY71" fmla="*/ 4886962 h 6687061"/>
              <a:gd name="connsiteX72" fmla="*/ 3741580 w 11799254"/>
              <a:gd name="connsiteY72" fmla="*/ 4886962 h 6687061"/>
              <a:gd name="connsiteX73" fmla="*/ 4030731 w 11799254"/>
              <a:gd name="connsiteY73" fmla="*/ 4690505 h 6687061"/>
              <a:gd name="connsiteX74" fmla="*/ 4087832 w 11799254"/>
              <a:gd name="connsiteY74" fmla="*/ 4552221 h 6687061"/>
              <a:gd name="connsiteX75" fmla="*/ 4070259 w 11799254"/>
              <a:gd name="connsiteY75" fmla="*/ 4527406 h 6687061"/>
              <a:gd name="connsiteX76" fmla="*/ 3763903 w 11799254"/>
              <a:gd name="connsiteY76" fmla="*/ 4527406 h 6687061"/>
              <a:gd name="connsiteX77" fmla="*/ 3475525 w 11799254"/>
              <a:gd name="connsiteY77" fmla="*/ 4706816 h 6687061"/>
              <a:gd name="connsiteX78" fmla="*/ 3414992 w 11799254"/>
              <a:gd name="connsiteY78" fmla="*/ 4865378 h 6687061"/>
              <a:gd name="connsiteX79" fmla="*/ 3430284 w 11799254"/>
              <a:gd name="connsiteY79" fmla="*/ 4886962 h 6687061"/>
              <a:gd name="connsiteX80" fmla="*/ 10918563 w 11799254"/>
              <a:gd name="connsiteY80" fmla="*/ 3619136 h 6687061"/>
              <a:gd name="connsiteX81" fmla="*/ 10630184 w 11799254"/>
              <a:gd name="connsiteY81" fmla="*/ 3798547 h 6687061"/>
              <a:gd name="connsiteX82" fmla="*/ 10569650 w 11799254"/>
              <a:gd name="connsiteY82" fmla="*/ 3957109 h 6687061"/>
              <a:gd name="connsiteX83" fmla="*/ 10584955 w 11799254"/>
              <a:gd name="connsiteY83" fmla="*/ 3978705 h 6687061"/>
              <a:gd name="connsiteX84" fmla="*/ 10896239 w 11799254"/>
              <a:gd name="connsiteY84" fmla="*/ 3978705 h 6687061"/>
              <a:gd name="connsiteX85" fmla="*/ 11185390 w 11799254"/>
              <a:gd name="connsiteY85" fmla="*/ 3782236 h 6687061"/>
              <a:gd name="connsiteX86" fmla="*/ 11242491 w 11799254"/>
              <a:gd name="connsiteY86" fmla="*/ 3643952 h 6687061"/>
              <a:gd name="connsiteX87" fmla="*/ 11224918 w 11799254"/>
              <a:gd name="connsiteY87" fmla="*/ 3619136 h 6687061"/>
              <a:gd name="connsiteX88" fmla="*/ 11224918 w 11799254"/>
              <a:gd name="connsiteY88" fmla="*/ 3619136 h 6687061"/>
              <a:gd name="connsiteX89" fmla="*/ 10918563 w 11799254"/>
              <a:gd name="connsiteY89" fmla="*/ 3619136 h 6687061"/>
              <a:gd name="connsiteX90" fmla="*/ 1056449 w 11799254"/>
              <a:gd name="connsiteY90" fmla="*/ 3508671 h 6687061"/>
              <a:gd name="connsiteX91" fmla="*/ 1116974 w 11799254"/>
              <a:gd name="connsiteY91" fmla="*/ 3350097 h 6687061"/>
              <a:gd name="connsiteX92" fmla="*/ 1405353 w 11799254"/>
              <a:gd name="connsiteY92" fmla="*/ 3170699 h 6687061"/>
              <a:gd name="connsiteX93" fmla="*/ 1711708 w 11799254"/>
              <a:gd name="connsiteY93" fmla="*/ 3170699 h 6687061"/>
              <a:gd name="connsiteX94" fmla="*/ 1729281 w 11799254"/>
              <a:gd name="connsiteY94" fmla="*/ 3195514 h 6687061"/>
              <a:gd name="connsiteX95" fmla="*/ 1672193 w 11799254"/>
              <a:gd name="connsiteY95" fmla="*/ 3333798 h 6687061"/>
              <a:gd name="connsiteX96" fmla="*/ 1383042 w 11799254"/>
              <a:gd name="connsiteY96" fmla="*/ 3530255 h 6687061"/>
              <a:gd name="connsiteX97" fmla="*/ 1071743 w 11799254"/>
              <a:gd name="connsiteY97" fmla="*/ 3530255 h 6687061"/>
              <a:gd name="connsiteX98" fmla="*/ 1056451 w 11799254"/>
              <a:gd name="connsiteY98" fmla="*/ 3508671 h 6687061"/>
              <a:gd name="connsiteX99" fmla="*/ 1118991 w 11799254"/>
              <a:gd name="connsiteY99" fmla="*/ 3484198 h 6687061"/>
              <a:gd name="connsiteX100" fmla="*/ 1383029 w 11799254"/>
              <a:gd name="connsiteY100" fmla="*/ 3484198 h 6687061"/>
              <a:gd name="connsiteX101" fmla="*/ 1629181 w 11799254"/>
              <a:gd name="connsiteY101" fmla="*/ 3317360 h 6687061"/>
              <a:gd name="connsiteX102" fmla="*/ 1629396 w 11799254"/>
              <a:gd name="connsiteY102" fmla="*/ 3316790 h 6687061"/>
              <a:gd name="connsiteX103" fmla="*/ 1629624 w 11799254"/>
              <a:gd name="connsiteY103" fmla="*/ 3316207 h 6687061"/>
              <a:gd name="connsiteX104" fmla="*/ 1669152 w 11799254"/>
              <a:gd name="connsiteY104" fmla="*/ 3220481 h 6687061"/>
              <a:gd name="connsiteX105" fmla="*/ 1666669 w 11799254"/>
              <a:gd name="connsiteY105" fmla="*/ 3216755 h 6687061"/>
              <a:gd name="connsiteX106" fmla="*/ 1405353 w 11799254"/>
              <a:gd name="connsiteY106" fmla="*/ 3216755 h 6687061"/>
              <a:gd name="connsiteX107" fmla="*/ 1159987 w 11799254"/>
              <a:gd name="connsiteY107" fmla="*/ 3366535 h 6687061"/>
              <a:gd name="connsiteX108" fmla="*/ 1116466 w 11799254"/>
              <a:gd name="connsiteY108" fmla="*/ 3480548 h 6687061"/>
              <a:gd name="connsiteX109" fmla="*/ 1118990 w 11799254"/>
              <a:gd name="connsiteY109" fmla="*/ 3484198 h 6687061"/>
              <a:gd name="connsiteX110" fmla="*/ 1223266 w 11799254"/>
              <a:gd name="connsiteY110" fmla="*/ 3978705 h 6687061"/>
              <a:gd name="connsiteX111" fmla="*/ 1534567 w 11799254"/>
              <a:gd name="connsiteY111" fmla="*/ 3978705 h 6687061"/>
              <a:gd name="connsiteX112" fmla="*/ 1823717 w 11799254"/>
              <a:gd name="connsiteY112" fmla="*/ 3782236 h 6687061"/>
              <a:gd name="connsiteX113" fmla="*/ 1880805 w 11799254"/>
              <a:gd name="connsiteY113" fmla="*/ 3643952 h 6687061"/>
              <a:gd name="connsiteX114" fmla="*/ 1863233 w 11799254"/>
              <a:gd name="connsiteY114" fmla="*/ 3619136 h 6687061"/>
              <a:gd name="connsiteX115" fmla="*/ 1863233 w 11799254"/>
              <a:gd name="connsiteY115" fmla="*/ 3619136 h 6687061"/>
              <a:gd name="connsiteX116" fmla="*/ 1556877 w 11799254"/>
              <a:gd name="connsiteY116" fmla="*/ 3619136 h 6687061"/>
              <a:gd name="connsiteX117" fmla="*/ 1268499 w 11799254"/>
              <a:gd name="connsiteY117" fmla="*/ 3798547 h 6687061"/>
              <a:gd name="connsiteX118" fmla="*/ 1207973 w 11799254"/>
              <a:gd name="connsiteY118" fmla="*/ 3957109 h 6687061"/>
              <a:gd name="connsiteX119" fmla="*/ 1223265 w 11799254"/>
              <a:gd name="connsiteY119" fmla="*/ 3978705 h 6687061"/>
              <a:gd name="connsiteX120" fmla="*/ 2071782 w 11799254"/>
              <a:gd name="connsiteY120" fmla="*/ 3170699 h 6687061"/>
              <a:gd name="connsiteX121" fmla="*/ 1783404 w 11799254"/>
              <a:gd name="connsiteY121" fmla="*/ 3350109 h 6687061"/>
              <a:gd name="connsiteX122" fmla="*/ 1722870 w 11799254"/>
              <a:gd name="connsiteY122" fmla="*/ 3508671 h 6687061"/>
              <a:gd name="connsiteX123" fmla="*/ 1738174 w 11799254"/>
              <a:gd name="connsiteY123" fmla="*/ 3530255 h 6687061"/>
              <a:gd name="connsiteX124" fmla="*/ 2049471 w 11799254"/>
              <a:gd name="connsiteY124" fmla="*/ 3530255 h 6687061"/>
              <a:gd name="connsiteX125" fmla="*/ 2338622 w 11799254"/>
              <a:gd name="connsiteY125" fmla="*/ 3333798 h 6687061"/>
              <a:gd name="connsiteX126" fmla="*/ 2395710 w 11799254"/>
              <a:gd name="connsiteY126" fmla="*/ 3195514 h 6687061"/>
              <a:gd name="connsiteX127" fmla="*/ 2378138 w 11799254"/>
              <a:gd name="connsiteY127" fmla="*/ 3170699 h 6687061"/>
              <a:gd name="connsiteX128" fmla="*/ 2378138 w 11799254"/>
              <a:gd name="connsiteY128" fmla="*/ 3170699 h 6687061"/>
              <a:gd name="connsiteX129" fmla="*/ 2071782 w 11799254"/>
              <a:gd name="connsiteY129" fmla="*/ 3170699 h 6687061"/>
              <a:gd name="connsiteX130" fmla="*/ 4085513 w 11799254"/>
              <a:gd name="connsiteY130" fmla="*/ 4865378 h 6687061"/>
              <a:gd name="connsiteX131" fmla="*/ 4146035 w 11799254"/>
              <a:gd name="connsiteY131" fmla="*/ 4706816 h 6687061"/>
              <a:gd name="connsiteX132" fmla="*/ 4434413 w 11799254"/>
              <a:gd name="connsiteY132" fmla="*/ 4527406 h 6687061"/>
              <a:gd name="connsiteX133" fmla="*/ 4740769 w 11799254"/>
              <a:gd name="connsiteY133" fmla="*/ 4527406 h 6687061"/>
              <a:gd name="connsiteX134" fmla="*/ 4758341 w 11799254"/>
              <a:gd name="connsiteY134" fmla="*/ 4552221 h 6687061"/>
              <a:gd name="connsiteX135" fmla="*/ 4701253 w 11799254"/>
              <a:gd name="connsiteY135" fmla="*/ 4690505 h 6687061"/>
              <a:gd name="connsiteX136" fmla="*/ 4412090 w 11799254"/>
              <a:gd name="connsiteY136" fmla="*/ 4886962 h 6687061"/>
              <a:gd name="connsiteX137" fmla="*/ 4100805 w 11799254"/>
              <a:gd name="connsiteY137" fmla="*/ 4886962 h 6687061"/>
              <a:gd name="connsiteX138" fmla="*/ 4085513 w 11799254"/>
              <a:gd name="connsiteY138" fmla="*/ 4865378 h 6687061"/>
              <a:gd name="connsiteX139" fmla="*/ 4148049 w 11799254"/>
              <a:gd name="connsiteY139" fmla="*/ 4840905 h 6687061"/>
              <a:gd name="connsiteX140" fmla="*/ 4412090 w 11799254"/>
              <a:gd name="connsiteY140" fmla="*/ 4840905 h 6687061"/>
              <a:gd name="connsiteX141" fmla="*/ 4658241 w 11799254"/>
              <a:gd name="connsiteY141" fmla="*/ 4674080 h 6687061"/>
              <a:gd name="connsiteX142" fmla="*/ 4658456 w 11799254"/>
              <a:gd name="connsiteY142" fmla="*/ 4673497 h 6687061"/>
              <a:gd name="connsiteX143" fmla="*/ 4658684 w 11799254"/>
              <a:gd name="connsiteY143" fmla="*/ 4672926 h 6687061"/>
              <a:gd name="connsiteX144" fmla="*/ 4698225 w 11799254"/>
              <a:gd name="connsiteY144" fmla="*/ 4577188 h 6687061"/>
              <a:gd name="connsiteX145" fmla="*/ 4695729 w 11799254"/>
              <a:gd name="connsiteY145" fmla="*/ 4573462 h 6687061"/>
              <a:gd name="connsiteX146" fmla="*/ 4434413 w 11799254"/>
              <a:gd name="connsiteY146" fmla="*/ 4573462 h 6687061"/>
              <a:gd name="connsiteX147" fmla="*/ 4189047 w 11799254"/>
              <a:gd name="connsiteY147" fmla="*/ 4723241 h 6687061"/>
              <a:gd name="connsiteX148" fmla="*/ 4145528 w 11799254"/>
              <a:gd name="connsiteY148" fmla="*/ 4837255 h 6687061"/>
              <a:gd name="connsiteX149" fmla="*/ 4148049 w 11799254"/>
              <a:gd name="connsiteY149" fmla="*/ 4840905 h 6687061"/>
              <a:gd name="connsiteX150" fmla="*/ 1955668 w 11799254"/>
              <a:gd name="connsiteY150" fmla="*/ 4432212 h 6687061"/>
              <a:gd name="connsiteX151" fmla="*/ 2266965 w 11799254"/>
              <a:gd name="connsiteY151" fmla="*/ 4432212 h 6687061"/>
              <a:gd name="connsiteX152" fmla="*/ 2556116 w 11799254"/>
              <a:gd name="connsiteY152" fmla="*/ 4235743 h 6687061"/>
              <a:gd name="connsiteX153" fmla="*/ 2613216 w 11799254"/>
              <a:gd name="connsiteY153" fmla="*/ 4097459 h 6687061"/>
              <a:gd name="connsiteX154" fmla="*/ 2595631 w 11799254"/>
              <a:gd name="connsiteY154" fmla="*/ 4072643 h 6687061"/>
              <a:gd name="connsiteX155" fmla="*/ 2595631 w 11799254"/>
              <a:gd name="connsiteY155" fmla="*/ 4072643 h 6687061"/>
              <a:gd name="connsiteX156" fmla="*/ 2289288 w 11799254"/>
              <a:gd name="connsiteY156" fmla="*/ 4072643 h 6687061"/>
              <a:gd name="connsiteX157" fmla="*/ 2000910 w 11799254"/>
              <a:gd name="connsiteY157" fmla="*/ 4252054 h 6687061"/>
              <a:gd name="connsiteX158" fmla="*/ 1940376 w 11799254"/>
              <a:gd name="connsiteY158" fmla="*/ 4410616 h 6687061"/>
              <a:gd name="connsiteX159" fmla="*/ 1955668 w 11799254"/>
              <a:gd name="connsiteY159" fmla="*/ 4432212 h 6687061"/>
              <a:gd name="connsiteX160" fmla="*/ 2622110 w 11799254"/>
              <a:gd name="connsiteY160" fmla="*/ 4432212 h 6687061"/>
              <a:gd name="connsiteX161" fmla="*/ 2933407 w 11799254"/>
              <a:gd name="connsiteY161" fmla="*/ 4432212 h 6687061"/>
              <a:gd name="connsiteX162" fmla="*/ 3222558 w 11799254"/>
              <a:gd name="connsiteY162" fmla="*/ 4235743 h 6687061"/>
              <a:gd name="connsiteX163" fmla="*/ 3279646 w 11799254"/>
              <a:gd name="connsiteY163" fmla="*/ 4097459 h 6687061"/>
              <a:gd name="connsiteX164" fmla="*/ 3262074 w 11799254"/>
              <a:gd name="connsiteY164" fmla="*/ 4072643 h 6687061"/>
              <a:gd name="connsiteX165" fmla="*/ 3262074 w 11799254"/>
              <a:gd name="connsiteY165" fmla="*/ 4072643 h 6687061"/>
              <a:gd name="connsiteX166" fmla="*/ 2955730 w 11799254"/>
              <a:gd name="connsiteY166" fmla="*/ 4072643 h 6687061"/>
              <a:gd name="connsiteX167" fmla="*/ 2667339 w 11799254"/>
              <a:gd name="connsiteY167" fmla="*/ 4252054 h 6687061"/>
              <a:gd name="connsiteX168" fmla="*/ 2606818 w 11799254"/>
              <a:gd name="connsiteY168" fmla="*/ 4410616 h 6687061"/>
              <a:gd name="connsiteX169" fmla="*/ 2622110 w 11799254"/>
              <a:gd name="connsiteY169" fmla="*/ 4432212 h 6687061"/>
              <a:gd name="connsiteX170" fmla="*/ 1877245 w 11799254"/>
              <a:gd name="connsiteY170" fmla="*/ 3957109 h 6687061"/>
              <a:gd name="connsiteX171" fmla="*/ 1937766 w 11799254"/>
              <a:gd name="connsiteY171" fmla="*/ 3798547 h 6687061"/>
              <a:gd name="connsiteX172" fmla="*/ 2226145 w 11799254"/>
              <a:gd name="connsiteY172" fmla="*/ 3619149 h 6687061"/>
              <a:gd name="connsiteX173" fmla="*/ 2532500 w 11799254"/>
              <a:gd name="connsiteY173" fmla="*/ 3619149 h 6687061"/>
              <a:gd name="connsiteX174" fmla="*/ 2550073 w 11799254"/>
              <a:gd name="connsiteY174" fmla="*/ 3643965 h 6687061"/>
              <a:gd name="connsiteX175" fmla="*/ 2492985 w 11799254"/>
              <a:gd name="connsiteY175" fmla="*/ 3782248 h 6687061"/>
              <a:gd name="connsiteX176" fmla="*/ 2203834 w 11799254"/>
              <a:gd name="connsiteY176" fmla="*/ 3978705 h 6687061"/>
              <a:gd name="connsiteX177" fmla="*/ 1892537 w 11799254"/>
              <a:gd name="connsiteY177" fmla="*/ 3978705 h 6687061"/>
              <a:gd name="connsiteX178" fmla="*/ 1877245 w 11799254"/>
              <a:gd name="connsiteY178" fmla="*/ 3957109 h 6687061"/>
              <a:gd name="connsiteX179" fmla="*/ 1939781 w 11799254"/>
              <a:gd name="connsiteY179" fmla="*/ 3932649 h 6687061"/>
              <a:gd name="connsiteX180" fmla="*/ 2203834 w 11799254"/>
              <a:gd name="connsiteY180" fmla="*/ 3932649 h 6687061"/>
              <a:gd name="connsiteX181" fmla="*/ 2449973 w 11799254"/>
              <a:gd name="connsiteY181" fmla="*/ 3765810 h 6687061"/>
              <a:gd name="connsiteX182" fmla="*/ 2450188 w 11799254"/>
              <a:gd name="connsiteY182" fmla="*/ 3765228 h 6687061"/>
              <a:gd name="connsiteX183" fmla="*/ 2450429 w 11799254"/>
              <a:gd name="connsiteY183" fmla="*/ 3764657 h 6687061"/>
              <a:gd name="connsiteX184" fmla="*/ 2489944 w 11799254"/>
              <a:gd name="connsiteY184" fmla="*/ 3668932 h 6687061"/>
              <a:gd name="connsiteX185" fmla="*/ 2487461 w 11799254"/>
              <a:gd name="connsiteY185" fmla="*/ 3665206 h 6687061"/>
              <a:gd name="connsiteX186" fmla="*/ 2226145 w 11799254"/>
              <a:gd name="connsiteY186" fmla="*/ 3665206 h 6687061"/>
              <a:gd name="connsiteX187" fmla="*/ 1980779 w 11799254"/>
              <a:gd name="connsiteY187" fmla="*/ 3814985 h 6687061"/>
              <a:gd name="connsiteX188" fmla="*/ 1937260 w 11799254"/>
              <a:gd name="connsiteY188" fmla="*/ 3928986 h 6687061"/>
              <a:gd name="connsiteX189" fmla="*/ 1939781 w 11799254"/>
              <a:gd name="connsiteY189" fmla="*/ 3932649 h 6687061"/>
              <a:gd name="connsiteX190" fmla="*/ 5285142 w 11799254"/>
              <a:gd name="connsiteY190" fmla="*/ 4410616 h 6687061"/>
              <a:gd name="connsiteX191" fmla="*/ 5345663 w 11799254"/>
              <a:gd name="connsiteY191" fmla="*/ 4252054 h 6687061"/>
              <a:gd name="connsiteX192" fmla="*/ 5634054 w 11799254"/>
              <a:gd name="connsiteY192" fmla="*/ 4072643 h 6687061"/>
              <a:gd name="connsiteX193" fmla="*/ 5940397 w 11799254"/>
              <a:gd name="connsiteY193" fmla="*/ 4072643 h 6687061"/>
              <a:gd name="connsiteX194" fmla="*/ 5957982 w 11799254"/>
              <a:gd name="connsiteY194" fmla="*/ 4097459 h 6687061"/>
              <a:gd name="connsiteX195" fmla="*/ 5900882 w 11799254"/>
              <a:gd name="connsiteY195" fmla="*/ 4235743 h 6687061"/>
              <a:gd name="connsiteX196" fmla="*/ 5611731 w 11799254"/>
              <a:gd name="connsiteY196" fmla="*/ 4432212 h 6687061"/>
              <a:gd name="connsiteX197" fmla="*/ 5300434 w 11799254"/>
              <a:gd name="connsiteY197" fmla="*/ 4432212 h 6687061"/>
              <a:gd name="connsiteX198" fmla="*/ 5285142 w 11799254"/>
              <a:gd name="connsiteY198" fmla="*/ 4410616 h 6687061"/>
              <a:gd name="connsiteX199" fmla="*/ 5347690 w 11799254"/>
              <a:gd name="connsiteY199" fmla="*/ 4386143 h 6687061"/>
              <a:gd name="connsiteX200" fmla="*/ 5611731 w 11799254"/>
              <a:gd name="connsiteY200" fmla="*/ 4386143 h 6687061"/>
              <a:gd name="connsiteX201" fmla="*/ 5857870 w 11799254"/>
              <a:gd name="connsiteY201" fmla="*/ 4219318 h 6687061"/>
              <a:gd name="connsiteX202" fmla="*/ 5858097 w 11799254"/>
              <a:gd name="connsiteY202" fmla="*/ 4218735 h 6687061"/>
              <a:gd name="connsiteX203" fmla="*/ 5858326 w 11799254"/>
              <a:gd name="connsiteY203" fmla="*/ 4218165 h 6687061"/>
              <a:gd name="connsiteX204" fmla="*/ 5897854 w 11799254"/>
              <a:gd name="connsiteY204" fmla="*/ 4122439 h 6687061"/>
              <a:gd name="connsiteX205" fmla="*/ 5895358 w 11799254"/>
              <a:gd name="connsiteY205" fmla="*/ 4118713 h 6687061"/>
              <a:gd name="connsiteX206" fmla="*/ 5634054 w 11799254"/>
              <a:gd name="connsiteY206" fmla="*/ 4118713 h 6687061"/>
              <a:gd name="connsiteX207" fmla="*/ 5388688 w 11799254"/>
              <a:gd name="connsiteY207" fmla="*/ 4268492 h 6687061"/>
              <a:gd name="connsiteX208" fmla="*/ 5345169 w 11799254"/>
              <a:gd name="connsiteY208" fmla="*/ 4382493 h 6687061"/>
              <a:gd name="connsiteX209" fmla="*/ 5347690 w 11799254"/>
              <a:gd name="connsiteY209" fmla="*/ 4386156 h 6687061"/>
              <a:gd name="connsiteX210" fmla="*/ 553996 w 11799254"/>
              <a:gd name="connsiteY210" fmla="*/ 3978705 h 6687061"/>
              <a:gd name="connsiteX211" fmla="*/ 865290 w 11799254"/>
              <a:gd name="connsiteY211" fmla="*/ 3978705 h 6687061"/>
              <a:gd name="connsiteX212" fmla="*/ 1154444 w 11799254"/>
              <a:gd name="connsiteY212" fmla="*/ 3782236 h 6687061"/>
              <a:gd name="connsiteX213" fmla="*/ 1211535 w 11799254"/>
              <a:gd name="connsiteY213" fmla="*/ 3643952 h 6687061"/>
              <a:gd name="connsiteX214" fmla="*/ 1193954 w 11799254"/>
              <a:gd name="connsiteY214" fmla="*/ 3619136 h 6687061"/>
              <a:gd name="connsiteX215" fmla="*/ 1193961 w 11799254"/>
              <a:gd name="connsiteY215" fmla="*/ 3619136 h 6687061"/>
              <a:gd name="connsiteX216" fmla="*/ 887602 w 11799254"/>
              <a:gd name="connsiteY216" fmla="*/ 3619136 h 6687061"/>
              <a:gd name="connsiteX217" fmla="*/ 599221 w 11799254"/>
              <a:gd name="connsiteY217" fmla="*/ 3798547 h 6687061"/>
              <a:gd name="connsiteX218" fmla="*/ 538697 w 11799254"/>
              <a:gd name="connsiteY218" fmla="*/ 3957109 h 6687061"/>
              <a:gd name="connsiteX219" fmla="*/ 553995 w 11799254"/>
              <a:gd name="connsiteY219" fmla="*/ 3978705 h 6687061"/>
              <a:gd name="connsiteX220" fmla="*/ 1425319 w 11799254"/>
              <a:gd name="connsiteY220" fmla="*/ 4886962 h 6687061"/>
              <a:gd name="connsiteX221" fmla="*/ 1736616 w 11799254"/>
              <a:gd name="connsiteY221" fmla="*/ 4886962 h 6687061"/>
              <a:gd name="connsiteX222" fmla="*/ 2025767 w 11799254"/>
              <a:gd name="connsiteY222" fmla="*/ 4690505 h 6687061"/>
              <a:gd name="connsiteX223" fmla="*/ 2082855 w 11799254"/>
              <a:gd name="connsiteY223" fmla="*/ 4552221 h 6687061"/>
              <a:gd name="connsiteX224" fmla="*/ 2065283 w 11799254"/>
              <a:gd name="connsiteY224" fmla="*/ 4527406 h 6687061"/>
              <a:gd name="connsiteX225" fmla="*/ 1758927 w 11799254"/>
              <a:gd name="connsiteY225" fmla="*/ 4527406 h 6687061"/>
              <a:gd name="connsiteX226" fmla="*/ 1470549 w 11799254"/>
              <a:gd name="connsiteY226" fmla="*/ 4706816 h 6687061"/>
              <a:gd name="connsiteX227" fmla="*/ 1410015 w 11799254"/>
              <a:gd name="connsiteY227" fmla="*/ 4865378 h 6687061"/>
              <a:gd name="connsiteX228" fmla="*/ 1425307 w 11799254"/>
              <a:gd name="connsiteY228" fmla="*/ 4886962 h 6687061"/>
              <a:gd name="connsiteX229" fmla="*/ 801270 w 11799254"/>
              <a:gd name="connsiteY229" fmla="*/ 634171 h 6687061"/>
              <a:gd name="connsiteX230" fmla="*/ 740745 w 11799254"/>
              <a:gd name="connsiteY230" fmla="*/ 792733 h 6687061"/>
              <a:gd name="connsiteX231" fmla="*/ 756037 w 11799254"/>
              <a:gd name="connsiteY231" fmla="*/ 814324 h 6687061"/>
              <a:gd name="connsiteX232" fmla="*/ 1067337 w 11799254"/>
              <a:gd name="connsiteY232" fmla="*/ 814324 h 6687061"/>
              <a:gd name="connsiteX233" fmla="*/ 1356487 w 11799254"/>
              <a:gd name="connsiteY233" fmla="*/ 617861 h 6687061"/>
              <a:gd name="connsiteX234" fmla="*/ 1413588 w 11799254"/>
              <a:gd name="connsiteY234" fmla="*/ 479576 h 6687061"/>
              <a:gd name="connsiteX235" fmla="*/ 1396003 w 11799254"/>
              <a:gd name="connsiteY235" fmla="*/ 454763 h 6687061"/>
              <a:gd name="connsiteX236" fmla="*/ 1089649 w 11799254"/>
              <a:gd name="connsiteY236" fmla="*/ 454763 h 6687061"/>
              <a:gd name="connsiteX237" fmla="*/ 801269 w 11799254"/>
              <a:gd name="connsiteY237" fmla="*/ 634171 h 6687061"/>
              <a:gd name="connsiteX238" fmla="*/ 4770072 w 11799254"/>
              <a:gd name="connsiteY238" fmla="*/ 4886962 h 6687061"/>
              <a:gd name="connsiteX239" fmla="*/ 5081369 w 11799254"/>
              <a:gd name="connsiteY239" fmla="*/ 4886962 h 6687061"/>
              <a:gd name="connsiteX240" fmla="*/ 5370520 w 11799254"/>
              <a:gd name="connsiteY240" fmla="*/ 4690505 h 6687061"/>
              <a:gd name="connsiteX241" fmla="*/ 5427608 w 11799254"/>
              <a:gd name="connsiteY241" fmla="*/ 4552221 h 6687061"/>
              <a:gd name="connsiteX242" fmla="*/ 5410036 w 11799254"/>
              <a:gd name="connsiteY242" fmla="*/ 4527406 h 6687061"/>
              <a:gd name="connsiteX243" fmla="*/ 5103680 w 11799254"/>
              <a:gd name="connsiteY243" fmla="*/ 4527406 h 6687061"/>
              <a:gd name="connsiteX244" fmla="*/ 4815302 w 11799254"/>
              <a:gd name="connsiteY244" fmla="*/ 4706816 h 6687061"/>
              <a:gd name="connsiteX245" fmla="*/ 4754781 w 11799254"/>
              <a:gd name="connsiteY245" fmla="*/ 4865378 h 6687061"/>
              <a:gd name="connsiteX246" fmla="*/ 4770072 w 11799254"/>
              <a:gd name="connsiteY246" fmla="*/ 4886962 h 6687061"/>
              <a:gd name="connsiteX247" fmla="*/ 3931353 w 11799254"/>
              <a:gd name="connsiteY247" fmla="*/ 1 h 6687061"/>
              <a:gd name="connsiteX248" fmla="*/ 3931353 w 11799254"/>
              <a:gd name="connsiteY248" fmla="*/ 4 h 6687061"/>
              <a:gd name="connsiteX249" fmla="*/ 3948926 w 11799254"/>
              <a:gd name="connsiteY249" fmla="*/ 24817 h 6687061"/>
              <a:gd name="connsiteX250" fmla="*/ 3891838 w 11799254"/>
              <a:gd name="connsiteY250" fmla="*/ 163099 h 6687061"/>
              <a:gd name="connsiteX251" fmla="*/ 3602674 w 11799254"/>
              <a:gd name="connsiteY251" fmla="*/ 359565 h 6687061"/>
              <a:gd name="connsiteX252" fmla="*/ 3291390 w 11799254"/>
              <a:gd name="connsiteY252" fmla="*/ 359565 h 6687061"/>
              <a:gd name="connsiteX253" fmla="*/ 3276098 w 11799254"/>
              <a:gd name="connsiteY253" fmla="*/ 337970 h 6687061"/>
              <a:gd name="connsiteX254" fmla="*/ 3336620 w 11799254"/>
              <a:gd name="connsiteY254" fmla="*/ 179408 h 6687061"/>
              <a:gd name="connsiteX255" fmla="*/ 3624998 w 11799254"/>
              <a:gd name="connsiteY255" fmla="*/ 0 h 6687061"/>
              <a:gd name="connsiteX256" fmla="*/ 3931353 w 11799254"/>
              <a:gd name="connsiteY256" fmla="*/ 0 h 6687061"/>
              <a:gd name="connsiteX257" fmla="*/ 3886302 w 11799254"/>
              <a:gd name="connsiteY257" fmla="*/ 46062 h 6687061"/>
              <a:gd name="connsiteX258" fmla="*/ 3624998 w 11799254"/>
              <a:gd name="connsiteY258" fmla="*/ 46062 h 6687061"/>
              <a:gd name="connsiteX259" fmla="*/ 3379632 w 11799254"/>
              <a:gd name="connsiteY259" fmla="*/ 195840 h 6687061"/>
              <a:gd name="connsiteX260" fmla="*/ 3336113 w 11799254"/>
              <a:gd name="connsiteY260" fmla="*/ 309846 h 6687061"/>
              <a:gd name="connsiteX261" fmla="*/ 3338634 w 11799254"/>
              <a:gd name="connsiteY261" fmla="*/ 313506 h 6687061"/>
              <a:gd name="connsiteX262" fmla="*/ 3602674 w 11799254"/>
              <a:gd name="connsiteY262" fmla="*/ 313506 h 6687061"/>
              <a:gd name="connsiteX263" fmla="*/ 3848813 w 11799254"/>
              <a:gd name="connsiteY263" fmla="*/ 146670 h 6687061"/>
              <a:gd name="connsiteX264" fmla="*/ 3849041 w 11799254"/>
              <a:gd name="connsiteY264" fmla="*/ 146091 h 6687061"/>
              <a:gd name="connsiteX265" fmla="*/ 3849269 w 11799254"/>
              <a:gd name="connsiteY265" fmla="*/ 145518 h 6687061"/>
              <a:gd name="connsiteX266" fmla="*/ 3888797 w 11799254"/>
              <a:gd name="connsiteY266" fmla="*/ 49787 h 6687061"/>
              <a:gd name="connsiteX267" fmla="*/ 3886302 w 11799254"/>
              <a:gd name="connsiteY267" fmla="*/ 46062 h 6687061"/>
              <a:gd name="connsiteX268" fmla="*/ 3276086 w 11799254"/>
              <a:gd name="connsiteY268" fmla="*/ 4410616 h 6687061"/>
              <a:gd name="connsiteX269" fmla="*/ 3336620 w 11799254"/>
              <a:gd name="connsiteY269" fmla="*/ 4252054 h 6687061"/>
              <a:gd name="connsiteX270" fmla="*/ 3624998 w 11799254"/>
              <a:gd name="connsiteY270" fmla="*/ 4072643 h 6687061"/>
              <a:gd name="connsiteX271" fmla="*/ 3931353 w 11799254"/>
              <a:gd name="connsiteY271" fmla="*/ 4072643 h 6687061"/>
              <a:gd name="connsiteX272" fmla="*/ 3948926 w 11799254"/>
              <a:gd name="connsiteY272" fmla="*/ 4097459 h 6687061"/>
              <a:gd name="connsiteX273" fmla="*/ 3891825 w 11799254"/>
              <a:gd name="connsiteY273" fmla="*/ 4235743 h 6687061"/>
              <a:gd name="connsiteX274" fmla="*/ 3602674 w 11799254"/>
              <a:gd name="connsiteY274" fmla="*/ 4432212 h 6687061"/>
              <a:gd name="connsiteX275" fmla="*/ 3291390 w 11799254"/>
              <a:gd name="connsiteY275" fmla="*/ 4432212 h 6687061"/>
              <a:gd name="connsiteX276" fmla="*/ 3276098 w 11799254"/>
              <a:gd name="connsiteY276" fmla="*/ 4410616 h 6687061"/>
              <a:gd name="connsiteX277" fmla="*/ 3338634 w 11799254"/>
              <a:gd name="connsiteY277" fmla="*/ 4386143 h 6687061"/>
              <a:gd name="connsiteX278" fmla="*/ 3602674 w 11799254"/>
              <a:gd name="connsiteY278" fmla="*/ 4386143 h 6687061"/>
              <a:gd name="connsiteX279" fmla="*/ 3848826 w 11799254"/>
              <a:gd name="connsiteY279" fmla="*/ 4219318 h 6687061"/>
              <a:gd name="connsiteX280" fmla="*/ 3849041 w 11799254"/>
              <a:gd name="connsiteY280" fmla="*/ 4218735 h 6687061"/>
              <a:gd name="connsiteX281" fmla="*/ 3849269 w 11799254"/>
              <a:gd name="connsiteY281" fmla="*/ 4218165 h 6687061"/>
              <a:gd name="connsiteX282" fmla="*/ 3888797 w 11799254"/>
              <a:gd name="connsiteY282" fmla="*/ 4122439 h 6687061"/>
              <a:gd name="connsiteX283" fmla="*/ 3886302 w 11799254"/>
              <a:gd name="connsiteY283" fmla="*/ 4118713 h 6687061"/>
              <a:gd name="connsiteX284" fmla="*/ 3624998 w 11799254"/>
              <a:gd name="connsiteY284" fmla="*/ 4118713 h 6687061"/>
              <a:gd name="connsiteX285" fmla="*/ 3379632 w 11799254"/>
              <a:gd name="connsiteY285" fmla="*/ 4268492 h 6687061"/>
              <a:gd name="connsiteX286" fmla="*/ 3336113 w 11799254"/>
              <a:gd name="connsiteY286" fmla="*/ 4382493 h 6687061"/>
              <a:gd name="connsiteX287" fmla="*/ 3338634 w 11799254"/>
              <a:gd name="connsiteY287" fmla="*/ 4386156 h 6687061"/>
              <a:gd name="connsiteX288" fmla="*/ 617132 w 11799254"/>
              <a:gd name="connsiteY288" fmla="*/ 4432212 h 6687061"/>
              <a:gd name="connsiteX289" fmla="*/ 928433 w 11799254"/>
              <a:gd name="connsiteY289" fmla="*/ 4432212 h 6687061"/>
              <a:gd name="connsiteX290" fmla="*/ 1217581 w 11799254"/>
              <a:gd name="connsiteY290" fmla="*/ 4235743 h 6687061"/>
              <a:gd name="connsiteX291" fmla="*/ 1274669 w 11799254"/>
              <a:gd name="connsiteY291" fmla="*/ 4097459 h 6687061"/>
              <a:gd name="connsiteX292" fmla="*/ 1257098 w 11799254"/>
              <a:gd name="connsiteY292" fmla="*/ 4072643 h 6687061"/>
              <a:gd name="connsiteX293" fmla="*/ 1257104 w 11799254"/>
              <a:gd name="connsiteY293" fmla="*/ 4072643 h 6687061"/>
              <a:gd name="connsiteX294" fmla="*/ 950746 w 11799254"/>
              <a:gd name="connsiteY294" fmla="*/ 4072643 h 6687061"/>
              <a:gd name="connsiteX295" fmla="*/ 662365 w 11799254"/>
              <a:gd name="connsiteY295" fmla="*/ 4252054 h 6687061"/>
              <a:gd name="connsiteX296" fmla="*/ 601840 w 11799254"/>
              <a:gd name="connsiteY296" fmla="*/ 4410616 h 6687061"/>
              <a:gd name="connsiteX297" fmla="*/ 617132 w 11799254"/>
              <a:gd name="connsiteY297" fmla="*/ 4432212 h 6687061"/>
              <a:gd name="connsiteX298" fmla="*/ 2912553 w 11799254"/>
              <a:gd name="connsiteY298" fmla="*/ 5335412 h 6687061"/>
              <a:gd name="connsiteX299" fmla="*/ 3223838 w 11799254"/>
              <a:gd name="connsiteY299" fmla="*/ 5335412 h 6687061"/>
              <a:gd name="connsiteX300" fmla="*/ 3513001 w 11799254"/>
              <a:gd name="connsiteY300" fmla="*/ 5138955 h 6687061"/>
              <a:gd name="connsiteX301" fmla="*/ 3570089 w 11799254"/>
              <a:gd name="connsiteY301" fmla="*/ 5000659 h 6687061"/>
              <a:gd name="connsiteX302" fmla="*/ 3552517 w 11799254"/>
              <a:gd name="connsiteY302" fmla="*/ 4975856 h 6687061"/>
              <a:gd name="connsiteX303" fmla="*/ 3246161 w 11799254"/>
              <a:gd name="connsiteY303" fmla="*/ 4975856 h 6687061"/>
              <a:gd name="connsiteX304" fmla="*/ 2957783 w 11799254"/>
              <a:gd name="connsiteY304" fmla="*/ 5155254 h 6687061"/>
              <a:gd name="connsiteX305" fmla="*/ 2897262 w 11799254"/>
              <a:gd name="connsiteY305" fmla="*/ 5313816 h 6687061"/>
              <a:gd name="connsiteX306" fmla="*/ 2912553 w 11799254"/>
              <a:gd name="connsiteY306" fmla="*/ 5335412 h 6687061"/>
              <a:gd name="connsiteX307" fmla="*/ 1374642 w 11799254"/>
              <a:gd name="connsiteY307" fmla="*/ 195838 h 6687061"/>
              <a:gd name="connsiteX308" fmla="*/ 1379317 w 11799254"/>
              <a:gd name="connsiteY308" fmla="*/ 184931 h 6687061"/>
              <a:gd name="connsiteX309" fmla="*/ 1325941 w 11799254"/>
              <a:gd name="connsiteY309" fmla="*/ 194331 h 6687061"/>
              <a:gd name="connsiteX310" fmla="*/ 1271109 w 11799254"/>
              <a:gd name="connsiteY310" fmla="*/ 337970 h 6687061"/>
              <a:gd name="connsiteX311" fmla="*/ 1286401 w 11799254"/>
              <a:gd name="connsiteY311" fmla="*/ 359565 h 6687061"/>
              <a:gd name="connsiteX312" fmla="*/ 1597698 w 11799254"/>
              <a:gd name="connsiteY312" fmla="*/ 359565 h 6687061"/>
              <a:gd name="connsiteX313" fmla="*/ 1886848 w 11799254"/>
              <a:gd name="connsiteY313" fmla="*/ 163099 h 6687061"/>
              <a:gd name="connsiteX314" fmla="*/ 1943936 w 11799254"/>
              <a:gd name="connsiteY314" fmla="*/ 24817 h 6687061"/>
              <a:gd name="connsiteX315" fmla="*/ 1926364 w 11799254"/>
              <a:gd name="connsiteY315" fmla="*/ 4 h 6687061"/>
              <a:gd name="connsiteX316" fmla="*/ 1926364 w 11799254"/>
              <a:gd name="connsiteY316" fmla="*/ 1 h 6687061"/>
              <a:gd name="connsiteX317" fmla="*/ 1787382 w 11799254"/>
              <a:gd name="connsiteY317" fmla="*/ 1 h 6687061"/>
              <a:gd name="connsiteX318" fmla="*/ 1722084 w 11799254"/>
              <a:gd name="connsiteY318" fmla="*/ 46062 h 6687061"/>
              <a:gd name="connsiteX319" fmla="*/ 1881325 w 11799254"/>
              <a:gd name="connsiteY319" fmla="*/ 46062 h 6687061"/>
              <a:gd name="connsiteX320" fmla="*/ 1883808 w 11799254"/>
              <a:gd name="connsiteY320" fmla="*/ 49787 h 6687061"/>
              <a:gd name="connsiteX321" fmla="*/ 1844292 w 11799254"/>
              <a:gd name="connsiteY321" fmla="*/ 145518 h 6687061"/>
              <a:gd name="connsiteX322" fmla="*/ 1844052 w 11799254"/>
              <a:gd name="connsiteY322" fmla="*/ 146091 h 6687061"/>
              <a:gd name="connsiteX323" fmla="*/ 1843836 w 11799254"/>
              <a:gd name="connsiteY323" fmla="*/ 146670 h 6687061"/>
              <a:gd name="connsiteX324" fmla="*/ 1597698 w 11799254"/>
              <a:gd name="connsiteY324" fmla="*/ 313506 h 6687061"/>
              <a:gd name="connsiteX325" fmla="*/ 1333644 w 11799254"/>
              <a:gd name="connsiteY325" fmla="*/ 313506 h 6687061"/>
              <a:gd name="connsiteX326" fmla="*/ 1331123 w 11799254"/>
              <a:gd name="connsiteY326" fmla="*/ 309846 h 6687061"/>
              <a:gd name="connsiteX327" fmla="*/ 1374655 w 11799254"/>
              <a:gd name="connsiteY327" fmla="*/ 195840 h 6687061"/>
              <a:gd name="connsiteX328" fmla="*/ 2230819 w 11799254"/>
              <a:gd name="connsiteY328" fmla="*/ 5313816 h 6687061"/>
              <a:gd name="connsiteX329" fmla="*/ 2291341 w 11799254"/>
              <a:gd name="connsiteY329" fmla="*/ 5155254 h 6687061"/>
              <a:gd name="connsiteX330" fmla="*/ 2579719 w 11799254"/>
              <a:gd name="connsiteY330" fmla="*/ 4975843 h 6687061"/>
              <a:gd name="connsiteX331" fmla="*/ 2886075 w 11799254"/>
              <a:gd name="connsiteY331" fmla="*/ 4975843 h 6687061"/>
              <a:gd name="connsiteX332" fmla="*/ 2886075 w 11799254"/>
              <a:gd name="connsiteY332" fmla="*/ 4975843 h 6687061"/>
              <a:gd name="connsiteX333" fmla="*/ 2903647 w 11799254"/>
              <a:gd name="connsiteY333" fmla="*/ 5000659 h 6687061"/>
              <a:gd name="connsiteX334" fmla="*/ 2846559 w 11799254"/>
              <a:gd name="connsiteY334" fmla="*/ 5138942 h 6687061"/>
              <a:gd name="connsiteX335" fmla="*/ 2557408 w 11799254"/>
              <a:gd name="connsiteY335" fmla="*/ 5335412 h 6687061"/>
              <a:gd name="connsiteX336" fmla="*/ 2246111 w 11799254"/>
              <a:gd name="connsiteY336" fmla="*/ 5335412 h 6687061"/>
              <a:gd name="connsiteX337" fmla="*/ 2230819 w 11799254"/>
              <a:gd name="connsiteY337" fmla="*/ 5313816 h 6687061"/>
              <a:gd name="connsiteX338" fmla="*/ 2293355 w 11799254"/>
              <a:gd name="connsiteY338" fmla="*/ 5289355 h 6687061"/>
              <a:gd name="connsiteX339" fmla="*/ 2557396 w 11799254"/>
              <a:gd name="connsiteY339" fmla="*/ 5289355 h 6687061"/>
              <a:gd name="connsiteX340" fmla="*/ 2803547 w 11799254"/>
              <a:gd name="connsiteY340" fmla="*/ 5122517 h 6687061"/>
              <a:gd name="connsiteX341" fmla="*/ 2803762 w 11799254"/>
              <a:gd name="connsiteY341" fmla="*/ 5121934 h 6687061"/>
              <a:gd name="connsiteX342" fmla="*/ 2804003 w 11799254"/>
              <a:gd name="connsiteY342" fmla="*/ 5121364 h 6687061"/>
              <a:gd name="connsiteX343" fmla="*/ 2843519 w 11799254"/>
              <a:gd name="connsiteY343" fmla="*/ 5025626 h 6687061"/>
              <a:gd name="connsiteX344" fmla="*/ 2841023 w 11799254"/>
              <a:gd name="connsiteY344" fmla="*/ 5021913 h 6687061"/>
              <a:gd name="connsiteX345" fmla="*/ 2579719 w 11799254"/>
              <a:gd name="connsiteY345" fmla="*/ 5021913 h 6687061"/>
              <a:gd name="connsiteX346" fmla="*/ 2334353 w 11799254"/>
              <a:gd name="connsiteY346" fmla="*/ 5171679 h 6687061"/>
              <a:gd name="connsiteX347" fmla="*/ 2290834 w 11799254"/>
              <a:gd name="connsiteY347" fmla="*/ 5285693 h 6687061"/>
              <a:gd name="connsiteX348" fmla="*/ 2293355 w 11799254"/>
              <a:gd name="connsiteY348" fmla="*/ 5289355 h 6687061"/>
              <a:gd name="connsiteX349" fmla="*/ 2076444 w 11799254"/>
              <a:gd name="connsiteY349" fmla="*/ 4865378 h 6687061"/>
              <a:gd name="connsiteX350" fmla="*/ 2136978 w 11799254"/>
              <a:gd name="connsiteY350" fmla="*/ 4706816 h 6687061"/>
              <a:gd name="connsiteX351" fmla="*/ 2425356 w 11799254"/>
              <a:gd name="connsiteY351" fmla="*/ 4527406 h 6687061"/>
              <a:gd name="connsiteX352" fmla="*/ 2731712 w 11799254"/>
              <a:gd name="connsiteY352" fmla="*/ 4527406 h 6687061"/>
              <a:gd name="connsiteX353" fmla="*/ 2749284 w 11799254"/>
              <a:gd name="connsiteY353" fmla="*/ 4552221 h 6687061"/>
              <a:gd name="connsiteX354" fmla="*/ 2692197 w 11799254"/>
              <a:gd name="connsiteY354" fmla="*/ 4690505 h 6687061"/>
              <a:gd name="connsiteX355" fmla="*/ 2403046 w 11799254"/>
              <a:gd name="connsiteY355" fmla="*/ 4886962 h 6687061"/>
              <a:gd name="connsiteX356" fmla="*/ 2091749 w 11799254"/>
              <a:gd name="connsiteY356" fmla="*/ 4886962 h 6687061"/>
              <a:gd name="connsiteX357" fmla="*/ 2076457 w 11799254"/>
              <a:gd name="connsiteY357" fmla="*/ 4865378 h 6687061"/>
              <a:gd name="connsiteX358" fmla="*/ 2138992 w 11799254"/>
              <a:gd name="connsiteY358" fmla="*/ 4840905 h 6687061"/>
              <a:gd name="connsiteX359" fmla="*/ 2403046 w 11799254"/>
              <a:gd name="connsiteY359" fmla="*/ 4840905 h 6687061"/>
              <a:gd name="connsiteX360" fmla="*/ 2649172 w 11799254"/>
              <a:gd name="connsiteY360" fmla="*/ 4674080 h 6687061"/>
              <a:gd name="connsiteX361" fmla="*/ 2649400 w 11799254"/>
              <a:gd name="connsiteY361" fmla="*/ 4673497 h 6687061"/>
              <a:gd name="connsiteX362" fmla="*/ 2649641 w 11799254"/>
              <a:gd name="connsiteY362" fmla="*/ 4672926 h 6687061"/>
              <a:gd name="connsiteX363" fmla="*/ 2689156 w 11799254"/>
              <a:gd name="connsiteY363" fmla="*/ 4577188 h 6687061"/>
              <a:gd name="connsiteX364" fmla="*/ 2686660 w 11799254"/>
              <a:gd name="connsiteY364" fmla="*/ 4573462 h 6687061"/>
              <a:gd name="connsiteX365" fmla="*/ 2425356 w 11799254"/>
              <a:gd name="connsiteY365" fmla="*/ 4573462 h 6687061"/>
              <a:gd name="connsiteX366" fmla="*/ 2179990 w 11799254"/>
              <a:gd name="connsiteY366" fmla="*/ 4723241 h 6687061"/>
              <a:gd name="connsiteX367" fmla="*/ 2136471 w 11799254"/>
              <a:gd name="connsiteY367" fmla="*/ 4837255 h 6687061"/>
              <a:gd name="connsiteX368" fmla="*/ 2138992 w 11799254"/>
              <a:gd name="connsiteY368" fmla="*/ 4840905 h 6687061"/>
              <a:gd name="connsiteX369" fmla="*/ 726726 w 11799254"/>
              <a:gd name="connsiteY369" fmla="*/ 454764 h 6687061"/>
              <a:gd name="connsiteX370" fmla="*/ 726726 w 11799254"/>
              <a:gd name="connsiteY370" fmla="*/ 454764 h 6687061"/>
              <a:gd name="connsiteX371" fmla="*/ 744301 w 11799254"/>
              <a:gd name="connsiteY371" fmla="*/ 479577 h 6687061"/>
              <a:gd name="connsiteX372" fmla="*/ 687210 w 11799254"/>
              <a:gd name="connsiteY372" fmla="*/ 617860 h 6687061"/>
              <a:gd name="connsiteX373" fmla="*/ 398056 w 11799254"/>
              <a:gd name="connsiteY373" fmla="*/ 814326 h 6687061"/>
              <a:gd name="connsiteX374" fmla="*/ 86760 w 11799254"/>
              <a:gd name="connsiteY374" fmla="*/ 814326 h 6687061"/>
              <a:gd name="connsiteX375" fmla="*/ 71462 w 11799254"/>
              <a:gd name="connsiteY375" fmla="*/ 792731 h 6687061"/>
              <a:gd name="connsiteX376" fmla="*/ 131994 w 11799254"/>
              <a:gd name="connsiteY376" fmla="*/ 634172 h 6687061"/>
              <a:gd name="connsiteX377" fmla="*/ 420374 w 11799254"/>
              <a:gd name="connsiteY377" fmla="*/ 454764 h 6687061"/>
              <a:gd name="connsiteX378" fmla="*/ 726726 w 11799254"/>
              <a:gd name="connsiteY378" fmla="*/ 454764 h 6687061"/>
              <a:gd name="connsiteX379" fmla="*/ 681679 w 11799254"/>
              <a:gd name="connsiteY379" fmla="*/ 500825 h 6687061"/>
              <a:gd name="connsiteX380" fmla="*/ 420376 w 11799254"/>
              <a:gd name="connsiteY380" fmla="*/ 500825 h 6687061"/>
              <a:gd name="connsiteX381" fmla="*/ 175007 w 11799254"/>
              <a:gd name="connsiteY381" fmla="*/ 650603 h 6687061"/>
              <a:gd name="connsiteX382" fmla="*/ 131487 w 11799254"/>
              <a:gd name="connsiteY382" fmla="*/ 764609 h 6687061"/>
              <a:gd name="connsiteX383" fmla="*/ 134004 w 11799254"/>
              <a:gd name="connsiteY383" fmla="*/ 768267 h 6687061"/>
              <a:gd name="connsiteX384" fmla="*/ 398055 w 11799254"/>
              <a:gd name="connsiteY384" fmla="*/ 768267 h 6687061"/>
              <a:gd name="connsiteX385" fmla="*/ 644190 w 11799254"/>
              <a:gd name="connsiteY385" fmla="*/ 601431 h 6687061"/>
              <a:gd name="connsiteX386" fmla="*/ 644413 w 11799254"/>
              <a:gd name="connsiteY386" fmla="*/ 600852 h 6687061"/>
              <a:gd name="connsiteX387" fmla="*/ 644648 w 11799254"/>
              <a:gd name="connsiteY387" fmla="*/ 600279 h 6687061"/>
              <a:gd name="connsiteX388" fmla="*/ 684172 w 11799254"/>
              <a:gd name="connsiteY388" fmla="*/ 504551 h 6687061"/>
              <a:gd name="connsiteX389" fmla="*/ 681678 w 11799254"/>
              <a:gd name="connsiteY389" fmla="*/ 500826 h 6687061"/>
              <a:gd name="connsiteX390" fmla="*/ 1271109 w 11799254"/>
              <a:gd name="connsiteY390" fmla="*/ 4410616 h 6687061"/>
              <a:gd name="connsiteX391" fmla="*/ 1331630 w 11799254"/>
              <a:gd name="connsiteY391" fmla="*/ 4252054 h 6687061"/>
              <a:gd name="connsiteX392" fmla="*/ 1620008 w 11799254"/>
              <a:gd name="connsiteY392" fmla="*/ 4072643 h 6687061"/>
              <a:gd name="connsiteX393" fmla="*/ 1926364 w 11799254"/>
              <a:gd name="connsiteY393" fmla="*/ 4072643 h 6687061"/>
              <a:gd name="connsiteX394" fmla="*/ 1943936 w 11799254"/>
              <a:gd name="connsiteY394" fmla="*/ 4097459 h 6687061"/>
              <a:gd name="connsiteX395" fmla="*/ 1886848 w 11799254"/>
              <a:gd name="connsiteY395" fmla="*/ 4235743 h 6687061"/>
              <a:gd name="connsiteX396" fmla="*/ 1597698 w 11799254"/>
              <a:gd name="connsiteY396" fmla="*/ 4432212 h 6687061"/>
              <a:gd name="connsiteX397" fmla="*/ 1286401 w 11799254"/>
              <a:gd name="connsiteY397" fmla="*/ 4432212 h 6687061"/>
              <a:gd name="connsiteX398" fmla="*/ 1271109 w 11799254"/>
              <a:gd name="connsiteY398" fmla="*/ 4410616 h 6687061"/>
              <a:gd name="connsiteX399" fmla="*/ 1333644 w 11799254"/>
              <a:gd name="connsiteY399" fmla="*/ 4386143 h 6687061"/>
              <a:gd name="connsiteX400" fmla="*/ 1597698 w 11799254"/>
              <a:gd name="connsiteY400" fmla="*/ 4386143 h 6687061"/>
              <a:gd name="connsiteX401" fmla="*/ 1843836 w 11799254"/>
              <a:gd name="connsiteY401" fmla="*/ 4219318 h 6687061"/>
              <a:gd name="connsiteX402" fmla="*/ 1844052 w 11799254"/>
              <a:gd name="connsiteY402" fmla="*/ 4218735 h 6687061"/>
              <a:gd name="connsiteX403" fmla="*/ 1844292 w 11799254"/>
              <a:gd name="connsiteY403" fmla="*/ 4218165 h 6687061"/>
              <a:gd name="connsiteX404" fmla="*/ 1883808 w 11799254"/>
              <a:gd name="connsiteY404" fmla="*/ 4122439 h 6687061"/>
              <a:gd name="connsiteX405" fmla="*/ 1881325 w 11799254"/>
              <a:gd name="connsiteY405" fmla="*/ 4118713 h 6687061"/>
              <a:gd name="connsiteX406" fmla="*/ 1620008 w 11799254"/>
              <a:gd name="connsiteY406" fmla="*/ 4118713 h 6687061"/>
              <a:gd name="connsiteX407" fmla="*/ 1374642 w 11799254"/>
              <a:gd name="connsiteY407" fmla="*/ 4268492 h 6687061"/>
              <a:gd name="connsiteX408" fmla="*/ 1331123 w 11799254"/>
              <a:gd name="connsiteY408" fmla="*/ 4382493 h 6687061"/>
              <a:gd name="connsiteX409" fmla="*/ 1333644 w 11799254"/>
              <a:gd name="connsiteY409" fmla="*/ 4386156 h 6687061"/>
              <a:gd name="connsiteX410" fmla="*/ 7172206 w 11799254"/>
              <a:gd name="connsiteY410" fmla="*/ 3782236 h 6687061"/>
              <a:gd name="connsiteX411" fmla="*/ 7229294 w 11799254"/>
              <a:gd name="connsiteY411" fmla="*/ 3643952 h 6687061"/>
              <a:gd name="connsiteX412" fmla="*/ 7211721 w 11799254"/>
              <a:gd name="connsiteY412" fmla="*/ 3619136 h 6687061"/>
              <a:gd name="connsiteX413" fmla="*/ 7211721 w 11799254"/>
              <a:gd name="connsiteY413" fmla="*/ 3619136 h 6687061"/>
              <a:gd name="connsiteX414" fmla="*/ 6905365 w 11799254"/>
              <a:gd name="connsiteY414" fmla="*/ 3619136 h 6687061"/>
              <a:gd name="connsiteX415" fmla="*/ 6616988 w 11799254"/>
              <a:gd name="connsiteY415" fmla="*/ 3798547 h 6687061"/>
              <a:gd name="connsiteX416" fmla="*/ 6556466 w 11799254"/>
              <a:gd name="connsiteY416" fmla="*/ 3957109 h 6687061"/>
              <a:gd name="connsiteX417" fmla="*/ 6571758 w 11799254"/>
              <a:gd name="connsiteY417" fmla="*/ 3978705 h 6687061"/>
              <a:gd name="connsiteX418" fmla="*/ 6883055 w 11799254"/>
              <a:gd name="connsiteY418" fmla="*/ 3978705 h 6687061"/>
              <a:gd name="connsiteX419" fmla="*/ 7172206 w 11799254"/>
              <a:gd name="connsiteY419" fmla="*/ 3782236 h 6687061"/>
              <a:gd name="connsiteX420" fmla="*/ 86 w 11799254"/>
              <a:gd name="connsiteY420" fmla="*/ 2254863 h 6687061"/>
              <a:gd name="connsiteX421" fmla="*/ 86 w 11799254"/>
              <a:gd name="connsiteY421" fmla="*/ 2373402 h 6687061"/>
              <a:gd name="connsiteX422" fmla="*/ 38787 w 11799254"/>
              <a:gd name="connsiteY422" fmla="*/ 2279666 h 6687061"/>
              <a:gd name="connsiteX423" fmla="*/ 21206 w 11799254"/>
              <a:gd name="connsiteY423" fmla="*/ 2254863 h 6687061"/>
              <a:gd name="connsiteX424" fmla="*/ 86 w 11799254"/>
              <a:gd name="connsiteY424" fmla="*/ 2254863 h 6687061"/>
              <a:gd name="connsiteX425" fmla="*/ 1002914 w 11799254"/>
              <a:gd name="connsiteY425" fmla="*/ 3333798 h 6687061"/>
              <a:gd name="connsiteX426" fmla="*/ 1060006 w 11799254"/>
              <a:gd name="connsiteY426" fmla="*/ 3195514 h 6687061"/>
              <a:gd name="connsiteX427" fmla="*/ 1042425 w 11799254"/>
              <a:gd name="connsiteY427" fmla="*/ 3170699 h 6687061"/>
              <a:gd name="connsiteX428" fmla="*/ 1042431 w 11799254"/>
              <a:gd name="connsiteY428" fmla="*/ 3170699 h 6687061"/>
              <a:gd name="connsiteX429" fmla="*/ 736072 w 11799254"/>
              <a:gd name="connsiteY429" fmla="*/ 3170699 h 6687061"/>
              <a:gd name="connsiteX430" fmla="*/ 447692 w 11799254"/>
              <a:gd name="connsiteY430" fmla="*/ 3350109 h 6687061"/>
              <a:gd name="connsiteX431" fmla="*/ 387167 w 11799254"/>
              <a:gd name="connsiteY431" fmla="*/ 3508671 h 6687061"/>
              <a:gd name="connsiteX432" fmla="*/ 402465 w 11799254"/>
              <a:gd name="connsiteY432" fmla="*/ 3530255 h 6687061"/>
              <a:gd name="connsiteX433" fmla="*/ 713759 w 11799254"/>
              <a:gd name="connsiteY433" fmla="*/ 3530255 h 6687061"/>
              <a:gd name="connsiteX434" fmla="*/ 1002913 w 11799254"/>
              <a:gd name="connsiteY434" fmla="*/ 3333798 h 6687061"/>
              <a:gd name="connsiteX435" fmla="*/ 2402944 w 11799254"/>
              <a:gd name="connsiteY435" fmla="*/ 2254863 h 6687061"/>
              <a:gd name="connsiteX436" fmla="*/ 2709287 w 11799254"/>
              <a:gd name="connsiteY436" fmla="*/ 2254863 h 6687061"/>
              <a:gd name="connsiteX437" fmla="*/ 2726860 w 11799254"/>
              <a:gd name="connsiteY437" fmla="*/ 2279666 h 6687061"/>
              <a:gd name="connsiteX438" fmla="*/ 2669772 w 11799254"/>
              <a:gd name="connsiteY438" fmla="*/ 2417950 h 6687061"/>
              <a:gd name="connsiteX439" fmla="*/ 2380621 w 11799254"/>
              <a:gd name="connsiteY439" fmla="*/ 2614420 h 6687061"/>
              <a:gd name="connsiteX440" fmla="*/ 2069324 w 11799254"/>
              <a:gd name="connsiteY440" fmla="*/ 2614420 h 6687061"/>
              <a:gd name="connsiteX441" fmla="*/ 2054032 w 11799254"/>
              <a:gd name="connsiteY441" fmla="*/ 2592823 h 6687061"/>
              <a:gd name="connsiteX442" fmla="*/ 2114554 w 11799254"/>
              <a:gd name="connsiteY442" fmla="*/ 2434261 h 6687061"/>
              <a:gd name="connsiteX443" fmla="*/ 2402944 w 11799254"/>
              <a:gd name="connsiteY443" fmla="*/ 2254863 h 6687061"/>
              <a:gd name="connsiteX444" fmla="*/ 2664248 w 11799254"/>
              <a:gd name="connsiteY444" fmla="*/ 2300920 h 6687061"/>
              <a:gd name="connsiteX445" fmla="*/ 2402944 w 11799254"/>
              <a:gd name="connsiteY445" fmla="*/ 2300920 h 6687061"/>
              <a:gd name="connsiteX446" fmla="*/ 2157566 w 11799254"/>
              <a:gd name="connsiteY446" fmla="*/ 2450699 h 6687061"/>
              <a:gd name="connsiteX447" fmla="*/ 2114047 w 11799254"/>
              <a:gd name="connsiteY447" fmla="*/ 2564700 h 6687061"/>
              <a:gd name="connsiteX448" fmla="*/ 2116568 w 11799254"/>
              <a:gd name="connsiteY448" fmla="*/ 2568363 h 6687061"/>
              <a:gd name="connsiteX449" fmla="*/ 2380621 w 11799254"/>
              <a:gd name="connsiteY449" fmla="*/ 2568363 h 6687061"/>
              <a:gd name="connsiteX450" fmla="*/ 2626760 w 11799254"/>
              <a:gd name="connsiteY450" fmla="*/ 2401525 h 6687061"/>
              <a:gd name="connsiteX451" fmla="*/ 2626975 w 11799254"/>
              <a:gd name="connsiteY451" fmla="*/ 2400942 h 6687061"/>
              <a:gd name="connsiteX452" fmla="*/ 2627216 w 11799254"/>
              <a:gd name="connsiteY452" fmla="*/ 2400371 h 6687061"/>
              <a:gd name="connsiteX453" fmla="*/ 2666731 w 11799254"/>
              <a:gd name="connsiteY453" fmla="*/ 2304646 h 6687061"/>
              <a:gd name="connsiteX454" fmla="*/ 2664248 w 11799254"/>
              <a:gd name="connsiteY454" fmla="*/ 2300920 h 6687061"/>
              <a:gd name="connsiteX455" fmla="*/ 5439340 w 11799254"/>
              <a:gd name="connsiteY455" fmla="*/ 4886962 h 6687061"/>
              <a:gd name="connsiteX456" fmla="*/ 5750637 w 11799254"/>
              <a:gd name="connsiteY456" fmla="*/ 4886962 h 6687061"/>
              <a:gd name="connsiteX457" fmla="*/ 6039788 w 11799254"/>
              <a:gd name="connsiteY457" fmla="*/ 4690505 h 6687061"/>
              <a:gd name="connsiteX458" fmla="*/ 6096876 w 11799254"/>
              <a:gd name="connsiteY458" fmla="*/ 4552221 h 6687061"/>
              <a:gd name="connsiteX459" fmla="*/ 6079303 w 11799254"/>
              <a:gd name="connsiteY459" fmla="*/ 4527406 h 6687061"/>
              <a:gd name="connsiteX460" fmla="*/ 5772947 w 11799254"/>
              <a:gd name="connsiteY460" fmla="*/ 4527406 h 6687061"/>
              <a:gd name="connsiteX461" fmla="*/ 5484569 w 11799254"/>
              <a:gd name="connsiteY461" fmla="*/ 4706816 h 6687061"/>
              <a:gd name="connsiteX462" fmla="*/ 5424048 w 11799254"/>
              <a:gd name="connsiteY462" fmla="*/ 4865378 h 6687061"/>
              <a:gd name="connsiteX463" fmla="*/ 5439340 w 11799254"/>
              <a:gd name="connsiteY463" fmla="*/ 4886962 h 6687061"/>
              <a:gd name="connsiteX464" fmla="*/ 6570149 w 11799254"/>
              <a:gd name="connsiteY464" fmla="*/ 4235743 h 6687061"/>
              <a:gd name="connsiteX465" fmla="*/ 6627250 w 11799254"/>
              <a:gd name="connsiteY465" fmla="*/ 4097459 h 6687061"/>
              <a:gd name="connsiteX466" fmla="*/ 6609665 w 11799254"/>
              <a:gd name="connsiteY466" fmla="*/ 4072643 h 6687061"/>
              <a:gd name="connsiteX467" fmla="*/ 6609665 w 11799254"/>
              <a:gd name="connsiteY467" fmla="*/ 4072643 h 6687061"/>
              <a:gd name="connsiteX468" fmla="*/ 6303322 w 11799254"/>
              <a:gd name="connsiteY468" fmla="*/ 4072643 h 6687061"/>
              <a:gd name="connsiteX469" fmla="*/ 6014943 w 11799254"/>
              <a:gd name="connsiteY469" fmla="*/ 4252054 h 6687061"/>
              <a:gd name="connsiteX470" fmla="*/ 5954410 w 11799254"/>
              <a:gd name="connsiteY470" fmla="*/ 4410616 h 6687061"/>
              <a:gd name="connsiteX471" fmla="*/ 5969701 w 11799254"/>
              <a:gd name="connsiteY471" fmla="*/ 4432212 h 6687061"/>
              <a:gd name="connsiteX472" fmla="*/ 6280998 w 11799254"/>
              <a:gd name="connsiteY472" fmla="*/ 4432212 h 6687061"/>
              <a:gd name="connsiteX473" fmla="*/ 6570149 w 11799254"/>
              <a:gd name="connsiteY473" fmla="*/ 4235743 h 6687061"/>
              <a:gd name="connsiteX474" fmla="*/ 68 w 11799254"/>
              <a:gd name="connsiteY474" fmla="*/ 3176275 h 6687061"/>
              <a:gd name="connsiteX475" fmla="*/ 62 w 11799254"/>
              <a:gd name="connsiteY475" fmla="*/ 3530255 h 6687061"/>
              <a:gd name="connsiteX476" fmla="*/ 44491 w 11799254"/>
              <a:gd name="connsiteY476" fmla="*/ 3530255 h 6687061"/>
              <a:gd name="connsiteX477" fmla="*/ 333639 w 11799254"/>
              <a:gd name="connsiteY477" fmla="*/ 3333798 h 6687061"/>
              <a:gd name="connsiteX478" fmla="*/ 390731 w 11799254"/>
              <a:gd name="connsiteY478" fmla="*/ 3195514 h 6687061"/>
              <a:gd name="connsiteX479" fmla="*/ 373156 w 11799254"/>
              <a:gd name="connsiteY479" fmla="*/ 3170699 h 6687061"/>
              <a:gd name="connsiteX480" fmla="*/ 373156 w 11799254"/>
              <a:gd name="connsiteY480" fmla="*/ 3170699 h 6687061"/>
              <a:gd name="connsiteX481" fmla="*/ 66804 w 11799254"/>
              <a:gd name="connsiteY481" fmla="*/ 3170699 h 6687061"/>
              <a:gd name="connsiteX482" fmla="*/ 67 w 11799254"/>
              <a:gd name="connsiteY482" fmla="*/ 3176275 h 6687061"/>
              <a:gd name="connsiteX483" fmla="*/ 474171 w 11799254"/>
              <a:gd name="connsiteY483" fmla="*/ 3782236 h 6687061"/>
              <a:gd name="connsiteX484" fmla="*/ 531262 w 11799254"/>
              <a:gd name="connsiteY484" fmla="*/ 3643952 h 6687061"/>
              <a:gd name="connsiteX485" fmla="*/ 513687 w 11799254"/>
              <a:gd name="connsiteY485" fmla="*/ 3619149 h 6687061"/>
              <a:gd name="connsiteX486" fmla="*/ 513687 w 11799254"/>
              <a:gd name="connsiteY486" fmla="*/ 3619149 h 6687061"/>
              <a:gd name="connsiteX487" fmla="*/ 207335 w 11799254"/>
              <a:gd name="connsiteY487" fmla="*/ 3619149 h 6687061"/>
              <a:gd name="connsiteX488" fmla="*/ 56 w 11799254"/>
              <a:gd name="connsiteY488" fmla="*/ 3685712 h 6687061"/>
              <a:gd name="connsiteX489" fmla="*/ 56 w 11799254"/>
              <a:gd name="connsiteY489" fmla="*/ 3750044 h 6687061"/>
              <a:gd name="connsiteX490" fmla="*/ 207335 w 11799254"/>
              <a:gd name="connsiteY490" fmla="*/ 3665206 h 6687061"/>
              <a:gd name="connsiteX491" fmla="*/ 468646 w 11799254"/>
              <a:gd name="connsiteY491" fmla="*/ 3665206 h 6687061"/>
              <a:gd name="connsiteX492" fmla="*/ 471139 w 11799254"/>
              <a:gd name="connsiteY492" fmla="*/ 3668932 h 6687061"/>
              <a:gd name="connsiteX493" fmla="*/ 431609 w 11799254"/>
              <a:gd name="connsiteY493" fmla="*/ 3764657 h 6687061"/>
              <a:gd name="connsiteX494" fmla="*/ 431374 w 11799254"/>
              <a:gd name="connsiteY494" fmla="*/ 3765228 h 6687061"/>
              <a:gd name="connsiteX495" fmla="*/ 431157 w 11799254"/>
              <a:gd name="connsiteY495" fmla="*/ 3765810 h 6687061"/>
              <a:gd name="connsiteX496" fmla="*/ 185016 w 11799254"/>
              <a:gd name="connsiteY496" fmla="*/ 3932649 h 6687061"/>
              <a:gd name="connsiteX497" fmla="*/ 49 w 11799254"/>
              <a:gd name="connsiteY497" fmla="*/ 3932649 h 6687061"/>
              <a:gd name="connsiteX498" fmla="*/ 49 w 11799254"/>
              <a:gd name="connsiteY498" fmla="*/ 3978705 h 6687061"/>
              <a:gd name="connsiteX499" fmla="*/ 185016 w 11799254"/>
              <a:gd name="connsiteY499" fmla="*/ 3978705 h 6687061"/>
              <a:gd name="connsiteX500" fmla="*/ 474169 w 11799254"/>
              <a:gd name="connsiteY500" fmla="*/ 3782248 h 6687061"/>
              <a:gd name="connsiteX501" fmla="*/ 3581821 w 11799254"/>
              <a:gd name="connsiteY501" fmla="*/ 5335412 h 6687061"/>
              <a:gd name="connsiteX502" fmla="*/ 3893118 w 11799254"/>
              <a:gd name="connsiteY502" fmla="*/ 5335412 h 6687061"/>
              <a:gd name="connsiteX503" fmla="*/ 4182268 w 11799254"/>
              <a:gd name="connsiteY503" fmla="*/ 5138955 h 6687061"/>
              <a:gd name="connsiteX504" fmla="*/ 4239357 w 11799254"/>
              <a:gd name="connsiteY504" fmla="*/ 5000659 h 6687061"/>
              <a:gd name="connsiteX505" fmla="*/ 4221784 w 11799254"/>
              <a:gd name="connsiteY505" fmla="*/ 4975856 h 6687061"/>
              <a:gd name="connsiteX506" fmla="*/ 3915428 w 11799254"/>
              <a:gd name="connsiteY506" fmla="*/ 4975856 h 6687061"/>
              <a:gd name="connsiteX507" fmla="*/ 3627050 w 11799254"/>
              <a:gd name="connsiteY507" fmla="*/ 5155254 h 6687061"/>
              <a:gd name="connsiteX508" fmla="*/ 3566529 w 11799254"/>
              <a:gd name="connsiteY508" fmla="*/ 5313816 h 6687061"/>
              <a:gd name="connsiteX509" fmla="*/ 3581821 w 11799254"/>
              <a:gd name="connsiteY509" fmla="*/ 5335412 h 6687061"/>
              <a:gd name="connsiteX510" fmla="*/ 308788 w 11799254"/>
              <a:gd name="connsiteY510" fmla="*/ 2895347 h 6687061"/>
              <a:gd name="connsiteX511" fmla="*/ 248263 w 11799254"/>
              <a:gd name="connsiteY511" fmla="*/ 3053910 h 6687061"/>
              <a:gd name="connsiteX512" fmla="*/ 263555 w 11799254"/>
              <a:gd name="connsiteY512" fmla="*/ 3075506 h 6687061"/>
              <a:gd name="connsiteX513" fmla="*/ 574856 w 11799254"/>
              <a:gd name="connsiteY513" fmla="*/ 3075506 h 6687061"/>
              <a:gd name="connsiteX514" fmla="*/ 864009 w 11799254"/>
              <a:gd name="connsiteY514" fmla="*/ 2879036 h 6687061"/>
              <a:gd name="connsiteX515" fmla="*/ 921101 w 11799254"/>
              <a:gd name="connsiteY515" fmla="*/ 2740752 h 6687061"/>
              <a:gd name="connsiteX516" fmla="*/ 903520 w 11799254"/>
              <a:gd name="connsiteY516" fmla="*/ 2715937 h 6687061"/>
              <a:gd name="connsiteX517" fmla="*/ 903526 w 11799254"/>
              <a:gd name="connsiteY517" fmla="*/ 2715937 h 6687061"/>
              <a:gd name="connsiteX518" fmla="*/ 597168 w 11799254"/>
              <a:gd name="connsiteY518" fmla="*/ 2715937 h 6687061"/>
              <a:gd name="connsiteX519" fmla="*/ 308787 w 11799254"/>
              <a:gd name="connsiteY519" fmla="*/ 2895347 h 6687061"/>
              <a:gd name="connsiteX520" fmla="*/ 2040020 w 11799254"/>
              <a:gd name="connsiteY520" fmla="*/ 2254863 h 6687061"/>
              <a:gd name="connsiteX521" fmla="*/ 1733664 w 11799254"/>
              <a:gd name="connsiteY521" fmla="*/ 2254863 h 6687061"/>
              <a:gd name="connsiteX522" fmla="*/ 1445286 w 11799254"/>
              <a:gd name="connsiteY522" fmla="*/ 2434261 h 6687061"/>
              <a:gd name="connsiteX523" fmla="*/ 1384765 w 11799254"/>
              <a:gd name="connsiteY523" fmla="*/ 2592823 h 6687061"/>
              <a:gd name="connsiteX524" fmla="*/ 1400057 w 11799254"/>
              <a:gd name="connsiteY524" fmla="*/ 2614420 h 6687061"/>
              <a:gd name="connsiteX525" fmla="*/ 1711354 w 11799254"/>
              <a:gd name="connsiteY525" fmla="*/ 2614420 h 6687061"/>
              <a:gd name="connsiteX526" fmla="*/ 2000505 w 11799254"/>
              <a:gd name="connsiteY526" fmla="*/ 2417950 h 6687061"/>
              <a:gd name="connsiteX527" fmla="*/ 2057605 w 11799254"/>
              <a:gd name="connsiteY527" fmla="*/ 2279666 h 6687061"/>
              <a:gd name="connsiteX528" fmla="*/ 2040020 w 11799254"/>
              <a:gd name="connsiteY528" fmla="*/ 2254863 h 6687061"/>
              <a:gd name="connsiteX529" fmla="*/ 4740769 w 11799254"/>
              <a:gd name="connsiteY529" fmla="*/ 454764 h 6687061"/>
              <a:gd name="connsiteX530" fmla="*/ 4740769 w 11799254"/>
              <a:gd name="connsiteY530" fmla="*/ 454764 h 6687061"/>
              <a:gd name="connsiteX531" fmla="*/ 4758341 w 11799254"/>
              <a:gd name="connsiteY531" fmla="*/ 479577 h 6687061"/>
              <a:gd name="connsiteX532" fmla="*/ 4701253 w 11799254"/>
              <a:gd name="connsiteY532" fmla="*/ 617860 h 6687061"/>
              <a:gd name="connsiteX533" fmla="*/ 4412090 w 11799254"/>
              <a:gd name="connsiteY533" fmla="*/ 814326 h 6687061"/>
              <a:gd name="connsiteX534" fmla="*/ 4100805 w 11799254"/>
              <a:gd name="connsiteY534" fmla="*/ 814326 h 6687061"/>
              <a:gd name="connsiteX535" fmla="*/ 4085513 w 11799254"/>
              <a:gd name="connsiteY535" fmla="*/ 792731 h 6687061"/>
              <a:gd name="connsiteX536" fmla="*/ 4146035 w 11799254"/>
              <a:gd name="connsiteY536" fmla="*/ 634172 h 6687061"/>
              <a:gd name="connsiteX537" fmla="*/ 4434413 w 11799254"/>
              <a:gd name="connsiteY537" fmla="*/ 454764 h 6687061"/>
              <a:gd name="connsiteX538" fmla="*/ 4740769 w 11799254"/>
              <a:gd name="connsiteY538" fmla="*/ 454764 h 6687061"/>
              <a:gd name="connsiteX539" fmla="*/ 4695729 w 11799254"/>
              <a:gd name="connsiteY539" fmla="*/ 500825 h 6687061"/>
              <a:gd name="connsiteX540" fmla="*/ 4434413 w 11799254"/>
              <a:gd name="connsiteY540" fmla="*/ 500825 h 6687061"/>
              <a:gd name="connsiteX541" fmla="*/ 4189047 w 11799254"/>
              <a:gd name="connsiteY541" fmla="*/ 650603 h 6687061"/>
              <a:gd name="connsiteX542" fmla="*/ 4145528 w 11799254"/>
              <a:gd name="connsiteY542" fmla="*/ 764609 h 6687061"/>
              <a:gd name="connsiteX543" fmla="*/ 4148049 w 11799254"/>
              <a:gd name="connsiteY543" fmla="*/ 768267 h 6687061"/>
              <a:gd name="connsiteX544" fmla="*/ 4412090 w 11799254"/>
              <a:gd name="connsiteY544" fmla="*/ 768267 h 6687061"/>
              <a:gd name="connsiteX545" fmla="*/ 4658241 w 11799254"/>
              <a:gd name="connsiteY545" fmla="*/ 601431 h 6687061"/>
              <a:gd name="connsiteX546" fmla="*/ 4658456 w 11799254"/>
              <a:gd name="connsiteY546" fmla="*/ 600852 h 6687061"/>
              <a:gd name="connsiteX547" fmla="*/ 4658684 w 11799254"/>
              <a:gd name="connsiteY547" fmla="*/ 600279 h 6687061"/>
              <a:gd name="connsiteX548" fmla="*/ 4698212 w 11799254"/>
              <a:gd name="connsiteY548" fmla="*/ 504551 h 6687061"/>
              <a:gd name="connsiteX549" fmla="*/ 4695729 w 11799254"/>
              <a:gd name="connsiteY549" fmla="*/ 500826 h 6687061"/>
              <a:gd name="connsiteX550" fmla="*/ 2917849 w 11799254"/>
              <a:gd name="connsiteY550" fmla="*/ 1806413 h 6687061"/>
              <a:gd name="connsiteX551" fmla="*/ 2629458 w 11799254"/>
              <a:gd name="connsiteY551" fmla="*/ 1985824 h 6687061"/>
              <a:gd name="connsiteX552" fmla="*/ 2568937 w 11799254"/>
              <a:gd name="connsiteY552" fmla="*/ 2144386 h 6687061"/>
              <a:gd name="connsiteX553" fmla="*/ 2584229 w 11799254"/>
              <a:gd name="connsiteY553" fmla="*/ 2165982 h 6687061"/>
              <a:gd name="connsiteX554" fmla="*/ 2895526 w 11799254"/>
              <a:gd name="connsiteY554" fmla="*/ 2165982 h 6687061"/>
              <a:gd name="connsiteX555" fmla="*/ 3184677 w 11799254"/>
              <a:gd name="connsiteY555" fmla="*/ 1969512 h 6687061"/>
              <a:gd name="connsiteX556" fmla="*/ 3241765 w 11799254"/>
              <a:gd name="connsiteY556" fmla="*/ 1831228 h 6687061"/>
              <a:gd name="connsiteX557" fmla="*/ 3224192 w 11799254"/>
              <a:gd name="connsiteY557" fmla="*/ 1806413 h 6687061"/>
              <a:gd name="connsiteX558" fmla="*/ 2917849 w 11799254"/>
              <a:gd name="connsiteY558" fmla="*/ 1806413 h 6687061"/>
              <a:gd name="connsiteX559" fmla="*/ 10580900 w 11799254"/>
              <a:gd name="connsiteY559" fmla="*/ 1806413 h 6687061"/>
              <a:gd name="connsiteX560" fmla="*/ 10580900 w 11799254"/>
              <a:gd name="connsiteY560" fmla="*/ 1806413 h 6687061"/>
              <a:gd name="connsiteX561" fmla="*/ 10598473 w 11799254"/>
              <a:gd name="connsiteY561" fmla="*/ 1831228 h 6687061"/>
              <a:gd name="connsiteX562" fmla="*/ 10541386 w 11799254"/>
              <a:gd name="connsiteY562" fmla="*/ 1969512 h 6687061"/>
              <a:gd name="connsiteX563" fmla="*/ 10252234 w 11799254"/>
              <a:gd name="connsiteY563" fmla="*/ 2165982 h 6687061"/>
              <a:gd name="connsiteX564" fmla="*/ 9940937 w 11799254"/>
              <a:gd name="connsiteY564" fmla="*/ 2165982 h 6687061"/>
              <a:gd name="connsiteX565" fmla="*/ 9925646 w 11799254"/>
              <a:gd name="connsiteY565" fmla="*/ 2144386 h 6687061"/>
              <a:gd name="connsiteX566" fmla="*/ 9986167 w 11799254"/>
              <a:gd name="connsiteY566" fmla="*/ 1985824 h 6687061"/>
              <a:gd name="connsiteX567" fmla="*/ 10274557 w 11799254"/>
              <a:gd name="connsiteY567" fmla="*/ 1806413 h 6687061"/>
              <a:gd name="connsiteX568" fmla="*/ 10580900 w 11799254"/>
              <a:gd name="connsiteY568" fmla="*/ 1806413 h 6687061"/>
              <a:gd name="connsiteX569" fmla="*/ 10535861 w 11799254"/>
              <a:gd name="connsiteY569" fmla="*/ 1852470 h 6687061"/>
              <a:gd name="connsiteX570" fmla="*/ 10274545 w 11799254"/>
              <a:gd name="connsiteY570" fmla="*/ 1852470 h 6687061"/>
              <a:gd name="connsiteX571" fmla="*/ 10029179 w 11799254"/>
              <a:gd name="connsiteY571" fmla="*/ 2002249 h 6687061"/>
              <a:gd name="connsiteX572" fmla="*/ 9985672 w 11799254"/>
              <a:gd name="connsiteY572" fmla="*/ 2116263 h 6687061"/>
              <a:gd name="connsiteX573" fmla="*/ 9988181 w 11799254"/>
              <a:gd name="connsiteY573" fmla="*/ 2119925 h 6687061"/>
              <a:gd name="connsiteX574" fmla="*/ 10252234 w 11799254"/>
              <a:gd name="connsiteY574" fmla="*/ 2119925 h 6687061"/>
              <a:gd name="connsiteX575" fmla="*/ 10498373 w 11799254"/>
              <a:gd name="connsiteY575" fmla="*/ 1953087 h 6687061"/>
              <a:gd name="connsiteX576" fmla="*/ 10498588 w 11799254"/>
              <a:gd name="connsiteY576" fmla="*/ 1952504 h 6687061"/>
              <a:gd name="connsiteX577" fmla="*/ 10498816 w 11799254"/>
              <a:gd name="connsiteY577" fmla="*/ 1951934 h 6687061"/>
              <a:gd name="connsiteX578" fmla="*/ 10538357 w 11799254"/>
              <a:gd name="connsiteY578" fmla="*/ 1856209 h 6687061"/>
              <a:gd name="connsiteX579" fmla="*/ 10535861 w 11799254"/>
              <a:gd name="connsiteY579" fmla="*/ 1852482 h 6687061"/>
              <a:gd name="connsiteX580" fmla="*/ 3069374 w 11799254"/>
              <a:gd name="connsiteY580" fmla="*/ 2254863 h 6687061"/>
              <a:gd name="connsiteX581" fmla="*/ 2780996 w 11799254"/>
              <a:gd name="connsiteY581" fmla="*/ 2434261 h 6687061"/>
              <a:gd name="connsiteX582" fmla="*/ 2720474 w 11799254"/>
              <a:gd name="connsiteY582" fmla="*/ 2592823 h 6687061"/>
              <a:gd name="connsiteX583" fmla="*/ 2735754 w 11799254"/>
              <a:gd name="connsiteY583" fmla="*/ 2614420 h 6687061"/>
              <a:gd name="connsiteX584" fmla="*/ 3047063 w 11799254"/>
              <a:gd name="connsiteY584" fmla="*/ 2614420 h 6687061"/>
              <a:gd name="connsiteX585" fmla="*/ 3336214 w 11799254"/>
              <a:gd name="connsiteY585" fmla="*/ 2417950 h 6687061"/>
              <a:gd name="connsiteX586" fmla="*/ 3393302 w 11799254"/>
              <a:gd name="connsiteY586" fmla="*/ 2279666 h 6687061"/>
              <a:gd name="connsiteX587" fmla="*/ 3375730 w 11799254"/>
              <a:gd name="connsiteY587" fmla="*/ 2254863 h 6687061"/>
              <a:gd name="connsiteX588" fmla="*/ 3069374 w 11799254"/>
              <a:gd name="connsiteY588" fmla="*/ 2254863 h 6687061"/>
              <a:gd name="connsiteX589" fmla="*/ 1064393 w 11799254"/>
              <a:gd name="connsiteY589" fmla="*/ 2254863 h 6687061"/>
              <a:gd name="connsiteX590" fmla="*/ 776012 w 11799254"/>
              <a:gd name="connsiteY590" fmla="*/ 2434261 h 6687061"/>
              <a:gd name="connsiteX591" fmla="*/ 715487 w 11799254"/>
              <a:gd name="connsiteY591" fmla="*/ 2592823 h 6687061"/>
              <a:gd name="connsiteX592" fmla="*/ 730786 w 11799254"/>
              <a:gd name="connsiteY592" fmla="*/ 2614420 h 6687061"/>
              <a:gd name="connsiteX593" fmla="*/ 1042080 w 11799254"/>
              <a:gd name="connsiteY593" fmla="*/ 2614420 h 6687061"/>
              <a:gd name="connsiteX594" fmla="*/ 1331225 w 11799254"/>
              <a:gd name="connsiteY594" fmla="*/ 2417950 h 6687061"/>
              <a:gd name="connsiteX595" fmla="*/ 1388325 w 11799254"/>
              <a:gd name="connsiteY595" fmla="*/ 2279666 h 6687061"/>
              <a:gd name="connsiteX596" fmla="*/ 1370740 w 11799254"/>
              <a:gd name="connsiteY596" fmla="*/ 2254863 h 6687061"/>
              <a:gd name="connsiteX597" fmla="*/ 1064393 w 11799254"/>
              <a:gd name="connsiteY597" fmla="*/ 2254863 h 6687061"/>
              <a:gd name="connsiteX598" fmla="*/ 9472516 w 11799254"/>
              <a:gd name="connsiteY598" fmla="*/ 2434261 h 6687061"/>
              <a:gd name="connsiteX599" fmla="*/ 9411982 w 11799254"/>
              <a:gd name="connsiteY599" fmla="*/ 2592823 h 6687061"/>
              <a:gd name="connsiteX600" fmla="*/ 9427287 w 11799254"/>
              <a:gd name="connsiteY600" fmla="*/ 2614420 h 6687061"/>
              <a:gd name="connsiteX601" fmla="*/ 9738571 w 11799254"/>
              <a:gd name="connsiteY601" fmla="*/ 2614420 h 6687061"/>
              <a:gd name="connsiteX602" fmla="*/ 10027735 w 11799254"/>
              <a:gd name="connsiteY602" fmla="*/ 2417950 h 6687061"/>
              <a:gd name="connsiteX603" fmla="*/ 10084822 w 11799254"/>
              <a:gd name="connsiteY603" fmla="*/ 2279666 h 6687061"/>
              <a:gd name="connsiteX604" fmla="*/ 10067250 w 11799254"/>
              <a:gd name="connsiteY604" fmla="*/ 2254863 h 6687061"/>
              <a:gd name="connsiteX605" fmla="*/ 9760894 w 11799254"/>
              <a:gd name="connsiteY605" fmla="*/ 2254863 h 6687061"/>
              <a:gd name="connsiteX606" fmla="*/ 9472516 w 11799254"/>
              <a:gd name="connsiteY606" fmla="*/ 2434261 h 6687061"/>
              <a:gd name="connsiteX607" fmla="*/ 80 w 11799254"/>
              <a:gd name="connsiteY607" fmla="*/ 2715937 h 6687061"/>
              <a:gd name="connsiteX608" fmla="*/ 67 w 11799254"/>
              <a:gd name="connsiteY608" fmla="*/ 3057458 h 6687061"/>
              <a:gd name="connsiteX609" fmla="*/ 183735 w 11799254"/>
              <a:gd name="connsiteY609" fmla="*/ 2879036 h 6687061"/>
              <a:gd name="connsiteX610" fmla="*/ 240827 w 11799254"/>
              <a:gd name="connsiteY610" fmla="*/ 2740752 h 6687061"/>
              <a:gd name="connsiteX611" fmla="*/ 223252 w 11799254"/>
              <a:gd name="connsiteY611" fmla="*/ 2715937 h 6687061"/>
              <a:gd name="connsiteX612" fmla="*/ 223252 w 11799254"/>
              <a:gd name="connsiteY612" fmla="*/ 2715937 h 6687061"/>
              <a:gd name="connsiteX613" fmla="*/ 80 w 11799254"/>
              <a:gd name="connsiteY613" fmla="*/ 2715937 h 6687061"/>
              <a:gd name="connsiteX614" fmla="*/ 4611200 w 11799254"/>
              <a:gd name="connsiteY614" fmla="*/ 2715937 h 6687061"/>
              <a:gd name="connsiteX615" fmla="*/ 4322822 w 11799254"/>
              <a:gd name="connsiteY615" fmla="*/ 2895347 h 6687061"/>
              <a:gd name="connsiteX616" fmla="*/ 4262301 w 11799254"/>
              <a:gd name="connsiteY616" fmla="*/ 3053910 h 6687061"/>
              <a:gd name="connsiteX617" fmla="*/ 4277592 w 11799254"/>
              <a:gd name="connsiteY617" fmla="*/ 3075493 h 6687061"/>
              <a:gd name="connsiteX618" fmla="*/ 4588889 w 11799254"/>
              <a:gd name="connsiteY618" fmla="*/ 3075493 h 6687061"/>
              <a:gd name="connsiteX619" fmla="*/ 4878040 w 11799254"/>
              <a:gd name="connsiteY619" fmla="*/ 2879036 h 6687061"/>
              <a:gd name="connsiteX620" fmla="*/ 4935128 w 11799254"/>
              <a:gd name="connsiteY620" fmla="*/ 2740752 h 6687061"/>
              <a:gd name="connsiteX621" fmla="*/ 4917556 w 11799254"/>
              <a:gd name="connsiteY621" fmla="*/ 2715937 h 6687061"/>
              <a:gd name="connsiteX622" fmla="*/ 4917556 w 11799254"/>
              <a:gd name="connsiteY622" fmla="*/ 2715937 h 6687061"/>
              <a:gd name="connsiteX623" fmla="*/ 4611200 w 11799254"/>
              <a:gd name="connsiteY623" fmla="*/ 2715937 h 6687061"/>
              <a:gd name="connsiteX624" fmla="*/ 3577767 w 11799254"/>
              <a:gd name="connsiteY624" fmla="*/ 2715937 h 6687061"/>
              <a:gd name="connsiteX625" fmla="*/ 3577767 w 11799254"/>
              <a:gd name="connsiteY625" fmla="*/ 2715937 h 6687061"/>
              <a:gd name="connsiteX626" fmla="*/ 3595352 w 11799254"/>
              <a:gd name="connsiteY626" fmla="*/ 2740752 h 6687061"/>
              <a:gd name="connsiteX627" fmla="*/ 3538251 w 11799254"/>
              <a:gd name="connsiteY627" fmla="*/ 2879036 h 6687061"/>
              <a:gd name="connsiteX628" fmla="*/ 3249113 w 11799254"/>
              <a:gd name="connsiteY628" fmla="*/ 3075493 h 6687061"/>
              <a:gd name="connsiteX629" fmla="*/ 2937816 w 11799254"/>
              <a:gd name="connsiteY629" fmla="*/ 3075493 h 6687061"/>
              <a:gd name="connsiteX630" fmla="*/ 2922511 w 11799254"/>
              <a:gd name="connsiteY630" fmla="*/ 3053910 h 6687061"/>
              <a:gd name="connsiteX631" fmla="*/ 2983045 w 11799254"/>
              <a:gd name="connsiteY631" fmla="*/ 2895347 h 6687061"/>
              <a:gd name="connsiteX632" fmla="*/ 3271424 w 11799254"/>
              <a:gd name="connsiteY632" fmla="*/ 2715937 h 6687061"/>
              <a:gd name="connsiteX633" fmla="*/ 3577767 w 11799254"/>
              <a:gd name="connsiteY633" fmla="*/ 2715937 h 6687061"/>
              <a:gd name="connsiteX634" fmla="*/ 3532727 w 11799254"/>
              <a:gd name="connsiteY634" fmla="*/ 2761994 h 6687061"/>
              <a:gd name="connsiteX635" fmla="*/ 3271424 w 11799254"/>
              <a:gd name="connsiteY635" fmla="*/ 2761994 h 6687061"/>
              <a:gd name="connsiteX636" fmla="*/ 3026058 w 11799254"/>
              <a:gd name="connsiteY636" fmla="*/ 2911773 h 6687061"/>
              <a:gd name="connsiteX637" fmla="*/ 2982538 w 11799254"/>
              <a:gd name="connsiteY637" fmla="*/ 3025786 h 6687061"/>
              <a:gd name="connsiteX638" fmla="*/ 2985060 w 11799254"/>
              <a:gd name="connsiteY638" fmla="*/ 3029436 h 6687061"/>
              <a:gd name="connsiteX639" fmla="*/ 3249113 w 11799254"/>
              <a:gd name="connsiteY639" fmla="*/ 3029436 h 6687061"/>
              <a:gd name="connsiteX640" fmla="*/ 3495239 w 11799254"/>
              <a:gd name="connsiteY640" fmla="*/ 2862598 h 6687061"/>
              <a:gd name="connsiteX641" fmla="*/ 3495467 w 11799254"/>
              <a:gd name="connsiteY641" fmla="*/ 2862028 h 6687061"/>
              <a:gd name="connsiteX642" fmla="*/ 3495695 w 11799254"/>
              <a:gd name="connsiteY642" fmla="*/ 2861458 h 6687061"/>
              <a:gd name="connsiteX643" fmla="*/ 3535223 w 11799254"/>
              <a:gd name="connsiteY643" fmla="*/ 2765720 h 6687061"/>
              <a:gd name="connsiteX644" fmla="*/ 3532727 w 11799254"/>
              <a:gd name="connsiteY644" fmla="*/ 2761994 h 6687061"/>
              <a:gd name="connsiteX645" fmla="*/ 5586836 w 11799254"/>
              <a:gd name="connsiteY645" fmla="*/ 2715937 h 6687061"/>
              <a:gd name="connsiteX646" fmla="*/ 5586836 w 11799254"/>
              <a:gd name="connsiteY646" fmla="*/ 2715937 h 6687061"/>
              <a:gd name="connsiteX647" fmla="*/ 5604408 w 11799254"/>
              <a:gd name="connsiteY647" fmla="*/ 2740752 h 6687061"/>
              <a:gd name="connsiteX648" fmla="*/ 5547308 w 11799254"/>
              <a:gd name="connsiteY648" fmla="*/ 2879036 h 6687061"/>
              <a:gd name="connsiteX649" fmla="*/ 5258157 w 11799254"/>
              <a:gd name="connsiteY649" fmla="*/ 3075493 h 6687061"/>
              <a:gd name="connsiteX650" fmla="*/ 4946860 w 11799254"/>
              <a:gd name="connsiteY650" fmla="*/ 3075493 h 6687061"/>
              <a:gd name="connsiteX651" fmla="*/ 4931568 w 11799254"/>
              <a:gd name="connsiteY651" fmla="*/ 3053910 h 6687061"/>
              <a:gd name="connsiteX652" fmla="*/ 4992102 w 11799254"/>
              <a:gd name="connsiteY652" fmla="*/ 2895347 h 6687061"/>
              <a:gd name="connsiteX653" fmla="*/ 5280480 w 11799254"/>
              <a:gd name="connsiteY653" fmla="*/ 2715937 h 6687061"/>
              <a:gd name="connsiteX654" fmla="*/ 5586836 w 11799254"/>
              <a:gd name="connsiteY654" fmla="*/ 2715937 h 6687061"/>
              <a:gd name="connsiteX655" fmla="*/ 5541784 w 11799254"/>
              <a:gd name="connsiteY655" fmla="*/ 2761994 h 6687061"/>
              <a:gd name="connsiteX656" fmla="*/ 5280480 w 11799254"/>
              <a:gd name="connsiteY656" fmla="*/ 2761994 h 6687061"/>
              <a:gd name="connsiteX657" fmla="*/ 5035114 w 11799254"/>
              <a:gd name="connsiteY657" fmla="*/ 2911773 h 6687061"/>
              <a:gd name="connsiteX658" fmla="*/ 4991595 w 11799254"/>
              <a:gd name="connsiteY658" fmla="*/ 3025786 h 6687061"/>
              <a:gd name="connsiteX659" fmla="*/ 4994116 w 11799254"/>
              <a:gd name="connsiteY659" fmla="*/ 3029436 h 6687061"/>
              <a:gd name="connsiteX660" fmla="*/ 5258157 w 11799254"/>
              <a:gd name="connsiteY660" fmla="*/ 3029436 h 6687061"/>
              <a:gd name="connsiteX661" fmla="*/ 5504295 w 11799254"/>
              <a:gd name="connsiteY661" fmla="*/ 2862598 h 6687061"/>
              <a:gd name="connsiteX662" fmla="*/ 5504511 w 11799254"/>
              <a:gd name="connsiteY662" fmla="*/ 2862028 h 6687061"/>
              <a:gd name="connsiteX663" fmla="*/ 5504751 w 11799254"/>
              <a:gd name="connsiteY663" fmla="*/ 2861458 h 6687061"/>
              <a:gd name="connsiteX664" fmla="*/ 5544280 w 11799254"/>
              <a:gd name="connsiteY664" fmla="*/ 2765720 h 6687061"/>
              <a:gd name="connsiteX665" fmla="*/ 5541784 w 11799254"/>
              <a:gd name="connsiteY665" fmla="*/ 2761994 h 6687061"/>
              <a:gd name="connsiteX666" fmla="*/ 9535242 w 11799254"/>
              <a:gd name="connsiteY666" fmla="*/ 1066307 h 6687061"/>
              <a:gd name="connsiteX667" fmla="*/ 9592329 w 11799254"/>
              <a:gd name="connsiteY667" fmla="*/ 928021 h 6687061"/>
              <a:gd name="connsiteX668" fmla="*/ 9574757 w 11799254"/>
              <a:gd name="connsiteY668" fmla="*/ 903208 h 6687061"/>
              <a:gd name="connsiteX669" fmla="*/ 9268401 w 11799254"/>
              <a:gd name="connsiteY669" fmla="*/ 903208 h 6687061"/>
              <a:gd name="connsiteX670" fmla="*/ 8980023 w 11799254"/>
              <a:gd name="connsiteY670" fmla="*/ 1082616 h 6687061"/>
              <a:gd name="connsiteX671" fmla="*/ 8919502 w 11799254"/>
              <a:gd name="connsiteY671" fmla="*/ 1241179 h 6687061"/>
              <a:gd name="connsiteX672" fmla="*/ 8934793 w 11799254"/>
              <a:gd name="connsiteY672" fmla="*/ 1262770 h 6687061"/>
              <a:gd name="connsiteX673" fmla="*/ 9246091 w 11799254"/>
              <a:gd name="connsiteY673" fmla="*/ 1262770 h 6687061"/>
              <a:gd name="connsiteX674" fmla="*/ 9535242 w 11799254"/>
              <a:gd name="connsiteY674" fmla="*/ 1066307 h 6687061"/>
              <a:gd name="connsiteX675" fmla="*/ 8763303 w 11799254"/>
              <a:gd name="connsiteY675" fmla="*/ 3170699 h 6687061"/>
              <a:gd name="connsiteX676" fmla="*/ 8474924 w 11799254"/>
              <a:gd name="connsiteY676" fmla="*/ 3350109 h 6687061"/>
              <a:gd name="connsiteX677" fmla="*/ 8414390 w 11799254"/>
              <a:gd name="connsiteY677" fmla="*/ 3508671 h 6687061"/>
              <a:gd name="connsiteX678" fmla="*/ 8429683 w 11799254"/>
              <a:gd name="connsiteY678" fmla="*/ 3530255 h 6687061"/>
              <a:gd name="connsiteX679" fmla="*/ 8740979 w 11799254"/>
              <a:gd name="connsiteY679" fmla="*/ 3530255 h 6687061"/>
              <a:gd name="connsiteX680" fmla="*/ 9030130 w 11799254"/>
              <a:gd name="connsiteY680" fmla="*/ 3333798 h 6687061"/>
              <a:gd name="connsiteX681" fmla="*/ 9087231 w 11799254"/>
              <a:gd name="connsiteY681" fmla="*/ 3195514 h 6687061"/>
              <a:gd name="connsiteX682" fmla="*/ 9069646 w 11799254"/>
              <a:gd name="connsiteY682" fmla="*/ 3170699 h 6687061"/>
              <a:gd name="connsiteX683" fmla="*/ 9069646 w 11799254"/>
              <a:gd name="connsiteY683" fmla="*/ 3170699 h 6687061"/>
              <a:gd name="connsiteX684" fmla="*/ 8763303 w 11799254"/>
              <a:gd name="connsiteY684" fmla="*/ 3170699 h 6687061"/>
              <a:gd name="connsiteX685" fmla="*/ 3940691 w 11799254"/>
              <a:gd name="connsiteY685" fmla="*/ 2715937 h 6687061"/>
              <a:gd name="connsiteX686" fmla="*/ 3652300 w 11799254"/>
              <a:gd name="connsiteY686" fmla="*/ 2895347 h 6687061"/>
              <a:gd name="connsiteX687" fmla="*/ 3591779 w 11799254"/>
              <a:gd name="connsiteY687" fmla="*/ 3053910 h 6687061"/>
              <a:gd name="connsiteX688" fmla="*/ 3607071 w 11799254"/>
              <a:gd name="connsiteY688" fmla="*/ 3075493 h 6687061"/>
              <a:gd name="connsiteX689" fmla="*/ 3918368 w 11799254"/>
              <a:gd name="connsiteY689" fmla="*/ 3075493 h 6687061"/>
              <a:gd name="connsiteX690" fmla="*/ 4207519 w 11799254"/>
              <a:gd name="connsiteY690" fmla="*/ 2879036 h 6687061"/>
              <a:gd name="connsiteX691" fmla="*/ 4264606 w 11799254"/>
              <a:gd name="connsiteY691" fmla="*/ 2740752 h 6687061"/>
              <a:gd name="connsiteX692" fmla="*/ 4247034 w 11799254"/>
              <a:gd name="connsiteY692" fmla="*/ 2715937 h 6687061"/>
              <a:gd name="connsiteX693" fmla="*/ 4247034 w 11799254"/>
              <a:gd name="connsiteY693" fmla="*/ 2715937 h 6687061"/>
              <a:gd name="connsiteX694" fmla="*/ 3940691 w 11799254"/>
              <a:gd name="connsiteY694" fmla="*/ 2715937 h 6687061"/>
              <a:gd name="connsiteX695" fmla="*/ 8753952 w 11799254"/>
              <a:gd name="connsiteY695" fmla="*/ 4527406 h 6687061"/>
              <a:gd name="connsiteX696" fmla="*/ 8753952 w 11799254"/>
              <a:gd name="connsiteY696" fmla="*/ 4527406 h 6687061"/>
              <a:gd name="connsiteX697" fmla="*/ 8771525 w 11799254"/>
              <a:gd name="connsiteY697" fmla="*/ 4552221 h 6687061"/>
              <a:gd name="connsiteX698" fmla="*/ 8714437 w 11799254"/>
              <a:gd name="connsiteY698" fmla="*/ 4690505 h 6687061"/>
              <a:gd name="connsiteX699" fmla="*/ 8425286 w 11799254"/>
              <a:gd name="connsiteY699" fmla="*/ 4886974 h 6687061"/>
              <a:gd name="connsiteX700" fmla="*/ 8113989 w 11799254"/>
              <a:gd name="connsiteY700" fmla="*/ 4886974 h 6687061"/>
              <a:gd name="connsiteX701" fmla="*/ 8098698 w 11799254"/>
              <a:gd name="connsiteY701" fmla="*/ 4865378 h 6687061"/>
              <a:gd name="connsiteX702" fmla="*/ 8159219 w 11799254"/>
              <a:gd name="connsiteY702" fmla="*/ 4706816 h 6687061"/>
              <a:gd name="connsiteX703" fmla="*/ 8447597 w 11799254"/>
              <a:gd name="connsiteY703" fmla="*/ 4527406 h 6687061"/>
              <a:gd name="connsiteX704" fmla="*/ 8753952 w 11799254"/>
              <a:gd name="connsiteY704" fmla="*/ 4527406 h 6687061"/>
              <a:gd name="connsiteX705" fmla="*/ 8708913 w 11799254"/>
              <a:gd name="connsiteY705" fmla="*/ 4573462 h 6687061"/>
              <a:gd name="connsiteX706" fmla="*/ 8447597 w 11799254"/>
              <a:gd name="connsiteY706" fmla="*/ 4573462 h 6687061"/>
              <a:gd name="connsiteX707" fmla="*/ 8202231 w 11799254"/>
              <a:gd name="connsiteY707" fmla="*/ 4723241 h 6687061"/>
              <a:gd name="connsiteX708" fmla="*/ 8158725 w 11799254"/>
              <a:gd name="connsiteY708" fmla="*/ 4837255 h 6687061"/>
              <a:gd name="connsiteX709" fmla="*/ 8161233 w 11799254"/>
              <a:gd name="connsiteY709" fmla="*/ 4840905 h 6687061"/>
              <a:gd name="connsiteX710" fmla="*/ 8425273 w 11799254"/>
              <a:gd name="connsiteY710" fmla="*/ 4840905 h 6687061"/>
              <a:gd name="connsiteX711" fmla="*/ 8671425 w 11799254"/>
              <a:gd name="connsiteY711" fmla="*/ 4674080 h 6687061"/>
              <a:gd name="connsiteX712" fmla="*/ 8671640 w 11799254"/>
              <a:gd name="connsiteY712" fmla="*/ 4673497 h 6687061"/>
              <a:gd name="connsiteX713" fmla="*/ 8671868 w 11799254"/>
              <a:gd name="connsiteY713" fmla="*/ 4672926 h 6687061"/>
              <a:gd name="connsiteX714" fmla="*/ 8711409 w 11799254"/>
              <a:gd name="connsiteY714" fmla="*/ 4577188 h 6687061"/>
              <a:gd name="connsiteX715" fmla="*/ 8708913 w 11799254"/>
              <a:gd name="connsiteY715" fmla="*/ 4573462 h 6687061"/>
              <a:gd name="connsiteX716" fmla="*/ 3754554 w 11799254"/>
              <a:gd name="connsiteY716" fmla="*/ 1351651 h 6687061"/>
              <a:gd name="connsiteX717" fmla="*/ 3754554 w 11799254"/>
              <a:gd name="connsiteY717" fmla="*/ 1351651 h 6687061"/>
              <a:gd name="connsiteX718" fmla="*/ 3772126 w 11799254"/>
              <a:gd name="connsiteY718" fmla="*/ 1376467 h 6687061"/>
              <a:gd name="connsiteX719" fmla="*/ 3715038 w 11799254"/>
              <a:gd name="connsiteY719" fmla="*/ 1514750 h 6687061"/>
              <a:gd name="connsiteX720" fmla="*/ 3425887 w 11799254"/>
              <a:gd name="connsiteY720" fmla="*/ 1711220 h 6687061"/>
              <a:gd name="connsiteX721" fmla="*/ 3114578 w 11799254"/>
              <a:gd name="connsiteY721" fmla="*/ 1711220 h 6687061"/>
              <a:gd name="connsiteX722" fmla="*/ 3099286 w 11799254"/>
              <a:gd name="connsiteY722" fmla="*/ 1689624 h 6687061"/>
              <a:gd name="connsiteX723" fmla="*/ 3159820 w 11799254"/>
              <a:gd name="connsiteY723" fmla="*/ 1531062 h 6687061"/>
              <a:gd name="connsiteX724" fmla="*/ 3448198 w 11799254"/>
              <a:gd name="connsiteY724" fmla="*/ 1351651 h 6687061"/>
              <a:gd name="connsiteX725" fmla="*/ 3754554 w 11799254"/>
              <a:gd name="connsiteY725" fmla="*/ 1351651 h 6687061"/>
              <a:gd name="connsiteX726" fmla="*/ 3709502 w 11799254"/>
              <a:gd name="connsiteY726" fmla="*/ 1397708 h 6687061"/>
              <a:gd name="connsiteX727" fmla="*/ 3448198 w 11799254"/>
              <a:gd name="connsiteY727" fmla="*/ 1397708 h 6687061"/>
              <a:gd name="connsiteX728" fmla="*/ 3202832 w 11799254"/>
              <a:gd name="connsiteY728" fmla="*/ 1547487 h 6687061"/>
              <a:gd name="connsiteX729" fmla="*/ 3159313 w 11799254"/>
              <a:gd name="connsiteY729" fmla="*/ 1661501 h 6687061"/>
              <a:gd name="connsiteX730" fmla="*/ 3161834 w 11799254"/>
              <a:gd name="connsiteY730" fmla="*/ 1665151 h 6687061"/>
              <a:gd name="connsiteX731" fmla="*/ 3425887 w 11799254"/>
              <a:gd name="connsiteY731" fmla="*/ 1665151 h 6687061"/>
              <a:gd name="connsiteX732" fmla="*/ 3672013 w 11799254"/>
              <a:gd name="connsiteY732" fmla="*/ 1498325 h 6687061"/>
              <a:gd name="connsiteX733" fmla="*/ 3672241 w 11799254"/>
              <a:gd name="connsiteY733" fmla="*/ 1497742 h 6687061"/>
              <a:gd name="connsiteX734" fmla="*/ 3672470 w 11799254"/>
              <a:gd name="connsiteY734" fmla="*/ 1497172 h 6687061"/>
              <a:gd name="connsiteX735" fmla="*/ 3711998 w 11799254"/>
              <a:gd name="connsiteY735" fmla="*/ 1401434 h 6687061"/>
              <a:gd name="connsiteX736" fmla="*/ 3709502 w 11799254"/>
              <a:gd name="connsiteY736" fmla="*/ 1397720 h 6687061"/>
              <a:gd name="connsiteX737" fmla="*/ 3587117 w 11799254"/>
              <a:gd name="connsiteY737" fmla="*/ 1806413 h 6687061"/>
              <a:gd name="connsiteX738" fmla="*/ 3298738 w 11799254"/>
              <a:gd name="connsiteY738" fmla="*/ 1985824 h 6687061"/>
              <a:gd name="connsiteX739" fmla="*/ 3238205 w 11799254"/>
              <a:gd name="connsiteY739" fmla="*/ 2144386 h 6687061"/>
              <a:gd name="connsiteX740" fmla="*/ 3253496 w 11799254"/>
              <a:gd name="connsiteY740" fmla="*/ 2165982 h 6687061"/>
              <a:gd name="connsiteX741" fmla="*/ 3564793 w 11799254"/>
              <a:gd name="connsiteY741" fmla="*/ 2165982 h 6687061"/>
              <a:gd name="connsiteX742" fmla="*/ 3853944 w 11799254"/>
              <a:gd name="connsiteY742" fmla="*/ 1969512 h 6687061"/>
              <a:gd name="connsiteX743" fmla="*/ 3911045 w 11799254"/>
              <a:gd name="connsiteY743" fmla="*/ 1831228 h 6687061"/>
              <a:gd name="connsiteX744" fmla="*/ 3893460 w 11799254"/>
              <a:gd name="connsiteY744" fmla="*/ 1806413 h 6687061"/>
              <a:gd name="connsiteX745" fmla="*/ 3587117 w 11799254"/>
              <a:gd name="connsiteY745" fmla="*/ 1806413 h 6687061"/>
              <a:gd name="connsiteX746" fmla="*/ 3738641 w 11799254"/>
              <a:gd name="connsiteY746" fmla="*/ 2254863 h 6687061"/>
              <a:gd name="connsiteX747" fmla="*/ 3450263 w 11799254"/>
              <a:gd name="connsiteY747" fmla="*/ 2434261 h 6687061"/>
              <a:gd name="connsiteX748" fmla="*/ 3389729 w 11799254"/>
              <a:gd name="connsiteY748" fmla="*/ 2592823 h 6687061"/>
              <a:gd name="connsiteX749" fmla="*/ 3405034 w 11799254"/>
              <a:gd name="connsiteY749" fmla="*/ 2614420 h 6687061"/>
              <a:gd name="connsiteX750" fmla="*/ 3716318 w 11799254"/>
              <a:gd name="connsiteY750" fmla="*/ 2614420 h 6687061"/>
              <a:gd name="connsiteX751" fmla="*/ 4005469 w 11799254"/>
              <a:gd name="connsiteY751" fmla="*/ 2417950 h 6687061"/>
              <a:gd name="connsiteX752" fmla="*/ 4062569 w 11799254"/>
              <a:gd name="connsiteY752" fmla="*/ 2279666 h 6687061"/>
              <a:gd name="connsiteX753" fmla="*/ 4044984 w 11799254"/>
              <a:gd name="connsiteY753" fmla="*/ 2254863 h 6687061"/>
              <a:gd name="connsiteX754" fmla="*/ 3738641 w 11799254"/>
              <a:gd name="connsiteY754" fmla="*/ 2254863 h 6687061"/>
              <a:gd name="connsiteX755" fmla="*/ 9121552 w 11799254"/>
              <a:gd name="connsiteY755" fmla="*/ 1689624 h 6687061"/>
              <a:gd name="connsiteX756" fmla="*/ 9182073 w 11799254"/>
              <a:gd name="connsiteY756" fmla="*/ 1531062 h 6687061"/>
              <a:gd name="connsiteX757" fmla="*/ 9470451 w 11799254"/>
              <a:gd name="connsiteY757" fmla="*/ 1351651 h 6687061"/>
              <a:gd name="connsiteX758" fmla="*/ 9776806 w 11799254"/>
              <a:gd name="connsiteY758" fmla="*/ 1351651 h 6687061"/>
              <a:gd name="connsiteX759" fmla="*/ 9776806 w 11799254"/>
              <a:gd name="connsiteY759" fmla="*/ 1351651 h 6687061"/>
              <a:gd name="connsiteX760" fmla="*/ 9794379 w 11799254"/>
              <a:gd name="connsiteY760" fmla="*/ 1376467 h 6687061"/>
              <a:gd name="connsiteX761" fmla="*/ 9737291 w 11799254"/>
              <a:gd name="connsiteY761" fmla="*/ 1514750 h 6687061"/>
              <a:gd name="connsiteX762" fmla="*/ 9448141 w 11799254"/>
              <a:gd name="connsiteY762" fmla="*/ 1711220 h 6687061"/>
              <a:gd name="connsiteX763" fmla="*/ 9136844 w 11799254"/>
              <a:gd name="connsiteY763" fmla="*/ 1711220 h 6687061"/>
              <a:gd name="connsiteX764" fmla="*/ 9121552 w 11799254"/>
              <a:gd name="connsiteY764" fmla="*/ 1689624 h 6687061"/>
              <a:gd name="connsiteX765" fmla="*/ 9184087 w 11799254"/>
              <a:gd name="connsiteY765" fmla="*/ 1665151 h 6687061"/>
              <a:gd name="connsiteX766" fmla="*/ 9448141 w 11799254"/>
              <a:gd name="connsiteY766" fmla="*/ 1665151 h 6687061"/>
              <a:gd name="connsiteX767" fmla="*/ 9694279 w 11799254"/>
              <a:gd name="connsiteY767" fmla="*/ 1498325 h 6687061"/>
              <a:gd name="connsiteX768" fmla="*/ 9694495 w 11799254"/>
              <a:gd name="connsiteY768" fmla="*/ 1497742 h 6687061"/>
              <a:gd name="connsiteX769" fmla="*/ 9694723 w 11799254"/>
              <a:gd name="connsiteY769" fmla="*/ 1497172 h 6687061"/>
              <a:gd name="connsiteX770" fmla="*/ 9734251 w 11799254"/>
              <a:gd name="connsiteY770" fmla="*/ 1401434 h 6687061"/>
              <a:gd name="connsiteX771" fmla="*/ 9731767 w 11799254"/>
              <a:gd name="connsiteY771" fmla="*/ 1397720 h 6687061"/>
              <a:gd name="connsiteX772" fmla="*/ 9470451 w 11799254"/>
              <a:gd name="connsiteY772" fmla="*/ 1397720 h 6687061"/>
              <a:gd name="connsiteX773" fmla="*/ 9225085 w 11799254"/>
              <a:gd name="connsiteY773" fmla="*/ 1547487 h 6687061"/>
              <a:gd name="connsiteX774" fmla="*/ 9181566 w 11799254"/>
              <a:gd name="connsiteY774" fmla="*/ 1661501 h 6687061"/>
              <a:gd name="connsiteX775" fmla="*/ 9184087 w 11799254"/>
              <a:gd name="connsiteY775" fmla="*/ 1665163 h 6687061"/>
              <a:gd name="connsiteX776" fmla="*/ 4714264 w 11799254"/>
              <a:gd name="connsiteY776" fmla="*/ 2254863 h 6687061"/>
              <a:gd name="connsiteX777" fmla="*/ 4714264 w 11799254"/>
              <a:gd name="connsiteY777" fmla="*/ 2254863 h 6687061"/>
              <a:gd name="connsiteX778" fmla="*/ 4731837 w 11799254"/>
              <a:gd name="connsiteY778" fmla="*/ 2279666 h 6687061"/>
              <a:gd name="connsiteX779" fmla="*/ 4674749 w 11799254"/>
              <a:gd name="connsiteY779" fmla="*/ 2417950 h 6687061"/>
              <a:gd name="connsiteX780" fmla="*/ 4385598 w 11799254"/>
              <a:gd name="connsiteY780" fmla="*/ 2614420 h 6687061"/>
              <a:gd name="connsiteX781" fmla="*/ 4074288 w 11799254"/>
              <a:gd name="connsiteY781" fmla="*/ 2614420 h 6687061"/>
              <a:gd name="connsiteX782" fmla="*/ 4058997 w 11799254"/>
              <a:gd name="connsiteY782" fmla="*/ 2592823 h 6687061"/>
              <a:gd name="connsiteX783" fmla="*/ 4119530 w 11799254"/>
              <a:gd name="connsiteY783" fmla="*/ 2434261 h 6687061"/>
              <a:gd name="connsiteX784" fmla="*/ 4407908 w 11799254"/>
              <a:gd name="connsiteY784" fmla="*/ 2254863 h 6687061"/>
              <a:gd name="connsiteX785" fmla="*/ 4714264 w 11799254"/>
              <a:gd name="connsiteY785" fmla="*/ 2254863 h 6687061"/>
              <a:gd name="connsiteX786" fmla="*/ 4669212 w 11799254"/>
              <a:gd name="connsiteY786" fmla="*/ 2300920 h 6687061"/>
              <a:gd name="connsiteX787" fmla="*/ 4407908 w 11799254"/>
              <a:gd name="connsiteY787" fmla="*/ 2300920 h 6687061"/>
              <a:gd name="connsiteX788" fmla="*/ 4162542 w 11799254"/>
              <a:gd name="connsiteY788" fmla="*/ 2450699 h 6687061"/>
              <a:gd name="connsiteX789" fmla="*/ 4119023 w 11799254"/>
              <a:gd name="connsiteY789" fmla="*/ 2564700 h 6687061"/>
              <a:gd name="connsiteX790" fmla="*/ 4121545 w 11799254"/>
              <a:gd name="connsiteY790" fmla="*/ 2568363 h 6687061"/>
              <a:gd name="connsiteX791" fmla="*/ 4385598 w 11799254"/>
              <a:gd name="connsiteY791" fmla="*/ 2568363 h 6687061"/>
              <a:gd name="connsiteX792" fmla="*/ 4631724 w 11799254"/>
              <a:gd name="connsiteY792" fmla="*/ 2401525 h 6687061"/>
              <a:gd name="connsiteX793" fmla="*/ 4631939 w 11799254"/>
              <a:gd name="connsiteY793" fmla="*/ 2400942 h 6687061"/>
              <a:gd name="connsiteX794" fmla="*/ 4632180 w 11799254"/>
              <a:gd name="connsiteY794" fmla="*/ 2400371 h 6687061"/>
              <a:gd name="connsiteX795" fmla="*/ 4671708 w 11799254"/>
              <a:gd name="connsiteY795" fmla="*/ 2304646 h 6687061"/>
              <a:gd name="connsiteX796" fmla="*/ 4669212 w 11799254"/>
              <a:gd name="connsiteY796" fmla="*/ 2300920 h 6687061"/>
              <a:gd name="connsiteX797" fmla="*/ 1749590 w 11799254"/>
              <a:gd name="connsiteY797" fmla="*/ 1351651 h 6687061"/>
              <a:gd name="connsiteX798" fmla="*/ 1749590 w 11799254"/>
              <a:gd name="connsiteY798" fmla="*/ 1351651 h 6687061"/>
              <a:gd name="connsiteX799" fmla="*/ 1767162 w 11799254"/>
              <a:gd name="connsiteY799" fmla="*/ 1376467 h 6687061"/>
              <a:gd name="connsiteX800" fmla="*/ 1710074 w 11799254"/>
              <a:gd name="connsiteY800" fmla="*/ 1514750 h 6687061"/>
              <a:gd name="connsiteX801" fmla="*/ 1420923 w 11799254"/>
              <a:gd name="connsiteY801" fmla="*/ 1711220 h 6687061"/>
              <a:gd name="connsiteX802" fmla="*/ 1109620 w 11799254"/>
              <a:gd name="connsiteY802" fmla="*/ 1711220 h 6687061"/>
              <a:gd name="connsiteX803" fmla="*/ 1094328 w 11799254"/>
              <a:gd name="connsiteY803" fmla="*/ 1689624 h 6687061"/>
              <a:gd name="connsiteX804" fmla="*/ 1154859 w 11799254"/>
              <a:gd name="connsiteY804" fmla="*/ 1531062 h 6687061"/>
              <a:gd name="connsiteX805" fmla="*/ 1443234 w 11799254"/>
              <a:gd name="connsiteY805" fmla="*/ 1351651 h 6687061"/>
              <a:gd name="connsiteX806" fmla="*/ 1749590 w 11799254"/>
              <a:gd name="connsiteY806" fmla="*/ 1351651 h 6687061"/>
              <a:gd name="connsiteX807" fmla="*/ 1704550 w 11799254"/>
              <a:gd name="connsiteY807" fmla="*/ 1397708 h 6687061"/>
              <a:gd name="connsiteX808" fmla="*/ 1443234 w 11799254"/>
              <a:gd name="connsiteY808" fmla="*/ 1397708 h 6687061"/>
              <a:gd name="connsiteX809" fmla="*/ 1197872 w 11799254"/>
              <a:gd name="connsiteY809" fmla="*/ 1547487 h 6687061"/>
              <a:gd name="connsiteX810" fmla="*/ 1154351 w 11799254"/>
              <a:gd name="connsiteY810" fmla="*/ 1661501 h 6687061"/>
              <a:gd name="connsiteX811" fmla="*/ 1156869 w 11799254"/>
              <a:gd name="connsiteY811" fmla="*/ 1665151 h 6687061"/>
              <a:gd name="connsiteX812" fmla="*/ 1420923 w 11799254"/>
              <a:gd name="connsiteY812" fmla="*/ 1665151 h 6687061"/>
              <a:gd name="connsiteX813" fmla="*/ 1667049 w 11799254"/>
              <a:gd name="connsiteY813" fmla="*/ 1498325 h 6687061"/>
              <a:gd name="connsiteX814" fmla="*/ 1667277 w 11799254"/>
              <a:gd name="connsiteY814" fmla="*/ 1497742 h 6687061"/>
              <a:gd name="connsiteX815" fmla="*/ 1667518 w 11799254"/>
              <a:gd name="connsiteY815" fmla="*/ 1497172 h 6687061"/>
              <a:gd name="connsiteX816" fmla="*/ 1707033 w 11799254"/>
              <a:gd name="connsiteY816" fmla="*/ 1401434 h 6687061"/>
              <a:gd name="connsiteX817" fmla="*/ 1704538 w 11799254"/>
              <a:gd name="connsiteY817" fmla="*/ 1397720 h 6687061"/>
              <a:gd name="connsiteX818" fmla="*/ 8094035 w 11799254"/>
              <a:gd name="connsiteY818" fmla="*/ 3170699 h 6687061"/>
              <a:gd name="connsiteX819" fmla="*/ 7805644 w 11799254"/>
              <a:gd name="connsiteY819" fmla="*/ 3350109 h 6687061"/>
              <a:gd name="connsiteX820" fmla="*/ 7745123 w 11799254"/>
              <a:gd name="connsiteY820" fmla="*/ 3508671 h 6687061"/>
              <a:gd name="connsiteX821" fmla="*/ 7760416 w 11799254"/>
              <a:gd name="connsiteY821" fmla="*/ 3530255 h 6687061"/>
              <a:gd name="connsiteX822" fmla="*/ 8071712 w 11799254"/>
              <a:gd name="connsiteY822" fmla="*/ 3530255 h 6687061"/>
              <a:gd name="connsiteX823" fmla="*/ 8360863 w 11799254"/>
              <a:gd name="connsiteY823" fmla="*/ 3333798 h 6687061"/>
              <a:gd name="connsiteX824" fmla="*/ 8417950 w 11799254"/>
              <a:gd name="connsiteY824" fmla="*/ 3195514 h 6687061"/>
              <a:gd name="connsiteX825" fmla="*/ 8400379 w 11799254"/>
              <a:gd name="connsiteY825" fmla="*/ 3170699 h 6687061"/>
              <a:gd name="connsiteX826" fmla="*/ 8400379 w 11799254"/>
              <a:gd name="connsiteY826" fmla="*/ 3170699 h 6687061"/>
              <a:gd name="connsiteX827" fmla="*/ 8094023 w 11799254"/>
              <a:gd name="connsiteY827" fmla="*/ 3170699 h 6687061"/>
              <a:gd name="connsiteX828" fmla="*/ 7751432 w 11799254"/>
              <a:gd name="connsiteY828" fmla="*/ 2254863 h 6687061"/>
              <a:gd name="connsiteX829" fmla="*/ 7463055 w 11799254"/>
              <a:gd name="connsiteY829" fmla="*/ 2434261 h 6687061"/>
              <a:gd name="connsiteX830" fmla="*/ 7402533 w 11799254"/>
              <a:gd name="connsiteY830" fmla="*/ 2592823 h 6687061"/>
              <a:gd name="connsiteX831" fmla="*/ 7417825 w 11799254"/>
              <a:gd name="connsiteY831" fmla="*/ 2614420 h 6687061"/>
              <a:gd name="connsiteX832" fmla="*/ 7729110 w 11799254"/>
              <a:gd name="connsiteY832" fmla="*/ 2614420 h 6687061"/>
              <a:gd name="connsiteX833" fmla="*/ 8018273 w 11799254"/>
              <a:gd name="connsiteY833" fmla="*/ 2417950 h 6687061"/>
              <a:gd name="connsiteX834" fmla="*/ 8075361 w 11799254"/>
              <a:gd name="connsiteY834" fmla="*/ 2279666 h 6687061"/>
              <a:gd name="connsiteX835" fmla="*/ 8057789 w 11799254"/>
              <a:gd name="connsiteY835" fmla="*/ 2254863 h 6687061"/>
              <a:gd name="connsiteX836" fmla="*/ 7751432 w 11799254"/>
              <a:gd name="connsiteY836" fmla="*/ 2254863 h 6687061"/>
              <a:gd name="connsiteX837" fmla="*/ 6614935 w 11799254"/>
              <a:gd name="connsiteY837" fmla="*/ 2715937 h 6687061"/>
              <a:gd name="connsiteX838" fmla="*/ 6326557 w 11799254"/>
              <a:gd name="connsiteY838" fmla="*/ 2895347 h 6687061"/>
              <a:gd name="connsiteX839" fmla="*/ 6266036 w 11799254"/>
              <a:gd name="connsiteY839" fmla="*/ 3053910 h 6687061"/>
              <a:gd name="connsiteX840" fmla="*/ 6281327 w 11799254"/>
              <a:gd name="connsiteY840" fmla="*/ 3075493 h 6687061"/>
              <a:gd name="connsiteX841" fmla="*/ 6592612 w 11799254"/>
              <a:gd name="connsiteY841" fmla="*/ 3075493 h 6687061"/>
              <a:gd name="connsiteX842" fmla="*/ 6881763 w 11799254"/>
              <a:gd name="connsiteY842" fmla="*/ 2879036 h 6687061"/>
              <a:gd name="connsiteX843" fmla="*/ 6938863 w 11799254"/>
              <a:gd name="connsiteY843" fmla="*/ 2740752 h 6687061"/>
              <a:gd name="connsiteX844" fmla="*/ 6921291 w 11799254"/>
              <a:gd name="connsiteY844" fmla="*/ 2715937 h 6687061"/>
              <a:gd name="connsiteX845" fmla="*/ 6921291 w 11799254"/>
              <a:gd name="connsiteY845" fmla="*/ 2715937 h 6687061"/>
              <a:gd name="connsiteX846" fmla="*/ 6614935 w 11799254"/>
              <a:gd name="connsiteY846" fmla="*/ 2715937 h 6687061"/>
              <a:gd name="connsiteX847" fmla="*/ 5596160 w 11799254"/>
              <a:gd name="connsiteY847" fmla="*/ 1806413 h 6687061"/>
              <a:gd name="connsiteX848" fmla="*/ 5307782 w 11799254"/>
              <a:gd name="connsiteY848" fmla="*/ 1985824 h 6687061"/>
              <a:gd name="connsiteX849" fmla="*/ 5247261 w 11799254"/>
              <a:gd name="connsiteY849" fmla="*/ 2144386 h 6687061"/>
              <a:gd name="connsiteX850" fmla="*/ 5262553 w 11799254"/>
              <a:gd name="connsiteY850" fmla="*/ 2165982 h 6687061"/>
              <a:gd name="connsiteX851" fmla="*/ 5573850 w 11799254"/>
              <a:gd name="connsiteY851" fmla="*/ 2165982 h 6687061"/>
              <a:gd name="connsiteX852" fmla="*/ 5863001 w 11799254"/>
              <a:gd name="connsiteY852" fmla="*/ 1969512 h 6687061"/>
              <a:gd name="connsiteX853" fmla="*/ 5920088 w 11799254"/>
              <a:gd name="connsiteY853" fmla="*/ 1831228 h 6687061"/>
              <a:gd name="connsiteX854" fmla="*/ 5902516 w 11799254"/>
              <a:gd name="connsiteY854" fmla="*/ 1806413 h 6687061"/>
              <a:gd name="connsiteX855" fmla="*/ 5596160 w 11799254"/>
              <a:gd name="connsiteY855" fmla="*/ 1806413 h 6687061"/>
              <a:gd name="connsiteX856" fmla="*/ 5747697 w 11799254"/>
              <a:gd name="connsiteY856" fmla="*/ 2254863 h 6687061"/>
              <a:gd name="connsiteX857" fmla="*/ 5459319 w 11799254"/>
              <a:gd name="connsiteY857" fmla="*/ 2434261 h 6687061"/>
              <a:gd name="connsiteX858" fmla="*/ 5398785 w 11799254"/>
              <a:gd name="connsiteY858" fmla="*/ 2592823 h 6687061"/>
              <a:gd name="connsiteX859" fmla="*/ 5414077 w 11799254"/>
              <a:gd name="connsiteY859" fmla="*/ 2614420 h 6687061"/>
              <a:gd name="connsiteX860" fmla="*/ 5725374 w 11799254"/>
              <a:gd name="connsiteY860" fmla="*/ 2614420 h 6687061"/>
              <a:gd name="connsiteX861" fmla="*/ 6014525 w 11799254"/>
              <a:gd name="connsiteY861" fmla="*/ 2417950 h 6687061"/>
              <a:gd name="connsiteX862" fmla="*/ 6071626 w 11799254"/>
              <a:gd name="connsiteY862" fmla="*/ 2279666 h 6687061"/>
              <a:gd name="connsiteX863" fmla="*/ 6054053 w 11799254"/>
              <a:gd name="connsiteY863" fmla="*/ 2254863 h 6687061"/>
              <a:gd name="connsiteX864" fmla="*/ 5747697 w 11799254"/>
              <a:gd name="connsiteY864" fmla="*/ 2254863 h 6687061"/>
              <a:gd name="connsiteX865" fmla="*/ 5949747 w 11799254"/>
              <a:gd name="connsiteY865" fmla="*/ 2715937 h 6687061"/>
              <a:gd name="connsiteX866" fmla="*/ 5661356 w 11799254"/>
              <a:gd name="connsiteY866" fmla="*/ 2895347 h 6687061"/>
              <a:gd name="connsiteX867" fmla="*/ 5600835 w 11799254"/>
              <a:gd name="connsiteY867" fmla="*/ 3053910 h 6687061"/>
              <a:gd name="connsiteX868" fmla="*/ 5616127 w 11799254"/>
              <a:gd name="connsiteY868" fmla="*/ 3075493 h 6687061"/>
              <a:gd name="connsiteX869" fmla="*/ 5927424 w 11799254"/>
              <a:gd name="connsiteY869" fmla="*/ 3075493 h 6687061"/>
              <a:gd name="connsiteX870" fmla="*/ 6216575 w 11799254"/>
              <a:gd name="connsiteY870" fmla="*/ 2879036 h 6687061"/>
              <a:gd name="connsiteX871" fmla="*/ 6273663 w 11799254"/>
              <a:gd name="connsiteY871" fmla="*/ 2740752 h 6687061"/>
              <a:gd name="connsiteX872" fmla="*/ 6256090 w 11799254"/>
              <a:gd name="connsiteY872" fmla="*/ 2715937 h 6687061"/>
              <a:gd name="connsiteX873" fmla="*/ 6256090 w 11799254"/>
              <a:gd name="connsiteY873" fmla="*/ 2715937 h 6687061"/>
              <a:gd name="connsiteX874" fmla="*/ 5949747 w 11799254"/>
              <a:gd name="connsiteY874" fmla="*/ 2715937 h 6687061"/>
              <a:gd name="connsiteX875" fmla="*/ 6753841 w 11799254"/>
              <a:gd name="connsiteY875" fmla="*/ 3170699 h 6687061"/>
              <a:gd name="connsiteX876" fmla="*/ 6465463 w 11799254"/>
              <a:gd name="connsiteY876" fmla="*/ 3350109 h 6687061"/>
              <a:gd name="connsiteX877" fmla="*/ 6404929 w 11799254"/>
              <a:gd name="connsiteY877" fmla="*/ 3508671 h 6687061"/>
              <a:gd name="connsiteX878" fmla="*/ 6420221 w 11799254"/>
              <a:gd name="connsiteY878" fmla="*/ 3530255 h 6687061"/>
              <a:gd name="connsiteX879" fmla="*/ 6731531 w 11799254"/>
              <a:gd name="connsiteY879" fmla="*/ 3530255 h 6687061"/>
              <a:gd name="connsiteX880" fmla="*/ 7020669 w 11799254"/>
              <a:gd name="connsiteY880" fmla="*/ 3333798 h 6687061"/>
              <a:gd name="connsiteX881" fmla="*/ 7077769 w 11799254"/>
              <a:gd name="connsiteY881" fmla="*/ 3195514 h 6687061"/>
              <a:gd name="connsiteX882" fmla="*/ 7060197 w 11799254"/>
              <a:gd name="connsiteY882" fmla="*/ 3170699 h 6687061"/>
              <a:gd name="connsiteX883" fmla="*/ 7060197 w 11799254"/>
              <a:gd name="connsiteY883" fmla="*/ 3170699 h 6687061"/>
              <a:gd name="connsiteX884" fmla="*/ 6753841 w 11799254"/>
              <a:gd name="connsiteY884" fmla="*/ 3170699 h 6687061"/>
              <a:gd name="connsiteX885" fmla="*/ 6567716 w 11799254"/>
              <a:gd name="connsiteY885" fmla="*/ 1806413 h 6687061"/>
              <a:gd name="connsiteX886" fmla="*/ 6567716 w 11799254"/>
              <a:gd name="connsiteY886" fmla="*/ 1806413 h 6687061"/>
              <a:gd name="connsiteX887" fmla="*/ 6585289 w 11799254"/>
              <a:gd name="connsiteY887" fmla="*/ 1831228 h 6687061"/>
              <a:gd name="connsiteX888" fmla="*/ 6528201 w 11799254"/>
              <a:gd name="connsiteY888" fmla="*/ 1969512 h 6687061"/>
              <a:gd name="connsiteX889" fmla="*/ 6239050 w 11799254"/>
              <a:gd name="connsiteY889" fmla="*/ 2165982 h 6687061"/>
              <a:gd name="connsiteX890" fmla="*/ 5927753 w 11799254"/>
              <a:gd name="connsiteY890" fmla="*/ 2165982 h 6687061"/>
              <a:gd name="connsiteX891" fmla="*/ 5912462 w 11799254"/>
              <a:gd name="connsiteY891" fmla="*/ 2144386 h 6687061"/>
              <a:gd name="connsiteX892" fmla="*/ 5972983 w 11799254"/>
              <a:gd name="connsiteY892" fmla="*/ 1985824 h 6687061"/>
              <a:gd name="connsiteX893" fmla="*/ 6261361 w 11799254"/>
              <a:gd name="connsiteY893" fmla="*/ 1806413 h 6687061"/>
              <a:gd name="connsiteX894" fmla="*/ 6567716 w 11799254"/>
              <a:gd name="connsiteY894" fmla="*/ 1806413 h 6687061"/>
              <a:gd name="connsiteX895" fmla="*/ 6522677 w 11799254"/>
              <a:gd name="connsiteY895" fmla="*/ 1852470 h 6687061"/>
              <a:gd name="connsiteX896" fmla="*/ 6261361 w 11799254"/>
              <a:gd name="connsiteY896" fmla="*/ 1852470 h 6687061"/>
              <a:gd name="connsiteX897" fmla="*/ 6016008 w 11799254"/>
              <a:gd name="connsiteY897" fmla="*/ 2002249 h 6687061"/>
              <a:gd name="connsiteX898" fmla="*/ 5972476 w 11799254"/>
              <a:gd name="connsiteY898" fmla="*/ 2116263 h 6687061"/>
              <a:gd name="connsiteX899" fmla="*/ 5974997 w 11799254"/>
              <a:gd name="connsiteY899" fmla="*/ 2119925 h 6687061"/>
              <a:gd name="connsiteX900" fmla="*/ 6239050 w 11799254"/>
              <a:gd name="connsiteY900" fmla="*/ 2119925 h 6687061"/>
              <a:gd name="connsiteX901" fmla="*/ 6485189 w 11799254"/>
              <a:gd name="connsiteY901" fmla="*/ 1953087 h 6687061"/>
              <a:gd name="connsiteX902" fmla="*/ 6485404 w 11799254"/>
              <a:gd name="connsiteY902" fmla="*/ 1952504 h 6687061"/>
              <a:gd name="connsiteX903" fmla="*/ 6485645 w 11799254"/>
              <a:gd name="connsiteY903" fmla="*/ 1951934 h 6687061"/>
              <a:gd name="connsiteX904" fmla="*/ 6525161 w 11799254"/>
              <a:gd name="connsiteY904" fmla="*/ 1856209 h 6687061"/>
              <a:gd name="connsiteX905" fmla="*/ 6522677 w 11799254"/>
              <a:gd name="connsiteY905" fmla="*/ 1852482 h 6687061"/>
              <a:gd name="connsiteX906" fmla="*/ 5570910 w 11799254"/>
              <a:gd name="connsiteY906" fmla="*/ 3619136 h 6687061"/>
              <a:gd name="connsiteX907" fmla="*/ 5282532 w 11799254"/>
              <a:gd name="connsiteY907" fmla="*/ 3798547 h 6687061"/>
              <a:gd name="connsiteX908" fmla="*/ 5221999 w 11799254"/>
              <a:gd name="connsiteY908" fmla="*/ 3957109 h 6687061"/>
              <a:gd name="connsiteX909" fmla="*/ 5237290 w 11799254"/>
              <a:gd name="connsiteY909" fmla="*/ 3978705 h 6687061"/>
              <a:gd name="connsiteX910" fmla="*/ 5548587 w 11799254"/>
              <a:gd name="connsiteY910" fmla="*/ 3978705 h 6687061"/>
              <a:gd name="connsiteX911" fmla="*/ 5837738 w 11799254"/>
              <a:gd name="connsiteY911" fmla="*/ 3782236 h 6687061"/>
              <a:gd name="connsiteX912" fmla="*/ 5894839 w 11799254"/>
              <a:gd name="connsiteY912" fmla="*/ 3643952 h 6687061"/>
              <a:gd name="connsiteX913" fmla="*/ 5877254 w 11799254"/>
              <a:gd name="connsiteY913" fmla="*/ 3619136 h 6687061"/>
              <a:gd name="connsiteX914" fmla="*/ 5877254 w 11799254"/>
              <a:gd name="connsiteY914" fmla="*/ 3619136 h 6687061"/>
              <a:gd name="connsiteX915" fmla="*/ 5570910 w 11799254"/>
              <a:gd name="connsiteY915" fmla="*/ 3619136 h 6687061"/>
              <a:gd name="connsiteX916" fmla="*/ 4750119 w 11799254"/>
              <a:gd name="connsiteY916" fmla="*/ 3170699 h 6687061"/>
              <a:gd name="connsiteX917" fmla="*/ 4461728 w 11799254"/>
              <a:gd name="connsiteY917" fmla="*/ 3350109 h 6687061"/>
              <a:gd name="connsiteX918" fmla="*/ 4401206 w 11799254"/>
              <a:gd name="connsiteY918" fmla="*/ 3508671 h 6687061"/>
              <a:gd name="connsiteX919" fmla="*/ 4416498 w 11799254"/>
              <a:gd name="connsiteY919" fmla="*/ 3530255 h 6687061"/>
              <a:gd name="connsiteX920" fmla="*/ 4727795 w 11799254"/>
              <a:gd name="connsiteY920" fmla="*/ 3530255 h 6687061"/>
              <a:gd name="connsiteX921" fmla="*/ 5016946 w 11799254"/>
              <a:gd name="connsiteY921" fmla="*/ 3333798 h 6687061"/>
              <a:gd name="connsiteX922" fmla="*/ 5074034 w 11799254"/>
              <a:gd name="connsiteY922" fmla="*/ 3195514 h 6687061"/>
              <a:gd name="connsiteX923" fmla="*/ 5056462 w 11799254"/>
              <a:gd name="connsiteY923" fmla="*/ 3170699 h 6687061"/>
              <a:gd name="connsiteX924" fmla="*/ 5056462 w 11799254"/>
              <a:gd name="connsiteY924" fmla="*/ 3170699 h 6687061"/>
              <a:gd name="connsiteX925" fmla="*/ 4750119 w 11799254"/>
              <a:gd name="connsiteY925" fmla="*/ 3170699 h 6687061"/>
              <a:gd name="connsiteX926" fmla="*/ 4901643 w 11799254"/>
              <a:gd name="connsiteY926" fmla="*/ 3619136 h 6687061"/>
              <a:gd name="connsiteX927" fmla="*/ 4613265 w 11799254"/>
              <a:gd name="connsiteY927" fmla="*/ 3798547 h 6687061"/>
              <a:gd name="connsiteX928" fmla="*/ 4552744 w 11799254"/>
              <a:gd name="connsiteY928" fmla="*/ 3957109 h 6687061"/>
              <a:gd name="connsiteX929" fmla="*/ 4568036 w 11799254"/>
              <a:gd name="connsiteY929" fmla="*/ 3978705 h 6687061"/>
              <a:gd name="connsiteX930" fmla="*/ 4879320 w 11799254"/>
              <a:gd name="connsiteY930" fmla="*/ 3978705 h 6687061"/>
              <a:gd name="connsiteX931" fmla="*/ 5168484 w 11799254"/>
              <a:gd name="connsiteY931" fmla="*/ 3782236 h 6687061"/>
              <a:gd name="connsiteX932" fmla="*/ 5225571 w 11799254"/>
              <a:gd name="connsiteY932" fmla="*/ 3643952 h 6687061"/>
              <a:gd name="connsiteX933" fmla="*/ 5207999 w 11799254"/>
              <a:gd name="connsiteY933" fmla="*/ 3619136 h 6687061"/>
              <a:gd name="connsiteX934" fmla="*/ 5207999 w 11799254"/>
              <a:gd name="connsiteY934" fmla="*/ 3619136 h 6687061"/>
              <a:gd name="connsiteX935" fmla="*/ 4901643 w 11799254"/>
              <a:gd name="connsiteY935" fmla="*/ 3619136 h 6687061"/>
              <a:gd name="connsiteX936" fmla="*/ 3716672 w 11799254"/>
              <a:gd name="connsiteY936" fmla="*/ 3170699 h 6687061"/>
              <a:gd name="connsiteX937" fmla="*/ 3716672 w 11799254"/>
              <a:gd name="connsiteY937" fmla="*/ 3170699 h 6687061"/>
              <a:gd name="connsiteX938" fmla="*/ 3734245 w 11799254"/>
              <a:gd name="connsiteY938" fmla="*/ 3195514 h 6687061"/>
              <a:gd name="connsiteX939" fmla="*/ 3677157 w 11799254"/>
              <a:gd name="connsiteY939" fmla="*/ 3333798 h 6687061"/>
              <a:gd name="connsiteX940" fmla="*/ 3387993 w 11799254"/>
              <a:gd name="connsiteY940" fmla="*/ 3530255 h 6687061"/>
              <a:gd name="connsiteX941" fmla="*/ 3076709 w 11799254"/>
              <a:gd name="connsiteY941" fmla="*/ 3530255 h 6687061"/>
              <a:gd name="connsiteX942" fmla="*/ 3061418 w 11799254"/>
              <a:gd name="connsiteY942" fmla="*/ 3508671 h 6687061"/>
              <a:gd name="connsiteX943" fmla="*/ 3121939 w 11799254"/>
              <a:gd name="connsiteY943" fmla="*/ 3350097 h 6687061"/>
              <a:gd name="connsiteX944" fmla="*/ 3410317 w 11799254"/>
              <a:gd name="connsiteY944" fmla="*/ 3170699 h 6687061"/>
              <a:gd name="connsiteX945" fmla="*/ 3716672 w 11799254"/>
              <a:gd name="connsiteY945" fmla="*/ 3170699 h 6687061"/>
              <a:gd name="connsiteX946" fmla="*/ 3671633 w 11799254"/>
              <a:gd name="connsiteY946" fmla="*/ 3216755 h 6687061"/>
              <a:gd name="connsiteX947" fmla="*/ 3410317 w 11799254"/>
              <a:gd name="connsiteY947" fmla="*/ 3216755 h 6687061"/>
              <a:gd name="connsiteX948" fmla="*/ 3164951 w 11799254"/>
              <a:gd name="connsiteY948" fmla="*/ 3366535 h 6687061"/>
              <a:gd name="connsiteX949" fmla="*/ 3121432 w 11799254"/>
              <a:gd name="connsiteY949" fmla="*/ 3480548 h 6687061"/>
              <a:gd name="connsiteX950" fmla="*/ 3123953 w 11799254"/>
              <a:gd name="connsiteY950" fmla="*/ 3484198 h 6687061"/>
              <a:gd name="connsiteX951" fmla="*/ 3387993 w 11799254"/>
              <a:gd name="connsiteY951" fmla="*/ 3484198 h 6687061"/>
              <a:gd name="connsiteX952" fmla="*/ 3634145 w 11799254"/>
              <a:gd name="connsiteY952" fmla="*/ 3317360 h 6687061"/>
              <a:gd name="connsiteX953" fmla="*/ 3634360 w 11799254"/>
              <a:gd name="connsiteY953" fmla="*/ 3316790 h 6687061"/>
              <a:gd name="connsiteX954" fmla="*/ 3634588 w 11799254"/>
              <a:gd name="connsiteY954" fmla="*/ 3316207 h 6687061"/>
              <a:gd name="connsiteX955" fmla="*/ 3674117 w 11799254"/>
              <a:gd name="connsiteY955" fmla="*/ 3220481 h 6687061"/>
              <a:gd name="connsiteX956" fmla="*/ 3671633 w 11799254"/>
              <a:gd name="connsiteY956" fmla="*/ 3216755 h 6687061"/>
              <a:gd name="connsiteX957" fmla="*/ 4080838 w 11799254"/>
              <a:gd name="connsiteY957" fmla="*/ 3170699 h 6687061"/>
              <a:gd name="connsiteX958" fmla="*/ 3792460 w 11799254"/>
              <a:gd name="connsiteY958" fmla="*/ 3350109 h 6687061"/>
              <a:gd name="connsiteX959" fmla="*/ 3731926 w 11799254"/>
              <a:gd name="connsiteY959" fmla="*/ 3508671 h 6687061"/>
              <a:gd name="connsiteX960" fmla="*/ 3747218 w 11799254"/>
              <a:gd name="connsiteY960" fmla="*/ 3530255 h 6687061"/>
              <a:gd name="connsiteX961" fmla="*/ 4058515 w 11799254"/>
              <a:gd name="connsiteY961" fmla="*/ 3530255 h 6687061"/>
              <a:gd name="connsiteX962" fmla="*/ 4347679 w 11799254"/>
              <a:gd name="connsiteY962" fmla="*/ 3333798 h 6687061"/>
              <a:gd name="connsiteX963" fmla="*/ 4404767 w 11799254"/>
              <a:gd name="connsiteY963" fmla="*/ 3195514 h 6687061"/>
              <a:gd name="connsiteX964" fmla="*/ 4387194 w 11799254"/>
              <a:gd name="connsiteY964" fmla="*/ 3170699 h 6687061"/>
              <a:gd name="connsiteX965" fmla="*/ 4387194 w 11799254"/>
              <a:gd name="connsiteY965" fmla="*/ 3170699 h 6687061"/>
              <a:gd name="connsiteX966" fmla="*/ 4080838 w 11799254"/>
              <a:gd name="connsiteY966" fmla="*/ 3170699 h 6687061"/>
              <a:gd name="connsiteX967" fmla="*/ 3228247 w 11799254"/>
              <a:gd name="connsiteY967" fmla="*/ 3978705 h 6687061"/>
              <a:gd name="connsiteX968" fmla="*/ 3539531 w 11799254"/>
              <a:gd name="connsiteY968" fmla="*/ 3978705 h 6687061"/>
              <a:gd name="connsiteX969" fmla="*/ 3828694 w 11799254"/>
              <a:gd name="connsiteY969" fmla="*/ 3782236 h 6687061"/>
              <a:gd name="connsiteX970" fmla="*/ 3885782 w 11799254"/>
              <a:gd name="connsiteY970" fmla="*/ 3643952 h 6687061"/>
              <a:gd name="connsiteX971" fmla="*/ 3868210 w 11799254"/>
              <a:gd name="connsiteY971" fmla="*/ 3619136 h 6687061"/>
              <a:gd name="connsiteX972" fmla="*/ 3868210 w 11799254"/>
              <a:gd name="connsiteY972" fmla="*/ 3619136 h 6687061"/>
              <a:gd name="connsiteX973" fmla="*/ 3561854 w 11799254"/>
              <a:gd name="connsiteY973" fmla="*/ 3619136 h 6687061"/>
              <a:gd name="connsiteX974" fmla="*/ 3273476 w 11799254"/>
              <a:gd name="connsiteY974" fmla="*/ 3798547 h 6687061"/>
              <a:gd name="connsiteX975" fmla="*/ 3212955 w 11799254"/>
              <a:gd name="connsiteY975" fmla="*/ 3957109 h 6687061"/>
              <a:gd name="connsiteX976" fmla="*/ 3228247 w 11799254"/>
              <a:gd name="connsiteY976" fmla="*/ 3978705 h 6687061"/>
              <a:gd name="connsiteX977" fmla="*/ 4537477 w 11799254"/>
              <a:gd name="connsiteY977" fmla="*/ 3619149 h 6687061"/>
              <a:gd name="connsiteX978" fmla="*/ 4537477 w 11799254"/>
              <a:gd name="connsiteY978" fmla="*/ 3619149 h 6687061"/>
              <a:gd name="connsiteX979" fmla="*/ 4555062 w 11799254"/>
              <a:gd name="connsiteY979" fmla="*/ 3643965 h 6687061"/>
              <a:gd name="connsiteX980" fmla="*/ 4497962 w 11799254"/>
              <a:gd name="connsiteY980" fmla="*/ 3782248 h 6687061"/>
              <a:gd name="connsiteX981" fmla="*/ 4208824 w 11799254"/>
              <a:gd name="connsiteY981" fmla="*/ 3978705 h 6687061"/>
              <a:gd name="connsiteX982" fmla="*/ 3897514 w 11799254"/>
              <a:gd name="connsiteY982" fmla="*/ 3978705 h 6687061"/>
              <a:gd name="connsiteX983" fmla="*/ 3882222 w 11799254"/>
              <a:gd name="connsiteY983" fmla="*/ 3957109 h 6687061"/>
              <a:gd name="connsiteX984" fmla="*/ 3942756 w 11799254"/>
              <a:gd name="connsiteY984" fmla="*/ 3798547 h 6687061"/>
              <a:gd name="connsiteX985" fmla="*/ 4231134 w 11799254"/>
              <a:gd name="connsiteY985" fmla="*/ 3619149 h 6687061"/>
              <a:gd name="connsiteX986" fmla="*/ 4537477 w 11799254"/>
              <a:gd name="connsiteY986" fmla="*/ 3619149 h 6687061"/>
              <a:gd name="connsiteX987" fmla="*/ 4492438 w 11799254"/>
              <a:gd name="connsiteY987" fmla="*/ 3665206 h 6687061"/>
              <a:gd name="connsiteX988" fmla="*/ 4231134 w 11799254"/>
              <a:gd name="connsiteY988" fmla="*/ 3665206 h 6687061"/>
              <a:gd name="connsiteX989" fmla="*/ 3985768 w 11799254"/>
              <a:gd name="connsiteY989" fmla="*/ 3814985 h 6687061"/>
              <a:gd name="connsiteX990" fmla="*/ 3942249 w 11799254"/>
              <a:gd name="connsiteY990" fmla="*/ 3928986 h 6687061"/>
              <a:gd name="connsiteX991" fmla="*/ 3944770 w 11799254"/>
              <a:gd name="connsiteY991" fmla="*/ 3932649 h 6687061"/>
              <a:gd name="connsiteX992" fmla="*/ 4208824 w 11799254"/>
              <a:gd name="connsiteY992" fmla="*/ 3932649 h 6687061"/>
              <a:gd name="connsiteX993" fmla="*/ 4454950 w 11799254"/>
              <a:gd name="connsiteY993" fmla="*/ 3765810 h 6687061"/>
              <a:gd name="connsiteX994" fmla="*/ 4455165 w 11799254"/>
              <a:gd name="connsiteY994" fmla="*/ 3765228 h 6687061"/>
              <a:gd name="connsiteX995" fmla="*/ 4455406 w 11799254"/>
              <a:gd name="connsiteY995" fmla="*/ 3764657 h 6687061"/>
              <a:gd name="connsiteX996" fmla="*/ 4494934 w 11799254"/>
              <a:gd name="connsiteY996" fmla="*/ 3668932 h 6687061"/>
              <a:gd name="connsiteX997" fmla="*/ 4492438 w 11799254"/>
              <a:gd name="connsiteY997" fmla="*/ 3665206 h 6687061"/>
              <a:gd name="connsiteX998" fmla="*/ 4563981 w 11799254"/>
              <a:gd name="connsiteY998" fmla="*/ 1806413 h 6687061"/>
              <a:gd name="connsiteX999" fmla="*/ 4563981 w 11799254"/>
              <a:gd name="connsiteY999" fmla="*/ 1806413 h 6687061"/>
              <a:gd name="connsiteX1000" fmla="*/ 4581554 w 11799254"/>
              <a:gd name="connsiteY1000" fmla="*/ 1831228 h 6687061"/>
              <a:gd name="connsiteX1001" fmla="*/ 4524466 w 11799254"/>
              <a:gd name="connsiteY1001" fmla="*/ 1969512 h 6687061"/>
              <a:gd name="connsiteX1002" fmla="*/ 4235302 w 11799254"/>
              <a:gd name="connsiteY1002" fmla="*/ 2165982 h 6687061"/>
              <a:gd name="connsiteX1003" fmla="*/ 3924018 w 11799254"/>
              <a:gd name="connsiteY1003" fmla="*/ 2165982 h 6687061"/>
              <a:gd name="connsiteX1004" fmla="*/ 3908726 w 11799254"/>
              <a:gd name="connsiteY1004" fmla="*/ 2144386 h 6687061"/>
              <a:gd name="connsiteX1005" fmla="*/ 3969247 w 11799254"/>
              <a:gd name="connsiteY1005" fmla="*/ 1985824 h 6687061"/>
              <a:gd name="connsiteX1006" fmla="*/ 4257625 w 11799254"/>
              <a:gd name="connsiteY1006" fmla="*/ 1806413 h 6687061"/>
              <a:gd name="connsiteX1007" fmla="*/ 4563981 w 11799254"/>
              <a:gd name="connsiteY1007" fmla="*/ 1806413 h 6687061"/>
              <a:gd name="connsiteX1008" fmla="*/ 4518942 w 11799254"/>
              <a:gd name="connsiteY1008" fmla="*/ 1852470 h 6687061"/>
              <a:gd name="connsiteX1009" fmla="*/ 4257625 w 11799254"/>
              <a:gd name="connsiteY1009" fmla="*/ 1852470 h 6687061"/>
              <a:gd name="connsiteX1010" fmla="*/ 4012259 w 11799254"/>
              <a:gd name="connsiteY1010" fmla="*/ 2002249 h 6687061"/>
              <a:gd name="connsiteX1011" fmla="*/ 3968740 w 11799254"/>
              <a:gd name="connsiteY1011" fmla="*/ 2116263 h 6687061"/>
              <a:gd name="connsiteX1012" fmla="*/ 3971262 w 11799254"/>
              <a:gd name="connsiteY1012" fmla="*/ 2119925 h 6687061"/>
              <a:gd name="connsiteX1013" fmla="*/ 4235302 w 11799254"/>
              <a:gd name="connsiteY1013" fmla="*/ 2119925 h 6687061"/>
              <a:gd name="connsiteX1014" fmla="*/ 4481441 w 11799254"/>
              <a:gd name="connsiteY1014" fmla="*/ 1953087 h 6687061"/>
              <a:gd name="connsiteX1015" fmla="*/ 4481669 w 11799254"/>
              <a:gd name="connsiteY1015" fmla="*/ 1952504 h 6687061"/>
              <a:gd name="connsiteX1016" fmla="*/ 4481897 w 11799254"/>
              <a:gd name="connsiteY1016" fmla="*/ 1951934 h 6687061"/>
              <a:gd name="connsiteX1017" fmla="*/ 4521425 w 11799254"/>
              <a:gd name="connsiteY1017" fmla="*/ 1856209 h 6687061"/>
              <a:gd name="connsiteX1018" fmla="*/ 4518942 w 11799254"/>
              <a:gd name="connsiteY1018" fmla="*/ 1852482 h 6687061"/>
              <a:gd name="connsiteX1019" fmla="*/ 6546546 w 11799254"/>
              <a:gd name="connsiteY1019" fmla="*/ 3619149 h 6687061"/>
              <a:gd name="connsiteX1020" fmla="*/ 6546546 w 11799254"/>
              <a:gd name="connsiteY1020" fmla="*/ 3619149 h 6687061"/>
              <a:gd name="connsiteX1021" fmla="*/ 6564118 w 11799254"/>
              <a:gd name="connsiteY1021" fmla="*/ 3643965 h 6687061"/>
              <a:gd name="connsiteX1022" fmla="*/ 6507031 w 11799254"/>
              <a:gd name="connsiteY1022" fmla="*/ 3782248 h 6687061"/>
              <a:gd name="connsiteX1023" fmla="*/ 6217867 w 11799254"/>
              <a:gd name="connsiteY1023" fmla="*/ 3978705 h 6687061"/>
              <a:gd name="connsiteX1024" fmla="*/ 5906570 w 11799254"/>
              <a:gd name="connsiteY1024" fmla="*/ 3978705 h 6687061"/>
              <a:gd name="connsiteX1025" fmla="*/ 5891279 w 11799254"/>
              <a:gd name="connsiteY1025" fmla="*/ 3957109 h 6687061"/>
              <a:gd name="connsiteX1026" fmla="*/ 5951812 w 11799254"/>
              <a:gd name="connsiteY1026" fmla="*/ 3798547 h 6687061"/>
              <a:gd name="connsiteX1027" fmla="*/ 6240191 w 11799254"/>
              <a:gd name="connsiteY1027" fmla="*/ 3619149 h 6687061"/>
              <a:gd name="connsiteX1028" fmla="*/ 6546546 w 11799254"/>
              <a:gd name="connsiteY1028" fmla="*/ 3619149 h 6687061"/>
              <a:gd name="connsiteX1029" fmla="*/ 6501494 w 11799254"/>
              <a:gd name="connsiteY1029" fmla="*/ 3665206 h 6687061"/>
              <a:gd name="connsiteX1030" fmla="*/ 6240191 w 11799254"/>
              <a:gd name="connsiteY1030" fmla="*/ 3665206 h 6687061"/>
              <a:gd name="connsiteX1031" fmla="*/ 5994825 w 11799254"/>
              <a:gd name="connsiteY1031" fmla="*/ 3814985 h 6687061"/>
              <a:gd name="connsiteX1032" fmla="*/ 5951306 w 11799254"/>
              <a:gd name="connsiteY1032" fmla="*/ 3928986 h 6687061"/>
              <a:gd name="connsiteX1033" fmla="*/ 5953814 w 11799254"/>
              <a:gd name="connsiteY1033" fmla="*/ 3932649 h 6687061"/>
              <a:gd name="connsiteX1034" fmla="*/ 6217867 w 11799254"/>
              <a:gd name="connsiteY1034" fmla="*/ 3932649 h 6687061"/>
              <a:gd name="connsiteX1035" fmla="*/ 6464006 w 11799254"/>
              <a:gd name="connsiteY1035" fmla="*/ 3765810 h 6687061"/>
              <a:gd name="connsiteX1036" fmla="*/ 6464221 w 11799254"/>
              <a:gd name="connsiteY1036" fmla="*/ 3765228 h 6687061"/>
              <a:gd name="connsiteX1037" fmla="*/ 6464462 w 11799254"/>
              <a:gd name="connsiteY1037" fmla="*/ 3764657 h 6687061"/>
              <a:gd name="connsiteX1038" fmla="*/ 6503990 w 11799254"/>
              <a:gd name="connsiteY1038" fmla="*/ 3668932 h 6687061"/>
              <a:gd name="connsiteX1039" fmla="*/ 6501494 w 11799254"/>
              <a:gd name="connsiteY1039" fmla="*/ 3665206 h 6687061"/>
              <a:gd name="connsiteX1040" fmla="*/ 2892587 w 11799254"/>
              <a:gd name="connsiteY1040" fmla="*/ 3619136 h 6687061"/>
              <a:gd name="connsiteX1041" fmla="*/ 2604208 w 11799254"/>
              <a:gd name="connsiteY1041" fmla="*/ 3798547 h 6687061"/>
              <a:gd name="connsiteX1042" fmla="*/ 2543675 w 11799254"/>
              <a:gd name="connsiteY1042" fmla="*/ 3957109 h 6687061"/>
              <a:gd name="connsiteX1043" fmla="*/ 2558966 w 11799254"/>
              <a:gd name="connsiteY1043" fmla="*/ 3978705 h 6687061"/>
              <a:gd name="connsiteX1044" fmla="*/ 2870263 w 11799254"/>
              <a:gd name="connsiteY1044" fmla="*/ 3978705 h 6687061"/>
              <a:gd name="connsiteX1045" fmla="*/ 3159414 w 11799254"/>
              <a:gd name="connsiteY1045" fmla="*/ 3782236 h 6687061"/>
              <a:gd name="connsiteX1046" fmla="*/ 3216515 w 11799254"/>
              <a:gd name="connsiteY1046" fmla="*/ 3643952 h 6687061"/>
              <a:gd name="connsiteX1047" fmla="*/ 3198930 w 11799254"/>
              <a:gd name="connsiteY1047" fmla="*/ 3619136 h 6687061"/>
              <a:gd name="connsiteX1048" fmla="*/ 3198930 w 11799254"/>
              <a:gd name="connsiteY1048" fmla="*/ 3619136 h 6687061"/>
              <a:gd name="connsiteX1049" fmla="*/ 2892587 w 11799254"/>
              <a:gd name="connsiteY1049" fmla="*/ 3619136 h 6687061"/>
              <a:gd name="connsiteX1050" fmla="*/ 6415824 w 11799254"/>
              <a:gd name="connsiteY1050" fmla="*/ 2254863 h 6687061"/>
              <a:gd name="connsiteX1051" fmla="*/ 6127446 w 11799254"/>
              <a:gd name="connsiteY1051" fmla="*/ 2434261 h 6687061"/>
              <a:gd name="connsiteX1052" fmla="*/ 6066913 w 11799254"/>
              <a:gd name="connsiteY1052" fmla="*/ 2592823 h 6687061"/>
              <a:gd name="connsiteX1053" fmla="*/ 6082217 w 11799254"/>
              <a:gd name="connsiteY1053" fmla="*/ 2614420 h 6687061"/>
              <a:gd name="connsiteX1054" fmla="*/ 6393514 w 11799254"/>
              <a:gd name="connsiteY1054" fmla="*/ 2614420 h 6687061"/>
              <a:gd name="connsiteX1055" fmla="*/ 6682665 w 11799254"/>
              <a:gd name="connsiteY1055" fmla="*/ 2417950 h 6687061"/>
              <a:gd name="connsiteX1056" fmla="*/ 6739753 w 11799254"/>
              <a:gd name="connsiteY1056" fmla="*/ 2279666 h 6687061"/>
              <a:gd name="connsiteX1057" fmla="*/ 6722180 w 11799254"/>
              <a:gd name="connsiteY1057" fmla="*/ 2254863 h 6687061"/>
              <a:gd name="connsiteX1058" fmla="*/ 6415824 w 11799254"/>
              <a:gd name="connsiteY1058" fmla="*/ 2254863 h 6687061"/>
              <a:gd name="connsiteX1059" fmla="*/ 1572790 w 11799254"/>
              <a:gd name="connsiteY1059" fmla="*/ 2715937 h 6687061"/>
              <a:gd name="connsiteX1060" fmla="*/ 1572790 w 11799254"/>
              <a:gd name="connsiteY1060" fmla="*/ 2715937 h 6687061"/>
              <a:gd name="connsiteX1061" fmla="*/ 1590362 w 11799254"/>
              <a:gd name="connsiteY1061" fmla="*/ 2740752 h 6687061"/>
              <a:gd name="connsiteX1062" fmla="*/ 1533274 w 11799254"/>
              <a:gd name="connsiteY1062" fmla="*/ 2879036 h 6687061"/>
              <a:gd name="connsiteX1063" fmla="*/ 1244121 w 11799254"/>
              <a:gd name="connsiteY1063" fmla="*/ 3075493 h 6687061"/>
              <a:gd name="connsiteX1064" fmla="*/ 932826 w 11799254"/>
              <a:gd name="connsiteY1064" fmla="*/ 3075493 h 6687061"/>
              <a:gd name="connsiteX1065" fmla="*/ 917535 w 11799254"/>
              <a:gd name="connsiteY1065" fmla="*/ 3053910 h 6687061"/>
              <a:gd name="connsiteX1066" fmla="*/ 978060 w 11799254"/>
              <a:gd name="connsiteY1066" fmla="*/ 2895347 h 6687061"/>
              <a:gd name="connsiteX1067" fmla="*/ 1266440 w 11799254"/>
              <a:gd name="connsiteY1067" fmla="*/ 2715937 h 6687061"/>
              <a:gd name="connsiteX1068" fmla="*/ 1572790 w 11799254"/>
              <a:gd name="connsiteY1068" fmla="*/ 2715937 h 6687061"/>
              <a:gd name="connsiteX1069" fmla="*/ 1527750 w 11799254"/>
              <a:gd name="connsiteY1069" fmla="*/ 2761994 h 6687061"/>
              <a:gd name="connsiteX1070" fmla="*/ 1266439 w 11799254"/>
              <a:gd name="connsiteY1070" fmla="*/ 2761994 h 6687061"/>
              <a:gd name="connsiteX1071" fmla="*/ 1021070 w 11799254"/>
              <a:gd name="connsiteY1071" fmla="*/ 2911773 h 6687061"/>
              <a:gd name="connsiteX1072" fmla="*/ 977557 w 11799254"/>
              <a:gd name="connsiteY1072" fmla="*/ 3025786 h 6687061"/>
              <a:gd name="connsiteX1073" fmla="*/ 980074 w 11799254"/>
              <a:gd name="connsiteY1073" fmla="*/ 3029436 h 6687061"/>
              <a:gd name="connsiteX1074" fmla="*/ 1244118 w 11799254"/>
              <a:gd name="connsiteY1074" fmla="*/ 3029436 h 6687061"/>
              <a:gd name="connsiteX1075" fmla="*/ 1490262 w 11799254"/>
              <a:gd name="connsiteY1075" fmla="*/ 2862598 h 6687061"/>
              <a:gd name="connsiteX1076" fmla="*/ 1490477 w 11799254"/>
              <a:gd name="connsiteY1076" fmla="*/ 2862028 h 6687061"/>
              <a:gd name="connsiteX1077" fmla="*/ 1490705 w 11799254"/>
              <a:gd name="connsiteY1077" fmla="*/ 2861458 h 6687061"/>
              <a:gd name="connsiteX1078" fmla="*/ 1530234 w 11799254"/>
              <a:gd name="connsiteY1078" fmla="*/ 2765720 h 6687061"/>
              <a:gd name="connsiteX1079" fmla="*/ 1527750 w 11799254"/>
              <a:gd name="connsiteY1079" fmla="*/ 2761994 h 6687061"/>
              <a:gd name="connsiteX1080" fmla="*/ 7729464 w 11799254"/>
              <a:gd name="connsiteY1080" fmla="*/ 3170699 h 6687061"/>
              <a:gd name="connsiteX1081" fmla="*/ 7729464 w 11799254"/>
              <a:gd name="connsiteY1081" fmla="*/ 3170699 h 6687061"/>
              <a:gd name="connsiteX1082" fmla="*/ 7747036 w 11799254"/>
              <a:gd name="connsiteY1082" fmla="*/ 3195514 h 6687061"/>
              <a:gd name="connsiteX1083" fmla="*/ 7689949 w 11799254"/>
              <a:gd name="connsiteY1083" fmla="*/ 3333798 h 6687061"/>
              <a:gd name="connsiteX1084" fmla="*/ 7400798 w 11799254"/>
              <a:gd name="connsiteY1084" fmla="*/ 3530255 h 6687061"/>
              <a:gd name="connsiteX1085" fmla="*/ 7089488 w 11799254"/>
              <a:gd name="connsiteY1085" fmla="*/ 3530255 h 6687061"/>
              <a:gd name="connsiteX1086" fmla="*/ 7074209 w 11799254"/>
              <a:gd name="connsiteY1086" fmla="*/ 3508671 h 6687061"/>
              <a:gd name="connsiteX1087" fmla="*/ 7134730 w 11799254"/>
              <a:gd name="connsiteY1087" fmla="*/ 3350097 h 6687061"/>
              <a:gd name="connsiteX1088" fmla="*/ 7423108 w 11799254"/>
              <a:gd name="connsiteY1088" fmla="*/ 3170699 h 6687061"/>
              <a:gd name="connsiteX1089" fmla="*/ 7729464 w 11799254"/>
              <a:gd name="connsiteY1089" fmla="*/ 3170699 h 6687061"/>
              <a:gd name="connsiteX1090" fmla="*/ 7684425 w 11799254"/>
              <a:gd name="connsiteY1090" fmla="*/ 3216755 h 6687061"/>
              <a:gd name="connsiteX1091" fmla="*/ 7423121 w 11799254"/>
              <a:gd name="connsiteY1091" fmla="*/ 3216755 h 6687061"/>
              <a:gd name="connsiteX1092" fmla="*/ 7177742 w 11799254"/>
              <a:gd name="connsiteY1092" fmla="*/ 3366535 h 6687061"/>
              <a:gd name="connsiteX1093" fmla="*/ 7134223 w 11799254"/>
              <a:gd name="connsiteY1093" fmla="*/ 3480548 h 6687061"/>
              <a:gd name="connsiteX1094" fmla="*/ 7136744 w 11799254"/>
              <a:gd name="connsiteY1094" fmla="*/ 3484198 h 6687061"/>
              <a:gd name="connsiteX1095" fmla="*/ 7400798 w 11799254"/>
              <a:gd name="connsiteY1095" fmla="*/ 3484198 h 6687061"/>
              <a:gd name="connsiteX1096" fmla="*/ 7646936 w 11799254"/>
              <a:gd name="connsiteY1096" fmla="*/ 3317360 h 6687061"/>
              <a:gd name="connsiteX1097" fmla="*/ 7647152 w 11799254"/>
              <a:gd name="connsiteY1097" fmla="*/ 3316790 h 6687061"/>
              <a:gd name="connsiteX1098" fmla="*/ 7647393 w 11799254"/>
              <a:gd name="connsiteY1098" fmla="*/ 3316207 h 6687061"/>
              <a:gd name="connsiteX1099" fmla="*/ 7686908 w 11799254"/>
              <a:gd name="connsiteY1099" fmla="*/ 3220481 h 6687061"/>
              <a:gd name="connsiteX1100" fmla="*/ 7684412 w 11799254"/>
              <a:gd name="connsiteY1100" fmla="*/ 3216755 h 6687061"/>
              <a:gd name="connsiteX1101" fmla="*/ 105 w 11799254"/>
              <a:gd name="connsiteY1101" fmla="*/ 1362728 h 6687061"/>
              <a:gd name="connsiteX1102" fmla="*/ 99 w 11799254"/>
              <a:gd name="connsiteY1102" fmla="*/ 1711220 h 6687061"/>
              <a:gd name="connsiteX1103" fmla="*/ 71370 w 11799254"/>
              <a:gd name="connsiteY1103" fmla="*/ 1711220 h 6687061"/>
              <a:gd name="connsiteX1104" fmla="*/ 360523 w 11799254"/>
              <a:gd name="connsiteY1104" fmla="*/ 1514750 h 6687061"/>
              <a:gd name="connsiteX1105" fmla="*/ 417615 w 11799254"/>
              <a:gd name="connsiteY1105" fmla="*/ 1376467 h 6687061"/>
              <a:gd name="connsiteX1106" fmla="*/ 400034 w 11799254"/>
              <a:gd name="connsiteY1106" fmla="*/ 1351651 h 6687061"/>
              <a:gd name="connsiteX1107" fmla="*/ 93689 w 11799254"/>
              <a:gd name="connsiteY1107" fmla="*/ 1351651 h 6687061"/>
              <a:gd name="connsiteX1108" fmla="*/ 105 w 11799254"/>
              <a:gd name="connsiteY1108" fmla="*/ 1362728 h 6687061"/>
              <a:gd name="connsiteX1109" fmla="*/ 2741062 w 11799254"/>
              <a:gd name="connsiteY1109" fmla="*/ 3170699 h 6687061"/>
              <a:gd name="connsiteX1110" fmla="*/ 2452671 w 11799254"/>
              <a:gd name="connsiteY1110" fmla="*/ 3350109 h 6687061"/>
              <a:gd name="connsiteX1111" fmla="*/ 2392150 w 11799254"/>
              <a:gd name="connsiteY1111" fmla="*/ 3508671 h 6687061"/>
              <a:gd name="connsiteX1112" fmla="*/ 2407442 w 11799254"/>
              <a:gd name="connsiteY1112" fmla="*/ 3530255 h 6687061"/>
              <a:gd name="connsiteX1113" fmla="*/ 2718739 w 11799254"/>
              <a:gd name="connsiteY1113" fmla="*/ 3530255 h 6687061"/>
              <a:gd name="connsiteX1114" fmla="*/ 3007890 w 11799254"/>
              <a:gd name="connsiteY1114" fmla="*/ 3333798 h 6687061"/>
              <a:gd name="connsiteX1115" fmla="*/ 3064977 w 11799254"/>
              <a:gd name="connsiteY1115" fmla="*/ 3195514 h 6687061"/>
              <a:gd name="connsiteX1116" fmla="*/ 3047405 w 11799254"/>
              <a:gd name="connsiteY1116" fmla="*/ 3170699 h 6687061"/>
              <a:gd name="connsiteX1117" fmla="*/ 3047405 w 11799254"/>
              <a:gd name="connsiteY1117" fmla="*/ 3170699 h 6687061"/>
              <a:gd name="connsiteX1118" fmla="*/ 2741049 w 11799254"/>
              <a:gd name="connsiteY1118" fmla="*/ 3170699 h 6687061"/>
              <a:gd name="connsiteX1119" fmla="*/ 7574646 w 11799254"/>
              <a:gd name="connsiteY1119" fmla="*/ 3619136 h 6687061"/>
              <a:gd name="connsiteX1120" fmla="*/ 7286255 w 11799254"/>
              <a:gd name="connsiteY1120" fmla="*/ 3798547 h 6687061"/>
              <a:gd name="connsiteX1121" fmla="*/ 7225734 w 11799254"/>
              <a:gd name="connsiteY1121" fmla="*/ 3957109 h 6687061"/>
              <a:gd name="connsiteX1122" fmla="*/ 7241025 w 11799254"/>
              <a:gd name="connsiteY1122" fmla="*/ 3978705 h 6687061"/>
              <a:gd name="connsiteX1123" fmla="*/ 7552322 w 11799254"/>
              <a:gd name="connsiteY1123" fmla="*/ 3978705 h 6687061"/>
              <a:gd name="connsiteX1124" fmla="*/ 7841473 w 11799254"/>
              <a:gd name="connsiteY1124" fmla="*/ 3782236 h 6687061"/>
              <a:gd name="connsiteX1125" fmla="*/ 7898561 w 11799254"/>
              <a:gd name="connsiteY1125" fmla="*/ 3643952 h 6687061"/>
              <a:gd name="connsiteX1126" fmla="*/ 7880989 w 11799254"/>
              <a:gd name="connsiteY1126" fmla="*/ 3619136 h 6687061"/>
              <a:gd name="connsiteX1127" fmla="*/ 7880989 w 11799254"/>
              <a:gd name="connsiteY1127" fmla="*/ 3619136 h 6687061"/>
              <a:gd name="connsiteX1128" fmla="*/ 7574646 w 11799254"/>
              <a:gd name="connsiteY1128" fmla="*/ 3619136 h 6687061"/>
              <a:gd name="connsiteX1129" fmla="*/ 8577178 w 11799254"/>
              <a:gd name="connsiteY1129" fmla="*/ 1806413 h 6687061"/>
              <a:gd name="connsiteX1130" fmla="*/ 8577178 w 11799254"/>
              <a:gd name="connsiteY1130" fmla="*/ 1806413 h 6687061"/>
              <a:gd name="connsiteX1131" fmla="*/ 8594750 w 11799254"/>
              <a:gd name="connsiteY1131" fmla="*/ 1831228 h 6687061"/>
              <a:gd name="connsiteX1132" fmla="*/ 8537663 w 11799254"/>
              <a:gd name="connsiteY1132" fmla="*/ 1969512 h 6687061"/>
              <a:gd name="connsiteX1133" fmla="*/ 8248512 w 11799254"/>
              <a:gd name="connsiteY1133" fmla="*/ 2165982 h 6687061"/>
              <a:gd name="connsiteX1134" fmla="*/ 7937215 w 11799254"/>
              <a:gd name="connsiteY1134" fmla="*/ 2165982 h 6687061"/>
              <a:gd name="connsiteX1135" fmla="*/ 7921923 w 11799254"/>
              <a:gd name="connsiteY1135" fmla="*/ 2144386 h 6687061"/>
              <a:gd name="connsiteX1136" fmla="*/ 7982444 w 11799254"/>
              <a:gd name="connsiteY1136" fmla="*/ 1985824 h 6687061"/>
              <a:gd name="connsiteX1137" fmla="*/ 8270823 w 11799254"/>
              <a:gd name="connsiteY1137" fmla="*/ 1806413 h 6687061"/>
              <a:gd name="connsiteX1138" fmla="*/ 8577178 w 11799254"/>
              <a:gd name="connsiteY1138" fmla="*/ 1806413 h 6687061"/>
              <a:gd name="connsiteX1139" fmla="*/ 8532139 w 11799254"/>
              <a:gd name="connsiteY1139" fmla="*/ 1852470 h 6687061"/>
              <a:gd name="connsiteX1140" fmla="*/ 8270823 w 11799254"/>
              <a:gd name="connsiteY1140" fmla="*/ 1852470 h 6687061"/>
              <a:gd name="connsiteX1141" fmla="*/ 8025457 w 11799254"/>
              <a:gd name="connsiteY1141" fmla="*/ 2002249 h 6687061"/>
              <a:gd name="connsiteX1142" fmla="*/ 7981938 w 11799254"/>
              <a:gd name="connsiteY1142" fmla="*/ 2116263 h 6687061"/>
              <a:gd name="connsiteX1143" fmla="*/ 7984459 w 11799254"/>
              <a:gd name="connsiteY1143" fmla="*/ 2119925 h 6687061"/>
              <a:gd name="connsiteX1144" fmla="*/ 8248499 w 11799254"/>
              <a:gd name="connsiteY1144" fmla="*/ 2119925 h 6687061"/>
              <a:gd name="connsiteX1145" fmla="*/ 8494650 w 11799254"/>
              <a:gd name="connsiteY1145" fmla="*/ 1953087 h 6687061"/>
              <a:gd name="connsiteX1146" fmla="*/ 8494865 w 11799254"/>
              <a:gd name="connsiteY1146" fmla="*/ 1952504 h 6687061"/>
              <a:gd name="connsiteX1147" fmla="*/ 8495094 w 11799254"/>
              <a:gd name="connsiteY1147" fmla="*/ 1951934 h 6687061"/>
              <a:gd name="connsiteX1148" fmla="*/ 8534622 w 11799254"/>
              <a:gd name="connsiteY1148" fmla="*/ 1856209 h 6687061"/>
              <a:gd name="connsiteX1149" fmla="*/ 8532139 w 11799254"/>
              <a:gd name="connsiteY1149" fmla="*/ 1852482 h 6687061"/>
              <a:gd name="connsiteX1150" fmla="*/ 6084574 w 11799254"/>
              <a:gd name="connsiteY1150" fmla="*/ 3170699 h 6687061"/>
              <a:gd name="connsiteX1151" fmla="*/ 5796196 w 11799254"/>
              <a:gd name="connsiteY1151" fmla="*/ 3350109 h 6687061"/>
              <a:gd name="connsiteX1152" fmla="*/ 5735662 w 11799254"/>
              <a:gd name="connsiteY1152" fmla="*/ 3508671 h 6687061"/>
              <a:gd name="connsiteX1153" fmla="*/ 5750953 w 11799254"/>
              <a:gd name="connsiteY1153" fmla="*/ 3530255 h 6687061"/>
              <a:gd name="connsiteX1154" fmla="*/ 6062250 w 11799254"/>
              <a:gd name="connsiteY1154" fmla="*/ 3530255 h 6687061"/>
              <a:gd name="connsiteX1155" fmla="*/ 6351401 w 11799254"/>
              <a:gd name="connsiteY1155" fmla="*/ 3333798 h 6687061"/>
              <a:gd name="connsiteX1156" fmla="*/ 6408489 w 11799254"/>
              <a:gd name="connsiteY1156" fmla="*/ 3195514 h 6687061"/>
              <a:gd name="connsiteX1157" fmla="*/ 6390917 w 11799254"/>
              <a:gd name="connsiteY1157" fmla="*/ 3170699 h 6687061"/>
              <a:gd name="connsiteX1158" fmla="*/ 6390917 w 11799254"/>
              <a:gd name="connsiteY1158" fmla="*/ 3170699 h 6687061"/>
              <a:gd name="connsiteX1159" fmla="*/ 6084574 w 11799254"/>
              <a:gd name="connsiteY1159" fmla="*/ 3170699 h 6687061"/>
              <a:gd name="connsiteX1160" fmla="*/ 2602156 w 11799254"/>
              <a:gd name="connsiteY1160" fmla="*/ 2715937 h 6687061"/>
              <a:gd name="connsiteX1161" fmla="*/ 2313765 w 11799254"/>
              <a:gd name="connsiteY1161" fmla="*/ 2895347 h 6687061"/>
              <a:gd name="connsiteX1162" fmla="*/ 2253244 w 11799254"/>
              <a:gd name="connsiteY1162" fmla="*/ 3053910 h 6687061"/>
              <a:gd name="connsiteX1163" fmla="*/ 2268536 w 11799254"/>
              <a:gd name="connsiteY1163" fmla="*/ 3075493 h 6687061"/>
              <a:gd name="connsiteX1164" fmla="*/ 2579833 w 11799254"/>
              <a:gd name="connsiteY1164" fmla="*/ 3075493 h 6687061"/>
              <a:gd name="connsiteX1165" fmla="*/ 2868984 w 11799254"/>
              <a:gd name="connsiteY1165" fmla="*/ 2879036 h 6687061"/>
              <a:gd name="connsiteX1166" fmla="*/ 2926071 w 11799254"/>
              <a:gd name="connsiteY1166" fmla="*/ 2740752 h 6687061"/>
              <a:gd name="connsiteX1167" fmla="*/ 2908499 w 11799254"/>
              <a:gd name="connsiteY1167" fmla="*/ 2715937 h 6687061"/>
              <a:gd name="connsiteX1168" fmla="*/ 2908499 w 11799254"/>
              <a:gd name="connsiteY1168" fmla="*/ 2715937 h 6687061"/>
              <a:gd name="connsiteX1169" fmla="*/ 2602156 w 11799254"/>
              <a:gd name="connsiteY1169" fmla="*/ 2715937 h 6687061"/>
              <a:gd name="connsiteX1170" fmla="*/ 1935714 w 11799254"/>
              <a:gd name="connsiteY1170" fmla="*/ 2715937 h 6687061"/>
              <a:gd name="connsiteX1171" fmla="*/ 1647323 w 11799254"/>
              <a:gd name="connsiteY1171" fmla="*/ 2895347 h 6687061"/>
              <a:gd name="connsiteX1172" fmla="*/ 1586802 w 11799254"/>
              <a:gd name="connsiteY1172" fmla="*/ 3053910 h 6687061"/>
              <a:gd name="connsiteX1173" fmla="*/ 1602094 w 11799254"/>
              <a:gd name="connsiteY1173" fmla="*/ 3075493 h 6687061"/>
              <a:gd name="connsiteX1174" fmla="*/ 1913391 w 11799254"/>
              <a:gd name="connsiteY1174" fmla="*/ 3075493 h 6687061"/>
              <a:gd name="connsiteX1175" fmla="*/ 2202542 w 11799254"/>
              <a:gd name="connsiteY1175" fmla="*/ 2879036 h 6687061"/>
              <a:gd name="connsiteX1176" fmla="*/ 2259629 w 11799254"/>
              <a:gd name="connsiteY1176" fmla="*/ 2740752 h 6687061"/>
              <a:gd name="connsiteX1177" fmla="*/ 2242070 w 11799254"/>
              <a:gd name="connsiteY1177" fmla="*/ 2715937 h 6687061"/>
              <a:gd name="connsiteX1178" fmla="*/ 2242070 w 11799254"/>
              <a:gd name="connsiteY1178" fmla="*/ 2715937 h 6687061"/>
              <a:gd name="connsiteX1179" fmla="*/ 1935714 w 11799254"/>
              <a:gd name="connsiteY1179" fmla="*/ 2715937 h 6687061"/>
              <a:gd name="connsiteX1180" fmla="*/ 7594600 w 11799254"/>
              <a:gd name="connsiteY1180" fmla="*/ 1262770 h 6687061"/>
              <a:gd name="connsiteX1181" fmla="*/ 7905897 w 11799254"/>
              <a:gd name="connsiteY1181" fmla="*/ 1262770 h 6687061"/>
              <a:gd name="connsiteX1182" fmla="*/ 8195060 w 11799254"/>
              <a:gd name="connsiteY1182" fmla="*/ 1066307 h 6687061"/>
              <a:gd name="connsiteX1183" fmla="*/ 8252148 w 11799254"/>
              <a:gd name="connsiteY1183" fmla="*/ 928021 h 6687061"/>
              <a:gd name="connsiteX1184" fmla="*/ 8234576 w 11799254"/>
              <a:gd name="connsiteY1184" fmla="*/ 903208 h 6687061"/>
              <a:gd name="connsiteX1185" fmla="*/ 7928220 w 11799254"/>
              <a:gd name="connsiteY1185" fmla="*/ 903208 h 6687061"/>
              <a:gd name="connsiteX1186" fmla="*/ 7639842 w 11799254"/>
              <a:gd name="connsiteY1186" fmla="*/ 1082616 h 6687061"/>
              <a:gd name="connsiteX1187" fmla="*/ 7579308 w 11799254"/>
              <a:gd name="connsiteY1187" fmla="*/ 1241179 h 6687061"/>
              <a:gd name="connsiteX1188" fmla="*/ 7594600 w 11799254"/>
              <a:gd name="connsiteY1188" fmla="*/ 1262770 h 6687061"/>
              <a:gd name="connsiteX1189" fmla="*/ 5725729 w 11799254"/>
              <a:gd name="connsiteY1189" fmla="*/ 3170699 h 6687061"/>
              <a:gd name="connsiteX1190" fmla="*/ 5725729 w 11799254"/>
              <a:gd name="connsiteY1190" fmla="*/ 3170699 h 6687061"/>
              <a:gd name="connsiteX1191" fmla="*/ 5743301 w 11799254"/>
              <a:gd name="connsiteY1191" fmla="*/ 3195514 h 6687061"/>
              <a:gd name="connsiteX1192" fmla="*/ 5686201 w 11799254"/>
              <a:gd name="connsiteY1192" fmla="*/ 3333798 h 6687061"/>
              <a:gd name="connsiteX1193" fmla="*/ 5397050 w 11799254"/>
              <a:gd name="connsiteY1193" fmla="*/ 3530255 h 6687061"/>
              <a:gd name="connsiteX1194" fmla="*/ 5085753 w 11799254"/>
              <a:gd name="connsiteY1194" fmla="*/ 3530255 h 6687061"/>
              <a:gd name="connsiteX1195" fmla="*/ 5070461 w 11799254"/>
              <a:gd name="connsiteY1195" fmla="*/ 3508671 h 6687061"/>
              <a:gd name="connsiteX1196" fmla="*/ 5130995 w 11799254"/>
              <a:gd name="connsiteY1196" fmla="*/ 3350097 h 6687061"/>
              <a:gd name="connsiteX1197" fmla="*/ 5419373 w 11799254"/>
              <a:gd name="connsiteY1197" fmla="*/ 3170699 h 6687061"/>
              <a:gd name="connsiteX1198" fmla="*/ 5725729 w 11799254"/>
              <a:gd name="connsiteY1198" fmla="*/ 3170699 h 6687061"/>
              <a:gd name="connsiteX1199" fmla="*/ 5680677 w 11799254"/>
              <a:gd name="connsiteY1199" fmla="*/ 3216755 h 6687061"/>
              <a:gd name="connsiteX1200" fmla="*/ 5419373 w 11799254"/>
              <a:gd name="connsiteY1200" fmla="*/ 3216755 h 6687061"/>
              <a:gd name="connsiteX1201" fmla="*/ 5174007 w 11799254"/>
              <a:gd name="connsiteY1201" fmla="*/ 3366535 h 6687061"/>
              <a:gd name="connsiteX1202" fmla="*/ 5130488 w 11799254"/>
              <a:gd name="connsiteY1202" fmla="*/ 3480548 h 6687061"/>
              <a:gd name="connsiteX1203" fmla="*/ 5133009 w 11799254"/>
              <a:gd name="connsiteY1203" fmla="*/ 3484198 h 6687061"/>
              <a:gd name="connsiteX1204" fmla="*/ 5397050 w 11799254"/>
              <a:gd name="connsiteY1204" fmla="*/ 3484198 h 6687061"/>
              <a:gd name="connsiteX1205" fmla="*/ 5643189 w 11799254"/>
              <a:gd name="connsiteY1205" fmla="*/ 3317360 h 6687061"/>
              <a:gd name="connsiteX1206" fmla="*/ 5643404 w 11799254"/>
              <a:gd name="connsiteY1206" fmla="*/ 3316790 h 6687061"/>
              <a:gd name="connsiteX1207" fmla="*/ 5643645 w 11799254"/>
              <a:gd name="connsiteY1207" fmla="*/ 3316207 h 6687061"/>
              <a:gd name="connsiteX1208" fmla="*/ 5683173 w 11799254"/>
              <a:gd name="connsiteY1208" fmla="*/ 3220481 h 6687061"/>
              <a:gd name="connsiteX1209" fmla="*/ 5680677 w 11799254"/>
              <a:gd name="connsiteY1209" fmla="*/ 3216755 h 6687061"/>
              <a:gd name="connsiteX1210" fmla="*/ 8043523 w 11799254"/>
              <a:gd name="connsiteY1210" fmla="*/ 617863 h 6687061"/>
              <a:gd name="connsiteX1211" fmla="*/ 8100611 w 11799254"/>
              <a:gd name="connsiteY1211" fmla="*/ 479577 h 6687061"/>
              <a:gd name="connsiteX1212" fmla="*/ 8083038 w 11799254"/>
              <a:gd name="connsiteY1212" fmla="*/ 454764 h 6687061"/>
              <a:gd name="connsiteX1213" fmla="*/ 7776683 w 11799254"/>
              <a:gd name="connsiteY1213" fmla="*/ 454764 h 6687061"/>
              <a:gd name="connsiteX1214" fmla="*/ 7488304 w 11799254"/>
              <a:gd name="connsiteY1214" fmla="*/ 634172 h 6687061"/>
              <a:gd name="connsiteX1215" fmla="*/ 7427784 w 11799254"/>
              <a:gd name="connsiteY1215" fmla="*/ 792735 h 6687061"/>
              <a:gd name="connsiteX1216" fmla="*/ 7443075 w 11799254"/>
              <a:gd name="connsiteY1216" fmla="*/ 814326 h 6687061"/>
              <a:gd name="connsiteX1217" fmla="*/ 7754359 w 11799254"/>
              <a:gd name="connsiteY1217" fmla="*/ 814326 h 6687061"/>
              <a:gd name="connsiteX1218" fmla="*/ 8043523 w 11799254"/>
              <a:gd name="connsiteY1218" fmla="*/ 617863 h 6687061"/>
              <a:gd name="connsiteX1219" fmla="*/ 7944132 w 11799254"/>
              <a:gd name="connsiteY1219" fmla="*/ 1 h 6687061"/>
              <a:gd name="connsiteX1220" fmla="*/ 7944132 w 11799254"/>
              <a:gd name="connsiteY1220" fmla="*/ 4 h 6687061"/>
              <a:gd name="connsiteX1221" fmla="*/ 7961705 w 11799254"/>
              <a:gd name="connsiteY1221" fmla="*/ 24817 h 6687061"/>
              <a:gd name="connsiteX1222" fmla="*/ 7904604 w 11799254"/>
              <a:gd name="connsiteY1222" fmla="*/ 163099 h 6687061"/>
              <a:gd name="connsiteX1223" fmla="*/ 7615466 w 11799254"/>
              <a:gd name="connsiteY1223" fmla="*/ 359565 h 6687061"/>
              <a:gd name="connsiteX1224" fmla="*/ 7304157 w 11799254"/>
              <a:gd name="connsiteY1224" fmla="*/ 359565 h 6687061"/>
              <a:gd name="connsiteX1225" fmla="*/ 7288865 w 11799254"/>
              <a:gd name="connsiteY1225" fmla="*/ 337970 h 6687061"/>
              <a:gd name="connsiteX1226" fmla="*/ 7349399 w 11799254"/>
              <a:gd name="connsiteY1226" fmla="*/ 179408 h 6687061"/>
              <a:gd name="connsiteX1227" fmla="*/ 7637776 w 11799254"/>
              <a:gd name="connsiteY1227" fmla="*/ 0 h 6687061"/>
              <a:gd name="connsiteX1228" fmla="*/ 7944132 w 11799254"/>
              <a:gd name="connsiteY1228" fmla="*/ 0 h 6687061"/>
              <a:gd name="connsiteX1229" fmla="*/ 7899080 w 11799254"/>
              <a:gd name="connsiteY1229" fmla="*/ 46062 h 6687061"/>
              <a:gd name="connsiteX1230" fmla="*/ 7637776 w 11799254"/>
              <a:gd name="connsiteY1230" fmla="*/ 46062 h 6687061"/>
              <a:gd name="connsiteX1231" fmla="*/ 7392411 w 11799254"/>
              <a:gd name="connsiteY1231" fmla="*/ 195840 h 6687061"/>
              <a:gd name="connsiteX1232" fmla="*/ 7348892 w 11799254"/>
              <a:gd name="connsiteY1232" fmla="*/ 309846 h 6687061"/>
              <a:gd name="connsiteX1233" fmla="*/ 7351413 w 11799254"/>
              <a:gd name="connsiteY1233" fmla="*/ 313506 h 6687061"/>
              <a:gd name="connsiteX1234" fmla="*/ 7615466 w 11799254"/>
              <a:gd name="connsiteY1234" fmla="*/ 313506 h 6687061"/>
              <a:gd name="connsiteX1235" fmla="*/ 7861592 w 11799254"/>
              <a:gd name="connsiteY1235" fmla="*/ 146670 h 6687061"/>
              <a:gd name="connsiteX1236" fmla="*/ 7861820 w 11799254"/>
              <a:gd name="connsiteY1236" fmla="*/ 146091 h 6687061"/>
              <a:gd name="connsiteX1237" fmla="*/ 7862048 w 11799254"/>
              <a:gd name="connsiteY1237" fmla="*/ 145518 h 6687061"/>
              <a:gd name="connsiteX1238" fmla="*/ 7901576 w 11799254"/>
              <a:gd name="connsiteY1238" fmla="*/ 49787 h 6687061"/>
              <a:gd name="connsiteX1239" fmla="*/ 7899080 w 11799254"/>
              <a:gd name="connsiteY1239" fmla="*/ 46062 h 6687061"/>
              <a:gd name="connsiteX1240" fmla="*/ 6970561 w 11799254"/>
              <a:gd name="connsiteY1240" fmla="*/ 1082616 h 6687061"/>
              <a:gd name="connsiteX1241" fmla="*/ 6910040 w 11799254"/>
              <a:gd name="connsiteY1241" fmla="*/ 1241179 h 6687061"/>
              <a:gd name="connsiteX1242" fmla="*/ 6925333 w 11799254"/>
              <a:gd name="connsiteY1242" fmla="*/ 1262770 h 6687061"/>
              <a:gd name="connsiteX1243" fmla="*/ 7236629 w 11799254"/>
              <a:gd name="connsiteY1243" fmla="*/ 1262770 h 6687061"/>
              <a:gd name="connsiteX1244" fmla="*/ 7525780 w 11799254"/>
              <a:gd name="connsiteY1244" fmla="*/ 1066307 h 6687061"/>
              <a:gd name="connsiteX1245" fmla="*/ 7582868 w 11799254"/>
              <a:gd name="connsiteY1245" fmla="*/ 928021 h 6687061"/>
              <a:gd name="connsiteX1246" fmla="*/ 7565296 w 11799254"/>
              <a:gd name="connsiteY1246" fmla="*/ 903208 h 6687061"/>
              <a:gd name="connsiteX1247" fmla="*/ 7258952 w 11799254"/>
              <a:gd name="connsiteY1247" fmla="*/ 903208 h 6687061"/>
              <a:gd name="connsiteX1248" fmla="*/ 6970561 w 11799254"/>
              <a:gd name="connsiteY1248" fmla="*/ 1082616 h 6687061"/>
              <a:gd name="connsiteX1249" fmla="*/ 8613399 w 11799254"/>
              <a:gd name="connsiteY1249" fmla="*/ 4 h 6687061"/>
              <a:gd name="connsiteX1250" fmla="*/ 8307057 w 11799254"/>
              <a:gd name="connsiteY1250" fmla="*/ 4 h 6687061"/>
              <a:gd name="connsiteX1251" fmla="*/ 8018666 w 11799254"/>
              <a:gd name="connsiteY1251" fmla="*/ 179408 h 6687061"/>
              <a:gd name="connsiteX1252" fmla="*/ 7958145 w 11799254"/>
              <a:gd name="connsiteY1252" fmla="*/ 337970 h 6687061"/>
              <a:gd name="connsiteX1253" fmla="*/ 7973436 w 11799254"/>
              <a:gd name="connsiteY1253" fmla="*/ 359561 h 6687061"/>
              <a:gd name="connsiteX1254" fmla="*/ 8284733 w 11799254"/>
              <a:gd name="connsiteY1254" fmla="*/ 359561 h 6687061"/>
              <a:gd name="connsiteX1255" fmla="*/ 8573884 w 11799254"/>
              <a:gd name="connsiteY1255" fmla="*/ 163098 h 6687061"/>
              <a:gd name="connsiteX1256" fmla="*/ 8630972 w 11799254"/>
              <a:gd name="connsiteY1256" fmla="*/ 24813 h 6687061"/>
              <a:gd name="connsiteX1257" fmla="*/ 8613399 w 11799254"/>
              <a:gd name="connsiteY1257" fmla="*/ 4 h 6687061"/>
              <a:gd name="connsiteX1258" fmla="*/ 6642250 w 11799254"/>
              <a:gd name="connsiteY1258" fmla="*/ 1985824 h 6687061"/>
              <a:gd name="connsiteX1259" fmla="*/ 6581729 w 11799254"/>
              <a:gd name="connsiteY1259" fmla="*/ 2144386 h 6687061"/>
              <a:gd name="connsiteX1260" fmla="*/ 6597008 w 11799254"/>
              <a:gd name="connsiteY1260" fmla="*/ 2165982 h 6687061"/>
              <a:gd name="connsiteX1261" fmla="*/ 6908305 w 11799254"/>
              <a:gd name="connsiteY1261" fmla="*/ 2165982 h 6687061"/>
              <a:gd name="connsiteX1262" fmla="*/ 7197469 w 11799254"/>
              <a:gd name="connsiteY1262" fmla="*/ 1969512 h 6687061"/>
              <a:gd name="connsiteX1263" fmla="*/ 7254556 w 11799254"/>
              <a:gd name="connsiteY1263" fmla="*/ 1831228 h 6687061"/>
              <a:gd name="connsiteX1264" fmla="*/ 7236984 w 11799254"/>
              <a:gd name="connsiteY1264" fmla="*/ 1806413 h 6687061"/>
              <a:gd name="connsiteX1265" fmla="*/ 6930628 w 11799254"/>
              <a:gd name="connsiteY1265" fmla="*/ 1806413 h 6687061"/>
              <a:gd name="connsiteX1266" fmla="*/ 6642250 w 11799254"/>
              <a:gd name="connsiteY1266" fmla="*/ 1985824 h 6687061"/>
              <a:gd name="connsiteX1267" fmla="*/ 9851341 w 11799254"/>
              <a:gd name="connsiteY1267" fmla="*/ 1531062 h 6687061"/>
              <a:gd name="connsiteX1268" fmla="*/ 9790819 w 11799254"/>
              <a:gd name="connsiteY1268" fmla="*/ 1689624 h 6687061"/>
              <a:gd name="connsiteX1269" fmla="*/ 9806111 w 11799254"/>
              <a:gd name="connsiteY1269" fmla="*/ 1711220 h 6687061"/>
              <a:gd name="connsiteX1270" fmla="*/ 10117408 w 11799254"/>
              <a:gd name="connsiteY1270" fmla="*/ 1711220 h 6687061"/>
              <a:gd name="connsiteX1271" fmla="*/ 10406559 w 11799254"/>
              <a:gd name="connsiteY1271" fmla="*/ 1514750 h 6687061"/>
              <a:gd name="connsiteX1272" fmla="*/ 10463646 w 11799254"/>
              <a:gd name="connsiteY1272" fmla="*/ 1376467 h 6687061"/>
              <a:gd name="connsiteX1273" fmla="*/ 10446074 w 11799254"/>
              <a:gd name="connsiteY1273" fmla="*/ 1351651 h 6687061"/>
              <a:gd name="connsiteX1274" fmla="*/ 10139718 w 11799254"/>
              <a:gd name="connsiteY1274" fmla="*/ 1351651 h 6687061"/>
              <a:gd name="connsiteX1275" fmla="*/ 9851341 w 11799254"/>
              <a:gd name="connsiteY1275" fmla="*/ 1531062 h 6687061"/>
              <a:gd name="connsiteX1276" fmla="*/ 6883840 w 11799254"/>
              <a:gd name="connsiteY1276" fmla="*/ 903208 h 6687061"/>
              <a:gd name="connsiteX1277" fmla="*/ 6577497 w 11799254"/>
              <a:gd name="connsiteY1277" fmla="*/ 903208 h 6687061"/>
              <a:gd name="connsiteX1278" fmla="*/ 6289107 w 11799254"/>
              <a:gd name="connsiteY1278" fmla="*/ 1082616 h 6687061"/>
              <a:gd name="connsiteX1279" fmla="*/ 6228585 w 11799254"/>
              <a:gd name="connsiteY1279" fmla="*/ 1241179 h 6687061"/>
              <a:gd name="connsiteX1280" fmla="*/ 6243877 w 11799254"/>
              <a:gd name="connsiteY1280" fmla="*/ 1262770 h 6687061"/>
              <a:gd name="connsiteX1281" fmla="*/ 6555174 w 11799254"/>
              <a:gd name="connsiteY1281" fmla="*/ 1262770 h 6687061"/>
              <a:gd name="connsiteX1282" fmla="*/ 6844325 w 11799254"/>
              <a:gd name="connsiteY1282" fmla="*/ 1066307 h 6687061"/>
              <a:gd name="connsiteX1283" fmla="*/ 6901413 w 11799254"/>
              <a:gd name="connsiteY1283" fmla="*/ 928021 h 6687061"/>
              <a:gd name="connsiteX1284" fmla="*/ 6883840 w 11799254"/>
              <a:gd name="connsiteY1284" fmla="*/ 903208 h 6687061"/>
              <a:gd name="connsiteX1285" fmla="*/ 8828499 w 11799254"/>
              <a:gd name="connsiteY1285" fmla="*/ 634171 h 6687061"/>
              <a:gd name="connsiteX1286" fmla="*/ 8767965 w 11799254"/>
              <a:gd name="connsiteY1286" fmla="*/ 792733 h 6687061"/>
              <a:gd name="connsiteX1287" fmla="*/ 8783269 w 11799254"/>
              <a:gd name="connsiteY1287" fmla="*/ 814324 h 6687061"/>
              <a:gd name="connsiteX1288" fmla="*/ 9094554 w 11799254"/>
              <a:gd name="connsiteY1288" fmla="*/ 814324 h 6687061"/>
              <a:gd name="connsiteX1289" fmla="*/ 9383705 w 11799254"/>
              <a:gd name="connsiteY1289" fmla="*/ 617861 h 6687061"/>
              <a:gd name="connsiteX1290" fmla="*/ 9440805 w 11799254"/>
              <a:gd name="connsiteY1290" fmla="*/ 479576 h 6687061"/>
              <a:gd name="connsiteX1291" fmla="*/ 9423233 w 11799254"/>
              <a:gd name="connsiteY1291" fmla="*/ 454763 h 6687061"/>
              <a:gd name="connsiteX1292" fmla="*/ 9116876 w 11799254"/>
              <a:gd name="connsiteY1292" fmla="*/ 454763 h 6687061"/>
              <a:gd name="connsiteX1293" fmla="*/ 8828499 w 11799254"/>
              <a:gd name="connsiteY1293" fmla="*/ 634171 h 6687061"/>
              <a:gd name="connsiteX1294" fmla="*/ 4235796 w 11799254"/>
              <a:gd name="connsiteY1294" fmla="*/ 5313816 h 6687061"/>
              <a:gd name="connsiteX1295" fmla="*/ 4296330 w 11799254"/>
              <a:gd name="connsiteY1295" fmla="*/ 5155254 h 6687061"/>
              <a:gd name="connsiteX1296" fmla="*/ 4584708 w 11799254"/>
              <a:gd name="connsiteY1296" fmla="*/ 4975843 h 6687061"/>
              <a:gd name="connsiteX1297" fmla="*/ 4891064 w 11799254"/>
              <a:gd name="connsiteY1297" fmla="*/ 4975843 h 6687061"/>
              <a:gd name="connsiteX1298" fmla="*/ 4891064 w 11799254"/>
              <a:gd name="connsiteY1298" fmla="*/ 4975843 h 6687061"/>
              <a:gd name="connsiteX1299" fmla="*/ 4908636 w 11799254"/>
              <a:gd name="connsiteY1299" fmla="*/ 5000659 h 6687061"/>
              <a:gd name="connsiteX1300" fmla="*/ 4851549 w 11799254"/>
              <a:gd name="connsiteY1300" fmla="*/ 5138942 h 6687061"/>
              <a:gd name="connsiteX1301" fmla="*/ 4562385 w 11799254"/>
              <a:gd name="connsiteY1301" fmla="*/ 5335412 h 6687061"/>
              <a:gd name="connsiteX1302" fmla="*/ 4251088 w 11799254"/>
              <a:gd name="connsiteY1302" fmla="*/ 5335412 h 6687061"/>
              <a:gd name="connsiteX1303" fmla="*/ 4235796 w 11799254"/>
              <a:gd name="connsiteY1303" fmla="*/ 5313816 h 6687061"/>
              <a:gd name="connsiteX1304" fmla="*/ 4298345 w 11799254"/>
              <a:gd name="connsiteY1304" fmla="*/ 5289355 h 6687061"/>
              <a:gd name="connsiteX1305" fmla="*/ 4562385 w 11799254"/>
              <a:gd name="connsiteY1305" fmla="*/ 5289355 h 6687061"/>
              <a:gd name="connsiteX1306" fmla="*/ 4808524 w 11799254"/>
              <a:gd name="connsiteY1306" fmla="*/ 5122517 h 6687061"/>
              <a:gd name="connsiteX1307" fmla="*/ 4808752 w 11799254"/>
              <a:gd name="connsiteY1307" fmla="*/ 5121934 h 6687061"/>
              <a:gd name="connsiteX1308" fmla="*/ 4808980 w 11799254"/>
              <a:gd name="connsiteY1308" fmla="*/ 5121364 h 6687061"/>
              <a:gd name="connsiteX1309" fmla="*/ 4848508 w 11799254"/>
              <a:gd name="connsiteY1309" fmla="*/ 5025626 h 6687061"/>
              <a:gd name="connsiteX1310" fmla="*/ 4846012 w 11799254"/>
              <a:gd name="connsiteY1310" fmla="*/ 5021913 h 6687061"/>
              <a:gd name="connsiteX1311" fmla="*/ 4584708 w 11799254"/>
              <a:gd name="connsiteY1311" fmla="*/ 5021913 h 6687061"/>
              <a:gd name="connsiteX1312" fmla="*/ 4339342 w 11799254"/>
              <a:gd name="connsiteY1312" fmla="*/ 5171679 h 6687061"/>
              <a:gd name="connsiteX1313" fmla="*/ 4295824 w 11799254"/>
              <a:gd name="connsiteY1313" fmla="*/ 5285693 h 6687061"/>
              <a:gd name="connsiteX1314" fmla="*/ 4298345 w 11799254"/>
              <a:gd name="connsiteY1314" fmla="*/ 5289355 h 6687061"/>
              <a:gd name="connsiteX1315" fmla="*/ 8651711 w 11799254"/>
              <a:gd name="connsiteY1315" fmla="*/ 1985824 h 6687061"/>
              <a:gd name="connsiteX1316" fmla="*/ 8591178 w 11799254"/>
              <a:gd name="connsiteY1316" fmla="*/ 2144386 h 6687061"/>
              <a:gd name="connsiteX1317" fmla="*/ 8606469 w 11799254"/>
              <a:gd name="connsiteY1317" fmla="*/ 2165982 h 6687061"/>
              <a:gd name="connsiteX1318" fmla="*/ 8917766 w 11799254"/>
              <a:gd name="connsiteY1318" fmla="*/ 2165982 h 6687061"/>
              <a:gd name="connsiteX1319" fmla="*/ 9206917 w 11799254"/>
              <a:gd name="connsiteY1319" fmla="*/ 1969512 h 6687061"/>
              <a:gd name="connsiteX1320" fmla="*/ 9264018 w 11799254"/>
              <a:gd name="connsiteY1320" fmla="*/ 1831228 h 6687061"/>
              <a:gd name="connsiteX1321" fmla="*/ 9246433 w 11799254"/>
              <a:gd name="connsiteY1321" fmla="*/ 1806413 h 6687061"/>
              <a:gd name="connsiteX1322" fmla="*/ 8940090 w 11799254"/>
              <a:gd name="connsiteY1322" fmla="*/ 1806413 h 6687061"/>
              <a:gd name="connsiteX1323" fmla="*/ 8651711 w 11799254"/>
              <a:gd name="connsiteY1323" fmla="*/ 1985824 h 6687061"/>
              <a:gd name="connsiteX1324" fmla="*/ 6609665 w 11799254"/>
              <a:gd name="connsiteY1324" fmla="*/ 4 h 6687061"/>
              <a:gd name="connsiteX1325" fmla="*/ 6303322 w 11799254"/>
              <a:gd name="connsiteY1325" fmla="*/ 4 h 6687061"/>
              <a:gd name="connsiteX1326" fmla="*/ 6014943 w 11799254"/>
              <a:gd name="connsiteY1326" fmla="*/ 179408 h 6687061"/>
              <a:gd name="connsiteX1327" fmla="*/ 5954410 w 11799254"/>
              <a:gd name="connsiteY1327" fmla="*/ 337970 h 6687061"/>
              <a:gd name="connsiteX1328" fmla="*/ 5969701 w 11799254"/>
              <a:gd name="connsiteY1328" fmla="*/ 359561 h 6687061"/>
              <a:gd name="connsiteX1329" fmla="*/ 6280998 w 11799254"/>
              <a:gd name="connsiteY1329" fmla="*/ 359561 h 6687061"/>
              <a:gd name="connsiteX1330" fmla="*/ 6570149 w 11799254"/>
              <a:gd name="connsiteY1330" fmla="*/ 163098 h 6687061"/>
              <a:gd name="connsiteX1331" fmla="*/ 6627250 w 11799254"/>
              <a:gd name="connsiteY1331" fmla="*/ 24813 h 6687061"/>
              <a:gd name="connsiteX1332" fmla="*/ 6609665 w 11799254"/>
              <a:gd name="connsiteY1332" fmla="*/ 4 h 6687061"/>
              <a:gd name="connsiteX1333" fmla="*/ 3262074 w 11799254"/>
              <a:gd name="connsiteY1333" fmla="*/ 4 h 6687061"/>
              <a:gd name="connsiteX1334" fmla="*/ 2955730 w 11799254"/>
              <a:gd name="connsiteY1334" fmla="*/ 4 h 6687061"/>
              <a:gd name="connsiteX1335" fmla="*/ 2667339 w 11799254"/>
              <a:gd name="connsiteY1335" fmla="*/ 179409 h 6687061"/>
              <a:gd name="connsiteX1336" fmla="*/ 2606818 w 11799254"/>
              <a:gd name="connsiteY1336" fmla="*/ 337971 h 6687061"/>
              <a:gd name="connsiteX1337" fmla="*/ 2622110 w 11799254"/>
              <a:gd name="connsiteY1337" fmla="*/ 359563 h 6687061"/>
              <a:gd name="connsiteX1338" fmla="*/ 2933407 w 11799254"/>
              <a:gd name="connsiteY1338" fmla="*/ 359563 h 6687061"/>
              <a:gd name="connsiteX1339" fmla="*/ 3222558 w 11799254"/>
              <a:gd name="connsiteY1339" fmla="*/ 163099 h 6687061"/>
              <a:gd name="connsiteX1340" fmla="*/ 3279646 w 11799254"/>
              <a:gd name="connsiteY1340" fmla="*/ 24814 h 6687061"/>
              <a:gd name="connsiteX1341" fmla="*/ 3262074 w 11799254"/>
              <a:gd name="connsiteY1341" fmla="*/ 5 h 6687061"/>
              <a:gd name="connsiteX1342" fmla="*/ 2425356 w 11799254"/>
              <a:gd name="connsiteY1342" fmla="*/ 454764 h 6687061"/>
              <a:gd name="connsiteX1343" fmla="*/ 2731712 w 11799254"/>
              <a:gd name="connsiteY1343" fmla="*/ 454764 h 6687061"/>
              <a:gd name="connsiteX1344" fmla="*/ 2749284 w 11799254"/>
              <a:gd name="connsiteY1344" fmla="*/ 479577 h 6687061"/>
              <a:gd name="connsiteX1345" fmla="*/ 2692197 w 11799254"/>
              <a:gd name="connsiteY1345" fmla="*/ 617860 h 6687061"/>
              <a:gd name="connsiteX1346" fmla="*/ 2403046 w 11799254"/>
              <a:gd name="connsiteY1346" fmla="*/ 814326 h 6687061"/>
              <a:gd name="connsiteX1347" fmla="*/ 2091749 w 11799254"/>
              <a:gd name="connsiteY1347" fmla="*/ 814326 h 6687061"/>
              <a:gd name="connsiteX1348" fmla="*/ 2076457 w 11799254"/>
              <a:gd name="connsiteY1348" fmla="*/ 792731 h 6687061"/>
              <a:gd name="connsiteX1349" fmla="*/ 2136978 w 11799254"/>
              <a:gd name="connsiteY1349" fmla="*/ 634172 h 6687061"/>
              <a:gd name="connsiteX1350" fmla="*/ 2425369 w 11799254"/>
              <a:gd name="connsiteY1350" fmla="*/ 454764 h 6687061"/>
              <a:gd name="connsiteX1351" fmla="*/ 2686660 w 11799254"/>
              <a:gd name="connsiteY1351" fmla="*/ 500825 h 6687061"/>
              <a:gd name="connsiteX1352" fmla="*/ 2425356 w 11799254"/>
              <a:gd name="connsiteY1352" fmla="*/ 500825 h 6687061"/>
              <a:gd name="connsiteX1353" fmla="*/ 2179990 w 11799254"/>
              <a:gd name="connsiteY1353" fmla="*/ 650603 h 6687061"/>
              <a:gd name="connsiteX1354" fmla="*/ 2136471 w 11799254"/>
              <a:gd name="connsiteY1354" fmla="*/ 764609 h 6687061"/>
              <a:gd name="connsiteX1355" fmla="*/ 2138992 w 11799254"/>
              <a:gd name="connsiteY1355" fmla="*/ 768267 h 6687061"/>
              <a:gd name="connsiteX1356" fmla="*/ 2403046 w 11799254"/>
              <a:gd name="connsiteY1356" fmla="*/ 768267 h 6687061"/>
              <a:gd name="connsiteX1357" fmla="*/ 2649172 w 11799254"/>
              <a:gd name="connsiteY1357" fmla="*/ 601431 h 6687061"/>
              <a:gd name="connsiteX1358" fmla="*/ 2649400 w 11799254"/>
              <a:gd name="connsiteY1358" fmla="*/ 600852 h 6687061"/>
              <a:gd name="connsiteX1359" fmla="*/ 2649641 w 11799254"/>
              <a:gd name="connsiteY1359" fmla="*/ 600279 h 6687061"/>
              <a:gd name="connsiteX1360" fmla="*/ 2689156 w 11799254"/>
              <a:gd name="connsiteY1360" fmla="*/ 504551 h 6687061"/>
              <a:gd name="connsiteX1361" fmla="*/ 2686660 w 11799254"/>
              <a:gd name="connsiteY1361" fmla="*/ 500826 h 6687061"/>
              <a:gd name="connsiteX1362" fmla="*/ 4600621 w 11799254"/>
              <a:gd name="connsiteY1362" fmla="*/ 4 h 6687061"/>
              <a:gd name="connsiteX1363" fmla="*/ 4294265 w 11799254"/>
              <a:gd name="connsiteY1363" fmla="*/ 4 h 6687061"/>
              <a:gd name="connsiteX1364" fmla="*/ 4005887 w 11799254"/>
              <a:gd name="connsiteY1364" fmla="*/ 179408 h 6687061"/>
              <a:gd name="connsiteX1365" fmla="*/ 3945353 w 11799254"/>
              <a:gd name="connsiteY1365" fmla="*/ 337970 h 6687061"/>
              <a:gd name="connsiteX1366" fmla="*/ 3960657 w 11799254"/>
              <a:gd name="connsiteY1366" fmla="*/ 359561 h 6687061"/>
              <a:gd name="connsiteX1367" fmla="*/ 4271942 w 11799254"/>
              <a:gd name="connsiteY1367" fmla="*/ 359561 h 6687061"/>
              <a:gd name="connsiteX1368" fmla="*/ 4561105 w 11799254"/>
              <a:gd name="connsiteY1368" fmla="*/ 163098 h 6687061"/>
              <a:gd name="connsiteX1369" fmla="*/ 4618193 w 11799254"/>
              <a:gd name="connsiteY1369" fmla="*/ 24813 h 6687061"/>
              <a:gd name="connsiteX1370" fmla="*/ 4600621 w 11799254"/>
              <a:gd name="connsiteY1370" fmla="*/ 4 h 6687061"/>
              <a:gd name="connsiteX1371" fmla="*/ 5484569 w 11799254"/>
              <a:gd name="connsiteY1371" fmla="*/ 634171 h 6687061"/>
              <a:gd name="connsiteX1372" fmla="*/ 5424048 w 11799254"/>
              <a:gd name="connsiteY1372" fmla="*/ 792733 h 6687061"/>
              <a:gd name="connsiteX1373" fmla="*/ 5439340 w 11799254"/>
              <a:gd name="connsiteY1373" fmla="*/ 814324 h 6687061"/>
              <a:gd name="connsiteX1374" fmla="*/ 5750637 w 11799254"/>
              <a:gd name="connsiteY1374" fmla="*/ 814324 h 6687061"/>
              <a:gd name="connsiteX1375" fmla="*/ 6039788 w 11799254"/>
              <a:gd name="connsiteY1375" fmla="*/ 617861 h 6687061"/>
              <a:gd name="connsiteX1376" fmla="*/ 6096876 w 11799254"/>
              <a:gd name="connsiteY1376" fmla="*/ 479576 h 6687061"/>
              <a:gd name="connsiteX1377" fmla="*/ 6079303 w 11799254"/>
              <a:gd name="connsiteY1377" fmla="*/ 454763 h 6687061"/>
              <a:gd name="connsiteX1378" fmla="*/ 5772947 w 11799254"/>
              <a:gd name="connsiteY1378" fmla="*/ 454763 h 6687061"/>
              <a:gd name="connsiteX1379" fmla="*/ 5484569 w 11799254"/>
              <a:gd name="connsiteY1379" fmla="*/ 634171 h 6687061"/>
              <a:gd name="connsiteX1380" fmla="*/ 4966839 w 11799254"/>
              <a:gd name="connsiteY1380" fmla="*/ 1082616 h 6687061"/>
              <a:gd name="connsiteX1381" fmla="*/ 4906305 w 11799254"/>
              <a:gd name="connsiteY1381" fmla="*/ 1241179 h 6687061"/>
              <a:gd name="connsiteX1382" fmla="*/ 4921597 w 11799254"/>
              <a:gd name="connsiteY1382" fmla="*/ 1262770 h 6687061"/>
              <a:gd name="connsiteX1383" fmla="*/ 5232907 w 11799254"/>
              <a:gd name="connsiteY1383" fmla="*/ 1262770 h 6687061"/>
              <a:gd name="connsiteX1384" fmla="*/ 5522045 w 11799254"/>
              <a:gd name="connsiteY1384" fmla="*/ 1066307 h 6687061"/>
              <a:gd name="connsiteX1385" fmla="*/ 5579146 w 11799254"/>
              <a:gd name="connsiteY1385" fmla="*/ 928021 h 6687061"/>
              <a:gd name="connsiteX1386" fmla="*/ 5561561 w 11799254"/>
              <a:gd name="connsiteY1386" fmla="*/ 903208 h 6687061"/>
              <a:gd name="connsiteX1387" fmla="*/ 5255217 w 11799254"/>
              <a:gd name="connsiteY1387" fmla="*/ 903208 h 6687061"/>
              <a:gd name="connsiteX1388" fmla="*/ 4966839 w 11799254"/>
              <a:gd name="connsiteY1388" fmla="*/ 1082616 h 6687061"/>
              <a:gd name="connsiteX1389" fmla="*/ 4499609 w 11799254"/>
              <a:gd name="connsiteY1389" fmla="*/ 1531062 h 6687061"/>
              <a:gd name="connsiteX1390" fmla="*/ 4439088 w 11799254"/>
              <a:gd name="connsiteY1390" fmla="*/ 1689624 h 6687061"/>
              <a:gd name="connsiteX1391" fmla="*/ 4454379 w 11799254"/>
              <a:gd name="connsiteY1391" fmla="*/ 1711220 h 6687061"/>
              <a:gd name="connsiteX1392" fmla="*/ 4765676 w 11799254"/>
              <a:gd name="connsiteY1392" fmla="*/ 1711220 h 6687061"/>
              <a:gd name="connsiteX1393" fmla="*/ 5054827 w 11799254"/>
              <a:gd name="connsiteY1393" fmla="*/ 1514750 h 6687061"/>
              <a:gd name="connsiteX1394" fmla="*/ 5111915 w 11799254"/>
              <a:gd name="connsiteY1394" fmla="*/ 1376467 h 6687061"/>
              <a:gd name="connsiteX1395" fmla="*/ 5094343 w 11799254"/>
              <a:gd name="connsiteY1395" fmla="*/ 1351651 h 6687061"/>
              <a:gd name="connsiteX1396" fmla="*/ 4787987 w 11799254"/>
              <a:gd name="connsiteY1396" fmla="*/ 1351651 h 6687061"/>
              <a:gd name="connsiteX1397" fmla="*/ 4499609 w 11799254"/>
              <a:gd name="connsiteY1397" fmla="*/ 1531062 h 6687061"/>
              <a:gd name="connsiteX1398" fmla="*/ 11538977 w 11799254"/>
              <a:gd name="connsiteY1398" fmla="*/ 1066307 h 6687061"/>
              <a:gd name="connsiteX1399" fmla="*/ 11596064 w 11799254"/>
              <a:gd name="connsiteY1399" fmla="*/ 928021 h 6687061"/>
              <a:gd name="connsiteX1400" fmla="*/ 11578493 w 11799254"/>
              <a:gd name="connsiteY1400" fmla="*/ 903208 h 6687061"/>
              <a:gd name="connsiteX1401" fmla="*/ 11272136 w 11799254"/>
              <a:gd name="connsiteY1401" fmla="*/ 903208 h 6687061"/>
              <a:gd name="connsiteX1402" fmla="*/ 10983759 w 11799254"/>
              <a:gd name="connsiteY1402" fmla="*/ 1082616 h 6687061"/>
              <a:gd name="connsiteX1403" fmla="*/ 10923237 w 11799254"/>
              <a:gd name="connsiteY1403" fmla="*/ 1241179 h 6687061"/>
              <a:gd name="connsiteX1404" fmla="*/ 10938529 w 11799254"/>
              <a:gd name="connsiteY1404" fmla="*/ 1262770 h 6687061"/>
              <a:gd name="connsiteX1405" fmla="*/ 11249826 w 11799254"/>
              <a:gd name="connsiteY1405" fmla="*/ 1262770 h 6687061"/>
              <a:gd name="connsiteX1406" fmla="*/ 11538977 w 11799254"/>
              <a:gd name="connsiteY1406" fmla="*/ 1066307 h 6687061"/>
              <a:gd name="connsiteX1407" fmla="*/ 7112090 w 11799254"/>
              <a:gd name="connsiteY1407" fmla="*/ 5762266 h 6687061"/>
              <a:gd name="connsiteX1408" fmla="*/ 7172612 w 11799254"/>
              <a:gd name="connsiteY1408" fmla="*/ 5603704 h 6687061"/>
              <a:gd name="connsiteX1409" fmla="*/ 7460989 w 11799254"/>
              <a:gd name="connsiteY1409" fmla="*/ 5424294 h 6687061"/>
              <a:gd name="connsiteX1410" fmla="*/ 7767346 w 11799254"/>
              <a:gd name="connsiteY1410" fmla="*/ 5424294 h 6687061"/>
              <a:gd name="connsiteX1411" fmla="*/ 7784917 w 11799254"/>
              <a:gd name="connsiteY1411" fmla="*/ 5449109 h 6687061"/>
              <a:gd name="connsiteX1412" fmla="*/ 7727830 w 11799254"/>
              <a:gd name="connsiteY1412" fmla="*/ 5587393 h 6687061"/>
              <a:gd name="connsiteX1413" fmla="*/ 7438679 w 11799254"/>
              <a:gd name="connsiteY1413" fmla="*/ 5783862 h 6687061"/>
              <a:gd name="connsiteX1414" fmla="*/ 7127382 w 11799254"/>
              <a:gd name="connsiteY1414" fmla="*/ 5783862 h 6687061"/>
              <a:gd name="connsiteX1415" fmla="*/ 7112090 w 11799254"/>
              <a:gd name="connsiteY1415" fmla="*/ 5762266 h 6687061"/>
              <a:gd name="connsiteX1416" fmla="*/ 7174626 w 11799254"/>
              <a:gd name="connsiteY1416" fmla="*/ 5737793 h 6687061"/>
              <a:gd name="connsiteX1417" fmla="*/ 7438679 w 11799254"/>
              <a:gd name="connsiteY1417" fmla="*/ 5737793 h 6687061"/>
              <a:gd name="connsiteX1418" fmla="*/ 7684817 w 11799254"/>
              <a:gd name="connsiteY1418" fmla="*/ 5570968 h 6687061"/>
              <a:gd name="connsiteX1419" fmla="*/ 7685033 w 11799254"/>
              <a:gd name="connsiteY1419" fmla="*/ 5570385 h 6687061"/>
              <a:gd name="connsiteX1420" fmla="*/ 7685274 w 11799254"/>
              <a:gd name="connsiteY1420" fmla="*/ 5569814 h 6687061"/>
              <a:gd name="connsiteX1421" fmla="*/ 7724802 w 11799254"/>
              <a:gd name="connsiteY1421" fmla="*/ 5474076 h 6687061"/>
              <a:gd name="connsiteX1422" fmla="*/ 7722306 w 11799254"/>
              <a:gd name="connsiteY1422" fmla="*/ 5470350 h 6687061"/>
              <a:gd name="connsiteX1423" fmla="*/ 7460989 w 11799254"/>
              <a:gd name="connsiteY1423" fmla="*/ 5470350 h 6687061"/>
              <a:gd name="connsiteX1424" fmla="*/ 7215623 w 11799254"/>
              <a:gd name="connsiteY1424" fmla="*/ 5620129 h 6687061"/>
              <a:gd name="connsiteX1425" fmla="*/ 7172104 w 11799254"/>
              <a:gd name="connsiteY1425" fmla="*/ 5734143 h 6687061"/>
              <a:gd name="connsiteX1426" fmla="*/ 7174626 w 11799254"/>
              <a:gd name="connsiteY1426" fmla="*/ 5737793 h 6687061"/>
              <a:gd name="connsiteX1427" fmla="*/ 7266288 w 11799254"/>
              <a:gd name="connsiteY1427" fmla="*/ 6238611 h 6687061"/>
              <a:gd name="connsiteX1428" fmla="*/ 7577572 w 11799254"/>
              <a:gd name="connsiteY1428" fmla="*/ 6238611 h 6687061"/>
              <a:gd name="connsiteX1429" fmla="*/ 7866736 w 11799254"/>
              <a:gd name="connsiteY1429" fmla="*/ 6042155 h 6687061"/>
              <a:gd name="connsiteX1430" fmla="*/ 7923823 w 11799254"/>
              <a:gd name="connsiteY1430" fmla="*/ 5903871 h 6687061"/>
              <a:gd name="connsiteX1431" fmla="*/ 7906251 w 11799254"/>
              <a:gd name="connsiteY1431" fmla="*/ 5879055 h 6687061"/>
              <a:gd name="connsiteX1432" fmla="*/ 7599895 w 11799254"/>
              <a:gd name="connsiteY1432" fmla="*/ 5879055 h 6687061"/>
              <a:gd name="connsiteX1433" fmla="*/ 7311518 w 11799254"/>
              <a:gd name="connsiteY1433" fmla="*/ 6058466 h 6687061"/>
              <a:gd name="connsiteX1434" fmla="*/ 7250984 w 11799254"/>
              <a:gd name="connsiteY1434" fmla="*/ 6217028 h 6687061"/>
              <a:gd name="connsiteX1435" fmla="*/ 7266288 w 11799254"/>
              <a:gd name="connsiteY1435" fmla="*/ 6238611 h 6687061"/>
              <a:gd name="connsiteX1436" fmla="*/ 8397097 w 11799254"/>
              <a:gd name="connsiteY1436" fmla="*/ 5587393 h 6687061"/>
              <a:gd name="connsiteX1437" fmla="*/ 8454184 w 11799254"/>
              <a:gd name="connsiteY1437" fmla="*/ 5449109 h 6687061"/>
              <a:gd name="connsiteX1438" fmla="*/ 8436613 w 11799254"/>
              <a:gd name="connsiteY1438" fmla="*/ 5424294 h 6687061"/>
              <a:gd name="connsiteX1439" fmla="*/ 8130257 w 11799254"/>
              <a:gd name="connsiteY1439" fmla="*/ 5424294 h 6687061"/>
              <a:gd name="connsiteX1440" fmla="*/ 7841879 w 11799254"/>
              <a:gd name="connsiteY1440" fmla="*/ 5603704 h 6687061"/>
              <a:gd name="connsiteX1441" fmla="*/ 7781345 w 11799254"/>
              <a:gd name="connsiteY1441" fmla="*/ 5762266 h 6687061"/>
              <a:gd name="connsiteX1442" fmla="*/ 7796636 w 11799254"/>
              <a:gd name="connsiteY1442" fmla="*/ 5783862 h 6687061"/>
              <a:gd name="connsiteX1443" fmla="*/ 8107946 w 11799254"/>
              <a:gd name="connsiteY1443" fmla="*/ 5783862 h 6687061"/>
              <a:gd name="connsiteX1444" fmla="*/ 8397097 w 11799254"/>
              <a:gd name="connsiteY1444" fmla="*/ 5587393 h 6687061"/>
              <a:gd name="connsiteX1445" fmla="*/ 8467564 w 11799254"/>
              <a:gd name="connsiteY1445" fmla="*/ 5783850 h 6687061"/>
              <a:gd name="connsiteX1446" fmla="*/ 8778860 w 11799254"/>
              <a:gd name="connsiteY1446" fmla="*/ 5783850 h 6687061"/>
              <a:gd name="connsiteX1447" fmla="*/ 9068011 w 11799254"/>
              <a:gd name="connsiteY1447" fmla="*/ 5587393 h 6687061"/>
              <a:gd name="connsiteX1448" fmla="*/ 9125112 w 11799254"/>
              <a:gd name="connsiteY1448" fmla="*/ 5449109 h 6687061"/>
              <a:gd name="connsiteX1449" fmla="*/ 9107539 w 11799254"/>
              <a:gd name="connsiteY1449" fmla="*/ 5424294 h 6687061"/>
              <a:gd name="connsiteX1450" fmla="*/ 8801184 w 11799254"/>
              <a:gd name="connsiteY1450" fmla="*/ 5424294 h 6687061"/>
              <a:gd name="connsiteX1451" fmla="*/ 8512805 w 11799254"/>
              <a:gd name="connsiteY1451" fmla="*/ 5603704 h 6687061"/>
              <a:gd name="connsiteX1452" fmla="*/ 8452271 w 11799254"/>
              <a:gd name="connsiteY1452" fmla="*/ 5762266 h 6687061"/>
              <a:gd name="connsiteX1453" fmla="*/ 8467564 w 11799254"/>
              <a:gd name="connsiteY1453" fmla="*/ 5783850 h 6687061"/>
              <a:gd name="connsiteX1454" fmla="*/ 5262553 w 11799254"/>
              <a:gd name="connsiteY1454" fmla="*/ 6238611 h 6687061"/>
              <a:gd name="connsiteX1455" fmla="*/ 5573850 w 11799254"/>
              <a:gd name="connsiteY1455" fmla="*/ 6238611 h 6687061"/>
              <a:gd name="connsiteX1456" fmla="*/ 5863001 w 11799254"/>
              <a:gd name="connsiteY1456" fmla="*/ 6042155 h 6687061"/>
              <a:gd name="connsiteX1457" fmla="*/ 5920088 w 11799254"/>
              <a:gd name="connsiteY1457" fmla="*/ 5903871 h 6687061"/>
              <a:gd name="connsiteX1458" fmla="*/ 5902516 w 11799254"/>
              <a:gd name="connsiteY1458" fmla="*/ 5879055 h 6687061"/>
              <a:gd name="connsiteX1459" fmla="*/ 5596160 w 11799254"/>
              <a:gd name="connsiteY1459" fmla="*/ 5879055 h 6687061"/>
              <a:gd name="connsiteX1460" fmla="*/ 5307782 w 11799254"/>
              <a:gd name="connsiteY1460" fmla="*/ 6058466 h 6687061"/>
              <a:gd name="connsiteX1461" fmla="*/ 5247261 w 11799254"/>
              <a:gd name="connsiteY1461" fmla="*/ 6217028 h 6687061"/>
              <a:gd name="connsiteX1462" fmla="*/ 5262553 w 11799254"/>
              <a:gd name="connsiteY1462" fmla="*/ 6238611 h 6687061"/>
              <a:gd name="connsiteX1463" fmla="*/ 5912462 w 11799254"/>
              <a:gd name="connsiteY1463" fmla="*/ 6217028 h 6687061"/>
              <a:gd name="connsiteX1464" fmla="*/ 5972983 w 11799254"/>
              <a:gd name="connsiteY1464" fmla="*/ 6058466 h 6687061"/>
              <a:gd name="connsiteX1465" fmla="*/ 6261361 w 11799254"/>
              <a:gd name="connsiteY1465" fmla="*/ 5879055 h 6687061"/>
              <a:gd name="connsiteX1466" fmla="*/ 6567716 w 11799254"/>
              <a:gd name="connsiteY1466" fmla="*/ 5879055 h 6687061"/>
              <a:gd name="connsiteX1467" fmla="*/ 6585289 w 11799254"/>
              <a:gd name="connsiteY1467" fmla="*/ 5903871 h 6687061"/>
              <a:gd name="connsiteX1468" fmla="*/ 6528201 w 11799254"/>
              <a:gd name="connsiteY1468" fmla="*/ 6042155 h 6687061"/>
              <a:gd name="connsiteX1469" fmla="*/ 6239050 w 11799254"/>
              <a:gd name="connsiteY1469" fmla="*/ 6238624 h 6687061"/>
              <a:gd name="connsiteX1470" fmla="*/ 5927753 w 11799254"/>
              <a:gd name="connsiteY1470" fmla="*/ 6238624 h 6687061"/>
              <a:gd name="connsiteX1471" fmla="*/ 5912462 w 11799254"/>
              <a:gd name="connsiteY1471" fmla="*/ 6217028 h 6687061"/>
              <a:gd name="connsiteX1472" fmla="*/ 5974997 w 11799254"/>
              <a:gd name="connsiteY1472" fmla="*/ 6192555 h 6687061"/>
              <a:gd name="connsiteX1473" fmla="*/ 6239050 w 11799254"/>
              <a:gd name="connsiteY1473" fmla="*/ 6192555 h 6687061"/>
              <a:gd name="connsiteX1474" fmla="*/ 6485189 w 11799254"/>
              <a:gd name="connsiteY1474" fmla="*/ 6025729 h 6687061"/>
              <a:gd name="connsiteX1475" fmla="*/ 6485404 w 11799254"/>
              <a:gd name="connsiteY1475" fmla="*/ 6025146 h 6687061"/>
              <a:gd name="connsiteX1476" fmla="*/ 6485645 w 11799254"/>
              <a:gd name="connsiteY1476" fmla="*/ 6024576 h 6687061"/>
              <a:gd name="connsiteX1477" fmla="*/ 6525173 w 11799254"/>
              <a:gd name="connsiteY1477" fmla="*/ 5928838 h 6687061"/>
              <a:gd name="connsiteX1478" fmla="*/ 6522677 w 11799254"/>
              <a:gd name="connsiteY1478" fmla="*/ 5925112 h 6687061"/>
              <a:gd name="connsiteX1479" fmla="*/ 6261361 w 11799254"/>
              <a:gd name="connsiteY1479" fmla="*/ 5925112 h 6687061"/>
              <a:gd name="connsiteX1480" fmla="*/ 6015995 w 11799254"/>
              <a:gd name="connsiteY1480" fmla="*/ 6074891 h 6687061"/>
              <a:gd name="connsiteX1481" fmla="*/ 5972476 w 11799254"/>
              <a:gd name="connsiteY1481" fmla="*/ 6188905 h 6687061"/>
              <a:gd name="connsiteX1482" fmla="*/ 5974997 w 11799254"/>
              <a:gd name="connsiteY1482" fmla="*/ 6192555 h 6687061"/>
              <a:gd name="connsiteX1483" fmla="*/ 7058563 w 11799254"/>
              <a:gd name="connsiteY1483" fmla="*/ 5587393 h 6687061"/>
              <a:gd name="connsiteX1484" fmla="*/ 7115650 w 11799254"/>
              <a:gd name="connsiteY1484" fmla="*/ 5449109 h 6687061"/>
              <a:gd name="connsiteX1485" fmla="*/ 7098078 w 11799254"/>
              <a:gd name="connsiteY1485" fmla="*/ 5424294 h 6687061"/>
              <a:gd name="connsiteX1486" fmla="*/ 6791722 w 11799254"/>
              <a:gd name="connsiteY1486" fmla="*/ 5424294 h 6687061"/>
              <a:gd name="connsiteX1487" fmla="*/ 6503344 w 11799254"/>
              <a:gd name="connsiteY1487" fmla="*/ 5603704 h 6687061"/>
              <a:gd name="connsiteX1488" fmla="*/ 6442823 w 11799254"/>
              <a:gd name="connsiteY1488" fmla="*/ 5762266 h 6687061"/>
              <a:gd name="connsiteX1489" fmla="*/ 6458115 w 11799254"/>
              <a:gd name="connsiteY1489" fmla="*/ 5783862 h 6687061"/>
              <a:gd name="connsiteX1490" fmla="*/ 6769399 w 11799254"/>
              <a:gd name="connsiteY1490" fmla="*/ 5783862 h 6687061"/>
              <a:gd name="connsiteX1491" fmla="*/ 7058563 w 11799254"/>
              <a:gd name="connsiteY1491" fmla="*/ 5587393 h 6687061"/>
              <a:gd name="connsiteX1492" fmla="*/ 11401705 w 11799254"/>
              <a:gd name="connsiteY1492" fmla="*/ 4 h 6687061"/>
              <a:gd name="connsiteX1493" fmla="*/ 11095349 w 11799254"/>
              <a:gd name="connsiteY1493" fmla="*/ 4 h 6687061"/>
              <a:gd name="connsiteX1494" fmla="*/ 10806971 w 11799254"/>
              <a:gd name="connsiteY1494" fmla="*/ 179408 h 6687061"/>
              <a:gd name="connsiteX1495" fmla="*/ 10746450 w 11799254"/>
              <a:gd name="connsiteY1495" fmla="*/ 337970 h 6687061"/>
              <a:gd name="connsiteX1496" fmla="*/ 10761729 w 11799254"/>
              <a:gd name="connsiteY1496" fmla="*/ 359561 h 6687061"/>
              <a:gd name="connsiteX1497" fmla="*/ 11073039 w 11799254"/>
              <a:gd name="connsiteY1497" fmla="*/ 359561 h 6687061"/>
              <a:gd name="connsiteX1498" fmla="*/ 11362190 w 11799254"/>
              <a:gd name="connsiteY1498" fmla="*/ 163098 h 6687061"/>
              <a:gd name="connsiteX1499" fmla="*/ 11419277 w 11799254"/>
              <a:gd name="connsiteY1499" fmla="*/ 24813 h 6687061"/>
              <a:gd name="connsiteX1500" fmla="*/ 11401705 w 11799254"/>
              <a:gd name="connsiteY1500" fmla="*/ 4 h 6687061"/>
              <a:gd name="connsiteX1501" fmla="*/ 10231051 w 11799254"/>
              <a:gd name="connsiteY1501" fmla="*/ 3978705 h 6687061"/>
              <a:gd name="connsiteX1502" fmla="*/ 9919754 w 11799254"/>
              <a:gd name="connsiteY1502" fmla="*/ 3978705 h 6687061"/>
              <a:gd name="connsiteX1503" fmla="*/ 9904475 w 11799254"/>
              <a:gd name="connsiteY1503" fmla="*/ 3957109 h 6687061"/>
              <a:gd name="connsiteX1504" fmla="*/ 9964996 w 11799254"/>
              <a:gd name="connsiteY1504" fmla="*/ 3798547 h 6687061"/>
              <a:gd name="connsiteX1505" fmla="*/ 10253374 w 11799254"/>
              <a:gd name="connsiteY1505" fmla="*/ 3619149 h 6687061"/>
              <a:gd name="connsiteX1506" fmla="*/ 10559731 w 11799254"/>
              <a:gd name="connsiteY1506" fmla="*/ 3619149 h 6687061"/>
              <a:gd name="connsiteX1507" fmla="*/ 10577302 w 11799254"/>
              <a:gd name="connsiteY1507" fmla="*/ 3643965 h 6687061"/>
              <a:gd name="connsiteX1508" fmla="*/ 10520215 w 11799254"/>
              <a:gd name="connsiteY1508" fmla="*/ 3782248 h 6687061"/>
              <a:gd name="connsiteX1509" fmla="*/ 10231051 w 11799254"/>
              <a:gd name="connsiteY1509" fmla="*/ 3978705 h 6687061"/>
              <a:gd name="connsiteX1510" fmla="*/ 9966998 w 11799254"/>
              <a:gd name="connsiteY1510" fmla="*/ 3932649 h 6687061"/>
              <a:gd name="connsiteX1511" fmla="*/ 10231051 w 11799254"/>
              <a:gd name="connsiteY1511" fmla="*/ 3932649 h 6687061"/>
              <a:gd name="connsiteX1512" fmla="*/ 10477190 w 11799254"/>
              <a:gd name="connsiteY1512" fmla="*/ 3765810 h 6687061"/>
              <a:gd name="connsiteX1513" fmla="*/ 10477418 w 11799254"/>
              <a:gd name="connsiteY1513" fmla="*/ 3765228 h 6687061"/>
              <a:gd name="connsiteX1514" fmla="*/ 10477646 w 11799254"/>
              <a:gd name="connsiteY1514" fmla="*/ 3764657 h 6687061"/>
              <a:gd name="connsiteX1515" fmla="*/ 10517174 w 11799254"/>
              <a:gd name="connsiteY1515" fmla="*/ 3668932 h 6687061"/>
              <a:gd name="connsiteX1516" fmla="*/ 10514678 w 11799254"/>
              <a:gd name="connsiteY1516" fmla="*/ 3665206 h 6687061"/>
              <a:gd name="connsiteX1517" fmla="*/ 10253374 w 11799254"/>
              <a:gd name="connsiteY1517" fmla="*/ 3665206 h 6687061"/>
              <a:gd name="connsiteX1518" fmla="*/ 10008008 w 11799254"/>
              <a:gd name="connsiteY1518" fmla="*/ 3814985 h 6687061"/>
              <a:gd name="connsiteX1519" fmla="*/ 9964489 w 11799254"/>
              <a:gd name="connsiteY1519" fmla="*/ 3928986 h 6687061"/>
              <a:gd name="connsiteX1520" fmla="*/ 9966998 w 11799254"/>
              <a:gd name="connsiteY1520" fmla="*/ 3932649 h 6687061"/>
              <a:gd name="connsiteX1521" fmla="*/ 10934475 w 11799254"/>
              <a:gd name="connsiteY1521" fmla="*/ 2715937 h 6687061"/>
              <a:gd name="connsiteX1522" fmla="*/ 10934475 w 11799254"/>
              <a:gd name="connsiteY1522" fmla="*/ 2715937 h 6687061"/>
              <a:gd name="connsiteX1523" fmla="*/ 10628132 w 11799254"/>
              <a:gd name="connsiteY1523" fmla="*/ 2715937 h 6687061"/>
              <a:gd name="connsiteX1524" fmla="*/ 10339741 w 11799254"/>
              <a:gd name="connsiteY1524" fmla="*/ 2895347 h 6687061"/>
              <a:gd name="connsiteX1525" fmla="*/ 10279219 w 11799254"/>
              <a:gd name="connsiteY1525" fmla="*/ 3053910 h 6687061"/>
              <a:gd name="connsiteX1526" fmla="*/ 10294512 w 11799254"/>
              <a:gd name="connsiteY1526" fmla="*/ 3075506 h 6687061"/>
              <a:gd name="connsiteX1527" fmla="*/ 10605808 w 11799254"/>
              <a:gd name="connsiteY1527" fmla="*/ 3075506 h 6687061"/>
              <a:gd name="connsiteX1528" fmla="*/ 10894959 w 11799254"/>
              <a:gd name="connsiteY1528" fmla="*/ 2879036 h 6687061"/>
              <a:gd name="connsiteX1529" fmla="*/ 10952047 w 11799254"/>
              <a:gd name="connsiteY1529" fmla="*/ 2740752 h 6687061"/>
              <a:gd name="connsiteX1530" fmla="*/ 10934475 w 11799254"/>
              <a:gd name="connsiteY1530" fmla="*/ 2715937 h 6687061"/>
              <a:gd name="connsiteX1531" fmla="*/ 9244799 w 11799254"/>
              <a:gd name="connsiteY1531" fmla="*/ 4235743 h 6687061"/>
              <a:gd name="connsiteX1532" fmla="*/ 9301899 w 11799254"/>
              <a:gd name="connsiteY1532" fmla="*/ 4097459 h 6687061"/>
              <a:gd name="connsiteX1533" fmla="*/ 9284314 w 11799254"/>
              <a:gd name="connsiteY1533" fmla="*/ 4072643 h 6687061"/>
              <a:gd name="connsiteX1534" fmla="*/ 9284314 w 11799254"/>
              <a:gd name="connsiteY1534" fmla="*/ 4072643 h 6687061"/>
              <a:gd name="connsiteX1535" fmla="*/ 8977971 w 11799254"/>
              <a:gd name="connsiteY1535" fmla="*/ 4072643 h 6687061"/>
              <a:gd name="connsiteX1536" fmla="*/ 8689593 w 11799254"/>
              <a:gd name="connsiteY1536" fmla="*/ 4252054 h 6687061"/>
              <a:gd name="connsiteX1537" fmla="*/ 8629059 w 11799254"/>
              <a:gd name="connsiteY1537" fmla="*/ 4410616 h 6687061"/>
              <a:gd name="connsiteX1538" fmla="*/ 8644350 w 11799254"/>
              <a:gd name="connsiteY1538" fmla="*/ 4432212 h 6687061"/>
              <a:gd name="connsiteX1539" fmla="*/ 8955648 w 11799254"/>
              <a:gd name="connsiteY1539" fmla="*/ 4432212 h 6687061"/>
              <a:gd name="connsiteX1540" fmla="*/ 9244799 w 11799254"/>
              <a:gd name="connsiteY1540" fmla="*/ 4235743 h 6687061"/>
              <a:gd name="connsiteX1541" fmla="*/ 2065283 w 11799254"/>
              <a:gd name="connsiteY1541" fmla="*/ 454764 h 6687061"/>
              <a:gd name="connsiteX1542" fmla="*/ 1758927 w 11799254"/>
              <a:gd name="connsiteY1542" fmla="*/ 454764 h 6687061"/>
              <a:gd name="connsiteX1543" fmla="*/ 1470549 w 11799254"/>
              <a:gd name="connsiteY1543" fmla="*/ 634172 h 6687061"/>
              <a:gd name="connsiteX1544" fmla="*/ 1410015 w 11799254"/>
              <a:gd name="connsiteY1544" fmla="*/ 792735 h 6687061"/>
              <a:gd name="connsiteX1545" fmla="*/ 1425307 w 11799254"/>
              <a:gd name="connsiteY1545" fmla="*/ 814326 h 6687061"/>
              <a:gd name="connsiteX1546" fmla="*/ 1736616 w 11799254"/>
              <a:gd name="connsiteY1546" fmla="*/ 814326 h 6687061"/>
              <a:gd name="connsiteX1547" fmla="*/ 2025767 w 11799254"/>
              <a:gd name="connsiteY1547" fmla="*/ 617863 h 6687061"/>
              <a:gd name="connsiteX1548" fmla="*/ 2082855 w 11799254"/>
              <a:gd name="connsiteY1548" fmla="*/ 479577 h 6687061"/>
              <a:gd name="connsiteX1549" fmla="*/ 2065283 w 11799254"/>
              <a:gd name="connsiteY1549" fmla="*/ 454764 h 6687061"/>
              <a:gd name="connsiteX1550" fmla="*/ 9452537 w 11799254"/>
              <a:gd name="connsiteY1550" fmla="*/ 4886962 h 6687061"/>
              <a:gd name="connsiteX1551" fmla="*/ 9763821 w 11799254"/>
              <a:gd name="connsiteY1551" fmla="*/ 4886962 h 6687061"/>
              <a:gd name="connsiteX1552" fmla="*/ 10052984 w 11799254"/>
              <a:gd name="connsiteY1552" fmla="*/ 4690505 h 6687061"/>
              <a:gd name="connsiteX1553" fmla="*/ 10110072 w 11799254"/>
              <a:gd name="connsiteY1553" fmla="*/ 4552221 h 6687061"/>
              <a:gd name="connsiteX1554" fmla="*/ 10092500 w 11799254"/>
              <a:gd name="connsiteY1554" fmla="*/ 4527406 h 6687061"/>
              <a:gd name="connsiteX1555" fmla="*/ 9786144 w 11799254"/>
              <a:gd name="connsiteY1555" fmla="*/ 4527406 h 6687061"/>
              <a:gd name="connsiteX1556" fmla="*/ 9497766 w 11799254"/>
              <a:gd name="connsiteY1556" fmla="*/ 4706816 h 6687061"/>
              <a:gd name="connsiteX1557" fmla="*/ 9437232 w 11799254"/>
              <a:gd name="connsiteY1557" fmla="*/ 4865378 h 6687061"/>
              <a:gd name="connsiteX1558" fmla="*/ 9452537 w 11799254"/>
              <a:gd name="connsiteY1558" fmla="*/ 4886962 h 6687061"/>
              <a:gd name="connsiteX1559" fmla="*/ 9850935 w 11799254"/>
              <a:gd name="connsiteY1559" fmla="*/ 3782236 h 6687061"/>
              <a:gd name="connsiteX1560" fmla="*/ 9908035 w 11799254"/>
              <a:gd name="connsiteY1560" fmla="*/ 3643952 h 6687061"/>
              <a:gd name="connsiteX1561" fmla="*/ 9890450 w 11799254"/>
              <a:gd name="connsiteY1561" fmla="*/ 3619136 h 6687061"/>
              <a:gd name="connsiteX1562" fmla="*/ 9890450 w 11799254"/>
              <a:gd name="connsiteY1562" fmla="*/ 3619136 h 6687061"/>
              <a:gd name="connsiteX1563" fmla="*/ 9584107 w 11799254"/>
              <a:gd name="connsiteY1563" fmla="*/ 3619136 h 6687061"/>
              <a:gd name="connsiteX1564" fmla="*/ 9295729 w 11799254"/>
              <a:gd name="connsiteY1564" fmla="*/ 3798547 h 6687061"/>
              <a:gd name="connsiteX1565" fmla="*/ 9235195 w 11799254"/>
              <a:gd name="connsiteY1565" fmla="*/ 3957109 h 6687061"/>
              <a:gd name="connsiteX1566" fmla="*/ 9250487 w 11799254"/>
              <a:gd name="connsiteY1566" fmla="*/ 3978705 h 6687061"/>
              <a:gd name="connsiteX1567" fmla="*/ 9561784 w 11799254"/>
              <a:gd name="connsiteY1567" fmla="*/ 3978705 h 6687061"/>
              <a:gd name="connsiteX1568" fmla="*/ 9850935 w 11799254"/>
              <a:gd name="connsiteY1568" fmla="*/ 3782236 h 6687061"/>
              <a:gd name="connsiteX1569" fmla="*/ 7417825 w 11799254"/>
              <a:gd name="connsiteY1569" fmla="*/ 6687062 h 6687061"/>
              <a:gd name="connsiteX1570" fmla="*/ 7729110 w 11799254"/>
              <a:gd name="connsiteY1570" fmla="*/ 6687062 h 6687061"/>
              <a:gd name="connsiteX1571" fmla="*/ 8018273 w 11799254"/>
              <a:gd name="connsiteY1571" fmla="*/ 6490592 h 6687061"/>
              <a:gd name="connsiteX1572" fmla="*/ 8075361 w 11799254"/>
              <a:gd name="connsiteY1572" fmla="*/ 6352308 h 6687061"/>
              <a:gd name="connsiteX1573" fmla="*/ 8057789 w 11799254"/>
              <a:gd name="connsiteY1573" fmla="*/ 6327506 h 6687061"/>
              <a:gd name="connsiteX1574" fmla="*/ 7751432 w 11799254"/>
              <a:gd name="connsiteY1574" fmla="*/ 6327506 h 6687061"/>
              <a:gd name="connsiteX1575" fmla="*/ 7463055 w 11799254"/>
              <a:gd name="connsiteY1575" fmla="*/ 6506904 h 6687061"/>
              <a:gd name="connsiteX1576" fmla="*/ 7402521 w 11799254"/>
              <a:gd name="connsiteY1576" fmla="*/ 6665466 h 6687061"/>
              <a:gd name="connsiteX1577" fmla="*/ 7417825 w 11799254"/>
              <a:gd name="connsiteY1577" fmla="*/ 6687062 h 6687061"/>
              <a:gd name="connsiteX1578" fmla="*/ 9604061 w 11799254"/>
              <a:gd name="connsiteY1578" fmla="*/ 5335412 h 6687061"/>
              <a:gd name="connsiteX1579" fmla="*/ 9915358 w 11799254"/>
              <a:gd name="connsiteY1579" fmla="*/ 5335412 h 6687061"/>
              <a:gd name="connsiteX1580" fmla="*/ 10204509 w 11799254"/>
              <a:gd name="connsiteY1580" fmla="*/ 5138955 h 6687061"/>
              <a:gd name="connsiteX1581" fmla="*/ 10261597 w 11799254"/>
              <a:gd name="connsiteY1581" fmla="*/ 5000659 h 6687061"/>
              <a:gd name="connsiteX1582" fmla="*/ 10244025 w 11799254"/>
              <a:gd name="connsiteY1582" fmla="*/ 4975856 h 6687061"/>
              <a:gd name="connsiteX1583" fmla="*/ 9937682 w 11799254"/>
              <a:gd name="connsiteY1583" fmla="*/ 4975856 h 6687061"/>
              <a:gd name="connsiteX1584" fmla="*/ 9649303 w 11799254"/>
              <a:gd name="connsiteY1584" fmla="*/ 5155254 h 6687061"/>
              <a:gd name="connsiteX1585" fmla="*/ 9588769 w 11799254"/>
              <a:gd name="connsiteY1585" fmla="*/ 5313816 h 6687061"/>
              <a:gd name="connsiteX1586" fmla="*/ 9604061 w 11799254"/>
              <a:gd name="connsiteY1586" fmla="*/ 5335412 h 6687061"/>
              <a:gd name="connsiteX1587" fmla="*/ 9806111 w 11799254"/>
              <a:gd name="connsiteY1587" fmla="*/ 5783850 h 6687061"/>
              <a:gd name="connsiteX1588" fmla="*/ 10117408 w 11799254"/>
              <a:gd name="connsiteY1588" fmla="*/ 5783850 h 6687061"/>
              <a:gd name="connsiteX1589" fmla="*/ 10406559 w 11799254"/>
              <a:gd name="connsiteY1589" fmla="*/ 5587393 h 6687061"/>
              <a:gd name="connsiteX1590" fmla="*/ 10463646 w 11799254"/>
              <a:gd name="connsiteY1590" fmla="*/ 5449109 h 6687061"/>
              <a:gd name="connsiteX1591" fmla="*/ 10446074 w 11799254"/>
              <a:gd name="connsiteY1591" fmla="*/ 5424294 h 6687061"/>
              <a:gd name="connsiteX1592" fmla="*/ 10139718 w 11799254"/>
              <a:gd name="connsiteY1592" fmla="*/ 5424294 h 6687061"/>
              <a:gd name="connsiteX1593" fmla="*/ 9851341 w 11799254"/>
              <a:gd name="connsiteY1593" fmla="*/ 5603704 h 6687061"/>
              <a:gd name="connsiteX1594" fmla="*/ 9790819 w 11799254"/>
              <a:gd name="connsiteY1594" fmla="*/ 5762266 h 6687061"/>
              <a:gd name="connsiteX1595" fmla="*/ 9806111 w 11799254"/>
              <a:gd name="connsiteY1595" fmla="*/ 5783850 h 6687061"/>
              <a:gd name="connsiteX1596" fmla="*/ 10081250 w 11799254"/>
              <a:gd name="connsiteY1596" fmla="*/ 6665478 h 6687061"/>
              <a:gd name="connsiteX1597" fmla="*/ 10141770 w 11799254"/>
              <a:gd name="connsiteY1597" fmla="*/ 6506916 h 6687061"/>
              <a:gd name="connsiteX1598" fmla="*/ 10430161 w 11799254"/>
              <a:gd name="connsiteY1598" fmla="*/ 6327506 h 6687061"/>
              <a:gd name="connsiteX1599" fmla="*/ 10736504 w 11799254"/>
              <a:gd name="connsiteY1599" fmla="*/ 6327506 h 6687061"/>
              <a:gd name="connsiteX1600" fmla="*/ 10736504 w 11799254"/>
              <a:gd name="connsiteY1600" fmla="*/ 6327506 h 6687061"/>
              <a:gd name="connsiteX1601" fmla="*/ 10754077 w 11799254"/>
              <a:gd name="connsiteY1601" fmla="*/ 6352321 h 6687061"/>
              <a:gd name="connsiteX1602" fmla="*/ 10696989 w 11799254"/>
              <a:gd name="connsiteY1602" fmla="*/ 6490605 h 6687061"/>
              <a:gd name="connsiteX1603" fmla="*/ 10407838 w 11799254"/>
              <a:gd name="connsiteY1603" fmla="*/ 6687062 h 6687061"/>
              <a:gd name="connsiteX1604" fmla="*/ 10096542 w 11799254"/>
              <a:gd name="connsiteY1604" fmla="*/ 6687062 h 6687061"/>
              <a:gd name="connsiteX1605" fmla="*/ 10081250 w 11799254"/>
              <a:gd name="connsiteY1605" fmla="*/ 6665466 h 6687061"/>
              <a:gd name="connsiteX1606" fmla="*/ 10143798 w 11799254"/>
              <a:gd name="connsiteY1606" fmla="*/ 6641005 h 6687061"/>
              <a:gd name="connsiteX1607" fmla="*/ 10407838 w 11799254"/>
              <a:gd name="connsiteY1607" fmla="*/ 6641005 h 6687061"/>
              <a:gd name="connsiteX1608" fmla="*/ 10653977 w 11799254"/>
              <a:gd name="connsiteY1608" fmla="*/ 6474167 h 6687061"/>
              <a:gd name="connsiteX1609" fmla="*/ 10654193 w 11799254"/>
              <a:gd name="connsiteY1609" fmla="*/ 6473597 h 6687061"/>
              <a:gd name="connsiteX1610" fmla="*/ 10654433 w 11799254"/>
              <a:gd name="connsiteY1610" fmla="*/ 6473014 h 6687061"/>
              <a:gd name="connsiteX1611" fmla="*/ 10693961 w 11799254"/>
              <a:gd name="connsiteY1611" fmla="*/ 6377288 h 6687061"/>
              <a:gd name="connsiteX1612" fmla="*/ 10691465 w 11799254"/>
              <a:gd name="connsiteY1612" fmla="*/ 6373562 h 6687061"/>
              <a:gd name="connsiteX1613" fmla="*/ 10430161 w 11799254"/>
              <a:gd name="connsiteY1613" fmla="*/ 6373562 h 6687061"/>
              <a:gd name="connsiteX1614" fmla="*/ 10184783 w 11799254"/>
              <a:gd name="connsiteY1614" fmla="*/ 6523342 h 6687061"/>
              <a:gd name="connsiteX1615" fmla="*/ 10141276 w 11799254"/>
              <a:gd name="connsiteY1615" fmla="*/ 6637343 h 6687061"/>
              <a:gd name="connsiteX1616" fmla="*/ 10143798 w 11799254"/>
              <a:gd name="connsiteY1616" fmla="*/ 6641005 h 6687061"/>
              <a:gd name="connsiteX1617" fmla="*/ 9535242 w 11799254"/>
              <a:gd name="connsiteY1617" fmla="*/ 5138955 h 6687061"/>
              <a:gd name="connsiteX1618" fmla="*/ 9592329 w 11799254"/>
              <a:gd name="connsiteY1618" fmla="*/ 5000659 h 6687061"/>
              <a:gd name="connsiteX1619" fmla="*/ 9574757 w 11799254"/>
              <a:gd name="connsiteY1619" fmla="*/ 4975856 h 6687061"/>
              <a:gd name="connsiteX1620" fmla="*/ 9268401 w 11799254"/>
              <a:gd name="connsiteY1620" fmla="*/ 4975856 h 6687061"/>
              <a:gd name="connsiteX1621" fmla="*/ 8980023 w 11799254"/>
              <a:gd name="connsiteY1621" fmla="*/ 5155254 h 6687061"/>
              <a:gd name="connsiteX1622" fmla="*/ 8919502 w 11799254"/>
              <a:gd name="connsiteY1622" fmla="*/ 5313816 h 6687061"/>
              <a:gd name="connsiteX1623" fmla="*/ 8934793 w 11799254"/>
              <a:gd name="connsiteY1623" fmla="*/ 5335412 h 6687061"/>
              <a:gd name="connsiteX1624" fmla="*/ 9246091 w 11799254"/>
              <a:gd name="connsiteY1624" fmla="*/ 5335412 h 6687061"/>
              <a:gd name="connsiteX1625" fmla="*/ 9535242 w 11799254"/>
              <a:gd name="connsiteY1625" fmla="*/ 5138955 h 6687061"/>
              <a:gd name="connsiteX1626" fmla="*/ 8606469 w 11799254"/>
              <a:gd name="connsiteY1626" fmla="*/ 6238611 h 6687061"/>
              <a:gd name="connsiteX1627" fmla="*/ 8917766 w 11799254"/>
              <a:gd name="connsiteY1627" fmla="*/ 6238611 h 6687061"/>
              <a:gd name="connsiteX1628" fmla="*/ 9206917 w 11799254"/>
              <a:gd name="connsiteY1628" fmla="*/ 6042155 h 6687061"/>
              <a:gd name="connsiteX1629" fmla="*/ 9264018 w 11799254"/>
              <a:gd name="connsiteY1629" fmla="*/ 5903871 h 6687061"/>
              <a:gd name="connsiteX1630" fmla="*/ 9246433 w 11799254"/>
              <a:gd name="connsiteY1630" fmla="*/ 5879055 h 6687061"/>
              <a:gd name="connsiteX1631" fmla="*/ 8940090 w 11799254"/>
              <a:gd name="connsiteY1631" fmla="*/ 5879055 h 6687061"/>
              <a:gd name="connsiteX1632" fmla="*/ 8651711 w 11799254"/>
              <a:gd name="connsiteY1632" fmla="*/ 6058466 h 6687061"/>
              <a:gd name="connsiteX1633" fmla="*/ 8591178 w 11799254"/>
              <a:gd name="connsiteY1633" fmla="*/ 6217028 h 6687061"/>
              <a:gd name="connsiteX1634" fmla="*/ 8606469 w 11799254"/>
              <a:gd name="connsiteY1634" fmla="*/ 6238611 h 6687061"/>
              <a:gd name="connsiteX1635" fmla="*/ 8758007 w 11799254"/>
              <a:gd name="connsiteY1635" fmla="*/ 6687062 h 6687061"/>
              <a:gd name="connsiteX1636" fmla="*/ 9069303 w 11799254"/>
              <a:gd name="connsiteY1636" fmla="*/ 6687062 h 6687061"/>
              <a:gd name="connsiteX1637" fmla="*/ 9358454 w 11799254"/>
              <a:gd name="connsiteY1637" fmla="*/ 6490592 h 6687061"/>
              <a:gd name="connsiteX1638" fmla="*/ 9415555 w 11799254"/>
              <a:gd name="connsiteY1638" fmla="*/ 6352308 h 6687061"/>
              <a:gd name="connsiteX1639" fmla="*/ 9397970 w 11799254"/>
              <a:gd name="connsiteY1639" fmla="*/ 6327506 h 6687061"/>
              <a:gd name="connsiteX1640" fmla="*/ 9091627 w 11799254"/>
              <a:gd name="connsiteY1640" fmla="*/ 6327506 h 6687061"/>
              <a:gd name="connsiteX1641" fmla="*/ 8803248 w 11799254"/>
              <a:gd name="connsiteY1641" fmla="*/ 6506904 h 6687061"/>
              <a:gd name="connsiteX1642" fmla="*/ 8742715 w 11799254"/>
              <a:gd name="connsiteY1642" fmla="*/ 6665466 h 6687061"/>
              <a:gd name="connsiteX1643" fmla="*/ 8758007 w 11799254"/>
              <a:gd name="connsiteY1643" fmla="*/ 6687062 h 6687061"/>
              <a:gd name="connsiteX1644" fmla="*/ 10584625 w 11799254"/>
              <a:gd name="connsiteY1644" fmla="*/ 5335412 h 6687061"/>
              <a:gd name="connsiteX1645" fmla="*/ 10273329 w 11799254"/>
              <a:gd name="connsiteY1645" fmla="*/ 5335412 h 6687061"/>
              <a:gd name="connsiteX1646" fmla="*/ 10258036 w 11799254"/>
              <a:gd name="connsiteY1646" fmla="*/ 5313816 h 6687061"/>
              <a:gd name="connsiteX1647" fmla="*/ 10318570 w 11799254"/>
              <a:gd name="connsiteY1647" fmla="*/ 5155254 h 6687061"/>
              <a:gd name="connsiteX1648" fmla="*/ 10606949 w 11799254"/>
              <a:gd name="connsiteY1648" fmla="*/ 4975843 h 6687061"/>
              <a:gd name="connsiteX1649" fmla="*/ 10913292 w 11799254"/>
              <a:gd name="connsiteY1649" fmla="*/ 4975843 h 6687061"/>
              <a:gd name="connsiteX1650" fmla="*/ 10913292 w 11799254"/>
              <a:gd name="connsiteY1650" fmla="*/ 4975843 h 6687061"/>
              <a:gd name="connsiteX1651" fmla="*/ 10930877 w 11799254"/>
              <a:gd name="connsiteY1651" fmla="*/ 5000659 h 6687061"/>
              <a:gd name="connsiteX1652" fmla="*/ 10873776 w 11799254"/>
              <a:gd name="connsiteY1652" fmla="*/ 5138942 h 6687061"/>
              <a:gd name="connsiteX1653" fmla="*/ 10584625 w 11799254"/>
              <a:gd name="connsiteY1653" fmla="*/ 5335412 h 6687061"/>
              <a:gd name="connsiteX1654" fmla="*/ 10830764 w 11799254"/>
              <a:gd name="connsiteY1654" fmla="*/ 5122517 h 6687061"/>
              <a:gd name="connsiteX1655" fmla="*/ 10830980 w 11799254"/>
              <a:gd name="connsiteY1655" fmla="*/ 5121934 h 6687061"/>
              <a:gd name="connsiteX1656" fmla="*/ 10831220 w 11799254"/>
              <a:gd name="connsiteY1656" fmla="*/ 5121364 h 6687061"/>
              <a:gd name="connsiteX1657" fmla="*/ 10870748 w 11799254"/>
              <a:gd name="connsiteY1657" fmla="*/ 5025626 h 6687061"/>
              <a:gd name="connsiteX1658" fmla="*/ 10868253 w 11799254"/>
              <a:gd name="connsiteY1658" fmla="*/ 5021913 h 6687061"/>
              <a:gd name="connsiteX1659" fmla="*/ 10606949 w 11799254"/>
              <a:gd name="connsiteY1659" fmla="*/ 5021913 h 6687061"/>
              <a:gd name="connsiteX1660" fmla="*/ 10361583 w 11799254"/>
              <a:gd name="connsiteY1660" fmla="*/ 5171679 h 6687061"/>
              <a:gd name="connsiteX1661" fmla="*/ 10318064 w 11799254"/>
              <a:gd name="connsiteY1661" fmla="*/ 5285693 h 6687061"/>
              <a:gd name="connsiteX1662" fmla="*/ 10320585 w 11799254"/>
              <a:gd name="connsiteY1662" fmla="*/ 5289355 h 6687061"/>
              <a:gd name="connsiteX1663" fmla="*/ 10584625 w 11799254"/>
              <a:gd name="connsiteY1663" fmla="*/ 5289355 h 6687061"/>
              <a:gd name="connsiteX1664" fmla="*/ 10830764 w 11799254"/>
              <a:gd name="connsiteY1664" fmla="*/ 5122517 h 6687061"/>
              <a:gd name="connsiteX1665" fmla="*/ 35224 w 11799254"/>
              <a:gd name="connsiteY1665" fmla="*/ 6665478 h 6687061"/>
              <a:gd name="connsiteX1666" fmla="*/ 95756 w 11799254"/>
              <a:gd name="connsiteY1666" fmla="*/ 6506916 h 6687061"/>
              <a:gd name="connsiteX1667" fmla="*/ 384136 w 11799254"/>
              <a:gd name="connsiteY1667" fmla="*/ 6327506 h 6687061"/>
              <a:gd name="connsiteX1668" fmla="*/ 690488 w 11799254"/>
              <a:gd name="connsiteY1668" fmla="*/ 6327506 h 6687061"/>
              <a:gd name="connsiteX1669" fmla="*/ 690488 w 11799254"/>
              <a:gd name="connsiteY1669" fmla="*/ 6327506 h 6687061"/>
              <a:gd name="connsiteX1670" fmla="*/ 708063 w 11799254"/>
              <a:gd name="connsiteY1670" fmla="*/ 6352321 h 6687061"/>
              <a:gd name="connsiteX1671" fmla="*/ 650972 w 11799254"/>
              <a:gd name="connsiteY1671" fmla="*/ 6490605 h 6687061"/>
              <a:gd name="connsiteX1672" fmla="*/ 361818 w 11799254"/>
              <a:gd name="connsiteY1672" fmla="*/ 6687062 h 6687061"/>
              <a:gd name="connsiteX1673" fmla="*/ 50523 w 11799254"/>
              <a:gd name="connsiteY1673" fmla="*/ 6687062 h 6687061"/>
              <a:gd name="connsiteX1674" fmla="*/ 35224 w 11799254"/>
              <a:gd name="connsiteY1674" fmla="*/ 6665466 h 6687061"/>
              <a:gd name="connsiteX1675" fmla="*/ 97766 w 11799254"/>
              <a:gd name="connsiteY1675" fmla="*/ 6641005 h 6687061"/>
              <a:gd name="connsiteX1676" fmla="*/ 361817 w 11799254"/>
              <a:gd name="connsiteY1676" fmla="*/ 6641005 h 6687061"/>
              <a:gd name="connsiteX1677" fmla="*/ 607952 w 11799254"/>
              <a:gd name="connsiteY1677" fmla="*/ 6474167 h 6687061"/>
              <a:gd name="connsiteX1678" fmla="*/ 608175 w 11799254"/>
              <a:gd name="connsiteY1678" fmla="*/ 6473597 h 6687061"/>
              <a:gd name="connsiteX1679" fmla="*/ 608410 w 11799254"/>
              <a:gd name="connsiteY1679" fmla="*/ 6473014 h 6687061"/>
              <a:gd name="connsiteX1680" fmla="*/ 647934 w 11799254"/>
              <a:gd name="connsiteY1680" fmla="*/ 6377288 h 6687061"/>
              <a:gd name="connsiteX1681" fmla="*/ 645440 w 11799254"/>
              <a:gd name="connsiteY1681" fmla="*/ 6373562 h 6687061"/>
              <a:gd name="connsiteX1682" fmla="*/ 384136 w 11799254"/>
              <a:gd name="connsiteY1682" fmla="*/ 6373562 h 6687061"/>
              <a:gd name="connsiteX1683" fmla="*/ 138768 w 11799254"/>
              <a:gd name="connsiteY1683" fmla="*/ 6523342 h 6687061"/>
              <a:gd name="connsiteX1684" fmla="*/ 95248 w 11799254"/>
              <a:gd name="connsiteY1684" fmla="*/ 6637343 h 6687061"/>
              <a:gd name="connsiteX1685" fmla="*/ 97765 w 11799254"/>
              <a:gd name="connsiteY1685" fmla="*/ 6641005 h 6687061"/>
              <a:gd name="connsiteX1686" fmla="*/ 0 w 11799254"/>
              <a:gd name="connsiteY1686" fmla="*/ 6446247 h 6687061"/>
              <a:gd name="connsiteX1687" fmla="*/ 38787 w 11799254"/>
              <a:gd name="connsiteY1687" fmla="*/ 6352308 h 6687061"/>
              <a:gd name="connsiteX1688" fmla="*/ 21206 w 11799254"/>
              <a:gd name="connsiteY1688" fmla="*/ 6327506 h 6687061"/>
              <a:gd name="connsiteX1689" fmla="*/ 0 w 11799254"/>
              <a:gd name="connsiteY1689" fmla="*/ 6327506 h 6687061"/>
              <a:gd name="connsiteX1690" fmla="*/ 0 w 11799254"/>
              <a:gd name="connsiteY1690" fmla="*/ 6446247 h 6687061"/>
              <a:gd name="connsiteX1691" fmla="*/ 10938529 w 11799254"/>
              <a:gd name="connsiteY1691" fmla="*/ 5335412 h 6687061"/>
              <a:gd name="connsiteX1692" fmla="*/ 11249826 w 11799254"/>
              <a:gd name="connsiteY1692" fmla="*/ 5335412 h 6687061"/>
              <a:gd name="connsiteX1693" fmla="*/ 11538977 w 11799254"/>
              <a:gd name="connsiteY1693" fmla="*/ 5138955 h 6687061"/>
              <a:gd name="connsiteX1694" fmla="*/ 11596064 w 11799254"/>
              <a:gd name="connsiteY1694" fmla="*/ 5000659 h 6687061"/>
              <a:gd name="connsiteX1695" fmla="*/ 11578493 w 11799254"/>
              <a:gd name="connsiteY1695" fmla="*/ 4975856 h 6687061"/>
              <a:gd name="connsiteX1696" fmla="*/ 11272136 w 11799254"/>
              <a:gd name="connsiteY1696" fmla="*/ 4975856 h 6687061"/>
              <a:gd name="connsiteX1697" fmla="*/ 10983759 w 11799254"/>
              <a:gd name="connsiteY1697" fmla="*/ 5155254 h 6687061"/>
              <a:gd name="connsiteX1698" fmla="*/ 10923237 w 11799254"/>
              <a:gd name="connsiteY1698" fmla="*/ 5313816 h 6687061"/>
              <a:gd name="connsiteX1699" fmla="*/ 10938529 w 11799254"/>
              <a:gd name="connsiteY1699" fmla="*/ 5335412 h 6687061"/>
              <a:gd name="connsiteX1700" fmla="*/ 8248499 w 11799254"/>
              <a:gd name="connsiteY1700" fmla="*/ 6238624 h 6687061"/>
              <a:gd name="connsiteX1701" fmla="*/ 7937215 w 11799254"/>
              <a:gd name="connsiteY1701" fmla="*/ 6238624 h 6687061"/>
              <a:gd name="connsiteX1702" fmla="*/ 7921923 w 11799254"/>
              <a:gd name="connsiteY1702" fmla="*/ 6217028 h 6687061"/>
              <a:gd name="connsiteX1703" fmla="*/ 7982444 w 11799254"/>
              <a:gd name="connsiteY1703" fmla="*/ 6058466 h 6687061"/>
              <a:gd name="connsiteX1704" fmla="*/ 8270823 w 11799254"/>
              <a:gd name="connsiteY1704" fmla="*/ 5879055 h 6687061"/>
              <a:gd name="connsiteX1705" fmla="*/ 8577178 w 11799254"/>
              <a:gd name="connsiteY1705" fmla="*/ 5879055 h 6687061"/>
              <a:gd name="connsiteX1706" fmla="*/ 8594750 w 11799254"/>
              <a:gd name="connsiteY1706" fmla="*/ 5903871 h 6687061"/>
              <a:gd name="connsiteX1707" fmla="*/ 8537663 w 11799254"/>
              <a:gd name="connsiteY1707" fmla="*/ 6042155 h 6687061"/>
              <a:gd name="connsiteX1708" fmla="*/ 8248512 w 11799254"/>
              <a:gd name="connsiteY1708" fmla="*/ 6238624 h 6687061"/>
              <a:gd name="connsiteX1709" fmla="*/ 7984459 w 11799254"/>
              <a:gd name="connsiteY1709" fmla="*/ 6192555 h 6687061"/>
              <a:gd name="connsiteX1710" fmla="*/ 8248499 w 11799254"/>
              <a:gd name="connsiteY1710" fmla="*/ 6192555 h 6687061"/>
              <a:gd name="connsiteX1711" fmla="*/ 8494650 w 11799254"/>
              <a:gd name="connsiteY1711" fmla="*/ 6025729 h 6687061"/>
              <a:gd name="connsiteX1712" fmla="*/ 8494865 w 11799254"/>
              <a:gd name="connsiteY1712" fmla="*/ 6025146 h 6687061"/>
              <a:gd name="connsiteX1713" fmla="*/ 8495094 w 11799254"/>
              <a:gd name="connsiteY1713" fmla="*/ 6024576 h 6687061"/>
              <a:gd name="connsiteX1714" fmla="*/ 8534635 w 11799254"/>
              <a:gd name="connsiteY1714" fmla="*/ 5928838 h 6687061"/>
              <a:gd name="connsiteX1715" fmla="*/ 8532139 w 11799254"/>
              <a:gd name="connsiteY1715" fmla="*/ 5925112 h 6687061"/>
              <a:gd name="connsiteX1716" fmla="*/ 8270823 w 11799254"/>
              <a:gd name="connsiteY1716" fmla="*/ 5925112 h 6687061"/>
              <a:gd name="connsiteX1717" fmla="*/ 8025457 w 11799254"/>
              <a:gd name="connsiteY1717" fmla="*/ 6074891 h 6687061"/>
              <a:gd name="connsiteX1718" fmla="*/ 7981938 w 11799254"/>
              <a:gd name="connsiteY1718" fmla="*/ 6188905 h 6687061"/>
              <a:gd name="connsiteX1719" fmla="*/ 7984459 w 11799254"/>
              <a:gd name="connsiteY1719" fmla="*/ 6192555 h 6687061"/>
              <a:gd name="connsiteX1720" fmla="*/ 6947 w 11799254"/>
              <a:gd name="connsiteY1720" fmla="*/ 617863 h 6687061"/>
              <a:gd name="connsiteX1721" fmla="*/ 64038 w 11799254"/>
              <a:gd name="connsiteY1721" fmla="*/ 479577 h 6687061"/>
              <a:gd name="connsiteX1722" fmla="*/ 46463 w 11799254"/>
              <a:gd name="connsiteY1722" fmla="*/ 454764 h 6687061"/>
              <a:gd name="connsiteX1723" fmla="*/ 124 w 11799254"/>
              <a:gd name="connsiteY1723" fmla="*/ 454764 h 6687061"/>
              <a:gd name="connsiteX1724" fmla="*/ 124 w 11799254"/>
              <a:gd name="connsiteY1724" fmla="*/ 633872 h 6687061"/>
              <a:gd name="connsiteX1725" fmla="*/ 6948 w 11799254"/>
              <a:gd name="connsiteY1725" fmla="*/ 617863 h 6687061"/>
              <a:gd name="connsiteX1726" fmla="*/ 124 w 11799254"/>
              <a:gd name="connsiteY1726" fmla="*/ 359563 h 6687061"/>
              <a:gd name="connsiteX1727" fmla="*/ 248165 w 11799254"/>
              <a:gd name="connsiteY1727" fmla="*/ 359563 h 6687061"/>
              <a:gd name="connsiteX1728" fmla="*/ 517399 w 11799254"/>
              <a:gd name="connsiteY1728" fmla="*/ 205320 h 6687061"/>
              <a:gd name="connsiteX1729" fmla="*/ 130 w 11799254"/>
              <a:gd name="connsiteY1729" fmla="*/ 205320 h 6687061"/>
              <a:gd name="connsiteX1730" fmla="*/ 124 w 11799254"/>
              <a:gd name="connsiteY1730" fmla="*/ 359563 h 6687061"/>
              <a:gd name="connsiteX1731" fmla="*/ 11451876 w 11799254"/>
              <a:gd name="connsiteY1731" fmla="*/ 1711220 h 6687061"/>
              <a:gd name="connsiteX1732" fmla="*/ 11140579 w 11799254"/>
              <a:gd name="connsiteY1732" fmla="*/ 1711220 h 6687061"/>
              <a:gd name="connsiteX1733" fmla="*/ 11125274 w 11799254"/>
              <a:gd name="connsiteY1733" fmla="*/ 1689624 h 6687061"/>
              <a:gd name="connsiteX1734" fmla="*/ 11185808 w 11799254"/>
              <a:gd name="connsiteY1734" fmla="*/ 1531062 h 6687061"/>
              <a:gd name="connsiteX1735" fmla="*/ 11474186 w 11799254"/>
              <a:gd name="connsiteY1735" fmla="*/ 1351651 h 6687061"/>
              <a:gd name="connsiteX1736" fmla="*/ 11780542 w 11799254"/>
              <a:gd name="connsiteY1736" fmla="*/ 1351651 h 6687061"/>
              <a:gd name="connsiteX1737" fmla="*/ 11780542 w 11799254"/>
              <a:gd name="connsiteY1737" fmla="*/ 1351651 h 6687061"/>
              <a:gd name="connsiteX1738" fmla="*/ 11798114 w 11799254"/>
              <a:gd name="connsiteY1738" fmla="*/ 1376467 h 6687061"/>
              <a:gd name="connsiteX1739" fmla="*/ 11741026 w 11799254"/>
              <a:gd name="connsiteY1739" fmla="*/ 1514750 h 6687061"/>
              <a:gd name="connsiteX1740" fmla="*/ 11451876 w 11799254"/>
              <a:gd name="connsiteY1740" fmla="*/ 1711220 h 6687061"/>
              <a:gd name="connsiteX1741" fmla="*/ 11698002 w 11799254"/>
              <a:gd name="connsiteY1741" fmla="*/ 1498325 h 6687061"/>
              <a:gd name="connsiteX1742" fmla="*/ 11698230 w 11799254"/>
              <a:gd name="connsiteY1742" fmla="*/ 1497742 h 6687061"/>
              <a:gd name="connsiteX1743" fmla="*/ 11698470 w 11799254"/>
              <a:gd name="connsiteY1743" fmla="*/ 1497172 h 6687061"/>
              <a:gd name="connsiteX1744" fmla="*/ 11737986 w 11799254"/>
              <a:gd name="connsiteY1744" fmla="*/ 1401434 h 6687061"/>
              <a:gd name="connsiteX1745" fmla="*/ 11735490 w 11799254"/>
              <a:gd name="connsiteY1745" fmla="*/ 1397720 h 6687061"/>
              <a:gd name="connsiteX1746" fmla="*/ 11474186 w 11799254"/>
              <a:gd name="connsiteY1746" fmla="*/ 1397720 h 6687061"/>
              <a:gd name="connsiteX1747" fmla="*/ 11228820 w 11799254"/>
              <a:gd name="connsiteY1747" fmla="*/ 1547487 h 6687061"/>
              <a:gd name="connsiteX1748" fmla="*/ 11185301 w 11799254"/>
              <a:gd name="connsiteY1748" fmla="*/ 1661501 h 6687061"/>
              <a:gd name="connsiteX1749" fmla="*/ 11187823 w 11799254"/>
              <a:gd name="connsiteY1749" fmla="*/ 1665163 h 6687061"/>
              <a:gd name="connsiteX1750" fmla="*/ 11451876 w 11799254"/>
              <a:gd name="connsiteY1750" fmla="*/ 1665163 h 6687061"/>
              <a:gd name="connsiteX1751" fmla="*/ 11698002 w 11799254"/>
              <a:gd name="connsiteY1751" fmla="*/ 1498325 h 6687061"/>
              <a:gd name="connsiteX1752" fmla="*/ 601840 w 11799254"/>
              <a:gd name="connsiteY1752" fmla="*/ 337970 h 6687061"/>
              <a:gd name="connsiteX1753" fmla="*/ 617132 w 11799254"/>
              <a:gd name="connsiteY1753" fmla="*/ 359561 h 6687061"/>
              <a:gd name="connsiteX1754" fmla="*/ 928433 w 11799254"/>
              <a:gd name="connsiteY1754" fmla="*/ 359561 h 6687061"/>
              <a:gd name="connsiteX1755" fmla="*/ 1197951 w 11799254"/>
              <a:gd name="connsiteY1755" fmla="*/ 204765 h 6687061"/>
              <a:gd name="connsiteX1756" fmla="*/ 1175019 w 11799254"/>
              <a:gd name="connsiteY1756" fmla="*/ 205318 h 6687061"/>
              <a:gd name="connsiteX1757" fmla="*/ 652473 w 11799254"/>
              <a:gd name="connsiteY1757" fmla="*/ 205318 h 6687061"/>
              <a:gd name="connsiteX1758" fmla="*/ 601839 w 11799254"/>
              <a:gd name="connsiteY1758" fmla="*/ 337970 h 6687061"/>
              <a:gd name="connsiteX1759" fmla="*/ 4744823 w 11799254"/>
              <a:gd name="connsiteY1759" fmla="*/ 6687062 h 6687061"/>
              <a:gd name="connsiteX1760" fmla="*/ 5056119 w 11799254"/>
              <a:gd name="connsiteY1760" fmla="*/ 6687062 h 6687061"/>
              <a:gd name="connsiteX1761" fmla="*/ 5345258 w 11799254"/>
              <a:gd name="connsiteY1761" fmla="*/ 6490592 h 6687061"/>
              <a:gd name="connsiteX1762" fmla="*/ 5402358 w 11799254"/>
              <a:gd name="connsiteY1762" fmla="*/ 6352308 h 6687061"/>
              <a:gd name="connsiteX1763" fmla="*/ 5384786 w 11799254"/>
              <a:gd name="connsiteY1763" fmla="*/ 6327506 h 6687061"/>
              <a:gd name="connsiteX1764" fmla="*/ 5078430 w 11799254"/>
              <a:gd name="connsiteY1764" fmla="*/ 6327506 h 6687061"/>
              <a:gd name="connsiteX1765" fmla="*/ 4790052 w 11799254"/>
              <a:gd name="connsiteY1765" fmla="*/ 6506904 h 6687061"/>
              <a:gd name="connsiteX1766" fmla="*/ 4729518 w 11799254"/>
              <a:gd name="connsiteY1766" fmla="*/ 6665466 h 6687061"/>
              <a:gd name="connsiteX1767" fmla="*/ 4744823 w 11799254"/>
              <a:gd name="connsiteY1767" fmla="*/ 6687062 h 6687061"/>
              <a:gd name="connsiteX1768" fmla="*/ 730784 w 11799254"/>
              <a:gd name="connsiteY1768" fmla="*/ 6687062 h 6687061"/>
              <a:gd name="connsiteX1769" fmla="*/ 1042079 w 11799254"/>
              <a:gd name="connsiteY1769" fmla="*/ 6687062 h 6687061"/>
              <a:gd name="connsiteX1770" fmla="*/ 1331225 w 11799254"/>
              <a:gd name="connsiteY1770" fmla="*/ 6490592 h 6687061"/>
              <a:gd name="connsiteX1771" fmla="*/ 1388325 w 11799254"/>
              <a:gd name="connsiteY1771" fmla="*/ 6352308 h 6687061"/>
              <a:gd name="connsiteX1772" fmla="*/ 1370740 w 11799254"/>
              <a:gd name="connsiteY1772" fmla="*/ 6327506 h 6687061"/>
              <a:gd name="connsiteX1773" fmla="*/ 1064392 w 11799254"/>
              <a:gd name="connsiteY1773" fmla="*/ 6327506 h 6687061"/>
              <a:gd name="connsiteX1774" fmla="*/ 776011 w 11799254"/>
              <a:gd name="connsiteY1774" fmla="*/ 6506904 h 6687061"/>
              <a:gd name="connsiteX1775" fmla="*/ 715486 w 11799254"/>
              <a:gd name="connsiteY1775" fmla="*/ 6665466 h 6687061"/>
              <a:gd name="connsiteX1776" fmla="*/ 730784 w 11799254"/>
              <a:gd name="connsiteY1776" fmla="*/ 6687062 h 6687061"/>
              <a:gd name="connsiteX1777" fmla="*/ 1400057 w 11799254"/>
              <a:gd name="connsiteY1777" fmla="*/ 6687062 h 6687061"/>
              <a:gd name="connsiteX1778" fmla="*/ 1711354 w 11799254"/>
              <a:gd name="connsiteY1778" fmla="*/ 6687062 h 6687061"/>
              <a:gd name="connsiteX1779" fmla="*/ 2000505 w 11799254"/>
              <a:gd name="connsiteY1779" fmla="*/ 6490592 h 6687061"/>
              <a:gd name="connsiteX1780" fmla="*/ 2057605 w 11799254"/>
              <a:gd name="connsiteY1780" fmla="*/ 6352308 h 6687061"/>
              <a:gd name="connsiteX1781" fmla="*/ 2040020 w 11799254"/>
              <a:gd name="connsiteY1781" fmla="*/ 6327506 h 6687061"/>
              <a:gd name="connsiteX1782" fmla="*/ 1733664 w 11799254"/>
              <a:gd name="connsiteY1782" fmla="*/ 6327506 h 6687061"/>
              <a:gd name="connsiteX1783" fmla="*/ 1445286 w 11799254"/>
              <a:gd name="connsiteY1783" fmla="*/ 6506904 h 6687061"/>
              <a:gd name="connsiteX1784" fmla="*/ 1384765 w 11799254"/>
              <a:gd name="connsiteY1784" fmla="*/ 6665466 h 6687061"/>
              <a:gd name="connsiteX1785" fmla="*/ 1400057 w 11799254"/>
              <a:gd name="connsiteY1785" fmla="*/ 6687062 h 6687061"/>
              <a:gd name="connsiteX1786" fmla="*/ 2735754 w 11799254"/>
              <a:gd name="connsiteY1786" fmla="*/ 6687062 h 6687061"/>
              <a:gd name="connsiteX1787" fmla="*/ 3047063 w 11799254"/>
              <a:gd name="connsiteY1787" fmla="*/ 6687062 h 6687061"/>
              <a:gd name="connsiteX1788" fmla="*/ 3336214 w 11799254"/>
              <a:gd name="connsiteY1788" fmla="*/ 6490592 h 6687061"/>
              <a:gd name="connsiteX1789" fmla="*/ 3393302 w 11799254"/>
              <a:gd name="connsiteY1789" fmla="*/ 6352308 h 6687061"/>
              <a:gd name="connsiteX1790" fmla="*/ 3375730 w 11799254"/>
              <a:gd name="connsiteY1790" fmla="*/ 6327506 h 6687061"/>
              <a:gd name="connsiteX1791" fmla="*/ 3069374 w 11799254"/>
              <a:gd name="connsiteY1791" fmla="*/ 6327506 h 6687061"/>
              <a:gd name="connsiteX1792" fmla="*/ 2780996 w 11799254"/>
              <a:gd name="connsiteY1792" fmla="*/ 6506904 h 6687061"/>
              <a:gd name="connsiteX1793" fmla="*/ 2720474 w 11799254"/>
              <a:gd name="connsiteY1793" fmla="*/ 6665466 h 6687061"/>
              <a:gd name="connsiteX1794" fmla="*/ 2735754 w 11799254"/>
              <a:gd name="connsiteY1794" fmla="*/ 6687062 h 6687061"/>
              <a:gd name="connsiteX1795" fmla="*/ 2054032 w 11799254"/>
              <a:gd name="connsiteY1795" fmla="*/ 6665478 h 6687061"/>
              <a:gd name="connsiteX1796" fmla="*/ 2114554 w 11799254"/>
              <a:gd name="connsiteY1796" fmla="*/ 6506916 h 6687061"/>
              <a:gd name="connsiteX1797" fmla="*/ 2402944 w 11799254"/>
              <a:gd name="connsiteY1797" fmla="*/ 6327506 h 6687061"/>
              <a:gd name="connsiteX1798" fmla="*/ 2709287 w 11799254"/>
              <a:gd name="connsiteY1798" fmla="*/ 6327506 h 6687061"/>
              <a:gd name="connsiteX1799" fmla="*/ 2709287 w 11799254"/>
              <a:gd name="connsiteY1799" fmla="*/ 6327506 h 6687061"/>
              <a:gd name="connsiteX1800" fmla="*/ 2726860 w 11799254"/>
              <a:gd name="connsiteY1800" fmla="*/ 6352321 h 6687061"/>
              <a:gd name="connsiteX1801" fmla="*/ 2669772 w 11799254"/>
              <a:gd name="connsiteY1801" fmla="*/ 6490605 h 6687061"/>
              <a:gd name="connsiteX1802" fmla="*/ 2380621 w 11799254"/>
              <a:gd name="connsiteY1802" fmla="*/ 6687062 h 6687061"/>
              <a:gd name="connsiteX1803" fmla="*/ 2069324 w 11799254"/>
              <a:gd name="connsiteY1803" fmla="*/ 6687062 h 6687061"/>
              <a:gd name="connsiteX1804" fmla="*/ 2054032 w 11799254"/>
              <a:gd name="connsiteY1804" fmla="*/ 6665466 h 6687061"/>
              <a:gd name="connsiteX1805" fmla="*/ 2116581 w 11799254"/>
              <a:gd name="connsiteY1805" fmla="*/ 6641005 h 6687061"/>
              <a:gd name="connsiteX1806" fmla="*/ 2380621 w 11799254"/>
              <a:gd name="connsiteY1806" fmla="*/ 6641005 h 6687061"/>
              <a:gd name="connsiteX1807" fmla="*/ 2626760 w 11799254"/>
              <a:gd name="connsiteY1807" fmla="*/ 6474167 h 6687061"/>
              <a:gd name="connsiteX1808" fmla="*/ 2626975 w 11799254"/>
              <a:gd name="connsiteY1808" fmla="*/ 6473597 h 6687061"/>
              <a:gd name="connsiteX1809" fmla="*/ 2627216 w 11799254"/>
              <a:gd name="connsiteY1809" fmla="*/ 6473014 h 6687061"/>
              <a:gd name="connsiteX1810" fmla="*/ 2666731 w 11799254"/>
              <a:gd name="connsiteY1810" fmla="*/ 6377288 h 6687061"/>
              <a:gd name="connsiteX1811" fmla="*/ 2664248 w 11799254"/>
              <a:gd name="connsiteY1811" fmla="*/ 6373562 h 6687061"/>
              <a:gd name="connsiteX1812" fmla="*/ 2402944 w 11799254"/>
              <a:gd name="connsiteY1812" fmla="*/ 6373562 h 6687061"/>
              <a:gd name="connsiteX1813" fmla="*/ 2157566 w 11799254"/>
              <a:gd name="connsiteY1813" fmla="*/ 6523342 h 6687061"/>
              <a:gd name="connsiteX1814" fmla="*/ 2114047 w 11799254"/>
              <a:gd name="connsiteY1814" fmla="*/ 6637343 h 6687061"/>
              <a:gd name="connsiteX1815" fmla="*/ 2116568 w 11799254"/>
              <a:gd name="connsiteY1815" fmla="*/ 6641005 h 6687061"/>
              <a:gd name="connsiteX1816" fmla="*/ 360523 w 11799254"/>
              <a:gd name="connsiteY1816" fmla="*/ 5587393 h 6687061"/>
              <a:gd name="connsiteX1817" fmla="*/ 417615 w 11799254"/>
              <a:gd name="connsiteY1817" fmla="*/ 5449109 h 6687061"/>
              <a:gd name="connsiteX1818" fmla="*/ 400034 w 11799254"/>
              <a:gd name="connsiteY1818" fmla="*/ 5424294 h 6687061"/>
              <a:gd name="connsiteX1819" fmla="*/ 400040 w 11799254"/>
              <a:gd name="connsiteY1819" fmla="*/ 5424294 h 6687061"/>
              <a:gd name="connsiteX1820" fmla="*/ 93689 w 11799254"/>
              <a:gd name="connsiteY1820" fmla="*/ 5424294 h 6687061"/>
              <a:gd name="connsiteX1821" fmla="*/ 24 w 11799254"/>
              <a:gd name="connsiteY1821" fmla="*/ 5435396 h 6687061"/>
              <a:gd name="connsiteX1822" fmla="*/ 11 w 11799254"/>
              <a:gd name="connsiteY1822" fmla="*/ 5783862 h 6687061"/>
              <a:gd name="connsiteX1823" fmla="*/ 71369 w 11799254"/>
              <a:gd name="connsiteY1823" fmla="*/ 5783862 h 6687061"/>
              <a:gd name="connsiteX1824" fmla="*/ 360522 w 11799254"/>
              <a:gd name="connsiteY1824" fmla="*/ 5587393 h 6687061"/>
              <a:gd name="connsiteX1825" fmla="*/ 4593286 w 11799254"/>
              <a:gd name="connsiteY1825" fmla="*/ 6238611 h 6687061"/>
              <a:gd name="connsiteX1826" fmla="*/ 4904582 w 11799254"/>
              <a:gd name="connsiteY1826" fmla="*/ 6238611 h 6687061"/>
              <a:gd name="connsiteX1827" fmla="*/ 5193733 w 11799254"/>
              <a:gd name="connsiteY1827" fmla="*/ 6042155 h 6687061"/>
              <a:gd name="connsiteX1828" fmla="*/ 5250821 w 11799254"/>
              <a:gd name="connsiteY1828" fmla="*/ 5903871 h 6687061"/>
              <a:gd name="connsiteX1829" fmla="*/ 5233249 w 11799254"/>
              <a:gd name="connsiteY1829" fmla="*/ 5879055 h 6687061"/>
              <a:gd name="connsiteX1830" fmla="*/ 4926893 w 11799254"/>
              <a:gd name="connsiteY1830" fmla="*/ 5879055 h 6687061"/>
              <a:gd name="connsiteX1831" fmla="*/ 4638515 w 11799254"/>
              <a:gd name="connsiteY1831" fmla="*/ 6058466 h 6687061"/>
              <a:gd name="connsiteX1832" fmla="*/ 4577994 w 11799254"/>
              <a:gd name="connsiteY1832" fmla="*/ 6217028 h 6687061"/>
              <a:gd name="connsiteX1833" fmla="*/ 4593286 w 11799254"/>
              <a:gd name="connsiteY1833" fmla="*/ 6238611 h 6687061"/>
              <a:gd name="connsiteX1834" fmla="*/ 579248 w 11799254"/>
              <a:gd name="connsiteY1834" fmla="*/ 6238611 h 6687061"/>
              <a:gd name="connsiteX1835" fmla="*/ 890549 w 11799254"/>
              <a:gd name="connsiteY1835" fmla="*/ 6238611 h 6687061"/>
              <a:gd name="connsiteX1836" fmla="*/ 1179697 w 11799254"/>
              <a:gd name="connsiteY1836" fmla="*/ 6042155 h 6687061"/>
              <a:gd name="connsiteX1837" fmla="*/ 1236789 w 11799254"/>
              <a:gd name="connsiteY1837" fmla="*/ 5903871 h 6687061"/>
              <a:gd name="connsiteX1838" fmla="*/ 1219214 w 11799254"/>
              <a:gd name="connsiteY1838" fmla="*/ 5879055 h 6687061"/>
              <a:gd name="connsiteX1839" fmla="*/ 912862 w 11799254"/>
              <a:gd name="connsiteY1839" fmla="*/ 5879055 h 6687061"/>
              <a:gd name="connsiteX1840" fmla="*/ 624481 w 11799254"/>
              <a:gd name="connsiteY1840" fmla="*/ 6058466 h 6687061"/>
              <a:gd name="connsiteX1841" fmla="*/ 563957 w 11799254"/>
              <a:gd name="connsiteY1841" fmla="*/ 6217028 h 6687061"/>
              <a:gd name="connsiteX1842" fmla="*/ 579248 w 11799254"/>
              <a:gd name="connsiteY1842" fmla="*/ 6238611 h 6687061"/>
              <a:gd name="connsiteX1843" fmla="*/ 510434 w 11799254"/>
              <a:gd name="connsiteY1843" fmla="*/ 6042155 h 6687061"/>
              <a:gd name="connsiteX1844" fmla="*/ 567525 w 11799254"/>
              <a:gd name="connsiteY1844" fmla="*/ 5903871 h 6687061"/>
              <a:gd name="connsiteX1845" fmla="*/ 549951 w 11799254"/>
              <a:gd name="connsiteY1845" fmla="*/ 5879055 h 6687061"/>
              <a:gd name="connsiteX1846" fmla="*/ 549951 w 11799254"/>
              <a:gd name="connsiteY1846" fmla="*/ 5879055 h 6687061"/>
              <a:gd name="connsiteX1847" fmla="*/ 243599 w 11799254"/>
              <a:gd name="connsiteY1847" fmla="*/ 5879055 h 6687061"/>
              <a:gd name="connsiteX1848" fmla="*/ 11 w 11799254"/>
              <a:gd name="connsiteY1848" fmla="*/ 5981295 h 6687061"/>
              <a:gd name="connsiteX1849" fmla="*/ 5 w 11799254"/>
              <a:gd name="connsiteY1849" fmla="*/ 6070747 h 6687061"/>
              <a:gd name="connsiteX1850" fmla="*/ 243599 w 11799254"/>
              <a:gd name="connsiteY1850" fmla="*/ 5925112 h 6687061"/>
              <a:gd name="connsiteX1851" fmla="*/ 504909 w 11799254"/>
              <a:gd name="connsiteY1851" fmla="*/ 5925112 h 6687061"/>
              <a:gd name="connsiteX1852" fmla="*/ 507402 w 11799254"/>
              <a:gd name="connsiteY1852" fmla="*/ 5928838 h 6687061"/>
              <a:gd name="connsiteX1853" fmla="*/ 467873 w 11799254"/>
              <a:gd name="connsiteY1853" fmla="*/ 6024576 h 6687061"/>
              <a:gd name="connsiteX1854" fmla="*/ 467637 w 11799254"/>
              <a:gd name="connsiteY1854" fmla="*/ 6025146 h 6687061"/>
              <a:gd name="connsiteX1855" fmla="*/ 467420 w 11799254"/>
              <a:gd name="connsiteY1855" fmla="*/ 6025729 h 6687061"/>
              <a:gd name="connsiteX1856" fmla="*/ 221279 w 11799254"/>
              <a:gd name="connsiteY1856" fmla="*/ 6192555 h 6687061"/>
              <a:gd name="connsiteX1857" fmla="*/ 6 w 11799254"/>
              <a:gd name="connsiteY1857" fmla="*/ 6192555 h 6687061"/>
              <a:gd name="connsiteX1858" fmla="*/ 6 w 11799254"/>
              <a:gd name="connsiteY1858" fmla="*/ 6238624 h 6687061"/>
              <a:gd name="connsiteX1859" fmla="*/ 221279 w 11799254"/>
              <a:gd name="connsiteY1859" fmla="*/ 6238624 h 6687061"/>
              <a:gd name="connsiteX1860" fmla="*/ 510433 w 11799254"/>
              <a:gd name="connsiteY1860" fmla="*/ 6042155 h 6687061"/>
              <a:gd name="connsiteX1861" fmla="*/ 5414077 w 11799254"/>
              <a:gd name="connsiteY1861" fmla="*/ 6687062 h 6687061"/>
              <a:gd name="connsiteX1862" fmla="*/ 5725374 w 11799254"/>
              <a:gd name="connsiteY1862" fmla="*/ 6687062 h 6687061"/>
              <a:gd name="connsiteX1863" fmla="*/ 6014525 w 11799254"/>
              <a:gd name="connsiteY1863" fmla="*/ 6490592 h 6687061"/>
              <a:gd name="connsiteX1864" fmla="*/ 6071626 w 11799254"/>
              <a:gd name="connsiteY1864" fmla="*/ 6352308 h 6687061"/>
              <a:gd name="connsiteX1865" fmla="*/ 6054053 w 11799254"/>
              <a:gd name="connsiteY1865" fmla="*/ 6327506 h 6687061"/>
              <a:gd name="connsiteX1866" fmla="*/ 5747697 w 11799254"/>
              <a:gd name="connsiteY1866" fmla="*/ 6327506 h 6687061"/>
              <a:gd name="connsiteX1867" fmla="*/ 5459319 w 11799254"/>
              <a:gd name="connsiteY1867" fmla="*/ 6506904 h 6687061"/>
              <a:gd name="connsiteX1868" fmla="*/ 5398785 w 11799254"/>
              <a:gd name="connsiteY1868" fmla="*/ 6665466 h 6687061"/>
              <a:gd name="connsiteX1869" fmla="*/ 5414077 w 11799254"/>
              <a:gd name="connsiteY1869" fmla="*/ 6687062 h 6687061"/>
              <a:gd name="connsiteX1870" fmla="*/ 6080152 w 11799254"/>
              <a:gd name="connsiteY1870" fmla="*/ 6687062 h 6687061"/>
              <a:gd name="connsiteX1871" fmla="*/ 6391436 w 11799254"/>
              <a:gd name="connsiteY1871" fmla="*/ 6687062 h 6687061"/>
              <a:gd name="connsiteX1872" fmla="*/ 6680600 w 11799254"/>
              <a:gd name="connsiteY1872" fmla="*/ 6490592 h 6687061"/>
              <a:gd name="connsiteX1873" fmla="*/ 6737688 w 11799254"/>
              <a:gd name="connsiteY1873" fmla="*/ 6352308 h 6687061"/>
              <a:gd name="connsiteX1874" fmla="*/ 6720116 w 11799254"/>
              <a:gd name="connsiteY1874" fmla="*/ 6327506 h 6687061"/>
              <a:gd name="connsiteX1875" fmla="*/ 6413759 w 11799254"/>
              <a:gd name="connsiteY1875" fmla="*/ 6327506 h 6687061"/>
              <a:gd name="connsiteX1876" fmla="*/ 6125381 w 11799254"/>
              <a:gd name="connsiteY1876" fmla="*/ 6506904 h 6687061"/>
              <a:gd name="connsiteX1877" fmla="*/ 6064860 w 11799254"/>
              <a:gd name="connsiteY1877" fmla="*/ 6665466 h 6687061"/>
              <a:gd name="connsiteX1878" fmla="*/ 6080152 w 11799254"/>
              <a:gd name="connsiteY1878" fmla="*/ 6687062 h 6687061"/>
              <a:gd name="connsiteX1879" fmla="*/ 6748545 w 11799254"/>
              <a:gd name="connsiteY1879" fmla="*/ 6687062 h 6687061"/>
              <a:gd name="connsiteX1880" fmla="*/ 7059842 w 11799254"/>
              <a:gd name="connsiteY1880" fmla="*/ 6687062 h 6687061"/>
              <a:gd name="connsiteX1881" fmla="*/ 7348993 w 11799254"/>
              <a:gd name="connsiteY1881" fmla="*/ 6490592 h 6687061"/>
              <a:gd name="connsiteX1882" fmla="*/ 7406093 w 11799254"/>
              <a:gd name="connsiteY1882" fmla="*/ 6352308 h 6687061"/>
              <a:gd name="connsiteX1883" fmla="*/ 7388508 w 11799254"/>
              <a:gd name="connsiteY1883" fmla="*/ 6327506 h 6687061"/>
              <a:gd name="connsiteX1884" fmla="*/ 7082165 w 11799254"/>
              <a:gd name="connsiteY1884" fmla="*/ 6327506 h 6687061"/>
              <a:gd name="connsiteX1885" fmla="*/ 6793788 w 11799254"/>
              <a:gd name="connsiteY1885" fmla="*/ 6506904 h 6687061"/>
              <a:gd name="connsiteX1886" fmla="*/ 6733254 w 11799254"/>
              <a:gd name="connsiteY1886" fmla="*/ 6665466 h 6687061"/>
              <a:gd name="connsiteX1887" fmla="*/ 6748545 w 11799254"/>
              <a:gd name="connsiteY1887" fmla="*/ 6687062 h 6687061"/>
              <a:gd name="connsiteX1888" fmla="*/ 3405034 w 11799254"/>
              <a:gd name="connsiteY1888" fmla="*/ 6687062 h 6687061"/>
              <a:gd name="connsiteX1889" fmla="*/ 3716318 w 11799254"/>
              <a:gd name="connsiteY1889" fmla="*/ 6687062 h 6687061"/>
              <a:gd name="connsiteX1890" fmla="*/ 4005469 w 11799254"/>
              <a:gd name="connsiteY1890" fmla="*/ 6490592 h 6687061"/>
              <a:gd name="connsiteX1891" fmla="*/ 4062569 w 11799254"/>
              <a:gd name="connsiteY1891" fmla="*/ 6352308 h 6687061"/>
              <a:gd name="connsiteX1892" fmla="*/ 4044984 w 11799254"/>
              <a:gd name="connsiteY1892" fmla="*/ 6327506 h 6687061"/>
              <a:gd name="connsiteX1893" fmla="*/ 3738641 w 11799254"/>
              <a:gd name="connsiteY1893" fmla="*/ 6327506 h 6687061"/>
              <a:gd name="connsiteX1894" fmla="*/ 3450263 w 11799254"/>
              <a:gd name="connsiteY1894" fmla="*/ 6506904 h 6687061"/>
              <a:gd name="connsiteX1895" fmla="*/ 3389729 w 11799254"/>
              <a:gd name="connsiteY1895" fmla="*/ 6665466 h 6687061"/>
              <a:gd name="connsiteX1896" fmla="*/ 3405034 w 11799254"/>
              <a:gd name="connsiteY1896" fmla="*/ 6687062 h 6687061"/>
              <a:gd name="connsiteX1897" fmla="*/ 111 w 11799254"/>
              <a:gd name="connsiteY1897" fmla="*/ 1234606 h 6687061"/>
              <a:gd name="connsiteX1898" fmla="*/ 158477 w 11799254"/>
              <a:gd name="connsiteY1898" fmla="*/ 1066307 h 6687061"/>
              <a:gd name="connsiteX1899" fmla="*/ 215569 w 11799254"/>
              <a:gd name="connsiteY1899" fmla="*/ 928021 h 6687061"/>
              <a:gd name="connsiteX1900" fmla="*/ 197994 w 11799254"/>
              <a:gd name="connsiteY1900" fmla="*/ 903208 h 6687061"/>
              <a:gd name="connsiteX1901" fmla="*/ 118 w 11799254"/>
              <a:gd name="connsiteY1901" fmla="*/ 903208 h 6687061"/>
              <a:gd name="connsiteX1902" fmla="*/ 111 w 11799254"/>
              <a:gd name="connsiteY1902" fmla="*/ 1234606 h 6687061"/>
              <a:gd name="connsiteX1903" fmla="*/ 4058997 w 11799254"/>
              <a:gd name="connsiteY1903" fmla="*/ 6665478 h 6687061"/>
              <a:gd name="connsiteX1904" fmla="*/ 4119530 w 11799254"/>
              <a:gd name="connsiteY1904" fmla="*/ 6506916 h 6687061"/>
              <a:gd name="connsiteX1905" fmla="*/ 4407908 w 11799254"/>
              <a:gd name="connsiteY1905" fmla="*/ 6327506 h 6687061"/>
              <a:gd name="connsiteX1906" fmla="*/ 4714264 w 11799254"/>
              <a:gd name="connsiteY1906" fmla="*/ 6327506 h 6687061"/>
              <a:gd name="connsiteX1907" fmla="*/ 4714264 w 11799254"/>
              <a:gd name="connsiteY1907" fmla="*/ 6327506 h 6687061"/>
              <a:gd name="connsiteX1908" fmla="*/ 4731837 w 11799254"/>
              <a:gd name="connsiteY1908" fmla="*/ 6352321 h 6687061"/>
              <a:gd name="connsiteX1909" fmla="*/ 4674736 w 11799254"/>
              <a:gd name="connsiteY1909" fmla="*/ 6490605 h 6687061"/>
              <a:gd name="connsiteX1910" fmla="*/ 4385598 w 11799254"/>
              <a:gd name="connsiteY1910" fmla="*/ 6687062 h 6687061"/>
              <a:gd name="connsiteX1911" fmla="*/ 4074288 w 11799254"/>
              <a:gd name="connsiteY1911" fmla="*/ 6687062 h 6687061"/>
              <a:gd name="connsiteX1912" fmla="*/ 4058997 w 11799254"/>
              <a:gd name="connsiteY1912" fmla="*/ 6665466 h 6687061"/>
              <a:gd name="connsiteX1913" fmla="*/ 4121545 w 11799254"/>
              <a:gd name="connsiteY1913" fmla="*/ 6641005 h 6687061"/>
              <a:gd name="connsiteX1914" fmla="*/ 4385598 w 11799254"/>
              <a:gd name="connsiteY1914" fmla="*/ 6641005 h 6687061"/>
              <a:gd name="connsiteX1915" fmla="*/ 4631724 w 11799254"/>
              <a:gd name="connsiteY1915" fmla="*/ 6474167 h 6687061"/>
              <a:gd name="connsiteX1916" fmla="*/ 4631939 w 11799254"/>
              <a:gd name="connsiteY1916" fmla="*/ 6473597 h 6687061"/>
              <a:gd name="connsiteX1917" fmla="*/ 4632193 w 11799254"/>
              <a:gd name="connsiteY1917" fmla="*/ 6473014 h 6687061"/>
              <a:gd name="connsiteX1918" fmla="*/ 4671708 w 11799254"/>
              <a:gd name="connsiteY1918" fmla="*/ 6377288 h 6687061"/>
              <a:gd name="connsiteX1919" fmla="*/ 4669212 w 11799254"/>
              <a:gd name="connsiteY1919" fmla="*/ 6373562 h 6687061"/>
              <a:gd name="connsiteX1920" fmla="*/ 4407908 w 11799254"/>
              <a:gd name="connsiteY1920" fmla="*/ 6373562 h 6687061"/>
              <a:gd name="connsiteX1921" fmla="*/ 4162542 w 11799254"/>
              <a:gd name="connsiteY1921" fmla="*/ 6523342 h 6687061"/>
              <a:gd name="connsiteX1922" fmla="*/ 4119023 w 11799254"/>
              <a:gd name="connsiteY1922" fmla="*/ 6637343 h 6687061"/>
              <a:gd name="connsiteX1923" fmla="*/ 4121545 w 11799254"/>
              <a:gd name="connsiteY1923" fmla="*/ 6641005 h 6687061"/>
              <a:gd name="connsiteX1924" fmla="*/ 10451332 w 11799254"/>
              <a:gd name="connsiteY1924" fmla="*/ 454764 h 6687061"/>
              <a:gd name="connsiteX1925" fmla="*/ 10757688 w 11799254"/>
              <a:gd name="connsiteY1925" fmla="*/ 454764 h 6687061"/>
              <a:gd name="connsiteX1926" fmla="*/ 10775260 w 11799254"/>
              <a:gd name="connsiteY1926" fmla="*/ 479577 h 6687061"/>
              <a:gd name="connsiteX1927" fmla="*/ 10718172 w 11799254"/>
              <a:gd name="connsiteY1927" fmla="*/ 617860 h 6687061"/>
              <a:gd name="connsiteX1928" fmla="*/ 10429021 w 11799254"/>
              <a:gd name="connsiteY1928" fmla="*/ 814326 h 6687061"/>
              <a:gd name="connsiteX1929" fmla="*/ 10117725 w 11799254"/>
              <a:gd name="connsiteY1929" fmla="*/ 814326 h 6687061"/>
              <a:gd name="connsiteX1930" fmla="*/ 10102433 w 11799254"/>
              <a:gd name="connsiteY1930" fmla="*/ 792731 h 6687061"/>
              <a:gd name="connsiteX1931" fmla="*/ 10162953 w 11799254"/>
              <a:gd name="connsiteY1931" fmla="*/ 634172 h 6687061"/>
              <a:gd name="connsiteX1932" fmla="*/ 10451344 w 11799254"/>
              <a:gd name="connsiteY1932" fmla="*/ 454764 h 6687061"/>
              <a:gd name="connsiteX1933" fmla="*/ 10712648 w 11799254"/>
              <a:gd name="connsiteY1933" fmla="*/ 500825 h 6687061"/>
              <a:gd name="connsiteX1934" fmla="*/ 10451332 w 11799254"/>
              <a:gd name="connsiteY1934" fmla="*/ 500825 h 6687061"/>
              <a:gd name="connsiteX1935" fmla="*/ 10205966 w 11799254"/>
              <a:gd name="connsiteY1935" fmla="*/ 650603 h 6687061"/>
              <a:gd name="connsiteX1936" fmla="*/ 10162459 w 11799254"/>
              <a:gd name="connsiteY1936" fmla="*/ 764609 h 6687061"/>
              <a:gd name="connsiteX1937" fmla="*/ 10164968 w 11799254"/>
              <a:gd name="connsiteY1937" fmla="*/ 768267 h 6687061"/>
              <a:gd name="connsiteX1938" fmla="*/ 10429021 w 11799254"/>
              <a:gd name="connsiteY1938" fmla="*/ 768267 h 6687061"/>
              <a:gd name="connsiteX1939" fmla="*/ 10675160 w 11799254"/>
              <a:gd name="connsiteY1939" fmla="*/ 601431 h 6687061"/>
              <a:gd name="connsiteX1940" fmla="*/ 10675376 w 11799254"/>
              <a:gd name="connsiteY1940" fmla="*/ 600852 h 6687061"/>
              <a:gd name="connsiteX1941" fmla="*/ 10675616 w 11799254"/>
              <a:gd name="connsiteY1941" fmla="*/ 600279 h 6687061"/>
              <a:gd name="connsiteX1942" fmla="*/ 10715144 w 11799254"/>
              <a:gd name="connsiteY1942" fmla="*/ 504551 h 6687061"/>
              <a:gd name="connsiteX1943" fmla="*/ 10712648 w 11799254"/>
              <a:gd name="connsiteY1943" fmla="*/ 500826 h 6687061"/>
              <a:gd name="connsiteX1944" fmla="*/ 3099286 w 11799254"/>
              <a:gd name="connsiteY1944" fmla="*/ 5762266 h 6687061"/>
              <a:gd name="connsiteX1945" fmla="*/ 3159820 w 11799254"/>
              <a:gd name="connsiteY1945" fmla="*/ 5603704 h 6687061"/>
              <a:gd name="connsiteX1946" fmla="*/ 3448198 w 11799254"/>
              <a:gd name="connsiteY1946" fmla="*/ 5424294 h 6687061"/>
              <a:gd name="connsiteX1947" fmla="*/ 3754554 w 11799254"/>
              <a:gd name="connsiteY1947" fmla="*/ 5424294 h 6687061"/>
              <a:gd name="connsiteX1948" fmla="*/ 3772126 w 11799254"/>
              <a:gd name="connsiteY1948" fmla="*/ 5449109 h 6687061"/>
              <a:gd name="connsiteX1949" fmla="*/ 3715038 w 11799254"/>
              <a:gd name="connsiteY1949" fmla="*/ 5587393 h 6687061"/>
              <a:gd name="connsiteX1950" fmla="*/ 3425887 w 11799254"/>
              <a:gd name="connsiteY1950" fmla="*/ 5783862 h 6687061"/>
              <a:gd name="connsiteX1951" fmla="*/ 3114578 w 11799254"/>
              <a:gd name="connsiteY1951" fmla="*/ 5783862 h 6687061"/>
              <a:gd name="connsiteX1952" fmla="*/ 3099286 w 11799254"/>
              <a:gd name="connsiteY1952" fmla="*/ 5762266 h 6687061"/>
              <a:gd name="connsiteX1953" fmla="*/ 3161834 w 11799254"/>
              <a:gd name="connsiteY1953" fmla="*/ 5737793 h 6687061"/>
              <a:gd name="connsiteX1954" fmla="*/ 3425887 w 11799254"/>
              <a:gd name="connsiteY1954" fmla="*/ 5737793 h 6687061"/>
              <a:gd name="connsiteX1955" fmla="*/ 3672013 w 11799254"/>
              <a:gd name="connsiteY1955" fmla="*/ 5570968 h 6687061"/>
              <a:gd name="connsiteX1956" fmla="*/ 3672241 w 11799254"/>
              <a:gd name="connsiteY1956" fmla="*/ 5570385 h 6687061"/>
              <a:gd name="connsiteX1957" fmla="*/ 3672482 w 11799254"/>
              <a:gd name="connsiteY1957" fmla="*/ 5569814 h 6687061"/>
              <a:gd name="connsiteX1958" fmla="*/ 3711998 w 11799254"/>
              <a:gd name="connsiteY1958" fmla="*/ 5474076 h 6687061"/>
              <a:gd name="connsiteX1959" fmla="*/ 3709502 w 11799254"/>
              <a:gd name="connsiteY1959" fmla="*/ 5470350 h 6687061"/>
              <a:gd name="connsiteX1960" fmla="*/ 3448198 w 11799254"/>
              <a:gd name="connsiteY1960" fmla="*/ 5470350 h 6687061"/>
              <a:gd name="connsiteX1961" fmla="*/ 3202832 w 11799254"/>
              <a:gd name="connsiteY1961" fmla="*/ 5620129 h 6687061"/>
              <a:gd name="connsiteX1962" fmla="*/ 3159313 w 11799254"/>
              <a:gd name="connsiteY1962" fmla="*/ 5734143 h 6687061"/>
              <a:gd name="connsiteX1963" fmla="*/ 3161834 w 11799254"/>
              <a:gd name="connsiteY1963" fmla="*/ 5737793 h 6687061"/>
              <a:gd name="connsiteX1964" fmla="*/ 1778881 w 11799254"/>
              <a:gd name="connsiteY1964" fmla="*/ 5783850 h 6687061"/>
              <a:gd name="connsiteX1965" fmla="*/ 2090178 w 11799254"/>
              <a:gd name="connsiteY1965" fmla="*/ 5783850 h 6687061"/>
              <a:gd name="connsiteX1966" fmla="*/ 2379329 w 11799254"/>
              <a:gd name="connsiteY1966" fmla="*/ 5587393 h 6687061"/>
              <a:gd name="connsiteX1967" fmla="*/ 2436429 w 11799254"/>
              <a:gd name="connsiteY1967" fmla="*/ 5449109 h 6687061"/>
              <a:gd name="connsiteX1968" fmla="*/ 2418844 w 11799254"/>
              <a:gd name="connsiteY1968" fmla="*/ 5424294 h 6687061"/>
              <a:gd name="connsiteX1969" fmla="*/ 2112501 w 11799254"/>
              <a:gd name="connsiteY1969" fmla="*/ 5424294 h 6687061"/>
              <a:gd name="connsiteX1970" fmla="*/ 1824123 w 11799254"/>
              <a:gd name="connsiteY1970" fmla="*/ 5603704 h 6687061"/>
              <a:gd name="connsiteX1971" fmla="*/ 1763589 w 11799254"/>
              <a:gd name="connsiteY1971" fmla="*/ 5762266 h 6687061"/>
              <a:gd name="connsiteX1972" fmla="*/ 1778881 w 11799254"/>
              <a:gd name="connsiteY1972" fmla="*/ 5783850 h 6687061"/>
              <a:gd name="connsiteX1973" fmla="*/ 2445323 w 11799254"/>
              <a:gd name="connsiteY1973" fmla="*/ 5783850 h 6687061"/>
              <a:gd name="connsiteX1974" fmla="*/ 2756620 w 11799254"/>
              <a:gd name="connsiteY1974" fmla="*/ 5783850 h 6687061"/>
              <a:gd name="connsiteX1975" fmla="*/ 3045771 w 11799254"/>
              <a:gd name="connsiteY1975" fmla="*/ 5587393 h 6687061"/>
              <a:gd name="connsiteX1976" fmla="*/ 3102871 w 11799254"/>
              <a:gd name="connsiteY1976" fmla="*/ 5449109 h 6687061"/>
              <a:gd name="connsiteX1977" fmla="*/ 3085286 w 11799254"/>
              <a:gd name="connsiteY1977" fmla="*/ 5424294 h 6687061"/>
              <a:gd name="connsiteX1978" fmla="*/ 2778943 w 11799254"/>
              <a:gd name="connsiteY1978" fmla="*/ 5424294 h 6687061"/>
              <a:gd name="connsiteX1979" fmla="*/ 2490552 w 11799254"/>
              <a:gd name="connsiteY1979" fmla="*/ 5603704 h 6687061"/>
              <a:gd name="connsiteX1980" fmla="*/ 2430031 w 11799254"/>
              <a:gd name="connsiteY1980" fmla="*/ 5762266 h 6687061"/>
              <a:gd name="connsiteX1981" fmla="*/ 2445323 w 11799254"/>
              <a:gd name="connsiteY1981" fmla="*/ 5783850 h 6687061"/>
              <a:gd name="connsiteX1982" fmla="*/ 1576844 w 11799254"/>
              <a:gd name="connsiteY1982" fmla="*/ 5335412 h 6687061"/>
              <a:gd name="connsiteX1983" fmla="*/ 1888141 w 11799254"/>
              <a:gd name="connsiteY1983" fmla="*/ 5335412 h 6687061"/>
              <a:gd name="connsiteX1984" fmla="*/ 2177279 w 11799254"/>
              <a:gd name="connsiteY1984" fmla="*/ 5138955 h 6687061"/>
              <a:gd name="connsiteX1985" fmla="*/ 2234380 w 11799254"/>
              <a:gd name="connsiteY1985" fmla="*/ 5000659 h 6687061"/>
              <a:gd name="connsiteX1986" fmla="*/ 2216807 w 11799254"/>
              <a:gd name="connsiteY1986" fmla="*/ 4975856 h 6687061"/>
              <a:gd name="connsiteX1987" fmla="*/ 1910451 w 11799254"/>
              <a:gd name="connsiteY1987" fmla="*/ 4975856 h 6687061"/>
              <a:gd name="connsiteX1988" fmla="*/ 1622073 w 11799254"/>
              <a:gd name="connsiteY1988" fmla="*/ 5155254 h 6687061"/>
              <a:gd name="connsiteX1989" fmla="*/ 1561539 w 11799254"/>
              <a:gd name="connsiteY1989" fmla="*/ 5313816 h 6687061"/>
              <a:gd name="connsiteX1990" fmla="*/ 1576844 w 11799254"/>
              <a:gd name="connsiteY1990" fmla="*/ 5335412 h 6687061"/>
              <a:gd name="connsiteX1991" fmla="*/ 71462 w 11799254"/>
              <a:gd name="connsiteY1991" fmla="*/ 4865378 h 6687061"/>
              <a:gd name="connsiteX1992" fmla="*/ 131994 w 11799254"/>
              <a:gd name="connsiteY1992" fmla="*/ 4706816 h 6687061"/>
              <a:gd name="connsiteX1993" fmla="*/ 420374 w 11799254"/>
              <a:gd name="connsiteY1993" fmla="*/ 4527406 h 6687061"/>
              <a:gd name="connsiteX1994" fmla="*/ 726726 w 11799254"/>
              <a:gd name="connsiteY1994" fmla="*/ 4527406 h 6687061"/>
              <a:gd name="connsiteX1995" fmla="*/ 744301 w 11799254"/>
              <a:gd name="connsiteY1995" fmla="*/ 4552221 h 6687061"/>
              <a:gd name="connsiteX1996" fmla="*/ 687210 w 11799254"/>
              <a:gd name="connsiteY1996" fmla="*/ 4690505 h 6687061"/>
              <a:gd name="connsiteX1997" fmla="*/ 398056 w 11799254"/>
              <a:gd name="connsiteY1997" fmla="*/ 4886962 h 6687061"/>
              <a:gd name="connsiteX1998" fmla="*/ 86760 w 11799254"/>
              <a:gd name="connsiteY1998" fmla="*/ 4886962 h 6687061"/>
              <a:gd name="connsiteX1999" fmla="*/ 71462 w 11799254"/>
              <a:gd name="connsiteY1999" fmla="*/ 4865378 h 6687061"/>
              <a:gd name="connsiteX2000" fmla="*/ 134004 w 11799254"/>
              <a:gd name="connsiteY2000" fmla="*/ 4840905 h 6687061"/>
              <a:gd name="connsiteX2001" fmla="*/ 398055 w 11799254"/>
              <a:gd name="connsiteY2001" fmla="*/ 4840905 h 6687061"/>
              <a:gd name="connsiteX2002" fmla="*/ 644190 w 11799254"/>
              <a:gd name="connsiteY2002" fmla="*/ 4674080 h 6687061"/>
              <a:gd name="connsiteX2003" fmla="*/ 644413 w 11799254"/>
              <a:gd name="connsiteY2003" fmla="*/ 4673497 h 6687061"/>
              <a:gd name="connsiteX2004" fmla="*/ 644648 w 11799254"/>
              <a:gd name="connsiteY2004" fmla="*/ 4672926 h 6687061"/>
              <a:gd name="connsiteX2005" fmla="*/ 684172 w 11799254"/>
              <a:gd name="connsiteY2005" fmla="*/ 4577188 h 6687061"/>
              <a:gd name="connsiteX2006" fmla="*/ 681678 w 11799254"/>
              <a:gd name="connsiteY2006" fmla="*/ 4573462 h 6687061"/>
              <a:gd name="connsiteX2007" fmla="*/ 420374 w 11799254"/>
              <a:gd name="connsiteY2007" fmla="*/ 4573462 h 6687061"/>
              <a:gd name="connsiteX2008" fmla="*/ 175006 w 11799254"/>
              <a:gd name="connsiteY2008" fmla="*/ 4723241 h 6687061"/>
              <a:gd name="connsiteX2009" fmla="*/ 131486 w 11799254"/>
              <a:gd name="connsiteY2009" fmla="*/ 4837255 h 6687061"/>
              <a:gd name="connsiteX2010" fmla="*/ 134003 w 11799254"/>
              <a:gd name="connsiteY2010" fmla="*/ 4840905 h 6687061"/>
              <a:gd name="connsiteX2011" fmla="*/ 907568 w 11799254"/>
              <a:gd name="connsiteY2011" fmla="*/ 5335412 h 6687061"/>
              <a:gd name="connsiteX2012" fmla="*/ 1218862 w 11799254"/>
              <a:gd name="connsiteY2012" fmla="*/ 5335412 h 6687061"/>
              <a:gd name="connsiteX2013" fmla="*/ 1508012 w 11799254"/>
              <a:gd name="connsiteY2013" fmla="*/ 5138955 h 6687061"/>
              <a:gd name="connsiteX2014" fmla="*/ 1565112 w 11799254"/>
              <a:gd name="connsiteY2014" fmla="*/ 5000659 h 6687061"/>
              <a:gd name="connsiteX2015" fmla="*/ 1547527 w 11799254"/>
              <a:gd name="connsiteY2015" fmla="*/ 4975856 h 6687061"/>
              <a:gd name="connsiteX2016" fmla="*/ 1241180 w 11799254"/>
              <a:gd name="connsiteY2016" fmla="*/ 4975856 h 6687061"/>
              <a:gd name="connsiteX2017" fmla="*/ 952799 w 11799254"/>
              <a:gd name="connsiteY2017" fmla="*/ 5155254 h 6687061"/>
              <a:gd name="connsiteX2018" fmla="*/ 892275 w 11799254"/>
              <a:gd name="connsiteY2018" fmla="*/ 5313816 h 6687061"/>
              <a:gd name="connsiteX2019" fmla="*/ 907566 w 11799254"/>
              <a:gd name="connsiteY2019" fmla="*/ 5335412 h 6687061"/>
              <a:gd name="connsiteX2020" fmla="*/ 756037 w 11799254"/>
              <a:gd name="connsiteY2020" fmla="*/ 4886962 h 6687061"/>
              <a:gd name="connsiteX2021" fmla="*/ 1067337 w 11799254"/>
              <a:gd name="connsiteY2021" fmla="*/ 4886962 h 6687061"/>
              <a:gd name="connsiteX2022" fmla="*/ 1356487 w 11799254"/>
              <a:gd name="connsiteY2022" fmla="*/ 4690505 h 6687061"/>
              <a:gd name="connsiteX2023" fmla="*/ 1413588 w 11799254"/>
              <a:gd name="connsiteY2023" fmla="*/ 4552221 h 6687061"/>
              <a:gd name="connsiteX2024" fmla="*/ 1396003 w 11799254"/>
              <a:gd name="connsiteY2024" fmla="*/ 4527406 h 6687061"/>
              <a:gd name="connsiteX2025" fmla="*/ 1396003 w 11799254"/>
              <a:gd name="connsiteY2025" fmla="*/ 4527406 h 6687061"/>
              <a:gd name="connsiteX2026" fmla="*/ 1089649 w 11799254"/>
              <a:gd name="connsiteY2026" fmla="*/ 4527406 h 6687061"/>
              <a:gd name="connsiteX2027" fmla="*/ 801269 w 11799254"/>
              <a:gd name="connsiteY2027" fmla="*/ 4706816 h 6687061"/>
              <a:gd name="connsiteX2028" fmla="*/ 740744 w 11799254"/>
              <a:gd name="connsiteY2028" fmla="*/ 4865378 h 6687061"/>
              <a:gd name="connsiteX2029" fmla="*/ 756035 w 11799254"/>
              <a:gd name="connsiteY2029" fmla="*/ 4886962 h 6687061"/>
              <a:gd name="connsiteX2030" fmla="*/ 6849798 w 11799254"/>
              <a:gd name="connsiteY2030" fmla="*/ 5138955 h 6687061"/>
              <a:gd name="connsiteX2031" fmla="*/ 6906886 w 11799254"/>
              <a:gd name="connsiteY2031" fmla="*/ 5000659 h 6687061"/>
              <a:gd name="connsiteX2032" fmla="*/ 6889314 w 11799254"/>
              <a:gd name="connsiteY2032" fmla="*/ 4975856 h 6687061"/>
              <a:gd name="connsiteX2033" fmla="*/ 6582971 w 11799254"/>
              <a:gd name="connsiteY2033" fmla="*/ 4975856 h 6687061"/>
              <a:gd name="connsiteX2034" fmla="*/ 6294580 w 11799254"/>
              <a:gd name="connsiteY2034" fmla="*/ 5155254 h 6687061"/>
              <a:gd name="connsiteX2035" fmla="*/ 6234059 w 11799254"/>
              <a:gd name="connsiteY2035" fmla="*/ 5313816 h 6687061"/>
              <a:gd name="connsiteX2036" fmla="*/ 6249350 w 11799254"/>
              <a:gd name="connsiteY2036" fmla="*/ 5335412 h 6687061"/>
              <a:gd name="connsiteX2037" fmla="*/ 6560647 w 11799254"/>
              <a:gd name="connsiteY2037" fmla="*/ 5335412 h 6687061"/>
              <a:gd name="connsiteX2038" fmla="*/ 6849798 w 11799254"/>
              <a:gd name="connsiteY2038" fmla="*/ 5138955 h 6687061"/>
              <a:gd name="connsiteX2039" fmla="*/ 7374255 w 11799254"/>
              <a:gd name="connsiteY2039" fmla="*/ 4690505 h 6687061"/>
              <a:gd name="connsiteX2040" fmla="*/ 7431344 w 11799254"/>
              <a:gd name="connsiteY2040" fmla="*/ 4552221 h 6687061"/>
              <a:gd name="connsiteX2041" fmla="*/ 7413771 w 11799254"/>
              <a:gd name="connsiteY2041" fmla="*/ 4527406 h 6687061"/>
              <a:gd name="connsiteX2042" fmla="*/ 7107415 w 11799254"/>
              <a:gd name="connsiteY2042" fmla="*/ 4527406 h 6687061"/>
              <a:gd name="connsiteX2043" fmla="*/ 6819037 w 11799254"/>
              <a:gd name="connsiteY2043" fmla="*/ 4706816 h 6687061"/>
              <a:gd name="connsiteX2044" fmla="*/ 6758503 w 11799254"/>
              <a:gd name="connsiteY2044" fmla="*/ 4865378 h 6687061"/>
              <a:gd name="connsiteX2045" fmla="*/ 6773808 w 11799254"/>
              <a:gd name="connsiteY2045" fmla="*/ 4886962 h 6687061"/>
              <a:gd name="connsiteX2046" fmla="*/ 7085092 w 11799254"/>
              <a:gd name="connsiteY2046" fmla="*/ 4886962 h 6687061"/>
              <a:gd name="connsiteX2047" fmla="*/ 7374243 w 11799254"/>
              <a:gd name="connsiteY2047" fmla="*/ 4690505 h 6687061"/>
              <a:gd name="connsiteX2048" fmla="*/ 6925333 w 11799254"/>
              <a:gd name="connsiteY2048" fmla="*/ 5335412 h 6687061"/>
              <a:gd name="connsiteX2049" fmla="*/ 7236629 w 11799254"/>
              <a:gd name="connsiteY2049" fmla="*/ 5335412 h 6687061"/>
              <a:gd name="connsiteX2050" fmla="*/ 7525780 w 11799254"/>
              <a:gd name="connsiteY2050" fmla="*/ 5138955 h 6687061"/>
              <a:gd name="connsiteX2051" fmla="*/ 7582868 w 11799254"/>
              <a:gd name="connsiteY2051" fmla="*/ 5000659 h 6687061"/>
              <a:gd name="connsiteX2052" fmla="*/ 7565296 w 11799254"/>
              <a:gd name="connsiteY2052" fmla="*/ 4975856 h 6687061"/>
              <a:gd name="connsiteX2053" fmla="*/ 7258952 w 11799254"/>
              <a:gd name="connsiteY2053" fmla="*/ 4975856 h 6687061"/>
              <a:gd name="connsiteX2054" fmla="*/ 6970561 w 11799254"/>
              <a:gd name="connsiteY2054" fmla="*/ 5155254 h 6687061"/>
              <a:gd name="connsiteX2055" fmla="*/ 6910040 w 11799254"/>
              <a:gd name="connsiteY2055" fmla="*/ 5313816 h 6687061"/>
              <a:gd name="connsiteX2056" fmla="*/ 6925333 w 11799254"/>
              <a:gd name="connsiteY2056" fmla="*/ 5335412 h 6687061"/>
              <a:gd name="connsiteX2057" fmla="*/ 537312 w 11799254"/>
              <a:gd name="connsiteY2057" fmla="*/ 4235743 h 6687061"/>
              <a:gd name="connsiteX2058" fmla="*/ 594403 w 11799254"/>
              <a:gd name="connsiteY2058" fmla="*/ 4097459 h 6687061"/>
              <a:gd name="connsiteX2059" fmla="*/ 576829 w 11799254"/>
              <a:gd name="connsiteY2059" fmla="*/ 4072643 h 6687061"/>
              <a:gd name="connsiteX2060" fmla="*/ 576829 w 11799254"/>
              <a:gd name="connsiteY2060" fmla="*/ 4072643 h 6687061"/>
              <a:gd name="connsiteX2061" fmla="*/ 270476 w 11799254"/>
              <a:gd name="connsiteY2061" fmla="*/ 4072643 h 6687061"/>
              <a:gd name="connsiteX2062" fmla="*/ 48 w 11799254"/>
              <a:gd name="connsiteY2062" fmla="*/ 4214058 h 6687061"/>
              <a:gd name="connsiteX2063" fmla="*/ 42 w 11799254"/>
              <a:gd name="connsiteY2063" fmla="*/ 4432212 h 6687061"/>
              <a:gd name="connsiteX2064" fmla="*/ 248163 w 11799254"/>
              <a:gd name="connsiteY2064" fmla="*/ 4432212 h 6687061"/>
              <a:gd name="connsiteX2065" fmla="*/ 537312 w 11799254"/>
              <a:gd name="connsiteY2065" fmla="*/ 4235743 h 6687061"/>
              <a:gd name="connsiteX2066" fmla="*/ 3783858 w 11799254"/>
              <a:gd name="connsiteY2066" fmla="*/ 5783850 h 6687061"/>
              <a:gd name="connsiteX2067" fmla="*/ 4095154 w 11799254"/>
              <a:gd name="connsiteY2067" fmla="*/ 5783850 h 6687061"/>
              <a:gd name="connsiteX2068" fmla="*/ 4384306 w 11799254"/>
              <a:gd name="connsiteY2068" fmla="*/ 5587393 h 6687061"/>
              <a:gd name="connsiteX2069" fmla="*/ 4441393 w 11799254"/>
              <a:gd name="connsiteY2069" fmla="*/ 5449109 h 6687061"/>
              <a:gd name="connsiteX2070" fmla="*/ 4423821 w 11799254"/>
              <a:gd name="connsiteY2070" fmla="*/ 5424294 h 6687061"/>
              <a:gd name="connsiteX2071" fmla="*/ 4117465 w 11799254"/>
              <a:gd name="connsiteY2071" fmla="*/ 5424294 h 6687061"/>
              <a:gd name="connsiteX2072" fmla="*/ 3829087 w 11799254"/>
              <a:gd name="connsiteY2072" fmla="*/ 5603704 h 6687061"/>
              <a:gd name="connsiteX2073" fmla="*/ 3768566 w 11799254"/>
              <a:gd name="connsiteY2073" fmla="*/ 5762266 h 6687061"/>
              <a:gd name="connsiteX2074" fmla="*/ 3783858 w 11799254"/>
              <a:gd name="connsiteY2074" fmla="*/ 5783850 h 6687061"/>
              <a:gd name="connsiteX2075" fmla="*/ 8043523 w 11799254"/>
              <a:gd name="connsiteY2075" fmla="*/ 4690505 h 6687061"/>
              <a:gd name="connsiteX2076" fmla="*/ 8100611 w 11799254"/>
              <a:gd name="connsiteY2076" fmla="*/ 4552221 h 6687061"/>
              <a:gd name="connsiteX2077" fmla="*/ 8083038 w 11799254"/>
              <a:gd name="connsiteY2077" fmla="*/ 4527406 h 6687061"/>
              <a:gd name="connsiteX2078" fmla="*/ 7776683 w 11799254"/>
              <a:gd name="connsiteY2078" fmla="*/ 4527406 h 6687061"/>
              <a:gd name="connsiteX2079" fmla="*/ 7488304 w 11799254"/>
              <a:gd name="connsiteY2079" fmla="*/ 4706816 h 6687061"/>
              <a:gd name="connsiteX2080" fmla="*/ 7427784 w 11799254"/>
              <a:gd name="connsiteY2080" fmla="*/ 4865378 h 6687061"/>
              <a:gd name="connsiteX2081" fmla="*/ 7443075 w 11799254"/>
              <a:gd name="connsiteY2081" fmla="*/ 4886962 h 6687061"/>
              <a:gd name="connsiteX2082" fmla="*/ 7754359 w 11799254"/>
              <a:gd name="connsiteY2082" fmla="*/ 4886962 h 6687061"/>
              <a:gd name="connsiteX2083" fmla="*/ 8043523 w 11799254"/>
              <a:gd name="connsiteY2083" fmla="*/ 4690505 h 6687061"/>
              <a:gd name="connsiteX2084" fmla="*/ 4454379 w 11799254"/>
              <a:gd name="connsiteY2084" fmla="*/ 5783850 h 6687061"/>
              <a:gd name="connsiteX2085" fmla="*/ 4765676 w 11799254"/>
              <a:gd name="connsiteY2085" fmla="*/ 5783850 h 6687061"/>
              <a:gd name="connsiteX2086" fmla="*/ 5054827 w 11799254"/>
              <a:gd name="connsiteY2086" fmla="*/ 5587393 h 6687061"/>
              <a:gd name="connsiteX2087" fmla="*/ 5111915 w 11799254"/>
              <a:gd name="connsiteY2087" fmla="*/ 5449109 h 6687061"/>
              <a:gd name="connsiteX2088" fmla="*/ 5094343 w 11799254"/>
              <a:gd name="connsiteY2088" fmla="*/ 5424294 h 6687061"/>
              <a:gd name="connsiteX2089" fmla="*/ 4787987 w 11799254"/>
              <a:gd name="connsiteY2089" fmla="*/ 5424294 h 6687061"/>
              <a:gd name="connsiteX2090" fmla="*/ 4499609 w 11799254"/>
              <a:gd name="connsiteY2090" fmla="*/ 5603704 h 6687061"/>
              <a:gd name="connsiteX2091" fmla="*/ 4439088 w 11799254"/>
              <a:gd name="connsiteY2091" fmla="*/ 5762266 h 6687061"/>
              <a:gd name="connsiteX2092" fmla="*/ 4454379 w 11799254"/>
              <a:gd name="connsiteY2092" fmla="*/ 5783850 h 6687061"/>
              <a:gd name="connsiteX2093" fmla="*/ 5108342 w 11799254"/>
              <a:gd name="connsiteY2093" fmla="*/ 5762266 h 6687061"/>
              <a:gd name="connsiteX2094" fmla="*/ 5168876 w 11799254"/>
              <a:gd name="connsiteY2094" fmla="*/ 5603704 h 6687061"/>
              <a:gd name="connsiteX2095" fmla="*/ 5457254 w 11799254"/>
              <a:gd name="connsiteY2095" fmla="*/ 5424294 h 6687061"/>
              <a:gd name="connsiteX2096" fmla="*/ 5763610 w 11799254"/>
              <a:gd name="connsiteY2096" fmla="*/ 5424294 h 6687061"/>
              <a:gd name="connsiteX2097" fmla="*/ 5781182 w 11799254"/>
              <a:gd name="connsiteY2097" fmla="*/ 5449109 h 6687061"/>
              <a:gd name="connsiteX2098" fmla="*/ 5724095 w 11799254"/>
              <a:gd name="connsiteY2098" fmla="*/ 5587393 h 6687061"/>
              <a:gd name="connsiteX2099" fmla="*/ 5434931 w 11799254"/>
              <a:gd name="connsiteY2099" fmla="*/ 5783862 h 6687061"/>
              <a:gd name="connsiteX2100" fmla="*/ 5123647 w 11799254"/>
              <a:gd name="connsiteY2100" fmla="*/ 5783862 h 6687061"/>
              <a:gd name="connsiteX2101" fmla="*/ 5108355 w 11799254"/>
              <a:gd name="connsiteY2101" fmla="*/ 5762266 h 6687061"/>
              <a:gd name="connsiteX2102" fmla="*/ 5170891 w 11799254"/>
              <a:gd name="connsiteY2102" fmla="*/ 5737793 h 6687061"/>
              <a:gd name="connsiteX2103" fmla="*/ 5434931 w 11799254"/>
              <a:gd name="connsiteY2103" fmla="*/ 5737793 h 6687061"/>
              <a:gd name="connsiteX2104" fmla="*/ 5681082 w 11799254"/>
              <a:gd name="connsiteY2104" fmla="*/ 5570968 h 6687061"/>
              <a:gd name="connsiteX2105" fmla="*/ 5681298 w 11799254"/>
              <a:gd name="connsiteY2105" fmla="*/ 5570385 h 6687061"/>
              <a:gd name="connsiteX2106" fmla="*/ 5681526 w 11799254"/>
              <a:gd name="connsiteY2106" fmla="*/ 5569814 h 6687061"/>
              <a:gd name="connsiteX2107" fmla="*/ 5721054 w 11799254"/>
              <a:gd name="connsiteY2107" fmla="*/ 5474076 h 6687061"/>
              <a:gd name="connsiteX2108" fmla="*/ 5718571 w 11799254"/>
              <a:gd name="connsiteY2108" fmla="*/ 5470350 h 6687061"/>
              <a:gd name="connsiteX2109" fmla="*/ 5457254 w 11799254"/>
              <a:gd name="connsiteY2109" fmla="*/ 5470350 h 6687061"/>
              <a:gd name="connsiteX2110" fmla="*/ 5211888 w 11799254"/>
              <a:gd name="connsiteY2110" fmla="*/ 5620129 h 6687061"/>
              <a:gd name="connsiteX2111" fmla="*/ 5168369 w 11799254"/>
              <a:gd name="connsiteY2111" fmla="*/ 5734143 h 6687061"/>
              <a:gd name="connsiteX2112" fmla="*/ 5170878 w 11799254"/>
              <a:gd name="connsiteY2112" fmla="*/ 5737793 h 6687061"/>
              <a:gd name="connsiteX2113" fmla="*/ 5792914 w 11799254"/>
              <a:gd name="connsiteY2113" fmla="*/ 5783850 h 6687061"/>
              <a:gd name="connsiteX2114" fmla="*/ 6104211 w 11799254"/>
              <a:gd name="connsiteY2114" fmla="*/ 5783850 h 6687061"/>
              <a:gd name="connsiteX2115" fmla="*/ 6393362 w 11799254"/>
              <a:gd name="connsiteY2115" fmla="*/ 5587393 h 6687061"/>
              <a:gd name="connsiteX2116" fmla="*/ 6450462 w 11799254"/>
              <a:gd name="connsiteY2116" fmla="*/ 5449109 h 6687061"/>
              <a:gd name="connsiteX2117" fmla="*/ 6432877 w 11799254"/>
              <a:gd name="connsiteY2117" fmla="*/ 5424294 h 6687061"/>
              <a:gd name="connsiteX2118" fmla="*/ 6126534 w 11799254"/>
              <a:gd name="connsiteY2118" fmla="*/ 5424294 h 6687061"/>
              <a:gd name="connsiteX2119" fmla="*/ 5838144 w 11799254"/>
              <a:gd name="connsiteY2119" fmla="*/ 5603704 h 6687061"/>
              <a:gd name="connsiteX2120" fmla="*/ 5777622 w 11799254"/>
              <a:gd name="connsiteY2120" fmla="*/ 5762266 h 6687061"/>
              <a:gd name="connsiteX2121" fmla="*/ 5792914 w 11799254"/>
              <a:gd name="connsiteY2121" fmla="*/ 5783850 h 6687061"/>
              <a:gd name="connsiteX2122" fmla="*/ 7288865 w 11799254"/>
              <a:gd name="connsiteY2122" fmla="*/ 4410616 h 6687061"/>
              <a:gd name="connsiteX2123" fmla="*/ 7349399 w 11799254"/>
              <a:gd name="connsiteY2123" fmla="*/ 4252054 h 6687061"/>
              <a:gd name="connsiteX2124" fmla="*/ 7637776 w 11799254"/>
              <a:gd name="connsiteY2124" fmla="*/ 4072643 h 6687061"/>
              <a:gd name="connsiteX2125" fmla="*/ 7944132 w 11799254"/>
              <a:gd name="connsiteY2125" fmla="*/ 4072643 h 6687061"/>
              <a:gd name="connsiteX2126" fmla="*/ 7961705 w 11799254"/>
              <a:gd name="connsiteY2126" fmla="*/ 4097459 h 6687061"/>
              <a:gd name="connsiteX2127" fmla="*/ 7904604 w 11799254"/>
              <a:gd name="connsiteY2127" fmla="*/ 4235743 h 6687061"/>
              <a:gd name="connsiteX2128" fmla="*/ 7615466 w 11799254"/>
              <a:gd name="connsiteY2128" fmla="*/ 4432212 h 6687061"/>
              <a:gd name="connsiteX2129" fmla="*/ 7304157 w 11799254"/>
              <a:gd name="connsiteY2129" fmla="*/ 4432212 h 6687061"/>
              <a:gd name="connsiteX2130" fmla="*/ 7288865 w 11799254"/>
              <a:gd name="connsiteY2130" fmla="*/ 4410616 h 6687061"/>
              <a:gd name="connsiteX2131" fmla="*/ 7351413 w 11799254"/>
              <a:gd name="connsiteY2131" fmla="*/ 4386143 h 6687061"/>
              <a:gd name="connsiteX2132" fmla="*/ 7615466 w 11799254"/>
              <a:gd name="connsiteY2132" fmla="*/ 4386143 h 6687061"/>
              <a:gd name="connsiteX2133" fmla="*/ 7861592 w 11799254"/>
              <a:gd name="connsiteY2133" fmla="*/ 4219318 h 6687061"/>
              <a:gd name="connsiteX2134" fmla="*/ 7861820 w 11799254"/>
              <a:gd name="connsiteY2134" fmla="*/ 4218735 h 6687061"/>
              <a:gd name="connsiteX2135" fmla="*/ 7862061 w 11799254"/>
              <a:gd name="connsiteY2135" fmla="*/ 4218165 h 6687061"/>
              <a:gd name="connsiteX2136" fmla="*/ 7901576 w 11799254"/>
              <a:gd name="connsiteY2136" fmla="*/ 4122439 h 6687061"/>
              <a:gd name="connsiteX2137" fmla="*/ 7899080 w 11799254"/>
              <a:gd name="connsiteY2137" fmla="*/ 4118713 h 6687061"/>
              <a:gd name="connsiteX2138" fmla="*/ 7637776 w 11799254"/>
              <a:gd name="connsiteY2138" fmla="*/ 4118713 h 6687061"/>
              <a:gd name="connsiteX2139" fmla="*/ 7392411 w 11799254"/>
              <a:gd name="connsiteY2139" fmla="*/ 4268492 h 6687061"/>
              <a:gd name="connsiteX2140" fmla="*/ 7348892 w 11799254"/>
              <a:gd name="connsiteY2140" fmla="*/ 4382493 h 6687061"/>
              <a:gd name="connsiteX2141" fmla="*/ 7351413 w 11799254"/>
              <a:gd name="connsiteY2141" fmla="*/ 4386156 h 6687061"/>
              <a:gd name="connsiteX2142" fmla="*/ 7235350 w 11799254"/>
              <a:gd name="connsiteY2142" fmla="*/ 4235743 h 6687061"/>
              <a:gd name="connsiteX2143" fmla="*/ 7292437 w 11799254"/>
              <a:gd name="connsiteY2143" fmla="*/ 4097459 h 6687061"/>
              <a:gd name="connsiteX2144" fmla="*/ 7274865 w 11799254"/>
              <a:gd name="connsiteY2144" fmla="*/ 4072643 h 6687061"/>
              <a:gd name="connsiteX2145" fmla="*/ 7274865 w 11799254"/>
              <a:gd name="connsiteY2145" fmla="*/ 4072643 h 6687061"/>
              <a:gd name="connsiteX2146" fmla="*/ 6968509 w 11799254"/>
              <a:gd name="connsiteY2146" fmla="*/ 4072643 h 6687061"/>
              <a:gd name="connsiteX2147" fmla="*/ 6680131 w 11799254"/>
              <a:gd name="connsiteY2147" fmla="*/ 4252054 h 6687061"/>
              <a:gd name="connsiteX2148" fmla="*/ 6619597 w 11799254"/>
              <a:gd name="connsiteY2148" fmla="*/ 4410616 h 6687061"/>
              <a:gd name="connsiteX2149" fmla="*/ 6634902 w 11799254"/>
              <a:gd name="connsiteY2149" fmla="*/ 4432212 h 6687061"/>
              <a:gd name="connsiteX2150" fmla="*/ 6946199 w 11799254"/>
              <a:gd name="connsiteY2150" fmla="*/ 4432212 h 6687061"/>
              <a:gd name="connsiteX2151" fmla="*/ 7235350 w 11799254"/>
              <a:gd name="connsiteY2151" fmla="*/ 4235743 h 6687061"/>
              <a:gd name="connsiteX2152" fmla="*/ 8221602 w 11799254"/>
              <a:gd name="connsiteY2152" fmla="*/ 3978705 h 6687061"/>
              <a:gd name="connsiteX2153" fmla="*/ 7910306 w 11799254"/>
              <a:gd name="connsiteY2153" fmla="*/ 3978705 h 6687061"/>
              <a:gd name="connsiteX2154" fmla="*/ 7895013 w 11799254"/>
              <a:gd name="connsiteY2154" fmla="*/ 3957109 h 6687061"/>
              <a:gd name="connsiteX2155" fmla="*/ 7955535 w 11799254"/>
              <a:gd name="connsiteY2155" fmla="*/ 3798547 h 6687061"/>
              <a:gd name="connsiteX2156" fmla="*/ 8243913 w 11799254"/>
              <a:gd name="connsiteY2156" fmla="*/ 3619149 h 6687061"/>
              <a:gd name="connsiteX2157" fmla="*/ 8550269 w 11799254"/>
              <a:gd name="connsiteY2157" fmla="*/ 3619149 h 6687061"/>
              <a:gd name="connsiteX2158" fmla="*/ 8567841 w 11799254"/>
              <a:gd name="connsiteY2158" fmla="*/ 3643965 h 6687061"/>
              <a:gd name="connsiteX2159" fmla="*/ 8510753 w 11799254"/>
              <a:gd name="connsiteY2159" fmla="*/ 3782248 h 6687061"/>
              <a:gd name="connsiteX2160" fmla="*/ 8221602 w 11799254"/>
              <a:gd name="connsiteY2160" fmla="*/ 3978705 h 6687061"/>
              <a:gd name="connsiteX2161" fmla="*/ 7957550 w 11799254"/>
              <a:gd name="connsiteY2161" fmla="*/ 3932649 h 6687061"/>
              <a:gd name="connsiteX2162" fmla="*/ 8221590 w 11799254"/>
              <a:gd name="connsiteY2162" fmla="*/ 3932649 h 6687061"/>
              <a:gd name="connsiteX2163" fmla="*/ 8467741 w 11799254"/>
              <a:gd name="connsiteY2163" fmla="*/ 3765810 h 6687061"/>
              <a:gd name="connsiteX2164" fmla="*/ 8467956 w 11799254"/>
              <a:gd name="connsiteY2164" fmla="*/ 3765228 h 6687061"/>
              <a:gd name="connsiteX2165" fmla="*/ 8468184 w 11799254"/>
              <a:gd name="connsiteY2165" fmla="*/ 3764657 h 6687061"/>
              <a:gd name="connsiteX2166" fmla="*/ 8507713 w 11799254"/>
              <a:gd name="connsiteY2166" fmla="*/ 3668932 h 6687061"/>
              <a:gd name="connsiteX2167" fmla="*/ 8505230 w 11799254"/>
              <a:gd name="connsiteY2167" fmla="*/ 3665206 h 6687061"/>
              <a:gd name="connsiteX2168" fmla="*/ 8243913 w 11799254"/>
              <a:gd name="connsiteY2168" fmla="*/ 3665206 h 6687061"/>
              <a:gd name="connsiteX2169" fmla="*/ 7998547 w 11799254"/>
              <a:gd name="connsiteY2169" fmla="*/ 3814985 h 6687061"/>
              <a:gd name="connsiteX2170" fmla="*/ 7955028 w 11799254"/>
              <a:gd name="connsiteY2170" fmla="*/ 3928986 h 6687061"/>
              <a:gd name="connsiteX2171" fmla="*/ 7957550 w 11799254"/>
              <a:gd name="connsiteY2171" fmla="*/ 3932649 h 6687061"/>
              <a:gd name="connsiteX2172" fmla="*/ 6415824 w 11799254"/>
              <a:gd name="connsiteY2172" fmla="*/ 4886974 h 6687061"/>
              <a:gd name="connsiteX2173" fmla="*/ 6104528 w 11799254"/>
              <a:gd name="connsiteY2173" fmla="*/ 4886974 h 6687061"/>
              <a:gd name="connsiteX2174" fmla="*/ 6089236 w 11799254"/>
              <a:gd name="connsiteY2174" fmla="*/ 4865378 h 6687061"/>
              <a:gd name="connsiteX2175" fmla="*/ 6149757 w 11799254"/>
              <a:gd name="connsiteY2175" fmla="*/ 4706816 h 6687061"/>
              <a:gd name="connsiteX2176" fmla="*/ 6438135 w 11799254"/>
              <a:gd name="connsiteY2176" fmla="*/ 4527406 h 6687061"/>
              <a:gd name="connsiteX2177" fmla="*/ 6744491 w 11799254"/>
              <a:gd name="connsiteY2177" fmla="*/ 4527406 h 6687061"/>
              <a:gd name="connsiteX2178" fmla="*/ 6762063 w 11799254"/>
              <a:gd name="connsiteY2178" fmla="*/ 4552221 h 6687061"/>
              <a:gd name="connsiteX2179" fmla="*/ 6704976 w 11799254"/>
              <a:gd name="connsiteY2179" fmla="*/ 4690505 h 6687061"/>
              <a:gd name="connsiteX2180" fmla="*/ 6415824 w 11799254"/>
              <a:gd name="connsiteY2180" fmla="*/ 4886974 h 6687061"/>
              <a:gd name="connsiteX2181" fmla="*/ 6151772 w 11799254"/>
              <a:gd name="connsiteY2181" fmla="*/ 4840905 h 6687061"/>
              <a:gd name="connsiteX2182" fmla="*/ 6415824 w 11799254"/>
              <a:gd name="connsiteY2182" fmla="*/ 4840905 h 6687061"/>
              <a:gd name="connsiteX2183" fmla="*/ 6661963 w 11799254"/>
              <a:gd name="connsiteY2183" fmla="*/ 4674080 h 6687061"/>
              <a:gd name="connsiteX2184" fmla="*/ 6662179 w 11799254"/>
              <a:gd name="connsiteY2184" fmla="*/ 4673497 h 6687061"/>
              <a:gd name="connsiteX2185" fmla="*/ 6662420 w 11799254"/>
              <a:gd name="connsiteY2185" fmla="*/ 4672926 h 6687061"/>
              <a:gd name="connsiteX2186" fmla="*/ 6701948 w 11799254"/>
              <a:gd name="connsiteY2186" fmla="*/ 4577188 h 6687061"/>
              <a:gd name="connsiteX2187" fmla="*/ 6699452 w 11799254"/>
              <a:gd name="connsiteY2187" fmla="*/ 4573462 h 6687061"/>
              <a:gd name="connsiteX2188" fmla="*/ 6438135 w 11799254"/>
              <a:gd name="connsiteY2188" fmla="*/ 4573462 h 6687061"/>
              <a:gd name="connsiteX2189" fmla="*/ 6192769 w 11799254"/>
              <a:gd name="connsiteY2189" fmla="*/ 4723241 h 6687061"/>
              <a:gd name="connsiteX2190" fmla="*/ 6149250 w 11799254"/>
              <a:gd name="connsiteY2190" fmla="*/ 4837255 h 6687061"/>
              <a:gd name="connsiteX2191" fmla="*/ 6151772 w 11799254"/>
              <a:gd name="connsiteY2191" fmla="*/ 4840905 h 6687061"/>
              <a:gd name="connsiteX2192" fmla="*/ 4921597 w 11799254"/>
              <a:gd name="connsiteY2192" fmla="*/ 5335412 h 6687061"/>
              <a:gd name="connsiteX2193" fmla="*/ 5232907 w 11799254"/>
              <a:gd name="connsiteY2193" fmla="*/ 5335412 h 6687061"/>
              <a:gd name="connsiteX2194" fmla="*/ 5522045 w 11799254"/>
              <a:gd name="connsiteY2194" fmla="*/ 5138955 h 6687061"/>
              <a:gd name="connsiteX2195" fmla="*/ 5579146 w 11799254"/>
              <a:gd name="connsiteY2195" fmla="*/ 5000659 h 6687061"/>
              <a:gd name="connsiteX2196" fmla="*/ 5561561 w 11799254"/>
              <a:gd name="connsiteY2196" fmla="*/ 4975856 h 6687061"/>
              <a:gd name="connsiteX2197" fmla="*/ 5255217 w 11799254"/>
              <a:gd name="connsiteY2197" fmla="*/ 4975856 h 6687061"/>
              <a:gd name="connsiteX2198" fmla="*/ 4966839 w 11799254"/>
              <a:gd name="connsiteY2198" fmla="*/ 5155254 h 6687061"/>
              <a:gd name="connsiteX2199" fmla="*/ 4906305 w 11799254"/>
              <a:gd name="connsiteY2199" fmla="*/ 5313816 h 6687061"/>
              <a:gd name="connsiteX2200" fmla="*/ 4921597 w 11799254"/>
              <a:gd name="connsiteY2200" fmla="*/ 5335412 h 6687061"/>
              <a:gd name="connsiteX2201" fmla="*/ 7284203 w 11799254"/>
              <a:gd name="connsiteY2201" fmla="*/ 2715937 h 6687061"/>
              <a:gd name="connsiteX2202" fmla="*/ 7590558 w 11799254"/>
              <a:gd name="connsiteY2202" fmla="*/ 2715937 h 6687061"/>
              <a:gd name="connsiteX2203" fmla="*/ 7590558 w 11799254"/>
              <a:gd name="connsiteY2203" fmla="*/ 2715937 h 6687061"/>
              <a:gd name="connsiteX2204" fmla="*/ 7608131 w 11799254"/>
              <a:gd name="connsiteY2204" fmla="*/ 2740752 h 6687061"/>
              <a:gd name="connsiteX2205" fmla="*/ 7551043 w 11799254"/>
              <a:gd name="connsiteY2205" fmla="*/ 2879036 h 6687061"/>
              <a:gd name="connsiteX2206" fmla="*/ 7261892 w 11799254"/>
              <a:gd name="connsiteY2206" fmla="*/ 3075493 h 6687061"/>
              <a:gd name="connsiteX2207" fmla="*/ 6950595 w 11799254"/>
              <a:gd name="connsiteY2207" fmla="*/ 3075493 h 6687061"/>
              <a:gd name="connsiteX2208" fmla="*/ 6935303 w 11799254"/>
              <a:gd name="connsiteY2208" fmla="*/ 3053910 h 6687061"/>
              <a:gd name="connsiteX2209" fmla="*/ 6995824 w 11799254"/>
              <a:gd name="connsiteY2209" fmla="*/ 2895347 h 6687061"/>
              <a:gd name="connsiteX2210" fmla="*/ 7284203 w 11799254"/>
              <a:gd name="connsiteY2210" fmla="*/ 2715937 h 6687061"/>
              <a:gd name="connsiteX2211" fmla="*/ 7545519 w 11799254"/>
              <a:gd name="connsiteY2211" fmla="*/ 2761994 h 6687061"/>
              <a:gd name="connsiteX2212" fmla="*/ 7284203 w 11799254"/>
              <a:gd name="connsiteY2212" fmla="*/ 2761994 h 6687061"/>
              <a:gd name="connsiteX2213" fmla="*/ 7038837 w 11799254"/>
              <a:gd name="connsiteY2213" fmla="*/ 2911773 h 6687061"/>
              <a:gd name="connsiteX2214" fmla="*/ 6995318 w 11799254"/>
              <a:gd name="connsiteY2214" fmla="*/ 3025786 h 6687061"/>
              <a:gd name="connsiteX2215" fmla="*/ 6997838 w 11799254"/>
              <a:gd name="connsiteY2215" fmla="*/ 3029436 h 6687061"/>
              <a:gd name="connsiteX2216" fmla="*/ 7261879 w 11799254"/>
              <a:gd name="connsiteY2216" fmla="*/ 3029436 h 6687061"/>
              <a:gd name="connsiteX2217" fmla="*/ 7508031 w 11799254"/>
              <a:gd name="connsiteY2217" fmla="*/ 2862598 h 6687061"/>
              <a:gd name="connsiteX2218" fmla="*/ 7508246 w 11799254"/>
              <a:gd name="connsiteY2218" fmla="*/ 2862028 h 6687061"/>
              <a:gd name="connsiteX2219" fmla="*/ 7508474 w 11799254"/>
              <a:gd name="connsiteY2219" fmla="*/ 2861458 h 6687061"/>
              <a:gd name="connsiteX2220" fmla="*/ 7548002 w 11799254"/>
              <a:gd name="connsiteY2220" fmla="*/ 2765720 h 6687061"/>
              <a:gd name="connsiteX2221" fmla="*/ 7545519 w 11799254"/>
              <a:gd name="connsiteY2221" fmla="*/ 2761994 h 6687061"/>
              <a:gd name="connsiteX2222" fmla="*/ 5590877 w 11799254"/>
              <a:gd name="connsiteY2222" fmla="*/ 5335412 h 6687061"/>
              <a:gd name="connsiteX2223" fmla="*/ 5902174 w 11799254"/>
              <a:gd name="connsiteY2223" fmla="*/ 5335412 h 6687061"/>
              <a:gd name="connsiteX2224" fmla="*/ 6191325 w 11799254"/>
              <a:gd name="connsiteY2224" fmla="*/ 5138955 h 6687061"/>
              <a:gd name="connsiteX2225" fmla="*/ 6248413 w 11799254"/>
              <a:gd name="connsiteY2225" fmla="*/ 5000659 h 6687061"/>
              <a:gd name="connsiteX2226" fmla="*/ 6230841 w 11799254"/>
              <a:gd name="connsiteY2226" fmla="*/ 4975856 h 6687061"/>
              <a:gd name="connsiteX2227" fmla="*/ 5924485 w 11799254"/>
              <a:gd name="connsiteY2227" fmla="*/ 4975856 h 6687061"/>
              <a:gd name="connsiteX2228" fmla="*/ 5636107 w 11799254"/>
              <a:gd name="connsiteY2228" fmla="*/ 5155254 h 6687061"/>
              <a:gd name="connsiteX2229" fmla="*/ 5575573 w 11799254"/>
              <a:gd name="connsiteY2229" fmla="*/ 5313816 h 6687061"/>
              <a:gd name="connsiteX2230" fmla="*/ 5590877 w 11799254"/>
              <a:gd name="connsiteY2230" fmla="*/ 5335412 h 6687061"/>
              <a:gd name="connsiteX2231" fmla="*/ 624481 w 11799254"/>
              <a:gd name="connsiteY2231" fmla="*/ 1985824 h 6687061"/>
              <a:gd name="connsiteX2232" fmla="*/ 563957 w 11799254"/>
              <a:gd name="connsiteY2232" fmla="*/ 2144386 h 6687061"/>
              <a:gd name="connsiteX2233" fmla="*/ 579248 w 11799254"/>
              <a:gd name="connsiteY2233" fmla="*/ 2165982 h 6687061"/>
              <a:gd name="connsiteX2234" fmla="*/ 890549 w 11799254"/>
              <a:gd name="connsiteY2234" fmla="*/ 2165982 h 6687061"/>
              <a:gd name="connsiteX2235" fmla="*/ 1179697 w 11799254"/>
              <a:gd name="connsiteY2235" fmla="*/ 1969512 h 6687061"/>
              <a:gd name="connsiteX2236" fmla="*/ 1236789 w 11799254"/>
              <a:gd name="connsiteY2236" fmla="*/ 1831228 h 6687061"/>
              <a:gd name="connsiteX2237" fmla="*/ 1219214 w 11799254"/>
              <a:gd name="connsiteY2237" fmla="*/ 1806413 h 6687061"/>
              <a:gd name="connsiteX2238" fmla="*/ 912862 w 11799254"/>
              <a:gd name="connsiteY2238" fmla="*/ 1806413 h 6687061"/>
              <a:gd name="connsiteX2239" fmla="*/ 624481 w 11799254"/>
              <a:gd name="connsiteY2239" fmla="*/ 1985824 h 6687061"/>
              <a:gd name="connsiteX2240" fmla="*/ 3908726 w 11799254"/>
              <a:gd name="connsiteY2240" fmla="*/ 6217028 h 6687061"/>
              <a:gd name="connsiteX2241" fmla="*/ 3969247 w 11799254"/>
              <a:gd name="connsiteY2241" fmla="*/ 6058466 h 6687061"/>
              <a:gd name="connsiteX2242" fmla="*/ 4257625 w 11799254"/>
              <a:gd name="connsiteY2242" fmla="*/ 5879055 h 6687061"/>
              <a:gd name="connsiteX2243" fmla="*/ 4563981 w 11799254"/>
              <a:gd name="connsiteY2243" fmla="*/ 5879055 h 6687061"/>
              <a:gd name="connsiteX2244" fmla="*/ 4581554 w 11799254"/>
              <a:gd name="connsiteY2244" fmla="*/ 5903871 h 6687061"/>
              <a:gd name="connsiteX2245" fmla="*/ 4524466 w 11799254"/>
              <a:gd name="connsiteY2245" fmla="*/ 6042155 h 6687061"/>
              <a:gd name="connsiteX2246" fmla="*/ 4235302 w 11799254"/>
              <a:gd name="connsiteY2246" fmla="*/ 6238624 h 6687061"/>
              <a:gd name="connsiteX2247" fmla="*/ 3924018 w 11799254"/>
              <a:gd name="connsiteY2247" fmla="*/ 6238624 h 6687061"/>
              <a:gd name="connsiteX2248" fmla="*/ 3908726 w 11799254"/>
              <a:gd name="connsiteY2248" fmla="*/ 6217028 h 6687061"/>
              <a:gd name="connsiteX2249" fmla="*/ 3971262 w 11799254"/>
              <a:gd name="connsiteY2249" fmla="*/ 6192555 h 6687061"/>
              <a:gd name="connsiteX2250" fmla="*/ 4235302 w 11799254"/>
              <a:gd name="connsiteY2250" fmla="*/ 6192555 h 6687061"/>
              <a:gd name="connsiteX2251" fmla="*/ 4481454 w 11799254"/>
              <a:gd name="connsiteY2251" fmla="*/ 6025729 h 6687061"/>
              <a:gd name="connsiteX2252" fmla="*/ 4481669 w 11799254"/>
              <a:gd name="connsiteY2252" fmla="*/ 6025146 h 6687061"/>
              <a:gd name="connsiteX2253" fmla="*/ 4481897 w 11799254"/>
              <a:gd name="connsiteY2253" fmla="*/ 6024576 h 6687061"/>
              <a:gd name="connsiteX2254" fmla="*/ 4521425 w 11799254"/>
              <a:gd name="connsiteY2254" fmla="*/ 5928838 h 6687061"/>
              <a:gd name="connsiteX2255" fmla="*/ 4518942 w 11799254"/>
              <a:gd name="connsiteY2255" fmla="*/ 5925112 h 6687061"/>
              <a:gd name="connsiteX2256" fmla="*/ 4257625 w 11799254"/>
              <a:gd name="connsiteY2256" fmla="*/ 5925112 h 6687061"/>
              <a:gd name="connsiteX2257" fmla="*/ 4012259 w 11799254"/>
              <a:gd name="connsiteY2257" fmla="*/ 6074891 h 6687061"/>
              <a:gd name="connsiteX2258" fmla="*/ 3968740 w 11799254"/>
              <a:gd name="connsiteY2258" fmla="*/ 6188905 h 6687061"/>
              <a:gd name="connsiteX2259" fmla="*/ 3971262 w 11799254"/>
              <a:gd name="connsiteY2259" fmla="*/ 6192555 h 6687061"/>
              <a:gd name="connsiteX2260" fmla="*/ 384136 w 11799254"/>
              <a:gd name="connsiteY2260" fmla="*/ 2254863 h 6687061"/>
              <a:gd name="connsiteX2261" fmla="*/ 690488 w 11799254"/>
              <a:gd name="connsiteY2261" fmla="*/ 2254863 h 6687061"/>
              <a:gd name="connsiteX2262" fmla="*/ 708063 w 11799254"/>
              <a:gd name="connsiteY2262" fmla="*/ 2279666 h 6687061"/>
              <a:gd name="connsiteX2263" fmla="*/ 650972 w 11799254"/>
              <a:gd name="connsiteY2263" fmla="*/ 2417950 h 6687061"/>
              <a:gd name="connsiteX2264" fmla="*/ 361818 w 11799254"/>
              <a:gd name="connsiteY2264" fmla="*/ 2614420 h 6687061"/>
              <a:gd name="connsiteX2265" fmla="*/ 50523 w 11799254"/>
              <a:gd name="connsiteY2265" fmla="*/ 2614420 h 6687061"/>
              <a:gd name="connsiteX2266" fmla="*/ 35224 w 11799254"/>
              <a:gd name="connsiteY2266" fmla="*/ 2592823 h 6687061"/>
              <a:gd name="connsiteX2267" fmla="*/ 95756 w 11799254"/>
              <a:gd name="connsiteY2267" fmla="*/ 2434261 h 6687061"/>
              <a:gd name="connsiteX2268" fmla="*/ 384136 w 11799254"/>
              <a:gd name="connsiteY2268" fmla="*/ 2254863 h 6687061"/>
              <a:gd name="connsiteX2269" fmla="*/ 645440 w 11799254"/>
              <a:gd name="connsiteY2269" fmla="*/ 2300920 h 6687061"/>
              <a:gd name="connsiteX2270" fmla="*/ 384136 w 11799254"/>
              <a:gd name="connsiteY2270" fmla="*/ 2300920 h 6687061"/>
              <a:gd name="connsiteX2271" fmla="*/ 138768 w 11799254"/>
              <a:gd name="connsiteY2271" fmla="*/ 2450699 h 6687061"/>
              <a:gd name="connsiteX2272" fmla="*/ 95248 w 11799254"/>
              <a:gd name="connsiteY2272" fmla="*/ 2564700 h 6687061"/>
              <a:gd name="connsiteX2273" fmla="*/ 97765 w 11799254"/>
              <a:gd name="connsiteY2273" fmla="*/ 2568363 h 6687061"/>
              <a:gd name="connsiteX2274" fmla="*/ 361816 w 11799254"/>
              <a:gd name="connsiteY2274" fmla="*/ 2568363 h 6687061"/>
              <a:gd name="connsiteX2275" fmla="*/ 607951 w 11799254"/>
              <a:gd name="connsiteY2275" fmla="*/ 2401525 h 6687061"/>
              <a:gd name="connsiteX2276" fmla="*/ 608174 w 11799254"/>
              <a:gd name="connsiteY2276" fmla="*/ 2400942 h 6687061"/>
              <a:gd name="connsiteX2277" fmla="*/ 608409 w 11799254"/>
              <a:gd name="connsiteY2277" fmla="*/ 2400371 h 6687061"/>
              <a:gd name="connsiteX2278" fmla="*/ 647932 w 11799254"/>
              <a:gd name="connsiteY2278" fmla="*/ 2304646 h 6687061"/>
              <a:gd name="connsiteX2279" fmla="*/ 645439 w 11799254"/>
              <a:gd name="connsiteY2279" fmla="*/ 2300920 h 6687061"/>
              <a:gd name="connsiteX2280" fmla="*/ 1888496 w 11799254"/>
              <a:gd name="connsiteY2280" fmla="*/ 1806413 h 6687061"/>
              <a:gd name="connsiteX2281" fmla="*/ 1582127 w 11799254"/>
              <a:gd name="connsiteY2281" fmla="*/ 1806413 h 6687061"/>
              <a:gd name="connsiteX2282" fmla="*/ 1293749 w 11799254"/>
              <a:gd name="connsiteY2282" fmla="*/ 1985824 h 6687061"/>
              <a:gd name="connsiteX2283" fmla="*/ 1233225 w 11799254"/>
              <a:gd name="connsiteY2283" fmla="*/ 2144386 h 6687061"/>
              <a:gd name="connsiteX2284" fmla="*/ 1248517 w 11799254"/>
              <a:gd name="connsiteY2284" fmla="*/ 2165982 h 6687061"/>
              <a:gd name="connsiteX2285" fmla="*/ 1559816 w 11799254"/>
              <a:gd name="connsiteY2285" fmla="*/ 2165982 h 6687061"/>
              <a:gd name="connsiteX2286" fmla="*/ 1848967 w 11799254"/>
              <a:gd name="connsiteY2286" fmla="*/ 1969512 h 6687061"/>
              <a:gd name="connsiteX2287" fmla="*/ 1906068 w 11799254"/>
              <a:gd name="connsiteY2287" fmla="*/ 1831228 h 6687061"/>
              <a:gd name="connsiteX2288" fmla="*/ 1888483 w 11799254"/>
              <a:gd name="connsiteY2288" fmla="*/ 1806413 h 6687061"/>
              <a:gd name="connsiteX2289" fmla="*/ 4790052 w 11799254"/>
              <a:gd name="connsiteY2289" fmla="*/ 2434261 h 6687061"/>
              <a:gd name="connsiteX2290" fmla="*/ 4729518 w 11799254"/>
              <a:gd name="connsiteY2290" fmla="*/ 2592823 h 6687061"/>
              <a:gd name="connsiteX2291" fmla="*/ 4744823 w 11799254"/>
              <a:gd name="connsiteY2291" fmla="*/ 2614420 h 6687061"/>
              <a:gd name="connsiteX2292" fmla="*/ 5056119 w 11799254"/>
              <a:gd name="connsiteY2292" fmla="*/ 2614420 h 6687061"/>
              <a:gd name="connsiteX2293" fmla="*/ 5345258 w 11799254"/>
              <a:gd name="connsiteY2293" fmla="*/ 2417950 h 6687061"/>
              <a:gd name="connsiteX2294" fmla="*/ 5402358 w 11799254"/>
              <a:gd name="connsiteY2294" fmla="*/ 2279666 h 6687061"/>
              <a:gd name="connsiteX2295" fmla="*/ 5384786 w 11799254"/>
              <a:gd name="connsiteY2295" fmla="*/ 2254863 h 6687061"/>
              <a:gd name="connsiteX2296" fmla="*/ 5078430 w 11799254"/>
              <a:gd name="connsiteY2296" fmla="*/ 2254863 h 6687061"/>
              <a:gd name="connsiteX2297" fmla="*/ 4790052 w 11799254"/>
              <a:gd name="connsiteY2297" fmla="*/ 2434261 h 6687061"/>
              <a:gd name="connsiteX2298" fmla="*/ 2248569 w 11799254"/>
              <a:gd name="connsiteY2298" fmla="*/ 1806413 h 6687061"/>
              <a:gd name="connsiteX2299" fmla="*/ 2554925 w 11799254"/>
              <a:gd name="connsiteY2299" fmla="*/ 1806413 h 6687061"/>
              <a:gd name="connsiteX2300" fmla="*/ 2572497 w 11799254"/>
              <a:gd name="connsiteY2300" fmla="*/ 1831228 h 6687061"/>
              <a:gd name="connsiteX2301" fmla="*/ 2515410 w 11799254"/>
              <a:gd name="connsiteY2301" fmla="*/ 1969512 h 6687061"/>
              <a:gd name="connsiteX2302" fmla="*/ 2226258 w 11799254"/>
              <a:gd name="connsiteY2302" fmla="*/ 2165982 h 6687061"/>
              <a:gd name="connsiteX2303" fmla="*/ 1914962 w 11799254"/>
              <a:gd name="connsiteY2303" fmla="*/ 2165982 h 6687061"/>
              <a:gd name="connsiteX2304" fmla="*/ 1899670 w 11799254"/>
              <a:gd name="connsiteY2304" fmla="*/ 2144386 h 6687061"/>
              <a:gd name="connsiteX2305" fmla="*/ 1960191 w 11799254"/>
              <a:gd name="connsiteY2305" fmla="*/ 1985824 h 6687061"/>
              <a:gd name="connsiteX2306" fmla="*/ 2248569 w 11799254"/>
              <a:gd name="connsiteY2306" fmla="*/ 1806413 h 6687061"/>
              <a:gd name="connsiteX2307" fmla="*/ 2509873 w 11799254"/>
              <a:gd name="connsiteY2307" fmla="*/ 1852470 h 6687061"/>
              <a:gd name="connsiteX2308" fmla="*/ 2248569 w 11799254"/>
              <a:gd name="connsiteY2308" fmla="*/ 1852470 h 6687061"/>
              <a:gd name="connsiteX2309" fmla="*/ 2003203 w 11799254"/>
              <a:gd name="connsiteY2309" fmla="*/ 2002249 h 6687061"/>
              <a:gd name="connsiteX2310" fmla="*/ 1959684 w 11799254"/>
              <a:gd name="connsiteY2310" fmla="*/ 2116263 h 6687061"/>
              <a:gd name="connsiteX2311" fmla="*/ 1962205 w 11799254"/>
              <a:gd name="connsiteY2311" fmla="*/ 2119925 h 6687061"/>
              <a:gd name="connsiteX2312" fmla="*/ 2226258 w 11799254"/>
              <a:gd name="connsiteY2312" fmla="*/ 2119925 h 6687061"/>
              <a:gd name="connsiteX2313" fmla="*/ 2472385 w 11799254"/>
              <a:gd name="connsiteY2313" fmla="*/ 1953087 h 6687061"/>
              <a:gd name="connsiteX2314" fmla="*/ 2472613 w 11799254"/>
              <a:gd name="connsiteY2314" fmla="*/ 1952504 h 6687061"/>
              <a:gd name="connsiteX2315" fmla="*/ 2472841 w 11799254"/>
              <a:gd name="connsiteY2315" fmla="*/ 1951934 h 6687061"/>
              <a:gd name="connsiteX2316" fmla="*/ 2512369 w 11799254"/>
              <a:gd name="connsiteY2316" fmla="*/ 1856209 h 6687061"/>
              <a:gd name="connsiteX2317" fmla="*/ 2509873 w 11799254"/>
              <a:gd name="connsiteY2317" fmla="*/ 1852482 h 6687061"/>
              <a:gd name="connsiteX2318" fmla="*/ 3085286 w 11799254"/>
              <a:gd name="connsiteY2318" fmla="*/ 1351651 h 6687061"/>
              <a:gd name="connsiteX2319" fmla="*/ 2778943 w 11799254"/>
              <a:gd name="connsiteY2319" fmla="*/ 1351651 h 6687061"/>
              <a:gd name="connsiteX2320" fmla="*/ 2490565 w 11799254"/>
              <a:gd name="connsiteY2320" fmla="*/ 1531062 h 6687061"/>
              <a:gd name="connsiteX2321" fmla="*/ 2430031 w 11799254"/>
              <a:gd name="connsiteY2321" fmla="*/ 1689624 h 6687061"/>
              <a:gd name="connsiteX2322" fmla="*/ 2445323 w 11799254"/>
              <a:gd name="connsiteY2322" fmla="*/ 1711220 h 6687061"/>
              <a:gd name="connsiteX2323" fmla="*/ 2756620 w 11799254"/>
              <a:gd name="connsiteY2323" fmla="*/ 1711220 h 6687061"/>
              <a:gd name="connsiteX2324" fmla="*/ 3045771 w 11799254"/>
              <a:gd name="connsiteY2324" fmla="*/ 1514750 h 6687061"/>
              <a:gd name="connsiteX2325" fmla="*/ 3102871 w 11799254"/>
              <a:gd name="connsiteY2325" fmla="*/ 1376467 h 6687061"/>
              <a:gd name="connsiteX2326" fmla="*/ 3085286 w 11799254"/>
              <a:gd name="connsiteY2326" fmla="*/ 1351651 h 6687061"/>
              <a:gd name="connsiteX2327" fmla="*/ 64039 w 11799254"/>
              <a:gd name="connsiteY2327" fmla="*/ 4552221 h 6687061"/>
              <a:gd name="connsiteX2328" fmla="*/ 46465 w 11799254"/>
              <a:gd name="connsiteY2328" fmla="*/ 4527406 h 6687061"/>
              <a:gd name="connsiteX2329" fmla="*/ 37 w 11799254"/>
              <a:gd name="connsiteY2329" fmla="*/ 4527406 h 6687061"/>
              <a:gd name="connsiteX2330" fmla="*/ 37 w 11799254"/>
              <a:gd name="connsiteY2330" fmla="*/ 4706715 h 6687061"/>
              <a:gd name="connsiteX2331" fmla="*/ 6947 w 11799254"/>
              <a:gd name="connsiteY2331" fmla="*/ 4690505 h 6687061"/>
              <a:gd name="connsiteX2332" fmla="*/ 64038 w 11799254"/>
              <a:gd name="connsiteY2332" fmla="*/ 4552221 h 6687061"/>
              <a:gd name="connsiteX2333" fmla="*/ 8613399 w 11799254"/>
              <a:gd name="connsiteY2333" fmla="*/ 4072643 h 6687061"/>
              <a:gd name="connsiteX2334" fmla="*/ 8613399 w 11799254"/>
              <a:gd name="connsiteY2334" fmla="*/ 4072643 h 6687061"/>
              <a:gd name="connsiteX2335" fmla="*/ 8307057 w 11799254"/>
              <a:gd name="connsiteY2335" fmla="*/ 4072643 h 6687061"/>
              <a:gd name="connsiteX2336" fmla="*/ 8018666 w 11799254"/>
              <a:gd name="connsiteY2336" fmla="*/ 4252054 h 6687061"/>
              <a:gd name="connsiteX2337" fmla="*/ 7958145 w 11799254"/>
              <a:gd name="connsiteY2337" fmla="*/ 4410616 h 6687061"/>
              <a:gd name="connsiteX2338" fmla="*/ 7973436 w 11799254"/>
              <a:gd name="connsiteY2338" fmla="*/ 4432212 h 6687061"/>
              <a:gd name="connsiteX2339" fmla="*/ 8284733 w 11799254"/>
              <a:gd name="connsiteY2339" fmla="*/ 4432212 h 6687061"/>
              <a:gd name="connsiteX2340" fmla="*/ 8573884 w 11799254"/>
              <a:gd name="connsiteY2340" fmla="*/ 4235743 h 6687061"/>
              <a:gd name="connsiteX2341" fmla="*/ 8630972 w 11799254"/>
              <a:gd name="connsiteY2341" fmla="*/ 4097459 h 6687061"/>
              <a:gd name="connsiteX2342" fmla="*/ 8613399 w 11799254"/>
              <a:gd name="connsiteY2342" fmla="*/ 4072643 h 6687061"/>
              <a:gd name="connsiteX2343" fmla="*/ 92 w 11799254"/>
              <a:gd name="connsiteY2343" fmla="*/ 1908551 h 6687061"/>
              <a:gd name="connsiteX2344" fmla="*/ 92 w 11799254"/>
              <a:gd name="connsiteY2344" fmla="*/ 1997902 h 6687061"/>
              <a:gd name="connsiteX2345" fmla="*/ 243599 w 11799254"/>
              <a:gd name="connsiteY2345" fmla="*/ 1852470 h 6687061"/>
              <a:gd name="connsiteX2346" fmla="*/ 504909 w 11799254"/>
              <a:gd name="connsiteY2346" fmla="*/ 1852470 h 6687061"/>
              <a:gd name="connsiteX2347" fmla="*/ 507402 w 11799254"/>
              <a:gd name="connsiteY2347" fmla="*/ 1856196 h 6687061"/>
              <a:gd name="connsiteX2348" fmla="*/ 467873 w 11799254"/>
              <a:gd name="connsiteY2348" fmla="*/ 1951934 h 6687061"/>
              <a:gd name="connsiteX2349" fmla="*/ 467637 w 11799254"/>
              <a:gd name="connsiteY2349" fmla="*/ 1952504 h 6687061"/>
              <a:gd name="connsiteX2350" fmla="*/ 467420 w 11799254"/>
              <a:gd name="connsiteY2350" fmla="*/ 1953087 h 6687061"/>
              <a:gd name="connsiteX2351" fmla="*/ 221279 w 11799254"/>
              <a:gd name="connsiteY2351" fmla="*/ 2119925 h 6687061"/>
              <a:gd name="connsiteX2352" fmla="*/ 92 w 11799254"/>
              <a:gd name="connsiteY2352" fmla="*/ 2119925 h 6687061"/>
              <a:gd name="connsiteX2353" fmla="*/ 86 w 11799254"/>
              <a:gd name="connsiteY2353" fmla="*/ 2165982 h 6687061"/>
              <a:gd name="connsiteX2354" fmla="*/ 221279 w 11799254"/>
              <a:gd name="connsiteY2354" fmla="*/ 2165982 h 6687061"/>
              <a:gd name="connsiteX2355" fmla="*/ 510433 w 11799254"/>
              <a:gd name="connsiteY2355" fmla="*/ 1969512 h 6687061"/>
              <a:gd name="connsiteX2356" fmla="*/ 567524 w 11799254"/>
              <a:gd name="connsiteY2356" fmla="*/ 1831228 h 6687061"/>
              <a:gd name="connsiteX2357" fmla="*/ 549949 w 11799254"/>
              <a:gd name="connsiteY2357" fmla="*/ 1806413 h 6687061"/>
              <a:gd name="connsiteX2358" fmla="*/ 549949 w 11799254"/>
              <a:gd name="connsiteY2358" fmla="*/ 1806413 h 6687061"/>
              <a:gd name="connsiteX2359" fmla="*/ 243597 w 11799254"/>
              <a:gd name="connsiteY2359" fmla="*/ 1806413 h 6687061"/>
              <a:gd name="connsiteX2360" fmla="*/ 91 w 11799254"/>
              <a:gd name="connsiteY2360" fmla="*/ 1908551 h 6687061"/>
              <a:gd name="connsiteX2361" fmla="*/ 158477 w 11799254"/>
              <a:gd name="connsiteY2361" fmla="*/ 5138955 h 6687061"/>
              <a:gd name="connsiteX2362" fmla="*/ 215569 w 11799254"/>
              <a:gd name="connsiteY2362" fmla="*/ 5000659 h 6687061"/>
              <a:gd name="connsiteX2363" fmla="*/ 197994 w 11799254"/>
              <a:gd name="connsiteY2363" fmla="*/ 4975856 h 6687061"/>
              <a:gd name="connsiteX2364" fmla="*/ 30 w 11799254"/>
              <a:gd name="connsiteY2364" fmla="*/ 4975856 h 6687061"/>
              <a:gd name="connsiteX2365" fmla="*/ 24 w 11799254"/>
              <a:gd name="connsiteY2365" fmla="*/ 5307289 h 6687061"/>
              <a:gd name="connsiteX2366" fmla="*/ 158476 w 11799254"/>
              <a:gd name="connsiteY2366" fmla="*/ 5138955 h 6687061"/>
              <a:gd name="connsiteX2367" fmla="*/ 485577 w 11799254"/>
              <a:gd name="connsiteY2367" fmla="*/ 1531062 h 6687061"/>
              <a:gd name="connsiteX2368" fmla="*/ 425052 w 11799254"/>
              <a:gd name="connsiteY2368" fmla="*/ 1689624 h 6687061"/>
              <a:gd name="connsiteX2369" fmla="*/ 440344 w 11799254"/>
              <a:gd name="connsiteY2369" fmla="*/ 1711220 h 6687061"/>
              <a:gd name="connsiteX2370" fmla="*/ 751644 w 11799254"/>
              <a:gd name="connsiteY2370" fmla="*/ 1711220 h 6687061"/>
              <a:gd name="connsiteX2371" fmla="*/ 1040793 w 11799254"/>
              <a:gd name="connsiteY2371" fmla="*/ 1514750 h 6687061"/>
              <a:gd name="connsiteX2372" fmla="*/ 1097884 w 11799254"/>
              <a:gd name="connsiteY2372" fmla="*/ 1376467 h 6687061"/>
              <a:gd name="connsiteX2373" fmla="*/ 1080309 w 11799254"/>
              <a:gd name="connsiteY2373" fmla="*/ 1351651 h 6687061"/>
              <a:gd name="connsiteX2374" fmla="*/ 773957 w 11799254"/>
              <a:gd name="connsiteY2374" fmla="*/ 1351651 h 6687061"/>
              <a:gd name="connsiteX2375" fmla="*/ 485577 w 11799254"/>
              <a:gd name="connsiteY2375" fmla="*/ 1531062 h 6687061"/>
              <a:gd name="connsiteX2376" fmla="*/ 2579719 w 11799254"/>
              <a:gd name="connsiteY2376" fmla="*/ 903208 h 6687061"/>
              <a:gd name="connsiteX2377" fmla="*/ 2886075 w 11799254"/>
              <a:gd name="connsiteY2377" fmla="*/ 903208 h 6687061"/>
              <a:gd name="connsiteX2378" fmla="*/ 2903647 w 11799254"/>
              <a:gd name="connsiteY2378" fmla="*/ 928023 h 6687061"/>
              <a:gd name="connsiteX2379" fmla="*/ 2846559 w 11799254"/>
              <a:gd name="connsiteY2379" fmla="*/ 1066307 h 6687061"/>
              <a:gd name="connsiteX2380" fmla="*/ 2557408 w 11799254"/>
              <a:gd name="connsiteY2380" fmla="*/ 1262770 h 6687061"/>
              <a:gd name="connsiteX2381" fmla="*/ 2246111 w 11799254"/>
              <a:gd name="connsiteY2381" fmla="*/ 1262770 h 6687061"/>
              <a:gd name="connsiteX2382" fmla="*/ 2230819 w 11799254"/>
              <a:gd name="connsiteY2382" fmla="*/ 1241179 h 6687061"/>
              <a:gd name="connsiteX2383" fmla="*/ 2291341 w 11799254"/>
              <a:gd name="connsiteY2383" fmla="*/ 1082616 h 6687061"/>
              <a:gd name="connsiteX2384" fmla="*/ 2579719 w 11799254"/>
              <a:gd name="connsiteY2384" fmla="*/ 903208 h 6687061"/>
              <a:gd name="connsiteX2385" fmla="*/ 2841035 w 11799254"/>
              <a:gd name="connsiteY2385" fmla="*/ 949269 h 6687061"/>
              <a:gd name="connsiteX2386" fmla="*/ 2579719 w 11799254"/>
              <a:gd name="connsiteY2386" fmla="*/ 949269 h 6687061"/>
              <a:gd name="connsiteX2387" fmla="*/ 2334353 w 11799254"/>
              <a:gd name="connsiteY2387" fmla="*/ 1099047 h 6687061"/>
              <a:gd name="connsiteX2388" fmla="*/ 2290834 w 11799254"/>
              <a:gd name="connsiteY2388" fmla="*/ 1213053 h 6687061"/>
              <a:gd name="connsiteX2389" fmla="*/ 2293355 w 11799254"/>
              <a:gd name="connsiteY2389" fmla="*/ 1216712 h 6687061"/>
              <a:gd name="connsiteX2390" fmla="*/ 2557396 w 11799254"/>
              <a:gd name="connsiteY2390" fmla="*/ 1216712 h 6687061"/>
              <a:gd name="connsiteX2391" fmla="*/ 2803534 w 11799254"/>
              <a:gd name="connsiteY2391" fmla="*/ 1049878 h 6687061"/>
              <a:gd name="connsiteX2392" fmla="*/ 2803762 w 11799254"/>
              <a:gd name="connsiteY2392" fmla="*/ 1049297 h 6687061"/>
              <a:gd name="connsiteX2393" fmla="*/ 2804003 w 11799254"/>
              <a:gd name="connsiteY2393" fmla="*/ 1048723 h 6687061"/>
              <a:gd name="connsiteX2394" fmla="*/ 2843519 w 11799254"/>
              <a:gd name="connsiteY2394" fmla="*/ 952995 h 6687061"/>
              <a:gd name="connsiteX2395" fmla="*/ 2841023 w 11799254"/>
              <a:gd name="connsiteY2395" fmla="*/ 949270 h 6687061"/>
              <a:gd name="connsiteX2396" fmla="*/ 2216807 w 11799254"/>
              <a:gd name="connsiteY2396" fmla="*/ 903208 h 6687061"/>
              <a:gd name="connsiteX2397" fmla="*/ 1910451 w 11799254"/>
              <a:gd name="connsiteY2397" fmla="*/ 903208 h 6687061"/>
              <a:gd name="connsiteX2398" fmla="*/ 1622073 w 11799254"/>
              <a:gd name="connsiteY2398" fmla="*/ 1082616 h 6687061"/>
              <a:gd name="connsiteX2399" fmla="*/ 1561539 w 11799254"/>
              <a:gd name="connsiteY2399" fmla="*/ 1241179 h 6687061"/>
              <a:gd name="connsiteX2400" fmla="*/ 1576844 w 11799254"/>
              <a:gd name="connsiteY2400" fmla="*/ 1262770 h 6687061"/>
              <a:gd name="connsiteX2401" fmla="*/ 1888141 w 11799254"/>
              <a:gd name="connsiteY2401" fmla="*/ 1262770 h 6687061"/>
              <a:gd name="connsiteX2402" fmla="*/ 2177279 w 11799254"/>
              <a:gd name="connsiteY2402" fmla="*/ 1066307 h 6687061"/>
              <a:gd name="connsiteX2403" fmla="*/ 2234380 w 11799254"/>
              <a:gd name="connsiteY2403" fmla="*/ 928021 h 6687061"/>
              <a:gd name="connsiteX2404" fmla="*/ 2216807 w 11799254"/>
              <a:gd name="connsiteY2404" fmla="*/ 903208 h 6687061"/>
              <a:gd name="connsiteX2405" fmla="*/ 1547527 w 11799254"/>
              <a:gd name="connsiteY2405" fmla="*/ 903208 h 6687061"/>
              <a:gd name="connsiteX2406" fmla="*/ 1241180 w 11799254"/>
              <a:gd name="connsiteY2406" fmla="*/ 903208 h 6687061"/>
              <a:gd name="connsiteX2407" fmla="*/ 952799 w 11799254"/>
              <a:gd name="connsiteY2407" fmla="*/ 1082616 h 6687061"/>
              <a:gd name="connsiteX2408" fmla="*/ 892275 w 11799254"/>
              <a:gd name="connsiteY2408" fmla="*/ 1241179 h 6687061"/>
              <a:gd name="connsiteX2409" fmla="*/ 907566 w 11799254"/>
              <a:gd name="connsiteY2409" fmla="*/ 1262770 h 6687061"/>
              <a:gd name="connsiteX2410" fmla="*/ 1218861 w 11799254"/>
              <a:gd name="connsiteY2410" fmla="*/ 1262770 h 6687061"/>
              <a:gd name="connsiteX2411" fmla="*/ 1508012 w 11799254"/>
              <a:gd name="connsiteY2411" fmla="*/ 1066307 h 6687061"/>
              <a:gd name="connsiteX2412" fmla="*/ 1565100 w 11799254"/>
              <a:gd name="connsiteY2412" fmla="*/ 928021 h 6687061"/>
              <a:gd name="connsiteX2413" fmla="*/ 1547527 w 11799254"/>
              <a:gd name="connsiteY2413" fmla="*/ 903208 h 6687061"/>
              <a:gd name="connsiteX2414" fmla="*/ 3253496 w 11799254"/>
              <a:gd name="connsiteY2414" fmla="*/ 6238611 h 6687061"/>
              <a:gd name="connsiteX2415" fmla="*/ 3564793 w 11799254"/>
              <a:gd name="connsiteY2415" fmla="*/ 6238611 h 6687061"/>
              <a:gd name="connsiteX2416" fmla="*/ 3853944 w 11799254"/>
              <a:gd name="connsiteY2416" fmla="*/ 6042155 h 6687061"/>
              <a:gd name="connsiteX2417" fmla="*/ 3911045 w 11799254"/>
              <a:gd name="connsiteY2417" fmla="*/ 5903871 h 6687061"/>
              <a:gd name="connsiteX2418" fmla="*/ 3893460 w 11799254"/>
              <a:gd name="connsiteY2418" fmla="*/ 5879055 h 6687061"/>
              <a:gd name="connsiteX2419" fmla="*/ 3587117 w 11799254"/>
              <a:gd name="connsiteY2419" fmla="*/ 5879055 h 6687061"/>
              <a:gd name="connsiteX2420" fmla="*/ 3298726 w 11799254"/>
              <a:gd name="connsiteY2420" fmla="*/ 6058466 h 6687061"/>
              <a:gd name="connsiteX2421" fmla="*/ 3238205 w 11799254"/>
              <a:gd name="connsiteY2421" fmla="*/ 6217028 h 6687061"/>
              <a:gd name="connsiteX2422" fmla="*/ 3253496 w 11799254"/>
              <a:gd name="connsiteY2422" fmla="*/ 6238611 h 6687061"/>
              <a:gd name="connsiteX2423" fmla="*/ 1899657 w 11799254"/>
              <a:gd name="connsiteY2423" fmla="*/ 6217028 h 6687061"/>
              <a:gd name="connsiteX2424" fmla="*/ 1960191 w 11799254"/>
              <a:gd name="connsiteY2424" fmla="*/ 6058466 h 6687061"/>
              <a:gd name="connsiteX2425" fmla="*/ 2248569 w 11799254"/>
              <a:gd name="connsiteY2425" fmla="*/ 5879055 h 6687061"/>
              <a:gd name="connsiteX2426" fmla="*/ 2554925 w 11799254"/>
              <a:gd name="connsiteY2426" fmla="*/ 5879055 h 6687061"/>
              <a:gd name="connsiteX2427" fmla="*/ 2572497 w 11799254"/>
              <a:gd name="connsiteY2427" fmla="*/ 5903871 h 6687061"/>
              <a:gd name="connsiteX2428" fmla="*/ 2515410 w 11799254"/>
              <a:gd name="connsiteY2428" fmla="*/ 6042155 h 6687061"/>
              <a:gd name="connsiteX2429" fmla="*/ 2226258 w 11799254"/>
              <a:gd name="connsiteY2429" fmla="*/ 6238624 h 6687061"/>
              <a:gd name="connsiteX2430" fmla="*/ 1914962 w 11799254"/>
              <a:gd name="connsiteY2430" fmla="*/ 6238624 h 6687061"/>
              <a:gd name="connsiteX2431" fmla="*/ 1899670 w 11799254"/>
              <a:gd name="connsiteY2431" fmla="*/ 6217028 h 6687061"/>
              <a:gd name="connsiteX2432" fmla="*/ 1962205 w 11799254"/>
              <a:gd name="connsiteY2432" fmla="*/ 6192555 h 6687061"/>
              <a:gd name="connsiteX2433" fmla="*/ 2226258 w 11799254"/>
              <a:gd name="connsiteY2433" fmla="*/ 6192555 h 6687061"/>
              <a:gd name="connsiteX2434" fmla="*/ 2472385 w 11799254"/>
              <a:gd name="connsiteY2434" fmla="*/ 6025729 h 6687061"/>
              <a:gd name="connsiteX2435" fmla="*/ 2472613 w 11799254"/>
              <a:gd name="connsiteY2435" fmla="*/ 6025146 h 6687061"/>
              <a:gd name="connsiteX2436" fmla="*/ 2472853 w 11799254"/>
              <a:gd name="connsiteY2436" fmla="*/ 6024576 h 6687061"/>
              <a:gd name="connsiteX2437" fmla="*/ 2512369 w 11799254"/>
              <a:gd name="connsiteY2437" fmla="*/ 5928838 h 6687061"/>
              <a:gd name="connsiteX2438" fmla="*/ 2509873 w 11799254"/>
              <a:gd name="connsiteY2438" fmla="*/ 5925112 h 6687061"/>
              <a:gd name="connsiteX2439" fmla="*/ 2248569 w 11799254"/>
              <a:gd name="connsiteY2439" fmla="*/ 5925112 h 6687061"/>
              <a:gd name="connsiteX2440" fmla="*/ 2003203 w 11799254"/>
              <a:gd name="connsiteY2440" fmla="*/ 6074891 h 6687061"/>
              <a:gd name="connsiteX2441" fmla="*/ 1959684 w 11799254"/>
              <a:gd name="connsiteY2441" fmla="*/ 6188905 h 6687061"/>
              <a:gd name="connsiteX2442" fmla="*/ 1962205 w 11799254"/>
              <a:gd name="connsiteY2442" fmla="*/ 6192555 h 6687061"/>
              <a:gd name="connsiteX2443" fmla="*/ 2584229 w 11799254"/>
              <a:gd name="connsiteY2443" fmla="*/ 6238611 h 6687061"/>
              <a:gd name="connsiteX2444" fmla="*/ 2895526 w 11799254"/>
              <a:gd name="connsiteY2444" fmla="*/ 6238611 h 6687061"/>
              <a:gd name="connsiteX2445" fmla="*/ 3184677 w 11799254"/>
              <a:gd name="connsiteY2445" fmla="*/ 6042155 h 6687061"/>
              <a:gd name="connsiteX2446" fmla="*/ 3241765 w 11799254"/>
              <a:gd name="connsiteY2446" fmla="*/ 5903871 h 6687061"/>
              <a:gd name="connsiteX2447" fmla="*/ 3224192 w 11799254"/>
              <a:gd name="connsiteY2447" fmla="*/ 5879055 h 6687061"/>
              <a:gd name="connsiteX2448" fmla="*/ 2917849 w 11799254"/>
              <a:gd name="connsiteY2448" fmla="*/ 5879055 h 6687061"/>
              <a:gd name="connsiteX2449" fmla="*/ 2629458 w 11799254"/>
              <a:gd name="connsiteY2449" fmla="*/ 6058466 h 6687061"/>
              <a:gd name="connsiteX2450" fmla="*/ 2568925 w 11799254"/>
              <a:gd name="connsiteY2450" fmla="*/ 6217028 h 6687061"/>
              <a:gd name="connsiteX2451" fmla="*/ 2584229 w 11799254"/>
              <a:gd name="connsiteY2451" fmla="*/ 6238611 h 6687061"/>
              <a:gd name="connsiteX2452" fmla="*/ 440344 w 11799254"/>
              <a:gd name="connsiteY2452" fmla="*/ 5783850 h 6687061"/>
              <a:gd name="connsiteX2453" fmla="*/ 751644 w 11799254"/>
              <a:gd name="connsiteY2453" fmla="*/ 5783850 h 6687061"/>
              <a:gd name="connsiteX2454" fmla="*/ 1040793 w 11799254"/>
              <a:gd name="connsiteY2454" fmla="*/ 5587393 h 6687061"/>
              <a:gd name="connsiteX2455" fmla="*/ 1097884 w 11799254"/>
              <a:gd name="connsiteY2455" fmla="*/ 5449109 h 6687061"/>
              <a:gd name="connsiteX2456" fmla="*/ 1080309 w 11799254"/>
              <a:gd name="connsiteY2456" fmla="*/ 5424294 h 6687061"/>
              <a:gd name="connsiteX2457" fmla="*/ 773957 w 11799254"/>
              <a:gd name="connsiteY2457" fmla="*/ 5424294 h 6687061"/>
              <a:gd name="connsiteX2458" fmla="*/ 485577 w 11799254"/>
              <a:gd name="connsiteY2458" fmla="*/ 5603704 h 6687061"/>
              <a:gd name="connsiteX2459" fmla="*/ 425052 w 11799254"/>
              <a:gd name="connsiteY2459" fmla="*/ 5762266 h 6687061"/>
              <a:gd name="connsiteX2460" fmla="*/ 440344 w 11799254"/>
              <a:gd name="connsiteY2460" fmla="*/ 5783850 h 6687061"/>
              <a:gd name="connsiteX2461" fmla="*/ 3400979 w 11799254"/>
              <a:gd name="connsiteY2461" fmla="*/ 454764 h 6687061"/>
              <a:gd name="connsiteX2462" fmla="*/ 3094636 w 11799254"/>
              <a:gd name="connsiteY2462" fmla="*/ 454764 h 6687061"/>
              <a:gd name="connsiteX2463" fmla="*/ 2806245 w 11799254"/>
              <a:gd name="connsiteY2463" fmla="*/ 634172 h 6687061"/>
              <a:gd name="connsiteX2464" fmla="*/ 2745724 w 11799254"/>
              <a:gd name="connsiteY2464" fmla="*/ 792735 h 6687061"/>
              <a:gd name="connsiteX2465" fmla="*/ 2761016 w 11799254"/>
              <a:gd name="connsiteY2465" fmla="*/ 814326 h 6687061"/>
              <a:gd name="connsiteX2466" fmla="*/ 3072313 w 11799254"/>
              <a:gd name="connsiteY2466" fmla="*/ 814326 h 6687061"/>
              <a:gd name="connsiteX2467" fmla="*/ 3361464 w 11799254"/>
              <a:gd name="connsiteY2467" fmla="*/ 617863 h 6687061"/>
              <a:gd name="connsiteX2468" fmla="*/ 3418552 w 11799254"/>
              <a:gd name="connsiteY2468" fmla="*/ 479577 h 6687061"/>
              <a:gd name="connsiteX2469" fmla="*/ 3400979 w 11799254"/>
              <a:gd name="connsiteY2469" fmla="*/ 454764 h 6687061"/>
              <a:gd name="connsiteX2470" fmla="*/ 1248518 w 11799254"/>
              <a:gd name="connsiteY2470" fmla="*/ 6238611 h 6687061"/>
              <a:gd name="connsiteX2471" fmla="*/ 1559816 w 11799254"/>
              <a:gd name="connsiteY2471" fmla="*/ 6238611 h 6687061"/>
              <a:gd name="connsiteX2472" fmla="*/ 1848967 w 11799254"/>
              <a:gd name="connsiteY2472" fmla="*/ 6042155 h 6687061"/>
              <a:gd name="connsiteX2473" fmla="*/ 1906068 w 11799254"/>
              <a:gd name="connsiteY2473" fmla="*/ 5903871 h 6687061"/>
              <a:gd name="connsiteX2474" fmla="*/ 1888496 w 11799254"/>
              <a:gd name="connsiteY2474" fmla="*/ 5879055 h 6687061"/>
              <a:gd name="connsiteX2475" fmla="*/ 1582127 w 11799254"/>
              <a:gd name="connsiteY2475" fmla="*/ 5879055 h 6687061"/>
              <a:gd name="connsiteX2476" fmla="*/ 1293749 w 11799254"/>
              <a:gd name="connsiteY2476" fmla="*/ 6058466 h 6687061"/>
              <a:gd name="connsiteX2477" fmla="*/ 1233225 w 11799254"/>
              <a:gd name="connsiteY2477" fmla="*/ 6217028 h 6687061"/>
              <a:gd name="connsiteX2478" fmla="*/ 1248517 w 11799254"/>
              <a:gd name="connsiteY2478" fmla="*/ 6238611 h 6687061"/>
              <a:gd name="connsiteX2479" fmla="*/ 1094328 w 11799254"/>
              <a:gd name="connsiteY2479" fmla="*/ 5762266 h 6687061"/>
              <a:gd name="connsiteX2480" fmla="*/ 1154859 w 11799254"/>
              <a:gd name="connsiteY2480" fmla="*/ 5603704 h 6687061"/>
              <a:gd name="connsiteX2481" fmla="*/ 1443234 w 11799254"/>
              <a:gd name="connsiteY2481" fmla="*/ 5424294 h 6687061"/>
              <a:gd name="connsiteX2482" fmla="*/ 1749590 w 11799254"/>
              <a:gd name="connsiteY2482" fmla="*/ 5424294 h 6687061"/>
              <a:gd name="connsiteX2483" fmla="*/ 1767162 w 11799254"/>
              <a:gd name="connsiteY2483" fmla="*/ 5449109 h 6687061"/>
              <a:gd name="connsiteX2484" fmla="*/ 1710074 w 11799254"/>
              <a:gd name="connsiteY2484" fmla="*/ 5587393 h 6687061"/>
              <a:gd name="connsiteX2485" fmla="*/ 1420923 w 11799254"/>
              <a:gd name="connsiteY2485" fmla="*/ 5783862 h 6687061"/>
              <a:gd name="connsiteX2486" fmla="*/ 1109620 w 11799254"/>
              <a:gd name="connsiteY2486" fmla="*/ 5783862 h 6687061"/>
              <a:gd name="connsiteX2487" fmla="*/ 1094328 w 11799254"/>
              <a:gd name="connsiteY2487" fmla="*/ 5762266 h 6687061"/>
              <a:gd name="connsiteX2488" fmla="*/ 1156870 w 11799254"/>
              <a:gd name="connsiteY2488" fmla="*/ 5737793 h 6687061"/>
              <a:gd name="connsiteX2489" fmla="*/ 1420923 w 11799254"/>
              <a:gd name="connsiteY2489" fmla="*/ 5737793 h 6687061"/>
              <a:gd name="connsiteX2490" fmla="*/ 1667062 w 11799254"/>
              <a:gd name="connsiteY2490" fmla="*/ 5570968 h 6687061"/>
              <a:gd name="connsiteX2491" fmla="*/ 1667277 w 11799254"/>
              <a:gd name="connsiteY2491" fmla="*/ 5570385 h 6687061"/>
              <a:gd name="connsiteX2492" fmla="*/ 1667518 w 11799254"/>
              <a:gd name="connsiteY2492" fmla="*/ 5569814 h 6687061"/>
              <a:gd name="connsiteX2493" fmla="*/ 1707033 w 11799254"/>
              <a:gd name="connsiteY2493" fmla="*/ 5474076 h 6687061"/>
              <a:gd name="connsiteX2494" fmla="*/ 1704550 w 11799254"/>
              <a:gd name="connsiteY2494" fmla="*/ 5470350 h 6687061"/>
              <a:gd name="connsiteX2495" fmla="*/ 1443234 w 11799254"/>
              <a:gd name="connsiteY2495" fmla="*/ 5470350 h 6687061"/>
              <a:gd name="connsiteX2496" fmla="*/ 1197872 w 11799254"/>
              <a:gd name="connsiteY2496" fmla="*/ 5620129 h 6687061"/>
              <a:gd name="connsiteX2497" fmla="*/ 1154351 w 11799254"/>
              <a:gd name="connsiteY2497" fmla="*/ 5734143 h 6687061"/>
              <a:gd name="connsiteX2498" fmla="*/ 1156869 w 11799254"/>
              <a:gd name="connsiteY2498" fmla="*/ 5737793 h 6687061"/>
              <a:gd name="connsiteX2499" fmla="*/ 212000 w 11799254"/>
              <a:gd name="connsiteY2499" fmla="*/ 5313816 h 6687061"/>
              <a:gd name="connsiteX2500" fmla="*/ 272531 w 11799254"/>
              <a:gd name="connsiteY2500" fmla="*/ 5155254 h 6687061"/>
              <a:gd name="connsiteX2501" fmla="*/ 560912 w 11799254"/>
              <a:gd name="connsiteY2501" fmla="*/ 4975843 h 6687061"/>
              <a:gd name="connsiteX2502" fmla="*/ 867264 w 11799254"/>
              <a:gd name="connsiteY2502" fmla="*/ 4975843 h 6687061"/>
              <a:gd name="connsiteX2503" fmla="*/ 867264 w 11799254"/>
              <a:gd name="connsiteY2503" fmla="*/ 4975843 h 6687061"/>
              <a:gd name="connsiteX2504" fmla="*/ 884839 w 11799254"/>
              <a:gd name="connsiteY2504" fmla="*/ 5000659 h 6687061"/>
              <a:gd name="connsiteX2505" fmla="*/ 827747 w 11799254"/>
              <a:gd name="connsiteY2505" fmla="*/ 5138942 h 6687061"/>
              <a:gd name="connsiteX2506" fmla="*/ 538594 w 11799254"/>
              <a:gd name="connsiteY2506" fmla="*/ 5335412 h 6687061"/>
              <a:gd name="connsiteX2507" fmla="*/ 227300 w 11799254"/>
              <a:gd name="connsiteY2507" fmla="*/ 5335412 h 6687061"/>
              <a:gd name="connsiteX2508" fmla="*/ 212001 w 11799254"/>
              <a:gd name="connsiteY2508" fmla="*/ 5313816 h 6687061"/>
              <a:gd name="connsiteX2509" fmla="*/ 274542 w 11799254"/>
              <a:gd name="connsiteY2509" fmla="*/ 5289355 h 6687061"/>
              <a:gd name="connsiteX2510" fmla="*/ 538593 w 11799254"/>
              <a:gd name="connsiteY2510" fmla="*/ 5289355 h 6687061"/>
              <a:gd name="connsiteX2511" fmla="*/ 784728 w 11799254"/>
              <a:gd name="connsiteY2511" fmla="*/ 5122517 h 6687061"/>
              <a:gd name="connsiteX2512" fmla="*/ 784951 w 11799254"/>
              <a:gd name="connsiteY2512" fmla="*/ 5121934 h 6687061"/>
              <a:gd name="connsiteX2513" fmla="*/ 785186 w 11799254"/>
              <a:gd name="connsiteY2513" fmla="*/ 5121364 h 6687061"/>
              <a:gd name="connsiteX2514" fmla="*/ 824709 w 11799254"/>
              <a:gd name="connsiteY2514" fmla="*/ 5025626 h 6687061"/>
              <a:gd name="connsiteX2515" fmla="*/ 822216 w 11799254"/>
              <a:gd name="connsiteY2515" fmla="*/ 5021913 h 6687061"/>
              <a:gd name="connsiteX2516" fmla="*/ 560912 w 11799254"/>
              <a:gd name="connsiteY2516" fmla="*/ 5021913 h 6687061"/>
              <a:gd name="connsiteX2517" fmla="*/ 315544 w 11799254"/>
              <a:gd name="connsiteY2517" fmla="*/ 5171679 h 6687061"/>
              <a:gd name="connsiteX2518" fmla="*/ 272023 w 11799254"/>
              <a:gd name="connsiteY2518" fmla="*/ 5285693 h 6687061"/>
              <a:gd name="connsiteX2519" fmla="*/ 274541 w 11799254"/>
              <a:gd name="connsiteY2519" fmla="*/ 5289355 h 6687061"/>
              <a:gd name="connsiteX2520" fmla="*/ 6793788 w 11799254"/>
              <a:gd name="connsiteY2520" fmla="*/ 2434261 h 6687061"/>
              <a:gd name="connsiteX2521" fmla="*/ 6733254 w 11799254"/>
              <a:gd name="connsiteY2521" fmla="*/ 2592823 h 6687061"/>
              <a:gd name="connsiteX2522" fmla="*/ 6748545 w 11799254"/>
              <a:gd name="connsiteY2522" fmla="*/ 2614420 h 6687061"/>
              <a:gd name="connsiteX2523" fmla="*/ 7059842 w 11799254"/>
              <a:gd name="connsiteY2523" fmla="*/ 2614420 h 6687061"/>
              <a:gd name="connsiteX2524" fmla="*/ 7348993 w 11799254"/>
              <a:gd name="connsiteY2524" fmla="*/ 2417950 h 6687061"/>
              <a:gd name="connsiteX2525" fmla="*/ 7406093 w 11799254"/>
              <a:gd name="connsiteY2525" fmla="*/ 2279666 h 6687061"/>
              <a:gd name="connsiteX2526" fmla="*/ 7388508 w 11799254"/>
              <a:gd name="connsiteY2526" fmla="*/ 2254863 h 6687061"/>
              <a:gd name="connsiteX2527" fmla="*/ 7082165 w 11799254"/>
              <a:gd name="connsiteY2527" fmla="*/ 2254863 h 6687061"/>
              <a:gd name="connsiteX2528" fmla="*/ 6793788 w 11799254"/>
              <a:gd name="connsiteY2528" fmla="*/ 2434261 h 6687061"/>
              <a:gd name="connsiteX2529" fmla="*/ 7460989 w 11799254"/>
              <a:gd name="connsiteY2529" fmla="*/ 1351651 h 6687061"/>
              <a:gd name="connsiteX2530" fmla="*/ 7767346 w 11799254"/>
              <a:gd name="connsiteY2530" fmla="*/ 1351651 h 6687061"/>
              <a:gd name="connsiteX2531" fmla="*/ 7767346 w 11799254"/>
              <a:gd name="connsiteY2531" fmla="*/ 1351651 h 6687061"/>
              <a:gd name="connsiteX2532" fmla="*/ 7784917 w 11799254"/>
              <a:gd name="connsiteY2532" fmla="*/ 1376467 h 6687061"/>
              <a:gd name="connsiteX2533" fmla="*/ 7727830 w 11799254"/>
              <a:gd name="connsiteY2533" fmla="*/ 1514750 h 6687061"/>
              <a:gd name="connsiteX2534" fmla="*/ 7438679 w 11799254"/>
              <a:gd name="connsiteY2534" fmla="*/ 1711220 h 6687061"/>
              <a:gd name="connsiteX2535" fmla="*/ 7127382 w 11799254"/>
              <a:gd name="connsiteY2535" fmla="*/ 1711220 h 6687061"/>
              <a:gd name="connsiteX2536" fmla="*/ 7112090 w 11799254"/>
              <a:gd name="connsiteY2536" fmla="*/ 1689624 h 6687061"/>
              <a:gd name="connsiteX2537" fmla="*/ 7172612 w 11799254"/>
              <a:gd name="connsiteY2537" fmla="*/ 1531062 h 6687061"/>
              <a:gd name="connsiteX2538" fmla="*/ 7460989 w 11799254"/>
              <a:gd name="connsiteY2538" fmla="*/ 1351651 h 6687061"/>
              <a:gd name="connsiteX2539" fmla="*/ 7722306 w 11799254"/>
              <a:gd name="connsiteY2539" fmla="*/ 1397708 h 6687061"/>
              <a:gd name="connsiteX2540" fmla="*/ 7460989 w 11799254"/>
              <a:gd name="connsiteY2540" fmla="*/ 1397708 h 6687061"/>
              <a:gd name="connsiteX2541" fmla="*/ 7215623 w 11799254"/>
              <a:gd name="connsiteY2541" fmla="*/ 1547487 h 6687061"/>
              <a:gd name="connsiteX2542" fmla="*/ 7172104 w 11799254"/>
              <a:gd name="connsiteY2542" fmla="*/ 1661501 h 6687061"/>
              <a:gd name="connsiteX2543" fmla="*/ 7174626 w 11799254"/>
              <a:gd name="connsiteY2543" fmla="*/ 1665151 h 6687061"/>
              <a:gd name="connsiteX2544" fmla="*/ 7438679 w 11799254"/>
              <a:gd name="connsiteY2544" fmla="*/ 1665151 h 6687061"/>
              <a:gd name="connsiteX2545" fmla="*/ 7684817 w 11799254"/>
              <a:gd name="connsiteY2545" fmla="*/ 1498325 h 6687061"/>
              <a:gd name="connsiteX2546" fmla="*/ 7685033 w 11799254"/>
              <a:gd name="connsiteY2546" fmla="*/ 1497742 h 6687061"/>
              <a:gd name="connsiteX2547" fmla="*/ 7685261 w 11799254"/>
              <a:gd name="connsiteY2547" fmla="*/ 1497172 h 6687061"/>
              <a:gd name="connsiteX2548" fmla="*/ 7724802 w 11799254"/>
              <a:gd name="connsiteY2548" fmla="*/ 1401434 h 6687061"/>
              <a:gd name="connsiteX2549" fmla="*/ 7722306 w 11799254"/>
              <a:gd name="connsiteY2549" fmla="*/ 1397720 h 6687061"/>
              <a:gd name="connsiteX2550" fmla="*/ 7266288 w 11799254"/>
              <a:gd name="connsiteY2550" fmla="*/ 2165982 h 6687061"/>
              <a:gd name="connsiteX2551" fmla="*/ 7577572 w 11799254"/>
              <a:gd name="connsiteY2551" fmla="*/ 2165982 h 6687061"/>
              <a:gd name="connsiteX2552" fmla="*/ 7866736 w 11799254"/>
              <a:gd name="connsiteY2552" fmla="*/ 1969512 h 6687061"/>
              <a:gd name="connsiteX2553" fmla="*/ 7923823 w 11799254"/>
              <a:gd name="connsiteY2553" fmla="*/ 1831228 h 6687061"/>
              <a:gd name="connsiteX2554" fmla="*/ 7906251 w 11799254"/>
              <a:gd name="connsiteY2554" fmla="*/ 1806413 h 6687061"/>
              <a:gd name="connsiteX2555" fmla="*/ 7599895 w 11799254"/>
              <a:gd name="connsiteY2555" fmla="*/ 1806413 h 6687061"/>
              <a:gd name="connsiteX2556" fmla="*/ 7311518 w 11799254"/>
              <a:gd name="connsiteY2556" fmla="*/ 1985824 h 6687061"/>
              <a:gd name="connsiteX2557" fmla="*/ 7250984 w 11799254"/>
              <a:gd name="connsiteY2557" fmla="*/ 2144386 h 6687061"/>
              <a:gd name="connsiteX2558" fmla="*/ 7266288 w 11799254"/>
              <a:gd name="connsiteY2558" fmla="*/ 2165982 h 6687061"/>
              <a:gd name="connsiteX2559" fmla="*/ 8336019 w 11799254"/>
              <a:gd name="connsiteY2559" fmla="*/ 2895347 h 6687061"/>
              <a:gd name="connsiteX2560" fmla="*/ 8275485 w 11799254"/>
              <a:gd name="connsiteY2560" fmla="*/ 3053910 h 6687061"/>
              <a:gd name="connsiteX2561" fmla="*/ 8290777 w 11799254"/>
              <a:gd name="connsiteY2561" fmla="*/ 3075506 h 6687061"/>
              <a:gd name="connsiteX2562" fmla="*/ 8602073 w 11799254"/>
              <a:gd name="connsiteY2562" fmla="*/ 3075506 h 6687061"/>
              <a:gd name="connsiteX2563" fmla="*/ 8891224 w 11799254"/>
              <a:gd name="connsiteY2563" fmla="*/ 2879036 h 6687061"/>
              <a:gd name="connsiteX2564" fmla="*/ 8948325 w 11799254"/>
              <a:gd name="connsiteY2564" fmla="*/ 2740752 h 6687061"/>
              <a:gd name="connsiteX2565" fmla="*/ 8930752 w 11799254"/>
              <a:gd name="connsiteY2565" fmla="*/ 2715937 h 6687061"/>
              <a:gd name="connsiteX2566" fmla="*/ 8930752 w 11799254"/>
              <a:gd name="connsiteY2566" fmla="*/ 2715937 h 6687061"/>
              <a:gd name="connsiteX2567" fmla="*/ 8624396 w 11799254"/>
              <a:gd name="connsiteY2567" fmla="*/ 2715937 h 6687061"/>
              <a:gd name="connsiteX2568" fmla="*/ 8336019 w 11799254"/>
              <a:gd name="connsiteY2568" fmla="*/ 2895347 h 6687061"/>
              <a:gd name="connsiteX2569" fmla="*/ 9181667 w 11799254"/>
              <a:gd name="connsiteY2569" fmla="*/ 3782236 h 6687061"/>
              <a:gd name="connsiteX2570" fmla="*/ 9238768 w 11799254"/>
              <a:gd name="connsiteY2570" fmla="*/ 3643952 h 6687061"/>
              <a:gd name="connsiteX2571" fmla="*/ 9221183 w 11799254"/>
              <a:gd name="connsiteY2571" fmla="*/ 3619136 h 6687061"/>
              <a:gd name="connsiteX2572" fmla="*/ 9221183 w 11799254"/>
              <a:gd name="connsiteY2572" fmla="*/ 3619136 h 6687061"/>
              <a:gd name="connsiteX2573" fmla="*/ 8914840 w 11799254"/>
              <a:gd name="connsiteY2573" fmla="*/ 3619136 h 6687061"/>
              <a:gd name="connsiteX2574" fmla="*/ 8626449 w 11799254"/>
              <a:gd name="connsiteY2574" fmla="*/ 3798547 h 6687061"/>
              <a:gd name="connsiteX2575" fmla="*/ 8565928 w 11799254"/>
              <a:gd name="connsiteY2575" fmla="*/ 3957109 h 6687061"/>
              <a:gd name="connsiteX2576" fmla="*/ 8581220 w 11799254"/>
              <a:gd name="connsiteY2576" fmla="*/ 3978705 h 6687061"/>
              <a:gd name="connsiteX2577" fmla="*/ 8892516 w 11799254"/>
              <a:gd name="connsiteY2577" fmla="*/ 3978705 h 6687061"/>
              <a:gd name="connsiteX2578" fmla="*/ 9181667 w 11799254"/>
              <a:gd name="connsiteY2578" fmla="*/ 3782236 h 6687061"/>
              <a:gd name="connsiteX2579" fmla="*/ 9091627 w 11799254"/>
              <a:gd name="connsiteY2579" fmla="*/ 2254863 h 6687061"/>
              <a:gd name="connsiteX2580" fmla="*/ 8803248 w 11799254"/>
              <a:gd name="connsiteY2580" fmla="*/ 2434261 h 6687061"/>
              <a:gd name="connsiteX2581" fmla="*/ 8742715 w 11799254"/>
              <a:gd name="connsiteY2581" fmla="*/ 2592823 h 6687061"/>
              <a:gd name="connsiteX2582" fmla="*/ 8758007 w 11799254"/>
              <a:gd name="connsiteY2582" fmla="*/ 2614420 h 6687061"/>
              <a:gd name="connsiteX2583" fmla="*/ 9069303 w 11799254"/>
              <a:gd name="connsiteY2583" fmla="*/ 2614420 h 6687061"/>
              <a:gd name="connsiteX2584" fmla="*/ 9358454 w 11799254"/>
              <a:gd name="connsiteY2584" fmla="*/ 2417950 h 6687061"/>
              <a:gd name="connsiteX2585" fmla="*/ 9415555 w 11799254"/>
              <a:gd name="connsiteY2585" fmla="*/ 2279666 h 6687061"/>
              <a:gd name="connsiteX2586" fmla="*/ 9397970 w 11799254"/>
              <a:gd name="connsiteY2586" fmla="*/ 2254863 h 6687061"/>
              <a:gd name="connsiteX2587" fmla="*/ 9091627 w 11799254"/>
              <a:gd name="connsiteY2587" fmla="*/ 2254863 h 6687061"/>
              <a:gd name="connsiteX2588" fmla="*/ 9271341 w 11799254"/>
              <a:gd name="connsiteY2588" fmla="*/ 3075493 h 6687061"/>
              <a:gd name="connsiteX2589" fmla="*/ 8960056 w 11799254"/>
              <a:gd name="connsiteY2589" fmla="*/ 3075493 h 6687061"/>
              <a:gd name="connsiteX2590" fmla="*/ 8944765 w 11799254"/>
              <a:gd name="connsiteY2590" fmla="*/ 3053910 h 6687061"/>
              <a:gd name="connsiteX2591" fmla="*/ 9005286 w 11799254"/>
              <a:gd name="connsiteY2591" fmla="*/ 2895347 h 6687061"/>
              <a:gd name="connsiteX2592" fmla="*/ 9293664 w 11799254"/>
              <a:gd name="connsiteY2592" fmla="*/ 2715937 h 6687061"/>
              <a:gd name="connsiteX2593" fmla="*/ 9600020 w 11799254"/>
              <a:gd name="connsiteY2593" fmla="*/ 2715937 h 6687061"/>
              <a:gd name="connsiteX2594" fmla="*/ 9600020 w 11799254"/>
              <a:gd name="connsiteY2594" fmla="*/ 2715937 h 6687061"/>
              <a:gd name="connsiteX2595" fmla="*/ 9617592 w 11799254"/>
              <a:gd name="connsiteY2595" fmla="*/ 2740752 h 6687061"/>
              <a:gd name="connsiteX2596" fmla="*/ 9560504 w 11799254"/>
              <a:gd name="connsiteY2596" fmla="*/ 2879036 h 6687061"/>
              <a:gd name="connsiteX2597" fmla="*/ 9271341 w 11799254"/>
              <a:gd name="connsiteY2597" fmla="*/ 3075493 h 6687061"/>
              <a:gd name="connsiteX2598" fmla="*/ 9007300 w 11799254"/>
              <a:gd name="connsiteY2598" fmla="*/ 3029436 h 6687061"/>
              <a:gd name="connsiteX2599" fmla="*/ 9271341 w 11799254"/>
              <a:gd name="connsiteY2599" fmla="*/ 3029436 h 6687061"/>
              <a:gd name="connsiteX2600" fmla="*/ 9517492 w 11799254"/>
              <a:gd name="connsiteY2600" fmla="*/ 2862598 h 6687061"/>
              <a:gd name="connsiteX2601" fmla="*/ 9517707 w 11799254"/>
              <a:gd name="connsiteY2601" fmla="*/ 2862028 h 6687061"/>
              <a:gd name="connsiteX2602" fmla="*/ 9517935 w 11799254"/>
              <a:gd name="connsiteY2602" fmla="*/ 2861458 h 6687061"/>
              <a:gd name="connsiteX2603" fmla="*/ 9557463 w 11799254"/>
              <a:gd name="connsiteY2603" fmla="*/ 2765720 h 6687061"/>
              <a:gd name="connsiteX2604" fmla="*/ 9554980 w 11799254"/>
              <a:gd name="connsiteY2604" fmla="*/ 2761994 h 6687061"/>
              <a:gd name="connsiteX2605" fmla="*/ 9293664 w 11799254"/>
              <a:gd name="connsiteY2605" fmla="*/ 2761994 h 6687061"/>
              <a:gd name="connsiteX2606" fmla="*/ 9048298 w 11799254"/>
              <a:gd name="connsiteY2606" fmla="*/ 2911773 h 6687061"/>
              <a:gd name="connsiteX2607" fmla="*/ 9004779 w 11799254"/>
              <a:gd name="connsiteY2607" fmla="*/ 3025774 h 6687061"/>
              <a:gd name="connsiteX2608" fmla="*/ 9007300 w 11799254"/>
              <a:gd name="connsiteY2608" fmla="*/ 3029436 h 6687061"/>
              <a:gd name="connsiteX2609" fmla="*/ 3552517 w 11799254"/>
              <a:gd name="connsiteY2609" fmla="*/ 903208 h 6687061"/>
              <a:gd name="connsiteX2610" fmla="*/ 3246161 w 11799254"/>
              <a:gd name="connsiteY2610" fmla="*/ 903208 h 6687061"/>
              <a:gd name="connsiteX2611" fmla="*/ 2957783 w 11799254"/>
              <a:gd name="connsiteY2611" fmla="*/ 1082616 h 6687061"/>
              <a:gd name="connsiteX2612" fmla="*/ 2897262 w 11799254"/>
              <a:gd name="connsiteY2612" fmla="*/ 1241179 h 6687061"/>
              <a:gd name="connsiteX2613" fmla="*/ 2912553 w 11799254"/>
              <a:gd name="connsiteY2613" fmla="*/ 1262770 h 6687061"/>
              <a:gd name="connsiteX2614" fmla="*/ 3223838 w 11799254"/>
              <a:gd name="connsiteY2614" fmla="*/ 1262770 h 6687061"/>
              <a:gd name="connsiteX2615" fmla="*/ 3513001 w 11799254"/>
              <a:gd name="connsiteY2615" fmla="*/ 1066307 h 6687061"/>
              <a:gd name="connsiteX2616" fmla="*/ 3570089 w 11799254"/>
              <a:gd name="connsiteY2616" fmla="*/ 928021 h 6687061"/>
              <a:gd name="connsiteX2617" fmla="*/ 3552517 w 11799254"/>
              <a:gd name="connsiteY2617" fmla="*/ 903208 h 6687061"/>
              <a:gd name="connsiteX2618" fmla="*/ 4423821 w 11799254"/>
              <a:gd name="connsiteY2618" fmla="*/ 1351651 h 6687061"/>
              <a:gd name="connsiteX2619" fmla="*/ 4117465 w 11799254"/>
              <a:gd name="connsiteY2619" fmla="*/ 1351651 h 6687061"/>
              <a:gd name="connsiteX2620" fmla="*/ 3829087 w 11799254"/>
              <a:gd name="connsiteY2620" fmla="*/ 1531062 h 6687061"/>
              <a:gd name="connsiteX2621" fmla="*/ 3768566 w 11799254"/>
              <a:gd name="connsiteY2621" fmla="*/ 1689624 h 6687061"/>
              <a:gd name="connsiteX2622" fmla="*/ 3783858 w 11799254"/>
              <a:gd name="connsiteY2622" fmla="*/ 1711220 h 6687061"/>
              <a:gd name="connsiteX2623" fmla="*/ 4095154 w 11799254"/>
              <a:gd name="connsiteY2623" fmla="*/ 1711220 h 6687061"/>
              <a:gd name="connsiteX2624" fmla="*/ 4384306 w 11799254"/>
              <a:gd name="connsiteY2624" fmla="*/ 1514750 h 6687061"/>
              <a:gd name="connsiteX2625" fmla="*/ 4441393 w 11799254"/>
              <a:gd name="connsiteY2625" fmla="*/ 1376467 h 6687061"/>
              <a:gd name="connsiteX2626" fmla="*/ 4423821 w 11799254"/>
              <a:gd name="connsiteY2626" fmla="*/ 1351651 h 6687061"/>
              <a:gd name="connsiteX2627" fmla="*/ 4638515 w 11799254"/>
              <a:gd name="connsiteY2627" fmla="*/ 1985824 h 6687061"/>
              <a:gd name="connsiteX2628" fmla="*/ 4577994 w 11799254"/>
              <a:gd name="connsiteY2628" fmla="*/ 2144386 h 6687061"/>
              <a:gd name="connsiteX2629" fmla="*/ 4593286 w 11799254"/>
              <a:gd name="connsiteY2629" fmla="*/ 2165982 h 6687061"/>
              <a:gd name="connsiteX2630" fmla="*/ 4904582 w 11799254"/>
              <a:gd name="connsiteY2630" fmla="*/ 2165982 h 6687061"/>
              <a:gd name="connsiteX2631" fmla="*/ 5193733 w 11799254"/>
              <a:gd name="connsiteY2631" fmla="*/ 1969512 h 6687061"/>
              <a:gd name="connsiteX2632" fmla="*/ 5250821 w 11799254"/>
              <a:gd name="connsiteY2632" fmla="*/ 1831228 h 6687061"/>
              <a:gd name="connsiteX2633" fmla="*/ 5233249 w 11799254"/>
              <a:gd name="connsiteY2633" fmla="*/ 1806413 h 6687061"/>
              <a:gd name="connsiteX2634" fmla="*/ 4926893 w 11799254"/>
              <a:gd name="connsiteY2634" fmla="*/ 1806413 h 6687061"/>
              <a:gd name="connsiteX2635" fmla="*/ 4638515 w 11799254"/>
              <a:gd name="connsiteY2635" fmla="*/ 1985824 h 6687061"/>
              <a:gd name="connsiteX2636" fmla="*/ 4221784 w 11799254"/>
              <a:gd name="connsiteY2636" fmla="*/ 903208 h 6687061"/>
              <a:gd name="connsiteX2637" fmla="*/ 3915428 w 11799254"/>
              <a:gd name="connsiteY2637" fmla="*/ 903208 h 6687061"/>
              <a:gd name="connsiteX2638" fmla="*/ 3627050 w 11799254"/>
              <a:gd name="connsiteY2638" fmla="*/ 1082616 h 6687061"/>
              <a:gd name="connsiteX2639" fmla="*/ 3566529 w 11799254"/>
              <a:gd name="connsiteY2639" fmla="*/ 1241179 h 6687061"/>
              <a:gd name="connsiteX2640" fmla="*/ 3581821 w 11799254"/>
              <a:gd name="connsiteY2640" fmla="*/ 1262770 h 6687061"/>
              <a:gd name="connsiteX2641" fmla="*/ 3893118 w 11799254"/>
              <a:gd name="connsiteY2641" fmla="*/ 1262770 h 6687061"/>
              <a:gd name="connsiteX2642" fmla="*/ 4182268 w 11799254"/>
              <a:gd name="connsiteY2642" fmla="*/ 1066307 h 6687061"/>
              <a:gd name="connsiteX2643" fmla="*/ 4239357 w 11799254"/>
              <a:gd name="connsiteY2643" fmla="*/ 928021 h 6687061"/>
              <a:gd name="connsiteX2644" fmla="*/ 4221784 w 11799254"/>
              <a:gd name="connsiteY2644" fmla="*/ 903208 h 6687061"/>
              <a:gd name="connsiteX2645" fmla="*/ 6230841 w 11799254"/>
              <a:gd name="connsiteY2645" fmla="*/ 903208 h 6687061"/>
              <a:gd name="connsiteX2646" fmla="*/ 5924485 w 11799254"/>
              <a:gd name="connsiteY2646" fmla="*/ 903208 h 6687061"/>
              <a:gd name="connsiteX2647" fmla="*/ 5636107 w 11799254"/>
              <a:gd name="connsiteY2647" fmla="*/ 1082616 h 6687061"/>
              <a:gd name="connsiteX2648" fmla="*/ 5575573 w 11799254"/>
              <a:gd name="connsiteY2648" fmla="*/ 1241179 h 6687061"/>
              <a:gd name="connsiteX2649" fmla="*/ 5590877 w 11799254"/>
              <a:gd name="connsiteY2649" fmla="*/ 1262770 h 6687061"/>
              <a:gd name="connsiteX2650" fmla="*/ 5902174 w 11799254"/>
              <a:gd name="connsiteY2650" fmla="*/ 1262770 h 6687061"/>
              <a:gd name="connsiteX2651" fmla="*/ 6191325 w 11799254"/>
              <a:gd name="connsiteY2651" fmla="*/ 1066307 h 6687061"/>
              <a:gd name="connsiteX2652" fmla="*/ 6248413 w 11799254"/>
              <a:gd name="connsiteY2652" fmla="*/ 928021 h 6687061"/>
              <a:gd name="connsiteX2653" fmla="*/ 6230841 w 11799254"/>
              <a:gd name="connsiteY2653" fmla="*/ 903208 h 6687061"/>
              <a:gd name="connsiteX2654" fmla="*/ 5457254 w 11799254"/>
              <a:gd name="connsiteY2654" fmla="*/ 1351651 h 6687061"/>
              <a:gd name="connsiteX2655" fmla="*/ 5763610 w 11799254"/>
              <a:gd name="connsiteY2655" fmla="*/ 1351651 h 6687061"/>
              <a:gd name="connsiteX2656" fmla="*/ 5763610 w 11799254"/>
              <a:gd name="connsiteY2656" fmla="*/ 1351651 h 6687061"/>
              <a:gd name="connsiteX2657" fmla="*/ 5781182 w 11799254"/>
              <a:gd name="connsiteY2657" fmla="*/ 1376467 h 6687061"/>
              <a:gd name="connsiteX2658" fmla="*/ 5724095 w 11799254"/>
              <a:gd name="connsiteY2658" fmla="*/ 1514750 h 6687061"/>
              <a:gd name="connsiteX2659" fmla="*/ 5434944 w 11799254"/>
              <a:gd name="connsiteY2659" fmla="*/ 1711220 h 6687061"/>
              <a:gd name="connsiteX2660" fmla="*/ 5123647 w 11799254"/>
              <a:gd name="connsiteY2660" fmla="*/ 1711220 h 6687061"/>
              <a:gd name="connsiteX2661" fmla="*/ 5108355 w 11799254"/>
              <a:gd name="connsiteY2661" fmla="*/ 1689624 h 6687061"/>
              <a:gd name="connsiteX2662" fmla="*/ 5168876 w 11799254"/>
              <a:gd name="connsiteY2662" fmla="*/ 1531062 h 6687061"/>
              <a:gd name="connsiteX2663" fmla="*/ 5457254 w 11799254"/>
              <a:gd name="connsiteY2663" fmla="*/ 1351651 h 6687061"/>
              <a:gd name="connsiteX2664" fmla="*/ 5718571 w 11799254"/>
              <a:gd name="connsiteY2664" fmla="*/ 1397708 h 6687061"/>
              <a:gd name="connsiteX2665" fmla="*/ 5457254 w 11799254"/>
              <a:gd name="connsiteY2665" fmla="*/ 1397708 h 6687061"/>
              <a:gd name="connsiteX2666" fmla="*/ 5211888 w 11799254"/>
              <a:gd name="connsiteY2666" fmla="*/ 1547487 h 6687061"/>
              <a:gd name="connsiteX2667" fmla="*/ 5168369 w 11799254"/>
              <a:gd name="connsiteY2667" fmla="*/ 1661501 h 6687061"/>
              <a:gd name="connsiteX2668" fmla="*/ 5170878 w 11799254"/>
              <a:gd name="connsiteY2668" fmla="*/ 1665151 h 6687061"/>
              <a:gd name="connsiteX2669" fmla="*/ 5434931 w 11799254"/>
              <a:gd name="connsiteY2669" fmla="*/ 1665151 h 6687061"/>
              <a:gd name="connsiteX2670" fmla="*/ 5681082 w 11799254"/>
              <a:gd name="connsiteY2670" fmla="*/ 1498325 h 6687061"/>
              <a:gd name="connsiteX2671" fmla="*/ 5681298 w 11799254"/>
              <a:gd name="connsiteY2671" fmla="*/ 1497742 h 6687061"/>
              <a:gd name="connsiteX2672" fmla="*/ 5681526 w 11799254"/>
              <a:gd name="connsiteY2672" fmla="*/ 1497172 h 6687061"/>
              <a:gd name="connsiteX2673" fmla="*/ 5721054 w 11799254"/>
              <a:gd name="connsiteY2673" fmla="*/ 1401434 h 6687061"/>
              <a:gd name="connsiteX2674" fmla="*/ 5718558 w 11799254"/>
              <a:gd name="connsiteY2674" fmla="*/ 1397720 h 6687061"/>
              <a:gd name="connsiteX2675" fmla="*/ 6432877 w 11799254"/>
              <a:gd name="connsiteY2675" fmla="*/ 1351651 h 6687061"/>
              <a:gd name="connsiteX2676" fmla="*/ 6126534 w 11799254"/>
              <a:gd name="connsiteY2676" fmla="*/ 1351651 h 6687061"/>
              <a:gd name="connsiteX2677" fmla="*/ 5838144 w 11799254"/>
              <a:gd name="connsiteY2677" fmla="*/ 1531062 h 6687061"/>
              <a:gd name="connsiteX2678" fmla="*/ 5777622 w 11799254"/>
              <a:gd name="connsiteY2678" fmla="*/ 1689624 h 6687061"/>
              <a:gd name="connsiteX2679" fmla="*/ 5792914 w 11799254"/>
              <a:gd name="connsiteY2679" fmla="*/ 1711220 h 6687061"/>
              <a:gd name="connsiteX2680" fmla="*/ 6104211 w 11799254"/>
              <a:gd name="connsiteY2680" fmla="*/ 1711220 h 6687061"/>
              <a:gd name="connsiteX2681" fmla="*/ 6393362 w 11799254"/>
              <a:gd name="connsiteY2681" fmla="*/ 1514750 h 6687061"/>
              <a:gd name="connsiteX2682" fmla="*/ 6450462 w 11799254"/>
              <a:gd name="connsiteY2682" fmla="*/ 1376467 h 6687061"/>
              <a:gd name="connsiteX2683" fmla="*/ 6432877 w 11799254"/>
              <a:gd name="connsiteY2683" fmla="*/ 1351651 h 66870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Lst>
            <a:rect l="l" t="t" r="r" b="b"/>
            <a:pathLst>
              <a:path w="11799254" h="6687061">
                <a:moveTo>
                  <a:pt x="2745724" y="4865378"/>
                </a:moveTo>
                <a:lnTo>
                  <a:pt x="2806245" y="4706816"/>
                </a:lnTo>
                <a:cubicBezTo>
                  <a:pt x="2852108" y="4586668"/>
                  <a:pt x="2963661" y="4527406"/>
                  <a:pt x="3094636" y="4527406"/>
                </a:cubicBezTo>
                <a:lnTo>
                  <a:pt x="3400979" y="4527406"/>
                </a:lnTo>
                <a:cubicBezTo>
                  <a:pt x="3413750" y="4527406"/>
                  <a:pt x="3423024" y="4540498"/>
                  <a:pt x="3418552" y="4552221"/>
                </a:cubicBezTo>
                <a:lnTo>
                  <a:pt x="3361464" y="4690505"/>
                </a:lnTo>
                <a:cubicBezTo>
                  <a:pt x="3315931" y="4809803"/>
                  <a:pt x="3202363" y="4886962"/>
                  <a:pt x="3072313" y="4886962"/>
                </a:cubicBezTo>
                <a:lnTo>
                  <a:pt x="2761016" y="4886962"/>
                </a:lnTo>
                <a:cubicBezTo>
                  <a:pt x="2749905" y="4886962"/>
                  <a:pt x="2741822" y="4875568"/>
                  <a:pt x="2745724" y="4865378"/>
                </a:cubicBezTo>
                <a:close/>
                <a:moveTo>
                  <a:pt x="4631167" y="4432212"/>
                </a:moveTo>
                <a:lnTo>
                  <a:pt x="4942464" y="4432212"/>
                </a:lnTo>
                <a:cubicBezTo>
                  <a:pt x="5072501" y="4432212"/>
                  <a:pt x="5186081" y="4355042"/>
                  <a:pt x="5231615" y="4235743"/>
                </a:cubicBezTo>
                <a:lnTo>
                  <a:pt x="5288702" y="4097459"/>
                </a:lnTo>
                <a:cubicBezTo>
                  <a:pt x="5293174" y="4085748"/>
                  <a:pt x="5283900" y="4072643"/>
                  <a:pt x="5271130" y="4072643"/>
                </a:cubicBezTo>
                <a:lnTo>
                  <a:pt x="5271130" y="4072643"/>
                </a:lnTo>
                <a:cubicBezTo>
                  <a:pt x="5271130" y="4072643"/>
                  <a:pt x="4964774" y="4072643"/>
                  <a:pt x="4964774" y="4072643"/>
                </a:cubicBezTo>
                <a:cubicBezTo>
                  <a:pt x="4833824" y="4072643"/>
                  <a:pt x="4722259" y="4131919"/>
                  <a:pt x="4676396" y="4252054"/>
                </a:cubicBezTo>
                <a:lnTo>
                  <a:pt x="4615875" y="4410616"/>
                </a:lnTo>
                <a:cubicBezTo>
                  <a:pt x="4611973" y="4420806"/>
                  <a:pt x="4620055" y="4432212"/>
                  <a:pt x="4631167" y="4432212"/>
                </a:cubicBezTo>
                <a:close/>
                <a:moveTo>
                  <a:pt x="6744491" y="454764"/>
                </a:moveTo>
                <a:lnTo>
                  <a:pt x="6744491" y="454764"/>
                </a:lnTo>
                <a:cubicBezTo>
                  <a:pt x="6757261" y="454764"/>
                  <a:pt x="6766536" y="467859"/>
                  <a:pt x="6762063" y="479577"/>
                </a:cubicBezTo>
                <a:lnTo>
                  <a:pt x="6704976" y="617860"/>
                </a:lnTo>
                <a:cubicBezTo>
                  <a:pt x="6659443" y="737162"/>
                  <a:pt x="6545874" y="814326"/>
                  <a:pt x="6415824" y="814326"/>
                </a:cubicBezTo>
                <a:lnTo>
                  <a:pt x="6104528" y="814326"/>
                </a:lnTo>
                <a:cubicBezTo>
                  <a:pt x="6093417" y="814326"/>
                  <a:pt x="6085334" y="802927"/>
                  <a:pt x="6089236" y="792731"/>
                </a:cubicBezTo>
                <a:lnTo>
                  <a:pt x="6149757" y="634172"/>
                </a:lnTo>
                <a:cubicBezTo>
                  <a:pt x="6195620" y="514031"/>
                  <a:pt x="6307173" y="454764"/>
                  <a:pt x="6438135" y="454764"/>
                </a:cubicBezTo>
                <a:lnTo>
                  <a:pt x="6744491" y="454764"/>
                </a:lnTo>
                <a:close/>
                <a:moveTo>
                  <a:pt x="6699452" y="500825"/>
                </a:moveTo>
                <a:lnTo>
                  <a:pt x="6438135" y="500825"/>
                </a:lnTo>
                <a:cubicBezTo>
                  <a:pt x="6318537" y="500825"/>
                  <a:pt x="6229105" y="555416"/>
                  <a:pt x="6192769" y="650603"/>
                </a:cubicBezTo>
                <a:lnTo>
                  <a:pt x="6149263" y="764609"/>
                </a:lnTo>
                <a:cubicBezTo>
                  <a:pt x="6148579" y="766374"/>
                  <a:pt x="6149884" y="768267"/>
                  <a:pt x="6151772" y="768267"/>
                </a:cubicBezTo>
                <a:lnTo>
                  <a:pt x="6415824" y="768267"/>
                </a:lnTo>
                <a:cubicBezTo>
                  <a:pt x="6526656" y="768267"/>
                  <a:pt x="6623271" y="702781"/>
                  <a:pt x="6661963" y="601431"/>
                </a:cubicBezTo>
                <a:lnTo>
                  <a:pt x="6662179" y="600852"/>
                </a:lnTo>
                <a:lnTo>
                  <a:pt x="6662420" y="600279"/>
                </a:lnTo>
                <a:lnTo>
                  <a:pt x="6701948" y="504551"/>
                </a:lnTo>
                <a:cubicBezTo>
                  <a:pt x="6702670" y="502775"/>
                  <a:pt x="6701365" y="500826"/>
                  <a:pt x="6699452" y="500826"/>
                </a:cubicBezTo>
                <a:close/>
                <a:moveTo>
                  <a:pt x="3960657" y="4432212"/>
                </a:moveTo>
                <a:lnTo>
                  <a:pt x="4271955" y="4432212"/>
                </a:lnTo>
                <a:cubicBezTo>
                  <a:pt x="4401992" y="4432212"/>
                  <a:pt x="4515559" y="4355042"/>
                  <a:pt x="4561105" y="4235743"/>
                </a:cubicBezTo>
                <a:lnTo>
                  <a:pt x="4618193" y="4097459"/>
                </a:lnTo>
                <a:cubicBezTo>
                  <a:pt x="4622653" y="4085748"/>
                  <a:pt x="4613392" y="4072643"/>
                  <a:pt x="4600621" y="4072643"/>
                </a:cubicBezTo>
                <a:lnTo>
                  <a:pt x="4600621" y="4072643"/>
                </a:lnTo>
                <a:cubicBezTo>
                  <a:pt x="4600621" y="4072643"/>
                  <a:pt x="4294265" y="4072643"/>
                  <a:pt x="4294265" y="4072643"/>
                </a:cubicBezTo>
                <a:cubicBezTo>
                  <a:pt x="4163303" y="4072643"/>
                  <a:pt x="4051750" y="4131919"/>
                  <a:pt x="4005887" y="4252054"/>
                </a:cubicBezTo>
                <a:lnTo>
                  <a:pt x="3945353" y="4410616"/>
                </a:lnTo>
                <a:cubicBezTo>
                  <a:pt x="3941464" y="4420806"/>
                  <a:pt x="3949534" y="4432212"/>
                  <a:pt x="3960657" y="4432212"/>
                </a:cubicBezTo>
                <a:close/>
                <a:moveTo>
                  <a:pt x="9953594" y="1"/>
                </a:moveTo>
                <a:lnTo>
                  <a:pt x="9953594" y="4"/>
                </a:lnTo>
                <a:cubicBezTo>
                  <a:pt x="9966352" y="4"/>
                  <a:pt x="9975638" y="13098"/>
                  <a:pt x="9971166" y="24817"/>
                </a:cubicBezTo>
                <a:lnTo>
                  <a:pt x="9914066" y="163099"/>
                </a:lnTo>
                <a:cubicBezTo>
                  <a:pt x="9868533" y="282399"/>
                  <a:pt x="9754965" y="359565"/>
                  <a:pt x="9624927" y="359565"/>
                </a:cubicBezTo>
                <a:lnTo>
                  <a:pt x="9313618" y="359565"/>
                </a:lnTo>
                <a:cubicBezTo>
                  <a:pt x="9302507" y="359565"/>
                  <a:pt x="9294437" y="348166"/>
                  <a:pt x="9298326" y="337970"/>
                </a:cubicBezTo>
                <a:lnTo>
                  <a:pt x="9358860" y="179408"/>
                </a:lnTo>
                <a:cubicBezTo>
                  <a:pt x="9404710" y="59270"/>
                  <a:pt x="9516276" y="0"/>
                  <a:pt x="9647238" y="0"/>
                </a:cubicBezTo>
                <a:lnTo>
                  <a:pt x="9953594" y="0"/>
                </a:lnTo>
                <a:close/>
                <a:moveTo>
                  <a:pt x="9908542" y="46062"/>
                </a:moveTo>
                <a:lnTo>
                  <a:pt x="9647238" y="46062"/>
                </a:lnTo>
                <a:cubicBezTo>
                  <a:pt x="9527627" y="46062"/>
                  <a:pt x="9438208" y="100653"/>
                  <a:pt x="9401872" y="195840"/>
                </a:cubicBezTo>
                <a:lnTo>
                  <a:pt x="9358353" y="309846"/>
                </a:lnTo>
                <a:cubicBezTo>
                  <a:pt x="9357682" y="311612"/>
                  <a:pt x="9358987" y="313506"/>
                  <a:pt x="9360875" y="313506"/>
                </a:cubicBezTo>
                <a:lnTo>
                  <a:pt x="9624927" y="313506"/>
                </a:lnTo>
                <a:cubicBezTo>
                  <a:pt x="9735746" y="313506"/>
                  <a:pt x="9832374" y="248018"/>
                  <a:pt x="9871054" y="146670"/>
                </a:cubicBezTo>
                <a:lnTo>
                  <a:pt x="9871269" y="146091"/>
                </a:lnTo>
                <a:lnTo>
                  <a:pt x="9871510" y="145518"/>
                </a:lnTo>
                <a:lnTo>
                  <a:pt x="9911038" y="49787"/>
                </a:lnTo>
                <a:cubicBezTo>
                  <a:pt x="9911760" y="48013"/>
                  <a:pt x="9910468" y="46062"/>
                  <a:pt x="9908542" y="46062"/>
                </a:cubicBezTo>
                <a:close/>
                <a:moveTo>
                  <a:pt x="3430284" y="4886962"/>
                </a:moveTo>
                <a:lnTo>
                  <a:pt x="3741580" y="4886962"/>
                </a:lnTo>
                <a:cubicBezTo>
                  <a:pt x="3871631" y="4886962"/>
                  <a:pt x="3985198" y="4809803"/>
                  <a:pt x="4030731" y="4690505"/>
                </a:cubicBezTo>
                <a:lnTo>
                  <a:pt x="4087832" y="4552221"/>
                </a:lnTo>
                <a:cubicBezTo>
                  <a:pt x="4092291" y="4540510"/>
                  <a:pt x="4083018" y="4527406"/>
                  <a:pt x="4070259" y="4527406"/>
                </a:cubicBezTo>
                <a:lnTo>
                  <a:pt x="3763903" y="4527406"/>
                </a:lnTo>
                <a:cubicBezTo>
                  <a:pt x="3632941" y="4527406"/>
                  <a:pt x="3521376" y="4586668"/>
                  <a:pt x="3475525" y="4706816"/>
                </a:cubicBezTo>
                <a:lnTo>
                  <a:pt x="3414992" y="4865378"/>
                </a:lnTo>
                <a:cubicBezTo>
                  <a:pt x="3411102" y="4875568"/>
                  <a:pt x="3419173" y="4886962"/>
                  <a:pt x="3430284" y="4886962"/>
                </a:cubicBezTo>
                <a:close/>
                <a:moveTo>
                  <a:pt x="10918563" y="3619136"/>
                </a:moveTo>
                <a:cubicBezTo>
                  <a:pt x="10787600" y="3619136"/>
                  <a:pt x="10676034" y="3678412"/>
                  <a:pt x="10630184" y="3798547"/>
                </a:cubicBezTo>
                <a:lnTo>
                  <a:pt x="10569650" y="3957109"/>
                </a:lnTo>
                <a:cubicBezTo>
                  <a:pt x="10565761" y="3967299"/>
                  <a:pt x="10573844" y="3978705"/>
                  <a:pt x="10584955" y="3978705"/>
                </a:cubicBezTo>
                <a:lnTo>
                  <a:pt x="10896239" y="3978705"/>
                </a:lnTo>
                <a:cubicBezTo>
                  <a:pt x="11026289" y="3978705"/>
                  <a:pt x="11139857" y="3901534"/>
                  <a:pt x="11185390" y="3782236"/>
                </a:cubicBezTo>
                <a:lnTo>
                  <a:pt x="11242491" y="3643952"/>
                </a:lnTo>
                <a:cubicBezTo>
                  <a:pt x="11246950" y="3632241"/>
                  <a:pt x="11237676" y="3619136"/>
                  <a:pt x="11224918" y="3619136"/>
                </a:cubicBezTo>
                <a:lnTo>
                  <a:pt x="11224918" y="3619136"/>
                </a:lnTo>
                <a:cubicBezTo>
                  <a:pt x="11224918" y="3619136"/>
                  <a:pt x="10918563" y="3619136"/>
                  <a:pt x="10918563" y="3619136"/>
                </a:cubicBezTo>
                <a:close/>
                <a:moveTo>
                  <a:pt x="1056449" y="3508671"/>
                </a:moveTo>
                <a:lnTo>
                  <a:pt x="1116974" y="3350097"/>
                </a:lnTo>
                <a:cubicBezTo>
                  <a:pt x="1162832" y="3229961"/>
                  <a:pt x="1274390" y="3170699"/>
                  <a:pt x="1405353" y="3170699"/>
                </a:cubicBezTo>
                <a:lnTo>
                  <a:pt x="1711708" y="3170699"/>
                </a:lnTo>
                <a:cubicBezTo>
                  <a:pt x="1724479" y="3170699"/>
                  <a:pt x="1733753" y="3183791"/>
                  <a:pt x="1729281" y="3195514"/>
                </a:cubicBezTo>
                <a:lnTo>
                  <a:pt x="1672193" y="3333798"/>
                </a:lnTo>
                <a:cubicBezTo>
                  <a:pt x="1626659" y="3453097"/>
                  <a:pt x="1513079" y="3530255"/>
                  <a:pt x="1383042" y="3530255"/>
                </a:cubicBezTo>
                <a:lnTo>
                  <a:pt x="1071743" y="3530255"/>
                </a:lnTo>
                <a:cubicBezTo>
                  <a:pt x="1060632" y="3530255"/>
                  <a:pt x="1052554" y="3518861"/>
                  <a:pt x="1056451" y="3508671"/>
                </a:cubicBezTo>
                <a:close/>
                <a:moveTo>
                  <a:pt x="1118991" y="3484198"/>
                </a:moveTo>
                <a:lnTo>
                  <a:pt x="1383029" y="3484198"/>
                </a:lnTo>
                <a:cubicBezTo>
                  <a:pt x="1493873" y="3484198"/>
                  <a:pt x="1590489" y="3418713"/>
                  <a:pt x="1629181" y="3317360"/>
                </a:cubicBezTo>
                <a:lnTo>
                  <a:pt x="1629396" y="3316790"/>
                </a:lnTo>
                <a:lnTo>
                  <a:pt x="1629624" y="3316207"/>
                </a:lnTo>
                <a:lnTo>
                  <a:pt x="1669152" y="3220481"/>
                </a:lnTo>
                <a:cubicBezTo>
                  <a:pt x="1669887" y="3218707"/>
                  <a:pt x="1668582" y="3216755"/>
                  <a:pt x="1666669" y="3216755"/>
                </a:cubicBezTo>
                <a:lnTo>
                  <a:pt x="1405353" y="3216755"/>
                </a:lnTo>
                <a:cubicBezTo>
                  <a:pt x="1285755" y="3216755"/>
                  <a:pt x="1196318" y="3271354"/>
                  <a:pt x="1159987" y="3366535"/>
                </a:cubicBezTo>
                <a:lnTo>
                  <a:pt x="1116466" y="3480548"/>
                </a:lnTo>
                <a:cubicBezTo>
                  <a:pt x="1115799" y="3482310"/>
                  <a:pt x="1117097" y="3484198"/>
                  <a:pt x="1118990" y="3484198"/>
                </a:cubicBezTo>
                <a:close/>
                <a:moveTo>
                  <a:pt x="1223266" y="3978705"/>
                </a:moveTo>
                <a:lnTo>
                  <a:pt x="1534567" y="3978705"/>
                </a:lnTo>
                <a:cubicBezTo>
                  <a:pt x="1664617" y="3978705"/>
                  <a:pt x="1778184" y="3901534"/>
                  <a:pt x="1823717" y="3782236"/>
                </a:cubicBezTo>
                <a:lnTo>
                  <a:pt x="1880805" y="3643952"/>
                </a:lnTo>
                <a:cubicBezTo>
                  <a:pt x="1885278" y="3632241"/>
                  <a:pt x="1876004" y="3619136"/>
                  <a:pt x="1863233" y="3619136"/>
                </a:cubicBezTo>
                <a:lnTo>
                  <a:pt x="1863233" y="3619136"/>
                </a:lnTo>
                <a:cubicBezTo>
                  <a:pt x="1863233" y="3619136"/>
                  <a:pt x="1556877" y="3619136"/>
                  <a:pt x="1556877" y="3619136"/>
                </a:cubicBezTo>
                <a:cubicBezTo>
                  <a:pt x="1425915" y="3619136"/>
                  <a:pt x="1314349" y="3678412"/>
                  <a:pt x="1268499" y="3798547"/>
                </a:cubicBezTo>
                <a:lnTo>
                  <a:pt x="1207973" y="3957109"/>
                </a:lnTo>
                <a:cubicBezTo>
                  <a:pt x="1204082" y="3967299"/>
                  <a:pt x="1212155" y="3978705"/>
                  <a:pt x="1223265" y="3978705"/>
                </a:cubicBezTo>
                <a:close/>
                <a:moveTo>
                  <a:pt x="2071782" y="3170699"/>
                </a:moveTo>
                <a:cubicBezTo>
                  <a:pt x="1940820" y="3170699"/>
                  <a:pt x="1829267" y="3229961"/>
                  <a:pt x="1783404" y="3350109"/>
                </a:cubicBezTo>
                <a:lnTo>
                  <a:pt x="1722870" y="3508671"/>
                </a:lnTo>
                <a:cubicBezTo>
                  <a:pt x="1718981" y="3518861"/>
                  <a:pt x="1727051" y="3530255"/>
                  <a:pt x="1738174" y="3530255"/>
                </a:cubicBezTo>
                <a:lnTo>
                  <a:pt x="2049471" y="3530255"/>
                </a:lnTo>
                <a:cubicBezTo>
                  <a:pt x="2179509" y="3530255"/>
                  <a:pt x="2293076" y="3453097"/>
                  <a:pt x="2338622" y="3333798"/>
                </a:cubicBezTo>
                <a:lnTo>
                  <a:pt x="2395710" y="3195514"/>
                </a:lnTo>
                <a:cubicBezTo>
                  <a:pt x="2400182" y="3183791"/>
                  <a:pt x="2390908" y="3170699"/>
                  <a:pt x="2378138" y="3170699"/>
                </a:cubicBezTo>
                <a:lnTo>
                  <a:pt x="2378138" y="3170699"/>
                </a:lnTo>
                <a:cubicBezTo>
                  <a:pt x="2378138" y="3170699"/>
                  <a:pt x="2071782" y="3170699"/>
                  <a:pt x="2071782" y="3170699"/>
                </a:cubicBezTo>
                <a:close/>
                <a:moveTo>
                  <a:pt x="4085513" y="4865378"/>
                </a:moveTo>
                <a:lnTo>
                  <a:pt x="4146035" y="4706816"/>
                </a:lnTo>
                <a:cubicBezTo>
                  <a:pt x="4191897" y="4586668"/>
                  <a:pt x="4303450" y="4527406"/>
                  <a:pt x="4434413" y="4527406"/>
                </a:cubicBezTo>
                <a:lnTo>
                  <a:pt x="4740769" y="4527406"/>
                </a:lnTo>
                <a:cubicBezTo>
                  <a:pt x="4753539" y="4527406"/>
                  <a:pt x="4762813" y="4540498"/>
                  <a:pt x="4758341" y="4552221"/>
                </a:cubicBezTo>
                <a:lnTo>
                  <a:pt x="4701253" y="4690505"/>
                </a:lnTo>
                <a:cubicBezTo>
                  <a:pt x="4655707" y="4809803"/>
                  <a:pt x="4542152" y="4886962"/>
                  <a:pt x="4412090" y="4886962"/>
                </a:cubicBezTo>
                <a:lnTo>
                  <a:pt x="4100805" y="4886962"/>
                </a:lnTo>
                <a:cubicBezTo>
                  <a:pt x="4089694" y="4886962"/>
                  <a:pt x="4081611" y="4875568"/>
                  <a:pt x="4085513" y="4865378"/>
                </a:cubicBezTo>
                <a:close/>
                <a:moveTo>
                  <a:pt x="4148049" y="4840905"/>
                </a:moveTo>
                <a:lnTo>
                  <a:pt x="4412090" y="4840905"/>
                </a:lnTo>
                <a:cubicBezTo>
                  <a:pt x="4522933" y="4840905"/>
                  <a:pt x="4619549" y="4775420"/>
                  <a:pt x="4658241" y="4674080"/>
                </a:cubicBezTo>
                <a:lnTo>
                  <a:pt x="4658456" y="4673497"/>
                </a:lnTo>
                <a:lnTo>
                  <a:pt x="4658684" y="4672926"/>
                </a:lnTo>
                <a:lnTo>
                  <a:pt x="4698225" y="4577188"/>
                </a:lnTo>
                <a:cubicBezTo>
                  <a:pt x="4698947" y="4575414"/>
                  <a:pt x="4697642" y="4573462"/>
                  <a:pt x="4695729" y="4573462"/>
                </a:cubicBezTo>
                <a:lnTo>
                  <a:pt x="4434413" y="4573462"/>
                </a:lnTo>
                <a:cubicBezTo>
                  <a:pt x="4314815" y="4573462"/>
                  <a:pt x="4225382" y="4628061"/>
                  <a:pt x="4189047" y="4723241"/>
                </a:cubicBezTo>
                <a:lnTo>
                  <a:pt x="4145528" y="4837255"/>
                </a:lnTo>
                <a:cubicBezTo>
                  <a:pt x="4144856" y="4839017"/>
                  <a:pt x="4146161" y="4840905"/>
                  <a:pt x="4148049" y="4840905"/>
                </a:cubicBezTo>
                <a:close/>
                <a:moveTo>
                  <a:pt x="1955668" y="4432212"/>
                </a:moveTo>
                <a:lnTo>
                  <a:pt x="2266965" y="4432212"/>
                </a:lnTo>
                <a:cubicBezTo>
                  <a:pt x="2397015" y="4432212"/>
                  <a:pt x="2510582" y="4355042"/>
                  <a:pt x="2556116" y="4235743"/>
                </a:cubicBezTo>
                <a:lnTo>
                  <a:pt x="2613216" y="4097459"/>
                </a:lnTo>
                <a:cubicBezTo>
                  <a:pt x="2617676" y="4085748"/>
                  <a:pt x="2608402" y="4072643"/>
                  <a:pt x="2595631" y="4072643"/>
                </a:cubicBezTo>
                <a:lnTo>
                  <a:pt x="2595631" y="4072643"/>
                </a:lnTo>
                <a:cubicBezTo>
                  <a:pt x="2595631" y="4072643"/>
                  <a:pt x="2289288" y="4072643"/>
                  <a:pt x="2289288" y="4072643"/>
                </a:cubicBezTo>
                <a:cubicBezTo>
                  <a:pt x="2158326" y="4072643"/>
                  <a:pt x="2046760" y="4131919"/>
                  <a:pt x="2000910" y="4252054"/>
                </a:cubicBezTo>
                <a:lnTo>
                  <a:pt x="1940376" y="4410616"/>
                </a:lnTo>
                <a:cubicBezTo>
                  <a:pt x="1936487" y="4420806"/>
                  <a:pt x="1944557" y="4432212"/>
                  <a:pt x="1955668" y="4432212"/>
                </a:cubicBezTo>
                <a:close/>
                <a:moveTo>
                  <a:pt x="2622110" y="4432212"/>
                </a:moveTo>
                <a:lnTo>
                  <a:pt x="2933407" y="4432212"/>
                </a:lnTo>
                <a:cubicBezTo>
                  <a:pt x="3063457" y="4432212"/>
                  <a:pt x="3177025" y="4355042"/>
                  <a:pt x="3222558" y="4235743"/>
                </a:cubicBezTo>
                <a:lnTo>
                  <a:pt x="3279646" y="4097459"/>
                </a:lnTo>
                <a:cubicBezTo>
                  <a:pt x="3284118" y="4085748"/>
                  <a:pt x="3274844" y="4072643"/>
                  <a:pt x="3262074" y="4072643"/>
                </a:cubicBezTo>
                <a:lnTo>
                  <a:pt x="3262074" y="4072643"/>
                </a:lnTo>
                <a:cubicBezTo>
                  <a:pt x="3262074" y="4072643"/>
                  <a:pt x="2955730" y="4072643"/>
                  <a:pt x="2955730" y="4072643"/>
                </a:cubicBezTo>
                <a:cubicBezTo>
                  <a:pt x="2824755" y="4072643"/>
                  <a:pt x="2713202" y="4131919"/>
                  <a:pt x="2667339" y="4252054"/>
                </a:cubicBezTo>
                <a:lnTo>
                  <a:pt x="2606818" y="4410616"/>
                </a:lnTo>
                <a:cubicBezTo>
                  <a:pt x="2602916" y="4420806"/>
                  <a:pt x="2610999" y="4432212"/>
                  <a:pt x="2622110" y="4432212"/>
                </a:cubicBezTo>
                <a:close/>
                <a:moveTo>
                  <a:pt x="1877245" y="3957109"/>
                </a:moveTo>
                <a:lnTo>
                  <a:pt x="1937766" y="3798547"/>
                </a:lnTo>
                <a:cubicBezTo>
                  <a:pt x="1983629" y="3678412"/>
                  <a:pt x="2095195" y="3619149"/>
                  <a:pt x="2226145" y="3619149"/>
                </a:cubicBezTo>
                <a:lnTo>
                  <a:pt x="2532500" y="3619149"/>
                </a:lnTo>
                <a:cubicBezTo>
                  <a:pt x="2545271" y="3619149"/>
                  <a:pt x="2554545" y="3632241"/>
                  <a:pt x="2550073" y="3643965"/>
                </a:cubicBezTo>
                <a:lnTo>
                  <a:pt x="2492985" y="3782248"/>
                </a:lnTo>
                <a:cubicBezTo>
                  <a:pt x="2447451" y="3901547"/>
                  <a:pt x="2333871" y="3978705"/>
                  <a:pt x="2203834" y="3978705"/>
                </a:cubicBezTo>
                <a:lnTo>
                  <a:pt x="1892537" y="3978705"/>
                </a:lnTo>
                <a:cubicBezTo>
                  <a:pt x="1881426" y="3978705"/>
                  <a:pt x="1873343" y="3967312"/>
                  <a:pt x="1877245" y="3957109"/>
                </a:cubicBezTo>
                <a:close/>
                <a:moveTo>
                  <a:pt x="1939781" y="3932649"/>
                </a:moveTo>
                <a:lnTo>
                  <a:pt x="2203834" y="3932649"/>
                </a:lnTo>
                <a:cubicBezTo>
                  <a:pt x="2314665" y="3932649"/>
                  <a:pt x="2411281" y="3867163"/>
                  <a:pt x="2449973" y="3765810"/>
                </a:cubicBezTo>
                <a:lnTo>
                  <a:pt x="2450188" y="3765228"/>
                </a:lnTo>
                <a:lnTo>
                  <a:pt x="2450429" y="3764657"/>
                </a:lnTo>
                <a:lnTo>
                  <a:pt x="2489944" y="3668932"/>
                </a:lnTo>
                <a:cubicBezTo>
                  <a:pt x="2490679" y="3667157"/>
                  <a:pt x="2489374" y="3665206"/>
                  <a:pt x="2487461" y="3665206"/>
                </a:cubicBezTo>
                <a:lnTo>
                  <a:pt x="2226145" y="3665206"/>
                </a:lnTo>
                <a:cubicBezTo>
                  <a:pt x="2106547" y="3665206"/>
                  <a:pt x="2017114" y="3719792"/>
                  <a:pt x="1980779" y="3814985"/>
                </a:cubicBezTo>
                <a:lnTo>
                  <a:pt x="1937260" y="3928986"/>
                </a:lnTo>
                <a:cubicBezTo>
                  <a:pt x="1936588" y="3930748"/>
                  <a:pt x="1937893" y="3932649"/>
                  <a:pt x="1939781" y="3932649"/>
                </a:cubicBezTo>
                <a:close/>
                <a:moveTo>
                  <a:pt x="5285142" y="4410616"/>
                </a:moveTo>
                <a:lnTo>
                  <a:pt x="5345663" y="4252054"/>
                </a:lnTo>
                <a:cubicBezTo>
                  <a:pt x="5391526" y="4131919"/>
                  <a:pt x="5503092" y="4072643"/>
                  <a:pt x="5634054" y="4072643"/>
                </a:cubicBezTo>
                <a:lnTo>
                  <a:pt x="5940397" y="4072643"/>
                </a:lnTo>
                <a:cubicBezTo>
                  <a:pt x="5953180" y="4072643"/>
                  <a:pt x="5962442" y="4085748"/>
                  <a:pt x="5957982" y="4097459"/>
                </a:cubicBezTo>
                <a:lnTo>
                  <a:pt x="5900882" y="4235743"/>
                </a:lnTo>
                <a:cubicBezTo>
                  <a:pt x="5855348" y="4355042"/>
                  <a:pt x="5741781" y="4432212"/>
                  <a:pt x="5611731" y="4432212"/>
                </a:cubicBezTo>
                <a:lnTo>
                  <a:pt x="5300434" y="4432212"/>
                </a:lnTo>
                <a:cubicBezTo>
                  <a:pt x="5289323" y="4432212"/>
                  <a:pt x="5281253" y="4420806"/>
                  <a:pt x="5285142" y="4410616"/>
                </a:cubicBezTo>
                <a:close/>
                <a:moveTo>
                  <a:pt x="5347690" y="4386143"/>
                </a:moveTo>
                <a:lnTo>
                  <a:pt x="5611731" y="4386143"/>
                </a:lnTo>
                <a:cubicBezTo>
                  <a:pt x="5722562" y="4386143"/>
                  <a:pt x="5819178" y="4320657"/>
                  <a:pt x="5857870" y="4219318"/>
                </a:cubicBezTo>
                <a:lnTo>
                  <a:pt x="5858097" y="4218735"/>
                </a:lnTo>
                <a:lnTo>
                  <a:pt x="5858326" y="4218165"/>
                </a:lnTo>
                <a:lnTo>
                  <a:pt x="5897854" y="4122439"/>
                </a:lnTo>
                <a:cubicBezTo>
                  <a:pt x="5898589" y="4120652"/>
                  <a:pt x="5897284" y="4118713"/>
                  <a:pt x="5895358" y="4118713"/>
                </a:cubicBezTo>
                <a:lnTo>
                  <a:pt x="5634054" y="4118713"/>
                </a:lnTo>
                <a:cubicBezTo>
                  <a:pt x="5514456" y="4118713"/>
                  <a:pt x="5425011" y="4173299"/>
                  <a:pt x="5388688" y="4268492"/>
                </a:cubicBezTo>
                <a:lnTo>
                  <a:pt x="5345169" y="4382493"/>
                </a:lnTo>
                <a:cubicBezTo>
                  <a:pt x="5344498" y="4384255"/>
                  <a:pt x="5345803" y="4386156"/>
                  <a:pt x="5347690" y="4386156"/>
                </a:cubicBezTo>
                <a:close/>
                <a:moveTo>
                  <a:pt x="553996" y="3978705"/>
                </a:moveTo>
                <a:lnTo>
                  <a:pt x="865290" y="3978705"/>
                </a:lnTo>
                <a:cubicBezTo>
                  <a:pt x="995342" y="3978705"/>
                  <a:pt x="1108908" y="3901534"/>
                  <a:pt x="1154444" y="3782236"/>
                </a:cubicBezTo>
                <a:lnTo>
                  <a:pt x="1211535" y="3643952"/>
                </a:lnTo>
                <a:cubicBezTo>
                  <a:pt x="1216001" y="3632241"/>
                  <a:pt x="1206729" y="3619136"/>
                  <a:pt x="1193954" y="3619136"/>
                </a:cubicBezTo>
                <a:lnTo>
                  <a:pt x="1193961" y="3619136"/>
                </a:lnTo>
                <a:cubicBezTo>
                  <a:pt x="1193961" y="3619136"/>
                  <a:pt x="887602" y="3619136"/>
                  <a:pt x="887602" y="3619136"/>
                </a:cubicBezTo>
                <a:cubicBezTo>
                  <a:pt x="756641" y="3619136"/>
                  <a:pt x="645086" y="3678412"/>
                  <a:pt x="599221" y="3798547"/>
                </a:cubicBezTo>
                <a:lnTo>
                  <a:pt x="538697" y="3957109"/>
                </a:lnTo>
                <a:cubicBezTo>
                  <a:pt x="534806" y="3967299"/>
                  <a:pt x="542879" y="3978705"/>
                  <a:pt x="553995" y="3978705"/>
                </a:cubicBezTo>
                <a:close/>
                <a:moveTo>
                  <a:pt x="1425319" y="4886962"/>
                </a:moveTo>
                <a:lnTo>
                  <a:pt x="1736616" y="4886962"/>
                </a:lnTo>
                <a:cubicBezTo>
                  <a:pt x="1866654" y="4886962"/>
                  <a:pt x="1980234" y="4809803"/>
                  <a:pt x="2025767" y="4690505"/>
                </a:cubicBezTo>
                <a:lnTo>
                  <a:pt x="2082855" y="4552221"/>
                </a:lnTo>
                <a:cubicBezTo>
                  <a:pt x="2087327" y="4540510"/>
                  <a:pt x="2078053" y="4527406"/>
                  <a:pt x="2065283" y="4527406"/>
                </a:cubicBezTo>
                <a:lnTo>
                  <a:pt x="1758927" y="4527406"/>
                </a:lnTo>
                <a:cubicBezTo>
                  <a:pt x="1627964" y="4527406"/>
                  <a:pt x="1516399" y="4586668"/>
                  <a:pt x="1470549" y="4706816"/>
                </a:cubicBezTo>
                <a:lnTo>
                  <a:pt x="1410015" y="4865378"/>
                </a:lnTo>
                <a:cubicBezTo>
                  <a:pt x="1406125" y="4875568"/>
                  <a:pt x="1414196" y="4886962"/>
                  <a:pt x="1425307" y="4886962"/>
                </a:cubicBezTo>
                <a:close/>
                <a:moveTo>
                  <a:pt x="801270" y="634171"/>
                </a:moveTo>
                <a:lnTo>
                  <a:pt x="740745" y="792733"/>
                </a:lnTo>
                <a:cubicBezTo>
                  <a:pt x="736854" y="802928"/>
                  <a:pt x="744927" y="814324"/>
                  <a:pt x="756037" y="814324"/>
                </a:cubicBezTo>
                <a:lnTo>
                  <a:pt x="1067337" y="814324"/>
                </a:lnTo>
                <a:cubicBezTo>
                  <a:pt x="1197382" y="814324"/>
                  <a:pt x="1310954" y="737161"/>
                  <a:pt x="1356487" y="617861"/>
                </a:cubicBezTo>
                <a:lnTo>
                  <a:pt x="1413588" y="479576"/>
                </a:lnTo>
                <a:cubicBezTo>
                  <a:pt x="1418047" y="467862"/>
                  <a:pt x="1408773" y="454763"/>
                  <a:pt x="1396003" y="454763"/>
                </a:cubicBezTo>
                <a:lnTo>
                  <a:pt x="1089649" y="454763"/>
                </a:lnTo>
                <a:cubicBezTo>
                  <a:pt x="958682" y="454763"/>
                  <a:pt x="847133" y="514030"/>
                  <a:pt x="801269" y="634171"/>
                </a:cubicBezTo>
                <a:close/>
                <a:moveTo>
                  <a:pt x="4770072" y="4886962"/>
                </a:moveTo>
                <a:lnTo>
                  <a:pt x="5081369" y="4886962"/>
                </a:lnTo>
                <a:cubicBezTo>
                  <a:pt x="5211407" y="4886962"/>
                  <a:pt x="5324987" y="4809803"/>
                  <a:pt x="5370520" y="4690505"/>
                </a:cubicBezTo>
                <a:lnTo>
                  <a:pt x="5427608" y="4552221"/>
                </a:lnTo>
                <a:cubicBezTo>
                  <a:pt x="5432081" y="4540510"/>
                  <a:pt x="5422807" y="4527406"/>
                  <a:pt x="5410036" y="4527406"/>
                </a:cubicBezTo>
                <a:lnTo>
                  <a:pt x="5103680" y="4527406"/>
                </a:lnTo>
                <a:cubicBezTo>
                  <a:pt x="4972718" y="4527406"/>
                  <a:pt x="4861165" y="4586668"/>
                  <a:pt x="4815302" y="4706816"/>
                </a:cubicBezTo>
                <a:lnTo>
                  <a:pt x="4754781" y="4865378"/>
                </a:lnTo>
                <a:cubicBezTo>
                  <a:pt x="4750879" y="4875568"/>
                  <a:pt x="4758962" y="4886962"/>
                  <a:pt x="4770072" y="4886962"/>
                </a:cubicBezTo>
                <a:close/>
                <a:moveTo>
                  <a:pt x="3931353" y="1"/>
                </a:moveTo>
                <a:lnTo>
                  <a:pt x="3931353" y="4"/>
                </a:lnTo>
                <a:cubicBezTo>
                  <a:pt x="3944124" y="4"/>
                  <a:pt x="3953386" y="13098"/>
                  <a:pt x="3948926" y="24817"/>
                </a:cubicBezTo>
                <a:lnTo>
                  <a:pt x="3891838" y="163099"/>
                </a:lnTo>
                <a:cubicBezTo>
                  <a:pt x="3846292" y="282399"/>
                  <a:pt x="3732724" y="359565"/>
                  <a:pt x="3602674" y="359565"/>
                </a:cubicBezTo>
                <a:lnTo>
                  <a:pt x="3291390" y="359565"/>
                </a:lnTo>
                <a:cubicBezTo>
                  <a:pt x="3280279" y="359565"/>
                  <a:pt x="3272196" y="348166"/>
                  <a:pt x="3276098" y="337970"/>
                </a:cubicBezTo>
                <a:lnTo>
                  <a:pt x="3336620" y="179408"/>
                </a:lnTo>
                <a:cubicBezTo>
                  <a:pt x="3382482" y="59270"/>
                  <a:pt x="3494035" y="0"/>
                  <a:pt x="3624998" y="0"/>
                </a:cubicBezTo>
                <a:lnTo>
                  <a:pt x="3931353" y="0"/>
                </a:lnTo>
                <a:close/>
                <a:moveTo>
                  <a:pt x="3886302" y="46062"/>
                </a:moveTo>
                <a:lnTo>
                  <a:pt x="3624998" y="46062"/>
                </a:lnTo>
                <a:cubicBezTo>
                  <a:pt x="3505400" y="46062"/>
                  <a:pt x="3415955" y="100653"/>
                  <a:pt x="3379632" y="195840"/>
                </a:cubicBezTo>
                <a:lnTo>
                  <a:pt x="3336113" y="309846"/>
                </a:lnTo>
                <a:cubicBezTo>
                  <a:pt x="3335441" y="311612"/>
                  <a:pt x="3336734" y="313506"/>
                  <a:pt x="3338634" y="313506"/>
                </a:cubicBezTo>
                <a:lnTo>
                  <a:pt x="3602674" y="313506"/>
                </a:lnTo>
                <a:cubicBezTo>
                  <a:pt x="3713518" y="313506"/>
                  <a:pt x="3810134" y="248018"/>
                  <a:pt x="3848813" y="146670"/>
                </a:cubicBezTo>
                <a:lnTo>
                  <a:pt x="3849041" y="146091"/>
                </a:lnTo>
                <a:lnTo>
                  <a:pt x="3849269" y="145518"/>
                </a:lnTo>
                <a:lnTo>
                  <a:pt x="3888797" y="49787"/>
                </a:lnTo>
                <a:cubicBezTo>
                  <a:pt x="3889532" y="48013"/>
                  <a:pt x="3888227" y="46062"/>
                  <a:pt x="3886302" y="46062"/>
                </a:cubicBezTo>
                <a:close/>
                <a:moveTo>
                  <a:pt x="3276086" y="4410616"/>
                </a:moveTo>
                <a:lnTo>
                  <a:pt x="3336620" y="4252054"/>
                </a:lnTo>
                <a:cubicBezTo>
                  <a:pt x="3382470" y="4131919"/>
                  <a:pt x="3494035" y="4072643"/>
                  <a:pt x="3624998" y="4072643"/>
                </a:cubicBezTo>
                <a:lnTo>
                  <a:pt x="3931353" y="4072643"/>
                </a:lnTo>
                <a:cubicBezTo>
                  <a:pt x="3944111" y="4072643"/>
                  <a:pt x="3953386" y="4085748"/>
                  <a:pt x="3948926" y="4097459"/>
                </a:cubicBezTo>
                <a:lnTo>
                  <a:pt x="3891825" y="4235743"/>
                </a:lnTo>
                <a:cubicBezTo>
                  <a:pt x="3846292" y="4355042"/>
                  <a:pt x="3732724" y="4432212"/>
                  <a:pt x="3602674" y="4432212"/>
                </a:cubicBezTo>
                <a:lnTo>
                  <a:pt x="3291390" y="4432212"/>
                </a:lnTo>
                <a:cubicBezTo>
                  <a:pt x="3280267" y="4432212"/>
                  <a:pt x="3272196" y="4420806"/>
                  <a:pt x="3276098" y="4410616"/>
                </a:cubicBezTo>
                <a:close/>
                <a:moveTo>
                  <a:pt x="3338634" y="4386143"/>
                </a:moveTo>
                <a:lnTo>
                  <a:pt x="3602674" y="4386143"/>
                </a:lnTo>
                <a:cubicBezTo>
                  <a:pt x="3713518" y="4386143"/>
                  <a:pt x="3810134" y="4320657"/>
                  <a:pt x="3848826" y="4219318"/>
                </a:cubicBezTo>
                <a:lnTo>
                  <a:pt x="3849041" y="4218735"/>
                </a:lnTo>
                <a:lnTo>
                  <a:pt x="3849269" y="4218165"/>
                </a:lnTo>
                <a:lnTo>
                  <a:pt x="3888797" y="4122439"/>
                </a:lnTo>
                <a:cubicBezTo>
                  <a:pt x="3889532" y="4120652"/>
                  <a:pt x="3888227" y="4118713"/>
                  <a:pt x="3886302" y="4118713"/>
                </a:cubicBezTo>
                <a:lnTo>
                  <a:pt x="3624998" y="4118713"/>
                </a:lnTo>
                <a:cubicBezTo>
                  <a:pt x="3505400" y="4118713"/>
                  <a:pt x="3415955" y="4173299"/>
                  <a:pt x="3379632" y="4268492"/>
                </a:cubicBezTo>
                <a:lnTo>
                  <a:pt x="3336113" y="4382493"/>
                </a:lnTo>
                <a:cubicBezTo>
                  <a:pt x="3335441" y="4384255"/>
                  <a:pt x="3336734" y="4386156"/>
                  <a:pt x="3338634" y="4386156"/>
                </a:cubicBezTo>
                <a:close/>
                <a:moveTo>
                  <a:pt x="617132" y="4432212"/>
                </a:moveTo>
                <a:lnTo>
                  <a:pt x="928433" y="4432212"/>
                </a:lnTo>
                <a:cubicBezTo>
                  <a:pt x="1058478" y="4432212"/>
                  <a:pt x="1172050" y="4355042"/>
                  <a:pt x="1217581" y="4235743"/>
                </a:cubicBezTo>
                <a:lnTo>
                  <a:pt x="1274669" y="4097459"/>
                </a:lnTo>
                <a:cubicBezTo>
                  <a:pt x="1279141" y="4085748"/>
                  <a:pt x="1269867" y="4072643"/>
                  <a:pt x="1257098" y="4072643"/>
                </a:cubicBezTo>
                <a:lnTo>
                  <a:pt x="1257104" y="4072643"/>
                </a:lnTo>
                <a:cubicBezTo>
                  <a:pt x="1257104" y="4072643"/>
                  <a:pt x="950746" y="4072643"/>
                  <a:pt x="950746" y="4072643"/>
                </a:cubicBezTo>
                <a:cubicBezTo>
                  <a:pt x="819778" y="4072643"/>
                  <a:pt x="708229" y="4131919"/>
                  <a:pt x="662365" y="4252054"/>
                </a:cubicBezTo>
                <a:lnTo>
                  <a:pt x="601840" y="4410616"/>
                </a:lnTo>
                <a:cubicBezTo>
                  <a:pt x="597949" y="4420806"/>
                  <a:pt x="606022" y="4432212"/>
                  <a:pt x="617132" y="4432212"/>
                </a:cubicBezTo>
                <a:close/>
                <a:moveTo>
                  <a:pt x="2912553" y="5335412"/>
                </a:moveTo>
                <a:lnTo>
                  <a:pt x="3223838" y="5335412"/>
                </a:lnTo>
                <a:cubicBezTo>
                  <a:pt x="3353900" y="5335412"/>
                  <a:pt x="3467455" y="5258254"/>
                  <a:pt x="3513001" y="5138955"/>
                </a:cubicBezTo>
                <a:lnTo>
                  <a:pt x="3570089" y="5000659"/>
                </a:lnTo>
                <a:cubicBezTo>
                  <a:pt x="3574549" y="4988948"/>
                  <a:pt x="3565275" y="4975856"/>
                  <a:pt x="3552517" y="4975856"/>
                </a:cubicBezTo>
                <a:lnTo>
                  <a:pt x="3246161" y="4975856"/>
                </a:lnTo>
                <a:cubicBezTo>
                  <a:pt x="3115199" y="4975856"/>
                  <a:pt x="3003633" y="5035119"/>
                  <a:pt x="2957783" y="5155254"/>
                </a:cubicBezTo>
                <a:lnTo>
                  <a:pt x="2897262" y="5313816"/>
                </a:lnTo>
                <a:cubicBezTo>
                  <a:pt x="2893360" y="5324018"/>
                  <a:pt x="2901443" y="5335412"/>
                  <a:pt x="2912553" y="5335412"/>
                </a:cubicBezTo>
                <a:close/>
                <a:moveTo>
                  <a:pt x="1374642" y="195838"/>
                </a:moveTo>
                <a:cubicBezTo>
                  <a:pt x="1376074" y="192103"/>
                  <a:pt x="1377721" y="188539"/>
                  <a:pt x="1379317" y="184931"/>
                </a:cubicBezTo>
                <a:cubicBezTo>
                  <a:pt x="1361669" y="188490"/>
                  <a:pt x="1343894" y="191691"/>
                  <a:pt x="1325941" y="194331"/>
                </a:cubicBezTo>
                <a:lnTo>
                  <a:pt x="1271109" y="337970"/>
                </a:lnTo>
                <a:cubicBezTo>
                  <a:pt x="1267207" y="348165"/>
                  <a:pt x="1275290" y="359565"/>
                  <a:pt x="1286401" y="359565"/>
                </a:cubicBezTo>
                <a:lnTo>
                  <a:pt x="1597698" y="359565"/>
                </a:lnTo>
                <a:cubicBezTo>
                  <a:pt x="1727735" y="359565"/>
                  <a:pt x="1841302" y="282399"/>
                  <a:pt x="1886848" y="163099"/>
                </a:cubicBezTo>
                <a:lnTo>
                  <a:pt x="1943936" y="24817"/>
                </a:lnTo>
                <a:cubicBezTo>
                  <a:pt x="1948408" y="13098"/>
                  <a:pt x="1939135" y="4"/>
                  <a:pt x="1926364" y="4"/>
                </a:cubicBezTo>
                <a:lnTo>
                  <a:pt x="1926364" y="1"/>
                </a:lnTo>
                <a:lnTo>
                  <a:pt x="1787382" y="1"/>
                </a:lnTo>
                <a:cubicBezTo>
                  <a:pt x="1766237" y="16200"/>
                  <a:pt x="1744497" y="31621"/>
                  <a:pt x="1722084" y="46062"/>
                </a:cubicBezTo>
                <a:lnTo>
                  <a:pt x="1881325" y="46062"/>
                </a:lnTo>
                <a:cubicBezTo>
                  <a:pt x="1883238" y="46062"/>
                  <a:pt x="1884543" y="48015"/>
                  <a:pt x="1883808" y="49787"/>
                </a:cubicBezTo>
                <a:lnTo>
                  <a:pt x="1844292" y="145518"/>
                </a:lnTo>
                <a:lnTo>
                  <a:pt x="1844052" y="146091"/>
                </a:lnTo>
                <a:lnTo>
                  <a:pt x="1843836" y="146670"/>
                </a:lnTo>
                <a:cubicBezTo>
                  <a:pt x="1805144" y="248018"/>
                  <a:pt x="1708528" y="313506"/>
                  <a:pt x="1597698" y="313506"/>
                </a:cubicBezTo>
                <a:lnTo>
                  <a:pt x="1333644" y="313506"/>
                </a:lnTo>
                <a:cubicBezTo>
                  <a:pt x="1331757" y="313506"/>
                  <a:pt x="1330452" y="311612"/>
                  <a:pt x="1331123" y="309846"/>
                </a:cubicBezTo>
                <a:lnTo>
                  <a:pt x="1374655" y="195840"/>
                </a:lnTo>
                <a:close/>
                <a:moveTo>
                  <a:pt x="2230819" y="5313816"/>
                </a:moveTo>
                <a:lnTo>
                  <a:pt x="2291341" y="5155254"/>
                </a:lnTo>
                <a:cubicBezTo>
                  <a:pt x="2337191" y="5035119"/>
                  <a:pt x="2448756" y="4975843"/>
                  <a:pt x="2579719" y="4975843"/>
                </a:cubicBezTo>
                <a:lnTo>
                  <a:pt x="2886075" y="4975843"/>
                </a:lnTo>
                <a:lnTo>
                  <a:pt x="2886075" y="4975843"/>
                </a:lnTo>
                <a:cubicBezTo>
                  <a:pt x="2898845" y="4975843"/>
                  <a:pt x="2908119" y="4988948"/>
                  <a:pt x="2903647" y="5000659"/>
                </a:cubicBezTo>
                <a:lnTo>
                  <a:pt x="2846559" y="5138942"/>
                </a:lnTo>
                <a:cubicBezTo>
                  <a:pt x="2801013" y="5258241"/>
                  <a:pt x="2687458" y="5335412"/>
                  <a:pt x="2557408" y="5335412"/>
                </a:cubicBezTo>
                <a:lnTo>
                  <a:pt x="2246111" y="5335412"/>
                </a:lnTo>
                <a:cubicBezTo>
                  <a:pt x="2235000" y="5335412"/>
                  <a:pt x="2226917" y="5324006"/>
                  <a:pt x="2230819" y="5313816"/>
                </a:cubicBezTo>
                <a:close/>
                <a:moveTo>
                  <a:pt x="2293355" y="5289355"/>
                </a:moveTo>
                <a:lnTo>
                  <a:pt x="2557396" y="5289355"/>
                </a:lnTo>
                <a:cubicBezTo>
                  <a:pt x="2668239" y="5289355"/>
                  <a:pt x="2764855" y="5223870"/>
                  <a:pt x="2803547" y="5122517"/>
                </a:cubicBezTo>
                <a:lnTo>
                  <a:pt x="2803762" y="5121934"/>
                </a:lnTo>
                <a:lnTo>
                  <a:pt x="2804003" y="5121364"/>
                </a:lnTo>
                <a:lnTo>
                  <a:pt x="2843519" y="5025626"/>
                </a:lnTo>
                <a:cubicBezTo>
                  <a:pt x="2844253" y="5023864"/>
                  <a:pt x="2842948" y="5021913"/>
                  <a:pt x="2841023" y="5021913"/>
                </a:cubicBezTo>
                <a:lnTo>
                  <a:pt x="2579719" y="5021913"/>
                </a:lnTo>
                <a:cubicBezTo>
                  <a:pt x="2460121" y="5021913"/>
                  <a:pt x="2370676" y="5076498"/>
                  <a:pt x="2334353" y="5171679"/>
                </a:cubicBezTo>
                <a:lnTo>
                  <a:pt x="2290834" y="5285693"/>
                </a:lnTo>
                <a:cubicBezTo>
                  <a:pt x="2290162" y="5287454"/>
                  <a:pt x="2291467" y="5289355"/>
                  <a:pt x="2293355" y="5289355"/>
                </a:cubicBezTo>
                <a:close/>
                <a:moveTo>
                  <a:pt x="2076444" y="4865378"/>
                </a:moveTo>
                <a:lnTo>
                  <a:pt x="2136978" y="4706816"/>
                </a:lnTo>
                <a:cubicBezTo>
                  <a:pt x="2182841" y="4586668"/>
                  <a:pt x="2294407" y="4527406"/>
                  <a:pt x="2425356" y="4527406"/>
                </a:cubicBezTo>
                <a:lnTo>
                  <a:pt x="2731712" y="4527406"/>
                </a:lnTo>
                <a:cubicBezTo>
                  <a:pt x="2744483" y="4527406"/>
                  <a:pt x="2753757" y="4540498"/>
                  <a:pt x="2749284" y="4552221"/>
                </a:cubicBezTo>
                <a:lnTo>
                  <a:pt x="2692197" y="4690505"/>
                </a:lnTo>
                <a:cubicBezTo>
                  <a:pt x="2646651" y="4809803"/>
                  <a:pt x="2533083" y="4886962"/>
                  <a:pt x="2403046" y="4886962"/>
                </a:cubicBezTo>
                <a:lnTo>
                  <a:pt x="2091749" y="4886962"/>
                </a:lnTo>
                <a:cubicBezTo>
                  <a:pt x="2080638" y="4886962"/>
                  <a:pt x="2072555" y="4875568"/>
                  <a:pt x="2076457" y="4865378"/>
                </a:cubicBezTo>
                <a:close/>
                <a:moveTo>
                  <a:pt x="2138992" y="4840905"/>
                </a:moveTo>
                <a:lnTo>
                  <a:pt x="2403046" y="4840905"/>
                </a:lnTo>
                <a:cubicBezTo>
                  <a:pt x="2513877" y="4840905"/>
                  <a:pt x="2610492" y="4775420"/>
                  <a:pt x="2649172" y="4674080"/>
                </a:cubicBezTo>
                <a:lnTo>
                  <a:pt x="2649400" y="4673497"/>
                </a:lnTo>
                <a:lnTo>
                  <a:pt x="2649641" y="4672926"/>
                </a:lnTo>
                <a:lnTo>
                  <a:pt x="2689156" y="4577188"/>
                </a:lnTo>
                <a:cubicBezTo>
                  <a:pt x="2689891" y="4575414"/>
                  <a:pt x="2688586" y="4573462"/>
                  <a:pt x="2686660" y="4573462"/>
                </a:cubicBezTo>
                <a:lnTo>
                  <a:pt x="2425356" y="4573462"/>
                </a:lnTo>
                <a:cubicBezTo>
                  <a:pt x="2305758" y="4573462"/>
                  <a:pt x="2216326" y="4628061"/>
                  <a:pt x="2179990" y="4723241"/>
                </a:cubicBezTo>
                <a:lnTo>
                  <a:pt x="2136471" y="4837255"/>
                </a:lnTo>
                <a:cubicBezTo>
                  <a:pt x="2135800" y="4839017"/>
                  <a:pt x="2137105" y="4840905"/>
                  <a:pt x="2138992" y="4840905"/>
                </a:cubicBezTo>
                <a:close/>
                <a:moveTo>
                  <a:pt x="726726" y="454764"/>
                </a:moveTo>
                <a:lnTo>
                  <a:pt x="726726" y="454764"/>
                </a:lnTo>
                <a:cubicBezTo>
                  <a:pt x="739494" y="454764"/>
                  <a:pt x="748767" y="467859"/>
                  <a:pt x="744301" y="479577"/>
                </a:cubicBezTo>
                <a:lnTo>
                  <a:pt x="687210" y="617860"/>
                </a:lnTo>
                <a:cubicBezTo>
                  <a:pt x="641667" y="737162"/>
                  <a:pt x="528101" y="814326"/>
                  <a:pt x="398056" y="814326"/>
                </a:cubicBezTo>
                <a:lnTo>
                  <a:pt x="86760" y="814326"/>
                </a:lnTo>
                <a:cubicBezTo>
                  <a:pt x="75644" y="814326"/>
                  <a:pt x="67572" y="802927"/>
                  <a:pt x="71462" y="792731"/>
                </a:cubicBezTo>
                <a:lnTo>
                  <a:pt x="131994" y="634172"/>
                </a:lnTo>
                <a:cubicBezTo>
                  <a:pt x="177851" y="514031"/>
                  <a:pt x="289413" y="454764"/>
                  <a:pt x="420374" y="454764"/>
                </a:cubicBezTo>
                <a:lnTo>
                  <a:pt x="726726" y="454764"/>
                </a:lnTo>
                <a:close/>
                <a:moveTo>
                  <a:pt x="681679" y="500825"/>
                </a:moveTo>
                <a:lnTo>
                  <a:pt x="420376" y="500825"/>
                </a:lnTo>
                <a:cubicBezTo>
                  <a:pt x="300772" y="500825"/>
                  <a:pt x="211339" y="555416"/>
                  <a:pt x="175007" y="650603"/>
                </a:cubicBezTo>
                <a:lnTo>
                  <a:pt x="131487" y="764609"/>
                </a:lnTo>
                <a:cubicBezTo>
                  <a:pt x="130813" y="766374"/>
                  <a:pt x="132118" y="768267"/>
                  <a:pt x="134004" y="768267"/>
                </a:cubicBezTo>
                <a:lnTo>
                  <a:pt x="398055" y="768267"/>
                </a:lnTo>
                <a:cubicBezTo>
                  <a:pt x="508892" y="768267"/>
                  <a:pt x="605508" y="702781"/>
                  <a:pt x="644190" y="601431"/>
                </a:cubicBezTo>
                <a:lnTo>
                  <a:pt x="644413" y="600852"/>
                </a:lnTo>
                <a:lnTo>
                  <a:pt x="644648" y="600279"/>
                </a:lnTo>
                <a:lnTo>
                  <a:pt x="684172" y="504551"/>
                </a:lnTo>
                <a:cubicBezTo>
                  <a:pt x="684908" y="502775"/>
                  <a:pt x="683603" y="500826"/>
                  <a:pt x="681678" y="500826"/>
                </a:cubicBezTo>
                <a:close/>
                <a:moveTo>
                  <a:pt x="1271109" y="4410616"/>
                </a:moveTo>
                <a:lnTo>
                  <a:pt x="1331630" y="4252054"/>
                </a:lnTo>
                <a:cubicBezTo>
                  <a:pt x="1377493" y="4131919"/>
                  <a:pt x="1489046" y="4072643"/>
                  <a:pt x="1620008" y="4072643"/>
                </a:cubicBezTo>
                <a:lnTo>
                  <a:pt x="1926364" y="4072643"/>
                </a:lnTo>
                <a:cubicBezTo>
                  <a:pt x="1939135" y="4072643"/>
                  <a:pt x="1948408" y="4085748"/>
                  <a:pt x="1943936" y="4097459"/>
                </a:cubicBezTo>
                <a:lnTo>
                  <a:pt x="1886848" y="4235743"/>
                </a:lnTo>
                <a:cubicBezTo>
                  <a:pt x="1841315" y="4355042"/>
                  <a:pt x="1727748" y="4432212"/>
                  <a:pt x="1597698" y="4432212"/>
                </a:cubicBezTo>
                <a:lnTo>
                  <a:pt x="1286401" y="4432212"/>
                </a:lnTo>
                <a:cubicBezTo>
                  <a:pt x="1275290" y="4432212"/>
                  <a:pt x="1267207" y="4420806"/>
                  <a:pt x="1271109" y="4410616"/>
                </a:cubicBezTo>
                <a:close/>
                <a:moveTo>
                  <a:pt x="1333644" y="4386143"/>
                </a:moveTo>
                <a:lnTo>
                  <a:pt x="1597698" y="4386143"/>
                </a:lnTo>
                <a:cubicBezTo>
                  <a:pt x="1708528" y="4386143"/>
                  <a:pt x="1805144" y="4320657"/>
                  <a:pt x="1843836" y="4219318"/>
                </a:cubicBezTo>
                <a:lnTo>
                  <a:pt x="1844052" y="4218735"/>
                </a:lnTo>
                <a:lnTo>
                  <a:pt x="1844292" y="4218165"/>
                </a:lnTo>
                <a:lnTo>
                  <a:pt x="1883808" y="4122439"/>
                </a:lnTo>
                <a:cubicBezTo>
                  <a:pt x="1884543" y="4120652"/>
                  <a:pt x="1883238" y="4118713"/>
                  <a:pt x="1881325" y="4118713"/>
                </a:cubicBezTo>
                <a:lnTo>
                  <a:pt x="1620008" y="4118713"/>
                </a:lnTo>
                <a:cubicBezTo>
                  <a:pt x="1500410" y="4118713"/>
                  <a:pt x="1410978" y="4173299"/>
                  <a:pt x="1374642" y="4268492"/>
                </a:cubicBezTo>
                <a:lnTo>
                  <a:pt x="1331123" y="4382493"/>
                </a:lnTo>
                <a:cubicBezTo>
                  <a:pt x="1330452" y="4384255"/>
                  <a:pt x="1331757" y="4386156"/>
                  <a:pt x="1333644" y="4386156"/>
                </a:cubicBezTo>
                <a:close/>
                <a:moveTo>
                  <a:pt x="7172206" y="3782236"/>
                </a:moveTo>
                <a:lnTo>
                  <a:pt x="7229294" y="3643952"/>
                </a:lnTo>
                <a:cubicBezTo>
                  <a:pt x="7233766" y="3632241"/>
                  <a:pt x="7224492" y="3619136"/>
                  <a:pt x="7211721" y="3619136"/>
                </a:cubicBezTo>
                <a:lnTo>
                  <a:pt x="7211721" y="3619136"/>
                </a:lnTo>
                <a:cubicBezTo>
                  <a:pt x="7211721" y="3619136"/>
                  <a:pt x="6905365" y="3619136"/>
                  <a:pt x="6905365" y="3619136"/>
                </a:cubicBezTo>
                <a:cubicBezTo>
                  <a:pt x="6774403" y="3619136"/>
                  <a:pt x="6662850" y="3678412"/>
                  <a:pt x="6616988" y="3798547"/>
                </a:cubicBezTo>
                <a:lnTo>
                  <a:pt x="6556466" y="3957109"/>
                </a:lnTo>
                <a:cubicBezTo>
                  <a:pt x="6552564" y="3967299"/>
                  <a:pt x="6560647" y="3978705"/>
                  <a:pt x="6571758" y="3978705"/>
                </a:cubicBezTo>
                <a:lnTo>
                  <a:pt x="6883055" y="3978705"/>
                </a:lnTo>
                <a:cubicBezTo>
                  <a:pt x="7013105" y="3978705"/>
                  <a:pt x="7126672" y="3901534"/>
                  <a:pt x="7172206" y="3782236"/>
                </a:cubicBezTo>
                <a:close/>
                <a:moveTo>
                  <a:pt x="86" y="2254863"/>
                </a:moveTo>
                <a:lnTo>
                  <a:pt x="86" y="2373402"/>
                </a:lnTo>
                <a:lnTo>
                  <a:pt x="38787" y="2279666"/>
                </a:lnTo>
                <a:cubicBezTo>
                  <a:pt x="43253" y="2267955"/>
                  <a:pt x="33980" y="2254863"/>
                  <a:pt x="21206" y="2254863"/>
                </a:cubicBezTo>
                <a:lnTo>
                  <a:pt x="86" y="2254863"/>
                </a:lnTo>
                <a:close/>
                <a:moveTo>
                  <a:pt x="1002914" y="3333798"/>
                </a:moveTo>
                <a:lnTo>
                  <a:pt x="1060006" y="3195514"/>
                </a:lnTo>
                <a:cubicBezTo>
                  <a:pt x="1064472" y="3183791"/>
                  <a:pt x="1055199" y="3170699"/>
                  <a:pt x="1042425" y="3170699"/>
                </a:cubicBezTo>
                <a:lnTo>
                  <a:pt x="1042431" y="3170699"/>
                </a:lnTo>
                <a:cubicBezTo>
                  <a:pt x="1042431" y="3170699"/>
                  <a:pt x="736072" y="3170699"/>
                  <a:pt x="736072" y="3170699"/>
                </a:cubicBezTo>
                <a:cubicBezTo>
                  <a:pt x="605111" y="3170699"/>
                  <a:pt x="493556" y="3229961"/>
                  <a:pt x="447692" y="3350109"/>
                </a:cubicBezTo>
                <a:lnTo>
                  <a:pt x="387167" y="3508671"/>
                </a:lnTo>
                <a:cubicBezTo>
                  <a:pt x="383276" y="3518861"/>
                  <a:pt x="391349" y="3530255"/>
                  <a:pt x="402465" y="3530255"/>
                </a:cubicBezTo>
                <a:lnTo>
                  <a:pt x="713759" y="3530255"/>
                </a:lnTo>
                <a:cubicBezTo>
                  <a:pt x="843811" y="3530255"/>
                  <a:pt x="957377" y="3453097"/>
                  <a:pt x="1002913" y="3333798"/>
                </a:cubicBezTo>
                <a:close/>
                <a:moveTo>
                  <a:pt x="2402944" y="2254863"/>
                </a:moveTo>
                <a:lnTo>
                  <a:pt x="2709287" y="2254863"/>
                </a:lnTo>
                <a:cubicBezTo>
                  <a:pt x="2722058" y="2254863"/>
                  <a:pt x="2731332" y="2267955"/>
                  <a:pt x="2726860" y="2279666"/>
                </a:cubicBezTo>
                <a:lnTo>
                  <a:pt x="2669772" y="2417950"/>
                </a:lnTo>
                <a:cubicBezTo>
                  <a:pt x="2624239" y="2537261"/>
                  <a:pt x="2510659" y="2614420"/>
                  <a:pt x="2380621" y="2614420"/>
                </a:cubicBezTo>
                <a:lnTo>
                  <a:pt x="2069324" y="2614420"/>
                </a:lnTo>
                <a:cubicBezTo>
                  <a:pt x="2058213" y="2614420"/>
                  <a:pt x="2050143" y="2603026"/>
                  <a:pt x="2054032" y="2592823"/>
                </a:cubicBezTo>
                <a:lnTo>
                  <a:pt x="2114554" y="2434261"/>
                </a:lnTo>
                <a:cubicBezTo>
                  <a:pt x="2160416" y="2314126"/>
                  <a:pt x="2271982" y="2254863"/>
                  <a:pt x="2402944" y="2254863"/>
                </a:cubicBezTo>
                <a:close/>
                <a:moveTo>
                  <a:pt x="2664248" y="2300920"/>
                </a:moveTo>
                <a:lnTo>
                  <a:pt x="2402944" y="2300920"/>
                </a:lnTo>
                <a:cubicBezTo>
                  <a:pt x="2283334" y="2300920"/>
                  <a:pt x="2193901" y="2355506"/>
                  <a:pt x="2157566" y="2450699"/>
                </a:cubicBezTo>
                <a:lnTo>
                  <a:pt x="2114047" y="2564700"/>
                </a:lnTo>
                <a:cubicBezTo>
                  <a:pt x="2113375" y="2566462"/>
                  <a:pt x="2114680" y="2568363"/>
                  <a:pt x="2116568" y="2568363"/>
                </a:cubicBezTo>
                <a:lnTo>
                  <a:pt x="2380621" y="2568363"/>
                </a:lnTo>
                <a:cubicBezTo>
                  <a:pt x="2491452" y="2568363"/>
                  <a:pt x="2588068" y="2502877"/>
                  <a:pt x="2626760" y="2401525"/>
                </a:cubicBezTo>
                <a:lnTo>
                  <a:pt x="2626975" y="2400942"/>
                </a:lnTo>
                <a:lnTo>
                  <a:pt x="2627216" y="2400371"/>
                </a:lnTo>
                <a:lnTo>
                  <a:pt x="2666731" y="2304646"/>
                </a:lnTo>
                <a:cubicBezTo>
                  <a:pt x="2667466" y="2302872"/>
                  <a:pt x="2666161" y="2300920"/>
                  <a:pt x="2664248" y="2300920"/>
                </a:cubicBezTo>
                <a:close/>
                <a:moveTo>
                  <a:pt x="5439340" y="4886962"/>
                </a:moveTo>
                <a:lnTo>
                  <a:pt x="5750637" y="4886962"/>
                </a:lnTo>
                <a:cubicBezTo>
                  <a:pt x="5880687" y="4886962"/>
                  <a:pt x="5994254" y="4809803"/>
                  <a:pt x="6039788" y="4690505"/>
                </a:cubicBezTo>
                <a:lnTo>
                  <a:pt x="6096876" y="4552221"/>
                </a:lnTo>
                <a:cubicBezTo>
                  <a:pt x="6101348" y="4540510"/>
                  <a:pt x="6092074" y="4527406"/>
                  <a:pt x="6079303" y="4527406"/>
                </a:cubicBezTo>
                <a:lnTo>
                  <a:pt x="5772947" y="4527406"/>
                </a:lnTo>
                <a:cubicBezTo>
                  <a:pt x="5641985" y="4527406"/>
                  <a:pt x="5530432" y="4586668"/>
                  <a:pt x="5484569" y="4706816"/>
                </a:cubicBezTo>
                <a:lnTo>
                  <a:pt x="5424048" y="4865378"/>
                </a:lnTo>
                <a:cubicBezTo>
                  <a:pt x="5420146" y="4875568"/>
                  <a:pt x="5428229" y="4886962"/>
                  <a:pt x="5439340" y="4886962"/>
                </a:cubicBezTo>
                <a:close/>
                <a:moveTo>
                  <a:pt x="6570149" y="4235743"/>
                </a:moveTo>
                <a:lnTo>
                  <a:pt x="6627250" y="4097459"/>
                </a:lnTo>
                <a:cubicBezTo>
                  <a:pt x="6631709" y="4085748"/>
                  <a:pt x="6622435" y="4072643"/>
                  <a:pt x="6609665" y="4072643"/>
                </a:cubicBezTo>
                <a:lnTo>
                  <a:pt x="6609665" y="4072643"/>
                </a:lnTo>
                <a:cubicBezTo>
                  <a:pt x="6609665" y="4072643"/>
                  <a:pt x="6303322" y="4072643"/>
                  <a:pt x="6303322" y="4072643"/>
                </a:cubicBezTo>
                <a:cubicBezTo>
                  <a:pt x="6172359" y="4072643"/>
                  <a:pt x="6060794" y="4131919"/>
                  <a:pt x="6014943" y="4252054"/>
                </a:cubicBezTo>
                <a:lnTo>
                  <a:pt x="5954410" y="4410616"/>
                </a:lnTo>
                <a:cubicBezTo>
                  <a:pt x="5950520" y="4420806"/>
                  <a:pt x="5958590" y="4432212"/>
                  <a:pt x="5969701" y="4432212"/>
                </a:cubicBezTo>
                <a:lnTo>
                  <a:pt x="6280998" y="4432212"/>
                </a:lnTo>
                <a:cubicBezTo>
                  <a:pt x="6411048" y="4432212"/>
                  <a:pt x="6524616" y="4355042"/>
                  <a:pt x="6570149" y="4235743"/>
                </a:cubicBezTo>
                <a:close/>
                <a:moveTo>
                  <a:pt x="68" y="3176275"/>
                </a:moveTo>
                <a:lnTo>
                  <a:pt x="62" y="3530255"/>
                </a:lnTo>
                <a:lnTo>
                  <a:pt x="44491" y="3530255"/>
                </a:lnTo>
                <a:cubicBezTo>
                  <a:pt x="174536" y="3530255"/>
                  <a:pt x="288108" y="3453097"/>
                  <a:pt x="333639" y="3333798"/>
                </a:cubicBezTo>
                <a:lnTo>
                  <a:pt x="390731" y="3195514"/>
                </a:lnTo>
                <a:cubicBezTo>
                  <a:pt x="395203" y="3183791"/>
                  <a:pt x="385930" y="3170699"/>
                  <a:pt x="373156" y="3170699"/>
                </a:cubicBezTo>
                <a:lnTo>
                  <a:pt x="373156" y="3170699"/>
                </a:lnTo>
                <a:cubicBezTo>
                  <a:pt x="373156" y="3170699"/>
                  <a:pt x="66804" y="3170699"/>
                  <a:pt x="66804" y="3170699"/>
                </a:cubicBezTo>
                <a:cubicBezTo>
                  <a:pt x="43866" y="3170699"/>
                  <a:pt x="21571" y="3172625"/>
                  <a:pt x="67" y="3176275"/>
                </a:cubicBezTo>
                <a:close/>
                <a:moveTo>
                  <a:pt x="474171" y="3782236"/>
                </a:moveTo>
                <a:lnTo>
                  <a:pt x="531262" y="3643952"/>
                </a:lnTo>
                <a:cubicBezTo>
                  <a:pt x="535728" y="3632241"/>
                  <a:pt x="526455" y="3619149"/>
                  <a:pt x="513687" y="3619149"/>
                </a:cubicBezTo>
                <a:lnTo>
                  <a:pt x="513687" y="3619149"/>
                </a:lnTo>
                <a:cubicBezTo>
                  <a:pt x="513687" y="3619149"/>
                  <a:pt x="207335" y="3619149"/>
                  <a:pt x="207335" y="3619149"/>
                </a:cubicBezTo>
                <a:cubicBezTo>
                  <a:pt x="127502" y="3619149"/>
                  <a:pt x="54982" y="3641303"/>
                  <a:pt x="56" y="3685712"/>
                </a:cubicBezTo>
                <a:lnTo>
                  <a:pt x="56" y="3750044"/>
                </a:lnTo>
                <a:cubicBezTo>
                  <a:pt x="46199" y="3695433"/>
                  <a:pt x="118403" y="3665206"/>
                  <a:pt x="207335" y="3665206"/>
                </a:cubicBezTo>
                <a:lnTo>
                  <a:pt x="468646" y="3665206"/>
                </a:lnTo>
                <a:cubicBezTo>
                  <a:pt x="470564" y="3665206"/>
                  <a:pt x="471869" y="3667157"/>
                  <a:pt x="471139" y="3668932"/>
                </a:cubicBezTo>
                <a:lnTo>
                  <a:pt x="431609" y="3764657"/>
                </a:lnTo>
                <a:lnTo>
                  <a:pt x="431374" y="3765228"/>
                </a:lnTo>
                <a:lnTo>
                  <a:pt x="431157" y="3765810"/>
                </a:lnTo>
                <a:cubicBezTo>
                  <a:pt x="392469" y="3867163"/>
                  <a:pt x="295853" y="3932649"/>
                  <a:pt x="185016" y="3932649"/>
                </a:cubicBezTo>
                <a:lnTo>
                  <a:pt x="49" y="3932649"/>
                </a:lnTo>
                <a:lnTo>
                  <a:pt x="49" y="3978705"/>
                </a:lnTo>
                <a:lnTo>
                  <a:pt x="185016" y="3978705"/>
                </a:lnTo>
                <a:cubicBezTo>
                  <a:pt x="315067" y="3978705"/>
                  <a:pt x="428633" y="3901547"/>
                  <a:pt x="474169" y="3782248"/>
                </a:cubicBezTo>
                <a:close/>
                <a:moveTo>
                  <a:pt x="3581821" y="5335412"/>
                </a:moveTo>
                <a:lnTo>
                  <a:pt x="3893118" y="5335412"/>
                </a:lnTo>
                <a:cubicBezTo>
                  <a:pt x="4023168" y="5335412"/>
                  <a:pt x="4136735" y="5258254"/>
                  <a:pt x="4182268" y="5138955"/>
                </a:cubicBezTo>
                <a:lnTo>
                  <a:pt x="4239357" y="5000659"/>
                </a:lnTo>
                <a:cubicBezTo>
                  <a:pt x="4243829" y="4988948"/>
                  <a:pt x="4234555" y="4975856"/>
                  <a:pt x="4221784" y="4975856"/>
                </a:cubicBezTo>
                <a:lnTo>
                  <a:pt x="3915428" y="4975856"/>
                </a:lnTo>
                <a:cubicBezTo>
                  <a:pt x="3784466" y="4975856"/>
                  <a:pt x="3672913" y="5035119"/>
                  <a:pt x="3627050" y="5155254"/>
                </a:cubicBezTo>
                <a:lnTo>
                  <a:pt x="3566529" y="5313816"/>
                </a:lnTo>
                <a:cubicBezTo>
                  <a:pt x="3562627" y="5324018"/>
                  <a:pt x="3570710" y="5335412"/>
                  <a:pt x="3581821" y="5335412"/>
                </a:cubicBezTo>
                <a:close/>
                <a:moveTo>
                  <a:pt x="308788" y="2895347"/>
                </a:moveTo>
                <a:lnTo>
                  <a:pt x="248263" y="3053910"/>
                </a:lnTo>
                <a:cubicBezTo>
                  <a:pt x="244373" y="3064099"/>
                  <a:pt x="252446" y="3075506"/>
                  <a:pt x="263555" y="3075506"/>
                </a:cubicBezTo>
                <a:lnTo>
                  <a:pt x="574856" y="3075506"/>
                </a:lnTo>
                <a:cubicBezTo>
                  <a:pt x="704901" y="3075506"/>
                  <a:pt x="818473" y="2998335"/>
                  <a:pt x="864009" y="2879036"/>
                </a:cubicBezTo>
                <a:lnTo>
                  <a:pt x="921101" y="2740752"/>
                </a:lnTo>
                <a:cubicBezTo>
                  <a:pt x="925567" y="2729042"/>
                  <a:pt x="916294" y="2715937"/>
                  <a:pt x="903520" y="2715937"/>
                </a:cubicBezTo>
                <a:lnTo>
                  <a:pt x="903526" y="2715937"/>
                </a:lnTo>
                <a:cubicBezTo>
                  <a:pt x="903526" y="2715937"/>
                  <a:pt x="597168" y="2715937"/>
                  <a:pt x="597168" y="2715937"/>
                </a:cubicBezTo>
                <a:cubicBezTo>
                  <a:pt x="466200" y="2715937"/>
                  <a:pt x="354651" y="2775212"/>
                  <a:pt x="308787" y="2895347"/>
                </a:cubicBezTo>
                <a:close/>
                <a:moveTo>
                  <a:pt x="2040020" y="2254863"/>
                </a:moveTo>
                <a:lnTo>
                  <a:pt x="1733664" y="2254863"/>
                </a:lnTo>
                <a:cubicBezTo>
                  <a:pt x="1602702" y="2254863"/>
                  <a:pt x="1491149" y="2314126"/>
                  <a:pt x="1445286" y="2434261"/>
                </a:cubicBezTo>
                <a:lnTo>
                  <a:pt x="1384765" y="2592823"/>
                </a:lnTo>
                <a:cubicBezTo>
                  <a:pt x="1380863" y="2603026"/>
                  <a:pt x="1388946" y="2614420"/>
                  <a:pt x="1400057" y="2614420"/>
                </a:cubicBezTo>
                <a:lnTo>
                  <a:pt x="1711354" y="2614420"/>
                </a:lnTo>
                <a:cubicBezTo>
                  <a:pt x="1841404" y="2614420"/>
                  <a:pt x="1954971" y="2537261"/>
                  <a:pt x="2000505" y="2417950"/>
                </a:cubicBezTo>
                <a:lnTo>
                  <a:pt x="2057605" y="2279666"/>
                </a:lnTo>
                <a:cubicBezTo>
                  <a:pt x="2062065" y="2267955"/>
                  <a:pt x="2052791" y="2254863"/>
                  <a:pt x="2040020" y="2254863"/>
                </a:cubicBezTo>
                <a:close/>
                <a:moveTo>
                  <a:pt x="4740769" y="454764"/>
                </a:moveTo>
                <a:lnTo>
                  <a:pt x="4740769" y="454764"/>
                </a:lnTo>
                <a:cubicBezTo>
                  <a:pt x="4753539" y="454764"/>
                  <a:pt x="4762813" y="467859"/>
                  <a:pt x="4758341" y="479577"/>
                </a:cubicBezTo>
                <a:lnTo>
                  <a:pt x="4701253" y="617860"/>
                </a:lnTo>
                <a:cubicBezTo>
                  <a:pt x="4655707" y="737162"/>
                  <a:pt x="4542152" y="814326"/>
                  <a:pt x="4412090" y="814326"/>
                </a:cubicBezTo>
                <a:lnTo>
                  <a:pt x="4100805" y="814326"/>
                </a:lnTo>
                <a:cubicBezTo>
                  <a:pt x="4089694" y="814326"/>
                  <a:pt x="4081611" y="802927"/>
                  <a:pt x="4085513" y="792731"/>
                </a:cubicBezTo>
                <a:lnTo>
                  <a:pt x="4146035" y="634172"/>
                </a:lnTo>
                <a:cubicBezTo>
                  <a:pt x="4191897" y="514031"/>
                  <a:pt x="4303450" y="454764"/>
                  <a:pt x="4434413" y="454764"/>
                </a:cubicBezTo>
                <a:lnTo>
                  <a:pt x="4740769" y="454764"/>
                </a:lnTo>
                <a:close/>
                <a:moveTo>
                  <a:pt x="4695729" y="500825"/>
                </a:moveTo>
                <a:lnTo>
                  <a:pt x="4434413" y="500825"/>
                </a:lnTo>
                <a:cubicBezTo>
                  <a:pt x="4314815" y="500825"/>
                  <a:pt x="4225382" y="555416"/>
                  <a:pt x="4189047" y="650603"/>
                </a:cubicBezTo>
                <a:lnTo>
                  <a:pt x="4145528" y="764609"/>
                </a:lnTo>
                <a:cubicBezTo>
                  <a:pt x="4144856" y="766374"/>
                  <a:pt x="4146161" y="768267"/>
                  <a:pt x="4148049" y="768267"/>
                </a:cubicBezTo>
                <a:lnTo>
                  <a:pt x="4412090" y="768267"/>
                </a:lnTo>
                <a:cubicBezTo>
                  <a:pt x="4522933" y="768267"/>
                  <a:pt x="4619549" y="702781"/>
                  <a:pt x="4658241" y="601431"/>
                </a:cubicBezTo>
                <a:lnTo>
                  <a:pt x="4658456" y="600852"/>
                </a:lnTo>
                <a:lnTo>
                  <a:pt x="4658684" y="600279"/>
                </a:lnTo>
                <a:lnTo>
                  <a:pt x="4698212" y="504551"/>
                </a:lnTo>
                <a:cubicBezTo>
                  <a:pt x="4698947" y="502775"/>
                  <a:pt x="4697642" y="500826"/>
                  <a:pt x="4695729" y="500826"/>
                </a:cubicBezTo>
                <a:close/>
                <a:moveTo>
                  <a:pt x="2917849" y="1806413"/>
                </a:moveTo>
                <a:cubicBezTo>
                  <a:pt x="2786887" y="1806413"/>
                  <a:pt x="2675321" y="1865676"/>
                  <a:pt x="2629458" y="1985824"/>
                </a:cubicBezTo>
                <a:lnTo>
                  <a:pt x="2568937" y="2144386"/>
                </a:lnTo>
                <a:cubicBezTo>
                  <a:pt x="2565048" y="2154575"/>
                  <a:pt x="2573118" y="2165982"/>
                  <a:pt x="2584229" y="2165982"/>
                </a:cubicBezTo>
                <a:lnTo>
                  <a:pt x="2895526" y="2165982"/>
                </a:lnTo>
                <a:cubicBezTo>
                  <a:pt x="3025563" y="2165982"/>
                  <a:pt x="3139131" y="2088811"/>
                  <a:pt x="3184677" y="1969512"/>
                </a:cubicBezTo>
                <a:lnTo>
                  <a:pt x="3241765" y="1831228"/>
                </a:lnTo>
                <a:cubicBezTo>
                  <a:pt x="3246237" y="1819505"/>
                  <a:pt x="3236963" y="1806413"/>
                  <a:pt x="3224192" y="1806413"/>
                </a:cubicBezTo>
                <a:lnTo>
                  <a:pt x="2917849" y="1806413"/>
                </a:lnTo>
                <a:close/>
                <a:moveTo>
                  <a:pt x="10580900" y="1806413"/>
                </a:moveTo>
                <a:lnTo>
                  <a:pt x="10580900" y="1806413"/>
                </a:lnTo>
                <a:cubicBezTo>
                  <a:pt x="10593671" y="1806413"/>
                  <a:pt x="10602945" y="1819518"/>
                  <a:pt x="10598473" y="1831228"/>
                </a:cubicBezTo>
                <a:lnTo>
                  <a:pt x="10541386" y="1969512"/>
                </a:lnTo>
                <a:cubicBezTo>
                  <a:pt x="10495851" y="2088811"/>
                  <a:pt x="10382284" y="2165982"/>
                  <a:pt x="10252234" y="2165982"/>
                </a:cubicBezTo>
                <a:lnTo>
                  <a:pt x="9940937" y="2165982"/>
                </a:lnTo>
                <a:cubicBezTo>
                  <a:pt x="9929826" y="2165982"/>
                  <a:pt x="9921743" y="2154575"/>
                  <a:pt x="9925646" y="2144386"/>
                </a:cubicBezTo>
                <a:lnTo>
                  <a:pt x="9986167" y="1985824"/>
                </a:lnTo>
                <a:cubicBezTo>
                  <a:pt x="10032029" y="1865688"/>
                  <a:pt x="10143595" y="1806413"/>
                  <a:pt x="10274557" y="1806413"/>
                </a:cubicBezTo>
                <a:lnTo>
                  <a:pt x="10580900" y="1806413"/>
                </a:lnTo>
                <a:close/>
                <a:moveTo>
                  <a:pt x="10535861" y="1852470"/>
                </a:moveTo>
                <a:lnTo>
                  <a:pt x="10274545" y="1852470"/>
                </a:lnTo>
                <a:cubicBezTo>
                  <a:pt x="10154947" y="1852470"/>
                  <a:pt x="10065514" y="1907069"/>
                  <a:pt x="10029179" y="2002249"/>
                </a:cubicBezTo>
                <a:lnTo>
                  <a:pt x="9985672" y="2116263"/>
                </a:lnTo>
                <a:cubicBezTo>
                  <a:pt x="9984988" y="2118024"/>
                  <a:pt x="9986293" y="2119925"/>
                  <a:pt x="9988181" y="2119925"/>
                </a:cubicBezTo>
                <a:lnTo>
                  <a:pt x="10252234" y="2119925"/>
                </a:lnTo>
                <a:cubicBezTo>
                  <a:pt x="10363065" y="2119925"/>
                  <a:pt x="10459681" y="2054427"/>
                  <a:pt x="10498373" y="1953087"/>
                </a:cubicBezTo>
                <a:lnTo>
                  <a:pt x="10498588" y="1952504"/>
                </a:lnTo>
                <a:lnTo>
                  <a:pt x="10498816" y="1951934"/>
                </a:lnTo>
                <a:lnTo>
                  <a:pt x="10538357" y="1856209"/>
                </a:lnTo>
                <a:cubicBezTo>
                  <a:pt x="10539080" y="1854421"/>
                  <a:pt x="10537774" y="1852482"/>
                  <a:pt x="10535861" y="1852482"/>
                </a:cubicBezTo>
                <a:close/>
                <a:moveTo>
                  <a:pt x="3069374" y="2254863"/>
                </a:moveTo>
                <a:cubicBezTo>
                  <a:pt x="2938411" y="2254863"/>
                  <a:pt x="2826846" y="2314126"/>
                  <a:pt x="2780996" y="2434261"/>
                </a:cubicBezTo>
                <a:lnTo>
                  <a:pt x="2720474" y="2592823"/>
                </a:lnTo>
                <a:cubicBezTo>
                  <a:pt x="2716572" y="2603026"/>
                  <a:pt x="2724655" y="2614420"/>
                  <a:pt x="2735754" y="2614420"/>
                </a:cubicBezTo>
                <a:lnTo>
                  <a:pt x="3047063" y="2614420"/>
                </a:lnTo>
                <a:cubicBezTo>
                  <a:pt x="3177101" y="2614420"/>
                  <a:pt x="3290668" y="2537261"/>
                  <a:pt x="3336214" y="2417950"/>
                </a:cubicBezTo>
                <a:lnTo>
                  <a:pt x="3393302" y="2279666"/>
                </a:lnTo>
                <a:cubicBezTo>
                  <a:pt x="3397761" y="2267955"/>
                  <a:pt x="3388488" y="2254863"/>
                  <a:pt x="3375730" y="2254863"/>
                </a:cubicBezTo>
                <a:lnTo>
                  <a:pt x="3069374" y="2254863"/>
                </a:lnTo>
                <a:close/>
                <a:moveTo>
                  <a:pt x="1064393" y="2254863"/>
                </a:moveTo>
                <a:cubicBezTo>
                  <a:pt x="933432" y="2254863"/>
                  <a:pt x="821870" y="2314126"/>
                  <a:pt x="776012" y="2434261"/>
                </a:cubicBezTo>
                <a:lnTo>
                  <a:pt x="715487" y="2592823"/>
                </a:lnTo>
                <a:cubicBezTo>
                  <a:pt x="711597" y="2603026"/>
                  <a:pt x="719670" y="2614420"/>
                  <a:pt x="730786" y="2614420"/>
                </a:cubicBezTo>
                <a:lnTo>
                  <a:pt x="1042080" y="2614420"/>
                </a:lnTo>
                <a:cubicBezTo>
                  <a:pt x="1172131" y="2614420"/>
                  <a:pt x="1285691" y="2537261"/>
                  <a:pt x="1331225" y="2417950"/>
                </a:cubicBezTo>
                <a:lnTo>
                  <a:pt x="1388325" y="2279666"/>
                </a:lnTo>
                <a:cubicBezTo>
                  <a:pt x="1392797" y="2267955"/>
                  <a:pt x="1383523" y="2254863"/>
                  <a:pt x="1370740" y="2254863"/>
                </a:cubicBezTo>
                <a:lnTo>
                  <a:pt x="1064393" y="2254863"/>
                </a:lnTo>
                <a:close/>
                <a:moveTo>
                  <a:pt x="9472516" y="2434261"/>
                </a:moveTo>
                <a:lnTo>
                  <a:pt x="9411982" y="2592823"/>
                </a:lnTo>
                <a:cubicBezTo>
                  <a:pt x="9408093" y="2603026"/>
                  <a:pt x="9416163" y="2614420"/>
                  <a:pt x="9427287" y="2614420"/>
                </a:cubicBezTo>
                <a:lnTo>
                  <a:pt x="9738571" y="2614420"/>
                </a:lnTo>
                <a:cubicBezTo>
                  <a:pt x="9868621" y="2614420"/>
                  <a:pt x="9982189" y="2537261"/>
                  <a:pt x="10027735" y="2417950"/>
                </a:cubicBezTo>
                <a:lnTo>
                  <a:pt x="10084822" y="2279666"/>
                </a:lnTo>
                <a:cubicBezTo>
                  <a:pt x="10089282" y="2267955"/>
                  <a:pt x="10080008" y="2254863"/>
                  <a:pt x="10067250" y="2254863"/>
                </a:cubicBezTo>
                <a:lnTo>
                  <a:pt x="9760894" y="2254863"/>
                </a:lnTo>
                <a:cubicBezTo>
                  <a:pt x="9629932" y="2254863"/>
                  <a:pt x="9518366" y="2314126"/>
                  <a:pt x="9472516" y="2434261"/>
                </a:cubicBezTo>
                <a:close/>
                <a:moveTo>
                  <a:pt x="80" y="2715937"/>
                </a:moveTo>
                <a:lnTo>
                  <a:pt x="67" y="3057458"/>
                </a:lnTo>
                <a:cubicBezTo>
                  <a:pt x="83531" y="3028106"/>
                  <a:pt x="151127" y="2964470"/>
                  <a:pt x="183735" y="2879036"/>
                </a:cubicBezTo>
                <a:lnTo>
                  <a:pt x="240827" y="2740752"/>
                </a:lnTo>
                <a:cubicBezTo>
                  <a:pt x="245299" y="2729042"/>
                  <a:pt x="236026" y="2715937"/>
                  <a:pt x="223252" y="2715937"/>
                </a:cubicBezTo>
                <a:lnTo>
                  <a:pt x="223252" y="2715937"/>
                </a:lnTo>
                <a:cubicBezTo>
                  <a:pt x="223252" y="2715937"/>
                  <a:pt x="80" y="2715937"/>
                  <a:pt x="80" y="2715937"/>
                </a:cubicBezTo>
                <a:close/>
                <a:moveTo>
                  <a:pt x="4611200" y="2715937"/>
                </a:moveTo>
                <a:cubicBezTo>
                  <a:pt x="4480238" y="2715937"/>
                  <a:pt x="4368685" y="2775200"/>
                  <a:pt x="4322822" y="2895347"/>
                </a:cubicBezTo>
                <a:lnTo>
                  <a:pt x="4262301" y="3053910"/>
                </a:lnTo>
                <a:cubicBezTo>
                  <a:pt x="4258398" y="3064099"/>
                  <a:pt x="4266481" y="3075493"/>
                  <a:pt x="4277592" y="3075493"/>
                </a:cubicBezTo>
                <a:lnTo>
                  <a:pt x="4588889" y="3075493"/>
                </a:lnTo>
                <a:cubicBezTo>
                  <a:pt x="4718939" y="3075493"/>
                  <a:pt x="4832507" y="2998335"/>
                  <a:pt x="4878040" y="2879036"/>
                </a:cubicBezTo>
                <a:lnTo>
                  <a:pt x="4935128" y="2740752"/>
                </a:lnTo>
                <a:cubicBezTo>
                  <a:pt x="4939600" y="2729042"/>
                  <a:pt x="4930326" y="2715937"/>
                  <a:pt x="4917556" y="2715937"/>
                </a:cubicBezTo>
                <a:lnTo>
                  <a:pt x="4917556" y="2715937"/>
                </a:lnTo>
                <a:cubicBezTo>
                  <a:pt x="4917556" y="2715937"/>
                  <a:pt x="4611200" y="2715937"/>
                  <a:pt x="4611200" y="2715937"/>
                </a:cubicBezTo>
                <a:close/>
                <a:moveTo>
                  <a:pt x="3577767" y="2715937"/>
                </a:moveTo>
                <a:lnTo>
                  <a:pt x="3577767" y="2715937"/>
                </a:lnTo>
                <a:cubicBezTo>
                  <a:pt x="3590550" y="2715937"/>
                  <a:pt x="3599824" y="2729029"/>
                  <a:pt x="3595352" y="2740752"/>
                </a:cubicBezTo>
                <a:lnTo>
                  <a:pt x="3538251" y="2879036"/>
                </a:lnTo>
                <a:cubicBezTo>
                  <a:pt x="3492718" y="2998335"/>
                  <a:pt x="3379150" y="3075493"/>
                  <a:pt x="3249113" y="3075493"/>
                </a:cubicBezTo>
                <a:lnTo>
                  <a:pt x="2937816" y="3075493"/>
                </a:lnTo>
                <a:cubicBezTo>
                  <a:pt x="2926692" y="3075493"/>
                  <a:pt x="2918622" y="3064099"/>
                  <a:pt x="2922511" y="3053910"/>
                </a:cubicBezTo>
                <a:lnTo>
                  <a:pt x="2983045" y="2895347"/>
                </a:lnTo>
                <a:cubicBezTo>
                  <a:pt x="3028895" y="2775200"/>
                  <a:pt x="3140461" y="2715937"/>
                  <a:pt x="3271424" y="2715937"/>
                </a:cubicBezTo>
                <a:lnTo>
                  <a:pt x="3577767" y="2715937"/>
                </a:lnTo>
                <a:close/>
                <a:moveTo>
                  <a:pt x="3532727" y="2761994"/>
                </a:moveTo>
                <a:lnTo>
                  <a:pt x="3271424" y="2761994"/>
                </a:lnTo>
                <a:cubicBezTo>
                  <a:pt x="3151825" y="2761994"/>
                  <a:pt x="3062393" y="2816592"/>
                  <a:pt x="3026058" y="2911773"/>
                </a:cubicBezTo>
                <a:lnTo>
                  <a:pt x="2982538" y="3025786"/>
                </a:lnTo>
                <a:cubicBezTo>
                  <a:pt x="2981867" y="3027548"/>
                  <a:pt x="2983172" y="3029436"/>
                  <a:pt x="2985060" y="3029436"/>
                </a:cubicBezTo>
                <a:lnTo>
                  <a:pt x="3249113" y="3029436"/>
                </a:lnTo>
                <a:cubicBezTo>
                  <a:pt x="3359944" y="3029436"/>
                  <a:pt x="3456559" y="2963951"/>
                  <a:pt x="3495239" y="2862598"/>
                </a:cubicBezTo>
                <a:lnTo>
                  <a:pt x="3495467" y="2862028"/>
                </a:lnTo>
                <a:lnTo>
                  <a:pt x="3495695" y="2861458"/>
                </a:lnTo>
                <a:lnTo>
                  <a:pt x="3535223" y="2765720"/>
                </a:lnTo>
                <a:cubicBezTo>
                  <a:pt x="3535958" y="2763945"/>
                  <a:pt x="3534653" y="2761994"/>
                  <a:pt x="3532727" y="2761994"/>
                </a:cubicBezTo>
                <a:close/>
                <a:moveTo>
                  <a:pt x="5586836" y="2715937"/>
                </a:moveTo>
                <a:lnTo>
                  <a:pt x="5586836" y="2715937"/>
                </a:lnTo>
                <a:cubicBezTo>
                  <a:pt x="5599594" y="2715937"/>
                  <a:pt x="5608867" y="2729029"/>
                  <a:pt x="5604408" y="2740752"/>
                </a:cubicBezTo>
                <a:lnTo>
                  <a:pt x="5547308" y="2879036"/>
                </a:lnTo>
                <a:cubicBezTo>
                  <a:pt x="5501774" y="2998335"/>
                  <a:pt x="5388207" y="3075493"/>
                  <a:pt x="5258157" y="3075493"/>
                </a:cubicBezTo>
                <a:lnTo>
                  <a:pt x="4946860" y="3075493"/>
                </a:lnTo>
                <a:cubicBezTo>
                  <a:pt x="4935761" y="3075493"/>
                  <a:pt x="4927678" y="3064099"/>
                  <a:pt x="4931568" y="3053910"/>
                </a:cubicBezTo>
                <a:lnTo>
                  <a:pt x="4992102" y="2895347"/>
                </a:lnTo>
                <a:cubicBezTo>
                  <a:pt x="5037952" y="2775200"/>
                  <a:pt x="5149518" y="2715937"/>
                  <a:pt x="5280480" y="2715937"/>
                </a:cubicBezTo>
                <a:lnTo>
                  <a:pt x="5586836" y="2715937"/>
                </a:lnTo>
                <a:close/>
                <a:moveTo>
                  <a:pt x="5541784" y="2761994"/>
                </a:moveTo>
                <a:lnTo>
                  <a:pt x="5280480" y="2761994"/>
                </a:lnTo>
                <a:cubicBezTo>
                  <a:pt x="5160869" y="2761994"/>
                  <a:pt x="5071437" y="2816592"/>
                  <a:pt x="5035114" y="2911773"/>
                </a:cubicBezTo>
                <a:lnTo>
                  <a:pt x="4991595" y="3025786"/>
                </a:lnTo>
                <a:cubicBezTo>
                  <a:pt x="4990923" y="3027548"/>
                  <a:pt x="4992216" y="3029436"/>
                  <a:pt x="4994116" y="3029436"/>
                </a:cubicBezTo>
                <a:lnTo>
                  <a:pt x="5258157" y="3029436"/>
                </a:lnTo>
                <a:cubicBezTo>
                  <a:pt x="5369000" y="3029436"/>
                  <a:pt x="5465616" y="2963951"/>
                  <a:pt x="5504295" y="2862598"/>
                </a:cubicBezTo>
                <a:lnTo>
                  <a:pt x="5504511" y="2862028"/>
                </a:lnTo>
                <a:lnTo>
                  <a:pt x="5504751" y="2861458"/>
                </a:lnTo>
                <a:lnTo>
                  <a:pt x="5544280" y="2765720"/>
                </a:lnTo>
                <a:cubicBezTo>
                  <a:pt x="5545015" y="2763945"/>
                  <a:pt x="5543710" y="2761994"/>
                  <a:pt x="5541784" y="2761994"/>
                </a:cubicBezTo>
                <a:close/>
                <a:moveTo>
                  <a:pt x="9535242" y="1066307"/>
                </a:moveTo>
                <a:lnTo>
                  <a:pt x="9592329" y="928021"/>
                </a:lnTo>
                <a:cubicBezTo>
                  <a:pt x="9596802" y="916307"/>
                  <a:pt x="9587528" y="903208"/>
                  <a:pt x="9574757" y="903208"/>
                </a:cubicBezTo>
                <a:lnTo>
                  <a:pt x="9268401" y="903208"/>
                </a:lnTo>
                <a:cubicBezTo>
                  <a:pt x="9137452" y="903208"/>
                  <a:pt x="9025886" y="962476"/>
                  <a:pt x="8980023" y="1082616"/>
                </a:cubicBezTo>
                <a:lnTo>
                  <a:pt x="8919502" y="1241179"/>
                </a:lnTo>
                <a:cubicBezTo>
                  <a:pt x="8915600" y="1251373"/>
                  <a:pt x="8923683" y="1262770"/>
                  <a:pt x="8934793" y="1262770"/>
                </a:cubicBezTo>
                <a:lnTo>
                  <a:pt x="9246091" y="1262770"/>
                </a:lnTo>
                <a:cubicBezTo>
                  <a:pt x="9376140" y="1262770"/>
                  <a:pt x="9489709" y="1185606"/>
                  <a:pt x="9535242" y="1066307"/>
                </a:cubicBezTo>
                <a:close/>
                <a:moveTo>
                  <a:pt x="8763303" y="3170699"/>
                </a:moveTo>
                <a:cubicBezTo>
                  <a:pt x="8632340" y="3170699"/>
                  <a:pt x="8520775" y="3229961"/>
                  <a:pt x="8474924" y="3350109"/>
                </a:cubicBezTo>
                <a:lnTo>
                  <a:pt x="8414390" y="3508671"/>
                </a:lnTo>
                <a:cubicBezTo>
                  <a:pt x="8410501" y="3518861"/>
                  <a:pt x="8418571" y="3530255"/>
                  <a:pt x="8429683" y="3530255"/>
                </a:cubicBezTo>
                <a:lnTo>
                  <a:pt x="8740979" y="3530255"/>
                </a:lnTo>
                <a:cubicBezTo>
                  <a:pt x="8871029" y="3530255"/>
                  <a:pt x="8984597" y="3453097"/>
                  <a:pt x="9030130" y="3333798"/>
                </a:cubicBezTo>
                <a:lnTo>
                  <a:pt x="9087231" y="3195514"/>
                </a:lnTo>
                <a:cubicBezTo>
                  <a:pt x="9091690" y="3183791"/>
                  <a:pt x="9082416" y="3170699"/>
                  <a:pt x="9069646" y="3170699"/>
                </a:cubicBezTo>
                <a:lnTo>
                  <a:pt x="9069646" y="3170699"/>
                </a:lnTo>
                <a:cubicBezTo>
                  <a:pt x="9069646" y="3170699"/>
                  <a:pt x="8763303" y="3170699"/>
                  <a:pt x="8763303" y="3170699"/>
                </a:cubicBezTo>
                <a:close/>
                <a:moveTo>
                  <a:pt x="3940691" y="2715937"/>
                </a:moveTo>
                <a:cubicBezTo>
                  <a:pt x="3809728" y="2715937"/>
                  <a:pt x="3698163" y="2775200"/>
                  <a:pt x="3652300" y="2895347"/>
                </a:cubicBezTo>
                <a:lnTo>
                  <a:pt x="3591779" y="3053910"/>
                </a:lnTo>
                <a:cubicBezTo>
                  <a:pt x="3587877" y="3064099"/>
                  <a:pt x="3595960" y="3075493"/>
                  <a:pt x="3607071" y="3075493"/>
                </a:cubicBezTo>
                <a:lnTo>
                  <a:pt x="3918368" y="3075493"/>
                </a:lnTo>
                <a:cubicBezTo>
                  <a:pt x="4048418" y="3075493"/>
                  <a:pt x="4161985" y="2998335"/>
                  <a:pt x="4207519" y="2879036"/>
                </a:cubicBezTo>
                <a:lnTo>
                  <a:pt x="4264606" y="2740752"/>
                </a:lnTo>
                <a:cubicBezTo>
                  <a:pt x="4269079" y="2729042"/>
                  <a:pt x="4259817" y="2715937"/>
                  <a:pt x="4247034" y="2715937"/>
                </a:cubicBezTo>
                <a:lnTo>
                  <a:pt x="4247034" y="2715937"/>
                </a:lnTo>
                <a:cubicBezTo>
                  <a:pt x="4247034" y="2715937"/>
                  <a:pt x="3940691" y="2715937"/>
                  <a:pt x="3940691" y="2715937"/>
                </a:cubicBezTo>
                <a:close/>
                <a:moveTo>
                  <a:pt x="8753952" y="4527406"/>
                </a:moveTo>
                <a:lnTo>
                  <a:pt x="8753952" y="4527406"/>
                </a:lnTo>
                <a:cubicBezTo>
                  <a:pt x="8766723" y="4527406"/>
                  <a:pt x="8775997" y="4540510"/>
                  <a:pt x="8771525" y="4552221"/>
                </a:cubicBezTo>
                <a:lnTo>
                  <a:pt x="8714437" y="4690505"/>
                </a:lnTo>
                <a:cubicBezTo>
                  <a:pt x="8668903" y="4809803"/>
                  <a:pt x="8555324" y="4886974"/>
                  <a:pt x="8425286" y="4886974"/>
                </a:cubicBezTo>
                <a:lnTo>
                  <a:pt x="8113989" y="4886974"/>
                </a:lnTo>
                <a:cubicBezTo>
                  <a:pt x="8102878" y="4886974"/>
                  <a:pt x="8094796" y="4875568"/>
                  <a:pt x="8098698" y="4865378"/>
                </a:cubicBezTo>
                <a:lnTo>
                  <a:pt x="8159219" y="4706816"/>
                </a:lnTo>
                <a:cubicBezTo>
                  <a:pt x="8205081" y="4586668"/>
                  <a:pt x="8316647" y="4527406"/>
                  <a:pt x="8447597" y="4527406"/>
                </a:cubicBezTo>
                <a:lnTo>
                  <a:pt x="8753952" y="4527406"/>
                </a:lnTo>
                <a:close/>
                <a:moveTo>
                  <a:pt x="8708913" y="4573462"/>
                </a:moveTo>
                <a:lnTo>
                  <a:pt x="8447597" y="4573462"/>
                </a:lnTo>
                <a:cubicBezTo>
                  <a:pt x="8327999" y="4573462"/>
                  <a:pt x="8238566" y="4628061"/>
                  <a:pt x="8202231" y="4723241"/>
                </a:cubicBezTo>
                <a:lnTo>
                  <a:pt x="8158725" y="4837255"/>
                </a:lnTo>
                <a:cubicBezTo>
                  <a:pt x="8158040" y="4839017"/>
                  <a:pt x="8159346" y="4840905"/>
                  <a:pt x="8161233" y="4840905"/>
                </a:cubicBezTo>
                <a:lnTo>
                  <a:pt x="8425273" y="4840905"/>
                </a:lnTo>
                <a:cubicBezTo>
                  <a:pt x="8536117" y="4840905"/>
                  <a:pt x="8632733" y="4775420"/>
                  <a:pt x="8671425" y="4674080"/>
                </a:cubicBezTo>
                <a:lnTo>
                  <a:pt x="8671640" y="4673497"/>
                </a:lnTo>
                <a:lnTo>
                  <a:pt x="8671868" y="4672926"/>
                </a:lnTo>
                <a:lnTo>
                  <a:pt x="8711409" y="4577188"/>
                </a:lnTo>
                <a:cubicBezTo>
                  <a:pt x="8712131" y="4575414"/>
                  <a:pt x="8710826" y="4573462"/>
                  <a:pt x="8708913" y="4573462"/>
                </a:cubicBezTo>
                <a:close/>
                <a:moveTo>
                  <a:pt x="3754554" y="1351651"/>
                </a:moveTo>
                <a:lnTo>
                  <a:pt x="3754554" y="1351651"/>
                </a:lnTo>
                <a:cubicBezTo>
                  <a:pt x="3767324" y="1351651"/>
                  <a:pt x="3776598" y="1364756"/>
                  <a:pt x="3772126" y="1376467"/>
                </a:cubicBezTo>
                <a:lnTo>
                  <a:pt x="3715038" y="1514750"/>
                </a:lnTo>
                <a:cubicBezTo>
                  <a:pt x="3669492" y="1634049"/>
                  <a:pt x="3555925" y="1711220"/>
                  <a:pt x="3425887" y="1711220"/>
                </a:cubicBezTo>
                <a:lnTo>
                  <a:pt x="3114578" y="1711220"/>
                </a:lnTo>
                <a:cubicBezTo>
                  <a:pt x="3103467" y="1711220"/>
                  <a:pt x="3095396" y="1699814"/>
                  <a:pt x="3099286" y="1689624"/>
                </a:cubicBezTo>
                <a:lnTo>
                  <a:pt x="3159820" y="1531062"/>
                </a:lnTo>
                <a:cubicBezTo>
                  <a:pt x="3205670" y="1410914"/>
                  <a:pt x="3317236" y="1351651"/>
                  <a:pt x="3448198" y="1351651"/>
                </a:cubicBezTo>
                <a:lnTo>
                  <a:pt x="3754554" y="1351651"/>
                </a:lnTo>
                <a:close/>
                <a:moveTo>
                  <a:pt x="3709502" y="1397708"/>
                </a:moveTo>
                <a:lnTo>
                  <a:pt x="3448198" y="1397708"/>
                </a:lnTo>
                <a:cubicBezTo>
                  <a:pt x="3328587" y="1397708"/>
                  <a:pt x="3239167" y="1452307"/>
                  <a:pt x="3202832" y="1547487"/>
                </a:cubicBezTo>
                <a:lnTo>
                  <a:pt x="3159313" y="1661501"/>
                </a:lnTo>
                <a:cubicBezTo>
                  <a:pt x="3158642" y="1663262"/>
                  <a:pt x="3159946" y="1665151"/>
                  <a:pt x="3161834" y="1665151"/>
                </a:cubicBezTo>
                <a:lnTo>
                  <a:pt x="3425887" y="1665151"/>
                </a:lnTo>
                <a:cubicBezTo>
                  <a:pt x="3536718" y="1665151"/>
                  <a:pt x="3633334" y="1599665"/>
                  <a:pt x="3672013" y="1498325"/>
                </a:cubicBezTo>
                <a:lnTo>
                  <a:pt x="3672241" y="1497742"/>
                </a:lnTo>
                <a:lnTo>
                  <a:pt x="3672470" y="1497172"/>
                </a:lnTo>
                <a:lnTo>
                  <a:pt x="3711998" y="1401434"/>
                </a:lnTo>
                <a:cubicBezTo>
                  <a:pt x="3712732" y="1399660"/>
                  <a:pt x="3711427" y="1397720"/>
                  <a:pt x="3709502" y="1397720"/>
                </a:cubicBezTo>
                <a:close/>
                <a:moveTo>
                  <a:pt x="3587117" y="1806413"/>
                </a:moveTo>
                <a:cubicBezTo>
                  <a:pt x="3456154" y="1806413"/>
                  <a:pt x="3344589" y="1865676"/>
                  <a:pt x="3298738" y="1985824"/>
                </a:cubicBezTo>
                <a:lnTo>
                  <a:pt x="3238205" y="2144386"/>
                </a:lnTo>
                <a:cubicBezTo>
                  <a:pt x="3234315" y="2154575"/>
                  <a:pt x="3242385" y="2165982"/>
                  <a:pt x="3253496" y="2165982"/>
                </a:cubicBezTo>
                <a:lnTo>
                  <a:pt x="3564793" y="2165982"/>
                </a:lnTo>
                <a:cubicBezTo>
                  <a:pt x="3694843" y="2165982"/>
                  <a:pt x="3808411" y="2088811"/>
                  <a:pt x="3853944" y="1969512"/>
                </a:cubicBezTo>
                <a:lnTo>
                  <a:pt x="3911045" y="1831228"/>
                </a:lnTo>
                <a:cubicBezTo>
                  <a:pt x="3915504" y="1819505"/>
                  <a:pt x="3906230" y="1806413"/>
                  <a:pt x="3893460" y="1806413"/>
                </a:cubicBezTo>
                <a:lnTo>
                  <a:pt x="3587117" y="1806413"/>
                </a:lnTo>
                <a:close/>
                <a:moveTo>
                  <a:pt x="3738641" y="2254863"/>
                </a:moveTo>
                <a:cubicBezTo>
                  <a:pt x="3607679" y="2254863"/>
                  <a:pt x="3496113" y="2314126"/>
                  <a:pt x="3450263" y="2434261"/>
                </a:cubicBezTo>
                <a:lnTo>
                  <a:pt x="3389729" y="2592823"/>
                </a:lnTo>
                <a:cubicBezTo>
                  <a:pt x="3385839" y="2603026"/>
                  <a:pt x="3393910" y="2614420"/>
                  <a:pt x="3405034" y="2614420"/>
                </a:cubicBezTo>
                <a:lnTo>
                  <a:pt x="3716318" y="2614420"/>
                </a:lnTo>
                <a:cubicBezTo>
                  <a:pt x="3846368" y="2614420"/>
                  <a:pt x="3959936" y="2537261"/>
                  <a:pt x="4005469" y="2417950"/>
                </a:cubicBezTo>
                <a:lnTo>
                  <a:pt x="4062569" y="2279666"/>
                </a:lnTo>
                <a:cubicBezTo>
                  <a:pt x="4067041" y="2267955"/>
                  <a:pt x="4057768" y="2254863"/>
                  <a:pt x="4044984" y="2254863"/>
                </a:cubicBezTo>
                <a:lnTo>
                  <a:pt x="3738641" y="2254863"/>
                </a:lnTo>
                <a:close/>
                <a:moveTo>
                  <a:pt x="9121552" y="1689624"/>
                </a:moveTo>
                <a:lnTo>
                  <a:pt x="9182073" y="1531062"/>
                </a:lnTo>
                <a:cubicBezTo>
                  <a:pt x="9227923" y="1410914"/>
                  <a:pt x="9339489" y="1351651"/>
                  <a:pt x="9470451" y="1351651"/>
                </a:cubicBezTo>
                <a:lnTo>
                  <a:pt x="9776806" y="1351651"/>
                </a:lnTo>
                <a:lnTo>
                  <a:pt x="9776806" y="1351651"/>
                </a:lnTo>
                <a:cubicBezTo>
                  <a:pt x="9789578" y="1351651"/>
                  <a:pt x="9798838" y="1364756"/>
                  <a:pt x="9794379" y="1376467"/>
                </a:cubicBezTo>
                <a:lnTo>
                  <a:pt x="9737291" y="1514750"/>
                </a:lnTo>
                <a:cubicBezTo>
                  <a:pt x="9691758" y="1634049"/>
                  <a:pt x="9578178" y="1711220"/>
                  <a:pt x="9448141" y="1711220"/>
                </a:cubicBezTo>
                <a:lnTo>
                  <a:pt x="9136844" y="1711220"/>
                </a:lnTo>
                <a:cubicBezTo>
                  <a:pt x="9125733" y="1711220"/>
                  <a:pt x="9117650" y="1699814"/>
                  <a:pt x="9121552" y="1689624"/>
                </a:cubicBezTo>
                <a:close/>
                <a:moveTo>
                  <a:pt x="9184087" y="1665151"/>
                </a:moveTo>
                <a:lnTo>
                  <a:pt x="9448141" y="1665151"/>
                </a:lnTo>
                <a:cubicBezTo>
                  <a:pt x="9558971" y="1665151"/>
                  <a:pt x="9655587" y="1599665"/>
                  <a:pt x="9694279" y="1498325"/>
                </a:cubicBezTo>
                <a:lnTo>
                  <a:pt x="9694495" y="1497742"/>
                </a:lnTo>
                <a:lnTo>
                  <a:pt x="9694723" y="1497172"/>
                </a:lnTo>
                <a:lnTo>
                  <a:pt x="9734251" y="1401434"/>
                </a:lnTo>
                <a:cubicBezTo>
                  <a:pt x="9734986" y="1399660"/>
                  <a:pt x="9733680" y="1397720"/>
                  <a:pt x="9731767" y="1397720"/>
                </a:cubicBezTo>
                <a:lnTo>
                  <a:pt x="9470451" y="1397720"/>
                </a:lnTo>
                <a:cubicBezTo>
                  <a:pt x="9350853" y="1397720"/>
                  <a:pt x="9261420" y="1452307"/>
                  <a:pt x="9225085" y="1547487"/>
                </a:cubicBezTo>
                <a:lnTo>
                  <a:pt x="9181566" y="1661501"/>
                </a:lnTo>
                <a:cubicBezTo>
                  <a:pt x="9180895" y="1663262"/>
                  <a:pt x="9182199" y="1665163"/>
                  <a:pt x="9184087" y="1665163"/>
                </a:cubicBezTo>
                <a:close/>
                <a:moveTo>
                  <a:pt x="4714264" y="2254863"/>
                </a:moveTo>
                <a:lnTo>
                  <a:pt x="4714264" y="2254863"/>
                </a:lnTo>
                <a:cubicBezTo>
                  <a:pt x="4727022" y="2254863"/>
                  <a:pt x="4736309" y="2267955"/>
                  <a:pt x="4731837" y="2279666"/>
                </a:cubicBezTo>
                <a:lnTo>
                  <a:pt x="4674749" y="2417950"/>
                </a:lnTo>
                <a:cubicBezTo>
                  <a:pt x="4629203" y="2537261"/>
                  <a:pt x="4515636" y="2614420"/>
                  <a:pt x="4385598" y="2614420"/>
                </a:cubicBezTo>
                <a:lnTo>
                  <a:pt x="4074288" y="2614420"/>
                </a:lnTo>
                <a:cubicBezTo>
                  <a:pt x="4063177" y="2614420"/>
                  <a:pt x="4055107" y="2603026"/>
                  <a:pt x="4058997" y="2592823"/>
                </a:cubicBezTo>
                <a:lnTo>
                  <a:pt x="4119530" y="2434261"/>
                </a:lnTo>
                <a:cubicBezTo>
                  <a:pt x="4165381" y="2314126"/>
                  <a:pt x="4276946" y="2254863"/>
                  <a:pt x="4407908" y="2254863"/>
                </a:cubicBezTo>
                <a:lnTo>
                  <a:pt x="4714264" y="2254863"/>
                </a:lnTo>
                <a:close/>
                <a:moveTo>
                  <a:pt x="4669212" y="2300920"/>
                </a:moveTo>
                <a:lnTo>
                  <a:pt x="4407908" y="2300920"/>
                </a:lnTo>
                <a:cubicBezTo>
                  <a:pt x="4288298" y="2300920"/>
                  <a:pt x="4198878" y="2355506"/>
                  <a:pt x="4162542" y="2450699"/>
                </a:cubicBezTo>
                <a:lnTo>
                  <a:pt x="4119023" y="2564700"/>
                </a:lnTo>
                <a:cubicBezTo>
                  <a:pt x="4118352" y="2566462"/>
                  <a:pt x="4119657" y="2568363"/>
                  <a:pt x="4121545" y="2568363"/>
                </a:cubicBezTo>
                <a:lnTo>
                  <a:pt x="4385598" y="2568363"/>
                </a:lnTo>
                <a:cubicBezTo>
                  <a:pt x="4496429" y="2568363"/>
                  <a:pt x="4593045" y="2502877"/>
                  <a:pt x="4631724" y="2401525"/>
                </a:cubicBezTo>
                <a:lnTo>
                  <a:pt x="4631939" y="2400942"/>
                </a:lnTo>
                <a:lnTo>
                  <a:pt x="4632180" y="2400371"/>
                </a:lnTo>
                <a:lnTo>
                  <a:pt x="4671708" y="2304646"/>
                </a:lnTo>
                <a:cubicBezTo>
                  <a:pt x="4672443" y="2302872"/>
                  <a:pt x="4671138" y="2300920"/>
                  <a:pt x="4669212" y="2300920"/>
                </a:cubicBezTo>
                <a:close/>
                <a:moveTo>
                  <a:pt x="1749590" y="1351651"/>
                </a:moveTo>
                <a:lnTo>
                  <a:pt x="1749590" y="1351651"/>
                </a:lnTo>
                <a:cubicBezTo>
                  <a:pt x="1762360" y="1351651"/>
                  <a:pt x="1771634" y="1364756"/>
                  <a:pt x="1767162" y="1376467"/>
                </a:cubicBezTo>
                <a:lnTo>
                  <a:pt x="1710074" y="1514750"/>
                </a:lnTo>
                <a:cubicBezTo>
                  <a:pt x="1664528" y="1634049"/>
                  <a:pt x="1550973" y="1711220"/>
                  <a:pt x="1420923" y="1711220"/>
                </a:cubicBezTo>
                <a:lnTo>
                  <a:pt x="1109620" y="1711220"/>
                </a:lnTo>
                <a:cubicBezTo>
                  <a:pt x="1098509" y="1711220"/>
                  <a:pt x="1090436" y="1699814"/>
                  <a:pt x="1094328" y="1689624"/>
                </a:cubicBezTo>
                <a:lnTo>
                  <a:pt x="1154859" y="1531062"/>
                </a:lnTo>
                <a:cubicBezTo>
                  <a:pt x="1200711" y="1410914"/>
                  <a:pt x="1312271" y="1351651"/>
                  <a:pt x="1443234" y="1351651"/>
                </a:cubicBezTo>
                <a:lnTo>
                  <a:pt x="1749590" y="1351651"/>
                </a:lnTo>
                <a:close/>
                <a:moveTo>
                  <a:pt x="1704550" y="1397708"/>
                </a:moveTo>
                <a:lnTo>
                  <a:pt x="1443234" y="1397708"/>
                </a:lnTo>
                <a:cubicBezTo>
                  <a:pt x="1323636" y="1397708"/>
                  <a:pt x="1234203" y="1452307"/>
                  <a:pt x="1197872" y="1547487"/>
                </a:cubicBezTo>
                <a:lnTo>
                  <a:pt x="1154351" y="1661501"/>
                </a:lnTo>
                <a:cubicBezTo>
                  <a:pt x="1153677" y="1663262"/>
                  <a:pt x="1154982" y="1665151"/>
                  <a:pt x="1156869" y="1665151"/>
                </a:cubicBezTo>
                <a:lnTo>
                  <a:pt x="1420923" y="1665151"/>
                </a:lnTo>
                <a:cubicBezTo>
                  <a:pt x="1531754" y="1665151"/>
                  <a:pt x="1628370" y="1599665"/>
                  <a:pt x="1667049" y="1498325"/>
                </a:cubicBezTo>
                <a:lnTo>
                  <a:pt x="1667277" y="1497742"/>
                </a:lnTo>
                <a:lnTo>
                  <a:pt x="1667518" y="1497172"/>
                </a:lnTo>
                <a:lnTo>
                  <a:pt x="1707033" y="1401434"/>
                </a:lnTo>
                <a:cubicBezTo>
                  <a:pt x="1707768" y="1399660"/>
                  <a:pt x="1706463" y="1397720"/>
                  <a:pt x="1704538" y="1397720"/>
                </a:cubicBezTo>
                <a:close/>
                <a:moveTo>
                  <a:pt x="8094035" y="3170699"/>
                </a:moveTo>
                <a:cubicBezTo>
                  <a:pt x="7963073" y="3170699"/>
                  <a:pt x="7851508" y="3229961"/>
                  <a:pt x="7805644" y="3350109"/>
                </a:cubicBezTo>
                <a:lnTo>
                  <a:pt x="7745123" y="3508671"/>
                </a:lnTo>
                <a:cubicBezTo>
                  <a:pt x="7741221" y="3518861"/>
                  <a:pt x="7749304" y="3530255"/>
                  <a:pt x="7760416" y="3530255"/>
                </a:cubicBezTo>
                <a:lnTo>
                  <a:pt x="8071712" y="3530255"/>
                </a:lnTo>
                <a:cubicBezTo>
                  <a:pt x="8201749" y="3530255"/>
                  <a:pt x="8315330" y="3453097"/>
                  <a:pt x="8360863" y="3333798"/>
                </a:cubicBezTo>
                <a:lnTo>
                  <a:pt x="8417950" y="3195514"/>
                </a:lnTo>
                <a:cubicBezTo>
                  <a:pt x="8422423" y="3183791"/>
                  <a:pt x="8413149" y="3170699"/>
                  <a:pt x="8400379" y="3170699"/>
                </a:cubicBezTo>
                <a:lnTo>
                  <a:pt x="8400379" y="3170699"/>
                </a:lnTo>
                <a:cubicBezTo>
                  <a:pt x="8400379" y="3170699"/>
                  <a:pt x="8094023" y="3170699"/>
                  <a:pt x="8094023" y="3170699"/>
                </a:cubicBezTo>
                <a:close/>
                <a:moveTo>
                  <a:pt x="7751432" y="2254863"/>
                </a:moveTo>
                <a:cubicBezTo>
                  <a:pt x="7620470" y="2254863"/>
                  <a:pt x="7508918" y="2314126"/>
                  <a:pt x="7463055" y="2434261"/>
                </a:cubicBezTo>
                <a:lnTo>
                  <a:pt x="7402533" y="2592823"/>
                </a:lnTo>
                <a:cubicBezTo>
                  <a:pt x="7398631" y="2603026"/>
                  <a:pt x="7406714" y="2614420"/>
                  <a:pt x="7417825" y="2614420"/>
                </a:cubicBezTo>
                <a:lnTo>
                  <a:pt x="7729110" y="2614420"/>
                </a:lnTo>
                <a:cubicBezTo>
                  <a:pt x="7859159" y="2614420"/>
                  <a:pt x="7972727" y="2537261"/>
                  <a:pt x="8018273" y="2417950"/>
                </a:cubicBezTo>
                <a:lnTo>
                  <a:pt x="8075361" y="2279666"/>
                </a:lnTo>
                <a:cubicBezTo>
                  <a:pt x="8079821" y="2267955"/>
                  <a:pt x="8070559" y="2254863"/>
                  <a:pt x="8057789" y="2254863"/>
                </a:cubicBezTo>
                <a:lnTo>
                  <a:pt x="7751432" y="2254863"/>
                </a:lnTo>
                <a:close/>
                <a:moveTo>
                  <a:pt x="6614935" y="2715937"/>
                </a:moveTo>
                <a:cubicBezTo>
                  <a:pt x="6483973" y="2715937"/>
                  <a:pt x="6372407" y="2775200"/>
                  <a:pt x="6326557" y="2895347"/>
                </a:cubicBezTo>
                <a:lnTo>
                  <a:pt x="6266036" y="3053910"/>
                </a:lnTo>
                <a:cubicBezTo>
                  <a:pt x="6262134" y="3064099"/>
                  <a:pt x="6270217" y="3075493"/>
                  <a:pt x="6281327" y="3075493"/>
                </a:cubicBezTo>
                <a:lnTo>
                  <a:pt x="6592612" y="3075493"/>
                </a:lnTo>
                <a:cubicBezTo>
                  <a:pt x="6722662" y="3075493"/>
                  <a:pt x="6836229" y="2998335"/>
                  <a:pt x="6881763" y="2879036"/>
                </a:cubicBezTo>
                <a:lnTo>
                  <a:pt x="6938863" y="2740752"/>
                </a:lnTo>
                <a:cubicBezTo>
                  <a:pt x="6943335" y="2729042"/>
                  <a:pt x="6934049" y="2715937"/>
                  <a:pt x="6921291" y="2715937"/>
                </a:cubicBezTo>
                <a:lnTo>
                  <a:pt x="6921291" y="2715937"/>
                </a:lnTo>
                <a:cubicBezTo>
                  <a:pt x="6921291" y="2715937"/>
                  <a:pt x="6614935" y="2715937"/>
                  <a:pt x="6614935" y="2715937"/>
                </a:cubicBezTo>
                <a:close/>
                <a:moveTo>
                  <a:pt x="5596160" y="1806413"/>
                </a:moveTo>
                <a:cubicBezTo>
                  <a:pt x="5465211" y="1806413"/>
                  <a:pt x="5353645" y="1865676"/>
                  <a:pt x="5307782" y="1985824"/>
                </a:cubicBezTo>
                <a:lnTo>
                  <a:pt x="5247261" y="2144386"/>
                </a:lnTo>
                <a:cubicBezTo>
                  <a:pt x="5243359" y="2154575"/>
                  <a:pt x="5251442" y="2165982"/>
                  <a:pt x="5262553" y="2165982"/>
                </a:cubicBezTo>
                <a:lnTo>
                  <a:pt x="5573850" y="2165982"/>
                </a:lnTo>
                <a:cubicBezTo>
                  <a:pt x="5703900" y="2165982"/>
                  <a:pt x="5817467" y="2088811"/>
                  <a:pt x="5863001" y="1969512"/>
                </a:cubicBezTo>
                <a:lnTo>
                  <a:pt x="5920088" y="1831228"/>
                </a:lnTo>
                <a:cubicBezTo>
                  <a:pt x="5924561" y="1819505"/>
                  <a:pt x="5915287" y="1806413"/>
                  <a:pt x="5902516" y="1806413"/>
                </a:cubicBezTo>
                <a:lnTo>
                  <a:pt x="5596160" y="1806413"/>
                </a:lnTo>
                <a:close/>
                <a:moveTo>
                  <a:pt x="5747697" y="2254863"/>
                </a:moveTo>
                <a:cubicBezTo>
                  <a:pt x="5616735" y="2254863"/>
                  <a:pt x="5505169" y="2314126"/>
                  <a:pt x="5459319" y="2434261"/>
                </a:cubicBezTo>
                <a:lnTo>
                  <a:pt x="5398785" y="2592823"/>
                </a:lnTo>
                <a:cubicBezTo>
                  <a:pt x="5394896" y="2603026"/>
                  <a:pt x="5402966" y="2614420"/>
                  <a:pt x="5414077" y="2614420"/>
                </a:cubicBezTo>
                <a:lnTo>
                  <a:pt x="5725374" y="2614420"/>
                </a:lnTo>
                <a:cubicBezTo>
                  <a:pt x="5855424" y="2614420"/>
                  <a:pt x="5968992" y="2537261"/>
                  <a:pt x="6014525" y="2417950"/>
                </a:cubicBezTo>
                <a:lnTo>
                  <a:pt x="6071626" y="2279666"/>
                </a:lnTo>
                <a:cubicBezTo>
                  <a:pt x="6076085" y="2267955"/>
                  <a:pt x="6066811" y="2254863"/>
                  <a:pt x="6054053" y="2254863"/>
                </a:cubicBezTo>
                <a:lnTo>
                  <a:pt x="5747697" y="2254863"/>
                </a:lnTo>
                <a:close/>
                <a:moveTo>
                  <a:pt x="5949747" y="2715937"/>
                </a:moveTo>
                <a:cubicBezTo>
                  <a:pt x="5818785" y="2715937"/>
                  <a:pt x="5707219" y="2775200"/>
                  <a:pt x="5661356" y="2895347"/>
                </a:cubicBezTo>
                <a:lnTo>
                  <a:pt x="5600835" y="3053910"/>
                </a:lnTo>
                <a:cubicBezTo>
                  <a:pt x="5596933" y="3064099"/>
                  <a:pt x="5605016" y="3075493"/>
                  <a:pt x="5616127" y="3075493"/>
                </a:cubicBezTo>
                <a:lnTo>
                  <a:pt x="5927424" y="3075493"/>
                </a:lnTo>
                <a:cubicBezTo>
                  <a:pt x="6057462" y="3075493"/>
                  <a:pt x="6171042" y="2998335"/>
                  <a:pt x="6216575" y="2879036"/>
                </a:cubicBezTo>
                <a:lnTo>
                  <a:pt x="6273663" y="2740752"/>
                </a:lnTo>
                <a:cubicBezTo>
                  <a:pt x="6278135" y="2729042"/>
                  <a:pt x="6268861" y="2715937"/>
                  <a:pt x="6256090" y="2715937"/>
                </a:cubicBezTo>
                <a:lnTo>
                  <a:pt x="6256090" y="2715937"/>
                </a:lnTo>
                <a:cubicBezTo>
                  <a:pt x="6256090" y="2715937"/>
                  <a:pt x="5949747" y="2715937"/>
                  <a:pt x="5949747" y="2715937"/>
                </a:cubicBezTo>
                <a:close/>
                <a:moveTo>
                  <a:pt x="6753841" y="3170699"/>
                </a:moveTo>
                <a:cubicBezTo>
                  <a:pt x="6622878" y="3170699"/>
                  <a:pt x="6511313" y="3229961"/>
                  <a:pt x="6465463" y="3350109"/>
                </a:cubicBezTo>
                <a:lnTo>
                  <a:pt x="6404929" y="3508671"/>
                </a:lnTo>
                <a:cubicBezTo>
                  <a:pt x="6401040" y="3518861"/>
                  <a:pt x="6409123" y="3530255"/>
                  <a:pt x="6420221" y="3530255"/>
                </a:cubicBezTo>
                <a:lnTo>
                  <a:pt x="6731531" y="3530255"/>
                </a:lnTo>
                <a:cubicBezTo>
                  <a:pt x="6861568" y="3530255"/>
                  <a:pt x="6975135" y="3453097"/>
                  <a:pt x="7020669" y="3333798"/>
                </a:cubicBezTo>
                <a:lnTo>
                  <a:pt x="7077769" y="3195514"/>
                </a:lnTo>
                <a:cubicBezTo>
                  <a:pt x="7082241" y="3183791"/>
                  <a:pt x="7072955" y="3170699"/>
                  <a:pt x="7060197" y="3170699"/>
                </a:cubicBezTo>
                <a:lnTo>
                  <a:pt x="7060197" y="3170699"/>
                </a:lnTo>
                <a:cubicBezTo>
                  <a:pt x="7060197" y="3170699"/>
                  <a:pt x="6753841" y="3170699"/>
                  <a:pt x="6753841" y="3170699"/>
                </a:cubicBezTo>
                <a:close/>
                <a:moveTo>
                  <a:pt x="6567716" y="1806413"/>
                </a:moveTo>
                <a:lnTo>
                  <a:pt x="6567716" y="1806413"/>
                </a:lnTo>
                <a:cubicBezTo>
                  <a:pt x="6580488" y="1806413"/>
                  <a:pt x="6589761" y="1819518"/>
                  <a:pt x="6585289" y="1831228"/>
                </a:cubicBezTo>
                <a:lnTo>
                  <a:pt x="6528201" y="1969512"/>
                </a:lnTo>
                <a:cubicBezTo>
                  <a:pt x="6482668" y="2088811"/>
                  <a:pt x="6369100" y="2165982"/>
                  <a:pt x="6239050" y="2165982"/>
                </a:cubicBezTo>
                <a:lnTo>
                  <a:pt x="5927753" y="2165982"/>
                </a:lnTo>
                <a:cubicBezTo>
                  <a:pt x="5916642" y="2165982"/>
                  <a:pt x="5908559" y="2154575"/>
                  <a:pt x="5912462" y="2144386"/>
                </a:cubicBezTo>
                <a:lnTo>
                  <a:pt x="5972983" y="1985824"/>
                </a:lnTo>
                <a:cubicBezTo>
                  <a:pt x="6018845" y="1865688"/>
                  <a:pt x="6130398" y="1806413"/>
                  <a:pt x="6261361" y="1806413"/>
                </a:cubicBezTo>
                <a:lnTo>
                  <a:pt x="6567716" y="1806413"/>
                </a:lnTo>
                <a:close/>
                <a:moveTo>
                  <a:pt x="6522677" y="1852470"/>
                </a:moveTo>
                <a:lnTo>
                  <a:pt x="6261361" y="1852470"/>
                </a:lnTo>
                <a:cubicBezTo>
                  <a:pt x="6141763" y="1852470"/>
                  <a:pt x="6052330" y="1907069"/>
                  <a:pt x="6016008" y="2002249"/>
                </a:cubicBezTo>
                <a:lnTo>
                  <a:pt x="5972476" y="2116263"/>
                </a:lnTo>
                <a:cubicBezTo>
                  <a:pt x="5971804" y="2118024"/>
                  <a:pt x="5973109" y="2119925"/>
                  <a:pt x="5974997" y="2119925"/>
                </a:cubicBezTo>
                <a:lnTo>
                  <a:pt x="6239050" y="2119925"/>
                </a:lnTo>
                <a:cubicBezTo>
                  <a:pt x="6349881" y="2119925"/>
                  <a:pt x="6446497" y="2054427"/>
                  <a:pt x="6485189" y="1953087"/>
                </a:cubicBezTo>
                <a:lnTo>
                  <a:pt x="6485404" y="1952504"/>
                </a:lnTo>
                <a:lnTo>
                  <a:pt x="6485645" y="1951934"/>
                </a:lnTo>
                <a:lnTo>
                  <a:pt x="6525161" y="1856209"/>
                </a:lnTo>
                <a:cubicBezTo>
                  <a:pt x="6525895" y="1854421"/>
                  <a:pt x="6524590" y="1852482"/>
                  <a:pt x="6522677" y="1852482"/>
                </a:cubicBezTo>
                <a:close/>
                <a:moveTo>
                  <a:pt x="5570910" y="3619136"/>
                </a:moveTo>
                <a:cubicBezTo>
                  <a:pt x="5439948" y="3619136"/>
                  <a:pt x="5328383" y="3678412"/>
                  <a:pt x="5282532" y="3798547"/>
                </a:cubicBezTo>
                <a:lnTo>
                  <a:pt x="5221999" y="3957109"/>
                </a:lnTo>
                <a:cubicBezTo>
                  <a:pt x="5218109" y="3967299"/>
                  <a:pt x="5226179" y="3978705"/>
                  <a:pt x="5237290" y="3978705"/>
                </a:cubicBezTo>
                <a:lnTo>
                  <a:pt x="5548587" y="3978705"/>
                </a:lnTo>
                <a:cubicBezTo>
                  <a:pt x="5678637" y="3978705"/>
                  <a:pt x="5792205" y="3901534"/>
                  <a:pt x="5837738" y="3782236"/>
                </a:cubicBezTo>
                <a:lnTo>
                  <a:pt x="5894839" y="3643952"/>
                </a:lnTo>
                <a:cubicBezTo>
                  <a:pt x="5899311" y="3632241"/>
                  <a:pt x="5890024" y="3619136"/>
                  <a:pt x="5877254" y="3619136"/>
                </a:cubicBezTo>
                <a:lnTo>
                  <a:pt x="5877254" y="3619136"/>
                </a:lnTo>
                <a:cubicBezTo>
                  <a:pt x="5877254" y="3619136"/>
                  <a:pt x="5570910" y="3619136"/>
                  <a:pt x="5570910" y="3619136"/>
                </a:cubicBezTo>
                <a:close/>
                <a:moveTo>
                  <a:pt x="4750119" y="3170699"/>
                </a:moveTo>
                <a:cubicBezTo>
                  <a:pt x="4619143" y="3170699"/>
                  <a:pt x="4507590" y="3229961"/>
                  <a:pt x="4461728" y="3350109"/>
                </a:cubicBezTo>
                <a:lnTo>
                  <a:pt x="4401206" y="3508671"/>
                </a:lnTo>
                <a:cubicBezTo>
                  <a:pt x="4397305" y="3518861"/>
                  <a:pt x="4405387" y="3530255"/>
                  <a:pt x="4416498" y="3530255"/>
                </a:cubicBezTo>
                <a:lnTo>
                  <a:pt x="4727795" y="3530255"/>
                </a:lnTo>
                <a:cubicBezTo>
                  <a:pt x="4857845" y="3530255"/>
                  <a:pt x="4971400" y="3453097"/>
                  <a:pt x="5016946" y="3333798"/>
                </a:cubicBezTo>
                <a:lnTo>
                  <a:pt x="5074034" y="3195514"/>
                </a:lnTo>
                <a:cubicBezTo>
                  <a:pt x="5078506" y="3183791"/>
                  <a:pt x="5069232" y="3170699"/>
                  <a:pt x="5056462" y="3170699"/>
                </a:cubicBezTo>
                <a:lnTo>
                  <a:pt x="5056462" y="3170699"/>
                </a:lnTo>
                <a:cubicBezTo>
                  <a:pt x="5056462" y="3170699"/>
                  <a:pt x="4750119" y="3170699"/>
                  <a:pt x="4750119" y="3170699"/>
                </a:cubicBezTo>
                <a:close/>
                <a:moveTo>
                  <a:pt x="4901643" y="3619136"/>
                </a:moveTo>
                <a:cubicBezTo>
                  <a:pt x="4770681" y="3619136"/>
                  <a:pt x="4659128" y="3678412"/>
                  <a:pt x="4613265" y="3798547"/>
                </a:cubicBezTo>
                <a:lnTo>
                  <a:pt x="4552744" y="3957109"/>
                </a:lnTo>
                <a:cubicBezTo>
                  <a:pt x="4548842" y="3967299"/>
                  <a:pt x="4556925" y="3978705"/>
                  <a:pt x="4568036" y="3978705"/>
                </a:cubicBezTo>
                <a:lnTo>
                  <a:pt x="4879320" y="3978705"/>
                </a:lnTo>
                <a:cubicBezTo>
                  <a:pt x="5009370" y="3978705"/>
                  <a:pt x="5122937" y="3901534"/>
                  <a:pt x="5168484" y="3782236"/>
                </a:cubicBezTo>
                <a:lnTo>
                  <a:pt x="5225571" y="3643952"/>
                </a:lnTo>
                <a:cubicBezTo>
                  <a:pt x="5230031" y="3632241"/>
                  <a:pt x="5220769" y="3619136"/>
                  <a:pt x="5207999" y="3619136"/>
                </a:cubicBezTo>
                <a:lnTo>
                  <a:pt x="5207999" y="3619136"/>
                </a:lnTo>
                <a:cubicBezTo>
                  <a:pt x="5207999" y="3619136"/>
                  <a:pt x="4901643" y="3619136"/>
                  <a:pt x="4901643" y="3619136"/>
                </a:cubicBezTo>
                <a:close/>
                <a:moveTo>
                  <a:pt x="3716672" y="3170699"/>
                </a:moveTo>
                <a:lnTo>
                  <a:pt x="3716672" y="3170699"/>
                </a:lnTo>
                <a:cubicBezTo>
                  <a:pt x="3729443" y="3170699"/>
                  <a:pt x="3738705" y="3183791"/>
                  <a:pt x="3734245" y="3195514"/>
                </a:cubicBezTo>
                <a:lnTo>
                  <a:pt x="3677157" y="3333798"/>
                </a:lnTo>
                <a:cubicBezTo>
                  <a:pt x="3631611" y="3453097"/>
                  <a:pt x="3518044" y="3530255"/>
                  <a:pt x="3387993" y="3530255"/>
                </a:cubicBezTo>
                <a:lnTo>
                  <a:pt x="3076709" y="3530255"/>
                </a:lnTo>
                <a:cubicBezTo>
                  <a:pt x="3065598" y="3530255"/>
                  <a:pt x="3057515" y="3518861"/>
                  <a:pt x="3061418" y="3508671"/>
                </a:cubicBezTo>
                <a:lnTo>
                  <a:pt x="3121939" y="3350097"/>
                </a:lnTo>
                <a:cubicBezTo>
                  <a:pt x="3167801" y="3229961"/>
                  <a:pt x="3279354" y="3170699"/>
                  <a:pt x="3410317" y="3170699"/>
                </a:cubicBezTo>
                <a:lnTo>
                  <a:pt x="3716672" y="3170699"/>
                </a:lnTo>
                <a:close/>
                <a:moveTo>
                  <a:pt x="3671633" y="3216755"/>
                </a:moveTo>
                <a:lnTo>
                  <a:pt x="3410317" y="3216755"/>
                </a:lnTo>
                <a:cubicBezTo>
                  <a:pt x="3290719" y="3216755"/>
                  <a:pt x="3201286" y="3271354"/>
                  <a:pt x="3164951" y="3366535"/>
                </a:cubicBezTo>
                <a:lnTo>
                  <a:pt x="3121432" y="3480548"/>
                </a:lnTo>
                <a:cubicBezTo>
                  <a:pt x="3120760" y="3482310"/>
                  <a:pt x="3122065" y="3484198"/>
                  <a:pt x="3123953" y="3484198"/>
                </a:cubicBezTo>
                <a:lnTo>
                  <a:pt x="3387993" y="3484198"/>
                </a:lnTo>
                <a:cubicBezTo>
                  <a:pt x="3498837" y="3484198"/>
                  <a:pt x="3595453" y="3418713"/>
                  <a:pt x="3634145" y="3317360"/>
                </a:cubicBezTo>
                <a:lnTo>
                  <a:pt x="3634360" y="3316790"/>
                </a:lnTo>
                <a:lnTo>
                  <a:pt x="3634588" y="3316207"/>
                </a:lnTo>
                <a:lnTo>
                  <a:pt x="3674117" y="3220481"/>
                </a:lnTo>
                <a:cubicBezTo>
                  <a:pt x="3674851" y="3218707"/>
                  <a:pt x="3673546" y="3216755"/>
                  <a:pt x="3671633" y="3216755"/>
                </a:cubicBezTo>
                <a:close/>
                <a:moveTo>
                  <a:pt x="4080838" y="3170699"/>
                </a:moveTo>
                <a:cubicBezTo>
                  <a:pt x="3949876" y="3170699"/>
                  <a:pt x="3838310" y="3229961"/>
                  <a:pt x="3792460" y="3350109"/>
                </a:cubicBezTo>
                <a:lnTo>
                  <a:pt x="3731926" y="3508671"/>
                </a:lnTo>
                <a:cubicBezTo>
                  <a:pt x="3728037" y="3518861"/>
                  <a:pt x="3736120" y="3530255"/>
                  <a:pt x="3747218" y="3530255"/>
                </a:cubicBezTo>
                <a:lnTo>
                  <a:pt x="4058515" y="3530255"/>
                </a:lnTo>
                <a:cubicBezTo>
                  <a:pt x="4188565" y="3530255"/>
                  <a:pt x="4302133" y="3453097"/>
                  <a:pt x="4347679" y="3333798"/>
                </a:cubicBezTo>
                <a:lnTo>
                  <a:pt x="4404767" y="3195514"/>
                </a:lnTo>
                <a:cubicBezTo>
                  <a:pt x="4409226" y="3183791"/>
                  <a:pt x="4399952" y="3170699"/>
                  <a:pt x="4387194" y="3170699"/>
                </a:cubicBezTo>
                <a:lnTo>
                  <a:pt x="4387194" y="3170699"/>
                </a:lnTo>
                <a:cubicBezTo>
                  <a:pt x="4387194" y="3170699"/>
                  <a:pt x="4080838" y="3170699"/>
                  <a:pt x="4080838" y="3170699"/>
                </a:cubicBezTo>
                <a:close/>
                <a:moveTo>
                  <a:pt x="3228247" y="3978705"/>
                </a:moveTo>
                <a:lnTo>
                  <a:pt x="3539531" y="3978705"/>
                </a:lnTo>
                <a:cubicBezTo>
                  <a:pt x="3669581" y="3978705"/>
                  <a:pt x="3783148" y="3901534"/>
                  <a:pt x="3828694" y="3782236"/>
                </a:cubicBezTo>
                <a:lnTo>
                  <a:pt x="3885782" y="3643952"/>
                </a:lnTo>
                <a:cubicBezTo>
                  <a:pt x="3890242" y="3632241"/>
                  <a:pt x="3880968" y="3619136"/>
                  <a:pt x="3868210" y="3619136"/>
                </a:cubicBezTo>
                <a:lnTo>
                  <a:pt x="3868210" y="3619136"/>
                </a:lnTo>
                <a:cubicBezTo>
                  <a:pt x="3868210" y="3619136"/>
                  <a:pt x="3561854" y="3619136"/>
                  <a:pt x="3561854" y="3619136"/>
                </a:cubicBezTo>
                <a:cubicBezTo>
                  <a:pt x="3430891" y="3619136"/>
                  <a:pt x="3319326" y="3678412"/>
                  <a:pt x="3273476" y="3798547"/>
                </a:cubicBezTo>
                <a:lnTo>
                  <a:pt x="3212955" y="3957109"/>
                </a:lnTo>
                <a:cubicBezTo>
                  <a:pt x="3209053" y="3967299"/>
                  <a:pt x="3217136" y="3978705"/>
                  <a:pt x="3228247" y="3978705"/>
                </a:cubicBezTo>
                <a:close/>
                <a:moveTo>
                  <a:pt x="4537477" y="3619149"/>
                </a:moveTo>
                <a:lnTo>
                  <a:pt x="4537477" y="3619149"/>
                </a:lnTo>
                <a:cubicBezTo>
                  <a:pt x="4550261" y="3619149"/>
                  <a:pt x="4559535" y="3632241"/>
                  <a:pt x="4555062" y="3643965"/>
                </a:cubicBezTo>
                <a:lnTo>
                  <a:pt x="4497962" y="3782248"/>
                </a:lnTo>
                <a:cubicBezTo>
                  <a:pt x="4452428" y="3901547"/>
                  <a:pt x="4338861" y="3978705"/>
                  <a:pt x="4208824" y="3978705"/>
                </a:cubicBezTo>
                <a:lnTo>
                  <a:pt x="3897514" y="3978705"/>
                </a:lnTo>
                <a:cubicBezTo>
                  <a:pt x="3886403" y="3978705"/>
                  <a:pt x="3878333" y="3967312"/>
                  <a:pt x="3882222" y="3957109"/>
                </a:cubicBezTo>
                <a:lnTo>
                  <a:pt x="3942756" y="3798547"/>
                </a:lnTo>
                <a:cubicBezTo>
                  <a:pt x="3988606" y="3678412"/>
                  <a:pt x="4100172" y="3619149"/>
                  <a:pt x="4231134" y="3619149"/>
                </a:cubicBezTo>
                <a:lnTo>
                  <a:pt x="4537477" y="3619149"/>
                </a:lnTo>
                <a:close/>
                <a:moveTo>
                  <a:pt x="4492438" y="3665206"/>
                </a:moveTo>
                <a:lnTo>
                  <a:pt x="4231134" y="3665206"/>
                </a:lnTo>
                <a:cubicBezTo>
                  <a:pt x="4111523" y="3665206"/>
                  <a:pt x="4022103" y="3719792"/>
                  <a:pt x="3985768" y="3814985"/>
                </a:cubicBezTo>
                <a:lnTo>
                  <a:pt x="3942249" y="3928986"/>
                </a:lnTo>
                <a:cubicBezTo>
                  <a:pt x="3941578" y="3930748"/>
                  <a:pt x="3942883" y="3932649"/>
                  <a:pt x="3944770" y="3932649"/>
                </a:cubicBezTo>
                <a:lnTo>
                  <a:pt x="4208824" y="3932649"/>
                </a:lnTo>
                <a:cubicBezTo>
                  <a:pt x="4319642" y="3932649"/>
                  <a:pt x="4416270" y="3867163"/>
                  <a:pt x="4454950" y="3765810"/>
                </a:cubicBezTo>
                <a:lnTo>
                  <a:pt x="4455165" y="3765228"/>
                </a:lnTo>
                <a:lnTo>
                  <a:pt x="4455406" y="3764657"/>
                </a:lnTo>
                <a:lnTo>
                  <a:pt x="4494934" y="3668932"/>
                </a:lnTo>
                <a:cubicBezTo>
                  <a:pt x="4495669" y="3667157"/>
                  <a:pt x="4494364" y="3665206"/>
                  <a:pt x="4492438" y="3665206"/>
                </a:cubicBezTo>
                <a:close/>
                <a:moveTo>
                  <a:pt x="4563981" y="1806413"/>
                </a:moveTo>
                <a:lnTo>
                  <a:pt x="4563981" y="1806413"/>
                </a:lnTo>
                <a:cubicBezTo>
                  <a:pt x="4576739" y="1806413"/>
                  <a:pt x="4586013" y="1819518"/>
                  <a:pt x="4581554" y="1831228"/>
                </a:cubicBezTo>
                <a:lnTo>
                  <a:pt x="4524466" y="1969512"/>
                </a:lnTo>
                <a:cubicBezTo>
                  <a:pt x="4478920" y="2088811"/>
                  <a:pt x="4365353" y="2165982"/>
                  <a:pt x="4235302" y="2165982"/>
                </a:cubicBezTo>
                <a:lnTo>
                  <a:pt x="3924018" y="2165982"/>
                </a:lnTo>
                <a:cubicBezTo>
                  <a:pt x="3912907" y="2165982"/>
                  <a:pt x="3904824" y="2154575"/>
                  <a:pt x="3908726" y="2144386"/>
                </a:cubicBezTo>
                <a:lnTo>
                  <a:pt x="3969247" y="1985824"/>
                </a:lnTo>
                <a:cubicBezTo>
                  <a:pt x="4015110" y="1865688"/>
                  <a:pt x="4126663" y="1806413"/>
                  <a:pt x="4257625" y="1806413"/>
                </a:cubicBezTo>
                <a:lnTo>
                  <a:pt x="4563981" y="1806413"/>
                </a:lnTo>
                <a:close/>
                <a:moveTo>
                  <a:pt x="4518942" y="1852470"/>
                </a:moveTo>
                <a:lnTo>
                  <a:pt x="4257625" y="1852470"/>
                </a:lnTo>
                <a:cubicBezTo>
                  <a:pt x="4138027" y="1852470"/>
                  <a:pt x="4048595" y="1907069"/>
                  <a:pt x="4012259" y="2002249"/>
                </a:cubicBezTo>
                <a:lnTo>
                  <a:pt x="3968740" y="2116263"/>
                </a:lnTo>
                <a:cubicBezTo>
                  <a:pt x="3968069" y="2118024"/>
                  <a:pt x="3969374" y="2119925"/>
                  <a:pt x="3971262" y="2119925"/>
                </a:cubicBezTo>
                <a:lnTo>
                  <a:pt x="4235302" y="2119925"/>
                </a:lnTo>
                <a:cubicBezTo>
                  <a:pt x="4346146" y="2119925"/>
                  <a:pt x="4442762" y="2054427"/>
                  <a:pt x="4481441" y="1953087"/>
                </a:cubicBezTo>
                <a:lnTo>
                  <a:pt x="4481669" y="1952504"/>
                </a:lnTo>
                <a:lnTo>
                  <a:pt x="4481897" y="1951934"/>
                </a:lnTo>
                <a:lnTo>
                  <a:pt x="4521425" y="1856209"/>
                </a:lnTo>
                <a:cubicBezTo>
                  <a:pt x="4522160" y="1854421"/>
                  <a:pt x="4520855" y="1852482"/>
                  <a:pt x="4518942" y="1852482"/>
                </a:cubicBezTo>
                <a:close/>
                <a:moveTo>
                  <a:pt x="6546546" y="3619149"/>
                </a:moveTo>
                <a:lnTo>
                  <a:pt x="6546546" y="3619149"/>
                </a:lnTo>
                <a:cubicBezTo>
                  <a:pt x="6559304" y="3619149"/>
                  <a:pt x="6568578" y="3632241"/>
                  <a:pt x="6564118" y="3643965"/>
                </a:cubicBezTo>
                <a:lnTo>
                  <a:pt x="6507031" y="3782248"/>
                </a:lnTo>
                <a:cubicBezTo>
                  <a:pt x="6461485" y="3901547"/>
                  <a:pt x="6347917" y="3978705"/>
                  <a:pt x="6217867" y="3978705"/>
                </a:cubicBezTo>
                <a:lnTo>
                  <a:pt x="5906570" y="3978705"/>
                </a:lnTo>
                <a:cubicBezTo>
                  <a:pt x="5895459" y="3978705"/>
                  <a:pt x="5887389" y="3967312"/>
                  <a:pt x="5891279" y="3957109"/>
                </a:cubicBezTo>
                <a:lnTo>
                  <a:pt x="5951812" y="3798547"/>
                </a:lnTo>
                <a:cubicBezTo>
                  <a:pt x="5997662" y="3678412"/>
                  <a:pt x="6109228" y="3619149"/>
                  <a:pt x="6240191" y="3619149"/>
                </a:cubicBezTo>
                <a:lnTo>
                  <a:pt x="6546546" y="3619149"/>
                </a:lnTo>
                <a:close/>
                <a:moveTo>
                  <a:pt x="6501494" y="3665206"/>
                </a:moveTo>
                <a:lnTo>
                  <a:pt x="6240191" y="3665206"/>
                </a:lnTo>
                <a:cubicBezTo>
                  <a:pt x="6120580" y="3665206"/>
                  <a:pt x="6031147" y="3719792"/>
                  <a:pt x="5994825" y="3814985"/>
                </a:cubicBezTo>
                <a:lnTo>
                  <a:pt x="5951306" y="3928986"/>
                </a:lnTo>
                <a:cubicBezTo>
                  <a:pt x="5950621" y="3930748"/>
                  <a:pt x="5951926" y="3932649"/>
                  <a:pt x="5953814" y="3932649"/>
                </a:cubicBezTo>
                <a:lnTo>
                  <a:pt x="6217867" y="3932649"/>
                </a:lnTo>
                <a:cubicBezTo>
                  <a:pt x="6328711" y="3932649"/>
                  <a:pt x="6425326" y="3867163"/>
                  <a:pt x="6464006" y="3765810"/>
                </a:cubicBezTo>
                <a:lnTo>
                  <a:pt x="6464221" y="3765228"/>
                </a:lnTo>
                <a:lnTo>
                  <a:pt x="6464462" y="3764657"/>
                </a:lnTo>
                <a:lnTo>
                  <a:pt x="6503990" y="3668932"/>
                </a:lnTo>
                <a:cubicBezTo>
                  <a:pt x="6504725" y="3667157"/>
                  <a:pt x="6503420" y="3665206"/>
                  <a:pt x="6501494" y="3665206"/>
                </a:cubicBezTo>
                <a:close/>
                <a:moveTo>
                  <a:pt x="2892587" y="3619136"/>
                </a:moveTo>
                <a:cubicBezTo>
                  <a:pt x="2761612" y="3619136"/>
                  <a:pt x="2650059" y="3678412"/>
                  <a:pt x="2604208" y="3798547"/>
                </a:cubicBezTo>
                <a:lnTo>
                  <a:pt x="2543675" y="3957109"/>
                </a:lnTo>
                <a:cubicBezTo>
                  <a:pt x="2539785" y="3967299"/>
                  <a:pt x="2547855" y="3978705"/>
                  <a:pt x="2558966" y="3978705"/>
                </a:cubicBezTo>
                <a:lnTo>
                  <a:pt x="2870263" y="3978705"/>
                </a:lnTo>
                <a:cubicBezTo>
                  <a:pt x="3000313" y="3978705"/>
                  <a:pt x="3113881" y="3901534"/>
                  <a:pt x="3159414" y="3782236"/>
                </a:cubicBezTo>
                <a:lnTo>
                  <a:pt x="3216515" y="3643952"/>
                </a:lnTo>
                <a:cubicBezTo>
                  <a:pt x="3220974" y="3632241"/>
                  <a:pt x="3211701" y="3619136"/>
                  <a:pt x="3198930" y="3619136"/>
                </a:cubicBezTo>
                <a:lnTo>
                  <a:pt x="3198930" y="3619136"/>
                </a:lnTo>
                <a:cubicBezTo>
                  <a:pt x="3198930" y="3619136"/>
                  <a:pt x="2892587" y="3619136"/>
                  <a:pt x="2892587" y="3619136"/>
                </a:cubicBezTo>
                <a:close/>
                <a:moveTo>
                  <a:pt x="6415824" y="2254863"/>
                </a:moveTo>
                <a:cubicBezTo>
                  <a:pt x="6284862" y="2254863"/>
                  <a:pt x="6173309" y="2314126"/>
                  <a:pt x="6127446" y="2434261"/>
                </a:cubicBezTo>
                <a:lnTo>
                  <a:pt x="6066913" y="2592823"/>
                </a:lnTo>
                <a:cubicBezTo>
                  <a:pt x="6063023" y="2603026"/>
                  <a:pt x="6071094" y="2614420"/>
                  <a:pt x="6082217" y="2614420"/>
                </a:cubicBezTo>
                <a:lnTo>
                  <a:pt x="6393514" y="2614420"/>
                </a:lnTo>
                <a:cubicBezTo>
                  <a:pt x="6523552" y="2614420"/>
                  <a:pt x="6637119" y="2537261"/>
                  <a:pt x="6682665" y="2417950"/>
                </a:cubicBezTo>
                <a:lnTo>
                  <a:pt x="6739753" y="2279666"/>
                </a:lnTo>
                <a:cubicBezTo>
                  <a:pt x="6744212" y="2267955"/>
                  <a:pt x="6734951" y="2254863"/>
                  <a:pt x="6722180" y="2254863"/>
                </a:cubicBezTo>
                <a:lnTo>
                  <a:pt x="6415824" y="2254863"/>
                </a:lnTo>
                <a:close/>
                <a:moveTo>
                  <a:pt x="1572790" y="2715937"/>
                </a:moveTo>
                <a:lnTo>
                  <a:pt x="1572790" y="2715937"/>
                </a:lnTo>
                <a:cubicBezTo>
                  <a:pt x="1585560" y="2715937"/>
                  <a:pt x="1594834" y="2729029"/>
                  <a:pt x="1590362" y="2740752"/>
                </a:cubicBezTo>
                <a:lnTo>
                  <a:pt x="1533274" y="2879036"/>
                </a:lnTo>
                <a:cubicBezTo>
                  <a:pt x="1487741" y="2998335"/>
                  <a:pt x="1374161" y="3075493"/>
                  <a:pt x="1244121" y="3075493"/>
                </a:cubicBezTo>
                <a:lnTo>
                  <a:pt x="932826" y="3075493"/>
                </a:lnTo>
                <a:cubicBezTo>
                  <a:pt x="921715" y="3075493"/>
                  <a:pt x="913638" y="3064099"/>
                  <a:pt x="917535" y="3053910"/>
                </a:cubicBezTo>
                <a:lnTo>
                  <a:pt x="978060" y="2895347"/>
                </a:lnTo>
                <a:cubicBezTo>
                  <a:pt x="1023917" y="2775200"/>
                  <a:pt x="1135479" y="2715937"/>
                  <a:pt x="1266440" y="2715937"/>
                </a:cubicBezTo>
                <a:lnTo>
                  <a:pt x="1572790" y="2715937"/>
                </a:lnTo>
                <a:close/>
                <a:moveTo>
                  <a:pt x="1527750" y="2761994"/>
                </a:moveTo>
                <a:lnTo>
                  <a:pt x="1266439" y="2761994"/>
                </a:lnTo>
                <a:cubicBezTo>
                  <a:pt x="1146836" y="2761994"/>
                  <a:pt x="1057402" y="2816592"/>
                  <a:pt x="1021070" y="2911773"/>
                </a:cubicBezTo>
                <a:lnTo>
                  <a:pt x="977557" y="3025786"/>
                </a:lnTo>
                <a:cubicBezTo>
                  <a:pt x="976883" y="3027548"/>
                  <a:pt x="978181" y="3029436"/>
                  <a:pt x="980074" y="3029436"/>
                </a:cubicBezTo>
                <a:lnTo>
                  <a:pt x="1244118" y="3029436"/>
                </a:lnTo>
                <a:cubicBezTo>
                  <a:pt x="1354954" y="3029436"/>
                  <a:pt x="1451570" y="2963951"/>
                  <a:pt x="1490262" y="2862598"/>
                </a:cubicBezTo>
                <a:lnTo>
                  <a:pt x="1490477" y="2862028"/>
                </a:lnTo>
                <a:lnTo>
                  <a:pt x="1490705" y="2861458"/>
                </a:lnTo>
                <a:lnTo>
                  <a:pt x="1530234" y="2765720"/>
                </a:lnTo>
                <a:cubicBezTo>
                  <a:pt x="1530968" y="2763945"/>
                  <a:pt x="1529663" y="2761994"/>
                  <a:pt x="1527750" y="2761994"/>
                </a:cubicBezTo>
                <a:close/>
                <a:moveTo>
                  <a:pt x="7729464" y="3170699"/>
                </a:moveTo>
                <a:lnTo>
                  <a:pt x="7729464" y="3170699"/>
                </a:lnTo>
                <a:cubicBezTo>
                  <a:pt x="7742235" y="3170699"/>
                  <a:pt x="7751509" y="3183791"/>
                  <a:pt x="7747036" y="3195514"/>
                </a:cubicBezTo>
                <a:lnTo>
                  <a:pt x="7689949" y="3333798"/>
                </a:lnTo>
                <a:cubicBezTo>
                  <a:pt x="7644402" y="3453097"/>
                  <a:pt x="7530835" y="3530255"/>
                  <a:pt x="7400798" y="3530255"/>
                </a:cubicBezTo>
                <a:lnTo>
                  <a:pt x="7089488" y="3530255"/>
                </a:lnTo>
                <a:cubicBezTo>
                  <a:pt x="7078390" y="3530255"/>
                  <a:pt x="7070307" y="3518861"/>
                  <a:pt x="7074209" y="3508671"/>
                </a:cubicBezTo>
                <a:lnTo>
                  <a:pt x="7134730" y="3350097"/>
                </a:lnTo>
                <a:cubicBezTo>
                  <a:pt x="7180580" y="3229961"/>
                  <a:pt x="7292146" y="3170699"/>
                  <a:pt x="7423108" y="3170699"/>
                </a:cubicBezTo>
                <a:lnTo>
                  <a:pt x="7729464" y="3170699"/>
                </a:lnTo>
                <a:close/>
                <a:moveTo>
                  <a:pt x="7684425" y="3216755"/>
                </a:moveTo>
                <a:lnTo>
                  <a:pt x="7423121" y="3216755"/>
                </a:lnTo>
                <a:cubicBezTo>
                  <a:pt x="7303510" y="3216755"/>
                  <a:pt x="7214078" y="3271354"/>
                  <a:pt x="7177742" y="3366535"/>
                </a:cubicBezTo>
                <a:lnTo>
                  <a:pt x="7134223" y="3480548"/>
                </a:lnTo>
                <a:cubicBezTo>
                  <a:pt x="7133552" y="3482310"/>
                  <a:pt x="7134857" y="3484198"/>
                  <a:pt x="7136744" y="3484198"/>
                </a:cubicBezTo>
                <a:lnTo>
                  <a:pt x="7400798" y="3484198"/>
                </a:lnTo>
                <a:cubicBezTo>
                  <a:pt x="7511629" y="3484198"/>
                  <a:pt x="7608244" y="3418713"/>
                  <a:pt x="7646936" y="3317360"/>
                </a:cubicBezTo>
                <a:lnTo>
                  <a:pt x="7647152" y="3316790"/>
                </a:lnTo>
                <a:lnTo>
                  <a:pt x="7647393" y="3316207"/>
                </a:lnTo>
                <a:lnTo>
                  <a:pt x="7686908" y="3220481"/>
                </a:lnTo>
                <a:cubicBezTo>
                  <a:pt x="7687643" y="3218707"/>
                  <a:pt x="7686338" y="3216755"/>
                  <a:pt x="7684412" y="3216755"/>
                </a:cubicBezTo>
                <a:close/>
                <a:moveTo>
                  <a:pt x="105" y="1362728"/>
                </a:moveTo>
                <a:lnTo>
                  <a:pt x="99" y="1711220"/>
                </a:lnTo>
                <a:lnTo>
                  <a:pt x="71370" y="1711220"/>
                </a:lnTo>
                <a:cubicBezTo>
                  <a:pt x="201421" y="1711220"/>
                  <a:pt x="314987" y="1634049"/>
                  <a:pt x="360523" y="1514750"/>
                </a:cubicBezTo>
                <a:lnTo>
                  <a:pt x="417615" y="1376467"/>
                </a:lnTo>
                <a:cubicBezTo>
                  <a:pt x="422087" y="1364756"/>
                  <a:pt x="412808" y="1351651"/>
                  <a:pt x="400034" y="1351651"/>
                </a:cubicBezTo>
                <a:lnTo>
                  <a:pt x="93689" y="1351651"/>
                </a:lnTo>
                <a:cubicBezTo>
                  <a:pt x="61044" y="1351651"/>
                  <a:pt x="29620" y="1355339"/>
                  <a:pt x="105" y="1362728"/>
                </a:cubicBezTo>
                <a:close/>
                <a:moveTo>
                  <a:pt x="2741062" y="3170699"/>
                </a:moveTo>
                <a:cubicBezTo>
                  <a:pt x="2610100" y="3170699"/>
                  <a:pt x="2498534" y="3229961"/>
                  <a:pt x="2452671" y="3350109"/>
                </a:cubicBezTo>
                <a:lnTo>
                  <a:pt x="2392150" y="3508671"/>
                </a:lnTo>
                <a:cubicBezTo>
                  <a:pt x="2388248" y="3518861"/>
                  <a:pt x="2396331" y="3530255"/>
                  <a:pt x="2407442" y="3530255"/>
                </a:cubicBezTo>
                <a:lnTo>
                  <a:pt x="2718739" y="3530255"/>
                </a:lnTo>
                <a:cubicBezTo>
                  <a:pt x="2848776" y="3530255"/>
                  <a:pt x="2962356" y="3453097"/>
                  <a:pt x="3007890" y="3333798"/>
                </a:cubicBezTo>
                <a:lnTo>
                  <a:pt x="3064977" y="3195514"/>
                </a:lnTo>
                <a:cubicBezTo>
                  <a:pt x="3069450" y="3183791"/>
                  <a:pt x="3060176" y="3170699"/>
                  <a:pt x="3047405" y="3170699"/>
                </a:cubicBezTo>
                <a:lnTo>
                  <a:pt x="3047405" y="3170699"/>
                </a:lnTo>
                <a:cubicBezTo>
                  <a:pt x="3047405" y="3170699"/>
                  <a:pt x="2741049" y="3170699"/>
                  <a:pt x="2741049" y="3170699"/>
                </a:cubicBezTo>
                <a:close/>
                <a:moveTo>
                  <a:pt x="7574646" y="3619136"/>
                </a:moveTo>
                <a:cubicBezTo>
                  <a:pt x="7443684" y="3619136"/>
                  <a:pt x="7332118" y="3678412"/>
                  <a:pt x="7286255" y="3798547"/>
                </a:cubicBezTo>
                <a:lnTo>
                  <a:pt x="7225734" y="3957109"/>
                </a:lnTo>
                <a:cubicBezTo>
                  <a:pt x="7221831" y="3967299"/>
                  <a:pt x="7229914" y="3978705"/>
                  <a:pt x="7241025" y="3978705"/>
                </a:cubicBezTo>
                <a:lnTo>
                  <a:pt x="7552322" y="3978705"/>
                </a:lnTo>
                <a:cubicBezTo>
                  <a:pt x="7682372" y="3978705"/>
                  <a:pt x="7795940" y="3901534"/>
                  <a:pt x="7841473" y="3782236"/>
                </a:cubicBezTo>
                <a:lnTo>
                  <a:pt x="7898561" y="3643952"/>
                </a:lnTo>
                <a:cubicBezTo>
                  <a:pt x="7903033" y="3632241"/>
                  <a:pt x="7893759" y="3619136"/>
                  <a:pt x="7880989" y="3619136"/>
                </a:cubicBezTo>
                <a:lnTo>
                  <a:pt x="7880989" y="3619136"/>
                </a:lnTo>
                <a:cubicBezTo>
                  <a:pt x="7880989" y="3619136"/>
                  <a:pt x="7574646" y="3619136"/>
                  <a:pt x="7574646" y="3619136"/>
                </a:cubicBezTo>
                <a:close/>
                <a:moveTo>
                  <a:pt x="8577178" y="1806413"/>
                </a:moveTo>
                <a:lnTo>
                  <a:pt x="8577178" y="1806413"/>
                </a:lnTo>
                <a:cubicBezTo>
                  <a:pt x="8589948" y="1806413"/>
                  <a:pt x="8599222" y="1819518"/>
                  <a:pt x="8594750" y="1831228"/>
                </a:cubicBezTo>
                <a:lnTo>
                  <a:pt x="8537663" y="1969512"/>
                </a:lnTo>
                <a:cubicBezTo>
                  <a:pt x="8492130" y="2088811"/>
                  <a:pt x="8378549" y="2165982"/>
                  <a:pt x="8248512" y="2165982"/>
                </a:cubicBezTo>
                <a:lnTo>
                  <a:pt x="7937215" y="2165982"/>
                </a:lnTo>
                <a:cubicBezTo>
                  <a:pt x="7926104" y="2165982"/>
                  <a:pt x="7918021" y="2154575"/>
                  <a:pt x="7921923" y="2144386"/>
                </a:cubicBezTo>
                <a:lnTo>
                  <a:pt x="7982444" y="1985824"/>
                </a:lnTo>
                <a:cubicBezTo>
                  <a:pt x="8028307" y="1865688"/>
                  <a:pt x="8139860" y="1806413"/>
                  <a:pt x="8270823" y="1806413"/>
                </a:cubicBezTo>
                <a:lnTo>
                  <a:pt x="8577178" y="1806413"/>
                </a:lnTo>
                <a:close/>
                <a:moveTo>
                  <a:pt x="8532139" y="1852470"/>
                </a:moveTo>
                <a:lnTo>
                  <a:pt x="8270823" y="1852470"/>
                </a:lnTo>
                <a:cubicBezTo>
                  <a:pt x="8151225" y="1852470"/>
                  <a:pt x="8061792" y="1907069"/>
                  <a:pt x="8025457" y="2002249"/>
                </a:cubicBezTo>
                <a:lnTo>
                  <a:pt x="7981938" y="2116263"/>
                </a:lnTo>
                <a:cubicBezTo>
                  <a:pt x="7981266" y="2118024"/>
                  <a:pt x="7982571" y="2119925"/>
                  <a:pt x="7984459" y="2119925"/>
                </a:cubicBezTo>
                <a:lnTo>
                  <a:pt x="8248499" y="2119925"/>
                </a:lnTo>
                <a:cubicBezTo>
                  <a:pt x="8359343" y="2119925"/>
                  <a:pt x="8455958" y="2054427"/>
                  <a:pt x="8494650" y="1953087"/>
                </a:cubicBezTo>
                <a:lnTo>
                  <a:pt x="8494865" y="1952504"/>
                </a:lnTo>
                <a:lnTo>
                  <a:pt x="8495094" y="1951934"/>
                </a:lnTo>
                <a:lnTo>
                  <a:pt x="8534622" y="1856209"/>
                </a:lnTo>
                <a:cubicBezTo>
                  <a:pt x="8535357" y="1854421"/>
                  <a:pt x="8534052" y="1852482"/>
                  <a:pt x="8532139" y="1852482"/>
                </a:cubicBezTo>
                <a:close/>
                <a:moveTo>
                  <a:pt x="6084574" y="3170699"/>
                </a:moveTo>
                <a:cubicBezTo>
                  <a:pt x="5953611" y="3170699"/>
                  <a:pt x="5842045" y="3229961"/>
                  <a:pt x="5796196" y="3350109"/>
                </a:cubicBezTo>
                <a:lnTo>
                  <a:pt x="5735662" y="3508671"/>
                </a:lnTo>
                <a:cubicBezTo>
                  <a:pt x="5731772" y="3518861"/>
                  <a:pt x="5739843" y="3530255"/>
                  <a:pt x="5750953" y="3530255"/>
                </a:cubicBezTo>
                <a:lnTo>
                  <a:pt x="6062250" y="3530255"/>
                </a:lnTo>
                <a:cubicBezTo>
                  <a:pt x="6192301" y="3530255"/>
                  <a:pt x="6305868" y="3453097"/>
                  <a:pt x="6351401" y="3333798"/>
                </a:cubicBezTo>
                <a:lnTo>
                  <a:pt x="6408489" y="3195514"/>
                </a:lnTo>
                <a:cubicBezTo>
                  <a:pt x="6412961" y="3183791"/>
                  <a:pt x="6403688" y="3170699"/>
                  <a:pt x="6390917" y="3170699"/>
                </a:cubicBezTo>
                <a:lnTo>
                  <a:pt x="6390917" y="3170699"/>
                </a:lnTo>
                <a:cubicBezTo>
                  <a:pt x="6390917" y="3170699"/>
                  <a:pt x="6084574" y="3170699"/>
                  <a:pt x="6084574" y="3170699"/>
                </a:cubicBezTo>
                <a:close/>
                <a:moveTo>
                  <a:pt x="2602156" y="2715937"/>
                </a:moveTo>
                <a:cubicBezTo>
                  <a:pt x="2471194" y="2715937"/>
                  <a:pt x="2359628" y="2775200"/>
                  <a:pt x="2313765" y="2895347"/>
                </a:cubicBezTo>
                <a:lnTo>
                  <a:pt x="2253244" y="3053910"/>
                </a:lnTo>
                <a:cubicBezTo>
                  <a:pt x="2249355" y="3064099"/>
                  <a:pt x="2257425" y="3075493"/>
                  <a:pt x="2268536" y="3075493"/>
                </a:cubicBezTo>
                <a:lnTo>
                  <a:pt x="2579833" y="3075493"/>
                </a:lnTo>
                <a:cubicBezTo>
                  <a:pt x="2709870" y="3075493"/>
                  <a:pt x="2823450" y="2998335"/>
                  <a:pt x="2868984" y="2879036"/>
                </a:cubicBezTo>
                <a:lnTo>
                  <a:pt x="2926071" y="2740752"/>
                </a:lnTo>
                <a:cubicBezTo>
                  <a:pt x="2930544" y="2729042"/>
                  <a:pt x="2921270" y="2715937"/>
                  <a:pt x="2908499" y="2715937"/>
                </a:cubicBezTo>
                <a:lnTo>
                  <a:pt x="2908499" y="2715937"/>
                </a:lnTo>
                <a:cubicBezTo>
                  <a:pt x="2908499" y="2715937"/>
                  <a:pt x="2602156" y="2715937"/>
                  <a:pt x="2602156" y="2715937"/>
                </a:cubicBezTo>
                <a:close/>
                <a:moveTo>
                  <a:pt x="1935714" y="2715937"/>
                </a:moveTo>
                <a:cubicBezTo>
                  <a:pt x="1804752" y="2715937"/>
                  <a:pt x="1693186" y="2775200"/>
                  <a:pt x="1647323" y="2895347"/>
                </a:cubicBezTo>
                <a:lnTo>
                  <a:pt x="1586802" y="3053910"/>
                </a:lnTo>
                <a:cubicBezTo>
                  <a:pt x="1582913" y="3064099"/>
                  <a:pt x="1590983" y="3075493"/>
                  <a:pt x="1602094" y="3075493"/>
                </a:cubicBezTo>
                <a:lnTo>
                  <a:pt x="1913391" y="3075493"/>
                </a:lnTo>
                <a:cubicBezTo>
                  <a:pt x="2043441" y="3075493"/>
                  <a:pt x="2157008" y="2998335"/>
                  <a:pt x="2202542" y="2879036"/>
                </a:cubicBezTo>
                <a:lnTo>
                  <a:pt x="2259629" y="2740752"/>
                </a:lnTo>
                <a:cubicBezTo>
                  <a:pt x="2264102" y="2729042"/>
                  <a:pt x="2254841" y="2715937"/>
                  <a:pt x="2242070" y="2715937"/>
                </a:cubicBezTo>
                <a:lnTo>
                  <a:pt x="2242070" y="2715937"/>
                </a:lnTo>
                <a:cubicBezTo>
                  <a:pt x="2242070" y="2715937"/>
                  <a:pt x="1935714" y="2715937"/>
                  <a:pt x="1935714" y="2715937"/>
                </a:cubicBezTo>
                <a:close/>
                <a:moveTo>
                  <a:pt x="7594600" y="1262770"/>
                </a:moveTo>
                <a:lnTo>
                  <a:pt x="7905897" y="1262770"/>
                </a:lnTo>
                <a:cubicBezTo>
                  <a:pt x="8035947" y="1262770"/>
                  <a:pt x="8149514" y="1185606"/>
                  <a:pt x="8195060" y="1066307"/>
                </a:cubicBezTo>
                <a:lnTo>
                  <a:pt x="8252148" y="928021"/>
                </a:lnTo>
                <a:cubicBezTo>
                  <a:pt x="8256608" y="916307"/>
                  <a:pt x="8247346" y="903208"/>
                  <a:pt x="8234576" y="903208"/>
                </a:cubicBezTo>
                <a:lnTo>
                  <a:pt x="7928220" y="903208"/>
                </a:lnTo>
                <a:cubicBezTo>
                  <a:pt x="7797257" y="903208"/>
                  <a:pt x="7685704" y="962476"/>
                  <a:pt x="7639842" y="1082616"/>
                </a:cubicBezTo>
                <a:lnTo>
                  <a:pt x="7579308" y="1241179"/>
                </a:lnTo>
                <a:cubicBezTo>
                  <a:pt x="7575418" y="1251373"/>
                  <a:pt x="7583489" y="1262770"/>
                  <a:pt x="7594600" y="1262770"/>
                </a:cubicBezTo>
                <a:close/>
                <a:moveTo>
                  <a:pt x="5725729" y="3170699"/>
                </a:moveTo>
                <a:lnTo>
                  <a:pt x="5725729" y="3170699"/>
                </a:lnTo>
                <a:cubicBezTo>
                  <a:pt x="5738487" y="3170699"/>
                  <a:pt x="5747774" y="3183791"/>
                  <a:pt x="5743301" y="3195514"/>
                </a:cubicBezTo>
                <a:lnTo>
                  <a:pt x="5686201" y="3333798"/>
                </a:lnTo>
                <a:cubicBezTo>
                  <a:pt x="5640667" y="3453097"/>
                  <a:pt x="5527100" y="3530255"/>
                  <a:pt x="5397050" y="3530255"/>
                </a:cubicBezTo>
                <a:lnTo>
                  <a:pt x="5085753" y="3530255"/>
                </a:lnTo>
                <a:cubicBezTo>
                  <a:pt x="5074642" y="3530255"/>
                  <a:pt x="5066572" y="3518861"/>
                  <a:pt x="5070461" y="3508671"/>
                </a:cubicBezTo>
                <a:lnTo>
                  <a:pt x="5130995" y="3350097"/>
                </a:lnTo>
                <a:cubicBezTo>
                  <a:pt x="5176845" y="3229961"/>
                  <a:pt x="5288411" y="3170699"/>
                  <a:pt x="5419373" y="3170699"/>
                </a:cubicBezTo>
                <a:lnTo>
                  <a:pt x="5725729" y="3170699"/>
                </a:lnTo>
                <a:close/>
                <a:moveTo>
                  <a:pt x="5680677" y="3216755"/>
                </a:moveTo>
                <a:lnTo>
                  <a:pt x="5419373" y="3216755"/>
                </a:lnTo>
                <a:cubicBezTo>
                  <a:pt x="5299763" y="3216755"/>
                  <a:pt x="5210330" y="3271354"/>
                  <a:pt x="5174007" y="3366535"/>
                </a:cubicBezTo>
                <a:lnTo>
                  <a:pt x="5130488" y="3480548"/>
                </a:lnTo>
                <a:cubicBezTo>
                  <a:pt x="5129817" y="3482310"/>
                  <a:pt x="5131122" y="3484198"/>
                  <a:pt x="5133009" y="3484198"/>
                </a:cubicBezTo>
                <a:lnTo>
                  <a:pt x="5397050" y="3484198"/>
                </a:lnTo>
                <a:cubicBezTo>
                  <a:pt x="5507881" y="3484198"/>
                  <a:pt x="5604509" y="3418713"/>
                  <a:pt x="5643189" y="3317360"/>
                </a:cubicBezTo>
                <a:lnTo>
                  <a:pt x="5643404" y="3316790"/>
                </a:lnTo>
                <a:lnTo>
                  <a:pt x="5643645" y="3316207"/>
                </a:lnTo>
                <a:lnTo>
                  <a:pt x="5683173" y="3220481"/>
                </a:lnTo>
                <a:cubicBezTo>
                  <a:pt x="5683908" y="3218707"/>
                  <a:pt x="5682603" y="3216755"/>
                  <a:pt x="5680677" y="3216755"/>
                </a:cubicBezTo>
                <a:close/>
                <a:moveTo>
                  <a:pt x="8043523" y="617863"/>
                </a:moveTo>
                <a:lnTo>
                  <a:pt x="8100611" y="479577"/>
                </a:lnTo>
                <a:cubicBezTo>
                  <a:pt x="8105083" y="467863"/>
                  <a:pt x="8095809" y="454764"/>
                  <a:pt x="8083038" y="454764"/>
                </a:cubicBezTo>
                <a:lnTo>
                  <a:pt x="7776683" y="454764"/>
                </a:lnTo>
                <a:cubicBezTo>
                  <a:pt x="7645720" y="454764"/>
                  <a:pt x="7534167" y="514031"/>
                  <a:pt x="7488304" y="634172"/>
                </a:cubicBezTo>
                <a:lnTo>
                  <a:pt x="7427784" y="792735"/>
                </a:lnTo>
                <a:cubicBezTo>
                  <a:pt x="7423881" y="802929"/>
                  <a:pt x="7431964" y="814326"/>
                  <a:pt x="7443075" y="814326"/>
                </a:cubicBezTo>
                <a:lnTo>
                  <a:pt x="7754359" y="814326"/>
                </a:lnTo>
                <a:cubicBezTo>
                  <a:pt x="7884410" y="814326"/>
                  <a:pt x="7997977" y="737162"/>
                  <a:pt x="8043523" y="617863"/>
                </a:cubicBezTo>
                <a:close/>
                <a:moveTo>
                  <a:pt x="7944132" y="1"/>
                </a:moveTo>
                <a:lnTo>
                  <a:pt x="7944132" y="4"/>
                </a:lnTo>
                <a:cubicBezTo>
                  <a:pt x="7956903" y="4"/>
                  <a:pt x="7966177" y="13098"/>
                  <a:pt x="7961705" y="24817"/>
                </a:cubicBezTo>
                <a:lnTo>
                  <a:pt x="7904604" y="163099"/>
                </a:lnTo>
                <a:cubicBezTo>
                  <a:pt x="7859071" y="282399"/>
                  <a:pt x="7745504" y="359565"/>
                  <a:pt x="7615466" y="359565"/>
                </a:cubicBezTo>
                <a:lnTo>
                  <a:pt x="7304157" y="359565"/>
                </a:lnTo>
                <a:cubicBezTo>
                  <a:pt x="7293046" y="359565"/>
                  <a:pt x="7284975" y="348166"/>
                  <a:pt x="7288865" y="337970"/>
                </a:cubicBezTo>
                <a:lnTo>
                  <a:pt x="7349399" y="179408"/>
                </a:lnTo>
                <a:cubicBezTo>
                  <a:pt x="7395261" y="59270"/>
                  <a:pt x="7506814" y="0"/>
                  <a:pt x="7637776" y="0"/>
                </a:cubicBezTo>
                <a:lnTo>
                  <a:pt x="7944132" y="0"/>
                </a:lnTo>
                <a:close/>
                <a:moveTo>
                  <a:pt x="7899080" y="46062"/>
                </a:moveTo>
                <a:lnTo>
                  <a:pt x="7637776" y="46062"/>
                </a:lnTo>
                <a:cubicBezTo>
                  <a:pt x="7518179" y="46062"/>
                  <a:pt x="7428746" y="100653"/>
                  <a:pt x="7392411" y="195840"/>
                </a:cubicBezTo>
                <a:lnTo>
                  <a:pt x="7348892" y="309846"/>
                </a:lnTo>
                <a:cubicBezTo>
                  <a:pt x="7348220" y="311612"/>
                  <a:pt x="7349525" y="313506"/>
                  <a:pt x="7351413" y="313506"/>
                </a:cubicBezTo>
                <a:lnTo>
                  <a:pt x="7615466" y="313506"/>
                </a:lnTo>
                <a:cubicBezTo>
                  <a:pt x="7726296" y="313506"/>
                  <a:pt x="7822913" y="248018"/>
                  <a:pt x="7861592" y="146670"/>
                </a:cubicBezTo>
                <a:lnTo>
                  <a:pt x="7861820" y="146091"/>
                </a:lnTo>
                <a:lnTo>
                  <a:pt x="7862048" y="145518"/>
                </a:lnTo>
                <a:lnTo>
                  <a:pt x="7901576" y="49787"/>
                </a:lnTo>
                <a:cubicBezTo>
                  <a:pt x="7902311" y="48013"/>
                  <a:pt x="7901006" y="46062"/>
                  <a:pt x="7899080" y="46062"/>
                </a:cubicBezTo>
                <a:close/>
                <a:moveTo>
                  <a:pt x="6970561" y="1082616"/>
                </a:moveTo>
                <a:lnTo>
                  <a:pt x="6910040" y="1241179"/>
                </a:lnTo>
                <a:cubicBezTo>
                  <a:pt x="6906139" y="1251373"/>
                  <a:pt x="6914222" y="1262770"/>
                  <a:pt x="6925333" y="1262770"/>
                </a:cubicBezTo>
                <a:lnTo>
                  <a:pt x="7236629" y="1262770"/>
                </a:lnTo>
                <a:cubicBezTo>
                  <a:pt x="7366680" y="1262770"/>
                  <a:pt x="7480247" y="1185606"/>
                  <a:pt x="7525780" y="1066307"/>
                </a:cubicBezTo>
                <a:lnTo>
                  <a:pt x="7582868" y="928021"/>
                </a:lnTo>
                <a:cubicBezTo>
                  <a:pt x="7587340" y="916307"/>
                  <a:pt x="7578079" y="903208"/>
                  <a:pt x="7565296" y="903208"/>
                </a:cubicBezTo>
                <a:lnTo>
                  <a:pt x="7258952" y="903208"/>
                </a:lnTo>
                <a:cubicBezTo>
                  <a:pt x="7127990" y="903208"/>
                  <a:pt x="7016425" y="962476"/>
                  <a:pt x="6970561" y="1082616"/>
                </a:cubicBezTo>
                <a:close/>
                <a:moveTo>
                  <a:pt x="8613399" y="4"/>
                </a:moveTo>
                <a:lnTo>
                  <a:pt x="8307057" y="4"/>
                </a:lnTo>
                <a:cubicBezTo>
                  <a:pt x="8176095" y="4"/>
                  <a:pt x="8064529" y="59270"/>
                  <a:pt x="8018666" y="179408"/>
                </a:cubicBezTo>
                <a:lnTo>
                  <a:pt x="7958145" y="337970"/>
                </a:lnTo>
                <a:cubicBezTo>
                  <a:pt x="7954242" y="348165"/>
                  <a:pt x="7962325" y="359561"/>
                  <a:pt x="7973436" y="359561"/>
                </a:cubicBezTo>
                <a:lnTo>
                  <a:pt x="8284733" y="359561"/>
                </a:lnTo>
                <a:cubicBezTo>
                  <a:pt x="8414783" y="359561"/>
                  <a:pt x="8528350" y="282398"/>
                  <a:pt x="8573884" y="163098"/>
                </a:cubicBezTo>
                <a:lnTo>
                  <a:pt x="8630972" y="24813"/>
                </a:lnTo>
                <a:cubicBezTo>
                  <a:pt x="8635444" y="13098"/>
                  <a:pt x="8626170" y="4"/>
                  <a:pt x="8613399" y="4"/>
                </a:cubicBezTo>
                <a:close/>
                <a:moveTo>
                  <a:pt x="6642250" y="1985824"/>
                </a:moveTo>
                <a:lnTo>
                  <a:pt x="6581729" y="2144386"/>
                </a:lnTo>
                <a:cubicBezTo>
                  <a:pt x="6577827" y="2154575"/>
                  <a:pt x="6585910" y="2165982"/>
                  <a:pt x="6597008" y="2165982"/>
                </a:cubicBezTo>
                <a:lnTo>
                  <a:pt x="6908305" y="2165982"/>
                </a:lnTo>
                <a:cubicBezTo>
                  <a:pt x="7038355" y="2165982"/>
                  <a:pt x="7151922" y="2088811"/>
                  <a:pt x="7197469" y="1969512"/>
                </a:cubicBezTo>
                <a:lnTo>
                  <a:pt x="7254556" y="1831228"/>
                </a:lnTo>
                <a:cubicBezTo>
                  <a:pt x="7259016" y="1819505"/>
                  <a:pt x="7249742" y="1806413"/>
                  <a:pt x="7236984" y="1806413"/>
                </a:cubicBezTo>
                <a:lnTo>
                  <a:pt x="6930628" y="1806413"/>
                </a:lnTo>
                <a:cubicBezTo>
                  <a:pt x="6799666" y="1806413"/>
                  <a:pt x="6688100" y="1865676"/>
                  <a:pt x="6642250" y="1985824"/>
                </a:cubicBezTo>
                <a:close/>
                <a:moveTo>
                  <a:pt x="9851341" y="1531062"/>
                </a:moveTo>
                <a:lnTo>
                  <a:pt x="9790819" y="1689624"/>
                </a:lnTo>
                <a:cubicBezTo>
                  <a:pt x="9786917" y="1699814"/>
                  <a:pt x="9795000" y="1711220"/>
                  <a:pt x="9806111" y="1711220"/>
                </a:cubicBezTo>
                <a:lnTo>
                  <a:pt x="10117408" y="1711220"/>
                </a:lnTo>
                <a:cubicBezTo>
                  <a:pt x="10247458" y="1711220"/>
                  <a:pt x="10361025" y="1634049"/>
                  <a:pt x="10406559" y="1514750"/>
                </a:cubicBezTo>
                <a:lnTo>
                  <a:pt x="10463646" y="1376467"/>
                </a:lnTo>
                <a:cubicBezTo>
                  <a:pt x="10468119" y="1364756"/>
                  <a:pt x="10458845" y="1351651"/>
                  <a:pt x="10446074" y="1351651"/>
                </a:cubicBezTo>
                <a:lnTo>
                  <a:pt x="10139718" y="1351651"/>
                </a:lnTo>
                <a:cubicBezTo>
                  <a:pt x="10008756" y="1351651"/>
                  <a:pt x="9897203" y="1410927"/>
                  <a:pt x="9851341" y="1531062"/>
                </a:cubicBezTo>
                <a:close/>
                <a:moveTo>
                  <a:pt x="6883840" y="903208"/>
                </a:moveTo>
                <a:lnTo>
                  <a:pt x="6577497" y="903208"/>
                </a:lnTo>
                <a:cubicBezTo>
                  <a:pt x="6446535" y="903208"/>
                  <a:pt x="6334969" y="962476"/>
                  <a:pt x="6289107" y="1082616"/>
                </a:cubicBezTo>
                <a:lnTo>
                  <a:pt x="6228585" y="1241179"/>
                </a:lnTo>
                <a:cubicBezTo>
                  <a:pt x="6224696" y="1251373"/>
                  <a:pt x="6232766" y="1262770"/>
                  <a:pt x="6243877" y="1262770"/>
                </a:cubicBezTo>
                <a:lnTo>
                  <a:pt x="6555174" y="1262770"/>
                </a:lnTo>
                <a:cubicBezTo>
                  <a:pt x="6685224" y="1262770"/>
                  <a:pt x="6798791" y="1185606"/>
                  <a:pt x="6844325" y="1066307"/>
                </a:cubicBezTo>
                <a:lnTo>
                  <a:pt x="6901413" y="928021"/>
                </a:lnTo>
                <a:cubicBezTo>
                  <a:pt x="6905885" y="916307"/>
                  <a:pt x="6896611" y="903208"/>
                  <a:pt x="6883840" y="903208"/>
                </a:cubicBezTo>
                <a:close/>
                <a:moveTo>
                  <a:pt x="8828499" y="634171"/>
                </a:moveTo>
                <a:lnTo>
                  <a:pt x="8767965" y="792733"/>
                </a:lnTo>
                <a:cubicBezTo>
                  <a:pt x="8764075" y="802928"/>
                  <a:pt x="8772146" y="814324"/>
                  <a:pt x="8783269" y="814324"/>
                </a:cubicBezTo>
                <a:lnTo>
                  <a:pt x="9094554" y="814324"/>
                </a:lnTo>
                <a:cubicBezTo>
                  <a:pt x="9224603" y="814324"/>
                  <a:pt x="9338171" y="737161"/>
                  <a:pt x="9383705" y="617861"/>
                </a:cubicBezTo>
                <a:lnTo>
                  <a:pt x="9440805" y="479576"/>
                </a:lnTo>
                <a:cubicBezTo>
                  <a:pt x="9445265" y="467862"/>
                  <a:pt x="9436003" y="454763"/>
                  <a:pt x="9423233" y="454763"/>
                </a:cubicBezTo>
                <a:lnTo>
                  <a:pt x="9116876" y="454763"/>
                </a:lnTo>
                <a:cubicBezTo>
                  <a:pt x="8985914" y="454763"/>
                  <a:pt x="8874348" y="514030"/>
                  <a:pt x="8828499" y="634171"/>
                </a:cubicBezTo>
                <a:close/>
                <a:moveTo>
                  <a:pt x="4235796" y="5313816"/>
                </a:moveTo>
                <a:lnTo>
                  <a:pt x="4296330" y="5155254"/>
                </a:lnTo>
                <a:cubicBezTo>
                  <a:pt x="4342180" y="5035119"/>
                  <a:pt x="4453746" y="4975843"/>
                  <a:pt x="4584708" y="4975843"/>
                </a:cubicBezTo>
                <a:lnTo>
                  <a:pt x="4891064" y="4975843"/>
                </a:lnTo>
                <a:lnTo>
                  <a:pt x="4891064" y="4975843"/>
                </a:lnTo>
                <a:cubicBezTo>
                  <a:pt x="4903822" y="4975843"/>
                  <a:pt x="4913096" y="4988948"/>
                  <a:pt x="4908636" y="5000659"/>
                </a:cubicBezTo>
                <a:lnTo>
                  <a:pt x="4851549" y="5138942"/>
                </a:lnTo>
                <a:cubicBezTo>
                  <a:pt x="4806002" y="5258241"/>
                  <a:pt x="4692435" y="5335412"/>
                  <a:pt x="4562385" y="5335412"/>
                </a:cubicBezTo>
                <a:lnTo>
                  <a:pt x="4251088" y="5335412"/>
                </a:lnTo>
                <a:cubicBezTo>
                  <a:pt x="4239990" y="5335412"/>
                  <a:pt x="4231907" y="5324006"/>
                  <a:pt x="4235796" y="5313816"/>
                </a:cubicBezTo>
                <a:close/>
                <a:moveTo>
                  <a:pt x="4298345" y="5289355"/>
                </a:moveTo>
                <a:lnTo>
                  <a:pt x="4562385" y="5289355"/>
                </a:lnTo>
                <a:cubicBezTo>
                  <a:pt x="4673229" y="5289355"/>
                  <a:pt x="4769845" y="5223870"/>
                  <a:pt x="4808524" y="5122517"/>
                </a:cubicBezTo>
                <a:lnTo>
                  <a:pt x="4808752" y="5121934"/>
                </a:lnTo>
                <a:lnTo>
                  <a:pt x="4808980" y="5121364"/>
                </a:lnTo>
                <a:lnTo>
                  <a:pt x="4848508" y="5025626"/>
                </a:lnTo>
                <a:cubicBezTo>
                  <a:pt x="4849243" y="5023864"/>
                  <a:pt x="4847938" y="5021913"/>
                  <a:pt x="4846012" y="5021913"/>
                </a:cubicBezTo>
                <a:lnTo>
                  <a:pt x="4584708" y="5021913"/>
                </a:lnTo>
                <a:cubicBezTo>
                  <a:pt x="4465098" y="5021913"/>
                  <a:pt x="4375665" y="5076498"/>
                  <a:pt x="4339342" y="5171679"/>
                </a:cubicBezTo>
                <a:lnTo>
                  <a:pt x="4295824" y="5285693"/>
                </a:lnTo>
                <a:cubicBezTo>
                  <a:pt x="4295152" y="5287454"/>
                  <a:pt x="4296444" y="5289355"/>
                  <a:pt x="4298345" y="5289355"/>
                </a:cubicBezTo>
                <a:close/>
                <a:moveTo>
                  <a:pt x="8651711" y="1985824"/>
                </a:moveTo>
                <a:lnTo>
                  <a:pt x="8591178" y="2144386"/>
                </a:lnTo>
                <a:cubicBezTo>
                  <a:pt x="8587288" y="2154575"/>
                  <a:pt x="8595371" y="2165982"/>
                  <a:pt x="8606469" y="2165982"/>
                </a:cubicBezTo>
                <a:lnTo>
                  <a:pt x="8917766" y="2165982"/>
                </a:lnTo>
                <a:cubicBezTo>
                  <a:pt x="9047816" y="2165982"/>
                  <a:pt x="9161384" y="2088811"/>
                  <a:pt x="9206917" y="1969512"/>
                </a:cubicBezTo>
                <a:lnTo>
                  <a:pt x="9264018" y="1831228"/>
                </a:lnTo>
                <a:cubicBezTo>
                  <a:pt x="9268477" y="1819505"/>
                  <a:pt x="9259203" y="1806413"/>
                  <a:pt x="9246433" y="1806413"/>
                </a:cubicBezTo>
                <a:lnTo>
                  <a:pt x="8940090" y="1806413"/>
                </a:lnTo>
                <a:cubicBezTo>
                  <a:pt x="8809128" y="1806413"/>
                  <a:pt x="8697562" y="1865676"/>
                  <a:pt x="8651711" y="1985824"/>
                </a:cubicBezTo>
                <a:close/>
                <a:moveTo>
                  <a:pt x="6609665" y="4"/>
                </a:moveTo>
                <a:lnTo>
                  <a:pt x="6303322" y="4"/>
                </a:lnTo>
                <a:cubicBezTo>
                  <a:pt x="6172359" y="4"/>
                  <a:pt x="6060794" y="59270"/>
                  <a:pt x="6014943" y="179408"/>
                </a:cubicBezTo>
                <a:lnTo>
                  <a:pt x="5954410" y="337970"/>
                </a:lnTo>
                <a:cubicBezTo>
                  <a:pt x="5950520" y="348165"/>
                  <a:pt x="5958590" y="359561"/>
                  <a:pt x="5969701" y="359561"/>
                </a:cubicBezTo>
                <a:lnTo>
                  <a:pt x="6280998" y="359561"/>
                </a:lnTo>
                <a:cubicBezTo>
                  <a:pt x="6411048" y="359561"/>
                  <a:pt x="6524616" y="282398"/>
                  <a:pt x="6570149" y="163098"/>
                </a:cubicBezTo>
                <a:lnTo>
                  <a:pt x="6627250" y="24813"/>
                </a:lnTo>
                <a:cubicBezTo>
                  <a:pt x="6631709" y="13098"/>
                  <a:pt x="6622435" y="4"/>
                  <a:pt x="6609665" y="4"/>
                </a:cubicBezTo>
                <a:close/>
                <a:moveTo>
                  <a:pt x="3262074" y="4"/>
                </a:moveTo>
                <a:lnTo>
                  <a:pt x="2955730" y="4"/>
                </a:lnTo>
                <a:cubicBezTo>
                  <a:pt x="2824755" y="4"/>
                  <a:pt x="2713202" y="59270"/>
                  <a:pt x="2667339" y="179409"/>
                </a:cubicBezTo>
                <a:lnTo>
                  <a:pt x="2606818" y="337971"/>
                </a:lnTo>
                <a:cubicBezTo>
                  <a:pt x="2602916" y="348166"/>
                  <a:pt x="2610999" y="359563"/>
                  <a:pt x="2622110" y="359563"/>
                </a:cubicBezTo>
                <a:lnTo>
                  <a:pt x="2933407" y="359563"/>
                </a:lnTo>
                <a:cubicBezTo>
                  <a:pt x="3063457" y="359563"/>
                  <a:pt x="3177025" y="282399"/>
                  <a:pt x="3222558" y="163099"/>
                </a:cubicBezTo>
                <a:lnTo>
                  <a:pt x="3279646" y="24814"/>
                </a:lnTo>
                <a:cubicBezTo>
                  <a:pt x="3284118" y="13100"/>
                  <a:pt x="3274844" y="5"/>
                  <a:pt x="3262074" y="5"/>
                </a:cubicBezTo>
                <a:close/>
                <a:moveTo>
                  <a:pt x="2425356" y="454764"/>
                </a:moveTo>
                <a:lnTo>
                  <a:pt x="2731712" y="454764"/>
                </a:lnTo>
                <a:cubicBezTo>
                  <a:pt x="2744483" y="454764"/>
                  <a:pt x="2753757" y="467859"/>
                  <a:pt x="2749284" y="479577"/>
                </a:cubicBezTo>
                <a:lnTo>
                  <a:pt x="2692197" y="617860"/>
                </a:lnTo>
                <a:cubicBezTo>
                  <a:pt x="2646651" y="737162"/>
                  <a:pt x="2533083" y="814326"/>
                  <a:pt x="2403046" y="814326"/>
                </a:cubicBezTo>
                <a:lnTo>
                  <a:pt x="2091749" y="814326"/>
                </a:lnTo>
                <a:cubicBezTo>
                  <a:pt x="2080638" y="814326"/>
                  <a:pt x="2072555" y="802927"/>
                  <a:pt x="2076457" y="792731"/>
                </a:cubicBezTo>
                <a:lnTo>
                  <a:pt x="2136978" y="634172"/>
                </a:lnTo>
                <a:cubicBezTo>
                  <a:pt x="2182841" y="514031"/>
                  <a:pt x="2294407" y="454764"/>
                  <a:pt x="2425369" y="454764"/>
                </a:cubicBezTo>
                <a:close/>
                <a:moveTo>
                  <a:pt x="2686660" y="500825"/>
                </a:moveTo>
                <a:lnTo>
                  <a:pt x="2425356" y="500825"/>
                </a:lnTo>
                <a:cubicBezTo>
                  <a:pt x="2305758" y="500825"/>
                  <a:pt x="2216326" y="555416"/>
                  <a:pt x="2179990" y="650603"/>
                </a:cubicBezTo>
                <a:lnTo>
                  <a:pt x="2136471" y="764609"/>
                </a:lnTo>
                <a:cubicBezTo>
                  <a:pt x="2135800" y="766374"/>
                  <a:pt x="2137105" y="768267"/>
                  <a:pt x="2138992" y="768267"/>
                </a:cubicBezTo>
                <a:lnTo>
                  <a:pt x="2403046" y="768267"/>
                </a:lnTo>
                <a:cubicBezTo>
                  <a:pt x="2513877" y="768267"/>
                  <a:pt x="2610492" y="702781"/>
                  <a:pt x="2649172" y="601431"/>
                </a:cubicBezTo>
                <a:lnTo>
                  <a:pt x="2649400" y="600852"/>
                </a:lnTo>
                <a:lnTo>
                  <a:pt x="2649641" y="600279"/>
                </a:lnTo>
                <a:lnTo>
                  <a:pt x="2689156" y="504551"/>
                </a:lnTo>
                <a:cubicBezTo>
                  <a:pt x="2689891" y="502775"/>
                  <a:pt x="2688586" y="500826"/>
                  <a:pt x="2686660" y="500826"/>
                </a:cubicBezTo>
                <a:close/>
                <a:moveTo>
                  <a:pt x="4600621" y="4"/>
                </a:moveTo>
                <a:lnTo>
                  <a:pt x="4294265" y="4"/>
                </a:lnTo>
                <a:cubicBezTo>
                  <a:pt x="4163303" y="4"/>
                  <a:pt x="4051750" y="59270"/>
                  <a:pt x="4005887" y="179408"/>
                </a:cubicBezTo>
                <a:lnTo>
                  <a:pt x="3945353" y="337970"/>
                </a:lnTo>
                <a:cubicBezTo>
                  <a:pt x="3941464" y="348165"/>
                  <a:pt x="3949534" y="359561"/>
                  <a:pt x="3960657" y="359561"/>
                </a:cubicBezTo>
                <a:lnTo>
                  <a:pt x="4271942" y="359561"/>
                </a:lnTo>
                <a:cubicBezTo>
                  <a:pt x="4401992" y="359561"/>
                  <a:pt x="4515559" y="282398"/>
                  <a:pt x="4561105" y="163098"/>
                </a:cubicBezTo>
                <a:lnTo>
                  <a:pt x="4618193" y="24813"/>
                </a:lnTo>
                <a:cubicBezTo>
                  <a:pt x="4622653" y="13098"/>
                  <a:pt x="4613379" y="4"/>
                  <a:pt x="4600621" y="4"/>
                </a:cubicBezTo>
                <a:close/>
                <a:moveTo>
                  <a:pt x="5484569" y="634171"/>
                </a:moveTo>
                <a:lnTo>
                  <a:pt x="5424048" y="792733"/>
                </a:lnTo>
                <a:cubicBezTo>
                  <a:pt x="5420146" y="802928"/>
                  <a:pt x="5428229" y="814324"/>
                  <a:pt x="5439340" y="814324"/>
                </a:cubicBezTo>
                <a:lnTo>
                  <a:pt x="5750637" y="814324"/>
                </a:lnTo>
                <a:cubicBezTo>
                  <a:pt x="5880687" y="814324"/>
                  <a:pt x="5994254" y="737161"/>
                  <a:pt x="6039788" y="617861"/>
                </a:cubicBezTo>
                <a:lnTo>
                  <a:pt x="6096876" y="479576"/>
                </a:lnTo>
                <a:cubicBezTo>
                  <a:pt x="6101348" y="467862"/>
                  <a:pt x="6092074" y="454763"/>
                  <a:pt x="6079303" y="454763"/>
                </a:cubicBezTo>
                <a:lnTo>
                  <a:pt x="5772947" y="454763"/>
                </a:lnTo>
                <a:cubicBezTo>
                  <a:pt x="5641985" y="454763"/>
                  <a:pt x="5530432" y="514030"/>
                  <a:pt x="5484569" y="634171"/>
                </a:cubicBezTo>
                <a:close/>
                <a:moveTo>
                  <a:pt x="4966839" y="1082616"/>
                </a:moveTo>
                <a:lnTo>
                  <a:pt x="4906305" y="1241179"/>
                </a:lnTo>
                <a:cubicBezTo>
                  <a:pt x="4902416" y="1251373"/>
                  <a:pt x="4910486" y="1262770"/>
                  <a:pt x="4921597" y="1262770"/>
                </a:cubicBezTo>
                <a:lnTo>
                  <a:pt x="5232907" y="1262770"/>
                </a:lnTo>
                <a:cubicBezTo>
                  <a:pt x="5362944" y="1262770"/>
                  <a:pt x="5476512" y="1185606"/>
                  <a:pt x="5522045" y="1066307"/>
                </a:cubicBezTo>
                <a:lnTo>
                  <a:pt x="5579146" y="928021"/>
                </a:lnTo>
                <a:cubicBezTo>
                  <a:pt x="5583618" y="916307"/>
                  <a:pt x="5574344" y="903208"/>
                  <a:pt x="5561561" y="903208"/>
                </a:cubicBezTo>
                <a:lnTo>
                  <a:pt x="5255217" y="903208"/>
                </a:lnTo>
                <a:cubicBezTo>
                  <a:pt x="5124255" y="903208"/>
                  <a:pt x="5012689" y="962476"/>
                  <a:pt x="4966839" y="1082616"/>
                </a:cubicBezTo>
                <a:close/>
                <a:moveTo>
                  <a:pt x="4499609" y="1531062"/>
                </a:moveTo>
                <a:lnTo>
                  <a:pt x="4439088" y="1689624"/>
                </a:lnTo>
                <a:cubicBezTo>
                  <a:pt x="4435186" y="1699814"/>
                  <a:pt x="4443269" y="1711220"/>
                  <a:pt x="4454379" y="1711220"/>
                </a:cubicBezTo>
                <a:lnTo>
                  <a:pt x="4765676" y="1711220"/>
                </a:lnTo>
                <a:cubicBezTo>
                  <a:pt x="4895726" y="1711220"/>
                  <a:pt x="5009294" y="1634049"/>
                  <a:pt x="5054827" y="1514750"/>
                </a:cubicBezTo>
                <a:lnTo>
                  <a:pt x="5111915" y="1376467"/>
                </a:lnTo>
                <a:cubicBezTo>
                  <a:pt x="5116387" y="1364756"/>
                  <a:pt x="5107113" y="1351651"/>
                  <a:pt x="5094343" y="1351651"/>
                </a:cubicBezTo>
                <a:lnTo>
                  <a:pt x="4787987" y="1351651"/>
                </a:lnTo>
                <a:cubicBezTo>
                  <a:pt x="4657025" y="1351651"/>
                  <a:pt x="4545471" y="1410927"/>
                  <a:pt x="4499609" y="1531062"/>
                </a:cubicBezTo>
                <a:close/>
                <a:moveTo>
                  <a:pt x="11538977" y="1066307"/>
                </a:moveTo>
                <a:lnTo>
                  <a:pt x="11596064" y="928021"/>
                </a:lnTo>
                <a:cubicBezTo>
                  <a:pt x="11600537" y="916307"/>
                  <a:pt x="11591263" y="903208"/>
                  <a:pt x="11578493" y="903208"/>
                </a:cubicBezTo>
                <a:lnTo>
                  <a:pt x="11272136" y="903208"/>
                </a:lnTo>
                <a:cubicBezTo>
                  <a:pt x="11141174" y="903208"/>
                  <a:pt x="11029621" y="962476"/>
                  <a:pt x="10983759" y="1082616"/>
                </a:cubicBezTo>
                <a:lnTo>
                  <a:pt x="10923237" y="1241179"/>
                </a:lnTo>
                <a:cubicBezTo>
                  <a:pt x="10919335" y="1251373"/>
                  <a:pt x="10927418" y="1262770"/>
                  <a:pt x="10938529" y="1262770"/>
                </a:cubicBezTo>
                <a:lnTo>
                  <a:pt x="11249826" y="1262770"/>
                </a:lnTo>
                <a:cubicBezTo>
                  <a:pt x="11379876" y="1262770"/>
                  <a:pt x="11493431" y="1185606"/>
                  <a:pt x="11538977" y="1066307"/>
                </a:cubicBezTo>
                <a:close/>
                <a:moveTo>
                  <a:pt x="7112090" y="5762266"/>
                </a:moveTo>
                <a:lnTo>
                  <a:pt x="7172612" y="5603704"/>
                </a:lnTo>
                <a:cubicBezTo>
                  <a:pt x="7218474" y="5483556"/>
                  <a:pt x="7330027" y="5424294"/>
                  <a:pt x="7460989" y="5424294"/>
                </a:cubicBezTo>
                <a:lnTo>
                  <a:pt x="7767346" y="5424294"/>
                </a:lnTo>
                <a:cubicBezTo>
                  <a:pt x="7780116" y="5424294"/>
                  <a:pt x="7789390" y="5437398"/>
                  <a:pt x="7784917" y="5449109"/>
                </a:cubicBezTo>
                <a:lnTo>
                  <a:pt x="7727830" y="5587393"/>
                </a:lnTo>
                <a:cubicBezTo>
                  <a:pt x="7682297" y="5706691"/>
                  <a:pt x="7568729" y="5783862"/>
                  <a:pt x="7438679" y="5783862"/>
                </a:cubicBezTo>
                <a:lnTo>
                  <a:pt x="7127382" y="5783862"/>
                </a:lnTo>
                <a:cubicBezTo>
                  <a:pt x="7116271" y="5783862"/>
                  <a:pt x="7108188" y="5772456"/>
                  <a:pt x="7112090" y="5762266"/>
                </a:cubicBezTo>
                <a:close/>
                <a:moveTo>
                  <a:pt x="7174626" y="5737793"/>
                </a:moveTo>
                <a:lnTo>
                  <a:pt x="7438679" y="5737793"/>
                </a:lnTo>
                <a:cubicBezTo>
                  <a:pt x="7549510" y="5737793"/>
                  <a:pt x="7646126" y="5672307"/>
                  <a:pt x="7684817" y="5570968"/>
                </a:cubicBezTo>
                <a:lnTo>
                  <a:pt x="7685033" y="5570385"/>
                </a:lnTo>
                <a:lnTo>
                  <a:pt x="7685274" y="5569814"/>
                </a:lnTo>
                <a:lnTo>
                  <a:pt x="7724802" y="5474076"/>
                </a:lnTo>
                <a:cubicBezTo>
                  <a:pt x="7725524" y="5472302"/>
                  <a:pt x="7724219" y="5470350"/>
                  <a:pt x="7722306" y="5470350"/>
                </a:cubicBezTo>
                <a:lnTo>
                  <a:pt x="7460989" y="5470350"/>
                </a:lnTo>
                <a:cubicBezTo>
                  <a:pt x="7341391" y="5470350"/>
                  <a:pt x="7251959" y="5524949"/>
                  <a:pt x="7215623" y="5620129"/>
                </a:cubicBezTo>
                <a:lnTo>
                  <a:pt x="7172104" y="5734143"/>
                </a:lnTo>
                <a:cubicBezTo>
                  <a:pt x="7171433" y="5735905"/>
                  <a:pt x="7172738" y="5737793"/>
                  <a:pt x="7174626" y="5737793"/>
                </a:cubicBezTo>
                <a:close/>
                <a:moveTo>
                  <a:pt x="7266288" y="6238611"/>
                </a:moveTo>
                <a:lnTo>
                  <a:pt x="7577572" y="6238611"/>
                </a:lnTo>
                <a:cubicBezTo>
                  <a:pt x="7707635" y="6238611"/>
                  <a:pt x="7821190" y="6161453"/>
                  <a:pt x="7866736" y="6042155"/>
                </a:cubicBezTo>
                <a:lnTo>
                  <a:pt x="7923823" y="5903871"/>
                </a:lnTo>
                <a:cubicBezTo>
                  <a:pt x="7928296" y="5892160"/>
                  <a:pt x="7919022" y="5879055"/>
                  <a:pt x="7906251" y="5879055"/>
                </a:cubicBezTo>
                <a:lnTo>
                  <a:pt x="7599895" y="5879055"/>
                </a:lnTo>
                <a:cubicBezTo>
                  <a:pt x="7468933" y="5879055"/>
                  <a:pt x="7357367" y="5938318"/>
                  <a:pt x="7311518" y="6058466"/>
                </a:cubicBezTo>
                <a:lnTo>
                  <a:pt x="7250984" y="6217028"/>
                </a:lnTo>
                <a:cubicBezTo>
                  <a:pt x="7247094" y="6227218"/>
                  <a:pt x="7255177" y="6238611"/>
                  <a:pt x="7266288" y="6238611"/>
                </a:cubicBezTo>
                <a:close/>
                <a:moveTo>
                  <a:pt x="8397097" y="5587393"/>
                </a:moveTo>
                <a:lnTo>
                  <a:pt x="8454184" y="5449109"/>
                </a:lnTo>
                <a:cubicBezTo>
                  <a:pt x="8458657" y="5437398"/>
                  <a:pt x="8449383" y="5424294"/>
                  <a:pt x="8436613" y="5424294"/>
                </a:cubicBezTo>
                <a:lnTo>
                  <a:pt x="8130257" y="5424294"/>
                </a:lnTo>
                <a:cubicBezTo>
                  <a:pt x="7999295" y="5424294"/>
                  <a:pt x="7887729" y="5483569"/>
                  <a:pt x="7841879" y="5603704"/>
                </a:cubicBezTo>
                <a:lnTo>
                  <a:pt x="7781345" y="5762266"/>
                </a:lnTo>
                <a:cubicBezTo>
                  <a:pt x="7777455" y="5772456"/>
                  <a:pt x="7785538" y="5783862"/>
                  <a:pt x="7796636" y="5783862"/>
                </a:cubicBezTo>
                <a:lnTo>
                  <a:pt x="8107946" y="5783862"/>
                </a:lnTo>
                <a:cubicBezTo>
                  <a:pt x="8237983" y="5783862"/>
                  <a:pt x="8351551" y="5706691"/>
                  <a:pt x="8397097" y="5587393"/>
                </a:cubicBezTo>
                <a:close/>
                <a:moveTo>
                  <a:pt x="8467564" y="5783850"/>
                </a:moveTo>
                <a:lnTo>
                  <a:pt x="8778860" y="5783850"/>
                </a:lnTo>
                <a:cubicBezTo>
                  <a:pt x="8908911" y="5783850"/>
                  <a:pt x="9022478" y="5706691"/>
                  <a:pt x="9068011" y="5587393"/>
                </a:cubicBezTo>
                <a:lnTo>
                  <a:pt x="9125112" y="5449109"/>
                </a:lnTo>
                <a:cubicBezTo>
                  <a:pt x="9129571" y="5437398"/>
                  <a:pt x="9120297" y="5424294"/>
                  <a:pt x="9107539" y="5424294"/>
                </a:cubicBezTo>
                <a:lnTo>
                  <a:pt x="8801184" y="5424294"/>
                </a:lnTo>
                <a:cubicBezTo>
                  <a:pt x="8670221" y="5424294"/>
                  <a:pt x="8558656" y="5483556"/>
                  <a:pt x="8512805" y="5603704"/>
                </a:cubicBezTo>
                <a:lnTo>
                  <a:pt x="8452271" y="5762266"/>
                </a:lnTo>
                <a:cubicBezTo>
                  <a:pt x="8448383" y="5772456"/>
                  <a:pt x="8456452" y="5783850"/>
                  <a:pt x="8467564" y="5783850"/>
                </a:cubicBezTo>
                <a:close/>
                <a:moveTo>
                  <a:pt x="5262553" y="6238611"/>
                </a:moveTo>
                <a:lnTo>
                  <a:pt x="5573850" y="6238611"/>
                </a:lnTo>
                <a:cubicBezTo>
                  <a:pt x="5703900" y="6238611"/>
                  <a:pt x="5817467" y="6161453"/>
                  <a:pt x="5863001" y="6042155"/>
                </a:cubicBezTo>
                <a:lnTo>
                  <a:pt x="5920088" y="5903871"/>
                </a:lnTo>
                <a:cubicBezTo>
                  <a:pt x="5924561" y="5892160"/>
                  <a:pt x="5915287" y="5879055"/>
                  <a:pt x="5902516" y="5879055"/>
                </a:cubicBezTo>
                <a:lnTo>
                  <a:pt x="5596160" y="5879055"/>
                </a:lnTo>
                <a:cubicBezTo>
                  <a:pt x="5465211" y="5879055"/>
                  <a:pt x="5353645" y="5938318"/>
                  <a:pt x="5307782" y="6058466"/>
                </a:cubicBezTo>
                <a:lnTo>
                  <a:pt x="5247261" y="6217028"/>
                </a:lnTo>
                <a:cubicBezTo>
                  <a:pt x="5243359" y="6227218"/>
                  <a:pt x="5251442" y="6238611"/>
                  <a:pt x="5262553" y="6238611"/>
                </a:cubicBezTo>
                <a:close/>
                <a:moveTo>
                  <a:pt x="5912462" y="6217028"/>
                </a:moveTo>
                <a:lnTo>
                  <a:pt x="5972983" y="6058466"/>
                </a:lnTo>
                <a:cubicBezTo>
                  <a:pt x="6018845" y="5938318"/>
                  <a:pt x="6130398" y="5879055"/>
                  <a:pt x="6261361" y="5879055"/>
                </a:cubicBezTo>
                <a:lnTo>
                  <a:pt x="6567716" y="5879055"/>
                </a:lnTo>
                <a:cubicBezTo>
                  <a:pt x="6580488" y="5879055"/>
                  <a:pt x="6589761" y="5892160"/>
                  <a:pt x="6585289" y="5903871"/>
                </a:cubicBezTo>
                <a:lnTo>
                  <a:pt x="6528201" y="6042155"/>
                </a:lnTo>
                <a:cubicBezTo>
                  <a:pt x="6482668" y="6161453"/>
                  <a:pt x="6369100" y="6238624"/>
                  <a:pt x="6239050" y="6238624"/>
                </a:cubicBezTo>
                <a:lnTo>
                  <a:pt x="5927753" y="6238624"/>
                </a:lnTo>
                <a:cubicBezTo>
                  <a:pt x="5916642" y="6238624"/>
                  <a:pt x="5908559" y="6227218"/>
                  <a:pt x="5912462" y="6217028"/>
                </a:cubicBezTo>
                <a:close/>
                <a:moveTo>
                  <a:pt x="5974997" y="6192555"/>
                </a:moveTo>
                <a:lnTo>
                  <a:pt x="6239050" y="6192555"/>
                </a:lnTo>
                <a:cubicBezTo>
                  <a:pt x="6349881" y="6192555"/>
                  <a:pt x="6446497" y="6127069"/>
                  <a:pt x="6485189" y="6025729"/>
                </a:cubicBezTo>
                <a:lnTo>
                  <a:pt x="6485404" y="6025146"/>
                </a:lnTo>
                <a:lnTo>
                  <a:pt x="6485645" y="6024576"/>
                </a:lnTo>
                <a:lnTo>
                  <a:pt x="6525173" y="5928838"/>
                </a:lnTo>
                <a:cubicBezTo>
                  <a:pt x="6525895" y="5927064"/>
                  <a:pt x="6524590" y="5925112"/>
                  <a:pt x="6522677" y="5925112"/>
                </a:cubicBezTo>
                <a:lnTo>
                  <a:pt x="6261361" y="5925112"/>
                </a:lnTo>
                <a:cubicBezTo>
                  <a:pt x="6141763" y="5925112"/>
                  <a:pt x="6052330" y="5979711"/>
                  <a:pt x="6015995" y="6074891"/>
                </a:cubicBezTo>
                <a:lnTo>
                  <a:pt x="5972476" y="6188905"/>
                </a:lnTo>
                <a:cubicBezTo>
                  <a:pt x="5971804" y="6190666"/>
                  <a:pt x="5973109" y="6192555"/>
                  <a:pt x="5974997" y="6192555"/>
                </a:cubicBezTo>
                <a:close/>
                <a:moveTo>
                  <a:pt x="7058563" y="5587393"/>
                </a:moveTo>
                <a:lnTo>
                  <a:pt x="7115650" y="5449109"/>
                </a:lnTo>
                <a:cubicBezTo>
                  <a:pt x="7120110" y="5437398"/>
                  <a:pt x="7110836" y="5424294"/>
                  <a:pt x="7098078" y="5424294"/>
                </a:cubicBezTo>
                <a:lnTo>
                  <a:pt x="6791722" y="5424294"/>
                </a:lnTo>
                <a:cubicBezTo>
                  <a:pt x="6660760" y="5424294"/>
                  <a:pt x="6549194" y="5483569"/>
                  <a:pt x="6503344" y="5603704"/>
                </a:cubicBezTo>
                <a:lnTo>
                  <a:pt x="6442823" y="5762266"/>
                </a:lnTo>
                <a:cubicBezTo>
                  <a:pt x="6438921" y="5772456"/>
                  <a:pt x="6447004" y="5783862"/>
                  <a:pt x="6458115" y="5783862"/>
                </a:cubicBezTo>
                <a:lnTo>
                  <a:pt x="6769399" y="5783862"/>
                </a:lnTo>
                <a:cubicBezTo>
                  <a:pt x="6899449" y="5783862"/>
                  <a:pt x="7013016" y="5706691"/>
                  <a:pt x="7058563" y="5587393"/>
                </a:cubicBezTo>
                <a:close/>
                <a:moveTo>
                  <a:pt x="11401705" y="4"/>
                </a:moveTo>
                <a:lnTo>
                  <a:pt x="11095349" y="4"/>
                </a:lnTo>
                <a:cubicBezTo>
                  <a:pt x="10964387" y="4"/>
                  <a:pt x="10852821" y="59270"/>
                  <a:pt x="10806971" y="179408"/>
                </a:cubicBezTo>
                <a:lnTo>
                  <a:pt x="10746450" y="337970"/>
                </a:lnTo>
                <a:cubicBezTo>
                  <a:pt x="10742548" y="348165"/>
                  <a:pt x="10750631" y="359561"/>
                  <a:pt x="10761729" y="359561"/>
                </a:cubicBezTo>
                <a:lnTo>
                  <a:pt x="11073039" y="359561"/>
                </a:lnTo>
                <a:cubicBezTo>
                  <a:pt x="11203076" y="359561"/>
                  <a:pt x="11316643" y="282398"/>
                  <a:pt x="11362190" y="163098"/>
                </a:cubicBezTo>
                <a:lnTo>
                  <a:pt x="11419277" y="24813"/>
                </a:lnTo>
                <a:cubicBezTo>
                  <a:pt x="11423750" y="13098"/>
                  <a:pt x="11414475" y="4"/>
                  <a:pt x="11401705" y="4"/>
                </a:cubicBezTo>
                <a:close/>
                <a:moveTo>
                  <a:pt x="10231051" y="3978705"/>
                </a:moveTo>
                <a:lnTo>
                  <a:pt x="9919754" y="3978705"/>
                </a:lnTo>
                <a:cubicBezTo>
                  <a:pt x="9908656" y="3978705"/>
                  <a:pt x="9900573" y="3967312"/>
                  <a:pt x="9904475" y="3957109"/>
                </a:cubicBezTo>
                <a:lnTo>
                  <a:pt x="9964996" y="3798547"/>
                </a:lnTo>
                <a:cubicBezTo>
                  <a:pt x="10010846" y="3678412"/>
                  <a:pt x="10122412" y="3619149"/>
                  <a:pt x="10253374" y="3619149"/>
                </a:cubicBezTo>
                <a:lnTo>
                  <a:pt x="10559731" y="3619149"/>
                </a:lnTo>
                <a:cubicBezTo>
                  <a:pt x="10572488" y="3619149"/>
                  <a:pt x="10581762" y="3632241"/>
                  <a:pt x="10577302" y="3643965"/>
                </a:cubicBezTo>
                <a:lnTo>
                  <a:pt x="10520215" y="3782248"/>
                </a:lnTo>
                <a:cubicBezTo>
                  <a:pt x="10474668" y="3901547"/>
                  <a:pt x="10361101" y="3978705"/>
                  <a:pt x="10231051" y="3978705"/>
                </a:cubicBezTo>
                <a:close/>
                <a:moveTo>
                  <a:pt x="9966998" y="3932649"/>
                </a:moveTo>
                <a:lnTo>
                  <a:pt x="10231051" y="3932649"/>
                </a:lnTo>
                <a:cubicBezTo>
                  <a:pt x="10341895" y="3932649"/>
                  <a:pt x="10438510" y="3867163"/>
                  <a:pt x="10477190" y="3765810"/>
                </a:cubicBezTo>
                <a:lnTo>
                  <a:pt x="10477418" y="3765228"/>
                </a:lnTo>
                <a:lnTo>
                  <a:pt x="10477646" y="3764657"/>
                </a:lnTo>
                <a:lnTo>
                  <a:pt x="10517174" y="3668932"/>
                </a:lnTo>
                <a:cubicBezTo>
                  <a:pt x="10517909" y="3667157"/>
                  <a:pt x="10516604" y="3665206"/>
                  <a:pt x="10514678" y="3665206"/>
                </a:cubicBezTo>
                <a:lnTo>
                  <a:pt x="10253374" y="3665206"/>
                </a:lnTo>
                <a:cubicBezTo>
                  <a:pt x="10133776" y="3665206"/>
                  <a:pt x="10044331" y="3719792"/>
                  <a:pt x="10008008" y="3814985"/>
                </a:cubicBezTo>
                <a:lnTo>
                  <a:pt x="9964489" y="3928986"/>
                </a:lnTo>
                <a:cubicBezTo>
                  <a:pt x="9963818" y="3930748"/>
                  <a:pt x="9965110" y="3932649"/>
                  <a:pt x="9966998" y="3932649"/>
                </a:cubicBezTo>
                <a:close/>
                <a:moveTo>
                  <a:pt x="10934475" y="2715937"/>
                </a:moveTo>
                <a:lnTo>
                  <a:pt x="10934475" y="2715937"/>
                </a:lnTo>
                <a:cubicBezTo>
                  <a:pt x="10934475" y="2715937"/>
                  <a:pt x="10628132" y="2715937"/>
                  <a:pt x="10628132" y="2715937"/>
                </a:cubicBezTo>
                <a:cubicBezTo>
                  <a:pt x="10497169" y="2715937"/>
                  <a:pt x="10385604" y="2775200"/>
                  <a:pt x="10339741" y="2895347"/>
                </a:cubicBezTo>
                <a:lnTo>
                  <a:pt x="10279219" y="3053910"/>
                </a:lnTo>
                <a:cubicBezTo>
                  <a:pt x="10275317" y="3064099"/>
                  <a:pt x="10283401" y="3075506"/>
                  <a:pt x="10294512" y="3075506"/>
                </a:cubicBezTo>
                <a:lnTo>
                  <a:pt x="10605808" y="3075506"/>
                </a:lnTo>
                <a:cubicBezTo>
                  <a:pt x="10735859" y="3075506"/>
                  <a:pt x="10849426" y="2998335"/>
                  <a:pt x="10894959" y="2879036"/>
                </a:cubicBezTo>
                <a:lnTo>
                  <a:pt x="10952047" y="2740752"/>
                </a:lnTo>
                <a:cubicBezTo>
                  <a:pt x="10956519" y="2729042"/>
                  <a:pt x="10947246" y="2715937"/>
                  <a:pt x="10934475" y="2715937"/>
                </a:cubicBezTo>
                <a:close/>
                <a:moveTo>
                  <a:pt x="9244799" y="4235743"/>
                </a:moveTo>
                <a:lnTo>
                  <a:pt x="9301899" y="4097459"/>
                </a:lnTo>
                <a:cubicBezTo>
                  <a:pt x="9306358" y="4085748"/>
                  <a:pt x="9297097" y="4072643"/>
                  <a:pt x="9284314" y="4072643"/>
                </a:cubicBezTo>
                <a:lnTo>
                  <a:pt x="9284314" y="4072643"/>
                </a:lnTo>
                <a:cubicBezTo>
                  <a:pt x="9284314" y="4072643"/>
                  <a:pt x="8977971" y="4072643"/>
                  <a:pt x="8977971" y="4072643"/>
                </a:cubicBezTo>
                <a:cubicBezTo>
                  <a:pt x="8847009" y="4072643"/>
                  <a:pt x="8735443" y="4131919"/>
                  <a:pt x="8689593" y="4252054"/>
                </a:cubicBezTo>
                <a:lnTo>
                  <a:pt x="8629059" y="4410616"/>
                </a:lnTo>
                <a:cubicBezTo>
                  <a:pt x="8625169" y="4420806"/>
                  <a:pt x="8633240" y="4432212"/>
                  <a:pt x="8644350" y="4432212"/>
                </a:cubicBezTo>
                <a:lnTo>
                  <a:pt x="8955648" y="4432212"/>
                </a:lnTo>
                <a:cubicBezTo>
                  <a:pt x="9085697" y="4432212"/>
                  <a:pt x="9199265" y="4355042"/>
                  <a:pt x="9244799" y="4235743"/>
                </a:cubicBezTo>
                <a:close/>
                <a:moveTo>
                  <a:pt x="2065283" y="454764"/>
                </a:moveTo>
                <a:lnTo>
                  <a:pt x="1758927" y="454764"/>
                </a:lnTo>
                <a:cubicBezTo>
                  <a:pt x="1627964" y="454764"/>
                  <a:pt x="1516399" y="514031"/>
                  <a:pt x="1470549" y="634172"/>
                </a:cubicBezTo>
                <a:lnTo>
                  <a:pt x="1410015" y="792735"/>
                </a:lnTo>
                <a:cubicBezTo>
                  <a:pt x="1406125" y="802929"/>
                  <a:pt x="1414196" y="814326"/>
                  <a:pt x="1425307" y="814326"/>
                </a:cubicBezTo>
                <a:lnTo>
                  <a:pt x="1736616" y="814326"/>
                </a:lnTo>
                <a:cubicBezTo>
                  <a:pt x="1866654" y="814326"/>
                  <a:pt x="1980234" y="737162"/>
                  <a:pt x="2025767" y="617863"/>
                </a:cubicBezTo>
                <a:lnTo>
                  <a:pt x="2082855" y="479577"/>
                </a:lnTo>
                <a:cubicBezTo>
                  <a:pt x="2087327" y="467863"/>
                  <a:pt x="2078053" y="454764"/>
                  <a:pt x="2065283" y="454764"/>
                </a:cubicBezTo>
                <a:close/>
                <a:moveTo>
                  <a:pt x="9452537" y="4886962"/>
                </a:moveTo>
                <a:lnTo>
                  <a:pt x="9763821" y="4886962"/>
                </a:lnTo>
                <a:cubicBezTo>
                  <a:pt x="9893871" y="4886962"/>
                  <a:pt x="10007438" y="4809803"/>
                  <a:pt x="10052984" y="4690505"/>
                </a:cubicBezTo>
                <a:lnTo>
                  <a:pt x="10110072" y="4552221"/>
                </a:lnTo>
                <a:cubicBezTo>
                  <a:pt x="10114532" y="4540510"/>
                  <a:pt x="10105270" y="4527406"/>
                  <a:pt x="10092500" y="4527406"/>
                </a:cubicBezTo>
                <a:lnTo>
                  <a:pt x="9786144" y="4527406"/>
                </a:lnTo>
                <a:cubicBezTo>
                  <a:pt x="9655182" y="4527406"/>
                  <a:pt x="9543616" y="4586668"/>
                  <a:pt x="9497766" y="4706816"/>
                </a:cubicBezTo>
                <a:lnTo>
                  <a:pt x="9437232" y="4865378"/>
                </a:lnTo>
                <a:cubicBezTo>
                  <a:pt x="9433342" y="4875568"/>
                  <a:pt x="9441425" y="4886962"/>
                  <a:pt x="9452537" y="4886962"/>
                </a:cubicBezTo>
                <a:close/>
                <a:moveTo>
                  <a:pt x="9850935" y="3782236"/>
                </a:moveTo>
                <a:lnTo>
                  <a:pt x="9908035" y="3643952"/>
                </a:lnTo>
                <a:cubicBezTo>
                  <a:pt x="9912495" y="3632241"/>
                  <a:pt x="9903221" y="3619136"/>
                  <a:pt x="9890450" y="3619136"/>
                </a:cubicBezTo>
                <a:lnTo>
                  <a:pt x="9890450" y="3619136"/>
                </a:lnTo>
                <a:cubicBezTo>
                  <a:pt x="9890450" y="3619136"/>
                  <a:pt x="9584107" y="3619136"/>
                  <a:pt x="9584107" y="3619136"/>
                </a:cubicBezTo>
                <a:cubicBezTo>
                  <a:pt x="9453144" y="3619136"/>
                  <a:pt x="9341579" y="3678412"/>
                  <a:pt x="9295729" y="3798547"/>
                </a:cubicBezTo>
                <a:lnTo>
                  <a:pt x="9235195" y="3957109"/>
                </a:lnTo>
                <a:cubicBezTo>
                  <a:pt x="9231306" y="3967299"/>
                  <a:pt x="9239376" y="3978705"/>
                  <a:pt x="9250487" y="3978705"/>
                </a:cubicBezTo>
                <a:lnTo>
                  <a:pt x="9561784" y="3978705"/>
                </a:lnTo>
                <a:cubicBezTo>
                  <a:pt x="9691834" y="3978705"/>
                  <a:pt x="9805401" y="3901534"/>
                  <a:pt x="9850935" y="3782236"/>
                </a:cubicBezTo>
                <a:close/>
                <a:moveTo>
                  <a:pt x="7417825" y="6687062"/>
                </a:moveTo>
                <a:lnTo>
                  <a:pt x="7729110" y="6687062"/>
                </a:lnTo>
                <a:cubicBezTo>
                  <a:pt x="7859159" y="6687062"/>
                  <a:pt x="7972727" y="6609891"/>
                  <a:pt x="8018273" y="6490592"/>
                </a:cubicBezTo>
                <a:lnTo>
                  <a:pt x="8075361" y="6352308"/>
                </a:lnTo>
                <a:cubicBezTo>
                  <a:pt x="8079821" y="6340598"/>
                  <a:pt x="8070559" y="6327506"/>
                  <a:pt x="8057789" y="6327506"/>
                </a:cubicBezTo>
                <a:lnTo>
                  <a:pt x="7751432" y="6327506"/>
                </a:lnTo>
                <a:cubicBezTo>
                  <a:pt x="7620470" y="6327506"/>
                  <a:pt x="7508904" y="6386768"/>
                  <a:pt x="7463055" y="6506904"/>
                </a:cubicBezTo>
                <a:lnTo>
                  <a:pt x="7402521" y="6665466"/>
                </a:lnTo>
                <a:cubicBezTo>
                  <a:pt x="7398631" y="6675668"/>
                  <a:pt x="7406714" y="6687062"/>
                  <a:pt x="7417825" y="6687062"/>
                </a:cubicBezTo>
                <a:close/>
                <a:moveTo>
                  <a:pt x="9604061" y="5335412"/>
                </a:moveTo>
                <a:lnTo>
                  <a:pt x="9915358" y="5335412"/>
                </a:lnTo>
                <a:cubicBezTo>
                  <a:pt x="10045408" y="5335412"/>
                  <a:pt x="10158976" y="5258254"/>
                  <a:pt x="10204509" y="5138955"/>
                </a:cubicBezTo>
                <a:lnTo>
                  <a:pt x="10261597" y="5000659"/>
                </a:lnTo>
                <a:cubicBezTo>
                  <a:pt x="10266069" y="4988948"/>
                  <a:pt x="10256808" y="4975856"/>
                  <a:pt x="10244025" y="4975856"/>
                </a:cubicBezTo>
                <a:lnTo>
                  <a:pt x="9937682" y="4975856"/>
                </a:lnTo>
                <a:cubicBezTo>
                  <a:pt x="9806719" y="4975856"/>
                  <a:pt x="9695154" y="5035119"/>
                  <a:pt x="9649303" y="5155254"/>
                </a:cubicBezTo>
                <a:lnTo>
                  <a:pt x="9588769" y="5313816"/>
                </a:lnTo>
                <a:cubicBezTo>
                  <a:pt x="9584880" y="5324018"/>
                  <a:pt x="9592950" y="5335412"/>
                  <a:pt x="9604061" y="5335412"/>
                </a:cubicBezTo>
                <a:close/>
                <a:moveTo>
                  <a:pt x="9806111" y="5783850"/>
                </a:moveTo>
                <a:lnTo>
                  <a:pt x="10117408" y="5783850"/>
                </a:lnTo>
                <a:cubicBezTo>
                  <a:pt x="10247458" y="5783850"/>
                  <a:pt x="10361025" y="5706691"/>
                  <a:pt x="10406559" y="5587393"/>
                </a:cubicBezTo>
                <a:lnTo>
                  <a:pt x="10463646" y="5449109"/>
                </a:lnTo>
                <a:cubicBezTo>
                  <a:pt x="10468119" y="5437398"/>
                  <a:pt x="10458845" y="5424294"/>
                  <a:pt x="10446074" y="5424294"/>
                </a:cubicBezTo>
                <a:lnTo>
                  <a:pt x="10139718" y="5424294"/>
                </a:lnTo>
                <a:cubicBezTo>
                  <a:pt x="10008756" y="5424294"/>
                  <a:pt x="9897203" y="5483556"/>
                  <a:pt x="9851341" y="5603704"/>
                </a:cubicBezTo>
                <a:lnTo>
                  <a:pt x="9790819" y="5762266"/>
                </a:lnTo>
                <a:cubicBezTo>
                  <a:pt x="9786917" y="5772456"/>
                  <a:pt x="9795000" y="5783850"/>
                  <a:pt x="9806111" y="5783850"/>
                </a:cubicBezTo>
                <a:close/>
                <a:moveTo>
                  <a:pt x="10081250" y="6665478"/>
                </a:moveTo>
                <a:lnTo>
                  <a:pt x="10141770" y="6506916"/>
                </a:lnTo>
                <a:cubicBezTo>
                  <a:pt x="10187633" y="6386768"/>
                  <a:pt x="10299199" y="6327506"/>
                  <a:pt x="10430161" y="6327506"/>
                </a:cubicBezTo>
                <a:lnTo>
                  <a:pt x="10736504" y="6327506"/>
                </a:lnTo>
                <a:lnTo>
                  <a:pt x="10736504" y="6327506"/>
                </a:lnTo>
                <a:cubicBezTo>
                  <a:pt x="10749276" y="6327506"/>
                  <a:pt x="10758562" y="6340598"/>
                  <a:pt x="10754077" y="6352321"/>
                </a:cubicBezTo>
                <a:lnTo>
                  <a:pt x="10696989" y="6490605"/>
                </a:lnTo>
                <a:cubicBezTo>
                  <a:pt x="10651456" y="6609903"/>
                  <a:pt x="10537889" y="6687062"/>
                  <a:pt x="10407838" y="6687062"/>
                </a:cubicBezTo>
                <a:lnTo>
                  <a:pt x="10096542" y="6687062"/>
                </a:lnTo>
                <a:cubicBezTo>
                  <a:pt x="10085431" y="6687062"/>
                  <a:pt x="10077360" y="6675668"/>
                  <a:pt x="10081250" y="6665466"/>
                </a:cubicBezTo>
                <a:close/>
                <a:moveTo>
                  <a:pt x="10143798" y="6641005"/>
                </a:moveTo>
                <a:lnTo>
                  <a:pt x="10407838" y="6641005"/>
                </a:lnTo>
                <a:cubicBezTo>
                  <a:pt x="10518669" y="6641005"/>
                  <a:pt x="10615285" y="6575520"/>
                  <a:pt x="10653977" y="6474167"/>
                </a:cubicBezTo>
                <a:lnTo>
                  <a:pt x="10654193" y="6473597"/>
                </a:lnTo>
                <a:lnTo>
                  <a:pt x="10654433" y="6473014"/>
                </a:lnTo>
                <a:lnTo>
                  <a:pt x="10693961" y="6377288"/>
                </a:lnTo>
                <a:cubicBezTo>
                  <a:pt x="10694683" y="6375514"/>
                  <a:pt x="10693391" y="6373562"/>
                  <a:pt x="10691465" y="6373562"/>
                </a:cubicBezTo>
                <a:lnTo>
                  <a:pt x="10430161" y="6373562"/>
                </a:lnTo>
                <a:cubicBezTo>
                  <a:pt x="10310551" y="6373562"/>
                  <a:pt x="10221118" y="6428149"/>
                  <a:pt x="10184783" y="6523342"/>
                </a:cubicBezTo>
                <a:lnTo>
                  <a:pt x="10141276" y="6637343"/>
                </a:lnTo>
                <a:cubicBezTo>
                  <a:pt x="10140605" y="6639116"/>
                  <a:pt x="10141910" y="6641005"/>
                  <a:pt x="10143798" y="6641005"/>
                </a:cubicBezTo>
                <a:close/>
                <a:moveTo>
                  <a:pt x="9535242" y="5138955"/>
                </a:moveTo>
                <a:lnTo>
                  <a:pt x="9592329" y="5000659"/>
                </a:lnTo>
                <a:cubicBezTo>
                  <a:pt x="9596802" y="4988948"/>
                  <a:pt x="9587528" y="4975856"/>
                  <a:pt x="9574757" y="4975856"/>
                </a:cubicBezTo>
                <a:lnTo>
                  <a:pt x="9268401" y="4975856"/>
                </a:lnTo>
                <a:cubicBezTo>
                  <a:pt x="9137452" y="4975856"/>
                  <a:pt x="9025886" y="5035119"/>
                  <a:pt x="8980023" y="5155254"/>
                </a:cubicBezTo>
                <a:lnTo>
                  <a:pt x="8919502" y="5313816"/>
                </a:lnTo>
                <a:cubicBezTo>
                  <a:pt x="8915600" y="5324018"/>
                  <a:pt x="8923683" y="5335412"/>
                  <a:pt x="8934793" y="5335412"/>
                </a:cubicBezTo>
                <a:lnTo>
                  <a:pt x="9246091" y="5335412"/>
                </a:lnTo>
                <a:cubicBezTo>
                  <a:pt x="9376140" y="5335412"/>
                  <a:pt x="9489709" y="5258254"/>
                  <a:pt x="9535242" y="5138955"/>
                </a:cubicBezTo>
                <a:close/>
                <a:moveTo>
                  <a:pt x="8606469" y="6238611"/>
                </a:moveTo>
                <a:lnTo>
                  <a:pt x="8917766" y="6238611"/>
                </a:lnTo>
                <a:cubicBezTo>
                  <a:pt x="9047816" y="6238611"/>
                  <a:pt x="9161384" y="6161453"/>
                  <a:pt x="9206917" y="6042155"/>
                </a:cubicBezTo>
                <a:lnTo>
                  <a:pt x="9264018" y="5903871"/>
                </a:lnTo>
                <a:cubicBezTo>
                  <a:pt x="9268477" y="5892160"/>
                  <a:pt x="9259203" y="5879055"/>
                  <a:pt x="9246433" y="5879055"/>
                </a:cubicBezTo>
                <a:lnTo>
                  <a:pt x="8940090" y="5879055"/>
                </a:lnTo>
                <a:cubicBezTo>
                  <a:pt x="8809128" y="5879055"/>
                  <a:pt x="8697562" y="5938318"/>
                  <a:pt x="8651711" y="6058466"/>
                </a:cubicBezTo>
                <a:lnTo>
                  <a:pt x="8591178" y="6217028"/>
                </a:lnTo>
                <a:cubicBezTo>
                  <a:pt x="8587288" y="6227218"/>
                  <a:pt x="8595358" y="6238611"/>
                  <a:pt x="8606469" y="6238611"/>
                </a:cubicBezTo>
                <a:close/>
                <a:moveTo>
                  <a:pt x="8758007" y="6687062"/>
                </a:moveTo>
                <a:lnTo>
                  <a:pt x="9069303" y="6687062"/>
                </a:lnTo>
                <a:cubicBezTo>
                  <a:pt x="9199354" y="6687062"/>
                  <a:pt x="9312921" y="6609891"/>
                  <a:pt x="9358454" y="6490592"/>
                </a:cubicBezTo>
                <a:lnTo>
                  <a:pt x="9415555" y="6352308"/>
                </a:lnTo>
                <a:cubicBezTo>
                  <a:pt x="9420014" y="6340598"/>
                  <a:pt x="9410740" y="6327506"/>
                  <a:pt x="9397970" y="6327506"/>
                </a:cubicBezTo>
                <a:lnTo>
                  <a:pt x="9091627" y="6327506"/>
                </a:lnTo>
                <a:cubicBezTo>
                  <a:pt x="8960652" y="6327506"/>
                  <a:pt x="8849099" y="6386768"/>
                  <a:pt x="8803248" y="6506904"/>
                </a:cubicBezTo>
                <a:lnTo>
                  <a:pt x="8742715" y="6665466"/>
                </a:lnTo>
                <a:cubicBezTo>
                  <a:pt x="8738826" y="6675668"/>
                  <a:pt x="8746895" y="6687062"/>
                  <a:pt x="8758007" y="6687062"/>
                </a:cubicBezTo>
                <a:close/>
                <a:moveTo>
                  <a:pt x="10584625" y="5335412"/>
                </a:moveTo>
                <a:lnTo>
                  <a:pt x="10273329" y="5335412"/>
                </a:lnTo>
                <a:cubicBezTo>
                  <a:pt x="10262218" y="5335412"/>
                  <a:pt x="10254147" y="5324018"/>
                  <a:pt x="10258036" y="5313816"/>
                </a:cubicBezTo>
                <a:lnTo>
                  <a:pt x="10318570" y="5155254"/>
                </a:lnTo>
                <a:cubicBezTo>
                  <a:pt x="10364421" y="5035119"/>
                  <a:pt x="10475986" y="4975843"/>
                  <a:pt x="10606949" y="4975843"/>
                </a:cubicBezTo>
                <a:lnTo>
                  <a:pt x="10913292" y="4975843"/>
                </a:lnTo>
                <a:lnTo>
                  <a:pt x="10913292" y="4975843"/>
                </a:lnTo>
                <a:cubicBezTo>
                  <a:pt x="10926063" y="4975843"/>
                  <a:pt x="10935349" y="4988948"/>
                  <a:pt x="10930877" y="5000659"/>
                </a:cubicBezTo>
                <a:lnTo>
                  <a:pt x="10873776" y="5138942"/>
                </a:lnTo>
                <a:cubicBezTo>
                  <a:pt x="10828243" y="5258241"/>
                  <a:pt x="10714676" y="5335412"/>
                  <a:pt x="10584625" y="5335412"/>
                </a:cubicBezTo>
                <a:close/>
                <a:moveTo>
                  <a:pt x="10830764" y="5122517"/>
                </a:moveTo>
                <a:lnTo>
                  <a:pt x="10830980" y="5121934"/>
                </a:lnTo>
                <a:lnTo>
                  <a:pt x="10831220" y="5121364"/>
                </a:lnTo>
                <a:lnTo>
                  <a:pt x="10870748" y="5025626"/>
                </a:lnTo>
                <a:cubicBezTo>
                  <a:pt x="10871483" y="5023864"/>
                  <a:pt x="10870178" y="5021913"/>
                  <a:pt x="10868253" y="5021913"/>
                </a:cubicBezTo>
                <a:lnTo>
                  <a:pt x="10606949" y="5021913"/>
                </a:lnTo>
                <a:cubicBezTo>
                  <a:pt x="10487338" y="5021913"/>
                  <a:pt x="10397906" y="5076498"/>
                  <a:pt x="10361583" y="5171679"/>
                </a:cubicBezTo>
                <a:lnTo>
                  <a:pt x="10318064" y="5285693"/>
                </a:lnTo>
                <a:cubicBezTo>
                  <a:pt x="10317392" y="5287454"/>
                  <a:pt x="10318697" y="5289355"/>
                  <a:pt x="10320585" y="5289355"/>
                </a:cubicBezTo>
                <a:lnTo>
                  <a:pt x="10584625" y="5289355"/>
                </a:lnTo>
                <a:cubicBezTo>
                  <a:pt x="10695469" y="5289355"/>
                  <a:pt x="10792085" y="5223870"/>
                  <a:pt x="10830764" y="5122517"/>
                </a:cubicBezTo>
                <a:close/>
                <a:moveTo>
                  <a:pt x="35224" y="6665478"/>
                </a:moveTo>
                <a:lnTo>
                  <a:pt x="95756" y="6506916"/>
                </a:lnTo>
                <a:cubicBezTo>
                  <a:pt x="141613" y="6386768"/>
                  <a:pt x="253175" y="6327506"/>
                  <a:pt x="384136" y="6327506"/>
                </a:cubicBezTo>
                <a:lnTo>
                  <a:pt x="690488" y="6327506"/>
                </a:lnTo>
                <a:lnTo>
                  <a:pt x="690488" y="6327506"/>
                </a:lnTo>
                <a:cubicBezTo>
                  <a:pt x="703257" y="6327506"/>
                  <a:pt x="712529" y="6340598"/>
                  <a:pt x="708063" y="6352321"/>
                </a:cubicBezTo>
                <a:lnTo>
                  <a:pt x="650972" y="6490605"/>
                </a:lnTo>
                <a:cubicBezTo>
                  <a:pt x="605429" y="6609903"/>
                  <a:pt x="491863" y="6687062"/>
                  <a:pt x="361818" y="6687062"/>
                </a:cubicBezTo>
                <a:lnTo>
                  <a:pt x="50523" y="6687062"/>
                </a:lnTo>
                <a:cubicBezTo>
                  <a:pt x="39407" y="6687062"/>
                  <a:pt x="31334" y="6675668"/>
                  <a:pt x="35224" y="6665466"/>
                </a:cubicBezTo>
                <a:close/>
                <a:moveTo>
                  <a:pt x="97766" y="6641005"/>
                </a:moveTo>
                <a:lnTo>
                  <a:pt x="361817" y="6641005"/>
                </a:lnTo>
                <a:cubicBezTo>
                  <a:pt x="472654" y="6641005"/>
                  <a:pt x="569270" y="6575520"/>
                  <a:pt x="607952" y="6474167"/>
                </a:cubicBezTo>
                <a:lnTo>
                  <a:pt x="608175" y="6473597"/>
                </a:lnTo>
                <a:lnTo>
                  <a:pt x="608410" y="6473014"/>
                </a:lnTo>
                <a:lnTo>
                  <a:pt x="647934" y="6377288"/>
                </a:lnTo>
                <a:cubicBezTo>
                  <a:pt x="648670" y="6375514"/>
                  <a:pt x="647365" y="6373562"/>
                  <a:pt x="645440" y="6373562"/>
                </a:cubicBezTo>
                <a:lnTo>
                  <a:pt x="384136" y="6373562"/>
                </a:lnTo>
                <a:cubicBezTo>
                  <a:pt x="264533" y="6373562"/>
                  <a:pt x="175100" y="6428149"/>
                  <a:pt x="138768" y="6523342"/>
                </a:cubicBezTo>
                <a:lnTo>
                  <a:pt x="95248" y="6637343"/>
                </a:lnTo>
                <a:cubicBezTo>
                  <a:pt x="94574" y="6639116"/>
                  <a:pt x="95879" y="6641005"/>
                  <a:pt x="97765" y="6641005"/>
                </a:cubicBezTo>
                <a:close/>
                <a:moveTo>
                  <a:pt x="0" y="6446247"/>
                </a:moveTo>
                <a:lnTo>
                  <a:pt x="38787" y="6352308"/>
                </a:lnTo>
                <a:cubicBezTo>
                  <a:pt x="43253" y="6340598"/>
                  <a:pt x="33980" y="6327506"/>
                  <a:pt x="21206" y="6327506"/>
                </a:cubicBezTo>
                <a:lnTo>
                  <a:pt x="0" y="6327506"/>
                </a:lnTo>
                <a:lnTo>
                  <a:pt x="0" y="6446247"/>
                </a:lnTo>
                <a:close/>
                <a:moveTo>
                  <a:pt x="10938529" y="5335412"/>
                </a:moveTo>
                <a:lnTo>
                  <a:pt x="11249826" y="5335412"/>
                </a:lnTo>
                <a:cubicBezTo>
                  <a:pt x="11379876" y="5335412"/>
                  <a:pt x="11493431" y="5258254"/>
                  <a:pt x="11538977" y="5138955"/>
                </a:cubicBezTo>
                <a:lnTo>
                  <a:pt x="11596064" y="5000659"/>
                </a:lnTo>
                <a:cubicBezTo>
                  <a:pt x="11600537" y="4988948"/>
                  <a:pt x="11591263" y="4975856"/>
                  <a:pt x="11578493" y="4975856"/>
                </a:cubicBezTo>
                <a:lnTo>
                  <a:pt x="11272136" y="4975856"/>
                </a:lnTo>
                <a:cubicBezTo>
                  <a:pt x="11141174" y="4975856"/>
                  <a:pt x="11029621" y="5035119"/>
                  <a:pt x="10983759" y="5155254"/>
                </a:cubicBezTo>
                <a:lnTo>
                  <a:pt x="10923237" y="5313816"/>
                </a:lnTo>
                <a:cubicBezTo>
                  <a:pt x="10919335" y="5324018"/>
                  <a:pt x="10927418" y="5335412"/>
                  <a:pt x="10938529" y="5335412"/>
                </a:cubicBezTo>
                <a:close/>
                <a:moveTo>
                  <a:pt x="8248499" y="6238624"/>
                </a:moveTo>
                <a:lnTo>
                  <a:pt x="7937215" y="6238624"/>
                </a:lnTo>
                <a:cubicBezTo>
                  <a:pt x="7926104" y="6238624"/>
                  <a:pt x="7918021" y="6227218"/>
                  <a:pt x="7921923" y="6217028"/>
                </a:cubicBezTo>
                <a:lnTo>
                  <a:pt x="7982444" y="6058466"/>
                </a:lnTo>
                <a:cubicBezTo>
                  <a:pt x="8028307" y="5938318"/>
                  <a:pt x="8139860" y="5879055"/>
                  <a:pt x="8270823" y="5879055"/>
                </a:cubicBezTo>
                <a:lnTo>
                  <a:pt x="8577178" y="5879055"/>
                </a:lnTo>
                <a:cubicBezTo>
                  <a:pt x="8589948" y="5879055"/>
                  <a:pt x="8599222" y="5892148"/>
                  <a:pt x="8594750" y="5903871"/>
                </a:cubicBezTo>
                <a:lnTo>
                  <a:pt x="8537663" y="6042155"/>
                </a:lnTo>
                <a:cubicBezTo>
                  <a:pt x="8492130" y="6161453"/>
                  <a:pt x="8378549" y="6238624"/>
                  <a:pt x="8248512" y="6238624"/>
                </a:cubicBezTo>
                <a:close/>
                <a:moveTo>
                  <a:pt x="7984459" y="6192555"/>
                </a:moveTo>
                <a:lnTo>
                  <a:pt x="8248499" y="6192555"/>
                </a:lnTo>
                <a:cubicBezTo>
                  <a:pt x="8359343" y="6192555"/>
                  <a:pt x="8455958" y="6127069"/>
                  <a:pt x="8494650" y="6025729"/>
                </a:cubicBezTo>
                <a:lnTo>
                  <a:pt x="8494865" y="6025146"/>
                </a:lnTo>
                <a:lnTo>
                  <a:pt x="8495094" y="6024576"/>
                </a:lnTo>
                <a:lnTo>
                  <a:pt x="8534635" y="5928838"/>
                </a:lnTo>
                <a:cubicBezTo>
                  <a:pt x="8535357" y="5927064"/>
                  <a:pt x="8534052" y="5925112"/>
                  <a:pt x="8532139" y="5925112"/>
                </a:cubicBezTo>
                <a:lnTo>
                  <a:pt x="8270823" y="5925112"/>
                </a:lnTo>
                <a:cubicBezTo>
                  <a:pt x="8151225" y="5925112"/>
                  <a:pt x="8061792" y="5979711"/>
                  <a:pt x="8025457" y="6074891"/>
                </a:cubicBezTo>
                <a:lnTo>
                  <a:pt x="7981938" y="6188905"/>
                </a:lnTo>
                <a:cubicBezTo>
                  <a:pt x="7981266" y="6190666"/>
                  <a:pt x="7982571" y="6192555"/>
                  <a:pt x="7984459" y="6192555"/>
                </a:cubicBezTo>
                <a:close/>
                <a:moveTo>
                  <a:pt x="6947" y="617863"/>
                </a:moveTo>
                <a:lnTo>
                  <a:pt x="64038" y="479577"/>
                </a:lnTo>
                <a:cubicBezTo>
                  <a:pt x="68510" y="467863"/>
                  <a:pt x="59231" y="454764"/>
                  <a:pt x="46463" y="454764"/>
                </a:cubicBezTo>
                <a:lnTo>
                  <a:pt x="124" y="454764"/>
                </a:lnTo>
                <a:lnTo>
                  <a:pt x="124" y="633872"/>
                </a:lnTo>
                <a:cubicBezTo>
                  <a:pt x="2487" y="628593"/>
                  <a:pt x="4862" y="623321"/>
                  <a:pt x="6948" y="617863"/>
                </a:cubicBezTo>
                <a:close/>
                <a:moveTo>
                  <a:pt x="124" y="359563"/>
                </a:moveTo>
                <a:lnTo>
                  <a:pt x="248165" y="359563"/>
                </a:lnTo>
                <a:cubicBezTo>
                  <a:pt x="362139" y="359563"/>
                  <a:pt x="463444" y="300281"/>
                  <a:pt x="517399" y="205320"/>
                </a:cubicBezTo>
                <a:lnTo>
                  <a:pt x="130" y="205320"/>
                </a:lnTo>
                <a:lnTo>
                  <a:pt x="124" y="359563"/>
                </a:lnTo>
                <a:close/>
                <a:moveTo>
                  <a:pt x="11451876" y="1711220"/>
                </a:moveTo>
                <a:lnTo>
                  <a:pt x="11140579" y="1711220"/>
                </a:lnTo>
                <a:cubicBezTo>
                  <a:pt x="11129468" y="1711220"/>
                  <a:pt x="11121385" y="1699814"/>
                  <a:pt x="11125274" y="1689624"/>
                </a:cubicBezTo>
                <a:lnTo>
                  <a:pt x="11185808" y="1531062"/>
                </a:lnTo>
                <a:cubicBezTo>
                  <a:pt x="11231658" y="1410927"/>
                  <a:pt x="11343224" y="1351651"/>
                  <a:pt x="11474186" y="1351651"/>
                </a:cubicBezTo>
                <a:lnTo>
                  <a:pt x="11780542" y="1351651"/>
                </a:lnTo>
                <a:lnTo>
                  <a:pt x="11780542" y="1351651"/>
                </a:lnTo>
                <a:cubicBezTo>
                  <a:pt x="11793313" y="1351651"/>
                  <a:pt x="11802587" y="1364756"/>
                  <a:pt x="11798114" y="1376467"/>
                </a:cubicBezTo>
                <a:lnTo>
                  <a:pt x="11741026" y="1514750"/>
                </a:lnTo>
                <a:cubicBezTo>
                  <a:pt x="11695481" y="1634049"/>
                  <a:pt x="11581913" y="1711220"/>
                  <a:pt x="11451876" y="1711220"/>
                </a:cubicBezTo>
                <a:close/>
                <a:moveTo>
                  <a:pt x="11698002" y="1498325"/>
                </a:moveTo>
                <a:lnTo>
                  <a:pt x="11698230" y="1497742"/>
                </a:lnTo>
                <a:lnTo>
                  <a:pt x="11698470" y="1497172"/>
                </a:lnTo>
                <a:lnTo>
                  <a:pt x="11737986" y="1401434"/>
                </a:lnTo>
                <a:cubicBezTo>
                  <a:pt x="11738721" y="1399660"/>
                  <a:pt x="11737416" y="1397720"/>
                  <a:pt x="11735490" y="1397720"/>
                </a:cubicBezTo>
                <a:lnTo>
                  <a:pt x="11474186" y="1397720"/>
                </a:lnTo>
                <a:cubicBezTo>
                  <a:pt x="11354588" y="1397720"/>
                  <a:pt x="11265156" y="1452307"/>
                  <a:pt x="11228820" y="1547487"/>
                </a:cubicBezTo>
                <a:lnTo>
                  <a:pt x="11185301" y="1661501"/>
                </a:lnTo>
                <a:cubicBezTo>
                  <a:pt x="11184630" y="1663262"/>
                  <a:pt x="11185935" y="1665163"/>
                  <a:pt x="11187823" y="1665163"/>
                </a:cubicBezTo>
                <a:lnTo>
                  <a:pt x="11451876" y="1665163"/>
                </a:lnTo>
                <a:cubicBezTo>
                  <a:pt x="11562706" y="1665163"/>
                  <a:pt x="11659323" y="1599665"/>
                  <a:pt x="11698002" y="1498325"/>
                </a:cubicBezTo>
                <a:close/>
                <a:moveTo>
                  <a:pt x="601840" y="337970"/>
                </a:moveTo>
                <a:cubicBezTo>
                  <a:pt x="597949" y="348165"/>
                  <a:pt x="606022" y="359561"/>
                  <a:pt x="617132" y="359561"/>
                </a:cubicBezTo>
                <a:lnTo>
                  <a:pt x="928433" y="359561"/>
                </a:lnTo>
                <a:cubicBezTo>
                  <a:pt x="1042623" y="359561"/>
                  <a:pt x="1144077" y="300041"/>
                  <a:pt x="1197951" y="204765"/>
                </a:cubicBezTo>
                <a:cubicBezTo>
                  <a:pt x="1190305" y="204932"/>
                  <a:pt x="1182709" y="205318"/>
                  <a:pt x="1175019" y="205318"/>
                </a:cubicBezTo>
                <a:lnTo>
                  <a:pt x="652473" y="205318"/>
                </a:lnTo>
                <a:lnTo>
                  <a:pt x="601839" y="337970"/>
                </a:lnTo>
                <a:close/>
                <a:moveTo>
                  <a:pt x="4744823" y="6687062"/>
                </a:moveTo>
                <a:lnTo>
                  <a:pt x="5056119" y="6687062"/>
                </a:lnTo>
                <a:cubicBezTo>
                  <a:pt x="5186157" y="6687062"/>
                  <a:pt x="5299724" y="6609891"/>
                  <a:pt x="5345258" y="6490592"/>
                </a:cubicBezTo>
                <a:lnTo>
                  <a:pt x="5402358" y="6352308"/>
                </a:lnTo>
                <a:cubicBezTo>
                  <a:pt x="5406831" y="6340598"/>
                  <a:pt x="5397557" y="6327506"/>
                  <a:pt x="5384786" y="6327506"/>
                </a:cubicBezTo>
                <a:lnTo>
                  <a:pt x="5078430" y="6327506"/>
                </a:lnTo>
                <a:cubicBezTo>
                  <a:pt x="4947468" y="6327506"/>
                  <a:pt x="4835915" y="6386768"/>
                  <a:pt x="4790052" y="6506904"/>
                </a:cubicBezTo>
                <a:lnTo>
                  <a:pt x="4729518" y="6665466"/>
                </a:lnTo>
                <a:cubicBezTo>
                  <a:pt x="4725629" y="6675668"/>
                  <a:pt x="4733699" y="6687062"/>
                  <a:pt x="4744823" y="6687062"/>
                </a:cubicBezTo>
                <a:close/>
                <a:moveTo>
                  <a:pt x="730784" y="6687062"/>
                </a:moveTo>
                <a:lnTo>
                  <a:pt x="1042079" y="6687062"/>
                </a:lnTo>
                <a:cubicBezTo>
                  <a:pt x="1172130" y="6687062"/>
                  <a:pt x="1285691" y="6609891"/>
                  <a:pt x="1331225" y="6490592"/>
                </a:cubicBezTo>
                <a:lnTo>
                  <a:pt x="1388325" y="6352308"/>
                </a:lnTo>
                <a:cubicBezTo>
                  <a:pt x="1392797" y="6340598"/>
                  <a:pt x="1383523" y="6327506"/>
                  <a:pt x="1370740" y="6327506"/>
                </a:cubicBezTo>
                <a:lnTo>
                  <a:pt x="1064392" y="6327506"/>
                </a:lnTo>
                <a:cubicBezTo>
                  <a:pt x="933431" y="6327506"/>
                  <a:pt x="821869" y="6386768"/>
                  <a:pt x="776011" y="6506904"/>
                </a:cubicBezTo>
                <a:lnTo>
                  <a:pt x="715486" y="6665466"/>
                </a:lnTo>
                <a:cubicBezTo>
                  <a:pt x="711595" y="6675668"/>
                  <a:pt x="719668" y="6687062"/>
                  <a:pt x="730784" y="6687062"/>
                </a:cubicBezTo>
                <a:close/>
                <a:moveTo>
                  <a:pt x="1400057" y="6687062"/>
                </a:moveTo>
                <a:lnTo>
                  <a:pt x="1711354" y="6687062"/>
                </a:lnTo>
                <a:cubicBezTo>
                  <a:pt x="1841404" y="6687062"/>
                  <a:pt x="1954971" y="6609891"/>
                  <a:pt x="2000505" y="6490592"/>
                </a:cubicBezTo>
                <a:lnTo>
                  <a:pt x="2057605" y="6352308"/>
                </a:lnTo>
                <a:cubicBezTo>
                  <a:pt x="2062065" y="6340598"/>
                  <a:pt x="2052791" y="6327506"/>
                  <a:pt x="2040020" y="6327506"/>
                </a:cubicBezTo>
                <a:lnTo>
                  <a:pt x="1733664" y="6327506"/>
                </a:lnTo>
                <a:cubicBezTo>
                  <a:pt x="1602702" y="6327506"/>
                  <a:pt x="1491149" y="6386768"/>
                  <a:pt x="1445286" y="6506904"/>
                </a:cubicBezTo>
                <a:lnTo>
                  <a:pt x="1384765" y="6665466"/>
                </a:lnTo>
                <a:cubicBezTo>
                  <a:pt x="1380863" y="6675668"/>
                  <a:pt x="1388946" y="6687062"/>
                  <a:pt x="1400057" y="6687062"/>
                </a:cubicBezTo>
                <a:close/>
                <a:moveTo>
                  <a:pt x="2735754" y="6687062"/>
                </a:moveTo>
                <a:lnTo>
                  <a:pt x="3047063" y="6687062"/>
                </a:lnTo>
                <a:cubicBezTo>
                  <a:pt x="3177101" y="6687062"/>
                  <a:pt x="3290668" y="6609891"/>
                  <a:pt x="3336214" y="6490592"/>
                </a:cubicBezTo>
                <a:lnTo>
                  <a:pt x="3393302" y="6352308"/>
                </a:lnTo>
                <a:cubicBezTo>
                  <a:pt x="3397761" y="6340598"/>
                  <a:pt x="3388488" y="6327506"/>
                  <a:pt x="3375730" y="6327506"/>
                </a:cubicBezTo>
                <a:lnTo>
                  <a:pt x="3069374" y="6327506"/>
                </a:lnTo>
                <a:cubicBezTo>
                  <a:pt x="2938411" y="6327506"/>
                  <a:pt x="2826846" y="6386768"/>
                  <a:pt x="2780996" y="6506904"/>
                </a:cubicBezTo>
                <a:lnTo>
                  <a:pt x="2720474" y="6665466"/>
                </a:lnTo>
                <a:cubicBezTo>
                  <a:pt x="2716572" y="6675668"/>
                  <a:pt x="2724655" y="6687062"/>
                  <a:pt x="2735754" y="6687062"/>
                </a:cubicBezTo>
                <a:close/>
                <a:moveTo>
                  <a:pt x="2054032" y="6665478"/>
                </a:moveTo>
                <a:lnTo>
                  <a:pt x="2114554" y="6506916"/>
                </a:lnTo>
                <a:cubicBezTo>
                  <a:pt x="2160416" y="6386768"/>
                  <a:pt x="2271982" y="6327506"/>
                  <a:pt x="2402944" y="6327506"/>
                </a:cubicBezTo>
                <a:lnTo>
                  <a:pt x="2709287" y="6327506"/>
                </a:lnTo>
                <a:lnTo>
                  <a:pt x="2709287" y="6327506"/>
                </a:lnTo>
                <a:cubicBezTo>
                  <a:pt x="2722058" y="6327506"/>
                  <a:pt x="2731332" y="6340598"/>
                  <a:pt x="2726860" y="6352321"/>
                </a:cubicBezTo>
                <a:lnTo>
                  <a:pt x="2669772" y="6490605"/>
                </a:lnTo>
                <a:cubicBezTo>
                  <a:pt x="2624239" y="6609903"/>
                  <a:pt x="2510659" y="6687062"/>
                  <a:pt x="2380621" y="6687062"/>
                </a:cubicBezTo>
                <a:lnTo>
                  <a:pt x="2069324" y="6687062"/>
                </a:lnTo>
                <a:cubicBezTo>
                  <a:pt x="2058213" y="6687062"/>
                  <a:pt x="2050143" y="6675668"/>
                  <a:pt x="2054032" y="6665466"/>
                </a:cubicBezTo>
                <a:close/>
                <a:moveTo>
                  <a:pt x="2116581" y="6641005"/>
                </a:moveTo>
                <a:lnTo>
                  <a:pt x="2380621" y="6641005"/>
                </a:lnTo>
                <a:cubicBezTo>
                  <a:pt x="2491452" y="6641005"/>
                  <a:pt x="2588068" y="6575520"/>
                  <a:pt x="2626760" y="6474167"/>
                </a:cubicBezTo>
                <a:lnTo>
                  <a:pt x="2626975" y="6473597"/>
                </a:lnTo>
                <a:lnTo>
                  <a:pt x="2627216" y="6473014"/>
                </a:lnTo>
                <a:lnTo>
                  <a:pt x="2666731" y="6377288"/>
                </a:lnTo>
                <a:cubicBezTo>
                  <a:pt x="2667466" y="6375514"/>
                  <a:pt x="2666161" y="6373562"/>
                  <a:pt x="2664248" y="6373562"/>
                </a:cubicBezTo>
                <a:lnTo>
                  <a:pt x="2402944" y="6373562"/>
                </a:lnTo>
                <a:cubicBezTo>
                  <a:pt x="2283334" y="6373562"/>
                  <a:pt x="2193901" y="6428149"/>
                  <a:pt x="2157566" y="6523342"/>
                </a:cubicBezTo>
                <a:lnTo>
                  <a:pt x="2114047" y="6637343"/>
                </a:lnTo>
                <a:cubicBezTo>
                  <a:pt x="2113375" y="6639116"/>
                  <a:pt x="2114680" y="6641005"/>
                  <a:pt x="2116568" y="6641005"/>
                </a:cubicBezTo>
                <a:close/>
                <a:moveTo>
                  <a:pt x="360523" y="5587393"/>
                </a:moveTo>
                <a:lnTo>
                  <a:pt x="417615" y="5449109"/>
                </a:lnTo>
                <a:cubicBezTo>
                  <a:pt x="422087" y="5437398"/>
                  <a:pt x="412808" y="5424294"/>
                  <a:pt x="400034" y="5424294"/>
                </a:cubicBezTo>
                <a:lnTo>
                  <a:pt x="400040" y="5424294"/>
                </a:lnTo>
                <a:lnTo>
                  <a:pt x="93689" y="5424294"/>
                </a:lnTo>
                <a:cubicBezTo>
                  <a:pt x="61020" y="5424294"/>
                  <a:pt x="29557" y="5427994"/>
                  <a:pt x="24" y="5435396"/>
                </a:cubicBezTo>
                <a:lnTo>
                  <a:pt x="11" y="5783862"/>
                </a:lnTo>
                <a:lnTo>
                  <a:pt x="71369" y="5783862"/>
                </a:lnTo>
                <a:cubicBezTo>
                  <a:pt x="201420" y="5783862"/>
                  <a:pt x="314986" y="5706691"/>
                  <a:pt x="360522" y="5587393"/>
                </a:cubicBezTo>
                <a:close/>
                <a:moveTo>
                  <a:pt x="4593286" y="6238611"/>
                </a:moveTo>
                <a:lnTo>
                  <a:pt x="4904582" y="6238611"/>
                </a:lnTo>
                <a:cubicBezTo>
                  <a:pt x="5034633" y="6238611"/>
                  <a:pt x="5148200" y="6161453"/>
                  <a:pt x="5193733" y="6042155"/>
                </a:cubicBezTo>
                <a:lnTo>
                  <a:pt x="5250821" y="5903871"/>
                </a:lnTo>
                <a:cubicBezTo>
                  <a:pt x="5255293" y="5892160"/>
                  <a:pt x="5246019" y="5879055"/>
                  <a:pt x="5233249" y="5879055"/>
                </a:cubicBezTo>
                <a:lnTo>
                  <a:pt x="4926893" y="5879055"/>
                </a:lnTo>
                <a:cubicBezTo>
                  <a:pt x="4795931" y="5879055"/>
                  <a:pt x="4684365" y="5938318"/>
                  <a:pt x="4638515" y="6058466"/>
                </a:cubicBezTo>
                <a:lnTo>
                  <a:pt x="4577994" y="6217028"/>
                </a:lnTo>
                <a:cubicBezTo>
                  <a:pt x="4574091" y="6227218"/>
                  <a:pt x="4582174" y="6238611"/>
                  <a:pt x="4593286" y="6238611"/>
                </a:cubicBezTo>
                <a:close/>
                <a:moveTo>
                  <a:pt x="579248" y="6238611"/>
                </a:moveTo>
                <a:lnTo>
                  <a:pt x="890549" y="6238611"/>
                </a:lnTo>
                <a:cubicBezTo>
                  <a:pt x="1020594" y="6238611"/>
                  <a:pt x="1134167" y="6161453"/>
                  <a:pt x="1179697" y="6042155"/>
                </a:cubicBezTo>
                <a:lnTo>
                  <a:pt x="1236789" y="5903871"/>
                </a:lnTo>
                <a:cubicBezTo>
                  <a:pt x="1241261" y="5892160"/>
                  <a:pt x="1231989" y="5879055"/>
                  <a:pt x="1219214" y="5879055"/>
                </a:cubicBezTo>
                <a:lnTo>
                  <a:pt x="912862" y="5879055"/>
                </a:lnTo>
                <a:cubicBezTo>
                  <a:pt x="781895" y="5879055"/>
                  <a:pt x="670339" y="5938318"/>
                  <a:pt x="624481" y="6058466"/>
                </a:cubicBezTo>
                <a:lnTo>
                  <a:pt x="563957" y="6217028"/>
                </a:lnTo>
                <a:cubicBezTo>
                  <a:pt x="560059" y="6227218"/>
                  <a:pt x="568139" y="6238611"/>
                  <a:pt x="579248" y="6238611"/>
                </a:cubicBezTo>
                <a:close/>
                <a:moveTo>
                  <a:pt x="510434" y="6042155"/>
                </a:moveTo>
                <a:lnTo>
                  <a:pt x="567525" y="5903871"/>
                </a:lnTo>
                <a:cubicBezTo>
                  <a:pt x="571998" y="5892148"/>
                  <a:pt x="562719" y="5879055"/>
                  <a:pt x="549951" y="5879055"/>
                </a:cubicBezTo>
                <a:lnTo>
                  <a:pt x="549951" y="5879055"/>
                </a:lnTo>
                <a:cubicBezTo>
                  <a:pt x="549951" y="5879055"/>
                  <a:pt x="243599" y="5879055"/>
                  <a:pt x="243599" y="5879055"/>
                </a:cubicBezTo>
                <a:cubicBezTo>
                  <a:pt x="144657" y="5879055"/>
                  <a:pt x="56838" y="5912945"/>
                  <a:pt x="11" y="5981295"/>
                </a:cubicBezTo>
                <a:lnTo>
                  <a:pt x="5" y="6070747"/>
                </a:lnTo>
                <a:cubicBezTo>
                  <a:pt x="37352" y="5978177"/>
                  <a:pt x="125782" y="5925112"/>
                  <a:pt x="243599" y="5925112"/>
                </a:cubicBezTo>
                <a:lnTo>
                  <a:pt x="504909" y="5925112"/>
                </a:lnTo>
                <a:cubicBezTo>
                  <a:pt x="506827" y="5925112"/>
                  <a:pt x="508132" y="5927064"/>
                  <a:pt x="507402" y="5928838"/>
                </a:cubicBezTo>
                <a:lnTo>
                  <a:pt x="467873" y="6024576"/>
                </a:lnTo>
                <a:lnTo>
                  <a:pt x="467637" y="6025146"/>
                </a:lnTo>
                <a:lnTo>
                  <a:pt x="467420" y="6025729"/>
                </a:lnTo>
                <a:cubicBezTo>
                  <a:pt x="428732" y="6127069"/>
                  <a:pt x="332116" y="6192555"/>
                  <a:pt x="221279" y="6192555"/>
                </a:cubicBezTo>
                <a:lnTo>
                  <a:pt x="6" y="6192555"/>
                </a:lnTo>
                <a:lnTo>
                  <a:pt x="6" y="6238624"/>
                </a:lnTo>
                <a:lnTo>
                  <a:pt x="221279" y="6238624"/>
                </a:lnTo>
                <a:cubicBezTo>
                  <a:pt x="351331" y="6238624"/>
                  <a:pt x="464897" y="6161453"/>
                  <a:pt x="510433" y="6042155"/>
                </a:cubicBezTo>
                <a:close/>
                <a:moveTo>
                  <a:pt x="5414077" y="6687062"/>
                </a:moveTo>
                <a:lnTo>
                  <a:pt x="5725374" y="6687062"/>
                </a:lnTo>
                <a:cubicBezTo>
                  <a:pt x="5855424" y="6687062"/>
                  <a:pt x="5968992" y="6609891"/>
                  <a:pt x="6014525" y="6490592"/>
                </a:cubicBezTo>
                <a:lnTo>
                  <a:pt x="6071626" y="6352308"/>
                </a:lnTo>
                <a:cubicBezTo>
                  <a:pt x="6076085" y="6340598"/>
                  <a:pt x="6066811" y="6327506"/>
                  <a:pt x="6054053" y="6327506"/>
                </a:cubicBezTo>
                <a:lnTo>
                  <a:pt x="5747697" y="6327506"/>
                </a:lnTo>
                <a:cubicBezTo>
                  <a:pt x="5616735" y="6327506"/>
                  <a:pt x="5505169" y="6386768"/>
                  <a:pt x="5459319" y="6506904"/>
                </a:cubicBezTo>
                <a:lnTo>
                  <a:pt x="5398785" y="6665466"/>
                </a:lnTo>
                <a:cubicBezTo>
                  <a:pt x="5394896" y="6675668"/>
                  <a:pt x="5402966" y="6687062"/>
                  <a:pt x="5414077" y="6687062"/>
                </a:cubicBezTo>
                <a:close/>
                <a:moveTo>
                  <a:pt x="6080152" y="6687062"/>
                </a:moveTo>
                <a:lnTo>
                  <a:pt x="6391436" y="6687062"/>
                </a:lnTo>
                <a:cubicBezTo>
                  <a:pt x="6521486" y="6687062"/>
                  <a:pt x="6635054" y="6609891"/>
                  <a:pt x="6680600" y="6490592"/>
                </a:cubicBezTo>
                <a:lnTo>
                  <a:pt x="6737688" y="6352308"/>
                </a:lnTo>
                <a:cubicBezTo>
                  <a:pt x="6742160" y="6340598"/>
                  <a:pt x="6732873" y="6327506"/>
                  <a:pt x="6720116" y="6327506"/>
                </a:cubicBezTo>
                <a:lnTo>
                  <a:pt x="6413759" y="6327506"/>
                </a:lnTo>
                <a:cubicBezTo>
                  <a:pt x="6282797" y="6327506"/>
                  <a:pt x="6171231" y="6386768"/>
                  <a:pt x="6125381" y="6506904"/>
                </a:cubicBezTo>
                <a:lnTo>
                  <a:pt x="6064860" y="6665466"/>
                </a:lnTo>
                <a:cubicBezTo>
                  <a:pt x="6060958" y="6675668"/>
                  <a:pt x="6069041" y="6687062"/>
                  <a:pt x="6080152" y="6687062"/>
                </a:cubicBezTo>
                <a:close/>
                <a:moveTo>
                  <a:pt x="6748545" y="6687062"/>
                </a:moveTo>
                <a:lnTo>
                  <a:pt x="7059842" y="6687062"/>
                </a:lnTo>
                <a:cubicBezTo>
                  <a:pt x="7189892" y="6687062"/>
                  <a:pt x="7303459" y="6609891"/>
                  <a:pt x="7348993" y="6490592"/>
                </a:cubicBezTo>
                <a:lnTo>
                  <a:pt x="7406093" y="6352308"/>
                </a:lnTo>
                <a:cubicBezTo>
                  <a:pt x="7410553" y="6340598"/>
                  <a:pt x="7401279" y="6327506"/>
                  <a:pt x="7388508" y="6327506"/>
                </a:cubicBezTo>
                <a:lnTo>
                  <a:pt x="7082165" y="6327506"/>
                </a:lnTo>
                <a:cubicBezTo>
                  <a:pt x="6951203" y="6327506"/>
                  <a:pt x="6839637" y="6386768"/>
                  <a:pt x="6793788" y="6506904"/>
                </a:cubicBezTo>
                <a:lnTo>
                  <a:pt x="6733254" y="6665466"/>
                </a:lnTo>
                <a:cubicBezTo>
                  <a:pt x="6729364" y="6675668"/>
                  <a:pt x="6737435" y="6687062"/>
                  <a:pt x="6748545" y="6687062"/>
                </a:cubicBezTo>
                <a:close/>
                <a:moveTo>
                  <a:pt x="3405034" y="6687062"/>
                </a:moveTo>
                <a:lnTo>
                  <a:pt x="3716318" y="6687062"/>
                </a:lnTo>
                <a:cubicBezTo>
                  <a:pt x="3846368" y="6687062"/>
                  <a:pt x="3959936" y="6609891"/>
                  <a:pt x="4005469" y="6490592"/>
                </a:cubicBezTo>
                <a:lnTo>
                  <a:pt x="4062569" y="6352308"/>
                </a:lnTo>
                <a:cubicBezTo>
                  <a:pt x="4067041" y="6340598"/>
                  <a:pt x="4057768" y="6327506"/>
                  <a:pt x="4044984" y="6327506"/>
                </a:cubicBezTo>
                <a:lnTo>
                  <a:pt x="3738641" y="6327506"/>
                </a:lnTo>
                <a:cubicBezTo>
                  <a:pt x="3607679" y="6327506"/>
                  <a:pt x="3496113" y="6386768"/>
                  <a:pt x="3450263" y="6506904"/>
                </a:cubicBezTo>
                <a:lnTo>
                  <a:pt x="3389729" y="6665466"/>
                </a:lnTo>
                <a:cubicBezTo>
                  <a:pt x="3385839" y="6675668"/>
                  <a:pt x="3393910" y="6687062"/>
                  <a:pt x="3405034" y="6687062"/>
                </a:cubicBezTo>
                <a:close/>
                <a:moveTo>
                  <a:pt x="111" y="1234606"/>
                </a:moveTo>
                <a:cubicBezTo>
                  <a:pt x="71834" y="1202027"/>
                  <a:pt x="129229" y="1142936"/>
                  <a:pt x="158477" y="1066307"/>
                </a:cubicBezTo>
                <a:lnTo>
                  <a:pt x="215569" y="928021"/>
                </a:lnTo>
                <a:cubicBezTo>
                  <a:pt x="220041" y="916307"/>
                  <a:pt x="210762" y="903208"/>
                  <a:pt x="197994" y="903208"/>
                </a:cubicBezTo>
                <a:lnTo>
                  <a:pt x="118" y="903208"/>
                </a:lnTo>
                <a:lnTo>
                  <a:pt x="111" y="1234606"/>
                </a:lnTo>
                <a:close/>
                <a:moveTo>
                  <a:pt x="4058997" y="6665478"/>
                </a:moveTo>
                <a:lnTo>
                  <a:pt x="4119530" y="6506916"/>
                </a:lnTo>
                <a:cubicBezTo>
                  <a:pt x="4165381" y="6386768"/>
                  <a:pt x="4276946" y="6327506"/>
                  <a:pt x="4407908" y="6327506"/>
                </a:cubicBezTo>
                <a:lnTo>
                  <a:pt x="4714264" y="6327506"/>
                </a:lnTo>
                <a:lnTo>
                  <a:pt x="4714264" y="6327506"/>
                </a:lnTo>
                <a:cubicBezTo>
                  <a:pt x="4727022" y="6327506"/>
                  <a:pt x="4736309" y="6340598"/>
                  <a:pt x="4731837" y="6352321"/>
                </a:cubicBezTo>
                <a:lnTo>
                  <a:pt x="4674736" y="6490605"/>
                </a:lnTo>
                <a:cubicBezTo>
                  <a:pt x="4629203" y="6609903"/>
                  <a:pt x="4515636" y="6687062"/>
                  <a:pt x="4385598" y="6687062"/>
                </a:cubicBezTo>
                <a:lnTo>
                  <a:pt x="4074288" y="6687062"/>
                </a:lnTo>
                <a:cubicBezTo>
                  <a:pt x="4063177" y="6687062"/>
                  <a:pt x="4055107" y="6675668"/>
                  <a:pt x="4058997" y="6665466"/>
                </a:cubicBezTo>
                <a:close/>
                <a:moveTo>
                  <a:pt x="4121545" y="6641005"/>
                </a:moveTo>
                <a:lnTo>
                  <a:pt x="4385598" y="6641005"/>
                </a:lnTo>
                <a:cubicBezTo>
                  <a:pt x="4496429" y="6641005"/>
                  <a:pt x="4593045" y="6575520"/>
                  <a:pt x="4631724" y="6474167"/>
                </a:cubicBezTo>
                <a:lnTo>
                  <a:pt x="4631939" y="6473597"/>
                </a:lnTo>
                <a:lnTo>
                  <a:pt x="4632193" y="6473014"/>
                </a:lnTo>
                <a:lnTo>
                  <a:pt x="4671708" y="6377288"/>
                </a:lnTo>
                <a:cubicBezTo>
                  <a:pt x="4672443" y="6375514"/>
                  <a:pt x="4671138" y="6373562"/>
                  <a:pt x="4669212" y="6373562"/>
                </a:cubicBezTo>
                <a:lnTo>
                  <a:pt x="4407908" y="6373562"/>
                </a:lnTo>
                <a:cubicBezTo>
                  <a:pt x="4288298" y="6373562"/>
                  <a:pt x="4198878" y="6428149"/>
                  <a:pt x="4162542" y="6523342"/>
                </a:cubicBezTo>
                <a:lnTo>
                  <a:pt x="4119023" y="6637343"/>
                </a:lnTo>
                <a:cubicBezTo>
                  <a:pt x="4118352" y="6639116"/>
                  <a:pt x="4119657" y="6641005"/>
                  <a:pt x="4121545" y="6641005"/>
                </a:cubicBezTo>
                <a:close/>
                <a:moveTo>
                  <a:pt x="10451332" y="454764"/>
                </a:moveTo>
                <a:lnTo>
                  <a:pt x="10757688" y="454764"/>
                </a:lnTo>
                <a:cubicBezTo>
                  <a:pt x="10770459" y="454764"/>
                  <a:pt x="10779733" y="467859"/>
                  <a:pt x="10775260" y="479577"/>
                </a:cubicBezTo>
                <a:lnTo>
                  <a:pt x="10718172" y="617860"/>
                </a:lnTo>
                <a:cubicBezTo>
                  <a:pt x="10672639" y="737162"/>
                  <a:pt x="10559072" y="814326"/>
                  <a:pt x="10429021" y="814326"/>
                </a:cubicBezTo>
                <a:lnTo>
                  <a:pt x="10117725" y="814326"/>
                </a:lnTo>
                <a:cubicBezTo>
                  <a:pt x="10106614" y="814326"/>
                  <a:pt x="10098543" y="802927"/>
                  <a:pt x="10102433" y="792731"/>
                </a:cubicBezTo>
                <a:lnTo>
                  <a:pt x="10162953" y="634172"/>
                </a:lnTo>
                <a:cubicBezTo>
                  <a:pt x="10208817" y="514031"/>
                  <a:pt x="10320382" y="454764"/>
                  <a:pt x="10451344" y="454764"/>
                </a:cubicBezTo>
                <a:close/>
                <a:moveTo>
                  <a:pt x="10712648" y="500825"/>
                </a:moveTo>
                <a:lnTo>
                  <a:pt x="10451332" y="500825"/>
                </a:lnTo>
                <a:cubicBezTo>
                  <a:pt x="10331734" y="500825"/>
                  <a:pt x="10242301" y="555416"/>
                  <a:pt x="10205966" y="650603"/>
                </a:cubicBezTo>
                <a:lnTo>
                  <a:pt x="10162459" y="764609"/>
                </a:lnTo>
                <a:cubicBezTo>
                  <a:pt x="10161788" y="766374"/>
                  <a:pt x="10163080" y="768267"/>
                  <a:pt x="10164968" y="768267"/>
                </a:cubicBezTo>
                <a:lnTo>
                  <a:pt x="10429021" y="768267"/>
                </a:lnTo>
                <a:cubicBezTo>
                  <a:pt x="10539852" y="768267"/>
                  <a:pt x="10636468" y="702781"/>
                  <a:pt x="10675160" y="601431"/>
                </a:cubicBezTo>
                <a:lnTo>
                  <a:pt x="10675376" y="600852"/>
                </a:lnTo>
                <a:lnTo>
                  <a:pt x="10675616" y="600279"/>
                </a:lnTo>
                <a:lnTo>
                  <a:pt x="10715144" y="504551"/>
                </a:lnTo>
                <a:cubicBezTo>
                  <a:pt x="10715866" y="502775"/>
                  <a:pt x="10714574" y="500826"/>
                  <a:pt x="10712648" y="500826"/>
                </a:cubicBezTo>
                <a:close/>
                <a:moveTo>
                  <a:pt x="3099286" y="5762266"/>
                </a:moveTo>
                <a:lnTo>
                  <a:pt x="3159820" y="5603704"/>
                </a:lnTo>
                <a:cubicBezTo>
                  <a:pt x="3205670" y="5483556"/>
                  <a:pt x="3317236" y="5424294"/>
                  <a:pt x="3448198" y="5424294"/>
                </a:cubicBezTo>
                <a:lnTo>
                  <a:pt x="3754554" y="5424294"/>
                </a:lnTo>
                <a:cubicBezTo>
                  <a:pt x="3767324" y="5424294"/>
                  <a:pt x="3776598" y="5437398"/>
                  <a:pt x="3772126" y="5449109"/>
                </a:cubicBezTo>
                <a:lnTo>
                  <a:pt x="3715038" y="5587393"/>
                </a:lnTo>
                <a:cubicBezTo>
                  <a:pt x="3669492" y="5706691"/>
                  <a:pt x="3555925" y="5783862"/>
                  <a:pt x="3425887" y="5783862"/>
                </a:cubicBezTo>
                <a:lnTo>
                  <a:pt x="3114578" y="5783862"/>
                </a:lnTo>
                <a:cubicBezTo>
                  <a:pt x="3103467" y="5783862"/>
                  <a:pt x="3095396" y="5772456"/>
                  <a:pt x="3099286" y="5762266"/>
                </a:cubicBezTo>
                <a:close/>
                <a:moveTo>
                  <a:pt x="3161834" y="5737793"/>
                </a:moveTo>
                <a:lnTo>
                  <a:pt x="3425887" y="5737793"/>
                </a:lnTo>
                <a:cubicBezTo>
                  <a:pt x="3536718" y="5737793"/>
                  <a:pt x="3633334" y="5672307"/>
                  <a:pt x="3672013" y="5570968"/>
                </a:cubicBezTo>
                <a:lnTo>
                  <a:pt x="3672241" y="5570385"/>
                </a:lnTo>
                <a:lnTo>
                  <a:pt x="3672482" y="5569814"/>
                </a:lnTo>
                <a:lnTo>
                  <a:pt x="3711998" y="5474076"/>
                </a:lnTo>
                <a:cubicBezTo>
                  <a:pt x="3712732" y="5472302"/>
                  <a:pt x="3711427" y="5470350"/>
                  <a:pt x="3709502" y="5470350"/>
                </a:cubicBezTo>
                <a:lnTo>
                  <a:pt x="3448198" y="5470350"/>
                </a:lnTo>
                <a:cubicBezTo>
                  <a:pt x="3328587" y="5470350"/>
                  <a:pt x="3239167" y="5524949"/>
                  <a:pt x="3202832" y="5620129"/>
                </a:cubicBezTo>
                <a:lnTo>
                  <a:pt x="3159313" y="5734143"/>
                </a:lnTo>
                <a:cubicBezTo>
                  <a:pt x="3158642" y="5735905"/>
                  <a:pt x="3159946" y="5737793"/>
                  <a:pt x="3161834" y="5737793"/>
                </a:cubicBezTo>
                <a:close/>
                <a:moveTo>
                  <a:pt x="1778881" y="5783850"/>
                </a:moveTo>
                <a:lnTo>
                  <a:pt x="2090178" y="5783850"/>
                </a:lnTo>
                <a:cubicBezTo>
                  <a:pt x="2220228" y="5783850"/>
                  <a:pt x="2333795" y="5706691"/>
                  <a:pt x="2379329" y="5587393"/>
                </a:cubicBezTo>
                <a:lnTo>
                  <a:pt x="2436429" y="5449109"/>
                </a:lnTo>
                <a:cubicBezTo>
                  <a:pt x="2440901" y="5437398"/>
                  <a:pt x="2431628" y="5424294"/>
                  <a:pt x="2418844" y="5424294"/>
                </a:cubicBezTo>
                <a:lnTo>
                  <a:pt x="2112501" y="5424294"/>
                </a:lnTo>
                <a:cubicBezTo>
                  <a:pt x="1981539" y="5424294"/>
                  <a:pt x="1869973" y="5483556"/>
                  <a:pt x="1824123" y="5603704"/>
                </a:cubicBezTo>
                <a:lnTo>
                  <a:pt x="1763589" y="5762266"/>
                </a:lnTo>
                <a:cubicBezTo>
                  <a:pt x="1759700" y="5772456"/>
                  <a:pt x="1767770" y="5783850"/>
                  <a:pt x="1778881" y="5783850"/>
                </a:cubicBezTo>
                <a:close/>
                <a:moveTo>
                  <a:pt x="2445323" y="5783850"/>
                </a:moveTo>
                <a:lnTo>
                  <a:pt x="2756620" y="5783850"/>
                </a:lnTo>
                <a:cubicBezTo>
                  <a:pt x="2886670" y="5783850"/>
                  <a:pt x="3000225" y="5706691"/>
                  <a:pt x="3045771" y="5587393"/>
                </a:cubicBezTo>
                <a:lnTo>
                  <a:pt x="3102871" y="5449109"/>
                </a:lnTo>
                <a:cubicBezTo>
                  <a:pt x="3107331" y="5437398"/>
                  <a:pt x="3098057" y="5424294"/>
                  <a:pt x="3085286" y="5424294"/>
                </a:cubicBezTo>
                <a:lnTo>
                  <a:pt x="2778943" y="5424294"/>
                </a:lnTo>
                <a:cubicBezTo>
                  <a:pt x="2647981" y="5424294"/>
                  <a:pt x="2536415" y="5483556"/>
                  <a:pt x="2490552" y="5603704"/>
                </a:cubicBezTo>
                <a:lnTo>
                  <a:pt x="2430031" y="5762266"/>
                </a:lnTo>
                <a:cubicBezTo>
                  <a:pt x="2426129" y="5772456"/>
                  <a:pt x="2434212" y="5783850"/>
                  <a:pt x="2445323" y="5783850"/>
                </a:cubicBezTo>
                <a:close/>
                <a:moveTo>
                  <a:pt x="1576844" y="5335412"/>
                </a:moveTo>
                <a:lnTo>
                  <a:pt x="1888141" y="5335412"/>
                </a:lnTo>
                <a:cubicBezTo>
                  <a:pt x="2018178" y="5335412"/>
                  <a:pt x="2131746" y="5258254"/>
                  <a:pt x="2177279" y="5138955"/>
                </a:cubicBezTo>
                <a:lnTo>
                  <a:pt x="2234380" y="5000659"/>
                </a:lnTo>
                <a:cubicBezTo>
                  <a:pt x="2238852" y="4988948"/>
                  <a:pt x="2229578" y="4975856"/>
                  <a:pt x="2216807" y="4975856"/>
                </a:cubicBezTo>
                <a:lnTo>
                  <a:pt x="1910451" y="4975856"/>
                </a:lnTo>
                <a:cubicBezTo>
                  <a:pt x="1779489" y="4975856"/>
                  <a:pt x="1667923" y="5035119"/>
                  <a:pt x="1622073" y="5155254"/>
                </a:cubicBezTo>
                <a:lnTo>
                  <a:pt x="1561539" y="5313816"/>
                </a:lnTo>
                <a:cubicBezTo>
                  <a:pt x="1557650" y="5324018"/>
                  <a:pt x="1565733" y="5335412"/>
                  <a:pt x="1576844" y="5335412"/>
                </a:cubicBezTo>
                <a:close/>
                <a:moveTo>
                  <a:pt x="71462" y="4865378"/>
                </a:moveTo>
                <a:lnTo>
                  <a:pt x="131994" y="4706816"/>
                </a:lnTo>
                <a:cubicBezTo>
                  <a:pt x="177851" y="4586668"/>
                  <a:pt x="289413" y="4527406"/>
                  <a:pt x="420374" y="4527406"/>
                </a:cubicBezTo>
                <a:lnTo>
                  <a:pt x="726726" y="4527406"/>
                </a:lnTo>
                <a:cubicBezTo>
                  <a:pt x="739494" y="4527406"/>
                  <a:pt x="748767" y="4540498"/>
                  <a:pt x="744301" y="4552221"/>
                </a:cubicBezTo>
                <a:lnTo>
                  <a:pt x="687210" y="4690505"/>
                </a:lnTo>
                <a:cubicBezTo>
                  <a:pt x="641667" y="4809803"/>
                  <a:pt x="528101" y="4886962"/>
                  <a:pt x="398056" y="4886962"/>
                </a:cubicBezTo>
                <a:lnTo>
                  <a:pt x="86760" y="4886962"/>
                </a:lnTo>
                <a:cubicBezTo>
                  <a:pt x="75644" y="4886962"/>
                  <a:pt x="67572" y="4875568"/>
                  <a:pt x="71462" y="4865378"/>
                </a:cubicBezTo>
                <a:close/>
                <a:moveTo>
                  <a:pt x="134004" y="4840905"/>
                </a:moveTo>
                <a:lnTo>
                  <a:pt x="398055" y="4840905"/>
                </a:lnTo>
                <a:cubicBezTo>
                  <a:pt x="508892" y="4840905"/>
                  <a:pt x="605508" y="4775420"/>
                  <a:pt x="644190" y="4674080"/>
                </a:cubicBezTo>
                <a:lnTo>
                  <a:pt x="644413" y="4673497"/>
                </a:lnTo>
                <a:lnTo>
                  <a:pt x="644648" y="4672926"/>
                </a:lnTo>
                <a:lnTo>
                  <a:pt x="684172" y="4577188"/>
                </a:lnTo>
                <a:cubicBezTo>
                  <a:pt x="684908" y="4575414"/>
                  <a:pt x="683603" y="4573462"/>
                  <a:pt x="681678" y="4573462"/>
                </a:cubicBezTo>
                <a:lnTo>
                  <a:pt x="420374" y="4573462"/>
                </a:lnTo>
                <a:cubicBezTo>
                  <a:pt x="300771" y="4573462"/>
                  <a:pt x="211338" y="4628061"/>
                  <a:pt x="175006" y="4723241"/>
                </a:cubicBezTo>
                <a:lnTo>
                  <a:pt x="131486" y="4837255"/>
                </a:lnTo>
                <a:cubicBezTo>
                  <a:pt x="130812" y="4839017"/>
                  <a:pt x="132117" y="4840905"/>
                  <a:pt x="134003" y="4840905"/>
                </a:cubicBezTo>
                <a:close/>
                <a:moveTo>
                  <a:pt x="907568" y="5335412"/>
                </a:moveTo>
                <a:lnTo>
                  <a:pt x="1218862" y="5335412"/>
                </a:lnTo>
                <a:cubicBezTo>
                  <a:pt x="1348911" y="5335412"/>
                  <a:pt x="1462478" y="5258254"/>
                  <a:pt x="1508012" y="5138955"/>
                </a:cubicBezTo>
                <a:lnTo>
                  <a:pt x="1565112" y="5000659"/>
                </a:lnTo>
                <a:cubicBezTo>
                  <a:pt x="1569584" y="4988948"/>
                  <a:pt x="1560298" y="4975856"/>
                  <a:pt x="1547527" y="4975856"/>
                </a:cubicBezTo>
                <a:lnTo>
                  <a:pt x="1241180" y="4975856"/>
                </a:lnTo>
                <a:cubicBezTo>
                  <a:pt x="1110213" y="4975856"/>
                  <a:pt x="998657" y="5035119"/>
                  <a:pt x="952799" y="5155254"/>
                </a:cubicBezTo>
                <a:lnTo>
                  <a:pt x="892275" y="5313816"/>
                </a:lnTo>
                <a:cubicBezTo>
                  <a:pt x="888377" y="5324018"/>
                  <a:pt x="896450" y="5335412"/>
                  <a:pt x="907566" y="5335412"/>
                </a:cubicBezTo>
                <a:close/>
                <a:moveTo>
                  <a:pt x="756037" y="4886962"/>
                </a:moveTo>
                <a:lnTo>
                  <a:pt x="1067337" y="4886962"/>
                </a:lnTo>
                <a:cubicBezTo>
                  <a:pt x="1197382" y="4886962"/>
                  <a:pt x="1310954" y="4809803"/>
                  <a:pt x="1356487" y="4690505"/>
                </a:cubicBezTo>
                <a:lnTo>
                  <a:pt x="1413588" y="4552221"/>
                </a:lnTo>
                <a:cubicBezTo>
                  <a:pt x="1418047" y="4540510"/>
                  <a:pt x="1408773" y="4527406"/>
                  <a:pt x="1396003" y="4527406"/>
                </a:cubicBezTo>
                <a:lnTo>
                  <a:pt x="1396003" y="4527406"/>
                </a:lnTo>
                <a:lnTo>
                  <a:pt x="1089649" y="4527406"/>
                </a:lnTo>
                <a:cubicBezTo>
                  <a:pt x="958682" y="4527406"/>
                  <a:pt x="847133" y="4586668"/>
                  <a:pt x="801269" y="4706816"/>
                </a:cubicBezTo>
                <a:lnTo>
                  <a:pt x="740744" y="4865378"/>
                </a:lnTo>
                <a:cubicBezTo>
                  <a:pt x="736853" y="4875568"/>
                  <a:pt x="744926" y="4886962"/>
                  <a:pt x="756035" y="4886962"/>
                </a:cubicBezTo>
                <a:close/>
                <a:moveTo>
                  <a:pt x="6849798" y="5138955"/>
                </a:moveTo>
                <a:lnTo>
                  <a:pt x="6906886" y="5000659"/>
                </a:lnTo>
                <a:cubicBezTo>
                  <a:pt x="6911358" y="4988948"/>
                  <a:pt x="6902084" y="4975856"/>
                  <a:pt x="6889314" y="4975856"/>
                </a:cubicBezTo>
                <a:lnTo>
                  <a:pt x="6582971" y="4975856"/>
                </a:lnTo>
                <a:cubicBezTo>
                  <a:pt x="6452008" y="4975856"/>
                  <a:pt x="6340443" y="5035119"/>
                  <a:pt x="6294580" y="5155254"/>
                </a:cubicBezTo>
                <a:lnTo>
                  <a:pt x="6234059" y="5313816"/>
                </a:lnTo>
                <a:cubicBezTo>
                  <a:pt x="6230169" y="5324018"/>
                  <a:pt x="6238239" y="5335412"/>
                  <a:pt x="6249350" y="5335412"/>
                </a:cubicBezTo>
                <a:lnTo>
                  <a:pt x="6560647" y="5335412"/>
                </a:lnTo>
                <a:cubicBezTo>
                  <a:pt x="6690697" y="5335412"/>
                  <a:pt x="6804265" y="5258254"/>
                  <a:pt x="6849798" y="5138955"/>
                </a:cubicBezTo>
                <a:close/>
                <a:moveTo>
                  <a:pt x="7374255" y="4690505"/>
                </a:moveTo>
                <a:lnTo>
                  <a:pt x="7431344" y="4552221"/>
                </a:lnTo>
                <a:cubicBezTo>
                  <a:pt x="7435803" y="4540510"/>
                  <a:pt x="7426542" y="4527406"/>
                  <a:pt x="7413771" y="4527406"/>
                </a:cubicBezTo>
                <a:lnTo>
                  <a:pt x="7107415" y="4527406"/>
                </a:lnTo>
                <a:cubicBezTo>
                  <a:pt x="6976453" y="4527406"/>
                  <a:pt x="6864888" y="4586668"/>
                  <a:pt x="6819037" y="4706816"/>
                </a:cubicBezTo>
                <a:lnTo>
                  <a:pt x="6758503" y="4865378"/>
                </a:lnTo>
                <a:cubicBezTo>
                  <a:pt x="6754614" y="4875568"/>
                  <a:pt x="6762684" y="4886962"/>
                  <a:pt x="6773808" y="4886962"/>
                </a:cubicBezTo>
                <a:lnTo>
                  <a:pt x="7085092" y="4886962"/>
                </a:lnTo>
                <a:cubicBezTo>
                  <a:pt x="7215142" y="4886962"/>
                  <a:pt x="7328710" y="4809803"/>
                  <a:pt x="7374243" y="4690505"/>
                </a:cubicBezTo>
                <a:close/>
                <a:moveTo>
                  <a:pt x="6925333" y="5335412"/>
                </a:moveTo>
                <a:lnTo>
                  <a:pt x="7236629" y="5335412"/>
                </a:lnTo>
                <a:cubicBezTo>
                  <a:pt x="7366680" y="5335412"/>
                  <a:pt x="7480247" y="5258254"/>
                  <a:pt x="7525780" y="5138955"/>
                </a:cubicBezTo>
                <a:lnTo>
                  <a:pt x="7582868" y="5000659"/>
                </a:lnTo>
                <a:cubicBezTo>
                  <a:pt x="7587340" y="4988948"/>
                  <a:pt x="7578079" y="4975856"/>
                  <a:pt x="7565296" y="4975856"/>
                </a:cubicBezTo>
                <a:lnTo>
                  <a:pt x="7258952" y="4975856"/>
                </a:lnTo>
                <a:cubicBezTo>
                  <a:pt x="7127990" y="4975856"/>
                  <a:pt x="7016425" y="5035119"/>
                  <a:pt x="6970561" y="5155254"/>
                </a:cubicBezTo>
                <a:lnTo>
                  <a:pt x="6910040" y="5313816"/>
                </a:lnTo>
                <a:cubicBezTo>
                  <a:pt x="6906139" y="5324018"/>
                  <a:pt x="6914222" y="5335412"/>
                  <a:pt x="6925333" y="5335412"/>
                </a:cubicBezTo>
                <a:close/>
                <a:moveTo>
                  <a:pt x="537312" y="4235743"/>
                </a:moveTo>
                <a:lnTo>
                  <a:pt x="594403" y="4097459"/>
                </a:lnTo>
                <a:cubicBezTo>
                  <a:pt x="598876" y="4085748"/>
                  <a:pt x="589603" y="4072643"/>
                  <a:pt x="576829" y="4072643"/>
                </a:cubicBezTo>
                <a:lnTo>
                  <a:pt x="576829" y="4072643"/>
                </a:lnTo>
                <a:cubicBezTo>
                  <a:pt x="576829" y="4072643"/>
                  <a:pt x="270476" y="4072643"/>
                  <a:pt x="270476" y="4072643"/>
                </a:cubicBezTo>
                <a:cubicBezTo>
                  <a:pt x="154189" y="4072643"/>
                  <a:pt x="53324" y="4119486"/>
                  <a:pt x="48" y="4214058"/>
                </a:cubicBezTo>
                <a:lnTo>
                  <a:pt x="42" y="4432212"/>
                </a:lnTo>
                <a:lnTo>
                  <a:pt x="248163" y="4432212"/>
                </a:lnTo>
                <a:cubicBezTo>
                  <a:pt x="378208" y="4432212"/>
                  <a:pt x="491775" y="4355042"/>
                  <a:pt x="537312" y="4235743"/>
                </a:cubicBezTo>
                <a:close/>
                <a:moveTo>
                  <a:pt x="3783858" y="5783850"/>
                </a:moveTo>
                <a:lnTo>
                  <a:pt x="4095154" y="5783850"/>
                </a:lnTo>
                <a:cubicBezTo>
                  <a:pt x="4225205" y="5783850"/>
                  <a:pt x="4338772" y="5706691"/>
                  <a:pt x="4384306" y="5587393"/>
                </a:cubicBezTo>
                <a:lnTo>
                  <a:pt x="4441393" y="5449109"/>
                </a:lnTo>
                <a:cubicBezTo>
                  <a:pt x="4445866" y="5437398"/>
                  <a:pt x="4436592" y="5424294"/>
                  <a:pt x="4423821" y="5424294"/>
                </a:cubicBezTo>
                <a:lnTo>
                  <a:pt x="4117465" y="5424294"/>
                </a:lnTo>
                <a:cubicBezTo>
                  <a:pt x="3986516" y="5424294"/>
                  <a:pt x="3874950" y="5483556"/>
                  <a:pt x="3829087" y="5603704"/>
                </a:cubicBezTo>
                <a:lnTo>
                  <a:pt x="3768566" y="5762266"/>
                </a:lnTo>
                <a:cubicBezTo>
                  <a:pt x="3764664" y="5772456"/>
                  <a:pt x="3772747" y="5783850"/>
                  <a:pt x="3783858" y="5783850"/>
                </a:cubicBezTo>
                <a:close/>
                <a:moveTo>
                  <a:pt x="8043523" y="4690505"/>
                </a:moveTo>
                <a:lnTo>
                  <a:pt x="8100611" y="4552221"/>
                </a:lnTo>
                <a:cubicBezTo>
                  <a:pt x="8105083" y="4540510"/>
                  <a:pt x="8095809" y="4527406"/>
                  <a:pt x="8083038" y="4527406"/>
                </a:cubicBezTo>
                <a:lnTo>
                  <a:pt x="7776683" y="4527406"/>
                </a:lnTo>
                <a:cubicBezTo>
                  <a:pt x="7645720" y="4527406"/>
                  <a:pt x="7534167" y="4586668"/>
                  <a:pt x="7488304" y="4706816"/>
                </a:cubicBezTo>
                <a:lnTo>
                  <a:pt x="7427784" y="4865378"/>
                </a:lnTo>
                <a:cubicBezTo>
                  <a:pt x="7423881" y="4875568"/>
                  <a:pt x="7431964" y="4886962"/>
                  <a:pt x="7443075" y="4886962"/>
                </a:cubicBezTo>
                <a:lnTo>
                  <a:pt x="7754359" y="4886962"/>
                </a:lnTo>
                <a:cubicBezTo>
                  <a:pt x="7884410" y="4886962"/>
                  <a:pt x="7997977" y="4809803"/>
                  <a:pt x="8043523" y="4690505"/>
                </a:cubicBezTo>
                <a:close/>
                <a:moveTo>
                  <a:pt x="4454379" y="5783850"/>
                </a:moveTo>
                <a:lnTo>
                  <a:pt x="4765676" y="5783850"/>
                </a:lnTo>
                <a:cubicBezTo>
                  <a:pt x="4895726" y="5783850"/>
                  <a:pt x="5009294" y="5706691"/>
                  <a:pt x="5054827" y="5587393"/>
                </a:cubicBezTo>
                <a:lnTo>
                  <a:pt x="5111915" y="5449109"/>
                </a:lnTo>
                <a:cubicBezTo>
                  <a:pt x="5116387" y="5437398"/>
                  <a:pt x="5107113" y="5424294"/>
                  <a:pt x="5094343" y="5424294"/>
                </a:cubicBezTo>
                <a:lnTo>
                  <a:pt x="4787987" y="5424294"/>
                </a:lnTo>
                <a:cubicBezTo>
                  <a:pt x="4657025" y="5424294"/>
                  <a:pt x="4545471" y="5483556"/>
                  <a:pt x="4499609" y="5603704"/>
                </a:cubicBezTo>
                <a:lnTo>
                  <a:pt x="4439088" y="5762266"/>
                </a:lnTo>
                <a:cubicBezTo>
                  <a:pt x="4435186" y="5772456"/>
                  <a:pt x="4443269" y="5783850"/>
                  <a:pt x="4454379" y="5783850"/>
                </a:cubicBezTo>
                <a:close/>
                <a:moveTo>
                  <a:pt x="5108342" y="5762266"/>
                </a:moveTo>
                <a:lnTo>
                  <a:pt x="5168876" y="5603704"/>
                </a:lnTo>
                <a:cubicBezTo>
                  <a:pt x="5214726" y="5483556"/>
                  <a:pt x="5326292" y="5424294"/>
                  <a:pt x="5457254" y="5424294"/>
                </a:cubicBezTo>
                <a:lnTo>
                  <a:pt x="5763610" y="5424294"/>
                </a:lnTo>
                <a:cubicBezTo>
                  <a:pt x="5776368" y="5424294"/>
                  <a:pt x="5785642" y="5437398"/>
                  <a:pt x="5781182" y="5449109"/>
                </a:cubicBezTo>
                <a:lnTo>
                  <a:pt x="5724095" y="5587393"/>
                </a:lnTo>
                <a:cubicBezTo>
                  <a:pt x="5678548" y="5706691"/>
                  <a:pt x="5564981" y="5783862"/>
                  <a:pt x="5434931" y="5783862"/>
                </a:cubicBezTo>
                <a:lnTo>
                  <a:pt x="5123647" y="5783862"/>
                </a:lnTo>
                <a:cubicBezTo>
                  <a:pt x="5112536" y="5783862"/>
                  <a:pt x="5104453" y="5772456"/>
                  <a:pt x="5108355" y="5762266"/>
                </a:cubicBezTo>
                <a:close/>
                <a:moveTo>
                  <a:pt x="5170891" y="5737793"/>
                </a:moveTo>
                <a:lnTo>
                  <a:pt x="5434931" y="5737793"/>
                </a:lnTo>
                <a:cubicBezTo>
                  <a:pt x="5545775" y="5737793"/>
                  <a:pt x="5642390" y="5672307"/>
                  <a:pt x="5681082" y="5570968"/>
                </a:cubicBezTo>
                <a:lnTo>
                  <a:pt x="5681298" y="5570385"/>
                </a:lnTo>
                <a:lnTo>
                  <a:pt x="5681526" y="5569814"/>
                </a:lnTo>
                <a:lnTo>
                  <a:pt x="5721054" y="5474076"/>
                </a:lnTo>
                <a:cubicBezTo>
                  <a:pt x="5721789" y="5472302"/>
                  <a:pt x="5720484" y="5470350"/>
                  <a:pt x="5718571" y="5470350"/>
                </a:cubicBezTo>
                <a:lnTo>
                  <a:pt x="5457254" y="5470350"/>
                </a:lnTo>
                <a:cubicBezTo>
                  <a:pt x="5337656" y="5470350"/>
                  <a:pt x="5248224" y="5524949"/>
                  <a:pt x="5211888" y="5620129"/>
                </a:cubicBezTo>
                <a:lnTo>
                  <a:pt x="5168369" y="5734143"/>
                </a:lnTo>
                <a:cubicBezTo>
                  <a:pt x="5167698" y="5735905"/>
                  <a:pt x="5169003" y="5737793"/>
                  <a:pt x="5170878" y="5737793"/>
                </a:cubicBezTo>
                <a:close/>
                <a:moveTo>
                  <a:pt x="5792914" y="5783850"/>
                </a:moveTo>
                <a:lnTo>
                  <a:pt x="6104211" y="5783850"/>
                </a:lnTo>
                <a:cubicBezTo>
                  <a:pt x="6234261" y="5783850"/>
                  <a:pt x="6347828" y="5706691"/>
                  <a:pt x="6393362" y="5587393"/>
                </a:cubicBezTo>
                <a:lnTo>
                  <a:pt x="6450462" y="5449109"/>
                </a:lnTo>
                <a:cubicBezTo>
                  <a:pt x="6454935" y="5437398"/>
                  <a:pt x="6445661" y="5424294"/>
                  <a:pt x="6432877" y="5424294"/>
                </a:cubicBezTo>
                <a:lnTo>
                  <a:pt x="6126534" y="5424294"/>
                </a:lnTo>
                <a:cubicBezTo>
                  <a:pt x="5995572" y="5424294"/>
                  <a:pt x="5884006" y="5483556"/>
                  <a:pt x="5838144" y="5603704"/>
                </a:cubicBezTo>
                <a:lnTo>
                  <a:pt x="5777622" y="5762266"/>
                </a:lnTo>
                <a:cubicBezTo>
                  <a:pt x="5773733" y="5772456"/>
                  <a:pt x="5781803" y="5783850"/>
                  <a:pt x="5792914" y="5783850"/>
                </a:cubicBezTo>
                <a:close/>
                <a:moveTo>
                  <a:pt x="7288865" y="4410616"/>
                </a:moveTo>
                <a:lnTo>
                  <a:pt x="7349399" y="4252054"/>
                </a:lnTo>
                <a:cubicBezTo>
                  <a:pt x="7395261" y="4131919"/>
                  <a:pt x="7506814" y="4072643"/>
                  <a:pt x="7637776" y="4072643"/>
                </a:cubicBezTo>
                <a:lnTo>
                  <a:pt x="7944132" y="4072643"/>
                </a:lnTo>
                <a:cubicBezTo>
                  <a:pt x="7956903" y="4072643"/>
                  <a:pt x="7966177" y="4085748"/>
                  <a:pt x="7961705" y="4097459"/>
                </a:cubicBezTo>
                <a:lnTo>
                  <a:pt x="7904604" y="4235743"/>
                </a:lnTo>
                <a:cubicBezTo>
                  <a:pt x="7859071" y="4355042"/>
                  <a:pt x="7745504" y="4432212"/>
                  <a:pt x="7615466" y="4432212"/>
                </a:cubicBezTo>
                <a:lnTo>
                  <a:pt x="7304157" y="4432212"/>
                </a:lnTo>
                <a:cubicBezTo>
                  <a:pt x="7293046" y="4432212"/>
                  <a:pt x="7284975" y="4420806"/>
                  <a:pt x="7288865" y="4410616"/>
                </a:cubicBezTo>
                <a:close/>
                <a:moveTo>
                  <a:pt x="7351413" y="4386143"/>
                </a:moveTo>
                <a:lnTo>
                  <a:pt x="7615466" y="4386143"/>
                </a:lnTo>
                <a:cubicBezTo>
                  <a:pt x="7726296" y="4386143"/>
                  <a:pt x="7822913" y="4320657"/>
                  <a:pt x="7861592" y="4219318"/>
                </a:cubicBezTo>
                <a:lnTo>
                  <a:pt x="7861820" y="4218735"/>
                </a:lnTo>
                <a:lnTo>
                  <a:pt x="7862061" y="4218165"/>
                </a:lnTo>
                <a:lnTo>
                  <a:pt x="7901576" y="4122439"/>
                </a:lnTo>
                <a:cubicBezTo>
                  <a:pt x="7902311" y="4120652"/>
                  <a:pt x="7901006" y="4118713"/>
                  <a:pt x="7899080" y="4118713"/>
                </a:cubicBezTo>
                <a:lnTo>
                  <a:pt x="7637776" y="4118713"/>
                </a:lnTo>
                <a:cubicBezTo>
                  <a:pt x="7518179" y="4118713"/>
                  <a:pt x="7428746" y="4173299"/>
                  <a:pt x="7392411" y="4268492"/>
                </a:cubicBezTo>
                <a:lnTo>
                  <a:pt x="7348892" y="4382493"/>
                </a:lnTo>
                <a:cubicBezTo>
                  <a:pt x="7348220" y="4384255"/>
                  <a:pt x="7349525" y="4386156"/>
                  <a:pt x="7351413" y="4386156"/>
                </a:cubicBezTo>
                <a:close/>
                <a:moveTo>
                  <a:pt x="7235350" y="4235743"/>
                </a:moveTo>
                <a:lnTo>
                  <a:pt x="7292437" y="4097459"/>
                </a:lnTo>
                <a:cubicBezTo>
                  <a:pt x="7296910" y="4085748"/>
                  <a:pt x="7287636" y="4072643"/>
                  <a:pt x="7274865" y="4072643"/>
                </a:cubicBezTo>
                <a:lnTo>
                  <a:pt x="7274865" y="4072643"/>
                </a:lnTo>
                <a:cubicBezTo>
                  <a:pt x="7274865" y="4072643"/>
                  <a:pt x="6968509" y="4072643"/>
                  <a:pt x="6968509" y="4072643"/>
                </a:cubicBezTo>
                <a:cubicBezTo>
                  <a:pt x="6837547" y="4072643"/>
                  <a:pt x="6725994" y="4131919"/>
                  <a:pt x="6680131" y="4252054"/>
                </a:cubicBezTo>
                <a:lnTo>
                  <a:pt x="6619597" y="4410616"/>
                </a:lnTo>
                <a:cubicBezTo>
                  <a:pt x="6615708" y="4420806"/>
                  <a:pt x="6623778" y="4432212"/>
                  <a:pt x="6634902" y="4432212"/>
                </a:cubicBezTo>
                <a:lnTo>
                  <a:pt x="6946199" y="4432212"/>
                </a:lnTo>
                <a:cubicBezTo>
                  <a:pt x="7076236" y="4432212"/>
                  <a:pt x="7189804" y="4355042"/>
                  <a:pt x="7235350" y="4235743"/>
                </a:cubicBezTo>
                <a:close/>
                <a:moveTo>
                  <a:pt x="8221602" y="3978705"/>
                </a:moveTo>
                <a:lnTo>
                  <a:pt x="7910306" y="3978705"/>
                </a:lnTo>
                <a:cubicBezTo>
                  <a:pt x="7899195" y="3978705"/>
                  <a:pt x="7891112" y="3967312"/>
                  <a:pt x="7895013" y="3957109"/>
                </a:cubicBezTo>
                <a:lnTo>
                  <a:pt x="7955535" y="3798547"/>
                </a:lnTo>
                <a:cubicBezTo>
                  <a:pt x="8001398" y="3678412"/>
                  <a:pt x="8112951" y="3619149"/>
                  <a:pt x="8243913" y="3619149"/>
                </a:cubicBezTo>
                <a:lnTo>
                  <a:pt x="8550269" y="3619149"/>
                </a:lnTo>
                <a:cubicBezTo>
                  <a:pt x="8563039" y="3619149"/>
                  <a:pt x="8572313" y="3632241"/>
                  <a:pt x="8567841" y="3643965"/>
                </a:cubicBezTo>
                <a:lnTo>
                  <a:pt x="8510753" y="3782248"/>
                </a:lnTo>
                <a:cubicBezTo>
                  <a:pt x="8465220" y="3901547"/>
                  <a:pt x="8351640" y="3978705"/>
                  <a:pt x="8221602" y="3978705"/>
                </a:cubicBezTo>
                <a:close/>
                <a:moveTo>
                  <a:pt x="7957550" y="3932649"/>
                </a:moveTo>
                <a:lnTo>
                  <a:pt x="8221590" y="3932649"/>
                </a:lnTo>
                <a:cubicBezTo>
                  <a:pt x="8332433" y="3932649"/>
                  <a:pt x="8429049" y="3867163"/>
                  <a:pt x="8467741" y="3765810"/>
                </a:cubicBezTo>
                <a:lnTo>
                  <a:pt x="8467956" y="3765228"/>
                </a:lnTo>
                <a:lnTo>
                  <a:pt x="8468184" y="3764657"/>
                </a:lnTo>
                <a:lnTo>
                  <a:pt x="8507713" y="3668932"/>
                </a:lnTo>
                <a:cubicBezTo>
                  <a:pt x="8508447" y="3667157"/>
                  <a:pt x="8507143" y="3665206"/>
                  <a:pt x="8505230" y="3665206"/>
                </a:cubicBezTo>
                <a:lnTo>
                  <a:pt x="8243913" y="3665206"/>
                </a:lnTo>
                <a:cubicBezTo>
                  <a:pt x="8124315" y="3665206"/>
                  <a:pt x="8034883" y="3719792"/>
                  <a:pt x="7998547" y="3814985"/>
                </a:cubicBezTo>
                <a:lnTo>
                  <a:pt x="7955028" y="3928986"/>
                </a:lnTo>
                <a:cubicBezTo>
                  <a:pt x="7954357" y="3930748"/>
                  <a:pt x="7955661" y="3932649"/>
                  <a:pt x="7957550" y="3932649"/>
                </a:cubicBezTo>
                <a:close/>
                <a:moveTo>
                  <a:pt x="6415824" y="4886974"/>
                </a:moveTo>
                <a:lnTo>
                  <a:pt x="6104528" y="4886974"/>
                </a:lnTo>
                <a:cubicBezTo>
                  <a:pt x="6093417" y="4886974"/>
                  <a:pt x="6085334" y="4875568"/>
                  <a:pt x="6089236" y="4865378"/>
                </a:cubicBezTo>
                <a:lnTo>
                  <a:pt x="6149757" y="4706816"/>
                </a:lnTo>
                <a:cubicBezTo>
                  <a:pt x="6195620" y="4586668"/>
                  <a:pt x="6307173" y="4527406"/>
                  <a:pt x="6438135" y="4527406"/>
                </a:cubicBezTo>
                <a:lnTo>
                  <a:pt x="6744491" y="4527406"/>
                </a:lnTo>
                <a:cubicBezTo>
                  <a:pt x="6757261" y="4527406"/>
                  <a:pt x="6766536" y="4540510"/>
                  <a:pt x="6762063" y="4552221"/>
                </a:cubicBezTo>
                <a:lnTo>
                  <a:pt x="6704976" y="4690505"/>
                </a:lnTo>
                <a:cubicBezTo>
                  <a:pt x="6659443" y="4809803"/>
                  <a:pt x="6545874" y="4886974"/>
                  <a:pt x="6415824" y="4886974"/>
                </a:cubicBezTo>
                <a:close/>
                <a:moveTo>
                  <a:pt x="6151772" y="4840905"/>
                </a:moveTo>
                <a:lnTo>
                  <a:pt x="6415824" y="4840905"/>
                </a:lnTo>
                <a:cubicBezTo>
                  <a:pt x="6526656" y="4840905"/>
                  <a:pt x="6623271" y="4775420"/>
                  <a:pt x="6661963" y="4674080"/>
                </a:cubicBezTo>
                <a:lnTo>
                  <a:pt x="6662179" y="4673497"/>
                </a:lnTo>
                <a:lnTo>
                  <a:pt x="6662420" y="4672926"/>
                </a:lnTo>
                <a:lnTo>
                  <a:pt x="6701948" y="4577188"/>
                </a:lnTo>
                <a:cubicBezTo>
                  <a:pt x="6702670" y="4575414"/>
                  <a:pt x="6701365" y="4573462"/>
                  <a:pt x="6699452" y="4573462"/>
                </a:cubicBezTo>
                <a:lnTo>
                  <a:pt x="6438135" y="4573462"/>
                </a:lnTo>
                <a:cubicBezTo>
                  <a:pt x="6318537" y="4573462"/>
                  <a:pt x="6229105" y="4628061"/>
                  <a:pt x="6192769" y="4723241"/>
                </a:cubicBezTo>
                <a:lnTo>
                  <a:pt x="6149250" y="4837255"/>
                </a:lnTo>
                <a:cubicBezTo>
                  <a:pt x="6148579" y="4839017"/>
                  <a:pt x="6149884" y="4840905"/>
                  <a:pt x="6151772" y="4840905"/>
                </a:cubicBezTo>
                <a:close/>
                <a:moveTo>
                  <a:pt x="4921597" y="5335412"/>
                </a:moveTo>
                <a:lnTo>
                  <a:pt x="5232907" y="5335412"/>
                </a:lnTo>
                <a:cubicBezTo>
                  <a:pt x="5362944" y="5335412"/>
                  <a:pt x="5476512" y="5258254"/>
                  <a:pt x="5522045" y="5138955"/>
                </a:cubicBezTo>
                <a:lnTo>
                  <a:pt x="5579146" y="5000659"/>
                </a:lnTo>
                <a:cubicBezTo>
                  <a:pt x="5583618" y="4988948"/>
                  <a:pt x="5574344" y="4975856"/>
                  <a:pt x="5561561" y="4975856"/>
                </a:cubicBezTo>
                <a:lnTo>
                  <a:pt x="5255217" y="4975856"/>
                </a:lnTo>
                <a:cubicBezTo>
                  <a:pt x="5124255" y="4975856"/>
                  <a:pt x="5012689" y="5035119"/>
                  <a:pt x="4966839" y="5155254"/>
                </a:cubicBezTo>
                <a:lnTo>
                  <a:pt x="4906305" y="5313816"/>
                </a:lnTo>
                <a:cubicBezTo>
                  <a:pt x="4902416" y="5324018"/>
                  <a:pt x="4910486" y="5335412"/>
                  <a:pt x="4921597" y="5335412"/>
                </a:cubicBezTo>
                <a:close/>
                <a:moveTo>
                  <a:pt x="7284203" y="2715937"/>
                </a:moveTo>
                <a:lnTo>
                  <a:pt x="7590558" y="2715937"/>
                </a:lnTo>
                <a:lnTo>
                  <a:pt x="7590558" y="2715937"/>
                </a:lnTo>
                <a:cubicBezTo>
                  <a:pt x="7603329" y="2715937"/>
                  <a:pt x="7612602" y="2729029"/>
                  <a:pt x="7608131" y="2740752"/>
                </a:cubicBezTo>
                <a:lnTo>
                  <a:pt x="7551043" y="2879036"/>
                </a:lnTo>
                <a:cubicBezTo>
                  <a:pt x="7505510" y="2998335"/>
                  <a:pt x="7391929" y="3075493"/>
                  <a:pt x="7261892" y="3075493"/>
                </a:cubicBezTo>
                <a:lnTo>
                  <a:pt x="6950595" y="3075493"/>
                </a:lnTo>
                <a:cubicBezTo>
                  <a:pt x="6939484" y="3075493"/>
                  <a:pt x="6931401" y="3064099"/>
                  <a:pt x="6935303" y="3053910"/>
                </a:cubicBezTo>
                <a:lnTo>
                  <a:pt x="6995824" y="2895347"/>
                </a:lnTo>
                <a:cubicBezTo>
                  <a:pt x="7041687" y="2775200"/>
                  <a:pt x="7153240" y="2715937"/>
                  <a:pt x="7284203" y="2715937"/>
                </a:cubicBezTo>
                <a:close/>
                <a:moveTo>
                  <a:pt x="7545519" y="2761994"/>
                </a:moveTo>
                <a:lnTo>
                  <a:pt x="7284203" y="2761994"/>
                </a:lnTo>
                <a:cubicBezTo>
                  <a:pt x="7164604" y="2761994"/>
                  <a:pt x="7075172" y="2816592"/>
                  <a:pt x="7038837" y="2911773"/>
                </a:cubicBezTo>
                <a:lnTo>
                  <a:pt x="6995318" y="3025786"/>
                </a:lnTo>
                <a:cubicBezTo>
                  <a:pt x="6994646" y="3027548"/>
                  <a:pt x="6995951" y="3029436"/>
                  <a:pt x="6997838" y="3029436"/>
                </a:cubicBezTo>
                <a:lnTo>
                  <a:pt x="7261879" y="3029436"/>
                </a:lnTo>
                <a:cubicBezTo>
                  <a:pt x="7372723" y="3029436"/>
                  <a:pt x="7469338" y="2963951"/>
                  <a:pt x="7508031" y="2862598"/>
                </a:cubicBezTo>
                <a:lnTo>
                  <a:pt x="7508246" y="2862028"/>
                </a:lnTo>
                <a:lnTo>
                  <a:pt x="7508474" y="2861458"/>
                </a:lnTo>
                <a:lnTo>
                  <a:pt x="7548002" y="2765720"/>
                </a:lnTo>
                <a:cubicBezTo>
                  <a:pt x="7548737" y="2763945"/>
                  <a:pt x="7547432" y="2761994"/>
                  <a:pt x="7545519" y="2761994"/>
                </a:cubicBezTo>
                <a:close/>
                <a:moveTo>
                  <a:pt x="5590877" y="5335412"/>
                </a:moveTo>
                <a:lnTo>
                  <a:pt x="5902174" y="5335412"/>
                </a:lnTo>
                <a:cubicBezTo>
                  <a:pt x="6032211" y="5335412"/>
                  <a:pt x="6145779" y="5258254"/>
                  <a:pt x="6191325" y="5138955"/>
                </a:cubicBezTo>
                <a:lnTo>
                  <a:pt x="6248413" y="5000659"/>
                </a:lnTo>
                <a:cubicBezTo>
                  <a:pt x="6252885" y="4988948"/>
                  <a:pt x="6243611" y="4975856"/>
                  <a:pt x="6230841" y="4975856"/>
                </a:cubicBezTo>
                <a:lnTo>
                  <a:pt x="5924485" y="4975856"/>
                </a:lnTo>
                <a:cubicBezTo>
                  <a:pt x="5793522" y="4975856"/>
                  <a:pt x="5681957" y="5035119"/>
                  <a:pt x="5636107" y="5155254"/>
                </a:cubicBezTo>
                <a:lnTo>
                  <a:pt x="5575573" y="5313816"/>
                </a:lnTo>
                <a:cubicBezTo>
                  <a:pt x="5571683" y="5324018"/>
                  <a:pt x="5579766" y="5335412"/>
                  <a:pt x="5590877" y="5335412"/>
                </a:cubicBezTo>
                <a:close/>
                <a:moveTo>
                  <a:pt x="624481" y="1985824"/>
                </a:moveTo>
                <a:lnTo>
                  <a:pt x="563957" y="2144386"/>
                </a:lnTo>
                <a:cubicBezTo>
                  <a:pt x="560059" y="2154575"/>
                  <a:pt x="568139" y="2165982"/>
                  <a:pt x="579248" y="2165982"/>
                </a:cubicBezTo>
                <a:lnTo>
                  <a:pt x="890549" y="2165982"/>
                </a:lnTo>
                <a:cubicBezTo>
                  <a:pt x="1020594" y="2165982"/>
                  <a:pt x="1134167" y="2088811"/>
                  <a:pt x="1179697" y="1969512"/>
                </a:cubicBezTo>
                <a:lnTo>
                  <a:pt x="1236789" y="1831228"/>
                </a:lnTo>
                <a:cubicBezTo>
                  <a:pt x="1241261" y="1819505"/>
                  <a:pt x="1231989" y="1806413"/>
                  <a:pt x="1219214" y="1806413"/>
                </a:cubicBezTo>
                <a:lnTo>
                  <a:pt x="912862" y="1806413"/>
                </a:lnTo>
                <a:cubicBezTo>
                  <a:pt x="781895" y="1806413"/>
                  <a:pt x="670339" y="1865676"/>
                  <a:pt x="624481" y="1985824"/>
                </a:cubicBezTo>
                <a:close/>
                <a:moveTo>
                  <a:pt x="3908726" y="6217028"/>
                </a:moveTo>
                <a:lnTo>
                  <a:pt x="3969247" y="6058466"/>
                </a:lnTo>
                <a:cubicBezTo>
                  <a:pt x="4015097" y="5938318"/>
                  <a:pt x="4126663" y="5879055"/>
                  <a:pt x="4257625" y="5879055"/>
                </a:cubicBezTo>
                <a:lnTo>
                  <a:pt x="4563981" y="5879055"/>
                </a:lnTo>
                <a:cubicBezTo>
                  <a:pt x="4576739" y="5879055"/>
                  <a:pt x="4586013" y="5892160"/>
                  <a:pt x="4581554" y="5903871"/>
                </a:cubicBezTo>
                <a:lnTo>
                  <a:pt x="4524466" y="6042155"/>
                </a:lnTo>
                <a:cubicBezTo>
                  <a:pt x="4478920" y="6161453"/>
                  <a:pt x="4365353" y="6238624"/>
                  <a:pt x="4235302" y="6238624"/>
                </a:cubicBezTo>
                <a:lnTo>
                  <a:pt x="3924018" y="6238624"/>
                </a:lnTo>
                <a:cubicBezTo>
                  <a:pt x="3912907" y="6238624"/>
                  <a:pt x="3904824" y="6227218"/>
                  <a:pt x="3908726" y="6217028"/>
                </a:cubicBezTo>
                <a:close/>
                <a:moveTo>
                  <a:pt x="3971262" y="6192555"/>
                </a:moveTo>
                <a:lnTo>
                  <a:pt x="4235302" y="6192555"/>
                </a:lnTo>
                <a:cubicBezTo>
                  <a:pt x="4346146" y="6192555"/>
                  <a:pt x="4442762" y="6127069"/>
                  <a:pt x="4481454" y="6025729"/>
                </a:cubicBezTo>
                <a:lnTo>
                  <a:pt x="4481669" y="6025146"/>
                </a:lnTo>
                <a:lnTo>
                  <a:pt x="4481897" y="6024576"/>
                </a:lnTo>
                <a:lnTo>
                  <a:pt x="4521425" y="5928838"/>
                </a:lnTo>
                <a:cubicBezTo>
                  <a:pt x="4522160" y="5927064"/>
                  <a:pt x="4520855" y="5925112"/>
                  <a:pt x="4518942" y="5925112"/>
                </a:cubicBezTo>
                <a:lnTo>
                  <a:pt x="4257625" y="5925112"/>
                </a:lnTo>
                <a:cubicBezTo>
                  <a:pt x="4138027" y="5925112"/>
                  <a:pt x="4048595" y="5979711"/>
                  <a:pt x="4012259" y="6074891"/>
                </a:cubicBezTo>
                <a:lnTo>
                  <a:pt x="3968740" y="6188905"/>
                </a:lnTo>
                <a:cubicBezTo>
                  <a:pt x="3968069" y="6190666"/>
                  <a:pt x="3969374" y="6192555"/>
                  <a:pt x="3971262" y="6192555"/>
                </a:cubicBezTo>
                <a:close/>
                <a:moveTo>
                  <a:pt x="384136" y="2254863"/>
                </a:moveTo>
                <a:lnTo>
                  <a:pt x="690488" y="2254863"/>
                </a:lnTo>
                <a:cubicBezTo>
                  <a:pt x="703257" y="2254863"/>
                  <a:pt x="712529" y="2267955"/>
                  <a:pt x="708063" y="2279666"/>
                </a:cubicBezTo>
                <a:lnTo>
                  <a:pt x="650972" y="2417950"/>
                </a:lnTo>
                <a:cubicBezTo>
                  <a:pt x="605429" y="2537261"/>
                  <a:pt x="491863" y="2614420"/>
                  <a:pt x="361818" y="2614420"/>
                </a:cubicBezTo>
                <a:lnTo>
                  <a:pt x="50523" y="2614420"/>
                </a:lnTo>
                <a:cubicBezTo>
                  <a:pt x="39407" y="2614420"/>
                  <a:pt x="31334" y="2603026"/>
                  <a:pt x="35224" y="2592823"/>
                </a:cubicBezTo>
                <a:lnTo>
                  <a:pt x="95756" y="2434261"/>
                </a:lnTo>
                <a:cubicBezTo>
                  <a:pt x="141613" y="2314126"/>
                  <a:pt x="253175" y="2254863"/>
                  <a:pt x="384136" y="2254863"/>
                </a:cubicBezTo>
                <a:close/>
                <a:moveTo>
                  <a:pt x="645440" y="2300920"/>
                </a:moveTo>
                <a:lnTo>
                  <a:pt x="384136" y="2300920"/>
                </a:lnTo>
                <a:cubicBezTo>
                  <a:pt x="264533" y="2300920"/>
                  <a:pt x="175100" y="2355506"/>
                  <a:pt x="138768" y="2450699"/>
                </a:cubicBezTo>
                <a:lnTo>
                  <a:pt x="95248" y="2564700"/>
                </a:lnTo>
                <a:cubicBezTo>
                  <a:pt x="94574" y="2566462"/>
                  <a:pt x="95879" y="2568363"/>
                  <a:pt x="97765" y="2568363"/>
                </a:cubicBezTo>
                <a:lnTo>
                  <a:pt x="361816" y="2568363"/>
                </a:lnTo>
                <a:cubicBezTo>
                  <a:pt x="472653" y="2568363"/>
                  <a:pt x="569269" y="2502877"/>
                  <a:pt x="607951" y="2401525"/>
                </a:cubicBezTo>
                <a:lnTo>
                  <a:pt x="608174" y="2400942"/>
                </a:lnTo>
                <a:lnTo>
                  <a:pt x="608409" y="2400371"/>
                </a:lnTo>
                <a:lnTo>
                  <a:pt x="647932" y="2304646"/>
                </a:lnTo>
                <a:cubicBezTo>
                  <a:pt x="648668" y="2302872"/>
                  <a:pt x="647363" y="2300920"/>
                  <a:pt x="645439" y="2300920"/>
                </a:cubicBezTo>
                <a:close/>
                <a:moveTo>
                  <a:pt x="1888496" y="1806413"/>
                </a:moveTo>
                <a:lnTo>
                  <a:pt x="1582127" y="1806413"/>
                </a:lnTo>
                <a:cubicBezTo>
                  <a:pt x="1451165" y="1806413"/>
                  <a:pt x="1339612" y="1865676"/>
                  <a:pt x="1293749" y="1985824"/>
                </a:cubicBezTo>
                <a:lnTo>
                  <a:pt x="1233225" y="2144386"/>
                </a:lnTo>
                <a:cubicBezTo>
                  <a:pt x="1229334" y="2154575"/>
                  <a:pt x="1237407" y="2165982"/>
                  <a:pt x="1248517" y="2165982"/>
                </a:cubicBezTo>
                <a:lnTo>
                  <a:pt x="1559816" y="2165982"/>
                </a:lnTo>
                <a:cubicBezTo>
                  <a:pt x="1689866" y="2165982"/>
                  <a:pt x="1803434" y="2088811"/>
                  <a:pt x="1848967" y="1969512"/>
                </a:cubicBezTo>
                <a:lnTo>
                  <a:pt x="1906068" y="1831228"/>
                </a:lnTo>
                <a:cubicBezTo>
                  <a:pt x="1910527" y="1819505"/>
                  <a:pt x="1901253" y="1806413"/>
                  <a:pt x="1888483" y="1806413"/>
                </a:cubicBezTo>
                <a:close/>
                <a:moveTo>
                  <a:pt x="4790052" y="2434261"/>
                </a:moveTo>
                <a:lnTo>
                  <a:pt x="4729518" y="2592823"/>
                </a:lnTo>
                <a:cubicBezTo>
                  <a:pt x="4725629" y="2603026"/>
                  <a:pt x="4733699" y="2614420"/>
                  <a:pt x="4744823" y="2614420"/>
                </a:cubicBezTo>
                <a:lnTo>
                  <a:pt x="5056119" y="2614420"/>
                </a:lnTo>
                <a:cubicBezTo>
                  <a:pt x="5186157" y="2614420"/>
                  <a:pt x="5299724" y="2537261"/>
                  <a:pt x="5345258" y="2417950"/>
                </a:cubicBezTo>
                <a:lnTo>
                  <a:pt x="5402358" y="2279666"/>
                </a:lnTo>
                <a:cubicBezTo>
                  <a:pt x="5406831" y="2267955"/>
                  <a:pt x="5397557" y="2254863"/>
                  <a:pt x="5384786" y="2254863"/>
                </a:cubicBezTo>
                <a:lnTo>
                  <a:pt x="5078430" y="2254863"/>
                </a:lnTo>
                <a:cubicBezTo>
                  <a:pt x="4947468" y="2254863"/>
                  <a:pt x="4835915" y="2314126"/>
                  <a:pt x="4790052" y="2434261"/>
                </a:cubicBezTo>
                <a:close/>
                <a:moveTo>
                  <a:pt x="2248569" y="1806413"/>
                </a:moveTo>
                <a:lnTo>
                  <a:pt x="2554925" y="1806413"/>
                </a:lnTo>
                <a:cubicBezTo>
                  <a:pt x="2567696" y="1806413"/>
                  <a:pt x="2576970" y="1819518"/>
                  <a:pt x="2572497" y="1831228"/>
                </a:cubicBezTo>
                <a:lnTo>
                  <a:pt x="2515410" y="1969512"/>
                </a:lnTo>
                <a:cubicBezTo>
                  <a:pt x="2469864" y="2088811"/>
                  <a:pt x="2356296" y="2165982"/>
                  <a:pt x="2226258" y="2165982"/>
                </a:cubicBezTo>
                <a:lnTo>
                  <a:pt x="1914962" y="2165982"/>
                </a:lnTo>
                <a:cubicBezTo>
                  <a:pt x="1903851" y="2165982"/>
                  <a:pt x="1895768" y="2154575"/>
                  <a:pt x="1899670" y="2144386"/>
                </a:cubicBezTo>
                <a:lnTo>
                  <a:pt x="1960191" y="1985824"/>
                </a:lnTo>
                <a:cubicBezTo>
                  <a:pt x="2006054" y="1865688"/>
                  <a:pt x="2117619" y="1806413"/>
                  <a:pt x="2248569" y="1806413"/>
                </a:cubicBezTo>
                <a:close/>
                <a:moveTo>
                  <a:pt x="2509873" y="1852470"/>
                </a:moveTo>
                <a:lnTo>
                  <a:pt x="2248569" y="1852470"/>
                </a:lnTo>
                <a:cubicBezTo>
                  <a:pt x="2128971" y="1852470"/>
                  <a:pt x="2039539" y="1907069"/>
                  <a:pt x="2003203" y="2002249"/>
                </a:cubicBezTo>
                <a:lnTo>
                  <a:pt x="1959684" y="2116263"/>
                </a:lnTo>
                <a:cubicBezTo>
                  <a:pt x="1959013" y="2118024"/>
                  <a:pt x="1960318" y="2119925"/>
                  <a:pt x="1962205" y="2119925"/>
                </a:cubicBezTo>
                <a:lnTo>
                  <a:pt x="2226258" y="2119925"/>
                </a:lnTo>
                <a:cubicBezTo>
                  <a:pt x="2337089" y="2119925"/>
                  <a:pt x="2433705" y="2054427"/>
                  <a:pt x="2472385" y="1953087"/>
                </a:cubicBezTo>
                <a:lnTo>
                  <a:pt x="2472613" y="1952504"/>
                </a:lnTo>
                <a:lnTo>
                  <a:pt x="2472841" y="1951934"/>
                </a:lnTo>
                <a:lnTo>
                  <a:pt x="2512369" y="1856209"/>
                </a:lnTo>
                <a:cubicBezTo>
                  <a:pt x="2513104" y="1854421"/>
                  <a:pt x="2511799" y="1852482"/>
                  <a:pt x="2509873" y="1852482"/>
                </a:cubicBezTo>
                <a:close/>
                <a:moveTo>
                  <a:pt x="3085286" y="1351651"/>
                </a:moveTo>
                <a:lnTo>
                  <a:pt x="2778943" y="1351651"/>
                </a:lnTo>
                <a:cubicBezTo>
                  <a:pt x="2647981" y="1351651"/>
                  <a:pt x="2536415" y="1410927"/>
                  <a:pt x="2490565" y="1531062"/>
                </a:cubicBezTo>
                <a:lnTo>
                  <a:pt x="2430031" y="1689624"/>
                </a:lnTo>
                <a:cubicBezTo>
                  <a:pt x="2426142" y="1699814"/>
                  <a:pt x="2434212" y="1711220"/>
                  <a:pt x="2445323" y="1711220"/>
                </a:cubicBezTo>
                <a:lnTo>
                  <a:pt x="2756620" y="1711220"/>
                </a:lnTo>
                <a:cubicBezTo>
                  <a:pt x="2886670" y="1711220"/>
                  <a:pt x="3000225" y="1634049"/>
                  <a:pt x="3045771" y="1514750"/>
                </a:cubicBezTo>
                <a:lnTo>
                  <a:pt x="3102871" y="1376467"/>
                </a:lnTo>
                <a:cubicBezTo>
                  <a:pt x="3107331" y="1364756"/>
                  <a:pt x="3098057" y="1351651"/>
                  <a:pt x="3085286" y="1351651"/>
                </a:cubicBezTo>
                <a:close/>
                <a:moveTo>
                  <a:pt x="64039" y="4552221"/>
                </a:moveTo>
                <a:cubicBezTo>
                  <a:pt x="68512" y="4540510"/>
                  <a:pt x="59233" y="4527406"/>
                  <a:pt x="46465" y="4527406"/>
                </a:cubicBezTo>
                <a:lnTo>
                  <a:pt x="37" y="4527406"/>
                </a:lnTo>
                <a:lnTo>
                  <a:pt x="37" y="4706715"/>
                </a:lnTo>
                <a:cubicBezTo>
                  <a:pt x="2431" y="4701366"/>
                  <a:pt x="4837" y="4696031"/>
                  <a:pt x="6947" y="4690505"/>
                </a:cubicBezTo>
                <a:lnTo>
                  <a:pt x="64038" y="4552221"/>
                </a:lnTo>
                <a:close/>
                <a:moveTo>
                  <a:pt x="8613399" y="4072643"/>
                </a:moveTo>
                <a:lnTo>
                  <a:pt x="8613399" y="4072643"/>
                </a:lnTo>
                <a:cubicBezTo>
                  <a:pt x="8613399" y="4072643"/>
                  <a:pt x="8307057" y="4072643"/>
                  <a:pt x="8307057" y="4072643"/>
                </a:cubicBezTo>
                <a:cubicBezTo>
                  <a:pt x="8176095" y="4072643"/>
                  <a:pt x="8064529" y="4131919"/>
                  <a:pt x="8018666" y="4252054"/>
                </a:cubicBezTo>
                <a:lnTo>
                  <a:pt x="7958145" y="4410616"/>
                </a:lnTo>
                <a:cubicBezTo>
                  <a:pt x="7954242" y="4420806"/>
                  <a:pt x="7962325" y="4432212"/>
                  <a:pt x="7973436" y="4432212"/>
                </a:cubicBezTo>
                <a:lnTo>
                  <a:pt x="8284733" y="4432212"/>
                </a:lnTo>
                <a:cubicBezTo>
                  <a:pt x="8414783" y="4432212"/>
                  <a:pt x="8528350" y="4355042"/>
                  <a:pt x="8573884" y="4235743"/>
                </a:cubicBezTo>
                <a:lnTo>
                  <a:pt x="8630972" y="4097459"/>
                </a:lnTo>
                <a:cubicBezTo>
                  <a:pt x="8635444" y="4085748"/>
                  <a:pt x="8626170" y="4072643"/>
                  <a:pt x="8613399" y="4072643"/>
                </a:cubicBezTo>
                <a:close/>
                <a:moveTo>
                  <a:pt x="92" y="1908551"/>
                </a:moveTo>
                <a:lnTo>
                  <a:pt x="92" y="1997902"/>
                </a:lnTo>
                <a:cubicBezTo>
                  <a:pt x="37488" y="1905459"/>
                  <a:pt x="125869" y="1852470"/>
                  <a:pt x="243599" y="1852470"/>
                </a:cubicBezTo>
                <a:lnTo>
                  <a:pt x="504909" y="1852470"/>
                </a:lnTo>
                <a:cubicBezTo>
                  <a:pt x="506827" y="1852470"/>
                  <a:pt x="508132" y="1854421"/>
                  <a:pt x="507402" y="1856196"/>
                </a:cubicBezTo>
                <a:lnTo>
                  <a:pt x="467873" y="1951934"/>
                </a:lnTo>
                <a:lnTo>
                  <a:pt x="467637" y="1952504"/>
                </a:lnTo>
                <a:lnTo>
                  <a:pt x="467420" y="1953087"/>
                </a:lnTo>
                <a:cubicBezTo>
                  <a:pt x="428732" y="2054427"/>
                  <a:pt x="332116" y="2119925"/>
                  <a:pt x="221279" y="2119925"/>
                </a:cubicBezTo>
                <a:lnTo>
                  <a:pt x="92" y="2119925"/>
                </a:lnTo>
                <a:lnTo>
                  <a:pt x="86" y="2165982"/>
                </a:lnTo>
                <a:lnTo>
                  <a:pt x="221279" y="2165982"/>
                </a:lnTo>
                <a:cubicBezTo>
                  <a:pt x="351331" y="2165982"/>
                  <a:pt x="464897" y="2088811"/>
                  <a:pt x="510433" y="1969512"/>
                </a:cubicBezTo>
                <a:lnTo>
                  <a:pt x="567524" y="1831228"/>
                </a:lnTo>
                <a:cubicBezTo>
                  <a:pt x="571996" y="1819518"/>
                  <a:pt x="562717" y="1806413"/>
                  <a:pt x="549949" y="1806413"/>
                </a:cubicBezTo>
                <a:lnTo>
                  <a:pt x="549949" y="1806413"/>
                </a:lnTo>
                <a:cubicBezTo>
                  <a:pt x="549949" y="1806413"/>
                  <a:pt x="243597" y="1806413"/>
                  <a:pt x="243597" y="1806413"/>
                </a:cubicBezTo>
                <a:cubicBezTo>
                  <a:pt x="144705" y="1806413"/>
                  <a:pt x="56923" y="1840265"/>
                  <a:pt x="91" y="1908551"/>
                </a:cubicBezTo>
                <a:close/>
                <a:moveTo>
                  <a:pt x="158477" y="5138955"/>
                </a:moveTo>
                <a:lnTo>
                  <a:pt x="215569" y="5000659"/>
                </a:lnTo>
                <a:cubicBezTo>
                  <a:pt x="220041" y="4988948"/>
                  <a:pt x="210762" y="4975856"/>
                  <a:pt x="197994" y="4975856"/>
                </a:cubicBezTo>
                <a:lnTo>
                  <a:pt x="30" y="4975856"/>
                </a:lnTo>
                <a:lnTo>
                  <a:pt x="24" y="5307289"/>
                </a:lnTo>
                <a:cubicBezTo>
                  <a:pt x="71790" y="5274717"/>
                  <a:pt x="129217" y="5215606"/>
                  <a:pt x="158476" y="5138955"/>
                </a:cubicBezTo>
                <a:close/>
                <a:moveTo>
                  <a:pt x="485577" y="1531062"/>
                </a:moveTo>
                <a:lnTo>
                  <a:pt x="425052" y="1689624"/>
                </a:lnTo>
                <a:cubicBezTo>
                  <a:pt x="421155" y="1699814"/>
                  <a:pt x="429234" y="1711220"/>
                  <a:pt x="440344" y="1711220"/>
                </a:cubicBezTo>
                <a:lnTo>
                  <a:pt x="751644" y="1711220"/>
                </a:lnTo>
                <a:cubicBezTo>
                  <a:pt x="881689" y="1711220"/>
                  <a:pt x="995256" y="1634049"/>
                  <a:pt x="1040793" y="1514750"/>
                </a:cubicBezTo>
                <a:lnTo>
                  <a:pt x="1097884" y="1376467"/>
                </a:lnTo>
                <a:cubicBezTo>
                  <a:pt x="1102357" y="1364756"/>
                  <a:pt x="1093084" y="1351651"/>
                  <a:pt x="1080309" y="1351651"/>
                </a:cubicBezTo>
                <a:lnTo>
                  <a:pt x="773957" y="1351651"/>
                </a:lnTo>
                <a:cubicBezTo>
                  <a:pt x="642990" y="1351651"/>
                  <a:pt x="531435" y="1410927"/>
                  <a:pt x="485577" y="1531062"/>
                </a:cubicBezTo>
                <a:close/>
                <a:moveTo>
                  <a:pt x="2579719" y="903208"/>
                </a:moveTo>
                <a:lnTo>
                  <a:pt x="2886075" y="903208"/>
                </a:lnTo>
                <a:cubicBezTo>
                  <a:pt x="2898845" y="903210"/>
                  <a:pt x="2908119" y="916306"/>
                  <a:pt x="2903647" y="928023"/>
                </a:cubicBezTo>
                <a:lnTo>
                  <a:pt x="2846559" y="1066307"/>
                </a:lnTo>
                <a:cubicBezTo>
                  <a:pt x="2801013" y="1185606"/>
                  <a:pt x="2687458" y="1262770"/>
                  <a:pt x="2557408" y="1262770"/>
                </a:cubicBezTo>
                <a:lnTo>
                  <a:pt x="2246111" y="1262770"/>
                </a:lnTo>
                <a:cubicBezTo>
                  <a:pt x="2235000" y="1262770"/>
                  <a:pt x="2226917" y="1251372"/>
                  <a:pt x="2230819" y="1241179"/>
                </a:cubicBezTo>
                <a:lnTo>
                  <a:pt x="2291341" y="1082616"/>
                </a:lnTo>
                <a:cubicBezTo>
                  <a:pt x="2337203" y="962475"/>
                  <a:pt x="2448756" y="903208"/>
                  <a:pt x="2579719" y="903208"/>
                </a:cubicBezTo>
                <a:close/>
                <a:moveTo>
                  <a:pt x="2841035" y="949269"/>
                </a:moveTo>
                <a:lnTo>
                  <a:pt x="2579719" y="949269"/>
                </a:lnTo>
                <a:cubicBezTo>
                  <a:pt x="2460121" y="949269"/>
                  <a:pt x="2370688" y="1003860"/>
                  <a:pt x="2334353" y="1099047"/>
                </a:cubicBezTo>
                <a:lnTo>
                  <a:pt x="2290834" y="1213053"/>
                </a:lnTo>
                <a:cubicBezTo>
                  <a:pt x="2290162" y="1214820"/>
                  <a:pt x="2291467" y="1216712"/>
                  <a:pt x="2293355" y="1216712"/>
                </a:cubicBezTo>
                <a:lnTo>
                  <a:pt x="2557396" y="1216712"/>
                </a:lnTo>
                <a:cubicBezTo>
                  <a:pt x="2668239" y="1216712"/>
                  <a:pt x="2764855" y="1151225"/>
                  <a:pt x="2803534" y="1049878"/>
                </a:cubicBezTo>
                <a:lnTo>
                  <a:pt x="2803762" y="1049297"/>
                </a:lnTo>
                <a:lnTo>
                  <a:pt x="2804003" y="1048723"/>
                </a:lnTo>
                <a:lnTo>
                  <a:pt x="2843519" y="952995"/>
                </a:lnTo>
                <a:cubicBezTo>
                  <a:pt x="2844253" y="951219"/>
                  <a:pt x="2842948" y="949270"/>
                  <a:pt x="2841023" y="949270"/>
                </a:cubicBezTo>
                <a:close/>
                <a:moveTo>
                  <a:pt x="2216807" y="903208"/>
                </a:moveTo>
                <a:lnTo>
                  <a:pt x="1910451" y="903208"/>
                </a:lnTo>
                <a:cubicBezTo>
                  <a:pt x="1779489" y="903208"/>
                  <a:pt x="1667923" y="962476"/>
                  <a:pt x="1622073" y="1082616"/>
                </a:cubicBezTo>
                <a:lnTo>
                  <a:pt x="1561539" y="1241179"/>
                </a:lnTo>
                <a:cubicBezTo>
                  <a:pt x="1557650" y="1251373"/>
                  <a:pt x="1565733" y="1262770"/>
                  <a:pt x="1576844" y="1262770"/>
                </a:cubicBezTo>
                <a:lnTo>
                  <a:pt x="1888141" y="1262770"/>
                </a:lnTo>
                <a:cubicBezTo>
                  <a:pt x="2018178" y="1262770"/>
                  <a:pt x="2131746" y="1185606"/>
                  <a:pt x="2177279" y="1066307"/>
                </a:cubicBezTo>
                <a:lnTo>
                  <a:pt x="2234380" y="928021"/>
                </a:lnTo>
                <a:cubicBezTo>
                  <a:pt x="2238852" y="916307"/>
                  <a:pt x="2229578" y="903208"/>
                  <a:pt x="2216807" y="903208"/>
                </a:cubicBezTo>
                <a:close/>
                <a:moveTo>
                  <a:pt x="1547527" y="903208"/>
                </a:moveTo>
                <a:lnTo>
                  <a:pt x="1241180" y="903208"/>
                </a:lnTo>
                <a:cubicBezTo>
                  <a:pt x="1110213" y="903208"/>
                  <a:pt x="998657" y="962476"/>
                  <a:pt x="952799" y="1082616"/>
                </a:cubicBezTo>
                <a:lnTo>
                  <a:pt x="892275" y="1241179"/>
                </a:lnTo>
                <a:cubicBezTo>
                  <a:pt x="888377" y="1251373"/>
                  <a:pt x="896450" y="1262770"/>
                  <a:pt x="907566" y="1262770"/>
                </a:cubicBezTo>
                <a:lnTo>
                  <a:pt x="1218861" y="1262770"/>
                </a:lnTo>
                <a:cubicBezTo>
                  <a:pt x="1348911" y="1262770"/>
                  <a:pt x="1462478" y="1185606"/>
                  <a:pt x="1508012" y="1066307"/>
                </a:cubicBezTo>
                <a:lnTo>
                  <a:pt x="1565100" y="928021"/>
                </a:lnTo>
                <a:cubicBezTo>
                  <a:pt x="1569572" y="916307"/>
                  <a:pt x="1560298" y="903208"/>
                  <a:pt x="1547527" y="903208"/>
                </a:cubicBezTo>
                <a:close/>
                <a:moveTo>
                  <a:pt x="3253496" y="6238611"/>
                </a:moveTo>
                <a:lnTo>
                  <a:pt x="3564793" y="6238611"/>
                </a:lnTo>
                <a:cubicBezTo>
                  <a:pt x="3694843" y="6238611"/>
                  <a:pt x="3808411" y="6161453"/>
                  <a:pt x="3853944" y="6042155"/>
                </a:cubicBezTo>
                <a:lnTo>
                  <a:pt x="3911045" y="5903871"/>
                </a:lnTo>
                <a:cubicBezTo>
                  <a:pt x="3915504" y="5892160"/>
                  <a:pt x="3906230" y="5879055"/>
                  <a:pt x="3893460" y="5879055"/>
                </a:cubicBezTo>
                <a:lnTo>
                  <a:pt x="3587117" y="5879055"/>
                </a:lnTo>
                <a:cubicBezTo>
                  <a:pt x="3456154" y="5879055"/>
                  <a:pt x="3344589" y="5938318"/>
                  <a:pt x="3298726" y="6058466"/>
                </a:cubicBezTo>
                <a:lnTo>
                  <a:pt x="3238205" y="6217028"/>
                </a:lnTo>
                <a:cubicBezTo>
                  <a:pt x="3234315" y="6227218"/>
                  <a:pt x="3242385" y="6238611"/>
                  <a:pt x="3253496" y="6238611"/>
                </a:cubicBezTo>
                <a:close/>
                <a:moveTo>
                  <a:pt x="1899657" y="6217028"/>
                </a:moveTo>
                <a:lnTo>
                  <a:pt x="1960191" y="6058466"/>
                </a:lnTo>
                <a:cubicBezTo>
                  <a:pt x="2006054" y="5938318"/>
                  <a:pt x="2117607" y="5879055"/>
                  <a:pt x="2248569" y="5879055"/>
                </a:cubicBezTo>
                <a:lnTo>
                  <a:pt x="2554925" y="5879055"/>
                </a:lnTo>
                <a:cubicBezTo>
                  <a:pt x="2567696" y="5879055"/>
                  <a:pt x="2576970" y="5892160"/>
                  <a:pt x="2572497" y="5903871"/>
                </a:cubicBezTo>
                <a:lnTo>
                  <a:pt x="2515410" y="6042155"/>
                </a:lnTo>
                <a:cubicBezTo>
                  <a:pt x="2469864" y="6161453"/>
                  <a:pt x="2356296" y="6238624"/>
                  <a:pt x="2226258" y="6238624"/>
                </a:cubicBezTo>
                <a:lnTo>
                  <a:pt x="1914962" y="6238624"/>
                </a:lnTo>
                <a:cubicBezTo>
                  <a:pt x="1903851" y="6238624"/>
                  <a:pt x="1895768" y="6227218"/>
                  <a:pt x="1899670" y="6217028"/>
                </a:cubicBezTo>
                <a:close/>
                <a:moveTo>
                  <a:pt x="1962205" y="6192555"/>
                </a:moveTo>
                <a:lnTo>
                  <a:pt x="2226258" y="6192555"/>
                </a:lnTo>
                <a:cubicBezTo>
                  <a:pt x="2337089" y="6192555"/>
                  <a:pt x="2433705" y="6127069"/>
                  <a:pt x="2472385" y="6025729"/>
                </a:cubicBezTo>
                <a:lnTo>
                  <a:pt x="2472613" y="6025146"/>
                </a:lnTo>
                <a:lnTo>
                  <a:pt x="2472853" y="6024576"/>
                </a:lnTo>
                <a:lnTo>
                  <a:pt x="2512369" y="5928838"/>
                </a:lnTo>
                <a:cubicBezTo>
                  <a:pt x="2513104" y="5927064"/>
                  <a:pt x="2511799" y="5925112"/>
                  <a:pt x="2509873" y="5925112"/>
                </a:cubicBezTo>
                <a:lnTo>
                  <a:pt x="2248569" y="5925112"/>
                </a:lnTo>
                <a:cubicBezTo>
                  <a:pt x="2128971" y="5925112"/>
                  <a:pt x="2039539" y="5979711"/>
                  <a:pt x="2003203" y="6074891"/>
                </a:cubicBezTo>
                <a:lnTo>
                  <a:pt x="1959684" y="6188905"/>
                </a:lnTo>
                <a:cubicBezTo>
                  <a:pt x="1959013" y="6190666"/>
                  <a:pt x="1960318" y="6192555"/>
                  <a:pt x="1962205" y="6192555"/>
                </a:cubicBezTo>
                <a:close/>
                <a:moveTo>
                  <a:pt x="2584229" y="6238611"/>
                </a:moveTo>
                <a:lnTo>
                  <a:pt x="2895526" y="6238611"/>
                </a:lnTo>
                <a:cubicBezTo>
                  <a:pt x="3025563" y="6238611"/>
                  <a:pt x="3139131" y="6161453"/>
                  <a:pt x="3184677" y="6042155"/>
                </a:cubicBezTo>
                <a:lnTo>
                  <a:pt x="3241765" y="5903871"/>
                </a:lnTo>
                <a:cubicBezTo>
                  <a:pt x="3246237" y="5892160"/>
                  <a:pt x="3236963" y="5879055"/>
                  <a:pt x="3224192" y="5879055"/>
                </a:cubicBezTo>
                <a:lnTo>
                  <a:pt x="2917849" y="5879055"/>
                </a:lnTo>
                <a:cubicBezTo>
                  <a:pt x="2786887" y="5879055"/>
                  <a:pt x="2675321" y="5938318"/>
                  <a:pt x="2629458" y="6058466"/>
                </a:cubicBezTo>
                <a:lnTo>
                  <a:pt x="2568925" y="6217028"/>
                </a:lnTo>
                <a:cubicBezTo>
                  <a:pt x="2565035" y="6227218"/>
                  <a:pt x="2573118" y="6238611"/>
                  <a:pt x="2584229" y="6238611"/>
                </a:cubicBezTo>
                <a:close/>
                <a:moveTo>
                  <a:pt x="440344" y="5783850"/>
                </a:moveTo>
                <a:lnTo>
                  <a:pt x="751644" y="5783850"/>
                </a:lnTo>
                <a:cubicBezTo>
                  <a:pt x="881689" y="5783850"/>
                  <a:pt x="995256" y="5706691"/>
                  <a:pt x="1040793" y="5587393"/>
                </a:cubicBezTo>
                <a:lnTo>
                  <a:pt x="1097884" y="5449109"/>
                </a:lnTo>
                <a:cubicBezTo>
                  <a:pt x="1102357" y="5437398"/>
                  <a:pt x="1093084" y="5424294"/>
                  <a:pt x="1080309" y="5424294"/>
                </a:cubicBezTo>
                <a:lnTo>
                  <a:pt x="773957" y="5424294"/>
                </a:lnTo>
                <a:cubicBezTo>
                  <a:pt x="642990" y="5424294"/>
                  <a:pt x="531435" y="5483556"/>
                  <a:pt x="485577" y="5603704"/>
                </a:cubicBezTo>
                <a:lnTo>
                  <a:pt x="425052" y="5762266"/>
                </a:lnTo>
                <a:cubicBezTo>
                  <a:pt x="421155" y="5772456"/>
                  <a:pt x="429234" y="5783850"/>
                  <a:pt x="440344" y="5783850"/>
                </a:cubicBezTo>
                <a:close/>
                <a:moveTo>
                  <a:pt x="3400979" y="454764"/>
                </a:moveTo>
                <a:lnTo>
                  <a:pt x="3094636" y="454764"/>
                </a:lnTo>
                <a:cubicBezTo>
                  <a:pt x="2963661" y="454764"/>
                  <a:pt x="2852108" y="514031"/>
                  <a:pt x="2806245" y="634172"/>
                </a:cubicBezTo>
                <a:lnTo>
                  <a:pt x="2745724" y="792735"/>
                </a:lnTo>
                <a:cubicBezTo>
                  <a:pt x="2741822" y="802929"/>
                  <a:pt x="2749905" y="814326"/>
                  <a:pt x="2761016" y="814326"/>
                </a:cubicBezTo>
                <a:lnTo>
                  <a:pt x="3072313" y="814326"/>
                </a:lnTo>
                <a:cubicBezTo>
                  <a:pt x="3202363" y="814326"/>
                  <a:pt x="3315918" y="737162"/>
                  <a:pt x="3361464" y="617863"/>
                </a:cubicBezTo>
                <a:lnTo>
                  <a:pt x="3418552" y="479577"/>
                </a:lnTo>
                <a:cubicBezTo>
                  <a:pt x="3423024" y="467863"/>
                  <a:pt x="3413750" y="454764"/>
                  <a:pt x="3400979" y="454764"/>
                </a:cubicBezTo>
                <a:close/>
                <a:moveTo>
                  <a:pt x="1248518" y="6238611"/>
                </a:moveTo>
                <a:lnTo>
                  <a:pt x="1559816" y="6238611"/>
                </a:lnTo>
                <a:cubicBezTo>
                  <a:pt x="1689866" y="6238611"/>
                  <a:pt x="1803434" y="6161453"/>
                  <a:pt x="1848967" y="6042155"/>
                </a:cubicBezTo>
                <a:lnTo>
                  <a:pt x="1906068" y="5903871"/>
                </a:lnTo>
                <a:cubicBezTo>
                  <a:pt x="1910527" y="5892160"/>
                  <a:pt x="1901253" y="5879055"/>
                  <a:pt x="1888496" y="5879055"/>
                </a:cubicBezTo>
                <a:lnTo>
                  <a:pt x="1582127" y="5879055"/>
                </a:lnTo>
                <a:cubicBezTo>
                  <a:pt x="1451165" y="5879055"/>
                  <a:pt x="1339612" y="5938318"/>
                  <a:pt x="1293749" y="6058466"/>
                </a:cubicBezTo>
                <a:lnTo>
                  <a:pt x="1233225" y="6217028"/>
                </a:lnTo>
                <a:cubicBezTo>
                  <a:pt x="1229334" y="6227218"/>
                  <a:pt x="1237407" y="6238611"/>
                  <a:pt x="1248517" y="6238611"/>
                </a:cubicBezTo>
                <a:close/>
                <a:moveTo>
                  <a:pt x="1094328" y="5762266"/>
                </a:moveTo>
                <a:lnTo>
                  <a:pt x="1154859" y="5603704"/>
                </a:lnTo>
                <a:cubicBezTo>
                  <a:pt x="1200711" y="5483556"/>
                  <a:pt x="1312271" y="5424294"/>
                  <a:pt x="1443234" y="5424294"/>
                </a:cubicBezTo>
                <a:lnTo>
                  <a:pt x="1749590" y="5424294"/>
                </a:lnTo>
                <a:cubicBezTo>
                  <a:pt x="1762360" y="5424294"/>
                  <a:pt x="1771634" y="5437398"/>
                  <a:pt x="1767162" y="5449109"/>
                </a:cubicBezTo>
                <a:lnTo>
                  <a:pt x="1710074" y="5587393"/>
                </a:lnTo>
                <a:cubicBezTo>
                  <a:pt x="1664528" y="5706691"/>
                  <a:pt x="1550973" y="5783862"/>
                  <a:pt x="1420923" y="5783862"/>
                </a:cubicBezTo>
                <a:lnTo>
                  <a:pt x="1109620" y="5783862"/>
                </a:lnTo>
                <a:cubicBezTo>
                  <a:pt x="1098509" y="5783862"/>
                  <a:pt x="1090436" y="5772456"/>
                  <a:pt x="1094328" y="5762266"/>
                </a:cubicBezTo>
                <a:close/>
                <a:moveTo>
                  <a:pt x="1156870" y="5737793"/>
                </a:moveTo>
                <a:lnTo>
                  <a:pt x="1420923" y="5737793"/>
                </a:lnTo>
                <a:cubicBezTo>
                  <a:pt x="1531754" y="5737793"/>
                  <a:pt x="1628370" y="5672307"/>
                  <a:pt x="1667062" y="5570968"/>
                </a:cubicBezTo>
                <a:lnTo>
                  <a:pt x="1667277" y="5570385"/>
                </a:lnTo>
                <a:lnTo>
                  <a:pt x="1667518" y="5569814"/>
                </a:lnTo>
                <a:lnTo>
                  <a:pt x="1707033" y="5474076"/>
                </a:lnTo>
                <a:cubicBezTo>
                  <a:pt x="1707768" y="5472302"/>
                  <a:pt x="1706463" y="5470350"/>
                  <a:pt x="1704550" y="5470350"/>
                </a:cubicBezTo>
                <a:lnTo>
                  <a:pt x="1443234" y="5470350"/>
                </a:lnTo>
                <a:cubicBezTo>
                  <a:pt x="1323636" y="5470350"/>
                  <a:pt x="1234203" y="5524949"/>
                  <a:pt x="1197872" y="5620129"/>
                </a:cubicBezTo>
                <a:lnTo>
                  <a:pt x="1154351" y="5734143"/>
                </a:lnTo>
                <a:cubicBezTo>
                  <a:pt x="1153677" y="5735905"/>
                  <a:pt x="1154982" y="5737793"/>
                  <a:pt x="1156869" y="5737793"/>
                </a:cubicBezTo>
                <a:close/>
                <a:moveTo>
                  <a:pt x="212000" y="5313816"/>
                </a:moveTo>
                <a:lnTo>
                  <a:pt x="272531" y="5155254"/>
                </a:lnTo>
                <a:cubicBezTo>
                  <a:pt x="318389" y="5035119"/>
                  <a:pt x="429951" y="4975843"/>
                  <a:pt x="560912" y="4975843"/>
                </a:cubicBezTo>
                <a:lnTo>
                  <a:pt x="867264" y="4975843"/>
                </a:lnTo>
                <a:lnTo>
                  <a:pt x="867264" y="4975843"/>
                </a:lnTo>
                <a:cubicBezTo>
                  <a:pt x="880032" y="4975843"/>
                  <a:pt x="889305" y="4988948"/>
                  <a:pt x="884839" y="5000659"/>
                </a:cubicBezTo>
                <a:lnTo>
                  <a:pt x="827747" y="5138942"/>
                </a:lnTo>
                <a:cubicBezTo>
                  <a:pt x="782205" y="5258241"/>
                  <a:pt x="668639" y="5335412"/>
                  <a:pt x="538594" y="5335412"/>
                </a:cubicBezTo>
                <a:lnTo>
                  <a:pt x="227300" y="5335412"/>
                </a:lnTo>
                <a:cubicBezTo>
                  <a:pt x="216184" y="5335412"/>
                  <a:pt x="208111" y="5324006"/>
                  <a:pt x="212001" y="5313816"/>
                </a:cubicBezTo>
                <a:close/>
                <a:moveTo>
                  <a:pt x="274542" y="5289355"/>
                </a:moveTo>
                <a:lnTo>
                  <a:pt x="538593" y="5289355"/>
                </a:lnTo>
                <a:cubicBezTo>
                  <a:pt x="649430" y="5289355"/>
                  <a:pt x="746046" y="5223870"/>
                  <a:pt x="784728" y="5122517"/>
                </a:cubicBezTo>
                <a:lnTo>
                  <a:pt x="784951" y="5121934"/>
                </a:lnTo>
                <a:lnTo>
                  <a:pt x="785186" y="5121364"/>
                </a:lnTo>
                <a:lnTo>
                  <a:pt x="824709" y="5025626"/>
                </a:lnTo>
                <a:cubicBezTo>
                  <a:pt x="825445" y="5023864"/>
                  <a:pt x="824140" y="5021913"/>
                  <a:pt x="822216" y="5021913"/>
                </a:cubicBezTo>
                <a:lnTo>
                  <a:pt x="560912" y="5021913"/>
                </a:lnTo>
                <a:cubicBezTo>
                  <a:pt x="441309" y="5021913"/>
                  <a:pt x="351875" y="5076498"/>
                  <a:pt x="315544" y="5171679"/>
                </a:cubicBezTo>
                <a:lnTo>
                  <a:pt x="272023" y="5285693"/>
                </a:lnTo>
                <a:cubicBezTo>
                  <a:pt x="271349" y="5287454"/>
                  <a:pt x="272654" y="5289355"/>
                  <a:pt x="274541" y="5289355"/>
                </a:cubicBezTo>
                <a:close/>
                <a:moveTo>
                  <a:pt x="6793788" y="2434261"/>
                </a:moveTo>
                <a:lnTo>
                  <a:pt x="6733254" y="2592823"/>
                </a:lnTo>
                <a:cubicBezTo>
                  <a:pt x="6729364" y="2603026"/>
                  <a:pt x="6737435" y="2614420"/>
                  <a:pt x="6748545" y="2614420"/>
                </a:cubicBezTo>
                <a:lnTo>
                  <a:pt x="7059842" y="2614420"/>
                </a:lnTo>
                <a:cubicBezTo>
                  <a:pt x="7189892" y="2614420"/>
                  <a:pt x="7303459" y="2537261"/>
                  <a:pt x="7348993" y="2417950"/>
                </a:cubicBezTo>
                <a:lnTo>
                  <a:pt x="7406093" y="2279666"/>
                </a:lnTo>
                <a:cubicBezTo>
                  <a:pt x="7410553" y="2267955"/>
                  <a:pt x="7401279" y="2254863"/>
                  <a:pt x="7388508" y="2254863"/>
                </a:cubicBezTo>
                <a:lnTo>
                  <a:pt x="7082165" y="2254863"/>
                </a:lnTo>
                <a:cubicBezTo>
                  <a:pt x="6951203" y="2254863"/>
                  <a:pt x="6839637" y="2314126"/>
                  <a:pt x="6793788" y="2434261"/>
                </a:cubicBezTo>
                <a:close/>
                <a:moveTo>
                  <a:pt x="7460989" y="1351651"/>
                </a:moveTo>
                <a:lnTo>
                  <a:pt x="7767346" y="1351651"/>
                </a:lnTo>
                <a:lnTo>
                  <a:pt x="7767346" y="1351651"/>
                </a:lnTo>
                <a:cubicBezTo>
                  <a:pt x="7780116" y="1351651"/>
                  <a:pt x="7789390" y="1364756"/>
                  <a:pt x="7784917" y="1376467"/>
                </a:cubicBezTo>
                <a:lnTo>
                  <a:pt x="7727830" y="1514750"/>
                </a:lnTo>
                <a:cubicBezTo>
                  <a:pt x="7682297" y="1634049"/>
                  <a:pt x="7568729" y="1711220"/>
                  <a:pt x="7438679" y="1711220"/>
                </a:cubicBezTo>
                <a:lnTo>
                  <a:pt x="7127382" y="1711220"/>
                </a:lnTo>
                <a:cubicBezTo>
                  <a:pt x="7116271" y="1711220"/>
                  <a:pt x="7108188" y="1699814"/>
                  <a:pt x="7112090" y="1689624"/>
                </a:cubicBezTo>
                <a:lnTo>
                  <a:pt x="7172612" y="1531062"/>
                </a:lnTo>
                <a:cubicBezTo>
                  <a:pt x="7218474" y="1410914"/>
                  <a:pt x="7330040" y="1351651"/>
                  <a:pt x="7460989" y="1351651"/>
                </a:cubicBezTo>
                <a:close/>
                <a:moveTo>
                  <a:pt x="7722306" y="1397708"/>
                </a:moveTo>
                <a:lnTo>
                  <a:pt x="7460989" y="1397708"/>
                </a:lnTo>
                <a:cubicBezTo>
                  <a:pt x="7341391" y="1397708"/>
                  <a:pt x="7251959" y="1452307"/>
                  <a:pt x="7215623" y="1547487"/>
                </a:cubicBezTo>
                <a:lnTo>
                  <a:pt x="7172104" y="1661501"/>
                </a:lnTo>
                <a:cubicBezTo>
                  <a:pt x="7171433" y="1663262"/>
                  <a:pt x="7172738" y="1665151"/>
                  <a:pt x="7174626" y="1665151"/>
                </a:cubicBezTo>
                <a:lnTo>
                  <a:pt x="7438679" y="1665151"/>
                </a:lnTo>
                <a:cubicBezTo>
                  <a:pt x="7549510" y="1665151"/>
                  <a:pt x="7646126" y="1599665"/>
                  <a:pt x="7684817" y="1498325"/>
                </a:cubicBezTo>
                <a:lnTo>
                  <a:pt x="7685033" y="1497742"/>
                </a:lnTo>
                <a:lnTo>
                  <a:pt x="7685261" y="1497172"/>
                </a:lnTo>
                <a:lnTo>
                  <a:pt x="7724802" y="1401434"/>
                </a:lnTo>
                <a:cubicBezTo>
                  <a:pt x="7725524" y="1399660"/>
                  <a:pt x="7724219" y="1397720"/>
                  <a:pt x="7722306" y="1397720"/>
                </a:cubicBezTo>
                <a:close/>
                <a:moveTo>
                  <a:pt x="7266288" y="2165982"/>
                </a:moveTo>
                <a:lnTo>
                  <a:pt x="7577572" y="2165982"/>
                </a:lnTo>
                <a:cubicBezTo>
                  <a:pt x="7707635" y="2165982"/>
                  <a:pt x="7821190" y="2088811"/>
                  <a:pt x="7866736" y="1969512"/>
                </a:cubicBezTo>
                <a:lnTo>
                  <a:pt x="7923823" y="1831228"/>
                </a:lnTo>
                <a:cubicBezTo>
                  <a:pt x="7928296" y="1819505"/>
                  <a:pt x="7919022" y="1806413"/>
                  <a:pt x="7906251" y="1806413"/>
                </a:cubicBezTo>
                <a:lnTo>
                  <a:pt x="7599895" y="1806413"/>
                </a:lnTo>
                <a:cubicBezTo>
                  <a:pt x="7468933" y="1806413"/>
                  <a:pt x="7357367" y="1865676"/>
                  <a:pt x="7311518" y="1985824"/>
                </a:cubicBezTo>
                <a:lnTo>
                  <a:pt x="7250984" y="2144386"/>
                </a:lnTo>
                <a:cubicBezTo>
                  <a:pt x="7247094" y="2154575"/>
                  <a:pt x="7255177" y="2165982"/>
                  <a:pt x="7266288" y="2165982"/>
                </a:cubicBezTo>
                <a:close/>
                <a:moveTo>
                  <a:pt x="8336019" y="2895347"/>
                </a:moveTo>
                <a:lnTo>
                  <a:pt x="8275485" y="3053910"/>
                </a:lnTo>
                <a:cubicBezTo>
                  <a:pt x="8271595" y="3064099"/>
                  <a:pt x="8279666" y="3075506"/>
                  <a:pt x="8290777" y="3075506"/>
                </a:cubicBezTo>
                <a:lnTo>
                  <a:pt x="8602073" y="3075506"/>
                </a:lnTo>
                <a:cubicBezTo>
                  <a:pt x="8732124" y="3075506"/>
                  <a:pt x="8845691" y="2998335"/>
                  <a:pt x="8891224" y="2879036"/>
                </a:cubicBezTo>
                <a:lnTo>
                  <a:pt x="8948325" y="2740752"/>
                </a:lnTo>
                <a:cubicBezTo>
                  <a:pt x="8952784" y="2729042"/>
                  <a:pt x="8943511" y="2715937"/>
                  <a:pt x="8930752" y="2715937"/>
                </a:cubicBezTo>
                <a:lnTo>
                  <a:pt x="8930752" y="2715937"/>
                </a:lnTo>
                <a:cubicBezTo>
                  <a:pt x="8930752" y="2715937"/>
                  <a:pt x="8624396" y="2715937"/>
                  <a:pt x="8624396" y="2715937"/>
                </a:cubicBezTo>
                <a:cubicBezTo>
                  <a:pt x="8493434" y="2715937"/>
                  <a:pt x="8381869" y="2775212"/>
                  <a:pt x="8336019" y="2895347"/>
                </a:cubicBezTo>
                <a:close/>
                <a:moveTo>
                  <a:pt x="9181667" y="3782236"/>
                </a:moveTo>
                <a:lnTo>
                  <a:pt x="9238768" y="3643952"/>
                </a:lnTo>
                <a:cubicBezTo>
                  <a:pt x="9243227" y="3632241"/>
                  <a:pt x="9233954" y="3619136"/>
                  <a:pt x="9221183" y="3619136"/>
                </a:cubicBezTo>
                <a:lnTo>
                  <a:pt x="9221183" y="3619136"/>
                </a:lnTo>
                <a:cubicBezTo>
                  <a:pt x="9221183" y="3619136"/>
                  <a:pt x="8914840" y="3619136"/>
                  <a:pt x="8914840" y="3619136"/>
                </a:cubicBezTo>
                <a:cubicBezTo>
                  <a:pt x="8783877" y="3619136"/>
                  <a:pt x="8672312" y="3678412"/>
                  <a:pt x="8626449" y="3798547"/>
                </a:cubicBezTo>
                <a:lnTo>
                  <a:pt x="8565928" y="3957109"/>
                </a:lnTo>
                <a:cubicBezTo>
                  <a:pt x="8562026" y="3967299"/>
                  <a:pt x="8570109" y="3978705"/>
                  <a:pt x="8581220" y="3978705"/>
                </a:cubicBezTo>
                <a:lnTo>
                  <a:pt x="8892516" y="3978705"/>
                </a:lnTo>
                <a:cubicBezTo>
                  <a:pt x="9022567" y="3978705"/>
                  <a:pt x="9136134" y="3901534"/>
                  <a:pt x="9181667" y="3782236"/>
                </a:cubicBezTo>
                <a:close/>
                <a:moveTo>
                  <a:pt x="9091627" y="2254863"/>
                </a:moveTo>
                <a:cubicBezTo>
                  <a:pt x="8960652" y="2254863"/>
                  <a:pt x="8849099" y="2314126"/>
                  <a:pt x="8803248" y="2434261"/>
                </a:cubicBezTo>
                <a:lnTo>
                  <a:pt x="8742715" y="2592823"/>
                </a:lnTo>
                <a:cubicBezTo>
                  <a:pt x="8738826" y="2603026"/>
                  <a:pt x="8746895" y="2614420"/>
                  <a:pt x="8758007" y="2614420"/>
                </a:cubicBezTo>
                <a:lnTo>
                  <a:pt x="9069303" y="2614420"/>
                </a:lnTo>
                <a:cubicBezTo>
                  <a:pt x="9199354" y="2614420"/>
                  <a:pt x="9312921" y="2537261"/>
                  <a:pt x="9358454" y="2417950"/>
                </a:cubicBezTo>
                <a:lnTo>
                  <a:pt x="9415555" y="2279666"/>
                </a:lnTo>
                <a:cubicBezTo>
                  <a:pt x="9420014" y="2267955"/>
                  <a:pt x="9410740" y="2254863"/>
                  <a:pt x="9397970" y="2254863"/>
                </a:cubicBezTo>
                <a:lnTo>
                  <a:pt x="9091627" y="2254863"/>
                </a:lnTo>
                <a:close/>
                <a:moveTo>
                  <a:pt x="9271341" y="3075493"/>
                </a:moveTo>
                <a:lnTo>
                  <a:pt x="8960056" y="3075493"/>
                </a:lnTo>
                <a:cubicBezTo>
                  <a:pt x="8948945" y="3075493"/>
                  <a:pt x="8940862" y="3064099"/>
                  <a:pt x="8944765" y="3053910"/>
                </a:cubicBezTo>
                <a:lnTo>
                  <a:pt x="9005286" y="2895347"/>
                </a:lnTo>
                <a:cubicBezTo>
                  <a:pt x="9051148" y="2775200"/>
                  <a:pt x="9162701" y="2715937"/>
                  <a:pt x="9293664" y="2715937"/>
                </a:cubicBezTo>
                <a:lnTo>
                  <a:pt x="9600020" y="2715937"/>
                </a:lnTo>
                <a:lnTo>
                  <a:pt x="9600020" y="2715937"/>
                </a:lnTo>
                <a:cubicBezTo>
                  <a:pt x="9612790" y="2715937"/>
                  <a:pt x="9622052" y="2729029"/>
                  <a:pt x="9617592" y="2740752"/>
                </a:cubicBezTo>
                <a:lnTo>
                  <a:pt x="9560504" y="2879036"/>
                </a:lnTo>
                <a:cubicBezTo>
                  <a:pt x="9514958" y="2998335"/>
                  <a:pt x="9401391" y="3075493"/>
                  <a:pt x="9271341" y="3075493"/>
                </a:cubicBezTo>
                <a:close/>
                <a:moveTo>
                  <a:pt x="9007300" y="3029436"/>
                </a:moveTo>
                <a:lnTo>
                  <a:pt x="9271341" y="3029436"/>
                </a:lnTo>
                <a:cubicBezTo>
                  <a:pt x="9382184" y="3029436"/>
                  <a:pt x="9478800" y="2963951"/>
                  <a:pt x="9517492" y="2862598"/>
                </a:cubicBezTo>
                <a:lnTo>
                  <a:pt x="9517707" y="2862028"/>
                </a:lnTo>
                <a:lnTo>
                  <a:pt x="9517935" y="2861458"/>
                </a:lnTo>
                <a:lnTo>
                  <a:pt x="9557463" y="2765720"/>
                </a:lnTo>
                <a:cubicBezTo>
                  <a:pt x="9558199" y="2763945"/>
                  <a:pt x="9556893" y="2761994"/>
                  <a:pt x="9554980" y="2761994"/>
                </a:cubicBezTo>
                <a:lnTo>
                  <a:pt x="9293664" y="2761994"/>
                </a:lnTo>
                <a:cubicBezTo>
                  <a:pt x="9174066" y="2761994"/>
                  <a:pt x="9084633" y="2816592"/>
                  <a:pt x="9048298" y="2911773"/>
                </a:cubicBezTo>
                <a:lnTo>
                  <a:pt x="9004779" y="3025774"/>
                </a:lnTo>
                <a:cubicBezTo>
                  <a:pt x="9004107" y="3027548"/>
                  <a:pt x="9005412" y="3029436"/>
                  <a:pt x="9007300" y="3029436"/>
                </a:cubicBezTo>
                <a:close/>
                <a:moveTo>
                  <a:pt x="3552517" y="903208"/>
                </a:moveTo>
                <a:lnTo>
                  <a:pt x="3246161" y="903208"/>
                </a:lnTo>
                <a:cubicBezTo>
                  <a:pt x="3115199" y="903208"/>
                  <a:pt x="3003645" y="962476"/>
                  <a:pt x="2957783" y="1082616"/>
                </a:cubicBezTo>
                <a:lnTo>
                  <a:pt x="2897262" y="1241179"/>
                </a:lnTo>
                <a:cubicBezTo>
                  <a:pt x="2893360" y="1251373"/>
                  <a:pt x="2901443" y="1262770"/>
                  <a:pt x="2912553" y="1262770"/>
                </a:cubicBezTo>
                <a:lnTo>
                  <a:pt x="3223838" y="1262770"/>
                </a:lnTo>
                <a:cubicBezTo>
                  <a:pt x="3353900" y="1262770"/>
                  <a:pt x="3467455" y="1185606"/>
                  <a:pt x="3513001" y="1066307"/>
                </a:cubicBezTo>
                <a:lnTo>
                  <a:pt x="3570089" y="928021"/>
                </a:lnTo>
                <a:cubicBezTo>
                  <a:pt x="3574549" y="916307"/>
                  <a:pt x="3565275" y="903208"/>
                  <a:pt x="3552517" y="903208"/>
                </a:cubicBezTo>
                <a:close/>
                <a:moveTo>
                  <a:pt x="4423821" y="1351651"/>
                </a:moveTo>
                <a:lnTo>
                  <a:pt x="4117465" y="1351651"/>
                </a:lnTo>
                <a:cubicBezTo>
                  <a:pt x="3986516" y="1351651"/>
                  <a:pt x="3874950" y="1410927"/>
                  <a:pt x="3829087" y="1531062"/>
                </a:cubicBezTo>
                <a:lnTo>
                  <a:pt x="3768566" y="1689624"/>
                </a:lnTo>
                <a:cubicBezTo>
                  <a:pt x="3764664" y="1699814"/>
                  <a:pt x="3772747" y="1711220"/>
                  <a:pt x="3783858" y="1711220"/>
                </a:cubicBezTo>
                <a:lnTo>
                  <a:pt x="4095154" y="1711220"/>
                </a:lnTo>
                <a:cubicBezTo>
                  <a:pt x="4225205" y="1711220"/>
                  <a:pt x="4338772" y="1634049"/>
                  <a:pt x="4384306" y="1514750"/>
                </a:cubicBezTo>
                <a:lnTo>
                  <a:pt x="4441393" y="1376467"/>
                </a:lnTo>
                <a:cubicBezTo>
                  <a:pt x="4445866" y="1364756"/>
                  <a:pt x="4436592" y="1351651"/>
                  <a:pt x="4423821" y="1351651"/>
                </a:cubicBezTo>
                <a:close/>
                <a:moveTo>
                  <a:pt x="4638515" y="1985824"/>
                </a:moveTo>
                <a:lnTo>
                  <a:pt x="4577994" y="2144386"/>
                </a:lnTo>
                <a:cubicBezTo>
                  <a:pt x="4574091" y="2154575"/>
                  <a:pt x="4582174" y="2165982"/>
                  <a:pt x="4593286" y="2165982"/>
                </a:cubicBezTo>
                <a:lnTo>
                  <a:pt x="4904582" y="2165982"/>
                </a:lnTo>
                <a:cubicBezTo>
                  <a:pt x="5034633" y="2165982"/>
                  <a:pt x="5148200" y="2088811"/>
                  <a:pt x="5193733" y="1969512"/>
                </a:cubicBezTo>
                <a:lnTo>
                  <a:pt x="5250821" y="1831228"/>
                </a:lnTo>
                <a:cubicBezTo>
                  <a:pt x="5255293" y="1819505"/>
                  <a:pt x="5246019" y="1806413"/>
                  <a:pt x="5233249" y="1806413"/>
                </a:cubicBezTo>
                <a:lnTo>
                  <a:pt x="4926893" y="1806413"/>
                </a:lnTo>
                <a:cubicBezTo>
                  <a:pt x="4795931" y="1806413"/>
                  <a:pt x="4684365" y="1865676"/>
                  <a:pt x="4638515" y="1985824"/>
                </a:cubicBezTo>
                <a:close/>
                <a:moveTo>
                  <a:pt x="4221784" y="903208"/>
                </a:moveTo>
                <a:lnTo>
                  <a:pt x="3915428" y="903208"/>
                </a:lnTo>
                <a:cubicBezTo>
                  <a:pt x="3784466" y="903208"/>
                  <a:pt x="3672913" y="962476"/>
                  <a:pt x="3627050" y="1082616"/>
                </a:cubicBezTo>
                <a:lnTo>
                  <a:pt x="3566529" y="1241179"/>
                </a:lnTo>
                <a:cubicBezTo>
                  <a:pt x="3562627" y="1251373"/>
                  <a:pt x="3570710" y="1262770"/>
                  <a:pt x="3581821" y="1262770"/>
                </a:cubicBezTo>
                <a:lnTo>
                  <a:pt x="3893118" y="1262770"/>
                </a:lnTo>
                <a:cubicBezTo>
                  <a:pt x="4023168" y="1262770"/>
                  <a:pt x="4136735" y="1185606"/>
                  <a:pt x="4182268" y="1066307"/>
                </a:cubicBezTo>
                <a:lnTo>
                  <a:pt x="4239357" y="928021"/>
                </a:lnTo>
                <a:cubicBezTo>
                  <a:pt x="4243829" y="916307"/>
                  <a:pt x="4234555" y="903208"/>
                  <a:pt x="4221784" y="903208"/>
                </a:cubicBezTo>
                <a:close/>
                <a:moveTo>
                  <a:pt x="6230841" y="903208"/>
                </a:moveTo>
                <a:lnTo>
                  <a:pt x="5924485" y="903208"/>
                </a:lnTo>
                <a:cubicBezTo>
                  <a:pt x="5793522" y="903208"/>
                  <a:pt x="5681957" y="962476"/>
                  <a:pt x="5636107" y="1082616"/>
                </a:cubicBezTo>
                <a:lnTo>
                  <a:pt x="5575573" y="1241179"/>
                </a:lnTo>
                <a:cubicBezTo>
                  <a:pt x="5571683" y="1251373"/>
                  <a:pt x="5579766" y="1262770"/>
                  <a:pt x="5590877" y="1262770"/>
                </a:cubicBezTo>
                <a:lnTo>
                  <a:pt x="5902174" y="1262770"/>
                </a:lnTo>
                <a:cubicBezTo>
                  <a:pt x="6032211" y="1262770"/>
                  <a:pt x="6145779" y="1185606"/>
                  <a:pt x="6191325" y="1066307"/>
                </a:cubicBezTo>
                <a:lnTo>
                  <a:pt x="6248413" y="928021"/>
                </a:lnTo>
                <a:cubicBezTo>
                  <a:pt x="6252885" y="916307"/>
                  <a:pt x="6243611" y="903208"/>
                  <a:pt x="6230841" y="903208"/>
                </a:cubicBezTo>
                <a:close/>
                <a:moveTo>
                  <a:pt x="5457254" y="1351651"/>
                </a:moveTo>
                <a:lnTo>
                  <a:pt x="5763610" y="1351651"/>
                </a:lnTo>
                <a:lnTo>
                  <a:pt x="5763610" y="1351651"/>
                </a:lnTo>
                <a:cubicBezTo>
                  <a:pt x="5776381" y="1351651"/>
                  <a:pt x="5785655" y="1364756"/>
                  <a:pt x="5781182" y="1376467"/>
                </a:cubicBezTo>
                <a:lnTo>
                  <a:pt x="5724095" y="1514750"/>
                </a:lnTo>
                <a:cubicBezTo>
                  <a:pt x="5678561" y="1634049"/>
                  <a:pt x="5564981" y="1711220"/>
                  <a:pt x="5434944" y="1711220"/>
                </a:cubicBezTo>
                <a:lnTo>
                  <a:pt x="5123647" y="1711220"/>
                </a:lnTo>
                <a:cubicBezTo>
                  <a:pt x="5112536" y="1711220"/>
                  <a:pt x="5104453" y="1699814"/>
                  <a:pt x="5108355" y="1689624"/>
                </a:cubicBezTo>
                <a:lnTo>
                  <a:pt x="5168876" y="1531062"/>
                </a:lnTo>
                <a:cubicBezTo>
                  <a:pt x="5214739" y="1410914"/>
                  <a:pt x="5326292" y="1351651"/>
                  <a:pt x="5457254" y="1351651"/>
                </a:cubicBezTo>
                <a:close/>
                <a:moveTo>
                  <a:pt x="5718571" y="1397708"/>
                </a:moveTo>
                <a:lnTo>
                  <a:pt x="5457254" y="1397708"/>
                </a:lnTo>
                <a:cubicBezTo>
                  <a:pt x="5337656" y="1397708"/>
                  <a:pt x="5248224" y="1452307"/>
                  <a:pt x="5211888" y="1547487"/>
                </a:cubicBezTo>
                <a:lnTo>
                  <a:pt x="5168369" y="1661501"/>
                </a:lnTo>
                <a:cubicBezTo>
                  <a:pt x="5167698" y="1663262"/>
                  <a:pt x="5169003" y="1665151"/>
                  <a:pt x="5170878" y="1665151"/>
                </a:cubicBezTo>
                <a:lnTo>
                  <a:pt x="5434931" y="1665151"/>
                </a:lnTo>
                <a:cubicBezTo>
                  <a:pt x="5545775" y="1665151"/>
                  <a:pt x="5642390" y="1599665"/>
                  <a:pt x="5681082" y="1498325"/>
                </a:cubicBezTo>
                <a:lnTo>
                  <a:pt x="5681298" y="1497742"/>
                </a:lnTo>
                <a:lnTo>
                  <a:pt x="5681526" y="1497172"/>
                </a:lnTo>
                <a:lnTo>
                  <a:pt x="5721054" y="1401434"/>
                </a:lnTo>
                <a:cubicBezTo>
                  <a:pt x="5721789" y="1399660"/>
                  <a:pt x="5720484" y="1397720"/>
                  <a:pt x="5718558" y="1397720"/>
                </a:cubicBezTo>
                <a:close/>
                <a:moveTo>
                  <a:pt x="6432877" y="1351651"/>
                </a:moveTo>
                <a:lnTo>
                  <a:pt x="6126534" y="1351651"/>
                </a:lnTo>
                <a:cubicBezTo>
                  <a:pt x="5995572" y="1351651"/>
                  <a:pt x="5884006" y="1410927"/>
                  <a:pt x="5838144" y="1531062"/>
                </a:cubicBezTo>
                <a:lnTo>
                  <a:pt x="5777622" y="1689624"/>
                </a:lnTo>
                <a:cubicBezTo>
                  <a:pt x="5773733" y="1699814"/>
                  <a:pt x="5781803" y="1711220"/>
                  <a:pt x="5792914" y="1711220"/>
                </a:cubicBezTo>
                <a:lnTo>
                  <a:pt x="6104211" y="1711220"/>
                </a:lnTo>
                <a:cubicBezTo>
                  <a:pt x="6234261" y="1711220"/>
                  <a:pt x="6347828" y="1634049"/>
                  <a:pt x="6393362" y="1514750"/>
                </a:cubicBezTo>
                <a:lnTo>
                  <a:pt x="6450462" y="1376467"/>
                </a:lnTo>
                <a:cubicBezTo>
                  <a:pt x="6454935" y="1364756"/>
                  <a:pt x="6445661" y="1351651"/>
                  <a:pt x="6432877" y="1351651"/>
                </a:cubicBezTo>
                <a:close/>
              </a:path>
            </a:pathLst>
          </a:custGeom>
          <a:solidFill>
            <a:srgbClr val="FCBD46"/>
          </a:solidFill>
          <a:ln w="12666" cap="flat">
            <a:noFill/>
            <a:prstDash val="solid"/>
            <a:miter/>
          </a:ln>
        </p:spPr>
        <p:txBody>
          <a:bodyPr rtlCol="0" anchor="ctr">
            <a:noAutofit/>
          </a:bodyPr>
          <a:lstStyle/>
          <a:p>
            <a:endParaRPr lang="en-US"/>
          </a:p>
        </p:txBody>
      </p:sp>
      <p:sp>
        <p:nvSpPr>
          <p:cNvPr id="10" name="Freeform 9">
            <a:extLst>
              <a:ext uri="{FF2B5EF4-FFF2-40B4-BE49-F238E27FC236}">
                <a16:creationId xmlns:a16="http://schemas.microsoft.com/office/drawing/2014/main" id="{AEE3F6AA-728C-1F87-E037-24FA78A623C4}"/>
              </a:ext>
            </a:extLst>
          </p:cNvPr>
          <p:cNvSpPr/>
          <p:nvPr/>
        </p:nvSpPr>
        <p:spPr>
          <a:xfrm>
            <a:off x="-8965" y="336063"/>
            <a:ext cx="9656314" cy="6190015"/>
          </a:xfrm>
          <a:custGeom>
            <a:avLst/>
            <a:gdLst>
              <a:gd name="connsiteX0" fmla="*/ 4166534 w 9656314"/>
              <a:gd name="connsiteY0" fmla="*/ 0 h 6190015"/>
              <a:gd name="connsiteX1" fmla="*/ 8857404 w 9656314"/>
              <a:gd name="connsiteY1" fmla="*/ 0 h 6190015"/>
              <a:gd name="connsiteX2" fmla="*/ 8895583 w 9656314"/>
              <a:gd name="connsiteY2" fmla="*/ 0 h 6190015"/>
              <a:gd name="connsiteX3" fmla="*/ 9370269 w 9656314"/>
              <a:gd name="connsiteY3" fmla="*/ 0 h 6190015"/>
              <a:gd name="connsiteX4" fmla="*/ 9370269 w 9656314"/>
              <a:gd name="connsiteY4" fmla="*/ 1273 h 6190015"/>
              <a:gd name="connsiteX5" fmla="*/ 9638792 w 9656314"/>
              <a:gd name="connsiteY5" fmla="*/ 380513 h 6190015"/>
              <a:gd name="connsiteX6" fmla="*/ 8764504 w 9656314"/>
              <a:gd name="connsiteY6" fmla="*/ 2496877 h 6190015"/>
              <a:gd name="connsiteX7" fmla="*/ 8660149 w 9656314"/>
              <a:gd name="connsiteY7" fmla="*/ 2750128 h 6190015"/>
              <a:gd name="connsiteX8" fmla="*/ 8571065 w 9656314"/>
              <a:gd name="connsiteY8" fmla="*/ 2966473 h 6190015"/>
              <a:gd name="connsiteX9" fmla="*/ 6715588 w 9656314"/>
              <a:gd name="connsiteY9" fmla="*/ 5311908 h 6190015"/>
              <a:gd name="connsiteX10" fmla="*/ 3822927 w 9656314"/>
              <a:gd name="connsiteY10" fmla="*/ 6190015 h 6190015"/>
              <a:gd name="connsiteX11" fmla="*/ 2527 w 9656314"/>
              <a:gd name="connsiteY11" fmla="*/ 6190015 h 6190015"/>
              <a:gd name="connsiteX12" fmla="*/ 2527 w 9656314"/>
              <a:gd name="connsiteY12" fmla="*/ 5899616 h 6190015"/>
              <a:gd name="connsiteX13" fmla="*/ 0 w 9656314"/>
              <a:gd name="connsiteY13" fmla="*/ 5899616 h 6190015"/>
              <a:gd name="connsiteX14" fmla="*/ 0 w 9656314"/>
              <a:gd name="connsiteY14" fmla="*/ 2484622 h 6190015"/>
              <a:gd name="connsiteX15" fmla="*/ 3800 w 9656314"/>
              <a:gd name="connsiteY15" fmla="*/ 2478302 h 6190015"/>
              <a:gd name="connsiteX16" fmla="*/ 3800 w 9656314"/>
              <a:gd name="connsiteY16" fmla="*/ 1903837 h 6190015"/>
              <a:gd name="connsiteX17" fmla="*/ 192147 w 9656314"/>
              <a:gd name="connsiteY17" fmla="*/ 1663312 h 6190015"/>
              <a:gd name="connsiteX18" fmla="*/ 1294235 w 9656314"/>
              <a:gd name="connsiteY18" fmla="*/ 731755 h 6190015"/>
              <a:gd name="connsiteX19" fmla="*/ 2645755 w 9656314"/>
              <a:gd name="connsiteY19" fmla="*/ 180712 h 6190015"/>
              <a:gd name="connsiteX20" fmla="*/ 4166534 w 9656314"/>
              <a:gd name="connsiteY20" fmla="*/ 0 h 6190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656314" h="6190015">
                <a:moveTo>
                  <a:pt x="4166534" y="0"/>
                </a:moveTo>
                <a:lnTo>
                  <a:pt x="8857404" y="0"/>
                </a:lnTo>
                <a:cubicBezTo>
                  <a:pt x="8870131" y="0"/>
                  <a:pt x="8882857" y="0"/>
                  <a:pt x="8895583" y="0"/>
                </a:cubicBezTo>
                <a:lnTo>
                  <a:pt x="9370269" y="0"/>
                </a:lnTo>
                <a:lnTo>
                  <a:pt x="9370269" y="1273"/>
                </a:lnTo>
                <a:cubicBezTo>
                  <a:pt x="9564981" y="1273"/>
                  <a:pt x="9707513" y="201074"/>
                  <a:pt x="9638792" y="380513"/>
                </a:cubicBezTo>
                <a:lnTo>
                  <a:pt x="8764504" y="2496877"/>
                </a:lnTo>
                <a:cubicBezTo>
                  <a:pt x="8732688" y="2583415"/>
                  <a:pt x="8697055" y="2667408"/>
                  <a:pt x="8660149" y="2750128"/>
                </a:cubicBezTo>
                <a:lnTo>
                  <a:pt x="8571065" y="2966473"/>
                </a:lnTo>
                <a:cubicBezTo>
                  <a:pt x="8203279" y="3926027"/>
                  <a:pt x="7561880" y="4737958"/>
                  <a:pt x="6715588" y="5311908"/>
                </a:cubicBezTo>
                <a:cubicBezTo>
                  <a:pt x="5869297" y="5885859"/>
                  <a:pt x="4869019" y="6190015"/>
                  <a:pt x="3822927" y="6190015"/>
                </a:cubicBezTo>
                <a:lnTo>
                  <a:pt x="2527" y="6190015"/>
                </a:lnTo>
                <a:lnTo>
                  <a:pt x="2527" y="5899616"/>
                </a:lnTo>
                <a:lnTo>
                  <a:pt x="0" y="5899616"/>
                </a:lnTo>
                <a:lnTo>
                  <a:pt x="0" y="2484622"/>
                </a:lnTo>
                <a:lnTo>
                  <a:pt x="3800" y="2478302"/>
                </a:lnTo>
                <a:lnTo>
                  <a:pt x="3800" y="1903837"/>
                </a:lnTo>
                <a:cubicBezTo>
                  <a:pt x="63613" y="1821117"/>
                  <a:pt x="127244" y="1740942"/>
                  <a:pt x="192147" y="1663312"/>
                </a:cubicBezTo>
                <a:cubicBezTo>
                  <a:pt x="502666" y="1296798"/>
                  <a:pt x="872998" y="983734"/>
                  <a:pt x="1294235" y="731755"/>
                </a:cubicBezTo>
                <a:cubicBezTo>
                  <a:pt x="1700200" y="488685"/>
                  <a:pt x="2155797" y="304156"/>
                  <a:pt x="2645755" y="180712"/>
                </a:cubicBezTo>
                <a:cubicBezTo>
                  <a:pt x="3122987" y="61086"/>
                  <a:pt x="3634579" y="0"/>
                  <a:pt x="4166534" y="0"/>
                </a:cubicBezTo>
                <a:close/>
              </a:path>
            </a:pathLst>
          </a:custGeom>
          <a:solidFill>
            <a:srgbClr val="00AD50"/>
          </a:solidFill>
          <a:ln w="12720" cap="flat">
            <a:noFill/>
            <a:prstDash val="solid"/>
            <a:miter/>
          </a:ln>
        </p:spPr>
        <p:txBody>
          <a:bodyPr rtlCol="0" anchor="ctr">
            <a:noAutofit/>
          </a:bodyPr>
          <a:lstStyle/>
          <a:p>
            <a:endParaRPr lang="en-US"/>
          </a:p>
        </p:txBody>
      </p:sp>
      <p:sp>
        <p:nvSpPr>
          <p:cNvPr id="44" name="Inner Leaf">
            <a:extLst>
              <a:ext uri="{FF2B5EF4-FFF2-40B4-BE49-F238E27FC236}">
                <a16:creationId xmlns:a16="http://schemas.microsoft.com/office/drawing/2014/main" id="{52DE6502-D5E4-2AA8-89D1-9FACAF131BB7}"/>
              </a:ext>
            </a:extLst>
          </p:cNvPr>
          <p:cNvSpPr/>
          <p:nvPr/>
        </p:nvSpPr>
        <p:spPr>
          <a:xfrm>
            <a:off x="-8965" y="681399"/>
            <a:ext cx="9127951" cy="5497797"/>
          </a:xfrm>
          <a:custGeom>
            <a:avLst/>
            <a:gdLst>
              <a:gd name="connsiteX0" fmla="*/ 0 w 9127951"/>
              <a:gd name="connsiteY0" fmla="*/ 5497798 h 5497797"/>
              <a:gd name="connsiteX1" fmla="*/ 3816044 w 9127951"/>
              <a:gd name="connsiteY1" fmla="*/ 5497798 h 5497797"/>
              <a:gd name="connsiteX2" fmla="*/ 5890589 w 9127951"/>
              <a:gd name="connsiteY2" fmla="*/ 5035093 h 5497797"/>
              <a:gd name="connsiteX3" fmla="*/ 5895674 w 9127951"/>
              <a:gd name="connsiteY3" fmla="*/ 5032551 h 5497797"/>
              <a:gd name="connsiteX4" fmla="*/ 5890589 w 9127951"/>
              <a:gd name="connsiteY4" fmla="*/ 5035093 h 5497797"/>
              <a:gd name="connsiteX5" fmla="*/ 6249058 w 9127951"/>
              <a:gd name="connsiteY5" fmla="*/ 4844418 h 5497797"/>
              <a:gd name="connsiteX6" fmla="*/ 6249058 w 9127951"/>
              <a:gd name="connsiteY6" fmla="*/ 4844418 h 5497797"/>
              <a:gd name="connsiteX7" fmla="*/ 6249058 w 9127951"/>
              <a:gd name="connsiteY7" fmla="*/ 4844418 h 5497797"/>
              <a:gd name="connsiteX8" fmla="*/ 8237164 w 9127951"/>
              <a:gd name="connsiteY8" fmla="*/ 2492759 h 5497797"/>
              <a:gd name="connsiteX9" fmla="*/ 9110455 w 9127951"/>
              <a:gd name="connsiteY9" fmla="*/ 378808 h 5497797"/>
              <a:gd name="connsiteX10" fmla="*/ 8840968 w 9127951"/>
              <a:gd name="connsiteY10" fmla="*/ 0 h 5497797"/>
              <a:gd name="connsiteX11" fmla="*/ 4155446 w 9127951"/>
              <a:gd name="connsiteY11" fmla="*/ 0 h 5497797"/>
              <a:gd name="connsiteX12" fmla="*/ 0 w 9127951"/>
              <a:gd name="connsiteY12" fmla="*/ 2196577 h 5497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127951" h="5497797">
                <a:moveTo>
                  <a:pt x="0" y="5497798"/>
                </a:moveTo>
                <a:lnTo>
                  <a:pt x="3816044" y="5497798"/>
                </a:lnTo>
                <a:cubicBezTo>
                  <a:pt x="4555863" y="5497798"/>
                  <a:pt x="5261361" y="5333817"/>
                  <a:pt x="5890589" y="5035093"/>
                </a:cubicBezTo>
                <a:cubicBezTo>
                  <a:pt x="5891860" y="5035093"/>
                  <a:pt x="5894403" y="5033822"/>
                  <a:pt x="5895674" y="5032551"/>
                </a:cubicBezTo>
                <a:cubicBezTo>
                  <a:pt x="5894403" y="5032551"/>
                  <a:pt x="5891860" y="5033822"/>
                  <a:pt x="5890589" y="5035093"/>
                </a:cubicBezTo>
                <a:cubicBezTo>
                  <a:pt x="6013892" y="4976619"/>
                  <a:pt x="6133382" y="4913061"/>
                  <a:pt x="6249058" y="4844418"/>
                </a:cubicBezTo>
                <a:cubicBezTo>
                  <a:pt x="6249058" y="4844418"/>
                  <a:pt x="6249058" y="4844418"/>
                  <a:pt x="6249058" y="4844418"/>
                </a:cubicBezTo>
                <a:cubicBezTo>
                  <a:pt x="6249058" y="4844418"/>
                  <a:pt x="6249058" y="4844418"/>
                  <a:pt x="6249058" y="4844418"/>
                </a:cubicBezTo>
                <a:cubicBezTo>
                  <a:pt x="7142689" y="4320697"/>
                  <a:pt x="7850728" y="3505879"/>
                  <a:pt x="8237164" y="2492759"/>
                </a:cubicBezTo>
                <a:lnTo>
                  <a:pt x="9110455" y="378808"/>
                </a:lnTo>
                <a:cubicBezTo>
                  <a:pt x="9179098" y="199573"/>
                  <a:pt x="9036728" y="0"/>
                  <a:pt x="8840968" y="0"/>
                </a:cubicBezTo>
                <a:lnTo>
                  <a:pt x="4155446" y="0"/>
                </a:lnTo>
                <a:cubicBezTo>
                  <a:pt x="2364371" y="0"/>
                  <a:pt x="809734" y="727108"/>
                  <a:pt x="0" y="2196577"/>
                </a:cubicBezTo>
              </a:path>
            </a:pathLst>
          </a:custGeom>
          <a:solidFill>
            <a:srgbClr val="FFFFFF"/>
          </a:solidFill>
          <a:ln w="12710" cap="flat">
            <a:noFill/>
            <a:prstDash val="solid"/>
            <a:miter/>
          </a:ln>
        </p:spPr>
        <p:txBody>
          <a:bodyPr rtlCol="0" anchor="ctr">
            <a:noAutofit/>
          </a:bodyPr>
          <a:lstStyle/>
          <a:p>
            <a:endParaRPr lang="en-US"/>
          </a:p>
        </p:txBody>
      </p:sp>
      <p:sp>
        <p:nvSpPr>
          <p:cNvPr id="40" name="Proprietary Statement">
            <a:extLst>
              <a:ext uri="{FF2B5EF4-FFF2-40B4-BE49-F238E27FC236}">
                <a16:creationId xmlns:a16="http://schemas.microsoft.com/office/drawing/2014/main" id="{0567C7F8-1C51-DF09-1A17-656492C3B1A6}"/>
              </a:ext>
            </a:extLst>
          </p:cNvPr>
          <p:cNvSpPr txBox="1"/>
          <p:nvPr userDrawn="1"/>
        </p:nvSpPr>
        <p:spPr>
          <a:xfrm rot="5400000">
            <a:off x="11015684" y="1173468"/>
            <a:ext cx="1949939" cy="275129"/>
          </a:xfrm>
          <a:prstGeom prst="rect">
            <a:avLst/>
          </a:prstGeom>
          <a:noFill/>
        </p:spPr>
        <p:txBody>
          <a:bodyPr wrap="square" rtlCol="0">
            <a:noAutofit/>
          </a:bodyPr>
          <a:lstStyle/>
          <a:p>
            <a:r>
              <a:rPr lang="en-US" sz="800">
                <a:solidFill>
                  <a:schemeClr val="tx1"/>
                </a:solidFill>
              </a:rPr>
              <a:t>Proprietary business information of ADM.</a:t>
            </a:r>
          </a:p>
        </p:txBody>
      </p:sp>
      <p:sp>
        <p:nvSpPr>
          <p:cNvPr id="2" name="Copy">
            <a:extLst>
              <a:ext uri="{FF2B5EF4-FFF2-40B4-BE49-F238E27FC236}">
                <a16:creationId xmlns:a16="http://schemas.microsoft.com/office/drawing/2014/main" id="{3F596004-519C-BBE1-D86A-4DCEF4C2F164}"/>
              </a:ext>
            </a:extLst>
          </p:cNvPr>
          <p:cNvSpPr>
            <a:spLocks noGrp="1"/>
          </p:cNvSpPr>
          <p:nvPr>
            <p:ph type="body" sz="quarter" idx="35" hasCustomPrompt="1"/>
          </p:nvPr>
        </p:nvSpPr>
        <p:spPr>
          <a:xfrm>
            <a:off x="1263405" y="4217923"/>
            <a:ext cx="4818072" cy="1069524"/>
          </a:xfrm>
          <a:prstGeom prst="rect">
            <a:avLst/>
          </a:prstGeom>
        </p:spPr>
        <p:txBody>
          <a:bodyPr lIns="0" tIns="0" rIns="0" bIns="0" anchor="t">
            <a:noAutofit/>
          </a:bodyPr>
          <a:lstStyle>
            <a:lvl1pPr marL="0" indent="0">
              <a:lnSpc>
                <a:spcPct val="100000"/>
              </a:lnSpc>
              <a:spcBef>
                <a:spcPts val="0"/>
              </a:spcBef>
              <a:buFont typeface="Arial" panose="020B0604020202020204" pitchFamily="34" charset="0"/>
              <a:buNone/>
              <a:defRPr sz="2400" b="1" i="0">
                <a:solidFill>
                  <a:srgbClr val="012169"/>
                </a:solidFill>
                <a:latin typeface="+mn-lt"/>
                <a:cs typeface="Calibri" panose="020F0502020204030204" pitchFamily="34" charset="0"/>
              </a:defRPr>
            </a:lvl1pPr>
            <a:lvl2pPr marL="290513" indent="-58738">
              <a:lnSpc>
                <a:spcPct val="100000"/>
              </a:lnSpc>
              <a:buFont typeface="Courier New" panose="02070309020205020404" pitchFamily="49" charset="0"/>
              <a:buChar char="o"/>
              <a:tabLst/>
              <a:defRPr kumimoji="0" lang="en-US" sz="1100" b="1" i="0" u="none" strike="noStrike" kern="1200" cap="none" spc="0" normalizeH="0" baseline="0" dirty="0">
                <a:ln>
                  <a:noFill/>
                </a:ln>
                <a:solidFill>
                  <a:srgbClr val="012169"/>
                </a:solidFill>
                <a:effectLst/>
                <a:uLnTx/>
                <a:uFillTx/>
                <a:latin typeface="+mn-lt"/>
                <a:ea typeface="Verdana" panose="020B0604030504040204" pitchFamily="34" charset="0"/>
                <a:cs typeface="Calibri" panose="020F0502020204030204" pitchFamily="34" charset="0"/>
              </a:defRPr>
            </a:lvl2pPr>
            <a:lvl3pPr marL="520700" indent="-171450">
              <a:lnSpc>
                <a:spcPct val="100000"/>
              </a:lnSpc>
              <a:buFont typeface="Wingdings" pitchFamily="2" charset="2"/>
              <a:buChar char="§"/>
              <a:defRPr kumimoji="0" lang="en-US" sz="1100" b="0" i="0" u="none" strike="noStrike" kern="1200" cap="none" spc="0" normalizeH="0" baseline="0" dirty="0">
                <a:ln>
                  <a:noFill/>
                </a:ln>
                <a:solidFill>
                  <a:srgbClr val="012169"/>
                </a:solidFill>
                <a:effectLst/>
                <a:uLnTx/>
                <a:uFillTx/>
                <a:latin typeface="+mn-lt"/>
                <a:ea typeface="Verdana" panose="020B0604030504040204" pitchFamily="34" charset="0"/>
                <a:cs typeface="Calibri" panose="020F0502020204030204" pitchFamily="34" charset="0"/>
              </a:defRPr>
            </a:lvl3pPr>
            <a:lvl4pPr marL="682625" indent="-171450">
              <a:lnSpc>
                <a:spcPct val="100000"/>
              </a:lnSpc>
              <a:defRPr kumimoji="0" lang="en-US" sz="1100" b="0" i="0" u="none" strike="noStrike" kern="1200" cap="none" spc="0" normalizeH="0" baseline="0" dirty="0">
                <a:ln>
                  <a:noFill/>
                </a:ln>
                <a:solidFill>
                  <a:srgbClr val="012169"/>
                </a:solidFill>
                <a:effectLst/>
                <a:uLnTx/>
                <a:uFillTx/>
                <a:latin typeface="+mn-lt"/>
                <a:ea typeface="Verdana" panose="020B0604030504040204" pitchFamily="34" charset="0"/>
                <a:cs typeface="Calibri" panose="020F0502020204030204" pitchFamily="34" charset="0"/>
              </a:defRPr>
            </a:lvl4pPr>
          </a:lstStyle>
          <a:p>
            <a:pPr lvl="0"/>
            <a:r>
              <a:rPr lang="en-US"/>
              <a:t>Text font is Calibri Bold, 24pt</a:t>
            </a:r>
          </a:p>
          <a:p>
            <a:pPr marL="290513" lvl="1" indent="-115888" algn="l" defTabSz="914400" rtl="0" eaLnBrk="1" latinLnBrk="0" hangingPunct="1">
              <a:lnSpc>
                <a:spcPct val="100000"/>
              </a:lnSpc>
              <a:spcBef>
                <a:spcPts val="500"/>
              </a:spcBef>
              <a:buFont typeface="Courier New" panose="02070309020205020404" pitchFamily="49" charset="0"/>
              <a:buChar char="o"/>
              <a:tabLst/>
            </a:pPr>
            <a:r>
              <a:rPr lang="en-US"/>
              <a:t>List Font is Calibri Bold, 11pt</a:t>
            </a:r>
          </a:p>
          <a:p>
            <a:pPr marL="465138" lvl="2" indent="-115888" algn="l" defTabSz="914400" rtl="0" eaLnBrk="1" latinLnBrk="0" hangingPunct="1">
              <a:lnSpc>
                <a:spcPct val="100000"/>
              </a:lnSpc>
              <a:spcBef>
                <a:spcPts val="500"/>
              </a:spcBef>
              <a:buFont typeface="Wingdings" pitchFamily="2" charset="2"/>
              <a:buChar char="§"/>
              <a:tabLst/>
            </a:pPr>
            <a:r>
              <a:rPr lang="en-US"/>
              <a:t>List Font is Calibri, 11pt</a:t>
            </a:r>
          </a:p>
          <a:p>
            <a:pPr marL="628650" lvl="3" indent="-117475" algn="l" defTabSz="914400" rtl="0" eaLnBrk="1" latinLnBrk="0" hangingPunct="1">
              <a:lnSpc>
                <a:spcPct val="100000"/>
              </a:lnSpc>
              <a:spcBef>
                <a:spcPts val="500"/>
              </a:spcBef>
              <a:buFont typeface="Arial" panose="020B0604020202020204" pitchFamily="34" charset="0"/>
              <a:buChar char="•"/>
              <a:tabLst/>
            </a:pPr>
            <a:r>
              <a:rPr lang="en-US"/>
              <a:t>List Font is Calibri, 11pt</a:t>
            </a:r>
          </a:p>
        </p:txBody>
      </p:sp>
      <p:sp>
        <p:nvSpPr>
          <p:cNvPr id="3" name="Title">
            <a:extLst>
              <a:ext uri="{FF2B5EF4-FFF2-40B4-BE49-F238E27FC236}">
                <a16:creationId xmlns:a16="http://schemas.microsoft.com/office/drawing/2014/main" id="{2B78B174-C6E0-2469-EAB4-43BAF65E7C2E}"/>
              </a:ext>
            </a:extLst>
          </p:cNvPr>
          <p:cNvSpPr>
            <a:spLocks noGrp="1"/>
          </p:cNvSpPr>
          <p:nvPr>
            <p:ph type="body" sz="quarter" idx="32" hasCustomPrompt="1"/>
          </p:nvPr>
        </p:nvSpPr>
        <p:spPr>
          <a:xfrm>
            <a:off x="1263405" y="2242017"/>
            <a:ext cx="6686735" cy="1725684"/>
          </a:xfrm>
          <a:prstGeom prst="rect">
            <a:avLst/>
          </a:prstGeom>
        </p:spPr>
        <p:txBody>
          <a:bodyPr lIns="0" tIns="0" rIns="0" bIns="0">
            <a:noAutofit/>
          </a:bodyPr>
          <a:lstStyle>
            <a:lvl1pPr marL="0" indent="0">
              <a:lnSpc>
                <a:spcPct val="100000"/>
              </a:lnSpc>
              <a:spcBef>
                <a:spcPts val="0"/>
              </a:spcBef>
              <a:buNone/>
              <a:defRPr sz="3600" b="1" i="0">
                <a:solidFill>
                  <a:schemeClr val="tx1"/>
                </a:solidFill>
                <a:latin typeface="+mj-lt"/>
              </a:defRPr>
            </a:lvl1pPr>
          </a:lstStyle>
          <a:p>
            <a:pPr lvl="0"/>
            <a:r>
              <a:rPr lang="en-US" dirty="0"/>
              <a:t>Title Font is </a:t>
            </a:r>
            <a:br>
              <a:rPr lang="en-US" dirty="0"/>
            </a:br>
            <a:r>
              <a:rPr lang="en-US" dirty="0"/>
              <a:t>Sitka Text Bold, </a:t>
            </a:r>
            <a:br>
              <a:rPr lang="en-US" dirty="0"/>
            </a:br>
            <a:r>
              <a:rPr lang="en-US" dirty="0"/>
              <a:t>36pt in Title Case</a:t>
            </a:r>
          </a:p>
        </p:txBody>
      </p:sp>
      <p:sp>
        <p:nvSpPr>
          <p:cNvPr id="4" name="Section Header">
            <a:extLst>
              <a:ext uri="{FF2B5EF4-FFF2-40B4-BE49-F238E27FC236}">
                <a16:creationId xmlns:a16="http://schemas.microsoft.com/office/drawing/2014/main" id="{9F0789E6-D4F9-81CD-DD5C-DE31E0A7204F}"/>
              </a:ext>
            </a:extLst>
          </p:cNvPr>
          <p:cNvSpPr>
            <a:spLocks noGrp="1"/>
          </p:cNvSpPr>
          <p:nvPr>
            <p:ph type="body" sz="quarter" idx="33" hasCustomPrompt="1"/>
          </p:nvPr>
        </p:nvSpPr>
        <p:spPr>
          <a:xfrm>
            <a:off x="1263405" y="2024474"/>
            <a:ext cx="6684264" cy="169277"/>
          </a:xfrm>
          <a:prstGeom prst="rect">
            <a:avLst/>
          </a:prstGeom>
        </p:spPr>
        <p:txBody>
          <a:bodyPr lIns="0" tIns="0" rIns="0" bIns="0">
            <a:noAutofit/>
          </a:bodyPr>
          <a:lstStyle>
            <a:lvl1pPr marL="0" indent="0">
              <a:lnSpc>
                <a:spcPct val="100000"/>
              </a:lnSpc>
              <a:spcBef>
                <a:spcPts val="0"/>
              </a:spcBef>
              <a:buNone/>
              <a:defRPr sz="1100" b="1">
                <a:solidFill>
                  <a:srgbClr val="DC582A"/>
                </a:solidFill>
                <a:latin typeface="+mn-lt"/>
              </a:defRPr>
            </a:lvl1pPr>
          </a:lstStyle>
          <a:p>
            <a:pPr lvl="0"/>
            <a:r>
              <a:rPr lang="en-US"/>
              <a:t>Section Header Font is Calibri Bold, 11pt</a:t>
            </a:r>
          </a:p>
        </p:txBody>
      </p:sp>
      <p:sp>
        <p:nvSpPr>
          <p:cNvPr id="5" name="Page Number">
            <a:extLst>
              <a:ext uri="{FF2B5EF4-FFF2-40B4-BE49-F238E27FC236}">
                <a16:creationId xmlns:a16="http://schemas.microsoft.com/office/drawing/2014/main" id="{A8F1851B-4359-D054-E352-5E9A8F3771A3}"/>
              </a:ext>
            </a:extLst>
          </p:cNvPr>
          <p:cNvSpPr txBox="1"/>
          <p:nvPr userDrawn="1"/>
        </p:nvSpPr>
        <p:spPr>
          <a:xfrm>
            <a:off x="11725057" y="76801"/>
            <a:ext cx="583933" cy="153888"/>
          </a:xfrm>
          <a:prstGeom prst="rect">
            <a:avLst/>
          </a:prstGeom>
          <a:noFill/>
        </p:spPr>
        <p:txBody>
          <a:bodyPr wrap="square" lIns="0" tIns="0" rIns="0" bIns="0" rtlCol="0" anchor="ctr" anchorCtr="0">
            <a:noAutofit/>
          </a:bodyPr>
          <a:lstStyle/>
          <a:p>
            <a:pPr algn="ctr"/>
            <a:fld id="{B49023F9-1F1A-4EC8-9204-C35E5AB6C15C}" type="slidenum">
              <a:rPr lang="en-US" sz="1000" smtClean="0">
                <a:solidFill>
                  <a:schemeClr val="tx1"/>
                </a:solidFill>
                <a:latin typeface="+mj-lt"/>
              </a:rPr>
              <a:pPr algn="ctr"/>
              <a:t>‹#›</a:t>
            </a:fld>
            <a:endParaRPr lang="en-US" sz="1000">
              <a:solidFill>
                <a:schemeClr val="tx1"/>
              </a:solidFill>
              <a:latin typeface="+mj-lt"/>
            </a:endParaRPr>
          </a:p>
        </p:txBody>
      </p:sp>
    </p:spTree>
    <p:extLst>
      <p:ext uri="{BB962C8B-B14F-4D97-AF65-F5344CB8AC3E}">
        <p14:creationId xmlns:p14="http://schemas.microsoft.com/office/powerpoint/2010/main" val="2947125925"/>
      </p:ext>
    </p:extLst>
  </p:cSld>
  <p:clrMapOvr>
    <a:masterClrMapping/>
  </p:clrMapOvr>
  <p:extLst>
    <p:ext uri="{DCECCB84-F9BA-43D5-87BE-67443E8EF086}">
      <p15:sldGuideLst xmlns:p15="http://schemas.microsoft.com/office/powerpoint/2012/main"/>
    </p:ext>
  </p:extLst>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Cover 2e">
    <p:spTree>
      <p:nvGrpSpPr>
        <p:cNvPr id="1" name=""/>
        <p:cNvGrpSpPr/>
        <p:nvPr/>
      </p:nvGrpSpPr>
      <p:grpSpPr>
        <a:xfrm>
          <a:off x="0" y="0"/>
          <a:ext cx="0" cy="0"/>
          <a:chOff x="0" y="0"/>
          <a:chExt cx="0" cy="0"/>
        </a:xfrm>
      </p:grpSpPr>
      <p:pic>
        <p:nvPicPr>
          <p:cNvPr id="7" name="Value Chain">
            <a:extLst>
              <a:ext uri="{FF2B5EF4-FFF2-40B4-BE49-F238E27FC236}">
                <a16:creationId xmlns:a16="http://schemas.microsoft.com/office/drawing/2014/main" id="{9DAC92E3-B674-9DC6-F5C5-86D905742A1A}"/>
              </a:ext>
            </a:extLst>
          </p:cNvPr>
          <p:cNvPicPr>
            <a:picLocks noChangeAspect="1"/>
          </p:cNvPicPr>
          <p:nvPr userDrawn="1"/>
        </p:nvPicPr>
        <p:blipFill>
          <a:blip r:embed="rId2"/>
          <a:stretch>
            <a:fillRect/>
          </a:stretch>
        </p:blipFill>
        <p:spPr>
          <a:xfrm>
            <a:off x="0" y="6705600"/>
            <a:ext cx="12192000" cy="152400"/>
          </a:xfrm>
          <a:prstGeom prst="rect">
            <a:avLst/>
          </a:prstGeom>
        </p:spPr>
      </p:pic>
      <p:pic>
        <p:nvPicPr>
          <p:cNvPr id="9" name="ADM Logo" descr="A green and blue logo&#10;&#10;AI-generated content may be incorrect.">
            <a:extLst>
              <a:ext uri="{FF2B5EF4-FFF2-40B4-BE49-F238E27FC236}">
                <a16:creationId xmlns:a16="http://schemas.microsoft.com/office/drawing/2014/main" id="{AF6ECD4C-1FF0-7308-8CD6-DD6DDC02D265}"/>
              </a:ext>
            </a:extLst>
          </p:cNvPr>
          <p:cNvPicPr>
            <a:picLocks noChangeAspect="1"/>
          </p:cNvPicPr>
          <p:nvPr userDrawn="1"/>
        </p:nvPicPr>
        <p:blipFill>
          <a:blip r:embed="rId3"/>
          <a:stretch>
            <a:fillRect/>
          </a:stretch>
        </p:blipFill>
        <p:spPr>
          <a:xfrm>
            <a:off x="10201177" y="744423"/>
            <a:ext cx="1296341" cy="967419"/>
          </a:xfrm>
          <a:prstGeom prst="rect">
            <a:avLst/>
          </a:prstGeom>
        </p:spPr>
      </p:pic>
      <p:sp>
        <p:nvSpPr>
          <p:cNvPr id="18" name="Shape Fill">
            <a:extLst>
              <a:ext uri="{FF2B5EF4-FFF2-40B4-BE49-F238E27FC236}">
                <a16:creationId xmlns:a16="http://schemas.microsoft.com/office/drawing/2014/main" id="{935CBF01-E448-095A-71E3-25806029DA3D}"/>
              </a:ext>
            </a:extLst>
          </p:cNvPr>
          <p:cNvSpPr/>
          <p:nvPr/>
        </p:nvSpPr>
        <p:spPr>
          <a:xfrm>
            <a:off x="0" y="506213"/>
            <a:ext cx="7832965" cy="5700250"/>
          </a:xfrm>
          <a:custGeom>
            <a:avLst/>
            <a:gdLst>
              <a:gd name="connsiteX0" fmla="*/ 7610413 w 7832965"/>
              <a:gd name="connsiteY0" fmla="*/ 0 h 5700250"/>
              <a:gd name="connsiteX1" fmla="*/ 3357453 w 7832965"/>
              <a:gd name="connsiteY1" fmla="*/ 0 h 5700250"/>
              <a:gd name="connsiteX2" fmla="*/ 3331472 w 7832965"/>
              <a:gd name="connsiteY2" fmla="*/ 127 h 5700250"/>
              <a:gd name="connsiteX3" fmla="*/ 2782078 w 7832965"/>
              <a:gd name="connsiteY3" fmla="*/ 127 h 5700250"/>
              <a:gd name="connsiteX4" fmla="*/ 1690513 w 7832965"/>
              <a:gd name="connsiteY4" fmla="*/ 125670 h 5700250"/>
              <a:gd name="connsiteX5" fmla="*/ 687155 w 7832965"/>
              <a:gd name="connsiteY5" fmla="*/ 486465 h 5700250"/>
              <a:gd name="connsiteX6" fmla="*/ 0 w 7832965"/>
              <a:gd name="connsiteY6" fmla="*/ 901606 h 5700250"/>
              <a:gd name="connsiteX7" fmla="*/ 0 w 7832965"/>
              <a:gd name="connsiteY7" fmla="*/ 5700250 h 5700250"/>
              <a:gd name="connsiteX8" fmla="*/ 2656104 w 7832965"/>
              <a:gd name="connsiteY8" fmla="*/ 5700250 h 5700250"/>
              <a:gd name="connsiteX9" fmla="*/ 3747669 w 7832965"/>
              <a:gd name="connsiteY9" fmla="*/ 5574707 h 5700250"/>
              <a:gd name="connsiteX10" fmla="*/ 4751027 w 7832965"/>
              <a:gd name="connsiteY10" fmla="*/ 5213913 h 5700250"/>
              <a:gd name="connsiteX11" fmla="*/ 5744373 w 7832965"/>
              <a:gd name="connsiteY11" fmla="*/ 4546037 h 5700250"/>
              <a:gd name="connsiteX12" fmla="*/ 5751090 w 7832965"/>
              <a:gd name="connsiteY12" fmla="*/ 4540083 h 5700250"/>
              <a:gd name="connsiteX13" fmla="*/ 5884034 w 7832965"/>
              <a:gd name="connsiteY13" fmla="*/ 4422014 h 5700250"/>
              <a:gd name="connsiteX14" fmla="*/ 5884034 w 7832965"/>
              <a:gd name="connsiteY14" fmla="*/ 4411373 h 5700250"/>
              <a:gd name="connsiteX15" fmla="*/ 6786892 w 7832965"/>
              <a:gd name="connsiteY15" fmla="*/ 2996445 h 5700250"/>
              <a:gd name="connsiteX16" fmla="*/ 6982062 w 7832965"/>
              <a:gd name="connsiteY16" fmla="*/ 2485530 h 5700250"/>
              <a:gd name="connsiteX17" fmla="*/ 6992455 w 7832965"/>
              <a:gd name="connsiteY17" fmla="*/ 2459433 h 5700250"/>
              <a:gd name="connsiteX18" fmla="*/ 7819398 w 7832965"/>
              <a:gd name="connsiteY18" fmla="*/ 294793 h 5700250"/>
              <a:gd name="connsiteX19" fmla="*/ 7610413 w 7832965"/>
              <a:gd name="connsiteY19" fmla="*/ 0 h 5700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832965" h="5700250">
                <a:moveTo>
                  <a:pt x="7610413" y="0"/>
                </a:moveTo>
                <a:lnTo>
                  <a:pt x="3357453" y="0"/>
                </a:lnTo>
                <a:cubicBezTo>
                  <a:pt x="3348835" y="0"/>
                  <a:pt x="3340217" y="127"/>
                  <a:pt x="3331472" y="127"/>
                </a:cubicBezTo>
                <a:lnTo>
                  <a:pt x="2782078" y="127"/>
                </a:lnTo>
                <a:cubicBezTo>
                  <a:pt x="2412773" y="127"/>
                  <a:pt x="2045496" y="42312"/>
                  <a:pt x="1690513" y="125670"/>
                </a:cubicBezTo>
                <a:cubicBezTo>
                  <a:pt x="1342626" y="207254"/>
                  <a:pt x="1005005" y="328617"/>
                  <a:pt x="687155" y="486465"/>
                </a:cubicBezTo>
                <a:cubicBezTo>
                  <a:pt x="441670" y="604660"/>
                  <a:pt x="211774" y="743759"/>
                  <a:pt x="0" y="901606"/>
                </a:cubicBezTo>
                <a:lnTo>
                  <a:pt x="0" y="5700250"/>
                </a:lnTo>
                <a:lnTo>
                  <a:pt x="2656104" y="5700250"/>
                </a:lnTo>
                <a:cubicBezTo>
                  <a:pt x="3025408" y="5700250"/>
                  <a:pt x="3392685" y="5658065"/>
                  <a:pt x="3747669" y="5574707"/>
                </a:cubicBezTo>
                <a:cubicBezTo>
                  <a:pt x="4095555" y="5493123"/>
                  <a:pt x="4433176" y="5371760"/>
                  <a:pt x="4751027" y="5213913"/>
                </a:cubicBezTo>
                <a:cubicBezTo>
                  <a:pt x="5120331" y="5036049"/>
                  <a:pt x="5454531" y="4811313"/>
                  <a:pt x="5744373" y="4546037"/>
                </a:cubicBezTo>
                <a:cubicBezTo>
                  <a:pt x="5746654" y="4544137"/>
                  <a:pt x="5748935" y="4542110"/>
                  <a:pt x="5751090" y="4540083"/>
                </a:cubicBezTo>
                <a:lnTo>
                  <a:pt x="5884034" y="4422014"/>
                </a:lnTo>
                <a:lnTo>
                  <a:pt x="5884034" y="4411373"/>
                </a:lnTo>
                <a:cubicBezTo>
                  <a:pt x="6275771" y="4015487"/>
                  <a:pt x="6579173" y="3540297"/>
                  <a:pt x="6786892" y="2996445"/>
                </a:cubicBezTo>
                <a:lnTo>
                  <a:pt x="6982062" y="2485530"/>
                </a:lnTo>
                <a:cubicBezTo>
                  <a:pt x="6985484" y="2476789"/>
                  <a:pt x="6989033" y="2468301"/>
                  <a:pt x="6992455" y="2459433"/>
                </a:cubicBezTo>
                <a:lnTo>
                  <a:pt x="7819398" y="294793"/>
                </a:lnTo>
                <a:cubicBezTo>
                  <a:pt x="7872627" y="155567"/>
                  <a:pt x="7762241" y="0"/>
                  <a:pt x="7610413" y="0"/>
                </a:cubicBezTo>
                <a:close/>
              </a:path>
            </a:pathLst>
          </a:custGeom>
          <a:solidFill>
            <a:schemeClr val="accent3"/>
          </a:solidFill>
          <a:ln w="12669" cap="flat">
            <a:noFill/>
            <a:prstDash val="solid"/>
            <a:miter/>
          </a:ln>
        </p:spPr>
        <p:txBody>
          <a:bodyPr rtlCol="0" anchor="ctr">
            <a:noAutofit/>
          </a:bodyPr>
          <a:lstStyle/>
          <a:p>
            <a:endParaRPr lang="en-US"/>
          </a:p>
        </p:txBody>
      </p:sp>
      <p:sp>
        <p:nvSpPr>
          <p:cNvPr id="16" name="Image PH">
            <a:extLst>
              <a:ext uri="{FF2B5EF4-FFF2-40B4-BE49-F238E27FC236}">
                <a16:creationId xmlns:a16="http://schemas.microsoft.com/office/drawing/2014/main" id="{0DF2FA53-B692-0932-81A9-3639F497FC5F}"/>
              </a:ext>
            </a:extLst>
          </p:cNvPr>
          <p:cNvSpPr>
            <a:spLocks noGrp="1"/>
          </p:cNvSpPr>
          <p:nvPr>
            <p:ph type="pic" sz="quarter" idx="14"/>
          </p:nvPr>
        </p:nvSpPr>
        <p:spPr>
          <a:xfrm>
            <a:off x="-1" y="913842"/>
            <a:ext cx="7252622" cy="4911654"/>
          </a:xfrm>
          <a:custGeom>
            <a:avLst/>
            <a:gdLst>
              <a:gd name="connsiteX0" fmla="*/ 2780222 w 7252622"/>
              <a:gd name="connsiteY0" fmla="*/ 0 h 4911654"/>
              <a:gd name="connsiteX1" fmla="*/ 7030217 w 7252622"/>
              <a:gd name="connsiteY1" fmla="*/ 0 h 4911654"/>
              <a:gd name="connsiteX2" fmla="*/ 7239063 w 7252622"/>
              <a:gd name="connsiteY2" fmla="*/ 294976 h 4911654"/>
              <a:gd name="connsiteX3" fmla="*/ 6412671 w 7252622"/>
              <a:gd name="connsiteY3" fmla="*/ 2460961 h 4911654"/>
              <a:gd name="connsiteX4" fmla="*/ 5484453 w 7252622"/>
              <a:gd name="connsiteY4" fmla="*/ 3850148 h 4911654"/>
              <a:gd name="connsiteX5" fmla="*/ 5484453 w 7252622"/>
              <a:gd name="connsiteY5" fmla="*/ 3850781 h 4911654"/>
              <a:gd name="connsiteX6" fmla="*/ 5477108 w 7252622"/>
              <a:gd name="connsiteY6" fmla="*/ 3857246 h 4911654"/>
              <a:gd name="connsiteX7" fmla="*/ 4573966 w 7252622"/>
              <a:gd name="connsiteY7" fmla="*/ 4465451 h 4911654"/>
              <a:gd name="connsiteX8" fmla="*/ 2654332 w 7252622"/>
              <a:gd name="connsiteY8" fmla="*/ 4911654 h 4911654"/>
              <a:gd name="connsiteX9" fmla="*/ 2475502 w 7252622"/>
              <a:gd name="connsiteY9" fmla="*/ 4911654 h 4911654"/>
              <a:gd name="connsiteX10" fmla="*/ 0 w 7252622"/>
              <a:gd name="connsiteY10" fmla="*/ 4911654 h 4911654"/>
              <a:gd name="connsiteX11" fmla="*/ 0 w 7252622"/>
              <a:gd name="connsiteY11" fmla="*/ 1015999 h 4911654"/>
              <a:gd name="connsiteX12" fmla="*/ 860587 w 7252622"/>
              <a:gd name="connsiteY12" fmla="*/ 446203 h 4911654"/>
              <a:gd name="connsiteX13" fmla="*/ 2780222 w 7252622"/>
              <a:gd name="connsiteY13" fmla="*/ 0 h 49116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252622" h="4911654">
                <a:moveTo>
                  <a:pt x="2780222" y="0"/>
                </a:moveTo>
                <a:lnTo>
                  <a:pt x="7030217" y="0"/>
                </a:lnTo>
                <a:cubicBezTo>
                  <a:pt x="7181944" y="0"/>
                  <a:pt x="7292256" y="155664"/>
                  <a:pt x="7239063" y="294976"/>
                </a:cubicBezTo>
                <a:lnTo>
                  <a:pt x="6412671" y="2460961"/>
                </a:lnTo>
                <a:cubicBezTo>
                  <a:pt x="6199266" y="3020489"/>
                  <a:pt x="5881375" y="3483044"/>
                  <a:pt x="5484453" y="3850148"/>
                </a:cubicBezTo>
                <a:lnTo>
                  <a:pt x="5484453" y="3850781"/>
                </a:lnTo>
                <a:cubicBezTo>
                  <a:pt x="5482047" y="3852936"/>
                  <a:pt x="5479514" y="3855091"/>
                  <a:pt x="5477108" y="3857246"/>
                </a:cubicBezTo>
                <a:cubicBezTo>
                  <a:pt x="5209370" y="4103418"/>
                  <a:pt x="4905536" y="4305731"/>
                  <a:pt x="4573966" y="4465451"/>
                </a:cubicBezTo>
                <a:cubicBezTo>
                  <a:pt x="3994922" y="4753455"/>
                  <a:pt x="3341535" y="4911654"/>
                  <a:pt x="2654332" y="4911654"/>
                </a:cubicBezTo>
                <a:cubicBezTo>
                  <a:pt x="2654332" y="4911654"/>
                  <a:pt x="2475502" y="4911654"/>
                  <a:pt x="2475502" y="4911654"/>
                </a:cubicBezTo>
                <a:lnTo>
                  <a:pt x="0" y="4911654"/>
                </a:lnTo>
                <a:lnTo>
                  <a:pt x="0" y="1015999"/>
                </a:lnTo>
                <a:cubicBezTo>
                  <a:pt x="257226" y="787193"/>
                  <a:pt x="546368" y="597557"/>
                  <a:pt x="860587" y="446203"/>
                </a:cubicBezTo>
                <a:cubicBezTo>
                  <a:pt x="1439631" y="158199"/>
                  <a:pt x="2093018" y="0"/>
                  <a:pt x="2780222" y="0"/>
                </a:cubicBezTo>
                <a:close/>
              </a:path>
            </a:pathLst>
          </a:custGeom>
          <a:pattFill prst="pct20">
            <a:fgClr>
              <a:schemeClr val="accent1"/>
            </a:fgClr>
            <a:bgClr>
              <a:schemeClr val="bg1"/>
            </a:bgClr>
          </a:pattFill>
        </p:spPr>
        <p:txBody>
          <a:bodyPr wrap="square" anchor="ctr">
            <a:noAutofit/>
          </a:bodyPr>
          <a:lstStyle>
            <a:lvl1pPr marL="0" indent="0" algn="ctr">
              <a:buNone/>
              <a:defRPr b="1"/>
            </a:lvl1pPr>
          </a:lstStyle>
          <a:p>
            <a:r>
              <a:rPr lang="en-US"/>
              <a:t>Click icon to add picture</a:t>
            </a:r>
          </a:p>
        </p:txBody>
      </p:sp>
      <p:sp>
        <p:nvSpPr>
          <p:cNvPr id="2" name="Date">
            <a:extLst>
              <a:ext uri="{FF2B5EF4-FFF2-40B4-BE49-F238E27FC236}">
                <a16:creationId xmlns:a16="http://schemas.microsoft.com/office/drawing/2014/main" id="{251A868C-1562-9510-57EE-DE6088646E8E}"/>
              </a:ext>
            </a:extLst>
          </p:cNvPr>
          <p:cNvSpPr>
            <a:spLocks noGrp="1"/>
          </p:cNvSpPr>
          <p:nvPr>
            <p:ph type="body" sz="quarter" idx="13" hasCustomPrompt="1"/>
          </p:nvPr>
        </p:nvSpPr>
        <p:spPr>
          <a:xfrm>
            <a:off x="7319962" y="5773738"/>
            <a:ext cx="4129193" cy="246221"/>
          </a:xfrm>
          <a:prstGeom prst="rect">
            <a:avLst/>
          </a:prstGeom>
        </p:spPr>
        <p:txBody>
          <a:bodyPr wrap="square" lIns="0" tIns="0" rIns="0" bIns="0">
            <a:noAutofit/>
          </a:bodyPr>
          <a:lstStyle>
            <a:lvl1pPr marL="0" indent="0">
              <a:lnSpc>
                <a:spcPct val="100000"/>
              </a:lnSpc>
              <a:spcBef>
                <a:spcPts val="0"/>
              </a:spcBef>
              <a:buNone/>
              <a:defRPr sz="1600">
                <a:latin typeface="+mn-lt"/>
              </a:defRPr>
            </a:lvl1pPr>
          </a:lstStyle>
          <a:p>
            <a:pPr lvl="0"/>
            <a:r>
              <a:rPr lang="en-US"/>
              <a:t>Date Font is Calibri, 16pt</a:t>
            </a:r>
          </a:p>
        </p:txBody>
      </p:sp>
      <p:sp>
        <p:nvSpPr>
          <p:cNvPr id="3" name="Title">
            <a:extLst>
              <a:ext uri="{FF2B5EF4-FFF2-40B4-BE49-F238E27FC236}">
                <a16:creationId xmlns:a16="http://schemas.microsoft.com/office/drawing/2014/main" id="{A00D5AC5-69EA-B3C0-924B-3BBA929F804A}"/>
              </a:ext>
            </a:extLst>
          </p:cNvPr>
          <p:cNvSpPr>
            <a:spLocks noGrp="1"/>
          </p:cNvSpPr>
          <p:nvPr>
            <p:ph type="body" sz="quarter" idx="32" hasCustomPrompt="1"/>
          </p:nvPr>
        </p:nvSpPr>
        <p:spPr>
          <a:xfrm>
            <a:off x="7319962" y="3830717"/>
            <a:ext cx="4129193" cy="1699274"/>
          </a:xfrm>
          <a:prstGeom prst="rect">
            <a:avLst/>
          </a:prstGeom>
        </p:spPr>
        <p:txBody>
          <a:bodyPr wrap="square" lIns="0" tIns="0" rIns="0" bIns="0">
            <a:noAutofit/>
          </a:bodyPr>
          <a:lstStyle>
            <a:lvl1pPr marL="0" indent="0">
              <a:lnSpc>
                <a:spcPct val="100000"/>
              </a:lnSpc>
              <a:spcBef>
                <a:spcPts val="0"/>
              </a:spcBef>
              <a:buNone/>
              <a:defRPr sz="3600" b="1" i="0">
                <a:solidFill>
                  <a:srgbClr val="012169"/>
                </a:solidFill>
                <a:latin typeface="+mj-lt"/>
              </a:defRPr>
            </a:lvl1pPr>
          </a:lstStyle>
          <a:p>
            <a:pPr lvl="0"/>
            <a:r>
              <a:rPr lang="en-US"/>
              <a:t>Title Font is Sitka Text Bold, </a:t>
            </a:r>
            <a:br>
              <a:rPr lang="en-US"/>
            </a:br>
            <a:r>
              <a:rPr lang="en-US"/>
              <a:t>36pt in Title Case</a:t>
            </a:r>
          </a:p>
        </p:txBody>
      </p:sp>
      <p:sp>
        <p:nvSpPr>
          <p:cNvPr id="4" name="Section Header">
            <a:extLst>
              <a:ext uri="{FF2B5EF4-FFF2-40B4-BE49-F238E27FC236}">
                <a16:creationId xmlns:a16="http://schemas.microsoft.com/office/drawing/2014/main" id="{BDFEAA1F-3018-BF7B-52DF-091D95C7A93A}"/>
              </a:ext>
            </a:extLst>
          </p:cNvPr>
          <p:cNvSpPr>
            <a:spLocks noGrp="1"/>
          </p:cNvSpPr>
          <p:nvPr>
            <p:ph type="body" sz="quarter" idx="33" hasCustomPrompt="1"/>
          </p:nvPr>
        </p:nvSpPr>
        <p:spPr>
          <a:xfrm>
            <a:off x="7319962" y="3613174"/>
            <a:ext cx="4129193" cy="169277"/>
          </a:xfrm>
          <a:prstGeom prst="rect">
            <a:avLst/>
          </a:prstGeom>
        </p:spPr>
        <p:txBody>
          <a:bodyPr lIns="0" tIns="0" rIns="0" bIns="0">
            <a:noAutofit/>
          </a:bodyPr>
          <a:lstStyle>
            <a:lvl1pPr marL="0" indent="0">
              <a:lnSpc>
                <a:spcPct val="100000"/>
              </a:lnSpc>
              <a:spcBef>
                <a:spcPts val="0"/>
              </a:spcBef>
              <a:buNone/>
              <a:defRPr sz="1100" b="1">
                <a:solidFill>
                  <a:srgbClr val="DC582A"/>
                </a:solidFill>
                <a:latin typeface="+mn-lt"/>
              </a:defRPr>
            </a:lvl1pPr>
          </a:lstStyle>
          <a:p>
            <a:pPr lvl="0"/>
            <a:r>
              <a:rPr lang="en-US" dirty="0"/>
              <a:t>Section Header Font is Calibri Bold, 11pt</a:t>
            </a:r>
          </a:p>
        </p:txBody>
      </p:sp>
    </p:spTree>
    <p:extLst>
      <p:ext uri="{BB962C8B-B14F-4D97-AF65-F5344CB8AC3E}">
        <p14:creationId xmlns:p14="http://schemas.microsoft.com/office/powerpoint/2010/main" val="199077599"/>
      </p:ext>
    </p:extLst>
  </p:cSld>
  <p:clrMapOvr>
    <a:masterClrMapping/>
  </p:clrMapOvr>
  <p:extLst>
    <p:ext uri="{DCECCB84-F9BA-43D5-87BE-67443E8EF086}">
      <p15:sldGuideLst xmlns:p15="http://schemas.microsoft.com/office/powerpoint/2012/main"/>
    </p:ext>
  </p:extLst>
</p:sldLayout>
</file>

<file path=ppt/slideLayouts/slideLayout60.xml><?xml version="1.0" encoding="utf-8"?>
<p:sldLayout xmlns:a="http://schemas.openxmlformats.org/drawingml/2006/main" xmlns:r="http://schemas.openxmlformats.org/officeDocument/2006/relationships" xmlns:p="http://schemas.openxmlformats.org/presentationml/2006/main" preserve="1" userDrawn="1">
  <p:cSld name="Divider 7e">
    <p:spTree>
      <p:nvGrpSpPr>
        <p:cNvPr id="1" name=""/>
        <p:cNvGrpSpPr/>
        <p:nvPr/>
      </p:nvGrpSpPr>
      <p:grpSpPr>
        <a:xfrm>
          <a:off x="0" y="0"/>
          <a:ext cx="0" cy="0"/>
          <a:chOff x="0" y="0"/>
          <a:chExt cx="0" cy="0"/>
        </a:xfrm>
      </p:grpSpPr>
      <p:sp>
        <p:nvSpPr>
          <p:cNvPr id="17" name="Freeform 16">
            <a:extLst>
              <a:ext uri="{FF2B5EF4-FFF2-40B4-BE49-F238E27FC236}">
                <a16:creationId xmlns:a16="http://schemas.microsoft.com/office/drawing/2014/main" id="{8C195FE9-8E5F-63F5-CAE4-0329A9B9D12B}"/>
              </a:ext>
            </a:extLst>
          </p:cNvPr>
          <p:cNvSpPr/>
          <p:nvPr userDrawn="1"/>
        </p:nvSpPr>
        <p:spPr>
          <a:xfrm>
            <a:off x="-3364" y="-163"/>
            <a:ext cx="12195199" cy="6859814"/>
          </a:xfrm>
          <a:custGeom>
            <a:avLst/>
            <a:gdLst>
              <a:gd name="connsiteX0" fmla="*/ 12195200 w 12195199"/>
              <a:gd name="connsiteY0" fmla="*/ 0 h 6859814"/>
              <a:gd name="connsiteX1" fmla="*/ 1883118 w 12195199"/>
              <a:gd name="connsiteY1" fmla="*/ 0 h 6859814"/>
              <a:gd name="connsiteX2" fmla="*/ 1178189 w 12195199"/>
              <a:gd name="connsiteY2" fmla="*/ 284306 h 6859814"/>
              <a:gd name="connsiteX3" fmla="*/ 136 w 12195199"/>
              <a:gd name="connsiteY3" fmla="*/ 284306 h 6859814"/>
              <a:gd name="connsiteX4" fmla="*/ 136 w 12195199"/>
              <a:gd name="connsiteY4" fmla="*/ 3877916 h 6859814"/>
              <a:gd name="connsiteX5" fmla="*/ 0 w 12195199"/>
              <a:gd name="connsiteY5" fmla="*/ 3877916 h 6859814"/>
              <a:gd name="connsiteX6" fmla="*/ 0 w 12195199"/>
              <a:gd name="connsiteY6" fmla="*/ 6859815 h 6859814"/>
              <a:gd name="connsiteX7" fmla="*/ 12195060 w 12195199"/>
              <a:gd name="connsiteY7" fmla="*/ 6859815 h 6859814"/>
              <a:gd name="connsiteX8" fmla="*/ 12195060 w 12195199"/>
              <a:gd name="connsiteY8" fmla="*/ 4452972 h 6859814"/>
              <a:gd name="connsiteX9" fmla="*/ 12195200 w 12195199"/>
              <a:gd name="connsiteY9" fmla="*/ 4452858 h 6859814"/>
              <a:gd name="connsiteX10" fmla="*/ 12195200 w 12195199"/>
              <a:gd name="connsiteY10" fmla="*/ 0 h 68598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195199" h="6859814">
                <a:moveTo>
                  <a:pt x="12195200" y="0"/>
                </a:moveTo>
                <a:lnTo>
                  <a:pt x="1883118" y="0"/>
                </a:lnTo>
                <a:cubicBezTo>
                  <a:pt x="1700710" y="178922"/>
                  <a:pt x="1450873" y="284306"/>
                  <a:pt x="1178189" y="284306"/>
                </a:cubicBezTo>
                <a:lnTo>
                  <a:pt x="136" y="284306"/>
                </a:lnTo>
                <a:lnTo>
                  <a:pt x="136" y="3877916"/>
                </a:lnTo>
                <a:lnTo>
                  <a:pt x="0" y="3877916"/>
                </a:lnTo>
                <a:lnTo>
                  <a:pt x="0" y="6859815"/>
                </a:lnTo>
                <a:lnTo>
                  <a:pt x="12195060" y="6859815"/>
                </a:lnTo>
                <a:lnTo>
                  <a:pt x="12195060" y="4452972"/>
                </a:lnTo>
                <a:cubicBezTo>
                  <a:pt x="12195111" y="4452947"/>
                  <a:pt x="12195149" y="4452896"/>
                  <a:pt x="12195200" y="4452858"/>
                </a:cubicBezTo>
                <a:lnTo>
                  <a:pt x="12195200" y="0"/>
                </a:lnTo>
                <a:close/>
              </a:path>
            </a:pathLst>
          </a:custGeom>
          <a:solidFill>
            <a:srgbClr val="426DA9"/>
          </a:solidFill>
          <a:ln w="12700" cap="flat">
            <a:noFill/>
            <a:prstDash val="solid"/>
            <a:miter/>
          </a:ln>
        </p:spPr>
        <p:txBody>
          <a:bodyPr rtlCol="0" anchor="ctr">
            <a:noAutofit/>
          </a:bodyPr>
          <a:lstStyle/>
          <a:p>
            <a:endParaRPr lang="en-US"/>
          </a:p>
        </p:txBody>
      </p:sp>
      <p:sp>
        <p:nvSpPr>
          <p:cNvPr id="7" name="Graphic 13">
            <a:extLst>
              <a:ext uri="{FF2B5EF4-FFF2-40B4-BE49-F238E27FC236}">
                <a16:creationId xmlns:a16="http://schemas.microsoft.com/office/drawing/2014/main" id="{D51860F6-0357-60F7-F91F-F447E3054945}"/>
              </a:ext>
            </a:extLst>
          </p:cNvPr>
          <p:cNvSpPr/>
          <p:nvPr userDrawn="1"/>
        </p:nvSpPr>
        <p:spPr>
          <a:xfrm>
            <a:off x="0" y="73498"/>
            <a:ext cx="11799394" cy="6713342"/>
          </a:xfrm>
          <a:custGeom>
            <a:avLst/>
            <a:gdLst>
              <a:gd name="connsiteX0" fmla="*/ 2577242 w 11799394"/>
              <a:gd name="connsiteY0" fmla="*/ 3513147 h 6713342"/>
              <a:gd name="connsiteX1" fmla="*/ 2637971 w 11799394"/>
              <a:gd name="connsiteY1" fmla="*/ 3354129 h 6713342"/>
              <a:gd name="connsiteX2" fmla="*/ 2927282 w 11799394"/>
              <a:gd name="connsiteY2" fmla="*/ 3174203 h 6713342"/>
              <a:gd name="connsiteX3" fmla="*/ 3234628 w 11799394"/>
              <a:gd name="connsiteY3" fmla="*/ 3174203 h 6713342"/>
              <a:gd name="connsiteX4" fmla="*/ 3252257 w 11799394"/>
              <a:gd name="connsiteY4" fmla="*/ 3199090 h 6713342"/>
              <a:gd name="connsiteX5" fmla="*/ 3194985 w 11799394"/>
              <a:gd name="connsiteY5" fmla="*/ 3337771 h 6713342"/>
              <a:gd name="connsiteX6" fmla="*/ 2904886 w 11799394"/>
              <a:gd name="connsiteY6" fmla="*/ 3534793 h 6713342"/>
              <a:gd name="connsiteX7" fmla="*/ 2592596 w 11799394"/>
              <a:gd name="connsiteY7" fmla="*/ 3534793 h 6713342"/>
              <a:gd name="connsiteX8" fmla="*/ 2577242 w 11799394"/>
              <a:gd name="connsiteY8" fmla="*/ 3513147 h 6713342"/>
              <a:gd name="connsiteX9" fmla="*/ 5634295 w 11799394"/>
              <a:gd name="connsiteY9" fmla="*/ 4446930 h 6713342"/>
              <a:gd name="connsiteX10" fmla="*/ 5946586 w 11799394"/>
              <a:gd name="connsiteY10" fmla="*/ 4446930 h 6713342"/>
              <a:gd name="connsiteX11" fmla="*/ 6236684 w 11799394"/>
              <a:gd name="connsiteY11" fmla="*/ 4249896 h 6713342"/>
              <a:gd name="connsiteX12" fmla="*/ 6293956 w 11799394"/>
              <a:gd name="connsiteY12" fmla="*/ 4111215 h 6713342"/>
              <a:gd name="connsiteX13" fmla="*/ 6276327 w 11799394"/>
              <a:gd name="connsiteY13" fmla="*/ 4086341 h 6713342"/>
              <a:gd name="connsiteX14" fmla="*/ 5968981 w 11799394"/>
              <a:gd name="connsiteY14" fmla="*/ 4086341 h 6713342"/>
              <a:gd name="connsiteX15" fmla="*/ 5679671 w 11799394"/>
              <a:gd name="connsiteY15" fmla="*/ 4266254 h 6713342"/>
              <a:gd name="connsiteX16" fmla="*/ 5618954 w 11799394"/>
              <a:gd name="connsiteY16" fmla="*/ 4425272 h 6713342"/>
              <a:gd name="connsiteX17" fmla="*/ 5634295 w 11799394"/>
              <a:gd name="connsiteY17" fmla="*/ 4446930 h 6713342"/>
              <a:gd name="connsiteX18" fmla="*/ 2744610 w 11799394"/>
              <a:gd name="connsiteY18" fmla="*/ 3984532 h 6713342"/>
              <a:gd name="connsiteX19" fmla="*/ 3056914 w 11799394"/>
              <a:gd name="connsiteY19" fmla="*/ 3984532 h 6713342"/>
              <a:gd name="connsiteX20" fmla="*/ 3346999 w 11799394"/>
              <a:gd name="connsiteY20" fmla="*/ 3787498 h 6713342"/>
              <a:gd name="connsiteX21" fmla="*/ 3404272 w 11799394"/>
              <a:gd name="connsiteY21" fmla="*/ 3648816 h 6713342"/>
              <a:gd name="connsiteX22" fmla="*/ 3386643 w 11799394"/>
              <a:gd name="connsiteY22" fmla="*/ 3623929 h 6713342"/>
              <a:gd name="connsiteX23" fmla="*/ 3079309 w 11799394"/>
              <a:gd name="connsiteY23" fmla="*/ 3623929 h 6713342"/>
              <a:gd name="connsiteX24" fmla="*/ 2789986 w 11799394"/>
              <a:gd name="connsiteY24" fmla="*/ 3803856 h 6713342"/>
              <a:gd name="connsiteX25" fmla="*/ 2729269 w 11799394"/>
              <a:gd name="connsiteY25" fmla="*/ 3962874 h 6713342"/>
              <a:gd name="connsiteX26" fmla="*/ 2744610 w 11799394"/>
              <a:gd name="connsiteY26" fmla="*/ 3984532 h 6713342"/>
              <a:gd name="connsiteX27" fmla="*/ 4947523 w 11799394"/>
              <a:gd name="connsiteY27" fmla="*/ 4425272 h 6713342"/>
              <a:gd name="connsiteX28" fmla="*/ 5008240 w 11799394"/>
              <a:gd name="connsiteY28" fmla="*/ 4266254 h 6713342"/>
              <a:gd name="connsiteX29" fmla="*/ 5297550 w 11799394"/>
              <a:gd name="connsiteY29" fmla="*/ 4086341 h 6713342"/>
              <a:gd name="connsiteX30" fmla="*/ 5604897 w 11799394"/>
              <a:gd name="connsiteY30" fmla="*/ 4086341 h 6713342"/>
              <a:gd name="connsiteX31" fmla="*/ 5622526 w 11799394"/>
              <a:gd name="connsiteY31" fmla="*/ 4111227 h 6713342"/>
              <a:gd name="connsiteX32" fmla="*/ 5565253 w 11799394"/>
              <a:gd name="connsiteY32" fmla="*/ 4249896 h 6713342"/>
              <a:gd name="connsiteX33" fmla="*/ 5275167 w 11799394"/>
              <a:gd name="connsiteY33" fmla="*/ 4446930 h 6713342"/>
              <a:gd name="connsiteX34" fmla="*/ 4962864 w 11799394"/>
              <a:gd name="connsiteY34" fmla="*/ 4446930 h 6713342"/>
              <a:gd name="connsiteX35" fmla="*/ 4947523 w 11799394"/>
              <a:gd name="connsiteY35" fmla="*/ 4425272 h 6713342"/>
              <a:gd name="connsiteX36" fmla="*/ 5010261 w 11799394"/>
              <a:gd name="connsiteY36" fmla="*/ 4400741 h 6713342"/>
              <a:gd name="connsiteX37" fmla="*/ 5275167 w 11799394"/>
              <a:gd name="connsiteY37" fmla="*/ 4400741 h 6713342"/>
              <a:gd name="connsiteX38" fmla="*/ 5522102 w 11799394"/>
              <a:gd name="connsiteY38" fmla="*/ 4233423 h 6713342"/>
              <a:gd name="connsiteX39" fmla="*/ 5522318 w 11799394"/>
              <a:gd name="connsiteY39" fmla="*/ 4232839 h 6713342"/>
              <a:gd name="connsiteX40" fmla="*/ 5522560 w 11799394"/>
              <a:gd name="connsiteY40" fmla="*/ 4232267 h 6713342"/>
              <a:gd name="connsiteX41" fmla="*/ 5562216 w 11799394"/>
              <a:gd name="connsiteY41" fmla="*/ 4136267 h 6713342"/>
              <a:gd name="connsiteX42" fmla="*/ 5559712 w 11799394"/>
              <a:gd name="connsiteY42" fmla="*/ 4132530 h 6713342"/>
              <a:gd name="connsiteX43" fmla="*/ 5297550 w 11799394"/>
              <a:gd name="connsiteY43" fmla="*/ 4132530 h 6713342"/>
              <a:gd name="connsiteX44" fmla="*/ 5051391 w 11799394"/>
              <a:gd name="connsiteY44" fmla="*/ 4282739 h 6713342"/>
              <a:gd name="connsiteX45" fmla="*/ 5007744 w 11799394"/>
              <a:gd name="connsiteY45" fmla="*/ 4397068 h 6713342"/>
              <a:gd name="connsiteX46" fmla="*/ 5010261 w 11799394"/>
              <a:gd name="connsiteY46" fmla="*/ 4400741 h 6713342"/>
              <a:gd name="connsiteX47" fmla="*/ 4291421 w 11799394"/>
              <a:gd name="connsiteY47" fmla="*/ 4446930 h 6713342"/>
              <a:gd name="connsiteX48" fmla="*/ 4603737 w 11799394"/>
              <a:gd name="connsiteY48" fmla="*/ 4446930 h 6713342"/>
              <a:gd name="connsiteX49" fmla="*/ 4893810 w 11799394"/>
              <a:gd name="connsiteY49" fmla="*/ 4249896 h 6713342"/>
              <a:gd name="connsiteX50" fmla="*/ 4951095 w 11799394"/>
              <a:gd name="connsiteY50" fmla="*/ 4111215 h 6713342"/>
              <a:gd name="connsiteX51" fmla="*/ 4933453 w 11799394"/>
              <a:gd name="connsiteY51" fmla="*/ 4086341 h 6713342"/>
              <a:gd name="connsiteX52" fmla="*/ 4626119 w 11799394"/>
              <a:gd name="connsiteY52" fmla="*/ 4086341 h 6713342"/>
              <a:gd name="connsiteX53" fmla="*/ 4336809 w 11799394"/>
              <a:gd name="connsiteY53" fmla="*/ 4266254 h 6713342"/>
              <a:gd name="connsiteX54" fmla="*/ 4276080 w 11799394"/>
              <a:gd name="connsiteY54" fmla="*/ 4425272 h 6713342"/>
              <a:gd name="connsiteX55" fmla="*/ 4291421 w 11799394"/>
              <a:gd name="connsiteY55" fmla="*/ 4446930 h 6713342"/>
              <a:gd name="connsiteX56" fmla="*/ 7589765 w 11799394"/>
              <a:gd name="connsiteY56" fmla="*/ 2268396 h 6713342"/>
              <a:gd name="connsiteX57" fmla="*/ 7589765 w 11799394"/>
              <a:gd name="connsiteY57" fmla="*/ 2268396 h 6713342"/>
              <a:gd name="connsiteX58" fmla="*/ 7282432 w 11799394"/>
              <a:gd name="connsiteY58" fmla="*/ 2268396 h 6713342"/>
              <a:gd name="connsiteX59" fmla="*/ 6993109 w 11799394"/>
              <a:gd name="connsiteY59" fmla="*/ 2448322 h 6713342"/>
              <a:gd name="connsiteX60" fmla="*/ 6932379 w 11799394"/>
              <a:gd name="connsiteY60" fmla="*/ 2607339 h 6713342"/>
              <a:gd name="connsiteX61" fmla="*/ 6947733 w 11799394"/>
              <a:gd name="connsiteY61" fmla="*/ 2628998 h 6713342"/>
              <a:gd name="connsiteX62" fmla="*/ 7260036 w 11799394"/>
              <a:gd name="connsiteY62" fmla="*/ 2628998 h 6713342"/>
              <a:gd name="connsiteX63" fmla="*/ 7550122 w 11799394"/>
              <a:gd name="connsiteY63" fmla="*/ 2431964 h 6713342"/>
              <a:gd name="connsiteX64" fmla="*/ 7607395 w 11799394"/>
              <a:gd name="connsiteY64" fmla="*/ 2293282 h 6713342"/>
              <a:gd name="connsiteX65" fmla="*/ 7589765 w 11799394"/>
              <a:gd name="connsiteY65" fmla="*/ 2268396 h 6713342"/>
              <a:gd name="connsiteX66" fmla="*/ 7081381 w 11799394"/>
              <a:gd name="connsiteY66" fmla="*/ 2881703 h 6713342"/>
              <a:gd name="connsiteX67" fmla="*/ 7138653 w 11799394"/>
              <a:gd name="connsiteY67" fmla="*/ 2743021 h 6713342"/>
              <a:gd name="connsiteX68" fmla="*/ 7121024 w 11799394"/>
              <a:gd name="connsiteY68" fmla="*/ 2718135 h 6713342"/>
              <a:gd name="connsiteX69" fmla="*/ 6813678 w 11799394"/>
              <a:gd name="connsiteY69" fmla="*/ 2718135 h 6713342"/>
              <a:gd name="connsiteX70" fmla="*/ 6524367 w 11799394"/>
              <a:gd name="connsiteY70" fmla="*/ 2898061 h 6713342"/>
              <a:gd name="connsiteX71" fmla="*/ 6463651 w 11799394"/>
              <a:gd name="connsiteY71" fmla="*/ 3057078 h 6713342"/>
              <a:gd name="connsiteX72" fmla="*/ 6478992 w 11799394"/>
              <a:gd name="connsiteY72" fmla="*/ 3078724 h 6713342"/>
              <a:gd name="connsiteX73" fmla="*/ 6791296 w 11799394"/>
              <a:gd name="connsiteY73" fmla="*/ 3078724 h 6713342"/>
              <a:gd name="connsiteX74" fmla="*/ 7081381 w 11799394"/>
              <a:gd name="connsiteY74" fmla="*/ 2881703 h 6713342"/>
              <a:gd name="connsiteX75" fmla="*/ 6098969 w 11799394"/>
              <a:gd name="connsiteY75" fmla="*/ 1818670 h 6713342"/>
              <a:gd name="connsiteX76" fmla="*/ 5791622 w 11799394"/>
              <a:gd name="connsiteY76" fmla="*/ 1818670 h 6713342"/>
              <a:gd name="connsiteX77" fmla="*/ 5502312 w 11799394"/>
              <a:gd name="connsiteY77" fmla="*/ 1998583 h 6713342"/>
              <a:gd name="connsiteX78" fmla="*/ 5441583 w 11799394"/>
              <a:gd name="connsiteY78" fmla="*/ 2157601 h 6713342"/>
              <a:gd name="connsiteX79" fmla="*/ 5456924 w 11799394"/>
              <a:gd name="connsiteY79" fmla="*/ 2179259 h 6713342"/>
              <a:gd name="connsiteX80" fmla="*/ 5769227 w 11799394"/>
              <a:gd name="connsiteY80" fmla="*/ 2179259 h 6713342"/>
              <a:gd name="connsiteX81" fmla="*/ 6059326 w 11799394"/>
              <a:gd name="connsiteY81" fmla="*/ 1982237 h 6713342"/>
              <a:gd name="connsiteX82" fmla="*/ 6116598 w 11799394"/>
              <a:gd name="connsiteY82" fmla="*/ 1843543 h 6713342"/>
              <a:gd name="connsiteX83" fmla="*/ 6098969 w 11799394"/>
              <a:gd name="connsiteY83" fmla="*/ 1818670 h 6713342"/>
              <a:gd name="connsiteX84" fmla="*/ 3618731 w 11799394"/>
              <a:gd name="connsiteY84" fmla="*/ 4446930 h 6713342"/>
              <a:gd name="connsiteX85" fmla="*/ 3931047 w 11799394"/>
              <a:gd name="connsiteY85" fmla="*/ 4446930 h 6713342"/>
              <a:gd name="connsiteX86" fmla="*/ 4221121 w 11799394"/>
              <a:gd name="connsiteY86" fmla="*/ 4249896 h 6713342"/>
              <a:gd name="connsiteX87" fmla="*/ 4278405 w 11799394"/>
              <a:gd name="connsiteY87" fmla="*/ 4111215 h 6713342"/>
              <a:gd name="connsiteX88" fmla="*/ 4260776 w 11799394"/>
              <a:gd name="connsiteY88" fmla="*/ 4086341 h 6713342"/>
              <a:gd name="connsiteX89" fmla="*/ 3953430 w 11799394"/>
              <a:gd name="connsiteY89" fmla="*/ 4086341 h 6713342"/>
              <a:gd name="connsiteX90" fmla="*/ 3664120 w 11799394"/>
              <a:gd name="connsiteY90" fmla="*/ 4266254 h 6713342"/>
              <a:gd name="connsiteX91" fmla="*/ 3603390 w 11799394"/>
              <a:gd name="connsiteY91" fmla="*/ 4425272 h 6713342"/>
              <a:gd name="connsiteX92" fmla="*/ 3618731 w 11799394"/>
              <a:gd name="connsiteY92" fmla="*/ 4446930 h 6713342"/>
              <a:gd name="connsiteX93" fmla="*/ 6411234 w 11799394"/>
              <a:gd name="connsiteY93" fmla="*/ 3984532 h 6713342"/>
              <a:gd name="connsiteX94" fmla="*/ 6098943 w 11799394"/>
              <a:gd name="connsiteY94" fmla="*/ 3984532 h 6713342"/>
              <a:gd name="connsiteX95" fmla="*/ 6083602 w 11799394"/>
              <a:gd name="connsiteY95" fmla="*/ 3962874 h 6713342"/>
              <a:gd name="connsiteX96" fmla="*/ 6144319 w 11799394"/>
              <a:gd name="connsiteY96" fmla="*/ 3803856 h 6713342"/>
              <a:gd name="connsiteX97" fmla="*/ 6433629 w 11799394"/>
              <a:gd name="connsiteY97" fmla="*/ 3623929 h 6713342"/>
              <a:gd name="connsiteX98" fmla="*/ 6740975 w 11799394"/>
              <a:gd name="connsiteY98" fmla="*/ 3623929 h 6713342"/>
              <a:gd name="connsiteX99" fmla="*/ 6758605 w 11799394"/>
              <a:gd name="connsiteY99" fmla="*/ 3648816 h 6713342"/>
              <a:gd name="connsiteX100" fmla="*/ 6701333 w 11799394"/>
              <a:gd name="connsiteY100" fmla="*/ 3787498 h 6713342"/>
              <a:gd name="connsiteX101" fmla="*/ 6411246 w 11799394"/>
              <a:gd name="connsiteY101" fmla="*/ 3984532 h 6713342"/>
              <a:gd name="connsiteX102" fmla="*/ 6146340 w 11799394"/>
              <a:gd name="connsiteY102" fmla="*/ 3938342 h 6713342"/>
              <a:gd name="connsiteX103" fmla="*/ 6411234 w 11799394"/>
              <a:gd name="connsiteY103" fmla="*/ 3938342 h 6713342"/>
              <a:gd name="connsiteX104" fmla="*/ 6658181 w 11799394"/>
              <a:gd name="connsiteY104" fmla="*/ 3771025 h 6713342"/>
              <a:gd name="connsiteX105" fmla="*/ 6658397 w 11799394"/>
              <a:gd name="connsiteY105" fmla="*/ 3770440 h 6713342"/>
              <a:gd name="connsiteX106" fmla="*/ 6658626 w 11799394"/>
              <a:gd name="connsiteY106" fmla="*/ 3769869 h 6713342"/>
              <a:gd name="connsiteX107" fmla="*/ 6698295 w 11799394"/>
              <a:gd name="connsiteY107" fmla="*/ 3673868 h 6713342"/>
              <a:gd name="connsiteX108" fmla="*/ 6695790 w 11799394"/>
              <a:gd name="connsiteY108" fmla="*/ 3670131 h 6713342"/>
              <a:gd name="connsiteX109" fmla="*/ 6433629 w 11799394"/>
              <a:gd name="connsiteY109" fmla="*/ 3670131 h 6713342"/>
              <a:gd name="connsiteX110" fmla="*/ 6187470 w 11799394"/>
              <a:gd name="connsiteY110" fmla="*/ 3820341 h 6713342"/>
              <a:gd name="connsiteX111" fmla="*/ 6143811 w 11799394"/>
              <a:gd name="connsiteY111" fmla="*/ 3934669 h 6713342"/>
              <a:gd name="connsiteX112" fmla="*/ 6146340 w 11799394"/>
              <a:gd name="connsiteY112" fmla="*/ 3938342 h 6713342"/>
              <a:gd name="connsiteX113" fmla="*/ 5427538 w 11799394"/>
              <a:gd name="connsiteY113" fmla="*/ 1818670 h 6713342"/>
              <a:gd name="connsiteX114" fmla="*/ 5120192 w 11799394"/>
              <a:gd name="connsiteY114" fmla="*/ 1818670 h 6713342"/>
              <a:gd name="connsiteX115" fmla="*/ 4830881 w 11799394"/>
              <a:gd name="connsiteY115" fmla="*/ 1998583 h 6713342"/>
              <a:gd name="connsiteX116" fmla="*/ 4770152 w 11799394"/>
              <a:gd name="connsiteY116" fmla="*/ 2157601 h 6713342"/>
              <a:gd name="connsiteX117" fmla="*/ 4785493 w 11799394"/>
              <a:gd name="connsiteY117" fmla="*/ 2179259 h 6713342"/>
              <a:gd name="connsiteX118" fmla="*/ 5097796 w 11799394"/>
              <a:gd name="connsiteY118" fmla="*/ 2179259 h 6713342"/>
              <a:gd name="connsiteX119" fmla="*/ 5387882 w 11799394"/>
              <a:gd name="connsiteY119" fmla="*/ 1982237 h 6713342"/>
              <a:gd name="connsiteX120" fmla="*/ 5445167 w 11799394"/>
              <a:gd name="connsiteY120" fmla="*/ 1843543 h 6713342"/>
              <a:gd name="connsiteX121" fmla="*/ 5427525 w 11799394"/>
              <a:gd name="connsiteY121" fmla="*/ 1818670 h 6713342"/>
              <a:gd name="connsiteX122" fmla="*/ 3416041 w 11799394"/>
              <a:gd name="connsiteY122" fmla="*/ 3984532 h 6713342"/>
              <a:gd name="connsiteX123" fmla="*/ 3728345 w 11799394"/>
              <a:gd name="connsiteY123" fmla="*/ 3984532 h 6713342"/>
              <a:gd name="connsiteX124" fmla="*/ 4018430 w 11799394"/>
              <a:gd name="connsiteY124" fmla="*/ 3787498 h 6713342"/>
              <a:gd name="connsiteX125" fmla="*/ 4075715 w 11799394"/>
              <a:gd name="connsiteY125" fmla="*/ 3648816 h 6713342"/>
              <a:gd name="connsiteX126" fmla="*/ 4058073 w 11799394"/>
              <a:gd name="connsiteY126" fmla="*/ 3623929 h 6713342"/>
              <a:gd name="connsiteX127" fmla="*/ 3750740 w 11799394"/>
              <a:gd name="connsiteY127" fmla="*/ 3623929 h 6713342"/>
              <a:gd name="connsiteX128" fmla="*/ 3461417 w 11799394"/>
              <a:gd name="connsiteY128" fmla="*/ 3803856 h 6713342"/>
              <a:gd name="connsiteX129" fmla="*/ 3400700 w 11799394"/>
              <a:gd name="connsiteY129" fmla="*/ 3962874 h 6713342"/>
              <a:gd name="connsiteX130" fmla="*/ 3416041 w 11799394"/>
              <a:gd name="connsiteY130" fmla="*/ 3984532 h 6713342"/>
              <a:gd name="connsiteX131" fmla="*/ 6904022 w 11799394"/>
              <a:gd name="connsiteY131" fmla="*/ 4249896 h 6713342"/>
              <a:gd name="connsiteX132" fmla="*/ 6961295 w 11799394"/>
              <a:gd name="connsiteY132" fmla="*/ 4111215 h 6713342"/>
              <a:gd name="connsiteX133" fmla="*/ 6943666 w 11799394"/>
              <a:gd name="connsiteY133" fmla="*/ 4086341 h 6713342"/>
              <a:gd name="connsiteX134" fmla="*/ 6636320 w 11799394"/>
              <a:gd name="connsiteY134" fmla="*/ 4086341 h 6713342"/>
              <a:gd name="connsiteX135" fmla="*/ 6347009 w 11799394"/>
              <a:gd name="connsiteY135" fmla="*/ 4266254 h 6713342"/>
              <a:gd name="connsiteX136" fmla="*/ 6286292 w 11799394"/>
              <a:gd name="connsiteY136" fmla="*/ 4425272 h 6713342"/>
              <a:gd name="connsiteX137" fmla="*/ 6301633 w 11799394"/>
              <a:gd name="connsiteY137" fmla="*/ 4446930 h 6713342"/>
              <a:gd name="connsiteX138" fmla="*/ 6613936 w 11799394"/>
              <a:gd name="connsiteY138" fmla="*/ 4446930 h 6713342"/>
              <a:gd name="connsiteX139" fmla="*/ 6904022 w 11799394"/>
              <a:gd name="connsiteY139" fmla="*/ 4249896 h 6713342"/>
              <a:gd name="connsiteX140" fmla="*/ 7372763 w 11799394"/>
              <a:gd name="connsiteY140" fmla="*/ 3787498 h 6713342"/>
              <a:gd name="connsiteX141" fmla="*/ 7430035 w 11799394"/>
              <a:gd name="connsiteY141" fmla="*/ 3648816 h 6713342"/>
              <a:gd name="connsiteX142" fmla="*/ 7412407 w 11799394"/>
              <a:gd name="connsiteY142" fmla="*/ 3623929 h 6713342"/>
              <a:gd name="connsiteX143" fmla="*/ 7105060 w 11799394"/>
              <a:gd name="connsiteY143" fmla="*/ 3623929 h 6713342"/>
              <a:gd name="connsiteX144" fmla="*/ 6815750 w 11799394"/>
              <a:gd name="connsiteY144" fmla="*/ 3803856 h 6713342"/>
              <a:gd name="connsiteX145" fmla="*/ 6755021 w 11799394"/>
              <a:gd name="connsiteY145" fmla="*/ 3962874 h 6713342"/>
              <a:gd name="connsiteX146" fmla="*/ 6770375 w 11799394"/>
              <a:gd name="connsiteY146" fmla="*/ 3984532 h 6713342"/>
              <a:gd name="connsiteX147" fmla="*/ 7082678 w 11799394"/>
              <a:gd name="connsiteY147" fmla="*/ 3984532 h 6713342"/>
              <a:gd name="connsiteX148" fmla="*/ 7372763 w 11799394"/>
              <a:gd name="connsiteY148" fmla="*/ 3787498 h 6713342"/>
              <a:gd name="connsiteX149" fmla="*/ 5769558 w 11799394"/>
              <a:gd name="connsiteY149" fmla="*/ 4902999 h 6713342"/>
              <a:gd name="connsiteX150" fmla="*/ 6081848 w 11799394"/>
              <a:gd name="connsiteY150" fmla="*/ 4902999 h 6713342"/>
              <a:gd name="connsiteX151" fmla="*/ 6371947 w 11799394"/>
              <a:gd name="connsiteY151" fmla="*/ 4705965 h 6713342"/>
              <a:gd name="connsiteX152" fmla="*/ 6429219 w 11799394"/>
              <a:gd name="connsiteY152" fmla="*/ 4567296 h 6713342"/>
              <a:gd name="connsiteX153" fmla="*/ 6411590 w 11799394"/>
              <a:gd name="connsiteY153" fmla="*/ 4542409 h 6713342"/>
              <a:gd name="connsiteX154" fmla="*/ 6411590 w 11799394"/>
              <a:gd name="connsiteY154" fmla="*/ 4542409 h 6713342"/>
              <a:gd name="connsiteX155" fmla="*/ 6104244 w 11799394"/>
              <a:gd name="connsiteY155" fmla="*/ 4542409 h 6713342"/>
              <a:gd name="connsiteX156" fmla="*/ 5814933 w 11799394"/>
              <a:gd name="connsiteY156" fmla="*/ 4722323 h 6713342"/>
              <a:gd name="connsiteX157" fmla="*/ 5754216 w 11799394"/>
              <a:gd name="connsiteY157" fmla="*/ 4881341 h 6713342"/>
              <a:gd name="connsiteX158" fmla="*/ 5769558 w 11799394"/>
              <a:gd name="connsiteY158" fmla="*/ 4902999 h 6713342"/>
              <a:gd name="connsiteX159" fmla="*/ 5086865 w 11799394"/>
              <a:gd name="connsiteY159" fmla="*/ 4881341 h 6713342"/>
              <a:gd name="connsiteX160" fmla="*/ 5147582 w 11799394"/>
              <a:gd name="connsiteY160" fmla="*/ 4722323 h 6713342"/>
              <a:gd name="connsiteX161" fmla="*/ 5436893 w 11799394"/>
              <a:gd name="connsiteY161" fmla="*/ 4542409 h 6713342"/>
              <a:gd name="connsiteX162" fmla="*/ 5744239 w 11799394"/>
              <a:gd name="connsiteY162" fmla="*/ 4542409 h 6713342"/>
              <a:gd name="connsiteX163" fmla="*/ 5744239 w 11799394"/>
              <a:gd name="connsiteY163" fmla="*/ 4542409 h 6713342"/>
              <a:gd name="connsiteX164" fmla="*/ 5761868 w 11799394"/>
              <a:gd name="connsiteY164" fmla="*/ 4567296 h 6713342"/>
              <a:gd name="connsiteX165" fmla="*/ 5704596 w 11799394"/>
              <a:gd name="connsiteY165" fmla="*/ 4705965 h 6713342"/>
              <a:gd name="connsiteX166" fmla="*/ 5414510 w 11799394"/>
              <a:gd name="connsiteY166" fmla="*/ 4902999 h 6713342"/>
              <a:gd name="connsiteX167" fmla="*/ 5102207 w 11799394"/>
              <a:gd name="connsiteY167" fmla="*/ 4902999 h 6713342"/>
              <a:gd name="connsiteX168" fmla="*/ 5086865 w 11799394"/>
              <a:gd name="connsiteY168" fmla="*/ 4881341 h 6713342"/>
              <a:gd name="connsiteX169" fmla="*/ 5149603 w 11799394"/>
              <a:gd name="connsiteY169" fmla="*/ 4856810 h 6713342"/>
              <a:gd name="connsiteX170" fmla="*/ 5414510 w 11799394"/>
              <a:gd name="connsiteY170" fmla="*/ 4856810 h 6713342"/>
              <a:gd name="connsiteX171" fmla="*/ 5661445 w 11799394"/>
              <a:gd name="connsiteY171" fmla="*/ 4689492 h 6713342"/>
              <a:gd name="connsiteX172" fmla="*/ 5661661 w 11799394"/>
              <a:gd name="connsiteY172" fmla="*/ 4688907 h 6713342"/>
              <a:gd name="connsiteX173" fmla="*/ 5661902 w 11799394"/>
              <a:gd name="connsiteY173" fmla="*/ 4688336 h 6713342"/>
              <a:gd name="connsiteX174" fmla="*/ 5701558 w 11799394"/>
              <a:gd name="connsiteY174" fmla="*/ 4592335 h 6713342"/>
              <a:gd name="connsiteX175" fmla="*/ 5699054 w 11799394"/>
              <a:gd name="connsiteY175" fmla="*/ 4588598 h 6713342"/>
              <a:gd name="connsiteX176" fmla="*/ 5436893 w 11799394"/>
              <a:gd name="connsiteY176" fmla="*/ 4588598 h 6713342"/>
              <a:gd name="connsiteX177" fmla="*/ 5190734 w 11799394"/>
              <a:gd name="connsiteY177" fmla="*/ 4738808 h 6713342"/>
              <a:gd name="connsiteX178" fmla="*/ 5147086 w 11799394"/>
              <a:gd name="connsiteY178" fmla="*/ 4853137 h 6713342"/>
              <a:gd name="connsiteX179" fmla="*/ 5149603 w 11799394"/>
              <a:gd name="connsiteY179" fmla="*/ 4856810 h 6713342"/>
              <a:gd name="connsiteX180" fmla="*/ 7441805 w 11799394"/>
              <a:gd name="connsiteY180" fmla="*/ 3984532 h 6713342"/>
              <a:gd name="connsiteX181" fmla="*/ 7754108 w 11799394"/>
              <a:gd name="connsiteY181" fmla="*/ 3984532 h 6713342"/>
              <a:gd name="connsiteX182" fmla="*/ 8044194 w 11799394"/>
              <a:gd name="connsiteY182" fmla="*/ 3787498 h 6713342"/>
              <a:gd name="connsiteX183" fmla="*/ 8101466 w 11799394"/>
              <a:gd name="connsiteY183" fmla="*/ 3648816 h 6713342"/>
              <a:gd name="connsiteX184" fmla="*/ 8083838 w 11799394"/>
              <a:gd name="connsiteY184" fmla="*/ 3623929 h 6713342"/>
              <a:gd name="connsiteX185" fmla="*/ 7776504 w 11799394"/>
              <a:gd name="connsiteY185" fmla="*/ 3623929 h 6713342"/>
              <a:gd name="connsiteX186" fmla="*/ 7487181 w 11799394"/>
              <a:gd name="connsiteY186" fmla="*/ 3803856 h 6713342"/>
              <a:gd name="connsiteX187" fmla="*/ 7426464 w 11799394"/>
              <a:gd name="connsiteY187" fmla="*/ 3962874 h 6713342"/>
              <a:gd name="connsiteX188" fmla="*/ 7441805 w 11799394"/>
              <a:gd name="connsiteY188" fmla="*/ 3984532 h 6713342"/>
              <a:gd name="connsiteX189" fmla="*/ 4430776 w 11799394"/>
              <a:gd name="connsiteY189" fmla="*/ 4902999 h 6713342"/>
              <a:gd name="connsiteX190" fmla="*/ 4743079 w 11799394"/>
              <a:gd name="connsiteY190" fmla="*/ 4902999 h 6713342"/>
              <a:gd name="connsiteX191" fmla="*/ 5033165 w 11799394"/>
              <a:gd name="connsiteY191" fmla="*/ 4705965 h 6713342"/>
              <a:gd name="connsiteX192" fmla="*/ 5090450 w 11799394"/>
              <a:gd name="connsiteY192" fmla="*/ 4567296 h 6713342"/>
              <a:gd name="connsiteX193" fmla="*/ 5072808 w 11799394"/>
              <a:gd name="connsiteY193" fmla="*/ 4542409 h 6713342"/>
              <a:gd name="connsiteX194" fmla="*/ 5072808 w 11799394"/>
              <a:gd name="connsiteY194" fmla="*/ 4542409 h 6713342"/>
              <a:gd name="connsiteX195" fmla="*/ 4765475 w 11799394"/>
              <a:gd name="connsiteY195" fmla="*/ 4542409 h 6713342"/>
              <a:gd name="connsiteX196" fmla="*/ 4476151 w 11799394"/>
              <a:gd name="connsiteY196" fmla="*/ 4722323 h 6713342"/>
              <a:gd name="connsiteX197" fmla="*/ 4415435 w 11799394"/>
              <a:gd name="connsiteY197" fmla="*/ 4881341 h 6713342"/>
              <a:gd name="connsiteX198" fmla="*/ 4430776 w 11799394"/>
              <a:gd name="connsiteY198" fmla="*/ 4902999 h 6713342"/>
              <a:gd name="connsiteX199" fmla="*/ 3759345 w 11799394"/>
              <a:gd name="connsiteY199" fmla="*/ 4902999 h 6713342"/>
              <a:gd name="connsiteX200" fmla="*/ 4071648 w 11799394"/>
              <a:gd name="connsiteY200" fmla="*/ 4902999 h 6713342"/>
              <a:gd name="connsiteX201" fmla="*/ 4361734 w 11799394"/>
              <a:gd name="connsiteY201" fmla="*/ 4705965 h 6713342"/>
              <a:gd name="connsiteX202" fmla="*/ 4419006 w 11799394"/>
              <a:gd name="connsiteY202" fmla="*/ 4567296 h 6713342"/>
              <a:gd name="connsiteX203" fmla="*/ 4401377 w 11799394"/>
              <a:gd name="connsiteY203" fmla="*/ 4542409 h 6713342"/>
              <a:gd name="connsiteX204" fmla="*/ 4401377 w 11799394"/>
              <a:gd name="connsiteY204" fmla="*/ 4542409 h 6713342"/>
              <a:gd name="connsiteX205" fmla="*/ 4094031 w 11799394"/>
              <a:gd name="connsiteY205" fmla="*/ 4542409 h 6713342"/>
              <a:gd name="connsiteX206" fmla="*/ 3804720 w 11799394"/>
              <a:gd name="connsiteY206" fmla="*/ 4722323 h 6713342"/>
              <a:gd name="connsiteX207" fmla="*/ 3744004 w 11799394"/>
              <a:gd name="connsiteY207" fmla="*/ 4881341 h 6713342"/>
              <a:gd name="connsiteX208" fmla="*/ 3759345 w 11799394"/>
              <a:gd name="connsiteY208" fmla="*/ 4902999 h 6713342"/>
              <a:gd name="connsiteX209" fmla="*/ 7298383 w 11799394"/>
              <a:gd name="connsiteY209" fmla="*/ 1362601 h 6713342"/>
              <a:gd name="connsiteX210" fmla="*/ 6991050 w 11799394"/>
              <a:gd name="connsiteY210" fmla="*/ 1362601 h 6713342"/>
              <a:gd name="connsiteX211" fmla="*/ 6701739 w 11799394"/>
              <a:gd name="connsiteY211" fmla="*/ 1542527 h 6713342"/>
              <a:gd name="connsiteX212" fmla="*/ 6641009 w 11799394"/>
              <a:gd name="connsiteY212" fmla="*/ 1701545 h 6713342"/>
              <a:gd name="connsiteX213" fmla="*/ 6656351 w 11799394"/>
              <a:gd name="connsiteY213" fmla="*/ 1723190 h 6713342"/>
              <a:gd name="connsiteX214" fmla="*/ 6968654 w 11799394"/>
              <a:gd name="connsiteY214" fmla="*/ 1723190 h 6713342"/>
              <a:gd name="connsiteX215" fmla="*/ 7258740 w 11799394"/>
              <a:gd name="connsiteY215" fmla="*/ 1526169 h 6713342"/>
              <a:gd name="connsiteX216" fmla="*/ 7316025 w 11799394"/>
              <a:gd name="connsiteY216" fmla="*/ 1387487 h 6713342"/>
              <a:gd name="connsiteX217" fmla="*/ 7298383 w 11799394"/>
              <a:gd name="connsiteY217" fmla="*/ 1362601 h 6713342"/>
              <a:gd name="connsiteX218" fmla="*/ 8463886 w 11799394"/>
              <a:gd name="connsiteY218" fmla="*/ 2718135 h 6713342"/>
              <a:gd name="connsiteX219" fmla="*/ 8156553 w 11799394"/>
              <a:gd name="connsiteY219" fmla="*/ 2718135 h 6713342"/>
              <a:gd name="connsiteX220" fmla="*/ 7867230 w 11799394"/>
              <a:gd name="connsiteY220" fmla="*/ 2898061 h 6713342"/>
              <a:gd name="connsiteX221" fmla="*/ 7806513 w 11799394"/>
              <a:gd name="connsiteY221" fmla="*/ 3057078 h 6713342"/>
              <a:gd name="connsiteX222" fmla="*/ 7821854 w 11799394"/>
              <a:gd name="connsiteY222" fmla="*/ 3078724 h 6713342"/>
              <a:gd name="connsiteX223" fmla="*/ 8134157 w 11799394"/>
              <a:gd name="connsiteY223" fmla="*/ 3078724 h 6713342"/>
              <a:gd name="connsiteX224" fmla="*/ 8424243 w 11799394"/>
              <a:gd name="connsiteY224" fmla="*/ 2881703 h 6713342"/>
              <a:gd name="connsiteX225" fmla="*/ 8481515 w 11799394"/>
              <a:gd name="connsiteY225" fmla="*/ 2743021 h 6713342"/>
              <a:gd name="connsiteX226" fmla="*/ 8463886 w 11799394"/>
              <a:gd name="connsiteY226" fmla="*/ 2718135 h 6713342"/>
              <a:gd name="connsiteX227" fmla="*/ 7437738 w 11799394"/>
              <a:gd name="connsiteY227" fmla="*/ 1818670 h 6713342"/>
              <a:gd name="connsiteX228" fmla="*/ 7130405 w 11799394"/>
              <a:gd name="connsiteY228" fmla="*/ 1818670 h 6713342"/>
              <a:gd name="connsiteX229" fmla="*/ 6841082 w 11799394"/>
              <a:gd name="connsiteY229" fmla="*/ 1998583 h 6713342"/>
              <a:gd name="connsiteX230" fmla="*/ 6780364 w 11799394"/>
              <a:gd name="connsiteY230" fmla="*/ 2157601 h 6713342"/>
              <a:gd name="connsiteX231" fmla="*/ 6795706 w 11799394"/>
              <a:gd name="connsiteY231" fmla="*/ 2179259 h 6713342"/>
              <a:gd name="connsiteX232" fmla="*/ 7108009 w 11799394"/>
              <a:gd name="connsiteY232" fmla="*/ 2179259 h 6713342"/>
              <a:gd name="connsiteX233" fmla="*/ 7398095 w 11799394"/>
              <a:gd name="connsiteY233" fmla="*/ 1982237 h 6713342"/>
              <a:gd name="connsiteX234" fmla="*/ 7455367 w 11799394"/>
              <a:gd name="connsiteY234" fmla="*/ 1843543 h 6713342"/>
              <a:gd name="connsiteX235" fmla="*/ 7437738 w 11799394"/>
              <a:gd name="connsiteY235" fmla="*/ 1818670 h 6713342"/>
              <a:gd name="connsiteX236" fmla="*/ 8109169 w 11799394"/>
              <a:gd name="connsiteY236" fmla="*/ 1818670 h 6713342"/>
              <a:gd name="connsiteX237" fmla="*/ 7801835 w 11799394"/>
              <a:gd name="connsiteY237" fmla="*/ 1818670 h 6713342"/>
              <a:gd name="connsiteX238" fmla="*/ 7512512 w 11799394"/>
              <a:gd name="connsiteY238" fmla="*/ 1998583 h 6713342"/>
              <a:gd name="connsiteX239" fmla="*/ 7451796 w 11799394"/>
              <a:gd name="connsiteY239" fmla="*/ 2157601 h 6713342"/>
              <a:gd name="connsiteX240" fmla="*/ 7467137 w 11799394"/>
              <a:gd name="connsiteY240" fmla="*/ 2179259 h 6713342"/>
              <a:gd name="connsiteX241" fmla="*/ 7779440 w 11799394"/>
              <a:gd name="connsiteY241" fmla="*/ 2179259 h 6713342"/>
              <a:gd name="connsiteX242" fmla="*/ 8069525 w 11799394"/>
              <a:gd name="connsiteY242" fmla="*/ 1982237 h 6713342"/>
              <a:gd name="connsiteX243" fmla="*/ 8126811 w 11799394"/>
              <a:gd name="connsiteY243" fmla="*/ 1843543 h 6713342"/>
              <a:gd name="connsiteX244" fmla="*/ 8109169 w 11799394"/>
              <a:gd name="connsiteY244" fmla="*/ 1818670 h 6713342"/>
              <a:gd name="connsiteX245" fmla="*/ 8261196 w 11799394"/>
              <a:gd name="connsiteY245" fmla="*/ 2268396 h 6713342"/>
              <a:gd name="connsiteX246" fmla="*/ 8261196 w 11799394"/>
              <a:gd name="connsiteY246" fmla="*/ 2268396 h 6713342"/>
              <a:gd name="connsiteX247" fmla="*/ 7953863 w 11799394"/>
              <a:gd name="connsiteY247" fmla="*/ 2268396 h 6713342"/>
              <a:gd name="connsiteX248" fmla="*/ 7664539 w 11799394"/>
              <a:gd name="connsiteY248" fmla="*/ 2448322 h 6713342"/>
              <a:gd name="connsiteX249" fmla="*/ 7603823 w 11799394"/>
              <a:gd name="connsiteY249" fmla="*/ 2607339 h 6713342"/>
              <a:gd name="connsiteX250" fmla="*/ 7619164 w 11799394"/>
              <a:gd name="connsiteY250" fmla="*/ 2628998 h 6713342"/>
              <a:gd name="connsiteX251" fmla="*/ 7931467 w 11799394"/>
              <a:gd name="connsiteY251" fmla="*/ 2628998 h 6713342"/>
              <a:gd name="connsiteX252" fmla="*/ 8221552 w 11799394"/>
              <a:gd name="connsiteY252" fmla="*/ 2431964 h 6713342"/>
              <a:gd name="connsiteX253" fmla="*/ 8278838 w 11799394"/>
              <a:gd name="connsiteY253" fmla="*/ 2293282 h 6713342"/>
              <a:gd name="connsiteX254" fmla="*/ 8261196 w 11799394"/>
              <a:gd name="connsiteY254" fmla="*/ 2268396 h 6713342"/>
              <a:gd name="connsiteX255" fmla="*/ 3071314 w 11799394"/>
              <a:gd name="connsiteY255" fmla="*/ 4881341 h 6713342"/>
              <a:gd name="connsiteX256" fmla="*/ 3132031 w 11799394"/>
              <a:gd name="connsiteY256" fmla="*/ 4722323 h 6713342"/>
              <a:gd name="connsiteX257" fmla="*/ 3421354 w 11799394"/>
              <a:gd name="connsiteY257" fmla="*/ 4542409 h 6713342"/>
              <a:gd name="connsiteX258" fmla="*/ 3728688 w 11799394"/>
              <a:gd name="connsiteY258" fmla="*/ 4542409 h 6713342"/>
              <a:gd name="connsiteX259" fmla="*/ 3728688 w 11799394"/>
              <a:gd name="connsiteY259" fmla="*/ 4542409 h 6713342"/>
              <a:gd name="connsiteX260" fmla="*/ 3746329 w 11799394"/>
              <a:gd name="connsiteY260" fmla="*/ 4567296 h 6713342"/>
              <a:gd name="connsiteX261" fmla="*/ 3689044 w 11799394"/>
              <a:gd name="connsiteY261" fmla="*/ 4705965 h 6713342"/>
              <a:gd name="connsiteX262" fmla="*/ 3398959 w 11799394"/>
              <a:gd name="connsiteY262" fmla="*/ 4902999 h 6713342"/>
              <a:gd name="connsiteX263" fmla="*/ 3086656 w 11799394"/>
              <a:gd name="connsiteY263" fmla="*/ 4902999 h 6713342"/>
              <a:gd name="connsiteX264" fmla="*/ 3071314 w 11799394"/>
              <a:gd name="connsiteY264" fmla="*/ 4881341 h 6713342"/>
              <a:gd name="connsiteX265" fmla="*/ 3134065 w 11799394"/>
              <a:gd name="connsiteY265" fmla="*/ 4856810 h 6713342"/>
              <a:gd name="connsiteX266" fmla="*/ 3398959 w 11799394"/>
              <a:gd name="connsiteY266" fmla="*/ 4856810 h 6713342"/>
              <a:gd name="connsiteX267" fmla="*/ 3645893 w 11799394"/>
              <a:gd name="connsiteY267" fmla="*/ 4689492 h 6713342"/>
              <a:gd name="connsiteX268" fmla="*/ 3646109 w 11799394"/>
              <a:gd name="connsiteY268" fmla="*/ 4688907 h 6713342"/>
              <a:gd name="connsiteX269" fmla="*/ 3646351 w 11799394"/>
              <a:gd name="connsiteY269" fmla="*/ 4688336 h 6713342"/>
              <a:gd name="connsiteX270" fmla="*/ 3685994 w 11799394"/>
              <a:gd name="connsiteY270" fmla="*/ 4592335 h 6713342"/>
              <a:gd name="connsiteX271" fmla="*/ 3683503 w 11799394"/>
              <a:gd name="connsiteY271" fmla="*/ 4588598 h 6713342"/>
              <a:gd name="connsiteX272" fmla="*/ 3421354 w 11799394"/>
              <a:gd name="connsiteY272" fmla="*/ 4588598 h 6713342"/>
              <a:gd name="connsiteX273" fmla="*/ 3175182 w 11799394"/>
              <a:gd name="connsiteY273" fmla="*/ 4738808 h 6713342"/>
              <a:gd name="connsiteX274" fmla="*/ 3131523 w 11799394"/>
              <a:gd name="connsiteY274" fmla="*/ 4853137 h 6713342"/>
              <a:gd name="connsiteX275" fmla="*/ 3134052 w 11799394"/>
              <a:gd name="connsiteY275" fmla="*/ 4856810 h 6713342"/>
              <a:gd name="connsiteX276" fmla="*/ 1552543 w 11799394"/>
              <a:gd name="connsiteY276" fmla="*/ 2268396 h 6713342"/>
              <a:gd name="connsiteX277" fmla="*/ 1552543 w 11799394"/>
              <a:gd name="connsiteY277" fmla="*/ 2268396 h 6713342"/>
              <a:gd name="connsiteX278" fmla="*/ 1245199 w 11799394"/>
              <a:gd name="connsiteY278" fmla="*/ 2268396 h 6713342"/>
              <a:gd name="connsiteX279" fmla="*/ 955886 w 11799394"/>
              <a:gd name="connsiteY279" fmla="*/ 2448322 h 6713342"/>
              <a:gd name="connsiteX280" fmla="*/ 895165 w 11799394"/>
              <a:gd name="connsiteY280" fmla="*/ 2607339 h 6713342"/>
              <a:gd name="connsiteX281" fmla="*/ 910507 w 11799394"/>
              <a:gd name="connsiteY281" fmla="*/ 2628998 h 6713342"/>
              <a:gd name="connsiteX282" fmla="*/ 1222807 w 11799394"/>
              <a:gd name="connsiteY282" fmla="*/ 2628998 h 6713342"/>
              <a:gd name="connsiteX283" fmla="*/ 1512899 w 11799394"/>
              <a:gd name="connsiteY283" fmla="*/ 2431964 h 6713342"/>
              <a:gd name="connsiteX284" fmla="*/ 1570172 w 11799394"/>
              <a:gd name="connsiteY284" fmla="*/ 2293282 h 6713342"/>
              <a:gd name="connsiteX285" fmla="*/ 1552543 w 11799394"/>
              <a:gd name="connsiteY285" fmla="*/ 2268396 h 6713342"/>
              <a:gd name="connsiteX286" fmla="*/ 2223974 w 11799394"/>
              <a:gd name="connsiteY286" fmla="*/ 2268396 h 6713342"/>
              <a:gd name="connsiteX287" fmla="*/ 2223974 w 11799394"/>
              <a:gd name="connsiteY287" fmla="*/ 2268396 h 6713342"/>
              <a:gd name="connsiteX288" fmla="*/ 1916640 w 11799394"/>
              <a:gd name="connsiteY288" fmla="*/ 2268396 h 6713342"/>
              <a:gd name="connsiteX289" fmla="*/ 1627330 w 11799394"/>
              <a:gd name="connsiteY289" fmla="*/ 2448322 h 6713342"/>
              <a:gd name="connsiteX290" fmla="*/ 1566600 w 11799394"/>
              <a:gd name="connsiteY290" fmla="*/ 2607339 h 6713342"/>
              <a:gd name="connsiteX291" fmla="*/ 1581941 w 11799394"/>
              <a:gd name="connsiteY291" fmla="*/ 2628998 h 6713342"/>
              <a:gd name="connsiteX292" fmla="*/ 1894245 w 11799394"/>
              <a:gd name="connsiteY292" fmla="*/ 2628998 h 6713342"/>
              <a:gd name="connsiteX293" fmla="*/ 2184330 w 11799394"/>
              <a:gd name="connsiteY293" fmla="*/ 2431964 h 6713342"/>
              <a:gd name="connsiteX294" fmla="*/ 2241616 w 11799394"/>
              <a:gd name="connsiteY294" fmla="*/ 2293282 h 6713342"/>
              <a:gd name="connsiteX295" fmla="*/ 2223974 w 11799394"/>
              <a:gd name="connsiteY295" fmla="*/ 2268396 h 6713342"/>
              <a:gd name="connsiteX296" fmla="*/ 3411974 w 11799394"/>
              <a:gd name="connsiteY296" fmla="*/ 1818670 h 6713342"/>
              <a:gd name="connsiteX297" fmla="*/ 3104641 w 11799394"/>
              <a:gd name="connsiteY297" fmla="*/ 1818670 h 6713342"/>
              <a:gd name="connsiteX298" fmla="*/ 2815330 w 11799394"/>
              <a:gd name="connsiteY298" fmla="*/ 1998583 h 6713342"/>
              <a:gd name="connsiteX299" fmla="*/ 2754601 w 11799394"/>
              <a:gd name="connsiteY299" fmla="*/ 2157601 h 6713342"/>
              <a:gd name="connsiteX300" fmla="*/ 2769942 w 11799394"/>
              <a:gd name="connsiteY300" fmla="*/ 2179259 h 6713342"/>
              <a:gd name="connsiteX301" fmla="*/ 3082245 w 11799394"/>
              <a:gd name="connsiteY301" fmla="*/ 2179259 h 6713342"/>
              <a:gd name="connsiteX302" fmla="*/ 3372331 w 11799394"/>
              <a:gd name="connsiteY302" fmla="*/ 1982237 h 6713342"/>
              <a:gd name="connsiteX303" fmla="*/ 3429616 w 11799394"/>
              <a:gd name="connsiteY303" fmla="*/ 1843543 h 6713342"/>
              <a:gd name="connsiteX304" fmla="*/ 3411974 w 11799394"/>
              <a:gd name="connsiteY304" fmla="*/ 1818670 h 6713342"/>
              <a:gd name="connsiteX305" fmla="*/ 4083418 w 11799394"/>
              <a:gd name="connsiteY305" fmla="*/ 1818670 h 6713342"/>
              <a:gd name="connsiteX306" fmla="*/ 3776071 w 11799394"/>
              <a:gd name="connsiteY306" fmla="*/ 1818670 h 6713342"/>
              <a:gd name="connsiteX307" fmla="*/ 3486761 w 11799394"/>
              <a:gd name="connsiteY307" fmla="*/ 1998583 h 6713342"/>
              <a:gd name="connsiteX308" fmla="*/ 3426032 w 11799394"/>
              <a:gd name="connsiteY308" fmla="*/ 2157601 h 6713342"/>
              <a:gd name="connsiteX309" fmla="*/ 3441373 w 11799394"/>
              <a:gd name="connsiteY309" fmla="*/ 2179259 h 6713342"/>
              <a:gd name="connsiteX310" fmla="*/ 3753689 w 11799394"/>
              <a:gd name="connsiteY310" fmla="*/ 2179259 h 6713342"/>
              <a:gd name="connsiteX311" fmla="*/ 4043774 w 11799394"/>
              <a:gd name="connsiteY311" fmla="*/ 1982237 h 6713342"/>
              <a:gd name="connsiteX312" fmla="*/ 4101047 w 11799394"/>
              <a:gd name="connsiteY312" fmla="*/ 1843543 h 6713342"/>
              <a:gd name="connsiteX313" fmla="*/ 4083418 w 11799394"/>
              <a:gd name="connsiteY313" fmla="*/ 1818670 h 6713342"/>
              <a:gd name="connsiteX314" fmla="*/ 1097872 w 11799394"/>
              <a:gd name="connsiteY314" fmla="*/ 3057078 h 6713342"/>
              <a:gd name="connsiteX315" fmla="*/ 1158599 w 11799394"/>
              <a:gd name="connsiteY315" fmla="*/ 2898061 h 6713342"/>
              <a:gd name="connsiteX316" fmla="*/ 1447912 w 11799394"/>
              <a:gd name="connsiteY316" fmla="*/ 2718135 h 6713342"/>
              <a:gd name="connsiteX317" fmla="*/ 1755246 w 11799394"/>
              <a:gd name="connsiteY317" fmla="*/ 2718135 h 6713342"/>
              <a:gd name="connsiteX318" fmla="*/ 1772887 w 11799394"/>
              <a:gd name="connsiteY318" fmla="*/ 2743021 h 6713342"/>
              <a:gd name="connsiteX319" fmla="*/ 1715602 w 11799394"/>
              <a:gd name="connsiteY319" fmla="*/ 2881703 h 6713342"/>
              <a:gd name="connsiteX320" fmla="*/ 1425517 w 11799394"/>
              <a:gd name="connsiteY320" fmla="*/ 3078724 h 6713342"/>
              <a:gd name="connsiteX321" fmla="*/ 1113213 w 11799394"/>
              <a:gd name="connsiteY321" fmla="*/ 3078724 h 6713342"/>
              <a:gd name="connsiteX322" fmla="*/ 1097872 w 11799394"/>
              <a:gd name="connsiteY322" fmla="*/ 3057078 h 6713342"/>
              <a:gd name="connsiteX323" fmla="*/ 1160616 w 11799394"/>
              <a:gd name="connsiteY323" fmla="*/ 3032535 h 6713342"/>
              <a:gd name="connsiteX324" fmla="*/ 1425517 w 11799394"/>
              <a:gd name="connsiteY324" fmla="*/ 3032535 h 6713342"/>
              <a:gd name="connsiteX325" fmla="*/ 1672451 w 11799394"/>
              <a:gd name="connsiteY325" fmla="*/ 2865217 h 6713342"/>
              <a:gd name="connsiteX326" fmla="*/ 1672680 w 11799394"/>
              <a:gd name="connsiteY326" fmla="*/ 2864646 h 6713342"/>
              <a:gd name="connsiteX327" fmla="*/ 1672909 w 11799394"/>
              <a:gd name="connsiteY327" fmla="*/ 2864061 h 6713342"/>
              <a:gd name="connsiteX328" fmla="*/ 1712565 w 11799394"/>
              <a:gd name="connsiteY328" fmla="*/ 2768060 h 6713342"/>
              <a:gd name="connsiteX329" fmla="*/ 1710061 w 11799394"/>
              <a:gd name="connsiteY329" fmla="*/ 2764324 h 6713342"/>
              <a:gd name="connsiteX330" fmla="*/ 1447912 w 11799394"/>
              <a:gd name="connsiteY330" fmla="*/ 2764324 h 6713342"/>
              <a:gd name="connsiteX331" fmla="*/ 1201750 w 11799394"/>
              <a:gd name="connsiteY331" fmla="*/ 2914533 h 6713342"/>
              <a:gd name="connsiteX332" fmla="*/ 1158089 w 11799394"/>
              <a:gd name="connsiteY332" fmla="*/ 3028875 h 6713342"/>
              <a:gd name="connsiteX333" fmla="*/ 1160615 w 11799394"/>
              <a:gd name="connsiteY333" fmla="*/ 3032535 h 6713342"/>
              <a:gd name="connsiteX334" fmla="*/ 2588071 w 11799394"/>
              <a:gd name="connsiteY334" fmla="*/ 2268396 h 6713342"/>
              <a:gd name="connsiteX335" fmla="*/ 2895405 w 11799394"/>
              <a:gd name="connsiteY335" fmla="*/ 2268396 h 6713342"/>
              <a:gd name="connsiteX336" fmla="*/ 2913046 w 11799394"/>
              <a:gd name="connsiteY336" fmla="*/ 2293282 h 6713342"/>
              <a:gd name="connsiteX337" fmla="*/ 2855761 w 11799394"/>
              <a:gd name="connsiteY337" fmla="*/ 2431964 h 6713342"/>
              <a:gd name="connsiteX338" fmla="*/ 2565676 w 11799394"/>
              <a:gd name="connsiteY338" fmla="*/ 2628998 h 6713342"/>
              <a:gd name="connsiteX339" fmla="*/ 2253372 w 11799394"/>
              <a:gd name="connsiteY339" fmla="*/ 2628998 h 6713342"/>
              <a:gd name="connsiteX340" fmla="*/ 2238031 w 11799394"/>
              <a:gd name="connsiteY340" fmla="*/ 2607339 h 6713342"/>
              <a:gd name="connsiteX341" fmla="*/ 2298761 w 11799394"/>
              <a:gd name="connsiteY341" fmla="*/ 2448322 h 6713342"/>
              <a:gd name="connsiteX342" fmla="*/ 2588071 w 11799394"/>
              <a:gd name="connsiteY342" fmla="*/ 2268396 h 6713342"/>
              <a:gd name="connsiteX343" fmla="*/ 2850220 w 11799394"/>
              <a:gd name="connsiteY343" fmla="*/ 2314597 h 6713342"/>
              <a:gd name="connsiteX344" fmla="*/ 2588071 w 11799394"/>
              <a:gd name="connsiteY344" fmla="*/ 2314597 h 6713342"/>
              <a:gd name="connsiteX345" fmla="*/ 2341899 w 11799394"/>
              <a:gd name="connsiteY345" fmla="*/ 2464794 h 6713342"/>
              <a:gd name="connsiteX346" fmla="*/ 2298252 w 11799394"/>
              <a:gd name="connsiteY346" fmla="*/ 2579136 h 6713342"/>
              <a:gd name="connsiteX347" fmla="*/ 2300782 w 11799394"/>
              <a:gd name="connsiteY347" fmla="*/ 2582809 h 6713342"/>
              <a:gd name="connsiteX348" fmla="*/ 2565676 w 11799394"/>
              <a:gd name="connsiteY348" fmla="*/ 2582809 h 6713342"/>
              <a:gd name="connsiteX349" fmla="*/ 2812610 w 11799394"/>
              <a:gd name="connsiteY349" fmla="*/ 2415491 h 6713342"/>
              <a:gd name="connsiteX350" fmla="*/ 2812826 w 11799394"/>
              <a:gd name="connsiteY350" fmla="*/ 2414907 h 6713342"/>
              <a:gd name="connsiteX351" fmla="*/ 2813068 w 11799394"/>
              <a:gd name="connsiteY351" fmla="*/ 2414335 h 6713342"/>
              <a:gd name="connsiteX352" fmla="*/ 2852724 w 11799394"/>
              <a:gd name="connsiteY352" fmla="*/ 2318334 h 6713342"/>
              <a:gd name="connsiteX353" fmla="*/ 2850220 w 11799394"/>
              <a:gd name="connsiteY353" fmla="*/ 2314597 h 6713342"/>
              <a:gd name="connsiteX354" fmla="*/ 2931972 w 11799394"/>
              <a:gd name="connsiteY354" fmla="*/ 4425272 h 6713342"/>
              <a:gd name="connsiteX355" fmla="*/ 2992701 w 11799394"/>
              <a:gd name="connsiteY355" fmla="*/ 4266254 h 6713342"/>
              <a:gd name="connsiteX356" fmla="*/ 3282012 w 11799394"/>
              <a:gd name="connsiteY356" fmla="*/ 4086341 h 6713342"/>
              <a:gd name="connsiteX357" fmla="*/ 3589345 w 11799394"/>
              <a:gd name="connsiteY357" fmla="*/ 4086341 h 6713342"/>
              <a:gd name="connsiteX358" fmla="*/ 3606987 w 11799394"/>
              <a:gd name="connsiteY358" fmla="*/ 4111227 h 6713342"/>
              <a:gd name="connsiteX359" fmla="*/ 3549702 w 11799394"/>
              <a:gd name="connsiteY359" fmla="*/ 4249896 h 6713342"/>
              <a:gd name="connsiteX360" fmla="*/ 3259616 w 11799394"/>
              <a:gd name="connsiteY360" fmla="*/ 4446930 h 6713342"/>
              <a:gd name="connsiteX361" fmla="*/ 2947313 w 11799394"/>
              <a:gd name="connsiteY361" fmla="*/ 4446930 h 6713342"/>
              <a:gd name="connsiteX362" fmla="*/ 2931972 w 11799394"/>
              <a:gd name="connsiteY362" fmla="*/ 4425272 h 6713342"/>
              <a:gd name="connsiteX363" fmla="*/ 2994710 w 11799394"/>
              <a:gd name="connsiteY363" fmla="*/ 4400741 h 6713342"/>
              <a:gd name="connsiteX364" fmla="*/ 3259616 w 11799394"/>
              <a:gd name="connsiteY364" fmla="*/ 4400741 h 6713342"/>
              <a:gd name="connsiteX365" fmla="*/ 3506551 w 11799394"/>
              <a:gd name="connsiteY365" fmla="*/ 4233423 h 6713342"/>
              <a:gd name="connsiteX366" fmla="*/ 3506767 w 11799394"/>
              <a:gd name="connsiteY366" fmla="*/ 4232839 h 6713342"/>
              <a:gd name="connsiteX367" fmla="*/ 3507009 w 11799394"/>
              <a:gd name="connsiteY367" fmla="*/ 4232267 h 6713342"/>
              <a:gd name="connsiteX368" fmla="*/ 3546664 w 11799394"/>
              <a:gd name="connsiteY368" fmla="*/ 4136267 h 6713342"/>
              <a:gd name="connsiteX369" fmla="*/ 3544160 w 11799394"/>
              <a:gd name="connsiteY369" fmla="*/ 4132530 h 6713342"/>
              <a:gd name="connsiteX370" fmla="*/ 3282012 w 11799394"/>
              <a:gd name="connsiteY370" fmla="*/ 4132530 h 6713342"/>
              <a:gd name="connsiteX371" fmla="*/ 3035853 w 11799394"/>
              <a:gd name="connsiteY371" fmla="*/ 4282739 h 6713342"/>
              <a:gd name="connsiteX372" fmla="*/ 2992180 w 11799394"/>
              <a:gd name="connsiteY372" fmla="*/ 4397068 h 6713342"/>
              <a:gd name="connsiteX373" fmla="*/ 2994710 w 11799394"/>
              <a:gd name="connsiteY373" fmla="*/ 4400741 h 6713342"/>
              <a:gd name="connsiteX374" fmla="*/ 2275882 w 11799394"/>
              <a:gd name="connsiteY374" fmla="*/ 4446930 h 6713342"/>
              <a:gd name="connsiteX375" fmla="*/ 2588173 w 11799394"/>
              <a:gd name="connsiteY375" fmla="*/ 4446930 h 6713342"/>
              <a:gd name="connsiteX376" fmla="*/ 2878271 w 11799394"/>
              <a:gd name="connsiteY376" fmla="*/ 4249896 h 6713342"/>
              <a:gd name="connsiteX377" fmla="*/ 2935544 w 11799394"/>
              <a:gd name="connsiteY377" fmla="*/ 4111215 h 6713342"/>
              <a:gd name="connsiteX378" fmla="*/ 2917915 w 11799394"/>
              <a:gd name="connsiteY378" fmla="*/ 4086341 h 6713342"/>
              <a:gd name="connsiteX379" fmla="*/ 2610568 w 11799394"/>
              <a:gd name="connsiteY379" fmla="*/ 4086341 h 6713342"/>
              <a:gd name="connsiteX380" fmla="*/ 2321258 w 11799394"/>
              <a:gd name="connsiteY380" fmla="*/ 4266254 h 6713342"/>
              <a:gd name="connsiteX381" fmla="*/ 2260541 w 11799394"/>
              <a:gd name="connsiteY381" fmla="*/ 4425272 h 6713342"/>
              <a:gd name="connsiteX382" fmla="*/ 2275882 w 11799394"/>
              <a:gd name="connsiteY382" fmla="*/ 4446930 h 6713342"/>
              <a:gd name="connsiteX383" fmla="*/ 1252561 w 11799394"/>
              <a:gd name="connsiteY383" fmla="*/ 3534793 h 6713342"/>
              <a:gd name="connsiteX384" fmla="*/ 1564872 w 11799394"/>
              <a:gd name="connsiteY384" fmla="*/ 3534793 h 6713342"/>
              <a:gd name="connsiteX385" fmla="*/ 1854957 w 11799394"/>
              <a:gd name="connsiteY385" fmla="*/ 3337759 h 6713342"/>
              <a:gd name="connsiteX386" fmla="*/ 1912230 w 11799394"/>
              <a:gd name="connsiteY386" fmla="*/ 3199090 h 6713342"/>
              <a:gd name="connsiteX387" fmla="*/ 1894601 w 11799394"/>
              <a:gd name="connsiteY387" fmla="*/ 3174203 h 6713342"/>
              <a:gd name="connsiteX388" fmla="*/ 1587254 w 11799394"/>
              <a:gd name="connsiteY388" fmla="*/ 3174203 h 6713342"/>
              <a:gd name="connsiteX389" fmla="*/ 1297944 w 11799394"/>
              <a:gd name="connsiteY389" fmla="*/ 3354117 h 6713342"/>
              <a:gd name="connsiteX390" fmla="*/ 1237218 w 11799394"/>
              <a:gd name="connsiteY390" fmla="*/ 3513135 h 6713342"/>
              <a:gd name="connsiteX391" fmla="*/ 1252560 w 11799394"/>
              <a:gd name="connsiteY391" fmla="*/ 3534793 h 6713342"/>
              <a:gd name="connsiteX392" fmla="*/ 2060672 w 11799394"/>
              <a:gd name="connsiteY392" fmla="*/ 3962874 h 6713342"/>
              <a:gd name="connsiteX393" fmla="*/ 2121402 w 11799394"/>
              <a:gd name="connsiteY393" fmla="*/ 3803856 h 6713342"/>
              <a:gd name="connsiteX394" fmla="*/ 2410713 w 11799394"/>
              <a:gd name="connsiteY394" fmla="*/ 3623929 h 6713342"/>
              <a:gd name="connsiteX395" fmla="*/ 2718059 w 11799394"/>
              <a:gd name="connsiteY395" fmla="*/ 3623929 h 6713342"/>
              <a:gd name="connsiteX396" fmla="*/ 2735688 w 11799394"/>
              <a:gd name="connsiteY396" fmla="*/ 3648816 h 6713342"/>
              <a:gd name="connsiteX397" fmla="*/ 2678415 w 11799394"/>
              <a:gd name="connsiteY397" fmla="*/ 3787498 h 6713342"/>
              <a:gd name="connsiteX398" fmla="*/ 2388317 w 11799394"/>
              <a:gd name="connsiteY398" fmla="*/ 3984532 h 6713342"/>
              <a:gd name="connsiteX399" fmla="*/ 2076027 w 11799394"/>
              <a:gd name="connsiteY399" fmla="*/ 3984532 h 6713342"/>
              <a:gd name="connsiteX400" fmla="*/ 2060685 w 11799394"/>
              <a:gd name="connsiteY400" fmla="*/ 3962874 h 6713342"/>
              <a:gd name="connsiteX401" fmla="*/ 2123423 w 11799394"/>
              <a:gd name="connsiteY401" fmla="*/ 3938342 h 6713342"/>
              <a:gd name="connsiteX402" fmla="*/ 2388317 w 11799394"/>
              <a:gd name="connsiteY402" fmla="*/ 3938342 h 6713342"/>
              <a:gd name="connsiteX403" fmla="*/ 2635251 w 11799394"/>
              <a:gd name="connsiteY403" fmla="*/ 3771025 h 6713342"/>
              <a:gd name="connsiteX404" fmla="*/ 2635480 w 11799394"/>
              <a:gd name="connsiteY404" fmla="*/ 3770440 h 6713342"/>
              <a:gd name="connsiteX405" fmla="*/ 2635709 w 11799394"/>
              <a:gd name="connsiteY405" fmla="*/ 3769869 h 6713342"/>
              <a:gd name="connsiteX406" fmla="*/ 2675365 w 11799394"/>
              <a:gd name="connsiteY406" fmla="*/ 3673868 h 6713342"/>
              <a:gd name="connsiteX407" fmla="*/ 2672861 w 11799394"/>
              <a:gd name="connsiteY407" fmla="*/ 3670131 h 6713342"/>
              <a:gd name="connsiteX408" fmla="*/ 2410713 w 11799394"/>
              <a:gd name="connsiteY408" fmla="*/ 3670131 h 6713342"/>
              <a:gd name="connsiteX409" fmla="*/ 2164553 w 11799394"/>
              <a:gd name="connsiteY409" fmla="*/ 3820341 h 6713342"/>
              <a:gd name="connsiteX410" fmla="*/ 2120894 w 11799394"/>
              <a:gd name="connsiteY410" fmla="*/ 3934669 h 6713342"/>
              <a:gd name="connsiteX411" fmla="*/ 2123423 w 11799394"/>
              <a:gd name="connsiteY411" fmla="*/ 3938342 h 6713342"/>
              <a:gd name="connsiteX412" fmla="*/ 1905811 w 11799394"/>
              <a:gd name="connsiteY412" fmla="*/ 3513135 h 6713342"/>
              <a:gd name="connsiteX413" fmla="*/ 1966540 w 11799394"/>
              <a:gd name="connsiteY413" fmla="*/ 3354117 h 6713342"/>
              <a:gd name="connsiteX414" fmla="*/ 2255851 w 11799394"/>
              <a:gd name="connsiteY414" fmla="*/ 3174203 h 6713342"/>
              <a:gd name="connsiteX415" fmla="*/ 2563197 w 11799394"/>
              <a:gd name="connsiteY415" fmla="*/ 3174203 h 6713342"/>
              <a:gd name="connsiteX416" fmla="*/ 2563197 w 11799394"/>
              <a:gd name="connsiteY416" fmla="*/ 3174203 h 6713342"/>
              <a:gd name="connsiteX417" fmla="*/ 2580826 w 11799394"/>
              <a:gd name="connsiteY417" fmla="*/ 3199077 h 6713342"/>
              <a:gd name="connsiteX418" fmla="*/ 2523541 w 11799394"/>
              <a:gd name="connsiteY418" fmla="*/ 3337759 h 6713342"/>
              <a:gd name="connsiteX419" fmla="*/ 2233455 w 11799394"/>
              <a:gd name="connsiteY419" fmla="*/ 3534793 h 6713342"/>
              <a:gd name="connsiteX420" fmla="*/ 1921152 w 11799394"/>
              <a:gd name="connsiteY420" fmla="*/ 3534793 h 6713342"/>
              <a:gd name="connsiteX421" fmla="*/ 1905811 w 11799394"/>
              <a:gd name="connsiteY421" fmla="*/ 3513135 h 6713342"/>
              <a:gd name="connsiteX422" fmla="*/ 1968549 w 11799394"/>
              <a:gd name="connsiteY422" fmla="*/ 3488604 h 6713342"/>
              <a:gd name="connsiteX423" fmla="*/ 2233455 w 11799394"/>
              <a:gd name="connsiteY423" fmla="*/ 3488604 h 6713342"/>
              <a:gd name="connsiteX424" fmla="*/ 2480390 w 11799394"/>
              <a:gd name="connsiteY424" fmla="*/ 3321286 h 6713342"/>
              <a:gd name="connsiteX425" fmla="*/ 2480619 w 11799394"/>
              <a:gd name="connsiteY425" fmla="*/ 3320701 h 6713342"/>
              <a:gd name="connsiteX426" fmla="*/ 2480848 w 11799394"/>
              <a:gd name="connsiteY426" fmla="*/ 3320130 h 6713342"/>
              <a:gd name="connsiteX427" fmla="*/ 2520503 w 11799394"/>
              <a:gd name="connsiteY427" fmla="*/ 3224129 h 6713342"/>
              <a:gd name="connsiteX428" fmla="*/ 2518000 w 11799394"/>
              <a:gd name="connsiteY428" fmla="*/ 3220392 h 6713342"/>
              <a:gd name="connsiteX429" fmla="*/ 2255851 w 11799394"/>
              <a:gd name="connsiteY429" fmla="*/ 3220392 h 6713342"/>
              <a:gd name="connsiteX430" fmla="*/ 2009692 w 11799394"/>
              <a:gd name="connsiteY430" fmla="*/ 3370602 h 6713342"/>
              <a:gd name="connsiteX431" fmla="*/ 1966032 w 11799394"/>
              <a:gd name="connsiteY431" fmla="*/ 3484931 h 6713342"/>
              <a:gd name="connsiteX432" fmla="*/ 1968549 w 11799394"/>
              <a:gd name="connsiteY432" fmla="*/ 3488604 h 6713342"/>
              <a:gd name="connsiteX433" fmla="*/ 6250983 w 11799394"/>
              <a:gd name="connsiteY433" fmla="*/ 2268396 h 6713342"/>
              <a:gd name="connsiteX434" fmla="*/ 6250983 w 11799394"/>
              <a:gd name="connsiteY434" fmla="*/ 2268396 h 6713342"/>
              <a:gd name="connsiteX435" fmla="*/ 5943650 w 11799394"/>
              <a:gd name="connsiteY435" fmla="*/ 2268396 h 6713342"/>
              <a:gd name="connsiteX436" fmla="*/ 5654339 w 11799394"/>
              <a:gd name="connsiteY436" fmla="*/ 2448322 h 6713342"/>
              <a:gd name="connsiteX437" fmla="*/ 5593610 w 11799394"/>
              <a:gd name="connsiteY437" fmla="*/ 2607339 h 6713342"/>
              <a:gd name="connsiteX438" fmla="*/ 5608951 w 11799394"/>
              <a:gd name="connsiteY438" fmla="*/ 2628998 h 6713342"/>
              <a:gd name="connsiteX439" fmla="*/ 5921254 w 11799394"/>
              <a:gd name="connsiteY439" fmla="*/ 2628998 h 6713342"/>
              <a:gd name="connsiteX440" fmla="*/ 6211340 w 11799394"/>
              <a:gd name="connsiteY440" fmla="*/ 2431964 h 6713342"/>
              <a:gd name="connsiteX441" fmla="*/ 6268625 w 11799394"/>
              <a:gd name="connsiteY441" fmla="*/ 2293282 h 6713342"/>
              <a:gd name="connsiteX442" fmla="*/ 6250983 w 11799394"/>
              <a:gd name="connsiteY442" fmla="*/ 2268396 h 6713342"/>
              <a:gd name="connsiteX443" fmla="*/ 7754451 w 11799394"/>
              <a:gd name="connsiteY443" fmla="*/ 456066 h 6713342"/>
              <a:gd name="connsiteX444" fmla="*/ 7754451 w 11799394"/>
              <a:gd name="connsiteY444" fmla="*/ 456066 h 6713342"/>
              <a:gd name="connsiteX445" fmla="*/ 7772093 w 11799394"/>
              <a:gd name="connsiteY445" fmla="*/ 480953 h 6713342"/>
              <a:gd name="connsiteX446" fmla="*/ 7714809 w 11799394"/>
              <a:gd name="connsiteY446" fmla="*/ 619633 h 6713342"/>
              <a:gd name="connsiteX447" fmla="*/ 7424723 w 11799394"/>
              <a:gd name="connsiteY447" fmla="*/ 816661 h 6713342"/>
              <a:gd name="connsiteX448" fmla="*/ 7112419 w 11799394"/>
              <a:gd name="connsiteY448" fmla="*/ 816661 h 6713342"/>
              <a:gd name="connsiteX449" fmla="*/ 7097078 w 11799394"/>
              <a:gd name="connsiteY449" fmla="*/ 795007 h 6713342"/>
              <a:gd name="connsiteX450" fmla="*/ 7157808 w 11799394"/>
              <a:gd name="connsiteY450" fmla="*/ 635990 h 6713342"/>
              <a:gd name="connsiteX451" fmla="*/ 7447118 w 11799394"/>
              <a:gd name="connsiteY451" fmla="*/ 456066 h 6713342"/>
              <a:gd name="connsiteX452" fmla="*/ 7754451 w 11799394"/>
              <a:gd name="connsiteY452" fmla="*/ 456066 h 6713342"/>
              <a:gd name="connsiteX453" fmla="*/ 7709267 w 11799394"/>
              <a:gd name="connsiteY453" fmla="*/ 502259 h 6713342"/>
              <a:gd name="connsiteX454" fmla="*/ 7447118 w 11799394"/>
              <a:gd name="connsiteY454" fmla="*/ 502259 h 6713342"/>
              <a:gd name="connsiteX455" fmla="*/ 7200959 w 11799394"/>
              <a:gd name="connsiteY455" fmla="*/ 652467 h 6713342"/>
              <a:gd name="connsiteX456" fmla="*/ 7157299 w 11799394"/>
              <a:gd name="connsiteY456" fmla="*/ 766801 h 6713342"/>
              <a:gd name="connsiteX457" fmla="*/ 7159816 w 11799394"/>
              <a:gd name="connsiteY457" fmla="*/ 770470 h 6713342"/>
              <a:gd name="connsiteX458" fmla="*/ 7424723 w 11799394"/>
              <a:gd name="connsiteY458" fmla="*/ 770470 h 6713342"/>
              <a:gd name="connsiteX459" fmla="*/ 7671657 w 11799394"/>
              <a:gd name="connsiteY459" fmla="*/ 603157 h 6713342"/>
              <a:gd name="connsiteX460" fmla="*/ 7671886 w 11799394"/>
              <a:gd name="connsiteY460" fmla="*/ 602576 h 6713342"/>
              <a:gd name="connsiteX461" fmla="*/ 7672115 w 11799394"/>
              <a:gd name="connsiteY461" fmla="*/ 601999 h 6713342"/>
              <a:gd name="connsiteX462" fmla="*/ 7711771 w 11799394"/>
              <a:gd name="connsiteY462" fmla="*/ 505996 h 6713342"/>
              <a:gd name="connsiteX463" fmla="*/ 7709267 w 11799394"/>
              <a:gd name="connsiteY463" fmla="*/ 502260 h 6713342"/>
              <a:gd name="connsiteX464" fmla="*/ 4552158 w 11799394"/>
              <a:gd name="connsiteY464" fmla="*/ 905800 h 6713342"/>
              <a:gd name="connsiteX465" fmla="*/ 4552158 w 11799394"/>
              <a:gd name="connsiteY465" fmla="*/ 905800 h 6713342"/>
              <a:gd name="connsiteX466" fmla="*/ 4569788 w 11799394"/>
              <a:gd name="connsiteY466" fmla="*/ 930684 h 6713342"/>
              <a:gd name="connsiteX467" fmla="*/ 4512515 w 11799394"/>
              <a:gd name="connsiteY467" fmla="*/ 1069367 h 6713342"/>
              <a:gd name="connsiteX468" fmla="*/ 4222430 w 11799394"/>
              <a:gd name="connsiteY468" fmla="*/ 1266395 h 6713342"/>
              <a:gd name="connsiteX469" fmla="*/ 3910126 w 11799394"/>
              <a:gd name="connsiteY469" fmla="*/ 1266395 h 6713342"/>
              <a:gd name="connsiteX470" fmla="*/ 3894785 w 11799394"/>
              <a:gd name="connsiteY470" fmla="*/ 1244741 h 6713342"/>
              <a:gd name="connsiteX471" fmla="*/ 3955502 w 11799394"/>
              <a:gd name="connsiteY471" fmla="*/ 1085724 h 6713342"/>
              <a:gd name="connsiteX472" fmla="*/ 4244812 w 11799394"/>
              <a:gd name="connsiteY472" fmla="*/ 905800 h 6713342"/>
              <a:gd name="connsiteX473" fmla="*/ 4552158 w 11799394"/>
              <a:gd name="connsiteY473" fmla="*/ 905800 h 6713342"/>
              <a:gd name="connsiteX474" fmla="*/ 4506974 w 11799394"/>
              <a:gd name="connsiteY474" fmla="*/ 951993 h 6713342"/>
              <a:gd name="connsiteX475" fmla="*/ 4244812 w 11799394"/>
              <a:gd name="connsiteY475" fmla="*/ 951993 h 6713342"/>
              <a:gd name="connsiteX476" fmla="*/ 3998666 w 11799394"/>
              <a:gd name="connsiteY476" fmla="*/ 1102201 h 6713342"/>
              <a:gd name="connsiteX477" fmla="*/ 3955006 w 11799394"/>
              <a:gd name="connsiteY477" fmla="*/ 1216535 h 6713342"/>
              <a:gd name="connsiteX478" fmla="*/ 3957523 w 11799394"/>
              <a:gd name="connsiteY478" fmla="*/ 1220204 h 6713342"/>
              <a:gd name="connsiteX479" fmla="*/ 4222430 w 11799394"/>
              <a:gd name="connsiteY479" fmla="*/ 1220204 h 6713342"/>
              <a:gd name="connsiteX480" fmla="*/ 4469364 w 11799394"/>
              <a:gd name="connsiteY480" fmla="*/ 1052890 h 6713342"/>
              <a:gd name="connsiteX481" fmla="*/ 4469580 w 11799394"/>
              <a:gd name="connsiteY481" fmla="*/ 1052308 h 6713342"/>
              <a:gd name="connsiteX482" fmla="*/ 4469822 w 11799394"/>
              <a:gd name="connsiteY482" fmla="*/ 1051733 h 6713342"/>
              <a:gd name="connsiteX483" fmla="*/ 4509465 w 11799394"/>
              <a:gd name="connsiteY483" fmla="*/ 955730 h 6713342"/>
              <a:gd name="connsiteX484" fmla="*/ 4506974 w 11799394"/>
              <a:gd name="connsiteY484" fmla="*/ 951994 h 6713342"/>
              <a:gd name="connsiteX485" fmla="*/ 664513 w 11799394"/>
              <a:gd name="connsiteY485" fmla="*/ 1542527 h 6713342"/>
              <a:gd name="connsiteX486" fmla="*/ 603792 w 11799394"/>
              <a:gd name="connsiteY486" fmla="*/ 1701545 h 6713342"/>
              <a:gd name="connsiteX487" fmla="*/ 619133 w 11799394"/>
              <a:gd name="connsiteY487" fmla="*/ 1723190 h 6713342"/>
              <a:gd name="connsiteX488" fmla="*/ 931440 w 11799394"/>
              <a:gd name="connsiteY488" fmla="*/ 1723190 h 6713342"/>
              <a:gd name="connsiteX489" fmla="*/ 1221524 w 11799394"/>
              <a:gd name="connsiteY489" fmla="*/ 1526169 h 6713342"/>
              <a:gd name="connsiteX490" fmla="*/ 1278802 w 11799394"/>
              <a:gd name="connsiteY490" fmla="*/ 1387487 h 6713342"/>
              <a:gd name="connsiteX491" fmla="*/ 1261168 w 11799394"/>
              <a:gd name="connsiteY491" fmla="*/ 1362601 h 6713342"/>
              <a:gd name="connsiteX492" fmla="*/ 1261174 w 11799394"/>
              <a:gd name="connsiteY492" fmla="*/ 1362601 h 6713342"/>
              <a:gd name="connsiteX493" fmla="*/ 953826 w 11799394"/>
              <a:gd name="connsiteY493" fmla="*/ 1362601 h 6713342"/>
              <a:gd name="connsiteX494" fmla="*/ 664513 w 11799394"/>
              <a:gd name="connsiteY494" fmla="*/ 1542527 h 6713342"/>
              <a:gd name="connsiteX495" fmla="*/ 99 w 11799394"/>
              <a:gd name="connsiteY495" fmla="*/ 1998354 h 6713342"/>
              <a:gd name="connsiteX496" fmla="*/ 6975 w 11799394"/>
              <a:gd name="connsiteY496" fmla="*/ 1982237 h 6713342"/>
              <a:gd name="connsiteX497" fmla="*/ 64252 w 11799394"/>
              <a:gd name="connsiteY497" fmla="*/ 1843543 h 6713342"/>
              <a:gd name="connsiteX498" fmla="*/ 46620 w 11799394"/>
              <a:gd name="connsiteY498" fmla="*/ 1818670 h 6713342"/>
              <a:gd name="connsiteX499" fmla="*/ 105 w 11799394"/>
              <a:gd name="connsiteY499" fmla="*/ 1818670 h 6713342"/>
              <a:gd name="connsiteX500" fmla="*/ 99 w 11799394"/>
              <a:gd name="connsiteY500" fmla="*/ 1998354 h 6713342"/>
              <a:gd name="connsiteX501" fmla="*/ 6567710 w 11799394"/>
              <a:gd name="connsiteY501" fmla="*/ 905800 h 6713342"/>
              <a:gd name="connsiteX502" fmla="*/ 6567710 w 11799394"/>
              <a:gd name="connsiteY502" fmla="*/ 905800 h 6713342"/>
              <a:gd name="connsiteX503" fmla="*/ 6585338 w 11799394"/>
              <a:gd name="connsiteY503" fmla="*/ 930684 h 6713342"/>
              <a:gd name="connsiteX504" fmla="*/ 6528066 w 11799394"/>
              <a:gd name="connsiteY504" fmla="*/ 1069367 h 6713342"/>
              <a:gd name="connsiteX505" fmla="*/ 6237981 w 11799394"/>
              <a:gd name="connsiteY505" fmla="*/ 1266395 h 6713342"/>
              <a:gd name="connsiteX506" fmla="*/ 5925678 w 11799394"/>
              <a:gd name="connsiteY506" fmla="*/ 1266395 h 6713342"/>
              <a:gd name="connsiteX507" fmla="*/ 5910336 w 11799394"/>
              <a:gd name="connsiteY507" fmla="*/ 1244741 h 6713342"/>
              <a:gd name="connsiteX508" fmla="*/ 5971053 w 11799394"/>
              <a:gd name="connsiteY508" fmla="*/ 1085724 h 6713342"/>
              <a:gd name="connsiteX509" fmla="*/ 6260376 w 11799394"/>
              <a:gd name="connsiteY509" fmla="*/ 905800 h 6713342"/>
              <a:gd name="connsiteX510" fmla="*/ 6567710 w 11799394"/>
              <a:gd name="connsiteY510" fmla="*/ 905800 h 6713342"/>
              <a:gd name="connsiteX511" fmla="*/ 6522525 w 11799394"/>
              <a:gd name="connsiteY511" fmla="*/ 951993 h 6713342"/>
              <a:gd name="connsiteX512" fmla="*/ 6260364 w 11799394"/>
              <a:gd name="connsiteY512" fmla="*/ 951993 h 6713342"/>
              <a:gd name="connsiteX513" fmla="*/ 6014204 w 11799394"/>
              <a:gd name="connsiteY513" fmla="*/ 1102201 h 6713342"/>
              <a:gd name="connsiteX514" fmla="*/ 5970557 w 11799394"/>
              <a:gd name="connsiteY514" fmla="*/ 1216535 h 6713342"/>
              <a:gd name="connsiteX515" fmla="*/ 5973074 w 11799394"/>
              <a:gd name="connsiteY515" fmla="*/ 1220204 h 6713342"/>
              <a:gd name="connsiteX516" fmla="*/ 6237981 w 11799394"/>
              <a:gd name="connsiteY516" fmla="*/ 1220204 h 6713342"/>
              <a:gd name="connsiteX517" fmla="*/ 6484902 w 11799394"/>
              <a:gd name="connsiteY517" fmla="*/ 1052890 h 6713342"/>
              <a:gd name="connsiteX518" fmla="*/ 6485131 w 11799394"/>
              <a:gd name="connsiteY518" fmla="*/ 1052308 h 6713342"/>
              <a:gd name="connsiteX519" fmla="*/ 6485360 w 11799394"/>
              <a:gd name="connsiteY519" fmla="*/ 1051733 h 6713342"/>
              <a:gd name="connsiteX520" fmla="*/ 6525016 w 11799394"/>
              <a:gd name="connsiteY520" fmla="*/ 955730 h 6713342"/>
              <a:gd name="connsiteX521" fmla="*/ 6522525 w 11799394"/>
              <a:gd name="connsiteY521" fmla="*/ 951994 h 6713342"/>
              <a:gd name="connsiteX522" fmla="*/ 8577910 w 11799394"/>
              <a:gd name="connsiteY522" fmla="*/ 905800 h 6713342"/>
              <a:gd name="connsiteX523" fmla="*/ 8577910 w 11799394"/>
              <a:gd name="connsiteY523" fmla="*/ 905800 h 6713342"/>
              <a:gd name="connsiteX524" fmla="*/ 8595538 w 11799394"/>
              <a:gd name="connsiteY524" fmla="*/ 930684 h 6713342"/>
              <a:gd name="connsiteX525" fmla="*/ 8538266 w 11799394"/>
              <a:gd name="connsiteY525" fmla="*/ 1069367 h 6713342"/>
              <a:gd name="connsiteX526" fmla="*/ 8248181 w 11799394"/>
              <a:gd name="connsiteY526" fmla="*/ 1266395 h 6713342"/>
              <a:gd name="connsiteX527" fmla="*/ 7935878 w 11799394"/>
              <a:gd name="connsiteY527" fmla="*/ 1266395 h 6713342"/>
              <a:gd name="connsiteX528" fmla="*/ 7920536 w 11799394"/>
              <a:gd name="connsiteY528" fmla="*/ 1244741 h 6713342"/>
              <a:gd name="connsiteX529" fmla="*/ 7981266 w 11799394"/>
              <a:gd name="connsiteY529" fmla="*/ 1085724 h 6713342"/>
              <a:gd name="connsiteX530" fmla="*/ 8270577 w 11799394"/>
              <a:gd name="connsiteY530" fmla="*/ 905800 h 6713342"/>
              <a:gd name="connsiteX531" fmla="*/ 8577910 w 11799394"/>
              <a:gd name="connsiteY531" fmla="*/ 905800 h 6713342"/>
              <a:gd name="connsiteX532" fmla="*/ 8532725 w 11799394"/>
              <a:gd name="connsiteY532" fmla="*/ 951993 h 6713342"/>
              <a:gd name="connsiteX533" fmla="*/ 8270577 w 11799394"/>
              <a:gd name="connsiteY533" fmla="*/ 951993 h 6713342"/>
              <a:gd name="connsiteX534" fmla="*/ 8024404 w 11799394"/>
              <a:gd name="connsiteY534" fmla="*/ 1102201 h 6713342"/>
              <a:gd name="connsiteX535" fmla="*/ 7980758 w 11799394"/>
              <a:gd name="connsiteY535" fmla="*/ 1216535 h 6713342"/>
              <a:gd name="connsiteX536" fmla="*/ 7983287 w 11799394"/>
              <a:gd name="connsiteY536" fmla="*/ 1220204 h 6713342"/>
              <a:gd name="connsiteX537" fmla="*/ 8248181 w 11799394"/>
              <a:gd name="connsiteY537" fmla="*/ 1220204 h 6713342"/>
              <a:gd name="connsiteX538" fmla="*/ 8495115 w 11799394"/>
              <a:gd name="connsiteY538" fmla="*/ 1052890 h 6713342"/>
              <a:gd name="connsiteX539" fmla="*/ 8495331 w 11799394"/>
              <a:gd name="connsiteY539" fmla="*/ 1052308 h 6713342"/>
              <a:gd name="connsiteX540" fmla="*/ 8495572 w 11799394"/>
              <a:gd name="connsiteY540" fmla="*/ 1051733 h 6713342"/>
              <a:gd name="connsiteX541" fmla="*/ 8535228 w 11799394"/>
              <a:gd name="connsiteY541" fmla="*/ 955730 h 6713342"/>
              <a:gd name="connsiteX542" fmla="*/ 8532725 w 11799394"/>
              <a:gd name="connsiteY542" fmla="*/ 951994 h 6713342"/>
              <a:gd name="connsiteX543" fmla="*/ 10792478 w 11799394"/>
              <a:gd name="connsiteY543" fmla="*/ 1818670 h 6713342"/>
              <a:gd name="connsiteX544" fmla="*/ 10792478 w 11799394"/>
              <a:gd name="connsiteY544" fmla="*/ 1818670 h 6713342"/>
              <a:gd name="connsiteX545" fmla="*/ 10810107 w 11799394"/>
              <a:gd name="connsiteY545" fmla="*/ 1843556 h 6713342"/>
              <a:gd name="connsiteX546" fmla="*/ 10752834 w 11799394"/>
              <a:gd name="connsiteY546" fmla="*/ 1982237 h 6713342"/>
              <a:gd name="connsiteX547" fmla="*/ 10462736 w 11799394"/>
              <a:gd name="connsiteY547" fmla="*/ 2179259 h 6713342"/>
              <a:gd name="connsiteX548" fmla="*/ 10150445 w 11799394"/>
              <a:gd name="connsiteY548" fmla="*/ 2179259 h 6713342"/>
              <a:gd name="connsiteX549" fmla="*/ 10135104 w 11799394"/>
              <a:gd name="connsiteY549" fmla="*/ 2157601 h 6713342"/>
              <a:gd name="connsiteX550" fmla="*/ 10195821 w 11799394"/>
              <a:gd name="connsiteY550" fmla="*/ 1998583 h 6713342"/>
              <a:gd name="connsiteX551" fmla="*/ 10485131 w 11799394"/>
              <a:gd name="connsiteY551" fmla="*/ 1818670 h 6713342"/>
              <a:gd name="connsiteX552" fmla="*/ 10792478 w 11799394"/>
              <a:gd name="connsiteY552" fmla="*/ 1818670 h 6713342"/>
              <a:gd name="connsiteX553" fmla="*/ 10747293 w 11799394"/>
              <a:gd name="connsiteY553" fmla="*/ 1864858 h 6713342"/>
              <a:gd name="connsiteX554" fmla="*/ 10485131 w 11799394"/>
              <a:gd name="connsiteY554" fmla="*/ 1864858 h 6713342"/>
              <a:gd name="connsiteX555" fmla="*/ 10238972 w 11799394"/>
              <a:gd name="connsiteY555" fmla="*/ 2015068 h 6713342"/>
              <a:gd name="connsiteX556" fmla="*/ 10195312 w 11799394"/>
              <a:gd name="connsiteY556" fmla="*/ 2129397 h 6713342"/>
              <a:gd name="connsiteX557" fmla="*/ 10197842 w 11799394"/>
              <a:gd name="connsiteY557" fmla="*/ 2133070 h 6713342"/>
              <a:gd name="connsiteX558" fmla="*/ 10462736 w 11799394"/>
              <a:gd name="connsiteY558" fmla="*/ 2133070 h 6713342"/>
              <a:gd name="connsiteX559" fmla="*/ 10709670 w 11799394"/>
              <a:gd name="connsiteY559" fmla="*/ 1965752 h 6713342"/>
              <a:gd name="connsiteX560" fmla="*/ 10709899 w 11799394"/>
              <a:gd name="connsiteY560" fmla="*/ 1965168 h 6713342"/>
              <a:gd name="connsiteX561" fmla="*/ 10710128 w 11799394"/>
              <a:gd name="connsiteY561" fmla="*/ 1964596 h 6713342"/>
              <a:gd name="connsiteX562" fmla="*/ 10749784 w 11799394"/>
              <a:gd name="connsiteY562" fmla="*/ 1868595 h 6713342"/>
              <a:gd name="connsiteX563" fmla="*/ 10747280 w 11799394"/>
              <a:gd name="connsiteY563" fmla="*/ 1864858 h 6713342"/>
              <a:gd name="connsiteX564" fmla="*/ 1932591 w 11799394"/>
              <a:gd name="connsiteY564" fmla="*/ 1362601 h 6713342"/>
              <a:gd name="connsiteX565" fmla="*/ 1932591 w 11799394"/>
              <a:gd name="connsiteY565" fmla="*/ 1362601 h 6713342"/>
              <a:gd name="connsiteX566" fmla="*/ 1950233 w 11799394"/>
              <a:gd name="connsiteY566" fmla="*/ 1387487 h 6713342"/>
              <a:gd name="connsiteX567" fmla="*/ 1892948 w 11799394"/>
              <a:gd name="connsiteY567" fmla="*/ 1526169 h 6713342"/>
              <a:gd name="connsiteX568" fmla="*/ 1602863 w 11799394"/>
              <a:gd name="connsiteY568" fmla="*/ 1723190 h 6713342"/>
              <a:gd name="connsiteX569" fmla="*/ 1290559 w 11799394"/>
              <a:gd name="connsiteY569" fmla="*/ 1723190 h 6713342"/>
              <a:gd name="connsiteX570" fmla="*/ 1275218 w 11799394"/>
              <a:gd name="connsiteY570" fmla="*/ 1701545 h 6713342"/>
              <a:gd name="connsiteX571" fmla="*/ 1335935 w 11799394"/>
              <a:gd name="connsiteY571" fmla="*/ 1542527 h 6713342"/>
              <a:gd name="connsiteX572" fmla="*/ 1625258 w 11799394"/>
              <a:gd name="connsiteY572" fmla="*/ 1362601 h 6713342"/>
              <a:gd name="connsiteX573" fmla="*/ 1932591 w 11799394"/>
              <a:gd name="connsiteY573" fmla="*/ 1362601 h 6713342"/>
              <a:gd name="connsiteX574" fmla="*/ 1887406 w 11799394"/>
              <a:gd name="connsiteY574" fmla="*/ 1408790 h 6713342"/>
              <a:gd name="connsiteX575" fmla="*/ 1625258 w 11799394"/>
              <a:gd name="connsiteY575" fmla="*/ 1408790 h 6713342"/>
              <a:gd name="connsiteX576" fmla="*/ 1379099 w 11799394"/>
              <a:gd name="connsiteY576" fmla="*/ 1558999 h 6713342"/>
              <a:gd name="connsiteX577" fmla="*/ 1335439 w 11799394"/>
              <a:gd name="connsiteY577" fmla="*/ 1673328 h 6713342"/>
              <a:gd name="connsiteX578" fmla="*/ 1337968 w 11799394"/>
              <a:gd name="connsiteY578" fmla="*/ 1677001 h 6713342"/>
              <a:gd name="connsiteX579" fmla="*/ 1602863 w 11799394"/>
              <a:gd name="connsiteY579" fmla="*/ 1677001 h 6713342"/>
              <a:gd name="connsiteX580" fmla="*/ 1849797 w 11799394"/>
              <a:gd name="connsiteY580" fmla="*/ 1509684 h 6713342"/>
              <a:gd name="connsiteX581" fmla="*/ 1850013 w 11799394"/>
              <a:gd name="connsiteY581" fmla="*/ 1509112 h 6713342"/>
              <a:gd name="connsiteX582" fmla="*/ 1850255 w 11799394"/>
              <a:gd name="connsiteY582" fmla="*/ 1508527 h 6713342"/>
              <a:gd name="connsiteX583" fmla="*/ 1889910 w 11799394"/>
              <a:gd name="connsiteY583" fmla="*/ 1412527 h 6713342"/>
              <a:gd name="connsiteX584" fmla="*/ 1887406 w 11799394"/>
              <a:gd name="connsiteY584" fmla="*/ 1408790 h 6713342"/>
              <a:gd name="connsiteX585" fmla="*/ 803867 w 11799394"/>
              <a:gd name="connsiteY585" fmla="*/ 1998583 h 6713342"/>
              <a:gd name="connsiteX586" fmla="*/ 743146 w 11799394"/>
              <a:gd name="connsiteY586" fmla="*/ 2157601 h 6713342"/>
              <a:gd name="connsiteX587" fmla="*/ 758487 w 11799394"/>
              <a:gd name="connsiteY587" fmla="*/ 2179259 h 6713342"/>
              <a:gd name="connsiteX588" fmla="*/ 1070794 w 11799394"/>
              <a:gd name="connsiteY588" fmla="*/ 2179259 h 6713342"/>
              <a:gd name="connsiteX589" fmla="*/ 1360885 w 11799394"/>
              <a:gd name="connsiteY589" fmla="*/ 1982237 h 6713342"/>
              <a:gd name="connsiteX590" fmla="*/ 1418157 w 11799394"/>
              <a:gd name="connsiteY590" fmla="*/ 1843543 h 6713342"/>
              <a:gd name="connsiteX591" fmla="*/ 1400516 w 11799394"/>
              <a:gd name="connsiteY591" fmla="*/ 1818670 h 6713342"/>
              <a:gd name="connsiteX592" fmla="*/ 1400528 w 11799394"/>
              <a:gd name="connsiteY592" fmla="*/ 1818670 h 6713342"/>
              <a:gd name="connsiteX593" fmla="*/ 1093178 w 11799394"/>
              <a:gd name="connsiteY593" fmla="*/ 1818670 h 6713342"/>
              <a:gd name="connsiteX594" fmla="*/ 803865 w 11799394"/>
              <a:gd name="connsiteY594" fmla="*/ 1998583 h 6713342"/>
              <a:gd name="connsiteX595" fmla="*/ 3944063 w 11799394"/>
              <a:gd name="connsiteY595" fmla="*/ 1362601 h 6713342"/>
              <a:gd name="connsiteX596" fmla="*/ 3944063 w 11799394"/>
              <a:gd name="connsiteY596" fmla="*/ 1362601 h 6713342"/>
              <a:gd name="connsiteX597" fmla="*/ 3961692 w 11799394"/>
              <a:gd name="connsiteY597" fmla="*/ 1387487 h 6713342"/>
              <a:gd name="connsiteX598" fmla="*/ 3904420 w 11799394"/>
              <a:gd name="connsiteY598" fmla="*/ 1526169 h 6713342"/>
              <a:gd name="connsiteX599" fmla="*/ 3614334 w 11799394"/>
              <a:gd name="connsiteY599" fmla="*/ 1723190 h 6713342"/>
              <a:gd name="connsiteX600" fmla="*/ 3302030 w 11799394"/>
              <a:gd name="connsiteY600" fmla="*/ 1723190 h 6713342"/>
              <a:gd name="connsiteX601" fmla="*/ 3286689 w 11799394"/>
              <a:gd name="connsiteY601" fmla="*/ 1701545 h 6713342"/>
              <a:gd name="connsiteX602" fmla="*/ 3347406 w 11799394"/>
              <a:gd name="connsiteY602" fmla="*/ 1542527 h 6713342"/>
              <a:gd name="connsiteX603" fmla="*/ 3636729 w 11799394"/>
              <a:gd name="connsiteY603" fmla="*/ 1362601 h 6713342"/>
              <a:gd name="connsiteX604" fmla="*/ 3944063 w 11799394"/>
              <a:gd name="connsiteY604" fmla="*/ 1362601 h 6713342"/>
              <a:gd name="connsiteX605" fmla="*/ 3898878 w 11799394"/>
              <a:gd name="connsiteY605" fmla="*/ 1408790 h 6713342"/>
              <a:gd name="connsiteX606" fmla="*/ 3636716 w 11799394"/>
              <a:gd name="connsiteY606" fmla="*/ 1408790 h 6713342"/>
              <a:gd name="connsiteX607" fmla="*/ 3390557 w 11799394"/>
              <a:gd name="connsiteY607" fmla="*/ 1558999 h 6713342"/>
              <a:gd name="connsiteX608" fmla="*/ 3346910 w 11799394"/>
              <a:gd name="connsiteY608" fmla="*/ 1673328 h 6713342"/>
              <a:gd name="connsiteX609" fmla="*/ 3349427 w 11799394"/>
              <a:gd name="connsiteY609" fmla="*/ 1677001 h 6713342"/>
              <a:gd name="connsiteX610" fmla="*/ 3614334 w 11799394"/>
              <a:gd name="connsiteY610" fmla="*/ 1677001 h 6713342"/>
              <a:gd name="connsiteX611" fmla="*/ 3861268 w 11799394"/>
              <a:gd name="connsiteY611" fmla="*/ 1509684 h 6713342"/>
              <a:gd name="connsiteX612" fmla="*/ 3861484 w 11799394"/>
              <a:gd name="connsiteY612" fmla="*/ 1509112 h 6713342"/>
              <a:gd name="connsiteX613" fmla="*/ 3861726 w 11799394"/>
              <a:gd name="connsiteY613" fmla="*/ 1508527 h 6713342"/>
              <a:gd name="connsiteX614" fmla="*/ 3901382 w 11799394"/>
              <a:gd name="connsiteY614" fmla="*/ 1412527 h 6713342"/>
              <a:gd name="connsiteX615" fmla="*/ 3898878 w 11799394"/>
              <a:gd name="connsiteY615" fmla="*/ 1408790 h 6713342"/>
              <a:gd name="connsiteX616" fmla="*/ 7969826 w 11799394"/>
              <a:gd name="connsiteY616" fmla="*/ 1362601 h 6713342"/>
              <a:gd name="connsiteX617" fmla="*/ 7969826 w 11799394"/>
              <a:gd name="connsiteY617" fmla="*/ 1362601 h 6713342"/>
              <a:gd name="connsiteX618" fmla="*/ 7987443 w 11799394"/>
              <a:gd name="connsiteY618" fmla="*/ 1387487 h 6713342"/>
              <a:gd name="connsiteX619" fmla="*/ 7930170 w 11799394"/>
              <a:gd name="connsiteY619" fmla="*/ 1526169 h 6713342"/>
              <a:gd name="connsiteX620" fmla="*/ 7640085 w 11799394"/>
              <a:gd name="connsiteY620" fmla="*/ 1723190 h 6713342"/>
              <a:gd name="connsiteX621" fmla="*/ 7327782 w 11799394"/>
              <a:gd name="connsiteY621" fmla="*/ 1723190 h 6713342"/>
              <a:gd name="connsiteX622" fmla="*/ 7312440 w 11799394"/>
              <a:gd name="connsiteY622" fmla="*/ 1701545 h 6713342"/>
              <a:gd name="connsiteX623" fmla="*/ 7373157 w 11799394"/>
              <a:gd name="connsiteY623" fmla="*/ 1542527 h 6713342"/>
              <a:gd name="connsiteX624" fmla="*/ 7662481 w 11799394"/>
              <a:gd name="connsiteY624" fmla="*/ 1362601 h 6713342"/>
              <a:gd name="connsiteX625" fmla="*/ 7969826 w 11799394"/>
              <a:gd name="connsiteY625" fmla="*/ 1362601 h 6713342"/>
              <a:gd name="connsiteX626" fmla="*/ 7924629 w 11799394"/>
              <a:gd name="connsiteY626" fmla="*/ 1408790 h 6713342"/>
              <a:gd name="connsiteX627" fmla="*/ 7662481 w 11799394"/>
              <a:gd name="connsiteY627" fmla="*/ 1408790 h 6713342"/>
              <a:gd name="connsiteX628" fmla="*/ 7416321 w 11799394"/>
              <a:gd name="connsiteY628" fmla="*/ 1558999 h 6713342"/>
              <a:gd name="connsiteX629" fmla="*/ 7372662 w 11799394"/>
              <a:gd name="connsiteY629" fmla="*/ 1673328 h 6713342"/>
              <a:gd name="connsiteX630" fmla="*/ 7375178 w 11799394"/>
              <a:gd name="connsiteY630" fmla="*/ 1677001 h 6713342"/>
              <a:gd name="connsiteX631" fmla="*/ 7640085 w 11799394"/>
              <a:gd name="connsiteY631" fmla="*/ 1677001 h 6713342"/>
              <a:gd name="connsiteX632" fmla="*/ 7887020 w 11799394"/>
              <a:gd name="connsiteY632" fmla="*/ 1509684 h 6713342"/>
              <a:gd name="connsiteX633" fmla="*/ 7887235 w 11799394"/>
              <a:gd name="connsiteY633" fmla="*/ 1509112 h 6713342"/>
              <a:gd name="connsiteX634" fmla="*/ 7887477 w 11799394"/>
              <a:gd name="connsiteY634" fmla="*/ 1508527 h 6713342"/>
              <a:gd name="connsiteX635" fmla="*/ 7927133 w 11799394"/>
              <a:gd name="connsiteY635" fmla="*/ 1412527 h 6713342"/>
              <a:gd name="connsiteX636" fmla="*/ 7924629 w 11799394"/>
              <a:gd name="connsiteY636" fmla="*/ 1408790 h 6713342"/>
              <a:gd name="connsiteX637" fmla="*/ 8679680 w 11799394"/>
              <a:gd name="connsiteY637" fmla="*/ 3354129 h 6713342"/>
              <a:gd name="connsiteX638" fmla="*/ 8618964 w 11799394"/>
              <a:gd name="connsiteY638" fmla="*/ 3513147 h 6713342"/>
              <a:gd name="connsiteX639" fmla="*/ 8634304 w 11799394"/>
              <a:gd name="connsiteY639" fmla="*/ 3534793 h 6713342"/>
              <a:gd name="connsiteX640" fmla="*/ 8946608 w 11799394"/>
              <a:gd name="connsiteY640" fmla="*/ 3534793 h 6713342"/>
              <a:gd name="connsiteX641" fmla="*/ 9236694 w 11799394"/>
              <a:gd name="connsiteY641" fmla="*/ 3337759 h 6713342"/>
              <a:gd name="connsiteX642" fmla="*/ 9293966 w 11799394"/>
              <a:gd name="connsiteY642" fmla="*/ 3199090 h 6713342"/>
              <a:gd name="connsiteX643" fmla="*/ 9276337 w 11799394"/>
              <a:gd name="connsiteY643" fmla="*/ 3174203 h 6713342"/>
              <a:gd name="connsiteX644" fmla="*/ 8968991 w 11799394"/>
              <a:gd name="connsiteY644" fmla="*/ 3174203 h 6713342"/>
              <a:gd name="connsiteX645" fmla="*/ 8679680 w 11799394"/>
              <a:gd name="connsiteY645" fmla="*/ 3354117 h 6713342"/>
              <a:gd name="connsiteX646" fmla="*/ 8782252 w 11799394"/>
              <a:gd name="connsiteY646" fmla="*/ 1818670 h 6713342"/>
              <a:gd name="connsiteX647" fmla="*/ 8782252 w 11799394"/>
              <a:gd name="connsiteY647" fmla="*/ 1818670 h 6713342"/>
              <a:gd name="connsiteX648" fmla="*/ 8799894 w 11799394"/>
              <a:gd name="connsiteY648" fmla="*/ 1843556 h 6713342"/>
              <a:gd name="connsiteX649" fmla="*/ 8742609 w 11799394"/>
              <a:gd name="connsiteY649" fmla="*/ 1982237 h 6713342"/>
              <a:gd name="connsiteX650" fmla="*/ 8452523 w 11799394"/>
              <a:gd name="connsiteY650" fmla="*/ 2179259 h 6713342"/>
              <a:gd name="connsiteX651" fmla="*/ 8140220 w 11799394"/>
              <a:gd name="connsiteY651" fmla="*/ 2179259 h 6713342"/>
              <a:gd name="connsiteX652" fmla="*/ 8124879 w 11799394"/>
              <a:gd name="connsiteY652" fmla="*/ 2157601 h 6713342"/>
              <a:gd name="connsiteX653" fmla="*/ 8185609 w 11799394"/>
              <a:gd name="connsiteY653" fmla="*/ 1998583 h 6713342"/>
              <a:gd name="connsiteX654" fmla="*/ 8474918 w 11799394"/>
              <a:gd name="connsiteY654" fmla="*/ 1818670 h 6713342"/>
              <a:gd name="connsiteX655" fmla="*/ 8782265 w 11799394"/>
              <a:gd name="connsiteY655" fmla="*/ 1818670 h 6713342"/>
              <a:gd name="connsiteX656" fmla="*/ 8737067 w 11799394"/>
              <a:gd name="connsiteY656" fmla="*/ 1864858 h 6713342"/>
              <a:gd name="connsiteX657" fmla="*/ 8474918 w 11799394"/>
              <a:gd name="connsiteY657" fmla="*/ 1864858 h 6713342"/>
              <a:gd name="connsiteX658" fmla="*/ 8228759 w 11799394"/>
              <a:gd name="connsiteY658" fmla="*/ 2015068 h 6713342"/>
              <a:gd name="connsiteX659" fmla="*/ 8185100 w 11799394"/>
              <a:gd name="connsiteY659" fmla="*/ 2129397 h 6713342"/>
              <a:gd name="connsiteX660" fmla="*/ 8187630 w 11799394"/>
              <a:gd name="connsiteY660" fmla="*/ 2133070 h 6713342"/>
              <a:gd name="connsiteX661" fmla="*/ 8452523 w 11799394"/>
              <a:gd name="connsiteY661" fmla="*/ 2133070 h 6713342"/>
              <a:gd name="connsiteX662" fmla="*/ 8699458 w 11799394"/>
              <a:gd name="connsiteY662" fmla="*/ 1965752 h 6713342"/>
              <a:gd name="connsiteX663" fmla="*/ 8699673 w 11799394"/>
              <a:gd name="connsiteY663" fmla="*/ 1965168 h 6713342"/>
              <a:gd name="connsiteX664" fmla="*/ 8699915 w 11799394"/>
              <a:gd name="connsiteY664" fmla="*/ 1964596 h 6713342"/>
              <a:gd name="connsiteX665" fmla="*/ 8739571 w 11799394"/>
              <a:gd name="connsiteY665" fmla="*/ 1868595 h 6713342"/>
              <a:gd name="connsiteX666" fmla="*/ 8737067 w 11799394"/>
              <a:gd name="connsiteY666" fmla="*/ 1864858 h 6713342"/>
              <a:gd name="connsiteX667" fmla="*/ 5959614 w 11799394"/>
              <a:gd name="connsiteY667" fmla="*/ 1362601 h 6713342"/>
              <a:gd name="connsiteX668" fmla="*/ 5959614 w 11799394"/>
              <a:gd name="connsiteY668" fmla="*/ 1362601 h 6713342"/>
              <a:gd name="connsiteX669" fmla="*/ 5977243 w 11799394"/>
              <a:gd name="connsiteY669" fmla="*/ 1387487 h 6713342"/>
              <a:gd name="connsiteX670" fmla="*/ 5919971 w 11799394"/>
              <a:gd name="connsiteY670" fmla="*/ 1526169 h 6713342"/>
              <a:gd name="connsiteX671" fmla="*/ 5629885 w 11799394"/>
              <a:gd name="connsiteY671" fmla="*/ 1723190 h 6713342"/>
              <a:gd name="connsiteX672" fmla="*/ 5317582 w 11799394"/>
              <a:gd name="connsiteY672" fmla="*/ 1723190 h 6713342"/>
              <a:gd name="connsiteX673" fmla="*/ 5302240 w 11799394"/>
              <a:gd name="connsiteY673" fmla="*/ 1701545 h 6713342"/>
              <a:gd name="connsiteX674" fmla="*/ 5362957 w 11799394"/>
              <a:gd name="connsiteY674" fmla="*/ 1542527 h 6713342"/>
              <a:gd name="connsiteX675" fmla="*/ 5652280 w 11799394"/>
              <a:gd name="connsiteY675" fmla="*/ 1362601 h 6713342"/>
              <a:gd name="connsiteX676" fmla="*/ 5959614 w 11799394"/>
              <a:gd name="connsiteY676" fmla="*/ 1362601 h 6713342"/>
              <a:gd name="connsiteX677" fmla="*/ 5914429 w 11799394"/>
              <a:gd name="connsiteY677" fmla="*/ 1408790 h 6713342"/>
              <a:gd name="connsiteX678" fmla="*/ 5652280 w 11799394"/>
              <a:gd name="connsiteY678" fmla="*/ 1408790 h 6713342"/>
              <a:gd name="connsiteX679" fmla="*/ 5406108 w 11799394"/>
              <a:gd name="connsiteY679" fmla="*/ 1558999 h 6713342"/>
              <a:gd name="connsiteX680" fmla="*/ 5362449 w 11799394"/>
              <a:gd name="connsiteY680" fmla="*/ 1673328 h 6713342"/>
              <a:gd name="connsiteX681" fmla="*/ 5364978 w 11799394"/>
              <a:gd name="connsiteY681" fmla="*/ 1677001 h 6713342"/>
              <a:gd name="connsiteX682" fmla="*/ 5629885 w 11799394"/>
              <a:gd name="connsiteY682" fmla="*/ 1677001 h 6713342"/>
              <a:gd name="connsiteX683" fmla="*/ 5876807 w 11799394"/>
              <a:gd name="connsiteY683" fmla="*/ 1509684 h 6713342"/>
              <a:gd name="connsiteX684" fmla="*/ 5877035 w 11799394"/>
              <a:gd name="connsiteY684" fmla="*/ 1509112 h 6713342"/>
              <a:gd name="connsiteX685" fmla="*/ 5877277 w 11799394"/>
              <a:gd name="connsiteY685" fmla="*/ 1508527 h 6713342"/>
              <a:gd name="connsiteX686" fmla="*/ 5916920 w 11799394"/>
              <a:gd name="connsiteY686" fmla="*/ 1412527 h 6713342"/>
              <a:gd name="connsiteX687" fmla="*/ 5914429 w 11799394"/>
              <a:gd name="connsiteY687" fmla="*/ 1408790 h 6713342"/>
              <a:gd name="connsiteX688" fmla="*/ 9808412 w 11799394"/>
              <a:gd name="connsiteY688" fmla="*/ 2718135 h 6713342"/>
              <a:gd name="connsiteX689" fmla="*/ 9808412 w 11799394"/>
              <a:gd name="connsiteY689" fmla="*/ 2718135 h 6713342"/>
              <a:gd name="connsiteX690" fmla="*/ 9826042 w 11799394"/>
              <a:gd name="connsiteY690" fmla="*/ 2743021 h 6713342"/>
              <a:gd name="connsiteX691" fmla="*/ 9768770 w 11799394"/>
              <a:gd name="connsiteY691" fmla="*/ 2881703 h 6713342"/>
              <a:gd name="connsiteX692" fmla="*/ 9478684 w 11799394"/>
              <a:gd name="connsiteY692" fmla="*/ 3078724 h 6713342"/>
              <a:gd name="connsiteX693" fmla="*/ 9166381 w 11799394"/>
              <a:gd name="connsiteY693" fmla="*/ 3078724 h 6713342"/>
              <a:gd name="connsiteX694" fmla="*/ 9151039 w 11799394"/>
              <a:gd name="connsiteY694" fmla="*/ 3057078 h 6713342"/>
              <a:gd name="connsiteX695" fmla="*/ 9211769 w 11799394"/>
              <a:gd name="connsiteY695" fmla="*/ 2898061 h 6713342"/>
              <a:gd name="connsiteX696" fmla="*/ 9501079 w 11799394"/>
              <a:gd name="connsiteY696" fmla="*/ 2718135 h 6713342"/>
              <a:gd name="connsiteX697" fmla="*/ 9808412 w 11799394"/>
              <a:gd name="connsiteY697" fmla="*/ 2718135 h 6713342"/>
              <a:gd name="connsiteX698" fmla="*/ 9763228 w 11799394"/>
              <a:gd name="connsiteY698" fmla="*/ 2764324 h 6713342"/>
              <a:gd name="connsiteX699" fmla="*/ 9501079 w 11799394"/>
              <a:gd name="connsiteY699" fmla="*/ 2764324 h 6713342"/>
              <a:gd name="connsiteX700" fmla="*/ 9254907 w 11799394"/>
              <a:gd name="connsiteY700" fmla="*/ 2914533 h 6713342"/>
              <a:gd name="connsiteX701" fmla="*/ 9211260 w 11799394"/>
              <a:gd name="connsiteY701" fmla="*/ 3028875 h 6713342"/>
              <a:gd name="connsiteX702" fmla="*/ 9213790 w 11799394"/>
              <a:gd name="connsiteY702" fmla="*/ 3032535 h 6713342"/>
              <a:gd name="connsiteX703" fmla="*/ 9478684 w 11799394"/>
              <a:gd name="connsiteY703" fmla="*/ 3032535 h 6713342"/>
              <a:gd name="connsiteX704" fmla="*/ 9725618 w 11799394"/>
              <a:gd name="connsiteY704" fmla="*/ 2865230 h 6713342"/>
              <a:gd name="connsiteX705" fmla="*/ 9725835 w 11799394"/>
              <a:gd name="connsiteY705" fmla="*/ 2864646 h 6713342"/>
              <a:gd name="connsiteX706" fmla="*/ 9726076 w 11799394"/>
              <a:gd name="connsiteY706" fmla="*/ 2864061 h 6713342"/>
              <a:gd name="connsiteX707" fmla="*/ 9765719 w 11799394"/>
              <a:gd name="connsiteY707" fmla="*/ 2768060 h 6713342"/>
              <a:gd name="connsiteX708" fmla="*/ 9763228 w 11799394"/>
              <a:gd name="connsiteY708" fmla="*/ 2764324 h 6713342"/>
              <a:gd name="connsiteX709" fmla="*/ 1717242 w 11799394"/>
              <a:gd name="connsiteY709" fmla="*/ 456066 h 6713342"/>
              <a:gd name="connsiteX710" fmla="*/ 1717242 w 11799394"/>
              <a:gd name="connsiteY710" fmla="*/ 456066 h 6713342"/>
              <a:gd name="connsiteX711" fmla="*/ 1734884 w 11799394"/>
              <a:gd name="connsiteY711" fmla="*/ 480953 h 6713342"/>
              <a:gd name="connsiteX712" fmla="*/ 1677599 w 11799394"/>
              <a:gd name="connsiteY712" fmla="*/ 619633 h 6713342"/>
              <a:gd name="connsiteX713" fmla="*/ 1387513 w 11799394"/>
              <a:gd name="connsiteY713" fmla="*/ 816661 h 6713342"/>
              <a:gd name="connsiteX714" fmla="*/ 1075214 w 11799394"/>
              <a:gd name="connsiteY714" fmla="*/ 816661 h 6713342"/>
              <a:gd name="connsiteX715" fmla="*/ 1059872 w 11799394"/>
              <a:gd name="connsiteY715" fmla="*/ 795007 h 6713342"/>
              <a:gd name="connsiteX716" fmla="*/ 1120593 w 11799394"/>
              <a:gd name="connsiteY716" fmla="*/ 635990 h 6713342"/>
              <a:gd name="connsiteX717" fmla="*/ 1409908 w 11799394"/>
              <a:gd name="connsiteY717" fmla="*/ 456066 h 6713342"/>
              <a:gd name="connsiteX718" fmla="*/ 1717242 w 11799394"/>
              <a:gd name="connsiteY718" fmla="*/ 456066 h 6713342"/>
              <a:gd name="connsiteX719" fmla="*/ 1672057 w 11799394"/>
              <a:gd name="connsiteY719" fmla="*/ 502259 h 6713342"/>
              <a:gd name="connsiteX720" fmla="*/ 1409908 w 11799394"/>
              <a:gd name="connsiteY720" fmla="*/ 502259 h 6713342"/>
              <a:gd name="connsiteX721" fmla="*/ 1163743 w 11799394"/>
              <a:gd name="connsiteY721" fmla="*/ 652467 h 6713342"/>
              <a:gd name="connsiteX722" fmla="*/ 1120082 w 11799394"/>
              <a:gd name="connsiteY722" fmla="*/ 766801 h 6713342"/>
              <a:gd name="connsiteX723" fmla="*/ 1122614 w 11799394"/>
              <a:gd name="connsiteY723" fmla="*/ 770470 h 6713342"/>
              <a:gd name="connsiteX724" fmla="*/ 1387513 w 11799394"/>
              <a:gd name="connsiteY724" fmla="*/ 770470 h 6713342"/>
              <a:gd name="connsiteX725" fmla="*/ 1634447 w 11799394"/>
              <a:gd name="connsiteY725" fmla="*/ 603157 h 6713342"/>
              <a:gd name="connsiteX726" fmla="*/ 1634664 w 11799394"/>
              <a:gd name="connsiteY726" fmla="*/ 602576 h 6713342"/>
              <a:gd name="connsiteX727" fmla="*/ 1634905 w 11799394"/>
              <a:gd name="connsiteY727" fmla="*/ 601999 h 6713342"/>
              <a:gd name="connsiteX728" fmla="*/ 1674548 w 11799394"/>
              <a:gd name="connsiteY728" fmla="*/ 505996 h 6713342"/>
              <a:gd name="connsiteX729" fmla="*/ 1672057 w 11799394"/>
              <a:gd name="connsiteY729" fmla="*/ 502260 h 6713342"/>
              <a:gd name="connsiteX730" fmla="*/ 3589345 w 11799394"/>
              <a:gd name="connsiteY730" fmla="*/ 0 h 6713342"/>
              <a:gd name="connsiteX731" fmla="*/ 3589345 w 11799394"/>
              <a:gd name="connsiteY731" fmla="*/ 0 h 6713342"/>
              <a:gd name="connsiteX732" fmla="*/ 3606987 w 11799394"/>
              <a:gd name="connsiteY732" fmla="*/ 24884 h 6713342"/>
              <a:gd name="connsiteX733" fmla="*/ 3549702 w 11799394"/>
              <a:gd name="connsiteY733" fmla="*/ 163564 h 6713342"/>
              <a:gd name="connsiteX734" fmla="*/ 3259616 w 11799394"/>
              <a:gd name="connsiteY734" fmla="*/ 360594 h 6713342"/>
              <a:gd name="connsiteX735" fmla="*/ 2947313 w 11799394"/>
              <a:gd name="connsiteY735" fmla="*/ 360594 h 6713342"/>
              <a:gd name="connsiteX736" fmla="*/ 2931972 w 11799394"/>
              <a:gd name="connsiteY736" fmla="*/ 338937 h 6713342"/>
              <a:gd name="connsiteX737" fmla="*/ 2992701 w 11799394"/>
              <a:gd name="connsiteY737" fmla="*/ 179924 h 6713342"/>
              <a:gd name="connsiteX738" fmla="*/ 3282012 w 11799394"/>
              <a:gd name="connsiteY738" fmla="*/ 0 h 6713342"/>
              <a:gd name="connsiteX739" fmla="*/ 3589345 w 11799394"/>
              <a:gd name="connsiteY739" fmla="*/ 0 h 6713342"/>
              <a:gd name="connsiteX740" fmla="*/ 3544160 w 11799394"/>
              <a:gd name="connsiteY740" fmla="*/ 46193 h 6713342"/>
              <a:gd name="connsiteX741" fmla="*/ 3282012 w 11799394"/>
              <a:gd name="connsiteY741" fmla="*/ 46193 h 6713342"/>
              <a:gd name="connsiteX742" fmla="*/ 3035853 w 11799394"/>
              <a:gd name="connsiteY742" fmla="*/ 196401 h 6713342"/>
              <a:gd name="connsiteX743" fmla="*/ 2992180 w 11799394"/>
              <a:gd name="connsiteY743" fmla="*/ 310735 h 6713342"/>
              <a:gd name="connsiteX744" fmla="*/ 2994710 w 11799394"/>
              <a:gd name="connsiteY744" fmla="*/ 314403 h 6713342"/>
              <a:gd name="connsiteX745" fmla="*/ 3259616 w 11799394"/>
              <a:gd name="connsiteY745" fmla="*/ 314403 h 6713342"/>
              <a:gd name="connsiteX746" fmla="*/ 3506551 w 11799394"/>
              <a:gd name="connsiteY746" fmla="*/ 147088 h 6713342"/>
              <a:gd name="connsiteX747" fmla="*/ 3506767 w 11799394"/>
              <a:gd name="connsiteY747" fmla="*/ 146507 h 6713342"/>
              <a:gd name="connsiteX748" fmla="*/ 3507009 w 11799394"/>
              <a:gd name="connsiteY748" fmla="*/ 145933 h 6713342"/>
              <a:gd name="connsiteX749" fmla="*/ 3546652 w 11799394"/>
              <a:gd name="connsiteY749" fmla="*/ 49930 h 6713342"/>
              <a:gd name="connsiteX750" fmla="*/ 3544160 w 11799394"/>
              <a:gd name="connsiteY750" fmla="*/ 46194 h 6713342"/>
              <a:gd name="connsiteX751" fmla="*/ 5604897 w 11799394"/>
              <a:gd name="connsiteY751" fmla="*/ 0 h 6713342"/>
              <a:gd name="connsiteX752" fmla="*/ 5604897 w 11799394"/>
              <a:gd name="connsiteY752" fmla="*/ 0 h 6713342"/>
              <a:gd name="connsiteX753" fmla="*/ 5622526 w 11799394"/>
              <a:gd name="connsiteY753" fmla="*/ 24884 h 6713342"/>
              <a:gd name="connsiteX754" fmla="*/ 5565253 w 11799394"/>
              <a:gd name="connsiteY754" fmla="*/ 163564 h 6713342"/>
              <a:gd name="connsiteX755" fmla="*/ 5275167 w 11799394"/>
              <a:gd name="connsiteY755" fmla="*/ 360594 h 6713342"/>
              <a:gd name="connsiteX756" fmla="*/ 4962864 w 11799394"/>
              <a:gd name="connsiteY756" fmla="*/ 360594 h 6713342"/>
              <a:gd name="connsiteX757" fmla="*/ 4947523 w 11799394"/>
              <a:gd name="connsiteY757" fmla="*/ 338937 h 6713342"/>
              <a:gd name="connsiteX758" fmla="*/ 5008240 w 11799394"/>
              <a:gd name="connsiteY758" fmla="*/ 179924 h 6713342"/>
              <a:gd name="connsiteX759" fmla="*/ 5297550 w 11799394"/>
              <a:gd name="connsiteY759" fmla="*/ 0 h 6713342"/>
              <a:gd name="connsiteX760" fmla="*/ 5604897 w 11799394"/>
              <a:gd name="connsiteY760" fmla="*/ 0 h 6713342"/>
              <a:gd name="connsiteX761" fmla="*/ 5559712 w 11799394"/>
              <a:gd name="connsiteY761" fmla="*/ 46193 h 6713342"/>
              <a:gd name="connsiteX762" fmla="*/ 5297550 w 11799394"/>
              <a:gd name="connsiteY762" fmla="*/ 46193 h 6713342"/>
              <a:gd name="connsiteX763" fmla="*/ 5051391 w 11799394"/>
              <a:gd name="connsiteY763" fmla="*/ 196401 h 6713342"/>
              <a:gd name="connsiteX764" fmla="*/ 5007744 w 11799394"/>
              <a:gd name="connsiteY764" fmla="*/ 310735 h 6713342"/>
              <a:gd name="connsiteX765" fmla="*/ 5010261 w 11799394"/>
              <a:gd name="connsiteY765" fmla="*/ 314403 h 6713342"/>
              <a:gd name="connsiteX766" fmla="*/ 5275167 w 11799394"/>
              <a:gd name="connsiteY766" fmla="*/ 314403 h 6713342"/>
              <a:gd name="connsiteX767" fmla="*/ 5522102 w 11799394"/>
              <a:gd name="connsiteY767" fmla="*/ 147088 h 6713342"/>
              <a:gd name="connsiteX768" fmla="*/ 5522318 w 11799394"/>
              <a:gd name="connsiteY768" fmla="*/ 146507 h 6713342"/>
              <a:gd name="connsiteX769" fmla="*/ 5522547 w 11799394"/>
              <a:gd name="connsiteY769" fmla="*/ 145933 h 6713342"/>
              <a:gd name="connsiteX770" fmla="*/ 5562216 w 11799394"/>
              <a:gd name="connsiteY770" fmla="*/ 49930 h 6713342"/>
              <a:gd name="connsiteX771" fmla="*/ 5559712 w 11799394"/>
              <a:gd name="connsiteY771" fmla="*/ 46194 h 6713342"/>
              <a:gd name="connsiteX772" fmla="*/ 449147 w 11799394"/>
              <a:gd name="connsiteY772" fmla="*/ 635987 h 6713342"/>
              <a:gd name="connsiteX773" fmla="*/ 388426 w 11799394"/>
              <a:gd name="connsiteY773" fmla="*/ 795005 h 6713342"/>
              <a:gd name="connsiteX774" fmla="*/ 403774 w 11799394"/>
              <a:gd name="connsiteY774" fmla="*/ 816662 h 6713342"/>
              <a:gd name="connsiteX775" fmla="*/ 716074 w 11799394"/>
              <a:gd name="connsiteY775" fmla="*/ 816662 h 6713342"/>
              <a:gd name="connsiteX776" fmla="*/ 1006163 w 11799394"/>
              <a:gd name="connsiteY776" fmla="*/ 619632 h 6713342"/>
              <a:gd name="connsiteX777" fmla="*/ 1063439 w 11799394"/>
              <a:gd name="connsiteY777" fmla="*/ 480949 h 6713342"/>
              <a:gd name="connsiteX778" fmla="*/ 1045801 w 11799394"/>
              <a:gd name="connsiteY778" fmla="*/ 456069 h 6713342"/>
              <a:gd name="connsiteX779" fmla="*/ 1045807 w 11799394"/>
              <a:gd name="connsiteY779" fmla="*/ 456069 h 6713342"/>
              <a:gd name="connsiteX780" fmla="*/ 738458 w 11799394"/>
              <a:gd name="connsiteY780" fmla="*/ 456069 h 6713342"/>
              <a:gd name="connsiteX781" fmla="*/ 449145 w 11799394"/>
              <a:gd name="connsiteY781" fmla="*/ 635988 h 6713342"/>
              <a:gd name="connsiteX782" fmla="*/ 5744239 w 11799394"/>
              <a:gd name="connsiteY782" fmla="*/ 456066 h 6713342"/>
              <a:gd name="connsiteX783" fmla="*/ 5744239 w 11799394"/>
              <a:gd name="connsiteY783" fmla="*/ 456066 h 6713342"/>
              <a:gd name="connsiteX784" fmla="*/ 5761868 w 11799394"/>
              <a:gd name="connsiteY784" fmla="*/ 480953 h 6713342"/>
              <a:gd name="connsiteX785" fmla="*/ 5704596 w 11799394"/>
              <a:gd name="connsiteY785" fmla="*/ 619633 h 6713342"/>
              <a:gd name="connsiteX786" fmla="*/ 5414510 w 11799394"/>
              <a:gd name="connsiteY786" fmla="*/ 816661 h 6713342"/>
              <a:gd name="connsiteX787" fmla="*/ 5102207 w 11799394"/>
              <a:gd name="connsiteY787" fmla="*/ 816661 h 6713342"/>
              <a:gd name="connsiteX788" fmla="*/ 5086865 w 11799394"/>
              <a:gd name="connsiteY788" fmla="*/ 795007 h 6713342"/>
              <a:gd name="connsiteX789" fmla="*/ 5147582 w 11799394"/>
              <a:gd name="connsiteY789" fmla="*/ 635990 h 6713342"/>
              <a:gd name="connsiteX790" fmla="*/ 5436893 w 11799394"/>
              <a:gd name="connsiteY790" fmla="*/ 456066 h 6713342"/>
              <a:gd name="connsiteX791" fmla="*/ 5744239 w 11799394"/>
              <a:gd name="connsiteY791" fmla="*/ 456066 h 6713342"/>
              <a:gd name="connsiteX792" fmla="*/ 5699054 w 11799394"/>
              <a:gd name="connsiteY792" fmla="*/ 502259 h 6713342"/>
              <a:gd name="connsiteX793" fmla="*/ 5436893 w 11799394"/>
              <a:gd name="connsiteY793" fmla="*/ 502259 h 6713342"/>
              <a:gd name="connsiteX794" fmla="*/ 5190734 w 11799394"/>
              <a:gd name="connsiteY794" fmla="*/ 652467 h 6713342"/>
              <a:gd name="connsiteX795" fmla="*/ 5147086 w 11799394"/>
              <a:gd name="connsiteY795" fmla="*/ 766801 h 6713342"/>
              <a:gd name="connsiteX796" fmla="*/ 5149603 w 11799394"/>
              <a:gd name="connsiteY796" fmla="*/ 770470 h 6713342"/>
              <a:gd name="connsiteX797" fmla="*/ 5414510 w 11799394"/>
              <a:gd name="connsiteY797" fmla="*/ 770470 h 6713342"/>
              <a:gd name="connsiteX798" fmla="*/ 5661445 w 11799394"/>
              <a:gd name="connsiteY798" fmla="*/ 603157 h 6713342"/>
              <a:gd name="connsiteX799" fmla="*/ 5661661 w 11799394"/>
              <a:gd name="connsiteY799" fmla="*/ 602576 h 6713342"/>
              <a:gd name="connsiteX800" fmla="*/ 5661889 w 11799394"/>
              <a:gd name="connsiteY800" fmla="*/ 601999 h 6713342"/>
              <a:gd name="connsiteX801" fmla="*/ 5701545 w 11799394"/>
              <a:gd name="connsiteY801" fmla="*/ 505996 h 6713342"/>
              <a:gd name="connsiteX802" fmla="*/ 5699054 w 11799394"/>
              <a:gd name="connsiteY802" fmla="*/ 502260 h 6713342"/>
              <a:gd name="connsiteX803" fmla="*/ 7615096 w 11799394"/>
              <a:gd name="connsiteY803" fmla="*/ 0 h 6713342"/>
              <a:gd name="connsiteX804" fmla="*/ 7615096 w 11799394"/>
              <a:gd name="connsiteY804" fmla="*/ 0 h 6713342"/>
              <a:gd name="connsiteX805" fmla="*/ 7632726 w 11799394"/>
              <a:gd name="connsiteY805" fmla="*/ 24884 h 6713342"/>
              <a:gd name="connsiteX806" fmla="*/ 7575454 w 11799394"/>
              <a:gd name="connsiteY806" fmla="*/ 163564 h 6713342"/>
              <a:gd name="connsiteX807" fmla="*/ 7285368 w 11799394"/>
              <a:gd name="connsiteY807" fmla="*/ 360594 h 6713342"/>
              <a:gd name="connsiteX808" fmla="*/ 6973064 w 11799394"/>
              <a:gd name="connsiteY808" fmla="*/ 360594 h 6713342"/>
              <a:gd name="connsiteX809" fmla="*/ 6957723 w 11799394"/>
              <a:gd name="connsiteY809" fmla="*/ 338937 h 6713342"/>
              <a:gd name="connsiteX810" fmla="*/ 7018440 w 11799394"/>
              <a:gd name="connsiteY810" fmla="*/ 179924 h 6713342"/>
              <a:gd name="connsiteX811" fmla="*/ 7307763 w 11799394"/>
              <a:gd name="connsiteY811" fmla="*/ 0 h 6713342"/>
              <a:gd name="connsiteX812" fmla="*/ 7615096 w 11799394"/>
              <a:gd name="connsiteY812" fmla="*/ 0 h 6713342"/>
              <a:gd name="connsiteX813" fmla="*/ 7569912 w 11799394"/>
              <a:gd name="connsiteY813" fmla="*/ 46193 h 6713342"/>
              <a:gd name="connsiteX814" fmla="*/ 7307763 w 11799394"/>
              <a:gd name="connsiteY814" fmla="*/ 46193 h 6713342"/>
              <a:gd name="connsiteX815" fmla="*/ 7061591 w 11799394"/>
              <a:gd name="connsiteY815" fmla="*/ 196401 h 6713342"/>
              <a:gd name="connsiteX816" fmla="*/ 7017944 w 11799394"/>
              <a:gd name="connsiteY816" fmla="*/ 310735 h 6713342"/>
              <a:gd name="connsiteX817" fmla="*/ 7020474 w 11799394"/>
              <a:gd name="connsiteY817" fmla="*/ 314403 h 6713342"/>
              <a:gd name="connsiteX818" fmla="*/ 7285368 w 11799394"/>
              <a:gd name="connsiteY818" fmla="*/ 314403 h 6713342"/>
              <a:gd name="connsiteX819" fmla="*/ 7532302 w 11799394"/>
              <a:gd name="connsiteY819" fmla="*/ 147088 h 6713342"/>
              <a:gd name="connsiteX820" fmla="*/ 7532518 w 11799394"/>
              <a:gd name="connsiteY820" fmla="*/ 146507 h 6713342"/>
              <a:gd name="connsiteX821" fmla="*/ 7532760 w 11799394"/>
              <a:gd name="connsiteY821" fmla="*/ 145933 h 6713342"/>
              <a:gd name="connsiteX822" fmla="*/ 7572416 w 11799394"/>
              <a:gd name="connsiteY822" fmla="*/ 49930 h 6713342"/>
              <a:gd name="connsiteX823" fmla="*/ 7569912 w 11799394"/>
              <a:gd name="connsiteY823" fmla="*/ 46194 h 6713342"/>
              <a:gd name="connsiteX824" fmla="*/ 131 w 11799394"/>
              <a:gd name="connsiteY824" fmla="*/ 461646 h 6713342"/>
              <a:gd name="connsiteX825" fmla="*/ 125 w 11799394"/>
              <a:gd name="connsiteY825" fmla="*/ 816661 h 6713342"/>
              <a:gd name="connsiteX826" fmla="*/ 44641 w 11799394"/>
              <a:gd name="connsiteY826" fmla="*/ 816661 h 6713342"/>
              <a:gd name="connsiteX827" fmla="*/ 334724 w 11799394"/>
              <a:gd name="connsiteY827" fmla="*/ 619630 h 6713342"/>
              <a:gd name="connsiteX828" fmla="*/ 392000 w 11799394"/>
              <a:gd name="connsiteY828" fmla="*/ 480948 h 6713342"/>
              <a:gd name="connsiteX829" fmla="*/ 374369 w 11799394"/>
              <a:gd name="connsiteY829" fmla="*/ 456067 h 6713342"/>
              <a:gd name="connsiteX830" fmla="*/ 67026 w 11799394"/>
              <a:gd name="connsiteY830" fmla="*/ 456067 h 6713342"/>
              <a:gd name="connsiteX831" fmla="*/ 130 w 11799394"/>
              <a:gd name="connsiteY831" fmla="*/ 461647 h 6713342"/>
              <a:gd name="connsiteX832" fmla="*/ 601168 w 11799394"/>
              <a:gd name="connsiteY832" fmla="*/ 1085721 h 6713342"/>
              <a:gd name="connsiteX833" fmla="*/ 540447 w 11799394"/>
              <a:gd name="connsiteY833" fmla="*/ 1244739 h 6713342"/>
              <a:gd name="connsiteX834" fmla="*/ 555794 w 11799394"/>
              <a:gd name="connsiteY834" fmla="*/ 1266393 h 6713342"/>
              <a:gd name="connsiteX835" fmla="*/ 868095 w 11799394"/>
              <a:gd name="connsiteY835" fmla="*/ 1266393 h 6713342"/>
              <a:gd name="connsiteX836" fmla="*/ 1158183 w 11799394"/>
              <a:gd name="connsiteY836" fmla="*/ 1069363 h 6713342"/>
              <a:gd name="connsiteX837" fmla="*/ 1215460 w 11799394"/>
              <a:gd name="connsiteY837" fmla="*/ 930682 h 6713342"/>
              <a:gd name="connsiteX838" fmla="*/ 1197822 w 11799394"/>
              <a:gd name="connsiteY838" fmla="*/ 905797 h 6713342"/>
              <a:gd name="connsiteX839" fmla="*/ 1197828 w 11799394"/>
              <a:gd name="connsiteY839" fmla="*/ 905797 h 6713342"/>
              <a:gd name="connsiteX840" fmla="*/ 890479 w 11799394"/>
              <a:gd name="connsiteY840" fmla="*/ 905799 h 6713342"/>
              <a:gd name="connsiteX841" fmla="*/ 601166 w 11799394"/>
              <a:gd name="connsiteY841" fmla="*/ 1085720 h 6713342"/>
              <a:gd name="connsiteX842" fmla="*/ 3728688 w 11799394"/>
              <a:gd name="connsiteY842" fmla="*/ 456066 h 6713342"/>
              <a:gd name="connsiteX843" fmla="*/ 3728688 w 11799394"/>
              <a:gd name="connsiteY843" fmla="*/ 456066 h 6713342"/>
              <a:gd name="connsiteX844" fmla="*/ 3746329 w 11799394"/>
              <a:gd name="connsiteY844" fmla="*/ 480953 h 6713342"/>
              <a:gd name="connsiteX845" fmla="*/ 3689044 w 11799394"/>
              <a:gd name="connsiteY845" fmla="*/ 619633 h 6713342"/>
              <a:gd name="connsiteX846" fmla="*/ 3398959 w 11799394"/>
              <a:gd name="connsiteY846" fmla="*/ 816661 h 6713342"/>
              <a:gd name="connsiteX847" fmla="*/ 3086656 w 11799394"/>
              <a:gd name="connsiteY847" fmla="*/ 816661 h 6713342"/>
              <a:gd name="connsiteX848" fmla="*/ 3071314 w 11799394"/>
              <a:gd name="connsiteY848" fmla="*/ 795007 h 6713342"/>
              <a:gd name="connsiteX849" fmla="*/ 3132044 w 11799394"/>
              <a:gd name="connsiteY849" fmla="*/ 635990 h 6713342"/>
              <a:gd name="connsiteX850" fmla="*/ 3421354 w 11799394"/>
              <a:gd name="connsiteY850" fmla="*/ 456066 h 6713342"/>
              <a:gd name="connsiteX851" fmla="*/ 3728688 w 11799394"/>
              <a:gd name="connsiteY851" fmla="*/ 456066 h 6713342"/>
              <a:gd name="connsiteX852" fmla="*/ 3683503 w 11799394"/>
              <a:gd name="connsiteY852" fmla="*/ 502259 h 6713342"/>
              <a:gd name="connsiteX853" fmla="*/ 3421354 w 11799394"/>
              <a:gd name="connsiteY853" fmla="*/ 502259 h 6713342"/>
              <a:gd name="connsiteX854" fmla="*/ 3175195 w 11799394"/>
              <a:gd name="connsiteY854" fmla="*/ 652467 h 6713342"/>
              <a:gd name="connsiteX855" fmla="*/ 3131523 w 11799394"/>
              <a:gd name="connsiteY855" fmla="*/ 766801 h 6713342"/>
              <a:gd name="connsiteX856" fmla="*/ 3134065 w 11799394"/>
              <a:gd name="connsiteY856" fmla="*/ 770470 h 6713342"/>
              <a:gd name="connsiteX857" fmla="*/ 3398959 w 11799394"/>
              <a:gd name="connsiteY857" fmla="*/ 770470 h 6713342"/>
              <a:gd name="connsiteX858" fmla="*/ 3645893 w 11799394"/>
              <a:gd name="connsiteY858" fmla="*/ 603157 h 6713342"/>
              <a:gd name="connsiteX859" fmla="*/ 3646109 w 11799394"/>
              <a:gd name="connsiteY859" fmla="*/ 602576 h 6713342"/>
              <a:gd name="connsiteX860" fmla="*/ 3646351 w 11799394"/>
              <a:gd name="connsiteY860" fmla="*/ 601999 h 6713342"/>
              <a:gd name="connsiteX861" fmla="*/ 3685994 w 11799394"/>
              <a:gd name="connsiteY861" fmla="*/ 505996 h 6713342"/>
              <a:gd name="connsiteX862" fmla="*/ 3683503 w 11799394"/>
              <a:gd name="connsiteY862" fmla="*/ 502260 h 6713342"/>
              <a:gd name="connsiteX863" fmla="*/ 208012 w 11799394"/>
              <a:gd name="connsiteY863" fmla="*/ 905800 h 6713342"/>
              <a:gd name="connsiteX864" fmla="*/ 118 w 11799394"/>
              <a:gd name="connsiteY864" fmla="*/ 972512 h 6713342"/>
              <a:gd name="connsiteX865" fmla="*/ 118 w 11799394"/>
              <a:gd name="connsiteY865" fmla="*/ 1037019 h 6713342"/>
              <a:gd name="connsiteX866" fmla="*/ 208012 w 11799394"/>
              <a:gd name="connsiteY866" fmla="*/ 951993 h 6713342"/>
              <a:gd name="connsiteX867" fmla="*/ 470167 w 11799394"/>
              <a:gd name="connsiteY867" fmla="*/ 951993 h 6713342"/>
              <a:gd name="connsiteX868" fmla="*/ 472668 w 11799394"/>
              <a:gd name="connsiteY868" fmla="*/ 955728 h 6713342"/>
              <a:gd name="connsiteX869" fmla="*/ 433011 w 11799394"/>
              <a:gd name="connsiteY869" fmla="*/ 1051731 h 6713342"/>
              <a:gd name="connsiteX870" fmla="*/ 432775 w 11799394"/>
              <a:gd name="connsiteY870" fmla="*/ 1052307 h 6713342"/>
              <a:gd name="connsiteX871" fmla="*/ 432557 w 11799394"/>
              <a:gd name="connsiteY871" fmla="*/ 1052889 h 6713342"/>
              <a:gd name="connsiteX872" fmla="*/ 185620 w 11799394"/>
              <a:gd name="connsiteY872" fmla="*/ 1220203 h 6713342"/>
              <a:gd name="connsiteX873" fmla="*/ 118 w 11799394"/>
              <a:gd name="connsiteY873" fmla="*/ 1220203 h 6713342"/>
              <a:gd name="connsiteX874" fmla="*/ 118 w 11799394"/>
              <a:gd name="connsiteY874" fmla="*/ 1266395 h 6713342"/>
              <a:gd name="connsiteX875" fmla="*/ 185620 w 11799394"/>
              <a:gd name="connsiteY875" fmla="*/ 1266395 h 6713342"/>
              <a:gd name="connsiteX876" fmla="*/ 475709 w 11799394"/>
              <a:gd name="connsiteY876" fmla="*/ 1069367 h 6713342"/>
              <a:gd name="connsiteX877" fmla="*/ 532985 w 11799394"/>
              <a:gd name="connsiteY877" fmla="*/ 930684 h 6713342"/>
              <a:gd name="connsiteX878" fmla="*/ 515353 w 11799394"/>
              <a:gd name="connsiteY878" fmla="*/ 905800 h 6713342"/>
              <a:gd name="connsiteX879" fmla="*/ 208011 w 11799394"/>
              <a:gd name="connsiteY879" fmla="*/ 905800 h 6713342"/>
              <a:gd name="connsiteX880" fmla="*/ 9770409 w 11799394"/>
              <a:gd name="connsiteY880" fmla="*/ 456066 h 6713342"/>
              <a:gd name="connsiteX881" fmla="*/ 9770409 w 11799394"/>
              <a:gd name="connsiteY881" fmla="*/ 456066 h 6713342"/>
              <a:gd name="connsiteX882" fmla="*/ 9788038 w 11799394"/>
              <a:gd name="connsiteY882" fmla="*/ 480953 h 6713342"/>
              <a:gd name="connsiteX883" fmla="*/ 9730766 w 11799394"/>
              <a:gd name="connsiteY883" fmla="*/ 619633 h 6713342"/>
              <a:gd name="connsiteX884" fmla="*/ 9440681 w 11799394"/>
              <a:gd name="connsiteY884" fmla="*/ 816661 h 6713342"/>
              <a:gd name="connsiteX885" fmla="*/ 9128377 w 11799394"/>
              <a:gd name="connsiteY885" fmla="*/ 816661 h 6713342"/>
              <a:gd name="connsiteX886" fmla="*/ 9113036 w 11799394"/>
              <a:gd name="connsiteY886" fmla="*/ 795007 h 6713342"/>
              <a:gd name="connsiteX887" fmla="*/ 9173752 w 11799394"/>
              <a:gd name="connsiteY887" fmla="*/ 635990 h 6713342"/>
              <a:gd name="connsiteX888" fmla="*/ 9463076 w 11799394"/>
              <a:gd name="connsiteY888" fmla="*/ 456066 h 6713342"/>
              <a:gd name="connsiteX889" fmla="*/ 9770409 w 11799394"/>
              <a:gd name="connsiteY889" fmla="*/ 456066 h 6713342"/>
              <a:gd name="connsiteX890" fmla="*/ 9725224 w 11799394"/>
              <a:gd name="connsiteY890" fmla="*/ 502259 h 6713342"/>
              <a:gd name="connsiteX891" fmla="*/ 9463076 w 11799394"/>
              <a:gd name="connsiteY891" fmla="*/ 502259 h 6713342"/>
              <a:gd name="connsiteX892" fmla="*/ 9216916 w 11799394"/>
              <a:gd name="connsiteY892" fmla="*/ 652467 h 6713342"/>
              <a:gd name="connsiteX893" fmla="*/ 9173257 w 11799394"/>
              <a:gd name="connsiteY893" fmla="*/ 766801 h 6713342"/>
              <a:gd name="connsiteX894" fmla="*/ 9175773 w 11799394"/>
              <a:gd name="connsiteY894" fmla="*/ 770470 h 6713342"/>
              <a:gd name="connsiteX895" fmla="*/ 9440681 w 11799394"/>
              <a:gd name="connsiteY895" fmla="*/ 770470 h 6713342"/>
              <a:gd name="connsiteX896" fmla="*/ 9687615 w 11799394"/>
              <a:gd name="connsiteY896" fmla="*/ 603157 h 6713342"/>
              <a:gd name="connsiteX897" fmla="*/ 9687830 w 11799394"/>
              <a:gd name="connsiteY897" fmla="*/ 602576 h 6713342"/>
              <a:gd name="connsiteX898" fmla="*/ 9688073 w 11799394"/>
              <a:gd name="connsiteY898" fmla="*/ 601999 h 6713342"/>
              <a:gd name="connsiteX899" fmla="*/ 9727728 w 11799394"/>
              <a:gd name="connsiteY899" fmla="*/ 505996 h 6713342"/>
              <a:gd name="connsiteX900" fmla="*/ 9725224 w 11799394"/>
              <a:gd name="connsiteY900" fmla="*/ 502260 h 6713342"/>
              <a:gd name="connsiteX901" fmla="*/ 9631054 w 11799394"/>
              <a:gd name="connsiteY901" fmla="*/ 0 h 6713342"/>
              <a:gd name="connsiteX902" fmla="*/ 9631054 w 11799394"/>
              <a:gd name="connsiteY902" fmla="*/ 0 h 6713342"/>
              <a:gd name="connsiteX903" fmla="*/ 9648683 w 11799394"/>
              <a:gd name="connsiteY903" fmla="*/ 24884 h 6713342"/>
              <a:gd name="connsiteX904" fmla="*/ 9591411 w 11799394"/>
              <a:gd name="connsiteY904" fmla="*/ 163564 h 6713342"/>
              <a:gd name="connsiteX905" fmla="*/ 9301325 w 11799394"/>
              <a:gd name="connsiteY905" fmla="*/ 360594 h 6713342"/>
              <a:gd name="connsiteX906" fmla="*/ 8989022 w 11799394"/>
              <a:gd name="connsiteY906" fmla="*/ 360594 h 6713342"/>
              <a:gd name="connsiteX907" fmla="*/ 8973681 w 11799394"/>
              <a:gd name="connsiteY907" fmla="*/ 338937 h 6713342"/>
              <a:gd name="connsiteX908" fmla="*/ 9034398 w 11799394"/>
              <a:gd name="connsiteY908" fmla="*/ 179924 h 6713342"/>
              <a:gd name="connsiteX909" fmla="*/ 9323721 w 11799394"/>
              <a:gd name="connsiteY909" fmla="*/ 0 h 6713342"/>
              <a:gd name="connsiteX910" fmla="*/ 9631054 w 11799394"/>
              <a:gd name="connsiteY910" fmla="*/ 0 h 6713342"/>
              <a:gd name="connsiteX911" fmla="*/ 9585869 w 11799394"/>
              <a:gd name="connsiteY911" fmla="*/ 46193 h 6713342"/>
              <a:gd name="connsiteX912" fmla="*/ 9323721 w 11799394"/>
              <a:gd name="connsiteY912" fmla="*/ 46193 h 6713342"/>
              <a:gd name="connsiteX913" fmla="*/ 9077549 w 11799394"/>
              <a:gd name="connsiteY913" fmla="*/ 196401 h 6713342"/>
              <a:gd name="connsiteX914" fmla="*/ 9033889 w 11799394"/>
              <a:gd name="connsiteY914" fmla="*/ 310735 h 6713342"/>
              <a:gd name="connsiteX915" fmla="*/ 9036418 w 11799394"/>
              <a:gd name="connsiteY915" fmla="*/ 314403 h 6713342"/>
              <a:gd name="connsiteX916" fmla="*/ 9301325 w 11799394"/>
              <a:gd name="connsiteY916" fmla="*/ 314403 h 6713342"/>
              <a:gd name="connsiteX917" fmla="*/ 9548260 w 11799394"/>
              <a:gd name="connsiteY917" fmla="*/ 147088 h 6713342"/>
              <a:gd name="connsiteX918" fmla="*/ 9548476 w 11799394"/>
              <a:gd name="connsiteY918" fmla="*/ 146507 h 6713342"/>
              <a:gd name="connsiteX919" fmla="*/ 9548718 w 11799394"/>
              <a:gd name="connsiteY919" fmla="*/ 145933 h 6713342"/>
              <a:gd name="connsiteX920" fmla="*/ 9588360 w 11799394"/>
              <a:gd name="connsiteY920" fmla="*/ 49930 h 6713342"/>
              <a:gd name="connsiteX921" fmla="*/ 9585869 w 11799394"/>
              <a:gd name="connsiteY921" fmla="*/ 46194 h 6713342"/>
              <a:gd name="connsiteX922" fmla="*/ 8333911 w 11799394"/>
              <a:gd name="connsiteY922" fmla="*/ 5446946 h 6713342"/>
              <a:gd name="connsiteX923" fmla="*/ 8044601 w 11799394"/>
              <a:gd name="connsiteY923" fmla="*/ 5626872 h 6713342"/>
              <a:gd name="connsiteX924" fmla="*/ 7983884 w 11799394"/>
              <a:gd name="connsiteY924" fmla="*/ 5785890 h 6713342"/>
              <a:gd name="connsiteX925" fmla="*/ 7999226 w 11799394"/>
              <a:gd name="connsiteY925" fmla="*/ 5807548 h 6713342"/>
              <a:gd name="connsiteX926" fmla="*/ 8311516 w 11799394"/>
              <a:gd name="connsiteY926" fmla="*/ 5807548 h 6713342"/>
              <a:gd name="connsiteX927" fmla="*/ 8601614 w 11799394"/>
              <a:gd name="connsiteY927" fmla="*/ 5610514 h 6713342"/>
              <a:gd name="connsiteX928" fmla="*/ 8658886 w 11799394"/>
              <a:gd name="connsiteY928" fmla="*/ 5471833 h 6713342"/>
              <a:gd name="connsiteX929" fmla="*/ 8641258 w 11799394"/>
              <a:gd name="connsiteY929" fmla="*/ 5446946 h 6713342"/>
              <a:gd name="connsiteX930" fmla="*/ 8641258 w 11799394"/>
              <a:gd name="connsiteY930" fmla="*/ 5446946 h 6713342"/>
              <a:gd name="connsiteX931" fmla="*/ 8333911 w 11799394"/>
              <a:gd name="connsiteY931" fmla="*/ 5446946 h 6713342"/>
              <a:gd name="connsiteX932" fmla="*/ 6588961 w 11799394"/>
              <a:gd name="connsiteY932" fmla="*/ 3174203 h 6713342"/>
              <a:gd name="connsiteX933" fmla="*/ 6588961 w 11799394"/>
              <a:gd name="connsiteY933" fmla="*/ 3174203 h 6713342"/>
              <a:gd name="connsiteX934" fmla="*/ 6606590 w 11799394"/>
              <a:gd name="connsiteY934" fmla="*/ 3199077 h 6713342"/>
              <a:gd name="connsiteX935" fmla="*/ 6549305 w 11799394"/>
              <a:gd name="connsiteY935" fmla="*/ 3337759 h 6713342"/>
              <a:gd name="connsiteX936" fmla="*/ 6259232 w 11799394"/>
              <a:gd name="connsiteY936" fmla="*/ 3534793 h 6713342"/>
              <a:gd name="connsiteX937" fmla="*/ 5946916 w 11799394"/>
              <a:gd name="connsiteY937" fmla="*/ 3534793 h 6713342"/>
              <a:gd name="connsiteX938" fmla="*/ 5931575 w 11799394"/>
              <a:gd name="connsiteY938" fmla="*/ 3513135 h 6713342"/>
              <a:gd name="connsiteX939" fmla="*/ 5992304 w 11799394"/>
              <a:gd name="connsiteY939" fmla="*/ 3354117 h 6713342"/>
              <a:gd name="connsiteX940" fmla="*/ 6281615 w 11799394"/>
              <a:gd name="connsiteY940" fmla="*/ 3174203 h 6713342"/>
              <a:gd name="connsiteX941" fmla="*/ 6588961 w 11799394"/>
              <a:gd name="connsiteY941" fmla="*/ 3174203 h 6713342"/>
              <a:gd name="connsiteX942" fmla="*/ 6543763 w 11799394"/>
              <a:gd name="connsiteY942" fmla="*/ 3220392 h 6713342"/>
              <a:gd name="connsiteX943" fmla="*/ 6281615 w 11799394"/>
              <a:gd name="connsiteY943" fmla="*/ 3220392 h 6713342"/>
              <a:gd name="connsiteX944" fmla="*/ 6035456 w 11799394"/>
              <a:gd name="connsiteY944" fmla="*/ 3370602 h 6713342"/>
              <a:gd name="connsiteX945" fmla="*/ 5991796 w 11799394"/>
              <a:gd name="connsiteY945" fmla="*/ 3484931 h 6713342"/>
              <a:gd name="connsiteX946" fmla="*/ 5994326 w 11799394"/>
              <a:gd name="connsiteY946" fmla="*/ 3488604 h 6713342"/>
              <a:gd name="connsiteX947" fmla="*/ 6259232 w 11799394"/>
              <a:gd name="connsiteY947" fmla="*/ 3488604 h 6713342"/>
              <a:gd name="connsiteX948" fmla="*/ 6506154 w 11799394"/>
              <a:gd name="connsiteY948" fmla="*/ 3321286 h 6713342"/>
              <a:gd name="connsiteX949" fmla="*/ 6506370 w 11799394"/>
              <a:gd name="connsiteY949" fmla="*/ 3320714 h 6713342"/>
              <a:gd name="connsiteX950" fmla="*/ 6506612 w 11799394"/>
              <a:gd name="connsiteY950" fmla="*/ 3320130 h 6713342"/>
              <a:gd name="connsiteX951" fmla="*/ 6546268 w 11799394"/>
              <a:gd name="connsiteY951" fmla="*/ 3224129 h 6713342"/>
              <a:gd name="connsiteX952" fmla="*/ 6543763 w 11799394"/>
              <a:gd name="connsiteY952" fmla="*/ 3220392 h 6713342"/>
              <a:gd name="connsiteX953" fmla="*/ 3264027 w 11799394"/>
              <a:gd name="connsiteY953" fmla="*/ 3534793 h 6713342"/>
              <a:gd name="connsiteX954" fmla="*/ 3576330 w 11799394"/>
              <a:gd name="connsiteY954" fmla="*/ 3534793 h 6713342"/>
              <a:gd name="connsiteX955" fmla="*/ 3866416 w 11799394"/>
              <a:gd name="connsiteY955" fmla="*/ 3337759 h 6713342"/>
              <a:gd name="connsiteX956" fmla="*/ 3923688 w 11799394"/>
              <a:gd name="connsiteY956" fmla="*/ 3199090 h 6713342"/>
              <a:gd name="connsiteX957" fmla="*/ 3906059 w 11799394"/>
              <a:gd name="connsiteY957" fmla="*/ 3174203 h 6713342"/>
              <a:gd name="connsiteX958" fmla="*/ 3598713 w 11799394"/>
              <a:gd name="connsiteY958" fmla="*/ 3174203 h 6713342"/>
              <a:gd name="connsiteX959" fmla="*/ 3309402 w 11799394"/>
              <a:gd name="connsiteY959" fmla="*/ 3354117 h 6713342"/>
              <a:gd name="connsiteX960" fmla="*/ 3248686 w 11799394"/>
              <a:gd name="connsiteY960" fmla="*/ 3513135 h 6713342"/>
              <a:gd name="connsiteX961" fmla="*/ 3264027 w 11799394"/>
              <a:gd name="connsiteY961" fmla="*/ 3534793 h 6713342"/>
              <a:gd name="connsiteX962" fmla="*/ 4073389 w 11799394"/>
              <a:gd name="connsiteY962" fmla="*/ 3962874 h 6713342"/>
              <a:gd name="connsiteX963" fmla="*/ 4134119 w 11799394"/>
              <a:gd name="connsiteY963" fmla="*/ 3803856 h 6713342"/>
              <a:gd name="connsiteX964" fmla="*/ 4423429 w 11799394"/>
              <a:gd name="connsiteY964" fmla="*/ 3623929 h 6713342"/>
              <a:gd name="connsiteX965" fmla="*/ 4730775 w 11799394"/>
              <a:gd name="connsiteY965" fmla="*/ 3623929 h 6713342"/>
              <a:gd name="connsiteX966" fmla="*/ 4748404 w 11799394"/>
              <a:gd name="connsiteY966" fmla="*/ 3648816 h 6713342"/>
              <a:gd name="connsiteX967" fmla="*/ 4691120 w 11799394"/>
              <a:gd name="connsiteY967" fmla="*/ 3787498 h 6713342"/>
              <a:gd name="connsiteX968" fmla="*/ 4401034 w 11799394"/>
              <a:gd name="connsiteY968" fmla="*/ 3984532 h 6713342"/>
              <a:gd name="connsiteX969" fmla="*/ 4088743 w 11799394"/>
              <a:gd name="connsiteY969" fmla="*/ 3984532 h 6713342"/>
              <a:gd name="connsiteX970" fmla="*/ 4073402 w 11799394"/>
              <a:gd name="connsiteY970" fmla="*/ 3962874 h 6713342"/>
              <a:gd name="connsiteX971" fmla="*/ 4136140 w 11799394"/>
              <a:gd name="connsiteY971" fmla="*/ 3938342 h 6713342"/>
              <a:gd name="connsiteX972" fmla="*/ 4401034 w 11799394"/>
              <a:gd name="connsiteY972" fmla="*/ 3938342 h 6713342"/>
              <a:gd name="connsiteX973" fmla="*/ 4647968 w 11799394"/>
              <a:gd name="connsiteY973" fmla="*/ 3771025 h 6713342"/>
              <a:gd name="connsiteX974" fmla="*/ 4648197 w 11799394"/>
              <a:gd name="connsiteY974" fmla="*/ 3770440 h 6713342"/>
              <a:gd name="connsiteX975" fmla="*/ 4648426 w 11799394"/>
              <a:gd name="connsiteY975" fmla="*/ 3769869 h 6713342"/>
              <a:gd name="connsiteX976" fmla="*/ 4688082 w 11799394"/>
              <a:gd name="connsiteY976" fmla="*/ 3673868 h 6713342"/>
              <a:gd name="connsiteX977" fmla="*/ 4685591 w 11799394"/>
              <a:gd name="connsiteY977" fmla="*/ 3670131 h 6713342"/>
              <a:gd name="connsiteX978" fmla="*/ 4423429 w 11799394"/>
              <a:gd name="connsiteY978" fmla="*/ 3670131 h 6713342"/>
              <a:gd name="connsiteX979" fmla="*/ 4177270 w 11799394"/>
              <a:gd name="connsiteY979" fmla="*/ 3820341 h 6713342"/>
              <a:gd name="connsiteX980" fmla="*/ 4133610 w 11799394"/>
              <a:gd name="connsiteY980" fmla="*/ 3934669 h 6713342"/>
              <a:gd name="connsiteX981" fmla="*/ 4136127 w 11799394"/>
              <a:gd name="connsiteY981" fmla="*/ 3938342 h 6713342"/>
              <a:gd name="connsiteX982" fmla="*/ 3921362 w 11799394"/>
              <a:gd name="connsiteY982" fmla="*/ 3513135 h 6713342"/>
              <a:gd name="connsiteX983" fmla="*/ 3982079 w 11799394"/>
              <a:gd name="connsiteY983" fmla="*/ 3354117 h 6713342"/>
              <a:gd name="connsiteX984" fmla="*/ 4271402 w 11799394"/>
              <a:gd name="connsiteY984" fmla="*/ 3174203 h 6713342"/>
              <a:gd name="connsiteX985" fmla="*/ 4578736 w 11799394"/>
              <a:gd name="connsiteY985" fmla="*/ 3174203 h 6713342"/>
              <a:gd name="connsiteX986" fmla="*/ 4578736 w 11799394"/>
              <a:gd name="connsiteY986" fmla="*/ 3174203 h 6713342"/>
              <a:gd name="connsiteX987" fmla="*/ 4596365 w 11799394"/>
              <a:gd name="connsiteY987" fmla="*/ 3199077 h 6713342"/>
              <a:gd name="connsiteX988" fmla="*/ 4539092 w 11799394"/>
              <a:gd name="connsiteY988" fmla="*/ 3337759 h 6713342"/>
              <a:gd name="connsiteX989" fmla="*/ 4249007 w 11799394"/>
              <a:gd name="connsiteY989" fmla="*/ 3534793 h 6713342"/>
              <a:gd name="connsiteX990" fmla="*/ 3936703 w 11799394"/>
              <a:gd name="connsiteY990" fmla="*/ 3534793 h 6713342"/>
              <a:gd name="connsiteX991" fmla="*/ 3921362 w 11799394"/>
              <a:gd name="connsiteY991" fmla="*/ 3513135 h 6713342"/>
              <a:gd name="connsiteX992" fmla="*/ 3984113 w 11799394"/>
              <a:gd name="connsiteY992" fmla="*/ 3488604 h 6713342"/>
              <a:gd name="connsiteX993" fmla="*/ 4249007 w 11799394"/>
              <a:gd name="connsiteY993" fmla="*/ 3488604 h 6713342"/>
              <a:gd name="connsiteX994" fmla="*/ 4495941 w 11799394"/>
              <a:gd name="connsiteY994" fmla="*/ 3321286 h 6713342"/>
              <a:gd name="connsiteX995" fmla="*/ 4496157 w 11799394"/>
              <a:gd name="connsiteY995" fmla="*/ 3320701 h 6713342"/>
              <a:gd name="connsiteX996" fmla="*/ 4496399 w 11799394"/>
              <a:gd name="connsiteY996" fmla="*/ 3320130 h 6713342"/>
              <a:gd name="connsiteX997" fmla="*/ 4536055 w 11799394"/>
              <a:gd name="connsiteY997" fmla="*/ 3224129 h 6713342"/>
              <a:gd name="connsiteX998" fmla="*/ 4533551 w 11799394"/>
              <a:gd name="connsiteY998" fmla="*/ 3220392 h 6713342"/>
              <a:gd name="connsiteX999" fmla="*/ 4271402 w 11799394"/>
              <a:gd name="connsiteY999" fmla="*/ 3220392 h 6713342"/>
              <a:gd name="connsiteX1000" fmla="*/ 4025230 w 11799394"/>
              <a:gd name="connsiteY1000" fmla="*/ 3370602 h 6713342"/>
              <a:gd name="connsiteX1001" fmla="*/ 3981583 w 11799394"/>
              <a:gd name="connsiteY1001" fmla="*/ 3484931 h 6713342"/>
              <a:gd name="connsiteX1002" fmla="*/ 3984100 w 11799394"/>
              <a:gd name="connsiteY1002" fmla="*/ 3488604 h 6713342"/>
              <a:gd name="connsiteX1003" fmla="*/ 4438135 w 11799394"/>
              <a:gd name="connsiteY1003" fmla="*/ 2718135 h 6713342"/>
              <a:gd name="connsiteX1004" fmla="*/ 4130789 w 11799394"/>
              <a:gd name="connsiteY1004" fmla="*/ 2718135 h 6713342"/>
              <a:gd name="connsiteX1005" fmla="*/ 3841478 w 11799394"/>
              <a:gd name="connsiteY1005" fmla="*/ 2898061 h 6713342"/>
              <a:gd name="connsiteX1006" fmla="*/ 3780749 w 11799394"/>
              <a:gd name="connsiteY1006" fmla="*/ 3057078 h 6713342"/>
              <a:gd name="connsiteX1007" fmla="*/ 3796090 w 11799394"/>
              <a:gd name="connsiteY1007" fmla="*/ 3078724 h 6713342"/>
              <a:gd name="connsiteX1008" fmla="*/ 4108393 w 11799394"/>
              <a:gd name="connsiteY1008" fmla="*/ 3078724 h 6713342"/>
              <a:gd name="connsiteX1009" fmla="*/ 4398492 w 11799394"/>
              <a:gd name="connsiteY1009" fmla="*/ 2881703 h 6713342"/>
              <a:gd name="connsiteX1010" fmla="*/ 4455764 w 11799394"/>
              <a:gd name="connsiteY1010" fmla="*/ 2743021 h 6713342"/>
              <a:gd name="connsiteX1011" fmla="*/ 4438135 w 11799394"/>
              <a:gd name="connsiteY1011" fmla="*/ 2718135 h 6713342"/>
              <a:gd name="connsiteX1012" fmla="*/ 5110824 w 11799394"/>
              <a:gd name="connsiteY1012" fmla="*/ 2718135 h 6713342"/>
              <a:gd name="connsiteX1013" fmla="*/ 4803478 w 11799394"/>
              <a:gd name="connsiteY1013" fmla="*/ 2718135 h 6713342"/>
              <a:gd name="connsiteX1014" fmla="*/ 4514168 w 11799394"/>
              <a:gd name="connsiteY1014" fmla="*/ 2898061 h 6713342"/>
              <a:gd name="connsiteX1015" fmla="*/ 4453438 w 11799394"/>
              <a:gd name="connsiteY1015" fmla="*/ 3057078 h 6713342"/>
              <a:gd name="connsiteX1016" fmla="*/ 4468779 w 11799394"/>
              <a:gd name="connsiteY1016" fmla="*/ 3078724 h 6713342"/>
              <a:gd name="connsiteX1017" fmla="*/ 4781083 w 11799394"/>
              <a:gd name="connsiteY1017" fmla="*/ 3078724 h 6713342"/>
              <a:gd name="connsiteX1018" fmla="*/ 5071168 w 11799394"/>
              <a:gd name="connsiteY1018" fmla="*/ 2881703 h 6713342"/>
              <a:gd name="connsiteX1019" fmla="*/ 5128453 w 11799394"/>
              <a:gd name="connsiteY1019" fmla="*/ 2743021 h 6713342"/>
              <a:gd name="connsiteX1020" fmla="*/ 5110811 w 11799394"/>
              <a:gd name="connsiteY1020" fmla="*/ 2718135 h 6713342"/>
              <a:gd name="connsiteX1021" fmla="*/ 5279565 w 11799394"/>
              <a:gd name="connsiteY1021" fmla="*/ 3534793 h 6713342"/>
              <a:gd name="connsiteX1022" fmla="*/ 5591881 w 11799394"/>
              <a:gd name="connsiteY1022" fmla="*/ 3534793 h 6713342"/>
              <a:gd name="connsiteX1023" fmla="*/ 5881954 w 11799394"/>
              <a:gd name="connsiteY1023" fmla="*/ 3337759 h 6713342"/>
              <a:gd name="connsiteX1024" fmla="*/ 5939239 w 11799394"/>
              <a:gd name="connsiteY1024" fmla="*/ 3199090 h 6713342"/>
              <a:gd name="connsiteX1025" fmla="*/ 5921610 w 11799394"/>
              <a:gd name="connsiteY1025" fmla="*/ 3174203 h 6713342"/>
              <a:gd name="connsiteX1026" fmla="*/ 5614264 w 11799394"/>
              <a:gd name="connsiteY1026" fmla="*/ 3174203 h 6713342"/>
              <a:gd name="connsiteX1027" fmla="*/ 5324954 w 11799394"/>
              <a:gd name="connsiteY1027" fmla="*/ 3354117 h 6713342"/>
              <a:gd name="connsiteX1028" fmla="*/ 5264224 w 11799394"/>
              <a:gd name="connsiteY1028" fmla="*/ 3513135 h 6713342"/>
              <a:gd name="connsiteX1029" fmla="*/ 5279565 w 11799394"/>
              <a:gd name="connsiteY1029" fmla="*/ 3534793 h 6713342"/>
              <a:gd name="connsiteX1030" fmla="*/ 5250167 w 11799394"/>
              <a:gd name="connsiteY1030" fmla="*/ 3174203 h 6713342"/>
              <a:gd name="connsiteX1031" fmla="*/ 4942833 w 11799394"/>
              <a:gd name="connsiteY1031" fmla="*/ 3174203 h 6713342"/>
              <a:gd name="connsiteX1032" fmla="*/ 4653523 w 11799394"/>
              <a:gd name="connsiteY1032" fmla="*/ 3354117 h 6713342"/>
              <a:gd name="connsiteX1033" fmla="*/ 4592793 w 11799394"/>
              <a:gd name="connsiteY1033" fmla="*/ 3513135 h 6713342"/>
              <a:gd name="connsiteX1034" fmla="*/ 4608135 w 11799394"/>
              <a:gd name="connsiteY1034" fmla="*/ 3534793 h 6713342"/>
              <a:gd name="connsiteX1035" fmla="*/ 4920438 w 11799394"/>
              <a:gd name="connsiteY1035" fmla="*/ 3534793 h 6713342"/>
              <a:gd name="connsiteX1036" fmla="*/ 5210523 w 11799394"/>
              <a:gd name="connsiteY1036" fmla="*/ 3337759 h 6713342"/>
              <a:gd name="connsiteX1037" fmla="*/ 5267796 w 11799394"/>
              <a:gd name="connsiteY1037" fmla="*/ 3199077 h 6713342"/>
              <a:gd name="connsiteX1038" fmla="*/ 5250167 w 11799394"/>
              <a:gd name="connsiteY1038" fmla="*/ 3174203 h 6713342"/>
              <a:gd name="connsiteX1039" fmla="*/ 5782243 w 11799394"/>
              <a:gd name="connsiteY1039" fmla="*/ 2718135 h 6713342"/>
              <a:gd name="connsiteX1040" fmla="*/ 5782243 w 11799394"/>
              <a:gd name="connsiteY1040" fmla="*/ 2718135 h 6713342"/>
              <a:gd name="connsiteX1041" fmla="*/ 5799872 w 11799394"/>
              <a:gd name="connsiteY1041" fmla="*/ 2743021 h 6713342"/>
              <a:gd name="connsiteX1042" fmla="*/ 5742599 w 11799394"/>
              <a:gd name="connsiteY1042" fmla="*/ 2881703 h 6713342"/>
              <a:gd name="connsiteX1043" fmla="*/ 5452513 w 11799394"/>
              <a:gd name="connsiteY1043" fmla="*/ 3078724 h 6713342"/>
              <a:gd name="connsiteX1044" fmla="*/ 5140210 w 11799394"/>
              <a:gd name="connsiteY1044" fmla="*/ 3078724 h 6713342"/>
              <a:gd name="connsiteX1045" fmla="*/ 5124869 w 11799394"/>
              <a:gd name="connsiteY1045" fmla="*/ 3057078 h 6713342"/>
              <a:gd name="connsiteX1046" fmla="*/ 5185586 w 11799394"/>
              <a:gd name="connsiteY1046" fmla="*/ 2898061 h 6713342"/>
              <a:gd name="connsiteX1047" fmla="*/ 5474909 w 11799394"/>
              <a:gd name="connsiteY1047" fmla="*/ 2718135 h 6713342"/>
              <a:gd name="connsiteX1048" fmla="*/ 5782243 w 11799394"/>
              <a:gd name="connsiteY1048" fmla="*/ 2718135 h 6713342"/>
              <a:gd name="connsiteX1049" fmla="*/ 5737057 w 11799394"/>
              <a:gd name="connsiteY1049" fmla="*/ 2764324 h 6713342"/>
              <a:gd name="connsiteX1050" fmla="*/ 5474896 w 11799394"/>
              <a:gd name="connsiteY1050" fmla="*/ 2764324 h 6713342"/>
              <a:gd name="connsiteX1051" fmla="*/ 5228737 w 11799394"/>
              <a:gd name="connsiteY1051" fmla="*/ 2914533 h 6713342"/>
              <a:gd name="connsiteX1052" fmla="*/ 5185090 w 11799394"/>
              <a:gd name="connsiteY1052" fmla="*/ 3028875 h 6713342"/>
              <a:gd name="connsiteX1053" fmla="*/ 5187607 w 11799394"/>
              <a:gd name="connsiteY1053" fmla="*/ 3032535 h 6713342"/>
              <a:gd name="connsiteX1054" fmla="*/ 5452513 w 11799394"/>
              <a:gd name="connsiteY1054" fmla="*/ 3032535 h 6713342"/>
              <a:gd name="connsiteX1055" fmla="*/ 5699448 w 11799394"/>
              <a:gd name="connsiteY1055" fmla="*/ 2865230 h 6713342"/>
              <a:gd name="connsiteX1056" fmla="*/ 5699664 w 11799394"/>
              <a:gd name="connsiteY1056" fmla="*/ 2864646 h 6713342"/>
              <a:gd name="connsiteX1057" fmla="*/ 5699906 w 11799394"/>
              <a:gd name="connsiteY1057" fmla="*/ 2864061 h 6713342"/>
              <a:gd name="connsiteX1058" fmla="*/ 5739549 w 11799394"/>
              <a:gd name="connsiteY1058" fmla="*/ 2768060 h 6713342"/>
              <a:gd name="connsiteX1059" fmla="*/ 5737057 w 11799394"/>
              <a:gd name="connsiteY1059" fmla="*/ 2764324 h 6713342"/>
              <a:gd name="connsiteX1060" fmla="*/ 5579552 w 11799394"/>
              <a:gd name="connsiteY1060" fmla="*/ 2268396 h 6713342"/>
              <a:gd name="connsiteX1061" fmla="*/ 5579552 w 11799394"/>
              <a:gd name="connsiteY1061" fmla="*/ 2268396 h 6713342"/>
              <a:gd name="connsiteX1062" fmla="*/ 5272206 w 11799394"/>
              <a:gd name="connsiteY1062" fmla="*/ 2268396 h 6713342"/>
              <a:gd name="connsiteX1063" fmla="*/ 4982896 w 11799394"/>
              <a:gd name="connsiteY1063" fmla="*/ 2448322 h 6713342"/>
              <a:gd name="connsiteX1064" fmla="*/ 4922179 w 11799394"/>
              <a:gd name="connsiteY1064" fmla="*/ 2607339 h 6713342"/>
              <a:gd name="connsiteX1065" fmla="*/ 4937520 w 11799394"/>
              <a:gd name="connsiteY1065" fmla="*/ 2628998 h 6713342"/>
              <a:gd name="connsiteX1066" fmla="*/ 5249823 w 11799394"/>
              <a:gd name="connsiteY1066" fmla="*/ 2628998 h 6713342"/>
              <a:gd name="connsiteX1067" fmla="*/ 5539909 w 11799394"/>
              <a:gd name="connsiteY1067" fmla="*/ 2431964 h 6713342"/>
              <a:gd name="connsiteX1068" fmla="*/ 5597182 w 11799394"/>
              <a:gd name="connsiteY1068" fmla="*/ 2293282 h 6713342"/>
              <a:gd name="connsiteX1069" fmla="*/ 5579552 w 11799394"/>
              <a:gd name="connsiteY1069" fmla="*/ 2268396 h 6713342"/>
              <a:gd name="connsiteX1070" fmla="*/ 4235432 w 11799394"/>
              <a:gd name="connsiteY1070" fmla="*/ 2268396 h 6713342"/>
              <a:gd name="connsiteX1071" fmla="*/ 4235432 w 11799394"/>
              <a:gd name="connsiteY1071" fmla="*/ 2268396 h 6713342"/>
              <a:gd name="connsiteX1072" fmla="*/ 3928098 w 11799394"/>
              <a:gd name="connsiteY1072" fmla="*/ 2268396 h 6713342"/>
              <a:gd name="connsiteX1073" fmla="*/ 3638788 w 11799394"/>
              <a:gd name="connsiteY1073" fmla="*/ 2448322 h 6713342"/>
              <a:gd name="connsiteX1074" fmla="*/ 3578059 w 11799394"/>
              <a:gd name="connsiteY1074" fmla="*/ 2607339 h 6713342"/>
              <a:gd name="connsiteX1075" fmla="*/ 3593400 w 11799394"/>
              <a:gd name="connsiteY1075" fmla="*/ 2628998 h 6713342"/>
              <a:gd name="connsiteX1076" fmla="*/ 3905716 w 11799394"/>
              <a:gd name="connsiteY1076" fmla="*/ 2628998 h 6713342"/>
              <a:gd name="connsiteX1077" fmla="*/ 4195789 w 11799394"/>
              <a:gd name="connsiteY1077" fmla="*/ 2431964 h 6713342"/>
              <a:gd name="connsiteX1078" fmla="*/ 4253074 w 11799394"/>
              <a:gd name="connsiteY1078" fmla="*/ 2293282 h 6713342"/>
              <a:gd name="connsiteX1079" fmla="*/ 4235432 w 11799394"/>
              <a:gd name="connsiteY1079" fmla="*/ 2268396 h 6713342"/>
              <a:gd name="connsiteX1080" fmla="*/ 6631045 w 11799394"/>
              <a:gd name="connsiteY1080" fmla="*/ 1362601 h 6713342"/>
              <a:gd name="connsiteX1081" fmla="*/ 6323699 w 11799394"/>
              <a:gd name="connsiteY1081" fmla="*/ 1362601 h 6713342"/>
              <a:gd name="connsiteX1082" fmla="*/ 6034388 w 11799394"/>
              <a:gd name="connsiteY1082" fmla="*/ 1542527 h 6713342"/>
              <a:gd name="connsiteX1083" fmla="*/ 5973672 w 11799394"/>
              <a:gd name="connsiteY1083" fmla="*/ 1701545 h 6713342"/>
              <a:gd name="connsiteX1084" fmla="*/ 5989013 w 11799394"/>
              <a:gd name="connsiteY1084" fmla="*/ 1723190 h 6713342"/>
              <a:gd name="connsiteX1085" fmla="*/ 6301316 w 11799394"/>
              <a:gd name="connsiteY1085" fmla="*/ 1723190 h 6713342"/>
              <a:gd name="connsiteX1086" fmla="*/ 6591402 w 11799394"/>
              <a:gd name="connsiteY1086" fmla="*/ 1526169 h 6713342"/>
              <a:gd name="connsiteX1087" fmla="*/ 6648674 w 11799394"/>
              <a:gd name="connsiteY1087" fmla="*/ 1387487 h 6713342"/>
              <a:gd name="connsiteX1088" fmla="*/ 6631045 w 11799394"/>
              <a:gd name="connsiteY1088" fmla="*/ 1362601 h 6713342"/>
              <a:gd name="connsiteX1089" fmla="*/ 5431592 w 11799394"/>
              <a:gd name="connsiteY1089" fmla="*/ 3984532 h 6713342"/>
              <a:gd name="connsiteX1090" fmla="*/ 5743896 w 11799394"/>
              <a:gd name="connsiteY1090" fmla="*/ 3984532 h 6713342"/>
              <a:gd name="connsiteX1091" fmla="*/ 6033982 w 11799394"/>
              <a:gd name="connsiteY1091" fmla="*/ 3787498 h 6713342"/>
              <a:gd name="connsiteX1092" fmla="*/ 6091254 w 11799394"/>
              <a:gd name="connsiteY1092" fmla="*/ 3648816 h 6713342"/>
              <a:gd name="connsiteX1093" fmla="*/ 6073625 w 11799394"/>
              <a:gd name="connsiteY1093" fmla="*/ 3623929 h 6713342"/>
              <a:gd name="connsiteX1094" fmla="*/ 5766278 w 11799394"/>
              <a:gd name="connsiteY1094" fmla="*/ 3623929 h 6713342"/>
              <a:gd name="connsiteX1095" fmla="*/ 5476968 w 11799394"/>
              <a:gd name="connsiteY1095" fmla="*/ 3803856 h 6713342"/>
              <a:gd name="connsiteX1096" fmla="*/ 5416251 w 11799394"/>
              <a:gd name="connsiteY1096" fmla="*/ 3962874 h 6713342"/>
              <a:gd name="connsiteX1097" fmla="*/ 5431592 w 11799394"/>
              <a:gd name="connsiteY1097" fmla="*/ 3984532 h 6713342"/>
              <a:gd name="connsiteX1098" fmla="*/ 4760162 w 11799394"/>
              <a:gd name="connsiteY1098" fmla="*/ 3984532 h 6713342"/>
              <a:gd name="connsiteX1099" fmla="*/ 5072465 w 11799394"/>
              <a:gd name="connsiteY1099" fmla="*/ 3984532 h 6713342"/>
              <a:gd name="connsiteX1100" fmla="*/ 5362550 w 11799394"/>
              <a:gd name="connsiteY1100" fmla="*/ 3787498 h 6713342"/>
              <a:gd name="connsiteX1101" fmla="*/ 5419836 w 11799394"/>
              <a:gd name="connsiteY1101" fmla="*/ 3648816 h 6713342"/>
              <a:gd name="connsiteX1102" fmla="*/ 5402194 w 11799394"/>
              <a:gd name="connsiteY1102" fmla="*/ 3623929 h 6713342"/>
              <a:gd name="connsiteX1103" fmla="*/ 5094860 w 11799394"/>
              <a:gd name="connsiteY1103" fmla="*/ 3623929 h 6713342"/>
              <a:gd name="connsiteX1104" fmla="*/ 4805550 w 11799394"/>
              <a:gd name="connsiteY1104" fmla="*/ 3803856 h 6713342"/>
              <a:gd name="connsiteX1105" fmla="*/ 4744820 w 11799394"/>
              <a:gd name="connsiteY1105" fmla="*/ 3962874 h 6713342"/>
              <a:gd name="connsiteX1106" fmla="*/ 4760162 w 11799394"/>
              <a:gd name="connsiteY1106" fmla="*/ 3984532 h 6713342"/>
              <a:gd name="connsiteX1107" fmla="*/ 6453686 w 11799394"/>
              <a:gd name="connsiteY1107" fmla="*/ 2718135 h 6713342"/>
              <a:gd name="connsiteX1108" fmla="*/ 6146353 w 11799394"/>
              <a:gd name="connsiteY1108" fmla="*/ 2718135 h 6713342"/>
              <a:gd name="connsiteX1109" fmla="*/ 5857030 w 11799394"/>
              <a:gd name="connsiteY1109" fmla="*/ 2898061 h 6713342"/>
              <a:gd name="connsiteX1110" fmla="*/ 5796313 w 11799394"/>
              <a:gd name="connsiteY1110" fmla="*/ 3057078 h 6713342"/>
              <a:gd name="connsiteX1111" fmla="*/ 5811654 w 11799394"/>
              <a:gd name="connsiteY1111" fmla="*/ 3078724 h 6713342"/>
              <a:gd name="connsiteX1112" fmla="*/ 6123957 w 11799394"/>
              <a:gd name="connsiteY1112" fmla="*/ 3078724 h 6713342"/>
              <a:gd name="connsiteX1113" fmla="*/ 6414043 w 11799394"/>
              <a:gd name="connsiteY1113" fmla="*/ 2881703 h 6713342"/>
              <a:gd name="connsiteX1114" fmla="*/ 6471315 w 11799394"/>
              <a:gd name="connsiteY1114" fmla="*/ 2743021 h 6713342"/>
              <a:gd name="connsiteX1115" fmla="*/ 6453686 w 11799394"/>
              <a:gd name="connsiteY1115" fmla="*/ 2718135 h 6713342"/>
              <a:gd name="connsiteX1116" fmla="*/ 21281 w 11799394"/>
              <a:gd name="connsiteY1116" fmla="*/ 3623929 h 6713342"/>
              <a:gd name="connsiteX1117" fmla="*/ 69 w 11799394"/>
              <a:gd name="connsiteY1117" fmla="*/ 3623929 h 6713342"/>
              <a:gd name="connsiteX1118" fmla="*/ 62 w 11799394"/>
              <a:gd name="connsiteY1118" fmla="*/ 3742885 h 6713342"/>
              <a:gd name="connsiteX1119" fmla="*/ 38919 w 11799394"/>
              <a:gd name="connsiteY1119" fmla="*/ 3648816 h 6713342"/>
              <a:gd name="connsiteX1120" fmla="*/ 21281 w 11799394"/>
              <a:gd name="connsiteY1120" fmla="*/ 3623929 h 6713342"/>
              <a:gd name="connsiteX1121" fmla="*/ 4756094 w 11799394"/>
              <a:gd name="connsiteY1121" fmla="*/ 1818670 h 6713342"/>
              <a:gd name="connsiteX1122" fmla="*/ 4756094 w 11799394"/>
              <a:gd name="connsiteY1122" fmla="*/ 1818670 h 6713342"/>
              <a:gd name="connsiteX1123" fmla="*/ 4773736 w 11799394"/>
              <a:gd name="connsiteY1123" fmla="*/ 1843556 h 6713342"/>
              <a:gd name="connsiteX1124" fmla="*/ 4716451 w 11799394"/>
              <a:gd name="connsiteY1124" fmla="*/ 1982237 h 6713342"/>
              <a:gd name="connsiteX1125" fmla="*/ 4426366 w 11799394"/>
              <a:gd name="connsiteY1125" fmla="*/ 2179259 h 6713342"/>
              <a:gd name="connsiteX1126" fmla="*/ 4114062 w 11799394"/>
              <a:gd name="connsiteY1126" fmla="*/ 2179259 h 6713342"/>
              <a:gd name="connsiteX1127" fmla="*/ 4098721 w 11799394"/>
              <a:gd name="connsiteY1127" fmla="*/ 2157601 h 6713342"/>
              <a:gd name="connsiteX1128" fmla="*/ 4159438 w 11799394"/>
              <a:gd name="connsiteY1128" fmla="*/ 1998583 h 6713342"/>
              <a:gd name="connsiteX1129" fmla="*/ 4448761 w 11799394"/>
              <a:gd name="connsiteY1129" fmla="*/ 1818670 h 6713342"/>
              <a:gd name="connsiteX1130" fmla="*/ 4756094 w 11799394"/>
              <a:gd name="connsiteY1130" fmla="*/ 1818670 h 6713342"/>
              <a:gd name="connsiteX1131" fmla="*/ 4710910 w 11799394"/>
              <a:gd name="connsiteY1131" fmla="*/ 1864858 h 6713342"/>
              <a:gd name="connsiteX1132" fmla="*/ 4448761 w 11799394"/>
              <a:gd name="connsiteY1132" fmla="*/ 1864858 h 6713342"/>
              <a:gd name="connsiteX1133" fmla="*/ 4202602 w 11799394"/>
              <a:gd name="connsiteY1133" fmla="*/ 2015068 h 6713342"/>
              <a:gd name="connsiteX1134" fmla="*/ 4158942 w 11799394"/>
              <a:gd name="connsiteY1134" fmla="*/ 2129397 h 6713342"/>
              <a:gd name="connsiteX1135" fmla="*/ 4161471 w 11799394"/>
              <a:gd name="connsiteY1135" fmla="*/ 2133070 h 6713342"/>
              <a:gd name="connsiteX1136" fmla="*/ 4426366 w 11799394"/>
              <a:gd name="connsiteY1136" fmla="*/ 2133070 h 6713342"/>
              <a:gd name="connsiteX1137" fmla="*/ 4673300 w 11799394"/>
              <a:gd name="connsiteY1137" fmla="*/ 1965752 h 6713342"/>
              <a:gd name="connsiteX1138" fmla="*/ 4673516 w 11799394"/>
              <a:gd name="connsiteY1138" fmla="*/ 1965168 h 6713342"/>
              <a:gd name="connsiteX1139" fmla="*/ 4673757 w 11799394"/>
              <a:gd name="connsiteY1139" fmla="*/ 1964596 h 6713342"/>
              <a:gd name="connsiteX1140" fmla="*/ 4713413 w 11799394"/>
              <a:gd name="connsiteY1140" fmla="*/ 1868595 h 6713342"/>
              <a:gd name="connsiteX1141" fmla="*/ 4710910 w 11799394"/>
              <a:gd name="connsiteY1141" fmla="*/ 1864858 h 6713342"/>
              <a:gd name="connsiteX1142" fmla="*/ 3766691 w 11799394"/>
              <a:gd name="connsiteY1142" fmla="*/ 2718135 h 6713342"/>
              <a:gd name="connsiteX1143" fmla="*/ 3766691 w 11799394"/>
              <a:gd name="connsiteY1143" fmla="*/ 2718135 h 6713342"/>
              <a:gd name="connsiteX1144" fmla="*/ 3784333 w 11799394"/>
              <a:gd name="connsiteY1144" fmla="*/ 2743021 h 6713342"/>
              <a:gd name="connsiteX1145" fmla="*/ 3727048 w 11799394"/>
              <a:gd name="connsiteY1145" fmla="*/ 2881703 h 6713342"/>
              <a:gd name="connsiteX1146" fmla="*/ 3436962 w 11799394"/>
              <a:gd name="connsiteY1146" fmla="*/ 3078724 h 6713342"/>
              <a:gd name="connsiteX1147" fmla="*/ 3124659 w 11799394"/>
              <a:gd name="connsiteY1147" fmla="*/ 3078724 h 6713342"/>
              <a:gd name="connsiteX1148" fmla="*/ 3109318 w 11799394"/>
              <a:gd name="connsiteY1148" fmla="*/ 3057078 h 6713342"/>
              <a:gd name="connsiteX1149" fmla="*/ 3170047 w 11799394"/>
              <a:gd name="connsiteY1149" fmla="*/ 2898061 h 6713342"/>
              <a:gd name="connsiteX1150" fmla="*/ 3459358 w 11799394"/>
              <a:gd name="connsiteY1150" fmla="*/ 2718135 h 6713342"/>
              <a:gd name="connsiteX1151" fmla="*/ 3766691 w 11799394"/>
              <a:gd name="connsiteY1151" fmla="*/ 2718135 h 6713342"/>
              <a:gd name="connsiteX1152" fmla="*/ 3721506 w 11799394"/>
              <a:gd name="connsiteY1152" fmla="*/ 2764324 h 6713342"/>
              <a:gd name="connsiteX1153" fmla="*/ 3459358 w 11799394"/>
              <a:gd name="connsiteY1153" fmla="*/ 2764324 h 6713342"/>
              <a:gd name="connsiteX1154" fmla="*/ 3213199 w 11799394"/>
              <a:gd name="connsiteY1154" fmla="*/ 2914533 h 6713342"/>
              <a:gd name="connsiteX1155" fmla="*/ 3169539 w 11799394"/>
              <a:gd name="connsiteY1155" fmla="*/ 3028875 h 6713342"/>
              <a:gd name="connsiteX1156" fmla="*/ 3172056 w 11799394"/>
              <a:gd name="connsiteY1156" fmla="*/ 3032535 h 6713342"/>
              <a:gd name="connsiteX1157" fmla="*/ 3436962 w 11799394"/>
              <a:gd name="connsiteY1157" fmla="*/ 3032535 h 6713342"/>
              <a:gd name="connsiteX1158" fmla="*/ 3683897 w 11799394"/>
              <a:gd name="connsiteY1158" fmla="*/ 2865230 h 6713342"/>
              <a:gd name="connsiteX1159" fmla="*/ 3684113 w 11799394"/>
              <a:gd name="connsiteY1159" fmla="*/ 2864646 h 6713342"/>
              <a:gd name="connsiteX1160" fmla="*/ 3684354 w 11799394"/>
              <a:gd name="connsiteY1160" fmla="*/ 2864061 h 6713342"/>
              <a:gd name="connsiteX1161" fmla="*/ 3724010 w 11799394"/>
              <a:gd name="connsiteY1161" fmla="*/ 2768060 h 6713342"/>
              <a:gd name="connsiteX1162" fmla="*/ 3721506 w 11799394"/>
              <a:gd name="connsiteY1162" fmla="*/ 2764324 h 6713342"/>
              <a:gd name="connsiteX1163" fmla="*/ 1044164 w 11799394"/>
              <a:gd name="connsiteY1163" fmla="*/ 2881703 h 6713342"/>
              <a:gd name="connsiteX1164" fmla="*/ 1101440 w 11799394"/>
              <a:gd name="connsiteY1164" fmla="*/ 2743021 h 6713342"/>
              <a:gd name="connsiteX1165" fmla="*/ 1083808 w 11799394"/>
              <a:gd name="connsiteY1165" fmla="*/ 2718135 h 6713342"/>
              <a:gd name="connsiteX1166" fmla="*/ 776466 w 11799394"/>
              <a:gd name="connsiteY1166" fmla="*/ 2718135 h 6713342"/>
              <a:gd name="connsiteX1167" fmla="*/ 487153 w 11799394"/>
              <a:gd name="connsiteY1167" fmla="*/ 2898061 h 6713342"/>
              <a:gd name="connsiteX1168" fmla="*/ 426432 w 11799394"/>
              <a:gd name="connsiteY1168" fmla="*/ 3057078 h 6713342"/>
              <a:gd name="connsiteX1169" fmla="*/ 441774 w 11799394"/>
              <a:gd name="connsiteY1169" fmla="*/ 3078724 h 6713342"/>
              <a:gd name="connsiteX1170" fmla="*/ 754081 w 11799394"/>
              <a:gd name="connsiteY1170" fmla="*/ 3078724 h 6713342"/>
              <a:gd name="connsiteX1171" fmla="*/ 1044164 w 11799394"/>
              <a:gd name="connsiteY1171" fmla="*/ 2881703 h 6713342"/>
              <a:gd name="connsiteX1172" fmla="*/ 8604906 w 11799394"/>
              <a:gd name="connsiteY1172" fmla="*/ 3174203 h 6713342"/>
              <a:gd name="connsiteX1173" fmla="*/ 8604906 w 11799394"/>
              <a:gd name="connsiteY1173" fmla="*/ 3174203 h 6713342"/>
              <a:gd name="connsiteX1174" fmla="*/ 8622535 w 11799394"/>
              <a:gd name="connsiteY1174" fmla="*/ 3199077 h 6713342"/>
              <a:gd name="connsiteX1175" fmla="*/ 8565263 w 11799394"/>
              <a:gd name="connsiteY1175" fmla="*/ 3337759 h 6713342"/>
              <a:gd name="connsiteX1176" fmla="*/ 8275178 w 11799394"/>
              <a:gd name="connsiteY1176" fmla="*/ 3534793 h 6713342"/>
              <a:gd name="connsiteX1177" fmla="*/ 7962874 w 11799394"/>
              <a:gd name="connsiteY1177" fmla="*/ 3534793 h 6713342"/>
              <a:gd name="connsiteX1178" fmla="*/ 7947533 w 11799394"/>
              <a:gd name="connsiteY1178" fmla="*/ 3513135 h 6713342"/>
              <a:gd name="connsiteX1179" fmla="*/ 8008250 w 11799394"/>
              <a:gd name="connsiteY1179" fmla="*/ 3354117 h 6713342"/>
              <a:gd name="connsiteX1180" fmla="*/ 8297573 w 11799394"/>
              <a:gd name="connsiteY1180" fmla="*/ 3174203 h 6713342"/>
              <a:gd name="connsiteX1181" fmla="*/ 8604906 w 11799394"/>
              <a:gd name="connsiteY1181" fmla="*/ 3174203 h 6713342"/>
              <a:gd name="connsiteX1182" fmla="*/ 8559721 w 11799394"/>
              <a:gd name="connsiteY1182" fmla="*/ 3220392 h 6713342"/>
              <a:gd name="connsiteX1183" fmla="*/ 8297573 w 11799394"/>
              <a:gd name="connsiteY1183" fmla="*/ 3220392 h 6713342"/>
              <a:gd name="connsiteX1184" fmla="*/ 8051401 w 11799394"/>
              <a:gd name="connsiteY1184" fmla="*/ 3370602 h 6713342"/>
              <a:gd name="connsiteX1185" fmla="*/ 8007754 w 11799394"/>
              <a:gd name="connsiteY1185" fmla="*/ 3484931 h 6713342"/>
              <a:gd name="connsiteX1186" fmla="*/ 8010284 w 11799394"/>
              <a:gd name="connsiteY1186" fmla="*/ 3488604 h 6713342"/>
              <a:gd name="connsiteX1187" fmla="*/ 8275178 w 11799394"/>
              <a:gd name="connsiteY1187" fmla="*/ 3488604 h 6713342"/>
              <a:gd name="connsiteX1188" fmla="*/ 8522112 w 11799394"/>
              <a:gd name="connsiteY1188" fmla="*/ 3321286 h 6713342"/>
              <a:gd name="connsiteX1189" fmla="*/ 8522327 w 11799394"/>
              <a:gd name="connsiteY1189" fmla="*/ 3320714 h 6713342"/>
              <a:gd name="connsiteX1190" fmla="*/ 8522569 w 11799394"/>
              <a:gd name="connsiteY1190" fmla="*/ 3320130 h 6713342"/>
              <a:gd name="connsiteX1191" fmla="*/ 8562225 w 11799394"/>
              <a:gd name="connsiteY1191" fmla="*/ 3224129 h 6713342"/>
              <a:gd name="connsiteX1192" fmla="*/ 8559721 w 11799394"/>
              <a:gd name="connsiteY1192" fmla="*/ 3220392 h 6713342"/>
              <a:gd name="connsiteX1193" fmla="*/ 512090 w 11799394"/>
              <a:gd name="connsiteY1193" fmla="*/ 3337759 h 6713342"/>
              <a:gd name="connsiteX1194" fmla="*/ 569366 w 11799394"/>
              <a:gd name="connsiteY1194" fmla="*/ 3199077 h 6713342"/>
              <a:gd name="connsiteX1195" fmla="*/ 551735 w 11799394"/>
              <a:gd name="connsiteY1195" fmla="*/ 3174203 h 6713342"/>
              <a:gd name="connsiteX1196" fmla="*/ 551735 w 11799394"/>
              <a:gd name="connsiteY1196" fmla="*/ 3174203 h 6713342"/>
              <a:gd name="connsiteX1197" fmla="*/ 244392 w 11799394"/>
              <a:gd name="connsiteY1197" fmla="*/ 3174203 h 6713342"/>
              <a:gd name="connsiteX1198" fmla="*/ 74 w 11799394"/>
              <a:gd name="connsiteY1198" fmla="*/ 3276661 h 6713342"/>
              <a:gd name="connsiteX1199" fmla="*/ 67 w 11799394"/>
              <a:gd name="connsiteY1199" fmla="*/ 3366306 h 6713342"/>
              <a:gd name="connsiteX1200" fmla="*/ 244392 w 11799394"/>
              <a:gd name="connsiteY1200" fmla="*/ 3220392 h 6713342"/>
              <a:gd name="connsiteX1201" fmla="*/ 506547 w 11799394"/>
              <a:gd name="connsiteY1201" fmla="*/ 3220392 h 6713342"/>
              <a:gd name="connsiteX1202" fmla="*/ 509049 w 11799394"/>
              <a:gd name="connsiteY1202" fmla="*/ 3224129 h 6713342"/>
              <a:gd name="connsiteX1203" fmla="*/ 469392 w 11799394"/>
              <a:gd name="connsiteY1203" fmla="*/ 3320130 h 6713342"/>
              <a:gd name="connsiteX1204" fmla="*/ 469155 w 11799394"/>
              <a:gd name="connsiteY1204" fmla="*/ 3320714 h 6713342"/>
              <a:gd name="connsiteX1205" fmla="*/ 468938 w 11799394"/>
              <a:gd name="connsiteY1205" fmla="*/ 3321286 h 6713342"/>
              <a:gd name="connsiteX1206" fmla="*/ 222001 w 11799394"/>
              <a:gd name="connsiteY1206" fmla="*/ 3488604 h 6713342"/>
              <a:gd name="connsiteX1207" fmla="*/ 69 w 11799394"/>
              <a:gd name="connsiteY1207" fmla="*/ 3488604 h 6713342"/>
              <a:gd name="connsiteX1208" fmla="*/ 69 w 11799394"/>
              <a:gd name="connsiteY1208" fmla="*/ 3534793 h 6713342"/>
              <a:gd name="connsiteX1209" fmla="*/ 222001 w 11799394"/>
              <a:gd name="connsiteY1209" fmla="*/ 3534793 h 6713342"/>
              <a:gd name="connsiteX1210" fmla="*/ 512089 w 11799394"/>
              <a:gd name="connsiteY1210" fmla="*/ 3337771 h 6713342"/>
              <a:gd name="connsiteX1211" fmla="*/ 6918334 w 11799394"/>
              <a:gd name="connsiteY1211" fmla="*/ 2268396 h 6713342"/>
              <a:gd name="connsiteX1212" fmla="*/ 6918334 w 11799394"/>
              <a:gd name="connsiteY1212" fmla="*/ 2268396 h 6713342"/>
              <a:gd name="connsiteX1213" fmla="*/ 6935963 w 11799394"/>
              <a:gd name="connsiteY1213" fmla="*/ 2293282 h 6713342"/>
              <a:gd name="connsiteX1214" fmla="*/ 6878678 w 11799394"/>
              <a:gd name="connsiteY1214" fmla="*/ 2431964 h 6713342"/>
              <a:gd name="connsiteX1215" fmla="*/ 6588605 w 11799394"/>
              <a:gd name="connsiteY1215" fmla="*/ 2628998 h 6713342"/>
              <a:gd name="connsiteX1216" fmla="*/ 6276289 w 11799394"/>
              <a:gd name="connsiteY1216" fmla="*/ 2628998 h 6713342"/>
              <a:gd name="connsiteX1217" fmla="*/ 6260948 w 11799394"/>
              <a:gd name="connsiteY1217" fmla="*/ 2607339 h 6713342"/>
              <a:gd name="connsiteX1218" fmla="*/ 6321677 w 11799394"/>
              <a:gd name="connsiteY1218" fmla="*/ 2448322 h 6713342"/>
              <a:gd name="connsiteX1219" fmla="*/ 6610988 w 11799394"/>
              <a:gd name="connsiteY1219" fmla="*/ 2268396 h 6713342"/>
              <a:gd name="connsiteX1220" fmla="*/ 6918334 w 11799394"/>
              <a:gd name="connsiteY1220" fmla="*/ 2268396 h 6713342"/>
              <a:gd name="connsiteX1221" fmla="*/ 6873136 w 11799394"/>
              <a:gd name="connsiteY1221" fmla="*/ 2314597 h 6713342"/>
              <a:gd name="connsiteX1222" fmla="*/ 6610988 w 11799394"/>
              <a:gd name="connsiteY1222" fmla="*/ 2314597 h 6713342"/>
              <a:gd name="connsiteX1223" fmla="*/ 6364829 w 11799394"/>
              <a:gd name="connsiteY1223" fmla="*/ 2464794 h 6713342"/>
              <a:gd name="connsiteX1224" fmla="*/ 6321169 w 11799394"/>
              <a:gd name="connsiteY1224" fmla="*/ 2579136 h 6713342"/>
              <a:gd name="connsiteX1225" fmla="*/ 6323699 w 11799394"/>
              <a:gd name="connsiteY1225" fmla="*/ 2582809 h 6713342"/>
              <a:gd name="connsiteX1226" fmla="*/ 6588605 w 11799394"/>
              <a:gd name="connsiteY1226" fmla="*/ 2582809 h 6713342"/>
              <a:gd name="connsiteX1227" fmla="*/ 6835527 w 11799394"/>
              <a:gd name="connsiteY1227" fmla="*/ 2415491 h 6713342"/>
              <a:gd name="connsiteX1228" fmla="*/ 6835756 w 11799394"/>
              <a:gd name="connsiteY1228" fmla="*/ 2414907 h 6713342"/>
              <a:gd name="connsiteX1229" fmla="*/ 6835985 w 11799394"/>
              <a:gd name="connsiteY1229" fmla="*/ 2414335 h 6713342"/>
              <a:gd name="connsiteX1230" fmla="*/ 6875641 w 11799394"/>
              <a:gd name="connsiteY1230" fmla="*/ 2318334 h 6713342"/>
              <a:gd name="connsiteX1231" fmla="*/ 6873136 w 11799394"/>
              <a:gd name="connsiteY1231" fmla="*/ 2314597 h 6713342"/>
              <a:gd name="connsiteX1232" fmla="*/ 6766307 w 11799394"/>
              <a:gd name="connsiteY1232" fmla="*/ 1818670 h 6713342"/>
              <a:gd name="connsiteX1233" fmla="*/ 6766307 w 11799394"/>
              <a:gd name="connsiteY1233" fmla="*/ 1818670 h 6713342"/>
              <a:gd name="connsiteX1234" fmla="*/ 6783936 w 11799394"/>
              <a:gd name="connsiteY1234" fmla="*/ 1843556 h 6713342"/>
              <a:gd name="connsiteX1235" fmla="*/ 6726664 w 11799394"/>
              <a:gd name="connsiteY1235" fmla="*/ 1982237 h 6713342"/>
              <a:gd name="connsiteX1236" fmla="*/ 6436578 w 11799394"/>
              <a:gd name="connsiteY1236" fmla="*/ 2179259 h 6713342"/>
              <a:gd name="connsiteX1237" fmla="*/ 6124262 w 11799394"/>
              <a:gd name="connsiteY1237" fmla="*/ 2179259 h 6713342"/>
              <a:gd name="connsiteX1238" fmla="*/ 6108921 w 11799394"/>
              <a:gd name="connsiteY1238" fmla="*/ 2157601 h 6713342"/>
              <a:gd name="connsiteX1239" fmla="*/ 6169650 w 11799394"/>
              <a:gd name="connsiteY1239" fmla="*/ 1998583 h 6713342"/>
              <a:gd name="connsiteX1240" fmla="*/ 6458961 w 11799394"/>
              <a:gd name="connsiteY1240" fmla="*/ 1818670 h 6713342"/>
              <a:gd name="connsiteX1241" fmla="*/ 6766307 w 11799394"/>
              <a:gd name="connsiteY1241" fmla="*/ 1818670 h 6713342"/>
              <a:gd name="connsiteX1242" fmla="*/ 6721109 w 11799394"/>
              <a:gd name="connsiteY1242" fmla="*/ 1864858 h 6713342"/>
              <a:gd name="connsiteX1243" fmla="*/ 6458961 w 11799394"/>
              <a:gd name="connsiteY1243" fmla="*/ 1864858 h 6713342"/>
              <a:gd name="connsiteX1244" fmla="*/ 6212802 w 11799394"/>
              <a:gd name="connsiteY1244" fmla="*/ 2015068 h 6713342"/>
              <a:gd name="connsiteX1245" fmla="*/ 6169142 w 11799394"/>
              <a:gd name="connsiteY1245" fmla="*/ 2129397 h 6713342"/>
              <a:gd name="connsiteX1246" fmla="*/ 6171671 w 11799394"/>
              <a:gd name="connsiteY1246" fmla="*/ 2133070 h 6713342"/>
              <a:gd name="connsiteX1247" fmla="*/ 6436578 w 11799394"/>
              <a:gd name="connsiteY1247" fmla="*/ 2133070 h 6713342"/>
              <a:gd name="connsiteX1248" fmla="*/ 6683500 w 11799394"/>
              <a:gd name="connsiteY1248" fmla="*/ 1965752 h 6713342"/>
              <a:gd name="connsiteX1249" fmla="*/ 6683716 w 11799394"/>
              <a:gd name="connsiteY1249" fmla="*/ 1965168 h 6713342"/>
              <a:gd name="connsiteX1250" fmla="*/ 6683958 w 11799394"/>
              <a:gd name="connsiteY1250" fmla="*/ 1964596 h 6713342"/>
              <a:gd name="connsiteX1251" fmla="*/ 6723613 w 11799394"/>
              <a:gd name="connsiteY1251" fmla="*/ 1868595 h 6713342"/>
              <a:gd name="connsiteX1252" fmla="*/ 6721109 w 11799394"/>
              <a:gd name="connsiteY1252" fmla="*/ 1864858 h 6713342"/>
              <a:gd name="connsiteX1253" fmla="*/ 4908121 w 11799394"/>
              <a:gd name="connsiteY1253" fmla="*/ 2268396 h 6713342"/>
              <a:gd name="connsiteX1254" fmla="*/ 4908121 w 11799394"/>
              <a:gd name="connsiteY1254" fmla="*/ 2268396 h 6713342"/>
              <a:gd name="connsiteX1255" fmla="*/ 4925750 w 11799394"/>
              <a:gd name="connsiteY1255" fmla="*/ 2293282 h 6713342"/>
              <a:gd name="connsiteX1256" fmla="*/ 4868478 w 11799394"/>
              <a:gd name="connsiteY1256" fmla="*/ 2431964 h 6713342"/>
              <a:gd name="connsiteX1257" fmla="*/ 4578380 w 11799394"/>
              <a:gd name="connsiteY1257" fmla="*/ 2628998 h 6713342"/>
              <a:gd name="connsiteX1258" fmla="*/ 4266089 w 11799394"/>
              <a:gd name="connsiteY1258" fmla="*/ 2628998 h 6713342"/>
              <a:gd name="connsiteX1259" fmla="*/ 4250735 w 11799394"/>
              <a:gd name="connsiteY1259" fmla="*/ 2607339 h 6713342"/>
              <a:gd name="connsiteX1260" fmla="*/ 4311465 w 11799394"/>
              <a:gd name="connsiteY1260" fmla="*/ 2448322 h 6713342"/>
              <a:gd name="connsiteX1261" fmla="*/ 4600775 w 11799394"/>
              <a:gd name="connsiteY1261" fmla="*/ 2268396 h 6713342"/>
              <a:gd name="connsiteX1262" fmla="*/ 4908121 w 11799394"/>
              <a:gd name="connsiteY1262" fmla="*/ 2268396 h 6713342"/>
              <a:gd name="connsiteX1263" fmla="*/ 4862937 w 11799394"/>
              <a:gd name="connsiteY1263" fmla="*/ 2314597 h 6713342"/>
              <a:gd name="connsiteX1264" fmla="*/ 4600775 w 11799394"/>
              <a:gd name="connsiteY1264" fmla="*/ 2314597 h 6713342"/>
              <a:gd name="connsiteX1265" fmla="*/ 4354616 w 11799394"/>
              <a:gd name="connsiteY1265" fmla="*/ 2464794 h 6713342"/>
              <a:gd name="connsiteX1266" fmla="*/ 4310956 w 11799394"/>
              <a:gd name="connsiteY1266" fmla="*/ 2579136 h 6713342"/>
              <a:gd name="connsiteX1267" fmla="*/ 4313486 w 11799394"/>
              <a:gd name="connsiteY1267" fmla="*/ 2582809 h 6713342"/>
              <a:gd name="connsiteX1268" fmla="*/ 4578380 w 11799394"/>
              <a:gd name="connsiteY1268" fmla="*/ 2582809 h 6713342"/>
              <a:gd name="connsiteX1269" fmla="*/ 4825314 w 11799394"/>
              <a:gd name="connsiteY1269" fmla="*/ 2415491 h 6713342"/>
              <a:gd name="connsiteX1270" fmla="*/ 4825543 w 11799394"/>
              <a:gd name="connsiteY1270" fmla="*/ 2414907 h 6713342"/>
              <a:gd name="connsiteX1271" fmla="*/ 4825772 w 11799394"/>
              <a:gd name="connsiteY1271" fmla="*/ 2414335 h 6713342"/>
              <a:gd name="connsiteX1272" fmla="*/ 4865428 w 11799394"/>
              <a:gd name="connsiteY1272" fmla="*/ 2318334 h 6713342"/>
              <a:gd name="connsiteX1273" fmla="*/ 4862924 w 11799394"/>
              <a:gd name="connsiteY1273" fmla="*/ 2314597 h 6713342"/>
              <a:gd name="connsiteX1274" fmla="*/ 2426677 w 11799394"/>
              <a:gd name="connsiteY1274" fmla="*/ 2718135 h 6713342"/>
              <a:gd name="connsiteX1275" fmla="*/ 2119330 w 11799394"/>
              <a:gd name="connsiteY1275" fmla="*/ 2718135 h 6713342"/>
              <a:gd name="connsiteX1276" fmla="*/ 1830020 w 11799394"/>
              <a:gd name="connsiteY1276" fmla="*/ 2898061 h 6713342"/>
              <a:gd name="connsiteX1277" fmla="*/ 1769303 w 11799394"/>
              <a:gd name="connsiteY1277" fmla="*/ 3057078 h 6713342"/>
              <a:gd name="connsiteX1278" fmla="*/ 1784644 w 11799394"/>
              <a:gd name="connsiteY1278" fmla="*/ 3078724 h 6713342"/>
              <a:gd name="connsiteX1279" fmla="*/ 2096948 w 11799394"/>
              <a:gd name="connsiteY1279" fmla="*/ 3078724 h 6713342"/>
              <a:gd name="connsiteX1280" fmla="*/ 2387033 w 11799394"/>
              <a:gd name="connsiteY1280" fmla="*/ 2881703 h 6713342"/>
              <a:gd name="connsiteX1281" fmla="*/ 2444306 w 11799394"/>
              <a:gd name="connsiteY1281" fmla="*/ 2743021 h 6713342"/>
              <a:gd name="connsiteX1282" fmla="*/ 2426677 w 11799394"/>
              <a:gd name="connsiteY1282" fmla="*/ 2718135 h 6713342"/>
              <a:gd name="connsiteX1283" fmla="*/ 7792456 w 11799394"/>
              <a:gd name="connsiteY1283" fmla="*/ 2718135 h 6713342"/>
              <a:gd name="connsiteX1284" fmla="*/ 7792456 w 11799394"/>
              <a:gd name="connsiteY1284" fmla="*/ 2718135 h 6713342"/>
              <a:gd name="connsiteX1285" fmla="*/ 7810097 w 11799394"/>
              <a:gd name="connsiteY1285" fmla="*/ 2743021 h 6713342"/>
              <a:gd name="connsiteX1286" fmla="*/ 7752812 w 11799394"/>
              <a:gd name="connsiteY1286" fmla="*/ 2881703 h 6713342"/>
              <a:gd name="connsiteX1287" fmla="*/ 7462726 w 11799394"/>
              <a:gd name="connsiteY1287" fmla="*/ 3078724 h 6713342"/>
              <a:gd name="connsiteX1288" fmla="*/ 7150423 w 11799394"/>
              <a:gd name="connsiteY1288" fmla="*/ 3078724 h 6713342"/>
              <a:gd name="connsiteX1289" fmla="*/ 7135082 w 11799394"/>
              <a:gd name="connsiteY1289" fmla="*/ 3057078 h 6713342"/>
              <a:gd name="connsiteX1290" fmla="*/ 7195811 w 11799394"/>
              <a:gd name="connsiteY1290" fmla="*/ 2898061 h 6713342"/>
              <a:gd name="connsiteX1291" fmla="*/ 7485122 w 11799394"/>
              <a:gd name="connsiteY1291" fmla="*/ 2718135 h 6713342"/>
              <a:gd name="connsiteX1292" fmla="*/ 7792468 w 11799394"/>
              <a:gd name="connsiteY1292" fmla="*/ 2718135 h 6713342"/>
              <a:gd name="connsiteX1293" fmla="*/ 7747271 w 11799394"/>
              <a:gd name="connsiteY1293" fmla="*/ 2764324 h 6713342"/>
              <a:gd name="connsiteX1294" fmla="*/ 7485122 w 11799394"/>
              <a:gd name="connsiteY1294" fmla="*/ 2764324 h 6713342"/>
              <a:gd name="connsiteX1295" fmla="*/ 7238963 w 11799394"/>
              <a:gd name="connsiteY1295" fmla="*/ 2914533 h 6713342"/>
              <a:gd name="connsiteX1296" fmla="*/ 7195303 w 11799394"/>
              <a:gd name="connsiteY1296" fmla="*/ 3028875 h 6713342"/>
              <a:gd name="connsiteX1297" fmla="*/ 7197832 w 11799394"/>
              <a:gd name="connsiteY1297" fmla="*/ 3032535 h 6713342"/>
              <a:gd name="connsiteX1298" fmla="*/ 7462726 w 11799394"/>
              <a:gd name="connsiteY1298" fmla="*/ 3032535 h 6713342"/>
              <a:gd name="connsiteX1299" fmla="*/ 7709661 w 11799394"/>
              <a:gd name="connsiteY1299" fmla="*/ 2865230 h 6713342"/>
              <a:gd name="connsiteX1300" fmla="*/ 7709877 w 11799394"/>
              <a:gd name="connsiteY1300" fmla="*/ 2864646 h 6713342"/>
              <a:gd name="connsiteX1301" fmla="*/ 7710118 w 11799394"/>
              <a:gd name="connsiteY1301" fmla="*/ 2864061 h 6713342"/>
              <a:gd name="connsiteX1302" fmla="*/ 7749774 w 11799394"/>
              <a:gd name="connsiteY1302" fmla="*/ 2768060 h 6713342"/>
              <a:gd name="connsiteX1303" fmla="*/ 7747271 w 11799394"/>
              <a:gd name="connsiteY1303" fmla="*/ 2764324 h 6713342"/>
              <a:gd name="connsiteX1304" fmla="*/ 3564001 w 11799394"/>
              <a:gd name="connsiteY1304" fmla="*/ 2268396 h 6713342"/>
              <a:gd name="connsiteX1305" fmla="*/ 3564001 w 11799394"/>
              <a:gd name="connsiteY1305" fmla="*/ 2268396 h 6713342"/>
              <a:gd name="connsiteX1306" fmla="*/ 3256668 w 11799394"/>
              <a:gd name="connsiteY1306" fmla="*/ 2268396 h 6713342"/>
              <a:gd name="connsiteX1307" fmla="*/ 2967345 w 11799394"/>
              <a:gd name="connsiteY1307" fmla="*/ 2448322 h 6713342"/>
              <a:gd name="connsiteX1308" fmla="*/ 2906628 w 11799394"/>
              <a:gd name="connsiteY1308" fmla="*/ 2607339 h 6713342"/>
              <a:gd name="connsiteX1309" fmla="*/ 2921969 w 11799394"/>
              <a:gd name="connsiteY1309" fmla="*/ 2628998 h 6713342"/>
              <a:gd name="connsiteX1310" fmla="*/ 3234272 w 11799394"/>
              <a:gd name="connsiteY1310" fmla="*/ 2628998 h 6713342"/>
              <a:gd name="connsiteX1311" fmla="*/ 3524358 w 11799394"/>
              <a:gd name="connsiteY1311" fmla="*/ 2431964 h 6713342"/>
              <a:gd name="connsiteX1312" fmla="*/ 3581630 w 11799394"/>
              <a:gd name="connsiteY1312" fmla="*/ 2293282 h 6713342"/>
              <a:gd name="connsiteX1313" fmla="*/ 3564001 w 11799394"/>
              <a:gd name="connsiteY1313" fmla="*/ 2268396 h 6713342"/>
              <a:gd name="connsiteX1314" fmla="*/ 7335154 w 11799394"/>
              <a:gd name="connsiteY1314" fmla="*/ 3354129 h 6713342"/>
              <a:gd name="connsiteX1315" fmla="*/ 7274437 w 11799394"/>
              <a:gd name="connsiteY1315" fmla="*/ 3513147 h 6713342"/>
              <a:gd name="connsiteX1316" fmla="*/ 7289778 w 11799394"/>
              <a:gd name="connsiteY1316" fmla="*/ 3534793 h 6713342"/>
              <a:gd name="connsiteX1317" fmla="*/ 7602081 w 11799394"/>
              <a:gd name="connsiteY1317" fmla="*/ 3534793 h 6713342"/>
              <a:gd name="connsiteX1318" fmla="*/ 7892167 w 11799394"/>
              <a:gd name="connsiteY1318" fmla="*/ 3337759 h 6713342"/>
              <a:gd name="connsiteX1319" fmla="*/ 7949439 w 11799394"/>
              <a:gd name="connsiteY1319" fmla="*/ 3199090 h 6713342"/>
              <a:gd name="connsiteX1320" fmla="*/ 7931810 w 11799394"/>
              <a:gd name="connsiteY1320" fmla="*/ 3174203 h 6713342"/>
              <a:gd name="connsiteX1321" fmla="*/ 7624477 w 11799394"/>
              <a:gd name="connsiteY1321" fmla="*/ 3174203 h 6713342"/>
              <a:gd name="connsiteX1322" fmla="*/ 7335154 w 11799394"/>
              <a:gd name="connsiteY1322" fmla="*/ 3354117 h 6713342"/>
              <a:gd name="connsiteX1323" fmla="*/ 2453228 w 11799394"/>
              <a:gd name="connsiteY1323" fmla="*/ 3078724 h 6713342"/>
              <a:gd name="connsiteX1324" fmla="*/ 2765531 w 11799394"/>
              <a:gd name="connsiteY1324" fmla="*/ 3078724 h 6713342"/>
              <a:gd name="connsiteX1325" fmla="*/ 3055630 w 11799394"/>
              <a:gd name="connsiteY1325" fmla="*/ 2881703 h 6713342"/>
              <a:gd name="connsiteX1326" fmla="*/ 3112902 w 11799394"/>
              <a:gd name="connsiteY1326" fmla="*/ 2743009 h 6713342"/>
              <a:gd name="connsiteX1327" fmla="*/ 3095273 w 11799394"/>
              <a:gd name="connsiteY1327" fmla="*/ 2718135 h 6713342"/>
              <a:gd name="connsiteX1328" fmla="*/ 2787927 w 11799394"/>
              <a:gd name="connsiteY1328" fmla="*/ 2718135 h 6713342"/>
              <a:gd name="connsiteX1329" fmla="*/ 2498616 w 11799394"/>
              <a:gd name="connsiteY1329" fmla="*/ 2898061 h 6713342"/>
              <a:gd name="connsiteX1330" fmla="*/ 2437887 w 11799394"/>
              <a:gd name="connsiteY1330" fmla="*/ 3057066 h 6713342"/>
              <a:gd name="connsiteX1331" fmla="*/ 2453228 w 11799394"/>
              <a:gd name="connsiteY1331" fmla="*/ 3078724 h 6713342"/>
              <a:gd name="connsiteX1332" fmla="*/ 184335 w 11799394"/>
              <a:gd name="connsiteY1332" fmla="*/ 4249896 h 6713342"/>
              <a:gd name="connsiteX1333" fmla="*/ 241611 w 11799394"/>
              <a:gd name="connsiteY1333" fmla="*/ 4111215 h 6713342"/>
              <a:gd name="connsiteX1334" fmla="*/ 223980 w 11799394"/>
              <a:gd name="connsiteY1334" fmla="*/ 4086341 h 6713342"/>
              <a:gd name="connsiteX1335" fmla="*/ 56 w 11799394"/>
              <a:gd name="connsiteY1335" fmla="*/ 4086341 h 6713342"/>
              <a:gd name="connsiteX1336" fmla="*/ 50 w 11799394"/>
              <a:gd name="connsiteY1336" fmla="*/ 4428843 h 6713342"/>
              <a:gd name="connsiteX1337" fmla="*/ 184335 w 11799394"/>
              <a:gd name="connsiteY1337" fmla="*/ 4249896 h 6713342"/>
              <a:gd name="connsiteX1338" fmla="*/ 10618843 w 11799394"/>
              <a:gd name="connsiteY1338" fmla="*/ 2628998 h 6713342"/>
              <a:gd name="connsiteX1339" fmla="*/ 10306552 w 11799394"/>
              <a:gd name="connsiteY1339" fmla="*/ 2628998 h 6713342"/>
              <a:gd name="connsiteX1340" fmla="*/ 10291211 w 11799394"/>
              <a:gd name="connsiteY1340" fmla="*/ 2607339 h 6713342"/>
              <a:gd name="connsiteX1341" fmla="*/ 10351928 w 11799394"/>
              <a:gd name="connsiteY1341" fmla="*/ 2448322 h 6713342"/>
              <a:gd name="connsiteX1342" fmla="*/ 10641239 w 11799394"/>
              <a:gd name="connsiteY1342" fmla="*/ 2268396 h 6713342"/>
              <a:gd name="connsiteX1343" fmla="*/ 10948584 w 11799394"/>
              <a:gd name="connsiteY1343" fmla="*/ 2268396 h 6713342"/>
              <a:gd name="connsiteX1344" fmla="*/ 10966214 w 11799394"/>
              <a:gd name="connsiteY1344" fmla="*/ 2293282 h 6713342"/>
              <a:gd name="connsiteX1345" fmla="*/ 10908942 w 11799394"/>
              <a:gd name="connsiteY1345" fmla="*/ 2431964 h 6713342"/>
              <a:gd name="connsiteX1346" fmla="*/ 10618855 w 11799394"/>
              <a:gd name="connsiteY1346" fmla="*/ 2628998 h 6713342"/>
              <a:gd name="connsiteX1347" fmla="*/ 10865790 w 11799394"/>
              <a:gd name="connsiteY1347" fmla="*/ 2415491 h 6713342"/>
              <a:gd name="connsiteX1348" fmla="*/ 10866006 w 11799394"/>
              <a:gd name="connsiteY1348" fmla="*/ 2414907 h 6713342"/>
              <a:gd name="connsiteX1349" fmla="*/ 10866235 w 11799394"/>
              <a:gd name="connsiteY1349" fmla="*/ 2414335 h 6713342"/>
              <a:gd name="connsiteX1350" fmla="*/ 10905904 w 11799394"/>
              <a:gd name="connsiteY1350" fmla="*/ 2318321 h 6713342"/>
              <a:gd name="connsiteX1351" fmla="*/ 10903400 w 11799394"/>
              <a:gd name="connsiteY1351" fmla="*/ 2314585 h 6713342"/>
              <a:gd name="connsiteX1352" fmla="*/ 10641239 w 11799394"/>
              <a:gd name="connsiteY1352" fmla="*/ 2314585 h 6713342"/>
              <a:gd name="connsiteX1353" fmla="*/ 10395079 w 11799394"/>
              <a:gd name="connsiteY1353" fmla="*/ 2464794 h 6713342"/>
              <a:gd name="connsiteX1354" fmla="*/ 10351432 w 11799394"/>
              <a:gd name="connsiteY1354" fmla="*/ 2579136 h 6713342"/>
              <a:gd name="connsiteX1355" fmla="*/ 10353949 w 11799394"/>
              <a:gd name="connsiteY1355" fmla="*/ 2582796 h 6713342"/>
              <a:gd name="connsiteX1356" fmla="*/ 10618843 w 11799394"/>
              <a:gd name="connsiteY1356" fmla="*/ 2582796 h 6713342"/>
              <a:gd name="connsiteX1357" fmla="*/ 10865790 w 11799394"/>
              <a:gd name="connsiteY1357" fmla="*/ 2415491 h 6713342"/>
              <a:gd name="connsiteX1358" fmla="*/ 10285377 w 11799394"/>
              <a:gd name="connsiteY1358" fmla="*/ 3534793 h 6713342"/>
              <a:gd name="connsiteX1359" fmla="*/ 9973074 w 11799394"/>
              <a:gd name="connsiteY1359" fmla="*/ 3534793 h 6713342"/>
              <a:gd name="connsiteX1360" fmla="*/ 9957733 w 11799394"/>
              <a:gd name="connsiteY1360" fmla="*/ 3513135 h 6713342"/>
              <a:gd name="connsiteX1361" fmla="*/ 10018462 w 11799394"/>
              <a:gd name="connsiteY1361" fmla="*/ 3354117 h 6713342"/>
              <a:gd name="connsiteX1362" fmla="*/ 10307773 w 11799394"/>
              <a:gd name="connsiteY1362" fmla="*/ 3174203 h 6713342"/>
              <a:gd name="connsiteX1363" fmla="*/ 10615119 w 11799394"/>
              <a:gd name="connsiteY1363" fmla="*/ 3174203 h 6713342"/>
              <a:gd name="connsiteX1364" fmla="*/ 10615119 w 11799394"/>
              <a:gd name="connsiteY1364" fmla="*/ 3174203 h 6713342"/>
              <a:gd name="connsiteX1365" fmla="*/ 10632748 w 11799394"/>
              <a:gd name="connsiteY1365" fmla="*/ 3199077 h 6713342"/>
              <a:gd name="connsiteX1366" fmla="*/ 10575476 w 11799394"/>
              <a:gd name="connsiteY1366" fmla="*/ 3337759 h 6713342"/>
              <a:gd name="connsiteX1367" fmla="*/ 10285377 w 11799394"/>
              <a:gd name="connsiteY1367" fmla="*/ 3534793 h 6713342"/>
              <a:gd name="connsiteX1368" fmla="*/ 10532312 w 11799394"/>
              <a:gd name="connsiteY1368" fmla="*/ 3321286 h 6713342"/>
              <a:gd name="connsiteX1369" fmla="*/ 10532541 w 11799394"/>
              <a:gd name="connsiteY1369" fmla="*/ 3320701 h 6713342"/>
              <a:gd name="connsiteX1370" fmla="*/ 10532769 w 11799394"/>
              <a:gd name="connsiteY1370" fmla="*/ 3320130 h 6713342"/>
              <a:gd name="connsiteX1371" fmla="*/ 10572425 w 11799394"/>
              <a:gd name="connsiteY1371" fmla="*/ 3224129 h 6713342"/>
              <a:gd name="connsiteX1372" fmla="*/ 10569921 w 11799394"/>
              <a:gd name="connsiteY1372" fmla="*/ 3220392 h 6713342"/>
              <a:gd name="connsiteX1373" fmla="*/ 10307773 w 11799394"/>
              <a:gd name="connsiteY1373" fmla="*/ 3220392 h 6713342"/>
              <a:gd name="connsiteX1374" fmla="*/ 10061613 w 11799394"/>
              <a:gd name="connsiteY1374" fmla="*/ 3370602 h 6713342"/>
              <a:gd name="connsiteX1375" fmla="*/ 10017954 w 11799394"/>
              <a:gd name="connsiteY1375" fmla="*/ 3484931 h 6713342"/>
              <a:gd name="connsiteX1376" fmla="*/ 10020484 w 11799394"/>
              <a:gd name="connsiteY1376" fmla="*/ 3488604 h 6713342"/>
              <a:gd name="connsiteX1377" fmla="*/ 10285377 w 11799394"/>
              <a:gd name="connsiteY1377" fmla="*/ 3488604 h 6713342"/>
              <a:gd name="connsiteX1378" fmla="*/ 10532312 w 11799394"/>
              <a:gd name="connsiteY1378" fmla="*/ 3321286 h 6713342"/>
              <a:gd name="connsiteX1379" fmla="*/ 9795715 w 11799394"/>
              <a:gd name="connsiteY1379" fmla="*/ 4902999 h 6713342"/>
              <a:gd name="connsiteX1380" fmla="*/ 10108018 w 11799394"/>
              <a:gd name="connsiteY1380" fmla="*/ 4902999 h 6713342"/>
              <a:gd name="connsiteX1381" fmla="*/ 10398104 w 11799394"/>
              <a:gd name="connsiteY1381" fmla="*/ 4705965 h 6713342"/>
              <a:gd name="connsiteX1382" fmla="*/ 10455389 w 11799394"/>
              <a:gd name="connsiteY1382" fmla="*/ 4567296 h 6713342"/>
              <a:gd name="connsiteX1383" fmla="*/ 10437748 w 11799394"/>
              <a:gd name="connsiteY1383" fmla="*/ 4542409 h 6713342"/>
              <a:gd name="connsiteX1384" fmla="*/ 10437748 w 11799394"/>
              <a:gd name="connsiteY1384" fmla="*/ 4542409 h 6713342"/>
              <a:gd name="connsiteX1385" fmla="*/ 10130414 w 11799394"/>
              <a:gd name="connsiteY1385" fmla="*/ 4542409 h 6713342"/>
              <a:gd name="connsiteX1386" fmla="*/ 9841103 w 11799394"/>
              <a:gd name="connsiteY1386" fmla="*/ 4722323 h 6713342"/>
              <a:gd name="connsiteX1387" fmla="*/ 9780374 w 11799394"/>
              <a:gd name="connsiteY1387" fmla="*/ 4881341 h 6713342"/>
              <a:gd name="connsiteX1388" fmla="*/ 9795715 w 11799394"/>
              <a:gd name="connsiteY1388" fmla="*/ 4902999 h 6713342"/>
              <a:gd name="connsiteX1389" fmla="*/ 1869269 w 11799394"/>
              <a:gd name="connsiteY1389" fmla="*/ 905799 h 6713342"/>
              <a:gd name="connsiteX1390" fmla="*/ 1869256 w 11799394"/>
              <a:gd name="connsiteY1390" fmla="*/ 905799 h 6713342"/>
              <a:gd name="connsiteX1391" fmla="*/ 1561923 w 11799394"/>
              <a:gd name="connsiteY1391" fmla="*/ 905800 h 6713342"/>
              <a:gd name="connsiteX1392" fmla="*/ 1272600 w 11799394"/>
              <a:gd name="connsiteY1392" fmla="*/ 1085721 h 6713342"/>
              <a:gd name="connsiteX1393" fmla="*/ 1211885 w 11799394"/>
              <a:gd name="connsiteY1393" fmla="*/ 1244739 h 6713342"/>
              <a:gd name="connsiteX1394" fmla="*/ 1227227 w 11799394"/>
              <a:gd name="connsiteY1394" fmla="*/ 1266393 h 6713342"/>
              <a:gd name="connsiteX1395" fmla="*/ 1539540 w 11799394"/>
              <a:gd name="connsiteY1395" fmla="*/ 1266393 h 6713342"/>
              <a:gd name="connsiteX1396" fmla="*/ 1829626 w 11799394"/>
              <a:gd name="connsiteY1396" fmla="*/ 1069363 h 6713342"/>
              <a:gd name="connsiteX1397" fmla="*/ 1886898 w 11799394"/>
              <a:gd name="connsiteY1397" fmla="*/ 930682 h 6713342"/>
              <a:gd name="connsiteX1398" fmla="*/ 1869269 w 11799394"/>
              <a:gd name="connsiteY1398" fmla="*/ 905797 h 6713342"/>
              <a:gd name="connsiteX1399" fmla="*/ 11069548 w 11799394"/>
              <a:gd name="connsiteY1399" fmla="*/ 619630 h 6713342"/>
              <a:gd name="connsiteX1400" fmla="*/ 11126820 w 11799394"/>
              <a:gd name="connsiteY1400" fmla="*/ 480948 h 6713342"/>
              <a:gd name="connsiteX1401" fmla="*/ 11109191 w 11799394"/>
              <a:gd name="connsiteY1401" fmla="*/ 456067 h 6713342"/>
              <a:gd name="connsiteX1402" fmla="*/ 10801845 w 11799394"/>
              <a:gd name="connsiteY1402" fmla="*/ 456067 h 6713342"/>
              <a:gd name="connsiteX1403" fmla="*/ 10512534 w 11799394"/>
              <a:gd name="connsiteY1403" fmla="*/ 635987 h 6713342"/>
              <a:gd name="connsiteX1404" fmla="*/ 10451805 w 11799394"/>
              <a:gd name="connsiteY1404" fmla="*/ 795005 h 6713342"/>
              <a:gd name="connsiteX1405" fmla="*/ 10467146 w 11799394"/>
              <a:gd name="connsiteY1405" fmla="*/ 816662 h 6713342"/>
              <a:gd name="connsiteX1406" fmla="*/ 10779449 w 11799394"/>
              <a:gd name="connsiteY1406" fmla="*/ 816662 h 6713342"/>
              <a:gd name="connsiteX1407" fmla="*/ 11069535 w 11799394"/>
              <a:gd name="connsiteY1407" fmla="*/ 619632 h 6713342"/>
              <a:gd name="connsiteX1408" fmla="*/ 10060152 w 11799394"/>
              <a:gd name="connsiteY1408" fmla="*/ 3787498 h 6713342"/>
              <a:gd name="connsiteX1409" fmla="*/ 10117424 w 11799394"/>
              <a:gd name="connsiteY1409" fmla="*/ 3648816 h 6713342"/>
              <a:gd name="connsiteX1410" fmla="*/ 10099795 w 11799394"/>
              <a:gd name="connsiteY1410" fmla="*/ 3623929 h 6713342"/>
              <a:gd name="connsiteX1411" fmla="*/ 9792449 w 11799394"/>
              <a:gd name="connsiteY1411" fmla="*/ 3623929 h 6713342"/>
              <a:gd name="connsiteX1412" fmla="*/ 9503139 w 11799394"/>
              <a:gd name="connsiteY1412" fmla="*/ 3803856 h 6713342"/>
              <a:gd name="connsiteX1413" fmla="*/ 9442421 w 11799394"/>
              <a:gd name="connsiteY1413" fmla="*/ 3962874 h 6713342"/>
              <a:gd name="connsiteX1414" fmla="*/ 9457763 w 11799394"/>
              <a:gd name="connsiteY1414" fmla="*/ 3984532 h 6713342"/>
              <a:gd name="connsiteX1415" fmla="*/ 9770066 w 11799394"/>
              <a:gd name="connsiteY1415" fmla="*/ 3984532 h 6713342"/>
              <a:gd name="connsiteX1416" fmla="*/ 10060152 w 11799394"/>
              <a:gd name="connsiteY1416" fmla="*/ 3787498 h 6713342"/>
              <a:gd name="connsiteX1417" fmla="*/ 9059335 w 11799394"/>
              <a:gd name="connsiteY1417" fmla="*/ 4705965 h 6713342"/>
              <a:gd name="connsiteX1418" fmla="*/ 9116608 w 11799394"/>
              <a:gd name="connsiteY1418" fmla="*/ 4567296 h 6713342"/>
              <a:gd name="connsiteX1419" fmla="*/ 9098978 w 11799394"/>
              <a:gd name="connsiteY1419" fmla="*/ 4542409 h 6713342"/>
              <a:gd name="connsiteX1420" fmla="*/ 9098978 w 11799394"/>
              <a:gd name="connsiteY1420" fmla="*/ 4542409 h 6713342"/>
              <a:gd name="connsiteX1421" fmla="*/ 8791632 w 11799394"/>
              <a:gd name="connsiteY1421" fmla="*/ 4542409 h 6713342"/>
              <a:gd name="connsiteX1422" fmla="*/ 8502322 w 11799394"/>
              <a:gd name="connsiteY1422" fmla="*/ 4722323 h 6713342"/>
              <a:gd name="connsiteX1423" fmla="*/ 8441605 w 11799394"/>
              <a:gd name="connsiteY1423" fmla="*/ 4881341 h 6713342"/>
              <a:gd name="connsiteX1424" fmla="*/ 8456946 w 11799394"/>
              <a:gd name="connsiteY1424" fmla="*/ 4902999 h 6713342"/>
              <a:gd name="connsiteX1425" fmla="*/ 8769237 w 11799394"/>
              <a:gd name="connsiteY1425" fmla="*/ 4902999 h 6713342"/>
              <a:gd name="connsiteX1426" fmla="*/ 9059335 w 11799394"/>
              <a:gd name="connsiteY1426" fmla="*/ 4705978 h 6713342"/>
              <a:gd name="connsiteX1427" fmla="*/ 9301325 w 11799394"/>
              <a:gd name="connsiteY1427" fmla="*/ 4446930 h 6713342"/>
              <a:gd name="connsiteX1428" fmla="*/ 8989022 w 11799394"/>
              <a:gd name="connsiteY1428" fmla="*/ 4446930 h 6713342"/>
              <a:gd name="connsiteX1429" fmla="*/ 8973681 w 11799394"/>
              <a:gd name="connsiteY1429" fmla="*/ 4425272 h 6713342"/>
              <a:gd name="connsiteX1430" fmla="*/ 9034398 w 11799394"/>
              <a:gd name="connsiteY1430" fmla="*/ 4266254 h 6713342"/>
              <a:gd name="connsiteX1431" fmla="*/ 9323721 w 11799394"/>
              <a:gd name="connsiteY1431" fmla="*/ 4086341 h 6713342"/>
              <a:gd name="connsiteX1432" fmla="*/ 9631054 w 11799394"/>
              <a:gd name="connsiteY1432" fmla="*/ 4086341 h 6713342"/>
              <a:gd name="connsiteX1433" fmla="*/ 9648696 w 11799394"/>
              <a:gd name="connsiteY1433" fmla="*/ 4111215 h 6713342"/>
              <a:gd name="connsiteX1434" fmla="*/ 9591411 w 11799394"/>
              <a:gd name="connsiteY1434" fmla="*/ 4249896 h 6713342"/>
              <a:gd name="connsiteX1435" fmla="*/ 9301325 w 11799394"/>
              <a:gd name="connsiteY1435" fmla="*/ 4446930 h 6713342"/>
              <a:gd name="connsiteX1436" fmla="*/ 9036418 w 11799394"/>
              <a:gd name="connsiteY1436" fmla="*/ 4400741 h 6713342"/>
              <a:gd name="connsiteX1437" fmla="*/ 9301325 w 11799394"/>
              <a:gd name="connsiteY1437" fmla="*/ 4400741 h 6713342"/>
              <a:gd name="connsiteX1438" fmla="*/ 9548260 w 11799394"/>
              <a:gd name="connsiteY1438" fmla="*/ 4233423 h 6713342"/>
              <a:gd name="connsiteX1439" fmla="*/ 9548476 w 11799394"/>
              <a:gd name="connsiteY1439" fmla="*/ 4232839 h 6713342"/>
              <a:gd name="connsiteX1440" fmla="*/ 9548718 w 11799394"/>
              <a:gd name="connsiteY1440" fmla="*/ 4232267 h 6713342"/>
              <a:gd name="connsiteX1441" fmla="*/ 9588360 w 11799394"/>
              <a:gd name="connsiteY1441" fmla="*/ 4136267 h 6713342"/>
              <a:gd name="connsiteX1442" fmla="*/ 9585869 w 11799394"/>
              <a:gd name="connsiteY1442" fmla="*/ 4132530 h 6713342"/>
              <a:gd name="connsiteX1443" fmla="*/ 9323721 w 11799394"/>
              <a:gd name="connsiteY1443" fmla="*/ 4132530 h 6713342"/>
              <a:gd name="connsiteX1444" fmla="*/ 9077549 w 11799394"/>
              <a:gd name="connsiteY1444" fmla="*/ 4282739 h 6713342"/>
              <a:gd name="connsiteX1445" fmla="*/ 9033889 w 11799394"/>
              <a:gd name="connsiteY1445" fmla="*/ 4397068 h 6713342"/>
              <a:gd name="connsiteX1446" fmla="*/ 9036418 w 11799394"/>
              <a:gd name="connsiteY1446" fmla="*/ 4400741 h 6713342"/>
              <a:gd name="connsiteX1447" fmla="*/ 8959623 w 11799394"/>
              <a:gd name="connsiteY1447" fmla="*/ 0 h 6713342"/>
              <a:gd name="connsiteX1448" fmla="*/ 8652277 w 11799394"/>
              <a:gd name="connsiteY1448" fmla="*/ 0 h 6713342"/>
              <a:gd name="connsiteX1449" fmla="*/ 8362967 w 11799394"/>
              <a:gd name="connsiteY1449" fmla="*/ 179924 h 6713342"/>
              <a:gd name="connsiteX1450" fmla="*/ 8302250 w 11799394"/>
              <a:gd name="connsiteY1450" fmla="*/ 338937 h 6713342"/>
              <a:gd name="connsiteX1451" fmla="*/ 8317591 w 11799394"/>
              <a:gd name="connsiteY1451" fmla="*/ 360594 h 6713342"/>
              <a:gd name="connsiteX1452" fmla="*/ 8629894 w 11799394"/>
              <a:gd name="connsiteY1452" fmla="*/ 360594 h 6713342"/>
              <a:gd name="connsiteX1453" fmla="*/ 8919980 w 11799394"/>
              <a:gd name="connsiteY1453" fmla="*/ 163564 h 6713342"/>
              <a:gd name="connsiteX1454" fmla="*/ 8977253 w 11799394"/>
              <a:gd name="connsiteY1454" fmla="*/ 24882 h 6713342"/>
              <a:gd name="connsiteX1455" fmla="*/ 8959623 w 11799394"/>
              <a:gd name="connsiteY1455" fmla="*/ 1 h 6713342"/>
              <a:gd name="connsiteX1456" fmla="*/ 6276327 w 11799394"/>
              <a:gd name="connsiteY1456" fmla="*/ 0 h 6713342"/>
              <a:gd name="connsiteX1457" fmla="*/ 5968981 w 11799394"/>
              <a:gd name="connsiteY1457" fmla="*/ 0 h 6713342"/>
              <a:gd name="connsiteX1458" fmla="*/ 5679671 w 11799394"/>
              <a:gd name="connsiteY1458" fmla="*/ 179924 h 6713342"/>
              <a:gd name="connsiteX1459" fmla="*/ 5618954 w 11799394"/>
              <a:gd name="connsiteY1459" fmla="*/ 338937 h 6713342"/>
              <a:gd name="connsiteX1460" fmla="*/ 5634295 w 11799394"/>
              <a:gd name="connsiteY1460" fmla="*/ 360594 h 6713342"/>
              <a:gd name="connsiteX1461" fmla="*/ 5946586 w 11799394"/>
              <a:gd name="connsiteY1461" fmla="*/ 360594 h 6713342"/>
              <a:gd name="connsiteX1462" fmla="*/ 6236684 w 11799394"/>
              <a:gd name="connsiteY1462" fmla="*/ 163564 h 6713342"/>
              <a:gd name="connsiteX1463" fmla="*/ 6293956 w 11799394"/>
              <a:gd name="connsiteY1463" fmla="*/ 24882 h 6713342"/>
              <a:gd name="connsiteX1464" fmla="*/ 6276327 w 11799394"/>
              <a:gd name="connsiteY1464" fmla="*/ 1 h 6713342"/>
              <a:gd name="connsiteX1465" fmla="*/ 6943666 w 11799394"/>
              <a:gd name="connsiteY1465" fmla="*/ 0 h 6713342"/>
              <a:gd name="connsiteX1466" fmla="*/ 6636332 w 11799394"/>
              <a:gd name="connsiteY1466" fmla="*/ 0 h 6713342"/>
              <a:gd name="connsiteX1467" fmla="*/ 6347009 w 11799394"/>
              <a:gd name="connsiteY1467" fmla="*/ 179924 h 6713342"/>
              <a:gd name="connsiteX1468" fmla="*/ 6286292 w 11799394"/>
              <a:gd name="connsiteY1468" fmla="*/ 338937 h 6713342"/>
              <a:gd name="connsiteX1469" fmla="*/ 6301633 w 11799394"/>
              <a:gd name="connsiteY1469" fmla="*/ 360594 h 6713342"/>
              <a:gd name="connsiteX1470" fmla="*/ 6613936 w 11799394"/>
              <a:gd name="connsiteY1470" fmla="*/ 360594 h 6713342"/>
              <a:gd name="connsiteX1471" fmla="*/ 6904022 w 11799394"/>
              <a:gd name="connsiteY1471" fmla="*/ 163564 h 6713342"/>
              <a:gd name="connsiteX1472" fmla="*/ 6961295 w 11799394"/>
              <a:gd name="connsiteY1472" fmla="*/ 24882 h 6713342"/>
              <a:gd name="connsiteX1473" fmla="*/ 6943666 w 11799394"/>
              <a:gd name="connsiteY1473" fmla="*/ 1 h 6713342"/>
              <a:gd name="connsiteX1474" fmla="*/ 4933453 w 11799394"/>
              <a:gd name="connsiteY1474" fmla="*/ 0 h 6713342"/>
              <a:gd name="connsiteX1475" fmla="*/ 4626119 w 11799394"/>
              <a:gd name="connsiteY1475" fmla="*/ 0 h 6713342"/>
              <a:gd name="connsiteX1476" fmla="*/ 4336809 w 11799394"/>
              <a:gd name="connsiteY1476" fmla="*/ 179924 h 6713342"/>
              <a:gd name="connsiteX1477" fmla="*/ 4276080 w 11799394"/>
              <a:gd name="connsiteY1477" fmla="*/ 338937 h 6713342"/>
              <a:gd name="connsiteX1478" fmla="*/ 4291421 w 11799394"/>
              <a:gd name="connsiteY1478" fmla="*/ 360594 h 6713342"/>
              <a:gd name="connsiteX1479" fmla="*/ 4603737 w 11799394"/>
              <a:gd name="connsiteY1479" fmla="*/ 360594 h 6713342"/>
              <a:gd name="connsiteX1480" fmla="*/ 4893810 w 11799394"/>
              <a:gd name="connsiteY1480" fmla="*/ 163564 h 6713342"/>
              <a:gd name="connsiteX1481" fmla="*/ 4951095 w 11799394"/>
              <a:gd name="connsiteY1481" fmla="*/ 24882 h 6713342"/>
              <a:gd name="connsiteX1482" fmla="*/ 4933453 w 11799394"/>
              <a:gd name="connsiteY1482" fmla="*/ 1 h 6713342"/>
              <a:gd name="connsiteX1483" fmla="*/ 9922436 w 11799394"/>
              <a:gd name="connsiteY1483" fmla="*/ 905799 h 6713342"/>
              <a:gd name="connsiteX1484" fmla="*/ 9922436 w 11799394"/>
              <a:gd name="connsiteY1484" fmla="*/ 905799 h 6713342"/>
              <a:gd name="connsiteX1485" fmla="*/ 9615090 w 11799394"/>
              <a:gd name="connsiteY1485" fmla="*/ 905800 h 6713342"/>
              <a:gd name="connsiteX1486" fmla="*/ 9325780 w 11799394"/>
              <a:gd name="connsiteY1486" fmla="*/ 1085721 h 6713342"/>
              <a:gd name="connsiteX1487" fmla="*/ 9265063 w 11799394"/>
              <a:gd name="connsiteY1487" fmla="*/ 1244739 h 6713342"/>
              <a:gd name="connsiteX1488" fmla="*/ 9280404 w 11799394"/>
              <a:gd name="connsiteY1488" fmla="*/ 1266393 h 6713342"/>
              <a:gd name="connsiteX1489" fmla="*/ 9592708 w 11799394"/>
              <a:gd name="connsiteY1489" fmla="*/ 1266393 h 6713342"/>
              <a:gd name="connsiteX1490" fmla="*/ 9882793 w 11799394"/>
              <a:gd name="connsiteY1490" fmla="*/ 1069363 h 6713342"/>
              <a:gd name="connsiteX1491" fmla="*/ 9940066 w 11799394"/>
              <a:gd name="connsiteY1491" fmla="*/ 930682 h 6713342"/>
              <a:gd name="connsiteX1492" fmla="*/ 9922436 w 11799394"/>
              <a:gd name="connsiteY1492" fmla="*/ 905797 h 6713342"/>
              <a:gd name="connsiteX1493" fmla="*/ 10286521 w 11799394"/>
              <a:gd name="connsiteY1493" fmla="*/ 905800 h 6713342"/>
              <a:gd name="connsiteX1494" fmla="*/ 10593868 w 11799394"/>
              <a:gd name="connsiteY1494" fmla="*/ 905800 h 6713342"/>
              <a:gd name="connsiteX1495" fmla="*/ 10611496 w 11799394"/>
              <a:gd name="connsiteY1495" fmla="*/ 930684 h 6713342"/>
              <a:gd name="connsiteX1496" fmla="*/ 10554224 w 11799394"/>
              <a:gd name="connsiteY1496" fmla="*/ 1069367 h 6713342"/>
              <a:gd name="connsiteX1497" fmla="*/ 10264139 w 11799394"/>
              <a:gd name="connsiteY1497" fmla="*/ 1266395 h 6713342"/>
              <a:gd name="connsiteX1498" fmla="*/ 9951836 w 11799394"/>
              <a:gd name="connsiteY1498" fmla="*/ 1266395 h 6713342"/>
              <a:gd name="connsiteX1499" fmla="*/ 9936494 w 11799394"/>
              <a:gd name="connsiteY1499" fmla="*/ 1244741 h 6713342"/>
              <a:gd name="connsiteX1500" fmla="*/ 9997210 w 11799394"/>
              <a:gd name="connsiteY1500" fmla="*/ 1085724 h 6713342"/>
              <a:gd name="connsiteX1501" fmla="*/ 10286533 w 11799394"/>
              <a:gd name="connsiteY1501" fmla="*/ 905800 h 6713342"/>
              <a:gd name="connsiteX1502" fmla="*/ 10548682 w 11799394"/>
              <a:gd name="connsiteY1502" fmla="*/ 951993 h 6713342"/>
              <a:gd name="connsiteX1503" fmla="*/ 10286521 w 11799394"/>
              <a:gd name="connsiteY1503" fmla="*/ 951993 h 6713342"/>
              <a:gd name="connsiteX1504" fmla="*/ 10040362 w 11799394"/>
              <a:gd name="connsiteY1504" fmla="*/ 1102201 h 6713342"/>
              <a:gd name="connsiteX1505" fmla="*/ 9996702 w 11799394"/>
              <a:gd name="connsiteY1505" fmla="*/ 1216535 h 6713342"/>
              <a:gd name="connsiteX1506" fmla="*/ 9999231 w 11799394"/>
              <a:gd name="connsiteY1506" fmla="*/ 1220204 h 6713342"/>
              <a:gd name="connsiteX1507" fmla="*/ 10264139 w 11799394"/>
              <a:gd name="connsiteY1507" fmla="*/ 1220204 h 6713342"/>
              <a:gd name="connsiteX1508" fmla="*/ 10511060 w 11799394"/>
              <a:gd name="connsiteY1508" fmla="*/ 1052890 h 6713342"/>
              <a:gd name="connsiteX1509" fmla="*/ 10511289 w 11799394"/>
              <a:gd name="connsiteY1509" fmla="*/ 1052308 h 6713342"/>
              <a:gd name="connsiteX1510" fmla="*/ 10511530 w 11799394"/>
              <a:gd name="connsiteY1510" fmla="*/ 1051733 h 6713342"/>
              <a:gd name="connsiteX1511" fmla="*/ 10551174 w 11799394"/>
              <a:gd name="connsiteY1511" fmla="*/ 955730 h 6713342"/>
              <a:gd name="connsiteX1512" fmla="*/ 10548682 w 11799394"/>
              <a:gd name="connsiteY1512" fmla="*/ 951994 h 6713342"/>
              <a:gd name="connsiteX1513" fmla="*/ 8286540 w 11799394"/>
              <a:gd name="connsiteY1513" fmla="*/ 0 h 6713342"/>
              <a:gd name="connsiteX1514" fmla="*/ 7979194 w 11799394"/>
              <a:gd name="connsiteY1514" fmla="*/ 0 h 6713342"/>
              <a:gd name="connsiteX1515" fmla="*/ 7689884 w 11799394"/>
              <a:gd name="connsiteY1515" fmla="*/ 179924 h 6713342"/>
              <a:gd name="connsiteX1516" fmla="*/ 7629154 w 11799394"/>
              <a:gd name="connsiteY1516" fmla="*/ 338937 h 6713342"/>
              <a:gd name="connsiteX1517" fmla="*/ 7644495 w 11799394"/>
              <a:gd name="connsiteY1517" fmla="*/ 360594 h 6713342"/>
              <a:gd name="connsiteX1518" fmla="*/ 7956799 w 11799394"/>
              <a:gd name="connsiteY1518" fmla="*/ 360594 h 6713342"/>
              <a:gd name="connsiteX1519" fmla="*/ 8246885 w 11799394"/>
              <a:gd name="connsiteY1519" fmla="*/ 163564 h 6713342"/>
              <a:gd name="connsiteX1520" fmla="*/ 8304169 w 11799394"/>
              <a:gd name="connsiteY1520" fmla="*/ 24882 h 6713342"/>
              <a:gd name="connsiteX1521" fmla="*/ 8286527 w 11799394"/>
              <a:gd name="connsiteY1521" fmla="*/ 1 h 6713342"/>
              <a:gd name="connsiteX1522" fmla="*/ 8595538 w 11799394"/>
              <a:gd name="connsiteY1522" fmla="*/ 5017022 h 6713342"/>
              <a:gd name="connsiteX1523" fmla="*/ 8538266 w 11799394"/>
              <a:gd name="connsiteY1523" fmla="*/ 5155704 h 6713342"/>
              <a:gd name="connsiteX1524" fmla="*/ 8248181 w 11799394"/>
              <a:gd name="connsiteY1524" fmla="*/ 5352725 h 6713342"/>
              <a:gd name="connsiteX1525" fmla="*/ 7935878 w 11799394"/>
              <a:gd name="connsiteY1525" fmla="*/ 5352725 h 6713342"/>
              <a:gd name="connsiteX1526" fmla="*/ 7920536 w 11799394"/>
              <a:gd name="connsiteY1526" fmla="*/ 5331080 h 6713342"/>
              <a:gd name="connsiteX1527" fmla="*/ 7981266 w 11799394"/>
              <a:gd name="connsiteY1527" fmla="*/ 5172062 h 6713342"/>
              <a:gd name="connsiteX1528" fmla="*/ 8270577 w 11799394"/>
              <a:gd name="connsiteY1528" fmla="*/ 4992136 h 6713342"/>
              <a:gd name="connsiteX1529" fmla="*/ 8577910 w 11799394"/>
              <a:gd name="connsiteY1529" fmla="*/ 4992136 h 6713342"/>
              <a:gd name="connsiteX1530" fmla="*/ 8595552 w 11799394"/>
              <a:gd name="connsiteY1530" fmla="*/ 5017022 h 6713342"/>
              <a:gd name="connsiteX1531" fmla="*/ 8532725 w 11799394"/>
              <a:gd name="connsiteY1531" fmla="*/ 5038324 h 6713342"/>
              <a:gd name="connsiteX1532" fmla="*/ 8270577 w 11799394"/>
              <a:gd name="connsiteY1532" fmla="*/ 5038324 h 6713342"/>
              <a:gd name="connsiteX1533" fmla="*/ 8024404 w 11799394"/>
              <a:gd name="connsiteY1533" fmla="*/ 5188534 h 6713342"/>
              <a:gd name="connsiteX1534" fmla="*/ 7980758 w 11799394"/>
              <a:gd name="connsiteY1534" fmla="*/ 5302876 h 6713342"/>
              <a:gd name="connsiteX1535" fmla="*/ 7983287 w 11799394"/>
              <a:gd name="connsiteY1535" fmla="*/ 5306536 h 6713342"/>
              <a:gd name="connsiteX1536" fmla="*/ 8248181 w 11799394"/>
              <a:gd name="connsiteY1536" fmla="*/ 5306536 h 6713342"/>
              <a:gd name="connsiteX1537" fmla="*/ 8495115 w 11799394"/>
              <a:gd name="connsiteY1537" fmla="*/ 5139231 h 6713342"/>
              <a:gd name="connsiteX1538" fmla="*/ 8495331 w 11799394"/>
              <a:gd name="connsiteY1538" fmla="*/ 5138646 h 6713342"/>
              <a:gd name="connsiteX1539" fmla="*/ 8495572 w 11799394"/>
              <a:gd name="connsiteY1539" fmla="*/ 5138075 h 6713342"/>
              <a:gd name="connsiteX1540" fmla="*/ 8535228 w 11799394"/>
              <a:gd name="connsiteY1540" fmla="*/ 5042061 h 6713342"/>
              <a:gd name="connsiteX1541" fmla="*/ 8532725 w 11799394"/>
              <a:gd name="connsiteY1541" fmla="*/ 5038337 h 6713342"/>
              <a:gd name="connsiteX1542" fmla="*/ 4260776 w 11799394"/>
              <a:gd name="connsiteY1542" fmla="*/ 0 h 6713342"/>
              <a:gd name="connsiteX1543" fmla="*/ 3953430 w 11799394"/>
              <a:gd name="connsiteY1543" fmla="*/ 0 h 6713342"/>
              <a:gd name="connsiteX1544" fmla="*/ 3664120 w 11799394"/>
              <a:gd name="connsiteY1544" fmla="*/ 179924 h 6713342"/>
              <a:gd name="connsiteX1545" fmla="*/ 3603390 w 11799394"/>
              <a:gd name="connsiteY1545" fmla="*/ 338937 h 6713342"/>
              <a:gd name="connsiteX1546" fmla="*/ 3618731 w 11799394"/>
              <a:gd name="connsiteY1546" fmla="*/ 360594 h 6713342"/>
              <a:gd name="connsiteX1547" fmla="*/ 3931047 w 11799394"/>
              <a:gd name="connsiteY1547" fmla="*/ 360594 h 6713342"/>
              <a:gd name="connsiteX1548" fmla="*/ 4221121 w 11799394"/>
              <a:gd name="connsiteY1548" fmla="*/ 163564 h 6713342"/>
              <a:gd name="connsiteX1549" fmla="*/ 4278405 w 11799394"/>
              <a:gd name="connsiteY1549" fmla="*/ 24882 h 6713342"/>
              <a:gd name="connsiteX1550" fmla="*/ 4260776 w 11799394"/>
              <a:gd name="connsiteY1550" fmla="*/ 1 h 6713342"/>
              <a:gd name="connsiteX1551" fmla="*/ 1275218 w 11799394"/>
              <a:gd name="connsiteY1551" fmla="*/ 5785877 h 6713342"/>
              <a:gd name="connsiteX1552" fmla="*/ 1335935 w 11799394"/>
              <a:gd name="connsiteY1552" fmla="*/ 5626859 h 6713342"/>
              <a:gd name="connsiteX1553" fmla="*/ 1625258 w 11799394"/>
              <a:gd name="connsiteY1553" fmla="*/ 5446946 h 6713342"/>
              <a:gd name="connsiteX1554" fmla="*/ 1932591 w 11799394"/>
              <a:gd name="connsiteY1554" fmla="*/ 5446946 h 6713342"/>
              <a:gd name="connsiteX1555" fmla="*/ 1950233 w 11799394"/>
              <a:gd name="connsiteY1555" fmla="*/ 5471833 h 6713342"/>
              <a:gd name="connsiteX1556" fmla="*/ 1892948 w 11799394"/>
              <a:gd name="connsiteY1556" fmla="*/ 5610514 h 6713342"/>
              <a:gd name="connsiteX1557" fmla="*/ 1602863 w 11799394"/>
              <a:gd name="connsiteY1557" fmla="*/ 5807535 h 6713342"/>
              <a:gd name="connsiteX1558" fmla="*/ 1290559 w 11799394"/>
              <a:gd name="connsiteY1558" fmla="*/ 5807535 h 6713342"/>
              <a:gd name="connsiteX1559" fmla="*/ 1275218 w 11799394"/>
              <a:gd name="connsiteY1559" fmla="*/ 5785877 h 6713342"/>
              <a:gd name="connsiteX1560" fmla="*/ 1337968 w 11799394"/>
              <a:gd name="connsiteY1560" fmla="*/ 5761346 h 6713342"/>
              <a:gd name="connsiteX1561" fmla="*/ 1602863 w 11799394"/>
              <a:gd name="connsiteY1561" fmla="*/ 5761346 h 6713342"/>
              <a:gd name="connsiteX1562" fmla="*/ 1849797 w 11799394"/>
              <a:gd name="connsiteY1562" fmla="*/ 5594029 h 6713342"/>
              <a:gd name="connsiteX1563" fmla="*/ 1850013 w 11799394"/>
              <a:gd name="connsiteY1563" fmla="*/ 5593444 h 6713342"/>
              <a:gd name="connsiteX1564" fmla="*/ 1850255 w 11799394"/>
              <a:gd name="connsiteY1564" fmla="*/ 5592872 h 6713342"/>
              <a:gd name="connsiteX1565" fmla="*/ 1889910 w 11799394"/>
              <a:gd name="connsiteY1565" fmla="*/ 5496872 h 6713342"/>
              <a:gd name="connsiteX1566" fmla="*/ 1887406 w 11799394"/>
              <a:gd name="connsiteY1566" fmla="*/ 5493135 h 6713342"/>
              <a:gd name="connsiteX1567" fmla="*/ 1625245 w 11799394"/>
              <a:gd name="connsiteY1567" fmla="*/ 5493135 h 6713342"/>
              <a:gd name="connsiteX1568" fmla="*/ 1379099 w 11799394"/>
              <a:gd name="connsiteY1568" fmla="*/ 5643345 h 6713342"/>
              <a:gd name="connsiteX1569" fmla="*/ 1335439 w 11799394"/>
              <a:gd name="connsiteY1569" fmla="*/ 5757673 h 6713342"/>
              <a:gd name="connsiteX1570" fmla="*/ 1337956 w 11799394"/>
              <a:gd name="connsiteY1570" fmla="*/ 5761346 h 6713342"/>
              <a:gd name="connsiteX1571" fmla="*/ 2083170 w 11799394"/>
              <a:gd name="connsiteY1571" fmla="*/ 6241946 h 6713342"/>
              <a:gd name="connsiteX1572" fmla="*/ 2143899 w 11799394"/>
              <a:gd name="connsiteY1572" fmla="*/ 6082928 h 6713342"/>
              <a:gd name="connsiteX1573" fmla="*/ 2433210 w 11799394"/>
              <a:gd name="connsiteY1573" fmla="*/ 5903015 h 6713342"/>
              <a:gd name="connsiteX1574" fmla="*/ 2740556 w 11799394"/>
              <a:gd name="connsiteY1574" fmla="*/ 5903015 h 6713342"/>
              <a:gd name="connsiteX1575" fmla="*/ 2740556 w 11799394"/>
              <a:gd name="connsiteY1575" fmla="*/ 5903015 h 6713342"/>
              <a:gd name="connsiteX1576" fmla="*/ 2758185 w 11799394"/>
              <a:gd name="connsiteY1576" fmla="*/ 5927901 h 6713342"/>
              <a:gd name="connsiteX1577" fmla="*/ 2700912 w 11799394"/>
              <a:gd name="connsiteY1577" fmla="*/ 6066570 h 6713342"/>
              <a:gd name="connsiteX1578" fmla="*/ 2410814 w 11799394"/>
              <a:gd name="connsiteY1578" fmla="*/ 6263604 h 6713342"/>
              <a:gd name="connsiteX1579" fmla="*/ 2098524 w 11799394"/>
              <a:gd name="connsiteY1579" fmla="*/ 6263604 h 6713342"/>
              <a:gd name="connsiteX1580" fmla="*/ 2083170 w 11799394"/>
              <a:gd name="connsiteY1580" fmla="*/ 6241946 h 6713342"/>
              <a:gd name="connsiteX1581" fmla="*/ 2145907 w 11799394"/>
              <a:gd name="connsiteY1581" fmla="*/ 6217415 h 6713342"/>
              <a:gd name="connsiteX1582" fmla="*/ 2410814 w 11799394"/>
              <a:gd name="connsiteY1582" fmla="*/ 6217415 h 6713342"/>
              <a:gd name="connsiteX1583" fmla="*/ 2657749 w 11799394"/>
              <a:gd name="connsiteY1583" fmla="*/ 6050098 h 6713342"/>
              <a:gd name="connsiteX1584" fmla="*/ 2657977 w 11799394"/>
              <a:gd name="connsiteY1584" fmla="*/ 6049526 h 6713342"/>
              <a:gd name="connsiteX1585" fmla="*/ 2658206 w 11799394"/>
              <a:gd name="connsiteY1585" fmla="*/ 6048941 h 6713342"/>
              <a:gd name="connsiteX1586" fmla="*/ 2697862 w 11799394"/>
              <a:gd name="connsiteY1586" fmla="*/ 5952940 h 6713342"/>
              <a:gd name="connsiteX1587" fmla="*/ 2695358 w 11799394"/>
              <a:gd name="connsiteY1587" fmla="*/ 5949204 h 6713342"/>
              <a:gd name="connsiteX1588" fmla="*/ 2433210 w 11799394"/>
              <a:gd name="connsiteY1588" fmla="*/ 5949204 h 6713342"/>
              <a:gd name="connsiteX1589" fmla="*/ 2187051 w 11799394"/>
              <a:gd name="connsiteY1589" fmla="*/ 6099413 h 6713342"/>
              <a:gd name="connsiteX1590" fmla="*/ 2143391 w 11799394"/>
              <a:gd name="connsiteY1590" fmla="*/ 6213742 h 6713342"/>
              <a:gd name="connsiteX1591" fmla="*/ 2145907 w 11799394"/>
              <a:gd name="connsiteY1591" fmla="*/ 6217415 h 6713342"/>
              <a:gd name="connsiteX1592" fmla="*/ 619133 w 11799394"/>
              <a:gd name="connsiteY1592" fmla="*/ 5807535 h 6713342"/>
              <a:gd name="connsiteX1593" fmla="*/ 931440 w 11799394"/>
              <a:gd name="connsiteY1593" fmla="*/ 5807535 h 6713342"/>
              <a:gd name="connsiteX1594" fmla="*/ 1221524 w 11799394"/>
              <a:gd name="connsiteY1594" fmla="*/ 5610514 h 6713342"/>
              <a:gd name="connsiteX1595" fmla="*/ 1278802 w 11799394"/>
              <a:gd name="connsiteY1595" fmla="*/ 5471833 h 6713342"/>
              <a:gd name="connsiteX1596" fmla="*/ 1261168 w 11799394"/>
              <a:gd name="connsiteY1596" fmla="*/ 5446946 h 6713342"/>
              <a:gd name="connsiteX1597" fmla="*/ 1261174 w 11799394"/>
              <a:gd name="connsiteY1597" fmla="*/ 5446946 h 6713342"/>
              <a:gd name="connsiteX1598" fmla="*/ 953826 w 11799394"/>
              <a:gd name="connsiteY1598" fmla="*/ 5446946 h 6713342"/>
              <a:gd name="connsiteX1599" fmla="*/ 664513 w 11799394"/>
              <a:gd name="connsiteY1599" fmla="*/ 5626872 h 6713342"/>
              <a:gd name="connsiteX1600" fmla="*/ 603792 w 11799394"/>
              <a:gd name="connsiteY1600" fmla="*/ 5785890 h 6713342"/>
              <a:gd name="connsiteX1601" fmla="*/ 619133 w 11799394"/>
              <a:gd name="connsiteY1601" fmla="*/ 5807548 h 6713342"/>
              <a:gd name="connsiteX1602" fmla="*/ 1429927 w 11799394"/>
              <a:gd name="connsiteY1602" fmla="*/ 6263604 h 6713342"/>
              <a:gd name="connsiteX1603" fmla="*/ 1742230 w 11799394"/>
              <a:gd name="connsiteY1603" fmla="*/ 6263604 h 6713342"/>
              <a:gd name="connsiteX1604" fmla="*/ 2032316 w 11799394"/>
              <a:gd name="connsiteY1604" fmla="*/ 6066583 h 6713342"/>
              <a:gd name="connsiteX1605" fmla="*/ 2089601 w 11799394"/>
              <a:gd name="connsiteY1605" fmla="*/ 5927901 h 6713342"/>
              <a:gd name="connsiteX1606" fmla="*/ 2071972 w 11799394"/>
              <a:gd name="connsiteY1606" fmla="*/ 5903015 h 6713342"/>
              <a:gd name="connsiteX1607" fmla="*/ 2071959 w 11799394"/>
              <a:gd name="connsiteY1607" fmla="*/ 5903015 h 6713342"/>
              <a:gd name="connsiteX1608" fmla="*/ 1764613 w 11799394"/>
              <a:gd name="connsiteY1608" fmla="*/ 5903015 h 6713342"/>
              <a:gd name="connsiteX1609" fmla="*/ 1475303 w 11799394"/>
              <a:gd name="connsiteY1609" fmla="*/ 6082941 h 6713342"/>
              <a:gd name="connsiteX1610" fmla="*/ 1414586 w 11799394"/>
              <a:gd name="connsiteY1610" fmla="*/ 6241946 h 6713342"/>
              <a:gd name="connsiteX1611" fmla="*/ 1429927 w 11799394"/>
              <a:gd name="connsiteY1611" fmla="*/ 6263604 h 6713342"/>
              <a:gd name="connsiteX1612" fmla="*/ 555793 w 11799394"/>
              <a:gd name="connsiteY1612" fmla="*/ 5352725 h 6713342"/>
              <a:gd name="connsiteX1613" fmla="*/ 868094 w 11799394"/>
              <a:gd name="connsiteY1613" fmla="*/ 5352725 h 6713342"/>
              <a:gd name="connsiteX1614" fmla="*/ 1158182 w 11799394"/>
              <a:gd name="connsiteY1614" fmla="*/ 5155704 h 6713342"/>
              <a:gd name="connsiteX1615" fmla="*/ 1215458 w 11799394"/>
              <a:gd name="connsiteY1615" fmla="*/ 5017022 h 6713342"/>
              <a:gd name="connsiteX1616" fmla="*/ 1197820 w 11799394"/>
              <a:gd name="connsiteY1616" fmla="*/ 4992136 h 6713342"/>
              <a:gd name="connsiteX1617" fmla="*/ 1197827 w 11799394"/>
              <a:gd name="connsiteY1617" fmla="*/ 4992136 h 6713342"/>
              <a:gd name="connsiteX1618" fmla="*/ 890478 w 11799394"/>
              <a:gd name="connsiteY1618" fmla="*/ 4992136 h 6713342"/>
              <a:gd name="connsiteX1619" fmla="*/ 601165 w 11799394"/>
              <a:gd name="connsiteY1619" fmla="*/ 5172062 h 6713342"/>
              <a:gd name="connsiteX1620" fmla="*/ 540444 w 11799394"/>
              <a:gd name="connsiteY1620" fmla="*/ 5331080 h 6713342"/>
              <a:gd name="connsiteX1621" fmla="*/ 555792 w 11799394"/>
              <a:gd name="connsiteY1621" fmla="*/ 5352725 h 6713342"/>
              <a:gd name="connsiteX1622" fmla="*/ 1006163 w 11799394"/>
              <a:gd name="connsiteY1622" fmla="*/ 4705965 h 6713342"/>
              <a:gd name="connsiteX1623" fmla="*/ 1063439 w 11799394"/>
              <a:gd name="connsiteY1623" fmla="*/ 4567296 h 6713342"/>
              <a:gd name="connsiteX1624" fmla="*/ 1045801 w 11799394"/>
              <a:gd name="connsiteY1624" fmla="*/ 4542409 h 6713342"/>
              <a:gd name="connsiteX1625" fmla="*/ 1045807 w 11799394"/>
              <a:gd name="connsiteY1625" fmla="*/ 4542409 h 6713342"/>
              <a:gd name="connsiteX1626" fmla="*/ 738458 w 11799394"/>
              <a:gd name="connsiteY1626" fmla="*/ 4542409 h 6713342"/>
              <a:gd name="connsiteX1627" fmla="*/ 449145 w 11799394"/>
              <a:gd name="connsiteY1627" fmla="*/ 4722323 h 6713342"/>
              <a:gd name="connsiteX1628" fmla="*/ 388425 w 11799394"/>
              <a:gd name="connsiteY1628" fmla="*/ 4881341 h 6713342"/>
              <a:gd name="connsiteX1629" fmla="*/ 403772 w 11799394"/>
              <a:gd name="connsiteY1629" fmla="*/ 4902999 h 6713342"/>
              <a:gd name="connsiteX1630" fmla="*/ 716073 w 11799394"/>
              <a:gd name="connsiteY1630" fmla="*/ 4902999 h 6713342"/>
              <a:gd name="connsiteX1631" fmla="*/ 1006161 w 11799394"/>
              <a:gd name="connsiteY1631" fmla="*/ 4705978 h 6713342"/>
              <a:gd name="connsiteX1632" fmla="*/ 112 w 11799394"/>
              <a:gd name="connsiteY1632" fmla="*/ 1504307 h 6713342"/>
              <a:gd name="connsiteX1633" fmla="*/ 105 w 11799394"/>
              <a:gd name="connsiteY1633" fmla="*/ 1723190 h 6713342"/>
              <a:gd name="connsiteX1634" fmla="*/ 248973 w 11799394"/>
              <a:gd name="connsiteY1634" fmla="*/ 1723190 h 6713342"/>
              <a:gd name="connsiteX1635" fmla="*/ 539056 w 11799394"/>
              <a:gd name="connsiteY1635" fmla="*/ 1526169 h 6713342"/>
              <a:gd name="connsiteX1636" fmla="*/ 596333 w 11799394"/>
              <a:gd name="connsiteY1636" fmla="*/ 1387487 h 6713342"/>
              <a:gd name="connsiteX1637" fmla="*/ 578701 w 11799394"/>
              <a:gd name="connsiteY1637" fmla="*/ 1362601 h 6713342"/>
              <a:gd name="connsiteX1638" fmla="*/ 271358 w 11799394"/>
              <a:gd name="connsiteY1638" fmla="*/ 1362601 h 6713342"/>
              <a:gd name="connsiteX1639" fmla="*/ 112 w 11799394"/>
              <a:gd name="connsiteY1639" fmla="*/ 1504307 h 6713342"/>
              <a:gd name="connsiteX1640" fmla="*/ 475709 w 11799394"/>
              <a:gd name="connsiteY1640" fmla="*/ 5155704 h 6713342"/>
              <a:gd name="connsiteX1641" fmla="*/ 532985 w 11799394"/>
              <a:gd name="connsiteY1641" fmla="*/ 5017022 h 6713342"/>
              <a:gd name="connsiteX1642" fmla="*/ 515353 w 11799394"/>
              <a:gd name="connsiteY1642" fmla="*/ 4992136 h 6713342"/>
              <a:gd name="connsiteX1643" fmla="*/ 515353 w 11799394"/>
              <a:gd name="connsiteY1643" fmla="*/ 4992136 h 6713342"/>
              <a:gd name="connsiteX1644" fmla="*/ 208011 w 11799394"/>
              <a:gd name="connsiteY1644" fmla="*/ 4992136 h 6713342"/>
              <a:gd name="connsiteX1645" fmla="*/ 36 w 11799394"/>
              <a:gd name="connsiteY1645" fmla="*/ 5058915 h 6713342"/>
              <a:gd name="connsiteX1646" fmla="*/ 36 w 11799394"/>
              <a:gd name="connsiteY1646" fmla="*/ 5123445 h 6713342"/>
              <a:gd name="connsiteX1647" fmla="*/ 208011 w 11799394"/>
              <a:gd name="connsiteY1647" fmla="*/ 5038324 h 6713342"/>
              <a:gd name="connsiteX1648" fmla="*/ 470166 w 11799394"/>
              <a:gd name="connsiteY1648" fmla="*/ 5038324 h 6713342"/>
              <a:gd name="connsiteX1649" fmla="*/ 472667 w 11799394"/>
              <a:gd name="connsiteY1649" fmla="*/ 5042061 h 6713342"/>
              <a:gd name="connsiteX1650" fmla="*/ 433010 w 11799394"/>
              <a:gd name="connsiteY1650" fmla="*/ 5138062 h 6713342"/>
              <a:gd name="connsiteX1651" fmla="*/ 432773 w 11799394"/>
              <a:gd name="connsiteY1651" fmla="*/ 5138646 h 6713342"/>
              <a:gd name="connsiteX1652" fmla="*/ 432556 w 11799394"/>
              <a:gd name="connsiteY1652" fmla="*/ 5139231 h 6713342"/>
              <a:gd name="connsiteX1653" fmla="*/ 185619 w 11799394"/>
              <a:gd name="connsiteY1653" fmla="*/ 5306536 h 6713342"/>
              <a:gd name="connsiteX1654" fmla="*/ 31 w 11799394"/>
              <a:gd name="connsiteY1654" fmla="*/ 5306536 h 6713342"/>
              <a:gd name="connsiteX1655" fmla="*/ 31 w 11799394"/>
              <a:gd name="connsiteY1655" fmla="*/ 5352725 h 6713342"/>
              <a:gd name="connsiteX1656" fmla="*/ 185620 w 11799394"/>
              <a:gd name="connsiteY1656" fmla="*/ 5352725 h 6713342"/>
              <a:gd name="connsiteX1657" fmla="*/ 475709 w 11799394"/>
              <a:gd name="connsiteY1657" fmla="*/ 5155704 h 6713342"/>
              <a:gd name="connsiteX1658" fmla="*/ 6108921 w 11799394"/>
              <a:gd name="connsiteY1658" fmla="*/ 6241946 h 6713342"/>
              <a:gd name="connsiteX1659" fmla="*/ 6169650 w 11799394"/>
              <a:gd name="connsiteY1659" fmla="*/ 6082928 h 6713342"/>
              <a:gd name="connsiteX1660" fmla="*/ 6458961 w 11799394"/>
              <a:gd name="connsiteY1660" fmla="*/ 5903015 h 6713342"/>
              <a:gd name="connsiteX1661" fmla="*/ 6766307 w 11799394"/>
              <a:gd name="connsiteY1661" fmla="*/ 5903015 h 6713342"/>
              <a:gd name="connsiteX1662" fmla="*/ 6766307 w 11799394"/>
              <a:gd name="connsiteY1662" fmla="*/ 5903015 h 6713342"/>
              <a:gd name="connsiteX1663" fmla="*/ 6783936 w 11799394"/>
              <a:gd name="connsiteY1663" fmla="*/ 5927901 h 6713342"/>
              <a:gd name="connsiteX1664" fmla="*/ 6726664 w 11799394"/>
              <a:gd name="connsiteY1664" fmla="*/ 6066570 h 6713342"/>
              <a:gd name="connsiteX1665" fmla="*/ 6436578 w 11799394"/>
              <a:gd name="connsiteY1665" fmla="*/ 6263604 h 6713342"/>
              <a:gd name="connsiteX1666" fmla="*/ 6124262 w 11799394"/>
              <a:gd name="connsiteY1666" fmla="*/ 6263604 h 6713342"/>
              <a:gd name="connsiteX1667" fmla="*/ 6108921 w 11799394"/>
              <a:gd name="connsiteY1667" fmla="*/ 6241946 h 6713342"/>
              <a:gd name="connsiteX1668" fmla="*/ 6171671 w 11799394"/>
              <a:gd name="connsiteY1668" fmla="*/ 6217415 h 6713342"/>
              <a:gd name="connsiteX1669" fmla="*/ 6436578 w 11799394"/>
              <a:gd name="connsiteY1669" fmla="*/ 6217415 h 6713342"/>
              <a:gd name="connsiteX1670" fmla="*/ 6683500 w 11799394"/>
              <a:gd name="connsiteY1670" fmla="*/ 6050098 h 6713342"/>
              <a:gd name="connsiteX1671" fmla="*/ 6683729 w 11799394"/>
              <a:gd name="connsiteY1671" fmla="*/ 6049526 h 6713342"/>
              <a:gd name="connsiteX1672" fmla="*/ 6683958 w 11799394"/>
              <a:gd name="connsiteY1672" fmla="*/ 6048941 h 6713342"/>
              <a:gd name="connsiteX1673" fmla="*/ 6723613 w 11799394"/>
              <a:gd name="connsiteY1673" fmla="*/ 5952940 h 6713342"/>
              <a:gd name="connsiteX1674" fmla="*/ 6721109 w 11799394"/>
              <a:gd name="connsiteY1674" fmla="*/ 5949204 h 6713342"/>
              <a:gd name="connsiteX1675" fmla="*/ 6458961 w 11799394"/>
              <a:gd name="connsiteY1675" fmla="*/ 5949204 h 6713342"/>
              <a:gd name="connsiteX1676" fmla="*/ 6212802 w 11799394"/>
              <a:gd name="connsiteY1676" fmla="*/ 6099413 h 6713342"/>
              <a:gd name="connsiteX1677" fmla="*/ 6169142 w 11799394"/>
              <a:gd name="connsiteY1677" fmla="*/ 6213742 h 6713342"/>
              <a:gd name="connsiteX1678" fmla="*/ 6171671 w 11799394"/>
              <a:gd name="connsiteY1678" fmla="*/ 6217415 h 6713342"/>
              <a:gd name="connsiteX1679" fmla="*/ 7312440 w 11799394"/>
              <a:gd name="connsiteY1679" fmla="*/ 5785877 h 6713342"/>
              <a:gd name="connsiteX1680" fmla="*/ 7373157 w 11799394"/>
              <a:gd name="connsiteY1680" fmla="*/ 5626859 h 6713342"/>
              <a:gd name="connsiteX1681" fmla="*/ 7662481 w 11799394"/>
              <a:gd name="connsiteY1681" fmla="*/ 5446946 h 6713342"/>
              <a:gd name="connsiteX1682" fmla="*/ 7969814 w 11799394"/>
              <a:gd name="connsiteY1682" fmla="*/ 5446946 h 6713342"/>
              <a:gd name="connsiteX1683" fmla="*/ 7987443 w 11799394"/>
              <a:gd name="connsiteY1683" fmla="*/ 5471833 h 6713342"/>
              <a:gd name="connsiteX1684" fmla="*/ 7930170 w 11799394"/>
              <a:gd name="connsiteY1684" fmla="*/ 5610514 h 6713342"/>
              <a:gd name="connsiteX1685" fmla="*/ 7640085 w 11799394"/>
              <a:gd name="connsiteY1685" fmla="*/ 5807535 h 6713342"/>
              <a:gd name="connsiteX1686" fmla="*/ 7327782 w 11799394"/>
              <a:gd name="connsiteY1686" fmla="*/ 5807535 h 6713342"/>
              <a:gd name="connsiteX1687" fmla="*/ 7312440 w 11799394"/>
              <a:gd name="connsiteY1687" fmla="*/ 5785877 h 6713342"/>
              <a:gd name="connsiteX1688" fmla="*/ 7375178 w 11799394"/>
              <a:gd name="connsiteY1688" fmla="*/ 5761346 h 6713342"/>
              <a:gd name="connsiteX1689" fmla="*/ 7640085 w 11799394"/>
              <a:gd name="connsiteY1689" fmla="*/ 5761346 h 6713342"/>
              <a:gd name="connsiteX1690" fmla="*/ 7887020 w 11799394"/>
              <a:gd name="connsiteY1690" fmla="*/ 5594029 h 6713342"/>
              <a:gd name="connsiteX1691" fmla="*/ 7887235 w 11799394"/>
              <a:gd name="connsiteY1691" fmla="*/ 5593444 h 6713342"/>
              <a:gd name="connsiteX1692" fmla="*/ 7887477 w 11799394"/>
              <a:gd name="connsiteY1692" fmla="*/ 5592872 h 6713342"/>
              <a:gd name="connsiteX1693" fmla="*/ 7927133 w 11799394"/>
              <a:gd name="connsiteY1693" fmla="*/ 5496872 h 6713342"/>
              <a:gd name="connsiteX1694" fmla="*/ 7924629 w 11799394"/>
              <a:gd name="connsiteY1694" fmla="*/ 5493135 h 6713342"/>
              <a:gd name="connsiteX1695" fmla="*/ 7662481 w 11799394"/>
              <a:gd name="connsiteY1695" fmla="*/ 5493135 h 6713342"/>
              <a:gd name="connsiteX1696" fmla="*/ 7416321 w 11799394"/>
              <a:gd name="connsiteY1696" fmla="*/ 5643345 h 6713342"/>
              <a:gd name="connsiteX1697" fmla="*/ 7372662 w 11799394"/>
              <a:gd name="connsiteY1697" fmla="*/ 5757673 h 6713342"/>
              <a:gd name="connsiteX1698" fmla="*/ 7375178 w 11799394"/>
              <a:gd name="connsiteY1698" fmla="*/ 5761346 h 6713342"/>
              <a:gd name="connsiteX1699" fmla="*/ 5456924 w 11799394"/>
              <a:gd name="connsiteY1699" fmla="*/ 6263604 h 6713342"/>
              <a:gd name="connsiteX1700" fmla="*/ 5769227 w 11799394"/>
              <a:gd name="connsiteY1700" fmla="*/ 6263604 h 6713342"/>
              <a:gd name="connsiteX1701" fmla="*/ 6059326 w 11799394"/>
              <a:gd name="connsiteY1701" fmla="*/ 6066583 h 6713342"/>
              <a:gd name="connsiteX1702" fmla="*/ 6116598 w 11799394"/>
              <a:gd name="connsiteY1702" fmla="*/ 5927901 h 6713342"/>
              <a:gd name="connsiteX1703" fmla="*/ 6098969 w 11799394"/>
              <a:gd name="connsiteY1703" fmla="*/ 5903015 h 6713342"/>
              <a:gd name="connsiteX1704" fmla="*/ 6098969 w 11799394"/>
              <a:gd name="connsiteY1704" fmla="*/ 5903015 h 6713342"/>
              <a:gd name="connsiteX1705" fmla="*/ 5791622 w 11799394"/>
              <a:gd name="connsiteY1705" fmla="*/ 5903015 h 6713342"/>
              <a:gd name="connsiteX1706" fmla="*/ 5502312 w 11799394"/>
              <a:gd name="connsiteY1706" fmla="*/ 6082941 h 6713342"/>
              <a:gd name="connsiteX1707" fmla="*/ 5441583 w 11799394"/>
              <a:gd name="connsiteY1707" fmla="*/ 6241946 h 6713342"/>
              <a:gd name="connsiteX1708" fmla="*/ 5456924 w 11799394"/>
              <a:gd name="connsiteY1708" fmla="*/ 6263604 h 6713342"/>
              <a:gd name="connsiteX1709" fmla="*/ 7258740 w 11799394"/>
              <a:gd name="connsiteY1709" fmla="*/ 5610514 h 6713342"/>
              <a:gd name="connsiteX1710" fmla="*/ 7316025 w 11799394"/>
              <a:gd name="connsiteY1710" fmla="*/ 5471833 h 6713342"/>
              <a:gd name="connsiteX1711" fmla="*/ 7298383 w 11799394"/>
              <a:gd name="connsiteY1711" fmla="*/ 5446946 h 6713342"/>
              <a:gd name="connsiteX1712" fmla="*/ 7298383 w 11799394"/>
              <a:gd name="connsiteY1712" fmla="*/ 5446946 h 6713342"/>
              <a:gd name="connsiteX1713" fmla="*/ 6991050 w 11799394"/>
              <a:gd name="connsiteY1713" fmla="*/ 5446946 h 6713342"/>
              <a:gd name="connsiteX1714" fmla="*/ 6701727 w 11799394"/>
              <a:gd name="connsiteY1714" fmla="*/ 5626872 h 6713342"/>
              <a:gd name="connsiteX1715" fmla="*/ 6641009 w 11799394"/>
              <a:gd name="connsiteY1715" fmla="*/ 5785890 h 6713342"/>
              <a:gd name="connsiteX1716" fmla="*/ 6656351 w 11799394"/>
              <a:gd name="connsiteY1716" fmla="*/ 5807548 h 6713342"/>
              <a:gd name="connsiteX1717" fmla="*/ 6968654 w 11799394"/>
              <a:gd name="connsiteY1717" fmla="*/ 5807548 h 6713342"/>
              <a:gd name="connsiteX1718" fmla="*/ 7258740 w 11799394"/>
              <a:gd name="connsiteY1718" fmla="*/ 5610514 h 6713342"/>
              <a:gd name="connsiteX1719" fmla="*/ 2769942 w 11799394"/>
              <a:gd name="connsiteY1719" fmla="*/ 6263604 h 6713342"/>
              <a:gd name="connsiteX1720" fmla="*/ 3082245 w 11799394"/>
              <a:gd name="connsiteY1720" fmla="*/ 6263604 h 6713342"/>
              <a:gd name="connsiteX1721" fmla="*/ 3372331 w 11799394"/>
              <a:gd name="connsiteY1721" fmla="*/ 6066583 h 6713342"/>
              <a:gd name="connsiteX1722" fmla="*/ 3429616 w 11799394"/>
              <a:gd name="connsiteY1722" fmla="*/ 5927901 h 6713342"/>
              <a:gd name="connsiteX1723" fmla="*/ 3411974 w 11799394"/>
              <a:gd name="connsiteY1723" fmla="*/ 5903015 h 6713342"/>
              <a:gd name="connsiteX1724" fmla="*/ 3411974 w 11799394"/>
              <a:gd name="connsiteY1724" fmla="*/ 5903015 h 6713342"/>
              <a:gd name="connsiteX1725" fmla="*/ 3104641 w 11799394"/>
              <a:gd name="connsiteY1725" fmla="*/ 5903015 h 6713342"/>
              <a:gd name="connsiteX1726" fmla="*/ 2815330 w 11799394"/>
              <a:gd name="connsiteY1726" fmla="*/ 6082941 h 6713342"/>
              <a:gd name="connsiteX1727" fmla="*/ 2754601 w 11799394"/>
              <a:gd name="connsiteY1727" fmla="*/ 6241946 h 6713342"/>
              <a:gd name="connsiteX1728" fmla="*/ 2769942 w 11799394"/>
              <a:gd name="connsiteY1728" fmla="*/ 6263604 h 6713342"/>
              <a:gd name="connsiteX1729" fmla="*/ 4785493 w 11799394"/>
              <a:gd name="connsiteY1729" fmla="*/ 6263604 h 6713342"/>
              <a:gd name="connsiteX1730" fmla="*/ 5097796 w 11799394"/>
              <a:gd name="connsiteY1730" fmla="*/ 6263604 h 6713342"/>
              <a:gd name="connsiteX1731" fmla="*/ 5387882 w 11799394"/>
              <a:gd name="connsiteY1731" fmla="*/ 6066583 h 6713342"/>
              <a:gd name="connsiteX1732" fmla="*/ 5445167 w 11799394"/>
              <a:gd name="connsiteY1732" fmla="*/ 5927901 h 6713342"/>
              <a:gd name="connsiteX1733" fmla="*/ 5427525 w 11799394"/>
              <a:gd name="connsiteY1733" fmla="*/ 5903015 h 6713342"/>
              <a:gd name="connsiteX1734" fmla="*/ 5427525 w 11799394"/>
              <a:gd name="connsiteY1734" fmla="*/ 5903015 h 6713342"/>
              <a:gd name="connsiteX1735" fmla="*/ 5120192 w 11799394"/>
              <a:gd name="connsiteY1735" fmla="*/ 5903015 h 6713342"/>
              <a:gd name="connsiteX1736" fmla="*/ 4830881 w 11799394"/>
              <a:gd name="connsiteY1736" fmla="*/ 6082941 h 6713342"/>
              <a:gd name="connsiteX1737" fmla="*/ 4770152 w 11799394"/>
              <a:gd name="connsiteY1737" fmla="*/ 6241946 h 6713342"/>
              <a:gd name="connsiteX1738" fmla="*/ 4785493 w 11799394"/>
              <a:gd name="connsiteY1738" fmla="*/ 6263604 h 6713342"/>
              <a:gd name="connsiteX1739" fmla="*/ 3441373 w 11799394"/>
              <a:gd name="connsiteY1739" fmla="*/ 6263604 h 6713342"/>
              <a:gd name="connsiteX1740" fmla="*/ 3753689 w 11799394"/>
              <a:gd name="connsiteY1740" fmla="*/ 6263604 h 6713342"/>
              <a:gd name="connsiteX1741" fmla="*/ 4043774 w 11799394"/>
              <a:gd name="connsiteY1741" fmla="*/ 6066583 h 6713342"/>
              <a:gd name="connsiteX1742" fmla="*/ 4101047 w 11799394"/>
              <a:gd name="connsiteY1742" fmla="*/ 5927901 h 6713342"/>
              <a:gd name="connsiteX1743" fmla="*/ 4083418 w 11799394"/>
              <a:gd name="connsiteY1743" fmla="*/ 5903015 h 6713342"/>
              <a:gd name="connsiteX1744" fmla="*/ 4083418 w 11799394"/>
              <a:gd name="connsiteY1744" fmla="*/ 5903015 h 6713342"/>
              <a:gd name="connsiteX1745" fmla="*/ 3776071 w 11799394"/>
              <a:gd name="connsiteY1745" fmla="*/ 5903015 h 6713342"/>
              <a:gd name="connsiteX1746" fmla="*/ 3486761 w 11799394"/>
              <a:gd name="connsiteY1746" fmla="*/ 6082941 h 6713342"/>
              <a:gd name="connsiteX1747" fmla="*/ 3426032 w 11799394"/>
              <a:gd name="connsiteY1747" fmla="*/ 6241946 h 6713342"/>
              <a:gd name="connsiteX1748" fmla="*/ 3441373 w 11799394"/>
              <a:gd name="connsiteY1748" fmla="*/ 6263604 h 6713342"/>
              <a:gd name="connsiteX1749" fmla="*/ 4098721 w 11799394"/>
              <a:gd name="connsiteY1749" fmla="*/ 6241946 h 6713342"/>
              <a:gd name="connsiteX1750" fmla="*/ 4159438 w 11799394"/>
              <a:gd name="connsiteY1750" fmla="*/ 6082928 h 6713342"/>
              <a:gd name="connsiteX1751" fmla="*/ 4448761 w 11799394"/>
              <a:gd name="connsiteY1751" fmla="*/ 5903015 h 6713342"/>
              <a:gd name="connsiteX1752" fmla="*/ 4756094 w 11799394"/>
              <a:gd name="connsiteY1752" fmla="*/ 5903015 h 6713342"/>
              <a:gd name="connsiteX1753" fmla="*/ 4756094 w 11799394"/>
              <a:gd name="connsiteY1753" fmla="*/ 5903015 h 6713342"/>
              <a:gd name="connsiteX1754" fmla="*/ 4773736 w 11799394"/>
              <a:gd name="connsiteY1754" fmla="*/ 5927901 h 6713342"/>
              <a:gd name="connsiteX1755" fmla="*/ 4716451 w 11799394"/>
              <a:gd name="connsiteY1755" fmla="*/ 6066570 h 6713342"/>
              <a:gd name="connsiteX1756" fmla="*/ 4426366 w 11799394"/>
              <a:gd name="connsiteY1756" fmla="*/ 6263604 h 6713342"/>
              <a:gd name="connsiteX1757" fmla="*/ 4114062 w 11799394"/>
              <a:gd name="connsiteY1757" fmla="*/ 6263604 h 6713342"/>
              <a:gd name="connsiteX1758" fmla="*/ 4098721 w 11799394"/>
              <a:gd name="connsiteY1758" fmla="*/ 6241946 h 6713342"/>
              <a:gd name="connsiteX1759" fmla="*/ 4161471 w 11799394"/>
              <a:gd name="connsiteY1759" fmla="*/ 6217415 h 6713342"/>
              <a:gd name="connsiteX1760" fmla="*/ 4426366 w 11799394"/>
              <a:gd name="connsiteY1760" fmla="*/ 6217415 h 6713342"/>
              <a:gd name="connsiteX1761" fmla="*/ 4673300 w 11799394"/>
              <a:gd name="connsiteY1761" fmla="*/ 6050098 h 6713342"/>
              <a:gd name="connsiteX1762" fmla="*/ 4673516 w 11799394"/>
              <a:gd name="connsiteY1762" fmla="*/ 6049526 h 6713342"/>
              <a:gd name="connsiteX1763" fmla="*/ 4673757 w 11799394"/>
              <a:gd name="connsiteY1763" fmla="*/ 6048941 h 6713342"/>
              <a:gd name="connsiteX1764" fmla="*/ 4713413 w 11799394"/>
              <a:gd name="connsiteY1764" fmla="*/ 5952940 h 6713342"/>
              <a:gd name="connsiteX1765" fmla="*/ 4710910 w 11799394"/>
              <a:gd name="connsiteY1765" fmla="*/ 5949204 h 6713342"/>
              <a:gd name="connsiteX1766" fmla="*/ 4448761 w 11799394"/>
              <a:gd name="connsiteY1766" fmla="*/ 5949204 h 6713342"/>
              <a:gd name="connsiteX1767" fmla="*/ 4202589 w 11799394"/>
              <a:gd name="connsiteY1767" fmla="*/ 6099413 h 6713342"/>
              <a:gd name="connsiteX1768" fmla="*/ 4158942 w 11799394"/>
              <a:gd name="connsiteY1768" fmla="*/ 6213742 h 6713342"/>
              <a:gd name="connsiteX1769" fmla="*/ 4161459 w 11799394"/>
              <a:gd name="connsiteY1769" fmla="*/ 6217415 h 6713342"/>
              <a:gd name="connsiteX1770" fmla="*/ 10969836 w 11799394"/>
              <a:gd name="connsiteY1770" fmla="*/ 0 h 6713342"/>
              <a:gd name="connsiteX1771" fmla="*/ 10662490 w 11799394"/>
              <a:gd name="connsiteY1771" fmla="*/ 0 h 6713342"/>
              <a:gd name="connsiteX1772" fmla="*/ 10373179 w 11799394"/>
              <a:gd name="connsiteY1772" fmla="*/ 179924 h 6713342"/>
              <a:gd name="connsiteX1773" fmla="*/ 10312463 w 11799394"/>
              <a:gd name="connsiteY1773" fmla="*/ 338937 h 6713342"/>
              <a:gd name="connsiteX1774" fmla="*/ 10327804 w 11799394"/>
              <a:gd name="connsiteY1774" fmla="*/ 360594 h 6713342"/>
              <a:gd name="connsiteX1775" fmla="*/ 10640094 w 11799394"/>
              <a:gd name="connsiteY1775" fmla="*/ 360594 h 6713342"/>
              <a:gd name="connsiteX1776" fmla="*/ 10930193 w 11799394"/>
              <a:gd name="connsiteY1776" fmla="*/ 163564 h 6713342"/>
              <a:gd name="connsiteX1777" fmla="*/ 10987465 w 11799394"/>
              <a:gd name="connsiteY1777" fmla="*/ 24882 h 6713342"/>
              <a:gd name="connsiteX1778" fmla="*/ 10969836 w 11799394"/>
              <a:gd name="connsiteY1778" fmla="*/ 1 h 6713342"/>
              <a:gd name="connsiteX1779" fmla="*/ 9483094 w 11799394"/>
              <a:gd name="connsiteY1779" fmla="*/ 6263604 h 6713342"/>
              <a:gd name="connsiteX1780" fmla="*/ 9795397 w 11799394"/>
              <a:gd name="connsiteY1780" fmla="*/ 6263604 h 6713342"/>
              <a:gd name="connsiteX1781" fmla="*/ 10085483 w 11799394"/>
              <a:gd name="connsiteY1781" fmla="*/ 6066583 h 6713342"/>
              <a:gd name="connsiteX1782" fmla="*/ 10142756 w 11799394"/>
              <a:gd name="connsiteY1782" fmla="*/ 5927901 h 6713342"/>
              <a:gd name="connsiteX1783" fmla="*/ 10125127 w 11799394"/>
              <a:gd name="connsiteY1783" fmla="*/ 5903015 h 6713342"/>
              <a:gd name="connsiteX1784" fmla="*/ 10125127 w 11799394"/>
              <a:gd name="connsiteY1784" fmla="*/ 5903015 h 6713342"/>
              <a:gd name="connsiteX1785" fmla="*/ 9817793 w 11799394"/>
              <a:gd name="connsiteY1785" fmla="*/ 5903015 h 6713342"/>
              <a:gd name="connsiteX1786" fmla="*/ 9528470 w 11799394"/>
              <a:gd name="connsiteY1786" fmla="*/ 6082941 h 6713342"/>
              <a:gd name="connsiteX1787" fmla="*/ 9467753 w 11799394"/>
              <a:gd name="connsiteY1787" fmla="*/ 6241946 h 6713342"/>
              <a:gd name="connsiteX1788" fmla="*/ 9483094 w 11799394"/>
              <a:gd name="connsiteY1788" fmla="*/ 6263604 h 6713342"/>
              <a:gd name="connsiteX1789" fmla="*/ 9211362 w 11799394"/>
              <a:gd name="connsiteY1789" fmla="*/ 5155704 h 6713342"/>
              <a:gd name="connsiteX1790" fmla="*/ 9268635 w 11799394"/>
              <a:gd name="connsiteY1790" fmla="*/ 5017022 h 6713342"/>
              <a:gd name="connsiteX1791" fmla="*/ 9251005 w 11799394"/>
              <a:gd name="connsiteY1791" fmla="*/ 4992136 h 6713342"/>
              <a:gd name="connsiteX1792" fmla="*/ 9251005 w 11799394"/>
              <a:gd name="connsiteY1792" fmla="*/ 4992136 h 6713342"/>
              <a:gd name="connsiteX1793" fmla="*/ 8943659 w 11799394"/>
              <a:gd name="connsiteY1793" fmla="*/ 4992136 h 6713342"/>
              <a:gd name="connsiteX1794" fmla="*/ 8654349 w 11799394"/>
              <a:gd name="connsiteY1794" fmla="*/ 5172062 h 6713342"/>
              <a:gd name="connsiteX1795" fmla="*/ 8593632 w 11799394"/>
              <a:gd name="connsiteY1795" fmla="*/ 5331080 h 6713342"/>
              <a:gd name="connsiteX1796" fmla="*/ 8608973 w 11799394"/>
              <a:gd name="connsiteY1796" fmla="*/ 5352725 h 6713342"/>
              <a:gd name="connsiteX1797" fmla="*/ 8921264 w 11799394"/>
              <a:gd name="connsiteY1797" fmla="*/ 5352725 h 6713342"/>
              <a:gd name="connsiteX1798" fmla="*/ 9211362 w 11799394"/>
              <a:gd name="connsiteY1798" fmla="*/ 5155704 h 6713342"/>
              <a:gd name="connsiteX1799" fmla="*/ 9440681 w 11799394"/>
              <a:gd name="connsiteY1799" fmla="*/ 4902999 h 6713342"/>
              <a:gd name="connsiteX1800" fmla="*/ 9128377 w 11799394"/>
              <a:gd name="connsiteY1800" fmla="*/ 4902999 h 6713342"/>
              <a:gd name="connsiteX1801" fmla="*/ 9113036 w 11799394"/>
              <a:gd name="connsiteY1801" fmla="*/ 4881341 h 6713342"/>
              <a:gd name="connsiteX1802" fmla="*/ 9173752 w 11799394"/>
              <a:gd name="connsiteY1802" fmla="*/ 4722323 h 6713342"/>
              <a:gd name="connsiteX1803" fmla="*/ 9463076 w 11799394"/>
              <a:gd name="connsiteY1803" fmla="*/ 4542409 h 6713342"/>
              <a:gd name="connsiteX1804" fmla="*/ 9770409 w 11799394"/>
              <a:gd name="connsiteY1804" fmla="*/ 4542409 h 6713342"/>
              <a:gd name="connsiteX1805" fmla="*/ 9770409 w 11799394"/>
              <a:gd name="connsiteY1805" fmla="*/ 4542409 h 6713342"/>
              <a:gd name="connsiteX1806" fmla="*/ 9788038 w 11799394"/>
              <a:gd name="connsiteY1806" fmla="*/ 4567296 h 6713342"/>
              <a:gd name="connsiteX1807" fmla="*/ 9730766 w 11799394"/>
              <a:gd name="connsiteY1807" fmla="*/ 4705965 h 6713342"/>
              <a:gd name="connsiteX1808" fmla="*/ 9440681 w 11799394"/>
              <a:gd name="connsiteY1808" fmla="*/ 4902999 h 6713342"/>
              <a:gd name="connsiteX1809" fmla="*/ 9175773 w 11799394"/>
              <a:gd name="connsiteY1809" fmla="*/ 4856810 h 6713342"/>
              <a:gd name="connsiteX1810" fmla="*/ 9440681 w 11799394"/>
              <a:gd name="connsiteY1810" fmla="*/ 4856810 h 6713342"/>
              <a:gd name="connsiteX1811" fmla="*/ 9687615 w 11799394"/>
              <a:gd name="connsiteY1811" fmla="*/ 4689492 h 6713342"/>
              <a:gd name="connsiteX1812" fmla="*/ 9687830 w 11799394"/>
              <a:gd name="connsiteY1812" fmla="*/ 4688907 h 6713342"/>
              <a:gd name="connsiteX1813" fmla="*/ 9688073 w 11799394"/>
              <a:gd name="connsiteY1813" fmla="*/ 4688336 h 6713342"/>
              <a:gd name="connsiteX1814" fmla="*/ 9727728 w 11799394"/>
              <a:gd name="connsiteY1814" fmla="*/ 4592335 h 6713342"/>
              <a:gd name="connsiteX1815" fmla="*/ 9725224 w 11799394"/>
              <a:gd name="connsiteY1815" fmla="*/ 4588598 h 6713342"/>
              <a:gd name="connsiteX1816" fmla="*/ 9463076 w 11799394"/>
              <a:gd name="connsiteY1816" fmla="*/ 4588598 h 6713342"/>
              <a:gd name="connsiteX1817" fmla="*/ 9216916 w 11799394"/>
              <a:gd name="connsiteY1817" fmla="*/ 4738808 h 6713342"/>
              <a:gd name="connsiteX1818" fmla="*/ 9173244 w 11799394"/>
              <a:gd name="connsiteY1818" fmla="*/ 4853137 h 6713342"/>
              <a:gd name="connsiteX1819" fmla="*/ 9175773 w 11799394"/>
              <a:gd name="connsiteY1819" fmla="*/ 4856810 h 6713342"/>
              <a:gd name="connsiteX1820" fmla="*/ 10264139 w 11799394"/>
              <a:gd name="connsiteY1820" fmla="*/ 5352725 h 6713342"/>
              <a:gd name="connsiteX1821" fmla="*/ 9951836 w 11799394"/>
              <a:gd name="connsiteY1821" fmla="*/ 5352725 h 6713342"/>
              <a:gd name="connsiteX1822" fmla="*/ 9936494 w 11799394"/>
              <a:gd name="connsiteY1822" fmla="*/ 5331080 h 6713342"/>
              <a:gd name="connsiteX1823" fmla="*/ 9997210 w 11799394"/>
              <a:gd name="connsiteY1823" fmla="*/ 5172062 h 6713342"/>
              <a:gd name="connsiteX1824" fmla="*/ 10286521 w 11799394"/>
              <a:gd name="connsiteY1824" fmla="*/ 4992136 h 6713342"/>
              <a:gd name="connsiteX1825" fmla="*/ 10593868 w 11799394"/>
              <a:gd name="connsiteY1825" fmla="*/ 4992136 h 6713342"/>
              <a:gd name="connsiteX1826" fmla="*/ 10611496 w 11799394"/>
              <a:gd name="connsiteY1826" fmla="*/ 5017022 h 6713342"/>
              <a:gd name="connsiteX1827" fmla="*/ 10554224 w 11799394"/>
              <a:gd name="connsiteY1827" fmla="*/ 5155704 h 6713342"/>
              <a:gd name="connsiteX1828" fmla="*/ 10264139 w 11799394"/>
              <a:gd name="connsiteY1828" fmla="*/ 5352725 h 6713342"/>
              <a:gd name="connsiteX1829" fmla="*/ 9999231 w 11799394"/>
              <a:gd name="connsiteY1829" fmla="*/ 5306536 h 6713342"/>
              <a:gd name="connsiteX1830" fmla="*/ 10264139 w 11799394"/>
              <a:gd name="connsiteY1830" fmla="*/ 5306536 h 6713342"/>
              <a:gd name="connsiteX1831" fmla="*/ 10511073 w 11799394"/>
              <a:gd name="connsiteY1831" fmla="*/ 5139231 h 6713342"/>
              <a:gd name="connsiteX1832" fmla="*/ 10511289 w 11799394"/>
              <a:gd name="connsiteY1832" fmla="*/ 5138646 h 6713342"/>
              <a:gd name="connsiteX1833" fmla="*/ 10511530 w 11799394"/>
              <a:gd name="connsiteY1833" fmla="*/ 5138062 h 6713342"/>
              <a:gd name="connsiteX1834" fmla="*/ 10551174 w 11799394"/>
              <a:gd name="connsiteY1834" fmla="*/ 5042061 h 6713342"/>
              <a:gd name="connsiteX1835" fmla="*/ 10548682 w 11799394"/>
              <a:gd name="connsiteY1835" fmla="*/ 5038324 h 6713342"/>
              <a:gd name="connsiteX1836" fmla="*/ 10286521 w 11799394"/>
              <a:gd name="connsiteY1836" fmla="*/ 5038324 h 6713342"/>
              <a:gd name="connsiteX1837" fmla="*/ 10040362 w 11799394"/>
              <a:gd name="connsiteY1837" fmla="*/ 5188534 h 6713342"/>
              <a:gd name="connsiteX1838" fmla="*/ 9996702 w 11799394"/>
              <a:gd name="connsiteY1838" fmla="*/ 5302876 h 6713342"/>
              <a:gd name="connsiteX1839" fmla="*/ 9999231 w 11799394"/>
              <a:gd name="connsiteY1839" fmla="*/ 5306536 h 6713342"/>
              <a:gd name="connsiteX1840" fmla="*/ 8275254 w 11799394"/>
              <a:gd name="connsiteY1840" fmla="*/ 6691684 h 6713342"/>
              <a:gd name="connsiteX1841" fmla="*/ 8335970 w 11799394"/>
              <a:gd name="connsiteY1841" fmla="*/ 6532667 h 6713342"/>
              <a:gd name="connsiteX1842" fmla="*/ 8625293 w 11799394"/>
              <a:gd name="connsiteY1842" fmla="*/ 6352741 h 6713342"/>
              <a:gd name="connsiteX1843" fmla="*/ 8932626 w 11799394"/>
              <a:gd name="connsiteY1843" fmla="*/ 6352741 h 6713342"/>
              <a:gd name="connsiteX1844" fmla="*/ 8932626 w 11799394"/>
              <a:gd name="connsiteY1844" fmla="*/ 6352741 h 6713342"/>
              <a:gd name="connsiteX1845" fmla="*/ 8950256 w 11799394"/>
              <a:gd name="connsiteY1845" fmla="*/ 6377627 h 6713342"/>
              <a:gd name="connsiteX1846" fmla="*/ 8892984 w 11799394"/>
              <a:gd name="connsiteY1846" fmla="*/ 6516309 h 6713342"/>
              <a:gd name="connsiteX1847" fmla="*/ 8602898 w 11799394"/>
              <a:gd name="connsiteY1847" fmla="*/ 6713343 h 6713342"/>
              <a:gd name="connsiteX1848" fmla="*/ 8290595 w 11799394"/>
              <a:gd name="connsiteY1848" fmla="*/ 6713343 h 6713342"/>
              <a:gd name="connsiteX1849" fmla="*/ 8275254 w 11799394"/>
              <a:gd name="connsiteY1849" fmla="*/ 6691684 h 6713342"/>
              <a:gd name="connsiteX1850" fmla="*/ 8337991 w 11799394"/>
              <a:gd name="connsiteY1850" fmla="*/ 6667154 h 6713342"/>
              <a:gd name="connsiteX1851" fmla="*/ 8602898 w 11799394"/>
              <a:gd name="connsiteY1851" fmla="*/ 6667154 h 6713342"/>
              <a:gd name="connsiteX1852" fmla="*/ 8849832 w 11799394"/>
              <a:gd name="connsiteY1852" fmla="*/ 6499836 h 6713342"/>
              <a:gd name="connsiteX1853" fmla="*/ 8850049 w 11799394"/>
              <a:gd name="connsiteY1853" fmla="*/ 6499252 h 6713342"/>
              <a:gd name="connsiteX1854" fmla="*/ 8850290 w 11799394"/>
              <a:gd name="connsiteY1854" fmla="*/ 6498680 h 6713342"/>
              <a:gd name="connsiteX1855" fmla="*/ 8889946 w 11799394"/>
              <a:gd name="connsiteY1855" fmla="*/ 6402667 h 6713342"/>
              <a:gd name="connsiteX1856" fmla="*/ 8887442 w 11799394"/>
              <a:gd name="connsiteY1856" fmla="*/ 6398943 h 6713342"/>
              <a:gd name="connsiteX1857" fmla="*/ 8625293 w 11799394"/>
              <a:gd name="connsiteY1857" fmla="*/ 6398943 h 6713342"/>
              <a:gd name="connsiteX1858" fmla="*/ 8379134 w 11799394"/>
              <a:gd name="connsiteY1858" fmla="*/ 6549152 h 6713342"/>
              <a:gd name="connsiteX1859" fmla="*/ 8335462 w 11799394"/>
              <a:gd name="connsiteY1859" fmla="*/ 6663481 h 6713342"/>
              <a:gd name="connsiteX1860" fmla="*/ 8337991 w 11799394"/>
              <a:gd name="connsiteY1860" fmla="*/ 6667154 h 6713342"/>
              <a:gd name="connsiteX1861" fmla="*/ 7467137 w 11799394"/>
              <a:gd name="connsiteY1861" fmla="*/ 6263604 h 6713342"/>
              <a:gd name="connsiteX1862" fmla="*/ 7779440 w 11799394"/>
              <a:gd name="connsiteY1862" fmla="*/ 6263604 h 6713342"/>
              <a:gd name="connsiteX1863" fmla="*/ 8069525 w 11799394"/>
              <a:gd name="connsiteY1863" fmla="*/ 6066583 h 6713342"/>
              <a:gd name="connsiteX1864" fmla="*/ 8126811 w 11799394"/>
              <a:gd name="connsiteY1864" fmla="*/ 5927901 h 6713342"/>
              <a:gd name="connsiteX1865" fmla="*/ 8109169 w 11799394"/>
              <a:gd name="connsiteY1865" fmla="*/ 5903015 h 6713342"/>
              <a:gd name="connsiteX1866" fmla="*/ 8109169 w 11799394"/>
              <a:gd name="connsiteY1866" fmla="*/ 5903015 h 6713342"/>
              <a:gd name="connsiteX1867" fmla="*/ 7801835 w 11799394"/>
              <a:gd name="connsiteY1867" fmla="*/ 5903015 h 6713342"/>
              <a:gd name="connsiteX1868" fmla="*/ 7512512 w 11799394"/>
              <a:gd name="connsiteY1868" fmla="*/ 6082941 h 6713342"/>
              <a:gd name="connsiteX1869" fmla="*/ 7451796 w 11799394"/>
              <a:gd name="connsiteY1869" fmla="*/ 6241946 h 6713342"/>
              <a:gd name="connsiteX1870" fmla="*/ 7467137 w 11799394"/>
              <a:gd name="connsiteY1870" fmla="*/ 6263604 h 6713342"/>
              <a:gd name="connsiteX1871" fmla="*/ 8124879 w 11799394"/>
              <a:gd name="connsiteY1871" fmla="*/ 6241946 h 6713342"/>
              <a:gd name="connsiteX1872" fmla="*/ 8185609 w 11799394"/>
              <a:gd name="connsiteY1872" fmla="*/ 6082928 h 6713342"/>
              <a:gd name="connsiteX1873" fmla="*/ 8474918 w 11799394"/>
              <a:gd name="connsiteY1873" fmla="*/ 5903015 h 6713342"/>
              <a:gd name="connsiteX1874" fmla="*/ 8782252 w 11799394"/>
              <a:gd name="connsiteY1874" fmla="*/ 5903015 h 6713342"/>
              <a:gd name="connsiteX1875" fmla="*/ 8782252 w 11799394"/>
              <a:gd name="connsiteY1875" fmla="*/ 5903015 h 6713342"/>
              <a:gd name="connsiteX1876" fmla="*/ 8799894 w 11799394"/>
              <a:gd name="connsiteY1876" fmla="*/ 5927901 h 6713342"/>
              <a:gd name="connsiteX1877" fmla="*/ 8742609 w 11799394"/>
              <a:gd name="connsiteY1877" fmla="*/ 6066570 h 6713342"/>
              <a:gd name="connsiteX1878" fmla="*/ 8452523 w 11799394"/>
              <a:gd name="connsiteY1878" fmla="*/ 6263604 h 6713342"/>
              <a:gd name="connsiteX1879" fmla="*/ 8140220 w 11799394"/>
              <a:gd name="connsiteY1879" fmla="*/ 6263604 h 6713342"/>
              <a:gd name="connsiteX1880" fmla="*/ 8124879 w 11799394"/>
              <a:gd name="connsiteY1880" fmla="*/ 6241946 h 6713342"/>
              <a:gd name="connsiteX1881" fmla="*/ 8187630 w 11799394"/>
              <a:gd name="connsiteY1881" fmla="*/ 6217415 h 6713342"/>
              <a:gd name="connsiteX1882" fmla="*/ 8452523 w 11799394"/>
              <a:gd name="connsiteY1882" fmla="*/ 6217415 h 6713342"/>
              <a:gd name="connsiteX1883" fmla="*/ 8699458 w 11799394"/>
              <a:gd name="connsiteY1883" fmla="*/ 6050098 h 6713342"/>
              <a:gd name="connsiteX1884" fmla="*/ 8699673 w 11799394"/>
              <a:gd name="connsiteY1884" fmla="*/ 6049526 h 6713342"/>
              <a:gd name="connsiteX1885" fmla="*/ 8699915 w 11799394"/>
              <a:gd name="connsiteY1885" fmla="*/ 6048941 h 6713342"/>
              <a:gd name="connsiteX1886" fmla="*/ 8739571 w 11799394"/>
              <a:gd name="connsiteY1886" fmla="*/ 5952940 h 6713342"/>
              <a:gd name="connsiteX1887" fmla="*/ 8737067 w 11799394"/>
              <a:gd name="connsiteY1887" fmla="*/ 5949204 h 6713342"/>
              <a:gd name="connsiteX1888" fmla="*/ 8474918 w 11799394"/>
              <a:gd name="connsiteY1888" fmla="*/ 5949204 h 6713342"/>
              <a:gd name="connsiteX1889" fmla="*/ 8228759 w 11799394"/>
              <a:gd name="connsiteY1889" fmla="*/ 6099413 h 6713342"/>
              <a:gd name="connsiteX1890" fmla="*/ 8185100 w 11799394"/>
              <a:gd name="connsiteY1890" fmla="*/ 6213742 h 6713342"/>
              <a:gd name="connsiteX1891" fmla="*/ 8187630 w 11799394"/>
              <a:gd name="connsiteY1891" fmla="*/ 6217415 h 6713342"/>
              <a:gd name="connsiteX1892" fmla="*/ 10619173 w 11799394"/>
              <a:gd name="connsiteY1892" fmla="*/ 5352725 h 6713342"/>
              <a:gd name="connsiteX1893" fmla="*/ 10931476 w 11799394"/>
              <a:gd name="connsiteY1893" fmla="*/ 5352725 h 6713342"/>
              <a:gd name="connsiteX1894" fmla="*/ 11221562 w 11799394"/>
              <a:gd name="connsiteY1894" fmla="*/ 5155704 h 6713342"/>
              <a:gd name="connsiteX1895" fmla="*/ 11278835 w 11799394"/>
              <a:gd name="connsiteY1895" fmla="*/ 5017022 h 6713342"/>
              <a:gd name="connsiteX1896" fmla="*/ 11261205 w 11799394"/>
              <a:gd name="connsiteY1896" fmla="*/ 4992136 h 6713342"/>
              <a:gd name="connsiteX1897" fmla="*/ 11261205 w 11799394"/>
              <a:gd name="connsiteY1897" fmla="*/ 4992136 h 6713342"/>
              <a:gd name="connsiteX1898" fmla="*/ 10953860 w 11799394"/>
              <a:gd name="connsiteY1898" fmla="*/ 4992136 h 6713342"/>
              <a:gd name="connsiteX1899" fmla="*/ 10664549 w 11799394"/>
              <a:gd name="connsiteY1899" fmla="*/ 5172062 h 6713342"/>
              <a:gd name="connsiteX1900" fmla="*/ 10603832 w 11799394"/>
              <a:gd name="connsiteY1900" fmla="*/ 5331080 h 6713342"/>
              <a:gd name="connsiteX1901" fmla="*/ 10619173 w 11799394"/>
              <a:gd name="connsiteY1901" fmla="*/ 5352725 h 6713342"/>
              <a:gd name="connsiteX1902" fmla="*/ 158996 w 11799394"/>
              <a:gd name="connsiteY1902" fmla="*/ 6516309 h 6713342"/>
              <a:gd name="connsiteX1903" fmla="*/ 216272 w 11799394"/>
              <a:gd name="connsiteY1903" fmla="*/ 6377627 h 6713342"/>
              <a:gd name="connsiteX1904" fmla="*/ 198641 w 11799394"/>
              <a:gd name="connsiteY1904" fmla="*/ 6352741 h 6713342"/>
              <a:gd name="connsiteX1905" fmla="*/ 198641 w 11799394"/>
              <a:gd name="connsiteY1905" fmla="*/ 6352741 h 6713342"/>
              <a:gd name="connsiteX1906" fmla="*/ 6 w 11799394"/>
              <a:gd name="connsiteY1906" fmla="*/ 6352741 h 6713342"/>
              <a:gd name="connsiteX1907" fmla="*/ 0 w 11799394"/>
              <a:gd name="connsiteY1907" fmla="*/ 6685139 h 6713342"/>
              <a:gd name="connsiteX1908" fmla="*/ 158996 w 11799394"/>
              <a:gd name="connsiteY1908" fmla="*/ 6516309 h 6713342"/>
              <a:gd name="connsiteX1909" fmla="*/ 249072 w 11799394"/>
              <a:gd name="connsiteY1909" fmla="*/ 338937 h 6713342"/>
              <a:gd name="connsiteX1910" fmla="*/ 264414 w 11799394"/>
              <a:gd name="connsiteY1910" fmla="*/ 360594 h 6713342"/>
              <a:gd name="connsiteX1911" fmla="*/ 576721 w 11799394"/>
              <a:gd name="connsiteY1911" fmla="*/ 360594 h 6713342"/>
              <a:gd name="connsiteX1912" fmla="*/ 844678 w 11799394"/>
              <a:gd name="connsiteY1912" fmla="*/ 209437 h 6713342"/>
              <a:gd name="connsiteX1913" fmla="*/ 298523 w 11799394"/>
              <a:gd name="connsiteY1913" fmla="*/ 209437 h 6713342"/>
              <a:gd name="connsiteX1914" fmla="*/ 249072 w 11799394"/>
              <a:gd name="connsiteY1914" fmla="*/ 338937 h 6713342"/>
              <a:gd name="connsiteX1915" fmla="*/ 162204 w 11799394"/>
              <a:gd name="connsiteY1915" fmla="*/ 209437 h 6713342"/>
              <a:gd name="connsiteX1916" fmla="*/ 136 w 11799394"/>
              <a:gd name="connsiteY1916" fmla="*/ 209437 h 6713342"/>
              <a:gd name="connsiteX1917" fmla="*/ 130 w 11799394"/>
              <a:gd name="connsiteY1917" fmla="*/ 342479 h 6713342"/>
              <a:gd name="connsiteX1918" fmla="*/ 162204 w 11799394"/>
              <a:gd name="connsiteY1918" fmla="*/ 209437 h 6713342"/>
              <a:gd name="connsiteX1919" fmla="*/ 7398095 w 11799394"/>
              <a:gd name="connsiteY1919" fmla="*/ 6066583 h 6713342"/>
              <a:gd name="connsiteX1920" fmla="*/ 7455367 w 11799394"/>
              <a:gd name="connsiteY1920" fmla="*/ 5927901 h 6713342"/>
              <a:gd name="connsiteX1921" fmla="*/ 7437738 w 11799394"/>
              <a:gd name="connsiteY1921" fmla="*/ 5903015 h 6713342"/>
              <a:gd name="connsiteX1922" fmla="*/ 7437738 w 11799394"/>
              <a:gd name="connsiteY1922" fmla="*/ 5903015 h 6713342"/>
              <a:gd name="connsiteX1923" fmla="*/ 7130405 w 11799394"/>
              <a:gd name="connsiteY1923" fmla="*/ 5903015 h 6713342"/>
              <a:gd name="connsiteX1924" fmla="*/ 6841082 w 11799394"/>
              <a:gd name="connsiteY1924" fmla="*/ 6082941 h 6713342"/>
              <a:gd name="connsiteX1925" fmla="*/ 6780364 w 11799394"/>
              <a:gd name="connsiteY1925" fmla="*/ 6241946 h 6713342"/>
              <a:gd name="connsiteX1926" fmla="*/ 6795706 w 11799394"/>
              <a:gd name="connsiteY1926" fmla="*/ 6263604 h 6713342"/>
              <a:gd name="connsiteX1927" fmla="*/ 7108009 w 11799394"/>
              <a:gd name="connsiteY1927" fmla="*/ 6263604 h 6713342"/>
              <a:gd name="connsiteX1928" fmla="*/ 7398095 w 11799394"/>
              <a:gd name="connsiteY1928" fmla="*/ 6066583 h 6713342"/>
              <a:gd name="connsiteX1929" fmla="*/ 11450893 w 11799394"/>
              <a:gd name="connsiteY1929" fmla="*/ 816661 h 6713342"/>
              <a:gd name="connsiteX1930" fmla="*/ 11138590 w 11799394"/>
              <a:gd name="connsiteY1930" fmla="*/ 816661 h 6713342"/>
              <a:gd name="connsiteX1931" fmla="*/ 11123249 w 11799394"/>
              <a:gd name="connsiteY1931" fmla="*/ 795007 h 6713342"/>
              <a:gd name="connsiteX1932" fmla="*/ 11183966 w 11799394"/>
              <a:gd name="connsiteY1932" fmla="*/ 635990 h 6713342"/>
              <a:gd name="connsiteX1933" fmla="*/ 11473289 w 11799394"/>
              <a:gd name="connsiteY1933" fmla="*/ 456066 h 6713342"/>
              <a:gd name="connsiteX1934" fmla="*/ 11780622 w 11799394"/>
              <a:gd name="connsiteY1934" fmla="*/ 456066 h 6713342"/>
              <a:gd name="connsiteX1935" fmla="*/ 11798251 w 11799394"/>
              <a:gd name="connsiteY1935" fmla="*/ 480953 h 6713342"/>
              <a:gd name="connsiteX1936" fmla="*/ 11740979 w 11799394"/>
              <a:gd name="connsiteY1936" fmla="*/ 619633 h 6713342"/>
              <a:gd name="connsiteX1937" fmla="*/ 11450893 w 11799394"/>
              <a:gd name="connsiteY1937" fmla="*/ 816661 h 6713342"/>
              <a:gd name="connsiteX1938" fmla="*/ 11697827 w 11799394"/>
              <a:gd name="connsiteY1938" fmla="*/ 603155 h 6713342"/>
              <a:gd name="connsiteX1939" fmla="*/ 11698044 w 11799394"/>
              <a:gd name="connsiteY1939" fmla="*/ 602574 h 6713342"/>
              <a:gd name="connsiteX1940" fmla="*/ 11698285 w 11799394"/>
              <a:gd name="connsiteY1940" fmla="*/ 601997 h 6713342"/>
              <a:gd name="connsiteX1941" fmla="*/ 11737941 w 11799394"/>
              <a:gd name="connsiteY1941" fmla="*/ 505994 h 6713342"/>
              <a:gd name="connsiteX1942" fmla="*/ 11735438 w 11799394"/>
              <a:gd name="connsiteY1942" fmla="*/ 502259 h 6713342"/>
              <a:gd name="connsiteX1943" fmla="*/ 11473289 w 11799394"/>
              <a:gd name="connsiteY1943" fmla="*/ 502259 h 6713342"/>
              <a:gd name="connsiteX1944" fmla="*/ 11227117 w 11799394"/>
              <a:gd name="connsiteY1944" fmla="*/ 652467 h 6713342"/>
              <a:gd name="connsiteX1945" fmla="*/ 11183457 w 11799394"/>
              <a:gd name="connsiteY1945" fmla="*/ 766801 h 6713342"/>
              <a:gd name="connsiteX1946" fmla="*/ 11185999 w 11799394"/>
              <a:gd name="connsiteY1946" fmla="*/ 770470 h 6713342"/>
              <a:gd name="connsiteX1947" fmla="*/ 11450893 w 11799394"/>
              <a:gd name="connsiteY1947" fmla="*/ 770470 h 6713342"/>
              <a:gd name="connsiteX1948" fmla="*/ 11697827 w 11799394"/>
              <a:gd name="connsiteY1948" fmla="*/ 603157 h 6713342"/>
              <a:gd name="connsiteX1949" fmla="*/ 2917915 w 11799394"/>
              <a:gd name="connsiteY1949" fmla="*/ 0 h 6713342"/>
              <a:gd name="connsiteX1950" fmla="*/ 2610568 w 11799394"/>
              <a:gd name="connsiteY1950" fmla="*/ 0 h 6713342"/>
              <a:gd name="connsiteX1951" fmla="*/ 2321258 w 11799394"/>
              <a:gd name="connsiteY1951" fmla="*/ 179924 h 6713342"/>
              <a:gd name="connsiteX1952" fmla="*/ 2260541 w 11799394"/>
              <a:gd name="connsiteY1952" fmla="*/ 338937 h 6713342"/>
              <a:gd name="connsiteX1953" fmla="*/ 2275882 w 11799394"/>
              <a:gd name="connsiteY1953" fmla="*/ 360594 h 6713342"/>
              <a:gd name="connsiteX1954" fmla="*/ 2588173 w 11799394"/>
              <a:gd name="connsiteY1954" fmla="*/ 360594 h 6713342"/>
              <a:gd name="connsiteX1955" fmla="*/ 2878271 w 11799394"/>
              <a:gd name="connsiteY1955" fmla="*/ 163564 h 6713342"/>
              <a:gd name="connsiteX1956" fmla="*/ 2935544 w 11799394"/>
              <a:gd name="connsiteY1956" fmla="*/ 24882 h 6713342"/>
              <a:gd name="connsiteX1957" fmla="*/ 2917915 w 11799394"/>
              <a:gd name="connsiteY1957" fmla="*/ 1 h 6713342"/>
              <a:gd name="connsiteX1958" fmla="*/ 1652661 w 11799394"/>
              <a:gd name="connsiteY1958" fmla="*/ 179924 h 6713342"/>
              <a:gd name="connsiteX1959" fmla="*/ 1591944 w 11799394"/>
              <a:gd name="connsiteY1959" fmla="*/ 338937 h 6713342"/>
              <a:gd name="connsiteX1960" fmla="*/ 1607286 w 11799394"/>
              <a:gd name="connsiteY1960" fmla="*/ 360594 h 6713342"/>
              <a:gd name="connsiteX1961" fmla="*/ 1919589 w 11799394"/>
              <a:gd name="connsiteY1961" fmla="*/ 360594 h 6713342"/>
              <a:gd name="connsiteX1962" fmla="*/ 2209675 w 11799394"/>
              <a:gd name="connsiteY1962" fmla="*/ 163564 h 6713342"/>
              <a:gd name="connsiteX1963" fmla="*/ 2266947 w 11799394"/>
              <a:gd name="connsiteY1963" fmla="*/ 24882 h 6713342"/>
              <a:gd name="connsiteX1964" fmla="*/ 2249318 w 11799394"/>
              <a:gd name="connsiteY1964" fmla="*/ 1 h 6713342"/>
              <a:gd name="connsiteX1965" fmla="*/ 1941984 w 11799394"/>
              <a:gd name="connsiteY1965" fmla="*/ 1 h 6713342"/>
              <a:gd name="connsiteX1966" fmla="*/ 1652661 w 11799394"/>
              <a:gd name="connsiteY1966" fmla="*/ 179925 h 6713342"/>
              <a:gd name="connsiteX1967" fmla="*/ 1019400 w 11799394"/>
              <a:gd name="connsiteY1967" fmla="*/ 209437 h 6713342"/>
              <a:gd name="connsiteX1968" fmla="*/ 969956 w 11799394"/>
              <a:gd name="connsiteY1968" fmla="*/ 209437 h 6713342"/>
              <a:gd name="connsiteX1969" fmla="*/ 920506 w 11799394"/>
              <a:gd name="connsiteY1969" fmla="*/ 338937 h 6713342"/>
              <a:gd name="connsiteX1970" fmla="*/ 935847 w 11799394"/>
              <a:gd name="connsiteY1970" fmla="*/ 360594 h 6713342"/>
              <a:gd name="connsiteX1971" fmla="*/ 1248148 w 11799394"/>
              <a:gd name="connsiteY1971" fmla="*/ 360594 h 6713342"/>
              <a:gd name="connsiteX1972" fmla="*/ 1538231 w 11799394"/>
              <a:gd name="connsiteY1972" fmla="*/ 163564 h 6713342"/>
              <a:gd name="connsiteX1973" fmla="*/ 1547497 w 11799394"/>
              <a:gd name="connsiteY1973" fmla="*/ 141129 h 6713342"/>
              <a:gd name="connsiteX1974" fmla="*/ 1488839 w 11799394"/>
              <a:gd name="connsiteY1974" fmla="*/ 161730 h 6713342"/>
              <a:gd name="connsiteX1975" fmla="*/ 1248148 w 11799394"/>
              <a:gd name="connsiteY1975" fmla="*/ 314402 h 6713342"/>
              <a:gd name="connsiteX1976" fmla="*/ 983250 w 11799394"/>
              <a:gd name="connsiteY1976" fmla="*/ 314402 h 6713342"/>
              <a:gd name="connsiteX1977" fmla="*/ 980724 w 11799394"/>
              <a:gd name="connsiteY1977" fmla="*/ 310733 h 6713342"/>
              <a:gd name="connsiteX1978" fmla="*/ 1019402 w 11799394"/>
              <a:gd name="connsiteY1978" fmla="*/ 209437 h 6713342"/>
              <a:gd name="connsiteX1979" fmla="*/ 11576280 w 11799394"/>
              <a:gd name="connsiteY1979" fmla="*/ 2431964 h 6713342"/>
              <a:gd name="connsiteX1980" fmla="*/ 11633565 w 11799394"/>
              <a:gd name="connsiteY1980" fmla="*/ 2293282 h 6713342"/>
              <a:gd name="connsiteX1981" fmla="*/ 11615923 w 11799394"/>
              <a:gd name="connsiteY1981" fmla="*/ 2268396 h 6713342"/>
              <a:gd name="connsiteX1982" fmla="*/ 11615923 w 11799394"/>
              <a:gd name="connsiteY1982" fmla="*/ 2268396 h 6713342"/>
              <a:gd name="connsiteX1983" fmla="*/ 11308590 w 11799394"/>
              <a:gd name="connsiteY1983" fmla="*/ 2268396 h 6713342"/>
              <a:gd name="connsiteX1984" fmla="*/ 11019266 w 11799394"/>
              <a:gd name="connsiteY1984" fmla="*/ 2448322 h 6713342"/>
              <a:gd name="connsiteX1985" fmla="*/ 10958549 w 11799394"/>
              <a:gd name="connsiteY1985" fmla="*/ 2607339 h 6713342"/>
              <a:gd name="connsiteX1986" fmla="*/ 10973891 w 11799394"/>
              <a:gd name="connsiteY1986" fmla="*/ 2628998 h 6713342"/>
              <a:gd name="connsiteX1987" fmla="*/ 11286194 w 11799394"/>
              <a:gd name="connsiteY1987" fmla="*/ 2628998 h 6713342"/>
              <a:gd name="connsiteX1988" fmla="*/ 11576280 w 11799394"/>
              <a:gd name="connsiteY1988" fmla="*/ 2431964 h 6713342"/>
              <a:gd name="connsiteX1989" fmla="*/ 212692 w 11799394"/>
              <a:gd name="connsiteY1989" fmla="*/ 6691684 h 6713342"/>
              <a:gd name="connsiteX1990" fmla="*/ 273419 w 11799394"/>
              <a:gd name="connsiteY1990" fmla="*/ 6532667 h 6713342"/>
              <a:gd name="connsiteX1991" fmla="*/ 562732 w 11799394"/>
              <a:gd name="connsiteY1991" fmla="*/ 6352741 h 6713342"/>
              <a:gd name="connsiteX1992" fmla="*/ 870074 w 11799394"/>
              <a:gd name="connsiteY1992" fmla="*/ 6352741 h 6713342"/>
              <a:gd name="connsiteX1993" fmla="*/ 870074 w 11799394"/>
              <a:gd name="connsiteY1993" fmla="*/ 6352741 h 6713342"/>
              <a:gd name="connsiteX1994" fmla="*/ 887706 w 11799394"/>
              <a:gd name="connsiteY1994" fmla="*/ 6377627 h 6713342"/>
              <a:gd name="connsiteX1995" fmla="*/ 830430 w 11799394"/>
              <a:gd name="connsiteY1995" fmla="*/ 6516309 h 6713342"/>
              <a:gd name="connsiteX1996" fmla="*/ 540341 w 11799394"/>
              <a:gd name="connsiteY1996" fmla="*/ 6713343 h 6713342"/>
              <a:gd name="connsiteX1997" fmla="*/ 228041 w 11799394"/>
              <a:gd name="connsiteY1997" fmla="*/ 6713343 h 6713342"/>
              <a:gd name="connsiteX1998" fmla="*/ 212693 w 11799394"/>
              <a:gd name="connsiteY1998" fmla="*/ 6691684 h 6713342"/>
              <a:gd name="connsiteX1999" fmla="*/ 275436 w 11799394"/>
              <a:gd name="connsiteY1999" fmla="*/ 6667154 h 6713342"/>
              <a:gd name="connsiteX2000" fmla="*/ 540340 w 11799394"/>
              <a:gd name="connsiteY2000" fmla="*/ 6667154 h 6713342"/>
              <a:gd name="connsiteX2001" fmla="*/ 787271 w 11799394"/>
              <a:gd name="connsiteY2001" fmla="*/ 6499836 h 6713342"/>
              <a:gd name="connsiteX2002" fmla="*/ 787494 w 11799394"/>
              <a:gd name="connsiteY2002" fmla="*/ 6499252 h 6713342"/>
              <a:gd name="connsiteX2003" fmla="*/ 787731 w 11799394"/>
              <a:gd name="connsiteY2003" fmla="*/ 6498680 h 6713342"/>
              <a:gd name="connsiteX2004" fmla="*/ 827382 w 11799394"/>
              <a:gd name="connsiteY2004" fmla="*/ 6402667 h 6713342"/>
              <a:gd name="connsiteX2005" fmla="*/ 824880 w 11799394"/>
              <a:gd name="connsiteY2005" fmla="*/ 6398943 h 6713342"/>
              <a:gd name="connsiteX2006" fmla="*/ 562732 w 11799394"/>
              <a:gd name="connsiteY2006" fmla="*/ 6398943 h 6713342"/>
              <a:gd name="connsiteX2007" fmla="*/ 316570 w 11799394"/>
              <a:gd name="connsiteY2007" fmla="*/ 6549152 h 6713342"/>
              <a:gd name="connsiteX2008" fmla="*/ 272909 w 11799394"/>
              <a:gd name="connsiteY2008" fmla="*/ 6663481 h 6713342"/>
              <a:gd name="connsiteX2009" fmla="*/ 275435 w 11799394"/>
              <a:gd name="connsiteY2009" fmla="*/ 6667154 h 6713342"/>
              <a:gd name="connsiteX2010" fmla="*/ 71700 w 11799394"/>
              <a:gd name="connsiteY2010" fmla="*/ 6241946 h 6713342"/>
              <a:gd name="connsiteX2011" fmla="*/ 132427 w 11799394"/>
              <a:gd name="connsiteY2011" fmla="*/ 6082928 h 6713342"/>
              <a:gd name="connsiteX2012" fmla="*/ 421740 w 11799394"/>
              <a:gd name="connsiteY2012" fmla="*/ 5903015 h 6713342"/>
              <a:gd name="connsiteX2013" fmla="*/ 729082 w 11799394"/>
              <a:gd name="connsiteY2013" fmla="*/ 5903015 h 6713342"/>
              <a:gd name="connsiteX2014" fmla="*/ 729082 w 11799394"/>
              <a:gd name="connsiteY2014" fmla="*/ 5903015 h 6713342"/>
              <a:gd name="connsiteX2015" fmla="*/ 746714 w 11799394"/>
              <a:gd name="connsiteY2015" fmla="*/ 5927901 h 6713342"/>
              <a:gd name="connsiteX2016" fmla="*/ 689438 w 11799394"/>
              <a:gd name="connsiteY2016" fmla="*/ 6066570 h 6713342"/>
              <a:gd name="connsiteX2017" fmla="*/ 399349 w 11799394"/>
              <a:gd name="connsiteY2017" fmla="*/ 6263604 h 6713342"/>
              <a:gd name="connsiteX2018" fmla="*/ 87047 w 11799394"/>
              <a:gd name="connsiteY2018" fmla="*/ 6263604 h 6713342"/>
              <a:gd name="connsiteX2019" fmla="*/ 71700 w 11799394"/>
              <a:gd name="connsiteY2019" fmla="*/ 6241946 h 6713342"/>
              <a:gd name="connsiteX2020" fmla="*/ 134444 w 11799394"/>
              <a:gd name="connsiteY2020" fmla="*/ 6217415 h 6713342"/>
              <a:gd name="connsiteX2021" fmla="*/ 399348 w 11799394"/>
              <a:gd name="connsiteY2021" fmla="*/ 6217415 h 6713342"/>
              <a:gd name="connsiteX2022" fmla="*/ 646279 w 11799394"/>
              <a:gd name="connsiteY2022" fmla="*/ 6050098 h 6713342"/>
              <a:gd name="connsiteX2023" fmla="*/ 646502 w 11799394"/>
              <a:gd name="connsiteY2023" fmla="*/ 6049526 h 6713342"/>
              <a:gd name="connsiteX2024" fmla="*/ 646739 w 11799394"/>
              <a:gd name="connsiteY2024" fmla="*/ 6048941 h 6713342"/>
              <a:gd name="connsiteX2025" fmla="*/ 686390 w 11799394"/>
              <a:gd name="connsiteY2025" fmla="*/ 5952940 h 6713342"/>
              <a:gd name="connsiteX2026" fmla="*/ 683888 w 11799394"/>
              <a:gd name="connsiteY2026" fmla="*/ 5949204 h 6713342"/>
              <a:gd name="connsiteX2027" fmla="*/ 421740 w 11799394"/>
              <a:gd name="connsiteY2027" fmla="*/ 5949204 h 6713342"/>
              <a:gd name="connsiteX2028" fmla="*/ 175578 w 11799394"/>
              <a:gd name="connsiteY2028" fmla="*/ 6099413 h 6713342"/>
              <a:gd name="connsiteX2029" fmla="*/ 131917 w 11799394"/>
              <a:gd name="connsiteY2029" fmla="*/ 6213742 h 6713342"/>
              <a:gd name="connsiteX2030" fmla="*/ 134443 w 11799394"/>
              <a:gd name="connsiteY2030" fmla="*/ 6217415 h 6713342"/>
              <a:gd name="connsiteX2031" fmla="*/ 1360885 w 11799394"/>
              <a:gd name="connsiteY2031" fmla="*/ 6066583 h 6713342"/>
              <a:gd name="connsiteX2032" fmla="*/ 1418157 w 11799394"/>
              <a:gd name="connsiteY2032" fmla="*/ 5927901 h 6713342"/>
              <a:gd name="connsiteX2033" fmla="*/ 1400516 w 11799394"/>
              <a:gd name="connsiteY2033" fmla="*/ 5903015 h 6713342"/>
              <a:gd name="connsiteX2034" fmla="*/ 1400528 w 11799394"/>
              <a:gd name="connsiteY2034" fmla="*/ 5903015 h 6713342"/>
              <a:gd name="connsiteX2035" fmla="*/ 1093178 w 11799394"/>
              <a:gd name="connsiteY2035" fmla="*/ 5903015 h 6713342"/>
              <a:gd name="connsiteX2036" fmla="*/ 803865 w 11799394"/>
              <a:gd name="connsiteY2036" fmla="*/ 6082941 h 6713342"/>
              <a:gd name="connsiteX2037" fmla="*/ 743145 w 11799394"/>
              <a:gd name="connsiteY2037" fmla="*/ 6241946 h 6713342"/>
              <a:gd name="connsiteX2038" fmla="*/ 758486 w 11799394"/>
              <a:gd name="connsiteY2038" fmla="*/ 6263604 h 6713342"/>
              <a:gd name="connsiteX2039" fmla="*/ 1070793 w 11799394"/>
              <a:gd name="connsiteY2039" fmla="*/ 6263604 h 6713342"/>
              <a:gd name="connsiteX2040" fmla="*/ 1360885 w 11799394"/>
              <a:gd name="connsiteY2040" fmla="*/ 6066583 h 6713342"/>
              <a:gd name="connsiteX2041" fmla="*/ 64253 w 11799394"/>
              <a:gd name="connsiteY2041" fmla="*/ 5927901 h 6713342"/>
              <a:gd name="connsiteX2042" fmla="*/ 46621 w 11799394"/>
              <a:gd name="connsiteY2042" fmla="*/ 5903015 h 6713342"/>
              <a:gd name="connsiteX2043" fmla="*/ 46621 w 11799394"/>
              <a:gd name="connsiteY2043" fmla="*/ 5903015 h 6713342"/>
              <a:gd name="connsiteX2044" fmla="*/ 19 w 11799394"/>
              <a:gd name="connsiteY2044" fmla="*/ 5903015 h 6713342"/>
              <a:gd name="connsiteX2045" fmla="*/ 13 w 11799394"/>
              <a:gd name="connsiteY2045" fmla="*/ 6082903 h 6713342"/>
              <a:gd name="connsiteX2046" fmla="*/ 6977 w 11799394"/>
              <a:gd name="connsiteY2046" fmla="*/ 6066583 h 6713342"/>
              <a:gd name="connsiteX2047" fmla="*/ 64253 w 11799394"/>
              <a:gd name="connsiteY2047" fmla="*/ 5927901 h 6713342"/>
              <a:gd name="connsiteX2048" fmla="*/ 539055 w 11799394"/>
              <a:gd name="connsiteY2048" fmla="*/ 5610514 h 6713342"/>
              <a:gd name="connsiteX2049" fmla="*/ 596331 w 11799394"/>
              <a:gd name="connsiteY2049" fmla="*/ 5471833 h 6713342"/>
              <a:gd name="connsiteX2050" fmla="*/ 578700 w 11799394"/>
              <a:gd name="connsiteY2050" fmla="*/ 5446946 h 6713342"/>
              <a:gd name="connsiteX2051" fmla="*/ 578700 w 11799394"/>
              <a:gd name="connsiteY2051" fmla="*/ 5446946 h 6713342"/>
              <a:gd name="connsiteX2052" fmla="*/ 271357 w 11799394"/>
              <a:gd name="connsiteY2052" fmla="*/ 5446946 h 6713342"/>
              <a:gd name="connsiteX2053" fmla="*/ 23 w 11799394"/>
              <a:gd name="connsiteY2053" fmla="*/ 5588818 h 6713342"/>
              <a:gd name="connsiteX2054" fmla="*/ 17 w 11799394"/>
              <a:gd name="connsiteY2054" fmla="*/ 5807535 h 6713342"/>
              <a:gd name="connsiteX2055" fmla="*/ 248971 w 11799394"/>
              <a:gd name="connsiteY2055" fmla="*/ 5807535 h 6713342"/>
              <a:gd name="connsiteX2056" fmla="*/ 539054 w 11799394"/>
              <a:gd name="connsiteY2056" fmla="*/ 5610514 h 6713342"/>
              <a:gd name="connsiteX2057" fmla="*/ 1789182 w 11799394"/>
              <a:gd name="connsiteY2057" fmla="*/ 635987 h 6713342"/>
              <a:gd name="connsiteX2058" fmla="*/ 1728452 w 11799394"/>
              <a:gd name="connsiteY2058" fmla="*/ 795005 h 6713342"/>
              <a:gd name="connsiteX2059" fmla="*/ 1743794 w 11799394"/>
              <a:gd name="connsiteY2059" fmla="*/ 816662 h 6713342"/>
              <a:gd name="connsiteX2060" fmla="*/ 2056097 w 11799394"/>
              <a:gd name="connsiteY2060" fmla="*/ 816662 h 6713342"/>
              <a:gd name="connsiteX2061" fmla="*/ 2346183 w 11799394"/>
              <a:gd name="connsiteY2061" fmla="*/ 619632 h 6713342"/>
              <a:gd name="connsiteX2062" fmla="*/ 2403468 w 11799394"/>
              <a:gd name="connsiteY2062" fmla="*/ 480949 h 6713342"/>
              <a:gd name="connsiteX2063" fmla="*/ 2385826 w 11799394"/>
              <a:gd name="connsiteY2063" fmla="*/ 456069 h 6713342"/>
              <a:gd name="connsiteX2064" fmla="*/ 2078492 w 11799394"/>
              <a:gd name="connsiteY2064" fmla="*/ 456069 h 6713342"/>
              <a:gd name="connsiteX2065" fmla="*/ 1789169 w 11799394"/>
              <a:gd name="connsiteY2065" fmla="*/ 635988 h 6713342"/>
              <a:gd name="connsiteX2066" fmla="*/ 910507 w 11799394"/>
              <a:gd name="connsiteY2066" fmla="*/ 6713343 h 6713342"/>
              <a:gd name="connsiteX2067" fmla="*/ 1222807 w 11799394"/>
              <a:gd name="connsiteY2067" fmla="*/ 6713343 h 6713342"/>
              <a:gd name="connsiteX2068" fmla="*/ 1512899 w 11799394"/>
              <a:gd name="connsiteY2068" fmla="*/ 6516309 h 6713342"/>
              <a:gd name="connsiteX2069" fmla="*/ 1570172 w 11799394"/>
              <a:gd name="connsiteY2069" fmla="*/ 6377627 h 6713342"/>
              <a:gd name="connsiteX2070" fmla="*/ 1552543 w 11799394"/>
              <a:gd name="connsiteY2070" fmla="*/ 6352741 h 6713342"/>
              <a:gd name="connsiteX2071" fmla="*/ 1552543 w 11799394"/>
              <a:gd name="connsiteY2071" fmla="*/ 6352741 h 6713342"/>
              <a:gd name="connsiteX2072" fmla="*/ 1245198 w 11799394"/>
              <a:gd name="connsiteY2072" fmla="*/ 6352741 h 6713342"/>
              <a:gd name="connsiteX2073" fmla="*/ 955885 w 11799394"/>
              <a:gd name="connsiteY2073" fmla="*/ 6532667 h 6713342"/>
              <a:gd name="connsiteX2074" fmla="*/ 895164 w 11799394"/>
              <a:gd name="connsiteY2074" fmla="*/ 6691684 h 6713342"/>
              <a:gd name="connsiteX2075" fmla="*/ 910505 w 11799394"/>
              <a:gd name="connsiteY2075" fmla="*/ 6713343 h 6713342"/>
              <a:gd name="connsiteX2076" fmla="*/ 4937520 w 11799394"/>
              <a:gd name="connsiteY2076" fmla="*/ 6713343 h 6713342"/>
              <a:gd name="connsiteX2077" fmla="*/ 5249823 w 11799394"/>
              <a:gd name="connsiteY2077" fmla="*/ 6713343 h 6713342"/>
              <a:gd name="connsiteX2078" fmla="*/ 5539909 w 11799394"/>
              <a:gd name="connsiteY2078" fmla="*/ 6516309 h 6713342"/>
              <a:gd name="connsiteX2079" fmla="*/ 5597182 w 11799394"/>
              <a:gd name="connsiteY2079" fmla="*/ 6377627 h 6713342"/>
              <a:gd name="connsiteX2080" fmla="*/ 5579552 w 11799394"/>
              <a:gd name="connsiteY2080" fmla="*/ 6352741 h 6713342"/>
              <a:gd name="connsiteX2081" fmla="*/ 5579552 w 11799394"/>
              <a:gd name="connsiteY2081" fmla="*/ 6352741 h 6713342"/>
              <a:gd name="connsiteX2082" fmla="*/ 5272206 w 11799394"/>
              <a:gd name="connsiteY2082" fmla="*/ 6352741 h 6713342"/>
              <a:gd name="connsiteX2083" fmla="*/ 4982896 w 11799394"/>
              <a:gd name="connsiteY2083" fmla="*/ 6532667 h 6713342"/>
              <a:gd name="connsiteX2084" fmla="*/ 4922179 w 11799394"/>
              <a:gd name="connsiteY2084" fmla="*/ 6691684 h 6713342"/>
              <a:gd name="connsiteX2085" fmla="*/ 4937520 w 11799394"/>
              <a:gd name="connsiteY2085" fmla="*/ 6713343 h 6713342"/>
              <a:gd name="connsiteX2086" fmla="*/ 1581941 w 11799394"/>
              <a:gd name="connsiteY2086" fmla="*/ 6713343 h 6713342"/>
              <a:gd name="connsiteX2087" fmla="*/ 1894245 w 11799394"/>
              <a:gd name="connsiteY2087" fmla="*/ 6713343 h 6713342"/>
              <a:gd name="connsiteX2088" fmla="*/ 2184330 w 11799394"/>
              <a:gd name="connsiteY2088" fmla="*/ 6516309 h 6713342"/>
              <a:gd name="connsiteX2089" fmla="*/ 2241616 w 11799394"/>
              <a:gd name="connsiteY2089" fmla="*/ 6377627 h 6713342"/>
              <a:gd name="connsiteX2090" fmla="*/ 2223974 w 11799394"/>
              <a:gd name="connsiteY2090" fmla="*/ 6352741 h 6713342"/>
              <a:gd name="connsiteX2091" fmla="*/ 2223974 w 11799394"/>
              <a:gd name="connsiteY2091" fmla="*/ 6352741 h 6713342"/>
              <a:gd name="connsiteX2092" fmla="*/ 1916640 w 11799394"/>
              <a:gd name="connsiteY2092" fmla="*/ 6352741 h 6713342"/>
              <a:gd name="connsiteX2093" fmla="*/ 1627330 w 11799394"/>
              <a:gd name="connsiteY2093" fmla="*/ 6532667 h 6713342"/>
              <a:gd name="connsiteX2094" fmla="*/ 1566600 w 11799394"/>
              <a:gd name="connsiteY2094" fmla="*/ 6691684 h 6713342"/>
              <a:gd name="connsiteX2095" fmla="*/ 1581941 w 11799394"/>
              <a:gd name="connsiteY2095" fmla="*/ 6713343 h 6713342"/>
              <a:gd name="connsiteX2096" fmla="*/ 4249502 w 11799394"/>
              <a:gd name="connsiteY2096" fmla="*/ 6691684 h 6713342"/>
              <a:gd name="connsiteX2097" fmla="*/ 4310219 w 11799394"/>
              <a:gd name="connsiteY2097" fmla="*/ 6532667 h 6713342"/>
              <a:gd name="connsiteX2098" fmla="*/ 4599530 w 11799394"/>
              <a:gd name="connsiteY2098" fmla="*/ 6352741 h 6713342"/>
              <a:gd name="connsiteX2099" fmla="*/ 4906876 w 11799394"/>
              <a:gd name="connsiteY2099" fmla="*/ 6352741 h 6713342"/>
              <a:gd name="connsiteX2100" fmla="*/ 4906876 w 11799394"/>
              <a:gd name="connsiteY2100" fmla="*/ 6352741 h 6713342"/>
              <a:gd name="connsiteX2101" fmla="*/ 4924505 w 11799394"/>
              <a:gd name="connsiteY2101" fmla="*/ 6377627 h 6713342"/>
              <a:gd name="connsiteX2102" fmla="*/ 4867232 w 11799394"/>
              <a:gd name="connsiteY2102" fmla="*/ 6516309 h 6713342"/>
              <a:gd name="connsiteX2103" fmla="*/ 4577147 w 11799394"/>
              <a:gd name="connsiteY2103" fmla="*/ 6713343 h 6713342"/>
              <a:gd name="connsiteX2104" fmla="*/ 4264844 w 11799394"/>
              <a:gd name="connsiteY2104" fmla="*/ 6713343 h 6713342"/>
              <a:gd name="connsiteX2105" fmla="*/ 4249502 w 11799394"/>
              <a:gd name="connsiteY2105" fmla="*/ 6691684 h 6713342"/>
              <a:gd name="connsiteX2106" fmla="*/ 4312240 w 11799394"/>
              <a:gd name="connsiteY2106" fmla="*/ 6667154 h 6713342"/>
              <a:gd name="connsiteX2107" fmla="*/ 4577147 w 11799394"/>
              <a:gd name="connsiteY2107" fmla="*/ 6667154 h 6713342"/>
              <a:gd name="connsiteX2108" fmla="*/ 4824081 w 11799394"/>
              <a:gd name="connsiteY2108" fmla="*/ 6499836 h 6713342"/>
              <a:gd name="connsiteX2109" fmla="*/ 4824297 w 11799394"/>
              <a:gd name="connsiteY2109" fmla="*/ 6499252 h 6713342"/>
              <a:gd name="connsiteX2110" fmla="*/ 4824539 w 11799394"/>
              <a:gd name="connsiteY2110" fmla="*/ 6498680 h 6713342"/>
              <a:gd name="connsiteX2111" fmla="*/ 4864195 w 11799394"/>
              <a:gd name="connsiteY2111" fmla="*/ 6402667 h 6713342"/>
              <a:gd name="connsiteX2112" fmla="*/ 4861691 w 11799394"/>
              <a:gd name="connsiteY2112" fmla="*/ 6398943 h 6713342"/>
              <a:gd name="connsiteX2113" fmla="*/ 4599530 w 11799394"/>
              <a:gd name="connsiteY2113" fmla="*/ 6398943 h 6713342"/>
              <a:gd name="connsiteX2114" fmla="*/ 4353371 w 11799394"/>
              <a:gd name="connsiteY2114" fmla="*/ 6549152 h 6713342"/>
              <a:gd name="connsiteX2115" fmla="*/ 4309724 w 11799394"/>
              <a:gd name="connsiteY2115" fmla="*/ 6663481 h 6713342"/>
              <a:gd name="connsiteX2116" fmla="*/ 4312240 w 11799394"/>
              <a:gd name="connsiteY2116" fmla="*/ 6667154 h 6713342"/>
              <a:gd name="connsiteX2117" fmla="*/ 5608951 w 11799394"/>
              <a:gd name="connsiteY2117" fmla="*/ 6713343 h 6713342"/>
              <a:gd name="connsiteX2118" fmla="*/ 5921254 w 11799394"/>
              <a:gd name="connsiteY2118" fmla="*/ 6713343 h 6713342"/>
              <a:gd name="connsiteX2119" fmla="*/ 6211340 w 11799394"/>
              <a:gd name="connsiteY2119" fmla="*/ 6516309 h 6713342"/>
              <a:gd name="connsiteX2120" fmla="*/ 6268625 w 11799394"/>
              <a:gd name="connsiteY2120" fmla="*/ 6377627 h 6713342"/>
              <a:gd name="connsiteX2121" fmla="*/ 6250983 w 11799394"/>
              <a:gd name="connsiteY2121" fmla="*/ 6352741 h 6713342"/>
              <a:gd name="connsiteX2122" fmla="*/ 6250983 w 11799394"/>
              <a:gd name="connsiteY2122" fmla="*/ 6352741 h 6713342"/>
              <a:gd name="connsiteX2123" fmla="*/ 5943650 w 11799394"/>
              <a:gd name="connsiteY2123" fmla="*/ 6352741 h 6713342"/>
              <a:gd name="connsiteX2124" fmla="*/ 5654339 w 11799394"/>
              <a:gd name="connsiteY2124" fmla="*/ 6532667 h 6713342"/>
              <a:gd name="connsiteX2125" fmla="*/ 5593610 w 11799394"/>
              <a:gd name="connsiteY2125" fmla="*/ 6691684 h 6713342"/>
              <a:gd name="connsiteX2126" fmla="*/ 5608951 w 11799394"/>
              <a:gd name="connsiteY2126" fmla="*/ 6713343 h 6713342"/>
              <a:gd name="connsiteX2127" fmla="*/ 6280217 w 11799394"/>
              <a:gd name="connsiteY2127" fmla="*/ 6713343 h 6713342"/>
              <a:gd name="connsiteX2128" fmla="*/ 6592520 w 11799394"/>
              <a:gd name="connsiteY2128" fmla="*/ 6713343 h 6713342"/>
              <a:gd name="connsiteX2129" fmla="*/ 6882605 w 11799394"/>
              <a:gd name="connsiteY2129" fmla="*/ 6516309 h 6713342"/>
              <a:gd name="connsiteX2130" fmla="*/ 6939878 w 11799394"/>
              <a:gd name="connsiteY2130" fmla="*/ 6377627 h 6713342"/>
              <a:gd name="connsiteX2131" fmla="*/ 6922261 w 11799394"/>
              <a:gd name="connsiteY2131" fmla="*/ 6352741 h 6713342"/>
              <a:gd name="connsiteX2132" fmla="*/ 6922261 w 11799394"/>
              <a:gd name="connsiteY2132" fmla="*/ 6352741 h 6713342"/>
              <a:gd name="connsiteX2133" fmla="*/ 6614916 w 11799394"/>
              <a:gd name="connsiteY2133" fmla="*/ 6352741 h 6713342"/>
              <a:gd name="connsiteX2134" fmla="*/ 6325605 w 11799394"/>
              <a:gd name="connsiteY2134" fmla="*/ 6532667 h 6713342"/>
              <a:gd name="connsiteX2135" fmla="*/ 6264875 w 11799394"/>
              <a:gd name="connsiteY2135" fmla="*/ 6691684 h 6713342"/>
              <a:gd name="connsiteX2136" fmla="*/ 6280217 w 11799394"/>
              <a:gd name="connsiteY2136" fmla="*/ 6713343 h 6713342"/>
              <a:gd name="connsiteX2137" fmla="*/ 2238031 w 11799394"/>
              <a:gd name="connsiteY2137" fmla="*/ 6691684 h 6713342"/>
              <a:gd name="connsiteX2138" fmla="*/ 2298748 w 11799394"/>
              <a:gd name="connsiteY2138" fmla="*/ 6532667 h 6713342"/>
              <a:gd name="connsiteX2139" fmla="*/ 2588071 w 11799394"/>
              <a:gd name="connsiteY2139" fmla="*/ 6352741 h 6713342"/>
              <a:gd name="connsiteX2140" fmla="*/ 2895405 w 11799394"/>
              <a:gd name="connsiteY2140" fmla="*/ 6352741 h 6713342"/>
              <a:gd name="connsiteX2141" fmla="*/ 2895405 w 11799394"/>
              <a:gd name="connsiteY2141" fmla="*/ 6352741 h 6713342"/>
              <a:gd name="connsiteX2142" fmla="*/ 2913046 w 11799394"/>
              <a:gd name="connsiteY2142" fmla="*/ 6377627 h 6713342"/>
              <a:gd name="connsiteX2143" fmla="*/ 2855761 w 11799394"/>
              <a:gd name="connsiteY2143" fmla="*/ 6516309 h 6713342"/>
              <a:gd name="connsiteX2144" fmla="*/ 2565676 w 11799394"/>
              <a:gd name="connsiteY2144" fmla="*/ 6713343 h 6713342"/>
              <a:gd name="connsiteX2145" fmla="*/ 2253372 w 11799394"/>
              <a:gd name="connsiteY2145" fmla="*/ 6713343 h 6713342"/>
              <a:gd name="connsiteX2146" fmla="*/ 2238031 w 11799394"/>
              <a:gd name="connsiteY2146" fmla="*/ 6691684 h 6713342"/>
              <a:gd name="connsiteX2147" fmla="*/ 2300782 w 11799394"/>
              <a:gd name="connsiteY2147" fmla="*/ 6667154 h 6713342"/>
              <a:gd name="connsiteX2148" fmla="*/ 2565676 w 11799394"/>
              <a:gd name="connsiteY2148" fmla="*/ 6667154 h 6713342"/>
              <a:gd name="connsiteX2149" fmla="*/ 2812610 w 11799394"/>
              <a:gd name="connsiteY2149" fmla="*/ 6499836 h 6713342"/>
              <a:gd name="connsiteX2150" fmla="*/ 2812826 w 11799394"/>
              <a:gd name="connsiteY2150" fmla="*/ 6499252 h 6713342"/>
              <a:gd name="connsiteX2151" fmla="*/ 2813068 w 11799394"/>
              <a:gd name="connsiteY2151" fmla="*/ 6498680 h 6713342"/>
              <a:gd name="connsiteX2152" fmla="*/ 2852724 w 11799394"/>
              <a:gd name="connsiteY2152" fmla="*/ 6402667 h 6713342"/>
              <a:gd name="connsiteX2153" fmla="*/ 2850220 w 11799394"/>
              <a:gd name="connsiteY2153" fmla="*/ 6398943 h 6713342"/>
              <a:gd name="connsiteX2154" fmla="*/ 2588058 w 11799394"/>
              <a:gd name="connsiteY2154" fmla="*/ 6398943 h 6713342"/>
              <a:gd name="connsiteX2155" fmla="*/ 2341899 w 11799394"/>
              <a:gd name="connsiteY2155" fmla="*/ 6549152 h 6713342"/>
              <a:gd name="connsiteX2156" fmla="*/ 2298252 w 11799394"/>
              <a:gd name="connsiteY2156" fmla="*/ 6663481 h 6713342"/>
              <a:gd name="connsiteX2157" fmla="*/ 2300769 w 11799394"/>
              <a:gd name="connsiteY2157" fmla="*/ 6667154 h 6713342"/>
              <a:gd name="connsiteX2158" fmla="*/ 3593400 w 11799394"/>
              <a:gd name="connsiteY2158" fmla="*/ 6713343 h 6713342"/>
              <a:gd name="connsiteX2159" fmla="*/ 3905716 w 11799394"/>
              <a:gd name="connsiteY2159" fmla="*/ 6713343 h 6713342"/>
              <a:gd name="connsiteX2160" fmla="*/ 4195789 w 11799394"/>
              <a:gd name="connsiteY2160" fmla="*/ 6516309 h 6713342"/>
              <a:gd name="connsiteX2161" fmla="*/ 4253074 w 11799394"/>
              <a:gd name="connsiteY2161" fmla="*/ 6377627 h 6713342"/>
              <a:gd name="connsiteX2162" fmla="*/ 4235432 w 11799394"/>
              <a:gd name="connsiteY2162" fmla="*/ 6352741 h 6713342"/>
              <a:gd name="connsiteX2163" fmla="*/ 4235432 w 11799394"/>
              <a:gd name="connsiteY2163" fmla="*/ 6352741 h 6713342"/>
              <a:gd name="connsiteX2164" fmla="*/ 3928098 w 11799394"/>
              <a:gd name="connsiteY2164" fmla="*/ 6352741 h 6713342"/>
              <a:gd name="connsiteX2165" fmla="*/ 3638788 w 11799394"/>
              <a:gd name="connsiteY2165" fmla="*/ 6532667 h 6713342"/>
              <a:gd name="connsiteX2166" fmla="*/ 3578059 w 11799394"/>
              <a:gd name="connsiteY2166" fmla="*/ 6691684 h 6713342"/>
              <a:gd name="connsiteX2167" fmla="*/ 3593400 w 11799394"/>
              <a:gd name="connsiteY2167" fmla="*/ 6713343 h 6713342"/>
              <a:gd name="connsiteX2168" fmla="*/ 2921969 w 11799394"/>
              <a:gd name="connsiteY2168" fmla="*/ 6713343 h 6713342"/>
              <a:gd name="connsiteX2169" fmla="*/ 3234272 w 11799394"/>
              <a:gd name="connsiteY2169" fmla="*/ 6713343 h 6713342"/>
              <a:gd name="connsiteX2170" fmla="*/ 3524358 w 11799394"/>
              <a:gd name="connsiteY2170" fmla="*/ 6516309 h 6713342"/>
              <a:gd name="connsiteX2171" fmla="*/ 3581630 w 11799394"/>
              <a:gd name="connsiteY2171" fmla="*/ 6377627 h 6713342"/>
              <a:gd name="connsiteX2172" fmla="*/ 3564001 w 11799394"/>
              <a:gd name="connsiteY2172" fmla="*/ 6352741 h 6713342"/>
              <a:gd name="connsiteX2173" fmla="*/ 3564001 w 11799394"/>
              <a:gd name="connsiteY2173" fmla="*/ 6352741 h 6713342"/>
              <a:gd name="connsiteX2174" fmla="*/ 3256668 w 11799394"/>
              <a:gd name="connsiteY2174" fmla="*/ 6352741 h 6713342"/>
              <a:gd name="connsiteX2175" fmla="*/ 2967345 w 11799394"/>
              <a:gd name="connsiteY2175" fmla="*/ 6532667 h 6713342"/>
              <a:gd name="connsiteX2176" fmla="*/ 2906628 w 11799394"/>
              <a:gd name="connsiteY2176" fmla="*/ 6691684 h 6713342"/>
              <a:gd name="connsiteX2177" fmla="*/ 2921969 w 11799394"/>
              <a:gd name="connsiteY2177" fmla="*/ 6713343 h 6713342"/>
              <a:gd name="connsiteX2178" fmla="*/ 2433210 w 11799394"/>
              <a:gd name="connsiteY2178" fmla="*/ 1818670 h 6713342"/>
              <a:gd name="connsiteX2179" fmla="*/ 2740556 w 11799394"/>
              <a:gd name="connsiteY2179" fmla="*/ 1818670 h 6713342"/>
              <a:gd name="connsiteX2180" fmla="*/ 2758185 w 11799394"/>
              <a:gd name="connsiteY2180" fmla="*/ 1843556 h 6713342"/>
              <a:gd name="connsiteX2181" fmla="*/ 2700912 w 11799394"/>
              <a:gd name="connsiteY2181" fmla="*/ 1982237 h 6713342"/>
              <a:gd name="connsiteX2182" fmla="*/ 2410814 w 11799394"/>
              <a:gd name="connsiteY2182" fmla="*/ 2179259 h 6713342"/>
              <a:gd name="connsiteX2183" fmla="*/ 2098524 w 11799394"/>
              <a:gd name="connsiteY2183" fmla="*/ 2179259 h 6713342"/>
              <a:gd name="connsiteX2184" fmla="*/ 2083170 w 11799394"/>
              <a:gd name="connsiteY2184" fmla="*/ 2157601 h 6713342"/>
              <a:gd name="connsiteX2185" fmla="*/ 2143899 w 11799394"/>
              <a:gd name="connsiteY2185" fmla="*/ 1998583 h 6713342"/>
              <a:gd name="connsiteX2186" fmla="*/ 2433210 w 11799394"/>
              <a:gd name="connsiteY2186" fmla="*/ 1818670 h 6713342"/>
              <a:gd name="connsiteX2187" fmla="*/ 2695358 w 11799394"/>
              <a:gd name="connsiteY2187" fmla="*/ 1864858 h 6713342"/>
              <a:gd name="connsiteX2188" fmla="*/ 2433210 w 11799394"/>
              <a:gd name="connsiteY2188" fmla="*/ 1864858 h 6713342"/>
              <a:gd name="connsiteX2189" fmla="*/ 2187051 w 11799394"/>
              <a:gd name="connsiteY2189" fmla="*/ 2015068 h 6713342"/>
              <a:gd name="connsiteX2190" fmla="*/ 2143391 w 11799394"/>
              <a:gd name="connsiteY2190" fmla="*/ 2129397 h 6713342"/>
              <a:gd name="connsiteX2191" fmla="*/ 2145907 w 11799394"/>
              <a:gd name="connsiteY2191" fmla="*/ 2133070 h 6713342"/>
              <a:gd name="connsiteX2192" fmla="*/ 2410814 w 11799394"/>
              <a:gd name="connsiteY2192" fmla="*/ 2133070 h 6713342"/>
              <a:gd name="connsiteX2193" fmla="*/ 2657749 w 11799394"/>
              <a:gd name="connsiteY2193" fmla="*/ 1965752 h 6713342"/>
              <a:gd name="connsiteX2194" fmla="*/ 2657965 w 11799394"/>
              <a:gd name="connsiteY2194" fmla="*/ 1965168 h 6713342"/>
              <a:gd name="connsiteX2195" fmla="*/ 2658206 w 11799394"/>
              <a:gd name="connsiteY2195" fmla="*/ 1964596 h 6713342"/>
              <a:gd name="connsiteX2196" fmla="*/ 2697862 w 11799394"/>
              <a:gd name="connsiteY2196" fmla="*/ 1868595 h 6713342"/>
              <a:gd name="connsiteX2197" fmla="*/ 2695358 w 11799394"/>
              <a:gd name="connsiteY2197" fmla="*/ 1864858 h 6713342"/>
              <a:gd name="connsiteX2198" fmla="*/ 2233354 w 11799394"/>
              <a:gd name="connsiteY2198" fmla="*/ 905800 h 6713342"/>
              <a:gd name="connsiteX2199" fmla="*/ 2540700 w 11799394"/>
              <a:gd name="connsiteY2199" fmla="*/ 905800 h 6713342"/>
              <a:gd name="connsiteX2200" fmla="*/ 2558329 w 11799394"/>
              <a:gd name="connsiteY2200" fmla="*/ 930684 h 6713342"/>
              <a:gd name="connsiteX2201" fmla="*/ 2501057 w 11799394"/>
              <a:gd name="connsiteY2201" fmla="*/ 1069367 h 6713342"/>
              <a:gd name="connsiteX2202" fmla="*/ 2210958 w 11799394"/>
              <a:gd name="connsiteY2202" fmla="*/ 1266395 h 6713342"/>
              <a:gd name="connsiteX2203" fmla="*/ 1898655 w 11799394"/>
              <a:gd name="connsiteY2203" fmla="*/ 1266395 h 6713342"/>
              <a:gd name="connsiteX2204" fmla="*/ 1883314 w 11799394"/>
              <a:gd name="connsiteY2204" fmla="*/ 1244741 h 6713342"/>
              <a:gd name="connsiteX2205" fmla="*/ 1944043 w 11799394"/>
              <a:gd name="connsiteY2205" fmla="*/ 1085724 h 6713342"/>
              <a:gd name="connsiteX2206" fmla="*/ 2233354 w 11799394"/>
              <a:gd name="connsiteY2206" fmla="*/ 905800 h 6713342"/>
              <a:gd name="connsiteX2207" fmla="*/ 2495502 w 11799394"/>
              <a:gd name="connsiteY2207" fmla="*/ 951993 h 6713342"/>
              <a:gd name="connsiteX2208" fmla="*/ 2233354 w 11799394"/>
              <a:gd name="connsiteY2208" fmla="*/ 951993 h 6713342"/>
              <a:gd name="connsiteX2209" fmla="*/ 1987195 w 11799394"/>
              <a:gd name="connsiteY2209" fmla="*/ 1102201 h 6713342"/>
              <a:gd name="connsiteX2210" fmla="*/ 1943535 w 11799394"/>
              <a:gd name="connsiteY2210" fmla="*/ 1216535 h 6713342"/>
              <a:gd name="connsiteX2211" fmla="*/ 1946064 w 11799394"/>
              <a:gd name="connsiteY2211" fmla="*/ 1220204 h 6713342"/>
              <a:gd name="connsiteX2212" fmla="*/ 2210958 w 11799394"/>
              <a:gd name="connsiteY2212" fmla="*/ 1220204 h 6713342"/>
              <a:gd name="connsiteX2213" fmla="*/ 2457893 w 11799394"/>
              <a:gd name="connsiteY2213" fmla="*/ 1052890 h 6713342"/>
              <a:gd name="connsiteX2214" fmla="*/ 2458109 w 11799394"/>
              <a:gd name="connsiteY2214" fmla="*/ 1052308 h 6713342"/>
              <a:gd name="connsiteX2215" fmla="*/ 2458350 w 11799394"/>
              <a:gd name="connsiteY2215" fmla="*/ 1051733 h 6713342"/>
              <a:gd name="connsiteX2216" fmla="*/ 2498006 w 11799394"/>
              <a:gd name="connsiteY2216" fmla="*/ 955730 h 6713342"/>
              <a:gd name="connsiteX2217" fmla="*/ 2495502 w 11799394"/>
              <a:gd name="connsiteY2217" fmla="*/ 951994 h 6713342"/>
              <a:gd name="connsiteX2218" fmla="*/ 7285368 w 11799394"/>
              <a:gd name="connsiteY2218" fmla="*/ 4446930 h 6713342"/>
              <a:gd name="connsiteX2219" fmla="*/ 6973064 w 11799394"/>
              <a:gd name="connsiteY2219" fmla="*/ 4446930 h 6713342"/>
              <a:gd name="connsiteX2220" fmla="*/ 6957723 w 11799394"/>
              <a:gd name="connsiteY2220" fmla="*/ 4425272 h 6713342"/>
              <a:gd name="connsiteX2221" fmla="*/ 7018440 w 11799394"/>
              <a:gd name="connsiteY2221" fmla="*/ 4266254 h 6713342"/>
              <a:gd name="connsiteX2222" fmla="*/ 7307763 w 11799394"/>
              <a:gd name="connsiteY2222" fmla="*/ 4086341 h 6713342"/>
              <a:gd name="connsiteX2223" fmla="*/ 7615096 w 11799394"/>
              <a:gd name="connsiteY2223" fmla="*/ 4086341 h 6713342"/>
              <a:gd name="connsiteX2224" fmla="*/ 7632738 w 11799394"/>
              <a:gd name="connsiteY2224" fmla="*/ 4111215 h 6713342"/>
              <a:gd name="connsiteX2225" fmla="*/ 7575454 w 11799394"/>
              <a:gd name="connsiteY2225" fmla="*/ 4249896 h 6713342"/>
              <a:gd name="connsiteX2226" fmla="*/ 7285368 w 11799394"/>
              <a:gd name="connsiteY2226" fmla="*/ 4446930 h 6713342"/>
              <a:gd name="connsiteX2227" fmla="*/ 7020474 w 11799394"/>
              <a:gd name="connsiteY2227" fmla="*/ 4400741 h 6713342"/>
              <a:gd name="connsiteX2228" fmla="*/ 7285368 w 11799394"/>
              <a:gd name="connsiteY2228" fmla="*/ 4400741 h 6713342"/>
              <a:gd name="connsiteX2229" fmla="*/ 7532302 w 11799394"/>
              <a:gd name="connsiteY2229" fmla="*/ 4233423 h 6713342"/>
              <a:gd name="connsiteX2230" fmla="*/ 7532518 w 11799394"/>
              <a:gd name="connsiteY2230" fmla="*/ 4232839 h 6713342"/>
              <a:gd name="connsiteX2231" fmla="*/ 7532760 w 11799394"/>
              <a:gd name="connsiteY2231" fmla="*/ 4232267 h 6713342"/>
              <a:gd name="connsiteX2232" fmla="*/ 7572416 w 11799394"/>
              <a:gd name="connsiteY2232" fmla="*/ 4136267 h 6713342"/>
              <a:gd name="connsiteX2233" fmla="*/ 7569912 w 11799394"/>
              <a:gd name="connsiteY2233" fmla="*/ 4132530 h 6713342"/>
              <a:gd name="connsiteX2234" fmla="*/ 7307763 w 11799394"/>
              <a:gd name="connsiteY2234" fmla="*/ 4132530 h 6713342"/>
              <a:gd name="connsiteX2235" fmla="*/ 7061591 w 11799394"/>
              <a:gd name="connsiteY2235" fmla="*/ 4282739 h 6713342"/>
              <a:gd name="connsiteX2236" fmla="*/ 7017944 w 11799394"/>
              <a:gd name="connsiteY2236" fmla="*/ 4397068 h 6713342"/>
              <a:gd name="connsiteX2237" fmla="*/ 7020474 w 11799394"/>
              <a:gd name="connsiteY2237" fmla="*/ 4400741 h 6713342"/>
              <a:gd name="connsiteX2238" fmla="*/ 8425539 w 11799394"/>
              <a:gd name="connsiteY2238" fmla="*/ 3984532 h 6713342"/>
              <a:gd name="connsiteX2239" fmla="*/ 8113236 w 11799394"/>
              <a:gd name="connsiteY2239" fmla="*/ 3984532 h 6713342"/>
              <a:gd name="connsiteX2240" fmla="*/ 8097895 w 11799394"/>
              <a:gd name="connsiteY2240" fmla="*/ 3962874 h 6713342"/>
              <a:gd name="connsiteX2241" fmla="*/ 8158612 w 11799394"/>
              <a:gd name="connsiteY2241" fmla="*/ 3803856 h 6713342"/>
              <a:gd name="connsiteX2242" fmla="*/ 8447935 w 11799394"/>
              <a:gd name="connsiteY2242" fmla="*/ 3623929 h 6713342"/>
              <a:gd name="connsiteX2243" fmla="*/ 8755268 w 11799394"/>
              <a:gd name="connsiteY2243" fmla="*/ 3623929 h 6713342"/>
              <a:gd name="connsiteX2244" fmla="*/ 8772898 w 11799394"/>
              <a:gd name="connsiteY2244" fmla="*/ 3648816 h 6713342"/>
              <a:gd name="connsiteX2245" fmla="*/ 8715625 w 11799394"/>
              <a:gd name="connsiteY2245" fmla="*/ 3787498 h 6713342"/>
              <a:gd name="connsiteX2246" fmla="*/ 8425539 w 11799394"/>
              <a:gd name="connsiteY2246" fmla="*/ 3984532 h 6713342"/>
              <a:gd name="connsiteX2247" fmla="*/ 8160633 w 11799394"/>
              <a:gd name="connsiteY2247" fmla="*/ 3938342 h 6713342"/>
              <a:gd name="connsiteX2248" fmla="*/ 8425539 w 11799394"/>
              <a:gd name="connsiteY2248" fmla="*/ 3938342 h 6713342"/>
              <a:gd name="connsiteX2249" fmla="*/ 8672474 w 11799394"/>
              <a:gd name="connsiteY2249" fmla="*/ 3771025 h 6713342"/>
              <a:gd name="connsiteX2250" fmla="*/ 8672690 w 11799394"/>
              <a:gd name="connsiteY2250" fmla="*/ 3770440 h 6713342"/>
              <a:gd name="connsiteX2251" fmla="*/ 8672931 w 11799394"/>
              <a:gd name="connsiteY2251" fmla="*/ 3769869 h 6713342"/>
              <a:gd name="connsiteX2252" fmla="*/ 8712574 w 11799394"/>
              <a:gd name="connsiteY2252" fmla="*/ 3673868 h 6713342"/>
              <a:gd name="connsiteX2253" fmla="*/ 8710083 w 11799394"/>
              <a:gd name="connsiteY2253" fmla="*/ 3670131 h 6713342"/>
              <a:gd name="connsiteX2254" fmla="*/ 8447935 w 11799394"/>
              <a:gd name="connsiteY2254" fmla="*/ 3670131 h 6713342"/>
              <a:gd name="connsiteX2255" fmla="*/ 8201776 w 11799394"/>
              <a:gd name="connsiteY2255" fmla="*/ 3820341 h 6713342"/>
              <a:gd name="connsiteX2256" fmla="*/ 8158104 w 11799394"/>
              <a:gd name="connsiteY2256" fmla="*/ 3934669 h 6713342"/>
              <a:gd name="connsiteX2257" fmla="*/ 8160633 w 11799394"/>
              <a:gd name="connsiteY2257" fmla="*/ 3938342 h 6713342"/>
              <a:gd name="connsiteX2258" fmla="*/ 7043378 w 11799394"/>
              <a:gd name="connsiteY2258" fmla="*/ 4705965 h 6713342"/>
              <a:gd name="connsiteX2259" fmla="*/ 7100650 w 11799394"/>
              <a:gd name="connsiteY2259" fmla="*/ 4567296 h 6713342"/>
              <a:gd name="connsiteX2260" fmla="*/ 7083021 w 11799394"/>
              <a:gd name="connsiteY2260" fmla="*/ 4542409 h 6713342"/>
              <a:gd name="connsiteX2261" fmla="*/ 7083021 w 11799394"/>
              <a:gd name="connsiteY2261" fmla="*/ 4542409 h 6713342"/>
              <a:gd name="connsiteX2262" fmla="*/ 6775675 w 11799394"/>
              <a:gd name="connsiteY2262" fmla="*/ 4542409 h 6713342"/>
              <a:gd name="connsiteX2263" fmla="*/ 6486364 w 11799394"/>
              <a:gd name="connsiteY2263" fmla="*/ 4722323 h 6713342"/>
              <a:gd name="connsiteX2264" fmla="*/ 6425647 w 11799394"/>
              <a:gd name="connsiteY2264" fmla="*/ 4881341 h 6713342"/>
              <a:gd name="connsiteX2265" fmla="*/ 6440989 w 11799394"/>
              <a:gd name="connsiteY2265" fmla="*/ 4902999 h 6713342"/>
              <a:gd name="connsiteX2266" fmla="*/ 6753292 w 11799394"/>
              <a:gd name="connsiteY2266" fmla="*/ 4902999 h 6713342"/>
              <a:gd name="connsiteX2267" fmla="*/ 7043378 w 11799394"/>
              <a:gd name="connsiteY2267" fmla="*/ 4705978 h 6713342"/>
              <a:gd name="connsiteX2268" fmla="*/ 7644495 w 11799394"/>
              <a:gd name="connsiteY2268" fmla="*/ 4446930 h 6713342"/>
              <a:gd name="connsiteX2269" fmla="*/ 7956799 w 11799394"/>
              <a:gd name="connsiteY2269" fmla="*/ 4446930 h 6713342"/>
              <a:gd name="connsiteX2270" fmla="*/ 8246885 w 11799394"/>
              <a:gd name="connsiteY2270" fmla="*/ 4249896 h 6713342"/>
              <a:gd name="connsiteX2271" fmla="*/ 8304169 w 11799394"/>
              <a:gd name="connsiteY2271" fmla="*/ 4111215 h 6713342"/>
              <a:gd name="connsiteX2272" fmla="*/ 8286527 w 11799394"/>
              <a:gd name="connsiteY2272" fmla="*/ 4086341 h 6713342"/>
              <a:gd name="connsiteX2273" fmla="*/ 7979194 w 11799394"/>
              <a:gd name="connsiteY2273" fmla="*/ 4086341 h 6713342"/>
              <a:gd name="connsiteX2274" fmla="*/ 7689884 w 11799394"/>
              <a:gd name="connsiteY2274" fmla="*/ 4266254 h 6713342"/>
              <a:gd name="connsiteX2275" fmla="*/ 7629154 w 11799394"/>
              <a:gd name="connsiteY2275" fmla="*/ 4425272 h 6713342"/>
              <a:gd name="connsiteX2276" fmla="*/ 7644495 w 11799394"/>
              <a:gd name="connsiteY2276" fmla="*/ 4446930 h 6713342"/>
              <a:gd name="connsiteX2277" fmla="*/ 5910336 w 11799394"/>
              <a:gd name="connsiteY2277" fmla="*/ 5331080 h 6713342"/>
              <a:gd name="connsiteX2278" fmla="*/ 5971053 w 11799394"/>
              <a:gd name="connsiteY2278" fmla="*/ 5172062 h 6713342"/>
              <a:gd name="connsiteX2279" fmla="*/ 6260364 w 11799394"/>
              <a:gd name="connsiteY2279" fmla="*/ 4992136 h 6713342"/>
              <a:gd name="connsiteX2280" fmla="*/ 6567710 w 11799394"/>
              <a:gd name="connsiteY2280" fmla="*/ 4992136 h 6713342"/>
              <a:gd name="connsiteX2281" fmla="*/ 6585338 w 11799394"/>
              <a:gd name="connsiteY2281" fmla="*/ 5017022 h 6713342"/>
              <a:gd name="connsiteX2282" fmla="*/ 6528066 w 11799394"/>
              <a:gd name="connsiteY2282" fmla="*/ 5155704 h 6713342"/>
              <a:gd name="connsiteX2283" fmla="*/ 6237981 w 11799394"/>
              <a:gd name="connsiteY2283" fmla="*/ 5352725 h 6713342"/>
              <a:gd name="connsiteX2284" fmla="*/ 5925678 w 11799394"/>
              <a:gd name="connsiteY2284" fmla="*/ 5352725 h 6713342"/>
              <a:gd name="connsiteX2285" fmla="*/ 5910336 w 11799394"/>
              <a:gd name="connsiteY2285" fmla="*/ 5331080 h 6713342"/>
              <a:gd name="connsiteX2286" fmla="*/ 5973074 w 11799394"/>
              <a:gd name="connsiteY2286" fmla="*/ 5306536 h 6713342"/>
              <a:gd name="connsiteX2287" fmla="*/ 6237981 w 11799394"/>
              <a:gd name="connsiteY2287" fmla="*/ 5306536 h 6713342"/>
              <a:gd name="connsiteX2288" fmla="*/ 6484902 w 11799394"/>
              <a:gd name="connsiteY2288" fmla="*/ 5139231 h 6713342"/>
              <a:gd name="connsiteX2289" fmla="*/ 6485131 w 11799394"/>
              <a:gd name="connsiteY2289" fmla="*/ 5138646 h 6713342"/>
              <a:gd name="connsiteX2290" fmla="*/ 6485373 w 11799394"/>
              <a:gd name="connsiteY2290" fmla="*/ 5138062 h 6713342"/>
              <a:gd name="connsiteX2291" fmla="*/ 6525016 w 11799394"/>
              <a:gd name="connsiteY2291" fmla="*/ 5042061 h 6713342"/>
              <a:gd name="connsiteX2292" fmla="*/ 6522525 w 11799394"/>
              <a:gd name="connsiteY2292" fmla="*/ 5038324 h 6713342"/>
              <a:gd name="connsiteX2293" fmla="*/ 6260364 w 11799394"/>
              <a:gd name="connsiteY2293" fmla="*/ 5038324 h 6713342"/>
              <a:gd name="connsiteX2294" fmla="*/ 6014204 w 11799394"/>
              <a:gd name="connsiteY2294" fmla="*/ 5188534 h 6713342"/>
              <a:gd name="connsiteX2295" fmla="*/ 5970557 w 11799394"/>
              <a:gd name="connsiteY2295" fmla="*/ 5302876 h 6713342"/>
              <a:gd name="connsiteX2296" fmla="*/ 5973074 w 11799394"/>
              <a:gd name="connsiteY2296" fmla="*/ 5306536 h 6713342"/>
              <a:gd name="connsiteX2297" fmla="*/ 4582803 w 11799394"/>
              <a:gd name="connsiteY2297" fmla="*/ 5352725 h 6713342"/>
              <a:gd name="connsiteX2298" fmla="*/ 4895106 w 11799394"/>
              <a:gd name="connsiteY2298" fmla="*/ 5352725 h 6713342"/>
              <a:gd name="connsiteX2299" fmla="*/ 5185192 w 11799394"/>
              <a:gd name="connsiteY2299" fmla="*/ 5155704 h 6713342"/>
              <a:gd name="connsiteX2300" fmla="*/ 5242464 w 11799394"/>
              <a:gd name="connsiteY2300" fmla="*/ 5017022 h 6713342"/>
              <a:gd name="connsiteX2301" fmla="*/ 5224835 w 11799394"/>
              <a:gd name="connsiteY2301" fmla="*/ 4992136 h 6713342"/>
              <a:gd name="connsiteX2302" fmla="*/ 5224835 w 11799394"/>
              <a:gd name="connsiteY2302" fmla="*/ 4992136 h 6713342"/>
              <a:gd name="connsiteX2303" fmla="*/ 4917489 w 11799394"/>
              <a:gd name="connsiteY2303" fmla="*/ 4992136 h 6713342"/>
              <a:gd name="connsiteX2304" fmla="*/ 4628179 w 11799394"/>
              <a:gd name="connsiteY2304" fmla="*/ 5172062 h 6713342"/>
              <a:gd name="connsiteX2305" fmla="*/ 4567462 w 11799394"/>
              <a:gd name="connsiteY2305" fmla="*/ 5331080 h 6713342"/>
              <a:gd name="connsiteX2306" fmla="*/ 4582803 w 11799394"/>
              <a:gd name="connsiteY2306" fmla="*/ 5352725 h 6713342"/>
              <a:gd name="connsiteX2307" fmla="*/ 5254234 w 11799394"/>
              <a:gd name="connsiteY2307" fmla="*/ 5352725 h 6713342"/>
              <a:gd name="connsiteX2308" fmla="*/ 5566537 w 11799394"/>
              <a:gd name="connsiteY2308" fmla="*/ 5352725 h 6713342"/>
              <a:gd name="connsiteX2309" fmla="*/ 5856623 w 11799394"/>
              <a:gd name="connsiteY2309" fmla="*/ 5155704 h 6713342"/>
              <a:gd name="connsiteX2310" fmla="*/ 5913895 w 11799394"/>
              <a:gd name="connsiteY2310" fmla="*/ 5017022 h 6713342"/>
              <a:gd name="connsiteX2311" fmla="*/ 5896266 w 11799394"/>
              <a:gd name="connsiteY2311" fmla="*/ 4992136 h 6713342"/>
              <a:gd name="connsiteX2312" fmla="*/ 5896266 w 11799394"/>
              <a:gd name="connsiteY2312" fmla="*/ 4992136 h 6713342"/>
              <a:gd name="connsiteX2313" fmla="*/ 5588920 w 11799394"/>
              <a:gd name="connsiteY2313" fmla="*/ 4992136 h 6713342"/>
              <a:gd name="connsiteX2314" fmla="*/ 5299609 w 11799394"/>
              <a:gd name="connsiteY2314" fmla="*/ 5172062 h 6713342"/>
              <a:gd name="connsiteX2315" fmla="*/ 5238892 w 11799394"/>
              <a:gd name="connsiteY2315" fmla="*/ 5331080 h 6713342"/>
              <a:gd name="connsiteX2316" fmla="*/ 5254234 w 11799394"/>
              <a:gd name="connsiteY2316" fmla="*/ 5352725 h 6713342"/>
              <a:gd name="connsiteX2317" fmla="*/ 3880715 w 11799394"/>
              <a:gd name="connsiteY2317" fmla="*/ 905799 h 6713342"/>
              <a:gd name="connsiteX2318" fmla="*/ 3880715 w 11799394"/>
              <a:gd name="connsiteY2318" fmla="*/ 905799 h 6713342"/>
              <a:gd name="connsiteX2319" fmla="*/ 3573381 w 11799394"/>
              <a:gd name="connsiteY2319" fmla="*/ 905800 h 6713342"/>
              <a:gd name="connsiteX2320" fmla="*/ 3284058 w 11799394"/>
              <a:gd name="connsiteY2320" fmla="*/ 1085721 h 6713342"/>
              <a:gd name="connsiteX2321" fmla="*/ 3223341 w 11799394"/>
              <a:gd name="connsiteY2321" fmla="*/ 1244739 h 6713342"/>
              <a:gd name="connsiteX2322" fmla="*/ 3238683 w 11799394"/>
              <a:gd name="connsiteY2322" fmla="*/ 1266393 h 6713342"/>
              <a:gd name="connsiteX2323" fmla="*/ 3550986 w 11799394"/>
              <a:gd name="connsiteY2323" fmla="*/ 1266393 h 6713342"/>
              <a:gd name="connsiteX2324" fmla="*/ 3841072 w 11799394"/>
              <a:gd name="connsiteY2324" fmla="*/ 1069363 h 6713342"/>
              <a:gd name="connsiteX2325" fmla="*/ 3898344 w 11799394"/>
              <a:gd name="connsiteY2325" fmla="*/ 930682 h 6713342"/>
              <a:gd name="connsiteX2326" fmla="*/ 3880715 w 11799394"/>
              <a:gd name="connsiteY2326" fmla="*/ 905797 h 6713342"/>
              <a:gd name="connsiteX2327" fmla="*/ 3894785 w 11799394"/>
              <a:gd name="connsiteY2327" fmla="*/ 5331080 h 6713342"/>
              <a:gd name="connsiteX2328" fmla="*/ 3955502 w 11799394"/>
              <a:gd name="connsiteY2328" fmla="*/ 5172062 h 6713342"/>
              <a:gd name="connsiteX2329" fmla="*/ 4244812 w 11799394"/>
              <a:gd name="connsiteY2329" fmla="*/ 4992136 h 6713342"/>
              <a:gd name="connsiteX2330" fmla="*/ 4552158 w 11799394"/>
              <a:gd name="connsiteY2330" fmla="*/ 4992136 h 6713342"/>
              <a:gd name="connsiteX2331" fmla="*/ 4569788 w 11799394"/>
              <a:gd name="connsiteY2331" fmla="*/ 5017022 h 6713342"/>
              <a:gd name="connsiteX2332" fmla="*/ 4512515 w 11799394"/>
              <a:gd name="connsiteY2332" fmla="*/ 5155704 h 6713342"/>
              <a:gd name="connsiteX2333" fmla="*/ 4222430 w 11799394"/>
              <a:gd name="connsiteY2333" fmla="*/ 5352725 h 6713342"/>
              <a:gd name="connsiteX2334" fmla="*/ 3910126 w 11799394"/>
              <a:gd name="connsiteY2334" fmla="*/ 5352725 h 6713342"/>
              <a:gd name="connsiteX2335" fmla="*/ 3894785 w 11799394"/>
              <a:gd name="connsiteY2335" fmla="*/ 5331080 h 6713342"/>
              <a:gd name="connsiteX2336" fmla="*/ 3957523 w 11799394"/>
              <a:gd name="connsiteY2336" fmla="*/ 5306536 h 6713342"/>
              <a:gd name="connsiteX2337" fmla="*/ 4222430 w 11799394"/>
              <a:gd name="connsiteY2337" fmla="*/ 5306536 h 6713342"/>
              <a:gd name="connsiteX2338" fmla="*/ 4469364 w 11799394"/>
              <a:gd name="connsiteY2338" fmla="*/ 5139231 h 6713342"/>
              <a:gd name="connsiteX2339" fmla="*/ 4469580 w 11799394"/>
              <a:gd name="connsiteY2339" fmla="*/ 5138646 h 6713342"/>
              <a:gd name="connsiteX2340" fmla="*/ 4469822 w 11799394"/>
              <a:gd name="connsiteY2340" fmla="*/ 5138062 h 6713342"/>
              <a:gd name="connsiteX2341" fmla="*/ 4509465 w 11799394"/>
              <a:gd name="connsiteY2341" fmla="*/ 5042061 h 6713342"/>
              <a:gd name="connsiteX2342" fmla="*/ 4506974 w 11799394"/>
              <a:gd name="connsiteY2342" fmla="*/ 5038324 h 6713342"/>
              <a:gd name="connsiteX2343" fmla="*/ 4244812 w 11799394"/>
              <a:gd name="connsiteY2343" fmla="*/ 5038324 h 6713342"/>
              <a:gd name="connsiteX2344" fmla="*/ 3998653 w 11799394"/>
              <a:gd name="connsiteY2344" fmla="*/ 5188534 h 6713342"/>
              <a:gd name="connsiteX2345" fmla="*/ 3954993 w 11799394"/>
              <a:gd name="connsiteY2345" fmla="*/ 5302876 h 6713342"/>
              <a:gd name="connsiteX2346" fmla="*/ 3957523 w 11799394"/>
              <a:gd name="connsiteY2346" fmla="*/ 5306536 h 6713342"/>
              <a:gd name="connsiteX2347" fmla="*/ 3209284 w 11799394"/>
              <a:gd name="connsiteY2347" fmla="*/ 905799 h 6713342"/>
              <a:gd name="connsiteX2348" fmla="*/ 3209284 w 11799394"/>
              <a:gd name="connsiteY2348" fmla="*/ 905799 h 6713342"/>
              <a:gd name="connsiteX2349" fmla="*/ 2901938 w 11799394"/>
              <a:gd name="connsiteY2349" fmla="*/ 905800 h 6713342"/>
              <a:gd name="connsiteX2350" fmla="*/ 2612627 w 11799394"/>
              <a:gd name="connsiteY2350" fmla="*/ 1085721 h 6713342"/>
              <a:gd name="connsiteX2351" fmla="*/ 2551898 w 11799394"/>
              <a:gd name="connsiteY2351" fmla="*/ 1244739 h 6713342"/>
              <a:gd name="connsiteX2352" fmla="*/ 2567252 w 11799394"/>
              <a:gd name="connsiteY2352" fmla="*/ 1266393 h 6713342"/>
              <a:gd name="connsiteX2353" fmla="*/ 2879555 w 11799394"/>
              <a:gd name="connsiteY2353" fmla="*/ 1266393 h 6713342"/>
              <a:gd name="connsiteX2354" fmla="*/ 3169628 w 11799394"/>
              <a:gd name="connsiteY2354" fmla="*/ 1069363 h 6713342"/>
              <a:gd name="connsiteX2355" fmla="*/ 3226913 w 11799394"/>
              <a:gd name="connsiteY2355" fmla="*/ 930682 h 6713342"/>
              <a:gd name="connsiteX2356" fmla="*/ 3209284 w 11799394"/>
              <a:gd name="connsiteY2356" fmla="*/ 905797 h 6713342"/>
              <a:gd name="connsiteX2357" fmla="*/ 2007379 w 11799394"/>
              <a:gd name="connsiteY2357" fmla="*/ 1542527 h 6713342"/>
              <a:gd name="connsiteX2358" fmla="*/ 1946662 w 11799394"/>
              <a:gd name="connsiteY2358" fmla="*/ 1701545 h 6713342"/>
              <a:gd name="connsiteX2359" fmla="*/ 1962003 w 11799394"/>
              <a:gd name="connsiteY2359" fmla="*/ 1723190 h 6713342"/>
              <a:gd name="connsiteX2360" fmla="*/ 2274306 w 11799394"/>
              <a:gd name="connsiteY2360" fmla="*/ 1723190 h 6713342"/>
              <a:gd name="connsiteX2361" fmla="*/ 2564392 w 11799394"/>
              <a:gd name="connsiteY2361" fmla="*/ 1526169 h 6713342"/>
              <a:gd name="connsiteX2362" fmla="*/ 2621664 w 11799394"/>
              <a:gd name="connsiteY2362" fmla="*/ 1387487 h 6713342"/>
              <a:gd name="connsiteX2363" fmla="*/ 2604035 w 11799394"/>
              <a:gd name="connsiteY2363" fmla="*/ 1362601 h 6713342"/>
              <a:gd name="connsiteX2364" fmla="*/ 2296689 w 11799394"/>
              <a:gd name="connsiteY2364" fmla="*/ 1362601 h 6713342"/>
              <a:gd name="connsiteX2365" fmla="*/ 2007379 w 11799394"/>
              <a:gd name="connsiteY2365" fmla="*/ 1542527 h 6713342"/>
              <a:gd name="connsiteX2366" fmla="*/ 7906479 w 11799394"/>
              <a:gd name="connsiteY2366" fmla="*/ 905799 h 6713342"/>
              <a:gd name="connsiteX2367" fmla="*/ 7906479 w 11799394"/>
              <a:gd name="connsiteY2367" fmla="*/ 905799 h 6713342"/>
              <a:gd name="connsiteX2368" fmla="*/ 7599133 w 11799394"/>
              <a:gd name="connsiteY2368" fmla="*/ 905800 h 6713342"/>
              <a:gd name="connsiteX2369" fmla="*/ 7309822 w 11799394"/>
              <a:gd name="connsiteY2369" fmla="*/ 1085721 h 6713342"/>
              <a:gd name="connsiteX2370" fmla="*/ 7249105 w 11799394"/>
              <a:gd name="connsiteY2370" fmla="*/ 1244739 h 6713342"/>
              <a:gd name="connsiteX2371" fmla="*/ 7264434 w 11799394"/>
              <a:gd name="connsiteY2371" fmla="*/ 1266393 h 6713342"/>
              <a:gd name="connsiteX2372" fmla="*/ 7576750 w 11799394"/>
              <a:gd name="connsiteY2372" fmla="*/ 1266393 h 6713342"/>
              <a:gd name="connsiteX2373" fmla="*/ 7866836 w 11799394"/>
              <a:gd name="connsiteY2373" fmla="*/ 1069363 h 6713342"/>
              <a:gd name="connsiteX2374" fmla="*/ 7924108 w 11799394"/>
              <a:gd name="connsiteY2374" fmla="*/ 930682 h 6713342"/>
              <a:gd name="connsiteX2375" fmla="*/ 7906479 w 11799394"/>
              <a:gd name="connsiteY2375" fmla="*/ 905797 h 6713342"/>
              <a:gd name="connsiteX2376" fmla="*/ 5224835 w 11799394"/>
              <a:gd name="connsiteY2376" fmla="*/ 905799 h 6713342"/>
              <a:gd name="connsiteX2377" fmla="*/ 5224835 w 11799394"/>
              <a:gd name="connsiteY2377" fmla="*/ 905799 h 6713342"/>
              <a:gd name="connsiteX2378" fmla="*/ 4917489 w 11799394"/>
              <a:gd name="connsiteY2378" fmla="*/ 905800 h 6713342"/>
              <a:gd name="connsiteX2379" fmla="*/ 4628179 w 11799394"/>
              <a:gd name="connsiteY2379" fmla="*/ 1085721 h 6713342"/>
              <a:gd name="connsiteX2380" fmla="*/ 4567462 w 11799394"/>
              <a:gd name="connsiteY2380" fmla="*/ 1244739 h 6713342"/>
              <a:gd name="connsiteX2381" fmla="*/ 4582803 w 11799394"/>
              <a:gd name="connsiteY2381" fmla="*/ 1266393 h 6713342"/>
              <a:gd name="connsiteX2382" fmla="*/ 4895106 w 11799394"/>
              <a:gd name="connsiteY2382" fmla="*/ 1266393 h 6713342"/>
              <a:gd name="connsiteX2383" fmla="*/ 5185192 w 11799394"/>
              <a:gd name="connsiteY2383" fmla="*/ 1069363 h 6713342"/>
              <a:gd name="connsiteX2384" fmla="*/ 5242464 w 11799394"/>
              <a:gd name="connsiteY2384" fmla="*/ 930682 h 6713342"/>
              <a:gd name="connsiteX2385" fmla="*/ 5224835 w 11799394"/>
              <a:gd name="connsiteY2385" fmla="*/ 905797 h 6713342"/>
              <a:gd name="connsiteX2386" fmla="*/ 7235035 w 11799394"/>
              <a:gd name="connsiteY2386" fmla="*/ 905799 h 6713342"/>
              <a:gd name="connsiteX2387" fmla="*/ 7235035 w 11799394"/>
              <a:gd name="connsiteY2387" fmla="*/ 905799 h 6713342"/>
              <a:gd name="connsiteX2388" fmla="*/ 6927702 w 11799394"/>
              <a:gd name="connsiteY2388" fmla="*/ 905800 h 6713342"/>
              <a:gd name="connsiteX2389" fmla="*/ 6638391 w 11799394"/>
              <a:gd name="connsiteY2389" fmla="*/ 1085721 h 6713342"/>
              <a:gd name="connsiteX2390" fmla="*/ 6577661 w 11799394"/>
              <a:gd name="connsiteY2390" fmla="*/ 1244739 h 6713342"/>
              <a:gd name="connsiteX2391" fmla="*/ 6593003 w 11799394"/>
              <a:gd name="connsiteY2391" fmla="*/ 1266393 h 6713342"/>
              <a:gd name="connsiteX2392" fmla="*/ 6905306 w 11799394"/>
              <a:gd name="connsiteY2392" fmla="*/ 1266393 h 6713342"/>
              <a:gd name="connsiteX2393" fmla="*/ 7195392 w 11799394"/>
              <a:gd name="connsiteY2393" fmla="*/ 1069363 h 6713342"/>
              <a:gd name="connsiteX2394" fmla="*/ 7252677 w 11799394"/>
              <a:gd name="connsiteY2394" fmla="*/ 930682 h 6713342"/>
              <a:gd name="connsiteX2395" fmla="*/ 7235035 w 11799394"/>
              <a:gd name="connsiteY2395" fmla="*/ 905797 h 6713342"/>
              <a:gd name="connsiteX2396" fmla="*/ 5896266 w 11799394"/>
              <a:gd name="connsiteY2396" fmla="*/ 905799 h 6713342"/>
              <a:gd name="connsiteX2397" fmla="*/ 5896266 w 11799394"/>
              <a:gd name="connsiteY2397" fmla="*/ 905799 h 6713342"/>
              <a:gd name="connsiteX2398" fmla="*/ 5588920 w 11799394"/>
              <a:gd name="connsiteY2398" fmla="*/ 905800 h 6713342"/>
              <a:gd name="connsiteX2399" fmla="*/ 5299609 w 11799394"/>
              <a:gd name="connsiteY2399" fmla="*/ 1085721 h 6713342"/>
              <a:gd name="connsiteX2400" fmla="*/ 5238892 w 11799394"/>
              <a:gd name="connsiteY2400" fmla="*/ 1244739 h 6713342"/>
              <a:gd name="connsiteX2401" fmla="*/ 5254234 w 11799394"/>
              <a:gd name="connsiteY2401" fmla="*/ 1266393 h 6713342"/>
              <a:gd name="connsiteX2402" fmla="*/ 5566537 w 11799394"/>
              <a:gd name="connsiteY2402" fmla="*/ 1266393 h 6713342"/>
              <a:gd name="connsiteX2403" fmla="*/ 5856623 w 11799394"/>
              <a:gd name="connsiteY2403" fmla="*/ 1069363 h 6713342"/>
              <a:gd name="connsiteX2404" fmla="*/ 5913895 w 11799394"/>
              <a:gd name="connsiteY2404" fmla="*/ 930682 h 6713342"/>
              <a:gd name="connsiteX2405" fmla="*/ 5896266 w 11799394"/>
              <a:gd name="connsiteY2405" fmla="*/ 905797 h 6713342"/>
              <a:gd name="connsiteX2406" fmla="*/ 8641258 w 11799394"/>
              <a:gd name="connsiteY2406" fmla="*/ 1362601 h 6713342"/>
              <a:gd name="connsiteX2407" fmla="*/ 8333911 w 11799394"/>
              <a:gd name="connsiteY2407" fmla="*/ 1362601 h 6713342"/>
              <a:gd name="connsiteX2408" fmla="*/ 8044601 w 11799394"/>
              <a:gd name="connsiteY2408" fmla="*/ 1542527 h 6713342"/>
              <a:gd name="connsiteX2409" fmla="*/ 7983884 w 11799394"/>
              <a:gd name="connsiteY2409" fmla="*/ 1701545 h 6713342"/>
              <a:gd name="connsiteX2410" fmla="*/ 7999213 w 11799394"/>
              <a:gd name="connsiteY2410" fmla="*/ 1723190 h 6713342"/>
              <a:gd name="connsiteX2411" fmla="*/ 8311516 w 11799394"/>
              <a:gd name="connsiteY2411" fmla="*/ 1723190 h 6713342"/>
              <a:gd name="connsiteX2412" fmla="*/ 8601614 w 11799394"/>
              <a:gd name="connsiteY2412" fmla="*/ 1526169 h 6713342"/>
              <a:gd name="connsiteX2413" fmla="*/ 8658886 w 11799394"/>
              <a:gd name="connsiteY2413" fmla="*/ 1387487 h 6713342"/>
              <a:gd name="connsiteX2414" fmla="*/ 8641258 w 11799394"/>
              <a:gd name="connsiteY2414" fmla="*/ 1362601 h 6713342"/>
              <a:gd name="connsiteX2415" fmla="*/ 562732 w 11799394"/>
              <a:gd name="connsiteY2415" fmla="*/ 2268396 h 6713342"/>
              <a:gd name="connsiteX2416" fmla="*/ 870074 w 11799394"/>
              <a:gd name="connsiteY2416" fmla="*/ 2268396 h 6713342"/>
              <a:gd name="connsiteX2417" fmla="*/ 887706 w 11799394"/>
              <a:gd name="connsiteY2417" fmla="*/ 2293282 h 6713342"/>
              <a:gd name="connsiteX2418" fmla="*/ 830430 w 11799394"/>
              <a:gd name="connsiteY2418" fmla="*/ 2431964 h 6713342"/>
              <a:gd name="connsiteX2419" fmla="*/ 540341 w 11799394"/>
              <a:gd name="connsiteY2419" fmla="*/ 2628998 h 6713342"/>
              <a:gd name="connsiteX2420" fmla="*/ 228041 w 11799394"/>
              <a:gd name="connsiteY2420" fmla="*/ 2628998 h 6713342"/>
              <a:gd name="connsiteX2421" fmla="*/ 212693 w 11799394"/>
              <a:gd name="connsiteY2421" fmla="*/ 2607339 h 6713342"/>
              <a:gd name="connsiteX2422" fmla="*/ 273420 w 11799394"/>
              <a:gd name="connsiteY2422" fmla="*/ 2448322 h 6713342"/>
              <a:gd name="connsiteX2423" fmla="*/ 562733 w 11799394"/>
              <a:gd name="connsiteY2423" fmla="*/ 2268396 h 6713342"/>
              <a:gd name="connsiteX2424" fmla="*/ 824880 w 11799394"/>
              <a:gd name="connsiteY2424" fmla="*/ 2314597 h 6713342"/>
              <a:gd name="connsiteX2425" fmla="*/ 562732 w 11799394"/>
              <a:gd name="connsiteY2425" fmla="*/ 2314597 h 6713342"/>
              <a:gd name="connsiteX2426" fmla="*/ 316570 w 11799394"/>
              <a:gd name="connsiteY2426" fmla="*/ 2464794 h 6713342"/>
              <a:gd name="connsiteX2427" fmla="*/ 272909 w 11799394"/>
              <a:gd name="connsiteY2427" fmla="*/ 2579136 h 6713342"/>
              <a:gd name="connsiteX2428" fmla="*/ 275435 w 11799394"/>
              <a:gd name="connsiteY2428" fmla="*/ 2582809 h 6713342"/>
              <a:gd name="connsiteX2429" fmla="*/ 540339 w 11799394"/>
              <a:gd name="connsiteY2429" fmla="*/ 2582809 h 6713342"/>
              <a:gd name="connsiteX2430" fmla="*/ 787270 w 11799394"/>
              <a:gd name="connsiteY2430" fmla="*/ 2415491 h 6713342"/>
              <a:gd name="connsiteX2431" fmla="*/ 787493 w 11799394"/>
              <a:gd name="connsiteY2431" fmla="*/ 2414907 h 6713342"/>
              <a:gd name="connsiteX2432" fmla="*/ 787730 w 11799394"/>
              <a:gd name="connsiteY2432" fmla="*/ 2414335 h 6713342"/>
              <a:gd name="connsiteX2433" fmla="*/ 827380 w 11799394"/>
              <a:gd name="connsiteY2433" fmla="*/ 2318334 h 6713342"/>
              <a:gd name="connsiteX2434" fmla="*/ 824879 w 11799394"/>
              <a:gd name="connsiteY2434" fmla="*/ 2314597 h 6713342"/>
              <a:gd name="connsiteX2435" fmla="*/ 362993 w 11799394"/>
              <a:gd name="connsiteY2435" fmla="*/ 3984532 h 6713342"/>
              <a:gd name="connsiteX2436" fmla="*/ 50692 w 11799394"/>
              <a:gd name="connsiteY2436" fmla="*/ 3984532 h 6713342"/>
              <a:gd name="connsiteX2437" fmla="*/ 35345 w 11799394"/>
              <a:gd name="connsiteY2437" fmla="*/ 3962874 h 6713342"/>
              <a:gd name="connsiteX2438" fmla="*/ 96072 w 11799394"/>
              <a:gd name="connsiteY2438" fmla="*/ 3803856 h 6713342"/>
              <a:gd name="connsiteX2439" fmla="*/ 385385 w 11799394"/>
              <a:gd name="connsiteY2439" fmla="*/ 3623929 h 6713342"/>
              <a:gd name="connsiteX2440" fmla="*/ 692727 w 11799394"/>
              <a:gd name="connsiteY2440" fmla="*/ 3623929 h 6713342"/>
              <a:gd name="connsiteX2441" fmla="*/ 710359 w 11799394"/>
              <a:gd name="connsiteY2441" fmla="*/ 3648816 h 6713342"/>
              <a:gd name="connsiteX2442" fmla="*/ 653082 w 11799394"/>
              <a:gd name="connsiteY2442" fmla="*/ 3787498 h 6713342"/>
              <a:gd name="connsiteX2443" fmla="*/ 362994 w 11799394"/>
              <a:gd name="connsiteY2443" fmla="*/ 3984532 h 6713342"/>
              <a:gd name="connsiteX2444" fmla="*/ 98089 w 11799394"/>
              <a:gd name="connsiteY2444" fmla="*/ 3938342 h 6713342"/>
              <a:gd name="connsiteX2445" fmla="*/ 362993 w 11799394"/>
              <a:gd name="connsiteY2445" fmla="*/ 3938342 h 6713342"/>
              <a:gd name="connsiteX2446" fmla="*/ 609924 w 11799394"/>
              <a:gd name="connsiteY2446" fmla="*/ 3771025 h 6713342"/>
              <a:gd name="connsiteX2447" fmla="*/ 610147 w 11799394"/>
              <a:gd name="connsiteY2447" fmla="*/ 3770440 h 6713342"/>
              <a:gd name="connsiteX2448" fmla="*/ 610384 w 11799394"/>
              <a:gd name="connsiteY2448" fmla="*/ 3769869 h 6713342"/>
              <a:gd name="connsiteX2449" fmla="*/ 650035 w 11799394"/>
              <a:gd name="connsiteY2449" fmla="*/ 3673868 h 6713342"/>
              <a:gd name="connsiteX2450" fmla="*/ 647533 w 11799394"/>
              <a:gd name="connsiteY2450" fmla="*/ 3670131 h 6713342"/>
              <a:gd name="connsiteX2451" fmla="*/ 385385 w 11799394"/>
              <a:gd name="connsiteY2451" fmla="*/ 3670131 h 6713342"/>
              <a:gd name="connsiteX2452" fmla="*/ 139223 w 11799394"/>
              <a:gd name="connsiteY2452" fmla="*/ 3820341 h 6713342"/>
              <a:gd name="connsiteX2453" fmla="*/ 95562 w 11799394"/>
              <a:gd name="connsiteY2453" fmla="*/ 3934669 h 6713342"/>
              <a:gd name="connsiteX2454" fmla="*/ 98087 w 11799394"/>
              <a:gd name="connsiteY2454" fmla="*/ 3938342 h 6713342"/>
              <a:gd name="connsiteX2455" fmla="*/ 86 w 11799394"/>
              <a:gd name="connsiteY2455" fmla="*/ 2729243 h 6713342"/>
              <a:gd name="connsiteX2456" fmla="*/ 74 w 11799394"/>
              <a:gd name="connsiteY2456" fmla="*/ 3078724 h 6713342"/>
              <a:gd name="connsiteX2457" fmla="*/ 71606 w 11799394"/>
              <a:gd name="connsiteY2457" fmla="*/ 3078724 h 6713342"/>
              <a:gd name="connsiteX2458" fmla="*/ 361694 w 11799394"/>
              <a:gd name="connsiteY2458" fmla="*/ 2881703 h 6713342"/>
              <a:gd name="connsiteX2459" fmla="*/ 418970 w 11799394"/>
              <a:gd name="connsiteY2459" fmla="*/ 2743021 h 6713342"/>
              <a:gd name="connsiteX2460" fmla="*/ 401332 w 11799394"/>
              <a:gd name="connsiteY2460" fmla="*/ 2718135 h 6713342"/>
              <a:gd name="connsiteX2461" fmla="*/ 401338 w 11799394"/>
              <a:gd name="connsiteY2461" fmla="*/ 2718135 h 6713342"/>
              <a:gd name="connsiteX2462" fmla="*/ 93999 w 11799394"/>
              <a:gd name="connsiteY2462" fmla="*/ 2718135 h 6713342"/>
              <a:gd name="connsiteX2463" fmla="*/ 86 w 11799394"/>
              <a:gd name="connsiteY2463" fmla="*/ 2729243 h 6713342"/>
              <a:gd name="connsiteX2464" fmla="*/ 2071972 w 11799394"/>
              <a:gd name="connsiteY2464" fmla="*/ 1818670 h 6713342"/>
              <a:gd name="connsiteX2465" fmla="*/ 1764613 w 11799394"/>
              <a:gd name="connsiteY2465" fmla="*/ 1818670 h 6713342"/>
              <a:gd name="connsiteX2466" fmla="*/ 1475303 w 11799394"/>
              <a:gd name="connsiteY2466" fmla="*/ 1998583 h 6713342"/>
              <a:gd name="connsiteX2467" fmla="*/ 1414586 w 11799394"/>
              <a:gd name="connsiteY2467" fmla="*/ 2157601 h 6713342"/>
              <a:gd name="connsiteX2468" fmla="*/ 1429927 w 11799394"/>
              <a:gd name="connsiteY2468" fmla="*/ 2179259 h 6713342"/>
              <a:gd name="connsiteX2469" fmla="*/ 1742230 w 11799394"/>
              <a:gd name="connsiteY2469" fmla="*/ 2179259 h 6713342"/>
              <a:gd name="connsiteX2470" fmla="*/ 2032316 w 11799394"/>
              <a:gd name="connsiteY2470" fmla="*/ 1982237 h 6713342"/>
              <a:gd name="connsiteX2471" fmla="*/ 2089601 w 11799394"/>
              <a:gd name="connsiteY2471" fmla="*/ 1843543 h 6713342"/>
              <a:gd name="connsiteX2472" fmla="*/ 2071972 w 11799394"/>
              <a:gd name="connsiteY2472" fmla="*/ 1818670 h 6713342"/>
              <a:gd name="connsiteX2473" fmla="*/ 4615494 w 11799394"/>
              <a:gd name="connsiteY2473" fmla="*/ 1362601 h 6713342"/>
              <a:gd name="connsiteX2474" fmla="*/ 4308160 w 11799394"/>
              <a:gd name="connsiteY2474" fmla="*/ 1362601 h 6713342"/>
              <a:gd name="connsiteX2475" fmla="*/ 4018837 w 11799394"/>
              <a:gd name="connsiteY2475" fmla="*/ 1542527 h 6713342"/>
              <a:gd name="connsiteX2476" fmla="*/ 3958120 w 11799394"/>
              <a:gd name="connsiteY2476" fmla="*/ 1701545 h 6713342"/>
              <a:gd name="connsiteX2477" fmla="*/ 3973461 w 11799394"/>
              <a:gd name="connsiteY2477" fmla="*/ 1723190 h 6713342"/>
              <a:gd name="connsiteX2478" fmla="*/ 4285765 w 11799394"/>
              <a:gd name="connsiteY2478" fmla="*/ 1723190 h 6713342"/>
              <a:gd name="connsiteX2479" fmla="*/ 4575850 w 11799394"/>
              <a:gd name="connsiteY2479" fmla="*/ 1526169 h 6713342"/>
              <a:gd name="connsiteX2480" fmla="*/ 4633123 w 11799394"/>
              <a:gd name="connsiteY2480" fmla="*/ 1387487 h 6713342"/>
              <a:gd name="connsiteX2481" fmla="*/ 4615494 w 11799394"/>
              <a:gd name="connsiteY2481" fmla="*/ 1362601 h 6713342"/>
              <a:gd name="connsiteX2482" fmla="*/ 3272619 w 11799394"/>
              <a:gd name="connsiteY2482" fmla="*/ 1362601 h 6713342"/>
              <a:gd name="connsiteX2483" fmla="*/ 2965285 w 11799394"/>
              <a:gd name="connsiteY2483" fmla="*/ 1362601 h 6713342"/>
              <a:gd name="connsiteX2484" fmla="*/ 2675975 w 11799394"/>
              <a:gd name="connsiteY2484" fmla="*/ 1542527 h 6713342"/>
              <a:gd name="connsiteX2485" fmla="*/ 2615246 w 11799394"/>
              <a:gd name="connsiteY2485" fmla="*/ 1701545 h 6713342"/>
              <a:gd name="connsiteX2486" fmla="*/ 2630587 w 11799394"/>
              <a:gd name="connsiteY2486" fmla="*/ 1723190 h 6713342"/>
              <a:gd name="connsiteX2487" fmla="*/ 2942903 w 11799394"/>
              <a:gd name="connsiteY2487" fmla="*/ 1723190 h 6713342"/>
              <a:gd name="connsiteX2488" fmla="*/ 3232976 w 11799394"/>
              <a:gd name="connsiteY2488" fmla="*/ 1526169 h 6713342"/>
              <a:gd name="connsiteX2489" fmla="*/ 3290261 w 11799394"/>
              <a:gd name="connsiteY2489" fmla="*/ 1387487 h 6713342"/>
              <a:gd name="connsiteX2490" fmla="*/ 3272619 w 11799394"/>
              <a:gd name="connsiteY2490" fmla="*/ 1362601 h 6713342"/>
              <a:gd name="connsiteX2491" fmla="*/ 5288183 w 11799394"/>
              <a:gd name="connsiteY2491" fmla="*/ 1362601 h 6713342"/>
              <a:gd name="connsiteX2492" fmla="*/ 4980837 w 11799394"/>
              <a:gd name="connsiteY2492" fmla="*/ 1362601 h 6713342"/>
              <a:gd name="connsiteX2493" fmla="*/ 4691526 w 11799394"/>
              <a:gd name="connsiteY2493" fmla="*/ 1542527 h 6713342"/>
              <a:gd name="connsiteX2494" fmla="*/ 4630797 w 11799394"/>
              <a:gd name="connsiteY2494" fmla="*/ 1701545 h 6713342"/>
              <a:gd name="connsiteX2495" fmla="*/ 4646138 w 11799394"/>
              <a:gd name="connsiteY2495" fmla="*/ 1723190 h 6713342"/>
              <a:gd name="connsiteX2496" fmla="*/ 4958441 w 11799394"/>
              <a:gd name="connsiteY2496" fmla="*/ 1723190 h 6713342"/>
              <a:gd name="connsiteX2497" fmla="*/ 5248527 w 11799394"/>
              <a:gd name="connsiteY2497" fmla="*/ 1526169 h 6713342"/>
              <a:gd name="connsiteX2498" fmla="*/ 5305812 w 11799394"/>
              <a:gd name="connsiteY2498" fmla="*/ 1387487 h 6713342"/>
              <a:gd name="connsiteX2499" fmla="*/ 5288170 w 11799394"/>
              <a:gd name="connsiteY2499" fmla="*/ 1362601 h 6713342"/>
              <a:gd name="connsiteX2500" fmla="*/ 1404583 w 11799394"/>
              <a:gd name="connsiteY2500" fmla="*/ 3984532 h 6713342"/>
              <a:gd name="connsiteX2501" fmla="*/ 1716899 w 11799394"/>
              <a:gd name="connsiteY2501" fmla="*/ 3984532 h 6713342"/>
              <a:gd name="connsiteX2502" fmla="*/ 2006984 w 11799394"/>
              <a:gd name="connsiteY2502" fmla="*/ 3787498 h 6713342"/>
              <a:gd name="connsiteX2503" fmla="*/ 2064257 w 11799394"/>
              <a:gd name="connsiteY2503" fmla="*/ 3648816 h 6713342"/>
              <a:gd name="connsiteX2504" fmla="*/ 2046628 w 11799394"/>
              <a:gd name="connsiteY2504" fmla="*/ 3623929 h 6713342"/>
              <a:gd name="connsiteX2505" fmla="*/ 1739282 w 11799394"/>
              <a:gd name="connsiteY2505" fmla="*/ 3623929 h 6713342"/>
              <a:gd name="connsiteX2506" fmla="*/ 1449958 w 11799394"/>
              <a:gd name="connsiteY2506" fmla="*/ 3803856 h 6713342"/>
              <a:gd name="connsiteX2507" fmla="*/ 1389242 w 11799394"/>
              <a:gd name="connsiteY2507" fmla="*/ 3962874 h 6713342"/>
              <a:gd name="connsiteX2508" fmla="*/ 1404583 w 11799394"/>
              <a:gd name="connsiteY2508" fmla="*/ 3984532 h 6713342"/>
              <a:gd name="connsiteX2509" fmla="*/ 1743794 w 11799394"/>
              <a:gd name="connsiteY2509" fmla="*/ 4902999 h 6713342"/>
              <a:gd name="connsiteX2510" fmla="*/ 2056097 w 11799394"/>
              <a:gd name="connsiteY2510" fmla="*/ 4902999 h 6713342"/>
              <a:gd name="connsiteX2511" fmla="*/ 2346183 w 11799394"/>
              <a:gd name="connsiteY2511" fmla="*/ 4705965 h 6713342"/>
              <a:gd name="connsiteX2512" fmla="*/ 2403468 w 11799394"/>
              <a:gd name="connsiteY2512" fmla="*/ 4567296 h 6713342"/>
              <a:gd name="connsiteX2513" fmla="*/ 2385826 w 11799394"/>
              <a:gd name="connsiteY2513" fmla="*/ 4542409 h 6713342"/>
              <a:gd name="connsiteX2514" fmla="*/ 2385826 w 11799394"/>
              <a:gd name="connsiteY2514" fmla="*/ 4542409 h 6713342"/>
              <a:gd name="connsiteX2515" fmla="*/ 2078492 w 11799394"/>
              <a:gd name="connsiteY2515" fmla="*/ 4542409 h 6713342"/>
              <a:gd name="connsiteX2516" fmla="*/ 1789169 w 11799394"/>
              <a:gd name="connsiteY2516" fmla="*/ 4722323 h 6713342"/>
              <a:gd name="connsiteX2517" fmla="*/ 1728452 w 11799394"/>
              <a:gd name="connsiteY2517" fmla="*/ 4881341 h 6713342"/>
              <a:gd name="connsiteX2518" fmla="*/ 1743794 w 11799394"/>
              <a:gd name="connsiteY2518" fmla="*/ 4902999 h 6713342"/>
              <a:gd name="connsiteX2519" fmla="*/ 2415237 w 11799394"/>
              <a:gd name="connsiteY2519" fmla="*/ 4902999 h 6713342"/>
              <a:gd name="connsiteX2520" fmla="*/ 2727528 w 11799394"/>
              <a:gd name="connsiteY2520" fmla="*/ 4902999 h 6713342"/>
              <a:gd name="connsiteX2521" fmla="*/ 3017626 w 11799394"/>
              <a:gd name="connsiteY2521" fmla="*/ 4705965 h 6713342"/>
              <a:gd name="connsiteX2522" fmla="*/ 3074899 w 11799394"/>
              <a:gd name="connsiteY2522" fmla="*/ 4567296 h 6713342"/>
              <a:gd name="connsiteX2523" fmla="*/ 3057269 w 11799394"/>
              <a:gd name="connsiteY2523" fmla="*/ 4542409 h 6713342"/>
              <a:gd name="connsiteX2524" fmla="*/ 3057269 w 11799394"/>
              <a:gd name="connsiteY2524" fmla="*/ 4542409 h 6713342"/>
              <a:gd name="connsiteX2525" fmla="*/ 2749923 w 11799394"/>
              <a:gd name="connsiteY2525" fmla="*/ 4542409 h 6713342"/>
              <a:gd name="connsiteX2526" fmla="*/ 2460613 w 11799394"/>
              <a:gd name="connsiteY2526" fmla="*/ 4722323 h 6713342"/>
              <a:gd name="connsiteX2527" fmla="*/ 2399883 w 11799394"/>
              <a:gd name="connsiteY2527" fmla="*/ 4881341 h 6713342"/>
              <a:gd name="connsiteX2528" fmla="*/ 2415225 w 11799394"/>
              <a:gd name="connsiteY2528" fmla="*/ 4902999 h 6713342"/>
              <a:gd name="connsiteX2529" fmla="*/ 1183516 w 11799394"/>
              <a:gd name="connsiteY2529" fmla="*/ 3337759 h 6713342"/>
              <a:gd name="connsiteX2530" fmla="*/ 1240792 w 11799394"/>
              <a:gd name="connsiteY2530" fmla="*/ 3199090 h 6713342"/>
              <a:gd name="connsiteX2531" fmla="*/ 1223161 w 11799394"/>
              <a:gd name="connsiteY2531" fmla="*/ 3174203 h 6713342"/>
              <a:gd name="connsiteX2532" fmla="*/ 915818 w 11799394"/>
              <a:gd name="connsiteY2532" fmla="*/ 3174203 h 6713342"/>
              <a:gd name="connsiteX2533" fmla="*/ 626505 w 11799394"/>
              <a:gd name="connsiteY2533" fmla="*/ 3354117 h 6713342"/>
              <a:gd name="connsiteX2534" fmla="*/ 565785 w 11799394"/>
              <a:gd name="connsiteY2534" fmla="*/ 3513135 h 6713342"/>
              <a:gd name="connsiteX2535" fmla="*/ 581126 w 11799394"/>
              <a:gd name="connsiteY2535" fmla="*/ 3534793 h 6713342"/>
              <a:gd name="connsiteX2536" fmla="*/ 893433 w 11799394"/>
              <a:gd name="connsiteY2536" fmla="*/ 3534793 h 6713342"/>
              <a:gd name="connsiteX2537" fmla="*/ 1183516 w 11799394"/>
              <a:gd name="connsiteY2537" fmla="*/ 3337759 h 6713342"/>
              <a:gd name="connsiteX2538" fmla="*/ 2567252 w 11799394"/>
              <a:gd name="connsiteY2538" fmla="*/ 5352725 h 6713342"/>
              <a:gd name="connsiteX2539" fmla="*/ 2879555 w 11799394"/>
              <a:gd name="connsiteY2539" fmla="*/ 5352725 h 6713342"/>
              <a:gd name="connsiteX2540" fmla="*/ 3169628 w 11799394"/>
              <a:gd name="connsiteY2540" fmla="*/ 5155704 h 6713342"/>
              <a:gd name="connsiteX2541" fmla="*/ 3226913 w 11799394"/>
              <a:gd name="connsiteY2541" fmla="*/ 5017022 h 6713342"/>
              <a:gd name="connsiteX2542" fmla="*/ 3209284 w 11799394"/>
              <a:gd name="connsiteY2542" fmla="*/ 4992136 h 6713342"/>
              <a:gd name="connsiteX2543" fmla="*/ 3209284 w 11799394"/>
              <a:gd name="connsiteY2543" fmla="*/ 4992136 h 6713342"/>
              <a:gd name="connsiteX2544" fmla="*/ 2901938 w 11799394"/>
              <a:gd name="connsiteY2544" fmla="*/ 4992136 h 6713342"/>
              <a:gd name="connsiteX2545" fmla="*/ 2612627 w 11799394"/>
              <a:gd name="connsiteY2545" fmla="*/ 5172062 h 6713342"/>
              <a:gd name="connsiteX2546" fmla="*/ 2551898 w 11799394"/>
              <a:gd name="connsiteY2546" fmla="*/ 5331080 h 6713342"/>
              <a:gd name="connsiteX2547" fmla="*/ 2567252 w 11799394"/>
              <a:gd name="connsiteY2547" fmla="*/ 5352725 h 6713342"/>
              <a:gd name="connsiteX2548" fmla="*/ 1607286 w 11799394"/>
              <a:gd name="connsiteY2548" fmla="*/ 4446930 h 6713342"/>
              <a:gd name="connsiteX2549" fmla="*/ 1919589 w 11799394"/>
              <a:gd name="connsiteY2549" fmla="*/ 4446930 h 6713342"/>
              <a:gd name="connsiteX2550" fmla="*/ 2209675 w 11799394"/>
              <a:gd name="connsiteY2550" fmla="*/ 4249896 h 6713342"/>
              <a:gd name="connsiteX2551" fmla="*/ 2266947 w 11799394"/>
              <a:gd name="connsiteY2551" fmla="*/ 4111215 h 6713342"/>
              <a:gd name="connsiteX2552" fmla="*/ 2249318 w 11799394"/>
              <a:gd name="connsiteY2552" fmla="*/ 4086341 h 6713342"/>
              <a:gd name="connsiteX2553" fmla="*/ 1941984 w 11799394"/>
              <a:gd name="connsiteY2553" fmla="*/ 4086341 h 6713342"/>
              <a:gd name="connsiteX2554" fmla="*/ 1652661 w 11799394"/>
              <a:gd name="connsiteY2554" fmla="*/ 4266254 h 6713342"/>
              <a:gd name="connsiteX2555" fmla="*/ 1591944 w 11799394"/>
              <a:gd name="connsiteY2555" fmla="*/ 4425272 h 6713342"/>
              <a:gd name="connsiteX2556" fmla="*/ 1607286 w 11799394"/>
              <a:gd name="connsiteY2556" fmla="*/ 4446930 h 6713342"/>
              <a:gd name="connsiteX2557" fmla="*/ 733153 w 11799394"/>
              <a:gd name="connsiteY2557" fmla="*/ 3984532 h 6713342"/>
              <a:gd name="connsiteX2558" fmla="*/ 1045454 w 11799394"/>
              <a:gd name="connsiteY2558" fmla="*/ 3984532 h 6713342"/>
              <a:gd name="connsiteX2559" fmla="*/ 1335541 w 11799394"/>
              <a:gd name="connsiteY2559" fmla="*/ 3787498 h 6713342"/>
              <a:gd name="connsiteX2560" fmla="*/ 1392813 w 11799394"/>
              <a:gd name="connsiteY2560" fmla="*/ 3648816 h 6713342"/>
              <a:gd name="connsiteX2561" fmla="*/ 1375184 w 11799394"/>
              <a:gd name="connsiteY2561" fmla="*/ 3623929 h 6713342"/>
              <a:gd name="connsiteX2562" fmla="*/ 1067839 w 11799394"/>
              <a:gd name="connsiteY2562" fmla="*/ 3623929 h 6713342"/>
              <a:gd name="connsiteX2563" fmla="*/ 778526 w 11799394"/>
              <a:gd name="connsiteY2563" fmla="*/ 3803856 h 6713342"/>
              <a:gd name="connsiteX2564" fmla="*/ 717806 w 11799394"/>
              <a:gd name="connsiteY2564" fmla="*/ 3962874 h 6713342"/>
              <a:gd name="connsiteX2565" fmla="*/ 733153 w 11799394"/>
              <a:gd name="connsiteY2565" fmla="*/ 3984532 h 6713342"/>
              <a:gd name="connsiteX2566" fmla="*/ 3238683 w 11799394"/>
              <a:gd name="connsiteY2566" fmla="*/ 5352725 h 6713342"/>
              <a:gd name="connsiteX2567" fmla="*/ 3550986 w 11799394"/>
              <a:gd name="connsiteY2567" fmla="*/ 5352725 h 6713342"/>
              <a:gd name="connsiteX2568" fmla="*/ 3841072 w 11799394"/>
              <a:gd name="connsiteY2568" fmla="*/ 5155704 h 6713342"/>
              <a:gd name="connsiteX2569" fmla="*/ 3898344 w 11799394"/>
              <a:gd name="connsiteY2569" fmla="*/ 5017022 h 6713342"/>
              <a:gd name="connsiteX2570" fmla="*/ 3880715 w 11799394"/>
              <a:gd name="connsiteY2570" fmla="*/ 4992136 h 6713342"/>
              <a:gd name="connsiteX2571" fmla="*/ 3880715 w 11799394"/>
              <a:gd name="connsiteY2571" fmla="*/ 4992136 h 6713342"/>
              <a:gd name="connsiteX2572" fmla="*/ 3573381 w 11799394"/>
              <a:gd name="connsiteY2572" fmla="*/ 4992136 h 6713342"/>
              <a:gd name="connsiteX2573" fmla="*/ 3284058 w 11799394"/>
              <a:gd name="connsiteY2573" fmla="*/ 5172062 h 6713342"/>
              <a:gd name="connsiteX2574" fmla="*/ 3223341 w 11799394"/>
              <a:gd name="connsiteY2574" fmla="*/ 5331080 h 6713342"/>
              <a:gd name="connsiteX2575" fmla="*/ 3238683 w 11799394"/>
              <a:gd name="connsiteY2575" fmla="*/ 5352725 h 6713342"/>
              <a:gd name="connsiteX2576" fmla="*/ 421741 w 11799394"/>
              <a:gd name="connsiteY2576" fmla="*/ 1818670 h 6713342"/>
              <a:gd name="connsiteX2577" fmla="*/ 729083 w 11799394"/>
              <a:gd name="connsiteY2577" fmla="*/ 1818670 h 6713342"/>
              <a:gd name="connsiteX2578" fmla="*/ 746715 w 11799394"/>
              <a:gd name="connsiteY2578" fmla="*/ 1843556 h 6713342"/>
              <a:gd name="connsiteX2579" fmla="*/ 689439 w 11799394"/>
              <a:gd name="connsiteY2579" fmla="*/ 1982237 h 6713342"/>
              <a:gd name="connsiteX2580" fmla="*/ 399351 w 11799394"/>
              <a:gd name="connsiteY2580" fmla="*/ 2179259 h 6713342"/>
              <a:gd name="connsiteX2581" fmla="*/ 87047 w 11799394"/>
              <a:gd name="connsiteY2581" fmla="*/ 2179259 h 6713342"/>
              <a:gd name="connsiteX2582" fmla="*/ 71700 w 11799394"/>
              <a:gd name="connsiteY2582" fmla="*/ 2157601 h 6713342"/>
              <a:gd name="connsiteX2583" fmla="*/ 132427 w 11799394"/>
              <a:gd name="connsiteY2583" fmla="*/ 1998583 h 6713342"/>
              <a:gd name="connsiteX2584" fmla="*/ 421740 w 11799394"/>
              <a:gd name="connsiteY2584" fmla="*/ 1818670 h 6713342"/>
              <a:gd name="connsiteX2585" fmla="*/ 683890 w 11799394"/>
              <a:gd name="connsiteY2585" fmla="*/ 1864858 h 6713342"/>
              <a:gd name="connsiteX2586" fmla="*/ 421741 w 11799394"/>
              <a:gd name="connsiteY2586" fmla="*/ 1864858 h 6713342"/>
              <a:gd name="connsiteX2587" fmla="*/ 175579 w 11799394"/>
              <a:gd name="connsiteY2587" fmla="*/ 2015068 h 6713342"/>
              <a:gd name="connsiteX2588" fmla="*/ 131918 w 11799394"/>
              <a:gd name="connsiteY2588" fmla="*/ 2129397 h 6713342"/>
              <a:gd name="connsiteX2589" fmla="*/ 134444 w 11799394"/>
              <a:gd name="connsiteY2589" fmla="*/ 2133070 h 6713342"/>
              <a:gd name="connsiteX2590" fmla="*/ 399348 w 11799394"/>
              <a:gd name="connsiteY2590" fmla="*/ 2133070 h 6713342"/>
              <a:gd name="connsiteX2591" fmla="*/ 646279 w 11799394"/>
              <a:gd name="connsiteY2591" fmla="*/ 1965752 h 6713342"/>
              <a:gd name="connsiteX2592" fmla="*/ 646502 w 11799394"/>
              <a:gd name="connsiteY2592" fmla="*/ 1965168 h 6713342"/>
              <a:gd name="connsiteX2593" fmla="*/ 646739 w 11799394"/>
              <a:gd name="connsiteY2593" fmla="*/ 1964596 h 6713342"/>
              <a:gd name="connsiteX2594" fmla="*/ 686390 w 11799394"/>
              <a:gd name="connsiteY2594" fmla="*/ 1868595 h 6713342"/>
              <a:gd name="connsiteX2595" fmla="*/ 683888 w 11799394"/>
              <a:gd name="connsiteY2595" fmla="*/ 1864858 h 6713342"/>
              <a:gd name="connsiteX2596" fmla="*/ 10440201 w 11799394"/>
              <a:gd name="connsiteY2596" fmla="*/ 2881703 h 6713342"/>
              <a:gd name="connsiteX2597" fmla="*/ 10497486 w 11799394"/>
              <a:gd name="connsiteY2597" fmla="*/ 2743021 h 6713342"/>
              <a:gd name="connsiteX2598" fmla="*/ 10479856 w 11799394"/>
              <a:gd name="connsiteY2598" fmla="*/ 2718135 h 6713342"/>
              <a:gd name="connsiteX2599" fmla="*/ 10172511 w 11799394"/>
              <a:gd name="connsiteY2599" fmla="*/ 2718135 h 6713342"/>
              <a:gd name="connsiteX2600" fmla="*/ 9883200 w 11799394"/>
              <a:gd name="connsiteY2600" fmla="*/ 2898061 h 6713342"/>
              <a:gd name="connsiteX2601" fmla="*/ 9822470 w 11799394"/>
              <a:gd name="connsiteY2601" fmla="*/ 3057078 h 6713342"/>
              <a:gd name="connsiteX2602" fmla="*/ 9837812 w 11799394"/>
              <a:gd name="connsiteY2602" fmla="*/ 3078724 h 6713342"/>
              <a:gd name="connsiteX2603" fmla="*/ 10150127 w 11799394"/>
              <a:gd name="connsiteY2603" fmla="*/ 3078724 h 6713342"/>
              <a:gd name="connsiteX2604" fmla="*/ 10440201 w 11799394"/>
              <a:gd name="connsiteY2604" fmla="*/ 2881703 h 6713342"/>
              <a:gd name="connsiteX2605" fmla="*/ 10277154 w 11799394"/>
              <a:gd name="connsiteY2605" fmla="*/ 2268396 h 6713342"/>
              <a:gd name="connsiteX2606" fmla="*/ 10277154 w 11799394"/>
              <a:gd name="connsiteY2606" fmla="*/ 2268396 h 6713342"/>
              <a:gd name="connsiteX2607" fmla="*/ 9969820 w 11799394"/>
              <a:gd name="connsiteY2607" fmla="*/ 2268396 h 6713342"/>
              <a:gd name="connsiteX2608" fmla="*/ 9680497 w 11799394"/>
              <a:gd name="connsiteY2608" fmla="*/ 2448322 h 6713342"/>
              <a:gd name="connsiteX2609" fmla="*/ 9619781 w 11799394"/>
              <a:gd name="connsiteY2609" fmla="*/ 2607339 h 6713342"/>
              <a:gd name="connsiteX2610" fmla="*/ 9635121 w 11799394"/>
              <a:gd name="connsiteY2610" fmla="*/ 2628998 h 6713342"/>
              <a:gd name="connsiteX2611" fmla="*/ 9947424 w 11799394"/>
              <a:gd name="connsiteY2611" fmla="*/ 2628998 h 6713342"/>
              <a:gd name="connsiteX2612" fmla="*/ 10237510 w 11799394"/>
              <a:gd name="connsiteY2612" fmla="*/ 2431964 h 6713342"/>
              <a:gd name="connsiteX2613" fmla="*/ 10294783 w 11799394"/>
              <a:gd name="connsiteY2613" fmla="*/ 2293282 h 6713342"/>
              <a:gd name="connsiteX2614" fmla="*/ 10277154 w 11799394"/>
              <a:gd name="connsiteY2614" fmla="*/ 2268396 h 6713342"/>
              <a:gd name="connsiteX2615" fmla="*/ 10125127 w 11799394"/>
              <a:gd name="connsiteY2615" fmla="*/ 1818670 h 6713342"/>
              <a:gd name="connsiteX2616" fmla="*/ 9817793 w 11799394"/>
              <a:gd name="connsiteY2616" fmla="*/ 1818670 h 6713342"/>
              <a:gd name="connsiteX2617" fmla="*/ 9528470 w 11799394"/>
              <a:gd name="connsiteY2617" fmla="*/ 1998583 h 6713342"/>
              <a:gd name="connsiteX2618" fmla="*/ 9467753 w 11799394"/>
              <a:gd name="connsiteY2618" fmla="*/ 2157601 h 6713342"/>
              <a:gd name="connsiteX2619" fmla="*/ 9483094 w 11799394"/>
              <a:gd name="connsiteY2619" fmla="*/ 2179259 h 6713342"/>
              <a:gd name="connsiteX2620" fmla="*/ 9795397 w 11799394"/>
              <a:gd name="connsiteY2620" fmla="*/ 2179259 h 6713342"/>
              <a:gd name="connsiteX2621" fmla="*/ 10085483 w 11799394"/>
              <a:gd name="connsiteY2621" fmla="*/ 1982237 h 6713342"/>
              <a:gd name="connsiteX2622" fmla="*/ 10142756 w 11799394"/>
              <a:gd name="connsiteY2622" fmla="*/ 1843543 h 6713342"/>
              <a:gd name="connsiteX2623" fmla="*/ 10125127 w 11799394"/>
              <a:gd name="connsiteY2623" fmla="*/ 1818670 h 6713342"/>
              <a:gd name="connsiteX2624" fmla="*/ 9453696 w 11799394"/>
              <a:gd name="connsiteY2624" fmla="*/ 1818670 h 6713342"/>
              <a:gd name="connsiteX2625" fmla="*/ 9146349 w 11799394"/>
              <a:gd name="connsiteY2625" fmla="*/ 1818670 h 6713342"/>
              <a:gd name="connsiteX2626" fmla="*/ 8857039 w 11799394"/>
              <a:gd name="connsiteY2626" fmla="*/ 1998583 h 6713342"/>
              <a:gd name="connsiteX2627" fmla="*/ 8796310 w 11799394"/>
              <a:gd name="connsiteY2627" fmla="*/ 2157601 h 6713342"/>
              <a:gd name="connsiteX2628" fmla="*/ 8811664 w 11799394"/>
              <a:gd name="connsiteY2628" fmla="*/ 2179259 h 6713342"/>
              <a:gd name="connsiteX2629" fmla="*/ 9123967 w 11799394"/>
              <a:gd name="connsiteY2629" fmla="*/ 2179259 h 6713342"/>
              <a:gd name="connsiteX2630" fmla="*/ 9414052 w 11799394"/>
              <a:gd name="connsiteY2630" fmla="*/ 1982237 h 6713342"/>
              <a:gd name="connsiteX2631" fmla="*/ 9471324 w 11799394"/>
              <a:gd name="connsiteY2631" fmla="*/ 1843543 h 6713342"/>
              <a:gd name="connsiteX2632" fmla="*/ 9453696 w 11799394"/>
              <a:gd name="connsiteY2632" fmla="*/ 1818670 h 6713342"/>
              <a:gd name="connsiteX2633" fmla="*/ 86 w 11799394"/>
              <a:gd name="connsiteY2633" fmla="*/ 2600756 h 6713342"/>
              <a:gd name="connsiteX2634" fmla="*/ 158995 w 11799394"/>
              <a:gd name="connsiteY2634" fmla="*/ 2431964 h 6713342"/>
              <a:gd name="connsiteX2635" fmla="*/ 216271 w 11799394"/>
              <a:gd name="connsiteY2635" fmla="*/ 2293282 h 6713342"/>
              <a:gd name="connsiteX2636" fmla="*/ 198639 w 11799394"/>
              <a:gd name="connsiteY2636" fmla="*/ 2268396 h 6713342"/>
              <a:gd name="connsiteX2637" fmla="*/ 198639 w 11799394"/>
              <a:gd name="connsiteY2637" fmla="*/ 2268396 h 6713342"/>
              <a:gd name="connsiteX2638" fmla="*/ 92 w 11799394"/>
              <a:gd name="connsiteY2638" fmla="*/ 2268396 h 6713342"/>
              <a:gd name="connsiteX2639" fmla="*/ 85 w 11799394"/>
              <a:gd name="connsiteY2639" fmla="*/ 2600756 h 6713342"/>
              <a:gd name="connsiteX2640" fmla="*/ 9314341 w 11799394"/>
              <a:gd name="connsiteY2640" fmla="*/ 1362601 h 6713342"/>
              <a:gd name="connsiteX2641" fmla="*/ 9007007 w 11799394"/>
              <a:gd name="connsiteY2641" fmla="*/ 1362601 h 6713342"/>
              <a:gd name="connsiteX2642" fmla="*/ 8717684 w 11799394"/>
              <a:gd name="connsiteY2642" fmla="*/ 1542527 h 6713342"/>
              <a:gd name="connsiteX2643" fmla="*/ 8656967 w 11799394"/>
              <a:gd name="connsiteY2643" fmla="*/ 1701545 h 6713342"/>
              <a:gd name="connsiteX2644" fmla="*/ 8672309 w 11799394"/>
              <a:gd name="connsiteY2644" fmla="*/ 1723190 h 6713342"/>
              <a:gd name="connsiteX2645" fmla="*/ 8984612 w 11799394"/>
              <a:gd name="connsiteY2645" fmla="*/ 1723190 h 6713342"/>
              <a:gd name="connsiteX2646" fmla="*/ 9274697 w 11799394"/>
              <a:gd name="connsiteY2646" fmla="*/ 1526169 h 6713342"/>
              <a:gd name="connsiteX2647" fmla="*/ 9331969 w 11799394"/>
              <a:gd name="connsiteY2647" fmla="*/ 1387487 h 6713342"/>
              <a:gd name="connsiteX2648" fmla="*/ 9314341 w 11799394"/>
              <a:gd name="connsiteY2648" fmla="*/ 1362601 h 6713342"/>
              <a:gd name="connsiteX2649" fmla="*/ 8919980 w 11799394"/>
              <a:gd name="connsiteY2649" fmla="*/ 4249896 h 6713342"/>
              <a:gd name="connsiteX2650" fmla="*/ 8977253 w 11799394"/>
              <a:gd name="connsiteY2650" fmla="*/ 4111215 h 6713342"/>
              <a:gd name="connsiteX2651" fmla="*/ 8959623 w 11799394"/>
              <a:gd name="connsiteY2651" fmla="*/ 4086341 h 6713342"/>
              <a:gd name="connsiteX2652" fmla="*/ 8652277 w 11799394"/>
              <a:gd name="connsiteY2652" fmla="*/ 4086341 h 6713342"/>
              <a:gd name="connsiteX2653" fmla="*/ 8362967 w 11799394"/>
              <a:gd name="connsiteY2653" fmla="*/ 4266254 h 6713342"/>
              <a:gd name="connsiteX2654" fmla="*/ 8302250 w 11799394"/>
              <a:gd name="connsiteY2654" fmla="*/ 4425272 h 6713342"/>
              <a:gd name="connsiteX2655" fmla="*/ 8317591 w 11799394"/>
              <a:gd name="connsiteY2655" fmla="*/ 4446930 h 6713342"/>
              <a:gd name="connsiteX2656" fmla="*/ 8629894 w 11799394"/>
              <a:gd name="connsiteY2656" fmla="*/ 4446930 h 6713342"/>
              <a:gd name="connsiteX2657" fmla="*/ 8919980 w 11799394"/>
              <a:gd name="connsiteY2657" fmla="*/ 4249896 h 6713342"/>
              <a:gd name="connsiteX2658" fmla="*/ 9388708 w 11799394"/>
              <a:gd name="connsiteY2658" fmla="*/ 3787498 h 6713342"/>
              <a:gd name="connsiteX2659" fmla="*/ 9445993 w 11799394"/>
              <a:gd name="connsiteY2659" fmla="*/ 3648816 h 6713342"/>
              <a:gd name="connsiteX2660" fmla="*/ 9428351 w 11799394"/>
              <a:gd name="connsiteY2660" fmla="*/ 3623929 h 6713342"/>
              <a:gd name="connsiteX2661" fmla="*/ 9121018 w 11799394"/>
              <a:gd name="connsiteY2661" fmla="*/ 3623929 h 6713342"/>
              <a:gd name="connsiteX2662" fmla="*/ 8831707 w 11799394"/>
              <a:gd name="connsiteY2662" fmla="*/ 3803856 h 6713342"/>
              <a:gd name="connsiteX2663" fmla="*/ 8770978 w 11799394"/>
              <a:gd name="connsiteY2663" fmla="*/ 3962874 h 6713342"/>
              <a:gd name="connsiteX2664" fmla="*/ 8786319 w 11799394"/>
              <a:gd name="connsiteY2664" fmla="*/ 3984532 h 6713342"/>
              <a:gd name="connsiteX2665" fmla="*/ 9098635 w 11799394"/>
              <a:gd name="connsiteY2665" fmla="*/ 3984532 h 6713342"/>
              <a:gd name="connsiteX2666" fmla="*/ 9388708 w 11799394"/>
              <a:gd name="connsiteY2666" fmla="*/ 3787498 h 6713342"/>
              <a:gd name="connsiteX2667" fmla="*/ 5072808 w 11799394"/>
              <a:gd name="connsiteY2667" fmla="*/ 456066 h 6713342"/>
              <a:gd name="connsiteX2668" fmla="*/ 4765475 w 11799394"/>
              <a:gd name="connsiteY2668" fmla="*/ 456066 h 6713342"/>
              <a:gd name="connsiteX2669" fmla="*/ 4476151 w 11799394"/>
              <a:gd name="connsiteY2669" fmla="*/ 635986 h 6713342"/>
              <a:gd name="connsiteX2670" fmla="*/ 4415435 w 11799394"/>
              <a:gd name="connsiteY2670" fmla="*/ 795004 h 6713342"/>
              <a:gd name="connsiteX2671" fmla="*/ 4430776 w 11799394"/>
              <a:gd name="connsiteY2671" fmla="*/ 816661 h 6713342"/>
              <a:gd name="connsiteX2672" fmla="*/ 4743079 w 11799394"/>
              <a:gd name="connsiteY2672" fmla="*/ 816661 h 6713342"/>
              <a:gd name="connsiteX2673" fmla="*/ 5033165 w 11799394"/>
              <a:gd name="connsiteY2673" fmla="*/ 619630 h 6713342"/>
              <a:gd name="connsiteX2674" fmla="*/ 5090450 w 11799394"/>
              <a:gd name="connsiteY2674" fmla="*/ 480948 h 6713342"/>
              <a:gd name="connsiteX2675" fmla="*/ 5072808 w 11799394"/>
              <a:gd name="connsiteY2675" fmla="*/ 456067 h 6713342"/>
              <a:gd name="connsiteX2676" fmla="*/ 8387904 w 11799394"/>
              <a:gd name="connsiteY2676" fmla="*/ 4705965 h 6713342"/>
              <a:gd name="connsiteX2677" fmla="*/ 8445177 w 11799394"/>
              <a:gd name="connsiteY2677" fmla="*/ 4567296 h 6713342"/>
              <a:gd name="connsiteX2678" fmla="*/ 8427547 w 11799394"/>
              <a:gd name="connsiteY2678" fmla="*/ 4542409 h 6713342"/>
              <a:gd name="connsiteX2679" fmla="*/ 8427547 w 11799394"/>
              <a:gd name="connsiteY2679" fmla="*/ 4542409 h 6713342"/>
              <a:gd name="connsiteX2680" fmla="*/ 8120201 w 11799394"/>
              <a:gd name="connsiteY2680" fmla="*/ 4542409 h 6713342"/>
              <a:gd name="connsiteX2681" fmla="*/ 7830891 w 11799394"/>
              <a:gd name="connsiteY2681" fmla="*/ 4722323 h 6713342"/>
              <a:gd name="connsiteX2682" fmla="*/ 7770161 w 11799394"/>
              <a:gd name="connsiteY2682" fmla="*/ 4881341 h 6713342"/>
              <a:gd name="connsiteX2683" fmla="*/ 7785516 w 11799394"/>
              <a:gd name="connsiteY2683" fmla="*/ 4902999 h 6713342"/>
              <a:gd name="connsiteX2684" fmla="*/ 8097806 w 11799394"/>
              <a:gd name="connsiteY2684" fmla="*/ 4902999 h 6713342"/>
              <a:gd name="connsiteX2685" fmla="*/ 8387892 w 11799394"/>
              <a:gd name="connsiteY2685" fmla="*/ 4705978 h 6713342"/>
              <a:gd name="connsiteX2686" fmla="*/ 4401377 w 11799394"/>
              <a:gd name="connsiteY2686" fmla="*/ 456066 h 6713342"/>
              <a:gd name="connsiteX2687" fmla="*/ 4094031 w 11799394"/>
              <a:gd name="connsiteY2687" fmla="*/ 456066 h 6713342"/>
              <a:gd name="connsiteX2688" fmla="*/ 3804720 w 11799394"/>
              <a:gd name="connsiteY2688" fmla="*/ 635986 h 6713342"/>
              <a:gd name="connsiteX2689" fmla="*/ 3744004 w 11799394"/>
              <a:gd name="connsiteY2689" fmla="*/ 795004 h 6713342"/>
              <a:gd name="connsiteX2690" fmla="*/ 3759345 w 11799394"/>
              <a:gd name="connsiteY2690" fmla="*/ 816661 h 6713342"/>
              <a:gd name="connsiteX2691" fmla="*/ 4071648 w 11799394"/>
              <a:gd name="connsiteY2691" fmla="*/ 816661 h 6713342"/>
              <a:gd name="connsiteX2692" fmla="*/ 4361734 w 11799394"/>
              <a:gd name="connsiteY2692" fmla="*/ 619630 h 6713342"/>
              <a:gd name="connsiteX2693" fmla="*/ 4419006 w 11799394"/>
              <a:gd name="connsiteY2693" fmla="*/ 480948 h 6713342"/>
              <a:gd name="connsiteX2694" fmla="*/ 4401377 w 11799394"/>
              <a:gd name="connsiteY2694" fmla="*/ 456067 h 6713342"/>
              <a:gd name="connsiteX2695" fmla="*/ 3057269 w 11799394"/>
              <a:gd name="connsiteY2695" fmla="*/ 456066 h 6713342"/>
              <a:gd name="connsiteX2696" fmla="*/ 2749923 w 11799394"/>
              <a:gd name="connsiteY2696" fmla="*/ 456066 h 6713342"/>
              <a:gd name="connsiteX2697" fmla="*/ 2460613 w 11799394"/>
              <a:gd name="connsiteY2697" fmla="*/ 635986 h 6713342"/>
              <a:gd name="connsiteX2698" fmla="*/ 2399883 w 11799394"/>
              <a:gd name="connsiteY2698" fmla="*/ 795004 h 6713342"/>
              <a:gd name="connsiteX2699" fmla="*/ 2415225 w 11799394"/>
              <a:gd name="connsiteY2699" fmla="*/ 816661 h 6713342"/>
              <a:gd name="connsiteX2700" fmla="*/ 2727528 w 11799394"/>
              <a:gd name="connsiteY2700" fmla="*/ 816661 h 6713342"/>
              <a:gd name="connsiteX2701" fmla="*/ 3017614 w 11799394"/>
              <a:gd name="connsiteY2701" fmla="*/ 619630 h 6713342"/>
              <a:gd name="connsiteX2702" fmla="*/ 3074899 w 11799394"/>
              <a:gd name="connsiteY2702" fmla="*/ 480948 h 6713342"/>
              <a:gd name="connsiteX2703" fmla="*/ 3057269 w 11799394"/>
              <a:gd name="connsiteY2703" fmla="*/ 456067 h 6713342"/>
              <a:gd name="connsiteX2704" fmla="*/ 9251005 w 11799394"/>
              <a:gd name="connsiteY2704" fmla="*/ 905799 h 6713342"/>
              <a:gd name="connsiteX2705" fmla="*/ 9251005 w 11799394"/>
              <a:gd name="connsiteY2705" fmla="*/ 905799 h 6713342"/>
              <a:gd name="connsiteX2706" fmla="*/ 8943659 w 11799394"/>
              <a:gd name="connsiteY2706" fmla="*/ 905800 h 6713342"/>
              <a:gd name="connsiteX2707" fmla="*/ 8654349 w 11799394"/>
              <a:gd name="connsiteY2707" fmla="*/ 1085721 h 6713342"/>
              <a:gd name="connsiteX2708" fmla="*/ 8593632 w 11799394"/>
              <a:gd name="connsiteY2708" fmla="*/ 1244739 h 6713342"/>
              <a:gd name="connsiteX2709" fmla="*/ 8608973 w 11799394"/>
              <a:gd name="connsiteY2709" fmla="*/ 1266393 h 6713342"/>
              <a:gd name="connsiteX2710" fmla="*/ 8921264 w 11799394"/>
              <a:gd name="connsiteY2710" fmla="*/ 1266393 h 6713342"/>
              <a:gd name="connsiteX2711" fmla="*/ 9211362 w 11799394"/>
              <a:gd name="connsiteY2711" fmla="*/ 1069363 h 6713342"/>
              <a:gd name="connsiteX2712" fmla="*/ 9268635 w 11799394"/>
              <a:gd name="connsiteY2712" fmla="*/ 930682 h 6713342"/>
              <a:gd name="connsiteX2713" fmla="*/ 9251005 w 11799394"/>
              <a:gd name="connsiteY2713" fmla="*/ 905797 h 6713342"/>
              <a:gd name="connsiteX2714" fmla="*/ 8427547 w 11799394"/>
              <a:gd name="connsiteY2714" fmla="*/ 456066 h 6713342"/>
              <a:gd name="connsiteX2715" fmla="*/ 8120201 w 11799394"/>
              <a:gd name="connsiteY2715" fmla="*/ 456066 h 6713342"/>
              <a:gd name="connsiteX2716" fmla="*/ 7830891 w 11799394"/>
              <a:gd name="connsiteY2716" fmla="*/ 635986 h 6713342"/>
              <a:gd name="connsiteX2717" fmla="*/ 7770174 w 11799394"/>
              <a:gd name="connsiteY2717" fmla="*/ 795004 h 6713342"/>
              <a:gd name="connsiteX2718" fmla="*/ 7785516 w 11799394"/>
              <a:gd name="connsiteY2718" fmla="*/ 816661 h 6713342"/>
              <a:gd name="connsiteX2719" fmla="*/ 8097806 w 11799394"/>
              <a:gd name="connsiteY2719" fmla="*/ 816661 h 6713342"/>
              <a:gd name="connsiteX2720" fmla="*/ 8387904 w 11799394"/>
              <a:gd name="connsiteY2720" fmla="*/ 619630 h 6713342"/>
              <a:gd name="connsiteX2721" fmla="*/ 8445177 w 11799394"/>
              <a:gd name="connsiteY2721" fmla="*/ 480948 h 6713342"/>
              <a:gd name="connsiteX2722" fmla="*/ 8427547 w 11799394"/>
              <a:gd name="connsiteY2722" fmla="*/ 456067 h 6713342"/>
              <a:gd name="connsiteX2723" fmla="*/ 7083021 w 11799394"/>
              <a:gd name="connsiteY2723" fmla="*/ 456066 h 6713342"/>
              <a:gd name="connsiteX2724" fmla="*/ 6775675 w 11799394"/>
              <a:gd name="connsiteY2724" fmla="*/ 456066 h 6713342"/>
              <a:gd name="connsiteX2725" fmla="*/ 6486364 w 11799394"/>
              <a:gd name="connsiteY2725" fmla="*/ 635986 h 6713342"/>
              <a:gd name="connsiteX2726" fmla="*/ 6425647 w 11799394"/>
              <a:gd name="connsiteY2726" fmla="*/ 795004 h 6713342"/>
              <a:gd name="connsiteX2727" fmla="*/ 6440989 w 11799394"/>
              <a:gd name="connsiteY2727" fmla="*/ 816661 h 6713342"/>
              <a:gd name="connsiteX2728" fmla="*/ 6753292 w 11799394"/>
              <a:gd name="connsiteY2728" fmla="*/ 816661 h 6713342"/>
              <a:gd name="connsiteX2729" fmla="*/ 7043378 w 11799394"/>
              <a:gd name="connsiteY2729" fmla="*/ 619630 h 6713342"/>
              <a:gd name="connsiteX2730" fmla="*/ 7100650 w 11799394"/>
              <a:gd name="connsiteY2730" fmla="*/ 480948 h 6713342"/>
              <a:gd name="connsiteX2731" fmla="*/ 7083021 w 11799394"/>
              <a:gd name="connsiteY2731" fmla="*/ 456067 h 6713342"/>
              <a:gd name="connsiteX2732" fmla="*/ 6411590 w 11799394"/>
              <a:gd name="connsiteY2732" fmla="*/ 456066 h 6713342"/>
              <a:gd name="connsiteX2733" fmla="*/ 6104244 w 11799394"/>
              <a:gd name="connsiteY2733" fmla="*/ 456066 h 6713342"/>
              <a:gd name="connsiteX2734" fmla="*/ 5814933 w 11799394"/>
              <a:gd name="connsiteY2734" fmla="*/ 635986 h 6713342"/>
              <a:gd name="connsiteX2735" fmla="*/ 5754216 w 11799394"/>
              <a:gd name="connsiteY2735" fmla="*/ 795004 h 6713342"/>
              <a:gd name="connsiteX2736" fmla="*/ 5769558 w 11799394"/>
              <a:gd name="connsiteY2736" fmla="*/ 816661 h 6713342"/>
              <a:gd name="connsiteX2737" fmla="*/ 6081848 w 11799394"/>
              <a:gd name="connsiteY2737" fmla="*/ 816661 h 6713342"/>
              <a:gd name="connsiteX2738" fmla="*/ 6371947 w 11799394"/>
              <a:gd name="connsiteY2738" fmla="*/ 619630 h 6713342"/>
              <a:gd name="connsiteX2739" fmla="*/ 6429219 w 11799394"/>
              <a:gd name="connsiteY2739" fmla="*/ 480948 h 6713342"/>
              <a:gd name="connsiteX2740" fmla="*/ 6411590 w 11799394"/>
              <a:gd name="connsiteY2740" fmla="*/ 456067 h 6713342"/>
              <a:gd name="connsiteX2741" fmla="*/ 9908125 w 11799394"/>
              <a:gd name="connsiteY2741" fmla="*/ 3337759 h 6713342"/>
              <a:gd name="connsiteX2742" fmla="*/ 9965397 w 11799394"/>
              <a:gd name="connsiteY2742" fmla="*/ 3199090 h 6713342"/>
              <a:gd name="connsiteX2743" fmla="*/ 9947768 w 11799394"/>
              <a:gd name="connsiteY2743" fmla="*/ 3174203 h 6713342"/>
              <a:gd name="connsiteX2744" fmla="*/ 9640422 w 11799394"/>
              <a:gd name="connsiteY2744" fmla="*/ 3174203 h 6713342"/>
              <a:gd name="connsiteX2745" fmla="*/ 9351112 w 11799394"/>
              <a:gd name="connsiteY2745" fmla="*/ 3354117 h 6713342"/>
              <a:gd name="connsiteX2746" fmla="*/ 9290394 w 11799394"/>
              <a:gd name="connsiteY2746" fmla="*/ 3513135 h 6713342"/>
              <a:gd name="connsiteX2747" fmla="*/ 9305736 w 11799394"/>
              <a:gd name="connsiteY2747" fmla="*/ 3534793 h 6713342"/>
              <a:gd name="connsiteX2748" fmla="*/ 9618039 w 11799394"/>
              <a:gd name="connsiteY2748" fmla="*/ 3534793 h 6713342"/>
              <a:gd name="connsiteX2749" fmla="*/ 9908125 w 11799394"/>
              <a:gd name="connsiteY2749" fmla="*/ 3337759 h 6713342"/>
              <a:gd name="connsiteX2750" fmla="*/ 1227227 w 11799394"/>
              <a:gd name="connsiteY2750" fmla="*/ 5352725 h 6713342"/>
              <a:gd name="connsiteX2751" fmla="*/ 1539540 w 11799394"/>
              <a:gd name="connsiteY2751" fmla="*/ 5352725 h 6713342"/>
              <a:gd name="connsiteX2752" fmla="*/ 1829626 w 11799394"/>
              <a:gd name="connsiteY2752" fmla="*/ 5155704 h 6713342"/>
              <a:gd name="connsiteX2753" fmla="*/ 1886898 w 11799394"/>
              <a:gd name="connsiteY2753" fmla="*/ 5017022 h 6713342"/>
              <a:gd name="connsiteX2754" fmla="*/ 1869269 w 11799394"/>
              <a:gd name="connsiteY2754" fmla="*/ 4992136 h 6713342"/>
              <a:gd name="connsiteX2755" fmla="*/ 1869256 w 11799394"/>
              <a:gd name="connsiteY2755" fmla="*/ 4992136 h 6713342"/>
              <a:gd name="connsiteX2756" fmla="*/ 1561923 w 11799394"/>
              <a:gd name="connsiteY2756" fmla="*/ 4992136 h 6713342"/>
              <a:gd name="connsiteX2757" fmla="*/ 1272600 w 11799394"/>
              <a:gd name="connsiteY2757" fmla="*/ 5172062 h 6713342"/>
              <a:gd name="connsiteX2758" fmla="*/ 1211884 w 11799394"/>
              <a:gd name="connsiteY2758" fmla="*/ 5331080 h 6713342"/>
              <a:gd name="connsiteX2759" fmla="*/ 1227225 w 11799394"/>
              <a:gd name="connsiteY2759" fmla="*/ 5352725 h 6713342"/>
              <a:gd name="connsiteX2760" fmla="*/ 7264434 w 11799394"/>
              <a:gd name="connsiteY2760" fmla="*/ 5352725 h 6713342"/>
              <a:gd name="connsiteX2761" fmla="*/ 7576750 w 11799394"/>
              <a:gd name="connsiteY2761" fmla="*/ 5352725 h 6713342"/>
              <a:gd name="connsiteX2762" fmla="*/ 7866836 w 11799394"/>
              <a:gd name="connsiteY2762" fmla="*/ 5155704 h 6713342"/>
              <a:gd name="connsiteX2763" fmla="*/ 7924108 w 11799394"/>
              <a:gd name="connsiteY2763" fmla="*/ 5017022 h 6713342"/>
              <a:gd name="connsiteX2764" fmla="*/ 7906479 w 11799394"/>
              <a:gd name="connsiteY2764" fmla="*/ 4992136 h 6713342"/>
              <a:gd name="connsiteX2765" fmla="*/ 7906479 w 11799394"/>
              <a:gd name="connsiteY2765" fmla="*/ 4992136 h 6713342"/>
              <a:gd name="connsiteX2766" fmla="*/ 7599133 w 11799394"/>
              <a:gd name="connsiteY2766" fmla="*/ 4992136 h 6713342"/>
              <a:gd name="connsiteX2767" fmla="*/ 7309822 w 11799394"/>
              <a:gd name="connsiteY2767" fmla="*/ 5172062 h 6713342"/>
              <a:gd name="connsiteX2768" fmla="*/ 7249105 w 11799394"/>
              <a:gd name="connsiteY2768" fmla="*/ 5331080 h 6713342"/>
              <a:gd name="connsiteX2769" fmla="*/ 7264434 w 11799394"/>
              <a:gd name="connsiteY2769" fmla="*/ 5352725 h 6713342"/>
              <a:gd name="connsiteX2770" fmla="*/ 1883314 w 11799394"/>
              <a:gd name="connsiteY2770" fmla="*/ 5331080 h 6713342"/>
              <a:gd name="connsiteX2771" fmla="*/ 1944043 w 11799394"/>
              <a:gd name="connsiteY2771" fmla="*/ 5172062 h 6713342"/>
              <a:gd name="connsiteX2772" fmla="*/ 2233354 w 11799394"/>
              <a:gd name="connsiteY2772" fmla="*/ 4992136 h 6713342"/>
              <a:gd name="connsiteX2773" fmla="*/ 2540687 w 11799394"/>
              <a:gd name="connsiteY2773" fmla="*/ 4992136 h 6713342"/>
              <a:gd name="connsiteX2774" fmla="*/ 2558329 w 11799394"/>
              <a:gd name="connsiteY2774" fmla="*/ 5017022 h 6713342"/>
              <a:gd name="connsiteX2775" fmla="*/ 2501044 w 11799394"/>
              <a:gd name="connsiteY2775" fmla="*/ 5155704 h 6713342"/>
              <a:gd name="connsiteX2776" fmla="*/ 2210958 w 11799394"/>
              <a:gd name="connsiteY2776" fmla="*/ 5352725 h 6713342"/>
              <a:gd name="connsiteX2777" fmla="*/ 1898655 w 11799394"/>
              <a:gd name="connsiteY2777" fmla="*/ 5352725 h 6713342"/>
              <a:gd name="connsiteX2778" fmla="*/ 1883314 w 11799394"/>
              <a:gd name="connsiteY2778" fmla="*/ 5331080 h 6713342"/>
              <a:gd name="connsiteX2779" fmla="*/ 1946064 w 11799394"/>
              <a:gd name="connsiteY2779" fmla="*/ 5306536 h 6713342"/>
              <a:gd name="connsiteX2780" fmla="*/ 2210958 w 11799394"/>
              <a:gd name="connsiteY2780" fmla="*/ 5306536 h 6713342"/>
              <a:gd name="connsiteX2781" fmla="*/ 2457893 w 11799394"/>
              <a:gd name="connsiteY2781" fmla="*/ 5139231 h 6713342"/>
              <a:gd name="connsiteX2782" fmla="*/ 2458109 w 11799394"/>
              <a:gd name="connsiteY2782" fmla="*/ 5138646 h 6713342"/>
              <a:gd name="connsiteX2783" fmla="*/ 2458350 w 11799394"/>
              <a:gd name="connsiteY2783" fmla="*/ 5138062 h 6713342"/>
              <a:gd name="connsiteX2784" fmla="*/ 2498006 w 11799394"/>
              <a:gd name="connsiteY2784" fmla="*/ 5042061 h 6713342"/>
              <a:gd name="connsiteX2785" fmla="*/ 2495502 w 11799394"/>
              <a:gd name="connsiteY2785" fmla="*/ 5038324 h 6713342"/>
              <a:gd name="connsiteX2786" fmla="*/ 2233354 w 11799394"/>
              <a:gd name="connsiteY2786" fmla="*/ 5038324 h 6713342"/>
              <a:gd name="connsiteX2787" fmla="*/ 1987195 w 11799394"/>
              <a:gd name="connsiteY2787" fmla="*/ 5188534 h 6713342"/>
              <a:gd name="connsiteX2788" fmla="*/ 1943535 w 11799394"/>
              <a:gd name="connsiteY2788" fmla="*/ 5302876 h 6713342"/>
              <a:gd name="connsiteX2789" fmla="*/ 1946064 w 11799394"/>
              <a:gd name="connsiteY2789" fmla="*/ 5306536 h 6713342"/>
              <a:gd name="connsiteX2790" fmla="*/ 334724 w 11799394"/>
              <a:gd name="connsiteY2790" fmla="*/ 4705965 h 6713342"/>
              <a:gd name="connsiteX2791" fmla="*/ 392000 w 11799394"/>
              <a:gd name="connsiteY2791" fmla="*/ 4567296 h 6713342"/>
              <a:gd name="connsiteX2792" fmla="*/ 374369 w 11799394"/>
              <a:gd name="connsiteY2792" fmla="*/ 4542409 h 6713342"/>
              <a:gd name="connsiteX2793" fmla="*/ 374369 w 11799394"/>
              <a:gd name="connsiteY2793" fmla="*/ 4542409 h 6713342"/>
              <a:gd name="connsiteX2794" fmla="*/ 67026 w 11799394"/>
              <a:gd name="connsiteY2794" fmla="*/ 4542409 h 6713342"/>
              <a:gd name="connsiteX2795" fmla="*/ 43 w 11799394"/>
              <a:gd name="connsiteY2795" fmla="*/ 4548002 h 6713342"/>
              <a:gd name="connsiteX2796" fmla="*/ 37 w 11799394"/>
              <a:gd name="connsiteY2796" fmla="*/ 4902999 h 6713342"/>
              <a:gd name="connsiteX2797" fmla="*/ 44641 w 11799394"/>
              <a:gd name="connsiteY2797" fmla="*/ 4902999 h 6713342"/>
              <a:gd name="connsiteX2798" fmla="*/ 334724 w 11799394"/>
              <a:gd name="connsiteY2798" fmla="*/ 4705965 h 6713342"/>
              <a:gd name="connsiteX2799" fmla="*/ 1962003 w 11799394"/>
              <a:gd name="connsiteY2799" fmla="*/ 5807535 h 6713342"/>
              <a:gd name="connsiteX2800" fmla="*/ 2274306 w 11799394"/>
              <a:gd name="connsiteY2800" fmla="*/ 5807535 h 6713342"/>
              <a:gd name="connsiteX2801" fmla="*/ 2564392 w 11799394"/>
              <a:gd name="connsiteY2801" fmla="*/ 5610514 h 6713342"/>
              <a:gd name="connsiteX2802" fmla="*/ 2621664 w 11799394"/>
              <a:gd name="connsiteY2802" fmla="*/ 5471833 h 6713342"/>
              <a:gd name="connsiteX2803" fmla="*/ 2604035 w 11799394"/>
              <a:gd name="connsiteY2803" fmla="*/ 5446946 h 6713342"/>
              <a:gd name="connsiteX2804" fmla="*/ 2604035 w 11799394"/>
              <a:gd name="connsiteY2804" fmla="*/ 5446946 h 6713342"/>
              <a:gd name="connsiteX2805" fmla="*/ 2296689 w 11799394"/>
              <a:gd name="connsiteY2805" fmla="*/ 5446946 h 6713342"/>
              <a:gd name="connsiteX2806" fmla="*/ 2007379 w 11799394"/>
              <a:gd name="connsiteY2806" fmla="*/ 5626872 h 6713342"/>
              <a:gd name="connsiteX2807" fmla="*/ 1946662 w 11799394"/>
              <a:gd name="connsiteY2807" fmla="*/ 5785890 h 6713342"/>
              <a:gd name="connsiteX2808" fmla="*/ 1962003 w 11799394"/>
              <a:gd name="connsiteY2808" fmla="*/ 5807548 h 6713342"/>
              <a:gd name="connsiteX2809" fmla="*/ 866810 w 11799394"/>
              <a:gd name="connsiteY2809" fmla="*/ 4249896 h 6713342"/>
              <a:gd name="connsiteX2810" fmla="*/ 924086 w 11799394"/>
              <a:gd name="connsiteY2810" fmla="*/ 4111215 h 6713342"/>
              <a:gd name="connsiteX2811" fmla="*/ 906448 w 11799394"/>
              <a:gd name="connsiteY2811" fmla="*/ 4086341 h 6713342"/>
              <a:gd name="connsiteX2812" fmla="*/ 906455 w 11799394"/>
              <a:gd name="connsiteY2812" fmla="*/ 4086341 h 6713342"/>
              <a:gd name="connsiteX2813" fmla="*/ 599106 w 11799394"/>
              <a:gd name="connsiteY2813" fmla="*/ 4086341 h 6713342"/>
              <a:gd name="connsiteX2814" fmla="*/ 309793 w 11799394"/>
              <a:gd name="connsiteY2814" fmla="*/ 4266254 h 6713342"/>
              <a:gd name="connsiteX2815" fmla="*/ 249072 w 11799394"/>
              <a:gd name="connsiteY2815" fmla="*/ 4425272 h 6713342"/>
              <a:gd name="connsiteX2816" fmla="*/ 264414 w 11799394"/>
              <a:gd name="connsiteY2816" fmla="*/ 4446930 h 6713342"/>
              <a:gd name="connsiteX2817" fmla="*/ 576721 w 11799394"/>
              <a:gd name="connsiteY2817" fmla="*/ 4446930 h 6713342"/>
              <a:gd name="connsiteX2818" fmla="*/ 866809 w 11799394"/>
              <a:gd name="connsiteY2818" fmla="*/ 4249896 h 6713342"/>
              <a:gd name="connsiteX2819" fmla="*/ 920506 w 11799394"/>
              <a:gd name="connsiteY2819" fmla="*/ 4425272 h 6713342"/>
              <a:gd name="connsiteX2820" fmla="*/ 981226 w 11799394"/>
              <a:gd name="connsiteY2820" fmla="*/ 4266254 h 6713342"/>
              <a:gd name="connsiteX2821" fmla="*/ 1270539 w 11799394"/>
              <a:gd name="connsiteY2821" fmla="*/ 4086341 h 6713342"/>
              <a:gd name="connsiteX2822" fmla="*/ 1577887 w 11799394"/>
              <a:gd name="connsiteY2822" fmla="*/ 4086341 h 6713342"/>
              <a:gd name="connsiteX2823" fmla="*/ 1595516 w 11799394"/>
              <a:gd name="connsiteY2823" fmla="*/ 4111227 h 6713342"/>
              <a:gd name="connsiteX2824" fmla="*/ 1538231 w 11799394"/>
              <a:gd name="connsiteY2824" fmla="*/ 4249896 h 6713342"/>
              <a:gd name="connsiteX2825" fmla="*/ 1248149 w 11799394"/>
              <a:gd name="connsiteY2825" fmla="*/ 4446930 h 6713342"/>
              <a:gd name="connsiteX2826" fmla="*/ 935848 w 11799394"/>
              <a:gd name="connsiteY2826" fmla="*/ 4446930 h 6713342"/>
              <a:gd name="connsiteX2827" fmla="*/ 920507 w 11799394"/>
              <a:gd name="connsiteY2827" fmla="*/ 4425272 h 6713342"/>
              <a:gd name="connsiteX2828" fmla="*/ 983250 w 11799394"/>
              <a:gd name="connsiteY2828" fmla="*/ 4400741 h 6713342"/>
              <a:gd name="connsiteX2829" fmla="*/ 1248148 w 11799394"/>
              <a:gd name="connsiteY2829" fmla="*/ 4400741 h 6713342"/>
              <a:gd name="connsiteX2830" fmla="*/ 1495080 w 11799394"/>
              <a:gd name="connsiteY2830" fmla="*/ 4233423 h 6713342"/>
              <a:gd name="connsiteX2831" fmla="*/ 1495309 w 11799394"/>
              <a:gd name="connsiteY2831" fmla="*/ 4232839 h 6713342"/>
              <a:gd name="connsiteX2832" fmla="*/ 1495537 w 11799394"/>
              <a:gd name="connsiteY2832" fmla="*/ 4232267 h 6713342"/>
              <a:gd name="connsiteX2833" fmla="*/ 1535193 w 11799394"/>
              <a:gd name="connsiteY2833" fmla="*/ 4136267 h 6713342"/>
              <a:gd name="connsiteX2834" fmla="*/ 1532689 w 11799394"/>
              <a:gd name="connsiteY2834" fmla="*/ 4132530 h 6713342"/>
              <a:gd name="connsiteX2835" fmla="*/ 1270539 w 11799394"/>
              <a:gd name="connsiteY2835" fmla="*/ 4132530 h 6713342"/>
              <a:gd name="connsiteX2836" fmla="*/ 1024378 w 11799394"/>
              <a:gd name="connsiteY2836" fmla="*/ 4282739 h 6713342"/>
              <a:gd name="connsiteX2837" fmla="*/ 980723 w 11799394"/>
              <a:gd name="connsiteY2837" fmla="*/ 4397068 h 6713342"/>
              <a:gd name="connsiteX2838" fmla="*/ 983249 w 11799394"/>
              <a:gd name="connsiteY2838" fmla="*/ 4400741 h 6713342"/>
              <a:gd name="connsiteX2839" fmla="*/ 1059871 w 11799394"/>
              <a:gd name="connsiteY2839" fmla="*/ 4881341 h 6713342"/>
              <a:gd name="connsiteX2840" fmla="*/ 1120592 w 11799394"/>
              <a:gd name="connsiteY2840" fmla="*/ 4722323 h 6713342"/>
              <a:gd name="connsiteX2841" fmla="*/ 1409908 w 11799394"/>
              <a:gd name="connsiteY2841" fmla="*/ 4542409 h 6713342"/>
              <a:gd name="connsiteX2842" fmla="*/ 1717242 w 11799394"/>
              <a:gd name="connsiteY2842" fmla="*/ 4542409 h 6713342"/>
              <a:gd name="connsiteX2843" fmla="*/ 1717242 w 11799394"/>
              <a:gd name="connsiteY2843" fmla="*/ 4542409 h 6713342"/>
              <a:gd name="connsiteX2844" fmla="*/ 1734884 w 11799394"/>
              <a:gd name="connsiteY2844" fmla="*/ 4567296 h 6713342"/>
              <a:gd name="connsiteX2845" fmla="*/ 1677599 w 11799394"/>
              <a:gd name="connsiteY2845" fmla="*/ 4705965 h 6713342"/>
              <a:gd name="connsiteX2846" fmla="*/ 1387513 w 11799394"/>
              <a:gd name="connsiteY2846" fmla="*/ 4902999 h 6713342"/>
              <a:gd name="connsiteX2847" fmla="*/ 1075214 w 11799394"/>
              <a:gd name="connsiteY2847" fmla="*/ 4902999 h 6713342"/>
              <a:gd name="connsiteX2848" fmla="*/ 1059872 w 11799394"/>
              <a:gd name="connsiteY2848" fmla="*/ 4881341 h 6713342"/>
              <a:gd name="connsiteX2849" fmla="*/ 1122615 w 11799394"/>
              <a:gd name="connsiteY2849" fmla="*/ 4856810 h 6713342"/>
              <a:gd name="connsiteX2850" fmla="*/ 1387513 w 11799394"/>
              <a:gd name="connsiteY2850" fmla="*/ 4856810 h 6713342"/>
              <a:gd name="connsiteX2851" fmla="*/ 1634447 w 11799394"/>
              <a:gd name="connsiteY2851" fmla="*/ 4689492 h 6713342"/>
              <a:gd name="connsiteX2852" fmla="*/ 1634664 w 11799394"/>
              <a:gd name="connsiteY2852" fmla="*/ 4688907 h 6713342"/>
              <a:gd name="connsiteX2853" fmla="*/ 1634905 w 11799394"/>
              <a:gd name="connsiteY2853" fmla="*/ 4688336 h 6713342"/>
              <a:gd name="connsiteX2854" fmla="*/ 1674561 w 11799394"/>
              <a:gd name="connsiteY2854" fmla="*/ 4592335 h 6713342"/>
              <a:gd name="connsiteX2855" fmla="*/ 1672057 w 11799394"/>
              <a:gd name="connsiteY2855" fmla="*/ 4588598 h 6713342"/>
              <a:gd name="connsiteX2856" fmla="*/ 1409908 w 11799394"/>
              <a:gd name="connsiteY2856" fmla="*/ 4588598 h 6713342"/>
              <a:gd name="connsiteX2857" fmla="*/ 1163743 w 11799394"/>
              <a:gd name="connsiteY2857" fmla="*/ 4738808 h 6713342"/>
              <a:gd name="connsiteX2858" fmla="*/ 1120082 w 11799394"/>
              <a:gd name="connsiteY2858" fmla="*/ 4853137 h 6713342"/>
              <a:gd name="connsiteX2859" fmla="*/ 1122614 w 11799394"/>
              <a:gd name="connsiteY2859" fmla="*/ 4856810 h 6713342"/>
              <a:gd name="connsiteX2860" fmla="*/ 5989013 w 11799394"/>
              <a:gd name="connsiteY2860" fmla="*/ 5807535 h 6713342"/>
              <a:gd name="connsiteX2861" fmla="*/ 6301316 w 11799394"/>
              <a:gd name="connsiteY2861" fmla="*/ 5807535 h 6713342"/>
              <a:gd name="connsiteX2862" fmla="*/ 6591402 w 11799394"/>
              <a:gd name="connsiteY2862" fmla="*/ 5610514 h 6713342"/>
              <a:gd name="connsiteX2863" fmla="*/ 6648674 w 11799394"/>
              <a:gd name="connsiteY2863" fmla="*/ 5471833 h 6713342"/>
              <a:gd name="connsiteX2864" fmla="*/ 6631045 w 11799394"/>
              <a:gd name="connsiteY2864" fmla="*/ 5446946 h 6713342"/>
              <a:gd name="connsiteX2865" fmla="*/ 6631045 w 11799394"/>
              <a:gd name="connsiteY2865" fmla="*/ 5446946 h 6713342"/>
              <a:gd name="connsiteX2866" fmla="*/ 6323699 w 11799394"/>
              <a:gd name="connsiteY2866" fmla="*/ 5446946 h 6713342"/>
              <a:gd name="connsiteX2867" fmla="*/ 6034388 w 11799394"/>
              <a:gd name="connsiteY2867" fmla="*/ 5626872 h 6713342"/>
              <a:gd name="connsiteX2868" fmla="*/ 5973672 w 11799394"/>
              <a:gd name="connsiteY2868" fmla="*/ 5785890 h 6713342"/>
              <a:gd name="connsiteX2869" fmla="*/ 5989013 w 11799394"/>
              <a:gd name="connsiteY2869" fmla="*/ 5807548 h 6713342"/>
              <a:gd name="connsiteX2870" fmla="*/ 7195392 w 11799394"/>
              <a:gd name="connsiteY2870" fmla="*/ 5155704 h 6713342"/>
              <a:gd name="connsiteX2871" fmla="*/ 7252677 w 11799394"/>
              <a:gd name="connsiteY2871" fmla="*/ 5017022 h 6713342"/>
              <a:gd name="connsiteX2872" fmla="*/ 7235035 w 11799394"/>
              <a:gd name="connsiteY2872" fmla="*/ 4992136 h 6713342"/>
              <a:gd name="connsiteX2873" fmla="*/ 7235035 w 11799394"/>
              <a:gd name="connsiteY2873" fmla="*/ 4992136 h 6713342"/>
              <a:gd name="connsiteX2874" fmla="*/ 6927702 w 11799394"/>
              <a:gd name="connsiteY2874" fmla="*/ 4992136 h 6713342"/>
              <a:gd name="connsiteX2875" fmla="*/ 6638391 w 11799394"/>
              <a:gd name="connsiteY2875" fmla="*/ 5172062 h 6713342"/>
              <a:gd name="connsiteX2876" fmla="*/ 6577661 w 11799394"/>
              <a:gd name="connsiteY2876" fmla="*/ 5331080 h 6713342"/>
              <a:gd name="connsiteX2877" fmla="*/ 6593003 w 11799394"/>
              <a:gd name="connsiteY2877" fmla="*/ 5352725 h 6713342"/>
              <a:gd name="connsiteX2878" fmla="*/ 6905306 w 11799394"/>
              <a:gd name="connsiteY2878" fmla="*/ 5352725 h 6713342"/>
              <a:gd name="connsiteX2879" fmla="*/ 7195392 w 11799394"/>
              <a:gd name="connsiteY2879" fmla="*/ 5155704 h 6713342"/>
              <a:gd name="connsiteX2880" fmla="*/ 5302240 w 11799394"/>
              <a:gd name="connsiteY2880" fmla="*/ 5785877 h 6713342"/>
              <a:gd name="connsiteX2881" fmla="*/ 5362957 w 11799394"/>
              <a:gd name="connsiteY2881" fmla="*/ 5626859 h 6713342"/>
              <a:gd name="connsiteX2882" fmla="*/ 5652280 w 11799394"/>
              <a:gd name="connsiteY2882" fmla="*/ 5446946 h 6713342"/>
              <a:gd name="connsiteX2883" fmla="*/ 5959614 w 11799394"/>
              <a:gd name="connsiteY2883" fmla="*/ 5446946 h 6713342"/>
              <a:gd name="connsiteX2884" fmla="*/ 5977243 w 11799394"/>
              <a:gd name="connsiteY2884" fmla="*/ 5471833 h 6713342"/>
              <a:gd name="connsiteX2885" fmla="*/ 5919971 w 11799394"/>
              <a:gd name="connsiteY2885" fmla="*/ 5610514 h 6713342"/>
              <a:gd name="connsiteX2886" fmla="*/ 5629885 w 11799394"/>
              <a:gd name="connsiteY2886" fmla="*/ 5807535 h 6713342"/>
              <a:gd name="connsiteX2887" fmla="*/ 5317582 w 11799394"/>
              <a:gd name="connsiteY2887" fmla="*/ 5807535 h 6713342"/>
              <a:gd name="connsiteX2888" fmla="*/ 5302240 w 11799394"/>
              <a:gd name="connsiteY2888" fmla="*/ 5785877 h 6713342"/>
              <a:gd name="connsiteX2889" fmla="*/ 5364978 w 11799394"/>
              <a:gd name="connsiteY2889" fmla="*/ 5761346 h 6713342"/>
              <a:gd name="connsiteX2890" fmla="*/ 5629885 w 11799394"/>
              <a:gd name="connsiteY2890" fmla="*/ 5761346 h 6713342"/>
              <a:gd name="connsiteX2891" fmla="*/ 5876819 w 11799394"/>
              <a:gd name="connsiteY2891" fmla="*/ 5594029 h 6713342"/>
              <a:gd name="connsiteX2892" fmla="*/ 5877035 w 11799394"/>
              <a:gd name="connsiteY2892" fmla="*/ 5593444 h 6713342"/>
              <a:gd name="connsiteX2893" fmla="*/ 5877277 w 11799394"/>
              <a:gd name="connsiteY2893" fmla="*/ 5592872 h 6713342"/>
              <a:gd name="connsiteX2894" fmla="*/ 5916920 w 11799394"/>
              <a:gd name="connsiteY2894" fmla="*/ 5496872 h 6713342"/>
              <a:gd name="connsiteX2895" fmla="*/ 5914429 w 11799394"/>
              <a:gd name="connsiteY2895" fmla="*/ 5493135 h 6713342"/>
              <a:gd name="connsiteX2896" fmla="*/ 5652280 w 11799394"/>
              <a:gd name="connsiteY2896" fmla="*/ 5493135 h 6713342"/>
              <a:gd name="connsiteX2897" fmla="*/ 5406108 w 11799394"/>
              <a:gd name="connsiteY2897" fmla="*/ 5643345 h 6713342"/>
              <a:gd name="connsiteX2898" fmla="*/ 5362449 w 11799394"/>
              <a:gd name="connsiteY2898" fmla="*/ 5757673 h 6713342"/>
              <a:gd name="connsiteX2899" fmla="*/ 5364978 w 11799394"/>
              <a:gd name="connsiteY2899" fmla="*/ 5761346 h 6713342"/>
              <a:gd name="connsiteX2900" fmla="*/ 4646138 w 11799394"/>
              <a:gd name="connsiteY2900" fmla="*/ 5807535 h 6713342"/>
              <a:gd name="connsiteX2901" fmla="*/ 4958441 w 11799394"/>
              <a:gd name="connsiteY2901" fmla="*/ 5807535 h 6713342"/>
              <a:gd name="connsiteX2902" fmla="*/ 5248540 w 11799394"/>
              <a:gd name="connsiteY2902" fmla="*/ 5610514 h 6713342"/>
              <a:gd name="connsiteX2903" fmla="*/ 5305812 w 11799394"/>
              <a:gd name="connsiteY2903" fmla="*/ 5471833 h 6713342"/>
              <a:gd name="connsiteX2904" fmla="*/ 5288183 w 11799394"/>
              <a:gd name="connsiteY2904" fmla="*/ 5446946 h 6713342"/>
              <a:gd name="connsiteX2905" fmla="*/ 5288183 w 11799394"/>
              <a:gd name="connsiteY2905" fmla="*/ 5446946 h 6713342"/>
              <a:gd name="connsiteX2906" fmla="*/ 4980837 w 11799394"/>
              <a:gd name="connsiteY2906" fmla="*/ 5446946 h 6713342"/>
              <a:gd name="connsiteX2907" fmla="*/ 4691526 w 11799394"/>
              <a:gd name="connsiteY2907" fmla="*/ 5626872 h 6713342"/>
              <a:gd name="connsiteX2908" fmla="*/ 4630797 w 11799394"/>
              <a:gd name="connsiteY2908" fmla="*/ 5785890 h 6713342"/>
              <a:gd name="connsiteX2909" fmla="*/ 4646138 w 11799394"/>
              <a:gd name="connsiteY2909" fmla="*/ 5807548 h 6713342"/>
              <a:gd name="connsiteX2910" fmla="*/ 3286689 w 11799394"/>
              <a:gd name="connsiteY2910" fmla="*/ 5785877 h 6713342"/>
              <a:gd name="connsiteX2911" fmla="*/ 3347406 w 11799394"/>
              <a:gd name="connsiteY2911" fmla="*/ 5626859 h 6713342"/>
              <a:gd name="connsiteX2912" fmla="*/ 3636716 w 11799394"/>
              <a:gd name="connsiteY2912" fmla="*/ 5446946 h 6713342"/>
              <a:gd name="connsiteX2913" fmla="*/ 3944063 w 11799394"/>
              <a:gd name="connsiteY2913" fmla="*/ 5446946 h 6713342"/>
              <a:gd name="connsiteX2914" fmla="*/ 3961692 w 11799394"/>
              <a:gd name="connsiteY2914" fmla="*/ 5471833 h 6713342"/>
              <a:gd name="connsiteX2915" fmla="*/ 3904420 w 11799394"/>
              <a:gd name="connsiteY2915" fmla="*/ 5610514 h 6713342"/>
              <a:gd name="connsiteX2916" fmla="*/ 3614334 w 11799394"/>
              <a:gd name="connsiteY2916" fmla="*/ 5807535 h 6713342"/>
              <a:gd name="connsiteX2917" fmla="*/ 3302030 w 11799394"/>
              <a:gd name="connsiteY2917" fmla="*/ 5807535 h 6713342"/>
              <a:gd name="connsiteX2918" fmla="*/ 3286689 w 11799394"/>
              <a:gd name="connsiteY2918" fmla="*/ 5785877 h 6713342"/>
              <a:gd name="connsiteX2919" fmla="*/ 3349427 w 11799394"/>
              <a:gd name="connsiteY2919" fmla="*/ 5761346 h 6713342"/>
              <a:gd name="connsiteX2920" fmla="*/ 3614334 w 11799394"/>
              <a:gd name="connsiteY2920" fmla="*/ 5761346 h 6713342"/>
              <a:gd name="connsiteX2921" fmla="*/ 3861268 w 11799394"/>
              <a:gd name="connsiteY2921" fmla="*/ 5594029 h 6713342"/>
              <a:gd name="connsiteX2922" fmla="*/ 3861484 w 11799394"/>
              <a:gd name="connsiteY2922" fmla="*/ 5593444 h 6713342"/>
              <a:gd name="connsiteX2923" fmla="*/ 3861726 w 11799394"/>
              <a:gd name="connsiteY2923" fmla="*/ 5592872 h 6713342"/>
              <a:gd name="connsiteX2924" fmla="*/ 3901382 w 11799394"/>
              <a:gd name="connsiteY2924" fmla="*/ 5496872 h 6713342"/>
              <a:gd name="connsiteX2925" fmla="*/ 3898878 w 11799394"/>
              <a:gd name="connsiteY2925" fmla="*/ 5493135 h 6713342"/>
              <a:gd name="connsiteX2926" fmla="*/ 3636716 w 11799394"/>
              <a:gd name="connsiteY2926" fmla="*/ 5493135 h 6713342"/>
              <a:gd name="connsiteX2927" fmla="*/ 3390557 w 11799394"/>
              <a:gd name="connsiteY2927" fmla="*/ 5643345 h 6713342"/>
              <a:gd name="connsiteX2928" fmla="*/ 3346910 w 11799394"/>
              <a:gd name="connsiteY2928" fmla="*/ 5757673 h 6713342"/>
              <a:gd name="connsiteX2929" fmla="*/ 3349427 w 11799394"/>
              <a:gd name="connsiteY2929" fmla="*/ 5761346 h 6713342"/>
              <a:gd name="connsiteX2930" fmla="*/ 2630587 w 11799394"/>
              <a:gd name="connsiteY2930" fmla="*/ 5807535 h 6713342"/>
              <a:gd name="connsiteX2931" fmla="*/ 2942903 w 11799394"/>
              <a:gd name="connsiteY2931" fmla="*/ 5807535 h 6713342"/>
              <a:gd name="connsiteX2932" fmla="*/ 3232976 w 11799394"/>
              <a:gd name="connsiteY2932" fmla="*/ 5610514 h 6713342"/>
              <a:gd name="connsiteX2933" fmla="*/ 3290261 w 11799394"/>
              <a:gd name="connsiteY2933" fmla="*/ 5471833 h 6713342"/>
              <a:gd name="connsiteX2934" fmla="*/ 3272619 w 11799394"/>
              <a:gd name="connsiteY2934" fmla="*/ 5446946 h 6713342"/>
              <a:gd name="connsiteX2935" fmla="*/ 3272619 w 11799394"/>
              <a:gd name="connsiteY2935" fmla="*/ 5446946 h 6713342"/>
              <a:gd name="connsiteX2936" fmla="*/ 2965285 w 11799394"/>
              <a:gd name="connsiteY2936" fmla="*/ 5446946 h 6713342"/>
              <a:gd name="connsiteX2937" fmla="*/ 2675975 w 11799394"/>
              <a:gd name="connsiteY2937" fmla="*/ 5626872 h 6713342"/>
              <a:gd name="connsiteX2938" fmla="*/ 2615246 w 11799394"/>
              <a:gd name="connsiteY2938" fmla="*/ 5785890 h 6713342"/>
              <a:gd name="connsiteX2939" fmla="*/ 2630587 w 11799394"/>
              <a:gd name="connsiteY2939" fmla="*/ 5807548 h 6713342"/>
              <a:gd name="connsiteX2940" fmla="*/ 3973461 w 11799394"/>
              <a:gd name="connsiteY2940" fmla="*/ 5807535 h 6713342"/>
              <a:gd name="connsiteX2941" fmla="*/ 4285765 w 11799394"/>
              <a:gd name="connsiteY2941" fmla="*/ 5807535 h 6713342"/>
              <a:gd name="connsiteX2942" fmla="*/ 4575850 w 11799394"/>
              <a:gd name="connsiteY2942" fmla="*/ 5610514 h 6713342"/>
              <a:gd name="connsiteX2943" fmla="*/ 4633123 w 11799394"/>
              <a:gd name="connsiteY2943" fmla="*/ 5471833 h 6713342"/>
              <a:gd name="connsiteX2944" fmla="*/ 4615494 w 11799394"/>
              <a:gd name="connsiteY2944" fmla="*/ 5446946 h 6713342"/>
              <a:gd name="connsiteX2945" fmla="*/ 4615494 w 11799394"/>
              <a:gd name="connsiteY2945" fmla="*/ 5446946 h 6713342"/>
              <a:gd name="connsiteX2946" fmla="*/ 4308160 w 11799394"/>
              <a:gd name="connsiteY2946" fmla="*/ 5446946 h 6713342"/>
              <a:gd name="connsiteX2947" fmla="*/ 4018837 w 11799394"/>
              <a:gd name="connsiteY2947" fmla="*/ 5626872 h 6713342"/>
              <a:gd name="connsiteX2948" fmla="*/ 3958108 w 11799394"/>
              <a:gd name="connsiteY2948" fmla="*/ 5785890 h 6713342"/>
              <a:gd name="connsiteX2949" fmla="*/ 3973461 w 11799394"/>
              <a:gd name="connsiteY2949" fmla="*/ 5807548 h 6713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Lst>
            <a:rect l="l" t="t" r="r" b="b"/>
            <a:pathLst>
              <a:path w="11799394" h="6713342">
                <a:moveTo>
                  <a:pt x="2577242" y="3513147"/>
                </a:moveTo>
                <a:lnTo>
                  <a:pt x="2637971" y="3354129"/>
                </a:lnTo>
                <a:cubicBezTo>
                  <a:pt x="2683970" y="3233636"/>
                  <a:pt x="2795896" y="3174203"/>
                  <a:pt x="2927282" y="3174203"/>
                </a:cubicBezTo>
                <a:lnTo>
                  <a:pt x="3234628" y="3174203"/>
                </a:lnTo>
                <a:cubicBezTo>
                  <a:pt x="3247427" y="3174203"/>
                  <a:pt x="3256731" y="3187333"/>
                  <a:pt x="3252257" y="3199090"/>
                </a:cubicBezTo>
                <a:lnTo>
                  <a:pt x="3194985" y="3337771"/>
                </a:lnTo>
                <a:cubicBezTo>
                  <a:pt x="3149292" y="3457413"/>
                  <a:pt x="3035357" y="3534793"/>
                  <a:pt x="2904886" y="3534793"/>
                </a:cubicBezTo>
                <a:lnTo>
                  <a:pt x="2592596" y="3534793"/>
                </a:lnTo>
                <a:cubicBezTo>
                  <a:pt x="2581436" y="3534793"/>
                  <a:pt x="2573340" y="3523366"/>
                  <a:pt x="2577242" y="3513147"/>
                </a:cubicBezTo>
                <a:close/>
                <a:moveTo>
                  <a:pt x="5634295" y="4446930"/>
                </a:moveTo>
                <a:lnTo>
                  <a:pt x="5946586" y="4446930"/>
                </a:lnTo>
                <a:cubicBezTo>
                  <a:pt x="6077056" y="4446930"/>
                  <a:pt x="6190991" y="4369550"/>
                  <a:pt x="6236684" y="4249896"/>
                </a:cubicBezTo>
                <a:lnTo>
                  <a:pt x="6293956" y="4111215"/>
                </a:lnTo>
                <a:cubicBezTo>
                  <a:pt x="6298431" y="4099470"/>
                  <a:pt x="6289139" y="4086341"/>
                  <a:pt x="6276327" y="4086341"/>
                </a:cubicBezTo>
                <a:lnTo>
                  <a:pt x="5968981" y="4086341"/>
                </a:lnTo>
                <a:cubicBezTo>
                  <a:pt x="5837595" y="4086341"/>
                  <a:pt x="5725669" y="4145774"/>
                  <a:pt x="5679671" y="4266254"/>
                </a:cubicBezTo>
                <a:lnTo>
                  <a:pt x="5618954" y="4425272"/>
                </a:lnTo>
                <a:cubicBezTo>
                  <a:pt x="5615039" y="4435504"/>
                  <a:pt x="5623149" y="4446930"/>
                  <a:pt x="5634295" y="4446930"/>
                </a:cubicBezTo>
                <a:close/>
                <a:moveTo>
                  <a:pt x="2744610" y="3984532"/>
                </a:moveTo>
                <a:lnTo>
                  <a:pt x="3056914" y="3984532"/>
                </a:lnTo>
                <a:cubicBezTo>
                  <a:pt x="3187384" y="3984532"/>
                  <a:pt x="3301319" y="3907139"/>
                  <a:pt x="3346999" y="3787498"/>
                </a:cubicBezTo>
                <a:lnTo>
                  <a:pt x="3404272" y="3648816"/>
                </a:lnTo>
                <a:cubicBezTo>
                  <a:pt x="3408758" y="3637072"/>
                  <a:pt x="3399455" y="3623929"/>
                  <a:pt x="3386643" y="3623929"/>
                </a:cubicBezTo>
                <a:lnTo>
                  <a:pt x="3079309" y="3623929"/>
                </a:lnTo>
                <a:cubicBezTo>
                  <a:pt x="2947923" y="3623929"/>
                  <a:pt x="2835997" y="3683375"/>
                  <a:pt x="2789986" y="3803856"/>
                </a:cubicBezTo>
                <a:lnTo>
                  <a:pt x="2729269" y="3962874"/>
                </a:lnTo>
                <a:cubicBezTo>
                  <a:pt x="2725354" y="3973092"/>
                  <a:pt x="2733463" y="3984532"/>
                  <a:pt x="2744610" y="3984532"/>
                </a:cubicBezTo>
                <a:close/>
                <a:moveTo>
                  <a:pt x="4947523" y="4425272"/>
                </a:moveTo>
                <a:lnTo>
                  <a:pt x="5008240" y="4266254"/>
                </a:lnTo>
                <a:cubicBezTo>
                  <a:pt x="5054251" y="4145774"/>
                  <a:pt x="5166165" y="4086341"/>
                  <a:pt x="5297550" y="4086341"/>
                </a:cubicBezTo>
                <a:lnTo>
                  <a:pt x="5604897" y="4086341"/>
                </a:lnTo>
                <a:cubicBezTo>
                  <a:pt x="5617709" y="4086341"/>
                  <a:pt x="5627012" y="4099470"/>
                  <a:pt x="5622526" y="4111227"/>
                </a:cubicBezTo>
                <a:lnTo>
                  <a:pt x="5565253" y="4249896"/>
                </a:lnTo>
                <a:cubicBezTo>
                  <a:pt x="5519573" y="4369550"/>
                  <a:pt x="5405625" y="4446930"/>
                  <a:pt x="5275167" y="4446930"/>
                </a:cubicBezTo>
                <a:lnTo>
                  <a:pt x="4962864" y="4446930"/>
                </a:lnTo>
                <a:cubicBezTo>
                  <a:pt x="4951717" y="4446930"/>
                  <a:pt x="4943608" y="4435504"/>
                  <a:pt x="4947523" y="4425272"/>
                </a:cubicBezTo>
                <a:close/>
                <a:moveTo>
                  <a:pt x="5010261" y="4400741"/>
                </a:moveTo>
                <a:lnTo>
                  <a:pt x="5275167" y="4400741"/>
                </a:lnTo>
                <a:cubicBezTo>
                  <a:pt x="5386357" y="4400741"/>
                  <a:pt x="5483285" y="4335067"/>
                  <a:pt x="5522102" y="4233423"/>
                </a:cubicBezTo>
                <a:lnTo>
                  <a:pt x="5522318" y="4232839"/>
                </a:lnTo>
                <a:lnTo>
                  <a:pt x="5522560" y="4232267"/>
                </a:lnTo>
                <a:lnTo>
                  <a:pt x="5562216" y="4136267"/>
                </a:lnTo>
                <a:cubicBezTo>
                  <a:pt x="5562940" y="4134487"/>
                  <a:pt x="5561631" y="4132530"/>
                  <a:pt x="5559712" y="4132530"/>
                </a:cubicBezTo>
                <a:lnTo>
                  <a:pt x="5297550" y="4132530"/>
                </a:lnTo>
                <a:cubicBezTo>
                  <a:pt x="5177566" y="4132530"/>
                  <a:pt x="5087844" y="4187273"/>
                  <a:pt x="5051391" y="4282739"/>
                </a:cubicBezTo>
                <a:lnTo>
                  <a:pt x="5007744" y="4397068"/>
                </a:lnTo>
                <a:cubicBezTo>
                  <a:pt x="5007058" y="4398835"/>
                  <a:pt x="5008367" y="4400741"/>
                  <a:pt x="5010261" y="4400741"/>
                </a:cubicBezTo>
                <a:close/>
                <a:moveTo>
                  <a:pt x="4291421" y="4446930"/>
                </a:moveTo>
                <a:lnTo>
                  <a:pt x="4603737" y="4446930"/>
                </a:lnTo>
                <a:cubicBezTo>
                  <a:pt x="4734195" y="4446930"/>
                  <a:pt x="4848129" y="4369550"/>
                  <a:pt x="4893810" y="4249896"/>
                </a:cubicBezTo>
                <a:lnTo>
                  <a:pt x="4951095" y="4111215"/>
                </a:lnTo>
                <a:cubicBezTo>
                  <a:pt x="4955569" y="4099470"/>
                  <a:pt x="4946265" y="4086341"/>
                  <a:pt x="4933453" y="4086341"/>
                </a:cubicBezTo>
                <a:lnTo>
                  <a:pt x="4626119" y="4086341"/>
                </a:lnTo>
                <a:cubicBezTo>
                  <a:pt x="4494734" y="4086341"/>
                  <a:pt x="4382808" y="4145774"/>
                  <a:pt x="4336809" y="4266254"/>
                </a:cubicBezTo>
                <a:lnTo>
                  <a:pt x="4276080" y="4425272"/>
                </a:lnTo>
                <a:cubicBezTo>
                  <a:pt x="4272178" y="4435504"/>
                  <a:pt x="4280274" y="4446930"/>
                  <a:pt x="4291421" y="4446930"/>
                </a:cubicBezTo>
                <a:close/>
                <a:moveTo>
                  <a:pt x="7589765" y="2268396"/>
                </a:moveTo>
                <a:lnTo>
                  <a:pt x="7589765" y="2268396"/>
                </a:lnTo>
                <a:cubicBezTo>
                  <a:pt x="7589765" y="2268396"/>
                  <a:pt x="7282432" y="2268396"/>
                  <a:pt x="7282432" y="2268396"/>
                </a:cubicBezTo>
                <a:cubicBezTo>
                  <a:pt x="7151033" y="2268396"/>
                  <a:pt x="7039107" y="2327842"/>
                  <a:pt x="6993109" y="2448322"/>
                </a:cubicBezTo>
                <a:lnTo>
                  <a:pt x="6932379" y="2607339"/>
                </a:lnTo>
                <a:cubicBezTo>
                  <a:pt x="6928477" y="2617559"/>
                  <a:pt x="6936586" y="2628998"/>
                  <a:pt x="6947733" y="2628998"/>
                </a:cubicBezTo>
                <a:lnTo>
                  <a:pt x="7260036" y="2628998"/>
                </a:lnTo>
                <a:cubicBezTo>
                  <a:pt x="7390494" y="2628998"/>
                  <a:pt x="7504429" y="2551605"/>
                  <a:pt x="7550122" y="2431964"/>
                </a:cubicBezTo>
                <a:lnTo>
                  <a:pt x="7607395" y="2293282"/>
                </a:lnTo>
                <a:cubicBezTo>
                  <a:pt x="7611881" y="2281538"/>
                  <a:pt x="7602577" y="2268396"/>
                  <a:pt x="7589765" y="2268396"/>
                </a:cubicBezTo>
                <a:close/>
                <a:moveTo>
                  <a:pt x="7081381" y="2881703"/>
                </a:moveTo>
                <a:lnTo>
                  <a:pt x="7138653" y="2743021"/>
                </a:lnTo>
                <a:cubicBezTo>
                  <a:pt x="7143140" y="2731264"/>
                  <a:pt x="7133837" y="2718135"/>
                  <a:pt x="7121024" y="2718135"/>
                </a:cubicBezTo>
                <a:lnTo>
                  <a:pt x="6813678" y="2718135"/>
                </a:lnTo>
                <a:cubicBezTo>
                  <a:pt x="6682305" y="2718135"/>
                  <a:pt x="6570378" y="2777568"/>
                  <a:pt x="6524367" y="2898061"/>
                </a:cubicBezTo>
                <a:lnTo>
                  <a:pt x="6463651" y="3057078"/>
                </a:lnTo>
                <a:cubicBezTo>
                  <a:pt x="6459736" y="3067298"/>
                  <a:pt x="6467845" y="3078724"/>
                  <a:pt x="6478992" y="3078724"/>
                </a:cubicBezTo>
                <a:lnTo>
                  <a:pt x="6791296" y="3078724"/>
                </a:lnTo>
                <a:cubicBezTo>
                  <a:pt x="6921753" y="3078724"/>
                  <a:pt x="7035701" y="3001344"/>
                  <a:pt x="7081381" y="2881703"/>
                </a:cubicBezTo>
                <a:close/>
                <a:moveTo>
                  <a:pt x="6098969" y="1818670"/>
                </a:moveTo>
                <a:lnTo>
                  <a:pt x="5791622" y="1818670"/>
                </a:lnTo>
                <a:cubicBezTo>
                  <a:pt x="5660237" y="1818670"/>
                  <a:pt x="5548311" y="1878103"/>
                  <a:pt x="5502312" y="1998583"/>
                </a:cubicBezTo>
                <a:lnTo>
                  <a:pt x="5441583" y="2157601"/>
                </a:lnTo>
                <a:cubicBezTo>
                  <a:pt x="5437681" y="2167832"/>
                  <a:pt x="5445790" y="2179259"/>
                  <a:pt x="5456924" y="2179259"/>
                </a:cubicBezTo>
                <a:lnTo>
                  <a:pt x="5769227" y="2179259"/>
                </a:lnTo>
                <a:cubicBezTo>
                  <a:pt x="5899698" y="2179259"/>
                  <a:pt x="6013632" y="2101879"/>
                  <a:pt x="6059326" y="1982237"/>
                </a:cubicBezTo>
                <a:lnTo>
                  <a:pt x="6116598" y="1843543"/>
                </a:lnTo>
                <a:cubicBezTo>
                  <a:pt x="6121072" y="1831799"/>
                  <a:pt x="6111768" y="1818670"/>
                  <a:pt x="6098969" y="1818670"/>
                </a:cubicBezTo>
                <a:close/>
                <a:moveTo>
                  <a:pt x="3618731" y="4446930"/>
                </a:moveTo>
                <a:lnTo>
                  <a:pt x="3931047" y="4446930"/>
                </a:lnTo>
                <a:cubicBezTo>
                  <a:pt x="4061505" y="4446930"/>
                  <a:pt x="4175440" y="4369550"/>
                  <a:pt x="4221121" y="4249896"/>
                </a:cubicBezTo>
                <a:lnTo>
                  <a:pt x="4278405" y="4111215"/>
                </a:lnTo>
                <a:cubicBezTo>
                  <a:pt x="4282892" y="4099470"/>
                  <a:pt x="4273588" y="4086341"/>
                  <a:pt x="4260776" y="4086341"/>
                </a:cubicBezTo>
                <a:lnTo>
                  <a:pt x="3953430" y="4086341"/>
                </a:lnTo>
                <a:cubicBezTo>
                  <a:pt x="3822044" y="4086341"/>
                  <a:pt x="3710118" y="4145774"/>
                  <a:pt x="3664120" y="4266254"/>
                </a:cubicBezTo>
                <a:lnTo>
                  <a:pt x="3603390" y="4425272"/>
                </a:lnTo>
                <a:cubicBezTo>
                  <a:pt x="3599488" y="4435504"/>
                  <a:pt x="3607585" y="4446930"/>
                  <a:pt x="3618731" y="4446930"/>
                </a:cubicBezTo>
                <a:close/>
                <a:moveTo>
                  <a:pt x="6411234" y="3984532"/>
                </a:moveTo>
                <a:lnTo>
                  <a:pt x="6098943" y="3984532"/>
                </a:lnTo>
                <a:cubicBezTo>
                  <a:pt x="6087796" y="3984532"/>
                  <a:pt x="6079687" y="3973105"/>
                  <a:pt x="6083602" y="3962874"/>
                </a:cubicBezTo>
                <a:lnTo>
                  <a:pt x="6144319" y="3803856"/>
                </a:lnTo>
                <a:cubicBezTo>
                  <a:pt x="6190330" y="3683375"/>
                  <a:pt x="6302244" y="3623929"/>
                  <a:pt x="6433629" y="3623929"/>
                </a:cubicBezTo>
                <a:lnTo>
                  <a:pt x="6740975" y="3623929"/>
                </a:lnTo>
                <a:cubicBezTo>
                  <a:pt x="6753788" y="3623942"/>
                  <a:pt x="6763092" y="3637072"/>
                  <a:pt x="6758605" y="3648816"/>
                </a:cubicBezTo>
                <a:lnTo>
                  <a:pt x="6701333" y="3787498"/>
                </a:lnTo>
                <a:cubicBezTo>
                  <a:pt x="6655652" y="3907139"/>
                  <a:pt x="6541704" y="3984532"/>
                  <a:pt x="6411246" y="3984532"/>
                </a:cubicBezTo>
                <a:close/>
                <a:moveTo>
                  <a:pt x="6146340" y="3938342"/>
                </a:moveTo>
                <a:lnTo>
                  <a:pt x="6411234" y="3938342"/>
                </a:lnTo>
                <a:cubicBezTo>
                  <a:pt x="6522436" y="3938342"/>
                  <a:pt x="6619364" y="3872669"/>
                  <a:pt x="6658181" y="3771025"/>
                </a:cubicBezTo>
                <a:lnTo>
                  <a:pt x="6658397" y="3770440"/>
                </a:lnTo>
                <a:lnTo>
                  <a:pt x="6658626" y="3769869"/>
                </a:lnTo>
                <a:lnTo>
                  <a:pt x="6698295" y="3673868"/>
                </a:lnTo>
                <a:cubicBezTo>
                  <a:pt x="6699019" y="3672089"/>
                  <a:pt x="6697710" y="3670131"/>
                  <a:pt x="6695790" y="3670131"/>
                </a:cubicBezTo>
                <a:lnTo>
                  <a:pt x="6433629" y="3670131"/>
                </a:lnTo>
                <a:cubicBezTo>
                  <a:pt x="6313645" y="3670131"/>
                  <a:pt x="6223923" y="3724874"/>
                  <a:pt x="6187470" y="3820341"/>
                </a:cubicBezTo>
                <a:lnTo>
                  <a:pt x="6143811" y="3934669"/>
                </a:lnTo>
                <a:cubicBezTo>
                  <a:pt x="6143137" y="3936436"/>
                  <a:pt x="6144446" y="3938342"/>
                  <a:pt x="6146340" y="3938342"/>
                </a:cubicBezTo>
                <a:close/>
                <a:moveTo>
                  <a:pt x="5427538" y="1818670"/>
                </a:moveTo>
                <a:lnTo>
                  <a:pt x="5120192" y="1818670"/>
                </a:lnTo>
                <a:cubicBezTo>
                  <a:pt x="4988806" y="1818670"/>
                  <a:pt x="4876880" y="1878103"/>
                  <a:pt x="4830881" y="1998583"/>
                </a:cubicBezTo>
                <a:lnTo>
                  <a:pt x="4770152" y="2157601"/>
                </a:lnTo>
                <a:cubicBezTo>
                  <a:pt x="4766250" y="2167832"/>
                  <a:pt x="4774346" y="2179259"/>
                  <a:pt x="4785493" y="2179259"/>
                </a:cubicBezTo>
                <a:lnTo>
                  <a:pt x="5097796" y="2179259"/>
                </a:lnTo>
                <a:cubicBezTo>
                  <a:pt x="5228267" y="2179259"/>
                  <a:pt x="5342201" y="2101879"/>
                  <a:pt x="5387882" y="1982237"/>
                </a:cubicBezTo>
                <a:lnTo>
                  <a:pt x="5445167" y="1843543"/>
                </a:lnTo>
                <a:cubicBezTo>
                  <a:pt x="5449641" y="1831799"/>
                  <a:pt x="5440337" y="1818670"/>
                  <a:pt x="5427525" y="1818670"/>
                </a:cubicBezTo>
                <a:close/>
                <a:moveTo>
                  <a:pt x="3416041" y="3984532"/>
                </a:moveTo>
                <a:lnTo>
                  <a:pt x="3728345" y="3984532"/>
                </a:lnTo>
                <a:cubicBezTo>
                  <a:pt x="3858815" y="3984532"/>
                  <a:pt x="3972737" y="3907139"/>
                  <a:pt x="4018430" y="3787498"/>
                </a:cubicBezTo>
                <a:lnTo>
                  <a:pt x="4075715" y="3648816"/>
                </a:lnTo>
                <a:cubicBezTo>
                  <a:pt x="4080189" y="3637072"/>
                  <a:pt x="4070885" y="3623929"/>
                  <a:pt x="4058073" y="3623929"/>
                </a:cubicBezTo>
                <a:lnTo>
                  <a:pt x="3750740" y="3623929"/>
                </a:lnTo>
                <a:cubicBezTo>
                  <a:pt x="3619341" y="3623929"/>
                  <a:pt x="3507428" y="3683375"/>
                  <a:pt x="3461417" y="3803856"/>
                </a:cubicBezTo>
                <a:lnTo>
                  <a:pt x="3400700" y="3962874"/>
                </a:lnTo>
                <a:cubicBezTo>
                  <a:pt x="3396798" y="3973092"/>
                  <a:pt x="3404894" y="3984532"/>
                  <a:pt x="3416041" y="3984532"/>
                </a:cubicBezTo>
                <a:close/>
                <a:moveTo>
                  <a:pt x="6904022" y="4249896"/>
                </a:moveTo>
                <a:lnTo>
                  <a:pt x="6961295" y="4111215"/>
                </a:lnTo>
                <a:cubicBezTo>
                  <a:pt x="6965781" y="4099470"/>
                  <a:pt x="6956477" y="4086341"/>
                  <a:pt x="6943666" y="4086341"/>
                </a:cubicBezTo>
                <a:lnTo>
                  <a:pt x="6636320" y="4086341"/>
                </a:lnTo>
                <a:cubicBezTo>
                  <a:pt x="6504946" y="4086341"/>
                  <a:pt x="6393020" y="4145774"/>
                  <a:pt x="6347009" y="4266254"/>
                </a:cubicBezTo>
                <a:lnTo>
                  <a:pt x="6286292" y="4425272"/>
                </a:lnTo>
                <a:cubicBezTo>
                  <a:pt x="6282378" y="4435504"/>
                  <a:pt x="6290487" y="4446930"/>
                  <a:pt x="6301633" y="4446930"/>
                </a:cubicBezTo>
                <a:lnTo>
                  <a:pt x="6613936" y="4446930"/>
                </a:lnTo>
                <a:cubicBezTo>
                  <a:pt x="6744407" y="4446930"/>
                  <a:pt x="6858342" y="4369550"/>
                  <a:pt x="6904022" y="4249896"/>
                </a:cubicBezTo>
                <a:close/>
                <a:moveTo>
                  <a:pt x="7372763" y="3787498"/>
                </a:moveTo>
                <a:lnTo>
                  <a:pt x="7430035" y="3648816"/>
                </a:lnTo>
                <a:cubicBezTo>
                  <a:pt x="7434522" y="3637072"/>
                  <a:pt x="7425219" y="3623929"/>
                  <a:pt x="7412407" y="3623929"/>
                </a:cubicBezTo>
                <a:lnTo>
                  <a:pt x="7105060" y="3623929"/>
                </a:lnTo>
                <a:cubicBezTo>
                  <a:pt x="6973675" y="3623929"/>
                  <a:pt x="6861761" y="3683375"/>
                  <a:pt x="6815750" y="3803856"/>
                </a:cubicBezTo>
                <a:lnTo>
                  <a:pt x="6755021" y="3962874"/>
                </a:lnTo>
                <a:cubicBezTo>
                  <a:pt x="6751118" y="3973105"/>
                  <a:pt x="6759215" y="3984532"/>
                  <a:pt x="6770375" y="3984532"/>
                </a:cubicBezTo>
                <a:lnTo>
                  <a:pt x="7082678" y="3984532"/>
                </a:lnTo>
                <a:cubicBezTo>
                  <a:pt x="7213135" y="3984532"/>
                  <a:pt x="7327070" y="3907139"/>
                  <a:pt x="7372763" y="3787498"/>
                </a:cubicBezTo>
                <a:close/>
                <a:moveTo>
                  <a:pt x="5769558" y="4902999"/>
                </a:moveTo>
                <a:lnTo>
                  <a:pt x="6081848" y="4902999"/>
                </a:lnTo>
                <a:cubicBezTo>
                  <a:pt x="6212331" y="4902999"/>
                  <a:pt x="6326253" y="4825619"/>
                  <a:pt x="6371947" y="4705965"/>
                </a:cubicBezTo>
                <a:lnTo>
                  <a:pt x="6429219" y="4567296"/>
                </a:lnTo>
                <a:cubicBezTo>
                  <a:pt x="6433693" y="4555539"/>
                  <a:pt x="6424402" y="4542409"/>
                  <a:pt x="6411590" y="4542409"/>
                </a:cubicBezTo>
                <a:lnTo>
                  <a:pt x="6411590" y="4542409"/>
                </a:lnTo>
                <a:lnTo>
                  <a:pt x="6104244" y="4542409"/>
                </a:lnTo>
                <a:cubicBezTo>
                  <a:pt x="5972858" y="4542409"/>
                  <a:pt x="5860944" y="4601843"/>
                  <a:pt x="5814933" y="4722323"/>
                </a:cubicBezTo>
                <a:lnTo>
                  <a:pt x="5754216" y="4881341"/>
                </a:lnTo>
                <a:cubicBezTo>
                  <a:pt x="5750302" y="4891572"/>
                  <a:pt x="5758411" y="4902999"/>
                  <a:pt x="5769558" y="4902999"/>
                </a:cubicBezTo>
                <a:close/>
                <a:moveTo>
                  <a:pt x="5086865" y="4881341"/>
                </a:moveTo>
                <a:lnTo>
                  <a:pt x="5147582" y="4722323"/>
                </a:lnTo>
                <a:cubicBezTo>
                  <a:pt x="5193593" y="4601843"/>
                  <a:pt x="5305507" y="4542409"/>
                  <a:pt x="5436893" y="4542409"/>
                </a:cubicBezTo>
                <a:lnTo>
                  <a:pt x="5744239" y="4542409"/>
                </a:lnTo>
                <a:lnTo>
                  <a:pt x="5744239" y="4542409"/>
                </a:lnTo>
                <a:cubicBezTo>
                  <a:pt x="5757051" y="4542409"/>
                  <a:pt x="5766355" y="4555539"/>
                  <a:pt x="5761868" y="4567296"/>
                </a:cubicBezTo>
                <a:lnTo>
                  <a:pt x="5704596" y="4705965"/>
                </a:lnTo>
                <a:cubicBezTo>
                  <a:pt x="5658915" y="4825619"/>
                  <a:pt x="5544980" y="4902999"/>
                  <a:pt x="5414510" y="4902999"/>
                </a:cubicBezTo>
                <a:lnTo>
                  <a:pt x="5102207" y="4902999"/>
                </a:lnTo>
                <a:cubicBezTo>
                  <a:pt x="5091060" y="4902999"/>
                  <a:pt x="5082951" y="4891572"/>
                  <a:pt x="5086865" y="4881341"/>
                </a:cubicBezTo>
                <a:close/>
                <a:moveTo>
                  <a:pt x="5149603" y="4856810"/>
                </a:moveTo>
                <a:lnTo>
                  <a:pt x="5414510" y="4856810"/>
                </a:lnTo>
                <a:cubicBezTo>
                  <a:pt x="5525699" y="4856810"/>
                  <a:pt x="5622627" y="4791136"/>
                  <a:pt x="5661445" y="4689492"/>
                </a:cubicBezTo>
                <a:lnTo>
                  <a:pt x="5661661" y="4688907"/>
                </a:lnTo>
                <a:lnTo>
                  <a:pt x="5661902" y="4688336"/>
                </a:lnTo>
                <a:lnTo>
                  <a:pt x="5701558" y="4592335"/>
                </a:lnTo>
                <a:cubicBezTo>
                  <a:pt x="5702282" y="4590556"/>
                  <a:pt x="5700973" y="4588598"/>
                  <a:pt x="5699054" y="4588598"/>
                </a:cubicBezTo>
                <a:lnTo>
                  <a:pt x="5436893" y="4588598"/>
                </a:lnTo>
                <a:cubicBezTo>
                  <a:pt x="5316908" y="4588598"/>
                  <a:pt x="5227186" y="4643341"/>
                  <a:pt x="5190734" y="4738808"/>
                </a:cubicBezTo>
                <a:lnTo>
                  <a:pt x="5147086" y="4853137"/>
                </a:lnTo>
                <a:cubicBezTo>
                  <a:pt x="5146400" y="4854916"/>
                  <a:pt x="5147709" y="4856810"/>
                  <a:pt x="5149603" y="4856810"/>
                </a:cubicBezTo>
                <a:close/>
                <a:moveTo>
                  <a:pt x="7441805" y="3984532"/>
                </a:moveTo>
                <a:lnTo>
                  <a:pt x="7754108" y="3984532"/>
                </a:lnTo>
                <a:cubicBezTo>
                  <a:pt x="7884579" y="3984532"/>
                  <a:pt x="7998514" y="3907139"/>
                  <a:pt x="8044194" y="3787498"/>
                </a:cubicBezTo>
                <a:lnTo>
                  <a:pt x="8101466" y="3648816"/>
                </a:lnTo>
                <a:cubicBezTo>
                  <a:pt x="8105953" y="3637072"/>
                  <a:pt x="8096649" y="3623929"/>
                  <a:pt x="8083838" y="3623929"/>
                </a:cubicBezTo>
                <a:lnTo>
                  <a:pt x="7776504" y="3623929"/>
                </a:lnTo>
                <a:cubicBezTo>
                  <a:pt x="7645118" y="3623929"/>
                  <a:pt x="7533192" y="3683375"/>
                  <a:pt x="7487181" y="3803856"/>
                </a:cubicBezTo>
                <a:lnTo>
                  <a:pt x="7426464" y="3962874"/>
                </a:lnTo>
                <a:cubicBezTo>
                  <a:pt x="7422549" y="3973092"/>
                  <a:pt x="7430658" y="3984532"/>
                  <a:pt x="7441805" y="3984532"/>
                </a:cubicBezTo>
                <a:close/>
                <a:moveTo>
                  <a:pt x="4430776" y="4902999"/>
                </a:moveTo>
                <a:lnTo>
                  <a:pt x="4743079" y="4902999"/>
                </a:lnTo>
                <a:cubicBezTo>
                  <a:pt x="4873550" y="4902999"/>
                  <a:pt x="4987484" y="4825619"/>
                  <a:pt x="5033165" y="4705965"/>
                </a:cubicBezTo>
                <a:lnTo>
                  <a:pt x="5090450" y="4567296"/>
                </a:lnTo>
                <a:cubicBezTo>
                  <a:pt x="5094936" y="4555539"/>
                  <a:pt x="5085633" y="4542409"/>
                  <a:pt x="5072808" y="4542409"/>
                </a:cubicBezTo>
                <a:lnTo>
                  <a:pt x="5072808" y="4542409"/>
                </a:lnTo>
                <a:lnTo>
                  <a:pt x="4765475" y="4542409"/>
                </a:lnTo>
                <a:cubicBezTo>
                  <a:pt x="4634089" y="4542409"/>
                  <a:pt x="4522162" y="4601843"/>
                  <a:pt x="4476151" y="4722323"/>
                </a:cubicBezTo>
                <a:lnTo>
                  <a:pt x="4415435" y="4881341"/>
                </a:lnTo>
                <a:cubicBezTo>
                  <a:pt x="4411532" y="4891572"/>
                  <a:pt x="4419629" y="4902999"/>
                  <a:pt x="4430776" y="4902999"/>
                </a:cubicBezTo>
                <a:close/>
                <a:moveTo>
                  <a:pt x="3759345" y="4902999"/>
                </a:moveTo>
                <a:lnTo>
                  <a:pt x="4071648" y="4902999"/>
                </a:lnTo>
                <a:cubicBezTo>
                  <a:pt x="4202119" y="4902999"/>
                  <a:pt x="4316053" y="4825619"/>
                  <a:pt x="4361734" y="4705965"/>
                </a:cubicBezTo>
                <a:lnTo>
                  <a:pt x="4419006" y="4567296"/>
                </a:lnTo>
                <a:cubicBezTo>
                  <a:pt x="4423493" y="4555539"/>
                  <a:pt x="4414189" y="4542409"/>
                  <a:pt x="4401377" y="4542409"/>
                </a:cubicBezTo>
                <a:lnTo>
                  <a:pt x="4401377" y="4542409"/>
                </a:lnTo>
                <a:lnTo>
                  <a:pt x="4094031" y="4542409"/>
                </a:lnTo>
                <a:cubicBezTo>
                  <a:pt x="3962645" y="4542409"/>
                  <a:pt x="3850732" y="4601843"/>
                  <a:pt x="3804720" y="4722323"/>
                </a:cubicBezTo>
                <a:lnTo>
                  <a:pt x="3744004" y="4881341"/>
                </a:lnTo>
                <a:cubicBezTo>
                  <a:pt x="3740089" y="4891572"/>
                  <a:pt x="3748198" y="4902999"/>
                  <a:pt x="3759345" y="4902999"/>
                </a:cubicBezTo>
                <a:close/>
                <a:moveTo>
                  <a:pt x="7298383" y="1362601"/>
                </a:moveTo>
                <a:lnTo>
                  <a:pt x="6991050" y="1362601"/>
                </a:lnTo>
                <a:cubicBezTo>
                  <a:pt x="6859664" y="1362601"/>
                  <a:pt x="6747738" y="1422034"/>
                  <a:pt x="6701739" y="1542527"/>
                </a:cubicBezTo>
                <a:lnTo>
                  <a:pt x="6641009" y="1701545"/>
                </a:lnTo>
                <a:cubicBezTo>
                  <a:pt x="6637107" y="1711764"/>
                  <a:pt x="6645204" y="1723190"/>
                  <a:pt x="6656351" y="1723190"/>
                </a:cubicBezTo>
                <a:lnTo>
                  <a:pt x="6968654" y="1723190"/>
                </a:lnTo>
                <a:cubicBezTo>
                  <a:pt x="7099125" y="1723190"/>
                  <a:pt x="7213059" y="1645810"/>
                  <a:pt x="7258740" y="1526169"/>
                </a:cubicBezTo>
                <a:lnTo>
                  <a:pt x="7316025" y="1387487"/>
                </a:lnTo>
                <a:cubicBezTo>
                  <a:pt x="7320499" y="1375730"/>
                  <a:pt x="7311195" y="1362601"/>
                  <a:pt x="7298383" y="1362601"/>
                </a:cubicBezTo>
                <a:close/>
                <a:moveTo>
                  <a:pt x="8463886" y="2718135"/>
                </a:moveTo>
                <a:lnTo>
                  <a:pt x="8156553" y="2718135"/>
                </a:lnTo>
                <a:cubicBezTo>
                  <a:pt x="8025154" y="2718135"/>
                  <a:pt x="7913241" y="2777568"/>
                  <a:pt x="7867230" y="2898061"/>
                </a:cubicBezTo>
                <a:lnTo>
                  <a:pt x="7806513" y="3057078"/>
                </a:lnTo>
                <a:cubicBezTo>
                  <a:pt x="7802610" y="3067298"/>
                  <a:pt x="7810707" y="3078724"/>
                  <a:pt x="7821854" y="3078724"/>
                </a:cubicBezTo>
                <a:lnTo>
                  <a:pt x="8134157" y="3078724"/>
                </a:lnTo>
                <a:cubicBezTo>
                  <a:pt x="8264628" y="3078724"/>
                  <a:pt x="8378562" y="3001344"/>
                  <a:pt x="8424243" y="2881703"/>
                </a:cubicBezTo>
                <a:lnTo>
                  <a:pt x="8481515" y="2743021"/>
                </a:lnTo>
                <a:cubicBezTo>
                  <a:pt x="8486002" y="2731264"/>
                  <a:pt x="8476698" y="2718135"/>
                  <a:pt x="8463886" y="2718135"/>
                </a:cubicBezTo>
                <a:close/>
                <a:moveTo>
                  <a:pt x="7437738" y="1818670"/>
                </a:moveTo>
                <a:lnTo>
                  <a:pt x="7130405" y="1818670"/>
                </a:lnTo>
                <a:cubicBezTo>
                  <a:pt x="6999018" y="1818670"/>
                  <a:pt x="6887093" y="1878103"/>
                  <a:pt x="6841082" y="1998583"/>
                </a:cubicBezTo>
                <a:lnTo>
                  <a:pt x="6780364" y="2157601"/>
                </a:lnTo>
                <a:cubicBezTo>
                  <a:pt x="6776450" y="2167832"/>
                  <a:pt x="6784559" y="2179259"/>
                  <a:pt x="6795706" y="2179259"/>
                </a:cubicBezTo>
                <a:lnTo>
                  <a:pt x="7108009" y="2179259"/>
                </a:lnTo>
                <a:cubicBezTo>
                  <a:pt x="7238467" y="2179259"/>
                  <a:pt x="7352402" y="2101879"/>
                  <a:pt x="7398095" y="1982237"/>
                </a:cubicBezTo>
                <a:lnTo>
                  <a:pt x="7455367" y="1843543"/>
                </a:lnTo>
                <a:cubicBezTo>
                  <a:pt x="7459854" y="1831799"/>
                  <a:pt x="7450550" y="1818670"/>
                  <a:pt x="7437738" y="1818670"/>
                </a:cubicBezTo>
                <a:close/>
                <a:moveTo>
                  <a:pt x="8109169" y="1818670"/>
                </a:moveTo>
                <a:lnTo>
                  <a:pt x="7801835" y="1818670"/>
                </a:lnTo>
                <a:cubicBezTo>
                  <a:pt x="7670450" y="1818670"/>
                  <a:pt x="7558523" y="1878103"/>
                  <a:pt x="7512512" y="1998583"/>
                </a:cubicBezTo>
                <a:lnTo>
                  <a:pt x="7451796" y="2157601"/>
                </a:lnTo>
                <a:cubicBezTo>
                  <a:pt x="7447894" y="2167832"/>
                  <a:pt x="7455990" y="2179259"/>
                  <a:pt x="7467137" y="2179259"/>
                </a:cubicBezTo>
                <a:lnTo>
                  <a:pt x="7779440" y="2179259"/>
                </a:lnTo>
                <a:cubicBezTo>
                  <a:pt x="7909910" y="2179259"/>
                  <a:pt x="8023845" y="2101879"/>
                  <a:pt x="8069525" y="1982237"/>
                </a:cubicBezTo>
                <a:lnTo>
                  <a:pt x="8126811" y="1843543"/>
                </a:lnTo>
                <a:cubicBezTo>
                  <a:pt x="8131285" y="1831799"/>
                  <a:pt x="8121981" y="1818670"/>
                  <a:pt x="8109169" y="1818670"/>
                </a:cubicBezTo>
                <a:close/>
                <a:moveTo>
                  <a:pt x="8261196" y="2268396"/>
                </a:moveTo>
                <a:lnTo>
                  <a:pt x="8261196" y="2268396"/>
                </a:lnTo>
                <a:cubicBezTo>
                  <a:pt x="8261196" y="2268396"/>
                  <a:pt x="7953863" y="2268396"/>
                  <a:pt x="7953863" y="2268396"/>
                </a:cubicBezTo>
                <a:cubicBezTo>
                  <a:pt x="7822477" y="2268396"/>
                  <a:pt x="7710550" y="2327842"/>
                  <a:pt x="7664539" y="2448322"/>
                </a:cubicBezTo>
                <a:lnTo>
                  <a:pt x="7603823" y="2607339"/>
                </a:lnTo>
                <a:cubicBezTo>
                  <a:pt x="7599921" y="2617559"/>
                  <a:pt x="7608017" y="2628998"/>
                  <a:pt x="7619164" y="2628998"/>
                </a:cubicBezTo>
                <a:lnTo>
                  <a:pt x="7931467" y="2628998"/>
                </a:lnTo>
                <a:cubicBezTo>
                  <a:pt x="8061938" y="2628998"/>
                  <a:pt x="8175860" y="2551605"/>
                  <a:pt x="8221552" y="2431964"/>
                </a:cubicBezTo>
                <a:lnTo>
                  <a:pt x="8278838" y="2293282"/>
                </a:lnTo>
                <a:cubicBezTo>
                  <a:pt x="8283312" y="2281538"/>
                  <a:pt x="8274008" y="2268396"/>
                  <a:pt x="8261196" y="2268396"/>
                </a:cubicBezTo>
                <a:close/>
                <a:moveTo>
                  <a:pt x="3071314" y="4881341"/>
                </a:moveTo>
                <a:lnTo>
                  <a:pt x="3132031" y="4722323"/>
                </a:lnTo>
                <a:cubicBezTo>
                  <a:pt x="3178042" y="4601843"/>
                  <a:pt x="3289968" y="4542409"/>
                  <a:pt x="3421354" y="4542409"/>
                </a:cubicBezTo>
                <a:lnTo>
                  <a:pt x="3728688" y="4542409"/>
                </a:lnTo>
                <a:lnTo>
                  <a:pt x="3728688" y="4542409"/>
                </a:lnTo>
                <a:cubicBezTo>
                  <a:pt x="3741499" y="4542409"/>
                  <a:pt x="3750804" y="4555539"/>
                  <a:pt x="3746329" y="4567296"/>
                </a:cubicBezTo>
                <a:lnTo>
                  <a:pt x="3689044" y="4705965"/>
                </a:lnTo>
                <a:cubicBezTo>
                  <a:pt x="3643364" y="4825619"/>
                  <a:pt x="3529429" y="4902999"/>
                  <a:pt x="3398959" y="4902999"/>
                </a:cubicBezTo>
                <a:lnTo>
                  <a:pt x="3086656" y="4902999"/>
                </a:lnTo>
                <a:cubicBezTo>
                  <a:pt x="3075509" y="4902999"/>
                  <a:pt x="3067412" y="4891572"/>
                  <a:pt x="3071314" y="4881341"/>
                </a:cubicBezTo>
                <a:close/>
                <a:moveTo>
                  <a:pt x="3134065" y="4856810"/>
                </a:moveTo>
                <a:lnTo>
                  <a:pt x="3398959" y="4856810"/>
                </a:lnTo>
                <a:cubicBezTo>
                  <a:pt x="3510148" y="4856810"/>
                  <a:pt x="3607076" y="4791136"/>
                  <a:pt x="3645893" y="4689492"/>
                </a:cubicBezTo>
                <a:lnTo>
                  <a:pt x="3646109" y="4688907"/>
                </a:lnTo>
                <a:lnTo>
                  <a:pt x="3646351" y="4688336"/>
                </a:lnTo>
                <a:lnTo>
                  <a:pt x="3685994" y="4592335"/>
                </a:lnTo>
                <a:cubicBezTo>
                  <a:pt x="3686731" y="4590556"/>
                  <a:pt x="3685422" y="4588598"/>
                  <a:pt x="3683503" y="4588598"/>
                </a:cubicBezTo>
                <a:lnTo>
                  <a:pt x="3421354" y="4588598"/>
                </a:lnTo>
                <a:cubicBezTo>
                  <a:pt x="3301357" y="4588598"/>
                  <a:pt x="3211635" y="4643341"/>
                  <a:pt x="3175182" y="4738808"/>
                </a:cubicBezTo>
                <a:lnTo>
                  <a:pt x="3131523" y="4853137"/>
                </a:lnTo>
                <a:cubicBezTo>
                  <a:pt x="3130862" y="4854916"/>
                  <a:pt x="3132158" y="4856810"/>
                  <a:pt x="3134052" y="4856810"/>
                </a:cubicBezTo>
                <a:close/>
                <a:moveTo>
                  <a:pt x="1552543" y="2268396"/>
                </a:moveTo>
                <a:lnTo>
                  <a:pt x="1552543" y="2268396"/>
                </a:lnTo>
                <a:cubicBezTo>
                  <a:pt x="1552543" y="2268396"/>
                  <a:pt x="1245199" y="2268396"/>
                  <a:pt x="1245199" y="2268396"/>
                </a:cubicBezTo>
                <a:cubicBezTo>
                  <a:pt x="1113808" y="2268396"/>
                  <a:pt x="1001892" y="2327842"/>
                  <a:pt x="955886" y="2448322"/>
                </a:cubicBezTo>
                <a:lnTo>
                  <a:pt x="895165" y="2607339"/>
                </a:lnTo>
                <a:cubicBezTo>
                  <a:pt x="891256" y="2617559"/>
                  <a:pt x="899355" y="2628998"/>
                  <a:pt x="910507" y="2628998"/>
                </a:cubicBezTo>
                <a:lnTo>
                  <a:pt x="1222807" y="2628998"/>
                </a:lnTo>
                <a:cubicBezTo>
                  <a:pt x="1353284" y="2628998"/>
                  <a:pt x="1467219" y="2551605"/>
                  <a:pt x="1512899" y="2431964"/>
                </a:cubicBezTo>
                <a:lnTo>
                  <a:pt x="1570172" y="2293282"/>
                </a:lnTo>
                <a:cubicBezTo>
                  <a:pt x="1574658" y="2281538"/>
                  <a:pt x="1565355" y="2268396"/>
                  <a:pt x="1552543" y="2268396"/>
                </a:cubicBezTo>
                <a:close/>
                <a:moveTo>
                  <a:pt x="2223974" y="2268396"/>
                </a:moveTo>
                <a:lnTo>
                  <a:pt x="2223974" y="2268396"/>
                </a:lnTo>
                <a:cubicBezTo>
                  <a:pt x="2223974" y="2268396"/>
                  <a:pt x="1916640" y="2268396"/>
                  <a:pt x="1916640" y="2268396"/>
                </a:cubicBezTo>
                <a:cubicBezTo>
                  <a:pt x="1785254" y="2268396"/>
                  <a:pt x="1673328" y="2327842"/>
                  <a:pt x="1627330" y="2448322"/>
                </a:cubicBezTo>
                <a:lnTo>
                  <a:pt x="1566600" y="2607339"/>
                </a:lnTo>
                <a:cubicBezTo>
                  <a:pt x="1562698" y="2617559"/>
                  <a:pt x="1570795" y="2628998"/>
                  <a:pt x="1581941" y="2628998"/>
                </a:cubicBezTo>
                <a:lnTo>
                  <a:pt x="1894245" y="2628998"/>
                </a:lnTo>
                <a:cubicBezTo>
                  <a:pt x="2024715" y="2628998"/>
                  <a:pt x="2138650" y="2551605"/>
                  <a:pt x="2184330" y="2431964"/>
                </a:cubicBezTo>
                <a:lnTo>
                  <a:pt x="2241616" y="2293282"/>
                </a:lnTo>
                <a:cubicBezTo>
                  <a:pt x="2246089" y="2281538"/>
                  <a:pt x="2236786" y="2268396"/>
                  <a:pt x="2223974" y="2268396"/>
                </a:cubicBezTo>
                <a:close/>
                <a:moveTo>
                  <a:pt x="3411974" y="1818670"/>
                </a:moveTo>
                <a:lnTo>
                  <a:pt x="3104641" y="1818670"/>
                </a:lnTo>
                <a:cubicBezTo>
                  <a:pt x="2973255" y="1818670"/>
                  <a:pt x="2861328" y="1878103"/>
                  <a:pt x="2815330" y="1998583"/>
                </a:cubicBezTo>
                <a:lnTo>
                  <a:pt x="2754601" y="2157601"/>
                </a:lnTo>
                <a:cubicBezTo>
                  <a:pt x="2750699" y="2167832"/>
                  <a:pt x="2758795" y="2179259"/>
                  <a:pt x="2769942" y="2179259"/>
                </a:cubicBezTo>
                <a:lnTo>
                  <a:pt x="3082245" y="2179259"/>
                </a:lnTo>
                <a:cubicBezTo>
                  <a:pt x="3212716" y="2179259"/>
                  <a:pt x="3326650" y="2101879"/>
                  <a:pt x="3372331" y="1982237"/>
                </a:cubicBezTo>
                <a:lnTo>
                  <a:pt x="3429616" y="1843543"/>
                </a:lnTo>
                <a:cubicBezTo>
                  <a:pt x="3434102" y="1831799"/>
                  <a:pt x="3424799" y="1818670"/>
                  <a:pt x="3411974" y="1818670"/>
                </a:cubicBezTo>
                <a:close/>
                <a:moveTo>
                  <a:pt x="4083418" y="1818670"/>
                </a:moveTo>
                <a:lnTo>
                  <a:pt x="3776071" y="1818670"/>
                </a:lnTo>
                <a:cubicBezTo>
                  <a:pt x="3644686" y="1818670"/>
                  <a:pt x="3532772" y="1878103"/>
                  <a:pt x="3486761" y="1998583"/>
                </a:cubicBezTo>
                <a:lnTo>
                  <a:pt x="3426032" y="2157601"/>
                </a:lnTo>
                <a:cubicBezTo>
                  <a:pt x="3422130" y="2167832"/>
                  <a:pt x="3430226" y="2179259"/>
                  <a:pt x="3441373" y="2179259"/>
                </a:cubicBezTo>
                <a:lnTo>
                  <a:pt x="3753689" y="2179259"/>
                </a:lnTo>
                <a:cubicBezTo>
                  <a:pt x="3884147" y="2179259"/>
                  <a:pt x="3998081" y="2101879"/>
                  <a:pt x="4043774" y="1982237"/>
                </a:cubicBezTo>
                <a:lnTo>
                  <a:pt x="4101047" y="1843543"/>
                </a:lnTo>
                <a:cubicBezTo>
                  <a:pt x="4105534" y="1831799"/>
                  <a:pt x="4096230" y="1818670"/>
                  <a:pt x="4083418" y="1818670"/>
                </a:cubicBezTo>
                <a:close/>
                <a:moveTo>
                  <a:pt x="1097872" y="3057078"/>
                </a:moveTo>
                <a:lnTo>
                  <a:pt x="1158599" y="2898061"/>
                </a:lnTo>
                <a:cubicBezTo>
                  <a:pt x="1204599" y="2777568"/>
                  <a:pt x="1316526" y="2718135"/>
                  <a:pt x="1447912" y="2718135"/>
                </a:cubicBezTo>
                <a:lnTo>
                  <a:pt x="1755246" y="2718135"/>
                </a:lnTo>
                <a:cubicBezTo>
                  <a:pt x="1768057" y="2718135"/>
                  <a:pt x="1777361" y="2731264"/>
                  <a:pt x="1772887" y="2743021"/>
                </a:cubicBezTo>
                <a:lnTo>
                  <a:pt x="1715602" y="2881703"/>
                </a:lnTo>
                <a:cubicBezTo>
                  <a:pt x="1669922" y="3001344"/>
                  <a:pt x="1555987" y="3078724"/>
                  <a:pt x="1425517" y="3078724"/>
                </a:cubicBezTo>
                <a:lnTo>
                  <a:pt x="1113213" y="3078724"/>
                </a:lnTo>
                <a:cubicBezTo>
                  <a:pt x="1102067" y="3078724"/>
                  <a:pt x="1093968" y="3067298"/>
                  <a:pt x="1097872" y="3057078"/>
                </a:cubicBezTo>
                <a:close/>
                <a:moveTo>
                  <a:pt x="1160616" y="3032535"/>
                </a:moveTo>
                <a:lnTo>
                  <a:pt x="1425517" y="3032535"/>
                </a:lnTo>
                <a:cubicBezTo>
                  <a:pt x="1536718" y="3032535"/>
                  <a:pt x="1633647" y="2966861"/>
                  <a:pt x="1672451" y="2865217"/>
                </a:cubicBezTo>
                <a:lnTo>
                  <a:pt x="1672680" y="2864646"/>
                </a:lnTo>
                <a:lnTo>
                  <a:pt x="1672909" y="2864061"/>
                </a:lnTo>
                <a:lnTo>
                  <a:pt x="1712565" y="2768060"/>
                </a:lnTo>
                <a:cubicBezTo>
                  <a:pt x="1713289" y="2766281"/>
                  <a:pt x="1711993" y="2764324"/>
                  <a:pt x="1710061" y="2764324"/>
                </a:cubicBezTo>
                <a:lnTo>
                  <a:pt x="1447912" y="2764324"/>
                </a:lnTo>
                <a:cubicBezTo>
                  <a:pt x="1327915" y="2764324"/>
                  <a:pt x="1238200" y="2819079"/>
                  <a:pt x="1201750" y="2914533"/>
                </a:cubicBezTo>
                <a:lnTo>
                  <a:pt x="1158089" y="3028875"/>
                </a:lnTo>
                <a:cubicBezTo>
                  <a:pt x="1157413" y="3030641"/>
                  <a:pt x="1158722" y="3032535"/>
                  <a:pt x="1160615" y="3032535"/>
                </a:cubicBezTo>
                <a:close/>
                <a:moveTo>
                  <a:pt x="2588071" y="2268396"/>
                </a:moveTo>
                <a:lnTo>
                  <a:pt x="2895405" y="2268396"/>
                </a:lnTo>
                <a:cubicBezTo>
                  <a:pt x="2908217" y="2268396"/>
                  <a:pt x="2917533" y="2281538"/>
                  <a:pt x="2913046" y="2293282"/>
                </a:cubicBezTo>
                <a:lnTo>
                  <a:pt x="2855761" y="2431964"/>
                </a:lnTo>
                <a:cubicBezTo>
                  <a:pt x="2810081" y="2551605"/>
                  <a:pt x="2696146" y="2628998"/>
                  <a:pt x="2565676" y="2628998"/>
                </a:cubicBezTo>
                <a:lnTo>
                  <a:pt x="2253372" y="2628998"/>
                </a:lnTo>
                <a:cubicBezTo>
                  <a:pt x="2242226" y="2628998"/>
                  <a:pt x="2234129" y="2617559"/>
                  <a:pt x="2238031" y="2607339"/>
                </a:cubicBezTo>
                <a:lnTo>
                  <a:pt x="2298761" y="2448322"/>
                </a:lnTo>
                <a:cubicBezTo>
                  <a:pt x="2344759" y="2327842"/>
                  <a:pt x="2456685" y="2268396"/>
                  <a:pt x="2588071" y="2268396"/>
                </a:cubicBezTo>
                <a:close/>
                <a:moveTo>
                  <a:pt x="2850220" y="2314597"/>
                </a:moveTo>
                <a:lnTo>
                  <a:pt x="2588071" y="2314597"/>
                </a:lnTo>
                <a:cubicBezTo>
                  <a:pt x="2468074" y="2314597"/>
                  <a:pt x="2378352" y="2369340"/>
                  <a:pt x="2341899" y="2464794"/>
                </a:cubicBezTo>
                <a:lnTo>
                  <a:pt x="2298252" y="2579136"/>
                </a:lnTo>
                <a:cubicBezTo>
                  <a:pt x="2297579" y="2580902"/>
                  <a:pt x="2298888" y="2582809"/>
                  <a:pt x="2300782" y="2582809"/>
                </a:cubicBezTo>
                <a:lnTo>
                  <a:pt x="2565676" y="2582809"/>
                </a:lnTo>
                <a:cubicBezTo>
                  <a:pt x="2676865" y="2582809"/>
                  <a:pt x="2773793" y="2517135"/>
                  <a:pt x="2812610" y="2415491"/>
                </a:cubicBezTo>
                <a:lnTo>
                  <a:pt x="2812826" y="2414907"/>
                </a:lnTo>
                <a:lnTo>
                  <a:pt x="2813068" y="2414335"/>
                </a:lnTo>
                <a:lnTo>
                  <a:pt x="2852724" y="2318334"/>
                </a:lnTo>
                <a:cubicBezTo>
                  <a:pt x="2853448" y="2316555"/>
                  <a:pt x="2852152" y="2314597"/>
                  <a:pt x="2850220" y="2314597"/>
                </a:cubicBezTo>
                <a:close/>
                <a:moveTo>
                  <a:pt x="2931972" y="4425272"/>
                </a:moveTo>
                <a:lnTo>
                  <a:pt x="2992701" y="4266254"/>
                </a:lnTo>
                <a:cubicBezTo>
                  <a:pt x="3038700" y="4145774"/>
                  <a:pt x="3150613" y="4086341"/>
                  <a:pt x="3282012" y="4086341"/>
                </a:cubicBezTo>
                <a:lnTo>
                  <a:pt x="3589345" y="4086341"/>
                </a:lnTo>
                <a:cubicBezTo>
                  <a:pt x="3602157" y="4086341"/>
                  <a:pt x="3611461" y="4099470"/>
                  <a:pt x="3606987" y="4111227"/>
                </a:cubicBezTo>
                <a:lnTo>
                  <a:pt x="3549702" y="4249896"/>
                </a:lnTo>
                <a:cubicBezTo>
                  <a:pt x="3504022" y="4369550"/>
                  <a:pt x="3390087" y="4446930"/>
                  <a:pt x="3259616" y="4446930"/>
                </a:cubicBezTo>
                <a:lnTo>
                  <a:pt x="2947313" y="4446930"/>
                </a:lnTo>
                <a:cubicBezTo>
                  <a:pt x="2936166" y="4446930"/>
                  <a:pt x="2928070" y="4435504"/>
                  <a:pt x="2931972" y="4425272"/>
                </a:cubicBezTo>
                <a:close/>
                <a:moveTo>
                  <a:pt x="2994710" y="4400741"/>
                </a:moveTo>
                <a:lnTo>
                  <a:pt x="3259616" y="4400741"/>
                </a:lnTo>
                <a:cubicBezTo>
                  <a:pt x="3370818" y="4400741"/>
                  <a:pt x="3467746" y="4335067"/>
                  <a:pt x="3506551" y="4233423"/>
                </a:cubicBezTo>
                <a:lnTo>
                  <a:pt x="3506767" y="4232839"/>
                </a:lnTo>
                <a:lnTo>
                  <a:pt x="3507009" y="4232267"/>
                </a:lnTo>
                <a:lnTo>
                  <a:pt x="3546664" y="4136267"/>
                </a:lnTo>
                <a:cubicBezTo>
                  <a:pt x="3547389" y="4134487"/>
                  <a:pt x="3546092" y="4132530"/>
                  <a:pt x="3544160" y="4132530"/>
                </a:cubicBezTo>
                <a:lnTo>
                  <a:pt x="3282012" y="4132530"/>
                </a:lnTo>
                <a:cubicBezTo>
                  <a:pt x="3162014" y="4132530"/>
                  <a:pt x="3072293" y="4187273"/>
                  <a:pt x="3035853" y="4282739"/>
                </a:cubicBezTo>
                <a:lnTo>
                  <a:pt x="2992180" y="4397068"/>
                </a:lnTo>
                <a:cubicBezTo>
                  <a:pt x="2991507" y="4398835"/>
                  <a:pt x="2992816" y="4400741"/>
                  <a:pt x="2994710" y="4400741"/>
                </a:cubicBezTo>
                <a:close/>
                <a:moveTo>
                  <a:pt x="2275882" y="4446930"/>
                </a:moveTo>
                <a:lnTo>
                  <a:pt x="2588173" y="4446930"/>
                </a:lnTo>
                <a:cubicBezTo>
                  <a:pt x="2718643" y="4446930"/>
                  <a:pt x="2832578" y="4369550"/>
                  <a:pt x="2878271" y="4249896"/>
                </a:cubicBezTo>
                <a:lnTo>
                  <a:pt x="2935544" y="4111215"/>
                </a:lnTo>
                <a:cubicBezTo>
                  <a:pt x="2940018" y="4099470"/>
                  <a:pt x="2930714" y="4086341"/>
                  <a:pt x="2917915" y="4086341"/>
                </a:cubicBezTo>
                <a:lnTo>
                  <a:pt x="2610568" y="4086341"/>
                </a:lnTo>
                <a:cubicBezTo>
                  <a:pt x="2479183" y="4086341"/>
                  <a:pt x="2367256" y="4145774"/>
                  <a:pt x="2321258" y="4266254"/>
                </a:cubicBezTo>
                <a:lnTo>
                  <a:pt x="2260541" y="4425272"/>
                </a:lnTo>
                <a:cubicBezTo>
                  <a:pt x="2256626" y="4435504"/>
                  <a:pt x="2264735" y="4446930"/>
                  <a:pt x="2275882" y="4446930"/>
                </a:cubicBezTo>
                <a:close/>
                <a:moveTo>
                  <a:pt x="1252561" y="3534793"/>
                </a:moveTo>
                <a:lnTo>
                  <a:pt x="1564872" y="3534793"/>
                </a:lnTo>
                <a:cubicBezTo>
                  <a:pt x="1695329" y="3534793"/>
                  <a:pt x="1809277" y="3457413"/>
                  <a:pt x="1854957" y="3337759"/>
                </a:cubicBezTo>
                <a:lnTo>
                  <a:pt x="1912230" y="3199090"/>
                </a:lnTo>
                <a:cubicBezTo>
                  <a:pt x="1916716" y="3187333"/>
                  <a:pt x="1907412" y="3174203"/>
                  <a:pt x="1894601" y="3174203"/>
                </a:cubicBezTo>
                <a:lnTo>
                  <a:pt x="1587254" y="3174203"/>
                </a:lnTo>
                <a:cubicBezTo>
                  <a:pt x="1455869" y="3174203"/>
                  <a:pt x="1343955" y="3233636"/>
                  <a:pt x="1297944" y="3354117"/>
                </a:cubicBezTo>
                <a:lnTo>
                  <a:pt x="1237218" y="3513135"/>
                </a:lnTo>
                <a:cubicBezTo>
                  <a:pt x="1233315" y="3523366"/>
                  <a:pt x="1241414" y="3534793"/>
                  <a:pt x="1252560" y="3534793"/>
                </a:cubicBezTo>
                <a:close/>
                <a:moveTo>
                  <a:pt x="2060672" y="3962874"/>
                </a:moveTo>
                <a:lnTo>
                  <a:pt x="2121402" y="3803856"/>
                </a:lnTo>
                <a:cubicBezTo>
                  <a:pt x="2167400" y="3683375"/>
                  <a:pt x="2279327" y="3623929"/>
                  <a:pt x="2410713" y="3623929"/>
                </a:cubicBezTo>
                <a:lnTo>
                  <a:pt x="2718059" y="3623929"/>
                </a:lnTo>
                <a:cubicBezTo>
                  <a:pt x="2730858" y="3623929"/>
                  <a:pt x="2740162" y="3637072"/>
                  <a:pt x="2735688" y="3648816"/>
                </a:cubicBezTo>
                <a:lnTo>
                  <a:pt x="2678415" y="3787498"/>
                </a:lnTo>
                <a:cubicBezTo>
                  <a:pt x="2632722" y="3907139"/>
                  <a:pt x="2518788" y="3984532"/>
                  <a:pt x="2388317" y="3984532"/>
                </a:cubicBezTo>
                <a:lnTo>
                  <a:pt x="2076027" y="3984532"/>
                </a:lnTo>
                <a:cubicBezTo>
                  <a:pt x="2064879" y="3984532"/>
                  <a:pt x="2056771" y="3973105"/>
                  <a:pt x="2060685" y="3962874"/>
                </a:cubicBezTo>
                <a:close/>
                <a:moveTo>
                  <a:pt x="2123423" y="3938342"/>
                </a:moveTo>
                <a:lnTo>
                  <a:pt x="2388317" y="3938342"/>
                </a:lnTo>
                <a:cubicBezTo>
                  <a:pt x="2499519" y="3938342"/>
                  <a:pt x="2596447" y="3872669"/>
                  <a:pt x="2635251" y="3771025"/>
                </a:cubicBezTo>
                <a:lnTo>
                  <a:pt x="2635480" y="3770440"/>
                </a:lnTo>
                <a:lnTo>
                  <a:pt x="2635709" y="3769869"/>
                </a:lnTo>
                <a:lnTo>
                  <a:pt x="2675365" y="3673868"/>
                </a:lnTo>
                <a:cubicBezTo>
                  <a:pt x="2676102" y="3672089"/>
                  <a:pt x="2674793" y="3670131"/>
                  <a:pt x="2672861" y="3670131"/>
                </a:cubicBezTo>
                <a:lnTo>
                  <a:pt x="2410713" y="3670131"/>
                </a:lnTo>
                <a:cubicBezTo>
                  <a:pt x="2290728" y="3670131"/>
                  <a:pt x="2200994" y="3724874"/>
                  <a:pt x="2164553" y="3820341"/>
                </a:cubicBezTo>
                <a:lnTo>
                  <a:pt x="2120894" y="3934669"/>
                </a:lnTo>
                <a:cubicBezTo>
                  <a:pt x="2120220" y="3936436"/>
                  <a:pt x="2121529" y="3938342"/>
                  <a:pt x="2123423" y="3938342"/>
                </a:cubicBezTo>
                <a:close/>
                <a:moveTo>
                  <a:pt x="1905811" y="3513135"/>
                </a:moveTo>
                <a:lnTo>
                  <a:pt x="1966540" y="3354117"/>
                </a:lnTo>
                <a:cubicBezTo>
                  <a:pt x="2012539" y="3233636"/>
                  <a:pt x="2124465" y="3174203"/>
                  <a:pt x="2255851" y="3174203"/>
                </a:cubicBezTo>
                <a:lnTo>
                  <a:pt x="2563197" y="3174203"/>
                </a:lnTo>
                <a:lnTo>
                  <a:pt x="2563197" y="3174203"/>
                </a:lnTo>
                <a:cubicBezTo>
                  <a:pt x="2575996" y="3174203"/>
                  <a:pt x="2585300" y="3187333"/>
                  <a:pt x="2580826" y="3199077"/>
                </a:cubicBezTo>
                <a:lnTo>
                  <a:pt x="2523541" y="3337759"/>
                </a:lnTo>
                <a:cubicBezTo>
                  <a:pt x="2477861" y="3457400"/>
                  <a:pt x="2363926" y="3534793"/>
                  <a:pt x="2233455" y="3534793"/>
                </a:cubicBezTo>
                <a:lnTo>
                  <a:pt x="1921152" y="3534793"/>
                </a:lnTo>
                <a:cubicBezTo>
                  <a:pt x="1910005" y="3534793"/>
                  <a:pt x="1901909" y="3523366"/>
                  <a:pt x="1905811" y="3513135"/>
                </a:cubicBezTo>
                <a:close/>
                <a:moveTo>
                  <a:pt x="1968549" y="3488604"/>
                </a:moveTo>
                <a:lnTo>
                  <a:pt x="2233455" y="3488604"/>
                </a:lnTo>
                <a:cubicBezTo>
                  <a:pt x="2344657" y="3488604"/>
                  <a:pt x="2441586" y="3422930"/>
                  <a:pt x="2480390" y="3321286"/>
                </a:cubicBezTo>
                <a:lnTo>
                  <a:pt x="2480619" y="3320701"/>
                </a:lnTo>
                <a:lnTo>
                  <a:pt x="2480848" y="3320130"/>
                </a:lnTo>
                <a:lnTo>
                  <a:pt x="2520503" y="3224129"/>
                </a:lnTo>
                <a:cubicBezTo>
                  <a:pt x="2521241" y="3222350"/>
                  <a:pt x="2519931" y="3220392"/>
                  <a:pt x="2518000" y="3220392"/>
                </a:cubicBezTo>
                <a:lnTo>
                  <a:pt x="2255851" y="3220392"/>
                </a:lnTo>
                <a:cubicBezTo>
                  <a:pt x="2135854" y="3220392"/>
                  <a:pt x="2046132" y="3275135"/>
                  <a:pt x="2009692" y="3370602"/>
                </a:cubicBezTo>
                <a:lnTo>
                  <a:pt x="1966032" y="3484931"/>
                </a:lnTo>
                <a:cubicBezTo>
                  <a:pt x="1965346" y="3486710"/>
                  <a:pt x="1966655" y="3488604"/>
                  <a:pt x="1968549" y="3488604"/>
                </a:cubicBezTo>
                <a:close/>
                <a:moveTo>
                  <a:pt x="6250983" y="2268396"/>
                </a:moveTo>
                <a:lnTo>
                  <a:pt x="6250983" y="2268396"/>
                </a:lnTo>
                <a:cubicBezTo>
                  <a:pt x="6250983" y="2268396"/>
                  <a:pt x="5943650" y="2268396"/>
                  <a:pt x="5943650" y="2268396"/>
                </a:cubicBezTo>
                <a:cubicBezTo>
                  <a:pt x="5812251" y="2268396"/>
                  <a:pt x="5700338" y="2327842"/>
                  <a:pt x="5654339" y="2448322"/>
                </a:cubicBezTo>
                <a:lnTo>
                  <a:pt x="5593610" y="2607339"/>
                </a:lnTo>
                <a:cubicBezTo>
                  <a:pt x="5589708" y="2617559"/>
                  <a:pt x="5597804" y="2628998"/>
                  <a:pt x="5608951" y="2628998"/>
                </a:cubicBezTo>
                <a:lnTo>
                  <a:pt x="5921254" y="2628998"/>
                </a:lnTo>
                <a:cubicBezTo>
                  <a:pt x="6051725" y="2628998"/>
                  <a:pt x="6165659" y="2551605"/>
                  <a:pt x="6211340" y="2431964"/>
                </a:cubicBezTo>
                <a:lnTo>
                  <a:pt x="6268625" y="2293282"/>
                </a:lnTo>
                <a:cubicBezTo>
                  <a:pt x="6273099" y="2281538"/>
                  <a:pt x="6263795" y="2268396"/>
                  <a:pt x="6250983" y="2268396"/>
                </a:cubicBezTo>
                <a:close/>
                <a:moveTo>
                  <a:pt x="7754451" y="456066"/>
                </a:moveTo>
                <a:lnTo>
                  <a:pt x="7754451" y="456066"/>
                </a:lnTo>
                <a:cubicBezTo>
                  <a:pt x="7767276" y="456066"/>
                  <a:pt x="7776568" y="469201"/>
                  <a:pt x="7772093" y="480953"/>
                </a:cubicBezTo>
                <a:lnTo>
                  <a:pt x="7714809" y="619633"/>
                </a:lnTo>
                <a:cubicBezTo>
                  <a:pt x="7669128" y="739276"/>
                  <a:pt x="7555194" y="816661"/>
                  <a:pt x="7424723" y="816661"/>
                </a:cubicBezTo>
                <a:lnTo>
                  <a:pt x="7112419" y="816661"/>
                </a:lnTo>
                <a:cubicBezTo>
                  <a:pt x="7101273" y="816661"/>
                  <a:pt x="7093176" y="805230"/>
                  <a:pt x="7097078" y="795007"/>
                </a:cubicBezTo>
                <a:lnTo>
                  <a:pt x="7157808" y="635990"/>
                </a:lnTo>
                <a:cubicBezTo>
                  <a:pt x="7203806" y="515503"/>
                  <a:pt x="7315732" y="456066"/>
                  <a:pt x="7447118" y="456066"/>
                </a:cubicBezTo>
                <a:lnTo>
                  <a:pt x="7754451" y="456066"/>
                </a:lnTo>
                <a:close/>
                <a:moveTo>
                  <a:pt x="7709267" y="502259"/>
                </a:moveTo>
                <a:lnTo>
                  <a:pt x="7447118" y="502259"/>
                </a:lnTo>
                <a:cubicBezTo>
                  <a:pt x="7327121" y="502259"/>
                  <a:pt x="7237412" y="557007"/>
                  <a:pt x="7200959" y="652467"/>
                </a:cubicBezTo>
                <a:lnTo>
                  <a:pt x="7157299" y="766801"/>
                </a:lnTo>
                <a:cubicBezTo>
                  <a:pt x="7156626" y="768573"/>
                  <a:pt x="7157922" y="770470"/>
                  <a:pt x="7159816" y="770470"/>
                </a:cubicBezTo>
                <a:lnTo>
                  <a:pt x="7424723" y="770470"/>
                </a:lnTo>
                <a:cubicBezTo>
                  <a:pt x="7535924" y="770470"/>
                  <a:pt x="7632853" y="704795"/>
                  <a:pt x="7671657" y="603157"/>
                </a:cubicBezTo>
                <a:lnTo>
                  <a:pt x="7671886" y="602576"/>
                </a:lnTo>
                <a:lnTo>
                  <a:pt x="7672115" y="601999"/>
                </a:lnTo>
                <a:lnTo>
                  <a:pt x="7711771" y="505996"/>
                </a:lnTo>
                <a:cubicBezTo>
                  <a:pt x="7712495" y="504215"/>
                  <a:pt x="7711199" y="502260"/>
                  <a:pt x="7709267" y="502260"/>
                </a:cubicBezTo>
                <a:close/>
                <a:moveTo>
                  <a:pt x="4552158" y="905800"/>
                </a:moveTo>
                <a:lnTo>
                  <a:pt x="4552158" y="905800"/>
                </a:lnTo>
                <a:cubicBezTo>
                  <a:pt x="4564971" y="905800"/>
                  <a:pt x="4574274" y="918935"/>
                  <a:pt x="4569788" y="930684"/>
                </a:cubicBezTo>
                <a:lnTo>
                  <a:pt x="4512515" y="1069367"/>
                </a:lnTo>
                <a:cubicBezTo>
                  <a:pt x="4466835" y="1189010"/>
                  <a:pt x="4352900" y="1266395"/>
                  <a:pt x="4222430" y="1266395"/>
                </a:cubicBezTo>
                <a:lnTo>
                  <a:pt x="3910126" y="1266395"/>
                </a:lnTo>
                <a:cubicBezTo>
                  <a:pt x="3898979" y="1266395"/>
                  <a:pt x="3890870" y="1254964"/>
                  <a:pt x="3894785" y="1244741"/>
                </a:cubicBezTo>
                <a:lnTo>
                  <a:pt x="3955502" y="1085724"/>
                </a:lnTo>
                <a:cubicBezTo>
                  <a:pt x="4001513" y="965237"/>
                  <a:pt x="4113427" y="905800"/>
                  <a:pt x="4244812" y="905800"/>
                </a:cubicBezTo>
                <a:lnTo>
                  <a:pt x="4552158" y="905800"/>
                </a:lnTo>
                <a:close/>
                <a:moveTo>
                  <a:pt x="4506974" y="951993"/>
                </a:moveTo>
                <a:lnTo>
                  <a:pt x="4244812" y="951993"/>
                </a:lnTo>
                <a:cubicBezTo>
                  <a:pt x="4124828" y="951993"/>
                  <a:pt x="4035106" y="1006741"/>
                  <a:pt x="3998666" y="1102201"/>
                </a:cubicBezTo>
                <a:lnTo>
                  <a:pt x="3955006" y="1216535"/>
                </a:lnTo>
                <a:cubicBezTo>
                  <a:pt x="3954320" y="1218307"/>
                  <a:pt x="3955629" y="1220204"/>
                  <a:pt x="3957523" y="1220204"/>
                </a:cubicBezTo>
                <a:lnTo>
                  <a:pt x="4222430" y="1220204"/>
                </a:lnTo>
                <a:cubicBezTo>
                  <a:pt x="4333619" y="1220204"/>
                  <a:pt x="4430560" y="1154529"/>
                  <a:pt x="4469364" y="1052890"/>
                </a:cubicBezTo>
                <a:lnTo>
                  <a:pt x="4469580" y="1052308"/>
                </a:lnTo>
                <a:lnTo>
                  <a:pt x="4469822" y="1051733"/>
                </a:lnTo>
                <a:lnTo>
                  <a:pt x="4509465" y="955730"/>
                </a:lnTo>
                <a:cubicBezTo>
                  <a:pt x="4510202" y="953949"/>
                  <a:pt x="4508906" y="951994"/>
                  <a:pt x="4506974" y="951994"/>
                </a:cubicBezTo>
                <a:close/>
                <a:moveTo>
                  <a:pt x="664513" y="1542527"/>
                </a:moveTo>
                <a:lnTo>
                  <a:pt x="603792" y="1701545"/>
                </a:lnTo>
                <a:cubicBezTo>
                  <a:pt x="599889" y="1711764"/>
                  <a:pt x="607988" y="1723190"/>
                  <a:pt x="619133" y="1723190"/>
                </a:cubicBezTo>
                <a:lnTo>
                  <a:pt x="931440" y="1723190"/>
                </a:lnTo>
                <a:cubicBezTo>
                  <a:pt x="1061906" y="1723190"/>
                  <a:pt x="1175846" y="1645810"/>
                  <a:pt x="1221524" y="1526169"/>
                </a:cubicBezTo>
                <a:lnTo>
                  <a:pt x="1278802" y="1387487"/>
                </a:lnTo>
                <a:cubicBezTo>
                  <a:pt x="1283289" y="1375730"/>
                  <a:pt x="1273985" y="1362601"/>
                  <a:pt x="1261168" y="1362601"/>
                </a:cubicBezTo>
                <a:lnTo>
                  <a:pt x="1261174" y="1362601"/>
                </a:lnTo>
                <a:lnTo>
                  <a:pt x="953826" y="1362601"/>
                </a:lnTo>
                <a:cubicBezTo>
                  <a:pt x="822435" y="1362601"/>
                  <a:pt x="710525" y="1422034"/>
                  <a:pt x="664513" y="1542527"/>
                </a:cubicBezTo>
                <a:close/>
                <a:moveTo>
                  <a:pt x="99" y="1998354"/>
                </a:moveTo>
                <a:cubicBezTo>
                  <a:pt x="2482" y="1993041"/>
                  <a:pt x="4878" y="1987728"/>
                  <a:pt x="6975" y="1982237"/>
                </a:cubicBezTo>
                <a:lnTo>
                  <a:pt x="64252" y="1843543"/>
                </a:lnTo>
                <a:cubicBezTo>
                  <a:pt x="68738" y="1831799"/>
                  <a:pt x="59429" y="1818670"/>
                  <a:pt x="46620" y="1818670"/>
                </a:cubicBezTo>
                <a:lnTo>
                  <a:pt x="105" y="1818670"/>
                </a:lnTo>
                <a:lnTo>
                  <a:pt x="99" y="1998354"/>
                </a:lnTo>
                <a:close/>
                <a:moveTo>
                  <a:pt x="6567710" y="905800"/>
                </a:moveTo>
                <a:lnTo>
                  <a:pt x="6567710" y="905800"/>
                </a:lnTo>
                <a:cubicBezTo>
                  <a:pt x="6580522" y="905800"/>
                  <a:pt x="6589826" y="918935"/>
                  <a:pt x="6585338" y="930684"/>
                </a:cubicBezTo>
                <a:lnTo>
                  <a:pt x="6528066" y="1069367"/>
                </a:lnTo>
                <a:cubicBezTo>
                  <a:pt x="6482386" y="1189010"/>
                  <a:pt x="6368439" y="1266395"/>
                  <a:pt x="6237981" y="1266395"/>
                </a:cubicBezTo>
                <a:lnTo>
                  <a:pt x="5925678" y="1266395"/>
                </a:lnTo>
                <a:cubicBezTo>
                  <a:pt x="5914531" y="1266395"/>
                  <a:pt x="5906421" y="1254964"/>
                  <a:pt x="5910336" y="1244741"/>
                </a:cubicBezTo>
                <a:lnTo>
                  <a:pt x="5971053" y="1085724"/>
                </a:lnTo>
                <a:cubicBezTo>
                  <a:pt x="6017064" y="965237"/>
                  <a:pt x="6128991" y="905800"/>
                  <a:pt x="6260376" y="905800"/>
                </a:cubicBezTo>
                <a:lnTo>
                  <a:pt x="6567710" y="905800"/>
                </a:lnTo>
                <a:close/>
                <a:moveTo>
                  <a:pt x="6522525" y="951993"/>
                </a:moveTo>
                <a:lnTo>
                  <a:pt x="6260364" y="951993"/>
                </a:lnTo>
                <a:cubicBezTo>
                  <a:pt x="6140379" y="951993"/>
                  <a:pt x="6050657" y="1006741"/>
                  <a:pt x="6014204" y="1102201"/>
                </a:cubicBezTo>
                <a:lnTo>
                  <a:pt x="5970557" y="1216535"/>
                </a:lnTo>
                <a:cubicBezTo>
                  <a:pt x="5969871" y="1218307"/>
                  <a:pt x="5971180" y="1220204"/>
                  <a:pt x="5973074" y="1220204"/>
                </a:cubicBezTo>
                <a:lnTo>
                  <a:pt x="6237981" y="1220204"/>
                </a:lnTo>
                <a:cubicBezTo>
                  <a:pt x="6349170" y="1220204"/>
                  <a:pt x="6446098" y="1154529"/>
                  <a:pt x="6484902" y="1052890"/>
                </a:cubicBezTo>
                <a:lnTo>
                  <a:pt x="6485131" y="1052308"/>
                </a:lnTo>
                <a:lnTo>
                  <a:pt x="6485360" y="1051733"/>
                </a:lnTo>
                <a:lnTo>
                  <a:pt x="6525016" y="955730"/>
                </a:lnTo>
                <a:cubicBezTo>
                  <a:pt x="6525753" y="953949"/>
                  <a:pt x="6524444" y="951994"/>
                  <a:pt x="6522525" y="951994"/>
                </a:cubicBezTo>
                <a:close/>
                <a:moveTo>
                  <a:pt x="8577910" y="905800"/>
                </a:moveTo>
                <a:lnTo>
                  <a:pt x="8577910" y="905800"/>
                </a:lnTo>
                <a:cubicBezTo>
                  <a:pt x="8590722" y="905800"/>
                  <a:pt x="8600025" y="918935"/>
                  <a:pt x="8595538" y="930684"/>
                </a:cubicBezTo>
                <a:lnTo>
                  <a:pt x="8538266" y="1069367"/>
                </a:lnTo>
                <a:cubicBezTo>
                  <a:pt x="8492586" y="1189010"/>
                  <a:pt x="8378652" y="1266395"/>
                  <a:pt x="8248181" y="1266395"/>
                </a:cubicBezTo>
                <a:lnTo>
                  <a:pt x="7935878" y="1266395"/>
                </a:lnTo>
                <a:cubicBezTo>
                  <a:pt x="7924731" y="1266395"/>
                  <a:pt x="7916634" y="1254964"/>
                  <a:pt x="7920536" y="1244741"/>
                </a:cubicBezTo>
                <a:lnTo>
                  <a:pt x="7981266" y="1085724"/>
                </a:lnTo>
                <a:cubicBezTo>
                  <a:pt x="8027264" y="965237"/>
                  <a:pt x="8139190" y="905800"/>
                  <a:pt x="8270577" y="905800"/>
                </a:cubicBezTo>
                <a:lnTo>
                  <a:pt x="8577910" y="905800"/>
                </a:lnTo>
                <a:close/>
                <a:moveTo>
                  <a:pt x="8532725" y="951993"/>
                </a:moveTo>
                <a:lnTo>
                  <a:pt x="8270577" y="951993"/>
                </a:lnTo>
                <a:cubicBezTo>
                  <a:pt x="8150579" y="951993"/>
                  <a:pt x="8060858" y="1006741"/>
                  <a:pt x="8024404" y="1102201"/>
                </a:cubicBezTo>
                <a:lnTo>
                  <a:pt x="7980758" y="1216535"/>
                </a:lnTo>
                <a:cubicBezTo>
                  <a:pt x="7980084" y="1218307"/>
                  <a:pt x="7981380" y="1220204"/>
                  <a:pt x="7983287" y="1220204"/>
                </a:cubicBezTo>
                <a:lnTo>
                  <a:pt x="8248181" y="1220204"/>
                </a:lnTo>
                <a:cubicBezTo>
                  <a:pt x="8359370" y="1220204"/>
                  <a:pt x="8456298" y="1154529"/>
                  <a:pt x="8495115" y="1052890"/>
                </a:cubicBezTo>
                <a:lnTo>
                  <a:pt x="8495331" y="1052308"/>
                </a:lnTo>
                <a:lnTo>
                  <a:pt x="8495572" y="1051733"/>
                </a:lnTo>
                <a:lnTo>
                  <a:pt x="8535228" y="955730"/>
                </a:lnTo>
                <a:cubicBezTo>
                  <a:pt x="8535953" y="953949"/>
                  <a:pt x="8534644" y="951994"/>
                  <a:pt x="8532725" y="951994"/>
                </a:cubicBezTo>
                <a:close/>
                <a:moveTo>
                  <a:pt x="10792478" y="1818670"/>
                </a:moveTo>
                <a:lnTo>
                  <a:pt x="10792478" y="1818670"/>
                </a:lnTo>
                <a:cubicBezTo>
                  <a:pt x="10805289" y="1818670"/>
                  <a:pt x="10814593" y="1831799"/>
                  <a:pt x="10810107" y="1843556"/>
                </a:cubicBezTo>
                <a:lnTo>
                  <a:pt x="10752834" y="1982237"/>
                </a:lnTo>
                <a:cubicBezTo>
                  <a:pt x="10707141" y="2101879"/>
                  <a:pt x="10593219" y="2179259"/>
                  <a:pt x="10462736" y="2179259"/>
                </a:cubicBezTo>
                <a:lnTo>
                  <a:pt x="10150445" y="2179259"/>
                </a:lnTo>
                <a:cubicBezTo>
                  <a:pt x="10139298" y="2179259"/>
                  <a:pt x="10131189" y="2167832"/>
                  <a:pt x="10135104" y="2157601"/>
                </a:cubicBezTo>
                <a:lnTo>
                  <a:pt x="10195821" y="1998583"/>
                </a:lnTo>
                <a:cubicBezTo>
                  <a:pt x="10241832" y="1878103"/>
                  <a:pt x="10353746" y="1818670"/>
                  <a:pt x="10485131" y="1818670"/>
                </a:cubicBezTo>
                <a:lnTo>
                  <a:pt x="10792478" y="1818670"/>
                </a:lnTo>
                <a:close/>
                <a:moveTo>
                  <a:pt x="10747293" y="1864858"/>
                </a:moveTo>
                <a:lnTo>
                  <a:pt x="10485131" y="1864858"/>
                </a:lnTo>
                <a:cubicBezTo>
                  <a:pt x="10365146" y="1864858"/>
                  <a:pt x="10275425" y="1919601"/>
                  <a:pt x="10238972" y="2015068"/>
                </a:cubicBezTo>
                <a:lnTo>
                  <a:pt x="10195312" y="2129397"/>
                </a:lnTo>
                <a:cubicBezTo>
                  <a:pt x="10194639" y="2131176"/>
                  <a:pt x="10195948" y="2133070"/>
                  <a:pt x="10197842" y="2133070"/>
                </a:cubicBezTo>
                <a:lnTo>
                  <a:pt x="10462736" y="2133070"/>
                </a:lnTo>
                <a:cubicBezTo>
                  <a:pt x="10573937" y="2133070"/>
                  <a:pt x="10670866" y="2067396"/>
                  <a:pt x="10709670" y="1965752"/>
                </a:cubicBezTo>
                <a:lnTo>
                  <a:pt x="10709899" y="1965168"/>
                </a:lnTo>
                <a:lnTo>
                  <a:pt x="10710128" y="1964596"/>
                </a:lnTo>
                <a:lnTo>
                  <a:pt x="10749784" y="1868595"/>
                </a:lnTo>
                <a:cubicBezTo>
                  <a:pt x="10750521" y="1866816"/>
                  <a:pt x="10749212" y="1864858"/>
                  <a:pt x="10747280" y="1864858"/>
                </a:cubicBezTo>
                <a:close/>
                <a:moveTo>
                  <a:pt x="1932591" y="1362601"/>
                </a:moveTo>
                <a:lnTo>
                  <a:pt x="1932591" y="1362601"/>
                </a:lnTo>
                <a:cubicBezTo>
                  <a:pt x="1945416" y="1362601"/>
                  <a:pt x="1954707" y="1375730"/>
                  <a:pt x="1950233" y="1387487"/>
                </a:cubicBezTo>
                <a:lnTo>
                  <a:pt x="1892948" y="1526169"/>
                </a:lnTo>
                <a:cubicBezTo>
                  <a:pt x="1847268" y="1645810"/>
                  <a:pt x="1733333" y="1723190"/>
                  <a:pt x="1602863" y="1723190"/>
                </a:cubicBezTo>
                <a:lnTo>
                  <a:pt x="1290559" y="1723190"/>
                </a:lnTo>
                <a:cubicBezTo>
                  <a:pt x="1279412" y="1723190"/>
                  <a:pt x="1271316" y="1711764"/>
                  <a:pt x="1275218" y="1701545"/>
                </a:cubicBezTo>
                <a:lnTo>
                  <a:pt x="1335935" y="1542527"/>
                </a:lnTo>
                <a:cubicBezTo>
                  <a:pt x="1381946" y="1422034"/>
                  <a:pt x="1493872" y="1362601"/>
                  <a:pt x="1625258" y="1362601"/>
                </a:cubicBezTo>
                <a:lnTo>
                  <a:pt x="1932591" y="1362601"/>
                </a:lnTo>
                <a:close/>
                <a:moveTo>
                  <a:pt x="1887406" y="1408790"/>
                </a:moveTo>
                <a:lnTo>
                  <a:pt x="1625258" y="1408790"/>
                </a:lnTo>
                <a:cubicBezTo>
                  <a:pt x="1505261" y="1408790"/>
                  <a:pt x="1415552" y="1463533"/>
                  <a:pt x="1379099" y="1558999"/>
                </a:cubicBezTo>
                <a:lnTo>
                  <a:pt x="1335439" y="1673328"/>
                </a:lnTo>
                <a:cubicBezTo>
                  <a:pt x="1334765" y="1675107"/>
                  <a:pt x="1336075" y="1677001"/>
                  <a:pt x="1337968" y="1677001"/>
                </a:cubicBezTo>
                <a:lnTo>
                  <a:pt x="1602863" y="1677001"/>
                </a:lnTo>
                <a:cubicBezTo>
                  <a:pt x="1714052" y="1677001"/>
                  <a:pt x="1810993" y="1611327"/>
                  <a:pt x="1849797" y="1509684"/>
                </a:cubicBezTo>
                <a:lnTo>
                  <a:pt x="1850013" y="1509112"/>
                </a:lnTo>
                <a:lnTo>
                  <a:pt x="1850255" y="1508527"/>
                </a:lnTo>
                <a:lnTo>
                  <a:pt x="1889910" y="1412527"/>
                </a:lnTo>
                <a:cubicBezTo>
                  <a:pt x="1890635" y="1410747"/>
                  <a:pt x="1889339" y="1408790"/>
                  <a:pt x="1887406" y="1408790"/>
                </a:cubicBezTo>
                <a:close/>
                <a:moveTo>
                  <a:pt x="803867" y="1998583"/>
                </a:moveTo>
                <a:lnTo>
                  <a:pt x="743146" y="2157601"/>
                </a:lnTo>
                <a:cubicBezTo>
                  <a:pt x="739243" y="2167832"/>
                  <a:pt x="747342" y="2179259"/>
                  <a:pt x="758487" y="2179259"/>
                </a:cubicBezTo>
                <a:lnTo>
                  <a:pt x="1070794" y="2179259"/>
                </a:lnTo>
                <a:cubicBezTo>
                  <a:pt x="1201260" y="2179259"/>
                  <a:pt x="1315204" y="2101879"/>
                  <a:pt x="1360885" y="1982237"/>
                </a:cubicBezTo>
                <a:lnTo>
                  <a:pt x="1418157" y="1843543"/>
                </a:lnTo>
                <a:cubicBezTo>
                  <a:pt x="1422644" y="1831799"/>
                  <a:pt x="1413340" y="1818670"/>
                  <a:pt x="1400516" y="1818670"/>
                </a:cubicBezTo>
                <a:lnTo>
                  <a:pt x="1400528" y="1818670"/>
                </a:lnTo>
                <a:lnTo>
                  <a:pt x="1093178" y="1818670"/>
                </a:lnTo>
                <a:cubicBezTo>
                  <a:pt x="961787" y="1818670"/>
                  <a:pt x="849878" y="1878103"/>
                  <a:pt x="803865" y="1998583"/>
                </a:cubicBezTo>
                <a:close/>
                <a:moveTo>
                  <a:pt x="3944063" y="1362601"/>
                </a:moveTo>
                <a:lnTo>
                  <a:pt x="3944063" y="1362601"/>
                </a:lnTo>
                <a:cubicBezTo>
                  <a:pt x="3956874" y="1362601"/>
                  <a:pt x="3966178" y="1375730"/>
                  <a:pt x="3961692" y="1387487"/>
                </a:cubicBezTo>
                <a:lnTo>
                  <a:pt x="3904420" y="1526169"/>
                </a:lnTo>
                <a:cubicBezTo>
                  <a:pt x="3858739" y="1645810"/>
                  <a:pt x="3744804" y="1723190"/>
                  <a:pt x="3614334" y="1723190"/>
                </a:cubicBezTo>
                <a:lnTo>
                  <a:pt x="3302030" y="1723190"/>
                </a:lnTo>
                <a:cubicBezTo>
                  <a:pt x="3290883" y="1723190"/>
                  <a:pt x="3282787" y="1711764"/>
                  <a:pt x="3286689" y="1701545"/>
                </a:cubicBezTo>
                <a:lnTo>
                  <a:pt x="3347406" y="1542527"/>
                </a:lnTo>
                <a:cubicBezTo>
                  <a:pt x="3393417" y="1422034"/>
                  <a:pt x="3505343" y="1362601"/>
                  <a:pt x="3636729" y="1362601"/>
                </a:cubicBezTo>
                <a:lnTo>
                  <a:pt x="3944063" y="1362601"/>
                </a:lnTo>
                <a:close/>
                <a:moveTo>
                  <a:pt x="3898878" y="1408790"/>
                </a:moveTo>
                <a:lnTo>
                  <a:pt x="3636716" y="1408790"/>
                </a:lnTo>
                <a:cubicBezTo>
                  <a:pt x="3516732" y="1408790"/>
                  <a:pt x="3427010" y="1463533"/>
                  <a:pt x="3390557" y="1558999"/>
                </a:cubicBezTo>
                <a:lnTo>
                  <a:pt x="3346910" y="1673328"/>
                </a:lnTo>
                <a:cubicBezTo>
                  <a:pt x="3346237" y="1675107"/>
                  <a:pt x="3347533" y="1677001"/>
                  <a:pt x="3349427" y="1677001"/>
                </a:cubicBezTo>
                <a:lnTo>
                  <a:pt x="3614334" y="1677001"/>
                </a:lnTo>
                <a:cubicBezTo>
                  <a:pt x="3725523" y="1677001"/>
                  <a:pt x="3822451" y="1611327"/>
                  <a:pt x="3861268" y="1509684"/>
                </a:cubicBezTo>
                <a:lnTo>
                  <a:pt x="3861484" y="1509112"/>
                </a:lnTo>
                <a:lnTo>
                  <a:pt x="3861726" y="1508527"/>
                </a:lnTo>
                <a:lnTo>
                  <a:pt x="3901382" y="1412527"/>
                </a:lnTo>
                <a:cubicBezTo>
                  <a:pt x="3902106" y="1410747"/>
                  <a:pt x="3900797" y="1408790"/>
                  <a:pt x="3898878" y="1408790"/>
                </a:cubicBezTo>
                <a:close/>
                <a:moveTo>
                  <a:pt x="7969826" y="1362601"/>
                </a:moveTo>
                <a:lnTo>
                  <a:pt x="7969826" y="1362601"/>
                </a:lnTo>
                <a:cubicBezTo>
                  <a:pt x="7982626" y="1362601"/>
                  <a:pt x="7991930" y="1375730"/>
                  <a:pt x="7987443" y="1387487"/>
                </a:cubicBezTo>
                <a:lnTo>
                  <a:pt x="7930170" y="1526169"/>
                </a:lnTo>
                <a:cubicBezTo>
                  <a:pt x="7884490" y="1645810"/>
                  <a:pt x="7770556" y="1723190"/>
                  <a:pt x="7640085" y="1723190"/>
                </a:cubicBezTo>
                <a:lnTo>
                  <a:pt x="7327782" y="1723190"/>
                </a:lnTo>
                <a:cubicBezTo>
                  <a:pt x="7316635" y="1723190"/>
                  <a:pt x="7308539" y="1711764"/>
                  <a:pt x="7312440" y="1701545"/>
                </a:cubicBezTo>
                <a:lnTo>
                  <a:pt x="7373157" y="1542527"/>
                </a:lnTo>
                <a:cubicBezTo>
                  <a:pt x="7419168" y="1422034"/>
                  <a:pt x="7531082" y="1362601"/>
                  <a:pt x="7662481" y="1362601"/>
                </a:cubicBezTo>
                <a:lnTo>
                  <a:pt x="7969826" y="1362601"/>
                </a:lnTo>
                <a:close/>
                <a:moveTo>
                  <a:pt x="7924629" y="1408790"/>
                </a:moveTo>
                <a:lnTo>
                  <a:pt x="7662481" y="1408790"/>
                </a:lnTo>
                <a:cubicBezTo>
                  <a:pt x="7542496" y="1408790"/>
                  <a:pt x="7452762" y="1463533"/>
                  <a:pt x="7416321" y="1558999"/>
                </a:cubicBezTo>
                <a:lnTo>
                  <a:pt x="7372662" y="1673328"/>
                </a:lnTo>
                <a:cubicBezTo>
                  <a:pt x="7371975" y="1675107"/>
                  <a:pt x="7373285" y="1677001"/>
                  <a:pt x="7375178" y="1677001"/>
                </a:cubicBezTo>
                <a:lnTo>
                  <a:pt x="7640085" y="1677001"/>
                </a:lnTo>
                <a:cubicBezTo>
                  <a:pt x="7751274" y="1677001"/>
                  <a:pt x="7848215" y="1611327"/>
                  <a:pt x="7887020" y="1509684"/>
                </a:cubicBezTo>
                <a:lnTo>
                  <a:pt x="7887235" y="1509112"/>
                </a:lnTo>
                <a:lnTo>
                  <a:pt x="7887477" y="1508527"/>
                </a:lnTo>
                <a:lnTo>
                  <a:pt x="7927133" y="1412527"/>
                </a:lnTo>
                <a:cubicBezTo>
                  <a:pt x="7927870" y="1410747"/>
                  <a:pt x="7926561" y="1408790"/>
                  <a:pt x="7924629" y="1408790"/>
                </a:cubicBezTo>
                <a:close/>
                <a:moveTo>
                  <a:pt x="8679680" y="3354129"/>
                </a:moveTo>
                <a:lnTo>
                  <a:pt x="8618964" y="3513147"/>
                </a:lnTo>
                <a:cubicBezTo>
                  <a:pt x="8615049" y="3523366"/>
                  <a:pt x="8623158" y="3534793"/>
                  <a:pt x="8634304" y="3534793"/>
                </a:cubicBezTo>
                <a:lnTo>
                  <a:pt x="8946608" y="3534793"/>
                </a:lnTo>
                <a:cubicBezTo>
                  <a:pt x="9077066" y="3534793"/>
                  <a:pt x="9191013" y="3457413"/>
                  <a:pt x="9236694" y="3337759"/>
                </a:cubicBezTo>
                <a:lnTo>
                  <a:pt x="9293966" y="3199090"/>
                </a:lnTo>
                <a:cubicBezTo>
                  <a:pt x="9298453" y="3187333"/>
                  <a:pt x="9289149" y="3174203"/>
                  <a:pt x="9276337" y="3174203"/>
                </a:cubicBezTo>
                <a:lnTo>
                  <a:pt x="8968991" y="3174203"/>
                </a:lnTo>
                <a:cubicBezTo>
                  <a:pt x="8837605" y="3174203"/>
                  <a:pt x="8725691" y="3233636"/>
                  <a:pt x="8679680" y="3354117"/>
                </a:cubicBezTo>
                <a:close/>
                <a:moveTo>
                  <a:pt x="8782252" y="1818670"/>
                </a:moveTo>
                <a:lnTo>
                  <a:pt x="8782252" y="1818670"/>
                </a:lnTo>
                <a:cubicBezTo>
                  <a:pt x="8795064" y="1818670"/>
                  <a:pt x="8804367" y="1831799"/>
                  <a:pt x="8799894" y="1843556"/>
                </a:cubicBezTo>
                <a:lnTo>
                  <a:pt x="8742609" y="1982237"/>
                </a:lnTo>
                <a:cubicBezTo>
                  <a:pt x="8696928" y="2101879"/>
                  <a:pt x="8582993" y="2179259"/>
                  <a:pt x="8452523" y="2179259"/>
                </a:cubicBezTo>
                <a:lnTo>
                  <a:pt x="8140220" y="2179259"/>
                </a:lnTo>
                <a:cubicBezTo>
                  <a:pt x="8129073" y="2179259"/>
                  <a:pt x="8120977" y="2167832"/>
                  <a:pt x="8124879" y="2157601"/>
                </a:cubicBezTo>
                <a:lnTo>
                  <a:pt x="8185609" y="1998583"/>
                </a:lnTo>
                <a:cubicBezTo>
                  <a:pt x="8231606" y="1878103"/>
                  <a:pt x="8343533" y="1818670"/>
                  <a:pt x="8474918" y="1818670"/>
                </a:cubicBezTo>
                <a:lnTo>
                  <a:pt x="8782265" y="1818670"/>
                </a:lnTo>
                <a:close/>
                <a:moveTo>
                  <a:pt x="8737067" y="1864858"/>
                </a:moveTo>
                <a:lnTo>
                  <a:pt x="8474918" y="1864858"/>
                </a:lnTo>
                <a:cubicBezTo>
                  <a:pt x="8354922" y="1864858"/>
                  <a:pt x="8265200" y="1919601"/>
                  <a:pt x="8228759" y="2015068"/>
                </a:cubicBezTo>
                <a:lnTo>
                  <a:pt x="8185100" y="2129397"/>
                </a:lnTo>
                <a:cubicBezTo>
                  <a:pt x="8184426" y="2131176"/>
                  <a:pt x="8185723" y="2133070"/>
                  <a:pt x="8187630" y="2133070"/>
                </a:cubicBezTo>
                <a:lnTo>
                  <a:pt x="8452523" y="2133070"/>
                </a:lnTo>
                <a:cubicBezTo>
                  <a:pt x="8563725" y="2133070"/>
                  <a:pt x="8660640" y="2067396"/>
                  <a:pt x="8699458" y="1965752"/>
                </a:cubicBezTo>
                <a:lnTo>
                  <a:pt x="8699673" y="1965168"/>
                </a:lnTo>
                <a:lnTo>
                  <a:pt x="8699915" y="1964596"/>
                </a:lnTo>
                <a:lnTo>
                  <a:pt x="8739571" y="1868595"/>
                </a:lnTo>
                <a:cubicBezTo>
                  <a:pt x="8740308" y="1866816"/>
                  <a:pt x="8738999" y="1864858"/>
                  <a:pt x="8737067" y="1864858"/>
                </a:cubicBezTo>
                <a:close/>
                <a:moveTo>
                  <a:pt x="5959614" y="1362601"/>
                </a:moveTo>
                <a:lnTo>
                  <a:pt x="5959614" y="1362601"/>
                </a:lnTo>
                <a:cubicBezTo>
                  <a:pt x="5972426" y="1362601"/>
                  <a:pt x="5981729" y="1375730"/>
                  <a:pt x="5977243" y="1387487"/>
                </a:cubicBezTo>
                <a:lnTo>
                  <a:pt x="5919971" y="1526169"/>
                </a:lnTo>
                <a:cubicBezTo>
                  <a:pt x="5874277" y="1645810"/>
                  <a:pt x="5760355" y="1723190"/>
                  <a:pt x="5629885" y="1723190"/>
                </a:cubicBezTo>
                <a:lnTo>
                  <a:pt x="5317582" y="1723190"/>
                </a:lnTo>
                <a:cubicBezTo>
                  <a:pt x="5306435" y="1723190"/>
                  <a:pt x="5298326" y="1711764"/>
                  <a:pt x="5302240" y="1701545"/>
                </a:cubicBezTo>
                <a:lnTo>
                  <a:pt x="5362957" y="1542527"/>
                </a:lnTo>
                <a:cubicBezTo>
                  <a:pt x="5408968" y="1422034"/>
                  <a:pt x="5520882" y="1362601"/>
                  <a:pt x="5652280" y="1362601"/>
                </a:cubicBezTo>
                <a:lnTo>
                  <a:pt x="5959614" y="1362601"/>
                </a:lnTo>
                <a:close/>
                <a:moveTo>
                  <a:pt x="5914429" y="1408790"/>
                </a:moveTo>
                <a:lnTo>
                  <a:pt x="5652280" y="1408790"/>
                </a:lnTo>
                <a:cubicBezTo>
                  <a:pt x="5532283" y="1408790"/>
                  <a:pt x="5442561" y="1463533"/>
                  <a:pt x="5406108" y="1558999"/>
                </a:cubicBezTo>
                <a:lnTo>
                  <a:pt x="5362449" y="1673328"/>
                </a:lnTo>
                <a:cubicBezTo>
                  <a:pt x="5361775" y="1675107"/>
                  <a:pt x="5363084" y="1677001"/>
                  <a:pt x="5364978" y="1677001"/>
                </a:cubicBezTo>
                <a:lnTo>
                  <a:pt x="5629885" y="1677001"/>
                </a:lnTo>
                <a:cubicBezTo>
                  <a:pt x="5741074" y="1677001"/>
                  <a:pt x="5838002" y="1611327"/>
                  <a:pt x="5876807" y="1509684"/>
                </a:cubicBezTo>
                <a:lnTo>
                  <a:pt x="5877035" y="1509112"/>
                </a:lnTo>
                <a:lnTo>
                  <a:pt x="5877277" y="1508527"/>
                </a:lnTo>
                <a:lnTo>
                  <a:pt x="5916920" y="1412527"/>
                </a:lnTo>
                <a:cubicBezTo>
                  <a:pt x="5917657" y="1410747"/>
                  <a:pt x="5916348" y="1408790"/>
                  <a:pt x="5914429" y="1408790"/>
                </a:cubicBezTo>
                <a:close/>
                <a:moveTo>
                  <a:pt x="9808412" y="2718135"/>
                </a:moveTo>
                <a:lnTo>
                  <a:pt x="9808412" y="2718135"/>
                </a:lnTo>
                <a:cubicBezTo>
                  <a:pt x="9821225" y="2718135"/>
                  <a:pt x="9830529" y="2731264"/>
                  <a:pt x="9826042" y="2743021"/>
                </a:cubicBezTo>
                <a:lnTo>
                  <a:pt x="9768770" y="2881703"/>
                </a:lnTo>
                <a:cubicBezTo>
                  <a:pt x="9723089" y="3001344"/>
                  <a:pt x="9609155" y="3078724"/>
                  <a:pt x="9478684" y="3078724"/>
                </a:cubicBezTo>
                <a:lnTo>
                  <a:pt x="9166381" y="3078724"/>
                </a:lnTo>
                <a:cubicBezTo>
                  <a:pt x="9155234" y="3078724"/>
                  <a:pt x="9147137" y="3067298"/>
                  <a:pt x="9151039" y="3057078"/>
                </a:cubicBezTo>
                <a:lnTo>
                  <a:pt x="9211769" y="2898061"/>
                </a:lnTo>
                <a:cubicBezTo>
                  <a:pt x="9257767" y="2777568"/>
                  <a:pt x="9369694" y="2718135"/>
                  <a:pt x="9501079" y="2718135"/>
                </a:cubicBezTo>
                <a:lnTo>
                  <a:pt x="9808412" y="2718135"/>
                </a:lnTo>
                <a:close/>
                <a:moveTo>
                  <a:pt x="9763228" y="2764324"/>
                </a:moveTo>
                <a:lnTo>
                  <a:pt x="9501079" y="2764324"/>
                </a:lnTo>
                <a:cubicBezTo>
                  <a:pt x="9381082" y="2764324"/>
                  <a:pt x="9291360" y="2819079"/>
                  <a:pt x="9254907" y="2914533"/>
                </a:cubicBezTo>
                <a:lnTo>
                  <a:pt x="9211260" y="3028875"/>
                </a:lnTo>
                <a:cubicBezTo>
                  <a:pt x="9210587" y="3030641"/>
                  <a:pt x="9211883" y="3032535"/>
                  <a:pt x="9213790" y="3032535"/>
                </a:cubicBezTo>
                <a:lnTo>
                  <a:pt x="9478684" y="3032535"/>
                </a:lnTo>
                <a:cubicBezTo>
                  <a:pt x="9589873" y="3032535"/>
                  <a:pt x="9686801" y="2966861"/>
                  <a:pt x="9725618" y="2865230"/>
                </a:cubicBezTo>
                <a:lnTo>
                  <a:pt x="9725835" y="2864646"/>
                </a:lnTo>
                <a:lnTo>
                  <a:pt x="9726076" y="2864061"/>
                </a:lnTo>
                <a:lnTo>
                  <a:pt x="9765719" y="2768060"/>
                </a:lnTo>
                <a:cubicBezTo>
                  <a:pt x="9766456" y="2766281"/>
                  <a:pt x="9765160" y="2764324"/>
                  <a:pt x="9763228" y="2764324"/>
                </a:cubicBezTo>
                <a:close/>
                <a:moveTo>
                  <a:pt x="1717242" y="456066"/>
                </a:moveTo>
                <a:lnTo>
                  <a:pt x="1717242" y="456066"/>
                </a:lnTo>
                <a:cubicBezTo>
                  <a:pt x="1730054" y="456066"/>
                  <a:pt x="1739358" y="469201"/>
                  <a:pt x="1734884" y="480953"/>
                </a:cubicBezTo>
                <a:lnTo>
                  <a:pt x="1677599" y="619633"/>
                </a:lnTo>
                <a:cubicBezTo>
                  <a:pt x="1631918" y="739276"/>
                  <a:pt x="1517984" y="816661"/>
                  <a:pt x="1387513" y="816661"/>
                </a:cubicBezTo>
                <a:lnTo>
                  <a:pt x="1075214" y="816661"/>
                </a:lnTo>
                <a:cubicBezTo>
                  <a:pt x="1064067" y="816661"/>
                  <a:pt x="1055963" y="805230"/>
                  <a:pt x="1059872" y="795007"/>
                </a:cubicBezTo>
                <a:lnTo>
                  <a:pt x="1120593" y="635990"/>
                </a:lnTo>
                <a:cubicBezTo>
                  <a:pt x="1166599" y="515503"/>
                  <a:pt x="1278523" y="456066"/>
                  <a:pt x="1409908" y="456066"/>
                </a:cubicBezTo>
                <a:lnTo>
                  <a:pt x="1717242" y="456066"/>
                </a:lnTo>
                <a:close/>
                <a:moveTo>
                  <a:pt x="1672057" y="502259"/>
                </a:moveTo>
                <a:lnTo>
                  <a:pt x="1409908" y="502259"/>
                </a:lnTo>
                <a:cubicBezTo>
                  <a:pt x="1289911" y="502259"/>
                  <a:pt x="1200192" y="557007"/>
                  <a:pt x="1163743" y="652467"/>
                </a:cubicBezTo>
                <a:lnTo>
                  <a:pt x="1120082" y="766801"/>
                </a:lnTo>
                <a:cubicBezTo>
                  <a:pt x="1119412" y="768573"/>
                  <a:pt x="1120715" y="770470"/>
                  <a:pt x="1122614" y="770470"/>
                </a:cubicBezTo>
                <a:lnTo>
                  <a:pt x="1387513" y="770470"/>
                </a:lnTo>
                <a:cubicBezTo>
                  <a:pt x="1498702" y="770470"/>
                  <a:pt x="1595630" y="704795"/>
                  <a:pt x="1634447" y="603157"/>
                </a:cubicBezTo>
                <a:lnTo>
                  <a:pt x="1634664" y="602576"/>
                </a:lnTo>
                <a:lnTo>
                  <a:pt x="1634905" y="601999"/>
                </a:lnTo>
                <a:lnTo>
                  <a:pt x="1674548" y="505996"/>
                </a:lnTo>
                <a:cubicBezTo>
                  <a:pt x="1675298" y="504215"/>
                  <a:pt x="1673989" y="502260"/>
                  <a:pt x="1672057" y="502260"/>
                </a:cubicBezTo>
                <a:close/>
                <a:moveTo>
                  <a:pt x="3589345" y="0"/>
                </a:moveTo>
                <a:lnTo>
                  <a:pt x="3589345" y="0"/>
                </a:lnTo>
                <a:cubicBezTo>
                  <a:pt x="3602157" y="0"/>
                  <a:pt x="3611461" y="13135"/>
                  <a:pt x="3606987" y="24884"/>
                </a:cubicBezTo>
                <a:lnTo>
                  <a:pt x="3549702" y="163564"/>
                </a:lnTo>
                <a:cubicBezTo>
                  <a:pt x="3504022" y="283209"/>
                  <a:pt x="3390087" y="360594"/>
                  <a:pt x="3259616" y="360594"/>
                </a:cubicBezTo>
                <a:lnTo>
                  <a:pt x="2947313" y="360594"/>
                </a:lnTo>
                <a:cubicBezTo>
                  <a:pt x="2936166" y="360594"/>
                  <a:pt x="2928070" y="349163"/>
                  <a:pt x="2931972" y="338937"/>
                </a:cubicBezTo>
                <a:lnTo>
                  <a:pt x="2992701" y="179924"/>
                </a:lnTo>
                <a:cubicBezTo>
                  <a:pt x="3038700" y="59437"/>
                  <a:pt x="3150613" y="0"/>
                  <a:pt x="3282012" y="0"/>
                </a:cubicBezTo>
                <a:lnTo>
                  <a:pt x="3589345" y="0"/>
                </a:lnTo>
                <a:close/>
                <a:moveTo>
                  <a:pt x="3544160" y="46193"/>
                </a:moveTo>
                <a:lnTo>
                  <a:pt x="3282012" y="46193"/>
                </a:lnTo>
                <a:cubicBezTo>
                  <a:pt x="3162014" y="46193"/>
                  <a:pt x="3072293" y="100941"/>
                  <a:pt x="3035853" y="196401"/>
                </a:cubicBezTo>
                <a:lnTo>
                  <a:pt x="2992180" y="310735"/>
                </a:lnTo>
                <a:cubicBezTo>
                  <a:pt x="2991507" y="312507"/>
                  <a:pt x="2992816" y="314403"/>
                  <a:pt x="2994710" y="314403"/>
                </a:cubicBezTo>
                <a:lnTo>
                  <a:pt x="3259616" y="314403"/>
                </a:lnTo>
                <a:cubicBezTo>
                  <a:pt x="3370806" y="314403"/>
                  <a:pt x="3467746" y="248729"/>
                  <a:pt x="3506551" y="147088"/>
                </a:cubicBezTo>
                <a:lnTo>
                  <a:pt x="3506767" y="146507"/>
                </a:lnTo>
                <a:lnTo>
                  <a:pt x="3507009" y="145933"/>
                </a:lnTo>
                <a:lnTo>
                  <a:pt x="3546652" y="49930"/>
                </a:lnTo>
                <a:cubicBezTo>
                  <a:pt x="3547389" y="48149"/>
                  <a:pt x="3546092" y="46194"/>
                  <a:pt x="3544160" y="46194"/>
                </a:cubicBezTo>
                <a:close/>
                <a:moveTo>
                  <a:pt x="5604897" y="0"/>
                </a:moveTo>
                <a:lnTo>
                  <a:pt x="5604897" y="0"/>
                </a:lnTo>
                <a:cubicBezTo>
                  <a:pt x="5617709" y="0"/>
                  <a:pt x="5627012" y="13135"/>
                  <a:pt x="5622526" y="24884"/>
                </a:cubicBezTo>
                <a:lnTo>
                  <a:pt x="5565253" y="163564"/>
                </a:lnTo>
                <a:cubicBezTo>
                  <a:pt x="5519573" y="283209"/>
                  <a:pt x="5405625" y="360594"/>
                  <a:pt x="5275167" y="360594"/>
                </a:cubicBezTo>
                <a:lnTo>
                  <a:pt x="4962864" y="360594"/>
                </a:lnTo>
                <a:cubicBezTo>
                  <a:pt x="4951717" y="360594"/>
                  <a:pt x="4943608" y="349163"/>
                  <a:pt x="4947523" y="338937"/>
                </a:cubicBezTo>
                <a:lnTo>
                  <a:pt x="5008240" y="179924"/>
                </a:lnTo>
                <a:cubicBezTo>
                  <a:pt x="5054251" y="59437"/>
                  <a:pt x="5166177" y="0"/>
                  <a:pt x="5297550" y="0"/>
                </a:cubicBezTo>
                <a:lnTo>
                  <a:pt x="5604897" y="0"/>
                </a:lnTo>
                <a:close/>
                <a:moveTo>
                  <a:pt x="5559712" y="46193"/>
                </a:moveTo>
                <a:lnTo>
                  <a:pt x="5297550" y="46193"/>
                </a:lnTo>
                <a:cubicBezTo>
                  <a:pt x="5177566" y="46193"/>
                  <a:pt x="5087844" y="100941"/>
                  <a:pt x="5051391" y="196401"/>
                </a:cubicBezTo>
                <a:lnTo>
                  <a:pt x="5007744" y="310735"/>
                </a:lnTo>
                <a:cubicBezTo>
                  <a:pt x="5007058" y="312507"/>
                  <a:pt x="5008367" y="314403"/>
                  <a:pt x="5010261" y="314403"/>
                </a:cubicBezTo>
                <a:lnTo>
                  <a:pt x="5275167" y="314403"/>
                </a:lnTo>
                <a:cubicBezTo>
                  <a:pt x="5386357" y="314403"/>
                  <a:pt x="5483285" y="248729"/>
                  <a:pt x="5522102" y="147088"/>
                </a:cubicBezTo>
                <a:lnTo>
                  <a:pt x="5522318" y="146507"/>
                </a:lnTo>
                <a:lnTo>
                  <a:pt x="5522547" y="145933"/>
                </a:lnTo>
                <a:lnTo>
                  <a:pt x="5562216" y="49930"/>
                </a:lnTo>
                <a:cubicBezTo>
                  <a:pt x="5562940" y="48149"/>
                  <a:pt x="5561631" y="46194"/>
                  <a:pt x="5559712" y="46194"/>
                </a:cubicBezTo>
                <a:close/>
                <a:moveTo>
                  <a:pt x="449147" y="635987"/>
                </a:moveTo>
                <a:lnTo>
                  <a:pt x="388426" y="795005"/>
                </a:lnTo>
                <a:cubicBezTo>
                  <a:pt x="384523" y="805229"/>
                  <a:pt x="392622" y="816662"/>
                  <a:pt x="403774" y="816662"/>
                </a:cubicBezTo>
                <a:lnTo>
                  <a:pt x="716074" y="816662"/>
                </a:lnTo>
                <a:cubicBezTo>
                  <a:pt x="846546" y="816662"/>
                  <a:pt x="960479" y="739277"/>
                  <a:pt x="1006163" y="619632"/>
                </a:cubicBezTo>
                <a:lnTo>
                  <a:pt x="1063439" y="480949"/>
                </a:lnTo>
                <a:cubicBezTo>
                  <a:pt x="1067919" y="469201"/>
                  <a:pt x="1058617" y="456069"/>
                  <a:pt x="1045801" y="456069"/>
                </a:cubicBezTo>
                <a:lnTo>
                  <a:pt x="1045807" y="456069"/>
                </a:lnTo>
                <a:lnTo>
                  <a:pt x="738458" y="456069"/>
                </a:lnTo>
                <a:cubicBezTo>
                  <a:pt x="607074" y="456069"/>
                  <a:pt x="495158" y="515506"/>
                  <a:pt x="449145" y="635988"/>
                </a:cubicBezTo>
                <a:close/>
                <a:moveTo>
                  <a:pt x="5744239" y="456066"/>
                </a:moveTo>
                <a:lnTo>
                  <a:pt x="5744239" y="456066"/>
                </a:lnTo>
                <a:cubicBezTo>
                  <a:pt x="5757051" y="456066"/>
                  <a:pt x="5766355" y="469201"/>
                  <a:pt x="5761868" y="480953"/>
                </a:cubicBezTo>
                <a:lnTo>
                  <a:pt x="5704596" y="619633"/>
                </a:lnTo>
                <a:cubicBezTo>
                  <a:pt x="5658915" y="739276"/>
                  <a:pt x="5544980" y="816661"/>
                  <a:pt x="5414510" y="816661"/>
                </a:cubicBezTo>
                <a:lnTo>
                  <a:pt x="5102207" y="816661"/>
                </a:lnTo>
                <a:cubicBezTo>
                  <a:pt x="5091060" y="816661"/>
                  <a:pt x="5082951" y="805230"/>
                  <a:pt x="5086865" y="795007"/>
                </a:cubicBezTo>
                <a:lnTo>
                  <a:pt x="5147582" y="635990"/>
                </a:lnTo>
                <a:cubicBezTo>
                  <a:pt x="5193593" y="515503"/>
                  <a:pt x="5305520" y="456066"/>
                  <a:pt x="5436893" y="456066"/>
                </a:cubicBezTo>
                <a:lnTo>
                  <a:pt x="5744239" y="456066"/>
                </a:lnTo>
                <a:close/>
                <a:moveTo>
                  <a:pt x="5699054" y="502259"/>
                </a:moveTo>
                <a:lnTo>
                  <a:pt x="5436893" y="502259"/>
                </a:lnTo>
                <a:cubicBezTo>
                  <a:pt x="5316908" y="502259"/>
                  <a:pt x="5227186" y="557007"/>
                  <a:pt x="5190734" y="652467"/>
                </a:cubicBezTo>
                <a:lnTo>
                  <a:pt x="5147086" y="766801"/>
                </a:lnTo>
                <a:cubicBezTo>
                  <a:pt x="5146400" y="768573"/>
                  <a:pt x="5147709" y="770470"/>
                  <a:pt x="5149603" y="770470"/>
                </a:cubicBezTo>
                <a:lnTo>
                  <a:pt x="5414510" y="770470"/>
                </a:lnTo>
                <a:cubicBezTo>
                  <a:pt x="5525699" y="770470"/>
                  <a:pt x="5622627" y="704795"/>
                  <a:pt x="5661445" y="603157"/>
                </a:cubicBezTo>
                <a:lnTo>
                  <a:pt x="5661661" y="602576"/>
                </a:lnTo>
                <a:lnTo>
                  <a:pt x="5661889" y="601999"/>
                </a:lnTo>
                <a:lnTo>
                  <a:pt x="5701545" y="505996"/>
                </a:lnTo>
                <a:cubicBezTo>
                  <a:pt x="5702282" y="504215"/>
                  <a:pt x="5700973" y="502260"/>
                  <a:pt x="5699054" y="502260"/>
                </a:cubicBezTo>
                <a:close/>
                <a:moveTo>
                  <a:pt x="7615096" y="0"/>
                </a:moveTo>
                <a:lnTo>
                  <a:pt x="7615096" y="0"/>
                </a:lnTo>
                <a:cubicBezTo>
                  <a:pt x="7627908" y="0"/>
                  <a:pt x="7637212" y="13135"/>
                  <a:pt x="7632726" y="24884"/>
                </a:cubicBezTo>
                <a:lnTo>
                  <a:pt x="7575454" y="163564"/>
                </a:lnTo>
                <a:cubicBezTo>
                  <a:pt x="7529773" y="283209"/>
                  <a:pt x="7415838" y="360594"/>
                  <a:pt x="7285368" y="360594"/>
                </a:cubicBezTo>
                <a:lnTo>
                  <a:pt x="6973064" y="360594"/>
                </a:lnTo>
                <a:cubicBezTo>
                  <a:pt x="6961918" y="360594"/>
                  <a:pt x="6953821" y="349163"/>
                  <a:pt x="6957723" y="338937"/>
                </a:cubicBezTo>
                <a:lnTo>
                  <a:pt x="7018440" y="179924"/>
                </a:lnTo>
                <a:cubicBezTo>
                  <a:pt x="7064451" y="59437"/>
                  <a:pt x="7176378" y="0"/>
                  <a:pt x="7307763" y="0"/>
                </a:cubicBezTo>
                <a:lnTo>
                  <a:pt x="7615096" y="0"/>
                </a:lnTo>
                <a:close/>
                <a:moveTo>
                  <a:pt x="7569912" y="46193"/>
                </a:moveTo>
                <a:lnTo>
                  <a:pt x="7307763" y="46193"/>
                </a:lnTo>
                <a:cubicBezTo>
                  <a:pt x="7187766" y="46193"/>
                  <a:pt x="7098044" y="100941"/>
                  <a:pt x="7061591" y="196401"/>
                </a:cubicBezTo>
                <a:lnTo>
                  <a:pt x="7017944" y="310735"/>
                </a:lnTo>
                <a:cubicBezTo>
                  <a:pt x="7017271" y="312507"/>
                  <a:pt x="7018567" y="314403"/>
                  <a:pt x="7020474" y="314403"/>
                </a:cubicBezTo>
                <a:lnTo>
                  <a:pt x="7285368" y="314403"/>
                </a:lnTo>
                <a:cubicBezTo>
                  <a:pt x="7396557" y="314403"/>
                  <a:pt x="7493485" y="248729"/>
                  <a:pt x="7532302" y="147088"/>
                </a:cubicBezTo>
                <a:lnTo>
                  <a:pt x="7532518" y="146507"/>
                </a:lnTo>
                <a:lnTo>
                  <a:pt x="7532760" y="145933"/>
                </a:lnTo>
                <a:lnTo>
                  <a:pt x="7572416" y="49930"/>
                </a:lnTo>
                <a:cubicBezTo>
                  <a:pt x="7573153" y="48149"/>
                  <a:pt x="7571831" y="46194"/>
                  <a:pt x="7569912" y="46194"/>
                </a:cubicBezTo>
                <a:close/>
                <a:moveTo>
                  <a:pt x="131" y="461646"/>
                </a:moveTo>
                <a:lnTo>
                  <a:pt x="125" y="816661"/>
                </a:lnTo>
                <a:lnTo>
                  <a:pt x="44641" y="816661"/>
                </a:lnTo>
                <a:cubicBezTo>
                  <a:pt x="175106" y="816661"/>
                  <a:pt x="289046" y="739276"/>
                  <a:pt x="334724" y="619630"/>
                </a:cubicBezTo>
                <a:lnTo>
                  <a:pt x="392000" y="480948"/>
                </a:lnTo>
                <a:cubicBezTo>
                  <a:pt x="396487" y="469200"/>
                  <a:pt x="387184" y="456067"/>
                  <a:pt x="374369" y="456067"/>
                </a:cubicBezTo>
                <a:lnTo>
                  <a:pt x="67026" y="456067"/>
                </a:lnTo>
                <a:cubicBezTo>
                  <a:pt x="44032" y="456067"/>
                  <a:pt x="21684" y="457998"/>
                  <a:pt x="130" y="461647"/>
                </a:cubicBezTo>
                <a:close/>
                <a:moveTo>
                  <a:pt x="601168" y="1085721"/>
                </a:moveTo>
                <a:lnTo>
                  <a:pt x="540447" y="1244739"/>
                </a:lnTo>
                <a:cubicBezTo>
                  <a:pt x="536544" y="1254963"/>
                  <a:pt x="544643" y="1266393"/>
                  <a:pt x="555794" y="1266393"/>
                </a:cubicBezTo>
                <a:lnTo>
                  <a:pt x="868095" y="1266393"/>
                </a:lnTo>
                <a:cubicBezTo>
                  <a:pt x="998567" y="1266393"/>
                  <a:pt x="1112500" y="1189008"/>
                  <a:pt x="1158183" y="1069363"/>
                </a:cubicBezTo>
                <a:lnTo>
                  <a:pt x="1215460" y="930682"/>
                </a:lnTo>
                <a:cubicBezTo>
                  <a:pt x="1219940" y="918932"/>
                  <a:pt x="1210637" y="905797"/>
                  <a:pt x="1197822" y="905797"/>
                </a:cubicBezTo>
                <a:lnTo>
                  <a:pt x="1197828" y="905797"/>
                </a:lnTo>
                <a:cubicBezTo>
                  <a:pt x="1197828" y="905797"/>
                  <a:pt x="890479" y="905799"/>
                  <a:pt x="890479" y="905799"/>
                </a:cubicBezTo>
                <a:cubicBezTo>
                  <a:pt x="759095" y="905799"/>
                  <a:pt x="647179" y="965236"/>
                  <a:pt x="601166" y="1085720"/>
                </a:cubicBezTo>
                <a:close/>
                <a:moveTo>
                  <a:pt x="3728688" y="456066"/>
                </a:moveTo>
                <a:lnTo>
                  <a:pt x="3728688" y="456066"/>
                </a:lnTo>
                <a:cubicBezTo>
                  <a:pt x="3741499" y="456066"/>
                  <a:pt x="3750804" y="469201"/>
                  <a:pt x="3746329" y="480953"/>
                </a:cubicBezTo>
                <a:lnTo>
                  <a:pt x="3689044" y="619633"/>
                </a:lnTo>
                <a:cubicBezTo>
                  <a:pt x="3643364" y="739276"/>
                  <a:pt x="3529429" y="816661"/>
                  <a:pt x="3398959" y="816661"/>
                </a:cubicBezTo>
                <a:lnTo>
                  <a:pt x="3086656" y="816661"/>
                </a:lnTo>
                <a:cubicBezTo>
                  <a:pt x="3075509" y="816661"/>
                  <a:pt x="3067412" y="805230"/>
                  <a:pt x="3071314" y="795007"/>
                </a:cubicBezTo>
                <a:lnTo>
                  <a:pt x="3132044" y="635990"/>
                </a:lnTo>
                <a:cubicBezTo>
                  <a:pt x="3178042" y="515503"/>
                  <a:pt x="3289968" y="456066"/>
                  <a:pt x="3421354" y="456066"/>
                </a:cubicBezTo>
                <a:lnTo>
                  <a:pt x="3728688" y="456066"/>
                </a:lnTo>
                <a:close/>
                <a:moveTo>
                  <a:pt x="3683503" y="502259"/>
                </a:moveTo>
                <a:lnTo>
                  <a:pt x="3421354" y="502259"/>
                </a:lnTo>
                <a:cubicBezTo>
                  <a:pt x="3301357" y="502259"/>
                  <a:pt x="3211635" y="557007"/>
                  <a:pt x="3175195" y="652467"/>
                </a:cubicBezTo>
                <a:lnTo>
                  <a:pt x="3131523" y="766801"/>
                </a:lnTo>
                <a:cubicBezTo>
                  <a:pt x="3130862" y="768573"/>
                  <a:pt x="3132158" y="770470"/>
                  <a:pt x="3134065" y="770470"/>
                </a:cubicBezTo>
                <a:lnTo>
                  <a:pt x="3398959" y="770470"/>
                </a:lnTo>
                <a:cubicBezTo>
                  <a:pt x="3510148" y="770470"/>
                  <a:pt x="3607076" y="704795"/>
                  <a:pt x="3645893" y="603157"/>
                </a:cubicBezTo>
                <a:lnTo>
                  <a:pt x="3646109" y="602576"/>
                </a:lnTo>
                <a:lnTo>
                  <a:pt x="3646351" y="601999"/>
                </a:lnTo>
                <a:lnTo>
                  <a:pt x="3685994" y="505996"/>
                </a:lnTo>
                <a:cubicBezTo>
                  <a:pt x="3686731" y="504215"/>
                  <a:pt x="3685422" y="502260"/>
                  <a:pt x="3683503" y="502260"/>
                </a:cubicBezTo>
                <a:close/>
                <a:moveTo>
                  <a:pt x="208012" y="905800"/>
                </a:moveTo>
                <a:cubicBezTo>
                  <a:pt x="127953" y="905800"/>
                  <a:pt x="55216" y="928002"/>
                  <a:pt x="118" y="972512"/>
                </a:cubicBezTo>
                <a:lnTo>
                  <a:pt x="118" y="1037019"/>
                </a:lnTo>
                <a:cubicBezTo>
                  <a:pt x="46417" y="982289"/>
                  <a:pt x="118829" y="951993"/>
                  <a:pt x="208012" y="951993"/>
                </a:cubicBezTo>
                <a:lnTo>
                  <a:pt x="470167" y="951993"/>
                </a:lnTo>
                <a:cubicBezTo>
                  <a:pt x="472091" y="951993"/>
                  <a:pt x="473400" y="953948"/>
                  <a:pt x="472668" y="955728"/>
                </a:cubicBezTo>
                <a:lnTo>
                  <a:pt x="433011" y="1051731"/>
                </a:lnTo>
                <a:lnTo>
                  <a:pt x="432775" y="1052307"/>
                </a:lnTo>
                <a:lnTo>
                  <a:pt x="432557" y="1052889"/>
                </a:lnTo>
                <a:cubicBezTo>
                  <a:pt x="393744" y="1154528"/>
                  <a:pt x="296816" y="1220203"/>
                  <a:pt x="185620" y="1220203"/>
                </a:cubicBezTo>
                <a:lnTo>
                  <a:pt x="118" y="1220203"/>
                </a:lnTo>
                <a:lnTo>
                  <a:pt x="118" y="1266395"/>
                </a:lnTo>
                <a:lnTo>
                  <a:pt x="185620" y="1266395"/>
                </a:lnTo>
                <a:cubicBezTo>
                  <a:pt x="316092" y="1266395"/>
                  <a:pt x="430025" y="1189010"/>
                  <a:pt x="475709" y="1069367"/>
                </a:cubicBezTo>
                <a:lnTo>
                  <a:pt x="532985" y="930684"/>
                </a:lnTo>
                <a:cubicBezTo>
                  <a:pt x="537465" y="918936"/>
                  <a:pt x="528162" y="905800"/>
                  <a:pt x="515353" y="905800"/>
                </a:cubicBezTo>
                <a:lnTo>
                  <a:pt x="208011" y="905800"/>
                </a:lnTo>
                <a:close/>
                <a:moveTo>
                  <a:pt x="9770409" y="456066"/>
                </a:moveTo>
                <a:lnTo>
                  <a:pt x="9770409" y="456066"/>
                </a:lnTo>
                <a:cubicBezTo>
                  <a:pt x="9783221" y="456066"/>
                  <a:pt x="9792525" y="469201"/>
                  <a:pt x="9788038" y="480953"/>
                </a:cubicBezTo>
                <a:lnTo>
                  <a:pt x="9730766" y="619633"/>
                </a:lnTo>
                <a:cubicBezTo>
                  <a:pt x="9685086" y="739276"/>
                  <a:pt x="9571151" y="816661"/>
                  <a:pt x="9440681" y="816661"/>
                </a:cubicBezTo>
                <a:lnTo>
                  <a:pt x="9128377" y="816661"/>
                </a:lnTo>
                <a:cubicBezTo>
                  <a:pt x="9117231" y="816661"/>
                  <a:pt x="9109121" y="805230"/>
                  <a:pt x="9113036" y="795007"/>
                </a:cubicBezTo>
                <a:lnTo>
                  <a:pt x="9173752" y="635990"/>
                </a:lnTo>
                <a:cubicBezTo>
                  <a:pt x="9219763" y="515503"/>
                  <a:pt x="9331690" y="456066"/>
                  <a:pt x="9463076" y="456066"/>
                </a:cubicBezTo>
                <a:lnTo>
                  <a:pt x="9770409" y="456066"/>
                </a:lnTo>
                <a:close/>
                <a:moveTo>
                  <a:pt x="9725224" y="502259"/>
                </a:moveTo>
                <a:lnTo>
                  <a:pt x="9463076" y="502259"/>
                </a:lnTo>
                <a:cubicBezTo>
                  <a:pt x="9343079" y="502259"/>
                  <a:pt x="9253357" y="557007"/>
                  <a:pt x="9216916" y="652467"/>
                </a:cubicBezTo>
                <a:lnTo>
                  <a:pt x="9173257" y="766801"/>
                </a:lnTo>
                <a:cubicBezTo>
                  <a:pt x="9172571" y="768573"/>
                  <a:pt x="9173880" y="770470"/>
                  <a:pt x="9175773" y="770470"/>
                </a:cubicBezTo>
                <a:lnTo>
                  <a:pt x="9440681" y="770470"/>
                </a:lnTo>
                <a:cubicBezTo>
                  <a:pt x="9551870" y="770470"/>
                  <a:pt x="9648798" y="704795"/>
                  <a:pt x="9687615" y="603157"/>
                </a:cubicBezTo>
                <a:lnTo>
                  <a:pt x="9687830" y="602576"/>
                </a:lnTo>
                <a:lnTo>
                  <a:pt x="9688073" y="601999"/>
                </a:lnTo>
                <a:lnTo>
                  <a:pt x="9727728" y="505996"/>
                </a:lnTo>
                <a:cubicBezTo>
                  <a:pt x="9728453" y="504215"/>
                  <a:pt x="9727143" y="502260"/>
                  <a:pt x="9725224" y="502260"/>
                </a:cubicBezTo>
                <a:close/>
                <a:moveTo>
                  <a:pt x="9631054" y="0"/>
                </a:moveTo>
                <a:lnTo>
                  <a:pt x="9631054" y="0"/>
                </a:lnTo>
                <a:cubicBezTo>
                  <a:pt x="9643866" y="0"/>
                  <a:pt x="9653170" y="13135"/>
                  <a:pt x="9648683" y="24884"/>
                </a:cubicBezTo>
                <a:lnTo>
                  <a:pt x="9591411" y="163564"/>
                </a:lnTo>
                <a:cubicBezTo>
                  <a:pt x="9545730" y="283209"/>
                  <a:pt x="9431783" y="360594"/>
                  <a:pt x="9301325" y="360594"/>
                </a:cubicBezTo>
                <a:lnTo>
                  <a:pt x="8989022" y="360594"/>
                </a:lnTo>
                <a:cubicBezTo>
                  <a:pt x="8977875" y="360594"/>
                  <a:pt x="8969779" y="349163"/>
                  <a:pt x="8973681" y="338937"/>
                </a:cubicBezTo>
                <a:lnTo>
                  <a:pt x="9034398" y="179924"/>
                </a:lnTo>
                <a:cubicBezTo>
                  <a:pt x="9080409" y="59437"/>
                  <a:pt x="9192335" y="0"/>
                  <a:pt x="9323721" y="0"/>
                </a:cubicBezTo>
                <a:lnTo>
                  <a:pt x="9631054" y="0"/>
                </a:lnTo>
                <a:close/>
                <a:moveTo>
                  <a:pt x="9585869" y="46193"/>
                </a:moveTo>
                <a:lnTo>
                  <a:pt x="9323721" y="46193"/>
                </a:lnTo>
                <a:cubicBezTo>
                  <a:pt x="9203724" y="46193"/>
                  <a:pt x="9114002" y="100941"/>
                  <a:pt x="9077549" y="196401"/>
                </a:cubicBezTo>
                <a:lnTo>
                  <a:pt x="9033889" y="310735"/>
                </a:lnTo>
                <a:cubicBezTo>
                  <a:pt x="9033228" y="312507"/>
                  <a:pt x="9034525" y="314403"/>
                  <a:pt x="9036418" y="314403"/>
                </a:cubicBezTo>
                <a:lnTo>
                  <a:pt x="9301325" y="314403"/>
                </a:lnTo>
                <a:cubicBezTo>
                  <a:pt x="9412515" y="314403"/>
                  <a:pt x="9509443" y="248729"/>
                  <a:pt x="9548260" y="147088"/>
                </a:cubicBezTo>
                <a:lnTo>
                  <a:pt x="9548476" y="146507"/>
                </a:lnTo>
                <a:lnTo>
                  <a:pt x="9548718" y="145933"/>
                </a:lnTo>
                <a:lnTo>
                  <a:pt x="9588360" y="49930"/>
                </a:lnTo>
                <a:cubicBezTo>
                  <a:pt x="9589098" y="48149"/>
                  <a:pt x="9587789" y="46194"/>
                  <a:pt x="9585869" y="46194"/>
                </a:cubicBezTo>
                <a:close/>
                <a:moveTo>
                  <a:pt x="8333911" y="5446946"/>
                </a:moveTo>
                <a:cubicBezTo>
                  <a:pt x="8202526" y="5446946"/>
                  <a:pt x="8090599" y="5506379"/>
                  <a:pt x="8044601" y="5626872"/>
                </a:cubicBezTo>
                <a:lnTo>
                  <a:pt x="7983884" y="5785890"/>
                </a:lnTo>
                <a:cubicBezTo>
                  <a:pt x="7979970" y="5796109"/>
                  <a:pt x="7988079" y="5807548"/>
                  <a:pt x="7999226" y="5807548"/>
                </a:cubicBezTo>
                <a:lnTo>
                  <a:pt x="8311516" y="5807548"/>
                </a:lnTo>
                <a:cubicBezTo>
                  <a:pt x="8441986" y="5807548"/>
                  <a:pt x="8555920" y="5730155"/>
                  <a:pt x="8601614" y="5610514"/>
                </a:cubicBezTo>
                <a:lnTo>
                  <a:pt x="8658886" y="5471833"/>
                </a:lnTo>
                <a:cubicBezTo>
                  <a:pt x="8663373" y="5460088"/>
                  <a:pt x="8654056" y="5446946"/>
                  <a:pt x="8641258" y="5446946"/>
                </a:cubicBezTo>
                <a:lnTo>
                  <a:pt x="8641258" y="5446946"/>
                </a:lnTo>
                <a:cubicBezTo>
                  <a:pt x="8641258" y="5446946"/>
                  <a:pt x="8333911" y="5446946"/>
                  <a:pt x="8333911" y="5446946"/>
                </a:cubicBezTo>
                <a:close/>
                <a:moveTo>
                  <a:pt x="6588961" y="3174203"/>
                </a:moveTo>
                <a:lnTo>
                  <a:pt x="6588961" y="3174203"/>
                </a:lnTo>
                <a:cubicBezTo>
                  <a:pt x="6601773" y="3174203"/>
                  <a:pt x="6611065" y="3187333"/>
                  <a:pt x="6606590" y="3199077"/>
                </a:cubicBezTo>
                <a:lnTo>
                  <a:pt x="6549305" y="3337759"/>
                </a:lnTo>
                <a:cubicBezTo>
                  <a:pt x="6503625" y="3457413"/>
                  <a:pt x="6389690" y="3534793"/>
                  <a:pt x="6259232" y="3534793"/>
                </a:cubicBezTo>
                <a:lnTo>
                  <a:pt x="5946916" y="3534793"/>
                </a:lnTo>
                <a:cubicBezTo>
                  <a:pt x="5935769" y="3534793"/>
                  <a:pt x="5927673" y="3523366"/>
                  <a:pt x="5931575" y="3513135"/>
                </a:cubicBezTo>
                <a:lnTo>
                  <a:pt x="5992304" y="3354117"/>
                </a:lnTo>
                <a:cubicBezTo>
                  <a:pt x="6038303" y="3233636"/>
                  <a:pt x="6150229" y="3174203"/>
                  <a:pt x="6281615" y="3174203"/>
                </a:cubicBezTo>
                <a:lnTo>
                  <a:pt x="6588961" y="3174203"/>
                </a:lnTo>
                <a:close/>
                <a:moveTo>
                  <a:pt x="6543763" y="3220392"/>
                </a:moveTo>
                <a:lnTo>
                  <a:pt x="6281615" y="3220392"/>
                </a:lnTo>
                <a:cubicBezTo>
                  <a:pt x="6161618" y="3220392"/>
                  <a:pt x="6071896" y="3275135"/>
                  <a:pt x="6035456" y="3370602"/>
                </a:cubicBezTo>
                <a:lnTo>
                  <a:pt x="5991796" y="3484931"/>
                </a:lnTo>
                <a:cubicBezTo>
                  <a:pt x="5991123" y="3486710"/>
                  <a:pt x="5992432" y="3488604"/>
                  <a:pt x="5994326" y="3488604"/>
                </a:cubicBezTo>
                <a:lnTo>
                  <a:pt x="6259232" y="3488604"/>
                </a:lnTo>
                <a:cubicBezTo>
                  <a:pt x="6370409" y="3488604"/>
                  <a:pt x="6467337" y="3422930"/>
                  <a:pt x="6506154" y="3321286"/>
                </a:cubicBezTo>
                <a:lnTo>
                  <a:pt x="6506370" y="3320714"/>
                </a:lnTo>
                <a:lnTo>
                  <a:pt x="6506612" y="3320130"/>
                </a:lnTo>
                <a:lnTo>
                  <a:pt x="6546268" y="3224129"/>
                </a:lnTo>
                <a:cubicBezTo>
                  <a:pt x="6546992" y="3222350"/>
                  <a:pt x="6545696" y="3220392"/>
                  <a:pt x="6543763" y="3220392"/>
                </a:cubicBezTo>
                <a:close/>
                <a:moveTo>
                  <a:pt x="3264027" y="3534793"/>
                </a:moveTo>
                <a:lnTo>
                  <a:pt x="3576330" y="3534793"/>
                </a:lnTo>
                <a:cubicBezTo>
                  <a:pt x="3706788" y="3534793"/>
                  <a:pt x="3820735" y="3457413"/>
                  <a:pt x="3866416" y="3337759"/>
                </a:cubicBezTo>
                <a:lnTo>
                  <a:pt x="3923688" y="3199090"/>
                </a:lnTo>
                <a:cubicBezTo>
                  <a:pt x="3928175" y="3187333"/>
                  <a:pt x="3918871" y="3174203"/>
                  <a:pt x="3906059" y="3174203"/>
                </a:cubicBezTo>
                <a:lnTo>
                  <a:pt x="3598713" y="3174203"/>
                </a:lnTo>
                <a:cubicBezTo>
                  <a:pt x="3467327" y="3174203"/>
                  <a:pt x="3355401" y="3233636"/>
                  <a:pt x="3309402" y="3354117"/>
                </a:cubicBezTo>
                <a:lnTo>
                  <a:pt x="3248686" y="3513135"/>
                </a:lnTo>
                <a:cubicBezTo>
                  <a:pt x="3244771" y="3523366"/>
                  <a:pt x="3252880" y="3534793"/>
                  <a:pt x="3264027" y="3534793"/>
                </a:cubicBezTo>
                <a:close/>
                <a:moveTo>
                  <a:pt x="4073389" y="3962874"/>
                </a:moveTo>
                <a:lnTo>
                  <a:pt x="4134119" y="3803856"/>
                </a:lnTo>
                <a:cubicBezTo>
                  <a:pt x="4180117" y="3683375"/>
                  <a:pt x="4292043" y="3623929"/>
                  <a:pt x="4423429" y="3623929"/>
                </a:cubicBezTo>
                <a:lnTo>
                  <a:pt x="4730775" y="3623929"/>
                </a:lnTo>
                <a:cubicBezTo>
                  <a:pt x="4743575" y="3623929"/>
                  <a:pt x="4752879" y="3637072"/>
                  <a:pt x="4748404" y="3648816"/>
                </a:cubicBezTo>
                <a:lnTo>
                  <a:pt x="4691120" y="3787498"/>
                </a:lnTo>
                <a:cubicBezTo>
                  <a:pt x="4645439" y="3907139"/>
                  <a:pt x="4531504" y="3984532"/>
                  <a:pt x="4401034" y="3984532"/>
                </a:cubicBezTo>
                <a:lnTo>
                  <a:pt x="4088743" y="3984532"/>
                </a:lnTo>
                <a:cubicBezTo>
                  <a:pt x="4077584" y="3984532"/>
                  <a:pt x="4069487" y="3973105"/>
                  <a:pt x="4073402" y="3962874"/>
                </a:cubicBezTo>
                <a:close/>
                <a:moveTo>
                  <a:pt x="4136140" y="3938342"/>
                </a:moveTo>
                <a:lnTo>
                  <a:pt x="4401034" y="3938342"/>
                </a:lnTo>
                <a:cubicBezTo>
                  <a:pt x="4512236" y="3938342"/>
                  <a:pt x="4609164" y="3872669"/>
                  <a:pt x="4647968" y="3771025"/>
                </a:cubicBezTo>
                <a:lnTo>
                  <a:pt x="4648197" y="3770440"/>
                </a:lnTo>
                <a:lnTo>
                  <a:pt x="4648426" y="3769869"/>
                </a:lnTo>
                <a:lnTo>
                  <a:pt x="4688082" y="3673868"/>
                </a:lnTo>
                <a:cubicBezTo>
                  <a:pt x="4688819" y="3672089"/>
                  <a:pt x="4687510" y="3670131"/>
                  <a:pt x="4685591" y="3670131"/>
                </a:cubicBezTo>
                <a:lnTo>
                  <a:pt x="4423429" y="3670131"/>
                </a:lnTo>
                <a:cubicBezTo>
                  <a:pt x="4303445" y="3670131"/>
                  <a:pt x="4213723" y="3724874"/>
                  <a:pt x="4177270" y="3820341"/>
                </a:cubicBezTo>
                <a:lnTo>
                  <a:pt x="4133610" y="3934669"/>
                </a:lnTo>
                <a:cubicBezTo>
                  <a:pt x="4132937" y="3936436"/>
                  <a:pt x="4134233" y="3938342"/>
                  <a:pt x="4136127" y="3938342"/>
                </a:cubicBezTo>
                <a:close/>
                <a:moveTo>
                  <a:pt x="3921362" y="3513135"/>
                </a:moveTo>
                <a:lnTo>
                  <a:pt x="3982079" y="3354117"/>
                </a:lnTo>
                <a:cubicBezTo>
                  <a:pt x="4028090" y="3233636"/>
                  <a:pt x="4140016" y="3174203"/>
                  <a:pt x="4271402" y="3174203"/>
                </a:cubicBezTo>
                <a:lnTo>
                  <a:pt x="4578736" y="3174203"/>
                </a:lnTo>
                <a:lnTo>
                  <a:pt x="4578736" y="3174203"/>
                </a:lnTo>
                <a:cubicBezTo>
                  <a:pt x="4591547" y="3174203"/>
                  <a:pt x="4600852" y="3187333"/>
                  <a:pt x="4596365" y="3199077"/>
                </a:cubicBezTo>
                <a:lnTo>
                  <a:pt x="4539092" y="3337759"/>
                </a:lnTo>
                <a:cubicBezTo>
                  <a:pt x="4493412" y="3457400"/>
                  <a:pt x="4379477" y="3534793"/>
                  <a:pt x="4249007" y="3534793"/>
                </a:cubicBezTo>
                <a:lnTo>
                  <a:pt x="3936703" y="3534793"/>
                </a:lnTo>
                <a:cubicBezTo>
                  <a:pt x="3925557" y="3534793"/>
                  <a:pt x="3917447" y="3523366"/>
                  <a:pt x="3921362" y="3513135"/>
                </a:cubicBezTo>
                <a:close/>
                <a:moveTo>
                  <a:pt x="3984113" y="3488604"/>
                </a:moveTo>
                <a:lnTo>
                  <a:pt x="4249007" y="3488604"/>
                </a:lnTo>
                <a:cubicBezTo>
                  <a:pt x="4360196" y="3488604"/>
                  <a:pt x="4457124" y="3422930"/>
                  <a:pt x="4495941" y="3321286"/>
                </a:cubicBezTo>
                <a:lnTo>
                  <a:pt x="4496157" y="3320701"/>
                </a:lnTo>
                <a:lnTo>
                  <a:pt x="4496399" y="3320130"/>
                </a:lnTo>
                <a:lnTo>
                  <a:pt x="4536055" y="3224129"/>
                </a:lnTo>
                <a:cubicBezTo>
                  <a:pt x="4536779" y="3222350"/>
                  <a:pt x="4535470" y="3220392"/>
                  <a:pt x="4533551" y="3220392"/>
                </a:cubicBezTo>
                <a:lnTo>
                  <a:pt x="4271402" y="3220392"/>
                </a:lnTo>
                <a:cubicBezTo>
                  <a:pt x="4151405" y="3220392"/>
                  <a:pt x="4061683" y="3275135"/>
                  <a:pt x="4025230" y="3370602"/>
                </a:cubicBezTo>
                <a:lnTo>
                  <a:pt x="3981583" y="3484931"/>
                </a:lnTo>
                <a:cubicBezTo>
                  <a:pt x="3980897" y="3486710"/>
                  <a:pt x="3982206" y="3488604"/>
                  <a:pt x="3984100" y="3488604"/>
                </a:cubicBezTo>
                <a:close/>
                <a:moveTo>
                  <a:pt x="4438135" y="2718135"/>
                </a:moveTo>
                <a:lnTo>
                  <a:pt x="4130789" y="2718135"/>
                </a:lnTo>
                <a:cubicBezTo>
                  <a:pt x="3999403" y="2718135"/>
                  <a:pt x="3887477" y="2777568"/>
                  <a:pt x="3841478" y="2898061"/>
                </a:cubicBezTo>
                <a:lnTo>
                  <a:pt x="3780749" y="3057078"/>
                </a:lnTo>
                <a:cubicBezTo>
                  <a:pt x="3776847" y="3067298"/>
                  <a:pt x="3784956" y="3078724"/>
                  <a:pt x="3796090" y="3078724"/>
                </a:cubicBezTo>
                <a:lnTo>
                  <a:pt x="4108393" y="3078724"/>
                </a:lnTo>
                <a:cubicBezTo>
                  <a:pt x="4238864" y="3078724"/>
                  <a:pt x="4352798" y="3001344"/>
                  <a:pt x="4398492" y="2881703"/>
                </a:cubicBezTo>
                <a:lnTo>
                  <a:pt x="4455764" y="2743021"/>
                </a:lnTo>
                <a:cubicBezTo>
                  <a:pt x="4460238" y="2731264"/>
                  <a:pt x="4450934" y="2718135"/>
                  <a:pt x="4438135" y="2718135"/>
                </a:cubicBezTo>
                <a:close/>
                <a:moveTo>
                  <a:pt x="5110824" y="2718135"/>
                </a:moveTo>
                <a:lnTo>
                  <a:pt x="4803478" y="2718135"/>
                </a:lnTo>
                <a:cubicBezTo>
                  <a:pt x="4672092" y="2718135"/>
                  <a:pt x="4560166" y="2777568"/>
                  <a:pt x="4514168" y="2898061"/>
                </a:cubicBezTo>
                <a:lnTo>
                  <a:pt x="4453438" y="3057078"/>
                </a:lnTo>
                <a:cubicBezTo>
                  <a:pt x="4449536" y="3067298"/>
                  <a:pt x="4457633" y="3078724"/>
                  <a:pt x="4468779" y="3078724"/>
                </a:cubicBezTo>
                <a:lnTo>
                  <a:pt x="4781083" y="3078724"/>
                </a:lnTo>
                <a:cubicBezTo>
                  <a:pt x="4911553" y="3078724"/>
                  <a:pt x="5025488" y="3001344"/>
                  <a:pt x="5071168" y="2881703"/>
                </a:cubicBezTo>
                <a:lnTo>
                  <a:pt x="5128453" y="2743021"/>
                </a:lnTo>
                <a:cubicBezTo>
                  <a:pt x="5132928" y="2731264"/>
                  <a:pt x="5123623" y="2718135"/>
                  <a:pt x="5110811" y="2718135"/>
                </a:cubicBezTo>
                <a:close/>
                <a:moveTo>
                  <a:pt x="5279565" y="3534793"/>
                </a:moveTo>
                <a:lnTo>
                  <a:pt x="5591881" y="3534793"/>
                </a:lnTo>
                <a:cubicBezTo>
                  <a:pt x="5722339" y="3534793"/>
                  <a:pt x="5836274" y="3457413"/>
                  <a:pt x="5881954" y="3337759"/>
                </a:cubicBezTo>
                <a:lnTo>
                  <a:pt x="5939239" y="3199090"/>
                </a:lnTo>
                <a:cubicBezTo>
                  <a:pt x="5943713" y="3187333"/>
                  <a:pt x="5934422" y="3174203"/>
                  <a:pt x="5921610" y="3174203"/>
                </a:cubicBezTo>
                <a:lnTo>
                  <a:pt x="5614264" y="3174203"/>
                </a:lnTo>
                <a:cubicBezTo>
                  <a:pt x="5482878" y="3174203"/>
                  <a:pt x="5370952" y="3233636"/>
                  <a:pt x="5324954" y="3354117"/>
                </a:cubicBezTo>
                <a:lnTo>
                  <a:pt x="5264224" y="3513135"/>
                </a:lnTo>
                <a:cubicBezTo>
                  <a:pt x="5260322" y="3523366"/>
                  <a:pt x="5268431" y="3534793"/>
                  <a:pt x="5279565" y="3534793"/>
                </a:cubicBezTo>
                <a:close/>
                <a:moveTo>
                  <a:pt x="5250167" y="3174203"/>
                </a:moveTo>
                <a:lnTo>
                  <a:pt x="4942833" y="3174203"/>
                </a:lnTo>
                <a:cubicBezTo>
                  <a:pt x="4811448" y="3174203"/>
                  <a:pt x="4699521" y="3233636"/>
                  <a:pt x="4653523" y="3354117"/>
                </a:cubicBezTo>
                <a:lnTo>
                  <a:pt x="4592793" y="3513135"/>
                </a:lnTo>
                <a:cubicBezTo>
                  <a:pt x="4588891" y="3523366"/>
                  <a:pt x="4596987" y="3534793"/>
                  <a:pt x="4608135" y="3534793"/>
                </a:cubicBezTo>
                <a:lnTo>
                  <a:pt x="4920438" y="3534793"/>
                </a:lnTo>
                <a:cubicBezTo>
                  <a:pt x="5050908" y="3534793"/>
                  <a:pt x="5164843" y="3457413"/>
                  <a:pt x="5210523" y="3337759"/>
                </a:cubicBezTo>
                <a:lnTo>
                  <a:pt x="5267796" y="3199077"/>
                </a:lnTo>
                <a:cubicBezTo>
                  <a:pt x="5272282" y="3187333"/>
                  <a:pt x="5262979" y="3174203"/>
                  <a:pt x="5250167" y="3174203"/>
                </a:cubicBezTo>
                <a:close/>
                <a:moveTo>
                  <a:pt x="5782243" y="2718135"/>
                </a:moveTo>
                <a:lnTo>
                  <a:pt x="5782243" y="2718135"/>
                </a:lnTo>
                <a:cubicBezTo>
                  <a:pt x="5795054" y="2718135"/>
                  <a:pt x="5804358" y="2731264"/>
                  <a:pt x="5799872" y="2743021"/>
                </a:cubicBezTo>
                <a:lnTo>
                  <a:pt x="5742599" y="2881703"/>
                </a:lnTo>
                <a:cubicBezTo>
                  <a:pt x="5696919" y="3001344"/>
                  <a:pt x="5582971" y="3078724"/>
                  <a:pt x="5452513" y="3078724"/>
                </a:cubicBezTo>
                <a:lnTo>
                  <a:pt x="5140210" y="3078724"/>
                </a:lnTo>
                <a:cubicBezTo>
                  <a:pt x="5129063" y="3078724"/>
                  <a:pt x="5120967" y="3067298"/>
                  <a:pt x="5124869" y="3057078"/>
                </a:cubicBezTo>
                <a:lnTo>
                  <a:pt x="5185586" y="2898061"/>
                </a:lnTo>
                <a:cubicBezTo>
                  <a:pt x="5231597" y="2777568"/>
                  <a:pt x="5343523" y="2718135"/>
                  <a:pt x="5474909" y="2718135"/>
                </a:cubicBezTo>
                <a:lnTo>
                  <a:pt x="5782243" y="2718135"/>
                </a:lnTo>
                <a:close/>
                <a:moveTo>
                  <a:pt x="5737057" y="2764324"/>
                </a:moveTo>
                <a:lnTo>
                  <a:pt x="5474896" y="2764324"/>
                </a:lnTo>
                <a:cubicBezTo>
                  <a:pt x="5354912" y="2764324"/>
                  <a:pt x="5265190" y="2819079"/>
                  <a:pt x="5228737" y="2914533"/>
                </a:cubicBezTo>
                <a:lnTo>
                  <a:pt x="5185090" y="3028875"/>
                </a:lnTo>
                <a:cubicBezTo>
                  <a:pt x="5184404" y="3030641"/>
                  <a:pt x="5185713" y="3032535"/>
                  <a:pt x="5187607" y="3032535"/>
                </a:cubicBezTo>
                <a:lnTo>
                  <a:pt x="5452513" y="3032535"/>
                </a:lnTo>
                <a:cubicBezTo>
                  <a:pt x="5563703" y="3032535"/>
                  <a:pt x="5660631" y="2966861"/>
                  <a:pt x="5699448" y="2865230"/>
                </a:cubicBezTo>
                <a:lnTo>
                  <a:pt x="5699664" y="2864646"/>
                </a:lnTo>
                <a:lnTo>
                  <a:pt x="5699906" y="2864061"/>
                </a:lnTo>
                <a:lnTo>
                  <a:pt x="5739549" y="2768060"/>
                </a:lnTo>
                <a:cubicBezTo>
                  <a:pt x="5740286" y="2766281"/>
                  <a:pt x="5738977" y="2764324"/>
                  <a:pt x="5737057" y="2764324"/>
                </a:cubicBezTo>
                <a:close/>
                <a:moveTo>
                  <a:pt x="5579552" y="2268396"/>
                </a:moveTo>
                <a:lnTo>
                  <a:pt x="5579552" y="2268396"/>
                </a:lnTo>
                <a:cubicBezTo>
                  <a:pt x="5579552" y="2268396"/>
                  <a:pt x="5272206" y="2268396"/>
                  <a:pt x="5272206" y="2268396"/>
                </a:cubicBezTo>
                <a:cubicBezTo>
                  <a:pt x="5140821" y="2268396"/>
                  <a:pt x="5028907" y="2327842"/>
                  <a:pt x="4982896" y="2448322"/>
                </a:cubicBezTo>
                <a:lnTo>
                  <a:pt x="4922179" y="2607339"/>
                </a:lnTo>
                <a:cubicBezTo>
                  <a:pt x="4918277" y="2617559"/>
                  <a:pt x="4926373" y="2628998"/>
                  <a:pt x="4937520" y="2628998"/>
                </a:cubicBezTo>
                <a:lnTo>
                  <a:pt x="5249823" y="2628998"/>
                </a:lnTo>
                <a:cubicBezTo>
                  <a:pt x="5380294" y="2628998"/>
                  <a:pt x="5494229" y="2551605"/>
                  <a:pt x="5539909" y="2431964"/>
                </a:cubicBezTo>
                <a:lnTo>
                  <a:pt x="5597182" y="2293282"/>
                </a:lnTo>
                <a:cubicBezTo>
                  <a:pt x="5601668" y="2281538"/>
                  <a:pt x="5592364" y="2268396"/>
                  <a:pt x="5579552" y="2268396"/>
                </a:cubicBezTo>
                <a:close/>
                <a:moveTo>
                  <a:pt x="4235432" y="2268396"/>
                </a:moveTo>
                <a:lnTo>
                  <a:pt x="4235432" y="2268396"/>
                </a:lnTo>
                <a:cubicBezTo>
                  <a:pt x="4235432" y="2268396"/>
                  <a:pt x="3928098" y="2268396"/>
                  <a:pt x="3928098" y="2268396"/>
                </a:cubicBezTo>
                <a:cubicBezTo>
                  <a:pt x="3796713" y="2268396"/>
                  <a:pt x="3684787" y="2327842"/>
                  <a:pt x="3638788" y="2448322"/>
                </a:cubicBezTo>
                <a:lnTo>
                  <a:pt x="3578059" y="2607339"/>
                </a:lnTo>
                <a:cubicBezTo>
                  <a:pt x="3574157" y="2617559"/>
                  <a:pt x="3582253" y="2628998"/>
                  <a:pt x="3593400" y="2628998"/>
                </a:cubicBezTo>
                <a:lnTo>
                  <a:pt x="3905716" y="2628998"/>
                </a:lnTo>
                <a:cubicBezTo>
                  <a:pt x="4036174" y="2628998"/>
                  <a:pt x="4150108" y="2551605"/>
                  <a:pt x="4195789" y="2431964"/>
                </a:cubicBezTo>
                <a:lnTo>
                  <a:pt x="4253074" y="2293282"/>
                </a:lnTo>
                <a:cubicBezTo>
                  <a:pt x="4257548" y="2281538"/>
                  <a:pt x="4248244" y="2268396"/>
                  <a:pt x="4235432" y="2268396"/>
                </a:cubicBezTo>
                <a:close/>
                <a:moveTo>
                  <a:pt x="6631045" y="1362601"/>
                </a:moveTo>
                <a:lnTo>
                  <a:pt x="6323699" y="1362601"/>
                </a:lnTo>
                <a:cubicBezTo>
                  <a:pt x="6192313" y="1362601"/>
                  <a:pt x="6080399" y="1422034"/>
                  <a:pt x="6034388" y="1542527"/>
                </a:cubicBezTo>
                <a:lnTo>
                  <a:pt x="5973672" y="1701545"/>
                </a:lnTo>
                <a:cubicBezTo>
                  <a:pt x="5969757" y="1711764"/>
                  <a:pt x="5977866" y="1723190"/>
                  <a:pt x="5989013" y="1723190"/>
                </a:cubicBezTo>
                <a:lnTo>
                  <a:pt x="6301316" y="1723190"/>
                </a:lnTo>
                <a:cubicBezTo>
                  <a:pt x="6431787" y="1723190"/>
                  <a:pt x="6545721" y="1645810"/>
                  <a:pt x="6591402" y="1526169"/>
                </a:cubicBezTo>
                <a:lnTo>
                  <a:pt x="6648674" y="1387487"/>
                </a:lnTo>
                <a:cubicBezTo>
                  <a:pt x="6653160" y="1375730"/>
                  <a:pt x="6643856" y="1362601"/>
                  <a:pt x="6631045" y="1362601"/>
                </a:cubicBezTo>
                <a:close/>
                <a:moveTo>
                  <a:pt x="5431592" y="3984532"/>
                </a:moveTo>
                <a:lnTo>
                  <a:pt x="5743896" y="3984532"/>
                </a:lnTo>
                <a:cubicBezTo>
                  <a:pt x="5874353" y="3984532"/>
                  <a:pt x="5988301" y="3907139"/>
                  <a:pt x="6033982" y="3787498"/>
                </a:cubicBezTo>
                <a:lnTo>
                  <a:pt x="6091254" y="3648816"/>
                </a:lnTo>
                <a:cubicBezTo>
                  <a:pt x="6095740" y="3637072"/>
                  <a:pt x="6086436" y="3623929"/>
                  <a:pt x="6073625" y="3623929"/>
                </a:cubicBezTo>
                <a:lnTo>
                  <a:pt x="5766278" y="3623929"/>
                </a:lnTo>
                <a:cubicBezTo>
                  <a:pt x="5634893" y="3623929"/>
                  <a:pt x="5522979" y="3683375"/>
                  <a:pt x="5476968" y="3803856"/>
                </a:cubicBezTo>
                <a:lnTo>
                  <a:pt x="5416251" y="3962874"/>
                </a:lnTo>
                <a:cubicBezTo>
                  <a:pt x="5412337" y="3973092"/>
                  <a:pt x="5420446" y="3984532"/>
                  <a:pt x="5431592" y="3984532"/>
                </a:cubicBezTo>
                <a:close/>
                <a:moveTo>
                  <a:pt x="4760162" y="3984532"/>
                </a:moveTo>
                <a:lnTo>
                  <a:pt x="5072465" y="3984532"/>
                </a:lnTo>
                <a:cubicBezTo>
                  <a:pt x="5202935" y="3984532"/>
                  <a:pt x="5316870" y="3907139"/>
                  <a:pt x="5362550" y="3787498"/>
                </a:cubicBezTo>
                <a:lnTo>
                  <a:pt x="5419836" y="3648816"/>
                </a:lnTo>
                <a:cubicBezTo>
                  <a:pt x="5424310" y="3637072"/>
                  <a:pt x="5415006" y="3623929"/>
                  <a:pt x="5402194" y="3623929"/>
                </a:cubicBezTo>
                <a:lnTo>
                  <a:pt x="5094860" y="3623929"/>
                </a:lnTo>
                <a:cubicBezTo>
                  <a:pt x="4963462" y="3623929"/>
                  <a:pt x="4851548" y="3683375"/>
                  <a:pt x="4805550" y="3803856"/>
                </a:cubicBezTo>
                <a:lnTo>
                  <a:pt x="4744820" y="3962874"/>
                </a:lnTo>
                <a:cubicBezTo>
                  <a:pt x="4740918" y="3973092"/>
                  <a:pt x="4749015" y="3984532"/>
                  <a:pt x="4760162" y="3984532"/>
                </a:cubicBezTo>
                <a:close/>
                <a:moveTo>
                  <a:pt x="6453686" y="2718135"/>
                </a:moveTo>
                <a:lnTo>
                  <a:pt x="6146353" y="2718135"/>
                </a:lnTo>
                <a:cubicBezTo>
                  <a:pt x="6014954" y="2718135"/>
                  <a:pt x="5903041" y="2777568"/>
                  <a:pt x="5857030" y="2898061"/>
                </a:cubicBezTo>
                <a:lnTo>
                  <a:pt x="5796313" y="3057078"/>
                </a:lnTo>
                <a:cubicBezTo>
                  <a:pt x="5792398" y="3067298"/>
                  <a:pt x="5800507" y="3078724"/>
                  <a:pt x="5811654" y="3078724"/>
                </a:cubicBezTo>
                <a:lnTo>
                  <a:pt x="6123957" y="3078724"/>
                </a:lnTo>
                <a:cubicBezTo>
                  <a:pt x="6254428" y="3078724"/>
                  <a:pt x="6368362" y="3001344"/>
                  <a:pt x="6414043" y="2881703"/>
                </a:cubicBezTo>
                <a:lnTo>
                  <a:pt x="6471315" y="2743021"/>
                </a:lnTo>
                <a:cubicBezTo>
                  <a:pt x="6475802" y="2731264"/>
                  <a:pt x="6466498" y="2718135"/>
                  <a:pt x="6453686" y="2718135"/>
                </a:cubicBezTo>
                <a:close/>
                <a:moveTo>
                  <a:pt x="21281" y="3623929"/>
                </a:moveTo>
                <a:lnTo>
                  <a:pt x="69" y="3623929"/>
                </a:lnTo>
                <a:lnTo>
                  <a:pt x="62" y="3742885"/>
                </a:lnTo>
                <a:lnTo>
                  <a:pt x="38919" y="3648816"/>
                </a:lnTo>
                <a:cubicBezTo>
                  <a:pt x="43399" y="3637072"/>
                  <a:pt x="34096" y="3623929"/>
                  <a:pt x="21281" y="3623929"/>
                </a:cubicBezTo>
                <a:close/>
                <a:moveTo>
                  <a:pt x="4756094" y="1818670"/>
                </a:moveTo>
                <a:lnTo>
                  <a:pt x="4756094" y="1818670"/>
                </a:lnTo>
                <a:cubicBezTo>
                  <a:pt x="4768906" y="1818670"/>
                  <a:pt x="4778210" y="1831799"/>
                  <a:pt x="4773736" y="1843556"/>
                </a:cubicBezTo>
                <a:lnTo>
                  <a:pt x="4716451" y="1982237"/>
                </a:lnTo>
                <a:cubicBezTo>
                  <a:pt x="4670770" y="2101879"/>
                  <a:pt x="4556836" y="2179259"/>
                  <a:pt x="4426366" y="2179259"/>
                </a:cubicBezTo>
                <a:lnTo>
                  <a:pt x="4114062" y="2179259"/>
                </a:lnTo>
                <a:cubicBezTo>
                  <a:pt x="4102915" y="2179259"/>
                  <a:pt x="4094819" y="2167832"/>
                  <a:pt x="4098721" y="2157601"/>
                </a:cubicBezTo>
                <a:lnTo>
                  <a:pt x="4159438" y="1998583"/>
                </a:lnTo>
                <a:cubicBezTo>
                  <a:pt x="4205449" y="1878103"/>
                  <a:pt x="4317375" y="1818670"/>
                  <a:pt x="4448761" y="1818670"/>
                </a:cubicBezTo>
                <a:lnTo>
                  <a:pt x="4756094" y="1818670"/>
                </a:lnTo>
                <a:close/>
                <a:moveTo>
                  <a:pt x="4710910" y="1864858"/>
                </a:moveTo>
                <a:lnTo>
                  <a:pt x="4448761" y="1864858"/>
                </a:lnTo>
                <a:cubicBezTo>
                  <a:pt x="4328763" y="1864858"/>
                  <a:pt x="4239042" y="1919601"/>
                  <a:pt x="4202602" y="2015068"/>
                </a:cubicBezTo>
                <a:lnTo>
                  <a:pt x="4158942" y="2129397"/>
                </a:lnTo>
                <a:cubicBezTo>
                  <a:pt x="4158268" y="2131176"/>
                  <a:pt x="4159564" y="2133070"/>
                  <a:pt x="4161471" y="2133070"/>
                </a:cubicBezTo>
                <a:lnTo>
                  <a:pt x="4426366" y="2133070"/>
                </a:lnTo>
                <a:cubicBezTo>
                  <a:pt x="4537554" y="2133070"/>
                  <a:pt x="4634483" y="2067396"/>
                  <a:pt x="4673300" y="1965752"/>
                </a:cubicBezTo>
                <a:lnTo>
                  <a:pt x="4673516" y="1965168"/>
                </a:lnTo>
                <a:lnTo>
                  <a:pt x="4673757" y="1964596"/>
                </a:lnTo>
                <a:lnTo>
                  <a:pt x="4713413" y="1868595"/>
                </a:lnTo>
                <a:cubicBezTo>
                  <a:pt x="4714138" y="1866816"/>
                  <a:pt x="4712829" y="1864858"/>
                  <a:pt x="4710910" y="1864858"/>
                </a:cubicBezTo>
                <a:close/>
                <a:moveTo>
                  <a:pt x="3766691" y="2718135"/>
                </a:moveTo>
                <a:lnTo>
                  <a:pt x="3766691" y="2718135"/>
                </a:lnTo>
                <a:cubicBezTo>
                  <a:pt x="3779503" y="2718135"/>
                  <a:pt x="3788807" y="2731264"/>
                  <a:pt x="3784333" y="2743021"/>
                </a:cubicBezTo>
                <a:lnTo>
                  <a:pt x="3727048" y="2881703"/>
                </a:lnTo>
                <a:cubicBezTo>
                  <a:pt x="3681367" y="3001344"/>
                  <a:pt x="3567433" y="3078724"/>
                  <a:pt x="3436962" y="3078724"/>
                </a:cubicBezTo>
                <a:lnTo>
                  <a:pt x="3124659" y="3078724"/>
                </a:lnTo>
                <a:cubicBezTo>
                  <a:pt x="3113512" y="3078724"/>
                  <a:pt x="3105416" y="3067298"/>
                  <a:pt x="3109318" y="3057078"/>
                </a:cubicBezTo>
                <a:lnTo>
                  <a:pt x="3170047" y="2898061"/>
                </a:lnTo>
                <a:cubicBezTo>
                  <a:pt x="3216046" y="2777568"/>
                  <a:pt x="3327959" y="2718135"/>
                  <a:pt x="3459358" y="2718135"/>
                </a:cubicBezTo>
                <a:lnTo>
                  <a:pt x="3766691" y="2718135"/>
                </a:lnTo>
                <a:close/>
                <a:moveTo>
                  <a:pt x="3721506" y="2764324"/>
                </a:moveTo>
                <a:lnTo>
                  <a:pt x="3459358" y="2764324"/>
                </a:lnTo>
                <a:cubicBezTo>
                  <a:pt x="3339361" y="2764324"/>
                  <a:pt x="3249639" y="2819079"/>
                  <a:pt x="3213199" y="2914533"/>
                </a:cubicBezTo>
                <a:lnTo>
                  <a:pt x="3169539" y="3028875"/>
                </a:lnTo>
                <a:cubicBezTo>
                  <a:pt x="3168853" y="3030641"/>
                  <a:pt x="3170162" y="3032535"/>
                  <a:pt x="3172056" y="3032535"/>
                </a:cubicBezTo>
                <a:lnTo>
                  <a:pt x="3436962" y="3032535"/>
                </a:lnTo>
                <a:cubicBezTo>
                  <a:pt x="3548164" y="3032535"/>
                  <a:pt x="3645092" y="2966861"/>
                  <a:pt x="3683897" y="2865230"/>
                </a:cubicBezTo>
                <a:lnTo>
                  <a:pt x="3684113" y="2864646"/>
                </a:lnTo>
                <a:lnTo>
                  <a:pt x="3684354" y="2864061"/>
                </a:lnTo>
                <a:lnTo>
                  <a:pt x="3724010" y="2768060"/>
                </a:lnTo>
                <a:cubicBezTo>
                  <a:pt x="3724735" y="2766281"/>
                  <a:pt x="3723438" y="2764324"/>
                  <a:pt x="3721506" y="2764324"/>
                </a:cubicBezTo>
                <a:close/>
                <a:moveTo>
                  <a:pt x="1044164" y="2881703"/>
                </a:moveTo>
                <a:lnTo>
                  <a:pt x="1101440" y="2743021"/>
                </a:lnTo>
                <a:cubicBezTo>
                  <a:pt x="1105927" y="2731264"/>
                  <a:pt x="1096624" y="2718135"/>
                  <a:pt x="1083808" y="2718135"/>
                </a:cubicBezTo>
                <a:lnTo>
                  <a:pt x="776466" y="2718135"/>
                </a:lnTo>
                <a:cubicBezTo>
                  <a:pt x="645075" y="2718135"/>
                  <a:pt x="533159" y="2777568"/>
                  <a:pt x="487153" y="2898061"/>
                </a:cubicBezTo>
                <a:lnTo>
                  <a:pt x="426432" y="3057078"/>
                </a:lnTo>
                <a:cubicBezTo>
                  <a:pt x="422523" y="3067298"/>
                  <a:pt x="430628" y="3078724"/>
                  <a:pt x="441774" y="3078724"/>
                </a:cubicBezTo>
                <a:lnTo>
                  <a:pt x="754081" y="3078724"/>
                </a:lnTo>
                <a:cubicBezTo>
                  <a:pt x="884546" y="3078724"/>
                  <a:pt x="998479" y="3001344"/>
                  <a:pt x="1044164" y="2881703"/>
                </a:cubicBezTo>
                <a:close/>
                <a:moveTo>
                  <a:pt x="8604906" y="3174203"/>
                </a:moveTo>
                <a:lnTo>
                  <a:pt x="8604906" y="3174203"/>
                </a:lnTo>
                <a:cubicBezTo>
                  <a:pt x="8617718" y="3174203"/>
                  <a:pt x="8627021" y="3187333"/>
                  <a:pt x="8622535" y="3199077"/>
                </a:cubicBezTo>
                <a:lnTo>
                  <a:pt x="8565263" y="3337759"/>
                </a:lnTo>
                <a:cubicBezTo>
                  <a:pt x="8519583" y="3457413"/>
                  <a:pt x="8405647" y="3534793"/>
                  <a:pt x="8275178" y="3534793"/>
                </a:cubicBezTo>
                <a:lnTo>
                  <a:pt x="7962874" y="3534793"/>
                </a:lnTo>
                <a:cubicBezTo>
                  <a:pt x="7951728" y="3534793"/>
                  <a:pt x="7943631" y="3523366"/>
                  <a:pt x="7947533" y="3513135"/>
                </a:cubicBezTo>
                <a:lnTo>
                  <a:pt x="8008250" y="3354117"/>
                </a:lnTo>
                <a:cubicBezTo>
                  <a:pt x="8054261" y="3233636"/>
                  <a:pt x="8166187" y="3174203"/>
                  <a:pt x="8297573" y="3174203"/>
                </a:cubicBezTo>
                <a:lnTo>
                  <a:pt x="8604906" y="3174203"/>
                </a:lnTo>
                <a:close/>
                <a:moveTo>
                  <a:pt x="8559721" y="3220392"/>
                </a:moveTo>
                <a:lnTo>
                  <a:pt x="8297573" y="3220392"/>
                </a:lnTo>
                <a:cubicBezTo>
                  <a:pt x="8177576" y="3220392"/>
                  <a:pt x="8087854" y="3275135"/>
                  <a:pt x="8051401" y="3370602"/>
                </a:cubicBezTo>
                <a:lnTo>
                  <a:pt x="8007754" y="3484931"/>
                </a:lnTo>
                <a:cubicBezTo>
                  <a:pt x="8007080" y="3486710"/>
                  <a:pt x="8008389" y="3488604"/>
                  <a:pt x="8010284" y="3488604"/>
                </a:cubicBezTo>
                <a:lnTo>
                  <a:pt x="8275178" y="3488604"/>
                </a:lnTo>
                <a:cubicBezTo>
                  <a:pt x="8386367" y="3488604"/>
                  <a:pt x="8483294" y="3422930"/>
                  <a:pt x="8522112" y="3321286"/>
                </a:cubicBezTo>
                <a:lnTo>
                  <a:pt x="8522327" y="3320714"/>
                </a:lnTo>
                <a:lnTo>
                  <a:pt x="8522569" y="3320130"/>
                </a:lnTo>
                <a:lnTo>
                  <a:pt x="8562225" y="3224129"/>
                </a:lnTo>
                <a:cubicBezTo>
                  <a:pt x="8562962" y="3222350"/>
                  <a:pt x="8561640" y="3220392"/>
                  <a:pt x="8559721" y="3220392"/>
                </a:cubicBezTo>
                <a:close/>
                <a:moveTo>
                  <a:pt x="512090" y="3337759"/>
                </a:moveTo>
                <a:lnTo>
                  <a:pt x="569366" y="3199077"/>
                </a:lnTo>
                <a:cubicBezTo>
                  <a:pt x="573853" y="3187333"/>
                  <a:pt x="564544" y="3174203"/>
                  <a:pt x="551735" y="3174203"/>
                </a:cubicBezTo>
                <a:lnTo>
                  <a:pt x="551735" y="3174203"/>
                </a:lnTo>
                <a:lnTo>
                  <a:pt x="244392" y="3174203"/>
                </a:lnTo>
                <a:cubicBezTo>
                  <a:pt x="145162" y="3174203"/>
                  <a:pt x="57084" y="3208165"/>
                  <a:pt x="74" y="3276661"/>
                </a:cubicBezTo>
                <a:lnTo>
                  <a:pt x="67" y="3366306"/>
                </a:lnTo>
                <a:cubicBezTo>
                  <a:pt x="37565" y="3273559"/>
                  <a:pt x="126251" y="3220392"/>
                  <a:pt x="244392" y="3220392"/>
                </a:cubicBezTo>
                <a:lnTo>
                  <a:pt x="506547" y="3220392"/>
                </a:lnTo>
                <a:cubicBezTo>
                  <a:pt x="508472" y="3220392"/>
                  <a:pt x="509781" y="3222350"/>
                  <a:pt x="509049" y="3224129"/>
                </a:cubicBezTo>
                <a:lnTo>
                  <a:pt x="469392" y="3320130"/>
                </a:lnTo>
                <a:lnTo>
                  <a:pt x="469155" y="3320714"/>
                </a:lnTo>
                <a:lnTo>
                  <a:pt x="468938" y="3321286"/>
                </a:lnTo>
                <a:cubicBezTo>
                  <a:pt x="430125" y="3422930"/>
                  <a:pt x="333196" y="3488604"/>
                  <a:pt x="222001" y="3488604"/>
                </a:cubicBezTo>
                <a:lnTo>
                  <a:pt x="69" y="3488604"/>
                </a:lnTo>
                <a:lnTo>
                  <a:pt x="69" y="3534793"/>
                </a:lnTo>
                <a:lnTo>
                  <a:pt x="222001" y="3534793"/>
                </a:lnTo>
                <a:cubicBezTo>
                  <a:pt x="352473" y="3534793"/>
                  <a:pt x="466406" y="3457413"/>
                  <a:pt x="512089" y="3337771"/>
                </a:cubicBezTo>
                <a:close/>
                <a:moveTo>
                  <a:pt x="6918334" y="2268396"/>
                </a:moveTo>
                <a:lnTo>
                  <a:pt x="6918334" y="2268396"/>
                </a:lnTo>
                <a:cubicBezTo>
                  <a:pt x="6931146" y="2268396"/>
                  <a:pt x="6940450" y="2281538"/>
                  <a:pt x="6935963" y="2293282"/>
                </a:cubicBezTo>
                <a:lnTo>
                  <a:pt x="6878678" y="2431964"/>
                </a:lnTo>
                <a:cubicBezTo>
                  <a:pt x="6832998" y="2551605"/>
                  <a:pt x="6719063" y="2628998"/>
                  <a:pt x="6588605" y="2628998"/>
                </a:cubicBezTo>
                <a:lnTo>
                  <a:pt x="6276289" y="2628998"/>
                </a:lnTo>
                <a:cubicBezTo>
                  <a:pt x="6265142" y="2628998"/>
                  <a:pt x="6257046" y="2617559"/>
                  <a:pt x="6260948" y="2607339"/>
                </a:cubicBezTo>
                <a:lnTo>
                  <a:pt x="6321677" y="2448322"/>
                </a:lnTo>
                <a:cubicBezTo>
                  <a:pt x="6367676" y="2327842"/>
                  <a:pt x="6479602" y="2268396"/>
                  <a:pt x="6610988" y="2268396"/>
                </a:cubicBezTo>
                <a:lnTo>
                  <a:pt x="6918334" y="2268396"/>
                </a:lnTo>
                <a:close/>
                <a:moveTo>
                  <a:pt x="6873136" y="2314597"/>
                </a:moveTo>
                <a:lnTo>
                  <a:pt x="6610988" y="2314597"/>
                </a:lnTo>
                <a:cubicBezTo>
                  <a:pt x="6491003" y="2314597"/>
                  <a:pt x="6401282" y="2369340"/>
                  <a:pt x="6364829" y="2464794"/>
                </a:cubicBezTo>
                <a:lnTo>
                  <a:pt x="6321169" y="2579136"/>
                </a:lnTo>
                <a:cubicBezTo>
                  <a:pt x="6320496" y="2580902"/>
                  <a:pt x="6321805" y="2582809"/>
                  <a:pt x="6323699" y="2582809"/>
                </a:cubicBezTo>
                <a:lnTo>
                  <a:pt x="6588605" y="2582809"/>
                </a:lnTo>
                <a:cubicBezTo>
                  <a:pt x="6699782" y="2582809"/>
                  <a:pt x="6796723" y="2517135"/>
                  <a:pt x="6835527" y="2415491"/>
                </a:cubicBezTo>
                <a:lnTo>
                  <a:pt x="6835756" y="2414907"/>
                </a:lnTo>
                <a:lnTo>
                  <a:pt x="6835985" y="2414335"/>
                </a:lnTo>
                <a:lnTo>
                  <a:pt x="6875641" y="2318334"/>
                </a:lnTo>
                <a:cubicBezTo>
                  <a:pt x="6876378" y="2316555"/>
                  <a:pt x="6875069" y="2314597"/>
                  <a:pt x="6873136" y="2314597"/>
                </a:cubicBezTo>
                <a:close/>
                <a:moveTo>
                  <a:pt x="6766307" y="1818670"/>
                </a:moveTo>
                <a:lnTo>
                  <a:pt x="6766307" y="1818670"/>
                </a:lnTo>
                <a:cubicBezTo>
                  <a:pt x="6779106" y="1818670"/>
                  <a:pt x="6788411" y="1831799"/>
                  <a:pt x="6783936" y="1843556"/>
                </a:cubicBezTo>
                <a:lnTo>
                  <a:pt x="6726664" y="1982237"/>
                </a:lnTo>
                <a:cubicBezTo>
                  <a:pt x="6680971" y="2101879"/>
                  <a:pt x="6567036" y="2179259"/>
                  <a:pt x="6436578" y="2179259"/>
                </a:cubicBezTo>
                <a:lnTo>
                  <a:pt x="6124262" y="2179259"/>
                </a:lnTo>
                <a:cubicBezTo>
                  <a:pt x="6113115" y="2179259"/>
                  <a:pt x="6105019" y="2167832"/>
                  <a:pt x="6108921" y="2157601"/>
                </a:cubicBezTo>
                <a:lnTo>
                  <a:pt x="6169650" y="1998583"/>
                </a:lnTo>
                <a:cubicBezTo>
                  <a:pt x="6215649" y="1878103"/>
                  <a:pt x="6327575" y="1818670"/>
                  <a:pt x="6458961" y="1818670"/>
                </a:cubicBezTo>
                <a:lnTo>
                  <a:pt x="6766307" y="1818670"/>
                </a:lnTo>
                <a:close/>
                <a:moveTo>
                  <a:pt x="6721109" y="1864858"/>
                </a:moveTo>
                <a:lnTo>
                  <a:pt x="6458961" y="1864858"/>
                </a:lnTo>
                <a:cubicBezTo>
                  <a:pt x="6338964" y="1864858"/>
                  <a:pt x="6249242" y="1919601"/>
                  <a:pt x="6212802" y="2015068"/>
                </a:cubicBezTo>
                <a:lnTo>
                  <a:pt x="6169142" y="2129397"/>
                </a:lnTo>
                <a:cubicBezTo>
                  <a:pt x="6168468" y="2131176"/>
                  <a:pt x="6169765" y="2133070"/>
                  <a:pt x="6171671" y="2133070"/>
                </a:cubicBezTo>
                <a:lnTo>
                  <a:pt x="6436578" y="2133070"/>
                </a:lnTo>
                <a:cubicBezTo>
                  <a:pt x="6547767" y="2133070"/>
                  <a:pt x="6644696" y="2067396"/>
                  <a:pt x="6683500" y="1965752"/>
                </a:cubicBezTo>
                <a:lnTo>
                  <a:pt x="6683716" y="1965168"/>
                </a:lnTo>
                <a:lnTo>
                  <a:pt x="6683958" y="1964596"/>
                </a:lnTo>
                <a:lnTo>
                  <a:pt x="6723613" y="1868595"/>
                </a:lnTo>
                <a:cubicBezTo>
                  <a:pt x="6724350" y="1866816"/>
                  <a:pt x="6723042" y="1864858"/>
                  <a:pt x="6721109" y="1864858"/>
                </a:cubicBezTo>
                <a:close/>
                <a:moveTo>
                  <a:pt x="4908121" y="2268396"/>
                </a:moveTo>
                <a:lnTo>
                  <a:pt x="4908121" y="2268396"/>
                </a:lnTo>
                <a:cubicBezTo>
                  <a:pt x="4920933" y="2268396"/>
                  <a:pt x="4930237" y="2281538"/>
                  <a:pt x="4925750" y="2293282"/>
                </a:cubicBezTo>
                <a:lnTo>
                  <a:pt x="4868478" y="2431964"/>
                </a:lnTo>
                <a:cubicBezTo>
                  <a:pt x="4822785" y="2551605"/>
                  <a:pt x="4708850" y="2628998"/>
                  <a:pt x="4578380" y="2628998"/>
                </a:cubicBezTo>
                <a:lnTo>
                  <a:pt x="4266089" y="2628998"/>
                </a:lnTo>
                <a:cubicBezTo>
                  <a:pt x="4254930" y="2628998"/>
                  <a:pt x="4246833" y="2617559"/>
                  <a:pt x="4250735" y="2607339"/>
                </a:cubicBezTo>
                <a:lnTo>
                  <a:pt x="4311465" y="2448322"/>
                </a:lnTo>
                <a:cubicBezTo>
                  <a:pt x="4357476" y="2327842"/>
                  <a:pt x="4469389" y="2268396"/>
                  <a:pt x="4600775" y="2268396"/>
                </a:cubicBezTo>
                <a:lnTo>
                  <a:pt x="4908121" y="2268396"/>
                </a:lnTo>
                <a:close/>
                <a:moveTo>
                  <a:pt x="4862937" y="2314597"/>
                </a:moveTo>
                <a:lnTo>
                  <a:pt x="4600775" y="2314597"/>
                </a:lnTo>
                <a:cubicBezTo>
                  <a:pt x="4480791" y="2314597"/>
                  <a:pt x="4391069" y="2369340"/>
                  <a:pt x="4354616" y="2464794"/>
                </a:cubicBezTo>
                <a:lnTo>
                  <a:pt x="4310956" y="2579136"/>
                </a:lnTo>
                <a:cubicBezTo>
                  <a:pt x="4310283" y="2580902"/>
                  <a:pt x="4311592" y="2582809"/>
                  <a:pt x="4313486" y="2582809"/>
                </a:cubicBezTo>
                <a:lnTo>
                  <a:pt x="4578380" y="2582809"/>
                </a:lnTo>
                <a:cubicBezTo>
                  <a:pt x="4689582" y="2582809"/>
                  <a:pt x="4786510" y="2517135"/>
                  <a:pt x="4825314" y="2415491"/>
                </a:cubicBezTo>
                <a:lnTo>
                  <a:pt x="4825543" y="2414907"/>
                </a:lnTo>
                <a:lnTo>
                  <a:pt x="4825772" y="2414335"/>
                </a:lnTo>
                <a:lnTo>
                  <a:pt x="4865428" y="2318334"/>
                </a:lnTo>
                <a:cubicBezTo>
                  <a:pt x="4866165" y="2316555"/>
                  <a:pt x="4864856" y="2314597"/>
                  <a:pt x="4862924" y="2314597"/>
                </a:cubicBezTo>
                <a:close/>
                <a:moveTo>
                  <a:pt x="2426677" y="2718135"/>
                </a:moveTo>
                <a:lnTo>
                  <a:pt x="2119330" y="2718135"/>
                </a:lnTo>
                <a:cubicBezTo>
                  <a:pt x="1987945" y="2718135"/>
                  <a:pt x="1876031" y="2777568"/>
                  <a:pt x="1830020" y="2898061"/>
                </a:cubicBezTo>
                <a:lnTo>
                  <a:pt x="1769303" y="3057078"/>
                </a:lnTo>
                <a:cubicBezTo>
                  <a:pt x="1765388" y="3067298"/>
                  <a:pt x="1773497" y="3078724"/>
                  <a:pt x="1784644" y="3078724"/>
                </a:cubicBezTo>
                <a:lnTo>
                  <a:pt x="2096948" y="3078724"/>
                </a:lnTo>
                <a:cubicBezTo>
                  <a:pt x="2227418" y="3078724"/>
                  <a:pt x="2341353" y="3001344"/>
                  <a:pt x="2387033" y="2881703"/>
                </a:cubicBezTo>
                <a:lnTo>
                  <a:pt x="2444306" y="2743021"/>
                </a:lnTo>
                <a:cubicBezTo>
                  <a:pt x="2448792" y="2731264"/>
                  <a:pt x="2439488" y="2718135"/>
                  <a:pt x="2426677" y="2718135"/>
                </a:cubicBezTo>
                <a:close/>
                <a:moveTo>
                  <a:pt x="7792456" y="2718135"/>
                </a:moveTo>
                <a:lnTo>
                  <a:pt x="7792456" y="2718135"/>
                </a:lnTo>
                <a:cubicBezTo>
                  <a:pt x="7805267" y="2718135"/>
                  <a:pt x="7814584" y="2731264"/>
                  <a:pt x="7810097" y="2743021"/>
                </a:cubicBezTo>
                <a:lnTo>
                  <a:pt x="7752812" y="2881703"/>
                </a:lnTo>
                <a:cubicBezTo>
                  <a:pt x="7707132" y="3001344"/>
                  <a:pt x="7593197" y="3078724"/>
                  <a:pt x="7462726" y="3078724"/>
                </a:cubicBezTo>
                <a:lnTo>
                  <a:pt x="7150423" y="3078724"/>
                </a:lnTo>
                <a:cubicBezTo>
                  <a:pt x="7139276" y="3078724"/>
                  <a:pt x="7131180" y="3067298"/>
                  <a:pt x="7135082" y="3057078"/>
                </a:cubicBezTo>
                <a:lnTo>
                  <a:pt x="7195811" y="2898061"/>
                </a:lnTo>
                <a:cubicBezTo>
                  <a:pt x="7241810" y="2777568"/>
                  <a:pt x="7353736" y="2718135"/>
                  <a:pt x="7485122" y="2718135"/>
                </a:cubicBezTo>
                <a:lnTo>
                  <a:pt x="7792468" y="2718135"/>
                </a:lnTo>
                <a:close/>
                <a:moveTo>
                  <a:pt x="7747271" y="2764324"/>
                </a:moveTo>
                <a:lnTo>
                  <a:pt x="7485122" y="2764324"/>
                </a:lnTo>
                <a:cubicBezTo>
                  <a:pt x="7365124" y="2764324"/>
                  <a:pt x="7275403" y="2819079"/>
                  <a:pt x="7238963" y="2914533"/>
                </a:cubicBezTo>
                <a:lnTo>
                  <a:pt x="7195303" y="3028875"/>
                </a:lnTo>
                <a:cubicBezTo>
                  <a:pt x="7194629" y="3030641"/>
                  <a:pt x="7195939" y="3032535"/>
                  <a:pt x="7197832" y="3032535"/>
                </a:cubicBezTo>
                <a:lnTo>
                  <a:pt x="7462726" y="3032535"/>
                </a:lnTo>
                <a:cubicBezTo>
                  <a:pt x="7573915" y="3032535"/>
                  <a:pt x="7670857" y="2966861"/>
                  <a:pt x="7709661" y="2865230"/>
                </a:cubicBezTo>
                <a:lnTo>
                  <a:pt x="7709877" y="2864646"/>
                </a:lnTo>
                <a:lnTo>
                  <a:pt x="7710118" y="2864061"/>
                </a:lnTo>
                <a:lnTo>
                  <a:pt x="7749774" y="2768060"/>
                </a:lnTo>
                <a:cubicBezTo>
                  <a:pt x="7750511" y="2766281"/>
                  <a:pt x="7749202" y="2764324"/>
                  <a:pt x="7747271" y="2764324"/>
                </a:cubicBezTo>
                <a:close/>
                <a:moveTo>
                  <a:pt x="3564001" y="2268396"/>
                </a:moveTo>
                <a:lnTo>
                  <a:pt x="3564001" y="2268396"/>
                </a:lnTo>
                <a:cubicBezTo>
                  <a:pt x="3564001" y="2268396"/>
                  <a:pt x="3256668" y="2268396"/>
                  <a:pt x="3256668" y="2268396"/>
                </a:cubicBezTo>
                <a:cubicBezTo>
                  <a:pt x="3125282" y="2268396"/>
                  <a:pt x="3013356" y="2327842"/>
                  <a:pt x="2967345" y="2448322"/>
                </a:cubicBezTo>
                <a:lnTo>
                  <a:pt x="2906628" y="2607339"/>
                </a:lnTo>
                <a:cubicBezTo>
                  <a:pt x="2902713" y="2617559"/>
                  <a:pt x="2910822" y="2628998"/>
                  <a:pt x="2921969" y="2628998"/>
                </a:cubicBezTo>
                <a:lnTo>
                  <a:pt x="3234272" y="2628998"/>
                </a:lnTo>
                <a:cubicBezTo>
                  <a:pt x="3364743" y="2628998"/>
                  <a:pt x="3478677" y="2551605"/>
                  <a:pt x="3524358" y="2431964"/>
                </a:cubicBezTo>
                <a:lnTo>
                  <a:pt x="3581630" y="2293282"/>
                </a:lnTo>
                <a:cubicBezTo>
                  <a:pt x="3586117" y="2281538"/>
                  <a:pt x="3576813" y="2268396"/>
                  <a:pt x="3564001" y="2268396"/>
                </a:cubicBezTo>
                <a:close/>
                <a:moveTo>
                  <a:pt x="7335154" y="3354129"/>
                </a:moveTo>
                <a:lnTo>
                  <a:pt x="7274437" y="3513147"/>
                </a:lnTo>
                <a:cubicBezTo>
                  <a:pt x="7270522" y="3523366"/>
                  <a:pt x="7278631" y="3534793"/>
                  <a:pt x="7289778" y="3534793"/>
                </a:cubicBezTo>
                <a:lnTo>
                  <a:pt x="7602081" y="3534793"/>
                </a:lnTo>
                <a:cubicBezTo>
                  <a:pt x="7732552" y="3534793"/>
                  <a:pt x="7846486" y="3457413"/>
                  <a:pt x="7892167" y="3337759"/>
                </a:cubicBezTo>
                <a:lnTo>
                  <a:pt x="7949439" y="3199090"/>
                </a:lnTo>
                <a:cubicBezTo>
                  <a:pt x="7953926" y="3187333"/>
                  <a:pt x="7944622" y="3174203"/>
                  <a:pt x="7931810" y="3174203"/>
                </a:cubicBezTo>
                <a:lnTo>
                  <a:pt x="7624477" y="3174203"/>
                </a:lnTo>
                <a:cubicBezTo>
                  <a:pt x="7493091" y="3174203"/>
                  <a:pt x="7381165" y="3233636"/>
                  <a:pt x="7335154" y="3354117"/>
                </a:cubicBezTo>
                <a:close/>
                <a:moveTo>
                  <a:pt x="2453228" y="3078724"/>
                </a:moveTo>
                <a:lnTo>
                  <a:pt x="2765531" y="3078724"/>
                </a:lnTo>
                <a:cubicBezTo>
                  <a:pt x="2896002" y="3078724"/>
                  <a:pt x="3009936" y="3001344"/>
                  <a:pt x="3055630" y="2881703"/>
                </a:cubicBezTo>
                <a:lnTo>
                  <a:pt x="3112902" y="2743009"/>
                </a:lnTo>
                <a:cubicBezTo>
                  <a:pt x="3117389" y="2731264"/>
                  <a:pt x="3108085" y="2718135"/>
                  <a:pt x="3095273" y="2718135"/>
                </a:cubicBezTo>
                <a:lnTo>
                  <a:pt x="2787927" y="2718135"/>
                </a:lnTo>
                <a:cubicBezTo>
                  <a:pt x="2656541" y="2718135"/>
                  <a:pt x="2544615" y="2777568"/>
                  <a:pt x="2498616" y="2898061"/>
                </a:cubicBezTo>
                <a:lnTo>
                  <a:pt x="2437887" y="3057066"/>
                </a:lnTo>
                <a:cubicBezTo>
                  <a:pt x="2433985" y="3067298"/>
                  <a:pt x="2442081" y="3078724"/>
                  <a:pt x="2453228" y="3078724"/>
                </a:cubicBezTo>
                <a:close/>
                <a:moveTo>
                  <a:pt x="184335" y="4249896"/>
                </a:moveTo>
                <a:lnTo>
                  <a:pt x="241611" y="4111215"/>
                </a:lnTo>
                <a:cubicBezTo>
                  <a:pt x="246098" y="4099470"/>
                  <a:pt x="236796" y="4086341"/>
                  <a:pt x="223980" y="4086341"/>
                </a:cubicBezTo>
                <a:lnTo>
                  <a:pt x="56" y="4086341"/>
                </a:lnTo>
                <a:lnTo>
                  <a:pt x="50" y="4428843"/>
                </a:lnTo>
                <a:cubicBezTo>
                  <a:pt x="83796" y="4399419"/>
                  <a:pt x="151617" y="4335601"/>
                  <a:pt x="184335" y="4249896"/>
                </a:cubicBezTo>
                <a:close/>
                <a:moveTo>
                  <a:pt x="10618843" y="2628998"/>
                </a:moveTo>
                <a:lnTo>
                  <a:pt x="10306552" y="2628998"/>
                </a:lnTo>
                <a:cubicBezTo>
                  <a:pt x="10295405" y="2628998"/>
                  <a:pt x="10287296" y="2617559"/>
                  <a:pt x="10291211" y="2607339"/>
                </a:cubicBezTo>
                <a:lnTo>
                  <a:pt x="10351928" y="2448322"/>
                </a:lnTo>
                <a:cubicBezTo>
                  <a:pt x="10397939" y="2327842"/>
                  <a:pt x="10509852" y="2268396"/>
                  <a:pt x="10641239" y="2268396"/>
                </a:cubicBezTo>
                <a:lnTo>
                  <a:pt x="10948584" y="2268396"/>
                </a:lnTo>
                <a:cubicBezTo>
                  <a:pt x="10961396" y="2268396"/>
                  <a:pt x="10970700" y="2281538"/>
                  <a:pt x="10966214" y="2293282"/>
                </a:cubicBezTo>
                <a:lnTo>
                  <a:pt x="10908942" y="2431964"/>
                </a:lnTo>
                <a:cubicBezTo>
                  <a:pt x="10863260" y="2551605"/>
                  <a:pt x="10749326" y="2628998"/>
                  <a:pt x="10618855" y="2628998"/>
                </a:cubicBezTo>
                <a:close/>
                <a:moveTo>
                  <a:pt x="10865790" y="2415491"/>
                </a:moveTo>
                <a:lnTo>
                  <a:pt x="10866006" y="2414907"/>
                </a:lnTo>
                <a:lnTo>
                  <a:pt x="10866235" y="2414335"/>
                </a:lnTo>
                <a:lnTo>
                  <a:pt x="10905904" y="2318321"/>
                </a:lnTo>
                <a:cubicBezTo>
                  <a:pt x="10906628" y="2316542"/>
                  <a:pt x="10905319" y="2314585"/>
                  <a:pt x="10903400" y="2314585"/>
                </a:cubicBezTo>
                <a:lnTo>
                  <a:pt x="10641239" y="2314585"/>
                </a:lnTo>
                <a:cubicBezTo>
                  <a:pt x="10521254" y="2314585"/>
                  <a:pt x="10431532" y="2369340"/>
                  <a:pt x="10395079" y="2464794"/>
                </a:cubicBezTo>
                <a:lnTo>
                  <a:pt x="10351432" y="2579136"/>
                </a:lnTo>
                <a:cubicBezTo>
                  <a:pt x="10350746" y="2580902"/>
                  <a:pt x="10352055" y="2582796"/>
                  <a:pt x="10353949" y="2582796"/>
                </a:cubicBezTo>
                <a:lnTo>
                  <a:pt x="10618843" y="2582796"/>
                </a:lnTo>
                <a:cubicBezTo>
                  <a:pt x="10730045" y="2582796"/>
                  <a:pt x="10826973" y="2517135"/>
                  <a:pt x="10865790" y="2415491"/>
                </a:cubicBezTo>
                <a:close/>
                <a:moveTo>
                  <a:pt x="10285377" y="3534793"/>
                </a:moveTo>
                <a:lnTo>
                  <a:pt x="9973074" y="3534793"/>
                </a:lnTo>
                <a:cubicBezTo>
                  <a:pt x="9961927" y="3534793"/>
                  <a:pt x="9953831" y="3523366"/>
                  <a:pt x="9957733" y="3513135"/>
                </a:cubicBezTo>
                <a:lnTo>
                  <a:pt x="10018462" y="3354117"/>
                </a:lnTo>
                <a:cubicBezTo>
                  <a:pt x="10064460" y="3233636"/>
                  <a:pt x="10176387" y="3174203"/>
                  <a:pt x="10307773" y="3174203"/>
                </a:cubicBezTo>
                <a:lnTo>
                  <a:pt x="10615119" y="3174203"/>
                </a:lnTo>
                <a:lnTo>
                  <a:pt x="10615119" y="3174203"/>
                </a:lnTo>
                <a:cubicBezTo>
                  <a:pt x="10627918" y="3174203"/>
                  <a:pt x="10637235" y="3187333"/>
                  <a:pt x="10632748" y="3199077"/>
                </a:cubicBezTo>
                <a:lnTo>
                  <a:pt x="10575476" y="3337759"/>
                </a:lnTo>
                <a:cubicBezTo>
                  <a:pt x="10529782" y="3457413"/>
                  <a:pt x="10415848" y="3534793"/>
                  <a:pt x="10285377" y="3534793"/>
                </a:cubicBezTo>
                <a:close/>
                <a:moveTo>
                  <a:pt x="10532312" y="3321286"/>
                </a:moveTo>
                <a:lnTo>
                  <a:pt x="10532541" y="3320701"/>
                </a:lnTo>
                <a:lnTo>
                  <a:pt x="10532769" y="3320130"/>
                </a:lnTo>
                <a:lnTo>
                  <a:pt x="10572425" y="3224129"/>
                </a:lnTo>
                <a:cubicBezTo>
                  <a:pt x="10573162" y="3222350"/>
                  <a:pt x="10571853" y="3220392"/>
                  <a:pt x="10569921" y="3220392"/>
                </a:cubicBezTo>
                <a:lnTo>
                  <a:pt x="10307773" y="3220392"/>
                </a:lnTo>
                <a:cubicBezTo>
                  <a:pt x="10187788" y="3220392"/>
                  <a:pt x="10098054" y="3275135"/>
                  <a:pt x="10061613" y="3370602"/>
                </a:cubicBezTo>
                <a:lnTo>
                  <a:pt x="10017954" y="3484931"/>
                </a:lnTo>
                <a:cubicBezTo>
                  <a:pt x="10017280" y="3486710"/>
                  <a:pt x="10018589" y="3488604"/>
                  <a:pt x="10020484" y="3488604"/>
                </a:cubicBezTo>
                <a:lnTo>
                  <a:pt x="10285377" y="3488604"/>
                </a:lnTo>
                <a:cubicBezTo>
                  <a:pt x="10396579" y="3488604"/>
                  <a:pt x="10493507" y="3422930"/>
                  <a:pt x="10532312" y="3321286"/>
                </a:cubicBezTo>
                <a:close/>
                <a:moveTo>
                  <a:pt x="9795715" y="4902999"/>
                </a:moveTo>
                <a:lnTo>
                  <a:pt x="10108018" y="4902999"/>
                </a:lnTo>
                <a:cubicBezTo>
                  <a:pt x="10238489" y="4902999"/>
                  <a:pt x="10352424" y="4825619"/>
                  <a:pt x="10398104" y="4705965"/>
                </a:cubicBezTo>
                <a:lnTo>
                  <a:pt x="10455389" y="4567296"/>
                </a:lnTo>
                <a:cubicBezTo>
                  <a:pt x="10459863" y="4555539"/>
                  <a:pt x="10450559" y="4542409"/>
                  <a:pt x="10437748" y="4542409"/>
                </a:cubicBezTo>
                <a:lnTo>
                  <a:pt x="10437748" y="4542409"/>
                </a:lnTo>
                <a:lnTo>
                  <a:pt x="10130414" y="4542409"/>
                </a:lnTo>
                <a:cubicBezTo>
                  <a:pt x="9999028" y="4542409"/>
                  <a:pt x="9887102" y="4601843"/>
                  <a:pt x="9841103" y="4722323"/>
                </a:cubicBezTo>
                <a:lnTo>
                  <a:pt x="9780374" y="4881341"/>
                </a:lnTo>
                <a:cubicBezTo>
                  <a:pt x="9776472" y="4891572"/>
                  <a:pt x="9784568" y="4902999"/>
                  <a:pt x="9795715" y="4902999"/>
                </a:cubicBezTo>
                <a:close/>
                <a:moveTo>
                  <a:pt x="1869269" y="905799"/>
                </a:moveTo>
                <a:lnTo>
                  <a:pt x="1869256" y="905799"/>
                </a:lnTo>
                <a:cubicBezTo>
                  <a:pt x="1869256" y="905799"/>
                  <a:pt x="1561923" y="905800"/>
                  <a:pt x="1561923" y="905800"/>
                </a:cubicBezTo>
                <a:cubicBezTo>
                  <a:pt x="1430524" y="905800"/>
                  <a:pt x="1318611" y="965237"/>
                  <a:pt x="1272600" y="1085721"/>
                </a:cubicBezTo>
                <a:lnTo>
                  <a:pt x="1211885" y="1244739"/>
                </a:lnTo>
                <a:cubicBezTo>
                  <a:pt x="1207982" y="1254963"/>
                  <a:pt x="1216081" y="1266393"/>
                  <a:pt x="1227227" y="1266393"/>
                </a:cubicBezTo>
                <a:lnTo>
                  <a:pt x="1539540" y="1266393"/>
                </a:lnTo>
                <a:cubicBezTo>
                  <a:pt x="1669998" y="1266393"/>
                  <a:pt x="1783945" y="1189008"/>
                  <a:pt x="1829626" y="1069363"/>
                </a:cubicBezTo>
                <a:lnTo>
                  <a:pt x="1886898" y="930682"/>
                </a:lnTo>
                <a:cubicBezTo>
                  <a:pt x="1891372" y="918932"/>
                  <a:pt x="1882081" y="905797"/>
                  <a:pt x="1869269" y="905797"/>
                </a:cubicBezTo>
                <a:close/>
                <a:moveTo>
                  <a:pt x="11069548" y="619630"/>
                </a:moveTo>
                <a:lnTo>
                  <a:pt x="11126820" y="480948"/>
                </a:lnTo>
                <a:cubicBezTo>
                  <a:pt x="11131307" y="469200"/>
                  <a:pt x="11121990" y="456067"/>
                  <a:pt x="11109191" y="456067"/>
                </a:cubicBezTo>
                <a:lnTo>
                  <a:pt x="10801845" y="456067"/>
                </a:lnTo>
                <a:cubicBezTo>
                  <a:pt x="10670460" y="456067"/>
                  <a:pt x="10558533" y="515504"/>
                  <a:pt x="10512534" y="635987"/>
                </a:cubicBezTo>
                <a:lnTo>
                  <a:pt x="10451805" y="795005"/>
                </a:lnTo>
                <a:cubicBezTo>
                  <a:pt x="10447903" y="805229"/>
                  <a:pt x="10455999" y="816662"/>
                  <a:pt x="10467146" y="816662"/>
                </a:cubicBezTo>
                <a:lnTo>
                  <a:pt x="10779449" y="816662"/>
                </a:lnTo>
                <a:cubicBezTo>
                  <a:pt x="10909920" y="816662"/>
                  <a:pt x="11023854" y="739277"/>
                  <a:pt x="11069535" y="619632"/>
                </a:cubicBezTo>
                <a:close/>
                <a:moveTo>
                  <a:pt x="10060152" y="3787498"/>
                </a:moveTo>
                <a:lnTo>
                  <a:pt x="10117424" y="3648816"/>
                </a:lnTo>
                <a:cubicBezTo>
                  <a:pt x="10121911" y="3637072"/>
                  <a:pt x="10112607" y="3623929"/>
                  <a:pt x="10099795" y="3623929"/>
                </a:cubicBezTo>
                <a:lnTo>
                  <a:pt x="9792449" y="3623929"/>
                </a:lnTo>
                <a:cubicBezTo>
                  <a:pt x="9661063" y="3623929"/>
                  <a:pt x="9549150" y="3683375"/>
                  <a:pt x="9503139" y="3803856"/>
                </a:cubicBezTo>
                <a:lnTo>
                  <a:pt x="9442421" y="3962874"/>
                </a:lnTo>
                <a:cubicBezTo>
                  <a:pt x="9438507" y="3973105"/>
                  <a:pt x="9446616" y="3984532"/>
                  <a:pt x="9457763" y="3984532"/>
                </a:cubicBezTo>
                <a:lnTo>
                  <a:pt x="9770066" y="3984532"/>
                </a:lnTo>
                <a:cubicBezTo>
                  <a:pt x="9900524" y="3984532"/>
                  <a:pt x="10014471" y="3907139"/>
                  <a:pt x="10060152" y="3787498"/>
                </a:cubicBezTo>
                <a:close/>
                <a:moveTo>
                  <a:pt x="9059335" y="4705965"/>
                </a:moveTo>
                <a:lnTo>
                  <a:pt x="9116608" y="4567296"/>
                </a:lnTo>
                <a:cubicBezTo>
                  <a:pt x="9121094" y="4555539"/>
                  <a:pt x="9111790" y="4542409"/>
                  <a:pt x="9098978" y="4542409"/>
                </a:cubicBezTo>
                <a:lnTo>
                  <a:pt x="9098978" y="4542409"/>
                </a:lnTo>
                <a:lnTo>
                  <a:pt x="8791632" y="4542409"/>
                </a:lnTo>
                <a:cubicBezTo>
                  <a:pt x="8660246" y="4542409"/>
                  <a:pt x="8548333" y="4601843"/>
                  <a:pt x="8502322" y="4722323"/>
                </a:cubicBezTo>
                <a:lnTo>
                  <a:pt x="8441605" y="4881341"/>
                </a:lnTo>
                <a:cubicBezTo>
                  <a:pt x="8437690" y="4891572"/>
                  <a:pt x="8445799" y="4902999"/>
                  <a:pt x="8456946" y="4902999"/>
                </a:cubicBezTo>
                <a:lnTo>
                  <a:pt x="8769237" y="4902999"/>
                </a:lnTo>
                <a:cubicBezTo>
                  <a:pt x="8899720" y="4902999"/>
                  <a:pt x="9013642" y="4825619"/>
                  <a:pt x="9059335" y="4705978"/>
                </a:cubicBezTo>
                <a:close/>
                <a:moveTo>
                  <a:pt x="9301325" y="4446930"/>
                </a:moveTo>
                <a:lnTo>
                  <a:pt x="8989022" y="4446930"/>
                </a:lnTo>
                <a:cubicBezTo>
                  <a:pt x="8977875" y="4446930"/>
                  <a:pt x="8969779" y="4435504"/>
                  <a:pt x="8973681" y="4425272"/>
                </a:cubicBezTo>
                <a:lnTo>
                  <a:pt x="9034398" y="4266254"/>
                </a:lnTo>
                <a:cubicBezTo>
                  <a:pt x="9080409" y="4145774"/>
                  <a:pt x="9192335" y="4086341"/>
                  <a:pt x="9323721" y="4086341"/>
                </a:cubicBezTo>
                <a:lnTo>
                  <a:pt x="9631054" y="4086341"/>
                </a:lnTo>
                <a:cubicBezTo>
                  <a:pt x="9643866" y="4086341"/>
                  <a:pt x="9653170" y="4099470"/>
                  <a:pt x="9648696" y="4111215"/>
                </a:cubicBezTo>
                <a:lnTo>
                  <a:pt x="9591411" y="4249896"/>
                </a:lnTo>
                <a:cubicBezTo>
                  <a:pt x="9545730" y="4369550"/>
                  <a:pt x="9431796" y="4446930"/>
                  <a:pt x="9301325" y="4446930"/>
                </a:cubicBezTo>
                <a:close/>
                <a:moveTo>
                  <a:pt x="9036418" y="4400741"/>
                </a:moveTo>
                <a:lnTo>
                  <a:pt x="9301325" y="4400741"/>
                </a:lnTo>
                <a:cubicBezTo>
                  <a:pt x="9412515" y="4400741"/>
                  <a:pt x="9509443" y="4335067"/>
                  <a:pt x="9548260" y="4233423"/>
                </a:cubicBezTo>
                <a:lnTo>
                  <a:pt x="9548476" y="4232839"/>
                </a:lnTo>
                <a:lnTo>
                  <a:pt x="9548718" y="4232267"/>
                </a:lnTo>
                <a:lnTo>
                  <a:pt x="9588360" y="4136267"/>
                </a:lnTo>
                <a:cubicBezTo>
                  <a:pt x="9589098" y="4134487"/>
                  <a:pt x="9587789" y="4132530"/>
                  <a:pt x="9585869" y="4132530"/>
                </a:cubicBezTo>
                <a:lnTo>
                  <a:pt x="9323721" y="4132530"/>
                </a:lnTo>
                <a:cubicBezTo>
                  <a:pt x="9203724" y="4132530"/>
                  <a:pt x="9114002" y="4187273"/>
                  <a:pt x="9077549" y="4282739"/>
                </a:cubicBezTo>
                <a:lnTo>
                  <a:pt x="9033889" y="4397068"/>
                </a:lnTo>
                <a:cubicBezTo>
                  <a:pt x="9033228" y="4398835"/>
                  <a:pt x="9034525" y="4400741"/>
                  <a:pt x="9036418" y="4400741"/>
                </a:cubicBezTo>
                <a:close/>
                <a:moveTo>
                  <a:pt x="8959623" y="0"/>
                </a:moveTo>
                <a:lnTo>
                  <a:pt x="8652277" y="0"/>
                </a:lnTo>
                <a:cubicBezTo>
                  <a:pt x="8520891" y="0"/>
                  <a:pt x="8408978" y="59437"/>
                  <a:pt x="8362967" y="179924"/>
                </a:cubicBezTo>
                <a:lnTo>
                  <a:pt x="8302250" y="338937"/>
                </a:lnTo>
                <a:cubicBezTo>
                  <a:pt x="8298335" y="349165"/>
                  <a:pt x="8306444" y="360594"/>
                  <a:pt x="8317591" y="360594"/>
                </a:cubicBezTo>
                <a:lnTo>
                  <a:pt x="8629894" y="360594"/>
                </a:lnTo>
                <a:cubicBezTo>
                  <a:pt x="8760365" y="360594"/>
                  <a:pt x="8874299" y="283209"/>
                  <a:pt x="8919980" y="163564"/>
                </a:cubicBezTo>
                <a:lnTo>
                  <a:pt x="8977253" y="24882"/>
                </a:lnTo>
                <a:cubicBezTo>
                  <a:pt x="8981739" y="13133"/>
                  <a:pt x="8972435" y="1"/>
                  <a:pt x="8959623" y="1"/>
                </a:cubicBezTo>
                <a:close/>
                <a:moveTo>
                  <a:pt x="6276327" y="0"/>
                </a:moveTo>
                <a:lnTo>
                  <a:pt x="5968981" y="0"/>
                </a:lnTo>
                <a:cubicBezTo>
                  <a:pt x="5837595" y="0"/>
                  <a:pt x="5725682" y="59437"/>
                  <a:pt x="5679671" y="179924"/>
                </a:cubicBezTo>
                <a:lnTo>
                  <a:pt x="5618954" y="338937"/>
                </a:lnTo>
                <a:cubicBezTo>
                  <a:pt x="5615039" y="349165"/>
                  <a:pt x="5623149" y="360594"/>
                  <a:pt x="5634295" y="360594"/>
                </a:cubicBezTo>
                <a:lnTo>
                  <a:pt x="5946586" y="360594"/>
                </a:lnTo>
                <a:cubicBezTo>
                  <a:pt x="6077056" y="360594"/>
                  <a:pt x="6190991" y="283209"/>
                  <a:pt x="6236684" y="163564"/>
                </a:cubicBezTo>
                <a:lnTo>
                  <a:pt x="6293956" y="24882"/>
                </a:lnTo>
                <a:cubicBezTo>
                  <a:pt x="6298431" y="13133"/>
                  <a:pt x="6289139" y="1"/>
                  <a:pt x="6276327" y="1"/>
                </a:cubicBezTo>
                <a:close/>
                <a:moveTo>
                  <a:pt x="6943666" y="0"/>
                </a:moveTo>
                <a:lnTo>
                  <a:pt x="6636332" y="0"/>
                </a:lnTo>
                <a:cubicBezTo>
                  <a:pt x="6504946" y="0"/>
                  <a:pt x="6393020" y="59437"/>
                  <a:pt x="6347009" y="179924"/>
                </a:cubicBezTo>
                <a:lnTo>
                  <a:pt x="6286292" y="338937"/>
                </a:lnTo>
                <a:cubicBezTo>
                  <a:pt x="6282378" y="349165"/>
                  <a:pt x="6290487" y="360594"/>
                  <a:pt x="6301633" y="360594"/>
                </a:cubicBezTo>
                <a:lnTo>
                  <a:pt x="6613936" y="360594"/>
                </a:lnTo>
                <a:cubicBezTo>
                  <a:pt x="6744407" y="360594"/>
                  <a:pt x="6858342" y="283209"/>
                  <a:pt x="6904022" y="163564"/>
                </a:cubicBezTo>
                <a:lnTo>
                  <a:pt x="6961295" y="24882"/>
                </a:lnTo>
                <a:cubicBezTo>
                  <a:pt x="6965781" y="13133"/>
                  <a:pt x="6956477" y="1"/>
                  <a:pt x="6943666" y="1"/>
                </a:cubicBezTo>
                <a:close/>
                <a:moveTo>
                  <a:pt x="4933453" y="0"/>
                </a:moveTo>
                <a:lnTo>
                  <a:pt x="4626119" y="0"/>
                </a:lnTo>
                <a:cubicBezTo>
                  <a:pt x="4494734" y="0"/>
                  <a:pt x="4382808" y="59437"/>
                  <a:pt x="4336809" y="179924"/>
                </a:cubicBezTo>
                <a:lnTo>
                  <a:pt x="4276080" y="338937"/>
                </a:lnTo>
                <a:cubicBezTo>
                  <a:pt x="4272178" y="349165"/>
                  <a:pt x="4280274" y="360594"/>
                  <a:pt x="4291421" y="360594"/>
                </a:cubicBezTo>
                <a:lnTo>
                  <a:pt x="4603737" y="360594"/>
                </a:lnTo>
                <a:cubicBezTo>
                  <a:pt x="4734195" y="360594"/>
                  <a:pt x="4848129" y="283209"/>
                  <a:pt x="4893810" y="163564"/>
                </a:cubicBezTo>
                <a:lnTo>
                  <a:pt x="4951095" y="24882"/>
                </a:lnTo>
                <a:cubicBezTo>
                  <a:pt x="4955569" y="13133"/>
                  <a:pt x="4946265" y="1"/>
                  <a:pt x="4933453" y="1"/>
                </a:cubicBezTo>
                <a:close/>
                <a:moveTo>
                  <a:pt x="9922436" y="905799"/>
                </a:moveTo>
                <a:lnTo>
                  <a:pt x="9922436" y="905799"/>
                </a:lnTo>
                <a:cubicBezTo>
                  <a:pt x="9922436" y="905799"/>
                  <a:pt x="9615090" y="905800"/>
                  <a:pt x="9615090" y="905800"/>
                </a:cubicBezTo>
                <a:cubicBezTo>
                  <a:pt x="9483704" y="905800"/>
                  <a:pt x="9371791" y="965237"/>
                  <a:pt x="9325780" y="1085721"/>
                </a:cubicBezTo>
                <a:lnTo>
                  <a:pt x="9265063" y="1244739"/>
                </a:lnTo>
                <a:cubicBezTo>
                  <a:pt x="9261149" y="1254963"/>
                  <a:pt x="9269258" y="1266393"/>
                  <a:pt x="9280404" y="1266393"/>
                </a:cubicBezTo>
                <a:lnTo>
                  <a:pt x="9592708" y="1266393"/>
                </a:lnTo>
                <a:cubicBezTo>
                  <a:pt x="9723165" y="1266393"/>
                  <a:pt x="9837113" y="1189008"/>
                  <a:pt x="9882793" y="1069363"/>
                </a:cubicBezTo>
                <a:lnTo>
                  <a:pt x="9940066" y="930682"/>
                </a:lnTo>
                <a:cubicBezTo>
                  <a:pt x="9944553" y="918932"/>
                  <a:pt x="9935248" y="905797"/>
                  <a:pt x="9922436" y="905797"/>
                </a:cubicBezTo>
                <a:close/>
                <a:moveTo>
                  <a:pt x="10286521" y="905800"/>
                </a:moveTo>
                <a:lnTo>
                  <a:pt x="10593868" y="905800"/>
                </a:lnTo>
                <a:cubicBezTo>
                  <a:pt x="10606680" y="905800"/>
                  <a:pt x="10615983" y="918935"/>
                  <a:pt x="10611496" y="930684"/>
                </a:cubicBezTo>
                <a:lnTo>
                  <a:pt x="10554224" y="1069367"/>
                </a:lnTo>
                <a:cubicBezTo>
                  <a:pt x="10508544" y="1189010"/>
                  <a:pt x="10394596" y="1266395"/>
                  <a:pt x="10264139" y="1266395"/>
                </a:cubicBezTo>
                <a:lnTo>
                  <a:pt x="9951836" y="1266395"/>
                </a:lnTo>
                <a:cubicBezTo>
                  <a:pt x="9940688" y="1266395"/>
                  <a:pt x="9932592" y="1254964"/>
                  <a:pt x="9936494" y="1244741"/>
                </a:cubicBezTo>
                <a:lnTo>
                  <a:pt x="9997210" y="1085724"/>
                </a:lnTo>
                <a:cubicBezTo>
                  <a:pt x="10043222" y="965237"/>
                  <a:pt x="10155148" y="905800"/>
                  <a:pt x="10286533" y="905800"/>
                </a:cubicBezTo>
                <a:close/>
                <a:moveTo>
                  <a:pt x="10548682" y="951993"/>
                </a:moveTo>
                <a:lnTo>
                  <a:pt x="10286521" y="951993"/>
                </a:lnTo>
                <a:cubicBezTo>
                  <a:pt x="10166536" y="951993"/>
                  <a:pt x="10076815" y="1006741"/>
                  <a:pt x="10040362" y="1102201"/>
                </a:cubicBezTo>
                <a:lnTo>
                  <a:pt x="9996702" y="1216535"/>
                </a:lnTo>
                <a:cubicBezTo>
                  <a:pt x="9996041" y="1218307"/>
                  <a:pt x="9997338" y="1220204"/>
                  <a:pt x="9999231" y="1220204"/>
                </a:cubicBezTo>
                <a:lnTo>
                  <a:pt x="10264139" y="1220204"/>
                </a:lnTo>
                <a:cubicBezTo>
                  <a:pt x="10375327" y="1220204"/>
                  <a:pt x="10472255" y="1154529"/>
                  <a:pt x="10511060" y="1052890"/>
                </a:cubicBezTo>
                <a:lnTo>
                  <a:pt x="10511289" y="1052308"/>
                </a:lnTo>
                <a:lnTo>
                  <a:pt x="10511530" y="1051733"/>
                </a:lnTo>
                <a:lnTo>
                  <a:pt x="10551174" y="955730"/>
                </a:lnTo>
                <a:cubicBezTo>
                  <a:pt x="10551911" y="953949"/>
                  <a:pt x="10550601" y="951994"/>
                  <a:pt x="10548682" y="951994"/>
                </a:cubicBezTo>
                <a:close/>
                <a:moveTo>
                  <a:pt x="8286540" y="0"/>
                </a:moveTo>
                <a:lnTo>
                  <a:pt x="7979194" y="0"/>
                </a:lnTo>
                <a:cubicBezTo>
                  <a:pt x="7847808" y="0"/>
                  <a:pt x="7735882" y="59437"/>
                  <a:pt x="7689884" y="179924"/>
                </a:cubicBezTo>
                <a:lnTo>
                  <a:pt x="7629154" y="338937"/>
                </a:lnTo>
                <a:cubicBezTo>
                  <a:pt x="7625252" y="349165"/>
                  <a:pt x="7633349" y="360594"/>
                  <a:pt x="7644495" y="360594"/>
                </a:cubicBezTo>
                <a:lnTo>
                  <a:pt x="7956799" y="360594"/>
                </a:lnTo>
                <a:cubicBezTo>
                  <a:pt x="8087270" y="360594"/>
                  <a:pt x="8201204" y="283209"/>
                  <a:pt x="8246885" y="163564"/>
                </a:cubicBezTo>
                <a:lnTo>
                  <a:pt x="8304169" y="24882"/>
                </a:lnTo>
                <a:cubicBezTo>
                  <a:pt x="8308644" y="13133"/>
                  <a:pt x="8299340" y="1"/>
                  <a:pt x="8286527" y="1"/>
                </a:cubicBezTo>
                <a:close/>
                <a:moveTo>
                  <a:pt x="8595538" y="5017022"/>
                </a:moveTo>
                <a:lnTo>
                  <a:pt x="8538266" y="5155704"/>
                </a:lnTo>
                <a:cubicBezTo>
                  <a:pt x="8492586" y="5275345"/>
                  <a:pt x="8378652" y="5352725"/>
                  <a:pt x="8248181" y="5352725"/>
                </a:cubicBezTo>
                <a:lnTo>
                  <a:pt x="7935878" y="5352725"/>
                </a:lnTo>
                <a:cubicBezTo>
                  <a:pt x="7924731" y="5352725"/>
                  <a:pt x="7916634" y="5341298"/>
                  <a:pt x="7920536" y="5331080"/>
                </a:cubicBezTo>
                <a:lnTo>
                  <a:pt x="7981266" y="5172062"/>
                </a:lnTo>
                <a:cubicBezTo>
                  <a:pt x="8027264" y="5051569"/>
                  <a:pt x="8139190" y="4992136"/>
                  <a:pt x="8270577" y="4992136"/>
                </a:cubicBezTo>
                <a:lnTo>
                  <a:pt x="8577910" y="4992136"/>
                </a:lnTo>
                <a:cubicBezTo>
                  <a:pt x="8590722" y="4992136"/>
                  <a:pt x="8600025" y="5005265"/>
                  <a:pt x="8595552" y="5017022"/>
                </a:cubicBezTo>
                <a:close/>
                <a:moveTo>
                  <a:pt x="8532725" y="5038324"/>
                </a:moveTo>
                <a:lnTo>
                  <a:pt x="8270577" y="5038324"/>
                </a:lnTo>
                <a:cubicBezTo>
                  <a:pt x="8150579" y="5038324"/>
                  <a:pt x="8060858" y="5093080"/>
                  <a:pt x="8024404" y="5188534"/>
                </a:cubicBezTo>
                <a:lnTo>
                  <a:pt x="7980758" y="5302876"/>
                </a:lnTo>
                <a:cubicBezTo>
                  <a:pt x="7980084" y="5304642"/>
                  <a:pt x="7981380" y="5306536"/>
                  <a:pt x="7983287" y="5306536"/>
                </a:cubicBezTo>
                <a:lnTo>
                  <a:pt x="8248181" y="5306536"/>
                </a:lnTo>
                <a:cubicBezTo>
                  <a:pt x="8359370" y="5306536"/>
                  <a:pt x="8456298" y="5240862"/>
                  <a:pt x="8495115" y="5139231"/>
                </a:cubicBezTo>
                <a:lnTo>
                  <a:pt x="8495331" y="5138646"/>
                </a:lnTo>
                <a:lnTo>
                  <a:pt x="8495572" y="5138075"/>
                </a:lnTo>
                <a:lnTo>
                  <a:pt x="8535228" y="5042061"/>
                </a:lnTo>
                <a:cubicBezTo>
                  <a:pt x="8535953" y="5040282"/>
                  <a:pt x="8534644" y="5038337"/>
                  <a:pt x="8532725" y="5038337"/>
                </a:cubicBezTo>
                <a:close/>
                <a:moveTo>
                  <a:pt x="4260776" y="0"/>
                </a:moveTo>
                <a:lnTo>
                  <a:pt x="3953430" y="0"/>
                </a:lnTo>
                <a:cubicBezTo>
                  <a:pt x="3822044" y="0"/>
                  <a:pt x="3710118" y="59437"/>
                  <a:pt x="3664120" y="179924"/>
                </a:cubicBezTo>
                <a:lnTo>
                  <a:pt x="3603390" y="338937"/>
                </a:lnTo>
                <a:cubicBezTo>
                  <a:pt x="3599488" y="349165"/>
                  <a:pt x="3607585" y="360594"/>
                  <a:pt x="3618731" y="360594"/>
                </a:cubicBezTo>
                <a:lnTo>
                  <a:pt x="3931047" y="360594"/>
                </a:lnTo>
                <a:cubicBezTo>
                  <a:pt x="4061505" y="360594"/>
                  <a:pt x="4175440" y="283209"/>
                  <a:pt x="4221121" y="163564"/>
                </a:cubicBezTo>
                <a:lnTo>
                  <a:pt x="4278405" y="24882"/>
                </a:lnTo>
                <a:cubicBezTo>
                  <a:pt x="4282892" y="13133"/>
                  <a:pt x="4273588" y="1"/>
                  <a:pt x="4260776" y="1"/>
                </a:cubicBezTo>
                <a:close/>
                <a:moveTo>
                  <a:pt x="1275218" y="5785877"/>
                </a:moveTo>
                <a:lnTo>
                  <a:pt x="1335935" y="5626859"/>
                </a:lnTo>
                <a:cubicBezTo>
                  <a:pt x="1381946" y="5506379"/>
                  <a:pt x="1493872" y="5446946"/>
                  <a:pt x="1625258" y="5446946"/>
                </a:cubicBezTo>
                <a:lnTo>
                  <a:pt x="1932591" y="5446946"/>
                </a:lnTo>
                <a:cubicBezTo>
                  <a:pt x="1945416" y="5446946"/>
                  <a:pt x="1954707" y="5460076"/>
                  <a:pt x="1950233" y="5471833"/>
                </a:cubicBezTo>
                <a:lnTo>
                  <a:pt x="1892948" y="5610514"/>
                </a:lnTo>
                <a:cubicBezTo>
                  <a:pt x="1847268" y="5730155"/>
                  <a:pt x="1733333" y="5807535"/>
                  <a:pt x="1602863" y="5807535"/>
                </a:cubicBezTo>
                <a:lnTo>
                  <a:pt x="1290559" y="5807535"/>
                </a:lnTo>
                <a:cubicBezTo>
                  <a:pt x="1279412" y="5807535"/>
                  <a:pt x="1271316" y="5796109"/>
                  <a:pt x="1275218" y="5785877"/>
                </a:cubicBezTo>
                <a:close/>
                <a:moveTo>
                  <a:pt x="1337968" y="5761346"/>
                </a:moveTo>
                <a:lnTo>
                  <a:pt x="1602863" y="5761346"/>
                </a:lnTo>
                <a:cubicBezTo>
                  <a:pt x="1714052" y="5761346"/>
                  <a:pt x="1810993" y="5695673"/>
                  <a:pt x="1849797" y="5594029"/>
                </a:cubicBezTo>
                <a:lnTo>
                  <a:pt x="1850013" y="5593444"/>
                </a:lnTo>
                <a:lnTo>
                  <a:pt x="1850255" y="5592872"/>
                </a:lnTo>
                <a:lnTo>
                  <a:pt x="1889910" y="5496872"/>
                </a:lnTo>
                <a:cubicBezTo>
                  <a:pt x="1890635" y="5495092"/>
                  <a:pt x="1889339" y="5493135"/>
                  <a:pt x="1887406" y="5493135"/>
                </a:cubicBezTo>
                <a:lnTo>
                  <a:pt x="1625245" y="5493135"/>
                </a:lnTo>
                <a:cubicBezTo>
                  <a:pt x="1505261" y="5493135"/>
                  <a:pt x="1415539" y="5547878"/>
                  <a:pt x="1379099" y="5643345"/>
                </a:cubicBezTo>
                <a:lnTo>
                  <a:pt x="1335439" y="5757673"/>
                </a:lnTo>
                <a:cubicBezTo>
                  <a:pt x="1334765" y="5759440"/>
                  <a:pt x="1336075" y="5761346"/>
                  <a:pt x="1337956" y="5761346"/>
                </a:cubicBezTo>
                <a:close/>
                <a:moveTo>
                  <a:pt x="2083170" y="6241946"/>
                </a:moveTo>
                <a:lnTo>
                  <a:pt x="2143899" y="6082928"/>
                </a:lnTo>
                <a:cubicBezTo>
                  <a:pt x="2189898" y="5962448"/>
                  <a:pt x="2301824" y="5903015"/>
                  <a:pt x="2433210" y="5903015"/>
                </a:cubicBezTo>
                <a:lnTo>
                  <a:pt x="2740556" y="5903015"/>
                </a:lnTo>
                <a:lnTo>
                  <a:pt x="2740556" y="5903015"/>
                </a:lnTo>
                <a:cubicBezTo>
                  <a:pt x="2753368" y="5903015"/>
                  <a:pt x="2762659" y="5916144"/>
                  <a:pt x="2758185" y="5927901"/>
                </a:cubicBezTo>
                <a:lnTo>
                  <a:pt x="2700912" y="6066570"/>
                </a:lnTo>
                <a:cubicBezTo>
                  <a:pt x="2655219" y="6186224"/>
                  <a:pt x="2541285" y="6263604"/>
                  <a:pt x="2410814" y="6263604"/>
                </a:cubicBezTo>
                <a:lnTo>
                  <a:pt x="2098524" y="6263604"/>
                </a:lnTo>
                <a:cubicBezTo>
                  <a:pt x="2087364" y="6263604"/>
                  <a:pt x="2079268" y="6252177"/>
                  <a:pt x="2083170" y="6241946"/>
                </a:cubicBezTo>
                <a:close/>
                <a:moveTo>
                  <a:pt x="2145907" y="6217415"/>
                </a:moveTo>
                <a:lnTo>
                  <a:pt x="2410814" y="6217415"/>
                </a:lnTo>
                <a:cubicBezTo>
                  <a:pt x="2522016" y="6217415"/>
                  <a:pt x="2618944" y="6151741"/>
                  <a:pt x="2657749" y="6050098"/>
                </a:cubicBezTo>
                <a:lnTo>
                  <a:pt x="2657977" y="6049526"/>
                </a:lnTo>
                <a:lnTo>
                  <a:pt x="2658206" y="6048941"/>
                </a:lnTo>
                <a:lnTo>
                  <a:pt x="2697862" y="5952940"/>
                </a:lnTo>
                <a:cubicBezTo>
                  <a:pt x="2698599" y="5951161"/>
                  <a:pt x="2697290" y="5949204"/>
                  <a:pt x="2695358" y="5949204"/>
                </a:cubicBezTo>
                <a:lnTo>
                  <a:pt x="2433210" y="5949204"/>
                </a:lnTo>
                <a:cubicBezTo>
                  <a:pt x="2313225" y="5949204"/>
                  <a:pt x="2223503" y="6003947"/>
                  <a:pt x="2187051" y="6099413"/>
                </a:cubicBezTo>
                <a:lnTo>
                  <a:pt x="2143391" y="6213742"/>
                </a:lnTo>
                <a:cubicBezTo>
                  <a:pt x="2142704" y="6215521"/>
                  <a:pt x="2144014" y="6217415"/>
                  <a:pt x="2145907" y="6217415"/>
                </a:cubicBezTo>
                <a:close/>
                <a:moveTo>
                  <a:pt x="619133" y="5807535"/>
                </a:moveTo>
                <a:lnTo>
                  <a:pt x="931440" y="5807535"/>
                </a:lnTo>
                <a:cubicBezTo>
                  <a:pt x="1061906" y="5807535"/>
                  <a:pt x="1175846" y="5730155"/>
                  <a:pt x="1221524" y="5610514"/>
                </a:cubicBezTo>
                <a:lnTo>
                  <a:pt x="1278802" y="5471833"/>
                </a:lnTo>
                <a:cubicBezTo>
                  <a:pt x="1283289" y="5460088"/>
                  <a:pt x="1273985" y="5446946"/>
                  <a:pt x="1261168" y="5446946"/>
                </a:cubicBezTo>
                <a:lnTo>
                  <a:pt x="1261174" y="5446946"/>
                </a:lnTo>
                <a:cubicBezTo>
                  <a:pt x="1261174" y="5446946"/>
                  <a:pt x="953826" y="5446946"/>
                  <a:pt x="953826" y="5446946"/>
                </a:cubicBezTo>
                <a:cubicBezTo>
                  <a:pt x="822435" y="5446946"/>
                  <a:pt x="710525" y="5506379"/>
                  <a:pt x="664513" y="5626872"/>
                </a:cubicBezTo>
                <a:lnTo>
                  <a:pt x="603792" y="5785890"/>
                </a:lnTo>
                <a:cubicBezTo>
                  <a:pt x="599889" y="5796109"/>
                  <a:pt x="607988" y="5807548"/>
                  <a:pt x="619133" y="5807548"/>
                </a:cubicBezTo>
                <a:close/>
                <a:moveTo>
                  <a:pt x="1429927" y="6263604"/>
                </a:moveTo>
                <a:lnTo>
                  <a:pt x="1742230" y="6263604"/>
                </a:lnTo>
                <a:cubicBezTo>
                  <a:pt x="1872701" y="6263604"/>
                  <a:pt x="1986635" y="6186224"/>
                  <a:pt x="2032316" y="6066583"/>
                </a:cubicBezTo>
                <a:lnTo>
                  <a:pt x="2089601" y="5927901"/>
                </a:lnTo>
                <a:cubicBezTo>
                  <a:pt x="2094075" y="5916144"/>
                  <a:pt x="2084771" y="5903015"/>
                  <a:pt x="2071972" y="5903015"/>
                </a:cubicBezTo>
                <a:lnTo>
                  <a:pt x="2071959" y="5903015"/>
                </a:lnTo>
                <a:lnTo>
                  <a:pt x="1764613" y="5903015"/>
                </a:lnTo>
                <a:cubicBezTo>
                  <a:pt x="1633227" y="5903015"/>
                  <a:pt x="1521314" y="5962448"/>
                  <a:pt x="1475303" y="6082941"/>
                </a:cubicBezTo>
                <a:lnTo>
                  <a:pt x="1414586" y="6241946"/>
                </a:lnTo>
                <a:cubicBezTo>
                  <a:pt x="1410671" y="6252177"/>
                  <a:pt x="1418767" y="6263604"/>
                  <a:pt x="1429927" y="6263604"/>
                </a:cubicBezTo>
                <a:close/>
                <a:moveTo>
                  <a:pt x="555793" y="5352725"/>
                </a:moveTo>
                <a:lnTo>
                  <a:pt x="868094" y="5352725"/>
                </a:lnTo>
                <a:cubicBezTo>
                  <a:pt x="998566" y="5352725"/>
                  <a:pt x="1112499" y="5275345"/>
                  <a:pt x="1158182" y="5155704"/>
                </a:cubicBezTo>
                <a:lnTo>
                  <a:pt x="1215458" y="5017022"/>
                </a:lnTo>
                <a:cubicBezTo>
                  <a:pt x="1219939" y="5005278"/>
                  <a:pt x="1210636" y="4992136"/>
                  <a:pt x="1197820" y="4992136"/>
                </a:cubicBezTo>
                <a:lnTo>
                  <a:pt x="1197827" y="4992136"/>
                </a:lnTo>
                <a:cubicBezTo>
                  <a:pt x="1197827" y="4992136"/>
                  <a:pt x="890478" y="4992136"/>
                  <a:pt x="890478" y="4992136"/>
                </a:cubicBezTo>
                <a:cubicBezTo>
                  <a:pt x="759093" y="4992136"/>
                  <a:pt x="647177" y="5051569"/>
                  <a:pt x="601165" y="5172062"/>
                </a:cubicBezTo>
                <a:lnTo>
                  <a:pt x="540444" y="5331080"/>
                </a:lnTo>
                <a:cubicBezTo>
                  <a:pt x="536541" y="5341298"/>
                  <a:pt x="544640" y="5352725"/>
                  <a:pt x="555792" y="5352725"/>
                </a:cubicBezTo>
                <a:close/>
                <a:moveTo>
                  <a:pt x="1006163" y="4705965"/>
                </a:moveTo>
                <a:lnTo>
                  <a:pt x="1063439" y="4567296"/>
                </a:lnTo>
                <a:cubicBezTo>
                  <a:pt x="1067919" y="4555539"/>
                  <a:pt x="1058617" y="4542409"/>
                  <a:pt x="1045801" y="4542409"/>
                </a:cubicBezTo>
                <a:lnTo>
                  <a:pt x="1045807" y="4542409"/>
                </a:lnTo>
                <a:lnTo>
                  <a:pt x="738458" y="4542409"/>
                </a:lnTo>
                <a:cubicBezTo>
                  <a:pt x="607074" y="4542409"/>
                  <a:pt x="495158" y="4601843"/>
                  <a:pt x="449145" y="4722323"/>
                </a:cubicBezTo>
                <a:lnTo>
                  <a:pt x="388425" y="4881341"/>
                </a:lnTo>
                <a:cubicBezTo>
                  <a:pt x="384522" y="4891572"/>
                  <a:pt x="392620" y="4902999"/>
                  <a:pt x="403772" y="4902999"/>
                </a:cubicBezTo>
                <a:lnTo>
                  <a:pt x="716073" y="4902999"/>
                </a:lnTo>
                <a:cubicBezTo>
                  <a:pt x="846545" y="4902999"/>
                  <a:pt x="960478" y="4825619"/>
                  <a:pt x="1006161" y="4705978"/>
                </a:cubicBezTo>
                <a:close/>
                <a:moveTo>
                  <a:pt x="112" y="1504307"/>
                </a:moveTo>
                <a:lnTo>
                  <a:pt x="105" y="1723190"/>
                </a:lnTo>
                <a:lnTo>
                  <a:pt x="248973" y="1723190"/>
                </a:lnTo>
                <a:cubicBezTo>
                  <a:pt x="379439" y="1723190"/>
                  <a:pt x="493372" y="1645810"/>
                  <a:pt x="539056" y="1526169"/>
                </a:cubicBezTo>
                <a:lnTo>
                  <a:pt x="596333" y="1387487"/>
                </a:lnTo>
                <a:cubicBezTo>
                  <a:pt x="600819" y="1375730"/>
                  <a:pt x="591517" y="1362601"/>
                  <a:pt x="578701" y="1362601"/>
                </a:cubicBezTo>
                <a:lnTo>
                  <a:pt x="271358" y="1362601"/>
                </a:lnTo>
                <a:cubicBezTo>
                  <a:pt x="154738" y="1362601"/>
                  <a:pt x="53577" y="1409540"/>
                  <a:pt x="112" y="1504307"/>
                </a:cubicBezTo>
                <a:close/>
                <a:moveTo>
                  <a:pt x="475709" y="5155704"/>
                </a:moveTo>
                <a:lnTo>
                  <a:pt x="532985" y="5017022"/>
                </a:lnTo>
                <a:cubicBezTo>
                  <a:pt x="537465" y="5005278"/>
                  <a:pt x="528162" y="4992136"/>
                  <a:pt x="515353" y="4992136"/>
                </a:cubicBezTo>
                <a:lnTo>
                  <a:pt x="515353" y="4992136"/>
                </a:lnTo>
                <a:cubicBezTo>
                  <a:pt x="515353" y="4992136"/>
                  <a:pt x="208011" y="4992136"/>
                  <a:pt x="208011" y="4992136"/>
                </a:cubicBezTo>
                <a:cubicBezTo>
                  <a:pt x="127908" y="4992136"/>
                  <a:pt x="55141" y="5014366"/>
                  <a:pt x="36" y="5058915"/>
                </a:cubicBezTo>
                <a:lnTo>
                  <a:pt x="36" y="5123445"/>
                </a:lnTo>
                <a:cubicBezTo>
                  <a:pt x="46328" y="5068664"/>
                  <a:pt x="118772" y="5038324"/>
                  <a:pt x="208011" y="5038324"/>
                </a:cubicBezTo>
                <a:lnTo>
                  <a:pt x="470166" y="5038324"/>
                </a:lnTo>
                <a:cubicBezTo>
                  <a:pt x="472090" y="5038324"/>
                  <a:pt x="473399" y="5040282"/>
                  <a:pt x="472667" y="5042061"/>
                </a:cubicBezTo>
                <a:lnTo>
                  <a:pt x="433010" y="5138062"/>
                </a:lnTo>
                <a:lnTo>
                  <a:pt x="432773" y="5138646"/>
                </a:lnTo>
                <a:lnTo>
                  <a:pt x="432556" y="5139231"/>
                </a:lnTo>
                <a:cubicBezTo>
                  <a:pt x="393743" y="5240862"/>
                  <a:pt x="296815" y="5306536"/>
                  <a:pt x="185619" y="5306536"/>
                </a:cubicBezTo>
                <a:lnTo>
                  <a:pt x="31" y="5306536"/>
                </a:lnTo>
                <a:lnTo>
                  <a:pt x="31" y="5352725"/>
                </a:lnTo>
                <a:lnTo>
                  <a:pt x="185620" y="5352725"/>
                </a:lnTo>
                <a:cubicBezTo>
                  <a:pt x="316092" y="5352725"/>
                  <a:pt x="430025" y="5275345"/>
                  <a:pt x="475709" y="5155704"/>
                </a:cubicBezTo>
                <a:close/>
                <a:moveTo>
                  <a:pt x="6108921" y="6241946"/>
                </a:moveTo>
                <a:lnTo>
                  <a:pt x="6169650" y="6082928"/>
                </a:lnTo>
                <a:cubicBezTo>
                  <a:pt x="6215649" y="5962448"/>
                  <a:pt x="6327575" y="5903015"/>
                  <a:pt x="6458961" y="5903015"/>
                </a:cubicBezTo>
                <a:lnTo>
                  <a:pt x="6766307" y="5903015"/>
                </a:lnTo>
                <a:lnTo>
                  <a:pt x="6766307" y="5903015"/>
                </a:lnTo>
                <a:cubicBezTo>
                  <a:pt x="6779106" y="5903015"/>
                  <a:pt x="6788411" y="5916144"/>
                  <a:pt x="6783936" y="5927901"/>
                </a:cubicBezTo>
                <a:lnTo>
                  <a:pt x="6726664" y="6066570"/>
                </a:lnTo>
                <a:cubicBezTo>
                  <a:pt x="6680971" y="6186224"/>
                  <a:pt x="6567036" y="6263604"/>
                  <a:pt x="6436578" y="6263604"/>
                </a:cubicBezTo>
                <a:lnTo>
                  <a:pt x="6124262" y="6263604"/>
                </a:lnTo>
                <a:cubicBezTo>
                  <a:pt x="6113115" y="6263604"/>
                  <a:pt x="6105019" y="6252177"/>
                  <a:pt x="6108921" y="6241946"/>
                </a:cubicBezTo>
                <a:close/>
                <a:moveTo>
                  <a:pt x="6171671" y="6217415"/>
                </a:moveTo>
                <a:lnTo>
                  <a:pt x="6436578" y="6217415"/>
                </a:lnTo>
                <a:cubicBezTo>
                  <a:pt x="6547767" y="6217415"/>
                  <a:pt x="6644696" y="6151741"/>
                  <a:pt x="6683500" y="6050098"/>
                </a:cubicBezTo>
                <a:lnTo>
                  <a:pt x="6683729" y="6049526"/>
                </a:lnTo>
                <a:lnTo>
                  <a:pt x="6683958" y="6048941"/>
                </a:lnTo>
                <a:lnTo>
                  <a:pt x="6723613" y="5952940"/>
                </a:lnTo>
                <a:cubicBezTo>
                  <a:pt x="6724350" y="5951161"/>
                  <a:pt x="6723042" y="5949204"/>
                  <a:pt x="6721109" y="5949204"/>
                </a:cubicBezTo>
                <a:lnTo>
                  <a:pt x="6458961" y="5949204"/>
                </a:lnTo>
                <a:cubicBezTo>
                  <a:pt x="6338964" y="5949204"/>
                  <a:pt x="6249242" y="6003947"/>
                  <a:pt x="6212802" y="6099413"/>
                </a:cubicBezTo>
                <a:lnTo>
                  <a:pt x="6169142" y="6213742"/>
                </a:lnTo>
                <a:cubicBezTo>
                  <a:pt x="6168468" y="6215521"/>
                  <a:pt x="6169765" y="6217415"/>
                  <a:pt x="6171671" y="6217415"/>
                </a:cubicBezTo>
                <a:close/>
                <a:moveTo>
                  <a:pt x="7312440" y="5785877"/>
                </a:moveTo>
                <a:lnTo>
                  <a:pt x="7373157" y="5626859"/>
                </a:lnTo>
                <a:cubicBezTo>
                  <a:pt x="7419168" y="5506379"/>
                  <a:pt x="7531082" y="5446946"/>
                  <a:pt x="7662481" y="5446946"/>
                </a:cubicBezTo>
                <a:lnTo>
                  <a:pt x="7969814" y="5446946"/>
                </a:lnTo>
                <a:cubicBezTo>
                  <a:pt x="7982626" y="5446946"/>
                  <a:pt x="7991930" y="5460076"/>
                  <a:pt x="7987443" y="5471833"/>
                </a:cubicBezTo>
                <a:lnTo>
                  <a:pt x="7930170" y="5610514"/>
                </a:lnTo>
                <a:cubicBezTo>
                  <a:pt x="7884490" y="5730155"/>
                  <a:pt x="7770556" y="5807535"/>
                  <a:pt x="7640085" y="5807535"/>
                </a:cubicBezTo>
                <a:lnTo>
                  <a:pt x="7327782" y="5807535"/>
                </a:lnTo>
                <a:cubicBezTo>
                  <a:pt x="7316635" y="5807535"/>
                  <a:pt x="7308539" y="5796109"/>
                  <a:pt x="7312440" y="5785877"/>
                </a:cubicBezTo>
                <a:close/>
                <a:moveTo>
                  <a:pt x="7375178" y="5761346"/>
                </a:moveTo>
                <a:lnTo>
                  <a:pt x="7640085" y="5761346"/>
                </a:lnTo>
                <a:cubicBezTo>
                  <a:pt x="7751274" y="5761346"/>
                  <a:pt x="7848215" y="5695673"/>
                  <a:pt x="7887020" y="5594029"/>
                </a:cubicBezTo>
                <a:lnTo>
                  <a:pt x="7887235" y="5593444"/>
                </a:lnTo>
                <a:lnTo>
                  <a:pt x="7887477" y="5592872"/>
                </a:lnTo>
                <a:lnTo>
                  <a:pt x="7927133" y="5496872"/>
                </a:lnTo>
                <a:cubicBezTo>
                  <a:pt x="7927870" y="5495092"/>
                  <a:pt x="7926561" y="5493135"/>
                  <a:pt x="7924629" y="5493135"/>
                </a:cubicBezTo>
                <a:lnTo>
                  <a:pt x="7662481" y="5493135"/>
                </a:lnTo>
                <a:cubicBezTo>
                  <a:pt x="7542496" y="5493135"/>
                  <a:pt x="7452762" y="5547878"/>
                  <a:pt x="7416321" y="5643345"/>
                </a:cubicBezTo>
                <a:lnTo>
                  <a:pt x="7372662" y="5757673"/>
                </a:lnTo>
                <a:cubicBezTo>
                  <a:pt x="7371975" y="5759440"/>
                  <a:pt x="7373285" y="5761346"/>
                  <a:pt x="7375178" y="5761346"/>
                </a:cubicBezTo>
                <a:close/>
                <a:moveTo>
                  <a:pt x="5456924" y="6263604"/>
                </a:moveTo>
                <a:lnTo>
                  <a:pt x="5769227" y="6263604"/>
                </a:lnTo>
                <a:cubicBezTo>
                  <a:pt x="5899698" y="6263604"/>
                  <a:pt x="6013632" y="6186224"/>
                  <a:pt x="6059326" y="6066583"/>
                </a:cubicBezTo>
                <a:lnTo>
                  <a:pt x="6116598" y="5927901"/>
                </a:lnTo>
                <a:cubicBezTo>
                  <a:pt x="6121072" y="5916144"/>
                  <a:pt x="6111768" y="5903015"/>
                  <a:pt x="6098969" y="5903015"/>
                </a:cubicBezTo>
                <a:lnTo>
                  <a:pt x="6098969" y="5903015"/>
                </a:lnTo>
                <a:lnTo>
                  <a:pt x="5791622" y="5903015"/>
                </a:lnTo>
                <a:cubicBezTo>
                  <a:pt x="5660237" y="5903015"/>
                  <a:pt x="5548311" y="5962448"/>
                  <a:pt x="5502312" y="6082941"/>
                </a:cubicBezTo>
                <a:lnTo>
                  <a:pt x="5441583" y="6241946"/>
                </a:lnTo>
                <a:cubicBezTo>
                  <a:pt x="5437681" y="6252177"/>
                  <a:pt x="5445790" y="6263604"/>
                  <a:pt x="5456924" y="6263604"/>
                </a:cubicBezTo>
                <a:close/>
                <a:moveTo>
                  <a:pt x="7258740" y="5610514"/>
                </a:moveTo>
                <a:lnTo>
                  <a:pt x="7316025" y="5471833"/>
                </a:lnTo>
                <a:cubicBezTo>
                  <a:pt x="7320499" y="5460088"/>
                  <a:pt x="7311195" y="5446946"/>
                  <a:pt x="7298383" y="5446946"/>
                </a:cubicBezTo>
                <a:lnTo>
                  <a:pt x="7298383" y="5446946"/>
                </a:lnTo>
                <a:cubicBezTo>
                  <a:pt x="7298383" y="5446946"/>
                  <a:pt x="6991050" y="5446946"/>
                  <a:pt x="6991050" y="5446946"/>
                </a:cubicBezTo>
                <a:cubicBezTo>
                  <a:pt x="6859664" y="5446946"/>
                  <a:pt x="6747738" y="5506379"/>
                  <a:pt x="6701727" y="5626872"/>
                </a:cubicBezTo>
                <a:lnTo>
                  <a:pt x="6641009" y="5785890"/>
                </a:lnTo>
                <a:cubicBezTo>
                  <a:pt x="6637095" y="5796109"/>
                  <a:pt x="6645204" y="5807548"/>
                  <a:pt x="6656351" y="5807548"/>
                </a:cubicBezTo>
                <a:lnTo>
                  <a:pt x="6968654" y="5807548"/>
                </a:lnTo>
                <a:cubicBezTo>
                  <a:pt x="7099125" y="5807548"/>
                  <a:pt x="7213047" y="5730155"/>
                  <a:pt x="7258740" y="5610514"/>
                </a:cubicBezTo>
                <a:close/>
                <a:moveTo>
                  <a:pt x="2769942" y="6263604"/>
                </a:moveTo>
                <a:lnTo>
                  <a:pt x="3082245" y="6263604"/>
                </a:lnTo>
                <a:cubicBezTo>
                  <a:pt x="3212716" y="6263604"/>
                  <a:pt x="3326650" y="6186224"/>
                  <a:pt x="3372331" y="6066583"/>
                </a:cubicBezTo>
                <a:lnTo>
                  <a:pt x="3429616" y="5927901"/>
                </a:lnTo>
                <a:cubicBezTo>
                  <a:pt x="3434102" y="5916144"/>
                  <a:pt x="3424799" y="5903015"/>
                  <a:pt x="3411974" y="5903015"/>
                </a:cubicBezTo>
                <a:lnTo>
                  <a:pt x="3411974" y="5903015"/>
                </a:lnTo>
                <a:lnTo>
                  <a:pt x="3104641" y="5903015"/>
                </a:lnTo>
                <a:cubicBezTo>
                  <a:pt x="2973255" y="5903015"/>
                  <a:pt x="2861328" y="5962448"/>
                  <a:pt x="2815330" y="6082941"/>
                </a:cubicBezTo>
                <a:lnTo>
                  <a:pt x="2754601" y="6241946"/>
                </a:lnTo>
                <a:cubicBezTo>
                  <a:pt x="2750699" y="6252177"/>
                  <a:pt x="2758795" y="6263604"/>
                  <a:pt x="2769942" y="6263604"/>
                </a:cubicBezTo>
                <a:close/>
                <a:moveTo>
                  <a:pt x="4785493" y="6263604"/>
                </a:moveTo>
                <a:lnTo>
                  <a:pt x="5097796" y="6263604"/>
                </a:lnTo>
                <a:cubicBezTo>
                  <a:pt x="5228267" y="6263604"/>
                  <a:pt x="5342201" y="6186224"/>
                  <a:pt x="5387882" y="6066583"/>
                </a:cubicBezTo>
                <a:lnTo>
                  <a:pt x="5445167" y="5927901"/>
                </a:lnTo>
                <a:cubicBezTo>
                  <a:pt x="5449641" y="5916144"/>
                  <a:pt x="5440337" y="5903015"/>
                  <a:pt x="5427525" y="5903015"/>
                </a:cubicBezTo>
                <a:lnTo>
                  <a:pt x="5427525" y="5903015"/>
                </a:lnTo>
                <a:lnTo>
                  <a:pt x="5120192" y="5903015"/>
                </a:lnTo>
                <a:cubicBezTo>
                  <a:pt x="4988806" y="5903015"/>
                  <a:pt x="4876880" y="5962448"/>
                  <a:pt x="4830881" y="6082941"/>
                </a:cubicBezTo>
                <a:lnTo>
                  <a:pt x="4770152" y="6241946"/>
                </a:lnTo>
                <a:cubicBezTo>
                  <a:pt x="4766250" y="6252177"/>
                  <a:pt x="4774346" y="6263604"/>
                  <a:pt x="4785493" y="6263604"/>
                </a:cubicBezTo>
                <a:close/>
                <a:moveTo>
                  <a:pt x="3441373" y="6263604"/>
                </a:moveTo>
                <a:lnTo>
                  <a:pt x="3753689" y="6263604"/>
                </a:lnTo>
                <a:cubicBezTo>
                  <a:pt x="3884147" y="6263604"/>
                  <a:pt x="3998081" y="6186224"/>
                  <a:pt x="4043774" y="6066583"/>
                </a:cubicBezTo>
                <a:lnTo>
                  <a:pt x="4101047" y="5927901"/>
                </a:lnTo>
                <a:cubicBezTo>
                  <a:pt x="4105534" y="5916144"/>
                  <a:pt x="4096230" y="5903015"/>
                  <a:pt x="4083418" y="5903015"/>
                </a:cubicBezTo>
                <a:lnTo>
                  <a:pt x="4083418" y="5903015"/>
                </a:lnTo>
                <a:lnTo>
                  <a:pt x="3776071" y="5903015"/>
                </a:lnTo>
                <a:cubicBezTo>
                  <a:pt x="3644686" y="5903015"/>
                  <a:pt x="3532772" y="5962448"/>
                  <a:pt x="3486761" y="6082941"/>
                </a:cubicBezTo>
                <a:lnTo>
                  <a:pt x="3426032" y="6241946"/>
                </a:lnTo>
                <a:cubicBezTo>
                  <a:pt x="3422130" y="6252177"/>
                  <a:pt x="3430226" y="6263604"/>
                  <a:pt x="3441373" y="6263604"/>
                </a:cubicBezTo>
                <a:close/>
                <a:moveTo>
                  <a:pt x="4098721" y="6241946"/>
                </a:moveTo>
                <a:lnTo>
                  <a:pt x="4159438" y="6082928"/>
                </a:lnTo>
                <a:cubicBezTo>
                  <a:pt x="4205449" y="5962448"/>
                  <a:pt x="4317375" y="5903015"/>
                  <a:pt x="4448761" y="5903015"/>
                </a:cubicBezTo>
                <a:lnTo>
                  <a:pt x="4756094" y="5903015"/>
                </a:lnTo>
                <a:lnTo>
                  <a:pt x="4756094" y="5903015"/>
                </a:lnTo>
                <a:cubicBezTo>
                  <a:pt x="4768906" y="5903015"/>
                  <a:pt x="4778210" y="5916144"/>
                  <a:pt x="4773736" y="5927901"/>
                </a:cubicBezTo>
                <a:lnTo>
                  <a:pt x="4716451" y="6066570"/>
                </a:lnTo>
                <a:cubicBezTo>
                  <a:pt x="4670770" y="6186224"/>
                  <a:pt x="4556836" y="6263604"/>
                  <a:pt x="4426366" y="6263604"/>
                </a:cubicBezTo>
                <a:lnTo>
                  <a:pt x="4114062" y="6263604"/>
                </a:lnTo>
                <a:cubicBezTo>
                  <a:pt x="4102915" y="6263604"/>
                  <a:pt x="4094819" y="6252177"/>
                  <a:pt x="4098721" y="6241946"/>
                </a:cubicBezTo>
                <a:close/>
                <a:moveTo>
                  <a:pt x="4161471" y="6217415"/>
                </a:moveTo>
                <a:lnTo>
                  <a:pt x="4426366" y="6217415"/>
                </a:lnTo>
                <a:cubicBezTo>
                  <a:pt x="4537554" y="6217415"/>
                  <a:pt x="4634483" y="6151741"/>
                  <a:pt x="4673300" y="6050098"/>
                </a:cubicBezTo>
                <a:lnTo>
                  <a:pt x="4673516" y="6049526"/>
                </a:lnTo>
                <a:lnTo>
                  <a:pt x="4673757" y="6048941"/>
                </a:lnTo>
                <a:lnTo>
                  <a:pt x="4713413" y="5952940"/>
                </a:lnTo>
                <a:cubicBezTo>
                  <a:pt x="4714138" y="5951161"/>
                  <a:pt x="4712829" y="5949204"/>
                  <a:pt x="4710910" y="5949204"/>
                </a:cubicBezTo>
                <a:lnTo>
                  <a:pt x="4448761" y="5949204"/>
                </a:lnTo>
                <a:cubicBezTo>
                  <a:pt x="4328763" y="5949204"/>
                  <a:pt x="4239042" y="6003947"/>
                  <a:pt x="4202589" y="6099413"/>
                </a:cubicBezTo>
                <a:lnTo>
                  <a:pt x="4158942" y="6213742"/>
                </a:lnTo>
                <a:cubicBezTo>
                  <a:pt x="4158268" y="6215521"/>
                  <a:pt x="4159564" y="6217415"/>
                  <a:pt x="4161459" y="6217415"/>
                </a:cubicBezTo>
                <a:close/>
                <a:moveTo>
                  <a:pt x="10969836" y="0"/>
                </a:moveTo>
                <a:lnTo>
                  <a:pt x="10662490" y="0"/>
                </a:lnTo>
                <a:cubicBezTo>
                  <a:pt x="10531104" y="0"/>
                  <a:pt x="10419178" y="59437"/>
                  <a:pt x="10373179" y="179924"/>
                </a:cubicBezTo>
                <a:lnTo>
                  <a:pt x="10312463" y="338937"/>
                </a:lnTo>
                <a:cubicBezTo>
                  <a:pt x="10308548" y="349165"/>
                  <a:pt x="10316657" y="360594"/>
                  <a:pt x="10327804" y="360594"/>
                </a:cubicBezTo>
                <a:lnTo>
                  <a:pt x="10640094" y="360594"/>
                </a:lnTo>
                <a:cubicBezTo>
                  <a:pt x="10770565" y="360594"/>
                  <a:pt x="10884499" y="283209"/>
                  <a:pt x="10930193" y="163564"/>
                </a:cubicBezTo>
                <a:lnTo>
                  <a:pt x="10987465" y="24882"/>
                </a:lnTo>
                <a:cubicBezTo>
                  <a:pt x="10991939" y="13133"/>
                  <a:pt x="10982635" y="1"/>
                  <a:pt x="10969836" y="1"/>
                </a:cubicBezTo>
                <a:close/>
                <a:moveTo>
                  <a:pt x="9483094" y="6263604"/>
                </a:moveTo>
                <a:lnTo>
                  <a:pt x="9795397" y="6263604"/>
                </a:lnTo>
                <a:cubicBezTo>
                  <a:pt x="9925868" y="6263604"/>
                  <a:pt x="10039803" y="6186224"/>
                  <a:pt x="10085483" y="6066583"/>
                </a:cubicBezTo>
                <a:lnTo>
                  <a:pt x="10142756" y="5927901"/>
                </a:lnTo>
                <a:cubicBezTo>
                  <a:pt x="10147242" y="5916144"/>
                  <a:pt x="10137938" y="5903015"/>
                  <a:pt x="10125127" y="5903015"/>
                </a:cubicBezTo>
                <a:lnTo>
                  <a:pt x="10125127" y="5903015"/>
                </a:lnTo>
                <a:lnTo>
                  <a:pt x="9817793" y="5903015"/>
                </a:lnTo>
                <a:cubicBezTo>
                  <a:pt x="9686407" y="5903015"/>
                  <a:pt x="9574481" y="5962448"/>
                  <a:pt x="9528470" y="6082941"/>
                </a:cubicBezTo>
                <a:lnTo>
                  <a:pt x="9467753" y="6241946"/>
                </a:lnTo>
                <a:cubicBezTo>
                  <a:pt x="9463838" y="6252177"/>
                  <a:pt x="9471947" y="6263604"/>
                  <a:pt x="9483094" y="6263604"/>
                </a:cubicBezTo>
                <a:close/>
                <a:moveTo>
                  <a:pt x="9211362" y="5155704"/>
                </a:moveTo>
                <a:lnTo>
                  <a:pt x="9268635" y="5017022"/>
                </a:lnTo>
                <a:cubicBezTo>
                  <a:pt x="9273109" y="5005278"/>
                  <a:pt x="9263817" y="4992136"/>
                  <a:pt x="9251005" y="4992136"/>
                </a:cubicBezTo>
                <a:lnTo>
                  <a:pt x="9251005" y="4992136"/>
                </a:lnTo>
                <a:cubicBezTo>
                  <a:pt x="9251005" y="4992136"/>
                  <a:pt x="8943659" y="4992136"/>
                  <a:pt x="8943659" y="4992136"/>
                </a:cubicBezTo>
                <a:cubicBezTo>
                  <a:pt x="8812273" y="4992136"/>
                  <a:pt x="8700360" y="5051569"/>
                  <a:pt x="8654349" y="5172062"/>
                </a:cubicBezTo>
                <a:lnTo>
                  <a:pt x="8593632" y="5331080"/>
                </a:lnTo>
                <a:cubicBezTo>
                  <a:pt x="8589717" y="5341298"/>
                  <a:pt x="8597826" y="5352725"/>
                  <a:pt x="8608973" y="5352725"/>
                </a:cubicBezTo>
                <a:lnTo>
                  <a:pt x="8921264" y="5352725"/>
                </a:lnTo>
                <a:cubicBezTo>
                  <a:pt x="9051735" y="5352725"/>
                  <a:pt x="9165669" y="5275345"/>
                  <a:pt x="9211362" y="5155704"/>
                </a:cubicBezTo>
                <a:close/>
                <a:moveTo>
                  <a:pt x="9440681" y="4902999"/>
                </a:moveTo>
                <a:lnTo>
                  <a:pt x="9128377" y="4902999"/>
                </a:lnTo>
                <a:cubicBezTo>
                  <a:pt x="9117231" y="4902999"/>
                  <a:pt x="9109121" y="4891572"/>
                  <a:pt x="9113036" y="4881341"/>
                </a:cubicBezTo>
                <a:lnTo>
                  <a:pt x="9173752" y="4722323"/>
                </a:lnTo>
                <a:cubicBezTo>
                  <a:pt x="9219763" y="4601843"/>
                  <a:pt x="9331690" y="4542409"/>
                  <a:pt x="9463076" y="4542409"/>
                </a:cubicBezTo>
                <a:lnTo>
                  <a:pt x="9770409" y="4542409"/>
                </a:lnTo>
                <a:lnTo>
                  <a:pt x="9770409" y="4542409"/>
                </a:lnTo>
                <a:cubicBezTo>
                  <a:pt x="9783221" y="4542409"/>
                  <a:pt x="9792525" y="4555539"/>
                  <a:pt x="9788038" y="4567296"/>
                </a:cubicBezTo>
                <a:lnTo>
                  <a:pt x="9730766" y="4705965"/>
                </a:lnTo>
                <a:cubicBezTo>
                  <a:pt x="9685086" y="4825619"/>
                  <a:pt x="9571151" y="4902999"/>
                  <a:pt x="9440681" y="4902999"/>
                </a:cubicBezTo>
                <a:close/>
                <a:moveTo>
                  <a:pt x="9175773" y="4856810"/>
                </a:moveTo>
                <a:lnTo>
                  <a:pt x="9440681" y="4856810"/>
                </a:lnTo>
                <a:cubicBezTo>
                  <a:pt x="9551870" y="4856810"/>
                  <a:pt x="9648798" y="4791136"/>
                  <a:pt x="9687615" y="4689492"/>
                </a:cubicBezTo>
                <a:lnTo>
                  <a:pt x="9687830" y="4688907"/>
                </a:lnTo>
                <a:lnTo>
                  <a:pt x="9688073" y="4688336"/>
                </a:lnTo>
                <a:lnTo>
                  <a:pt x="9727728" y="4592335"/>
                </a:lnTo>
                <a:cubicBezTo>
                  <a:pt x="9728453" y="4590556"/>
                  <a:pt x="9727143" y="4588598"/>
                  <a:pt x="9725224" y="4588598"/>
                </a:cubicBezTo>
                <a:lnTo>
                  <a:pt x="9463076" y="4588598"/>
                </a:lnTo>
                <a:cubicBezTo>
                  <a:pt x="9343079" y="4588598"/>
                  <a:pt x="9253357" y="4643341"/>
                  <a:pt x="9216916" y="4738808"/>
                </a:cubicBezTo>
                <a:lnTo>
                  <a:pt x="9173244" y="4853137"/>
                </a:lnTo>
                <a:cubicBezTo>
                  <a:pt x="9172571" y="4854916"/>
                  <a:pt x="9173880" y="4856810"/>
                  <a:pt x="9175773" y="4856810"/>
                </a:cubicBezTo>
                <a:close/>
                <a:moveTo>
                  <a:pt x="10264139" y="5352725"/>
                </a:moveTo>
                <a:lnTo>
                  <a:pt x="9951836" y="5352725"/>
                </a:lnTo>
                <a:cubicBezTo>
                  <a:pt x="9940688" y="5352725"/>
                  <a:pt x="9932579" y="5341298"/>
                  <a:pt x="9936494" y="5331080"/>
                </a:cubicBezTo>
                <a:lnTo>
                  <a:pt x="9997210" y="5172062"/>
                </a:lnTo>
                <a:cubicBezTo>
                  <a:pt x="10043222" y="5051569"/>
                  <a:pt x="10155148" y="4992136"/>
                  <a:pt x="10286521" y="4992136"/>
                </a:cubicBezTo>
                <a:lnTo>
                  <a:pt x="10593868" y="4992136"/>
                </a:lnTo>
                <a:cubicBezTo>
                  <a:pt x="10606680" y="4992136"/>
                  <a:pt x="10615983" y="5005265"/>
                  <a:pt x="10611496" y="5017022"/>
                </a:cubicBezTo>
                <a:lnTo>
                  <a:pt x="10554224" y="5155704"/>
                </a:lnTo>
                <a:cubicBezTo>
                  <a:pt x="10508544" y="5275345"/>
                  <a:pt x="10394596" y="5352725"/>
                  <a:pt x="10264139" y="5352725"/>
                </a:cubicBezTo>
                <a:close/>
                <a:moveTo>
                  <a:pt x="9999231" y="5306536"/>
                </a:moveTo>
                <a:lnTo>
                  <a:pt x="10264139" y="5306536"/>
                </a:lnTo>
                <a:cubicBezTo>
                  <a:pt x="10375327" y="5306536"/>
                  <a:pt x="10472255" y="5240862"/>
                  <a:pt x="10511073" y="5139231"/>
                </a:cubicBezTo>
                <a:lnTo>
                  <a:pt x="10511289" y="5138646"/>
                </a:lnTo>
                <a:lnTo>
                  <a:pt x="10511530" y="5138062"/>
                </a:lnTo>
                <a:lnTo>
                  <a:pt x="10551174" y="5042061"/>
                </a:lnTo>
                <a:cubicBezTo>
                  <a:pt x="10551911" y="5040282"/>
                  <a:pt x="10550601" y="5038324"/>
                  <a:pt x="10548682" y="5038324"/>
                </a:cubicBezTo>
                <a:lnTo>
                  <a:pt x="10286521" y="5038324"/>
                </a:lnTo>
                <a:cubicBezTo>
                  <a:pt x="10166536" y="5038324"/>
                  <a:pt x="10076815" y="5093080"/>
                  <a:pt x="10040362" y="5188534"/>
                </a:cubicBezTo>
                <a:lnTo>
                  <a:pt x="9996702" y="5302876"/>
                </a:lnTo>
                <a:cubicBezTo>
                  <a:pt x="9996041" y="5304642"/>
                  <a:pt x="9997338" y="5306536"/>
                  <a:pt x="9999231" y="5306536"/>
                </a:cubicBezTo>
                <a:close/>
                <a:moveTo>
                  <a:pt x="8275254" y="6691684"/>
                </a:moveTo>
                <a:lnTo>
                  <a:pt x="8335970" y="6532667"/>
                </a:lnTo>
                <a:cubicBezTo>
                  <a:pt x="8381981" y="6412187"/>
                  <a:pt x="8493894" y="6352741"/>
                  <a:pt x="8625293" y="6352741"/>
                </a:cubicBezTo>
                <a:lnTo>
                  <a:pt x="8932626" y="6352741"/>
                </a:lnTo>
                <a:lnTo>
                  <a:pt x="8932626" y="6352741"/>
                </a:lnTo>
                <a:cubicBezTo>
                  <a:pt x="8945438" y="6352741"/>
                  <a:pt x="8954743" y="6365883"/>
                  <a:pt x="8950256" y="6377627"/>
                </a:cubicBezTo>
                <a:lnTo>
                  <a:pt x="8892984" y="6516309"/>
                </a:lnTo>
                <a:cubicBezTo>
                  <a:pt x="8847303" y="6635950"/>
                  <a:pt x="8733368" y="6713343"/>
                  <a:pt x="8602898" y="6713343"/>
                </a:cubicBezTo>
                <a:lnTo>
                  <a:pt x="8290595" y="6713343"/>
                </a:lnTo>
                <a:cubicBezTo>
                  <a:pt x="8279448" y="6713343"/>
                  <a:pt x="8271339" y="6701904"/>
                  <a:pt x="8275254" y="6691684"/>
                </a:cubicBezTo>
                <a:close/>
                <a:moveTo>
                  <a:pt x="8337991" y="6667154"/>
                </a:moveTo>
                <a:lnTo>
                  <a:pt x="8602898" y="6667154"/>
                </a:lnTo>
                <a:cubicBezTo>
                  <a:pt x="8714087" y="6667154"/>
                  <a:pt x="8811015" y="6601480"/>
                  <a:pt x="8849832" y="6499836"/>
                </a:cubicBezTo>
                <a:lnTo>
                  <a:pt x="8850049" y="6499252"/>
                </a:lnTo>
                <a:lnTo>
                  <a:pt x="8850290" y="6498680"/>
                </a:lnTo>
                <a:lnTo>
                  <a:pt x="8889946" y="6402667"/>
                </a:lnTo>
                <a:cubicBezTo>
                  <a:pt x="8890670" y="6400900"/>
                  <a:pt x="8889374" y="6398943"/>
                  <a:pt x="8887442" y="6398943"/>
                </a:cubicBezTo>
                <a:lnTo>
                  <a:pt x="8625293" y="6398943"/>
                </a:lnTo>
                <a:cubicBezTo>
                  <a:pt x="8505296" y="6398943"/>
                  <a:pt x="8415574" y="6453686"/>
                  <a:pt x="8379134" y="6549152"/>
                </a:cubicBezTo>
                <a:lnTo>
                  <a:pt x="8335462" y="6663481"/>
                </a:lnTo>
                <a:cubicBezTo>
                  <a:pt x="8334789" y="6665248"/>
                  <a:pt x="8336097" y="6667154"/>
                  <a:pt x="8337991" y="6667154"/>
                </a:cubicBezTo>
                <a:close/>
                <a:moveTo>
                  <a:pt x="7467137" y="6263604"/>
                </a:moveTo>
                <a:lnTo>
                  <a:pt x="7779440" y="6263604"/>
                </a:lnTo>
                <a:cubicBezTo>
                  <a:pt x="7909910" y="6263604"/>
                  <a:pt x="8023845" y="6186224"/>
                  <a:pt x="8069525" y="6066583"/>
                </a:cubicBezTo>
                <a:lnTo>
                  <a:pt x="8126811" y="5927901"/>
                </a:lnTo>
                <a:cubicBezTo>
                  <a:pt x="8131285" y="5916144"/>
                  <a:pt x="8121981" y="5903015"/>
                  <a:pt x="8109169" y="5903015"/>
                </a:cubicBezTo>
                <a:lnTo>
                  <a:pt x="8109169" y="5903015"/>
                </a:lnTo>
                <a:lnTo>
                  <a:pt x="7801835" y="5903015"/>
                </a:lnTo>
                <a:cubicBezTo>
                  <a:pt x="7670450" y="5903015"/>
                  <a:pt x="7558523" y="5962448"/>
                  <a:pt x="7512512" y="6082941"/>
                </a:cubicBezTo>
                <a:lnTo>
                  <a:pt x="7451796" y="6241946"/>
                </a:lnTo>
                <a:cubicBezTo>
                  <a:pt x="7447894" y="6252177"/>
                  <a:pt x="7455990" y="6263604"/>
                  <a:pt x="7467137" y="6263604"/>
                </a:cubicBezTo>
                <a:close/>
                <a:moveTo>
                  <a:pt x="8124879" y="6241946"/>
                </a:moveTo>
                <a:lnTo>
                  <a:pt x="8185609" y="6082928"/>
                </a:lnTo>
                <a:cubicBezTo>
                  <a:pt x="8231606" y="5962448"/>
                  <a:pt x="8343533" y="5903015"/>
                  <a:pt x="8474918" y="5903015"/>
                </a:cubicBezTo>
                <a:lnTo>
                  <a:pt x="8782252" y="5903015"/>
                </a:lnTo>
                <a:lnTo>
                  <a:pt x="8782252" y="5903015"/>
                </a:lnTo>
                <a:cubicBezTo>
                  <a:pt x="8795064" y="5903015"/>
                  <a:pt x="8804367" y="5916144"/>
                  <a:pt x="8799894" y="5927901"/>
                </a:cubicBezTo>
                <a:lnTo>
                  <a:pt x="8742609" y="6066570"/>
                </a:lnTo>
                <a:cubicBezTo>
                  <a:pt x="8696928" y="6186224"/>
                  <a:pt x="8582993" y="6263604"/>
                  <a:pt x="8452523" y="6263604"/>
                </a:cubicBezTo>
                <a:lnTo>
                  <a:pt x="8140220" y="6263604"/>
                </a:lnTo>
                <a:cubicBezTo>
                  <a:pt x="8129073" y="6263604"/>
                  <a:pt x="8120977" y="6252177"/>
                  <a:pt x="8124879" y="6241946"/>
                </a:cubicBezTo>
                <a:close/>
                <a:moveTo>
                  <a:pt x="8187630" y="6217415"/>
                </a:moveTo>
                <a:lnTo>
                  <a:pt x="8452523" y="6217415"/>
                </a:lnTo>
                <a:cubicBezTo>
                  <a:pt x="8563725" y="6217415"/>
                  <a:pt x="8660653" y="6151741"/>
                  <a:pt x="8699458" y="6050098"/>
                </a:cubicBezTo>
                <a:lnTo>
                  <a:pt x="8699673" y="6049526"/>
                </a:lnTo>
                <a:lnTo>
                  <a:pt x="8699915" y="6048941"/>
                </a:lnTo>
                <a:lnTo>
                  <a:pt x="8739571" y="5952940"/>
                </a:lnTo>
                <a:cubicBezTo>
                  <a:pt x="8740308" y="5951161"/>
                  <a:pt x="8738999" y="5949204"/>
                  <a:pt x="8737067" y="5949204"/>
                </a:cubicBezTo>
                <a:lnTo>
                  <a:pt x="8474918" y="5949204"/>
                </a:lnTo>
                <a:cubicBezTo>
                  <a:pt x="8354922" y="5949204"/>
                  <a:pt x="8265200" y="6003947"/>
                  <a:pt x="8228759" y="6099413"/>
                </a:cubicBezTo>
                <a:lnTo>
                  <a:pt x="8185100" y="6213742"/>
                </a:lnTo>
                <a:cubicBezTo>
                  <a:pt x="8184426" y="6215521"/>
                  <a:pt x="8185723" y="6217415"/>
                  <a:pt x="8187630" y="6217415"/>
                </a:cubicBezTo>
                <a:close/>
                <a:moveTo>
                  <a:pt x="10619173" y="5352725"/>
                </a:moveTo>
                <a:lnTo>
                  <a:pt x="10931476" y="5352725"/>
                </a:lnTo>
                <a:cubicBezTo>
                  <a:pt x="11061935" y="5352725"/>
                  <a:pt x="11175881" y="5275345"/>
                  <a:pt x="11221562" y="5155704"/>
                </a:cubicBezTo>
                <a:lnTo>
                  <a:pt x="11278835" y="5017022"/>
                </a:lnTo>
                <a:cubicBezTo>
                  <a:pt x="11283321" y="5005278"/>
                  <a:pt x="11274017" y="4992136"/>
                  <a:pt x="11261205" y="4992136"/>
                </a:cubicBezTo>
                <a:lnTo>
                  <a:pt x="11261205" y="4992136"/>
                </a:lnTo>
                <a:cubicBezTo>
                  <a:pt x="11261205" y="4992136"/>
                  <a:pt x="10953860" y="4992136"/>
                  <a:pt x="10953860" y="4992136"/>
                </a:cubicBezTo>
                <a:cubicBezTo>
                  <a:pt x="10822473" y="4992136"/>
                  <a:pt x="10710560" y="5051569"/>
                  <a:pt x="10664549" y="5172062"/>
                </a:cubicBezTo>
                <a:lnTo>
                  <a:pt x="10603832" y="5331080"/>
                </a:lnTo>
                <a:cubicBezTo>
                  <a:pt x="10599917" y="5341298"/>
                  <a:pt x="10608026" y="5352725"/>
                  <a:pt x="10619173" y="5352725"/>
                </a:cubicBezTo>
                <a:close/>
                <a:moveTo>
                  <a:pt x="158996" y="6516309"/>
                </a:moveTo>
                <a:lnTo>
                  <a:pt x="216272" y="6377627"/>
                </a:lnTo>
                <a:cubicBezTo>
                  <a:pt x="220759" y="6365883"/>
                  <a:pt x="211450" y="6352741"/>
                  <a:pt x="198641" y="6352741"/>
                </a:cubicBezTo>
                <a:lnTo>
                  <a:pt x="198641" y="6352741"/>
                </a:lnTo>
                <a:cubicBezTo>
                  <a:pt x="198641" y="6352741"/>
                  <a:pt x="6" y="6352741"/>
                  <a:pt x="6" y="6352741"/>
                </a:cubicBezTo>
                <a:lnTo>
                  <a:pt x="0" y="6685139"/>
                </a:lnTo>
                <a:cubicBezTo>
                  <a:pt x="72010" y="6652486"/>
                  <a:pt x="129641" y="6593206"/>
                  <a:pt x="158996" y="6516309"/>
                </a:cubicBezTo>
                <a:close/>
                <a:moveTo>
                  <a:pt x="249072" y="338937"/>
                </a:moveTo>
                <a:cubicBezTo>
                  <a:pt x="245169" y="349165"/>
                  <a:pt x="253268" y="360594"/>
                  <a:pt x="264414" y="360594"/>
                </a:cubicBezTo>
                <a:lnTo>
                  <a:pt x="576721" y="360594"/>
                </a:lnTo>
                <a:cubicBezTo>
                  <a:pt x="689623" y="360594"/>
                  <a:pt x="790052" y="302574"/>
                  <a:pt x="844678" y="209437"/>
                </a:cubicBezTo>
                <a:lnTo>
                  <a:pt x="298523" y="209437"/>
                </a:lnTo>
                <a:lnTo>
                  <a:pt x="249072" y="338937"/>
                </a:lnTo>
                <a:close/>
                <a:moveTo>
                  <a:pt x="162204" y="209437"/>
                </a:moveTo>
                <a:lnTo>
                  <a:pt x="136" y="209437"/>
                </a:lnTo>
                <a:lnTo>
                  <a:pt x="130" y="342479"/>
                </a:lnTo>
                <a:cubicBezTo>
                  <a:pt x="68100" y="318572"/>
                  <a:pt x="125507" y="272008"/>
                  <a:pt x="162204" y="209437"/>
                </a:cubicBezTo>
                <a:close/>
                <a:moveTo>
                  <a:pt x="7398095" y="6066583"/>
                </a:moveTo>
                <a:lnTo>
                  <a:pt x="7455367" y="5927901"/>
                </a:lnTo>
                <a:cubicBezTo>
                  <a:pt x="7459854" y="5916144"/>
                  <a:pt x="7450550" y="5903015"/>
                  <a:pt x="7437738" y="5903015"/>
                </a:cubicBezTo>
                <a:lnTo>
                  <a:pt x="7437738" y="5903015"/>
                </a:lnTo>
                <a:lnTo>
                  <a:pt x="7130405" y="5903015"/>
                </a:lnTo>
                <a:cubicBezTo>
                  <a:pt x="6999018" y="5903015"/>
                  <a:pt x="6887093" y="5962448"/>
                  <a:pt x="6841082" y="6082941"/>
                </a:cubicBezTo>
                <a:lnTo>
                  <a:pt x="6780364" y="6241946"/>
                </a:lnTo>
                <a:cubicBezTo>
                  <a:pt x="6776450" y="6252177"/>
                  <a:pt x="6784559" y="6263604"/>
                  <a:pt x="6795706" y="6263604"/>
                </a:cubicBezTo>
                <a:lnTo>
                  <a:pt x="7108009" y="6263604"/>
                </a:lnTo>
                <a:cubicBezTo>
                  <a:pt x="7238467" y="6263604"/>
                  <a:pt x="7352402" y="6186224"/>
                  <a:pt x="7398095" y="6066583"/>
                </a:cubicBezTo>
                <a:close/>
                <a:moveTo>
                  <a:pt x="11450893" y="816661"/>
                </a:moveTo>
                <a:lnTo>
                  <a:pt x="11138590" y="816661"/>
                </a:lnTo>
                <a:cubicBezTo>
                  <a:pt x="11127443" y="816661"/>
                  <a:pt x="11119334" y="805230"/>
                  <a:pt x="11123249" y="795007"/>
                </a:cubicBezTo>
                <a:lnTo>
                  <a:pt x="11183966" y="635990"/>
                </a:lnTo>
                <a:cubicBezTo>
                  <a:pt x="11229977" y="515503"/>
                  <a:pt x="11341903" y="456066"/>
                  <a:pt x="11473289" y="456066"/>
                </a:cubicBezTo>
                <a:lnTo>
                  <a:pt x="11780622" y="456066"/>
                </a:lnTo>
                <a:cubicBezTo>
                  <a:pt x="11793434" y="456066"/>
                  <a:pt x="11802738" y="469201"/>
                  <a:pt x="11798251" y="480953"/>
                </a:cubicBezTo>
                <a:lnTo>
                  <a:pt x="11740979" y="619633"/>
                </a:lnTo>
                <a:cubicBezTo>
                  <a:pt x="11695298" y="739276"/>
                  <a:pt x="11581364" y="816661"/>
                  <a:pt x="11450893" y="816661"/>
                </a:cubicBezTo>
                <a:close/>
                <a:moveTo>
                  <a:pt x="11697827" y="603155"/>
                </a:moveTo>
                <a:lnTo>
                  <a:pt x="11698044" y="602574"/>
                </a:lnTo>
                <a:lnTo>
                  <a:pt x="11698285" y="601997"/>
                </a:lnTo>
                <a:lnTo>
                  <a:pt x="11737941" y="505994"/>
                </a:lnTo>
                <a:cubicBezTo>
                  <a:pt x="11738678" y="504214"/>
                  <a:pt x="11737369" y="502259"/>
                  <a:pt x="11735438" y="502259"/>
                </a:cubicBezTo>
                <a:lnTo>
                  <a:pt x="11473289" y="502259"/>
                </a:lnTo>
                <a:cubicBezTo>
                  <a:pt x="11353291" y="502259"/>
                  <a:pt x="11263570" y="557007"/>
                  <a:pt x="11227117" y="652467"/>
                </a:cubicBezTo>
                <a:lnTo>
                  <a:pt x="11183457" y="766801"/>
                </a:lnTo>
                <a:cubicBezTo>
                  <a:pt x="11182796" y="768573"/>
                  <a:pt x="11184092" y="770470"/>
                  <a:pt x="11185999" y="770470"/>
                </a:cubicBezTo>
                <a:lnTo>
                  <a:pt x="11450893" y="770470"/>
                </a:lnTo>
                <a:cubicBezTo>
                  <a:pt x="11562082" y="770470"/>
                  <a:pt x="11659011" y="704795"/>
                  <a:pt x="11697827" y="603157"/>
                </a:cubicBezTo>
                <a:close/>
                <a:moveTo>
                  <a:pt x="2917915" y="0"/>
                </a:moveTo>
                <a:lnTo>
                  <a:pt x="2610568" y="0"/>
                </a:lnTo>
                <a:cubicBezTo>
                  <a:pt x="2479183" y="0"/>
                  <a:pt x="2367269" y="59437"/>
                  <a:pt x="2321258" y="179924"/>
                </a:cubicBezTo>
                <a:lnTo>
                  <a:pt x="2260541" y="338937"/>
                </a:lnTo>
                <a:cubicBezTo>
                  <a:pt x="2256626" y="349165"/>
                  <a:pt x="2264735" y="360594"/>
                  <a:pt x="2275882" y="360594"/>
                </a:cubicBezTo>
                <a:lnTo>
                  <a:pt x="2588173" y="360594"/>
                </a:lnTo>
                <a:cubicBezTo>
                  <a:pt x="2718643" y="360594"/>
                  <a:pt x="2832578" y="283209"/>
                  <a:pt x="2878271" y="163564"/>
                </a:cubicBezTo>
                <a:lnTo>
                  <a:pt x="2935544" y="24882"/>
                </a:lnTo>
                <a:cubicBezTo>
                  <a:pt x="2940018" y="13133"/>
                  <a:pt x="2930714" y="1"/>
                  <a:pt x="2917915" y="1"/>
                </a:cubicBezTo>
                <a:close/>
                <a:moveTo>
                  <a:pt x="1652661" y="179924"/>
                </a:moveTo>
                <a:lnTo>
                  <a:pt x="1591944" y="338937"/>
                </a:lnTo>
                <a:cubicBezTo>
                  <a:pt x="1588030" y="349165"/>
                  <a:pt x="1596139" y="360594"/>
                  <a:pt x="1607286" y="360594"/>
                </a:cubicBezTo>
                <a:lnTo>
                  <a:pt x="1919589" y="360594"/>
                </a:lnTo>
                <a:cubicBezTo>
                  <a:pt x="2050060" y="360594"/>
                  <a:pt x="2163981" y="283209"/>
                  <a:pt x="2209675" y="163564"/>
                </a:cubicBezTo>
                <a:lnTo>
                  <a:pt x="2266947" y="24882"/>
                </a:lnTo>
                <a:cubicBezTo>
                  <a:pt x="2271434" y="13133"/>
                  <a:pt x="2262130" y="1"/>
                  <a:pt x="2249318" y="1"/>
                </a:cubicBezTo>
                <a:lnTo>
                  <a:pt x="1941984" y="1"/>
                </a:lnTo>
                <a:cubicBezTo>
                  <a:pt x="1810586" y="1"/>
                  <a:pt x="1698672" y="59438"/>
                  <a:pt x="1652661" y="179925"/>
                </a:cubicBezTo>
                <a:close/>
                <a:moveTo>
                  <a:pt x="1019400" y="209437"/>
                </a:moveTo>
                <a:lnTo>
                  <a:pt x="969956" y="209437"/>
                </a:lnTo>
                <a:lnTo>
                  <a:pt x="920506" y="338937"/>
                </a:lnTo>
                <a:cubicBezTo>
                  <a:pt x="916596" y="349162"/>
                  <a:pt x="924702" y="360594"/>
                  <a:pt x="935847" y="360594"/>
                </a:cubicBezTo>
                <a:lnTo>
                  <a:pt x="1248148" y="360594"/>
                </a:lnTo>
                <a:cubicBezTo>
                  <a:pt x="1378616" y="360594"/>
                  <a:pt x="1492550" y="283209"/>
                  <a:pt x="1538231" y="163564"/>
                </a:cubicBezTo>
                <a:lnTo>
                  <a:pt x="1547497" y="141129"/>
                </a:lnTo>
                <a:cubicBezTo>
                  <a:pt x="1528215" y="148576"/>
                  <a:pt x="1508667" y="155459"/>
                  <a:pt x="1488839" y="161730"/>
                </a:cubicBezTo>
                <a:cubicBezTo>
                  <a:pt x="1446603" y="254947"/>
                  <a:pt x="1353882" y="314402"/>
                  <a:pt x="1248148" y="314402"/>
                </a:cubicBezTo>
                <a:lnTo>
                  <a:pt x="983250" y="314402"/>
                </a:lnTo>
                <a:cubicBezTo>
                  <a:pt x="981351" y="314402"/>
                  <a:pt x="980047" y="312505"/>
                  <a:pt x="980724" y="310733"/>
                </a:cubicBezTo>
                <a:lnTo>
                  <a:pt x="1019402" y="209437"/>
                </a:lnTo>
                <a:close/>
                <a:moveTo>
                  <a:pt x="11576280" y="2431964"/>
                </a:moveTo>
                <a:lnTo>
                  <a:pt x="11633565" y="2293282"/>
                </a:lnTo>
                <a:cubicBezTo>
                  <a:pt x="11638039" y="2281538"/>
                  <a:pt x="11628735" y="2268396"/>
                  <a:pt x="11615923" y="2268396"/>
                </a:cubicBezTo>
                <a:lnTo>
                  <a:pt x="11615923" y="2268396"/>
                </a:lnTo>
                <a:cubicBezTo>
                  <a:pt x="11615923" y="2268396"/>
                  <a:pt x="11308590" y="2268396"/>
                  <a:pt x="11308590" y="2268396"/>
                </a:cubicBezTo>
                <a:cubicBezTo>
                  <a:pt x="11177203" y="2268396"/>
                  <a:pt x="11065277" y="2327842"/>
                  <a:pt x="11019266" y="2448322"/>
                </a:cubicBezTo>
                <a:lnTo>
                  <a:pt x="10958549" y="2607339"/>
                </a:lnTo>
                <a:cubicBezTo>
                  <a:pt x="10954635" y="2617559"/>
                  <a:pt x="10962744" y="2628998"/>
                  <a:pt x="10973891" y="2628998"/>
                </a:cubicBezTo>
                <a:lnTo>
                  <a:pt x="11286194" y="2628998"/>
                </a:lnTo>
                <a:cubicBezTo>
                  <a:pt x="11416665" y="2628998"/>
                  <a:pt x="11530599" y="2551605"/>
                  <a:pt x="11576280" y="2431964"/>
                </a:cubicBezTo>
                <a:close/>
                <a:moveTo>
                  <a:pt x="212692" y="6691684"/>
                </a:moveTo>
                <a:lnTo>
                  <a:pt x="273419" y="6532667"/>
                </a:lnTo>
                <a:cubicBezTo>
                  <a:pt x="319425" y="6412187"/>
                  <a:pt x="431347" y="6352741"/>
                  <a:pt x="562732" y="6352741"/>
                </a:cubicBezTo>
                <a:lnTo>
                  <a:pt x="870074" y="6352741"/>
                </a:lnTo>
                <a:lnTo>
                  <a:pt x="870074" y="6352741"/>
                </a:lnTo>
                <a:cubicBezTo>
                  <a:pt x="882884" y="6352741"/>
                  <a:pt x="892186" y="6365883"/>
                  <a:pt x="887706" y="6377627"/>
                </a:cubicBezTo>
                <a:lnTo>
                  <a:pt x="830430" y="6516309"/>
                </a:lnTo>
                <a:cubicBezTo>
                  <a:pt x="784740" y="6635950"/>
                  <a:pt x="670807" y="6713343"/>
                  <a:pt x="540341" y="6713343"/>
                </a:cubicBezTo>
                <a:lnTo>
                  <a:pt x="228041" y="6713343"/>
                </a:lnTo>
                <a:cubicBezTo>
                  <a:pt x="216889" y="6713343"/>
                  <a:pt x="208790" y="6701904"/>
                  <a:pt x="212693" y="6691684"/>
                </a:cubicBezTo>
                <a:close/>
                <a:moveTo>
                  <a:pt x="275436" y="6667154"/>
                </a:moveTo>
                <a:lnTo>
                  <a:pt x="540340" y="6667154"/>
                </a:lnTo>
                <a:cubicBezTo>
                  <a:pt x="651536" y="6667154"/>
                  <a:pt x="748464" y="6601480"/>
                  <a:pt x="787271" y="6499836"/>
                </a:cubicBezTo>
                <a:lnTo>
                  <a:pt x="787494" y="6499252"/>
                </a:lnTo>
                <a:lnTo>
                  <a:pt x="787731" y="6498680"/>
                </a:lnTo>
                <a:lnTo>
                  <a:pt x="827382" y="6402667"/>
                </a:lnTo>
                <a:cubicBezTo>
                  <a:pt x="828120" y="6400900"/>
                  <a:pt x="826811" y="6398943"/>
                  <a:pt x="824880" y="6398943"/>
                </a:cubicBezTo>
                <a:lnTo>
                  <a:pt x="562732" y="6398943"/>
                </a:lnTo>
                <a:cubicBezTo>
                  <a:pt x="442742" y="6398943"/>
                  <a:pt x="353019" y="6453686"/>
                  <a:pt x="316570" y="6549152"/>
                </a:cubicBezTo>
                <a:lnTo>
                  <a:pt x="272909" y="6663481"/>
                </a:lnTo>
                <a:cubicBezTo>
                  <a:pt x="272233" y="6665248"/>
                  <a:pt x="273542" y="6667154"/>
                  <a:pt x="275435" y="6667154"/>
                </a:cubicBezTo>
                <a:close/>
                <a:moveTo>
                  <a:pt x="71700" y="6241946"/>
                </a:moveTo>
                <a:lnTo>
                  <a:pt x="132427" y="6082928"/>
                </a:lnTo>
                <a:cubicBezTo>
                  <a:pt x="178433" y="5962448"/>
                  <a:pt x="290355" y="5903015"/>
                  <a:pt x="421740" y="5903015"/>
                </a:cubicBezTo>
                <a:lnTo>
                  <a:pt x="729082" y="5903015"/>
                </a:lnTo>
                <a:lnTo>
                  <a:pt x="729082" y="5903015"/>
                </a:lnTo>
                <a:cubicBezTo>
                  <a:pt x="741891" y="5903015"/>
                  <a:pt x="751194" y="5916144"/>
                  <a:pt x="746714" y="5927901"/>
                </a:cubicBezTo>
                <a:lnTo>
                  <a:pt x="689438" y="6066570"/>
                </a:lnTo>
                <a:cubicBezTo>
                  <a:pt x="643748" y="6186224"/>
                  <a:pt x="529815" y="6263604"/>
                  <a:pt x="399349" y="6263604"/>
                </a:cubicBezTo>
                <a:lnTo>
                  <a:pt x="87047" y="6263604"/>
                </a:lnTo>
                <a:cubicBezTo>
                  <a:pt x="75895" y="6263604"/>
                  <a:pt x="67796" y="6252177"/>
                  <a:pt x="71700" y="6241946"/>
                </a:cubicBezTo>
                <a:close/>
                <a:moveTo>
                  <a:pt x="134444" y="6217415"/>
                </a:moveTo>
                <a:lnTo>
                  <a:pt x="399348" y="6217415"/>
                </a:lnTo>
                <a:cubicBezTo>
                  <a:pt x="510544" y="6217415"/>
                  <a:pt x="607472" y="6151741"/>
                  <a:pt x="646279" y="6050098"/>
                </a:cubicBezTo>
                <a:lnTo>
                  <a:pt x="646502" y="6049526"/>
                </a:lnTo>
                <a:lnTo>
                  <a:pt x="646739" y="6048941"/>
                </a:lnTo>
                <a:lnTo>
                  <a:pt x="686390" y="5952940"/>
                </a:lnTo>
                <a:cubicBezTo>
                  <a:pt x="687128" y="5951161"/>
                  <a:pt x="685819" y="5949204"/>
                  <a:pt x="683888" y="5949204"/>
                </a:cubicBezTo>
                <a:lnTo>
                  <a:pt x="421740" y="5949204"/>
                </a:lnTo>
                <a:cubicBezTo>
                  <a:pt x="301750" y="5949204"/>
                  <a:pt x="212027" y="6003947"/>
                  <a:pt x="175578" y="6099413"/>
                </a:cubicBezTo>
                <a:lnTo>
                  <a:pt x="131917" y="6213742"/>
                </a:lnTo>
                <a:cubicBezTo>
                  <a:pt x="131241" y="6215521"/>
                  <a:pt x="132550" y="6217415"/>
                  <a:pt x="134443" y="6217415"/>
                </a:cubicBezTo>
                <a:close/>
                <a:moveTo>
                  <a:pt x="1360885" y="6066583"/>
                </a:moveTo>
                <a:lnTo>
                  <a:pt x="1418157" y="5927901"/>
                </a:lnTo>
                <a:cubicBezTo>
                  <a:pt x="1422644" y="5916144"/>
                  <a:pt x="1413340" y="5903015"/>
                  <a:pt x="1400516" y="5903015"/>
                </a:cubicBezTo>
                <a:lnTo>
                  <a:pt x="1400528" y="5903015"/>
                </a:lnTo>
                <a:lnTo>
                  <a:pt x="1093178" y="5903015"/>
                </a:lnTo>
                <a:cubicBezTo>
                  <a:pt x="961787" y="5903015"/>
                  <a:pt x="849878" y="5962448"/>
                  <a:pt x="803865" y="6082941"/>
                </a:cubicBezTo>
                <a:lnTo>
                  <a:pt x="743145" y="6241946"/>
                </a:lnTo>
                <a:cubicBezTo>
                  <a:pt x="739241" y="6252177"/>
                  <a:pt x="747340" y="6263604"/>
                  <a:pt x="758486" y="6263604"/>
                </a:cubicBezTo>
                <a:lnTo>
                  <a:pt x="1070793" y="6263604"/>
                </a:lnTo>
                <a:cubicBezTo>
                  <a:pt x="1201258" y="6263604"/>
                  <a:pt x="1315204" y="6186224"/>
                  <a:pt x="1360885" y="6066583"/>
                </a:cubicBezTo>
                <a:close/>
                <a:moveTo>
                  <a:pt x="64253" y="5927901"/>
                </a:moveTo>
                <a:cubicBezTo>
                  <a:pt x="68739" y="5916144"/>
                  <a:pt x="59431" y="5903015"/>
                  <a:pt x="46621" y="5903015"/>
                </a:cubicBezTo>
                <a:lnTo>
                  <a:pt x="46621" y="5903015"/>
                </a:lnTo>
                <a:lnTo>
                  <a:pt x="19" y="5903015"/>
                </a:lnTo>
                <a:lnTo>
                  <a:pt x="13" y="6082903"/>
                </a:lnTo>
                <a:cubicBezTo>
                  <a:pt x="2426" y="6077526"/>
                  <a:pt x="4854" y="6072150"/>
                  <a:pt x="6977" y="6066583"/>
                </a:cubicBezTo>
                <a:lnTo>
                  <a:pt x="64253" y="5927901"/>
                </a:lnTo>
                <a:close/>
                <a:moveTo>
                  <a:pt x="539055" y="5610514"/>
                </a:moveTo>
                <a:lnTo>
                  <a:pt x="596331" y="5471833"/>
                </a:lnTo>
                <a:cubicBezTo>
                  <a:pt x="600818" y="5460088"/>
                  <a:pt x="591515" y="5446946"/>
                  <a:pt x="578700" y="5446946"/>
                </a:cubicBezTo>
                <a:lnTo>
                  <a:pt x="578700" y="5446946"/>
                </a:lnTo>
                <a:cubicBezTo>
                  <a:pt x="578700" y="5446946"/>
                  <a:pt x="271357" y="5446946"/>
                  <a:pt x="271357" y="5446946"/>
                </a:cubicBezTo>
                <a:cubicBezTo>
                  <a:pt x="154675" y="5446946"/>
                  <a:pt x="53464" y="5493936"/>
                  <a:pt x="23" y="5588818"/>
                </a:cubicBezTo>
                <a:lnTo>
                  <a:pt x="17" y="5807535"/>
                </a:lnTo>
                <a:lnTo>
                  <a:pt x="248971" y="5807535"/>
                </a:lnTo>
                <a:cubicBezTo>
                  <a:pt x="379436" y="5807535"/>
                  <a:pt x="493369" y="5730155"/>
                  <a:pt x="539054" y="5610514"/>
                </a:cubicBezTo>
                <a:close/>
                <a:moveTo>
                  <a:pt x="1789182" y="635987"/>
                </a:moveTo>
                <a:lnTo>
                  <a:pt x="1728452" y="795005"/>
                </a:lnTo>
                <a:cubicBezTo>
                  <a:pt x="1724550" y="805229"/>
                  <a:pt x="1732647" y="816662"/>
                  <a:pt x="1743794" y="816662"/>
                </a:cubicBezTo>
                <a:lnTo>
                  <a:pt x="2056097" y="816662"/>
                </a:lnTo>
                <a:cubicBezTo>
                  <a:pt x="2186567" y="816662"/>
                  <a:pt x="2300502" y="739277"/>
                  <a:pt x="2346183" y="619632"/>
                </a:cubicBezTo>
                <a:lnTo>
                  <a:pt x="2403468" y="480949"/>
                </a:lnTo>
                <a:cubicBezTo>
                  <a:pt x="2407942" y="469201"/>
                  <a:pt x="2398638" y="456069"/>
                  <a:pt x="2385826" y="456069"/>
                </a:cubicBezTo>
                <a:lnTo>
                  <a:pt x="2078492" y="456069"/>
                </a:lnTo>
                <a:cubicBezTo>
                  <a:pt x="1947107" y="456069"/>
                  <a:pt x="1835180" y="515506"/>
                  <a:pt x="1789169" y="635988"/>
                </a:cubicBezTo>
                <a:close/>
                <a:moveTo>
                  <a:pt x="910507" y="6713343"/>
                </a:moveTo>
                <a:lnTo>
                  <a:pt x="1222807" y="6713343"/>
                </a:lnTo>
                <a:cubicBezTo>
                  <a:pt x="1353284" y="6713343"/>
                  <a:pt x="1467219" y="6635950"/>
                  <a:pt x="1512899" y="6516309"/>
                </a:cubicBezTo>
                <a:lnTo>
                  <a:pt x="1570172" y="6377627"/>
                </a:lnTo>
                <a:cubicBezTo>
                  <a:pt x="1574658" y="6365883"/>
                  <a:pt x="1565355" y="6352741"/>
                  <a:pt x="1552543" y="6352741"/>
                </a:cubicBezTo>
                <a:lnTo>
                  <a:pt x="1552543" y="6352741"/>
                </a:lnTo>
                <a:cubicBezTo>
                  <a:pt x="1552543" y="6352741"/>
                  <a:pt x="1245198" y="6352741"/>
                  <a:pt x="1245198" y="6352741"/>
                </a:cubicBezTo>
                <a:cubicBezTo>
                  <a:pt x="1113807" y="6352741"/>
                  <a:pt x="1001891" y="6412187"/>
                  <a:pt x="955885" y="6532667"/>
                </a:cubicBezTo>
                <a:lnTo>
                  <a:pt x="895164" y="6691684"/>
                </a:lnTo>
                <a:cubicBezTo>
                  <a:pt x="891255" y="6701904"/>
                  <a:pt x="899353" y="6713343"/>
                  <a:pt x="910505" y="6713343"/>
                </a:cubicBezTo>
                <a:close/>
                <a:moveTo>
                  <a:pt x="4937520" y="6713343"/>
                </a:moveTo>
                <a:lnTo>
                  <a:pt x="5249823" y="6713343"/>
                </a:lnTo>
                <a:cubicBezTo>
                  <a:pt x="5380294" y="6713343"/>
                  <a:pt x="5494229" y="6635950"/>
                  <a:pt x="5539909" y="6516309"/>
                </a:cubicBezTo>
                <a:lnTo>
                  <a:pt x="5597182" y="6377627"/>
                </a:lnTo>
                <a:cubicBezTo>
                  <a:pt x="5601668" y="6365883"/>
                  <a:pt x="5592364" y="6352741"/>
                  <a:pt x="5579552" y="6352741"/>
                </a:cubicBezTo>
                <a:lnTo>
                  <a:pt x="5579552" y="6352741"/>
                </a:lnTo>
                <a:cubicBezTo>
                  <a:pt x="5579552" y="6352741"/>
                  <a:pt x="5272206" y="6352741"/>
                  <a:pt x="5272206" y="6352741"/>
                </a:cubicBezTo>
                <a:cubicBezTo>
                  <a:pt x="5140821" y="6352741"/>
                  <a:pt x="5028907" y="6412187"/>
                  <a:pt x="4982896" y="6532667"/>
                </a:cubicBezTo>
                <a:lnTo>
                  <a:pt x="4922179" y="6691684"/>
                </a:lnTo>
                <a:cubicBezTo>
                  <a:pt x="4918277" y="6701904"/>
                  <a:pt x="4926373" y="6713343"/>
                  <a:pt x="4937520" y="6713343"/>
                </a:cubicBezTo>
                <a:close/>
                <a:moveTo>
                  <a:pt x="1581941" y="6713343"/>
                </a:moveTo>
                <a:lnTo>
                  <a:pt x="1894245" y="6713343"/>
                </a:lnTo>
                <a:cubicBezTo>
                  <a:pt x="2024715" y="6713343"/>
                  <a:pt x="2138650" y="6635950"/>
                  <a:pt x="2184330" y="6516309"/>
                </a:cubicBezTo>
                <a:lnTo>
                  <a:pt x="2241616" y="6377627"/>
                </a:lnTo>
                <a:cubicBezTo>
                  <a:pt x="2246089" y="6365883"/>
                  <a:pt x="2236786" y="6352741"/>
                  <a:pt x="2223974" y="6352741"/>
                </a:cubicBezTo>
                <a:lnTo>
                  <a:pt x="2223974" y="6352741"/>
                </a:lnTo>
                <a:cubicBezTo>
                  <a:pt x="2223974" y="6352741"/>
                  <a:pt x="1916640" y="6352741"/>
                  <a:pt x="1916640" y="6352741"/>
                </a:cubicBezTo>
                <a:cubicBezTo>
                  <a:pt x="1785254" y="6352741"/>
                  <a:pt x="1673328" y="6412187"/>
                  <a:pt x="1627330" y="6532667"/>
                </a:cubicBezTo>
                <a:lnTo>
                  <a:pt x="1566600" y="6691684"/>
                </a:lnTo>
                <a:cubicBezTo>
                  <a:pt x="1562698" y="6701904"/>
                  <a:pt x="1570795" y="6713343"/>
                  <a:pt x="1581941" y="6713343"/>
                </a:cubicBezTo>
                <a:close/>
                <a:moveTo>
                  <a:pt x="4249502" y="6691684"/>
                </a:moveTo>
                <a:lnTo>
                  <a:pt x="4310219" y="6532667"/>
                </a:lnTo>
                <a:cubicBezTo>
                  <a:pt x="4356230" y="6412187"/>
                  <a:pt x="4468144" y="6352741"/>
                  <a:pt x="4599530" y="6352741"/>
                </a:cubicBezTo>
                <a:lnTo>
                  <a:pt x="4906876" y="6352741"/>
                </a:lnTo>
                <a:lnTo>
                  <a:pt x="4906876" y="6352741"/>
                </a:lnTo>
                <a:cubicBezTo>
                  <a:pt x="4919688" y="6352741"/>
                  <a:pt x="4928992" y="6365883"/>
                  <a:pt x="4924505" y="6377627"/>
                </a:cubicBezTo>
                <a:lnTo>
                  <a:pt x="4867232" y="6516309"/>
                </a:lnTo>
                <a:cubicBezTo>
                  <a:pt x="4821552" y="6635950"/>
                  <a:pt x="4707605" y="6713343"/>
                  <a:pt x="4577147" y="6713343"/>
                </a:cubicBezTo>
                <a:lnTo>
                  <a:pt x="4264844" y="6713343"/>
                </a:lnTo>
                <a:cubicBezTo>
                  <a:pt x="4253697" y="6713343"/>
                  <a:pt x="4245588" y="6701904"/>
                  <a:pt x="4249502" y="6691684"/>
                </a:cubicBezTo>
                <a:close/>
                <a:moveTo>
                  <a:pt x="4312240" y="6667154"/>
                </a:moveTo>
                <a:lnTo>
                  <a:pt x="4577147" y="6667154"/>
                </a:lnTo>
                <a:cubicBezTo>
                  <a:pt x="4688336" y="6667154"/>
                  <a:pt x="4785264" y="6601480"/>
                  <a:pt x="4824081" y="6499836"/>
                </a:cubicBezTo>
                <a:lnTo>
                  <a:pt x="4824297" y="6499252"/>
                </a:lnTo>
                <a:lnTo>
                  <a:pt x="4824539" y="6498680"/>
                </a:lnTo>
                <a:lnTo>
                  <a:pt x="4864195" y="6402667"/>
                </a:lnTo>
                <a:cubicBezTo>
                  <a:pt x="4864919" y="6400900"/>
                  <a:pt x="4863610" y="6398943"/>
                  <a:pt x="4861691" y="6398943"/>
                </a:cubicBezTo>
                <a:lnTo>
                  <a:pt x="4599530" y="6398943"/>
                </a:lnTo>
                <a:cubicBezTo>
                  <a:pt x="4479545" y="6398943"/>
                  <a:pt x="4389824" y="6453686"/>
                  <a:pt x="4353371" y="6549152"/>
                </a:cubicBezTo>
                <a:lnTo>
                  <a:pt x="4309724" y="6663481"/>
                </a:lnTo>
                <a:cubicBezTo>
                  <a:pt x="4309037" y="6665248"/>
                  <a:pt x="4310346" y="6667154"/>
                  <a:pt x="4312240" y="6667154"/>
                </a:cubicBezTo>
                <a:close/>
                <a:moveTo>
                  <a:pt x="5608951" y="6713343"/>
                </a:moveTo>
                <a:lnTo>
                  <a:pt x="5921254" y="6713343"/>
                </a:lnTo>
                <a:cubicBezTo>
                  <a:pt x="6051725" y="6713343"/>
                  <a:pt x="6165659" y="6635950"/>
                  <a:pt x="6211340" y="6516309"/>
                </a:cubicBezTo>
                <a:lnTo>
                  <a:pt x="6268625" y="6377627"/>
                </a:lnTo>
                <a:cubicBezTo>
                  <a:pt x="6273099" y="6365883"/>
                  <a:pt x="6263795" y="6352741"/>
                  <a:pt x="6250983" y="6352741"/>
                </a:cubicBezTo>
                <a:lnTo>
                  <a:pt x="6250983" y="6352741"/>
                </a:lnTo>
                <a:cubicBezTo>
                  <a:pt x="6250983" y="6352741"/>
                  <a:pt x="5943650" y="6352741"/>
                  <a:pt x="5943650" y="6352741"/>
                </a:cubicBezTo>
                <a:cubicBezTo>
                  <a:pt x="5812251" y="6352741"/>
                  <a:pt x="5700338" y="6412187"/>
                  <a:pt x="5654339" y="6532667"/>
                </a:cubicBezTo>
                <a:lnTo>
                  <a:pt x="5593610" y="6691684"/>
                </a:lnTo>
                <a:cubicBezTo>
                  <a:pt x="5589708" y="6701904"/>
                  <a:pt x="5597804" y="6713343"/>
                  <a:pt x="5608951" y="6713343"/>
                </a:cubicBezTo>
                <a:close/>
                <a:moveTo>
                  <a:pt x="6280217" y="6713343"/>
                </a:moveTo>
                <a:lnTo>
                  <a:pt x="6592520" y="6713343"/>
                </a:lnTo>
                <a:cubicBezTo>
                  <a:pt x="6722991" y="6713343"/>
                  <a:pt x="6836925" y="6635950"/>
                  <a:pt x="6882605" y="6516309"/>
                </a:cubicBezTo>
                <a:lnTo>
                  <a:pt x="6939878" y="6377627"/>
                </a:lnTo>
                <a:cubicBezTo>
                  <a:pt x="6944365" y="6365883"/>
                  <a:pt x="6935061" y="6352741"/>
                  <a:pt x="6922261" y="6352741"/>
                </a:cubicBezTo>
                <a:lnTo>
                  <a:pt x="6922261" y="6352741"/>
                </a:lnTo>
                <a:cubicBezTo>
                  <a:pt x="6922261" y="6352741"/>
                  <a:pt x="6614916" y="6352741"/>
                  <a:pt x="6614916" y="6352741"/>
                </a:cubicBezTo>
                <a:cubicBezTo>
                  <a:pt x="6483530" y="6352741"/>
                  <a:pt x="6371603" y="6412187"/>
                  <a:pt x="6325605" y="6532667"/>
                </a:cubicBezTo>
                <a:lnTo>
                  <a:pt x="6264875" y="6691684"/>
                </a:lnTo>
                <a:cubicBezTo>
                  <a:pt x="6260973" y="6701904"/>
                  <a:pt x="6269070" y="6713343"/>
                  <a:pt x="6280217" y="6713343"/>
                </a:cubicBezTo>
                <a:close/>
                <a:moveTo>
                  <a:pt x="2238031" y="6691684"/>
                </a:moveTo>
                <a:lnTo>
                  <a:pt x="2298748" y="6532667"/>
                </a:lnTo>
                <a:cubicBezTo>
                  <a:pt x="2344759" y="6412187"/>
                  <a:pt x="2456685" y="6352741"/>
                  <a:pt x="2588071" y="6352741"/>
                </a:cubicBezTo>
                <a:lnTo>
                  <a:pt x="2895405" y="6352741"/>
                </a:lnTo>
                <a:lnTo>
                  <a:pt x="2895405" y="6352741"/>
                </a:lnTo>
                <a:cubicBezTo>
                  <a:pt x="2908217" y="6352741"/>
                  <a:pt x="2917533" y="6365883"/>
                  <a:pt x="2913046" y="6377627"/>
                </a:cubicBezTo>
                <a:lnTo>
                  <a:pt x="2855761" y="6516309"/>
                </a:lnTo>
                <a:cubicBezTo>
                  <a:pt x="2810081" y="6635950"/>
                  <a:pt x="2696146" y="6713343"/>
                  <a:pt x="2565676" y="6713343"/>
                </a:cubicBezTo>
                <a:lnTo>
                  <a:pt x="2253372" y="6713343"/>
                </a:lnTo>
                <a:cubicBezTo>
                  <a:pt x="2242226" y="6713343"/>
                  <a:pt x="2234129" y="6701904"/>
                  <a:pt x="2238031" y="6691684"/>
                </a:cubicBezTo>
                <a:close/>
                <a:moveTo>
                  <a:pt x="2300782" y="6667154"/>
                </a:moveTo>
                <a:lnTo>
                  <a:pt x="2565676" y="6667154"/>
                </a:lnTo>
                <a:cubicBezTo>
                  <a:pt x="2676865" y="6667154"/>
                  <a:pt x="2773793" y="6601480"/>
                  <a:pt x="2812610" y="6499836"/>
                </a:cubicBezTo>
                <a:lnTo>
                  <a:pt x="2812826" y="6499252"/>
                </a:lnTo>
                <a:lnTo>
                  <a:pt x="2813068" y="6498680"/>
                </a:lnTo>
                <a:lnTo>
                  <a:pt x="2852724" y="6402667"/>
                </a:lnTo>
                <a:cubicBezTo>
                  <a:pt x="2853448" y="6400900"/>
                  <a:pt x="2852152" y="6398943"/>
                  <a:pt x="2850220" y="6398943"/>
                </a:cubicBezTo>
                <a:lnTo>
                  <a:pt x="2588058" y="6398943"/>
                </a:lnTo>
                <a:cubicBezTo>
                  <a:pt x="2468074" y="6398943"/>
                  <a:pt x="2378352" y="6453686"/>
                  <a:pt x="2341899" y="6549152"/>
                </a:cubicBezTo>
                <a:lnTo>
                  <a:pt x="2298252" y="6663481"/>
                </a:lnTo>
                <a:cubicBezTo>
                  <a:pt x="2297579" y="6665248"/>
                  <a:pt x="2298875" y="6667154"/>
                  <a:pt x="2300769" y="6667154"/>
                </a:cubicBezTo>
                <a:close/>
                <a:moveTo>
                  <a:pt x="3593400" y="6713343"/>
                </a:moveTo>
                <a:lnTo>
                  <a:pt x="3905716" y="6713343"/>
                </a:lnTo>
                <a:cubicBezTo>
                  <a:pt x="4036174" y="6713343"/>
                  <a:pt x="4150108" y="6635950"/>
                  <a:pt x="4195789" y="6516309"/>
                </a:cubicBezTo>
                <a:lnTo>
                  <a:pt x="4253074" y="6377627"/>
                </a:lnTo>
                <a:cubicBezTo>
                  <a:pt x="4257548" y="6365883"/>
                  <a:pt x="4248244" y="6352741"/>
                  <a:pt x="4235432" y="6352741"/>
                </a:cubicBezTo>
                <a:lnTo>
                  <a:pt x="4235432" y="6352741"/>
                </a:lnTo>
                <a:cubicBezTo>
                  <a:pt x="4235432" y="6352741"/>
                  <a:pt x="3928098" y="6352741"/>
                  <a:pt x="3928098" y="6352741"/>
                </a:cubicBezTo>
                <a:cubicBezTo>
                  <a:pt x="3796713" y="6352741"/>
                  <a:pt x="3684787" y="6412187"/>
                  <a:pt x="3638788" y="6532667"/>
                </a:cubicBezTo>
                <a:lnTo>
                  <a:pt x="3578059" y="6691684"/>
                </a:lnTo>
                <a:cubicBezTo>
                  <a:pt x="3574157" y="6701904"/>
                  <a:pt x="3582253" y="6713343"/>
                  <a:pt x="3593400" y="6713343"/>
                </a:cubicBezTo>
                <a:close/>
                <a:moveTo>
                  <a:pt x="2921969" y="6713343"/>
                </a:moveTo>
                <a:lnTo>
                  <a:pt x="3234272" y="6713343"/>
                </a:lnTo>
                <a:cubicBezTo>
                  <a:pt x="3364743" y="6713343"/>
                  <a:pt x="3478677" y="6635950"/>
                  <a:pt x="3524358" y="6516309"/>
                </a:cubicBezTo>
                <a:lnTo>
                  <a:pt x="3581630" y="6377627"/>
                </a:lnTo>
                <a:cubicBezTo>
                  <a:pt x="3586117" y="6365883"/>
                  <a:pt x="3576813" y="6352741"/>
                  <a:pt x="3564001" y="6352741"/>
                </a:cubicBezTo>
                <a:lnTo>
                  <a:pt x="3564001" y="6352741"/>
                </a:lnTo>
                <a:cubicBezTo>
                  <a:pt x="3564001" y="6352741"/>
                  <a:pt x="3256668" y="6352741"/>
                  <a:pt x="3256668" y="6352741"/>
                </a:cubicBezTo>
                <a:cubicBezTo>
                  <a:pt x="3125282" y="6352741"/>
                  <a:pt x="3013356" y="6412187"/>
                  <a:pt x="2967345" y="6532667"/>
                </a:cubicBezTo>
                <a:lnTo>
                  <a:pt x="2906628" y="6691684"/>
                </a:lnTo>
                <a:cubicBezTo>
                  <a:pt x="2902713" y="6701904"/>
                  <a:pt x="2910822" y="6713343"/>
                  <a:pt x="2921969" y="6713343"/>
                </a:cubicBezTo>
                <a:close/>
                <a:moveTo>
                  <a:pt x="2433210" y="1818670"/>
                </a:moveTo>
                <a:lnTo>
                  <a:pt x="2740556" y="1818670"/>
                </a:lnTo>
                <a:cubicBezTo>
                  <a:pt x="2753368" y="1818670"/>
                  <a:pt x="2762659" y="1831799"/>
                  <a:pt x="2758185" y="1843556"/>
                </a:cubicBezTo>
                <a:lnTo>
                  <a:pt x="2700912" y="1982237"/>
                </a:lnTo>
                <a:cubicBezTo>
                  <a:pt x="2655219" y="2101879"/>
                  <a:pt x="2541285" y="2179259"/>
                  <a:pt x="2410814" y="2179259"/>
                </a:cubicBezTo>
                <a:lnTo>
                  <a:pt x="2098524" y="2179259"/>
                </a:lnTo>
                <a:cubicBezTo>
                  <a:pt x="2087364" y="2179259"/>
                  <a:pt x="2079268" y="2167832"/>
                  <a:pt x="2083170" y="2157601"/>
                </a:cubicBezTo>
                <a:lnTo>
                  <a:pt x="2143899" y="1998583"/>
                </a:lnTo>
                <a:cubicBezTo>
                  <a:pt x="2189898" y="1878103"/>
                  <a:pt x="2301824" y="1818670"/>
                  <a:pt x="2433210" y="1818670"/>
                </a:cubicBezTo>
                <a:close/>
                <a:moveTo>
                  <a:pt x="2695358" y="1864858"/>
                </a:moveTo>
                <a:lnTo>
                  <a:pt x="2433210" y="1864858"/>
                </a:lnTo>
                <a:cubicBezTo>
                  <a:pt x="2313225" y="1864858"/>
                  <a:pt x="2223503" y="1919601"/>
                  <a:pt x="2187051" y="2015068"/>
                </a:cubicBezTo>
                <a:lnTo>
                  <a:pt x="2143391" y="2129397"/>
                </a:lnTo>
                <a:cubicBezTo>
                  <a:pt x="2142704" y="2131176"/>
                  <a:pt x="2144014" y="2133070"/>
                  <a:pt x="2145907" y="2133070"/>
                </a:cubicBezTo>
                <a:lnTo>
                  <a:pt x="2410814" y="2133070"/>
                </a:lnTo>
                <a:cubicBezTo>
                  <a:pt x="2522016" y="2133070"/>
                  <a:pt x="2618944" y="2067396"/>
                  <a:pt x="2657749" y="1965752"/>
                </a:cubicBezTo>
                <a:lnTo>
                  <a:pt x="2657965" y="1965168"/>
                </a:lnTo>
                <a:lnTo>
                  <a:pt x="2658206" y="1964596"/>
                </a:lnTo>
                <a:lnTo>
                  <a:pt x="2697862" y="1868595"/>
                </a:lnTo>
                <a:cubicBezTo>
                  <a:pt x="2698599" y="1866816"/>
                  <a:pt x="2697290" y="1864858"/>
                  <a:pt x="2695358" y="1864858"/>
                </a:cubicBezTo>
                <a:close/>
                <a:moveTo>
                  <a:pt x="2233354" y="905800"/>
                </a:moveTo>
                <a:lnTo>
                  <a:pt x="2540700" y="905800"/>
                </a:lnTo>
                <a:cubicBezTo>
                  <a:pt x="2553499" y="905800"/>
                  <a:pt x="2562803" y="918935"/>
                  <a:pt x="2558329" y="930684"/>
                </a:cubicBezTo>
                <a:lnTo>
                  <a:pt x="2501057" y="1069367"/>
                </a:lnTo>
                <a:cubicBezTo>
                  <a:pt x="2455363" y="1189010"/>
                  <a:pt x="2341429" y="1266395"/>
                  <a:pt x="2210958" y="1266395"/>
                </a:cubicBezTo>
                <a:lnTo>
                  <a:pt x="1898655" y="1266395"/>
                </a:lnTo>
                <a:cubicBezTo>
                  <a:pt x="1887508" y="1266395"/>
                  <a:pt x="1879412" y="1254964"/>
                  <a:pt x="1883314" y="1244741"/>
                </a:cubicBezTo>
                <a:lnTo>
                  <a:pt x="1944043" y="1085724"/>
                </a:lnTo>
                <a:cubicBezTo>
                  <a:pt x="1990042" y="965237"/>
                  <a:pt x="2101968" y="905800"/>
                  <a:pt x="2233354" y="905800"/>
                </a:cubicBezTo>
                <a:close/>
                <a:moveTo>
                  <a:pt x="2495502" y="951993"/>
                </a:moveTo>
                <a:lnTo>
                  <a:pt x="2233354" y="951993"/>
                </a:lnTo>
                <a:cubicBezTo>
                  <a:pt x="2113369" y="951993"/>
                  <a:pt x="2023635" y="1006741"/>
                  <a:pt x="1987195" y="1102201"/>
                </a:cubicBezTo>
                <a:lnTo>
                  <a:pt x="1943535" y="1216535"/>
                </a:lnTo>
                <a:cubicBezTo>
                  <a:pt x="1942861" y="1218307"/>
                  <a:pt x="1944158" y="1220204"/>
                  <a:pt x="1946064" y="1220204"/>
                </a:cubicBezTo>
                <a:lnTo>
                  <a:pt x="2210958" y="1220204"/>
                </a:lnTo>
                <a:cubicBezTo>
                  <a:pt x="2322160" y="1220204"/>
                  <a:pt x="2419089" y="1154529"/>
                  <a:pt x="2457893" y="1052890"/>
                </a:cubicBezTo>
                <a:lnTo>
                  <a:pt x="2458109" y="1052308"/>
                </a:lnTo>
                <a:lnTo>
                  <a:pt x="2458350" y="1051733"/>
                </a:lnTo>
                <a:lnTo>
                  <a:pt x="2498006" y="955730"/>
                </a:lnTo>
                <a:cubicBezTo>
                  <a:pt x="2498744" y="953949"/>
                  <a:pt x="2497434" y="951994"/>
                  <a:pt x="2495502" y="951994"/>
                </a:cubicBezTo>
                <a:close/>
                <a:moveTo>
                  <a:pt x="7285368" y="4446930"/>
                </a:moveTo>
                <a:lnTo>
                  <a:pt x="6973064" y="4446930"/>
                </a:lnTo>
                <a:cubicBezTo>
                  <a:pt x="6961918" y="4446930"/>
                  <a:pt x="6953821" y="4435504"/>
                  <a:pt x="6957723" y="4425272"/>
                </a:cubicBezTo>
                <a:lnTo>
                  <a:pt x="7018440" y="4266254"/>
                </a:lnTo>
                <a:cubicBezTo>
                  <a:pt x="7064451" y="4145774"/>
                  <a:pt x="7176378" y="4086341"/>
                  <a:pt x="7307763" y="4086341"/>
                </a:cubicBezTo>
                <a:lnTo>
                  <a:pt x="7615096" y="4086341"/>
                </a:lnTo>
                <a:cubicBezTo>
                  <a:pt x="7627908" y="4086341"/>
                  <a:pt x="7637212" y="4099470"/>
                  <a:pt x="7632738" y="4111215"/>
                </a:cubicBezTo>
                <a:lnTo>
                  <a:pt x="7575454" y="4249896"/>
                </a:lnTo>
                <a:cubicBezTo>
                  <a:pt x="7529773" y="4369550"/>
                  <a:pt x="7415838" y="4446930"/>
                  <a:pt x="7285368" y="4446930"/>
                </a:cubicBezTo>
                <a:close/>
                <a:moveTo>
                  <a:pt x="7020474" y="4400741"/>
                </a:moveTo>
                <a:lnTo>
                  <a:pt x="7285368" y="4400741"/>
                </a:lnTo>
                <a:cubicBezTo>
                  <a:pt x="7396569" y="4400741"/>
                  <a:pt x="7493485" y="4335067"/>
                  <a:pt x="7532302" y="4233423"/>
                </a:cubicBezTo>
                <a:lnTo>
                  <a:pt x="7532518" y="4232839"/>
                </a:lnTo>
                <a:lnTo>
                  <a:pt x="7532760" y="4232267"/>
                </a:lnTo>
                <a:lnTo>
                  <a:pt x="7572416" y="4136267"/>
                </a:lnTo>
                <a:cubicBezTo>
                  <a:pt x="7573153" y="4134487"/>
                  <a:pt x="7571844" y="4132530"/>
                  <a:pt x="7569912" y="4132530"/>
                </a:cubicBezTo>
                <a:lnTo>
                  <a:pt x="7307763" y="4132530"/>
                </a:lnTo>
                <a:cubicBezTo>
                  <a:pt x="7187766" y="4132530"/>
                  <a:pt x="7098044" y="4187273"/>
                  <a:pt x="7061591" y="4282739"/>
                </a:cubicBezTo>
                <a:lnTo>
                  <a:pt x="7017944" y="4397068"/>
                </a:lnTo>
                <a:cubicBezTo>
                  <a:pt x="7017271" y="4398835"/>
                  <a:pt x="7018567" y="4400741"/>
                  <a:pt x="7020474" y="4400741"/>
                </a:cubicBezTo>
                <a:close/>
                <a:moveTo>
                  <a:pt x="8425539" y="3984532"/>
                </a:moveTo>
                <a:lnTo>
                  <a:pt x="8113236" y="3984532"/>
                </a:lnTo>
                <a:cubicBezTo>
                  <a:pt x="8102089" y="3984532"/>
                  <a:pt x="8093980" y="3973105"/>
                  <a:pt x="8097895" y="3962874"/>
                </a:cubicBezTo>
                <a:lnTo>
                  <a:pt x="8158612" y="3803856"/>
                </a:lnTo>
                <a:cubicBezTo>
                  <a:pt x="8204623" y="3683375"/>
                  <a:pt x="8316536" y="3623929"/>
                  <a:pt x="8447935" y="3623929"/>
                </a:cubicBezTo>
                <a:lnTo>
                  <a:pt x="8755268" y="3623929"/>
                </a:lnTo>
                <a:cubicBezTo>
                  <a:pt x="8768080" y="3623942"/>
                  <a:pt x="8777384" y="3637072"/>
                  <a:pt x="8772898" y="3648816"/>
                </a:cubicBezTo>
                <a:lnTo>
                  <a:pt x="8715625" y="3787498"/>
                </a:lnTo>
                <a:cubicBezTo>
                  <a:pt x="8669944" y="3907139"/>
                  <a:pt x="8556010" y="3984532"/>
                  <a:pt x="8425539" y="3984532"/>
                </a:cubicBezTo>
                <a:close/>
                <a:moveTo>
                  <a:pt x="8160633" y="3938342"/>
                </a:moveTo>
                <a:lnTo>
                  <a:pt x="8425539" y="3938342"/>
                </a:lnTo>
                <a:cubicBezTo>
                  <a:pt x="8536729" y="3938342"/>
                  <a:pt x="8633657" y="3872669"/>
                  <a:pt x="8672474" y="3771025"/>
                </a:cubicBezTo>
                <a:lnTo>
                  <a:pt x="8672690" y="3770440"/>
                </a:lnTo>
                <a:lnTo>
                  <a:pt x="8672931" y="3769869"/>
                </a:lnTo>
                <a:lnTo>
                  <a:pt x="8712574" y="3673868"/>
                </a:lnTo>
                <a:cubicBezTo>
                  <a:pt x="8713324" y="3672089"/>
                  <a:pt x="8712015" y="3670131"/>
                  <a:pt x="8710083" y="3670131"/>
                </a:cubicBezTo>
                <a:lnTo>
                  <a:pt x="8447935" y="3670131"/>
                </a:lnTo>
                <a:cubicBezTo>
                  <a:pt x="8327938" y="3670131"/>
                  <a:pt x="8238216" y="3724874"/>
                  <a:pt x="8201776" y="3820341"/>
                </a:cubicBezTo>
                <a:lnTo>
                  <a:pt x="8158104" y="3934669"/>
                </a:lnTo>
                <a:cubicBezTo>
                  <a:pt x="8157430" y="3936436"/>
                  <a:pt x="8158739" y="3938342"/>
                  <a:pt x="8160633" y="3938342"/>
                </a:cubicBezTo>
                <a:close/>
                <a:moveTo>
                  <a:pt x="7043378" y="4705965"/>
                </a:moveTo>
                <a:lnTo>
                  <a:pt x="7100650" y="4567296"/>
                </a:lnTo>
                <a:cubicBezTo>
                  <a:pt x="7105136" y="4555539"/>
                  <a:pt x="7095832" y="4542409"/>
                  <a:pt x="7083021" y="4542409"/>
                </a:cubicBezTo>
                <a:lnTo>
                  <a:pt x="7083021" y="4542409"/>
                </a:lnTo>
                <a:lnTo>
                  <a:pt x="6775675" y="4542409"/>
                </a:lnTo>
                <a:cubicBezTo>
                  <a:pt x="6644289" y="4542409"/>
                  <a:pt x="6532375" y="4601843"/>
                  <a:pt x="6486364" y="4722323"/>
                </a:cubicBezTo>
                <a:lnTo>
                  <a:pt x="6425647" y="4881341"/>
                </a:lnTo>
                <a:cubicBezTo>
                  <a:pt x="6421745" y="4891572"/>
                  <a:pt x="6429842" y="4902999"/>
                  <a:pt x="6440989" y="4902999"/>
                </a:cubicBezTo>
                <a:lnTo>
                  <a:pt x="6753292" y="4902999"/>
                </a:lnTo>
                <a:cubicBezTo>
                  <a:pt x="6883762" y="4902999"/>
                  <a:pt x="6997697" y="4825619"/>
                  <a:pt x="7043378" y="4705978"/>
                </a:cubicBezTo>
                <a:close/>
                <a:moveTo>
                  <a:pt x="7644495" y="4446930"/>
                </a:moveTo>
                <a:lnTo>
                  <a:pt x="7956799" y="4446930"/>
                </a:lnTo>
                <a:cubicBezTo>
                  <a:pt x="8087270" y="4446930"/>
                  <a:pt x="8201204" y="4369550"/>
                  <a:pt x="8246885" y="4249896"/>
                </a:cubicBezTo>
                <a:lnTo>
                  <a:pt x="8304169" y="4111215"/>
                </a:lnTo>
                <a:cubicBezTo>
                  <a:pt x="8308644" y="4099470"/>
                  <a:pt x="8299340" y="4086341"/>
                  <a:pt x="8286527" y="4086341"/>
                </a:cubicBezTo>
                <a:lnTo>
                  <a:pt x="7979194" y="4086341"/>
                </a:lnTo>
                <a:cubicBezTo>
                  <a:pt x="7847808" y="4086341"/>
                  <a:pt x="7735882" y="4145774"/>
                  <a:pt x="7689884" y="4266254"/>
                </a:cubicBezTo>
                <a:lnTo>
                  <a:pt x="7629154" y="4425272"/>
                </a:lnTo>
                <a:cubicBezTo>
                  <a:pt x="7625252" y="4435504"/>
                  <a:pt x="7633349" y="4446930"/>
                  <a:pt x="7644495" y="4446930"/>
                </a:cubicBezTo>
                <a:close/>
                <a:moveTo>
                  <a:pt x="5910336" y="5331080"/>
                </a:moveTo>
                <a:lnTo>
                  <a:pt x="5971053" y="5172062"/>
                </a:lnTo>
                <a:cubicBezTo>
                  <a:pt x="6017064" y="5051569"/>
                  <a:pt x="6128978" y="4992136"/>
                  <a:pt x="6260364" y="4992136"/>
                </a:cubicBezTo>
                <a:lnTo>
                  <a:pt x="6567710" y="4992136"/>
                </a:lnTo>
                <a:cubicBezTo>
                  <a:pt x="6580522" y="4992136"/>
                  <a:pt x="6589826" y="5005265"/>
                  <a:pt x="6585338" y="5017022"/>
                </a:cubicBezTo>
                <a:lnTo>
                  <a:pt x="6528066" y="5155704"/>
                </a:lnTo>
                <a:cubicBezTo>
                  <a:pt x="6482386" y="5275345"/>
                  <a:pt x="6368439" y="5352725"/>
                  <a:pt x="6237981" y="5352725"/>
                </a:cubicBezTo>
                <a:lnTo>
                  <a:pt x="5925678" y="5352725"/>
                </a:lnTo>
                <a:cubicBezTo>
                  <a:pt x="5914531" y="5352725"/>
                  <a:pt x="5906421" y="5341298"/>
                  <a:pt x="5910336" y="5331080"/>
                </a:cubicBezTo>
                <a:close/>
                <a:moveTo>
                  <a:pt x="5973074" y="5306536"/>
                </a:moveTo>
                <a:lnTo>
                  <a:pt x="6237981" y="5306536"/>
                </a:lnTo>
                <a:cubicBezTo>
                  <a:pt x="6349170" y="5306536"/>
                  <a:pt x="6446098" y="5240862"/>
                  <a:pt x="6484902" y="5139231"/>
                </a:cubicBezTo>
                <a:lnTo>
                  <a:pt x="6485131" y="5138646"/>
                </a:lnTo>
                <a:lnTo>
                  <a:pt x="6485373" y="5138062"/>
                </a:lnTo>
                <a:lnTo>
                  <a:pt x="6525016" y="5042061"/>
                </a:lnTo>
                <a:cubicBezTo>
                  <a:pt x="6525753" y="5040282"/>
                  <a:pt x="6524444" y="5038324"/>
                  <a:pt x="6522525" y="5038324"/>
                </a:cubicBezTo>
                <a:lnTo>
                  <a:pt x="6260364" y="5038324"/>
                </a:lnTo>
                <a:cubicBezTo>
                  <a:pt x="6140379" y="5038324"/>
                  <a:pt x="6050657" y="5093080"/>
                  <a:pt x="6014204" y="5188534"/>
                </a:cubicBezTo>
                <a:lnTo>
                  <a:pt x="5970557" y="5302876"/>
                </a:lnTo>
                <a:cubicBezTo>
                  <a:pt x="5969871" y="5304642"/>
                  <a:pt x="5971180" y="5306536"/>
                  <a:pt x="5973074" y="5306536"/>
                </a:cubicBezTo>
                <a:close/>
                <a:moveTo>
                  <a:pt x="4582803" y="5352725"/>
                </a:moveTo>
                <a:lnTo>
                  <a:pt x="4895106" y="5352725"/>
                </a:lnTo>
                <a:cubicBezTo>
                  <a:pt x="5025577" y="5352725"/>
                  <a:pt x="5139511" y="5275345"/>
                  <a:pt x="5185192" y="5155704"/>
                </a:cubicBezTo>
                <a:lnTo>
                  <a:pt x="5242464" y="5017022"/>
                </a:lnTo>
                <a:cubicBezTo>
                  <a:pt x="5246951" y="5005278"/>
                  <a:pt x="5237647" y="4992136"/>
                  <a:pt x="5224835" y="4992136"/>
                </a:cubicBezTo>
                <a:lnTo>
                  <a:pt x="5224835" y="4992136"/>
                </a:lnTo>
                <a:cubicBezTo>
                  <a:pt x="5224835" y="4992136"/>
                  <a:pt x="4917489" y="4992136"/>
                  <a:pt x="4917489" y="4992136"/>
                </a:cubicBezTo>
                <a:cubicBezTo>
                  <a:pt x="4786116" y="4992136"/>
                  <a:pt x="4674190" y="5051569"/>
                  <a:pt x="4628179" y="5172062"/>
                </a:cubicBezTo>
                <a:lnTo>
                  <a:pt x="4567462" y="5331080"/>
                </a:lnTo>
                <a:cubicBezTo>
                  <a:pt x="4563547" y="5341298"/>
                  <a:pt x="4571656" y="5352725"/>
                  <a:pt x="4582803" y="5352725"/>
                </a:cubicBezTo>
                <a:close/>
                <a:moveTo>
                  <a:pt x="5254234" y="5352725"/>
                </a:moveTo>
                <a:lnTo>
                  <a:pt x="5566537" y="5352725"/>
                </a:lnTo>
                <a:cubicBezTo>
                  <a:pt x="5697007" y="5352725"/>
                  <a:pt x="5810929" y="5275345"/>
                  <a:pt x="5856623" y="5155704"/>
                </a:cubicBezTo>
                <a:lnTo>
                  <a:pt x="5913895" y="5017022"/>
                </a:lnTo>
                <a:cubicBezTo>
                  <a:pt x="5918382" y="5005278"/>
                  <a:pt x="5909078" y="4992136"/>
                  <a:pt x="5896266" y="4992136"/>
                </a:cubicBezTo>
                <a:lnTo>
                  <a:pt x="5896266" y="4992136"/>
                </a:lnTo>
                <a:cubicBezTo>
                  <a:pt x="5896266" y="4992136"/>
                  <a:pt x="5588920" y="4992136"/>
                  <a:pt x="5588920" y="4992136"/>
                </a:cubicBezTo>
                <a:cubicBezTo>
                  <a:pt x="5457534" y="4992136"/>
                  <a:pt x="5345620" y="5051569"/>
                  <a:pt x="5299609" y="5172062"/>
                </a:cubicBezTo>
                <a:lnTo>
                  <a:pt x="5238892" y="5331080"/>
                </a:lnTo>
                <a:cubicBezTo>
                  <a:pt x="5234978" y="5341298"/>
                  <a:pt x="5243087" y="5352725"/>
                  <a:pt x="5254234" y="5352725"/>
                </a:cubicBezTo>
                <a:close/>
                <a:moveTo>
                  <a:pt x="3880715" y="905799"/>
                </a:moveTo>
                <a:lnTo>
                  <a:pt x="3880715" y="905799"/>
                </a:lnTo>
                <a:cubicBezTo>
                  <a:pt x="3880715" y="905799"/>
                  <a:pt x="3573381" y="905800"/>
                  <a:pt x="3573381" y="905800"/>
                </a:cubicBezTo>
                <a:cubicBezTo>
                  <a:pt x="3441995" y="905800"/>
                  <a:pt x="3330069" y="965237"/>
                  <a:pt x="3284058" y="1085721"/>
                </a:cubicBezTo>
                <a:lnTo>
                  <a:pt x="3223341" y="1244739"/>
                </a:lnTo>
                <a:cubicBezTo>
                  <a:pt x="3219427" y="1254963"/>
                  <a:pt x="3227536" y="1266393"/>
                  <a:pt x="3238683" y="1266393"/>
                </a:cubicBezTo>
                <a:lnTo>
                  <a:pt x="3550986" y="1266393"/>
                </a:lnTo>
                <a:cubicBezTo>
                  <a:pt x="3681456" y="1266393"/>
                  <a:pt x="3795391" y="1189008"/>
                  <a:pt x="3841072" y="1069363"/>
                </a:cubicBezTo>
                <a:lnTo>
                  <a:pt x="3898344" y="930682"/>
                </a:lnTo>
                <a:cubicBezTo>
                  <a:pt x="3902831" y="918932"/>
                  <a:pt x="3893527" y="905797"/>
                  <a:pt x="3880715" y="905797"/>
                </a:cubicBezTo>
                <a:close/>
                <a:moveTo>
                  <a:pt x="3894785" y="5331080"/>
                </a:moveTo>
                <a:lnTo>
                  <a:pt x="3955502" y="5172062"/>
                </a:lnTo>
                <a:cubicBezTo>
                  <a:pt x="4001513" y="5051569"/>
                  <a:pt x="4113427" y="4992136"/>
                  <a:pt x="4244812" y="4992136"/>
                </a:cubicBezTo>
                <a:lnTo>
                  <a:pt x="4552158" y="4992136"/>
                </a:lnTo>
                <a:cubicBezTo>
                  <a:pt x="4564971" y="4992136"/>
                  <a:pt x="4574274" y="5005265"/>
                  <a:pt x="4569788" y="5017022"/>
                </a:cubicBezTo>
                <a:lnTo>
                  <a:pt x="4512515" y="5155704"/>
                </a:lnTo>
                <a:cubicBezTo>
                  <a:pt x="4466835" y="5275345"/>
                  <a:pt x="4352900" y="5352725"/>
                  <a:pt x="4222430" y="5352725"/>
                </a:cubicBezTo>
                <a:lnTo>
                  <a:pt x="3910126" y="5352725"/>
                </a:lnTo>
                <a:cubicBezTo>
                  <a:pt x="3898979" y="5352725"/>
                  <a:pt x="3890870" y="5341298"/>
                  <a:pt x="3894785" y="5331080"/>
                </a:cubicBezTo>
                <a:close/>
                <a:moveTo>
                  <a:pt x="3957523" y="5306536"/>
                </a:moveTo>
                <a:lnTo>
                  <a:pt x="4222430" y="5306536"/>
                </a:lnTo>
                <a:cubicBezTo>
                  <a:pt x="4333619" y="5306536"/>
                  <a:pt x="4430560" y="5240862"/>
                  <a:pt x="4469364" y="5139231"/>
                </a:cubicBezTo>
                <a:lnTo>
                  <a:pt x="4469580" y="5138646"/>
                </a:lnTo>
                <a:lnTo>
                  <a:pt x="4469822" y="5138062"/>
                </a:lnTo>
                <a:lnTo>
                  <a:pt x="4509465" y="5042061"/>
                </a:lnTo>
                <a:cubicBezTo>
                  <a:pt x="4510202" y="5040282"/>
                  <a:pt x="4508906" y="5038324"/>
                  <a:pt x="4506974" y="5038324"/>
                </a:cubicBezTo>
                <a:lnTo>
                  <a:pt x="4244812" y="5038324"/>
                </a:lnTo>
                <a:cubicBezTo>
                  <a:pt x="4124828" y="5038324"/>
                  <a:pt x="4035106" y="5093080"/>
                  <a:pt x="3998653" y="5188534"/>
                </a:cubicBezTo>
                <a:lnTo>
                  <a:pt x="3954993" y="5302876"/>
                </a:lnTo>
                <a:cubicBezTo>
                  <a:pt x="3954320" y="5304642"/>
                  <a:pt x="3955629" y="5306536"/>
                  <a:pt x="3957523" y="5306536"/>
                </a:cubicBezTo>
                <a:close/>
                <a:moveTo>
                  <a:pt x="3209284" y="905799"/>
                </a:moveTo>
                <a:lnTo>
                  <a:pt x="3209284" y="905799"/>
                </a:lnTo>
                <a:cubicBezTo>
                  <a:pt x="3209284" y="905799"/>
                  <a:pt x="2901938" y="905800"/>
                  <a:pt x="2901938" y="905800"/>
                </a:cubicBezTo>
                <a:cubicBezTo>
                  <a:pt x="2770552" y="905800"/>
                  <a:pt x="2658626" y="965237"/>
                  <a:pt x="2612627" y="1085721"/>
                </a:cubicBezTo>
                <a:lnTo>
                  <a:pt x="2551898" y="1244739"/>
                </a:lnTo>
                <a:cubicBezTo>
                  <a:pt x="2547996" y="1254963"/>
                  <a:pt x="2556092" y="1266393"/>
                  <a:pt x="2567252" y="1266393"/>
                </a:cubicBezTo>
                <a:lnTo>
                  <a:pt x="2879555" y="1266393"/>
                </a:lnTo>
                <a:cubicBezTo>
                  <a:pt x="3010013" y="1266393"/>
                  <a:pt x="3123947" y="1189008"/>
                  <a:pt x="3169628" y="1069363"/>
                </a:cubicBezTo>
                <a:lnTo>
                  <a:pt x="3226913" y="930682"/>
                </a:lnTo>
                <a:cubicBezTo>
                  <a:pt x="3231400" y="918932"/>
                  <a:pt x="3222096" y="905797"/>
                  <a:pt x="3209284" y="905797"/>
                </a:cubicBezTo>
                <a:close/>
                <a:moveTo>
                  <a:pt x="2007379" y="1542527"/>
                </a:moveTo>
                <a:lnTo>
                  <a:pt x="1946662" y="1701545"/>
                </a:lnTo>
                <a:cubicBezTo>
                  <a:pt x="1942747" y="1711764"/>
                  <a:pt x="1950856" y="1723190"/>
                  <a:pt x="1962003" y="1723190"/>
                </a:cubicBezTo>
                <a:lnTo>
                  <a:pt x="2274306" y="1723190"/>
                </a:lnTo>
                <a:cubicBezTo>
                  <a:pt x="2404777" y="1723190"/>
                  <a:pt x="2518711" y="1645810"/>
                  <a:pt x="2564392" y="1526169"/>
                </a:cubicBezTo>
                <a:lnTo>
                  <a:pt x="2621664" y="1387487"/>
                </a:lnTo>
                <a:cubicBezTo>
                  <a:pt x="2626151" y="1375730"/>
                  <a:pt x="2616847" y="1362601"/>
                  <a:pt x="2604035" y="1362601"/>
                </a:cubicBezTo>
                <a:lnTo>
                  <a:pt x="2296689" y="1362601"/>
                </a:lnTo>
                <a:cubicBezTo>
                  <a:pt x="2165303" y="1362601"/>
                  <a:pt x="2053390" y="1422034"/>
                  <a:pt x="2007379" y="1542527"/>
                </a:cubicBezTo>
                <a:close/>
                <a:moveTo>
                  <a:pt x="7906479" y="905799"/>
                </a:moveTo>
                <a:lnTo>
                  <a:pt x="7906479" y="905799"/>
                </a:lnTo>
                <a:cubicBezTo>
                  <a:pt x="7906479" y="905799"/>
                  <a:pt x="7599133" y="905800"/>
                  <a:pt x="7599133" y="905800"/>
                </a:cubicBezTo>
                <a:cubicBezTo>
                  <a:pt x="7467747" y="905800"/>
                  <a:pt x="7355820" y="965237"/>
                  <a:pt x="7309822" y="1085721"/>
                </a:cubicBezTo>
                <a:lnTo>
                  <a:pt x="7249105" y="1244739"/>
                </a:lnTo>
                <a:cubicBezTo>
                  <a:pt x="7245191" y="1254963"/>
                  <a:pt x="7253300" y="1266393"/>
                  <a:pt x="7264434" y="1266393"/>
                </a:cubicBezTo>
                <a:lnTo>
                  <a:pt x="7576750" y="1266393"/>
                </a:lnTo>
                <a:cubicBezTo>
                  <a:pt x="7707208" y="1266393"/>
                  <a:pt x="7821142" y="1189008"/>
                  <a:pt x="7866836" y="1069363"/>
                </a:cubicBezTo>
                <a:lnTo>
                  <a:pt x="7924108" y="930682"/>
                </a:lnTo>
                <a:cubicBezTo>
                  <a:pt x="7928582" y="918932"/>
                  <a:pt x="7919278" y="905797"/>
                  <a:pt x="7906479" y="905797"/>
                </a:cubicBezTo>
                <a:close/>
                <a:moveTo>
                  <a:pt x="5224835" y="905799"/>
                </a:moveTo>
                <a:lnTo>
                  <a:pt x="5224835" y="905799"/>
                </a:lnTo>
                <a:cubicBezTo>
                  <a:pt x="5224835" y="905799"/>
                  <a:pt x="4917489" y="905800"/>
                  <a:pt x="4917489" y="905800"/>
                </a:cubicBezTo>
                <a:cubicBezTo>
                  <a:pt x="4786116" y="905800"/>
                  <a:pt x="4674190" y="965237"/>
                  <a:pt x="4628179" y="1085721"/>
                </a:cubicBezTo>
                <a:lnTo>
                  <a:pt x="4567462" y="1244739"/>
                </a:lnTo>
                <a:cubicBezTo>
                  <a:pt x="4563547" y="1254963"/>
                  <a:pt x="4571656" y="1266393"/>
                  <a:pt x="4582803" y="1266393"/>
                </a:cubicBezTo>
                <a:lnTo>
                  <a:pt x="4895106" y="1266393"/>
                </a:lnTo>
                <a:cubicBezTo>
                  <a:pt x="5025564" y="1266393"/>
                  <a:pt x="5139511" y="1189008"/>
                  <a:pt x="5185192" y="1069363"/>
                </a:cubicBezTo>
                <a:lnTo>
                  <a:pt x="5242464" y="930682"/>
                </a:lnTo>
                <a:cubicBezTo>
                  <a:pt x="5246951" y="918932"/>
                  <a:pt x="5237647" y="905797"/>
                  <a:pt x="5224835" y="905797"/>
                </a:cubicBezTo>
                <a:close/>
                <a:moveTo>
                  <a:pt x="7235035" y="905799"/>
                </a:moveTo>
                <a:lnTo>
                  <a:pt x="7235035" y="905799"/>
                </a:lnTo>
                <a:cubicBezTo>
                  <a:pt x="7235035" y="905799"/>
                  <a:pt x="6927702" y="905800"/>
                  <a:pt x="6927702" y="905800"/>
                </a:cubicBezTo>
                <a:cubicBezTo>
                  <a:pt x="6796316" y="905800"/>
                  <a:pt x="6684390" y="965237"/>
                  <a:pt x="6638391" y="1085721"/>
                </a:cubicBezTo>
                <a:lnTo>
                  <a:pt x="6577661" y="1244739"/>
                </a:lnTo>
                <a:cubicBezTo>
                  <a:pt x="6573760" y="1254963"/>
                  <a:pt x="6581856" y="1266393"/>
                  <a:pt x="6593003" y="1266393"/>
                </a:cubicBezTo>
                <a:lnTo>
                  <a:pt x="6905306" y="1266393"/>
                </a:lnTo>
                <a:cubicBezTo>
                  <a:pt x="7035777" y="1266393"/>
                  <a:pt x="7149711" y="1189008"/>
                  <a:pt x="7195392" y="1069363"/>
                </a:cubicBezTo>
                <a:lnTo>
                  <a:pt x="7252677" y="930682"/>
                </a:lnTo>
                <a:cubicBezTo>
                  <a:pt x="7257151" y="918932"/>
                  <a:pt x="7247847" y="905797"/>
                  <a:pt x="7235035" y="905797"/>
                </a:cubicBezTo>
                <a:close/>
                <a:moveTo>
                  <a:pt x="5896266" y="905799"/>
                </a:moveTo>
                <a:lnTo>
                  <a:pt x="5896266" y="905799"/>
                </a:lnTo>
                <a:cubicBezTo>
                  <a:pt x="5896266" y="905799"/>
                  <a:pt x="5588920" y="905800"/>
                  <a:pt x="5588920" y="905800"/>
                </a:cubicBezTo>
                <a:cubicBezTo>
                  <a:pt x="5457534" y="905800"/>
                  <a:pt x="5345620" y="965237"/>
                  <a:pt x="5299609" y="1085721"/>
                </a:cubicBezTo>
                <a:lnTo>
                  <a:pt x="5238892" y="1244739"/>
                </a:lnTo>
                <a:cubicBezTo>
                  <a:pt x="5234978" y="1254963"/>
                  <a:pt x="5243087" y="1266393"/>
                  <a:pt x="5254234" y="1266393"/>
                </a:cubicBezTo>
                <a:lnTo>
                  <a:pt x="5566537" y="1266393"/>
                </a:lnTo>
                <a:cubicBezTo>
                  <a:pt x="5697007" y="1266393"/>
                  <a:pt x="5810929" y="1189008"/>
                  <a:pt x="5856623" y="1069363"/>
                </a:cubicBezTo>
                <a:lnTo>
                  <a:pt x="5913895" y="930682"/>
                </a:lnTo>
                <a:cubicBezTo>
                  <a:pt x="5918382" y="918932"/>
                  <a:pt x="5909078" y="905797"/>
                  <a:pt x="5896266" y="905797"/>
                </a:cubicBezTo>
                <a:close/>
                <a:moveTo>
                  <a:pt x="8641258" y="1362601"/>
                </a:moveTo>
                <a:lnTo>
                  <a:pt x="8333911" y="1362601"/>
                </a:lnTo>
                <a:cubicBezTo>
                  <a:pt x="8202526" y="1362601"/>
                  <a:pt x="8090599" y="1422034"/>
                  <a:pt x="8044601" y="1542527"/>
                </a:cubicBezTo>
                <a:lnTo>
                  <a:pt x="7983884" y="1701545"/>
                </a:lnTo>
                <a:cubicBezTo>
                  <a:pt x="7979970" y="1711764"/>
                  <a:pt x="7988079" y="1723190"/>
                  <a:pt x="7999213" y="1723190"/>
                </a:cubicBezTo>
                <a:lnTo>
                  <a:pt x="8311516" y="1723190"/>
                </a:lnTo>
                <a:cubicBezTo>
                  <a:pt x="8441986" y="1723190"/>
                  <a:pt x="8555920" y="1645810"/>
                  <a:pt x="8601614" y="1526169"/>
                </a:cubicBezTo>
                <a:lnTo>
                  <a:pt x="8658886" y="1387487"/>
                </a:lnTo>
                <a:cubicBezTo>
                  <a:pt x="8663373" y="1375730"/>
                  <a:pt x="8654056" y="1362601"/>
                  <a:pt x="8641258" y="1362601"/>
                </a:cubicBezTo>
                <a:close/>
                <a:moveTo>
                  <a:pt x="562732" y="2268396"/>
                </a:moveTo>
                <a:lnTo>
                  <a:pt x="870074" y="2268396"/>
                </a:lnTo>
                <a:cubicBezTo>
                  <a:pt x="882884" y="2268396"/>
                  <a:pt x="892186" y="2281538"/>
                  <a:pt x="887706" y="2293282"/>
                </a:cubicBezTo>
                <a:lnTo>
                  <a:pt x="830430" y="2431964"/>
                </a:lnTo>
                <a:cubicBezTo>
                  <a:pt x="784740" y="2551605"/>
                  <a:pt x="670807" y="2628998"/>
                  <a:pt x="540341" y="2628998"/>
                </a:cubicBezTo>
                <a:lnTo>
                  <a:pt x="228041" y="2628998"/>
                </a:lnTo>
                <a:cubicBezTo>
                  <a:pt x="216889" y="2628998"/>
                  <a:pt x="208790" y="2617559"/>
                  <a:pt x="212693" y="2607339"/>
                </a:cubicBezTo>
                <a:lnTo>
                  <a:pt x="273420" y="2448322"/>
                </a:lnTo>
                <a:cubicBezTo>
                  <a:pt x="319426" y="2327842"/>
                  <a:pt x="431349" y="2268396"/>
                  <a:pt x="562733" y="2268396"/>
                </a:cubicBezTo>
                <a:close/>
                <a:moveTo>
                  <a:pt x="824880" y="2314597"/>
                </a:moveTo>
                <a:lnTo>
                  <a:pt x="562732" y="2314597"/>
                </a:lnTo>
                <a:cubicBezTo>
                  <a:pt x="442742" y="2314597"/>
                  <a:pt x="353019" y="2369340"/>
                  <a:pt x="316570" y="2464794"/>
                </a:cubicBezTo>
                <a:lnTo>
                  <a:pt x="272909" y="2579136"/>
                </a:lnTo>
                <a:cubicBezTo>
                  <a:pt x="272233" y="2580902"/>
                  <a:pt x="273542" y="2582809"/>
                  <a:pt x="275435" y="2582809"/>
                </a:cubicBezTo>
                <a:lnTo>
                  <a:pt x="540339" y="2582809"/>
                </a:lnTo>
                <a:cubicBezTo>
                  <a:pt x="651534" y="2582809"/>
                  <a:pt x="748463" y="2517135"/>
                  <a:pt x="787270" y="2415491"/>
                </a:cubicBezTo>
                <a:lnTo>
                  <a:pt x="787493" y="2414907"/>
                </a:lnTo>
                <a:lnTo>
                  <a:pt x="787730" y="2414335"/>
                </a:lnTo>
                <a:lnTo>
                  <a:pt x="827380" y="2318334"/>
                </a:lnTo>
                <a:cubicBezTo>
                  <a:pt x="828119" y="2316555"/>
                  <a:pt x="826810" y="2314597"/>
                  <a:pt x="824879" y="2314597"/>
                </a:cubicBezTo>
                <a:close/>
                <a:moveTo>
                  <a:pt x="362993" y="3984532"/>
                </a:moveTo>
                <a:lnTo>
                  <a:pt x="50692" y="3984532"/>
                </a:lnTo>
                <a:cubicBezTo>
                  <a:pt x="39540" y="3984532"/>
                  <a:pt x="31441" y="3973105"/>
                  <a:pt x="35345" y="3962874"/>
                </a:cubicBezTo>
                <a:lnTo>
                  <a:pt x="96072" y="3803856"/>
                </a:lnTo>
                <a:cubicBezTo>
                  <a:pt x="142078" y="3683375"/>
                  <a:pt x="254000" y="3623929"/>
                  <a:pt x="385385" y="3623929"/>
                </a:cubicBezTo>
                <a:lnTo>
                  <a:pt x="692727" y="3623929"/>
                </a:lnTo>
                <a:cubicBezTo>
                  <a:pt x="705536" y="3623942"/>
                  <a:pt x="714839" y="3637072"/>
                  <a:pt x="710359" y="3648816"/>
                </a:cubicBezTo>
                <a:lnTo>
                  <a:pt x="653082" y="3787498"/>
                </a:lnTo>
                <a:cubicBezTo>
                  <a:pt x="607393" y="3907139"/>
                  <a:pt x="493460" y="3984532"/>
                  <a:pt x="362994" y="3984532"/>
                </a:cubicBezTo>
                <a:close/>
                <a:moveTo>
                  <a:pt x="98089" y="3938342"/>
                </a:moveTo>
                <a:lnTo>
                  <a:pt x="362993" y="3938342"/>
                </a:lnTo>
                <a:cubicBezTo>
                  <a:pt x="474188" y="3938342"/>
                  <a:pt x="571117" y="3872669"/>
                  <a:pt x="609924" y="3771025"/>
                </a:cubicBezTo>
                <a:lnTo>
                  <a:pt x="610147" y="3770440"/>
                </a:lnTo>
                <a:lnTo>
                  <a:pt x="610384" y="3769869"/>
                </a:lnTo>
                <a:lnTo>
                  <a:pt x="650035" y="3673868"/>
                </a:lnTo>
                <a:cubicBezTo>
                  <a:pt x="650773" y="3672089"/>
                  <a:pt x="649464" y="3670131"/>
                  <a:pt x="647533" y="3670131"/>
                </a:cubicBezTo>
                <a:lnTo>
                  <a:pt x="385385" y="3670131"/>
                </a:lnTo>
                <a:cubicBezTo>
                  <a:pt x="265395" y="3670131"/>
                  <a:pt x="175672" y="3724874"/>
                  <a:pt x="139223" y="3820341"/>
                </a:cubicBezTo>
                <a:lnTo>
                  <a:pt x="95562" y="3934669"/>
                </a:lnTo>
                <a:cubicBezTo>
                  <a:pt x="94886" y="3936436"/>
                  <a:pt x="96195" y="3938342"/>
                  <a:pt x="98087" y="3938342"/>
                </a:cubicBezTo>
                <a:close/>
                <a:moveTo>
                  <a:pt x="86" y="2729243"/>
                </a:moveTo>
                <a:lnTo>
                  <a:pt x="74" y="3078724"/>
                </a:lnTo>
                <a:lnTo>
                  <a:pt x="71606" y="3078724"/>
                </a:lnTo>
                <a:cubicBezTo>
                  <a:pt x="202078" y="3078724"/>
                  <a:pt x="316011" y="3001344"/>
                  <a:pt x="361694" y="2881703"/>
                </a:cubicBezTo>
                <a:lnTo>
                  <a:pt x="418970" y="2743021"/>
                </a:lnTo>
                <a:cubicBezTo>
                  <a:pt x="423457" y="2731264"/>
                  <a:pt x="414148" y="2718135"/>
                  <a:pt x="401332" y="2718135"/>
                </a:cubicBezTo>
                <a:lnTo>
                  <a:pt x="401338" y="2718135"/>
                </a:lnTo>
                <a:lnTo>
                  <a:pt x="93999" y="2718135"/>
                </a:lnTo>
                <a:cubicBezTo>
                  <a:pt x="61243" y="2718135"/>
                  <a:pt x="29703" y="2721833"/>
                  <a:pt x="86" y="2729243"/>
                </a:cubicBezTo>
                <a:close/>
                <a:moveTo>
                  <a:pt x="2071972" y="1818670"/>
                </a:moveTo>
                <a:lnTo>
                  <a:pt x="1764613" y="1818670"/>
                </a:lnTo>
                <a:cubicBezTo>
                  <a:pt x="1633227" y="1818670"/>
                  <a:pt x="1521314" y="1878103"/>
                  <a:pt x="1475303" y="1998583"/>
                </a:cubicBezTo>
                <a:lnTo>
                  <a:pt x="1414586" y="2157601"/>
                </a:lnTo>
                <a:cubicBezTo>
                  <a:pt x="1410671" y="2167832"/>
                  <a:pt x="1418767" y="2179259"/>
                  <a:pt x="1429927" y="2179259"/>
                </a:cubicBezTo>
                <a:lnTo>
                  <a:pt x="1742230" y="2179259"/>
                </a:lnTo>
                <a:cubicBezTo>
                  <a:pt x="1872701" y="2179259"/>
                  <a:pt x="1986635" y="2101879"/>
                  <a:pt x="2032316" y="1982237"/>
                </a:cubicBezTo>
                <a:lnTo>
                  <a:pt x="2089601" y="1843543"/>
                </a:lnTo>
                <a:cubicBezTo>
                  <a:pt x="2094075" y="1831799"/>
                  <a:pt x="2084771" y="1818670"/>
                  <a:pt x="2071972" y="1818670"/>
                </a:cubicBezTo>
                <a:close/>
                <a:moveTo>
                  <a:pt x="4615494" y="1362601"/>
                </a:moveTo>
                <a:lnTo>
                  <a:pt x="4308160" y="1362601"/>
                </a:lnTo>
                <a:cubicBezTo>
                  <a:pt x="4176774" y="1362601"/>
                  <a:pt x="4064848" y="1422034"/>
                  <a:pt x="4018837" y="1542527"/>
                </a:cubicBezTo>
                <a:lnTo>
                  <a:pt x="3958120" y="1701545"/>
                </a:lnTo>
                <a:cubicBezTo>
                  <a:pt x="3954205" y="1711764"/>
                  <a:pt x="3962315" y="1723190"/>
                  <a:pt x="3973461" y="1723190"/>
                </a:cubicBezTo>
                <a:lnTo>
                  <a:pt x="4285765" y="1723190"/>
                </a:lnTo>
                <a:cubicBezTo>
                  <a:pt x="4416223" y="1723190"/>
                  <a:pt x="4530157" y="1645810"/>
                  <a:pt x="4575850" y="1526169"/>
                </a:cubicBezTo>
                <a:lnTo>
                  <a:pt x="4633123" y="1387487"/>
                </a:lnTo>
                <a:cubicBezTo>
                  <a:pt x="4637610" y="1375730"/>
                  <a:pt x="4628306" y="1362601"/>
                  <a:pt x="4615494" y="1362601"/>
                </a:cubicBezTo>
                <a:close/>
                <a:moveTo>
                  <a:pt x="3272619" y="1362601"/>
                </a:moveTo>
                <a:lnTo>
                  <a:pt x="2965285" y="1362601"/>
                </a:lnTo>
                <a:cubicBezTo>
                  <a:pt x="2833900" y="1362601"/>
                  <a:pt x="2721973" y="1422034"/>
                  <a:pt x="2675975" y="1542527"/>
                </a:cubicBezTo>
                <a:lnTo>
                  <a:pt x="2615246" y="1701545"/>
                </a:lnTo>
                <a:cubicBezTo>
                  <a:pt x="2611343" y="1711764"/>
                  <a:pt x="2619440" y="1723190"/>
                  <a:pt x="2630587" y="1723190"/>
                </a:cubicBezTo>
                <a:lnTo>
                  <a:pt x="2942903" y="1723190"/>
                </a:lnTo>
                <a:cubicBezTo>
                  <a:pt x="3073361" y="1723190"/>
                  <a:pt x="3187295" y="1645810"/>
                  <a:pt x="3232976" y="1526169"/>
                </a:cubicBezTo>
                <a:lnTo>
                  <a:pt x="3290261" y="1387487"/>
                </a:lnTo>
                <a:cubicBezTo>
                  <a:pt x="3294748" y="1375730"/>
                  <a:pt x="3285444" y="1362601"/>
                  <a:pt x="3272619" y="1362601"/>
                </a:cubicBezTo>
                <a:close/>
                <a:moveTo>
                  <a:pt x="5288183" y="1362601"/>
                </a:moveTo>
                <a:lnTo>
                  <a:pt x="4980837" y="1362601"/>
                </a:lnTo>
                <a:cubicBezTo>
                  <a:pt x="4849451" y="1362601"/>
                  <a:pt x="4737525" y="1422034"/>
                  <a:pt x="4691526" y="1542527"/>
                </a:cubicBezTo>
                <a:lnTo>
                  <a:pt x="4630797" y="1701545"/>
                </a:lnTo>
                <a:cubicBezTo>
                  <a:pt x="4626895" y="1711764"/>
                  <a:pt x="4635004" y="1723190"/>
                  <a:pt x="4646138" y="1723190"/>
                </a:cubicBezTo>
                <a:lnTo>
                  <a:pt x="4958441" y="1723190"/>
                </a:lnTo>
                <a:cubicBezTo>
                  <a:pt x="5088912" y="1723190"/>
                  <a:pt x="5202846" y="1645810"/>
                  <a:pt x="5248527" y="1526169"/>
                </a:cubicBezTo>
                <a:lnTo>
                  <a:pt x="5305812" y="1387487"/>
                </a:lnTo>
                <a:cubicBezTo>
                  <a:pt x="5310286" y="1375730"/>
                  <a:pt x="5300982" y="1362601"/>
                  <a:pt x="5288170" y="1362601"/>
                </a:cubicBezTo>
                <a:close/>
                <a:moveTo>
                  <a:pt x="1404583" y="3984532"/>
                </a:moveTo>
                <a:lnTo>
                  <a:pt x="1716899" y="3984532"/>
                </a:lnTo>
                <a:cubicBezTo>
                  <a:pt x="1847357" y="3984532"/>
                  <a:pt x="1961291" y="3907139"/>
                  <a:pt x="2006984" y="3787498"/>
                </a:cubicBezTo>
                <a:lnTo>
                  <a:pt x="2064257" y="3648816"/>
                </a:lnTo>
                <a:cubicBezTo>
                  <a:pt x="2068743" y="3637072"/>
                  <a:pt x="2059440" y="3623929"/>
                  <a:pt x="2046628" y="3623929"/>
                </a:cubicBezTo>
                <a:lnTo>
                  <a:pt x="1739282" y="3623929"/>
                </a:lnTo>
                <a:cubicBezTo>
                  <a:pt x="1607896" y="3623929"/>
                  <a:pt x="1495969" y="3683375"/>
                  <a:pt x="1449958" y="3803856"/>
                </a:cubicBezTo>
                <a:lnTo>
                  <a:pt x="1389242" y="3962874"/>
                </a:lnTo>
                <a:cubicBezTo>
                  <a:pt x="1385340" y="3973092"/>
                  <a:pt x="1393436" y="3984532"/>
                  <a:pt x="1404583" y="3984532"/>
                </a:cubicBezTo>
                <a:close/>
                <a:moveTo>
                  <a:pt x="1743794" y="4902999"/>
                </a:moveTo>
                <a:lnTo>
                  <a:pt x="2056097" y="4902999"/>
                </a:lnTo>
                <a:cubicBezTo>
                  <a:pt x="2186567" y="4902999"/>
                  <a:pt x="2300502" y="4825619"/>
                  <a:pt x="2346183" y="4705965"/>
                </a:cubicBezTo>
                <a:lnTo>
                  <a:pt x="2403468" y="4567296"/>
                </a:lnTo>
                <a:cubicBezTo>
                  <a:pt x="2407942" y="4555539"/>
                  <a:pt x="2398638" y="4542409"/>
                  <a:pt x="2385826" y="4542409"/>
                </a:cubicBezTo>
                <a:lnTo>
                  <a:pt x="2385826" y="4542409"/>
                </a:lnTo>
                <a:lnTo>
                  <a:pt x="2078492" y="4542409"/>
                </a:lnTo>
                <a:cubicBezTo>
                  <a:pt x="1947107" y="4542409"/>
                  <a:pt x="1835180" y="4601843"/>
                  <a:pt x="1789169" y="4722323"/>
                </a:cubicBezTo>
                <a:lnTo>
                  <a:pt x="1728452" y="4881341"/>
                </a:lnTo>
                <a:cubicBezTo>
                  <a:pt x="1724550" y="4891572"/>
                  <a:pt x="1732647" y="4902999"/>
                  <a:pt x="1743794" y="4902999"/>
                </a:cubicBezTo>
                <a:close/>
                <a:moveTo>
                  <a:pt x="2415237" y="4902999"/>
                </a:moveTo>
                <a:lnTo>
                  <a:pt x="2727528" y="4902999"/>
                </a:lnTo>
                <a:cubicBezTo>
                  <a:pt x="2857998" y="4902999"/>
                  <a:pt x="2971933" y="4825619"/>
                  <a:pt x="3017626" y="4705965"/>
                </a:cubicBezTo>
                <a:lnTo>
                  <a:pt x="3074899" y="4567296"/>
                </a:lnTo>
                <a:cubicBezTo>
                  <a:pt x="3079372" y="4555539"/>
                  <a:pt x="3070069" y="4542409"/>
                  <a:pt x="3057269" y="4542409"/>
                </a:cubicBezTo>
                <a:lnTo>
                  <a:pt x="3057269" y="4542409"/>
                </a:lnTo>
                <a:lnTo>
                  <a:pt x="2749923" y="4542409"/>
                </a:lnTo>
                <a:cubicBezTo>
                  <a:pt x="2618538" y="4542409"/>
                  <a:pt x="2506611" y="4601843"/>
                  <a:pt x="2460613" y="4722323"/>
                </a:cubicBezTo>
                <a:lnTo>
                  <a:pt x="2399883" y="4881341"/>
                </a:lnTo>
                <a:cubicBezTo>
                  <a:pt x="2395981" y="4891572"/>
                  <a:pt x="2404078" y="4902999"/>
                  <a:pt x="2415225" y="4902999"/>
                </a:cubicBezTo>
                <a:close/>
                <a:moveTo>
                  <a:pt x="1183516" y="3337759"/>
                </a:moveTo>
                <a:lnTo>
                  <a:pt x="1240792" y="3199090"/>
                </a:lnTo>
                <a:cubicBezTo>
                  <a:pt x="1245279" y="3187333"/>
                  <a:pt x="1235976" y="3174203"/>
                  <a:pt x="1223161" y="3174203"/>
                </a:cubicBezTo>
                <a:lnTo>
                  <a:pt x="915818" y="3174203"/>
                </a:lnTo>
                <a:cubicBezTo>
                  <a:pt x="784428" y="3174203"/>
                  <a:pt x="672511" y="3233636"/>
                  <a:pt x="626505" y="3354117"/>
                </a:cubicBezTo>
                <a:lnTo>
                  <a:pt x="565785" y="3513135"/>
                </a:lnTo>
                <a:cubicBezTo>
                  <a:pt x="561875" y="3523366"/>
                  <a:pt x="569980" y="3534793"/>
                  <a:pt x="581126" y="3534793"/>
                </a:cubicBezTo>
                <a:lnTo>
                  <a:pt x="893433" y="3534793"/>
                </a:lnTo>
                <a:cubicBezTo>
                  <a:pt x="1023899" y="3534793"/>
                  <a:pt x="1137838" y="3457413"/>
                  <a:pt x="1183516" y="3337759"/>
                </a:cubicBezTo>
                <a:close/>
                <a:moveTo>
                  <a:pt x="2567252" y="5352725"/>
                </a:moveTo>
                <a:lnTo>
                  <a:pt x="2879555" y="5352725"/>
                </a:lnTo>
                <a:cubicBezTo>
                  <a:pt x="3010013" y="5352725"/>
                  <a:pt x="3123947" y="5275345"/>
                  <a:pt x="3169628" y="5155704"/>
                </a:cubicBezTo>
                <a:lnTo>
                  <a:pt x="3226913" y="5017022"/>
                </a:lnTo>
                <a:cubicBezTo>
                  <a:pt x="3231400" y="5005278"/>
                  <a:pt x="3222096" y="4992136"/>
                  <a:pt x="3209284" y="4992136"/>
                </a:cubicBezTo>
                <a:lnTo>
                  <a:pt x="3209284" y="4992136"/>
                </a:lnTo>
                <a:cubicBezTo>
                  <a:pt x="3209284" y="4992136"/>
                  <a:pt x="2901938" y="4992136"/>
                  <a:pt x="2901938" y="4992136"/>
                </a:cubicBezTo>
                <a:cubicBezTo>
                  <a:pt x="2770552" y="4992136"/>
                  <a:pt x="2658626" y="5051569"/>
                  <a:pt x="2612627" y="5172062"/>
                </a:cubicBezTo>
                <a:lnTo>
                  <a:pt x="2551898" y="5331080"/>
                </a:lnTo>
                <a:cubicBezTo>
                  <a:pt x="2547996" y="5341298"/>
                  <a:pt x="2556092" y="5352725"/>
                  <a:pt x="2567252" y="5352725"/>
                </a:cubicBezTo>
                <a:close/>
                <a:moveTo>
                  <a:pt x="1607286" y="4446930"/>
                </a:moveTo>
                <a:lnTo>
                  <a:pt x="1919589" y="4446930"/>
                </a:lnTo>
                <a:cubicBezTo>
                  <a:pt x="2050060" y="4446930"/>
                  <a:pt x="2163981" y="4369550"/>
                  <a:pt x="2209675" y="4249896"/>
                </a:cubicBezTo>
                <a:lnTo>
                  <a:pt x="2266947" y="4111215"/>
                </a:lnTo>
                <a:cubicBezTo>
                  <a:pt x="2271434" y="4099470"/>
                  <a:pt x="2262130" y="4086341"/>
                  <a:pt x="2249318" y="4086341"/>
                </a:cubicBezTo>
                <a:lnTo>
                  <a:pt x="1941984" y="4086341"/>
                </a:lnTo>
                <a:cubicBezTo>
                  <a:pt x="1810586" y="4086341"/>
                  <a:pt x="1698672" y="4145774"/>
                  <a:pt x="1652661" y="4266254"/>
                </a:cubicBezTo>
                <a:lnTo>
                  <a:pt x="1591944" y="4425272"/>
                </a:lnTo>
                <a:cubicBezTo>
                  <a:pt x="1588030" y="4435504"/>
                  <a:pt x="1596139" y="4446930"/>
                  <a:pt x="1607286" y="4446930"/>
                </a:cubicBezTo>
                <a:close/>
                <a:moveTo>
                  <a:pt x="733153" y="3984532"/>
                </a:moveTo>
                <a:lnTo>
                  <a:pt x="1045454" y="3984532"/>
                </a:lnTo>
                <a:cubicBezTo>
                  <a:pt x="1175926" y="3984532"/>
                  <a:pt x="1289860" y="3907139"/>
                  <a:pt x="1335541" y="3787498"/>
                </a:cubicBezTo>
                <a:lnTo>
                  <a:pt x="1392813" y="3648816"/>
                </a:lnTo>
                <a:cubicBezTo>
                  <a:pt x="1397300" y="3637072"/>
                  <a:pt x="1387996" y="3623929"/>
                  <a:pt x="1375184" y="3623929"/>
                </a:cubicBezTo>
                <a:lnTo>
                  <a:pt x="1067839" y="3623929"/>
                </a:lnTo>
                <a:cubicBezTo>
                  <a:pt x="936455" y="3623929"/>
                  <a:pt x="824532" y="3683375"/>
                  <a:pt x="778526" y="3803856"/>
                </a:cubicBezTo>
                <a:lnTo>
                  <a:pt x="717806" y="3962874"/>
                </a:lnTo>
                <a:cubicBezTo>
                  <a:pt x="713902" y="3973092"/>
                  <a:pt x="722001" y="3984532"/>
                  <a:pt x="733153" y="3984532"/>
                </a:cubicBezTo>
                <a:close/>
                <a:moveTo>
                  <a:pt x="3238683" y="5352725"/>
                </a:moveTo>
                <a:lnTo>
                  <a:pt x="3550986" y="5352725"/>
                </a:lnTo>
                <a:cubicBezTo>
                  <a:pt x="3681456" y="5352725"/>
                  <a:pt x="3795391" y="5275345"/>
                  <a:pt x="3841072" y="5155704"/>
                </a:cubicBezTo>
                <a:lnTo>
                  <a:pt x="3898344" y="5017022"/>
                </a:lnTo>
                <a:cubicBezTo>
                  <a:pt x="3902831" y="5005278"/>
                  <a:pt x="3893527" y="4992136"/>
                  <a:pt x="3880715" y="4992136"/>
                </a:cubicBezTo>
                <a:lnTo>
                  <a:pt x="3880715" y="4992136"/>
                </a:lnTo>
                <a:cubicBezTo>
                  <a:pt x="3880715" y="4992136"/>
                  <a:pt x="3573381" y="4992136"/>
                  <a:pt x="3573381" y="4992136"/>
                </a:cubicBezTo>
                <a:cubicBezTo>
                  <a:pt x="3441995" y="4992136"/>
                  <a:pt x="3330069" y="5051569"/>
                  <a:pt x="3284058" y="5172062"/>
                </a:cubicBezTo>
                <a:lnTo>
                  <a:pt x="3223341" y="5331080"/>
                </a:lnTo>
                <a:cubicBezTo>
                  <a:pt x="3219427" y="5341298"/>
                  <a:pt x="3227536" y="5352725"/>
                  <a:pt x="3238683" y="5352725"/>
                </a:cubicBezTo>
                <a:close/>
                <a:moveTo>
                  <a:pt x="421741" y="1818670"/>
                </a:moveTo>
                <a:lnTo>
                  <a:pt x="729083" y="1818670"/>
                </a:lnTo>
                <a:cubicBezTo>
                  <a:pt x="741893" y="1818670"/>
                  <a:pt x="751195" y="1831799"/>
                  <a:pt x="746715" y="1843556"/>
                </a:cubicBezTo>
                <a:lnTo>
                  <a:pt x="689439" y="1982237"/>
                </a:lnTo>
                <a:cubicBezTo>
                  <a:pt x="643749" y="2101879"/>
                  <a:pt x="529816" y="2179259"/>
                  <a:pt x="399351" y="2179259"/>
                </a:cubicBezTo>
                <a:lnTo>
                  <a:pt x="87047" y="2179259"/>
                </a:lnTo>
                <a:cubicBezTo>
                  <a:pt x="75895" y="2179259"/>
                  <a:pt x="67796" y="2167832"/>
                  <a:pt x="71700" y="2157601"/>
                </a:cubicBezTo>
                <a:lnTo>
                  <a:pt x="132427" y="1998583"/>
                </a:lnTo>
                <a:cubicBezTo>
                  <a:pt x="178433" y="1878103"/>
                  <a:pt x="290355" y="1818670"/>
                  <a:pt x="421740" y="1818670"/>
                </a:cubicBezTo>
                <a:close/>
                <a:moveTo>
                  <a:pt x="683890" y="1864858"/>
                </a:moveTo>
                <a:lnTo>
                  <a:pt x="421741" y="1864858"/>
                </a:lnTo>
                <a:cubicBezTo>
                  <a:pt x="301751" y="1864858"/>
                  <a:pt x="212028" y="1919601"/>
                  <a:pt x="175579" y="2015068"/>
                </a:cubicBezTo>
                <a:lnTo>
                  <a:pt x="131918" y="2129397"/>
                </a:lnTo>
                <a:cubicBezTo>
                  <a:pt x="131242" y="2131176"/>
                  <a:pt x="132551" y="2133070"/>
                  <a:pt x="134444" y="2133070"/>
                </a:cubicBezTo>
                <a:lnTo>
                  <a:pt x="399348" y="2133070"/>
                </a:lnTo>
                <a:cubicBezTo>
                  <a:pt x="510544" y="2133070"/>
                  <a:pt x="607472" y="2067396"/>
                  <a:pt x="646279" y="1965752"/>
                </a:cubicBezTo>
                <a:lnTo>
                  <a:pt x="646502" y="1965168"/>
                </a:lnTo>
                <a:lnTo>
                  <a:pt x="646739" y="1964596"/>
                </a:lnTo>
                <a:lnTo>
                  <a:pt x="686390" y="1868595"/>
                </a:lnTo>
                <a:cubicBezTo>
                  <a:pt x="687128" y="1866816"/>
                  <a:pt x="685819" y="1864858"/>
                  <a:pt x="683888" y="1864858"/>
                </a:cubicBezTo>
                <a:close/>
                <a:moveTo>
                  <a:pt x="10440201" y="2881703"/>
                </a:moveTo>
                <a:lnTo>
                  <a:pt x="10497486" y="2743021"/>
                </a:lnTo>
                <a:cubicBezTo>
                  <a:pt x="10501960" y="2731264"/>
                  <a:pt x="10492656" y="2718135"/>
                  <a:pt x="10479856" y="2718135"/>
                </a:cubicBezTo>
                <a:lnTo>
                  <a:pt x="10172511" y="2718135"/>
                </a:lnTo>
                <a:cubicBezTo>
                  <a:pt x="10041124" y="2718135"/>
                  <a:pt x="9929198" y="2777568"/>
                  <a:pt x="9883200" y="2898061"/>
                </a:cubicBezTo>
                <a:lnTo>
                  <a:pt x="9822470" y="3057078"/>
                </a:lnTo>
                <a:cubicBezTo>
                  <a:pt x="9818568" y="3067298"/>
                  <a:pt x="9826665" y="3078724"/>
                  <a:pt x="9837812" y="3078724"/>
                </a:cubicBezTo>
                <a:lnTo>
                  <a:pt x="10150127" y="3078724"/>
                </a:lnTo>
                <a:cubicBezTo>
                  <a:pt x="10280586" y="3078724"/>
                  <a:pt x="10394520" y="3001344"/>
                  <a:pt x="10440201" y="2881703"/>
                </a:cubicBezTo>
                <a:close/>
                <a:moveTo>
                  <a:pt x="10277154" y="2268396"/>
                </a:moveTo>
                <a:lnTo>
                  <a:pt x="10277154" y="2268396"/>
                </a:lnTo>
                <a:cubicBezTo>
                  <a:pt x="10277154" y="2268396"/>
                  <a:pt x="9969820" y="2268396"/>
                  <a:pt x="9969820" y="2268396"/>
                </a:cubicBezTo>
                <a:cubicBezTo>
                  <a:pt x="9838422" y="2268396"/>
                  <a:pt x="9726508" y="2327842"/>
                  <a:pt x="9680497" y="2448322"/>
                </a:cubicBezTo>
                <a:lnTo>
                  <a:pt x="9619781" y="2607339"/>
                </a:lnTo>
                <a:cubicBezTo>
                  <a:pt x="9615865" y="2617559"/>
                  <a:pt x="9623974" y="2628998"/>
                  <a:pt x="9635121" y="2628998"/>
                </a:cubicBezTo>
                <a:lnTo>
                  <a:pt x="9947424" y="2628998"/>
                </a:lnTo>
                <a:cubicBezTo>
                  <a:pt x="10077895" y="2628998"/>
                  <a:pt x="10191817" y="2551605"/>
                  <a:pt x="10237510" y="2431964"/>
                </a:cubicBezTo>
                <a:lnTo>
                  <a:pt x="10294783" y="2293282"/>
                </a:lnTo>
                <a:cubicBezTo>
                  <a:pt x="10299269" y="2281538"/>
                  <a:pt x="10289965" y="2268396"/>
                  <a:pt x="10277154" y="2268396"/>
                </a:cubicBezTo>
                <a:close/>
                <a:moveTo>
                  <a:pt x="10125127" y="1818670"/>
                </a:moveTo>
                <a:lnTo>
                  <a:pt x="9817793" y="1818670"/>
                </a:lnTo>
                <a:cubicBezTo>
                  <a:pt x="9686407" y="1818670"/>
                  <a:pt x="9574481" y="1878103"/>
                  <a:pt x="9528470" y="1998583"/>
                </a:cubicBezTo>
                <a:lnTo>
                  <a:pt x="9467753" y="2157601"/>
                </a:lnTo>
                <a:cubicBezTo>
                  <a:pt x="9463838" y="2167832"/>
                  <a:pt x="9471947" y="2179259"/>
                  <a:pt x="9483094" y="2179259"/>
                </a:cubicBezTo>
                <a:lnTo>
                  <a:pt x="9795397" y="2179259"/>
                </a:lnTo>
                <a:cubicBezTo>
                  <a:pt x="9925868" y="2179259"/>
                  <a:pt x="10039803" y="2101879"/>
                  <a:pt x="10085483" y="1982237"/>
                </a:cubicBezTo>
                <a:lnTo>
                  <a:pt x="10142756" y="1843543"/>
                </a:lnTo>
                <a:cubicBezTo>
                  <a:pt x="10147242" y="1831799"/>
                  <a:pt x="10137938" y="1818670"/>
                  <a:pt x="10125127" y="1818670"/>
                </a:cubicBezTo>
                <a:close/>
                <a:moveTo>
                  <a:pt x="9453696" y="1818670"/>
                </a:moveTo>
                <a:lnTo>
                  <a:pt x="9146349" y="1818670"/>
                </a:lnTo>
                <a:cubicBezTo>
                  <a:pt x="9014964" y="1818670"/>
                  <a:pt x="8903037" y="1878103"/>
                  <a:pt x="8857039" y="1998583"/>
                </a:cubicBezTo>
                <a:lnTo>
                  <a:pt x="8796310" y="2157601"/>
                </a:lnTo>
                <a:cubicBezTo>
                  <a:pt x="8792407" y="2167832"/>
                  <a:pt x="8800517" y="2179259"/>
                  <a:pt x="8811664" y="2179259"/>
                </a:cubicBezTo>
                <a:lnTo>
                  <a:pt x="9123967" y="2179259"/>
                </a:lnTo>
                <a:cubicBezTo>
                  <a:pt x="9254424" y="2179259"/>
                  <a:pt x="9368359" y="2101879"/>
                  <a:pt x="9414052" y="1982237"/>
                </a:cubicBezTo>
                <a:lnTo>
                  <a:pt x="9471324" y="1843543"/>
                </a:lnTo>
                <a:cubicBezTo>
                  <a:pt x="9475811" y="1831799"/>
                  <a:pt x="9466508" y="1818670"/>
                  <a:pt x="9453696" y="1818670"/>
                </a:cubicBezTo>
                <a:close/>
                <a:moveTo>
                  <a:pt x="86" y="2600756"/>
                </a:moveTo>
                <a:cubicBezTo>
                  <a:pt x="72053" y="2568090"/>
                  <a:pt x="129652" y="2508823"/>
                  <a:pt x="158995" y="2431964"/>
                </a:cubicBezTo>
                <a:lnTo>
                  <a:pt x="216271" y="2293282"/>
                </a:lnTo>
                <a:cubicBezTo>
                  <a:pt x="220758" y="2281538"/>
                  <a:pt x="211449" y="2268396"/>
                  <a:pt x="198639" y="2268396"/>
                </a:cubicBezTo>
                <a:lnTo>
                  <a:pt x="198639" y="2268396"/>
                </a:lnTo>
                <a:cubicBezTo>
                  <a:pt x="198639" y="2268396"/>
                  <a:pt x="92" y="2268396"/>
                  <a:pt x="92" y="2268396"/>
                </a:cubicBezTo>
                <a:lnTo>
                  <a:pt x="85" y="2600756"/>
                </a:lnTo>
                <a:close/>
                <a:moveTo>
                  <a:pt x="9314341" y="1362601"/>
                </a:moveTo>
                <a:lnTo>
                  <a:pt x="9007007" y="1362601"/>
                </a:lnTo>
                <a:cubicBezTo>
                  <a:pt x="8875609" y="1362601"/>
                  <a:pt x="8763682" y="1422034"/>
                  <a:pt x="8717684" y="1542527"/>
                </a:cubicBezTo>
                <a:lnTo>
                  <a:pt x="8656967" y="1701545"/>
                </a:lnTo>
                <a:cubicBezTo>
                  <a:pt x="8653052" y="1711764"/>
                  <a:pt x="8661162" y="1723190"/>
                  <a:pt x="8672309" y="1723190"/>
                </a:cubicBezTo>
                <a:lnTo>
                  <a:pt x="8984612" y="1723190"/>
                </a:lnTo>
                <a:cubicBezTo>
                  <a:pt x="9115069" y="1723190"/>
                  <a:pt x="9229004" y="1645810"/>
                  <a:pt x="9274697" y="1526169"/>
                </a:cubicBezTo>
                <a:lnTo>
                  <a:pt x="9331969" y="1387487"/>
                </a:lnTo>
                <a:cubicBezTo>
                  <a:pt x="9336457" y="1375730"/>
                  <a:pt x="9327153" y="1362601"/>
                  <a:pt x="9314341" y="1362601"/>
                </a:cubicBezTo>
                <a:close/>
                <a:moveTo>
                  <a:pt x="8919980" y="4249896"/>
                </a:moveTo>
                <a:lnTo>
                  <a:pt x="8977253" y="4111215"/>
                </a:lnTo>
                <a:cubicBezTo>
                  <a:pt x="8981739" y="4099470"/>
                  <a:pt x="8972435" y="4086341"/>
                  <a:pt x="8959623" y="4086341"/>
                </a:cubicBezTo>
                <a:lnTo>
                  <a:pt x="8652277" y="4086341"/>
                </a:lnTo>
                <a:cubicBezTo>
                  <a:pt x="8520891" y="4086341"/>
                  <a:pt x="8408978" y="4145774"/>
                  <a:pt x="8362967" y="4266254"/>
                </a:cubicBezTo>
                <a:lnTo>
                  <a:pt x="8302250" y="4425272"/>
                </a:lnTo>
                <a:cubicBezTo>
                  <a:pt x="8298335" y="4435504"/>
                  <a:pt x="8306444" y="4446930"/>
                  <a:pt x="8317591" y="4446930"/>
                </a:cubicBezTo>
                <a:lnTo>
                  <a:pt x="8629894" y="4446930"/>
                </a:lnTo>
                <a:cubicBezTo>
                  <a:pt x="8760365" y="4446930"/>
                  <a:pt x="8874299" y="4369550"/>
                  <a:pt x="8919980" y="4249896"/>
                </a:cubicBezTo>
                <a:close/>
                <a:moveTo>
                  <a:pt x="9388708" y="3787498"/>
                </a:moveTo>
                <a:lnTo>
                  <a:pt x="9445993" y="3648816"/>
                </a:lnTo>
                <a:cubicBezTo>
                  <a:pt x="9450480" y="3637072"/>
                  <a:pt x="9441176" y="3623929"/>
                  <a:pt x="9428351" y="3623929"/>
                </a:cubicBezTo>
                <a:lnTo>
                  <a:pt x="9121018" y="3623929"/>
                </a:lnTo>
                <a:cubicBezTo>
                  <a:pt x="8989632" y="3623929"/>
                  <a:pt x="8877706" y="3683375"/>
                  <a:pt x="8831707" y="3803856"/>
                </a:cubicBezTo>
                <a:lnTo>
                  <a:pt x="8770978" y="3962874"/>
                </a:lnTo>
                <a:cubicBezTo>
                  <a:pt x="8767076" y="3973105"/>
                  <a:pt x="8775172" y="3984532"/>
                  <a:pt x="8786319" y="3984532"/>
                </a:cubicBezTo>
                <a:lnTo>
                  <a:pt x="9098635" y="3984532"/>
                </a:lnTo>
                <a:cubicBezTo>
                  <a:pt x="9229093" y="3984532"/>
                  <a:pt x="9343027" y="3907139"/>
                  <a:pt x="9388708" y="3787498"/>
                </a:cubicBezTo>
                <a:close/>
                <a:moveTo>
                  <a:pt x="5072808" y="456066"/>
                </a:moveTo>
                <a:lnTo>
                  <a:pt x="4765475" y="456066"/>
                </a:lnTo>
                <a:cubicBezTo>
                  <a:pt x="4634089" y="456066"/>
                  <a:pt x="4522162" y="515503"/>
                  <a:pt x="4476151" y="635986"/>
                </a:cubicBezTo>
                <a:lnTo>
                  <a:pt x="4415435" y="795004"/>
                </a:lnTo>
                <a:cubicBezTo>
                  <a:pt x="4411532" y="805228"/>
                  <a:pt x="4419629" y="816661"/>
                  <a:pt x="4430776" y="816661"/>
                </a:cubicBezTo>
                <a:lnTo>
                  <a:pt x="4743079" y="816661"/>
                </a:lnTo>
                <a:cubicBezTo>
                  <a:pt x="4873550" y="816661"/>
                  <a:pt x="4987484" y="739276"/>
                  <a:pt x="5033165" y="619630"/>
                </a:cubicBezTo>
                <a:lnTo>
                  <a:pt x="5090450" y="480948"/>
                </a:lnTo>
                <a:cubicBezTo>
                  <a:pt x="5094936" y="469200"/>
                  <a:pt x="5085633" y="456067"/>
                  <a:pt x="5072808" y="456067"/>
                </a:cubicBezTo>
                <a:close/>
                <a:moveTo>
                  <a:pt x="8387904" y="4705965"/>
                </a:moveTo>
                <a:lnTo>
                  <a:pt x="8445177" y="4567296"/>
                </a:lnTo>
                <a:cubicBezTo>
                  <a:pt x="8449651" y="4555539"/>
                  <a:pt x="8440359" y="4542409"/>
                  <a:pt x="8427547" y="4542409"/>
                </a:cubicBezTo>
                <a:lnTo>
                  <a:pt x="8427547" y="4542409"/>
                </a:lnTo>
                <a:lnTo>
                  <a:pt x="8120201" y="4542409"/>
                </a:lnTo>
                <a:cubicBezTo>
                  <a:pt x="7988816" y="4542409"/>
                  <a:pt x="7876890" y="4601843"/>
                  <a:pt x="7830891" y="4722323"/>
                </a:cubicBezTo>
                <a:lnTo>
                  <a:pt x="7770161" y="4881341"/>
                </a:lnTo>
                <a:cubicBezTo>
                  <a:pt x="7766259" y="4891572"/>
                  <a:pt x="7774368" y="4902999"/>
                  <a:pt x="7785516" y="4902999"/>
                </a:cubicBezTo>
                <a:lnTo>
                  <a:pt x="8097806" y="4902999"/>
                </a:lnTo>
                <a:cubicBezTo>
                  <a:pt x="8228277" y="4902999"/>
                  <a:pt x="8342211" y="4825619"/>
                  <a:pt x="8387892" y="4705978"/>
                </a:cubicBezTo>
                <a:close/>
                <a:moveTo>
                  <a:pt x="4401377" y="456066"/>
                </a:moveTo>
                <a:lnTo>
                  <a:pt x="4094031" y="456066"/>
                </a:lnTo>
                <a:cubicBezTo>
                  <a:pt x="3962645" y="456066"/>
                  <a:pt x="3850732" y="515503"/>
                  <a:pt x="3804720" y="635986"/>
                </a:cubicBezTo>
                <a:lnTo>
                  <a:pt x="3744004" y="795004"/>
                </a:lnTo>
                <a:cubicBezTo>
                  <a:pt x="3740089" y="805228"/>
                  <a:pt x="3748198" y="816661"/>
                  <a:pt x="3759345" y="816661"/>
                </a:cubicBezTo>
                <a:lnTo>
                  <a:pt x="4071648" y="816661"/>
                </a:lnTo>
                <a:cubicBezTo>
                  <a:pt x="4202119" y="816661"/>
                  <a:pt x="4316053" y="739276"/>
                  <a:pt x="4361734" y="619630"/>
                </a:cubicBezTo>
                <a:lnTo>
                  <a:pt x="4419006" y="480948"/>
                </a:lnTo>
                <a:cubicBezTo>
                  <a:pt x="4423493" y="469200"/>
                  <a:pt x="4414189" y="456067"/>
                  <a:pt x="4401377" y="456067"/>
                </a:cubicBezTo>
                <a:close/>
                <a:moveTo>
                  <a:pt x="3057269" y="456066"/>
                </a:moveTo>
                <a:lnTo>
                  <a:pt x="2749923" y="456066"/>
                </a:lnTo>
                <a:cubicBezTo>
                  <a:pt x="2618538" y="456066"/>
                  <a:pt x="2506611" y="515503"/>
                  <a:pt x="2460613" y="635986"/>
                </a:cubicBezTo>
                <a:lnTo>
                  <a:pt x="2399883" y="795004"/>
                </a:lnTo>
                <a:cubicBezTo>
                  <a:pt x="2395981" y="805228"/>
                  <a:pt x="2404078" y="816661"/>
                  <a:pt x="2415225" y="816661"/>
                </a:cubicBezTo>
                <a:lnTo>
                  <a:pt x="2727528" y="816661"/>
                </a:lnTo>
                <a:cubicBezTo>
                  <a:pt x="2857998" y="816661"/>
                  <a:pt x="2971933" y="739276"/>
                  <a:pt x="3017614" y="619630"/>
                </a:cubicBezTo>
                <a:lnTo>
                  <a:pt x="3074899" y="480948"/>
                </a:lnTo>
                <a:cubicBezTo>
                  <a:pt x="3079372" y="469200"/>
                  <a:pt x="3070069" y="456067"/>
                  <a:pt x="3057269" y="456067"/>
                </a:cubicBezTo>
                <a:close/>
                <a:moveTo>
                  <a:pt x="9251005" y="905799"/>
                </a:moveTo>
                <a:lnTo>
                  <a:pt x="9251005" y="905799"/>
                </a:lnTo>
                <a:cubicBezTo>
                  <a:pt x="9251005" y="905799"/>
                  <a:pt x="8943659" y="905800"/>
                  <a:pt x="8943659" y="905800"/>
                </a:cubicBezTo>
                <a:cubicBezTo>
                  <a:pt x="8812273" y="905800"/>
                  <a:pt x="8700360" y="965237"/>
                  <a:pt x="8654349" y="1085721"/>
                </a:cubicBezTo>
                <a:lnTo>
                  <a:pt x="8593632" y="1244739"/>
                </a:lnTo>
                <a:cubicBezTo>
                  <a:pt x="8589717" y="1254963"/>
                  <a:pt x="8597826" y="1266393"/>
                  <a:pt x="8608973" y="1266393"/>
                </a:cubicBezTo>
                <a:lnTo>
                  <a:pt x="8921264" y="1266393"/>
                </a:lnTo>
                <a:cubicBezTo>
                  <a:pt x="9051735" y="1266393"/>
                  <a:pt x="9165669" y="1189008"/>
                  <a:pt x="9211362" y="1069363"/>
                </a:cubicBezTo>
                <a:lnTo>
                  <a:pt x="9268635" y="930682"/>
                </a:lnTo>
                <a:cubicBezTo>
                  <a:pt x="9273109" y="918932"/>
                  <a:pt x="9263817" y="905797"/>
                  <a:pt x="9251005" y="905797"/>
                </a:cubicBezTo>
                <a:close/>
                <a:moveTo>
                  <a:pt x="8427547" y="456066"/>
                </a:moveTo>
                <a:lnTo>
                  <a:pt x="8120201" y="456066"/>
                </a:lnTo>
                <a:cubicBezTo>
                  <a:pt x="7988816" y="456066"/>
                  <a:pt x="7876902" y="515503"/>
                  <a:pt x="7830891" y="635986"/>
                </a:cubicBezTo>
                <a:lnTo>
                  <a:pt x="7770174" y="795004"/>
                </a:lnTo>
                <a:cubicBezTo>
                  <a:pt x="7766259" y="805228"/>
                  <a:pt x="7774368" y="816661"/>
                  <a:pt x="7785516" y="816661"/>
                </a:cubicBezTo>
                <a:lnTo>
                  <a:pt x="8097806" y="816661"/>
                </a:lnTo>
                <a:cubicBezTo>
                  <a:pt x="8228277" y="816661"/>
                  <a:pt x="8342211" y="739276"/>
                  <a:pt x="8387904" y="619630"/>
                </a:cubicBezTo>
                <a:lnTo>
                  <a:pt x="8445177" y="480948"/>
                </a:lnTo>
                <a:cubicBezTo>
                  <a:pt x="8449651" y="469200"/>
                  <a:pt x="8440359" y="456067"/>
                  <a:pt x="8427547" y="456067"/>
                </a:cubicBezTo>
                <a:close/>
                <a:moveTo>
                  <a:pt x="7083021" y="456066"/>
                </a:moveTo>
                <a:lnTo>
                  <a:pt x="6775675" y="456066"/>
                </a:lnTo>
                <a:cubicBezTo>
                  <a:pt x="6644289" y="456066"/>
                  <a:pt x="6532375" y="515503"/>
                  <a:pt x="6486364" y="635986"/>
                </a:cubicBezTo>
                <a:lnTo>
                  <a:pt x="6425647" y="795004"/>
                </a:lnTo>
                <a:cubicBezTo>
                  <a:pt x="6421745" y="805228"/>
                  <a:pt x="6429842" y="816661"/>
                  <a:pt x="6440989" y="816661"/>
                </a:cubicBezTo>
                <a:lnTo>
                  <a:pt x="6753292" y="816661"/>
                </a:lnTo>
                <a:cubicBezTo>
                  <a:pt x="6883762" y="816661"/>
                  <a:pt x="6997697" y="739276"/>
                  <a:pt x="7043378" y="619630"/>
                </a:cubicBezTo>
                <a:lnTo>
                  <a:pt x="7100650" y="480948"/>
                </a:lnTo>
                <a:cubicBezTo>
                  <a:pt x="7105136" y="469200"/>
                  <a:pt x="7095832" y="456067"/>
                  <a:pt x="7083021" y="456067"/>
                </a:cubicBezTo>
                <a:close/>
                <a:moveTo>
                  <a:pt x="6411590" y="456066"/>
                </a:moveTo>
                <a:lnTo>
                  <a:pt x="6104244" y="456066"/>
                </a:lnTo>
                <a:cubicBezTo>
                  <a:pt x="5972858" y="456066"/>
                  <a:pt x="5860944" y="515503"/>
                  <a:pt x="5814933" y="635986"/>
                </a:cubicBezTo>
                <a:lnTo>
                  <a:pt x="5754216" y="795004"/>
                </a:lnTo>
                <a:cubicBezTo>
                  <a:pt x="5750302" y="805228"/>
                  <a:pt x="5758411" y="816661"/>
                  <a:pt x="5769558" y="816661"/>
                </a:cubicBezTo>
                <a:lnTo>
                  <a:pt x="6081848" y="816661"/>
                </a:lnTo>
                <a:cubicBezTo>
                  <a:pt x="6212331" y="816661"/>
                  <a:pt x="6326253" y="739276"/>
                  <a:pt x="6371947" y="619630"/>
                </a:cubicBezTo>
                <a:lnTo>
                  <a:pt x="6429219" y="480948"/>
                </a:lnTo>
                <a:cubicBezTo>
                  <a:pt x="6433693" y="469200"/>
                  <a:pt x="6424402" y="456067"/>
                  <a:pt x="6411590" y="456067"/>
                </a:cubicBezTo>
                <a:close/>
                <a:moveTo>
                  <a:pt x="9908125" y="3337759"/>
                </a:moveTo>
                <a:lnTo>
                  <a:pt x="9965397" y="3199090"/>
                </a:lnTo>
                <a:cubicBezTo>
                  <a:pt x="9969884" y="3187333"/>
                  <a:pt x="9960580" y="3174203"/>
                  <a:pt x="9947768" y="3174203"/>
                </a:cubicBezTo>
                <a:lnTo>
                  <a:pt x="9640422" y="3174203"/>
                </a:lnTo>
                <a:cubicBezTo>
                  <a:pt x="9509049" y="3174203"/>
                  <a:pt x="9397123" y="3233636"/>
                  <a:pt x="9351112" y="3354117"/>
                </a:cubicBezTo>
                <a:lnTo>
                  <a:pt x="9290394" y="3513135"/>
                </a:lnTo>
                <a:cubicBezTo>
                  <a:pt x="9286480" y="3523366"/>
                  <a:pt x="9294589" y="3534793"/>
                  <a:pt x="9305736" y="3534793"/>
                </a:cubicBezTo>
                <a:lnTo>
                  <a:pt x="9618039" y="3534793"/>
                </a:lnTo>
                <a:cubicBezTo>
                  <a:pt x="9748510" y="3534793"/>
                  <a:pt x="9862444" y="3457413"/>
                  <a:pt x="9908125" y="3337759"/>
                </a:cubicBezTo>
                <a:close/>
                <a:moveTo>
                  <a:pt x="1227227" y="5352725"/>
                </a:moveTo>
                <a:lnTo>
                  <a:pt x="1539540" y="5352725"/>
                </a:lnTo>
                <a:cubicBezTo>
                  <a:pt x="1669998" y="5352725"/>
                  <a:pt x="1783945" y="5275345"/>
                  <a:pt x="1829626" y="5155704"/>
                </a:cubicBezTo>
                <a:lnTo>
                  <a:pt x="1886898" y="5017022"/>
                </a:lnTo>
                <a:cubicBezTo>
                  <a:pt x="1891372" y="5005278"/>
                  <a:pt x="1882081" y="4992136"/>
                  <a:pt x="1869269" y="4992136"/>
                </a:cubicBezTo>
                <a:lnTo>
                  <a:pt x="1869256" y="4992136"/>
                </a:lnTo>
                <a:cubicBezTo>
                  <a:pt x="1869256" y="4992136"/>
                  <a:pt x="1561923" y="4992136"/>
                  <a:pt x="1561923" y="4992136"/>
                </a:cubicBezTo>
                <a:cubicBezTo>
                  <a:pt x="1430524" y="4992136"/>
                  <a:pt x="1318611" y="5051569"/>
                  <a:pt x="1272600" y="5172062"/>
                </a:cubicBezTo>
                <a:lnTo>
                  <a:pt x="1211884" y="5331080"/>
                </a:lnTo>
                <a:cubicBezTo>
                  <a:pt x="1207981" y="5341298"/>
                  <a:pt x="1216080" y="5352725"/>
                  <a:pt x="1227225" y="5352725"/>
                </a:cubicBezTo>
                <a:close/>
                <a:moveTo>
                  <a:pt x="7264434" y="5352725"/>
                </a:moveTo>
                <a:lnTo>
                  <a:pt x="7576750" y="5352725"/>
                </a:lnTo>
                <a:cubicBezTo>
                  <a:pt x="7707208" y="5352725"/>
                  <a:pt x="7821142" y="5275345"/>
                  <a:pt x="7866836" y="5155704"/>
                </a:cubicBezTo>
                <a:lnTo>
                  <a:pt x="7924108" y="5017022"/>
                </a:lnTo>
                <a:cubicBezTo>
                  <a:pt x="7928582" y="5005278"/>
                  <a:pt x="7919278" y="4992136"/>
                  <a:pt x="7906479" y="4992136"/>
                </a:cubicBezTo>
                <a:lnTo>
                  <a:pt x="7906479" y="4992136"/>
                </a:lnTo>
                <a:cubicBezTo>
                  <a:pt x="7906479" y="4992136"/>
                  <a:pt x="7599133" y="4992136"/>
                  <a:pt x="7599133" y="4992136"/>
                </a:cubicBezTo>
                <a:cubicBezTo>
                  <a:pt x="7467747" y="4992136"/>
                  <a:pt x="7355820" y="5051569"/>
                  <a:pt x="7309822" y="5172062"/>
                </a:cubicBezTo>
                <a:lnTo>
                  <a:pt x="7249105" y="5331080"/>
                </a:lnTo>
                <a:cubicBezTo>
                  <a:pt x="7245191" y="5341298"/>
                  <a:pt x="7253300" y="5352725"/>
                  <a:pt x="7264434" y="5352725"/>
                </a:cubicBezTo>
                <a:close/>
                <a:moveTo>
                  <a:pt x="1883314" y="5331080"/>
                </a:moveTo>
                <a:lnTo>
                  <a:pt x="1944043" y="5172062"/>
                </a:lnTo>
                <a:cubicBezTo>
                  <a:pt x="1990042" y="5051569"/>
                  <a:pt x="2101968" y="4992136"/>
                  <a:pt x="2233354" y="4992136"/>
                </a:cubicBezTo>
                <a:lnTo>
                  <a:pt x="2540687" y="4992136"/>
                </a:lnTo>
                <a:cubicBezTo>
                  <a:pt x="2553499" y="4992136"/>
                  <a:pt x="2562803" y="5005265"/>
                  <a:pt x="2558329" y="5017022"/>
                </a:cubicBezTo>
                <a:lnTo>
                  <a:pt x="2501044" y="5155704"/>
                </a:lnTo>
                <a:cubicBezTo>
                  <a:pt x="2455363" y="5275345"/>
                  <a:pt x="2341429" y="5352725"/>
                  <a:pt x="2210958" y="5352725"/>
                </a:cubicBezTo>
                <a:lnTo>
                  <a:pt x="1898655" y="5352725"/>
                </a:lnTo>
                <a:cubicBezTo>
                  <a:pt x="1887508" y="5352725"/>
                  <a:pt x="1879412" y="5341298"/>
                  <a:pt x="1883314" y="5331080"/>
                </a:cubicBezTo>
                <a:close/>
                <a:moveTo>
                  <a:pt x="1946064" y="5306536"/>
                </a:moveTo>
                <a:lnTo>
                  <a:pt x="2210958" y="5306536"/>
                </a:lnTo>
                <a:cubicBezTo>
                  <a:pt x="2322160" y="5306536"/>
                  <a:pt x="2419089" y="5240862"/>
                  <a:pt x="2457893" y="5139231"/>
                </a:cubicBezTo>
                <a:lnTo>
                  <a:pt x="2458109" y="5138646"/>
                </a:lnTo>
                <a:lnTo>
                  <a:pt x="2458350" y="5138062"/>
                </a:lnTo>
                <a:lnTo>
                  <a:pt x="2498006" y="5042061"/>
                </a:lnTo>
                <a:cubicBezTo>
                  <a:pt x="2498744" y="5040282"/>
                  <a:pt x="2497434" y="5038324"/>
                  <a:pt x="2495502" y="5038324"/>
                </a:cubicBezTo>
                <a:lnTo>
                  <a:pt x="2233354" y="5038324"/>
                </a:lnTo>
                <a:cubicBezTo>
                  <a:pt x="2113369" y="5038324"/>
                  <a:pt x="2023635" y="5093080"/>
                  <a:pt x="1987195" y="5188534"/>
                </a:cubicBezTo>
                <a:lnTo>
                  <a:pt x="1943535" y="5302876"/>
                </a:lnTo>
                <a:cubicBezTo>
                  <a:pt x="1942861" y="5304642"/>
                  <a:pt x="1944158" y="5306536"/>
                  <a:pt x="1946064" y="5306536"/>
                </a:cubicBezTo>
                <a:close/>
                <a:moveTo>
                  <a:pt x="334724" y="4705965"/>
                </a:moveTo>
                <a:lnTo>
                  <a:pt x="392000" y="4567296"/>
                </a:lnTo>
                <a:cubicBezTo>
                  <a:pt x="396487" y="4555539"/>
                  <a:pt x="387184" y="4542409"/>
                  <a:pt x="374369" y="4542409"/>
                </a:cubicBezTo>
                <a:lnTo>
                  <a:pt x="374369" y="4542409"/>
                </a:lnTo>
                <a:lnTo>
                  <a:pt x="67026" y="4542409"/>
                </a:lnTo>
                <a:cubicBezTo>
                  <a:pt x="44002" y="4542409"/>
                  <a:pt x="21628" y="4544341"/>
                  <a:pt x="43" y="4548002"/>
                </a:cubicBezTo>
                <a:lnTo>
                  <a:pt x="37" y="4902999"/>
                </a:lnTo>
                <a:lnTo>
                  <a:pt x="44641" y="4902999"/>
                </a:lnTo>
                <a:cubicBezTo>
                  <a:pt x="175106" y="4902999"/>
                  <a:pt x="289046" y="4825619"/>
                  <a:pt x="334724" y="4705965"/>
                </a:cubicBezTo>
                <a:close/>
                <a:moveTo>
                  <a:pt x="1962003" y="5807535"/>
                </a:moveTo>
                <a:lnTo>
                  <a:pt x="2274306" y="5807535"/>
                </a:lnTo>
                <a:cubicBezTo>
                  <a:pt x="2404777" y="5807535"/>
                  <a:pt x="2518711" y="5730155"/>
                  <a:pt x="2564392" y="5610514"/>
                </a:cubicBezTo>
                <a:lnTo>
                  <a:pt x="2621664" y="5471833"/>
                </a:lnTo>
                <a:cubicBezTo>
                  <a:pt x="2626151" y="5460088"/>
                  <a:pt x="2616847" y="5446946"/>
                  <a:pt x="2604035" y="5446946"/>
                </a:cubicBezTo>
                <a:lnTo>
                  <a:pt x="2604035" y="5446946"/>
                </a:lnTo>
                <a:cubicBezTo>
                  <a:pt x="2604035" y="5446946"/>
                  <a:pt x="2296689" y="5446946"/>
                  <a:pt x="2296689" y="5446946"/>
                </a:cubicBezTo>
                <a:cubicBezTo>
                  <a:pt x="2165303" y="5446946"/>
                  <a:pt x="2053390" y="5506379"/>
                  <a:pt x="2007379" y="5626872"/>
                </a:cubicBezTo>
                <a:lnTo>
                  <a:pt x="1946662" y="5785890"/>
                </a:lnTo>
                <a:cubicBezTo>
                  <a:pt x="1942747" y="5796109"/>
                  <a:pt x="1950856" y="5807548"/>
                  <a:pt x="1962003" y="5807548"/>
                </a:cubicBezTo>
                <a:close/>
                <a:moveTo>
                  <a:pt x="866810" y="4249896"/>
                </a:moveTo>
                <a:lnTo>
                  <a:pt x="924086" y="4111215"/>
                </a:lnTo>
                <a:cubicBezTo>
                  <a:pt x="928567" y="4099470"/>
                  <a:pt x="919264" y="4086341"/>
                  <a:pt x="906448" y="4086341"/>
                </a:cubicBezTo>
                <a:lnTo>
                  <a:pt x="906455" y="4086341"/>
                </a:lnTo>
                <a:lnTo>
                  <a:pt x="599106" y="4086341"/>
                </a:lnTo>
                <a:cubicBezTo>
                  <a:pt x="467715" y="4086341"/>
                  <a:pt x="355805" y="4145774"/>
                  <a:pt x="309793" y="4266254"/>
                </a:cubicBezTo>
                <a:lnTo>
                  <a:pt x="249072" y="4425272"/>
                </a:lnTo>
                <a:cubicBezTo>
                  <a:pt x="245169" y="4435504"/>
                  <a:pt x="253268" y="4446930"/>
                  <a:pt x="264414" y="4446930"/>
                </a:cubicBezTo>
                <a:lnTo>
                  <a:pt x="576721" y="4446930"/>
                </a:lnTo>
                <a:cubicBezTo>
                  <a:pt x="707186" y="4446930"/>
                  <a:pt x="821126" y="4369550"/>
                  <a:pt x="866809" y="4249896"/>
                </a:cubicBezTo>
                <a:close/>
                <a:moveTo>
                  <a:pt x="920506" y="4425272"/>
                </a:moveTo>
                <a:lnTo>
                  <a:pt x="981226" y="4266254"/>
                </a:lnTo>
                <a:cubicBezTo>
                  <a:pt x="1027232" y="4145774"/>
                  <a:pt x="1139155" y="4086341"/>
                  <a:pt x="1270539" y="4086341"/>
                </a:cubicBezTo>
                <a:lnTo>
                  <a:pt x="1577887" y="4086341"/>
                </a:lnTo>
                <a:cubicBezTo>
                  <a:pt x="1590686" y="4086341"/>
                  <a:pt x="1599990" y="4099470"/>
                  <a:pt x="1595516" y="4111227"/>
                </a:cubicBezTo>
                <a:lnTo>
                  <a:pt x="1538231" y="4249896"/>
                </a:lnTo>
                <a:cubicBezTo>
                  <a:pt x="1492550" y="4369550"/>
                  <a:pt x="1378616" y="4446930"/>
                  <a:pt x="1248149" y="4446930"/>
                </a:cubicBezTo>
                <a:lnTo>
                  <a:pt x="935848" y="4446930"/>
                </a:lnTo>
                <a:cubicBezTo>
                  <a:pt x="924702" y="4446930"/>
                  <a:pt x="916597" y="4435504"/>
                  <a:pt x="920507" y="4425272"/>
                </a:cubicBezTo>
                <a:close/>
                <a:moveTo>
                  <a:pt x="983250" y="4400741"/>
                </a:moveTo>
                <a:lnTo>
                  <a:pt x="1248148" y="4400741"/>
                </a:lnTo>
                <a:cubicBezTo>
                  <a:pt x="1359347" y="4400741"/>
                  <a:pt x="1456275" y="4335067"/>
                  <a:pt x="1495080" y="4233423"/>
                </a:cubicBezTo>
                <a:lnTo>
                  <a:pt x="1495309" y="4232839"/>
                </a:lnTo>
                <a:lnTo>
                  <a:pt x="1495537" y="4232267"/>
                </a:lnTo>
                <a:lnTo>
                  <a:pt x="1535193" y="4136267"/>
                </a:lnTo>
                <a:cubicBezTo>
                  <a:pt x="1535930" y="4134487"/>
                  <a:pt x="1534621" y="4132530"/>
                  <a:pt x="1532689" y="4132530"/>
                </a:cubicBezTo>
                <a:lnTo>
                  <a:pt x="1270539" y="4132530"/>
                </a:lnTo>
                <a:cubicBezTo>
                  <a:pt x="1150550" y="4132530"/>
                  <a:pt x="1060827" y="4187273"/>
                  <a:pt x="1024378" y="4282739"/>
                </a:cubicBezTo>
                <a:lnTo>
                  <a:pt x="980723" y="4397068"/>
                </a:lnTo>
                <a:cubicBezTo>
                  <a:pt x="980047" y="4398835"/>
                  <a:pt x="981350" y="4400741"/>
                  <a:pt x="983249" y="4400741"/>
                </a:cubicBezTo>
                <a:close/>
                <a:moveTo>
                  <a:pt x="1059871" y="4881341"/>
                </a:moveTo>
                <a:lnTo>
                  <a:pt x="1120592" y="4722323"/>
                </a:lnTo>
                <a:cubicBezTo>
                  <a:pt x="1166598" y="4601843"/>
                  <a:pt x="1278523" y="4542409"/>
                  <a:pt x="1409908" y="4542409"/>
                </a:cubicBezTo>
                <a:lnTo>
                  <a:pt x="1717242" y="4542409"/>
                </a:lnTo>
                <a:lnTo>
                  <a:pt x="1717242" y="4542409"/>
                </a:lnTo>
                <a:cubicBezTo>
                  <a:pt x="1730054" y="4542409"/>
                  <a:pt x="1739358" y="4555539"/>
                  <a:pt x="1734884" y="4567296"/>
                </a:cubicBezTo>
                <a:lnTo>
                  <a:pt x="1677599" y="4705965"/>
                </a:lnTo>
                <a:cubicBezTo>
                  <a:pt x="1631918" y="4825619"/>
                  <a:pt x="1517984" y="4902999"/>
                  <a:pt x="1387513" y="4902999"/>
                </a:cubicBezTo>
                <a:lnTo>
                  <a:pt x="1075214" y="4902999"/>
                </a:lnTo>
                <a:cubicBezTo>
                  <a:pt x="1064067" y="4902999"/>
                  <a:pt x="1055963" y="4891572"/>
                  <a:pt x="1059872" y="4881341"/>
                </a:cubicBezTo>
                <a:close/>
                <a:moveTo>
                  <a:pt x="1122615" y="4856810"/>
                </a:moveTo>
                <a:lnTo>
                  <a:pt x="1387513" y="4856810"/>
                </a:lnTo>
                <a:cubicBezTo>
                  <a:pt x="1498702" y="4856810"/>
                  <a:pt x="1595630" y="4791136"/>
                  <a:pt x="1634447" y="4689492"/>
                </a:cubicBezTo>
                <a:lnTo>
                  <a:pt x="1634664" y="4688907"/>
                </a:lnTo>
                <a:lnTo>
                  <a:pt x="1634905" y="4688336"/>
                </a:lnTo>
                <a:lnTo>
                  <a:pt x="1674561" y="4592335"/>
                </a:lnTo>
                <a:cubicBezTo>
                  <a:pt x="1675298" y="4590556"/>
                  <a:pt x="1673989" y="4588598"/>
                  <a:pt x="1672057" y="4588598"/>
                </a:cubicBezTo>
                <a:lnTo>
                  <a:pt x="1409908" y="4588598"/>
                </a:lnTo>
                <a:cubicBezTo>
                  <a:pt x="1289911" y="4588598"/>
                  <a:pt x="1200192" y="4643341"/>
                  <a:pt x="1163743" y="4738808"/>
                </a:cubicBezTo>
                <a:lnTo>
                  <a:pt x="1120082" y="4853137"/>
                </a:lnTo>
                <a:cubicBezTo>
                  <a:pt x="1119412" y="4854916"/>
                  <a:pt x="1120715" y="4856810"/>
                  <a:pt x="1122614" y="4856810"/>
                </a:cubicBezTo>
                <a:close/>
                <a:moveTo>
                  <a:pt x="5989013" y="5807535"/>
                </a:moveTo>
                <a:lnTo>
                  <a:pt x="6301316" y="5807535"/>
                </a:lnTo>
                <a:cubicBezTo>
                  <a:pt x="6431787" y="5807535"/>
                  <a:pt x="6545721" y="5730155"/>
                  <a:pt x="6591402" y="5610514"/>
                </a:cubicBezTo>
                <a:lnTo>
                  <a:pt x="6648674" y="5471833"/>
                </a:lnTo>
                <a:cubicBezTo>
                  <a:pt x="6653160" y="5460088"/>
                  <a:pt x="6643856" y="5446946"/>
                  <a:pt x="6631045" y="5446946"/>
                </a:cubicBezTo>
                <a:lnTo>
                  <a:pt x="6631045" y="5446946"/>
                </a:lnTo>
                <a:cubicBezTo>
                  <a:pt x="6631045" y="5446946"/>
                  <a:pt x="6323699" y="5446946"/>
                  <a:pt x="6323699" y="5446946"/>
                </a:cubicBezTo>
                <a:cubicBezTo>
                  <a:pt x="6192313" y="5446946"/>
                  <a:pt x="6080399" y="5506379"/>
                  <a:pt x="6034388" y="5626872"/>
                </a:cubicBezTo>
                <a:lnTo>
                  <a:pt x="5973672" y="5785890"/>
                </a:lnTo>
                <a:cubicBezTo>
                  <a:pt x="5969757" y="5796109"/>
                  <a:pt x="5977866" y="5807548"/>
                  <a:pt x="5989013" y="5807548"/>
                </a:cubicBezTo>
                <a:close/>
                <a:moveTo>
                  <a:pt x="7195392" y="5155704"/>
                </a:moveTo>
                <a:lnTo>
                  <a:pt x="7252677" y="5017022"/>
                </a:lnTo>
                <a:cubicBezTo>
                  <a:pt x="7257151" y="5005278"/>
                  <a:pt x="7247847" y="4992136"/>
                  <a:pt x="7235035" y="4992136"/>
                </a:cubicBezTo>
                <a:lnTo>
                  <a:pt x="7235035" y="4992136"/>
                </a:lnTo>
                <a:cubicBezTo>
                  <a:pt x="7235035" y="4992136"/>
                  <a:pt x="6927702" y="4992136"/>
                  <a:pt x="6927702" y="4992136"/>
                </a:cubicBezTo>
                <a:cubicBezTo>
                  <a:pt x="6796316" y="4992136"/>
                  <a:pt x="6684390" y="5051569"/>
                  <a:pt x="6638391" y="5172062"/>
                </a:cubicBezTo>
                <a:lnTo>
                  <a:pt x="6577661" y="5331080"/>
                </a:lnTo>
                <a:cubicBezTo>
                  <a:pt x="6573760" y="5341298"/>
                  <a:pt x="6581856" y="5352725"/>
                  <a:pt x="6593003" y="5352725"/>
                </a:cubicBezTo>
                <a:lnTo>
                  <a:pt x="6905306" y="5352725"/>
                </a:lnTo>
                <a:cubicBezTo>
                  <a:pt x="7035777" y="5352725"/>
                  <a:pt x="7149711" y="5275345"/>
                  <a:pt x="7195392" y="5155704"/>
                </a:cubicBezTo>
                <a:close/>
                <a:moveTo>
                  <a:pt x="5302240" y="5785877"/>
                </a:moveTo>
                <a:lnTo>
                  <a:pt x="5362957" y="5626859"/>
                </a:lnTo>
                <a:cubicBezTo>
                  <a:pt x="5408968" y="5506379"/>
                  <a:pt x="5520882" y="5446946"/>
                  <a:pt x="5652280" y="5446946"/>
                </a:cubicBezTo>
                <a:lnTo>
                  <a:pt x="5959614" y="5446946"/>
                </a:lnTo>
                <a:cubicBezTo>
                  <a:pt x="5972426" y="5446946"/>
                  <a:pt x="5981729" y="5460076"/>
                  <a:pt x="5977243" y="5471833"/>
                </a:cubicBezTo>
                <a:lnTo>
                  <a:pt x="5919971" y="5610514"/>
                </a:lnTo>
                <a:cubicBezTo>
                  <a:pt x="5874277" y="5730155"/>
                  <a:pt x="5760355" y="5807535"/>
                  <a:pt x="5629885" y="5807535"/>
                </a:cubicBezTo>
                <a:lnTo>
                  <a:pt x="5317582" y="5807535"/>
                </a:lnTo>
                <a:cubicBezTo>
                  <a:pt x="5306435" y="5807535"/>
                  <a:pt x="5298326" y="5796109"/>
                  <a:pt x="5302240" y="5785877"/>
                </a:cubicBezTo>
                <a:close/>
                <a:moveTo>
                  <a:pt x="5364978" y="5761346"/>
                </a:moveTo>
                <a:lnTo>
                  <a:pt x="5629885" y="5761346"/>
                </a:lnTo>
                <a:cubicBezTo>
                  <a:pt x="5741074" y="5761346"/>
                  <a:pt x="5838002" y="5695673"/>
                  <a:pt x="5876819" y="5594029"/>
                </a:cubicBezTo>
                <a:lnTo>
                  <a:pt x="5877035" y="5593444"/>
                </a:lnTo>
                <a:lnTo>
                  <a:pt x="5877277" y="5592872"/>
                </a:lnTo>
                <a:lnTo>
                  <a:pt x="5916920" y="5496872"/>
                </a:lnTo>
                <a:cubicBezTo>
                  <a:pt x="5917657" y="5495092"/>
                  <a:pt x="5916348" y="5493135"/>
                  <a:pt x="5914429" y="5493135"/>
                </a:cubicBezTo>
                <a:lnTo>
                  <a:pt x="5652280" y="5493135"/>
                </a:lnTo>
                <a:cubicBezTo>
                  <a:pt x="5532283" y="5493135"/>
                  <a:pt x="5442561" y="5547878"/>
                  <a:pt x="5406108" y="5643345"/>
                </a:cubicBezTo>
                <a:lnTo>
                  <a:pt x="5362449" y="5757673"/>
                </a:lnTo>
                <a:cubicBezTo>
                  <a:pt x="5361775" y="5759440"/>
                  <a:pt x="5363084" y="5761346"/>
                  <a:pt x="5364978" y="5761346"/>
                </a:cubicBezTo>
                <a:close/>
                <a:moveTo>
                  <a:pt x="4646138" y="5807535"/>
                </a:moveTo>
                <a:lnTo>
                  <a:pt x="4958441" y="5807535"/>
                </a:lnTo>
                <a:cubicBezTo>
                  <a:pt x="5088912" y="5807535"/>
                  <a:pt x="5202846" y="5730155"/>
                  <a:pt x="5248540" y="5610514"/>
                </a:cubicBezTo>
                <a:lnTo>
                  <a:pt x="5305812" y="5471833"/>
                </a:lnTo>
                <a:cubicBezTo>
                  <a:pt x="5310286" y="5460088"/>
                  <a:pt x="5300982" y="5446946"/>
                  <a:pt x="5288183" y="5446946"/>
                </a:cubicBezTo>
                <a:lnTo>
                  <a:pt x="5288183" y="5446946"/>
                </a:lnTo>
                <a:cubicBezTo>
                  <a:pt x="5288183" y="5446946"/>
                  <a:pt x="4980837" y="5446946"/>
                  <a:pt x="4980837" y="5446946"/>
                </a:cubicBezTo>
                <a:cubicBezTo>
                  <a:pt x="4849451" y="5446946"/>
                  <a:pt x="4737525" y="5506379"/>
                  <a:pt x="4691526" y="5626872"/>
                </a:cubicBezTo>
                <a:lnTo>
                  <a:pt x="4630797" y="5785890"/>
                </a:lnTo>
                <a:cubicBezTo>
                  <a:pt x="4626895" y="5796109"/>
                  <a:pt x="4635004" y="5807548"/>
                  <a:pt x="4646138" y="5807548"/>
                </a:cubicBezTo>
                <a:close/>
                <a:moveTo>
                  <a:pt x="3286689" y="5785877"/>
                </a:moveTo>
                <a:lnTo>
                  <a:pt x="3347406" y="5626859"/>
                </a:lnTo>
                <a:cubicBezTo>
                  <a:pt x="3393417" y="5506379"/>
                  <a:pt x="3505343" y="5446946"/>
                  <a:pt x="3636716" y="5446946"/>
                </a:cubicBezTo>
                <a:lnTo>
                  <a:pt x="3944063" y="5446946"/>
                </a:lnTo>
                <a:cubicBezTo>
                  <a:pt x="3956874" y="5446946"/>
                  <a:pt x="3966178" y="5460076"/>
                  <a:pt x="3961692" y="5471833"/>
                </a:cubicBezTo>
                <a:lnTo>
                  <a:pt x="3904420" y="5610514"/>
                </a:lnTo>
                <a:cubicBezTo>
                  <a:pt x="3858739" y="5730155"/>
                  <a:pt x="3744791" y="5807535"/>
                  <a:pt x="3614334" y="5807535"/>
                </a:cubicBezTo>
                <a:lnTo>
                  <a:pt x="3302030" y="5807535"/>
                </a:lnTo>
                <a:cubicBezTo>
                  <a:pt x="3290883" y="5807535"/>
                  <a:pt x="3282775" y="5796109"/>
                  <a:pt x="3286689" y="5785877"/>
                </a:cubicBezTo>
                <a:close/>
                <a:moveTo>
                  <a:pt x="3349427" y="5761346"/>
                </a:moveTo>
                <a:lnTo>
                  <a:pt x="3614334" y="5761346"/>
                </a:lnTo>
                <a:cubicBezTo>
                  <a:pt x="3725523" y="5761346"/>
                  <a:pt x="3822451" y="5695673"/>
                  <a:pt x="3861268" y="5594029"/>
                </a:cubicBezTo>
                <a:lnTo>
                  <a:pt x="3861484" y="5593444"/>
                </a:lnTo>
                <a:lnTo>
                  <a:pt x="3861726" y="5592872"/>
                </a:lnTo>
                <a:lnTo>
                  <a:pt x="3901382" y="5496872"/>
                </a:lnTo>
                <a:cubicBezTo>
                  <a:pt x="3902106" y="5495092"/>
                  <a:pt x="3900797" y="5493135"/>
                  <a:pt x="3898878" y="5493135"/>
                </a:cubicBezTo>
                <a:lnTo>
                  <a:pt x="3636716" y="5493135"/>
                </a:lnTo>
                <a:cubicBezTo>
                  <a:pt x="3516732" y="5493135"/>
                  <a:pt x="3427010" y="5547878"/>
                  <a:pt x="3390557" y="5643345"/>
                </a:cubicBezTo>
                <a:lnTo>
                  <a:pt x="3346910" y="5757673"/>
                </a:lnTo>
                <a:cubicBezTo>
                  <a:pt x="3346237" y="5759440"/>
                  <a:pt x="3347533" y="5761346"/>
                  <a:pt x="3349427" y="5761346"/>
                </a:cubicBezTo>
                <a:close/>
                <a:moveTo>
                  <a:pt x="2630587" y="5807535"/>
                </a:moveTo>
                <a:lnTo>
                  <a:pt x="2942903" y="5807535"/>
                </a:lnTo>
                <a:cubicBezTo>
                  <a:pt x="3073361" y="5807535"/>
                  <a:pt x="3187295" y="5730155"/>
                  <a:pt x="3232976" y="5610514"/>
                </a:cubicBezTo>
                <a:lnTo>
                  <a:pt x="3290261" y="5471833"/>
                </a:lnTo>
                <a:cubicBezTo>
                  <a:pt x="3294748" y="5460088"/>
                  <a:pt x="3285444" y="5446946"/>
                  <a:pt x="3272619" y="5446946"/>
                </a:cubicBezTo>
                <a:lnTo>
                  <a:pt x="3272619" y="5446946"/>
                </a:lnTo>
                <a:cubicBezTo>
                  <a:pt x="3272619" y="5446946"/>
                  <a:pt x="2965285" y="5446946"/>
                  <a:pt x="2965285" y="5446946"/>
                </a:cubicBezTo>
                <a:cubicBezTo>
                  <a:pt x="2833900" y="5446946"/>
                  <a:pt x="2721973" y="5506379"/>
                  <a:pt x="2675975" y="5626872"/>
                </a:cubicBezTo>
                <a:lnTo>
                  <a:pt x="2615246" y="5785890"/>
                </a:lnTo>
                <a:cubicBezTo>
                  <a:pt x="2611343" y="5796109"/>
                  <a:pt x="2619440" y="5807548"/>
                  <a:pt x="2630587" y="5807548"/>
                </a:cubicBezTo>
                <a:close/>
                <a:moveTo>
                  <a:pt x="3973461" y="5807535"/>
                </a:moveTo>
                <a:lnTo>
                  <a:pt x="4285765" y="5807535"/>
                </a:lnTo>
                <a:cubicBezTo>
                  <a:pt x="4416223" y="5807535"/>
                  <a:pt x="4530157" y="5730155"/>
                  <a:pt x="4575850" y="5610514"/>
                </a:cubicBezTo>
                <a:lnTo>
                  <a:pt x="4633123" y="5471833"/>
                </a:lnTo>
                <a:cubicBezTo>
                  <a:pt x="4637610" y="5460088"/>
                  <a:pt x="4628306" y="5446946"/>
                  <a:pt x="4615494" y="5446946"/>
                </a:cubicBezTo>
                <a:lnTo>
                  <a:pt x="4615494" y="5446946"/>
                </a:lnTo>
                <a:cubicBezTo>
                  <a:pt x="4615494" y="5446946"/>
                  <a:pt x="4308160" y="5446946"/>
                  <a:pt x="4308160" y="5446946"/>
                </a:cubicBezTo>
                <a:cubicBezTo>
                  <a:pt x="4176774" y="5446946"/>
                  <a:pt x="4064848" y="5506379"/>
                  <a:pt x="4018837" y="5626872"/>
                </a:cubicBezTo>
                <a:lnTo>
                  <a:pt x="3958108" y="5785890"/>
                </a:lnTo>
                <a:cubicBezTo>
                  <a:pt x="3954205" y="5796109"/>
                  <a:pt x="3962315" y="5807548"/>
                  <a:pt x="3973461" y="5807548"/>
                </a:cubicBezTo>
                <a:close/>
              </a:path>
            </a:pathLst>
          </a:custGeom>
          <a:solidFill>
            <a:srgbClr val="6680C3"/>
          </a:solidFill>
          <a:ln w="12707" cap="flat">
            <a:noFill/>
            <a:prstDash val="solid"/>
            <a:miter/>
          </a:ln>
        </p:spPr>
        <p:txBody>
          <a:bodyPr rtlCol="0" anchor="ctr">
            <a:noAutofit/>
          </a:bodyPr>
          <a:lstStyle/>
          <a:p>
            <a:endParaRPr lang="en-US"/>
          </a:p>
        </p:txBody>
      </p:sp>
      <p:sp>
        <p:nvSpPr>
          <p:cNvPr id="16" name="Graphic 11" hidden="1">
            <a:extLst>
              <a:ext uri="{FF2B5EF4-FFF2-40B4-BE49-F238E27FC236}">
                <a16:creationId xmlns:a16="http://schemas.microsoft.com/office/drawing/2014/main" id="{175B3374-B5C0-F2A8-ED3B-0F6559C14C27}"/>
              </a:ext>
            </a:extLst>
          </p:cNvPr>
          <p:cNvSpPr/>
          <p:nvPr/>
        </p:nvSpPr>
        <p:spPr>
          <a:xfrm>
            <a:off x="0" y="83111"/>
            <a:ext cx="11799254" cy="6687061"/>
          </a:xfrm>
          <a:custGeom>
            <a:avLst/>
            <a:gdLst>
              <a:gd name="connsiteX0" fmla="*/ 2745724 w 11799254"/>
              <a:gd name="connsiteY0" fmla="*/ 4865378 h 6687061"/>
              <a:gd name="connsiteX1" fmla="*/ 2806245 w 11799254"/>
              <a:gd name="connsiteY1" fmla="*/ 4706816 h 6687061"/>
              <a:gd name="connsiteX2" fmla="*/ 3094636 w 11799254"/>
              <a:gd name="connsiteY2" fmla="*/ 4527406 h 6687061"/>
              <a:gd name="connsiteX3" fmla="*/ 3400979 w 11799254"/>
              <a:gd name="connsiteY3" fmla="*/ 4527406 h 6687061"/>
              <a:gd name="connsiteX4" fmla="*/ 3418552 w 11799254"/>
              <a:gd name="connsiteY4" fmla="*/ 4552221 h 6687061"/>
              <a:gd name="connsiteX5" fmla="*/ 3361464 w 11799254"/>
              <a:gd name="connsiteY5" fmla="*/ 4690505 h 6687061"/>
              <a:gd name="connsiteX6" fmla="*/ 3072313 w 11799254"/>
              <a:gd name="connsiteY6" fmla="*/ 4886962 h 6687061"/>
              <a:gd name="connsiteX7" fmla="*/ 2761016 w 11799254"/>
              <a:gd name="connsiteY7" fmla="*/ 4886962 h 6687061"/>
              <a:gd name="connsiteX8" fmla="*/ 2745724 w 11799254"/>
              <a:gd name="connsiteY8" fmla="*/ 4865378 h 6687061"/>
              <a:gd name="connsiteX9" fmla="*/ 4631167 w 11799254"/>
              <a:gd name="connsiteY9" fmla="*/ 4432212 h 6687061"/>
              <a:gd name="connsiteX10" fmla="*/ 4942464 w 11799254"/>
              <a:gd name="connsiteY10" fmla="*/ 4432212 h 6687061"/>
              <a:gd name="connsiteX11" fmla="*/ 5231615 w 11799254"/>
              <a:gd name="connsiteY11" fmla="*/ 4235743 h 6687061"/>
              <a:gd name="connsiteX12" fmla="*/ 5288702 w 11799254"/>
              <a:gd name="connsiteY12" fmla="*/ 4097459 h 6687061"/>
              <a:gd name="connsiteX13" fmla="*/ 5271130 w 11799254"/>
              <a:gd name="connsiteY13" fmla="*/ 4072643 h 6687061"/>
              <a:gd name="connsiteX14" fmla="*/ 5271130 w 11799254"/>
              <a:gd name="connsiteY14" fmla="*/ 4072643 h 6687061"/>
              <a:gd name="connsiteX15" fmla="*/ 4964774 w 11799254"/>
              <a:gd name="connsiteY15" fmla="*/ 4072643 h 6687061"/>
              <a:gd name="connsiteX16" fmla="*/ 4676396 w 11799254"/>
              <a:gd name="connsiteY16" fmla="*/ 4252054 h 6687061"/>
              <a:gd name="connsiteX17" fmla="*/ 4615875 w 11799254"/>
              <a:gd name="connsiteY17" fmla="*/ 4410616 h 6687061"/>
              <a:gd name="connsiteX18" fmla="*/ 4631167 w 11799254"/>
              <a:gd name="connsiteY18" fmla="*/ 4432212 h 6687061"/>
              <a:gd name="connsiteX19" fmla="*/ 6744491 w 11799254"/>
              <a:gd name="connsiteY19" fmla="*/ 454764 h 6687061"/>
              <a:gd name="connsiteX20" fmla="*/ 6744491 w 11799254"/>
              <a:gd name="connsiteY20" fmla="*/ 454764 h 6687061"/>
              <a:gd name="connsiteX21" fmla="*/ 6762063 w 11799254"/>
              <a:gd name="connsiteY21" fmla="*/ 479577 h 6687061"/>
              <a:gd name="connsiteX22" fmla="*/ 6704976 w 11799254"/>
              <a:gd name="connsiteY22" fmla="*/ 617860 h 6687061"/>
              <a:gd name="connsiteX23" fmla="*/ 6415824 w 11799254"/>
              <a:gd name="connsiteY23" fmla="*/ 814326 h 6687061"/>
              <a:gd name="connsiteX24" fmla="*/ 6104528 w 11799254"/>
              <a:gd name="connsiteY24" fmla="*/ 814326 h 6687061"/>
              <a:gd name="connsiteX25" fmla="*/ 6089236 w 11799254"/>
              <a:gd name="connsiteY25" fmla="*/ 792731 h 6687061"/>
              <a:gd name="connsiteX26" fmla="*/ 6149757 w 11799254"/>
              <a:gd name="connsiteY26" fmla="*/ 634172 h 6687061"/>
              <a:gd name="connsiteX27" fmla="*/ 6438135 w 11799254"/>
              <a:gd name="connsiteY27" fmla="*/ 454764 h 6687061"/>
              <a:gd name="connsiteX28" fmla="*/ 6744491 w 11799254"/>
              <a:gd name="connsiteY28" fmla="*/ 454764 h 6687061"/>
              <a:gd name="connsiteX29" fmla="*/ 6699452 w 11799254"/>
              <a:gd name="connsiteY29" fmla="*/ 500825 h 6687061"/>
              <a:gd name="connsiteX30" fmla="*/ 6438135 w 11799254"/>
              <a:gd name="connsiteY30" fmla="*/ 500825 h 6687061"/>
              <a:gd name="connsiteX31" fmla="*/ 6192769 w 11799254"/>
              <a:gd name="connsiteY31" fmla="*/ 650603 h 6687061"/>
              <a:gd name="connsiteX32" fmla="*/ 6149263 w 11799254"/>
              <a:gd name="connsiteY32" fmla="*/ 764609 h 6687061"/>
              <a:gd name="connsiteX33" fmla="*/ 6151772 w 11799254"/>
              <a:gd name="connsiteY33" fmla="*/ 768267 h 6687061"/>
              <a:gd name="connsiteX34" fmla="*/ 6415824 w 11799254"/>
              <a:gd name="connsiteY34" fmla="*/ 768267 h 6687061"/>
              <a:gd name="connsiteX35" fmla="*/ 6661963 w 11799254"/>
              <a:gd name="connsiteY35" fmla="*/ 601431 h 6687061"/>
              <a:gd name="connsiteX36" fmla="*/ 6662179 w 11799254"/>
              <a:gd name="connsiteY36" fmla="*/ 600852 h 6687061"/>
              <a:gd name="connsiteX37" fmla="*/ 6662420 w 11799254"/>
              <a:gd name="connsiteY37" fmla="*/ 600279 h 6687061"/>
              <a:gd name="connsiteX38" fmla="*/ 6701948 w 11799254"/>
              <a:gd name="connsiteY38" fmla="*/ 504551 h 6687061"/>
              <a:gd name="connsiteX39" fmla="*/ 6699452 w 11799254"/>
              <a:gd name="connsiteY39" fmla="*/ 500826 h 6687061"/>
              <a:gd name="connsiteX40" fmla="*/ 3960657 w 11799254"/>
              <a:gd name="connsiteY40" fmla="*/ 4432212 h 6687061"/>
              <a:gd name="connsiteX41" fmla="*/ 4271955 w 11799254"/>
              <a:gd name="connsiteY41" fmla="*/ 4432212 h 6687061"/>
              <a:gd name="connsiteX42" fmla="*/ 4561105 w 11799254"/>
              <a:gd name="connsiteY42" fmla="*/ 4235743 h 6687061"/>
              <a:gd name="connsiteX43" fmla="*/ 4618193 w 11799254"/>
              <a:gd name="connsiteY43" fmla="*/ 4097459 h 6687061"/>
              <a:gd name="connsiteX44" fmla="*/ 4600621 w 11799254"/>
              <a:gd name="connsiteY44" fmla="*/ 4072643 h 6687061"/>
              <a:gd name="connsiteX45" fmla="*/ 4600621 w 11799254"/>
              <a:gd name="connsiteY45" fmla="*/ 4072643 h 6687061"/>
              <a:gd name="connsiteX46" fmla="*/ 4294265 w 11799254"/>
              <a:gd name="connsiteY46" fmla="*/ 4072643 h 6687061"/>
              <a:gd name="connsiteX47" fmla="*/ 4005887 w 11799254"/>
              <a:gd name="connsiteY47" fmla="*/ 4252054 h 6687061"/>
              <a:gd name="connsiteX48" fmla="*/ 3945353 w 11799254"/>
              <a:gd name="connsiteY48" fmla="*/ 4410616 h 6687061"/>
              <a:gd name="connsiteX49" fmla="*/ 3960657 w 11799254"/>
              <a:gd name="connsiteY49" fmla="*/ 4432212 h 6687061"/>
              <a:gd name="connsiteX50" fmla="*/ 9953594 w 11799254"/>
              <a:gd name="connsiteY50" fmla="*/ 1 h 6687061"/>
              <a:gd name="connsiteX51" fmla="*/ 9953594 w 11799254"/>
              <a:gd name="connsiteY51" fmla="*/ 4 h 6687061"/>
              <a:gd name="connsiteX52" fmla="*/ 9971166 w 11799254"/>
              <a:gd name="connsiteY52" fmla="*/ 24817 h 6687061"/>
              <a:gd name="connsiteX53" fmla="*/ 9914066 w 11799254"/>
              <a:gd name="connsiteY53" fmla="*/ 163099 h 6687061"/>
              <a:gd name="connsiteX54" fmla="*/ 9624927 w 11799254"/>
              <a:gd name="connsiteY54" fmla="*/ 359565 h 6687061"/>
              <a:gd name="connsiteX55" fmla="*/ 9313618 w 11799254"/>
              <a:gd name="connsiteY55" fmla="*/ 359565 h 6687061"/>
              <a:gd name="connsiteX56" fmla="*/ 9298326 w 11799254"/>
              <a:gd name="connsiteY56" fmla="*/ 337970 h 6687061"/>
              <a:gd name="connsiteX57" fmla="*/ 9358860 w 11799254"/>
              <a:gd name="connsiteY57" fmla="*/ 179408 h 6687061"/>
              <a:gd name="connsiteX58" fmla="*/ 9647238 w 11799254"/>
              <a:gd name="connsiteY58" fmla="*/ 0 h 6687061"/>
              <a:gd name="connsiteX59" fmla="*/ 9953594 w 11799254"/>
              <a:gd name="connsiteY59" fmla="*/ 0 h 6687061"/>
              <a:gd name="connsiteX60" fmla="*/ 9908542 w 11799254"/>
              <a:gd name="connsiteY60" fmla="*/ 46062 h 6687061"/>
              <a:gd name="connsiteX61" fmla="*/ 9647238 w 11799254"/>
              <a:gd name="connsiteY61" fmla="*/ 46062 h 6687061"/>
              <a:gd name="connsiteX62" fmla="*/ 9401872 w 11799254"/>
              <a:gd name="connsiteY62" fmla="*/ 195840 h 6687061"/>
              <a:gd name="connsiteX63" fmla="*/ 9358353 w 11799254"/>
              <a:gd name="connsiteY63" fmla="*/ 309846 h 6687061"/>
              <a:gd name="connsiteX64" fmla="*/ 9360875 w 11799254"/>
              <a:gd name="connsiteY64" fmla="*/ 313506 h 6687061"/>
              <a:gd name="connsiteX65" fmla="*/ 9624927 w 11799254"/>
              <a:gd name="connsiteY65" fmla="*/ 313506 h 6687061"/>
              <a:gd name="connsiteX66" fmla="*/ 9871054 w 11799254"/>
              <a:gd name="connsiteY66" fmla="*/ 146670 h 6687061"/>
              <a:gd name="connsiteX67" fmla="*/ 9871269 w 11799254"/>
              <a:gd name="connsiteY67" fmla="*/ 146091 h 6687061"/>
              <a:gd name="connsiteX68" fmla="*/ 9871510 w 11799254"/>
              <a:gd name="connsiteY68" fmla="*/ 145518 h 6687061"/>
              <a:gd name="connsiteX69" fmla="*/ 9911038 w 11799254"/>
              <a:gd name="connsiteY69" fmla="*/ 49787 h 6687061"/>
              <a:gd name="connsiteX70" fmla="*/ 9908542 w 11799254"/>
              <a:gd name="connsiteY70" fmla="*/ 46062 h 6687061"/>
              <a:gd name="connsiteX71" fmla="*/ 3430284 w 11799254"/>
              <a:gd name="connsiteY71" fmla="*/ 4886962 h 6687061"/>
              <a:gd name="connsiteX72" fmla="*/ 3741580 w 11799254"/>
              <a:gd name="connsiteY72" fmla="*/ 4886962 h 6687061"/>
              <a:gd name="connsiteX73" fmla="*/ 4030731 w 11799254"/>
              <a:gd name="connsiteY73" fmla="*/ 4690505 h 6687061"/>
              <a:gd name="connsiteX74" fmla="*/ 4087832 w 11799254"/>
              <a:gd name="connsiteY74" fmla="*/ 4552221 h 6687061"/>
              <a:gd name="connsiteX75" fmla="*/ 4070259 w 11799254"/>
              <a:gd name="connsiteY75" fmla="*/ 4527406 h 6687061"/>
              <a:gd name="connsiteX76" fmla="*/ 3763903 w 11799254"/>
              <a:gd name="connsiteY76" fmla="*/ 4527406 h 6687061"/>
              <a:gd name="connsiteX77" fmla="*/ 3475525 w 11799254"/>
              <a:gd name="connsiteY77" fmla="*/ 4706816 h 6687061"/>
              <a:gd name="connsiteX78" fmla="*/ 3414992 w 11799254"/>
              <a:gd name="connsiteY78" fmla="*/ 4865378 h 6687061"/>
              <a:gd name="connsiteX79" fmla="*/ 3430284 w 11799254"/>
              <a:gd name="connsiteY79" fmla="*/ 4886962 h 6687061"/>
              <a:gd name="connsiteX80" fmla="*/ 10918563 w 11799254"/>
              <a:gd name="connsiteY80" fmla="*/ 3619136 h 6687061"/>
              <a:gd name="connsiteX81" fmla="*/ 10630184 w 11799254"/>
              <a:gd name="connsiteY81" fmla="*/ 3798547 h 6687061"/>
              <a:gd name="connsiteX82" fmla="*/ 10569650 w 11799254"/>
              <a:gd name="connsiteY82" fmla="*/ 3957109 h 6687061"/>
              <a:gd name="connsiteX83" fmla="*/ 10584955 w 11799254"/>
              <a:gd name="connsiteY83" fmla="*/ 3978705 h 6687061"/>
              <a:gd name="connsiteX84" fmla="*/ 10896239 w 11799254"/>
              <a:gd name="connsiteY84" fmla="*/ 3978705 h 6687061"/>
              <a:gd name="connsiteX85" fmla="*/ 11185390 w 11799254"/>
              <a:gd name="connsiteY85" fmla="*/ 3782236 h 6687061"/>
              <a:gd name="connsiteX86" fmla="*/ 11242491 w 11799254"/>
              <a:gd name="connsiteY86" fmla="*/ 3643952 h 6687061"/>
              <a:gd name="connsiteX87" fmla="*/ 11224918 w 11799254"/>
              <a:gd name="connsiteY87" fmla="*/ 3619136 h 6687061"/>
              <a:gd name="connsiteX88" fmla="*/ 11224918 w 11799254"/>
              <a:gd name="connsiteY88" fmla="*/ 3619136 h 6687061"/>
              <a:gd name="connsiteX89" fmla="*/ 10918563 w 11799254"/>
              <a:gd name="connsiteY89" fmla="*/ 3619136 h 6687061"/>
              <a:gd name="connsiteX90" fmla="*/ 1056449 w 11799254"/>
              <a:gd name="connsiteY90" fmla="*/ 3508671 h 6687061"/>
              <a:gd name="connsiteX91" fmla="*/ 1116974 w 11799254"/>
              <a:gd name="connsiteY91" fmla="*/ 3350097 h 6687061"/>
              <a:gd name="connsiteX92" fmla="*/ 1405353 w 11799254"/>
              <a:gd name="connsiteY92" fmla="*/ 3170699 h 6687061"/>
              <a:gd name="connsiteX93" fmla="*/ 1711708 w 11799254"/>
              <a:gd name="connsiteY93" fmla="*/ 3170699 h 6687061"/>
              <a:gd name="connsiteX94" fmla="*/ 1729281 w 11799254"/>
              <a:gd name="connsiteY94" fmla="*/ 3195514 h 6687061"/>
              <a:gd name="connsiteX95" fmla="*/ 1672193 w 11799254"/>
              <a:gd name="connsiteY95" fmla="*/ 3333798 h 6687061"/>
              <a:gd name="connsiteX96" fmla="*/ 1383042 w 11799254"/>
              <a:gd name="connsiteY96" fmla="*/ 3530255 h 6687061"/>
              <a:gd name="connsiteX97" fmla="*/ 1071743 w 11799254"/>
              <a:gd name="connsiteY97" fmla="*/ 3530255 h 6687061"/>
              <a:gd name="connsiteX98" fmla="*/ 1056451 w 11799254"/>
              <a:gd name="connsiteY98" fmla="*/ 3508671 h 6687061"/>
              <a:gd name="connsiteX99" fmla="*/ 1118991 w 11799254"/>
              <a:gd name="connsiteY99" fmla="*/ 3484198 h 6687061"/>
              <a:gd name="connsiteX100" fmla="*/ 1383029 w 11799254"/>
              <a:gd name="connsiteY100" fmla="*/ 3484198 h 6687061"/>
              <a:gd name="connsiteX101" fmla="*/ 1629181 w 11799254"/>
              <a:gd name="connsiteY101" fmla="*/ 3317360 h 6687061"/>
              <a:gd name="connsiteX102" fmla="*/ 1629396 w 11799254"/>
              <a:gd name="connsiteY102" fmla="*/ 3316790 h 6687061"/>
              <a:gd name="connsiteX103" fmla="*/ 1629624 w 11799254"/>
              <a:gd name="connsiteY103" fmla="*/ 3316207 h 6687061"/>
              <a:gd name="connsiteX104" fmla="*/ 1669152 w 11799254"/>
              <a:gd name="connsiteY104" fmla="*/ 3220481 h 6687061"/>
              <a:gd name="connsiteX105" fmla="*/ 1666669 w 11799254"/>
              <a:gd name="connsiteY105" fmla="*/ 3216755 h 6687061"/>
              <a:gd name="connsiteX106" fmla="*/ 1405353 w 11799254"/>
              <a:gd name="connsiteY106" fmla="*/ 3216755 h 6687061"/>
              <a:gd name="connsiteX107" fmla="*/ 1159987 w 11799254"/>
              <a:gd name="connsiteY107" fmla="*/ 3366535 h 6687061"/>
              <a:gd name="connsiteX108" fmla="*/ 1116466 w 11799254"/>
              <a:gd name="connsiteY108" fmla="*/ 3480548 h 6687061"/>
              <a:gd name="connsiteX109" fmla="*/ 1118990 w 11799254"/>
              <a:gd name="connsiteY109" fmla="*/ 3484198 h 6687061"/>
              <a:gd name="connsiteX110" fmla="*/ 1223266 w 11799254"/>
              <a:gd name="connsiteY110" fmla="*/ 3978705 h 6687061"/>
              <a:gd name="connsiteX111" fmla="*/ 1534567 w 11799254"/>
              <a:gd name="connsiteY111" fmla="*/ 3978705 h 6687061"/>
              <a:gd name="connsiteX112" fmla="*/ 1823717 w 11799254"/>
              <a:gd name="connsiteY112" fmla="*/ 3782236 h 6687061"/>
              <a:gd name="connsiteX113" fmla="*/ 1880805 w 11799254"/>
              <a:gd name="connsiteY113" fmla="*/ 3643952 h 6687061"/>
              <a:gd name="connsiteX114" fmla="*/ 1863233 w 11799254"/>
              <a:gd name="connsiteY114" fmla="*/ 3619136 h 6687061"/>
              <a:gd name="connsiteX115" fmla="*/ 1863233 w 11799254"/>
              <a:gd name="connsiteY115" fmla="*/ 3619136 h 6687061"/>
              <a:gd name="connsiteX116" fmla="*/ 1556877 w 11799254"/>
              <a:gd name="connsiteY116" fmla="*/ 3619136 h 6687061"/>
              <a:gd name="connsiteX117" fmla="*/ 1268499 w 11799254"/>
              <a:gd name="connsiteY117" fmla="*/ 3798547 h 6687061"/>
              <a:gd name="connsiteX118" fmla="*/ 1207973 w 11799254"/>
              <a:gd name="connsiteY118" fmla="*/ 3957109 h 6687061"/>
              <a:gd name="connsiteX119" fmla="*/ 1223265 w 11799254"/>
              <a:gd name="connsiteY119" fmla="*/ 3978705 h 6687061"/>
              <a:gd name="connsiteX120" fmla="*/ 2071782 w 11799254"/>
              <a:gd name="connsiteY120" fmla="*/ 3170699 h 6687061"/>
              <a:gd name="connsiteX121" fmla="*/ 1783404 w 11799254"/>
              <a:gd name="connsiteY121" fmla="*/ 3350109 h 6687061"/>
              <a:gd name="connsiteX122" fmla="*/ 1722870 w 11799254"/>
              <a:gd name="connsiteY122" fmla="*/ 3508671 h 6687061"/>
              <a:gd name="connsiteX123" fmla="*/ 1738174 w 11799254"/>
              <a:gd name="connsiteY123" fmla="*/ 3530255 h 6687061"/>
              <a:gd name="connsiteX124" fmla="*/ 2049471 w 11799254"/>
              <a:gd name="connsiteY124" fmla="*/ 3530255 h 6687061"/>
              <a:gd name="connsiteX125" fmla="*/ 2338622 w 11799254"/>
              <a:gd name="connsiteY125" fmla="*/ 3333798 h 6687061"/>
              <a:gd name="connsiteX126" fmla="*/ 2395710 w 11799254"/>
              <a:gd name="connsiteY126" fmla="*/ 3195514 h 6687061"/>
              <a:gd name="connsiteX127" fmla="*/ 2378138 w 11799254"/>
              <a:gd name="connsiteY127" fmla="*/ 3170699 h 6687061"/>
              <a:gd name="connsiteX128" fmla="*/ 2378138 w 11799254"/>
              <a:gd name="connsiteY128" fmla="*/ 3170699 h 6687061"/>
              <a:gd name="connsiteX129" fmla="*/ 2071782 w 11799254"/>
              <a:gd name="connsiteY129" fmla="*/ 3170699 h 6687061"/>
              <a:gd name="connsiteX130" fmla="*/ 4085513 w 11799254"/>
              <a:gd name="connsiteY130" fmla="*/ 4865378 h 6687061"/>
              <a:gd name="connsiteX131" fmla="*/ 4146035 w 11799254"/>
              <a:gd name="connsiteY131" fmla="*/ 4706816 h 6687061"/>
              <a:gd name="connsiteX132" fmla="*/ 4434413 w 11799254"/>
              <a:gd name="connsiteY132" fmla="*/ 4527406 h 6687061"/>
              <a:gd name="connsiteX133" fmla="*/ 4740769 w 11799254"/>
              <a:gd name="connsiteY133" fmla="*/ 4527406 h 6687061"/>
              <a:gd name="connsiteX134" fmla="*/ 4758341 w 11799254"/>
              <a:gd name="connsiteY134" fmla="*/ 4552221 h 6687061"/>
              <a:gd name="connsiteX135" fmla="*/ 4701253 w 11799254"/>
              <a:gd name="connsiteY135" fmla="*/ 4690505 h 6687061"/>
              <a:gd name="connsiteX136" fmla="*/ 4412090 w 11799254"/>
              <a:gd name="connsiteY136" fmla="*/ 4886962 h 6687061"/>
              <a:gd name="connsiteX137" fmla="*/ 4100805 w 11799254"/>
              <a:gd name="connsiteY137" fmla="*/ 4886962 h 6687061"/>
              <a:gd name="connsiteX138" fmla="*/ 4085513 w 11799254"/>
              <a:gd name="connsiteY138" fmla="*/ 4865378 h 6687061"/>
              <a:gd name="connsiteX139" fmla="*/ 4148049 w 11799254"/>
              <a:gd name="connsiteY139" fmla="*/ 4840905 h 6687061"/>
              <a:gd name="connsiteX140" fmla="*/ 4412090 w 11799254"/>
              <a:gd name="connsiteY140" fmla="*/ 4840905 h 6687061"/>
              <a:gd name="connsiteX141" fmla="*/ 4658241 w 11799254"/>
              <a:gd name="connsiteY141" fmla="*/ 4674080 h 6687061"/>
              <a:gd name="connsiteX142" fmla="*/ 4658456 w 11799254"/>
              <a:gd name="connsiteY142" fmla="*/ 4673497 h 6687061"/>
              <a:gd name="connsiteX143" fmla="*/ 4658684 w 11799254"/>
              <a:gd name="connsiteY143" fmla="*/ 4672926 h 6687061"/>
              <a:gd name="connsiteX144" fmla="*/ 4698225 w 11799254"/>
              <a:gd name="connsiteY144" fmla="*/ 4577188 h 6687061"/>
              <a:gd name="connsiteX145" fmla="*/ 4695729 w 11799254"/>
              <a:gd name="connsiteY145" fmla="*/ 4573462 h 6687061"/>
              <a:gd name="connsiteX146" fmla="*/ 4434413 w 11799254"/>
              <a:gd name="connsiteY146" fmla="*/ 4573462 h 6687061"/>
              <a:gd name="connsiteX147" fmla="*/ 4189047 w 11799254"/>
              <a:gd name="connsiteY147" fmla="*/ 4723241 h 6687061"/>
              <a:gd name="connsiteX148" fmla="*/ 4145528 w 11799254"/>
              <a:gd name="connsiteY148" fmla="*/ 4837255 h 6687061"/>
              <a:gd name="connsiteX149" fmla="*/ 4148049 w 11799254"/>
              <a:gd name="connsiteY149" fmla="*/ 4840905 h 6687061"/>
              <a:gd name="connsiteX150" fmla="*/ 1955668 w 11799254"/>
              <a:gd name="connsiteY150" fmla="*/ 4432212 h 6687061"/>
              <a:gd name="connsiteX151" fmla="*/ 2266965 w 11799254"/>
              <a:gd name="connsiteY151" fmla="*/ 4432212 h 6687061"/>
              <a:gd name="connsiteX152" fmla="*/ 2556116 w 11799254"/>
              <a:gd name="connsiteY152" fmla="*/ 4235743 h 6687061"/>
              <a:gd name="connsiteX153" fmla="*/ 2613216 w 11799254"/>
              <a:gd name="connsiteY153" fmla="*/ 4097459 h 6687061"/>
              <a:gd name="connsiteX154" fmla="*/ 2595631 w 11799254"/>
              <a:gd name="connsiteY154" fmla="*/ 4072643 h 6687061"/>
              <a:gd name="connsiteX155" fmla="*/ 2595631 w 11799254"/>
              <a:gd name="connsiteY155" fmla="*/ 4072643 h 6687061"/>
              <a:gd name="connsiteX156" fmla="*/ 2289288 w 11799254"/>
              <a:gd name="connsiteY156" fmla="*/ 4072643 h 6687061"/>
              <a:gd name="connsiteX157" fmla="*/ 2000910 w 11799254"/>
              <a:gd name="connsiteY157" fmla="*/ 4252054 h 6687061"/>
              <a:gd name="connsiteX158" fmla="*/ 1940376 w 11799254"/>
              <a:gd name="connsiteY158" fmla="*/ 4410616 h 6687061"/>
              <a:gd name="connsiteX159" fmla="*/ 1955668 w 11799254"/>
              <a:gd name="connsiteY159" fmla="*/ 4432212 h 6687061"/>
              <a:gd name="connsiteX160" fmla="*/ 2622110 w 11799254"/>
              <a:gd name="connsiteY160" fmla="*/ 4432212 h 6687061"/>
              <a:gd name="connsiteX161" fmla="*/ 2933407 w 11799254"/>
              <a:gd name="connsiteY161" fmla="*/ 4432212 h 6687061"/>
              <a:gd name="connsiteX162" fmla="*/ 3222558 w 11799254"/>
              <a:gd name="connsiteY162" fmla="*/ 4235743 h 6687061"/>
              <a:gd name="connsiteX163" fmla="*/ 3279646 w 11799254"/>
              <a:gd name="connsiteY163" fmla="*/ 4097459 h 6687061"/>
              <a:gd name="connsiteX164" fmla="*/ 3262074 w 11799254"/>
              <a:gd name="connsiteY164" fmla="*/ 4072643 h 6687061"/>
              <a:gd name="connsiteX165" fmla="*/ 3262074 w 11799254"/>
              <a:gd name="connsiteY165" fmla="*/ 4072643 h 6687061"/>
              <a:gd name="connsiteX166" fmla="*/ 2955730 w 11799254"/>
              <a:gd name="connsiteY166" fmla="*/ 4072643 h 6687061"/>
              <a:gd name="connsiteX167" fmla="*/ 2667339 w 11799254"/>
              <a:gd name="connsiteY167" fmla="*/ 4252054 h 6687061"/>
              <a:gd name="connsiteX168" fmla="*/ 2606818 w 11799254"/>
              <a:gd name="connsiteY168" fmla="*/ 4410616 h 6687061"/>
              <a:gd name="connsiteX169" fmla="*/ 2622110 w 11799254"/>
              <a:gd name="connsiteY169" fmla="*/ 4432212 h 6687061"/>
              <a:gd name="connsiteX170" fmla="*/ 1877245 w 11799254"/>
              <a:gd name="connsiteY170" fmla="*/ 3957109 h 6687061"/>
              <a:gd name="connsiteX171" fmla="*/ 1937766 w 11799254"/>
              <a:gd name="connsiteY171" fmla="*/ 3798547 h 6687061"/>
              <a:gd name="connsiteX172" fmla="*/ 2226145 w 11799254"/>
              <a:gd name="connsiteY172" fmla="*/ 3619149 h 6687061"/>
              <a:gd name="connsiteX173" fmla="*/ 2532500 w 11799254"/>
              <a:gd name="connsiteY173" fmla="*/ 3619149 h 6687061"/>
              <a:gd name="connsiteX174" fmla="*/ 2550073 w 11799254"/>
              <a:gd name="connsiteY174" fmla="*/ 3643965 h 6687061"/>
              <a:gd name="connsiteX175" fmla="*/ 2492985 w 11799254"/>
              <a:gd name="connsiteY175" fmla="*/ 3782248 h 6687061"/>
              <a:gd name="connsiteX176" fmla="*/ 2203834 w 11799254"/>
              <a:gd name="connsiteY176" fmla="*/ 3978705 h 6687061"/>
              <a:gd name="connsiteX177" fmla="*/ 1892537 w 11799254"/>
              <a:gd name="connsiteY177" fmla="*/ 3978705 h 6687061"/>
              <a:gd name="connsiteX178" fmla="*/ 1877245 w 11799254"/>
              <a:gd name="connsiteY178" fmla="*/ 3957109 h 6687061"/>
              <a:gd name="connsiteX179" fmla="*/ 1939781 w 11799254"/>
              <a:gd name="connsiteY179" fmla="*/ 3932649 h 6687061"/>
              <a:gd name="connsiteX180" fmla="*/ 2203834 w 11799254"/>
              <a:gd name="connsiteY180" fmla="*/ 3932649 h 6687061"/>
              <a:gd name="connsiteX181" fmla="*/ 2449973 w 11799254"/>
              <a:gd name="connsiteY181" fmla="*/ 3765810 h 6687061"/>
              <a:gd name="connsiteX182" fmla="*/ 2450188 w 11799254"/>
              <a:gd name="connsiteY182" fmla="*/ 3765228 h 6687061"/>
              <a:gd name="connsiteX183" fmla="*/ 2450429 w 11799254"/>
              <a:gd name="connsiteY183" fmla="*/ 3764657 h 6687061"/>
              <a:gd name="connsiteX184" fmla="*/ 2489944 w 11799254"/>
              <a:gd name="connsiteY184" fmla="*/ 3668932 h 6687061"/>
              <a:gd name="connsiteX185" fmla="*/ 2487461 w 11799254"/>
              <a:gd name="connsiteY185" fmla="*/ 3665206 h 6687061"/>
              <a:gd name="connsiteX186" fmla="*/ 2226145 w 11799254"/>
              <a:gd name="connsiteY186" fmla="*/ 3665206 h 6687061"/>
              <a:gd name="connsiteX187" fmla="*/ 1980779 w 11799254"/>
              <a:gd name="connsiteY187" fmla="*/ 3814985 h 6687061"/>
              <a:gd name="connsiteX188" fmla="*/ 1937260 w 11799254"/>
              <a:gd name="connsiteY188" fmla="*/ 3928986 h 6687061"/>
              <a:gd name="connsiteX189" fmla="*/ 1939781 w 11799254"/>
              <a:gd name="connsiteY189" fmla="*/ 3932649 h 6687061"/>
              <a:gd name="connsiteX190" fmla="*/ 5285142 w 11799254"/>
              <a:gd name="connsiteY190" fmla="*/ 4410616 h 6687061"/>
              <a:gd name="connsiteX191" fmla="*/ 5345663 w 11799254"/>
              <a:gd name="connsiteY191" fmla="*/ 4252054 h 6687061"/>
              <a:gd name="connsiteX192" fmla="*/ 5634054 w 11799254"/>
              <a:gd name="connsiteY192" fmla="*/ 4072643 h 6687061"/>
              <a:gd name="connsiteX193" fmla="*/ 5940397 w 11799254"/>
              <a:gd name="connsiteY193" fmla="*/ 4072643 h 6687061"/>
              <a:gd name="connsiteX194" fmla="*/ 5957982 w 11799254"/>
              <a:gd name="connsiteY194" fmla="*/ 4097459 h 6687061"/>
              <a:gd name="connsiteX195" fmla="*/ 5900882 w 11799254"/>
              <a:gd name="connsiteY195" fmla="*/ 4235743 h 6687061"/>
              <a:gd name="connsiteX196" fmla="*/ 5611731 w 11799254"/>
              <a:gd name="connsiteY196" fmla="*/ 4432212 h 6687061"/>
              <a:gd name="connsiteX197" fmla="*/ 5300434 w 11799254"/>
              <a:gd name="connsiteY197" fmla="*/ 4432212 h 6687061"/>
              <a:gd name="connsiteX198" fmla="*/ 5285142 w 11799254"/>
              <a:gd name="connsiteY198" fmla="*/ 4410616 h 6687061"/>
              <a:gd name="connsiteX199" fmla="*/ 5347690 w 11799254"/>
              <a:gd name="connsiteY199" fmla="*/ 4386143 h 6687061"/>
              <a:gd name="connsiteX200" fmla="*/ 5611731 w 11799254"/>
              <a:gd name="connsiteY200" fmla="*/ 4386143 h 6687061"/>
              <a:gd name="connsiteX201" fmla="*/ 5857870 w 11799254"/>
              <a:gd name="connsiteY201" fmla="*/ 4219318 h 6687061"/>
              <a:gd name="connsiteX202" fmla="*/ 5858097 w 11799254"/>
              <a:gd name="connsiteY202" fmla="*/ 4218735 h 6687061"/>
              <a:gd name="connsiteX203" fmla="*/ 5858326 w 11799254"/>
              <a:gd name="connsiteY203" fmla="*/ 4218165 h 6687061"/>
              <a:gd name="connsiteX204" fmla="*/ 5897854 w 11799254"/>
              <a:gd name="connsiteY204" fmla="*/ 4122439 h 6687061"/>
              <a:gd name="connsiteX205" fmla="*/ 5895358 w 11799254"/>
              <a:gd name="connsiteY205" fmla="*/ 4118713 h 6687061"/>
              <a:gd name="connsiteX206" fmla="*/ 5634054 w 11799254"/>
              <a:gd name="connsiteY206" fmla="*/ 4118713 h 6687061"/>
              <a:gd name="connsiteX207" fmla="*/ 5388688 w 11799254"/>
              <a:gd name="connsiteY207" fmla="*/ 4268492 h 6687061"/>
              <a:gd name="connsiteX208" fmla="*/ 5345169 w 11799254"/>
              <a:gd name="connsiteY208" fmla="*/ 4382493 h 6687061"/>
              <a:gd name="connsiteX209" fmla="*/ 5347690 w 11799254"/>
              <a:gd name="connsiteY209" fmla="*/ 4386156 h 6687061"/>
              <a:gd name="connsiteX210" fmla="*/ 553996 w 11799254"/>
              <a:gd name="connsiteY210" fmla="*/ 3978705 h 6687061"/>
              <a:gd name="connsiteX211" fmla="*/ 865290 w 11799254"/>
              <a:gd name="connsiteY211" fmla="*/ 3978705 h 6687061"/>
              <a:gd name="connsiteX212" fmla="*/ 1154444 w 11799254"/>
              <a:gd name="connsiteY212" fmla="*/ 3782236 h 6687061"/>
              <a:gd name="connsiteX213" fmla="*/ 1211535 w 11799254"/>
              <a:gd name="connsiteY213" fmla="*/ 3643952 h 6687061"/>
              <a:gd name="connsiteX214" fmla="*/ 1193954 w 11799254"/>
              <a:gd name="connsiteY214" fmla="*/ 3619136 h 6687061"/>
              <a:gd name="connsiteX215" fmla="*/ 1193961 w 11799254"/>
              <a:gd name="connsiteY215" fmla="*/ 3619136 h 6687061"/>
              <a:gd name="connsiteX216" fmla="*/ 887602 w 11799254"/>
              <a:gd name="connsiteY216" fmla="*/ 3619136 h 6687061"/>
              <a:gd name="connsiteX217" fmla="*/ 599221 w 11799254"/>
              <a:gd name="connsiteY217" fmla="*/ 3798547 h 6687061"/>
              <a:gd name="connsiteX218" fmla="*/ 538697 w 11799254"/>
              <a:gd name="connsiteY218" fmla="*/ 3957109 h 6687061"/>
              <a:gd name="connsiteX219" fmla="*/ 553995 w 11799254"/>
              <a:gd name="connsiteY219" fmla="*/ 3978705 h 6687061"/>
              <a:gd name="connsiteX220" fmla="*/ 1425319 w 11799254"/>
              <a:gd name="connsiteY220" fmla="*/ 4886962 h 6687061"/>
              <a:gd name="connsiteX221" fmla="*/ 1736616 w 11799254"/>
              <a:gd name="connsiteY221" fmla="*/ 4886962 h 6687061"/>
              <a:gd name="connsiteX222" fmla="*/ 2025767 w 11799254"/>
              <a:gd name="connsiteY222" fmla="*/ 4690505 h 6687061"/>
              <a:gd name="connsiteX223" fmla="*/ 2082855 w 11799254"/>
              <a:gd name="connsiteY223" fmla="*/ 4552221 h 6687061"/>
              <a:gd name="connsiteX224" fmla="*/ 2065283 w 11799254"/>
              <a:gd name="connsiteY224" fmla="*/ 4527406 h 6687061"/>
              <a:gd name="connsiteX225" fmla="*/ 1758927 w 11799254"/>
              <a:gd name="connsiteY225" fmla="*/ 4527406 h 6687061"/>
              <a:gd name="connsiteX226" fmla="*/ 1470549 w 11799254"/>
              <a:gd name="connsiteY226" fmla="*/ 4706816 h 6687061"/>
              <a:gd name="connsiteX227" fmla="*/ 1410015 w 11799254"/>
              <a:gd name="connsiteY227" fmla="*/ 4865378 h 6687061"/>
              <a:gd name="connsiteX228" fmla="*/ 1425307 w 11799254"/>
              <a:gd name="connsiteY228" fmla="*/ 4886962 h 6687061"/>
              <a:gd name="connsiteX229" fmla="*/ 801270 w 11799254"/>
              <a:gd name="connsiteY229" fmla="*/ 634171 h 6687061"/>
              <a:gd name="connsiteX230" fmla="*/ 740745 w 11799254"/>
              <a:gd name="connsiteY230" fmla="*/ 792733 h 6687061"/>
              <a:gd name="connsiteX231" fmla="*/ 756037 w 11799254"/>
              <a:gd name="connsiteY231" fmla="*/ 814324 h 6687061"/>
              <a:gd name="connsiteX232" fmla="*/ 1067337 w 11799254"/>
              <a:gd name="connsiteY232" fmla="*/ 814324 h 6687061"/>
              <a:gd name="connsiteX233" fmla="*/ 1356487 w 11799254"/>
              <a:gd name="connsiteY233" fmla="*/ 617861 h 6687061"/>
              <a:gd name="connsiteX234" fmla="*/ 1413588 w 11799254"/>
              <a:gd name="connsiteY234" fmla="*/ 479576 h 6687061"/>
              <a:gd name="connsiteX235" fmla="*/ 1396003 w 11799254"/>
              <a:gd name="connsiteY235" fmla="*/ 454763 h 6687061"/>
              <a:gd name="connsiteX236" fmla="*/ 1089649 w 11799254"/>
              <a:gd name="connsiteY236" fmla="*/ 454763 h 6687061"/>
              <a:gd name="connsiteX237" fmla="*/ 801269 w 11799254"/>
              <a:gd name="connsiteY237" fmla="*/ 634171 h 6687061"/>
              <a:gd name="connsiteX238" fmla="*/ 4770072 w 11799254"/>
              <a:gd name="connsiteY238" fmla="*/ 4886962 h 6687061"/>
              <a:gd name="connsiteX239" fmla="*/ 5081369 w 11799254"/>
              <a:gd name="connsiteY239" fmla="*/ 4886962 h 6687061"/>
              <a:gd name="connsiteX240" fmla="*/ 5370520 w 11799254"/>
              <a:gd name="connsiteY240" fmla="*/ 4690505 h 6687061"/>
              <a:gd name="connsiteX241" fmla="*/ 5427608 w 11799254"/>
              <a:gd name="connsiteY241" fmla="*/ 4552221 h 6687061"/>
              <a:gd name="connsiteX242" fmla="*/ 5410036 w 11799254"/>
              <a:gd name="connsiteY242" fmla="*/ 4527406 h 6687061"/>
              <a:gd name="connsiteX243" fmla="*/ 5103680 w 11799254"/>
              <a:gd name="connsiteY243" fmla="*/ 4527406 h 6687061"/>
              <a:gd name="connsiteX244" fmla="*/ 4815302 w 11799254"/>
              <a:gd name="connsiteY244" fmla="*/ 4706816 h 6687061"/>
              <a:gd name="connsiteX245" fmla="*/ 4754781 w 11799254"/>
              <a:gd name="connsiteY245" fmla="*/ 4865378 h 6687061"/>
              <a:gd name="connsiteX246" fmla="*/ 4770072 w 11799254"/>
              <a:gd name="connsiteY246" fmla="*/ 4886962 h 6687061"/>
              <a:gd name="connsiteX247" fmla="*/ 3931353 w 11799254"/>
              <a:gd name="connsiteY247" fmla="*/ 1 h 6687061"/>
              <a:gd name="connsiteX248" fmla="*/ 3931353 w 11799254"/>
              <a:gd name="connsiteY248" fmla="*/ 4 h 6687061"/>
              <a:gd name="connsiteX249" fmla="*/ 3948926 w 11799254"/>
              <a:gd name="connsiteY249" fmla="*/ 24817 h 6687061"/>
              <a:gd name="connsiteX250" fmla="*/ 3891838 w 11799254"/>
              <a:gd name="connsiteY250" fmla="*/ 163099 h 6687061"/>
              <a:gd name="connsiteX251" fmla="*/ 3602674 w 11799254"/>
              <a:gd name="connsiteY251" fmla="*/ 359565 h 6687061"/>
              <a:gd name="connsiteX252" fmla="*/ 3291390 w 11799254"/>
              <a:gd name="connsiteY252" fmla="*/ 359565 h 6687061"/>
              <a:gd name="connsiteX253" fmla="*/ 3276098 w 11799254"/>
              <a:gd name="connsiteY253" fmla="*/ 337970 h 6687061"/>
              <a:gd name="connsiteX254" fmla="*/ 3336620 w 11799254"/>
              <a:gd name="connsiteY254" fmla="*/ 179408 h 6687061"/>
              <a:gd name="connsiteX255" fmla="*/ 3624998 w 11799254"/>
              <a:gd name="connsiteY255" fmla="*/ 0 h 6687061"/>
              <a:gd name="connsiteX256" fmla="*/ 3931353 w 11799254"/>
              <a:gd name="connsiteY256" fmla="*/ 0 h 6687061"/>
              <a:gd name="connsiteX257" fmla="*/ 3886302 w 11799254"/>
              <a:gd name="connsiteY257" fmla="*/ 46062 h 6687061"/>
              <a:gd name="connsiteX258" fmla="*/ 3624998 w 11799254"/>
              <a:gd name="connsiteY258" fmla="*/ 46062 h 6687061"/>
              <a:gd name="connsiteX259" fmla="*/ 3379632 w 11799254"/>
              <a:gd name="connsiteY259" fmla="*/ 195840 h 6687061"/>
              <a:gd name="connsiteX260" fmla="*/ 3336113 w 11799254"/>
              <a:gd name="connsiteY260" fmla="*/ 309846 h 6687061"/>
              <a:gd name="connsiteX261" fmla="*/ 3338634 w 11799254"/>
              <a:gd name="connsiteY261" fmla="*/ 313506 h 6687061"/>
              <a:gd name="connsiteX262" fmla="*/ 3602674 w 11799254"/>
              <a:gd name="connsiteY262" fmla="*/ 313506 h 6687061"/>
              <a:gd name="connsiteX263" fmla="*/ 3848813 w 11799254"/>
              <a:gd name="connsiteY263" fmla="*/ 146670 h 6687061"/>
              <a:gd name="connsiteX264" fmla="*/ 3849041 w 11799254"/>
              <a:gd name="connsiteY264" fmla="*/ 146091 h 6687061"/>
              <a:gd name="connsiteX265" fmla="*/ 3849269 w 11799254"/>
              <a:gd name="connsiteY265" fmla="*/ 145518 h 6687061"/>
              <a:gd name="connsiteX266" fmla="*/ 3888797 w 11799254"/>
              <a:gd name="connsiteY266" fmla="*/ 49787 h 6687061"/>
              <a:gd name="connsiteX267" fmla="*/ 3886302 w 11799254"/>
              <a:gd name="connsiteY267" fmla="*/ 46062 h 6687061"/>
              <a:gd name="connsiteX268" fmla="*/ 3276086 w 11799254"/>
              <a:gd name="connsiteY268" fmla="*/ 4410616 h 6687061"/>
              <a:gd name="connsiteX269" fmla="*/ 3336620 w 11799254"/>
              <a:gd name="connsiteY269" fmla="*/ 4252054 h 6687061"/>
              <a:gd name="connsiteX270" fmla="*/ 3624998 w 11799254"/>
              <a:gd name="connsiteY270" fmla="*/ 4072643 h 6687061"/>
              <a:gd name="connsiteX271" fmla="*/ 3931353 w 11799254"/>
              <a:gd name="connsiteY271" fmla="*/ 4072643 h 6687061"/>
              <a:gd name="connsiteX272" fmla="*/ 3948926 w 11799254"/>
              <a:gd name="connsiteY272" fmla="*/ 4097459 h 6687061"/>
              <a:gd name="connsiteX273" fmla="*/ 3891825 w 11799254"/>
              <a:gd name="connsiteY273" fmla="*/ 4235743 h 6687061"/>
              <a:gd name="connsiteX274" fmla="*/ 3602674 w 11799254"/>
              <a:gd name="connsiteY274" fmla="*/ 4432212 h 6687061"/>
              <a:gd name="connsiteX275" fmla="*/ 3291390 w 11799254"/>
              <a:gd name="connsiteY275" fmla="*/ 4432212 h 6687061"/>
              <a:gd name="connsiteX276" fmla="*/ 3276098 w 11799254"/>
              <a:gd name="connsiteY276" fmla="*/ 4410616 h 6687061"/>
              <a:gd name="connsiteX277" fmla="*/ 3338634 w 11799254"/>
              <a:gd name="connsiteY277" fmla="*/ 4386143 h 6687061"/>
              <a:gd name="connsiteX278" fmla="*/ 3602674 w 11799254"/>
              <a:gd name="connsiteY278" fmla="*/ 4386143 h 6687061"/>
              <a:gd name="connsiteX279" fmla="*/ 3848826 w 11799254"/>
              <a:gd name="connsiteY279" fmla="*/ 4219318 h 6687061"/>
              <a:gd name="connsiteX280" fmla="*/ 3849041 w 11799254"/>
              <a:gd name="connsiteY280" fmla="*/ 4218735 h 6687061"/>
              <a:gd name="connsiteX281" fmla="*/ 3849269 w 11799254"/>
              <a:gd name="connsiteY281" fmla="*/ 4218165 h 6687061"/>
              <a:gd name="connsiteX282" fmla="*/ 3888797 w 11799254"/>
              <a:gd name="connsiteY282" fmla="*/ 4122439 h 6687061"/>
              <a:gd name="connsiteX283" fmla="*/ 3886302 w 11799254"/>
              <a:gd name="connsiteY283" fmla="*/ 4118713 h 6687061"/>
              <a:gd name="connsiteX284" fmla="*/ 3624998 w 11799254"/>
              <a:gd name="connsiteY284" fmla="*/ 4118713 h 6687061"/>
              <a:gd name="connsiteX285" fmla="*/ 3379632 w 11799254"/>
              <a:gd name="connsiteY285" fmla="*/ 4268492 h 6687061"/>
              <a:gd name="connsiteX286" fmla="*/ 3336113 w 11799254"/>
              <a:gd name="connsiteY286" fmla="*/ 4382493 h 6687061"/>
              <a:gd name="connsiteX287" fmla="*/ 3338634 w 11799254"/>
              <a:gd name="connsiteY287" fmla="*/ 4386156 h 6687061"/>
              <a:gd name="connsiteX288" fmla="*/ 617132 w 11799254"/>
              <a:gd name="connsiteY288" fmla="*/ 4432212 h 6687061"/>
              <a:gd name="connsiteX289" fmla="*/ 928433 w 11799254"/>
              <a:gd name="connsiteY289" fmla="*/ 4432212 h 6687061"/>
              <a:gd name="connsiteX290" fmla="*/ 1217581 w 11799254"/>
              <a:gd name="connsiteY290" fmla="*/ 4235743 h 6687061"/>
              <a:gd name="connsiteX291" fmla="*/ 1274669 w 11799254"/>
              <a:gd name="connsiteY291" fmla="*/ 4097459 h 6687061"/>
              <a:gd name="connsiteX292" fmla="*/ 1257098 w 11799254"/>
              <a:gd name="connsiteY292" fmla="*/ 4072643 h 6687061"/>
              <a:gd name="connsiteX293" fmla="*/ 1257104 w 11799254"/>
              <a:gd name="connsiteY293" fmla="*/ 4072643 h 6687061"/>
              <a:gd name="connsiteX294" fmla="*/ 950746 w 11799254"/>
              <a:gd name="connsiteY294" fmla="*/ 4072643 h 6687061"/>
              <a:gd name="connsiteX295" fmla="*/ 662365 w 11799254"/>
              <a:gd name="connsiteY295" fmla="*/ 4252054 h 6687061"/>
              <a:gd name="connsiteX296" fmla="*/ 601840 w 11799254"/>
              <a:gd name="connsiteY296" fmla="*/ 4410616 h 6687061"/>
              <a:gd name="connsiteX297" fmla="*/ 617132 w 11799254"/>
              <a:gd name="connsiteY297" fmla="*/ 4432212 h 6687061"/>
              <a:gd name="connsiteX298" fmla="*/ 2912553 w 11799254"/>
              <a:gd name="connsiteY298" fmla="*/ 5335412 h 6687061"/>
              <a:gd name="connsiteX299" fmla="*/ 3223838 w 11799254"/>
              <a:gd name="connsiteY299" fmla="*/ 5335412 h 6687061"/>
              <a:gd name="connsiteX300" fmla="*/ 3513001 w 11799254"/>
              <a:gd name="connsiteY300" fmla="*/ 5138955 h 6687061"/>
              <a:gd name="connsiteX301" fmla="*/ 3570089 w 11799254"/>
              <a:gd name="connsiteY301" fmla="*/ 5000659 h 6687061"/>
              <a:gd name="connsiteX302" fmla="*/ 3552517 w 11799254"/>
              <a:gd name="connsiteY302" fmla="*/ 4975856 h 6687061"/>
              <a:gd name="connsiteX303" fmla="*/ 3246161 w 11799254"/>
              <a:gd name="connsiteY303" fmla="*/ 4975856 h 6687061"/>
              <a:gd name="connsiteX304" fmla="*/ 2957783 w 11799254"/>
              <a:gd name="connsiteY304" fmla="*/ 5155254 h 6687061"/>
              <a:gd name="connsiteX305" fmla="*/ 2897262 w 11799254"/>
              <a:gd name="connsiteY305" fmla="*/ 5313816 h 6687061"/>
              <a:gd name="connsiteX306" fmla="*/ 2912553 w 11799254"/>
              <a:gd name="connsiteY306" fmla="*/ 5335412 h 6687061"/>
              <a:gd name="connsiteX307" fmla="*/ 1374642 w 11799254"/>
              <a:gd name="connsiteY307" fmla="*/ 195838 h 6687061"/>
              <a:gd name="connsiteX308" fmla="*/ 1379317 w 11799254"/>
              <a:gd name="connsiteY308" fmla="*/ 184931 h 6687061"/>
              <a:gd name="connsiteX309" fmla="*/ 1325941 w 11799254"/>
              <a:gd name="connsiteY309" fmla="*/ 194331 h 6687061"/>
              <a:gd name="connsiteX310" fmla="*/ 1271109 w 11799254"/>
              <a:gd name="connsiteY310" fmla="*/ 337970 h 6687061"/>
              <a:gd name="connsiteX311" fmla="*/ 1286401 w 11799254"/>
              <a:gd name="connsiteY311" fmla="*/ 359565 h 6687061"/>
              <a:gd name="connsiteX312" fmla="*/ 1597698 w 11799254"/>
              <a:gd name="connsiteY312" fmla="*/ 359565 h 6687061"/>
              <a:gd name="connsiteX313" fmla="*/ 1886848 w 11799254"/>
              <a:gd name="connsiteY313" fmla="*/ 163099 h 6687061"/>
              <a:gd name="connsiteX314" fmla="*/ 1943936 w 11799254"/>
              <a:gd name="connsiteY314" fmla="*/ 24817 h 6687061"/>
              <a:gd name="connsiteX315" fmla="*/ 1926364 w 11799254"/>
              <a:gd name="connsiteY315" fmla="*/ 4 h 6687061"/>
              <a:gd name="connsiteX316" fmla="*/ 1926364 w 11799254"/>
              <a:gd name="connsiteY316" fmla="*/ 1 h 6687061"/>
              <a:gd name="connsiteX317" fmla="*/ 1787382 w 11799254"/>
              <a:gd name="connsiteY317" fmla="*/ 1 h 6687061"/>
              <a:gd name="connsiteX318" fmla="*/ 1722084 w 11799254"/>
              <a:gd name="connsiteY318" fmla="*/ 46062 h 6687061"/>
              <a:gd name="connsiteX319" fmla="*/ 1881325 w 11799254"/>
              <a:gd name="connsiteY319" fmla="*/ 46062 h 6687061"/>
              <a:gd name="connsiteX320" fmla="*/ 1883808 w 11799254"/>
              <a:gd name="connsiteY320" fmla="*/ 49787 h 6687061"/>
              <a:gd name="connsiteX321" fmla="*/ 1844292 w 11799254"/>
              <a:gd name="connsiteY321" fmla="*/ 145518 h 6687061"/>
              <a:gd name="connsiteX322" fmla="*/ 1844052 w 11799254"/>
              <a:gd name="connsiteY322" fmla="*/ 146091 h 6687061"/>
              <a:gd name="connsiteX323" fmla="*/ 1843836 w 11799254"/>
              <a:gd name="connsiteY323" fmla="*/ 146670 h 6687061"/>
              <a:gd name="connsiteX324" fmla="*/ 1597698 w 11799254"/>
              <a:gd name="connsiteY324" fmla="*/ 313506 h 6687061"/>
              <a:gd name="connsiteX325" fmla="*/ 1333644 w 11799254"/>
              <a:gd name="connsiteY325" fmla="*/ 313506 h 6687061"/>
              <a:gd name="connsiteX326" fmla="*/ 1331123 w 11799254"/>
              <a:gd name="connsiteY326" fmla="*/ 309846 h 6687061"/>
              <a:gd name="connsiteX327" fmla="*/ 1374655 w 11799254"/>
              <a:gd name="connsiteY327" fmla="*/ 195840 h 6687061"/>
              <a:gd name="connsiteX328" fmla="*/ 2230819 w 11799254"/>
              <a:gd name="connsiteY328" fmla="*/ 5313816 h 6687061"/>
              <a:gd name="connsiteX329" fmla="*/ 2291341 w 11799254"/>
              <a:gd name="connsiteY329" fmla="*/ 5155254 h 6687061"/>
              <a:gd name="connsiteX330" fmla="*/ 2579719 w 11799254"/>
              <a:gd name="connsiteY330" fmla="*/ 4975843 h 6687061"/>
              <a:gd name="connsiteX331" fmla="*/ 2886075 w 11799254"/>
              <a:gd name="connsiteY331" fmla="*/ 4975843 h 6687061"/>
              <a:gd name="connsiteX332" fmla="*/ 2886075 w 11799254"/>
              <a:gd name="connsiteY332" fmla="*/ 4975843 h 6687061"/>
              <a:gd name="connsiteX333" fmla="*/ 2903647 w 11799254"/>
              <a:gd name="connsiteY333" fmla="*/ 5000659 h 6687061"/>
              <a:gd name="connsiteX334" fmla="*/ 2846559 w 11799254"/>
              <a:gd name="connsiteY334" fmla="*/ 5138942 h 6687061"/>
              <a:gd name="connsiteX335" fmla="*/ 2557408 w 11799254"/>
              <a:gd name="connsiteY335" fmla="*/ 5335412 h 6687061"/>
              <a:gd name="connsiteX336" fmla="*/ 2246111 w 11799254"/>
              <a:gd name="connsiteY336" fmla="*/ 5335412 h 6687061"/>
              <a:gd name="connsiteX337" fmla="*/ 2230819 w 11799254"/>
              <a:gd name="connsiteY337" fmla="*/ 5313816 h 6687061"/>
              <a:gd name="connsiteX338" fmla="*/ 2293355 w 11799254"/>
              <a:gd name="connsiteY338" fmla="*/ 5289355 h 6687061"/>
              <a:gd name="connsiteX339" fmla="*/ 2557396 w 11799254"/>
              <a:gd name="connsiteY339" fmla="*/ 5289355 h 6687061"/>
              <a:gd name="connsiteX340" fmla="*/ 2803547 w 11799254"/>
              <a:gd name="connsiteY340" fmla="*/ 5122517 h 6687061"/>
              <a:gd name="connsiteX341" fmla="*/ 2803762 w 11799254"/>
              <a:gd name="connsiteY341" fmla="*/ 5121934 h 6687061"/>
              <a:gd name="connsiteX342" fmla="*/ 2804003 w 11799254"/>
              <a:gd name="connsiteY342" fmla="*/ 5121364 h 6687061"/>
              <a:gd name="connsiteX343" fmla="*/ 2843519 w 11799254"/>
              <a:gd name="connsiteY343" fmla="*/ 5025626 h 6687061"/>
              <a:gd name="connsiteX344" fmla="*/ 2841023 w 11799254"/>
              <a:gd name="connsiteY344" fmla="*/ 5021913 h 6687061"/>
              <a:gd name="connsiteX345" fmla="*/ 2579719 w 11799254"/>
              <a:gd name="connsiteY345" fmla="*/ 5021913 h 6687061"/>
              <a:gd name="connsiteX346" fmla="*/ 2334353 w 11799254"/>
              <a:gd name="connsiteY346" fmla="*/ 5171679 h 6687061"/>
              <a:gd name="connsiteX347" fmla="*/ 2290834 w 11799254"/>
              <a:gd name="connsiteY347" fmla="*/ 5285693 h 6687061"/>
              <a:gd name="connsiteX348" fmla="*/ 2293355 w 11799254"/>
              <a:gd name="connsiteY348" fmla="*/ 5289355 h 6687061"/>
              <a:gd name="connsiteX349" fmla="*/ 2076444 w 11799254"/>
              <a:gd name="connsiteY349" fmla="*/ 4865378 h 6687061"/>
              <a:gd name="connsiteX350" fmla="*/ 2136978 w 11799254"/>
              <a:gd name="connsiteY350" fmla="*/ 4706816 h 6687061"/>
              <a:gd name="connsiteX351" fmla="*/ 2425356 w 11799254"/>
              <a:gd name="connsiteY351" fmla="*/ 4527406 h 6687061"/>
              <a:gd name="connsiteX352" fmla="*/ 2731712 w 11799254"/>
              <a:gd name="connsiteY352" fmla="*/ 4527406 h 6687061"/>
              <a:gd name="connsiteX353" fmla="*/ 2749284 w 11799254"/>
              <a:gd name="connsiteY353" fmla="*/ 4552221 h 6687061"/>
              <a:gd name="connsiteX354" fmla="*/ 2692197 w 11799254"/>
              <a:gd name="connsiteY354" fmla="*/ 4690505 h 6687061"/>
              <a:gd name="connsiteX355" fmla="*/ 2403046 w 11799254"/>
              <a:gd name="connsiteY355" fmla="*/ 4886962 h 6687061"/>
              <a:gd name="connsiteX356" fmla="*/ 2091749 w 11799254"/>
              <a:gd name="connsiteY356" fmla="*/ 4886962 h 6687061"/>
              <a:gd name="connsiteX357" fmla="*/ 2076457 w 11799254"/>
              <a:gd name="connsiteY357" fmla="*/ 4865378 h 6687061"/>
              <a:gd name="connsiteX358" fmla="*/ 2138992 w 11799254"/>
              <a:gd name="connsiteY358" fmla="*/ 4840905 h 6687061"/>
              <a:gd name="connsiteX359" fmla="*/ 2403046 w 11799254"/>
              <a:gd name="connsiteY359" fmla="*/ 4840905 h 6687061"/>
              <a:gd name="connsiteX360" fmla="*/ 2649172 w 11799254"/>
              <a:gd name="connsiteY360" fmla="*/ 4674080 h 6687061"/>
              <a:gd name="connsiteX361" fmla="*/ 2649400 w 11799254"/>
              <a:gd name="connsiteY361" fmla="*/ 4673497 h 6687061"/>
              <a:gd name="connsiteX362" fmla="*/ 2649641 w 11799254"/>
              <a:gd name="connsiteY362" fmla="*/ 4672926 h 6687061"/>
              <a:gd name="connsiteX363" fmla="*/ 2689156 w 11799254"/>
              <a:gd name="connsiteY363" fmla="*/ 4577188 h 6687061"/>
              <a:gd name="connsiteX364" fmla="*/ 2686660 w 11799254"/>
              <a:gd name="connsiteY364" fmla="*/ 4573462 h 6687061"/>
              <a:gd name="connsiteX365" fmla="*/ 2425356 w 11799254"/>
              <a:gd name="connsiteY365" fmla="*/ 4573462 h 6687061"/>
              <a:gd name="connsiteX366" fmla="*/ 2179990 w 11799254"/>
              <a:gd name="connsiteY366" fmla="*/ 4723241 h 6687061"/>
              <a:gd name="connsiteX367" fmla="*/ 2136471 w 11799254"/>
              <a:gd name="connsiteY367" fmla="*/ 4837255 h 6687061"/>
              <a:gd name="connsiteX368" fmla="*/ 2138992 w 11799254"/>
              <a:gd name="connsiteY368" fmla="*/ 4840905 h 6687061"/>
              <a:gd name="connsiteX369" fmla="*/ 726726 w 11799254"/>
              <a:gd name="connsiteY369" fmla="*/ 454764 h 6687061"/>
              <a:gd name="connsiteX370" fmla="*/ 726726 w 11799254"/>
              <a:gd name="connsiteY370" fmla="*/ 454764 h 6687061"/>
              <a:gd name="connsiteX371" fmla="*/ 744301 w 11799254"/>
              <a:gd name="connsiteY371" fmla="*/ 479577 h 6687061"/>
              <a:gd name="connsiteX372" fmla="*/ 687210 w 11799254"/>
              <a:gd name="connsiteY372" fmla="*/ 617860 h 6687061"/>
              <a:gd name="connsiteX373" fmla="*/ 398056 w 11799254"/>
              <a:gd name="connsiteY373" fmla="*/ 814326 h 6687061"/>
              <a:gd name="connsiteX374" fmla="*/ 86760 w 11799254"/>
              <a:gd name="connsiteY374" fmla="*/ 814326 h 6687061"/>
              <a:gd name="connsiteX375" fmla="*/ 71462 w 11799254"/>
              <a:gd name="connsiteY375" fmla="*/ 792731 h 6687061"/>
              <a:gd name="connsiteX376" fmla="*/ 131994 w 11799254"/>
              <a:gd name="connsiteY376" fmla="*/ 634172 h 6687061"/>
              <a:gd name="connsiteX377" fmla="*/ 420374 w 11799254"/>
              <a:gd name="connsiteY377" fmla="*/ 454764 h 6687061"/>
              <a:gd name="connsiteX378" fmla="*/ 726726 w 11799254"/>
              <a:gd name="connsiteY378" fmla="*/ 454764 h 6687061"/>
              <a:gd name="connsiteX379" fmla="*/ 681679 w 11799254"/>
              <a:gd name="connsiteY379" fmla="*/ 500825 h 6687061"/>
              <a:gd name="connsiteX380" fmla="*/ 420376 w 11799254"/>
              <a:gd name="connsiteY380" fmla="*/ 500825 h 6687061"/>
              <a:gd name="connsiteX381" fmla="*/ 175007 w 11799254"/>
              <a:gd name="connsiteY381" fmla="*/ 650603 h 6687061"/>
              <a:gd name="connsiteX382" fmla="*/ 131487 w 11799254"/>
              <a:gd name="connsiteY382" fmla="*/ 764609 h 6687061"/>
              <a:gd name="connsiteX383" fmla="*/ 134004 w 11799254"/>
              <a:gd name="connsiteY383" fmla="*/ 768267 h 6687061"/>
              <a:gd name="connsiteX384" fmla="*/ 398055 w 11799254"/>
              <a:gd name="connsiteY384" fmla="*/ 768267 h 6687061"/>
              <a:gd name="connsiteX385" fmla="*/ 644190 w 11799254"/>
              <a:gd name="connsiteY385" fmla="*/ 601431 h 6687061"/>
              <a:gd name="connsiteX386" fmla="*/ 644413 w 11799254"/>
              <a:gd name="connsiteY386" fmla="*/ 600852 h 6687061"/>
              <a:gd name="connsiteX387" fmla="*/ 644648 w 11799254"/>
              <a:gd name="connsiteY387" fmla="*/ 600279 h 6687061"/>
              <a:gd name="connsiteX388" fmla="*/ 684172 w 11799254"/>
              <a:gd name="connsiteY388" fmla="*/ 504551 h 6687061"/>
              <a:gd name="connsiteX389" fmla="*/ 681678 w 11799254"/>
              <a:gd name="connsiteY389" fmla="*/ 500826 h 6687061"/>
              <a:gd name="connsiteX390" fmla="*/ 1271109 w 11799254"/>
              <a:gd name="connsiteY390" fmla="*/ 4410616 h 6687061"/>
              <a:gd name="connsiteX391" fmla="*/ 1331630 w 11799254"/>
              <a:gd name="connsiteY391" fmla="*/ 4252054 h 6687061"/>
              <a:gd name="connsiteX392" fmla="*/ 1620008 w 11799254"/>
              <a:gd name="connsiteY392" fmla="*/ 4072643 h 6687061"/>
              <a:gd name="connsiteX393" fmla="*/ 1926364 w 11799254"/>
              <a:gd name="connsiteY393" fmla="*/ 4072643 h 6687061"/>
              <a:gd name="connsiteX394" fmla="*/ 1943936 w 11799254"/>
              <a:gd name="connsiteY394" fmla="*/ 4097459 h 6687061"/>
              <a:gd name="connsiteX395" fmla="*/ 1886848 w 11799254"/>
              <a:gd name="connsiteY395" fmla="*/ 4235743 h 6687061"/>
              <a:gd name="connsiteX396" fmla="*/ 1597698 w 11799254"/>
              <a:gd name="connsiteY396" fmla="*/ 4432212 h 6687061"/>
              <a:gd name="connsiteX397" fmla="*/ 1286401 w 11799254"/>
              <a:gd name="connsiteY397" fmla="*/ 4432212 h 6687061"/>
              <a:gd name="connsiteX398" fmla="*/ 1271109 w 11799254"/>
              <a:gd name="connsiteY398" fmla="*/ 4410616 h 6687061"/>
              <a:gd name="connsiteX399" fmla="*/ 1333644 w 11799254"/>
              <a:gd name="connsiteY399" fmla="*/ 4386143 h 6687061"/>
              <a:gd name="connsiteX400" fmla="*/ 1597698 w 11799254"/>
              <a:gd name="connsiteY400" fmla="*/ 4386143 h 6687061"/>
              <a:gd name="connsiteX401" fmla="*/ 1843836 w 11799254"/>
              <a:gd name="connsiteY401" fmla="*/ 4219318 h 6687061"/>
              <a:gd name="connsiteX402" fmla="*/ 1844052 w 11799254"/>
              <a:gd name="connsiteY402" fmla="*/ 4218735 h 6687061"/>
              <a:gd name="connsiteX403" fmla="*/ 1844292 w 11799254"/>
              <a:gd name="connsiteY403" fmla="*/ 4218165 h 6687061"/>
              <a:gd name="connsiteX404" fmla="*/ 1883808 w 11799254"/>
              <a:gd name="connsiteY404" fmla="*/ 4122439 h 6687061"/>
              <a:gd name="connsiteX405" fmla="*/ 1881325 w 11799254"/>
              <a:gd name="connsiteY405" fmla="*/ 4118713 h 6687061"/>
              <a:gd name="connsiteX406" fmla="*/ 1620008 w 11799254"/>
              <a:gd name="connsiteY406" fmla="*/ 4118713 h 6687061"/>
              <a:gd name="connsiteX407" fmla="*/ 1374642 w 11799254"/>
              <a:gd name="connsiteY407" fmla="*/ 4268492 h 6687061"/>
              <a:gd name="connsiteX408" fmla="*/ 1331123 w 11799254"/>
              <a:gd name="connsiteY408" fmla="*/ 4382493 h 6687061"/>
              <a:gd name="connsiteX409" fmla="*/ 1333644 w 11799254"/>
              <a:gd name="connsiteY409" fmla="*/ 4386156 h 6687061"/>
              <a:gd name="connsiteX410" fmla="*/ 7172206 w 11799254"/>
              <a:gd name="connsiteY410" fmla="*/ 3782236 h 6687061"/>
              <a:gd name="connsiteX411" fmla="*/ 7229294 w 11799254"/>
              <a:gd name="connsiteY411" fmla="*/ 3643952 h 6687061"/>
              <a:gd name="connsiteX412" fmla="*/ 7211721 w 11799254"/>
              <a:gd name="connsiteY412" fmla="*/ 3619136 h 6687061"/>
              <a:gd name="connsiteX413" fmla="*/ 7211721 w 11799254"/>
              <a:gd name="connsiteY413" fmla="*/ 3619136 h 6687061"/>
              <a:gd name="connsiteX414" fmla="*/ 6905365 w 11799254"/>
              <a:gd name="connsiteY414" fmla="*/ 3619136 h 6687061"/>
              <a:gd name="connsiteX415" fmla="*/ 6616988 w 11799254"/>
              <a:gd name="connsiteY415" fmla="*/ 3798547 h 6687061"/>
              <a:gd name="connsiteX416" fmla="*/ 6556466 w 11799254"/>
              <a:gd name="connsiteY416" fmla="*/ 3957109 h 6687061"/>
              <a:gd name="connsiteX417" fmla="*/ 6571758 w 11799254"/>
              <a:gd name="connsiteY417" fmla="*/ 3978705 h 6687061"/>
              <a:gd name="connsiteX418" fmla="*/ 6883055 w 11799254"/>
              <a:gd name="connsiteY418" fmla="*/ 3978705 h 6687061"/>
              <a:gd name="connsiteX419" fmla="*/ 7172206 w 11799254"/>
              <a:gd name="connsiteY419" fmla="*/ 3782236 h 6687061"/>
              <a:gd name="connsiteX420" fmla="*/ 86 w 11799254"/>
              <a:gd name="connsiteY420" fmla="*/ 2254863 h 6687061"/>
              <a:gd name="connsiteX421" fmla="*/ 86 w 11799254"/>
              <a:gd name="connsiteY421" fmla="*/ 2373402 h 6687061"/>
              <a:gd name="connsiteX422" fmla="*/ 38787 w 11799254"/>
              <a:gd name="connsiteY422" fmla="*/ 2279666 h 6687061"/>
              <a:gd name="connsiteX423" fmla="*/ 21206 w 11799254"/>
              <a:gd name="connsiteY423" fmla="*/ 2254863 h 6687061"/>
              <a:gd name="connsiteX424" fmla="*/ 86 w 11799254"/>
              <a:gd name="connsiteY424" fmla="*/ 2254863 h 6687061"/>
              <a:gd name="connsiteX425" fmla="*/ 1002914 w 11799254"/>
              <a:gd name="connsiteY425" fmla="*/ 3333798 h 6687061"/>
              <a:gd name="connsiteX426" fmla="*/ 1060006 w 11799254"/>
              <a:gd name="connsiteY426" fmla="*/ 3195514 h 6687061"/>
              <a:gd name="connsiteX427" fmla="*/ 1042425 w 11799254"/>
              <a:gd name="connsiteY427" fmla="*/ 3170699 h 6687061"/>
              <a:gd name="connsiteX428" fmla="*/ 1042431 w 11799254"/>
              <a:gd name="connsiteY428" fmla="*/ 3170699 h 6687061"/>
              <a:gd name="connsiteX429" fmla="*/ 736072 w 11799254"/>
              <a:gd name="connsiteY429" fmla="*/ 3170699 h 6687061"/>
              <a:gd name="connsiteX430" fmla="*/ 447692 w 11799254"/>
              <a:gd name="connsiteY430" fmla="*/ 3350109 h 6687061"/>
              <a:gd name="connsiteX431" fmla="*/ 387167 w 11799254"/>
              <a:gd name="connsiteY431" fmla="*/ 3508671 h 6687061"/>
              <a:gd name="connsiteX432" fmla="*/ 402465 w 11799254"/>
              <a:gd name="connsiteY432" fmla="*/ 3530255 h 6687061"/>
              <a:gd name="connsiteX433" fmla="*/ 713759 w 11799254"/>
              <a:gd name="connsiteY433" fmla="*/ 3530255 h 6687061"/>
              <a:gd name="connsiteX434" fmla="*/ 1002913 w 11799254"/>
              <a:gd name="connsiteY434" fmla="*/ 3333798 h 6687061"/>
              <a:gd name="connsiteX435" fmla="*/ 2402944 w 11799254"/>
              <a:gd name="connsiteY435" fmla="*/ 2254863 h 6687061"/>
              <a:gd name="connsiteX436" fmla="*/ 2709287 w 11799254"/>
              <a:gd name="connsiteY436" fmla="*/ 2254863 h 6687061"/>
              <a:gd name="connsiteX437" fmla="*/ 2726860 w 11799254"/>
              <a:gd name="connsiteY437" fmla="*/ 2279666 h 6687061"/>
              <a:gd name="connsiteX438" fmla="*/ 2669772 w 11799254"/>
              <a:gd name="connsiteY438" fmla="*/ 2417950 h 6687061"/>
              <a:gd name="connsiteX439" fmla="*/ 2380621 w 11799254"/>
              <a:gd name="connsiteY439" fmla="*/ 2614420 h 6687061"/>
              <a:gd name="connsiteX440" fmla="*/ 2069324 w 11799254"/>
              <a:gd name="connsiteY440" fmla="*/ 2614420 h 6687061"/>
              <a:gd name="connsiteX441" fmla="*/ 2054032 w 11799254"/>
              <a:gd name="connsiteY441" fmla="*/ 2592823 h 6687061"/>
              <a:gd name="connsiteX442" fmla="*/ 2114554 w 11799254"/>
              <a:gd name="connsiteY442" fmla="*/ 2434261 h 6687061"/>
              <a:gd name="connsiteX443" fmla="*/ 2402944 w 11799254"/>
              <a:gd name="connsiteY443" fmla="*/ 2254863 h 6687061"/>
              <a:gd name="connsiteX444" fmla="*/ 2664248 w 11799254"/>
              <a:gd name="connsiteY444" fmla="*/ 2300920 h 6687061"/>
              <a:gd name="connsiteX445" fmla="*/ 2402944 w 11799254"/>
              <a:gd name="connsiteY445" fmla="*/ 2300920 h 6687061"/>
              <a:gd name="connsiteX446" fmla="*/ 2157566 w 11799254"/>
              <a:gd name="connsiteY446" fmla="*/ 2450699 h 6687061"/>
              <a:gd name="connsiteX447" fmla="*/ 2114047 w 11799254"/>
              <a:gd name="connsiteY447" fmla="*/ 2564700 h 6687061"/>
              <a:gd name="connsiteX448" fmla="*/ 2116568 w 11799254"/>
              <a:gd name="connsiteY448" fmla="*/ 2568363 h 6687061"/>
              <a:gd name="connsiteX449" fmla="*/ 2380621 w 11799254"/>
              <a:gd name="connsiteY449" fmla="*/ 2568363 h 6687061"/>
              <a:gd name="connsiteX450" fmla="*/ 2626760 w 11799254"/>
              <a:gd name="connsiteY450" fmla="*/ 2401525 h 6687061"/>
              <a:gd name="connsiteX451" fmla="*/ 2626975 w 11799254"/>
              <a:gd name="connsiteY451" fmla="*/ 2400942 h 6687061"/>
              <a:gd name="connsiteX452" fmla="*/ 2627216 w 11799254"/>
              <a:gd name="connsiteY452" fmla="*/ 2400371 h 6687061"/>
              <a:gd name="connsiteX453" fmla="*/ 2666731 w 11799254"/>
              <a:gd name="connsiteY453" fmla="*/ 2304646 h 6687061"/>
              <a:gd name="connsiteX454" fmla="*/ 2664248 w 11799254"/>
              <a:gd name="connsiteY454" fmla="*/ 2300920 h 6687061"/>
              <a:gd name="connsiteX455" fmla="*/ 5439340 w 11799254"/>
              <a:gd name="connsiteY455" fmla="*/ 4886962 h 6687061"/>
              <a:gd name="connsiteX456" fmla="*/ 5750637 w 11799254"/>
              <a:gd name="connsiteY456" fmla="*/ 4886962 h 6687061"/>
              <a:gd name="connsiteX457" fmla="*/ 6039788 w 11799254"/>
              <a:gd name="connsiteY457" fmla="*/ 4690505 h 6687061"/>
              <a:gd name="connsiteX458" fmla="*/ 6096876 w 11799254"/>
              <a:gd name="connsiteY458" fmla="*/ 4552221 h 6687061"/>
              <a:gd name="connsiteX459" fmla="*/ 6079303 w 11799254"/>
              <a:gd name="connsiteY459" fmla="*/ 4527406 h 6687061"/>
              <a:gd name="connsiteX460" fmla="*/ 5772947 w 11799254"/>
              <a:gd name="connsiteY460" fmla="*/ 4527406 h 6687061"/>
              <a:gd name="connsiteX461" fmla="*/ 5484569 w 11799254"/>
              <a:gd name="connsiteY461" fmla="*/ 4706816 h 6687061"/>
              <a:gd name="connsiteX462" fmla="*/ 5424048 w 11799254"/>
              <a:gd name="connsiteY462" fmla="*/ 4865378 h 6687061"/>
              <a:gd name="connsiteX463" fmla="*/ 5439340 w 11799254"/>
              <a:gd name="connsiteY463" fmla="*/ 4886962 h 6687061"/>
              <a:gd name="connsiteX464" fmla="*/ 6570149 w 11799254"/>
              <a:gd name="connsiteY464" fmla="*/ 4235743 h 6687061"/>
              <a:gd name="connsiteX465" fmla="*/ 6627250 w 11799254"/>
              <a:gd name="connsiteY465" fmla="*/ 4097459 h 6687061"/>
              <a:gd name="connsiteX466" fmla="*/ 6609665 w 11799254"/>
              <a:gd name="connsiteY466" fmla="*/ 4072643 h 6687061"/>
              <a:gd name="connsiteX467" fmla="*/ 6609665 w 11799254"/>
              <a:gd name="connsiteY467" fmla="*/ 4072643 h 6687061"/>
              <a:gd name="connsiteX468" fmla="*/ 6303322 w 11799254"/>
              <a:gd name="connsiteY468" fmla="*/ 4072643 h 6687061"/>
              <a:gd name="connsiteX469" fmla="*/ 6014943 w 11799254"/>
              <a:gd name="connsiteY469" fmla="*/ 4252054 h 6687061"/>
              <a:gd name="connsiteX470" fmla="*/ 5954410 w 11799254"/>
              <a:gd name="connsiteY470" fmla="*/ 4410616 h 6687061"/>
              <a:gd name="connsiteX471" fmla="*/ 5969701 w 11799254"/>
              <a:gd name="connsiteY471" fmla="*/ 4432212 h 6687061"/>
              <a:gd name="connsiteX472" fmla="*/ 6280998 w 11799254"/>
              <a:gd name="connsiteY472" fmla="*/ 4432212 h 6687061"/>
              <a:gd name="connsiteX473" fmla="*/ 6570149 w 11799254"/>
              <a:gd name="connsiteY473" fmla="*/ 4235743 h 6687061"/>
              <a:gd name="connsiteX474" fmla="*/ 68 w 11799254"/>
              <a:gd name="connsiteY474" fmla="*/ 3176275 h 6687061"/>
              <a:gd name="connsiteX475" fmla="*/ 62 w 11799254"/>
              <a:gd name="connsiteY475" fmla="*/ 3530255 h 6687061"/>
              <a:gd name="connsiteX476" fmla="*/ 44491 w 11799254"/>
              <a:gd name="connsiteY476" fmla="*/ 3530255 h 6687061"/>
              <a:gd name="connsiteX477" fmla="*/ 333639 w 11799254"/>
              <a:gd name="connsiteY477" fmla="*/ 3333798 h 6687061"/>
              <a:gd name="connsiteX478" fmla="*/ 390731 w 11799254"/>
              <a:gd name="connsiteY478" fmla="*/ 3195514 h 6687061"/>
              <a:gd name="connsiteX479" fmla="*/ 373156 w 11799254"/>
              <a:gd name="connsiteY479" fmla="*/ 3170699 h 6687061"/>
              <a:gd name="connsiteX480" fmla="*/ 373156 w 11799254"/>
              <a:gd name="connsiteY480" fmla="*/ 3170699 h 6687061"/>
              <a:gd name="connsiteX481" fmla="*/ 66804 w 11799254"/>
              <a:gd name="connsiteY481" fmla="*/ 3170699 h 6687061"/>
              <a:gd name="connsiteX482" fmla="*/ 67 w 11799254"/>
              <a:gd name="connsiteY482" fmla="*/ 3176275 h 6687061"/>
              <a:gd name="connsiteX483" fmla="*/ 474171 w 11799254"/>
              <a:gd name="connsiteY483" fmla="*/ 3782236 h 6687061"/>
              <a:gd name="connsiteX484" fmla="*/ 531262 w 11799254"/>
              <a:gd name="connsiteY484" fmla="*/ 3643952 h 6687061"/>
              <a:gd name="connsiteX485" fmla="*/ 513687 w 11799254"/>
              <a:gd name="connsiteY485" fmla="*/ 3619149 h 6687061"/>
              <a:gd name="connsiteX486" fmla="*/ 513687 w 11799254"/>
              <a:gd name="connsiteY486" fmla="*/ 3619149 h 6687061"/>
              <a:gd name="connsiteX487" fmla="*/ 207335 w 11799254"/>
              <a:gd name="connsiteY487" fmla="*/ 3619149 h 6687061"/>
              <a:gd name="connsiteX488" fmla="*/ 56 w 11799254"/>
              <a:gd name="connsiteY488" fmla="*/ 3685712 h 6687061"/>
              <a:gd name="connsiteX489" fmla="*/ 56 w 11799254"/>
              <a:gd name="connsiteY489" fmla="*/ 3750044 h 6687061"/>
              <a:gd name="connsiteX490" fmla="*/ 207335 w 11799254"/>
              <a:gd name="connsiteY490" fmla="*/ 3665206 h 6687061"/>
              <a:gd name="connsiteX491" fmla="*/ 468646 w 11799254"/>
              <a:gd name="connsiteY491" fmla="*/ 3665206 h 6687061"/>
              <a:gd name="connsiteX492" fmla="*/ 471139 w 11799254"/>
              <a:gd name="connsiteY492" fmla="*/ 3668932 h 6687061"/>
              <a:gd name="connsiteX493" fmla="*/ 431609 w 11799254"/>
              <a:gd name="connsiteY493" fmla="*/ 3764657 h 6687061"/>
              <a:gd name="connsiteX494" fmla="*/ 431374 w 11799254"/>
              <a:gd name="connsiteY494" fmla="*/ 3765228 h 6687061"/>
              <a:gd name="connsiteX495" fmla="*/ 431157 w 11799254"/>
              <a:gd name="connsiteY495" fmla="*/ 3765810 h 6687061"/>
              <a:gd name="connsiteX496" fmla="*/ 185016 w 11799254"/>
              <a:gd name="connsiteY496" fmla="*/ 3932649 h 6687061"/>
              <a:gd name="connsiteX497" fmla="*/ 49 w 11799254"/>
              <a:gd name="connsiteY497" fmla="*/ 3932649 h 6687061"/>
              <a:gd name="connsiteX498" fmla="*/ 49 w 11799254"/>
              <a:gd name="connsiteY498" fmla="*/ 3978705 h 6687061"/>
              <a:gd name="connsiteX499" fmla="*/ 185016 w 11799254"/>
              <a:gd name="connsiteY499" fmla="*/ 3978705 h 6687061"/>
              <a:gd name="connsiteX500" fmla="*/ 474169 w 11799254"/>
              <a:gd name="connsiteY500" fmla="*/ 3782248 h 6687061"/>
              <a:gd name="connsiteX501" fmla="*/ 3581821 w 11799254"/>
              <a:gd name="connsiteY501" fmla="*/ 5335412 h 6687061"/>
              <a:gd name="connsiteX502" fmla="*/ 3893118 w 11799254"/>
              <a:gd name="connsiteY502" fmla="*/ 5335412 h 6687061"/>
              <a:gd name="connsiteX503" fmla="*/ 4182268 w 11799254"/>
              <a:gd name="connsiteY503" fmla="*/ 5138955 h 6687061"/>
              <a:gd name="connsiteX504" fmla="*/ 4239357 w 11799254"/>
              <a:gd name="connsiteY504" fmla="*/ 5000659 h 6687061"/>
              <a:gd name="connsiteX505" fmla="*/ 4221784 w 11799254"/>
              <a:gd name="connsiteY505" fmla="*/ 4975856 h 6687061"/>
              <a:gd name="connsiteX506" fmla="*/ 3915428 w 11799254"/>
              <a:gd name="connsiteY506" fmla="*/ 4975856 h 6687061"/>
              <a:gd name="connsiteX507" fmla="*/ 3627050 w 11799254"/>
              <a:gd name="connsiteY507" fmla="*/ 5155254 h 6687061"/>
              <a:gd name="connsiteX508" fmla="*/ 3566529 w 11799254"/>
              <a:gd name="connsiteY508" fmla="*/ 5313816 h 6687061"/>
              <a:gd name="connsiteX509" fmla="*/ 3581821 w 11799254"/>
              <a:gd name="connsiteY509" fmla="*/ 5335412 h 6687061"/>
              <a:gd name="connsiteX510" fmla="*/ 308788 w 11799254"/>
              <a:gd name="connsiteY510" fmla="*/ 2895347 h 6687061"/>
              <a:gd name="connsiteX511" fmla="*/ 248263 w 11799254"/>
              <a:gd name="connsiteY511" fmla="*/ 3053910 h 6687061"/>
              <a:gd name="connsiteX512" fmla="*/ 263555 w 11799254"/>
              <a:gd name="connsiteY512" fmla="*/ 3075506 h 6687061"/>
              <a:gd name="connsiteX513" fmla="*/ 574856 w 11799254"/>
              <a:gd name="connsiteY513" fmla="*/ 3075506 h 6687061"/>
              <a:gd name="connsiteX514" fmla="*/ 864009 w 11799254"/>
              <a:gd name="connsiteY514" fmla="*/ 2879036 h 6687061"/>
              <a:gd name="connsiteX515" fmla="*/ 921101 w 11799254"/>
              <a:gd name="connsiteY515" fmla="*/ 2740752 h 6687061"/>
              <a:gd name="connsiteX516" fmla="*/ 903520 w 11799254"/>
              <a:gd name="connsiteY516" fmla="*/ 2715937 h 6687061"/>
              <a:gd name="connsiteX517" fmla="*/ 903526 w 11799254"/>
              <a:gd name="connsiteY517" fmla="*/ 2715937 h 6687061"/>
              <a:gd name="connsiteX518" fmla="*/ 597168 w 11799254"/>
              <a:gd name="connsiteY518" fmla="*/ 2715937 h 6687061"/>
              <a:gd name="connsiteX519" fmla="*/ 308787 w 11799254"/>
              <a:gd name="connsiteY519" fmla="*/ 2895347 h 6687061"/>
              <a:gd name="connsiteX520" fmla="*/ 2040020 w 11799254"/>
              <a:gd name="connsiteY520" fmla="*/ 2254863 h 6687061"/>
              <a:gd name="connsiteX521" fmla="*/ 1733664 w 11799254"/>
              <a:gd name="connsiteY521" fmla="*/ 2254863 h 6687061"/>
              <a:gd name="connsiteX522" fmla="*/ 1445286 w 11799254"/>
              <a:gd name="connsiteY522" fmla="*/ 2434261 h 6687061"/>
              <a:gd name="connsiteX523" fmla="*/ 1384765 w 11799254"/>
              <a:gd name="connsiteY523" fmla="*/ 2592823 h 6687061"/>
              <a:gd name="connsiteX524" fmla="*/ 1400057 w 11799254"/>
              <a:gd name="connsiteY524" fmla="*/ 2614420 h 6687061"/>
              <a:gd name="connsiteX525" fmla="*/ 1711354 w 11799254"/>
              <a:gd name="connsiteY525" fmla="*/ 2614420 h 6687061"/>
              <a:gd name="connsiteX526" fmla="*/ 2000505 w 11799254"/>
              <a:gd name="connsiteY526" fmla="*/ 2417950 h 6687061"/>
              <a:gd name="connsiteX527" fmla="*/ 2057605 w 11799254"/>
              <a:gd name="connsiteY527" fmla="*/ 2279666 h 6687061"/>
              <a:gd name="connsiteX528" fmla="*/ 2040020 w 11799254"/>
              <a:gd name="connsiteY528" fmla="*/ 2254863 h 6687061"/>
              <a:gd name="connsiteX529" fmla="*/ 4740769 w 11799254"/>
              <a:gd name="connsiteY529" fmla="*/ 454764 h 6687061"/>
              <a:gd name="connsiteX530" fmla="*/ 4740769 w 11799254"/>
              <a:gd name="connsiteY530" fmla="*/ 454764 h 6687061"/>
              <a:gd name="connsiteX531" fmla="*/ 4758341 w 11799254"/>
              <a:gd name="connsiteY531" fmla="*/ 479577 h 6687061"/>
              <a:gd name="connsiteX532" fmla="*/ 4701253 w 11799254"/>
              <a:gd name="connsiteY532" fmla="*/ 617860 h 6687061"/>
              <a:gd name="connsiteX533" fmla="*/ 4412090 w 11799254"/>
              <a:gd name="connsiteY533" fmla="*/ 814326 h 6687061"/>
              <a:gd name="connsiteX534" fmla="*/ 4100805 w 11799254"/>
              <a:gd name="connsiteY534" fmla="*/ 814326 h 6687061"/>
              <a:gd name="connsiteX535" fmla="*/ 4085513 w 11799254"/>
              <a:gd name="connsiteY535" fmla="*/ 792731 h 6687061"/>
              <a:gd name="connsiteX536" fmla="*/ 4146035 w 11799254"/>
              <a:gd name="connsiteY536" fmla="*/ 634172 h 6687061"/>
              <a:gd name="connsiteX537" fmla="*/ 4434413 w 11799254"/>
              <a:gd name="connsiteY537" fmla="*/ 454764 h 6687061"/>
              <a:gd name="connsiteX538" fmla="*/ 4740769 w 11799254"/>
              <a:gd name="connsiteY538" fmla="*/ 454764 h 6687061"/>
              <a:gd name="connsiteX539" fmla="*/ 4695729 w 11799254"/>
              <a:gd name="connsiteY539" fmla="*/ 500825 h 6687061"/>
              <a:gd name="connsiteX540" fmla="*/ 4434413 w 11799254"/>
              <a:gd name="connsiteY540" fmla="*/ 500825 h 6687061"/>
              <a:gd name="connsiteX541" fmla="*/ 4189047 w 11799254"/>
              <a:gd name="connsiteY541" fmla="*/ 650603 h 6687061"/>
              <a:gd name="connsiteX542" fmla="*/ 4145528 w 11799254"/>
              <a:gd name="connsiteY542" fmla="*/ 764609 h 6687061"/>
              <a:gd name="connsiteX543" fmla="*/ 4148049 w 11799254"/>
              <a:gd name="connsiteY543" fmla="*/ 768267 h 6687061"/>
              <a:gd name="connsiteX544" fmla="*/ 4412090 w 11799254"/>
              <a:gd name="connsiteY544" fmla="*/ 768267 h 6687061"/>
              <a:gd name="connsiteX545" fmla="*/ 4658241 w 11799254"/>
              <a:gd name="connsiteY545" fmla="*/ 601431 h 6687061"/>
              <a:gd name="connsiteX546" fmla="*/ 4658456 w 11799254"/>
              <a:gd name="connsiteY546" fmla="*/ 600852 h 6687061"/>
              <a:gd name="connsiteX547" fmla="*/ 4658684 w 11799254"/>
              <a:gd name="connsiteY547" fmla="*/ 600279 h 6687061"/>
              <a:gd name="connsiteX548" fmla="*/ 4698212 w 11799254"/>
              <a:gd name="connsiteY548" fmla="*/ 504551 h 6687061"/>
              <a:gd name="connsiteX549" fmla="*/ 4695729 w 11799254"/>
              <a:gd name="connsiteY549" fmla="*/ 500826 h 6687061"/>
              <a:gd name="connsiteX550" fmla="*/ 2917849 w 11799254"/>
              <a:gd name="connsiteY550" fmla="*/ 1806413 h 6687061"/>
              <a:gd name="connsiteX551" fmla="*/ 2629458 w 11799254"/>
              <a:gd name="connsiteY551" fmla="*/ 1985824 h 6687061"/>
              <a:gd name="connsiteX552" fmla="*/ 2568937 w 11799254"/>
              <a:gd name="connsiteY552" fmla="*/ 2144386 h 6687061"/>
              <a:gd name="connsiteX553" fmla="*/ 2584229 w 11799254"/>
              <a:gd name="connsiteY553" fmla="*/ 2165982 h 6687061"/>
              <a:gd name="connsiteX554" fmla="*/ 2895526 w 11799254"/>
              <a:gd name="connsiteY554" fmla="*/ 2165982 h 6687061"/>
              <a:gd name="connsiteX555" fmla="*/ 3184677 w 11799254"/>
              <a:gd name="connsiteY555" fmla="*/ 1969512 h 6687061"/>
              <a:gd name="connsiteX556" fmla="*/ 3241765 w 11799254"/>
              <a:gd name="connsiteY556" fmla="*/ 1831228 h 6687061"/>
              <a:gd name="connsiteX557" fmla="*/ 3224192 w 11799254"/>
              <a:gd name="connsiteY557" fmla="*/ 1806413 h 6687061"/>
              <a:gd name="connsiteX558" fmla="*/ 2917849 w 11799254"/>
              <a:gd name="connsiteY558" fmla="*/ 1806413 h 6687061"/>
              <a:gd name="connsiteX559" fmla="*/ 10580900 w 11799254"/>
              <a:gd name="connsiteY559" fmla="*/ 1806413 h 6687061"/>
              <a:gd name="connsiteX560" fmla="*/ 10580900 w 11799254"/>
              <a:gd name="connsiteY560" fmla="*/ 1806413 h 6687061"/>
              <a:gd name="connsiteX561" fmla="*/ 10598473 w 11799254"/>
              <a:gd name="connsiteY561" fmla="*/ 1831228 h 6687061"/>
              <a:gd name="connsiteX562" fmla="*/ 10541386 w 11799254"/>
              <a:gd name="connsiteY562" fmla="*/ 1969512 h 6687061"/>
              <a:gd name="connsiteX563" fmla="*/ 10252234 w 11799254"/>
              <a:gd name="connsiteY563" fmla="*/ 2165982 h 6687061"/>
              <a:gd name="connsiteX564" fmla="*/ 9940937 w 11799254"/>
              <a:gd name="connsiteY564" fmla="*/ 2165982 h 6687061"/>
              <a:gd name="connsiteX565" fmla="*/ 9925646 w 11799254"/>
              <a:gd name="connsiteY565" fmla="*/ 2144386 h 6687061"/>
              <a:gd name="connsiteX566" fmla="*/ 9986167 w 11799254"/>
              <a:gd name="connsiteY566" fmla="*/ 1985824 h 6687061"/>
              <a:gd name="connsiteX567" fmla="*/ 10274557 w 11799254"/>
              <a:gd name="connsiteY567" fmla="*/ 1806413 h 6687061"/>
              <a:gd name="connsiteX568" fmla="*/ 10580900 w 11799254"/>
              <a:gd name="connsiteY568" fmla="*/ 1806413 h 6687061"/>
              <a:gd name="connsiteX569" fmla="*/ 10535861 w 11799254"/>
              <a:gd name="connsiteY569" fmla="*/ 1852470 h 6687061"/>
              <a:gd name="connsiteX570" fmla="*/ 10274545 w 11799254"/>
              <a:gd name="connsiteY570" fmla="*/ 1852470 h 6687061"/>
              <a:gd name="connsiteX571" fmla="*/ 10029179 w 11799254"/>
              <a:gd name="connsiteY571" fmla="*/ 2002249 h 6687061"/>
              <a:gd name="connsiteX572" fmla="*/ 9985672 w 11799254"/>
              <a:gd name="connsiteY572" fmla="*/ 2116263 h 6687061"/>
              <a:gd name="connsiteX573" fmla="*/ 9988181 w 11799254"/>
              <a:gd name="connsiteY573" fmla="*/ 2119925 h 6687061"/>
              <a:gd name="connsiteX574" fmla="*/ 10252234 w 11799254"/>
              <a:gd name="connsiteY574" fmla="*/ 2119925 h 6687061"/>
              <a:gd name="connsiteX575" fmla="*/ 10498373 w 11799254"/>
              <a:gd name="connsiteY575" fmla="*/ 1953087 h 6687061"/>
              <a:gd name="connsiteX576" fmla="*/ 10498588 w 11799254"/>
              <a:gd name="connsiteY576" fmla="*/ 1952504 h 6687061"/>
              <a:gd name="connsiteX577" fmla="*/ 10498816 w 11799254"/>
              <a:gd name="connsiteY577" fmla="*/ 1951934 h 6687061"/>
              <a:gd name="connsiteX578" fmla="*/ 10538357 w 11799254"/>
              <a:gd name="connsiteY578" fmla="*/ 1856209 h 6687061"/>
              <a:gd name="connsiteX579" fmla="*/ 10535861 w 11799254"/>
              <a:gd name="connsiteY579" fmla="*/ 1852482 h 6687061"/>
              <a:gd name="connsiteX580" fmla="*/ 3069374 w 11799254"/>
              <a:gd name="connsiteY580" fmla="*/ 2254863 h 6687061"/>
              <a:gd name="connsiteX581" fmla="*/ 2780996 w 11799254"/>
              <a:gd name="connsiteY581" fmla="*/ 2434261 h 6687061"/>
              <a:gd name="connsiteX582" fmla="*/ 2720474 w 11799254"/>
              <a:gd name="connsiteY582" fmla="*/ 2592823 h 6687061"/>
              <a:gd name="connsiteX583" fmla="*/ 2735754 w 11799254"/>
              <a:gd name="connsiteY583" fmla="*/ 2614420 h 6687061"/>
              <a:gd name="connsiteX584" fmla="*/ 3047063 w 11799254"/>
              <a:gd name="connsiteY584" fmla="*/ 2614420 h 6687061"/>
              <a:gd name="connsiteX585" fmla="*/ 3336214 w 11799254"/>
              <a:gd name="connsiteY585" fmla="*/ 2417950 h 6687061"/>
              <a:gd name="connsiteX586" fmla="*/ 3393302 w 11799254"/>
              <a:gd name="connsiteY586" fmla="*/ 2279666 h 6687061"/>
              <a:gd name="connsiteX587" fmla="*/ 3375730 w 11799254"/>
              <a:gd name="connsiteY587" fmla="*/ 2254863 h 6687061"/>
              <a:gd name="connsiteX588" fmla="*/ 3069374 w 11799254"/>
              <a:gd name="connsiteY588" fmla="*/ 2254863 h 6687061"/>
              <a:gd name="connsiteX589" fmla="*/ 1064393 w 11799254"/>
              <a:gd name="connsiteY589" fmla="*/ 2254863 h 6687061"/>
              <a:gd name="connsiteX590" fmla="*/ 776012 w 11799254"/>
              <a:gd name="connsiteY590" fmla="*/ 2434261 h 6687061"/>
              <a:gd name="connsiteX591" fmla="*/ 715487 w 11799254"/>
              <a:gd name="connsiteY591" fmla="*/ 2592823 h 6687061"/>
              <a:gd name="connsiteX592" fmla="*/ 730786 w 11799254"/>
              <a:gd name="connsiteY592" fmla="*/ 2614420 h 6687061"/>
              <a:gd name="connsiteX593" fmla="*/ 1042080 w 11799254"/>
              <a:gd name="connsiteY593" fmla="*/ 2614420 h 6687061"/>
              <a:gd name="connsiteX594" fmla="*/ 1331225 w 11799254"/>
              <a:gd name="connsiteY594" fmla="*/ 2417950 h 6687061"/>
              <a:gd name="connsiteX595" fmla="*/ 1388325 w 11799254"/>
              <a:gd name="connsiteY595" fmla="*/ 2279666 h 6687061"/>
              <a:gd name="connsiteX596" fmla="*/ 1370740 w 11799254"/>
              <a:gd name="connsiteY596" fmla="*/ 2254863 h 6687061"/>
              <a:gd name="connsiteX597" fmla="*/ 1064393 w 11799254"/>
              <a:gd name="connsiteY597" fmla="*/ 2254863 h 6687061"/>
              <a:gd name="connsiteX598" fmla="*/ 9472516 w 11799254"/>
              <a:gd name="connsiteY598" fmla="*/ 2434261 h 6687061"/>
              <a:gd name="connsiteX599" fmla="*/ 9411982 w 11799254"/>
              <a:gd name="connsiteY599" fmla="*/ 2592823 h 6687061"/>
              <a:gd name="connsiteX600" fmla="*/ 9427287 w 11799254"/>
              <a:gd name="connsiteY600" fmla="*/ 2614420 h 6687061"/>
              <a:gd name="connsiteX601" fmla="*/ 9738571 w 11799254"/>
              <a:gd name="connsiteY601" fmla="*/ 2614420 h 6687061"/>
              <a:gd name="connsiteX602" fmla="*/ 10027735 w 11799254"/>
              <a:gd name="connsiteY602" fmla="*/ 2417950 h 6687061"/>
              <a:gd name="connsiteX603" fmla="*/ 10084822 w 11799254"/>
              <a:gd name="connsiteY603" fmla="*/ 2279666 h 6687061"/>
              <a:gd name="connsiteX604" fmla="*/ 10067250 w 11799254"/>
              <a:gd name="connsiteY604" fmla="*/ 2254863 h 6687061"/>
              <a:gd name="connsiteX605" fmla="*/ 9760894 w 11799254"/>
              <a:gd name="connsiteY605" fmla="*/ 2254863 h 6687061"/>
              <a:gd name="connsiteX606" fmla="*/ 9472516 w 11799254"/>
              <a:gd name="connsiteY606" fmla="*/ 2434261 h 6687061"/>
              <a:gd name="connsiteX607" fmla="*/ 80 w 11799254"/>
              <a:gd name="connsiteY607" fmla="*/ 2715937 h 6687061"/>
              <a:gd name="connsiteX608" fmla="*/ 67 w 11799254"/>
              <a:gd name="connsiteY608" fmla="*/ 3057458 h 6687061"/>
              <a:gd name="connsiteX609" fmla="*/ 183735 w 11799254"/>
              <a:gd name="connsiteY609" fmla="*/ 2879036 h 6687061"/>
              <a:gd name="connsiteX610" fmla="*/ 240827 w 11799254"/>
              <a:gd name="connsiteY610" fmla="*/ 2740752 h 6687061"/>
              <a:gd name="connsiteX611" fmla="*/ 223252 w 11799254"/>
              <a:gd name="connsiteY611" fmla="*/ 2715937 h 6687061"/>
              <a:gd name="connsiteX612" fmla="*/ 223252 w 11799254"/>
              <a:gd name="connsiteY612" fmla="*/ 2715937 h 6687061"/>
              <a:gd name="connsiteX613" fmla="*/ 80 w 11799254"/>
              <a:gd name="connsiteY613" fmla="*/ 2715937 h 6687061"/>
              <a:gd name="connsiteX614" fmla="*/ 4611200 w 11799254"/>
              <a:gd name="connsiteY614" fmla="*/ 2715937 h 6687061"/>
              <a:gd name="connsiteX615" fmla="*/ 4322822 w 11799254"/>
              <a:gd name="connsiteY615" fmla="*/ 2895347 h 6687061"/>
              <a:gd name="connsiteX616" fmla="*/ 4262301 w 11799254"/>
              <a:gd name="connsiteY616" fmla="*/ 3053910 h 6687061"/>
              <a:gd name="connsiteX617" fmla="*/ 4277592 w 11799254"/>
              <a:gd name="connsiteY617" fmla="*/ 3075493 h 6687061"/>
              <a:gd name="connsiteX618" fmla="*/ 4588889 w 11799254"/>
              <a:gd name="connsiteY618" fmla="*/ 3075493 h 6687061"/>
              <a:gd name="connsiteX619" fmla="*/ 4878040 w 11799254"/>
              <a:gd name="connsiteY619" fmla="*/ 2879036 h 6687061"/>
              <a:gd name="connsiteX620" fmla="*/ 4935128 w 11799254"/>
              <a:gd name="connsiteY620" fmla="*/ 2740752 h 6687061"/>
              <a:gd name="connsiteX621" fmla="*/ 4917556 w 11799254"/>
              <a:gd name="connsiteY621" fmla="*/ 2715937 h 6687061"/>
              <a:gd name="connsiteX622" fmla="*/ 4917556 w 11799254"/>
              <a:gd name="connsiteY622" fmla="*/ 2715937 h 6687061"/>
              <a:gd name="connsiteX623" fmla="*/ 4611200 w 11799254"/>
              <a:gd name="connsiteY623" fmla="*/ 2715937 h 6687061"/>
              <a:gd name="connsiteX624" fmla="*/ 3577767 w 11799254"/>
              <a:gd name="connsiteY624" fmla="*/ 2715937 h 6687061"/>
              <a:gd name="connsiteX625" fmla="*/ 3577767 w 11799254"/>
              <a:gd name="connsiteY625" fmla="*/ 2715937 h 6687061"/>
              <a:gd name="connsiteX626" fmla="*/ 3595352 w 11799254"/>
              <a:gd name="connsiteY626" fmla="*/ 2740752 h 6687061"/>
              <a:gd name="connsiteX627" fmla="*/ 3538251 w 11799254"/>
              <a:gd name="connsiteY627" fmla="*/ 2879036 h 6687061"/>
              <a:gd name="connsiteX628" fmla="*/ 3249113 w 11799254"/>
              <a:gd name="connsiteY628" fmla="*/ 3075493 h 6687061"/>
              <a:gd name="connsiteX629" fmla="*/ 2937816 w 11799254"/>
              <a:gd name="connsiteY629" fmla="*/ 3075493 h 6687061"/>
              <a:gd name="connsiteX630" fmla="*/ 2922511 w 11799254"/>
              <a:gd name="connsiteY630" fmla="*/ 3053910 h 6687061"/>
              <a:gd name="connsiteX631" fmla="*/ 2983045 w 11799254"/>
              <a:gd name="connsiteY631" fmla="*/ 2895347 h 6687061"/>
              <a:gd name="connsiteX632" fmla="*/ 3271424 w 11799254"/>
              <a:gd name="connsiteY632" fmla="*/ 2715937 h 6687061"/>
              <a:gd name="connsiteX633" fmla="*/ 3577767 w 11799254"/>
              <a:gd name="connsiteY633" fmla="*/ 2715937 h 6687061"/>
              <a:gd name="connsiteX634" fmla="*/ 3532727 w 11799254"/>
              <a:gd name="connsiteY634" fmla="*/ 2761994 h 6687061"/>
              <a:gd name="connsiteX635" fmla="*/ 3271424 w 11799254"/>
              <a:gd name="connsiteY635" fmla="*/ 2761994 h 6687061"/>
              <a:gd name="connsiteX636" fmla="*/ 3026058 w 11799254"/>
              <a:gd name="connsiteY636" fmla="*/ 2911773 h 6687061"/>
              <a:gd name="connsiteX637" fmla="*/ 2982538 w 11799254"/>
              <a:gd name="connsiteY637" fmla="*/ 3025786 h 6687061"/>
              <a:gd name="connsiteX638" fmla="*/ 2985060 w 11799254"/>
              <a:gd name="connsiteY638" fmla="*/ 3029436 h 6687061"/>
              <a:gd name="connsiteX639" fmla="*/ 3249113 w 11799254"/>
              <a:gd name="connsiteY639" fmla="*/ 3029436 h 6687061"/>
              <a:gd name="connsiteX640" fmla="*/ 3495239 w 11799254"/>
              <a:gd name="connsiteY640" fmla="*/ 2862598 h 6687061"/>
              <a:gd name="connsiteX641" fmla="*/ 3495467 w 11799254"/>
              <a:gd name="connsiteY641" fmla="*/ 2862028 h 6687061"/>
              <a:gd name="connsiteX642" fmla="*/ 3495695 w 11799254"/>
              <a:gd name="connsiteY642" fmla="*/ 2861458 h 6687061"/>
              <a:gd name="connsiteX643" fmla="*/ 3535223 w 11799254"/>
              <a:gd name="connsiteY643" fmla="*/ 2765720 h 6687061"/>
              <a:gd name="connsiteX644" fmla="*/ 3532727 w 11799254"/>
              <a:gd name="connsiteY644" fmla="*/ 2761994 h 6687061"/>
              <a:gd name="connsiteX645" fmla="*/ 5586836 w 11799254"/>
              <a:gd name="connsiteY645" fmla="*/ 2715937 h 6687061"/>
              <a:gd name="connsiteX646" fmla="*/ 5586836 w 11799254"/>
              <a:gd name="connsiteY646" fmla="*/ 2715937 h 6687061"/>
              <a:gd name="connsiteX647" fmla="*/ 5604408 w 11799254"/>
              <a:gd name="connsiteY647" fmla="*/ 2740752 h 6687061"/>
              <a:gd name="connsiteX648" fmla="*/ 5547308 w 11799254"/>
              <a:gd name="connsiteY648" fmla="*/ 2879036 h 6687061"/>
              <a:gd name="connsiteX649" fmla="*/ 5258157 w 11799254"/>
              <a:gd name="connsiteY649" fmla="*/ 3075493 h 6687061"/>
              <a:gd name="connsiteX650" fmla="*/ 4946860 w 11799254"/>
              <a:gd name="connsiteY650" fmla="*/ 3075493 h 6687061"/>
              <a:gd name="connsiteX651" fmla="*/ 4931568 w 11799254"/>
              <a:gd name="connsiteY651" fmla="*/ 3053910 h 6687061"/>
              <a:gd name="connsiteX652" fmla="*/ 4992102 w 11799254"/>
              <a:gd name="connsiteY652" fmla="*/ 2895347 h 6687061"/>
              <a:gd name="connsiteX653" fmla="*/ 5280480 w 11799254"/>
              <a:gd name="connsiteY653" fmla="*/ 2715937 h 6687061"/>
              <a:gd name="connsiteX654" fmla="*/ 5586836 w 11799254"/>
              <a:gd name="connsiteY654" fmla="*/ 2715937 h 6687061"/>
              <a:gd name="connsiteX655" fmla="*/ 5541784 w 11799254"/>
              <a:gd name="connsiteY655" fmla="*/ 2761994 h 6687061"/>
              <a:gd name="connsiteX656" fmla="*/ 5280480 w 11799254"/>
              <a:gd name="connsiteY656" fmla="*/ 2761994 h 6687061"/>
              <a:gd name="connsiteX657" fmla="*/ 5035114 w 11799254"/>
              <a:gd name="connsiteY657" fmla="*/ 2911773 h 6687061"/>
              <a:gd name="connsiteX658" fmla="*/ 4991595 w 11799254"/>
              <a:gd name="connsiteY658" fmla="*/ 3025786 h 6687061"/>
              <a:gd name="connsiteX659" fmla="*/ 4994116 w 11799254"/>
              <a:gd name="connsiteY659" fmla="*/ 3029436 h 6687061"/>
              <a:gd name="connsiteX660" fmla="*/ 5258157 w 11799254"/>
              <a:gd name="connsiteY660" fmla="*/ 3029436 h 6687061"/>
              <a:gd name="connsiteX661" fmla="*/ 5504295 w 11799254"/>
              <a:gd name="connsiteY661" fmla="*/ 2862598 h 6687061"/>
              <a:gd name="connsiteX662" fmla="*/ 5504511 w 11799254"/>
              <a:gd name="connsiteY662" fmla="*/ 2862028 h 6687061"/>
              <a:gd name="connsiteX663" fmla="*/ 5504751 w 11799254"/>
              <a:gd name="connsiteY663" fmla="*/ 2861458 h 6687061"/>
              <a:gd name="connsiteX664" fmla="*/ 5544280 w 11799254"/>
              <a:gd name="connsiteY664" fmla="*/ 2765720 h 6687061"/>
              <a:gd name="connsiteX665" fmla="*/ 5541784 w 11799254"/>
              <a:gd name="connsiteY665" fmla="*/ 2761994 h 6687061"/>
              <a:gd name="connsiteX666" fmla="*/ 9535242 w 11799254"/>
              <a:gd name="connsiteY666" fmla="*/ 1066307 h 6687061"/>
              <a:gd name="connsiteX667" fmla="*/ 9592329 w 11799254"/>
              <a:gd name="connsiteY667" fmla="*/ 928021 h 6687061"/>
              <a:gd name="connsiteX668" fmla="*/ 9574757 w 11799254"/>
              <a:gd name="connsiteY668" fmla="*/ 903208 h 6687061"/>
              <a:gd name="connsiteX669" fmla="*/ 9268401 w 11799254"/>
              <a:gd name="connsiteY669" fmla="*/ 903208 h 6687061"/>
              <a:gd name="connsiteX670" fmla="*/ 8980023 w 11799254"/>
              <a:gd name="connsiteY670" fmla="*/ 1082616 h 6687061"/>
              <a:gd name="connsiteX671" fmla="*/ 8919502 w 11799254"/>
              <a:gd name="connsiteY671" fmla="*/ 1241179 h 6687061"/>
              <a:gd name="connsiteX672" fmla="*/ 8934793 w 11799254"/>
              <a:gd name="connsiteY672" fmla="*/ 1262770 h 6687061"/>
              <a:gd name="connsiteX673" fmla="*/ 9246091 w 11799254"/>
              <a:gd name="connsiteY673" fmla="*/ 1262770 h 6687061"/>
              <a:gd name="connsiteX674" fmla="*/ 9535242 w 11799254"/>
              <a:gd name="connsiteY674" fmla="*/ 1066307 h 6687061"/>
              <a:gd name="connsiteX675" fmla="*/ 8763303 w 11799254"/>
              <a:gd name="connsiteY675" fmla="*/ 3170699 h 6687061"/>
              <a:gd name="connsiteX676" fmla="*/ 8474924 w 11799254"/>
              <a:gd name="connsiteY676" fmla="*/ 3350109 h 6687061"/>
              <a:gd name="connsiteX677" fmla="*/ 8414390 w 11799254"/>
              <a:gd name="connsiteY677" fmla="*/ 3508671 h 6687061"/>
              <a:gd name="connsiteX678" fmla="*/ 8429683 w 11799254"/>
              <a:gd name="connsiteY678" fmla="*/ 3530255 h 6687061"/>
              <a:gd name="connsiteX679" fmla="*/ 8740979 w 11799254"/>
              <a:gd name="connsiteY679" fmla="*/ 3530255 h 6687061"/>
              <a:gd name="connsiteX680" fmla="*/ 9030130 w 11799254"/>
              <a:gd name="connsiteY680" fmla="*/ 3333798 h 6687061"/>
              <a:gd name="connsiteX681" fmla="*/ 9087231 w 11799254"/>
              <a:gd name="connsiteY681" fmla="*/ 3195514 h 6687061"/>
              <a:gd name="connsiteX682" fmla="*/ 9069646 w 11799254"/>
              <a:gd name="connsiteY682" fmla="*/ 3170699 h 6687061"/>
              <a:gd name="connsiteX683" fmla="*/ 9069646 w 11799254"/>
              <a:gd name="connsiteY683" fmla="*/ 3170699 h 6687061"/>
              <a:gd name="connsiteX684" fmla="*/ 8763303 w 11799254"/>
              <a:gd name="connsiteY684" fmla="*/ 3170699 h 6687061"/>
              <a:gd name="connsiteX685" fmla="*/ 3940691 w 11799254"/>
              <a:gd name="connsiteY685" fmla="*/ 2715937 h 6687061"/>
              <a:gd name="connsiteX686" fmla="*/ 3652300 w 11799254"/>
              <a:gd name="connsiteY686" fmla="*/ 2895347 h 6687061"/>
              <a:gd name="connsiteX687" fmla="*/ 3591779 w 11799254"/>
              <a:gd name="connsiteY687" fmla="*/ 3053910 h 6687061"/>
              <a:gd name="connsiteX688" fmla="*/ 3607071 w 11799254"/>
              <a:gd name="connsiteY688" fmla="*/ 3075493 h 6687061"/>
              <a:gd name="connsiteX689" fmla="*/ 3918368 w 11799254"/>
              <a:gd name="connsiteY689" fmla="*/ 3075493 h 6687061"/>
              <a:gd name="connsiteX690" fmla="*/ 4207519 w 11799254"/>
              <a:gd name="connsiteY690" fmla="*/ 2879036 h 6687061"/>
              <a:gd name="connsiteX691" fmla="*/ 4264606 w 11799254"/>
              <a:gd name="connsiteY691" fmla="*/ 2740752 h 6687061"/>
              <a:gd name="connsiteX692" fmla="*/ 4247034 w 11799254"/>
              <a:gd name="connsiteY692" fmla="*/ 2715937 h 6687061"/>
              <a:gd name="connsiteX693" fmla="*/ 4247034 w 11799254"/>
              <a:gd name="connsiteY693" fmla="*/ 2715937 h 6687061"/>
              <a:gd name="connsiteX694" fmla="*/ 3940691 w 11799254"/>
              <a:gd name="connsiteY694" fmla="*/ 2715937 h 6687061"/>
              <a:gd name="connsiteX695" fmla="*/ 8753952 w 11799254"/>
              <a:gd name="connsiteY695" fmla="*/ 4527406 h 6687061"/>
              <a:gd name="connsiteX696" fmla="*/ 8753952 w 11799254"/>
              <a:gd name="connsiteY696" fmla="*/ 4527406 h 6687061"/>
              <a:gd name="connsiteX697" fmla="*/ 8771525 w 11799254"/>
              <a:gd name="connsiteY697" fmla="*/ 4552221 h 6687061"/>
              <a:gd name="connsiteX698" fmla="*/ 8714437 w 11799254"/>
              <a:gd name="connsiteY698" fmla="*/ 4690505 h 6687061"/>
              <a:gd name="connsiteX699" fmla="*/ 8425286 w 11799254"/>
              <a:gd name="connsiteY699" fmla="*/ 4886974 h 6687061"/>
              <a:gd name="connsiteX700" fmla="*/ 8113989 w 11799254"/>
              <a:gd name="connsiteY700" fmla="*/ 4886974 h 6687061"/>
              <a:gd name="connsiteX701" fmla="*/ 8098698 w 11799254"/>
              <a:gd name="connsiteY701" fmla="*/ 4865378 h 6687061"/>
              <a:gd name="connsiteX702" fmla="*/ 8159219 w 11799254"/>
              <a:gd name="connsiteY702" fmla="*/ 4706816 h 6687061"/>
              <a:gd name="connsiteX703" fmla="*/ 8447597 w 11799254"/>
              <a:gd name="connsiteY703" fmla="*/ 4527406 h 6687061"/>
              <a:gd name="connsiteX704" fmla="*/ 8753952 w 11799254"/>
              <a:gd name="connsiteY704" fmla="*/ 4527406 h 6687061"/>
              <a:gd name="connsiteX705" fmla="*/ 8708913 w 11799254"/>
              <a:gd name="connsiteY705" fmla="*/ 4573462 h 6687061"/>
              <a:gd name="connsiteX706" fmla="*/ 8447597 w 11799254"/>
              <a:gd name="connsiteY706" fmla="*/ 4573462 h 6687061"/>
              <a:gd name="connsiteX707" fmla="*/ 8202231 w 11799254"/>
              <a:gd name="connsiteY707" fmla="*/ 4723241 h 6687061"/>
              <a:gd name="connsiteX708" fmla="*/ 8158725 w 11799254"/>
              <a:gd name="connsiteY708" fmla="*/ 4837255 h 6687061"/>
              <a:gd name="connsiteX709" fmla="*/ 8161233 w 11799254"/>
              <a:gd name="connsiteY709" fmla="*/ 4840905 h 6687061"/>
              <a:gd name="connsiteX710" fmla="*/ 8425273 w 11799254"/>
              <a:gd name="connsiteY710" fmla="*/ 4840905 h 6687061"/>
              <a:gd name="connsiteX711" fmla="*/ 8671425 w 11799254"/>
              <a:gd name="connsiteY711" fmla="*/ 4674080 h 6687061"/>
              <a:gd name="connsiteX712" fmla="*/ 8671640 w 11799254"/>
              <a:gd name="connsiteY712" fmla="*/ 4673497 h 6687061"/>
              <a:gd name="connsiteX713" fmla="*/ 8671868 w 11799254"/>
              <a:gd name="connsiteY713" fmla="*/ 4672926 h 6687061"/>
              <a:gd name="connsiteX714" fmla="*/ 8711409 w 11799254"/>
              <a:gd name="connsiteY714" fmla="*/ 4577188 h 6687061"/>
              <a:gd name="connsiteX715" fmla="*/ 8708913 w 11799254"/>
              <a:gd name="connsiteY715" fmla="*/ 4573462 h 6687061"/>
              <a:gd name="connsiteX716" fmla="*/ 3754554 w 11799254"/>
              <a:gd name="connsiteY716" fmla="*/ 1351651 h 6687061"/>
              <a:gd name="connsiteX717" fmla="*/ 3754554 w 11799254"/>
              <a:gd name="connsiteY717" fmla="*/ 1351651 h 6687061"/>
              <a:gd name="connsiteX718" fmla="*/ 3772126 w 11799254"/>
              <a:gd name="connsiteY718" fmla="*/ 1376467 h 6687061"/>
              <a:gd name="connsiteX719" fmla="*/ 3715038 w 11799254"/>
              <a:gd name="connsiteY719" fmla="*/ 1514750 h 6687061"/>
              <a:gd name="connsiteX720" fmla="*/ 3425887 w 11799254"/>
              <a:gd name="connsiteY720" fmla="*/ 1711220 h 6687061"/>
              <a:gd name="connsiteX721" fmla="*/ 3114578 w 11799254"/>
              <a:gd name="connsiteY721" fmla="*/ 1711220 h 6687061"/>
              <a:gd name="connsiteX722" fmla="*/ 3099286 w 11799254"/>
              <a:gd name="connsiteY722" fmla="*/ 1689624 h 6687061"/>
              <a:gd name="connsiteX723" fmla="*/ 3159820 w 11799254"/>
              <a:gd name="connsiteY723" fmla="*/ 1531062 h 6687061"/>
              <a:gd name="connsiteX724" fmla="*/ 3448198 w 11799254"/>
              <a:gd name="connsiteY724" fmla="*/ 1351651 h 6687061"/>
              <a:gd name="connsiteX725" fmla="*/ 3754554 w 11799254"/>
              <a:gd name="connsiteY725" fmla="*/ 1351651 h 6687061"/>
              <a:gd name="connsiteX726" fmla="*/ 3709502 w 11799254"/>
              <a:gd name="connsiteY726" fmla="*/ 1397708 h 6687061"/>
              <a:gd name="connsiteX727" fmla="*/ 3448198 w 11799254"/>
              <a:gd name="connsiteY727" fmla="*/ 1397708 h 6687061"/>
              <a:gd name="connsiteX728" fmla="*/ 3202832 w 11799254"/>
              <a:gd name="connsiteY728" fmla="*/ 1547487 h 6687061"/>
              <a:gd name="connsiteX729" fmla="*/ 3159313 w 11799254"/>
              <a:gd name="connsiteY729" fmla="*/ 1661501 h 6687061"/>
              <a:gd name="connsiteX730" fmla="*/ 3161834 w 11799254"/>
              <a:gd name="connsiteY730" fmla="*/ 1665151 h 6687061"/>
              <a:gd name="connsiteX731" fmla="*/ 3425887 w 11799254"/>
              <a:gd name="connsiteY731" fmla="*/ 1665151 h 6687061"/>
              <a:gd name="connsiteX732" fmla="*/ 3672013 w 11799254"/>
              <a:gd name="connsiteY732" fmla="*/ 1498325 h 6687061"/>
              <a:gd name="connsiteX733" fmla="*/ 3672241 w 11799254"/>
              <a:gd name="connsiteY733" fmla="*/ 1497742 h 6687061"/>
              <a:gd name="connsiteX734" fmla="*/ 3672470 w 11799254"/>
              <a:gd name="connsiteY734" fmla="*/ 1497172 h 6687061"/>
              <a:gd name="connsiteX735" fmla="*/ 3711998 w 11799254"/>
              <a:gd name="connsiteY735" fmla="*/ 1401434 h 6687061"/>
              <a:gd name="connsiteX736" fmla="*/ 3709502 w 11799254"/>
              <a:gd name="connsiteY736" fmla="*/ 1397720 h 6687061"/>
              <a:gd name="connsiteX737" fmla="*/ 3587117 w 11799254"/>
              <a:gd name="connsiteY737" fmla="*/ 1806413 h 6687061"/>
              <a:gd name="connsiteX738" fmla="*/ 3298738 w 11799254"/>
              <a:gd name="connsiteY738" fmla="*/ 1985824 h 6687061"/>
              <a:gd name="connsiteX739" fmla="*/ 3238205 w 11799254"/>
              <a:gd name="connsiteY739" fmla="*/ 2144386 h 6687061"/>
              <a:gd name="connsiteX740" fmla="*/ 3253496 w 11799254"/>
              <a:gd name="connsiteY740" fmla="*/ 2165982 h 6687061"/>
              <a:gd name="connsiteX741" fmla="*/ 3564793 w 11799254"/>
              <a:gd name="connsiteY741" fmla="*/ 2165982 h 6687061"/>
              <a:gd name="connsiteX742" fmla="*/ 3853944 w 11799254"/>
              <a:gd name="connsiteY742" fmla="*/ 1969512 h 6687061"/>
              <a:gd name="connsiteX743" fmla="*/ 3911045 w 11799254"/>
              <a:gd name="connsiteY743" fmla="*/ 1831228 h 6687061"/>
              <a:gd name="connsiteX744" fmla="*/ 3893460 w 11799254"/>
              <a:gd name="connsiteY744" fmla="*/ 1806413 h 6687061"/>
              <a:gd name="connsiteX745" fmla="*/ 3587117 w 11799254"/>
              <a:gd name="connsiteY745" fmla="*/ 1806413 h 6687061"/>
              <a:gd name="connsiteX746" fmla="*/ 3738641 w 11799254"/>
              <a:gd name="connsiteY746" fmla="*/ 2254863 h 6687061"/>
              <a:gd name="connsiteX747" fmla="*/ 3450263 w 11799254"/>
              <a:gd name="connsiteY747" fmla="*/ 2434261 h 6687061"/>
              <a:gd name="connsiteX748" fmla="*/ 3389729 w 11799254"/>
              <a:gd name="connsiteY748" fmla="*/ 2592823 h 6687061"/>
              <a:gd name="connsiteX749" fmla="*/ 3405034 w 11799254"/>
              <a:gd name="connsiteY749" fmla="*/ 2614420 h 6687061"/>
              <a:gd name="connsiteX750" fmla="*/ 3716318 w 11799254"/>
              <a:gd name="connsiteY750" fmla="*/ 2614420 h 6687061"/>
              <a:gd name="connsiteX751" fmla="*/ 4005469 w 11799254"/>
              <a:gd name="connsiteY751" fmla="*/ 2417950 h 6687061"/>
              <a:gd name="connsiteX752" fmla="*/ 4062569 w 11799254"/>
              <a:gd name="connsiteY752" fmla="*/ 2279666 h 6687061"/>
              <a:gd name="connsiteX753" fmla="*/ 4044984 w 11799254"/>
              <a:gd name="connsiteY753" fmla="*/ 2254863 h 6687061"/>
              <a:gd name="connsiteX754" fmla="*/ 3738641 w 11799254"/>
              <a:gd name="connsiteY754" fmla="*/ 2254863 h 6687061"/>
              <a:gd name="connsiteX755" fmla="*/ 9121552 w 11799254"/>
              <a:gd name="connsiteY755" fmla="*/ 1689624 h 6687061"/>
              <a:gd name="connsiteX756" fmla="*/ 9182073 w 11799254"/>
              <a:gd name="connsiteY756" fmla="*/ 1531062 h 6687061"/>
              <a:gd name="connsiteX757" fmla="*/ 9470451 w 11799254"/>
              <a:gd name="connsiteY757" fmla="*/ 1351651 h 6687061"/>
              <a:gd name="connsiteX758" fmla="*/ 9776806 w 11799254"/>
              <a:gd name="connsiteY758" fmla="*/ 1351651 h 6687061"/>
              <a:gd name="connsiteX759" fmla="*/ 9776806 w 11799254"/>
              <a:gd name="connsiteY759" fmla="*/ 1351651 h 6687061"/>
              <a:gd name="connsiteX760" fmla="*/ 9794379 w 11799254"/>
              <a:gd name="connsiteY760" fmla="*/ 1376467 h 6687061"/>
              <a:gd name="connsiteX761" fmla="*/ 9737291 w 11799254"/>
              <a:gd name="connsiteY761" fmla="*/ 1514750 h 6687061"/>
              <a:gd name="connsiteX762" fmla="*/ 9448141 w 11799254"/>
              <a:gd name="connsiteY762" fmla="*/ 1711220 h 6687061"/>
              <a:gd name="connsiteX763" fmla="*/ 9136844 w 11799254"/>
              <a:gd name="connsiteY763" fmla="*/ 1711220 h 6687061"/>
              <a:gd name="connsiteX764" fmla="*/ 9121552 w 11799254"/>
              <a:gd name="connsiteY764" fmla="*/ 1689624 h 6687061"/>
              <a:gd name="connsiteX765" fmla="*/ 9184087 w 11799254"/>
              <a:gd name="connsiteY765" fmla="*/ 1665151 h 6687061"/>
              <a:gd name="connsiteX766" fmla="*/ 9448141 w 11799254"/>
              <a:gd name="connsiteY766" fmla="*/ 1665151 h 6687061"/>
              <a:gd name="connsiteX767" fmla="*/ 9694279 w 11799254"/>
              <a:gd name="connsiteY767" fmla="*/ 1498325 h 6687061"/>
              <a:gd name="connsiteX768" fmla="*/ 9694495 w 11799254"/>
              <a:gd name="connsiteY768" fmla="*/ 1497742 h 6687061"/>
              <a:gd name="connsiteX769" fmla="*/ 9694723 w 11799254"/>
              <a:gd name="connsiteY769" fmla="*/ 1497172 h 6687061"/>
              <a:gd name="connsiteX770" fmla="*/ 9734251 w 11799254"/>
              <a:gd name="connsiteY770" fmla="*/ 1401434 h 6687061"/>
              <a:gd name="connsiteX771" fmla="*/ 9731767 w 11799254"/>
              <a:gd name="connsiteY771" fmla="*/ 1397720 h 6687061"/>
              <a:gd name="connsiteX772" fmla="*/ 9470451 w 11799254"/>
              <a:gd name="connsiteY772" fmla="*/ 1397720 h 6687061"/>
              <a:gd name="connsiteX773" fmla="*/ 9225085 w 11799254"/>
              <a:gd name="connsiteY773" fmla="*/ 1547487 h 6687061"/>
              <a:gd name="connsiteX774" fmla="*/ 9181566 w 11799254"/>
              <a:gd name="connsiteY774" fmla="*/ 1661501 h 6687061"/>
              <a:gd name="connsiteX775" fmla="*/ 9184087 w 11799254"/>
              <a:gd name="connsiteY775" fmla="*/ 1665163 h 6687061"/>
              <a:gd name="connsiteX776" fmla="*/ 4714264 w 11799254"/>
              <a:gd name="connsiteY776" fmla="*/ 2254863 h 6687061"/>
              <a:gd name="connsiteX777" fmla="*/ 4714264 w 11799254"/>
              <a:gd name="connsiteY777" fmla="*/ 2254863 h 6687061"/>
              <a:gd name="connsiteX778" fmla="*/ 4731837 w 11799254"/>
              <a:gd name="connsiteY778" fmla="*/ 2279666 h 6687061"/>
              <a:gd name="connsiteX779" fmla="*/ 4674749 w 11799254"/>
              <a:gd name="connsiteY779" fmla="*/ 2417950 h 6687061"/>
              <a:gd name="connsiteX780" fmla="*/ 4385598 w 11799254"/>
              <a:gd name="connsiteY780" fmla="*/ 2614420 h 6687061"/>
              <a:gd name="connsiteX781" fmla="*/ 4074288 w 11799254"/>
              <a:gd name="connsiteY781" fmla="*/ 2614420 h 6687061"/>
              <a:gd name="connsiteX782" fmla="*/ 4058997 w 11799254"/>
              <a:gd name="connsiteY782" fmla="*/ 2592823 h 6687061"/>
              <a:gd name="connsiteX783" fmla="*/ 4119530 w 11799254"/>
              <a:gd name="connsiteY783" fmla="*/ 2434261 h 6687061"/>
              <a:gd name="connsiteX784" fmla="*/ 4407908 w 11799254"/>
              <a:gd name="connsiteY784" fmla="*/ 2254863 h 6687061"/>
              <a:gd name="connsiteX785" fmla="*/ 4714264 w 11799254"/>
              <a:gd name="connsiteY785" fmla="*/ 2254863 h 6687061"/>
              <a:gd name="connsiteX786" fmla="*/ 4669212 w 11799254"/>
              <a:gd name="connsiteY786" fmla="*/ 2300920 h 6687061"/>
              <a:gd name="connsiteX787" fmla="*/ 4407908 w 11799254"/>
              <a:gd name="connsiteY787" fmla="*/ 2300920 h 6687061"/>
              <a:gd name="connsiteX788" fmla="*/ 4162542 w 11799254"/>
              <a:gd name="connsiteY788" fmla="*/ 2450699 h 6687061"/>
              <a:gd name="connsiteX789" fmla="*/ 4119023 w 11799254"/>
              <a:gd name="connsiteY789" fmla="*/ 2564700 h 6687061"/>
              <a:gd name="connsiteX790" fmla="*/ 4121545 w 11799254"/>
              <a:gd name="connsiteY790" fmla="*/ 2568363 h 6687061"/>
              <a:gd name="connsiteX791" fmla="*/ 4385598 w 11799254"/>
              <a:gd name="connsiteY791" fmla="*/ 2568363 h 6687061"/>
              <a:gd name="connsiteX792" fmla="*/ 4631724 w 11799254"/>
              <a:gd name="connsiteY792" fmla="*/ 2401525 h 6687061"/>
              <a:gd name="connsiteX793" fmla="*/ 4631939 w 11799254"/>
              <a:gd name="connsiteY793" fmla="*/ 2400942 h 6687061"/>
              <a:gd name="connsiteX794" fmla="*/ 4632180 w 11799254"/>
              <a:gd name="connsiteY794" fmla="*/ 2400371 h 6687061"/>
              <a:gd name="connsiteX795" fmla="*/ 4671708 w 11799254"/>
              <a:gd name="connsiteY795" fmla="*/ 2304646 h 6687061"/>
              <a:gd name="connsiteX796" fmla="*/ 4669212 w 11799254"/>
              <a:gd name="connsiteY796" fmla="*/ 2300920 h 6687061"/>
              <a:gd name="connsiteX797" fmla="*/ 1749590 w 11799254"/>
              <a:gd name="connsiteY797" fmla="*/ 1351651 h 6687061"/>
              <a:gd name="connsiteX798" fmla="*/ 1749590 w 11799254"/>
              <a:gd name="connsiteY798" fmla="*/ 1351651 h 6687061"/>
              <a:gd name="connsiteX799" fmla="*/ 1767162 w 11799254"/>
              <a:gd name="connsiteY799" fmla="*/ 1376467 h 6687061"/>
              <a:gd name="connsiteX800" fmla="*/ 1710074 w 11799254"/>
              <a:gd name="connsiteY800" fmla="*/ 1514750 h 6687061"/>
              <a:gd name="connsiteX801" fmla="*/ 1420923 w 11799254"/>
              <a:gd name="connsiteY801" fmla="*/ 1711220 h 6687061"/>
              <a:gd name="connsiteX802" fmla="*/ 1109620 w 11799254"/>
              <a:gd name="connsiteY802" fmla="*/ 1711220 h 6687061"/>
              <a:gd name="connsiteX803" fmla="*/ 1094328 w 11799254"/>
              <a:gd name="connsiteY803" fmla="*/ 1689624 h 6687061"/>
              <a:gd name="connsiteX804" fmla="*/ 1154859 w 11799254"/>
              <a:gd name="connsiteY804" fmla="*/ 1531062 h 6687061"/>
              <a:gd name="connsiteX805" fmla="*/ 1443234 w 11799254"/>
              <a:gd name="connsiteY805" fmla="*/ 1351651 h 6687061"/>
              <a:gd name="connsiteX806" fmla="*/ 1749590 w 11799254"/>
              <a:gd name="connsiteY806" fmla="*/ 1351651 h 6687061"/>
              <a:gd name="connsiteX807" fmla="*/ 1704550 w 11799254"/>
              <a:gd name="connsiteY807" fmla="*/ 1397708 h 6687061"/>
              <a:gd name="connsiteX808" fmla="*/ 1443234 w 11799254"/>
              <a:gd name="connsiteY808" fmla="*/ 1397708 h 6687061"/>
              <a:gd name="connsiteX809" fmla="*/ 1197872 w 11799254"/>
              <a:gd name="connsiteY809" fmla="*/ 1547487 h 6687061"/>
              <a:gd name="connsiteX810" fmla="*/ 1154351 w 11799254"/>
              <a:gd name="connsiteY810" fmla="*/ 1661501 h 6687061"/>
              <a:gd name="connsiteX811" fmla="*/ 1156869 w 11799254"/>
              <a:gd name="connsiteY811" fmla="*/ 1665151 h 6687061"/>
              <a:gd name="connsiteX812" fmla="*/ 1420923 w 11799254"/>
              <a:gd name="connsiteY812" fmla="*/ 1665151 h 6687061"/>
              <a:gd name="connsiteX813" fmla="*/ 1667049 w 11799254"/>
              <a:gd name="connsiteY813" fmla="*/ 1498325 h 6687061"/>
              <a:gd name="connsiteX814" fmla="*/ 1667277 w 11799254"/>
              <a:gd name="connsiteY814" fmla="*/ 1497742 h 6687061"/>
              <a:gd name="connsiteX815" fmla="*/ 1667518 w 11799254"/>
              <a:gd name="connsiteY815" fmla="*/ 1497172 h 6687061"/>
              <a:gd name="connsiteX816" fmla="*/ 1707033 w 11799254"/>
              <a:gd name="connsiteY816" fmla="*/ 1401434 h 6687061"/>
              <a:gd name="connsiteX817" fmla="*/ 1704538 w 11799254"/>
              <a:gd name="connsiteY817" fmla="*/ 1397720 h 6687061"/>
              <a:gd name="connsiteX818" fmla="*/ 8094035 w 11799254"/>
              <a:gd name="connsiteY818" fmla="*/ 3170699 h 6687061"/>
              <a:gd name="connsiteX819" fmla="*/ 7805644 w 11799254"/>
              <a:gd name="connsiteY819" fmla="*/ 3350109 h 6687061"/>
              <a:gd name="connsiteX820" fmla="*/ 7745123 w 11799254"/>
              <a:gd name="connsiteY820" fmla="*/ 3508671 h 6687061"/>
              <a:gd name="connsiteX821" fmla="*/ 7760416 w 11799254"/>
              <a:gd name="connsiteY821" fmla="*/ 3530255 h 6687061"/>
              <a:gd name="connsiteX822" fmla="*/ 8071712 w 11799254"/>
              <a:gd name="connsiteY822" fmla="*/ 3530255 h 6687061"/>
              <a:gd name="connsiteX823" fmla="*/ 8360863 w 11799254"/>
              <a:gd name="connsiteY823" fmla="*/ 3333798 h 6687061"/>
              <a:gd name="connsiteX824" fmla="*/ 8417950 w 11799254"/>
              <a:gd name="connsiteY824" fmla="*/ 3195514 h 6687061"/>
              <a:gd name="connsiteX825" fmla="*/ 8400379 w 11799254"/>
              <a:gd name="connsiteY825" fmla="*/ 3170699 h 6687061"/>
              <a:gd name="connsiteX826" fmla="*/ 8400379 w 11799254"/>
              <a:gd name="connsiteY826" fmla="*/ 3170699 h 6687061"/>
              <a:gd name="connsiteX827" fmla="*/ 8094023 w 11799254"/>
              <a:gd name="connsiteY827" fmla="*/ 3170699 h 6687061"/>
              <a:gd name="connsiteX828" fmla="*/ 7751432 w 11799254"/>
              <a:gd name="connsiteY828" fmla="*/ 2254863 h 6687061"/>
              <a:gd name="connsiteX829" fmla="*/ 7463055 w 11799254"/>
              <a:gd name="connsiteY829" fmla="*/ 2434261 h 6687061"/>
              <a:gd name="connsiteX830" fmla="*/ 7402533 w 11799254"/>
              <a:gd name="connsiteY830" fmla="*/ 2592823 h 6687061"/>
              <a:gd name="connsiteX831" fmla="*/ 7417825 w 11799254"/>
              <a:gd name="connsiteY831" fmla="*/ 2614420 h 6687061"/>
              <a:gd name="connsiteX832" fmla="*/ 7729110 w 11799254"/>
              <a:gd name="connsiteY832" fmla="*/ 2614420 h 6687061"/>
              <a:gd name="connsiteX833" fmla="*/ 8018273 w 11799254"/>
              <a:gd name="connsiteY833" fmla="*/ 2417950 h 6687061"/>
              <a:gd name="connsiteX834" fmla="*/ 8075361 w 11799254"/>
              <a:gd name="connsiteY834" fmla="*/ 2279666 h 6687061"/>
              <a:gd name="connsiteX835" fmla="*/ 8057789 w 11799254"/>
              <a:gd name="connsiteY835" fmla="*/ 2254863 h 6687061"/>
              <a:gd name="connsiteX836" fmla="*/ 7751432 w 11799254"/>
              <a:gd name="connsiteY836" fmla="*/ 2254863 h 6687061"/>
              <a:gd name="connsiteX837" fmla="*/ 6614935 w 11799254"/>
              <a:gd name="connsiteY837" fmla="*/ 2715937 h 6687061"/>
              <a:gd name="connsiteX838" fmla="*/ 6326557 w 11799254"/>
              <a:gd name="connsiteY838" fmla="*/ 2895347 h 6687061"/>
              <a:gd name="connsiteX839" fmla="*/ 6266036 w 11799254"/>
              <a:gd name="connsiteY839" fmla="*/ 3053910 h 6687061"/>
              <a:gd name="connsiteX840" fmla="*/ 6281327 w 11799254"/>
              <a:gd name="connsiteY840" fmla="*/ 3075493 h 6687061"/>
              <a:gd name="connsiteX841" fmla="*/ 6592612 w 11799254"/>
              <a:gd name="connsiteY841" fmla="*/ 3075493 h 6687061"/>
              <a:gd name="connsiteX842" fmla="*/ 6881763 w 11799254"/>
              <a:gd name="connsiteY842" fmla="*/ 2879036 h 6687061"/>
              <a:gd name="connsiteX843" fmla="*/ 6938863 w 11799254"/>
              <a:gd name="connsiteY843" fmla="*/ 2740752 h 6687061"/>
              <a:gd name="connsiteX844" fmla="*/ 6921291 w 11799254"/>
              <a:gd name="connsiteY844" fmla="*/ 2715937 h 6687061"/>
              <a:gd name="connsiteX845" fmla="*/ 6921291 w 11799254"/>
              <a:gd name="connsiteY845" fmla="*/ 2715937 h 6687061"/>
              <a:gd name="connsiteX846" fmla="*/ 6614935 w 11799254"/>
              <a:gd name="connsiteY846" fmla="*/ 2715937 h 6687061"/>
              <a:gd name="connsiteX847" fmla="*/ 5596160 w 11799254"/>
              <a:gd name="connsiteY847" fmla="*/ 1806413 h 6687061"/>
              <a:gd name="connsiteX848" fmla="*/ 5307782 w 11799254"/>
              <a:gd name="connsiteY848" fmla="*/ 1985824 h 6687061"/>
              <a:gd name="connsiteX849" fmla="*/ 5247261 w 11799254"/>
              <a:gd name="connsiteY849" fmla="*/ 2144386 h 6687061"/>
              <a:gd name="connsiteX850" fmla="*/ 5262553 w 11799254"/>
              <a:gd name="connsiteY850" fmla="*/ 2165982 h 6687061"/>
              <a:gd name="connsiteX851" fmla="*/ 5573850 w 11799254"/>
              <a:gd name="connsiteY851" fmla="*/ 2165982 h 6687061"/>
              <a:gd name="connsiteX852" fmla="*/ 5863001 w 11799254"/>
              <a:gd name="connsiteY852" fmla="*/ 1969512 h 6687061"/>
              <a:gd name="connsiteX853" fmla="*/ 5920088 w 11799254"/>
              <a:gd name="connsiteY853" fmla="*/ 1831228 h 6687061"/>
              <a:gd name="connsiteX854" fmla="*/ 5902516 w 11799254"/>
              <a:gd name="connsiteY854" fmla="*/ 1806413 h 6687061"/>
              <a:gd name="connsiteX855" fmla="*/ 5596160 w 11799254"/>
              <a:gd name="connsiteY855" fmla="*/ 1806413 h 6687061"/>
              <a:gd name="connsiteX856" fmla="*/ 5747697 w 11799254"/>
              <a:gd name="connsiteY856" fmla="*/ 2254863 h 6687061"/>
              <a:gd name="connsiteX857" fmla="*/ 5459319 w 11799254"/>
              <a:gd name="connsiteY857" fmla="*/ 2434261 h 6687061"/>
              <a:gd name="connsiteX858" fmla="*/ 5398785 w 11799254"/>
              <a:gd name="connsiteY858" fmla="*/ 2592823 h 6687061"/>
              <a:gd name="connsiteX859" fmla="*/ 5414077 w 11799254"/>
              <a:gd name="connsiteY859" fmla="*/ 2614420 h 6687061"/>
              <a:gd name="connsiteX860" fmla="*/ 5725374 w 11799254"/>
              <a:gd name="connsiteY860" fmla="*/ 2614420 h 6687061"/>
              <a:gd name="connsiteX861" fmla="*/ 6014525 w 11799254"/>
              <a:gd name="connsiteY861" fmla="*/ 2417950 h 6687061"/>
              <a:gd name="connsiteX862" fmla="*/ 6071626 w 11799254"/>
              <a:gd name="connsiteY862" fmla="*/ 2279666 h 6687061"/>
              <a:gd name="connsiteX863" fmla="*/ 6054053 w 11799254"/>
              <a:gd name="connsiteY863" fmla="*/ 2254863 h 6687061"/>
              <a:gd name="connsiteX864" fmla="*/ 5747697 w 11799254"/>
              <a:gd name="connsiteY864" fmla="*/ 2254863 h 6687061"/>
              <a:gd name="connsiteX865" fmla="*/ 5949747 w 11799254"/>
              <a:gd name="connsiteY865" fmla="*/ 2715937 h 6687061"/>
              <a:gd name="connsiteX866" fmla="*/ 5661356 w 11799254"/>
              <a:gd name="connsiteY866" fmla="*/ 2895347 h 6687061"/>
              <a:gd name="connsiteX867" fmla="*/ 5600835 w 11799254"/>
              <a:gd name="connsiteY867" fmla="*/ 3053910 h 6687061"/>
              <a:gd name="connsiteX868" fmla="*/ 5616127 w 11799254"/>
              <a:gd name="connsiteY868" fmla="*/ 3075493 h 6687061"/>
              <a:gd name="connsiteX869" fmla="*/ 5927424 w 11799254"/>
              <a:gd name="connsiteY869" fmla="*/ 3075493 h 6687061"/>
              <a:gd name="connsiteX870" fmla="*/ 6216575 w 11799254"/>
              <a:gd name="connsiteY870" fmla="*/ 2879036 h 6687061"/>
              <a:gd name="connsiteX871" fmla="*/ 6273663 w 11799254"/>
              <a:gd name="connsiteY871" fmla="*/ 2740752 h 6687061"/>
              <a:gd name="connsiteX872" fmla="*/ 6256090 w 11799254"/>
              <a:gd name="connsiteY872" fmla="*/ 2715937 h 6687061"/>
              <a:gd name="connsiteX873" fmla="*/ 6256090 w 11799254"/>
              <a:gd name="connsiteY873" fmla="*/ 2715937 h 6687061"/>
              <a:gd name="connsiteX874" fmla="*/ 5949747 w 11799254"/>
              <a:gd name="connsiteY874" fmla="*/ 2715937 h 6687061"/>
              <a:gd name="connsiteX875" fmla="*/ 6753841 w 11799254"/>
              <a:gd name="connsiteY875" fmla="*/ 3170699 h 6687061"/>
              <a:gd name="connsiteX876" fmla="*/ 6465463 w 11799254"/>
              <a:gd name="connsiteY876" fmla="*/ 3350109 h 6687061"/>
              <a:gd name="connsiteX877" fmla="*/ 6404929 w 11799254"/>
              <a:gd name="connsiteY877" fmla="*/ 3508671 h 6687061"/>
              <a:gd name="connsiteX878" fmla="*/ 6420221 w 11799254"/>
              <a:gd name="connsiteY878" fmla="*/ 3530255 h 6687061"/>
              <a:gd name="connsiteX879" fmla="*/ 6731531 w 11799254"/>
              <a:gd name="connsiteY879" fmla="*/ 3530255 h 6687061"/>
              <a:gd name="connsiteX880" fmla="*/ 7020669 w 11799254"/>
              <a:gd name="connsiteY880" fmla="*/ 3333798 h 6687061"/>
              <a:gd name="connsiteX881" fmla="*/ 7077769 w 11799254"/>
              <a:gd name="connsiteY881" fmla="*/ 3195514 h 6687061"/>
              <a:gd name="connsiteX882" fmla="*/ 7060197 w 11799254"/>
              <a:gd name="connsiteY882" fmla="*/ 3170699 h 6687061"/>
              <a:gd name="connsiteX883" fmla="*/ 7060197 w 11799254"/>
              <a:gd name="connsiteY883" fmla="*/ 3170699 h 6687061"/>
              <a:gd name="connsiteX884" fmla="*/ 6753841 w 11799254"/>
              <a:gd name="connsiteY884" fmla="*/ 3170699 h 6687061"/>
              <a:gd name="connsiteX885" fmla="*/ 6567716 w 11799254"/>
              <a:gd name="connsiteY885" fmla="*/ 1806413 h 6687061"/>
              <a:gd name="connsiteX886" fmla="*/ 6567716 w 11799254"/>
              <a:gd name="connsiteY886" fmla="*/ 1806413 h 6687061"/>
              <a:gd name="connsiteX887" fmla="*/ 6585289 w 11799254"/>
              <a:gd name="connsiteY887" fmla="*/ 1831228 h 6687061"/>
              <a:gd name="connsiteX888" fmla="*/ 6528201 w 11799254"/>
              <a:gd name="connsiteY888" fmla="*/ 1969512 h 6687061"/>
              <a:gd name="connsiteX889" fmla="*/ 6239050 w 11799254"/>
              <a:gd name="connsiteY889" fmla="*/ 2165982 h 6687061"/>
              <a:gd name="connsiteX890" fmla="*/ 5927753 w 11799254"/>
              <a:gd name="connsiteY890" fmla="*/ 2165982 h 6687061"/>
              <a:gd name="connsiteX891" fmla="*/ 5912462 w 11799254"/>
              <a:gd name="connsiteY891" fmla="*/ 2144386 h 6687061"/>
              <a:gd name="connsiteX892" fmla="*/ 5972983 w 11799254"/>
              <a:gd name="connsiteY892" fmla="*/ 1985824 h 6687061"/>
              <a:gd name="connsiteX893" fmla="*/ 6261361 w 11799254"/>
              <a:gd name="connsiteY893" fmla="*/ 1806413 h 6687061"/>
              <a:gd name="connsiteX894" fmla="*/ 6567716 w 11799254"/>
              <a:gd name="connsiteY894" fmla="*/ 1806413 h 6687061"/>
              <a:gd name="connsiteX895" fmla="*/ 6522677 w 11799254"/>
              <a:gd name="connsiteY895" fmla="*/ 1852470 h 6687061"/>
              <a:gd name="connsiteX896" fmla="*/ 6261361 w 11799254"/>
              <a:gd name="connsiteY896" fmla="*/ 1852470 h 6687061"/>
              <a:gd name="connsiteX897" fmla="*/ 6016008 w 11799254"/>
              <a:gd name="connsiteY897" fmla="*/ 2002249 h 6687061"/>
              <a:gd name="connsiteX898" fmla="*/ 5972476 w 11799254"/>
              <a:gd name="connsiteY898" fmla="*/ 2116263 h 6687061"/>
              <a:gd name="connsiteX899" fmla="*/ 5974997 w 11799254"/>
              <a:gd name="connsiteY899" fmla="*/ 2119925 h 6687061"/>
              <a:gd name="connsiteX900" fmla="*/ 6239050 w 11799254"/>
              <a:gd name="connsiteY900" fmla="*/ 2119925 h 6687061"/>
              <a:gd name="connsiteX901" fmla="*/ 6485189 w 11799254"/>
              <a:gd name="connsiteY901" fmla="*/ 1953087 h 6687061"/>
              <a:gd name="connsiteX902" fmla="*/ 6485404 w 11799254"/>
              <a:gd name="connsiteY902" fmla="*/ 1952504 h 6687061"/>
              <a:gd name="connsiteX903" fmla="*/ 6485645 w 11799254"/>
              <a:gd name="connsiteY903" fmla="*/ 1951934 h 6687061"/>
              <a:gd name="connsiteX904" fmla="*/ 6525161 w 11799254"/>
              <a:gd name="connsiteY904" fmla="*/ 1856209 h 6687061"/>
              <a:gd name="connsiteX905" fmla="*/ 6522677 w 11799254"/>
              <a:gd name="connsiteY905" fmla="*/ 1852482 h 6687061"/>
              <a:gd name="connsiteX906" fmla="*/ 5570910 w 11799254"/>
              <a:gd name="connsiteY906" fmla="*/ 3619136 h 6687061"/>
              <a:gd name="connsiteX907" fmla="*/ 5282532 w 11799254"/>
              <a:gd name="connsiteY907" fmla="*/ 3798547 h 6687061"/>
              <a:gd name="connsiteX908" fmla="*/ 5221999 w 11799254"/>
              <a:gd name="connsiteY908" fmla="*/ 3957109 h 6687061"/>
              <a:gd name="connsiteX909" fmla="*/ 5237290 w 11799254"/>
              <a:gd name="connsiteY909" fmla="*/ 3978705 h 6687061"/>
              <a:gd name="connsiteX910" fmla="*/ 5548587 w 11799254"/>
              <a:gd name="connsiteY910" fmla="*/ 3978705 h 6687061"/>
              <a:gd name="connsiteX911" fmla="*/ 5837738 w 11799254"/>
              <a:gd name="connsiteY911" fmla="*/ 3782236 h 6687061"/>
              <a:gd name="connsiteX912" fmla="*/ 5894839 w 11799254"/>
              <a:gd name="connsiteY912" fmla="*/ 3643952 h 6687061"/>
              <a:gd name="connsiteX913" fmla="*/ 5877254 w 11799254"/>
              <a:gd name="connsiteY913" fmla="*/ 3619136 h 6687061"/>
              <a:gd name="connsiteX914" fmla="*/ 5877254 w 11799254"/>
              <a:gd name="connsiteY914" fmla="*/ 3619136 h 6687061"/>
              <a:gd name="connsiteX915" fmla="*/ 5570910 w 11799254"/>
              <a:gd name="connsiteY915" fmla="*/ 3619136 h 6687061"/>
              <a:gd name="connsiteX916" fmla="*/ 4750119 w 11799254"/>
              <a:gd name="connsiteY916" fmla="*/ 3170699 h 6687061"/>
              <a:gd name="connsiteX917" fmla="*/ 4461728 w 11799254"/>
              <a:gd name="connsiteY917" fmla="*/ 3350109 h 6687061"/>
              <a:gd name="connsiteX918" fmla="*/ 4401206 w 11799254"/>
              <a:gd name="connsiteY918" fmla="*/ 3508671 h 6687061"/>
              <a:gd name="connsiteX919" fmla="*/ 4416498 w 11799254"/>
              <a:gd name="connsiteY919" fmla="*/ 3530255 h 6687061"/>
              <a:gd name="connsiteX920" fmla="*/ 4727795 w 11799254"/>
              <a:gd name="connsiteY920" fmla="*/ 3530255 h 6687061"/>
              <a:gd name="connsiteX921" fmla="*/ 5016946 w 11799254"/>
              <a:gd name="connsiteY921" fmla="*/ 3333798 h 6687061"/>
              <a:gd name="connsiteX922" fmla="*/ 5074034 w 11799254"/>
              <a:gd name="connsiteY922" fmla="*/ 3195514 h 6687061"/>
              <a:gd name="connsiteX923" fmla="*/ 5056462 w 11799254"/>
              <a:gd name="connsiteY923" fmla="*/ 3170699 h 6687061"/>
              <a:gd name="connsiteX924" fmla="*/ 5056462 w 11799254"/>
              <a:gd name="connsiteY924" fmla="*/ 3170699 h 6687061"/>
              <a:gd name="connsiteX925" fmla="*/ 4750119 w 11799254"/>
              <a:gd name="connsiteY925" fmla="*/ 3170699 h 6687061"/>
              <a:gd name="connsiteX926" fmla="*/ 4901643 w 11799254"/>
              <a:gd name="connsiteY926" fmla="*/ 3619136 h 6687061"/>
              <a:gd name="connsiteX927" fmla="*/ 4613265 w 11799254"/>
              <a:gd name="connsiteY927" fmla="*/ 3798547 h 6687061"/>
              <a:gd name="connsiteX928" fmla="*/ 4552744 w 11799254"/>
              <a:gd name="connsiteY928" fmla="*/ 3957109 h 6687061"/>
              <a:gd name="connsiteX929" fmla="*/ 4568036 w 11799254"/>
              <a:gd name="connsiteY929" fmla="*/ 3978705 h 6687061"/>
              <a:gd name="connsiteX930" fmla="*/ 4879320 w 11799254"/>
              <a:gd name="connsiteY930" fmla="*/ 3978705 h 6687061"/>
              <a:gd name="connsiteX931" fmla="*/ 5168484 w 11799254"/>
              <a:gd name="connsiteY931" fmla="*/ 3782236 h 6687061"/>
              <a:gd name="connsiteX932" fmla="*/ 5225571 w 11799254"/>
              <a:gd name="connsiteY932" fmla="*/ 3643952 h 6687061"/>
              <a:gd name="connsiteX933" fmla="*/ 5207999 w 11799254"/>
              <a:gd name="connsiteY933" fmla="*/ 3619136 h 6687061"/>
              <a:gd name="connsiteX934" fmla="*/ 5207999 w 11799254"/>
              <a:gd name="connsiteY934" fmla="*/ 3619136 h 6687061"/>
              <a:gd name="connsiteX935" fmla="*/ 4901643 w 11799254"/>
              <a:gd name="connsiteY935" fmla="*/ 3619136 h 6687061"/>
              <a:gd name="connsiteX936" fmla="*/ 3716672 w 11799254"/>
              <a:gd name="connsiteY936" fmla="*/ 3170699 h 6687061"/>
              <a:gd name="connsiteX937" fmla="*/ 3716672 w 11799254"/>
              <a:gd name="connsiteY937" fmla="*/ 3170699 h 6687061"/>
              <a:gd name="connsiteX938" fmla="*/ 3734245 w 11799254"/>
              <a:gd name="connsiteY938" fmla="*/ 3195514 h 6687061"/>
              <a:gd name="connsiteX939" fmla="*/ 3677157 w 11799254"/>
              <a:gd name="connsiteY939" fmla="*/ 3333798 h 6687061"/>
              <a:gd name="connsiteX940" fmla="*/ 3387993 w 11799254"/>
              <a:gd name="connsiteY940" fmla="*/ 3530255 h 6687061"/>
              <a:gd name="connsiteX941" fmla="*/ 3076709 w 11799254"/>
              <a:gd name="connsiteY941" fmla="*/ 3530255 h 6687061"/>
              <a:gd name="connsiteX942" fmla="*/ 3061418 w 11799254"/>
              <a:gd name="connsiteY942" fmla="*/ 3508671 h 6687061"/>
              <a:gd name="connsiteX943" fmla="*/ 3121939 w 11799254"/>
              <a:gd name="connsiteY943" fmla="*/ 3350097 h 6687061"/>
              <a:gd name="connsiteX944" fmla="*/ 3410317 w 11799254"/>
              <a:gd name="connsiteY944" fmla="*/ 3170699 h 6687061"/>
              <a:gd name="connsiteX945" fmla="*/ 3716672 w 11799254"/>
              <a:gd name="connsiteY945" fmla="*/ 3170699 h 6687061"/>
              <a:gd name="connsiteX946" fmla="*/ 3671633 w 11799254"/>
              <a:gd name="connsiteY946" fmla="*/ 3216755 h 6687061"/>
              <a:gd name="connsiteX947" fmla="*/ 3410317 w 11799254"/>
              <a:gd name="connsiteY947" fmla="*/ 3216755 h 6687061"/>
              <a:gd name="connsiteX948" fmla="*/ 3164951 w 11799254"/>
              <a:gd name="connsiteY948" fmla="*/ 3366535 h 6687061"/>
              <a:gd name="connsiteX949" fmla="*/ 3121432 w 11799254"/>
              <a:gd name="connsiteY949" fmla="*/ 3480548 h 6687061"/>
              <a:gd name="connsiteX950" fmla="*/ 3123953 w 11799254"/>
              <a:gd name="connsiteY950" fmla="*/ 3484198 h 6687061"/>
              <a:gd name="connsiteX951" fmla="*/ 3387993 w 11799254"/>
              <a:gd name="connsiteY951" fmla="*/ 3484198 h 6687061"/>
              <a:gd name="connsiteX952" fmla="*/ 3634145 w 11799254"/>
              <a:gd name="connsiteY952" fmla="*/ 3317360 h 6687061"/>
              <a:gd name="connsiteX953" fmla="*/ 3634360 w 11799254"/>
              <a:gd name="connsiteY953" fmla="*/ 3316790 h 6687061"/>
              <a:gd name="connsiteX954" fmla="*/ 3634588 w 11799254"/>
              <a:gd name="connsiteY954" fmla="*/ 3316207 h 6687061"/>
              <a:gd name="connsiteX955" fmla="*/ 3674117 w 11799254"/>
              <a:gd name="connsiteY955" fmla="*/ 3220481 h 6687061"/>
              <a:gd name="connsiteX956" fmla="*/ 3671633 w 11799254"/>
              <a:gd name="connsiteY956" fmla="*/ 3216755 h 6687061"/>
              <a:gd name="connsiteX957" fmla="*/ 4080838 w 11799254"/>
              <a:gd name="connsiteY957" fmla="*/ 3170699 h 6687061"/>
              <a:gd name="connsiteX958" fmla="*/ 3792460 w 11799254"/>
              <a:gd name="connsiteY958" fmla="*/ 3350109 h 6687061"/>
              <a:gd name="connsiteX959" fmla="*/ 3731926 w 11799254"/>
              <a:gd name="connsiteY959" fmla="*/ 3508671 h 6687061"/>
              <a:gd name="connsiteX960" fmla="*/ 3747218 w 11799254"/>
              <a:gd name="connsiteY960" fmla="*/ 3530255 h 6687061"/>
              <a:gd name="connsiteX961" fmla="*/ 4058515 w 11799254"/>
              <a:gd name="connsiteY961" fmla="*/ 3530255 h 6687061"/>
              <a:gd name="connsiteX962" fmla="*/ 4347679 w 11799254"/>
              <a:gd name="connsiteY962" fmla="*/ 3333798 h 6687061"/>
              <a:gd name="connsiteX963" fmla="*/ 4404767 w 11799254"/>
              <a:gd name="connsiteY963" fmla="*/ 3195514 h 6687061"/>
              <a:gd name="connsiteX964" fmla="*/ 4387194 w 11799254"/>
              <a:gd name="connsiteY964" fmla="*/ 3170699 h 6687061"/>
              <a:gd name="connsiteX965" fmla="*/ 4387194 w 11799254"/>
              <a:gd name="connsiteY965" fmla="*/ 3170699 h 6687061"/>
              <a:gd name="connsiteX966" fmla="*/ 4080838 w 11799254"/>
              <a:gd name="connsiteY966" fmla="*/ 3170699 h 6687061"/>
              <a:gd name="connsiteX967" fmla="*/ 3228247 w 11799254"/>
              <a:gd name="connsiteY967" fmla="*/ 3978705 h 6687061"/>
              <a:gd name="connsiteX968" fmla="*/ 3539531 w 11799254"/>
              <a:gd name="connsiteY968" fmla="*/ 3978705 h 6687061"/>
              <a:gd name="connsiteX969" fmla="*/ 3828694 w 11799254"/>
              <a:gd name="connsiteY969" fmla="*/ 3782236 h 6687061"/>
              <a:gd name="connsiteX970" fmla="*/ 3885782 w 11799254"/>
              <a:gd name="connsiteY970" fmla="*/ 3643952 h 6687061"/>
              <a:gd name="connsiteX971" fmla="*/ 3868210 w 11799254"/>
              <a:gd name="connsiteY971" fmla="*/ 3619136 h 6687061"/>
              <a:gd name="connsiteX972" fmla="*/ 3868210 w 11799254"/>
              <a:gd name="connsiteY972" fmla="*/ 3619136 h 6687061"/>
              <a:gd name="connsiteX973" fmla="*/ 3561854 w 11799254"/>
              <a:gd name="connsiteY973" fmla="*/ 3619136 h 6687061"/>
              <a:gd name="connsiteX974" fmla="*/ 3273476 w 11799254"/>
              <a:gd name="connsiteY974" fmla="*/ 3798547 h 6687061"/>
              <a:gd name="connsiteX975" fmla="*/ 3212955 w 11799254"/>
              <a:gd name="connsiteY975" fmla="*/ 3957109 h 6687061"/>
              <a:gd name="connsiteX976" fmla="*/ 3228247 w 11799254"/>
              <a:gd name="connsiteY976" fmla="*/ 3978705 h 6687061"/>
              <a:gd name="connsiteX977" fmla="*/ 4537477 w 11799254"/>
              <a:gd name="connsiteY977" fmla="*/ 3619149 h 6687061"/>
              <a:gd name="connsiteX978" fmla="*/ 4537477 w 11799254"/>
              <a:gd name="connsiteY978" fmla="*/ 3619149 h 6687061"/>
              <a:gd name="connsiteX979" fmla="*/ 4555062 w 11799254"/>
              <a:gd name="connsiteY979" fmla="*/ 3643965 h 6687061"/>
              <a:gd name="connsiteX980" fmla="*/ 4497962 w 11799254"/>
              <a:gd name="connsiteY980" fmla="*/ 3782248 h 6687061"/>
              <a:gd name="connsiteX981" fmla="*/ 4208824 w 11799254"/>
              <a:gd name="connsiteY981" fmla="*/ 3978705 h 6687061"/>
              <a:gd name="connsiteX982" fmla="*/ 3897514 w 11799254"/>
              <a:gd name="connsiteY982" fmla="*/ 3978705 h 6687061"/>
              <a:gd name="connsiteX983" fmla="*/ 3882222 w 11799254"/>
              <a:gd name="connsiteY983" fmla="*/ 3957109 h 6687061"/>
              <a:gd name="connsiteX984" fmla="*/ 3942756 w 11799254"/>
              <a:gd name="connsiteY984" fmla="*/ 3798547 h 6687061"/>
              <a:gd name="connsiteX985" fmla="*/ 4231134 w 11799254"/>
              <a:gd name="connsiteY985" fmla="*/ 3619149 h 6687061"/>
              <a:gd name="connsiteX986" fmla="*/ 4537477 w 11799254"/>
              <a:gd name="connsiteY986" fmla="*/ 3619149 h 6687061"/>
              <a:gd name="connsiteX987" fmla="*/ 4492438 w 11799254"/>
              <a:gd name="connsiteY987" fmla="*/ 3665206 h 6687061"/>
              <a:gd name="connsiteX988" fmla="*/ 4231134 w 11799254"/>
              <a:gd name="connsiteY988" fmla="*/ 3665206 h 6687061"/>
              <a:gd name="connsiteX989" fmla="*/ 3985768 w 11799254"/>
              <a:gd name="connsiteY989" fmla="*/ 3814985 h 6687061"/>
              <a:gd name="connsiteX990" fmla="*/ 3942249 w 11799254"/>
              <a:gd name="connsiteY990" fmla="*/ 3928986 h 6687061"/>
              <a:gd name="connsiteX991" fmla="*/ 3944770 w 11799254"/>
              <a:gd name="connsiteY991" fmla="*/ 3932649 h 6687061"/>
              <a:gd name="connsiteX992" fmla="*/ 4208824 w 11799254"/>
              <a:gd name="connsiteY992" fmla="*/ 3932649 h 6687061"/>
              <a:gd name="connsiteX993" fmla="*/ 4454950 w 11799254"/>
              <a:gd name="connsiteY993" fmla="*/ 3765810 h 6687061"/>
              <a:gd name="connsiteX994" fmla="*/ 4455165 w 11799254"/>
              <a:gd name="connsiteY994" fmla="*/ 3765228 h 6687061"/>
              <a:gd name="connsiteX995" fmla="*/ 4455406 w 11799254"/>
              <a:gd name="connsiteY995" fmla="*/ 3764657 h 6687061"/>
              <a:gd name="connsiteX996" fmla="*/ 4494934 w 11799254"/>
              <a:gd name="connsiteY996" fmla="*/ 3668932 h 6687061"/>
              <a:gd name="connsiteX997" fmla="*/ 4492438 w 11799254"/>
              <a:gd name="connsiteY997" fmla="*/ 3665206 h 6687061"/>
              <a:gd name="connsiteX998" fmla="*/ 4563981 w 11799254"/>
              <a:gd name="connsiteY998" fmla="*/ 1806413 h 6687061"/>
              <a:gd name="connsiteX999" fmla="*/ 4563981 w 11799254"/>
              <a:gd name="connsiteY999" fmla="*/ 1806413 h 6687061"/>
              <a:gd name="connsiteX1000" fmla="*/ 4581554 w 11799254"/>
              <a:gd name="connsiteY1000" fmla="*/ 1831228 h 6687061"/>
              <a:gd name="connsiteX1001" fmla="*/ 4524466 w 11799254"/>
              <a:gd name="connsiteY1001" fmla="*/ 1969512 h 6687061"/>
              <a:gd name="connsiteX1002" fmla="*/ 4235302 w 11799254"/>
              <a:gd name="connsiteY1002" fmla="*/ 2165982 h 6687061"/>
              <a:gd name="connsiteX1003" fmla="*/ 3924018 w 11799254"/>
              <a:gd name="connsiteY1003" fmla="*/ 2165982 h 6687061"/>
              <a:gd name="connsiteX1004" fmla="*/ 3908726 w 11799254"/>
              <a:gd name="connsiteY1004" fmla="*/ 2144386 h 6687061"/>
              <a:gd name="connsiteX1005" fmla="*/ 3969247 w 11799254"/>
              <a:gd name="connsiteY1005" fmla="*/ 1985824 h 6687061"/>
              <a:gd name="connsiteX1006" fmla="*/ 4257625 w 11799254"/>
              <a:gd name="connsiteY1006" fmla="*/ 1806413 h 6687061"/>
              <a:gd name="connsiteX1007" fmla="*/ 4563981 w 11799254"/>
              <a:gd name="connsiteY1007" fmla="*/ 1806413 h 6687061"/>
              <a:gd name="connsiteX1008" fmla="*/ 4518942 w 11799254"/>
              <a:gd name="connsiteY1008" fmla="*/ 1852470 h 6687061"/>
              <a:gd name="connsiteX1009" fmla="*/ 4257625 w 11799254"/>
              <a:gd name="connsiteY1009" fmla="*/ 1852470 h 6687061"/>
              <a:gd name="connsiteX1010" fmla="*/ 4012259 w 11799254"/>
              <a:gd name="connsiteY1010" fmla="*/ 2002249 h 6687061"/>
              <a:gd name="connsiteX1011" fmla="*/ 3968740 w 11799254"/>
              <a:gd name="connsiteY1011" fmla="*/ 2116263 h 6687061"/>
              <a:gd name="connsiteX1012" fmla="*/ 3971262 w 11799254"/>
              <a:gd name="connsiteY1012" fmla="*/ 2119925 h 6687061"/>
              <a:gd name="connsiteX1013" fmla="*/ 4235302 w 11799254"/>
              <a:gd name="connsiteY1013" fmla="*/ 2119925 h 6687061"/>
              <a:gd name="connsiteX1014" fmla="*/ 4481441 w 11799254"/>
              <a:gd name="connsiteY1014" fmla="*/ 1953087 h 6687061"/>
              <a:gd name="connsiteX1015" fmla="*/ 4481669 w 11799254"/>
              <a:gd name="connsiteY1015" fmla="*/ 1952504 h 6687061"/>
              <a:gd name="connsiteX1016" fmla="*/ 4481897 w 11799254"/>
              <a:gd name="connsiteY1016" fmla="*/ 1951934 h 6687061"/>
              <a:gd name="connsiteX1017" fmla="*/ 4521425 w 11799254"/>
              <a:gd name="connsiteY1017" fmla="*/ 1856209 h 6687061"/>
              <a:gd name="connsiteX1018" fmla="*/ 4518942 w 11799254"/>
              <a:gd name="connsiteY1018" fmla="*/ 1852482 h 6687061"/>
              <a:gd name="connsiteX1019" fmla="*/ 6546546 w 11799254"/>
              <a:gd name="connsiteY1019" fmla="*/ 3619149 h 6687061"/>
              <a:gd name="connsiteX1020" fmla="*/ 6546546 w 11799254"/>
              <a:gd name="connsiteY1020" fmla="*/ 3619149 h 6687061"/>
              <a:gd name="connsiteX1021" fmla="*/ 6564118 w 11799254"/>
              <a:gd name="connsiteY1021" fmla="*/ 3643965 h 6687061"/>
              <a:gd name="connsiteX1022" fmla="*/ 6507031 w 11799254"/>
              <a:gd name="connsiteY1022" fmla="*/ 3782248 h 6687061"/>
              <a:gd name="connsiteX1023" fmla="*/ 6217867 w 11799254"/>
              <a:gd name="connsiteY1023" fmla="*/ 3978705 h 6687061"/>
              <a:gd name="connsiteX1024" fmla="*/ 5906570 w 11799254"/>
              <a:gd name="connsiteY1024" fmla="*/ 3978705 h 6687061"/>
              <a:gd name="connsiteX1025" fmla="*/ 5891279 w 11799254"/>
              <a:gd name="connsiteY1025" fmla="*/ 3957109 h 6687061"/>
              <a:gd name="connsiteX1026" fmla="*/ 5951812 w 11799254"/>
              <a:gd name="connsiteY1026" fmla="*/ 3798547 h 6687061"/>
              <a:gd name="connsiteX1027" fmla="*/ 6240191 w 11799254"/>
              <a:gd name="connsiteY1027" fmla="*/ 3619149 h 6687061"/>
              <a:gd name="connsiteX1028" fmla="*/ 6546546 w 11799254"/>
              <a:gd name="connsiteY1028" fmla="*/ 3619149 h 6687061"/>
              <a:gd name="connsiteX1029" fmla="*/ 6501494 w 11799254"/>
              <a:gd name="connsiteY1029" fmla="*/ 3665206 h 6687061"/>
              <a:gd name="connsiteX1030" fmla="*/ 6240191 w 11799254"/>
              <a:gd name="connsiteY1030" fmla="*/ 3665206 h 6687061"/>
              <a:gd name="connsiteX1031" fmla="*/ 5994825 w 11799254"/>
              <a:gd name="connsiteY1031" fmla="*/ 3814985 h 6687061"/>
              <a:gd name="connsiteX1032" fmla="*/ 5951306 w 11799254"/>
              <a:gd name="connsiteY1032" fmla="*/ 3928986 h 6687061"/>
              <a:gd name="connsiteX1033" fmla="*/ 5953814 w 11799254"/>
              <a:gd name="connsiteY1033" fmla="*/ 3932649 h 6687061"/>
              <a:gd name="connsiteX1034" fmla="*/ 6217867 w 11799254"/>
              <a:gd name="connsiteY1034" fmla="*/ 3932649 h 6687061"/>
              <a:gd name="connsiteX1035" fmla="*/ 6464006 w 11799254"/>
              <a:gd name="connsiteY1035" fmla="*/ 3765810 h 6687061"/>
              <a:gd name="connsiteX1036" fmla="*/ 6464221 w 11799254"/>
              <a:gd name="connsiteY1036" fmla="*/ 3765228 h 6687061"/>
              <a:gd name="connsiteX1037" fmla="*/ 6464462 w 11799254"/>
              <a:gd name="connsiteY1037" fmla="*/ 3764657 h 6687061"/>
              <a:gd name="connsiteX1038" fmla="*/ 6503990 w 11799254"/>
              <a:gd name="connsiteY1038" fmla="*/ 3668932 h 6687061"/>
              <a:gd name="connsiteX1039" fmla="*/ 6501494 w 11799254"/>
              <a:gd name="connsiteY1039" fmla="*/ 3665206 h 6687061"/>
              <a:gd name="connsiteX1040" fmla="*/ 2892587 w 11799254"/>
              <a:gd name="connsiteY1040" fmla="*/ 3619136 h 6687061"/>
              <a:gd name="connsiteX1041" fmla="*/ 2604208 w 11799254"/>
              <a:gd name="connsiteY1041" fmla="*/ 3798547 h 6687061"/>
              <a:gd name="connsiteX1042" fmla="*/ 2543675 w 11799254"/>
              <a:gd name="connsiteY1042" fmla="*/ 3957109 h 6687061"/>
              <a:gd name="connsiteX1043" fmla="*/ 2558966 w 11799254"/>
              <a:gd name="connsiteY1043" fmla="*/ 3978705 h 6687061"/>
              <a:gd name="connsiteX1044" fmla="*/ 2870263 w 11799254"/>
              <a:gd name="connsiteY1044" fmla="*/ 3978705 h 6687061"/>
              <a:gd name="connsiteX1045" fmla="*/ 3159414 w 11799254"/>
              <a:gd name="connsiteY1045" fmla="*/ 3782236 h 6687061"/>
              <a:gd name="connsiteX1046" fmla="*/ 3216515 w 11799254"/>
              <a:gd name="connsiteY1046" fmla="*/ 3643952 h 6687061"/>
              <a:gd name="connsiteX1047" fmla="*/ 3198930 w 11799254"/>
              <a:gd name="connsiteY1047" fmla="*/ 3619136 h 6687061"/>
              <a:gd name="connsiteX1048" fmla="*/ 3198930 w 11799254"/>
              <a:gd name="connsiteY1048" fmla="*/ 3619136 h 6687061"/>
              <a:gd name="connsiteX1049" fmla="*/ 2892587 w 11799254"/>
              <a:gd name="connsiteY1049" fmla="*/ 3619136 h 6687061"/>
              <a:gd name="connsiteX1050" fmla="*/ 6415824 w 11799254"/>
              <a:gd name="connsiteY1050" fmla="*/ 2254863 h 6687061"/>
              <a:gd name="connsiteX1051" fmla="*/ 6127446 w 11799254"/>
              <a:gd name="connsiteY1051" fmla="*/ 2434261 h 6687061"/>
              <a:gd name="connsiteX1052" fmla="*/ 6066913 w 11799254"/>
              <a:gd name="connsiteY1052" fmla="*/ 2592823 h 6687061"/>
              <a:gd name="connsiteX1053" fmla="*/ 6082217 w 11799254"/>
              <a:gd name="connsiteY1053" fmla="*/ 2614420 h 6687061"/>
              <a:gd name="connsiteX1054" fmla="*/ 6393514 w 11799254"/>
              <a:gd name="connsiteY1054" fmla="*/ 2614420 h 6687061"/>
              <a:gd name="connsiteX1055" fmla="*/ 6682665 w 11799254"/>
              <a:gd name="connsiteY1055" fmla="*/ 2417950 h 6687061"/>
              <a:gd name="connsiteX1056" fmla="*/ 6739753 w 11799254"/>
              <a:gd name="connsiteY1056" fmla="*/ 2279666 h 6687061"/>
              <a:gd name="connsiteX1057" fmla="*/ 6722180 w 11799254"/>
              <a:gd name="connsiteY1057" fmla="*/ 2254863 h 6687061"/>
              <a:gd name="connsiteX1058" fmla="*/ 6415824 w 11799254"/>
              <a:gd name="connsiteY1058" fmla="*/ 2254863 h 6687061"/>
              <a:gd name="connsiteX1059" fmla="*/ 1572790 w 11799254"/>
              <a:gd name="connsiteY1059" fmla="*/ 2715937 h 6687061"/>
              <a:gd name="connsiteX1060" fmla="*/ 1572790 w 11799254"/>
              <a:gd name="connsiteY1060" fmla="*/ 2715937 h 6687061"/>
              <a:gd name="connsiteX1061" fmla="*/ 1590362 w 11799254"/>
              <a:gd name="connsiteY1061" fmla="*/ 2740752 h 6687061"/>
              <a:gd name="connsiteX1062" fmla="*/ 1533274 w 11799254"/>
              <a:gd name="connsiteY1062" fmla="*/ 2879036 h 6687061"/>
              <a:gd name="connsiteX1063" fmla="*/ 1244121 w 11799254"/>
              <a:gd name="connsiteY1063" fmla="*/ 3075493 h 6687061"/>
              <a:gd name="connsiteX1064" fmla="*/ 932826 w 11799254"/>
              <a:gd name="connsiteY1064" fmla="*/ 3075493 h 6687061"/>
              <a:gd name="connsiteX1065" fmla="*/ 917535 w 11799254"/>
              <a:gd name="connsiteY1065" fmla="*/ 3053910 h 6687061"/>
              <a:gd name="connsiteX1066" fmla="*/ 978060 w 11799254"/>
              <a:gd name="connsiteY1066" fmla="*/ 2895347 h 6687061"/>
              <a:gd name="connsiteX1067" fmla="*/ 1266440 w 11799254"/>
              <a:gd name="connsiteY1067" fmla="*/ 2715937 h 6687061"/>
              <a:gd name="connsiteX1068" fmla="*/ 1572790 w 11799254"/>
              <a:gd name="connsiteY1068" fmla="*/ 2715937 h 6687061"/>
              <a:gd name="connsiteX1069" fmla="*/ 1527750 w 11799254"/>
              <a:gd name="connsiteY1069" fmla="*/ 2761994 h 6687061"/>
              <a:gd name="connsiteX1070" fmla="*/ 1266439 w 11799254"/>
              <a:gd name="connsiteY1070" fmla="*/ 2761994 h 6687061"/>
              <a:gd name="connsiteX1071" fmla="*/ 1021070 w 11799254"/>
              <a:gd name="connsiteY1071" fmla="*/ 2911773 h 6687061"/>
              <a:gd name="connsiteX1072" fmla="*/ 977557 w 11799254"/>
              <a:gd name="connsiteY1072" fmla="*/ 3025786 h 6687061"/>
              <a:gd name="connsiteX1073" fmla="*/ 980074 w 11799254"/>
              <a:gd name="connsiteY1073" fmla="*/ 3029436 h 6687061"/>
              <a:gd name="connsiteX1074" fmla="*/ 1244118 w 11799254"/>
              <a:gd name="connsiteY1074" fmla="*/ 3029436 h 6687061"/>
              <a:gd name="connsiteX1075" fmla="*/ 1490262 w 11799254"/>
              <a:gd name="connsiteY1075" fmla="*/ 2862598 h 6687061"/>
              <a:gd name="connsiteX1076" fmla="*/ 1490477 w 11799254"/>
              <a:gd name="connsiteY1076" fmla="*/ 2862028 h 6687061"/>
              <a:gd name="connsiteX1077" fmla="*/ 1490705 w 11799254"/>
              <a:gd name="connsiteY1077" fmla="*/ 2861458 h 6687061"/>
              <a:gd name="connsiteX1078" fmla="*/ 1530234 w 11799254"/>
              <a:gd name="connsiteY1078" fmla="*/ 2765720 h 6687061"/>
              <a:gd name="connsiteX1079" fmla="*/ 1527750 w 11799254"/>
              <a:gd name="connsiteY1079" fmla="*/ 2761994 h 6687061"/>
              <a:gd name="connsiteX1080" fmla="*/ 7729464 w 11799254"/>
              <a:gd name="connsiteY1080" fmla="*/ 3170699 h 6687061"/>
              <a:gd name="connsiteX1081" fmla="*/ 7729464 w 11799254"/>
              <a:gd name="connsiteY1081" fmla="*/ 3170699 h 6687061"/>
              <a:gd name="connsiteX1082" fmla="*/ 7747036 w 11799254"/>
              <a:gd name="connsiteY1082" fmla="*/ 3195514 h 6687061"/>
              <a:gd name="connsiteX1083" fmla="*/ 7689949 w 11799254"/>
              <a:gd name="connsiteY1083" fmla="*/ 3333798 h 6687061"/>
              <a:gd name="connsiteX1084" fmla="*/ 7400798 w 11799254"/>
              <a:gd name="connsiteY1084" fmla="*/ 3530255 h 6687061"/>
              <a:gd name="connsiteX1085" fmla="*/ 7089488 w 11799254"/>
              <a:gd name="connsiteY1085" fmla="*/ 3530255 h 6687061"/>
              <a:gd name="connsiteX1086" fmla="*/ 7074209 w 11799254"/>
              <a:gd name="connsiteY1086" fmla="*/ 3508671 h 6687061"/>
              <a:gd name="connsiteX1087" fmla="*/ 7134730 w 11799254"/>
              <a:gd name="connsiteY1087" fmla="*/ 3350097 h 6687061"/>
              <a:gd name="connsiteX1088" fmla="*/ 7423108 w 11799254"/>
              <a:gd name="connsiteY1088" fmla="*/ 3170699 h 6687061"/>
              <a:gd name="connsiteX1089" fmla="*/ 7729464 w 11799254"/>
              <a:gd name="connsiteY1089" fmla="*/ 3170699 h 6687061"/>
              <a:gd name="connsiteX1090" fmla="*/ 7684425 w 11799254"/>
              <a:gd name="connsiteY1090" fmla="*/ 3216755 h 6687061"/>
              <a:gd name="connsiteX1091" fmla="*/ 7423121 w 11799254"/>
              <a:gd name="connsiteY1091" fmla="*/ 3216755 h 6687061"/>
              <a:gd name="connsiteX1092" fmla="*/ 7177742 w 11799254"/>
              <a:gd name="connsiteY1092" fmla="*/ 3366535 h 6687061"/>
              <a:gd name="connsiteX1093" fmla="*/ 7134223 w 11799254"/>
              <a:gd name="connsiteY1093" fmla="*/ 3480548 h 6687061"/>
              <a:gd name="connsiteX1094" fmla="*/ 7136744 w 11799254"/>
              <a:gd name="connsiteY1094" fmla="*/ 3484198 h 6687061"/>
              <a:gd name="connsiteX1095" fmla="*/ 7400798 w 11799254"/>
              <a:gd name="connsiteY1095" fmla="*/ 3484198 h 6687061"/>
              <a:gd name="connsiteX1096" fmla="*/ 7646936 w 11799254"/>
              <a:gd name="connsiteY1096" fmla="*/ 3317360 h 6687061"/>
              <a:gd name="connsiteX1097" fmla="*/ 7647152 w 11799254"/>
              <a:gd name="connsiteY1097" fmla="*/ 3316790 h 6687061"/>
              <a:gd name="connsiteX1098" fmla="*/ 7647393 w 11799254"/>
              <a:gd name="connsiteY1098" fmla="*/ 3316207 h 6687061"/>
              <a:gd name="connsiteX1099" fmla="*/ 7686908 w 11799254"/>
              <a:gd name="connsiteY1099" fmla="*/ 3220481 h 6687061"/>
              <a:gd name="connsiteX1100" fmla="*/ 7684412 w 11799254"/>
              <a:gd name="connsiteY1100" fmla="*/ 3216755 h 6687061"/>
              <a:gd name="connsiteX1101" fmla="*/ 105 w 11799254"/>
              <a:gd name="connsiteY1101" fmla="*/ 1362728 h 6687061"/>
              <a:gd name="connsiteX1102" fmla="*/ 99 w 11799254"/>
              <a:gd name="connsiteY1102" fmla="*/ 1711220 h 6687061"/>
              <a:gd name="connsiteX1103" fmla="*/ 71370 w 11799254"/>
              <a:gd name="connsiteY1103" fmla="*/ 1711220 h 6687061"/>
              <a:gd name="connsiteX1104" fmla="*/ 360523 w 11799254"/>
              <a:gd name="connsiteY1104" fmla="*/ 1514750 h 6687061"/>
              <a:gd name="connsiteX1105" fmla="*/ 417615 w 11799254"/>
              <a:gd name="connsiteY1105" fmla="*/ 1376467 h 6687061"/>
              <a:gd name="connsiteX1106" fmla="*/ 400034 w 11799254"/>
              <a:gd name="connsiteY1106" fmla="*/ 1351651 h 6687061"/>
              <a:gd name="connsiteX1107" fmla="*/ 93689 w 11799254"/>
              <a:gd name="connsiteY1107" fmla="*/ 1351651 h 6687061"/>
              <a:gd name="connsiteX1108" fmla="*/ 105 w 11799254"/>
              <a:gd name="connsiteY1108" fmla="*/ 1362728 h 6687061"/>
              <a:gd name="connsiteX1109" fmla="*/ 2741062 w 11799254"/>
              <a:gd name="connsiteY1109" fmla="*/ 3170699 h 6687061"/>
              <a:gd name="connsiteX1110" fmla="*/ 2452671 w 11799254"/>
              <a:gd name="connsiteY1110" fmla="*/ 3350109 h 6687061"/>
              <a:gd name="connsiteX1111" fmla="*/ 2392150 w 11799254"/>
              <a:gd name="connsiteY1111" fmla="*/ 3508671 h 6687061"/>
              <a:gd name="connsiteX1112" fmla="*/ 2407442 w 11799254"/>
              <a:gd name="connsiteY1112" fmla="*/ 3530255 h 6687061"/>
              <a:gd name="connsiteX1113" fmla="*/ 2718739 w 11799254"/>
              <a:gd name="connsiteY1113" fmla="*/ 3530255 h 6687061"/>
              <a:gd name="connsiteX1114" fmla="*/ 3007890 w 11799254"/>
              <a:gd name="connsiteY1114" fmla="*/ 3333798 h 6687061"/>
              <a:gd name="connsiteX1115" fmla="*/ 3064977 w 11799254"/>
              <a:gd name="connsiteY1115" fmla="*/ 3195514 h 6687061"/>
              <a:gd name="connsiteX1116" fmla="*/ 3047405 w 11799254"/>
              <a:gd name="connsiteY1116" fmla="*/ 3170699 h 6687061"/>
              <a:gd name="connsiteX1117" fmla="*/ 3047405 w 11799254"/>
              <a:gd name="connsiteY1117" fmla="*/ 3170699 h 6687061"/>
              <a:gd name="connsiteX1118" fmla="*/ 2741049 w 11799254"/>
              <a:gd name="connsiteY1118" fmla="*/ 3170699 h 6687061"/>
              <a:gd name="connsiteX1119" fmla="*/ 7574646 w 11799254"/>
              <a:gd name="connsiteY1119" fmla="*/ 3619136 h 6687061"/>
              <a:gd name="connsiteX1120" fmla="*/ 7286255 w 11799254"/>
              <a:gd name="connsiteY1120" fmla="*/ 3798547 h 6687061"/>
              <a:gd name="connsiteX1121" fmla="*/ 7225734 w 11799254"/>
              <a:gd name="connsiteY1121" fmla="*/ 3957109 h 6687061"/>
              <a:gd name="connsiteX1122" fmla="*/ 7241025 w 11799254"/>
              <a:gd name="connsiteY1122" fmla="*/ 3978705 h 6687061"/>
              <a:gd name="connsiteX1123" fmla="*/ 7552322 w 11799254"/>
              <a:gd name="connsiteY1123" fmla="*/ 3978705 h 6687061"/>
              <a:gd name="connsiteX1124" fmla="*/ 7841473 w 11799254"/>
              <a:gd name="connsiteY1124" fmla="*/ 3782236 h 6687061"/>
              <a:gd name="connsiteX1125" fmla="*/ 7898561 w 11799254"/>
              <a:gd name="connsiteY1125" fmla="*/ 3643952 h 6687061"/>
              <a:gd name="connsiteX1126" fmla="*/ 7880989 w 11799254"/>
              <a:gd name="connsiteY1126" fmla="*/ 3619136 h 6687061"/>
              <a:gd name="connsiteX1127" fmla="*/ 7880989 w 11799254"/>
              <a:gd name="connsiteY1127" fmla="*/ 3619136 h 6687061"/>
              <a:gd name="connsiteX1128" fmla="*/ 7574646 w 11799254"/>
              <a:gd name="connsiteY1128" fmla="*/ 3619136 h 6687061"/>
              <a:gd name="connsiteX1129" fmla="*/ 8577178 w 11799254"/>
              <a:gd name="connsiteY1129" fmla="*/ 1806413 h 6687061"/>
              <a:gd name="connsiteX1130" fmla="*/ 8577178 w 11799254"/>
              <a:gd name="connsiteY1130" fmla="*/ 1806413 h 6687061"/>
              <a:gd name="connsiteX1131" fmla="*/ 8594750 w 11799254"/>
              <a:gd name="connsiteY1131" fmla="*/ 1831228 h 6687061"/>
              <a:gd name="connsiteX1132" fmla="*/ 8537663 w 11799254"/>
              <a:gd name="connsiteY1132" fmla="*/ 1969512 h 6687061"/>
              <a:gd name="connsiteX1133" fmla="*/ 8248512 w 11799254"/>
              <a:gd name="connsiteY1133" fmla="*/ 2165982 h 6687061"/>
              <a:gd name="connsiteX1134" fmla="*/ 7937215 w 11799254"/>
              <a:gd name="connsiteY1134" fmla="*/ 2165982 h 6687061"/>
              <a:gd name="connsiteX1135" fmla="*/ 7921923 w 11799254"/>
              <a:gd name="connsiteY1135" fmla="*/ 2144386 h 6687061"/>
              <a:gd name="connsiteX1136" fmla="*/ 7982444 w 11799254"/>
              <a:gd name="connsiteY1136" fmla="*/ 1985824 h 6687061"/>
              <a:gd name="connsiteX1137" fmla="*/ 8270823 w 11799254"/>
              <a:gd name="connsiteY1137" fmla="*/ 1806413 h 6687061"/>
              <a:gd name="connsiteX1138" fmla="*/ 8577178 w 11799254"/>
              <a:gd name="connsiteY1138" fmla="*/ 1806413 h 6687061"/>
              <a:gd name="connsiteX1139" fmla="*/ 8532139 w 11799254"/>
              <a:gd name="connsiteY1139" fmla="*/ 1852470 h 6687061"/>
              <a:gd name="connsiteX1140" fmla="*/ 8270823 w 11799254"/>
              <a:gd name="connsiteY1140" fmla="*/ 1852470 h 6687061"/>
              <a:gd name="connsiteX1141" fmla="*/ 8025457 w 11799254"/>
              <a:gd name="connsiteY1141" fmla="*/ 2002249 h 6687061"/>
              <a:gd name="connsiteX1142" fmla="*/ 7981938 w 11799254"/>
              <a:gd name="connsiteY1142" fmla="*/ 2116263 h 6687061"/>
              <a:gd name="connsiteX1143" fmla="*/ 7984459 w 11799254"/>
              <a:gd name="connsiteY1143" fmla="*/ 2119925 h 6687061"/>
              <a:gd name="connsiteX1144" fmla="*/ 8248499 w 11799254"/>
              <a:gd name="connsiteY1144" fmla="*/ 2119925 h 6687061"/>
              <a:gd name="connsiteX1145" fmla="*/ 8494650 w 11799254"/>
              <a:gd name="connsiteY1145" fmla="*/ 1953087 h 6687061"/>
              <a:gd name="connsiteX1146" fmla="*/ 8494865 w 11799254"/>
              <a:gd name="connsiteY1146" fmla="*/ 1952504 h 6687061"/>
              <a:gd name="connsiteX1147" fmla="*/ 8495094 w 11799254"/>
              <a:gd name="connsiteY1147" fmla="*/ 1951934 h 6687061"/>
              <a:gd name="connsiteX1148" fmla="*/ 8534622 w 11799254"/>
              <a:gd name="connsiteY1148" fmla="*/ 1856209 h 6687061"/>
              <a:gd name="connsiteX1149" fmla="*/ 8532139 w 11799254"/>
              <a:gd name="connsiteY1149" fmla="*/ 1852482 h 6687061"/>
              <a:gd name="connsiteX1150" fmla="*/ 6084574 w 11799254"/>
              <a:gd name="connsiteY1150" fmla="*/ 3170699 h 6687061"/>
              <a:gd name="connsiteX1151" fmla="*/ 5796196 w 11799254"/>
              <a:gd name="connsiteY1151" fmla="*/ 3350109 h 6687061"/>
              <a:gd name="connsiteX1152" fmla="*/ 5735662 w 11799254"/>
              <a:gd name="connsiteY1152" fmla="*/ 3508671 h 6687061"/>
              <a:gd name="connsiteX1153" fmla="*/ 5750953 w 11799254"/>
              <a:gd name="connsiteY1153" fmla="*/ 3530255 h 6687061"/>
              <a:gd name="connsiteX1154" fmla="*/ 6062250 w 11799254"/>
              <a:gd name="connsiteY1154" fmla="*/ 3530255 h 6687061"/>
              <a:gd name="connsiteX1155" fmla="*/ 6351401 w 11799254"/>
              <a:gd name="connsiteY1155" fmla="*/ 3333798 h 6687061"/>
              <a:gd name="connsiteX1156" fmla="*/ 6408489 w 11799254"/>
              <a:gd name="connsiteY1156" fmla="*/ 3195514 h 6687061"/>
              <a:gd name="connsiteX1157" fmla="*/ 6390917 w 11799254"/>
              <a:gd name="connsiteY1157" fmla="*/ 3170699 h 6687061"/>
              <a:gd name="connsiteX1158" fmla="*/ 6390917 w 11799254"/>
              <a:gd name="connsiteY1158" fmla="*/ 3170699 h 6687061"/>
              <a:gd name="connsiteX1159" fmla="*/ 6084574 w 11799254"/>
              <a:gd name="connsiteY1159" fmla="*/ 3170699 h 6687061"/>
              <a:gd name="connsiteX1160" fmla="*/ 2602156 w 11799254"/>
              <a:gd name="connsiteY1160" fmla="*/ 2715937 h 6687061"/>
              <a:gd name="connsiteX1161" fmla="*/ 2313765 w 11799254"/>
              <a:gd name="connsiteY1161" fmla="*/ 2895347 h 6687061"/>
              <a:gd name="connsiteX1162" fmla="*/ 2253244 w 11799254"/>
              <a:gd name="connsiteY1162" fmla="*/ 3053910 h 6687061"/>
              <a:gd name="connsiteX1163" fmla="*/ 2268536 w 11799254"/>
              <a:gd name="connsiteY1163" fmla="*/ 3075493 h 6687061"/>
              <a:gd name="connsiteX1164" fmla="*/ 2579833 w 11799254"/>
              <a:gd name="connsiteY1164" fmla="*/ 3075493 h 6687061"/>
              <a:gd name="connsiteX1165" fmla="*/ 2868984 w 11799254"/>
              <a:gd name="connsiteY1165" fmla="*/ 2879036 h 6687061"/>
              <a:gd name="connsiteX1166" fmla="*/ 2926071 w 11799254"/>
              <a:gd name="connsiteY1166" fmla="*/ 2740752 h 6687061"/>
              <a:gd name="connsiteX1167" fmla="*/ 2908499 w 11799254"/>
              <a:gd name="connsiteY1167" fmla="*/ 2715937 h 6687061"/>
              <a:gd name="connsiteX1168" fmla="*/ 2908499 w 11799254"/>
              <a:gd name="connsiteY1168" fmla="*/ 2715937 h 6687061"/>
              <a:gd name="connsiteX1169" fmla="*/ 2602156 w 11799254"/>
              <a:gd name="connsiteY1169" fmla="*/ 2715937 h 6687061"/>
              <a:gd name="connsiteX1170" fmla="*/ 1935714 w 11799254"/>
              <a:gd name="connsiteY1170" fmla="*/ 2715937 h 6687061"/>
              <a:gd name="connsiteX1171" fmla="*/ 1647323 w 11799254"/>
              <a:gd name="connsiteY1171" fmla="*/ 2895347 h 6687061"/>
              <a:gd name="connsiteX1172" fmla="*/ 1586802 w 11799254"/>
              <a:gd name="connsiteY1172" fmla="*/ 3053910 h 6687061"/>
              <a:gd name="connsiteX1173" fmla="*/ 1602094 w 11799254"/>
              <a:gd name="connsiteY1173" fmla="*/ 3075493 h 6687061"/>
              <a:gd name="connsiteX1174" fmla="*/ 1913391 w 11799254"/>
              <a:gd name="connsiteY1174" fmla="*/ 3075493 h 6687061"/>
              <a:gd name="connsiteX1175" fmla="*/ 2202542 w 11799254"/>
              <a:gd name="connsiteY1175" fmla="*/ 2879036 h 6687061"/>
              <a:gd name="connsiteX1176" fmla="*/ 2259629 w 11799254"/>
              <a:gd name="connsiteY1176" fmla="*/ 2740752 h 6687061"/>
              <a:gd name="connsiteX1177" fmla="*/ 2242070 w 11799254"/>
              <a:gd name="connsiteY1177" fmla="*/ 2715937 h 6687061"/>
              <a:gd name="connsiteX1178" fmla="*/ 2242070 w 11799254"/>
              <a:gd name="connsiteY1178" fmla="*/ 2715937 h 6687061"/>
              <a:gd name="connsiteX1179" fmla="*/ 1935714 w 11799254"/>
              <a:gd name="connsiteY1179" fmla="*/ 2715937 h 6687061"/>
              <a:gd name="connsiteX1180" fmla="*/ 7594600 w 11799254"/>
              <a:gd name="connsiteY1180" fmla="*/ 1262770 h 6687061"/>
              <a:gd name="connsiteX1181" fmla="*/ 7905897 w 11799254"/>
              <a:gd name="connsiteY1181" fmla="*/ 1262770 h 6687061"/>
              <a:gd name="connsiteX1182" fmla="*/ 8195060 w 11799254"/>
              <a:gd name="connsiteY1182" fmla="*/ 1066307 h 6687061"/>
              <a:gd name="connsiteX1183" fmla="*/ 8252148 w 11799254"/>
              <a:gd name="connsiteY1183" fmla="*/ 928021 h 6687061"/>
              <a:gd name="connsiteX1184" fmla="*/ 8234576 w 11799254"/>
              <a:gd name="connsiteY1184" fmla="*/ 903208 h 6687061"/>
              <a:gd name="connsiteX1185" fmla="*/ 7928220 w 11799254"/>
              <a:gd name="connsiteY1185" fmla="*/ 903208 h 6687061"/>
              <a:gd name="connsiteX1186" fmla="*/ 7639842 w 11799254"/>
              <a:gd name="connsiteY1186" fmla="*/ 1082616 h 6687061"/>
              <a:gd name="connsiteX1187" fmla="*/ 7579308 w 11799254"/>
              <a:gd name="connsiteY1187" fmla="*/ 1241179 h 6687061"/>
              <a:gd name="connsiteX1188" fmla="*/ 7594600 w 11799254"/>
              <a:gd name="connsiteY1188" fmla="*/ 1262770 h 6687061"/>
              <a:gd name="connsiteX1189" fmla="*/ 5725729 w 11799254"/>
              <a:gd name="connsiteY1189" fmla="*/ 3170699 h 6687061"/>
              <a:gd name="connsiteX1190" fmla="*/ 5725729 w 11799254"/>
              <a:gd name="connsiteY1190" fmla="*/ 3170699 h 6687061"/>
              <a:gd name="connsiteX1191" fmla="*/ 5743301 w 11799254"/>
              <a:gd name="connsiteY1191" fmla="*/ 3195514 h 6687061"/>
              <a:gd name="connsiteX1192" fmla="*/ 5686201 w 11799254"/>
              <a:gd name="connsiteY1192" fmla="*/ 3333798 h 6687061"/>
              <a:gd name="connsiteX1193" fmla="*/ 5397050 w 11799254"/>
              <a:gd name="connsiteY1193" fmla="*/ 3530255 h 6687061"/>
              <a:gd name="connsiteX1194" fmla="*/ 5085753 w 11799254"/>
              <a:gd name="connsiteY1194" fmla="*/ 3530255 h 6687061"/>
              <a:gd name="connsiteX1195" fmla="*/ 5070461 w 11799254"/>
              <a:gd name="connsiteY1195" fmla="*/ 3508671 h 6687061"/>
              <a:gd name="connsiteX1196" fmla="*/ 5130995 w 11799254"/>
              <a:gd name="connsiteY1196" fmla="*/ 3350097 h 6687061"/>
              <a:gd name="connsiteX1197" fmla="*/ 5419373 w 11799254"/>
              <a:gd name="connsiteY1197" fmla="*/ 3170699 h 6687061"/>
              <a:gd name="connsiteX1198" fmla="*/ 5725729 w 11799254"/>
              <a:gd name="connsiteY1198" fmla="*/ 3170699 h 6687061"/>
              <a:gd name="connsiteX1199" fmla="*/ 5680677 w 11799254"/>
              <a:gd name="connsiteY1199" fmla="*/ 3216755 h 6687061"/>
              <a:gd name="connsiteX1200" fmla="*/ 5419373 w 11799254"/>
              <a:gd name="connsiteY1200" fmla="*/ 3216755 h 6687061"/>
              <a:gd name="connsiteX1201" fmla="*/ 5174007 w 11799254"/>
              <a:gd name="connsiteY1201" fmla="*/ 3366535 h 6687061"/>
              <a:gd name="connsiteX1202" fmla="*/ 5130488 w 11799254"/>
              <a:gd name="connsiteY1202" fmla="*/ 3480548 h 6687061"/>
              <a:gd name="connsiteX1203" fmla="*/ 5133009 w 11799254"/>
              <a:gd name="connsiteY1203" fmla="*/ 3484198 h 6687061"/>
              <a:gd name="connsiteX1204" fmla="*/ 5397050 w 11799254"/>
              <a:gd name="connsiteY1204" fmla="*/ 3484198 h 6687061"/>
              <a:gd name="connsiteX1205" fmla="*/ 5643189 w 11799254"/>
              <a:gd name="connsiteY1205" fmla="*/ 3317360 h 6687061"/>
              <a:gd name="connsiteX1206" fmla="*/ 5643404 w 11799254"/>
              <a:gd name="connsiteY1206" fmla="*/ 3316790 h 6687061"/>
              <a:gd name="connsiteX1207" fmla="*/ 5643645 w 11799254"/>
              <a:gd name="connsiteY1207" fmla="*/ 3316207 h 6687061"/>
              <a:gd name="connsiteX1208" fmla="*/ 5683173 w 11799254"/>
              <a:gd name="connsiteY1208" fmla="*/ 3220481 h 6687061"/>
              <a:gd name="connsiteX1209" fmla="*/ 5680677 w 11799254"/>
              <a:gd name="connsiteY1209" fmla="*/ 3216755 h 6687061"/>
              <a:gd name="connsiteX1210" fmla="*/ 8043523 w 11799254"/>
              <a:gd name="connsiteY1210" fmla="*/ 617863 h 6687061"/>
              <a:gd name="connsiteX1211" fmla="*/ 8100611 w 11799254"/>
              <a:gd name="connsiteY1211" fmla="*/ 479577 h 6687061"/>
              <a:gd name="connsiteX1212" fmla="*/ 8083038 w 11799254"/>
              <a:gd name="connsiteY1212" fmla="*/ 454764 h 6687061"/>
              <a:gd name="connsiteX1213" fmla="*/ 7776683 w 11799254"/>
              <a:gd name="connsiteY1213" fmla="*/ 454764 h 6687061"/>
              <a:gd name="connsiteX1214" fmla="*/ 7488304 w 11799254"/>
              <a:gd name="connsiteY1214" fmla="*/ 634172 h 6687061"/>
              <a:gd name="connsiteX1215" fmla="*/ 7427784 w 11799254"/>
              <a:gd name="connsiteY1215" fmla="*/ 792735 h 6687061"/>
              <a:gd name="connsiteX1216" fmla="*/ 7443075 w 11799254"/>
              <a:gd name="connsiteY1216" fmla="*/ 814326 h 6687061"/>
              <a:gd name="connsiteX1217" fmla="*/ 7754359 w 11799254"/>
              <a:gd name="connsiteY1217" fmla="*/ 814326 h 6687061"/>
              <a:gd name="connsiteX1218" fmla="*/ 8043523 w 11799254"/>
              <a:gd name="connsiteY1218" fmla="*/ 617863 h 6687061"/>
              <a:gd name="connsiteX1219" fmla="*/ 7944132 w 11799254"/>
              <a:gd name="connsiteY1219" fmla="*/ 1 h 6687061"/>
              <a:gd name="connsiteX1220" fmla="*/ 7944132 w 11799254"/>
              <a:gd name="connsiteY1220" fmla="*/ 4 h 6687061"/>
              <a:gd name="connsiteX1221" fmla="*/ 7961705 w 11799254"/>
              <a:gd name="connsiteY1221" fmla="*/ 24817 h 6687061"/>
              <a:gd name="connsiteX1222" fmla="*/ 7904604 w 11799254"/>
              <a:gd name="connsiteY1222" fmla="*/ 163099 h 6687061"/>
              <a:gd name="connsiteX1223" fmla="*/ 7615466 w 11799254"/>
              <a:gd name="connsiteY1223" fmla="*/ 359565 h 6687061"/>
              <a:gd name="connsiteX1224" fmla="*/ 7304157 w 11799254"/>
              <a:gd name="connsiteY1224" fmla="*/ 359565 h 6687061"/>
              <a:gd name="connsiteX1225" fmla="*/ 7288865 w 11799254"/>
              <a:gd name="connsiteY1225" fmla="*/ 337970 h 6687061"/>
              <a:gd name="connsiteX1226" fmla="*/ 7349399 w 11799254"/>
              <a:gd name="connsiteY1226" fmla="*/ 179408 h 6687061"/>
              <a:gd name="connsiteX1227" fmla="*/ 7637776 w 11799254"/>
              <a:gd name="connsiteY1227" fmla="*/ 0 h 6687061"/>
              <a:gd name="connsiteX1228" fmla="*/ 7944132 w 11799254"/>
              <a:gd name="connsiteY1228" fmla="*/ 0 h 6687061"/>
              <a:gd name="connsiteX1229" fmla="*/ 7899080 w 11799254"/>
              <a:gd name="connsiteY1229" fmla="*/ 46062 h 6687061"/>
              <a:gd name="connsiteX1230" fmla="*/ 7637776 w 11799254"/>
              <a:gd name="connsiteY1230" fmla="*/ 46062 h 6687061"/>
              <a:gd name="connsiteX1231" fmla="*/ 7392411 w 11799254"/>
              <a:gd name="connsiteY1231" fmla="*/ 195840 h 6687061"/>
              <a:gd name="connsiteX1232" fmla="*/ 7348892 w 11799254"/>
              <a:gd name="connsiteY1232" fmla="*/ 309846 h 6687061"/>
              <a:gd name="connsiteX1233" fmla="*/ 7351413 w 11799254"/>
              <a:gd name="connsiteY1233" fmla="*/ 313506 h 6687061"/>
              <a:gd name="connsiteX1234" fmla="*/ 7615466 w 11799254"/>
              <a:gd name="connsiteY1234" fmla="*/ 313506 h 6687061"/>
              <a:gd name="connsiteX1235" fmla="*/ 7861592 w 11799254"/>
              <a:gd name="connsiteY1235" fmla="*/ 146670 h 6687061"/>
              <a:gd name="connsiteX1236" fmla="*/ 7861820 w 11799254"/>
              <a:gd name="connsiteY1236" fmla="*/ 146091 h 6687061"/>
              <a:gd name="connsiteX1237" fmla="*/ 7862048 w 11799254"/>
              <a:gd name="connsiteY1237" fmla="*/ 145518 h 6687061"/>
              <a:gd name="connsiteX1238" fmla="*/ 7901576 w 11799254"/>
              <a:gd name="connsiteY1238" fmla="*/ 49787 h 6687061"/>
              <a:gd name="connsiteX1239" fmla="*/ 7899080 w 11799254"/>
              <a:gd name="connsiteY1239" fmla="*/ 46062 h 6687061"/>
              <a:gd name="connsiteX1240" fmla="*/ 6970561 w 11799254"/>
              <a:gd name="connsiteY1240" fmla="*/ 1082616 h 6687061"/>
              <a:gd name="connsiteX1241" fmla="*/ 6910040 w 11799254"/>
              <a:gd name="connsiteY1241" fmla="*/ 1241179 h 6687061"/>
              <a:gd name="connsiteX1242" fmla="*/ 6925333 w 11799254"/>
              <a:gd name="connsiteY1242" fmla="*/ 1262770 h 6687061"/>
              <a:gd name="connsiteX1243" fmla="*/ 7236629 w 11799254"/>
              <a:gd name="connsiteY1243" fmla="*/ 1262770 h 6687061"/>
              <a:gd name="connsiteX1244" fmla="*/ 7525780 w 11799254"/>
              <a:gd name="connsiteY1244" fmla="*/ 1066307 h 6687061"/>
              <a:gd name="connsiteX1245" fmla="*/ 7582868 w 11799254"/>
              <a:gd name="connsiteY1245" fmla="*/ 928021 h 6687061"/>
              <a:gd name="connsiteX1246" fmla="*/ 7565296 w 11799254"/>
              <a:gd name="connsiteY1246" fmla="*/ 903208 h 6687061"/>
              <a:gd name="connsiteX1247" fmla="*/ 7258952 w 11799254"/>
              <a:gd name="connsiteY1247" fmla="*/ 903208 h 6687061"/>
              <a:gd name="connsiteX1248" fmla="*/ 6970561 w 11799254"/>
              <a:gd name="connsiteY1248" fmla="*/ 1082616 h 6687061"/>
              <a:gd name="connsiteX1249" fmla="*/ 8613399 w 11799254"/>
              <a:gd name="connsiteY1249" fmla="*/ 4 h 6687061"/>
              <a:gd name="connsiteX1250" fmla="*/ 8307057 w 11799254"/>
              <a:gd name="connsiteY1250" fmla="*/ 4 h 6687061"/>
              <a:gd name="connsiteX1251" fmla="*/ 8018666 w 11799254"/>
              <a:gd name="connsiteY1251" fmla="*/ 179408 h 6687061"/>
              <a:gd name="connsiteX1252" fmla="*/ 7958145 w 11799254"/>
              <a:gd name="connsiteY1252" fmla="*/ 337970 h 6687061"/>
              <a:gd name="connsiteX1253" fmla="*/ 7973436 w 11799254"/>
              <a:gd name="connsiteY1253" fmla="*/ 359561 h 6687061"/>
              <a:gd name="connsiteX1254" fmla="*/ 8284733 w 11799254"/>
              <a:gd name="connsiteY1254" fmla="*/ 359561 h 6687061"/>
              <a:gd name="connsiteX1255" fmla="*/ 8573884 w 11799254"/>
              <a:gd name="connsiteY1255" fmla="*/ 163098 h 6687061"/>
              <a:gd name="connsiteX1256" fmla="*/ 8630972 w 11799254"/>
              <a:gd name="connsiteY1256" fmla="*/ 24813 h 6687061"/>
              <a:gd name="connsiteX1257" fmla="*/ 8613399 w 11799254"/>
              <a:gd name="connsiteY1257" fmla="*/ 4 h 6687061"/>
              <a:gd name="connsiteX1258" fmla="*/ 6642250 w 11799254"/>
              <a:gd name="connsiteY1258" fmla="*/ 1985824 h 6687061"/>
              <a:gd name="connsiteX1259" fmla="*/ 6581729 w 11799254"/>
              <a:gd name="connsiteY1259" fmla="*/ 2144386 h 6687061"/>
              <a:gd name="connsiteX1260" fmla="*/ 6597008 w 11799254"/>
              <a:gd name="connsiteY1260" fmla="*/ 2165982 h 6687061"/>
              <a:gd name="connsiteX1261" fmla="*/ 6908305 w 11799254"/>
              <a:gd name="connsiteY1261" fmla="*/ 2165982 h 6687061"/>
              <a:gd name="connsiteX1262" fmla="*/ 7197469 w 11799254"/>
              <a:gd name="connsiteY1262" fmla="*/ 1969512 h 6687061"/>
              <a:gd name="connsiteX1263" fmla="*/ 7254556 w 11799254"/>
              <a:gd name="connsiteY1263" fmla="*/ 1831228 h 6687061"/>
              <a:gd name="connsiteX1264" fmla="*/ 7236984 w 11799254"/>
              <a:gd name="connsiteY1264" fmla="*/ 1806413 h 6687061"/>
              <a:gd name="connsiteX1265" fmla="*/ 6930628 w 11799254"/>
              <a:gd name="connsiteY1265" fmla="*/ 1806413 h 6687061"/>
              <a:gd name="connsiteX1266" fmla="*/ 6642250 w 11799254"/>
              <a:gd name="connsiteY1266" fmla="*/ 1985824 h 6687061"/>
              <a:gd name="connsiteX1267" fmla="*/ 9851341 w 11799254"/>
              <a:gd name="connsiteY1267" fmla="*/ 1531062 h 6687061"/>
              <a:gd name="connsiteX1268" fmla="*/ 9790819 w 11799254"/>
              <a:gd name="connsiteY1268" fmla="*/ 1689624 h 6687061"/>
              <a:gd name="connsiteX1269" fmla="*/ 9806111 w 11799254"/>
              <a:gd name="connsiteY1269" fmla="*/ 1711220 h 6687061"/>
              <a:gd name="connsiteX1270" fmla="*/ 10117408 w 11799254"/>
              <a:gd name="connsiteY1270" fmla="*/ 1711220 h 6687061"/>
              <a:gd name="connsiteX1271" fmla="*/ 10406559 w 11799254"/>
              <a:gd name="connsiteY1271" fmla="*/ 1514750 h 6687061"/>
              <a:gd name="connsiteX1272" fmla="*/ 10463646 w 11799254"/>
              <a:gd name="connsiteY1272" fmla="*/ 1376467 h 6687061"/>
              <a:gd name="connsiteX1273" fmla="*/ 10446074 w 11799254"/>
              <a:gd name="connsiteY1273" fmla="*/ 1351651 h 6687061"/>
              <a:gd name="connsiteX1274" fmla="*/ 10139718 w 11799254"/>
              <a:gd name="connsiteY1274" fmla="*/ 1351651 h 6687061"/>
              <a:gd name="connsiteX1275" fmla="*/ 9851341 w 11799254"/>
              <a:gd name="connsiteY1275" fmla="*/ 1531062 h 6687061"/>
              <a:gd name="connsiteX1276" fmla="*/ 6883840 w 11799254"/>
              <a:gd name="connsiteY1276" fmla="*/ 903208 h 6687061"/>
              <a:gd name="connsiteX1277" fmla="*/ 6577497 w 11799254"/>
              <a:gd name="connsiteY1277" fmla="*/ 903208 h 6687061"/>
              <a:gd name="connsiteX1278" fmla="*/ 6289107 w 11799254"/>
              <a:gd name="connsiteY1278" fmla="*/ 1082616 h 6687061"/>
              <a:gd name="connsiteX1279" fmla="*/ 6228585 w 11799254"/>
              <a:gd name="connsiteY1279" fmla="*/ 1241179 h 6687061"/>
              <a:gd name="connsiteX1280" fmla="*/ 6243877 w 11799254"/>
              <a:gd name="connsiteY1280" fmla="*/ 1262770 h 6687061"/>
              <a:gd name="connsiteX1281" fmla="*/ 6555174 w 11799254"/>
              <a:gd name="connsiteY1281" fmla="*/ 1262770 h 6687061"/>
              <a:gd name="connsiteX1282" fmla="*/ 6844325 w 11799254"/>
              <a:gd name="connsiteY1282" fmla="*/ 1066307 h 6687061"/>
              <a:gd name="connsiteX1283" fmla="*/ 6901413 w 11799254"/>
              <a:gd name="connsiteY1283" fmla="*/ 928021 h 6687061"/>
              <a:gd name="connsiteX1284" fmla="*/ 6883840 w 11799254"/>
              <a:gd name="connsiteY1284" fmla="*/ 903208 h 6687061"/>
              <a:gd name="connsiteX1285" fmla="*/ 8828499 w 11799254"/>
              <a:gd name="connsiteY1285" fmla="*/ 634171 h 6687061"/>
              <a:gd name="connsiteX1286" fmla="*/ 8767965 w 11799254"/>
              <a:gd name="connsiteY1286" fmla="*/ 792733 h 6687061"/>
              <a:gd name="connsiteX1287" fmla="*/ 8783269 w 11799254"/>
              <a:gd name="connsiteY1287" fmla="*/ 814324 h 6687061"/>
              <a:gd name="connsiteX1288" fmla="*/ 9094554 w 11799254"/>
              <a:gd name="connsiteY1288" fmla="*/ 814324 h 6687061"/>
              <a:gd name="connsiteX1289" fmla="*/ 9383705 w 11799254"/>
              <a:gd name="connsiteY1289" fmla="*/ 617861 h 6687061"/>
              <a:gd name="connsiteX1290" fmla="*/ 9440805 w 11799254"/>
              <a:gd name="connsiteY1290" fmla="*/ 479576 h 6687061"/>
              <a:gd name="connsiteX1291" fmla="*/ 9423233 w 11799254"/>
              <a:gd name="connsiteY1291" fmla="*/ 454763 h 6687061"/>
              <a:gd name="connsiteX1292" fmla="*/ 9116876 w 11799254"/>
              <a:gd name="connsiteY1292" fmla="*/ 454763 h 6687061"/>
              <a:gd name="connsiteX1293" fmla="*/ 8828499 w 11799254"/>
              <a:gd name="connsiteY1293" fmla="*/ 634171 h 6687061"/>
              <a:gd name="connsiteX1294" fmla="*/ 4235796 w 11799254"/>
              <a:gd name="connsiteY1294" fmla="*/ 5313816 h 6687061"/>
              <a:gd name="connsiteX1295" fmla="*/ 4296330 w 11799254"/>
              <a:gd name="connsiteY1295" fmla="*/ 5155254 h 6687061"/>
              <a:gd name="connsiteX1296" fmla="*/ 4584708 w 11799254"/>
              <a:gd name="connsiteY1296" fmla="*/ 4975843 h 6687061"/>
              <a:gd name="connsiteX1297" fmla="*/ 4891064 w 11799254"/>
              <a:gd name="connsiteY1297" fmla="*/ 4975843 h 6687061"/>
              <a:gd name="connsiteX1298" fmla="*/ 4891064 w 11799254"/>
              <a:gd name="connsiteY1298" fmla="*/ 4975843 h 6687061"/>
              <a:gd name="connsiteX1299" fmla="*/ 4908636 w 11799254"/>
              <a:gd name="connsiteY1299" fmla="*/ 5000659 h 6687061"/>
              <a:gd name="connsiteX1300" fmla="*/ 4851549 w 11799254"/>
              <a:gd name="connsiteY1300" fmla="*/ 5138942 h 6687061"/>
              <a:gd name="connsiteX1301" fmla="*/ 4562385 w 11799254"/>
              <a:gd name="connsiteY1301" fmla="*/ 5335412 h 6687061"/>
              <a:gd name="connsiteX1302" fmla="*/ 4251088 w 11799254"/>
              <a:gd name="connsiteY1302" fmla="*/ 5335412 h 6687061"/>
              <a:gd name="connsiteX1303" fmla="*/ 4235796 w 11799254"/>
              <a:gd name="connsiteY1303" fmla="*/ 5313816 h 6687061"/>
              <a:gd name="connsiteX1304" fmla="*/ 4298345 w 11799254"/>
              <a:gd name="connsiteY1304" fmla="*/ 5289355 h 6687061"/>
              <a:gd name="connsiteX1305" fmla="*/ 4562385 w 11799254"/>
              <a:gd name="connsiteY1305" fmla="*/ 5289355 h 6687061"/>
              <a:gd name="connsiteX1306" fmla="*/ 4808524 w 11799254"/>
              <a:gd name="connsiteY1306" fmla="*/ 5122517 h 6687061"/>
              <a:gd name="connsiteX1307" fmla="*/ 4808752 w 11799254"/>
              <a:gd name="connsiteY1307" fmla="*/ 5121934 h 6687061"/>
              <a:gd name="connsiteX1308" fmla="*/ 4808980 w 11799254"/>
              <a:gd name="connsiteY1308" fmla="*/ 5121364 h 6687061"/>
              <a:gd name="connsiteX1309" fmla="*/ 4848508 w 11799254"/>
              <a:gd name="connsiteY1309" fmla="*/ 5025626 h 6687061"/>
              <a:gd name="connsiteX1310" fmla="*/ 4846012 w 11799254"/>
              <a:gd name="connsiteY1310" fmla="*/ 5021913 h 6687061"/>
              <a:gd name="connsiteX1311" fmla="*/ 4584708 w 11799254"/>
              <a:gd name="connsiteY1311" fmla="*/ 5021913 h 6687061"/>
              <a:gd name="connsiteX1312" fmla="*/ 4339342 w 11799254"/>
              <a:gd name="connsiteY1312" fmla="*/ 5171679 h 6687061"/>
              <a:gd name="connsiteX1313" fmla="*/ 4295824 w 11799254"/>
              <a:gd name="connsiteY1313" fmla="*/ 5285693 h 6687061"/>
              <a:gd name="connsiteX1314" fmla="*/ 4298345 w 11799254"/>
              <a:gd name="connsiteY1314" fmla="*/ 5289355 h 6687061"/>
              <a:gd name="connsiteX1315" fmla="*/ 8651711 w 11799254"/>
              <a:gd name="connsiteY1315" fmla="*/ 1985824 h 6687061"/>
              <a:gd name="connsiteX1316" fmla="*/ 8591178 w 11799254"/>
              <a:gd name="connsiteY1316" fmla="*/ 2144386 h 6687061"/>
              <a:gd name="connsiteX1317" fmla="*/ 8606469 w 11799254"/>
              <a:gd name="connsiteY1317" fmla="*/ 2165982 h 6687061"/>
              <a:gd name="connsiteX1318" fmla="*/ 8917766 w 11799254"/>
              <a:gd name="connsiteY1318" fmla="*/ 2165982 h 6687061"/>
              <a:gd name="connsiteX1319" fmla="*/ 9206917 w 11799254"/>
              <a:gd name="connsiteY1319" fmla="*/ 1969512 h 6687061"/>
              <a:gd name="connsiteX1320" fmla="*/ 9264018 w 11799254"/>
              <a:gd name="connsiteY1320" fmla="*/ 1831228 h 6687061"/>
              <a:gd name="connsiteX1321" fmla="*/ 9246433 w 11799254"/>
              <a:gd name="connsiteY1321" fmla="*/ 1806413 h 6687061"/>
              <a:gd name="connsiteX1322" fmla="*/ 8940090 w 11799254"/>
              <a:gd name="connsiteY1322" fmla="*/ 1806413 h 6687061"/>
              <a:gd name="connsiteX1323" fmla="*/ 8651711 w 11799254"/>
              <a:gd name="connsiteY1323" fmla="*/ 1985824 h 6687061"/>
              <a:gd name="connsiteX1324" fmla="*/ 6609665 w 11799254"/>
              <a:gd name="connsiteY1324" fmla="*/ 4 h 6687061"/>
              <a:gd name="connsiteX1325" fmla="*/ 6303322 w 11799254"/>
              <a:gd name="connsiteY1325" fmla="*/ 4 h 6687061"/>
              <a:gd name="connsiteX1326" fmla="*/ 6014943 w 11799254"/>
              <a:gd name="connsiteY1326" fmla="*/ 179408 h 6687061"/>
              <a:gd name="connsiteX1327" fmla="*/ 5954410 w 11799254"/>
              <a:gd name="connsiteY1327" fmla="*/ 337970 h 6687061"/>
              <a:gd name="connsiteX1328" fmla="*/ 5969701 w 11799254"/>
              <a:gd name="connsiteY1328" fmla="*/ 359561 h 6687061"/>
              <a:gd name="connsiteX1329" fmla="*/ 6280998 w 11799254"/>
              <a:gd name="connsiteY1329" fmla="*/ 359561 h 6687061"/>
              <a:gd name="connsiteX1330" fmla="*/ 6570149 w 11799254"/>
              <a:gd name="connsiteY1330" fmla="*/ 163098 h 6687061"/>
              <a:gd name="connsiteX1331" fmla="*/ 6627250 w 11799254"/>
              <a:gd name="connsiteY1331" fmla="*/ 24813 h 6687061"/>
              <a:gd name="connsiteX1332" fmla="*/ 6609665 w 11799254"/>
              <a:gd name="connsiteY1332" fmla="*/ 4 h 6687061"/>
              <a:gd name="connsiteX1333" fmla="*/ 3262074 w 11799254"/>
              <a:gd name="connsiteY1333" fmla="*/ 4 h 6687061"/>
              <a:gd name="connsiteX1334" fmla="*/ 2955730 w 11799254"/>
              <a:gd name="connsiteY1334" fmla="*/ 4 h 6687061"/>
              <a:gd name="connsiteX1335" fmla="*/ 2667339 w 11799254"/>
              <a:gd name="connsiteY1335" fmla="*/ 179409 h 6687061"/>
              <a:gd name="connsiteX1336" fmla="*/ 2606818 w 11799254"/>
              <a:gd name="connsiteY1336" fmla="*/ 337971 h 6687061"/>
              <a:gd name="connsiteX1337" fmla="*/ 2622110 w 11799254"/>
              <a:gd name="connsiteY1337" fmla="*/ 359563 h 6687061"/>
              <a:gd name="connsiteX1338" fmla="*/ 2933407 w 11799254"/>
              <a:gd name="connsiteY1338" fmla="*/ 359563 h 6687061"/>
              <a:gd name="connsiteX1339" fmla="*/ 3222558 w 11799254"/>
              <a:gd name="connsiteY1339" fmla="*/ 163099 h 6687061"/>
              <a:gd name="connsiteX1340" fmla="*/ 3279646 w 11799254"/>
              <a:gd name="connsiteY1340" fmla="*/ 24814 h 6687061"/>
              <a:gd name="connsiteX1341" fmla="*/ 3262074 w 11799254"/>
              <a:gd name="connsiteY1341" fmla="*/ 5 h 6687061"/>
              <a:gd name="connsiteX1342" fmla="*/ 2425356 w 11799254"/>
              <a:gd name="connsiteY1342" fmla="*/ 454764 h 6687061"/>
              <a:gd name="connsiteX1343" fmla="*/ 2731712 w 11799254"/>
              <a:gd name="connsiteY1343" fmla="*/ 454764 h 6687061"/>
              <a:gd name="connsiteX1344" fmla="*/ 2749284 w 11799254"/>
              <a:gd name="connsiteY1344" fmla="*/ 479577 h 6687061"/>
              <a:gd name="connsiteX1345" fmla="*/ 2692197 w 11799254"/>
              <a:gd name="connsiteY1345" fmla="*/ 617860 h 6687061"/>
              <a:gd name="connsiteX1346" fmla="*/ 2403046 w 11799254"/>
              <a:gd name="connsiteY1346" fmla="*/ 814326 h 6687061"/>
              <a:gd name="connsiteX1347" fmla="*/ 2091749 w 11799254"/>
              <a:gd name="connsiteY1347" fmla="*/ 814326 h 6687061"/>
              <a:gd name="connsiteX1348" fmla="*/ 2076457 w 11799254"/>
              <a:gd name="connsiteY1348" fmla="*/ 792731 h 6687061"/>
              <a:gd name="connsiteX1349" fmla="*/ 2136978 w 11799254"/>
              <a:gd name="connsiteY1349" fmla="*/ 634172 h 6687061"/>
              <a:gd name="connsiteX1350" fmla="*/ 2425369 w 11799254"/>
              <a:gd name="connsiteY1350" fmla="*/ 454764 h 6687061"/>
              <a:gd name="connsiteX1351" fmla="*/ 2686660 w 11799254"/>
              <a:gd name="connsiteY1351" fmla="*/ 500825 h 6687061"/>
              <a:gd name="connsiteX1352" fmla="*/ 2425356 w 11799254"/>
              <a:gd name="connsiteY1352" fmla="*/ 500825 h 6687061"/>
              <a:gd name="connsiteX1353" fmla="*/ 2179990 w 11799254"/>
              <a:gd name="connsiteY1353" fmla="*/ 650603 h 6687061"/>
              <a:gd name="connsiteX1354" fmla="*/ 2136471 w 11799254"/>
              <a:gd name="connsiteY1354" fmla="*/ 764609 h 6687061"/>
              <a:gd name="connsiteX1355" fmla="*/ 2138992 w 11799254"/>
              <a:gd name="connsiteY1355" fmla="*/ 768267 h 6687061"/>
              <a:gd name="connsiteX1356" fmla="*/ 2403046 w 11799254"/>
              <a:gd name="connsiteY1356" fmla="*/ 768267 h 6687061"/>
              <a:gd name="connsiteX1357" fmla="*/ 2649172 w 11799254"/>
              <a:gd name="connsiteY1357" fmla="*/ 601431 h 6687061"/>
              <a:gd name="connsiteX1358" fmla="*/ 2649400 w 11799254"/>
              <a:gd name="connsiteY1358" fmla="*/ 600852 h 6687061"/>
              <a:gd name="connsiteX1359" fmla="*/ 2649641 w 11799254"/>
              <a:gd name="connsiteY1359" fmla="*/ 600279 h 6687061"/>
              <a:gd name="connsiteX1360" fmla="*/ 2689156 w 11799254"/>
              <a:gd name="connsiteY1360" fmla="*/ 504551 h 6687061"/>
              <a:gd name="connsiteX1361" fmla="*/ 2686660 w 11799254"/>
              <a:gd name="connsiteY1361" fmla="*/ 500826 h 6687061"/>
              <a:gd name="connsiteX1362" fmla="*/ 4600621 w 11799254"/>
              <a:gd name="connsiteY1362" fmla="*/ 4 h 6687061"/>
              <a:gd name="connsiteX1363" fmla="*/ 4294265 w 11799254"/>
              <a:gd name="connsiteY1363" fmla="*/ 4 h 6687061"/>
              <a:gd name="connsiteX1364" fmla="*/ 4005887 w 11799254"/>
              <a:gd name="connsiteY1364" fmla="*/ 179408 h 6687061"/>
              <a:gd name="connsiteX1365" fmla="*/ 3945353 w 11799254"/>
              <a:gd name="connsiteY1365" fmla="*/ 337970 h 6687061"/>
              <a:gd name="connsiteX1366" fmla="*/ 3960657 w 11799254"/>
              <a:gd name="connsiteY1366" fmla="*/ 359561 h 6687061"/>
              <a:gd name="connsiteX1367" fmla="*/ 4271942 w 11799254"/>
              <a:gd name="connsiteY1367" fmla="*/ 359561 h 6687061"/>
              <a:gd name="connsiteX1368" fmla="*/ 4561105 w 11799254"/>
              <a:gd name="connsiteY1368" fmla="*/ 163098 h 6687061"/>
              <a:gd name="connsiteX1369" fmla="*/ 4618193 w 11799254"/>
              <a:gd name="connsiteY1369" fmla="*/ 24813 h 6687061"/>
              <a:gd name="connsiteX1370" fmla="*/ 4600621 w 11799254"/>
              <a:gd name="connsiteY1370" fmla="*/ 4 h 6687061"/>
              <a:gd name="connsiteX1371" fmla="*/ 5484569 w 11799254"/>
              <a:gd name="connsiteY1371" fmla="*/ 634171 h 6687061"/>
              <a:gd name="connsiteX1372" fmla="*/ 5424048 w 11799254"/>
              <a:gd name="connsiteY1372" fmla="*/ 792733 h 6687061"/>
              <a:gd name="connsiteX1373" fmla="*/ 5439340 w 11799254"/>
              <a:gd name="connsiteY1373" fmla="*/ 814324 h 6687061"/>
              <a:gd name="connsiteX1374" fmla="*/ 5750637 w 11799254"/>
              <a:gd name="connsiteY1374" fmla="*/ 814324 h 6687061"/>
              <a:gd name="connsiteX1375" fmla="*/ 6039788 w 11799254"/>
              <a:gd name="connsiteY1375" fmla="*/ 617861 h 6687061"/>
              <a:gd name="connsiteX1376" fmla="*/ 6096876 w 11799254"/>
              <a:gd name="connsiteY1376" fmla="*/ 479576 h 6687061"/>
              <a:gd name="connsiteX1377" fmla="*/ 6079303 w 11799254"/>
              <a:gd name="connsiteY1377" fmla="*/ 454763 h 6687061"/>
              <a:gd name="connsiteX1378" fmla="*/ 5772947 w 11799254"/>
              <a:gd name="connsiteY1378" fmla="*/ 454763 h 6687061"/>
              <a:gd name="connsiteX1379" fmla="*/ 5484569 w 11799254"/>
              <a:gd name="connsiteY1379" fmla="*/ 634171 h 6687061"/>
              <a:gd name="connsiteX1380" fmla="*/ 4966839 w 11799254"/>
              <a:gd name="connsiteY1380" fmla="*/ 1082616 h 6687061"/>
              <a:gd name="connsiteX1381" fmla="*/ 4906305 w 11799254"/>
              <a:gd name="connsiteY1381" fmla="*/ 1241179 h 6687061"/>
              <a:gd name="connsiteX1382" fmla="*/ 4921597 w 11799254"/>
              <a:gd name="connsiteY1382" fmla="*/ 1262770 h 6687061"/>
              <a:gd name="connsiteX1383" fmla="*/ 5232907 w 11799254"/>
              <a:gd name="connsiteY1383" fmla="*/ 1262770 h 6687061"/>
              <a:gd name="connsiteX1384" fmla="*/ 5522045 w 11799254"/>
              <a:gd name="connsiteY1384" fmla="*/ 1066307 h 6687061"/>
              <a:gd name="connsiteX1385" fmla="*/ 5579146 w 11799254"/>
              <a:gd name="connsiteY1385" fmla="*/ 928021 h 6687061"/>
              <a:gd name="connsiteX1386" fmla="*/ 5561561 w 11799254"/>
              <a:gd name="connsiteY1386" fmla="*/ 903208 h 6687061"/>
              <a:gd name="connsiteX1387" fmla="*/ 5255217 w 11799254"/>
              <a:gd name="connsiteY1387" fmla="*/ 903208 h 6687061"/>
              <a:gd name="connsiteX1388" fmla="*/ 4966839 w 11799254"/>
              <a:gd name="connsiteY1388" fmla="*/ 1082616 h 6687061"/>
              <a:gd name="connsiteX1389" fmla="*/ 4499609 w 11799254"/>
              <a:gd name="connsiteY1389" fmla="*/ 1531062 h 6687061"/>
              <a:gd name="connsiteX1390" fmla="*/ 4439088 w 11799254"/>
              <a:gd name="connsiteY1390" fmla="*/ 1689624 h 6687061"/>
              <a:gd name="connsiteX1391" fmla="*/ 4454379 w 11799254"/>
              <a:gd name="connsiteY1391" fmla="*/ 1711220 h 6687061"/>
              <a:gd name="connsiteX1392" fmla="*/ 4765676 w 11799254"/>
              <a:gd name="connsiteY1392" fmla="*/ 1711220 h 6687061"/>
              <a:gd name="connsiteX1393" fmla="*/ 5054827 w 11799254"/>
              <a:gd name="connsiteY1393" fmla="*/ 1514750 h 6687061"/>
              <a:gd name="connsiteX1394" fmla="*/ 5111915 w 11799254"/>
              <a:gd name="connsiteY1394" fmla="*/ 1376467 h 6687061"/>
              <a:gd name="connsiteX1395" fmla="*/ 5094343 w 11799254"/>
              <a:gd name="connsiteY1395" fmla="*/ 1351651 h 6687061"/>
              <a:gd name="connsiteX1396" fmla="*/ 4787987 w 11799254"/>
              <a:gd name="connsiteY1396" fmla="*/ 1351651 h 6687061"/>
              <a:gd name="connsiteX1397" fmla="*/ 4499609 w 11799254"/>
              <a:gd name="connsiteY1397" fmla="*/ 1531062 h 6687061"/>
              <a:gd name="connsiteX1398" fmla="*/ 11538977 w 11799254"/>
              <a:gd name="connsiteY1398" fmla="*/ 1066307 h 6687061"/>
              <a:gd name="connsiteX1399" fmla="*/ 11596064 w 11799254"/>
              <a:gd name="connsiteY1399" fmla="*/ 928021 h 6687061"/>
              <a:gd name="connsiteX1400" fmla="*/ 11578493 w 11799254"/>
              <a:gd name="connsiteY1400" fmla="*/ 903208 h 6687061"/>
              <a:gd name="connsiteX1401" fmla="*/ 11272136 w 11799254"/>
              <a:gd name="connsiteY1401" fmla="*/ 903208 h 6687061"/>
              <a:gd name="connsiteX1402" fmla="*/ 10983759 w 11799254"/>
              <a:gd name="connsiteY1402" fmla="*/ 1082616 h 6687061"/>
              <a:gd name="connsiteX1403" fmla="*/ 10923237 w 11799254"/>
              <a:gd name="connsiteY1403" fmla="*/ 1241179 h 6687061"/>
              <a:gd name="connsiteX1404" fmla="*/ 10938529 w 11799254"/>
              <a:gd name="connsiteY1404" fmla="*/ 1262770 h 6687061"/>
              <a:gd name="connsiteX1405" fmla="*/ 11249826 w 11799254"/>
              <a:gd name="connsiteY1405" fmla="*/ 1262770 h 6687061"/>
              <a:gd name="connsiteX1406" fmla="*/ 11538977 w 11799254"/>
              <a:gd name="connsiteY1406" fmla="*/ 1066307 h 6687061"/>
              <a:gd name="connsiteX1407" fmla="*/ 7112090 w 11799254"/>
              <a:gd name="connsiteY1407" fmla="*/ 5762266 h 6687061"/>
              <a:gd name="connsiteX1408" fmla="*/ 7172612 w 11799254"/>
              <a:gd name="connsiteY1408" fmla="*/ 5603704 h 6687061"/>
              <a:gd name="connsiteX1409" fmla="*/ 7460989 w 11799254"/>
              <a:gd name="connsiteY1409" fmla="*/ 5424294 h 6687061"/>
              <a:gd name="connsiteX1410" fmla="*/ 7767346 w 11799254"/>
              <a:gd name="connsiteY1410" fmla="*/ 5424294 h 6687061"/>
              <a:gd name="connsiteX1411" fmla="*/ 7784917 w 11799254"/>
              <a:gd name="connsiteY1411" fmla="*/ 5449109 h 6687061"/>
              <a:gd name="connsiteX1412" fmla="*/ 7727830 w 11799254"/>
              <a:gd name="connsiteY1412" fmla="*/ 5587393 h 6687061"/>
              <a:gd name="connsiteX1413" fmla="*/ 7438679 w 11799254"/>
              <a:gd name="connsiteY1413" fmla="*/ 5783862 h 6687061"/>
              <a:gd name="connsiteX1414" fmla="*/ 7127382 w 11799254"/>
              <a:gd name="connsiteY1414" fmla="*/ 5783862 h 6687061"/>
              <a:gd name="connsiteX1415" fmla="*/ 7112090 w 11799254"/>
              <a:gd name="connsiteY1415" fmla="*/ 5762266 h 6687061"/>
              <a:gd name="connsiteX1416" fmla="*/ 7174626 w 11799254"/>
              <a:gd name="connsiteY1416" fmla="*/ 5737793 h 6687061"/>
              <a:gd name="connsiteX1417" fmla="*/ 7438679 w 11799254"/>
              <a:gd name="connsiteY1417" fmla="*/ 5737793 h 6687061"/>
              <a:gd name="connsiteX1418" fmla="*/ 7684817 w 11799254"/>
              <a:gd name="connsiteY1418" fmla="*/ 5570968 h 6687061"/>
              <a:gd name="connsiteX1419" fmla="*/ 7685033 w 11799254"/>
              <a:gd name="connsiteY1419" fmla="*/ 5570385 h 6687061"/>
              <a:gd name="connsiteX1420" fmla="*/ 7685274 w 11799254"/>
              <a:gd name="connsiteY1420" fmla="*/ 5569814 h 6687061"/>
              <a:gd name="connsiteX1421" fmla="*/ 7724802 w 11799254"/>
              <a:gd name="connsiteY1421" fmla="*/ 5474076 h 6687061"/>
              <a:gd name="connsiteX1422" fmla="*/ 7722306 w 11799254"/>
              <a:gd name="connsiteY1422" fmla="*/ 5470350 h 6687061"/>
              <a:gd name="connsiteX1423" fmla="*/ 7460989 w 11799254"/>
              <a:gd name="connsiteY1423" fmla="*/ 5470350 h 6687061"/>
              <a:gd name="connsiteX1424" fmla="*/ 7215623 w 11799254"/>
              <a:gd name="connsiteY1424" fmla="*/ 5620129 h 6687061"/>
              <a:gd name="connsiteX1425" fmla="*/ 7172104 w 11799254"/>
              <a:gd name="connsiteY1425" fmla="*/ 5734143 h 6687061"/>
              <a:gd name="connsiteX1426" fmla="*/ 7174626 w 11799254"/>
              <a:gd name="connsiteY1426" fmla="*/ 5737793 h 6687061"/>
              <a:gd name="connsiteX1427" fmla="*/ 7266288 w 11799254"/>
              <a:gd name="connsiteY1427" fmla="*/ 6238611 h 6687061"/>
              <a:gd name="connsiteX1428" fmla="*/ 7577572 w 11799254"/>
              <a:gd name="connsiteY1428" fmla="*/ 6238611 h 6687061"/>
              <a:gd name="connsiteX1429" fmla="*/ 7866736 w 11799254"/>
              <a:gd name="connsiteY1429" fmla="*/ 6042155 h 6687061"/>
              <a:gd name="connsiteX1430" fmla="*/ 7923823 w 11799254"/>
              <a:gd name="connsiteY1430" fmla="*/ 5903871 h 6687061"/>
              <a:gd name="connsiteX1431" fmla="*/ 7906251 w 11799254"/>
              <a:gd name="connsiteY1431" fmla="*/ 5879055 h 6687061"/>
              <a:gd name="connsiteX1432" fmla="*/ 7599895 w 11799254"/>
              <a:gd name="connsiteY1432" fmla="*/ 5879055 h 6687061"/>
              <a:gd name="connsiteX1433" fmla="*/ 7311518 w 11799254"/>
              <a:gd name="connsiteY1433" fmla="*/ 6058466 h 6687061"/>
              <a:gd name="connsiteX1434" fmla="*/ 7250984 w 11799254"/>
              <a:gd name="connsiteY1434" fmla="*/ 6217028 h 6687061"/>
              <a:gd name="connsiteX1435" fmla="*/ 7266288 w 11799254"/>
              <a:gd name="connsiteY1435" fmla="*/ 6238611 h 6687061"/>
              <a:gd name="connsiteX1436" fmla="*/ 8397097 w 11799254"/>
              <a:gd name="connsiteY1436" fmla="*/ 5587393 h 6687061"/>
              <a:gd name="connsiteX1437" fmla="*/ 8454184 w 11799254"/>
              <a:gd name="connsiteY1437" fmla="*/ 5449109 h 6687061"/>
              <a:gd name="connsiteX1438" fmla="*/ 8436613 w 11799254"/>
              <a:gd name="connsiteY1438" fmla="*/ 5424294 h 6687061"/>
              <a:gd name="connsiteX1439" fmla="*/ 8130257 w 11799254"/>
              <a:gd name="connsiteY1439" fmla="*/ 5424294 h 6687061"/>
              <a:gd name="connsiteX1440" fmla="*/ 7841879 w 11799254"/>
              <a:gd name="connsiteY1440" fmla="*/ 5603704 h 6687061"/>
              <a:gd name="connsiteX1441" fmla="*/ 7781345 w 11799254"/>
              <a:gd name="connsiteY1441" fmla="*/ 5762266 h 6687061"/>
              <a:gd name="connsiteX1442" fmla="*/ 7796636 w 11799254"/>
              <a:gd name="connsiteY1442" fmla="*/ 5783862 h 6687061"/>
              <a:gd name="connsiteX1443" fmla="*/ 8107946 w 11799254"/>
              <a:gd name="connsiteY1443" fmla="*/ 5783862 h 6687061"/>
              <a:gd name="connsiteX1444" fmla="*/ 8397097 w 11799254"/>
              <a:gd name="connsiteY1444" fmla="*/ 5587393 h 6687061"/>
              <a:gd name="connsiteX1445" fmla="*/ 8467564 w 11799254"/>
              <a:gd name="connsiteY1445" fmla="*/ 5783850 h 6687061"/>
              <a:gd name="connsiteX1446" fmla="*/ 8778860 w 11799254"/>
              <a:gd name="connsiteY1446" fmla="*/ 5783850 h 6687061"/>
              <a:gd name="connsiteX1447" fmla="*/ 9068011 w 11799254"/>
              <a:gd name="connsiteY1447" fmla="*/ 5587393 h 6687061"/>
              <a:gd name="connsiteX1448" fmla="*/ 9125112 w 11799254"/>
              <a:gd name="connsiteY1448" fmla="*/ 5449109 h 6687061"/>
              <a:gd name="connsiteX1449" fmla="*/ 9107539 w 11799254"/>
              <a:gd name="connsiteY1449" fmla="*/ 5424294 h 6687061"/>
              <a:gd name="connsiteX1450" fmla="*/ 8801184 w 11799254"/>
              <a:gd name="connsiteY1450" fmla="*/ 5424294 h 6687061"/>
              <a:gd name="connsiteX1451" fmla="*/ 8512805 w 11799254"/>
              <a:gd name="connsiteY1451" fmla="*/ 5603704 h 6687061"/>
              <a:gd name="connsiteX1452" fmla="*/ 8452271 w 11799254"/>
              <a:gd name="connsiteY1452" fmla="*/ 5762266 h 6687061"/>
              <a:gd name="connsiteX1453" fmla="*/ 8467564 w 11799254"/>
              <a:gd name="connsiteY1453" fmla="*/ 5783850 h 6687061"/>
              <a:gd name="connsiteX1454" fmla="*/ 5262553 w 11799254"/>
              <a:gd name="connsiteY1454" fmla="*/ 6238611 h 6687061"/>
              <a:gd name="connsiteX1455" fmla="*/ 5573850 w 11799254"/>
              <a:gd name="connsiteY1455" fmla="*/ 6238611 h 6687061"/>
              <a:gd name="connsiteX1456" fmla="*/ 5863001 w 11799254"/>
              <a:gd name="connsiteY1456" fmla="*/ 6042155 h 6687061"/>
              <a:gd name="connsiteX1457" fmla="*/ 5920088 w 11799254"/>
              <a:gd name="connsiteY1457" fmla="*/ 5903871 h 6687061"/>
              <a:gd name="connsiteX1458" fmla="*/ 5902516 w 11799254"/>
              <a:gd name="connsiteY1458" fmla="*/ 5879055 h 6687061"/>
              <a:gd name="connsiteX1459" fmla="*/ 5596160 w 11799254"/>
              <a:gd name="connsiteY1459" fmla="*/ 5879055 h 6687061"/>
              <a:gd name="connsiteX1460" fmla="*/ 5307782 w 11799254"/>
              <a:gd name="connsiteY1460" fmla="*/ 6058466 h 6687061"/>
              <a:gd name="connsiteX1461" fmla="*/ 5247261 w 11799254"/>
              <a:gd name="connsiteY1461" fmla="*/ 6217028 h 6687061"/>
              <a:gd name="connsiteX1462" fmla="*/ 5262553 w 11799254"/>
              <a:gd name="connsiteY1462" fmla="*/ 6238611 h 6687061"/>
              <a:gd name="connsiteX1463" fmla="*/ 5912462 w 11799254"/>
              <a:gd name="connsiteY1463" fmla="*/ 6217028 h 6687061"/>
              <a:gd name="connsiteX1464" fmla="*/ 5972983 w 11799254"/>
              <a:gd name="connsiteY1464" fmla="*/ 6058466 h 6687061"/>
              <a:gd name="connsiteX1465" fmla="*/ 6261361 w 11799254"/>
              <a:gd name="connsiteY1465" fmla="*/ 5879055 h 6687061"/>
              <a:gd name="connsiteX1466" fmla="*/ 6567716 w 11799254"/>
              <a:gd name="connsiteY1466" fmla="*/ 5879055 h 6687061"/>
              <a:gd name="connsiteX1467" fmla="*/ 6585289 w 11799254"/>
              <a:gd name="connsiteY1467" fmla="*/ 5903871 h 6687061"/>
              <a:gd name="connsiteX1468" fmla="*/ 6528201 w 11799254"/>
              <a:gd name="connsiteY1468" fmla="*/ 6042155 h 6687061"/>
              <a:gd name="connsiteX1469" fmla="*/ 6239050 w 11799254"/>
              <a:gd name="connsiteY1469" fmla="*/ 6238624 h 6687061"/>
              <a:gd name="connsiteX1470" fmla="*/ 5927753 w 11799254"/>
              <a:gd name="connsiteY1470" fmla="*/ 6238624 h 6687061"/>
              <a:gd name="connsiteX1471" fmla="*/ 5912462 w 11799254"/>
              <a:gd name="connsiteY1471" fmla="*/ 6217028 h 6687061"/>
              <a:gd name="connsiteX1472" fmla="*/ 5974997 w 11799254"/>
              <a:gd name="connsiteY1472" fmla="*/ 6192555 h 6687061"/>
              <a:gd name="connsiteX1473" fmla="*/ 6239050 w 11799254"/>
              <a:gd name="connsiteY1473" fmla="*/ 6192555 h 6687061"/>
              <a:gd name="connsiteX1474" fmla="*/ 6485189 w 11799254"/>
              <a:gd name="connsiteY1474" fmla="*/ 6025729 h 6687061"/>
              <a:gd name="connsiteX1475" fmla="*/ 6485404 w 11799254"/>
              <a:gd name="connsiteY1475" fmla="*/ 6025146 h 6687061"/>
              <a:gd name="connsiteX1476" fmla="*/ 6485645 w 11799254"/>
              <a:gd name="connsiteY1476" fmla="*/ 6024576 h 6687061"/>
              <a:gd name="connsiteX1477" fmla="*/ 6525173 w 11799254"/>
              <a:gd name="connsiteY1477" fmla="*/ 5928838 h 6687061"/>
              <a:gd name="connsiteX1478" fmla="*/ 6522677 w 11799254"/>
              <a:gd name="connsiteY1478" fmla="*/ 5925112 h 6687061"/>
              <a:gd name="connsiteX1479" fmla="*/ 6261361 w 11799254"/>
              <a:gd name="connsiteY1479" fmla="*/ 5925112 h 6687061"/>
              <a:gd name="connsiteX1480" fmla="*/ 6015995 w 11799254"/>
              <a:gd name="connsiteY1480" fmla="*/ 6074891 h 6687061"/>
              <a:gd name="connsiteX1481" fmla="*/ 5972476 w 11799254"/>
              <a:gd name="connsiteY1481" fmla="*/ 6188905 h 6687061"/>
              <a:gd name="connsiteX1482" fmla="*/ 5974997 w 11799254"/>
              <a:gd name="connsiteY1482" fmla="*/ 6192555 h 6687061"/>
              <a:gd name="connsiteX1483" fmla="*/ 7058563 w 11799254"/>
              <a:gd name="connsiteY1483" fmla="*/ 5587393 h 6687061"/>
              <a:gd name="connsiteX1484" fmla="*/ 7115650 w 11799254"/>
              <a:gd name="connsiteY1484" fmla="*/ 5449109 h 6687061"/>
              <a:gd name="connsiteX1485" fmla="*/ 7098078 w 11799254"/>
              <a:gd name="connsiteY1485" fmla="*/ 5424294 h 6687061"/>
              <a:gd name="connsiteX1486" fmla="*/ 6791722 w 11799254"/>
              <a:gd name="connsiteY1486" fmla="*/ 5424294 h 6687061"/>
              <a:gd name="connsiteX1487" fmla="*/ 6503344 w 11799254"/>
              <a:gd name="connsiteY1487" fmla="*/ 5603704 h 6687061"/>
              <a:gd name="connsiteX1488" fmla="*/ 6442823 w 11799254"/>
              <a:gd name="connsiteY1488" fmla="*/ 5762266 h 6687061"/>
              <a:gd name="connsiteX1489" fmla="*/ 6458115 w 11799254"/>
              <a:gd name="connsiteY1489" fmla="*/ 5783862 h 6687061"/>
              <a:gd name="connsiteX1490" fmla="*/ 6769399 w 11799254"/>
              <a:gd name="connsiteY1490" fmla="*/ 5783862 h 6687061"/>
              <a:gd name="connsiteX1491" fmla="*/ 7058563 w 11799254"/>
              <a:gd name="connsiteY1491" fmla="*/ 5587393 h 6687061"/>
              <a:gd name="connsiteX1492" fmla="*/ 11401705 w 11799254"/>
              <a:gd name="connsiteY1492" fmla="*/ 4 h 6687061"/>
              <a:gd name="connsiteX1493" fmla="*/ 11095349 w 11799254"/>
              <a:gd name="connsiteY1493" fmla="*/ 4 h 6687061"/>
              <a:gd name="connsiteX1494" fmla="*/ 10806971 w 11799254"/>
              <a:gd name="connsiteY1494" fmla="*/ 179408 h 6687061"/>
              <a:gd name="connsiteX1495" fmla="*/ 10746450 w 11799254"/>
              <a:gd name="connsiteY1495" fmla="*/ 337970 h 6687061"/>
              <a:gd name="connsiteX1496" fmla="*/ 10761729 w 11799254"/>
              <a:gd name="connsiteY1496" fmla="*/ 359561 h 6687061"/>
              <a:gd name="connsiteX1497" fmla="*/ 11073039 w 11799254"/>
              <a:gd name="connsiteY1497" fmla="*/ 359561 h 6687061"/>
              <a:gd name="connsiteX1498" fmla="*/ 11362190 w 11799254"/>
              <a:gd name="connsiteY1498" fmla="*/ 163098 h 6687061"/>
              <a:gd name="connsiteX1499" fmla="*/ 11419277 w 11799254"/>
              <a:gd name="connsiteY1499" fmla="*/ 24813 h 6687061"/>
              <a:gd name="connsiteX1500" fmla="*/ 11401705 w 11799254"/>
              <a:gd name="connsiteY1500" fmla="*/ 4 h 6687061"/>
              <a:gd name="connsiteX1501" fmla="*/ 10231051 w 11799254"/>
              <a:gd name="connsiteY1501" fmla="*/ 3978705 h 6687061"/>
              <a:gd name="connsiteX1502" fmla="*/ 9919754 w 11799254"/>
              <a:gd name="connsiteY1502" fmla="*/ 3978705 h 6687061"/>
              <a:gd name="connsiteX1503" fmla="*/ 9904475 w 11799254"/>
              <a:gd name="connsiteY1503" fmla="*/ 3957109 h 6687061"/>
              <a:gd name="connsiteX1504" fmla="*/ 9964996 w 11799254"/>
              <a:gd name="connsiteY1504" fmla="*/ 3798547 h 6687061"/>
              <a:gd name="connsiteX1505" fmla="*/ 10253374 w 11799254"/>
              <a:gd name="connsiteY1505" fmla="*/ 3619149 h 6687061"/>
              <a:gd name="connsiteX1506" fmla="*/ 10559731 w 11799254"/>
              <a:gd name="connsiteY1506" fmla="*/ 3619149 h 6687061"/>
              <a:gd name="connsiteX1507" fmla="*/ 10577302 w 11799254"/>
              <a:gd name="connsiteY1507" fmla="*/ 3643965 h 6687061"/>
              <a:gd name="connsiteX1508" fmla="*/ 10520215 w 11799254"/>
              <a:gd name="connsiteY1508" fmla="*/ 3782248 h 6687061"/>
              <a:gd name="connsiteX1509" fmla="*/ 10231051 w 11799254"/>
              <a:gd name="connsiteY1509" fmla="*/ 3978705 h 6687061"/>
              <a:gd name="connsiteX1510" fmla="*/ 9966998 w 11799254"/>
              <a:gd name="connsiteY1510" fmla="*/ 3932649 h 6687061"/>
              <a:gd name="connsiteX1511" fmla="*/ 10231051 w 11799254"/>
              <a:gd name="connsiteY1511" fmla="*/ 3932649 h 6687061"/>
              <a:gd name="connsiteX1512" fmla="*/ 10477190 w 11799254"/>
              <a:gd name="connsiteY1512" fmla="*/ 3765810 h 6687061"/>
              <a:gd name="connsiteX1513" fmla="*/ 10477418 w 11799254"/>
              <a:gd name="connsiteY1513" fmla="*/ 3765228 h 6687061"/>
              <a:gd name="connsiteX1514" fmla="*/ 10477646 w 11799254"/>
              <a:gd name="connsiteY1514" fmla="*/ 3764657 h 6687061"/>
              <a:gd name="connsiteX1515" fmla="*/ 10517174 w 11799254"/>
              <a:gd name="connsiteY1515" fmla="*/ 3668932 h 6687061"/>
              <a:gd name="connsiteX1516" fmla="*/ 10514678 w 11799254"/>
              <a:gd name="connsiteY1516" fmla="*/ 3665206 h 6687061"/>
              <a:gd name="connsiteX1517" fmla="*/ 10253374 w 11799254"/>
              <a:gd name="connsiteY1517" fmla="*/ 3665206 h 6687061"/>
              <a:gd name="connsiteX1518" fmla="*/ 10008008 w 11799254"/>
              <a:gd name="connsiteY1518" fmla="*/ 3814985 h 6687061"/>
              <a:gd name="connsiteX1519" fmla="*/ 9964489 w 11799254"/>
              <a:gd name="connsiteY1519" fmla="*/ 3928986 h 6687061"/>
              <a:gd name="connsiteX1520" fmla="*/ 9966998 w 11799254"/>
              <a:gd name="connsiteY1520" fmla="*/ 3932649 h 6687061"/>
              <a:gd name="connsiteX1521" fmla="*/ 10934475 w 11799254"/>
              <a:gd name="connsiteY1521" fmla="*/ 2715937 h 6687061"/>
              <a:gd name="connsiteX1522" fmla="*/ 10934475 w 11799254"/>
              <a:gd name="connsiteY1522" fmla="*/ 2715937 h 6687061"/>
              <a:gd name="connsiteX1523" fmla="*/ 10628132 w 11799254"/>
              <a:gd name="connsiteY1523" fmla="*/ 2715937 h 6687061"/>
              <a:gd name="connsiteX1524" fmla="*/ 10339741 w 11799254"/>
              <a:gd name="connsiteY1524" fmla="*/ 2895347 h 6687061"/>
              <a:gd name="connsiteX1525" fmla="*/ 10279219 w 11799254"/>
              <a:gd name="connsiteY1525" fmla="*/ 3053910 h 6687061"/>
              <a:gd name="connsiteX1526" fmla="*/ 10294512 w 11799254"/>
              <a:gd name="connsiteY1526" fmla="*/ 3075506 h 6687061"/>
              <a:gd name="connsiteX1527" fmla="*/ 10605808 w 11799254"/>
              <a:gd name="connsiteY1527" fmla="*/ 3075506 h 6687061"/>
              <a:gd name="connsiteX1528" fmla="*/ 10894959 w 11799254"/>
              <a:gd name="connsiteY1528" fmla="*/ 2879036 h 6687061"/>
              <a:gd name="connsiteX1529" fmla="*/ 10952047 w 11799254"/>
              <a:gd name="connsiteY1529" fmla="*/ 2740752 h 6687061"/>
              <a:gd name="connsiteX1530" fmla="*/ 10934475 w 11799254"/>
              <a:gd name="connsiteY1530" fmla="*/ 2715937 h 6687061"/>
              <a:gd name="connsiteX1531" fmla="*/ 9244799 w 11799254"/>
              <a:gd name="connsiteY1531" fmla="*/ 4235743 h 6687061"/>
              <a:gd name="connsiteX1532" fmla="*/ 9301899 w 11799254"/>
              <a:gd name="connsiteY1532" fmla="*/ 4097459 h 6687061"/>
              <a:gd name="connsiteX1533" fmla="*/ 9284314 w 11799254"/>
              <a:gd name="connsiteY1533" fmla="*/ 4072643 h 6687061"/>
              <a:gd name="connsiteX1534" fmla="*/ 9284314 w 11799254"/>
              <a:gd name="connsiteY1534" fmla="*/ 4072643 h 6687061"/>
              <a:gd name="connsiteX1535" fmla="*/ 8977971 w 11799254"/>
              <a:gd name="connsiteY1535" fmla="*/ 4072643 h 6687061"/>
              <a:gd name="connsiteX1536" fmla="*/ 8689593 w 11799254"/>
              <a:gd name="connsiteY1536" fmla="*/ 4252054 h 6687061"/>
              <a:gd name="connsiteX1537" fmla="*/ 8629059 w 11799254"/>
              <a:gd name="connsiteY1537" fmla="*/ 4410616 h 6687061"/>
              <a:gd name="connsiteX1538" fmla="*/ 8644350 w 11799254"/>
              <a:gd name="connsiteY1538" fmla="*/ 4432212 h 6687061"/>
              <a:gd name="connsiteX1539" fmla="*/ 8955648 w 11799254"/>
              <a:gd name="connsiteY1539" fmla="*/ 4432212 h 6687061"/>
              <a:gd name="connsiteX1540" fmla="*/ 9244799 w 11799254"/>
              <a:gd name="connsiteY1540" fmla="*/ 4235743 h 6687061"/>
              <a:gd name="connsiteX1541" fmla="*/ 2065283 w 11799254"/>
              <a:gd name="connsiteY1541" fmla="*/ 454764 h 6687061"/>
              <a:gd name="connsiteX1542" fmla="*/ 1758927 w 11799254"/>
              <a:gd name="connsiteY1542" fmla="*/ 454764 h 6687061"/>
              <a:gd name="connsiteX1543" fmla="*/ 1470549 w 11799254"/>
              <a:gd name="connsiteY1543" fmla="*/ 634172 h 6687061"/>
              <a:gd name="connsiteX1544" fmla="*/ 1410015 w 11799254"/>
              <a:gd name="connsiteY1544" fmla="*/ 792735 h 6687061"/>
              <a:gd name="connsiteX1545" fmla="*/ 1425307 w 11799254"/>
              <a:gd name="connsiteY1545" fmla="*/ 814326 h 6687061"/>
              <a:gd name="connsiteX1546" fmla="*/ 1736616 w 11799254"/>
              <a:gd name="connsiteY1546" fmla="*/ 814326 h 6687061"/>
              <a:gd name="connsiteX1547" fmla="*/ 2025767 w 11799254"/>
              <a:gd name="connsiteY1547" fmla="*/ 617863 h 6687061"/>
              <a:gd name="connsiteX1548" fmla="*/ 2082855 w 11799254"/>
              <a:gd name="connsiteY1548" fmla="*/ 479577 h 6687061"/>
              <a:gd name="connsiteX1549" fmla="*/ 2065283 w 11799254"/>
              <a:gd name="connsiteY1549" fmla="*/ 454764 h 6687061"/>
              <a:gd name="connsiteX1550" fmla="*/ 9452537 w 11799254"/>
              <a:gd name="connsiteY1550" fmla="*/ 4886962 h 6687061"/>
              <a:gd name="connsiteX1551" fmla="*/ 9763821 w 11799254"/>
              <a:gd name="connsiteY1551" fmla="*/ 4886962 h 6687061"/>
              <a:gd name="connsiteX1552" fmla="*/ 10052984 w 11799254"/>
              <a:gd name="connsiteY1552" fmla="*/ 4690505 h 6687061"/>
              <a:gd name="connsiteX1553" fmla="*/ 10110072 w 11799254"/>
              <a:gd name="connsiteY1553" fmla="*/ 4552221 h 6687061"/>
              <a:gd name="connsiteX1554" fmla="*/ 10092500 w 11799254"/>
              <a:gd name="connsiteY1554" fmla="*/ 4527406 h 6687061"/>
              <a:gd name="connsiteX1555" fmla="*/ 9786144 w 11799254"/>
              <a:gd name="connsiteY1555" fmla="*/ 4527406 h 6687061"/>
              <a:gd name="connsiteX1556" fmla="*/ 9497766 w 11799254"/>
              <a:gd name="connsiteY1556" fmla="*/ 4706816 h 6687061"/>
              <a:gd name="connsiteX1557" fmla="*/ 9437232 w 11799254"/>
              <a:gd name="connsiteY1557" fmla="*/ 4865378 h 6687061"/>
              <a:gd name="connsiteX1558" fmla="*/ 9452537 w 11799254"/>
              <a:gd name="connsiteY1558" fmla="*/ 4886962 h 6687061"/>
              <a:gd name="connsiteX1559" fmla="*/ 9850935 w 11799254"/>
              <a:gd name="connsiteY1559" fmla="*/ 3782236 h 6687061"/>
              <a:gd name="connsiteX1560" fmla="*/ 9908035 w 11799254"/>
              <a:gd name="connsiteY1560" fmla="*/ 3643952 h 6687061"/>
              <a:gd name="connsiteX1561" fmla="*/ 9890450 w 11799254"/>
              <a:gd name="connsiteY1561" fmla="*/ 3619136 h 6687061"/>
              <a:gd name="connsiteX1562" fmla="*/ 9890450 w 11799254"/>
              <a:gd name="connsiteY1562" fmla="*/ 3619136 h 6687061"/>
              <a:gd name="connsiteX1563" fmla="*/ 9584107 w 11799254"/>
              <a:gd name="connsiteY1563" fmla="*/ 3619136 h 6687061"/>
              <a:gd name="connsiteX1564" fmla="*/ 9295729 w 11799254"/>
              <a:gd name="connsiteY1564" fmla="*/ 3798547 h 6687061"/>
              <a:gd name="connsiteX1565" fmla="*/ 9235195 w 11799254"/>
              <a:gd name="connsiteY1565" fmla="*/ 3957109 h 6687061"/>
              <a:gd name="connsiteX1566" fmla="*/ 9250487 w 11799254"/>
              <a:gd name="connsiteY1566" fmla="*/ 3978705 h 6687061"/>
              <a:gd name="connsiteX1567" fmla="*/ 9561784 w 11799254"/>
              <a:gd name="connsiteY1567" fmla="*/ 3978705 h 6687061"/>
              <a:gd name="connsiteX1568" fmla="*/ 9850935 w 11799254"/>
              <a:gd name="connsiteY1568" fmla="*/ 3782236 h 6687061"/>
              <a:gd name="connsiteX1569" fmla="*/ 7417825 w 11799254"/>
              <a:gd name="connsiteY1569" fmla="*/ 6687062 h 6687061"/>
              <a:gd name="connsiteX1570" fmla="*/ 7729110 w 11799254"/>
              <a:gd name="connsiteY1570" fmla="*/ 6687062 h 6687061"/>
              <a:gd name="connsiteX1571" fmla="*/ 8018273 w 11799254"/>
              <a:gd name="connsiteY1571" fmla="*/ 6490592 h 6687061"/>
              <a:gd name="connsiteX1572" fmla="*/ 8075361 w 11799254"/>
              <a:gd name="connsiteY1572" fmla="*/ 6352308 h 6687061"/>
              <a:gd name="connsiteX1573" fmla="*/ 8057789 w 11799254"/>
              <a:gd name="connsiteY1573" fmla="*/ 6327506 h 6687061"/>
              <a:gd name="connsiteX1574" fmla="*/ 7751432 w 11799254"/>
              <a:gd name="connsiteY1574" fmla="*/ 6327506 h 6687061"/>
              <a:gd name="connsiteX1575" fmla="*/ 7463055 w 11799254"/>
              <a:gd name="connsiteY1575" fmla="*/ 6506904 h 6687061"/>
              <a:gd name="connsiteX1576" fmla="*/ 7402521 w 11799254"/>
              <a:gd name="connsiteY1576" fmla="*/ 6665466 h 6687061"/>
              <a:gd name="connsiteX1577" fmla="*/ 7417825 w 11799254"/>
              <a:gd name="connsiteY1577" fmla="*/ 6687062 h 6687061"/>
              <a:gd name="connsiteX1578" fmla="*/ 9604061 w 11799254"/>
              <a:gd name="connsiteY1578" fmla="*/ 5335412 h 6687061"/>
              <a:gd name="connsiteX1579" fmla="*/ 9915358 w 11799254"/>
              <a:gd name="connsiteY1579" fmla="*/ 5335412 h 6687061"/>
              <a:gd name="connsiteX1580" fmla="*/ 10204509 w 11799254"/>
              <a:gd name="connsiteY1580" fmla="*/ 5138955 h 6687061"/>
              <a:gd name="connsiteX1581" fmla="*/ 10261597 w 11799254"/>
              <a:gd name="connsiteY1581" fmla="*/ 5000659 h 6687061"/>
              <a:gd name="connsiteX1582" fmla="*/ 10244025 w 11799254"/>
              <a:gd name="connsiteY1582" fmla="*/ 4975856 h 6687061"/>
              <a:gd name="connsiteX1583" fmla="*/ 9937682 w 11799254"/>
              <a:gd name="connsiteY1583" fmla="*/ 4975856 h 6687061"/>
              <a:gd name="connsiteX1584" fmla="*/ 9649303 w 11799254"/>
              <a:gd name="connsiteY1584" fmla="*/ 5155254 h 6687061"/>
              <a:gd name="connsiteX1585" fmla="*/ 9588769 w 11799254"/>
              <a:gd name="connsiteY1585" fmla="*/ 5313816 h 6687061"/>
              <a:gd name="connsiteX1586" fmla="*/ 9604061 w 11799254"/>
              <a:gd name="connsiteY1586" fmla="*/ 5335412 h 6687061"/>
              <a:gd name="connsiteX1587" fmla="*/ 9806111 w 11799254"/>
              <a:gd name="connsiteY1587" fmla="*/ 5783850 h 6687061"/>
              <a:gd name="connsiteX1588" fmla="*/ 10117408 w 11799254"/>
              <a:gd name="connsiteY1588" fmla="*/ 5783850 h 6687061"/>
              <a:gd name="connsiteX1589" fmla="*/ 10406559 w 11799254"/>
              <a:gd name="connsiteY1589" fmla="*/ 5587393 h 6687061"/>
              <a:gd name="connsiteX1590" fmla="*/ 10463646 w 11799254"/>
              <a:gd name="connsiteY1590" fmla="*/ 5449109 h 6687061"/>
              <a:gd name="connsiteX1591" fmla="*/ 10446074 w 11799254"/>
              <a:gd name="connsiteY1591" fmla="*/ 5424294 h 6687061"/>
              <a:gd name="connsiteX1592" fmla="*/ 10139718 w 11799254"/>
              <a:gd name="connsiteY1592" fmla="*/ 5424294 h 6687061"/>
              <a:gd name="connsiteX1593" fmla="*/ 9851341 w 11799254"/>
              <a:gd name="connsiteY1593" fmla="*/ 5603704 h 6687061"/>
              <a:gd name="connsiteX1594" fmla="*/ 9790819 w 11799254"/>
              <a:gd name="connsiteY1594" fmla="*/ 5762266 h 6687061"/>
              <a:gd name="connsiteX1595" fmla="*/ 9806111 w 11799254"/>
              <a:gd name="connsiteY1595" fmla="*/ 5783850 h 6687061"/>
              <a:gd name="connsiteX1596" fmla="*/ 10081250 w 11799254"/>
              <a:gd name="connsiteY1596" fmla="*/ 6665478 h 6687061"/>
              <a:gd name="connsiteX1597" fmla="*/ 10141770 w 11799254"/>
              <a:gd name="connsiteY1597" fmla="*/ 6506916 h 6687061"/>
              <a:gd name="connsiteX1598" fmla="*/ 10430161 w 11799254"/>
              <a:gd name="connsiteY1598" fmla="*/ 6327506 h 6687061"/>
              <a:gd name="connsiteX1599" fmla="*/ 10736504 w 11799254"/>
              <a:gd name="connsiteY1599" fmla="*/ 6327506 h 6687061"/>
              <a:gd name="connsiteX1600" fmla="*/ 10736504 w 11799254"/>
              <a:gd name="connsiteY1600" fmla="*/ 6327506 h 6687061"/>
              <a:gd name="connsiteX1601" fmla="*/ 10754077 w 11799254"/>
              <a:gd name="connsiteY1601" fmla="*/ 6352321 h 6687061"/>
              <a:gd name="connsiteX1602" fmla="*/ 10696989 w 11799254"/>
              <a:gd name="connsiteY1602" fmla="*/ 6490605 h 6687061"/>
              <a:gd name="connsiteX1603" fmla="*/ 10407838 w 11799254"/>
              <a:gd name="connsiteY1603" fmla="*/ 6687062 h 6687061"/>
              <a:gd name="connsiteX1604" fmla="*/ 10096542 w 11799254"/>
              <a:gd name="connsiteY1604" fmla="*/ 6687062 h 6687061"/>
              <a:gd name="connsiteX1605" fmla="*/ 10081250 w 11799254"/>
              <a:gd name="connsiteY1605" fmla="*/ 6665466 h 6687061"/>
              <a:gd name="connsiteX1606" fmla="*/ 10143798 w 11799254"/>
              <a:gd name="connsiteY1606" fmla="*/ 6641005 h 6687061"/>
              <a:gd name="connsiteX1607" fmla="*/ 10407838 w 11799254"/>
              <a:gd name="connsiteY1607" fmla="*/ 6641005 h 6687061"/>
              <a:gd name="connsiteX1608" fmla="*/ 10653977 w 11799254"/>
              <a:gd name="connsiteY1608" fmla="*/ 6474167 h 6687061"/>
              <a:gd name="connsiteX1609" fmla="*/ 10654193 w 11799254"/>
              <a:gd name="connsiteY1609" fmla="*/ 6473597 h 6687061"/>
              <a:gd name="connsiteX1610" fmla="*/ 10654433 w 11799254"/>
              <a:gd name="connsiteY1610" fmla="*/ 6473014 h 6687061"/>
              <a:gd name="connsiteX1611" fmla="*/ 10693961 w 11799254"/>
              <a:gd name="connsiteY1611" fmla="*/ 6377288 h 6687061"/>
              <a:gd name="connsiteX1612" fmla="*/ 10691465 w 11799254"/>
              <a:gd name="connsiteY1612" fmla="*/ 6373562 h 6687061"/>
              <a:gd name="connsiteX1613" fmla="*/ 10430161 w 11799254"/>
              <a:gd name="connsiteY1613" fmla="*/ 6373562 h 6687061"/>
              <a:gd name="connsiteX1614" fmla="*/ 10184783 w 11799254"/>
              <a:gd name="connsiteY1614" fmla="*/ 6523342 h 6687061"/>
              <a:gd name="connsiteX1615" fmla="*/ 10141276 w 11799254"/>
              <a:gd name="connsiteY1615" fmla="*/ 6637343 h 6687061"/>
              <a:gd name="connsiteX1616" fmla="*/ 10143798 w 11799254"/>
              <a:gd name="connsiteY1616" fmla="*/ 6641005 h 6687061"/>
              <a:gd name="connsiteX1617" fmla="*/ 9535242 w 11799254"/>
              <a:gd name="connsiteY1617" fmla="*/ 5138955 h 6687061"/>
              <a:gd name="connsiteX1618" fmla="*/ 9592329 w 11799254"/>
              <a:gd name="connsiteY1618" fmla="*/ 5000659 h 6687061"/>
              <a:gd name="connsiteX1619" fmla="*/ 9574757 w 11799254"/>
              <a:gd name="connsiteY1619" fmla="*/ 4975856 h 6687061"/>
              <a:gd name="connsiteX1620" fmla="*/ 9268401 w 11799254"/>
              <a:gd name="connsiteY1620" fmla="*/ 4975856 h 6687061"/>
              <a:gd name="connsiteX1621" fmla="*/ 8980023 w 11799254"/>
              <a:gd name="connsiteY1621" fmla="*/ 5155254 h 6687061"/>
              <a:gd name="connsiteX1622" fmla="*/ 8919502 w 11799254"/>
              <a:gd name="connsiteY1622" fmla="*/ 5313816 h 6687061"/>
              <a:gd name="connsiteX1623" fmla="*/ 8934793 w 11799254"/>
              <a:gd name="connsiteY1623" fmla="*/ 5335412 h 6687061"/>
              <a:gd name="connsiteX1624" fmla="*/ 9246091 w 11799254"/>
              <a:gd name="connsiteY1624" fmla="*/ 5335412 h 6687061"/>
              <a:gd name="connsiteX1625" fmla="*/ 9535242 w 11799254"/>
              <a:gd name="connsiteY1625" fmla="*/ 5138955 h 6687061"/>
              <a:gd name="connsiteX1626" fmla="*/ 8606469 w 11799254"/>
              <a:gd name="connsiteY1626" fmla="*/ 6238611 h 6687061"/>
              <a:gd name="connsiteX1627" fmla="*/ 8917766 w 11799254"/>
              <a:gd name="connsiteY1627" fmla="*/ 6238611 h 6687061"/>
              <a:gd name="connsiteX1628" fmla="*/ 9206917 w 11799254"/>
              <a:gd name="connsiteY1628" fmla="*/ 6042155 h 6687061"/>
              <a:gd name="connsiteX1629" fmla="*/ 9264018 w 11799254"/>
              <a:gd name="connsiteY1629" fmla="*/ 5903871 h 6687061"/>
              <a:gd name="connsiteX1630" fmla="*/ 9246433 w 11799254"/>
              <a:gd name="connsiteY1630" fmla="*/ 5879055 h 6687061"/>
              <a:gd name="connsiteX1631" fmla="*/ 8940090 w 11799254"/>
              <a:gd name="connsiteY1631" fmla="*/ 5879055 h 6687061"/>
              <a:gd name="connsiteX1632" fmla="*/ 8651711 w 11799254"/>
              <a:gd name="connsiteY1632" fmla="*/ 6058466 h 6687061"/>
              <a:gd name="connsiteX1633" fmla="*/ 8591178 w 11799254"/>
              <a:gd name="connsiteY1633" fmla="*/ 6217028 h 6687061"/>
              <a:gd name="connsiteX1634" fmla="*/ 8606469 w 11799254"/>
              <a:gd name="connsiteY1634" fmla="*/ 6238611 h 6687061"/>
              <a:gd name="connsiteX1635" fmla="*/ 8758007 w 11799254"/>
              <a:gd name="connsiteY1635" fmla="*/ 6687062 h 6687061"/>
              <a:gd name="connsiteX1636" fmla="*/ 9069303 w 11799254"/>
              <a:gd name="connsiteY1636" fmla="*/ 6687062 h 6687061"/>
              <a:gd name="connsiteX1637" fmla="*/ 9358454 w 11799254"/>
              <a:gd name="connsiteY1637" fmla="*/ 6490592 h 6687061"/>
              <a:gd name="connsiteX1638" fmla="*/ 9415555 w 11799254"/>
              <a:gd name="connsiteY1638" fmla="*/ 6352308 h 6687061"/>
              <a:gd name="connsiteX1639" fmla="*/ 9397970 w 11799254"/>
              <a:gd name="connsiteY1639" fmla="*/ 6327506 h 6687061"/>
              <a:gd name="connsiteX1640" fmla="*/ 9091627 w 11799254"/>
              <a:gd name="connsiteY1640" fmla="*/ 6327506 h 6687061"/>
              <a:gd name="connsiteX1641" fmla="*/ 8803248 w 11799254"/>
              <a:gd name="connsiteY1641" fmla="*/ 6506904 h 6687061"/>
              <a:gd name="connsiteX1642" fmla="*/ 8742715 w 11799254"/>
              <a:gd name="connsiteY1642" fmla="*/ 6665466 h 6687061"/>
              <a:gd name="connsiteX1643" fmla="*/ 8758007 w 11799254"/>
              <a:gd name="connsiteY1643" fmla="*/ 6687062 h 6687061"/>
              <a:gd name="connsiteX1644" fmla="*/ 10584625 w 11799254"/>
              <a:gd name="connsiteY1644" fmla="*/ 5335412 h 6687061"/>
              <a:gd name="connsiteX1645" fmla="*/ 10273329 w 11799254"/>
              <a:gd name="connsiteY1645" fmla="*/ 5335412 h 6687061"/>
              <a:gd name="connsiteX1646" fmla="*/ 10258036 w 11799254"/>
              <a:gd name="connsiteY1646" fmla="*/ 5313816 h 6687061"/>
              <a:gd name="connsiteX1647" fmla="*/ 10318570 w 11799254"/>
              <a:gd name="connsiteY1647" fmla="*/ 5155254 h 6687061"/>
              <a:gd name="connsiteX1648" fmla="*/ 10606949 w 11799254"/>
              <a:gd name="connsiteY1648" fmla="*/ 4975843 h 6687061"/>
              <a:gd name="connsiteX1649" fmla="*/ 10913292 w 11799254"/>
              <a:gd name="connsiteY1649" fmla="*/ 4975843 h 6687061"/>
              <a:gd name="connsiteX1650" fmla="*/ 10913292 w 11799254"/>
              <a:gd name="connsiteY1650" fmla="*/ 4975843 h 6687061"/>
              <a:gd name="connsiteX1651" fmla="*/ 10930877 w 11799254"/>
              <a:gd name="connsiteY1651" fmla="*/ 5000659 h 6687061"/>
              <a:gd name="connsiteX1652" fmla="*/ 10873776 w 11799254"/>
              <a:gd name="connsiteY1652" fmla="*/ 5138942 h 6687061"/>
              <a:gd name="connsiteX1653" fmla="*/ 10584625 w 11799254"/>
              <a:gd name="connsiteY1653" fmla="*/ 5335412 h 6687061"/>
              <a:gd name="connsiteX1654" fmla="*/ 10830764 w 11799254"/>
              <a:gd name="connsiteY1654" fmla="*/ 5122517 h 6687061"/>
              <a:gd name="connsiteX1655" fmla="*/ 10830980 w 11799254"/>
              <a:gd name="connsiteY1655" fmla="*/ 5121934 h 6687061"/>
              <a:gd name="connsiteX1656" fmla="*/ 10831220 w 11799254"/>
              <a:gd name="connsiteY1656" fmla="*/ 5121364 h 6687061"/>
              <a:gd name="connsiteX1657" fmla="*/ 10870748 w 11799254"/>
              <a:gd name="connsiteY1657" fmla="*/ 5025626 h 6687061"/>
              <a:gd name="connsiteX1658" fmla="*/ 10868253 w 11799254"/>
              <a:gd name="connsiteY1658" fmla="*/ 5021913 h 6687061"/>
              <a:gd name="connsiteX1659" fmla="*/ 10606949 w 11799254"/>
              <a:gd name="connsiteY1659" fmla="*/ 5021913 h 6687061"/>
              <a:gd name="connsiteX1660" fmla="*/ 10361583 w 11799254"/>
              <a:gd name="connsiteY1660" fmla="*/ 5171679 h 6687061"/>
              <a:gd name="connsiteX1661" fmla="*/ 10318064 w 11799254"/>
              <a:gd name="connsiteY1661" fmla="*/ 5285693 h 6687061"/>
              <a:gd name="connsiteX1662" fmla="*/ 10320585 w 11799254"/>
              <a:gd name="connsiteY1662" fmla="*/ 5289355 h 6687061"/>
              <a:gd name="connsiteX1663" fmla="*/ 10584625 w 11799254"/>
              <a:gd name="connsiteY1663" fmla="*/ 5289355 h 6687061"/>
              <a:gd name="connsiteX1664" fmla="*/ 10830764 w 11799254"/>
              <a:gd name="connsiteY1664" fmla="*/ 5122517 h 6687061"/>
              <a:gd name="connsiteX1665" fmla="*/ 35224 w 11799254"/>
              <a:gd name="connsiteY1665" fmla="*/ 6665478 h 6687061"/>
              <a:gd name="connsiteX1666" fmla="*/ 95756 w 11799254"/>
              <a:gd name="connsiteY1666" fmla="*/ 6506916 h 6687061"/>
              <a:gd name="connsiteX1667" fmla="*/ 384136 w 11799254"/>
              <a:gd name="connsiteY1667" fmla="*/ 6327506 h 6687061"/>
              <a:gd name="connsiteX1668" fmla="*/ 690488 w 11799254"/>
              <a:gd name="connsiteY1668" fmla="*/ 6327506 h 6687061"/>
              <a:gd name="connsiteX1669" fmla="*/ 690488 w 11799254"/>
              <a:gd name="connsiteY1669" fmla="*/ 6327506 h 6687061"/>
              <a:gd name="connsiteX1670" fmla="*/ 708063 w 11799254"/>
              <a:gd name="connsiteY1670" fmla="*/ 6352321 h 6687061"/>
              <a:gd name="connsiteX1671" fmla="*/ 650972 w 11799254"/>
              <a:gd name="connsiteY1671" fmla="*/ 6490605 h 6687061"/>
              <a:gd name="connsiteX1672" fmla="*/ 361818 w 11799254"/>
              <a:gd name="connsiteY1672" fmla="*/ 6687062 h 6687061"/>
              <a:gd name="connsiteX1673" fmla="*/ 50523 w 11799254"/>
              <a:gd name="connsiteY1673" fmla="*/ 6687062 h 6687061"/>
              <a:gd name="connsiteX1674" fmla="*/ 35224 w 11799254"/>
              <a:gd name="connsiteY1674" fmla="*/ 6665466 h 6687061"/>
              <a:gd name="connsiteX1675" fmla="*/ 97766 w 11799254"/>
              <a:gd name="connsiteY1675" fmla="*/ 6641005 h 6687061"/>
              <a:gd name="connsiteX1676" fmla="*/ 361817 w 11799254"/>
              <a:gd name="connsiteY1676" fmla="*/ 6641005 h 6687061"/>
              <a:gd name="connsiteX1677" fmla="*/ 607952 w 11799254"/>
              <a:gd name="connsiteY1677" fmla="*/ 6474167 h 6687061"/>
              <a:gd name="connsiteX1678" fmla="*/ 608175 w 11799254"/>
              <a:gd name="connsiteY1678" fmla="*/ 6473597 h 6687061"/>
              <a:gd name="connsiteX1679" fmla="*/ 608410 w 11799254"/>
              <a:gd name="connsiteY1679" fmla="*/ 6473014 h 6687061"/>
              <a:gd name="connsiteX1680" fmla="*/ 647934 w 11799254"/>
              <a:gd name="connsiteY1680" fmla="*/ 6377288 h 6687061"/>
              <a:gd name="connsiteX1681" fmla="*/ 645440 w 11799254"/>
              <a:gd name="connsiteY1681" fmla="*/ 6373562 h 6687061"/>
              <a:gd name="connsiteX1682" fmla="*/ 384136 w 11799254"/>
              <a:gd name="connsiteY1682" fmla="*/ 6373562 h 6687061"/>
              <a:gd name="connsiteX1683" fmla="*/ 138768 w 11799254"/>
              <a:gd name="connsiteY1683" fmla="*/ 6523342 h 6687061"/>
              <a:gd name="connsiteX1684" fmla="*/ 95248 w 11799254"/>
              <a:gd name="connsiteY1684" fmla="*/ 6637343 h 6687061"/>
              <a:gd name="connsiteX1685" fmla="*/ 97765 w 11799254"/>
              <a:gd name="connsiteY1685" fmla="*/ 6641005 h 6687061"/>
              <a:gd name="connsiteX1686" fmla="*/ 0 w 11799254"/>
              <a:gd name="connsiteY1686" fmla="*/ 6446247 h 6687061"/>
              <a:gd name="connsiteX1687" fmla="*/ 38787 w 11799254"/>
              <a:gd name="connsiteY1687" fmla="*/ 6352308 h 6687061"/>
              <a:gd name="connsiteX1688" fmla="*/ 21206 w 11799254"/>
              <a:gd name="connsiteY1688" fmla="*/ 6327506 h 6687061"/>
              <a:gd name="connsiteX1689" fmla="*/ 0 w 11799254"/>
              <a:gd name="connsiteY1689" fmla="*/ 6327506 h 6687061"/>
              <a:gd name="connsiteX1690" fmla="*/ 0 w 11799254"/>
              <a:gd name="connsiteY1690" fmla="*/ 6446247 h 6687061"/>
              <a:gd name="connsiteX1691" fmla="*/ 10938529 w 11799254"/>
              <a:gd name="connsiteY1691" fmla="*/ 5335412 h 6687061"/>
              <a:gd name="connsiteX1692" fmla="*/ 11249826 w 11799254"/>
              <a:gd name="connsiteY1692" fmla="*/ 5335412 h 6687061"/>
              <a:gd name="connsiteX1693" fmla="*/ 11538977 w 11799254"/>
              <a:gd name="connsiteY1693" fmla="*/ 5138955 h 6687061"/>
              <a:gd name="connsiteX1694" fmla="*/ 11596064 w 11799254"/>
              <a:gd name="connsiteY1694" fmla="*/ 5000659 h 6687061"/>
              <a:gd name="connsiteX1695" fmla="*/ 11578493 w 11799254"/>
              <a:gd name="connsiteY1695" fmla="*/ 4975856 h 6687061"/>
              <a:gd name="connsiteX1696" fmla="*/ 11272136 w 11799254"/>
              <a:gd name="connsiteY1696" fmla="*/ 4975856 h 6687061"/>
              <a:gd name="connsiteX1697" fmla="*/ 10983759 w 11799254"/>
              <a:gd name="connsiteY1697" fmla="*/ 5155254 h 6687061"/>
              <a:gd name="connsiteX1698" fmla="*/ 10923237 w 11799254"/>
              <a:gd name="connsiteY1698" fmla="*/ 5313816 h 6687061"/>
              <a:gd name="connsiteX1699" fmla="*/ 10938529 w 11799254"/>
              <a:gd name="connsiteY1699" fmla="*/ 5335412 h 6687061"/>
              <a:gd name="connsiteX1700" fmla="*/ 8248499 w 11799254"/>
              <a:gd name="connsiteY1700" fmla="*/ 6238624 h 6687061"/>
              <a:gd name="connsiteX1701" fmla="*/ 7937215 w 11799254"/>
              <a:gd name="connsiteY1701" fmla="*/ 6238624 h 6687061"/>
              <a:gd name="connsiteX1702" fmla="*/ 7921923 w 11799254"/>
              <a:gd name="connsiteY1702" fmla="*/ 6217028 h 6687061"/>
              <a:gd name="connsiteX1703" fmla="*/ 7982444 w 11799254"/>
              <a:gd name="connsiteY1703" fmla="*/ 6058466 h 6687061"/>
              <a:gd name="connsiteX1704" fmla="*/ 8270823 w 11799254"/>
              <a:gd name="connsiteY1704" fmla="*/ 5879055 h 6687061"/>
              <a:gd name="connsiteX1705" fmla="*/ 8577178 w 11799254"/>
              <a:gd name="connsiteY1705" fmla="*/ 5879055 h 6687061"/>
              <a:gd name="connsiteX1706" fmla="*/ 8594750 w 11799254"/>
              <a:gd name="connsiteY1706" fmla="*/ 5903871 h 6687061"/>
              <a:gd name="connsiteX1707" fmla="*/ 8537663 w 11799254"/>
              <a:gd name="connsiteY1707" fmla="*/ 6042155 h 6687061"/>
              <a:gd name="connsiteX1708" fmla="*/ 8248512 w 11799254"/>
              <a:gd name="connsiteY1708" fmla="*/ 6238624 h 6687061"/>
              <a:gd name="connsiteX1709" fmla="*/ 7984459 w 11799254"/>
              <a:gd name="connsiteY1709" fmla="*/ 6192555 h 6687061"/>
              <a:gd name="connsiteX1710" fmla="*/ 8248499 w 11799254"/>
              <a:gd name="connsiteY1710" fmla="*/ 6192555 h 6687061"/>
              <a:gd name="connsiteX1711" fmla="*/ 8494650 w 11799254"/>
              <a:gd name="connsiteY1711" fmla="*/ 6025729 h 6687061"/>
              <a:gd name="connsiteX1712" fmla="*/ 8494865 w 11799254"/>
              <a:gd name="connsiteY1712" fmla="*/ 6025146 h 6687061"/>
              <a:gd name="connsiteX1713" fmla="*/ 8495094 w 11799254"/>
              <a:gd name="connsiteY1713" fmla="*/ 6024576 h 6687061"/>
              <a:gd name="connsiteX1714" fmla="*/ 8534635 w 11799254"/>
              <a:gd name="connsiteY1714" fmla="*/ 5928838 h 6687061"/>
              <a:gd name="connsiteX1715" fmla="*/ 8532139 w 11799254"/>
              <a:gd name="connsiteY1715" fmla="*/ 5925112 h 6687061"/>
              <a:gd name="connsiteX1716" fmla="*/ 8270823 w 11799254"/>
              <a:gd name="connsiteY1716" fmla="*/ 5925112 h 6687061"/>
              <a:gd name="connsiteX1717" fmla="*/ 8025457 w 11799254"/>
              <a:gd name="connsiteY1717" fmla="*/ 6074891 h 6687061"/>
              <a:gd name="connsiteX1718" fmla="*/ 7981938 w 11799254"/>
              <a:gd name="connsiteY1718" fmla="*/ 6188905 h 6687061"/>
              <a:gd name="connsiteX1719" fmla="*/ 7984459 w 11799254"/>
              <a:gd name="connsiteY1719" fmla="*/ 6192555 h 6687061"/>
              <a:gd name="connsiteX1720" fmla="*/ 6947 w 11799254"/>
              <a:gd name="connsiteY1720" fmla="*/ 617863 h 6687061"/>
              <a:gd name="connsiteX1721" fmla="*/ 64038 w 11799254"/>
              <a:gd name="connsiteY1721" fmla="*/ 479577 h 6687061"/>
              <a:gd name="connsiteX1722" fmla="*/ 46463 w 11799254"/>
              <a:gd name="connsiteY1722" fmla="*/ 454764 h 6687061"/>
              <a:gd name="connsiteX1723" fmla="*/ 124 w 11799254"/>
              <a:gd name="connsiteY1723" fmla="*/ 454764 h 6687061"/>
              <a:gd name="connsiteX1724" fmla="*/ 124 w 11799254"/>
              <a:gd name="connsiteY1724" fmla="*/ 633872 h 6687061"/>
              <a:gd name="connsiteX1725" fmla="*/ 6948 w 11799254"/>
              <a:gd name="connsiteY1725" fmla="*/ 617863 h 6687061"/>
              <a:gd name="connsiteX1726" fmla="*/ 124 w 11799254"/>
              <a:gd name="connsiteY1726" fmla="*/ 359563 h 6687061"/>
              <a:gd name="connsiteX1727" fmla="*/ 248165 w 11799254"/>
              <a:gd name="connsiteY1727" fmla="*/ 359563 h 6687061"/>
              <a:gd name="connsiteX1728" fmla="*/ 517399 w 11799254"/>
              <a:gd name="connsiteY1728" fmla="*/ 205320 h 6687061"/>
              <a:gd name="connsiteX1729" fmla="*/ 130 w 11799254"/>
              <a:gd name="connsiteY1729" fmla="*/ 205320 h 6687061"/>
              <a:gd name="connsiteX1730" fmla="*/ 124 w 11799254"/>
              <a:gd name="connsiteY1730" fmla="*/ 359563 h 6687061"/>
              <a:gd name="connsiteX1731" fmla="*/ 11451876 w 11799254"/>
              <a:gd name="connsiteY1731" fmla="*/ 1711220 h 6687061"/>
              <a:gd name="connsiteX1732" fmla="*/ 11140579 w 11799254"/>
              <a:gd name="connsiteY1732" fmla="*/ 1711220 h 6687061"/>
              <a:gd name="connsiteX1733" fmla="*/ 11125274 w 11799254"/>
              <a:gd name="connsiteY1733" fmla="*/ 1689624 h 6687061"/>
              <a:gd name="connsiteX1734" fmla="*/ 11185808 w 11799254"/>
              <a:gd name="connsiteY1734" fmla="*/ 1531062 h 6687061"/>
              <a:gd name="connsiteX1735" fmla="*/ 11474186 w 11799254"/>
              <a:gd name="connsiteY1735" fmla="*/ 1351651 h 6687061"/>
              <a:gd name="connsiteX1736" fmla="*/ 11780542 w 11799254"/>
              <a:gd name="connsiteY1736" fmla="*/ 1351651 h 6687061"/>
              <a:gd name="connsiteX1737" fmla="*/ 11780542 w 11799254"/>
              <a:gd name="connsiteY1737" fmla="*/ 1351651 h 6687061"/>
              <a:gd name="connsiteX1738" fmla="*/ 11798114 w 11799254"/>
              <a:gd name="connsiteY1738" fmla="*/ 1376467 h 6687061"/>
              <a:gd name="connsiteX1739" fmla="*/ 11741026 w 11799254"/>
              <a:gd name="connsiteY1739" fmla="*/ 1514750 h 6687061"/>
              <a:gd name="connsiteX1740" fmla="*/ 11451876 w 11799254"/>
              <a:gd name="connsiteY1740" fmla="*/ 1711220 h 6687061"/>
              <a:gd name="connsiteX1741" fmla="*/ 11698002 w 11799254"/>
              <a:gd name="connsiteY1741" fmla="*/ 1498325 h 6687061"/>
              <a:gd name="connsiteX1742" fmla="*/ 11698230 w 11799254"/>
              <a:gd name="connsiteY1742" fmla="*/ 1497742 h 6687061"/>
              <a:gd name="connsiteX1743" fmla="*/ 11698470 w 11799254"/>
              <a:gd name="connsiteY1743" fmla="*/ 1497172 h 6687061"/>
              <a:gd name="connsiteX1744" fmla="*/ 11737986 w 11799254"/>
              <a:gd name="connsiteY1744" fmla="*/ 1401434 h 6687061"/>
              <a:gd name="connsiteX1745" fmla="*/ 11735490 w 11799254"/>
              <a:gd name="connsiteY1745" fmla="*/ 1397720 h 6687061"/>
              <a:gd name="connsiteX1746" fmla="*/ 11474186 w 11799254"/>
              <a:gd name="connsiteY1746" fmla="*/ 1397720 h 6687061"/>
              <a:gd name="connsiteX1747" fmla="*/ 11228820 w 11799254"/>
              <a:gd name="connsiteY1747" fmla="*/ 1547487 h 6687061"/>
              <a:gd name="connsiteX1748" fmla="*/ 11185301 w 11799254"/>
              <a:gd name="connsiteY1748" fmla="*/ 1661501 h 6687061"/>
              <a:gd name="connsiteX1749" fmla="*/ 11187823 w 11799254"/>
              <a:gd name="connsiteY1749" fmla="*/ 1665163 h 6687061"/>
              <a:gd name="connsiteX1750" fmla="*/ 11451876 w 11799254"/>
              <a:gd name="connsiteY1750" fmla="*/ 1665163 h 6687061"/>
              <a:gd name="connsiteX1751" fmla="*/ 11698002 w 11799254"/>
              <a:gd name="connsiteY1751" fmla="*/ 1498325 h 6687061"/>
              <a:gd name="connsiteX1752" fmla="*/ 601840 w 11799254"/>
              <a:gd name="connsiteY1752" fmla="*/ 337970 h 6687061"/>
              <a:gd name="connsiteX1753" fmla="*/ 617132 w 11799254"/>
              <a:gd name="connsiteY1753" fmla="*/ 359561 h 6687061"/>
              <a:gd name="connsiteX1754" fmla="*/ 928433 w 11799254"/>
              <a:gd name="connsiteY1754" fmla="*/ 359561 h 6687061"/>
              <a:gd name="connsiteX1755" fmla="*/ 1197951 w 11799254"/>
              <a:gd name="connsiteY1755" fmla="*/ 204765 h 6687061"/>
              <a:gd name="connsiteX1756" fmla="*/ 1175019 w 11799254"/>
              <a:gd name="connsiteY1756" fmla="*/ 205318 h 6687061"/>
              <a:gd name="connsiteX1757" fmla="*/ 652473 w 11799254"/>
              <a:gd name="connsiteY1757" fmla="*/ 205318 h 6687061"/>
              <a:gd name="connsiteX1758" fmla="*/ 601839 w 11799254"/>
              <a:gd name="connsiteY1758" fmla="*/ 337970 h 6687061"/>
              <a:gd name="connsiteX1759" fmla="*/ 4744823 w 11799254"/>
              <a:gd name="connsiteY1759" fmla="*/ 6687062 h 6687061"/>
              <a:gd name="connsiteX1760" fmla="*/ 5056119 w 11799254"/>
              <a:gd name="connsiteY1760" fmla="*/ 6687062 h 6687061"/>
              <a:gd name="connsiteX1761" fmla="*/ 5345258 w 11799254"/>
              <a:gd name="connsiteY1761" fmla="*/ 6490592 h 6687061"/>
              <a:gd name="connsiteX1762" fmla="*/ 5402358 w 11799254"/>
              <a:gd name="connsiteY1762" fmla="*/ 6352308 h 6687061"/>
              <a:gd name="connsiteX1763" fmla="*/ 5384786 w 11799254"/>
              <a:gd name="connsiteY1763" fmla="*/ 6327506 h 6687061"/>
              <a:gd name="connsiteX1764" fmla="*/ 5078430 w 11799254"/>
              <a:gd name="connsiteY1764" fmla="*/ 6327506 h 6687061"/>
              <a:gd name="connsiteX1765" fmla="*/ 4790052 w 11799254"/>
              <a:gd name="connsiteY1765" fmla="*/ 6506904 h 6687061"/>
              <a:gd name="connsiteX1766" fmla="*/ 4729518 w 11799254"/>
              <a:gd name="connsiteY1766" fmla="*/ 6665466 h 6687061"/>
              <a:gd name="connsiteX1767" fmla="*/ 4744823 w 11799254"/>
              <a:gd name="connsiteY1767" fmla="*/ 6687062 h 6687061"/>
              <a:gd name="connsiteX1768" fmla="*/ 730784 w 11799254"/>
              <a:gd name="connsiteY1768" fmla="*/ 6687062 h 6687061"/>
              <a:gd name="connsiteX1769" fmla="*/ 1042079 w 11799254"/>
              <a:gd name="connsiteY1769" fmla="*/ 6687062 h 6687061"/>
              <a:gd name="connsiteX1770" fmla="*/ 1331225 w 11799254"/>
              <a:gd name="connsiteY1770" fmla="*/ 6490592 h 6687061"/>
              <a:gd name="connsiteX1771" fmla="*/ 1388325 w 11799254"/>
              <a:gd name="connsiteY1771" fmla="*/ 6352308 h 6687061"/>
              <a:gd name="connsiteX1772" fmla="*/ 1370740 w 11799254"/>
              <a:gd name="connsiteY1772" fmla="*/ 6327506 h 6687061"/>
              <a:gd name="connsiteX1773" fmla="*/ 1064392 w 11799254"/>
              <a:gd name="connsiteY1773" fmla="*/ 6327506 h 6687061"/>
              <a:gd name="connsiteX1774" fmla="*/ 776011 w 11799254"/>
              <a:gd name="connsiteY1774" fmla="*/ 6506904 h 6687061"/>
              <a:gd name="connsiteX1775" fmla="*/ 715486 w 11799254"/>
              <a:gd name="connsiteY1775" fmla="*/ 6665466 h 6687061"/>
              <a:gd name="connsiteX1776" fmla="*/ 730784 w 11799254"/>
              <a:gd name="connsiteY1776" fmla="*/ 6687062 h 6687061"/>
              <a:gd name="connsiteX1777" fmla="*/ 1400057 w 11799254"/>
              <a:gd name="connsiteY1777" fmla="*/ 6687062 h 6687061"/>
              <a:gd name="connsiteX1778" fmla="*/ 1711354 w 11799254"/>
              <a:gd name="connsiteY1778" fmla="*/ 6687062 h 6687061"/>
              <a:gd name="connsiteX1779" fmla="*/ 2000505 w 11799254"/>
              <a:gd name="connsiteY1779" fmla="*/ 6490592 h 6687061"/>
              <a:gd name="connsiteX1780" fmla="*/ 2057605 w 11799254"/>
              <a:gd name="connsiteY1780" fmla="*/ 6352308 h 6687061"/>
              <a:gd name="connsiteX1781" fmla="*/ 2040020 w 11799254"/>
              <a:gd name="connsiteY1781" fmla="*/ 6327506 h 6687061"/>
              <a:gd name="connsiteX1782" fmla="*/ 1733664 w 11799254"/>
              <a:gd name="connsiteY1782" fmla="*/ 6327506 h 6687061"/>
              <a:gd name="connsiteX1783" fmla="*/ 1445286 w 11799254"/>
              <a:gd name="connsiteY1783" fmla="*/ 6506904 h 6687061"/>
              <a:gd name="connsiteX1784" fmla="*/ 1384765 w 11799254"/>
              <a:gd name="connsiteY1784" fmla="*/ 6665466 h 6687061"/>
              <a:gd name="connsiteX1785" fmla="*/ 1400057 w 11799254"/>
              <a:gd name="connsiteY1785" fmla="*/ 6687062 h 6687061"/>
              <a:gd name="connsiteX1786" fmla="*/ 2735754 w 11799254"/>
              <a:gd name="connsiteY1786" fmla="*/ 6687062 h 6687061"/>
              <a:gd name="connsiteX1787" fmla="*/ 3047063 w 11799254"/>
              <a:gd name="connsiteY1787" fmla="*/ 6687062 h 6687061"/>
              <a:gd name="connsiteX1788" fmla="*/ 3336214 w 11799254"/>
              <a:gd name="connsiteY1788" fmla="*/ 6490592 h 6687061"/>
              <a:gd name="connsiteX1789" fmla="*/ 3393302 w 11799254"/>
              <a:gd name="connsiteY1789" fmla="*/ 6352308 h 6687061"/>
              <a:gd name="connsiteX1790" fmla="*/ 3375730 w 11799254"/>
              <a:gd name="connsiteY1790" fmla="*/ 6327506 h 6687061"/>
              <a:gd name="connsiteX1791" fmla="*/ 3069374 w 11799254"/>
              <a:gd name="connsiteY1791" fmla="*/ 6327506 h 6687061"/>
              <a:gd name="connsiteX1792" fmla="*/ 2780996 w 11799254"/>
              <a:gd name="connsiteY1792" fmla="*/ 6506904 h 6687061"/>
              <a:gd name="connsiteX1793" fmla="*/ 2720474 w 11799254"/>
              <a:gd name="connsiteY1793" fmla="*/ 6665466 h 6687061"/>
              <a:gd name="connsiteX1794" fmla="*/ 2735754 w 11799254"/>
              <a:gd name="connsiteY1794" fmla="*/ 6687062 h 6687061"/>
              <a:gd name="connsiteX1795" fmla="*/ 2054032 w 11799254"/>
              <a:gd name="connsiteY1795" fmla="*/ 6665478 h 6687061"/>
              <a:gd name="connsiteX1796" fmla="*/ 2114554 w 11799254"/>
              <a:gd name="connsiteY1796" fmla="*/ 6506916 h 6687061"/>
              <a:gd name="connsiteX1797" fmla="*/ 2402944 w 11799254"/>
              <a:gd name="connsiteY1797" fmla="*/ 6327506 h 6687061"/>
              <a:gd name="connsiteX1798" fmla="*/ 2709287 w 11799254"/>
              <a:gd name="connsiteY1798" fmla="*/ 6327506 h 6687061"/>
              <a:gd name="connsiteX1799" fmla="*/ 2709287 w 11799254"/>
              <a:gd name="connsiteY1799" fmla="*/ 6327506 h 6687061"/>
              <a:gd name="connsiteX1800" fmla="*/ 2726860 w 11799254"/>
              <a:gd name="connsiteY1800" fmla="*/ 6352321 h 6687061"/>
              <a:gd name="connsiteX1801" fmla="*/ 2669772 w 11799254"/>
              <a:gd name="connsiteY1801" fmla="*/ 6490605 h 6687061"/>
              <a:gd name="connsiteX1802" fmla="*/ 2380621 w 11799254"/>
              <a:gd name="connsiteY1802" fmla="*/ 6687062 h 6687061"/>
              <a:gd name="connsiteX1803" fmla="*/ 2069324 w 11799254"/>
              <a:gd name="connsiteY1803" fmla="*/ 6687062 h 6687061"/>
              <a:gd name="connsiteX1804" fmla="*/ 2054032 w 11799254"/>
              <a:gd name="connsiteY1804" fmla="*/ 6665466 h 6687061"/>
              <a:gd name="connsiteX1805" fmla="*/ 2116581 w 11799254"/>
              <a:gd name="connsiteY1805" fmla="*/ 6641005 h 6687061"/>
              <a:gd name="connsiteX1806" fmla="*/ 2380621 w 11799254"/>
              <a:gd name="connsiteY1806" fmla="*/ 6641005 h 6687061"/>
              <a:gd name="connsiteX1807" fmla="*/ 2626760 w 11799254"/>
              <a:gd name="connsiteY1807" fmla="*/ 6474167 h 6687061"/>
              <a:gd name="connsiteX1808" fmla="*/ 2626975 w 11799254"/>
              <a:gd name="connsiteY1808" fmla="*/ 6473597 h 6687061"/>
              <a:gd name="connsiteX1809" fmla="*/ 2627216 w 11799254"/>
              <a:gd name="connsiteY1809" fmla="*/ 6473014 h 6687061"/>
              <a:gd name="connsiteX1810" fmla="*/ 2666731 w 11799254"/>
              <a:gd name="connsiteY1810" fmla="*/ 6377288 h 6687061"/>
              <a:gd name="connsiteX1811" fmla="*/ 2664248 w 11799254"/>
              <a:gd name="connsiteY1811" fmla="*/ 6373562 h 6687061"/>
              <a:gd name="connsiteX1812" fmla="*/ 2402944 w 11799254"/>
              <a:gd name="connsiteY1812" fmla="*/ 6373562 h 6687061"/>
              <a:gd name="connsiteX1813" fmla="*/ 2157566 w 11799254"/>
              <a:gd name="connsiteY1813" fmla="*/ 6523342 h 6687061"/>
              <a:gd name="connsiteX1814" fmla="*/ 2114047 w 11799254"/>
              <a:gd name="connsiteY1814" fmla="*/ 6637343 h 6687061"/>
              <a:gd name="connsiteX1815" fmla="*/ 2116568 w 11799254"/>
              <a:gd name="connsiteY1815" fmla="*/ 6641005 h 6687061"/>
              <a:gd name="connsiteX1816" fmla="*/ 360523 w 11799254"/>
              <a:gd name="connsiteY1816" fmla="*/ 5587393 h 6687061"/>
              <a:gd name="connsiteX1817" fmla="*/ 417615 w 11799254"/>
              <a:gd name="connsiteY1817" fmla="*/ 5449109 h 6687061"/>
              <a:gd name="connsiteX1818" fmla="*/ 400034 w 11799254"/>
              <a:gd name="connsiteY1818" fmla="*/ 5424294 h 6687061"/>
              <a:gd name="connsiteX1819" fmla="*/ 400040 w 11799254"/>
              <a:gd name="connsiteY1819" fmla="*/ 5424294 h 6687061"/>
              <a:gd name="connsiteX1820" fmla="*/ 93689 w 11799254"/>
              <a:gd name="connsiteY1820" fmla="*/ 5424294 h 6687061"/>
              <a:gd name="connsiteX1821" fmla="*/ 24 w 11799254"/>
              <a:gd name="connsiteY1821" fmla="*/ 5435396 h 6687061"/>
              <a:gd name="connsiteX1822" fmla="*/ 11 w 11799254"/>
              <a:gd name="connsiteY1822" fmla="*/ 5783862 h 6687061"/>
              <a:gd name="connsiteX1823" fmla="*/ 71369 w 11799254"/>
              <a:gd name="connsiteY1823" fmla="*/ 5783862 h 6687061"/>
              <a:gd name="connsiteX1824" fmla="*/ 360522 w 11799254"/>
              <a:gd name="connsiteY1824" fmla="*/ 5587393 h 6687061"/>
              <a:gd name="connsiteX1825" fmla="*/ 4593286 w 11799254"/>
              <a:gd name="connsiteY1825" fmla="*/ 6238611 h 6687061"/>
              <a:gd name="connsiteX1826" fmla="*/ 4904582 w 11799254"/>
              <a:gd name="connsiteY1826" fmla="*/ 6238611 h 6687061"/>
              <a:gd name="connsiteX1827" fmla="*/ 5193733 w 11799254"/>
              <a:gd name="connsiteY1827" fmla="*/ 6042155 h 6687061"/>
              <a:gd name="connsiteX1828" fmla="*/ 5250821 w 11799254"/>
              <a:gd name="connsiteY1828" fmla="*/ 5903871 h 6687061"/>
              <a:gd name="connsiteX1829" fmla="*/ 5233249 w 11799254"/>
              <a:gd name="connsiteY1829" fmla="*/ 5879055 h 6687061"/>
              <a:gd name="connsiteX1830" fmla="*/ 4926893 w 11799254"/>
              <a:gd name="connsiteY1830" fmla="*/ 5879055 h 6687061"/>
              <a:gd name="connsiteX1831" fmla="*/ 4638515 w 11799254"/>
              <a:gd name="connsiteY1831" fmla="*/ 6058466 h 6687061"/>
              <a:gd name="connsiteX1832" fmla="*/ 4577994 w 11799254"/>
              <a:gd name="connsiteY1832" fmla="*/ 6217028 h 6687061"/>
              <a:gd name="connsiteX1833" fmla="*/ 4593286 w 11799254"/>
              <a:gd name="connsiteY1833" fmla="*/ 6238611 h 6687061"/>
              <a:gd name="connsiteX1834" fmla="*/ 579248 w 11799254"/>
              <a:gd name="connsiteY1834" fmla="*/ 6238611 h 6687061"/>
              <a:gd name="connsiteX1835" fmla="*/ 890549 w 11799254"/>
              <a:gd name="connsiteY1835" fmla="*/ 6238611 h 6687061"/>
              <a:gd name="connsiteX1836" fmla="*/ 1179697 w 11799254"/>
              <a:gd name="connsiteY1836" fmla="*/ 6042155 h 6687061"/>
              <a:gd name="connsiteX1837" fmla="*/ 1236789 w 11799254"/>
              <a:gd name="connsiteY1837" fmla="*/ 5903871 h 6687061"/>
              <a:gd name="connsiteX1838" fmla="*/ 1219214 w 11799254"/>
              <a:gd name="connsiteY1838" fmla="*/ 5879055 h 6687061"/>
              <a:gd name="connsiteX1839" fmla="*/ 912862 w 11799254"/>
              <a:gd name="connsiteY1839" fmla="*/ 5879055 h 6687061"/>
              <a:gd name="connsiteX1840" fmla="*/ 624481 w 11799254"/>
              <a:gd name="connsiteY1840" fmla="*/ 6058466 h 6687061"/>
              <a:gd name="connsiteX1841" fmla="*/ 563957 w 11799254"/>
              <a:gd name="connsiteY1841" fmla="*/ 6217028 h 6687061"/>
              <a:gd name="connsiteX1842" fmla="*/ 579248 w 11799254"/>
              <a:gd name="connsiteY1842" fmla="*/ 6238611 h 6687061"/>
              <a:gd name="connsiteX1843" fmla="*/ 510434 w 11799254"/>
              <a:gd name="connsiteY1843" fmla="*/ 6042155 h 6687061"/>
              <a:gd name="connsiteX1844" fmla="*/ 567525 w 11799254"/>
              <a:gd name="connsiteY1844" fmla="*/ 5903871 h 6687061"/>
              <a:gd name="connsiteX1845" fmla="*/ 549951 w 11799254"/>
              <a:gd name="connsiteY1845" fmla="*/ 5879055 h 6687061"/>
              <a:gd name="connsiteX1846" fmla="*/ 549951 w 11799254"/>
              <a:gd name="connsiteY1846" fmla="*/ 5879055 h 6687061"/>
              <a:gd name="connsiteX1847" fmla="*/ 243599 w 11799254"/>
              <a:gd name="connsiteY1847" fmla="*/ 5879055 h 6687061"/>
              <a:gd name="connsiteX1848" fmla="*/ 11 w 11799254"/>
              <a:gd name="connsiteY1848" fmla="*/ 5981295 h 6687061"/>
              <a:gd name="connsiteX1849" fmla="*/ 5 w 11799254"/>
              <a:gd name="connsiteY1849" fmla="*/ 6070747 h 6687061"/>
              <a:gd name="connsiteX1850" fmla="*/ 243599 w 11799254"/>
              <a:gd name="connsiteY1850" fmla="*/ 5925112 h 6687061"/>
              <a:gd name="connsiteX1851" fmla="*/ 504909 w 11799254"/>
              <a:gd name="connsiteY1851" fmla="*/ 5925112 h 6687061"/>
              <a:gd name="connsiteX1852" fmla="*/ 507402 w 11799254"/>
              <a:gd name="connsiteY1852" fmla="*/ 5928838 h 6687061"/>
              <a:gd name="connsiteX1853" fmla="*/ 467873 w 11799254"/>
              <a:gd name="connsiteY1853" fmla="*/ 6024576 h 6687061"/>
              <a:gd name="connsiteX1854" fmla="*/ 467637 w 11799254"/>
              <a:gd name="connsiteY1854" fmla="*/ 6025146 h 6687061"/>
              <a:gd name="connsiteX1855" fmla="*/ 467420 w 11799254"/>
              <a:gd name="connsiteY1855" fmla="*/ 6025729 h 6687061"/>
              <a:gd name="connsiteX1856" fmla="*/ 221279 w 11799254"/>
              <a:gd name="connsiteY1856" fmla="*/ 6192555 h 6687061"/>
              <a:gd name="connsiteX1857" fmla="*/ 6 w 11799254"/>
              <a:gd name="connsiteY1857" fmla="*/ 6192555 h 6687061"/>
              <a:gd name="connsiteX1858" fmla="*/ 6 w 11799254"/>
              <a:gd name="connsiteY1858" fmla="*/ 6238624 h 6687061"/>
              <a:gd name="connsiteX1859" fmla="*/ 221279 w 11799254"/>
              <a:gd name="connsiteY1859" fmla="*/ 6238624 h 6687061"/>
              <a:gd name="connsiteX1860" fmla="*/ 510433 w 11799254"/>
              <a:gd name="connsiteY1860" fmla="*/ 6042155 h 6687061"/>
              <a:gd name="connsiteX1861" fmla="*/ 5414077 w 11799254"/>
              <a:gd name="connsiteY1861" fmla="*/ 6687062 h 6687061"/>
              <a:gd name="connsiteX1862" fmla="*/ 5725374 w 11799254"/>
              <a:gd name="connsiteY1862" fmla="*/ 6687062 h 6687061"/>
              <a:gd name="connsiteX1863" fmla="*/ 6014525 w 11799254"/>
              <a:gd name="connsiteY1863" fmla="*/ 6490592 h 6687061"/>
              <a:gd name="connsiteX1864" fmla="*/ 6071626 w 11799254"/>
              <a:gd name="connsiteY1864" fmla="*/ 6352308 h 6687061"/>
              <a:gd name="connsiteX1865" fmla="*/ 6054053 w 11799254"/>
              <a:gd name="connsiteY1865" fmla="*/ 6327506 h 6687061"/>
              <a:gd name="connsiteX1866" fmla="*/ 5747697 w 11799254"/>
              <a:gd name="connsiteY1866" fmla="*/ 6327506 h 6687061"/>
              <a:gd name="connsiteX1867" fmla="*/ 5459319 w 11799254"/>
              <a:gd name="connsiteY1867" fmla="*/ 6506904 h 6687061"/>
              <a:gd name="connsiteX1868" fmla="*/ 5398785 w 11799254"/>
              <a:gd name="connsiteY1868" fmla="*/ 6665466 h 6687061"/>
              <a:gd name="connsiteX1869" fmla="*/ 5414077 w 11799254"/>
              <a:gd name="connsiteY1869" fmla="*/ 6687062 h 6687061"/>
              <a:gd name="connsiteX1870" fmla="*/ 6080152 w 11799254"/>
              <a:gd name="connsiteY1870" fmla="*/ 6687062 h 6687061"/>
              <a:gd name="connsiteX1871" fmla="*/ 6391436 w 11799254"/>
              <a:gd name="connsiteY1871" fmla="*/ 6687062 h 6687061"/>
              <a:gd name="connsiteX1872" fmla="*/ 6680600 w 11799254"/>
              <a:gd name="connsiteY1872" fmla="*/ 6490592 h 6687061"/>
              <a:gd name="connsiteX1873" fmla="*/ 6737688 w 11799254"/>
              <a:gd name="connsiteY1873" fmla="*/ 6352308 h 6687061"/>
              <a:gd name="connsiteX1874" fmla="*/ 6720116 w 11799254"/>
              <a:gd name="connsiteY1874" fmla="*/ 6327506 h 6687061"/>
              <a:gd name="connsiteX1875" fmla="*/ 6413759 w 11799254"/>
              <a:gd name="connsiteY1875" fmla="*/ 6327506 h 6687061"/>
              <a:gd name="connsiteX1876" fmla="*/ 6125381 w 11799254"/>
              <a:gd name="connsiteY1876" fmla="*/ 6506904 h 6687061"/>
              <a:gd name="connsiteX1877" fmla="*/ 6064860 w 11799254"/>
              <a:gd name="connsiteY1877" fmla="*/ 6665466 h 6687061"/>
              <a:gd name="connsiteX1878" fmla="*/ 6080152 w 11799254"/>
              <a:gd name="connsiteY1878" fmla="*/ 6687062 h 6687061"/>
              <a:gd name="connsiteX1879" fmla="*/ 6748545 w 11799254"/>
              <a:gd name="connsiteY1879" fmla="*/ 6687062 h 6687061"/>
              <a:gd name="connsiteX1880" fmla="*/ 7059842 w 11799254"/>
              <a:gd name="connsiteY1880" fmla="*/ 6687062 h 6687061"/>
              <a:gd name="connsiteX1881" fmla="*/ 7348993 w 11799254"/>
              <a:gd name="connsiteY1881" fmla="*/ 6490592 h 6687061"/>
              <a:gd name="connsiteX1882" fmla="*/ 7406093 w 11799254"/>
              <a:gd name="connsiteY1882" fmla="*/ 6352308 h 6687061"/>
              <a:gd name="connsiteX1883" fmla="*/ 7388508 w 11799254"/>
              <a:gd name="connsiteY1883" fmla="*/ 6327506 h 6687061"/>
              <a:gd name="connsiteX1884" fmla="*/ 7082165 w 11799254"/>
              <a:gd name="connsiteY1884" fmla="*/ 6327506 h 6687061"/>
              <a:gd name="connsiteX1885" fmla="*/ 6793788 w 11799254"/>
              <a:gd name="connsiteY1885" fmla="*/ 6506904 h 6687061"/>
              <a:gd name="connsiteX1886" fmla="*/ 6733254 w 11799254"/>
              <a:gd name="connsiteY1886" fmla="*/ 6665466 h 6687061"/>
              <a:gd name="connsiteX1887" fmla="*/ 6748545 w 11799254"/>
              <a:gd name="connsiteY1887" fmla="*/ 6687062 h 6687061"/>
              <a:gd name="connsiteX1888" fmla="*/ 3405034 w 11799254"/>
              <a:gd name="connsiteY1888" fmla="*/ 6687062 h 6687061"/>
              <a:gd name="connsiteX1889" fmla="*/ 3716318 w 11799254"/>
              <a:gd name="connsiteY1889" fmla="*/ 6687062 h 6687061"/>
              <a:gd name="connsiteX1890" fmla="*/ 4005469 w 11799254"/>
              <a:gd name="connsiteY1890" fmla="*/ 6490592 h 6687061"/>
              <a:gd name="connsiteX1891" fmla="*/ 4062569 w 11799254"/>
              <a:gd name="connsiteY1891" fmla="*/ 6352308 h 6687061"/>
              <a:gd name="connsiteX1892" fmla="*/ 4044984 w 11799254"/>
              <a:gd name="connsiteY1892" fmla="*/ 6327506 h 6687061"/>
              <a:gd name="connsiteX1893" fmla="*/ 3738641 w 11799254"/>
              <a:gd name="connsiteY1893" fmla="*/ 6327506 h 6687061"/>
              <a:gd name="connsiteX1894" fmla="*/ 3450263 w 11799254"/>
              <a:gd name="connsiteY1894" fmla="*/ 6506904 h 6687061"/>
              <a:gd name="connsiteX1895" fmla="*/ 3389729 w 11799254"/>
              <a:gd name="connsiteY1895" fmla="*/ 6665466 h 6687061"/>
              <a:gd name="connsiteX1896" fmla="*/ 3405034 w 11799254"/>
              <a:gd name="connsiteY1896" fmla="*/ 6687062 h 6687061"/>
              <a:gd name="connsiteX1897" fmla="*/ 111 w 11799254"/>
              <a:gd name="connsiteY1897" fmla="*/ 1234606 h 6687061"/>
              <a:gd name="connsiteX1898" fmla="*/ 158477 w 11799254"/>
              <a:gd name="connsiteY1898" fmla="*/ 1066307 h 6687061"/>
              <a:gd name="connsiteX1899" fmla="*/ 215569 w 11799254"/>
              <a:gd name="connsiteY1899" fmla="*/ 928021 h 6687061"/>
              <a:gd name="connsiteX1900" fmla="*/ 197994 w 11799254"/>
              <a:gd name="connsiteY1900" fmla="*/ 903208 h 6687061"/>
              <a:gd name="connsiteX1901" fmla="*/ 118 w 11799254"/>
              <a:gd name="connsiteY1901" fmla="*/ 903208 h 6687061"/>
              <a:gd name="connsiteX1902" fmla="*/ 111 w 11799254"/>
              <a:gd name="connsiteY1902" fmla="*/ 1234606 h 6687061"/>
              <a:gd name="connsiteX1903" fmla="*/ 4058997 w 11799254"/>
              <a:gd name="connsiteY1903" fmla="*/ 6665478 h 6687061"/>
              <a:gd name="connsiteX1904" fmla="*/ 4119530 w 11799254"/>
              <a:gd name="connsiteY1904" fmla="*/ 6506916 h 6687061"/>
              <a:gd name="connsiteX1905" fmla="*/ 4407908 w 11799254"/>
              <a:gd name="connsiteY1905" fmla="*/ 6327506 h 6687061"/>
              <a:gd name="connsiteX1906" fmla="*/ 4714264 w 11799254"/>
              <a:gd name="connsiteY1906" fmla="*/ 6327506 h 6687061"/>
              <a:gd name="connsiteX1907" fmla="*/ 4714264 w 11799254"/>
              <a:gd name="connsiteY1907" fmla="*/ 6327506 h 6687061"/>
              <a:gd name="connsiteX1908" fmla="*/ 4731837 w 11799254"/>
              <a:gd name="connsiteY1908" fmla="*/ 6352321 h 6687061"/>
              <a:gd name="connsiteX1909" fmla="*/ 4674736 w 11799254"/>
              <a:gd name="connsiteY1909" fmla="*/ 6490605 h 6687061"/>
              <a:gd name="connsiteX1910" fmla="*/ 4385598 w 11799254"/>
              <a:gd name="connsiteY1910" fmla="*/ 6687062 h 6687061"/>
              <a:gd name="connsiteX1911" fmla="*/ 4074288 w 11799254"/>
              <a:gd name="connsiteY1911" fmla="*/ 6687062 h 6687061"/>
              <a:gd name="connsiteX1912" fmla="*/ 4058997 w 11799254"/>
              <a:gd name="connsiteY1912" fmla="*/ 6665466 h 6687061"/>
              <a:gd name="connsiteX1913" fmla="*/ 4121545 w 11799254"/>
              <a:gd name="connsiteY1913" fmla="*/ 6641005 h 6687061"/>
              <a:gd name="connsiteX1914" fmla="*/ 4385598 w 11799254"/>
              <a:gd name="connsiteY1914" fmla="*/ 6641005 h 6687061"/>
              <a:gd name="connsiteX1915" fmla="*/ 4631724 w 11799254"/>
              <a:gd name="connsiteY1915" fmla="*/ 6474167 h 6687061"/>
              <a:gd name="connsiteX1916" fmla="*/ 4631939 w 11799254"/>
              <a:gd name="connsiteY1916" fmla="*/ 6473597 h 6687061"/>
              <a:gd name="connsiteX1917" fmla="*/ 4632193 w 11799254"/>
              <a:gd name="connsiteY1917" fmla="*/ 6473014 h 6687061"/>
              <a:gd name="connsiteX1918" fmla="*/ 4671708 w 11799254"/>
              <a:gd name="connsiteY1918" fmla="*/ 6377288 h 6687061"/>
              <a:gd name="connsiteX1919" fmla="*/ 4669212 w 11799254"/>
              <a:gd name="connsiteY1919" fmla="*/ 6373562 h 6687061"/>
              <a:gd name="connsiteX1920" fmla="*/ 4407908 w 11799254"/>
              <a:gd name="connsiteY1920" fmla="*/ 6373562 h 6687061"/>
              <a:gd name="connsiteX1921" fmla="*/ 4162542 w 11799254"/>
              <a:gd name="connsiteY1921" fmla="*/ 6523342 h 6687061"/>
              <a:gd name="connsiteX1922" fmla="*/ 4119023 w 11799254"/>
              <a:gd name="connsiteY1922" fmla="*/ 6637343 h 6687061"/>
              <a:gd name="connsiteX1923" fmla="*/ 4121545 w 11799254"/>
              <a:gd name="connsiteY1923" fmla="*/ 6641005 h 6687061"/>
              <a:gd name="connsiteX1924" fmla="*/ 10451332 w 11799254"/>
              <a:gd name="connsiteY1924" fmla="*/ 454764 h 6687061"/>
              <a:gd name="connsiteX1925" fmla="*/ 10757688 w 11799254"/>
              <a:gd name="connsiteY1925" fmla="*/ 454764 h 6687061"/>
              <a:gd name="connsiteX1926" fmla="*/ 10775260 w 11799254"/>
              <a:gd name="connsiteY1926" fmla="*/ 479577 h 6687061"/>
              <a:gd name="connsiteX1927" fmla="*/ 10718172 w 11799254"/>
              <a:gd name="connsiteY1927" fmla="*/ 617860 h 6687061"/>
              <a:gd name="connsiteX1928" fmla="*/ 10429021 w 11799254"/>
              <a:gd name="connsiteY1928" fmla="*/ 814326 h 6687061"/>
              <a:gd name="connsiteX1929" fmla="*/ 10117725 w 11799254"/>
              <a:gd name="connsiteY1929" fmla="*/ 814326 h 6687061"/>
              <a:gd name="connsiteX1930" fmla="*/ 10102433 w 11799254"/>
              <a:gd name="connsiteY1930" fmla="*/ 792731 h 6687061"/>
              <a:gd name="connsiteX1931" fmla="*/ 10162953 w 11799254"/>
              <a:gd name="connsiteY1931" fmla="*/ 634172 h 6687061"/>
              <a:gd name="connsiteX1932" fmla="*/ 10451344 w 11799254"/>
              <a:gd name="connsiteY1932" fmla="*/ 454764 h 6687061"/>
              <a:gd name="connsiteX1933" fmla="*/ 10712648 w 11799254"/>
              <a:gd name="connsiteY1933" fmla="*/ 500825 h 6687061"/>
              <a:gd name="connsiteX1934" fmla="*/ 10451332 w 11799254"/>
              <a:gd name="connsiteY1934" fmla="*/ 500825 h 6687061"/>
              <a:gd name="connsiteX1935" fmla="*/ 10205966 w 11799254"/>
              <a:gd name="connsiteY1935" fmla="*/ 650603 h 6687061"/>
              <a:gd name="connsiteX1936" fmla="*/ 10162459 w 11799254"/>
              <a:gd name="connsiteY1936" fmla="*/ 764609 h 6687061"/>
              <a:gd name="connsiteX1937" fmla="*/ 10164968 w 11799254"/>
              <a:gd name="connsiteY1937" fmla="*/ 768267 h 6687061"/>
              <a:gd name="connsiteX1938" fmla="*/ 10429021 w 11799254"/>
              <a:gd name="connsiteY1938" fmla="*/ 768267 h 6687061"/>
              <a:gd name="connsiteX1939" fmla="*/ 10675160 w 11799254"/>
              <a:gd name="connsiteY1939" fmla="*/ 601431 h 6687061"/>
              <a:gd name="connsiteX1940" fmla="*/ 10675376 w 11799254"/>
              <a:gd name="connsiteY1940" fmla="*/ 600852 h 6687061"/>
              <a:gd name="connsiteX1941" fmla="*/ 10675616 w 11799254"/>
              <a:gd name="connsiteY1941" fmla="*/ 600279 h 6687061"/>
              <a:gd name="connsiteX1942" fmla="*/ 10715144 w 11799254"/>
              <a:gd name="connsiteY1942" fmla="*/ 504551 h 6687061"/>
              <a:gd name="connsiteX1943" fmla="*/ 10712648 w 11799254"/>
              <a:gd name="connsiteY1943" fmla="*/ 500826 h 6687061"/>
              <a:gd name="connsiteX1944" fmla="*/ 3099286 w 11799254"/>
              <a:gd name="connsiteY1944" fmla="*/ 5762266 h 6687061"/>
              <a:gd name="connsiteX1945" fmla="*/ 3159820 w 11799254"/>
              <a:gd name="connsiteY1945" fmla="*/ 5603704 h 6687061"/>
              <a:gd name="connsiteX1946" fmla="*/ 3448198 w 11799254"/>
              <a:gd name="connsiteY1946" fmla="*/ 5424294 h 6687061"/>
              <a:gd name="connsiteX1947" fmla="*/ 3754554 w 11799254"/>
              <a:gd name="connsiteY1947" fmla="*/ 5424294 h 6687061"/>
              <a:gd name="connsiteX1948" fmla="*/ 3772126 w 11799254"/>
              <a:gd name="connsiteY1948" fmla="*/ 5449109 h 6687061"/>
              <a:gd name="connsiteX1949" fmla="*/ 3715038 w 11799254"/>
              <a:gd name="connsiteY1949" fmla="*/ 5587393 h 6687061"/>
              <a:gd name="connsiteX1950" fmla="*/ 3425887 w 11799254"/>
              <a:gd name="connsiteY1950" fmla="*/ 5783862 h 6687061"/>
              <a:gd name="connsiteX1951" fmla="*/ 3114578 w 11799254"/>
              <a:gd name="connsiteY1951" fmla="*/ 5783862 h 6687061"/>
              <a:gd name="connsiteX1952" fmla="*/ 3099286 w 11799254"/>
              <a:gd name="connsiteY1952" fmla="*/ 5762266 h 6687061"/>
              <a:gd name="connsiteX1953" fmla="*/ 3161834 w 11799254"/>
              <a:gd name="connsiteY1953" fmla="*/ 5737793 h 6687061"/>
              <a:gd name="connsiteX1954" fmla="*/ 3425887 w 11799254"/>
              <a:gd name="connsiteY1954" fmla="*/ 5737793 h 6687061"/>
              <a:gd name="connsiteX1955" fmla="*/ 3672013 w 11799254"/>
              <a:gd name="connsiteY1955" fmla="*/ 5570968 h 6687061"/>
              <a:gd name="connsiteX1956" fmla="*/ 3672241 w 11799254"/>
              <a:gd name="connsiteY1956" fmla="*/ 5570385 h 6687061"/>
              <a:gd name="connsiteX1957" fmla="*/ 3672482 w 11799254"/>
              <a:gd name="connsiteY1957" fmla="*/ 5569814 h 6687061"/>
              <a:gd name="connsiteX1958" fmla="*/ 3711998 w 11799254"/>
              <a:gd name="connsiteY1958" fmla="*/ 5474076 h 6687061"/>
              <a:gd name="connsiteX1959" fmla="*/ 3709502 w 11799254"/>
              <a:gd name="connsiteY1959" fmla="*/ 5470350 h 6687061"/>
              <a:gd name="connsiteX1960" fmla="*/ 3448198 w 11799254"/>
              <a:gd name="connsiteY1960" fmla="*/ 5470350 h 6687061"/>
              <a:gd name="connsiteX1961" fmla="*/ 3202832 w 11799254"/>
              <a:gd name="connsiteY1961" fmla="*/ 5620129 h 6687061"/>
              <a:gd name="connsiteX1962" fmla="*/ 3159313 w 11799254"/>
              <a:gd name="connsiteY1962" fmla="*/ 5734143 h 6687061"/>
              <a:gd name="connsiteX1963" fmla="*/ 3161834 w 11799254"/>
              <a:gd name="connsiteY1963" fmla="*/ 5737793 h 6687061"/>
              <a:gd name="connsiteX1964" fmla="*/ 1778881 w 11799254"/>
              <a:gd name="connsiteY1964" fmla="*/ 5783850 h 6687061"/>
              <a:gd name="connsiteX1965" fmla="*/ 2090178 w 11799254"/>
              <a:gd name="connsiteY1965" fmla="*/ 5783850 h 6687061"/>
              <a:gd name="connsiteX1966" fmla="*/ 2379329 w 11799254"/>
              <a:gd name="connsiteY1966" fmla="*/ 5587393 h 6687061"/>
              <a:gd name="connsiteX1967" fmla="*/ 2436429 w 11799254"/>
              <a:gd name="connsiteY1967" fmla="*/ 5449109 h 6687061"/>
              <a:gd name="connsiteX1968" fmla="*/ 2418844 w 11799254"/>
              <a:gd name="connsiteY1968" fmla="*/ 5424294 h 6687061"/>
              <a:gd name="connsiteX1969" fmla="*/ 2112501 w 11799254"/>
              <a:gd name="connsiteY1969" fmla="*/ 5424294 h 6687061"/>
              <a:gd name="connsiteX1970" fmla="*/ 1824123 w 11799254"/>
              <a:gd name="connsiteY1970" fmla="*/ 5603704 h 6687061"/>
              <a:gd name="connsiteX1971" fmla="*/ 1763589 w 11799254"/>
              <a:gd name="connsiteY1971" fmla="*/ 5762266 h 6687061"/>
              <a:gd name="connsiteX1972" fmla="*/ 1778881 w 11799254"/>
              <a:gd name="connsiteY1972" fmla="*/ 5783850 h 6687061"/>
              <a:gd name="connsiteX1973" fmla="*/ 2445323 w 11799254"/>
              <a:gd name="connsiteY1973" fmla="*/ 5783850 h 6687061"/>
              <a:gd name="connsiteX1974" fmla="*/ 2756620 w 11799254"/>
              <a:gd name="connsiteY1974" fmla="*/ 5783850 h 6687061"/>
              <a:gd name="connsiteX1975" fmla="*/ 3045771 w 11799254"/>
              <a:gd name="connsiteY1975" fmla="*/ 5587393 h 6687061"/>
              <a:gd name="connsiteX1976" fmla="*/ 3102871 w 11799254"/>
              <a:gd name="connsiteY1976" fmla="*/ 5449109 h 6687061"/>
              <a:gd name="connsiteX1977" fmla="*/ 3085286 w 11799254"/>
              <a:gd name="connsiteY1977" fmla="*/ 5424294 h 6687061"/>
              <a:gd name="connsiteX1978" fmla="*/ 2778943 w 11799254"/>
              <a:gd name="connsiteY1978" fmla="*/ 5424294 h 6687061"/>
              <a:gd name="connsiteX1979" fmla="*/ 2490552 w 11799254"/>
              <a:gd name="connsiteY1979" fmla="*/ 5603704 h 6687061"/>
              <a:gd name="connsiteX1980" fmla="*/ 2430031 w 11799254"/>
              <a:gd name="connsiteY1980" fmla="*/ 5762266 h 6687061"/>
              <a:gd name="connsiteX1981" fmla="*/ 2445323 w 11799254"/>
              <a:gd name="connsiteY1981" fmla="*/ 5783850 h 6687061"/>
              <a:gd name="connsiteX1982" fmla="*/ 1576844 w 11799254"/>
              <a:gd name="connsiteY1982" fmla="*/ 5335412 h 6687061"/>
              <a:gd name="connsiteX1983" fmla="*/ 1888141 w 11799254"/>
              <a:gd name="connsiteY1983" fmla="*/ 5335412 h 6687061"/>
              <a:gd name="connsiteX1984" fmla="*/ 2177279 w 11799254"/>
              <a:gd name="connsiteY1984" fmla="*/ 5138955 h 6687061"/>
              <a:gd name="connsiteX1985" fmla="*/ 2234380 w 11799254"/>
              <a:gd name="connsiteY1985" fmla="*/ 5000659 h 6687061"/>
              <a:gd name="connsiteX1986" fmla="*/ 2216807 w 11799254"/>
              <a:gd name="connsiteY1986" fmla="*/ 4975856 h 6687061"/>
              <a:gd name="connsiteX1987" fmla="*/ 1910451 w 11799254"/>
              <a:gd name="connsiteY1987" fmla="*/ 4975856 h 6687061"/>
              <a:gd name="connsiteX1988" fmla="*/ 1622073 w 11799254"/>
              <a:gd name="connsiteY1988" fmla="*/ 5155254 h 6687061"/>
              <a:gd name="connsiteX1989" fmla="*/ 1561539 w 11799254"/>
              <a:gd name="connsiteY1989" fmla="*/ 5313816 h 6687061"/>
              <a:gd name="connsiteX1990" fmla="*/ 1576844 w 11799254"/>
              <a:gd name="connsiteY1990" fmla="*/ 5335412 h 6687061"/>
              <a:gd name="connsiteX1991" fmla="*/ 71462 w 11799254"/>
              <a:gd name="connsiteY1991" fmla="*/ 4865378 h 6687061"/>
              <a:gd name="connsiteX1992" fmla="*/ 131994 w 11799254"/>
              <a:gd name="connsiteY1992" fmla="*/ 4706816 h 6687061"/>
              <a:gd name="connsiteX1993" fmla="*/ 420374 w 11799254"/>
              <a:gd name="connsiteY1993" fmla="*/ 4527406 h 6687061"/>
              <a:gd name="connsiteX1994" fmla="*/ 726726 w 11799254"/>
              <a:gd name="connsiteY1994" fmla="*/ 4527406 h 6687061"/>
              <a:gd name="connsiteX1995" fmla="*/ 744301 w 11799254"/>
              <a:gd name="connsiteY1995" fmla="*/ 4552221 h 6687061"/>
              <a:gd name="connsiteX1996" fmla="*/ 687210 w 11799254"/>
              <a:gd name="connsiteY1996" fmla="*/ 4690505 h 6687061"/>
              <a:gd name="connsiteX1997" fmla="*/ 398056 w 11799254"/>
              <a:gd name="connsiteY1997" fmla="*/ 4886962 h 6687061"/>
              <a:gd name="connsiteX1998" fmla="*/ 86760 w 11799254"/>
              <a:gd name="connsiteY1998" fmla="*/ 4886962 h 6687061"/>
              <a:gd name="connsiteX1999" fmla="*/ 71462 w 11799254"/>
              <a:gd name="connsiteY1999" fmla="*/ 4865378 h 6687061"/>
              <a:gd name="connsiteX2000" fmla="*/ 134004 w 11799254"/>
              <a:gd name="connsiteY2000" fmla="*/ 4840905 h 6687061"/>
              <a:gd name="connsiteX2001" fmla="*/ 398055 w 11799254"/>
              <a:gd name="connsiteY2001" fmla="*/ 4840905 h 6687061"/>
              <a:gd name="connsiteX2002" fmla="*/ 644190 w 11799254"/>
              <a:gd name="connsiteY2002" fmla="*/ 4674080 h 6687061"/>
              <a:gd name="connsiteX2003" fmla="*/ 644413 w 11799254"/>
              <a:gd name="connsiteY2003" fmla="*/ 4673497 h 6687061"/>
              <a:gd name="connsiteX2004" fmla="*/ 644648 w 11799254"/>
              <a:gd name="connsiteY2004" fmla="*/ 4672926 h 6687061"/>
              <a:gd name="connsiteX2005" fmla="*/ 684172 w 11799254"/>
              <a:gd name="connsiteY2005" fmla="*/ 4577188 h 6687061"/>
              <a:gd name="connsiteX2006" fmla="*/ 681678 w 11799254"/>
              <a:gd name="connsiteY2006" fmla="*/ 4573462 h 6687061"/>
              <a:gd name="connsiteX2007" fmla="*/ 420374 w 11799254"/>
              <a:gd name="connsiteY2007" fmla="*/ 4573462 h 6687061"/>
              <a:gd name="connsiteX2008" fmla="*/ 175006 w 11799254"/>
              <a:gd name="connsiteY2008" fmla="*/ 4723241 h 6687061"/>
              <a:gd name="connsiteX2009" fmla="*/ 131486 w 11799254"/>
              <a:gd name="connsiteY2009" fmla="*/ 4837255 h 6687061"/>
              <a:gd name="connsiteX2010" fmla="*/ 134003 w 11799254"/>
              <a:gd name="connsiteY2010" fmla="*/ 4840905 h 6687061"/>
              <a:gd name="connsiteX2011" fmla="*/ 907568 w 11799254"/>
              <a:gd name="connsiteY2011" fmla="*/ 5335412 h 6687061"/>
              <a:gd name="connsiteX2012" fmla="*/ 1218862 w 11799254"/>
              <a:gd name="connsiteY2012" fmla="*/ 5335412 h 6687061"/>
              <a:gd name="connsiteX2013" fmla="*/ 1508012 w 11799254"/>
              <a:gd name="connsiteY2013" fmla="*/ 5138955 h 6687061"/>
              <a:gd name="connsiteX2014" fmla="*/ 1565112 w 11799254"/>
              <a:gd name="connsiteY2014" fmla="*/ 5000659 h 6687061"/>
              <a:gd name="connsiteX2015" fmla="*/ 1547527 w 11799254"/>
              <a:gd name="connsiteY2015" fmla="*/ 4975856 h 6687061"/>
              <a:gd name="connsiteX2016" fmla="*/ 1241180 w 11799254"/>
              <a:gd name="connsiteY2016" fmla="*/ 4975856 h 6687061"/>
              <a:gd name="connsiteX2017" fmla="*/ 952799 w 11799254"/>
              <a:gd name="connsiteY2017" fmla="*/ 5155254 h 6687061"/>
              <a:gd name="connsiteX2018" fmla="*/ 892275 w 11799254"/>
              <a:gd name="connsiteY2018" fmla="*/ 5313816 h 6687061"/>
              <a:gd name="connsiteX2019" fmla="*/ 907566 w 11799254"/>
              <a:gd name="connsiteY2019" fmla="*/ 5335412 h 6687061"/>
              <a:gd name="connsiteX2020" fmla="*/ 756037 w 11799254"/>
              <a:gd name="connsiteY2020" fmla="*/ 4886962 h 6687061"/>
              <a:gd name="connsiteX2021" fmla="*/ 1067337 w 11799254"/>
              <a:gd name="connsiteY2021" fmla="*/ 4886962 h 6687061"/>
              <a:gd name="connsiteX2022" fmla="*/ 1356487 w 11799254"/>
              <a:gd name="connsiteY2022" fmla="*/ 4690505 h 6687061"/>
              <a:gd name="connsiteX2023" fmla="*/ 1413588 w 11799254"/>
              <a:gd name="connsiteY2023" fmla="*/ 4552221 h 6687061"/>
              <a:gd name="connsiteX2024" fmla="*/ 1396003 w 11799254"/>
              <a:gd name="connsiteY2024" fmla="*/ 4527406 h 6687061"/>
              <a:gd name="connsiteX2025" fmla="*/ 1396003 w 11799254"/>
              <a:gd name="connsiteY2025" fmla="*/ 4527406 h 6687061"/>
              <a:gd name="connsiteX2026" fmla="*/ 1089649 w 11799254"/>
              <a:gd name="connsiteY2026" fmla="*/ 4527406 h 6687061"/>
              <a:gd name="connsiteX2027" fmla="*/ 801269 w 11799254"/>
              <a:gd name="connsiteY2027" fmla="*/ 4706816 h 6687061"/>
              <a:gd name="connsiteX2028" fmla="*/ 740744 w 11799254"/>
              <a:gd name="connsiteY2028" fmla="*/ 4865378 h 6687061"/>
              <a:gd name="connsiteX2029" fmla="*/ 756035 w 11799254"/>
              <a:gd name="connsiteY2029" fmla="*/ 4886962 h 6687061"/>
              <a:gd name="connsiteX2030" fmla="*/ 6849798 w 11799254"/>
              <a:gd name="connsiteY2030" fmla="*/ 5138955 h 6687061"/>
              <a:gd name="connsiteX2031" fmla="*/ 6906886 w 11799254"/>
              <a:gd name="connsiteY2031" fmla="*/ 5000659 h 6687061"/>
              <a:gd name="connsiteX2032" fmla="*/ 6889314 w 11799254"/>
              <a:gd name="connsiteY2032" fmla="*/ 4975856 h 6687061"/>
              <a:gd name="connsiteX2033" fmla="*/ 6582971 w 11799254"/>
              <a:gd name="connsiteY2033" fmla="*/ 4975856 h 6687061"/>
              <a:gd name="connsiteX2034" fmla="*/ 6294580 w 11799254"/>
              <a:gd name="connsiteY2034" fmla="*/ 5155254 h 6687061"/>
              <a:gd name="connsiteX2035" fmla="*/ 6234059 w 11799254"/>
              <a:gd name="connsiteY2035" fmla="*/ 5313816 h 6687061"/>
              <a:gd name="connsiteX2036" fmla="*/ 6249350 w 11799254"/>
              <a:gd name="connsiteY2036" fmla="*/ 5335412 h 6687061"/>
              <a:gd name="connsiteX2037" fmla="*/ 6560647 w 11799254"/>
              <a:gd name="connsiteY2037" fmla="*/ 5335412 h 6687061"/>
              <a:gd name="connsiteX2038" fmla="*/ 6849798 w 11799254"/>
              <a:gd name="connsiteY2038" fmla="*/ 5138955 h 6687061"/>
              <a:gd name="connsiteX2039" fmla="*/ 7374255 w 11799254"/>
              <a:gd name="connsiteY2039" fmla="*/ 4690505 h 6687061"/>
              <a:gd name="connsiteX2040" fmla="*/ 7431344 w 11799254"/>
              <a:gd name="connsiteY2040" fmla="*/ 4552221 h 6687061"/>
              <a:gd name="connsiteX2041" fmla="*/ 7413771 w 11799254"/>
              <a:gd name="connsiteY2041" fmla="*/ 4527406 h 6687061"/>
              <a:gd name="connsiteX2042" fmla="*/ 7107415 w 11799254"/>
              <a:gd name="connsiteY2042" fmla="*/ 4527406 h 6687061"/>
              <a:gd name="connsiteX2043" fmla="*/ 6819037 w 11799254"/>
              <a:gd name="connsiteY2043" fmla="*/ 4706816 h 6687061"/>
              <a:gd name="connsiteX2044" fmla="*/ 6758503 w 11799254"/>
              <a:gd name="connsiteY2044" fmla="*/ 4865378 h 6687061"/>
              <a:gd name="connsiteX2045" fmla="*/ 6773808 w 11799254"/>
              <a:gd name="connsiteY2045" fmla="*/ 4886962 h 6687061"/>
              <a:gd name="connsiteX2046" fmla="*/ 7085092 w 11799254"/>
              <a:gd name="connsiteY2046" fmla="*/ 4886962 h 6687061"/>
              <a:gd name="connsiteX2047" fmla="*/ 7374243 w 11799254"/>
              <a:gd name="connsiteY2047" fmla="*/ 4690505 h 6687061"/>
              <a:gd name="connsiteX2048" fmla="*/ 6925333 w 11799254"/>
              <a:gd name="connsiteY2048" fmla="*/ 5335412 h 6687061"/>
              <a:gd name="connsiteX2049" fmla="*/ 7236629 w 11799254"/>
              <a:gd name="connsiteY2049" fmla="*/ 5335412 h 6687061"/>
              <a:gd name="connsiteX2050" fmla="*/ 7525780 w 11799254"/>
              <a:gd name="connsiteY2050" fmla="*/ 5138955 h 6687061"/>
              <a:gd name="connsiteX2051" fmla="*/ 7582868 w 11799254"/>
              <a:gd name="connsiteY2051" fmla="*/ 5000659 h 6687061"/>
              <a:gd name="connsiteX2052" fmla="*/ 7565296 w 11799254"/>
              <a:gd name="connsiteY2052" fmla="*/ 4975856 h 6687061"/>
              <a:gd name="connsiteX2053" fmla="*/ 7258952 w 11799254"/>
              <a:gd name="connsiteY2053" fmla="*/ 4975856 h 6687061"/>
              <a:gd name="connsiteX2054" fmla="*/ 6970561 w 11799254"/>
              <a:gd name="connsiteY2054" fmla="*/ 5155254 h 6687061"/>
              <a:gd name="connsiteX2055" fmla="*/ 6910040 w 11799254"/>
              <a:gd name="connsiteY2055" fmla="*/ 5313816 h 6687061"/>
              <a:gd name="connsiteX2056" fmla="*/ 6925333 w 11799254"/>
              <a:gd name="connsiteY2056" fmla="*/ 5335412 h 6687061"/>
              <a:gd name="connsiteX2057" fmla="*/ 537312 w 11799254"/>
              <a:gd name="connsiteY2057" fmla="*/ 4235743 h 6687061"/>
              <a:gd name="connsiteX2058" fmla="*/ 594403 w 11799254"/>
              <a:gd name="connsiteY2058" fmla="*/ 4097459 h 6687061"/>
              <a:gd name="connsiteX2059" fmla="*/ 576829 w 11799254"/>
              <a:gd name="connsiteY2059" fmla="*/ 4072643 h 6687061"/>
              <a:gd name="connsiteX2060" fmla="*/ 576829 w 11799254"/>
              <a:gd name="connsiteY2060" fmla="*/ 4072643 h 6687061"/>
              <a:gd name="connsiteX2061" fmla="*/ 270476 w 11799254"/>
              <a:gd name="connsiteY2061" fmla="*/ 4072643 h 6687061"/>
              <a:gd name="connsiteX2062" fmla="*/ 48 w 11799254"/>
              <a:gd name="connsiteY2062" fmla="*/ 4214058 h 6687061"/>
              <a:gd name="connsiteX2063" fmla="*/ 42 w 11799254"/>
              <a:gd name="connsiteY2063" fmla="*/ 4432212 h 6687061"/>
              <a:gd name="connsiteX2064" fmla="*/ 248163 w 11799254"/>
              <a:gd name="connsiteY2064" fmla="*/ 4432212 h 6687061"/>
              <a:gd name="connsiteX2065" fmla="*/ 537312 w 11799254"/>
              <a:gd name="connsiteY2065" fmla="*/ 4235743 h 6687061"/>
              <a:gd name="connsiteX2066" fmla="*/ 3783858 w 11799254"/>
              <a:gd name="connsiteY2066" fmla="*/ 5783850 h 6687061"/>
              <a:gd name="connsiteX2067" fmla="*/ 4095154 w 11799254"/>
              <a:gd name="connsiteY2067" fmla="*/ 5783850 h 6687061"/>
              <a:gd name="connsiteX2068" fmla="*/ 4384306 w 11799254"/>
              <a:gd name="connsiteY2068" fmla="*/ 5587393 h 6687061"/>
              <a:gd name="connsiteX2069" fmla="*/ 4441393 w 11799254"/>
              <a:gd name="connsiteY2069" fmla="*/ 5449109 h 6687061"/>
              <a:gd name="connsiteX2070" fmla="*/ 4423821 w 11799254"/>
              <a:gd name="connsiteY2070" fmla="*/ 5424294 h 6687061"/>
              <a:gd name="connsiteX2071" fmla="*/ 4117465 w 11799254"/>
              <a:gd name="connsiteY2071" fmla="*/ 5424294 h 6687061"/>
              <a:gd name="connsiteX2072" fmla="*/ 3829087 w 11799254"/>
              <a:gd name="connsiteY2072" fmla="*/ 5603704 h 6687061"/>
              <a:gd name="connsiteX2073" fmla="*/ 3768566 w 11799254"/>
              <a:gd name="connsiteY2073" fmla="*/ 5762266 h 6687061"/>
              <a:gd name="connsiteX2074" fmla="*/ 3783858 w 11799254"/>
              <a:gd name="connsiteY2074" fmla="*/ 5783850 h 6687061"/>
              <a:gd name="connsiteX2075" fmla="*/ 8043523 w 11799254"/>
              <a:gd name="connsiteY2075" fmla="*/ 4690505 h 6687061"/>
              <a:gd name="connsiteX2076" fmla="*/ 8100611 w 11799254"/>
              <a:gd name="connsiteY2076" fmla="*/ 4552221 h 6687061"/>
              <a:gd name="connsiteX2077" fmla="*/ 8083038 w 11799254"/>
              <a:gd name="connsiteY2077" fmla="*/ 4527406 h 6687061"/>
              <a:gd name="connsiteX2078" fmla="*/ 7776683 w 11799254"/>
              <a:gd name="connsiteY2078" fmla="*/ 4527406 h 6687061"/>
              <a:gd name="connsiteX2079" fmla="*/ 7488304 w 11799254"/>
              <a:gd name="connsiteY2079" fmla="*/ 4706816 h 6687061"/>
              <a:gd name="connsiteX2080" fmla="*/ 7427784 w 11799254"/>
              <a:gd name="connsiteY2080" fmla="*/ 4865378 h 6687061"/>
              <a:gd name="connsiteX2081" fmla="*/ 7443075 w 11799254"/>
              <a:gd name="connsiteY2081" fmla="*/ 4886962 h 6687061"/>
              <a:gd name="connsiteX2082" fmla="*/ 7754359 w 11799254"/>
              <a:gd name="connsiteY2082" fmla="*/ 4886962 h 6687061"/>
              <a:gd name="connsiteX2083" fmla="*/ 8043523 w 11799254"/>
              <a:gd name="connsiteY2083" fmla="*/ 4690505 h 6687061"/>
              <a:gd name="connsiteX2084" fmla="*/ 4454379 w 11799254"/>
              <a:gd name="connsiteY2084" fmla="*/ 5783850 h 6687061"/>
              <a:gd name="connsiteX2085" fmla="*/ 4765676 w 11799254"/>
              <a:gd name="connsiteY2085" fmla="*/ 5783850 h 6687061"/>
              <a:gd name="connsiteX2086" fmla="*/ 5054827 w 11799254"/>
              <a:gd name="connsiteY2086" fmla="*/ 5587393 h 6687061"/>
              <a:gd name="connsiteX2087" fmla="*/ 5111915 w 11799254"/>
              <a:gd name="connsiteY2087" fmla="*/ 5449109 h 6687061"/>
              <a:gd name="connsiteX2088" fmla="*/ 5094343 w 11799254"/>
              <a:gd name="connsiteY2088" fmla="*/ 5424294 h 6687061"/>
              <a:gd name="connsiteX2089" fmla="*/ 4787987 w 11799254"/>
              <a:gd name="connsiteY2089" fmla="*/ 5424294 h 6687061"/>
              <a:gd name="connsiteX2090" fmla="*/ 4499609 w 11799254"/>
              <a:gd name="connsiteY2090" fmla="*/ 5603704 h 6687061"/>
              <a:gd name="connsiteX2091" fmla="*/ 4439088 w 11799254"/>
              <a:gd name="connsiteY2091" fmla="*/ 5762266 h 6687061"/>
              <a:gd name="connsiteX2092" fmla="*/ 4454379 w 11799254"/>
              <a:gd name="connsiteY2092" fmla="*/ 5783850 h 6687061"/>
              <a:gd name="connsiteX2093" fmla="*/ 5108342 w 11799254"/>
              <a:gd name="connsiteY2093" fmla="*/ 5762266 h 6687061"/>
              <a:gd name="connsiteX2094" fmla="*/ 5168876 w 11799254"/>
              <a:gd name="connsiteY2094" fmla="*/ 5603704 h 6687061"/>
              <a:gd name="connsiteX2095" fmla="*/ 5457254 w 11799254"/>
              <a:gd name="connsiteY2095" fmla="*/ 5424294 h 6687061"/>
              <a:gd name="connsiteX2096" fmla="*/ 5763610 w 11799254"/>
              <a:gd name="connsiteY2096" fmla="*/ 5424294 h 6687061"/>
              <a:gd name="connsiteX2097" fmla="*/ 5781182 w 11799254"/>
              <a:gd name="connsiteY2097" fmla="*/ 5449109 h 6687061"/>
              <a:gd name="connsiteX2098" fmla="*/ 5724095 w 11799254"/>
              <a:gd name="connsiteY2098" fmla="*/ 5587393 h 6687061"/>
              <a:gd name="connsiteX2099" fmla="*/ 5434931 w 11799254"/>
              <a:gd name="connsiteY2099" fmla="*/ 5783862 h 6687061"/>
              <a:gd name="connsiteX2100" fmla="*/ 5123647 w 11799254"/>
              <a:gd name="connsiteY2100" fmla="*/ 5783862 h 6687061"/>
              <a:gd name="connsiteX2101" fmla="*/ 5108355 w 11799254"/>
              <a:gd name="connsiteY2101" fmla="*/ 5762266 h 6687061"/>
              <a:gd name="connsiteX2102" fmla="*/ 5170891 w 11799254"/>
              <a:gd name="connsiteY2102" fmla="*/ 5737793 h 6687061"/>
              <a:gd name="connsiteX2103" fmla="*/ 5434931 w 11799254"/>
              <a:gd name="connsiteY2103" fmla="*/ 5737793 h 6687061"/>
              <a:gd name="connsiteX2104" fmla="*/ 5681082 w 11799254"/>
              <a:gd name="connsiteY2104" fmla="*/ 5570968 h 6687061"/>
              <a:gd name="connsiteX2105" fmla="*/ 5681298 w 11799254"/>
              <a:gd name="connsiteY2105" fmla="*/ 5570385 h 6687061"/>
              <a:gd name="connsiteX2106" fmla="*/ 5681526 w 11799254"/>
              <a:gd name="connsiteY2106" fmla="*/ 5569814 h 6687061"/>
              <a:gd name="connsiteX2107" fmla="*/ 5721054 w 11799254"/>
              <a:gd name="connsiteY2107" fmla="*/ 5474076 h 6687061"/>
              <a:gd name="connsiteX2108" fmla="*/ 5718571 w 11799254"/>
              <a:gd name="connsiteY2108" fmla="*/ 5470350 h 6687061"/>
              <a:gd name="connsiteX2109" fmla="*/ 5457254 w 11799254"/>
              <a:gd name="connsiteY2109" fmla="*/ 5470350 h 6687061"/>
              <a:gd name="connsiteX2110" fmla="*/ 5211888 w 11799254"/>
              <a:gd name="connsiteY2110" fmla="*/ 5620129 h 6687061"/>
              <a:gd name="connsiteX2111" fmla="*/ 5168369 w 11799254"/>
              <a:gd name="connsiteY2111" fmla="*/ 5734143 h 6687061"/>
              <a:gd name="connsiteX2112" fmla="*/ 5170878 w 11799254"/>
              <a:gd name="connsiteY2112" fmla="*/ 5737793 h 6687061"/>
              <a:gd name="connsiteX2113" fmla="*/ 5792914 w 11799254"/>
              <a:gd name="connsiteY2113" fmla="*/ 5783850 h 6687061"/>
              <a:gd name="connsiteX2114" fmla="*/ 6104211 w 11799254"/>
              <a:gd name="connsiteY2114" fmla="*/ 5783850 h 6687061"/>
              <a:gd name="connsiteX2115" fmla="*/ 6393362 w 11799254"/>
              <a:gd name="connsiteY2115" fmla="*/ 5587393 h 6687061"/>
              <a:gd name="connsiteX2116" fmla="*/ 6450462 w 11799254"/>
              <a:gd name="connsiteY2116" fmla="*/ 5449109 h 6687061"/>
              <a:gd name="connsiteX2117" fmla="*/ 6432877 w 11799254"/>
              <a:gd name="connsiteY2117" fmla="*/ 5424294 h 6687061"/>
              <a:gd name="connsiteX2118" fmla="*/ 6126534 w 11799254"/>
              <a:gd name="connsiteY2118" fmla="*/ 5424294 h 6687061"/>
              <a:gd name="connsiteX2119" fmla="*/ 5838144 w 11799254"/>
              <a:gd name="connsiteY2119" fmla="*/ 5603704 h 6687061"/>
              <a:gd name="connsiteX2120" fmla="*/ 5777622 w 11799254"/>
              <a:gd name="connsiteY2120" fmla="*/ 5762266 h 6687061"/>
              <a:gd name="connsiteX2121" fmla="*/ 5792914 w 11799254"/>
              <a:gd name="connsiteY2121" fmla="*/ 5783850 h 6687061"/>
              <a:gd name="connsiteX2122" fmla="*/ 7288865 w 11799254"/>
              <a:gd name="connsiteY2122" fmla="*/ 4410616 h 6687061"/>
              <a:gd name="connsiteX2123" fmla="*/ 7349399 w 11799254"/>
              <a:gd name="connsiteY2123" fmla="*/ 4252054 h 6687061"/>
              <a:gd name="connsiteX2124" fmla="*/ 7637776 w 11799254"/>
              <a:gd name="connsiteY2124" fmla="*/ 4072643 h 6687061"/>
              <a:gd name="connsiteX2125" fmla="*/ 7944132 w 11799254"/>
              <a:gd name="connsiteY2125" fmla="*/ 4072643 h 6687061"/>
              <a:gd name="connsiteX2126" fmla="*/ 7961705 w 11799254"/>
              <a:gd name="connsiteY2126" fmla="*/ 4097459 h 6687061"/>
              <a:gd name="connsiteX2127" fmla="*/ 7904604 w 11799254"/>
              <a:gd name="connsiteY2127" fmla="*/ 4235743 h 6687061"/>
              <a:gd name="connsiteX2128" fmla="*/ 7615466 w 11799254"/>
              <a:gd name="connsiteY2128" fmla="*/ 4432212 h 6687061"/>
              <a:gd name="connsiteX2129" fmla="*/ 7304157 w 11799254"/>
              <a:gd name="connsiteY2129" fmla="*/ 4432212 h 6687061"/>
              <a:gd name="connsiteX2130" fmla="*/ 7288865 w 11799254"/>
              <a:gd name="connsiteY2130" fmla="*/ 4410616 h 6687061"/>
              <a:gd name="connsiteX2131" fmla="*/ 7351413 w 11799254"/>
              <a:gd name="connsiteY2131" fmla="*/ 4386143 h 6687061"/>
              <a:gd name="connsiteX2132" fmla="*/ 7615466 w 11799254"/>
              <a:gd name="connsiteY2132" fmla="*/ 4386143 h 6687061"/>
              <a:gd name="connsiteX2133" fmla="*/ 7861592 w 11799254"/>
              <a:gd name="connsiteY2133" fmla="*/ 4219318 h 6687061"/>
              <a:gd name="connsiteX2134" fmla="*/ 7861820 w 11799254"/>
              <a:gd name="connsiteY2134" fmla="*/ 4218735 h 6687061"/>
              <a:gd name="connsiteX2135" fmla="*/ 7862061 w 11799254"/>
              <a:gd name="connsiteY2135" fmla="*/ 4218165 h 6687061"/>
              <a:gd name="connsiteX2136" fmla="*/ 7901576 w 11799254"/>
              <a:gd name="connsiteY2136" fmla="*/ 4122439 h 6687061"/>
              <a:gd name="connsiteX2137" fmla="*/ 7899080 w 11799254"/>
              <a:gd name="connsiteY2137" fmla="*/ 4118713 h 6687061"/>
              <a:gd name="connsiteX2138" fmla="*/ 7637776 w 11799254"/>
              <a:gd name="connsiteY2138" fmla="*/ 4118713 h 6687061"/>
              <a:gd name="connsiteX2139" fmla="*/ 7392411 w 11799254"/>
              <a:gd name="connsiteY2139" fmla="*/ 4268492 h 6687061"/>
              <a:gd name="connsiteX2140" fmla="*/ 7348892 w 11799254"/>
              <a:gd name="connsiteY2140" fmla="*/ 4382493 h 6687061"/>
              <a:gd name="connsiteX2141" fmla="*/ 7351413 w 11799254"/>
              <a:gd name="connsiteY2141" fmla="*/ 4386156 h 6687061"/>
              <a:gd name="connsiteX2142" fmla="*/ 7235350 w 11799254"/>
              <a:gd name="connsiteY2142" fmla="*/ 4235743 h 6687061"/>
              <a:gd name="connsiteX2143" fmla="*/ 7292437 w 11799254"/>
              <a:gd name="connsiteY2143" fmla="*/ 4097459 h 6687061"/>
              <a:gd name="connsiteX2144" fmla="*/ 7274865 w 11799254"/>
              <a:gd name="connsiteY2144" fmla="*/ 4072643 h 6687061"/>
              <a:gd name="connsiteX2145" fmla="*/ 7274865 w 11799254"/>
              <a:gd name="connsiteY2145" fmla="*/ 4072643 h 6687061"/>
              <a:gd name="connsiteX2146" fmla="*/ 6968509 w 11799254"/>
              <a:gd name="connsiteY2146" fmla="*/ 4072643 h 6687061"/>
              <a:gd name="connsiteX2147" fmla="*/ 6680131 w 11799254"/>
              <a:gd name="connsiteY2147" fmla="*/ 4252054 h 6687061"/>
              <a:gd name="connsiteX2148" fmla="*/ 6619597 w 11799254"/>
              <a:gd name="connsiteY2148" fmla="*/ 4410616 h 6687061"/>
              <a:gd name="connsiteX2149" fmla="*/ 6634902 w 11799254"/>
              <a:gd name="connsiteY2149" fmla="*/ 4432212 h 6687061"/>
              <a:gd name="connsiteX2150" fmla="*/ 6946199 w 11799254"/>
              <a:gd name="connsiteY2150" fmla="*/ 4432212 h 6687061"/>
              <a:gd name="connsiteX2151" fmla="*/ 7235350 w 11799254"/>
              <a:gd name="connsiteY2151" fmla="*/ 4235743 h 6687061"/>
              <a:gd name="connsiteX2152" fmla="*/ 8221602 w 11799254"/>
              <a:gd name="connsiteY2152" fmla="*/ 3978705 h 6687061"/>
              <a:gd name="connsiteX2153" fmla="*/ 7910306 w 11799254"/>
              <a:gd name="connsiteY2153" fmla="*/ 3978705 h 6687061"/>
              <a:gd name="connsiteX2154" fmla="*/ 7895013 w 11799254"/>
              <a:gd name="connsiteY2154" fmla="*/ 3957109 h 6687061"/>
              <a:gd name="connsiteX2155" fmla="*/ 7955535 w 11799254"/>
              <a:gd name="connsiteY2155" fmla="*/ 3798547 h 6687061"/>
              <a:gd name="connsiteX2156" fmla="*/ 8243913 w 11799254"/>
              <a:gd name="connsiteY2156" fmla="*/ 3619149 h 6687061"/>
              <a:gd name="connsiteX2157" fmla="*/ 8550269 w 11799254"/>
              <a:gd name="connsiteY2157" fmla="*/ 3619149 h 6687061"/>
              <a:gd name="connsiteX2158" fmla="*/ 8567841 w 11799254"/>
              <a:gd name="connsiteY2158" fmla="*/ 3643965 h 6687061"/>
              <a:gd name="connsiteX2159" fmla="*/ 8510753 w 11799254"/>
              <a:gd name="connsiteY2159" fmla="*/ 3782248 h 6687061"/>
              <a:gd name="connsiteX2160" fmla="*/ 8221602 w 11799254"/>
              <a:gd name="connsiteY2160" fmla="*/ 3978705 h 6687061"/>
              <a:gd name="connsiteX2161" fmla="*/ 7957550 w 11799254"/>
              <a:gd name="connsiteY2161" fmla="*/ 3932649 h 6687061"/>
              <a:gd name="connsiteX2162" fmla="*/ 8221590 w 11799254"/>
              <a:gd name="connsiteY2162" fmla="*/ 3932649 h 6687061"/>
              <a:gd name="connsiteX2163" fmla="*/ 8467741 w 11799254"/>
              <a:gd name="connsiteY2163" fmla="*/ 3765810 h 6687061"/>
              <a:gd name="connsiteX2164" fmla="*/ 8467956 w 11799254"/>
              <a:gd name="connsiteY2164" fmla="*/ 3765228 h 6687061"/>
              <a:gd name="connsiteX2165" fmla="*/ 8468184 w 11799254"/>
              <a:gd name="connsiteY2165" fmla="*/ 3764657 h 6687061"/>
              <a:gd name="connsiteX2166" fmla="*/ 8507713 w 11799254"/>
              <a:gd name="connsiteY2166" fmla="*/ 3668932 h 6687061"/>
              <a:gd name="connsiteX2167" fmla="*/ 8505230 w 11799254"/>
              <a:gd name="connsiteY2167" fmla="*/ 3665206 h 6687061"/>
              <a:gd name="connsiteX2168" fmla="*/ 8243913 w 11799254"/>
              <a:gd name="connsiteY2168" fmla="*/ 3665206 h 6687061"/>
              <a:gd name="connsiteX2169" fmla="*/ 7998547 w 11799254"/>
              <a:gd name="connsiteY2169" fmla="*/ 3814985 h 6687061"/>
              <a:gd name="connsiteX2170" fmla="*/ 7955028 w 11799254"/>
              <a:gd name="connsiteY2170" fmla="*/ 3928986 h 6687061"/>
              <a:gd name="connsiteX2171" fmla="*/ 7957550 w 11799254"/>
              <a:gd name="connsiteY2171" fmla="*/ 3932649 h 6687061"/>
              <a:gd name="connsiteX2172" fmla="*/ 6415824 w 11799254"/>
              <a:gd name="connsiteY2172" fmla="*/ 4886974 h 6687061"/>
              <a:gd name="connsiteX2173" fmla="*/ 6104528 w 11799254"/>
              <a:gd name="connsiteY2173" fmla="*/ 4886974 h 6687061"/>
              <a:gd name="connsiteX2174" fmla="*/ 6089236 w 11799254"/>
              <a:gd name="connsiteY2174" fmla="*/ 4865378 h 6687061"/>
              <a:gd name="connsiteX2175" fmla="*/ 6149757 w 11799254"/>
              <a:gd name="connsiteY2175" fmla="*/ 4706816 h 6687061"/>
              <a:gd name="connsiteX2176" fmla="*/ 6438135 w 11799254"/>
              <a:gd name="connsiteY2176" fmla="*/ 4527406 h 6687061"/>
              <a:gd name="connsiteX2177" fmla="*/ 6744491 w 11799254"/>
              <a:gd name="connsiteY2177" fmla="*/ 4527406 h 6687061"/>
              <a:gd name="connsiteX2178" fmla="*/ 6762063 w 11799254"/>
              <a:gd name="connsiteY2178" fmla="*/ 4552221 h 6687061"/>
              <a:gd name="connsiteX2179" fmla="*/ 6704976 w 11799254"/>
              <a:gd name="connsiteY2179" fmla="*/ 4690505 h 6687061"/>
              <a:gd name="connsiteX2180" fmla="*/ 6415824 w 11799254"/>
              <a:gd name="connsiteY2180" fmla="*/ 4886974 h 6687061"/>
              <a:gd name="connsiteX2181" fmla="*/ 6151772 w 11799254"/>
              <a:gd name="connsiteY2181" fmla="*/ 4840905 h 6687061"/>
              <a:gd name="connsiteX2182" fmla="*/ 6415824 w 11799254"/>
              <a:gd name="connsiteY2182" fmla="*/ 4840905 h 6687061"/>
              <a:gd name="connsiteX2183" fmla="*/ 6661963 w 11799254"/>
              <a:gd name="connsiteY2183" fmla="*/ 4674080 h 6687061"/>
              <a:gd name="connsiteX2184" fmla="*/ 6662179 w 11799254"/>
              <a:gd name="connsiteY2184" fmla="*/ 4673497 h 6687061"/>
              <a:gd name="connsiteX2185" fmla="*/ 6662420 w 11799254"/>
              <a:gd name="connsiteY2185" fmla="*/ 4672926 h 6687061"/>
              <a:gd name="connsiteX2186" fmla="*/ 6701948 w 11799254"/>
              <a:gd name="connsiteY2186" fmla="*/ 4577188 h 6687061"/>
              <a:gd name="connsiteX2187" fmla="*/ 6699452 w 11799254"/>
              <a:gd name="connsiteY2187" fmla="*/ 4573462 h 6687061"/>
              <a:gd name="connsiteX2188" fmla="*/ 6438135 w 11799254"/>
              <a:gd name="connsiteY2188" fmla="*/ 4573462 h 6687061"/>
              <a:gd name="connsiteX2189" fmla="*/ 6192769 w 11799254"/>
              <a:gd name="connsiteY2189" fmla="*/ 4723241 h 6687061"/>
              <a:gd name="connsiteX2190" fmla="*/ 6149250 w 11799254"/>
              <a:gd name="connsiteY2190" fmla="*/ 4837255 h 6687061"/>
              <a:gd name="connsiteX2191" fmla="*/ 6151772 w 11799254"/>
              <a:gd name="connsiteY2191" fmla="*/ 4840905 h 6687061"/>
              <a:gd name="connsiteX2192" fmla="*/ 4921597 w 11799254"/>
              <a:gd name="connsiteY2192" fmla="*/ 5335412 h 6687061"/>
              <a:gd name="connsiteX2193" fmla="*/ 5232907 w 11799254"/>
              <a:gd name="connsiteY2193" fmla="*/ 5335412 h 6687061"/>
              <a:gd name="connsiteX2194" fmla="*/ 5522045 w 11799254"/>
              <a:gd name="connsiteY2194" fmla="*/ 5138955 h 6687061"/>
              <a:gd name="connsiteX2195" fmla="*/ 5579146 w 11799254"/>
              <a:gd name="connsiteY2195" fmla="*/ 5000659 h 6687061"/>
              <a:gd name="connsiteX2196" fmla="*/ 5561561 w 11799254"/>
              <a:gd name="connsiteY2196" fmla="*/ 4975856 h 6687061"/>
              <a:gd name="connsiteX2197" fmla="*/ 5255217 w 11799254"/>
              <a:gd name="connsiteY2197" fmla="*/ 4975856 h 6687061"/>
              <a:gd name="connsiteX2198" fmla="*/ 4966839 w 11799254"/>
              <a:gd name="connsiteY2198" fmla="*/ 5155254 h 6687061"/>
              <a:gd name="connsiteX2199" fmla="*/ 4906305 w 11799254"/>
              <a:gd name="connsiteY2199" fmla="*/ 5313816 h 6687061"/>
              <a:gd name="connsiteX2200" fmla="*/ 4921597 w 11799254"/>
              <a:gd name="connsiteY2200" fmla="*/ 5335412 h 6687061"/>
              <a:gd name="connsiteX2201" fmla="*/ 7284203 w 11799254"/>
              <a:gd name="connsiteY2201" fmla="*/ 2715937 h 6687061"/>
              <a:gd name="connsiteX2202" fmla="*/ 7590558 w 11799254"/>
              <a:gd name="connsiteY2202" fmla="*/ 2715937 h 6687061"/>
              <a:gd name="connsiteX2203" fmla="*/ 7590558 w 11799254"/>
              <a:gd name="connsiteY2203" fmla="*/ 2715937 h 6687061"/>
              <a:gd name="connsiteX2204" fmla="*/ 7608131 w 11799254"/>
              <a:gd name="connsiteY2204" fmla="*/ 2740752 h 6687061"/>
              <a:gd name="connsiteX2205" fmla="*/ 7551043 w 11799254"/>
              <a:gd name="connsiteY2205" fmla="*/ 2879036 h 6687061"/>
              <a:gd name="connsiteX2206" fmla="*/ 7261892 w 11799254"/>
              <a:gd name="connsiteY2206" fmla="*/ 3075493 h 6687061"/>
              <a:gd name="connsiteX2207" fmla="*/ 6950595 w 11799254"/>
              <a:gd name="connsiteY2207" fmla="*/ 3075493 h 6687061"/>
              <a:gd name="connsiteX2208" fmla="*/ 6935303 w 11799254"/>
              <a:gd name="connsiteY2208" fmla="*/ 3053910 h 6687061"/>
              <a:gd name="connsiteX2209" fmla="*/ 6995824 w 11799254"/>
              <a:gd name="connsiteY2209" fmla="*/ 2895347 h 6687061"/>
              <a:gd name="connsiteX2210" fmla="*/ 7284203 w 11799254"/>
              <a:gd name="connsiteY2210" fmla="*/ 2715937 h 6687061"/>
              <a:gd name="connsiteX2211" fmla="*/ 7545519 w 11799254"/>
              <a:gd name="connsiteY2211" fmla="*/ 2761994 h 6687061"/>
              <a:gd name="connsiteX2212" fmla="*/ 7284203 w 11799254"/>
              <a:gd name="connsiteY2212" fmla="*/ 2761994 h 6687061"/>
              <a:gd name="connsiteX2213" fmla="*/ 7038837 w 11799254"/>
              <a:gd name="connsiteY2213" fmla="*/ 2911773 h 6687061"/>
              <a:gd name="connsiteX2214" fmla="*/ 6995318 w 11799254"/>
              <a:gd name="connsiteY2214" fmla="*/ 3025786 h 6687061"/>
              <a:gd name="connsiteX2215" fmla="*/ 6997838 w 11799254"/>
              <a:gd name="connsiteY2215" fmla="*/ 3029436 h 6687061"/>
              <a:gd name="connsiteX2216" fmla="*/ 7261879 w 11799254"/>
              <a:gd name="connsiteY2216" fmla="*/ 3029436 h 6687061"/>
              <a:gd name="connsiteX2217" fmla="*/ 7508031 w 11799254"/>
              <a:gd name="connsiteY2217" fmla="*/ 2862598 h 6687061"/>
              <a:gd name="connsiteX2218" fmla="*/ 7508246 w 11799254"/>
              <a:gd name="connsiteY2218" fmla="*/ 2862028 h 6687061"/>
              <a:gd name="connsiteX2219" fmla="*/ 7508474 w 11799254"/>
              <a:gd name="connsiteY2219" fmla="*/ 2861458 h 6687061"/>
              <a:gd name="connsiteX2220" fmla="*/ 7548002 w 11799254"/>
              <a:gd name="connsiteY2220" fmla="*/ 2765720 h 6687061"/>
              <a:gd name="connsiteX2221" fmla="*/ 7545519 w 11799254"/>
              <a:gd name="connsiteY2221" fmla="*/ 2761994 h 6687061"/>
              <a:gd name="connsiteX2222" fmla="*/ 5590877 w 11799254"/>
              <a:gd name="connsiteY2222" fmla="*/ 5335412 h 6687061"/>
              <a:gd name="connsiteX2223" fmla="*/ 5902174 w 11799254"/>
              <a:gd name="connsiteY2223" fmla="*/ 5335412 h 6687061"/>
              <a:gd name="connsiteX2224" fmla="*/ 6191325 w 11799254"/>
              <a:gd name="connsiteY2224" fmla="*/ 5138955 h 6687061"/>
              <a:gd name="connsiteX2225" fmla="*/ 6248413 w 11799254"/>
              <a:gd name="connsiteY2225" fmla="*/ 5000659 h 6687061"/>
              <a:gd name="connsiteX2226" fmla="*/ 6230841 w 11799254"/>
              <a:gd name="connsiteY2226" fmla="*/ 4975856 h 6687061"/>
              <a:gd name="connsiteX2227" fmla="*/ 5924485 w 11799254"/>
              <a:gd name="connsiteY2227" fmla="*/ 4975856 h 6687061"/>
              <a:gd name="connsiteX2228" fmla="*/ 5636107 w 11799254"/>
              <a:gd name="connsiteY2228" fmla="*/ 5155254 h 6687061"/>
              <a:gd name="connsiteX2229" fmla="*/ 5575573 w 11799254"/>
              <a:gd name="connsiteY2229" fmla="*/ 5313816 h 6687061"/>
              <a:gd name="connsiteX2230" fmla="*/ 5590877 w 11799254"/>
              <a:gd name="connsiteY2230" fmla="*/ 5335412 h 6687061"/>
              <a:gd name="connsiteX2231" fmla="*/ 624481 w 11799254"/>
              <a:gd name="connsiteY2231" fmla="*/ 1985824 h 6687061"/>
              <a:gd name="connsiteX2232" fmla="*/ 563957 w 11799254"/>
              <a:gd name="connsiteY2232" fmla="*/ 2144386 h 6687061"/>
              <a:gd name="connsiteX2233" fmla="*/ 579248 w 11799254"/>
              <a:gd name="connsiteY2233" fmla="*/ 2165982 h 6687061"/>
              <a:gd name="connsiteX2234" fmla="*/ 890549 w 11799254"/>
              <a:gd name="connsiteY2234" fmla="*/ 2165982 h 6687061"/>
              <a:gd name="connsiteX2235" fmla="*/ 1179697 w 11799254"/>
              <a:gd name="connsiteY2235" fmla="*/ 1969512 h 6687061"/>
              <a:gd name="connsiteX2236" fmla="*/ 1236789 w 11799254"/>
              <a:gd name="connsiteY2236" fmla="*/ 1831228 h 6687061"/>
              <a:gd name="connsiteX2237" fmla="*/ 1219214 w 11799254"/>
              <a:gd name="connsiteY2237" fmla="*/ 1806413 h 6687061"/>
              <a:gd name="connsiteX2238" fmla="*/ 912862 w 11799254"/>
              <a:gd name="connsiteY2238" fmla="*/ 1806413 h 6687061"/>
              <a:gd name="connsiteX2239" fmla="*/ 624481 w 11799254"/>
              <a:gd name="connsiteY2239" fmla="*/ 1985824 h 6687061"/>
              <a:gd name="connsiteX2240" fmla="*/ 3908726 w 11799254"/>
              <a:gd name="connsiteY2240" fmla="*/ 6217028 h 6687061"/>
              <a:gd name="connsiteX2241" fmla="*/ 3969247 w 11799254"/>
              <a:gd name="connsiteY2241" fmla="*/ 6058466 h 6687061"/>
              <a:gd name="connsiteX2242" fmla="*/ 4257625 w 11799254"/>
              <a:gd name="connsiteY2242" fmla="*/ 5879055 h 6687061"/>
              <a:gd name="connsiteX2243" fmla="*/ 4563981 w 11799254"/>
              <a:gd name="connsiteY2243" fmla="*/ 5879055 h 6687061"/>
              <a:gd name="connsiteX2244" fmla="*/ 4581554 w 11799254"/>
              <a:gd name="connsiteY2244" fmla="*/ 5903871 h 6687061"/>
              <a:gd name="connsiteX2245" fmla="*/ 4524466 w 11799254"/>
              <a:gd name="connsiteY2245" fmla="*/ 6042155 h 6687061"/>
              <a:gd name="connsiteX2246" fmla="*/ 4235302 w 11799254"/>
              <a:gd name="connsiteY2246" fmla="*/ 6238624 h 6687061"/>
              <a:gd name="connsiteX2247" fmla="*/ 3924018 w 11799254"/>
              <a:gd name="connsiteY2247" fmla="*/ 6238624 h 6687061"/>
              <a:gd name="connsiteX2248" fmla="*/ 3908726 w 11799254"/>
              <a:gd name="connsiteY2248" fmla="*/ 6217028 h 6687061"/>
              <a:gd name="connsiteX2249" fmla="*/ 3971262 w 11799254"/>
              <a:gd name="connsiteY2249" fmla="*/ 6192555 h 6687061"/>
              <a:gd name="connsiteX2250" fmla="*/ 4235302 w 11799254"/>
              <a:gd name="connsiteY2250" fmla="*/ 6192555 h 6687061"/>
              <a:gd name="connsiteX2251" fmla="*/ 4481454 w 11799254"/>
              <a:gd name="connsiteY2251" fmla="*/ 6025729 h 6687061"/>
              <a:gd name="connsiteX2252" fmla="*/ 4481669 w 11799254"/>
              <a:gd name="connsiteY2252" fmla="*/ 6025146 h 6687061"/>
              <a:gd name="connsiteX2253" fmla="*/ 4481897 w 11799254"/>
              <a:gd name="connsiteY2253" fmla="*/ 6024576 h 6687061"/>
              <a:gd name="connsiteX2254" fmla="*/ 4521425 w 11799254"/>
              <a:gd name="connsiteY2254" fmla="*/ 5928838 h 6687061"/>
              <a:gd name="connsiteX2255" fmla="*/ 4518942 w 11799254"/>
              <a:gd name="connsiteY2255" fmla="*/ 5925112 h 6687061"/>
              <a:gd name="connsiteX2256" fmla="*/ 4257625 w 11799254"/>
              <a:gd name="connsiteY2256" fmla="*/ 5925112 h 6687061"/>
              <a:gd name="connsiteX2257" fmla="*/ 4012259 w 11799254"/>
              <a:gd name="connsiteY2257" fmla="*/ 6074891 h 6687061"/>
              <a:gd name="connsiteX2258" fmla="*/ 3968740 w 11799254"/>
              <a:gd name="connsiteY2258" fmla="*/ 6188905 h 6687061"/>
              <a:gd name="connsiteX2259" fmla="*/ 3971262 w 11799254"/>
              <a:gd name="connsiteY2259" fmla="*/ 6192555 h 6687061"/>
              <a:gd name="connsiteX2260" fmla="*/ 384136 w 11799254"/>
              <a:gd name="connsiteY2260" fmla="*/ 2254863 h 6687061"/>
              <a:gd name="connsiteX2261" fmla="*/ 690488 w 11799254"/>
              <a:gd name="connsiteY2261" fmla="*/ 2254863 h 6687061"/>
              <a:gd name="connsiteX2262" fmla="*/ 708063 w 11799254"/>
              <a:gd name="connsiteY2262" fmla="*/ 2279666 h 6687061"/>
              <a:gd name="connsiteX2263" fmla="*/ 650972 w 11799254"/>
              <a:gd name="connsiteY2263" fmla="*/ 2417950 h 6687061"/>
              <a:gd name="connsiteX2264" fmla="*/ 361818 w 11799254"/>
              <a:gd name="connsiteY2264" fmla="*/ 2614420 h 6687061"/>
              <a:gd name="connsiteX2265" fmla="*/ 50523 w 11799254"/>
              <a:gd name="connsiteY2265" fmla="*/ 2614420 h 6687061"/>
              <a:gd name="connsiteX2266" fmla="*/ 35224 w 11799254"/>
              <a:gd name="connsiteY2266" fmla="*/ 2592823 h 6687061"/>
              <a:gd name="connsiteX2267" fmla="*/ 95756 w 11799254"/>
              <a:gd name="connsiteY2267" fmla="*/ 2434261 h 6687061"/>
              <a:gd name="connsiteX2268" fmla="*/ 384136 w 11799254"/>
              <a:gd name="connsiteY2268" fmla="*/ 2254863 h 6687061"/>
              <a:gd name="connsiteX2269" fmla="*/ 645440 w 11799254"/>
              <a:gd name="connsiteY2269" fmla="*/ 2300920 h 6687061"/>
              <a:gd name="connsiteX2270" fmla="*/ 384136 w 11799254"/>
              <a:gd name="connsiteY2270" fmla="*/ 2300920 h 6687061"/>
              <a:gd name="connsiteX2271" fmla="*/ 138768 w 11799254"/>
              <a:gd name="connsiteY2271" fmla="*/ 2450699 h 6687061"/>
              <a:gd name="connsiteX2272" fmla="*/ 95248 w 11799254"/>
              <a:gd name="connsiteY2272" fmla="*/ 2564700 h 6687061"/>
              <a:gd name="connsiteX2273" fmla="*/ 97765 w 11799254"/>
              <a:gd name="connsiteY2273" fmla="*/ 2568363 h 6687061"/>
              <a:gd name="connsiteX2274" fmla="*/ 361816 w 11799254"/>
              <a:gd name="connsiteY2274" fmla="*/ 2568363 h 6687061"/>
              <a:gd name="connsiteX2275" fmla="*/ 607951 w 11799254"/>
              <a:gd name="connsiteY2275" fmla="*/ 2401525 h 6687061"/>
              <a:gd name="connsiteX2276" fmla="*/ 608174 w 11799254"/>
              <a:gd name="connsiteY2276" fmla="*/ 2400942 h 6687061"/>
              <a:gd name="connsiteX2277" fmla="*/ 608409 w 11799254"/>
              <a:gd name="connsiteY2277" fmla="*/ 2400371 h 6687061"/>
              <a:gd name="connsiteX2278" fmla="*/ 647932 w 11799254"/>
              <a:gd name="connsiteY2278" fmla="*/ 2304646 h 6687061"/>
              <a:gd name="connsiteX2279" fmla="*/ 645439 w 11799254"/>
              <a:gd name="connsiteY2279" fmla="*/ 2300920 h 6687061"/>
              <a:gd name="connsiteX2280" fmla="*/ 1888496 w 11799254"/>
              <a:gd name="connsiteY2280" fmla="*/ 1806413 h 6687061"/>
              <a:gd name="connsiteX2281" fmla="*/ 1582127 w 11799254"/>
              <a:gd name="connsiteY2281" fmla="*/ 1806413 h 6687061"/>
              <a:gd name="connsiteX2282" fmla="*/ 1293749 w 11799254"/>
              <a:gd name="connsiteY2282" fmla="*/ 1985824 h 6687061"/>
              <a:gd name="connsiteX2283" fmla="*/ 1233225 w 11799254"/>
              <a:gd name="connsiteY2283" fmla="*/ 2144386 h 6687061"/>
              <a:gd name="connsiteX2284" fmla="*/ 1248517 w 11799254"/>
              <a:gd name="connsiteY2284" fmla="*/ 2165982 h 6687061"/>
              <a:gd name="connsiteX2285" fmla="*/ 1559816 w 11799254"/>
              <a:gd name="connsiteY2285" fmla="*/ 2165982 h 6687061"/>
              <a:gd name="connsiteX2286" fmla="*/ 1848967 w 11799254"/>
              <a:gd name="connsiteY2286" fmla="*/ 1969512 h 6687061"/>
              <a:gd name="connsiteX2287" fmla="*/ 1906068 w 11799254"/>
              <a:gd name="connsiteY2287" fmla="*/ 1831228 h 6687061"/>
              <a:gd name="connsiteX2288" fmla="*/ 1888483 w 11799254"/>
              <a:gd name="connsiteY2288" fmla="*/ 1806413 h 6687061"/>
              <a:gd name="connsiteX2289" fmla="*/ 4790052 w 11799254"/>
              <a:gd name="connsiteY2289" fmla="*/ 2434261 h 6687061"/>
              <a:gd name="connsiteX2290" fmla="*/ 4729518 w 11799254"/>
              <a:gd name="connsiteY2290" fmla="*/ 2592823 h 6687061"/>
              <a:gd name="connsiteX2291" fmla="*/ 4744823 w 11799254"/>
              <a:gd name="connsiteY2291" fmla="*/ 2614420 h 6687061"/>
              <a:gd name="connsiteX2292" fmla="*/ 5056119 w 11799254"/>
              <a:gd name="connsiteY2292" fmla="*/ 2614420 h 6687061"/>
              <a:gd name="connsiteX2293" fmla="*/ 5345258 w 11799254"/>
              <a:gd name="connsiteY2293" fmla="*/ 2417950 h 6687061"/>
              <a:gd name="connsiteX2294" fmla="*/ 5402358 w 11799254"/>
              <a:gd name="connsiteY2294" fmla="*/ 2279666 h 6687061"/>
              <a:gd name="connsiteX2295" fmla="*/ 5384786 w 11799254"/>
              <a:gd name="connsiteY2295" fmla="*/ 2254863 h 6687061"/>
              <a:gd name="connsiteX2296" fmla="*/ 5078430 w 11799254"/>
              <a:gd name="connsiteY2296" fmla="*/ 2254863 h 6687061"/>
              <a:gd name="connsiteX2297" fmla="*/ 4790052 w 11799254"/>
              <a:gd name="connsiteY2297" fmla="*/ 2434261 h 6687061"/>
              <a:gd name="connsiteX2298" fmla="*/ 2248569 w 11799254"/>
              <a:gd name="connsiteY2298" fmla="*/ 1806413 h 6687061"/>
              <a:gd name="connsiteX2299" fmla="*/ 2554925 w 11799254"/>
              <a:gd name="connsiteY2299" fmla="*/ 1806413 h 6687061"/>
              <a:gd name="connsiteX2300" fmla="*/ 2572497 w 11799254"/>
              <a:gd name="connsiteY2300" fmla="*/ 1831228 h 6687061"/>
              <a:gd name="connsiteX2301" fmla="*/ 2515410 w 11799254"/>
              <a:gd name="connsiteY2301" fmla="*/ 1969512 h 6687061"/>
              <a:gd name="connsiteX2302" fmla="*/ 2226258 w 11799254"/>
              <a:gd name="connsiteY2302" fmla="*/ 2165982 h 6687061"/>
              <a:gd name="connsiteX2303" fmla="*/ 1914962 w 11799254"/>
              <a:gd name="connsiteY2303" fmla="*/ 2165982 h 6687061"/>
              <a:gd name="connsiteX2304" fmla="*/ 1899670 w 11799254"/>
              <a:gd name="connsiteY2304" fmla="*/ 2144386 h 6687061"/>
              <a:gd name="connsiteX2305" fmla="*/ 1960191 w 11799254"/>
              <a:gd name="connsiteY2305" fmla="*/ 1985824 h 6687061"/>
              <a:gd name="connsiteX2306" fmla="*/ 2248569 w 11799254"/>
              <a:gd name="connsiteY2306" fmla="*/ 1806413 h 6687061"/>
              <a:gd name="connsiteX2307" fmla="*/ 2509873 w 11799254"/>
              <a:gd name="connsiteY2307" fmla="*/ 1852470 h 6687061"/>
              <a:gd name="connsiteX2308" fmla="*/ 2248569 w 11799254"/>
              <a:gd name="connsiteY2308" fmla="*/ 1852470 h 6687061"/>
              <a:gd name="connsiteX2309" fmla="*/ 2003203 w 11799254"/>
              <a:gd name="connsiteY2309" fmla="*/ 2002249 h 6687061"/>
              <a:gd name="connsiteX2310" fmla="*/ 1959684 w 11799254"/>
              <a:gd name="connsiteY2310" fmla="*/ 2116263 h 6687061"/>
              <a:gd name="connsiteX2311" fmla="*/ 1962205 w 11799254"/>
              <a:gd name="connsiteY2311" fmla="*/ 2119925 h 6687061"/>
              <a:gd name="connsiteX2312" fmla="*/ 2226258 w 11799254"/>
              <a:gd name="connsiteY2312" fmla="*/ 2119925 h 6687061"/>
              <a:gd name="connsiteX2313" fmla="*/ 2472385 w 11799254"/>
              <a:gd name="connsiteY2313" fmla="*/ 1953087 h 6687061"/>
              <a:gd name="connsiteX2314" fmla="*/ 2472613 w 11799254"/>
              <a:gd name="connsiteY2314" fmla="*/ 1952504 h 6687061"/>
              <a:gd name="connsiteX2315" fmla="*/ 2472841 w 11799254"/>
              <a:gd name="connsiteY2315" fmla="*/ 1951934 h 6687061"/>
              <a:gd name="connsiteX2316" fmla="*/ 2512369 w 11799254"/>
              <a:gd name="connsiteY2316" fmla="*/ 1856209 h 6687061"/>
              <a:gd name="connsiteX2317" fmla="*/ 2509873 w 11799254"/>
              <a:gd name="connsiteY2317" fmla="*/ 1852482 h 6687061"/>
              <a:gd name="connsiteX2318" fmla="*/ 3085286 w 11799254"/>
              <a:gd name="connsiteY2318" fmla="*/ 1351651 h 6687061"/>
              <a:gd name="connsiteX2319" fmla="*/ 2778943 w 11799254"/>
              <a:gd name="connsiteY2319" fmla="*/ 1351651 h 6687061"/>
              <a:gd name="connsiteX2320" fmla="*/ 2490565 w 11799254"/>
              <a:gd name="connsiteY2320" fmla="*/ 1531062 h 6687061"/>
              <a:gd name="connsiteX2321" fmla="*/ 2430031 w 11799254"/>
              <a:gd name="connsiteY2321" fmla="*/ 1689624 h 6687061"/>
              <a:gd name="connsiteX2322" fmla="*/ 2445323 w 11799254"/>
              <a:gd name="connsiteY2322" fmla="*/ 1711220 h 6687061"/>
              <a:gd name="connsiteX2323" fmla="*/ 2756620 w 11799254"/>
              <a:gd name="connsiteY2323" fmla="*/ 1711220 h 6687061"/>
              <a:gd name="connsiteX2324" fmla="*/ 3045771 w 11799254"/>
              <a:gd name="connsiteY2324" fmla="*/ 1514750 h 6687061"/>
              <a:gd name="connsiteX2325" fmla="*/ 3102871 w 11799254"/>
              <a:gd name="connsiteY2325" fmla="*/ 1376467 h 6687061"/>
              <a:gd name="connsiteX2326" fmla="*/ 3085286 w 11799254"/>
              <a:gd name="connsiteY2326" fmla="*/ 1351651 h 6687061"/>
              <a:gd name="connsiteX2327" fmla="*/ 64039 w 11799254"/>
              <a:gd name="connsiteY2327" fmla="*/ 4552221 h 6687061"/>
              <a:gd name="connsiteX2328" fmla="*/ 46465 w 11799254"/>
              <a:gd name="connsiteY2328" fmla="*/ 4527406 h 6687061"/>
              <a:gd name="connsiteX2329" fmla="*/ 37 w 11799254"/>
              <a:gd name="connsiteY2329" fmla="*/ 4527406 h 6687061"/>
              <a:gd name="connsiteX2330" fmla="*/ 37 w 11799254"/>
              <a:gd name="connsiteY2330" fmla="*/ 4706715 h 6687061"/>
              <a:gd name="connsiteX2331" fmla="*/ 6947 w 11799254"/>
              <a:gd name="connsiteY2331" fmla="*/ 4690505 h 6687061"/>
              <a:gd name="connsiteX2332" fmla="*/ 64038 w 11799254"/>
              <a:gd name="connsiteY2332" fmla="*/ 4552221 h 6687061"/>
              <a:gd name="connsiteX2333" fmla="*/ 8613399 w 11799254"/>
              <a:gd name="connsiteY2333" fmla="*/ 4072643 h 6687061"/>
              <a:gd name="connsiteX2334" fmla="*/ 8613399 w 11799254"/>
              <a:gd name="connsiteY2334" fmla="*/ 4072643 h 6687061"/>
              <a:gd name="connsiteX2335" fmla="*/ 8307057 w 11799254"/>
              <a:gd name="connsiteY2335" fmla="*/ 4072643 h 6687061"/>
              <a:gd name="connsiteX2336" fmla="*/ 8018666 w 11799254"/>
              <a:gd name="connsiteY2336" fmla="*/ 4252054 h 6687061"/>
              <a:gd name="connsiteX2337" fmla="*/ 7958145 w 11799254"/>
              <a:gd name="connsiteY2337" fmla="*/ 4410616 h 6687061"/>
              <a:gd name="connsiteX2338" fmla="*/ 7973436 w 11799254"/>
              <a:gd name="connsiteY2338" fmla="*/ 4432212 h 6687061"/>
              <a:gd name="connsiteX2339" fmla="*/ 8284733 w 11799254"/>
              <a:gd name="connsiteY2339" fmla="*/ 4432212 h 6687061"/>
              <a:gd name="connsiteX2340" fmla="*/ 8573884 w 11799254"/>
              <a:gd name="connsiteY2340" fmla="*/ 4235743 h 6687061"/>
              <a:gd name="connsiteX2341" fmla="*/ 8630972 w 11799254"/>
              <a:gd name="connsiteY2341" fmla="*/ 4097459 h 6687061"/>
              <a:gd name="connsiteX2342" fmla="*/ 8613399 w 11799254"/>
              <a:gd name="connsiteY2342" fmla="*/ 4072643 h 6687061"/>
              <a:gd name="connsiteX2343" fmla="*/ 92 w 11799254"/>
              <a:gd name="connsiteY2343" fmla="*/ 1908551 h 6687061"/>
              <a:gd name="connsiteX2344" fmla="*/ 92 w 11799254"/>
              <a:gd name="connsiteY2344" fmla="*/ 1997902 h 6687061"/>
              <a:gd name="connsiteX2345" fmla="*/ 243599 w 11799254"/>
              <a:gd name="connsiteY2345" fmla="*/ 1852470 h 6687061"/>
              <a:gd name="connsiteX2346" fmla="*/ 504909 w 11799254"/>
              <a:gd name="connsiteY2346" fmla="*/ 1852470 h 6687061"/>
              <a:gd name="connsiteX2347" fmla="*/ 507402 w 11799254"/>
              <a:gd name="connsiteY2347" fmla="*/ 1856196 h 6687061"/>
              <a:gd name="connsiteX2348" fmla="*/ 467873 w 11799254"/>
              <a:gd name="connsiteY2348" fmla="*/ 1951934 h 6687061"/>
              <a:gd name="connsiteX2349" fmla="*/ 467637 w 11799254"/>
              <a:gd name="connsiteY2349" fmla="*/ 1952504 h 6687061"/>
              <a:gd name="connsiteX2350" fmla="*/ 467420 w 11799254"/>
              <a:gd name="connsiteY2350" fmla="*/ 1953087 h 6687061"/>
              <a:gd name="connsiteX2351" fmla="*/ 221279 w 11799254"/>
              <a:gd name="connsiteY2351" fmla="*/ 2119925 h 6687061"/>
              <a:gd name="connsiteX2352" fmla="*/ 92 w 11799254"/>
              <a:gd name="connsiteY2352" fmla="*/ 2119925 h 6687061"/>
              <a:gd name="connsiteX2353" fmla="*/ 86 w 11799254"/>
              <a:gd name="connsiteY2353" fmla="*/ 2165982 h 6687061"/>
              <a:gd name="connsiteX2354" fmla="*/ 221279 w 11799254"/>
              <a:gd name="connsiteY2354" fmla="*/ 2165982 h 6687061"/>
              <a:gd name="connsiteX2355" fmla="*/ 510433 w 11799254"/>
              <a:gd name="connsiteY2355" fmla="*/ 1969512 h 6687061"/>
              <a:gd name="connsiteX2356" fmla="*/ 567524 w 11799254"/>
              <a:gd name="connsiteY2356" fmla="*/ 1831228 h 6687061"/>
              <a:gd name="connsiteX2357" fmla="*/ 549949 w 11799254"/>
              <a:gd name="connsiteY2357" fmla="*/ 1806413 h 6687061"/>
              <a:gd name="connsiteX2358" fmla="*/ 549949 w 11799254"/>
              <a:gd name="connsiteY2358" fmla="*/ 1806413 h 6687061"/>
              <a:gd name="connsiteX2359" fmla="*/ 243597 w 11799254"/>
              <a:gd name="connsiteY2359" fmla="*/ 1806413 h 6687061"/>
              <a:gd name="connsiteX2360" fmla="*/ 91 w 11799254"/>
              <a:gd name="connsiteY2360" fmla="*/ 1908551 h 6687061"/>
              <a:gd name="connsiteX2361" fmla="*/ 158477 w 11799254"/>
              <a:gd name="connsiteY2361" fmla="*/ 5138955 h 6687061"/>
              <a:gd name="connsiteX2362" fmla="*/ 215569 w 11799254"/>
              <a:gd name="connsiteY2362" fmla="*/ 5000659 h 6687061"/>
              <a:gd name="connsiteX2363" fmla="*/ 197994 w 11799254"/>
              <a:gd name="connsiteY2363" fmla="*/ 4975856 h 6687061"/>
              <a:gd name="connsiteX2364" fmla="*/ 30 w 11799254"/>
              <a:gd name="connsiteY2364" fmla="*/ 4975856 h 6687061"/>
              <a:gd name="connsiteX2365" fmla="*/ 24 w 11799254"/>
              <a:gd name="connsiteY2365" fmla="*/ 5307289 h 6687061"/>
              <a:gd name="connsiteX2366" fmla="*/ 158476 w 11799254"/>
              <a:gd name="connsiteY2366" fmla="*/ 5138955 h 6687061"/>
              <a:gd name="connsiteX2367" fmla="*/ 485577 w 11799254"/>
              <a:gd name="connsiteY2367" fmla="*/ 1531062 h 6687061"/>
              <a:gd name="connsiteX2368" fmla="*/ 425052 w 11799254"/>
              <a:gd name="connsiteY2368" fmla="*/ 1689624 h 6687061"/>
              <a:gd name="connsiteX2369" fmla="*/ 440344 w 11799254"/>
              <a:gd name="connsiteY2369" fmla="*/ 1711220 h 6687061"/>
              <a:gd name="connsiteX2370" fmla="*/ 751644 w 11799254"/>
              <a:gd name="connsiteY2370" fmla="*/ 1711220 h 6687061"/>
              <a:gd name="connsiteX2371" fmla="*/ 1040793 w 11799254"/>
              <a:gd name="connsiteY2371" fmla="*/ 1514750 h 6687061"/>
              <a:gd name="connsiteX2372" fmla="*/ 1097884 w 11799254"/>
              <a:gd name="connsiteY2372" fmla="*/ 1376467 h 6687061"/>
              <a:gd name="connsiteX2373" fmla="*/ 1080309 w 11799254"/>
              <a:gd name="connsiteY2373" fmla="*/ 1351651 h 6687061"/>
              <a:gd name="connsiteX2374" fmla="*/ 773957 w 11799254"/>
              <a:gd name="connsiteY2374" fmla="*/ 1351651 h 6687061"/>
              <a:gd name="connsiteX2375" fmla="*/ 485577 w 11799254"/>
              <a:gd name="connsiteY2375" fmla="*/ 1531062 h 6687061"/>
              <a:gd name="connsiteX2376" fmla="*/ 2579719 w 11799254"/>
              <a:gd name="connsiteY2376" fmla="*/ 903208 h 6687061"/>
              <a:gd name="connsiteX2377" fmla="*/ 2886075 w 11799254"/>
              <a:gd name="connsiteY2377" fmla="*/ 903208 h 6687061"/>
              <a:gd name="connsiteX2378" fmla="*/ 2903647 w 11799254"/>
              <a:gd name="connsiteY2378" fmla="*/ 928023 h 6687061"/>
              <a:gd name="connsiteX2379" fmla="*/ 2846559 w 11799254"/>
              <a:gd name="connsiteY2379" fmla="*/ 1066307 h 6687061"/>
              <a:gd name="connsiteX2380" fmla="*/ 2557408 w 11799254"/>
              <a:gd name="connsiteY2380" fmla="*/ 1262770 h 6687061"/>
              <a:gd name="connsiteX2381" fmla="*/ 2246111 w 11799254"/>
              <a:gd name="connsiteY2381" fmla="*/ 1262770 h 6687061"/>
              <a:gd name="connsiteX2382" fmla="*/ 2230819 w 11799254"/>
              <a:gd name="connsiteY2382" fmla="*/ 1241179 h 6687061"/>
              <a:gd name="connsiteX2383" fmla="*/ 2291341 w 11799254"/>
              <a:gd name="connsiteY2383" fmla="*/ 1082616 h 6687061"/>
              <a:gd name="connsiteX2384" fmla="*/ 2579719 w 11799254"/>
              <a:gd name="connsiteY2384" fmla="*/ 903208 h 6687061"/>
              <a:gd name="connsiteX2385" fmla="*/ 2841035 w 11799254"/>
              <a:gd name="connsiteY2385" fmla="*/ 949269 h 6687061"/>
              <a:gd name="connsiteX2386" fmla="*/ 2579719 w 11799254"/>
              <a:gd name="connsiteY2386" fmla="*/ 949269 h 6687061"/>
              <a:gd name="connsiteX2387" fmla="*/ 2334353 w 11799254"/>
              <a:gd name="connsiteY2387" fmla="*/ 1099047 h 6687061"/>
              <a:gd name="connsiteX2388" fmla="*/ 2290834 w 11799254"/>
              <a:gd name="connsiteY2388" fmla="*/ 1213053 h 6687061"/>
              <a:gd name="connsiteX2389" fmla="*/ 2293355 w 11799254"/>
              <a:gd name="connsiteY2389" fmla="*/ 1216712 h 6687061"/>
              <a:gd name="connsiteX2390" fmla="*/ 2557396 w 11799254"/>
              <a:gd name="connsiteY2390" fmla="*/ 1216712 h 6687061"/>
              <a:gd name="connsiteX2391" fmla="*/ 2803534 w 11799254"/>
              <a:gd name="connsiteY2391" fmla="*/ 1049878 h 6687061"/>
              <a:gd name="connsiteX2392" fmla="*/ 2803762 w 11799254"/>
              <a:gd name="connsiteY2392" fmla="*/ 1049297 h 6687061"/>
              <a:gd name="connsiteX2393" fmla="*/ 2804003 w 11799254"/>
              <a:gd name="connsiteY2393" fmla="*/ 1048723 h 6687061"/>
              <a:gd name="connsiteX2394" fmla="*/ 2843519 w 11799254"/>
              <a:gd name="connsiteY2394" fmla="*/ 952995 h 6687061"/>
              <a:gd name="connsiteX2395" fmla="*/ 2841023 w 11799254"/>
              <a:gd name="connsiteY2395" fmla="*/ 949270 h 6687061"/>
              <a:gd name="connsiteX2396" fmla="*/ 2216807 w 11799254"/>
              <a:gd name="connsiteY2396" fmla="*/ 903208 h 6687061"/>
              <a:gd name="connsiteX2397" fmla="*/ 1910451 w 11799254"/>
              <a:gd name="connsiteY2397" fmla="*/ 903208 h 6687061"/>
              <a:gd name="connsiteX2398" fmla="*/ 1622073 w 11799254"/>
              <a:gd name="connsiteY2398" fmla="*/ 1082616 h 6687061"/>
              <a:gd name="connsiteX2399" fmla="*/ 1561539 w 11799254"/>
              <a:gd name="connsiteY2399" fmla="*/ 1241179 h 6687061"/>
              <a:gd name="connsiteX2400" fmla="*/ 1576844 w 11799254"/>
              <a:gd name="connsiteY2400" fmla="*/ 1262770 h 6687061"/>
              <a:gd name="connsiteX2401" fmla="*/ 1888141 w 11799254"/>
              <a:gd name="connsiteY2401" fmla="*/ 1262770 h 6687061"/>
              <a:gd name="connsiteX2402" fmla="*/ 2177279 w 11799254"/>
              <a:gd name="connsiteY2402" fmla="*/ 1066307 h 6687061"/>
              <a:gd name="connsiteX2403" fmla="*/ 2234380 w 11799254"/>
              <a:gd name="connsiteY2403" fmla="*/ 928021 h 6687061"/>
              <a:gd name="connsiteX2404" fmla="*/ 2216807 w 11799254"/>
              <a:gd name="connsiteY2404" fmla="*/ 903208 h 6687061"/>
              <a:gd name="connsiteX2405" fmla="*/ 1547527 w 11799254"/>
              <a:gd name="connsiteY2405" fmla="*/ 903208 h 6687061"/>
              <a:gd name="connsiteX2406" fmla="*/ 1241180 w 11799254"/>
              <a:gd name="connsiteY2406" fmla="*/ 903208 h 6687061"/>
              <a:gd name="connsiteX2407" fmla="*/ 952799 w 11799254"/>
              <a:gd name="connsiteY2407" fmla="*/ 1082616 h 6687061"/>
              <a:gd name="connsiteX2408" fmla="*/ 892275 w 11799254"/>
              <a:gd name="connsiteY2408" fmla="*/ 1241179 h 6687061"/>
              <a:gd name="connsiteX2409" fmla="*/ 907566 w 11799254"/>
              <a:gd name="connsiteY2409" fmla="*/ 1262770 h 6687061"/>
              <a:gd name="connsiteX2410" fmla="*/ 1218861 w 11799254"/>
              <a:gd name="connsiteY2410" fmla="*/ 1262770 h 6687061"/>
              <a:gd name="connsiteX2411" fmla="*/ 1508012 w 11799254"/>
              <a:gd name="connsiteY2411" fmla="*/ 1066307 h 6687061"/>
              <a:gd name="connsiteX2412" fmla="*/ 1565100 w 11799254"/>
              <a:gd name="connsiteY2412" fmla="*/ 928021 h 6687061"/>
              <a:gd name="connsiteX2413" fmla="*/ 1547527 w 11799254"/>
              <a:gd name="connsiteY2413" fmla="*/ 903208 h 6687061"/>
              <a:gd name="connsiteX2414" fmla="*/ 3253496 w 11799254"/>
              <a:gd name="connsiteY2414" fmla="*/ 6238611 h 6687061"/>
              <a:gd name="connsiteX2415" fmla="*/ 3564793 w 11799254"/>
              <a:gd name="connsiteY2415" fmla="*/ 6238611 h 6687061"/>
              <a:gd name="connsiteX2416" fmla="*/ 3853944 w 11799254"/>
              <a:gd name="connsiteY2416" fmla="*/ 6042155 h 6687061"/>
              <a:gd name="connsiteX2417" fmla="*/ 3911045 w 11799254"/>
              <a:gd name="connsiteY2417" fmla="*/ 5903871 h 6687061"/>
              <a:gd name="connsiteX2418" fmla="*/ 3893460 w 11799254"/>
              <a:gd name="connsiteY2418" fmla="*/ 5879055 h 6687061"/>
              <a:gd name="connsiteX2419" fmla="*/ 3587117 w 11799254"/>
              <a:gd name="connsiteY2419" fmla="*/ 5879055 h 6687061"/>
              <a:gd name="connsiteX2420" fmla="*/ 3298726 w 11799254"/>
              <a:gd name="connsiteY2420" fmla="*/ 6058466 h 6687061"/>
              <a:gd name="connsiteX2421" fmla="*/ 3238205 w 11799254"/>
              <a:gd name="connsiteY2421" fmla="*/ 6217028 h 6687061"/>
              <a:gd name="connsiteX2422" fmla="*/ 3253496 w 11799254"/>
              <a:gd name="connsiteY2422" fmla="*/ 6238611 h 6687061"/>
              <a:gd name="connsiteX2423" fmla="*/ 1899657 w 11799254"/>
              <a:gd name="connsiteY2423" fmla="*/ 6217028 h 6687061"/>
              <a:gd name="connsiteX2424" fmla="*/ 1960191 w 11799254"/>
              <a:gd name="connsiteY2424" fmla="*/ 6058466 h 6687061"/>
              <a:gd name="connsiteX2425" fmla="*/ 2248569 w 11799254"/>
              <a:gd name="connsiteY2425" fmla="*/ 5879055 h 6687061"/>
              <a:gd name="connsiteX2426" fmla="*/ 2554925 w 11799254"/>
              <a:gd name="connsiteY2426" fmla="*/ 5879055 h 6687061"/>
              <a:gd name="connsiteX2427" fmla="*/ 2572497 w 11799254"/>
              <a:gd name="connsiteY2427" fmla="*/ 5903871 h 6687061"/>
              <a:gd name="connsiteX2428" fmla="*/ 2515410 w 11799254"/>
              <a:gd name="connsiteY2428" fmla="*/ 6042155 h 6687061"/>
              <a:gd name="connsiteX2429" fmla="*/ 2226258 w 11799254"/>
              <a:gd name="connsiteY2429" fmla="*/ 6238624 h 6687061"/>
              <a:gd name="connsiteX2430" fmla="*/ 1914962 w 11799254"/>
              <a:gd name="connsiteY2430" fmla="*/ 6238624 h 6687061"/>
              <a:gd name="connsiteX2431" fmla="*/ 1899670 w 11799254"/>
              <a:gd name="connsiteY2431" fmla="*/ 6217028 h 6687061"/>
              <a:gd name="connsiteX2432" fmla="*/ 1962205 w 11799254"/>
              <a:gd name="connsiteY2432" fmla="*/ 6192555 h 6687061"/>
              <a:gd name="connsiteX2433" fmla="*/ 2226258 w 11799254"/>
              <a:gd name="connsiteY2433" fmla="*/ 6192555 h 6687061"/>
              <a:gd name="connsiteX2434" fmla="*/ 2472385 w 11799254"/>
              <a:gd name="connsiteY2434" fmla="*/ 6025729 h 6687061"/>
              <a:gd name="connsiteX2435" fmla="*/ 2472613 w 11799254"/>
              <a:gd name="connsiteY2435" fmla="*/ 6025146 h 6687061"/>
              <a:gd name="connsiteX2436" fmla="*/ 2472853 w 11799254"/>
              <a:gd name="connsiteY2436" fmla="*/ 6024576 h 6687061"/>
              <a:gd name="connsiteX2437" fmla="*/ 2512369 w 11799254"/>
              <a:gd name="connsiteY2437" fmla="*/ 5928838 h 6687061"/>
              <a:gd name="connsiteX2438" fmla="*/ 2509873 w 11799254"/>
              <a:gd name="connsiteY2438" fmla="*/ 5925112 h 6687061"/>
              <a:gd name="connsiteX2439" fmla="*/ 2248569 w 11799254"/>
              <a:gd name="connsiteY2439" fmla="*/ 5925112 h 6687061"/>
              <a:gd name="connsiteX2440" fmla="*/ 2003203 w 11799254"/>
              <a:gd name="connsiteY2440" fmla="*/ 6074891 h 6687061"/>
              <a:gd name="connsiteX2441" fmla="*/ 1959684 w 11799254"/>
              <a:gd name="connsiteY2441" fmla="*/ 6188905 h 6687061"/>
              <a:gd name="connsiteX2442" fmla="*/ 1962205 w 11799254"/>
              <a:gd name="connsiteY2442" fmla="*/ 6192555 h 6687061"/>
              <a:gd name="connsiteX2443" fmla="*/ 2584229 w 11799254"/>
              <a:gd name="connsiteY2443" fmla="*/ 6238611 h 6687061"/>
              <a:gd name="connsiteX2444" fmla="*/ 2895526 w 11799254"/>
              <a:gd name="connsiteY2444" fmla="*/ 6238611 h 6687061"/>
              <a:gd name="connsiteX2445" fmla="*/ 3184677 w 11799254"/>
              <a:gd name="connsiteY2445" fmla="*/ 6042155 h 6687061"/>
              <a:gd name="connsiteX2446" fmla="*/ 3241765 w 11799254"/>
              <a:gd name="connsiteY2446" fmla="*/ 5903871 h 6687061"/>
              <a:gd name="connsiteX2447" fmla="*/ 3224192 w 11799254"/>
              <a:gd name="connsiteY2447" fmla="*/ 5879055 h 6687061"/>
              <a:gd name="connsiteX2448" fmla="*/ 2917849 w 11799254"/>
              <a:gd name="connsiteY2448" fmla="*/ 5879055 h 6687061"/>
              <a:gd name="connsiteX2449" fmla="*/ 2629458 w 11799254"/>
              <a:gd name="connsiteY2449" fmla="*/ 6058466 h 6687061"/>
              <a:gd name="connsiteX2450" fmla="*/ 2568925 w 11799254"/>
              <a:gd name="connsiteY2450" fmla="*/ 6217028 h 6687061"/>
              <a:gd name="connsiteX2451" fmla="*/ 2584229 w 11799254"/>
              <a:gd name="connsiteY2451" fmla="*/ 6238611 h 6687061"/>
              <a:gd name="connsiteX2452" fmla="*/ 440344 w 11799254"/>
              <a:gd name="connsiteY2452" fmla="*/ 5783850 h 6687061"/>
              <a:gd name="connsiteX2453" fmla="*/ 751644 w 11799254"/>
              <a:gd name="connsiteY2453" fmla="*/ 5783850 h 6687061"/>
              <a:gd name="connsiteX2454" fmla="*/ 1040793 w 11799254"/>
              <a:gd name="connsiteY2454" fmla="*/ 5587393 h 6687061"/>
              <a:gd name="connsiteX2455" fmla="*/ 1097884 w 11799254"/>
              <a:gd name="connsiteY2455" fmla="*/ 5449109 h 6687061"/>
              <a:gd name="connsiteX2456" fmla="*/ 1080309 w 11799254"/>
              <a:gd name="connsiteY2456" fmla="*/ 5424294 h 6687061"/>
              <a:gd name="connsiteX2457" fmla="*/ 773957 w 11799254"/>
              <a:gd name="connsiteY2457" fmla="*/ 5424294 h 6687061"/>
              <a:gd name="connsiteX2458" fmla="*/ 485577 w 11799254"/>
              <a:gd name="connsiteY2458" fmla="*/ 5603704 h 6687061"/>
              <a:gd name="connsiteX2459" fmla="*/ 425052 w 11799254"/>
              <a:gd name="connsiteY2459" fmla="*/ 5762266 h 6687061"/>
              <a:gd name="connsiteX2460" fmla="*/ 440344 w 11799254"/>
              <a:gd name="connsiteY2460" fmla="*/ 5783850 h 6687061"/>
              <a:gd name="connsiteX2461" fmla="*/ 3400979 w 11799254"/>
              <a:gd name="connsiteY2461" fmla="*/ 454764 h 6687061"/>
              <a:gd name="connsiteX2462" fmla="*/ 3094636 w 11799254"/>
              <a:gd name="connsiteY2462" fmla="*/ 454764 h 6687061"/>
              <a:gd name="connsiteX2463" fmla="*/ 2806245 w 11799254"/>
              <a:gd name="connsiteY2463" fmla="*/ 634172 h 6687061"/>
              <a:gd name="connsiteX2464" fmla="*/ 2745724 w 11799254"/>
              <a:gd name="connsiteY2464" fmla="*/ 792735 h 6687061"/>
              <a:gd name="connsiteX2465" fmla="*/ 2761016 w 11799254"/>
              <a:gd name="connsiteY2465" fmla="*/ 814326 h 6687061"/>
              <a:gd name="connsiteX2466" fmla="*/ 3072313 w 11799254"/>
              <a:gd name="connsiteY2466" fmla="*/ 814326 h 6687061"/>
              <a:gd name="connsiteX2467" fmla="*/ 3361464 w 11799254"/>
              <a:gd name="connsiteY2467" fmla="*/ 617863 h 6687061"/>
              <a:gd name="connsiteX2468" fmla="*/ 3418552 w 11799254"/>
              <a:gd name="connsiteY2468" fmla="*/ 479577 h 6687061"/>
              <a:gd name="connsiteX2469" fmla="*/ 3400979 w 11799254"/>
              <a:gd name="connsiteY2469" fmla="*/ 454764 h 6687061"/>
              <a:gd name="connsiteX2470" fmla="*/ 1248518 w 11799254"/>
              <a:gd name="connsiteY2470" fmla="*/ 6238611 h 6687061"/>
              <a:gd name="connsiteX2471" fmla="*/ 1559816 w 11799254"/>
              <a:gd name="connsiteY2471" fmla="*/ 6238611 h 6687061"/>
              <a:gd name="connsiteX2472" fmla="*/ 1848967 w 11799254"/>
              <a:gd name="connsiteY2472" fmla="*/ 6042155 h 6687061"/>
              <a:gd name="connsiteX2473" fmla="*/ 1906068 w 11799254"/>
              <a:gd name="connsiteY2473" fmla="*/ 5903871 h 6687061"/>
              <a:gd name="connsiteX2474" fmla="*/ 1888496 w 11799254"/>
              <a:gd name="connsiteY2474" fmla="*/ 5879055 h 6687061"/>
              <a:gd name="connsiteX2475" fmla="*/ 1582127 w 11799254"/>
              <a:gd name="connsiteY2475" fmla="*/ 5879055 h 6687061"/>
              <a:gd name="connsiteX2476" fmla="*/ 1293749 w 11799254"/>
              <a:gd name="connsiteY2476" fmla="*/ 6058466 h 6687061"/>
              <a:gd name="connsiteX2477" fmla="*/ 1233225 w 11799254"/>
              <a:gd name="connsiteY2477" fmla="*/ 6217028 h 6687061"/>
              <a:gd name="connsiteX2478" fmla="*/ 1248517 w 11799254"/>
              <a:gd name="connsiteY2478" fmla="*/ 6238611 h 6687061"/>
              <a:gd name="connsiteX2479" fmla="*/ 1094328 w 11799254"/>
              <a:gd name="connsiteY2479" fmla="*/ 5762266 h 6687061"/>
              <a:gd name="connsiteX2480" fmla="*/ 1154859 w 11799254"/>
              <a:gd name="connsiteY2480" fmla="*/ 5603704 h 6687061"/>
              <a:gd name="connsiteX2481" fmla="*/ 1443234 w 11799254"/>
              <a:gd name="connsiteY2481" fmla="*/ 5424294 h 6687061"/>
              <a:gd name="connsiteX2482" fmla="*/ 1749590 w 11799254"/>
              <a:gd name="connsiteY2482" fmla="*/ 5424294 h 6687061"/>
              <a:gd name="connsiteX2483" fmla="*/ 1767162 w 11799254"/>
              <a:gd name="connsiteY2483" fmla="*/ 5449109 h 6687061"/>
              <a:gd name="connsiteX2484" fmla="*/ 1710074 w 11799254"/>
              <a:gd name="connsiteY2484" fmla="*/ 5587393 h 6687061"/>
              <a:gd name="connsiteX2485" fmla="*/ 1420923 w 11799254"/>
              <a:gd name="connsiteY2485" fmla="*/ 5783862 h 6687061"/>
              <a:gd name="connsiteX2486" fmla="*/ 1109620 w 11799254"/>
              <a:gd name="connsiteY2486" fmla="*/ 5783862 h 6687061"/>
              <a:gd name="connsiteX2487" fmla="*/ 1094328 w 11799254"/>
              <a:gd name="connsiteY2487" fmla="*/ 5762266 h 6687061"/>
              <a:gd name="connsiteX2488" fmla="*/ 1156870 w 11799254"/>
              <a:gd name="connsiteY2488" fmla="*/ 5737793 h 6687061"/>
              <a:gd name="connsiteX2489" fmla="*/ 1420923 w 11799254"/>
              <a:gd name="connsiteY2489" fmla="*/ 5737793 h 6687061"/>
              <a:gd name="connsiteX2490" fmla="*/ 1667062 w 11799254"/>
              <a:gd name="connsiteY2490" fmla="*/ 5570968 h 6687061"/>
              <a:gd name="connsiteX2491" fmla="*/ 1667277 w 11799254"/>
              <a:gd name="connsiteY2491" fmla="*/ 5570385 h 6687061"/>
              <a:gd name="connsiteX2492" fmla="*/ 1667518 w 11799254"/>
              <a:gd name="connsiteY2492" fmla="*/ 5569814 h 6687061"/>
              <a:gd name="connsiteX2493" fmla="*/ 1707033 w 11799254"/>
              <a:gd name="connsiteY2493" fmla="*/ 5474076 h 6687061"/>
              <a:gd name="connsiteX2494" fmla="*/ 1704550 w 11799254"/>
              <a:gd name="connsiteY2494" fmla="*/ 5470350 h 6687061"/>
              <a:gd name="connsiteX2495" fmla="*/ 1443234 w 11799254"/>
              <a:gd name="connsiteY2495" fmla="*/ 5470350 h 6687061"/>
              <a:gd name="connsiteX2496" fmla="*/ 1197872 w 11799254"/>
              <a:gd name="connsiteY2496" fmla="*/ 5620129 h 6687061"/>
              <a:gd name="connsiteX2497" fmla="*/ 1154351 w 11799254"/>
              <a:gd name="connsiteY2497" fmla="*/ 5734143 h 6687061"/>
              <a:gd name="connsiteX2498" fmla="*/ 1156869 w 11799254"/>
              <a:gd name="connsiteY2498" fmla="*/ 5737793 h 6687061"/>
              <a:gd name="connsiteX2499" fmla="*/ 212000 w 11799254"/>
              <a:gd name="connsiteY2499" fmla="*/ 5313816 h 6687061"/>
              <a:gd name="connsiteX2500" fmla="*/ 272531 w 11799254"/>
              <a:gd name="connsiteY2500" fmla="*/ 5155254 h 6687061"/>
              <a:gd name="connsiteX2501" fmla="*/ 560912 w 11799254"/>
              <a:gd name="connsiteY2501" fmla="*/ 4975843 h 6687061"/>
              <a:gd name="connsiteX2502" fmla="*/ 867264 w 11799254"/>
              <a:gd name="connsiteY2502" fmla="*/ 4975843 h 6687061"/>
              <a:gd name="connsiteX2503" fmla="*/ 867264 w 11799254"/>
              <a:gd name="connsiteY2503" fmla="*/ 4975843 h 6687061"/>
              <a:gd name="connsiteX2504" fmla="*/ 884839 w 11799254"/>
              <a:gd name="connsiteY2504" fmla="*/ 5000659 h 6687061"/>
              <a:gd name="connsiteX2505" fmla="*/ 827747 w 11799254"/>
              <a:gd name="connsiteY2505" fmla="*/ 5138942 h 6687061"/>
              <a:gd name="connsiteX2506" fmla="*/ 538594 w 11799254"/>
              <a:gd name="connsiteY2506" fmla="*/ 5335412 h 6687061"/>
              <a:gd name="connsiteX2507" fmla="*/ 227300 w 11799254"/>
              <a:gd name="connsiteY2507" fmla="*/ 5335412 h 6687061"/>
              <a:gd name="connsiteX2508" fmla="*/ 212001 w 11799254"/>
              <a:gd name="connsiteY2508" fmla="*/ 5313816 h 6687061"/>
              <a:gd name="connsiteX2509" fmla="*/ 274542 w 11799254"/>
              <a:gd name="connsiteY2509" fmla="*/ 5289355 h 6687061"/>
              <a:gd name="connsiteX2510" fmla="*/ 538593 w 11799254"/>
              <a:gd name="connsiteY2510" fmla="*/ 5289355 h 6687061"/>
              <a:gd name="connsiteX2511" fmla="*/ 784728 w 11799254"/>
              <a:gd name="connsiteY2511" fmla="*/ 5122517 h 6687061"/>
              <a:gd name="connsiteX2512" fmla="*/ 784951 w 11799254"/>
              <a:gd name="connsiteY2512" fmla="*/ 5121934 h 6687061"/>
              <a:gd name="connsiteX2513" fmla="*/ 785186 w 11799254"/>
              <a:gd name="connsiteY2513" fmla="*/ 5121364 h 6687061"/>
              <a:gd name="connsiteX2514" fmla="*/ 824709 w 11799254"/>
              <a:gd name="connsiteY2514" fmla="*/ 5025626 h 6687061"/>
              <a:gd name="connsiteX2515" fmla="*/ 822216 w 11799254"/>
              <a:gd name="connsiteY2515" fmla="*/ 5021913 h 6687061"/>
              <a:gd name="connsiteX2516" fmla="*/ 560912 w 11799254"/>
              <a:gd name="connsiteY2516" fmla="*/ 5021913 h 6687061"/>
              <a:gd name="connsiteX2517" fmla="*/ 315544 w 11799254"/>
              <a:gd name="connsiteY2517" fmla="*/ 5171679 h 6687061"/>
              <a:gd name="connsiteX2518" fmla="*/ 272023 w 11799254"/>
              <a:gd name="connsiteY2518" fmla="*/ 5285693 h 6687061"/>
              <a:gd name="connsiteX2519" fmla="*/ 274541 w 11799254"/>
              <a:gd name="connsiteY2519" fmla="*/ 5289355 h 6687061"/>
              <a:gd name="connsiteX2520" fmla="*/ 6793788 w 11799254"/>
              <a:gd name="connsiteY2520" fmla="*/ 2434261 h 6687061"/>
              <a:gd name="connsiteX2521" fmla="*/ 6733254 w 11799254"/>
              <a:gd name="connsiteY2521" fmla="*/ 2592823 h 6687061"/>
              <a:gd name="connsiteX2522" fmla="*/ 6748545 w 11799254"/>
              <a:gd name="connsiteY2522" fmla="*/ 2614420 h 6687061"/>
              <a:gd name="connsiteX2523" fmla="*/ 7059842 w 11799254"/>
              <a:gd name="connsiteY2523" fmla="*/ 2614420 h 6687061"/>
              <a:gd name="connsiteX2524" fmla="*/ 7348993 w 11799254"/>
              <a:gd name="connsiteY2524" fmla="*/ 2417950 h 6687061"/>
              <a:gd name="connsiteX2525" fmla="*/ 7406093 w 11799254"/>
              <a:gd name="connsiteY2525" fmla="*/ 2279666 h 6687061"/>
              <a:gd name="connsiteX2526" fmla="*/ 7388508 w 11799254"/>
              <a:gd name="connsiteY2526" fmla="*/ 2254863 h 6687061"/>
              <a:gd name="connsiteX2527" fmla="*/ 7082165 w 11799254"/>
              <a:gd name="connsiteY2527" fmla="*/ 2254863 h 6687061"/>
              <a:gd name="connsiteX2528" fmla="*/ 6793788 w 11799254"/>
              <a:gd name="connsiteY2528" fmla="*/ 2434261 h 6687061"/>
              <a:gd name="connsiteX2529" fmla="*/ 7460989 w 11799254"/>
              <a:gd name="connsiteY2529" fmla="*/ 1351651 h 6687061"/>
              <a:gd name="connsiteX2530" fmla="*/ 7767346 w 11799254"/>
              <a:gd name="connsiteY2530" fmla="*/ 1351651 h 6687061"/>
              <a:gd name="connsiteX2531" fmla="*/ 7767346 w 11799254"/>
              <a:gd name="connsiteY2531" fmla="*/ 1351651 h 6687061"/>
              <a:gd name="connsiteX2532" fmla="*/ 7784917 w 11799254"/>
              <a:gd name="connsiteY2532" fmla="*/ 1376467 h 6687061"/>
              <a:gd name="connsiteX2533" fmla="*/ 7727830 w 11799254"/>
              <a:gd name="connsiteY2533" fmla="*/ 1514750 h 6687061"/>
              <a:gd name="connsiteX2534" fmla="*/ 7438679 w 11799254"/>
              <a:gd name="connsiteY2534" fmla="*/ 1711220 h 6687061"/>
              <a:gd name="connsiteX2535" fmla="*/ 7127382 w 11799254"/>
              <a:gd name="connsiteY2535" fmla="*/ 1711220 h 6687061"/>
              <a:gd name="connsiteX2536" fmla="*/ 7112090 w 11799254"/>
              <a:gd name="connsiteY2536" fmla="*/ 1689624 h 6687061"/>
              <a:gd name="connsiteX2537" fmla="*/ 7172612 w 11799254"/>
              <a:gd name="connsiteY2537" fmla="*/ 1531062 h 6687061"/>
              <a:gd name="connsiteX2538" fmla="*/ 7460989 w 11799254"/>
              <a:gd name="connsiteY2538" fmla="*/ 1351651 h 6687061"/>
              <a:gd name="connsiteX2539" fmla="*/ 7722306 w 11799254"/>
              <a:gd name="connsiteY2539" fmla="*/ 1397708 h 6687061"/>
              <a:gd name="connsiteX2540" fmla="*/ 7460989 w 11799254"/>
              <a:gd name="connsiteY2540" fmla="*/ 1397708 h 6687061"/>
              <a:gd name="connsiteX2541" fmla="*/ 7215623 w 11799254"/>
              <a:gd name="connsiteY2541" fmla="*/ 1547487 h 6687061"/>
              <a:gd name="connsiteX2542" fmla="*/ 7172104 w 11799254"/>
              <a:gd name="connsiteY2542" fmla="*/ 1661501 h 6687061"/>
              <a:gd name="connsiteX2543" fmla="*/ 7174626 w 11799254"/>
              <a:gd name="connsiteY2543" fmla="*/ 1665151 h 6687061"/>
              <a:gd name="connsiteX2544" fmla="*/ 7438679 w 11799254"/>
              <a:gd name="connsiteY2544" fmla="*/ 1665151 h 6687061"/>
              <a:gd name="connsiteX2545" fmla="*/ 7684817 w 11799254"/>
              <a:gd name="connsiteY2545" fmla="*/ 1498325 h 6687061"/>
              <a:gd name="connsiteX2546" fmla="*/ 7685033 w 11799254"/>
              <a:gd name="connsiteY2546" fmla="*/ 1497742 h 6687061"/>
              <a:gd name="connsiteX2547" fmla="*/ 7685261 w 11799254"/>
              <a:gd name="connsiteY2547" fmla="*/ 1497172 h 6687061"/>
              <a:gd name="connsiteX2548" fmla="*/ 7724802 w 11799254"/>
              <a:gd name="connsiteY2548" fmla="*/ 1401434 h 6687061"/>
              <a:gd name="connsiteX2549" fmla="*/ 7722306 w 11799254"/>
              <a:gd name="connsiteY2549" fmla="*/ 1397720 h 6687061"/>
              <a:gd name="connsiteX2550" fmla="*/ 7266288 w 11799254"/>
              <a:gd name="connsiteY2550" fmla="*/ 2165982 h 6687061"/>
              <a:gd name="connsiteX2551" fmla="*/ 7577572 w 11799254"/>
              <a:gd name="connsiteY2551" fmla="*/ 2165982 h 6687061"/>
              <a:gd name="connsiteX2552" fmla="*/ 7866736 w 11799254"/>
              <a:gd name="connsiteY2552" fmla="*/ 1969512 h 6687061"/>
              <a:gd name="connsiteX2553" fmla="*/ 7923823 w 11799254"/>
              <a:gd name="connsiteY2553" fmla="*/ 1831228 h 6687061"/>
              <a:gd name="connsiteX2554" fmla="*/ 7906251 w 11799254"/>
              <a:gd name="connsiteY2554" fmla="*/ 1806413 h 6687061"/>
              <a:gd name="connsiteX2555" fmla="*/ 7599895 w 11799254"/>
              <a:gd name="connsiteY2555" fmla="*/ 1806413 h 6687061"/>
              <a:gd name="connsiteX2556" fmla="*/ 7311518 w 11799254"/>
              <a:gd name="connsiteY2556" fmla="*/ 1985824 h 6687061"/>
              <a:gd name="connsiteX2557" fmla="*/ 7250984 w 11799254"/>
              <a:gd name="connsiteY2557" fmla="*/ 2144386 h 6687061"/>
              <a:gd name="connsiteX2558" fmla="*/ 7266288 w 11799254"/>
              <a:gd name="connsiteY2558" fmla="*/ 2165982 h 6687061"/>
              <a:gd name="connsiteX2559" fmla="*/ 8336019 w 11799254"/>
              <a:gd name="connsiteY2559" fmla="*/ 2895347 h 6687061"/>
              <a:gd name="connsiteX2560" fmla="*/ 8275485 w 11799254"/>
              <a:gd name="connsiteY2560" fmla="*/ 3053910 h 6687061"/>
              <a:gd name="connsiteX2561" fmla="*/ 8290777 w 11799254"/>
              <a:gd name="connsiteY2561" fmla="*/ 3075506 h 6687061"/>
              <a:gd name="connsiteX2562" fmla="*/ 8602073 w 11799254"/>
              <a:gd name="connsiteY2562" fmla="*/ 3075506 h 6687061"/>
              <a:gd name="connsiteX2563" fmla="*/ 8891224 w 11799254"/>
              <a:gd name="connsiteY2563" fmla="*/ 2879036 h 6687061"/>
              <a:gd name="connsiteX2564" fmla="*/ 8948325 w 11799254"/>
              <a:gd name="connsiteY2564" fmla="*/ 2740752 h 6687061"/>
              <a:gd name="connsiteX2565" fmla="*/ 8930752 w 11799254"/>
              <a:gd name="connsiteY2565" fmla="*/ 2715937 h 6687061"/>
              <a:gd name="connsiteX2566" fmla="*/ 8930752 w 11799254"/>
              <a:gd name="connsiteY2566" fmla="*/ 2715937 h 6687061"/>
              <a:gd name="connsiteX2567" fmla="*/ 8624396 w 11799254"/>
              <a:gd name="connsiteY2567" fmla="*/ 2715937 h 6687061"/>
              <a:gd name="connsiteX2568" fmla="*/ 8336019 w 11799254"/>
              <a:gd name="connsiteY2568" fmla="*/ 2895347 h 6687061"/>
              <a:gd name="connsiteX2569" fmla="*/ 9181667 w 11799254"/>
              <a:gd name="connsiteY2569" fmla="*/ 3782236 h 6687061"/>
              <a:gd name="connsiteX2570" fmla="*/ 9238768 w 11799254"/>
              <a:gd name="connsiteY2570" fmla="*/ 3643952 h 6687061"/>
              <a:gd name="connsiteX2571" fmla="*/ 9221183 w 11799254"/>
              <a:gd name="connsiteY2571" fmla="*/ 3619136 h 6687061"/>
              <a:gd name="connsiteX2572" fmla="*/ 9221183 w 11799254"/>
              <a:gd name="connsiteY2572" fmla="*/ 3619136 h 6687061"/>
              <a:gd name="connsiteX2573" fmla="*/ 8914840 w 11799254"/>
              <a:gd name="connsiteY2573" fmla="*/ 3619136 h 6687061"/>
              <a:gd name="connsiteX2574" fmla="*/ 8626449 w 11799254"/>
              <a:gd name="connsiteY2574" fmla="*/ 3798547 h 6687061"/>
              <a:gd name="connsiteX2575" fmla="*/ 8565928 w 11799254"/>
              <a:gd name="connsiteY2575" fmla="*/ 3957109 h 6687061"/>
              <a:gd name="connsiteX2576" fmla="*/ 8581220 w 11799254"/>
              <a:gd name="connsiteY2576" fmla="*/ 3978705 h 6687061"/>
              <a:gd name="connsiteX2577" fmla="*/ 8892516 w 11799254"/>
              <a:gd name="connsiteY2577" fmla="*/ 3978705 h 6687061"/>
              <a:gd name="connsiteX2578" fmla="*/ 9181667 w 11799254"/>
              <a:gd name="connsiteY2578" fmla="*/ 3782236 h 6687061"/>
              <a:gd name="connsiteX2579" fmla="*/ 9091627 w 11799254"/>
              <a:gd name="connsiteY2579" fmla="*/ 2254863 h 6687061"/>
              <a:gd name="connsiteX2580" fmla="*/ 8803248 w 11799254"/>
              <a:gd name="connsiteY2580" fmla="*/ 2434261 h 6687061"/>
              <a:gd name="connsiteX2581" fmla="*/ 8742715 w 11799254"/>
              <a:gd name="connsiteY2581" fmla="*/ 2592823 h 6687061"/>
              <a:gd name="connsiteX2582" fmla="*/ 8758007 w 11799254"/>
              <a:gd name="connsiteY2582" fmla="*/ 2614420 h 6687061"/>
              <a:gd name="connsiteX2583" fmla="*/ 9069303 w 11799254"/>
              <a:gd name="connsiteY2583" fmla="*/ 2614420 h 6687061"/>
              <a:gd name="connsiteX2584" fmla="*/ 9358454 w 11799254"/>
              <a:gd name="connsiteY2584" fmla="*/ 2417950 h 6687061"/>
              <a:gd name="connsiteX2585" fmla="*/ 9415555 w 11799254"/>
              <a:gd name="connsiteY2585" fmla="*/ 2279666 h 6687061"/>
              <a:gd name="connsiteX2586" fmla="*/ 9397970 w 11799254"/>
              <a:gd name="connsiteY2586" fmla="*/ 2254863 h 6687061"/>
              <a:gd name="connsiteX2587" fmla="*/ 9091627 w 11799254"/>
              <a:gd name="connsiteY2587" fmla="*/ 2254863 h 6687061"/>
              <a:gd name="connsiteX2588" fmla="*/ 9271341 w 11799254"/>
              <a:gd name="connsiteY2588" fmla="*/ 3075493 h 6687061"/>
              <a:gd name="connsiteX2589" fmla="*/ 8960056 w 11799254"/>
              <a:gd name="connsiteY2589" fmla="*/ 3075493 h 6687061"/>
              <a:gd name="connsiteX2590" fmla="*/ 8944765 w 11799254"/>
              <a:gd name="connsiteY2590" fmla="*/ 3053910 h 6687061"/>
              <a:gd name="connsiteX2591" fmla="*/ 9005286 w 11799254"/>
              <a:gd name="connsiteY2591" fmla="*/ 2895347 h 6687061"/>
              <a:gd name="connsiteX2592" fmla="*/ 9293664 w 11799254"/>
              <a:gd name="connsiteY2592" fmla="*/ 2715937 h 6687061"/>
              <a:gd name="connsiteX2593" fmla="*/ 9600020 w 11799254"/>
              <a:gd name="connsiteY2593" fmla="*/ 2715937 h 6687061"/>
              <a:gd name="connsiteX2594" fmla="*/ 9600020 w 11799254"/>
              <a:gd name="connsiteY2594" fmla="*/ 2715937 h 6687061"/>
              <a:gd name="connsiteX2595" fmla="*/ 9617592 w 11799254"/>
              <a:gd name="connsiteY2595" fmla="*/ 2740752 h 6687061"/>
              <a:gd name="connsiteX2596" fmla="*/ 9560504 w 11799254"/>
              <a:gd name="connsiteY2596" fmla="*/ 2879036 h 6687061"/>
              <a:gd name="connsiteX2597" fmla="*/ 9271341 w 11799254"/>
              <a:gd name="connsiteY2597" fmla="*/ 3075493 h 6687061"/>
              <a:gd name="connsiteX2598" fmla="*/ 9007300 w 11799254"/>
              <a:gd name="connsiteY2598" fmla="*/ 3029436 h 6687061"/>
              <a:gd name="connsiteX2599" fmla="*/ 9271341 w 11799254"/>
              <a:gd name="connsiteY2599" fmla="*/ 3029436 h 6687061"/>
              <a:gd name="connsiteX2600" fmla="*/ 9517492 w 11799254"/>
              <a:gd name="connsiteY2600" fmla="*/ 2862598 h 6687061"/>
              <a:gd name="connsiteX2601" fmla="*/ 9517707 w 11799254"/>
              <a:gd name="connsiteY2601" fmla="*/ 2862028 h 6687061"/>
              <a:gd name="connsiteX2602" fmla="*/ 9517935 w 11799254"/>
              <a:gd name="connsiteY2602" fmla="*/ 2861458 h 6687061"/>
              <a:gd name="connsiteX2603" fmla="*/ 9557463 w 11799254"/>
              <a:gd name="connsiteY2603" fmla="*/ 2765720 h 6687061"/>
              <a:gd name="connsiteX2604" fmla="*/ 9554980 w 11799254"/>
              <a:gd name="connsiteY2604" fmla="*/ 2761994 h 6687061"/>
              <a:gd name="connsiteX2605" fmla="*/ 9293664 w 11799254"/>
              <a:gd name="connsiteY2605" fmla="*/ 2761994 h 6687061"/>
              <a:gd name="connsiteX2606" fmla="*/ 9048298 w 11799254"/>
              <a:gd name="connsiteY2606" fmla="*/ 2911773 h 6687061"/>
              <a:gd name="connsiteX2607" fmla="*/ 9004779 w 11799254"/>
              <a:gd name="connsiteY2607" fmla="*/ 3025774 h 6687061"/>
              <a:gd name="connsiteX2608" fmla="*/ 9007300 w 11799254"/>
              <a:gd name="connsiteY2608" fmla="*/ 3029436 h 6687061"/>
              <a:gd name="connsiteX2609" fmla="*/ 3552517 w 11799254"/>
              <a:gd name="connsiteY2609" fmla="*/ 903208 h 6687061"/>
              <a:gd name="connsiteX2610" fmla="*/ 3246161 w 11799254"/>
              <a:gd name="connsiteY2610" fmla="*/ 903208 h 6687061"/>
              <a:gd name="connsiteX2611" fmla="*/ 2957783 w 11799254"/>
              <a:gd name="connsiteY2611" fmla="*/ 1082616 h 6687061"/>
              <a:gd name="connsiteX2612" fmla="*/ 2897262 w 11799254"/>
              <a:gd name="connsiteY2612" fmla="*/ 1241179 h 6687061"/>
              <a:gd name="connsiteX2613" fmla="*/ 2912553 w 11799254"/>
              <a:gd name="connsiteY2613" fmla="*/ 1262770 h 6687061"/>
              <a:gd name="connsiteX2614" fmla="*/ 3223838 w 11799254"/>
              <a:gd name="connsiteY2614" fmla="*/ 1262770 h 6687061"/>
              <a:gd name="connsiteX2615" fmla="*/ 3513001 w 11799254"/>
              <a:gd name="connsiteY2615" fmla="*/ 1066307 h 6687061"/>
              <a:gd name="connsiteX2616" fmla="*/ 3570089 w 11799254"/>
              <a:gd name="connsiteY2616" fmla="*/ 928021 h 6687061"/>
              <a:gd name="connsiteX2617" fmla="*/ 3552517 w 11799254"/>
              <a:gd name="connsiteY2617" fmla="*/ 903208 h 6687061"/>
              <a:gd name="connsiteX2618" fmla="*/ 4423821 w 11799254"/>
              <a:gd name="connsiteY2618" fmla="*/ 1351651 h 6687061"/>
              <a:gd name="connsiteX2619" fmla="*/ 4117465 w 11799254"/>
              <a:gd name="connsiteY2619" fmla="*/ 1351651 h 6687061"/>
              <a:gd name="connsiteX2620" fmla="*/ 3829087 w 11799254"/>
              <a:gd name="connsiteY2620" fmla="*/ 1531062 h 6687061"/>
              <a:gd name="connsiteX2621" fmla="*/ 3768566 w 11799254"/>
              <a:gd name="connsiteY2621" fmla="*/ 1689624 h 6687061"/>
              <a:gd name="connsiteX2622" fmla="*/ 3783858 w 11799254"/>
              <a:gd name="connsiteY2622" fmla="*/ 1711220 h 6687061"/>
              <a:gd name="connsiteX2623" fmla="*/ 4095154 w 11799254"/>
              <a:gd name="connsiteY2623" fmla="*/ 1711220 h 6687061"/>
              <a:gd name="connsiteX2624" fmla="*/ 4384306 w 11799254"/>
              <a:gd name="connsiteY2624" fmla="*/ 1514750 h 6687061"/>
              <a:gd name="connsiteX2625" fmla="*/ 4441393 w 11799254"/>
              <a:gd name="connsiteY2625" fmla="*/ 1376467 h 6687061"/>
              <a:gd name="connsiteX2626" fmla="*/ 4423821 w 11799254"/>
              <a:gd name="connsiteY2626" fmla="*/ 1351651 h 6687061"/>
              <a:gd name="connsiteX2627" fmla="*/ 4638515 w 11799254"/>
              <a:gd name="connsiteY2627" fmla="*/ 1985824 h 6687061"/>
              <a:gd name="connsiteX2628" fmla="*/ 4577994 w 11799254"/>
              <a:gd name="connsiteY2628" fmla="*/ 2144386 h 6687061"/>
              <a:gd name="connsiteX2629" fmla="*/ 4593286 w 11799254"/>
              <a:gd name="connsiteY2629" fmla="*/ 2165982 h 6687061"/>
              <a:gd name="connsiteX2630" fmla="*/ 4904582 w 11799254"/>
              <a:gd name="connsiteY2630" fmla="*/ 2165982 h 6687061"/>
              <a:gd name="connsiteX2631" fmla="*/ 5193733 w 11799254"/>
              <a:gd name="connsiteY2631" fmla="*/ 1969512 h 6687061"/>
              <a:gd name="connsiteX2632" fmla="*/ 5250821 w 11799254"/>
              <a:gd name="connsiteY2632" fmla="*/ 1831228 h 6687061"/>
              <a:gd name="connsiteX2633" fmla="*/ 5233249 w 11799254"/>
              <a:gd name="connsiteY2633" fmla="*/ 1806413 h 6687061"/>
              <a:gd name="connsiteX2634" fmla="*/ 4926893 w 11799254"/>
              <a:gd name="connsiteY2634" fmla="*/ 1806413 h 6687061"/>
              <a:gd name="connsiteX2635" fmla="*/ 4638515 w 11799254"/>
              <a:gd name="connsiteY2635" fmla="*/ 1985824 h 6687061"/>
              <a:gd name="connsiteX2636" fmla="*/ 4221784 w 11799254"/>
              <a:gd name="connsiteY2636" fmla="*/ 903208 h 6687061"/>
              <a:gd name="connsiteX2637" fmla="*/ 3915428 w 11799254"/>
              <a:gd name="connsiteY2637" fmla="*/ 903208 h 6687061"/>
              <a:gd name="connsiteX2638" fmla="*/ 3627050 w 11799254"/>
              <a:gd name="connsiteY2638" fmla="*/ 1082616 h 6687061"/>
              <a:gd name="connsiteX2639" fmla="*/ 3566529 w 11799254"/>
              <a:gd name="connsiteY2639" fmla="*/ 1241179 h 6687061"/>
              <a:gd name="connsiteX2640" fmla="*/ 3581821 w 11799254"/>
              <a:gd name="connsiteY2640" fmla="*/ 1262770 h 6687061"/>
              <a:gd name="connsiteX2641" fmla="*/ 3893118 w 11799254"/>
              <a:gd name="connsiteY2641" fmla="*/ 1262770 h 6687061"/>
              <a:gd name="connsiteX2642" fmla="*/ 4182268 w 11799254"/>
              <a:gd name="connsiteY2642" fmla="*/ 1066307 h 6687061"/>
              <a:gd name="connsiteX2643" fmla="*/ 4239357 w 11799254"/>
              <a:gd name="connsiteY2643" fmla="*/ 928021 h 6687061"/>
              <a:gd name="connsiteX2644" fmla="*/ 4221784 w 11799254"/>
              <a:gd name="connsiteY2644" fmla="*/ 903208 h 6687061"/>
              <a:gd name="connsiteX2645" fmla="*/ 6230841 w 11799254"/>
              <a:gd name="connsiteY2645" fmla="*/ 903208 h 6687061"/>
              <a:gd name="connsiteX2646" fmla="*/ 5924485 w 11799254"/>
              <a:gd name="connsiteY2646" fmla="*/ 903208 h 6687061"/>
              <a:gd name="connsiteX2647" fmla="*/ 5636107 w 11799254"/>
              <a:gd name="connsiteY2647" fmla="*/ 1082616 h 6687061"/>
              <a:gd name="connsiteX2648" fmla="*/ 5575573 w 11799254"/>
              <a:gd name="connsiteY2648" fmla="*/ 1241179 h 6687061"/>
              <a:gd name="connsiteX2649" fmla="*/ 5590877 w 11799254"/>
              <a:gd name="connsiteY2649" fmla="*/ 1262770 h 6687061"/>
              <a:gd name="connsiteX2650" fmla="*/ 5902174 w 11799254"/>
              <a:gd name="connsiteY2650" fmla="*/ 1262770 h 6687061"/>
              <a:gd name="connsiteX2651" fmla="*/ 6191325 w 11799254"/>
              <a:gd name="connsiteY2651" fmla="*/ 1066307 h 6687061"/>
              <a:gd name="connsiteX2652" fmla="*/ 6248413 w 11799254"/>
              <a:gd name="connsiteY2652" fmla="*/ 928021 h 6687061"/>
              <a:gd name="connsiteX2653" fmla="*/ 6230841 w 11799254"/>
              <a:gd name="connsiteY2653" fmla="*/ 903208 h 6687061"/>
              <a:gd name="connsiteX2654" fmla="*/ 5457254 w 11799254"/>
              <a:gd name="connsiteY2654" fmla="*/ 1351651 h 6687061"/>
              <a:gd name="connsiteX2655" fmla="*/ 5763610 w 11799254"/>
              <a:gd name="connsiteY2655" fmla="*/ 1351651 h 6687061"/>
              <a:gd name="connsiteX2656" fmla="*/ 5763610 w 11799254"/>
              <a:gd name="connsiteY2656" fmla="*/ 1351651 h 6687061"/>
              <a:gd name="connsiteX2657" fmla="*/ 5781182 w 11799254"/>
              <a:gd name="connsiteY2657" fmla="*/ 1376467 h 6687061"/>
              <a:gd name="connsiteX2658" fmla="*/ 5724095 w 11799254"/>
              <a:gd name="connsiteY2658" fmla="*/ 1514750 h 6687061"/>
              <a:gd name="connsiteX2659" fmla="*/ 5434944 w 11799254"/>
              <a:gd name="connsiteY2659" fmla="*/ 1711220 h 6687061"/>
              <a:gd name="connsiteX2660" fmla="*/ 5123647 w 11799254"/>
              <a:gd name="connsiteY2660" fmla="*/ 1711220 h 6687061"/>
              <a:gd name="connsiteX2661" fmla="*/ 5108355 w 11799254"/>
              <a:gd name="connsiteY2661" fmla="*/ 1689624 h 6687061"/>
              <a:gd name="connsiteX2662" fmla="*/ 5168876 w 11799254"/>
              <a:gd name="connsiteY2662" fmla="*/ 1531062 h 6687061"/>
              <a:gd name="connsiteX2663" fmla="*/ 5457254 w 11799254"/>
              <a:gd name="connsiteY2663" fmla="*/ 1351651 h 6687061"/>
              <a:gd name="connsiteX2664" fmla="*/ 5718571 w 11799254"/>
              <a:gd name="connsiteY2664" fmla="*/ 1397708 h 6687061"/>
              <a:gd name="connsiteX2665" fmla="*/ 5457254 w 11799254"/>
              <a:gd name="connsiteY2665" fmla="*/ 1397708 h 6687061"/>
              <a:gd name="connsiteX2666" fmla="*/ 5211888 w 11799254"/>
              <a:gd name="connsiteY2666" fmla="*/ 1547487 h 6687061"/>
              <a:gd name="connsiteX2667" fmla="*/ 5168369 w 11799254"/>
              <a:gd name="connsiteY2667" fmla="*/ 1661501 h 6687061"/>
              <a:gd name="connsiteX2668" fmla="*/ 5170878 w 11799254"/>
              <a:gd name="connsiteY2668" fmla="*/ 1665151 h 6687061"/>
              <a:gd name="connsiteX2669" fmla="*/ 5434931 w 11799254"/>
              <a:gd name="connsiteY2669" fmla="*/ 1665151 h 6687061"/>
              <a:gd name="connsiteX2670" fmla="*/ 5681082 w 11799254"/>
              <a:gd name="connsiteY2670" fmla="*/ 1498325 h 6687061"/>
              <a:gd name="connsiteX2671" fmla="*/ 5681298 w 11799254"/>
              <a:gd name="connsiteY2671" fmla="*/ 1497742 h 6687061"/>
              <a:gd name="connsiteX2672" fmla="*/ 5681526 w 11799254"/>
              <a:gd name="connsiteY2672" fmla="*/ 1497172 h 6687061"/>
              <a:gd name="connsiteX2673" fmla="*/ 5721054 w 11799254"/>
              <a:gd name="connsiteY2673" fmla="*/ 1401434 h 6687061"/>
              <a:gd name="connsiteX2674" fmla="*/ 5718558 w 11799254"/>
              <a:gd name="connsiteY2674" fmla="*/ 1397720 h 6687061"/>
              <a:gd name="connsiteX2675" fmla="*/ 6432877 w 11799254"/>
              <a:gd name="connsiteY2675" fmla="*/ 1351651 h 6687061"/>
              <a:gd name="connsiteX2676" fmla="*/ 6126534 w 11799254"/>
              <a:gd name="connsiteY2676" fmla="*/ 1351651 h 6687061"/>
              <a:gd name="connsiteX2677" fmla="*/ 5838144 w 11799254"/>
              <a:gd name="connsiteY2677" fmla="*/ 1531062 h 6687061"/>
              <a:gd name="connsiteX2678" fmla="*/ 5777622 w 11799254"/>
              <a:gd name="connsiteY2678" fmla="*/ 1689624 h 6687061"/>
              <a:gd name="connsiteX2679" fmla="*/ 5792914 w 11799254"/>
              <a:gd name="connsiteY2679" fmla="*/ 1711220 h 6687061"/>
              <a:gd name="connsiteX2680" fmla="*/ 6104211 w 11799254"/>
              <a:gd name="connsiteY2680" fmla="*/ 1711220 h 6687061"/>
              <a:gd name="connsiteX2681" fmla="*/ 6393362 w 11799254"/>
              <a:gd name="connsiteY2681" fmla="*/ 1514750 h 6687061"/>
              <a:gd name="connsiteX2682" fmla="*/ 6450462 w 11799254"/>
              <a:gd name="connsiteY2682" fmla="*/ 1376467 h 6687061"/>
              <a:gd name="connsiteX2683" fmla="*/ 6432877 w 11799254"/>
              <a:gd name="connsiteY2683" fmla="*/ 1351651 h 66870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Lst>
            <a:rect l="l" t="t" r="r" b="b"/>
            <a:pathLst>
              <a:path w="11799254" h="6687061">
                <a:moveTo>
                  <a:pt x="2745724" y="4865378"/>
                </a:moveTo>
                <a:lnTo>
                  <a:pt x="2806245" y="4706816"/>
                </a:lnTo>
                <a:cubicBezTo>
                  <a:pt x="2852108" y="4586668"/>
                  <a:pt x="2963661" y="4527406"/>
                  <a:pt x="3094636" y="4527406"/>
                </a:cubicBezTo>
                <a:lnTo>
                  <a:pt x="3400979" y="4527406"/>
                </a:lnTo>
                <a:cubicBezTo>
                  <a:pt x="3413750" y="4527406"/>
                  <a:pt x="3423024" y="4540498"/>
                  <a:pt x="3418552" y="4552221"/>
                </a:cubicBezTo>
                <a:lnTo>
                  <a:pt x="3361464" y="4690505"/>
                </a:lnTo>
                <a:cubicBezTo>
                  <a:pt x="3315931" y="4809803"/>
                  <a:pt x="3202363" y="4886962"/>
                  <a:pt x="3072313" y="4886962"/>
                </a:cubicBezTo>
                <a:lnTo>
                  <a:pt x="2761016" y="4886962"/>
                </a:lnTo>
                <a:cubicBezTo>
                  <a:pt x="2749905" y="4886962"/>
                  <a:pt x="2741822" y="4875568"/>
                  <a:pt x="2745724" y="4865378"/>
                </a:cubicBezTo>
                <a:close/>
                <a:moveTo>
                  <a:pt x="4631167" y="4432212"/>
                </a:moveTo>
                <a:lnTo>
                  <a:pt x="4942464" y="4432212"/>
                </a:lnTo>
                <a:cubicBezTo>
                  <a:pt x="5072501" y="4432212"/>
                  <a:pt x="5186081" y="4355042"/>
                  <a:pt x="5231615" y="4235743"/>
                </a:cubicBezTo>
                <a:lnTo>
                  <a:pt x="5288702" y="4097459"/>
                </a:lnTo>
                <a:cubicBezTo>
                  <a:pt x="5293174" y="4085748"/>
                  <a:pt x="5283900" y="4072643"/>
                  <a:pt x="5271130" y="4072643"/>
                </a:cubicBezTo>
                <a:lnTo>
                  <a:pt x="5271130" y="4072643"/>
                </a:lnTo>
                <a:cubicBezTo>
                  <a:pt x="5271130" y="4072643"/>
                  <a:pt x="4964774" y="4072643"/>
                  <a:pt x="4964774" y="4072643"/>
                </a:cubicBezTo>
                <a:cubicBezTo>
                  <a:pt x="4833824" y="4072643"/>
                  <a:pt x="4722259" y="4131919"/>
                  <a:pt x="4676396" y="4252054"/>
                </a:cubicBezTo>
                <a:lnTo>
                  <a:pt x="4615875" y="4410616"/>
                </a:lnTo>
                <a:cubicBezTo>
                  <a:pt x="4611973" y="4420806"/>
                  <a:pt x="4620055" y="4432212"/>
                  <a:pt x="4631167" y="4432212"/>
                </a:cubicBezTo>
                <a:close/>
                <a:moveTo>
                  <a:pt x="6744491" y="454764"/>
                </a:moveTo>
                <a:lnTo>
                  <a:pt x="6744491" y="454764"/>
                </a:lnTo>
                <a:cubicBezTo>
                  <a:pt x="6757261" y="454764"/>
                  <a:pt x="6766536" y="467859"/>
                  <a:pt x="6762063" y="479577"/>
                </a:cubicBezTo>
                <a:lnTo>
                  <a:pt x="6704976" y="617860"/>
                </a:lnTo>
                <a:cubicBezTo>
                  <a:pt x="6659443" y="737162"/>
                  <a:pt x="6545874" y="814326"/>
                  <a:pt x="6415824" y="814326"/>
                </a:cubicBezTo>
                <a:lnTo>
                  <a:pt x="6104528" y="814326"/>
                </a:lnTo>
                <a:cubicBezTo>
                  <a:pt x="6093417" y="814326"/>
                  <a:pt x="6085334" y="802927"/>
                  <a:pt x="6089236" y="792731"/>
                </a:cubicBezTo>
                <a:lnTo>
                  <a:pt x="6149757" y="634172"/>
                </a:lnTo>
                <a:cubicBezTo>
                  <a:pt x="6195620" y="514031"/>
                  <a:pt x="6307173" y="454764"/>
                  <a:pt x="6438135" y="454764"/>
                </a:cubicBezTo>
                <a:lnTo>
                  <a:pt x="6744491" y="454764"/>
                </a:lnTo>
                <a:close/>
                <a:moveTo>
                  <a:pt x="6699452" y="500825"/>
                </a:moveTo>
                <a:lnTo>
                  <a:pt x="6438135" y="500825"/>
                </a:lnTo>
                <a:cubicBezTo>
                  <a:pt x="6318537" y="500825"/>
                  <a:pt x="6229105" y="555416"/>
                  <a:pt x="6192769" y="650603"/>
                </a:cubicBezTo>
                <a:lnTo>
                  <a:pt x="6149263" y="764609"/>
                </a:lnTo>
                <a:cubicBezTo>
                  <a:pt x="6148579" y="766374"/>
                  <a:pt x="6149884" y="768267"/>
                  <a:pt x="6151772" y="768267"/>
                </a:cubicBezTo>
                <a:lnTo>
                  <a:pt x="6415824" y="768267"/>
                </a:lnTo>
                <a:cubicBezTo>
                  <a:pt x="6526656" y="768267"/>
                  <a:pt x="6623271" y="702781"/>
                  <a:pt x="6661963" y="601431"/>
                </a:cubicBezTo>
                <a:lnTo>
                  <a:pt x="6662179" y="600852"/>
                </a:lnTo>
                <a:lnTo>
                  <a:pt x="6662420" y="600279"/>
                </a:lnTo>
                <a:lnTo>
                  <a:pt x="6701948" y="504551"/>
                </a:lnTo>
                <a:cubicBezTo>
                  <a:pt x="6702670" y="502775"/>
                  <a:pt x="6701365" y="500826"/>
                  <a:pt x="6699452" y="500826"/>
                </a:cubicBezTo>
                <a:close/>
                <a:moveTo>
                  <a:pt x="3960657" y="4432212"/>
                </a:moveTo>
                <a:lnTo>
                  <a:pt x="4271955" y="4432212"/>
                </a:lnTo>
                <a:cubicBezTo>
                  <a:pt x="4401992" y="4432212"/>
                  <a:pt x="4515559" y="4355042"/>
                  <a:pt x="4561105" y="4235743"/>
                </a:cubicBezTo>
                <a:lnTo>
                  <a:pt x="4618193" y="4097459"/>
                </a:lnTo>
                <a:cubicBezTo>
                  <a:pt x="4622653" y="4085748"/>
                  <a:pt x="4613392" y="4072643"/>
                  <a:pt x="4600621" y="4072643"/>
                </a:cubicBezTo>
                <a:lnTo>
                  <a:pt x="4600621" y="4072643"/>
                </a:lnTo>
                <a:cubicBezTo>
                  <a:pt x="4600621" y="4072643"/>
                  <a:pt x="4294265" y="4072643"/>
                  <a:pt x="4294265" y="4072643"/>
                </a:cubicBezTo>
                <a:cubicBezTo>
                  <a:pt x="4163303" y="4072643"/>
                  <a:pt x="4051750" y="4131919"/>
                  <a:pt x="4005887" y="4252054"/>
                </a:cubicBezTo>
                <a:lnTo>
                  <a:pt x="3945353" y="4410616"/>
                </a:lnTo>
                <a:cubicBezTo>
                  <a:pt x="3941464" y="4420806"/>
                  <a:pt x="3949534" y="4432212"/>
                  <a:pt x="3960657" y="4432212"/>
                </a:cubicBezTo>
                <a:close/>
                <a:moveTo>
                  <a:pt x="9953594" y="1"/>
                </a:moveTo>
                <a:lnTo>
                  <a:pt x="9953594" y="4"/>
                </a:lnTo>
                <a:cubicBezTo>
                  <a:pt x="9966352" y="4"/>
                  <a:pt x="9975638" y="13098"/>
                  <a:pt x="9971166" y="24817"/>
                </a:cubicBezTo>
                <a:lnTo>
                  <a:pt x="9914066" y="163099"/>
                </a:lnTo>
                <a:cubicBezTo>
                  <a:pt x="9868533" y="282399"/>
                  <a:pt x="9754965" y="359565"/>
                  <a:pt x="9624927" y="359565"/>
                </a:cubicBezTo>
                <a:lnTo>
                  <a:pt x="9313618" y="359565"/>
                </a:lnTo>
                <a:cubicBezTo>
                  <a:pt x="9302507" y="359565"/>
                  <a:pt x="9294437" y="348166"/>
                  <a:pt x="9298326" y="337970"/>
                </a:cubicBezTo>
                <a:lnTo>
                  <a:pt x="9358860" y="179408"/>
                </a:lnTo>
                <a:cubicBezTo>
                  <a:pt x="9404710" y="59270"/>
                  <a:pt x="9516276" y="0"/>
                  <a:pt x="9647238" y="0"/>
                </a:cubicBezTo>
                <a:lnTo>
                  <a:pt x="9953594" y="0"/>
                </a:lnTo>
                <a:close/>
                <a:moveTo>
                  <a:pt x="9908542" y="46062"/>
                </a:moveTo>
                <a:lnTo>
                  <a:pt x="9647238" y="46062"/>
                </a:lnTo>
                <a:cubicBezTo>
                  <a:pt x="9527627" y="46062"/>
                  <a:pt x="9438208" y="100653"/>
                  <a:pt x="9401872" y="195840"/>
                </a:cubicBezTo>
                <a:lnTo>
                  <a:pt x="9358353" y="309846"/>
                </a:lnTo>
                <a:cubicBezTo>
                  <a:pt x="9357682" y="311612"/>
                  <a:pt x="9358987" y="313506"/>
                  <a:pt x="9360875" y="313506"/>
                </a:cubicBezTo>
                <a:lnTo>
                  <a:pt x="9624927" y="313506"/>
                </a:lnTo>
                <a:cubicBezTo>
                  <a:pt x="9735746" y="313506"/>
                  <a:pt x="9832374" y="248018"/>
                  <a:pt x="9871054" y="146670"/>
                </a:cubicBezTo>
                <a:lnTo>
                  <a:pt x="9871269" y="146091"/>
                </a:lnTo>
                <a:lnTo>
                  <a:pt x="9871510" y="145518"/>
                </a:lnTo>
                <a:lnTo>
                  <a:pt x="9911038" y="49787"/>
                </a:lnTo>
                <a:cubicBezTo>
                  <a:pt x="9911760" y="48013"/>
                  <a:pt x="9910468" y="46062"/>
                  <a:pt x="9908542" y="46062"/>
                </a:cubicBezTo>
                <a:close/>
                <a:moveTo>
                  <a:pt x="3430284" y="4886962"/>
                </a:moveTo>
                <a:lnTo>
                  <a:pt x="3741580" y="4886962"/>
                </a:lnTo>
                <a:cubicBezTo>
                  <a:pt x="3871631" y="4886962"/>
                  <a:pt x="3985198" y="4809803"/>
                  <a:pt x="4030731" y="4690505"/>
                </a:cubicBezTo>
                <a:lnTo>
                  <a:pt x="4087832" y="4552221"/>
                </a:lnTo>
                <a:cubicBezTo>
                  <a:pt x="4092291" y="4540510"/>
                  <a:pt x="4083018" y="4527406"/>
                  <a:pt x="4070259" y="4527406"/>
                </a:cubicBezTo>
                <a:lnTo>
                  <a:pt x="3763903" y="4527406"/>
                </a:lnTo>
                <a:cubicBezTo>
                  <a:pt x="3632941" y="4527406"/>
                  <a:pt x="3521376" y="4586668"/>
                  <a:pt x="3475525" y="4706816"/>
                </a:cubicBezTo>
                <a:lnTo>
                  <a:pt x="3414992" y="4865378"/>
                </a:lnTo>
                <a:cubicBezTo>
                  <a:pt x="3411102" y="4875568"/>
                  <a:pt x="3419173" y="4886962"/>
                  <a:pt x="3430284" y="4886962"/>
                </a:cubicBezTo>
                <a:close/>
                <a:moveTo>
                  <a:pt x="10918563" y="3619136"/>
                </a:moveTo>
                <a:cubicBezTo>
                  <a:pt x="10787600" y="3619136"/>
                  <a:pt x="10676034" y="3678412"/>
                  <a:pt x="10630184" y="3798547"/>
                </a:cubicBezTo>
                <a:lnTo>
                  <a:pt x="10569650" y="3957109"/>
                </a:lnTo>
                <a:cubicBezTo>
                  <a:pt x="10565761" y="3967299"/>
                  <a:pt x="10573844" y="3978705"/>
                  <a:pt x="10584955" y="3978705"/>
                </a:cubicBezTo>
                <a:lnTo>
                  <a:pt x="10896239" y="3978705"/>
                </a:lnTo>
                <a:cubicBezTo>
                  <a:pt x="11026289" y="3978705"/>
                  <a:pt x="11139857" y="3901534"/>
                  <a:pt x="11185390" y="3782236"/>
                </a:cubicBezTo>
                <a:lnTo>
                  <a:pt x="11242491" y="3643952"/>
                </a:lnTo>
                <a:cubicBezTo>
                  <a:pt x="11246950" y="3632241"/>
                  <a:pt x="11237676" y="3619136"/>
                  <a:pt x="11224918" y="3619136"/>
                </a:cubicBezTo>
                <a:lnTo>
                  <a:pt x="11224918" y="3619136"/>
                </a:lnTo>
                <a:cubicBezTo>
                  <a:pt x="11224918" y="3619136"/>
                  <a:pt x="10918563" y="3619136"/>
                  <a:pt x="10918563" y="3619136"/>
                </a:cubicBezTo>
                <a:close/>
                <a:moveTo>
                  <a:pt x="1056449" y="3508671"/>
                </a:moveTo>
                <a:lnTo>
                  <a:pt x="1116974" y="3350097"/>
                </a:lnTo>
                <a:cubicBezTo>
                  <a:pt x="1162832" y="3229961"/>
                  <a:pt x="1274390" y="3170699"/>
                  <a:pt x="1405353" y="3170699"/>
                </a:cubicBezTo>
                <a:lnTo>
                  <a:pt x="1711708" y="3170699"/>
                </a:lnTo>
                <a:cubicBezTo>
                  <a:pt x="1724479" y="3170699"/>
                  <a:pt x="1733753" y="3183791"/>
                  <a:pt x="1729281" y="3195514"/>
                </a:cubicBezTo>
                <a:lnTo>
                  <a:pt x="1672193" y="3333798"/>
                </a:lnTo>
                <a:cubicBezTo>
                  <a:pt x="1626659" y="3453097"/>
                  <a:pt x="1513079" y="3530255"/>
                  <a:pt x="1383042" y="3530255"/>
                </a:cubicBezTo>
                <a:lnTo>
                  <a:pt x="1071743" y="3530255"/>
                </a:lnTo>
                <a:cubicBezTo>
                  <a:pt x="1060632" y="3530255"/>
                  <a:pt x="1052554" y="3518861"/>
                  <a:pt x="1056451" y="3508671"/>
                </a:cubicBezTo>
                <a:close/>
                <a:moveTo>
                  <a:pt x="1118991" y="3484198"/>
                </a:moveTo>
                <a:lnTo>
                  <a:pt x="1383029" y="3484198"/>
                </a:lnTo>
                <a:cubicBezTo>
                  <a:pt x="1493873" y="3484198"/>
                  <a:pt x="1590489" y="3418713"/>
                  <a:pt x="1629181" y="3317360"/>
                </a:cubicBezTo>
                <a:lnTo>
                  <a:pt x="1629396" y="3316790"/>
                </a:lnTo>
                <a:lnTo>
                  <a:pt x="1629624" y="3316207"/>
                </a:lnTo>
                <a:lnTo>
                  <a:pt x="1669152" y="3220481"/>
                </a:lnTo>
                <a:cubicBezTo>
                  <a:pt x="1669887" y="3218707"/>
                  <a:pt x="1668582" y="3216755"/>
                  <a:pt x="1666669" y="3216755"/>
                </a:cubicBezTo>
                <a:lnTo>
                  <a:pt x="1405353" y="3216755"/>
                </a:lnTo>
                <a:cubicBezTo>
                  <a:pt x="1285755" y="3216755"/>
                  <a:pt x="1196318" y="3271354"/>
                  <a:pt x="1159987" y="3366535"/>
                </a:cubicBezTo>
                <a:lnTo>
                  <a:pt x="1116466" y="3480548"/>
                </a:lnTo>
                <a:cubicBezTo>
                  <a:pt x="1115799" y="3482310"/>
                  <a:pt x="1117097" y="3484198"/>
                  <a:pt x="1118990" y="3484198"/>
                </a:cubicBezTo>
                <a:close/>
                <a:moveTo>
                  <a:pt x="1223266" y="3978705"/>
                </a:moveTo>
                <a:lnTo>
                  <a:pt x="1534567" y="3978705"/>
                </a:lnTo>
                <a:cubicBezTo>
                  <a:pt x="1664617" y="3978705"/>
                  <a:pt x="1778184" y="3901534"/>
                  <a:pt x="1823717" y="3782236"/>
                </a:cubicBezTo>
                <a:lnTo>
                  <a:pt x="1880805" y="3643952"/>
                </a:lnTo>
                <a:cubicBezTo>
                  <a:pt x="1885278" y="3632241"/>
                  <a:pt x="1876004" y="3619136"/>
                  <a:pt x="1863233" y="3619136"/>
                </a:cubicBezTo>
                <a:lnTo>
                  <a:pt x="1863233" y="3619136"/>
                </a:lnTo>
                <a:cubicBezTo>
                  <a:pt x="1863233" y="3619136"/>
                  <a:pt x="1556877" y="3619136"/>
                  <a:pt x="1556877" y="3619136"/>
                </a:cubicBezTo>
                <a:cubicBezTo>
                  <a:pt x="1425915" y="3619136"/>
                  <a:pt x="1314349" y="3678412"/>
                  <a:pt x="1268499" y="3798547"/>
                </a:cubicBezTo>
                <a:lnTo>
                  <a:pt x="1207973" y="3957109"/>
                </a:lnTo>
                <a:cubicBezTo>
                  <a:pt x="1204082" y="3967299"/>
                  <a:pt x="1212155" y="3978705"/>
                  <a:pt x="1223265" y="3978705"/>
                </a:cubicBezTo>
                <a:close/>
                <a:moveTo>
                  <a:pt x="2071782" y="3170699"/>
                </a:moveTo>
                <a:cubicBezTo>
                  <a:pt x="1940820" y="3170699"/>
                  <a:pt x="1829267" y="3229961"/>
                  <a:pt x="1783404" y="3350109"/>
                </a:cubicBezTo>
                <a:lnTo>
                  <a:pt x="1722870" y="3508671"/>
                </a:lnTo>
                <a:cubicBezTo>
                  <a:pt x="1718981" y="3518861"/>
                  <a:pt x="1727051" y="3530255"/>
                  <a:pt x="1738174" y="3530255"/>
                </a:cubicBezTo>
                <a:lnTo>
                  <a:pt x="2049471" y="3530255"/>
                </a:lnTo>
                <a:cubicBezTo>
                  <a:pt x="2179509" y="3530255"/>
                  <a:pt x="2293076" y="3453097"/>
                  <a:pt x="2338622" y="3333798"/>
                </a:cubicBezTo>
                <a:lnTo>
                  <a:pt x="2395710" y="3195514"/>
                </a:lnTo>
                <a:cubicBezTo>
                  <a:pt x="2400182" y="3183791"/>
                  <a:pt x="2390908" y="3170699"/>
                  <a:pt x="2378138" y="3170699"/>
                </a:cubicBezTo>
                <a:lnTo>
                  <a:pt x="2378138" y="3170699"/>
                </a:lnTo>
                <a:cubicBezTo>
                  <a:pt x="2378138" y="3170699"/>
                  <a:pt x="2071782" y="3170699"/>
                  <a:pt x="2071782" y="3170699"/>
                </a:cubicBezTo>
                <a:close/>
                <a:moveTo>
                  <a:pt x="4085513" y="4865378"/>
                </a:moveTo>
                <a:lnTo>
                  <a:pt x="4146035" y="4706816"/>
                </a:lnTo>
                <a:cubicBezTo>
                  <a:pt x="4191897" y="4586668"/>
                  <a:pt x="4303450" y="4527406"/>
                  <a:pt x="4434413" y="4527406"/>
                </a:cubicBezTo>
                <a:lnTo>
                  <a:pt x="4740769" y="4527406"/>
                </a:lnTo>
                <a:cubicBezTo>
                  <a:pt x="4753539" y="4527406"/>
                  <a:pt x="4762813" y="4540498"/>
                  <a:pt x="4758341" y="4552221"/>
                </a:cubicBezTo>
                <a:lnTo>
                  <a:pt x="4701253" y="4690505"/>
                </a:lnTo>
                <a:cubicBezTo>
                  <a:pt x="4655707" y="4809803"/>
                  <a:pt x="4542152" y="4886962"/>
                  <a:pt x="4412090" y="4886962"/>
                </a:cubicBezTo>
                <a:lnTo>
                  <a:pt x="4100805" y="4886962"/>
                </a:lnTo>
                <a:cubicBezTo>
                  <a:pt x="4089694" y="4886962"/>
                  <a:pt x="4081611" y="4875568"/>
                  <a:pt x="4085513" y="4865378"/>
                </a:cubicBezTo>
                <a:close/>
                <a:moveTo>
                  <a:pt x="4148049" y="4840905"/>
                </a:moveTo>
                <a:lnTo>
                  <a:pt x="4412090" y="4840905"/>
                </a:lnTo>
                <a:cubicBezTo>
                  <a:pt x="4522933" y="4840905"/>
                  <a:pt x="4619549" y="4775420"/>
                  <a:pt x="4658241" y="4674080"/>
                </a:cubicBezTo>
                <a:lnTo>
                  <a:pt x="4658456" y="4673497"/>
                </a:lnTo>
                <a:lnTo>
                  <a:pt x="4658684" y="4672926"/>
                </a:lnTo>
                <a:lnTo>
                  <a:pt x="4698225" y="4577188"/>
                </a:lnTo>
                <a:cubicBezTo>
                  <a:pt x="4698947" y="4575414"/>
                  <a:pt x="4697642" y="4573462"/>
                  <a:pt x="4695729" y="4573462"/>
                </a:cubicBezTo>
                <a:lnTo>
                  <a:pt x="4434413" y="4573462"/>
                </a:lnTo>
                <a:cubicBezTo>
                  <a:pt x="4314815" y="4573462"/>
                  <a:pt x="4225382" y="4628061"/>
                  <a:pt x="4189047" y="4723241"/>
                </a:cubicBezTo>
                <a:lnTo>
                  <a:pt x="4145528" y="4837255"/>
                </a:lnTo>
                <a:cubicBezTo>
                  <a:pt x="4144856" y="4839017"/>
                  <a:pt x="4146161" y="4840905"/>
                  <a:pt x="4148049" y="4840905"/>
                </a:cubicBezTo>
                <a:close/>
                <a:moveTo>
                  <a:pt x="1955668" y="4432212"/>
                </a:moveTo>
                <a:lnTo>
                  <a:pt x="2266965" y="4432212"/>
                </a:lnTo>
                <a:cubicBezTo>
                  <a:pt x="2397015" y="4432212"/>
                  <a:pt x="2510582" y="4355042"/>
                  <a:pt x="2556116" y="4235743"/>
                </a:cubicBezTo>
                <a:lnTo>
                  <a:pt x="2613216" y="4097459"/>
                </a:lnTo>
                <a:cubicBezTo>
                  <a:pt x="2617676" y="4085748"/>
                  <a:pt x="2608402" y="4072643"/>
                  <a:pt x="2595631" y="4072643"/>
                </a:cubicBezTo>
                <a:lnTo>
                  <a:pt x="2595631" y="4072643"/>
                </a:lnTo>
                <a:cubicBezTo>
                  <a:pt x="2595631" y="4072643"/>
                  <a:pt x="2289288" y="4072643"/>
                  <a:pt x="2289288" y="4072643"/>
                </a:cubicBezTo>
                <a:cubicBezTo>
                  <a:pt x="2158326" y="4072643"/>
                  <a:pt x="2046760" y="4131919"/>
                  <a:pt x="2000910" y="4252054"/>
                </a:cubicBezTo>
                <a:lnTo>
                  <a:pt x="1940376" y="4410616"/>
                </a:lnTo>
                <a:cubicBezTo>
                  <a:pt x="1936487" y="4420806"/>
                  <a:pt x="1944557" y="4432212"/>
                  <a:pt x="1955668" y="4432212"/>
                </a:cubicBezTo>
                <a:close/>
                <a:moveTo>
                  <a:pt x="2622110" y="4432212"/>
                </a:moveTo>
                <a:lnTo>
                  <a:pt x="2933407" y="4432212"/>
                </a:lnTo>
                <a:cubicBezTo>
                  <a:pt x="3063457" y="4432212"/>
                  <a:pt x="3177025" y="4355042"/>
                  <a:pt x="3222558" y="4235743"/>
                </a:cubicBezTo>
                <a:lnTo>
                  <a:pt x="3279646" y="4097459"/>
                </a:lnTo>
                <a:cubicBezTo>
                  <a:pt x="3284118" y="4085748"/>
                  <a:pt x="3274844" y="4072643"/>
                  <a:pt x="3262074" y="4072643"/>
                </a:cubicBezTo>
                <a:lnTo>
                  <a:pt x="3262074" y="4072643"/>
                </a:lnTo>
                <a:cubicBezTo>
                  <a:pt x="3262074" y="4072643"/>
                  <a:pt x="2955730" y="4072643"/>
                  <a:pt x="2955730" y="4072643"/>
                </a:cubicBezTo>
                <a:cubicBezTo>
                  <a:pt x="2824755" y="4072643"/>
                  <a:pt x="2713202" y="4131919"/>
                  <a:pt x="2667339" y="4252054"/>
                </a:cubicBezTo>
                <a:lnTo>
                  <a:pt x="2606818" y="4410616"/>
                </a:lnTo>
                <a:cubicBezTo>
                  <a:pt x="2602916" y="4420806"/>
                  <a:pt x="2610999" y="4432212"/>
                  <a:pt x="2622110" y="4432212"/>
                </a:cubicBezTo>
                <a:close/>
                <a:moveTo>
                  <a:pt x="1877245" y="3957109"/>
                </a:moveTo>
                <a:lnTo>
                  <a:pt x="1937766" y="3798547"/>
                </a:lnTo>
                <a:cubicBezTo>
                  <a:pt x="1983629" y="3678412"/>
                  <a:pt x="2095195" y="3619149"/>
                  <a:pt x="2226145" y="3619149"/>
                </a:cubicBezTo>
                <a:lnTo>
                  <a:pt x="2532500" y="3619149"/>
                </a:lnTo>
                <a:cubicBezTo>
                  <a:pt x="2545271" y="3619149"/>
                  <a:pt x="2554545" y="3632241"/>
                  <a:pt x="2550073" y="3643965"/>
                </a:cubicBezTo>
                <a:lnTo>
                  <a:pt x="2492985" y="3782248"/>
                </a:lnTo>
                <a:cubicBezTo>
                  <a:pt x="2447451" y="3901547"/>
                  <a:pt x="2333871" y="3978705"/>
                  <a:pt x="2203834" y="3978705"/>
                </a:cubicBezTo>
                <a:lnTo>
                  <a:pt x="1892537" y="3978705"/>
                </a:lnTo>
                <a:cubicBezTo>
                  <a:pt x="1881426" y="3978705"/>
                  <a:pt x="1873343" y="3967312"/>
                  <a:pt x="1877245" y="3957109"/>
                </a:cubicBezTo>
                <a:close/>
                <a:moveTo>
                  <a:pt x="1939781" y="3932649"/>
                </a:moveTo>
                <a:lnTo>
                  <a:pt x="2203834" y="3932649"/>
                </a:lnTo>
                <a:cubicBezTo>
                  <a:pt x="2314665" y="3932649"/>
                  <a:pt x="2411281" y="3867163"/>
                  <a:pt x="2449973" y="3765810"/>
                </a:cubicBezTo>
                <a:lnTo>
                  <a:pt x="2450188" y="3765228"/>
                </a:lnTo>
                <a:lnTo>
                  <a:pt x="2450429" y="3764657"/>
                </a:lnTo>
                <a:lnTo>
                  <a:pt x="2489944" y="3668932"/>
                </a:lnTo>
                <a:cubicBezTo>
                  <a:pt x="2490679" y="3667157"/>
                  <a:pt x="2489374" y="3665206"/>
                  <a:pt x="2487461" y="3665206"/>
                </a:cubicBezTo>
                <a:lnTo>
                  <a:pt x="2226145" y="3665206"/>
                </a:lnTo>
                <a:cubicBezTo>
                  <a:pt x="2106547" y="3665206"/>
                  <a:pt x="2017114" y="3719792"/>
                  <a:pt x="1980779" y="3814985"/>
                </a:cubicBezTo>
                <a:lnTo>
                  <a:pt x="1937260" y="3928986"/>
                </a:lnTo>
                <a:cubicBezTo>
                  <a:pt x="1936588" y="3930748"/>
                  <a:pt x="1937893" y="3932649"/>
                  <a:pt x="1939781" y="3932649"/>
                </a:cubicBezTo>
                <a:close/>
                <a:moveTo>
                  <a:pt x="5285142" y="4410616"/>
                </a:moveTo>
                <a:lnTo>
                  <a:pt x="5345663" y="4252054"/>
                </a:lnTo>
                <a:cubicBezTo>
                  <a:pt x="5391526" y="4131919"/>
                  <a:pt x="5503092" y="4072643"/>
                  <a:pt x="5634054" y="4072643"/>
                </a:cubicBezTo>
                <a:lnTo>
                  <a:pt x="5940397" y="4072643"/>
                </a:lnTo>
                <a:cubicBezTo>
                  <a:pt x="5953180" y="4072643"/>
                  <a:pt x="5962442" y="4085748"/>
                  <a:pt x="5957982" y="4097459"/>
                </a:cubicBezTo>
                <a:lnTo>
                  <a:pt x="5900882" y="4235743"/>
                </a:lnTo>
                <a:cubicBezTo>
                  <a:pt x="5855348" y="4355042"/>
                  <a:pt x="5741781" y="4432212"/>
                  <a:pt x="5611731" y="4432212"/>
                </a:cubicBezTo>
                <a:lnTo>
                  <a:pt x="5300434" y="4432212"/>
                </a:lnTo>
                <a:cubicBezTo>
                  <a:pt x="5289323" y="4432212"/>
                  <a:pt x="5281253" y="4420806"/>
                  <a:pt x="5285142" y="4410616"/>
                </a:cubicBezTo>
                <a:close/>
                <a:moveTo>
                  <a:pt x="5347690" y="4386143"/>
                </a:moveTo>
                <a:lnTo>
                  <a:pt x="5611731" y="4386143"/>
                </a:lnTo>
                <a:cubicBezTo>
                  <a:pt x="5722562" y="4386143"/>
                  <a:pt x="5819178" y="4320657"/>
                  <a:pt x="5857870" y="4219318"/>
                </a:cubicBezTo>
                <a:lnTo>
                  <a:pt x="5858097" y="4218735"/>
                </a:lnTo>
                <a:lnTo>
                  <a:pt x="5858326" y="4218165"/>
                </a:lnTo>
                <a:lnTo>
                  <a:pt x="5897854" y="4122439"/>
                </a:lnTo>
                <a:cubicBezTo>
                  <a:pt x="5898589" y="4120652"/>
                  <a:pt x="5897284" y="4118713"/>
                  <a:pt x="5895358" y="4118713"/>
                </a:cubicBezTo>
                <a:lnTo>
                  <a:pt x="5634054" y="4118713"/>
                </a:lnTo>
                <a:cubicBezTo>
                  <a:pt x="5514456" y="4118713"/>
                  <a:pt x="5425011" y="4173299"/>
                  <a:pt x="5388688" y="4268492"/>
                </a:cubicBezTo>
                <a:lnTo>
                  <a:pt x="5345169" y="4382493"/>
                </a:lnTo>
                <a:cubicBezTo>
                  <a:pt x="5344498" y="4384255"/>
                  <a:pt x="5345803" y="4386156"/>
                  <a:pt x="5347690" y="4386156"/>
                </a:cubicBezTo>
                <a:close/>
                <a:moveTo>
                  <a:pt x="553996" y="3978705"/>
                </a:moveTo>
                <a:lnTo>
                  <a:pt x="865290" y="3978705"/>
                </a:lnTo>
                <a:cubicBezTo>
                  <a:pt x="995342" y="3978705"/>
                  <a:pt x="1108908" y="3901534"/>
                  <a:pt x="1154444" y="3782236"/>
                </a:cubicBezTo>
                <a:lnTo>
                  <a:pt x="1211535" y="3643952"/>
                </a:lnTo>
                <a:cubicBezTo>
                  <a:pt x="1216001" y="3632241"/>
                  <a:pt x="1206729" y="3619136"/>
                  <a:pt x="1193954" y="3619136"/>
                </a:cubicBezTo>
                <a:lnTo>
                  <a:pt x="1193961" y="3619136"/>
                </a:lnTo>
                <a:cubicBezTo>
                  <a:pt x="1193961" y="3619136"/>
                  <a:pt x="887602" y="3619136"/>
                  <a:pt x="887602" y="3619136"/>
                </a:cubicBezTo>
                <a:cubicBezTo>
                  <a:pt x="756641" y="3619136"/>
                  <a:pt x="645086" y="3678412"/>
                  <a:pt x="599221" y="3798547"/>
                </a:cubicBezTo>
                <a:lnTo>
                  <a:pt x="538697" y="3957109"/>
                </a:lnTo>
                <a:cubicBezTo>
                  <a:pt x="534806" y="3967299"/>
                  <a:pt x="542879" y="3978705"/>
                  <a:pt x="553995" y="3978705"/>
                </a:cubicBezTo>
                <a:close/>
                <a:moveTo>
                  <a:pt x="1425319" y="4886962"/>
                </a:moveTo>
                <a:lnTo>
                  <a:pt x="1736616" y="4886962"/>
                </a:lnTo>
                <a:cubicBezTo>
                  <a:pt x="1866654" y="4886962"/>
                  <a:pt x="1980234" y="4809803"/>
                  <a:pt x="2025767" y="4690505"/>
                </a:cubicBezTo>
                <a:lnTo>
                  <a:pt x="2082855" y="4552221"/>
                </a:lnTo>
                <a:cubicBezTo>
                  <a:pt x="2087327" y="4540510"/>
                  <a:pt x="2078053" y="4527406"/>
                  <a:pt x="2065283" y="4527406"/>
                </a:cubicBezTo>
                <a:lnTo>
                  <a:pt x="1758927" y="4527406"/>
                </a:lnTo>
                <a:cubicBezTo>
                  <a:pt x="1627964" y="4527406"/>
                  <a:pt x="1516399" y="4586668"/>
                  <a:pt x="1470549" y="4706816"/>
                </a:cubicBezTo>
                <a:lnTo>
                  <a:pt x="1410015" y="4865378"/>
                </a:lnTo>
                <a:cubicBezTo>
                  <a:pt x="1406125" y="4875568"/>
                  <a:pt x="1414196" y="4886962"/>
                  <a:pt x="1425307" y="4886962"/>
                </a:cubicBezTo>
                <a:close/>
                <a:moveTo>
                  <a:pt x="801270" y="634171"/>
                </a:moveTo>
                <a:lnTo>
                  <a:pt x="740745" y="792733"/>
                </a:lnTo>
                <a:cubicBezTo>
                  <a:pt x="736854" y="802928"/>
                  <a:pt x="744927" y="814324"/>
                  <a:pt x="756037" y="814324"/>
                </a:cubicBezTo>
                <a:lnTo>
                  <a:pt x="1067337" y="814324"/>
                </a:lnTo>
                <a:cubicBezTo>
                  <a:pt x="1197382" y="814324"/>
                  <a:pt x="1310954" y="737161"/>
                  <a:pt x="1356487" y="617861"/>
                </a:cubicBezTo>
                <a:lnTo>
                  <a:pt x="1413588" y="479576"/>
                </a:lnTo>
                <a:cubicBezTo>
                  <a:pt x="1418047" y="467862"/>
                  <a:pt x="1408773" y="454763"/>
                  <a:pt x="1396003" y="454763"/>
                </a:cubicBezTo>
                <a:lnTo>
                  <a:pt x="1089649" y="454763"/>
                </a:lnTo>
                <a:cubicBezTo>
                  <a:pt x="958682" y="454763"/>
                  <a:pt x="847133" y="514030"/>
                  <a:pt x="801269" y="634171"/>
                </a:cubicBezTo>
                <a:close/>
                <a:moveTo>
                  <a:pt x="4770072" y="4886962"/>
                </a:moveTo>
                <a:lnTo>
                  <a:pt x="5081369" y="4886962"/>
                </a:lnTo>
                <a:cubicBezTo>
                  <a:pt x="5211407" y="4886962"/>
                  <a:pt x="5324987" y="4809803"/>
                  <a:pt x="5370520" y="4690505"/>
                </a:cubicBezTo>
                <a:lnTo>
                  <a:pt x="5427608" y="4552221"/>
                </a:lnTo>
                <a:cubicBezTo>
                  <a:pt x="5432081" y="4540510"/>
                  <a:pt x="5422807" y="4527406"/>
                  <a:pt x="5410036" y="4527406"/>
                </a:cubicBezTo>
                <a:lnTo>
                  <a:pt x="5103680" y="4527406"/>
                </a:lnTo>
                <a:cubicBezTo>
                  <a:pt x="4972718" y="4527406"/>
                  <a:pt x="4861165" y="4586668"/>
                  <a:pt x="4815302" y="4706816"/>
                </a:cubicBezTo>
                <a:lnTo>
                  <a:pt x="4754781" y="4865378"/>
                </a:lnTo>
                <a:cubicBezTo>
                  <a:pt x="4750879" y="4875568"/>
                  <a:pt x="4758962" y="4886962"/>
                  <a:pt x="4770072" y="4886962"/>
                </a:cubicBezTo>
                <a:close/>
                <a:moveTo>
                  <a:pt x="3931353" y="1"/>
                </a:moveTo>
                <a:lnTo>
                  <a:pt x="3931353" y="4"/>
                </a:lnTo>
                <a:cubicBezTo>
                  <a:pt x="3944124" y="4"/>
                  <a:pt x="3953386" y="13098"/>
                  <a:pt x="3948926" y="24817"/>
                </a:cubicBezTo>
                <a:lnTo>
                  <a:pt x="3891838" y="163099"/>
                </a:lnTo>
                <a:cubicBezTo>
                  <a:pt x="3846292" y="282399"/>
                  <a:pt x="3732724" y="359565"/>
                  <a:pt x="3602674" y="359565"/>
                </a:cubicBezTo>
                <a:lnTo>
                  <a:pt x="3291390" y="359565"/>
                </a:lnTo>
                <a:cubicBezTo>
                  <a:pt x="3280279" y="359565"/>
                  <a:pt x="3272196" y="348166"/>
                  <a:pt x="3276098" y="337970"/>
                </a:cubicBezTo>
                <a:lnTo>
                  <a:pt x="3336620" y="179408"/>
                </a:lnTo>
                <a:cubicBezTo>
                  <a:pt x="3382482" y="59270"/>
                  <a:pt x="3494035" y="0"/>
                  <a:pt x="3624998" y="0"/>
                </a:cubicBezTo>
                <a:lnTo>
                  <a:pt x="3931353" y="0"/>
                </a:lnTo>
                <a:close/>
                <a:moveTo>
                  <a:pt x="3886302" y="46062"/>
                </a:moveTo>
                <a:lnTo>
                  <a:pt x="3624998" y="46062"/>
                </a:lnTo>
                <a:cubicBezTo>
                  <a:pt x="3505400" y="46062"/>
                  <a:pt x="3415955" y="100653"/>
                  <a:pt x="3379632" y="195840"/>
                </a:cubicBezTo>
                <a:lnTo>
                  <a:pt x="3336113" y="309846"/>
                </a:lnTo>
                <a:cubicBezTo>
                  <a:pt x="3335441" y="311612"/>
                  <a:pt x="3336734" y="313506"/>
                  <a:pt x="3338634" y="313506"/>
                </a:cubicBezTo>
                <a:lnTo>
                  <a:pt x="3602674" y="313506"/>
                </a:lnTo>
                <a:cubicBezTo>
                  <a:pt x="3713518" y="313506"/>
                  <a:pt x="3810134" y="248018"/>
                  <a:pt x="3848813" y="146670"/>
                </a:cubicBezTo>
                <a:lnTo>
                  <a:pt x="3849041" y="146091"/>
                </a:lnTo>
                <a:lnTo>
                  <a:pt x="3849269" y="145518"/>
                </a:lnTo>
                <a:lnTo>
                  <a:pt x="3888797" y="49787"/>
                </a:lnTo>
                <a:cubicBezTo>
                  <a:pt x="3889532" y="48013"/>
                  <a:pt x="3888227" y="46062"/>
                  <a:pt x="3886302" y="46062"/>
                </a:cubicBezTo>
                <a:close/>
                <a:moveTo>
                  <a:pt x="3276086" y="4410616"/>
                </a:moveTo>
                <a:lnTo>
                  <a:pt x="3336620" y="4252054"/>
                </a:lnTo>
                <a:cubicBezTo>
                  <a:pt x="3382470" y="4131919"/>
                  <a:pt x="3494035" y="4072643"/>
                  <a:pt x="3624998" y="4072643"/>
                </a:cubicBezTo>
                <a:lnTo>
                  <a:pt x="3931353" y="4072643"/>
                </a:lnTo>
                <a:cubicBezTo>
                  <a:pt x="3944111" y="4072643"/>
                  <a:pt x="3953386" y="4085748"/>
                  <a:pt x="3948926" y="4097459"/>
                </a:cubicBezTo>
                <a:lnTo>
                  <a:pt x="3891825" y="4235743"/>
                </a:lnTo>
                <a:cubicBezTo>
                  <a:pt x="3846292" y="4355042"/>
                  <a:pt x="3732724" y="4432212"/>
                  <a:pt x="3602674" y="4432212"/>
                </a:cubicBezTo>
                <a:lnTo>
                  <a:pt x="3291390" y="4432212"/>
                </a:lnTo>
                <a:cubicBezTo>
                  <a:pt x="3280267" y="4432212"/>
                  <a:pt x="3272196" y="4420806"/>
                  <a:pt x="3276098" y="4410616"/>
                </a:cubicBezTo>
                <a:close/>
                <a:moveTo>
                  <a:pt x="3338634" y="4386143"/>
                </a:moveTo>
                <a:lnTo>
                  <a:pt x="3602674" y="4386143"/>
                </a:lnTo>
                <a:cubicBezTo>
                  <a:pt x="3713518" y="4386143"/>
                  <a:pt x="3810134" y="4320657"/>
                  <a:pt x="3848826" y="4219318"/>
                </a:cubicBezTo>
                <a:lnTo>
                  <a:pt x="3849041" y="4218735"/>
                </a:lnTo>
                <a:lnTo>
                  <a:pt x="3849269" y="4218165"/>
                </a:lnTo>
                <a:lnTo>
                  <a:pt x="3888797" y="4122439"/>
                </a:lnTo>
                <a:cubicBezTo>
                  <a:pt x="3889532" y="4120652"/>
                  <a:pt x="3888227" y="4118713"/>
                  <a:pt x="3886302" y="4118713"/>
                </a:cubicBezTo>
                <a:lnTo>
                  <a:pt x="3624998" y="4118713"/>
                </a:lnTo>
                <a:cubicBezTo>
                  <a:pt x="3505400" y="4118713"/>
                  <a:pt x="3415955" y="4173299"/>
                  <a:pt x="3379632" y="4268492"/>
                </a:cubicBezTo>
                <a:lnTo>
                  <a:pt x="3336113" y="4382493"/>
                </a:lnTo>
                <a:cubicBezTo>
                  <a:pt x="3335441" y="4384255"/>
                  <a:pt x="3336734" y="4386156"/>
                  <a:pt x="3338634" y="4386156"/>
                </a:cubicBezTo>
                <a:close/>
                <a:moveTo>
                  <a:pt x="617132" y="4432212"/>
                </a:moveTo>
                <a:lnTo>
                  <a:pt x="928433" y="4432212"/>
                </a:lnTo>
                <a:cubicBezTo>
                  <a:pt x="1058478" y="4432212"/>
                  <a:pt x="1172050" y="4355042"/>
                  <a:pt x="1217581" y="4235743"/>
                </a:cubicBezTo>
                <a:lnTo>
                  <a:pt x="1274669" y="4097459"/>
                </a:lnTo>
                <a:cubicBezTo>
                  <a:pt x="1279141" y="4085748"/>
                  <a:pt x="1269867" y="4072643"/>
                  <a:pt x="1257098" y="4072643"/>
                </a:cubicBezTo>
                <a:lnTo>
                  <a:pt x="1257104" y="4072643"/>
                </a:lnTo>
                <a:cubicBezTo>
                  <a:pt x="1257104" y="4072643"/>
                  <a:pt x="950746" y="4072643"/>
                  <a:pt x="950746" y="4072643"/>
                </a:cubicBezTo>
                <a:cubicBezTo>
                  <a:pt x="819778" y="4072643"/>
                  <a:pt x="708229" y="4131919"/>
                  <a:pt x="662365" y="4252054"/>
                </a:cubicBezTo>
                <a:lnTo>
                  <a:pt x="601840" y="4410616"/>
                </a:lnTo>
                <a:cubicBezTo>
                  <a:pt x="597949" y="4420806"/>
                  <a:pt x="606022" y="4432212"/>
                  <a:pt x="617132" y="4432212"/>
                </a:cubicBezTo>
                <a:close/>
                <a:moveTo>
                  <a:pt x="2912553" y="5335412"/>
                </a:moveTo>
                <a:lnTo>
                  <a:pt x="3223838" y="5335412"/>
                </a:lnTo>
                <a:cubicBezTo>
                  <a:pt x="3353900" y="5335412"/>
                  <a:pt x="3467455" y="5258254"/>
                  <a:pt x="3513001" y="5138955"/>
                </a:cubicBezTo>
                <a:lnTo>
                  <a:pt x="3570089" y="5000659"/>
                </a:lnTo>
                <a:cubicBezTo>
                  <a:pt x="3574549" y="4988948"/>
                  <a:pt x="3565275" y="4975856"/>
                  <a:pt x="3552517" y="4975856"/>
                </a:cubicBezTo>
                <a:lnTo>
                  <a:pt x="3246161" y="4975856"/>
                </a:lnTo>
                <a:cubicBezTo>
                  <a:pt x="3115199" y="4975856"/>
                  <a:pt x="3003633" y="5035119"/>
                  <a:pt x="2957783" y="5155254"/>
                </a:cubicBezTo>
                <a:lnTo>
                  <a:pt x="2897262" y="5313816"/>
                </a:lnTo>
                <a:cubicBezTo>
                  <a:pt x="2893360" y="5324018"/>
                  <a:pt x="2901443" y="5335412"/>
                  <a:pt x="2912553" y="5335412"/>
                </a:cubicBezTo>
                <a:close/>
                <a:moveTo>
                  <a:pt x="1374642" y="195838"/>
                </a:moveTo>
                <a:cubicBezTo>
                  <a:pt x="1376074" y="192103"/>
                  <a:pt x="1377721" y="188539"/>
                  <a:pt x="1379317" y="184931"/>
                </a:cubicBezTo>
                <a:cubicBezTo>
                  <a:pt x="1361669" y="188490"/>
                  <a:pt x="1343894" y="191691"/>
                  <a:pt x="1325941" y="194331"/>
                </a:cubicBezTo>
                <a:lnTo>
                  <a:pt x="1271109" y="337970"/>
                </a:lnTo>
                <a:cubicBezTo>
                  <a:pt x="1267207" y="348165"/>
                  <a:pt x="1275290" y="359565"/>
                  <a:pt x="1286401" y="359565"/>
                </a:cubicBezTo>
                <a:lnTo>
                  <a:pt x="1597698" y="359565"/>
                </a:lnTo>
                <a:cubicBezTo>
                  <a:pt x="1727735" y="359565"/>
                  <a:pt x="1841302" y="282399"/>
                  <a:pt x="1886848" y="163099"/>
                </a:cubicBezTo>
                <a:lnTo>
                  <a:pt x="1943936" y="24817"/>
                </a:lnTo>
                <a:cubicBezTo>
                  <a:pt x="1948408" y="13098"/>
                  <a:pt x="1939135" y="4"/>
                  <a:pt x="1926364" y="4"/>
                </a:cubicBezTo>
                <a:lnTo>
                  <a:pt x="1926364" y="1"/>
                </a:lnTo>
                <a:lnTo>
                  <a:pt x="1787382" y="1"/>
                </a:lnTo>
                <a:cubicBezTo>
                  <a:pt x="1766237" y="16200"/>
                  <a:pt x="1744497" y="31621"/>
                  <a:pt x="1722084" y="46062"/>
                </a:cubicBezTo>
                <a:lnTo>
                  <a:pt x="1881325" y="46062"/>
                </a:lnTo>
                <a:cubicBezTo>
                  <a:pt x="1883238" y="46062"/>
                  <a:pt x="1884543" y="48015"/>
                  <a:pt x="1883808" y="49787"/>
                </a:cubicBezTo>
                <a:lnTo>
                  <a:pt x="1844292" y="145518"/>
                </a:lnTo>
                <a:lnTo>
                  <a:pt x="1844052" y="146091"/>
                </a:lnTo>
                <a:lnTo>
                  <a:pt x="1843836" y="146670"/>
                </a:lnTo>
                <a:cubicBezTo>
                  <a:pt x="1805144" y="248018"/>
                  <a:pt x="1708528" y="313506"/>
                  <a:pt x="1597698" y="313506"/>
                </a:cubicBezTo>
                <a:lnTo>
                  <a:pt x="1333644" y="313506"/>
                </a:lnTo>
                <a:cubicBezTo>
                  <a:pt x="1331757" y="313506"/>
                  <a:pt x="1330452" y="311612"/>
                  <a:pt x="1331123" y="309846"/>
                </a:cubicBezTo>
                <a:lnTo>
                  <a:pt x="1374655" y="195840"/>
                </a:lnTo>
                <a:close/>
                <a:moveTo>
                  <a:pt x="2230819" y="5313816"/>
                </a:moveTo>
                <a:lnTo>
                  <a:pt x="2291341" y="5155254"/>
                </a:lnTo>
                <a:cubicBezTo>
                  <a:pt x="2337191" y="5035119"/>
                  <a:pt x="2448756" y="4975843"/>
                  <a:pt x="2579719" y="4975843"/>
                </a:cubicBezTo>
                <a:lnTo>
                  <a:pt x="2886075" y="4975843"/>
                </a:lnTo>
                <a:lnTo>
                  <a:pt x="2886075" y="4975843"/>
                </a:lnTo>
                <a:cubicBezTo>
                  <a:pt x="2898845" y="4975843"/>
                  <a:pt x="2908119" y="4988948"/>
                  <a:pt x="2903647" y="5000659"/>
                </a:cubicBezTo>
                <a:lnTo>
                  <a:pt x="2846559" y="5138942"/>
                </a:lnTo>
                <a:cubicBezTo>
                  <a:pt x="2801013" y="5258241"/>
                  <a:pt x="2687458" y="5335412"/>
                  <a:pt x="2557408" y="5335412"/>
                </a:cubicBezTo>
                <a:lnTo>
                  <a:pt x="2246111" y="5335412"/>
                </a:lnTo>
                <a:cubicBezTo>
                  <a:pt x="2235000" y="5335412"/>
                  <a:pt x="2226917" y="5324006"/>
                  <a:pt x="2230819" y="5313816"/>
                </a:cubicBezTo>
                <a:close/>
                <a:moveTo>
                  <a:pt x="2293355" y="5289355"/>
                </a:moveTo>
                <a:lnTo>
                  <a:pt x="2557396" y="5289355"/>
                </a:lnTo>
                <a:cubicBezTo>
                  <a:pt x="2668239" y="5289355"/>
                  <a:pt x="2764855" y="5223870"/>
                  <a:pt x="2803547" y="5122517"/>
                </a:cubicBezTo>
                <a:lnTo>
                  <a:pt x="2803762" y="5121934"/>
                </a:lnTo>
                <a:lnTo>
                  <a:pt x="2804003" y="5121364"/>
                </a:lnTo>
                <a:lnTo>
                  <a:pt x="2843519" y="5025626"/>
                </a:lnTo>
                <a:cubicBezTo>
                  <a:pt x="2844253" y="5023864"/>
                  <a:pt x="2842948" y="5021913"/>
                  <a:pt x="2841023" y="5021913"/>
                </a:cubicBezTo>
                <a:lnTo>
                  <a:pt x="2579719" y="5021913"/>
                </a:lnTo>
                <a:cubicBezTo>
                  <a:pt x="2460121" y="5021913"/>
                  <a:pt x="2370676" y="5076498"/>
                  <a:pt x="2334353" y="5171679"/>
                </a:cubicBezTo>
                <a:lnTo>
                  <a:pt x="2290834" y="5285693"/>
                </a:lnTo>
                <a:cubicBezTo>
                  <a:pt x="2290162" y="5287454"/>
                  <a:pt x="2291467" y="5289355"/>
                  <a:pt x="2293355" y="5289355"/>
                </a:cubicBezTo>
                <a:close/>
                <a:moveTo>
                  <a:pt x="2076444" y="4865378"/>
                </a:moveTo>
                <a:lnTo>
                  <a:pt x="2136978" y="4706816"/>
                </a:lnTo>
                <a:cubicBezTo>
                  <a:pt x="2182841" y="4586668"/>
                  <a:pt x="2294407" y="4527406"/>
                  <a:pt x="2425356" y="4527406"/>
                </a:cubicBezTo>
                <a:lnTo>
                  <a:pt x="2731712" y="4527406"/>
                </a:lnTo>
                <a:cubicBezTo>
                  <a:pt x="2744483" y="4527406"/>
                  <a:pt x="2753757" y="4540498"/>
                  <a:pt x="2749284" y="4552221"/>
                </a:cubicBezTo>
                <a:lnTo>
                  <a:pt x="2692197" y="4690505"/>
                </a:lnTo>
                <a:cubicBezTo>
                  <a:pt x="2646651" y="4809803"/>
                  <a:pt x="2533083" y="4886962"/>
                  <a:pt x="2403046" y="4886962"/>
                </a:cubicBezTo>
                <a:lnTo>
                  <a:pt x="2091749" y="4886962"/>
                </a:lnTo>
                <a:cubicBezTo>
                  <a:pt x="2080638" y="4886962"/>
                  <a:pt x="2072555" y="4875568"/>
                  <a:pt x="2076457" y="4865378"/>
                </a:cubicBezTo>
                <a:close/>
                <a:moveTo>
                  <a:pt x="2138992" y="4840905"/>
                </a:moveTo>
                <a:lnTo>
                  <a:pt x="2403046" y="4840905"/>
                </a:lnTo>
                <a:cubicBezTo>
                  <a:pt x="2513877" y="4840905"/>
                  <a:pt x="2610492" y="4775420"/>
                  <a:pt x="2649172" y="4674080"/>
                </a:cubicBezTo>
                <a:lnTo>
                  <a:pt x="2649400" y="4673497"/>
                </a:lnTo>
                <a:lnTo>
                  <a:pt x="2649641" y="4672926"/>
                </a:lnTo>
                <a:lnTo>
                  <a:pt x="2689156" y="4577188"/>
                </a:lnTo>
                <a:cubicBezTo>
                  <a:pt x="2689891" y="4575414"/>
                  <a:pt x="2688586" y="4573462"/>
                  <a:pt x="2686660" y="4573462"/>
                </a:cubicBezTo>
                <a:lnTo>
                  <a:pt x="2425356" y="4573462"/>
                </a:lnTo>
                <a:cubicBezTo>
                  <a:pt x="2305758" y="4573462"/>
                  <a:pt x="2216326" y="4628061"/>
                  <a:pt x="2179990" y="4723241"/>
                </a:cubicBezTo>
                <a:lnTo>
                  <a:pt x="2136471" y="4837255"/>
                </a:lnTo>
                <a:cubicBezTo>
                  <a:pt x="2135800" y="4839017"/>
                  <a:pt x="2137105" y="4840905"/>
                  <a:pt x="2138992" y="4840905"/>
                </a:cubicBezTo>
                <a:close/>
                <a:moveTo>
                  <a:pt x="726726" y="454764"/>
                </a:moveTo>
                <a:lnTo>
                  <a:pt x="726726" y="454764"/>
                </a:lnTo>
                <a:cubicBezTo>
                  <a:pt x="739494" y="454764"/>
                  <a:pt x="748767" y="467859"/>
                  <a:pt x="744301" y="479577"/>
                </a:cubicBezTo>
                <a:lnTo>
                  <a:pt x="687210" y="617860"/>
                </a:lnTo>
                <a:cubicBezTo>
                  <a:pt x="641667" y="737162"/>
                  <a:pt x="528101" y="814326"/>
                  <a:pt x="398056" y="814326"/>
                </a:cubicBezTo>
                <a:lnTo>
                  <a:pt x="86760" y="814326"/>
                </a:lnTo>
                <a:cubicBezTo>
                  <a:pt x="75644" y="814326"/>
                  <a:pt x="67572" y="802927"/>
                  <a:pt x="71462" y="792731"/>
                </a:cubicBezTo>
                <a:lnTo>
                  <a:pt x="131994" y="634172"/>
                </a:lnTo>
                <a:cubicBezTo>
                  <a:pt x="177851" y="514031"/>
                  <a:pt x="289413" y="454764"/>
                  <a:pt x="420374" y="454764"/>
                </a:cubicBezTo>
                <a:lnTo>
                  <a:pt x="726726" y="454764"/>
                </a:lnTo>
                <a:close/>
                <a:moveTo>
                  <a:pt x="681679" y="500825"/>
                </a:moveTo>
                <a:lnTo>
                  <a:pt x="420376" y="500825"/>
                </a:lnTo>
                <a:cubicBezTo>
                  <a:pt x="300772" y="500825"/>
                  <a:pt x="211339" y="555416"/>
                  <a:pt x="175007" y="650603"/>
                </a:cubicBezTo>
                <a:lnTo>
                  <a:pt x="131487" y="764609"/>
                </a:lnTo>
                <a:cubicBezTo>
                  <a:pt x="130813" y="766374"/>
                  <a:pt x="132118" y="768267"/>
                  <a:pt x="134004" y="768267"/>
                </a:cubicBezTo>
                <a:lnTo>
                  <a:pt x="398055" y="768267"/>
                </a:lnTo>
                <a:cubicBezTo>
                  <a:pt x="508892" y="768267"/>
                  <a:pt x="605508" y="702781"/>
                  <a:pt x="644190" y="601431"/>
                </a:cubicBezTo>
                <a:lnTo>
                  <a:pt x="644413" y="600852"/>
                </a:lnTo>
                <a:lnTo>
                  <a:pt x="644648" y="600279"/>
                </a:lnTo>
                <a:lnTo>
                  <a:pt x="684172" y="504551"/>
                </a:lnTo>
                <a:cubicBezTo>
                  <a:pt x="684908" y="502775"/>
                  <a:pt x="683603" y="500826"/>
                  <a:pt x="681678" y="500826"/>
                </a:cubicBezTo>
                <a:close/>
                <a:moveTo>
                  <a:pt x="1271109" y="4410616"/>
                </a:moveTo>
                <a:lnTo>
                  <a:pt x="1331630" y="4252054"/>
                </a:lnTo>
                <a:cubicBezTo>
                  <a:pt x="1377493" y="4131919"/>
                  <a:pt x="1489046" y="4072643"/>
                  <a:pt x="1620008" y="4072643"/>
                </a:cubicBezTo>
                <a:lnTo>
                  <a:pt x="1926364" y="4072643"/>
                </a:lnTo>
                <a:cubicBezTo>
                  <a:pt x="1939135" y="4072643"/>
                  <a:pt x="1948408" y="4085748"/>
                  <a:pt x="1943936" y="4097459"/>
                </a:cubicBezTo>
                <a:lnTo>
                  <a:pt x="1886848" y="4235743"/>
                </a:lnTo>
                <a:cubicBezTo>
                  <a:pt x="1841315" y="4355042"/>
                  <a:pt x="1727748" y="4432212"/>
                  <a:pt x="1597698" y="4432212"/>
                </a:cubicBezTo>
                <a:lnTo>
                  <a:pt x="1286401" y="4432212"/>
                </a:lnTo>
                <a:cubicBezTo>
                  <a:pt x="1275290" y="4432212"/>
                  <a:pt x="1267207" y="4420806"/>
                  <a:pt x="1271109" y="4410616"/>
                </a:cubicBezTo>
                <a:close/>
                <a:moveTo>
                  <a:pt x="1333644" y="4386143"/>
                </a:moveTo>
                <a:lnTo>
                  <a:pt x="1597698" y="4386143"/>
                </a:lnTo>
                <a:cubicBezTo>
                  <a:pt x="1708528" y="4386143"/>
                  <a:pt x="1805144" y="4320657"/>
                  <a:pt x="1843836" y="4219318"/>
                </a:cubicBezTo>
                <a:lnTo>
                  <a:pt x="1844052" y="4218735"/>
                </a:lnTo>
                <a:lnTo>
                  <a:pt x="1844292" y="4218165"/>
                </a:lnTo>
                <a:lnTo>
                  <a:pt x="1883808" y="4122439"/>
                </a:lnTo>
                <a:cubicBezTo>
                  <a:pt x="1884543" y="4120652"/>
                  <a:pt x="1883238" y="4118713"/>
                  <a:pt x="1881325" y="4118713"/>
                </a:cubicBezTo>
                <a:lnTo>
                  <a:pt x="1620008" y="4118713"/>
                </a:lnTo>
                <a:cubicBezTo>
                  <a:pt x="1500410" y="4118713"/>
                  <a:pt x="1410978" y="4173299"/>
                  <a:pt x="1374642" y="4268492"/>
                </a:cubicBezTo>
                <a:lnTo>
                  <a:pt x="1331123" y="4382493"/>
                </a:lnTo>
                <a:cubicBezTo>
                  <a:pt x="1330452" y="4384255"/>
                  <a:pt x="1331757" y="4386156"/>
                  <a:pt x="1333644" y="4386156"/>
                </a:cubicBezTo>
                <a:close/>
                <a:moveTo>
                  <a:pt x="7172206" y="3782236"/>
                </a:moveTo>
                <a:lnTo>
                  <a:pt x="7229294" y="3643952"/>
                </a:lnTo>
                <a:cubicBezTo>
                  <a:pt x="7233766" y="3632241"/>
                  <a:pt x="7224492" y="3619136"/>
                  <a:pt x="7211721" y="3619136"/>
                </a:cubicBezTo>
                <a:lnTo>
                  <a:pt x="7211721" y="3619136"/>
                </a:lnTo>
                <a:cubicBezTo>
                  <a:pt x="7211721" y="3619136"/>
                  <a:pt x="6905365" y="3619136"/>
                  <a:pt x="6905365" y="3619136"/>
                </a:cubicBezTo>
                <a:cubicBezTo>
                  <a:pt x="6774403" y="3619136"/>
                  <a:pt x="6662850" y="3678412"/>
                  <a:pt x="6616988" y="3798547"/>
                </a:cubicBezTo>
                <a:lnTo>
                  <a:pt x="6556466" y="3957109"/>
                </a:lnTo>
                <a:cubicBezTo>
                  <a:pt x="6552564" y="3967299"/>
                  <a:pt x="6560647" y="3978705"/>
                  <a:pt x="6571758" y="3978705"/>
                </a:cubicBezTo>
                <a:lnTo>
                  <a:pt x="6883055" y="3978705"/>
                </a:lnTo>
                <a:cubicBezTo>
                  <a:pt x="7013105" y="3978705"/>
                  <a:pt x="7126672" y="3901534"/>
                  <a:pt x="7172206" y="3782236"/>
                </a:cubicBezTo>
                <a:close/>
                <a:moveTo>
                  <a:pt x="86" y="2254863"/>
                </a:moveTo>
                <a:lnTo>
                  <a:pt x="86" y="2373402"/>
                </a:lnTo>
                <a:lnTo>
                  <a:pt x="38787" y="2279666"/>
                </a:lnTo>
                <a:cubicBezTo>
                  <a:pt x="43253" y="2267955"/>
                  <a:pt x="33980" y="2254863"/>
                  <a:pt x="21206" y="2254863"/>
                </a:cubicBezTo>
                <a:lnTo>
                  <a:pt x="86" y="2254863"/>
                </a:lnTo>
                <a:close/>
                <a:moveTo>
                  <a:pt x="1002914" y="3333798"/>
                </a:moveTo>
                <a:lnTo>
                  <a:pt x="1060006" y="3195514"/>
                </a:lnTo>
                <a:cubicBezTo>
                  <a:pt x="1064472" y="3183791"/>
                  <a:pt x="1055199" y="3170699"/>
                  <a:pt x="1042425" y="3170699"/>
                </a:cubicBezTo>
                <a:lnTo>
                  <a:pt x="1042431" y="3170699"/>
                </a:lnTo>
                <a:cubicBezTo>
                  <a:pt x="1042431" y="3170699"/>
                  <a:pt x="736072" y="3170699"/>
                  <a:pt x="736072" y="3170699"/>
                </a:cubicBezTo>
                <a:cubicBezTo>
                  <a:pt x="605111" y="3170699"/>
                  <a:pt x="493556" y="3229961"/>
                  <a:pt x="447692" y="3350109"/>
                </a:cubicBezTo>
                <a:lnTo>
                  <a:pt x="387167" y="3508671"/>
                </a:lnTo>
                <a:cubicBezTo>
                  <a:pt x="383276" y="3518861"/>
                  <a:pt x="391349" y="3530255"/>
                  <a:pt x="402465" y="3530255"/>
                </a:cubicBezTo>
                <a:lnTo>
                  <a:pt x="713759" y="3530255"/>
                </a:lnTo>
                <a:cubicBezTo>
                  <a:pt x="843811" y="3530255"/>
                  <a:pt x="957377" y="3453097"/>
                  <a:pt x="1002913" y="3333798"/>
                </a:cubicBezTo>
                <a:close/>
                <a:moveTo>
                  <a:pt x="2402944" y="2254863"/>
                </a:moveTo>
                <a:lnTo>
                  <a:pt x="2709287" y="2254863"/>
                </a:lnTo>
                <a:cubicBezTo>
                  <a:pt x="2722058" y="2254863"/>
                  <a:pt x="2731332" y="2267955"/>
                  <a:pt x="2726860" y="2279666"/>
                </a:cubicBezTo>
                <a:lnTo>
                  <a:pt x="2669772" y="2417950"/>
                </a:lnTo>
                <a:cubicBezTo>
                  <a:pt x="2624239" y="2537261"/>
                  <a:pt x="2510659" y="2614420"/>
                  <a:pt x="2380621" y="2614420"/>
                </a:cubicBezTo>
                <a:lnTo>
                  <a:pt x="2069324" y="2614420"/>
                </a:lnTo>
                <a:cubicBezTo>
                  <a:pt x="2058213" y="2614420"/>
                  <a:pt x="2050143" y="2603026"/>
                  <a:pt x="2054032" y="2592823"/>
                </a:cubicBezTo>
                <a:lnTo>
                  <a:pt x="2114554" y="2434261"/>
                </a:lnTo>
                <a:cubicBezTo>
                  <a:pt x="2160416" y="2314126"/>
                  <a:pt x="2271982" y="2254863"/>
                  <a:pt x="2402944" y="2254863"/>
                </a:cubicBezTo>
                <a:close/>
                <a:moveTo>
                  <a:pt x="2664248" y="2300920"/>
                </a:moveTo>
                <a:lnTo>
                  <a:pt x="2402944" y="2300920"/>
                </a:lnTo>
                <a:cubicBezTo>
                  <a:pt x="2283334" y="2300920"/>
                  <a:pt x="2193901" y="2355506"/>
                  <a:pt x="2157566" y="2450699"/>
                </a:cubicBezTo>
                <a:lnTo>
                  <a:pt x="2114047" y="2564700"/>
                </a:lnTo>
                <a:cubicBezTo>
                  <a:pt x="2113375" y="2566462"/>
                  <a:pt x="2114680" y="2568363"/>
                  <a:pt x="2116568" y="2568363"/>
                </a:cubicBezTo>
                <a:lnTo>
                  <a:pt x="2380621" y="2568363"/>
                </a:lnTo>
                <a:cubicBezTo>
                  <a:pt x="2491452" y="2568363"/>
                  <a:pt x="2588068" y="2502877"/>
                  <a:pt x="2626760" y="2401525"/>
                </a:cubicBezTo>
                <a:lnTo>
                  <a:pt x="2626975" y="2400942"/>
                </a:lnTo>
                <a:lnTo>
                  <a:pt x="2627216" y="2400371"/>
                </a:lnTo>
                <a:lnTo>
                  <a:pt x="2666731" y="2304646"/>
                </a:lnTo>
                <a:cubicBezTo>
                  <a:pt x="2667466" y="2302872"/>
                  <a:pt x="2666161" y="2300920"/>
                  <a:pt x="2664248" y="2300920"/>
                </a:cubicBezTo>
                <a:close/>
                <a:moveTo>
                  <a:pt x="5439340" y="4886962"/>
                </a:moveTo>
                <a:lnTo>
                  <a:pt x="5750637" y="4886962"/>
                </a:lnTo>
                <a:cubicBezTo>
                  <a:pt x="5880687" y="4886962"/>
                  <a:pt x="5994254" y="4809803"/>
                  <a:pt x="6039788" y="4690505"/>
                </a:cubicBezTo>
                <a:lnTo>
                  <a:pt x="6096876" y="4552221"/>
                </a:lnTo>
                <a:cubicBezTo>
                  <a:pt x="6101348" y="4540510"/>
                  <a:pt x="6092074" y="4527406"/>
                  <a:pt x="6079303" y="4527406"/>
                </a:cubicBezTo>
                <a:lnTo>
                  <a:pt x="5772947" y="4527406"/>
                </a:lnTo>
                <a:cubicBezTo>
                  <a:pt x="5641985" y="4527406"/>
                  <a:pt x="5530432" y="4586668"/>
                  <a:pt x="5484569" y="4706816"/>
                </a:cubicBezTo>
                <a:lnTo>
                  <a:pt x="5424048" y="4865378"/>
                </a:lnTo>
                <a:cubicBezTo>
                  <a:pt x="5420146" y="4875568"/>
                  <a:pt x="5428229" y="4886962"/>
                  <a:pt x="5439340" y="4886962"/>
                </a:cubicBezTo>
                <a:close/>
                <a:moveTo>
                  <a:pt x="6570149" y="4235743"/>
                </a:moveTo>
                <a:lnTo>
                  <a:pt x="6627250" y="4097459"/>
                </a:lnTo>
                <a:cubicBezTo>
                  <a:pt x="6631709" y="4085748"/>
                  <a:pt x="6622435" y="4072643"/>
                  <a:pt x="6609665" y="4072643"/>
                </a:cubicBezTo>
                <a:lnTo>
                  <a:pt x="6609665" y="4072643"/>
                </a:lnTo>
                <a:cubicBezTo>
                  <a:pt x="6609665" y="4072643"/>
                  <a:pt x="6303322" y="4072643"/>
                  <a:pt x="6303322" y="4072643"/>
                </a:cubicBezTo>
                <a:cubicBezTo>
                  <a:pt x="6172359" y="4072643"/>
                  <a:pt x="6060794" y="4131919"/>
                  <a:pt x="6014943" y="4252054"/>
                </a:cubicBezTo>
                <a:lnTo>
                  <a:pt x="5954410" y="4410616"/>
                </a:lnTo>
                <a:cubicBezTo>
                  <a:pt x="5950520" y="4420806"/>
                  <a:pt x="5958590" y="4432212"/>
                  <a:pt x="5969701" y="4432212"/>
                </a:cubicBezTo>
                <a:lnTo>
                  <a:pt x="6280998" y="4432212"/>
                </a:lnTo>
                <a:cubicBezTo>
                  <a:pt x="6411048" y="4432212"/>
                  <a:pt x="6524616" y="4355042"/>
                  <a:pt x="6570149" y="4235743"/>
                </a:cubicBezTo>
                <a:close/>
                <a:moveTo>
                  <a:pt x="68" y="3176275"/>
                </a:moveTo>
                <a:lnTo>
                  <a:pt x="62" y="3530255"/>
                </a:lnTo>
                <a:lnTo>
                  <a:pt x="44491" y="3530255"/>
                </a:lnTo>
                <a:cubicBezTo>
                  <a:pt x="174536" y="3530255"/>
                  <a:pt x="288108" y="3453097"/>
                  <a:pt x="333639" y="3333798"/>
                </a:cubicBezTo>
                <a:lnTo>
                  <a:pt x="390731" y="3195514"/>
                </a:lnTo>
                <a:cubicBezTo>
                  <a:pt x="395203" y="3183791"/>
                  <a:pt x="385930" y="3170699"/>
                  <a:pt x="373156" y="3170699"/>
                </a:cubicBezTo>
                <a:lnTo>
                  <a:pt x="373156" y="3170699"/>
                </a:lnTo>
                <a:cubicBezTo>
                  <a:pt x="373156" y="3170699"/>
                  <a:pt x="66804" y="3170699"/>
                  <a:pt x="66804" y="3170699"/>
                </a:cubicBezTo>
                <a:cubicBezTo>
                  <a:pt x="43866" y="3170699"/>
                  <a:pt x="21571" y="3172625"/>
                  <a:pt x="67" y="3176275"/>
                </a:cubicBezTo>
                <a:close/>
                <a:moveTo>
                  <a:pt x="474171" y="3782236"/>
                </a:moveTo>
                <a:lnTo>
                  <a:pt x="531262" y="3643952"/>
                </a:lnTo>
                <a:cubicBezTo>
                  <a:pt x="535728" y="3632241"/>
                  <a:pt x="526455" y="3619149"/>
                  <a:pt x="513687" y="3619149"/>
                </a:cubicBezTo>
                <a:lnTo>
                  <a:pt x="513687" y="3619149"/>
                </a:lnTo>
                <a:cubicBezTo>
                  <a:pt x="513687" y="3619149"/>
                  <a:pt x="207335" y="3619149"/>
                  <a:pt x="207335" y="3619149"/>
                </a:cubicBezTo>
                <a:cubicBezTo>
                  <a:pt x="127502" y="3619149"/>
                  <a:pt x="54982" y="3641303"/>
                  <a:pt x="56" y="3685712"/>
                </a:cubicBezTo>
                <a:lnTo>
                  <a:pt x="56" y="3750044"/>
                </a:lnTo>
                <a:cubicBezTo>
                  <a:pt x="46199" y="3695433"/>
                  <a:pt x="118403" y="3665206"/>
                  <a:pt x="207335" y="3665206"/>
                </a:cubicBezTo>
                <a:lnTo>
                  <a:pt x="468646" y="3665206"/>
                </a:lnTo>
                <a:cubicBezTo>
                  <a:pt x="470564" y="3665206"/>
                  <a:pt x="471869" y="3667157"/>
                  <a:pt x="471139" y="3668932"/>
                </a:cubicBezTo>
                <a:lnTo>
                  <a:pt x="431609" y="3764657"/>
                </a:lnTo>
                <a:lnTo>
                  <a:pt x="431374" y="3765228"/>
                </a:lnTo>
                <a:lnTo>
                  <a:pt x="431157" y="3765810"/>
                </a:lnTo>
                <a:cubicBezTo>
                  <a:pt x="392469" y="3867163"/>
                  <a:pt x="295853" y="3932649"/>
                  <a:pt x="185016" y="3932649"/>
                </a:cubicBezTo>
                <a:lnTo>
                  <a:pt x="49" y="3932649"/>
                </a:lnTo>
                <a:lnTo>
                  <a:pt x="49" y="3978705"/>
                </a:lnTo>
                <a:lnTo>
                  <a:pt x="185016" y="3978705"/>
                </a:lnTo>
                <a:cubicBezTo>
                  <a:pt x="315067" y="3978705"/>
                  <a:pt x="428633" y="3901547"/>
                  <a:pt x="474169" y="3782248"/>
                </a:cubicBezTo>
                <a:close/>
                <a:moveTo>
                  <a:pt x="3581821" y="5335412"/>
                </a:moveTo>
                <a:lnTo>
                  <a:pt x="3893118" y="5335412"/>
                </a:lnTo>
                <a:cubicBezTo>
                  <a:pt x="4023168" y="5335412"/>
                  <a:pt x="4136735" y="5258254"/>
                  <a:pt x="4182268" y="5138955"/>
                </a:cubicBezTo>
                <a:lnTo>
                  <a:pt x="4239357" y="5000659"/>
                </a:lnTo>
                <a:cubicBezTo>
                  <a:pt x="4243829" y="4988948"/>
                  <a:pt x="4234555" y="4975856"/>
                  <a:pt x="4221784" y="4975856"/>
                </a:cubicBezTo>
                <a:lnTo>
                  <a:pt x="3915428" y="4975856"/>
                </a:lnTo>
                <a:cubicBezTo>
                  <a:pt x="3784466" y="4975856"/>
                  <a:pt x="3672913" y="5035119"/>
                  <a:pt x="3627050" y="5155254"/>
                </a:cubicBezTo>
                <a:lnTo>
                  <a:pt x="3566529" y="5313816"/>
                </a:lnTo>
                <a:cubicBezTo>
                  <a:pt x="3562627" y="5324018"/>
                  <a:pt x="3570710" y="5335412"/>
                  <a:pt x="3581821" y="5335412"/>
                </a:cubicBezTo>
                <a:close/>
                <a:moveTo>
                  <a:pt x="308788" y="2895347"/>
                </a:moveTo>
                <a:lnTo>
                  <a:pt x="248263" y="3053910"/>
                </a:lnTo>
                <a:cubicBezTo>
                  <a:pt x="244373" y="3064099"/>
                  <a:pt x="252446" y="3075506"/>
                  <a:pt x="263555" y="3075506"/>
                </a:cubicBezTo>
                <a:lnTo>
                  <a:pt x="574856" y="3075506"/>
                </a:lnTo>
                <a:cubicBezTo>
                  <a:pt x="704901" y="3075506"/>
                  <a:pt x="818473" y="2998335"/>
                  <a:pt x="864009" y="2879036"/>
                </a:cubicBezTo>
                <a:lnTo>
                  <a:pt x="921101" y="2740752"/>
                </a:lnTo>
                <a:cubicBezTo>
                  <a:pt x="925567" y="2729042"/>
                  <a:pt x="916294" y="2715937"/>
                  <a:pt x="903520" y="2715937"/>
                </a:cubicBezTo>
                <a:lnTo>
                  <a:pt x="903526" y="2715937"/>
                </a:lnTo>
                <a:cubicBezTo>
                  <a:pt x="903526" y="2715937"/>
                  <a:pt x="597168" y="2715937"/>
                  <a:pt x="597168" y="2715937"/>
                </a:cubicBezTo>
                <a:cubicBezTo>
                  <a:pt x="466200" y="2715937"/>
                  <a:pt x="354651" y="2775212"/>
                  <a:pt x="308787" y="2895347"/>
                </a:cubicBezTo>
                <a:close/>
                <a:moveTo>
                  <a:pt x="2040020" y="2254863"/>
                </a:moveTo>
                <a:lnTo>
                  <a:pt x="1733664" y="2254863"/>
                </a:lnTo>
                <a:cubicBezTo>
                  <a:pt x="1602702" y="2254863"/>
                  <a:pt x="1491149" y="2314126"/>
                  <a:pt x="1445286" y="2434261"/>
                </a:cubicBezTo>
                <a:lnTo>
                  <a:pt x="1384765" y="2592823"/>
                </a:lnTo>
                <a:cubicBezTo>
                  <a:pt x="1380863" y="2603026"/>
                  <a:pt x="1388946" y="2614420"/>
                  <a:pt x="1400057" y="2614420"/>
                </a:cubicBezTo>
                <a:lnTo>
                  <a:pt x="1711354" y="2614420"/>
                </a:lnTo>
                <a:cubicBezTo>
                  <a:pt x="1841404" y="2614420"/>
                  <a:pt x="1954971" y="2537261"/>
                  <a:pt x="2000505" y="2417950"/>
                </a:cubicBezTo>
                <a:lnTo>
                  <a:pt x="2057605" y="2279666"/>
                </a:lnTo>
                <a:cubicBezTo>
                  <a:pt x="2062065" y="2267955"/>
                  <a:pt x="2052791" y="2254863"/>
                  <a:pt x="2040020" y="2254863"/>
                </a:cubicBezTo>
                <a:close/>
                <a:moveTo>
                  <a:pt x="4740769" y="454764"/>
                </a:moveTo>
                <a:lnTo>
                  <a:pt x="4740769" y="454764"/>
                </a:lnTo>
                <a:cubicBezTo>
                  <a:pt x="4753539" y="454764"/>
                  <a:pt x="4762813" y="467859"/>
                  <a:pt x="4758341" y="479577"/>
                </a:cubicBezTo>
                <a:lnTo>
                  <a:pt x="4701253" y="617860"/>
                </a:lnTo>
                <a:cubicBezTo>
                  <a:pt x="4655707" y="737162"/>
                  <a:pt x="4542152" y="814326"/>
                  <a:pt x="4412090" y="814326"/>
                </a:cubicBezTo>
                <a:lnTo>
                  <a:pt x="4100805" y="814326"/>
                </a:lnTo>
                <a:cubicBezTo>
                  <a:pt x="4089694" y="814326"/>
                  <a:pt x="4081611" y="802927"/>
                  <a:pt x="4085513" y="792731"/>
                </a:cubicBezTo>
                <a:lnTo>
                  <a:pt x="4146035" y="634172"/>
                </a:lnTo>
                <a:cubicBezTo>
                  <a:pt x="4191897" y="514031"/>
                  <a:pt x="4303450" y="454764"/>
                  <a:pt x="4434413" y="454764"/>
                </a:cubicBezTo>
                <a:lnTo>
                  <a:pt x="4740769" y="454764"/>
                </a:lnTo>
                <a:close/>
                <a:moveTo>
                  <a:pt x="4695729" y="500825"/>
                </a:moveTo>
                <a:lnTo>
                  <a:pt x="4434413" y="500825"/>
                </a:lnTo>
                <a:cubicBezTo>
                  <a:pt x="4314815" y="500825"/>
                  <a:pt x="4225382" y="555416"/>
                  <a:pt x="4189047" y="650603"/>
                </a:cubicBezTo>
                <a:lnTo>
                  <a:pt x="4145528" y="764609"/>
                </a:lnTo>
                <a:cubicBezTo>
                  <a:pt x="4144856" y="766374"/>
                  <a:pt x="4146161" y="768267"/>
                  <a:pt x="4148049" y="768267"/>
                </a:cubicBezTo>
                <a:lnTo>
                  <a:pt x="4412090" y="768267"/>
                </a:lnTo>
                <a:cubicBezTo>
                  <a:pt x="4522933" y="768267"/>
                  <a:pt x="4619549" y="702781"/>
                  <a:pt x="4658241" y="601431"/>
                </a:cubicBezTo>
                <a:lnTo>
                  <a:pt x="4658456" y="600852"/>
                </a:lnTo>
                <a:lnTo>
                  <a:pt x="4658684" y="600279"/>
                </a:lnTo>
                <a:lnTo>
                  <a:pt x="4698212" y="504551"/>
                </a:lnTo>
                <a:cubicBezTo>
                  <a:pt x="4698947" y="502775"/>
                  <a:pt x="4697642" y="500826"/>
                  <a:pt x="4695729" y="500826"/>
                </a:cubicBezTo>
                <a:close/>
                <a:moveTo>
                  <a:pt x="2917849" y="1806413"/>
                </a:moveTo>
                <a:cubicBezTo>
                  <a:pt x="2786887" y="1806413"/>
                  <a:pt x="2675321" y="1865676"/>
                  <a:pt x="2629458" y="1985824"/>
                </a:cubicBezTo>
                <a:lnTo>
                  <a:pt x="2568937" y="2144386"/>
                </a:lnTo>
                <a:cubicBezTo>
                  <a:pt x="2565048" y="2154575"/>
                  <a:pt x="2573118" y="2165982"/>
                  <a:pt x="2584229" y="2165982"/>
                </a:cubicBezTo>
                <a:lnTo>
                  <a:pt x="2895526" y="2165982"/>
                </a:lnTo>
                <a:cubicBezTo>
                  <a:pt x="3025563" y="2165982"/>
                  <a:pt x="3139131" y="2088811"/>
                  <a:pt x="3184677" y="1969512"/>
                </a:cubicBezTo>
                <a:lnTo>
                  <a:pt x="3241765" y="1831228"/>
                </a:lnTo>
                <a:cubicBezTo>
                  <a:pt x="3246237" y="1819505"/>
                  <a:pt x="3236963" y="1806413"/>
                  <a:pt x="3224192" y="1806413"/>
                </a:cubicBezTo>
                <a:lnTo>
                  <a:pt x="2917849" y="1806413"/>
                </a:lnTo>
                <a:close/>
                <a:moveTo>
                  <a:pt x="10580900" y="1806413"/>
                </a:moveTo>
                <a:lnTo>
                  <a:pt x="10580900" y="1806413"/>
                </a:lnTo>
                <a:cubicBezTo>
                  <a:pt x="10593671" y="1806413"/>
                  <a:pt x="10602945" y="1819518"/>
                  <a:pt x="10598473" y="1831228"/>
                </a:cubicBezTo>
                <a:lnTo>
                  <a:pt x="10541386" y="1969512"/>
                </a:lnTo>
                <a:cubicBezTo>
                  <a:pt x="10495851" y="2088811"/>
                  <a:pt x="10382284" y="2165982"/>
                  <a:pt x="10252234" y="2165982"/>
                </a:cubicBezTo>
                <a:lnTo>
                  <a:pt x="9940937" y="2165982"/>
                </a:lnTo>
                <a:cubicBezTo>
                  <a:pt x="9929826" y="2165982"/>
                  <a:pt x="9921743" y="2154575"/>
                  <a:pt x="9925646" y="2144386"/>
                </a:cubicBezTo>
                <a:lnTo>
                  <a:pt x="9986167" y="1985824"/>
                </a:lnTo>
                <a:cubicBezTo>
                  <a:pt x="10032029" y="1865688"/>
                  <a:pt x="10143595" y="1806413"/>
                  <a:pt x="10274557" y="1806413"/>
                </a:cubicBezTo>
                <a:lnTo>
                  <a:pt x="10580900" y="1806413"/>
                </a:lnTo>
                <a:close/>
                <a:moveTo>
                  <a:pt x="10535861" y="1852470"/>
                </a:moveTo>
                <a:lnTo>
                  <a:pt x="10274545" y="1852470"/>
                </a:lnTo>
                <a:cubicBezTo>
                  <a:pt x="10154947" y="1852470"/>
                  <a:pt x="10065514" y="1907069"/>
                  <a:pt x="10029179" y="2002249"/>
                </a:cubicBezTo>
                <a:lnTo>
                  <a:pt x="9985672" y="2116263"/>
                </a:lnTo>
                <a:cubicBezTo>
                  <a:pt x="9984988" y="2118024"/>
                  <a:pt x="9986293" y="2119925"/>
                  <a:pt x="9988181" y="2119925"/>
                </a:cubicBezTo>
                <a:lnTo>
                  <a:pt x="10252234" y="2119925"/>
                </a:lnTo>
                <a:cubicBezTo>
                  <a:pt x="10363065" y="2119925"/>
                  <a:pt x="10459681" y="2054427"/>
                  <a:pt x="10498373" y="1953087"/>
                </a:cubicBezTo>
                <a:lnTo>
                  <a:pt x="10498588" y="1952504"/>
                </a:lnTo>
                <a:lnTo>
                  <a:pt x="10498816" y="1951934"/>
                </a:lnTo>
                <a:lnTo>
                  <a:pt x="10538357" y="1856209"/>
                </a:lnTo>
                <a:cubicBezTo>
                  <a:pt x="10539080" y="1854421"/>
                  <a:pt x="10537774" y="1852482"/>
                  <a:pt x="10535861" y="1852482"/>
                </a:cubicBezTo>
                <a:close/>
                <a:moveTo>
                  <a:pt x="3069374" y="2254863"/>
                </a:moveTo>
                <a:cubicBezTo>
                  <a:pt x="2938411" y="2254863"/>
                  <a:pt x="2826846" y="2314126"/>
                  <a:pt x="2780996" y="2434261"/>
                </a:cubicBezTo>
                <a:lnTo>
                  <a:pt x="2720474" y="2592823"/>
                </a:lnTo>
                <a:cubicBezTo>
                  <a:pt x="2716572" y="2603026"/>
                  <a:pt x="2724655" y="2614420"/>
                  <a:pt x="2735754" y="2614420"/>
                </a:cubicBezTo>
                <a:lnTo>
                  <a:pt x="3047063" y="2614420"/>
                </a:lnTo>
                <a:cubicBezTo>
                  <a:pt x="3177101" y="2614420"/>
                  <a:pt x="3290668" y="2537261"/>
                  <a:pt x="3336214" y="2417950"/>
                </a:cubicBezTo>
                <a:lnTo>
                  <a:pt x="3393302" y="2279666"/>
                </a:lnTo>
                <a:cubicBezTo>
                  <a:pt x="3397761" y="2267955"/>
                  <a:pt x="3388488" y="2254863"/>
                  <a:pt x="3375730" y="2254863"/>
                </a:cubicBezTo>
                <a:lnTo>
                  <a:pt x="3069374" y="2254863"/>
                </a:lnTo>
                <a:close/>
                <a:moveTo>
                  <a:pt x="1064393" y="2254863"/>
                </a:moveTo>
                <a:cubicBezTo>
                  <a:pt x="933432" y="2254863"/>
                  <a:pt x="821870" y="2314126"/>
                  <a:pt x="776012" y="2434261"/>
                </a:cubicBezTo>
                <a:lnTo>
                  <a:pt x="715487" y="2592823"/>
                </a:lnTo>
                <a:cubicBezTo>
                  <a:pt x="711597" y="2603026"/>
                  <a:pt x="719670" y="2614420"/>
                  <a:pt x="730786" y="2614420"/>
                </a:cubicBezTo>
                <a:lnTo>
                  <a:pt x="1042080" y="2614420"/>
                </a:lnTo>
                <a:cubicBezTo>
                  <a:pt x="1172131" y="2614420"/>
                  <a:pt x="1285691" y="2537261"/>
                  <a:pt x="1331225" y="2417950"/>
                </a:cubicBezTo>
                <a:lnTo>
                  <a:pt x="1388325" y="2279666"/>
                </a:lnTo>
                <a:cubicBezTo>
                  <a:pt x="1392797" y="2267955"/>
                  <a:pt x="1383523" y="2254863"/>
                  <a:pt x="1370740" y="2254863"/>
                </a:cubicBezTo>
                <a:lnTo>
                  <a:pt x="1064393" y="2254863"/>
                </a:lnTo>
                <a:close/>
                <a:moveTo>
                  <a:pt x="9472516" y="2434261"/>
                </a:moveTo>
                <a:lnTo>
                  <a:pt x="9411982" y="2592823"/>
                </a:lnTo>
                <a:cubicBezTo>
                  <a:pt x="9408093" y="2603026"/>
                  <a:pt x="9416163" y="2614420"/>
                  <a:pt x="9427287" y="2614420"/>
                </a:cubicBezTo>
                <a:lnTo>
                  <a:pt x="9738571" y="2614420"/>
                </a:lnTo>
                <a:cubicBezTo>
                  <a:pt x="9868621" y="2614420"/>
                  <a:pt x="9982189" y="2537261"/>
                  <a:pt x="10027735" y="2417950"/>
                </a:cubicBezTo>
                <a:lnTo>
                  <a:pt x="10084822" y="2279666"/>
                </a:lnTo>
                <a:cubicBezTo>
                  <a:pt x="10089282" y="2267955"/>
                  <a:pt x="10080008" y="2254863"/>
                  <a:pt x="10067250" y="2254863"/>
                </a:cubicBezTo>
                <a:lnTo>
                  <a:pt x="9760894" y="2254863"/>
                </a:lnTo>
                <a:cubicBezTo>
                  <a:pt x="9629932" y="2254863"/>
                  <a:pt x="9518366" y="2314126"/>
                  <a:pt x="9472516" y="2434261"/>
                </a:cubicBezTo>
                <a:close/>
                <a:moveTo>
                  <a:pt x="80" y="2715937"/>
                </a:moveTo>
                <a:lnTo>
                  <a:pt x="67" y="3057458"/>
                </a:lnTo>
                <a:cubicBezTo>
                  <a:pt x="83531" y="3028106"/>
                  <a:pt x="151127" y="2964470"/>
                  <a:pt x="183735" y="2879036"/>
                </a:cubicBezTo>
                <a:lnTo>
                  <a:pt x="240827" y="2740752"/>
                </a:lnTo>
                <a:cubicBezTo>
                  <a:pt x="245299" y="2729042"/>
                  <a:pt x="236026" y="2715937"/>
                  <a:pt x="223252" y="2715937"/>
                </a:cubicBezTo>
                <a:lnTo>
                  <a:pt x="223252" y="2715937"/>
                </a:lnTo>
                <a:cubicBezTo>
                  <a:pt x="223252" y="2715937"/>
                  <a:pt x="80" y="2715937"/>
                  <a:pt x="80" y="2715937"/>
                </a:cubicBezTo>
                <a:close/>
                <a:moveTo>
                  <a:pt x="4611200" y="2715937"/>
                </a:moveTo>
                <a:cubicBezTo>
                  <a:pt x="4480238" y="2715937"/>
                  <a:pt x="4368685" y="2775200"/>
                  <a:pt x="4322822" y="2895347"/>
                </a:cubicBezTo>
                <a:lnTo>
                  <a:pt x="4262301" y="3053910"/>
                </a:lnTo>
                <a:cubicBezTo>
                  <a:pt x="4258398" y="3064099"/>
                  <a:pt x="4266481" y="3075493"/>
                  <a:pt x="4277592" y="3075493"/>
                </a:cubicBezTo>
                <a:lnTo>
                  <a:pt x="4588889" y="3075493"/>
                </a:lnTo>
                <a:cubicBezTo>
                  <a:pt x="4718939" y="3075493"/>
                  <a:pt x="4832507" y="2998335"/>
                  <a:pt x="4878040" y="2879036"/>
                </a:cubicBezTo>
                <a:lnTo>
                  <a:pt x="4935128" y="2740752"/>
                </a:lnTo>
                <a:cubicBezTo>
                  <a:pt x="4939600" y="2729042"/>
                  <a:pt x="4930326" y="2715937"/>
                  <a:pt x="4917556" y="2715937"/>
                </a:cubicBezTo>
                <a:lnTo>
                  <a:pt x="4917556" y="2715937"/>
                </a:lnTo>
                <a:cubicBezTo>
                  <a:pt x="4917556" y="2715937"/>
                  <a:pt x="4611200" y="2715937"/>
                  <a:pt x="4611200" y="2715937"/>
                </a:cubicBezTo>
                <a:close/>
                <a:moveTo>
                  <a:pt x="3577767" y="2715937"/>
                </a:moveTo>
                <a:lnTo>
                  <a:pt x="3577767" y="2715937"/>
                </a:lnTo>
                <a:cubicBezTo>
                  <a:pt x="3590550" y="2715937"/>
                  <a:pt x="3599824" y="2729029"/>
                  <a:pt x="3595352" y="2740752"/>
                </a:cubicBezTo>
                <a:lnTo>
                  <a:pt x="3538251" y="2879036"/>
                </a:lnTo>
                <a:cubicBezTo>
                  <a:pt x="3492718" y="2998335"/>
                  <a:pt x="3379150" y="3075493"/>
                  <a:pt x="3249113" y="3075493"/>
                </a:cubicBezTo>
                <a:lnTo>
                  <a:pt x="2937816" y="3075493"/>
                </a:lnTo>
                <a:cubicBezTo>
                  <a:pt x="2926692" y="3075493"/>
                  <a:pt x="2918622" y="3064099"/>
                  <a:pt x="2922511" y="3053910"/>
                </a:cubicBezTo>
                <a:lnTo>
                  <a:pt x="2983045" y="2895347"/>
                </a:lnTo>
                <a:cubicBezTo>
                  <a:pt x="3028895" y="2775200"/>
                  <a:pt x="3140461" y="2715937"/>
                  <a:pt x="3271424" y="2715937"/>
                </a:cubicBezTo>
                <a:lnTo>
                  <a:pt x="3577767" y="2715937"/>
                </a:lnTo>
                <a:close/>
                <a:moveTo>
                  <a:pt x="3532727" y="2761994"/>
                </a:moveTo>
                <a:lnTo>
                  <a:pt x="3271424" y="2761994"/>
                </a:lnTo>
                <a:cubicBezTo>
                  <a:pt x="3151825" y="2761994"/>
                  <a:pt x="3062393" y="2816592"/>
                  <a:pt x="3026058" y="2911773"/>
                </a:cubicBezTo>
                <a:lnTo>
                  <a:pt x="2982538" y="3025786"/>
                </a:lnTo>
                <a:cubicBezTo>
                  <a:pt x="2981867" y="3027548"/>
                  <a:pt x="2983172" y="3029436"/>
                  <a:pt x="2985060" y="3029436"/>
                </a:cubicBezTo>
                <a:lnTo>
                  <a:pt x="3249113" y="3029436"/>
                </a:lnTo>
                <a:cubicBezTo>
                  <a:pt x="3359944" y="3029436"/>
                  <a:pt x="3456559" y="2963951"/>
                  <a:pt x="3495239" y="2862598"/>
                </a:cubicBezTo>
                <a:lnTo>
                  <a:pt x="3495467" y="2862028"/>
                </a:lnTo>
                <a:lnTo>
                  <a:pt x="3495695" y="2861458"/>
                </a:lnTo>
                <a:lnTo>
                  <a:pt x="3535223" y="2765720"/>
                </a:lnTo>
                <a:cubicBezTo>
                  <a:pt x="3535958" y="2763945"/>
                  <a:pt x="3534653" y="2761994"/>
                  <a:pt x="3532727" y="2761994"/>
                </a:cubicBezTo>
                <a:close/>
                <a:moveTo>
                  <a:pt x="5586836" y="2715937"/>
                </a:moveTo>
                <a:lnTo>
                  <a:pt x="5586836" y="2715937"/>
                </a:lnTo>
                <a:cubicBezTo>
                  <a:pt x="5599594" y="2715937"/>
                  <a:pt x="5608867" y="2729029"/>
                  <a:pt x="5604408" y="2740752"/>
                </a:cubicBezTo>
                <a:lnTo>
                  <a:pt x="5547308" y="2879036"/>
                </a:lnTo>
                <a:cubicBezTo>
                  <a:pt x="5501774" y="2998335"/>
                  <a:pt x="5388207" y="3075493"/>
                  <a:pt x="5258157" y="3075493"/>
                </a:cubicBezTo>
                <a:lnTo>
                  <a:pt x="4946860" y="3075493"/>
                </a:lnTo>
                <a:cubicBezTo>
                  <a:pt x="4935761" y="3075493"/>
                  <a:pt x="4927678" y="3064099"/>
                  <a:pt x="4931568" y="3053910"/>
                </a:cubicBezTo>
                <a:lnTo>
                  <a:pt x="4992102" y="2895347"/>
                </a:lnTo>
                <a:cubicBezTo>
                  <a:pt x="5037952" y="2775200"/>
                  <a:pt x="5149518" y="2715937"/>
                  <a:pt x="5280480" y="2715937"/>
                </a:cubicBezTo>
                <a:lnTo>
                  <a:pt x="5586836" y="2715937"/>
                </a:lnTo>
                <a:close/>
                <a:moveTo>
                  <a:pt x="5541784" y="2761994"/>
                </a:moveTo>
                <a:lnTo>
                  <a:pt x="5280480" y="2761994"/>
                </a:lnTo>
                <a:cubicBezTo>
                  <a:pt x="5160869" y="2761994"/>
                  <a:pt x="5071437" y="2816592"/>
                  <a:pt x="5035114" y="2911773"/>
                </a:cubicBezTo>
                <a:lnTo>
                  <a:pt x="4991595" y="3025786"/>
                </a:lnTo>
                <a:cubicBezTo>
                  <a:pt x="4990923" y="3027548"/>
                  <a:pt x="4992216" y="3029436"/>
                  <a:pt x="4994116" y="3029436"/>
                </a:cubicBezTo>
                <a:lnTo>
                  <a:pt x="5258157" y="3029436"/>
                </a:lnTo>
                <a:cubicBezTo>
                  <a:pt x="5369000" y="3029436"/>
                  <a:pt x="5465616" y="2963951"/>
                  <a:pt x="5504295" y="2862598"/>
                </a:cubicBezTo>
                <a:lnTo>
                  <a:pt x="5504511" y="2862028"/>
                </a:lnTo>
                <a:lnTo>
                  <a:pt x="5504751" y="2861458"/>
                </a:lnTo>
                <a:lnTo>
                  <a:pt x="5544280" y="2765720"/>
                </a:lnTo>
                <a:cubicBezTo>
                  <a:pt x="5545015" y="2763945"/>
                  <a:pt x="5543710" y="2761994"/>
                  <a:pt x="5541784" y="2761994"/>
                </a:cubicBezTo>
                <a:close/>
                <a:moveTo>
                  <a:pt x="9535242" y="1066307"/>
                </a:moveTo>
                <a:lnTo>
                  <a:pt x="9592329" y="928021"/>
                </a:lnTo>
                <a:cubicBezTo>
                  <a:pt x="9596802" y="916307"/>
                  <a:pt x="9587528" y="903208"/>
                  <a:pt x="9574757" y="903208"/>
                </a:cubicBezTo>
                <a:lnTo>
                  <a:pt x="9268401" y="903208"/>
                </a:lnTo>
                <a:cubicBezTo>
                  <a:pt x="9137452" y="903208"/>
                  <a:pt x="9025886" y="962476"/>
                  <a:pt x="8980023" y="1082616"/>
                </a:cubicBezTo>
                <a:lnTo>
                  <a:pt x="8919502" y="1241179"/>
                </a:lnTo>
                <a:cubicBezTo>
                  <a:pt x="8915600" y="1251373"/>
                  <a:pt x="8923683" y="1262770"/>
                  <a:pt x="8934793" y="1262770"/>
                </a:cubicBezTo>
                <a:lnTo>
                  <a:pt x="9246091" y="1262770"/>
                </a:lnTo>
                <a:cubicBezTo>
                  <a:pt x="9376140" y="1262770"/>
                  <a:pt x="9489709" y="1185606"/>
                  <a:pt x="9535242" y="1066307"/>
                </a:cubicBezTo>
                <a:close/>
                <a:moveTo>
                  <a:pt x="8763303" y="3170699"/>
                </a:moveTo>
                <a:cubicBezTo>
                  <a:pt x="8632340" y="3170699"/>
                  <a:pt x="8520775" y="3229961"/>
                  <a:pt x="8474924" y="3350109"/>
                </a:cubicBezTo>
                <a:lnTo>
                  <a:pt x="8414390" y="3508671"/>
                </a:lnTo>
                <a:cubicBezTo>
                  <a:pt x="8410501" y="3518861"/>
                  <a:pt x="8418571" y="3530255"/>
                  <a:pt x="8429683" y="3530255"/>
                </a:cubicBezTo>
                <a:lnTo>
                  <a:pt x="8740979" y="3530255"/>
                </a:lnTo>
                <a:cubicBezTo>
                  <a:pt x="8871029" y="3530255"/>
                  <a:pt x="8984597" y="3453097"/>
                  <a:pt x="9030130" y="3333798"/>
                </a:cubicBezTo>
                <a:lnTo>
                  <a:pt x="9087231" y="3195514"/>
                </a:lnTo>
                <a:cubicBezTo>
                  <a:pt x="9091690" y="3183791"/>
                  <a:pt x="9082416" y="3170699"/>
                  <a:pt x="9069646" y="3170699"/>
                </a:cubicBezTo>
                <a:lnTo>
                  <a:pt x="9069646" y="3170699"/>
                </a:lnTo>
                <a:cubicBezTo>
                  <a:pt x="9069646" y="3170699"/>
                  <a:pt x="8763303" y="3170699"/>
                  <a:pt x="8763303" y="3170699"/>
                </a:cubicBezTo>
                <a:close/>
                <a:moveTo>
                  <a:pt x="3940691" y="2715937"/>
                </a:moveTo>
                <a:cubicBezTo>
                  <a:pt x="3809728" y="2715937"/>
                  <a:pt x="3698163" y="2775200"/>
                  <a:pt x="3652300" y="2895347"/>
                </a:cubicBezTo>
                <a:lnTo>
                  <a:pt x="3591779" y="3053910"/>
                </a:lnTo>
                <a:cubicBezTo>
                  <a:pt x="3587877" y="3064099"/>
                  <a:pt x="3595960" y="3075493"/>
                  <a:pt x="3607071" y="3075493"/>
                </a:cubicBezTo>
                <a:lnTo>
                  <a:pt x="3918368" y="3075493"/>
                </a:lnTo>
                <a:cubicBezTo>
                  <a:pt x="4048418" y="3075493"/>
                  <a:pt x="4161985" y="2998335"/>
                  <a:pt x="4207519" y="2879036"/>
                </a:cubicBezTo>
                <a:lnTo>
                  <a:pt x="4264606" y="2740752"/>
                </a:lnTo>
                <a:cubicBezTo>
                  <a:pt x="4269079" y="2729042"/>
                  <a:pt x="4259817" y="2715937"/>
                  <a:pt x="4247034" y="2715937"/>
                </a:cubicBezTo>
                <a:lnTo>
                  <a:pt x="4247034" y="2715937"/>
                </a:lnTo>
                <a:cubicBezTo>
                  <a:pt x="4247034" y="2715937"/>
                  <a:pt x="3940691" y="2715937"/>
                  <a:pt x="3940691" y="2715937"/>
                </a:cubicBezTo>
                <a:close/>
                <a:moveTo>
                  <a:pt x="8753952" y="4527406"/>
                </a:moveTo>
                <a:lnTo>
                  <a:pt x="8753952" y="4527406"/>
                </a:lnTo>
                <a:cubicBezTo>
                  <a:pt x="8766723" y="4527406"/>
                  <a:pt x="8775997" y="4540510"/>
                  <a:pt x="8771525" y="4552221"/>
                </a:cubicBezTo>
                <a:lnTo>
                  <a:pt x="8714437" y="4690505"/>
                </a:lnTo>
                <a:cubicBezTo>
                  <a:pt x="8668903" y="4809803"/>
                  <a:pt x="8555324" y="4886974"/>
                  <a:pt x="8425286" y="4886974"/>
                </a:cubicBezTo>
                <a:lnTo>
                  <a:pt x="8113989" y="4886974"/>
                </a:lnTo>
                <a:cubicBezTo>
                  <a:pt x="8102878" y="4886974"/>
                  <a:pt x="8094796" y="4875568"/>
                  <a:pt x="8098698" y="4865378"/>
                </a:cubicBezTo>
                <a:lnTo>
                  <a:pt x="8159219" y="4706816"/>
                </a:lnTo>
                <a:cubicBezTo>
                  <a:pt x="8205081" y="4586668"/>
                  <a:pt x="8316647" y="4527406"/>
                  <a:pt x="8447597" y="4527406"/>
                </a:cubicBezTo>
                <a:lnTo>
                  <a:pt x="8753952" y="4527406"/>
                </a:lnTo>
                <a:close/>
                <a:moveTo>
                  <a:pt x="8708913" y="4573462"/>
                </a:moveTo>
                <a:lnTo>
                  <a:pt x="8447597" y="4573462"/>
                </a:lnTo>
                <a:cubicBezTo>
                  <a:pt x="8327999" y="4573462"/>
                  <a:pt x="8238566" y="4628061"/>
                  <a:pt x="8202231" y="4723241"/>
                </a:cubicBezTo>
                <a:lnTo>
                  <a:pt x="8158725" y="4837255"/>
                </a:lnTo>
                <a:cubicBezTo>
                  <a:pt x="8158040" y="4839017"/>
                  <a:pt x="8159346" y="4840905"/>
                  <a:pt x="8161233" y="4840905"/>
                </a:cubicBezTo>
                <a:lnTo>
                  <a:pt x="8425273" y="4840905"/>
                </a:lnTo>
                <a:cubicBezTo>
                  <a:pt x="8536117" y="4840905"/>
                  <a:pt x="8632733" y="4775420"/>
                  <a:pt x="8671425" y="4674080"/>
                </a:cubicBezTo>
                <a:lnTo>
                  <a:pt x="8671640" y="4673497"/>
                </a:lnTo>
                <a:lnTo>
                  <a:pt x="8671868" y="4672926"/>
                </a:lnTo>
                <a:lnTo>
                  <a:pt x="8711409" y="4577188"/>
                </a:lnTo>
                <a:cubicBezTo>
                  <a:pt x="8712131" y="4575414"/>
                  <a:pt x="8710826" y="4573462"/>
                  <a:pt x="8708913" y="4573462"/>
                </a:cubicBezTo>
                <a:close/>
                <a:moveTo>
                  <a:pt x="3754554" y="1351651"/>
                </a:moveTo>
                <a:lnTo>
                  <a:pt x="3754554" y="1351651"/>
                </a:lnTo>
                <a:cubicBezTo>
                  <a:pt x="3767324" y="1351651"/>
                  <a:pt x="3776598" y="1364756"/>
                  <a:pt x="3772126" y="1376467"/>
                </a:cubicBezTo>
                <a:lnTo>
                  <a:pt x="3715038" y="1514750"/>
                </a:lnTo>
                <a:cubicBezTo>
                  <a:pt x="3669492" y="1634049"/>
                  <a:pt x="3555925" y="1711220"/>
                  <a:pt x="3425887" y="1711220"/>
                </a:cubicBezTo>
                <a:lnTo>
                  <a:pt x="3114578" y="1711220"/>
                </a:lnTo>
                <a:cubicBezTo>
                  <a:pt x="3103467" y="1711220"/>
                  <a:pt x="3095396" y="1699814"/>
                  <a:pt x="3099286" y="1689624"/>
                </a:cubicBezTo>
                <a:lnTo>
                  <a:pt x="3159820" y="1531062"/>
                </a:lnTo>
                <a:cubicBezTo>
                  <a:pt x="3205670" y="1410914"/>
                  <a:pt x="3317236" y="1351651"/>
                  <a:pt x="3448198" y="1351651"/>
                </a:cubicBezTo>
                <a:lnTo>
                  <a:pt x="3754554" y="1351651"/>
                </a:lnTo>
                <a:close/>
                <a:moveTo>
                  <a:pt x="3709502" y="1397708"/>
                </a:moveTo>
                <a:lnTo>
                  <a:pt x="3448198" y="1397708"/>
                </a:lnTo>
                <a:cubicBezTo>
                  <a:pt x="3328587" y="1397708"/>
                  <a:pt x="3239167" y="1452307"/>
                  <a:pt x="3202832" y="1547487"/>
                </a:cubicBezTo>
                <a:lnTo>
                  <a:pt x="3159313" y="1661501"/>
                </a:lnTo>
                <a:cubicBezTo>
                  <a:pt x="3158642" y="1663262"/>
                  <a:pt x="3159946" y="1665151"/>
                  <a:pt x="3161834" y="1665151"/>
                </a:cubicBezTo>
                <a:lnTo>
                  <a:pt x="3425887" y="1665151"/>
                </a:lnTo>
                <a:cubicBezTo>
                  <a:pt x="3536718" y="1665151"/>
                  <a:pt x="3633334" y="1599665"/>
                  <a:pt x="3672013" y="1498325"/>
                </a:cubicBezTo>
                <a:lnTo>
                  <a:pt x="3672241" y="1497742"/>
                </a:lnTo>
                <a:lnTo>
                  <a:pt x="3672470" y="1497172"/>
                </a:lnTo>
                <a:lnTo>
                  <a:pt x="3711998" y="1401434"/>
                </a:lnTo>
                <a:cubicBezTo>
                  <a:pt x="3712732" y="1399660"/>
                  <a:pt x="3711427" y="1397720"/>
                  <a:pt x="3709502" y="1397720"/>
                </a:cubicBezTo>
                <a:close/>
                <a:moveTo>
                  <a:pt x="3587117" y="1806413"/>
                </a:moveTo>
                <a:cubicBezTo>
                  <a:pt x="3456154" y="1806413"/>
                  <a:pt x="3344589" y="1865676"/>
                  <a:pt x="3298738" y="1985824"/>
                </a:cubicBezTo>
                <a:lnTo>
                  <a:pt x="3238205" y="2144386"/>
                </a:lnTo>
                <a:cubicBezTo>
                  <a:pt x="3234315" y="2154575"/>
                  <a:pt x="3242385" y="2165982"/>
                  <a:pt x="3253496" y="2165982"/>
                </a:cubicBezTo>
                <a:lnTo>
                  <a:pt x="3564793" y="2165982"/>
                </a:lnTo>
                <a:cubicBezTo>
                  <a:pt x="3694843" y="2165982"/>
                  <a:pt x="3808411" y="2088811"/>
                  <a:pt x="3853944" y="1969512"/>
                </a:cubicBezTo>
                <a:lnTo>
                  <a:pt x="3911045" y="1831228"/>
                </a:lnTo>
                <a:cubicBezTo>
                  <a:pt x="3915504" y="1819505"/>
                  <a:pt x="3906230" y="1806413"/>
                  <a:pt x="3893460" y="1806413"/>
                </a:cubicBezTo>
                <a:lnTo>
                  <a:pt x="3587117" y="1806413"/>
                </a:lnTo>
                <a:close/>
                <a:moveTo>
                  <a:pt x="3738641" y="2254863"/>
                </a:moveTo>
                <a:cubicBezTo>
                  <a:pt x="3607679" y="2254863"/>
                  <a:pt x="3496113" y="2314126"/>
                  <a:pt x="3450263" y="2434261"/>
                </a:cubicBezTo>
                <a:lnTo>
                  <a:pt x="3389729" y="2592823"/>
                </a:lnTo>
                <a:cubicBezTo>
                  <a:pt x="3385839" y="2603026"/>
                  <a:pt x="3393910" y="2614420"/>
                  <a:pt x="3405034" y="2614420"/>
                </a:cubicBezTo>
                <a:lnTo>
                  <a:pt x="3716318" y="2614420"/>
                </a:lnTo>
                <a:cubicBezTo>
                  <a:pt x="3846368" y="2614420"/>
                  <a:pt x="3959936" y="2537261"/>
                  <a:pt x="4005469" y="2417950"/>
                </a:cubicBezTo>
                <a:lnTo>
                  <a:pt x="4062569" y="2279666"/>
                </a:lnTo>
                <a:cubicBezTo>
                  <a:pt x="4067041" y="2267955"/>
                  <a:pt x="4057768" y="2254863"/>
                  <a:pt x="4044984" y="2254863"/>
                </a:cubicBezTo>
                <a:lnTo>
                  <a:pt x="3738641" y="2254863"/>
                </a:lnTo>
                <a:close/>
                <a:moveTo>
                  <a:pt x="9121552" y="1689624"/>
                </a:moveTo>
                <a:lnTo>
                  <a:pt x="9182073" y="1531062"/>
                </a:lnTo>
                <a:cubicBezTo>
                  <a:pt x="9227923" y="1410914"/>
                  <a:pt x="9339489" y="1351651"/>
                  <a:pt x="9470451" y="1351651"/>
                </a:cubicBezTo>
                <a:lnTo>
                  <a:pt x="9776806" y="1351651"/>
                </a:lnTo>
                <a:lnTo>
                  <a:pt x="9776806" y="1351651"/>
                </a:lnTo>
                <a:cubicBezTo>
                  <a:pt x="9789578" y="1351651"/>
                  <a:pt x="9798838" y="1364756"/>
                  <a:pt x="9794379" y="1376467"/>
                </a:cubicBezTo>
                <a:lnTo>
                  <a:pt x="9737291" y="1514750"/>
                </a:lnTo>
                <a:cubicBezTo>
                  <a:pt x="9691758" y="1634049"/>
                  <a:pt x="9578178" y="1711220"/>
                  <a:pt x="9448141" y="1711220"/>
                </a:cubicBezTo>
                <a:lnTo>
                  <a:pt x="9136844" y="1711220"/>
                </a:lnTo>
                <a:cubicBezTo>
                  <a:pt x="9125733" y="1711220"/>
                  <a:pt x="9117650" y="1699814"/>
                  <a:pt x="9121552" y="1689624"/>
                </a:cubicBezTo>
                <a:close/>
                <a:moveTo>
                  <a:pt x="9184087" y="1665151"/>
                </a:moveTo>
                <a:lnTo>
                  <a:pt x="9448141" y="1665151"/>
                </a:lnTo>
                <a:cubicBezTo>
                  <a:pt x="9558971" y="1665151"/>
                  <a:pt x="9655587" y="1599665"/>
                  <a:pt x="9694279" y="1498325"/>
                </a:cubicBezTo>
                <a:lnTo>
                  <a:pt x="9694495" y="1497742"/>
                </a:lnTo>
                <a:lnTo>
                  <a:pt x="9694723" y="1497172"/>
                </a:lnTo>
                <a:lnTo>
                  <a:pt x="9734251" y="1401434"/>
                </a:lnTo>
                <a:cubicBezTo>
                  <a:pt x="9734986" y="1399660"/>
                  <a:pt x="9733680" y="1397720"/>
                  <a:pt x="9731767" y="1397720"/>
                </a:cubicBezTo>
                <a:lnTo>
                  <a:pt x="9470451" y="1397720"/>
                </a:lnTo>
                <a:cubicBezTo>
                  <a:pt x="9350853" y="1397720"/>
                  <a:pt x="9261420" y="1452307"/>
                  <a:pt x="9225085" y="1547487"/>
                </a:cubicBezTo>
                <a:lnTo>
                  <a:pt x="9181566" y="1661501"/>
                </a:lnTo>
                <a:cubicBezTo>
                  <a:pt x="9180895" y="1663262"/>
                  <a:pt x="9182199" y="1665163"/>
                  <a:pt x="9184087" y="1665163"/>
                </a:cubicBezTo>
                <a:close/>
                <a:moveTo>
                  <a:pt x="4714264" y="2254863"/>
                </a:moveTo>
                <a:lnTo>
                  <a:pt x="4714264" y="2254863"/>
                </a:lnTo>
                <a:cubicBezTo>
                  <a:pt x="4727022" y="2254863"/>
                  <a:pt x="4736309" y="2267955"/>
                  <a:pt x="4731837" y="2279666"/>
                </a:cubicBezTo>
                <a:lnTo>
                  <a:pt x="4674749" y="2417950"/>
                </a:lnTo>
                <a:cubicBezTo>
                  <a:pt x="4629203" y="2537261"/>
                  <a:pt x="4515636" y="2614420"/>
                  <a:pt x="4385598" y="2614420"/>
                </a:cubicBezTo>
                <a:lnTo>
                  <a:pt x="4074288" y="2614420"/>
                </a:lnTo>
                <a:cubicBezTo>
                  <a:pt x="4063177" y="2614420"/>
                  <a:pt x="4055107" y="2603026"/>
                  <a:pt x="4058997" y="2592823"/>
                </a:cubicBezTo>
                <a:lnTo>
                  <a:pt x="4119530" y="2434261"/>
                </a:lnTo>
                <a:cubicBezTo>
                  <a:pt x="4165381" y="2314126"/>
                  <a:pt x="4276946" y="2254863"/>
                  <a:pt x="4407908" y="2254863"/>
                </a:cubicBezTo>
                <a:lnTo>
                  <a:pt x="4714264" y="2254863"/>
                </a:lnTo>
                <a:close/>
                <a:moveTo>
                  <a:pt x="4669212" y="2300920"/>
                </a:moveTo>
                <a:lnTo>
                  <a:pt x="4407908" y="2300920"/>
                </a:lnTo>
                <a:cubicBezTo>
                  <a:pt x="4288298" y="2300920"/>
                  <a:pt x="4198878" y="2355506"/>
                  <a:pt x="4162542" y="2450699"/>
                </a:cubicBezTo>
                <a:lnTo>
                  <a:pt x="4119023" y="2564700"/>
                </a:lnTo>
                <a:cubicBezTo>
                  <a:pt x="4118352" y="2566462"/>
                  <a:pt x="4119657" y="2568363"/>
                  <a:pt x="4121545" y="2568363"/>
                </a:cubicBezTo>
                <a:lnTo>
                  <a:pt x="4385598" y="2568363"/>
                </a:lnTo>
                <a:cubicBezTo>
                  <a:pt x="4496429" y="2568363"/>
                  <a:pt x="4593045" y="2502877"/>
                  <a:pt x="4631724" y="2401525"/>
                </a:cubicBezTo>
                <a:lnTo>
                  <a:pt x="4631939" y="2400942"/>
                </a:lnTo>
                <a:lnTo>
                  <a:pt x="4632180" y="2400371"/>
                </a:lnTo>
                <a:lnTo>
                  <a:pt x="4671708" y="2304646"/>
                </a:lnTo>
                <a:cubicBezTo>
                  <a:pt x="4672443" y="2302872"/>
                  <a:pt x="4671138" y="2300920"/>
                  <a:pt x="4669212" y="2300920"/>
                </a:cubicBezTo>
                <a:close/>
                <a:moveTo>
                  <a:pt x="1749590" y="1351651"/>
                </a:moveTo>
                <a:lnTo>
                  <a:pt x="1749590" y="1351651"/>
                </a:lnTo>
                <a:cubicBezTo>
                  <a:pt x="1762360" y="1351651"/>
                  <a:pt x="1771634" y="1364756"/>
                  <a:pt x="1767162" y="1376467"/>
                </a:cubicBezTo>
                <a:lnTo>
                  <a:pt x="1710074" y="1514750"/>
                </a:lnTo>
                <a:cubicBezTo>
                  <a:pt x="1664528" y="1634049"/>
                  <a:pt x="1550973" y="1711220"/>
                  <a:pt x="1420923" y="1711220"/>
                </a:cubicBezTo>
                <a:lnTo>
                  <a:pt x="1109620" y="1711220"/>
                </a:lnTo>
                <a:cubicBezTo>
                  <a:pt x="1098509" y="1711220"/>
                  <a:pt x="1090436" y="1699814"/>
                  <a:pt x="1094328" y="1689624"/>
                </a:cubicBezTo>
                <a:lnTo>
                  <a:pt x="1154859" y="1531062"/>
                </a:lnTo>
                <a:cubicBezTo>
                  <a:pt x="1200711" y="1410914"/>
                  <a:pt x="1312271" y="1351651"/>
                  <a:pt x="1443234" y="1351651"/>
                </a:cubicBezTo>
                <a:lnTo>
                  <a:pt x="1749590" y="1351651"/>
                </a:lnTo>
                <a:close/>
                <a:moveTo>
                  <a:pt x="1704550" y="1397708"/>
                </a:moveTo>
                <a:lnTo>
                  <a:pt x="1443234" y="1397708"/>
                </a:lnTo>
                <a:cubicBezTo>
                  <a:pt x="1323636" y="1397708"/>
                  <a:pt x="1234203" y="1452307"/>
                  <a:pt x="1197872" y="1547487"/>
                </a:cubicBezTo>
                <a:lnTo>
                  <a:pt x="1154351" y="1661501"/>
                </a:lnTo>
                <a:cubicBezTo>
                  <a:pt x="1153677" y="1663262"/>
                  <a:pt x="1154982" y="1665151"/>
                  <a:pt x="1156869" y="1665151"/>
                </a:cubicBezTo>
                <a:lnTo>
                  <a:pt x="1420923" y="1665151"/>
                </a:lnTo>
                <a:cubicBezTo>
                  <a:pt x="1531754" y="1665151"/>
                  <a:pt x="1628370" y="1599665"/>
                  <a:pt x="1667049" y="1498325"/>
                </a:cubicBezTo>
                <a:lnTo>
                  <a:pt x="1667277" y="1497742"/>
                </a:lnTo>
                <a:lnTo>
                  <a:pt x="1667518" y="1497172"/>
                </a:lnTo>
                <a:lnTo>
                  <a:pt x="1707033" y="1401434"/>
                </a:lnTo>
                <a:cubicBezTo>
                  <a:pt x="1707768" y="1399660"/>
                  <a:pt x="1706463" y="1397720"/>
                  <a:pt x="1704538" y="1397720"/>
                </a:cubicBezTo>
                <a:close/>
                <a:moveTo>
                  <a:pt x="8094035" y="3170699"/>
                </a:moveTo>
                <a:cubicBezTo>
                  <a:pt x="7963073" y="3170699"/>
                  <a:pt x="7851508" y="3229961"/>
                  <a:pt x="7805644" y="3350109"/>
                </a:cubicBezTo>
                <a:lnTo>
                  <a:pt x="7745123" y="3508671"/>
                </a:lnTo>
                <a:cubicBezTo>
                  <a:pt x="7741221" y="3518861"/>
                  <a:pt x="7749304" y="3530255"/>
                  <a:pt x="7760416" y="3530255"/>
                </a:cubicBezTo>
                <a:lnTo>
                  <a:pt x="8071712" y="3530255"/>
                </a:lnTo>
                <a:cubicBezTo>
                  <a:pt x="8201749" y="3530255"/>
                  <a:pt x="8315330" y="3453097"/>
                  <a:pt x="8360863" y="3333798"/>
                </a:cubicBezTo>
                <a:lnTo>
                  <a:pt x="8417950" y="3195514"/>
                </a:lnTo>
                <a:cubicBezTo>
                  <a:pt x="8422423" y="3183791"/>
                  <a:pt x="8413149" y="3170699"/>
                  <a:pt x="8400379" y="3170699"/>
                </a:cubicBezTo>
                <a:lnTo>
                  <a:pt x="8400379" y="3170699"/>
                </a:lnTo>
                <a:cubicBezTo>
                  <a:pt x="8400379" y="3170699"/>
                  <a:pt x="8094023" y="3170699"/>
                  <a:pt x="8094023" y="3170699"/>
                </a:cubicBezTo>
                <a:close/>
                <a:moveTo>
                  <a:pt x="7751432" y="2254863"/>
                </a:moveTo>
                <a:cubicBezTo>
                  <a:pt x="7620470" y="2254863"/>
                  <a:pt x="7508918" y="2314126"/>
                  <a:pt x="7463055" y="2434261"/>
                </a:cubicBezTo>
                <a:lnTo>
                  <a:pt x="7402533" y="2592823"/>
                </a:lnTo>
                <a:cubicBezTo>
                  <a:pt x="7398631" y="2603026"/>
                  <a:pt x="7406714" y="2614420"/>
                  <a:pt x="7417825" y="2614420"/>
                </a:cubicBezTo>
                <a:lnTo>
                  <a:pt x="7729110" y="2614420"/>
                </a:lnTo>
                <a:cubicBezTo>
                  <a:pt x="7859159" y="2614420"/>
                  <a:pt x="7972727" y="2537261"/>
                  <a:pt x="8018273" y="2417950"/>
                </a:cubicBezTo>
                <a:lnTo>
                  <a:pt x="8075361" y="2279666"/>
                </a:lnTo>
                <a:cubicBezTo>
                  <a:pt x="8079821" y="2267955"/>
                  <a:pt x="8070559" y="2254863"/>
                  <a:pt x="8057789" y="2254863"/>
                </a:cubicBezTo>
                <a:lnTo>
                  <a:pt x="7751432" y="2254863"/>
                </a:lnTo>
                <a:close/>
                <a:moveTo>
                  <a:pt x="6614935" y="2715937"/>
                </a:moveTo>
                <a:cubicBezTo>
                  <a:pt x="6483973" y="2715937"/>
                  <a:pt x="6372407" y="2775200"/>
                  <a:pt x="6326557" y="2895347"/>
                </a:cubicBezTo>
                <a:lnTo>
                  <a:pt x="6266036" y="3053910"/>
                </a:lnTo>
                <a:cubicBezTo>
                  <a:pt x="6262134" y="3064099"/>
                  <a:pt x="6270217" y="3075493"/>
                  <a:pt x="6281327" y="3075493"/>
                </a:cubicBezTo>
                <a:lnTo>
                  <a:pt x="6592612" y="3075493"/>
                </a:lnTo>
                <a:cubicBezTo>
                  <a:pt x="6722662" y="3075493"/>
                  <a:pt x="6836229" y="2998335"/>
                  <a:pt x="6881763" y="2879036"/>
                </a:cubicBezTo>
                <a:lnTo>
                  <a:pt x="6938863" y="2740752"/>
                </a:lnTo>
                <a:cubicBezTo>
                  <a:pt x="6943335" y="2729042"/>
                  <a:pt x="6934049" y="2715937"/>
                  <a:pt x="6921291" y="2715937"/>
                </a:cubicBezTo>
                <a:lnTo>
                  <a:pt x="6921291" y="2715937"/>
                </a:lnTo>
                <a:cubicBezTo>
                  <a:pt x="6921291" y="2715937"/>
                  <a:pt x="6614935" y="2715937"/>
                  <a:pt x="6614935" y="2715937"/>
                </a:cubicBezTo>
                <a:close/>
                <a:moveTo>
                  <a:pt x="5596160" y="1806413"/>
                </a:moveTo>
                <a:cubicBezTo>
                  <a:pt x="5465211" y="1806413"/>
                  <a:pt x="5353645" y="1865676"/>
                  <a:pt x="5307782" y="1985824"/>
                </a:cubicBezTo>
                <a:lnTo>
                  <a:pt x="5247261" y="2144386"/>
                </a:lnTo>
                <a:cubicBezTo>
                  <a:pt x="5243359" y="2154575"/>
                  <a:pt x="5251442" y="2165982"/>
                  <a:pt x="5262553" y="2165982"/>
                </a:cubicBezTo>
                <a:lnTo>
                  <a:pt x="5573850" y="2165982"/>
                </a:lnTo>
                <a:cubicBezTo>
                  <a:pt x="5703900" y="2165982"/>
                  <a:pt x="5817467" y="2088811"/>
                  <a:pt x="5863001" y="1969512"/>
                </a:cubicBezTo>
                <a:lnTo>
                  <a:pt x="5920088" y="1831228"/>
                </a:lnTo>
                <a:cubicBezTo>
                  <a:pt x="5924561" y="1819505"/>
                  <a:pt x="5915287" y="1806413"/>
                  <a:pt x="5902516" y="1806413"/>
                </a:cubicBezTo>
                <a:lnTo>
                  <a:pt x="5596160" y="1806413"/>
                </a:lnTo>
                <a:close/>
                <a:moveTo>
                  <a:pt x="5747697" y="2254863"/>
                </a:moveTo>
                <a:cubicBezTo>
                  <a:pt x="5616735" y="2254863"/>
                  <a:pt x="5505169" y="2314126"/>
                  <a:pt x="5459319" y="2434261"/>
                </a:cubicBezTo>
                <a:lnTo>
                  <a:pt x="5398785" y="2592823"/>
                </a:lnTo>
                <a:cubicBezTo>
                  <a:pt x="5394896" y="2603026"/>
                  <a:pt x="5402966" y="2614420"/>
                  <a:pt x="5414077" y="2614420"/>
                </a:cubicBezTo>
                <a:lnTo>
                  <a:pt x="5725374" y="2614420"/>
                </a:lnTo>
                <a:cubicBezTo>
                  <a:pt x="5855424" y="2614420"/>
                  <a:pt x="5968992" y="2537261"/>
                  <a:pt x="6014525" y="2417950"/>
                </a:cubicBezTo>
                <a:lnTo>
                  <a:pt x="6071626" y="2279666"/>
                </a:lnTo>
                <a:cubicBezTo>
                  <a:pt x="6076085" y="2267955"/>
                  <a:pt x="6066811" y="2254863"/>
                  <a:pt x="6054053" y="2254863"/>
                </a:cubicBezTo>
                <a:lnTo>
                  <a:pt x="5747697" y="2254863"/>
                </a:lnTo>
                <a:close/>
                <a:moveTo>
                  <a:pt x="5949747" y="2715937"/>
                </a:moveTo>
                <a:cubicBezTo>
                  <a:pt x="5818785" y="2715937"/>
                  <a:pt x="5707219" y="2775200"/>
                  <a:pt x="5661356" y="2895347"/>
                </a:cubicBezTo>
                <a:lnTo>
                  <a:pt x="5600835" y="3053910"/>
                </a:lnTo>
                <a:cubicBezTo>
                  <a:pt x="5596933" y="3064099"/>
                  <a:pt x="5605016" y="3075493"/>
                  <a:pt x="5616127" y="3075493"/>
                </a:cubicBezTo>
                <a:lnTo>
                  <a:pt x="5927424" y="3075493"/>
                </a:lnTo>
                <a:cubicBezTo>
                  <a:pt x="6057462" y="3075493"/>
                  <a:pt x="6171042" y="2998335"/>
                  <a:pt x="6216575" y="2879036"/>
                </a:cubicBezTo>
                <a:lnTo>
                  <a:pt x="6273663" y="2740752"/>
                </a:lnTo>
                <a:cubicBezTo>
                  <a:pt x="6278135" y="2729042"/>
                  <a:pt x="6268861" y="2715937"/>
                  <a:pt x="6256090" y="2715937"/>
                </a:cubicBezTo>
                <a:lnTo>
                  <a:pt x="6256090" y="2715937"/>
                </a:lnTo>
                <a:cubicBezTo>
                  <a:pt x="6256090" y="2715937"/>
                  <a:pt x="5949747" y="2715937"/>
                  <a:pt x="5949747" y="2715937"/>
                </a:cubicBezTo>
                <a:close/>
                <a:moveTo>
                  <a:pt x="6753841" y="3170699"/>
                </a:moveTo>
                <a:cubicBezTo>
                  <a:pt x="6622878" y="3170699"/>
                  <a:pt x="6511313" y="3229961"/>
                  <a:pt x="6465463" y="3350109"/>
                </a:cubicBezTo>
                <a:lnTo>
                  <a:pt x="6404929" y="3508671"/>
                </a:lnTo>
                <a:cubicBezTo>
                  <a:pt x="6401040" y="3518861"/>
                  <a:pt x="6409123" y="3530255"/>
                  <a:pt x="6420221" y="3530255"/>
                </a:cubicBezTo>
                <a:lnTo>
                  <a:pt x="6731531" y="3530255"/>
                </a:lnTo>
                <a:cubicBezTo>
                  <a:pt x="6861568" y="3530255"/>
                  <a:pt x="6975135" y="3453097"/>
                  <a:pt x="7020669" y="3333798"/>
                </a:cubicBezTo>
                <a:lnTo>
                  <a:pt x="7077769" y="3195514"/>
                </a:lnTo>
                <a:cubicBezTo>
                  <a:pt x="7082241" y="3183791"/>
                  <a:pt x="7072955" y="3170699"/>
                  <a:pt x="7060197" y="3170699"/>
                </a:cubicBezTo>
                <a:lnTo>
                  <a:pt x="7060197" y="3170699"/>
                </a:lnTo>
                <a:cubicBezTo>
                  <a:pt x="7060197" y="3170699"/>
                  <a:pt x="6753841" y="3170699"/>
                  <a:pt x="6753841" y="3170699"/>
                </a:cubicBezTo>
                <a:close/>
                <a:moveTo>
                  <a:pt x="6567716" y="1806413"/>
                </a:moveTo>
                <a:lnTo>
                  <a:pt x="6567716" y="1806413"/>
                </a:lnTo>
                <a:cubicBezTo>
                  <a:pt x="6580488" y="1806413"/>
                  <a:pt x="6589761" y="1819518"/>
                  <a:pt x="6585289" y="1831228"/>
                </a:cubicBezTo>
                <a:lnTo>
                  <a:pt x="6528201" y="1969512"/>
                </a:lnTo>
                <a:cubicBezTo>
                  <a:pt x="6482668" y="2088811"/>
                  <a:pt x="6369100" y="2165982"/>
                  <a:pt x="6239050" y="2165982"/>
                </a:cubicBezTo>
                <a:lnTo>
                  <a:pt x="5927753" y="2165982"/>
                </a:lnTo>
                <a:cubicBezTo>
                  <a:pt x="5916642" y="2165982"/>
                  <a:pt x="5908559" y="2154575"/>
                  <a:pt x="5912462" y="2144386"/>
                </a:cubicBezTo>
                <a:lnTo>
                  <a:pt x="5972983" y="1985824"/>
                </a:lnTo>
                <a:cubicBezTo>
                  <a:pt x="6018845" y="1865688"/>
                  <a:pt x="6130398" y="1806413"/>
                  <a:pt x="6261361" y="1806413"/>
                </a:cubicBezTo>
                <a:lnTo>
                  <a:pt x="6567716" y="1806413"/>
                </a:lnTo>
                <a:close/>
                <a:moveTo>
                  <a:pt x="6522677" y="1852470"/>
                </a:moveTo>
                <a:lnTo>
                  <a:pt x="6261361" y="1852470"/>
                </a:lnTo>
                <a:cubicBezTo>
                  <a:pt x="6141763" y="1852470"/>
                  <a:pt x="6052330" y="1907069"/>
                  <a:pt x="6016008" y="2002249"/>
                </a:cubicBezTo>
                <a:lnTo>
                  <a:pt x="5972476" y="2116263"/>
                </a:lnTo>
                <a:cubicBezTo>
                  <a:pt x="5971804" y="2118024"/>
                  <a:pt x="5973109" y="2119925"/>
                  <a:pt x="5974997" y="2119925"/>
                </a:cubicBezTo>
                <a:lnTo>
                  <a:pt x="6239050" y="2119925"/>
                </a:lnTo>
                <a:cubicBezTo>
                  <a:pt x="6349881" y="2119925"/>
                  <a:pt x="6446497" y="2054427"/>
                  <a:pt x="6485189" y="1953087"/>
                </a:cubicBezTo>
                <a:lnTo>
                  <a:pt x="6485404" y="1952504"/>
                </a:lnTo>
                <a:lnTo>
                  <a:pt x="6485645" y="1951934"/>
                </a:lnTo>
                <a:lnTo>
                  <a:pt x="6525161" y="1856209"/>
                </a:lnTo>
                <a:cubicBezTo>
                  <a:pt x="6525895" y="1854421"/>
                  <a:pt x="6524590" y="1852482"/>
                  <a:pt x="6522677" y="1852482"/>
                </a:cubicBezTo>
                <a:close/>
                <a:moveTo>
                  <a:pt x="5570910" y="3619136"/>
                </a:moveTo>
                <a:cubicBezTo>
                  <a:pt x="5439948" y="3619136"/>
                  <a:pt x="5328383" y="3678412"/>
                  <a:pt x="5282532" y="3798547"/>
                </a:cubicBezTo>
                <a:lnTo>
                  <a:pt x="5221999" y="3957109"/>
                </a:lnTo>
                <a:cubicBezTo>
                  <a:pt x="5218109" y="3967299"/>
                  <a:pt x="5226179" y="3978705"/>
                  <a:pt x="5237290" y="3978705"/>
                </a:cubicBezTo>
                <a:lnTo>
                  <a:pt x="5548587" y="3978705"/>
                </a:lnTo>
                <a:cubicBezTo>
                  <a:pt x="5678637" y="3978705"/>
                  <a:pt x="5792205" y="3901534"/>
                  <a:pt x="5837738" y="3782236"/>
                </a:cubicBezTo>
                <a:lnTo>
                  <a:pt x="5894839" y="3643952"/>
                </a:lnTo>
                <a:cubicBezTo>
                  <a:pt x="5899311" y="3632241"/>
                  <a:pt x="5890024" y="3619136"/>
                  <a:pt x="5877254" y="3619136"/>
                </a:cubicBezTo>
                <a:lnTo>
                  <a:pt x="5877254" y="3619136"/>
                </a:lnTo>
                <a:cubicBezTo>
                  <a:pt x="5877254" y="3619136"/>
                  <a:pt x="5570910" y="3619136"/>
                  <a:pt x="5570910" y="3619136"/>
                </a:cubicBezTo>
                <a:close/>
                <a:moveTo>
                  <a:pt x="4750119" y="3170699"/>
                </a:moveTo>
                <a:cubicBezTo>
                  <a:pt x="4619143" y="3170699"/>
                  <a:pt x="4507590" y="3229961"/>
                  <a:pt x="4461728" y="3350109"/>
                </a:cubicBezTo>
                <a:lnTo>
                  <a:pt x="4401206" y="3508671"/>
                </a:lnTo>
                <a:cubicBezTo>
                  <a:pt x="4397305" y="3518861"/>
                  <a:pt x="4405387" y="3530255"/>
                  <a:pt x="4416498" y="3530255"/>
                </a:cubicBezTo>
                <a:lnTo>
                  <a:pt x="4727795" y="3530255"/>
                </a:lnTo>
                <a:cubicBezTo>
                  <a:pt x="4857845" y="3530255"/>
                  <a:pt x="4971400" y="3453097"/>
                  <a:pt x="5016946" y="3333798"/>
                </a:cubicBezTo>
                <a:lnTo>
                  <a:pt x="5074034" y="3195514"/>
                </a:lnTo>
                <a:cubicBezTo>
                  <a:pt x="5078506" y="3183791"/>
                  <a:pt x="5069232" y="3170699"/>
                  <a:pt x="5056462" y="3170699"/>
                </a:cubicBezTo>
                <a:lnTo>
                  <a:pt x="5056462" y="3170699"/>
                </a:lnTo>
                <a:cubicBezTo>
                  <a:pt x="5056462" y="3170699"/>
                  <a:pt x="4750119" y="3170699"/>
                  <a:pt x="4750119" y="3170699"/>
                </a:cubicBezTo>
                <a:close/>
                <a:moveTo>
                  <a:pt x="4901643" y="3619136"/>
                </a:moveTo>
                <a:cubicBezTo>
                  <a:pt x="4770681" y="3619136"/>
                  <a:pt x="4659128" y="3678412"/>
                  <a:pt x="4613265" y="3798547"/>
                </a:cubicBezTo>
                <a:lnTo>
                  <a:pt x="4552744" y="3957109"/>
                </a:lnTo>
                <a:cubicBezTo>
                  <a:pt x="4548842" y="3967299"/>
                  <a:pt x="4556925" y="3978705"/>
                  <a:pt x="4568036" y="3978705"/>
                </a:cubicBezTo>
                <a:lnTo>
                  <a:pt x="4879320" y="3978705"/>
                </a:lnTo>
                <a:cubicBezTo>
                  <a:pt x="5009370" y="3978705"/>
                  <a:pt x="5122937" y="3901534"/>
                  <a:pt x="5168484" y="3782236"/>
                </a:cubicBezTo>
                <a:lnTo>
                  <a:pt x="5225571" y="3643952"/>
                </a:lnTo>
                <a:cubicBezTo>
                  <a:pt x="5230031" y="3632241"/>
                  <a:pt x="5220769" y="3619136"/>
                  <a:pt x="5207999" y="3619136"/>
                </a:cubicBezTo>
                <a:lnTo>
                  <a:pt x="5207999" y="3619136"/>
                </a:lnTo>
                <a:cubicBezTo>
                  <a:pt x="5207999" y="3619136"/>
                  <a:pt x="4901643" y="3619136"/>
                  <a:pt x="4901643" y="3619136"/>
                </a:cubicBezTo>
                <a:close/>
                <a:moveTo>
                  <a:pt x="3716672" y="3170699"/>
                </a:moveTo>
                <a:lnTo>
                  <a:pt x="3716672" y="3170699"/>
                </a:lnTo>
                <a:cubicBezTo>
                  <a:pt x="3729443" y="3170699"/>
                  <a:pt x="3738705" y="3183791"/>
                  <a:pt x="3734245" y="3195514"/>
                </a:cubicBezTo>
                <a:lnTo>
                  <a:pt x="3677157" y="3333798"/>
                </a:lnTo>
                <a:cubicBezTo>
                  <a:pt x="3631611" y="3453097"/>
                  <a:pt x="3518044" y="3530255"/>
                  <a:pt x="3387993" y="3530255"/>
                </a:cubicBezTo>
                <a:lnTo>
                  <a:pt x="3076709" y="3530255"/>
                </a:lnTo>
                <a:cubicBezTo>
                  <a:pt x="3065598" y="3530255"/>
                  <a:pt x="3057515" y="3518861"/>
                  <a:pt x="3061418" y="3508671"/>
                </a:cubicBezTo>
                <a:lnTo>
                  <a:pt x="3121939" y="3350097"/>
                </a:lnTo>
                <a:cubicBezTo>
                  <a:pt x="3167801" y="3229961"/>
                  <a:pt x="3279354" y="3170699"/>
                  <a:pt x="3410317" y="3170699"/>
                </a:cubicBezTo>
                <a:lnTo>
                  <a:pt x="3716672" y="3170699"/>
                </a:lnTo>
                <a:close/>
                <a:moveTo>
                  <a:pt x="3671633" y="3216755"/>
                </a:moveTo>
                <a:lnTo>
                  <a:pt x="3410317" y="3216755"/>
                </a:lnTo>
                <a:cubicBezTo>
                  <a:pt x="3290719" y="3216755"/>
                  <a:pt x="3201286" y="3271354"/>
                  <a:pt x="3164951" y="3366535"/>
                </a:cubicBezTo>
                <a:lnTo>
                  <a:pt x="3121432" y="3480548"/>
                </a:lnTo>
                <a:cubicBezTo>
                  <a:pt x="3120760" y="3482310"/>
                  <a:pt x="3122065" y="3484198"/>
                  <a:pt x="3123953" y="3484198"/>
                </a:cubicBezTo>
                <a:lnTo>
                  <a:pt x="3387993" y="3484198"/>
                </a:lnTo>
                <a:cubicBezTo>
                  <a:pt x="3498837" y="3484198"/>
                  <a:pt x="3595453" y="3418713"/>
                  <a:pt x="3634145" y="3317360"/>
                </a:cubicBezTo>
                <a:lnTo>
                  <a:pt x="3634360" y="3316790"/>
                </a:lnTo>
                <a:lnTo>
                  <a:pt x="3634588" y="3316207"/>
                </a:lnTo>
                <a:lnTo>
                  <a:pt x="3674117" y="3220481"/>
                </a:lnTo>
                <a:cubicBezTo>
                  <a:pt x="3674851" y="3218707"/>
                  <a:pt x="3673546" y="3216755"/>
                  <a:pt x="3671633" y="3216755"/>
                </a:cubicBezTo>
                <a:close/>
                <a:moveTo>
                  <a:pt x="4080838" y="3170699"/>
                </a:moveTo>
                <a:cubicBezTo>
                  <a:pt x="3949876" y="3170699"/>
                  <a:pt x="3838310" y="3229961"/>
                  <a:pt x="3792460" y="3350109"/>
                </a:cubicBezTo>
                <a:lnTo>
                  <a:pt x="3731926" y="3508671"/>
                </a:lnTo>
                <a:cubicBezTo>
                  <a:pt x="3728037" y="3518861"/>
                  <a:pt x="3736120" y="3530255"/>
                  <a:pt x="3747218" y="3530255"/>
                </a:cubicBezTo>
                <a:lnTo>
                  <a:pt x="4058515" y="3530255"/>
                </a:lnTo>
                <a:cubicBezTo>
                  <a:pt x="4188565" y="3530255"/>
                  <a:pt x="4302133" y="3453097"/>
                  <a:pt x="4347679" y="3333798"/>
                </a:cubicBezTo>
                <a:lnTo>
                  <a:pt x="4404767" y="3195514"/>
                </a:lnTo>
                <a:cubicBezTo>
                  <a:pt x="4409226" y="3183791"/>
                  <a:pt x="4399952" y="3170699"/>
                  <a:pt x="4387194" y="3170699"/>
                </a:cubicBezTo>
                <a:lnTo>
                  <a:pt x="4387194" y="3170699"/>
                </a:lnTo>
                <a:cubicBezTo>
                  <a:pt x="4387194" y="3170699"/>
                  <a:pt x="4080838" y="3170699"/>
                  <a:pt x="4080838" y="3170699"/>
                </a:cubicBezTo>
                <a:close/>
                <a:moveTo>
                  <a:pt x="3228247" y="3978705"/>
                </a:moveTo>
                <a:lnTo>
                  <a:pt x="3539531" y="3978705"/>
                </a:lnTo>
                <a:cubicBezTo>
                  <a:pt x="3669581" y="3978705"/>
                  <a:pt x="3783148" y="3901534"/>
                  <a:pt x="3828694" y="3782236"/>
                </a:cubicBezTo>
                <a:lnTo>
                  <a:pt x="3885782" y="3643952"/>
                </a:lnTo>
                <a:cubicBezTo>
                  <a:pt x="3890242" y="3632241"/>
                  <a:pt x="3880968" y="3619136"/>
                  <a:pt x="3868210" y="3619136"/>
                </a:cubicBezTo>
                <a:lnTo>
                  <a:pt x="3868210" y="3619136"/>
                </a:lnTo>
                <a:cubicBezTo>
                  <a:pt x="3868210" y="3619136"/>
                  <a:pt x="3561854" y="3619136"/>
                  <a:pt x="3561854" y="3619136"/>
                </a:cubicBezTo>
                <a:cubicBezTo>
                  <a:pt x="3430891" y="3619136"/>
                  <a:pt x="3319326" y="3678412"/>
                  <a:pt x="3273476" y="3798547"/>
                </a:cubicBezTo>
                <a:lnTo>
                  <a:pt x="3212955" y="3957109"/>
                </a:lnTo>
                <a:cubicBezTo>
                  <a:pt x="3209053" y="3967299"/>
                  <a:pt x="3217136" y="3978705"/>
                  <a:pt x="3228247" y="3978705"/>
                </a:cubicBezTo>
                <a:close/>
                <a:moveTo>
                  <a:pt x="4537477" y="3619149"/>
                </a:moveTo>
                <a:lnTo>
                  <a:pt x="4537477" y="3619149"/>
                </a:lnTo>
                <a:cubicBezTo>
                  <a:pt x="4550261" y="3619149"/>
                  <a:pt x="4559535" y="3632241"/>
                  <a:pt x="4555062" y="3643965"/>
                </a:cubicBezTo>
                <a:lnTo>
                  <a:pt x="4497962" y="3782248"/>
                </a:lnTo>
                <a:cubicBezTo>
                  <a:pt x="4452428" y="3901547"/>
                  <a:pt x="4338861" y="3978705"/>
                  <a:pt x="4208824" y="3978705"/>
                </a:cubicBezTo>
                <a:lnTo>
                  <a:pt x="3897514" y="3978705"/>
                </a:lnTo>
                <a:cubicBezTo>
                  <a:pt x="3886403" y="3978705"/>
                  <a:pt x="3878333" y="3967312"/>
                  <a:pt x="3882222" y="3957109"/>
                </a:cubicBezTo>
                <a:lnTo>
                  <a:pt x="3942756" y="3798547"/>
                </a:lnTo>
                <a:cubicBezTo>
                  <a:pt x="3988606" y="3678412"/>
                  <a:pt x="4100172" y="3619149"/>
                  <a:pt x="4231134" y="3619149"/>
                </a:cubicBezTo>
                <a:lnTo>
                  <a:pt x="4537477" y="3619149"/>
                </a:lnTo>
                <a:close/>
                <a:moveTo>
                  <a:pt x="4492438" y="3665206"/>
                </a:moveTo>
                <a:lnTo>
                  <a:pt x="4231134" y="3665206"/>
                </a:lnTo>
                <a:cubicBezTo>
                  <a:pt x="4111523" y="3665206"/>
                  <a:pt x="4022103" y="3719792"/>
                  <a:pt x="3985768" y="3814985"/>
                </a:cubicBezTo>
                <a:lnTo>
                  <a:pt x="3942249" y="3928986"/>
                </a:lnTo>
                <a:cubicBezTo>
                  <a:pt x="3941578" y="3930748"/>
                  <a:pt x="3942883" y="3932649"/>
                  <a:pt x="3944770" y="3932649"/>
                </a:cubicBezTo>
                <a:lnTo>
                  <a:pt x="4208824" y="3932649"/>
                </a:lnTo>
                <a:cubicBezTo>
                  <a:pt x="4319642" y="3932649"/>
                  <a:pt x="4416270" y="3867163"/>
                  <a:pt x="4454950" y="3765810"/>
                </a:cubicBezTo>
                <a:lnTo>
                  <a:pt x="4455165" y="3765228"/>
                </a:lnTo>
                <a:lnTo>
                  <a:pt x="4455406" y="3764657"/>
                </a:lnTo>
                <a:lnTo>
                  <a:pt x="4494934" y="3668932"/>
                </a:lnTo>
                <a:cubicBezTo>
                  <a:pt x="4495669" y="3667157"/>
                  <a:pt x="4494364" y="3665206"/>
                  <a:pt x="4492438" y="3665206"/>
                </a:cubicBezTo>
                <a:close/>
                <a:moveTo>
                  <a:pt x="4563981" y="1806413"/>
                </a:moveTo>
                <a:lnTo>
                  <a:pt x="4563981" y="1806413"/>
                </a:lnTo>
                <a:cubicBezTo>
                  <a:pt x="4576739" y="1806413"/>
                  <a:pt x="4586013" y="1819518"/>
                  <a:pt x="4581554" y="1831228"/>
                </a:cubicBezTo>
                <a:lnTo>
                  <a:pt x="4524466" y="1969512"/>
                </a:lnTo>
                <a:cubicBezTo>
                  <a:pt x="4478920" y="2088811"/>
                  <a:pt x="4365353" y="2165982"/>
                  <a:pt x="4235302" y="2165982"/>
                </a:cubicBezTo>
                <a:lnTo>
                  <a:pt x="3924018" y="2165982"/>
                </a:lnTo>
                <a:cubicBezTo>
                  <a:pt x="3912907" y="2165982"/>
                  <a:pt x="3904824" y="2154575"/>
                  <a:pt x="3908726" y="2144386"/>
                </a:cubicBezTo>
                <a:lnTo>
                  <a:pt x="3969247" y="1985824"/>
                </a:lnTo>
                <a:cubicBezTo>
                  <a:pt x="4015110" y="1865688"/>
                  <a:pt x="4126663" y="1806413"/>
                  <a:pt x="4257625" y="1806413"/>
                </a:cubicBezTo>
                <a:lnTo>
                  <a:pt x="4563981" y="1806413"/>
                </a:lnTo>
                <a:close/>
                <a:moveTo>
                  <a:pt x="4518942" y="1852470"/>
                </a:moveTo>
                <a:lnTo>
                  <a:pt x="4257625" y="1852470"/>
                </a:lnTo>
                <a:cubicBezTo>
                  <a:pt x="4138027" y="1852470"/>
                  <a:pt x="4048595" y="1907069"/>
                  <a:pt x="4012259" y="2002249"/>
                </a:cubicBezTo>
                <a:lnTo>
                  <a:pt x="3968740" y="2116263"/>
                </a:lnTo>
                <a:cubicBezTo>
                  <a:pt x="3968069" y="2118024"/>
                  <a:pt x="3969374" y="2119925"/>
                  <a:pt x="3971262" y="2119925"/>
                </a:cubicBezTo>
                <a:lnTo>
                  <a:pt x="4235302" y="2119925"/>
                </a:lnTo>
                <a:cubicBezTo>
                  <a:pt x="4346146" y="2119925"/>
                  <a:pt x="4442762" y="2054427"/>
                  <a:pt x="4481441" y="1953087"/>
                </a:cubicBezTo>
                <a:lnTo>
                  <a:pt x="4481669" y="1952504"/>
                </a:lnTo>
                <a:lnTo>
                  <a:pt x="4481897" y="1951934"/>
                </a:lnTo>
                <a:lnTo>
                  <a:pt x="4521425" y="1856209"/>
                </a:lnTo>
                <a:cubicBezTo>
                  <a:pt x="4522160" y="1854421"/>
                  <a:pt x="4520855" y="1852482"/>
                  <a:pt x="4518942" y="1852482"/>
                </a:cubicBezTo>
                <a:close/>
                <a:moveTo>
                  <a:pt x="6546546" y="3619149"/>
                </a:moveTo>
                <a:lnTo>
                  <a:pt x="6546546" y="3619149"/>
                </a:lnTo>
                <a:cubicBezTo>
                  <a:pt x="6559304" y="3619149"/>
                  <a:pt x="6568578" y="3632241"/>
                  <a:pt x="6564118" y="3643965"/>
                </a:cubicBezTo>
                <a:lnTo>
                  <a:pt x="6507031" y="3782248"/>
                </a:lnTo>
                <a:cubicBezTo>
                  <a:pt x="6461485" y="3901547"/>
                  <a:pt x="6347917" y="3978705"/>
                  <a:pt x="6217867" y="3978705"/>
                </a:cubicBezTo>
                <a:lnTo>
                  <a:pt x="5906570" y="3978705"/>
                </a:lnTo>
                <a:cubicBezTo>
                  <a:pt x="5895459" y="3978705"/>
                  <a:pt x="5887389" y="3967312"/>
                  <a:pt x="5891279" y="3957109"/>
                </a:cubicBezTo>
                <a:lnTo>
                  <a:pt x="5951812" y="3798547"/>
                </a:lnTo>
                <a:cubicBezTo>
                  <a:pt x="5997662" y="3678412"/>
                  <a:pt x="6109228" y="3619149"/>
                  <a:pt x="6240191" y="3619149"/>
                </a:cubicBezTo>
                <a:lnTo>
                  <a:pt x="6546546" y="3619149"/>
                </a:lnTo>
                <a:close/>
                <a:moveTo>
                  <a:pt x="6501494" y="3665206"/>
                </a:moveTo>
                <a:lnTo>
                  <a:pt x="6240191" y="3665206"/>
                </a:lnTo>
                <a:cubicBezTo>
                  <a:pt x="6120580" y="3665206"/>
                  <a:pt x="6031147" y="3719792"/>
                  <a:pt x="5994825" y="3814985"/>
                </a:cubicBezTo>
                <a:lnTo>
                  <a:pt x="5951306" y="3928986"/>
                </a:lnTo>
                <a:cubicBezTo>
                  <a:pt x="5950621" y="3930748"/>
                  <a:pt x="5951926" y="3932649"/>
                  <a:pt x="5953814" y="3932649"/>
                </a:cubicBezTo>
                <a:lnTo>
                  <a:pt x="6217867" y="3932649"/>
                </a:lnTo>
                <a:cubicBezTo>
                  <a:pt x="6328711" y="3932649"/>
                  <a:pt x="6425326" y="3867163"/>
                  <a:pt x="6464006" y="3765810"/>
                </a:cubicBezTo>
                <a:lnTo>
                  <a:pt x="6464221" y="3765228"/>
                </a:lnTo>
                <a:lnTo>
                  <a:pt x="6464462" y="3764657"/>
                </a:lnTo>
                <a:lnTo>
                  <a:pt x="6503990" y="3668932"/>
                </a:lnTo>
                <a:cubicBezTo>
                  <a:pt x="6504725" y="3667157"/>
                  <a:pt x="6503420" y="3665206"/>
                  <a:pt x="6501494" y="3665206"/>
                </a:cubicBezTo>
                <a:close/>
                <a:moveTo>
                  <a:pt x="2892587" y="3619136"/>
                </a:moveTo>
                <a:cubicBezTo>
                  <a:pt x="2761612" y="3619136"/>
                  <a:pt x="2650059" y="3678412"/>
                  <a:pt x="2604208" y="3798547"/>
                </a:cubicBezTo>
                <a:lnTo>
                  <a:pt x="2543675" y="3957109"/>
                </a:lnTo>
                <a:cubicBezTo>
                  <a:pt x="2539785" y="3967299"/>
                  <a:pt x="2547855" y="3978705"/>
                  <a:pt x="2558966" y="3978705"/>
                </a:cubicBezTo>
                <a:lnTo>
                  <a:pt x="2870263" y="3978705"/>
                </a:lnTo>
                <a:cubicBezTo>
                  <a:pt x="3000313" y="3978705"/>
                  <a:pt x="3113881" y="3901534"/>
                  <a:pt x="3159414" y="3782236"/>
                </a:cubicBezTo>
                <a:lnTo>
                  <a:pt x="3216515" y="3643952"/>
                </a:lnTo>
                <a:cubicBezTo>
                  <a:pt x="3220974" y="3632241"/>
                  <a:pt x="3211701" y="3619136"/>
                  <a:pt x="3198930" y="3619136"/>
                </a:cubicBezTo>
                <a:lnTo>
                  <a:pt x="3198930" y="3619136"/>
                </a:lnTo>
                <a:cubicBezTo>
                  <a:pt x="3198930" y="3619136"/>
                  <a:pt x="2892587" y="3619136"/>
                  <a:pt x="2892587" y="3619136"/>
                </a:cubicBezTo>
                <a:close/>
                <a:moveTo>
                  <a:pt x="6415824" y="2254863"/>
                </a:moveTo>
                <a:cubicBezTo>
                  <a:pt x="6284862" y="2254863"/>
                  <a:pt x="6173309" y="2314126"/>
                  <a:pt x="6127446" y="2434261"/>
                </a:cubicBezTo>
                <a:lnTo>
                  <a:pt x="6066913" y="2592823"/>
                </a:lnTo>
                <a:cubicBezTo>
                  <a:pt x="6063023" y="2603026"/>
                  <a:pt x="6071094" y="2614420"/>
                  <a:pt x="6082217" y="2614420"/>
                </a:cubicBezTo>
                <a:lnTo>
                  <a:pt x="6393514" y="2614420"/>
                </a:lnTo>
                <a:cubicBezTo>
                  <a:pt x="6523552" y="2614420"/>
                  <a:pt x="6637119" y="2537261"/>
                  <a:pt x="6682665" y="2417950"/>
                </a:cubicBezTo>
                <a:lnTo>
                  <a:pt x="6739753" y="2279666"/>
                </a:lnTo>
                <a:cubicBezTo>
                  <a:pt x="6744212" y="2267955"/>
                  <a:pt x="6734951" y="2254863"/>
                  <a:pt x="6722180" y="2254863"/>
                </a:cubicBezTo>
                <a:lnTo>
                  <a:pt x="6415824" y="2254863"/>
                </a:lnTo>
                <a:close/>
                <a:moveTo>
                  <a:pt x="1572790" y="2715937"/>
                </a:moveTo>
                <a:lnTo>
                  <a:pt x="1572790" y="2715937"/>
                </a:lnTo>
                <a:cubicBezTo>
                  <a:pt x="1585560" y="2715937"/>
                  <a:pt x="1594834" y="2729029"/>
                  <a:pt x="1590362" y="2740752"/>
                </a:cubicBezTo>
                <a:lnTo>
                  <a:pt x="1533274" y="2879036"/>
                </a:lnTo>
                <a:cubicBezTo>
                  <a:pt x="1487741" y="2998335"/>
                  <a:pt x="1374161" y="3075493"/>
                  <a:pt x="1244121" y="3075493"/>
                </a:cubicBezTo>
                <a:lnTo>
                  <a:pt x="932826" y="3075493"/>
                </a:lnTo>
                <a:cubicBezTo>
                  <a:pt x="921715" y="3075493"/>
                  <a:pt x="913638" y="3064099"/>
                  <a:pt x="917535" y="3053910"/>
                </a:cubicBezTo>
                <a:lnTo>
                  <a:pt x="978060" y="2895347"/>
                </a:lnTo>
                <a:cubicBezTo>
                  <a:pt x="1023917" y="2775200"/>
                  <a:pt x="1135479" y="2715937"/>
                  <a:pt x="1266440" y="2715937"/>
                </a:cubicBezTo>
                <a:lnTo>
                  <a:pt x="1572790" y="2715937"/>
                </a:lnTo>
                <a:close/>
                <a:moveTo>
                  <a:pt x="1527750" y="2761994"/>
                </a:moveTo>
                <a:lnTo>
                  <a:pt x="1266439" y="2761994"/>
                </a:lnTo>
                <a:cubicBezTo>
                  <a:pt x="1146836" y="2761994"/>
                  <a:pt x="1057402" y="2816592"/>
                  <a:pt x="1021070" y="2911773"/>
                </a:cubicBezTo>
                <a:lnTo>
                  <a:pt x="977557" y="3025786"/>
                </a:lnTo>
                <a:cubicBezTo>
                  <a:pt x="976883" y="3027548"/>
                  <a:pt x="978181" y="3029436"/>
                  <a:pt x="980074" y="3029436"/>
                </a:cubicBezTo>
                <a:lnTo>
                  <a:pt x="1244118" y="3029436"/>
                </a:lnTo>
                <a:cubicBezTo>
                  <a:pt x="1354954" y="3029436"/>
                  <a:pt x="1451570" y="2963951"/>
                  <a:pt x="1490262" y="2862598"/>
                </a:cubicBezTo>
                <a:lnTo>
                  <a:pt x="1490477" y="2862028"/>
                </a:lnTo>
                <a:lnTo>
                  <a:pt x="1490705" y="2861458"/>
                </a:lnTo>
                <a:lnTo>
                  <a:pt x="1530234" y="2765720"/>
                </a:lnTo>
                <a:cubicBezTo>
                  <a:pt x="1530968" y="2763945"/>
                  <a:pt x="1529663" y="2761994"/>
                  <a:pt x="1527750" y="2761994"/>
                </a:cubicBezTo>
                <a:close/>
                <a:moveTo>
                  <a:pt x="7729464" y="3170699"/>
                </a:moveTo>
                <a:lnTo>
                  <a:pt x="7729464" y="3170699"/>
                </a:lnTo>
                <a:cubicBezTo>
                  <a:pt x="7742235" y="3170699"/>
                  <a:pt x="7751509" y="3183791"/>
                  <a:pt x="7747036" y="3195514"/>
                </a:cubicBezTo>
                <a:lnTo>
                  <a:pt x="7689949" y="3333798"/>
                </a:lnTo>
                <a:cubicBezTo>
                  <a:pt x="7644402" y="3453097"/>
                  <a:pt x="7530835" y="3530255"/>
                  <a:pt x="7400798" y="3530255"/>
                </a:cubicBezTo>
                <a:lnTo>
                  <a:pt x="7089488" y="3530255"/>
                </a:lnTo>
                <a:cubicBezTo>
                  <a:pt x="7078390" y="3530255"/>
                  <a:pt x="7070307" y="3518861"/>
                  <a:pt x="7074209" y="3508671"/>
                </a:cubicBezTo>
                <a:lnTo>
                  <a:pt x="7134730" y="3350097"/>
                </a:lnTo>
                <a:cubicBezTo>
                  <a:pt x="7180580" y="3229961"/>
                  <a:pt x="7292146" y="3170699"/>
                  <a:pt x="7423108" y="3170699"/>
                </a:cubicBezTo>
                <a:lnTo>
                  <a:pt x="7729464" y="3170699"/>
                </a:lnTo>
                <a:close/>
                <a:moveTo>
                  <a:pt x="7684425" y="3216755"/>
                </a:moveTo>
                <a:lnTo>
                  <a:pt x="7423121" y="3216755"/>
                </a:lnTo>
                <a:cubicBezTo>
                  <a:pt x="7303510" y="3216755"/>
                  <a:pt x="7214078" y="3271354"/>
                  <a:pt x="7177742" y="3366535"/>
                </a:cubicBezTo>
                <a:lnTo>
                  <a:pt x="7134223" y="3480548"/>
                </a:lnTo>
                <a:cubicBezTo>
                  <a:pt x="7133552" y="3482310"/>
                  <a:pt x="7134857" y="3484198"/>
                  <a:pt x="7136744" y="3484198"/>
                </a:cubicBezTo>
                <a:lnTo>
                  <a:pt x="7400798" y="3484198"/>
                </a:lnTo>
                <a:cubicBezTo>
                  <a:pt x="7511629" y="3484198"/>
                  <a:pt x="7608244" y="3418713"/>
                  <a:pt x="7646936" y="3317360"/>
                </a:cubicBezTo>
                <a:lnTo>
                  <a:pt x="7647152" y="3316790"/>
                </a:lnTo>
                <a:lnTo>
                  <a:pt x="7647393" y="3316207"/>
                </a:lnTo>
                <a:lnTo>
                  <a:pt x="7686908" y="3220481"/>
                </a:lnTo>
                <a:cubicBezTo>
                  <a:pt x="7687643" y="3218707"/>
                  <a:pt x="7686338" y="3216755"/>
                  <a:pt x="7684412" y="3216755"/>
                </a:cubicBezTo>
                <a:close/>
                <a:moveTo>
                  <a:pt x="105" y="1362728"/>
                </a:moveTo>
                <a:lnTo>
                  <a:pt x="99" y="1711220"/>
                </a:lnTo>
                <a:lnTo>
                  <a:pt x="71370" y="1711220"/>
                </a:lnTo>
                <a:cubicBezTo>
                  <a:pt x="201421" y="1711220"/>
                  <a:pt x="314987" y="1634049"/>
                  <a:pt x="360523" y="1514750"/>
                </a:cubicBezTo>
                <a:lnTo>
                  <a:pt x="417615" y="1376467"/>
                </a:lnTo>
                <a:cubicBezTo>
                  <a:pt x="422087" y="1364756"/>
                  <a:pt x="412808" y="1351651"/>
                  <a:pt x="400034" y="1351651"/>
                </a:cubicBezTo>
                <a:lnTo>
                  <a:pt x="93689" y="1351651"/>
                </a:lnTo>
                <a:cubicBezTo>
                  <a:pt x="61044" y="1351651"/>
                  <a:pt x="29620" y="1355339"/>
                  <a:pt x="105" y="1362728"/>
                </a:cubicBezTo>
                <a:close/>
                <a:moveTo>
                  <a:pt x="2741062" y="3170699"/>
                </a:moveTo>
                <a:cubicBezTo>
                  <a:pt x="2610100" y="3170699"/>
                  <a:pt x="2498534" y="3229961"/>
                  <a:pt x="2452671" y="3350109"/>
                </a:cubicBezTo>
                <a:lnTo>
                  <a:pt x="2392150" y="3508671"/>
                </a:lnTo>
                <a:cubicBezTo>
                  <a:pt x="2388248" y="3518861"/>
                  <a:pt x="2396331" y="3530255"/>
                  <a:pt x="2407442" y="3530255"/>
                </a:cubicBezTo>
                <a:lnTo>
                  <a:pt x="2718739" y="3530255"/>
                </a:lnTo>
                <a:cubicBezTo>
                  <a:pt x="2848776" y="3530255"/>
                  <a:pt x="2962356" y="3453097"/>
                  <a:pt x="3007890" y="3333798"/>
                </a:cubicBezTo>
                <a:lnTo>
                  <a:pt x="3064977" y="3195514"/>
                </a:lnTo>
                <a:cubicBezTo>
                  <a:pt x="3069450" y="3183791"/>
                  <a:pt x="3060176" y="3170699"/>
                  <a:pt x="3047405" y="3170699"/>
                </a:cubicBezTo>
                <a:lnTo>
                  <a:pt x="3047405" y="3170699"/>
                </a:lnTo>
                <a:cubicBezTo>
                  <a:pt x="3047405" y="3170699"/>
                  <a:pt x="2741049" y="3170699"/>
                  <a:pt x="2741049" y="3170699"/>
                </a:cubicBezTo>
                <a:close/>
                <a:moveTo>
                  <a:pt x="7574646" y="3619136"/>
                </a:moveTo>
                <a:cubicBezTo>
                  <a:pt x="7443684" y="3619136"/>
                  <a:pt x="7332118" y="3678412"/>
                  <a:pt x="7286255" y="3798547"/>
                </a:cubicBezTo>
                <a:lnTo>
                  <a:pt x="7225734" y="3957109"/>
                </a:lnTo>
                <a:cubicBezTo>
                  <a:pt x="7221831" y="3967299"/>
                  <a:pt x="7229914" y="3978705"/>
                  <a:pt x="7241025" y="3978705"/>
                </a:cubicBezTo>
                <a:lnTo>
                  <a:pt x="7552322" y="3978705"/>
                </a:lnTo>
                <a:cubicBezTo>
                  <a:pt x="7682372" y="3978705"/>
                  <a:pt x="7795940" y="3901534"/>
                  <a:pt x="7841473" y="3782236"/>
                </a:cubicBezTo>
                <a:lnTo>
                  <a:pt x="7898561" y="3643952"/>
                </a:lnTo>
                <a:cubicBezTo>
                  <a:pt x="7903033" y="3632241"/>
                  <a:pt x="7893759" y="3619136"/>
                  <a:pt x="7880989" y="3619136"/>
                </a:cubicBezTo>
                <a:lnTo>
                  <a:pt x="7880989" y="3619136"/>
                </a:lnTo>
                <a:cubicBezTo>
                  <a:pt x="7880989" y="3619136"/>
                  <a:pt x="7574646" y="3619136"/>
                  <a:pt x="7574646" y="3619136"/>
                </a:cubicBezTo>
                <a:close/>
                <a:moveTo>
                  <a:pt x="8577178" y="1806413"/>
                </a:moveTo>
                <a:lnTo>
                  <a:pt x="8577178" y="1806413"/>
                </a:lnTo>
                <a:cubicBezTo>
                  <a:pt x="8589948" y="1806413"/>
                  <a:pt x="8599222" y="1819518"/>
                  <a:pt x="8594750" y="1831228"/>
                </a:cubicBezTo>
                <a:lnTo>
                  <a:pt x="8537663" y="1969512"/>
                </a:lnTo>
                <a:cubicBezTo>
                  <a:pt x="8492130" y="2088811"/>
                  <a:pt x="8378549" y="2165982"/>
                  <a:pt x="8248512" y="2165982"/>
                </a:cubicBezTo>
                <a:lnTo>
                  <a:pt x="7937215" y="2165982"/>
                </a:lnTo>
                <a:cubicBezTo>
                  <a:pt x="7926104" y="2165982"/>
                  <a:pt x="7918021" y="2154575"/>
                  <a:pt x="7921923" y="2144386"/>
                </a:cubicBezTo>
                <a:lnTo>
                  <a:pt x="7982444" y="1985824"/>
                </a:lnTo>
                <a:cubicBezTo>
                  <a:pt x="8028307" y="1865688"/>
                  <a:pt x="8139860" y="1806413"/>
                  <a:pt x="8270823" y="1806413"/>
                </a:cubicBezTo>
                <a:lnTo>
                  <a:pt x="8577178" y="1806413"/>
                </a:lnTo>
                <a:close/>
                <a:moveTo>
                  <a:pt x="8532139" y="1852470"/>
                </a:moveTo>
                <a:lnTo>
                  <a:pt x="8270823" y="1852470"/>
                </a:lnTo>
                <a:cubicBezTo>
                  <a:pt x="8151225" y="1852470"/>
                  <a:pt x="8061792" y="1907069"/>
                  <a:pt x="8025457" y="2002249"/>
                </a:cubicBezTo>
                <a:lnTo>
                  <a:pt x="7981938" y="2116263"/>
                </a:lnTo>
                <a:cubicBezTo>
                  <a:pt x="7981266" y="2118024"/>
                  <a:pt x="7982571" y="2119925"/>
                  <a:pt x="7984459" y="2119925"/>
                </a:cubicBezTo>
                <a:lnTo>
                  <a:pt x="8248499" y="2119925"/>
                </a:lnTo>
                <a:cubicBezTo>
                  <a:pt x="8359343" y="2119925"/>
                  <a:pt x="8455958" y="2054427"/>
                  <a:pt x="8494650" y="1953087"/>
                </a:cubicBezTo>
                <a:lnTo>
                  <a:pt x="8494865" y="1952504"/>
                </a:lnTo>
                <a:lnTo>
                  <a:pt x="8495094" y="1951934"/>
                </a:lnTo>
                <a:lnTo>
                  <a:pt x="8534622" y="1856209"/>
                </a:lnTo>
                <a:cubicBezTo>
                  <a:pt x="8535357" y="1854421"/>
                  <a:pt x="8534052" y="1852482"/>
                  <a:pt x="8532139" y="1852482"/>
                </a:cubicBezTo>
                <a:close/>
                <a:moveTo>
                  <a:pt x="6084574" y="3170699"/>
                </a:moveTo>
                <a:cubicBezTo>
                  <a:pt x="5953611" y="3170699"/>
                  <a:pt x="5842045" y="3229961"/>
                  <a:pt x="5796196" y="3350109"/>
                </a:cubicBezTo>
                <a:lnTo>
                  <a:pt x="5735662" y="3508671"/>
                </a:lnTo>
                <a:cubicBezTo>
                  <a:pt x="5731772" y="3518861"/>
                  <a:pt x="5739843" y="3530255"/>
                  <a:pt x="5750953" y="3530255"/>
                </a:cubicBezTo>
                <a:lnTo>
                  <a:pt x="6062250" y="3530255"/>
                </a:lnTo>
                <a:cubicBezTo>
                  <a:pt x="6192301" y="3530255"/>
                  <a:pt x="6305868" y="3453097"/>
                  <a:pt x="6351401" y="3333798"/>
                </a:cubicBezTo>
                <a:lnTo>
                  <a:pt x="6408489" y="3195514"/>
                </a:lnTo>
                <a:cubicBezTo>
                  <a:pt x="6412961" y="3183791"/>
                  <a:pt x="6403688" y="3170699"/>
                  <a:pt x="6390917" y="3170699"/>
                </a:cubicBezTo>
                <a:lnTo>
                  <a:pt x="6390917" y="3170699"/>
                </a:lnTo>
                <a:cubicBezTo>
                  <a:pt x="6390917" y="3170699"/>
                  <a:pt x="6084574" y="3170699"/>
                  <a:pt x="6084574" y="3170699"/>
                </a:cubicBezTo>
                <a:close/>
                <a:moveTo>
                  <a:pt x="2602156" y="2715937"/>
                </a:moveTo>
                <a:cubicBezTo>
                  <a:pt x="2471194" y="2715937"/>
                  <a:pt x="2359628" y="2775200"/>
                  <a:pt x="2313765" y="2895347"/>
                </a:cubicBezTo>
                <a:lnTo>
                  <a:pt x="2253244" y="3053910"/>
                </a:lnTo>
                <a:cubicBezTo>
                  <a:pt x="2249355" y="3064099"/>
                  <a:pt x="2257425" y="3075493"/>
                  <a:pt x="2268536" y="3075493"/>
                </a:cubicBezTo>
                <a:lnTo>
                  <a:pt x="2579833" y="3075493"/>
                </a:lnTo>
                <a:cubicBezTo>
                  <a:pt x="2709870" y="3075493"/>
                  <a:pt x="2823450" y="2998335"/>
                  <a:pt x="2868984" y="2879036"/>
                </a:cubicBezTo>
                <a:lnTo>
                  <a:pt x="2926071" y="2740752"/>
                </a:lnTo>
                <a:cubicBezTo>
                  <a:pt x="2930544" y="2729042"/>
                  <a:pt x="2921270" y="2715937"/>
                  <a:pt x="2908499" y="2715937"/>
                </a:cubicBezTo>
                <a:lnTo>
                  <a:pt x="2908499" y="2715937"/>
                </a:lnTo>
                <a:cubicBezTo>
                  <a:pt x="2908499" y="2715937"/>
                  <a:pt x="2602156" y="2715937"/>
                  <a:pt x="2602156" y="2715937"/>
                </a:cubicBezTo>
                <a:close/>
                <a:moveTo>
                  <a:pt x="1935714" y="2715937"/>
                </a:moveTo>
                <a:cubicBezTo>
                  <a:pt x="1804752" y="2715937"/>
                  <a:pt x="1693186" y="2775200"/>
                  <a:pt x="1647323" y="2895347"/>
                </a:cubicBezTo>
                <a:lnTo>
                  <a:pt x="1586802" y="3053910"/>
                </a:lnTo>
                <a:cubicBezTo>
                  <a:pt x="1582913" y="3064099"/>
                  <a:pt x="1590983" y="3075493"/>
                  <a:pt x="1602094" y="3075493"/>
                </a:cubicBezTo>
                <a:lnTo>
                  <a:pt x="1913391" y="3075493"/>
                </a:lnTo>
                <a:cubicBezTo>
                  <a:pt x="2043441" y="3075493"/>
                  <a:pt x="2157008" y="2998335"/>
                  <a:pt x="2202542" y="2879036"/>
                </a:cubicBezTo>
                <a:lnTo>
                  <a:pt x="2259629" y="2740752"/>
                </a:lnTo>
                <a:cubicBezTo>
                  <a:pt x="2264102" y="2729042"/>
                  <a:pt x="2254841" y="2715937"/>
                  <a:pt x="2242070" y="2715937"/>
                </a:cubicBezTo>
                <a:lnTo>
                  <a:pt x="2242070" y="2715937"/>
                </a:lnTo>
                <a:cubicBezTo>
                  <a:pt x="2242070" y="2715937"/>
                  <a:pt x="1935714" y="2715937"/>
                  <a:pt x="1935714" y="2715937"/>
                </a:cubicBezTo>
                <a:close/>
                <a:moveTo>
                  <a:pt x="7594600" y="1262770"/>
                </a:moveTo>
                <a:lnTo>
                  <a:pt x="7905897" y="1262770"/>
                </a:lnTo>
                <a:cubicBezTo>
                  <a:pt x="8035947" y="1262770"/>
                  <a:pt x="8149514" y="1185606"/>
                  <a:pt x="8195060" y="1066307"/>
                </a:cubicBezTo>
                <a:lnTo>
                  <a:pt x="8252148" y="928021"/>
                </a:lnTo>
                <a:cubicBezTo>
                  <a:pt x="8256608" y="916307"/>
                  <a:pt x="8247346" y="903208"/>
                  <a:pt x="8234576" y="903208"/>
                </a:cubicBezTo>
                <a:lnTo>
                  <a:pt x="7928220" y="903208"/>
                </a:lnTo>
                <a:cubicBezTo>
                  <a:pt x="7797257" y="903208"/>
                  <a:pt x="7685704" y="962476"/>
                  <a:pt x="7639842" y="1082616"/>
                </a:cubicBezTo>
                <a:lnTo>
                  <a:pt x="7579308" y="1241179"/>
                </a:lnTo>
                <a:cubicBezTo>
                  <a:pt x="7575418" y="1251373"/>
                  <a:pt x="7583489" y="1262770"/>
                  <a:pt x="7594600" y="1262770"/>
                </a:cubicBezTo>
                <a:close/>
                <a:moveTo>
                  <a:pt x="5725729" y="3170699"/>
                </a:moveTo>
                <a:lnTo>
                  <a:pt x="5725729" y="3170699"/>
                </a:lnTo>
                <a:cubicBezTo>
                  <a:pt x="5738487" y="3170699"/>
                  <a:pt x="5747774" y="3183791"/>
                  <a:pt x="5743301" y="3195514"/>
                </a:cubicBezTo>
                <a:lnTo>
                  <a:pt x="5686201" y="3333798"/>
                </a:lnTo>
                <a:cubicBezTo>
                  <a:pt x="5640667" y="3453097"/>
                  <a:pt x="5527100" y="3530255"/>
                  <a:pt x="5397050" y="3530255"/>
                </a:cubicBezTo>
                <a:lnTo>
                  <a:pt x="5085753" y="3530255"/>
                </a:lnTo>
                <a:cubicBezTo>
                  <a:pt x="5074642" y="3530255"/>
                  <a:pt x="5066572" y="3518861"/>
                  <a:pt x="5070461" y="3508671"/>
                </a:cubicBezTo>
                <a:lnTo>
                  <a:pt x="5130995" y="3350097"/>
                </a:lnTo>
                <a:cubicBezTo>
                  <a:pt x="5176845" y="3229961"/>
                  <a:pt x="5288411" y="3170699"/>
                  <a:pt x="5419373" y="3170699"/>
                </a:cubicBezTo>
                <a:lnTo>
                  <a:pt x="5725729" y="3170699"/>
                </a:lnTo>
                <a:close/>
                <a:moveTo>
                  <a:pt x="5680677" y="3216755"/>
                </a:moveTo>
                <a:lnTo>
                  <a:pt x="5419373" y="3216755"/>
                </a:lnTo>
                <a:cubicBezTo>
                  <a:pt x="5299763" y="3216755"/>
                  <a:pt x="5210330" y="3271354"/>
                  <a:pt x="5174007" y="3366535"/>
                </a:cubicBezTo>
                <a:lnTo>
                  <a:pt x="5130488" y="3480548"/>
                </a:lnTo>
                <a:cubicBezTo>
                  <a:pt x="5129817" y="3482310"/>
                  <a:pt x="5131122" y="3484198"/>
                  <a:pt x="5133009" y="3484198"/>
                </a:cubicBezTo>
                <a:lnTo>
                  <a:pt x="5397050" y="3484198"/>
                </a:lnTo>
                <a:cubicBezTo>
                  <a:pt x="5507881" y="3484198"/>
                  <a:pt x="5604509" y="3418713"/>
                  <a:pt x="5643189" y="3317360"/>
                </a:cubicBezTo>
                <a:lnTo>
                  <a:pt x="5643404" y="3316790"/>
                </a:lnTo>
                <a:lnTo>
                  <a:pt x="5643645" y="3316207"/>
                </a:lnTo>
                <a:lnTo>
                  <a:pt x="5683173" y="3220481"/>
                </a:lnTo>
                <a:cubicBezTo>
                  <a:pt x="5683908" y="3218707"/>
                  <a:pt x="5682603" y="3216755"/>
                  <a:pt x="5680677" y="3216755"/>
                </a:cubicBezTo>
                <a:close/>
                <a:moveTo>
                  <a:pt x="8043523" y="617863"/>
                </a:moveTo>
                <a:lnTo>
                  <a:pt x="8100611" y="479577"/>
                </a:lnTo>
                <a:cubicBezTo>
                  <a:pt x="8105083" y="467863"/>
                  <a:pt x="8095809" y="454764"/>
                  <a:pt x="8083038" y="454764"/>
                </a:cubicBezTo>
                <a:lnTo>
                  <a:pt x="7776683" y="454764"/>
                </a:lnTo>
                <a:cubicBezTo>
                  <a:pt x="7645720" y="454764"/>
                  <a:pt x="7534167" y="514031"/>
                  <a:pt x="7488304" y="634172"/>
                </a:cubicBezTo>
                <a:lnTo>
                  <a:pt x="7427784" y="792735"/>
                </a:lnTo>
                <a:cubicBezTo>
                  <a:pt x="7423881" y="802929"/>
                  <a:pt x="7431964" y="814326"/>
                  <a:pt x="7443075" y="814326"/>
                </a:cubicBezTo>
                <a:lnTo>
                  <a:pt x="7754359" y="814326"/>
                </a:lnTo>
                <a:cubicBezTo>
                  <a:pt x="7884410" y="814326"/>
                  <a:pt x="7997977" y="737162"/>
                  <a:pt x="8043523" y="617863"/>
                </a:cubicBezTo>
                <a:close/>
                <a:moveTo>
                  <a:pt x="7944132" y="1"/>
                </a:moveTo>
                <a:lnTo>
                  <a:pt x="7944132" y="4"/>
                </a:lnTo>
                <a:cubicBezTo>
                  <a:pt x="7956903" y="4"/>
                  <a:pt x="7966177" y="13098"/>
                  <a:pt x="7961705" y="24817"/>
                </a:cubicBezTo>
                <a:lnTo>
                  <a:pt x="7904604" y="163099"/>
                </a:lnTo>
                <a:cubicBezTo>
                  <a:pt x="7859071" y="282399"/>
                  <a:pt x="7745504" y="359565"/>
                  <a:pt x="7615466" y="359565"/>
                </a:cubicBezTo>
                <a:lnTo>
                  <a:pt x="7304157" y="359565"/>
                </a:lnTo>
                <a:cubicBezTo>
                  <a:pt x="7293046" y="359565"/>
                  <a:pt x="7284975" y="348166"/>
                  <a:pt x="7288865" y="337970"/>
                </a:cubicBezTo>
                <a:lnTo>
                  <a:pt x="7349399" y="179408"/>
                </a:lnTo>
                <a:cubicBezTo>
                  <a:pt x="7395261" y="59270"/>
                  <a:pt x="7506814" y="0"/>
                  <a:pt x="7637776" y="0"/>
                </a:cubicBezTo>
                <a:lnTo>
                  <a:pt x="7944132" y="0"/>
                </a:lnTo>
                <a:close/>
                <a:moveTo>
                  <a:pt x="7899080" y="46062"/>
                </a:moveTo>
                <a:lnTo>
                  <a:pt x="7637776" y="46062"/>
                </a:lnTo>
                <a:cubicBezTo>
                  <a:pt x="7518179" y="46062"/>
                  <a:pt x="7428746" y="100653"/>
                  <a:pt x="7392411" y="195840"/>
                </a:cubicBezTo>
                <a:lnTo>
                  <a:pt x="7348892" y="309846"/>
                </a:lnTo>
                <a:cubicBezTo>
                  <a:pt x="7348220" y="311612"/>
                  <a:pt x="7349525" y="313506"/>
                  <a:pt x="7351413" y="313506"/>
                </a:cubicBezTo>
                <a:lnTo>
                  <a:pt x="7615466" y="313506"/>
                </a:lnTo>
                <a:cubicBezTo>
                  <a:pt x="7726296" y="313506"/>
                  <a:pt x="7822913" y="248018"/>
                  <a:pt x="7861592" y="146670"/>
                </a:cubicBezTo>
                <a:lnTo>
                  <a:pt x="7861820" y="146091"/>
                </a:lnTo>
                <a:lnTo>
                  <a:pt x="7862048" y="145518"/>
                </a:lnTo>
                <a:lnTo>
                  <a:pt x="7901576" y="49787"/>
                </a:lnTo>
                <a:cubicBezTo>
                  <a:pt x="7902311" y="48013"/>
                  <a:pt x="7901006" y="46062"/>
                  <a:pt x="7899080" y="46062"/>
                </a:cubicBezTo>
                <a:close/>
                <a:moveTo>
                  <a:pt x="6970561" y="1082616"/>
                </a:moveTo>
                <a:lnTo>
                  <a:pt x="6910040" y="1241179"/>
                </a:lnTo>
                <a:cubicBezTo>
                  <a:pt x="6906139" y="1251373"/>
                  <a:pt x="6914222" y="1262770"/>
                  <a:pt x="6925333" y="1262770"/>
                </a:cubicBezTo>
                <a:lnTo>
                  <a:pt x="7236629" y="1262770"/>
                </a:lnTo>
                <a:cubicBezTo>
                  <a:pt x="7366680" y="1262770"/>
                  <a:pt x="7480247" y="1185606"/>
                  <a:pt x="7525780" y="1066307"/>
                </a:cubicBezTo>
                <a:lnTo>
                  <a:pt x="7582868" y="928021"/>
                </a:lnTo>
                <a:cubicBezTo>
                  <a:pt x="7587340" y="916307"/>
                  <a:pt x="7578079" y="903208"/>
                  <a:pt x="7565296" y="903208"/>
                </a:cubicBezTo>
                <a:lnTo>
                  <a:pt x="7258952" y="903208"/>
                </a:lnTo>
                <a:cubicBezTo>
                  <a:pt x="7127990" y="903208"/>
                  <a:pt x="7016425" y="962476"/>
                  <a:pt x="6970561" y="1082616"/>
                </a:cubicBezTo>
                <a:close/>
                <a:moveTo>
                  <a:pt x="8613399" y="4"/>
                </a:moveTo>
                <a:lnTo>
                  <a:pt x="8307057" y="4"/>
                </a:lnTo>
                <a:cubicBezTo>
                  <a:pt x="8176095" y="4"/>
                  <a:pt x="8064529" y="59270"/>
                  <a:pt x="8018666" y="179408"/>
                </a:cubicBezTo>
                <a:lnTo>
                  <a:pt x="7958145" y="337970"/>
                </a:lnTo>
                <a:cubicBezTo>
                  <a:pt x="7954242" y="348165"/>
                  <a:pt x="7962325" y="359561"/>
                  <a:pt x="7973436" y="359561"/>
                </a:cubicBezTo>
                <a:lnTo>
                  <a:pt x="8284733" y="359561"/>
                </a:lnTo>
                <a:cubicBezTo>
                  <a:pt x="8414783" y="359561"/>
                  <a:pt x="8528350" y="282398"/>
                  <a:pt x="8573884" y="163098"/>
                </a:cubicBezTo>
                <a:lnTo>
                  <a:pt x="8630972" y="24813"/>
                </a:lnTo>
                <a:cubicBezTo>
                  <a:pt x="8635444" y="13098"/>
                  <a:pt x="8626170" y="4"/>
                  <a:pt x="8613399" y="4"/>
                </a:cubicBezTo>
                <a:close/>
                <a:moveTo>
                  <a:pt x="6642250" y="1985824"/>
                </a:moveTo>
                <a:lnTo>
                  <a:pt x="6581729" y="2144386"/>
                </a:lnTo>
                <a:cubicBezTo>
                  <a:pt x="6577827" y="2154575"/>
                  <a:pt x="6585910" y="2165982"/>
                  <a:pt x="6597008" y="2165982"/>
                </a:cubicBezTo>
                <a:lnTo>
                  <a:pt x="6908305" y="2165982"/>
                </a:lnTo>
                <a:cubicBezTo>
                  <a:pt x="7038355" y="2165982"/>
                  <a:pt x="7151922" y="2088811"/>
                  <a:pt x="7197469" y="1969512"/>
                </a:cubicBezTo>
                <a:lnTo>
                  <a:pt x="7254556" y="1831228"/>
                </a:lnTo>
                <a:cubicBezTo>
                  <a:pt x="7259016" y="1819505"/>
                  <a:pt x="7249742" y="1806413"/>
                  <a:pt x="7236984" y="1806413"/>
                </a:cubicBezTo>
                <a:lnTo>
                  <a:pt x="6930628" y="1806413"/>
                </a:lnTo>
                <a:cubicBezTo>
                  <a:pt x="6799666" y="1806413"/>
                  <a:pt x="6688100" y="1865676"/>
                  <a:pt x="6642250" y="1985824"/>
                </a:cubicBezTo>
                <a:close/>
                <a:moveTo>
                  <a:pt x="9851341" y="1531062"/>
                </a:moveTo>
                <a:lnTo>
                  <a:pt x="9790819" y="1689624"/>
                </a:lnTo>
                <a:cubicBezTo>
                  <a:pt x="9786917" y="1699814"/>
                  <a:pt x="9795000" y="1711220"/>
                  <a:pt x="9806111" y="1711220"/>
                </a:cubicBezTo>
                <a:lnTo>
                  <a:pt x="10117408" y="1711220"/>
                </a:lnTo>
                <a:cubicBezTo>
                  <a:pt x="10247458" y="1711220"/>
                  <a:pt x="10361025" y="1634049"/>
                  <a:pt x="10406559" y="1514750"/>
                </a:cubicBezTo>
                <a:lnTo>
                  <a:pt x="10463646" y="1376467"/>
                </a:lnTo>
                <a:cubicBezTo>
                  <a:pt x="10468119" y="1364756"/>
                  <a:pt x="10458845" y="1351651"/>
                  <a:pt x="10446074" y="1351651"/>
                </a:cubicBezTo>
                <a:lnTo>
                  <a:pt x="10139718" y="1351651"/>
                </a:lnTo>
                <a:cubicBezTo>
                  <a:pt x="10008756" y="1351651"/>
                  <a:pt x="9897203" y="1410927"/>
                  <a:pt x="9851341" y="1531062"/>
                </a:cubicBezTo>
                <a:close/>
                <a:moveTo>
                  <a:pt x="6883840" y="903208"/>
                </a:moveTo>
                <a:lnTo>
                  <a:pt x="6577497" y="903208"/>
                </a:lnTo>
                <a:cubicBezTo>
                  <a:pt x="6446535" y="903208"/>
                  <a:pt x="6334969" y="962476"/>
                  <a:pt x="6289107" y="1082616"/>
                </a:cubicBezTo>
                <a:lnTo>
                  <a:pt x="6228585" y="1241179"/>
                </a:lnTo>
                <a:cubicBezTo>
                  <a:pt x="6224696" y="1251373"/>
                  <a:pt x="6232766" y="1262770"/>
                  <a:pt x="6243877" y="1262770"/>
                </a:cubicBezTo>
                <a:lnTo>
                  <a:pt x="6555174" y="1262770"/>
                </a:lnTo>
                <a:cubicBezTo>
                  <a:pt x="6685224" y="1262770"/>
                  <a:pt x="6798791" y="1185606"/>
                  <a:pt x="6844325" y="1066307"/>
                </a:cubicBezTo>
                <a:lnTo>
                  <a:pt x="6901413" y="928021"/>
                </a:lnTo>
                <a:cubicBezTo>
                  <a:pt x="6905885" y="916307"/>
                  <a:pt x="6896611" y="903208"/>
                  <a:pt x="6883840" y="903208"/>
                </a:cubicBezTo>
                <a:close/>
                <a:moveTo>
                  <a:pt x="8828499" y="634171"/>
                </a:moveTo>
                <a:lnTo>
                  <a:pt x="8767965" y="792733"/>
                </a:lnTo>
                <a:cubicBezTo>
                  <a:pt x="8764075" y="802928"/>
                  <a:pt x="8772146" y="814324"/>
                  <a:pt x="8783269" y="814324"/>
                </a:cubicBezTo>
                <a:lnTo>
                  <a:pt x="9094554" y="814324"/>
                </a:lnTo>
                <a:cubicBezTo>
                  <a:pt x="9224603" y="814324"/>
                  <a:pt x="9338171" y="737161"/>
                  <a:pt x="9383705" y="617861"/>
                </a:cubicBezTo>
                <a:lnTo>
                  <a:pt x="9440805" y="479576"/>
                </a:lnTo>
                <a:cubicBezTo>
                  <a:pt x="9445265" y="467862"/>
                  <a:pt x="9436003" y="454763"/>
                  <a:pt x="9423233" y="454763"/>
                </a:cubicBezTo>
                <a:lnTo>
                  <a:pt x="9116876" y="454763"/>
                </a:lnTo>
                <a:cubicBezTo>
                  <a:pt x="8985914" y="454763"/>
                  <a:pt x="8874348" y="514030"/>
                  <a:pt x="8828499" y="634171"/>
                </a:cubicBezTo>
                <a:close/>
                <a:moveTo>
                  <a:pt x="4235796" y="5313816"/>
                </a:moveTo>
                <a:lnTo>
                  <a:pt x="4296330" y="5155254"/>
                </a:lnTo>
                <a:cubicBezTo>
                  <a:pt x="4342180" y="5035119"/>
                  <a:pt x="4453746" y="4975843"/>
                  <a:pt x="4584708" y="4975843"/>
                </a:cubicBezTo>
                <a:lnTo>
                  <a:pt x="4891064" y="4975843"/>
                </a:lnTo>
                <a:lnTo>
                  <a:pt x="4891064" y="4975843"/>
                </a:lnTo>
                <a:cubicBezTo>
                  <a:pt x="4903822" y="4975843"/>
                  <a:pt x="4913096" y="4988948"/>
                  <a:pt x="4908636" y="5000659"/>
                </a:cubicBezTo>
                <a:lnTo>
                  <a:pt x="4851549" y="5138942"/>
                </a:lnTo>
                <a:cubicBezTo>
                  <a:pt x="4806002" y="5258241"/>
                  <a:pt x="4692435" y="5335412"/>
                  <a:pt x="4562385" y="5335412"/>
                </a:cubicBezTo>
                <a:lnTo>
                  <a:pt x="4251088" y="5335412"/>
                </a:lnTo>
                <a:cubicBezTo>
                  <a:pt x="4239990" y="5335412"/>
                  <a:pt x="4231907" y="5324006"/>
                  <a:pt x="4235796" y="5313816"/>
                </a:cubicBezTo>
                <a:close/>
                <a:moveTo>
                  <a:pt x="4298345" y="5289355"/>
                </a:moveTo>
                <a:lnTo>
                  <a:pt x="4562385" y="5289355"/>
                </a:lnTo>
                <a:cubicBezTo>
                  <a:pt x="4673229" y="5289355"/>
                  <a:pt x="4769845" y="5223870"/>
                  <a:pt x="4808524" y="5122517"/>
                </a:cubicBezTo>
                <a:lnTo>
                  <a:pt x="4808752" y="5121934"/>
                </a:lnTo>
                <a:lnTo>
                  <a:pt x="4808980" y="5121364"/>
                </a:lnTo>
                <a:lnTo>
                  <a:pt x="4848508" y="5025626"/>
                </a:lnTo>
                <a:cubicBezTo>
                  <a:pt x="4849243" y="5023864"/>
                  <a:pt x="4847938" y="5021913"/>
                  <a:pt x="4846012" y="5021913"/>
                </a:cubicBezTo>
                <a:lnTo>
                  <a:pt x="4584708" y="5021913"/>
                </a:lnTo>
                <a:cubicBezTo>
                  <a:pt x="4465098" y="5021913"/>
                  <a:pt x="4375665" y="5076498"/>
                  <a:pt x="4339342" y="5171679"/>
                </a:cubicBezTo>
                <a:lnTo>
                  <a:pt x="4295824" y="5285693"/>
                </a:lnTo>
                <a:cubicBezTo>
                  <a:pt x="4295152" y="5287454"/>
                  <a:pt x="4296444" y="5289355"/>
                  <a:pt x="4298345" y="5289355"/>
                </a:cubicBezTo>
                <a:close/>
                <a:moveTo>
                  <a:pt x="8651711" y="1985824"/>
                </a:moveTo>
                <a:lnTo>
                  <a:pt x="8591178" y="2144386"/>
                </a:lnTo>
                <a:cubicBezTo>
                  <a:pt x="8587288" y="2154575"/>
                  <a:pt x="8595371" y="2165982"/>
                  <a:pt x="8606469" y="2165982"/>
                </a:cubicBezTo>
                <a:lnTo>
                  <a:pt x="8917766" y="2165982"/>
                </a:lnTo>
                <a:cubicBezTo>
                  <a:pt x="9047816" y="2165982"/>
                  <a:pt x="9161384" y="2088811"/>
                  <a:pt x="9206917" y="1969512"/>
                </a:cubicBezTo>
                <a:lnTo>
                  <a:pt x="9264018" y="1831228"/>
                </a:lnTo>
                <a:cubicBezTo>
                  <a:pt x="9268477" y="1819505"/>
                  <a:pt x="9259203" y="1806413"/>
                  <a:pt x="9246433" y="1806413"/>
                </a:cubicBezTo>
                <a:lnTo>
                  <a:pt x="8940090" y="1806413"/>
                </a:lnTo>
                <a:cubicBezTo>
                  <a:pt x="8809128" y="1806413"/>
                  <a:pt x="8697562" y="1865676"/>
                  <a:pt x="8651711" y="1985824"/>
                </a:cubicBezTo>
                <a:close/>
                <a:moveTo>
                  <a:pt x="6609665" y="4"/>
                </a:moveTo>
                <a:lnTo>
                  <a:pt x="6303322" y="4"/>
                </a:lnTo>
                <a:cubicBezTo>
                  <a:pt x="6172359" y="4"/>
                  <a:pt x="6060794" y="59270"/>
                  <a:pt x="6014943" y="179408"/>
                </a:cubicBezTo>
                <a:lnTo>
                  <a:pt x="5954410" y="337970"/>
                </a:lnTo>
                <a:cubicBezTo>
                  <a:pt x="5950520" y="348165"/>
                  <a:pt x="5958590" y="359561"/>
                  <a:pt x="5969701" y="359561"/>
                </a:cubicBezTo>
                <a:lnTo>
                  <a:pt x="6280998" y="359561"/>
                </a:lnTo>
                <a:cubicBezTo>
                  <a:pt x="6411048" y="359561"/>
                  <a:pt x="6524616" y="282398"/>
                  <a:pt x="6570149" y="163098"/>
                </a:cubicBezTo>
                <a:lnTo>
                  <a:pt x="6627250" y="24813"/>
                </a:lnTo>
                <a:cubicBezTo>
                  <a:pt x="6631709" y="13098"/>
                  <a:pt x="6622435" y="4"/>
                  <a:pt x="6609665" y="4"/>
                </a:cubicBezTo>
                <a:close/>
                <a:moveTo>
                  <a:pt x="3262074" y="4"/>
                </a:moveTo>
                <a:lnTo>
                  <a:pt x="2955730" y="4"/>
                </a:lnTo>
                <a:cubicBezTo>
                  <a:pt x="2824755" y="4"/>
                  <a:pt x="2713202" y="59270"/>
                  <a:pt x="2667339" y="179409"/>
                </a:cubicBezTo>
                <a:lnTo>
                  <a:pt x="2606818" y="337971"/>
                </a:lnTo>
                <a:cubicBezTo>
                  <a:pt x="2602916" y="348166"/>
                  <a:pt x="2610999" y="359563"/>
                  <a:pt x="2622110" y="359563"/>
                </a:cubicBezTo>
                <a:lnTo>
                  <a:pt x="2933407" y="359563"/>
                </a:lnTo>
                <a:cubicBezTo>
                  <a:pt x="3063457" y="359563"/>
                  <a:pt x="3177025" y="282399"/>
                  <a:pt x="3222558" y="163099"/>
                </a:cubicBezTo>
                <a:lnTo>
                  <a:pt x="3279646" y="24814"/>
                </a:lnTo>
                <a:cubicBezTo>
                  <a:pt x="3284118" y="13100"/>
                  <a:pt x="3274844" y="5"/>
                  <a:pt x="3262074" y="5"/>
                </a:cubicBezTo>
                <a:close/>
                <a:moveTo>
                  <a:pt x="2425356" y="454764"/>
                </a:moveTo>
                <a:lnTo>
                  <a:pt x="2731712" y="454764"/>
                </a:lnTo>
                <a:cubicBezTo>
                  <a:pt x="2744483" y="454764"/>
                  <a:pt x="2753757" y="467859"/>
                  <a:pt x="2749284" y="479577"/>
                </a:cubicBezTo>
                <a:lnTo>
                  <a:pt x="2692197" y="617860"/>
                </a:lnTo>
                <a:cubicBezTo>
                  <a:pt x="2646651" y="737162"/>
                  <a:pt x="2533083" y="814326"/>
                  <a:pt x="2403046" y="814326"/>
                </a:cubicBezTo>
                <a:lnTo>
                  <a:pt x="2091749" y="814326"/>
                </a:lnTo>
                <a:cubicBezTo>
                  <a:pt x="2080638" y="814326"/>
                  <a:pt x="2072555" y="802927"/>
                  <a:pt x="2076457" y="792731"/>
                </a:cubicBezTo>
                <a:lnTo>
                  <a:pt x="2136978" y="634172"/>
                </a:lnTo>
                <a:cubicBezTo>
                  <a:pt x="2182841" y="514031"/>
                  <a:pt x="2294407" y="454764"/>
                  <a:pt x="2425369" y="454764"/>
                </a:cubicBezTo>
                <a:close/>
                <a:moveTo>
                  <a:pt x="2686660" y="500825"/>
                </a:moveTo>
                <a:lnTo>
                  <a:pt x="2425356" y="500825"/>
                </a:lnTo>
                <a:cubicBezTo>
                  <a:pt x="2305758" y="500825"/>
                  <a:pt x="2216326" y="555416"/>
                  <a:pt x="2179990" y="650603"/>
                </a:cubicBezTo>
                <a:lnTo>
                  <a:pt x="2136471" y="764609"/>
                </a:lnTo>
                <a:cubicBezTo>
                  <a:pt x="2135800" y="766374"/>
                  <a:pt x="2137105" y="768267"/>
                  <a:pt x="2138992" y="768267"/>
                </a:cubicBezTo>
                <a:lnTo>
                  <a:pt x="2403046" y="768267"/>
                </a:lnTo>
                <a:cubicBezTo>
                  <a:pt x="2513877" y="768267"/>
                  <a:pt x="2610492" y="702781"/>
                  <a:pt x="2649172" y="601431"/>
                </a:cubicBezTo>
                <a:lnTo>
                  <a:pt x="2649400" y="600852"/>
                </a:lnTo>
                <a:lnTo>
                  <a:pt x="2649641" y="600279"/>
                </a:lnTo>
                <a:lnTo>
                  <a:pt x="2689156" y="504551"/>
                </a:lnTo>
                <a:cubicBezTo>
                  <a:pt x="2689891" y="502775"/>
                  <a:pt x="2688586" y="500826"/>
                  <a:pt x="2686660" y="500826"/>
                </a:cubicBezTo>
                <a:close/>
                <a:moveTo>
                  <a:pt x="4600621" y="4"/>
                </a:moveTo>
                <a:lnTo>
                  <a:pt x="4294265" y="4"/>
                </a:lnTo>
                <a:cubicBezTo>
                  <a:pt x="4163303" y="4"/>
                  <a:pt x="4051750" y="59270"/>
                  <a:pt x="4005887" y="179408"/>
                </a:cubicBezTo>
                <a:lnTo>
                  <a:pt x="3945353" y="337970"/>
                </a:lnTo>
                <a:cubicBezTo>
                  <a:pt x="3941464" y="348165"/>
                  <a:pt x="3949534" y="359561"/>
                  <a:pt x="3960657" y="359561"/>
                </a:cubicBezTo>
                <a:lnTo>
                  <a:pt x="4271942" y="359561"/>
                </a:lnTo>
                <a:cubicBezTo>
                  <a:pt x="4401992" y="359561"/>
                  <a:pt x="4515559" y="282398"/>
                  <a:pt x="4561105" y="163098"/>
                </a:cubicBezTo>
                <a:lnTo>
                  <a:pt x="4618193" y="24813"/>
                </a:lnTo>
                <a:cubicBezTo>
                  <a:pt x="4622653" y="13098"/>
                  <a:pt x="4613379" y="4"/>
                  <a:pt x="4600621" y="4"/>
                </a:cubicBezTo>
                <a:close/>
                <a:moveTo>
                  <a:pt x="5484569" y="634171"/>
                </a:moveTo>
                <a:lnTo>
                  <a:pt x="5424048" y="792733"/>
                </a:lnTo>
                <a:cubicBezTo>
                  <a:pt x="5420146" y="802928"/>
                  <a:pt x="5428229" y="814324"/>
                  <a:pt x="5439340" y="814324"/>
                </a:cubicBezTo>
                <a:lnTo>
                  <a:pt x="5750637" y="814324"/>
                </a:lnTo>
                <a:cubicBezTo>
                  <a:pt x="5880687" y="814324"/>
                  <a:pt x="5994254" y="737161"/>
                  <a:pt x="6039788" y="617861"/>
                </a:cubicBezTo>
                <a:lnTo>
                  <a:pt x="6096876" y="479576"/>
                </a:lnTo>
                <a:cubicBezTo>
                  <a:pt x="6101348" y="467862"/>
                  <a:pt x="6092074" y="454763"/>
                  <a:pt x="6079303" y="454763"/>
                </a:cubicBezTo>
                <a:lnTo>
                  <a:pt x="5772947" y="454763"/>
                </a:lnTo>
                <a:cubicBezTo>
                  <a:pt x="5641985" y="454763"/>
                  <a:pt x="5530432" y="514030"/>
                  <a:pt x="5484569" y="634171"/>
                </a:cubicBezTo>
                <a:close/>
                <a:moveTo>
                  <a:pt x="4966839" y="1082616"/>
                </a:moveTo>
                <a:lnTo>
                  <a:pt x="4906305" y="1241179"/>
                </a:lnTo>
                <a:cubicBezTo>
                  <a:pt x="4902416" y="1251373"/>
                  <a:pt x="4910486" y="1262770"/>
                  <a:pt x="4921597" y="1262770"/>
                </a:cubicBezTo>
                <a:lnTo>
                  <a:pt x="5232907" y="1262770"/>
                </a:lnTo>
                <a:cubicBezTo>
                  <a:pt x="5362944" y="1262770"/>
                  <a:pt x="5476512" y="1185606"/>
                  <a:pt x="5522045" y="1066307"/>
                </a:cubicBezTo>
                <a:lnTo>
                  <a:pt x="5579146" y="928021"/>
                </a:lnTo>
                <a:cubicBezTo>
                  <a:pt x="5583618" y="916307"/>
                  <a:pt x="5574344" y="903208"/>
                  <a:pt x="5561561" y="903208"/>
                </a:cubicBezTo>
                <a:lnTo>
                  <a:pt x="5255217" y="903208"/>
                </a:lnTo>
                <a:cubicBezTo>
                  <a:pt x="5124255" y="903208"/>
                  <a:pt x="5012689" y="962476"/>
                  <a:pt x="4966839" y="1082616"/>
                </a:cubicBezTo>
                <a:close/>
                <a:moveTo>
                  <a:pt x="4499609" y="1531062"/>
                </a:moveTo>
                <a:lnTo>
                  <a:pt x="4439088" y="1689624"/>
                </a:lnTo>
                <a:cubicBezTo>
                  <a:pt x="4435186" y="1699814"/>
                  <a:pt x="4443269" y="1711220"/>
                  <a:pt x="4454379" y="1711220"/>
                </a:cubicBezTo>
                <a:lnTo>
                  <a:pt x="4765676" y="1711220"/>
                </a:lnTo>
                <a:cubicBezTo>
                  <a:pt x="4895726" y="1711220"/>
                  <a:pt x="5009294" y="1634049"/>
                  <a:pt x="5054827" y="1514750"/>
                </a:cubicBezTo>
                <a:lnTo>
                  <a:pt x="5111915" y="1376467"/>
                </a:lnTo>
                <a:cubicBezTo>
                  <a:pt x="5116387" y="1364756"/>
                  <a:pt x="5107113" y="1351651"/>
                  <a:pt x="5094343" y="1351651"/>
                </a:cubicBezTo>
                <a:lnTo>
                  <a:pt x="4787987" y="1351651"/>
                </a:lnTo>
                <a:cubicBezTo>
                  <a:pt x="4657025" y="1351651"/>
                  <a:pt x="4545471" y="1410927"/>
                  <a:pt x="4499609" y="1531062"/>
                </a:cubicBezTo>
                <a:close/>
                <a:moveTo>
                  <a:pt x="11538977" y="1066307"/>
                </a:moveTo>
                <a:lnTo>
                  <a:pt x="11596064" y="928021"/>
                </a:lnTo>
                <a:cubicBezTo>
                  <a:pt x="11600537" y="916307"/>
                  <a:pt x="11591263" y="903208"/>
                  <a:pt x="11578493" y="903208"/>
                </a:cubicBezTo>
                <a:lnTo>
                  <a:pt x="11272136" y="903208"/>
                </a:lnTo>
                <a:cubicBezTo>
                  <a:pt x="11141174" y="903208"/>
                  <a:pt x="11029621" y="962476"/>
                  <a:pt x="10983759" y="1082616"/>
                </a:cubicBezTo>
                <a:lnTo>
                  <a:pt x="10923237" y="1241179"/>
                </a:lnTo>
                <a:cubicBezTo>
                  <a:pt x="10919335" y="1251373"/>
                  <a:pt x="10927418" y="1262770"/>
                  <a:pt x="10938529" y="1262770"/>
                </a:cubicBezTo>
                <a:lnTo>
                  <a:pt x="11249826" y="1262770"/>
                </a:lnTo>
                <a:cubicBezTo>
                  <a:pt x="11379876" y="1262770"/>
                  <a:pt x="11493431" y="1185606"/>
                  <a:pt x="11538977" y="1066307"/>
                </a:cubicBezTo>
                <a:close/>
                <a:moveTo>
                  <a:pt x="7112090" y="5762266"/>
                </a:moveTo>
                <a:lnTo>
                  <a:pt x="7172612" y="5603704"/>
                </a:lnTo>
                <a:cubicBezTo>
                  <a:pt x="7218474" y="5483556"/>
                  <a:pt x="7330027" y="5424294"/>
                  <a:pt x="7460989" y="5424294"/>
                </a:cubicBezTo>
                <a:lnTo>
                  <a:pt x="7767346" y="5424294"/>
                </a:lnTo>
                <a:cubicBezTo>
                  <a:pt x="7780116" y="5424294"/>
                  <a:pt x="7789390" y="5437398"/>
                  <a:pt x="7784917" y="5449109"/>
                </a:cubicBezTo>
                <a:lnTo>
                  <a:pt x="7727830" y="5587393"/>
                </a:lnTo>
                <a:cubicBezTo>
                  <a:pt x="7682297" y="5706691"/>
                  <a:pt x="7568729" y="5783862"/>
                  <a:pt x="7438679" y="5783862"/>
                </a:cubicBezTo>
                <a:lnTo>
                  <a:pt x="7127382" y="5783862"/>
                </a:lnTo>
                <a:cubicBezTo>
                  <a:pt x="7116271" y="5783862"/>
                  <a:pt x="7108188" y="5772456"/>
                  <a:pt x="7112090" y="5762266"/>
                </a:cubicBezTo>
                <a:close/>
                <a:moveTo>
                  <a:pt x="7174626" y="5737793"/>
                </a:moveTo>
                <a:lnTo>
                  <a:pt x="7438679" y="5737793"/>
                </a:lnTo>
                <a:cubicBezTo>
                  <a:pt x="7549510" y="5737793"/>
                  <a:pt x="7646126" y="5672307"/>
                  <a:pt x="7684817" y="5570968"/>
                </a:cubicBezTo>
                <a:lnTo>
                  <a:pt x="7685033" y="5570385"/>
                </a:lnTo>
                <a:lnTo>
                  <a:pt x="7685274" y="5569814"/>
                </a:lnTo>
                <a:lnTo>
                  <a:pt x="7724802" y="5474076"/>
                </a:lnTo>
                <a:cubicBezTo>
                  <a:pt x="7725524" y="5472302"/>
                  <a:pt x="7724219" y="5470350"/>
                  <a:pt x="7722306" y="5470350"/>
                </a:cubicBezTo>
                <a:lnTo>
                  <a:pt x="7460989" y="5470350"/>
                </a:lnTo>
                <a:cubicBezTo>
                  <a:pt x="7341391" y="5470350"/>
                  <a:pt x="7251959" y="5524949"/>
                  <a:pt x="7215623" y="5620129"/>
                </a:cubicBezTo>
                <a:lnTo>
                  <a:pt x="7172104" y="5734143"/>
                </a:lnTo>
                <a:cubicBezTo>
                  <a:pt x="7171433" y="5735905"/>
                  <a:pt x="7172738" y="5737793"/>
                  <a:pt x="7174626" y="5737793"/>
                </a:cubicBezTo>
                <a:close/>
                <a:moveTo>
                  <a:pt x="7266288" y="6238611"/>
                </a:moveTo>
                <a:lnTo>
                  <a:pt x="7577572" y="6238611"/>
                </a:lnTo>
                <a:cubicBezTo>
                  <a:pt x="7707635" y="6238611"/>
                  <a:pt x="7821190" y="6161453"/>
                  <a:pt x="7866736" y="6042155"/>
                </a:cubicBezTo>
                <a:lnTo>
                  <a:pt x="7923823" y="5903871"/>
                </a:lnTo>
                <a:cubicBezTo>
                  <a:pt x="7928296" y="5892160"/>
                  <a:pt x="7919022" y="5879055"/>
                  <a:pt x="7906251" y="5879055"/>
                </a:cubicBezTo>
                <a:lnTo>
                  <a:pt x="7599895" y="5879055"/>
                </a:lnTo>
                <a:cubicBezTo>
                  <a:pt x="7468933" y="5879055"/>
                  <a:pt x="7357367" y="5938318"/>
                  <a:pt x="7311518" y="6058466"/>
                </a:cubicBezTo>
                <a:lnTo>
                  <a:pt x="7250984" y="6217028"/>
                </a:lnTo>
                <a:cubicBezTo>
                  <a:pt x="7247094" y="6227218"/>
                  <a:pt x="7255177" y="6238611"/>
                  <a:pt x="7266288" y="6238611"/>
                </a:cubicBezTo>
                <a:close/>
                <a:moveTo>
                  <a:pt x="8397097" y="5587393"/>
                </a:moveTo>
                <a:lnTo>
                  <a:pt x="8454184" y="5449109"/>
                </a:lnTo>
                <a:cubicBezTo>
                  <a:pt x="8458657" y="5437398"/>
                  <a:pt x="8449383" y="5424294"/>
                  <a:pt x="8436613" y="5424294"/>
                </a:cubicBezTo>
                <a:lnTo>
                  <a:pt x="8130257" y="5424294"/>
                </a:lnTo>
                <a:cubicBezTo>
                  <a:pt x="7999295" y="5424294"/>
                  <a:pt x="7887729" y="5483569"/>
                  <a:pt x="7841879" y="5603704"/>
                </a:cubicBezTo>
                <a:lnTo>
                  <a:pt x="7781345" y="5762266"/>
                </a:lnTo>
                <a:cubicBezTo>
                  <a:pt x="7777455" y="5772456"/>
                  <a:pt x="7785538" y="5783862"/>
                  <a:pt x="7796636" y="5783862"/>
                </a:cubicBezTo>
                <a:lnTo>
                  <a:pt x="8107946" y="5783862"/>
                </a:lnTo>
                <a:cubicBezTo>
                  <a:pt x="8237983" y="5783862"/>
                  <a:pt x="8351551" y="5706691"/>
                  <a:pt x="8397097" y="5587393"/>
                </a:cubicBezTo>
                <a:close/>
                <a:moveTo>
                  <a:pt x="8467564" y="5783850"/>
                </a:moveTo>
                <a:lnTo>
                  <a:pt x="8778860" y="5783850"/>
                </a:lnTo>
                <a:cubicBezTo>
                  <a:pt x="8908911" y="5783850"/>
                  <a:pt x="9022478" y="5706691"/>
                  <a:pt x="9068011" y="5587393"/>
                </a:cubicBezTo>
                <a:lnTo>
                  <a:pt x="9125112" y="5449109"/>
                </a:lnTo>
                <a:cubicBezTo>
                  <a:pt x="9129571" y="5437398"/>
                  <a:pt x="9120297" y="5424294"/>
                  <a:pt x="9107539" y="5424294"/>
                </a:cubicBezTo>
                <a:lnTo>
                  <a:pt x="8801184" y="5424294"/>
                </a:lnTo>
                <a:cubicBezTo>
                  <a:pt x="8670221" y="5424294"/>
                  <a:pt x="8558656" y="5483556"/>
                  <a:pt x="8512805" y="5603704"/>
                </a:cubicBezTo>
                <a:lnTo>
                  <a:pt x="8452271" y="5762266"/>
                </a:lnTo>
                <a:cubicBezTo>
                  <a:pt x="8448383" y="5772456"/>
                  <a:pt x="8456452" y="5783850"/>
                  <a:pt x="8467564" y="5783850"/>
                </a:cubicBezTo>
                <a:close/>
                <a:moveTo>
                  <a:pt x="5262553" y="6238611"/>
                </a:moveTo>
                <a:lnTo>
                  <a:pt x="5573850" y="6238611"/>
                </a:lnTo>
                <a:cubicBezTo>
                  <a:pt x="5703900" y="6238611"/>
                  <a:pt x="5817467" y="6161453"/>
                  <a:pt x="5863001" y="6042155"/>
                </a:cubicBezTo>
                <a:lnTo>
                  <a:pt x="5920088" y="5903871"/>
                </a:lnTo>
                <a:cubicBezTo>
                  <a:pt x="5924561" y="5892160"/>
                  <a:pt x="5915287" y="5879055"/>
                  <a:pt x="5902516" y="5879055"/>
                </a:cubicBezTo>
                <a:lnTo>
                  <a:pt x="5596160" y="5879055"/>
                </a:lnTo>
                <a:cubicBezTo>
                  <a:pt x="5465211" y="5879055"/>
                  <a:pt x="5353645" y="5938318"/>
                  <a:pt x="5307782" y="6058466"/>
                </a:cubicBezTo>
                <a:lnTo>
                  <a:pt x="5247261" y="6217028"/>
                </a:lnTo>
                <a:cubicBezTo>
                  <a:pt x="5243359" y="6227218"/>
                  <a:pt x="5251442" y="6238611"/>
                  <a:pt x="5262553" y="6238611"/>
                </a:cubicBezTo>
                <a:close/>
                <a:moveTo>
                  <a:pt x="5912462" y="6217028"/>
                </a:moveTo>
                <a:lnTo>
                  <a:pt x="5972983" y="6058466"/>
                </a:lnTo>
                <a:cubicBezTo>
                  <a:pt x="6018845" y="5938318"/>
                  <a:pt x="6130398" y="5879055"/>
                  <a:pt x="6261361" y="5879055"/>
                </a:cubicBezTo>
                <a:lnTo>
                  <a:pt x="6567716" y="5879055"/>
                </a:lnTo>
                <a:cubicBezTo>
                  <a:pt x="6580488" y="5879055"/>
                  <a:pt x="6589761" y="5892160"/>
                  <a:pt x="6585289" y="5903871"/>
                </a:cubicBezTo>
                <a:lnTo>
                  <a:pt x="6528201" y="6042155"/>
                </a:lnTo>
                <a:cubicBezTo>
                  <a:pt x="6482668" y="6161453"/>
                  <a:pt x="6369100" y="6238624"/>
                  <a:pt x="6239050" y="6238624"/>
                </a:cubicBezTo>
                <a:lnTo>
                  <a:pt x="5927753" y="6238624"/>
                </a:lnTo>
                <a:cubicBezTo>
                  <a:pt x="5916642" y="6238624"/>
                  <a:pt x="5908559" y="6227218"/>
                  <a:pt x="5912462" y="6217028"/>
                </a:cubicBezTo>
                <a:close/>
                <a:moveTo>
                  <a:pt x="5974997" y="6192555"/>
                </a:moveTo>
                <a:lnTo>
                  <a:pt x="6239050" y="6192555"/>
                </a:lnTo>
                <a:cubicBezTo>
                  <a:pt x="6349881" y="6192555"/>
                  <a:pt x="6446497" y="6127069"/>
                  <a:pt x="6485189" y="6025729"/>
                </a:cubicBezTo>
                <a:lnTo>
                  <a:pt x="6485404" y="6025146"/>
                </a:lnTo>
                <a:lnTo>
                  <a:pt x="6485645" y="6024576"/>
                </a:lnTo>
                <a:lnTo>
                  <a:pt x="6525173" y="5928838"/>
                </a:lnTo>
                <a:cubicBezTo>
                  <a:pt x="6525895" y="5927064"/>
                  <a:pt x="6524590" y="5925112"/>
                  <a:pt x="6522677" y="5925112"/>
                </a:cubicBezTo>
                <a:lnTo>
                  <a:pt x="6261361" y="5925112"/>
                </a:lnTo>
                <a:cubicBezTo>
                  <a:pt x="6141763" y="5925112"/>
                  <a:pt x="6052330" y="5979711"/>
                  <a:pt x="6015995" y="6074891"/>
                </a:cubicBezTo>
                <a:lnTo>
                  <a:pt x="5972476" y="6188905"/>
                </a:lnTo>
                <a:cubicBezTo>
                  <a:pt x="5971804" y="6190666"/>
                  <a:pt x="5973109" y="6192555"/>
                  <a:pt x="5974997" y="6192555"/>
                </a:cubicBezTo>
                <a:close/>
                <a:moveTo>
                  <a:pt x="7058563" y="5587393"/>
                </a:moveTo>
                <a:lnTo>
                  <a:pt x="7115650" y="5449109"/>
                </a:lnTo>
                <a:cubicBezTo>
                  <a:pt x="7120110" y="5437398"/>
                  <a:pt x="7110836" y="5424294"/>
                  <a:pt x="7098078" y="5424294"/>
                </a:cubicBezTo>
                <a:lnTo>
                  <a:pt x="6791722" y="5424294"/>
                </a:lnTo>
                <a:cubicBezTo>
                  <a:pt x="6660760" y="5424294"/>
                  <a:pt x="6549194" y="5483569"/>
                  <a:pt x="6503344" y="5603704"/>
                </a:cubicBezTo>
                <a:lnTo>
                  <a:pt x="6442823" y="5762266"/>
                </a:lnTo>
                <a:cubicBezTo>
                  <a:pt x="6438921" y="5772456"/>
                  <a:pt x="6447004" y="5783862"/>
                  <a:pt x="6458115" y="5783862"/>
                </a:cubicBezTo>
                <a:lnTo>
                  <a:pt x="6769399" y="5783862"/>
                </a:lnTo>
                <a:cubicBezTo>
                  <a:pt x="6899449" y="5783862"/>
                  <a:pt x="7013016" y="5706691"/>
                  <a:pt x="7058563" y="5587393"/>
                </a:cubicBezTo>
                <a:close/>
                <a:moveTo>
                  <a:pt x="11401705" y="4"/>
                </a:moveTo>
                <a:lnTo>
                  <a:pt x="11095349" y="4"/>
                </a:lnTo>
                <a:cubicBezTo>
                  <a:pt x="10964387" y="4"/>
                  <a:pt x="10852821" y="59270"/>
                  <a:pt x="10806971" y="179408"/>
                </a:cubicBezTo>
                <a:lnTo>
                  <a:pt x="10746450" y="337970"/>
                </a:lnTo>
                <a:cubicBezTo>
                  <a:pt x="10742548" y="348165"/>
                  <a:pt x="10750631" y="359561"/>
                  <a:pt x="10761729" y="359561"/>
                </a:cubicBezTo>
                <a:lnTo>
                  <a:pt x="11073039" y="359561"/>
                </a:lnTo>
                <a:cubicBezTo>
                  <a:pt x="11203076" y="359561"/>
                  <a:pt x="11316643" y="282398"/>
                  <a:pt x="11362190" y="163098"/>
                </a:cubicBezTo>
                <a:lnTo>
                  <a:pt x="11419277" y="24813"/>
                </a:lnTo>
                <a:cubicBezTo>
                  <a:pt x="11423750" y="13098"/>
                  <a:pt x="11414475" y="4"/>
                  <a:pt x="11401705" y="4"/>
                </a:cubicBezTo>
                <a:close/>
                <a:moveTo>
                  <a:pt x="10231051" y="3978705"/>
                </a:moveTo>
                <a:lnTo>
                  <a:pt x="9919754" y="3978705"/>
                </a:lnTo>
                <a:cubicBezTo>
                  <a:pt x="9908656" y="3978705"/>
                  <a:pt x="9900573" y="3967312"/>
                  <a:pt x="9904475" y="3957109"/>
                </a:cubicBezTo>
                <a:lnTo>
                  <a:pt x="9964996" y="3798547"/>
                </a:lnTo>
                <a:cubicBezTo>
                  <a:pt x="10010846" y="3678412"/>
                  <a:pt x="10122412" y="3619149"/>
                  <a:pt x="10253374" y="3619149"/>
                </a:cubicBezTo>
                <a:lnTo>
                  <a:pt x="10559731" y="3619149"/>
                </a:lnTo>
                <a:cubicBezTo>
                  <a:pt x="10572488" y="3619149"/>
                  <a:pt x="10581762" y="3632241"/>
                  <a:pt x="10577302" y="3643965"/>
                </a:cubicBezTo>
                <a:lnTo>
                  <a:pt x="10520215" y="3782248"/>
                </a:lnTo>
                <a:cubicBezTo>
                  <a:pt x="10474668" y="3901547"/>
                  <a:pt x="10361101" y="3978705"/>
                  <a:pt x="10231051" y="3978705"/>
                </a:cubicBezTo>
                <a:close/>
                <a:moveTo>
                  <a:pt x="9966998" y="3932649"/>
                </a:moveTo>
                <a:lnTo>
                  <a:pt x="10231051" y="3932649"/>
                </a:lnTo>
                <a:cubicBezTo>
                  <a:pt x="10341895" y="3932649"/>
                  <a:pt x="10438510" y="3867163"/>
                  <a:pt x="10477190" y="3765810"/>
                </a:cubicBezTo>
                <a:lnTo>
                  <a:pt x="10477418" y="3765228"/>
                </a:lnTo>
                <a:lnTo>
                  <a:pt x="10477646" y="3764657"/>
                </a:lnTo>
                <a:lnTo>
                  <a:pt x="10517174" y="3668932"/>
                </a:lnTo>
                <a:cubicBezTo>
                  <a:pt x="10517909" y="3667157"/>
                  <a:pt x="10516604" y="3665206"/>
                  <a:pt x="10514678" y="3665206"/>
                </a:cubicBezTo>
                <a:lnTo>
                  <a:pt x="10253374" y="3665206"/>
                </a:lnTo>
                <a:cubicBezTo>
                  <a:pt x="10133776" y="3665206"/>
                  <a:pt x="10044331" y="3719792"/>
                  <a:pt x="10008008" y="3814985"/>
                </a:cubicBezTo>
                <a:lnTo>
                  <a:pt x="9964489" y="3928986"/>
                </a:lnTo>
                <a:cubicBezTo>
                  <a:pt x="9963818" y="3930748"/>
                  <a:pt x="9965110" y="3932649"/>
                  <a:pt x="9966998" y="3932649"/>
                </a:cubicBezTo>
                <a:close/>
                <a:moveTo>
                  <a:pt x="10934475" y="2715937"/>
                </a:moveTo>
                <a:lnTo>
                  <a:pt x="10934475" y="2715937"/>
                </a:lnTo>
                <a:cubicBezTo>
                  <a:pt x="10934475" y="2715937"/>
                  <a:pt x="10628132" y="2715937"/>
                  <a:pt x="10628132" y="2715937"/>
                </a:cubicBezTo>
                <a:cubicBezTo>
                  <a:pt x="10497169" y="2715937"/>
                  <a:pt x="10385604" y="2775200"/>
                  <a:pt x="10339741" y="2895347"/>
                </a:cubicBezTo>
                <a:lnTo>
                  <a:pt x="10279219" y="3053910"/>
                </a:lnTo>
                <a:cubicBezTo>
                  <a:pt x="10275317" y="3064099"/>
                  <a:pt x="10283401" y="3075506"/>
                  <a:pt x="10294512" y="3075506"/>
                </a:cubicBezTo>
                <a:lnTo>
                  <a:pt x="10605808" y="3075506"/>
                </a:lnTo>
                <a:cubicBezTo>
                  <a:pt x="10735859" y="3075506"/>
                  <a:pt x="10849426" y="2998335"/>
                  <a:pt x="10894959" y="2879036"/>
                </a:cubicBezTo>
                <a:lnTo>
                  <a:pt x="10952047" y="2740752"/>
                </a:lnTo>
                <a:cubicBezTo>
                  <a:pt x="10956519" y="2729042"/>
                  <a:pt x="10947246" y="2715937"/>
                  <a:pt x="10934475" y="2715937"/>
                </a:cubicBezTo>
                <a:close/>
                <a:moveTo>
                  <a:pt x="9244799" y="4235743"/>
                </a:moveTo>
                <a:lnTo>
                  <a:pt x="9301899" y="4097459"/>
                </a:lnTo>
                <a:cubicBezTo>
                  <a:pt x="9306358" y="4085748"/>
                  <a:pt x="9297097" y="4072643"/>
                  <a:pt x="9284314" y="4072643"/>
                </a:cubicBezTo>
                <a:lnTo>
                  <a:pt x="9284314" y="4072643"/>
                </a:lnTo>
                <a:cubicBezTo>
                  <a:pt x="9284314" y="4072643"/>
                  <a:pt x="8977971" y="4072643"/>
                  <a:pt x="8977971" y="4072643"/>
                </a:cubicBezTo>
                <a:cubicBezTo>
                  <a:pt x="8847009" y="4072643"/>
                  <a:pt x="8735443" y="4131919"/>
                  <a:pt x="8689593" y="4252054"/>
                </a:cubicBezTo>
                <a:lnTo>
                  <a:pt x="8629059" y="4410616"/>
                </a:lnTo>
                <a:cubicBezTo>
                  <a:pt x="8625169" y="4420806"/>
                  <a:pt x="8633240" y="4432212"/>
                  <a:pt x="8644350" y="4432212"/>
                </a:cubicBezTo>
                <a:lnTo>
                  <a:pt x="8955648" y="4432212"/>
                </a:lnTo>
                <a:cubicBezTo>
                  <a:pt x="9085697" y="4432212"/>
                  <a:pt x="9199265" y="4355042"/>
                  <a:pt x="9244799" y="4235743"/>
                </a:cubicBezTo>
                <a:close/>
                <a:moveTo>
                  <a:pt x="2065283" y="454764"/>
                </a:moveTo>
                <a:lnTo>
                  <a:pt x="1758927" y="454764"/>
                </a:lnTo>
                <a:cubicBezTo>
                  <a:pt x="1627964" y="454764"/>
                  <a:pt x="1516399" y="514031"/>
                  <a:pt x="1470549" y="634172"/>
                </a:cubicBezTo>
                <a:lnTo>
                  <a:pt x="1410015" y="792735"/>
                </a:lnTo>
                <a:cubicBezTo>
                  <a:pt x="1406125" y="802929"/>
                  <a:pt x="1414196" y="814326"/>
                  <a:pt x="1425307" y="814326"/>
                </a:cubicBezTo>
                <a:lnTo>
                  <a:pt x="1736616" y="814326"/>
                </a:lnTo>
                <a:cubicBezTo>
                  <a:pt x="1866654" y="814326"/>
                  <a:pt x="1980234" y="737162"/>
                  <a:pt x="2025767" y="617863"/>
                </a:cubicBezTo>
                <a:lnTo>
                  <a:pt x="2082855" y="479577"/>
                </a:lnTo>
                <a:cubicBezTo>
                  <a:pt x="2087327" y="467863"/>
                  <a:pt x="2078053" y="454764"/>
                  <a:pt x="2065283" y="454764"/>
                </a:cubicBezTo>
                <a:close/>
                <a:moveTo>
                  <a:pt x="9452537" y="4886962"/>
                </a:moveTo>
                <a:lnTo>
                  <a:pt x="9763821" y="4886962"/>
                </a:lnTo>
                <a:cubicBezTo>
                  <a:pt x="9893871" y="4886962"/>
                  <a:pt x="10007438" y="4809803"/>
                  <a:pt x="10052984" y="4690505"/>
                </a:cubicBezTo>
                <a:lnTo>
                  <a:pt x="10110072" y="4552221"/>
                </a:lnTo>
                <a:cubicBezTo>
                  <a:pt x="10114532" y="4540510"/>
                  <a:pt x="10105270" y="4527406"/>
                  <a:pt x="10092500" y="4527406"/>
                </a:cubicBezTo>
                <a:lnTo>
                  <a:pt x="9786144" y="4527406"/>
                </a:lnTo>
                <a:cubicBezTo>
                  <a:pt x="9655182" y="4527406"/>
                  <a:pt x="9543616" y="4586668"/>
                  <a:pt x="9497766" y="4706816"/>
                </a:cubicBezTo>
                <a:lnTo>
                  <a:pt x="9437232" y="4865378"/>
                </a:lnTo>
                <a:cubicBezTo>
                  <a:pt x="9433342" y="4875568"/>
                  <a:pt x="9441425" y="4886962"/>
                  <a:pt x="9452537" y="4886962"/>
                </a:cubicBezTo>
                <a:close/>
                <a:moveTo>
                  <a:pt x="9850935" y="3782236"/>
                </a:moveTo>
                <a:lnTo>
                  <a:pt x="9908035" y="3643952"/>
                </a:lnTo>
                <a:cubicBezTo>
                  <a:pt x="9912495" y="3632241"/>
                  <a:pt x="9903221" y="3619136"/>
                  <a:pt x="9890450" y="3619136"/>
                </a:cubicBezTo>
                <a:lnTo>
                  <a:pt x="9890450" y="3619136"/>
                </a:lnTo>
                <a:cubicBezTo>
                  <a:pt x="9890450" y="3619136"/>
                  <a:pt x="9584107" y="3619136"/>
                  <a:pt x="9584107" y="3619136"/>
                </a:cubicBezTo>
                <a:cubicBezTo>
                  <a:pt x="9453144" y="3619136"/>
                  <a:pt x="9341579" y="3678412"/>
                  <a:pt x="9295729" y="3798547"/>
                </a:cubicBezTo>
                <a:lnTo>
                  <a:pt x="9235195" y="3957109"/>
                </a:lnTo>
                <a:cubicBezTo>
                  <a:pt x="9231306" y="3967299"/>
                  <a:pt x="9239376" y="3978705"/>
                  <a:pt x="9250487" y="3978705"/>
                </a:cubicBezTo>
                <a:lnTo>
                  <a:pt x="9561784" y="3978705"/>
                </a:lnTo>
                <a:cubicBezTo>
                  <a:pt x="9691834" y="3978705"/>
                  <a:pt x="9805401" y="3901534"/>
                  <a:pt x="9850935" y="3782236"/>
                </a:cubicBezTo>
                <a:close/>
                <a:moveTo>
                  <a:pt x="7417825" y="6687062"/>
                </a:moveTo>
                <a:lnTo>
                  <a:pt x="7729110" y="6687062"/>
                </a:lnTo>
                <a:cubicBezTo>
                  <a:pt x="7859159" y="6687062"/>
                  <a:pt x="7972727" y="6609891"/>
                  <a:pt x="8018273" y="6490592"/>
                </a:cubicBezTo>
                <a:lnTo>
                  <a:pt x="8075361" y="6352308"/>
                </a:lnTo>
                <a:cubicBezTo>
                  <a:pt x="8079821" y="6340598"/>
                  <a:pt x="8070559" y="6327506"/>
                  <a:pt x="8057789" y="6327506"/>
                </a:cubicBezTo>
                <a:lnTo>
                  <a:pt x="7751432" y="6327506"/>
                </a:lnTo>
                <a:cubicBezTo>
                  <a:pt x="7620470" y="6327506"/>
                  <a:pt x="7508904" y="6386768"/>
                  <a:pt x="7463055" y="6506904"/>
                </a:cubicBezTo>
                <a:lnTo>
                  <a:pt x="7402521" y="6665466"/>
                </a:lnTo>
                <a:cubicBezTo>
                  <a:pt x="7398631" y="6675668"/>
                  <a:pt x="7406714" y="6687062"/>
                  <a:pt x="7417825" y="6687062"/>
                </a:cubicBezTo>
                <a:close/>
                <a:moveTo>
                  <a:pt x="9604061" y="5335412"/>
                </a:moveTo>
                <a:lnTo>
                  <a:pt x="9915358" y="5335412"/>
                </a:lnTo>
                <a:cubicBezTo>
                  <a:pt x="10045408" y="5335412"/>
                  <a:pt x="10158976" y="5258254"/>
                  <a:pt x="10204509" y="5138955"/>
                </a:cubicBezTo>
                <a:lnTo>
                  <a:pt x="10261597" y="5000659"/>
                </a:lnTo>
                <a:cubicBezTo>
                  <a:pt x="10266069" y="4988948"/>
                  <a:pt x="10256808" y="4975856"/>
                  <a:pt x="10244025" y="4975856"/>
                </a:cubicBezTo>
                <a:lnTo>
                  <a:pt x="9937682" y="4975856"/>
                </a:lnTo>
                <a:cubicBezTo>
                  <a:pt x="9806719" y="4975856"/>
                  <a:pt x="9695154" y="5035119"/>
                  <a:pt x="9649303" y="5155254"/>
                </a:cubicBezTo>
                <a:lnTo>
                  <a:pt x="9588769" y="5313816"/>
                </a:lnTo>
                <a:cubicBezTo>
                  <a:pt x="9584880" y="5324018"/>
                  <a:pt x="9592950" y="5335412"/>
                  <a:pt x="9604061" y="5335412"/>
                </a:cubicBezTo>
                <a:close/>
                <a:moveTo>
                  <a:pt x="9806111" y="5783850"/>
                </a:moveTo>
                <a:lnTo>
                  <a:pt x="10117408" y="5783850"/>
                </a:lnTo>
                <a:cubicBezTo>
                  <a:pt x="10247458" y="5783850"/>
                  <a:pt x="10361025" y="5706691"/>
                  <a:pt x="10406559" y="5587393"/>
                </a:cubicBezTo>
                <a:lnTo>
                  <a:pt x="10463646" y="5449109"/>
                </a:lnTo>
                <a:cubicBezTo>
                  <a:pt x="10468119" y="5437398"/>
                  <a:pt x="10458845" y="5424294"/>
                  <a:pt x="10446074" y="5424294"/>
                </a:cubicBezTo>
                <a:lnTo>
                  <a:pt x="10139718" y="5424294"/>
                </a:lnTo>
                <a:cubicBezTo>
                  <a:pt x="10008756" y="5424294"/>
                  <a:pt x="9897203" y="5483556"/>
                  <a:pt x="9851341" y="5603704"/>
                </a:cubicBezTo>
                <a:lnTo>
                  <a:pt x="9790819" y="5762266"/>
                </a:lnTo>
                <a:cubicBezTo>
                  <a:pt x="9786917" y="5772456"/>
                  <a:pt x="9795000" y="5783850"/>
                  <a:pt x="9806111" y="5783850"/>
                </a:cubicBezTo>
                <a:close/>
                <a:moveTo>
                  <a:pt x="10081250" y="6665478"/>
                </a:moveTo>
                <a:lnTo>
                  <a:pt x="10141770" y="6506916"/>
                </a:lnTo>
                <a:cubicBezTo>
                  <a:pt x="10187633" y="6386768"/>
                  <a:pt x="10299199" y="6327506"/>
                  <a:pt x="10430161" y="6327506"/>
                </a:cubicBezTo>
                <a:lnTo>
                  <a:pt x="10736504" y="6327506"/>
                </a:lnTo>
                <a:lnTo>
                  <a:pt x="10736504" y="6327506"/>
                </a:lnTo>
                <a:cubicBezTo>
                  <a:pt x="10749276" y="6327506"/>
                  <a:pt x="10758562" y="6340598"/>
                  <a:pt x="10754077" y="6352321"/>
                </a:cubicBezTo>
                <a:lnTo>
                  <a:pt x="10696989" y="6490605"/>
                </a:lnTo>
                <a:cubicBezTo>
                  <a:pt x="10651456" y="6609903"/>
                  <a:pt x="10537889" y="6687062"/>
                  <a:pt x="10407838" y="6687062"/>
                </a:cubicBezTo>
                <a:lnTo>
                  <a:pt x="10096542" y="6687062"/>
                </a:lnTo>
                <a:cubicBezTo>
                  <a:pt x="10085431" y="6687062"/>
                  <a:pt x="10077360" y="6675668"/>
                  <a:pt x="10081250" y="6665466"/>
                </a:cubicBezTo>
                <a:close/>
                <a:moveTo>
                  <a:pt x="10143798" y="6641005"/>
                </a:moveTo>
                <a:lnTo>
                  <a:pt x="10407838" y="6641005"/>
                </a:lnTo>
                <a:cubicBezTo>
                  <a:pt x="10518669" y="6641005"/>
                  <a:pt x="10615285" y="6575520"/>
                  <a:pt x="10653977" y="6474167"/>
                </a:cubicBezTo>
                <a:lnTo>
                  <a:pt x="10654193" y="6473597"/>
                </a:lnTo>
                <a:lnTo>
                  <a:pt x="10654433" y="6473014"/>
                </a:lnTo>
                <a:lnTo>
                  <a:pt x="10693961" y="6377288"/>
                </a:lnTo>
                <a:cubicBezTo>
                  <a:pt x="10694683" y="6375514"/>
                  <a:pt x="10693391" y="6373562"/>
                  <a:pt x="10691465" y="6373562"/>
                </a:cubicBezTo>
                <a:lnTo>
                  <a:pt x="10430161" y="6373562"/>
                </a:lnTo>
                <a:cubicBezTo>
                  <a:pt x="10310551" y="6373562"/>
                  <a:pt x="10221118" y="6428149"/>
                  <a:pt x="10184783" y="6523342"/>
                </a:cubicBezTo>
                <a:lnTo>
                  <a:pt x="10141276" y="6637343"/>
                </a:lnTo>
                <a:cubicBezTo>
                  <a:pt x="10140605" y="6639116"/>
                  <a:pt x="10141910" y="6641005"/>
                  <a:pt x="10143798" y="6641005"/>
                </a:cubicBezTo>
                <a:close/>
                <a:moveTo>
                  <a:pt x="9535242" y="5138955"/>
                </a:moveTo>
                <a:lnTo>
                  <a:pt x="9592329" y="5000659"/>
                </a:lnTo>
                <a:cubicBezTo>
                  <a:pt x="9596802" y="4988948"/>
                  <a:pt x="9587528" y="4975856"/>
                  <a:pt x="9574757" y="4975856"/>
                </a:cubicBezTo>
                <a:lnTo>
                  <a:pt x="9268401" y="4975856"/>
                </a:lnTo>
                <a:cubicBezTo>
                  <a:pt x="9137452" y="4975856"/>
                  <a:pt x="9025886" y="5035119"/>
                  <a:pt x="8980023" y="5155254"/>
                </a:cubicBezTo>
                <a:lnTo>
                  <a:pt x="8919502" y="5313816"/>
                </a:lnTo>
                <a:cubicBezTo>
                  <a:pt x="8915600" y="5324018"/>
                  <a:pt x="8923683" y="5335412"/>
                  <a:pt x="8934793" y="5335412"/>
                </a:cubicBezTo>
                <a:lnTo>
                  <a:pt x="9246091" y="5335412"/>
                </a:lnTo>
                <a:cubicBezTo>
                  <a:pt x="9376140" y="5335412"/>
                  <a:pt x="9489709" y="5258254"/>
                  <a:pt x="9535242" y="5138955"/>
                </a:cubicBezTo>
                <a:close/>
                <a:moveTo>
                  <a:pt x="8606469" y="6238611"/>
                </a:moveTo>
                <a:lnTo>
                  <a:pt x="8917766" y="6238611"/>
                </a:lnTo>
                <a:cubicBezTo>
                  <a:pt x="9047816" y="6238611"/>
                  <a:pt x="9161384" y="6161453"/>
                  <a:pt x="9206917" y="6042155"/>
                </a:cubicBezTo>
                <a:lnTo>
                  <a:pt x="9264018" y="5903871"/>
                </a:lnTo>
                <a:cubicBezTo>
                  <a:pt x="9268477" y="5892160"/>
                  <a:pt x="9259203" y="5879055"/>
                  <a:pt x="9246433" y="5879055"/>
                </a:cubicBezTo>
                <a:lnTo>
                  <a:pt x="8940090" y="5879055"/>
                </a:lnTo>
                <a:cubicBezTo>
                  <a:pt x="8809128" y="5879055"/>
                  <a:pt x="8697562" y="5938318"/>
                  <a:pt x="8651711" y="6058466"/>
                </a:cubicBezTo>
                <a:lnTo>
                  <a:pt x="8591178" y="6217028"/>
                </a:lnTo>
                <a:cubicBezTo>
                  <a:pt x="8587288" y="6227218"/>
                  <a:pt x="8595358" y="6238611"/>
                  <a:pt x="8606469" y="6238611"/>
                </a:cubicBezTo>
                <a:close/>
                <a:moveTo>
                  <a:pt x="8758007" y="6687062"/>
                </a:moveTo>
                <a:lnTo>
                  <a:pt x="9069303" y="6687062"/>
                </a:lnTo>
                <a:cubicBezTo>
                  <a:pt x="9199354" y="6687062"/>
                  <a:pt x="9312921" y="6609891"/>
                  <a:pt x="9358454" y="6490592"/>
                </a:cubicBezTo>
                <a:lnTo>
                  <a:pt x="9415555" y="6352308"/>
                </a:lnTo>
                <a:cubicBezTo>
                  <a:pt x="9420014" y="6340598"/>
                  <a:pt x="9410740" y="6327506"/>
                  <a:pt x="9397970" y="6327506"/>
                </a:cubicBezTo>
                <a:lnTo>
                  <a:pt x="9091627" y="6327506"/>
                </a:lnTo>
                <a:cubicBezTo>
                  <a:pt x="8960652" y="6327506"/>
                  <a:pt x="8849099" y="6386768"/>
                  <a:pt x="8803248" y="6506904"/>
                </a:cubicBezTo>
                <a:lnTo>
                  <a:pt x="8742715" y="6665466"/>
                </a:lnTo>
                <a:cubicBezTo>
                  <a:pt x="8738826" y="6675668"/>
                  <a:pt x="8746895" y="6687062"/>
                  <a:pt x="8758007" y="6687062"/>
                </a:cubicBezTo>
                <a:close/>
                <a:moveTo>
                  <a:pt x="10584625" y="5335412"/>
                </a:moveTo>
                <a:lnTo>
                  <a:pt x="10273329" y="5335412"/>
                </a:lnTo>
                <a:cubicBezTo>
                  <a:pt x="10262218" y="5335412"/>
                  <a:pt x="10254147" y="5324018"/>
                  <a:pt x="10258036" y="5313816"/>
                </a:cubicBezTo>
                <a:lnTo>
                  <a:pt x="10318570" y="5155254"/>
                </a:lnTo>
                <a:cubicBezTo>
                  <a:pt x="10364421" y="5035119"/>
                  <a:pt x="10475986" y="4975843"/>
                  <a:pt x="10606949" y="4975843"/>
                </a:cubicBezTo>
                <a:lnTo>
                  <a:pt x="10913292" y="4975843"/>
                </a:lnTo>
                <a:lnTo>
                  <a:pt x="10913292" y="4975843"/>
                </a:lnTo>
                <a:cubicBezTo>
                  <a:pt x="10926063" y="4975843"/>
                  <a:pt x="10935349" y="4988948"/>
                  <a:pt x="10930877" y="5000659"/>
                </a:cubicBezTo>
                <a:lnTo>
                  <a:pt x="10873776" y="5138942"/>
                </a:lnTo>
                <a:cubicBezTo>
                  <a:pt x="10828243" y="5258241"/>
                  <a:pt x="10714676" y="5335412"/>
                  <a:pt x="10584625" y="5335412"/>
                </a:cubicBezTo>
                <a:close/>
                <a:moveTo>
                  <a:pt x="10830764" y="5122517"/>
                </a:moveTo>
                <a:lnTo>
                  <a:pt x="10830980" y="5121934"/>
                </a:lnTo>
                <a:lnTo>
                  <a:pt x="10831220" y="5121364"/>
                </a:lnTo>
                <a:lnTo>
                  <a:pt x="10870748" y="5025626"/>
                </a:lnTo>
                <a:cubicBezTo>
                  <a:pt x="10871483" y="5023864"/>
                  <a:pt x="10870178" y="5021913"/>
                  <a:pt x="10868253" y="5021913"/>
                </a:cubicBezTo>
                <a:lnTo>
                  <a:pt x="10606949" y="5021913"/>
                </a:lnTo>
                <a:cubicBezTo>
                  <a:pt x="10487338" y="5021913"/>
                  <a:pt x="10397906" y="5076498"/>
                  <a:pt x="10361583" y="5171679"/>
                </a:cubicBezTo>
                <a:lnTo>
                  <a:pt x="10318064" y="5285693"/>
                </a:lnTo>
                <a:cubicBezTo>
                  <a:pt x="10317392" y="5287454"/>
                  <a:pt x="10318697" y="5289355"/>
                  <a:pt x="10320585" y="5289355"/>
                </a:cubicBezTo>
                <a:lnTo>
                  <a:pt x="10584625" y="5289355"/>
                </a:lnTo>
                <a:cubicBezTo>
                  <a:pt x="10695469" y="5289355"/>
                  <a:pt x="10792085" y="5223870"/>
                  <a:pt x="10830764" y="5122517"/>
                </a:cubicBezTo>
                <a:close/>
                <a:moveTo>
                  <a:pt x="35224" y="6665478"/>
                </a:moveTo>
                <a:lnTo>
                  <a:pt x="95756" y="6506916"/>
                </a:lnTo>
                <a:cubicBezTo>
                  <a:pt x="141613" y="6386768"/>
                  <a:pt x="253175" y="6327506"/>
                  <a:pt x="384136" y="6327506"/>
                </a:cubicBezTo>
                <a:lnTo>
                  <a:pt x="690488" y="6327506"/>
                </a:lnTo>
                <a:lnTo>
                  <a:pt x="690488" y="6327506"/>
                </a:lnTo>
                <a:cubicBezTo>
                  <a:pt x="703257" y="6327506"/>
                  <a:pt x="712529" y="6340598"/>
                  <a:pt x="708063" y="6352321"/>
                </a:cubicBezTo>
                <a:lnTo>
                  <a:pt x="650972" y="6490605"/>
                </a:lnTo>
                <a:cubicBezTo>
                  <a:pt x="605429" y="6609903"/>
                  <a:pt x="491863" y="6687062"/>
                  <a:pt x="361818" y="6687062"/>
                </a:cubicBezTo>
                <a:lnTo>
                  <a:pt x="50523" y="6687062"/>
                </a:lnTo>
                <a:cubicBezTo>
                  <a:pt x="39407" y="6687062"/>
                  <a:pt x="31334" y="6675668"/>
                  <a:pt x="35224" y="6665466"/>
                </a:cubicBezTo>
                <a:close/>
                <a:moveTo>
                  <a:pt x="97766" y="6641005"/>
                </a:moveTo>
                <a:lnTo>
                  <a:pt x="361817" y="6641005"/>
                </a:lnTo>
                <a:cubicBezTo>
                  <a:pt x="472654" y="6641005"/>
                  <a:pt x="569270" y="6575520"/>
                  <a:pt x="607952" y="6474167"/>
                </a:cubicBezTo>
                <a:lnTo>
                  <a:pt x="608175" y="6473597"/>
                </a:lnTo>
                <a:lnTo>
                  <a:pt x="608410" y="6473014"/>
                </a:lnTo>
                <a:lnTo>
                  <a:pt x="647934" y="6377288"/>
                </a:lnTo>
                <a:cubicBezTo>
                  <a:pt x="648670" y="6375514"/>
                  <a:pt x="647365" y="6373562"/>
                  <a:pt x="645440" y="6373562"/>
                </a:cubicBezTo>
                <a:lnTo>
                  <a:pt x="384136" y="6373562"/>
                </a:lnTo>
                <a:cubicBezTo>
                  <a:pt x="264533" y="6373562"/>
                  <a:pt x="175100" y="6428149"/>
                  <a:pt x="138768" y="6523342"/>
                </a:cubicBezTo>
                <a:lnTo>
                  <a:pt x="95248" y="6637343"/>
                </a:lnTo>
                <a:cubicBezTo>
                  <a:pt x="94574" y="6639116"/>
                  <a:pt x="95879" y="6641005"/>
                  <a:pt x="97765" y="6641005"/>
                </a:cubicBezTo>
                <a:close/>
                <a:moveTo>
                  <a:pt x="0" y="6446247"/>
                </a:moveTo>
                <a:lnTo>
                  <a:pt x="38787" y="6352308"/>
                </a:lnTo>
                <a:cubicBezTo>
                  <a:pt x="43253" y="6340598"/>
                  <a:pt x="33980" y="6327506"/>
                  <a:pt x="21206" y="6327506"/>
                </a:cubicBezTo>
                <a:lnTo>
                  <a:pt x="0" y="6327506"/>
                </a:lnTo>
                <a:lnTo>
                  <a:pt x="0" y="6446247"/>
                </a:lnTo>
                <a:close/>
                <a:moveTo>
                  <a:pt x="10938529" y="5335412"/>
                </a:moveTo>
                <a:lnTo>
                  <a:pt x="11249826" y="5335412"/>
                </a:lnTo>
                <a:cubicBezTo>
                  <a:pt x="11379876" y="5335412"/>
                  <a:pt x="11493431" y="5258254"/>
                  <a:pt x="11538977" y="5138955"/>
                </a:cubicBezTo>
                <a:lnTo>
                  <a:pt x="11596064" y="5000659"/>
                </a:lnTo>
                <a:cubicBezTo>
                  <a:pt x="11600537" y="4988948"/>
                  <a:pt x="11591263" y="4975856"/>
                  <a:pt x="11578493" y="4975856"/>
                </a:cubicBezTo>
                <a:lnTo>
                  <a:pt x="11272136" y="4975856"/>
                </a:lnTo>
                <a:cubicBezTo>
                  <a:pt x="11141174" y="4975856"/>
                  <a:pt x="11029621" y="5035119"/>
                  <a:pt x="10983759" y="5155254"/>
                </a:cubicBezTo>
                <a:lnTo>
                  <a:pt x="10923237" y="5313816"/>
                </a:lnTo>
                <a:cubicBezTo>
                  <a:pt x="10919335" y="5324018"/>
                  <a:pt x="10927418" y="5335412"/>
                  <a:pt x="10938529" y="5335412"/>
                </a:cubicBezTo>
                <a:close/>
                <a:moveTo>
                  <a:pt x="8248499" y="6238624"/>
                </a:moveTo>
                <a:lnTo>
                  <a:pt x="7937215" y="6238624"/>
                </a:lnTo>
                <a:cubicBezTo>
                  <a:pt x="7926104" y="6238624"/>
                  <a:pt x="7918021" y="6227218"/>
                  <a:pt x="7921923" y="6217028"/>
                </a:cubicBezTo>
                <a:lnTo>
                  <a:pt x="7982444" y="6058466"/>
                </a:lnTo>
                <a:cubicBezTo>
                  <a:pt x="8028307" y="5938318"/>
                  <a:pt x="8139860" y="5879055"/>
                  <a:pt x="8270823" y="5879055"/>
                </a:cubicBezTo>
                <a:lnTo>
                  <a:pt x="8577178" y="5879055"/>
                </a:lnTo>
                <a:cubicBezTo>
                  <a:pt x="8589948" y="5879055"/>
                  <a:pt x="8599222" y="5892148"/>
                  <a:pt x="8594750" y="5903871"/>
                </a:cubicBezTo>
                <a:lnTo>
                  <a:pt x="8537663" y="6042155"/>
                </a:lnTo>
                <a:cubicBezTo>
                  <a:pt x="8492130" y="6161453"/>
                  <a:pt x="8378549" y="6238624"/>
                  <a:pt x="8248512" y="6238624"/>
                </a:cubicBezTo>
                <a:close/>
                <a:moveTo>
                  <a:pt x="7984459" y="6192555"/>
                </a:moveTo>
                <a:lnTo>
                  <a:pt x="8248499" y="6192555"/>
                </a:lnTo>
                <a:cubicBezTo>
                  <a:pt x="8359343" y="6192555"/>
                  <a:pt x="8455958" y="6127069"/>
                  <a:pt x="8494650" y="6025729"/>
                </a:cubicBezTo>
                <a:lnTo>
                  <a:pt x="8494865" y="6025146"/>
                </a:lnTo>
                <a:lnTo>
                  <a:pt x="8495094" y="6024576"/>
                </a:lnTo>
                <a:lnTo>
                  <a:pt x="8534635" y="5928838"/>
                </a:lnTo>
                <a:cubicBezTo>
                  <a:pt x="8535357" y="5927064"/>
                  <a:pt x="8534052" y="5925112"/>
                  <a:pt x="8532139" y="5925112"/>
                </a:cubicBezTo>
                <a:lnTo>
                  <a:pt x="8270823" y="5925112"/>
                </a:lnTo>
                <a:cubicBezTo>
                  <a:pt x="8151225" y="5925112"/>
                  <a:pt x="8061792" y="5979711"/>
                  <a:pt x="8025457" y="6074891"/>
                </a:cubicBezTo>
                <a:lnTo>
                  <a:pt x="7981938" y="6188905"/>
                </a:lnTo>
                <a:cubicBezTo>
                  <a:pt x="7981266" y="6190666"/>
                  <a:pt x="7982571" y="6192555"/>
                  <a:pt x="7984459" y="6192555"/>
                </a:cubicBezTo>
                <a:close/>
                <a:moveTo>
                  <a:pt x="6947" y="617863"/>
                </a:moveTo>
                <a:lnTo>
                  <a:pt x="64038" y="479577"/>
                </a:lnTo>
                <a:cubicBezTo>
                  <a:pt x="68510" y="467863"/>
                  <a:pt x="59231" y="454764"/>
                  <a:pt x="46463" y="454764"/>
                </a:cubicBezTo>
                <a:lnTo>
                  <a:pt x="124" y="454764"/>
                </a:lnTo>
                <a:lnTo>
                  <a:pt x="124" y="633872"/>
                </a:lnTo>
                <a:cubicBezTo>
                  <a:pt x="2487" y="628593"/>
                  <a:pt x="4862" y="623321"/>
                  <a:pt x="6948" y="617863"/>
                </a:cubicBezTo>
                <a:close/>
                <a:moveTo>
                  <a:pt x="124" y="359563"/>
                </a:moveTo>
                <a:lnTo>
                  <a:pt x="248165" y="359563"/>
                </a:lnTo>
                <a:cubicBezTo>
                  <a:pt x="362139" y="359563"/>
                  <a:pt x="463444" y="300281"/>
                  <a:pt x="517399" y="205320"/>
                </a:cubicBezTo>
                <a:lnTo>
                  <a:pt x="130" y="205320"/>
                </a:lnTo>
                <a:lnTo>
                  <a:pt x="124" y="359563"/>
                </a:lnTo>
                <a:close/>
                <a:moveTo>
                  <a:pt x="11451876" y="1711220"/>
                </a:moveTo>
                <a:lnTo>
                  <a:pt x="11140579" y="1711220"/>
                </a:lnTo>
                <a:cubicBezTo>
                  <a:pt x="11129468" y="1711220"/>
                  <a:pt x="11121385" y="1699814"/>
                  <a:pt x="11125274" y="1689624"/>
                </a:cubicBezTo>
                <a:lnTo>
                  <a:pt x="11185808" y="1531062"/>
                </a:lnTo>
                <a:cubicBezTo>
                  <a:pt x="11231658" y="1410927"/>
                  <a:pt x="11343224" y="1351651"/>
                  <a:pt x="11474186" y="1351651"/>
                </a:cubicBezTo>
                <a:lnTo>
                  <a:pt x="11780542" y="1351651"/>
                </a:lnTo>
                <a:lnTo>
                  <a:pt x="11780542" y="1351651"/>
                </a:lnTo>
                <a:cubicBezTo>
                  <a:pt x="11793313" y="1351651"/>
                  <a:pt x="11802587" y="1364756"/>
                  <a:pt x="11798114" y="1376467"/>
                </a:cubicBezTo>
                <a:lnTo>
                  <a:pt x="11741026" y="1514750"/>
                </a:lnTo>
                <a:cubicBezTo>
                  <a:pt x="11695481" y="1634049"/>
                  <a:pt x="11581913" y="1711220"/>
                  <a:pt x="11451876" y="1711220"/>
                </a:cubicBezTo>
                <a:close/>
                <a:moveTo>
                  <a:pt x="11698002" y="1498325"/>
                </a:moveTo>
                <a:lnTo>
                  <a:pt x="11698230" y="1497742"/>
                </a:lnTo>
                <a:lnTo>
                  <a:pt x="11698470" y="1497172"/>
                </a:lnTo>
                <a:lnTo>
                  <a:pt x="11737986" y="1401434"/>
                </a:lnTo>
                <a:cubicBezTo>
                  <a:pt x="11738721" y="1399660"/>
                  <a:pt x="11737416" y="1397720"/>
                  <a:pt x="11735490" y="1397720"/>
                </a:cubicBezTo>
                <a:lnTo>
                  <a:pt x="11474186" y="1397720"/>
                </a:lnTo>
                <a:cubicBezTo>
                  <a:pt x="11354588" y="1397720"/>
                  <a:pt x="11265156" y="1452307"/>
                  <a:pt x="11228820" y="1547487"/>
                </a:cubicBezTo>
                <a:lnTo>
                  <a:pt x="11185301" y="1661501"/>
                </a:lnTo>
                <a:cubicBezTo>
                  <a:pt x="11184630" y="1663262"/>
                  <a:pt x="11185935" y="1665163"/>
                  <a:pt x="11187823" y="1665163"/>
                </a:cubicBezTo>
                <a:lnTo>
                  <a:pt x="11451876" y="1665163"/>
                </a:lnTo>
                <a:cubicBezTo>
                  <a:pt x="11562706" y="1665163"/>
                  <a:pt x="11659323" y="1599665"/>
                  <a:pt x="11698002" y="1498325"/>
                </a:cubicBezTo>
                <a:close/>
                <a:moveTo>
                  <a:pt x="601840" y="337970"/>
                </a:moveTo>
                <a:cubicBezTo>
                  <a:pt x="597949" y="348165"/>
                  <a:pt x="606022" y="359561"/>
                  <a:pt x="617132" y="359561"/>
                </a:cubicBezTo>
                <a:lnTo>
                  <a:pt x="928433" y="359561"/>
                </a:lnTo>
                <a:cubicBezTo>
                  <a:pt x="1042623" y="359561"/>
                  <a:pt x="1144077" y="300041"/>
                  <a:pt x="1197951" y="204765"/>
                </a:cubicBezTo>
                <a:cubicBezTo>
                  <a:pt x="1190305" y="204932"/>
                  <a:pt x="1182709" y="205318"/>
                  <a:pt x="1175019" y="205318"/>
                </a:cubicBezTo>
                <a:lnTo>
                  <a:pt x="652473" y="205318"/>
                </a:lnTo>
                <a:lnTo>
                  <a:pt x="601839" y="337970"/>
                </a:lnTo>
                <a:close/>
                <a:moveTo>
                  <a:pt x="4744823" y="6687062"/>
                </a:moveTo>
                <a:lnTo>
                  <a:pt x="5056119" y="6687062"/>
                </a:lnTo>
                <a:cubicBezTo>
                  <a:pt x="5186157" y="6687062"/>
                  <a:pt x="5299724" y="6609891"/>
                  <a:pt x="5345258" y="6490592"/>
                </a:cubicBezTo>
                <a:lnTo>
                  <a:pt x="5402358" y="6352308"/>
                </a:lnTo>
                <a:cubicBezTo>
                  <a:pt x="5406831" y="6340598"/>
                  <a:pt x="5397557" y="6327506"/>
                  <a:pt x="5384786" y="6327506"/>
                </a:cubicBezTo>
                <a:lnTo>
                  <a:pt x="5078430" y="6327506"/>
                </a:lnTo>
                <a:cubicBezTo>
                  <a:pt x="4947468" y="6327506"/>
                  <a:pt x="4835915" y="6386768"/>
                  <a:pt x="4790052" y="6506904"/>
                </a:cubicBezTo>
                <a:lnTo>
                  <a:pt x="4729518" y="6665466"/>
                </a:lnTo>
                <a:cubicBezTo>
                  <a:pt x="4725629" y="6675668"/>
                  <a:pt x="4733699" y="6687062"/>
                  <a:pt x="4744823" y="6687062"/>
                </a:cubicBezTo>
                <a:close/>
                <a:moveTo>
                  <a:pt x="730784" y="6687062"/>
                </a:moveTo>
                <a:lnTo>
                  <a:pt x="1042079" y="6687062"/>
                </a:lnTo>
                <a:cubicBezTo>
                  <a:pt x="1172130" y="6687062"/>
                  <a:pt x="1285691" y="6609891"/>
                  <a:pt x="1331225" y="6490592"/>
                </a:cubicBezTo>
                <a:lnTo>
                  <a:pt x="1388325" y="6352308"/>
                </a:lnTo>
                <a:cubicBezTo>
                  <a:pt x="1392797" y="6340598"/>
                  <a:pt x="1383523" y="6327506"/>
                  <a:pt x="1370740" y="6327506"/>
                </a:cubicBezTo>
                <a:lnTo>
                  <a:pt x="1064392" y="6327506"/>
                </a:lnTo>
                <a:cubicBezTo>
                  <a:pt x="933431" y="6327506"/>
                  <a:pt x="821869" y="6386768"/>
                  <a:pt x="776011" y="6506904"/>
                </a:cubicBezTo>
                <a:lnTo>
                  <a:pt x="715486" y="6665466"/>
                </a:lnTo>
                <a:cubicBezTo>
                  <a:pt x="711595" y="6675668"/>
                  <a:pt x="719668" y="6687062"/>
                  <a:pt x="730784" y="6687062"/>
                </a:cubicBezTo>
                <a:close/>
                <a:moveTo>
                  <a:pt x="1400057" y="6687062"/>
                </a:moveTo>
                <a:lnTo>
                  <a:pt x="1711354" y="6687062"/>
                </a:lnTo>
                <a:cubicBezTo>
                  <a:pt x="1841404" y="6687062"/>
                  <a:pt x="1954971" y="6609891"/>
                  <a:pt x="2000505" y="6490592"/>
                </a:cubicBezTo>
                <a:lnTo>
                  <a:pt x="2057605" y="6352308"/>
                </a:lnTo>
                <a:cubicBezTo>
                  <a:pt x="2062065" y="6340598"/>
                  <a:pt x="2052791" y="6327506"/>
                  <a:pt x="2040020" y="6327506"/>
                </a:cubicBezTo>
                <a:lnTo>
                  <a:pt x="1733664" y="6327506"/>
                </a:lnTo>
                <a:cubicBezTo>
                  <a:pt x="1602702" y="6327506"/>
                  <a:pt x="1491149" y="6386768"/>
                  <a:pt x="1445286" y="6506904"/>
                </a:cubicBezTo>
                <a:lnTo>
                  <a:pt x="1384765" y="6665466"/>
                </a:lnTo>
                <a:cubicBezTo>
                  <a:pt x="1380863" y="6675668"/>
                  <a:pt x="1388946" y="6687062"/>
                  <a:pt x="1400057" y="6687062"/>
                </a:cubicBezTo>
                <a:close/>
                <a:moveTo>
                  <a:pt x="2735754" y="6687062"/>
                </a:moveTo>
                <a:lnTo>
                  <a:pt x="3047063" y="6687062"/>
                </a:lnTo>
                <a:cubicBezTo>
                  <a:pt x="3177101" y="6687062"/>
                  <a:pt x="3290668" y="6609891"/>
                  <a:pt x="3336214" y="6490592"/>
                </a:cubicBezTo>
                <a:lnTo>
                  <a:pt x="3393302" y="6352308"/>
                </a:lnTo>
                <a:cubicBezTo>
                  <a:pt x="3397761" y="6340598"/>
                  <a:pt x="3388488" y="6327506"/>
                  <a:pt x="3375730" y="6327506"/>
                </a:cubicBezTo>
                <a:lnTo>
                  <a:pt x="3069374" y="6327506"/>
                </a:lnTo>
                <a:cubicBezTo>
                  <a:pt x="2938411" y="6327506"/>
                  <a:pt x="2826846" y="6386768"/>
                  <a:pt x="2780996" y="6506904"/>
                </a:cubicBezTo>
                <a:lnTo>
                  <a:pt x="2720474" y="6665466"/>
                </a:lnTo>
                <a:cubicBezTo>
                  <a:pt x="2716572" y="6675668"/>
                  <a:pt x="2724655" y="6687062"/>
                  <a:pt x="2735754" y="6687062"/>
                </a:cubicBezTo>
                <a:close/>
                <a:moveTo>
                  <a:pt x="2054032" y="6665478"/>
                </a:moveTo>
                <a:lnTo>
                  <a:pt x="2114554" y="6506916"/>
                </a:lnTo>
                <a:cubicBezTo>
                  <a:pt x="2160416" y="6386768"/>
                  <a:pt x="2271982" y="6327506"/>
                  <a:pt x="2402944" y="6327506"/>
                </a:cubicBezTo>
                <a:lnTo>
                  <a:pt x="2709287" y="6327506"/>
                </a:lnTo>
                <a:lnTo>
                  <a:pt x="2709287" y="6327506"/>
                </a:lnTo>
                <a:cubicBezTo>
                  <a:pt x="2722058" y="6327506"/>
                  <a:pt x="2731332" y="6340598"/>
                  <a:pt x="2726860" y="6352321"/>
                </a:cubicBezTo>
                <a:lnTo>
                  <a:pt x="2669772" y="6490605"/>
                </a:lnTo>
                <a:cubicBezTo>
                  <a:pt x="2624239" y="6609903"/>
                  <a:pt x="2510659" y="6687062"/>
                  <a:pt x="2380621" y="6687062"/>
                </a:cubicBezTo>
                <a:lnTo>
                  <a:pt x="2069324" y="6687062"/>
                </a:lnTo>
                <a:cubicBezTo>
                  <a:pt x="2058213" y="6687062"/>
                  <a:pt x="2050143" y="6675668"/>
                  <a:pt x="2054032" y="6665466"/>
                </a:cubicBezTo>
                <a:close/>
                <a:moveTo>
                  <a:pt x="2116581" y="6641005"/>
                </a:moveTo>
                <a:lnTo>
                  <a:pt x="2380621" y="6641005"/>
                </a:lnTo>
                <a:cubicBezTo>
                  <a:pt x="2491452" y="6641005"/>
                  <a:pt x="2588068" y="6575520"/>
                  <a:pt x="2626760" y="6474167"/>
                </a:cubicBezTo>
                <a:lnTo>
                  <a:pt x="2626975" y="6473597"/>
                </a:lnTo>
                <a:lnTo>
                  <a:pt x="2627216" y="6473014"/>
                </a:lnTo>
                <a:lnTo>
                  <a:pt x="2666731" y="6377288"/>
                </a:lnTo>
                <a:cubicBezTo>
                  <a:pt x="2667466" y="6375514"/>
                  <a:pt x="2666161" y="6373562"/>
                  <a:pt x="2664248" y="6373562"/>
                </a:cubicBezTo>
                <a:lnTo>
                  <a:pt x="2402944" y="6373562"/>
                </a:lnTo>
                <a:cubicBezTo>
                  <a:pt x="2283334" y="6373562"/>
                  <a:pt x="2193901" y="6428149"/>
                  <a:pt x="2157566" y="6523342"/>
                </a:cubicBezTo>
                <a:lnTo>
                  <a:pt x="2114047" y="6637343"/>
                </a:lnTo>
                <a:cubicBezTo>
                  <a:pt x="2113375" y="6639116"/>
                  <a:pt x="2114680" y="6641005"/>
                  <a:pt x="2116568" y="6641005"/>
                </a:cubicBezTo>
                <a:close/>
                <a:moveTo>
                  <a:pt x="360523" y="5587393"/>
                </a:moveTo>
                <a:lnTo>
                  <a:pt x="417615" y="5449109"/>
                </a:lnTo>
                <a:cubicBezTo>
                  <a:pt x="422087" y="5437398"/>
                  <a:pt x="412808" y="5424294"/>
                  <a:pt x="400034" y="5424294"/>
                </a:cubicBezTo>
                <a:lnTo>
                  <a:pt x="400040" y="5424294"/>
                </a:lnTo>
                <a:lnTo>
                  <a:pt x="93689" y="5424294"/>
                </a:lnTo>
                <a:cubicBezTo>
                  <a:pt x="61020" y="5424294"/>
                  <a:pt x="29557" y="5427994"/>
                  <a:pt x="24" y="5435396"/>
                </a:cubicBezTo>
                <a:lnTo>
                  <a:pt x="11" y="5783862"/>
                </a:lnTo>
                <a:lnTo>
                  <a:pt x="71369" y="5783862"/>
                </a:lnTo>
                <a:cubicBezTo>
                  <a:pt x="201420" y="5783862"/>
                  <a:pt x="314986" y="5706691"/>
                  <a:pt x="360522" y="5587393"/>
                </a:cubicBezTo>
                <a:close/>
                <a:moveTo>
                  <a:pt x="4593286" y="6238611"/>
                </a:moveTo>
                <a:lnTo>
                  <a:pt x="4904582" y="6238611"/>
                </a:lnTo>
                <a:cubicBezTo>
                  <a:pt x="5034633" y="6238611"/>
                  <a:pt x="5148200" y="6161453"/>
                  <a:pt x="5193733" y="6042155"/>
                </a:cubicBezTo>
                <a:lnTo>
                  <a:pt x="5250821" y="5903871"/>
                </a:lnTo>
                <a:cubicBezTo>
                  <a:pt x="5255293" y="5892160"/>
                  <a:pt x="5246019" y="5879055"/>
                  <a:pt x="5233249" y="5879055"/>
                </a:cubicBezTo>
                <a:lnTo>
                  <a:pt x="4926893" y="5879055"/>
                </a:lnTo>
                <a:cubicBezTo>
                  <a:pt x="4795931" y="5879055"/>
                  <a:pt x="4684365" y="5938318"/>
                  <a:pt x="4638515" y="6058466"/>
                </a:cubicBezTo>
                <a:lnTo>
                  <a:pt x="4577994" y="6217028"/>
                </a:lnTo>
                <a:cubicBezTo>
                  <a:pt x="4574091" y="6227218"/>
                  <a:pt x="4582174" y="6238611"/>
                  <a:pt x="4593286" y="6238611"/>
                </a:cubicBezTo>
                <a:close/>
                <a:moveTo>
                  <a:pt x="579248" y="6238611"/>
                </a:moveTo>
                <a:lnTo>
                  <a:pt x="890549" y="6238611"/>
                </a:lnTo>
                <a:cubicBezTo>
                  <a:pt x="1020594" y="6238611"/>
                  <a:pt x="1134167" y="6161453"/>
                  <a:pt x="1179697" y="6042155"/>
                </a:cubicBezTo>
                <a:lnTo>
                  <a:pt x="1236789" y="5903871"/>
                </a:lnTo>
                <a:cubicBezTo>
                  <a:pt x="1241261" y="5892160"/>
                  <a:pt x="1231989" y="5879055"/>
                  <a:pt x="1219214" y="5879055"/>
                </a:cubicBezTo>
                <a:lnTo>
                  <a:pt x="912862" y="5879055"/>
                </a:lnTo>
                <a:cubicBezTo>
                  <a:pt x="781895" y="5879055"/>
                  <a:pt x="670339" y="5938318"/>
                  <a:pt x="624481" y="6058466"/>
                </a:cubicBezTo>
                <a:lnTo>
                  <a:pt x="563957" y="6217028"/>
                </a:lnTo>
                <a:cubicBezTo>
                  <a:pt x="560059" y="6227218"/>
                  <a:pt x="568139" y="6238611"/>
                  <a:pt x="579248" y="6238611"/>
                </a:cubicBezTo>
                <a:close/>
                <a:moveTo>
                  <a:pt x="510434" y="6042155"/>
                </a:moveTo>
                <a:lnTo>
                  <a:pt x="567525" y="5903871"/>
                </a:lnTo>
                <a:cubicBezTo>
                  <a:pt x="571998" y="5892148"/>
                  <a:pt x="562719" y="5879055"/>
                  <a:pt x="549951" y="5879055"/>
                </a:cubicBezTo>
                <a:lnTo>
                  <a:pt x="549951" y="5879055"/>
                </a:lnTo>
                <a:cubicBezTo>
                  <a:pt x="549951" y="5879055"/>
                  <a:pt x="243599" y="5879055"/>
                  <a:pt x="243599" y="5879055"/>
                </a:cubicBezTo>
                <a:cubicBezTo>
                  <a:pt x="144657" y="5879055"/>
                  <a:pt x="56838" y="5912945"/>
                  <a:pt x="11" y="5981295"/>
                </a:cubicBezTo>
                <a:lnTo>
                  <a:pt x="5" y="6070747"/>
                </a:lnTo>
                <a:cubicBezTo>
                  <a:pt x="37352" y="5978177"/>
                  <a:pt x="125782" y="5925112"/>
                  <a:pt x="243599" y="5925112"/>
                </a:cubicBezTo>
                <a:lnTo>
                  <a:pt x="504909" y="5925112"/>
                </a:lnTo>
                <a:cubicBezTo>
                  <a:pt x="506827" y="5925112"/>
                  <a:pt x="508132" y="5927064"/>
                  <a:pt x="507402" y="5928838"/>
                </a:cubicBezTo>
                <a:lnTo>
                  <a:pt x="467873" y="6024576"/>
                </a:lnTo>
                <a:lnTo>
                  <a:pt x="467637" y="6025146"/>
                </a:lnTo>
                <a:lnTo>
                  <a:pt x="467420" y="6025729"/>
                </a:lnTo>
                <a:cubicBezTo>
                  <a:pt x="428732" y="6127069"/>
                  <a:pt x="332116" y="6192555"/>
                  <a:pt x="221279" y="6192555"/>
                </a:cubicBezTo>
                <a:lnTo>
                  <a:pt x="6" y="6192555"/>
                </a:lnTo>
                <a:lnTo>
                  <a:pt x="6" y="6238624"/>
                </a:lnTo>
                <a:lnTo>
                  <a:pt x="221279" y="6238624"/>
                </a:lnTo>
                <a:cubicBezTo>
                  <a:pt x="351331" y="6238624"/>
                  <a:pt x="464897" y="6161453"/>
                  <a:pt x="510433" y="6042155"/>
                </a:cubicBezTo>
                <a:close/>
                <a:moveTo>
                  <a:pt x="5414077" y="6687062"/>
                </a:moveTo>
                <a:lnTo>
                  <a:pt x="5725374" y="6687062"/>
                </a:lnTo>
                <a:cubicBezTo>
                  <a:pt x="5855424" y="6687062"/>
                  <a:pt x="5968992" y="6609891"/>
                  <a:pt x="6014525" y="6490592"/>
                </a:cubicBezTo>
                <a:lnTo>
                  <a:pt x="6071626" y="6352308"/>
                </a:lnTo>
                <a:cubicBezTo>
                  <a:pt x="6076085" y="6340598"/>
                  <a:pt x="6066811" y="6327506"/>
                  <a:pt x="6054053" y="6327506"/>
                </a:cubicBezTo>
                <a:lnTo>
                  <a:pt x="5747697" y="6327506"/>
                </a:lnTo>
                <a:cubicBezTo>
                  <a:pt x="5616735" y="6327506"/>
                  <a:pt x="5505169" y="6386768"/>
                  <a:pt x="5459319" y="6506904"/>
                </a:cubicBezTo>
                <a:lnTo>
                  <a:pt x="5398785" y="6665466"/>
                </a:lnTo>
                <a:cubicBezTo>
                  <a:pt x="5394896" y="6675668"/>
                  <a:pt x="5402966" y="6687062"/>
                  <a:pt x="5414077" y="6687062"/>
                </a:cubicBezTo>
                <a:close/>
                <a:moveTo>
                  <a:pt x="6080152" y="6687062"/>
                </a:moveTo>
                <a:lnTo>
                  <a:pt x="6391436" y="6687062"/>
                </a:lnTo>
                <a:cubicBezTo>
                  <a:pt x="6521486" y="6687062"/>
                  <a:pt x="6635054" y="6609891"/>
                  <a:pt x="6680600" y="6490592"/>
                </a:cubicBezTo>
                <a:lnTo>
                  <a:pt x="6737688" y="6352308"/>
                </a:lnTo>
                <a:cubicBezTo>
                  <a:pt x="6742160" y="6340598"/>
                  <a:pt x="6732873" y="6327506"/>
                  <a:pt x="6720116" y="6327506"/>
                </a:cubicBezTo>
                <a:lnTo>
                  <a:pt x="6413759" y="6327506"/>
                </a:lnTo>
                <a:cubicBezTo>
                  <a:pt x="6282797" y="6327506"/>
                  <a:pt x="6171231" y="6386768"/>
                  <a:pt x="6125381" y="6506904"/>
                </a:cubicBezTo>
                <a:lnTo>
                  <a:pt x="6064860" y="6665466"/>
                </a:lnTo>
                <a:cubicBezTo>
                  <a:pt x="6060958" y="6675668"/>
                  <a:pt x="6069041" y="6687062"/>
                  <a:pt x="6080152" y="6687062"/>
                </a:cubicBezTo>
                <a:close/>
                <a:moveTo>
                  <a:pt x="6748545" y="6687062"/>
                </a:moveTo>
                <a:lnTo>
                  <a:pt x="7059842" y="6687062"/>
                </a:lnTo>
                <a:cubicBezTo>
                  <a:pt x="7189892" y="6687062"/>
                  <a:pt x="7303459" y="6609891"/>
                  <a:pt x="7348993" y="6490592"/>
                </a:cubicBezTo>
                <a:lnTo>
                  <a:pt x="7406093" y="6352308"/>
                </a:lnTo>
                <a:cubicBezTo>
                  <a:pt x="7410553" y="6340598"/>
                  <a:pt x="7401279" y="6327506"/>
                  <a:pt x="7388508" y="6327506"/>
                </a:cubicBezTo>
                <a:lnTo>
                  <a:pt x="7082165" y="6327506"/>
                </a:lnTo>
                <a:cubicBezTo>
                  <a:pt x="6951203" y="6327506"/>
                  <a:pt x="6839637" y="6386768"/>
                  <a:pt x="6793788" y="6506904"/>
                </a:cubicBezTo>
                <a:lnTo>
                  <a:pt x="6733254" y="6665466"/>
                </a:lnTo>
                <a:cubicBezTo>
                  <a:pt x="6729364" y="6675668"/>
                  <a:pt x="6737435" y="6687062"/>
                  <a:pt x="6748545" y="6687062"/>
                </a:cubicBezTo>
                <a:close/>
                <a:moveTo>
                  <a:pt x="3405034" y="6687062"/>
                </a:moveTo>
                <a:lnTo>
                  <a:pt x="3716318" y="6687062"/>
                </a:lnTo>
                <a:cubicBezTo>
                  <a:pt x="3846368" y="6687062"/>
                  <a:pt x="3959936" y="6609891"/>
                  <a:pt x="4005469" y="6490592"/>
                </a:cubicBezTo>
                <a:lnTo>
                  <a:pt x="4062569" y="6352308"/>
                </a:lnTo>
                <a:cubicBezTo>
                  <a:pt x="4067041" y="6340598"/>
                  <a:pt x="4057768" y="6327506"/>
                  <a:pt x="4044984" y="6327506"/>
                </a:cubicBezTo>
                <a:lnTo>
                  <a:pt x="3738641" y="6327506"/>
                </a:lnTo>
                <a:cubicBezTo>
                  <a:pt x="3607679" y="6327506"/>
                  <a:pt x="3496113" y="6386768"/>
                  <a:pt x="3450263" y="6506904"/>
                </a:cubicBezTo>
                <a:lnTo>
                  <a:pt x="3389729" y="6665466"/>
                </a:lnTo>
                <a:cubicBezTo>
                  <a:pt x="3385839" y="6675668"/>
                  <a:pt x="3393910" y="6687062"/>
                  <a:pt x="3405034" y="6687062"/>
                </a:cubicBezTo>
                <a:close/>
                <a:moveTo>
                  <a:pt x="111" y="1234606"/>
                </a:moveTo>
                <a:cubicBezTo>
                  <a:pt x="71834" y="1202027"/>
                  <a:pt x="129229" y="1142936"/>
                  <a:pt x="158477" y="1066307"/>
                </a:cubicBezTo>
                <a:lnTo>
                  <a:pt x="215569" y="928021"/>
                </a:lnTo>
                <a:cubicBezTo>
                  <a:pt x="220041" y="916307"/>
                  <a:pt x="210762" y="903208"/>
                  <a:pt x="197994" y="903208"/>
                </a:cubicBezTo>
                <a:lnTo>
                  <a:pt x="118" y="903208"/>
                </a:lnTo>
                <a:lnTo>
                  <a:pt x="111" y="1234606"/>
                </a:lnTo>
                <a:close/>
                <a:moveTo>
                  <a:pt x="4058997" y="6665478"/>
                </a:moveTo>
                <a:lnTo>
                  <a:pt x="4119530" y="6506916"/>
                </a:lnTo>
                <a:cubicBezTo>
                  <a:pt x="4165381" y="6386768"/>
                  <a:pt x="4276946" y="6327506"/>
                  <a:pt x="4407908" y="6327506"/>
                </a:cubicBezTo>
                <a:lnTo>
                  <a:pt x="4714264" y="6327506"/>
                </a:lnTo>
                <a:lnTo>
                  <a:pt x="4714264" y="6327506"/>
                </a:lnTo>
                <a:cubicBezTo>
                  <a:pt x="4727022" y="6327506"/>
                  <a:pt x="4736309" y="6340598"/>
                  <a:pt x="4731837" y="6352321"/>
                </a:cubicBezTo>
                <a:lnTo>
                  <a:pt x="4674736" y="6490605"/>
                </a:lnTo>
                <a:cubicBezTo>
                  <a:pt x="4629203" y="6609903"/>
                  <a:pt x="4515636" y="6687062"/>
                  <a:pt x="4385598" y="6687062"/>
                </a:cubicBezTo>
                <a:lnTo>
                  <a:pt x="4074288" y="6687062"/>
                </a:lnTo>
                <a:cubicBezTo>
                  <a:pt x="4063177" y="6687062"/>
                  <a:pt x="4055107" y="6675668"/>
                  <a:pt x="4058997" y="6665466"/>
                </a:cubicBezTo>
                <a:close/>
                <a:moveTo>
                  <a:pt x="4121545" y="6641005"/>
                </a:moveTo>
                <a:lnTo>
                  <a:pt x="4385598" y="6641005"/>
                </a:lnTo>
                <a:cubicBezTo>
                  <a:pt x="4496429" y="6641005"/>
                  <a:pt x="4593045" y="6575520"/>
                  <a:pt x="4631724" y="6474167"/>
                </a:cubicBezTo>
                <a:lnTo>
                  <a:pt x="4631939" y="6473597"/>
                </a:lnTo>
                <a:lnTo>
                  <a:pt x="4632193" y="6473014"/>
                </a:lnTo>
                <a:lnTo>
                  <a:pt x="4671708" y="6377288"/>
                </a:lnTo>
                <a:cubicBezTo>
                  <a:pt x="4672443" y="6375514"/>
                  <a:pt x="4671138" y="6373562"/>
                  <a:pt x="4669212" y="6373562"/>
                </a:cubicBezTo>
                <a:lnTo>
                  <a:pt x="4407908" y="6373562"/>
                </a:lnTo>
                <a:cubicBezTo>
                  <a:pt x="4288298" y="6373562"/>
                  <a:pt x="4198878" y="6428149"/>
                  <a:pt x="4162542" y="6523342"/>
                </a:cubicBezTo>
                <a:lnTo>
                  <a:pt x="4119023" y="6637343"/>
                </a:lnTo>
                <a:cubicBezTo>
                  <a:pt x="4118352" y="6639116"/>
                  <a:pt x="4119657" y="6641005"/>
                  <a:pt x="4121545" y="6641005"/>
                </a:cubicBezTo>
                <a:close/>
                <a:moveTo>
                  <a:pt x="10451332" y="454764"/>
                </a:moveTo>
                <a:lnTo>
                  <a:pt x="10757688" y="454764"/>
                </a:lnTo>
                <a:cubicBezTo>
                  <a:pt x="10770459" y="454764"/>
                  <a:pt x="10779733" y="467859"/>
                  <a:pt x="10775260" y="479577"/>
                </a:cubicBezTo>
                <a:lnTo>
                  <a:pt x="10718172" y="617860"/>
                </a:lnTo>
                <a:cubicBezTo>
                  <a:pt x="10672639" y="737162"/>
                  <a:pt x="10559072" y="814326"/>
                  <a:pt x="10429021" y="814326"/>
                </a:cubicBezTo>
                <a:lnTo>
                  <a:pt x="10117725" y="814326"/>
                </a:lnTo>
                <a:cubicBezTo>
                  <a:pt x="10106614" y="814326"/>
                  <a:pt x="10098543" y="802927"/>
                  <a:pt x="10102433" y="792731"/>
                </a:cubicBezTo>
                <a:lnTo>
                  <a:pt x="10162953" y="634172"/>
                </a:lnTo>
                <a:cubicBezTo>
                  <a:pt x="10208817" y="514031"/>
                  <a:pt x="10320382" y="454764"/>
                  <a:pt x="10451344" y="454764"/>
                </a:cubicBezTo>
                <a:close/>
                <a:moveTo>
                  <a:pt x="10712648" y="500825"/>
                </a:moveTo>
                <a:lnTo>
                  <a:pt x="10451332" y="500825"/>
                </a:lnTo>
                <a:cubicBezTo>
                  <a:pt x="10331734" y="500825"/>
                  <a:pt x="10242301" y="555416"/>
                  <a:pt x="10205966" y="650603"/>
                </a:cubicBezTo>
                <a:lnTo>
                  <a:pt x="10162459" y="764609"/>
                </a:lnTo>
                <a:cubicBezTo>
                  <a:pt x="10161788" y="766374"/>
                  <a:pt x="10163080" y="768267"/>
                  <a:pt x="10164968" y="768267"/>
                </a:cubicBezTo>
                <a:lnTo>
                  <a:pt x="10429021" y="768267"/>
                </a:lnTo>
                <a:cubicBezTo>
                  <a:pt x="10539852" y="768267"/>
                  <a:pt x="10636468" y="702781"/>
                  <a:pt x="10675160" y="601431"/>
                </a:cubicBezTo>
                <a:lnTo>
                  <a:pt x="10675376" y="600852"/>
                </a:lnTo>
                <a:lnTo>
                  <a:pt x="10675616" y="600279"/>
                </a:lnTo>
                <a:lnTo>
                  <a:pt x="10715144" y="504551"/>
                </a:lnTo>
                <a:cubicBezTo>
                  <a:pt x="10715866" y="502775"/>
                  <a:pt x="10714574" y="500826"/>
                  <a:pt x="10712648" y="500826"/>
                </a:cubicBezTo>
                <a:close/>
                <a:moveTo>
                  <a:pt x="3099286" y="5762266"/>
                </a:moveTo>
                <a:lnTo>
                  <a:pt x="3159820" y="5603704"/>
                </a:lnTo>
                <a:cubicBezTo>
                  <a:pt x="3205670" y="5483556"/>
                  <a:pt x="3317236" y="5424294"/>
                  <a:pt x="3448198" y="5424294"/>
                </a:cubicBezTo>
                <a:lnTo>
                  <a:pt x="3754554" y="5424294"/>
                </a:lnTo>
                <a:cubicBezTo>
                  <a:pt x="3767324" y="5424294"/>
                  <a:pt x="3776598" y="5437398"/>
                  <a:pt x="3772126" y="5449109"/>
                </a:cubicBezTo>
                <a:lnTo>
                  <a:pt x="3715038" y="5587393"/>
                </a:lnTo>
                <a:cubicBezTo>
                  <a:pt x="3669492" y="5706691"/>
                  <a:pt x="3555925" y="5783862"/>
                  <a:pt x="3425887" y="5783862"/>
                </a:cubicBezTo>
                <a:lnTo>
                  <a:pt x="3114578" y="5783862"/>
                </a:lnTo>
                <a:cubicBezTo>
                  <a:pt x="3103467" y="5783862"/>
                  <a:pt x="3095396" y="5772456"/>
                  <a:pt x="3099286" y="5762266"/>
                </a:cubicBezTo>
                <a:close/>
                <a:moveTo>
                  <a:pt x="3161834" y="5737793"/>
                </a:moveTo>
                <a:lnTo>
                  <a:pt x="3425887" y="5737793"/>
                </a:lnTo>
                <a:cubicBezTo>
                  <a:pt x="3536718" y="5737793"/>
                  <a:pt x="3633334" y="5672307"/>
                  <a:pt x="3672013" y="5570968"/>
                </a:cubicBezTo>
                <a:lnTo>
                  <a:pt x="3672241" y="5570385"/>
                </a:lnTo>
                <a:lnTo>
                  <a:pt x="3672482" y="5569814"/>
                </a:lnTo>
                <a:lnTo>
                  <a:pt x="3711998" y="5474076"/>
                </a:lnTo>
                <a:cubicBezTo>
                  <a:pt x="3712732" y="5472302"/>
                  <a:pt x="3711427" y="5470350"/>
                  <a:pt x="3709502" y="5470350"/>
                </a:cubicBezTo>
                <a:lnTo>
                  <a:pt x="3448198" y="5470350"/>
                </a:lnTo>
                <a:cubicBezTo>
                  <a:pt x="3328587" y="5470350"/>
                  <a:pt x="3239167" y="5524949"/>
                  <a:pt x="3202832" y="5620129"/>
                </a:cubicBezTo>
                <a:lnTo>
                  <a:pt x="3159313" y="5734143"/>
                </a:lnTo>
                <a:cubicBezTo>
                  <a:pt x="3158642" y="5735905"/>
                  <a:pt x="3159946" y="5737793"/>
                  <a:pt x="3161834" y="5737793"/>
                </a:cubicBezTo>
                <a:close/>
                <a:moveTo>
                  <a:pt x="1778881" y="5783850"/>
                </a:moveTo>
                <a:lnTo>
                  <a:pt x="2090178" y="5783850"/>
                </a:lnTo>
                <a:cubicBezTo>
                  <a:pt x="2220228" y="5783850"/>
                  <a:pt x="2333795" y="5706691"/>
                  <a:pt x="2379329" y="5587393"/>
                </a:cubicBezTo>
                <a:lnTo>
                  <a:pt x="2436429" y="5449109"/>
                </a:lnTo>
                <a:cubicBezTo>
                  <a:pt x="2440901" y="5437398"/>
                  <a:pt x="2431628" y="5424294"/>
                  <a:pt x="2418844" y="5424294"/>
                </a:cubicBezTo>
                <a:lnTo>
                  <a:pt x="2112501" y="5424294"/>
                </a:lnTo>
                <a:cubicBezTo>
                  <a:pt x="1981539" y="5424294"/>
                  <a:pt x="1869973" y="5483556"/>
                  <a:pt x="1824123" y="5603704"/>
                </a:cubicBezTo>
                <a:lnTo>
                  <a:pt x="1763589" y="5762266"/>
                </a:lnTo>
                <a:cubicBezTo>
                  <a:pt x="1759700" y="5772456"/>
                  <a:pt x="1767770" y="5783850"/>
                  <a:pt x="1778881" y="5783850"/>
                </a:cubicBezTo>
                <a:close/>
                <a:moveTo>
                  <a:pt x="2445323" y="5783850"/>
                </a:moveTo>
                <a:lnTo>
                  <a:pt x="2756620" y="5783850"/>
                </a:lnTo>
                <a:cubicBezTo>
                  <a:pt x="2886670" y="5783850"/>
                  <a:pt x="3000225" y="5706691"/>
                  <a:pt x="3045771" y="5587393"/>
                </a:cubicBezTo>
                <a:lnTo>
                  <a:pt x="3102871" y="5449109"/>
                </a:lnTo>
                <a:cubicBezTo>
                  <a:pt x="3107331" y="5437398"/>
                  <a:pt x="3098057" y="5424294"/>
                  <a:pt x="3085286" y="5424294"/>
                </a:cubicBezTo>
                <a:lnTo>
                  <a:pt x="2778943" y="5424294"/>
                </a:lnTo>
                <a:cubicBezTo>
                  <a:pt x="2647981" y="5424294"/>
                  <a:pt x="2536415" y="5483556"/>
                  <a:pt x="2490552" y="5603704"/>
                </a:cubicBezTo>
                <a:lnTo>
                  <a:pt x="2430031" y="5762266"/>
                </a:lnTo>
                <a:cubicBezTo>
                  <a:pt x="2426129" y="5772456"/>
                  <a:pt x="2434212" y="5783850"/>
                  <a:pt x="2445323" y="5783850"/>
                </a:cubicBezTo>
                <a:close/>
                <a:moveTo>
                  <a:pt x="1576844" y="5335412"/>
                </a:moveTo>
                <a:lnTo>
                  <a:pt x="1888141" y="5335412"/>
                </a:lnTo>
                <a:cubicBezTo>
                  <a:pt x="2018178" y="5335412"/>
                  <a:pt x="2131746" y="5258254"/>
                  <a:pt x="2177279" y="5138955"/>
                </a:cubicBezTo>
                <a:lnTo>
                  <a:pt x="2234380" y="5000659"/>
                </a:lnTo>
                <a:cubicBezTo>
                  <a:pt x="2238852" y="4988948"/>
                  <a:pt x="2229578" y="4975856"/>
                  <a:pt x="2216807" y="4975856"/>
                </a:cubicBezTo>
                <a:lnTo>
                  <a:pt x="1910451" y="4975856"/>
                </a:lnTo>
                <a:cubicBezTo>
                  <a:pt x="1779489" y="4975856"/>
                  <a:pt x="1667923" y="5035119"/>
                  <a:pt x="1622073" y="5155254"/>
                </a:cubicBezTo>
                <a:lnTo>
                  <a:pt x="1561539" y="5313816"/>
                </a:lnTo>
                <a:cubicBezTo>
                  <a:pt x="1557650" y="5324018"/>
                  <a:pt x="1565733" y="5335412"/>
                  <a:pt x="1576844" y="5335412"/>
                </a:cubicBezTo>
                <a:close/>
                <a:moveTo>
                  <a:pt x="71462" y="4865378"/>
                </a:moveTo>
                <a:lnTo>
                  <a:pt x="131994" y="4706816"/>
                </a:lnTo>
                <a:cubicBezTo>
                  <a:pt x="177851" y="4586668"/>
                  <a:pt x="289413" y="4527406"/>
                  <a:pt x="420374" y="4527406"/>
                </a:cubicBezTo>
                <a:lnTo>
                  <a:pt x="726726" y="4527406"/>
                </a:lnTo>
                <a:cubicBezTo>
                  <a:pt x="739494" y="4527406"/>
                  <a:pt x="748767" y="4540498"/>
                  <a:pt x="744301" y="4552221"/>
                </a:cubicBezTo>
                <a:lnTo>
                  <a:pt x="687210" y="4690505"/>
                </a:lnTo>
                <a:cubicBezTo>
                  <a:pt x="641667" y="4809803"/>
                  <a:pt x="528101" y="4886962"/>
                  <a:pt x="398056" y="4886962"/>
                </a:cubicBezTo>
                <a:lnTo>
                  <a:pt x="86760" y="4886962"/>
                </a:lnTo>
                <a:cubicBezTo>
                  <a:pt x="75644" y="4886962"/>
                  <a:pt x="67572" y="4875568"/>
                  <a:pt x="71462" y="4865378"/>
                </a:cubicBezTo>
                <a:close/>
                <a:moveTo>
                  <a:pt x="134004" y="4840905"/>
                </a:moveTo>
                <a:lnTo>
                  <a:pt x="398055" y="4840905"/>
                </a:lnTo>
                <a:cubicBezTo>
                  <a:pt x="508892" y="4840905"/>
                  <a:pt x="605508" y="4775420"/>
                  <a:pt x="644190" y="4674080"/>
                </a:cubicBezTo>
                <a:lnTo>
                  <a:pt x="644413" y="4673497"/>
                </a:lnTo>
                <a:lnTo>
                  <a:pt x="644648" y="4672926"/>
                </a:lnTo>
                <a:lnTo>
                  <a:pt x="684172" y="4577188"/>
                </a:lnTo>
                <a:cubicBezTo>
                  <a:pt x="684908" y="4575414"/>
                  <a:pt x="683603" y="4573462"/>
                  <a:pt x="681678" y="4573462"/>
                </a:cubicBezTo>
                <a:lnTo>
                  <a:pt x="420374" y="4573462"/>
                </a:lnTo>
                <a:cubicBezTo>
                  <a:pt x="300771" y="4573462"/>
                  <a:pt x="211338" y="4628061"/>
                  <a:pt x="175006" y="4723241"/>
                </a:cubicBezTo>
                <a:lnTo>
                  <a:pt x="131486" y="4837255"/>
                </a:lnTo>
                <a:cubicBezTo>
                  <a:pt x="130812" y="4839017"/>
                  <a:pt x="132117" y="4840905"/>
                  <a:pt x="134003" y="4840905"/>
                </a:cubicBezTo>
                <a:close/>
                <a:moveTo>
                  <a:pt x="907568" y="5335412"/>
                </a:moveTo>
                <a:lnTo>
                  <a:pt x="1218862" y="5335412"/>
                </a:lnTo>
                <a:cubicBezTo>
                  <a:pt x="1348911" y="5335412"/>
                  <a:pt x="1462478" y="5258254"/>
                  <a:pt x="1508012" y="5138955"/>
                </a:cubicBezTo>
                <a:lnTo>
                  <a:pt x="1565112" y="5000659"/>
                </a:lnTo>
                <a:cubicBezTo>
                  <a:pt x="1569584" y="4988948"/>
                  <a:pt x="1560298" y="4975856"/>
                  <a:pt x="1547527" y="4975856"/>
                </a:cubicBezTo>
                <a:lnTo>
                  <a:pt x="1241180" y="4975856"/>
                </a:lnTo>
                <a:cubicBezTo>
                  <a:pt x="1110213" y="4975856"/>
                  <a:pt x="998657" y="5035119"/>
                  <a:pt x="952799" y="5155254"/>
                </a:cubicBezTo>
                <a:lnTo>
                  <a:pt x="892275" y="5313816"/>
                </a:lnTo>
                <a:cubicBezTo>
                  <a:pt x="888377" y="5324018"/>
                  <a:pt x="896450" y="5335412"/>
                  <a:pt x="907566" y="5335412"/>
                </a:cubicBezTo>
                <a:close/>
                <a:moveTo>
                  <a:pt x="756037" y="4886962"/>
                </a:moveTo>
                <a:lnTo>
                  <a:pt x="1067337" y="4886962"/>
                </a:lnTo>
                <a:cubicBezTo>
                  <a:pt x="1197382" y="4886962"/>
                  <a:pt x="1310954" y="4809803"/>
                  <a:pt x="1356487" y="4690505"/>
                </a:cubicBezTo>
                <a:lnTo>
                  <a:pt x="1413588" y="4552221"/>
                </a:lnTo>
                <a:cubicBezTo>
                  <a:pt x="1418047" y="4540510"/>
                  <a:pt x="1408773" y="4527406"/>
                  <a:pt x="1396003" y="4527406"/>
                </a:cubicBezTo>
                <a:lnTo>
                  <a:pt x="1396003" y="4527406"/>
                </a:lnTo>
                <a:lnTo>
                  <a:pt x="1089649" y="4527406"/>
                </a:lnTo>
                <a:cubicBezTo>
                  <a:pt x="958682" y="4527406"/>
                  <a:pt x="847133" y="4586668"/>
                  <a:pt x="801269" y="4706816"/>
                </a:cubicBezTo>
                <a:lnTo>
                  <a:pt x="740744" y="4865378"/>
                </a:lnTo>
                <a:cubicBezTo>
                  <a:pt x="736853" y="4875568"/>
                  <a:pt x="744926" y="4886962"/>
                  <a:pt x="756035" y="4886962"/>
                </a:cubicBezTo>
                <a:close/>
                <a:moveTo>
                  <a:pt x="6849798" y="5138955"/>
                </a:moveTo>
                <a:lnTo>
                  <a:pt x="6906886" y="5000659"/>
                </a:lnTo>
                <a:cubicBezTo>
                  <a:pt x="6911358" y="4988948"/>
                  <a:pt x="6902084" y="4975856"/>
                  <a:pt x="6889314" y="4975856"/>
                </a:cubicBezTo>
                <a:lnTo>
                  <a:pt x="6582971" y="4975856"/>
                </a:lnTo>
                <a:cubicBezTo>
                  <a:pt x="6452008" y="4975856"/>
                  <a:pt x="6340443" y="5035119"/>
                  <a:pt x="6294580" y="5155254"/>
                </a:cubicBezTo>
                <a:lnTo>
                  <a:pt x="6234059" y="5313816"/>
                </a:lnTo>
                <a:cubicBezTo>
                  <a:pt x="6230169" y="5324018"/>
                  <a:pt x="6238239" y="5335412"/>
                  <a:pt x="6249350" y="5335412"/>
                </a:cubicBezTo>
                <a:lnTo>
                  <a:pt x="6560647" y="5335412"/>
                </a:lnTo>
                <a:cubicBezTo>
                  <a:pt x="6690697" y="5335412"/>
                  <a:pt x="6804265" y="5258254"/>
                  <a:pt x="6849798" y="5138955"/>
                </a:cubicBezTo>
                <a:close/>
                <a:moveTo>
                  <a:pt x="7374255" y="4690505"/>
                </a:moveTo>
                <a:lnTo>
                  <a:pt x="7431344" y="4552221"/>
                </a:lnTo>
                <a:cubicBezTo>
                  <a:pt x="7435803" y="4540510"/>
                  <a:pt x="7426542" y="4527406"/>
                  <a:pt x="7413771" y="4527406"/>
                </a:cubicBezTo>
                <a:lnTo>
                  <a:pt x="7107415" y="4527406"/>
                </a:lnTo>
                <a:cubicBezTo>
                  <a:pt x="6976453" y="4527406"/>
                  <a:pt x="6864888" y="4586668"/>
                  <a:pt x="6819037" y="4706816"/>
                </a:cubicBezTo>
                <a:lnTo>
                  <a:pt x="6758503" y="4865378"/>
                </a:lnTo>
                <a:cubicBezTo>
                  <a:pt x="6754614" y="4875568"/>
                  <a:pt x="6762684" y="4886962"/>
                  <a:pt x="6773808" y="4886962"/>
                </a:cubicBezTo>
                <a:lnTo>
                  <a:pt x="7085092" y="4886962"/>
                </a:lnTo>
                <a:cubicBezTo>
                  <a:pt x="7215142" y="4886962"/>
                  <a:pt x="7328710" y="4809803"/>
                  <a:pt x="7374243" y="4690505"/>
                </a:cubicBezTo>
                <a:close/>
                <a:moveTo>
                  <a:pt x="6925333" y="5335412"/>
                </a:moveTo>
                <a:lnTo>
                  <a:pt x="7236629" y="5335412"/>
                </a:lnTo>
                <a:cubicBezTo>
                  <a:pt x="7366680" y="5335412"/>
                  <a:pt x="7480247" y="5258254"/>
                  <a:pt x="7525780" y="5138955"/>
                </a:cubicBezTo>
                <a:lnTo>
                  <a:pt x="7582868" y="5000659"/>
                </a:lnTo>
                <a:cubicBezTo>
                  <a:pt x="7587340" y="4988948"/>
                  <a:pt x="7578079" y="4975856"/>
                  <a:pt x="7565296" y="4975856"/>
                </a:cubicBezTo>
                <a:lnTo>
                  <a:pt x="7258952" y="4975856"/>
                </a:lnTo>
                <a:cubicBezTo>
                  <a:pt x="7127990" y="4975856"/>
                  <a:pt x="7016425" y="5035119"/>
                  <a:pt x="6970561" y="5155254"/>
                </a:cubicBezTo>
                <a:lnTo>
                  <a:pt x="6910040" y="5313816"/>
                </a:lnTo>
                <a:cubicBezTo>
                  <a:pt x="6906139" y="5324018"/>
                  <a:pt x="6914222" y="5335412"/>
                  <a:pt x="6925333" y="5335412"/>
                </a:cubicBezTo>
                <a:close/>
                <a:moveTo>
                  <a:pt x="537312" y="4235743"/>
                </a:moveTo>
                <a:lnTo>
                  <a:pt x="594403" y="4097459"/>
                </a:lnTo>
                <a:cubicBezTo>
                  <a:pt x="598876" y="4085748"/>
                  <a:pt x="589603" y="4072643"/>
                  <a:pt x="576829" y="4072643"/>
                </a:cubicBezTo>
                <a:lnTo>
                  <a:pt x="576829" y="4072643"/>
                </a:lnTo>
                <a:cubicBezTo>
                  <a:pt x="576829" y="4072643"/>
                  <a:pt x="270476" y="4072643"/>
                  <a:pt x="270476" y="4072643"/>
                </a:cubicBezTo>
                <a:cubicBezTo>
                  <a:pt x="154189" y="4072643"/>
                  <a:pt x="53324" y="4119486"/>
                  <a:pt x="48" y="4214058"/>
                </a:cubicBezTo>
                <a:lnTo>
                  <a:pt x="42" y="4432212"/>
                </a:lnTo>
                <a:lnTo>
                  <a:pt x="248163" y="4432212"/>
                </a:lnTo>
                <a:cubicBezTo>
                  <a:pt x="378208" y="4432212"/>
                  <a:pt x="491775" y="4355042"/>
                  <a:pt x="537312" y="4235743"/>
                </a:cubicBezTo>
                <a:close/>
                <a:moveTo>
                  <a:pt x="3783858" y="5783850"/>
                </a:moveTo>
                <a:lnTo>
                  <a:pt x="4095154" y="5783850"/>
                </a:lnTo>
                <a:cubicBezTo>
                  <a:pt x="4225205" y="5783850"/>
                  <a:pt x="4338772" y="5706691"/>
                  <a:pt x="4384306" y="5587393"/>
                </a:cubicBezTo>
                <a:lnTo>
                  <a:pt x="4441393" y="5449109"/>
                </a:lnTo>
                <a:cubicBezTo>
                  <a:pt x="4445866" y="5437398"/>
                  <a:pt x="4436592" y="5424294"/>
                  <a:pt x="4423821" y="5424294"/>
                </a:cubicBezTo>
                <a:lnTo>
                  <a:pt x="4117465" y="5424294"/>
                </a:lnTo>
                <a:cubicBezTo>
                  <a:pt x="3986516" y="5424294"/>
                  <a:pt x="3874950" y="5483556"/>
                  <a:pt x="3829087" y="5603704"/>
                </a:cubicBezTo>
                <a:lnTo>
                  <a:pt x="3768566" y="5762266"/>
                </a:lnTo>
                <a:cubicBezTo>
                  <a:pt x="3764664" y="5772456"/>
                  <a:pt x="3772747" y="5783850"/>
                  <a:pt x="3783858" y="5783850"/>
                </a:cubicBezTo>
                <a:close/>
                <a:moveTo>
                  <a:pt x="8043523" y="4690505"/>
                </a:moveTo>
                <a:lnTo>
                  <a:pt x="8100611" y="4552221"/>
                </a:lnTo>
                <a:cubicBezTo>
                  <a:pt x="8105083" y="4540510"/>
                  <a:pt x="8095809" y="4527406"/>
                  <a:pt x="8083038" y="4527406"/>
                </a:cubicBezTo>
                <a:lnTo>
                  <a:pt x="7776683" y="4527406"/>
                </a:lnTo>
                <a:cubicBezTo>
                  <a:pt x="7645720" y="4527406"/>
                  <a:pt x="7534167" y="4586668"/>
                  <a:pt x="7488304" y="4706816"/>
                </a:cubicBezTo>
                <a:lnTo>
                  <a:pt x="7427784" y="4865378"/>
                </a:lnTo>
                <a:cubicBezTo>
                  <a:pt x="7423881" y="4875568"/>
                  <a:pt x="7431964" y="4886962"/>
                  <a:pt x="7443075" y="4886962"/>
                </a:cubicBezTo>
                <a:lnTo>
                  <a:pt x="7754359" y="4886962"/>
                </a:lnTo>
                <a:cubicBezTo>
                  <a:pt x="7884410" y="4886962"/>
                  <a:pt x="7997977" y="4809803"/>
                  <a:pt x="8043523" y="4690505"/>
                </a:cubicBezTo>
                <a:close/>
                <a:moveTo>
                  <a:pt x="4454379" y="5783850"/>
                </a:moveTo>
                <a:lnTo>
                  <a:pt x="4765676" y="5783850"/>
                </a:lnTo>
                <a:cubicBezTo>
                  <a:pt x="4895726" y="5783850"/>
                  <a:pt x="5009294" y="5706691"/>
                  <a:pt x="5054827" y="5587393"/>
                </a:cubicBezTo>
                <a:lnTo>
                  <a:pt x="5111915" y="5449109"/>
                </a:lnTo>
                <a:cubicBezTo>
                  <a:pt x="5116387" y="5437398"/>
                  <a:pt x="5107113" y="5424294"/>
                  <a:pt x="5094343" y="5424294"/>
                </a:cubicBezTo>
                <a:lnTo>
                  <a:pt x="4787987" y="5424294"/>
                </a:lnTo>
                <a:cubicBezTo>
                  <a:pt x="4657025" y="5424294"/>
                  <a:pt x="4545471" y="5483556"/>
                  <a:pt x="4499609" y="5603704"/>
                </a:cubicBezTo>
                <a:lnTo>
                  <a:pt x="4439088" y="5762266"/>
                </a:lnTo>
                <a:cubicBezTo>
                  <a:pt x="4435186" y="5772456"/>
                  <a:pt x="4443269" y="5783850"/>
                  <a:pt x="4454379" y="5783850"/>
                </a:cubicBezTo>
                <a:close/>
                <a:moveTo>
                  <a:pt x="5108342" y="5762266"/>
                </a:moveTo>
                <a:lnTo>
                  <a:pt x="5168876" y="5603704"/>
                </a:lnTo>
                <a:cubicBezTo>
                  <a:pt x="5214726" y="5483556"/>
                  <a:pt x="5326292" y="5424294"/>
                  <a:pt x="5457254" y="5424294"/>
                </a:cubicBezTo>
                <a:lnTo>
                  <a:pt x="5763610" y="5424294"/>
                </a:lnTo>
                <a:cubicBezTo>
                  <a:pt x="5776368" y="5424294"/>
                  <a:pt x="5785642" y="5437398"/>
                  <a:pt x="5781182" y="5449109"/>
                </a:cubicBezTo>
                <a:lnTo>
                  <a:pt x="5724095" y="5587393"/>
                </a:lnTo>
                <a:cubicBezTo>
                  <a:pt x="5678548" y="5706691"/>
                  <a:pt x="5564981" y="5783862"/>
                  <a:pt x="5434931" y="5783862"/>
                </a:cubicBezTo>
                <a:lnTo>
                  <a:pt x="5123647" y="5783862"/>
                </a:lnTo>
                <a:cubicBezTo>
                  <a:pt x="5112536" y="5783862"/>
                  <a:pt x="5104453" y="5772456"/>
                  <a:pt x="5108355" y="5762266"/>
                </a:cubicBezTo>
                <a:close/>
                <a:moveTo>
                  <a:pt x="5170891" y="5737793"/>
                </a:moveTo>
                <a:lnTo>
                  <a:pt x="5434931" y="5737793"/>
                </a:lnTo>
                <a:cubicBezTo>
                  <a:pt x="5545775" y="5737793"/>
                  <a:pt x="5642390" y="5672307"/>
                  <a:pt x="5681082" y="5570968"/>
                </a:cubicBezTo>
                <a:lnTo>
                  <a:pt x="5681298" y="5570385"/>
                </a:lnTo>
                <a:lnTo>
                  <a:pt x="5681526" y="5569814"/>
                </a:lnTo>
                <a:lnTo>
                  <a:pt x="5721054" y="5474076"/>
                </a:lnTo>
                <a:cubicBezTo>
                  <a:pt x="5721789" y="5472302"/>
                  <a:pt x="5720484" y="5470350"/>
                  <a:pt x="5718571" y="5470350"/>
                </a:cubicBezTo>
                <a:lnTo>
                  <a:pt x="5457254" y="5470350"/>
                </a:lnTo>
                <a:cubicBezTo>
                  <a:pt x="5337656" y="5470350"/>
                  <a:pt x="5248224" y="5524949"/>
                  <a:pt x="5211888" y="5620129"/>
                </a:cubicBezTo>
                <a:lnTo>
                  <a:pt x="5168369" y="5734143"/>
                </a:lnTo>
                <a:cubicBezTo>
                  <a:pt x="5167698" y="5735905"/>
                  <a:pt x="5169003" y="5737793"/>
                  <a:pt x="5170878" y="5737793"/>
                </a:cubicBezTo>
                <a:close/>
                <a:moveTo>
                  <a:pt x="5792914" y="5783850"/>
                </a:moveTo>
                <a:lnTo>
                  <a:pt x="6104211" y="5783850"/>
                </a:lnTo>
                <a:cubicBezTo>
                  <a:pt x="6234261" y="5783850"/>
                  <a:pt x="6347828" y="5706691"/>
                  <a:pt x="6393362" y="5587393"/>
                </a:cubicBezTo>
                <a:lnTo>
                  <a:pt x="6450462" y="5449109"/>
                </a:lnTo>
                <a:cubicBezTo>
                  <a:pt x="6454935" y="5437398"/>
                  <a:pt x="6445661" y="5424294"/>
                  <a:pt x="6432877" y="5424294"/>
                </a:cubicBezTo>
                <a:lnTo>
                  <a:pt x="6126534" y="5424294"/>
                </a:lnTo>
                <a:cubicBezTo>
                  <a:pt x="5995572" y="5424294"/>
                  <a:pt x="5884006" y="5483556"/>
                  <a:pt x="5838144" y="5603704"/>
                </a:cubicBezTo>
                <a:lnTo>
                  <a:pt x="5777622" y="5762266"/>
                </a:lnTo>
                <a:cubicBezTo>
                  <a:pt x="5773733" y="5772456"/>
                  <a:pt x="5781803" y="5783850"/>
                  <a:pt x="5792914" y="5783850"/>
                </a:cubicBezTo>
                <a:close/>
                <a:moveTo>
                  <a:pt x="7288865" y="4410616"/>
                </a:moveTo>
                <a:lnTo>
                  <a:pt x="7349399" y="4252054"/>
                </a:lnTo>
                <a:cubicBezTo>
                  <a:pt x="7395261" y="4131919"/>
                  <a:pt x="7506814" y="4072643"/>
                  <a:pt x="7637776" y="4072643"/>
                </a:cubicBezTo>
                <a:lnTo>
                  <a:pt x="7944132" y="4072643"/>
                </a:lnTo>
                <a:cubicBezTo>
                  <a:pt x="7956903" y="4072643"/>
                  <a:pt x="7966177" y="4085748"/>
                  <a:pt x="7961705" y="4097459"/>
                </a:cubicBezTo>
                <a:lnTo>
                  <a:pt x="7904604" y="4235743"/>
                </a:lnTo>
                <a:cubicBezTo>
                  <a:pt x="7859071" y="4355042"/>
                  <a:pt x="7745504" y="4432212"/>
                  <a:pt x="7615466" y="4432212"/>
                </a:cubicBezTo>
                <a:lnTo>
                  <a:pt x="7304157" y="4432212"/>
                </a:lnTo>
                <a:cubicBezTo>
                  <a:pt x="7293046" y="4432212"/>
                  <a:pt x="7284975" y="4420806"/>
                  <a:pt x="7288865" y="4410616"/>
                </a:cubicBezTo>
                <a:close/>
                <a:moveTo>
                  <a:pt x="7351413" y="4386143"/>
                </a:moveTo>
                <a:lnTo>
                  <a:pt x="7615466" y="4386143"/>
                </a:lnTo>
                <a:cubicBezTo>
                  <a:pt x="7726296" y="4386143"/>
                  <a:pt x="7822913" y="4320657"/>
                  <a:pt x="7861592" y="4219318"/>
                </a:cubicBezTo>
                <a:lnTo>
                  <a:pt x="7861820" y="4218735"/>
                </a:lnTo>
                <a:lnTo>
                  <a:pt x="7862061" y="4218165"/>
                </a:lnTo>
                <a:lnTo>
                  <a:pt x="7901576" y="4122439"/>
                </a:lnTo>
                <a:cubicBezTo>
                  <a:pt x="7902311" y="4120652"/>
                  <a:pt x="7901006" y="4118713"/>
                  <a:pt x="7899080" y="4118713"/>
                </a:cubicBezTo>
                <a:lnTo>
                  <a:pt x="7637776" y="4118713"/>
                </a:lnTo>
                <a:cubicBezTo>
                  <a:pt x="7518179" y="4118713"/>
                  <a:pt x="7428746" y="4173299"/>
                  <a:pt x="7392411" y="4268492"/>
                </a:cubicBezTo>
                <a:lnTo>
                  <a:pt x="7348892" y="4382493"/>
                </a:lnTo>
                <a:cubicBezTo>
                  <a:pt x="7348220" y="4384255"/>
                  <a:pt x="7349525" y="4386156"/>
                  <a:pt x="7351413" y="4386156"/>
                </a:cubicBezTo>
                <a:close/>
                <a:moveTo>
                  <a:pt x="7235350" y="4235743"/>
                </a:moveTo>
                <a:lnTo>
                  <a:pt x="7292437" y="4097459"/>
                </a:lnTo>
                <a:cubicBezTo>
                  <a:pt x="7296910" y="4085748"/>
                  <a:pt x="7287636" y="4072643"/>
                  <a:pt x="7274865" y="4072643"/>
                </a:cubicBezTo>
                <a:lnTo>
                  <a:pt x="7274865" y="4072643"/>
                </a:lnTo>
                <a:cubicBezTo>
                  <a:pt x="7274865" y="4072643"/>
                  <a:pt x="6968509" y="4072643"/>
                  <a:pt x="6968509" y="4072643"/>
                </a:cubicBezTo>
                <a:cubicBezTo>
                  <a:pt x="6837547" y="4072643"/>
                  <a:pt x="6725994" y="4131919"/>
                  <a:pt x="6680131" y="4252054"/>
                </a:cubicBezTo>
                <a:lnTo>
                  <a:pt x="6619597" y="4410616"/>
                </a:lnTo>
                <a:cubicBezTo>
                  <a:pt x="6615708" y="4420806"/>
                  <a:pt x="6623778" y="4432212"/>
                  <a:pt x="6634902" y="4432212"/>
                </a:cubicBezTo>
                <a:lnTo>
                  <a:pt x="6946199" y="4432212"/>
                </a:lnTo>
                <a:cubicBezTo>
                  <a:pt x="7076236" y="4432212"/>
                  <a:pt x="7189804" y="4355042"/>
                  <a:pt x="7235350" y="4235743"/>
                </a:cubicBezTo>
                <a:close/>
                <a:moveTo>
                  <a:pt x="8221602" y="3978705"/>
                </a:moveTo>
                <a:lnTo>
                  <a:pt x="7910306" y="3978705"/>
                </a:lnTo>
                <a:cubicBezTo>
                  <a:pt x="7899195" y="3978705"/>
                  <a:pt x="7891112" y="3967312"/>
                  <a:pt x="7895013" y="3957109"/>
                </a:cubicBezTo>
                <a:lnTo>
                  <a:pt x="7955535" y="3798547"/>
                </a:lnTo>
                <a:cubicBezTo>
                  <a:pt x="8001398" y="3678412"/>
                  <a:pt x="8112951" y="3619149"/>
                  <a:pt x="8243913" y="3619149"/>
                </a:cubicBezTo>
                <a:lnTo>
                  <a:pt x="8550269" y="3619149"/>
                </a:lnTo>
                <a:cubicBezTo>
                  <a:pt x="8563039" y="3619149"/>
                  <a:pt x="8572313" y="3632241"/>
                  <a:pt x="8567841" y="3643965"/>
                </a:cubicBezTo>
                <a:lnTo>
                  <a:pt x="8510753" y="3782248"/>
                </a:lnTo>
                <a:cubicBezTo>
                  <a:pt x="8465220" y="3901547"/>
                  <a:pt x="8351640" y="3978705"/>
                  <a:pt x="8221602" y="3978705"/>
                </a:cubicBezTo>
                <a:close/>
                <a:moveTo>
                  <a:pt x="7957550" y="3932649"/>
                </a:moveTo>
                <a:lnTo>
                  <a:pt x="8221590" y="3932649"/>
                </a:lnTo>
                <a:cubicBezTo>
                  <a:pt x="8332433" y="3932649"/>
                  <a:pt x="8429049" y="3867163"/>
                  <a:pt x="8467741" y="3765810"/>
                </a:cubicBezTo>
                <a:lnTo>
                  <a:pt x="8467956" y="3765228"/>
                </a:lnTo>
                <a:lnTo>
                  <a:pt x="8468184" y="3764657"/>
                </a:lnTo>
                <a:lnTo>
                  <a:pt x="8507713" y="3668932"/>
                </a:lnTo>
                <a:cubicBezTo>
                  <a:pt x="8508447" y="3667157"/>
                  <a:pt x="8507143" y="3665206"/>
                  <a:pt x="8505230" y="3665206"/>
                </a:cubicBezTo>
                <a:lnTo>
                  <a:pt x="8243913" y="3665206"/>
                </a:lnTo>
                <a:cubicBezTo>
                  <a:pt x="8124315" y="3665206"/>
                  <a:pt x="8034883" y="3719792"/>
                  <a:pt x="7998547" y="3814985"/>
                </a:cubicBezTo>
                <a:lnTo>
                  <a:pt x="7955028" y="3928986"/>
                </a:lnTo>
                <a:cubicBezTo>
                  <a:pt x="7954357" y="3930748"/>
                  <a:pt x="7955661" y="3932649"/>
                  <a:pt x="7957550" y="3932649"/>
                </a:cubicBezTo>
                <a:close/>
                <a:moveTo>
                  <a:pt x="6415824" y="4886974"/>
                </a:moveTo>
                <a:lnTo>
                  <a:pt x="6104528" y="4886974"/>
                </a:lnTo>
                <a:cubicBezTo>
                  <a:pt x="6093417" y="4886974"/>
                  <a:pt x="6085334" y="4875568"/>
                  <a:pt x="6089236" y="4865378"/>
                </a:cubicBezTo>
                <a:lnTo>
                  <a:pt x="6149757" y="4706816"/>
                </a:lnTo>
                <a:cubicBezTo>
                  <a:pt x="6195620" y="4586668"/>
                  <a:pt x="6307173" y="4527406"/>
                  <a:pt x="6438135" y="4527406"/>
                </a:cubicBezTo>
                <a:lnTo>
                  <a:pt x="6744491" y="4527406"/>
                </a:lnTo>
                <a:cubicBezTo>
                  <a:pt x="6757261" y="4527406"/>
                  <a:pt x="6766536" y="4540510"/>
                  <a:pt x="6762063" y="4552221"/>
                </a:cubicBezTo>
                <a:lnTo>
                  <a:pt x="6704976" y="4690505"/>
                </a:lnTo>
                <a:cubicBezTo>
                  <a:pt x="6659443" y="4809803"/>
                  <a:pt x="6545874" y="4886974"/>
                  <a:pt x="6415824" y="4886974"/>
                </a:cubicBezTo>
                <a:close/>
                <a:moveTo>
                  <a:pt x="6151772" y="4840905"/>
                </a:moveTo>
                <a:lnTo>
                  <a:pt x="6415824" y="4840905"/>
                </a:lnTo>
                <a:cubicBezTo>
                  <a:pt x="6526656" y="4840905"/>
                  <a:pt x="6623271" y="4775420"/>
                  <a:pt x="6661963" y="4674080"/>
                </a:cubicBezTo>
                <a:lnTo>
                  <a:pt x="6662179" y="4673497"/>
                </a:lnTo>
                <a:lnTo>
                  <a:pt x="6662420" y="4672926"/>
                </a:lnTo>
                <a:lnTo>
                  <a:pt x="6701948" y="4577188"/>
                </a:lnTo>
                <a:cubicBezTo>
                  <a:pt x="6702670" y="4575414"/>
                  <a:pt x="6701365" y="4573462"/>
                  <a:pt x="6699452" y="4573462"/>
                </a:cubicBezTo>
                <a:lnTo>
                  <a:pt x="6438135" y="4573462"/>
                </a:lnTo>
                <a:cubicBezTo>
                  <a:pt x="6318537" y="4573462"/>
                  <a:pt x="6229105" y="4628061"/>
                  <a:pt x="6192769" y="4723241"/>
                </a:cubicBezTo>
                <a:lnTo>
                  <a:pt x="6149250" y="4837255"/>
                </a:lnTo>
                <a:cubicBezTo>
                  <a:pt x="6148579" y="4839017"/>
                  <a:pt x="6149884" y="4840905"/>
                  <a:pt x="6151772" y="4840905"/>
                </a:cubicBezTo>
                <a:close/>
                <a:moveTo>
                  <a:pt x="4921597" y="5335412"/>
                </a:moveTo>
                <a:lnTo>
                  <a:pt x="5232907" y="5335412"/>
                </a:lnTo>
                <a:cubicBezTo>
                  <a:pt x="5362944" y="5335412"/>
                  <a:pt x="5476512" y="5258254"/>
                  <a:pt x="5522045" y="5138955"/>
                </a:cubicBezTo>
                <a:lnTo>
                  <a:pt x="5579146" y="5000659"/>
                </a:lnTo>
                <a:cubicBezTo>
                  <a:pt x="5583618" y="4988948"/>
                  <a:pt x="5574344" y="4975856"/>
                  <a:pt x="5561561" y="4975856"/>
                </a:cubicBezTo>
                <a:lnTo>
                  <a:pt x="5255217" y="4975856"/>
                </a:lnTo>
                <a:cubicBezTo>
                  <a:pt x="5124255" y="4975856"/>
                  <a:pt x="5012689" y="5035119"/>
                  <a:pt x="4966839" y="5155254"/>
                </a:cubicBezTo>
                <a:lnTo>
                  <a:pt x="4906305" y="5313816"/>
                </a:lnTo>
                <a:cubicBezTo>
                  <a:pt x="4902416" y="5324018"/>
                  <a:pt x="4910486" y="5335412"/>
                  <a:pt x="4921597" y="5335412"/>
                </a:cubicBezTo>
                <a:close/>
                <a:moveTo>
                  <a:pt x="7284203" y="2715937"/>
                </a:moveTo>
                <a:lnTo>
                  <a:pt x="7590558" y="2715937"/>
                </a:lnTo>
                <a:lnTo>
                  <a:pt x="7590558" y="2715937"/>
                </a:lnTo>
                <a:cubicBezTo>
                  <a:pt x="7603329" y="2715937"/>
                  <a:pt x="7612602" y="2729029"/>
                  <a:pt x="7608131" y="2740752"/>
                </a:cubicBezTo>
                <a:lnTo>
                  <a:pt x="7551043" y="2879036"/>
                </a:lnTo>
                <a:cubicBezTo>
                  <a:pt x="7505510" y="2998335"/>
                  <a:pt x="7391929" y="3075493"/>
                  <a:pt x="7261892" y="3075493"/>
                </a:cubicBezTo>
                <a:lnTo>
                  <a:pt x="6950595" y="3075493"/>
                </a:lnTo>
                <a:cubicBezTo>
                  <a:pt x="6939484" y="3075493"/>
                  <a:pt x="6931401" y="3064099"/>
                  <a:pt x="6935303" y="3053910"/>
                </a:cubicBezTo>
                <a:lnTo>
                  <a:pt x="6995824" y="2895347"/>
                </a:lnTo>
                <a:cubicBezTo>
                  <a:pt x="7041687" y="2775200"/>
                  <a:pt x="7153240" y="2715937"/>
                  <a:pt x="7284203" y="2715937"/>
                </a:cubicBezTo>
                <a:close/>
                <a:moveTo>
                  <a:pt x="7545519" y="2761994"/>
                </a:moveTo>
                <a:lnTo>
                  <a:pt x="7284203" y="2761994"/>
                </a:lnTo>
                <a:cubicBezTo>
                  <a:pt x="7164604" y="2761994"/>
                  <a:pt x="7075172" y="2816592"/>
                  <a:pt x="7038837" y="2911773"/>
                </a:cubicBezTo>
                <a:lnTo>
                  <a:pt x="6995318" y="3025786"/>
                </a:lnTo>
                <a:cubicBezTo>
                  <a:pt x="6994646" y="3027548"/>
                  <a:pt x="6995951" y="3029436"/>
                  <a:pt x="6997838" y="3029436"/>
                </a:cubicBezTo>
                <a:lnTo>
                  <a:pt x="7261879" y="3029436"/>
                </a:lnTo>
                <a:cubicBezTo>
                  <a:pt x="7372723" y="3029436"/>
                  <a:pt x="7469338" y="2963951"/>
                  <a:pt x="7508031" y="2862598"/>
                </a:cubicBezTo>
                <a:lnTo>
                  <a:pt x="7508246" y="2862028"/>
                </a:lnTo>
                <a:lnTo>
                  <a:pt x="7508474" y="2861458"/>
                </a:lnTo>
                <a:lnTo>
                  <a:pt x="7548002" y="2765720"/>
                </a:lnTo>
                <a:cubicBezTo>
                  <a:pt x="7548737" y="2763945"/>
                  <a:pt x="7547432" y="2761994"/>
                  <a:pt x="7545519" y="2761994"/>
                </a:cubicBezTo>
                <a:close/>
                <a:moveTo>
                  <a:pt x="5590877" y="5335412"/>
                </a:moveTo>
                <a:lnTo>
                  <a:pt x="5902174" y="5335412"/>
                </a:lnTo>
                <a:cubicBezTo>
                  <a:pt x="6032211" y="5335412"/>
                  <a:pt x="6145779" y="5258254"/>
                  <a:pt x="6191325" y="5138955"/>
                </a:cubicBezTo>
                <a:lnTo>
                  <a:pt x="6248413" y="5000659"/>
                </a:lnTo>
                <a:cubicBezTo>
                  <a:pt x="6252885" y="4988948"/>
                  <a:pt x="6243611" y="4975856"/>
                  <a:pt x="6230841" y="4975856"/>
                </a:cubicBezTo>
                <a:lnTo>
                  <a:pt x="5924485" y="4975856"/>
                </a:lnTo>
                <a:cubicBezTo>
                  <a:pt x="5793522" y="4975856"/>
                  <a:pt x="5681957" y="5035119"/>
                  <a:pt x="5636107" y="5155254"/>
                </a:cubicBezTo>
                <a:lnTo>
                  <a:pt x="5575573" y="5313816"/>
                </a:lnTo>
                <a:cubicBezTo>
                  <a:pt x="5571683" y="5324018"/>
                  <a:pt x="5579766" y="5335412"/>
                  <a:pt x="5590877" y="5335412"/>
                </a:cubicBezTo>
                <a:close/>
                <a:moveTo>
                  <a:pt x="624481" y="1985824"/>
                </a:moveTo>
                <a:lnTo>
                  <a:pt x="563957" y="2144386"/>
                </a:lnTo>
                <a:cubicBezTo>
                  <a:pt x="560059" y="2154575"/>
                  <a:pt x="568139" y="2165982"/>
                  <a:pt x="579248" y="2165982"/>
                </a:cubicBezTo>
                <a:lnTo>
                  <a:pt x="890549" y="2165982"/>
                </a:lnTo>
                <a:cubicBezTo>
                  <a:pt x="1020594" y="2165982"/>
                  <a:pt x="1134167" y="2088811"/>
                  <a:pt x="1179697" y="1969512"/>
                </a:cubicBezTo>
                <a:lnTo>
                  <a:pt x="1236789" y="1831228"/>
                </a:lnTo>
                <a:cubicBezTo>
                  <a:pt x="1241261" y="1819505"/>
                  <a:pt x="1231989" y="1806413"/>
                  <a:pt x="1219214" y="1806413"/>
                </a:cubicBezTo>
                <a:lnTo>
                  <a:pt x="912862" y="1806413"/>
                </a:lnTo>
                <a:cubicBezTo>
                  <a:pt x="781895" y="1806413"/>
                  <a:pt x="670339" y="1865676"/>
                  <a:pt x="624481" y="1985824"/>
                </a:cubicBezTo>
                <a:close/>
                <a:moveTo>
                  <a:pt x="3908726" y="6217028"/>
                </a:moveTo>
                <a:lnTo>
                  <a:pt x="3969247" y="6058466"/>
                </a:lnTo>
                <a:cubicBezTo>
                  <a:pt x="4015097" y="5938318"/>
                  <a:pt x="4126663" y="5879055"/>
                  <a:pt x="4257625" y="5879055"/>
                </a:cubicBezTo>
                <a:lnTo>
                  <a:pt x="4563981" y="5879055"/>
                </a:lnTo>
                <a:cubicBezTo>
                  <a:pt x="4576739" y="5879055"/>
                  <a:pt x="4586013" y="5892160"/>
                  <a:pt x="4581554" y="5903871"/>
                </a:cubicBezTo>
                <a:lnTo>
                  <a:pt x="4524466" y="6042155"/>
                </a:lnTo>
                <a:cubicBezTo>
                  <a:pt x="4478920" y="6161453"/>
                  <a:pt x="4365353" y="6238624"/>
                  <a:pt x="4235302" y="6238624"/>
                </a:cubicBezTo>
                <a:lnTo>
                  <a:pt x="3924018" y="6238624"/>
                </a:lnTo>
                <a:cubicBezTo>
                  <a:pt x="3912907" y="6238624"/>
                  <a:pt x="3904824" y="6227218"/>
                  <a:pt x="3908726" y="6217028"/>
                </a:cubicBezTo>
                <a:close/>
                <a:moveTo>
                  <a:pt x="3971262" y="6192555"/>
                </a:moveTo>
                <a:lnTo>
                  <a:pt x="4235302" y="6192555"/>
                </a:lnTo>
                <a:cubicBezTo>
                  <a:pt x="4346146" y="6192555"/>
                  <a:pt x="4442762" y="6127069"/>
                  <a:pt x="4481454" y="6025729"/>
                </a:cubicBezTo>
                <a:lnTo>
                  <a:pt x="4481669" y="6025146"/>
                </a:lnTo>
                <a:lnTo>
                  <a:pt x="4481897" y="6024576"/>
                </a:lnTo>
                <a:lnTo>
                  <a:pt x="4521425" y="5928838"/>
                </a:lnTo>
                <a:cubicBezTo>
                  <a:pt x="4522160" y="5927064"/>
                  <a:pt x="4520855" y="5925112"/>
                  <a:pt x="4518942" y="5925112"/>
                </a:cubicBezTo>
                <a:lnTo>
                  <a:pt x="4257625" y="5925112"/>
                </a:lnTo>
                <a:cubicBezTo>
                  <a:pt x="4138027" y="5925112"/>
                  <a:pt x="4048595" y="5979711"/>
                  <a:pt x="4012259" y="6074891"/>
                </a:cubicBezTo>
                <a:lnTo>
                  <a:pt x="3968740" y="6188905"/>
                </a:lnTo>
                <a:cubicBezTo>
                  <a:pt x="3968069" y="6190666"/>
                  <a:pt x="3969374" y="6192555"/>
                  <a:pt x="3971262" y="6192555"/>
                </a:cubicBezTo>
                <a:close/>
                <a:moveTo>
                  <a:pt x="384136" y="2254863"/>
                </a:moveTo>
                <a:lnTo>
                  <a:pt x="690488" y="2254863"/>
                </a:lnTo>
                <a:cubicBezTo>
                  <a:pt x="703257" y="2254863"/>
                  <a:pt x="712529" y="2267955"/>
                  <a:pt x="708063" y="2279666"/>
                </a:cubicBezTo>
                <a:lnTo>
                  <a:pt x="650972" y="2417950"/>
                </a:lnTo>
                <a:cubicBezTo>
                  <a:pt x="605429" y="2537261"/>
                  <a:pt x="491863" y="2614420"/>
                  <a:pt x="361818" y="2614420"/>
                </a:cubicBezTo>
                <a:lnTo>
                  <a:pt x="50523" y="2614420"/>
                </a:lnTo>
                <a:cubicBezTo>
                  <a:pt x="39407" y="2614420"/>
                  <a:pt x="31334" y="2603026"/>
                  <a:pt x="35224" y="2592823"/>
                </a:cubicBezTo>
                <a:lnTo>
                  <a:pt x="95756" y="2434261"/>
                </a:lnTo>
                <a:cubicBezTo>
                  <a:pt x="141613" y="2314126"/>
                  <a:pt x="253175" y="2254863"/>
                  <a:pt x="384136" y="2254863"/>
                </a:cubicBezTo>
                <a:close/>
                <a:moveTo>
                  <a:pt x="645440" y="2300920"/>
                </a:moveTo>
                <a:lnTo>
                  <a:pt x="384136" y="2300920"/>
                </a:lnTo>
                <a:cubicBezTo>
                  <a:pt x="264533" y="2300920"/>
                  <a:pt x="175100" y="2355506"/>
                  <a:pt x="138768" y="2450699"/>
                </a:cubicBezTo>
                <a:lnTo>
                  <a:pt x="95248" y="2564700"/>
                </a:lnTo>
                <a:cubicBezTo>
                  <a:pt x="94574" y="2566462"/>
                  <a:pt x="95879" y="2568363"/>
                  <a:pt x="97765" y="2568363"/>
                </a:cubicBezTo>
                <a:lnTo>
                  <a:pt x="361816" y="2568363"/>
                </a:lnTo>
                <a:cubicBezTo>
                  <a:pt x="472653" y="2568363"/>
                  <a:pt x="569269" y="2502877"/>
                  <a:pt x="607951" y="2401525"/>
                </a:cubicBezTo>
                <a:lnTo>
                  <a:pt x="608174" y="2400942"/>
                </a:lnTo>
                <a:lnTo>
                  <a:pt x="608409" y="2400371"/>
                </a:lnTo>
                <a:lnTo>
                  <a:pt x="647932" y="2304646"/>
                </a:lnTo>
                <a:cubicBezTo>
                  <a:pt x="648668" y="2302872"/>
                  <a:pt x="647363" y="2300920"/>
                  <a:pt x="645439" y="2300920"/>
                </a:cubicBezTo>
                <a:close/>
                <a:moveTo>
                  <a:pt x="1888496" y="1806413"/>
                </a:moveTo>
                <a:lnTo>
                  <a:pt x="1582127" y="1806413"/>
                </a:lnTo>
                <a:cubicBezTo>
                  <a:pt x="1451165" y="1806413"/>
                  <a:pt x="1339612" y="1865676"/>
                  <a:pt x="1293749" y="1985824"/>
                </a:cubicBezTo>
                <a:lnTo>
                  <a:pt x="1233225" y="2144386"/>
                </a:lnTo>
                <a:cubicBezTo>
                  <a:pt x="1229334" y="2154575"/>
                  <a:pt x="1237407" y="2165982"/>
                  <a:pt x="1248517" y="2165982"/>
                </a:cubicBezTo>
                <a:lnTo>
                  <a:pt x="1559816" y="2165982"/>
                </a:lnTo>
                <a:cubicBezTo>
                  <a:pt x="1689866" y="2165982"/>
                  <a:pt x="1803434" y="2088811"/>
                  <a:pt x="1848967" y="1969512"/>
                </a:cubicBezTo>
                <a:lnTo>
                  <a:pt x="1906068" y="1831228"/>
                </a:lnTo>
                <a:cubicBezTo>
                  <a:pt x="1910527" y="1819505"/>
                  <a:pt x="1901253" y="1806413"/>
                  <a:pt x="1888483" y="1806413"/>
                </a:cubicBezTo>
                <a:close/>
                <a:moveTo>
                  <a:pt x="4790052" y="2434261"/>
                </a:moveTo>
                <a:lnTo>
                  <a:pt x="4729518" y="2592823"/>
                </a:lnTo>
                <a:cubicBezTo>
                  <a:pt x="4725629" y="2603026"/>
                  <a:pt x="4733699" y="2614420"/>
                  <a:pt x="4744823" y="2614420"/>
                </a:cubicBezTo>
                <a:lnTo>
                  <a:pt x="5056119" y="2614420"/>
                </a:lnTo>
                <a:cubicBezTo>
                  <a:pt x="5186157" y="2614420"/>
                  <a:pt x="5299724" y="2537261"/>
                  <a:pt x="5345258" y="2417950"/>
                </a:cubicBezTo>
                <a:lnTo>
                  <a:pt x="5402358" y="2279666"/>
                </a:lnTo>
                <a:cubicBezTo>
                  <a:pt x="5406831" y="2267955"/>
                  <a:pt x="5397557" y="2254863"/>
                  <a:pt x="5384786" y="2254863"/>
                </a:cubicBezTo>
                <a:lnTo>
                  <a:pt x="5078430" y="2254863"/>
                </a:lnTo>
                <a:cubicBezTo>
                  <a:pt x="4947468" y="2254863"/>
                  <a:pt x="4835915" y="2314126"/>
                  <a:pt x="4790052" y="2434261"/>
                </a:cubicBezTo>
                <a:close/>
                <a:moveTo>
                  <a:pt x="2248569" y="1806413"/>
                </a:moveTo>
                <a:lnTo>
                  <a:pt x="2554925" y="1806413"/>
                </a:lnTo>
                <a:cubicBezTo>
                  <a:pt x="2567696" y="1806413"/>
                  <a:pt x="2576970" y="1819518"/>
                  <a:pt x="2572497" y="1831228"/>
                </a:cubicBezTo>
                <a:lnTo>
                  <a:pt x="2515410" y="1969512"/>
                </a:lnTo>
                <a:cubicBezTo>
                  <a:pt x="2469864" y="2088811"/>
                  <a:pt x="2356296" y="2165982"/>
                  <a:pt x="2226258" y="2165982"/>
                </a:cubicBezTo>
                <a:lnTo>
                  <a:pt x="1914962" y="2165982"/>
                </a:lnTo>
                <a:cubicBezTo>
                  <a:pt x="1903851" y="2165982"/>
                  <a:pt x="1895768" y="2154575"/>
                  <a:pt x="1899670" y="2144386"/>
                </a:cubicBezTo>
                <a:lnTo>
                  <a:pt x="1960191" y="1985824"/>
                </a:lnTo>
                <a:cubicBezTo>
                  <a:pt x="2006054" y="1865688"/>
                  <a:pt x="2117619" y="1806413"/>
                  <a:pt x="2248569" y="1806413"/>
                </a:cubicBezTo>
                <a:close/>
                <a:moveTo>
                  <a:pt x="2509873" y="1852470"/>
                </a:moveTo>
                <a:lnTo>
                  <a:pt x="2248569" y="1852470"/>
                </a:lnTo>
                <a:cubicBezTo>
                  <a:pt x="2128971" y="1852470"/>
                  <a:pt x="2039539" y="1907069"/>
                  <a:pt x="2003203" y="2002249"/>
                </a:cubicBezTo>
                <a:lnTo>
                  <a:pt x="1959684" y="2116263"/>
                </a:lnTo>
                <a:cubicBezTo>
                  <a:pt x="1959013" y="2118024"/>
                  <a:pt x="1960318" y="2119925"/>
                  <a:pt x="1962205" y="2119925"/>
                </a:cubicBezTo>
                <a:lnTo>
                  <a:pt x="2226258" y="2119925"/>
                </a:lnTo>
                <a:cubicBezTo>
                  <a:pt x="2337089" y="2119925"/>
                  <a:pt x="2433705" y="2054427"/>
                  <a:pt x="2472385" y="1953087"/>
                </a:cubicBezTo>
                <a:lnTo>
                  <a:pt x="2472613" y="1952504"/>
                </a:lnTo>
                <a:lnTo>
                  <a:pt x="2472841" y="1951934"/>
                </a:lnTo>
                <a:lnTo>
                  <a:pt x="2512369" y="1856209"/>
                </a:lnTo>
                <a:cubicBezTo>
                  <a:pt x="2513104" y="1854421"/>
                  <a:pt x="2511799" y="1852482"/>
                  <a:pt x="2509873" y="1852482"/>
                </a:cubicBezTo>
                <a:close/>
                <a:moveTo>
                  <a:pt x="3085286" y="1351651"/>
                </a:moveTo>
                <a:lnTo>
                  <a:pt x="2778943" y="1351651"/>
                </a:lnTo>
                <a:cubicBezTo>
                  <a:pt x="2647981" y="1351651"/>
                  <a:pt x="2536415" y="1410927"/>
                  <a:pt x="2490565" y="1531062"/>
                </a:cubicBezTo>
                <a:lnTo>
                  <a:pt x="2430031" y="1689624"/>
                </a:lnTo>
                <a:cubicBezTo>
                  <a:pt x="2426142" y="1699814"/>
                  <a:pt x="2434212" y="1711220"/>
                  <a:pt x="2445323" y="1711220"/>
                </a:cubicBezTo>
                <a:lnTo>
                  <a:pt x="2756620" y="1711220"/>
                </a:lnTo>
                <a:cubicBezTo>
                  <a:pt x="2886670" y="1711220"/>
                  <a:pt x="3000225" y="1634049"/>
                  <a:pt x="3045771" y="1514750"/>
                </a:cubicBezTo>
                <a:lnTo>
                  <a:pt x="3102871" y="1376467"/>
                </a:lnTo>
                <a:cubicBezTo>
                  <a:pt x="3107331" y="1364756"/>
                  <a:pt x="3098057" y="1351651"/>
                  <a:pt x="3085286" y="1351651"/>
                </a:cubicBezTo>
                <a:close/>
                <a:moveTo>
                  <a:pt x="64039" y="4552221"/>
                </a:moveTo>
                <a:cubicBezTo>
                  <a:pt x="68512" y="4540510"/>
                  <a:pt x="59233" y="4527406"/>
                  <a:pt x="46465" y="4527406"/>
                </a:cubicBezTo>
                <a:lnTo>
                  <a:pt x="37" y="4527406"/>
                </a:lnTo>
                <a:lnTo>
                  <a:pt x="37" y="4706715"/>
                </a:lnTo>
                <a:cubicBezTo>
                  <a:pt x="2431" y="4701366"/>
                  <a:pt x="4837" y="4696031"/>
                  <a:pt x="6947" y="4690505"/>
                </a:cubicBezTo>
                <a:lnTo>
                  <a:pt x="64038" y="4552221"/>
                </a:lnTo>
                <a:close/>
                <a:moveTo>
                  <a:pt x="8613399" y="4072643"/>
                </a:moveTo>
                <a:lnTo>
                  <a:pt x="8613399" y="4072643"/>
                </a:lnTo>
                <a:cubicBezTo>
                  <a:pt x="8613399" y="4072643"/>
                  <a:pt x="8307057" y="4072643"/>
                  <a:pt x="8307057" y="4072643"/>
                </a:cubicBezTo>
                <a:cubicBezTo>
                  <a:pt x="8176095" y="4072643"/>
                  <a:pt x="8064529" y="4131919"/>
                  <a:pt x="8018666" y="4252054"/>
                </a:cubicBezTo>
                <a:lnTo>
                  <a:pt x="7958145" y="4410616"/>
                </a:lnTo>
                <a:cubicBezTo>
                  <a:pt x="7954242" y="4420806"/>
                  <a:pt x="7962325" y="4432212"/>
                  <a:pt x="7973436" y="4432212"/>
                </a:cubicBezTo>
                <a:lnTo>
                  <a:pt x="8284733" y="4432212"/>
                </a:lnTo>
                <a:cubicBezTo>
                  <a:pt x="8414783" y="4432212"/>
                  <a:pt x="8528350" y="4355042"/>
                  <a:pt x="8573884" y="4235743"/>
                </a:cubicBezTo>
                <a:lnTo>
                  <a:pt x="8630972" y="4097459"/>
                </a:lnTo>
                <a:cubicBezTo>
                  <a:pt x="8635444" y="4085748"/>
                  <a:pt x="8626170" y="4072643"/>
                  <a:pt x="8613399" y="4072643"/>
                </a:cubicBezTo>
                <a:close/>
                <a:moveTo>
                  <a:pt x="92" y="1908551"/>
                </a:moveTo>
                <a:lnTo>
                  <a:pt x="92" y="1997902"/>
                </a:lnTo>
                <a:cubicBezTo>
                  <a:pt x="37488" y="1905459"/>
                  <a:pt x="125869" y="1852470"/>
                  <a:pt x="243599" y="1852470"/>
                </a:cubicBezTo>
                <a:lnTo>
                  <a:pt x="504909" y="1852470"/>
                </a:lnTo>
                <a:cubicBezTo>
                  <a:pt x="506827" y="1852470"/>
                  <a:pt x="508132" y="1854421"/>
                  <a:pt x="507402" y="1856196"/>
                </a:cubicBezTo>
                <a:lnTo>
                  <a:pt x="467873" y="1951934"/>
                </a:lnTo>
                <a:lnTo>
                  <a:pt x="467637" y="1952504"/>
                </a:lnTo>
                <a:lnTo>
                  <a:pt x="467420" y="1953087"/>
                </a:lnTo>
                <a:cubicBezTo>
                  <a:pt x="428732" y="2054427"/>
                  <a:pt x="332116" y="2119925"/>
                  <a:pt x="221279" y="2119925"/>
                </a:cubicBezTo>
                <a:lnTo>
                  <a:pt x="92" y="2119925"/>
                </a:lnTo>
                <a:lnTo>
                  <a:pt x="86" y="2165982"/>
                </a:lnTo>
                <a:lnTo>
                  <a:pt x="221279" y="2165982"/>
                </a:lnTo>
                <a:cubicBezTo>
                  <a:pt x="351331" y="2165982"/>
                  <a:pt x="464897" y="2088811"/>
                  <a:pt x="510433" y="1969512"/>
                </a:cubicBezTo>
                <a:lnTo>
                  <a:pt x="567524" y="1831228"/>
                </a:lnTo>
                <a:cubicBezTo>
                  <a:pt x="571996" y="1819518"/>
                  <a:pt x="562717" y="1806413"/>
                  <a:pt x="549949" y="1806413"/>
                </a:cubicBezTo>
                <a:lnTo>
                  <a:pt x="549949" y="1806413"/>
                </a:lnTo>
                <a:cubicBezTo>
                  <a:pt x="549949" y="1806413"/>
                  <a:pt x="243597" y="1806413"/>
                  <a:pt x="243597" y="1806413"/>
                </a:cubicBezTo>
                <a:cubicBezTo>
                  <a:pt x="144705" y="1806413"/>
                  <a:pt x="56923" y="1840265"/>
                  <a:pt x="91" y="1908551"/>
                </a:cubicBezTo>
                <a:close/>
                <a:moveTo>
                  <a:pt x="158477" y="5138955"/>
                </a:moveTo>
                <a:lnTo>
                  <a:pt x="215569" y="5000659"/>
                </a:lnTo>
                <a:cubicBezTo>
                  <a:pt x="220041" y="4988948"/>
                  <a:pt x="210762" y="4975856"/>
                  <a:pt x="197994" y="4975856"/>
                </a:cubicBezTo>
                <a:lnTo>
                  <a:pt x="30" y="4975856"/>
                </a:lnTo>
                <a:lnTo>
                  <a:pt x="24" y="5307289"/>
                </a:lnTo>
                <a:cubicBezTo>
                  <a:pt x="71790" y="5274717"/>
                  <a:pt x="129217" y="5215606"/>
                  <a:pt x="158476" y="5138955"/>
                </a:cubicBezTo>
                <a:close/>
                <a:moveTo>
                  <a:pt x="485577" y="1531062"/>
                </a:moveTo>
                <a:lnTo>
                  <a:pt x="425052" y="1689624"/>
                </a:lnTo>
                <a:cubicBezTo>
                  <a:pt x="421155" y="1699814"/>
                  <a:pt x="429234" y="1711220"/>
                  <a:pt x="440344" y="1711220"/>
                </a:cubicBezTo>
                <a:lnTo>
                  <a:pt x="751644" y="1711220"/>
                </a:lnTo>
                <a:cubicBezTo>
                  <a:pt x="881689" y="1711220"/>
                  <a:pt x="995256" y="1634049"/>
                  <a:pt x="1040793" y="1514750"/>
                </a:cubicBezTo>
                <a:lnTo>
                  <a:pt x="1097884" y="1376467"/>
                </a:lnTo>
                <a:cubicBezTo>
                  <a:pt x="1102357" y="1364756"/>
                  <a:pt x="1093084" y="1351651"/>
                  <a:pt x="1080309" y="1351651"/>
                </a:cubicBezTo>
                <a:lnTo>
                  <a:pt x="773957" y="1351651"/>
                </a:lnTo>
                <a:cubicBezTo>
                  <a:pt x="642990" y="1351651"/>
                  <a:pt x="531435" y="1410927"/>
                  <a:pt x="485577" y="1531062"/>
                </a:cubicBezTo>
                <a:close/>
                <a:moveTo>
                  <a:pt x="2579719" y="903208"/>
                </a:moveTo>
                <a:lnTo>
                  <a:pt x="2886075" y="903208"/>
                </a:lnTo>
                <a:cubicBezTo>
                  <a:pt x="2898845" y="903210"/>
                  <a:pt x="2908119" y="916306"/>
                  <a:pt x="2903647" y="928023"/>
                </a:cubicBezTo>
                <a:lnTo>
                  <a:pt x="2846559" y="1066307"/>
                </a:lnTo>
                <a:cubicBezTo>
                  <a:pt x="2801013" y="1185606"/>
                  <a:pt x="2687458" y="1262770"/>
                  <a:pt x="2557408" y="1262770"/>
                </a:cubicBezTo>
                <a:lnTo>
                  <a:pt x="2246111" y="1262770"/>
                </a:lnTo>
                <a:cubicBezTo>
                  <a:pt x="2235000" y="1262770"/>
                  <a:pt x="2226917" y="1251372"/>
                  <a:pt x="2230819" y="1241179"/>
                </a:cubicBezTo>
                <a:lnTo>
                  <a:pt x="2291341" y="1082616"/>
                </a:lnTo>
                <a:cubicBezTo>
                  <a:pt x="2337203" y="962475"/>
                  <a:pt x="2448756" y="903208"/>
                  <a:pt x="2579719" y="903208"/>
                </a:cubicBezTo>
                <a:close/>
                <a:moveTo>
                  <a:pt x="2841035" y="949269"/>
                </a:moveTo>
                <a:lnTo>
                  <a:pt x="2579719" y="949269"/>
                </a:lnTo>
                <a:cubicBezTo>
                  <a:pt x="2460121" y="949269"/>
                  <a:pt x="2370688" y="1003860"/>
                  <a:pt x="2334353" y="1099047"/>
                </a:cubicBezTo>
                <a:lnTo>
                  <a:pt x="2290834" y="1213053"/>
                </a:lnTo>
                <a:cubicBezTo>
                  <a:pt x="2290162" y="1214820"/>
                  <a:pt x="2291467" y="1216712"/>
                  <a:pt x="2293355" y="1216712"/>
                </a:cubicBezTo>
                <a:lnTo>
                  <a:pt x="2557396" y="1216712"/>
                </a:lnTo>
                <a:cubicBezTo>
                  <a:pt x="2668239" y="1216712"/>
                  <a:pt x="2764855" y="1151225"/>
                  <a:pt x="2803534" y="1049878"/>
                </a:cubicBezTo>
                <a:lnTo>
                  <a:pt x="2803762" y="1049297"/>
                </a:lnTo>
                <a:lnTo>
                  <a:pt x="2804003" y="1048723"/>
                </a:lnTo>
                <a:lnTo>
                  <a:pt x="2843519" y="952995"/>
                </a:lnTo>
                <a:cubicBezTo>
                  <a:pt x="2844253" y="951219"/>
                  <a:pt x="2842948" y="949270"/>
                  <a:pt x="2841023" y="949270"/>
                </a:cubicBezTo>
                <a:close/>
                <a:moveTo>
                  <a:pt x="2216807" y="903208"/>
                </a:moveTo>
                <a:lnTo>
                  <a:pt x="1910451" y="903208"/>
                </a:lnTo>
                <a:cubicBezTo>
                  <a:pt x="1779489" y="903208"/>
                  <a:pt x="1667923" y="962476"/>
                  <a:pt x="1622073" y="1082616"/>
                </a:cubicBezTo>
                <a:lnTo>
                  <a:pt x="1561539" y="1241179"/>
                </a:lnTo>
                <a:cubicBezTo>
                  <a:pt x="1557650" y="1251373"/>
                  <a:pt x="1565733" y="1262770"/>
                  <a:pt x="1576844" y="1262770"/>
                </a:cubicBezTo>
                <a:lnTo>
                  <a:pt x="1888141" y="1262770"/>
                </a:lnTo>
                <a:cubicBezTo>
                  <a:pt x="2018178" y="1262770"/>
                  <a:pt x="2131746" y="1185606"/>
                  <a:pt x="2177279" y="1066307"/>
                </a:cubicBezTo>
                <a:lnTo>
                  <a:pt x="2234380" y="928021"/>
                </a:lnTo>
                <a:cubicBezTo>
                  <a:pt x="2238852" y="916307"/>
                  <a:pt x="2229578" y="903208"/>
                  <a:pt x="2216807" y="903208"/>
                </a:cubicBezTo>
                <a:close/>
                <a:moveTo>
                  <a:pt x="1547527" y="903208"/>
                </a:moveTo>
                <a:lnTo>
                  <a:pt x="1241180" y="903208"/>
                </a:lnTo>
                <a:cubicBezTo>
                  <a:pt x="1110213" y="903208"/>
                  <a:pt x="998657" y="962476"/>
                  <a:pt x="952799" y="1082616"/>
                </a:cubicBezTo>
                <a:lnTo>
                  <a:pt x="892275" y="1241179"/>
                </a:lnTo>
                <a:cubicBezTo>
                  <a:pt x="888377" y="1251373"/>
                  <a:pt x="896450" y="1262770"/>
                  <a:pt x="907566" y="1262770"/>
                </a:cubicBezTo>
                <a:lnTo>
                  <a:pt x="1218861" y="1262770"/>
                </a:lnTo>
                <a:cubicBezTo>
                  <a:pt x="1348911" y="1262770"/>
                  <a:pt x="1462478" y="1185606"/>
                  <a:pt x="1508012" y="1066307"/>
                </a:cubicBezTo>
                <a:lnTo>
                  <a:pt x="1565100" y="928021"/>
                </a:lnTo>
                <a:cubicBezTo>
                  <a:pt x="1569572" y="916307"/>
                  <a:pt x="1560298" y="903208"/>
                  <a:pt x="1547527" y="903208"/>
                </a:cubicBezTo>
                <a:close/>
                <a:moveTo>
                  <a:pt x="3253496" y="6238611"/>
                </a:moveTo>
                <a:lnTo>
                  <a:pt x="3564793" y="6238611"/>
                </a:lnTo>
                <a:cubicBezTo>
                  <a:pt x="3694843" y="6238611"/>
                  <a:pt x="3808411" y="6161453"/>
                  <a:pt x="3853944" y="6042155"/>
                </a:cubicBezTo>
                <a:lnTo>
                  <a:pt x="3911045" y="5903871"/>
                </a:lnTo>
                <a:cubicBezTo>
                  <a:pt x="3915504" y="5892160"/>
                  <a:pt x="3906230" y="5879055"/>
                  <a:pt x="3893460" y="5879055"/>
                </a:cubicBezTo>
                <a:lnTo>
                  <a:pt x="3587117" y="5879055"/>
                </a:lnTo>
                <a:cubicBezTo>
                  <a:pt x="3456154" y="5879055"/>
                  <a:pt x="3344589" y="5938318"/>
                  <a:pt x="3298726" y="6058466"/>
                </a:cubicBezTo>
                <a:lnTo>
                  <a:pt x="3238205" y="6217028"/>
                </a:lnTo>
                <a:cubicBezTo>
                  <a:pt x="3234315" y="6227218"/>
                  <a:pt x="3242385" y="6238611"/>
                  <a:pt x="3253496" y="6238611"/>
                </a:cubicBezTo>
                <a:close/>
                <a:moveTo>
                  <a:pt x="1899657" y="6217028"/>
                </a:moveTo>
                <a:lnTo>
                  <a:pt x="1960191" y="6058466"/>
                </a:lnTo>
                <a:cubicBezTo>
                  <a:pt x="2006054" y="5938318"/>
                  <a:pt x="2117607" y="5879055"/>
                  <a:pt x="2248569" y="5879055"/>
                </a:cubicBezTo>
                <a:lnTo>
                  <a:pt x="2554925" y="5879055"/>
                </a:lnTo>
                <a:cubicBezTo>
                  <a:pt x="2567696" y="5879055"/>
                  <a:pt x="2576970" y="5892160"/>
                  <a:pt x="2572497" y="5903871"/>
                </a:cubicBezTo>
                <a:lnTo>
                  <a:pt x="2515410" y="6042155"/>
                </a:lnTo>
                <a:cubicBezTo>
                  <a:pt x="2469864" y="6161453"/>
                  <a:pt x="2356296" y="6238624"/>
                  <a:pt x="2226258" y="6238624"/>
                </a:cubicBezTo>
                <a:lnTo>
                  <a:pt x="1914962" y="6238624"/>
                </a:lnTo>
                <a:cubicBezTo>
                  <a:pt x="1903851" y="6238624"/>
                  <a:pt x="1895768" y="6227218"/>
                  <a:pt x="1899670" y="6217028"/>
                </a:cubicBezTo>
                <a:close/>
                <a:moveTo>
                  <a:pt x="1962205" y="6192555"/>
                </a:moveTo>
                <a:lnTo>
                  <a:pt x="2226258" y="6192555"/>
                </a:lnTo>
                <a:cubicBezTo>
                  <a:pt x="2337089" y="6192555"/>
                  <a:pt x="2433705" y="6127069"/>
                  <a:pt x="2472385" y="6025729"/>
                </a:cubicBezTo>
                <a:lnTo>
                  <a:pt x="2472613" y="6025146"/>
                </a:lnTo>
                <a:lnTo>
                  <a:pt x="2472853" y="6024576"/>
                </a:lnTo>
                <a:lnTo>
                  <a:pt x="2512369" y="5928838"/>
                </a:lnTo>
                <a:cubicBezTo>
                  <a:pt x="2513104" y="5927064"/>
                  <a:pt x="2511799" y="5925112"/>
                  <a:pt x="2509873" y="5925112"/>
                </a:cubicBezTo>
                <a:lnTo>
                  <a:pt x="2248569" y="5925112"/>
                </a:lnTo>
                <a:cubicBezTo>
                  <a:pt x="2128971" y="5925112"/>
                  <a:pt x="2039539" y="5979711"/>
                  <a:pt x="2003203" y="6074891"/>
                </a:cubicBezTo>
                <a:lnTo>
                  <a:pt x="1959684" y="6188905"/>
                </a:lnTo>
                <a:cubicBezTo>
                  <a:pt x="1959013" y="6190666"/>
                  <a:pt x="1960318" y="6192555"/>
                  <a:pt x="1962205" y="6192555"/>
                </a:cubicBezTo>
                <a:close/>
                <a:moveTo>
                  <a:pt x="2584229" y="6238611"/>
                </a:moveTo>
                <a:lnTo>
                  <a:pt x="2895526" y="6238611"/>
                </a:lnTo>
                <a:cubicBezTo>
                  <a:pt x="3025563" y="6238611"/>
                  <a:pt x="3139131" y="6161453"/>
                  <a:pt x="3184677" y="6042155"/>
                </a:cubicBezTo>
                <a:lnTo>
                  <a:pt x="3241765" y="5903871"/>
                </a:lnTo>
                <a:cubicBezTo>
                  <a:pt x="3246237" y="5892160"/>
                  <a:pt x="3236963" y="5879055"/>
                  <a:pt x="3224192" y="5879055"/>
                </a:cubicBezTo>
                <a:lnTo>
                  <a:pt x="2917849" y="5879055"/>
                </a:lnTo>
                <a:cubicBezTo>
                  <a:pt x="2786887" y="5879055"/>
                  <a:pt x="2675321" y="5938318"/>
                  <a:pt x="2629458" y="6058466"/>
                </a:cubicBezTo>
                <a:lnTo>
                  <a:pt x="2568925" y="6217028"/>
                </a:lnTo>
                <a:cubicBezTo>
                  <a:pt x="2565035" y="6227218"/>
                  <a:pt x="2573118" y="6238611"/>
                  <a:pt x="2584229" y="6238611"/>
                </a:cubicBezTo>
                <a:close/>
                <a:moveTo>
                  <a:pt x="440344" y="5783850"/>
                </a:moveTo>
                <a:lnTo>
                  <a:pt x="751644" y="5783850"/>
                </a:lnTo>
                <a:cubicBezTo>
                  <a:pt x="881689" y="5783850"/>
                  <a:pt x="995256" y="5706691"/>
                  <a:pt x="1040793" y="5587393"/>
                </a:cubicBezTo>
                <a:lnTo>
                  <a:pt x="1097884" y="5449109"/>
                </a:lnTo>
                <a:cubicBezTo>
                  <a:pt x="1102357" y="5437398"/>
                  <a:pt x="1093084" y="5424294"/>
                  <a:pt x="1080309" y="5424294"/>
                </a:cubicBezTo>
                <a:lnTo>
                  <a:pt x="773957" y="5424294"/>
                </a:lnTo>
                <a:cubicBezTo>
                  <a:pt x="642990" y="5424294"/>
                  <a:pt x="531435" y="5483556"/>
                  <a:pt x="485577" y="5603704"/>
                </a:cubicBezTo>
                <a:lnTo>
                  <a:pt x="425052" y="5762266"/>
                </a:lnTo>
                <a:cubicBezTo>
                  <a:pt x="421155" y="5772456"/>
                  <a:pt x="429234" y="5783850"/>
                  <a:pt x="440344" y="5783850"/>
                </a:cubicBezTo>
                <a:close/>
                <a:moveTo>
                  <a:pt x="3400979" y="454764"/>
                </a:moveTo>
                <a:lnTo>
                  <a:pt x="3094636" y="454764"/>
                </a:lnTo>
                <a:cubicBezTo>
                  <a:pt x="2963661" y="454764"/>
                  <a:pt x="2852108" y="514031"/>
                  <a:pt x="2806245" y="634172"/>
                </a:cubicBezTo>
                <a:lnTo>
                  <a:pt x="2745724" y="792735"/>
                </a:lnTo>
                <a:cubicBezTo>
                  <a:pt x="2741822" y="802929"/>
                  <a:pt x="2749905" y="814326"/>
                  <a:pt x="2761016" y="814326"/>
                </a:cubicBezTo>
                <a:lnTo>
                  <a:pt x="3072313" y="814326"/>
                </a:lnTo>
                <a:cubicBezTo>
                  <a:pt x="3202363" y="814326"/>
                  <a:pt x="3315918" y="737162"/>
                  <a:pt x="3361464" y="617863"/>
                </a:cubicBezTo>
                <a:lnTo>
                  <a:pt x="3418552" y="479577"/>
                </a:lnTo>
                <a:cubicBezTo>
                  <a:pt x="3423024" y="467863"/>
                  <a:pt x="3413750" y="454764"/>
                  <a:pt x="3400979" y="454764"/>
                </a:cubicBezTo>
                <a:close/>
                <a:moveTo>
                  <a:pt x="1248518" y="6238611"/>
                </a:moveTo>
                <a:lnTo>
                  <a:pt x="1559816" y="6238611"/>
                </a:lnTo>
                <a:cubicBezTo>
                  <a:pt x="1689866" y="6238611"/>
                  <a:pt x="1803434" y="6161453"/>
                  <a:pt x="1848967" y="6042155"/>
                </a:cubicBezTo>
                <a:lnTo>
                  <a:pt x="1906068" y="5903871"/>
                </a:lnTo>
                <a:cubicBezTo>
                  <a:pt x="1910527" y="5892160"/>
                  <a:pt x="1901253" y="5879055"/>
                  <a:pt x="1888496" y="5879055"/>
                </a:cubicBezTo>
                <a:lnTo>
                  <a:pt x="1582127" y="5879055"/>
                </a:lnTo>
                <a:cubicBezTo>
                  <a:pt x="1451165" y="5879055"/>
                  <a:pt x="1339612" y="5938318"/>
                  <a:pt x="1293749" y="6058466"/>
                </a:cubicBezTo>
                <a:lnTo>
                  <a:pt x="1233225" y="6217028"/>
                </a:lnTo>
                <a:cubicBezTo>
                  <a:pt x="1229334" y="6227218"/>
                  <a:pt x="1237407" y="6238611"/>
                  <a:pt x="1248517" y="6238611"/>
                </a:cubicBezTo>
                <a:close/>
                <a:moveTo>
                  <a:pt x="1094328" y="5762266"/>
                </a:moveTo>
                <a:lnTo>
                  <a:pt x="1154859" y="5603704"/>
                </a:lnTo>
                <a:cubicBezTo>
                  <a:pt x="1200711" y="5483556"/>
                  <a:pt x="1312271" y="5424294"/>
                  <a:pt x="1443234" y="5424294"/>
                </a:cubicBezTo>
                <a:lnTo>
                  <a:pt x="1749590" y="5424294"/>
                </a:lnTo>
                <a:cubicBezTo>
                  <a:pt x="1762360" y="5424294"/>
                  <a:pt x="1771634" y="5437398"/>
                  <a:pt x="1767162" y="5449109"/>
                </a:cubicBezTo>
                <a:lnTo>
                  <a:pt x="1710074" y="5587393"/>
                </a:lnTo>
                <a:cubicBezTo>
                  <a:pt x="1664528" y="5706691"/>
                  <a:pt x="1550973" y="5783862"/>
                  <a:pt x="1420923" y="5783862"/>
                </a:cubicBezTo>
                <a:lnTo>
                  <a:pt x="1109620" y="5783862"/>
                </a:lnTo>
                <a:cubicBezTo>
                  <a:pt x="1098509" y="5783862"/>
                  <a:pt x="1090436" y="5772456"/>
                  <a:pt x="1094328" y="5762266"/>
                </a:cubicBezTo>
                <a:close/>
                <a:moveTo>
                  <a:pt x="1156870" y="5737793"/>
                </a:moveTo>
                <a:lnTo>
                  <a:pt x="1420923" y="5737793"/>
                </a:lnTo>
                <a:cubicBezTo>
                  <a:pt x="1531754" y="5737793"/>
                  <a:pt x="1628370" y="5672307"/>
                  <a:pt x="1667062" y="5570968"/>
                </a:cubicBezTo>
                <a:lnTo>
                  <a:pt x="1667277" y="5570385"/>
                </a:lnTo>
                <a:lnTo>
                  <a:pt x="1667518" y="5569814"/>
                </a:lnTo>
                <a:lnTo>
                  <a:pt x="1707033" y="5474076"/>
                </a:lnTo>
                <a:cubicBezTo>
                  <a:pt x="1707768" y="5472302"/>
                  <a:pt x="1706463" y="5470350"/>
                  <a:pt x="1704550" y="5470350"/>
                </a:cubicBezTo>
                <a:lnTo>
                  <a:pt x="1443234" y="5470350"/>
                </a:lnTo>
                <a:cubicBezTo>
                  <a:pt x="1323636" y="5470350"/>
                  <a:pt x="1234203" y="5524949"/>
                  <a:pt x="1197872" y="5620129"/>
                </a:cubicBezTo>
                <a:lnTo>
                  <a:pt x="1154351" y="5734143"/>
                </a:lnTo>
                <a:cubicBezTo>
                  <a:pt x="1153677" y="5735905"/>
                  <a:pt x="1154982" y="5737793"/>
                  <a:pt x="1156869" y="5737793"/>
                </a:cubicBezTo>
                <a:close/>
                <a:moveTo>
                  <a:pt x="212000" y="5313816"/>
                </a:moveTo>
                <a:lnTo>
                  <a:pt x="272531" y="5155254"/>
                </a:lnTo>
                <a:cubicBezTo>
                  <a:pt x="318389" y="5035119"/>
                  <a:pt x="429951" y="4975843"/>
                  <a:pt x="560912" y="4975843"/>
                </a:cubicBezTo>
                <a:lnTo>
                  <a:pt x="867264" y="4975843"/>
                </a:lnTo>
                <a:lnTo>
                  <a:pt x="867264" y="4975843"/>
                </a:lnTo>
                <a:cubicBezTo>
                  <a:pt x="880032" y="4975843"/>
                  <a:pt x="889305" y="4988948"/>
                  <a:pt x="884839" y="5000659"/>
                </a:cubicBezTo>
                <a:lnTo>
                  <a:pt x="827747" y="5138942"/>
                </a:lnTo>
                <a:cubicBezTo>
                  <a:pt x="782205" y="5258241"/>
                  <a:pt x="668639" y="5335412"/>
                  <a:pt x="538594" y="5335412"/>
                </a:cubicBezTo>
                <a:lnTo>
                  <a:pt x="227300" y="5335412"/>
                </a:lnTo>
                <a:cubicBezTo>
                  <a:pt x="216184" y="5335412"/>
                  <a:pt x="208111" y="5324006"/>
                  <a:pt x="212001" y="5313816"/>
                </a:cubicBezTo>
                <a:close/>
                <a:moveTo>
                  <a:pt x="274542" y="5289355"/>
                </a:moveTo>
                <a:lnTo>
                  <a:pt x="538593" y="5289355"/>
                </a:lnTo>
                <a:cubicBezTo>
                  <a:pt x="649430" y="5289355"/>
                  <a:pt x="746046" y="5223870"/>
                  <a:pt x="784728" y="5122517"/>
                </a:cubicBezTo>
                <a:lnTo>
                  <a:pt x="784951" y="5121934"/>
                </a:lnTo>
                <a:lnTo>
                  <a:pt x="785186" y="5121364"/>
                </a:lnTo>
                <a:lnTo>
                  <a:pt x="824709" y="5025626"/>
                </a:lnTo>
                <a:cubicBezTo>
                  <a:pt x="825445" y="5023864"/>
                  <a:pt x="824140" y="5021913"/>
                  <a:pt x="822216" y="5021913"/>
                </a:cubicBezTo>
                <a:lnTo>
                  <a:pt x="560912" y="5021913"/>
                </a:lnTo>
                <a:cubicBezTo>
                  <a:pt x="441309" y="5021913"/>
                  <a:pt x="351875" y="5076498"/>
                  <a:pt x="315544" y="5171679"/>
                </a:cubicBezTo>
                <a:lnTo>
                  <a:pt x="272023" y="5285693"/>
                </a:lnTo>
                <a:cubicBezTo>
                  <a:pt x="271349" y="5287454"/>
                  <a:pt x="272654" y="5289355"/>
                  <a:pt x="274541" y="5289355"/>
                </a:cubicBezTo>
                <a:close/>
                <a:moveTo>
                  <a:pt x="6793788" y="2434261"/>
                </a:moveTo>
                <a:lnTo>
                  <a:pt x="6733254" y="2592823"/>
                </a:lnTo>
                <a:cubicBezTo>
                  <a:pt x="6729364" y="2603026"/>
                  <a:pt x="6737435" y="2614420"/>
                  <a:pt x="6748545" y="2614420"/>
                </a:cubicBezTo>
                <a:lnTo>
                  <a:pt x="7059842" y="2614420"/>
                </a:lnTo>
                <a:cubicBezTo>
                  <a:pt x="7189892" y="2614420"/>
                  <a:pt x="7303459" y="2537261"/>
                  <a:pt x="7348993" y="2417950"/>
                </a:cubicBezTo>
                <a:lnTo>
                  <a:pt x="7406093" y="2279666"/>
                </a:lnTo>
                <a:cubicBezTo>
                  <a:pt x="7410553" y="2267955"/>
                  <a:pt x="7401279" y="2254863"/>
                  <a:pt x="7388508" y="2254863"/>
                </a:cubicBezTo>
                <a:lnTo>
                  <a:pt x="7082165" y="2254863"/>
                </a:lnTo>
                <a:cubicBezTo>
                  <a:pt x="6951203" y="2254863"/>
                  <a:pt x="6839637" y="2314126"/>
                  <a:pt x="6793788" y="2434261"/>
                </a:cubicBezTo>
                <a:close/>
                <a:moveTo>
                  <a:pt x="7460989" y="1351651"/>
                </a:moveTo>
                <a:lnTo>
                  <a:pt x="7767346" y="1351651"/>
                </a:lnTo>
                <a:lnTo>
                  <a:pt x="7767346" y="1351651"/>
                </a:lnTo>
                <a:cubicBezTo>
                  <a:pt x="7780116" y="1351651"/>
                  <a:pt x="7789390" y="1364756"/>
                  <a:pt x="7784917" y="1376467"/>
                </a:cubicBezTo>
                <a:lnTo>
                  <a:pt x="7727830" y="1514750"/>
                </a:lnTo>
                <a:cubicBezTo>
                  <a:pt x="7682297" y="1634049"/>
                  <a:pt x="7568729" y="1711220"/>
                  <a:pt x="7438679" y="1711220"/>
                </a:cubicBezTo>
                <a:lnTo>
                  <a:pt x="7127382" y="1711220"/>
                </a:lnTo>
                <a:cubicBezTo>
                  <a:pt x="7116271" y="1711220"/>
                  <a:pt x="7108188" y="1699814"/>
                  <a:pt x="7112090" y="1689624"/>
                </a:cubicBezTo>
                <a:lnTo>
                  <a:pt x="7172612" y="1531062"/>
                </a:lnTo>
                <a:cubicBezTo>
                  <a:pt x="7218474" y="1410914"/>
                  <a:pt x="7330040" y="1351651"/>
                  <a:pt x="7460989" y="1351651"/>
                </a:cubicBezTo>
                <a:close/>
                <a:moveTo>
                  <a:pt x="7722306" y="1397708"/>
                </a:moveTo>
                <a:lnTo>
                  <a:pt x="7460989" y="1397708"/>
                </a:lnTo>
                <a:cubicBezTo>
                  <a:pt x="7341391" y="1397708"/>
                  <a:pt x="7251959" y="1452307"/>
                  <a:pt x="7215623" y="1547487"/>
                </a:cubicBezTo>
                <a:lnTo>
                  <a:pt x="7172104" y="1661501"/>
                </a:lnTo>
                <a:cubicBezTo>
                  <a:pt x="7171433" y="1663262"/>
                  <a:pt x="7172738" y="1665151"/>
                  <a:pt x="7174626" y="1665151"/>
                </a:cubicBezTo>
                <a:lnTo>
                  <a:pt x="7438679" y="1665151"/>
                </a:lnTo>
                <a:cubicBezTo>
                  <a:pt x="7549510" y="1665151"/>
                  <a:pt x="7646126" y="1599665"/>
                  <a:pt x="7684817" y="1498325"/>
                </a:cubicBezTo>
                <a:lnTo>
                  <a:pt x="7685033" y="1497742"/>
                </a:lnTo>
                <a:lnTo>
                  <a:pt x="7685261" y="1497172"/>
                </a:lnTo>
                <a:lnTo>
                  <a:pt x="7724802" y="1401434"/>
                </a:lnTo>
                <a:cubicBezTo>
                  <a:pt x="7725524" y="1399660"/>
                  <a:pt x="7724219" y="1397720"/>
                  <a:pt x="7722306" y="1397720"/>
                </a:cubicBezTo>
                <a:close/>
                <a:moveTo>
                  <a:pt x="7266288" y="2165982"/>
                </a:moveTo>
                <a:lnTo>
                  <a:pt x="7577572" y="2165982"/>
                </a:lnTo>
                <a:cubicBezTo>
                  <a:pt x="7707635" y="2165982"/>
                  <a:pt x="7821190" y="2088811"/>
                  <a:pt x="7866736" y="1969512"/>
                </a:cubicBezTo>
                <a:lnTo>
                  <a:pt x="7923823" y="1831228"/>
                </a:lnTo>
                <a:cubicBezTo>
                  <a:pt x="7928296" y="1819505"/>
                  <a:pt x="7919022" y="1806413"/>
                  <a:pt x="7906251" y="1806413"/>
                </a:cubicBezTo>
                <a:lnTo>
                  <a:pt x="7599895" y="1806413"/>
                </a:lnTo>
                <a:cubicBezTo>
                  <a:pt x="7468933" y="1806413"/>
                  <a:pt x="7357367" y="1865676"/>
                  <a:pt x="7311518" y="1985824"/>
                </a:cubicBezTo>
                <a:lnTo>
                  <a:pt x="7250984" y="2144386"/>
                </a:lnTo>
                <a:cubicBezTo>
                  <a:pt x="7247094" y="2154575"/>
                  <a:pt x="7255177" y="2165982"/>
                  <a:pt x="7266288" y="2165982"/>
                </a:cubicBezTo>
                <a:close/>
                <a:moveTo>
                  <a:pt x="8336019" y="2895347"/>
                </a:moveTo>
                <a:lnTo>
                  <a:pt x="8275485" y="3053910"/>
                </a:lnTo>
                <a:cubicBezTo>
                  <a:pt x="8271595" y="3064099"/>
                  <a:pt x="8279666" y="3075506"/>
                  <a:pt x="8290777" y="3075506"/>
                </a:cubicBezTo>
                <a:lnTo>
                  <a:pt x="8602073" y="3075506"/>
                </a:lnTo>
                <a:cubicBezTo>
                  <a:pt x="8732124" y="3075506"/>
                  <a:pt x="8845691" y="2998335"/>
                  <a:pt x="8891224" y="2879036"/>
                </a:cubicBezTo>
                <a:lnTo>
                  <a:pt x="8948325" y="2740752"/>
                </a:lnTo>
                <a:cubicBezTo>
                  <a:pt x="8952784" y="2729042"/>
                  <a:pt x="8943511" y="2715937"/>
                  <a:pt x="8930752" y="2715937"/>
                </a:cubicBezTo>
                <a:lnTo>
                  <a:pt x="8930752" y="2715937"/>
                </a:lnTo>
                <a:cubicBezTo>
                  <a:pt x="8930752" y="2715937"/>
                  <a:pt x="8624396" y="2715937"/>
                  <a:pt x="8624396" y="2715937"/>
                </a:cubicBezTo>
                <a:cubicBezTo>
                  <a:pt x="8493434" y="2715937"/>
                  <a:pt x="8381869" y="2775212"/>
                  <a:pt x="8336019" y="2895347"/>
                </a:cubicBezTo>
                <a:close/>
                <a:moveTo>
                  <a:pt x="9181667" y="3782236"/>
                </a:moveTo>
                <a:lnTo>
                  <a:pt x="9238768" y="3643952"/>
                </a:lnTo>
                <a:cubicBezTo>
                  <a:pt x="9243227" y="3632241"/>
                  <a:pt x="9233954" y="3619136"/>
                  <a:pt x="9221183" y="3619136"/>
                </a:cubicBezTo>
                <a:lnTo>
                  <a:pt x="9221183" y="3619136"/>
                </a:lnTo>
                <a:cubicBezTo>
                  <a:pt x="9221183" y="3619136"/>
                  <a:pt x="8914840" y="3619136"/>
                  <a:pt x="8914840" y="3619136"/>
                </a:cubicBezTo>
                <a:cubicBezTo>
                  <a:pt x="8783877" y="3619136"/>
                  <a:pt x="8672312" y="3678412"/>
                  <a:pt x="8626449" y="3798547"/>
                </a:cubicBezTo>
                <a:lnTo>
                  <a:pt x="8565928" y="3957109"/>
                </a:lnTo>
                <a:cubicBezTo>
                  <a:pt x="8562026" y="3967299"/>
                  <a:pt x="8570109" y="3978705"/>
                  <a:pt x="8581220" y="3978705"/>
                </a:cubicBezTo>
                <a:lnTo>
                  <a:pt x="8892516" y="3978705"/>
                </a:lnTo>
                <a:cubicBezTo>
                  <a:pt x="9022567" y="3978705"/>
                  <a:pt x="9136134" y="3901534"/>
                  <a:pt x="9181667" y="3782236"/>
                </a:cubicBezTo>
                <a:close/>
                <a:moveTo>
                  <a:pt x="9091627" y="2254863"/>
                </a:moveTo>
                <a:cubicBezTo>
                  <a:pt x="8960652" y="2254863"/>
                  <a:pt x="8849099" y="2314126"/>
                  <a:pt x="8803248" y="2434261"/>
                </a:cubicBezTo>
                <a:lnTo>
                  <a:pt x="8742715" y="2592823"/>
                </a:lnTo>
                <a:cubicBezTo>
                  <a:pt x="8738826" y="2603026"/>
                  <a:pt x="8746895" y="2614420"/>
                  <a:pt x="8758007" y="2614420"/>
                </a:cubicBezTo>
                <a:lnTo>
                  <a:pt x="9069303" y="2614420"/>
                </a:lnTo>
                <a:cubicBezTo>
                  <a:pt x="9199354" y="2614420"/>
                  <a:pt x="9312921" y="2537261"/>
                  <a:pt x="9358454" y="2417950"/>
                </a:cubicBezTo>
                <a:lnTo>
                  <a:pt x="9415555" y="2279666"/>
                </a:lnTo>
                <a:cubicBezTo>
                  <a:pt x="9420014" y="2267955"/>
                  <a:pt x="9410740" y="2254863"/>
                  <a:pt x="9397970" y="2254863"/>
                </a:cubicBezTo>
                <a:lnTo>
                  <a:pt x="9091627" y="2254863"/>
                </a:lnTo>
                <a:close/>
                <a:moveTo>
                  <a:pt x="9271341" y="3075493"/>
                </a:moveTo>
                <a:lnTo>
                  <a:pt x="8960056" y="3075493"/>
                </a:lnTo>
                <a:cubicBezTo>
                  <a:pt x="8948945" y="3075493"/>
                  <a:pt x="8940862" y="3064099"/>
                  <a:pt x="8944765" y="3053910"/>
                </a:cubicBezTo>
                <a:lnTo>
                  <a:pt x="9005286" y="2895347"/>
                </a:lnTo>
                <a:cubicBezTo>
                  <a:pt x="9051148" y="2775200"/>
                  <a:pt x="9162701" y="2715937"/>
                  <a:pt x="9293664" y="2715937"/>
                </a:cubicBezTo>
                <a:lnTo>
                  <a:pt x="9600020" y="2715937"/>
                </a:lnTo>
                <a:lnTo>
                  <a:pt x="9600020" y="2715937"/>
                </a:lnTo>
                <a:cubicBezTo>
                  <a:pt x="9612790" y="2715937"/>
                  <a:pt x="9622052" y="2729029"/>
                  <a:pt x="9617592" y="2740752"/>
                </a:cubicBezTo>
                <a:lnTo>
                  <a:pt x="9560504" y="2879036"/>
                </a:lnTo>
                <a:cubicBezTo>
                  <a:pt x="9514958" y="2998335"/>
                  <a:pt x="9401391" y="3075493"/>
                  <a:pt x="9271341" y="3075493"/>
                </a:cubicBezTo>
                <a:close/>
                <a:moveTo>
                  <a:pt x="9007300" y="3029436"/>
                </a:moveTo>
                <a:lnTo>
                  <a:pt x="9271341" y="3029436"/>
                </a:lnTo>
                <a:cubicBezTo>
                  <a:pt x="9382184" y="3029436"/>
                  <a:pt x="9478800" y="2963951"/>
                  <a:pt x="9517492" y="2862598"/>
                </a:cubicBezTo>
                <a:lnTo>
                  <a:pt x="9517707" y="2862028"/>
                </a:lnTo>
                <a:lnTo>
                  <a:pt x="9517935" y="2861458"/>
                </a:lnTo>
                <a:lnTo>
                  <a:pt x="9557463" y="2765720"/>
                </a:lnTo>
                <a:cubicBezTo>
                  <a:pt x="9558199" y="2763945"/>
                  <a:pt x="9556893" y="2761994"/>
                  <a:pt x="9554980" y="2761994"/>
                </a:cubicBezTo>
                <a:lnTo>
                  <a:pt x="9293664" y="2761994"/>
                </a:lnTo>
                <a:cubicBezTo>
                  <a:pt x="9174066" y="2761994"/>
                  <a:pt x="9084633" y="2816592"/>
                  <a:pt x="9048298" y="2911773"/>
                </a:cubicBezTo>
                <a:lnTo>
                  <a:pt x="9004779" y="3025774"/>
                </a:lnTo>
                <a:cubicBezTo>
                  <a:pt x="9004107" y="3027548"/>
                  <a:pt x="9005412" y="3029436"/>
                  <a:pt x="9007300" y="3029436"/>
                </a:cubicBezTo>
                <a:close/>
                <a:moveTo>
                  <a:pt x="3552517" y="903208"/>
                </a:moveTo>
                <a:lnTo>
                  <a:pt x="3246161" y="903208"/>
                </a:lnTo>
                <a:cubicBezTo>
                  <a:pt x="3115199" y="903208"/>
                  <a:pt x="3003645" y="962476"/>
                  <a:pt x="2957783" y="1082616"/>
                </a:cubicBezTo>
                <a:lnTo>
                  <a:pt x="2897262" y="1241179"/>
                </a:lnTo>
                <a:cubicBezTo>
                  <a:pt x="2893360" y="1251373"/>
                  <a:pt x="2901443" y="1262770"/>
                  <a:pt x="2912553" y="1262770"/>
                </a:cubicBezTo>
                <a:lnTo>
                  <a:pt x="3223838" y="1262770"/>
                </a:lnTo>
                <a:cubicBezTo>
                  <a:pt x="3353900" y="1262770"/>
                  <a:pt x="3467455" y="1185606"/>
                  <a:pt x="3513001" y="1066307"/>
                </a:cubicBezTo>
                <a:lnTo>
                  <a:pt x="3570089" y="928021"/>
                </a:lnTo>
                <a:cubicBezTo>
                  <a:pt x="3574549" y="916307"/>
                  <a:pt x="3565275" y="903208"/>
                  <a:pt x="3552517" y="903208"/>
                </a:cubicBezTo>
                <a:close/>
                <a:moveTo>
                  <a:pt x="4423821" y="1351651"/>
                </a:moveTo>
                <a:lnTo>
                  <a:pt x="4117465" y="1351651"/>
                </a:lnTo>
                <a:cubicBezTo>
                  <a:pt x="3986516" y="1351651"/>
                  <a:pt x="3874950" y="1410927"/>
                  <a:pt x="3829087" y="1531062"/>
                </a:cubicBezTo>
                <a:lnTo>
                  <a:pt x="3768566" y="1689624"/>
                </a:lnTo>
                <a:cubicBezTo>
                  <a:pt x="3764664" y="1699814"/>
                  <a:pt x="3772747" y="1711220"/>
                  <a:pt x="3783858" y="1711220"/>
                </a:cubicBezTo>
                <a:lnTo>
                  <a:pt x="4095154" y="1711220"/>
                </a:lnTo>
                <a:cubicBezTo>
                  <a:pt x="4225205" y="1711220"/>
                  <a:pt x="4338772" y="1634049"/>
                  <a:pt x="4384306" y="1514750"/>
                </a:cubicBezTo>
                <a:lnTo>
                  <a:pt x="4441393" y="1376467"/>
                </a:lnTo>
                <a:cubicBezTo>
                  <a:pt x="4445866" y="1364756"/>
                  <a:pt x="4436592" y="1351651"/>
                  <a:pt x="4423821" y="1351651"/>
                </a:cubicBezTo>
                <a:close/>
                <a:moveTo>
                  <a:pt x="4638515" y="1985824"/>
                </a:moveTo>
                <a:lnTo>
                  <a:pt x="4577994" y="2144386"/>
                </a:lnTo>
                <a:cubicBezTo>
                  <a:pt x="4574091" y="2154575"/>
                  <a:pt x="4582174" y="2165982"/>
                  <a:pt x="4593286" y="2165982"/>
                </a:cubicBezTo>
                <a:lnTo>
                  <a:pt x="4904582" y="2165982"/>
                </a:lnTo>
                <a:cubicBezTo>
                  <a:pt x="5034633" y="2165982"/>
                  <a:pt x="5148200" y="2088811"/>
                  <a:pt x="5193733" y="1969512"/>
                </a:cubicBezTo>
                <a:lnTo>
                  <a:pt x="5250821" y="1831228"/>
                </a:lnTo>
                <a:cubicBezTo>
                  <a:pt x="5255293" y="1819505"/>
                  <a:pt x="5246019" y="1806413"/>
                  <a:pt x="5233249" y="1806413"/>
                </a:cubicBezTo>
                <a:lnTo>
                  <a:pt x="4926893" y="1806413"/>
                </a:lnTo>
                <a:cubicBezTo>
                  <a:pt x="4795931" y="1806413"/>
                  <a:pt x="4684365" y="1865676"/>
                  <a:pt x="4638515" y="1985824"/>
                </a:cubicBezTo>
                <a:close/>
                <a:moveTo>
                  <a:pt x="4221784" y="903208"/>
                </a:moveTo>
                <a:lnTo>
                  <a:pt x="3915428" y="903208"/>
                </a:lnTo>
                <a:cubicBezTo>
                  <a:pt x="3784466" y="903208"/>
                  <a:pt x="3672913" y="962476"/>
                  <a:pt x="3627050" y="1082616"/>
                </a:cubicBezTo>
                <a:lnTo>
                  <a:pt x="3566529" y="1241179"/>
                </a:lnTo>
                <a:cubicBezTo>
                  <a:pt x="3562627" y="1251373"/>
                  <a:pt x="3570710" y="1262770"/>
                  <a:pt x="3581821" y="1262770"/>
                </a:cubicBezTo>
                <a:lnTo>
                  <a:pt x="3893118" y="1262770"/>
                </a:lnTo>
                <a:cubicBezTo>
                  <a:pt x="4023168" y="1262770"/>
                  <a:pt x="4136735" y="1185606"/>
                  <a:pt x="4182268" y="1066307"/>
                </a:cubicBezTo>
                <a:lnTo>
                  <a:pt x="4239357" y="928021"/>
                </a:lnTo>
                <a:cubicBezTo>
                  <a:pt x="4243829" y="916307"/>
                  <a:pt x="4234555" y="903208"/>
                  <a:pt x="4221784" y="903208"/>
                </a:cubicBezTo>
                <a:close/>
                <a:moveTo>
                  <a:pt x="6230841" y="903208"/>
                </a:moveTo>
                <a:lnTo>
                  <a:pt x="5924485" y="903208"/>
                </a:lnTo>
                <a:cubicBezTo>
                  <a:pt x="5793522" y="903208"/>
                  <a:pt x="5681957" y="962476"/>
                  <a:pt x="5636107" y="1082616"/>
                </a:cubicBezTo>
                <a:lnTo>
                  <a:pt x="5575573" y="1241179"/>
                </a:lnTo>
                <a:cubicBezTo>
                  <a:pt x="5571683" y="1251373"/>
                  <a:pt x="5579766" y="1262770"/>
                  <a:pt x="5590877" y="1262770"/>
                </a:cubicBezTo>
                <a:lnTo>
                  <a:pt x="5902174" y="1262770"/>
                </a:lnTo>
                <a:cubicBezTo>
                  <a:pt x="6032211" y="1262770"/>
                  <a:pt x="6145779" y="1185606"/>
                  <a:pt x="6191325" y="1066307"/>
                </a:cubicBezTo>
                <a:lnTo>
                  <a:pt x="6248413" y="928021"/>
                </a:lnTo>
                <a:cubicBezTo>
                  <a:pt x="6252885" y="916307"/>
                  <a:pt x="6243611" y="903208"/>
                  <a:pt x="6230841" y="903208"/>
                </a:cubicBezTo>
                <a:close/>
                <a:moveTo>
                  <a:pt x="5457254" y="1351651"/>
                </a:moveTo>
                <a:lnTo>
                  <a:pt x="5763610" y="1351651"/>
                </a:lnTo>
                <a:lnTo>
                  <a:pt x="5763610" y="1351651"/>
                </a:lnTo>
                <a:cubicBezTo>
                  <a:pt x="5776381" y="1351651"/>
                  <a:pt x="5785655" y="1364756"/>
                  <a:pt x="5781182" y="1376467"/>
                </a:cubicBezTo>
                <a:lnTo>
                  <a:pt x="5724095" y="1514750"/>
                </a:lnTo>
                <a:cubicBezTo>
                  <a:pt x="5678561" y="1634049"/>
                  <a:pt x="5564981" y="1711220"/>
                  <a:pt x="5434944" y="1711220"/>
                </a:cubicBezTo>
                <a:lnTo>
                  <a:pt x="5123647" y="1711220"/>
                </a:lnTo>
                <a:cubicBezTo>
                  <a:pt x="5112536" y="1711220"/>
                  <a:pt x="5104453" y="1699814"/>
                  <a:pt x="5108355" y="1689624"/>
                </a:cubicBezTo>
                <a:lnTo>
                  <a:pt x="5168876" y="1531062"/>
                </a:lnTo>
                <a:cubicBezTo>
                  <a:pt x="5214739" y="1410914"/>
                  <a:pt x="5326292" y="1351651"/>
                  <a:pt x="5457254" y="1351651"/>
                </a:cubicBezTo>
                <a:close/>
                <a:moveTo>
                  <a:pt x="5718571" y="1397708"/>
                </a:moveTo>
                <a:lnTo>
                  <a:pt x="5457254" y="1397708"/>
                </a:lnTo>
                <a:cubicBezTo>
                  <a:pt x="5337656" y="1397708"/>
                  <a:pt x="5248224" y="1452307"/>
                  <a:pt x="5211888" y="1547487"/>
                </a:cubicBezTo>
                <a:lnTo>
                  <a:pt x="5168369" y="1661501"/>
                </a:lnTo>
                <a:cubicBezTo>
                  <a:pt x="5167698" y="1663262"/>
                  <a:pt x="5169003" y="1665151"/>
                  <a:pt x="5170878" y="1665151"/>
                </a:cubicBezTo>
                <a:lnTo>
                  <a:pt x="5434931" y="1665151"/>
                </a:lnTo>
                <a:cubicBezTo>
                  <a:pt x="5545775" y="1665151"/>
                  <a:pt x="5642390" y="1599665"/>
                  <a:pt x="5681082" y="1498325"/>
                </a:cubicBezTo>
                <a:lnTo>
                  <a:pt x="5681298" y="1497742"/>
                </a:lnTo>
                <a:lnTo>
                  <a:pt x="5681526" y="1497172"/>
                </a:lnTo>
                <a:lnTo>
                  <a:pt x="5721054" y="1401434"/>
                </a:lnTo>
                <a:cubicBezTo>
                  <a:pt x="5721789" y="1399660"/>
                  <a:pt x="5720484" y="1397720"/>
                  <a:pt x="5718558" y="1397720"/>
                </a:cubicBezTo>
                <a:close/>
                <a:moveTo>
                  <a:pt x="6432877" y="1351651"/>
                </a:moveTo>
                <a:lnTo>
                  <a:pt x="6126534" y="1351651"/>
                </a:lnTo>
                <a:cubicBezTo>
                  <a:pt x="5995572" y="1351651"/>
                  <a:pt x="5884006" y="1410927"/>
                  <a:pt x="5838144" y="1531062"/>
                </a:cubicBezTo>
                <a:lnTo>
                  <a:pt x="5777622" y="1689624"/>
                </a:lnTo>
                <a:cubicBezTo>
                  <a:pt x="5773733" y="1699814"/>
                  <a:pt x="5781803" y="1711220"/>
                  <a:pt x="5792914" y="1711220"/>
                </a:cubicBezTo>
                <a:lnTo>
                  <a:pt x="6104211" y="1711220"/>
                </a:lnTo>
                <a:cubicBezTo>
                  <a:pt x="6234261" y="1711220"/>
                  <a:pt x="6347828" y="1634049"/>
                  <a:pt x="6393362" y="1514750"/>
                </a:cubicBezTo>
                <a:lnTo>
                  <a:pt x="6450462" y="1376467"/>
                </a:lnTo>
                <a:cubicBezTo>
                  <a:pt x="6454935" y="1364756"/>
                  <a:pt x="6445661" y="1351651"/>
                  <a:pt x="6432877" y="1351651"/>
                </a:cubicBezTo>
                <a:close/>
              </a:path>
            </a:pathLst>
          </a:custGeom>
          <a:solidFill>
            <a:srgbClr val="FFFFFF">
              <a:alpha val="5000"/>
            </a:srgbClr>
          </a:solidFill>
          <a:ln w="12666"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EE3F6AA-728C-1F87-E037-24FA78A623C4}"/>
              </a:ext>
            </a:extLst>
          </p:cNvPr>
          <p:cNvSpPr/>
          <p:nvPr/>
        </p:nvSpPr>
        <p:spPr>
          <a:xfrm>
            <a:off x="-11493" y="338428"/>
            <a:ext cx="9656314" cy="6190015"/>
          </a:xfrm>
          <a:custGeom>
            <a:avLst/>
            <a:gdLst>
              <a:gd name="connsiteX0" fmla="*/ 4166534 w 9656314"/>
              <a:gd name="connsiteY0" fmla="*/ 0 h 6190015"/>
              <a:gd name="connsiteX1" fmla="*/ 8857404 w 9656314"/>
              <a:gd name="connsiteY1" fmla="*/ 0 h 6190015"/>
              <a:gd name="connsiteX2" fmla="*/ 8895583 w 9656314"/>
              <a:gd name="connsiteY2" fmla="*/ 0 h 6190015"/>
              <a:gd name="connsiteX3" fmla="*/ 9370269 w 9656314"/>
              <a:gd name="connsiteY3" fmla="*/ 0 h 6190015"/>
              <a:gd name="connsiteX4" fmla="*/ 9370269 w 9656314"/>
              <a:gd name="connsiteY4" fmla="*/ 1273 h 6190015"/>
              <a:gd name="connsiteX5" fmla="*/ 9638792 w 9656314"/>
              <a:gd name="connsiteY5" fmla="*/ 380513 h 6190015"/>
              <a:gd name="connsiteX6" fmla="*/ 8764504 w 9656314"/>
              <a:gd name="connsiteY6" fmla="*/ 2496877 h 6190015"/>
              <a:gd name="connsiteX7" fmla="*/ 8660149 w 9656314"/>
              <a:gd name="connsiteY7" fmla="*/ 2750128 h 6190015"/>
              <a:gd name="connsiteX8" fmla="*/ 8571065 w 9656314"/>
              <a:gd name="connsiteY8" fmla="*/ 2966473 h 6190015"/>
              <a:gd name="connsiteX9" fmla="*/ 6715588 w 9656314"/>
              <a:gd name="connsiteY9" fmla="*/ 5311908 h 6190015"/>
              <a:gd name="connsiteX10" fmla="*/ 3822927 w 9656314"/>
              <a:gd name="connsiteY10" fmla="*/ 6190015 h 6190015"/>
              <a:gd name="connsiteX11" fmla="*/ 2527 w 9656314"/>
              <a:gd name="connsiteY11" fmla="*/ 6190015 h 6190015"/>
              <a:gd name="connsiteX12" fmla="*/ 2527 w 9656314"/>
              <a:gd name="connsiteY12" fmla="*/ 5899616 h 6190015"/>
              <a:gd name="connsiteX13" fmla="*/ 0 w 9656314"/>
              <a:gd name="connsiteY13" fmla="*/ 5899616 h 6190015"/>
              <a:gd name="connsiteX14" fmla="*/ 0 w 9656314"/>
              <a:gd name="connsiteY14" fmla="*/ 2484622 h 6190015"/>
              <a:gd name="connsiteX15" fmla="*/ 3800 w 9656314"/>
              <a:gd name="connsiteY15" fmla="*/ 2478302 h 6190015"/>
              <a:gd name="connsiteX16" fmla="*/ 3800 w 9656314"/>
              <a:gd name="connsiteY16" fmla="*/ 1903837 h 6190015"/>
              <a:gd name="connsiteX17" fmla="*/ 192147 w 9656314"/>
              <a:gd name="connsiteY17" fmla="*/ 1663312 h 6190015"/>
              <a:gd name="connsiteX18" fmla="*/ 1294235 w 9656314"/>
              <a:gd name="connsiteY18" fmla="*/ 731755 h 6190015"/>
              <a:gd name="connsiteX19" fmla="*/ 2645755 w 9656314"/>
              <a:gd name="connsiteY19" fmla="*/ 180712 h 6190015"/>
              <a:gd name="connsiteX20" fmla="*/ 4166534 w 9656314"/>
              <a:gd name="connsiteY20" fmla="*/ 0 h 6190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656314" h="6190015">
                <a:moveTo>
                  <a:pt x="4166534" y="0"/>
                </a:moveTo>
                <a:lnTo>
                  <a:pt x="8857404" y="0"/>
                </a:lnTo>
                <a:cubicBezTo>
                  <a:pt x="8870131" y="0"/>
                  <a:pt x="8882857" y="0"/>
                  <a:pt x="8895583" y="0"/>
                </a:cubicBezTo>
                <a:lnTo>
                  <a:pt x="9370269" y="0"/>
                </a:lnTo>
                <a:lnTo>
                  <a:pt x="9370269" y="1273"/>
                </a:lnTo>
                <a:cubicBezTo>
                  <a:pt x="9564981" y="1273"/>
                  <a:pt x="9707513" y="201074"/>
                  <a:pt x="9638792" y="380513"/>
                </a:cubicBezTo>
                <a:lnTo>
                  <a:pt x="8764504" y="2496877"/>
                </a:lnTo>
                <a:cubicBezTo>
                  <a:pt x="8732688" y="2583415"/>
                  <a:pt x="8697055" y="2667408"/>
                  <a:pt x="8660149" y="2750128"/>
                </a:cubicBezTo>
                <a:lnTo>
                  <a:pt x="8571065" y="2966473"/>
                </a:lnTo>
                <a:cubicBezTo>
                  <a:pt x="8203279" y="3926027"/>
                  <a:pt x="7561880" y="4737958"/>
                  <a:pt x="6715588" y="5311908"/>
                </a:cubicBezTo>
                <a:cubicBezTo>
                  <a:pt x="5869297" y="5885859"/>
                  <a:pt x="4869019" y="6190015"/>
                  <a:pt x="3822927" y="6190015"/>
                </a:cubicBezTo>
                <a:lnTo>
                  <a:pt x="2527" y="6190015"/>
                </a:lnTo>
                <a:lnTo>
                  <a:pt x="2527" y="5899616"/>
                </a:lnTo>
                <a:lnTo>
                  <a:pt x="0" y="5899616"/>
                </a:lnTo>
                <a:lnTo>
                  <a:pt x="0" y="2484622"/>
                </a:lnTo>
                <a:lnTo>
                  <a:pt x="3800" y="2478302"/>
                </a:lnTo>
                <a:lnTo>
                  <a:pt x="3800" y="1903837"/>
                </a:lnTo>
                <a:cubicBezTo>
                  <a:pt x="63613" y="1821117"/>
                  <a:pt x="127244" y="1740942"/>
                  <a:pt x="192147" y="1663312"/>
                </a:cubicBezTo>
                <a:cubicBezTo>
                  <a:pt x="502666" y="1296798"/>
                  <a:pt x="872998" y="983734"/>
                  <a:pt x="1294235" y="731755"/>
                </a:cubicBezTo>
                <a:cubicBezTo>
                  <a:pt x="1700200" y="488685"/>
                  <a:pt x="2155797" y="304156"/>
                  <a:pt x="2645755" y="180712"/>
                </a:cubicBezTo>
                <a:cubicBezTo>
                  <a:pt x="3122987" y="61086"/>
                  <a:pt x="3634579" y="0"/>
                  <a:pt x="4166534" y="0"/>
                </a:cubicBezTo>
                <a:close/>
              </a:path>
            </a:pathLst>
          </a:custGeom>
          <a:solidFill>
            <a:srgbClr val="8BC400"/>
          </a:solidFill>
          <a:ln w="12720" cap="flat">
            <a:noFill/>
            <a:prstDash val="solid"/>
            <a:miter/>
          </a:ln>
        </p:spPr>
        <p:txBody>
          <a:bodyPr rtlCol="0" anchor="ctr">
            <a:noAutofit/>
          </a:bodyPr>
          <a:lstStyle/>
          <a:p>
            <a:endParaRPr lang="en-US"/>
          </a:p>
        </p:txBody>
      </p:sp>
      <p:sp>
        <p:nvSpPr>
          <p:cNvPr id="44" name="Inner Leaf">
            <a:extLst>
              <a:ext uri="{FF2B5EF4-FFF2-40B4-BE49-F238E27FC236}">
                <a16:creationId xmlns:a16="http://schemas.microsoft.com/office/drawing/2014/main" id="{52DE6502-D5E4-2AA8-89D1-9FACAF131BB7}"/>
              </a:ext>
            </a:extLst>
          </p:cNvPr>
          <p:cNvSpPr/>
          <p:nvPr/>
        </p:nvSpPr>
        <p:spPr>
          <a:xfrm>
            <a:off x="-8965" y="681399"/>
            <a:ext cx="9127951" cy="5497797"/>
          </a:xfrm>
          <a:custGeom>
            <a:avLst/>
            <a:gdLst>
              <a:gd name="connsiteX0" fmla="*/ 0 w 9127951"/>
              <a:gd name="connsiteY0" fmla="*/ 5497798 h 5497797"/>
              <a:gd name="connsiteX1" fmla="*/ 3816044 w 9127951"/>
              <a:gd name="connsiteY1" fmla="*/ 5497798 h 5497797"/>
              <a:gd name="connsiteX2" fmla="*/ 5890589 w 9127951"/>
              <a:gd name="connsiteY2" fmla="*/ 5035093 h 5497797"/>
              <a:gd name="connsiteX3" fmla="*/ 5895674 w 9127951"/>
              <a:gd name="connsiteY3" fmla="*/ 5032551 h 5497797"/>
              <a:gd name="connsiteX4" fmla="*/ 5890589 w 9127951"/>
              <a:gd name="connsiteY4" fmla="*/ 5035093 h 5497797"/>
              <a:gd name="connsiteX5" fmla="*/ 6249058 w 9127951"/>
              <a:gd name="connsiteY5" fmla="*/ 4844418 h 5497797"/>
              <a:gd name="connsiteX6" fmla="*/ 6249058 w 9127951"/>
              <a:gd name="connsiteY6" fmla="*/ 4844418 h 5497797"/>
              <a:gd name="connsiteX7" fmla="*/ 6249058 w 9127951"/>
              <a:gd name="connsiteY7" fmla="*/ 4844418 h 5497797"/>
              <a:gd name="connsiteX8" fmla="*/ 8237164 w 9127951"/>
              <a:gd name="connsiteY8" fmla="*/ 2492759 h 5497797"/>
              <a:gd name="connsiteX9" fmla="*/ 9110455 w 9127951"/>
              <a:gd name="connsiteY9" fmla="*/ 378808 h 5497797"/>
              <a:gd name="connsiteX10" fmla="*/ 8840968 w 9127951"/>
              <a:gd name="connsiteY10" fmla="*/ 0 h 5497797"/>
              <a:gd name="connsiteX11" fmla="*/ 4155446 w 9127951"/>
              <a:gd name="connsiteY11" fmla="*/ 0 h 5497797"/>
              <a:gd name="connsiteX12" fmla="*/ 0 w 9127951"/>
              <a:gd name="connsiteY12" fmla="*/ 2196577 h 5497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127951" h="5497797">
                <a:moveTo>
                  <a:pt x="0" y="5497798"/>
                </a:moveTo>
                <a:lnTo>
                  <a:pt x="3816044" y="5497798"/>
                </a:lnTo>
                <a:cubicBezTo>
                  <a:pt x="4555863" y="5497798"/>
                  <a:pt x="5261361" y="5333817"/>
                  <a:pt x="5890589" y="5035093"/>
                </a:cubicBezTo>
                <a:cubicBezTo>
                  <a:pt x="5891860" y="5035093"/>
                  <a:pt x="5894403" y="5033822"/>
                  <a:pt x="5895674" y="5032551"/>
                </a:cubicBezTo>
                <a:cubicBezTo>
                  <a:pt x="5894403" y="5032551"/>
                  <a:pt x="5891860" y="5033822"/>
                  <a:pt x="5890589" y="5035093"/>
                </a:cubicBezTo>
                <a:cubicBezTo>
                  <a:pt x="6013892" y="4976619"/>
                  <a:pt x="6133382" y="4913061"/>
                  <a:pt x="6249058" y="4844418"/>
                </a:cubicBezTo>
                <a:cubicBezTo>
                  <a:pt x="6249058" y="4844418"/>
                  <a:pt x="6249058" y="4844418"/>
                  <a:pt x="6249058" y="4844418"/>
                </a:cubicBezTo>
                <a:cubicBezTo>
                  <a:pt x="6249058" y="4844418"/>
                  <a:pt x="6249058" y="4844418"/>
                  <a:pt x="6249058" y="4844418"/>
                </a:cubicBezTo>
                <a:cubicBezTo>
                  <a:pt x="7142689" y="4320697"/>
                  <a:pt x="7850728" y="3505879"/>
                  <a:pt x="8237164" y="2492759"/>
                </a:cubicBezTo>
                <a:lnTo>
                  <a:pt x="9110455" y="378808"/>
                </a:lnTo>
                <a:cubicBezTo>
                  <a:pt x="9179098" y="199573"/>
                  <a:pt x="9036728" y="0"/>
                  <a:pt x="8840968" y="0"/>
                </a:cubicBezTo>
                <a:lnTo>
                  <a:pt x="4155446" y="0"/>
                </a:lnTo>
                <a:cubicBezTo>
                  <a:pt x="2364371" y="0"/>
                  <a:pt x="809734" y="727108"/>
                  <a:pt x="0" y="2196577"/>
                </a:cubicBezTo>
              </a:path>
            </a:pathLst>
          </a:custGeom>
          <a:solidFill>
            <a:srgbClr val="FFFFFF"/>
          </a:solidFill>
          <a:ln w="12710" cap="flat">
            <a:noFill/>
            <a:prstDash val="solid"/>
            <a:miter/>
          </a:ln>
        </p:spPr>
        <p:txBody>
          <a:bodyPr rtlCol="0" anchor="ctr">
            <a:noAutofit/>
          </a:bodyPr>
          <a:lstStyle/>
          <a:p>
            <a:endParaRPr lang="en-US"/>
          </a:p>
        </p:txBody>
      </p:sp>
      <p:sp>
        <p:nvSpPr>
          <p:cNvPr id="40" name="Proprietary Statement">
            <a:extLst>
              <a:ext uri="{FF2B5EF4-FFF2-40B4-BE49-F238E27FC236}">
                <a16:creationId xmlns:a16="http://schemas.microsoft.com/office/drawing/2014/main" id="{0567C7F8-1C51-DF09-1A17-656492C3B1A6}"/>
              </a:ext>
            </a:extLst>
          </p:cNvPr>
          <p:cNvSpPr txBox="1"/>
          <p:nvPr userDrawn="1"/>
        </p:nvSpPr>
        <p:spPr>
          <a:xfrm rot="5400000">
            <a:off x="11015684" y="1173468"/>
            <a:ext cx="1949939" cy="275129"/>
          </a:xfrm>
          <a:prstGeom prst="rect">
            <a:avLst/>
          </a:prstGeom>
          <a:noFill/>
        </p:spPr>
        <p:txBody>
          <a:bodyPr wrap="square" rtlCol="0">
            <a:noAutofit/>
          </a:bodyPr>
          <a:lstStyle/>
          <a:p>
            <a:r>
              <a:rPr lang="en-US" sz="800">
                <a:solidFill>
                  <a:schemeClr val="bg1"/>
                </a:solidFill>
              </a:rPr>
              <a:t>Proprietary business information of ADM.</a:t>
            </a:r>
          </a:p>
        </p:txBody>
      </p:sp>
      <p:sp>
        <p:nvSpPr>
          <p:cNvPr id="2" name="Copy">
            <a:extLst>
              <a:ext uri="{FF2B5EF4-FFF2-40B4-BE49-F238E27FC236}">
                <a16:creationId xmlns:a16="http://schemas.microsoft.com/office/drawing/2014/main" id="{3F596004-519C-BBE1-D86A-4DCEF4C2F164}"/>
              </a:ext>
            </a:extLst>
          </p:cNvPr>
          <p:cNvSpPr>
            <a:spLocks noGrp="1"/>
          </p:cNvSpPr>
          <p:nvPr>
            <p:ph type="body" sz="quarter" idx="35" hasCustomPrompt="1"/>
          </p:nvPr>
        </p:nvSpPr>
        <p:spPr>
          <a:xfrm>
            <a:off x="1263405" y="4217923"/>
            <a:ext cx="4818072" cy="1069524"/>
          </a:xfrm>
          <a:prstGeom prst="rect">
            <a:avLst/>
          </a:prstGeom>
        </p:spPr>
        <p:txBody>
          <a:bodyPr lIns="0" tIns="0" rIns="0" bIns="0" anchor="t">
            <a:noAutofit/>
          </a:bodyPr>
          <a:lstStyle>
            <a:lvl1pPr marL="0" indent="0">
              <a:lnSpc>
                <a:spcPct val="100000"/>
              </a:lnSpc>
              <a:spcBef>
                <a:spcPts val="0"/>
              </a:spcBef>
              <a:buFont typeface="Arial" panose="020B0604020202020204" pitchFamily="34" charset="0"/>
              <a:buNone/>
              <a:defRPr sz="2400" b="1" i="0">
                <a:solidFill>
                  <a:srgbClr val="012169"/>
                </a:solidFill>
                <a:latin typeface="+mn-lt"/>
                <a:cs typeface="Calibri" panose="020F0502020204030204" pitchFamily="34" charset="0"/>
              </a:defRPr>
            </a:lvl1pPr>
            <a:lvl2pPr marL="290513" indent="-58738">
              <a:lnSpc>
                <a:spcPct val="100000"/>
              </a:lnSpc>
              <a:buFont typeface="Courier New" panose="02070309020205020404" pitchFamily="49" charset="0"/>
              <a:buChar char="o"/>
              <a:tabLst/>
              <a:defRPr kumimoji="0" lang="en-US" sz="1100" b="1" i="0" u="none" strike="noStrike" kern="1200" cap="none" spc="0" normalizeH="0" baseline="0" dirty="0">
                <a:ln>
                  <a:noFill/>
                </a:ln>
                <a:solidFill>
                  <a:srgbClr val="012169"/>
                </a:solidFill>
                <a:effectLst/>
                <a:uLnTx/>
                <a:uFillTx/>
                <a:latin typeface="+mn-lt"/>
                <a:ea typeface="Verdana" panose="020B0604030504040204" pitchFamily="34" charset="0"/>
                <a:cs typeface="Calibri" panose="020F0502020204030204" pitchFamily="34" charset="0"/>
              </a:defRPr>
            </a:lvl2pPr>
            <a:lvl3pPr marL="520700" indent="-171450">
              <a:lnSpc>
                <a:spcPct val="100000"/>
              </a:lnSpc>
              <a:buFont typeface="Wingdings" pitchFamily="2" charset="2"/>
              <a:buChar char="§"/>
              <a:defRPr kumimoji="0" lang="en-US" sz="1100" b="0" i="0" u="none" strike="noStrike" kern="1200" cap="none" spc="0" normalizeH="0" baseline="0" dirty="0">
                <a:ln>
                  <a:noFill/>
                </a:ln>
                <a:solidFill>
                  <a:srgbClr val="012169"/>
                </a:solidFill>
                <a:effectLst/>
                <a:uLnTx/>
                <a:uFillTx/>
                <a:latin typeface="+mn-lt"/>
                <a:ea typeface="Verdana" panose="020B0604030504040204" pitchFamily="34" charset="0"/>
                <a:cs typeface="Calibri" panose="020F0502020204030204" pitchFamily="34" charset="0"/>
              </a:defRPr>
            </a:lvl3pPr>
            <a:lvl4pPr marL="682625" indent="-171450">
              <a:lnSpc>
                <a:spcPct val="100000"/>
              </a:lnSpc>
              <a:defRPr kumimoji="0" lang="en-US" sz="1100" b="0" i="0" u="none" strike="noStrike" kern="1200" cap="none" spc="0" normalizeH="0" baseline="0" dirty="0">
                <a:ln>
                  <a:noFill/>
                </a:ln>
                <a:solidFill>
                  <a:srgbClr val="012169"/>
                </a:solidFill>
                <a:effectLst/>
                <a:uLnTx/>
                <a:uFillTx/>
                <a:latin typeface="+mn-lt"/>
                <a:ea typeface="Verdana" panose="020B0604030504040204" pitchFamily="34" charset="0"/>
                <a:cs typeface="Calibri" panose="020F0502020204030204" pitchFamily="34" charset="0"/>
              </a:defRPr>
            </a:lvl4pPr>
          </a:lstStyle>
          <a:p>
            <a:pPr lvl="0"/>
            <a:r>
              <a:rPr lang="en-US"/>
              <a:t>Text font is Calibri Bold, 24pt</a:t>
            </a:r>
          </a:p>
          <a:p>
            <a:pPr marL="290513" lvl="1" indent="-115888" algn="l" defTabSz="914400" rtl="0" eaLnBrk="1" latinLnBrk="0" hangingPunct="1">
              <a:lnSpc>
                <a:spcPct val="100000"/>
              </a:lnSpc>
              <a:spcBef>
                <a:spcPts val="500"/>
              </a:spcBef>
              <a:buFont typeface="Courier New" panose="02070309020205020404" pitchFamily="49" charset="0"/>
              <a:buChar char="o"/>
              <a:tabLst/>
            </a:pPr>
            <a:r>
              <a:rPr lang="en-US"/>
              <a:t>List Font is Calibri Bold, 11pt</a:t>
            </a:r>
          </a:p>
          <a:p>
            <a:pPr marL="465138" lvl="2" indent="-115888" algn="l" defTabSz="914400" rtl="0" eaLnBrk="1" latinLnBrk="0" hangingPunct="1">
              <a:lnSpc>
                <a:spcPct val="100000"/>
              </a:lnSpc>
              <a:spcBef>
                <a:spcPts val="500"/>
              </a:spcBef>
              <a:buFont typeface="Wingdings" pitchFamily="2" charset="2"/>
              <a:buChar char="§"/>
              <a:tabLst/>
            </a:pPr>
            <a:r>
              <a:rPr lang="en-US"/>
              <a:t>List Font is Calibri, 11pt</a:t>
            </a:r>
          </a:p>
          <a:p>
            <a:pPr marL="628650" lvl="3" indent="-117475" algn="l" defTabSz="914400" rtl="0" eaLnBrk="1" latinLnBrk="0" hangingPunct="1">
              <a:lnSpc>
                <a:spcPct val="100000"/>
              </a:lnSpc>
              <a:spcBef>
                <a:spcPts val="500"/>
              </a:spcBef>
              <a:buFont typeface="Arial" panose="020B0604020202020204" pitchFamily="34" charset="0"/>
              <a:buChar char="•"/>
              <a:tabLst/>
            </a:pPr>
            <a:r>
              <a:rPr lang="en-US"/>
              <a:t>List Font is Calibri, 11pt</a:t>
            </a:r>
          </a:p>
        </p:txBody>
      </p:sp>
      <p:sp>
        <p:nvSpPr>
          <p:cNvPr id="3" name="Title">
            <a:extLst>
              <a:ext uri="{FF2B5EF4-FFF2-40B4-BE49-F238E27FC236}">
                <a16:creationId xmlns:a16="http://schemas.microsoft.com/office/drawing/2014/main" id="{2B78B174-C6E0-2469-EAB4-43BAF65E7C2E}"/>
              </a:ext>
            </a:extLst>
          </p:cNvPr>
          <p:cNvSpPr>
            <a:spLocks noGrp="1"/>
          </p:cNvSpPr>
          <p:nvPr>
            <p:ph type="body" sz="quarter" idx="32" hasCustomPrompt="1"/>
          </p:nvPr>
        </p:nvSpPr>
        <p:spPr>
          <a:xfrm>
            <a:off x="1263405" y="2242017"/>
            <a:ext cx="6686735" cy="1725684"/>
          </a:xfrm>
          <a:prstGeom prst="rect">
            <a:avLst/>
          </a:prstGeom>
        </p:spPr>
        <p:txBody>
          <a:bodyPr lIns="0" tIns="0" rIns="0" bIns="0">
            <a:noAutofit/>
          </a:bodyPr>
          <a:lstStyle>
            <a:lvl1pPr marL="0" indent="0">
              <a:lnSpc>
                <a:spcPct val="100000"/>
              </a:lnSpc>
              <a:spcBef>
                <a:spcPts val="0"/>
              </a:spcBef>
              <a:buNone/>
              <a:defRPr sz="3600" b="1" i="0">
                <a:solidFill>
                  <a:srgbClr val="012169"/>
                </a:solidFill>
                <a:latin typeface="+mj-lt"/>
              </a:defRPr>
            </a:lvl1pPr>
          </a:lstStyle>
          <a:p>
            <a:pPr lvl="0"/>
            <a:r>
              <a:rPr lang="en-US"/>
              <a:t>Title Font is </a:t>
            </a:r>
            <a:br>
              <a:rPr lang="en-US"/>
            </a:br>
            <a:r>
              <a:rPr lang="en-US"/>
              <a:t>Sitka Text Bold, </a:t>
            </a:r>
            <a:br>
              <a:rPr lang="en-US"/>
            </a:br>
            <a:r>
              <a:rPr lang="en-US"/>
              <a:t>36pt in Title Case</a:t>
            </a:r>
          </a:p>
        </p:txBody>
      </p:sp>
      <p:sp>
        <p:nvSpPr>
          <p:cNvPr id="4" name="Section Header">
            <a:extLst>
              <a:ext uri="{FF2B5EF4-FFF2-40B4-BE49-F238E27FC236}">
                <a16:creationId xmlns:a16="http://schemas.microsoft.com/office/drawing/2014/main" id="{9F0789E6-D4F9-81CD-DD5C-DE31E0A7204F}"/>
              </a:ext>
            </a:extLst>
          </p:cNvPr>
          <p:cNvSpPr>
            <a:spLocks noGrp="1"/>
          </p:cNvSpPr>
          <p:nvPr>
            <p:ph type="body" sz="quarter" idx="33" hasCustomPrompt="1"/>
          </p:nvPr>
        </p:nvSpPr>
        <p:spPr>
          <a:xfrm>
            <a:off x="1263405" y="2024474"/>
            <a:ext cx="6684264" cy="169277"/>
          </a:xfrm>
          <a:prstGeom prst="rect">
            <a:avLst/>
          </a:prstGeom>
        </p:spPr>
        <p:txBody>
          <a:bodyPr lIns="0" tIns="0" rIns="0" bIns="0">
            <a:noAutofit/>
          </a:bodyPr>
          <a:lstStyle>
            <a:lvl1pPr marL="0" indent="0">
              <a:lnSpc>
                <a:spcPct val="100000"/>
              </a:lnSpc>
              <a:spcBef>
                <a:spcPts val="0"/>
              </a:spcBef>
              <a:buNone/>
              <a:defRPr sz="1100" b="1">
                <a:solidFill>
                  <a:srgbClr val="DC582A"/>
                </a:solidFill>
                <a:latin typeface="+mn-lt"/>
              </a:defRPr>
            </a:lvl1pPr>
          </a:lstStyle>
          <a:p>
            <a:pPr lvl="0"/>
            <a:r>
              <a:rPr lang="en-US"/>
              <a:t>Section Header Font is Calibri Bold, 11pt</a:t>
            </a:r>
          </a:p>
        </p:txBody>
      </p:sp>
      <p:sp>
        <p:nvSpPr>
          <p:cNvPr id="5" name="Page Number">
            <a:extLst>
              <a:ext uri="{FF2B5EF4-FFF2-40B4-BE49-F238E27FC236}">
                <a16:creationId xmlns:a16="http://schemas.microsoft.com/office/drawing/2014/main" id="{A8F1851B-4359-D054-E352-5E9A8F3771A3}"/>
              </a:ext>
            </a:extLst>
          </p:cNvPr>
          <p:cNvSpPr txBox="1"/>
          <p:nvPr userDrawn="1"/>
        </p:nvSpPr>
        <p:spPr>
          <a:xfrm>
            <a:off x="11725057" y="76801"/>
            <a:ext cx="583933" cy="153888"/>
          </a:xfrm>
          <a:prstGeom prst="rect">
            <a:avLst/>
          </a:prstGeom>
          <a:noFill/>
        </p:spPr>
        <p:txBody>
          <a:bodyPr wrap="square" lIns="0" tIns="0" rIns="0" bIns="0" rtlCol="0" anchor="ctr" anchorCtr="0">
            <a:noAutofit/>
          </a:bodyPr>
          <a:lstStyle/>
          <a:p>
            <a:pPr algn="ctr"/>
            <a:fld id="{B49023F9-1F1A-4EC8-9204-C35E5AB6C15C}" type="slidenum">
              <a:rPr lang="en-US" sz="1000" smtClean="0">
                <a:solidFill>
                  <a:schemeClr val="bg1"/>
                </a:solidFill>
                <a:latin typeface="+mj-lt"/>
              </a:rPr>
              <a:pPr algn="ctr"/>
              <a:t>‹#›</a:t>
            </a:fld>
            <a:endParaRPr lang="en-US" sz="1000">
              <a:solidFill>
                <a:schemeClr val="bg1"/>
              </a:solidFill>
              <a:latin typeface="+mj-lt"/>
            </a:endParaRPr>
          </a:p>
        </p:txBody>
      </p:sp>
    </p:spTree>
    <p:extLst>
      <p:ext uri="{BB962C8B-B14F-4D97-AF65-F5344CB8AC3E}">
        <p14:creationId xmlns:p14="http://schemas.microsoft.com/office/powerpoint/2010/main" val="4190013921"/>
      </p:ext>
    </p:extLst>
  </p:cSld>
  <p:clrMapOvr>
    <a:masterClrMapping/>
  </p:clrMapOvr>
  <p:extLst>
    <p:ext uri="{DCECCB84-F9BA-43D5-87BE-67443E8EF086}">
      <p15:sldGuideLst xmlns:p15="http://schemas.microsoft.com/office/powerpoint/2012/main"/>
    </p:ext>
  </p:extLst>
</p:sldLayout>
</file>

<file path=ppt/slideLayouts/slideLayout61.xml><?xml version="1.0" encoding="utf-8"?>
<p:sldLayout xmlns:a="http://schemas.openxmlformats.org/drawingml/2006/main" xmlns:r="http://schemas.openxmlformats.org/officeDocument/2006/relationships" xmlns:p="http://schemas.openxmlformats.org/presentationml/2006/main" preserve="1" userDrawn="1">
  <p:cSld name="Divider 7f">
    <p:spTree>
      <p:nvGrpSpPr>
        <p:cNvPr id="1" name=""/>
        <p:cNvGrpSpPr/>
        <p:nvPr/>
      </p:nvGrpSpPr>
      <p:grpSpPr>
        <a:xfrm>
          <a:off x="0" y="0"/>
          <a:ext cx="0" cy="0"/>
          <a:chOff x="0" y="0"/>
          <a:chExt cx="0" cy="0"/>
        </a:xfrm>
      </p:grpSpPr>
      <p:sp>
        <p:nvSpPr>
          <p:cNvPr id="17" name="Freeform 16">
            <a:extLst>
              <a:ext uri="{FF2B5EF4-FFF2-40B4-BE49-F238E27FC236}">
                <a16:creationId xmlns:a16="http://schemas.microsoft.com/office/drawing/2014/main" id="{8C195FE9-8E5F-63F5-CAE4-0329A9B9D12B}"/>
              </a:ext>
            </a:extLst>
          </p:cNvPr>
          <p:cNvSpPr/>
          <p:nvPr userDrawn="1"/>
        </p:nvSpPr>
        <p:spPr>
          <a:xfrm>
            <a:off x="-3364" y="-163"/>
            <a:ext cx="12195199" cy="6859814"/>
          </a:xfrm>
          <a:custGeom>
            <a:avLst/>
            <a:gdLst>
              <a:gd name="connsiteX0" fmla="*/ 12195200 w 12195199"/>
              <a:gd name="connsiteY0" fmla="*/ 0 h 6859814"/>
              <a:gd name="connsiteX1" fmla="*/ 1883118 w 12195199"/>
              <a:gd name="connsiteY1" fmla="*/ 0 h 6859814"/>
              <a:gd name="connsiteX2" fmla="*/ 1178189 w 12195199"/>
              <a:gd name="connsiteY2" fmla="*/ 284306 h 6859814"/>
              <a:gd name="connsiteX3" fmla="*/ 136 w 12195199"/>
              <a:gd name="connsiteY3" fmla="*/ 284306 h 6859814"/>
              <a:gd name="connsiteX4" fmla="*/ 136 w 12195199"/>
              <a:gd name="connsiteY4" fmla="*/ 3877916 h 6859814"/>
              <a:gd name="connsiteX5" fmla="*/ 0 w 12195199"/>
              <a:gd name="connsiteY5" fmla="*/ 3877916 h 6859814"/>
              <a:gd name="connsiteX6" fmla="*/ 0 w 12195199"/>
              <a:gd name="connsiteY6" fmla="*/ 6859815 h 6859814"/>
              <a:gd name="connsiteX7" fmla="*/ 12195060 w 12195199"/>
              <a:gd name="connsiteY7" fmla="*/ 6859815 h 6859814"/>
              <a:gd name="connsiteX8" fmla="*/ 12195060 w 12195199"/>
              <a:gd name="connsiteY8" fmla="*/ 4452972 h 6859814"/>
              <a:gd name="connsiteX9" fmla="*/ 12195200 w 12195199"/>
              <a:gd name="connsiteY9" fmla="*/ 4452858 h 6859814"/>
              <a:gd name="connsiteX10" fmla="*/ 12195200 w 12195199"/>
              <a:gd name="connsiteY10" fmla="*/ 0 h 68598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195199" h="6859814">
                <a:moveTo>
                  <a:pt x="12195200" y="0"/>
                </a:moveTo>
                <a:lnTo>
                  <a:pt x="1883118" y="0"/>
                </a:lnTo>
                <a:cubicBezTo>
                  <a:pt x="1700710" y="178922"/>
                  <a:pt x="1450873" y="284306"/>
                  <a:pt x="1178189" y="284306"/>
                </a:cubicBezTo>
                <a:lnTo>
                  <a:pt x="136" y="284306"/>
                </a:lnTo>
                <a:lnTo>
                  <a:pt x="136" y="3877916"/>
                </a:lnTo>
                <a:lnTo>
                  <a:pt x="0" y="3877916"/>
                </a:lnTo>
                <a:lnTo>
                  <a:pt x="0" y="6859815"/>
                </a:lnTo>
                <a:lnTo>
                  <a:pt x="12195060" y="6859815"/>
                </a:lnTo>
                <a:lnTo>
                  <a:pt x="12195060" y="4452972"/>
                </a:lnTo>
                <a:cubicBezTo>
                  <a:pt x="12195111" y="4452947"/>
                  <a:pt x="12195149" y="4452896"/>
                  <a:pt x="12195200" y="4452858"/>
                </a:cubicBezTo>
                <a:lnTo>
                  <a:pt x="12195200" y="0"/>
                </a:lnTo>
                <a:close/>
              </a:path>
            </a:pathLst>
          </a:custGeom>
          <a:solidFill>
            <a:srgbClr val="9BD3DD"/>
          </a:solidFill>
          <a:ln w="12700" cap="flat">
            <a:noFill/>
            <a:prstDash val="solid"/>
            <a:miter/>
          </a:ln>
        </p:spPr>
        <p:txBody>
          <a:bodyPr rtlCol="0" anchor="ctr">
            <a:noAutofit/>
          </a:bodyPr>
          <a:lstStyle/>
          <a:p>
            <a:endParaRPr lang="en-US"/>
          </a:p>
        </p:txBody>
      </p:sp>
      <p:sp>
        <p:nvSpPr>
          <p:cNvPr id="6" name="Graphic 11">
            <a:extLst>
              <a:ext uri="{FF2B5EF4-FFF2-40B4-BE49-F238E27FC236}">
                <a16:creationId xmlns:a16="http://schemas.microsoft.com/office/drawing/2014/main" id="{A1043FED-A4B5-817F-FA6C-7FF66CFBDDD1}"/>
              </a:ext>
            </a:extLst>
          </p:cNvPr>
          <p:cNvSpPr/>
          <p:nvPr userDrawn="1"/>
        </p:nvSpPr>
        <p:spPr>
          <a:xfrm>
            <a:off x="0" y="85470"/>
            <a:ext cx="11799254" cy="6687061"/>
          </a:xfrm>
          <a:custGeom>
            <a:avLst/>
            <a:gdLst>
              <a:gd name="connsiteX0" fmla="*/ 2745724 w 11799254"/>
              <a:gd name="connsiteY0" fmla="*/ 4865378 h 6687061"/>
              <a:gd name="connsiteX1" fmla="*/ 2806245 w 11799254"/>
              <a:gd name="connsiteY1" fmla="*/ 4706816 h 6687061"/>
              <a:gd name="connsiteX2" fmla="*/ 3094636 w 11799254"/>
              <a:gd name="connsiteY2" fmla="*/ 4527406 h 6687061"/>
              <a:gd name="connsiteX3" fmla="*/ 3400979 w 11799254"/>
              <a:gd name="connsiteY3" fmla="*/ 4527406 h 6687061"/>
              <a:gd name="connsiteX4" fmla="*/ 3418552 w 11799254"/>
              <a:gd name="connsiteY4" fmla="*/ 4552221 h 6687061"/>
              <a:gd name="connsiteX5" fmla="*/ 3361464 w 11799254"/>
              <a:gd name="connsiteY5" fmla="*/ 4690505 h 6687061"/>
              <a:gd name="connsiteX6" fmla="*/ 3072313 w 11799254"/>
              <a:gd name="connsiteY6" fmla="*/ 4886962 h 6687061"/>
              <a:gd name="connsiteX7" fmla="*/ 2761016 w 11799254"/>
              <a:gd name="connsiteY7" fmla="*/ 4886962 h 6687061"/>
              <a:gd name="connsiteX8" fmla="*/ 2745724 w 11799254"/>
              <a:gd name="connsiteY8" fmla="*/ 4865378 h 6687061"/>
              <a:gd name="connsiteX9" fmla="*/ 4631167 w 11799254"/>
              <a:gd name="connsiteY9" fmla="*/ 4432212 h 6687061"/>
              <a:gd name="connsiteX10" fmla="*/ 4942464 w 11799254"/>
              <a:gd name="connsiteY10" fmla="*/ 4432212 h 6687061"/>
              <a:gd name="connsiteX11" fmla="*/ 5231615 w 11799254"/>
              <a:gd name="connsiteY11" fmla="*/ 4235743 h 6687061"/>
              <a:gd name="connsiteX12" fmla="*/ 5288702 w 11799254"/>
              <a:gd name="connsiteY12" fmla="*/ 4097459 h 6687061"/>
              <a:gd name="connsiteX13" fmla="*/ 5271130 w 11799254"/>
              <a:gd name="connsiteY13" fmla="*/ 4072643 h 6687061"/>
              <a:gd name="connsiteX14" fmla="*/ 5271130 w 11799254"/>
              <a:gd name="connsiteY14" fmla="*/ 4072643 h 6687061"/>
              <a:gd name="connsiteX15" fmla="*/ 4964774 w 11799254"/>
              <a:gd name="connsiteY15" fmla="*/ 4072643 h 6687061"/>
              <a:gd name="connsiteX16" fmla="*/ 4676396 w 11799254"/>
              <a:gd name="connsiteY16" fmla="*/ 4252054 h 6687061"/>
              <a:gd name="connsiteX17" fmla="*/ 4615875 w 11799254"/>
              <a:gd name="connsiteY17" fmla="*/ 4410616 h 6687061"/>
              <a:gd name="connsiteX18" fmla="*/ 4631167 w 11799254"/>
              <a:gd name="connsiteY18" fmla="*/ 4432212 h 6687061"/>
              <a:gd name="connsiteX19" fmla="*/ 6744491 w 11799254"/>
              <a:gd name="connsiteY19" fmla="*/ 454764 h 6687061"/>
              <a:gd name="connsiteX20" fmla="*/ 6744491 w 11799254"/>
              <a:gd name="connsiteY20" fmla="*/ 454764 h 6687061"/>
              <a:gd name="connsiteX21" fmla="*/ 6762063 w 11799254"/>
              <a:gd name="connsiteY21" fmla="*/ 479577 h 6687061"/>
              <a:gd name="connsiteX22" fmla="*/ 6704976 w 11799254"/>
              <a:gd name="connsiteY22" fmla="*/ 617860 h 6687061"/>
              <a:gd name="connsiteX23" fmla="*/ 6415824 w 11799254"/>
              <a:gd name="connsiteY23" fmla="*/ 814326 h 6687061"/>
              <a:gd name="connsiteX24" fmla="*/ 6104528 w 11799254"/>
              <a:gd name="connsiteY24" fmla="*/ 814326 h 6687061"/>
              <a:gd name="connsiteX25" fmla="*/ 6089236 w 11799254"/>
              <a:gd name="connsiteY25" fmla="*/ 792731 h 6687061"/>
              <a:gd name="connsiteX26" fmla="*/ 6149757 w 11799254"/>
              <a:gd name="connsiteY26" fmla="*/ 634172 h 6687061"/>
              <a:gd name="connsiteX27" fmla="*/ 6438135 w 11799254"/>
              <a:gd name="connsiteY27" fmla="*/ 454764 h 6687061"/>
              <a:gd name="connsiteX28" fmla="*/ 6744491 w 11799254"/>
              <a:gd name="connsiteY28" fmla="*/ 454764 h 6687061"/>
              <a:gd name="connsiteX29" fmla="*/ 6699452 w 11799254"/>
              <a:gd name="connsiteY29" fmla="*/ 500825 h 6687061"/>
              <a:gd name="connsiteX30" fmla="*/ 6438135 w 11799254"/>
              <a:gd name="connsiteY30" fmla="*/ 500825 h 6687061"/>
              <a:gd name="connsiteX31" fmla="*/ 6192769 w 11799254"/>
              <a:gd name="connsiteY31" fmla="*/ 650603 h 6687061"/>
              <a:gd name="connsiteX32" fmla="*/ 6149263 w 11799254"/>
              <a:gd name="connsiteY32" fmla="*/ 764609 h 6687061"/>
              <a:gd name="connsiteX33" fmla="*/ 6151772 w 11799254"/>
              <a:gd name="connsiteY33" fmla="*/ 768267 h 6687061"/>
              <a:gd name="connsiteX34" fmla="*/ 6415824 w 11799254"/>
              <a:gd name="connsiteY34" fmla="*/ 768267 h 6687061"/>
              <a:gd name="connsiteX35" fmla="*/ 6661963 w 11799254"/>
              <a:gd name="connsiteY35" fmla="*/ 601431 h 6687061"/>
              <a:gd name="connsiteX36" fmla="*/ 6662179 w 11799254"/>
              <a:gd name="connsiteY36" fmla="*/ 600852 h 6687061"/>
              <a:gd name="connsiteX37" fmla="*/ 6662420 w 11799254"/>
              <a:gd name="connsiteY37" fmla="*/ 600279 h 6687061"/>
              <a:gd name="connsiteX38" fmla="*/ 6701948 w 11799254"/>
              <a:gd name="connsiteY38" fmla="*/ 504551 h 6687061"/>
              <a:gd name="connsiteX39" fmla="*/ 6699452 w 11799254"/>
              <a:gd name="connsiteY39" fmla="*/ 500826 h 6687061"/>
              <a:gd name="connsiteX40" fmla="*/ 3960657 w 11799254"/>
              <a:gd name="connsiteY40" fmla="*/ 4432212 h 6687061"/>
              <a:gd name="connsiteX41" fmla="*/ 4271955 w 11799254"/>
              <a:gd name="connsiteY41" fmla="*/ 4432212 h 6687061"/>
              <a:gd name="connsiteX42" fmla="*/ 4561105 w 11799254"/>
              <a:gd name="connsiteY42" fmla="*/ 4235743 h 6687061"/>
              <a:gd name="connsiteX43" fmla="*/ 4618193 w 11799254"/>
              <a:gd name="connsiteY43" fmla="*/ 4097459 h 6687061"/>
              <a:gd name="connsiteX44" fmla="*/ 4600621 w 11799254"/>
              <a:gd name="connsiteY44" fmla="*/ 4072643 h 6687061"/>
              <a:gd name="connsiteX45" fmla="*/ 4600621 w 11799254"/>
              <a:gd name="connsiteY45" fmla="*/ 4072643 h 6687061"/>
              <a:gd name="connsiteX46" fmla="*/ 4294265 w 11799254"/>
              <a:gd name="connsiteY46" fmla="*/ 4072643 h 6687061"/>
              <a:gd name="connsiteX47" fmla="*/ 4005887 w 11799254"/>
              <a:gd name="connsiteY47" fmla="*/ 4252054 h 6687061"/>
              <a:gd name="connsiteX48" fmla="*/ 3945353 w 11799254"/>
              <a:gd name="connsiteY48" fmla="*/ 4410616 h 6687061"/>
              <a:gd name="connsiteX49" fmla="*/ 3960657 w 11799254"/>
              <a:gd name="connsiteY49" fmla="*/ 4432212 h 6687061"/>
              <a:gd name="connsiteX50" fmla="*/ 9953594 w 11799254"/>
              <a:gd name="connsiteY50" fmla="*/ 1 h 6687061"/>
              <a:gd name="connsiteX51" fmla="*/ 9953594 w 11799254"/>
              <a:gd name="connsiteY51" fmla="*/ 4 h 6687061"/>
              <a:gd name="connsiteX52" fmla="*/ 9971166 w 11799254"/>
              <a:gd name="connsiteY52" fmla="*/ 24817 h 6687061"/>
              <a:gd name="connsiteX53" fmla="*/ 9914066 w 11799254"/>
              <a:gd name="connsiteY53" fmla="*/ 163099 h 6687061"/>
              <a:gd name="connsiteX54" fmla="*/ 9624927 w 11799254"/>
              <a:gd name="connsiteY54" fmla="*/ 359565 h 6687061"/>
              <a:gd name="connsiteX55" fmla="*/ 9313618 w 11799254"/>
              <a:gd name="connsiteY55" fmla="*/ 359565 h 6687061"/>
              <a:gd name="connsiteX56" fmla="*/ 9298326 w 11799254"/>
              <a:gd name="connsiteY56" fmla="*/ 337970 h 6687061"/>
              <a:gd name="connsiteX57" fmla="*/ 9358860 w 11799254"/>
              <a:gd name="connsiteY57" fmla="*/ 179408 h 6687061"/>
              <a:gd name="connsiteX58" fmla="*/ 9647238 w 11799254"/>
              <a:gd name="connsiteY58" fmla="*/ 0 h 6687061"/>
              <a:gd name="connsiteX59" fmla="*/ 9953594 w 11799254"/>
              <a:gd name="connsiteY59" fmla="*/ 0 h 6687061"/>
              <a:gd name="connsiteX60" fmla="*/ 9908542 w 11799254"/>
              <a:gd name="connsiteY60" fmla="*/ 46062 h 6687061"/>
              <a:gd name="connsiteX61" fmla="*/ 9647238 w 11799254"/>
              <a:gd name="connsiteY61" fmla="*/ 46062 h 6687061"/>
              <a:gd name="connsiteX62" fmla="*/ 9401872 w 11799254"/>
              <a:gd name="connsiteY62" fmla="*/ 195840 h 6687061"/>
              <a:gd name="connsiteX63" fmla="*/ 9358353 w 11799254"/>
              <a:gd name="connsiteY63" fmla="*/ 309846 h 6687061"/>
              <a:gd name="connsiteX64" fmla="*/ 9360875 w 11799254"/>
              <a:gd name="connsiteY64" fmla="*/ 313506 h 6687061"/>
              <a:gd name="connsiteX65" fmla="*/ 9624927 w 11799254"/>
              <a:gd name="connsiteY65" fmla="*/ 313506 h 6687061"/>
              <a:gd name="connsiteX66" fmla="*/ 9871054 w 11799254"/>
              <a:gd name="connsiteY66" fmla="*/ 146670 h 6687061"/>
              <a:gd name="connsiteX67" fmla="*/ 9871269 w 11799254"/>
              <a:gd name="connsiteY67" fmla="*/ 146091 h 6687061"/>
              <a:gd name="connsiteX68" fmla="*/ 9871510 w 11799254"/>
              <a:gd name="connsiteY68" fmla="*/ 145518 h 6687061"/>
              <a:gd name="connsiteX69" fmla="*/ 9911038 w 11799254"/>
              <a:gd name="connsiteY69" fmla="*/ 49787 h 6687061"/>
              <a:gd name="connsiteX70" fmla="*/ 9908542 w 11799254"/>
              <a:gd name="connsiteY70" fmla="*/ 46062 h 6687061"/>
              <a:gd name="connsiteX71" fmla="*/ 3430284 w 11799254"/>
              <a:gd name="connsiteY71" fmla="*/ 4886962 h 6687061"/>
              <a:gd name="connsiteX72" fmla="*/ 3741580 w 11799254"/>
              <a:gd name="connsiteY72" fmla="*/ 4886962 h 6687061"/>
              <a:gd name="connsiteX73" fmla="*/ 4030731 w 11799254"/>
              <a:gd name="connsiteY73" fmla="*/ 4690505 h 6687061"/>
              <a:gd name="connsiteX74" fmla="*/ 4087832 w 11799254"/>
              <a:gd name="connsiteY74" fmla="*/ 4552221 h 6687061"/>
              <a:gd name="connsiteX75" fmla="*/ 4070259 w 11799254"/>
              <a:gd name="connsiteY75" fmla="*/ 4527406 h 6687061"/>
              <a:gd name="connsiteX76" fmla="*/ 3763903 w 11799254"/>
              <a:gd name="connsiteY76" fmla="*/ 4527406 h 6687061"/>
              <a:gd name="connsiteX77" fmla="*/ 3475525 w 11799254"/>
              <a:gd name="connsiteY77" fmla="*/ 4706816 h 6687061"/>
              <a:gd name="connsiteX78" fmla="*/ 3414992 w 11799254"/>
              <a:gd name="connsiteY78" fmla="*/ 4865378 h 6687061"/>
              <a:gd name="connsiteX79" fmla="*/ 3430284 w 11799254"/>
              <a:gd name="connsiteY79" fmla="*/ 4886962 h 6687061"/>
              <a:gd name="connsiteX80" fmla="*/ 10918563 w 11799254"/>
              <a:gd name="connsiteY80" fmla="*/ 3619136 h 6687061"/>
              <a:gd name="connsiteX81" fmla="*/ 10630184 w 11799254"/>
              <a:gd name="connsiteY81" fmla="*/ 3798547 h 6687061"/>
              <a:gd name="connsiteX82" fmla="*/ 10569650 w 11799254"/>
              <a:gd name="connsiteY82" fmla="*/ 3957109 h 6687061"/>
              <a:gd name="connsiteX83" fmla="*/ 10584955 w 11799254"/>
              <a:gd name="connsiteY83" fmla="*/ 3978705 h 6687061"/>
              <a:gd name="connsiteX84" fmla="*/ 10896239 w 11799254"/>
              <a:gd name="connsiteY84" fmla="*/ 3978705 h 6687061"/>
              <a:gd name="connsiteX85" fmla="*/ 11185390 w 11799254"/>
              <a:gd name="connsiteY85" fmla="*/ 3782236 h 6687061"/>
              <a:gd name="connsiteX86" fmla="*/ 11242491 w 11799254"/>
              <a:gd name="connsiteY86" fmla="*/ 3643952 h 6687061"/>
              <a:gd name="connsiteX87" fmla="*/ 11224918 w 11799254"/>
              <a:gd name="connsiteY87" fmla="*/ 3619136 h 6687061"/>
              <a:gd name="connsiteX88" fmla="*/ 11224918 w 11799254"/>
              <a:gd name="connsiteY88" fmla="*/ 3619136 h 6687061"/>
              <a:gd name="connsiteX89" fmla="*/ 10918563 w 11799254"/>
              <a:gd name="connsiteY89" fmla="*/ 3619136 h 6687061"/>
              <a:gd name="connsiteX90" fmla="*/ 1056449 w 11799254"/>
              <a:gd name="connsiteY90" fmla="*/ 3508671 h 6687061"/>
              <a:gd name="connsiteX91" fmla="*/ 1116974 w 11799254"/>
              <a:gd name="connsiteY91" fmla="*/ 3350097 h 6687061"/>
              <a:gd name="connsiteX92" fmla="*/ 1405353 w 11799254"/>
              <a:gd name="connsiteY92" fmla="*/ 3170699 h 6687061"/>
              <a:gd name="connsiteX93" fmla="*/ 1711708 w 11799254"/>
              <a:gd name="connsiteY93" fmla="*/ 3170699 h 6687061"/>
              <a:gd name="connsiteX94" fmla="*/ 1729281 w 11799254"/>
              <a:gd name="connsiteY94" fmla="*/ 3195514 h 6687061"/>
              <a:gd name="connsiteX95" fmla="*/ 1672193 w 11799254"/>
              <a:gd name="connsiteY95" fmla="*/ 3333798 h 6687061"/>
              <a:gd name="connsiteX96" fmla="*/ 1383042 w 11799254"/>
              <a:gd name="connsiteY96" fmla="*/ 3530255 h 6687061"/>
              <a:gd name="connsiteX97" fmla="*/ 1071743 w 11799254"/>
              <a:gd name="connsiteY97" fmla="*/ 3530255 h 6687061"/>
              <a:gd name="connsiteX98" fmla="*/ 1056451 w 11799254"/>
              <a:gd name="connsiteY98" fmla="*/ 3508671 h 6687061"/>
              <a:gd name="connsiteX99" fmla="*/ 1118991 w 11799254"/>
              <a:gd name="connsiteY99" fmla="*/ 3484198 h 6687061"/>
              <a:gd name="connsiteX100" fmla="*/ 1383029 w 11799254"/>
              <a:gd name="connsiteY100" fmla="*/ 3484198 h 6687061"/>
              <a:gd name="connsiteX101" fmla="*/ 1629181 w 11799254"/>
              <a:gd name="connsiteY101" fmla="*/ 3317360 h 6687061"/>
              <a:gd name="connsiteX102" fmla="*/ 1629396 w 11799254"/>
              <a:gd name="connsiteY102" fmla="*/ 3316790 h 6687061"/>
              <a:gd name="connsiteX103" fmla="*/ 1629624 w 11799254"/>
              <a:gd name="connsiteY103" fmla="*/ 3316207 h 6687061"/>
              <a:gd name="connsiteX104" fmla="*/ 1669152 w 11799254"/>
              <a:gd name="connsiteY104" fmla="*/ 3220481 h 6687061"/>
              <a:gd name="connsiteX105" fmla="*/ 1666669 w 11799254"/>
              <a:gd name="connsiteY105" fmla="*/ 3216755 h 6687061"/>
              <a:gd name="connsiteX106" fmla="*/ 1405353 w 11799254"/>
              <a:gd name="connsiteY106" fmla="*/ 3216755 h 6687061"/>
              <a:gd name="connsiteX107" fmla="*/ 1159987 w 11799254"/>
              <a:gd name="connsiteY107" fmla="*/ 3366535 h 6687061"/>
              <a:gd name="connsiteX108" fmla="*/ 1116466 w 11799254"/>
              <a:gd name="connsiteY108" fmla="*/ 3480548 h 6687061"/>
              <a:gd name="connsiteX109" fmla="*/ 1118990 w 11799254"/>
              <a:gd name="connsiteY109" fmla="*/ 3484198 h 6687061"/>
              <a:gd name="connsiteX110" fmla="*/ 1223266 w 11799254"/>
              <a:gd name="connsiteY110" fmla="*/ 3978705 h 6687061"/>
              <a:gd name="connsiteX111" fmla="*/ 1534567 w 11799254"/>
              <a:gd name="connsiteY111" fmla="*/ 3978705 h 6687061"/>
              <a:gd name="connsiteX112" fmla="*/ 1823717 w 11799254"/>
              <a:gd name="connsiteY112" fmla="*/ 3782236 h 6687061"/>
              <a:gd name="connsiteX113" fmla="*/ 1880805 w 11799254"/>
              <a:gd name="connsiteY113" fmla="*/ 3643952 h 6687061"/>
              <a:gd name="connsiteX114" fmla="*/ 1863233 w 11799254"/>
              <a:gd name="connsiteY114" fmla="*/ 3619136 h 6687061"/>
              <a:gd name="connsiteX115" fmla="*/ 1863233 w 11799254"/>
              <a:gd name="connsiteY115" fmla="*/ 3619136 h 6687061"/>
              <a:gd name="connsiteX116" fmla="*/ 1556877 w 11799254"/>
              <a:gd name="connsiteY116" fmla="*/ 3619136 h 6687061"/>
              <a:gd name="connsiteX117" fmla="*/ 1268499 w 11799254"/>
              <a:gd name="connsiteY117" fmla="*/ 3798547 h 6687061"/>
              <a:gd name="connsiteX118" fmla="*/ 1207973 w 11799254"/>
              <a:gd name="connsiteY118" fmla="*/ 3957109 h 6687061"/>
              <a:gd name="connsiteX119" fmla="*/ 1223265 w 11799254"/>
              <a:gd name="connsiteY119" fmla="*/ 3978705 h 6687061"/>
              <a:gd name="connsiteX120" fmla="*/ 2071782 w 11799254"/>
              <a:gd name="connsiteY120" fmla="*/ 3170699 h 6687061"/>
              <a:gd name="connsiteX121" fmla="*/ 1783404 w 11799254"/>
              <a:gd name="connsiteY121" fmla="*/ 3350109 h 6687061"/>
              <a:gd name="connsiteX122" fmla="*/ 1722870 w 11799254"/>
              <a:gd name="connsiteY122" fmla="*/ 3508671 h 6687061"/>
              <a:gd name="connsiteX123" fmla="*/ 1738174 w 11799254"/>
              <a:gd name="connsiteY123" fmla="*/ 3530255 h 6687061"/>
              <a:gd name="connsiteX124" fmla="*/ 2049471 w 11799254"/>
              <a:gd name="connsiteY124" fmla="*/ 3530255 h 6687061"/>
              <a:gd name="connsiteX125" fmla="*/ 2338622 w 11799254"/>
              <a:gd name="connsiteY125" fmla="*/ 3333798 h 6687061"/>
              <a:gd name="connsiteX126" fmla="*/ 2395710 w 11799254"/>
              <a:gd name="connsiteY126" fmla="*/ 3195514 h 6687061"/>
              <a:gd name="connsiteX127" fmla="*/ 2378138 w 11799254"/>
              <a:gd name="connsiteY127" fmla="*/ 3170699 h 6687061"/>
              <a:gd name="connsiteX128" fmla="*/ 2378138 w 11799254"/>
              <a:gd name="connsiteY128" fmla="*/ 3170699 h 6687061"/>
              <a:gd name="connsiteX129" fmla="*/ 2071782 w 11799254"/>
              <a:gd name="connsiteY129" fmla="*/ 3170699 h 6687061"/>
              <a:gd name="connsiteX130" fmla="*/ 4085513 w 11799254"/>
              <a:gd name="connsiteY130" fmla="*/ 4865378 h 6687061"/>
              <a:gd name="connsiteX131" fmla="*/ 4146035 w 11799254"/>
              <a:gd name="connsiteY131" fmla="*/ 4706816 h 6687061"/>
              <a:gd name="connsiteX132" fmla="*/ 4434413 w 11799254"/>
              <a:gd name="connsiteY132" fmla="*/ 4527406 h 6687061"/>
              <a:gd name="connsiteX133" fmla="*/ 4740769 w 11799254"/>
              <a:gd name="connsiteY133" fmla="*/ 4527406 h 6687061"/>
              <a:gd name="connsiteX134" fmla="*/ 4758341 w 11799254"/>
              <a:gd name="connsiteY134" fmla="*/ 4552221 h 6687061"/>
              <a:gd name="connsiteX135" fmla="*/ 4701253 w 11799254"/>
              <a:gd name="connsiteY135" fmla="*/ 4690505 h 6687061"/>
              <a:gd name="connsiteX136" fmla="*/ 4412090 w 11799254"/>
              <a:gd name="connsiteY136" fmla="*/ 4886962 h 6687061"/>
              <a:gd name="connsiteX137" fmla="*/ 4100805 w 11799254"/>
              <a:gd name="connsiteY137" fmla="*/ 4886962 h 6687061"/>
              <a:gd name="connsiteX138" fmla="*/ 4085513 w 11799254"/>
              <a:gd name="connsiteY138" fmla="*/ 4865378 h 6687061"/>
              <a:gd name="connsiteX139" fmla="*/ 4148049 w 11799254"/>
              <a:gd name="connsiteY139" fmla="*/ 4840905 h 6687061"/>
              <a:gd name="connsiteX140" fmla="*/ 4412090 w 11799254"/>
              <a:gd name="connsiteY140" fmla="*/ 4840905 h 6687061"/>
              <a:gd name="connsiteX141" fmla="*/ 4658241 w 11799254"/>
              <a:gd name="connsiteY141" fmla="*/ 4674080 h 6687061"/>
              <a:gd name="connsiteX142" fmla="*/ 4658456 w 11799254"/>
              <a:gd name="connsiteY142" fmla="*/ 4673497 h 6687061"/>
              <a:gd name="connsiteX143" fmla="*/ 4658684 w 11799254"/>
              <a:gd name="connsiteY143" fmla="*/ 4672926 h 6687061"/>
              <a:gd name="connsiteX144" fmla="*/ 4698225 w 11799254"/>
              <a:gd name="connsiteY144" fmla="*/ 4577188 h 6687061"/>
              <a:gd name="connsiteX145" fmla="*/ 4695729 w 11799254"/>
              <a:gd name="connsiteY145" fmla="*/ 4573462 h 6687061"/>
              <a:gd name="connsiteX146" fmla="*/ 4434413 w 11799254"/>
              <a:gd name="connsiteY146" fmla="*/ 4573462 h 6687061"/>
              <a:gd name="connsiteX147" fmla="*/ 4189047 w 11799254"/>
              <a:gd name="connsiteY147" fmla="*/ 4723241 h 6687061"/>
              <a:gd name="connsiteX148" fmla="*/ 4145528 w 11799254"/>
              <a:gd name="connsiteY148" fmla="*/ 4837255 h 6687061"/>
              <a:gd name="connsiteX149" fmla="*/ 4148049 w 11799254"/>
              <a:gd name="connsiteY149" fmla="*/ 4840905 h 6687061"/>
              <a:gd name="connsiteX150" fmla="*/ 1955668 w 11799254"/>
              <a:gd name="connsiteY150" fmla="*/ 4432212 h 6687061"/>
              <a:gd name="connsiteX151" fmla="*/ 2266965 w 11799254"/>
              <a:gd name="connsiteY151" fmla="*/ 4432212 h 6687061"/>
              <a:gd name="connsiteX152" fmla="*/ 2556116 w 11799254"/>
              <a:gd name="connsiteY152" fmla="*/ 4235743 h 6687061"/>
              <a:gd name="connsiteX153" fmla="*/ 2613216 w 11799254"/>
              <a:gd name="connsiteY153" fmla="*/ 4097459 h 6687061"/>
              <a:gd name="connsiteX154" fmla="*/ 2595631 w 11799254"/>
              <a:gd name="connsiteY154" fmla="*/ 4072643 h 6687061"/>
              <a:gd name="connsiteX155" fmla="*/ 2595631 w 11799254"/>
              <a:gd name="connsiteY155" fmla="*/ 4072643 h 6687061"/>
              <a:gd name="connsiteX156" fmla="*/ 2289288 w 11799254"/>
              <a:gd name="connsiteY156" fmla="*/ 4072643 h 6687061"/>
              <a:gd name="connsiteX157" fmla="*/ 2000910 w 11799254"/>
              <a:gd name="connsiteY157" fmla="*/ 4252054 h 6687061"/>
              <a:gd name="connsiteX158" fmla="*/ 1940376 w 11799254"/>
              <a:gd name="connsiteY158" fmla="*/ 4410616 h 6687061"/>
              <a:gd name="connsiteX159" fmla="*/ 1955668 w 11799254"/>
              <a:gd name="connsiteY159" fmla="*/ 4432212 h 6687061"/>
              <a:gd name="connsiteX160" fmla="*/ 2622110 w 11799254"/>
              <a:gd name="connsiteY160" fmla="*/ 4432212 h 6687061"/>
              <a:gd name="connsiteX161" fmla="*/ 2933407 w 11799254"/>
              <a:gd name="connsiteY161" fmla="*/ 4432212 h 6687061"/>
              <a:gd name="connsiteX162" fmla="*/ 3222558 w 11799254"/>
              <a:gd name="connsiteY162" fmla="*/ 4235743 h 6687061"/>
              <a:gd name="connsiteX163" fmla="*/ 3279646 w 11799254"/>
              <a:gd name="connsiteY163" fmla="*/ 4097459 h 6687061"/>
              <a:gd name="connsiteX164" fmla="*/ 3262074 w 11799254"/>
              <a:gd name="connsiteY164" fmla="*/ 4072643 h 6687061"/>
              <a:gd name="connsiteX165" fmla="*/ 3262074 w 11799254"/>
              <a:gd name="connsiteY165" fmla="*/ 4072643 h 6687061"/>
              <a:gd name="connsiteX166" fmla="*/ 2955730 w 11799254"/>
              <a:gd name="connsiteY166" fmla="*/ 4072643 h 6687061"/>
              <a:gd name="connsiteX167" fmla="*/ 2667339 w 11799254"/>
              <a:gd name="connsiteY167" fmla="*/ 4252054 h 6687061"/>
              <a:gd name="connsiteX168" fmla="*/ 2606818 w 11799254"/>
              <a:gd name="connsiteY168" fmla="*/ 4410616 h 6687061"/>
              <a:gd name="connsiteX169" fmla="*/ 2622110 w 11799254"/>
              <a:gd name="connsiteY169" fmla="*/ 4432212 h 6687061"/>
              <a:gd name="connsiteX170" fmla="*/ 1877245 w 11799254"/>
              <a:gd name="connsiteY170" fmla="*/ 3957109 h 6687061"/>
              <a:gd name="connsiteX171" fmla="*/ 1937766 w 11799254"/>
              <a:gd name="connsiteY171" fmla="*/ 3798547 h 6687061"/>
              <a:gd name="connsiteX172" fmla="*/ 2226145 w 11799254"/>
              <a:gd name="connsiteY172" fmla="*/ 3619149 h 6687061"/>
              <a:gd name="connsiteX173" fmla="*/ 2532500 w 11799254"/>
              <a:gd name="connsiteY173" fmla="*/ 3619149 h 6687061"/>
              <a:gd name="connsiteX174" fmla="*/ 2550073 w 11799254"/>
              <a:gd name="connsiteY174" fmla="*/ 3643965 h 6687061"/>
              <a:gd name="connsiteX175" fmla="*/ 2492985 w 11799254"/>
              <a:gd name="connsiteY175" fmla="*/ 3782248 h 6687061"/>
              <a:gd name="connsiteX176" fmla="*/ 2203834 w 11799254"/>
              <a:gd name="connsiteY176" fmla="*/ 3978705 h 6687061"/>
              <a:gd name="connsiteX177" fmla="*/ 1892537 w 11799254"/>
              <a:gd name="connsiteY177" fmla="*/ 3978705 h 6687061"/>
              <a:gd name="connsiteX178" fmla="*/ 1877245 w 11799254"/>
              <a:gd name="connsiteY178" fmla="*/ 3957109 h 6687061"/>
              <a:gd name="connsiteX179" fmla="*/ 1939781 w 11799254"/>
              <a:gd name="connsiteY179" fmla="*/ 3932649 h 6687061"/>
              <a:gd name="connsiteX180" fmla="*/ 2203834 w 11799254"/>
              <a:gd name="connsiteY180" fmla="*/ 3932649 h 6687061"/>
              <a:gd name="connsiteX181" fmla="*/ 2449973 w 11799254"/>
              <a:gd name="connsiteY181" fmla="*/ 3765810 h 6687061"/>
              <a:gd name="connsiteX182" fmla="*/ 2450188 w 11799254"/>
              <a:gd name="connsiteY182" fmla="*/ 3765228 h 6687061"/>
              <a:gd name="connsiteX183" fmla="*/ 2450429 w 11799254"/>
              <a:gd name="connsiteY183" fmla="*/ 3764657 h 6687061"/>
              <a:gd name="connsiteX184" fmla="*/ 2489944 w 11799254"/>
              <a:gd name="connsiteY184" fmla="*/ 3668932 h 6687061"/>
              <a:gd name="connsiteX185" fmla="*/ 2487461 w 11799254"/>
              <a:gd name="connsiteY185" fmla="*/ 3665206 h 6687061"/>
              <a:gd name="connsiteX186" fmla="*/ 2226145 w 11799254"/>
              <a:gd name="connsiteY186" fmla="*/ 3665206 h 6687061"/>
              <a:gd name="connsiteX187" fmla="*/ 1980779 w 11799254"/>
              <a:gd name="connsiteY187" fmla="*/ 3814985 h 6687061"/>
              <a:gd name="connsiteX188" fmla="*/ 1937260 w 11799254"/>
              <a:gd name="connsiteY188" fmla="*/ 3928986 h 6687061"/>
              <a:gd name="connsiteX189" fmla="*/ 1939781 w 11799254"/>
              <a:gd name="connsiteY189" fmla="*/ 3932649 h 6687061"/>
              <a:gd name="connsiteX190" fmla="*/ 5285142 w 11799254"/>
              <a:gd name="connsiteY190" fmla="*/ 4410616 h 6687061"/>
              <a:gd name="connsiteX191" fmla="*/ 5345663 w 11799254"/>
              <a:gd name="connsiteY191" fmla="*/ 4252054 h 6687061"/>
              <a:gd name="connsiteX192" fmla="*/ 5634054 w 11799254"/>
              <a:gd name="connsiteY192" fmla="*/ 4072643 h 6687061"/>
              <a:gd name="connsiteX193" fmla="*/ 5940397 w 11799254"/>
              <a:gd name="connsiteY193" fmla="*/ 4072643 h 6687061"/>
              <a:gd name="connsiteX194" fmla="*/ 5957982 w 11799254"/>
              <a:gd name="connsiteY194" fmla="*/ 4097459 h 6687061"/>
              <a:gd name="connsiteX195" fmla="*/ 5900882 w 11799254"/>
              <a:gd name="connsiteY195" fmla="*/ 4235743 h 6687061"/>
              <a:gd name="connsiteX196" fmla="*/ 5611731 w 11799254"/>
              <a:gd name="connsiteY196" fmla="*/ 4432212 h 6687061"/>
              <a:gd name="connsiteX197" fmla="*/ 5300434 w 11799254"/>
              <a:gd name="connsiteY197" fmla="*/ 4432212 h 6687061"/>
              <a:gd name="connsiteX198" fmla="*/ 5285142 w 11799254"/>
              <a:gd name="connsiteY198" fmla="*/ 4410616 h 6687061"/>
              <a:gd name="connsiteX199" fmla="*/ 5347690 w 11799254"/>
              <a:gd name="connsiteY199" fmla="*/ 4386143 h 6687061"/>
              <a:gd name="connsiteX200" fmla="*/ 5611731 w 11799254"/>
              <a:gd name="connsiteY200" fmla="*/ 4386143 h 6687061"/>
              <a:gd name="connsiteX201" fmla="*/ 5857870 w 11799254"/>
              <a:gd name="connsiteY201" fmla="*/ 4219318 h 6687061"/>
              <a:gd name="connsiteX202" fmla="*/ 5858097 w 11799254"/>
              <a:gd name="connsiteY202" fmla="*/ 4218735 h 6687061"/>
              <a:gd name="connsiteX203" fmla="*/ 5858326 w 11799254"/>
              <a:gd name="connsiteY203" fmla="*/ 4218165 h 6687061"/>
              <a:gd name="connsiteX204" fmla="*/ 5897854 w 11799254"/>
              <a:gd name="connsiteY204" fmla="*/ 4122439 h 6687061"/>
              <a:gd name="connsiteX205" fmla="*/ 5895358 w 11799254"/>
              <a:gd name="connsiteY205" fmla="*/ 4118713 h 6687061"/>
              <a:gd name="connsiteX206" fmla="*/ 5634054 w 11799254"/>
              <a:gd name="connsiteY206" fmla="*/ 4118713 h 6687061"/>
              <a:gd name="connsiteX207" fmla="*/ 5388688 w 11799254"/>
              <a:gd name="connsiteY207" fmla="*/ 4268492 h 6687061"/>
              <a:gd name="connsiteX208" fmla="*/ 5345169 w 11799254"/>
              <a:gd name="connsiteY208" fmla="*/ 4382493 h 6687061"/>
              <a:gd name="connsiteX209" fmla="*/ 5347690 w 11799254"/>
              <a:gd name="connsiteY209" fmla="*/ 4386156 h 6687061"/>
              <a:gd name="connsiteX210" fmla="*/ 553996 w 11799254"/>
              <a:gd name="connsiteY210" fmla="*/ 3978705 h 6687061"/>
              <a:gd name="connsiteX211" fmla="*/ 865290 w 11799254"/>
              <a:gd name="connsiteY211" fmla="*/ 3978705 h 6687061"/>
              <a:gd name="connsiteX212" fmla="*/ 1154444 w 11799254"/>
              <a:gd name="connsiteY212" fmla="*/ 3782236 h 6687061"/>
              <a:gd name="connsiteX213" fmla="*/ 1211535 w 11799254"/>
              <a:gd name="connsiteY213" fmla="*/ 3643952 h 6687061"/>
              <a:gd name="connsiteX214" fmla="*/ 1193954 w 11799254"/>
              <a:gd name="connsiteY214" fmla="*/ 3619136 h 6687061"/>
              <a:gd name="connsiteX215" fmla="*/ 1193961 w 11799254"/>
              <a:gd name="connsiteY215" fmla="*/ 3619136 h 6687061"/>
              <a:gd name="connsiteX216" fmla="*/ 887602 w 11799254"/>
              <a:gd name="connsiteY216" fmla="*/ 3619136 h 6687061"/>
              <a:gd name="connsiteX217" fmla="*/ 599221 w 11799254"/>
              <a:gd name="connsiteY217" fmla="*/ 3798547 h 6687061"/>
              <a:gd name="connsiteX218" fmla="*/ 538697 w 11799254"/>
              <a:gd name="connsiteY218" fmla="*/ 3957109 h 6687061"/>
              <a:gd name="connsiteX219" fmla="*/ 553995 w 11799254"/>
              <a:gd name="connsiteY219" fmla="*/ 3978705 h 6687061"/>
              <a:gd name="connsiteX220" fmla="*/ 1425319 w 11799254"/>
              <a:gd name="connsiteY220" fmla="*/ 4886962 h 6687061"/>
              <a:gd name="connsiteX221" fmla="*/ 1736616 w 11799254"/>
              <a:gd name="connsiteY221" fmla="*/ 4886962 h 6687061"/>
              <a:gd name="connsiteX222" fmla="*/ 2025767 w 11799254"/>
              <a:gd name="connsiteY222" fmla="*/ 4690505 h 6687061"/>
              <a:gd name="connsiteX223" fmla="*/ 2082855 w 11799254"/>
              <a:gd name="connsiteY223" fmla="*/ 4552221 h 6687061"/>
              <a:gd name="connsiteX224" fmla="*/ 2065283 w 11799254"/>
              <a:gd name="connsiteY224" fmla="*/ 4527406 h 6687061"/>
              <a:gd name="connsiteX225" fmla="*/ 1758927 w 11799254"/>
              <a:gd name="connsiteY225" fmla="*/ 4527406 h 6687061"/>
              <a:gd name="connsiteX226" fmla="*/ 1470549 w 11799254"/>
              <a:gd name="connsiteY226" fmla="*/ 4706816 h 6687061"/>
              <a:gd name="connsiteX227" fmla="*/ 1410015 w 11799254"/>
              <a:gd name="connsiteY227" fmla="*/ 4865378 h 6687061"/>
              <a:gd name="connsiteX228" fmla="*/ 1425307 w 11799254"/>
              <a:gd name="connsiteY228" fmla="*/ 4886962 h 6687061"/>
              <a:gd name="connsiteX229" fmla="*/ 801270 w 11799254"/>
              <a:gd name="connsiteY229" fmla="*/ 634171 h 6687061"/>
              <a:gd name="connsiteX230" fmla="*/ 740745 w 11799254"/>
              <a:gd name="connsiteY230" fmla="*/ 792733 h 6687061"/>
              <a:gd name="connsiteX231" fmla="*/ 756037 w 11799254"/>
              <a:gd name="connsiteY231" fmla="*/ 814324 h 6687061"/>
              <a:gd name="connsiteX232" fmla="*/ 1067337 w 11799254"/>
              <a:gd name="connsiteY232" fmla="*/ 814324 h 6687061"/>
              <a:gd name="connsiteX233" fmla="*/ 1356487 w 11799254"/>
              <a:gd name="connsiteY233" fmla="*/ 617861 h 6687061"/>
              <a:gd name="connsiteX234" fmla="*/ 1413588 w 11799254"/>
              <a:gd name="connsiteY234" fmla="*/ 479576 h 6687061"/>
              <a:gd name="connsiteX235" fmla="*/ 1396003 w 11799254"/>
              <a:gd name="connsiteY235" fmla="*/ 454763 h 6687061"/>
              <a:gd name="connsiteX236" fmla="*/ 1089649 w 11799254"/>
              <a:gd name="connsiteY236" fmla="*/ 454763 h 6687061"/>
              <a:gd name="connsiteX237" fmla="*/ 801269 w 11799254"/>
              <a:gd name="connsiteY237" fmla="*/ 634171 h 6687061"/>
              <a:gd name="connsiteX238" fmla="*/ 4770072 w 11799254"/>
              <a:gd name="connsiteY238" fmla="*/ 4886962 h 6687061"/>
              <a:gd name="connsiteX239" fmla="*/ 5081369 w 11799254"/>
              <a:gd name="connsiteY239" fmla="*/ 4886962 h 6687061"/>
              <a:gd name="connsiteX240" fmla="*/ 5370520 w 11799254"/>
              <a:gd name="connsiteY240" fmla="*/ 4690505 h 6687061"/>
              <a:gd name="connsiteX241" fmla="*/ 5427608 w 11799254"/>
              <a:gd name="connsiteY241" fmla="*/ 4552221 h 6687061"/>
              <a:gd name="connsiteX242" fmla="*/ 5410036 w 11799254"/>
              <a:gd name="connsiteY242" fmla="*/ 4527406 h 6687061"/>
              <a:gd name="connsiteX243" fmla="*/ 5103680 w 11799254"/>
              <a:gd name="connsiteY243" fmla="*/ 4527406 h 6687061"/>
              <a:gd name="connsiteX244" fmla="*/ 4815302 w 11799254"/>
              <a:gd name="connsiteY244" fmla="*/ 4706816 h 6687061"/>
              <a:gd name="connsiteX245" fmla="*/ 4754781 w 11799254"/>
              <a:gd name="connsiteY245" fmla="*/ 4865378 h 6687061"/>
              <a:gd name="connsiteX246" fmla="*/ 4770072 w 11799254"/>
              <a:gd name="connsiteY246" fmla="*/ 4886962 h 6687061"/>
              <a:gd name="connsiteX247" fmla="*/ 3931353 w 11799254"/>
              <a:gd name="connsiteY247" fmla="*/ 1 h 6687061"/>
              <a:gd name="connsiteX248" fmla="*/ 3931353 w 11799254"/>
              <a:gd name="connsiteY248" fmla="*/ 4 h 6687061"/>
              <a:gd name="connsiteX249" fmla="*/ 3948926 w 11799254"/>
              <a:gd name="connsiteY249" fmla="*/ 24817 h 6687061"/>
              <a:gd name="connsiteX250" fmla="*/ 3891838 w 11799254"/>
              <a:gd name="connsiteY250" fmla="*/ 163099 h 6687061"/>
              <a:gd name="connsiteX251" fmla="*/ 3602674 w 11799254"/>
              <a:gd name="connsiteY251" fmla="*/ 359565 h 6687061"/>
              <a:gd name="connsiteX252" fmla="*/ 3291390 w 11799254"/>
              <a:gd name="connsiteY252" fmla="*/ 359565 h 6687061"/>
              <a:gd name="connsiteX253" fmla="*/ 3276098 w 11799254"/>
              <a:gd name="connsiteY253" fmla="*/ 337970 h 6687061"/>
              <a:gd name="connsiteX254" fmla="*/ 3336620 w 11799254"/>
              <a:gd name="connsiteY254" fmla="*/ 179408 h 6687061"/>
              <a:gd name="connsiteX255" fmla="*/ 3624998 w 11799254"/>
              <a:gd name="connsiteY255" fmla="*/ 0 h 6687061"/>
              <a:gd name="connsiteX256" fmla="*/ 3931353 w 11799254"/>
              <a:gd name="connsiteY256" fmla="*/ 0 h 6687061"/>
              <a:gd name="connsiteX257" fmla="*/ 3886302 w 11799254"/>
              <a:gd name="connsiteY257" fmla="*/ 46062 h 6687061"/>
              <a:gd name="connsiteX258" fmla="*/ 3624998 w 11799254"/>
              <a:gd name="connsiteY258" fmla="*/ 46062 h 6687061"/>
              <a:gd name="connsiteX259" fmla="*/ 3379632 w 11799254"/>
              <a:gd name="connsiteY259" fmla="*/ 195840 h 6687061"/>
              <a:gd name="connsiteX260" fmla="*/ 3336113 w 11799254"/>
              <a:gd name="connsiteY260" fmla="*/ 309846 h 6687061"/>
              <a:gd name="connsiteX261" fmla="*/ 3338634 w 11799254"/>
              <a:gd name="connsiteY261" fmla="*/ 313506 h 6687061"/>
              <a:gd name="connsiteX262" fmla="*/ 3602674 w 11799254"/>
              <a:gd name="connsiteY262" fmla="*/ 313506 h 6687061"/>
              <a:gd name="connsiteX263" fmla="*/ 3848813 w 11799254"/>
              <a:gd name="connsiteY263" fmla="*/ 146670 h 6687061"/>
              <a:gd name="connsiteX264" fmla="*/ 3849041 w 11799254"/>
              <a:gd name="connsiteY264" fmla="*/ 146091 h 6687061"/>
              <a:gd name="connsiteX265" fmla="*/ 3849269 w 11799254"/>
              <a:gd name="connsiteY265" fmla="*/ 145518 h 6687061"/>
              <a:gd name="connsiteX266" fmla="*/ 3888797 w 11799254"/>
              <a:gd name="connsiteY266" fmla="*/ 49787 h 6687061"/>
              <a:gd name="connsiteX267" fmla="*/ 3886302 w 11799254"/>
              <a:gd name="connsiteY267" fmla="*/ 46062 h 6687061"/>
              <a:gd name="connsiteX268" fmla="*/ 3276086 w 11799254"/>
              <a:gd name="connsiteY268" fmla="*/ 4410616 h 6687061"/>
              <a:gd name="connsiteX269" fmla="*/ 3336620 w 11799254"/>
              <a:gd name="connsiteY269" fmla="*/ 4252054 h 6687061"/>
              <a:gd name="connsiteX270" fmla="*/ 3624998 w 11799254"/>
              <a:gd name="connsiteY270" fmla="*/ 4072643 h 6687061"/>
              <a:gd name="connsiteX271" fmla="*/ 3931353 w 11799254"/>
              <a:gd name="connsiteY271" fmla="*/ 4072643 h 6687061"/>
              <a:gd name="connsiteX272" fmla="*/ 3948926 w 11799254"/>
              <a:gd name="connsiteY272" fmla="*/ 4097459 h 6687061"/>
              <a:gd name="connsiteX273" fmla="*/ 3891825 w 11799254"/>
              <a:gd name="connsiteY273" fmla="*/ 4235743 h 6687061"/>
              <a:gd name="connsiteX274" fmla="*/ 3602674 w 11799254"/>
              <a:gd name="connsiteY274" fmla="*/ 4432212 h 6687061"/>
              <a:gd name="connsiteX275" fmla="*/ 3291390 w 11799254"/>
              <a:gd name="connsiteY275" fmla="*/ 4432212 h 6687061"/>
              <a:gd name="connsiteX276" fmla="*/ 3276098 w 11799254"/>
              <a:gd name="connsiteY276" fmla="*/ 4410616 h 6687061"/>
              <a:gd name="connsiteX277" fmla="*/ 3338634 w 11799254"/>
              <a:gd name="connsiteY277" fmla="*/ 4386143 h 6687061"/>
              <a:gd name="connsiteX278" fmla="*/ 3602674 w 11799254"/>
              <a:gd name="connsiteY278" fmla="*/ 4386143 h 6687061"/>
              <a:gd name="connsiteX279" fmla="*/ 3848826 w 11799254"/>
              <a:gd name="connsiteY279" fmla="*/ 4219318 h 6687061"/>
              <a:gd name="connsiteX280" fmla="*/ 3849041 w 11799254"/>
              <a:gd name="connsiteY280" fmla="*/ 4218735 h 6687061"/>
              <a:gd name="connsiteX281" fmla="*/ 3849269 w 11799254"/>
              <a:gd name="connsiteY281" fmla="*/ 4218165 h 6687061"/>
              <a:gd name="connsiteX282" fmla="*/ 3888797 w 11799254"/>
              <a:gd name="connsiteY282" fmla="*/ 4122439 h 6687061"/>
              <a:gd name="connsiteX283" fmla="*/ 3886302 w 11799254"/>
              <a:gd name="connsiteY283" fmla="*/ 4118713 h 6687061"/>
              <a:gd name="connsiteX284" fmla="*/ 3624998 w 11799254"/>
              <a:gd name="connsiteY284" fmla="*/ 4118713 h 6687061"/>
              <a:gd name="connsiteX285" fmla="*/ 3379632 w 11799254"/>
              <a:gd name="connsiteY285" fmla="*/ 4268492 h 6687061"/>
              <a:gd name="connsiteX286" fmla="*/ 3336113 w 11799254"/>
              <a:gd name="connsiteY286" fmla="*/ 4382493 h 6687061"/>
              <a:gd name="connsiteX287" fmla="*/ 3338634 w 11799254"/>
              <a:gd name="connsiteY287" fmla="*/ 4386156 h 6687061"/>
              <a:gd name="connsiteX288" fmla="*/ 617132 w 11799254"/>
              <a:gd name="connsiteY288" fmla="*/ 4432212 h 6687061"/>
              <a:gd name="connsiteX289" fmla="*/ 928433 w 11799254"/>
              <a:gd name="connsiteY289" fmla="*/ 4432212 h 6687061"/>
              <a:gd name="connsiteX290" fmla="*/ 1217581 w 11799254"/>
              <a:gd name="connsiteY290" fmla="*/ 4235743 h 6687061"/>
              <a:gd name="connsiteX291" fmla="*/ 1274669 w 11799254"/>
              <a:gd name="connsiteY291" fmla="*/ 4097459 h 6687061"/>
              <a:gd name="connsiteX292" fmla="*/ 1257098 w 11799254"/>
              <a:gd name="connsiteY292" fmla="*/ 4072643 h 6687061"/>
              <a:gd name="connsiteX293" fmla="*/ 1257104 w 11799254"/>
              <a:gd name="connsiteY293" fmla="*/ 4072643 h 6687061"/>
              <a:gd name="connsiteX294" fmla="*/ 950746 w 11799254"/>
              <a:gd name="connsiteY294" fmla="*/ 4072643 h 6687061"/>
              <a:gd name="connsiteX295" fmla="*/ 662365 w 11799254"/>
              <a:gd name="connsiteY295" fmla="*/ 4252054 h 6687061"/>
              <a:gd name="connsiteX296" fmla="*/ 601840 w 11799254"/>
              <a:gd name="connsiteY296" fmla="*/ 4410616 h 6687061"/>
              <a:gd name="connsiteX297" fmla="*/ 617132 w 11799254"/>
              <a:gd name="connsiteY297" fmla="*/ 4432212 h 6687061"/>
              <a:gd name="connsiteX298" fmla="*/ 2912553 w 11799254"/>
              <a:gd name="connsiteY298" fmla="*/ 5335412 h 6687061"/>
              <a:gd name="connsiteX299" fmla="*/ 3223838 w 11799254"/>
              <a:gd name="connsiteY299" fmla="*/ 5335412 h 6687061"/>
              <a:gd name="connsiteX300" fmla="*/ 3513001 w 11799254"/>
              <a:gd name="connsiteY300" fmla="*/ 5138955 h 6687061"/>
              <a:gd name="connsiteX301" fmla="*/ 3570089 w 11799254"/>
              <a:gd name="connsiteY301" fmla="*/ 5000659 h 6687061"/>
              <a:gd name="connsiteX302" fmla="*/ 3552517 w 11799254"/>
              <a:gd name="connsiteY302" fmla="*/ 4975856 h 6687061"/>
              <a:gd name="connsiteX303" fmla="*/ 3246161 w 11799254"/>
              <a:gd name="connsiteY303" fmla="*/ 4975856 h 6687061"/>
              <a:gd name="connsiteX304" fmla="*/ 2957783 w 11799254"/>
              <a:gd name="connsiteY304" fmla="*/ 5155254 h 6687061"/>
              <a:gd name="connsiteX305" fmla="*/ 2897262 w 11799254"/>
              <a:gd name="connsiteY305" fmla="*/ 5313816 h 6687061"/>
              <a:gd name="connsiteX306" fmla="*/ 2912553 w 11799254"/>
              <a:gd name="connsiteY306" fmla="*/ 5335412 h 6687061"/>
              <a:gd name="connsiteX307" fmla="*/ 1374642 w 11799254"/>
              <a:gd name="connsiteY307" fmla="*/ 195838 h 6687061"/>
              <a:gd name="connsiteX308" fmla="*/ 1379317 w 11799254"/>
              <a:gd name="connsiteY308" fmla="*/ 184931 h 6687061"/>
              <a:gd name="connsiteX309" fmla="*/ 1325941 w 11799254"/>
              <a:gd name="connsiteY309" fmla="*/ 194331 h 6687061"/>
              <a:gd name="connsiteX310" fmla="*/ 1271109 w 11799254"/>
              <a:gd name="connsiteY310" fmla="*/ 337970 h 6687061"/>
              <a:gd name="connsiteX311" fmla="*/ 1286401 w 11799254"/>
              <a:gd name="connsiteY311" fmla="*/ 359565 h 6687061"/>
              <a:gd name="connsiteX312" fmla="*/ 1597698 w 11799254"/>
              <a:gd name="connsiteY312" fmla="*/ 359565 h 6687061"/>
              <a:gd name="connsiteX313" fmla="*/ 1886848 w 11799254"/>
              <a:gd name="connsiteY313" fmla="*/ 163099 h 6687061"/>
              <a:gd name="connsiteX314" fmla="*/ 1943936 w 11799254"/>
              <a:gd name="connsiteY314" fmla="*/ 24817 h 6687061"/>
              <a:gd name="connsiteX315" fmla="*/ 1926364 w 11799254"/>
              <a:gd name="connsiteY315" fmla="*/ 4 h 6687061"/>
              <a:gd name="connsiteX316" fmla="*/ 1926364 w 11799254"/>
              <a:gd name="connsiteY316" fmla="*/ 1 h 6687061"/>
              <a:gd name="connsiteX317" fmla="*/ 1787382 w 11799254"/>
              <a:gd name="connsiteY317" fmla="*/ 1 h 6687061"/>
              <a:gd name="connsiteX318" fmla="*/ 1722084 w 11799254"/>
              <a:gd name="connsiteY318" fmla="*/ 46062 h 6687061"/>
              <a:gd name="connsiteX319" fmla="*/ 1881325 w 11799254"/>
              <a:gd name="connsiteY319" fmla="*/ 46062 h 6687061"/>
              <a:gd name="connsiteX320" fmla="*/ 1883808 w 11799254"/>
              <a:gd name="connsiteY320" fmla="*/ 49787 h 6687061"/>
              <a:gd name="connsiteX321" fmla="*/ 1844292 w 11799254"/>
              <a:gd name="connsiteY321" fmla="*/ 145518 h 6687061"/>
              <a:gd name="connsiteX322" fmla="*/ 1844052 w 11799254"/>
              <a:gd name="connsiteY322" fmla="*/ 146091 h 6687061"/>
              <a:gd name="connsiteX323" fmla="*/ 1843836 w 11799254"/>
              <a:gd name="connsiteY323" fmla="*/ 146670 h 6687061"/>
              <a:gd name="connsiteX324" fmla="*/ 1597698 w 11799254"/>
              <a:gd name="connsiteY324" fmla="*/ 313506 h 6687061"/>
              <a:gd name="connsiteX325" fmla="*/ 1333644 w 11799254"/>
              <a:gd name="connsiteY325" fmla="*/ 313506 h 6687061"/>
              <a:gd name="connsiteX326" fmla="*/ 1331123 w 11799254"/>
              <a:gd name="connsiteY326" fmla="*/ 309846 h 6687061"/>
              <a:gd name="connsiteX327" fmla="*/ 1374655 w 11799254"/>
              <a:gd name="connsiteY327" fmla="*/ 195840 h 6687061"/>
              <a:gd name="connsiteX328" fmla="*/ 2230819 w 11799254"/>
              <a:gd name="connsiteY328" fmla="*/ 5313816 h 6687061"/>
              <a:gd name="connsiteX329" fmla="*/ 2291341 w 11799254"/>
              <a:gd name="connsiteY329" fmla="*/ 5155254 h 6687061"/>
              <a:gd name="connsiteX330" fmla="*/ 2579719 w 11799254"/>
              <a:gd name="connsiteY330" fmla="*/ 4975843 h 6687061"/>
              <a:gd name="connsiteX331" fmla="*/ 2886075 w 11799254"/>
              <a:gd name="connsiteY331" fmla="*/ 4975843 h 6687061"/>
              <a:gd name="connsiteX332" fmla="*/ 2886075 w 11799254"/>
              <a:gd name="connsiteY332" fmla="*/ 4975843 h 6687061"/>
              <a:gd name="connsiteX333" fmla="*/ 2903647 w 11799254"/>
              <a:gd name="connsiteY333" fmla="*/ 5000659 h 6687061"/>
              <a:gd name="connsiteX334" fmla="*/ 2846559 w 11799254"/>
              <a:gd name="connsiteY334" fmla="*/ 5138942 h 6687061"/>
              <a:gd name="connsiteX335" fmla="*/ 2557408 w 11799254"/>
              <a:gd name="connsiteY335" fmla="*/ 5335412 h 6687061"/>
              <a:gd name="connsiteX336" fmla="*/ 2246111 w 11799254"/>
              <a:gd name="connsiteY336" fmla="*/ 5335412 h 6687061"/>
              <a:gd name="connsiteX337" fmla="*/ 2230819 w 11799254"/>
              <a:gd name="connsiteY337" fmla="*/ 5313816 h 6687061"/>
              <a:gd name="connsiteX338" fmla="*/ 2293355 w 11799254"/>
              <a:gd name="connsiteY338" fmla="*/ 5289355 h 6687061"/>
              <a:gd name="connsiteX339" fmla="*/ 2557396 w 11799254"/>
              <a:gd name="connsiteY339" fmla="*/ 5289355 h 6687061"/>
              <a:gd name="connsiteX340" fmla="*/ 2803547 w 11799254"/>
              <a:gd name="connsiteY340" fmla="*/ 5122517 h 6687061"/>
              <a:gd name="connsiteX341" fmla="*/ 2803762 w 11799254"/>
              <a:gd name="connsiteY341" fmla="*/ 5121934 h 6687061"/>
              <a:gd name="connsiteX342" fmla="*/ 2804003 w 11799254"/>
              <a:gd name="connsiteY342" fmla="*/ 5121364 h 6687061"/>
              <a:gd name="connsiteX343" fmla="*/ 2843519 w 11799254"/>
              <a:gd name="connsiteY343" fmla="*/ 5025626 h 6687061"/>
              <a:gd name="connsiteX344" fmla="*/ 2841023 w 11799254"/>
              <a:gd name="connsiteY344" fmla="*/ 5021913 h 6687061"/>
              <a:gd name="connsiteX345" fmla="*/ 2579719 w 11799254"/>
              <a:gd name="connsiteY345" fmla="*/ 5021913 h 6687061"/>
              <a:gd name="connsiteX346" fmla="*/ 2334353 w 11799254"/>
              <a:gd name="connsiteY346" fmla="*/ 5171679 h 6687061"/>
              <a:gd name="connsiteX347" fmla="*/ 2290834 w 11799254"/>
              <a:gd name="connsiteY347" fmla="*/ 5285693 h 6687061"/>
              <a:gd name="connsiteX348" fmla="*/ 2293355 w 11799254"/>
              <a:gd name="connsiteY348" fmla="*/ 5289355 h 6687061"/>
              <a:gd name="connsiteX349" fmla="*/ 2076444 w 11799254"/>
              <a:gd name="connsiteY349" fmla="*/ 4865378 h 6687061"/>
              <a:gd name="connsiteX350" fmla="*/ 2136978 w 11799254"/>
              <a:gd name="connsiteY350" fmla="*/ 4706816 h 6687061"/>
              <a:gd name="connsiteX351" fmla="*/ 2425356 w 11799254"/>
              <a:gd name="connsiteY351" fmla="*/ 4527406 h 6687061"/>
              <a:gd name="connsiteX352" fmla="*/ 2731712 w 11799254"/>
              <a:gd name="connsiteY352" fmla="*/ 4527406 h 6687061"/>
              <a:gd name="connsiteX353" fmla="*/ 2749284 w 11799254"/>
              <a:gd name="connsiteY353" fmla="*/ 4552221 h 6687061"/>
              <a:gd name="connsiteX354" fmla="*/ 2692197 w 11799254"/>
              <a:gd name="connsiteY354" fmla="*/ 4690505 h 6687061"/>
              <a:gd name="connsiteX355" fmla="*/ 2403046 w 11799254"/>
              <a:gd name="connsiteY355" fmla="*/ 4886962 h 6687061"/>
              <a:gd name="connsiteX356" fmla="*/ 2091749 w 11799254"/>
              <a:gd name="connsiteY356" fmla="*/ 4886962 h 6687061"/>
              <a:gd name="connsiteX357" fmla="*/ 2076457 w 11799254"/>
              <a:gd name="connsiteY357" fmla="*/ 4865378 h 6687061"/>
              <a:gd name="connsiteX358" fmla="*/ 2138992 w 11799254"/>
              <a:gd name="connsiteY358" fmla="*/ 4840905 h 6687061"/>
              <a:gd name="connsiteX359" fmla="*/ 2403046 w 11799254"/>
              <a:gd name="connsiteY359" fmla="*/ 4840905 h 6687061"/>
              <a:gd name="connsiteX360" fmla="*/ 2649172 w 11799254"/>
              <a:gd name="connsiteY360" fmla="*/ 4674080 h 6687061"/>
              <a:gd name="connsiteX361" fmla="*/ 2649400 w 11799254"/>
              <a:gd name="connsiteY361" fmla="*/ 4673497 h 6687061"/>
              <a:gd name="connsiteX362" fmla="*/ 2649641 w 11799254"/>
              <a:gd name="connsiteY362" fmla="*/ 4672926 h 6687061"/>
              <a:gd name="connsiteX363" fmla="*/ 2689156 w 11799254"/>
              <a:gd name="connsiteY363" fmla="*/ 4577188 h 6687061"/>
              <a:gd name="connsiteX364" fmla="*/ 2686660 w 11799254"/>
              <a:gd name="connsiteY364" fmla="*/ 4573462 h 6687061"/>
              <a:gd name="connsiteX365" fmla="*/ 2425356 w 11799254"/>
              <a:gd name="connsiteY365" fmla="*/ 4573462 h 6687061"/>
              <a:gd name="connsiteX366" fmla="*/ 2179990 w 11799254"/>
              <a:gd name="connsiteY366" fmla="*/ 4723241 h 6687061"/>
              <a:gd name="connsiteX367" fmla="*/ 2136471 w 11799254"/>
              <a:gd name="connsiteY367" fmla="*/ 4837255 h 6687061"/>
              <a:gd name="connsiteX368" fmla="*/ 2138992 w 11799254"/>
              <a:gd name="connsiteY368" fmla="*/ 4840905 h 6687061"/>
              <a:gd name="connsiteX369" fmla="*/ 726726 w 11799254"/>
              <a:gd name="connsiteY369" fmla="*/ 454764 h 6687061"/>
              <a:gd name="connsiteX370" fmla="*/ 726726 w 11799254"/>
              <a:gd name="connsiteY370" fmla="*/ 454764 h 6687061"/>
              <a:gd name="connsiteX371" fmla="*/ 744301 w 11799254"/>
              <a:gd name="connsiteY371" fmla="*/ 479577 h 6687061"/>
              <a:gd name="connsiteX372" fmla="*/ 687210 w 11799254"/>
              <a:gd name="connsiteY372" fmla="*/ 617860 h 6687061"/>
              <a:gd name="connsiteX373" fmla="*/ 398056 w 11799254"/>
              <a:gd name="connsiteY373" fmla="*/ 814326 h 6687061"/>
              <a:gd name="connsiteX374" fmla="*/ 86760 w 11799254"/>
              <a:gd name="connsiteY374" fmla="*/ 814326 h 6687061"/>
              <a:gd name="connsiteX375" fmla="*/ 71462 w 11799254"/>
              <a:gd name="connsiteY375" fmla="*/ 792731 h 6687061"/>
              <a:gd name="connsiteX376" fmla="*/ 131994 w 11799254"/>
              <a:gd name="connsiteY376" fmla="*/ 634172 h 6687061"/>
              <a:gd name="connsiteX377" fmla="*/ 420374 w 11799254"/>
              <a:gd name="connsiteY377" fmla="*/ 454764 h 6687061"/>
              <a:gd name="connsiteX378" fmla="*/ 726726 w 11799254"/>
              <a:gd name="connsiteY378" fmla="*/ 454764 h 6687061"/>
              <a:gd name="connsiteX379" fmla="*/ 681679 w 11799254"/>
              <a:gd name="connsiteY379" fmla="*/ 500825 h 6687061"/>
              <a:gd name="connsiteX380" fmla="*/ 420376 w 11799254"/>
              <a:gd name="connsiteY380" fmla="*/ 500825 h 6687061"/>
              <a:gd name="connsiteX381" fmla="*/ 175007 w 11799254"/>
              <a:gd name="connsiteY381" fmla="*/ 650603 h 6687061"/>
              <a:gd name="connsiteX382" fmla="*/ 131487 w 11799254"/>
              <a:gd name="connsiteY382" fmla="*/ 764609 h 6687061"/>
              <a:gd name="connsiteX383" fmla="*/ 134004 w 11799254"/>
              <a:gd name="connsiteY383" fmla="*/ 768267 h 6687061"/>
              <a:gd name="connsiteX384" fmla="*/ 398055 w 11799254"/>
              <a:gd name="connsiteY384" fmla="*/ 768267 h 6687061"/>
              <a:gd name="connsiteX385" fmla="*/ 644190 w 11799254"/>
              <a:gd name="connsiteY385" fmla="*/ 601431 h 6687061"/>
              <a:gd name="connsiteX386" fmla="*/ 644413 w 11799254"/>
              <a:gd name="connsiteY386" fmla="*/ 600852 h 6687061"/>
              <a:gd name="connsiteX387" fmla="*/ 644648 w 11799254"/>
              <a:gd name="connsiteY387" fmla="*/ 600279 h 6687061"/>
              <a:gd name="connsiteX388" fmla="*/ 684172 w 11799254"/>
              <a:gd name="connsiteY388" fmla="*/ 504551 h 6687061"/>
              <a:gd name="connsiteX389" fmla="*/ 681678 w 11799254"/>
              <a:gd name="connsiteY389" fmla="*/ 500826 h 6687061"/>
              <a:gd name="connsiteX390" fmla="*/ 1271109 w 11799254"/>
              <a:gd name="connsiteY390" fmla="*/ 4410616 h 6687061"/>
              <a:gd name="connsiteX391" fmla="*/ 1331630 w 11799254"/>
              <a:gd name="connsiteY391" fmla="*/ 4252054 h 6687061"/>
              <a:gd name="connsiteX392" fmla="*/ 1620008 w 11799254"/>
              <a:gd name="connsiteY392" fmla="*/ 4072643 h 6687061"/>
              <a:gd name="connsiteX393" fmla="*/ 1926364 w 11799254"/>
              <a:gd name="connsiteY393" fmla="*/ 4072643 h 6687061"/>
              <a:gd name="connsiteX394" fmla="*/ 1943936 w 11799254"/>
              <a:gd name="connsiteY394" fmla="*/ 4097459 h 6687061"/>
              <a:gd name="connsiteX395" fmla="*/ 1886848 w 11799254"/>
              <a:gd name="connsiteY395" fmla="*/ 4235743 h 6687061"/>
              <a:gd name="connsiteX396" fmla="*/ 1597698 w 11799254"/>
              <a:gd name="connsiteY396" fmla="*/ 4432212 h 6687061"/>
              <a:gd name="connsiteX397" fmla="*/ 1286401 w 11799254"/>
              <a:gd name="connsiteY397" fmla="*/ 4432212 h 6687061"/>
              <a:gd name="connsiteX398" fmla="*/ 1271109 w 11799254"/>
              <a:gd name="connsiteY398" fmla="*/ 4410616 h 6687061"/>
              <a:gd name="connsiteX399" fmla="*/ 1333644 w 11799254"/>
              <a:gd name="connsiteY399" fmla="*/ 4386143 h 6687061"/>
              <a:gd name="connsiteX400" fmla="*/ 1597698 w 11799254"/>
              <a:gd name="connsiteY400" fmla="*/ 4386143 h 6687061"/>
              <a:gd name="connsiteX401" fmla="*/ 1843836 w 11799254"/>
              <a:gd name="connsiteY401" fmla="*/ 4219318 h 6687061"/>
              <a:gd name="connsiteX402" fmla="*/ 1844052 w 11799254"/>
              <a:gd name="connsiteY402" fmla="*/ 4218735 h 6687061"/>
              <a:gd name="connsiteX403" fmla="*/ 1844292 w 11799254"/>
              <a:gd name="connsiteY403" fmla="*/ 4218165 h 6687061"/>
              <a:gd name="connsiteX404" fmla="*/ 1883808 w 11799254"/>
              <a:gd name="connsiteY404" fmla="*/ 4122439 h 6687061"/>
              <a:gd name="connsiteX405" fmla="*/ 1881325 w 11799254"/>
              <a:gd name="connsiteY405" fmla="*/ 4118713 h 6687061"/>
              <a:gd name="connsiteX406" fmla="*/ 1620008 w 11799254"/>
              <a:gd name="connsiteY406" fmla="*/ 4118713 h 6687061"/>
              <a:gd name="connsiteX407" fmla="*/ 1374642 w 11799254"/>
              <a:gd name="connsiteY407" fmla="*/ 4268492 h 6687061"/>
              <a:gd name="connsiteX408" fmla="*/ 1331123 w 11799254"/>
              <a:gd name="connsiteY408" fmla="*/ 4382493 h 6687061"/>
              <a:gd name="connsiteX409" fmla="*/ 1333644 w 11799254"/>
              <a:gd name="connsiteY409" fmla="*/ 4386156 h 6687061"/>
              <a:gd name="connsiteX410" fmla="*/ 7172206 w 11799254"/>
              <a:gd name="connsiteY410" fmla="*/ 3782236 h 6687061"/>
              <a:gd name="connsiteX411" fmla="*/ 7229294 w 11799254"/>
              <a:gd name="connsiteY411" fmla="*/ 3643952 h 6687061"/>
              <a:gd name="connsiteX412" fmla="*/ 7211721 w 11799254"/>
              <a:gd name="connsiteY412" fmla="*/ 3619136 h 6687061"/>
              <a:gd name="connsiteX413" fmla="*/ 7211721 w 11799254"/>
              <a:gd name="connsiteY413" fmla="*/ 3619136 h 6687061"/>
              <a:gd name="connsiteX414" fmla="*/ 6905365 w 11799254"/>
              <a:gd name="connsiteY414" fmla="*/ 3619136 h 6687061"/>
              <a:gd name="connsiteX415" fmla="*/ 6616988 w 11799254"/>
              <a:gd name="connsiteY415" fmla="*/ 3798547 h 6687061"/>
              <a:gd name="connsiteX416" fmla="*/ 6556466 w 11799254"/>
              <a:gd name="connsiteY416" fmla="*/ 3957109 h 6687061"/>
              <a:gd name="connsiteX417" fmla="*/ 6571758 w 11799254"/>
              <a:gd name="connsiteY417" fmla="*/ 3978705 h 6687061"/>
              <a:gd name="connsiteX418" fmla="*/ 6883055 w 11799254"/>
              <a:gd name="connsiteY418" fmla="*/ 3978705 h 6687061"/>
              <a:gd name="connsiteX419" fmla="*/ 7172206 w 11799254"/>
              <a:gd name="connsiteY419" fmla="*/ 3782236 h 6687061"/>
              <a:gd name="connsiteX420" fmla="*/ 86 w 11799254"/>
              <a:gd name="connsiteY420" fmla="*/ 2254863 h 6687061"/>
              <a:gd name="connsiteX421" fmla="*/ 86 w 11799254"/>
              <a:gd name="connsiteY421" fmla="*/ 2373402 h 6687061"/>
              <a:gd name="connsiteX422" fmla="*/ 38787 w 11799254"/>
              <a:gd name="connsiteY422" fmla="*/ 2279666 h 6687061"/>
              <a:gd name="connsiteX423" fmla="*/ 21206 w 11799254"/>
              <a:gd name="connsiteY423" fmla="*/ 2254863 h 6687061"/>
              <a:gd name="connsiteX424" fmla="*/ 86 w 11799254"/>
              <a:gd name="connsiteY424" fmla="*/ 2254863 h 6687061"/>
              <a:gd name="connsiteX425" fmla="*/ 1002914 w 11799254"/>
              <a:gd name="connsiteY425" fmla="*/ 3333798 h 6687061"/>
              <a:gd name="connsiteX426" fmla="*/ 1060006 w 11799254"/>
              <a:gd name="connsiteY426" fmla="*/ 3195514 h 6687061"/>
              <a:gd name="connsiteX427" fmla="*/ 1042425 w 11799254"/>
              <a:gd name="connsiteY427" fmla="*/ 3170699 h 6687061"/>
              <a:gd name="connsiteX428" fmla="*/ 1042431 w 11799254"/>
              <a:gd name="connsiteY428" fmla="*/ 3170699 h 6687061"/>
              <a:gd name="connsiteX429" fmla="*/ 736072 w 11799254"/>
              <a:gd name="connsiteY429" fmla="*/ 3170699 h 6687061"/>
              <a:gd name="connsiteX430" fmla="*/ 447692 w 11799254"/>
              <a:gd name="connsiteY430" fmla="*/ 3350109 h 6687061"/>
              <a:gd name="connsiteX431" fmla="*/ 387167 w 11799254"/>
              <a:gd name="connsiteY431" fmla="*/ 3508671 h 6687061"/>
              <a:gd name="connsiteX432" fmla="*/ 402465 w 11799254"/>
              <a:gd name="connsiteY432" fmla="*/ 3530255 h 6687061"/>
              <a:gd name="connsiteX433" fmla="*/ 713759 w 11799254"/>
              <a:gd name="connsiteY433" fmla="*/ 3530255 h 6687061"/>
              <a:gd name="connsiteX434" fmla="*/ 1002913 w 11799254"/>
              <a:gd name="connsiteY434" fmla="*/ 3333798 h 6687061"/>
              <a:gd name="connsiteX435" fmla="*/ 2402944 w 11799254"/>
              <a:gd name="connsiteY435" fmla="*/ 2254863 h 6687061"/>
              <a:gd name="connsiteX436" fmla="*/ 2709287 w 11799254"/>
              <a:gd name="connsiteY436" fmla="*/ 2254863 h 6687061"/>
              <a:gd name="connsiteX437" fmla="*/ 2726860 w 11799254"/>
              <a:gd name="connsiteY437" fmla="*/ 2279666 h 6687061"/>
              <a:gd name="connsiteX438" fmla="*/ 2669772 w 11799254"/>
              <a:gd name="connsiteY438" fmla="*/ 2417950 h 6687061"/>
              <a:gd name="connsiteX439" fmla="*/ 2380621 w 11799254"/>
              <a:gd name="connsiteY439" fmla="*/ 2614420 h 6687061"/>
              <a:gd name="connsiteX440" fmla="*/ 2069324 w 11799254"/>
              <a:gd name="connsiteY440" fmla="*/ 2614420 h 6687061"/>
              <a:gd name="connsiteX441" fmla="*/ 2054032 w 11799254"/>
              <a:gd name="connsiteY441" fmla="*/ 2592823 h 6687061"/>
              <a:gd name="connsiteX442" fmla="*/ 2114554 w 11799254"/>
              <a:gd name="connsiteY442" fmla="*/ 2434261 h 6687061"/>
              <a:gd name="connsiteX443" fmla="*/ 2402944 w 11799254"/>
              <a:gd name="connsiteY443" fmla="*/ 2254863 h 6687061"/>
              <a:gd name="connsiteX444" fmla="*/ 2664248 w 11799254"/>
              <a:gd name="connsiteY444" fmla="*/ 2300920 h 6687061"/>
              <a:gd name="connsiteX445" fmla="*/ 2402944 w 11799254"/>
              <a:gd name="connsiteY445" fmla="*/ 2300920 h 6687061"/>
              <a:gd name="connsiteX446" fmla="*/ 2157566 w 11799254"/>
              <a:gd name="connsiteY446" fmla="*/ 2450699 h 6687061"/>
              <a:gd name="connsiteX447" fmla="*/ 2114047 w 11799254"/>
              <a:gd name="connsiteY447" fmla="*/ 2564700 h 6687061"/>
              <a:gd name="connsiteX448" fmla="*/ 2116568 w 11799254"/>
              <a:gd name="connsiteY448" fmla="*/ 2568363 h 6687061"/>
              <a:gd name="connsiteX449" fmla="*/ 2380621 w 11799254"/>
              <a:gd name="connsiteY449" fmla="*/ 2568363 h 6687061"/>
              <a:gd name="connsiteX450" fmla="*/ 2626760 w 11799254"/>
              <a:gd name="connsiteY450" fmla="*/ 2401525 h 6687061"/>
              <a:gd name="connsiteX451" fmla="*/ 2626975 w 11799254"/>
              <a:gd name="connsiteY451" fmla="*/ 2400942 h 6687061"/>
              <a:gd name="connsiteX452" fmla="*/ 2627216 w 11799254"/>
              <a:gd name="connsiteY452" fmla="*/ 2400371 h 6687061"/>
              <a:gd name="connsiteX453" fmla="*/ 2666731 w 11799254"/>
              <a:gd name="connsiteY453" fmla="*/ 2304646 h 6687061"/>
              <a:gd name="connsiteX454" fmla="*/ 2664248 w 11799254"/>
              <a:gd name="connsiteY454" fmla="*/ 2300920 h 6687061"/>
              <a:gd name="connsiteX455" fmla="*/ 5439340 w 11799254"/>
              <a:gd name="connsiteY455" fmla="*/ 4886962 h 6687061"/>
              <a:gd name="connsiteX456" fmla="*/ 5750637 w 11799254"/>
              <a:gd name="connsiteY456" fmla="*/ 4886962 h 6687061"/>
              <a:gd name="connsiteX457" fmla="*/ 6039788 w 11799254"/>
              <a:gd name="connsiteY457" fmla="*/ 4690505 h 6687061"/>
              <a:gd name="connsiteX458" fmla="*/ 6096876 w 11799254"/>
              <a:gd name="connsiteY458" fmla="*/ 4552221 h 6687061"/>
              <a:gd name="connsiteX459" fmla="*/ 6079303 w 11799254"/>
              <a:gd name="connsiteY459" fmla="*/ 4527406 h 6687061"/>
              <a:gd name="connsiteX460" fmla="*/ 5772947 w 11799254"/>
              <a:gd name="connsiteY460" fmla="*/ 4527406 h 6687061"/>
              <a:gd name="connsiteX461" fmla="*/ 5484569 w 11799254"/>
              <a:gd name="connsiteY461" fmla="*/ 4706816 h 6687061"/>
              <a:gd name="connsiteX462" fmla="*/ 5424048 w 11799254"/>
              <a:gd name="connsiteY462" fmla="*/ 4865378 h 6687061"/>
              <a:gd name="connsiteX463" fmla="*/ 5439340 w 11799254"/>
              <a:gd name="connsiteY463" fmla="*/ 4886962 h 6687061"/>
              <a:gd name="connsiteX464" fmla="*/ 6570149 w 11799254"/>
              <a:gd name="connsiteY464" fmla="*/ 4235743 h 6687061"/>
              <a:gd name="connsiteX465" fmla="*/ 6627250 w 11799254"/>
              <a:gd name="connsiteY465" fmla="*/ 4097459 h 6687061"/>
              <a:gd name="connsiteX466" fmla="*/ 6609665 w 11799254"/>
              <a:gd name="connsiteY466" fmla="*/ 4072643 h 6687061"/>
              <a:gd name="connsiteX467" fmla="*/ 6609665 w 11799254"/>
              <a:gd name="connsiteY467" fmla="*/ 4072643 h 6687061"/>
              <a:gd name="connsiteX468" fmla="*/ 6303322 w 11799254"/>
              <a:gd name="connsiteY468" fmla="*/ 4072643 h 6687061"/>
              <a:gd name="connsiteX469" fmla="*/ 6014943 w 11799254"/>
              <a:gd name="connsiteY469" fmla="*/ 4252054 h 6687061"/>
              <a:gd name="connsiteX470" fmla="*/ 5954410 w 11799254"/>
              <a:gd name="connsiteY470" fmla="*/ 4410616 h 6687061"/>
              <a:gd name="connsiteX471" fmla="*/ 5969701 w 11799254"/>
              <a:gd name="connsiteY471" fmla="*/ 4432212 h 6687061"/>
              <a:gd name="connsiteX472" fmla="*/ 6280998 w 11799254"/>
              <a:gd name="connsiteY472" fmla="*/ 4432212 h 6687061"/>
              <a:gd name="connsiteX473" fmla="*/ 6570149 w 11799254"/>
              <a:gd name="connsiteY473" fmla="*/ 4235743 h 6687061"/>
              <a:gd name="connsiteX474" fmla="*/ 68 w 11799254"/>
              <a:gd name="connsiteY474" fmla="*/ 3176275 h 6687061"/>
              <a:gd name="connsiteX475" fmla="*/ 62 w 11799254"/>
              <a:gd name="connsiteY475" fmla="*/ 3530255 h 6687061"/>
              <a:gd name="connsiteX476" fmla="*/ 44491 w 11799254"/>
              <a:gd name="connsiteY476" fmla="*/ 3530255 h 6687061"/>
              <a:gd name="connsiteX477" fmla="*/ 333639 w 11799254"/>
              <a:gd name="connsiteY477" fmla="*/ 3333798 h 6687061"/>
              <a:gd name="connsiteX478" fmla="*/ 390731 w 11799254"/>
              <a:gd name="connsiteY478" fmla="*/ 3195514 h 6687061"/>
              <a:gd name="connsiteX479" fmla="*/ 373156 w 11799254"/>
              <a:gd name="connsiteY479" fmla="*/ 3170699 h 6687061"/>
              <a:gd name="connsiteX480" fmla="*/ 373156 w 11799254"/>
              <a:gd name="connsiteY480" fmla="*/ 3170699 h 6687061"/>
              <a:gd name="connsiteX481" fmla="*/ 66804 w 11799254"/>
              <a:gd name="connsiteY481" fmla="*/ 3170699 h 6687061"/>
              <a:gd name="connsiteX482" fmla="*/ 67 w 11799254"/>
              <a:gd name="connsiteY482" fmla="*/ 3176275 h 6687061"/>
              <a:gd name="connsiteX483" fmla="*/ 474171 w 11799254"/>
              <a:gd name="connsiteY483" fmla="*/ 3782236 h 6687061"/>
              <a:gd name="connsiteX484" fmla="*/ 531262 w 11799254"/>
              <a:gd name="connsiteY484" fmla="*/ 3643952 h 6687061"/>
              <a:gd name="connsiteX485" fmla="*/ 513687 w 11799254"/>
              <a:gd name="connsiteY485" fmla="*/ 3619149 h 6687061"/>
              <a:gd name="connsiteX486" fmla="*/ 513687 w 11799254"/>
              <a:gd name="connsiteY486" fmla="*/ 3619149 h 6687061"/>
              <a:gd name="connsiteX487" fmla="*/ 207335 w 11799254"/>
              <a:gd name="connsiteY487" fmla="*/ 3619149 h 6687061"/>
              <a:gd name="connsiteX488" fmla="*/ 56 w 11799254"/>
              <a:gd name="connsiteY488" fmla="*/ 3685712 h 6687061"/>
              <a:gd name="connsiteX489" fmla="*/ 56 w 11799254"/>
              <a:gd name="connsiteY489" fmla="*/ 3750044 h 6687061"/>
              <a:gd name="connsiteX490" fmla="*/ 207335 w 11799254"/>
              <a:gd name="connsiteY490" fmla="*/ 3665206 h 6687061"/>
              <a:gd name="connsiteX491" fmla="*/ 468646 w 11799254"/>
              <a:gd name="connsiteY491" fmla="*/ 3665206 h 6687061"/>
              <a:gd name="connsiteX492" fmla="*/ 471139 w 11799254"/>
              <a:gd name="connsiteY492" fmla="*/ 3668932 h 6687061"/>
              <a:gd name="connsiteX493" fmla="*/ 431609 w 11799254"/>
              <a:gd name="connsiteY493" fmla="*/ 3764657 h 6687061"/>
              <a:gd name="connsiteX494" fmla="*/ 431374 w 11799254"/>
              <a:gd name="connsiteY494" fmla="*/ 3765228 h 6687061"/>
              <a:gd name="connsiteX495" fmla="*/ 431157 w 11799254"/>
              <a:gd name="connsiteY495" fmla="*/ 3765810 h 6687061"/>
              <a:gd name="connsiteX496" fmla="*/ 185016 w 11799254"/>
              <a:gd name="connsiteY496" fmla="*/ 3932649 h 6687061"/>
              <a:gd name="connsiteX497" fmla="*/ 49 w 11799254"/>
              <a:gd name="connsiteY497" fmla="*/ 3932649 h 6687061"/>
              <a:gd name="connsiteX498" fmla="*/ 49 w 11799254"/>
              <a:gd name="connsiteY498" fmla="*/ 3978705 h 6687061"/>
              <a:gd name="connsiteX499" fmla="*/ 185016 w 11799254"/>
              <a:gd name="connsiteY499" fmla="*/ 3978705 h 6687061"/>
              <a:gd name="connsiteX500" fmla="*/ 474169 w 11799254"/>
              <a:gd name="connsiteY500" fmla="*/ 3782248 h 6687061"/>
              <a:gd name="connsiteX501" fmla="*/ 3581821 w 11799254"/>
              <a:gd name="connsiteY501" fmla="*/ 5335412 h 6687061"/>
              <a:gd name="connsiteX502" fmla="*/ 3893118 w 11799254"/>
              <a:gd name="connsiteY502" fmla="*/ 5335412 h 6687061"/>
              <a:gd name="connsiteX503" fmla="*/ 4182268 w 11799254"/>
              <a:gd name="connsiteY503" fmla="*/ 5138955 h 6687061"/>
              <a:gd name="connsiteX504" fmla="*/ 4239357 w 11799254"/>
              <a:gd name="connsiteY504" fmla="*/ 5000659 h 6687061"/>
              <a:gd name="connsiteX505" fmla="*/ 4221784 w 11799254"/>
              <a:gd name="connsiteY505" fmla="*/ 4975856 h 6687061"/>
              <a:gd name="connsiteX506" fmla="*/ 3915428 w 11799254"/>
              <a:gd name="connsiteY506" fmla="*/ 4975856 h 6687061"/>
              <a:gd name="connsiteX507" fmla="*/ 3627050 w 11799254"/>
              <a:gd name="connsiteY507" fmla="*/ 5155254 h 6687061"/>
              <a:gd name="connsiteX508" fmla="*/ 3566529 w 11799254"/>
              <a:gd name="connsiteY508" fmla="*/ 5313816 h 6687061"/>
              <a:gd name="connsiteX509" fmla="*/ 3581821 w 11799254"/>
              <a:gd name="connsiteY509" fmla="*/ 5335412 h 6687061"/>
              <a:gd name="connsiteX510" fmla="*/ 308788 w 11799254"/>
              <a:gd name="connsiteY510" fmla="*/ 2895347 h 6687061"/>
              <a:gd name="connsiteX511" fmla="*/ 248263 w 11799254"/>
              <a:gd name="connsiteY511" fmla="*/ 3053910 h 6687061"/>
              <a:gd name="connsiteX512" fmla="*/ 263555 w 11799254"/>
              <a:gd name="connsiteY512" fmla="*/ 3075506 h 6687061"/>
              <a:gd name="connsiteX513" fmla="*/ 574856 w 11799254"/>
              <a:gd name="connsiteY513" fmla="*/ 3075506 h 6687061"/>
              <a:gd name="connsiteX514" fmla="*/ 864009 w 11799254"/>
              <a:gd name="connsiteY514" fmla="*/ 2879036 h 6687061"/>
              <a:gd name="connsiteX515" fmla="*/ 921101 w 11799254"/>
              <a:gd name="connsiteY515" fmla="*/ 2740752 h 6687061"/>
              <a:gd name="connsiteX516" fmla="*/ 903520 w 11799254"/>
              <a:gd name="connsiteY516" fmla="*/ 2715937 h 6687061"/>
              <a:gd name="connsiteX517" fmla="*/ 903526 w 11799254"/>
              <a:gd name="connsiteY517" fmla="*/ 2715937 h 6687061"/>
              <a:gd name="connsiteX518" fmla="*/ 597168 w 11799254"/>
              <a:gd name="connsiteY518" fmla="*/ 2715937 h 6687061"/>
              <a:gd name="connsiteX519" fmla="*/ 308787 w 11799254"/>
              <a:gd name="connsiteY519" fmla="*/ 2895347 h 6687061"/>
              <a:gd name="connsiteX520" fmla="*/ 2040020 w 11799254"/>
              <a:gd name="connsiteY520" fmla="*/ 2254863 h 6687061"/>
              <a:gd name="connsiteX521" fmla="*/ 1733664 w 11799254"/>
              <a:gd name="connsiteY521" fmla="*/ 2254863 h 6687061"/>
              <a:gd name="connsiteX522" fmla="*/ 1445286 w 11799254"/>
              <a:gd name="connsiteY522" fmla="*/ 2434261 h 6687061"/>
              <a:gd name="connsiteX523" fmla="*/ 1384765 w 11799254"/>
              <a:gd name="connsiteY523" fmla="*/ 2592823 h 6687061"/>
              <a:gd name="connsiteX524" fmla="*/ 1400057 w 11799254"/>
              <a:gd name="connsiteY524" fmla="*/ 2614420 h 6687061"/>
              <a:gd name="connsiteX525" fmla="*/ 1711354 w 11799254"/>
              <a:gd name="connsiteY525" fmla="*/ 2614420 h 6687061"/>
              <a:gd name="connsiteX526" fmla="*/ 2000505 w 11799254"/>
              <a:gd name="connsiteY526" fmla="*/ 2417950 h 6687061"/>
              <a:gd name="connsiteX527" fmla="*/ 2057605 w 11799254"/>
              <a:gd name="connsiteY527" fmla="*/ 2279666 h 6687061"/>
              <a:gd name="connsiteX528" fmla="*/ 2040020 w 11799254"/>
              <a:gd name="connsiteY528" fmla="*/ 2254863 h 6687061"/>
              <a:gd name="connsiteX529" fmla="*/ 4740769 w 11799254"/>
              <a:gd name="connsiteY529" fmla="*/ 454764 h 6687061"/>
              <a:gd name="connsiteX530" fmla="*/ 4740769 w 11799254"/>
              <a:gd name="connsiteY530" fmla="*/ 454764 h 6687061"/>
              <a:gd name="connsiteX531" fmla="*/ 4758341 w 11799254"/>
              <a:gd name="connsiteY531" fmla="*/ 479577 h 6687061"/>
              <a:gd name="connsiteX532" fmla="*/ 4701253 w 11799254"/>
              <a:gd name="connsiteY532" fmla="*/ 617860 h 6687061"/>
              <a:gd name="connsiteX533" fmla="*/ 4412090 w 11799254"/>
              <a:gd name="connsiteY533" fmla="*/ 814326 h 6687061"/>
              <a:gd name="connsiteX534" fmla="*/ 4100805 w 11799254"/>
              <a:gd name="connsiteY534" fmla="*/ 814326 h 6687061"/>
              <a:gd name="connsiteX535" fmla="*/ 4085513 w 11799254"/>
              <a:gd name="connsiteY535" fmla="*/ 792731 h 6687061"/>
              <a:gd name="connsiteX536" fmla="*/ 4146035 w 11799254"/>
              <a:gd name="connsiteY536" fmla="*/ 634172 h 6687061"/>
              <a:gd name="connsiteX537" fmla="*/ 4434413 w 11799254"/>
              <a:gd name="connsiteY537" fmla="*/ 454764 h 6687061"/>
              <a:gd name="connsiteX538" fmla="*/ 4740769 w 11799254"/>
              <a:gd name="connsiteY538" fmla="*/ 454764 h 6687061"/>
              <a:gd name="connsiteX539" fmla="*/ 4695729 w 11799254"/>
              <a:gd name="connsiteY539" fmla="*/ 500825 h 6687061"/>
              <a:gd name="connsiteX540" fmla="*/ 4434413 w 11799254"/>
              <a:gd name="connsiteY540" fmla="*/ 500825 h 6687061"/>
              <a:gd name="connsiteX541" fmla="*/ 4189047 w 11799254"/>
              <a:gd name="connsiteY541" fmla="*/ 650603 h 6687061"/>
              <a:gd name="connsiteX542" fmla="*/ 4145528 w 11799254"/>
              <a:gd name="connsiteY542" fmla="*/ 764609 h 6687061"/>
              <a:gd name="connsiteX543" fmla="*/ 4148049 w 11799254"/>
              <a:gd name="connsiteY543" fmla="*/ 768267 h 6687061"/>
              <a:gd name="connsiteX544" fmla="*/ 4412090 w 11799254"/>
              <a:gd name="connsiteY544" fmla="*/ 768267 h 6687061"/>
              <a:gd name="connsiteX545" fmla="*/ 4658241 w 11799254"/>
              <a:gd name="connsiteY545" fmla="*/ 601431 h 6687061"/>
              <a:gd name="connsiteX546" fmla="*/ 4658456 w 11799254"/>
              <a:gd name="connsiteY546" fmla="*/ 600852 h 6687061"/>
              <a:gd name="connsiteX547" fmla="*/ 4658684 w 11799254"/>
              <a:gd name="connsiteY547" fmla="*/ 600279 h 6687061"/>
              <a:gd name="connsiteX548" fmla="*/ 4698212 w 11799254"/>
              <a:gd name="connsiteY548" fmla="*/ 504551 h 6687061"/>
              <a:gd name="connsiteX549" fmla="*/ 4695729 w 11799254"/>
              <a:gd name="connsiteY549" fmla="*/ 500826 h 6687061"/>
              <a:gd name="connsiteX550" fmla="*/ 2917849 w 11799254"/>
              <a:gd name="connsiteY550" fmla="*/ 1806413 h 6687061"/>
              <a:gd name="connsiteX551" fmla="*/ 2629458 w 11799254"/>
              <a:gd name="connsiteY551" fmla="*/ 1985824 h 6687061"/>
              <a:gd name="connsiteX552" fmla="*/ 2568937 w 11799254"/>
              <a:gd name="connsiteY552" fmla="*/ 2144386 h 6687061"/>
              <a:gd name="connsiteX553" fmla="*/ 2584229 w 11799254"/>
              <a:gd name="connsiteY553" fmla="*/ 2165982 h 6687061"/>
              <a:gd name="connsiteX554" fmla="*/ 2895526 w 11799254"/>
              <a:gd name="connsiteY554" fmla="*/ 2165982 h 6687061"/>
              <a:gd name="connsiteX555" fmla="*/ 3184677 w 11799254"/>
              <a:gd name="connsiteY555" fmla="*/ 1969512 h 6687061"/>
              <a:gd name="connsiteX556" fmla="*/ 3241765 w 11799254"/>
              <a:gd name="connsiteY556" fmla="*/ 1831228 h 6687061"/>
              <a:gd name="connsiteX557" fmla="*/ 3224192 w 11799254"/>
              <a:gd name="connsiteY557" fmla="*/ 1806413 h 6687061"/>
              <a:gd name="connsiteX558" fmla="*/ 2917849 w 11799254"/>
              <a:gd name="connsiteY558" fmla="*/ 1806413 h 6687061"/>
              <a:gd name="connsiteX559" fmla="*/ 10580900 w 11799254"/>
              <a:gd name="connsiteY559" fmla="*/ 1806413 h 6687061"/>
              <a:gd name="connsiteX560" fmla="*/ 10580900 w 11799254"/>
              <a:gd name="connsiteY560" fmla="*/ 1806413 h 6687061"/>
              <a:gd name="connsiteX561" fmla="*/ 10598473 w 11799254"/>
              <a:gd name="connsiteY561" fmla="*/ 1831228 h 6687061"/>
              <a:gd name="connsiteX562" fmla="*/ 10541386 w 11799254"/>
              <a:gd name="connsiteY562" fmla="*/ 1969512 h 6687061"/>
              <a:gd name="connsiteX563" fmla="*/ 10252234 w 11799254"/>
              <a:gd name="connsiteY563" fmla="*/ 2165982 h 6687061"/>
              <a:gd name="connsiteX564" fmla="*/ 9940937 w 11799254"/>
              <a:gd name="connsiteY564" fmla="*/ 2165982 h 6687061"/>
              <a:gd name="connsiteX565" fmla="*/ 9925646 w 11799254"/>
              <a:gd name="connsiteY565" fmla="*/ 2144386 h 6687061"/>
              <a:gd name="connsiteX566" fmla="*/ 9986167 w 11799254"/>
              <a:gd name="connsiteY566" fmla="*/ 1985824 h 6687061"/>
              <a:gd name="connsiteX567" fmla="*/ 10274557 w 11799254"/>
              <a:gd name="connsiteY567" fmla="*/ 1806413 h 6687061"/>
              <a:gd name="connsiteX568" fmla="*/ 10580900 w 11799254"/>
              <a:gd name="connsiteY568" fmla="*/ 1806413 h 6687061"/>
              <a:gd name="connsiteX569" fmla="*/ 10535861 w 11799254"/>
              <a:gd name="connsiteY569" fmla="*/ 1852470 h 6687061"/>
              <a:gd name="connsiteX570" fmla="*/ 10274545 w 11799254"/>
              <a:gd name="connsiteY570" fmla="*/ 1852470 h 6687061"/>
              <a:gd name="connsiteX571" fmla="*/ 10029179 w 11799254"/>
              <a:gd name="connsiteY571" fmla="*/ 2002249 h 6687061"/>
              <a:gd name="connsiteX572" fmla="*/ 9985672 w 11799254"/>
              <a:gd name="connsiteY572" fmla="*/ 2116263 h 6687061"/>
              <a:gd name="connsiteX573" fmla="*/ 9988181 w 11799254"/>
              <a:gd name="connsiteY573" fmla="*/ 2119925 h 6687061"/>
              <a:gd name="connsiteX574" fmla="*/ 10252234 w 11799254"/>
              <a:gd name="connsiteY574" fmla="*/ 2119925 h 6687061"/>
              <a:gd name="connsiteX575" fmla="*/ 10498373 w 11799254"/>
              <a:gd name="connsiteY575" fmla="*/ 1953087 h 6687061"/>
              <a:gd name="connsiteX576" fmla="*/ 10498588 w 11799254"/>
              <a:gd name="connsiteY576" fmla="*/ 1952504 h 6687061"/>
              <a:gd name="connsiteX577" fmla="*/ 10498816 w 11799254"/>
              <a:gd name="connsiteY577" fmla="*/ 1951934 h 6687061"/>
              <a:gd name="connsiteX578" fmla="*/ 10538357 w 11799254"/>
              <a:gd name="connsiteY578" fmla="*/ 1856209 h 6687061"/>
              <a:gd name="connsiteX579" fmla="*/ 10535861 w 11799254"/>
              <a:gd name="connsiteY579" fmla="*/ 1852482 h 6687061"/>
              <a:gd name="connsiteX580" fmla="*/ 3069374 w 11799254"/>
              <a:gd name="connsiteY580" fmla="*/ 2254863 h 6687061"/>
              <a:gd name="connsiteX581" fmla="*/ 2780996 w 11799254"/>
              <a:gd name="connsiteY581" fmla="*/ 2434261 h 6687061"/>
              <a:gd name="connsiteX582" fmla="*/ 2720474 w 11799254"/>
              <a:gd name="connsiteY582" fmla="*/ 2592823 h 6687061"/>
              <a:gd name="connsiteX583" fmla="*/ 2735754 w 11799254"/>
              <a:gd name="connsiteY583" fmla="*/ 2614420 h 6687061"/>
              <a:gd name="connsiteX584" fmla="*/ 3047063 w 11799254"/>
              <a:gd name="connsiteY584" fmla="*/ 2614420 h 6687061"/>
              <a:gd name="connsiteX585" fmla="*/ 3336214 w 11799254"/>
              <a:gd name="connsiteY585" fmla="*/ 2417950 h 6687061"/>
              <a:gd name="connsiteX586" fmla="*/ 3393302 w 11799254"/>
              <a:gd name="connsiteY586" fmla="*/ 2279666 h 6687061"/>
              <a:gd name="connsiteX587" fmla="*/ 3375730 w 11799254"/>
              <a:gd name="connsiteY587" fmla="*/ 2254863 h 6687061"/>
              <a:gd name="connsiteX588" fmla="*/ 3069374 w 11799254"/>
              <a:gd name="connsiteY588" fmla="*/ 2254863 h 6687061"/>
              <a:gd name="connsiteX589" fmla="*/ 1064393 w 11799254"/>
              <a:gd name="connsiteY589" fmla="*/ 2254863 h 6687061"/>
              <a:gd name="connsiteX590" fmla="*/ 776012 w 11799254"/>
              <a:gd name="connsiteY590" fmla="*/ 2434261 h 6687061"/>
              <a:gd name="connsiteX591" fmla="*/ 715487 w 11799254"/>
              <a:gd name="connsiteY591" fmla="*/ 2592823 h 6687061"/>
              <a:gd name="connsiteX592" fmla="*/ 730786 w 11799254"/>
              <a:gd name="connsiteY592" fmla="*/ 2614420 h 6687061"/>
              <a:gd name="connsiteX593" fmla="*/ 1042080 w 11799254"/>
              <a:gd name="connsiteY593" fmla="*/ 2614420 h 6687061"/>
              <a:gd name="connsiteX594" fmla="*/ 1331225 w 11799254"/>
              <a:gd name="connsiteY594" fmla="*/ 2417950 h 6687061"/>
              <a:gd name="connsiteX595" fmla="*/ 1388325 w 11799254"/>
              <a:gd name="connsiteY595" fmla="*/ 2279666 h 6687061"/>
              <a:gd name="connsiteX596" fmla="*/ 1370740 w 11799254"/>
              <a:gd name="connsiteY596" fmla="*/ 2254863 h 6687061"/>
              <a:gd name="connsiteX597" fmla="*/ 1064393 w 11799254"/>
              <a:gd name="connsiteY597" fmla="*/ 2254863 h 6687061"/>
              <a:gd name="connsiteX598" fmla="*/ 9472516 w 11799254"/>
              <a:gd name="connsiteY598" fmla="*/ 2434261 h 6687061"/>
              <a:gd name="connsiteX599" fmla="*/ 9411982 w 11799254"/>
              <a:gd name="connsiteY599" fmla="*/ 2592823 h 6687061"/>
              <a:gd name="connsiteX600" fmla="*/ 9427287 w 11799254"/>
              <a:gd name="connsiteY600" fmla="*/ 2614420 h 6687061"/>
              <a:gd name="connsiteX601" fmla="*/ 9738571 w 11799254"/>
              <a:gd name="connsiteY601" fmla="*/ 2614420 h 6687061"/>
              <a:gd name="connsiteX602" fmla="*/ 10027735 w 11799254"/>
              <a:gd name="connsiteY602" fmla="*/ 2417950 h 6687061"/>
              <a:gd name="connsiteX603" fmla="*/ 10084822 w 11799254"/>
              <a:gd name="connsiteY603" fmla="*/ 2279666 h 6687061"/>
              <a:gd name="connsiteX604" fmla="*/ 10067250 w 11799254"/>
              <a:gd name="connsiteY604" fmla="*/ 2254863 h 6687061"/>
              <a:gd name="connsiteX605" fmla="*/ 9760894 w 11799254"/>
              <a:gd name="connsiteY605" fmla="*/ 2254863 h 6687061"/>
              <a:gd name="connsiteX606" fmla="*/ 9472516 w 11799254"/>
              <a:gd name="connsiteY606" fmla="*/ 2434261 h 6687061"/>
              <a:gd name="connsiteX607" fmla="*/ 80 w 11799254"/>
              <a:gd name="connsiteY607" fmla="*/ 2715937 h 6687061"/>
              <a:gd name="connsiteX608" fmla="*/ 67 w 11799254"/>
              <a:gd name="connsiteY608" fmla="*/ 3057458 h 6687061"/>
              <a:gd name="connsiteX609" fmla="*/ 183735 w 11799254"/>
              <a:gd name="connsiteY609" fmla="*/ 2879036 h 6687061"/>
              <a:gd name="connsiteX610" fmla="*/ 240827 w 11799254"/>
              <a:gd name="connsiteY610" fmla="*/ 2740752 h 6687061"/>
              <a:gd name="connsiteX611" fmla="*/ 223252 w 11799254"/>
              <a:gd name="connsiteY611" fmla="*/ 2715937 h 6687061"/>
              <a:gd name="connsiteX612" fmla="*/ 223252 w 11799254"/>
              <a:gd name="connsiteY612" fmla="*/ 2715937 h 6687061"/>
              <a:gd name="connsiteX613" fmla="*/ 80 w 11799254"/>
              <a:gd name="connsiteY613" fmla="*/ 2715937 h 6687061"/>
              <a:gd name="connsiteX614" fmla="*/ 4611200 w 11799254"/>
              <a:gd name="connsiteY614" fmla="*/ 2715937 h 6687061"/>
              <a:gd name="connsiteX615" fmla="*/ 4322822 w 11799254"/>
              <a:gd name="connsiteY615" fmla="*/ 2895347 h 6687061"/>
              <a:gd name="connsiteX616" fmla="*/ 4262301 w 11799254"/>
              <a:gd name="connsiteY616" fmla="*/ 3053910 h 6687061"/>
              <a:gd name="connsiteX617" fmla="*/ 4277592 w 11799254"/>
              <a:gd name="connsiteY617" fmla="*/ 3075493 h 6687061"/>
              <a:gd name="connsiteX618" fmla="*/ 4588889 w 11799254"/>
              <a:gd name="connsiteY618" fmla="*/ 3075493 h 6687061"/>
              <a:gd name="connsiteX619" fmla="*/ 4878040 w 11799254"/>
              <a:gd name="connsiteY619" fmla="*/ 2879036 h 6687061"/>
              <a:gd name="connsiteX620" fmla="*/ 4935128 w 11799254"/>
              <a:gd name="connsiteY620" fmla="*/ 2740752 h 6687061"/>
              <a:gd name="connsiteX621" fmla="*/ 4917556 w 11799254"/>
              <a:gd name="connsiteY621" fmla="*/ 2715937 h 6687061"/>
              <a:gd name="connsiteX622" fmla="*/ 4917556 w 11799254"/>
              <a:gd name="connsiteY622" fmla="*/ 2715937 h 6687061"/>
              <a:gd name="connsiteX623" fmla="*/ 4611200 w 11799254"/>
              <a:gd name="connsiteY623" fmla="*/ 2715937 h 6687061"/>
              <a:gd name="connsiteX624" fmla="*/ 3577767 w 11799254"/>
              <a:gd name="connsiteY624" fmla="*/ 2715937 h 6687061"/>
              <a:gd name="connsiteX625" fmla="*/ 3577767 w 11799254"/>
              <a:gd name="connsiteY625" fmla="*/ 2715937 h 6687061"/>
              <a:gd name="connsiteX626" fmla="*/ 3595352 w 11799254"/>
              <a:gd name="connsiteY626" fmla="*/ 2740752 h 6687061"/>
              <a:gd name="connsiteX627" fmla="*/ 3538251 w 11799254"/>
              <a:gd name="connsiteY627" fmla="*/ 2879036 h 6687061"/>
              <a:gd name="connsiteX628" fmla="*/ 3249113 w 11799254"/>
              <a:gd name="connsiteY628" fmla="*/ 3075493 h 6687061"/>
              <a:gd name="connsiteX629" fmla="*/ 2937816 w 11799254"/>
              <a:gd name="connsiteY629" fmla="*/ 3075493 h 6687061"/>
              <a:gd name="connsiteX630" fmla="*/ 2922511 w 11799254"/>
              <a:gd name="connsiteY630" fmla="*/ 3053910 h 6687061"/>
              <a:gd name="connsiteX631" fmla="*/ 2983045 w 11799254"/>
              <a:gd name="connsiteY631" fmla="*/ 2895347 h 6687061"/>
              <a:gd name="connsiteX632" fmla="*/ 3271424 w 11799254"/>
              <a:gd name="connsiteY632" fmla="*/ 2715937 h 6687061"/>
              <a:gd name="connsiteX633" fmla="*/ 3577767 w 11799254"/>
              <a:gd name="connsiteY633" fmla="*/ 2715937 h 6687061"/>
              <a:gd name="connsiteX634" fmla="*/ 3532727 w 11799254"/>
              <a:gd name="connsiteY634" fmla="*/ 2761994 h 6687061"/>
              <a:gd name="connsiteX635" fmla="*/ 3271424 w 11799254"/>
              <a:gd name="connsiteY635" fmla="*/ 2761994 h 6687061"/>
              <a:gd name="connsiteX636" fmla="*/ 3026058 w 11799254"/>
              <a:gd name="connsiteY636" fmla="*/ 2911773 h 6687061"/>
              <a:gd name="connsiteX637" fmla="*/ 2982538 w 11799254"/>
              <a:gd name="connsiteY637" fmla="*/ 3025786 h 6687061"/>
              <a:gd name="connsiteX638" fmla="*/ 2985060 w 11799254"/>
              <a:gd name="connsiteY638" fmla="*/ 3029436 h 6687061"/>
              <a:gd name="connsiteX639" fmla="*/ 3249113 w 11799254"/>
              <a:gd name="connsiteY639" fmla="*/ 3029436 h 6687061"/>
              <a:gd name="connsiteX640" fmla="*/ 3495239 w 11799254"/>
              <a:gd name="connsiteY640" fmla="*/ 2862598 h 6687061"/>
              <a:gd name="connsiteX641" fmla="*/ 3495467 w 11799254"/>
              <a:gd name="connsiteY641" fmla="*/ 2862028 h 6687061"/>
              <a:gd name="connsiteX642" fmla="*/ 3495695 w 11799254"/>
              <a:gd name="connsiteY642" fmla="*/ 2861458 h 6687061"/>
              <a:gd name="connsiteX643" fmla="*/ 3535223 w 11799254"/>
              <a:gd name="connsiteY643" fmla="*/ 2765720 h 6687061"/>
              <a:gd name="connsiteX644" fmla="*/ 3532727 w 11799254"/>
              <a:gd name="connsiteY644" fmla="*/ 2761994 h 6687061"/>
              <a:gd name="connsiteX645" fmla="*/ 5586836 w 11799254"/>
              <a:gd name="connsiteY645" fmla="*/ 2715937 h 6687061"/>
              <a:gd name="connsiteX646" fmla="*/ 5586836 w 11799254"/>
              <a:gd name="connsiteY646" fmla="*/ 2715937 h 6687061"/>
              <a:gd name="connsiteX647" fmla="*/ 5604408 w 11799254"/>
              <a:gd name="connsiteY647" fmla="*/ 2740752 h 6687061"/>
              <a:gd name="connsiteX648" fmla="*/ 5547308 w 11799254"/>
              <a:gd name="connsiteY648" fmla="*/ 2879036 h 6687061"/>
              <a:gd name="connsiteX649" fmla="*/ 5258157 w 11799254"/>
              <a:gd name="connsiteY649" fmla="*/ 3075493 h 6687061"/>
              <a:gd name="connsiteX650" fmla="*/ 4946860 w 11799254"/>
              <a:gd name="connsiteY650" fmla="*/ 3075493 h 6687061"/>
              <a:gd name="connsiteX651" fmla="*/ 4931568 w 11799254"/>
              <a:gd name="connsiteY651" fmla="*/ 3053910 h 6687061"/>
              <a:gd name="connsiteX652" fmla="*/ 4992102 w 11799254"/>
              <a:gd name="connsiteY652" fmla="*/ 2895347 h 6687061"/>
              <a:gd name="connsiteX653" fmla="*/ 5280480 w 11799254"/>
              <a:gd name="connsiteY653" fmla="*/ 2715937 h 6687061"/>
              <a:gd name="connsiteX654" fmla="*/ 5586836 w 11799254"/>
              <a:gd name="connsiteY654" fmla="*/ 2715937 h 6687061"/>
              <a:gd name="connsiteX655" fmla="*/ 5541784 w 11799254"/>
              <a:gd name="connsiteY655" fmla="*/ 2761994 h 6687061"/>
              <a:gd name="connsiteX656" fmla="*/ 5280480 w 11799254"/>
              <a:gd name="connsiteY656" fmla="*/ 2761994 h 6687061"/>
              <a:gd name="connsiteX657" fmla="*/ 5035114 w 11799254"/>
              <a:gd name="connsiteY657" fmla="*/ 2911773 h 6687061"/>
              <a:gd name="connsiteX658" fmla="*/ 4991595 w 11799254"/>
              <a:gd name="connsiteY658" fmla="*/ 3025786 h 6687061"/>
              <a:gd name="connsiteX659" fmla="*/ 4994116 w 11799254"/>
              <a:gd name="connsiteY659" fmla="*/ 3029436 h 6687061"/>
              <a:gd name="connsiteX660" fmla="*/ 5258157 w 11799254"/>
              <a:gd name="connsiteY660" fmla="*/ 3029436 h 6687061"/>
              <a:gd name="connsiteX661" fmla="*/ 5504295 w 11799254"/>
              <a:gd name="connsiteY661" fmla="*/ 2862598 h 6687061"/>
              <a:gd name="connsiteX662" fmla="*/ 5504511 w 11799254"/>
              <a:gd name="connsiteY662" fmla="*/ 2862028 h 6687061"/>
              <a:gd name="connsiteX663" fmla="*/ 5504751 w 11799254"/>
              <a:gd name="connsiteY663" fmla="*/ 2861458 h 6687061"/>
              <a:gd name="connsiteX664" fmla="*/ 5544280 w 11799254"/>
              <a:gd name="connsiteY664" fmla="*/ 2765720 h 6687061"/>
              <a:gd name="connsiteX665" fmla="*/ 5541784 w 11799254"/>
              <a:gd name="connsiteY665" fmla="*/ 2761994 h 6687061"/>
              <a:gd name="connsiteX666" fmla="*/ 9535242 w 11799254"/>
              <a:gd name="connsiteY666" fmla="*/ 1066307 h 6687061"/>
              <a:gd name="connsiteX667" fmla="*/ 9592329 w 11799254"/>
              <a:gd name="connsiteY667" fmla="*/ 928021 h 6687061"/>
              <a:gd name="connsiteX668" fmla="*/ 9574757 w 11799254"/>
              <a:gd name="connsiteY668" fmla="*/ 903208 h 6687061"/>
              <a:gd name="connsiteX669" fmla="*/ 9268401 w 11799254"/>
              <a:gd name="connsiteY669" fmla="*/ 903208 h 6687061"/>
              <a:gd name="connsiteX670" fmla="*/ 8980023 w 11799254"/>
              <a:gd name="connsiteY670" fmla="*/ 1082616 h 6687061"/>
              <a:gd name="connsiteX671" fmla="*/ 8919502 w 11799254"/>
              <a:gd name="connsiteY671" fmla="*/ 1241179 h 6687061"/>
              <a:gd name="connsiteX672" fmla="*/ 8934793 w 11799254"/>
              <a:gd name="connsiteY672" fmla="*/ 1262770 h 6687061"/>
              <a:gd name="connsiteX673" fmla="*/ 9246091 w 11799254"/>
              <a:gd name="connsiteY673" fmla="*/ 1262770 h 6687061"/>
              <a:gd name="connsiteX674" fmla="*/ 9535242 w 11799254"/>
              <a:gd name="connsiteY674" fmla="*/ 1066307 h 6687061"/>
              <a:gd name="connsiteX675" fmla="*/ 8763303 w 11799254"/>
              <a:gd name="connsiteY675" fmla="*/ 3170699 h 6687061"/>
              <a:gd name="connsiteX676" fmla="*/ 8474924 w 11799254"/>
              <a:gd name="connsiteY676" fmla="*/ 3350109 h 6687061"/>
              <a:gd name="connsiteX677" fmla="*/ 8414390 w 11799254"/>
              <a:gd name="connsiteY677" fmla="*/ 3508671 h 6687061"/>
              <a:gd name="connsiteX678" fmla="*/ 8429683 w 11799254"/>
              <a:gd name="connsiteY678" fmla="*/ 3530255 h 6687061"/>
              <a:gd name="connsiteX679" fmla="*/ 8740979 w 11799254"/>
              <a:gd name="connsiteY679" fmla="*/ 3530255 h 6687061"/>
              <a:gd name="connsiteX680" fmla="*/ 9030130 w 11799254"/>
              <a:gd name="connsiteY680" fmla="*/ 3333798 h 6687061"/>
              <a:gd name="connsiteX681" fmla="*/ 9087231 w 11799254"/>
              <a:gd name="connsiteY681" fmla="*/ 3195514 h 6687061"/>
              <a:gd name="connsiteX682" fmla="*/ 9069646 w 11799254"/>
              <a:gd name="connsiteY682" fmla="*/ 3170699 h 6687061"/>
              <a:gd name="connsiteX683" fmla="*/ 9069646 w 11799254"/>
              <a:gd name="connsiteY683" fmla="*/ 3170699 h 6687061"/>
              <a:gd name="connsiteX684" fmla="*/ 8763303 w 11799254"/>
              <a:gd name="connsiteY684" fmla="*/ 3170699 h 6687061"/>
              <a:gd name="connsiteX685" fmla="*/ 3940691 w 11799254"/>
              <a:gd name="connsiteY685" fmla="*/ 2715937 h 6687061"/>
              <a:gd name="connsiteX686" fmla="*/ 3652300 w 11799254"/>
              <a:gd name="connsiteY686" fmla="*/ 2895347 h 6687061"/>
              <a:gd name="connsiteX687" fmla="*/ 3591779 w 11799254"/>
              <a:gd name="connsiteY687" fmla="*/ 3053910 h 6687061"/>
              <a:gd name="connsiteX688" fmla="*/ 3607071 w 11799254"/>
              <a:gd name="connsiteY688" fmla="*/ 3075493 h 6687061"/>
              <a:gd name="connsiteX689" fmla="*/ 3918368 w 11799254"/>
              <a:gd name="connsiteY689" fmla="*/ 3075493 h 6687061"/>
              <a:gd name="connsiteX690" fmla="*/ 4207519 w 11799254"/>
              <a:gd name="connsiteY690" fmla="*/ 2879036 h 6687061"/>
              <a:gd name="connsiteX691" fmla="*/ 4264606 w 11799254"/>
              <a:gd name="connsiteY691" fmla="*/ 2740752 h 6687061"/>
              <a:gd name="connsiteX692" fmla="*/ 4247034 w 11799254"/>
              <a:gd name="connsiteY692" fmla="*/ 2715937 h 6687061"/>
              <a:gd name="connsiteX693" fmla="*/ 4247034 w 11799254"/>
              <a:gd name="connsiteY693" fmla="*/ 2715937 h 6687061"/>
              <a:gd name="connsiteX694" fmla="*/ 3940691 w 11799254"/>
              <a:gd name="connsiteY694" fmla="*/ 2715937 h 6687061"/>
              <a:gd name="connsiteX695" fmla="*/ 8753952 w 11799254"/>
              <a:gd name="connsiteY695" fmla="*/ 4527406 h 6687061"/>
              <a:gd name="connsiteX696" fmla="*/ 8753952 w 11799254"/>
              <a:gd name="connsiteY696" fmla="*/ 4527406 h 6687061"/>
              <a:gd name="connsiteX697" fmla="*/ 8771525 w 11799254"/>
              <a:gd name="connsiteY697" fmla="*/ 4552221 h 6687061"/>
              <a:gd name="connsiteX698" fmla="*/ 8714437 w 11799254"/>
              <a:gd name="connsiteY698" fmla="*/ 4690505 h 6687061"/>
              <a:gd name="connsiteX699" fmla="*/ 8425286 w 11799254"/>
              <a:gd name="connsiteY699" fmla="*/ 4886974 h 6687061"/>
              <a:gd name="connsiteX700" fmla="*/ 8113989 w 11799254"/>
              <a:gd name="connsiteY700" fmla="*/ 4886974 h 6687061"/>
              <a:gd name="connsiteX701" fmla="*/ 8098698 w 11799254"/>
              <a:gd name="connsiteY701" fmla="*/ 4865378 h 6687061"/>
              <a:gd name="connsiteX702" fmla="*/ 8159219 w 11799254"/>
              <a:gd name="connsiteY702" fmla="*/ 4706816 h 6687061"/>
              <a:gd name="connsiteX703" fmla="*/ 8447597 w 11799254"/>
              <a:gd name="connsiteY703" fmla="*/ 4527406 h 6687061"/>
              <a:gd name="connsiteX704" fmla="*/ 8753952 w 11799254"/>
              <a:gd name="connsiteY704" fmla="*/ 4527406 h 6687061"/>
              <a:gd name="connsiteX705" fmla="*/ 8708913 w 11799254"/>
              <a:gd name="connsiteY705" fmla="*/ 4573462 h 6687061"/>
              <a:gd name="connsiteX706" fmla="*/ 8447597 w 11799254"/>
              <a:gd name="connsiteY706" fmla="*/ 4573462 h 6687061"/>
              <a:gd name="connsiteX707" fmla="*/ 8202231 w 11799254"/>
              <a:gd name="connsiteY707" fmla="*/ 4723241 h 6687061"/>
              <a:gd name="connsiteX708" fmla="*/ 8158725 w 11799254"/>
              <a:gd name="connsiteY708" fmla="*/ 4837255 h 6687061"/>
              <a:gd name="connsiteX709" fmla="*/ 8161233 w 11799254"/>
              <a:gd name="connsiteY709" fmla="*/ 4840905 h 6687061"/>
              <a:gd name="connsiteX710" fmla="*/ 8425273 w 11799254"/>
              <a:gd name="connsiteY710" fmla="*/ 4840905 h 6687061"/>
              <a:gd name="connsiteX711" fmla="*/ 8671425 w 11799254"/>
              <a:gd name="connsiteY711" fmla="*/ 4674080 h 6687061"/>
              <a:gd name="connsiteX712" fmla="*/ 8671640 w 11799254"/>
              <a:gd name="connsiteY712" fmla="*/ 4673497 h 6687061"/>
              <a:gd name="connsiteX713" fmla="*/ 8671868 w 11799254"/>
              <a:gd name="connsiteY713" fmla="*/ 4672926 h 6687061"/>
              <a:gd name="connsiteX714" fmla="*/ 8711409 w 11799254"/>
              <a:gd name="connsiteY714" fmla="*/ 4577188 h 6687061"/>
              <a:gd name="connsiteX715" fmla="*/ 8708913 w 11799254"/>
              <a:gd name="connsiteY715" fmla="*/ 4573462 h 6687061"/>
              <a:gd name="connsiteX716" fmla="*/ 3754554 w 11799254"/>
              <a:gd name="connsiteY716" fmla="*/ 1351651 h 6687061"/>
              <a:gd name="connsiteX717" fmla="*/ 3754554 w 11799254"/>
              <a:gd name="connsiteY717" fmla="*/ 1351651 h 6687061"/>
              <a:gd name="connsiteX718" fmla="*/ 3772126 w 11799254"/>
              <a:gd name="connsiteY718" fmla="*/ 1376467 h 6687061"/>
              <a:gd name="connsiteX719" fmla="*/ 3715038 w 11799254"/>
              <a:gd name="connsiteY719" fmla="*/ 1514750 h 6687061"/>
              <a:gd name="connsiteX720" fmla="*/ 3425887 w 11799254"/>
              <a:gd name="connsiteY720" fmla="*/ 1711220 h 6687061"/>
              <a:gd name="connsiteX721" fmla="*/ 3114578 w 11799254"/>
              <a:gd name="connsiteY721" fmla="*/ 1711220 h 6687061"/>
              <a:gd name="connsiteX722" fmla="*/ 3099286 w 11799254"/>
              <a:gd name="connsiteY722" fmla="*/ 1689624 h 6687061"/>
              <a:gd name="connsiteX723" fmla="*/ 3159820 w 11799254"/>
              <a:gd name="connsiteY723" fmla="*/ 1531062 h 6687061"/>
              <a:gd name="connsiteX724" fmla="*/ 3448198 w 11799254"/>
              <a:gd name="connsiteY724" fmla="*/ 1351651 h 6687061"/>
              <a:gd name="connsiteX725" fmla="*/ 3754554 w 11799254"/>
              <a:gd name="connsiteY725" fmla="*/ 1351651 h 6687061"/>
              <a:gd name="connsiteX726" fmla="*/ 3709502 w 11799254"/>
              <a:gd name="connsiteY726" fmla="*/ 1397708 h 6687061"/>
              <a:gd name="connsiteX727" fmla="*/ 3448198 w 11799254"/>
              <a:gd name="connsiteY727" fmla="*/ 1397708 h 6687061"/>
              <a:gd name="connsiteX728" fmla="*/ 3202832 w 11799254"/>
              <a:gd name="connsiteY728" fmla="*/ 1547487 h 6687061"/>
              <a:gd name="connsiteX729" fmla="*/ 3159313 w 11799254"/>
              <a:gd name="connsiteY729" fmla="*/ 1661501 h 6687061"/>
              <a:gd name="connsiteX730" fmla="*/ 3161834 w 11799254"/>
              <a:gd name="connsiteY730" fmla="*/ 1665151 h 6687061"/>
              <a:gd name="connsiteX731" fmla="*/ 3425887 w 11799254"/>
              <a:gd name="connsiteY731" fmla="*/ 1665151 h 6687061"/>
              <a:gd name="connsiteX732" fmla="*/ 3672013 w 11799254"/>
              <a:gd name="connsiteY732" fmla="*/ 1498325 h 6687061"/>
              <a:gd name="connsiteX733" fmla="*/ 3672241 w 11799254"/>
              <a:gd name="connsiteY733" fmla="*/ 1497742 h 6687061"/>
              <a:gd name="connsiteX734" fmla="*/ 3672470 w 11799254"/>
              <a:gd name="connsiteY734" fmla="*/ 1497172 h 6687061"/>
              <a:gd name="connsiteX735" fmla="*/ 3711998 w 11799254"/>
              <a:gd name="connsiteY735" fmla="*/ 1401434 h 6687061"/>
              <a:gd name="connsiteX736" fmla="*/ 3709502 w 11799254"/>
              <a:gd name="connsiteY736" fmla="*/ 1397720 h 6687061"/>
              <a:gd name="connsiteX737" fmla="*/ 3587117 w 11799254"/>
              <a:gd name="connsiteY737" fmla="*/ 1806413 h 6687061"/>
              <a:gd name="connsiteX738" fmla="*/ 3298738 w 11799254"/>
              <a:gd name="connsiteY738" fmla="*/ 1985824 h 6687061"/>
              <a:gd name="connsiteX739" fmla="*/ 3238205 w 11799254"/>
              <a:gd name="connsiteY739" fmla="*/ 2144386 h 6687061"/>
              <a:gd name="connsiteX740" fmla="*/ 3253496 w 11799254"/>
              <a:gd name="connsiteY740" fmla="*/ 2165982 h 6687061"/>
              <a:gd name="connsiteX741" fmla="*/ 3564793 w 11799254"/>
              <a:gd name="connsiteY741" fmla="*/ 2165982 h 6687061"/>
              <a:gd name="connsiteX742" fmla="*/ 3853944 w 11799254"/>
              <a:gd name="connsiteY742" fmla="*/ 1969512 h 6687061"/>
              <a:gd name="connsiteX743" fmla="*/ 3911045 w 11799254"/>
              <a:gd name="connsiteY743" fmla="*/ 1831228 h 6687061"/>
              <a:gd name="connsiteX744" fmla="*/ 3893460 w 11799254"/>
              <a:gd name="connsiteY744" fmla="*/ 1806413 h 6687061"/>
              <a:gd name="connsiteX745" fmla="*/ 3587117 w 11799254"/>
              <a:gd name="connsiteY745" fmla="*/ 1806413 h 6687061"/>
              <a:gd name="connsiteX746" fmla="*/ 3738641 w 11799254"/>
              <a:gd name="connsiteY746" fmla="*/ 2254863 h 6687061"/>
              <a:gd name="connsiteX747" fmla="*/ 3450263 w 11799254"/>
              <a:gd name="connsiteY747" fmla="*/ 2434261 h 6687061"/>
              <a:gd name="connsiteX748" fmla="*/ 3389729 w 11799254"/>
              <a:gd name="connsiteY748" fmla="*/ 2592823 h 6687061"/>
              <a:gd name="connsiteX749" fmla="*/ 3405034 w 11799254"/>
              <a:gd name="connsiteY749" fmla="*/ 2614420 h 6687061"/>
              <a:gd name="connsiteX750" fmla="*/ 3716318 w 11799254"/>
              <a:gd name="connsiteY750" fmla="*/ 2614420 h 6687061"/>
              <a:gd name="connsiteX751" fmla="*/ 4005469 w 11799254"/>
              <a:gd name="connsiteY751" fmla="*/ 2417950 h 6687061"/>
              <a:gd name="connsiteX752" fmla="*/ 4062569 w 11799254"/>
              <a:gd name="connsiteY752" fmla="*/ 2279666 h 6687061"/>
              <a:gd name="connsiteX753" fmla="*/ 4044984 w 11799254"/>
              <a:gd name="connsiteY753" fmla="*/ 2254863 h 6687061"/>
              <a:gd name="connsiteX754" fmla="*/ 3738641 w 11799254"/>
              <a:gd name="connsiteY754" fmla="*/ 2254863 h 6687061"/>
              <a:gd name="connsiteX755" fmla="*/ 9121552 w 11799254"/>
              <a:gd name="connsiteY755" fmla="*/ 1689624 h 6687061"/>
              <a:gd name="connsiteX756" fmla="*/ 9182073 w 11799254"/>
              <a:gd name="connsiteY756" fmla="*/ 1531062 h 6687061"/>
              <a:gd name="connsiteX757" fmla="*/ 9470451 w 11799254"/>
              <a:gd name="connsiteY757" fmla="*/ 1351651 h 6687061"/>
              <a:gd name="connsiteX758" fmla="*/ 9776806 w 11799254"/>
              <a:gd name="connsiteY758" fmla="*/ 1351651 h 6687061"/>
              <a:gd name="connsiteX759" fmla="*/ 9776806 w 11799254"/>
              <a:gd name="connsiteY759" fmla="*/ 1351651 h 6687061"/>
              <a:gd name="connsiteX760" fmla="*/ 9794379 w 11799254"/>
              <a:gd name="connsiteY760" fmla="*/ 1376467 h 6687061"/>
              <a:gd name="connsiteX761" fmla="*/ 9737291 w 11799254"/>
              <a:gd name="connsiteY761" fmla="*/ 1514750 h 6687061"/>
              <a:gd name="connsiteX762" fmla="*/ 9448141 w 11799254"/>
              <a:gd name="connsiteY762" fmla="*/ 1711220 h 6687061"/>
              <a:gd name="connsiteX763" fmla="*/ 9136844 w 11799254"/>
              <a:gd name="connsiteY763" fmla="*/ 1711220 h 6687061"/>
              <a:gd name="connsiteX764" fmla="*/ 9121552 w 11799254"/>
              <a:gd name="connsiteY764" fmla="*/ 1689624 h 6687061"/>
              <a:gd name="connsiteX765" fmla="*/ 9184087 w 11799254"/>
              <a:gd name="connsiteY765" fmla="*/ 1665151 h 6687061"/>
              <a:gd name="connsiteX766" fmla="*/ 9448141 w 11799254"/>
              <a:gd name="connsiteY766" fmla="*/ 1665151 h 6687061"/>
              <a:gd name="connsiteX767" fmla="*/ 9694279 w 11799254"/>
              <a:gd name="connsiteY767" fmla="*/ 1498325 h 6687061"/>
              <a:gd name="connsiteX768" fmla="*/ 9694495 w 11799254"/>
              <a:gd name="connsiteY768" fmla="*/ 1497742 h 6687061"/>
              <a:gd name="connsiteX769" fmla="*/ 9694723 w 11799254"/>
              <a:gd name="connsiteY769" fmla="*/ 1497172 h 6687061"/>
              <a:gd name="connsiteX770" fmla="*/ 9734251 w 11799254"/>
              <a:gd name="connsiteY770" fmla="*/ 1401434 h 6687061"/>
              <a:gd name="connsiteX771" fmla="*/ 9731767 w 11799254"/>
              <a:gd name="connsiteY771" fmla="*/ 1397720 h 6687061"/>
              <a:gd name="connsiteX772" fmla="*/ 9470451 w 11799254"/>
              <a:gd name="connsiteY772" fmla="*/ 1397720 h 6687061"/>
              <a:gd name="connsiteX773" fmla="*/ 9225085 w 11799254"/>
              <a:gd name="connsiteY773" fmla="*/ 1547487 h 6687061"/>
              <a:gd name="connsiteX774" fmla="*/ 9181566 w 11799254"/>
              <a:gd name="connsiteY774" fmla="*/ 1661501 h 6687061"/>
              <a:gd name="connsiteX775" fmla="*/ 9184087 w 11799254"/>
              <a:gd name="connsiteY775" fmla="*/ 1665163 h 6687061"/>
              <a:gd name="connsiteX776" fmla="*/ 4714264 w 11799254"/>
              <a:gd name="connsiteY776" fmla="*/ 2254863 h 6687061"/>
              <a:gd name="connsiteX777" fmla="*/ 4714264 w 11799254"/>
              <a:gd name="connsiteY777" fmla="*/ 2254863 h 6687061"/>
              <a:gd name="connsiteX778" fmla="*/ 4731837 w 11799254"/>
              <a:gd name="connsiteY778" fmla="*/ 2279666 h 6687061"/>
              <a:gd name="connsiteX779" fmla="*/ 4674749 w 11799254"/>
              <a:gd name="connsiteY779" fmla="*/ 2417950 h 6687061"/>
              <a:gd name="connsiteX780" fmla="*/ 4385598 w 11799254"/>
              <a:gd name="connsiteY780" fmla="*/ 2614420 h 6687061"/>
              <a:gd name="connsiteX781" fmla="*/ 4074288 w 11799254"/>
              <a:gd name="connsiteY781" fmla="*/ 2614420 h 6687061"/>
              <a:gd name="connsiteX782" fmla="*/ 4058997 w 11799254"/>
              <a:gd name="connsiteY782" fmla="*/ 2592823 h 6687061"/>
              <a:gd name="connsiteX783" fmla="*/ 4119530 w 11799254"/>
              <a:gd name="connsiteY783" fmla="*/ 2434261 h 6687061"/>
              <a:gd name="connsiteX784" fmla="*/ 4407908 w 11799254"/>
              <a:gd name="connsiteY784" fmla="*/ 2254863 h 6687061"/>
              <a:gd name="connsiteX785" fmla="*/ 4714264 w 11799254"/>
              <a:gd name="connsiteY785" fmla="*/ 2254863 h 6687061"/>
              <a:gd name="connsiteX786" fmla="*/ 4669212 w 11799254"/>
              <a:gd name="connsiteY786" fmla="*/ 2300920 h 6687061"/>
              <a:gd name="connsiteX787" fmla="*/ 4407908 w 11799254"/>
              <a:gd name="connsiteY787" fmla="*/ 2300920 h 6687061"/>
              <a:gd name="connsiteX788" fmla="*/ 4162542 w 11799254"/>
              <a:gd name="connsiteY788" fmla="*/ 2450699 h 6687061"/>
              <a:gd name="connsiteX789" fmla="*/ 4119023 w 11799254"/>
              <a:gd name="connsiteY789" fmla="*/ 2564700 h 6687061"/>
              <a:gd name="connsiteX790" fmla="*/ 4121545 w 11799254"/>
              <a:gd name="connsiteY790" fmla="*/ 2568363 h 6687061"/>
              <a:gd name="connsiteX791" fmla="*/ 4385598 w 11799254"/>
              <a:gd name="connsiteY791" fmla="*/ 2568363 h 6687061"/>
              <a:gd name="connsiteX792" fmla="*/ 4631724 w 11799254"/>
              <a:gd name="connsiteY792" fmla="*/ 2401525 h 6687061"/>
              <a:gd name="connsiteX793" fmla="*/ 4631939 w 11799254"/>
              <a:gd name="connsiteY793" fmla="*/ 2400942 h 6687061"/>
              <a:gd name="connsiteX794" fmla="*/ 4632180 w 11799254"/>
              <a:gd name="connsiteY794" fmla="*/ 2400371 h 6687061"/>
              <a:gd name="connsiteX795" fmla="*/ 4671708 w 11799254"/>
              <a:gd name="connsiteY795" fmla="*/ 2304646 h 6687061"/>
              <a:gd name="connsiteX796" fmla="*/ 4669212 w 11799254"/>
              <a:gd name="connsiteY796" fmla="*/ 2300920 h 6687061"/>
              <a:gd name="connsiteX797" fmla="*/ 1749590 w 11799254"/>
              <a:gd name="connsiteY797" fmla="*/ 1351651 h 6687061"/>
              <a:gd name="connsiteX798" fmla="*/ 1749590 w 11799254"/>
              <a:gd name="connsiteY798" fmla="*/ 1351651 h 6687061"/>
              <a:gd name="connsiteX799" fmla="*/ 1767162 w 11799254"/>
              <a:gd name="connsiteY799" fmla="*/ 1376467 h 6687061"/>
              <a:gd name="connsiteX800" fmla="*/ 1710074 w 11799254"/>
              <a:gd name="connsiteY800" fmla="*/ 1514750 h 6687061"/>
              <a:gd name="connsiteX801" fmla="*/ 1420923 w 11799254"/>
              <a:gd name="connsiteY801" fmla="*/ 1711220 h 6687061"/>
              <a:gd name="connsiteX802" fmla="*/ 1109620 w 11799254"/>
              <a:gd name="connsiteY802" fmla="*/ 1711220 h 6687061"/>
              <a:gd name="connsiteX803" fmla="*/ 1094328 w 11799254"/>
              <a:gd name="connsiteY803" fmla="*/ 1689624 h 6687061"/>
              <a:gd name="connsiteX804" fmla="*/ 1154859 w 11799254"/>
              <a:gd name="connsiteY804" fmla="*/ 1531062 h 6687061"/>
              <a:gd name="connsiteX805" fmla="*/ 1443234 w 11799254"/>
              <a:gd name="connsiteY805" fmla="*/ 1351651 h 6687061"/>
              <a:gd name="connsiteX806" fmla="*/ 1749590 w 11799254"/>
              <a:gd name="connsiteY806" fmla="*/ 1351651 h 6687061"/>
              <a:gd name="connsiteX807" fmla="*/ 1704550 w 11799254"/>
              <a:gd name="connsiteY807" fmla="*/ 1397708 h 6687061"/>
              <a:gd name="connsiteX808" fmla="*/ 1443234 w 11799254"/>
              <a:gd name="connsiteY808" fmla="*/ 1397708 h 6687061"/>
              <a:gd name="connsiteX809" fmla="*/ 1197872 w 11799254"/>
              <a:gd name="connsiteY809" fmla="*/ 1547487 h 6687061"/>
              <a:gd name="connsiteX810" fmla="*/ 1154351 w 11799254"/>
              <a:gd name="connsiteY810" fmla="*/ 1661501 h 6687061"/>
              <a:gd name="connsiteX811" fmla="*/ 1156869 w 11799254"/>
              <a:gd name="connsiteY811" fmla="*/ 1665151 h 6687061"/>
              <a:gd name="connsiteX812" fmla="*/ 1420923 w 11799254"/>
              <a:gd name="connsiteY812" fmla="*/ 1665151 h 6687061"/>
              <a:gd name="connsiteX813" fmla="*/ 1667049 w 11799254"/>
              <a:gd name="connsiteY813" fmla="*/ 1498325 h 6687061"/>
              <a:gd name="connsiteX814" fmla="*/ 1667277 w 11799254"/>
              <a:gd name="connsiteY814" fmla="*/ 1497742 h 6687061"/>
              <a:gd name="connsiteX815" fmla="*/ 1667518 w 11799254"/>
              <a:gd name="connsiteY815" fmla="*/ 1497172 h 6687061"/>
              <a:gd name="connsiteX816" fmla="*/ 1707033 w 11799254"/>
              <a:gd name="connsiteY816" fmla="*/ 1401434 h 6687061"/>
              <a:gd name="connsiteX817" fmla="*/ 1704538 w 11799254"/>
              <a:gd name="connsiteY817" fmla="*/ 1397720 h 6687061"/>
              <a:gd name="connsiteX818" fmla="*/ 8094035 w 11799254"/>
              <a:gd name="connsiteY818" fmla="*/ 3170699 h 6687061"/>
              <a:gd name="connsiteX819" fmla="*/ 7805644 w 11799254"/>
              <a:gd name="connsiteY819" fmla="*/ 3350109 h 6687061"/>
              <a:gd name="connsiteX820" fmla="*/ 7745123 w 11799254"/>
              <a:gd name="connsiteY820" fmla="*/ 3508671 h 6687061"/>
              <a:gd name="connsiteX821" fmla="*/ 7760416 w 11799254"/>
              <a:gd name="connsiteY821" fmla="*/ 3530255 h 6687061"/>
              <a:gd name="connsiteX822" fmla="*/ 8071712 w 11799254"/>
              <a:gd name="connsiteY822" fmla="*/ 3530255 h 6687061"/>
              <a:gd name="connsiteX823" fmla="*/ 8360863 w 11799254"/>
              <a:gd name="connsiteY823" fmla="*/ 3333798 h 6687061"/>
              <a:gd name="connsiteX824" fmla="*/ 8417950 w 11799254"/>
              <a:gd name="connsiteY824" fmla="*/ 3195514 h 6687061"/>
              <a:gd name="connsiteX825" fmla="*/ 8400379 w 11799254"/>
              <a:gd name="connsiteY825" fmla="*/ 3170699 h 6687061"/>
              <a:gd name="connsiteX826" fmla="*/ 8400379 w 11799254"/>
              <a:gd name="connsiteY826" fmla="*/ 3170699 h 6687061"/>
              <a:gd name="connsiteX827" fmla="*/ 8094023 w 11799254"/>
              <a:gd name="connsiteY827" fmla="*/ 3170699 h 6687061"/>
              <a:gd name="connsiteX828" fmla="*/ 7751432 w 11799254"/>
              <a:gd name="connsiteY828" fmla="*/ 2254863 h 6687061"/>
              <a:gd name="connsiteX829" fmla="*/ 7463055 w 11799254"/>
              <a:gd name="connsiteY829" fmla="*/ 2434261 h 6687061"/>
              <a:gd name="connsiteX830" fmla="*/ 7402533 w 11799254"/>
              <a:gd name="connsiteY830" fmla="*/ 2592823 h 6687061"/>
              <a:gd name="connsiteX831" fmla="*/ 7417825 w 11799254"/>
              <a:gd name="connsiteY831" fmla="*/ 2614420 h 6687061"/>
              <a:gd name="connsiteX832" fmla="*/ 7729110 w 11799254"/>
              <a:gd name="connsiteY832" fmla="*/ 2614420 h 6687061"/>
              <a:gd name="connsiteX833" fmla="*/ 8018273 w 11799254"/>
              <a:gd name="connsiteY833" fmla="*/ 2417950 h 6687061"/>
              <a:gd name="connsiteX834" fmla="*/ 8075361 w 11799254"/>
              <a:gd name="connsiteY834" fmla="*/ 2279666 h 6687061"/>
              <a:gd name="connsiteX835" fmla="*/ 8057789 w 11799254"/>
              <a:gd name="connsiteY835" fmla="*/ 2254863 h 6687061"/>
              <a:gd name="connsiteX836" fmla="*/ 7751432 w 11799254"/>
              <a:gd name="connsiteY836" fmla="*/ 2254863 h 6687061"/>
              <a:gd name="connsiteX837" fmla="*/ 6614935 w 11799254"/>
              <a:gd name="connsiteY837" fmla="*/ 2715937 h 6687061"/>
              <a:gd name="connsiteX838" fmla="*/ 6326557 w 11799254"/>
              <a:gd name="connsiteY838" fmla="*/ 2895347 h 6687061"/>
              <a:gd name="connsiteX839" fmla="*/ 6266036 w 11799254"/>
              <a:gd name="connsiteY839" fmla="*/ 3053910 h 6687061"/>
              <a:gd name="connsiteX840" fmla="*/ 6281327 w 11799254"/>
              <a:gd name="connsiteY840" fmla="*/ 3075493 h 6687061"/>
              <a:gd name="connsiteX841" fmla="*/ 6592612 w 11799254"/>
              <a:gd name="connsiteY841" fmla="*/ 3075493 h 6687061"/>
              <a:gd name="connsiteX842" fmla="*/ 6881763 w 11799254"/>
              <a:gd name="connsiteY842" fmla="*/ 2879036 h 6687061"/>
              <a:gd name="connsiteX843" fmla="*/ 6938863 w 11799254"/>
              <a:gd name="connsiteY843" fmla="*/ 2740752 h 6687061"/>
              <a:gd name="connsiteX844" fmla="*/ 6921291 w 11799254"/>
              <a:gd name="connsiteY844" fmla="*/ 2715937 h 6687061"/>
              <a:gd name="connsiteX845" fmla="*/ 6921291 w 11799254"/>
              <a:gd name="connsiteY845" fmla="*/ 2715937 h 6687061"/>
              <a:gd name="connsiteX846" fmla="*/ 6614935 w 11799254"/>
              <a:gd name="connsiteY846" fmla="*/ 2715937 h 6687061"/>
              <a:gd name="connsiteX847" fmla="*/ 5596160 w 11799254"/>
              <a:gd name="connsiteY847" fmla="*/ 1806413 h 6687061"/>
              <a:gd name="connsiteX848" fmla="*/ 5307782 w 11799254"/>
              <a:gd name="connsiteY848" fmla="*/ 1985824 h 6687061"/>
              <a:gd name="connsiteX849" fmla="*/ 5247261 w 11799254"/>
              <a:gd name="connsiteY849" fmla="*/ 2144386 h 6687061"/>
              <a:gd name="connsiteX850" fmla="*/ 5262553 w 11799254"/>
              <a:gd name="connsiteY850" fmla="*/ 2165982 h 6687061"/>
              <a:gd name="connsiteX851" fmla="*/ 5573850 w 11799254"/>
              <a:gd name="connsiteY851" fmla="*/ 2165982 h 6687061"/>
              <a:gd name="connsiteX852" fmla="*/ 5863001 w 11799254"/>
              <a:gd name="connsiteY852" fmla="*/ 1969512 h 6687061"/>
              <a:gd name="connsiteX853" fmla="*/ 5920088 w 11799254"/>
              <a:gd name="connsiteY853" fmla="*/ 1831228 h 6687061"/>
              <a:gd name="connsiteX854" fmla="*/ 5902516 w 11799254"/>
              <a:gd name="connsiteY854" fmla="*/ 1806413 h 6687061"/>
              <a:gd name="connsiteX855" fmla="*/ 5596160 w 11799254"/>
              <a:gd name="connsiteY855" fmla="*/ 1806413 h 6687061"/>
              <a:gd name="connsiteX856" fmla="*/ 5747697 w 11799254"/>
              <a:gd name="connsiteY856" fmla="*/ 2254863 h 6687061"/>
              <a:gd name="connsiteX857" fmla="*/ 5459319 w 11799254"/>
              <a:gd name="connsiteY857" fmla="*/ 2434261 h 6687061"/>
              <a:gd name="connsiteX858" fmla="*/ 5398785 w 11799254"/>
              <a:gd name="connsiteY858" fmla="*/ 2592823 h 6687061"/>
              <a:gd name="connsiteX859" fmla="*/ 5414077 w 11799254"/>
              <a:gd name="connsiteY859" fmla="*/ 2614420 h 6687061"/>
              <a:gd name="connsiteX860" fmla="*/ 5725374 w 11799254"/>
              <a:gd name="connsiteY860" fmla="*/ 2614420 h 6687061"/>
              <a:gd name="connsiteX861" fmla="*/ 6014525 w 11799254"/>
              <a:gd name="connsiteY861" fmla="*/ 2417950 h 6687061"/>
              <a:gd name="connsiteX862" fmla="*/ 6071626 w 11799254"/>
              <a:gd name="connsiteY862" fmla="*/ 2279666 h 6687061"/>
              <a:gd name="connsiteX863" fmla="*/ 6054053 w 11799254"/>
              <a:gd name="connsiteY863" fmla="*/ 2254863 h 6687061"/>
              <a:gd name="connsiteX864" fmla="*/ 5747697 w 11799254"/>
              <a:gd name="connsiteY864" fmla="*/ 2254863 h 6687061"/>
              <a:gd name="connsiteX865" fmla="*/ 5949747 w 11799254"/>
              <a:gd name="connsiteY865" fmla="*/ 2715937 h 6687061"/>
              <a:gd name="connsiteX866" fmla="*/ 5661356 w 11799254"/>
              <a:gd name="connsiteY866" fmla="*/ 2895347 h 6687061"/>
              <a:gd name="connsiteX867" fmla="*/ 5600835 w 11799254"/>
              <a:gd name="connsiteY867" fmla="*/ 3053910 h 6687061"/>
              <a:gd name="connsiteX868" fmla="*/ 5616127 w 11799254"/>
              <a:gd name="connsiteY868" fmla="*/ 3075493 h 6687061"/>
              <a:gd name="connsiteX869" fmla="*/ 5927424 w 11799254"/>
              <a:gd name="connsiteY869" fmla="*/ 3075493 h 6687061"/>
              <a:gd name="connsiteX870" fmla="*/ 6216575 w 11799254"/>
              <a:gd name="connsiteY870" fmla="*/ 2879036 h 6687061"/>
              <a:gd name="connsiteX871" fmla="*/ 6273663 w 11799254"/>
              <a:gd name="connsiteY871" fmla="*/ 2740752 h 6687061"/>
              <a:gd name="connsiteX872" fmla="*/ 6256090 w 11799254"/>
              <a:gd name="connsiteY872" fmla="*/ 2715937 h 6687061"/>
              <a:gd name="connsiteX873" fmla="*/ 6256090 w 11799254"/>
              <a:gd name="connsiteY873" fmla="*/ 2715937 h 6687061"/>
              <a:gd name="connsiteX874" fmla="*/ 5949747 w 11799254"/>
              <a:gd name="connsiteY874" fmla="*/ 2715937 h 6687061"/>
              <a:gd name="connsiteX875" fmla="*/ 6753841 w 11799254"/>
              <a:gd name="connsiteY875" fmla="*/ 3170699 h 6687061"/>
              <a:gd name="connsiteX876" fmla="*/ 6465463 w 11799254"/>
              <a:gd name="connsiteY876" fmla="*/ 3350109 h 6687061"/>
              <a:gd name="connsiteX877" fmla="*/ 6404929 w 11799254"/>
              <a:gd name="connsiteY877" fmla="*/ 3508671 h 6687061"/>
              <a:gd name="connsiteX878" fmla="*/ 6420221 w 11799254"/>
              <a:gd name="connsiteY878" fmla="*/ 3530255 h 6687061"/>
              <a:gd name="connsiteX879" fmla="*/ 6731531 w 11799254"/>
              <a:gd name="connsiteY879" fmla="*/ 3530255 h 6687061"/>
              <a:gd name="connsiteX880" fmla="*/ 7020669 w 11799254"/>
              <a:gd name="connsiteY880" fmla="*/ 3333798 h 6687061"/>
              <a:gd name="connsiteX881" fmla="*/ 7077769 w 11799254"/>
              <a:gd name="connsiteY881" fmla="*/ 3195514 h 6687061"/>
              <a:gd name="connsiteX882" fmla="*/ 7060197 w 11799254"/>
              <a:gd name="connsiteY882" fmla="*/ 3170699 h 6687061"/>
              <a:gd name="connsiteX883" fmla="*/ 7060197 w 11799254"/>
              <a:gd name="connsiteY883" fmla="*/ 3170699 h 6687061"/>
              <a:gd name="connsiteX884" fmla="*/ 6753841 w 11799254"/>
              <a:gd name="connsiteY884" fmla="*/ 3170699 h 6687061"/>
              <a:gd name="connsiteX885" fmla="*/ 6567716 w 11799254"/>
              <a:gd name="connsiteY885" fmla="*/ 1806413 h 6687061"/>
              <a:gd name="connsiteX886" fmla="*/ 6567716 w 11799254"/>
              <a:gd name="connsiteY886" fmla="*/ 1806413 h 6687061"/>
              <a:gd name="connsiteX887" fmla="*/ 6585289 w 11799254"/>
              <a:gd name="connsiteY887" fmla="*/ 1831228 h 6687061"/>
              <a:gd name="connsiteX888" fmla="*/ 6528201 w 11799254"/>
              <a:gd name="connsiteY888" fmla="*/ 1969512 h 6687061"/>
              <a:gd name="connsiteX889" fmla="*/ 6239050 w 11799254"/>
              <a:gd name="connsiteY889" fmla="*/ 2165982 h 6687061"/>
              <a:gd name="connsiteX890" fmla="*/ 5927753 w 11799254"/>
              <a:gd name="connsiteY890" fmla="*/ 2165982 h 6687061"/>
              <a:gd name="connsiteX891" fmla="*/ 5912462 w 11799254"/>
              <a:gd name="connsiteY891" fmla="*/ 2144386 h 6687061"/>
              <a:gd name="connsiteX892" fmla="*/ 5972983 w 11799254"/>
              <a:gd name="connsiteY892" fmla="*/ 1985824 h 6687061"/>
              <a:gd name="connsiteX893" fmla="*/ 6261361 w 11799254"/>
              <a:gd name="connsiteY893" fmla="*/ 1806413 h 6687061"/>
              <a:gd name="connsiteX894" fmla="*/ 6567716 w 11799254"/>
              <a:gd name="connsiteY894" fmla="*/ 1806413 h 6687061"/>
              <a:gd name="connsiteX895" fmla="*/ 6522677 w 11799254"/>
              <a:gd name="connsiteY895" fmla="*/ 1852470 h 6687061"/>
              <a:gd name="connsiteX896" fmla="*/ 6261361 w 11799254"/>
              <a:gd name="connsiteY896" fmla="*/ 1852470 h 6687061"/>
              <a:gd name="connsiteX897" fmla="*/ 6016008 w 11799254"/>
              <a:gd name="connsiteY897" fmla="*/ 2002249 h 6687061"/>
              <a:gd name="connsiteX898" fmla="*/ 5972476 w 11799254"/>
              <a:gd name="connsiteY898" fmla="*/ 2116263 h 6687061"/>
              <a:gd name="connsiteX899" fmla="*/ 5974997 w 11799254"/>
              <a:gd name="connsiteY899" fmla="*/ 2119925 h 6687061"/>
              <a:gd name="connsiteX900" fmla="*/ 6239050 w 11799254"/>
              <a:gd name="connsiteY900" fmla="*/ 2119925 h 6687061"/>
              <a:gd name="connsiteX901" fmla="*/ 6485189 w 11799254"/>
              <a:gd name="connsiteY901" fmla="*/ 1953087 h 6687061"/>
              <a:gd name="connsiteX902" fmla="*/ 6485404 w 11799254"/>
              <a:gd name="connsiteY902" fmla="*/ 1952504 h 6687061"/>
              <a:gd name="connsiteX903" fmla="*/ 6485645 w 11799254"/>
              <a:gd name="connsiteY903" fmla="*/ 1951934 h 6687061"/>
              <a:gd name="connsiteX904" fmla="*/ 6525161 w 11799254"/>
              <a:gd name="connsiteY904" fmla="*/ 1856209 h 6687061"/>
              <a:gd name="connsiteX905" fmla="*/ 6522677 w 11799254"/>
              <a:gd name="connsiteY905" fmla="*/ 1852482 h 6687061"/>
              <a:gd name="connsiteX906" fmla="*/ 5570910 w 11799254"/>
              <a:gd name="connsiteY906" fmla="*/ 3619136 h 6687061"/>
              <a:gd name="connsiteX907" fmla="*/ 5282532 w 11799254"/>
              <a:gd name="connsiteY907" fmla="*/ 3798547 h 6687061"/>
              <a:gd name="connsiteX908" fmla="*/ 5221999 w 11799254"/>
              <a:gd name="connsiteY908" fmla="*/ 3957109 h 6687061"/>
              <a:gd name="connsiteX909" fmla="*/ 5237290 w 11799254"/>
              <a:gd name="connsiteY909" fmla="*/ 3978705 h 6687061"/>
              <a:gd name="connsiteX910" fmla="*/ 5548587 w 11799254"/>
              <a:gd name="connsiteY910" fmla="*/ 3978705 h 6687061"/>
              <a:gd name="connsiteX911" fmla="*/ 5837738 w 11799254"/>
              <a:gd name="connsiteY911" fmla="*/ 3782236 h 6687061"/>
              <a:gd name="connsiteX912" fmla="*/ 5894839 w 11799254"/>
              <a:gd name="connsiteY912" fmla="*/ 3643952 h 6687061"/>
              <a:gd name="connsiteX913" fmla="*/ 5877254 w 11799254"/>
              <a:gd name="connsiteY913" fmla="*/ 3619136 h 6687061"/>
              <a:gd name="connsiteX914" fmla="*/ 5877254 w 11799254"/>
              <a:gd name="connsiteY914" fmla="*/ 3619136 h 6687061"/>
              <a:gd name="connsiteX915" fmla="*/ 5570910 w 11799254"/>
              <a:gd name="connsiteY915" fmla="*/ 3619136 h 6687061"/>
              <a:gd name="connsiteX916" fmla="*/ 4750119 w 11799254"/>
              <a:gd name="connsiteY916" fmla="*/ 3170699 h 6687061"/>
              <a:gd name="connsiteX917" fmla="*/ 4461728 w 11799254"/>
              <a:gd name="connsiteY917" fmla="*/ 3350109 h 6687061"/>
              <a:gd name="connsiteX918" fmla="*/ 4401206 w 11799254"/>
              <a:gd name="connsiteY918" fmla="*/ 3508671 h 6687061"/>
              <a:gd name="connsiteX919" fmla="*/ 4416498 w 11799254"/>
              <a:gd name="connsiteY919" fmla="*/ 3530255 h 6687061"/>
              <a:gd name="connsiteX920" fmla="*/ 4727795 w 11799254"/>
              <a:gd name="connsiteY920" fmla="*/ 3530255 h 6687061"/>
              <a:gd name="connsiteX921" fmla="*/ 5016946 w 11799254"/>
              <a:gd name="connsiteY921" fmla="*/ 3333798 h 6687061"/>
              <a:gd name="connsiteX922" fmla="*/ 5074034 w 11799254"/>
              <a:gd name="connsiteY922" fmla="*/ 3195514 h 6687061"/>
              <a:gd name="connsiteX923" fmla="*/ 5056462 w 11799254"/>
              <a:gd name="connsiteY923" fmla="*/ 3170699 h 6687061"/>
              <a:gd name="connsiteX924" fmla="*/ 5056462 w 11799254"/>
              <a:gd name="connsiteY924" fmla="*/ 3170699 h 6687061"/>
              <a:gd name="connsiteX925" fmla="*/ 4750119 w 11799254"/>
              <a:gd name="connsiteY925" fmla="*/ 3170699 h 6687061"/>
              <a:gd name="connsiteX926" fmla="*/ 4901643 w 11799254"/>
              <a:gd name="connsiteY926" fmla="*/ 3619136 h 6687061"/>
              <a:gd name="connsiteX927" fmla="*/ 4613265 w 11799254"/>
              <a:gd name="connsiteY927" fmla="*/ 3798547 h 6687061"/>
              <a:gd name="connsiteX928" fmla="*/ 4552744 w 11799254"/>
              <a:gd name="connsiteY928" fmla="*/ 3957109 h 6687061"/>
              <a:gd name="connsiteX929" fmla="*/ 4568036 w 11799254"/>
              <a:gd name="connsiteY929" fmla="*/ 3978705 h 6687061"/>
              <a:gd name="connsiteX930" fmla="*/ 4879320 w 11799254"/>
              <a:gd name="connsiteY930" fmla="*/ 3978705 h 6687061"/>
              <a:gd name="connsiteX931" fmla="*/ 5168484 w 11799254"/>
              <a:gd name="connsiteY931" fmla="*/ 3782236 h 6687061"/>
              <a:gd name="connsiteX932" fmla="*/ 5225571 w 11799254"/>
              <a:gd name="connsiteY932" fmla="*/ 3643952 h 6687061"/>
              <a:gd name="connsiteX933" fmla="*/ 5207999 w 11799254"/>
              <a:gd name="connsiteY933" fmla="*/ 3619136 h 6687061"/>
              <a:gd name="connsiteX934" fmla="*/ 5207999 w 11799254"/>
              <a:gd name="connsiteY934" fmla="*/ 3619136 h 6687061"/>
              <a:gd name="connsiteX935" fmla="*/ 4901643 w 11799254"/>
              <a:gd name="connsiteY935" fmla="*/ 3619136 h 6687061"/>
              <a:gd name="connsiteX936" fmla="*/ 3716672 w 11799254"/>
              <a:gd name="connsiteY936" fmla="*/ 3170699 h 6687061"/>
              <a:gd name="connsiteX937" fmla="*/ 3716672 w 11799254"/>
              <a:gd name="connsiteY937" fmla="*/ 3170699 h 6687061"/>
              <a:gd name="connsiteX938" fmla="*/ 3734245 w 11799254"/>
              <a:gd name="connsiteY938" fmla="*/ 3195514 h 6687061"/>
              <a:gd name="connsiteX939" fmla="*/ 3677157 w 11799254"/>
              <a:gd name="connsiteY939" fmla="*/ 3333798 h 6687061"/>
              <a:gd name="connsiteX940" fmla="*/ 3387993 w 11799254"/>
              <a:gd name="connsiteY940" fmla="*/ 3530255 h 6687061"/>
              <a:gd name="connsiteX941" fmla="*/ 3076709 w 11799254"/>
              <a:gd name="connsiteY941" fmla="*/ 3530255 h 6687061"/>
              <a:gd name="connsiteX942" fmla="*/ 3061418 w 11799254"/>
              <a:gd name="connsiteY942" fmla="*/ 3508671 h 6687061"/>
              <a:gd name="connsiteX943" fmla="*/ 3121939 w 11799254"/>
              <a:gd name="connsiteY943" fmla="*/ 3350097 h 6687061"/>
              <a:gd name="connsiteX944" fmla="*/ 3410317 w 11799254"/>
              <a:gd name="connsiteY944" fmla="*/ 3170699 h 6687061"/>
              <a:gd name="connsiteX945" fmla="*/ 3716672 w 11799254"/>
              <a:gd name="connsiteY945" fmla="*/ 3170699 h 6687061"/>
              <a:gd name="connsiteX946" fmla="*/ 3671633 w 11799254"/>
              <a:gd name="connsiteY946" fmla="*/ 3216755 h 6687061"/>
              <a:gd name="connsiteX947" fmla="*/ 3410317 w 11799254"/>
              <a:gd name="connsiteY947" fmla="*/ 3216755 h 6687061"/>
              <a:gd name="connsiteX948" fmla="*/ 3164951 w 11799254"/>
              <a:gd name="connsiteY948" fmla="*/ 3366535 h 6687061"/>
              <a:gd name="connsiteX949" fmla="*/ 3121432 w 11799254"/>
              <a:gd name="connsiteY949" fmla="*/ 3480548 h 6687061"/>
              <a:gd name="connsiteX950" fmla="*/ 3123953 w 11799254"/>
              <a:gd name="connsiteY950" fmla="*/ 3484198 h 6687061"/>
              <a:gd name="connsiteX951" fmla="*/ 3387993 w 11799254"/>
              <a:gd name="connsiteY951" fmla="*/ 3484198 h 6687061"/>
              <a:gd name="connsiteX952" fmla="*/ 3634145 w 11799254"/>
              <a:gd name="connsiteY952" fmla="*/ 3317360 h 6687061"/>
              <a:gd name="connsiteX953" fmla="*/ 3634360 w 11799254"/>
              <a:gd name="connsiteY953" fmla="*/ 3316790 h 6687061"/>
              <a:gd name="connsiteX954" fmla="*/ 3634588 w 11799254"/>
              <a:gd name="connsiteY954" fmla="*/ 3316207 h 6687061"/>
              <a:gd name="connsiteX955" fmla="*/ 3674117 w 11799254"/>
              <a:gd name="connsiteY955" fmla="*/ 3220481 h 6687061"/>
              <a:gd name="connsiteX956" fmla="*/ 3671633 w 11799254"/>
              <a:gd name="connsiteY956" fmla="*/ 3216755 h 6687061"/>
              <a:gd name="connsiteX957" fmla="*/ 4080838 w 11799254"/>
              <a:gd name="connsiteY957" fmla="*/ 3170699 h 6687061"/>
              <a:gd name="connsiteX958" fmla="*/ 3792460 w 11799254"/>
              <a:gd name="connsiteY958" fmla="*/ 3350109 h 6687061"/>
              <a:gd name="connsiteX959" fmla="*/ 3731926 w 11799254"/>
              <a:gd name="connsiteY959" fmla="*/ 3508671 h 6687061"/>
              <a:gd name="connsiteX960" fmla="*/ 3747218 w 11799254"/>
              <a:gd name="connsiteY960" fmla="*/ 3530255 h 6687061"/>
              <a:gd name="connsiteX961" fmla="*/ 4058515 w 11799254"/>
              <a:gd name="connsiteY961" fmla="*/ 3530255 h 6687061"/>
              <a:gd name="connsiteX962" fmla="*/ 4347679 w 11799254"/>
              <a:gd name="connsiteY962" fmla="*/ 3333798 h 6687061"/>
              <a:gd name="connsiteX963" fmla="*/ 4404767 w 11799254"/>
              <a:gd name="connsiteY963" fmla="*/ 3195514 h 6687061"/>
              <a:gd name="connsiteX964" fmla="*/ 4387194 w 11799254"/>
              <a:gd name="connsiteY964" fmla="*/ 3170699 h 6687061"/>
              <a:gd name="connsiteX965" fmla="*/ 4387194 w 11799254"/>
              <a:gd name="connsiteY965" fmla="*/ 3170699 h 6687061"/>
              <a:gd name="connsiteX966" fmla="*/ 4080838 w 11799254"/>
              <a:gd name="connsiteY966" fmla="*/ 3170699 h 6687061"/>
              <a:gd name="connsiteX967" fmla="*/ 3228247 w 11799254"/>
              <a:gd name="connsiteY967" fmla="*/ 3978705 h 6687061"/>
              <a:gd name="connsiteX968" fmla="*/ 3539531 w 11799254"/>
              <a:gd name="connsiteY968" fmla="*/ 3978705 h 6687061"/>
              <a:gd name="connsiteX969" fmla="*/ 3828694 w 11799254"/>
              <a:gd name="connsiteY969" fmla="*/ 3782236 h 6687061"/>
              <a:gd name="connsiteX970" fmla="*/ 3885782 w 11799254"/>
              <a:gd name="connsiteY970" fmla="*/ 3643952 h 6687061"/>
              <a:gd name="connsiteX971" fmla="*/ 3868210 w 11799254"/>
              <a:gd name="connsiteY971" fmla="*/ 3619136 h 6687061"/>
              <a:gd name="connsiteX972" fmla="*/ 3868210 w 11799254"/>
              <a:gd name="connsiteY972" fmla="*/ 3619136 h 6687061"/>
              <a:gd name="connsiteX973" fmla="*/ 3561854 w 11799254"/>
              <a:gd name="connsiteY973" fmla="*/ 3619136 h 6687061"/>
              <a:gd name="connsiteX974" fmla="*/ 3273476 w 11799254"/>
              <a:gd name="connsiteY974" fmla="*/ 3798547 h 6687061"/>
              <a:gd name="connsiteX975" fmla="*/ 3212955 w 11799254"/>
              <a:gd name="connsiteY975" fmla="*/ 3957109 h 6687061"/>
              <a:gd name="connsiteX976" fmla="*/ 3228247 w 11799254"/>
              <a:gd name="connsiteY976" fmla="*/ 3978705 h 6687061"/>
              <a:gd name="connsiteX977" fmla="*/ 4537477 w 11799254"/>
              <a:gd name="connsiteY977" fmla="*/ 3619149 h 6687061"/>
              <a:gd name="connsiteX978" fmla="*/ 4537477 w 11799254"/>
              <a:gd name="connsiteY978" fmla="*/ 3619149 h 6687061"/>
              <a:gd name="connsiteX979" fmla="*/ 4555062 w 11799254"/>
              <a:gd name="connsiteY979" fmla="*/ 3643965 h 6687061"/>
              <a:gd name="connsiteX980" fmla="*/ 4497962 w 11799254"/>
              <a:gd name="connsiteY980" fmla="*/ 3782248 h 6687061"/>
              <a:gd name="connsiteX981" fmla="*/ 4208824 w 11799254"/>
              <a:gd name="connsiteY981" fmla="*/ 3978705 h 6687061"/>
              <a:gd name="connsiteX982" fmla="*/ 3897514 w 11799254"/>
              <a:gd name="connsiteY982" fmla="*/ 3978705 h 6687061"/>
              <a:gd name="connsiteX983" fmla="*/ 3882222 w 11799254"/>
              <a:gd name="connsiteY983" fmla="*/ 3957109 h 6687061"/>
              <a:gd name="connsiteX984" fmla="*/ 3942756 w 11799254"/>
              <a:gd name="connsiteY984" fmla="*/ 3798547 h 6687061"/>
              <a:gd name="connsiteX985" fmla="*/ 4231134 w 11799254"/>
              <a:gd name="connsiteY985" fmla="*/ 3619149 h 6687061"/>
              <a:gd name="connsiteX986" fmla="*/ 4537477 w 11799254"/>
              <a:gd name="connsiteY986" fmla="*/ 3619149 h 6687061"/>
              <a:gd name="connsiteX987" fmla="*/ 4492438 w 11799254"/>
              <a:gd name="connsiteY987" fmla="*/ 3665206 h 6687061"/>
              <a:gd name="connsiteX988" fmla="*/ 4231134 w 11799254"/>
              <a:gd name="connsiteY988" fmla="*/ 3665206 h 6687061"/>
              <a:gd name="connsiteX989" fmla="*/ 3985768 w 11799254"/>
              <a:gd name="connsiteY989" fmla="*/ 3814985 h 6687061"/>
              <a:gd name="connsiteX990" fmla="*/ 3942249 w 11799254"/>
              <a:gd name="connsiteY990" fmla="*/ 3928986 h 6687061"/>
              <a:gd name="connsiteX991" fmla="*/ 3944770 w 11799254"/>
              <a:gd name="connsiteY991" fmla="*/ 3932649 h 6687061"/>
              <a:gd name="connsiteX992" fmla="*/ 4208824 w 11799254"/>
              <a:gd name="connsiteY992" fmla="*/ 3932649 h 6687061"/>
              <a:gd name="connsiteX993" fmla="*/ 4454950 w 11799254"/>
              <a:gd name="connsiteY993" fmla="*/ 3765810 h 6687061"/>
              <a:gd name="connsiteX994" fmla="*/ 4455165 w 11799254"/>
              <a:gd name="connsiteY994" fmla="*/ 3765228 h 6687061"/>
              <a:gd name="connsiteX995" fmla="*/ 4455406 w 11799254"/>
              <a:gd name="connsiteY995" fmla="*/ 3764657 h 6687061"/>
              <a:gd name="connsiteX996" fmla="*/ 4494934 w 11799254"/>
              <a:gd name="connsiteY996" fmla="*/ 3668932 h 6687061"/>
              <a:gd name="connsiteX997" fmla="*/ 4492438 w 11799254"/>
              <a:gd name="connsiteY997" fmla="*/ 3665206 h 6687061"/>
              <a:gd name="connsiteX998" fmla="*/ 4563981 w 11799254"/>
              <a:gd name="connsiteY998" fmla="*/ 1806413 h 6687061"/>
              <a:gd name="connsiteX999" fmla="*/ 4563981 w 11799254"/>
              <a:gd name="connsiteY999" fmla="*/ 1806413 h 6687061"/>
              <a:gd name="connsiteX1000" fmla="*/ 4581554 w 11799254"/>
              <a:gd name="connsiteY1000" fmla="*/ 1831228 h 6687061"/>
              <a:gd name="connsiteX1001" fmla="*/ 4524466 w 11799254"/>
              <a:gd name="connsiteY1001" fmla="*/ 1969512 h 6687061"/>
              <a:gd name="connsiteX1002" fmla="*/ 4235302 w 11799254"/>
              <a:gd name="connsiteY1002" fmla="*/ 2165982 h 6687061"/>
              <a:gd name="connsiteX1003" fmla="*/ 3924018 w 11799254"/>
              <a:gd name="connsiteY1003" fmla="*/ 2165982 h 6687061"/>
              <a:gd name="connsiteX1004" fmla="*/ 3908726 w 11799254"/>
              <a:gd name="connsiteY1004" fmla="*/ 2144386 h 6687061"/>
              <a:gd name="connsiteX1005" fmla="*/ 3969247 w 11799254"/>
              <a:gd name="connsiteY1005" fmla="*/ 1985824 h 6687061"/>
              <a:gd name="connsiteX1006" fmla="*/ 4257625 w 11799254"/>
              <a:gd name="connsiteY1006" fmla="*/ 1806413 h 6687061"/>
              <a:gd name="connsiteX1007" fmla="*/ 4563981 w 11799254"/>
              <a:gd name="connsiteY1007" fmla="*/ 1806413 h 6687061"/>
              <a:gd name="connsiteX1008" fmla="*/ 4518942 w 11799254"/>
              <a:gd name="connsiteY1008" fmla="*/ 1852470 h 6687061"/>
              <a:gd name="connsiteX1009" fmla="*/ 4257625 w 11799254"/>
              <a:gd name="connsiteY1009" fmla="*/ 1852470 h 6687061"/>
              <a:gd name="connsiteX1010" fmla="*/ 4012259 w 11799254"/>
              <a:gd name="connsiteY1010" fmla="*/ 2002249 h 6687061"/>
              <a:gd name="connsiteX1011" fmla="*/ 3968740 w 11799254"/>
              <a:gd name="connsiteY1011" fmla="*/ 2116263 h 6687061"/>
              <a:gd name="connsiteX1012" fmla="*/ 3971262 w 11799254"/>
              <a:gd name="connsiteY1012" fmla="*/ 2119925 h 6687061"/>
              <a:gd name="connsiteX1013" fmla="*/ 4235302 w 11799254"/>
              <a:gd name="connsiteY1013" fmla="*/ 2119925 h 6687061"/>
              <a:gd name="connsiteX1014" fmla="*/ 4481441 w 11799254"/>
              <a:gd name="connsiteY1014" fmla="*/ 1953087 h 6687061"/>
              <a:gd name="connsiteX1015" fmla="*/ 4481669 w 11799254"/>
              <a:gd name="connsiteY1015" fmla="*/ 1952504 h 6687061"/>
              <a:gd name="connsiteX1016" fmla="*/ 4481897 w 11799254"/>
              <a:gd name="connsiteY1016" fmla="*/ 1951934 h 6687061"/>
              <a:gd name="connsiteX1017" fmla="*/ 4521425 w 11799254"/>
              <a:gd name="connsiteY1017" fmla="*/ 1856209 h 6687061"/>
              <a:gd name="connsiteX1018" fmla="*/ 4518942 w 11799254"/>
              <a:gd name="connsiteY1018" fmla="*/ 1852482 h 6687061"/>
              <a:gd name="connsiteX1019" fmla="*/ 6546546 w 11799254"/>
              <a:gd name="connsiteY1019" fmla="*/ 3619149 h 6687061"/>
              <a:gd name="connsiteX1020" fmla="*/ 6546546 w 11799254"/>
              <a:gd name="connsiteY1020" fmla="*/ 3619149 h 6687061"/>
              <a:gd name="connsiteX1021" fmla="*/ 6564118 w 11799254"/>
              <a:gd name="connsiteY1021" fmla="*/ 3643965 h 6687061"/>
              <a:gd name="connsiteX1022" fmla="*/ 6507031 w 11799254"/>
              <a:gd name="connsiteY1022" fmla="*/ 3782248 h 6687061"/>
              <a:gd name="connsiteX1023" fmla="*/ 6217867 w 11799254"/>
              <a:gd name="connsiteY1023" fmla="*/ 3978705 h 6687061"/>
              <a:gd name="connsiteX1024" fmla="*/ 5906570 w 11799254"/>
              <a:gd name="connsiteY1024" fmla="*/ 3978705 h 6687061"/>
              <a:gd name="connsiteX1025" fmla="*/ 5891279 w 11799254"/>
              <a:gd name="connsiteY1025" fmla="*/ 3957109 h 6687061"/>
              <a:gd name="connsiteX1026" fmla="*/ 5951812 w 11799254"/>
              <a:gd name="connsiteY1026" fmla="*/ 3798547 h 6687061"/>
              <a:gd name="connsiteX1027" fmla="*/ 6240191 w 11799254"/>
              <a:gd name="connsiteY1027" fmla="*/ 3619149 h 6687061"/>
              <a:gd name="connsiteX1028" fmla="*/ 6546546 w 11799254"/>
              <a:gd name="connsiteY1028" fmla="*/ 3619149 h 6687061"/>
              <a:gd name="connsiteX1029" fmla="*/ 6501494 w 11799254"/>
              <a:gd name="connsiteY1029" fmla="*/ 3665206 h 6687061"/>
              <a:gd name="connsiteX1030" fmla="*/ 6240191 w 11799254"/>
              <a:gd name="connsiteY1030" fmla="*/ 3665206 h 6687061"/>
              <a:gd name="connsiteX1031" fmla="*/ 5994825 w 11799254"/>
              <a:gd name="connsiteY1031" fmla="*/ 3814985 h 6687061"/>
              <a:gd name="connsiteX1032" fmla="*/ 5951306 w 11799254"/>
              <a:gd name="connsiteY1032" fmla="*/ 3928986 h 6687061"/>
              <a:gd name="connsiteX1033" fmla="*/ 5953814 w 11799254"/>
              <a:gd name="connsiteY1033" fmla="*/ 3932649 h 6687061"/>
              <a:gd name="connsiteX1034" fmla="*/ 6217867 w 11799254"/>
              <a:gd name="connsiteY1034" fmla="*/ 3932649 h 6687061"/>
              <a:gd name="connsiteX1035" fmla="*/ 6464006 w 11799254"/>
              <a:gd name="connsiteY1035" fmla="*/ 3765810 h 6687061"/>
              <a:gd name="connsiteX1036" fmla="*/ 6464221 w 11799254"/>
              <a:gd name="connsiteY1036" fmla="*/ 3765228 h 6687061"/>
              <a:gd name="connsiteX1037" fmla="*/ 6464462 w 11799254"/>
              <a:gd name="connsiteY1037" fmla="*/ 3764657 h 6687061"/>
              <a:gd name="connsiteX1038" fmla="*/ 6503990 w 11799254"/>
              <a:gd name="connsiteY1038" fmla="*/ 3668932 h 6687061"/>
              <a:gd name="connsiteX1039" fmla="*/ 6501494 w 11799254"/>
              <a:gd name="connsiteY1039" fmla="*/ 3665206 h 6687061"/>
              <a:gd name="connsiteX1040" fmla="*/ 2892587 w 11799254"/>
              <a:gd name="connsiteY1040" fmla="*/ 3619136 h 6687061"/>
              <a:gd name="connsiteX1041" fmla="*/ 2604208 w 11799254"/>
              <a:gd name="connsiteY1041" fmla="*/ 3798547 h 6687061"/>
              <a:gd name="connsiteX1042" fmla="*/ 2543675 w 11799254"/>
              <a:gd name="connsiteY1042" fmla="*/ 3957109 h 6687061"/>
              <a:gd name="connsiteX1043" fmla="*/ 2558966 w 11799254"/>
              <a:gd name="connsiteY1043" fmla="*/ 3978705 h 6687061"/>
              <a:gd name="connsiteX1044" fmla="*/ 2870263 w 11799254"/>
              <a:gd name="connsiteY1044" fmla="*/ 3978705 h 6687061"/>
              <a:gd name="connsiteX1045" fmla="*/ 3159414 w 11799254"/>
              <a:gd name="connsiteY1045" fmla="*/ 3782236 h 6687061"/>
              <a:gd name="connsiteX1046" fmla="*/ 3216515 w 11799254"/>
              <a:gd name="connsiteY1046" fmla="*/ 3643952 h 6687061"/>
              <a:gd name="connsiteX1047" fmla="*/ 3198930 w 11799254"/>
              <a:gd name="connsiteY1047" fmla="*/ 3619136 h 6687061"/>
              <a:gd name="connsiteX1048" fmla="*/ 3198930 w 11799254"/>
              <a:gd name="connsiteY1048" fmla="*/ 3619136 h 6687061"/>
              <a:gd name="connsiteX1049" fmla="*/ 2892587 w 11799254"/>
              <a:gd name="connsiteY1049" fmla="*/ 3619136 h 6687061"/>
              <a:gd name="connsiteX1050" fmla="*/ 6415824 w 11799254"/>
              <a:gd name="connsiteY1050" fmla="*/ 2254863 h 6687061"/>
              <a:gd name="connsiteX1051" fmla="*/ 6127446 w 11799254"/>
              <a:gd name="connsiteY1051" fmla="*/ 2434261 h 6687061"/>
              <a:gd name="connsiteX1052" fmla="*/ 6066913 w 11799254"/>
              <a:gd name="connsiteY1052" fmla="*/ 2592823 h 6687061"/>
              <a:gd name="connsiteX1053" fmla="*/ 6082217 w 11799254"/>
              <a:gd name="connsiteY1053" fmla="*/ 2614420 h 6687061"/>
              <a:gd name="connsiteX1054" fmla="*/ 6393514 w 11799254"/>
              <a:gd name="connsiteY1054" fmla="*/ 2614420 h 6687061"/>
              <a:gd name="connsiteX1055" fmla="*/ 6682665 w 11799254"/>
              <a:gd name="connsiteY1055" fmla="*/ 2417950 h 6687061"/>
              <a:gd name="connsiteX1056" fmla="*/ 6739753 w 11799254"/>
              <a:gd name="connsiteY1056" fmla="*/ 2279666 h 6687061"/>
              <a:gd name="connsiteX1057" fmla="*/ 6722180 w 11799254"/>
              <a:gd name="connsiteY1057" fmla="*/ 2254863 h 6687061"/>
              <a:gd name="connsiteX1058" fmla="*/ 6415824 w 11799254"/>
              <a:gd name="connsiteY1058" fmla="*/ 2254863 h 6687061"/>
              <a:gd name="connsiteX1059" fmla="*/ 1572790 w 11799254"/>
              <a:gd name="connsiteY1059" fmla="*/ 2715937 h 6687061"/>
              <a:gd name="connsiteX1060" fmla="*/ 1572790 w 11799254"/>
              <a:gd name="connsiteY1060" fmla="*/ 2715937 h 6687061"/>
              <a:gd name="connsiteX1061" fmla="*/ 1590362 w 11799254"/>
              <a:gd name="connsiteY1061" fmla="*/ 2740752 h 6687061"/>
              <a:gd name="connsiteX1062" fmla="*/ 1533274 w 11799254"/>
              <a:gd name="connsiteY1062" fmla="*/ 2879036 h 6687061"/>
              <a:gd name="connsiteX1063" fmla="*/ 1244121 w 11799254"/>
              <a:gd name="connsiteY1063" fmla="*/ 3075493 h 6687061"/>
              <a:gd name="connsiteX1064" fmla="*/ 932826 w 11799254"/>
              <a:gd name="connsiteY1064" fmla="*/ 3075493 h 6687061"/>
              <a:gd name="connsiteX1065" fmla="*/ 917535 w 11799254"/>
              <a:gd name="connsiteY1065" fmla="*/ 3053910 h 6687061"/>
              <a:gd name="connsiteX1066" fmla="*/ 978060 w 11799254"/>
              <a:gd name="connsiteY1066" fmla="*/ 2895347 h 6687061"/>
              <a:gd name="connsiteX1067" fmla="*/ 1266440 w 11799254"/>
              <a:gd name="connsiteY1067" fmla="*/ 2715937 h 6687061"/>
              <a:gd name="connsiteX1068" fmla="*/ 1572790 w 11799254"/>
              <a:gd name="connsiteY1068" fmla="*/ 2715937 h 6687061"/>
              <a:gd name="connsiteX1069" fmla="*/ 1527750 w 11799254"/>
              <a:gd name="connsiteY1069" fmla="*/ 2761994 h 6687061"/>
              <a:gd name="connsiteX1070" fmla="*/ 1266439 w 11799254"/>
              <a:gd name="connsiteY1070" fmla="*/ 2761994 h 6687061"/>
              <a:gd name="connsiteX1071" fmla="*/ 1021070 w 11799254"/>
              <a:gd name="connsiteY1071" fmla="*/ 2911773 h 6687061"/>
              <a:gd name="connsiteX1072" fmla="*/ 977557 w 11799254"/>
              <a:gd name="connsiteY1072" fmla="*/ 3025786 h 6687061"/>
              <a:gd name="connsiteX1073" fmla="*/ 980074 w 11799254"/>
              <a:gd name="connsiteY1073" fmla="*/ 3029436 h 6687061"/>
              <a:gd name="connsiteX1074" fmla="*/ 1244118 w 11799254"/>
              <a:gd name="connsiteY1074" fmla="*/ 3029436 h 6687061"/>
              <a:gd name="connsiteX1075" fmla="*/ 1490262 w 11799254"/>
              <a:gd name="connsiteY1075" fmla="*/ 2862598 h 6687061"/>
              <a:gd name="connsiteX1076" fmla="*/ 1490477 w 11799254"/>
              <a:gd name="connsiteY1076" fmla="*/ 2862028 h 6687061"/>
              <a:gd name="connsiteX1077" fmla="*/ 1490705 w 11799254"/>
              <a:gd name="connsiteY1077" fmla="*/ 2861458 h 6687061"/>
              <a:gd name="connsiteX1078" fmla="*/ 1530234 w 11799254"/>
              <a:gd name="connsiteY1078" fmla="*/ 2765720 h 6687061"/>
              <a:gd name="connsiteX1079" fmla="*/ 1527750 w 11799254"/>
              <a:gd name="connsiteY1079" fmla="*/ 2761994 h 6687061"/>
              <a:gd name="connsiteX1080" fmla="*/ 7729464 w 11799254"/>
              <a:gd name="connsiteY1080" fmla="*/ 3170699 h 6687061"/>
              <a:gd name="connsiteX1081" fmla="*/ 7729464 w 11799254"/>
              <a:gd name="connsiteY1081" fmla="*/ 3170699 h 6687061"/>
              <a:gd name="connsiteX1082" fmla="*/ 7747036 w 11799254"/>
              <a:gd name="connsiteY1082" fmla="*/ 3195514 h 6687061"/>
              <a:gd name="connsiteX1083" fmla="*/ 7689949 w 11799254"/>
              <a:gd name="connsiteY1083" fmla="*/ 3333798 h 6687061"/>
              <a:gd name="connsiteX1084" fmla="*/ 7400798 w 11799254"/>
              <a:gd name="connsiteY1084" fmla="*/ 3530255 h 6687061"/>
              <a:gd name="connsiteX1085" fmla="*/ 7089488 w 11799254"/>
              <a:gd name="connsiteY1085" fmla="*/ 3530255 h 6687061"/>
              <a:gd name="connsiteX1086" fmla="*/ 7074209 w 11799254"/>
              <a:gd name="connsiteY1086" fmla="*/ 3508671 h 6687061"/>
              <a:gd name="connsiteX1087" fmla="*/ 7134730 w 11799254"/>
              <a:gd name="connsiteY1087" fmla="*/ 3350097 h 6687061"/>
              <a:gd name="connsiteX1088" fmla="*/ 7423108 w 11799254"/>
              <a:gd name="connsiteY1088" fmla="*/ 3170699 h 6687061"/>
              <a:gd name="connsiteX1089" fmla="*/ 7729464 w 11799254"/>
              <a:gd name="connsiteY1089" fmla="*/ 3170699 h 6687061"/>
              <a:gd name="connsiteX1090" fmla="*/ 7684425 w 11799254"/>
              <a:gd name="connsiteY1090" fmla="*/ 3216755 h 6687061"/>
              <a:gd name="connsiteX1091" fmla="*/ 7423121 w 11799254"/>
              <a:gd name="connsiteY1091" fmla="*/ 3216755 h 6687061"/>
              <a:gd name="connsiteX1092" fmla="*/ 7177742 w 11799254"/>
              <a:gd name="connsiteY1092" fmla="*/ 3366535 h 6687061"/>
              <a:gd name="connsiteX1093" fmla="*/ 7134223 w 11799254"/>
              <a:gd name="connsiteY1093" fmla="*/ 3480548 h 6687061"/>
              <a:gd name="connsiteX1094" fmla="*/ 7136744 w 11799254"/>
              <a:gd name="connsiteY1094" fmla="*/ 3484198 h 6687061"/>
              <a:gd name="connsiteX1095" fmla="*/ 7400798 w 11799254"/>
              <a:gd name="connsiteY1095" fmla="*/ 3484198 h 6687061"/>
              <a:gd name="connsiteX1096" fmla="*/ 7646936 w 11799254"/>
              <a:gd name="connsiteY1096" fmla="*/ 3317360 h 6687061"/>
              <a:gd name="connsiteX1097" fmla="*/ 7647152 w 11799254"/>
              <a:gd name="connsiteY1097" fmla="*/ 3316790 h 6687061"/>
              <a:gd name="connsiteX1098" fmla="*/ 7647393 w 11799254"/>
              <a:gd name="connsiteY1098" fmla="*/ 3316207 h 6687061"/>
              <a:gd name="connsiteX1099" fmla="*/ 7686908 w 11799254"/>
              <a:gd name="connsiteY1099" fmla="*/ 3220481 h 6687061"/>
              <a:gd name="connsiteX1100" fmla="*/ 7684412 w 11799254"/>
              <a:gd name="connsiteY1100" fmla="*/ 3216755 h 6687061"/>
              <a:gd name="connsiteX1101" fmla="*/ 105 w 11799254"/>
              <a:gd name="connsiteY1101" fmla="*/ 1362728 h 6687061"/>
              <a:gd name="connsiteX1102" fmla="*/ 99 w 11799254"/>
              <a:gd name="connsiteY1102" fmla="*/ 1711220 h 6687061"/>
              <a:gd name="connsiteX1103" fmla="*/ 71370 w 11799254"/>
              <a:gd name="connsiteY1103" fmla="*/ 1711220 h 6687061"/>
              <a:gd name="connsiteX1104" fmla="*/ 360523 w 11799254"/>
              <a:gd name="connsiteY1104" fmla="*/ 1514750 h 6687061"/>
              <a:gd name="connsiteX1105" fmla="*/ 417615 w 11799254"/>
              <a:gd name="connsiteY1105" fmla="*/ 1376467 h 6687061"/>
              <a:gd name="connsiteX1106" fmla="*/ 400034 w 11799254"/>
              <a:gd name="connsiteY1106" fmla="*/ 1351651 h 6687061"/>
              <a:gd name="connsiteX1107" fmla="*/ 93689 w 11799254"/>
              <a:gd name="connsiteY1107" fmla="*/ 1351651 h 6687061"/>
              <a:gd name="connsiteX1108" fmla="*/ 105 w 11799254"/>
              <a:gd name="connsiteY1108" fmla="*/ 1362728 h 6687061"/>
              <a:gd name="connsiteX1109" fmla="*/ 2741062 w 11799254"/>
              <a:gd name="connsiteY1109" fmla="*/ 3170699 h 6687061"/>
              <a:gd name="connsiteX1110" fmla="*/ 2452671 w 11799254"/>
              <a:gd name="connsiteY1110" fmla="*/ 3350109 h 6687061"/>
              <a:gd name="connsiteX1111" fmla="*/ 2392150 w 11799254"/>
              <a:gd name="connsiteY1111" fmla="*/ 3508671 h 6687061"/>
              <a:gd name="connsiteX1112" fmla="*/ 2407442 w 11799254"/>
              <a:gd name="connsiteY1112" fmla="*/ 3530255 h 6687061"/>
              <a:gd name="connsiteX1113" fmla="*/ 2718739 w 11799254"/>
              <a:gd name="connsiteY1113" fmla="*/ 3530255 h 6687061"/>
              <a:gd name="connsiteX1114" fmla="*/ 3007890 w 11799254"/>
              <a:gd name="connsiteY1114" fmla="*/ 3333798 h 6687061"/>
              <a:gd name="connsiteX1115" fmla="*/ 3064977 w 11799254"/>
              <a:gd name="connsiteY1115" fmla="*/ 3195514 h 6687061"/>
              <a:gd name="connsiteX1116" fmla="*/ 3047405 w 11799254"/>
              <a:gd name="connsiteY1116" fmla="*/ 3170699 h 6687061"/>
              <a:gd name="connsiteX1117" fmla="*/ 3047405 w 11799254"/>
              <a:gd name="connsiteY1117" fmla="*/ 3170699 h 6687061"/>
              <a:gd name="connsiteX1118" fmla="*/ 2741049 w 11799254"/>
              <a:gd name="connsiteY1118" fmla="*/ 3170699 h 6687061"/>
              <a:gd name="connsiteX1119" fmla="*/ 7574646 w 11799254"/>
              <a:gd name="connsiteY1119" fmla="*/ 3619136 h 6687061"/>
              <a:gd name="connsiteX1120" fmla="*/ 7286255 w 11799254"/>
              <a:gd name="connsiteY1120" fmla="*/ 3798547 h 6687061"/>
              <a:gd name="connsiteX1121" fmla="*/ 7225734 w 11799254"/>
              <a:gd name="connsiteY1121" fmla="*/ 3957109 h 6687061"/>
              <a:gd name="connsiteX1122" fmla="*/ 7241025 w 11799254"/>
              <a:gd name="connsiteY1122" fmla="*/ 3978705 h 6687061"/>
              <a:gd name="connsiteX1123" fmla="*/ 7552322 w 11799254"/>
              <a:gd name="connsiteY1123" fmla="*/ 3978705 h 6687061"/>
              <a:gd name="connsiteX1124" fmla="*/ 7841473 w 11799254"/>
              <a:gd name="connsiteY1124" fmla="*/ 3782236 h 6687061"/>
              <a:gd name="connsiteX1125" fmla="*/ 7898561 w 11799254"/>
              <a:gd name="connsiteY1125" fmla="*/ 3643952 h 6687061"/>
              <a:gd name="connsiteX1126" fmla="*/ 7880989 w 11799254"/>
              <a:gd name="connsiteY1126" fmla="*/ 3619136 h 6687061"/>
              <a:gd name="connsiteX1127" fmla="*/ 7880989 w 11799254"/>
              <a:gd name="connsiteY1127" fmla="*/ 3619136 h 6687061"/>
              <a:gd name="connsiteX1128" fmla="*/ 7574646 w 11799254"/>
              <a:gd name="connsiteY1128" fmla="*/ 3619136 h 6687061"/>
              <a:gd name="connsiteX1129" fmla="*/ 8577178 w 11799254"/>
              <a:gd name="connsiteY1129" fmla="*/ 1806413 h 6687061"/>
              <a:gd name="connsiteX1130" fmla="*/ 8577178 w 11799254"/>
              <a:gd name="connsiteY1130" fmla="*/ 1806413 h 6687061"/>
              <a:gd name="connsiteX1131" fmla="*/ 8594750 w 11799254"/>
              <a:gd name="connsiteY1131" fmla="*/ 1831228 h 6687061"/>
              <a:gd name="connsiteX1132" fmla="*/ 8537663 w 11799254"/>
              <a:gd name="connsiteY1132" fmla="*/ 1969512 h 6687061"/>
              <a:gd name="connsiteX1133" fmla="*/ 8248512 w 11799254"/>
              <a:gd name="connsiteY1133" fmla="*/ 2165982 h 6687061"/>
              <a:gd name="connsiteX1134" fmla="*/ 7937215 w 11799254"/>
              <a:gd name="connsiteY1134" fmla="*/ 2165982 h 6687061"/>
              <a:gd name="connsiteX1135" fmla="*/ 7921923 w 11799254"/>
              <a:gd name="connsiteY1135" fmla="*/ 2144386 h 6687061"/>
              <a:gd name="connsiteX1136" fmla="*/ 7982444 w 11799254"/>
              <a:gd name="connsiteY1136" fmla="*/ 1985824 h 6687061"/>
              <a:gd name="connsiteX1137" fmla="*/ 8270823 w 11799254"/>
              <a:gd name="connsiteY1137" fmla="*/ 1806413 h 6687061"/>
              <a:gd name="connsiteX1138" fmla="*/ 8577178 w 11799254"/>
              <a:gd name="connsiteY1138" fmla="*/ 1806413 h 6687061"/>
              <a:gd name="connsiteX1139" fmla="*/ 8532139 w 11799254"/>
              <a:gd name="connsiteY1139" fmla="*/ 1852470 h 6687061"/>
              <a:gd name="connsiteX1140" fmla="*/ 8270823 w 11799254"/>
              <a:gd name="connsiteY1140" fmla="*/ 1852470 h 6687061"/>
              <a:gd name="connsiteX1141" fmla="*/ 8025457 w 11799254"/>
              <a:gd name="connsiteY1141" fmla="*/ 2002249 h 6687061"/>
              <a:gd name="connsiteX1142" fmla="*/ 7981938 w 11799254"/>
              <a:gd name="connsiteY1142" fmla="*/ 2116263 h 6687061"/>
              <a:gd name="connsiteX1143" fmla="*/ 7984459 w 11799254"/>
              <a:gd name="connsiteY1143" fmla="*/ 2119925 h 6687061"/>
              <a:gd name="connsiteX1144" fmla="*/ 8248499 w 11799254"/>
              <a:gd name="connsiteY1144" fmla="*/ 2119925 h 6687061"/>
              <a:gd name="connsiteX1145" fmla="*/ 8494650 w 11799254"/>
              <a:gd name="connsiteY1145" fmla="*/ 1953087 h 6687061"/>
              <a:gd name="connsiteX1146" fmla="*/ 8494865 w 11799254"/>
              <a:gd name="connsiteY1146" fmla="*/ 1952504 h 6687061"/>
              <a:gd name="connsiteX1147" fmla="*/ 8495094 w 11799254"/>
              <a:gd name="connsiteY1147" fmla="*/ 1951934 h 6687061"/>
              <a:gd name="connsiteX1148" fmla="*/ 8534622 w 11799254"/>
              <a:gd name="connsiteY1148" fmla="*/ 1856209 h 6687061"/>
              <a:gd name="connsiteX1149" fmla="*/ 8532139 w 11799254"/>
              <a:gd name="connsiteY1149" fmla="*/ 1852482 h 6687061"/>
              <a:gd name="connsiteX1150" fmla="*/ 6084574 w 11799254"/>
              <a:gd name="connsiteY1150" fmla="*/ 3170699 h 6687061"/>
              <a:gd name="connsiteX1151" fmla="*/ 5796196 w 11799254"/>
              <a:gd name="connsiteY1151" fmla="*/ 3350109 h 6687061"/>
              <a:gd name="connsiteX1152" fmla="*/ 5735662 w 11799254"/>
              <a:gd name="connsiteY1152" fmla="*/ 3508671 h 6687061"/>
              <a:gd name="connsiteX1153" fmla="*/ 5750953 w 11799254"/>
              <a:gd name="connsiteY1153" fmla="*/ 3530255 h 6687061"/>
              <a:gd name="connsiteX1154" fmla="*/ 6062250 w 11799254"/>
              <a:gd name="connsiteY1154" fmla="*/ 3530255 h 6687061"/>
              <a:gd name="connsiteX1155" fmla="*/ 6351401 w 11799254"/>
              <a:gd name="connsiteY1155" fmla="*/ 3333798 h 6687061"/>
              <a:gd name="connsiteX1156" fmla="*/ 6408489 w 11799254"/>
              <a:gd name="connsiteY1156" fmla="*/ 3195514 h 6687061"/>
              <a:gd name="connsiteX1157" fmla="*/ 6390917 w 11799254"/>
              <a:gd name="connsiteY1157" fmla="*/ 3170699 h 6687061"/>
              <a:gd name="connsiteX1158" fmla="*/ 6390917 w 11799254"/>
              <a:gd name="connsiteY1158" fmla="*/ 3170699 h 6687061"/>
              <a:gd name="connsiteX1159" fmla="*/ 6084574 w 11799254"/>
              <a:gd name="connsiteY1159" fmla="*/ 3170699 h 6687061"/>
              <a:gd name="connsiteX1160" fmla="*/ 2602156 w 11799254"/>
              <a:gd name="connsiteY1160" fmla="*/ 2715937 h 6687061"/>
              <a:gd name="connsiteX1161" fmla="*/ 2313765 w 11799254"/>
              <a:gd name="connsiteY1161" fmla="*/ 2895347 h 6687061"/>
              <a:gd name="connsiteX1162" fmla="*/ 2253244 w 11799254"/>
              <a:gd name="connsiteY1162" fmla="*/ 3053910 h 6687061"/>
              <a:gd name="connsiteX1163" fmla="*/ 2268536 w 11799254"/>
              <a:gd name="connsiteY1163" fmla="*/ 3075493 h 6687061"/>
              <a:gd name="connsiteX1164" fmla="*/ 2579833 w 11799254"/>
              <a:gd name="connsiteY1164" fmla="*/ 3075493 h 6687061"/>
              <a:gd name="connsiteX1165" fmla="*/ 2868984 w 11799254"/>
              <a:gd name="connsiteY1165" fmla="*/ 2879036 h 6687061"/>
              <a:gd name="connsiteX1166" fmla="*/ 2926071 w 11799254"/>
              <a:gd name="connsiteY1166" fmla="*/ 2740752 h 6687061"/>
              <a:gd name="connsiteX1167" fmla="*/ 2908499 w 11799254"/>
              <a:gd name="connsiteY1167" fmla="*/ 2715937 h 6687061"/>
              <a:gd name="connsiteX1168" fmla="*/ 2908499 w 11799254"/>
              <a:gd name="connsiteY1168" fmla="*/ 2715937 h 6687061"/>
              <a:gd name="connsiteX1169" fmla="*/ 2602156 w 11799254"/>
              <a:gd name="connsiteY1169" fmla="*/ 2715937 h 6687061"/>
              <a:gd name="connsiteX1170" fmla="*/ 1935714 w 11799254"/>
              <a:gd name="connsiteY1170" fmla="*/ 2715937 h 6687061"/>
              <a:gd name="connsiteX1171" fmla="*/ 1647323 w 11799254"/>
              <a:gd name="connsiteY1171" fmla="*/ 2895347 h 6687061"/>
              <a:gd name="connsiteX1172" fmla="*/ 1586802 w 11799254"/>
              <a:gd name="connsiteY1172" fmla="*/ 3053910 h 6687061"/>
              <a:gd name="connsiteX1173" fmla="*/ 1602094 w 11799254"/>
              <a:gd name="connsiteY1173" fmla="*/ 3075493 h 6687061"/>
              <a:gd name="connsiteX1174" fmla="*/ 1913391 w 11799254"/>
              <a:gd name="connsiteY1174" fmla="*/ 3075493 h 6687061"/>
              <a:gd name="connsiteX1175" fmla="*/ 2202542 w 11799254"/>
              <a:gd name="connsiteY1175" fmla="*/ 2879036 h 6687061"/>
              <a:gd name="connsiteX1176" fmla="*/ 2259629 w 11799254"/>
              <a:gd name="connsiteY1176" fmla="*/ 2740752 h 6687061"/>
              <a:gd name="connsiteX1177" fmla="*/ 2242070 w 11799254"/>
              <a:gd name="connsiteY1177" fmla="*/ 2715937 h 6687061"/>
              <a:gd name="connsiteX1178" fmla="*/ 2242070 w 11799254"/>
              <a:gd name="connsiteY1178" fmla="*/ 2715937 h 6687061"/>
              <a:gd name="connsiteX1179" fmla="*/ 1935714 w 11799254"/>
              <a:gd name="connsiteY1179" fmla="*/ 2715937 h 6687061"/>
              <a:gd name="connsiteX1180" fmla="*/ 7594600 w 11799254"/>
              <a:gd name="connsiteY1180" fmla="*/ 1262770 h 6687061"/>
              <a:gd name="connsiteX1181" fmla="*/ 7905897 w 11799254"/>
              <a:gd name="connsiteY1181" fmla="*/ 1262770 h 6687061"/>
              <a:gd name="connsiteX1182" fmla="*/ 8195060 w 11799254"/>
              <a:gd name="connsiteY1182" fmla="*/ 1066307 h 6687061"/>
              <a:gd name="connsiteX1183" fmla="*/ 8252148 w 11799254"/>
              <a:gd name="connsiteY1183" fmla="*/ 928021 h 6687061"/>
              <a:gd name="connsiteX1184" fmla="*/ 8234576 w 11799254"/>
              <a:gd name="connsiteY1184" fmla="*/ 903208 h 6687061"/>
              <a:gd name="connsiteX1185" fmla="*/ 7928220 w 11799254"/>
              <a:gd name="connsiteY1185" fmla="*/ 903208 h 6687061"/>
              <a:gd name="connsiteX1186" fmla="*/ 7639842 w 11799254"/>
              <a:gd name="connsiteY1186" fmla="*/ 1082616 h 6687061"/>
              <a:gd name="connsiteX1187" fmla="*/ 7579308 w 11799254"/>
              <a:gd name="connsiteY1187" fmla="*/ 1241179 h 6687061"/>
              <a:gd name="connsiteX1188" fmla="*/ 7594600 w 11799254"/>
              <a:gd name="connsiteY1188" fmla="*/ 1262770 h 6687061"/>
              <a:gd name="connsiteX1189" fmla="*/ 5725729 w 11799254"/>
              <a:gd name="connsiteY1189" fmla="*/ 3170699 h 6687061"/>
              <a:gd name="connsiteX1190" fmla="*/ 5725729 w 11799254"/>
              <a:gd name="connsiteY1190" fmla="*/ 3170699 h 6687061"/>
              <a:gd name="connsiteX1191" fmla="*/ 5743301 w 11799254"/>
              <a:gd name="connsiteY1191" fmla="*/ 3195514 h 6687061"/>
              <a:gd name="connsiteX1192" fmla="*/ 5686201 w 11799254"/>
              <a:gd name="connsiteY1192" fmla="*/ 3333798 h 6687061"/>
              <a:gd name="connsiteX1193" fmla="*/ 5397050 w 11799254"/>
              <a:gd name="connsiteY1193" fmla="*/ 3530255 h 6687061"/>
              <a:gd name="connsiteX1194" fmla="*/ 5085753 w 11799254"/>
              <a:gd name="connsiteY1194" fmla="*/ 3530255 h 6687061"/>
              <a:gd name="connsiteX1195" fmla="*/ 5070461 w 11799254"/>
              <a:gd name="connsiteY1195" fmla="*/ 3508671 h 6687061"/>
              <a:gd name="connsiteX1196" fmla="*/ 5130995 w 11799254"/>
              <a:gd name="connsiteY1196" fmla="*/ 3350097 h 6687061"/>
              <a:gd name="connsiteX1197" fmla="*/ 5419373 w 11799254"/>
              <a:gd name="connsiteY1197" fmla="*/ 3170699 h 6687061"/>
              <a:gd name="connsiteX1198" fmla="*/ 5725729 w 11799254"/>
              <a:gd name="connsiteY1198" fmla="*/ 3170699 h 6687061"/>
              <a:gd name="connsiteX1199" fmla="*/ 5680677 w 11799254"/>
              <a:gd name="connsiteY1199" fmla="*/ 3216755 h 6687061"/>
              <a:gd name="connsiteX1200" fmla="*/ 5419373 w 11799254"/>
              <a:gd name="connsiteY1200" fmla="*/ 3216755 h 6687061"/>
              <a:gd name="connsiteX1201" fmla="*/ 5174007 w 11799254"/>
              <a:gd name="connsiteY1201" fmla="*/ 3366535 h 6687061"/>
              <a:gd name="connsiteX1202" fmla="*/ 5130488 w 11799254"/>
              <a:gd name="connsiteY1202" fmla="*/ 3480548 h 6687061"/>
              <a:gd name="connsiteX1203" fmla="*/ 5133009 w 11799254"/>
              <a:gd name="connsiteY1203" fmla="*/ 3484198 h 6687061"/>
              <a:gd name="connsiteX1204" fmla="*/ 5397050 w 11799254"/>
              <a:gd name="connsiteY1204" fmla="*/ 3484198 h 6687061"/>
              <a:gd name="connsiteX1205" fmla="*/ 5643189 w 11799254"/>
              <a:gd name="connsiteY1205" fmla="*/ 3317360 h 6687061"/>
              <a:gd name="connsiteX1206" fmla="*/ 5643404 w 11799254"/>
              <a:gd name="connsiteY1206" fmla="*/ 3316790 h 6687061"/>
              <a:gd name="connsiteX1207" fmla="*/ 5643645 w 11799254"/>
              <a:gd name="connsiteY1207" fmla="*/ 3316207 h 6687061"/>
              <a:gd name="connsiteX1208" fmla="*/ 5683173 w 11799254"/>
              <a:gd name="connsiteY1208" fmla="*/ 3220481 h 6687061"/>
              <a:gd name="connsiteX1209" fmla="*/ 5680677 w 11799254"/>
              <a:gd name="connsiteY1209" fmla="*/ 3216755 h 6687061"/>
              <a:gd name="connsiteX1210" fmla="*/ 8043523 w 11799254"/>
              <a:gd name="connsiteY1210" fmla="*/ 617863 h 6687061"/>
              <a:gd name="connsiteX1211" fmla="*/ 8100611 w 11799254"/>
              <a:gd name="connsiteY1211" fmla="*/ 479577 h 6687061"/>
              <a:gd name="connsiteX1212" fmla="*/ 8083038 w 11799254"/>
              <a:gd name="connsiteY1212" fmla="*/ 454764 h 6687061"/>
              <a:gd name="connsiteX1213" fmla="*/ 7776683 w 11799254"/>
              <a:gd name="connsiteY1213" fmla="*/ 454764 h 6687061"/>
              <a:gd name="connsiteX1214" fmla="*/ 7488304 w 11799254"/>
              <a:gd name="connsiteY1214" fmla="*/ 634172 h 6687061"/>
              <a:gd name="connsiteX1215" fmla="*/ 7427784 w 11799254"/>
              <a:gd name="connsiteY1215" fmla="*/ 792735 h 6687061"/>
              <a:gd name="connsiteX1216" fmla="*/ 7443075 w 11799254"/>
              <a:gd name="connsiteY1216" fmla="*/ 814326 h 6687061"/>
              <a:gd name="connsiteX1217" fmla="*/ 7754359 w 11799254"/>
              <a:gd name="connsiteY1217" fmla="*/ 814326 h 6687061"/>
              <a:gd name="connsiteX1218" fmla="*/ 8043523 w 11799254"/>
              <a:gd name="connsiteY1218" fmla="*/ 617863 h 6687061"/>
              <a:gd name="connsiteX1219" fmla="*/ 7944132 w 11799254"/>
              <a:gd name="connsiteY1219" fmla="*/ 1 h 6687061"/>
              <a:gd name="connsiteX1220" fmla="*/ 7944132 w 11799254"/>
              <a:gd name="connsiteY1220" fmla="*/ 4 h 6687061"/>
              <a:gd name="connsiteX1221" fmla="*/ 7961705 w 11799254"/>
              <a:gd name="connsiteY1221" fmla="*/ 24817 h 6687061"/>
              <a:gd name="connsiteX1222" fmla="*/ 7904604 w 11799254"/>
              <a:gd name="connsiteY1222" fmla="*/ 163099 h 6687061"/>
              <a:gd name="connsiteX1223" fmla="*/ 7615466 w 11799254"/>
              <a:gd name="connsiteY1223" fmla="*/ 359565 h 6687061"/>
              <a:gd name="connsiteX1224" fmla="*/ 7304157 w 11799254"/>
              <a:gd name="connsiteY1224" fmla="*/ 359565 h 6687061"/>
              <a:gd name="connsiteX1225" fmla="*/ 7288865 w 11799254"/>
              <a:gd name="connsiteY1225" fmla="*/ 337970 h 6687061"/>
              <a:gd name="connsiteX1226" fmla="*/ 7349399 w 11799254"/>
              <a:gd name="connsiteY1226" fmla="*/ 179408 h 6687061"/>
              <a:gd name="connsiteX1227" fmla="*/ 7637776 w 11799254"/>
              <a:gd name="connsiteY1227" fmla="*/ 0 h 6687061"/>
              <a:gd name="connsiteX1228" fmla="*/ 7944132 w 11799254"/>
              <a:gd name="connsiteY1228" fmla="*/ 0 h 6687061"/>
              <a:gd name="connsiteX1229" fmla="*/ 7899080 w 11799254"/>
              <a:gd name="connsiteY1229" fmla="*/ 46062 h 6687061"/>
              <a:gd name="connsiteX1230" fmla="*/ 7637776 w 11799254"/>
              <a:gd name="connsiteY1230" fmla="*/ 46062 h 6687061"/>
              <a:gd name="connsiteX1231" fmla="*/ 7392411 w 11799254"/>
              <a:gd name="connsiteY1231" fmla="*/ 195840 h 6687061"/>
              <a:gd name="connsiteX1232" fmla="*/ 7348892 w 11799254"/>
              <a:gd name="connsiteY1232" fmla="*/ 309846 h 6687061"/>
              <a:gd name="connsiteX1233" fmla="*/ 7351413 w 11799254"/>
              <a:gd name="connsiteY1233" fmla="*/ 313506 h 6687061"/>
              <a:gd name="connsiteX1234" fmla="*/ 7615466 w 11799254"/>
              <a:gd name="connsiteY1234" fmla="*/ 313506 h 6687061"/>
              <a:gd name="connsiteX1235" fmla="*/ 7861592 w 11799254"/>
              <a:gd name="connsiteY1235" fmla="*/ 146670 h 6687061"/>
              <a:gd name="connsiteX1236" fmla="*/ 7861820 w 11799254"/>
              <a:gd name="connsiteY1236" fmla="*/ 146091 h 6687061"/>
              <a:gd name="connsiteX1237" fmla="*/ 7862048 w 11799254"/>
              <a:gd name="connsiteY1237" fmla="*/ 145518 h 6687061"/>
              <a:gd name="connsiteX1238" fmla="*/ 7901576 w 11799254"/>
              <a:gd name="connsiteY1238" fmla="*/ 49787 h 6687061"/>
              <a:gd name="connsiteX1239" fmla="*/ 7899080 w 11799254"/>
              <a:gd name="connsiteY1239" fmla="*/ 46062 h 6687061"/>
              <a:gd name="connsiteX1240" fmla="*/ 6970561 w 11799254"/>
              <a:gd name="connsiteY1240" fmla="*/ 1082616 h 6687061"/>
              <a:gd name="connsiteX1241" fmla="*/ 6910040 w 11799254"/>
              <a:gd name="connsiteY1241" fmla="*/ 1241179 h 6687061"/>
              <a:gd name="connsiteX1242" fmla="*/ 6925333 w 11799254"/>
              <a:gd name="connsiteY1242" fmla="*/ 1262770 h 6687061"/>
              <a:gd name="connsiteX1243" fmla="*/ 7236629 w 11799254"/>
              <a:gd name="connsiteY1243" fmla="*/ 1262770 h 6687061"/>
              <a:gd name="connsiteX1244" fmla="*/ 7525780 w 11799254"/>
              <a:gd name="connsiteY1244" fmla="*/ 1066307 h 6687061"/>
              <a:gd name="connsiteX1245" fmla="*/ 7582868 w 11799254"/>
              <a:gd name="connsiteY1245" fmla="*/ 928021 h 6687061"/>
              <a:gd name="connsiteX1246" fmla="*/ 7565296 w 11799254"/>
              <a:gd name="connsiteY1246" fmla="*/ 903208 h 6687061"/>
              <a:gd name="connsiteX1247" fmla="*/ 7258952 w 11799254"/>
              <a:gd name="connsiteY1247" fmla="*/ 903208 h 6687061"/>
              <a:gd name="connsiteX1248" fmla="*/ 6970561 w 11799254"/>
              <a:gd name="connsiteY1248" fmla="*/ 1082616 h 6687061"/>
              <a:gd name="connsiteX1249" fmla="*/ 8613399 w 11799254"/>
              <a:gd name="connsiteY1249" fmla="*/ 4 h 6687061"/>
              <a:gd name="connsiteX1250" fmla="*/ 8307057 w 11799254"/>
              <a:gd name="connsiteY1250" fmla="*/ 4 h 6687061"/>
              <a:gd name="connsiteX1251" fmla="*/ 8018666 w 11799254"/>
              <a:gd name="connsiteY1251" fmla="*/ 179408 h 6687061"/>
              <a:gd name="connsiteX1252" fmla="*/ 7958145 w 11799254"/>
              <a:gd name="connsiteY1252" fmla="*/ 337970 h 6687061"/>
              <a:gd name="connsiteX1253" fmla="*/ 7973436 w 11799254"/>
              <a:gd name="connsiteY1253" fmla="*/ 359561 h 6687061"/>
              <a:gd name="connsiteX1254" fmla="*/ 8284733 w 11799254"/>
              <a:gd name="connsiteY1254" fmla="*/ 359561 h 6687061"/>
              <a:gd name="connsiteX1255" fmla="*/ 8573884 w 11799254"/>
              <a:gd name="connsiteY1255" fmla="*/ 163098 h 6687061"/>
              <a:gd name="connsiteX1256" fmla="*/ 8630972 w 11799254"/>
              <a:gd name="connsiteY1256" fmla="*/ 24813 h 6687061"/>
              <a:gd name="connsiteX1257" fmla="*/ 8613399 w 11799254"/>
              <a:gd name="connsiteY1257" fmla="*/ 4 h 6687061"/>
              <a:gd name="connsiteX1258" fmla="*/ 6642250 w 11799254"/>
              <a:gd name="connsiteY1258" fmla="*/ 1985824 h 6687061"/>
              <a:gd name="connsiteX1259" fmla="*/ 6581729 w 11799254"/>
              <a:gd name="connsiteY1259" fmla="*/ 2144386 h 6687061"/>
              <a:gd name="connsiteX1260" fmla="*/ 6597008 w 11799254"/>
              <a:gd name="connsiteY1260" fmla="*/ 2165982 h 6687061"/>
              <a:gd name="connsiteX1261" fmla="*/ 6908305 w 11799254"/>
              <a:gd name="connsiteY1261" fmla="*/ 2165982 h 6687061"/>
              <a:gd name="connsiteX1262" fmla="*/ 7197469 w 11799254"/>
              <a:gd name="connsiteY1262" fmla="*/ 1969512 h 6687061"/>
              <a:gd name="connsiteX1263" fmla="*/ 7254556 w 11799254"/>
              <a:gd name="connsiteY1263" fmla="*/ 1831228 h 6687061"/>
              <a:gd name="connsiteX1264" fmla="*/ 7236984 w 11799254"/>
              <a:gd name="connsiteY1264" fmla="*/ 1806413 h 6687061"/>
              <a:gd name="connsiteX1265" fmla="*/ 6930628 w 11799254"/>
              <a:gd name="connsiteY1265" fmla="*/ 1806413 h 6687061"/>
              <a:gd name="connsiteX1266" fmla="*/ 6642250 w 11799254"/>
              <a:gd name="connsiteY1266" fmla="*/ 1985824 h 6687061"/>
              <a:gd name="connsiteX1267" fmla="*/ 9851341 w 11799254"/>
              <a:gd name="connsiteY1267" fmla="*/ 1531062 h 6687061"/>
              <a:gd name="connsiteX1268" fmla="*/ 9790819 w 11799254"/>
              <a:gd name="connsiteY1268" fmla="*/ 1689624 h 6687061"/>
              <a:gd name="connsiteX1269" fmla="*/ 9806111 w 11799254"/>
              <a:gd name="connsiteY1269" fmla="*/ 1711220 h 6687061"/>
              <a:gd name="connsiteX1270" fmla="*/ 10117408 w 11799254"/>
              <a:gd name="connsiteY1270" fmla="*/ 1711220 h 6687061"/>
              <a:gd name="connsiteX1271" fmla="*/ 10406559 w 11799254"/>
              <a:gd name="connsiteY1271" fmla="*/ 1514750 h 6687061"/>
              <a:gd name="connsiteX1272" fmla="*/ 10463646 w 11799254"/>
              <a:gd name="connsiteY1272" fmla="*/ 1376467 h 6687061"/>
              <a:gd name="connsiteX1273" fmla="*/ 10446074 w 11799254"/>
              <a:gd name="connsiteY1273" fmla="*/ 1351651 h 6687061"/>
              <a:gd name="connsiteX1274" fmla="*/ 10139718 w 11799254"/>
              <a:gd name="connsiteY1274" fmla="*/ 1351651 h 6687061"/>
              <a:gd name="connsiteX1275" fmla="*/ 9851341 w 11799254"/>
              <a:gd name="connsiteY1275" fmla="*/ 1531062 h 6687061"/>
              <a:gd name="connsiteX1276" fmla="*/ 6883840 w 11799254"/>
              <a:gd name="connsiteY1276" fmla="*/ 903208 h 6687061"/>
              <a:gd name="connsiteX1277" fmla="*/ 6577497 w 11799254"/>
              <a:gd name="connsiteY1277" fmla="*/ 903208 h 6687061"/>
              <a:gd name="connsiteX1278" fmla="*/ 6289107 w 11799254"/>
              <a:gd name="connsiteY1278" fmla="*/ 1082616 h 6687061"/>
              <a:gd name="connsiteX1279" fmla="*/ 6228585 w 11799254"/>
              <a:gd name="connsiteY1279" fmla="*/ 1241179 h 6687061"/>
              <a:gd name="connsiteX1280" fmla="*/ 6243877 w 11799254"/>
              <a:gd name="connsiteY1280" fmla="*/ 1262770 h 6687061"/>
              <a:gd name="connsiteX1281" fmla="*/ 6555174 w 11799254"/>
              <a:gd name="connsiteY1281" fmla="*/ 1262770 h 6687061"/>
              <a:gd name="connsiteX1282" fmla="*/ 6844325 w 11799254"/>
              <a:gd name="connsiteY1282" fmla="*/ 1066307 h 6687061"/>
              <a:gd name="connsiteX1283" fmla="*/ 6901413 w 11799254"/>
              <a:gd name="connsiteY1283" fmla="*/ 928021 h 6687061"/>
              <a:gd name="connsiteX1284" fmla="*/ 6883840 w 11799254"/>
              <a:gd name="connsiteY1284" fmla="*/ 903208 h 6687061"/>
              <a:gd name="connsiteX1285" fmla="*/ 8828499 w 11799254"/>
              <a:gd name="connsiteY1285" fmla="*/ 634171 h 6687061"/>
              <a:gd name="connsiteX1286" fmla="*/ 8767965 w 11799254"/>
              <a:gd name="connsiteY1286" fmla="*/ 792733 h 6687061"/>
              <a:gd name="connsiteX1287" fmla="*/ 8783269 w 11799254"/>
              <a:gd name="connsiteY1287" fmla="*/ 814324 h 6687061"/>
              <a:gd name="connsiteX1288" fmla="*/ 9094554 w 11799254"/>
              <a:gd name="connsiteY1288" fmla="*/ 814324 h 6687061"/>
              <a:gd name="connsiteX1289" fmla="*/ 9383705 w 11799254"/>
              <a:gd name="connsiteY1289" fmla="*/ 617861 h 6687061"/>
              <a:gd name="connsiteX1290" fmla="*/ 9440805 w 11799254"/>
              <a:gd name="connsiteY1290" fmla="*/ 479576 h 6687061"/>
              <a:gd name="connsiteX1291" fmla="*/ 9423233 w 11799254"/>
              <a:gd name="connsiteY1291" fmla="*/ 454763 h 6687061"/>
              <a:gd name="connsiteX1292" fmla="*/ 9116876 w 11799254"/>
              <a:gd name="connsiteY1292" fmla="*/ 454763 h 6687061"/>
              <a:gd name="connsiteX1293" fmla="*/ 8828499 w 11799254"/>
              <a:gd name="connsiteY1293" fmla="*/ 634171 h 6687061"/>
              <a:gd name="connsiteX1294" fmla="*/ 4235796 w 11799254"/>
              <a:gd name="connsiteY1294" fmla="*/ 5313816 h 6687061"/>
              <a:gd name="connsiteX1295" fmla="*/ 4296330 w 11799254"/>
              <a:gd name="connsiteY1295" fmla="*/ 5155254 h 6687061"/>
              <a:gd name="connsiteX1296" fmla="*/ 4584708 w 11799254"/>
              <a:gd name="connsiteY1296" fmla="*/ 4975843 h 6687061"/>
              <a:gd name="connsiteX1297" fmla="*/ 4891064 w 11799254"/>
              <a:gd name="connsiteY1297" fmla="*/ 4975843 h 6687061"/>
              <a:gd name="connsiteX1298" fmla="*/ 4891064 w 11799254"/>
              <a:gd name="connsiteY1298" fmla="*/ 4975843 h 6687061"/>
              <a:gd name="connsiteX1299" fmla="*/ 4908636 w 11799254"/>
              <a:gd name="connsiteY1299" fmla="*/ 5000659 h 6687061"/>
              <a:gd name="connsiteX1300" fmla="*/ 4851549 w 11799254"/>
              <a:gd name="connsiteY1300" fmla="*/ 5138942 h 6687061"/>
              <a:gd name="connsiteX1301" fmla="*/ 4562385 w 11799254"/>
              <a:gd name="connsiteY1301" fmla="*/ 5335412 h 6687061"/>
              <a:gd name="connsiteX1302" fmla="*/ 4251088 w 11799254"/>
              <a:gd name="connsiteY1302" fmla="*/ 5335412 h 6687061"/>
              <a:gd name="connsiteX1303" fmla="*/ 4235796 w 11799254"/>
              <a:gd name="connsiteY1303" fmla="*/ 5313816 h 6687061"/>
              <a:gd name="connsiteX1304" fmla="*/ 4298345 w 11799254"/>
              <a:gd name="connsiteY1304" fmla="*/ 5289355 h 6687061"/>
              <a:gd name="connsiteX1305" fmla="*/ 4562385 w 11799254"/>
              <a:gd name="connsiteY1305" fmla="*/ 5289355 h 6687061"/>
              <a:gd name="connsiteX1306" fmla="*/ 4808524 w 11799254"/>
              <a:gd name="connsiteY1306" fmla="*/ 5122517 h 6687061"/>
              <a:gd name="connsiteX1307" fmla="*/ 4808752 w 11799254"/>
              <a:gd name="connsiteY1307" fmla="*/ 5121934 h 6687061"/>
              <a:gd name="connsiteX1308" fmla="*/ 4808980 w 11799254"/>
              <a:gd name="connsiteY1308" fmla="*/ 5121364 h 6687061"/>
              <a:gd name="connsiteX1309" fmla="*/ 4848508 w 11799254"/>
              <a:gd name="connsiteY1309" fmla="*/ 5025626 h 6687061"/>
              <a:gd name="connsiteX1310" fmla="*/ 4846012 w 11799254"/>
              <a:gd name="connsiteY1310" fmla="*/ 5021913 h 6687061"/>
              <a:gd name="connsiteX1311" fmla="*/ 4584708 w 11799254"/>
              <a:gd name="connsiteY1311" fmla="*/ 5021913 h 6687061"/>
              <a:gd name="connsiteX1312" fmla="*/ 4339342 w 11799254"/>
              <a:gd name="connsiteY1312" fmla="*/ 5171679 h 6687061"/>
              <a:gd name="connsiteX1313" fmla="*/ 4295824 w 11799254"/>
              <a:gd name="connsiteY1313" fmla="*/ 5285693 h 6687061"/>
              <a:gd name="connsiteX1314" fmla="*/ 4298345 w 11799254"/>
              <a:gd name="connsiteY1314" fmla="*/ 5289355 h 6687061"/>
              <a:gd name="connsiteX1315" fmla="*/ 8651711 w 11799254"/>
              <a:gd name="connsiteY1315" fmla="*/ 1985824 h 6687061"/>
              <a:gd name="connsiteX1316" fmla="*/ 8591178 w 11799254"/>
              <a:gd name="connsiteY1316" fmla="*/ 2144386 h 6687061"/>
              <a:gd name="connsiteX1317" fmla="*/ 8606469 w 11799254"/>
              <a:gd name="connsiteY1317" fmla="*/ 2165982 h 6687061"/>
              <a:gd name="connsiteX1318" fmla="*/ 8917766 w 11799254"/>
              <a:gd name="connsiteY1318" fmla="*/ 2165982 h 6687061"/>
              <a:gd name="connsiteX1319" fmla="*/ 9206917 w 11799254"/>
              <a:gd name="connsiteY1319" fmla="*/ 1969512 h 6687061"/>
              <a:gd name="connsiteX1320" fmla="*/ 9264018 w 11799254"/>
              <a:gd name="connsiteY1320" fmla="*/ 1831228 h 6687061"/>
              <a:gd name="connsiteX1321" fmla="*/ 9246433 w 11799254"/>
              <a:gd name="connsiteY1321" fmla="*/ 1806413 h 6687061"/>
              <a:gd name="connsiteX1322" fmla="*/ 8940090 w 11799254"/>
              <a:gd name="connsiteY1322" fmla="*/ 1806413 h 6687061"/>
              <a:gd name="connsiteX1323" fmla="*/ 8651711 w 11799254"/>
              <a:gd name="connsiteY1323" fmla="*/ 1985824 h 6687061"/>
              <a:gd name="connsiteX1324" fmla="*/ 6609665 w 11799254"/>
              <a:gd name="connsiteY1324" fmla="*/ 4 h 6687061"/>
              <a:gd name="connsiteX1325" fmla="*/ 6303322 w 11799254"/>
              <a:gd name="connsiteY1325" fmla="*/ 4 h 6687061"/>
              <a:gd name="connsiteX1326" fmla="*/ 6014943 w 11799254"/>
              <a:gd name="connsiteY1326" fmla="*/ 179408 h 6687061"/>
              <a:gd name="connsiteX1327" fmla="*/ 5954410 w 11799254"/>
              <a:gd name="connsiteY1327" fmla="*/ 337970 h 6687061"/>
              <a:gd name="connsiteX1328" fmla="*/ 5969701 w 11799254"/>
              <a:gd name="connsiteY1328" fmla="*/ 359561 h 6687061"/>
              <a:gd name="connsiteX1329" fmla="*/ 6280998 w 11799254"/>
              <a:gd name="connsiteY1329" fmla="*/ 359561 h 6687061"/>
              <a:gd name="connsiteX1330" fmla="*/ 6570149 w 11799254"/>
              <a:gd name="connsiteY1330" fmla="*/ 163098 h 6687061"/>
              <a:gd name="connsiteX1331" fmla="*/ 6627250 w 11799254"/>
              <a:gd name="connsiteY1331" fmla="*/ 24813 h 6687061"/>
              <a:gd name="connsiteX1332" fmla="*/ 6609665 w 11799254"/>
              <a:gd name="connsiteY1332" fmla="*/ 4 h 6687061"/>
              <a:gd name="connsiteX1333" fmla="*/ 3262074 w 11799254"/>
              <a:gd name="connsiteY1333" fmla="*/ 4 h 6687061"/>
              <a:gd name="connsiteX1334" fmla="*/ 2955730 w 11799254"/>
              <a:gd name="connsiteY1334" fmla="*/ 4 h 6687061"/>
              <a:gd name="connsiteX1335" fmla="*/ 2667339 w 11799254"/>
              <a:gd name="connsiteY1335" fmla="*/ 179409 h 6687061"/>
              <a:gd name="connsiteX1336" fmla="*/ 2606818 w 11799254"/>
              <a:gd name="connsiteY1336" fmla="*/ 337971 h 6687061"/>
              <a:gd name="connsiteX1337" fmla="*/ 2622110 w 11799254"/>
              <a:gd name="connsiteY1337" fmla="*/ 359563 h 6687061"/>
              <a:gd name="connsiteX1338" fmla="*/ 2933407 w 11799254"/>
              <a:gd name="connsiteY1338" fmla="*/ 359563 h 6687061"/>
              <a:gd name="connsiteX1339" fmla="*/ 3222558 w 11799254"/>
              <a:gd name="connsiteY1339" fmla="*/ 163099 h 6687061"/>
              <a:gd name="connsiteX1340" fmla="*/ 3279646 w 11799254"/>
              <a:gd name="connsiteY1340" fmla="*/ 24814 h 6687061"/>
              <a:gd name="connsiteX1341" fmla="*/ 3262074 w 11799254"/>
              <a:gd name="connsiteY1341" fmla="*/ 5 h 6687061"/>
              <a:gd name="connsiteX1342" fmla="*/ 2425356 w 11799254"/>
              <a:gd name="connsiteY1342" fmla="*/ 454764 h 6687061"/>
              <a:gd name="connsiteX1343" fmla="*/ 2731712 w 11799254"/>
              <a:gd name="connsiteY1343" fmla="*/ 454764 h 6687061"/>
              <a:gd name="connsiteX1344" fmla="*/ 2749284 w 11799254"/>
              <a:gd name="connsiteY1344" fmla="*/ 479577 h 6687061"/>
              <a:gd name="connsiteX1345" fmla="*/ 2692197 w 11799254"/>
              <a:gd name="connsiteY1345" fmla="*/ 617860 h 6687061"/>
              <a:gd name="connsiteX1346" fmla="*/ 2403046 w 11799254"/>
              <a:gd name="connsiteY1346" fmla="*/ 814326 h 6687061"/>
              <a:gd name="connsiteX1347" fmla="*/ 2091749 w 11799254"/>
              <a:gd name="connsiteY1347" fmla="*/ 814326 h 6687061"/>
              <a:gd name="connsiteX1348" fmla="*/ 2076457 w 11799254"/>
              <a:gd name="connsiteY1348" fmla="*/ 792731 h 6687061"/>
              <a:gd name="connsiteX1349" fmla="*/ 2136978 w 11799254"/>
              <a:gd name="connsiteY1349" fmla="*/ 634172 h 6687061"/>
              <a:gd name="connsiteX1350" fmla="*/ 2425369 w 11799254"/>
              <a:gd name="connsiteY1350" fmla="*/ 454764 h 6687061"/>
              <a:gd name="connsiteX1351" fmla="*/ 2686660 w 11799254"/>
              <a:gd name="connsiteY1351" fmla="*/ 500825 h 6687061"/>
              <a:gd name="connsiteX1352" fmla="*/ 2425356 w 11799254"/>
              <a:gd name="connsiteY1352" fmla="*/ 500825 h 6687061"/>
              <a:gd name="connsiteX1353" fmla="*/ 2179990 w 11799254"/>
              <a:gd name="connsiteY1353" fmla="*/ 650603 h 6687061"/>
              <a:gd name="connsiteX1354" fmla="*/ 2136471 w 11799254"/>
              <a:gd name="connsiteY1354" fmla="*/ 764609 h 6687061"/>
              <a:gd name="connsiteX1355" fmla="*/ 2138992 w 11799254"/>
              <a:gd name="connsiteY1355" fmla="*/ 768267 h 6687061"/>
              <a:gd name="connsiteX1356" fmla="*/ 2403046 w 11799254"/>
              <a:gd name="connsiteY1356" fmla="*/ 768267 h 6687061"/>
              <a:gd name="connsiteX1357" fmla="*/ 2649172 w 11799254"/>
              <a:gd name="connsiteY1357" fmla="*/ 601431 h 6687061"/>
              <a:gd name="connsiteX1358" fmla="*/ 2649400 w 11799254"/>
              <a:gd name="connsiteY1358" fmla="*/ 600852 h 6687061"/>
              <a:gd name="connsiteX1359" fmla="*/ 2649641 w 11799254"/>
              <a:gd name="connsiteY1359" fmla="*/ 600279 h 6687061"/>
              <a:gd name="connsiteX1360" fmla="*/ 2689156 w 11799254"/>
              <a:gd name="connsiteY1360" fmla="*/ 504551 h 6687061"/>
              <a:gd name="connsiteX1361" fmla="*/ 2686660 w 11799254"/>
              <a:gd name="connsiteY1361" fmla="*/ 500826 h 6687061"/>
              <a:gd name="connsiteX1362" fmla="*/ 4600621 w 11799254"/>
              <a:gd name="connsiteY1362" fmla="*/ 4 h 6687061"/>
              <a:gd name="connsiteX1363" fmla="*/ 4294265 w 11799254"/>
              <a:gd name="connsiteY1363" fmla="*/ 4 h 6687061"/>
              <a:gd name="connsiteX1364" fmla="*/ 4005887 w 11799254"/>
              <a:gd name="connsiteY1364" fmla="*/ 179408 h 6687061"/>
              <a:gd name="connsiteX1365" fmla="*/ 3945353 w 11799254"/>
              <a:gd name="connsiteY1365" fmla="*/ 337970 h 6687061"/>
              <a:gd name="connsiteX1366" fmla="*/ 3960657 w 11799254"/>
              <a:gd name="connsiteY1366" fmla="*/ 359561 h 6687061"/>
              <a:gd name="connsiteX1367" fmla="*/ 4271942 w 11799254"/>
              <a:gd name="connsiteY1367" fmla="*/ 359561 h 6687061"/>
              <a:gd name="connsiteX1368" fmla="*/ 4561105 w 11799254"/>
              <a:gd name="connsiteY1368" fmla="*/ 163098 h 6687061"/>
              <a:gd name="connsiteX1369" fmla="*/ 4618193 w 11799254"/>
              <a:gd name="connsiteY1369" fmla="*/ 24813 h 6687061"/>
              <a:gd name="connsiteX1370" fmla="*/ 4600621 w 11799254"/>
              <a:gd name="connsiteY1370" fmla="*/ 4 h 6687061"/>
              <a:gd name="connsiteX1371" fmla="*/ 5484569 w 11799254"/>
              <a:gd name="connsiteY1371" fmla="*/ 634171 h 6687061"/>
              <a:gd name="connsiteX1372" fmla="*/ 5424048 w 11799254"/>
              <a:gd name="connsiteY1372" fmla="*/ 792733 h 6687061"/>
              <a:gd name="connsiteX1373" fmla="*/ 5439340 w 11799254"/>
              <a:gd name="connsiteY1373" fmla="*/ 814324 h 6687061"/>
              <a:gd name="connsiteX1374" fmla="*/ 5750637 w 11799254"/>
              <a:gd name="connsiteY1374" fmla="*/ 814324 h 6687061"/>
              <a:gd name="connsiteX1375" fmla="*/ 6039788 w 11799254"/>
              <a:gd name="connsiteY1375" fmla="*/ 617861 h 6687061"/>
              <a:gd name="connsiteX1376" fmla="*/ 6096876 w 11799254"/>
              <a:gd name="connsiteY1376" fmla="*/ 479576 h 6687061"/>
              <a:gd name="connsiteX1377" fmla="*/ 6079303 w 11799254"/>
              <a:gd name="connsiteY1377" fmla="*/ 454763 h 6687061"/>
              <a:gd name="connsiteX1378" fmla="*/ 5772947 w 11799254"/>
              <a:gd name="connsiteY1378" fmla="*/ 454763 h 6687061"/>
              <a:gd name="connsiteX1379" fmla="*/ 5484569 w 11799254"/>
              <a:gd name="connsiteY1379" fmla="*/ 634171 h 6687061"/>
              <a:gd name="connsiteX1380" fmla="*/ 4966839 w 11799254"/>
              <a:gd name="connsiteY1380" fmla="*/ 1082616 h 6687061"/>
              <a:gd name="connsiteX1381" fmla="*/ 4906305 w 11799254"/>
              <a:gd name="connsiteY1381" fmla="*/ 1241179 h 6687061"/>
              <a:gd name="connsiteX1382" fmla="*/ 4921597 w 11799254"/>
              <a:gd name="connsiteY1382" fmla="*/ 1262770 h 6687061"/>
              <a:gd name="connsiteX1383" fmla="*/ 5232907 w 11799254"/>
              <a:gd name="connsiteY1383" fmla="*/ 1262770 h 6687061"/>
              <a:gd name="connsiteX1384" fmla="*/ 5522045 w 11799254"/>
              <a:gd name="connsiteY1384" fmla="*/ 1066307 h 6687061"/>
              <a:gd name="connsiteX1385" fmla="*/ 5579146 w 11799254"/>
              <a:gd name="connsiteY1385" fmla="*/ 928021 h 6687061"/>
              <a:gd name="connsiteX1386" fmla="*/ 5561561 w 11799254"/>
              <a:gd name="connsiteY1386" fmla="*/ 903208 h 6687061"/>
              <a:gd name="connsiteX1387" fmla="*/ 5255217 w 11799254"/>
              <a:gd name="connsiteY1387" fmla="*/ 903208 h 6687061"/>
              <a:gd name="connsiteX1388" fmla="*/ 4966839 w 11799254"/>
              <a:gd name="connsiteY1388" fmla="*/ 1082616 h 6687061"/>
              <a:gd name="connsiteX1389" fmla="*/ 4499609 w 11799254"/>
              <a:gd name="connsiteY1389" fmla="*/ 1531062 h 6687061"/>
              <a:gd name="connsiteX1390" fmla="*/ 4439088 w 11799254"/>
              <a:gd name="connsiteY1390" fmla="*/ 1689624 h 6687061"/>
              <a:gd name="connsiteX1391" fmla="*/ 4454379 w 11799254"/>
              <a:gd name="connsiteY1391" fmla="*/ 1711220 h 6687061"/>
              <a:gd name="connsiteX1392" fmla="*/ 4765676 w 11799254"/>
              <a:gd name="connsiteY1392" fmla="*/ 1711220 h 6687061"/>
              <a:gd name="connsiteX1393" fmla="*/ 5054827 w 11799254"/>
              <a:gd name="connsiteY1393" fmla="*/ 1514750 h 6687061"/>
              <a:gd name="connsiteX1394" fmla="*/ 5111915 w 11799254"/>
              <a:gd name="connsiteY1394" fmla="*/ 1376467 h 6687061"/>
              <a:gd name="connsiteX1395" fmla="*/ 5094343 w 11799254"/>
              <a:gd name="connsiteY1395" fmla="*/ 1351651 h 6687061"/>
              <a:gd name="connsiteX1396" fmla="*/ 4787987 w 11799254"/>
              <a:gd name="connsiteY1396" fmla="*/ 1351651 h 6687061"/>
              <a:gd name="connsiteX1397" fmla="*/ 4499609 w 11799254"/>
              <a:gd name="connsiteY1397" fmla="*/ 1531062 h 6687061"/>
              <a:gd name="connsiteX1398" fmla="*/ 11538977 w 11799254"/>
              <a:gd name="connsiteY1398" fmla="*/ 1066307 h 6687061"/>
              <a:gd name="connsiteX1399" fmla="*/ 11596064 w 11799254"/>
              <a:gd name="connsiteY1399" fmla="*/ 928021 h 6687061"/>
              <a:gd name="connsiteX1400" fmla="*/ 11578493 w 11799254"/>
              <a:gd name="connsiteY1400" fmla="*/ 903208 h 6687061"/>
              <a:gd name="connsiteX1401" fmla="*/ 11272136 w 11799254"/>
              <a:gd name="connsiteY1401" fmla="*/ 903208 h 6687061"/>
              <a:gd name="connsiteX1402" fmla="*/ 10983759 w 11799254"/>
              <a:gd name="connsiteY1402" fmla="*/ 1082616 h 6687061"/>
              <a:gd name="connsiteX1403" fmla="*/ 10923237 w 11799254"/>
              <a:gd name="connsiteY1403" fmla="*/ 1241179 h 6687061"/>
              <a:gd name="connsiteX1404" fmla="*/ 10938529 w 11799254"/>
              <a:gd name="connsiteY1404" fmla="*/ 1262770 h 6687061"/>
              <a:gd name="connsiteX1405" fmla="*/ 11249826 w 11799254"/>
              <a:gd name="connsiteY1405" fmla="*/ 1262770 h 6687061"/>
              <a:gd name="connsiteX1406" fmla="*/ 11538977 w 11799254"/>
              <a:gd name="connsiteY1406" fmla="*/ 1066307 h 6687061"/>
              <a:gd name="connsiteX1407" fmla="*/ 7112090 w 11799254"/>
              <a:gd name="connsiteY1407" fmla="*/ 5762266 h 6687061"/>
              <a:gd name="connsiteX1408" fmla="*/ 7172612 w 11799254"/>
              <a:gd name="connsiteY1408" fmla="*/ 5603704 h 6687061"/>
              <a:gd name="connsiteX1409" fmla="*/ 7460989 w 11799254"/>
              <a:gd name="connsiteY1409" fmla="*/ 5424294 h 6687061"/>
              <a:gd name="connsiteX1410" fmla="*/ 7767346 w 11799254"/>
              <a:gd name="connsiteY1410" fmla="*/ 5424294 h 6687061"/>
              <a:gd name="connsiteX1411" fmla="*/ 7784917 w 11799254"/>
              <a:gd name="connsiteY1411" fmla="*/ 5449109 h 6687061"/>
              <a:gd name="connsiteX1412" fmla="*/ 7727830 w 11799254"/>
              <a:gd name="connsiteY1412" fmla="*/ 5587393 h 6687061"/>
              <a:gd name="connsiteX1413" fmla="*/ 7438679 w 11799254"/>
              <a:gd name="connsiteY1413" fmla="*/ 5783862 h 6687061"/>
              <a:gd name="connsiteX1414" fmla="*/ 7127382 w 11799254"/>
              <a:gd name="connsiteY1414" fmla="*/ 5783862 h 6687061"/>
              <a:gd name="connsiteX1415" fmla="*/ 7112090 w 11799254"/>
              <a:gd name="connsiteY1415" fmla="*/ 5762266 h 6687061"/>
              <a:gd name="connsiteX1416" fmla="*/ 7174626 w 11799254"/>
              <a:gd name="connsiteY1416" fmla="*/ 5737793 h 6687061"/>
              <a:gd name="connsiteX1417" fmla="*/ 7438679 w 11799254"/>
              <a:gd name="connsiteY1417" fmla="*/ 5737793 h 6687061"/>
              <a:gd name="connsiteX1418" fmla="*/ 7684817 w 11799254"/>
              <a:gd name="connsiteY1418" fmla="*/ 5570968 h 6687061"/>
              <a:gd name="connsiteX1419" fmla="*/ 7685033 w 11799254"/>
              <a:gd name="connsiteY1419" fmla="*/ 5570385 h 6687061"/>
              <a:gd name="connsiteX1420" fmla="*/ 7685274 w 11799254"/>
              <a:gd name="connsiteY1420" fmla="*/ 5569814 h 6687061"/>
              <a:gd name="connsiteX1421" fmla="*/ 7724802 w 11799254"/>
              <a:gd name="connsiteY1421" fmla="*/ 5474076 h 6687061"/>
              <a:gd name="connsiteX1422" fmla="*/ 7722306 w 11799254"/>
              <a:gd name="connsiteY1422" fmla="*/ 5470350 h 6687061"/>
              <a:gd name="connsiteX1423" fmla="*/ 7460989 w 11799254"/>
              <a:gd name="connsiteY1423" fmla="*/ 5470350 h 6687061"/>
              <a:gd name="connsiteX1424" fmla="*/ 7215623 w 11799254"/>
              <a:gd name="connsiteY1424" fmla="*/ 5620129 h 6687061"/>
              <a:gd name="connsiteX1425" fmla="*/ 7172104 w 11799254"/>
              <a:gd name="connsiteY1425" fmla="*/ 5734143 h 6687061"/>
              <a:gd name="connsiteX1426" fmla="*/ 7174626 w 11799254"/>
              <a:gd name="connsiteY1426" fmla="*/ 5737793 h 6687061"/>
              <a:gd name="connsiteX1427" fmla="*/ 7266288 w 11799254"/>
              <a:gd name="connsiteY1427" fmla="*/ 6238611 h 6687061"/>
              <a:gd name="connsiteX1428" fmla="*/ 7577572 w 11799254"/>
              <a:gd name="connsiteY1428" fmla="*/ 6238611 h 6687061"/>
              <a:gd name="connsiteX1429" fmla="*/ 7866736 w 11799254"/>
              <a:gd name="connsiteY1429" fmla="*/ 6042155 h 6687061"/>
              <a:gd name="connsiteX1430" fmla="*/ 7923823 w 11799254"/>
              <a:gd name="connsiteY1430" fmla="*/ 5903871 h 6687061"/>
              <a:gd name="connsiteX1431" fmla="*/ 7906251 w 11799254"/>
              <a:gd name="connsiteY1431" fmla="*/ 5879055 h 6687061"/>
              <a:gd name="connsiteX1432" fmla="*/ 7599895 w 11799254"/>
              <a:gd name="connsiteY1432" fmla="*/ 5879055 h 6687061"/>
              <a:gd name="connsiteX1433" fmla="*/ 7311518 w 11799254"/>
              <a:gd name="connsiteY1433" fmla="*/ 6058466 h 6687061"/>
              <a:gd name="connsiteX1434" fmla="*/ 7250984 w 11799254"/>
              <a:gd name="connsiteY1434" fmla="*/ 6217028 h 6687061"/>
              <a:gd name="connsiteX1435" fmla="*/ 7266288 w 11799254"/>
              <a:gd name="connsiteY1435" fmla="*/ 6238611 h 6687061"/>
              <a:gd name="connsiteX1436" fmla="*/ 8397097 w 11799254"/>
              <a:gd name="connsiteY1436" fmla="*/ 5587393 h 6687061"/>
              <a:gd name="connsiteX1437" fmla="*/ 8454184 w 11799254"/>
              <a:gd name="connsiteY1437" fmla="*/ 5449109 h 6687061"/>
              <a:gd name="connsiteX1438" fmla="*/ 8436613 w 11799254"/>
              <a:gd name="connsiteY1438" fmla="*/ 5424294 h 6687061"/>
              <a:gd name="connsiteX1439" fmla="*/ 8130257 w 11799254"/>
              <a:gd name="connsiteY1439" fmla="*/ 5424294 h 6687061"/>
              <a:gd name="connsiteX1440" fmla="*/ 7841879 w 11799254"/>
              <a:gd name="connsiteY1440" fmla="*/ 5603704 h 6687061"/>
              <a:gd name="connsiteX1441" fmla="*/ 7781345 w 11799254"/>
              <a:gd name="connsiteY1441" fmla="*/ 5762266 h 6687061"/>
              <a:gd name="connsiteX1442" fmla="*/ 7796636 w 11799254"/>
              <a:gd name="connsiteY1442" fmla="*/ 5783862 h 6687061"/>
              <a:gd name="connsiteX1443" fmla="*/ 8107946 w 11799254"/>
              <a:gd name="connsiteY1443" fmla="*/ 5783862 h 6687061"/>
              <a:gd name="connsiteX1444" fmla="*/ 8397097 w 11799254"/>
              <a:gd name="connsiteY1444" fmla="*/ 5587393 h 6687061"/>
              <a:gd name="connsiteX1445" fmla="*/ 8467564 w 11799254"/>
              <a:gd name="connsiteY1445" fmla="*/ 5783850 h 6687061"/>
              <a:gd name="connsiteX1446" fmla="*/ 8778860 w 11799254"/>
              <a:gd name="connsiteY1446" fmla="*/ 5783850 h 6687061"/>
              <a:gd name="connsiteX1447" fmla="*/ 9068011 w 11799254"/>
              <a:gd name="connsiteY1447" fmla="*/ 5587393 h 6687061"/>
              <a:gd name="connsiteX1448" fmla="*/ 9125112 w 11799254"/>
              <a:gd name="connsiteY1448" fmla="*/ 5449109 h 6687061"/>
              <a:gd name="connsiteX1449" fmla="*/ 9107539 w 11799254"/>
              <a:gd name="connsiteY1449" fmla="*/ 5424294 h 6687061"/>
              <a:gd name="connsiteX1450" fmla="*/ 8801184 w 11799254"/>
              <a:gd name="connsiteY1450" fmla="*/ 5424294 h 6687061"/>
              <a:gd name="connsiteX1451" fmla="*/ 8512805 w 11799254"/>
              <a:gd name="connsiteY1451" fmla="*/ 5603704 h 6687061"/>
              <a:gd name="connsiteX1452" fmla="*/ 8452271 w 11799254"/>
              <a:gd name="connsiteY1452" fmla="*/ 5762266 h 6687061"/>
              <a:gd name="connsiteX1453" fmla="*/ 8467564 w 11799254"/>
              <a:gd name="connsiteY1453" fmla="*/ 5783850 h 6687061"/>
              <a:gd name="connsiteX1454" fmla="*/ 5262553 w 11799254"/>
              <a:gd name="connsiteY1454" fmla="*/ 6238611 h 6687061"/>
              <a:gd name="connsiteX1455" fmla="*/ 5573850 w 11799254"/>
              <a:gd name="connsiteY1455" fmla="*/ 6238611 h 6687061"/>
              <a:gd name="connsiteX1456" fmla="*/ 5863001 w 11799254"/>
              <a:gd name="connsiteY1456" fmla="*/ 6042155 h 6687061"/>
              <a:gd name="connsiteX1457" fmla="*/ 5920088 w 11799254"/>
              <a:gd name="connsiteY1457" fmla="*/ 5903871 h 6687061"/>
              <a:gd name="connsiteX1458" fmla="*/ 5902516 w 11799254"/>
              <a:gd name="connsiteY1458" fmla="*/ 5879055 h 6687061"/>
              <a:gd name="connsiteX1459" fmla="*/ 5596160 w 11799254"/>
              <a:gd name="connsiteY1459" fmla="*/ 5879055 h 6687061"/>
              <a:gd name="connsiteX1460" fmla="*/ 5307782 w 11799254"/>
              <a:gd name="connsiteY1460" fmla="*/ 6058466 h 6687061"/>
              <a:gd name="connsiteX1461" fmla="*/ 5247261 w 11799254"/>
              <a:gd name="connsiteY1461" fmla="*/ 6217028 h 6687061"/>
              <a:gd name="connsiteX1462" fmla="*/ 5262553 w 11799254"/>
              <a:gd name="connsiteY1462" fmla="*/ 6238611 h 6687061"/>
              <a:gd name="connsiteX1463" fmla="*/ 5912462 w 11799254"/>
              <a:gd name="connsiteY1463" fmla="*/ 6217028 h 6687061"/>
              <a:gd name="connsiteX1464" fmla="*/ 5972983 w 11799254"/>
              <a:gd name="connsiteY1464" fmla="*/ 6058466 h 6687061"/>
              <a:gd name="connsiteX1465" fmla="*/ 6261361 w 11799254"/>
              <a:gd name="connsiteY1465" fmla="*/ 5879055 h 6687061"/>
              <a:gd name="connsiteX1466" fmla="*/ 6567716 w 11799254"/>
              <a:gd name="connsiteY1466" fmla="*/ 5879055 h 6687061"/>
              <a:gd name="connsiteX1467" fmla="*/ 6585289 w 11799254"/>
              <a:gd name="connsiteY1467" fmla="*/ 5903871 h 6687061"/>
              <a:gd name="connsiteX1468" fmla="*/ 6528201 w 11799254"/>
              <a:gd name="connsiteY1468" fmla="*/ 6042155 h 6687061"/>
              <a:gd name="connsiteX1469" fmla="*/ 6239050 w 11799254"/>
              <a:gd name="connsiteY1469" fmla="*/ 6238624 h 6687061"/>
              <a:gd name="connsiteX1470" fmla="*/ 5927753 w 11799254"/>
              <a:gd name="connsiteY1470" fmla="*/ 6238624 h 6687061"/>
              <a:gd name="connsiteX1471" fmla="*/ 5912462 w 11799254"/>
              <a:gd name="connsiteY1471" fmla="*/ 6217028 h 6687061"/>
              <a:gd name="connsiteX1472" fmla="*/ 5974997 w 11799254"/>
              <a:gd name="connsiteY1472" fmla="*/ 6192555 h 6687061"/>
              <a:gd name="connsiteX1473" fmla="*/ 6239050 w 11799254"/>
              <a:gd name="connsiteY1473" fmla="*/ 6192555 h 6687061"/>
              <a:gd name="connsiteX1474" fmla="*/ 6485189 w 11799254"/>
              <a:gd name="connsiteY1474" fmla="*/ 6025729 h 6687061"/>
              <a:gd name="connsiteX1475" fmla="*/ 6485404 w 11799254"/>
              <a:gd name="connsiteY1475" fmla="*/ 6025146 h 6687061"/>
              <a:gd name="connsiteX1476" fmla="*/ 6485645 w 11799254"/>
              <a:gd name="connsiteY1476" fmla="*/ 6024576 h 6687061"/>
              <a:gd name="connsiteX1477" fmla="*/ 6525173 w 11799254"/>
              <a:gd name="connsiteY1477" fmla="*/ 5928838 h 6687061"/>
              <a:gd name="connsiteX1478" fmla="*/ 6522677 w 11799254"/>
              <a:gd name="connsiteY1478" fmla="*/ 5925112 h 6687061"/>
              <a:gd name="connsiteX1479" fmla="*/ 6261361 w 11799254"/>
              <a:gd name="connsiteY1479" fmla="*/ 5925112 h 6687061"/>
              <a:gd name="connsiteX1480" fmla="*/ 6015995 w 11799254"/>
              <a:gd name="connsiteY1480" fmla="*/ 6074891 h 6687061"/>
              <a:gd name="connsiteX1481" fmla="*/ 5972476 w 11799254"/>
              <a:gd name="connsiteY1481" fmla="*/ 6188905 h 6687061"/>
              <a:gd name="connsiteX1482" fmla="*/ 5974997 w 11799254"/>
              <a:gd name="connsiteY1482" fmla="*/ 6192555 h 6687061"/>
              <a:gd name="connsiteX1483" fmla="*/ 7058563 w 11799254"/>
              <a:gd name="connsiteY1483" fmla="*/ 5587393 h 6687061"/>
              <a:gd name="connsiteX1484" fmla="*/ 7115650 w 11799254"/>
              <a:gd name="connsiteY1484" fmla="*/ 5449109 h 6687061"/>
              <a:gd name="connsiteX1485" fmla="*/ 7098078 w 11799254"/>
              <a:gd name="connsiteY1485" fmla="*/ 5424294 h 6687061"/>
              <a:gd name="connsiteX1486" fmla="*/ 6791722 w 11799254"/>
              <a:gd name="connsiteY1486" fmla="*/ 5424294 h 6687061"/>
              <a:gd name="connsiteX1487" fmla="*/ 6503344 w 11799254"/>
              <a:gd name="connsiteY1487" fmla="*/ 5603704 h 6687061"/>
              <a:gd name="connsiteX1488" fmla="*/ 6442823 w 11799254"/>
              <a:gd name="connsiteY1488" fmla="*/ 5762266 h 6687061"/>
              <a:gd name="connsiteX1489" fmla="*/ 6458115 w 11799254"/>
              <a:gd name="connsiteY1489" fmla="*/ 5783862 h 6687061"/>
              <a:gd name="connsiteX1490" fmla="*/ 6769399 w 11799254"/>
              <a:gd name="connsiteY1490" fmla="*/ 5783862 h 6687061"/>
              <a:gd name="connsiteX1491" fmla="*/ 7058563 w 11799254"/>
              <a:gd name="connsiteY1491" fmla="*/ 5587393 h 6687061"/>
              <a:gd name="connsiteX1492" fmla="*/ 11401705 w 11799254"/>
              <a:gd name="connsiteY1492" fmla="*/ 4 h 6687061"/>
              <a:gd name="connsiteX1493" fmla="*/ 11095349 w 11799254"/>
              <a:gd name="connsiteY1493" fmla="*/ 4 h 6687061"/>
              <a:gd name="connsiteX1494" fmla="*/ 10806971 w 11799254"/>
              <a:gd name="connsiteY1494" fmla="*/ 179408 h 6687061"/>
              <a:gd name="connsiteX1495" fmla="*/ 10746450 w 11799254"/>
              <a:gd name="connsiteY1495" fmla="*/ 337970 h 6687061"/>
              <a:gd name="connsiteX1496" fmla="*/ 10761729 w 11799254"/>
              <a:gd name="connsiteY1496" fmla="*/ 359561 h 6687061"/>
              <a:gd name="connsiteX1497" fmla="*/ 11073039 w 11799254"/>
              <a:gd name="connsiteY1497" fmla="*/ 359561 h 6687061"/>
              <a:gd name="connsiteX1498" fmla="*/ 11362190 w 11799254"/>
              <a:gd name="connsiteY1498" fmla="*/ 163098 h 6687061"/>
              <a:gd name="connsiteX1499" fmla="*/ 11419277 w 11799254"/>
              <a:gd name="connsiteY1499" fmla="*/ 24813 h 6687061"/>
              <a:gd name="connsiteX1500" fmla="*/ 11401705 w 11799254"/>
              <a:gd name="connsiteY1500" fmla="*/ 4 h 6687061"/>
              <a:gd name="connsiteX1501" fmla="*/ 10231051 w 11799254"/>
              <a:gd name="connsiteY1501" fmla="*/ 3978705 h 6687061"/>
              <a:gd name="connsiteX1502" fmla="*/ 9919754 w 11799254"/>
              <a:gd name="connsiteY1502" fmla="*/ 3978705 h 6687061"/>
              <a:gd name="connsiteX1503" fmla="*/ 9904475 w 11799254"/>
              <a:gd name="connsiteY1503" fmla="*/ 3957109 h 6687061"/>
              <a:gd name="connsiteX1504" fmla="*/ 9964996 w 11799254"/>
              <a:gd name="connsiteY1504" fmla="*/ 3798547 h 6687061"/>
              <a:gd name="connsiteX1505" fmla="*/ 10253374 w 11799254"/>
              <a:gd name="connsiteY1505" fmla="*/ 3619149 h 6687061"/>
              <a:gd name="connsiteX1506" fmla="*/ 10559731 w 11799254"/>
              <a:gd name="connsiteY1506" fmla="*/ 3619149 h 6687061"/>
              <a:gd name="connsiteX1507" fmla="*/ 10577302 w 11799254"/>
              <a:gd name="connsiteY1507" fmla="*/ 3643965 h 6687061"/>
              <a:gd name="connsiteX1508" fmla="*/ 10520215 w 11799254"/>
              <a:gd name="connsiteY1508" fmla="*/ 3782248 h 6687061"/>
              <a:gd name="connsiteX1509" fmla="*/ 10231051 w 11799254"/>
              <a:gd name="connsiteY1509" fmla="*/ 3978705 h 6687061"/>
              <a:gd name="connsiteX1510" fmla="*/ 9966998 w 11799254"/>
              <a:gd name="connsiteY1510" fmla="*/ 3932649 h 6687061"/>
              <a:gd name="connsiteX1511" fmla="*/ 10231051 w 11799254"/>
              <a:gd name="connsiteY1511" fmla="*/ 3932649 h 6687061"/>
              <a:gd name="connsiteX1512" fmla="*/ 10477190 w 11799254"/>
              <a:gd name="connsiteY1512" fmla="*/ 3765810 h 6687061"/>
              <a:gd name="connsiteX1513" fmla="*/ 10477418 w 11799254"/>
              <a:gd name="connsiteY1513" fmla="*/ 3765228 h 6687061"/>
              <a:gd name="connsiteX1514" fmla="*/ 10477646 w 11799254"/>
              <a:gd name="connsiteY1514" fmla="*/ 3764657 h 6687061"/>
              <a:gd name="connsiteX1515" fmla="*/ 10517174 w 11799254"/>
              <a:gd name="connsiteY1515" fmla="*/ 3668932 h 6687061"/>
              <a:gd name="connsiteX1516" fmla="*/ 10514678 w 11799254"/>
              <a:gd name="connsiteY1516" fmla="*/ 3665206 h 6687061"/>
              <a:gd name="connsiteX1517" fmla="*/ 10253374 w 11799254"/>
              <a:gd name="connsiteY1517" fmla="*/ 3665206 h 6687061"/>
              <a:gd name="connsiteX1518" fmla="*/ 10008008 w 11799254"/>
              <a:gd name="connsiteY1518" fmla="*/ 3814985 h 6687061"/>
              <a:gd name="connsiteX1519" fmla="*/ 9964489 w 11799254"/>
              <a:gd name="connsiteY1519" fmla="*/ 3928986 h 6687061"/>
              <a:gd name="connsiteX1520" fmla="*/ 9966998 w 11799254"/>
              <a:gd name="connsiteY1520" fmla="*/ 3932649 h 6687061"/>
              <a:gd name="connsiteX1521" fmla="*/ 10934475 w 11799254"/>
              <a:gd name="connsiteY1521" fmla="*/ 2715937 h 6687061"/>
              <a:gd name="connsiteX1522" fmla="*/ 10934475 w 11799254"/>
              <a:gd name="connsiteY1522" fmla="*/ 2715937 h 6687061"/>
              <a:gd name="connsiteX1523" fmla="*/ 10628132 w 11799254"/>
              <a:gd name="connsiteY1523" fmla="*/ 2715937 h 6687061"/>
              <a:gd name="connsiteX1524" fmla="*/ 10339741 w 11799254"/>
              <a:gd name="connsiteY1524" fmla="*/ 2895347 h 6687061"/>
              <a:gd name="connsiteX1525" fmla="*/ 10279219 w 11799254"/>
              <a:gd name="connsiteY1525" fmla="*/ 3053910 h 6687061"/>
              <a:gd name="connsiteX1526" fmla="*/ 10294512 w 11799254"/>
              <a:gd name="connsiteY1526" fmla="*/ 3075506 h 6687061"/>
              <a:gd name="connsiteX1527" fmla="*/ 10605808 w 11799254"/>
              <a:gd name="connsiteY1527" fmla="*/ 3075506 h 6687061"/>
              <a:gd name="connsiteX1528" fmla="*/ 10894959 w 11799254"/>
              <a:gd name="connsiteY1528" fmla="*/ 2879036 h 6687061"/>
              <a:gd name="connsiteX1529" fmla="*/ 10952047 w 11799254"/>
              <a:gd name="connsiteY1529" fmla="*/ 2740752 h 6687061"/>
              <a:gd name="connsiteX1530" fmla="*/ 10934475 w 11799254"/>
              <a:gd name="connsiteY1530" fmla="*/ 2715937 h 6687061"/>
              <a:gd name="connsiteX1531" fmla="*/ 9244799 w 11799254"/>
              <a:gd name="connsiteY1531" fmla="*/ 4235743 h 6687061"/>
              <a:gd name="connsiteX1532" fmla="*/ 9301899 w 11799254"/>
              <a:gd name="connsiteY1532" fmla="*/ 4097459 h 6687061"/>
              <a:gd name="connsiteX1533" fmla="*/ 9284314 w 11799254"/>
              <a:gd name="connsiteY1533" fmla="*/ 4072643 h 6687061"/>
              <a:gd name="connsiteX1534" fmla="*/ 9284314 w 11799254"/>
              <a:gd name="connsiteY1534" fmla="*/ 4072643 h 6687061"/>
              <a:gd name="connsiteX1535" fmla="*/ 8977971 w 11799254"/>
              <a:gd name="connsiteY1535" fmla="*/ 4072643 h 6687061"/>
              <a:gd name="connsiteX1536" fmla="*/ 8689593 w 11799254"/>
              <a:gd name="connsiteY1536" fmla="*/ 4252054 h 6687061"/>
              <a:gd name="connsiteX1537" fmla="*/ 8629059 w 11799254"/>
              <a:gd name="connsiteY1537" fmla="*/ 4410616 h 6687061"/>
              <a:gd name="connsiteX1538" fmla="*/ 8644350 w 11799254"/>
              <a:gd name="connsiteY1538" fmla="*/ 4432212 h 6687061"/>
              <a:gd name="connsiteX1539" fmla="*/ 8955648 w 11799254"/>
              <a:gd name="connsiteY1539" fmla="*/ 4432212 h 6687061"/>
              <a:gd name="connsiteX1540" fmla="*/ 9244799 w 11799254"/>
              <a:gd name="connsiteY1540" fmla="*/ 4235743 h 6687061"/>
              <a:gd name="connsiteX1541" fmla="*/ 2065283 w 11799254"/>
              <a:gd name="connsiteY1541" fmla="*/ 454764 h 6687061"/>
              <a:gd name="connsiteX1542" fmla="*/ 1758927 w 11799254"/>
              <a:gd name="connsiteY1542" fmla="*/ 454764 h 6687061"/>
              <a:gd name="connsiteX1543" fmla="*/ 1470549 w 11799254"/>
              <a:gd name="connsiteY1543" fmla="*/ 634172 h 6687061"/>
              <a:gd name="connsiteX1544" fmla="*/ 1410015 w 11799254"/>
              <a:gd name="connsiteY1544" fmla="*/ 792735 h 6687061"/>
              <a:gd name="connsiteX1545" fmla="*/ 1425307 w 11799254"/>
              <a:gd name="connsiteY1545" fmla="*/ 814326 h 6687061"/>
              <a:gd name="connsiteX1546" fmla="*/ 1736616 w 11799254"/>
              <a:gd name="connsiteY1546" fmla="*/ 814326 h 6687061"/>
              <a:gd name="connsiteX1547" fmla="*/ 2025767 w 11799254"/>
              <a:gd name="connsiteY1547" fmla="*/ 617863 h 6687061"/>
              <a:gd name="connsiteX1548" fmla="*/ 2082855 w 11799254"/>
              <a:gd name="connsiteY1548" fmla="*/ 479577 h 6687061"/>
              <a:gd name="connsiteX1549" fmla="*/ 2065283 w 11799254"/>
              <a:gd name="connsiteY1549" fmla="*/ 454764 h 6687061"/>
              <a:gd name="connsiteX1550" fmla="*/ 9452537 w 11799254"/>
              <a:gd name="connsiteY1550" fmla="*/ 4886962 h 6687061"/>
              <a:gd name="connsiteX1551" fmla="*/ 9763821 w 11799254"/>
              <a:gd name="connsiteY1551" fmla="*/ 4886962 h 6687061"/>
              <a:gd name="connsiteX1552" fmla="*/ 10052984 w 11799254"/>
              <a:gd name="connsiteY1552" fmla="*/ 4690505 h 6687061"/>
              <a:gd name="connsiteX1553" fmla="*/ 10110072 w 11799254"/>
              <a:gd name="connsiteY1553" fmla="*/ 4552221 h 6687061"/>
              <a:gd name="connsiteX1554" fmla="*/ 10092500 w 11799254"/>
              <a:gd name="connsiteY1554" fmla="*/ 4527406 h 6687061"/>
              <a:gd name="connsiteX1555" fmla="*/ 9786144 w 11799254"/>
              <a:gd name="connsiteY1555" fmla="*/ 4527406 h 6687061"/>
              <a:gd name="connsiteX1556" fmla="*/ 9497766 w 11799254"/>
              <a:gd name="connsiteY1556" fmla="*/ 4706816 h 6687061"/>
              <a:gd name="connsiteX1557" fmla="*/ 9437232 w 11799254"/>
              <a:gd name="connsiteY1557" fmla="*/ 4865378 h 6687061"/>
              <a:gd name="connsiteX1558" fmla="*/ 9452537 w 11799254"/>
              <a:gd name="connsiteY1558" fmla="*/ 4886962 h 6687061"/>
              <a:gd name="connsiteX1559" fmla="*/ 9850935 w 11799254"/>
              <a:gd name="connsiteY1559" fmla="*/ 3782236 h 6687061"/>
              <a:gd name="connsiteX1560" fmla="*/ 9908035 w 11799254"/>
              <a:gd name="connsiteY1560" fmla="*/ 3643952 h 6687061"/>
              <a:gd name="connsiteX1561" fmla="*/ 9890450 w 11799254"/>
              <a:gd name="connsiteY1561" fmla="*/ 3619136 h 6687061"/>
              <a:gd name="connsiteX1562" fmla="*/ 9890450 w 11799254"/>
              <a:gd name="connsiteY1562" fmla="*/ 3619136 h 6687061"/>
              <a:gd name="connsiteX1563" fmla="*/ 9584107 w 11799254"/>
              <a:gd name="connsiteY1563" fmla="*/ 3619136 h 6687061"/>
              <a:gd name="connsiteX1564" fmla="*/ 9295729 w 11799254"/>
              <a:gd name="connsiteY1564" fmla="*/ 3798547 h 6687061"/>
              <a:gd name="connsiteX1565" fmla="*/ 9235195 w 11799254"/>
              <a:gd name="connsiteY1565" fmla="*/ 3957109 h 6687061"/>
              <a:gd name="connsiteX1566" fmla="*/ 9250487 w 11799254"/>
              <a:gd name="connsiteY1566" fmla="*/ 3978705 h 6687061"/>
              <a:gd name="connsiteX1567" fmla="*/ 9561784 w 11799254"/>
              <a:gd name="connsiteY1567" fmla="*/ 3978705 h 6687061"/>
              <a:gd name="connsiteX1568" fmla="*/ 9850935 w 11799254"/>
              <a:gd name="connsiteY1568" fmla="*/ 3782236 h 6687061"/>
              <a:gd name="connsiteX1569" fmla="*/ 7417825 w 11799254"/>
              <a:gd name="connsiteY1569" fmla="*/ 6687062 h 6687061"/>
              <a:gd name="connsiteX1570" fmla="*/ 7729110 w 11799254"/>
              <a:gd name="connsiteY1570" fmla="*/ 6687062 h 6687061"/>
              <a:gd name="connsiteX1571" fmla="*/ 8018273 w 11799254"/>
              <a:gd name="connsiteY1571" fmla="*/ 6490592 h 6687061"/>
              <a:gd name="connsiteX1572" fmla="*/ 8075361 w 11799254"/>
              <a:gd name="connsiteY1572" fmla="*/ 6352308 h 6687061"/>
              <a:gd name="connsiteX1573" fmla="*/ 8057789 w 11799254"/>
              <a:gd name="connsiteY1573" fmla="*/ 6327506 h 6687061"/>
              <a:gd name="connsiteX1574" fmla="*/ 7751432 w 11799254"/>
              <a:gd name="connsiteY1574" fmla="*/ 6327506 h 6687061"/>
              <a:gd name="connsiteX1575" fmla="*/ 7463055 w 11799254"/>
              <a:gd name="connsiteY1575" fmla="*/ 6506904 h 6687061"/>
              <a:gd name="connsiteX1576" fmla="*/ 7402521 w 11799254"/>
              <a:gd name="connsiteY1576" fmla="*/ 6665466 h 6687061"/>
              <a:gd name="connsiteX1577" fmla="*/ 7417825 w 11799254"/>
              <a:gd name="connsiteY1577" fmla="*/ 6687062 h 6687061"/>
              <a:gd name="connsiteX1578" fmla="*/ 9604061 w 11799254"/>
              <a:gd name="connsiteY1578" fmla="*/ 5335412 h 6687061"/>
              <a:gd name="connsiteX1579" fmla="*/ 9915358 w 11799254"/>
              <a:gd name="connsiteY1579" fmla="*/ 5335412 h 6687061"/>
              <a:gd name="connsiteX1580" fmla="*/ 10204509 w 11799254"/>
              <a:gd name="connsiteY1580" fmla="*/ 5138955 h 6687061"/>
              <a:gd name="connsiteX1581" fmla="*/ 10261597 w 11799254"/>
              <a:gd name="connsiteY1581" fmla="*/ 5000659 h 6687061"/>
              <a:gd name="connsiteX1582" fmla="*/ 10244025 w 11799254"/>
              <a:gd name="connsiteY1582" fmla="*/ 4975856 h 6687061"/>
              <a:gd name="connsiteX1583" fmla="*/ 9937682 w 11799254"/>
              <a:gd name="connsiteY1583" fmla="*/ 4975856 h 6687061"/>
              <a:gd name="connsiteX1584" fmla="*/ 9649303 w 11799254"/>
              <a:gd name="connsiteY1584" fmla="*/ 5155254 h 6687061"/>
              <a:gd name="connsiteX1585" fmla="*/ 9588769 w 11799254"/>
              <a:gd name="connsiteY1585" fmla="*/ 5313816 h 6687061"/>
              <a:gd name="connsiteX1586" fmla="*/ 9604061 w 11799254"/>
              <a:gd name="connsiteY1586" fmla="*/ 5335412 h 6687061"/>
              <a:gd name="connsiteX1587" fmla="*/ 9806111 w 11799254"/>
              <a:gd name="connsiteY1587" fmla="*/ 5783850 h 6687061"/>
              <a:gd name="connsiteX1588" fmla="*/ 10117408 w 11799254"/>
              <a:gd name="connsiteY1588" fmla="*/ 5783850 h 6687061"/>
              <a:gd name="connsiteX1589" fmla="*/ 10406559 w 11799254"/>
              <a:gd name="connsiteY1589" fmla="*/ 5587393 h 6687061"/>
              <a:gd name="connsiteX1590" fmla="*/ 10463646 w 11799254"/>
              <a:gd name="connsiteY1590" fmla="*/ 5449109 h 6687061"/>
              <a:gd name="connsiteX1591" fmla="*/ 10446074 w 11799254"/>
              <a:gd name="connsiteY1591" fmla="*/ 5424294 h 6687061"/>
              <a:gd name="connsiteX1592" fmla="*/ 10139718 w 11799254"/>
              <a:gd name="connsiteY1592" fmla="*/ 5424294 h 6687061"/>
              <a:gd name="connsiteX1593" fmla="*/ 9851341 w 11799254"/>
              <a:gd name="connsiteY1593" fmla="*/ 5603704 h 6687061"/>
              <a:gd name="connsiteX1594" fmla="*/ 9790819 w 11799254"/>
              <a:gd name="connsiteY1594" fmla="*/ 5762266 h 6687061"/>
              <a:gd name="connsiteX1595" fmla="*/ 9806111 w 11799254"/>
              <a:gd name="connsiteY1595" fmla="*/ 5783850 h 6687061"/>
              <a:gd name="connsiteX1596" fmla="*/ 10081250 w 11799254"/>
              <a:gd name="connsiteY1596" fmla="*/ 6665478 h 6687061"/>
              <a:gd name="connsiteX1597" fmla="*/ 10141770 w 11799254"/>
              <a:gd name="connsiteY1597" fmla="*/ 6506916 h 6687061"/>
              <a:gd name="connsiteX1598" fmla="*/ 10430161 w 11799254"/>
              <a:gd name="connsiteY1598" fmla="*/ 6327506 h 6687061"/>
              <a:gd name="connsiteX1599" fmla="*/ 10736504 w 11799254"/>
              <a:gd name="connsiteY1599" fmla="*/ 6327506 h 6687061"/>
              <a:gd name="connsiteX1600" fmla="*/ 10736504 w 11799254"/>
              <a:gd name="connsiteY1600" fmla="*/ 6327506 h 6687061"/>
              <a:gd name="connsiteX1601" fmla="*/ 10754077 w 11799254"/>
              <a:gd name="connsiteY1601" fmla="*/ 6352321 h 6687061"/>
              <a:gd name="connsiteX1602" fmla="*/ 10696989 w 11799254"/>
              <a:gd name="connsiteY1602" fmla="*/ 6490605 h 6687061"/>
              <a:gd name="connsiteX1603" fmla="*/ 10407838 w 11799254"/>
              <a:gd name="connsiteY1603" fmla="*/ 6687062 h 6687061"/>
              <a:gd name="connsiteX1604" fmla="*/ 10096542 w 11799254"/>
              <a:gd name="connsiteY1604" fmla="*/ 6687062 h 6687061"/>
              <a:gd name="connsiteX1605" fmla="*/ 10081250 w 11799254"/>
              <a:gd name="connsiteY1605" fmla="*/ 6665466 h 6687061"/>
              <a:gd name="connsiteX1606" fmla="*/ 10143798 w 11799254"/>
              <a:gd name="connsiteY1606" fmla="*/ 6641005 h 6687061"/>
              <a:gd name="connsiteX1607" fmla="*/ 10407838 w 11799254"/>
              <a:gd name="connsiteY1607" fmla="*/ 6641005 h 6687061"/>
              <a:gd name="connsiteX1608" fmla="*/ 10653977 w 11799254"/>
              <a:gd name="connsiteY1608" fmla="*/ 6474167 h 6687061"/>
              <a:gd name="connsiteX1609" fmla="*/ 10654193 w 11799254"/>
              <a:gd name="connsiteY1609" fmla="*/ 6473597 h 6687061"/>
              <a:gd name="connsiteX1610" fmla="*/ 10654433 w 11799254"/>
              <a:gd name="connsiteY1610" fmla="*/ 6473014 h 6687061"/>
              <a:gd name="connsiteX1611" fmla="*/ 10693961 w 11799254"/>
              <a:gd name="connsiteY1611" fmla="*/ 6377288 h 6687061"/>
              <a:gd name="connsiteX1612" fmla="*/ 10691465 w 11799254"/>
              <a:gd name="connsiteY1612" fmla="*/ 6373562 h 6687061"/>
              <a:gd name="connsiteX1613" fmla="*/ 10430161 w 11799254"/>
              <a:gd name="connsiteY1613" fmla="*/ 6373562 h 6687061"/>
              <a:gd name="connsiteX1614" fmla="*/ 10184783 w 11799254"/>
              <a:gd name="connsiteY1614" fmla="*/ 6523342 h 6687061"/>
              <a:gd name="connsiteX1615" fmla="*/ 10141276 w 11799254"/>
              <a:gd name="connsiteY1615" fmla="*/ 6637343 h 6687061"/>
              <a:gd name="connsiteX1616" fmla="*/ 10143798 w 11799254"/>
              <a:gd name="connsiteY1616" fmla="*/ 6641005 h 6687061"/>
              <a:gd name="connsiteX1617" fmla="*/ 9535242 w 11799254"/>
              <a:gd name="connsiteY1617" fmla="*/ 5138955 h 6687061"/>
              <a:gd name="connsiteX1618" fmla="*/ 9592329 w 11799254"/>
              <a:gd name="connsiteY1618" fmla="*/ 5000659 h 6687061"/>
              <a:gd name="connsiteX1619" fmla="*/ 9574757 w 11799254"/>
              <a:gd name="connsiteY1619" fmla="*/ 4975856 h 6687061"/>
              <a:gd name="connsiteX1620" fmla="*/ 9268401 w 11799254"/>
              <a:gd name="connsiteY1620" fmla="*/ 4975856 h 6687061"/>
              <a:gd name="connsiteX1621" fmla="*/ 8980023 w 11799254"/>
              <a:gd name="connsiteY1621" fmla="*/ 5155254 h 6687061"/>
              <a:gd name="connsiteX1622" fmla="*/ 8919502 w 11799254"/>
              <a:gd name="connsiteY1622" fmla="*/ 5313816 h 6687061"/>
              <a:gd name="connsiteX1623" fmla="*/ 8934793 w 11799254"/>
              <a:gd name="connsiteY1623" fmla="*/ 5335412 h 6687061"/>
              <a:gd name="connsiteX1624" fmla="*/ 9246091 w 11799254"/>
              <a:gd name="connsiteY1624" fmla="*/ 5335412 h 6687061"/>
              <a:gd name="connsiteX1625" fmla="*/ 9535242 w 11799254"/>
              <a:gd name="connsiteY1625" fmla="*/ 5138955 h 6687061"/>
              <a:gd name="connsiteX1626" fmla="*/ 8606469 w 11799254"/>
              <a:gd name="connsiteY1626" fmla="*/ 6238611 h 6687061"/>
              <a:gd name="connsiteX1627" fmla="*/ 8917766 w 11799254"/>
              <a:gd name="connsiteY1627" fmla="*/ 6238611 h 6687061"/>
              <a:gd name="connsiteX1628" fmla="*/ 9206917 w 11799254"/>
              <a:gd name="connsiteY1628" fmla="*/ 6042155 h 6687061"/>
              <a:gd name="connsiteX1629" fmla="*/ 9264018 w 11799254"/>
              <a:gd name="connsiteY1629" fmla="*/ 5903871 h 6687061"/>
              <a:gd name="connsiteX1630" fmla="*/ 9246433 w 11799254"/>
              <a:gd name="connsiteY1630" fmla="*/ 5879055 h 6687061"/>
              <a:gd name="connsiteX1631" fmla="*/ 8940090 w 11799254"/>
              <a:gd name="connsiteY1631" fmla="*/ 5879055 h 6687061"/>
              <a:gd name="connsiteX1632" fmla="*/ 8651711 w 11799254"/>
              <a:gd name="connsiteY1632" fmla="*/ 6058466 h 6687061"/>
              <a:gd name="connsiteX1633" fmla="*/ 8591178 w 11799254"/>
              <a:gd name="connsiteY1633" fmla="*/ 6217028 h 6687061"/>
              <a:gd name="connsiteX1634" fmla="*/ 8606469 w 11799254"/>
              <a:gd name="connsiteY1634" fmla="*/ 6238611 h 6687061"/>
              <a:gd name="connsiteX1635" fmla="*/ 8758007 w 11799254"/>
              <a:gd name="connsiteY1635" fmla="*/ 6687062 h 6687061"/>
              <a:gd name="connsiteX1636" fmla="*/ 9069303 w 11799254"/>
              <a:gd name="connsiteY1636" fmla="*/ 6687062 h 6687061"/>
              <a:gd name="connsiteX1637" fmla="*/ 9358454 w 11799254"/>
              <a:gd name="connsiteY1637" fmla="*/ 6490592 h 6687061"/>
              <a:gd name="connsiteX1638" fmla="*/ 9415555 w 11799254"/>
              <a:gd name="connsiteY1638" fmla="*/ 6352308 h 6687061"/>
              <a:gd name="connsiteX1639" fmla="*/ 9397970 w 11799254"/>
              <a:gd name="connsiteY1639" fmla="*/ 6327506 h 6687061"/>
              <a:gd name="connsiteX1640" fmla="*/ 9091627 w 11799254"/>
              <a:gd name="connsiteY1640" fmla="*/ 6327506 h 6687061"/>
              <a:gd name="connsiteX1641" fmla="*/ 8803248 w 11799254"/>
              <a:gd name="connsiteY1641" fmla="*/ 6506904 h 6687061"/>
              <a:gd name="connsiteX1642" fmla="*/ 8742715 w 11799254"/>
              <a:gd name="connsiteY1642" fmla="*/ 6665466 h 6687061"/>
              <a:gd name="connsiteX1643" fmla="*/ 8758007 w 11799254"/>
              <a:gd name="connsiteY1643" fmla="*/ 6687062 h 6687061"/>
              <a:gd name="connsiteX1644" fmla="*/ 10584625 w 11799254"/>
              <a:gd name="connsiteY1644" fmla="*/ 5335412 h 6687061"/>
              <a:gd name="connsiteX1645" fmla="*/ 10273329 w 11799254"/>
              <a:gd name="connsiteY1645" fmla="*/ 5335412 h 6687061"/>
              <a:gd name="connsiteX1646" fmla="*/ 10258036 w 11799254"/>
              <a:gd name="connsiteY1646" fmla="*/ 5313816 h 6687061"/>
              <a:gd name="connsiteX1647" fmla="*/ 10318570 w 11799254"/>
              <a:gd name="connsiteY1647" fmla="*/ 5155254 h 6687061"/>
              <a:gd name="connsiteX1648" fmla="*/ 10606949 w 11799254"/>
              <a:gd name="connsiteY1648" fmla="*/ 4975843 h 6687061"/>
              <a:gd name="connsiteX1649" fmla="*/ 10913292 w 11799254"/>
              <a:gd name="connsiteY1649" fmla="*/ 4975843 h 6687061"/>
              <a:gd name="connsiteX1650" fmla="*/ 10913292 w 11799254"/>
              <a:gd name="connsiteY1650" fmla="*/ 4975843 h 6687061"/>
              <a:gd name="connsiteX1651" fmla="*/ 10930877 w 11799254"/>
              <a:gd name="connsiteY1651" fmla="*/ 5000659 h 6687061"/>
              <a:gd name="connsiteX1652" fmla="*/ 10873776 w 11799254"/>
              <a:gd name="connsiteY1652" fmla="*/ 5138942 h 6687061"/>
              <a:gd name="connsiteX1653" fmla="*/ 10584625 w 11799254"/>
              <a:gd name="connsiteY1653" fmla="*/ 5335412 h 6687061"/>
              <a:gd name="connsiteX1654" fmla="*/ 10830764 w 11799254"/>
              <a:gd name="connsiteY1654" fmla="*/ 5122517 h 6687061"/>
              <a:gd name="connsiteX1655" fmla="*/ 10830980 w 11799254"/>
              <a:gd name="connsiteY1655" fmla="*/ 5121934 h 6687061"/>
              <a:gd name="connsiteX1656" fmla="*/ 10831220 w 11799254"/>
              <a:gd name="connsiteY1656" fmla="*/ 5121364 h 6687061"/>
              <a:gd name="connsiteX1657" fmla="*/ 10870748 w 11799254"/>
              <a:gd name="connsiteY1657" fmla="*/ 5025626 h 6687061"/>
              <a:gd name="connsiteX1658" fmla="*/ 10868253 w 11799254"/>
              <a:gd name="connsiteY1658" fmla="*/ 5021913 h 6687061"/>
              <a:gd name="connsiteX1659" fmla="*/ 10606949 w 11799254"/>
              <a:gd name="connsiteY1659" fmla="*/ 5021913 h 6687061"/>
              <a:gd name="connsiteX1660" fmla="*/ 10361583 w 11799254"/>
              <a:gd name="connsiteY1660" fmla="*/ 5171679 h 6687061"/>
              <a:gd name="connsiteX1661" fmla="*/ 10318064 w 11799254"/>
              <a:gd name="connsiteY1661" fmla="*/ 5285693 h 6687061"/>
              <a:gd name="connsiteX1662" fmla="*/ 10320585 w 11799254"/>
              <a:gd name="connsiteY1662" fmla="*/ 5289355 h 6687061"/>
              <a:gd name="connsiteX1663" fmla="*/ 10584625 w 11799254"/>
              <a:gd name="connsiteY1663" fmla="*/ 5289355 h 6687061"/>
              <a:gd name="connsiteX1664" fmla="*/ 10830764 w 11799254"/>
              <a:gd name="connsiteY1664" fmla="*/ 5122517 h 6687061"/>
              <a:gd name="connsiteX1665" fmla="*/ 35224 w 11799254"/>
              <a:gd name="connsiteY1665" fmla="*/ 6665478 h 6687061"/>
              <a:gd name="connsiteX1666" fmla="*/ 95756 w 11799254"/>
              <a:gd name="connsiteY1666" fmla="*/ 6506916 h 6687061"/>
              <a:gd name="connsiteX1667" fmla="*/ 384136 w 11799254"/>
              <a:gd name="connsiteY1667" fmla="*/ 6327506 h 6687061"/>
              <a:gd name="connsiteX1668" fmla="*/ 690488 w 11799254"/>
              <a:gd name="connsiteY1668" fmla="*/ 6327506 h 6687061"/>
              <a:gd name="connsiteX1669" fmla="*/ 690488 w 11799254"/>
              <a:gd name="connsiteY1669" fmla="*/ 6327506 h 6687061"/>
              <a:gd name="connsiteX1670" fmla="*/ 708063 w 11799254"/>
              <a:gd name="connsiteY1670" fmla="*/ 6352321 h 6687061"/>
              <a:gd name="connsiteX1671" fmla="*/ 650972 w 11799254"/>
              <a:gd name="connsiteY1671" fmla="*/ 6490605 h 6687061"/>
              <a:gd name="connsiteX1672" fmla="*/ 361818 w 11799254"/>
              <a:gd name="connsiteY1672" fmla="*/ 6687062 h 6687061"/>
              <a:gd name="connsiteX1673" fmla="*/ 50523 w 11799254"/>
              <a:gd name="connsiteY1673" fmla="*/ 6687062 h 6687061"/>
              <a:gd name="connsiteX1674" fmla="*/ 35224 w 11799254"/>
              <a:gd name="connsiteY1674" fmla="*/ 6665466 h 6687061"/>
              <a:gd name="connsiteX1675" fmla="*/ 97766 w 11799254"/>
              <a:gd name="connsiteY1675" fmla="*/ 6641005 h 6687061"/>
              <a:gd name="connsiteX1676" fmla="*/ 361817 w 11799254"/>
              <a:gd name="connsiteY1676" fmla="*/ 6641005 h 6687061"/>
              <a:gd name="connsiteX1677" fmla="*/ 607952 w 11799254"/>
              <a:gd name="connsiteY1677" fmla="*/ 6474167 h 6687061"/>
              <a:gd name="connsiteX1678" fmla="*/ 608175 w 11799254"/>
              <a:gd name="connsiteY1678" fmla="*/ 6473597 h 6687061"/>
              <a:gd name="connsiteX1679" fmla="*/ 608410 w 11799254"/>
              <a:gd name="connsiteY1679" fmla="*/ 6473014 h 6687061"/>
              <a:gd name="connsiteX1680" fmla="*/ 647934 w 11799254"/>
              <a:gd name="connsiteY1680" fmla="*/ 6377288 h 6687061"/>
              <a:gd name="connsiteX1681" fmla="*/ 645440 w 11799254"/>
              <a:gd name="connsiteY1681" fmla="*/ 6373562 h 6687061"/>
              <a:gd name="connsiteX1682" fmla="*/ 384136 w 11799254"/>
              <a:gd name="connsiteY1682" fmla="*/ 6373562 h 6687061"/>
              <a:gd name="connsiteX1683" fmla="*/ 138768 w 11799254"/>
              <a:gd name="connsiteY1683" fmla="*/ 6523342 h 6687061"/>
              <a:gd name="connsiteX1684" fmla="*/ 95248 w 11799254"/>
              <a:gd name="connsiteY1684" fmla="*/ 6637343 h 6687061"/>
              <a:gd name="connsiteX1685" fmla="*/ 97765 w 11799254"/>
              <a:gd name="connsiteY1685" fmla="*/ 6641005 h 6687061"/>
              <a:gd name="connsiteX1686" fmla="*/ 0 w 11799254"/>
              <a:gd name="connsiteY1686" fmla="*/ 6446247 h 6687061"/>
              <a:gd name="connsiteX1687" fmla="*/ 38787 w 11799254"/>
              <a:gd name="connsiteY1687" fmla="*/ 6352308 h 6687061"/>
              <a:gd name="connsiteX1688" fmla="*/ 21206 w 11799254"/>
              <a:gd name="connsiteY1688" fmla="*/ 6327506 h 6687061"/>
              <a:gd name="connsiteX1689" fmla="*/ 0 w 11799254"/>
              <a:gd name="connsiteY1689" fmla="*/ 6327506 h 6687061"/>
              <a:gd name="connsiteX1690" fmla="*/ 0 w 11799254"/>
              <a:gd name="connsiteY1690" fmla="*/ 6446247 h 6687061"/>
              <a:gd name="connsiteX1691" fmla="*/ 10938529 w 11799254"/>
              <a:gd name="connsiteY1691" fmla="*/ 5335412 h 6687061"/>
              <a:gd name="connsiteX1692" fmla="*/ 11249826 w 11799254"/>
              <a:gd name="connsiteY1692" fmla="*/ 5335412 h 6687061"/>
              <a:gd name="connsiteX1693" fmla="*/ 11538977 w 11799254"/>
              <a:gd name="connsiteY1693" fmla="*/ 5138955 h 6687061"/>
              <a:gd name="connsiteX1694" fmla="*/ 11596064 w 11799254"/>
              <a:gd name="connsiteY1694" fmla="*/ 5000659 h 6687061"/>
              <a:gd name="connsiteX1695" fmla="*/ 11578493 w 11799254"/>
              <a:gd name="connsiteY1695" fmla="*/ 4975856 h 6687061"/>
              <a:gd name="connsiteX1696" fmla="*/ 11272136 w 11799254"/>
              <a:gd name="connsiteY1696" fmla="*/ 4975856 h 6687061"/>
              <a:gd name="connsiteX1697" fmla="*/ 10983759 w 11799254"/>
              <a:gd name="connsiteY1697" fmla="*/ 5155254 h 6687061"/>
              <a:gd name="connsiteX1698" fmla="*/ 10923237 w 11799254"/>
              <a:gd name="connsiteY1698" fmla="*/ 5313816 h 6687061"/>
              <a:gd name="connsiteX1699" fmla="*/ 10938529 w 11799254"/>
              <a:gd name="connsiteY1699" fmla="*/ 5335412 h 6687061"/>
              <a:gd name="connsiteX1700" fmla="*/ 8248499 w 11799254"/>
              <a:gd name="connsiteY1700" fmla="*/ 6238624 h 6687061"/>
              <a:gd name="connsiteX1701" fmla="*/ 7937215 w 11799254"/>
              <a:gd name="connsiteY1701" fmla="*/ 6238624 h 6687061"/>
              <a:gd name="connsiteX1702" fmla="*/ 7921923 w 11799254"/>
              <a:gd name="connsiteY1702" fmla="*/ 6217028 h 6687061"/>
              <a:gd name="connsiteX1703" fmla="*/ 7982444 w 11799254"/>
              <a:gd name="connsiteY1703" fmla="*/ 6058466 h 6687061"/>
              <a:gd name="connsiteX1704" fmla="*/ 8270823 w 11799254"/>
              <a:gd name="connsiteY1704" fmla="*/ 5879055 h 6687061"/>
              <a:gd name="connsiteX1705" fmla="*/ 8577178 w 11799254"/>
              <a:gd name="connsiteY1705" fmla="*/ 5879055 h 6687061"/>
              <a:gd name="connsiteX1706" fmla="*/ 8594750 w 11799254"/>
              <a:gd name="connsiteY1706" fmla="*/ 5903871 h 6687061"/>
              <a:gd name="connsiteX1707" fmla="*/ 8537663 w 11799254"/>
              <a:gd name="connsiteY1707" fmla="*/ 6042155 h 6687061"/>
              <a:gd name="connsiteX1708" fmla="*/ 8248512 w 11799254"/>
              <a:gd name="connsiteY1708" fmla="*/ 6238624 h 6687061"/>
              <a:gd name="connsiteX1709" fmla="*/ 7984459 w 11799254"/>
              <a:gd name="connsiteY1709" fmla="*/ 6192555 h 6687061"/>
              <a:gd name="connsiteX1710" fmla="*/ 8248499 w 11799254"/>
              <a:gd name="connsiteY1710" fmla="*/ 6192555 h 6687061"/>
              <a:gd name="connsiteX1711" fmla="*/ 8494650 w 11799254"/>
              <a:gd name="connsiteY1711" fmla="*/ 6025729 h 6687061"/>
              <a:gd name="connsiteX1712" fmla="*/ 8494865 w 11799254"/>
              <a:gd name="connsiteY1712" fmla="*/ 6025146 h 6687061"/>
              <a:gd name="connsiteX1713" fmla="*/ 8495094 w 11799254"/>
              <a:gd name="connsiteY1713" fmla="*/ 6024576 h 6687061"/>
              <a:gd name="connsiteX1714" fmla="*/ 8534635 w 11799254"/>
              <a:gd name="connsiteY1714" fmla="*/ 5928838 h 6687061"/>
              <a:gd name="connsiteX1715" fmla="*/ 8532139 w 11799254"/>
              <a:gd name="connsiteY1715" fmla="*/ 5925112 h 6687061"/>
              <a:gd name="connsiteX1716" fmla="*/ 8270823 w 11799254"/>
              <a:gd name="connsiteY1716" fmla="*/ 5925112 h 6687061"/>
              <a:gd name="connsiteX1717" fmla="*/ 8025457 w 11799254"/>
              <a:gd name="connsiteY1717" fmla="*/ 6074891 h 6687061"/>
              <a:gd name="connsiteX1718" fmla="*/ 7981938 w 11799254"/>
              <a:gd name="connsiteY1718" fmla="*/ 6188905 h 6687061"/>
              <a:gd name="connsiteX1719" fmla="*/ 7984459 w 11799254"/>
              <a:gd name="connsiteY1719" fmla="*/ 6192555 h 6687061"/>
              <a:gd name="connsiteX1720" fmla="*/ 6947 w 11799254"/>
              <a:gd name="connsiteY1720" fmla="*/ 617863 h 6687061"/>
              <a:gd name="connsiteX1721" fmla="*/ 64038 w 11799254"/>
              <a:gd name="connsiteY1721" fmla="*/ 479577 h 6687061"/>
              <a:gd name="connsiteX1722" fmla="*/ 46463 w 11799254"/>
              <a:gd name="connsiteY1722" fmla="*/ 454764 h 6687061"/>
              <a:gd name="connsiteX1723" fmla="*/ 124 w 11799254"/>
              <a:gd name="connsiteY1723" fmla="*/ 454764 h 6687061"/>
              <a:gd name="connsiteX1724" fmla="*/ 124 w 11799254"/>
              <a:gd name="connsiteY1724" fmla="*/ 633872 h 6687061"/>
              <a:gd name="connsiteX1725" fmla="*/ 6948 w 11799254"/>
              <a:gd name="connsiteY1725" fmla="*/ 617863 h 6687061"/>
              <a:gd name="connsiteX1726" fmla="*/ 124 w 11799254"/>
              <a:gd name="connsiteY1726" fmla="*/ 359563 h 6687061"/>
              <a:gd name="connsiteX1727" fmla="*/ 248165 w 11799254"/>
              <a:gd name="connsiteY1727" fmla="*/ 359563 h 6687061"/>
              <a:gd name="connsiteX1728" fmla="*/ 517399 w 11799254"/>
              <a:gd name="connsiteY1728" fmla="*/ 205320 h 6687061"/>
              <a:gd name="connsiteX1729" fmla="*/ 130 w 11799254"/>
              <a:gd name="connsiteY1729" fmla="*/ 205320 h 6687061"/>
              <a:gd name="connsiteX1730" fmla="*/ 124 w 11799254"/>
              <a:gd name="connsiteY1730" fmla="*/ 359563 h 6687061"/>
              <a:gd name="connsiteX1731" fmla="*/ 11451876 w 11799254"/>
              <a:gd name="connsiteY1731" fmla="*/ 1711220 h 6687061"/>
              <a:gd name="connsiteX1732" fmla="*/ 11140579 w 11799254"/>
              <a:gd name="connsiteY1732" fmla="*/ 1711220 h 6687061"/>
              <a:gd name="connsiteX1733" fmla="*/ 11125274 w 11799254"/>
              <a:gd name="connsiteY1733" fmla="*/ 1689624 h 6687061"/>
              <a:gd name="connsiteX1734" fmla="*/ 11185808 w 11799254"/>
              <a:gd name="connsiteY1734" fmla="*/ 1531062 h 6687061"/>
              <a:gd name="connsiteX1735" fmla="*/ 11474186 w 11799254"/>
              <a:gd name="connsiteY1735" fmla="*/ 1351651 h 6687061"/>
              <a:gd name="connsiteX1736" fmla="*/ 11780542 w 11799254"/>
              <a:gd name="connsiteY1736" fmla="*/ 1351651 h 6687061"/>
              <a:gd name="connsiteX1737" fmla="*/ 11780542 w 11799254"/>
              <a:gd name="connsiteY1737" fmla="*/ 1351651 h 6687061"/>
              <a:gd name="connsiteX1738" fmla="*/ 11798114 w 11799254"/>
              <a:gd name="connsiteY1738" fmla="*/ 1376467 h 6687061"/>
              <a:gd name="connsiteX1739" fmla="*/ 11741026 w 11799254"/>
              <a:gd name="connsiteY1739" fmla="*/ 1514750 h 6687061"/>
              <a:gd name="connsiteX1740" fmla="*/ 11451876 w 11799254"/>
              <a:gd name="connsiteY1740" fmla="*/ 1711220 h 6687061"/>
              <a:gd name="connsiteX1741" fmla="*/ 11698002 w 11799254"/>
              <a:gd name="connsiteY1741" fmla="*/ 1498325 h 6687061"/>
              <a:gd name="connsiteX1742" fmla="*/ 11698230 w 11799254"/>
              <a:gd name="connsiteY1742" fmla="*/ 1497742 h 6687061"/>
              <a:gd name="connsiteX1743" fmla="*/ 11698470 w 11799254"/>
              <a:gd name="connsiteY1743" fmla="*/ 1497172 h 6687061"/>
              <a:gd name="connsiteX1744" fmla="*/ 11737986 w 11799254"/>
              <a:gd name="connsiteY1744" fmla="*/ 1401434 h 6687061"/>
              <a:gd name="connsiteX1745" fmla="*/ 11735490 w 11799254"/>
              <a:gd name="connsiteY1745" fmla="*/ 1397720 h 6687061"/>
              <a:gd name="connsiteX1746" fmla="*/ 11474186 w 11799254"/>
              <a:gd name="connsiteY1746" fmla="*/ 1397720 h 6687061"/>
              <a:gd name="connsiteX1747" fmla="*/ 11228820 w 11799254"/>
              <a:gd name="connsiteY1747" fmla="*/ 1547487 h 6687061"/>
              <a:gd name="connsiteX1748" fmla="*/ 11185301 w 11799254"/>
              <a:gd name="connsiteY1748" fmla="*/ 1661501 h 6687061"/>
              <a:gd name="connsiteX1749" fmla="*/ 11187823 w 11799254"/>
              <a:gd name="connsiteY1749" fmla="*/ 1665163 h 6687061"/>
              <a:gd name="connsiteX1750" fmla="*/ 11451876 w 11799254"/>
              <a:gd name="connsiteY1750" fmla="*/ 1665163 h 6687061"/>
              <a:gd name="connsiteX1751" fmla="*/ 11698002 w 11799254"/>
              <a:gd name="connsiteY1751" fmla="*/ 1498325 h 6687061"/>
              <a:gd name="connsiteX1752" fmla="*/ 601840 w 11799254"/>
              <a:gd name="connsiteY1752" fmla="*/ 337970 h 6687061"/>
              <a:gd name="connsiteX1753" fmla="*/ 617132 w 11799254"/>
              <a:gd name="connsiteY1753" fmla="*/ 359561 h 6687061"/>
              <a:gd name="connsiteX1754" fmla="*/ 928433 w 11799254"/>
              <a:gd name="connsiteY1754" fmla="*/ 359561 h 6687061"/>
              <a:gd name="connsiteX1755" fmla="*/ 1197951 w 11799254"/>
              <a:gd name="connsiteY1755" fmla="*/ 204765 h 6687061"/>
              <a:gd name="connsiteX1756" fmla="*/ 1175019 w 11799254"/>
              <a:gd name="connsiteY1756" fmla="*/ 205318 h 6687061"/>
              <a:gd name="connsiteX1757" fmla="*/ 652473 w 11799254"/>
              <a:gd name="connsiteY1757" fmla="*/ 205318 h 6687061"/>
              <a:gd name="connsiteX1758" fmla="*/ 601839 w 11799254"/>
              <a:gd name="connsiteY1758" fmla="*/ 337970 h 6687061"/>
              <a:gd name="connsiteX1759" fmla="*/ 4744823 w 11799254"/>
              <a:gd name="connsiteY1759" fmla="*/ 6687062 h 6687061"/>
              <a:gd name="connsiteX1760" fmla="*/ 5056119 w 11799254"/>
              <a:gd name="connsiteY1760" fmla="*/ 6687062 h 6687061"/>
              <a:gd name="connsiteX1761" fmla="*/ 5345258 w 11799254"/>
              <a:gd name="connsiteY1761" fmla="*/ 6490592 h 6687061"/>
              <a:gd name="connsiteX1762" fmla="*/ 5402358 w 11799254"/>
              <a:gd name="connsiteY1762" fmla="*/ 6352308 h 6687061"/>
              <a:gd name="connsiteX1763" fmla="*/ 5384786 w 11799254"/>
              <a:gd name="connsiteY1763" fmla="*/ 6327506 h 6687061"/>
              <a:gd name="connsiteX1764" fmla="*/ 5078430 w 11799254"/>
              <a:gd name="connsiteY1764" fmla="*/ 6327506 h 6687061"/>
              <a:gd name="connsiteX1765" fmla="*/ 4790052 w 11799254"/>
              <a:gd name="connsiteY1765" fmla="*/ 6506904 h 6687061"/>
              <a:gd name="connsiteX1766" fmla="*/ 4729518 w 11799254"/>
              <a:gd name="connsiteY1766" fmla="*/ 6665466 h 6687061"/>
              <a:gd name="connsiteX1767" fmla="*/ 4744823 w 11799254"/>
              <a:gd name="connsiteY1767" fmla="*/ 6687062 h 6687061"/>
              <a:gd name="connsiteX1768" fmla="*/ 730784 w 11799254"/>
              <a:gd name="connsiteY1768" fmla="*/ 6687062 h 6687061"/>
              <a:gd name="connsiteX1769" fmla="*/ 1042079 w 11799254"/>
              <a:gd name="connsiteY1769" fmla="*/ 6687062 h 6687061"/>
              <a:gd name="connsiteX1770" fmla="*/ 1331225 w 11799254"/>
              <a:gd name="connsiteY1770" fmla="*/ 6490592 h 6687061"/>
              <a:gd name="connsiteX1771" fmla="*/ 1388325 w 11799254"/>
              <a:gd name="connsiteY1771" fmla="*/ 6352308 h 6687061"/>
              <a:gd name="connsiteX1772" fmla="*/ 1370740 w 11799254"/>
              <a:gd name="connsiteY1772" fmla="*/ 6327506 h 6687061"/>
              <a:gd name="connsiteX1773" fmla="*/ 1064392 w 11799254"/>
              <a:gd name="connsiteY1773" fmla="*/ 6327506 h 6687061"/>
              <a:gd name="connsiteX1774" fmla="*/ 776011 w 11799254"/>
              <a:gd name="connsiteY1774" fmla="*/ 6506904 h 6687061"/>
              <a:gd name="connsiteX1775" fmla="*/ 715486 w 11799254"/>
              <a:gd name="connsiteY1775" fmla="*/ 6665466 h 6687061"/>
              <a:gd name="connsiteX1776" fmla="*/ 730784 w 11799254"/>
              <a:gd name="connsiteY1776" fmla="*/ 6687062 h 6687061"/>
              <a:gd name="connsiteX1777" fmla="*/ 1400057 w 11799254"/>
              <a:gd name="connsiteY1777" fmla="*/ 6687062 h 6687061"/>
              <a:gd name="connsiteX1778" fmla="*/ 1711354 w 11799254"/>
              <a:gd name="connsiteY1778" fmla="*/ 6687062 h 6687061"/>
              <a:gd name="connsiteX1779" fmla="*/ 2000505 w 11799254"/>
              <a:gd name="connsiteY1779" fmla="*/ 6490592 h 6687061"/>
              <a:gd name="connsiteX1780" fmla="*/ 2057605 w 11799254"/>
              <a:gd name="connsiteY1780" fmla="*/ 6352308 h 6687061"/>
              <a:gd name="connsiteX1781" fmla="*/ 2040020 w 11799254"/>
              <a:gd name="connsiteY1781" fmla="*/ 6327506 h 6687061"/>
              <a:gd name="connsiteX1782" fmla="*/ 1733664 w 11799254"/>
              <a:gd name="connsiteY1782" fmla="*/ 6327506 h 6687061"/>
              <a:gd name="connsiteX1783" fmla="*/ 1445286 w 11799254"/>
              <a:gd name="connsiteY1783" fmla="*/ 6506904 h 6687061"/>
              <a:gd name="connsiteX1784" fmla="*/ 1384765 w 11799254"/>
              <a:gd name="connsiteY1784" fmla="*/ 6665466 h 6687061"/>
              <a:gd name="connsiteX1785" fmla="*/ 1400057 w 11799254"/>
              <a:gd name="connsiteY1785" fmla="*/ 6687062 h 6687061"/>
              <a:gd name="connsiteX1786" fmla="*/ 2735754 w 11799254"/>
              <a:gd name="connsiteY1786" fmla="*/ 6687062 h 6687061"/>
              <a:gd name="connsiteX1787" fmla="*/ 3047063 w 11799254"/>
              <a:gd name="connsiteY1787" fmla="*/ 6687062 h 6687061"/>
              <a:gd name="connsiteX1788" fmla="*/ 3336214 w 11799254"/>
              <a:gd name="connsiteY1788" fmla="*/ 6490592 h 6687061"/>
              <a:gd name="connsiteX1789" fmla="*/ 3393302 w 11799254"/>
              <a:gd name="connsiteY1789" fmla="*/ 6352308 h 6687061"/>
              <a:gd name="connsiteX1790" fmla="*/ 3375730 w 11799254"/>
              <a:gd name="connsiteY1790" fmla="*/ 6327506 h 6687061"/>
              <a:gd name="connsiteX1791" fmla="*/ 3069374 w 11799254"/>
              <a:gd name="connsiteY1791" fmla="*/ 6327506 h 6687061"/>
              <a:gd name="connsiteX1792" fmla="*/ 2780996 w 11799254"/>
              <a:gd name="connsiteY1792" fmla="*/ 6506904 h 6687061"/>
              <a:gd name="connsiteX1793" fmla="*/ 2720474 w 11799254"/>
              <a:gd name="connsiteY1793" fmla="*/ 6665466 h 6687061"/>
              <a:gd name="connsiteX1794" fmla="*/ 2735754 w 11799254"/>
              <a:gd name="connsiteY1794" fmla="*/ 6687062 h 6687061"/>
              <a:gd name="connsiteX1795" fmla="*/ 2054032 w 11799254"/>
              <a:gd name="connsiteY1795" fmla="*/ 6665478 h 6687061"/>
              <a:gd name="connsiteX1796" fmla="*/ 2114554 w 11799254"/>
              <a:gd name="connsiteY1796" fmla="*/ 6506916 h 6687061"/>
              <a:gd name="connsiteX1797" fmla="*/ 2402944 w 11799254"/>
              <a:gd name="connsiteY1797" fmla="*/ 6327506 h 6687061"/>
              <a:gd name="connsiteX1798" fmla="*/ 2709287 w 11799254"/>
              <a:gd name="connsiteY1798" fmla="*/ 6327506 h 6687061"/>
              <a:gd name="connsiteX1799" fmla="*/ 2709287 w 11799254"/>
              <a:gd name="connsiteY1799" fmla="*/ 6327506 h 6687061"/>
              <a:gd name="connsiteX1800" fmla="*/ 2726860 w 11799254"/>
              <a:gd name="connsiteY1800" fmla="*/ 6352321 h 6687061"/>
              <a:gd name="connsiteX1801" fmla="*/ 2669772 w 11799254"/>
              <a:gd name="connsiteY1801" fmla="*/ 6490605 h 6687061"/>
              <a:gd name="connsiteX1802" fmla="*/ 2380621 w 11799254"/>
              <a:gd name="connsiteY1802" fmla="*/ 6687062 h 6687061"/>
              <a:gd name="connsiteX1803" fmla="*/ 2069324 w 11799254"/>
              <a:gd name="connsiteY1803" fmla="*/ 6687062 h 6687061"/>
              <a:gd name="connsiteX1804" fmla="*/ 2054032 w 11799254"/>
              <a:gd name="connsiteY1804" fmla="*/ 6665466 h 6687061"/>
              <a:gd name="connsiteX1805" fmla="*/ 2116581 w 11799254"/>
              <a:gd name="connsiteY1805" fmla="*/ 6641005 h 6687061"/>
              <a:gd name="connsiteX1806" fmla="*/ 2380621 w 11799254"/>
              <a:gd name="connsiteY1806" fmla="*/ 6641005 h 6687061"/>
              <a:gd name="connsiteX1807" fmla="*/ 2626760 w 11799254"/>
              <a:gd name="connsiteY1807" fmla="*/ 6474167 h 6687061"/>
              <a:gd name="connsiteX1808" fmla="*/ 2626975 w 11799254"/>
              <a:gd name="connsiteY1808" fmla="*/ 6473597 h 6687061"/>
              <a:gd name="connsiteX1809" fmla="*/ 2627216 w 11799254"/>
              <a:gd name="connsiteY1809" fmla="*/ 6473014 h 6687061"/>
              <a:gd name="connsiteX1810" fmla="*/ 2666731 w 11799254"/>
              <a:gd name="connsiteY1810" fmla="*/ 6377288 h 6687061"/>
              <a:gd name="connsiteX1811" fmla="*/ 2664248 w 11799254"/>
              <a:gd name="connsiteY1811" fmla="*/ 6373562 h 6687061"/>
              <a:gd name="connsiteX1812" fmla="*/ 2402944 w 11799254"/>
              <a:gd name="connsiteY1812" fmla="*/ 6373562 h 6687061"/>
              <a:gd name="connsiteX1813" fmla="*/ 2157566 w 11799254"/>
              <a:gd name="connsiteY1813" fmla="*/ 6523342 h 6687061"/>
              <a:gd name="connsiteX1814" fmla="*/ 2114047 w 11799254"/>
              <a:gd name="connsiteY1814" fmla="*/ 6637343 h 6687061"/>
              <a:gd name="connsiteX1815" fmla="*/ 2116568 w 11799254"/>
              <a:gd name="connsiteY1815" fmla="*/ 6641005 h 6687061"/>
              <a:gd name="connsiteX1816" fmla="*/ 360523 w 11799254"/>
              <a:gd name="connsiteY1816" fmla="*/ 5587393 h 6687061"/>
              <a:gd name="connsiteX1817" fmla="*/ 417615 w 11799254"/>
              <a:gd name="connsiteY1817" fmla="*/ 5449109 h 6687061"/>
              <a:gd name="connsiteX1818" fmla="*/ 400034 w 11799254"/>
              <a:gd name="connsiteY1818" fmla="*/ 5424294 h 6687061"/>
              <a:gd name="connsiteX1819" fmla="*/ 400040 w 11799254"/>
              <a:gd name="connsiteY1819" fmla="*/ 5424294 h 6687061"/>
              <a:gd name="connsiteX1820" fmla="*/ 93689 w 11799254"/>
              <a:gd name="connsiteY1820" fmla="*/ 5424294 h 6687061"/>
              <a:gd name="connsiteX1821" fmla="*/ 24 w 11799254"/>
              <a:gd name="connsiteY1821" fmla="*/ 5435396 h 6687061"/>
              <a:gd name="connsiteX1822" fmla="*/ 11 w 11799254"/>
              <a:gd name="connsiteY1822" fmla="*/ 5783862 h 6687061"/>
              <a:gd name="connsiteX1823" fmla="*/ 71369 w 11799254"/>
              <a:gd name="connsiteY1823" fmla="*/ 5783862 h 6687061"/>
              <a:gd name="connsiteX1824" fmla="*/ 360522 w 11799254"/>
              <a:gd name="connsiteY1824" fmla="*/ 5587393 h 6687061"/>
              <a:gd name="connsiteX1825" fmla="*/ 4593286 w 11799254"/>
              <a:gd name="connsiteY1825" fmla="*/ 6238611 h 6687061"/>
              <a:gd name="connsiteX1826" fmla="*/ 4904582 w 11799254"/>
              <a:gd name="connsiteY1826" fmla="*/ 6238611 h 6687061"/>
              <a:gd name="connsiteX1827" fmla="*/ 5193733 w 11799254"/>
              <a:gd name="connsiteY1827" fmla="*/ 6042155 h 6687061"/>
              <a:gd name="connsiteX1828" fmla="*/ 5250821 w 11799254"/>
              <a:gd name="connsiteY1828" fmla="*/ 5903871 h 6687061"/>
              <a:gd name="connsiteX1829" fmla="*/ 5233249 w 11799254"/>
              <a:gd name="connsiteY1829" fmla="*/ 5879055 h 6687061"/>
              <a:gd name="connsiteX1830" fmla="*/ 4926893 w 11799254"/>
              <a:gd name="connsiteY1830" fmla="*/ 5879055 h 6687061"/>
              <a:gd name="connsiteX1831" fmla="*/ 4638515 w 11799254"/>
              <a:gd name="connsiteY1831" fmla="*/ 6058466 h 6687061"/>
              <a:gd name="connsiteX1832" fmla="*/ 4577994 w 11799254"/>
              <a:gd name="connsiteY1832" fmla="*/ 6217028 h 6687061"/>
              <a:gd name="connsiteX1833" fmla="*/ 4593286 w 11799254"/>
              <a:gd name="connsiteY1833" fmla="*/ 6238611 h 6687061"/>
              <a:gd name="connsiteX1834" fmla="*/ 579248 w 11799254"/>
              <a:gd name="connsiteY1834" fmla="*/ 6238611 h 6687061"/>
              <a:gd name="connsiteX1835" fmla="*/ 890549 w 11799254"/>
              <a:gd name="connsiteY1835" fmla="*/ 6238611 h 6687061"/>
              <a:gd name="connsiteX1836" fmla="*/ 1179697 w 11799254"/>
              <a:gd name="connsiteY1836" fmla="*/ 6042155 h 6687061"/>
              <a:gd name="connsiteX1837" fmla="*/ 1236789 w 11799254"/>
              <a:gd name="connsiteY1837" fmla="*/ 5903871 h 6687061"/>
              <a:gd name="connsiteX1838" fmla="*/ 1219214 w 11799254"/>
              <a:gd name="connsiteY1838" fmla="*/ 5879055 h 6687061"/>
              <a:gd name="connsiteX1839" fmla="*/ 912862 w 11799254"/>
              <a:gd name="connsiteY1839" fmla="*/ 5879055 h 6687061"/>
              <a:gd name="connsiteX1840" fmla="*/ 624481 w 11799254"/>
              <a:gd name="connsiteY1840" fmla="*/ 6058466 h 6687061"/>
              <a:gd name="connsiteX1841" fmla="*/ 563957 w 11799254"/>
              <a:gd name="connsiteY1841" fmla="*/ 6217028 h 6687061"/>
              <a:gd name="connsiteX1842" fmla="*/ 579248 w 11799254"/>
              <a:gd name="connsiteY1842" fmla="*/ 6238611 h 6687061"/>
              <a:gd name="connsiteX1843" fmla="*/ 510434 w 11799254"/>
              <a:gd name="connsiteY1843" fmla="*/ 6042155 h 6687061"/>
              <a:gd name="connsiteX1844" fmla="*/ 567525 w 11799254"/>
              <a:gd name="connsiteY1844" fmla="*/ 5903871 h 6687061"/>
              <a:gd name="connsiteX1845" fmla="*/ 549951 w 11799254"/>
              <a:gd name="connsiteY1845" fmla="*/ 5879055 h 6687061"/>
              <a:gd name="connsiteX1846" fmla="*/ 549951 w 11799254"/>
              <a:gd name="connsiteY1846" fmla="*/ 5879055 h 6687061"/>
              <a:gd name="connsiteX1847" fmla="*/ 243599 w 11799254"/>
              <a:gd name="connsiteY1847" fmla="*/ 5879055 h 6687061"/>
              <a:gd name="connsiteX1848" fmla="*/ 11 w 11799254"/>
              <a:gd name="connsiteY1848" fmla="*/ 5981295 h 6687061"/>
              <a:gd name="connsiteX1849" fmla="*/ 5 w 11799254"/>
              <a:gd name="connsiteY1849" fmla="*/ 6070747 h 6687061"/>
              <a:gd name="connsiteX1850" fmla="*/ 243599 w 11799254"/>
              <a:gd name="connsiteY1850" fmla="*/ 5925112 h 6687061"/>
              <a:gd name="connsiteX1851" fmla="*/ 504909 w 11799254"/>
              <a:gd name="connsiteY1851" fmla="*/ 5925112 h 6687061"/>
              <a:gd name="connsiteX1852" fmla="*/ 507402 w 11799254"/>
              <a:gd name="connsiteY1852" fmla="*/ 5928838 h 6687061"/>
              <a:gd name="connsiteX1853" fmla="*/ 467873 w 11799254"/>
              <a:gd name="connsiteY1853" fmla="*/ 6024576 h 6687061"/>
              <a:gd name="connsiteX1854" fmla="*/ 467637 w 11799254"/>
              <a:gd name="connsiteY1854" fmla="*/ 6025146 h 6687061"/>
              <a:gd name="connsiteX1855" fmla="*/ 467420 w 11799254"/>
              <a:gd name="connsiteY1855" fmla="*/ 6025729 h 6687061"/>
              <a:gd name="connsiteX1856" fmla="*/ 221279 w 11799254"/>
              <a:gd name="connsiteY1856" fmla="*/ 6192555 h 6687061"/>
              <a:gd name="connsiteX1857" fmla="*/ 6 w 11799254"/>
              <a:gd name="connsiteY1857" fmla="*/ 6192555 h 6687061"/>
              <a:gd name="connsiteX1858" fmla="*/ 6 w 11799254"/>
              <a:gd name="connsiteY1858" fmla="*/ 6238624 h 6687061"/>
              <a:gd name="connsiteX1859" fmla="*/ 221279 w 11799254"/>
              <a:gd name="connsiteY1859" fmla="*/ 6238624 h 6687061"/>
              <a:gd name="connsiteX1860" fmla="*/ 510433 w 11799254"/>
              <a:gd name="connsiteY1860" fmla="*/ 6042155 h 6687061"/>
              <a:gd name="connsiteX1861" fmla="*/ 5414077 w 11799254"/>
              <a:gd name="connsiteY1861" fmla="*/ 6687062 h 6687061"/>
              <a:gd name="connsiteX1862" fmla="*/ 5725374 w 11799254"/>
              <a:gd name="connsiteY1862" fmla="*/ 6687062 h 6687061"/>
              <a:gd name="connsiteX1863" fmla="*/ 6014525 w 11799254"/>
              <a:gd name="connsiteY1863" fmla="*/ 6490592 h 6687061"/>
              <a:gd name="connsiteX1864" fmla="*/ 6071626 w 11799254"/>
              <a:gd name="connsiteY1864" fmla="*/ 6352308 h 6687061"/>
              <a:gd name="connsiteX1865" fmla="*/ 6054053 w 11799254"/>
              <a:gd name="connsiteY1865" fmla="*/ 6327506 h 6687061"/>
              <a:gd name="connsiteX1866" fmla="*/ 5747697 w 11799254"/>
              <a:gd name="connsiteY1866" fmla="*/ 6327506 h 6687061"/>
              <a:gd name="connsiteX1867" fmla="*/ 5459319 w 11799254"/>
              <a:gd name="connsiteY1867" fmla="*/ 6506904 h 6687061"/>
              <a:gd name="connsiteX1868" fmla="*/ 5398785 w 11799254"/>
              <a:gd name="connsiteY1868" fmla="*/ 6665466 h 6687061"/>
              <a:gd name="connsiteX1869" fmla="*/ 5414077 w 11799254"/>
              <a:gd name="connsiteY1869" fmla="*/ 6687062 h 6687061"/>
              <a:gd name="connsiteX1870" fmla="*/ 6080152 w 11799254"/>
              <a:gd name="connsiteY1870" fmla="*/ 6687062 h 6687061"/>
              <a:gd name="connsiteX1871" fmla="*/ 6391436 w 11799254"/>
              <a:gd name="connsiteY1871" fmla="*/ 6687062 h 6687061"/>
              <a:gd name="connsiteX1872" fmla="*/ 6680600 w 11799254"/>
              <a:gd name="connsiteY1872" fmla="*/ 6490592 h 6687061"/>
              <a:gd name="connsiteX1873" fmla="*/ 6737688 w 11799254"/>
              <a:gd name="connsiteY1873" fmla="*/ 6352308 h 6687061"/>
              <a:gd name="connsiteX1874" fmla="*/ 6720116 w 11799254"/>
              <a:gd name="connsiteY1874" fmla="*/ 6327506 h 6687061"/>
              <a:gd name="connsiteX1875" fmla="*/ 6413759 w 11799254"/>
              <a:gd name="connsiteY1875" fmla="*/ 6327506 h 6687061"/>
              <a:gd name="connsiteX1876" fmla="*/ 6125381 w 11799254"/>
              <a:gd name="connsiteY1876" fmla="*/ 6506904 h 6687061"/>
              <a:gd name="connsiteX1877" fmla="*/ 6064860 w 11799254"/>
              <a:gd name="connsiteY1877" fmla="*/ 6665466 h 6687061"/>
              <a:gd name="connsiteX1878" fmla="*/ 6080152 w 11799254"/>
              <a:gd name="connsiteY1878" fmla="*/ 6687062 h 6687061"/>
              <a:gd name="connsiteX1879" fmla="*/ 6748545 w 11799254"/>
              <a:gd name="connsiteY1879" fmla="*/ 6687062 h 6687061"/>
              <a:gd name="connsiteX1880" fmla="*/ 7059842 w 11799254"/>
              <a:gd name="connsiteY1880" fmla="*/ 6687062 h 6687061"/>
              <a:gd name="connsiteX1881" fmla="*/ 7348993 w 11799254"/>
              <a:gd name="connsiteY1881" fmla="*/ 6490592 h 6687061"/>
              <a:gd name="connsiteX1882" fmla="*/ 7406093 w 11799254"/>
              <a:gd name="connsiteY1882" fmla="*/ 6352308 h 6687061"/>
              <a:gd name="connsiteX1883" fmla="*/ 7388508 w 11799254"/>
              <a:gd name="connsiteY1883" fmla="*/ 6327506 h 6687061"/>
              <a:gd name="connsiteX1884" fmla="*/ 7082165 w 11799254"/>
              <a:gd name="connsiteY1884" fmla="*/ 6327506 h 6687061"/>
              <a:gd name="connsiteX1885" fmla="*/ 6793788 w 11799254"/>
              <a:gd name="connsiteY1885" fmla="*/ 6506904 h 6687061"/>
              <a:gd name="connsiteX1886" fmla="*/ 6733254 w 11799254"/>
              <a:gd name="connsiteY1886" fmla="*/ 6665466 h 6687061"/>
              <a:gd name="connsiteX1887" fmla="*/ 6748545 w 11799254"/>
              <a:gd name="connsiteY1887" fmla="*/ 6687062 h 6687061"/>
              <a:gd name="connsiteX1888" fmla="*/ 3405034 w 11799254"/>
              <a:gd name="connsiteY1888" fmla="*/ 6687062 h 6687061"/>
              <a:gd name="connsiteX1889" fmla="*/ 3716318 w 11799254"/>
              <a:gd name="connsiteY1889" fmla="*/ 6687062 h 6687061"/>
              <a:gd name="connsiteX1890" fmla="*/ 4005469 w 11799254"/>
              <a:gd name="connsiteY1890" fmla="*/ 6490592 h 6687061"/>
              <a:gd name="connsiteX1891" fmla="*/ 4062569 w 11799254"/>
              <a:gd name="connsiteY1891" fmla="*/ 6352308 h 6687061"/>
              <a:gd name="connsiteX1892" fmla="*/ 4044984 w 11799254"/>
              <a:gd name="connsiteY1892" fmla="*/ 6327506 h 6687061"/>
              <a:gd name="connsiteX1893" fmla="*/ 3738641 w 11799254"/>
              <a:gd name="connsiteY1893" fmla="*/ 6327506 h 6687061"/>
              <a:gd name="connsiteX1894" fmla="*/ 3450263 w 11799254"/>
              <a:gd name="connsiteY1894" fmla="*/ 6506904 h 6687061"/>
              <a:gd name="connsiteX1895" fmla="*/ 3389729 w 11799254"/>
              <a:gd name="connsiteY1895" fmla="*/ 6665466 h 6687061"/>
              <a:gd name="connsiteX1896" fmla="*/ 3405034 w 11799254"/>
              <a:gd name="connsiteY1896" fmla="*/ 6687062 h 6687061"/>
              <a:gd name="connsiteX1897" fmla="*/ 111 w 11799254"/>
              <a:gd name="connsiteY1897" fmla="*/ 1234606 h 6687061"/>
              <a:gd name="connsiteX1898" fmla="*/ 158477 w 11799254"/>
              <a:gd name="connsiteY1898" fmla="*/ 1066307 h 6687061"/>
              <a:gd name="connsiteX1899" fmla="*/ 215569 w 11799254"/>
              <a:gd name="connsiteY1899" fmla="*/ 928021 h 6687061"/>
              <a:gd name="connsiteX1900" fmla="*/ 197994 w 11799254"/>
              <a:gd name="connsiteY1900" fmla="*/ 903208 h 6687061"/>
              <a:gd name="connsiteX1901" fmla="*/ 118 w 11799254"/>
              <a:gd name="connsiteY1901" fmla="*/ 903208 h 6687061"/>
              <a:gd name="connsiteX1902" fmla="*/ 111 w 11799254"/>
              <a:gd name="connsiteY1902" fmla="*/ 1234606 h 6687061"/>
              <a:gd name="connsiteX1903" fmla="*/ 4058997 w 11799254"/>
              <a:gd name="connsiteY1903" fmla="*/ 6665478 h 6687061"/>
              <a:gd name="connsiteX1904" fmla="*/ 4119530 w 11799254"/>
              <a:gd name="connsiteY1904" fmla="*/ 6506916 h 6687061"/>
              <a:gd name="connsiteX1905" fmla="*/ 4407908 w 11799254"/>
              <a:gd name="connsiteY1905" fmla="*/ 6327506 h 6687061"/>
              <a:gd name="connsiteX1906" fmla="*/ 4714264 w 11799254"/>
              <a:gd name="connsiteY1906" fmla="*/ 6327506 h 6687061"/>
              <a:gd name="connsiteX1907" fmla="*/ 4714264 w 11799254"/>
              <a:gd name="connsiteY1907" fmla="*/ 6327506 h 6687061"/>
              <a:gd name="connsiteX1908" fmla="*/ 4731837 w 11799254"/>
              <a:gd name="connsiteY1908" fmla="*/ 6352321 h 6687061"/>
              <a:gd name="connsiteX1909" fmla="*/ 4674736 w 11799254"/>
              <a:gd name="connsiteY1909" fmla="*/ 6490605 h 6687061"/>
              <a:gd name="connsiteX1910" fmla="*/ 4385598 w 11799254"/>
              <a:gd name="connsiteY1910" fmla="*/ 6687062 h 6687061"/>
              <a:gd name="connsiteX1911" fmla="*/ 4074288 w 11799254"/>
              <a:gd name="connsiteY1911" fmla="*/ 6687062 h 6687061"/>
              <a:gd name="connsiteX1912" fmla="*/ 4058997 w 11799254"/>
              <a:gd name="connsiteY1912" fmla="*/ 6665466 h 6687061"/>
              <a:gd name="connsiteX1913" fmla="*/ 4121545 w 11799254"/>
              <a:gd name="connsiteY1913" fmla="*/ 6641005 h 6687061"/>
              <a:gd name="connsiteX1914" fmla="*/ 4385598 w 11799254"/>
              <a:gd name="connsiteY1914" fmla="*/ 6641005 h 6687061"/>
              <a:gd name="connsiteX1915" fmla="*/ 4631724 w 11799254"/>
              <a:gd name="connsiteY1915" fmla="*/ 6474167 h 6687061"/>
              <a:gd name="connsiteX1916" fmla="*/ 4631939 w 11799254"/>
              <a:gd name="connsiteY1916" fmla="*/ 6473597 h 6687061"/>
              <a:gd name="connsiteX1917" fmla="*/ 4632193 w 11799254"/>
              <a:gd name="connsiteY1917" fmla="*/ 6473014 h 6687061"/>
              <a:gd name="connsiteX1918" fmla="*/ 4671708 w 11799254"/>
              <a:gd name="connsiteY1918" fmla="*/ 6377288 h 6687061"/>
              <a:gd name="connsiteX1919" fmla="*/ 4669212 w 11799254"/>
              <a:gd name="connsiteY1919" fmla="*/ 6373562 h 6687061"/>
              <a:gd name="connsiteX1920" fmla="*/ 4407908 w 11799254"/>
              <a:gd name="connsiteY1920" fmla="*/ 6373562 h 6687061"/>
              <a:gd name="connsiteX1921" fmla="*/ 4162542 w 11799254"/>
              <a:gd name="connsiteY1921" fmla="*/ 6523342 h 6687061"/>
              <a:gd name="connsiteX1922" fmla="*/ 4119023 w 11799254"/>
              <a:gd name="connsiteY1922" fmla="*/ 6637343 h 6687061"/>
              <a:gd name="connsiteX1923" fmla="*/ 4121545 w 11799254"/>
              <a:gd name="connsiteY1923" fmla="*/ 6641005 h 6687061"/>
              <a:gd name="connsiteX1924" fmla="*/ 10451332 w 11799254"/>
              <a:gd name="connsiteY1924" fmla="*/ 454764 h 6687061"/>
              <a:gd name="connsiteX1925" fmla="*/ 10757688 w 11799254"/>
              <a:gd name="connsiteY1925" fmla="*/ 454764 h 6687061"/>
              <a:gd name="connsiteX1926" fmla="*/ 10775260 w 11799254"/>
              <a:gd name="connsiteY1926" fmla="*/ 479577 h 6687061"/>
              <a:gd name="connsiteX1927" fmla="*/ 10718172 w 11799254"/>
              <a:gd name="connsiteY1927" fmla="*/ 617860 h 6687061"/>
              <a:gd name="connsiteX1928" fmla="*/ 10429021 w 11799254"/>
              <a:gd name="connsiteY1928" fmla="*/ 814326 h 6687061"/>
              <a:gd name="connsiteX1929" fmla="*/ 10117725 w 11799254"/>
              <a:gd name="connsiteY1929" fmla="*/ 814326 h 6687061"/>
              <a:gd name="connsiteX1930" fmla="*/ 10102433 w 11799254"/>
              <a:gd name="connsiteY1930" fmla="*/ 792731 h 6687061"/>
              <a:gd name="connsiteX1931" fmla="*/ 10162953 w 11799254"/>
              <a:gd name="connsiteY1931" fmla="*/ 634172 h 6687061"/>
              <a:gd name="connsiteX1932" fmla="*/ 10451344 w 11799254"/>
              <a:gd name="connsiteY1932" fmla="*/ 454764 h 6687061"/>
              <a:gd name="connsiteX1933" fmla="*/ 10712648 w 11799254"/>
              <a:gd name="connsiteY1933" fmla="*/ 500825 h 6687061"/>
              <a:gd name="connsiteX1934" fmla="*/ 10451332 w 11799254"/>
              <a:gd name="connsiteY1934" fmla="*/ 500825 h 6687061"/>
              <a:gd name="connsiteX1935" fmla="*/ 10205966 w 11799254"/>
              <a:gd name="connsiteY1935" fmla="*/ 650603 h 6687061"/>
              <a:gd name="connsiteX1936" fmla="*/ 10162459 w 11799254"/>
              <a:gd name="connsiteY1936" fmla="*/ 764609 h 6687061"/>
              <a:gd name="connsiteX1937" fmla="*/ 10164968 w 11799254"/>
              <a:gd name="connsiteY1937" fmla="*/ 768267 h 6687061"/>
              <a:gd name="connsiteX1938" fmla="*/ 10429021 w 11799254"/>
              <a:gd name="connsiteY1938" fmla="*/ 768267 h 6687061"/>
              <a:gd name="connsiteX1939" fmla="*/ 10675160 w 11799254"/>
              <a:gd name="connsiteY1939" fmla="*/ 601431 h 6687061"/>
              <a:gd name="connsiteX1940" fmla="*/ 10675376 w 11799254"/>
              <a:gd name="connsiteY1940" fmla="*/ 600852 h 6687061"/>
              <a:gd name="connsiteX1941" fmla="*/ 10675616 w 11799254"/>
              <a:gd name="connsiteY1941" fmla="*/ 600279 h 6687061"/>
              <a:gd name="connsiteX1942" fmla="*/ 10715144 w 11799254"/>
              <a:gd name="connsiteY1942" fmla="*/ 504551 h 6687061"/>
              <a:gd name="connsiteX1943" fmla="*/ 10712648 w 11799254"/>
              <a:gd name="connsiteY1943" fmla="*/ 500826 h 6687061"/>
              <a:gd name="connsiteX1944" fmla="*/ 3099286 w 11799254"/>
              <a:gd name="connsiteY1944" fmla="*/ 5762266 h 6687061"/>
              <a:gd name="connsiteX1945" fmla="*/ 3159820 w 11799254"/>
              <a:gd name="connsiteY1945" fmla="*/ 5603704 h 6687061"/>
              <a:gd name="connsiteX1946" fmla="*/ 3448198 w 11799254"/>
              <a:gd name="connsiteY1946" fmla="*/ 5424294 h 6687061"/>
              <a:gd name="connsiteX1947" fmla="*/ 3754554 w 11799254"/>
              <a:gd name="connsiteY1947" fmla="*/ 5424294 h 6687061"/>
              <a:gd name="connsiteX1948" fmla="*/ 3772126 w 11799254"/>
              <a:gd name="connsiteY1948" fmla="*/ 5449109 h 6687061"/>
              <a:gd name="connsiteX1949" fmla="*/ 3715038 w 11799254"/>
              <a:gd name="connsiteY1949" fmla="*/ 5587393 h 6687061"/>
              <a:gd name="connsiteX1950" fmla="*/ 3425887 w 11799254"/>
              <a:gd name="connsiteY1950" fmla="*/ 5783862 h 6687061"/>
              <a:gd name="connsiteX1951" fmla="*/ 3114578 w 11799254"/>
              <a:gd name="connsiteY1951" fmla="*/ 5783862 h 6687061"/>
              <a:gd name="connsiteX1952" fmla="*/ 3099286 w 11799254"/>
              <a:gd name="connsiteY1952" fmla="*/ 5762266 h 6687061"/>
              <a:gd name="connsiteX1953" fmla="*/ 3161834 w 11799254"/>
              <a:gd name="connsiteY1953" fmla="*/ 5737793 h 6687061"/>
              <a:gd name="connsiteX1954" fmla="*/ 3425887 w 11799254"/>
              <a:gd name="connsiteY1954" fmla="*/ 5737793 h 6687061"/>
              <a:gd name="connsiteX1955" fmla="*/ 3672013 w 11799254"/>
              <a:gd name="connsiteY1955" fmla="*/ 5570968 h 6687061"/>
              <a:gd name="connsiteX1956" fmla="*/ 3672241 w 11799254"/>
              <a:gd name="connsiteY1956" fmla="*/ 5570385 h 6687061"/>
              <a:gd name="connsiteX1957" fmla="*/ 3672482 w 11799254"/>
              <a:gd name="connsiteY1957" fmla="*/ 5569814 h 6687061"/>
              <a:gd name="connsiteX1958" fmla="*/ 3711998 w 11799254"/>
              <a:gd name="connsiteY1958" fmla="*/ 5474076 h 6687061"/>
              <a:gd name="connsiteX1959" fmla="*/ 3709502 w 11799254"/>
              <a:gd name="connsiteY1959" fmla="*/ 5470350 h 6687061"/>
              <a:gd name="connsiteX1960" fmla="*/ 3448198 w 11799254"/>
              <a:gd name="connsiteY1960" fmla="*/ 5470350 h 6687061"/>
              <a:gd name="connsiteX1961" fmla="*/ 3202832 w 11799254"/>
              <a:gd name="connsiteY1961" fmla="*/ 5620129 h 6687061"/>
              <a:gd name="connsiteX1962" fmla="*/ 3159313 w 11799254"/>
              <a:gd name="connsiteY1962" fmla="*/ 5734143 h 6687061"/>
              <a:gd name="connsiteX1963" fmla="*/ 3161834 w 11799254"/>
              <a:gd name="connsiteY1963" fmla="*/ 5737793 h 6687061"/>
              <a:gd name="connsiteX1964" fmla="*/ 1778881 w 11799254"/>
              <a:gd name="connsiteY1964" fmla="*/ 5783850 h 6687061"/>
              <a:gd name="connsiteX1965" fmla="*/ 2090178 w 11799254"/>
              <a:gd name="connsiteY1965" fmla="*/ 5783850 h 6687061"/>
              <a:gd name="connsiteX1966" fmla="*/ 2379329 w 11799254"/>
              <a:gd name="connsiteY1966" fmla="*/ 5587393 h 6687061"/>
              <a:gd name="connsiteX1967" fmla="*/ 2436429 w 11799254"/>
              <a:gd name="connsiteY1967" fmla="*/ 5449109 h 6687061"/>
              <a:gd name="connsiteX1968" fmla="*/ 2418844 w 11799254"/>
              <a:gd name="connsiteY1968" fmla="*/ 5424294 h 6687061"/>
              <a:gd name="connsiteX1969" fmla="*/ 2112501 w 11799254"/>
              <a:gd name="connsiteY1969" fmla="*/ 5424294 h 6687061"/>
              <a:gd name="connsiteX1970" fmla="*/ 1824123 w 11799254"/>
              <a:gd name="connsiteY1970" fmla="*/ 5603704 h 6687061"/>
              <a:gd name="connsiteX1971" fmla="*/ 1763589 w 11799254"/>
              <a:gd name="connsiteY1971" fmla="*/ 5762266 h 6687061"/>
              <a:gd name="connsiteX1972" fmla="*/ 1778881 w 11799254"/>
              <a:gd name="connsiteY1972" fmla="*/ 5783850 h 6687061"/>
              <a:gd name="connsiteX1973" fmla="*/ 2445323 w 11799254"/>
              <a:gd name="connsiteY1973" fmla="*/ 5783850 h 6687061"/>
              <a:gd name="connsiteX1974" fmla="*/ 2756620 w 11799254"/>
              <a:gd name="connsiteY1974" fmla="*/ 5783850 h 6687061"/>
              <a:gd name="connsiteX1975" fmla="*/ 3045771 w 11799254"/>
              <a:gd name="connsiteY1975" fmla="*/ 5587393 h 6687061"/>
              <a:gd name="connsiteX1976" fmla="*/ 3102871 w 11799254"/>
              <a:gd name="connsiteY1976" fmla="*/ 5449109 h 6687061"/>
              <a:gd name="connsiteX1977" fmla="*/ 3085286 w 11799254"/>
              <a:gd name="connsiteY1977" fmla="*/ 5424294 h 6687061"/>
              <a:gd name="connsiteX1978" fmla="*/ 2778943 w 11799254"/>
              <a:gd name="connsiteY1978" fmla="*/ 5424294 h 6687061"/>
              <a:gd name="connsiteX1979" fmla="*/ 2490552 w 11799254"/>
              <a:gd name="connsiteY1979" fmla="*/ 5603704 h 6687061"/>
              <a:gd name="connsiteX1980" fmla="*/ 2430031 w 11799254"/>
              <a:gd name="connsiteY1980" fmla="*/ 5762266 h 6687061"/>
              <a:gd name="connsiteX1981" fmla="*/ 2445323 w 11799254"/>
              <a:gd name="connsiteY1981" fmla="*/ 5783850 h 6687061"/>
              <a:gd name="connsiteX1982" fmla="*/ 1576844 w 11799254"/>
              <a:gd name="connsiteY1982" fmla="*/ 5335412 h 6687061"/>
              <a:gd name="connsiteX1983" fmla="*/ 1888141 w 11799254"/>
              <a:gd name="connsiteY1983" fmla="*/ 5335412 h 6687061"/>
              <a:gd name="connsiteX1984" fmla="*/ 2177279 w 11799254"/>
              <a:gd name="connsiteY1984" fmla="*/ 5138955 h 6687061"/>
              <a:gd name="connsiteX1985" fmla="*/ 2234380 w 11799254"/>
              <a:gd name="connsiteY1985" fmla="*/ 5000659 h 6687061"/>
              <a:gd name="connsiteX1986" fmla="*/ 2216807 w 11799254"/>
              <a:gd name="connsiteY1986" fmla="*/ 4975856 h 6687061"/>
              <a:gd name="connsiteX1987" fmla="*/ 1910451 w 11799254"/>
              <a:gd name="connsiteY1987" fmla="*/ 4975856 h 6687061"/>
              <a:gd name="connsiteX1988" fmla="*/ 1622073 w 11799254"/>
              <a:gd name="connsiteY1988" fmla="*/ 5155254 h 6687061"/>
              <a:gd name="connsiteX1989" fmla="*/ 1561539 w 11799254"/>
              <a:gd name="connsiteY1989" fmla="*/ 5313816 h 6687061"/>
              <a:gd name="connsiteX1990" fmla="*/ 1576844 w 11799254"/>
              <a:gd name="connsiteY1990" fmla="*/ 5335412 h 6687061"/>
              <a:gd name="connsiteX1991" fmla="*/ 71462 w 11799254"/>
              <a:gd name="connsiteY1991" fmla="*/ 4865378 h 6687061"/>
              <a:gd name="connsiteX1992" fmla="*/ 131994 w 11799254"/>
              <a:gd name="connsiteY1992" fmla="*/ 4706816 h 6687061"/>
              <a:gd name="connsiteX1993" fmla="*/ 420374 w 11799254"/>
              <a:gd name="connsiteY1993" fmla="*/ 4527406 h 6687061"/>
              <a:gd name="connsiteX1994" fmla="*/ 726726 w 11799254"/>
              <a:gd name="connsiteY1994" fmla="*/ 4527406 h 6687061"/>
              <a:gd name="connsiteX1995" fmla="*/ 744301 w 11799254"/>
              <a:gd name="connsiteY1995" fmla="*/ 4552221 h 6687061"/>
              <a:gd name="connsiteX1996" fmla="*/ 687210 w 11799254"/>
              <a:gd name="connsiteY1996" fmla="*/ 4690505 h 6687061"/>
              <a:gd name="connsiteX1997" fmla="*/ 398056 w 11799254"/>
              <a:gd name="connsiteY1997" fmla="*/ 4886962 h 6687061"/>
              <a:gd name="connsiteX1998" fmla="*/ 86760 w 11799254"/>
              <a:gd name="connsiteY1998" fmla="*/ 4886962 h 6687061"/>
              <a:gd name="connsiteX1999" fmla="*/ 71462 w 11799254"/>
              <a:gd name="connsiteY1999" fmla="*/ 4865378 h 6687061"/>
              <a:gd name="connsiteX2000" fmla="*/ 134004 w 11799254"/>
              <a:gd name="connsiteY2000" fmla="*/ 4840905 h 6687061"/>
              <a:gd name="connsiteX2001" fmla="*/ 398055 w 11799254"/>
              <a:gd name="connsiteY2001" fmla="*/ 4840905 h 6687061"/>
              <a:gd name="connsiteX2002" fmla="*/ 644190 w 11799254"/>
              <a:gd name="connsiteY2002" fmla="*/ 4674080 h 6687061"/>
              <a:gd name="connsiteX2003" fmla="*/ 644413 w 11799254"/>
              <a:gd name="connsiteY2003" fmla="*/ 4673497 h 6687061"/>
              <a:gd name="connsiteX2004" fmla="*/ 644648 w 11799254"/>
              <a:gd name="connsiteY2004" fmla="*/ 4672926 h 6687061"/>
              <a:gd name="connsiteX2005" fmla="*/ 684172 w 11799254"/>
              <a:gd name="connsiteY2005" fmla="*/ 4577188 h 6687061"/>
              <a:gd name="connsiteX2006" fmla="*/ 681678 w 11799254"/>
              <a:gd name="connsiteY2006" fmla="*/ 4573462 h 6687061"/>
              <a:gd name="connsiteX2007" fmla="*/ 420374 w 11799254"/>
              <a:gd name="connsiteY2007" fmla="*/ 4573462 h 6687061"/>
              <a:gd name="connsiteX2008" fmla="*/ 175006 w 11799254"/>
              <a:gd name="connsiteY2008" fmla="*/ 4723241 h 6687061"/>
              <a:gd name="connsiteX2009" fmla="*/ 131486 w 11799254"/>
              <a:gd name="connsiteY2009" fmla="*/ 4837255 h 6687061"/>
              <a:gd name="connsiteX2010" fmla="*/ 134003 w 11799254"/>
              <a:gd name="connsiteY2010" fmla="*/ 4840905 h 6687061"/>
              <a:gd name="connsiteX2011" fmla="*/ 907568 w 11799254"/>
              <a:gd name="connsiteY2011" fmla="*/ 5335412 h 6687061"/>
              <a:gd name="connsiteX2012" fmla="*/ 1218862 w 11799254"/>
              <a:gd name="connsiteY2012" fmla="*/ 5335412 h 6687061"/>
              <a:gd name="connsiteX2013" fmla="*/ 1508012 w 11799254"/>
              <a:gd name="connsiteY2013" fmla="*/ 5138955 h 6687061"/>
              <a:gd name="connsiteX2014" fmla="*/ 1565112 w 11799254"/>
              <a:gd name="connsiteY2014" fmla="*/ 5000659 h 6687061"/>
              <a:gd name="connsiteX2015" fmla="*/ 1547527 w 11799254"/>
              <a:gd name="connsiteY2015" fmla="*/ 4975856 h 6687061"/>
              <a:gd name="connsiteX2016" fmla="*/ 1241180 w 11799254"/>
              <a:gd name="connsiteY2016" fmla="*/ 4975856 h 6687061"/>
              <a:gd name="connsiteX2017" fmla="*/ 952799 w 11799254"/>
              <a:gd name="connsiteY2017" fmla="*/ 5155254 h 6687061"/>
              <a:gd name="connsiteX2018" fmla="*/ 892275 w 11799254"/>
              <a:gd name="connsiteY2018" fmla="*/ 5313816 h 6687061"/>
              <a:gd name="connsiteX2019" fmla="*/ 907566 w 11799254"/>
              <a:gd name="connsiteY2019" fmla="*/ 5335412 h 6687061"/>
              <a:gd name="connsiteX2020" fmla="*/ 756037 w 11799254"/>
              <a:gd name="connsiteY2020" fmla="*/ 4886962 h 6687061"/>
              <a:gd name="connsiteX2021" fmla="*/ 1067337 w 11799254"/>
              <a:gd name="connsiteY2021" fmla="*/ 4886962 h 6687061"/>
              <a:gd name="connsiteX2022" fmla="*/ 1356487 w 11799254"/>
              <a:gd name="connsiteY2022" fmla="*/ 4690505 h 6687061"/>
              <a:gd name="connsiteX2023" fmla="*/ 1413588 w 11799254"/>
              <a:gd name="connsiteY2023" fmla="*/ 4552221 h 6687061"/>
              <a:gd name="connsiteX2024" fmla="*/ 1396003 w 11799254"/>
              <a:gd name="connsiteY2024" fmla="*/ 4527406 h 6687061"/>
              <a:gd name="connsiteX2025" fmla="*/ 1396003 w 11799254"/>
              <a:gd name="connsiteY2025" fmla="*/ 4527406 h 6687061"/>
              <a:gd name="connsiteX2026" fmla="*/ 1089649 w 11799254"/>
              <a:gd name="connsiteY2026" fmla="*/ 4527406 h 6687061"/>
              <a:gd name="connsiteX2027" fmla="*/ 801269 w 11799254"/>
              <a:gd name="connsiteY2027" fmla="*/ 4706816 h 6687061"/>
              <a:gd name="connsiteX2028" fmla="*/ 740744 w 11799254"/>
              <a:gd name="connsiteY2028" fmla="*/ 4865378 h 6687061"/>
              <a:gd name="connsiteX2029" fmla="*/ 756035 w 11799254"/>
              <a:gd name="connsiteY2029" fmla="*/ 4886962 h 6687061"/>
              <a:gd name="connsiteX2030" fmla="*/ 6849798 w 11799254"/>
              <a:gd name="connsiteY2030" fmla="*/ 5138955 h 6687061"/>
              <a:gd name="connsiteX2031" fmla="*/ 6906886 w 11799254"/>
              <a:gd name="connsiteY2031" fmla="*/ 5000659 h 6687061"/>
              <a:gd name="connsiteX2032" fmla="*/ 6889314 w 11799254"/>
              <a:gd name="connsiteY2032" fmla="*/ 4975856 h 6687061"/>
              <a:gd name="connsiteX2033" fmla="*/ 6582971 w 11799254"/>
              <a:gd name="connsiteY2033" fmla="*/ 4975856 h 6687061"/>
              <a:gd name="connsiteX2034" fmla="*/ 6294580 w 11799254"/>
              <a:gd name="connsiteY2034" fmla="*/ 5155254 h 6687061"/>
              <a:gd name="connsiteX2035" fmla="*/ 6234059 w 11799254"/>
              <a:gd name="connsiteY2035" fmla="*/ 5313816 h 6687061"/>
              <a:gd name="connsiteX2036" fmla="*/ 6249350 w 11799254"/>
              <a:gd name="connsiteY2036" fmla="*/ 5335412 h 6687061"/>
              <a:gd name="connsiteX2037" fmla="*/ 6560647 w 11799254"/>
              <a:gd name="connsiteY2037" fmla="*/ 5335412 h 6687061"/>
              <a:gd name="connsiteX2038" fmla="*/ 6849798 w 11799254"/>
              <a:gd name="connsiteY2038" fmla="*/ 5138955 h 6687061"/>
              <a:gd name="connsiteX2039" fmla="*/ 7374255 w 11799254"/>
              <a:gd name="connsiteY2039" fmla="*/ 4690505 h 6687061"/>
              <a:gd name="connsiteX2040" fmla="*/ 7431344 w 11799254"/>
              <a:gd name="connsiteY2040" fmla="*/ 4552221 h 6687061"/>
              <a:gd name="connsiteX2041" fmla="*/ 7413771 w 11799254"/>
              <a:gd name="connsiteY2041" fmla="*/ 4527406 h 6687061"/>
              <a:gd name="connsiteX2042" fmla="*/ 7107415 w 11799254"/>
              <a:gd name="connsiteY2042" fmla="*/ 4527406 h 6687061"/>
              <a:gd name="connsiteX2043" fmla="*/ 6819037 w 11799254"/>
              <a:gd name="connsiteY2043" fmla="*/ 4706816 h 6687061"/>
              <a:gd name="connsiteX2044" fmla="*/ 6758503 w 11799254"/>
              <a:gd name="connsiteY2044" fmla="*/ 4865378 h 6687061"/>
              <a:gd name="connsiteX2045" fmla="*/ 6773808 w 11799254"/>
              <a:gd name="connsiteY2045" fmla="*/ 4886962 h 6687061"/>
              <a:gd name="connsiteX2046" fmla="*/ 7085092 w 11799254"/>
              <a:gd name="connsiteY2046" fmla="*/ 4886962 h 6687061"/>
              <a:gd name="connsiteX2047" fmla="*/ 7374243 w 11799254"/>
              <a:gd name="connsiteY2047" fmla="*/ 4690505 h 6687061"/>
              <a:gd name="connsiteX2048" fmla="*/ 6925333 w 11799254"/>
              <a:gd name="connsiteY2048" fmla="*/ 5335412 h 6687061"/>
              <a:gd name="connsiteX2049" fmla="*/ 7236629 w 11799254"/>
              <a:gd name="connsiteY2049" fmla="*/ 5335412 h 6687061"/>
              <a:gd name="connsiteX2050" fmla="*/ 7525780 w 11799254"/>
              <a:gd name="connsiteY2050" fmla="*/ 5138955 h 6687061"/>
              <a:gd name="connsiteX2051" fmla="*/ 7582868 w 11799254"/>
              <a:gd name="connsiteY2051" fmla="*/ 5000659 h 6687061"/>
              <a:gd name="connsiteX2052" fmla="*/ 7565296 w 11799254"/>
              <a:gd name="connsiteY2052" fmla="*/ 4975856 h 6687061"/>
              <a:gd name="connsiteX2053" fmla="*/ 7258952 w 11799254"/>
              <a:gd name="connsiteY2053" fmla="*/ 4975856 h 6687061"/>
              <a:gd name="connsiteX2054" fmla="*/ 6970561 w 11799254"/>
              <a:gd name="connsiteY2054" fmla="*/ 5155254 h 6687061"/>
              <a:gd name="connsiteX2055" fmla="*/ 6910040 w 11799254"/>
              <a:gd name="connsiteY2055" fmla="*/ 5313816 h 6687061"/>
              <a:gd name="connsiteX2056" fmla="*/ 6925333 w 11799254"/>
              <a:gd name="connsiteY2056" fmla="*/ 5335412 h 6687061"/>
              <a:gd name="connsiteX2057" fmla="*/ 537312 w 11799254"/>
              <a:gd name="connsiteY2057" fmla="*/ 4235743 h 6687061"/>
              <a:gd name="connsiteX2058" fmla="*/ 594403 w 11799254"/>
              <a:gd name="connsiteY2058" fmla="*/ 4097459 h 6687061"/>
              <a:gd name="connsiteX2059" fmla="*/ 576829 w 11799254"/>
              <a:gd name="connsiteY2059" fmla="*/ 4072643 h 6687061"/>
              <a:gd name="connsiteX2060" fmla="*/ 576829 w 11799254"/>
              <a:gd name="connsiteY2060" fmla="*/ 4072643 h 6687061"/>
              <a:gd name="connsiteX2061" fmla="*/ 270476 w 11799254"/>
              <a:gd name="connsiteY2061" fmla="*/ 4072643 h 6687061"/>
              <a:gd name="connsiteX2062" fmla="*/ 48 w 11799254"/>
              <a:gd name="connsiteY2062" fmla="*/ 4214058 h 6687061"/>
              <a:gd name="connsiteX2063" fmla="*/ 42 w 11799254"/>
              <a:gd name="connsiteY2063" fmla="*/ 4432212 h 6687061"/>
              <a:gd name="connsiteX2064" fmla="*/ 248163 w 11799254"/>
              <a:gd name="connsiteY2064" fmla="*/ 4432212 h 6687061"/>
              <a:gd name="connsiteX2065" fmla="*/ 537312 w 11799254"/>
              <a:gd name="connsiteY2065" fmla="*/ 4235743 h 6687061"/>
              <a:gd name="connsiteX2066" fmla="*/ 3783858 w 11799254"/>
              <a:gd name="connsiteY2066" fmla="*/ 5783850 h 6687061"/>
              <a:gd name="connsiteX2067" fmla="*/ 4095154 w 11799254"/>
              <a:gd name="connsiteY2067" fmla="*/ 5783850 h 6687061"/>
              <a:gd name="connsiteX2068" fmla="*/ 4384306 w 11799254"/>
              <a:gd name="connsiteY2068" fmla="*/ 5587393 h 6687061"/>
              <a:gd name="connsiteX2069" fmla="*/ 4441393 w 11799254"/>
              <a:gd name="connsiteY2069" fmla="*/ 5449109 h 6687061"/>
              <a:gd name="connsiteX2070" fmla="*/ 4423821 w 11799254"/>
              <a:gd name="connsiteY2070" fmla="*/ 5424294 h 6687061"/>
              <a:gd name="connsiteX2071" fmla="*/ 4117465 w 11799254"/>
              <a:gd name="connsiteY2071" fmla="*/ 5424294 h 6687061"/>
              <a:gd name="connsiteX2072" fmla="*/ 3829087 w 11799254"/>
              <a:gd name="connsiteY2072" fmla="*/ 5603704 h 6687061"/>
              <a:gd name="connsiteX2073" fmla="*/ 3768566 w 11799254"/>
              <a:gd name="connsiteY2073" fmla="*/ 5762266 h 6687061"/>
              <a:gd name="connsiteX2074" fmla="*/ 3783858 w 11799254"/>
              <a:gd name="connsiteY2074" fmla="*/ 5783850 h 6687061"/>
              <a:gd name="connsiteX2075" fmla="*/ 8043523 w 11799254"/>
              <a:gd name="connsiteY2075" fmla="*/ 4690505 h 6687061"/>
              <a:gd name="connsiteX2076" fmla="*/ 8100611 w 11799254"/>
              <a:gd name="connsiteY2076" fmla="*/ 4552221 h 6687061"/>
              <a:gd name="connsiteX2077" fmla="*/ 8083038 w 11799254"/>
              <a:gd name="connsiteY2077" fmla="*/ 4527406 h 6687061"/>
              <a:gd name="connsiteX2078" fmla="*/ 7776683 w 11799254"/>
              <a:gd name="connsiteY2078" fmla="*/ 4527406 h 6687061"/>
              <a:gd name="connsiteX2079" fmla="*/ 7488304 w 11799254"/>
              <a:gd name="connsiteY2079" fmla="*/ 4706816 h 6687061"/>
              <a:gd name="connsiteX2080" fmla="*/ 7427784 w 11799254"/>
              <a:gd name="connsiteY2080" fmla="*/ 4865378 h 6687061"/>
              <a:gd name="connsiteX2081" fmla="*/ 7443075 w 11799254"/>
              <a:gd name="connsiteY2081" fmla="*/ 4886962 h 6687061"/>
              <a:gd name="connsiteX2082" fmla="*/ 7754359 w 11799254"/>
              <a:gd name="connsiteY2082" fmla="*/ 4886962 h 6687061"/>
              <a:gd name="connsiteX2083" fmla="*/ 8043523 w 11799254"/>
              <a:gd name="connsiteY2083" fmla="*/ 4690505 h 6687061"/>
              <a:gd name="connsiteX2084" fmla="*/ 4454379 w 11799254"/>
              <a:gd name="connsiteY2084" fmla="*/ 5783850 h 6687061"/>
              <a:gd name="connsiteX2085" fmla="*/ 4765676 w 11799254"/>
              <a:gd name="connsiteY2085" fmla="*/ 5783850 h 6687061"/>
              <a:gd name="connsiteX2086" fmla="*/ 5054827 w 11799254"/>
              <a:gd name="connsiteY2086" fmla="*/ 5587393 h 6687061"/>
              <a:gd name="connsiteX2087" fmla="*/ 5111915 w 11799254"/>
              <a:gd name="connsiteY2087" fmla="*/ 5449109 h 6687061"/>
              <a:gd name="connsiteX2088" fmla="*/ 5094343 w 11799254"/>
              <a:gd name="connsiteY2088" fmla="*/ 5424294 h 6687061"/>
              <a:gd name="connsiteX2089" fmla="*/ 4787987 w 11799254"/>
              <a:gd name="connsiteY2089" fmla="*/ 5424294 h 6687061"/>
              <a:gd name="connsiteX2090" fmla="*/ 4499609 w 11799254"/>
              <a:gd name="connsiteY2090" fmla="*/ 5603704 h 6687061"/>
              <a:gd name="connsiteX2091" fmla="*/ 4439088 w 11799254"/>
              <a:gd name="connsiteY2091" fmla="*/ 5762266 h 6687061"/>
              <a:gd name="connsiteX2092" fmla="*/ 4454379 w 11799254"/>
              <a:gd name="connsiteY2092" fmla="*/ 5783850 h 6687061"/>
              <a:gd name="connsiteX2093" fmla="*/ 5108342 w 11799254"/>
              <a:gd name="connsiteY2093" fmla="*/ 5762266 h 6687061"/>
              <a:gd name="connsiteX2094" fmla="*/ 5168876 w 11799254"/>
              <a:gd name="connsiteY2094" fmla="*/ 5603704 h 6687061"/>
              <a:gd name="connsiteX2095" fmla="*/ 5457254 w 11799254"/>
              <a:gd name="connsiteY2095" fmla="*/ 5424294 h 6687061"/>
              <a:gd name="connsiteX2096" fmla="*/ 5763610 w 11799254"/>
              <a:gd name="connsiteY2096" fmla="*/ 5424294 h 6687061"/>
              <a:gd name="connsiteX2097" fmla="*/ 5781182 w 11799254"/>
              <a:gd name="connsiteY2097" fmla="*/ 5449109 h 6687061"/>
              <a:gd name="connsiteX2098" fmla="*/ 5724095 w 11799254"/>
              <a:gd name="connsiteY2098" fmla="*/ 5587393 h 6687061"/>
              <a:gd name="connsiteX2099" fmla="*/ 5434931 w 11799254"/>
              <a:gd name="connsiteY2099" fmla="*/ 5783862 h 6687061"/>
              <a:gd name="connsiteX2100" fmla="*/ 5123647 w 11799254"/>
              <a:gd name="connsiteY2100" fmla="*/ 5783862 h 6687061"/>
              <a:gd name="connsiteX2101" fmla="*/ 5108355 w 11799254"/>
              <a:gd name="connsiteY2101" fmla="*/ 5762266 h 6687061"/>
              <a:gd name="connsiteX2102" fmla="*/ 5170891 w 11799254"/>
              <a:gd name="connsiteY2102" fmla="*/ 5737793 h 6687061"/>
              <a:gd name="connsiteX2103" fmla="*/ 5434931 w 11799254"/>
              <a:gd name="connsiteY2103" fmla="*/ 5737793 h 6687061"/>
              <a:gd name="connsiteX2104" fmla="*/ 5681082 w 11799254"/>
              <a:gd name="connsiteY2104" fmla="*/ 5570968 h 6687061"/>
              <a:gd name="connsiteX2105" fmla="*/ 5681298 w 11799254"/>
              <a:gd name="connsiteY2105" fmla="*/ 5570385 h 6687061"/>
              <a:gd name="connsiteX2106" fmla="*/ 5681526 w 11799254"/>
              <a:gd name="connsiteY2106" fmla="*/ 5569814 h 6687061"/>
              <a:gd name="connsiteX2107" fmla="*/ 5721054 w 11799254"/>
              <a:gd name="connsiteY2107" fmla="*/ 5474076 h 6687061"/>
              <a:gd name="connsiteX2108" fmla="*/ 5718571 w 11799254"/>
              <a:gd name="connsiteY2108" fmla="*/ 5470350 h 6687061"/>
              <a:gd name="connsiteX2109" fmla="*/ 5457254 w 11799254"/>
              <a:gd name="connsiteY2109" fmla="*/ 5470350 h 6687061"/>
              <a:gd name="connsiteX2110" fmla="*/ 5211888 w 11799254"/>
              <a:gd name="connsiteY2110" fmla="*/ 5620129 h 6687061"/>
              <a:gd name="connsiteX2111" fmla="*/ 5168369 w 11799254"/>
              <a:gd name="connsiteY2111" fmla="*/ 5734143 h 6687061"/>
              <a:gd name="connsiteX2112" fmla="*/ 5170878 w 11799254"/>
              <a:gd name="connsiteY2112" fmla="*/ 5737793 h 6687061"/>
              <a:gd name="connsiteX2113" fmla="*/ 5792914 w 11799254"/>
              <a:gd name="connsiteY2113" fmla="*/ 5783850 h 6687061"/>
              <a:gd name="connsiteX2114" fmla="*/ 6104211 w 11799254"/>
              <a:gd name="connsiteY2114" fmla="*/ 5783850 h 6687061"/>
              <a:gd name="connsiteX2115" fmla="*/ 6393362 w 11799254"/>
              <a:gd name="connsiteY2115" fmla="*/ 5587393 h 6687061"/>
              <a:gd name="connsiteX2116" fmla="*/ 6450462 w 11799254"/>
              <a:gd name="connsiteY2116" fmla="*/ 5449109 h 6687061"/>
              <a:gd name="connsiteX2117" fmla="*/ 6432877 w 11799254"/>
              <a:gd name="connsiteY2117" fmla="*/ 5424294 h 6687061"/>
              <a:gd name="connsiteX2118" fmla="*/ 6126534 w 11799254"/>
              <a:gd name="connsiteY2118" fmla="*/ 5424294 h 6687061"/>
              <a:gd name="connsiteX2119" fmla="*/ 5838144 w 11799254"/>
              <a:gd name="connsiteY2119" fmla="*/ 5603704 h 6687061"/>
              <a:gd name="connsiteX2120" fmla="*/ 5777622 w 11799254"/>
              <a:gd name="connsiteY2120" fmla="*/ 5762266 h 6687061"/>
              <a:gd name="connsiteX2121" fmla="*/ 5792914 w 11799254"/>
              <a:gd name="connsiteY2121" fmla="*/ 5783850 h 6687061"/>
              <a:gd name="connsiteX2122" fmla="*/ 7288865 w 11799254"/>
              <a:gd name="connsiteY2122" fmla="*/ 4410616 h 6687061"/>
              <a:gd name="connsiteX2123" fmla="*/ 7349399 w 11799254"/>
              <a:gd name="connsiteY2123" fmla="*/ 4252054 h 6687061"/>
              <a:gd name="connsiteX2124" fmla="*/ 7637776 w 11799254"/>
              <a:gd name="connsiteY2124" fmla="*/ 4072643 h 6687061"/>
              <a:gd name="connsiteX2125" fmla="*/ 7944132 w 11799254"/>
              <a:gd name="connsiteY2125" fmla="*/ 4072643 h 6687061"/>
              <a:gd name="connsiteX2126" fmla="*/ 7961705 w 11799254"/>
              <a:gd name="connsiteY2126" fmla="*/ 4097459 h 6687061"/>
              <a:gd name="connsiteX2127" fmla="*/ 7904604 w 11799254"/>
              <a:gd name="connsiteY2127" fmla="*/ 4235743 h 6687061"/>
              <a:gd name="connsiteX2128" fmla="*/ 7615466 w 11799254"/>
              <a:gd name="connsiteY2128" fmla="*/ 4432212 h 6687061"/>
              <a:gd name="connsiteX2129" fmla="*/ 7304157 w 11799254"/>
              <a:gd name="connsiteY2129" fmla="*/ 4432212 h 6687061"/>
              <a:gd name="connsiteX2130" fmla="*/ 7288865 w 11799254"/>
              <a:gd name="connsiteY2130" fmla="*/ 4410616 h 6687061"/>
              <a:gd name="connsiteX2131" fmla="*/ 7351413 w 11799254"/>
              <a:gd name="connsiteY2131" fmla="*/ 4386143 h 6687061"/>
              <a:gd name="connsiteX2132" fmla="*/ 7615466 w 11799254"/>
              <a:gd name="connsiteY2132" fmla="*/ 4386143 h 6687061"/>
              <a:gd name="connsiteX2133" fmla="*/ 7861592 w 11799254"/>
              <a:gd name="connsiteY2133" fmla="*/ 4219318 h 6687061"/>
              <a:gd name="connsiteX2134" fmla="*/ 7861820 w 11799254"/>
              <a:gd name="connsiteY2134" fmla="*/ 4218735 h 6687061"/>
              <a:gd name="connsiteX2135" fmla="*/ 7862061 w 11799254"/>
              <a:gd name="connsiteY2135" fmla="*/ 4218165 h 6687061"/>
              <a:gd name="connsiteX2136" fmla="*/ 7901576 w 11799254"/>
              <a:gd name="connsiteY2136" fmla="*/ 4122439 h 6687061"/>
              <a:gd name="connsiteX2137" fmla="*/ 7899080 w 11799254"/>
              <a:gd name="connsiteY2137" fmla="*/ 4118713 h 6687061"/>
              <a:gd name="connsiteX2138" fmla="*/ 7637776 w 11799254"/>
              <a:gd name="connsiteY2138" fmla="*/ 4118713 h 6687061"/>
              <a:gd name="connsiteX2139" fmla="*/ 7392411 w 11799254"/>
              <a:gd name="connsiteY2139" fmla="*/ 4268492 h 6687061"/>
              <a:gd name="connsiteX2140" fmla="*/ 7348892 w 11799254"/>
              <a:gd name="connsiteY2140" fmla="*/ 4382493 h 6687061"/>
              <a:gd name="connsiteX2141" fmla="*/ 7351413 w 11799254"/>
              <a:gd name="connsiteY2141" fmla="*/ 4386156 h 6687061"/>
              <a:gd name="connsiteX2142" fmla="*/ 7235350 w 11799254"/>
              <a:gd name="connsiteY2142" fmla="*/ 4235743 h 6687061"/>
              <a:gd name="connsiteX2143" fmla="*/ 7292437 w 11799254"/>
              <a:gd name="connsiteY2143" fmla="*/ 4097459 h 6687061"/>
              <a:gd name="connsiteX2144" fmla="*/ 7274865 w 11799254"/>
              <a:gd name="connsiteY2144" fmla="*/ 4072643 h 6687061"/>
              <a:gd name="connsiteX2145" fmla="*/ 7274865 w 11799254"/>
              <a:gd name="connsiteY2145" fmla="*/ 4072643 h 6687061"/>
              <a:gd name="connsiteX2146" fmla="*/ 6968509 w 11799254"/>
              <a:gd name="connsiteY2146" fmla="*/ 4072643 h 6687061"/>
              <a:gd name="connsiteX2147" fmla="*/ 6680131 w 11799254"/>
              <a:gd name="connsiteY2147" fmla="*/ 4252054 h 6687061"/>
              <a:gd name="connsiteX2148" fmla="*/ 6619597 w 11799254"/>
              <a:gd name="connsiteY2148" fmla="*/ 4410616 h 6687061"/>
              <a:gd name="connsiteX2149" fmla="*/ 6634902 w 11799254"/>
              <a:gd name="connsiteY2149" fmla="*/ 4432212 h 6687061"/>
              <a:gd name="connsiteX2150" fmla="*/ 6946199 w 11799254"/>
              <a:gd name="connsiteY2150" fmla="*/ 4432212 h 6687061"/>
              <a:gd name="connsiteX2151" fmla="*/ 7235350 w 11799254"/>
              <a:gd name="connsiteY2151" fmla="*/ 4235743 h 6687061"/>
              <a:gd name="connsiteX2152" fmla="*/ 8221602 w 11799254"/>
              <a:gd name="connsiteY2152" fmla="*/ 3978705 h 6687061"/>
              <a:gd name="connsiteX2153" fmla="*/ 7910306 w 11799254"/>
              <a:gd name="connsiteY2153" fmla="*/ 3978705 h 6687061"/>
              <a:gd name="connsiteX2154" fmla="*/ 7895013 w 11799254"/>
              <a:gd name="connsiteY2154" fmla="*/ 3957109 h 6687061"/>
              <a:gd name="connsiteX2155" fmla="*/ 7955535 w 11799254"/>
              <a:gd name="connsiteY2155" fmla="*/ 3798547 h 6687061"/>
              <a:gd name="connsiteX2156" fmla="*/ 8243913 w 11799254"/>
              <a:gd name="connsiteY2156" fmla="*/ 3619149 h 6687061"/>
              <a:gd name="connsiteX2157" fmla="*/ 8550269 w 11799254"/>
              <a:gd name="connsiteY2157" fmla="*/ 3619149 h 6687061"/>
              <a:gd name="connsiteX2158" fmla="*/ 8567841 w 11799254"/>
              <a:gd name="connsiteY2158" fmla="*/ 3643965 h 6687061"/>
              <a:gd name="connsiteX2159" fmla="*/ 8510753 w 11799254"/>
              <a:gd name="connsiteY2159" fmla="*/ 3782248 h 6687061"/>
              <a:gd name="connsiteX2160" fmla="*/ 8221602 w 11799254"/>
              <a:gd name="connsiteY2160" fmla="*/ 3978705 h 6687061"/>
              <a:gd name="connsiteX2161" fmla="*/ 7957550 w 11799254"/>
              <a:gd name="connsiteY2161" fmla="*/ 3932649 h 6687061"/>
              <a:gd name="connsiteX2162" fmla="*/ 8221590 w 11799254"/>
              <a:gd name="connsiteY2162" fmla="*/ 3932649 h 6687061"/>
              <a:gd name="connsiteX2163" fmla="*/ 8467741 w 11799254"/>
              <a:gd name="connsiteY2163" fmla="*/ 3765810 h 6687061"/>
              <a:gd name="connsiteX2164" fmla="*/ 8467956 w 11799254"/>
              <a:gd name="connsiteY2164" fmla="*/ 3765228 h 6687061"/>
              <a:gd name="connsiteX2165" fmla="*/ 8468184 w 11799254"/>
              <a:gd name="connsiteY2165" fmla="*/ 3764657 h 6687061"/>
              <a:gd name="connsiteX2166" fmla="*/ 8507713 w 11799254"/>
              <a:gd name="connsiteY2166" fmla="*/ 3668932 h 6687061"/>
              <a:gd name="connsiteX2167" fmla="*/ 8505230 w 11799254"/>
              <a:gd name="connsiteY2167" fmla="*/ 3665206 h 6687061"/>
              <a:gd name="connsiteX2168" fmla="*/ 8243913 w 11799254"/>
              <a:gd name="connsiteY2168" fmla="*/ 3665206 h 6687061"/>
              <a:gd name="connsiteX2169" fmla="*/ 7998547 w 11799254"/>
              <a:gd name="connsiteY2169" fmla="*/ 3814985 h 6687061"/>
              <a:gd name="connsiteX2170" fmla="*/ 7955028 w 11799254"/>
              <a:gd name="connsiteY2170" fmla="*/ 3928986 h 6687061"/>
              <a:gd name="connsiteX2171" fmla="*/ 7957550 w 11799254"/>
              <a:gd name="connsiteY2171" fmla="*/ 3932649 h 6687061"/>
              <a:gd name="connsiteX2172" fmla="*/ 6415824 w 11799254"/>
              <a:gd name="connsiteY2172" fmla="*/ 4886974 h 6687061"/>
              <a:gd name="connsiteX2173" fmla="*/ 6104528 w 11799254"/>
              <a:gd name="connsiteY2173" fmla="*/ 4886974 h 6687061"/>
              <a:gd name="connsiteX2174" fmla="*/ 6089236 w 11799254"/>
              <a:gd name="connsiteY2174" fmla="*/ 4865378 h 6687061"/>
              <a:gd name="connsiteX2175" fmla="*/ 6149757 w 11799254"/>
              <a:gd name="connsiteY2175" fmla="*/ 4706816 h 6687061"/>
              <a:gd name="connsiteX2176" fmla="*/ 6438135 w 11799254"/>
              <a:gd name="connsiteY2176" fmla="*/ 4527406 h 6687061"/>
              <a:gd name="connsiteX2177" fmla="*/ 6744491 w 11799254"/>
              <a:gd name="connsiteY2177" fmla="*/ 4527406 h 6687061"/>
              <a:gd name="connsiteX2178" fmla="*/ 6762063 w 11799254"/>
              <a:gd name="connsiteY2178" fmla="*/ 4552221 h 6687061"/>
              <a:gd name="connsiteX2179" fmla="*/ 6704976 w 11799254"/>
              <a:gd name="connsiteY2179" fmla="*/ 4690505 h 6687061"/>
              <a:gd name="connsiteX2180" fmla="*/ 6415824 w 11799254"/>
              <a:gd name="connsiteY2180" fmla="*/ 4886974 h 6687061"/>
              <a:gd name="connsiteX2181" fmla="*/ 6151772 w 11799254"/>
              <a:gd name="connsiteY2181" fmla="*/ 4840905 h 6687061"/>
              <a:gd name="connsiteX2182" fmla="*/ 6415824 w 11799254"/>
              <a:gd name="connsiteY2182" fmla="*/ 4840905 h 6687061"/>
              <a:gd name="connsiteX2183" fmla="*/ 6661963 w 11799254"/>
              <a:gd name="connsiteY2183" fmla="*/ 4674080 h 6687061"/>
              <a:gd name="connsiteX2184" fmla="*/ 6662179 w 11799254"/>
              <a:gd name="connsiteY2184" fmla="*/ 4673497 h 6687061"/>
              <a:gd name="connsiteX2185" fmla="*/ 6662420 w 11799254"/>
              <a:gd name="connsiteY2185" fmla="*/ 4672926 h 6687061"/>
              <a:gd name="connsiteX2186" fmla="*/ 6701948 w 11799254"/>
              <a:gd name="connsiteY2186" fmla="*/ 4577188 h 6687061"/>
              <a:gd name="connsiteX2187" fmla="*/ 6699452 w 11799254"/>
              <a:gd name="connsiteY2187" fmla="*/ 4573462 h 6687061"/>
              <a:gd name="connsiteX2188" fmla="*/ 6438135 w 11799254"/>
              <a:gd name="connsiteY2188" fmla="*/ 4573462 h 6687061"/>
              <a:gd name="connsiteX2189" fmla="*/ 6192769 w 11799254"/>
              <a:gd name="connsiteY2189" fmla="*/ 4723241 h 6687061"/>
              <a:gd name="connsiteX2190" fmla="*/ 6149250 w 11799254"/>
              <a:gd name="connsiteY2190" fmla="*/ 4837255 h 6687061"/>
              <a:gd name="connsiteX2191" fmla="*/ 6151772 w 11799254"/>
              <a:gd name="connsiteY2191" fmla="*/ 4840905 h 6687061"/>
              <a:gd name="connsiteX2192" fmla="*/ 4921597 w 11799254"/>
              <a:gd name="connsiteY2192" fmla="*/ 5335412 h 6687061"/>
              <a:gd name="connsiteX2193" fmla="*/ 5232907 w 11799254"/>
              <a:gd name="connsiteY2193" fmla="*/ 5335412 h 6687061"/>
              <a:gd name="connsiteX2194" fmla="*/ 5522045 w 11799254"/>
              <a:gd name="connsiteY2194" fmla="*/ 5138955 h 6687061"/>
              <a:gd name="connsiteX2195" fmla="*/ 5579146 w 11799254"/>
              <a:gd name="connsiteY2195" fmla="*/ 5000659 h 6687061"/>
              <a:gd name="connsiteX2196" fmla="*/ 5561561 w 11799254"/>
              <a:gd name="connsiteY2196" fmla="*/ 4975856 h 6687061"/>
              <a:gd name="connsiteX2197" fmla="*/ 5255217 w 11799254"/>
              <a:gd name="connsiteY2197" fmla="*/ 4975856 h 6687061"/>
              <a:gd name="connsiteX2198" fmla="*/ 4966839 w 11799254"/>
              <a:gd name="connsiteY2198" fmla="*/ 5155254 h 6687061"/>
              <a:gd name="connsiteX2199" fmla="*/ 4906305 w 11799254"/>
              <a:gd name="connsiteY2199" fmla="*/ 5313816 h 6687061"/>
              <a:gd name="connsiteX2200" fmla="*/ 4921597 w 11799254"/>
              <a:gd name="connsiteY2200" fmla="*/ 5335412 h 6687061"/>
              <a:gd name="connsiteX2201" fmla="*/ 7284203 w 11799254"/>
              <a:gd name="connsiteY2201" fmla="*/ 2715937 h 6687061"/>
              <a:gd name="connsiteX2202" fmla="*/ 7590558 w 11799254"/>
              <a:gd name="connsiteY2202" fmla="*/ 2715937 h 6687061"/>
              <a:gd name="connsiteX2203" fmla="*/ 7590558 w 11799254"/>
              <a:gd name="connsiteY2203" fmla="*/ 2715937 h 6687061"/>
              <a:gd name="connsiteX2204" fmla="*/ 7608131 w 11799254"/>
              <a:gd name="connsiteY2204" fmla="*/ 2740752 h 6687061"/>
              <a:gd name="connsiteX2205" fmla="*/ 7551043 w 11799254"/>
              <a:gd name="connsiteY2205" fmla="*/ 2879036 h 6687061"/>
              <a:gd name="connsiteX2206" fmla="*/ 7261892 w 11799254"/>
              <a:gd name="connsiteY2206" fmla="*/ 3075493 h 6687061"/>
              <a:gd name="connsiteX2207" fmla="*/ 6950595 w 11799254"/>
              <a:gd name="connsiteY2207" fmla="*/ 3075493 h 6687061"/>
              <a:gd name="connsiteX2208" fmla="*/ 6935303 w 11799254"/>
              <a:gd name="connsiteY2208" fmla="*/ 3053910 h 6687061"/>
              <a:gd name="connsiteX2209" fmla="*/ 6995824 w 11799254"/>
              <a:gd name="connsiteY2209" fmla="*/ 2895347 h 6687061"/>
              <a:gd name="connsiteX2210" fmla="*/ 7284203 w 11799254"/>
              <a:gd name="connsiteY2210" fmla="*/ 2715937 h 6687061"/>
              <a:gd name="connsiteX2211" fmla="*/ 7545519 w 11799254"/>
              <a:gd name="connsiteY2211" fmla="*/ 2761994 h 6687061"/>
              <a:gd name="connsiteX2212" fmla="*/ 7284203 w 11799254"/>
              <a:gd name="connsiteY2212" fmla="*/ 2761994 h 6687061"/>
              <a:gd name="connsiteX2213" fmla="*/ 7038837 w 11799254"/>
              <a:gd name="connsiteY2213" fmla="*/ 2911773 h 6687061"/>
              <a:gd name="connsiteX2214" fmla="*/ 6995318 w 11799254"/>
              <a:gd name="connsiteY2214" fmla="*/ 3025786 h 6687061"/>
              <a:gd name="connsiteX2215" fmla="*/ 6997838 w 11799254"/>
              <a:gd name="connsiteY2215" fmla="*/ 3029436 h 6687061"/>
              <a:gd name="connsiteX2216" fmla="*/ 7261879 w 11799254"/>
              <a:gd name="connsiteY2216" fmla="*/ 3029436 h 6687061"/>
              <a:gd name="connsiteX2217" fmla="*/ 7508031 w 11799254"/>
              <a:gd name="connsiteY2217" fmla="*/ 2862598 h 6687061"/>
              <a:gd name="connsiteX2218" fmla="*/ 7508246 w 11799254"/>
              <a:gd name="connsiteY2218" fmla="*/ 2862028 h 6687061"/>
              <a:gd name="connsiteX2219" fmla="*/ 7508474 w 11799254"/>
              <a:gd name="connsiteY2219" fmla="*/ 2861458 h 6687061"/>
              <a:gd name="connsiteX2220" fmla="*/ 7548002 w 11799254"/>
              <a:gd name="connsiteY2220" fmla="*/ 2765720 h 6687061"/>
              <a:gd name="connsiteX2221" fmla="*/ 7545519 w 11799254"/>
              <a:gd name="connsiteY2221" fmla="*/ 2761994 h 6687061"/>
              <a:gd name="connsiteX2222" fmla="*/ 5590877 w 11799254"/>
              <a:gd name="connsiteY2222" fmla="*/ 5335412 h 6687061"/>
              <a:gd name="connsiteX2223" fmla="*/ 5902174 w 11799254"/>
              <a:gd name="connsiteY2223" fmla="*/ 5335412 h 6687061"/>
              <a:gd name="connsiteX2224" fmla="*/ 6191325 w 11799254"/>
              <a:gd name="connsiteY2224" fmla="*/ 5138955 h 6687061"/>
              <a:gd name="connsiteX2225" fmla="*/ 6248413 w 11799254"/>
              <a:gd name="connsiteY2225" fmla="*/ 5000659 h 6687061"/>
              <a:gd name="connsiteX2226" fmla="*/ 6230841 w 11799254"/>
              <a:gd name="connsiteY2226" fmla="*/ 4975856 h 6687061"/>
              <a:gd name="connsiteX2227" fmla="*/ 5924485 w 11799254"/>
              <a:gd name="connsiteY2227" fmla="*/ 4975856 h 6687061"/>
              <a:gd name="connsiteX2228" fmla="*/ 5636107 w 11799254"/>
              <a:gd name="connsiteY2228" fmla="*/ 5155254 h 6687061"/>
              <a:gd name="connsiteX2229" fmla="*/ 5575573 w 11799254"/>
              <a:gd name="connsiteY2229" fmla="*/ 5313816 h 6687061"/>
              <a:gd name="connsiteX2230" fmla="*/ 5590877 w 11799254"/>
              <a:gd name="connsiteY2230" fmla="*/ 5335412 h 6687061"/>
              <a:gd name="connsiteX2231" fmla="*/ 624481 w 11799254"/>
              <a:gd name="connsiteY2231" fmla="*/ 1985824 h 6687061"/>
              <a:gd name="connsiteX2232" fmla="*/ 563957 w 11799254"/>
              <a:gd name="connsiteY2232" fmla="*/ 2144386 h 6687061"/>
              <a:gd name="connsiteX2233" fmla="*/ 579248 w 11799254"/>
              <a:gd name="connsiteY2233" fmla="*/ 2165982 h 6687061"/>
              <a:gd name="connsiteX2234" fmla="*/ 890549 w 11799254"/>
              <a:gd name="connsiteY2234" fmla="*/ 2165982 h 6687061"/>
              <a:gd name="connsiteX2235" fmla="*/ 1179697 w 11799254"/>
              <a:gd name="connsiteY2235" fmla="*/ 1969512 h 6687061"/>
              <a:gd name="connsiteX2236" fmla="*/ 1236789 w 11799254"/>
              <a:gd name="connsiteY2236" fmla="*/ 1831228 h 6687061"/>
              <a:gd name="connsiteX2237" fmla="*/ 1219214 w 11799254"/>
              <a:gd name="connsiteY2237" fmla="*/ 1806413 h 6687061"/>
              <a:gd name="connsiteX2238" fmla="*/ 912862 w 11799254"/>
              <a:gd name="connsiteY2238" fmla="*/ 1806413 h 6687061"/>
              <a:gd name="connsiteX2239" fmla="*/ 624481 w 11799254"/>
              <a:gd name="connsiteY2239" fmla="*/ 1985824 h 6687061"/>
              <a:gd name="connsiteX2240" fmla="*/ 3908726 w 11799254"/>
              <a:gd name="connsiteY2240" fmla="*/ 6217028 h 6687061"/>
              <a:gd name="connsiteX2241" fmla="*/ 3969247 w 11799254"/>
              <a:gd name="connsiteY2241" fmla="*/ 6058466 h 6687061"/>
              <a:gd name="connsiteX2242" fmla="*/ 4257625 w 11799254"/>
              <a:gd name="connsiteY2242" fmla="*/ 5879055 h 6687061"/>
              <a:gd name="connsiteX2243" fmla="*/ 4563981 w 11799254"/>
              <a:gd name="connsiteY2243" fmla="*/ 5879055 h 6687061"/>
              <a:gd name="connsiteX2244" fmla="*/ 4581554 w 11799254"/>
              <a:gd name="connsiteY2244" fmla="*/ 5903871 h 6687061"/>
              <a:gd name="connsiteX2245" fmla="*/ 4524466 w 11799254"/>
              <a:gd name="connsiteY2245" fmla="*/ 6042155 h 6687061"/>
              <a:gd name="connsiteX2246" fmla="*/ 4235302 w 11799254"/>
              <a:gd name="connsiteY2246" fmla="*/ 6238624 h 6687061"/>
              <a:gd name="connsiteX2247" fmla="*/ 3924018 w 11799254"/>
              <a:gd name="connsiteY2247" fmla="*/ 6238624 h 6687061"/>
              <a:gd name="connsiteX2248" fmla="*/ 3908726 w 11799254"/>
              <a:gd name="connsiteY2248" fmla="*/ 6217028 h 6687061"/>
              <a:gd name="connsiteX2249" fmla="*/ 3971262 w 11799254"/>
              <a:gd name="connsiteY2249" fmla="*/ 6192555 h 6687061"/>
              <a:gd name="connsiteX2250" fmla="*/ 4235302 w 11799254"/>
              <a:gd name="connsiteY2250" fmla="*/ 6192555 h 6687061"/>
              <a:gd name="connsiteX2251" fmla="*/ 4481454 w 11799254"/>
              <a:gd name="connsiteY2251" fmla="*/ 6025729 h 6687061"/>
              <a:gd name="connsiteX2252" fmla="*/ 4481669 w 11799254"/>
              <a:gd name="connsiteY2252" fmla="*/ 6025146 h 6687061"/>
              <a:gd name="connsiteX2253" fmla="*/ 4481897 w 11799254"/>
              <a:gd name="connsiteY2253" fmla="*/ 6024576 h 6687061"/>
              <a:gd name="connsiteX2254" fmla="*/ 4521425 w 11799254"/>
              <a:gd name="connsiteY2254" fmla="*/ 5928838 h 6687061"/>
              <a:gd name="connsiteX2255" fmla="*/ 4518942 w 11799254"/>
              <a:gd name="connsiteY2255" fmla="*/ 5925112 h 6687061"/>
              <a:gd name="connsiteX2256" fmla="*/ 4257625 w 11799254"/>
              <a:gd name="connsiteY2256" fmla="*/ 5925112 h 6687061"/>
              <a:gd name="connsiteX2257" fmla="*/ 4012259 w 11799254"/>
              <a:gd name="connsiteY2257" fmla="*/ 6074891 h 6687061"/>
              <a:gd name="connsiteX2258" fmla="*/ 3968740 w 11799254"/>
              <a:gd name="connsiteY2258" fmla="*/ 6188905 h 6687061"/>
              <a:gd name="connsiteX2259" fmla="*/ 3971262 w 11799254"/>
              <a:gd name="connsiteY2259" fmla="*/ 6192555 h 6687061"/>
              <a:gd name="connsiteX2260" fmla="*/ 384136 w 11799254"/>
              <a:gd name="connsiteY2260" fmla="*/ 2254863 h 6687061"/>
              <a:gd name="connsiteX2261" fmla="*/ 690488 w 11799254"/>
              <a:gd name="connsiteY2261" fmla="*/ 2254863 h 6687061"/>
              <a:gd name="connsiteX2262" fmla="*/ 708063 w 11799254"/>
              <a:gd name="connsiteY2262" fmla="*/ 2279666 h 6687061"/>
              <a:gd name="connsiteX2263" fmla="*/ 650972 w 11799254"/>
              <a:gd name="connsiteY2263" fmla="*/ 2417950 h 6687061"/>
              <a:gd name="connsiteX2264" fmla="*/ 361818 w 11799254"/>
              <a:gd name="connsiteY2264" fmla="*/ 2614420 h 6687061"/>
              <a:gd name="connsiteX2265" fmla="*/ 50523 w 11799254"/>
              <a:gd name="connsiteY2265" fmla="*/ 2614420 h 6687061"/>
              <a:gd name="connsiteX2266" fmla="*/ 35224 w 11799254"/>
              <a:gd name="connsiteY2266" fmla="*/ 2592823 h 6687061"/>
              <a:gd name="connsiteX2267" fmla="*/ 95756 w 11799254"/>
              <a:gd name="connsiteY2267" fmla="*/ 2434261 h 6687061"/>
              <a:gd name="connsiteX2268" fmla="*/ 384136 w 11799254"/>
              <a:gd name="connsiteY2268" fmla="*/ 2254863 h 6687061"/>
              <a:gd name="connsiteX2269" fmla="*/ 645440 w 11799254"/>
              <a:gd name="connsiteY2269" fmla="*/ 2300920 h 6687061"/>
              <a:gd name="connsiteX2270" fmla="*/ 384136 w 11799254"/>
              <a:gd name="connsiteY2270" fmla="*/ 2300920 h 6687061"/>
              <a:gd name="connsiteX2271" fmla="*/ 138768 w 11799254"/>
              <a:gd name="connsiteY2271" fmla="*/ 2450699 h 6687061"/>
              <a:gd name="connsiteX2272" fmla="*/ 95248 w 11799254"/>
              <a:gd name="connsiteY2272" fmla="*/ 2564700 h 6687061"/>
              <a:gd name="connsiteX2273" fmla="*/ 97765 w 11799254"/>
              <a:gd name="connsiteY2273" fmla="*/ 2568363 h 6687061"/>
              <a:gd name="connsiteX2274" fmla="*/ 361816 w 11799254"/>
              <a:gd name="connsiteY2274" fmla="*/ 2568363 h 6687061"/>
              <a:gd name="connsiteX2275" fmla="*/ 607951 w 11799254"/>
              <a:gd name="connsiteY2275" fmla="*/ 2401525 h 6687061"/>
              <a:gd name="connsiteX2276" fmla="*/ 608174 w 11799254"/>
              <a:gd name="connsiteY2276" fmla="*/ 2400942 h 6687061"/>
              <a:gd name="connsiteX2277" fmla="*/ 608409 w 11799254"/>
              <a:gd name="connsiteY2277" fmla="*/ 2400371 h 6687061"/>
              <a:gd name="connsiteX2278" fmla="*/ 647932 w 11799254"/>
              <a:gd name="connsiteY2278" fmla="*/ 2304646 h 6687061"/>
              <a:gd name="connsiteX2279" fmla="*/ 645439 w 11799254"/>
              <a:gd name="connsiteY2279" fmla="*/ 2300920 h 6687061"/>
              <a:gd name="connsiteX2280" fmla="*/ 1888496 w 11799254"/>
              <a:gd name="connsiteY2280" fmla="*/ 1806413 h 6687061"/>
              <a:gd name="connsiteX2281" fmla="*/ 1582127 w 11799254"/>
              <a:gd name="connsiteY2281" fmla="*/ 1806413 h 6687061"/>
              <a:gd name="connsiteX2282" fmla="*/ 1293749 w 11799254"/>
              <a:gd name="connsiteY2282" fmla="*/ 1985824 h 6687061"/>
              <a:gd name="connsiteX2283" fmla="*/ 1233225 w 11799254"/>
              <a:gd name="connsiteY2283" fmla="*/ 2144386 h 6687061"/>
              <a:gd name="connsiteX2284" fmla="*/ 1248517 w 11799254"/>
              <a:gd name="connsiteY2284" fmla="*/ 2165982 h 6687061"/>
              <a:gd name="connsiteX2285" fmla="*/ 1559816 w 11799254"/>
              <a:gd name="connsiteY2285" fmla="*/ 2165982 h 6687061"/>
              <a:gd name="connsiteX2286" fmla="*/ 1848967 w 11799254"/>
              <a:gd name="connsiteY2286" fmla="*/ 1969512 h 6687061"/>
              <a:gd name="connsiteX2287" fmla="*/ 1906068 w 11799254"/>
              <a:gd name="connsiteY2287" fmla="*/ 1831228 h 6687061"/>
              <a:gd name="connsiteX2288" fmla="*/ 1888483 w 11799254"/>
              <a:gd name="connsiteY2288" fmla="*/ 1806413 h 6687061"/>
              <a:gd name="connsiteX2289" fmla="*/ 4790052 w 11799254"/>
              <a:gd name="connsiteY2289" fmla="*/ 2434261 h 6687061"/>
              <a:gd name="connsiteX2290" fmla="*/ 4729518 w 11799254"/>
              <a:gd name="connsiteY2290" fmla="*/ 2592823 h 6687061"/>
              <a:gd name="connsiteX2291" fmla="*/ 4744823 w 11799254"/>
              <a:gd name="connsiteY2291" fmla="*/ 2614420 h 6687061"/>
              <a:gd name="connsiteX2292" fmla="*/ 5056119 w 11799254"/>
              <a:gd name="connsiteY2292" fmla="*/ 2614420 h 6687061"/>
              <a:gd name="connsiteX2293" fmla="*/ 5345258 w 11799254"/>
              <a:gd name="connsiteY2293" fmla="*/ 2417950 h 6687061"/>
              <a:gd name="connsiteX2294" fmla="*/ 5402358 w 11799254"/>
              <a:gd name="connsiteY2294" fmla="*/ 2279666 h 6687061"/>
              <a:gd name="connsiteX2295" fmla="*/ 5384786 w 11799254"/>
              <a:gd name="connsiteY2295" fmla="*/ 2254863 h 6687061"/>
              <a:gd name="connsiteX2296" fmla="*/ 5078430 w 11799254"/>
              <a:gd name="connsiteY2296" fmla="*/ 2254863 h 6687061"/>
              <a:gd name="connsiteX2297" fmla="*/ 4790052 w 11799254"/>
              <a:gd name="connsiteY2297" fmla="*/ 2434261 h 6687061"/>
              <a:gd name="connsiteX2298" fmla="*/ 2248569 w 11799254"/>
              <a:gd name="connsiteY2298" fmla="*/ 1806413 h 6687061"/>
              <a:gd name="connsiteX2299" fmla="*/ 2554925 w 11799254"/>
              <a:gd name="connsiteY2299" fmla="*/ 1806413 h 6687061"/>
              <a:gd name="connsiteX2300" fmla="*/ 2572497 w 11799254"/>
              <a:gd name="connsiteY2300" fmla="*/ 1831228 h 6687061"/>
              <a:gd name="connsiteX2301" fmla="*/ 2515410 w 11799254"/>
              <a:gd name="connsiteY2301" fmla="*/ 1969512 h 6687061"/>
              <a:gd name="connsiteX2302" fmla="*/ 2226258 w 11799254"/>
              <a:gd name="connsiteY2302" fmla="*/ 2165982 h 6687061"/>
              <a:gd name="connsiteX2303" fmla="*/ 1914962 w 11799254"/>
              <a:gd name="connsiteY2303" fmla="*/ 2165982 h 6687061"/>
              <a:gd name="connsiteX2304" fmla="*/ 1899670 w 11799254"/>
              <a:gd name="connsiteY2304" fmla="*/ 2144386 h 6687061"/>
              <a:gd name="connsiteX2305" fmla="*/ 1960191 w 11799254"/>
              <a:gd name="connsiteY2305" fmla="*/ 1985824 h 6687061"/>
              <a:gd name="connsiteX2306" fmla="*/ 2248569 w 11799254"/>
              <a:gd name="connsiteY2306" fmla="*/ 1806413 h 6687061"/>
              <a:gd name="connsiteX2307" fmla="*/ 2509873 w 11799254"/>
              <a:gd name="connsiteY2307" fmla="*/ 1852470 h 6687061"/>
              <a:gd name="connsiteX2308" fmla="*/ 2248569 w 11799254"/>
              <a:gd name="connsiteY2308" fmla="*/ 1852470 h 6687061"/>
              <a:gd name="connsiteX2309" fmla="*/ 2003203 w 11799254"/>
              <a:gd name="connsiteY2309" fmla="*/ 2002249 h 6687061"/>
              <a:gd name="connsiteX2310" fmla="*/ 1959684 w 11799254"/>
              <a:gd name="connsiteY2310" fmla="*/ 2116263 h 6687061"/>
              <a:gd name="connsiteX2311" fmla="*/ 1962205 w 11799254"/>
              <a:gd name="connsiteY2311" fmla="*/ 2119925 h 6687061"/>
              <a:gd name="connsiteX2312" fmla="*/ 2226258 w 11799254"/>
              <a:gd name="connsiteY2312" fmla="*/ 2119925 h 6687061"/>
              <a:gd name="connsiteX2313" fmla="*/ 2472385 w 11799254"/>
              <a:gd name="connsiteY2313" fmla="*/ 1953087 h 6687061"/>
              <a:gd name="connsiteX2314" fmla="*/ 2472613 w 11799254"/>
              <a:gd name="connsiteY2314" fmla="*/ 1952504 h 6687061"/>
              <a:gd name="connsiteX2315" fmla="*/ 2472841 w 11799254"/>
              <a:gd name="connsiteY2315" fmla="*/ 1951934 h 6687061"/>
              <a:gd name="connsiteX2316" fmla="*/ 2512369 w 11799254"/>
              <a:gd name="connsiteY2316" fmla="*/ 1856209 h 6687061"/>
              <a:gd name="connsiteX2317" fmla="*/ 2509873 w 11799254"/>
              <a:gd name="connsiteY2317" fmla="*/ 1852482 h 6687061"/>
              <a:gd name="connsiteX2318" fmla="*/ 3085286 w 11799254"/>
              <a:gd name="connsiteY2318" fmla="*/ 1351651 h 6687061"/>
              <a:gd name="connsiteX2319" fmla="*/ 2778943 w 11799254"/>
              <a:gd name="connsiteY2319" fmla="*/ 1351651 h 6687061"/>
              <a:gd name="connsiteX2320" fmla="*/ 2490565 w 11799254"/>
              <a:gd name="connsiteY2320" fmla="*/ 1531062 h 6687061"/>
              <a:gd name="connsiteX2321" fmla="*/ 2430031 w 11799254"/>
              <a:gd name="connsiteY2321" fmla="*/ 1689624 h 6687061"/>
              <a:gd name="connsiteX2322" fmla="*/ 2445323 w 11799254"/>
              <a:gd name="connsiteY2322" fmla="*/ 1711220 h 6687061"/>
              <a:gd name="connsiteX2323" fmla="*/ 2756620 w 11799254"/>
              <a:gd name="connsiteY2323" fmla="*/ 1711220 h 6687061"/>
              <a:gd name="connsiteX2324" fmla="*/ 3045771 w 11799254"/>
              <a:gd name="connsiteY2324" fmla="*/ 1514750 h 6687061"/>
              <a:gd name="connsiteX2325" fmla="*/ 3102871 w 11799254"/>
              <a:gd name="connsiteY2325" fmla="*/ 1376467 h 6687061"/>
              <a:gd name="connsiteX2326" fmla="*/ 3085286 w 11799254"/>
              <a:gd name="connsiteY2326" fmla="*/ 1351651 h 6687061"/>
              <a:gd name="connsiteX2327" fmla="*/ 64039 w 11799254"/>
              <a:gd name="connsiteY2327" fmla="*/ 4552221 h 6687061"/>
              <a:gd name="connsiteX2328" fmla="*/ 46465 w 11799254"/>
              <a:gd name="connsiteY2328" fmla="*/ 4527406 h 6687061"/>
              <a:gd name="connsiteX2329" fmla="*/ 37 w 11799254"/>
              <a:gd name="connsiteY2329" fmla="*/ 4527406 h 6687061"/>
              <a:gd name="connsiteX2330" fmla="*/ 37 w 11799254"/>
              <a:gd name="connsiteY2330" fmla="*/ 4706715 h 6687061"/>
              <a:gd name="connsiteX2331" fmla="*/ 6947 w 11799254"/>
              <a:gd name="connsiteY2331" fmla="*/ 4690505 h 6687061"/>
              <a:gd name="connsiteX2332" fmla="*/ 64038 w 11799254"/>
              <a:gd name="connsiteY2332" fmla="*/ 4552221 h 6687061"/>
              <a:gd name="connsiteX2333" fmla="*/ 8613399 w 11799254"/>
              <a:gd name="connsiteY2333" fmla="*/ 4072643 h 6687061"/>
              <a:gd name="connsiteX2334" fmla="*/ 8613399 w 11799254"/>
              <a:gd name="connsiteY2334" fmla="*/ 4072643 h 6687061"/>
              <a:gd name="connsiteX2335" fmla="*/ 8307057 w 11799254"/>
              <a:gd name="connsiteY2335" fmla="*/ 4072643 h 6687061"/>
              <a:gd name="connsiteX2336" fmla="*/ 8018666 w 11799254"/>
              <a:gd name="connsiteY2336" fmla="*/ 4252054 h 6687061"/>
              <a:gd name="connsiteX2337" fmla="*/ 7958145 w 11799254"/>
              <a:gd name="connsiteY2337" fmla="*/ 4410616 h 6687061"/>
              <a:gd name="connsiteX2338" fmla="*/ 7973436 w 11799254"/>
              <a:gd name="connsiteY2338" fmla="*/ 4432212 h 6687061"/>
              <a:gd name="connsiteX2339" fmla="*/ 8284733 w 11799254"/>
              <a:gd name="connsiteY2339" fmla="*/ 4432212 h 6687061"/>
              <a:gd name="connsiteX2340" fmla="*/ 8573884 w 11799254"/>
              <a:gd name="connsiteY2340" fmla="*/ 4235743 h 6687061"/>
              <a:gd name="connsiteX2341" fmla="*/ 8630972 w 11799254"/>
              <a:gd name="connsiteY2341" fmla="*/ 4097459 h 6687061"/>
              <a:gd name="connsiteX2342" fmla="*/ 8613399 w 11799254"/>
              <a:gd name="connsiteY2342" fmla="*/ 4072643 h 6687061"/>
              <a:gd name="connsiteX2343" fmla="*/ 92 w 11799254"/>
              <a:gd name="connsiteY2343" fmla="*/ 1908551 h 6687061"/>
              <a:gd name="connsiteX2344" fmla="*/ 92 w 11799254"/>
              <a:gd name="connsiteY2344" fmla="*/ 1997902 h 6687061"/>
              <a:gd name="connsiteX2345" fmla="*/ 243599 w 11799254"/>
              <a:gd name="connsiteY2345" fmla="*/ 1852470 h 6687061"/>
              <a:gd name="connsiteX2346" fmla="*/ 504909 w 11799254"/>
              <a:gd name="connsiteY2346" fmla="*/ 1852470 h 6687061"/>
              <a:gd name="connsiteX2347" fmla="*/ 507402 w 11799254"/>
              <a:gd name="connsiteY2347" fmla="*/ 1856196 h 6687061"/>
              <a:gd name="connsiteX2348" fmla="*/ 467873 w 11799254"/>
              <a:gd name="connsiteY2348" fmla="*/ 1951934 h 6687061"/>
              <a:gd name="connsiteX2349" fmla="*/ 467637 w 11799254"/>
              <a:gd name="connsiteY2349" fmla="*/ 1952504 h 6687061"/>
              <a:gd name="connsiteX2350" fmla="*/ 467420 w 11799254"/>
              <a:gd name="connsiteY2350" fmla="*/ 1953087 h 6687061"/>
              <a:gd name="connsiteX2351" fmla="*/ 221279 w 11799254"/>
              <a:gd name="connsiteY2351" fmla="*/ 2119925 h 6687061"/>
              <a:gd name="connsiteX2352" fmla="*/ 92 w 11799254"/>
              <a:gd name="connsiteY2352" fmla="*/ 2119925 h 6687061"/>
              <a:gd name="connsiteX2353" fmla="*/ 86 w 11799254"/>
              <a:gd name="connsiteY2353" fmla="*/ 2165982 h 6687061"/>
              <a:gd name="connsiteX2354" fmla="*/ 221279 w 11799254"/>
              <a:gd name="connsiteY2354" fmla="*/ 2165982 h 6687061"/>
              <a:gd name="connsiteX2355" fmla="*/ 510433 w 11799254"/>
              <a:gd name="connsiteY2355" fmla="*/ 1969512 h 6687061"/>
              <a:gd name="connsiteX2356" fmla="*/ 567524 w 11799254"/>
              <a:gd name="connsiteY2356" fmla="*/ 1831228 h 6687061"/>
              <a:gd name="connsiteX2357" fmla="*/ 549949 w 11799254"/>
              <a:gd name="connsiteY2357" fmla="*/ 1806413 h 6687061"/>
              <a:gd name="connsiteX2358" fmla="*/ 549949 w 11799254"/>
              <a:gd name="connsiteY2358" fmla="*/ 1806413 h 6687061"/>
              <a:gd name="connsiteX2359" fmla="*/ 243597 w 11799254"/>
              <a:gd name="connsiteY2359" fmla="*/ 1806413 h 6687061"/>
              <a:gd name="connsiteX2360" fmla="*/ 91 w 11799254"/>
              <a:gd name="connsiteY2360" fmla="*/ 1908551 h 6687061"/>
              <a:gd name="connsiteX2361" fmla="*/ 158477 w 11799254"/>
              <a:gd name="connsiteY2361" fmla="*/ 5138955 h 6687061"/>
              <a:gd name="connsiteX2362" fmla="*/ 215569 w 11799254"/>
              <a:gd name="connsiteY2362" fmla="*/ 5000659 h 6687061"/>
              <a:gd name="connsiteX2363" fmla="*/ 197994 w 11799254"/>
              <a:gd name="connsiteY2363" fmla="*/ 4975856 h 6687061"/>
              <a:gd name="connsiteX2364" fmla="*/ 30 w 11799254"/>
              <a:gd name="connsiteY2364" fmla="*/ 4975856 h 6687061"/>
              <a:gd name="connsiteX2365" fmla="*/ 24 w 11799254"/>
              <a:gd name="connsiteY2365" fmla="*/ 5307289 h 6687061"/>
              <a:gd name="connsiteX2366" fmla="*/ 158476 w 11799254"/>
              <a:gd name="connsiteY2366" fmla="*/ 5138955 h 6687061"/>
              <a:gd name="connsiteX2367" fmla="*/ 485577 w 11799254"/>
              <a:gd name="connsiteY2367" fmla="*/ 1531062 h 6687061"/>
              <a:gd name="connsiteX2368" fmla="*/ 425052 w 11799254"/>
              <a:gd name="connsiteY2368" fmla="*/ 1689624 h 6687061"/>
              <a:gd name="connsiteX2369" fmla="*/ 440344 w 11799254"/>
              <a:gd name="connsiteY2369" fmla="*/ 1711220 h 6687061"/>
              <a:gd name="connsiteX2370" fmla="*/ 751644 w 11799254"/>
              <a:gd name="connsiteY2370" fmla="*/ 1711220 h 6687061"/>
              <a:gd name="connsiteX2371" fmla="*/ 1040793 w 11799254"/>
              <a:gd name="connsiteY2371" fmla="*/ 1514750 h 6687061"/>
              <a:gd name="connsiteX2372" fmla="*/ 1097884 w 11799254"/>
              <a:gd name="connsiteY2372" fmla="*/ 1376467 h 6687061"/>
              <a:gd name="connsiteX2373" fmla="*/ 1080309 w 11799254"/>
              <a:gd name="connsiteY2373" fmla="*/ 1351651 h 6687061"/>
              <a:gd name="connsiteX2374" fmla="*/ 773957 w 11799254"/>
              <a:gd name="connsiteY2374" fmla="*/ 1351651 h 6687061"/>
              <a:gd name="connsiteX2375" fmla="*/ 485577 w 11799254"/>
              <a:gd name="connsiteY2375" fmla="*/ 1531062 h 6687061"/>
              <a:gd name="connsiteX2376" fmla="*/ 2579719 w 11799254"/>
              <a:gd name="connsiteY2376" fmla="*/ 903208 h 6687061"/>
              <a:gd name="connsiteX2377" fmla="*/ 2886075 w 11799254"/>
              <a:gd name="connsiteY2377" fmla="*/ 903208 h 6687061"/>
              <a:gd name="connsiteX2378" fmla="*/ 2903647 w 11799254"/>
              <a:gd name="connsiteY2378" fmla="*/ 928023 h 6687061"/>
              <a:gd name="connsiteX2379" fmla="*/ 2846559 w 11799254"/>
              <a:gd name="connsiteY2379" fmla="*/ 1066307 h 6687061"/>
              <a:gd name="connsiteX2380" fmla="*/ 2557408 w 11799254"/>
              <a:gd name="connsiteY2380" fmla="*/ 1262770 h 6687061"/>
              <a:gd name="connsiteX2381" fmla="*/ 2246111 w 11799254"/>
              <a:gd name="connsiteY2381" fmla="*/ 1262770 h 6687061"/>
              <a:gd name="connsiteX2382" fmla="*/ 2230819 w 11799254"/>
              <a:gd name="connsiteY2382" fmla="*/ 1241179 h 6687061"/>
              <a:gd name="connsiteX2383" fmla="*/ 2291341 w 11799254"/>
              <a:gd name="connsiteY2383" fmla="*/ 1082616 h 6687061"/>
              <a:gd name="connsiteX2384" fmla="*/ 2579719 w 11799254"/>
              <a:gd name="connsiteY2384" fmla="*/ 903208 h 6687061"/>
              <a:gd name="connsiteX2385" fmla="*/ 2841035 w 11799254"/>
              <a:gd name="connsiteY2385" fmla="*/ 949269 h 6687061"/>
              <a:gd name="connsiteX2386" fmla="*/ 2579719 w 11799254"/>
              <a:gd name="connsiteY2386" fmla="*/ 949269 h 6687061"/>
              <a:gd name="connsiteX2387" fmla="*/ 2334353 w 11799254"/>
              <a:gd name="connsiteY2387" fmla="*/ 1099047 h 6687061"/>
              <a:gd name="connsiteX2388" fmla="*/ 2290834 w 11799254"/>
              <a:gd name="connsiteY2388" fmla="*/ 1213053 h 6687061"/>
              <a:gd name="connsiteX2389" fmla="*/ 2293355 w 11799254"/>
              <a:gd name="connsiteY2389" fmla="*/ 1216712 h 6687061"/>
              <a:gd name="connsiteX2390" fmla="*/ 2557396 w 11799254"/>
              <a:gd name="connsiteY2390" fmla="*/ 1216712 h 6687061"/>
              <a:gd name="connsiteX2391" fmla="*/ 2803534 w 11799254"/>
              <a:gd name="connsiteY2391" fmla="*/ 1049878 h 6687061"/>
              <a:gd name="connsiteX2392" fmla="*/ 2803762 w 11799254"/>
              <a:gd name="connsiteY2392" fmla="*/ 1049297 h 6687061"/>
              <a:gd name="connsiteX2393" fmla="*/ 2804003 w 11799254"/>
              <a:gd name="connsiteY2393" fmla="*/ 1048723 h 6687061"/>
              <a:gd name="connsiteX2394" fmla="*/ 2843519 w 11799254"/>
              <a:gd name="connsiteY2394" fmla="*/ 952995 h 6687061"/>
              <a:gd name="connsiteX2395" fmla="*/ 2841023 w 11799254"/>
              <a:gd name="connsiteY2395" fmla="*/ 949270 h 6687061"/>
              <a:gd name="connsiteX2396" fmla="*/ 2216807 w 11799254"/>
              <a:gd name="connsiteY2396" fmla="*/ 903208 h 6687061"/>
              <a:gd name="connsiteX2397" fmla="*/ 1910451 w 11799254"/>
              <a:gd name="connsiteY2397" fmla="*/ 903208 h 6687061"/>
              <a:gd name="connsiteX2398" fmla="*/ 1622073 w 11799254"/>
              <a:gd name="connsiteY2398" fmla="*/ 1082616 h 6687061"/>
              <a:gd name="connsiteX2399" fmla="*/ 1561539 w 11799254"/>
              <a:gd name="connsiteY2399" fmla="*/ 1241179 h 6687061"/>
              <a:gd name="connsiteX2400" fmla="*/ 1576844 w 11799254"/>
              <a:gd name="connsiteY2400" fmla="*/ 1262770 h 6687061"/>
              <a:gd name="connsiteX2401" fmla="*/ 1888141 w 11799254"/>
              <a:gd name="connsiteY2401" fmla="*/ 1262770 h 6687061"/>
              <a:gd name="connsiteX2402" fmla="*/ 2177279 w 11799254"/>
              <a:gd name="connsiteY2402" fmla="*/ 1066307 h 6687061"/>
              <a:gd name="connsiteX2403" fmla="*/ 2234380 w 11799254"/>
              <a:gd name="connsiteY2403" fmla="*/ 928021 h 6687061"/>
              <a:gd name="connsiteX2404" fmla="*/ 2216807 w 11799254"/>
              <a:gd name="connsiteY2404" fmla="*/ 903208 h 6687061"/>
              <a:gd name="connsiteX2405" fmla="*/ 1547527 w 11799254"/>
              <a:gd name="connsiteY2405" fmla="*/ 903208 h 6687061"/>
              <a:gd name="connsiteX2406" fmla="*/ 1241180 w 11799254"/>
              <a:gd name="connsiteY2406" fmla="*/ 903208 h 6687061"/>
              <a:gd name="connsiteX2407" fmla="*/ 952799 w 11799254"/>
              <a:gd name="connsiteY2407" fmla="*/ 1082616 h 6687061"/>
              <a:gd name="connsiteX2408" fmla="*/ 892275 w 11799254"/>
              <a:gd name="connsiteY2408" fmla="*/ 1241179 h 6687061"/>
              <a:gd name="connsiteX2409" fmla="*/ 907566 w 11799254"/>
              <a:gd name="connsiteY2409" fmla="*/ 1262770 h 6687061"/>
              <a:gd name="connsiteX2410" fmla="*/ 1218861 w 11799254"/>
              <a:gd name="connsiteY2410" fmla="*/ 1262770 h 6687061"/>
              <a:gd name="connsiteX2411" fmla="*/ 1508012 w 11799254"/>
              <a:gd name="connsiteY2411" fmla="*/ 1066307 h 6687061"/>
              <a:gd name="connsiteX2412" fmla="*/ 1565100 w 11799254"/>
              <a:gd name="connsiteY2412" fmla="*/ 928021 h 6687061"/>
              <a:gd name="connsiteX2413" fmla="*/ 1547527 w 11799254"/>
              <a:gd name="connsiteY2413" fmla="*/ 903208 h 6687061"/>
              <a:gd name="connsiteX2414" fmla="*/ 3253496 w 11799254"/>
              <a:gd name="connsiteY2414" fmla="*/ 6238611 h 6687061"/>
              <a:gd name="connsiteX2415" fmla="*/ 3564793 w 11799254"/>
              <a:gd name="connsiteY2415" fmla="*/ 6238611 h 6687061"/>
              <a:gd name="connsiteX2416" fmla="*/ 3853944 w 11799254"/>
              <a:gd name="connsiteY2416" fmla="*/ 6042155 h 6687061"/>
              <a:gd name="connsiteX2417" fmla="*/ 3911045 w 11799254"/>
              <a:gd name="connsiteY2417" fmla="*/ 5903871 h 6687061"/>
              <a:gd name="connsiteX2418" fmla="*/ 3893460 w 11799254"/>
              <a:gd name="connsiteY2418" fmla="*/ 5879055 h 6687061"/>
              <a:gd name="connsiteX2419" fmla="*/ 3587117 w 11799254"/>
              <a:gd name="connsiteY2419" fmla="*/ 5879055 h 6687061"/>
              <a:gd name="connsiteX2420" fmla="*/ 3298726 w 11799254"/>
              <a:gd name="connsiteY2420" fmla="*/ 6058466 h 6687061"/>
              <a:gd name="connsiteX2421" fmla="*/ 3238205 w 11799254"/>
              <a:gd name="connsiteY2421" fmla="*/ 6217028 h 6687061"/>
              <a:gd name="connsiteX2422" fmla="*/ 3253496 w 11799254"/>
              <a:gd name="connsiteY2422" fmla="*/ 6238611 h 6687061"/>
              <a:gd name="connsiteX2423" fmla="*/ 1899657 w 11799254"/>
              <a:gd name="connsiteY2423" fmla="*/ 6217028 h 6687061"/>
              <a:gd name="connsiteX2424" fmla="*/ 1960191 w 11799254"/>
              <a:gd name="connsiteY2424" fmla="*/ 6058466 h 6687061"/>
              <a:gd name="connsiteX2425" fmla="*/ 2248569 w 11799254"/>
              <a:gd name="connsiteY2425" fmla="*/ 5879055 h 6687061"/>
              <a:gd name="connsiteX2426" fmla="*/ 2554925 w 11799254"/>
              <a:gd name="connsiteY2426" fmla="*/ 5879055 h 6687061"/>
              <a:gd name="connsiteX2427" fmla="*/ 2572497 w 11799254"/>
              <a:gd name="connsiteY2427" fmla="*/ 5903871 h 6687061"/>
              <a:gd name="connsiteX2428" fmla="*/ 2515410 w 11799254"/>
              <a:gd name="connsiteY2428" fmla="*/ 6042155 h 6687061"/>
              <a:gd name="connsiteX2429" fmla="*/ 2226258 w 11799254"/>
              <a:gd name="connsiteY2429" fmla="*/ 6238624 h 6687061"/>
              <a:gd name="connsiteX2430" fmla="*/ 1914962 w 11799254"/>
              <a:gd name="connsiteY2430" fmla="*/ 6238624 h 6687061"/>
              <a:gd name="connsiteX2431" fmla="*/ 1899670 w 11799254"/>
              <a:gd name="connsiteY2431" fmla="*/ 6217028 h 6687061"/>
              <a:gd name="connsiteX2432" fmla="*/ 1962205 w 11799254"/>
              <a:gd name="connsiteY2432" fmla="*/ 6192555 h 6687061"/>
              <a:gd name="connsiteX2433" fmla="*/ 2226258 w 11799254"/>
              <a:gd name="connsiteY2433" fmla="*/ 6192555 h 6687061"/>
              <a:gd name="connsiteX2434" fmla="*/ 2472385 w 11799254"/>
              <a:gd name="connsiteY2434" fmla="*/ 6025729 h 6687061"/>
              <a:gd name="connsiteX2435" fmla="*/ 2472613 w 11799254"/>
              <a:gd name="connsiteY2435" fmla="*/ 6025146 h 6687061"/>
              <a:gd name="connsiteX2436" fmla="*/ 2472853 w 11799254"/>
              <a:gd name="connsiteY2436" fmla="*/ 6024576 h 6687061"/>
              <a:gd name="connsiteX2437" fmla="*/ 2512369 w 11799254"/>
              <a:gd name="connsiteY2437" fmla="*/ 5928838 h 6687061"/>
              <a:gd name="connsiteX2438" fmla="*/ 2509873 w 11799254"/>
              <a:gd name="connsiteY2438" fmla="*/ 5925112 h 6687061"/>
              <a:gd name="connsiteX2439" fmla="*/ 2248569 w 11799254"/>
              <a:gd name="connsiteY2439" fmla="*/ 5925112 h 6687061"/>
              <a:gd name="connsiteX2440" fmla="*/ 2003203 w 11799254"/>
              <a:gd name="connsiteY2440" fmla="*/ 6074891 h 6687061"/>
              <a:gd name="connsiteX2441" fmla="*/ 1959684 w 11799254"/>
              <a:gd name="connsiteY2441" fmla="*/ 6188905 h 6687061"/>
              <a:gd name="connsiteX2442" fmla="*/ 1962205 w 11799254"/>
              <a:gd name="connsiteY2442" fmla="*/ 6192555 h 6687061"/>
              <a:gd name="connsiteX2443" fmla="*/ 2584229 w 11799254"/>
              <a:gd name="connsiteY2443" fmla="*/ 6238611 h 6687061"/>
              <a:gd name="connsiteX2444" fmla="*/ 2895526 w 11799254"/>
              <a:gd name="connsiteY2444" fmla="*/ 6238611 h 6687061"/>
              <a:gd name="connsiteX2445" fmla="*/ 3184677 w 11799254"/>
              <a:gd name="connsiteY2445" fmla="*/ 6042155 h 6687061"/>
              <a:gd name="connsiteX2446" fmla="*/ 3241765 w 11799254"/>
              <a:gd name="connsiteY2446" fmla="*/ 5903871 h 6687061"/>
              <a:gd name="connsiteX2447" fmla="*/ 3224192 w 11799254"/>
              <a:gd name="connsiteY2447" fmla="*/ 5879055 h 6687061"/>
              <a:gd name="connsiteX2448" fmla="*/ 2917849 w 11799254"/>
              <a:gd name="connsiteY2448" fmla="*/ 5879055 h 6687061"/>
              <a:gd name="connsiteX2449" fmla="*/ 2629458 w 11799254"/>
              <a:gd name="connsiteY2449" fmla="*/ 6058466 h 6687061"/>
              <a:gd name="connsiteX2450" fmla="*/ 2568925 w 11799254"/>
              <a:gd name="connsiteY2450" fmla="*/ 6217028 h 6687061"/>
              <a:gd name="connsiteX2451" fmla="*/ 2584229 w 11799254"/>
              <a:gd name="connsiteY2451" fmla="*/ 6238611 h 6687061"/>
              <a:gd name="connsiteX2452" fmla="*/ 440344 w 11799254"/>
              <a:gd name="connsiteY2452" fmla="*/ 5783850 h 6687061"/>
              <a:gd name="connsiteX2453" fmla="*/ 751644 w 11799254"/>
              <a:gd name="connsiteY2453" fmla="*/ 5783850 h 6687061"/>
              <a:gd name="connsiteX2454" fmla="*/ 1040793 w 11799254"/>
              <a:gd name="connsiteY2454" fmla="*/ 5587393 h 6687061"/>
              <a:gd name="connsiteX2455" fmla="*/ 1097884 w 11799254"/>
              <a:gd name="connsiteY2455" fmla="*/ 5449109 h 6687061"/>
              <a:gd name="connsiteX2456" fmla="*/ 1080309 w 11799254"/>
              <a:gd name="connsiteY2456" fmla="*/ 5424294 h 6687061"/>
              <a:gd name="connsiteX2457" fmla="*/ 773957 w 11799254"/>
              <a:gd name="connsiteY2457" fmla="*/ 5424294 h 6687061"/>
              <a:gd name="connsiteX2458" fmla="*/ 485577 w 11799254"/>
              <a:gd name="connsiteY2458" fmla="*/ 5603704 h 6687061"/>
              <a:gd name="connsiteX2459" fmla="*/ 425052 w 11799254"/>
              <a:gd name="connsiteY2459" fmla="*/ 5762266 h 6687061"/>
              <a:gd name="connsiteX2460" fmla="*/ 440344 w 11799254"/>
              <a:gd name="connsiteY2460" fmla="*/ 5783850 h 6687061"/>
              <a:gd name="connsiteX2461" fmla="*/ 3400979 w 11799254"/>
              <a:gd name="connsiteY2461" fmla="*/ 454764 h 6687061"/>
              <a:gd name="connsiteX2462" fmla="*/ 3094636 w 11799254"/>
              <a:gd name="connsiteY2462" fmla="*/ 454764 h 6687061"/>
              <a:gd name="connsiteX2463" fmla="*/ 2806245 w 11799254"/>
              <a:gd name="connsiteY2463" fmla="*/ 634172 h 6687061"/>
              <a:gd name="connsiteX2464" fmla="*/ 2745724 w 11799254"/>
              <a:gd name="connsiteY2464" fmla="*/ 792735 h 6687061"/>
              <a:gd name="connsiteX2465" fmla="*/ 2761016 w 11799254"/>
              <a:gd name="connsiteY2465" fmla="*/ 814326 h 6687061"/>
              <a:gd name="connsiteX2466" fmla="*/ 3072313 w 11799254"/>
              <a:gd name="connsiteY2466" fmla="*/ 814326 h 6687061"/>
              <a:gd name="connsiteX2467" fmla="*/ 3361464 w 11799254"/>
              <a:gd name="connsiteY2467" fmla="*/ 617863 h 6687061"/>
              <a:gd name="connsiteX2468" fmla="*/ 3418552 w 11799254"/>
              <a:gd name="connsiteY2468" fmla="*/ 479577 h 6687061"/>
              <a:gd name="connsiteX2469" fmla="*/ 3400979 w 11799254"/>
              <a:gd name="connsiteY2469" fmla="*/ 454764 h 6687061"/>
              <a:gd name="connsiteX2470" fmla="*/ 1248518 w 11799254"/>
              <a:gd name="connsiteY2470" fmla="*/ 6238611 h 6687061"/>
              <a:gd name="connsiteX2471" fmla="*/ 1559816 w 11799254"/>
              <a:gd name="connsiteY2471" fmla="*/ 6238611 h 6687061"/>
              <a:gd name="connsiteX2472" fmla="*/ 1848967 w 11799254"/>
              <a:gd name="connsiteY2472" fmla="*/ 6042155 h 6687061"/>
              <a:gd name="connsiteX2473" fmla="*/ 1906068 w 11799254"/>
              <a:gd name="connsiteY2473" fmla="*/ 5903871 h 6687061"/>
              <a:gd name="connsiteX2474" fmla="*/ 1888496 w 11799254"/>
              <a:gd name="connsiteY2474" fmla="*/ 5879055 h 6687061"/>
              <a:gd name="connsiteX2475" fmla="*/ 1582127 w 11799254"/>
              <a:gd name="connsiteY2475" fmla="*/ 5879055 h 6687061"/>
              <a:gd name="connsiteX2476" fmla="*/ 1293749 w 11799254"/>
              <a:gd name="connsiteY2476" fmla="*/ 6058466 h 6687061"/>
              <a:gd name="connsiteX2477" fmla="*/ 1233225 w 11799254"/>
              <a:gd name="connsiteY2477" fmla="*/ 6217028 h 6687061"/>
              <a:gd name="connsiteX2478" fmla="*/ 1248517 w 11799254"/>
              <a:gd name="connsiteY2478" fmla="*/ 6238611 h 6687061"/>
              <a:gd name="connsiteX2479" fmla="*/ 1094328 w 11799254"/>
              <a:gd name="connsiteY2479" fmla="*/ 5762266 h 6687061"/>
              <a:gd name="connsiteX2480" fmla="*/ 1154859 w 11799254"/>
              <a:gd name="connsiteY2480" fmla="*/ 5603704 h 6687061"/>
              <a:gd name="connsiteX2481" fmla="*/ 1443234 w 11799254"/>
              <a:gd name="connsiteY2481" fmla="*/ 5424294 h 6687061"/>
              <a:gd name="connsiteX2482" fmla="*/ 1749590 w 11799254"/>
              <a:gd name="connsiteY2482" fmla="*/ 5424294 h 6687061"/>
              <a:gd name="connsiteX2483" fmla="*/ 1767162 w 11799254"/>
              <a:gd name="connsiteY2483" fmla="*/ 5449109 h 6687061"/>
              <a:gd name="connsiteX2484" fmla="*/ 1710074 w 11799254"/>
              <a:gd name="connsiteY2484" fmla="*/ 5587393 h 6687061"/>
              <a:gd name="connsiteX2485" fmla="*/ 1420923 w 11799254"/>
              <a:gd name="connsiteY2485" fmla="*/ 5783862 h 6687061"/>
              <a:gd name="connsiteX2486" fmla="*/ 1109620 w 11799254"/>
              <a:gd name="connsiteY2486" fmla="*/ 5783862 h 6687061"/>
              <a:gd name="connsiteX2487" fmla="*/ 1094328 w 11799254"/>
              <a:gd name="connsiteY2487" fmla="*/ 5762266 h 6687061"/>
              <a:gd name="connsiteX2488" fmla="*/ 1156870 w 11799254"/>
              <a:gd name="connsiteY2488" fmla="*/ 5737793 h 6687061"/>
              <a:gd name="connsiteX2489" fmla="*/ 1420923 w 11799254"/>
              <a:gd name="connsiteY2489" fmla="*/ 5737793 h 6687061"/>
              <a:gd name="connsiteX2490" fmla="*/ 1667062 w 11799254"/>
              <a:gd name="connsiteY2490" fmla="*/ 5570968 h 6687061"/>
              <a:gd name="connsiteX2491" fmla="*/ 1667277 w 11799254"/>
              <a:gd name="connsiteY2491" fmla="*/ 5570385 h 6687061"/>
              <a:gd name="connsiteX2492" fmla="*/ 1667518 w 11799254"/>
              <a:gd name="connsiteY2492" fmla="*/ 5569814 h 6687061"/>
              <a:gd name="connsiteX2493" fmla="*/ 1707033 w 11799254"/>
              <a:gd name="connsiteY2493" fmla="*/ 5474076 h 6687061"/>
              <a:gd name="connsiteX2494" fmla="*/ 1704550 w 11799254"/>
              <a:gd name="connsiteY2494" fmla="*/ 5470350 h 6687061"/>
              <a:gd name="connsiteX2495" fmla="*/ 1443234 w 11799254"/>
              <a:gd name="connsiteY2495" fmla="*/ 5470350 h 6687061"/>
              <a:gd name="connsiteX2496" fmla="*/ 1197872 w 11799254"/>
              <a:gd name="connsiteY2496" fmla="*/ 5620129 h 6687061"/>
              <a:gd name="connsiteX2497" fmla="*/ 1154351 w 11799254"/>
              <a:gd name="connsiteY2497" fmla="*/ 5734143 h 6687061"/>
              <a:gd name="connsiteX2498" fmla="*/ 1156869 w 11799254"/>
              <a:gd name="connsiteY2498" fmla="*/ 5737793 h 6687061"/>
              <a:gd name="connsiteX2499" fmla="*/ 212000 w 11799254"/>
              <a:gd name="connsiteY2499" fmla="*/ 5313816 h 6687061"/>
              <a:gd name="connsiteX2500" fmla="*/ 272531 w 11799254"/>
              <a:gd name="connsiteY2500" fmla="*/ 5155254 h 6687061"/>
              <a:gd name="connsiteX2501" fmla="*/ 560912 w 11799254"/>
              <a:gd name="connsiteY2501" fmla="*/ 4975843 h 6687061"/>
              <a:gd name="connsiteX2502" fmla="*/ 867264 w 11799254"/>
              <a:gd name="connsiteY2502" fmla="*/ 4975843 h 6687061"/>
              <a:gd name="connsiteX2503" fmla="*/ 867264 w 11799254"/>
              <a:gd name="connsiteY2503" fmla="*/ 4975843 h 6687061"/>
              <a:gd name="connsiteX2504" fmla="*/ 884839 w 11799254"/>
              <a:gd name="connsiteY2504" fmla="*/ 5000659 h 6687061"/>
              <a:gd name="connsiteX2505" fmla="*/ 827747 w 11799254"/>
              <a:gd name="connsiteY2505" fmla="*/ 5138942 h 6687061"/>
              <a:gd name="connsiteX2506" fmla="*/ 538594 w 11799254"/>
              <a:gd name="connsiteY2506" fmla="*/ 5335412 h 6687061"/>
              <a:gd name="connsiteX2507" fmla="*/ 227300 w 11799254"/>
              <a:gd name="connsiteY2507" fmla="*/ 5335412 h 6687061"/>
              <a:gd name="connsiteX2508" fmla="*/ 212001 w 11799254"/>
              <a:gd name="connsiteY2508" fmla="*/ 5313816 h 6687061"/>
              <a:gd name="connsiteX2509" fmla="*/ 274542 w 11799254"/>
              <a:gd name="connsiteY2509" fmla="*/ 5289355 h 6687061"/>
              <a:gd name="connsiteX2510" fmla="*/ 538593 w 11799254"/>
              <a:gd name="connsiteY2510" fmla="*/ 5289355 h 6687061"/>
              <a:gd name="connsiteX2511" fmla="*/ 784728 w 11799254"/>
              <a:gd name="connsiteY2511" fmla="*/ 5122517 h 6687061"/>
              <a:gd name="connsiteX2512" fmla="*/ 784951 w 11799254"/>
              <a:gd name="connsiteY2512" fmla="*/ 5121934 h 6687061"/>
              <a:gd name="connsiteX2513" fmla="*/ 785186 w 11799254"/>
              <a:gd name="connsiteY2513" fmla="*/ 5121364 h 6687061"/>
              <a:gd name="connsiteX2514" fmla="*/ 824709 w 11799254"/>
              <a:gd name="connsiteY2514" fmla="*/ 5025626 h 6687061"/>
              <a:gd name="connsiteX2515" fmla="*/ 822216 w 11799254"/>
              <a:gd name="connsiteY2515" fmla="*/ 5021913 h 6687061"/>
              <a:gd name="connsiteX2516" fmla="*/ 560912 w 11799254"/>
              <a:gd name="connsiteY2516" fmla="*/ 5021913 h 6687061"/>
              <a:gd name="connsiteX2517" fmla="*/ 315544 w 11799254"/>
              <a:gd name="connsiteY2517" fmla="*/ 5171679 h 6687061"/>
              <a:gd name="connsiteX2518" fmla="*/ 272023 w 11799254"/>
              <a:gd name="connsiteY2518" fmla="*/ 5285693 h 6687061"/>
              <a:gd name="connsiteX2519" fmla="*/ 274541 w 11799254"/>
              <a:gd name="connsiteY2519" fmla="*/ 5289355 h 6687061"/>
              <a:gd name="connsiteX2520" fmla="*/ 6793788 w 11799254"/>
              <a:gd name="connsiteY2520" fmla="*/ 2434261 h 6687061"/>
              <a:gd name="connsiteX2521" fmla="*/ 6733254 w 11799254"/>
              <a:gd name="connsiteY2521" fmla="*/ 2592823 h 6687061"/>
              <a:gd name="connsiteX2522" fmla="*/ 6748545 w 11799254"/>
              <a:gd name="connsiteY2522" fmla="*/ 2614420 h 6687061"/>
              <a:gd name="connsiteX2523" fmla="*/ 7059842 w 11799254"/>
              <a:gd name="connsiteY2523" fmla="*/ 2614420 h 6687061"/>
              <a:gd name="connsiteX2524" fmla="*/ 7348993 w 11799254"/>
              <a:gd name="connsiteY2524" fmla="*/ 2417950 h 6687061"/>
              <a:gd name="connsiteX2525" fmla="*/ 7406093 w 11799254"/>
              <a:gd name="connsiteY2525" fmla="*/ 2279666 h 6687061"/>
              <a:gd name="connsiteX2526" fmla="*/ 7388508 w 11799254"/>
              <a:gd name="connsiteY2526" fmla="*/ 2254863 h 6687061"/>
              <a:gd name="connsiteX2527" fmla="*/ 7082165 w 11799254"/>
              <a:gd name="connsiteY2527" fmla="*/ 2254863 h 6687061"/>
              <a:gd name="connsiteX2528" fmla="*/ 6793788 w 11799254"/>
              <a:gd name="connsiteY2528" fmla="*/ 2434261 h 6687061"/>
              <a:gd name="connsiteX2529" fmla="*/ 7460989 w 11799254"/>
              <a:gd name="connsiteY2529" fmla="*/ 1351651 h 6687061"/>
              <a:gd name="connsiteX2530" fmla="*/ 7767346 w 11799254"/>
              <a:gd name="connsiteY2530" fmla="*/ 1351651 h 6687061"/>
              <a:gd name="connsiteX2531" fmla="*/ 7767346 w 11799254"/>
              <a:gd name="connsiteY2531" fmla="*/ 1351651 h 6687061"/>
              <a:gd name="connsiteX2532" fmla="*/ 7784917 w 11799254"/>
              <a:gd name="connsiteY2532" fmla="*/ 1376467 h 6687061"/>
              <a:gd name="connsiteX2533" fmla="*/ 7727830 w 11799254"/>
              <a:gd name="connsiteY2533" fmla="*/ 1514750 h 6687061"/>
              <a:gd name="connsiteX2534" fmla="*/ 7438679 w 11799254"/>
              <a:gd name="connsiteY2534" fmla="*/ 1711220 h 6687061"/>
              <a:gd name="connsiteX2535" fmla="*/ 7127382 w 11799254"/>
              <a:gd name="connsiteY2535" fmla="*/ 1711220 h 6687061"/>
              <a:gd name="connsiteX2536" fmla="*/ 7112090 w 11799254"/>
              <a:gd name="connsiteY2536" fmla="*/ 1689624 h 6687061"/>
              <a:gd name="connsiteX2537" fmla="*/ 7172612 w 11799254"/>
              <a:gd name="connsiteY2537" fmla="*/ 1531062 h 6687061"/>
              <a:gd name="connsiteX2538" fmla="*/ 7460989 w 11799254"/>
              <a:gd name="connsiteY2538" fmla="*/ 1351651 h 6687061"/>
              <a:gd name="connsiteX2539" fmla="*/ 7722306 w 11799254"/>
              <a:gd name="connsiteY2539" fmla="*/ 1397708 h 6687061"/>
              <a:gd name="connsiteX2540" fmla="*/ 7460989 w 11799254"/>
              <a:gd name="connsiteY2540" fmla="*/ 1397708 h 6687061"/>
              <a:gd name="connsiteX2541" fmla="*/ 7215623 w 11799254"/>
              <a:gd name="connsiteY2541" fmla="*/ 1547487 h 6687061"/>
              <a:gd name="connsiteX2542" fmla="*/ 7172104 w 11799254"/>
              <a:gd name="connsiteY2542" fmla="*/ 1661501 h 6687061"/>
              <a:gd name="connsiteX2543" fmla="*/ 7174626 w 11799254"/>
              <a:gd name="connsiteY2543" fmla="*/ 1665151 h 6687061"/>
              <a:gd name="connsiteX2544" fmla="*/ 7438679 w 11799254"/>
              <a:gd name="connsiteY2544" fmla="*/ 1665151 h 6687061"/>
              <a:gd name="connsiteX2545" fmla="*/ 7684817 w 11799254"/>
              <a:gd name="connsiteY2545" fmla="*/ 1498325 h 6687061"/>
              <a:gd name="connsiteX2546" fmla="*/ 7685033 w 11799254"/>
              <a:gd name="connsiteY2546" fmla="*/ 1497742 h 6687061"/>
              <a:gd name="connsiteX2547" fmla="*/ 7685261 w 11799254"/>
              <a:gd name="connsiteY2547" fmla="*/ 1497172 h 6687061"/>
              <a:gd name="connsiteX2548" fmla="*/ 7724802 w 11799254"/>
              <a:gd name="connsiteY2548" fmla="*/ 1401434 h 6687061"/>
              <a:gd name="connsiteX2549" fmla="*/ 7722306 w 11799254"/>
              <a:gd name="connsiteY2549" fmla="*/ 1397720 h 6687061"/>
              <a:gd name="connsiteX2550" fmla="*/ 7266288 w 11799254"/>
              <a:gd name="connsiteY2550" fmla="*/ 2165982 h 6687061"/>
              <a:gd name="connsiteX2551" fmla="*/ 7577572 w 11799254"/>
              <a:gd name="connsiteY2551" fmla="*/ 2165982 h 6687061"/>
              <a:gd name="connsiteX2552" fmla="*/ 7866736 w 11799254"/>
              <a:gd name="connsiteY2552" fmla="*/ 1969512 h 6687061"/>
              <a:gd name="connsiteX2553" fmla="*/ 7923823 w 11799254"/>
              <a:gd name="connsiteY2553" fmla="*/ 1831228 h 6687061"/>
              <a:gd name="connsiteX2554" fmla="*/ 7906251 w 11799254"/>
              <a:gd name="connsiteY2554" fmla="*/ 1806413 h 6687061"/>
              <a:gd name="connsiteX2555" fmla="*/ 7599895 w 11799254"/>
              <a:gd name="connsiteY2555" fmla="*/ 1806413 h 6687061"/>
              <a:gd name="connsiteX2556" fmla="*/ 7311518 w 11799254"/>
              <a:gd name="connsiteY2556" fmla="*/ 1985824 h 6687061"/>
              <a:gd name="connsiteX2557" fmla="*/ 7250984 w 11799254"/>
              <a:gd name="connsiteY2557" fmla="*/ 2144386 h 6687061"/>
              <a:gd name="connsiteX2558" fmla="*/ 7266288 w 11799254"/>
              <a:gd name="connsiteY2558" fmla="*/ 2165982 h 6687061"/>
              <a:gd name="connsiteX2559" fmla="*/ 8336019 w 11799254"/>
              <a:gd name="connsiteY2559" fmla="*/ 2895347 h 6687061"/>
              <a:gd name="connsiteX2560" fmla="*/ 8275485 w 11799254"/>
              <a:gd name="connsiteY2560" fmla="*/ 3053910 h 6687061"/>
              <a:gd name="connsiteX2561" fmla="*/ 8290777 w 11799254"/>
              <a:gd name="connsiteY2561" fmla="*/ 3075506 h 6687061"/>
              <a:gd name="connsiteX2562" fmla="*/ 8602073 w 11799254"/>
              <a:gd name="connsiteY2562" fmla="*/ 3075506 h 6687061"/>
              <a:gd name="connsiteX2563" fmla="*/ 8891224 w 11799254"/>
              <a:gd name="connsiteY2563" fmla="*/ 2879036 h 6687061"/>
              <a:gd name="connsiteX2564" fmla="*/ 8948325 w 11799254"/>
              <a:gd name="connsiteY2564" fmla="*/ 2740752 h 6687061"/>
              <a:gd name="connsiteX2565" fmla="*/ 8930752 w 11799254"/>
              <a:gd name="connsiteY2565" fmla="*/ 2715937 h 6687061"/>
              <a:gd name="connsiteX2566" fmla="*/ 8930752 w 11799254"/>
              <a:gd name="connsiteY2566" fmla="*/ 2715937 h 6687061"/>
              <a:gd name="connsiteX2567" fmla="*/ 8624396 w 11799254"/>
              <a:gd name="connsiteY2567" fmla="*/ 2715937 h 6687061"/>
              <a:gd name="connsiteX2568" fmla="*/ 8336019 w 11799254"/>
              <a:gd name="connsiteY2568" fmla="*/ 2895347 h 6687061"/>
              <a:gd name="connsiteX2569" fmla="*/ 9181667 w 11799254"/>
              <a:gd name="connsiteY2569" fmla="*/ 3782236 h 6687061"/>
              <a:gd name="connsiteX2570" fmla="*/ 9238768 w 11799254"/>
              <a:gd name="connsiteY2570" fmla="*/ 3643952 h 6687061"/>
              <a:gd name="connsiteX2571" fmla="*/ 9221183 w 11799254"/>
              <a:gd name="connsiteY2571" fmla="*/ 3619136 h 6687061"/>
              <a:gd name="connsiteX2572" fmla="*/ 9221183 w 11799254"/>
              <a:gd name="connsiteY2572" fmla="*/ 3619136 h 6687061"/>
              <a:gd name="connsiteX2573" fmla="*/ 8914840 w 11799254"/>
              <a:gd name="connsiteY2573" fmla="*/ 3619136 h 6687061"/>
              <a:gd name="connsiteX2574" fmla="*/ 8626449 w 11799254"/>
              <a:gd name="connsiteY2574" fmla="*/ 3798547 h 6687061"/>
              <a:gd name="connsiteX2575" fmla="*/ 8565928 w 11799254"/>
              <a:gd name="connsiteY2575" fmla="*/ 3957109 h 6687061"/>
              <a:gd name="connsiteX2576" fmla="*/ 8581220 w 11799254"/>
              <a:gd name="connsiteY2576" fmla="*/ 3978705 h 6687061"/>
              <a:gd name="connsiteX2577" fmla="*/ 8892516 w 11799254"/>
              <a:gd name="connsiteY2577" fmla="*/ 3978705 h 6687061"/>
              <a:gd name="connsiteX2578" fmla="*/ 9181667 w 11799254"/>
              <a:gd name="connsiteY2578" fmla="*/ 3782236 h 6687061"/>
              <a:gd name="connsiteX2579" fmla="*/ 9091627 w 11799254"/>
              <a:gd name="connsiteY2579" fmla="*/ 2254863 h 6687061"/>
              <a:gd name="connsiteX2580" fmla="*/ 8803248 w 11799254"/>
              <a:gd name="connsiteY2580" fmla="*/ 2434261 h 6687061"/>
              <a:gd name="connsiteX2581" fmla="*/ 8742715 w 11799254"/>
              <a:gd name="connsiteY2581" fmla="*/ 2592823 h 6687061"/>
              <a:gd name="connsiteX2582" fmla="*/ 8758007 w 11799254"/>
              <a:gd name="connsiteY2582" fmla="*/ 2614420 h 6687061"/>
              <a:gd name="connsiteX2583" fmla="*/ 9069303 w 11799254"/>
              <a:gd name="connsiteY2583" fmla="*/ 2614420 h 6687061"/>
              <a:gd name="connsiteX2584" fmla="*/ 9358454 w 11799254"/>
              <a:gd name="connsiteY2584" fmla="*/ 2417950 h 6687061"/>
              <a:gd name="connsiteX2585" fmla="*/ 9415555 w 11799254"/>
              <a:gd name="connsiteY2585" fmla="*/ 2279666 h 6687061"/>
              <a:gd name="connsiteX2586" fmla="*/ 9397970 w 11799254"/>
              <a:gd name="connsiteY2586" fmla="*/ 2254863 h 6687061"/>
              <a:gd name="connsiteX2587" fmla="*/ 9091627 w 11799254"/>
              <a:gd name="connsiteY2587" fmla="*/ 2254863 h 6687061"/>
              <a:gd name="connsiteX2588" fmla="*/ 9271341 w 11799254"/>
              <a:gd name="connsiteY2588" fmla="*/ 3075493 h 6687061"/>
              <a:gd name="connsiteX2589" fmla="*/ 8960056 w 11799254"/>
              <a:gd name="connsiteY2589" fmla="*/ 3075493 h 6687061"/>
              <a:gd name="connsiteX2590" fmla="*/ 8944765 w 11799254"/>
              <a:gd name="connsiteY2590" fmla="*/ 3053910 h 6687061"/>
              <a:gd name="connsiteX2591" fmla="*/ 9005286 w 11799254"/>
              <a:gd name="connsiteY2591" fmla="*/ 2895347 h 6687061"/>
              <a:gd name="connsiteX2592" fmla="*/ 9293664 w 11799254"/>
              <a:gd name="connsiteY2592" fmla="*/ 2715937 h 6687061"/>
              <a:gd name="connsiteX2593" fmla="*/ 9600020 w 11799254"/>
              <a:gd name="connsiteY2593" fmla="*/ 2715937 h 6687061"/>
              <a:gd name="connsiteX2594" fmla="*/ 9600020 w 11799254"/>
              <a:gd name="connsiteY2594" fmla="*/ 2715937 h 6687061"/>
              <a:gd name="connsiteX2595" fmla="*/ 9617592 w 11799254"/>
              <a:gd name="connsiteY2595" fmla="*/ 2740752 h 6687061"/>
              <a:gd name="connsiteX2596" fmla="*/ 9560504 w 11799254"/>
              <a:gd name="connsiteY2596" fmla="*/ 2879036 h 6687061"/>
              <a:gd name="connsiteX2597" fmla="*/ 9271341 w 11799254"/>
              <a:gd name="connsiteY2597" fmla="*/ 3075493 h 6687061"/>
              <a:gd name="connsiteX2598" fmla="*/ 9007300 w 11799254"/>
              <a:gd name="connsiteY2598" fmla="*/ 3029436 h 6687061"/>
              <a:gd name="connsiteX2599" fmla="*/ 9271341 w 11799254"/>
              <a:gd name="connsiteY2599" fmla="*/ 3029436 h 6687061"/>
              <a:gd name="connsiteX2600" fmla="*/ 9517492 w 11799254"/>
              <a:gd name="connsiteY2600" fmla="*/ 2862598 h 6687061"/>
              <a:gd name="connsiteX2601" fmla="*/ 9517707 w 11799254"/>
              <a:gd name="connsiteY2601" fmla="*/ 2862028 h 6687061"/>
              <a:gd name="connsiteX2602" fmla="*/ 9517935 w 11799254"/>
              <a:gd name="connsiteY2602" fmla="*/ 2861458 h 6687061"/>
              <a:gd name="connsiteX2603" fmla="*/ 9557463 w 11799254"/>
              <a:gd name="connsiteY2603" fmla="*/ 2765720 h 6687061"/>
              <a:gd name="connsiteX2604" fmla="*/ 9554980 w 11799254"/>
              <a:gd name="connsiteY2604" fmla="*/ 2761994 h 6687061"/>
              <a:gd name="connsiteX2605" fmla="*/ 9293664 w 11799254"/>
              <a:gd name="connsiteY2605" fmla="*/ 2761994 h 6687061"/>
              <a:gd name="connsiteX2606" fmla="*/ 9048298 w 11799254"/>
              <a:gd name="connsiteY2606" fmla="*/ 2911773 h 6687061"/>
              <a:gd name="connsiteX2607" fmla="*/ 9004779 w 11799254"/>
              <a:gd name="connsiteY2607" fmla="*/ 3025774 h 6687061"/>
              <a:gd name="connsiteX2608" fmla="*/ 9007300 w 11799254"/>
              <a:gd name="connsiteY2608" fmla="*/ 3029436 h 6687061"/>
              <a:gd name="connsiteX2609" fmla="*/ 3552517 w 11799254"/>
              <a:gd name="connsiteY2609" fmla="*/ 903208 h 6687061"/>
              <a:gd name="connsiteX2610" fmla="*/ 3246161 w 11799254"/>
              <a:gd name="connsiteY2610" fmla="*/ 903208 h 6687061"/>
              <a:gd name="connsiteX2611" fmla="*/ 2957783 w 11799254"/>
              <a:gd name="connsiteY2611" fmla="*/ 1082616 h 6687061"/>
              <a:gd name="connsiteX2612" fmla="*/ 2897262 w 11799254"/>
              <a:gd name="connsiteY2612" fmla="*/ 1241179 h 6687061"/>
              <a:gd name="connsiteX2613" fmla="*/ 2912553 w 11799254"/>
              <a:gd name="connsiteY2613" fmla="*/ 1262770 h 6687061"/>
              <a:gd name="connsiteX2614" fmla="*/ 3223838 w 11799254"/>
              <a:gd name="connsiteY2614" fmla="*/ 1262770 h 6687061"/>
              <a:gd name="connsiteX2615" fmla="*/ 3513001 w 11799254"/>
              <a:gd name="connsiteY2615" fmla="*/ 1066307 h 6687061"/>
              <a:gd name="connsiteX2616" fmla="*/ 3570089 w 11799254"/>
              <a:gd name="connsiteY2616" fmla="*/ 928021 h 6687061"/>
              <a:gd name="connsiteX2617" fmla="*/ 3552517 w 11799254"/>
              <a:gd name="connsiteY2617" fmla="*/ 903208 h 6687061"/>
              <a:gd name="connsiteX2618" fmla="*/ 4423821 w 11799254"/>
              <a:gd name="connsiteY2618" fmla="*/ 1351651 h 6687061"/>
              <a:gd name="connsiteX2619" fmla="*/ 4117465 w 11799254"/>
              <a:gd name="connsiteY2619" fmla="*/ 1351651 h 6687061"/>
              <a:gd name="connsiteX2620" fmla="*/ 3829087 w 11799254"/>
              <a:gd name="connsiteY2620" fmla="*/ 1531062 h 6687061"/>
              <a:gd name="connsiteX2621" fmla="*/ 3768566 w 11799254"/>
              <a:gd name="connsiteY2621" fmla="*/ 1689624 h 6687061"/>
              <a:gd name="connsiteX2622" fmla="*/ 3783858 w 11799254"/>
              <a:gd name="connsiteY2622" fmla="*/ 1711220 h 6687061"/>
              <a:gd name="connsiteX2623" fmla="*/ 4095154 w 11799254"/>
              <a:gd name="connsiteY2623" fmla="*/ 1711220 h 6687061"/>
              <a:gd name="connsiteX2624" fmla="*/ 4384306 w 11799254"/>
              <a:gd name="connsiteY2624" fmla="*/ 1514750 h 6687061"/>
              <a:gd name="connsiteX2625" fmla="*/ 4441393 w 11799254"/>
              <a:gd name="connsiteY2625" fmla="*/ 1376467 h 6687061"/>
              <a:gd name="connsiteX2626" fmla="*/ 4423821 w 11799254"/>
              <a:gd name="connsiteY2626" fmla="*/ 1351651 h 6687061"/>
              <a:gd name="connsiteX2627" fmla="*/ 4638515 w 11799254"/>
              <a:gd name="connsiteY2627" fmla="*/ 1985824 h 6687061"/>
              <a:gd name="connsiteX2628" fmla="*/ 4577994 w 11799254"/>
              <a:gd name="connsiteY2628" fmla="*/ 2144386 h 6687061"/>
              <a:gd name="connsiteX2629" fmla="*/ 4593286 w 11799254"/>
              <a:gd name="connsiteY2629" fmla="*/ 2165982 h 6687061"/>
              <a:gd name="connsiteX2630" fmla="*/ 4904582 w 11799254"/>
              <a:gd name="connsiteY2630" fmla="*/ 2165982 h 6687061"/>
              <a:gd name="connsiteX2631" fmla="*/ 5193733 w 11799254"/>
              <a:gd name="connsiteY2631" fmla="*/ 1969512 h 6687061"/>
              <a:gd name="connsiteX2632" fmla="*/ 5250821 w 11799254"/>
              <a:gd name="connsiteY2632" fmla="*/ 1831228 h 6687061"/>
              <a:gd name="connsiteX2633" fmla="*/ 5233249 w 11799254"/>
              <a:gd name="connsiteY2633" fmla="*/ 1806413 h 6687061"/>
              <a:gd name="connsiteX2634" fmla="*/ 4926893 w 11799254"/>
              <a:gd name="connsiteY2634" fmla="*/ 1806413 h 6687061"/>
              <a:gd name="connsiteX2635" fmla="*/ 4638515 w 11799254"/>
              <a:gd name="connsiteY2635" fmla="*/ 1985824 h 6687061"/>
              <a:gd name="connsiteX2636" fmla="*/ 4221784 w 11799254"/>
              <a:gd name="connsiteY2636" fmla="*/ 903208 h 6687061"/>
              <a:gd name="connsiteX2637" fmla="*/ 3915428 w 11799254"/>
              <a:gd name="connsiteY2637" fmla="*/ 903208 h 6687061"/>
              <a:gd name="connsiteX2638" fmla="*/ 3627050 w 11799254"/>
              <a:gd name="connsiteY2638" fmla="*/ 1082616 h 6687061"/>
              <a:gd name="connsiteX2639" fmla="*/ 3566529 w 11799254"/>
              <a:gd name="connsiteY2639" fmla="*/ 1241179 h 6687061"/>
              <a:gd name="connsiteX2640" fmla="*/ 3581821 w 11799254"/>
              <a:gd name="connsiteY2640" fmla="*/ 1262770 h 6687061"/>
              <a:gd name="connsiteX2641" fmla="*/ 3893118 w 11799254"/>
              <a:gd name="connsiteY2641" fmla="*/ 1262770 h 6687061"/>
              <a:gd name="connsiteX2642" fmla="*/ 4182268 w 11799254"/>
              <a:gd name="connsiteY2642" fmla="*/ 1066307 h 6687061"/>
              <a:gd name="connsiteX2643" fmla="*/ 4239357 w 11799254"/>
              <a:gd name="connsiteY2643" fmla="*/ 928021 h 6687061"/>
              <a:gd name="connsiteX2644" fmla="*/ 4221784 w 11799254"/>
              <a:gd name="connsiteY2644" fmla="*/ 903208 h 6687061"/>
              <a:gd name="connsiteX2645" fmla="*/ 6230841 w 11799254"/>
              <a:gd name="connsiteY2645" fmla="*/ 903208 h 6687061"/>
              <a:gd name="connsiteX2646" fmla="*/ 5924485 w 11799254"/>
              <a:gd name="connsiteY2646" fmla="*/ 903208 h 6687061"/>
              <a:gd name="connsiteX2647" fmla="*/ 5636107 w 11799254"/>
              <a:gd name="connsiteY2647" fmla="*/ 1082616 h 6687061"/>
              <a:gd name="connsiteX2648" fmla="*/ 5575573 w 11799254"/>
              <a:gd name="connsiteY2648" fmla="*/ 1241179 h 6687061"/>
              <a:gd name="connsiteX2649" fmla="*/ 5590877 w 11799254"/>
              <a:gd name="connsiteY2649" fmla="*/ 1262770 h 6687061"/>
              <a:gd name="connsiteX2650" fmla="*/ 5902174 w 11799254"/>
              <a:gd name="connsiteY2650" fmla="*/ 1262770 h 6687061"/>
              <a:gd name="connsiteX2651" fmla="*/ 6191325 w 11799254"/>
              <a:gd name="connsiteY2651" fmla="*/ 1066307 h 6687061"/>
              <a:gd name="connsiteX2652" fmla="*/ 6248413 w 11799254"/>
              <a:gd name="connsiteY2652" fmla="*/ 928021 h 6687061"/>
              <a:gd name="connsiteX2653" fmla="*/ 6230841 w 11799254"/>
              <a:gd name="connsiteY2653" fmla="*/ 903208 h 6687061"/>
              <a:gd name="connsiteX2654" fmla="*/ 5457254 w 11799254"/>
              <a:gd name="connsiteY2654" fmla="*/ 1351651 h 6687061"/>
              <a:gd name="connsiteX2655" fmla="*/ 5763610 w 11799254"/>
              <a:gd name="connsiteY2655" fmla="*/ 1351651 h 6687061"/>
              <a:gd name="connsiteX2656" fmla="*/ 5763610 w 11799254"/>
              <a:gd name="connsiteY2656" fmla="*/ 1351651 h 6687061"/>
              <a:gd name="connsiteX2657" fmla="*/ 5781182 w 11799254"/>
              <a:gd name="connsiteY2657" fmla="*/ 1376467 h 6687061"/>
              <a:gd name="connsiteX2658" fmla="*/ 5724095 w 11799254"/>
              <a:gd name="connsiteY2658" fmla="*/ 1514750 h 6687061"/>
              <a:gd name="connsiteX2659" fmla="*/ 5434944 w 11799254"/>
              <a:gd name="connsiteY2659" fmla="*/ 1711220 h 6687061"/>
              <a:gd name="connsiteX2660" fmla="*/ 5123647 w 11799254"/>
              <a:gd name="connsiteY2660" fmla="*/ 1711220 h 6687061"/>
              <a:gd name="connsiteX2661" fmla="*/ 5108355 w 11799254"/>
              <a:gd name="connsiteY2661" fmla="*/ 1689624 h 6687061"/>
              <a:gd name="connsiteX2662" fmla="*/ 5168876 w 11799254"/>
              <a:gd name="connsiteY2662" fmla="*/ 1531062 h 6687061"/>
              <a:gd name="connsiteX2663" fmla="*/ 5457254 w 11799254"/>
              <a:gd name="connsiteY2663" fmla="*/ 1351651 h 6687061"/>
              <a:gd name="connsiteX2664" fmla="*/ 5718571 w 11799254"/>
              <a:gd name="connsiteY2664" fmla="*/ 1397708 h 6687061"/>
              <a:gd name="connsiteX2665" fmla="*/ 5457254 w 11799254"/>
              <a:gd name="connsiteY2665" fmla="*/ 1397708 h 6687061"/>
              <a:gd name="connsiteX2666" fmla="*/ 5211888 w 11799254"/>
              <a:gd name="connsiteY2666" fmla="*/ 1547487 h 6687061"/>
              <a:gd name="connsiteX2667" fmla="*/ 5168369 w 11799254"/>
              <a:gd name="connsiteY2667" fmla="*/ 1661501 h 6687061"/>
              <a:gd name="connsiteX2668" fmla="*/ 5170878 w 11799254"/>
              <a:gd name="connsiteY2668" fmla="*/ 1665151 h 6687061"/>
              <a:gd name="connsiteX2669" fmla="*/ 5434931 w 11799254"/>
              <a:gd name="connsiteY2669" fmla="*/ 1665151 h 6687061"/>
              <a:gd name="connsiteX2670" fmla="*/ 5681082 w 11799254"/>
              <a:gd name="connsiteY2670" fmla="*/ 1498325 h 6687061"/>
              <a:gd name="connsiteX2671" fmla="*/ 5681298 w 11799254"/>
              <a:gd name="connsiteY2671" fmla="*/ 1497742 h 6687061"/>
              <a:gd name="connsiteX2672" fmla="*/ 5681526 w 11799254"/>
              <a:gd name="connsiteY2672" fmla="*/ 1497172 h 6687061"/>
              <a:gd name="connsiteX2673" fmla="*/ 5721054 w 11799254"/>
              <a:gd name="connsiteY2673" fmla="*/ 1401434 h 6687061"/>
              <a:gd name="connsiteX2674" fmla="*/ 5718558 w 11799254"/>
              <a:gd name="connsiteY2674" fmla="*/ 1397720 h 6687061"/>
              <a:gd name="connsiteX2675" fmla="*/ 6432877 w 11799254"/>
              <a:gd name="connsiteY2675" fmla="*/ 1351651 h 6687061"/>
              <a:gd name="connsiteX2676" fmla="*/ 6126534 w 11799254"/>
              <a:gd name="connsiteY2676" fmla="*/ 1351651 h 6687061"/>
              <a:gd name="connsiteX2677" fmla="*/ 5838144 w 11799254"/>
              <a:gd name="connsiteY2677" fmla="*/ 1531062 h 6687061"/>
              <a:gd name="connsiteX2678" fmla="*/ 5777622 w 11799254"/>
              <a:gd name="connsiteY2678" fmla="*/ 1689624 h 6687061"/>
              <a:gd name="connsiteX2679" fmla="*/ 5792914 w 11799254"/>
              <a:gd name="connsiteY2679" fmla="*/ 1711220 h 6687061"/>
              <a:gd name="connsiteX2680" fmla="*/ 6104211 w 11799254"/>
              <a:gd name="connsiteY2680" fmla="*/ 1711220 h 6687061"/>
              <a:gd name="connsiteX2681" fmla="*/ 6393362 w 11799254"/>
              <a:gd name="connsiteY2681" fmla="*/ 1514750 h 6687061"/>
              <a:gd name="connsiteX2682" fmla="*/ 6450462 w 11799254"/>
              <a:gd name="connsiteY2682" fmla="*/ 1376467 h 6687061"/>
              <a:gd name="connsiteX2683" fmla="*/ 6432877 w 11799254"/>
              <a:gd name="connsiteY2683" fmla="*/ 1351651 h 66870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Lst>
            <a:rect l="l" t="t" r="r" b="b"/>
            <a:pathLst>
              <a:path w="11799254" h="6687061">
                <a:moveTo>
                  <a:pt x="2745724" y="4865378"/>
                </a:moveTo>
                <a:lnTo>
                  <a:pt x="2806245" y="4706816"/>
                </a:lnTo>
                <a:cubicBezTo>
                  <a:pt x="2852108" y="4586668"/>
                  <a:pt x="2963661" y="4527406"/>
                  <a:pt x="3094636" y="4527406"/>
                </a:cubicBezTo>
                <a:lnTo>
                  <a:pt x="3400979" y="4527406"/>
                </a:lnTo>
                <a:cubicBezTo>
                  <a:pt x="3413750" y="4527406"/>
                  <a:pt x="3423024" y="4540498"/>
                  <a:pt x="3418552" y="4552221"/>
                </a:cubicBezTo>
                <a:lnTo>
                  <a:pt x="3361464" y="4690505"/>
                </a:lnTo>
                <a:cubicBezTo>
                  <a:pt x="3315931" y="4809803"/>
                  <a:pt x="3202363" y="4886962"/>
                  <a:pt x="3072313" y="4886962"/>
                </a:cubicBezTo>
                <a:lnTo>
                  <a:pt x="2761016" y="4886962"/>
                </a:lnTo>
                <a:cubicBezTo>
                  <a:pt x="2749905" y="4886962"/>
                  <a:pt x="2741822" y="4875568"/>
                  <a:pt x="2745724" y="4865378"/>
                </a:cubicBezTo>
                <a:close/>
                <a:moveTo>
                  <a:pt x="4631167" y="4432212"/>
                </a:moveTo>
                <a:lnTo>
                  <a:pt x="4942464" y="4432212"/>
                </a:lnTo>
                <a:cubicBezTo>
                  <a:pt x="5072501" y="4432212"/>
                  <a:pt x="5186081" y="4355042"/>
                  <a:pt x="5231615" y="4235743"/>
                </a:cubicBezTo>
                <a:lnTo>
                  <a:pt x="5288702" y="4097459"/>
                </a:lnTo>
                <a:cubicBezTo>
                  <a:pt x="5293174" y="4085748"/>
                  <a:pt x="5283900" y="4072643"/>
                  <a:pt x="5271130" y="4072643"/>
                </a:cubicBezTo>
                <a:lnTo>
                  <a:pt x="5271130" y="4072643"/>
                </a:lnTo>
                <a:cubicBezTo>
                  <a:pt x="5271130" y="4072643"/>
                  <a:pt x="4964774" y="4072643"/>
                  <a:pt x="4964774" y="4072643"/>
                </a:cubicBezTo>
                <a:cubicBezTo>
                  <a:pt x="4833824" y="4072643"/>
                  <a:pt x="4722259" y="4131919"/>
                  <a:pt x="4676396" y="4252054"/>
                </a:cubicBezTo>
                <a:lnTo>
                  <a:pt x="4615875" y="4410616"/>
                </a:lnTo>
                <a:cubicBezTo>
                  <a:pt x="4611973" y="4420806"/>
                  <a:pt x="4620055" y="4432212"/>
                  <a:pt x="4631167" y="4432212"/>
                </a:cubicBezTo>
                <a:close/>
                <a:moveTo>
                  <a:pt x="6744491" y="454764"/>
                </a:moveTo>
                <a:lnTo>
                  <a:pt x="6744491" y="454764"/>
                </a:lnTo>
                <a:cubicBezTo>
                  <a:pt x="6757261" y="454764"/>
                  <a:pt x="6766536" y="467859"/>
                  <a:pt x="6762063" y="479577"/>
                </a:cubicBezTo>
                <a:lnTo>
                  <a:pt x="6704976" y="617860"/>
                </a:lnTo>
                <a:cubicBezTo>
                  <a:pt x="6659443" y="737162"/>
                  <a:pt x="6545874" y="814326"/>
                  <a:pt x="6415824" y="814326"/>
                </a:cubicBezTo>
                <a:lnTo>
                  <a:pt x="6104528" y="814326"/>
                </a:lnTo>
                <a:cubicBezTo>
                  <a:pt x="6093417" y="814326"/>
                  <a:pt x="6085334" y="802927"/>
                  <a:pt x="6089236" y="792731"/>
                </a:cubicBezTo>
                <a:lnTo>
                  <a:pt x="6149757" y="634172"/>
                </a:lnTo>
                <a:cubicBezTo>
                  <a:pt x="6195620" y="514031"/>
                  <a:pt x="6307173" y="454764"/>
                  <a:pt x="6438135" y="454764"/>
                </a:cubicBezTo>
                <a:lnTo>
                  <a:pt x="6744491" y="454764"/>
                </a:lnTo>
                <a:close/>
                <a:moveTo>
                  <a:pt x="6699452" y="500825"/>
                </a:moveTo>
                <a:lnTo>
                  <a:pt x="6438135" y="500825"/>
                </a:lnTo>
                <a:cubicBezTo>
                  <a:pt x="6318537" y="500825"/>
                  <a:pt x="6229105" y="555416"/>
                  <a:pt x="6192769" y="650603"/>
                </a:cubicBezTo>
                <a:lnTo>
                  <a:pt x="6149263" y="764609"/>
                </a:lnTo>
                <a:cubicBezTo>
                  <a:pt x="6148579" y="766374"/>
                  <a:pt x="6149884" y="768267"/>
                  <a:pt x="6151772" y="768267"/>
                </a:cubicBezTo>
                <a:lnTo>
                  <a:pt x="6415824" y="768267"/>
                </a:lnTo>
                <a:cubicBezTo>
                  <a:pt x="6526656" y="768267"/>
                  <a:pt x="6623271" y="702781"/>
                  <a:pt x="6661963" y="601431"/>
                </a:cubicBezTo>
                <a:lnTo>
                  <a:pt x="6662179" y="600852"/>
                </a:lnTo>
                <a:lnTo>
                  <a:pt x="6662420" y="600279"/>
                </a:lnTo>
                <a:lnTo>
                  <a:pt x="6701948" y="504551"/>
                </a:lnTo>
                <a:cubicBezTo>
                  <a:pt x="6702670" y="502775"/>
                  <a:pt x="6701365" y="500826"/>
                  <a:pt x="6699452" y="500826"/>
                </a:cubicBezTo>
                <a:close/>
                <a:moveTo>
                  <a:pt x="3960657" y="4432212"/>
                </a:moveTo>
                <a:lnTo>
                  <a:pt x="4271955" y="4432212"/>
                </a:lnTo>
                <a:cubicBezTo>
                  <a:pt x="4401992" y="4432212"/>
                  <a:pt x="4515559" y="4355042"/>
                  <a:pt x="4561105" y="4235743"/>
                </a:cubicBezTo>
                <a:lnTo>
                  <a:pt x="4618193" y="4097459"/>
                </a:lnTo>
                <a:cubicBezTo>
                  <a:pt x="4622653" y="4085748"/>
                  <a:pt x="4613392" y="4072643"/>
                  <a:pt x="4600621" y="4072643"/>
                </a:cubicBezTo>
                <a:lnTo>
                  <a:pt x="4600621" y="4072643"/>
                </a:lnTo>
                <a:cubicBezTo>
                  <a:pt x="4600621" y="4072643"/>
                  <a:pt x="4294265" y="4072643"/>
                  <a:pt x="4294265" y="4072643"/>
                </a:cubicBezTo>
                <a:cubicBezTo>
                  <a:pt x="4163303" y="4072643"/>
                  <a:pt x="4051750" y="4131919"/>
                  <a:pt x="4005887" y="4252054"/>
                </a:cubicBezTo>
                <a:lnTo>
                  <a:pt x="3945353" y="4410616"/>
                </a:lnTo>
                <a:cubicBezTo>
                  <a:pt x="3941464" y="4420806"/>
                  <a:pt x="3949534" y="4432212"/>
                  <a:pt x="3960657" y="4432212"/>
                </a:cubicBezTo>
                <a:close/>
                <a:moveTo>
                  <a:pt x="9953594" y="1"/>
                </a:moveTo>
                <a:lnTo>
                  <a:pt x="9953594" y="4"/>
                </a:lnTo>
                <a:cubicBezTo>
                  <a:pt x="9966352" y="4"/>
                  <a:pt x="9975638" y="13098"/>
                  <a:pt x="9971166" y="24817"/>
                </a:cubicBezTo>
                <a:lnTo>
                  <a:pt x="9914066" y="163099"/>
                </a:lnTo>
                <a:cubicBezTo>
                  <a:pt x="9868533" y="282399"/>
                  <a:pt x="9754965" y="359565"/>
                  <a:pt x="9624927" y="359565"/>
                </a:cubicBezTo>
                <a:lnTo>
                  <a:pt x="9313618" y="359565"/>
                </a:lnTo>
                <a:cubicBezTo>
                  <a:pt x="9302507" y="359565"/>
                  <a:pt x="9294437" y="348166"/>
                  <a:pt x="9298326" y="337970"/>
                </a:cubicBezTo>
                <a:lnTo>
                  <a:pt x="9358860" y="179408"/>
                </a:lnTo>
                <a:cubicBezTo>
                  <a:pt x="9404710" y="59270"/>
                  <a:pt x="9516276" y="0"/>
                  <a:pt x="9647238" y="0"/>
                </a:cubicBezTo>
                <a:lnTo>
                  <a:pt x="9953594" y="0"/>
                </a:lnTo>
                <a:close/>
                <a:moveTo>
                  <a:pt x="9908542" y="46062"/>
                </a:moveTo>
                <a:lnTo>
                  <a:pt x="9647238" y="46062"/>
                </a:lnTo>
                <a:cubicBezTo>
                  <a:pt x="9527627" y="46062"/>
                  <a:pt x="9438208" y="100653"/>
                  <a:pt x="9401872" y="195840"/>
                </a:cubicBezTo>
                <a:lnTo>
                  <a:pt x="9358353" y="309846"/>
                </a:lnTo>
                <a:cubicBezTo>
                  <a:pt x="9357682" y="311612"/>
                  <a:pt x="9358987" y="313506"/>
                  <a:pt x="9360875" y="313506"/>
                </a:cubicBezTo>
                <a:lnTo>
                  <a:pt x="9624927" y="313506"/>
                </a:lnTo>
                <a:cubicBezTo>
                  <a:pt x="9735746" y="313506"/>
                  <a:pt x="9832374" y="248018"/>
                  <a:pt x="9871054" y="146670"/>
                </a:cubicBezTo>
                <a:lnTo>
                  <a:pt x="9871269" y="146091"/>
                </a:lnTo>
                <a:lnTo>
                  <a:pt x="9871510" y="145518"/>
                </a:lnTo>
                <a:lnTo>
                  <a:pt x="9911038" y="49787"/>
                </a:lnTo>
                <a:cubicBezTo>
                  <a:pt x="9911760" y="48013"/>
                  <a:pt x="9910468" y="46062"/>
                  <a:pt x="9908542" y="46062"/>
                </a:cubicBezTo>
                <a:close/>
                <a:moveTo>
                  <a:pt x="3430284" y="4886962"/>
                </a:moveTo>
                <a:lnTo>
                  <a:pt x="3741580" y="4886962"/>
                </a:lnTo>
                <a:cubicBezTo>
                  <a:pt x="3871631" y="4886962"/>
                  <a:pt x="3985198" y="4809803"/>
                  <a:pt x="4030731" y="4690505"/>
                </a:cubicBezTo>
                <a:lnTo>
                  <a:pt x="4087832" y="4552221"/>
                </a:lnTo>
                <a:cubicBezTo>
                  <a:pt x="4092291" y="4540510"/>
                  <a:pt x="4083018" y="4527406"/>
                  <a:pt x="4070259" y="4527406"/>
                </a:cubicBezTo>
                <a:lnTo>
                  <a:pt x="3763903" y="4527406"/>
                </a:lnTo>
                <a:cubicBezTo>
                  <a:pt x="3632941" y="4527406"/>
                  <a:pt x="3521376" y="4586668"/>
                  <a:pt x="3475525" y="4706816"/>
                </a:cubicBezTo>
                <a:lnTo>
                  <a:pt x="3414992" y="4865378"/>
                </a:lnTo>
                <a:cubicBezTo>
                  <a:pt x="3411102" y="4875568"/>
                  <a:pt x="3419173" y="4886962"/>
                  <a:pt x="3430284" y="4886962"/>
                </a:cubicBezTo>
                <a:close/>
                <a:moveTo>
                  <a:pt x="10918563" y="3619136"/>
                </a:moveTo>
                <a:cubicBezTo>
                  <a:pt x="10787600" y="3619136"/>
                  <a:pt x="10676034" y="3678412"/>
                  <a:pt x="10630184" y="3798547"/>
                </a:cubicBezTo>
                <a:lnTo>
                  <a:pt x="10569650" y="3957109"/>
                </a:lnTo>
                <a:cubicBezTo>
                  <a:pt x="10565761" y="3967299"/>
                  <a:pt x="10573844" y="3978705"/>
                  <a:pt x="10584955" y="3978705"/>
                </a:cubicBezTo>
                <a:lnTo>
                  <a:pt x="10896239" y="3978705"/>
                </a:lnTo>
                <a:cubicBezTo>
                  <a:pt x="11026289" y="3978705"/>
                  <a:pt x="11139857" y="3901534"/>
                  <a:pt x="11185390" y="3782236"/>
                </a:cubicBezTo>
                <a:lnTo>
                  <a:pt x="11242491" y="3643952"/>
                </a:lnTo>
                <a:cubicBezTo>
                  <a:pt x="11246950" y="3632241"/>
                  <a:pt x="11237676" y="3619136"/>
                  <a:pt x="11224918" y="3619136"/>
                </a:cubicBezTo>
                <a:lnTo>
                  <a:pt x="11224918" y="3619136"/>
                </a:lnTo>
                <a:cubicBezTo>
                  <a:pt x="11224918" y="3619136"/>
                  <a:pt x="10918563" y="3619136"/>
                  <a:pt x="10918563" y="3619136"/>
                </a:cubicBezTo>
                <a:close/>
                <a:moveTo>
                  <a:pt x="1056449" y="3508671"/>
                </a:moveTo>
                <a:lnTo>
                  <a:pt x="1116974" y="3350097"/>
                </a:lnTo>
                <a:cubicBezTo>
                  <a:pt x="1162832" y="3229961"/>
                  <a:pt x="1274390" y="3170699"/>
                  <a:pt x="1405353" y="3170699"/>
                </a:cubicBezTo>
                <a:lnTo>
                  <a:pt x="1711708" y="3170699"/>
                </a:lnTo>
                <a:cubicBezTo>
                  <a:pt x="1724479" y="3170699"/>
                  <a:pt x="1733753" y="3183791"/>
                  <a:pt x="1729281" y="3195514"/>
                </a:cubicBezTo>
                <a:lnTo>
                  <a:pt x="1672193" y="3333798"/>
                </a:lnTo>
                <a:cubicBezTo>
                  <a:pt x="1626659" y="3453097"/>
                  <a:pt x="1513079" y="3530255"/>
                  <a:pt x="1383042" y="3530255"/>
                </a:cubicBezTo>
                <a:lnTo>
                  <a:pt x="1071743" y="3530255"/>
                </a:lnTo>
                <a:cubicBezTo>
                  <a:pt x="1060632" y="3530255"/>
                  <a:pt x="1052554" y="3518861"/>
                  <a:pt x="1056451" y="3508671"/>
                </a:cubicBezTo>
                <a:close/>
                <a:moveTo>
                  <a:pt x="1118991" y="3484198"/>
                </a:moveTo>
                <a:lnTo>
                  <a:pt x="1383029" y="3484198"/>
                </a:lnTo>
                <a:cubicBezTo>
                  <a:pt x="1493873" y="3484198"/>
                  <a:pt x="1590489" y="3418713"/>
                  <a:pt x="1629181" y="3317360"/>
                </a:cubicBezTo>
                <a:lnTo>
                  <a:pt x="1629396" y="3316790"/>
                </a:lnTo>
                <a:lnTo>
                  <a:pt x="1629624" y="3316207"/>
                </a:lnTo>
                <a:lnTo>
                  <a:pt x="1669152" y="3220481"/>
                </a:lnTo>
                <a:cubicBezTo>
                  <a:pt x="1669887" y="3218707"/>
                  <a:pt x="1668582" y="3216755"/>
                  <a:pt x="1666669" y="3216755"/>
                </a:cubicBezTo>
                <a:lnTo>
                  <a:pt x="1405353" y="3216755"/>
                </a:lnTo>
                <a:cubicBezTo>
                  <a:pt x="1285755" y="3216755"/>
                  <a:pt x="1196318" y="3271354"/>
                  <a:pt x="1159987" y="3366535"/>
                </a:cubicBezTo>
                <a:lnTo>
                  <a:pt x="1116466" y="3480548"/>
                </a:lnTo>
                <a:cubicBezTo>
                  <a:pt x="1115799" y="3482310"/>
                  <a:pt x="1117097" y="3484198"/>
                  <a:pt x="1118990" y="3484198"/>
                </a:cubicBezTo>
                <a:close/>
                <a:moveTo>
                  <a:pt x="1223266" y="3978705"/>
                </a:moveTo>
                <a:lnTo>
                  <a:pt x="1534567" y="3978705"/>
                </a:lnTo>
                <a:cubicBezTo>
                  <a:pt x="1664617" y="3978705"/>
                  <a:pt x="1778184" y="3901534"/>
                  <a:pt x="1823717" y="3782236"/>
                </a:cubicBezTo>
                <a:lnTo>
                  <a:pt x="1880805" y="3643952"/>
                </a:lnTo>
                <a:cubicBezTo>
                  <a:pt x="1885278" y="3632241"/>
                  <a:pt x="1876004" y="3619136"/>
                  <a:pt x="1863233" y="3619136"/>
                </a:cubicBezTo>
                <a:lnTo>
                  <a:pt x="1863233" y="3619136"/>
                </a:lnTo>
                <a:cubicBezTo>
                  <a:pt x="1863233" y="3619136"/>
                  <a:pt x="1556877" y="3619136"/>
                  <a:pt x="1556877" y="3619136"/>
                </a:cubicBezTo>
                <a:cubicBezTo>
                  <a:pt x="1425915" y="3619136"/>
                  <a:pt x="1314349" y="3678412"/>
                  <a:pt x="1268499" y="3798547"/>
                </a:cubicBezTo>
                <a:lnTo>
                  <a:pt x="1207973" y="3957109"/>
                </a:lnTo>
                <a:cubicBezTo>
                  <a:pt x="1204082" y="3967299"/>
                  <a:pt x="1212155" y="3978705"/>
                  <a:pt x="1223265" y="3978705"/>
                </a:cubicBezTo>
                <a:close/>
                <a:moveTo>
                  <a:pt x="2071782" y="3170699"/>
                </a:moveTo>
                <a:cubicBezTo>
                  <a:pt x="1940820" y="3170699"/>
                  <a:pt x="1829267" y="3229961"/>
                  <a:pt x="1783404" y="3350109"/>
                </a:cubicBezTo>
                <a:lnTo>
                  <a:pt x="1722870" y="3508671"/>
                </a:lnTo>
                <a:cubicBezTo>
                  <a:pt x="1718981" y="3518861"/>
                  <a:pt x="1727051" y="3530255"/>
                  <a:pt x="1738174" y="3530255"/>
                </a:cubicBezTo>
                <a:lnTo>
                  <a:pt x="2049471" y="3530255"/>
                </a:lnTo>
                <a:cubicBezTo>
                  <a:pt x="2179509" y="3530255"/>
                  <a:pt x="2293076" y="3453097"/>
                  <a:pt x="2338622" y="3333798"/>
                </a:cubicBezTo>
                <a:lnTo>
                  <a:pt x="2395710" y="3195514"/>
                </a:lnTo>
                <a:cubicBezTo>
                  <a:pt x="2400182" y="3183791"/>
                  <a:pt x="2390908" y="3170699"/>
                  <a:pt x="2378138" y="3170699"/>
                </a:cubicBezTo>
                <a:lnTo>
                  <a:pt x="2378138" y="3170699"/>
                </a:lnTo>
                <a:cubicBezTo>
                  <a:pt x="2378138" y="3170699"/>
                  <a:pt x="2071782" y="3170699"/>
                  <a:pt x="2071782" y="3170699"/>
                </a:cubicBezTo>
                <a:close/>
                <a:moveTo>
                  <a:pt x="4085513" y="4865378"/>
                </a:moveTo>
                <a:lnTo>
                  <a:pt x="4146035" y="4706816"/>
                </a:lnTo>
                <a:cubicBezTo>
                  <a:pt x="4191897" y="4586668"/>
                  <a:pt x="4303450" y="4527406"/>
                  <a:pt x="4434413" y="4527406"/>
                </a:cubicBezTo>
                <a:lnTo>
                  <a:pt x="4740769" y="4527406"/>
                </a:lnTo>
                <a:cubicBezTo>
                  <a:pt x="4753539" y="4527406"/>
                  <a:pt x="4762813" y="4540498"/>
                  <a:pt x="4758341" y="4552221"/>
                </a:cubicBezTo>
                <a:lnTo>
                  <a:pt x="4701253" y="4690505"/>
                </a:lnTo>
                <a:cubicBezTo>
                  <a:pt x="4655707" y="4809803"/>
                  <a:pt x="4542152" y="4886962"/>
                  <a:pt x="4412090" y="4886962"/>
                </a:cubicBezTo>
                <a:lnTo>
                  <a:pt x="4100805" y="4886962"/>
                </a:lnTo>
                <a:cubicBezTo>
                  <a:pt x="4089694" y="4886962"/>
                  <a:pt x="4081611" y="4875568"/>
                  <a:pt x="4085513" y="4865378"/>
                </a:cubicBezTo>
                <a:close/>
                <a:moveTo>
                  <a:pt x="4148049" y="4840905"/>
                </a:moveTo>
                <a:lnTo>
                  <a:pt x="4412090" y="4840905"/>
                </a:lnTo>
                <a:cubicBezTo>
                  <a:pt x="4522933" y="4840905"/>
                  <a:pt x="4619549" y="4775420"/>
                  <a:pt x="4658241" y="4674080"/>
                </a:cubicBezTo>
                <a:lnTo>
                  <a:pt x="4658456" y="4673497"/>
                </a:lnTo>
                <a:lnTo>
                  <a:pt x="4658684" y="4672926"/>
                </a:lnTo>
                <a:lnTo>
                  <a:pt x="4698225" y="4577188"/>
                </a:lnTo>
                <a:cubicBezTo>
                  <a:pt x="4698947" y="4575414"/>
                  <a:pt x="4697642" y="4573462"/>
                  <a:pt x="4695729" y="4573462"/>
                </a:cubicBezTo>
                <a:lnTo>
                  <a:pt x="4434413" y="4573462"/>
                </a:lnTo>
                <a:cubicBezTo>
                  <a:pt x="4314815" y="4573462"/>
                  <a:pt x="4225382" y="4628061"/>
                  <a:pt x="4189047" y="4723241"/>
                </a:cubicBezTo>
                <a:lnTo>
                  <a:pt x="4145528" y="4837255"/>
                </a:lnTo>
                <a:cubicBezTo>
                  <a:pt x="4144856" y="4839017"/>
                  <a:pt x="4146161" y="4840905"/>
                  <a:pt x="4148049" y="4840905"/>
                </a:cubicBezTo>
                <a:close/>
                <a:moveTo>
                  <a:pt x="1955668" y="4432212"/>
                </a:moveTo>
                <a:lnTo>
                  <a:pt x="2266965" y="4432212"/>
                </a:lnTo>
                <a:cubicBezTo>
                  <a:pt x="2397015" y="4432212"/>
                  <a:pt x="2510582" y="4355042"/>
                  <a:pt x="2556116" y="4235743"/>
                </a:cubicBezTo>
                <a:lnTo>
                  <a:pt x="2613216" y="4097459"/>
                </a:lnTo>
                <a:cubicBezTo>
                  <a:pt x="2617676" y="4085748"/>
                  <a:pt x="2608402" y="4072643"/>
                  <a:pt x="2595631" y="4072643"/>
                </a:cubicBezTo>
                <a:lnTo>
                  <a:pt x="2595631" y="4072643"/>
                </a:lnTo>
                <a:cubicBezTo>
                  <a:pt x="2595631" y="4072643"/>
                  <a:pt x="2289288" y="4072643"/>
                  <a:pt x="2289288" y="4072643"/>
                </a:cubicBezTo>
                <a:cubicBezTo>
                  <a:pt x="2158326" y="4072643"/>
                  <a:pt x="2046760" y="4131919"/>
                  <a:pt x="2000910" y="4252054"/>
                </a:cubicBezTo>
                <a:lnTo>
                  <a:pt x="1940376" y="4410616"/>
                </a:lnTo>
                <a:cubicBezTo>
                  <a:pt x="1936487" y="4420806"/>
                  <a:pt x="1944557" y="4432212"/>
                  <a:pt x="1955668" y="4432212"/>
                </a:cubicBezTo>
                <a:close/>
                <a:moveTo>
                  <a:pt x="2622110" y="4432212"/>
                </a:moveTo>
                <a:lnTo>
                  <a:pt x="2933407" y="4432212"/>
                </a:lnTo>
                <a:cubicBezTo>
                  <a:pt x="3063457" y="4432212"/>
                  <a:pt x="3177025" y="4355042"/>
                  <a:pt x="3222558" y="4235743"/>
                </a:cubicBezTo>
                <a:lnTo>
                  <a:pt x="3279646" y="4097459"/>
                </a:lnTo>
                <a:cubicBezTo>
                  <a:pt x="3284118" y="4085748"/>
                  <a:pt x="3274844" y="4072643"/>
                  <a:pt x="3262074" y="4072643"/>
                </a:cubicBezTo>
                <a:lnTo>
                  <a:pt x="3262074" y="4072643"/>
                </a:lnTo>
                <a:cubicBezTo>
                  <a:pt x="3262074" y="4072643"/>
                  <a:pt x="2955730" y="4072643"/>
                  <a:pt x="2955730" y="4072643"/>
                </a:cubicBezTo>
                <a:cubicBezTo>
                  <a:pt x="2824755" y="4072643"/>
                  <a:pt x="2713202" y="4131919"/>
                  <a:pt x="2667339" y="4252054"/>
                </a:cubicBezTo>
                <a:lnTo>
                  <a:pt x="2606818" y="4410616"/>
                </a:lnTo>
                <a:cubicBezTo>
                  <a:pt x="2602916" y="4420806"/>
                  <a:pt x="2610999" y="4432212"/>
                  <a:pt x="2622110" y="4432212"/>
                </a:cubicBezTo>
                <a:close/>
                <a:moveTo>
                  <a:pt x="1877245" y="3957109"/>
                </a:moveTo>
                <a:lnTo>
                  <a:pt x="1937766" y="3798547"/>
                </a:lnTo>
                <a:cubicBezTo>
                  <a:pt x="1983629" y="3678412"/>
                  <a:pt x="2095195" y="3619149"/>
                  <a:pt x="2226145" y="3619149"/>
                </a:cubicBezTo>
                <a:lnTo>
                  <a:pt x="2532500" y="3619149"/>
                </a:lnTo>
                <a:cubicBezTo>
                  <a:pt x="2545271" y="3619149"/>
                  <a:pt x="2554545" y="3632241"/>
                  <a:pt x="2550073" y="3643965"/>
                </a:cubicBezTo>
                <a:lnTo>
                  <a:pt x="2492985" y="3782248"/>
                </a:lnTo>
                <a:cubicBezTo>
                  <a:pt x="2447451" y="3901547"/>
                  <a:pt x="2333871" y="3978705"/>
                  <a:pt x="2203834" y="3978705"/>
                </a:cubicBezTo>
                <a:lnTo>
                  <a:pt x="1892537" y="3978705"/>
                </a:lnTo>
                <a:cubicBezTo>
                  <a:pt x="1881426" y="3978705"/>
                  <a:pt x="1873343" y="3967312"/>
                  <a:pt x="1877245" y="3957109"/>
                </a:cubicBezTo>
                <a:close/>
                <a:moveTo>
                  <a:pt x="1939781" y="3932649"/>
                </a:moveTo>
                <a:lnTo>
                  <a:pt x="2203834" y="3932649"/>
                </a:lnTo>
                <a:cubicBezTo>
                  <a:pt x="2314665" y="3932649"/>
                  <a:pt x="2411281" y="3867163"/>
                  <a:pt x="2449973" y="3765810"/>
                </a:cubicBezTo>
                <a:lnTo>
                  <a:pt x="2450188" y="3765228"/>
                </a:lnTo>
                <a:lnTo>
                  <a:pt x="2450429" y="3764657"/>
                </a:lnTo>
                <a:lnTo>
                  <a:pt x="2489944" y="3668932"/>
                </a:lnTo>
                <a:cubicBezTo>
                  <a:pt x="2490679" y="3667157"/>
                  <a:pt x="2489374" y="3665206"/>
                  <a:pt x="2487461" y="3665206"/>
                </a:cubicBezTo>
                <a:lnTo>
                  <a:pt x="2226145" y="3665206"/>
                </a:lnTo>
                <a:cubicBezTo>
                  <a:pt x="2106547" y="3665206"/>
                  <a:pt x="2017114" y="3719792"/>
                  <a:pt x="1980779" y="3814985"/>
                </a:cubicBezTo>
                <a:lnTo>
                  <a:pt x="1937260" y="3928986"/>
                </a:lnTo>
                <a:cubicBezTo>
                  <a:pt x="1936588" y="3930748"/>
                  <a:pt x="1937893" y="3932649"/>
                  <a:pt x="1939781" y="3932649"/>
                </a:cubicBezTo>
                <a:close/>
                <a:moveTo>
                  <a:pt x="5285142" y="4410616"/>
                </a:moveTo>
                <a:lnTo>
                  <a:pt x="5345663" y="4252054"/>
                </a:lnTo>
                <a:cubicBezTo>
                  <a:pt x="5391526" y="4131919"/>
                  <a:pt x="5503092" y="4072643"/>
                  <a:pt x="5634054" y="4072643"/>
                </a:cubicBezTo>
                <a:lnTo>
                  <a:pt x="5940397" y="4072643"/>
                </a:lnTo>
                <a:cubicBezTo>
                  <a:pt x="5953180" y="4072643"/>
                  <a:pt x="5962442" y="4085748"/>
                  <a:pt x="5957982" y="4097459"/>
                </a:cubicBezTo>
                <a:lnTo>
                  <a:pt x="5900882" y="4235743"/>
                </a:lnTo>
                <a:cubicBezTo>
                  <a:pt x="5855348" y="4355042"/>
                  <a:pt x="5741781" y="4432212"/>
                  <a:pt x="5611731" y="4432212"/>
                </a:cubicBezTo>
                <a:lnTo>
                  <a:pt x="5300434" y="4432212"/>
                </a:lnTo>
                <a:cubicBezTo>
                  <a:pt x="5289323" y="4432212"/>
                  <a:pt x="5281253" y="4420806"/>
                  <a:pt x="5285142" y="4410616"/>
                </a:cubicBezTo>
                <a:close/>
                <a:moveTo>
                  <a:pt x="5347690" y="4386143"/>
                </a:moveTo>
                <a:lnTo>
                  <a:pt x="5611731" y="4386143"/>
                </a:lnTo>
                <a:cubicBezTo>
                  <a:pt x="5722562" y="4386143"/>
                  <a:pt x="5819178" y="4320657"/>
                  <a:pt x="5857870" y="4219318"/>
                </a:cubicBezTo>
                <a:lnTo>
                  <a:pt x="5858097" y="4218735"/>
                </a:lnTo>
                <a:lnTo>
                  <a:pt x="5858326" y="4218165"/>
                </a:lnTo>
                <a:lnTo>
                  <a:pt x="5897854" y="4122439"/>
                </a:lnTo>
                <a:cubicBezTo>
                  <a:pt x="5898589" y="4120652"/>
                  <a:pt x="5897284" y="4118713"/>
                  <a:pt x="5895358" y="4118713"/>
                </a:cubicBezTo>
                <a:lnTo>
                  <a:pt x="5634054" y="4118713"/>
                </a:lnTo>
                <a:cubicBezTo>
                  <a:pt x="5514456" y="4118713"/>
                  <a:pt x="5425011" y="4173299"/>
                  <a:pt x="5388688" y="4268492"/>
                </a:cubicBezTo>
                <a:lnTo>
                  <a:pt x="5345169" y="4382493"/>
                </a:lnTo>
                <a:cubicBezTo>
                  <a:pt x="5344498" y="4384255"/>
                  <a:pt x="5345803" y="4386156"/>
                  <a:pt x="5347690" y="4386156"/>
                </a:cubicBezTo>
                <a:close/>
                <a:moveTo>
                  <a:pt x="553996" y="3978705"/>
                </a:moveTo>
                <a:lnTo>
                  <a:pt x="865290" y="3978705"/>
                </a:lnTo>
                <a:cubicBezTo>
                  <a:pt x="995342" y="3978705"/>
                  <a:pt x="1108908" y="3901534"/>
                  <a:pt x="1154444" y="3782236"/>
                </a:cubicBezTo>
                <a:lnTo>
                  <a:pt x="1211535" y="3643952"/>
                </a:lnTo>
                <a:cubicBezTo>
                  <a:pt x="1216001" y="3632241"/>
                  <a:pt x="1206729" y="3619136"/>
                  <a:pt x="1193954" y="3619136"/>
                </a:cubicBezTo>
                <a:lnTo>
                  <a:pt x="1193961" y="3619136"/>
                </a:lnTo>
                <a:cubicBezTo>
                  <a:pt x="1193961" y="3619136"/>
                  <a:pt x="887602" y="3619136"/>
                  <a:pt x="887602" y="3619136"/>
                </a:cubicBezTo>
                <a:cubicBezTo>
                  <a:pt x="756641" y="3619136"/>
                  <a:pt x="645086" y="3678412"/>
                  <a:pt x="599221" y="3798547"/>
                </a:cubicBezTo>
                <a:lnTo>
                  <a:pt x="538697" y="3957109"/>
                </a:lnTo>
                <a:cubicBezTo>
                  <a:pt x="534806" y="3967299"/>
                  <a:pt x="542879" y="3978705"/>
                  <a:pt x="553995" y="3978705"/>
                </a:cubicBezTo>
                <a:close/>
                <a:moveTo>
                  <a:pt x="1425319" y="4886962"/>
                </a:moveTo>
                <a:lnTo>
                  <a:pt x="1736616" y="4886962"/>
                </a:lnTo>
                <a:cubicBezTo>
                  <a:pt x="1866654" y="4886962"/>
                  <a:pt x="1980234" y="4809803"/>
                  <a:pt x="2025767" y="4690505"/>
                </a:cubicBezTo>
                <a:lnTo>
                  <a:pt x="2082855" y="4552221"/>
                </a:lnTo>
                <a:cubicBezTo>
                  <a:pt x="2087327" y="4540510"/>
                  <a:pt x="2078053" y="4527406"/>
                  <a:pt x="2065283" y="4527406"/>
                </a:cubicBezTo>
                <a:lnTo>
                  <a:pt x="1758927" y="4527406"/>
                </a:lnTo>
                <a:cubicBezTo>
                  <a:pt x="1627964" y="4527406"/>
                  <a:pt x="1516399" y="4586668"/>
                  <a:pt x="1470549" y="4706816"/>
                </a:cubicBezTo>
                <a:lnTo>
                  <a:pt x="1410015" y="4865378"/>
                </a:lnTo>
                <a:cubicBezTo>
                  <a:pt x="1406125" y="4875568"/>
                  <a:pt x="1414196" y="4886962"/>
                  <a:pt x="1425307" y="4886962"/>
                </a:cubicBezTo>
                <a:close/>
                <a:moveTo>
                  <a:pt x="801270" y="634171"/>
                </a:moveTo>
                <a:lnTo>
                  <a:pt x="740745" y="792733"/>
                </a:lnTo>
                <a:cubicBezTo>
                  <a:pt x="736854" y="802928"/>
                  <a:pt x="744927" y="814324"/>
                  <a:pt x="756037" y="814324"/>
                </a:cubicBezTo>
                <a:lnTo>
                  <a:pt x="1067337" y="814324"/>
                </a:lnTo>
                <a:cubicBezTo>
                  <a:pt x="1197382" y="814324"/>
                  <a:pt x="1310954" y="737161"/>
                  <a:pt x="1356487" y="617861"/>
                </a:cubicBezTo>
                <a:lnTo>
                  <a:pt x="1413588" y="479576"/>
                </a:lnTo>
                <a:cubicBezTo>
                  <a:pt x="1418047" y="467862"/>
                  <a:pt x="1408773" y="454763"/>
                  <a:pt x="1396003" y="454763"/>
                </a:cubicBezTo>
                <a:lnTo>
                  <a:pt x="1089649" y="454763"/>
                </a:lnTo>
                <a:cubicBezTo>
                  <a:pt x="958682" y="454763"/>
                  <a:pt x="847133" y="514030"/>
                  <a:pt x="801269" y="634171"/>
                </a:cubicBezTo>
                <a:close/>
                <a:moveTo>
                  <a:pt x="4770072" y="4886962"/>
                </a:moveTo>
                <a:lnTo>
                  <a:pt x="5081369" y="4886962"/>
                </a:lnTo>
                <a:cubicBezTo>
                  <a:pt x="5211407" y="4886962"/>
                  <a:pt x="5324987" y="4809803"/>
                  <a:pt x="5370520" y="4690505"/>
                </a:cubicBezTo>
                <a:lnTo>
                  <a:pt x="5427608" y="4552221"/>
                </a:lnTo>
                <a:cubicBezTo>
                  <a:pt x="5432081" y="4540510"/>
                  <a:pt x="5422807" y="4527406"/>
                  <a:pt x="5410036" y="4527406"/>
                </a:cubicBezTo>
                <a:lnTo>
                  <a:pt x="5103680" y="4527406"/>
                </a:lnTo>
                <a:cubicBezTo>
                  <a:pt x="4972718" y="4527406"/>
                  <a:pt x="4861165" y="4586668"/>
                  <a:pt x="4815302" y="4706816"/>
                </a:cubicBezTo>
                <a:lnTo>
                  <a:pt x="4754781" y="4865378"/>
                </a:lnTo>
                <a:cubicBezTo>
                  <a:pt x="4750879" y="4875568"/>
                  <a:pt x="4758962" y="4886962"/>
                  <a:pt x="4770072" y="4886962"/>
                </a:cubicBezTo>
                <a:close/>
                <a:moveTo>
                  <a:pt x="3931353" y="1"/>
                </a:moveTo>
                <a:lnTo>
                  <a:pt x="3931353" y="4"/>
                </a:lnTo>
                <a:cubicBezTo>
                  <a:pt x="3944124" y="4"/>
                  <a:pt x="3953386" y="13098"/>
                  <a:pt x="3948926" y="24817"/>
                </a:cubicBezTo>
                <a:lnTo>
                  <a:pt x="3891838" y="163099"/>
                </a:lnTo>
                <a:cubicBezTo>
                  <a:pt x="3846292" y="282399"/>
                  <a:pt x="3732724" y="359565"/>
                  <a:pt x="3602674" y="359565"/>
                </a:cubicBezTo>
                <a:lnTo>
                  <a:pt x="3291390" y="359565"/>
                </a:lnTo>
                <a:cubicBezTo>
                  <a:pt x="3280279" y="359565"/>
                  <a:pt x="3272196" y="348166"/>
                  <a:pt x="3276098" y="337970"/>
                </a:cubicBezTo>
                <a:lnTo>
                  <a:pt x="3336620" y="179408"/>
                </a:lnTo>
                <a:cubicBezTo>
                  <a:pt x="3382482" y="59270"/>
                  <a:pt x="3494035" y="0"/>
                  <a:pt x="3624998" y="0"/>
                </a:cubicBezTo>
                <a:lnTo>
                  <a:pt x="3931353" y="0"/>
                </a:lnTo>
                <a:close/>
                <a:moveTo>
                  <a:pt x="3886302" y="46062"/>
                </a:moveTo>
                <a:lnTo>
                  <a:pt x="3624998" y="46062"/>
                </a:lnTo>
                <a:cubicBezTo>
                  <a:pt x="3505400" y="46062"/>
                  <a:pt x="3415955" y="100653"/>
                  <a:pt x="3379632" y="195840"/>
                </a:cubicBezTo>
                <a:lnTo>
                  <a:pt x="3336113" y="309846"/>
                </a:lnTo>
                <a:cubicBezTo>
                  <a:pt x="3335441" y="311612"/>
                  <a:pt x="3336734" y="313506"/>
                  <a:pt x="3338634" y="313506"/>
                </a:cubicBezTo>
                <a:lnTo>
                  <a:pt x="3602674" y="313506"/>
                </a:lnTo>
                <a:cubicBezTo>
                  <a:pt x="3713518" y="313506"/>
                  <a:pt x="3810134" y="248018"/>
                  <a:pt x="3848813" y="146670"/>
                </a:cubicBezTo>
                <a:lnTo>
                  <a:pt x="3849041" y="146091"/>
                </a:lnTo>
                <a:lnTo>
                  <a:pt x="3849269" y="145518"/>
                </a:lnTo>
                <a:lnTo>
                  <a:pt x="3888797" y="49787"/>
                </a:lnTo>
                <a:cubicBezTo>
                  <a:pt x="3889532" y="48013"/>
                  <a:pt x="3888227" y="46062"/>
                  <a:pt x="3886302" y="46062"/>
                </a:cubicBezTo>
                <a:close/>
                <a:moveTo>
                  <a:pt x="3276086" y="4410616"/>
                </a:moveTo>
                <a:lnTo>
                  <a:pt x="3336620" y="4252054"/>
                </a:lnTo>
                <a:cubicBezTo>
                  <a:pt x="3382470" y="4131919"/>
                  <a:pt x="3494035" y="4072643"/>
                  <a:pt x="3624998" y="4072643"/>
                </a:cubicBezTo>
                <a:lnTo>
                  <a:pt x="3931353" y="4072643"/>
                </a:lnTo>
                <a:cubicBezTo>
                  <a:pt x="3944111" y="4072643"/>
                  <a:pt x="3953386" y="4085748"/>
                  <a:pt x="3948926" y="4097459"/>
                </a:cubicBezTo>
                <a:lnTo>
                  <a:pt x="3891825" y="4235743"/>
                </a:lnTo>
                <a:cubicBezTo>
                  <a:pt x="3846292" y="4355042"/>
                  <a:pt x="3732724" y="4432212"/>
                  <a:pt x="3602674" y="4432212"/>
                </a:cubicBezTo>
                <a:lnTo>
                  <a:pt x="3291390" y="4432212"/>
                </a:lnTo>
                <a:cubicBezTo>
                  <a:pt x="3280267" y="4432212"/>
                  <a:pt x="3272196" y="4420806"/>
                  <a:pt x="3276098" y="4410616"/>
                </a:cubicBezTo>
                <a:close/>
                <a:moveTo>
                  <a:pt x="3338634" y="4386143"/>
                </a:moveTo>
                <a:lnTo>
                  <a:pt x="3602674" y="4386143"/>
                </a:lnTo>
                <a:cubicBezTo>
                  <a:pt x="3713518" y="4386143"/>
                  <a:pt x="3810134" y="4320657"/>
                  <a:pt x="3848826" y="4219318"/>
                </a:cubicBezTo>
                <a:lnTo>
                  <a:pt x="3849041" y="4218735"/>
                </a:lnTo>
                <a:lnTo>
                  <a:pt x="3849269" y="4218165"/>
                </a:lnTo>
                <a:lnTo>
                  <a:pt x="3888797" y="4122439"/>
                </a:lnTo>
                <a:cubicBezTo>
                  <a:pt x="3889532" y="4120652"/>
                  <a:pt x="3888227" y="4118713"/>
                  <a:pt x="3886302" y="4118713"/>
                </a:cubicBezTo>
                <a:lnTo>
                  <a:pt x="3624998" y="4118713"/>
                </a:lnTo>
                <a:cubicBezTo>
                  <a:pt x="3505400" y="4118713"/>
                  <a:pt x="3415955" y="4173299"/>
                  <a:pt x="3379632" y="4268492"/>
                </a:cubicBezTo>
                <a:lnTo>
                  <a:pt x="3336113" y="4382493"/>
                </a:lnTo>
                <a:cubicBezTo>
                  <a:pt x="3335441" y="4384255"/>
                  <a:pt x="3336734" y="4386156"/>
                  <a:pt x="3338634" y="4386156"/>
                </a:cubicBezTo>
                <a:close/>
                <a:moveTo>
                  <a:pt x="617132" y="4432212"/>
                </a:moveTo>
                <a:lnTo>
                  <a:pt x="928433" y="4432212"/>
                </a:lnTo>
                <a:cubicBezTo>
                  <a:pt x="1058478" y="4432212"/>
                  <a:pt x="1172050" y="4355042"/>
                  <a:pt x="1217581" y="4235743"/>
                </a:cubicBezTo>
                <a:lnTo>
                  <a:pt x="1274669" y="4097459"/>
                </a:lnTo>
                <a:cubicBezTo>
                  <a:pt x="1279141" y="4085748"/>
                  <a:pt x="1269867" y="4072643"/>
                  <a:pt x="1257098" y="4072643"/>
                </a:cubicBezTo>
                <a:lnTo>
                  <a:pt x="1257104" y="4072643"/>
                </a:lnTo>
                <a:cubicBezTo>
                  <a:pt x="1257104" y="4072643"/>
                  <a:pt x="950746" y="4072643"/>
                  <a:pt x="950746" y="4072643"/>
                </a:cubicBezTo>
                <a:cubicBezTo>
                  <a:pt x="819778" y="4072643"/>
                  <a:pt x="708229" y="4131919"/>
                  <a:pt x="662365" y="4252054"/>
                </a:cubicBezTo>
                <a:lnTo>
                  <a:pt x="601840" y="4410616"/>
                </a:lnTo>
                <a:cubicBezTo>
                  <a:pt x="597949" y="4420806"/>
                  <a:pt x="606022" y="4432212"/>
                  <a:pt x="617132" y="4432212"/>
                </a:cubicBezTo>
                <a:close/>
                <a:moveTo>
                  <a:pt x="2912553" y="5335412"/>
                </a:moveTo>
                <a:lnTo>
                  <a:pt x="3223838" y="5335412"/>
                </a:lnTo>
                <a:cubicBezTo>
                  <a:pt x="3353900" y="5335412"/>
                  <a:pt x="3467455" y="5258254"/>
                  <a:pt x="3513001" y="5138955"/>
                </a:cubicBezTo>
                <a:lnTo>
                  <a:pt x="3570089" y="5000659"/>
                </a:lnTo>
                <a:cubicBezTo>
                  <a:pt x="3574549" y="4988948"/>
                  <a:pt x="3565275" y="4975856"/>
                  <a:pt x="3552517" y="4975856"/>
                </a:cubicBezTo>
                <a:lnTo>
                  <a:pt x="3246161" y="4975856"/>
                </a:lnTo>
                <a:cubicBezTo>
                  <a:pt x="3115199" y="4975856"/>
                  <a:pt x="3003633" y="5035119"/>
                  <a:pt x="2957783" y="5155254"/>
                </a:cubicBezTo>
                <a:lnTo>
                  <a:pt x="2897262" y="5313816"/>
                </a:lnTo>
                <a:cubicBezTo>
                  <a:pt x="2893360" y="5324018"/>
                  <a:pt x="2901443" y="5335412"/>
                  <a:pt x="2912553" y="5335412"/>
                </a:cubicBezTo>
                <a:close/>
                <a:moveTo>
                  <a:pt x="1374642" y="195838"/>
                </a:moveTo>
                <a:cubicBezTo>
                  <a:pt x="1376074" y="192103"/>
                  <a:pt x="1377721" y="188539"/>
                  <a:pt x="1379317" y="184931"/>
                </a:cubicBezTo>
                <a:cubicBezTo>
                  <a:pt x="1361669" y="188490"/>
                  <a:pt x="1343894" y="191691"/>
                  <a:pt x="1325941" y="194331"/>
                </a:cubicBezTo>
                <a:lnTo>
                  <a:pt x="1271109" y="337970"/>
                </a:lnTo>
                <a:cubicBezTo>
                  <a:pt x="1267207" y="348165"/>
                  <a:pt x="1275290" y="359565"/>
                  <a:pt x="1286401" y="359565"/>
                </a:cubicBezTo>
                <a:lnTo>
                  <a:pt x="1597698" y="359565"/>
                </a:lnTo>
                <a:cubicBezTo>
                  <a:pt x="1727735" y="359565"/>
                  <a:pt x="1841302" y="282399"/>
                  <a:pt x="1886848" y="163099"/>
                </a:cubicBezTo>
                <a:lnTo>
                  <a:pt x="1943936" y="24817"/>
                </a:lnTo>
                <a:cubicBezTo>
                  <a:pt x="1948408" y="13098"/>
                  <a:pt x="1939135" y="4"/>
                  <a:pt x="1926364" y="4"/>
                </a:cubicBezTo>
                <a:lnTo>
                  <a:pt x="1926364" y="1"/>
                </a:lnTo>
                <a:lnTo>
                  <a:pt x="1787382" y="1"/>
                </a:lnTo>
                <a:cubicBezTo>
                  <a:pt x="1766237" y="16200"/>
                  <a:pt x="1744497" y="31621"/>
                  <a:pt x="1722084" y="46062"/>
                </a:cubicBezTo>
                <a:lnTo>
                  <a:pt x="1881325" y="46062"/>
                </a:lnTo>
                <a:cubicBezTo>
                  <a:pt x="1883238" y="46062"/>
                  <a:pt x="1884543" y="48015"/>
                  <a:pt x="1883808" y="49787"/>
                </a:cubicBezTo>
                <a:lnTo>
                  <a:pt x="1844292" y="145518"/>
                </a:lnTo>
                <a:lnTo>
                  <a:pt x="1844052" y="146091"/>
                </a:lnTo>
                <a:lnTo>
                  <a:pt x="1843836" y="146670"/>
                </a:lnTo>
                <a:cubicBezTo>
                  <a:pt x="1805144" y="248018"/>
                  <a:pt x="1708528" y="313506"/>
                  <a:pt x="1597698" y="313506"/>
                </a:cubicBezTo>
                <a:lnTo>
                  <a:pt x="1333644" y="313506"/>
                </a:lnTo>
                <a:cubicBezTo>
                  <a:pt x="1331757" y="313506"/>
                  <a:pt x="1330452" y="311612"/>
                  <a:pt x="1331123" y="309846"/>
                </a:cubicBezTo>
                <a:lnTo>
                  <a:pt x="1374655" y="195840"/>
                </a:lnTo>
                <a:close/>
                <a:moveTo>
                  <a:pt x="2230819" y="5313816"/>
                </a:moveTo>
                <a:lnTo>
                  <a:pt x="2291341" y="5155254"/>
                </a:lnTo>
                <a:cubicBezTo>
                  <a:pt x="2337191" y="5035119"/>
                  <a:pt x="2448756" y="4975843"/>
                  <a:pt x="2579719" y="4975843"/>
                </a:cubicBezTo>
                <a:lnTo>
                  <a:pt x="2886075" y="4975843"/>
                </a:lnTo>
                <a:lnTo>
                  <a:pt x="2886075" y="4975843"/>
                </a:lnTo>
                <a:cubicBezTo>
                  <a:pt x="2898845" y="4975843"/>
                  <a:pt x="2908119" y="4988948"/>
                  <a:pt x="2903647" y="5000659"/>
                </a:cubicBezTo>
                <a:lnTo>
                  <a:pt x="2846559" y="5138942"/>
                </a:lnTo>
                <a:cubicBezTo>
                  <a:pt x="2801013" y="5258241"/>
                  <a:pt x="2687458" y="5335412"/>
                  <a:pt x="2557408" y="5335412"/>
                </a:cubicBezTo>
                <a:lnTo>
                  <a:pt x="2246111" y="5335412"/>
                </a:lnTo>
                <a:cubicBezTo>
                  <a:pt x="2235000" y="5335412"/>
                  <a:pt x="2226917" y="5324006"/>
                  <a:pt x="2230819" y="5313816"/>
                </a:cubicBezTo>
                <a:close/>
                <a:moveTo>
                  <a:pt x="2293355" y="5289355"/>
                </a:moveTo>
                <a:lnTo>
                  <a:pt x="2557396" y="5289355"/>
                </a:lnTo>
                <a:cubicBezTo>
                  <a:pt x="2668239" y="5289355"/>
                  <a:pt x="2764855" y="5223870"/>
                  <a:pt x="2803547" y="5122517"/>
                </a:cubicBezTo>
                <a:lnTo>
                  <a:pt x="2803762" y="5121934"/>
                </a:lnTo>
                <a:lnTo>
                  <a:pt x="2804003" y="5121364"/>
                </a:lnTo>
                <a:lnTo>
                  <a:pt x="2843519" y="5025626"/>
                </a:lnTo>
                <a:cubicBezTo>
                  <a:pt x="2844253" y="5023864"/>
                  <a:pt x="2842948" y="5021913"/>
                  <a:pt x="2841023" y="5021913"/>
                </a:cubicBezTo>
                <a:lnTo>
                  <a:pt x="2579719" y="5021913"/>
                </a:lnTo>
                <a:cubicBezTo>
                  <a:pt x="2460121" y="5021913"/>
                  <a:pt x="2370676" y="5076498"/>
                  <a:pt x="2334353" y="5171679"/>
                </a:cubicBezTo>
                <a:lnTo>
                  <a:pt x="2290834" y="5285693"/>
                </a:lnTo>
                <a:cubicBezTo>
                  <a:pt x="2290162" y="5287454"/>
                  <a:pt x="2291467" y="5289355"/>
                  <a:pt x="2293355" y="5289355"/>
                </a:cubicBezTo>
                <a:close/>
                <a:moveTo>
                  <a:pt x="2076444" y="4865378"/>
                </a:moveTo>
                <a:lnTo>
                  <a:pt x="2136978" y="4706816"/>
                </a:lnTo>
                <a:cubicBezTo>
                  <a:pt x="2182841" y="4586668"/>
                  <a:pt x="2294407" y="4527406"/>
                  <a:pt x="2425356" y="4527406"/>
                </a:cubicBezTo>
                <a:lnTo>
                  <a:pt x="2731712" y="4527406"/>
                </a:lnTo>
                <a:cubicBezTo>
                  <a:pt x="2744483" y="4527406"/>
                  <a:pt x="2753757" y="4540498"/>
                  <a:pt x="2749284" y="4552221"/>
                </a:cubicBezTo>
                <a:lnTo>
                  <a:pt x="2692197" y="4690505"/>
                </a:lnTo>
                <a:cubicBezTo>
                  <a:pt x="2646651" y="4809803"/>
                  <a:pt x="2533083" y="4886962"/>
                  <a:pt x="2403046" y="4886962"/>
                </a:cubicBezTo>
                <a:lnTo>
                  <a:pt x="2091749" y="4886962"/>
                </a:lnTo>
                <a:cubicBezTo>
                  <a:pt x="2080638" y="4886962"/>
                  <a:pt x="2072555" y="4875568"/>
                  <a:pt x="2076457" y="4865378"/>
                </a:cubicBezTo>
                <a:close/>
                <a:moveTo>
                  <a:pt x="2138992" y="4840905"/>
                </a:moveTo>
                <a:lnTo>
                  <a:pt x="2403046" y="4840905"/>
                </a:lnTo>
                <a:cubicBezTo>
                  <a:pt x="2513877" y="4840905"/>
                  <a:pt x="2610492" y="4775420"/>
                  <a:pt x="2649172" y="4674080"/>
                </a:cubicBezTo>
                <a:lnTo>
                  <a:pt x="2649400" y="4673497"/>
                </a:lnTo>
                <a:lnTo>
                  <a:pt x="2649641" y="4672926"/>
                </a:lnTo>
                <a:lnTo>
                  <a:pt x="2689156" y="4577188"/>
                </a:lnTo>
                <a:cubicBezTo>
                  <a:pt x="2689891" y="4575414"/>
                  <a:pt x="2688586" y="4573462"/>
                  <a:pt x="2686660" y="4573462"/>
                </a:cubicBezTo>
                <a:lnTo>
                  <a:pt x="2425356" y="4573462"/>
                </a:lnTo>
                <a:cubicBezTo>
                  <a:pt x="2305758" y="4573462"/>
                  <a:pt x="2216326" y="4628061"/>
                  <a:pt x="2179990" y="4723241"/>
                </a:cubicBezTo>
                <a:lnTo>
                  <a:pt x="2136471" y="4837255"/>
                </a:lnTo>
                <a:cubicBezTo>
                  <a:pt x="2135800" y="4839017"/>
                  <a:pt x="2137105" y="4840905"/>
                  <a:pt x="2138992" y="4840905"/>
                </a:cubicBezTo>
                <a:close/>
                <a:moveTo>
                  <a:pt x="726726" y="454764"/>
                </a:moveTo>
                <a:lnTo>
                  <a:pt x="726726" y="454764"/>
                </a:lnTo>
                <a:cubicBezTo>
                  <a:pt x="739494" y="454764"/>
                  <a:pt x="748767" y="467859"/>
                  <a:pt x="744301" y="479577"/>
                </a:cubicBezTo>
                <a:lnTo>
                  <a:pt x="687210" y="617860"/>
                </a:lnTo>
                <a:cubicBezTo>
                  <a:pt x="641667" y="737162"/>
                  <a:pt x="528101" y="814326"/>
                  <a:pt x="398056" y="814326"/>
                </a:cubicBezTo>
                <a:lnTo>
                  <a:pt x="86760" y="814326"/>
                </a:lnTo>
                <a:cubicBezTo>
                  <a:pt x="75644" y="814326"/>
                  <a:pt x="67572" y="802927"/>
                  <a:pt x="71462" y="792731"/>
                </a:cubicBezTo>
                <a:lnTo>
                  <a:pt x="131994" y="634172"/>
                </a:lnTo>
                <a:cubicBezTo>
                  <a:pt x="177851" y="514031"/>
                  <a:pt x="289413" y="454764"/>
                  <a:pt x="420374" y="454764"/>
                </a:cubicBezTo>
                <a:lnTo>
                  <a:pt x="726726" y="454764"/>
                </a:lnTo>
                <a:close/>
                <a:moveTo>
                  <a:pt x="681679" y="500825"/>
                </a:moveTo>
                <a:lnTo>
                  <a:pt x="420376" y="500825"/>
                </a:lnTo>
                <a:cubicBezTo>
                  <a:pt x="300772" y="500825"/>
                  <a:pt x="211339" y="555416"/>
                  <a:pt x="175007" y="650603"/>
                </a:cubicBezTo>
                <a:lnTo>
                  <a:pt x="131487" y="764609"/>
                </a:lnTo>
                <a:cubicBezTo>
                  <a:pt x="130813" y="766374"/>
                  <a:pt x="132118" y="768267"/>
                  <a:pt x="134004" y="768267"/>
                </a:cubicBezTo>
                <a:lnTo>
                  <a:pt x="398055" y="768267"/>
                </a:lnTo>
                <a:cubicBezTo>
                  <a:pt x="508892" y="768267"/>
                  <a:pt x="605508" y="702781"/>
                  <a:pt x="644190" y="601431"/>
                </a:cubicBezTo>
                <a:lnTo>
                  <a:pt x="644413" y="600852"/>
                </a:lnTo>
                <a:lnTo>
                  <a:pt x="644648" y="600279"/>
                </a:lnTo>
                <a:lnTo>
                  <a:pt x="684172" y="504551"/>
                </a:lnTo>
                <a:cubicBezTo>
                  <a:pt x="684908" y="502775"/>
                  <a:pt x="683603" y="500826"/>
                  <a:pt x="681678" y="500826"/>
                </a:cubicBezTo>
                <a:close/>
                <a:moveTo>
                  <a:pt x="1271109" y="4410616"/>
                </a:moveTo>
                <a:lnTo>
                  <a:pt x="1331630" y="4252054"/>
                </a:lnTo>
                <a:cubicBezTo>
                  <a:pt x="1377493" y="4131919"/>
                  <a:pt x="1489046" y="4072643"/>
                  <a:pt x="1620008" y="4072643"/>
                </a:cubicBezTo>
                <a:lnTo>
                  <a:pt x="1926364" y="4072643"/>
                </a:lnTo>
                <a:cubicBezTo>
                  <a:pt x="1939135" y="4072643"/>
                  <a:pt x="1948408" y="4085748"/>
                  <a:pt x="1943936" y="4097459"/>
                </a:cubicBezTo>
                <a:lnTo>
                  <a:pt x="1886848" y="4235743"/>
                </a:lnTo>
                <a:cubicBezTo>
                  <a:pt x="1841315" y="4355042"/>
                  <a:pt x="1727748" y="4432212"/>
                  <a:pt x="1597698" y="4432212"/>
                </a:cubicBezTo>
                <a:lnTo>
                  <a:pt x="1286401" y="4432212"/>
                </a:lnTo>
                <a:cubicBezTo>
                  <a:pt x="1275290" y="4432212"/>
                  <a:pt x="1267207" y="4420806"/>
                  <a:pt x="1271109" y="4410616"/>
                </a:cubicBezTo>
                <a:close/>
                <a:moveTo>
                  <a:pt x="1333644" y="4386143"/>
                </a:moveTo>
                <a:lnTo>
                  <a:pt x="1597698" y="4386143"/>
                </a:lnTo>
                <a:cubicBezTo>
                  <a:pt x="1708528" y="4386143"/>
                  <a:pt x="1805144" y="4320657"/>
                  <a:pt x="1843836" y="4219318"/>
                </a:cubicBezTo>
                <a:lnTo>
                  <a:pt x="1844052" y="4218735"/>
                </a:lnTo>
                <a:lnTo>
                  <a:pt x="1844292" y="4218165"/>
                </a:lnTo>
                <a:lnTo>
                  <a:pt x="1883808" y="4122439"/>
                </a:lnTo>
                <a:cubicBezTo>
                  <a:pt x="1884543" y="4120652"/>
                  <a:pt x="1883238" y="4118713"/>
                  <a:pt x="1881325" y="4118713"/>
                </a:cubicBezTo>
                <a:lnTo>
                  <a:pt x="1620008" y="4118713"/>
                </a:lnTo>
                <a:cubicBezTo>
                  <a:pt x="1500410" y="4118713"/>
                  <a:pt x="1410978" y="4173299"/>
                  <a:pt x="1374642" y="4268492"/>
                </a:cubicBezTo>
                <a:lnTo>
                  <a:pt x="1331123" y="4382493"/>
                </a:lnTo>
                <a:cubicBezTo>
                  <a:pt x="1330452" y="4384255"/>
                  <a:pt x="1331757" y="4386156"/>
                  <a:pt x="1333644" y="4386156"/>
                </a:cubicBezTo>
                <a:close/>
                <a:moveTo>
                  <a:pt x="7172206" y="3782236"/>
                </a:moveTo>
                <a:lnTo>
                  <a:pt x="7229294" y="3643952"/>
                </a:lnTo>
                <a:cubicBezTo>
                  <a:pt x="7233766" y="3632241"/>
                  <a:pt x="7224492" y="3619136"/>
                  <a:pt x="7211721" y="3619136"/>
                </a:cubicBezTo>
                <a:lnTo>
                  <a:pt x="7211721" y="3619136"/>
                </a:lnTo>
                <a:cubicBezTo>
                  <a:pt x="7211721" y="3619136"/>
                  <a:pt x="6905365" y="3619136"/>
                  <a:pt x="6905365" y="3619136"/>
                </a:cubicBezTo>
                <a:cubicBezTo>
                  <a:pt x="6774403" y="3619136"/>
                  <a:pt x="6662850" y="3678412"/>
                  <a:pt x="6616988" y="3798547"/>
                </a:cubicBezTo>
                <a:lnTo>
                  <a:pt x="6556466" y="3957109"/>
                </a:lnTo>
                <a:cubicBezTo>
                  <a:pt x="6552564" y="3967299"/>
                  <a:pt x="6560647" y="3978705"/>
                  <a:pt x="6571758" y="3978705"/>
                </a:cubicBezTo>
                <a:lnTo>
                  <a:pt x="6883055" y="3978705"/>
                </a:lnTo>
                <a:cubicBezTo>
                  <a:pt x="7013105" y="3978705"/>
                  <a:pt x="7126672" y="3901534"/>
                  <a:pt x="7172206" y="3782236"/>
                </a:cubicBezTo>
                <a:close/>
                <a:moveTo>
                  <a:pt x="86" y="2254863"/>
                </a:moveTo>
                <a:lnTo>
                  <a:pt x="86" y="2373402"/>
                </a:lnTo>
                <a:lnTo>
                  <a:pt x="38787" y="2279666"/>
                </a:lnTo>
                <a:cubicBezTo>
                  <a:pt x="43253" y="2267955"/>
                  <a:pt x="33980" y="2254863"/>
                  <a:pt x="21206" y="2254863"/>
                </a:cubicBezTo>
                <a:lnTo>
                  <a:pt x="86" y="2254863"/>
                </a:lnTo>
                <a:close/>
                <a:moveTo>
                  <a:pt x="1002914" y="3333798"/>
                </a:moveTo>
                <a:lnTo>
                  <a:pt x="1060006" y="3195514"/>
                </a:lnTo>
                <a:cubicBezTo>
                  <a:pt x="1064472" y="3183791"/>
                  <a:pt x="1055199" y="3170699"/>
                  <a:pt x="1042425" y="3170699"/>
                </a:cubicBezTo>
                <a:lnTo>
                  <a:pt x="1042431" y="3170699"/>
                </a:lnTo>
                <a:cubicBezTo>
                  <a:pt x="1042431" y="3170699"/>
                  <a:pt x="736072" y="3170699"/>
                  <a:pt x="736072" y="3170699"/>
                </a:cubicBezTo>
                <a:cubicBezTo>
                  <a:pt x="605111" y="3170699"/>
                  <a:pt x="493556" y="3229961"/>
                  <a:pt x="447692" y="3350109"/>
                </a:cubicBezTo>
                <a:lnTo>
                  <a:pt x="387167" y="3508671"/>
                </a:lnTo>
                <a:cubicBezTo>
                  <a:pt x="383276" y="3518861"/>
                  <a:pt x="391349" y="3530255"/>
                  <a:pt x="402465" y="3530255"/>
                </a:cubicBezTo>
                <a:lnTo>
                  <a:pt x="713759" y="3530255"/>
                </a:lnTo>
                <a:cubicBezTo>
                  <a:pt x="843811" y="3530255"/>
                  <a:pt x="957377" y="3453097"/>
                  <a:pt x="1002913" y="3333798"/>
                </a:cubicBezTo>
                <a:close/>
                <a:moveTo>
                  <a:pt x="2402944" y="2254863"/>
                </a:moveTo>
                <a:lnTo>
                  <a:pt x="2709287" y="2254863"/>
                </a:lnTo>
                <a:cubicBezTo>
                  <a:pt x="2722058" y="2254863"/>
                  <a:pt x="2731332" y="2267955"/>
                  <a:pt x="2726860" y="2279666"/>
                </a:cubicBezTo>
                <a:lnTo>
                  <a:pt x="2669772" y="2417950"/>
                </a:lnTo>
                <a:cubicBezTo>
                  <a:pt x="2624239" y="2537261"/>
                  <a:pt x="2510659" y="2614420"/>
                  <a:pt x="2380621" y="2614420"/>
                </a:cubicBezTo>
                <a:lnTo>
                  <a:pt x="2069324" y="2614420"/>
                </a:lnTo>
                <a:cubicBezTo>
                  <a:pt x="2058213" y="2614420"/>
                  <a:pt x="2050143" y="2603026"/>
                  <a:pt x="2054032" y="2592823"/>
                </a:cubicBezTo>
                <a:lnTo>
                  <a:pt x="2114554" y="2434261"/>
                </a:lnTo>
                <a:cubicBezTo>
                  <a:pt x="2160416" y="2314126"/>
                  <a:pt x="2271982" y="2254863"/>
                  <a:pt x="2402944" y="2254863"/>
                </a:cubicBezTo>
                <a:close/>
                <a:moveTo>
                  <a:pt x="2664248" y="2300920"/>
                </a:moveTo>
                <a:lnTo>
                  <a:pt x="2402944" y="2300920"/>
                </a:lnTo>
                <a:cubicBezTo>
                  <a:pt x="2283334" y="2300920"/>
                  <a:pt x="2193901" y="2355506"/>
                  <a:pt x="2157566" y="2450699"/>
                </a:cubicBezTo>
                <a:lnTo>
                  <a:pt x="2114047" y="2564700"/>
                </a:lnTo>
                <a:cubicBezTo>
                  <a:pt x="2113375" y="2566462"/>
                  <a:pt x="2114680" y="2568363"/>
                  <a:pt x="2116568" y="2568363"/>
                </a:cubicBezTo>
                <a:lnTo>
                  <a:pt x="2380621" y="2568363"/>
                </a:lnTo>
                <a:cubicBezTo>
                  <a:pt x="2491452" y="2568363"/>
                  <a:pt x="2588068" y="2502877"/>
                  <a:pt x="2626760" y="2401525"/>
                </a:cubicBezTo>
                <a:lnTo>
                  <a:pt x="2626975" y="2400942"/>
                </a:lnTo>
                <a:lnTo>
                  <a:pt x="2627216" y="2400371"/>
                </a:lnTo>
                <a:lnTo>
                  <a:pt x="2666731" y="2304646"/>
                </a:lnTo>
                <a:cubicBezTo>
                  <a:pt x="2667466" y="2302872"/>
                  <a:pt x="2666161" y="2300920"/>
                  <a:pt x="2664248" y="2300920"/>
                </a:cubicBezTo>
                <a:close/>
                <a:moveTo>
                  <a:pt x="5439340" y="4886962"/>
                </a:moveTo>
                <a:lnTo>
                  <a:pt x="5750637" y="4886962"/>
                </a:lnTo>
                <a:cubicBezTo>
                  <a:pt x="5880687" y="4886962"/>
                  <a:pt x="5994254" y="4809803"/>
                  <a:pt x="6039788" y="4690505"/>
                </a:cubicBezTo>
                <a:lnTo>
                  <a:pt x="6096876" y="4552221"/>
                </a:lnTo>
                <a:cubicBezTo>
                  <a:pt x="6101348" y="4540510"/>
                  <a:pt x="6092074" y="4527406"/>
                  <a:pt x="6079303" y="4527406"/>
                </a:cubicBezTo>
                <a:lnTo>
                  <a:pt x="5772947" y="4527406"/>
                </a:lnTo>
                <a:cubicBezTo>
                  <a:pt x="5641985" y="4527406"/>
                  <a:pt x="5530432" y="4586668"/>
                  <a:pt x="5484569" y="4706816"/>
                </a:cubicBezTo>
                <a:lnTo>
                  <a:pt x="5424048" y="4865378"/>
                </a:lnTo>
                <a:cubicBezTo>
                  <a:pt x="5420146" y="4875568"/>
                  <a:pt x="5428229" y="4886962"/>
                  <a:pt x="5439340" y="4886962"/>
                </a:cubicBezTo>
                <a:close/>
                <a:moveTo>
                  <a:pt x="6570149" y="4235743"/>
                </a:moveTo>
                <a:lnTo>
                  <a:pt x="6627250" y="4097459"/>
                </a:lnTo>
                <a:cubicBezTo>
                  <a:pt x="6631709" y="4085748"/>
                  <a:pt x="6622435" y="4072643"/>
                  <a:pt x="6609665" y="4072643"/>
                </a:cubicBezTo>
                <a:lnTo>
                  <a:pt x="6609665" y="4072643"/>
                </a:lnTo>
                <a:cubicBezTo>
                  <a:pt x="6609665" y="4072643"/>
                  <a:pt x="6303322" y="4072643"/>
                  <a:pt x="6303322" y="4072643"/>
                </a:cubicBezTo>
                <a:cubicBezTo>
                  <a:pt x="6172359" y="4072643"/>
                  <a:pt x="6060794" y="4131919"/>
                  <a:pt x="6014943" y="4252054"/>
                </a:cubicBezTo>
                <a:lnTo>
                  <a:pt x="5954410" y="4410616"/>
                </a:lnTo>
                <a:cubicBezTo>
                  <a:pt x="5950520" y="4420806"/>
                  <a:pt x="5958590" y="4432212"/>
                  <a:pt x="5969701" y="4432212"/>
                </a:cubicBezTo>
                <a:lnTo>
                  <a:pt x="6280998" y="4432212"/>
                </a:lnTo>
                <a:cubicBezTo>
                  <a:pt x="6411048" y="4432212"/>
                  <a:pt x="6524616" y="4355042"/>
                  <a:pt x="6570149" y="4235743"/>
                </a:cubicBezTo>
                <a:close/>
                <a:moveTo>
                  <a:pt x="68" y="3176275"/>
                </a:moveTo>
                <a:lnTo>
                  <a:pt x="62" y="3530255"/>
                </a:lnTo>
                <a:lnTo>
                  <a:pt x="44491" y="3530255"/>
                </a:lnTo>
                <a:cubicBezTo>
                  <a:pt x="174536" y="3530255"/>
                  <a:pt x="288108" y="3453097"/>
                  <a:pt x="333639" y="3333798"/>
                </a:cubicBezTo>
                <a:lnTo>
                  <a:pt x="390731" y="3195514"/>
                </a:lnTo>
                <a:cubicBezTo>
                  <a:pt x="395203" y="3183791"/>
                  <a:pt x="385930" y="3170699"/>
                  <a:pt x="373156" y="3170699"/>
                </a:cubicBezTo>
                <a:lnTo>
                  <a:pt x="373156" y="3170699"/>
                </a:lnTo>
                <a:cubicBezTo>
                  <a:pt x="373156" y="3170699"/>
                  <a:pt x="66804" y="3170699"/>
                  <a:pt x="66804" y="3170699"/>
                </a:cubicBezTo>
                <a:cubicBezTo>
                  <a:pt x="43866" y="3170699"/>
                  <a:pt x="21571" y="3172625"/>
                  <a:pt x="67" y="3176275"/>
                </a:cubicBezTo>
                <a:close/>
                <a:moveTo>
                  <a:pt x="474171" y="3782236"/>
                </a:moveTo>
                <a:lnTo>
                  <a:pt x="531262" y="3643952"/>
                </a:lnTo>
                <a:cubicBezTo>
                  <a:pt x="535728" y="3632241"/>
                  <a:pt x="526455" y="3619149"/>
                  <a:pt x="513687" y="3619149"/>
                </a:cubicBezTo>
                <a:lnTo>
                  <a:pt x="513687" y="3619149"/>
                </a:lnTo>
                <a:cubicBezTo>
                  <a:pt x="513687" y="3619149"/>
                  <a:pt x="207335" y="3619149"/>
                  <a:pt x="207335" y="3619149"/>
                </a:cubicBezTo>
                <a:cubicBezTo>
                  <a:pt x="127502" y="3619149"/>
                  <a:pt x="54982" y="3641303"/>
                  <a:pt x="56" y="3685712"/>
                </a:cubicBezTo>
                <a:lnTo>
                  <a:pt x="56" y="3750044"/>
                </a:lnTo>
                <a:cubicBezTo>
                  <a:pt x="46199" y="3695433"/>
                  <a:pt x="118403" y="3665206"/>
                  <a:pt x="207335" y="3665206"/>
                </a:cubicBezTo>
                <a:lnTo>
                  <a:pt x="468646" y="3665206"/>
                </a:lnTo>
                <a:cubicBezTo>
                  <a:pt x="470564" y="3665206"/>
                  <a:pt x="471869" y="3667157"/>
                  <a:pt x="471139" y="3668932"/>
                </a:cubicBezTo>
                <a:lnTo>
                  <a:pt x="431609" y="3764657"/>
                </a:lnTo>
                <a:lnTo>
                  <a:pt x="431374" y="3765228"/>
                </a:lnTo>
                <a:lnTo>
                  <a:pt x="431157" y="3765810"/>
                </a:lnTo>
                <a:cubicBezTo>
                  <a:pt x="392469" y="3867163"/>
                  <a:pt x="295853" y="3932649"/>
                  <a:pt x="185016" y="3932649"/>
                </a:cubicBezTo>
                <a:lnTo>
                  <a:pt x="49" y="3932649"/>
                </a:lnTo>
                <a:lnTo>
                  <a:pt x="49" y="3978705"/>
                </a:lnTo>
                <a:lnTo>
                  <a:pt x="185016" y="3978705"/>
                </a:lnTo>
                <a:cubicBezTo>
                  <a:pt x="315067" y="3978705"/>
                  <a:pt x="428633" y="3901547"/>
                  <a:pt x="474169" y="3782248"/>
                </a:cubicBezTo>
                <a:close/>
                <a:moveTo>
                  <a:pt x="3581821" y="5335412"/>
                </a:moveTo>
                <a:lnTo>
                  <a:pt x="3893118" y="5335412"/>
                </a:lnTo>
                <a:cubicBezTo>
                  <a:pt x="4023168" y="5335412"/>
                  <a:pt x="4136735" y="5258254"/>
                  <a:pt x="4182268" y="5138955"/>
                </a:cubicBezTo>
                <a:lnTo>
                  <a:pt x="4239357" y="5000659"/>
                </a:lnTo>
                <a:cubicBezTo>
                  <a:pt x="4243829" y="4988948"/>
                  <a:pt x="4234555" y="4975856"/>
                  <a:pt x="4221784" y="4975856"/>
                </a:cubicBezTo>
                <a:lnTo>
                  <a:pt x="3915428" y="4975856"/>
                </a:lnTo>
                <a:cubicBezTo>
                  <a:pt x="3784466" y="4975856"/>
                  <a:pt x="3672913" y="5035119"/>
                  <a:pt x="3627050" y="5155254"/>
                </a:cubicBezTo>
                <a:lnTo>
                  <a:pt x="3566529" y="5313816"/>
                </a:lnTo>
                <a:cubicBezTo>
                  <a:pt x="3562627" y="5324018"/>
                  <a:pt x="3570710" y="5335412"/>
                  <a:pt x="3581821" y="5335412"/>
                </a:cubicBezTo>
                <a:close/>
                <a:moveTo>
                  <a:pt x="308788" y="2895347"/>
                </a:moveTo>
                <a:lnTo>
                  <a:pt x="248263" y="3053910"/>
                </a:lnTo>
                <a:cubicBezTo>
                  <a:pt x="244373" y="3064099"/>
                  <a:pt x="252446" y="3075506"/>
                  <a:pt x="263555" y="3075506"/>
                </a:cubicBezTo>
                <a:lnTo>
                  <a:pt x="574856" y="3075506"/>
                </a:lnTo>
                <a:cubicBezTo>
                  <a:pt x="704901" y="3075506"/>
                  <a:pt x="818473" y="2998335"/>
                  <a:pt x="864009" y="2879036"/>
                </a:cubicBezTo>
                <a:lnTo>
                  <a:pt x="921101" y="2740752"/>
                </a:lnTo>
                <a:cubicBezTo>
                  <a:pt x="925567" y="2729042"/>
                  <a:pt x="916294" y="2715937"/>
                  <a:pt x="903520" y="2715937"/>
                </a:cubicBezTo>
                <a:lnTo>
                  <a:pt x="903526" y="2715937"/>
                </a:lnTo>
                <a:cubicBezTo>
                  <a:pt x="903526" y="2715937"/>
                  <a:pt x="597168" y="2715937"/>
                  <a:pt x="597168" y="2715937"/>
                </a:cubicBezTo>
                <a:cubicBezTo>
                  <a:pt x="466200" y="2715937"/>
                  <a:pt x="354651" y="2775212"/>
                  <a:pt x="308787" y="2895347"/>
                </a:cubicBezTo>
                <a:close/>
                <a:moveTo>
                  <a:pt x="2040020" y="2254863"/>
                </a:moveTo>
                <a:lnTo>
                  <a:pt x="1733664" y="2254863"/>
                </a:lnTo>
                <a:cubicBezTo>
                  <a:pt x="1602702" y="2254863"/>
                  <a:pt x="1491149" y="2314126"/>
                  <a:pt x="1445286" y="2434261"/>
                </a:cubicBezTo>
                <a:lnTo>
                  <a:pt x="1384765" y="2592823"/>
                </a:lnTo>
                <a:cubicBezTo>
                  <a:pt x="1380863" y="2603026"/>
                  <a:pt x="1388946" y="2614420"/>
                  <a:pt x="1400057" y="2614420"/>
                </a:cubicBezTo>
                <a:lnTo>
                  <a:pt x="1711354" y="2614420"/>
                </a:lnTo>
                <a:cubicBezTo>
                  <a:pt x="1841404" y="2614420"/>
                  <a:pt x="1954971" y="2537261"/>
                  <a:pt x="2000505" y="2417950"/>
                </a:cubicBezTo>
                <a:lnTo>
                  <a:pt x="2057605" y="2279666"/>
                </a:lnTo>
                <a:cubicBezTo>
                  <a:pt x="2062065" y="2267955"/>
                  <a:pt x="2052791" y="2254863"/>
                  <a:pt x="2040020" y="2254863"/>
                </a:cubicBezTo>
                <a:close/>
                <a:moveTo>
                  <a:pt x="4740769" y="454764"/>
                </a:moveTo>
                <a:lnTo>
                  <a:pt x="4740769" y="454764"/>
                </a:lnTo>
                <a:cubicBezTo>
                  <a:pt x="4753539" y="454764"/>
                  <a:pt x="4762813" y="467859"/>
                  <a:pt x="4758341" y="479577"/>
                </a:cubicBezTo>
                <a:lnTo>
                  <a:pt x="4701253" y="617860"/>
                </a:lnTo>
                <a:cubicBezTo>
                  <a:pt x="4655707" y="737162"/>
                  <a:pt x="4542152" y="814326"/>
                  <a:pt x="4412090" y="814326"/>
                </a:cubicBezTo>
                <a:lnTo>
                  <a:pt x="4100805" y="814326"/>
                </a:lnTo>
                <a:cubicBezTo>
                  <a:pt x="4089694" y="814326"/>
                  <a:pt x="4081611" y="802927"/>
                  <a:pt x="4085513" y="792731"/>
                </a:cubicBezTo>
                <a:lnTo>
                  <a:pt x="4146035" y="634172"/>
                </a:lnTo>
                <a:cubicBezTo>
                  <a:pt x="4191897" y="514031"/>
                  <a:pt x="4303450" y="454764"/>
                  <a:pt x="4434413" y="454764"/>
                </a:cubicBezTo>
                <a:lnTo>
                  <a:pt x="4740769" y="454764"/>
                </a:lnTo>
                <a:close/>
                <a:moveTo>
                  <a:pt x="4695729" y="500825"/>
                </a:moveTo>
                <a:lnTo>
                  <a:pt x="4434413" y="500825"/>
                </a:lnTo>
                <a:cubicBezTo>
                  <a:pt x="4314815" y="500825"/>
                  <a:pt x="4225382" y="555416"/>
                  <a:pt x="4189047" y="650603"/>
                </a:cubicBezTo>
                <a:lnTo>
                  <a:pt x="4145528" y="764609"/>
                </a:lnTo>
                <a:cubicBezTo>
                  <a:pt x="4144856" y="766374"/>
                  <a:pt x="4146161" y="768267"/>
                  <a:pt x="4148049" y="768267"/>
                </a:cubicBezTo>
                <a:lnTo>
                  <a:pt x="4412090" y="768267"/>
                </a:lnTo>
                <a:cubicBezTo>
                  <a:pt x="4522933" y="768267"/>
                  <a:pt x="4619549" y="702781"/>
                  <a:pt x="4658241" y="601431"/>
                </a:cubicBezTo>
                <a:lnTo>
                  <a:pt x="4658456" y="600852"/>
                </a:lnTo>
                <a:lnTo>
                  <a:pt x="4658684" y="600279"/>
                </a:lnTo>
                <a:lnTo>
                  <a:pt x="4698212" y="504551"/>
                </a:lnTo>
                <a:cubicBezTo>
                  <a:pt x="4698947" y="502775"/>
                  <a:pt x="4697642" y="500826"/>
                  <a:pt x="4695729" y="500826"/>
                </a:cubicBezTo>
                <a:close/>
                <a:moveTo>
                  <a:pt x="2917849" y="1806413"/>
                </a:moveTo>
                <a:cubicBezTo>
                  <a:pt x="2786887" y="1806413"/>
                  <a:pt x="2675321" y="1865676"/>
                  <a:pt x="2629458" y="1985824"/>
                </a:cubicBezTo>
                <a:lnTo>
                  <a:pt x="2568937" y="2144386"/>
                </a:lnTo>
                <a:cubicBezTo>
                  <a:pt x="2565048" y="2154575"/>
                  <a:pt x="2573118" y="2165982"/>
                  <a:pt x="2584229" y="2165982"/>
                </a:cubicBezTo>
                <a:lnTo>
                  <a:pt x="2895526" y="2165982"/>
                </a:lnTo>
                <a:cubicBezTo>
                  <a:pt x="3025563" y="2165982"/>
                  <a:pt x="3139131" y="2088811"/>
                  <a:pt x="3184677" y="1969512"/>
                </a:cubicBezTo>
                <a:lnTo>
                  <a:pt x="3241765" y="1831228"/>
                </a:lnTo>
                <a:cubicBezTo>
                  <a:pt x="3246237" y="1819505"/>
                  <a:pt x="3236963" y="1806413"/>
                  <a:pt x="3224192" y="1806413"/>
                </a:cubicBezTo>
                <a:lnTo>
                  <a:pt x="2917849" y="1806413"/>
                </a:lnTo>
                <a:close/>
                <a:moveTo>
                  <a:pt x="10580900" y="1806413"/>
                </a:moveTo>
                <a:lnTo>
                  <a:pt x="10580900" y="1806413"/>
                </a:lnTo>
                <a:cubicBezTo>
                  <a:pt x="10593671" y="1806413"/>
                  <a:pt x="10602945" y="1819518"/>
                  <a:pt x="10598473" y="1831228"/>
                </a:cubicBezTo>
                <a:lnTo>
                  <a:pt x="10541386" y="1969512"/>
                </a:lnTo>
                <a:cubicBezTo>
                  <a:pt x="10495851" y="2088811"/>
                  <a:pt x="10382284" y="2165982"/>
                  <a:pt x="10252234" y="2165982"/>
                </a:cubicBezTo>
                <a:lnTo>
                  <a:pt x="9940937" y="2165982"/>
                </a:lnTo>
                <a:cubicBezTo>
                  <a:pt x="9929826" y="2165982"/>
                  <a:pt x="9921743" y="2154575"/>
                  <a:pt x="9925646" y="2144386"/>
                </a:cubicBezTo>
                <a:lnTo>
                  <a:pt x="9986167" y="1985824"/>
                </a:lnTo>
                <a:cubicBezTo>
                  <a:pt x="10032029" y="1865688"/>
                  <a:pt x="10143595" y="1806413"/>
                  <a:pt x="10274557" y="1806413"/>
                </a:cubicBezTo>
                <a:lnTo>
                  <a:pt x="10580900" y="1806413"/>
                </a:lnTo>
                <a:close/>
                <a:moveTo>
                  <a:pt x="10535861" y="1852470"/>
                </a:moveTo>
                <a:lnTo>
                  <a:pt x="10274545" y="1852470"/>
                </a:lnTo>
                <a:cubicBezTo>
                  <a:pt x="10154947" y="1852470"/>
                  <a:pt x="10065514" y="1907069"/>
                  <a:pt x="10029179" y="2002249"/>
                </a:cubicBezTo>
                <a:lnTo>
                  <a:pt x="9985672" y="2116263"/>
                </a:lnTo>
                <a:cubicBezTo>
                  <a:pt x="9984988" y="2118024"/>
                  <a:pt x="9986293" y="2119925"/>
                  <a:pt x="9988181" y="2119925"/>
                </a:cubicBezTo>
                <a:lnTo>
                  <a:pt x="10252234" y="2119925"/>
                </a:lnTo>
                <a:cubicBezTo>
                  <a:pt x="10363065" y="2119925"/>
                  <a:pt x="10459681" y="2054427"/>
                  <a:pt x="10498373" y="1953087"/>
                </a:cubicBezTo>
                <a:lnTo>
                  <a:pt x="10498588" y="1952504"/>
                </a:lnTo>
                <a:lnTo>
                  <a:pt x="10498816" y="1951934"/>
                </a:lnTo>
                <a:lnTo>
                  <a:pt x="10538357" y="1856209"/>
                </a:lnTo>
                <a:cubicBezTo>
                  <a:pt x="10539080" y="1854421"/>
                  <a:pt x="10537774" y="1852482"/>
                  <a:pt x="10535861" y="1852482"/>
                </a:cubicBezTo>
                <a:close/>
                <a:moveTo>
                  <a:pt x="3069374" y="2254863"/>
                </a:moveTo>
                <a:cubicBezTo>
                  <a:pt x="2938411" y="2254863"/>
                  <a:pt x="2826846" y="2314126"/>
                  <a:pt x="2780996" y="2434261"/>
                </a:cubicBezTo>
                <a:lnTo>
                  <a:pt x="2720474" y="2592823"/>
                </a:lnTo>
                <a:cubicBezTo>
                  <a:pt x="2716572" y="2603026"/>
                  <a:pt x="2724655" y="2614420"/>
                  <a:pt x="2735754" y="2614420"/>
                </a:cubicBezTo>
                <a:lnTo>
                  <a:pt x="3047063" y="2614420"/>
                </a:lnTo>
                <a:cubicBezTo>
                  <a:pt x="3177101" y="2614420"/>
                  <a:pt x="3290668" y="2537261"/>
                  <a:pt x="3336214" y="2417950"/>
                </a:cubicBezTo>
                <a:lnTo>
                  <a:pt x="3393302" y="2279666"/>
                </a:lnTo>
                <a:cubicBezTo>
                  <a:pt x="3397761" y="2267955"/>
                  <a:pt x="3388488" y="2254863"/>
                  <a:pt x="3375730" y="2254863"/>
                </a:cubicBezTo>
                <a:lnTo>
                  <a:pt x="3069374" y="2254863"/>
                </a:lnTo>
                <a:close/>
                <a:moveTo>
                  <a:pt x="1064393" y="2254863"/>
                </a:moveTo>
                <a:cubicBezTo>
                  <a:pt x="933432" y="2254863"/>
                  <a:pt x="821870" y="2314126"/>
                  <a:pt x="776012" y="2434261"/>
                </a:cubicBezTo>
                <a:lnTo>
                  <a:pt x="715487" y="2592823"/>
                </a:lnTo>
                <a:cubicBezTo>
                  <a:pt x="711597" y="2603026"/>
                  <a:pt x="719670" y="2614420"/>
                  <a:pt x="730786" y="2614420"/>
                </a:cubicBezTo>
                <a:lnTo>
                  <a:pt x="1042080" y="2614420"/>
                </a:lnTo>
                <a:cubicBezTo>
                  <a:pt x="1172131" y="2614420"/>
                  <a:pt x="1285691" y="2537261"/>
                  <a:pt x="1331225" y="2417950"/>
                </a:cubicBezTo>
                <a:lnTo>
                  <a:pt x="1388325" y="2279666"/>
                </a:lnTo>
                <a:cubicBezTo>
                  <a:pt x="1392797" y="2267955"/>
                  <a:pt x="1383523" y="2254863"/>
                  <a:pt x="1370740" y="2254863"/>
                </a:cubicBezTo>
                <a:lnTo>
                  <a:pt x="1064393" y="2254863"/>
                </a:lnTo>
                <a:close/>
                <a:moveTo>
                  <a:pt x="9472516" y="2434261"/>
                </a:moveTo>
                <a:lnTo>
                  <a:pt x="9411982" y="2592823"/>
                </a:lnTo>
                <a:cubicBezTo>
                  <a:pt x="9408093" y="2603026"/>
                  <a:pt x="9416163" y="2614420"/>
                  <a:pt x="9427287" y="2614420"/>
                </a:cubicBezTo>
                <a:lnTo>
                  <a:pt x="9738571" y="2614420"/>
                </a:lnTo>
                <a:cubicBezTo>
                  <a:pt x="9868621" y="2614420"/>
                  <a:pt x="9982189" y="2537261"/>
                  <a:pt x="10027735" y="2417950"/>
                </a:cubicBezTo>
                <a:lnTo>
                  <a:pt x="10084822" y="2279666"/>
                </a:lnTo>
                <a:cubicBezTo>
                  <a:pt x="10089282" y="2267955"/>
                  <a:pt x="10080008" y="2254863"/>
                  <a:pt x="10067250" y="2254863"/>
                </a:cubicBezTo>
                <a:lnTo>
                  <a:pt x="9760894" y="2254863"/>
                </a:lnTo>
                <a:cubicBezTo>
                  <a:pt x="9629932" y="2254863"/>
                  <a:pt x="9518366" y="2314126"/>
                  <a:pt x="9472516" y="2434261"/>
                </a:cubicBezTo>
                <a:close/>
                <a:moveTo>
                  <a:pt x="80" y="2715937"/>
                </a:moveTo>
                <a:lnTo>
                  <a:pt x="67" y="3057458"/>
                </a:lnTo>
                <a:cubicBezTo>
                  <a:pt x="83531" y="3028106"/>
                  <a:pt x="151127" y="2964470"/>
                  <a:pt x="183735" y="2879036"/>
                </a:cubicBezTo>
                <a:lnTo>
                  <a:pt x="240827" y="2740752"/>
                </a:lnTo>
                <a:cubicBezTo>
                  <a:pt x="245299" y="2729042"/>
                  <a:pt x="236026" y="2715937"/>
                  <a:pt x="223252" y="2715937"/>
                </a:cubicBezTo>
                <a:lnTo>
                  <a:pt x="223252" y="2715937"/>
                </a:lnTo>
                <a:cubicBezTo>
                  <a:pt x="223252" y="2715937"/>
                  <a:pt x="80" y="2715937"/>
                  <a:pt x="80" y="2715937"/>
                </a:cubicBezTo>
                <a:close/>
                <a:moveTo>
                  <a:pt x="4611200" y="2715937"/>
                </a:moveTo>
                <a:cubicBezTo>
                  <a:pt x="4480238" y="2715937"/>
                  <a:pt x="4368685" y="2775200"/>
                  <a:pt x="4322822" y="2895347"/>
                </a:cubicBezTo>
                <a:lnTo>
                  <a:pt x="4262301" y="3053910"/>
                </a:lnTo>
                <a:cubicBezTo>
                  <a:pt x="4258398" y="3064099"/>
                  <a:pt x="4266481" y="3075493"/>
                  <a:pt x="4277592" y="3075493"/>
                </a:cubicBezTo>
                <a:lnTo>
                  <a:pt x="4588889" y="3075493"/>
                </a:lnTo>
                <a:cubicBezTo>
                  <a:pt x="4718939" y="3075493"/>
                  <a:pt x="4832507" y="2998335"/>
                  <a:pt x="4878040" y="2879036"/>
                </a:cubicBezTo>
                <a:lnTo>
                  <a:pt x="4935128" y="2740752"/>
                </a:lnTo>
                <a:cubicBezTo>
                  <a:pt x="4939600" y="2729042"/>
                  <a:pt x="4930326" y="2715937"/>
                  <a:pt x="4917556" y="2715937"/>
                </a:cubicBezTo>
                <a:lnTo>
                  <a:pt x="4917556" y="2715937"/>
                </a:lnTo>
                <a:cubicBezTo>
                  <a:pt x="4917556" y="2715937"/>
                  <a:pt x="4611200" y="2715937"/>
                  <a:pt x="4611200" y="2715937"/>
                </a:cubicBezTo>
                <a:close/>
                <a:moveTo>
                  <a:pt x="3577767" y="2715937"/>
                </a:moveTo>
                <a:lnTo>
                  <a:pt x="3577767" y="2715937"/>
                </a:lnTo>
                <a:cubicBezTo>
                  <a:pt x="3590550" y="2715937"/>
                  <a:pt x="3599824" y="2729029"/>
                  <a:pt x="3595352" y="2740752"/>
                </a:cubicBezTo>
                <a:lnTo>
                  <a:pt x="3538251" y="2879036"/>
                </a:lnTo>
                <a:cubicBezTo>
                  <a:pt x="3492718" y="2998335"/>
                  <a:pt x="3379150" y="3075493"/>
                  <a:pt x="3249113" y="3075493"/>
                </a:cubicBezTo>
                <a:lnTo>
                  <a:pt x="2937816" y="3075493"/>
                </a:lnTo>
                <a:cubicBezTo>
                  <a:pt x="2926692" y="3075493"/>
                  <a:pt x="2918622" y="3064099"/>
                  <a:pt x="2922511" y="3053910"/>
                </a:cubicBezTo>
                <a:lnTo>
                  <a:pt x="2983045" y="2895347"/>
                </a:lnTo>
                <a:cubicBezTo>
                  <a:pt x="3028895" y="2775200"/>
                  <a:pt x="3140461" y="2715937"/>
                  <a:pt x="3271424" y="2715937"/>
                </a:cubicBezTo>
                <a:lnTo>
                  <a:pt x="3577767" y="2715937"/>
                </a:lnTo>
                <a:close/>
                <a:moveTo>
                  <a:pt x="3532727" y="2761994"/>
                </a:moveTo>
                <a:lnTo>
                  <a:pt x="3271424" y="2761994"/>
                </a:lnTo>
                <a:cubicBezTo>
                  <a:pt x="3151825" y="2761994"/>
                  <a:pt x="3062393" y="2816592"/>
                  <a:pt x="3026058" y="2911773"/>
                </a:cubicBezTo>
                <a:lnTo>
                  <a:pt x="2982538" y="3025786"/>
                </a:lnTo>
                <a:cubicBezTo>
                  <a:pt x="2981867" y="3027548"/>
                  <a:pt x="2983172" y="3029436"/>
                  <a:pt x="2985060" y="3029436"/>
                </a:cubicBezTo>
                <a:lnTo>
                  <a:pt x="3249113" y="3029436"/>
                </a:lnTo>
                <a:cubicBezTo>
                  <a:pt x="3359944" y="3029436"/>
                  <a:pt x="3456559" y="2963951"/>
                  <a:pt x="3495239" y="2862598"/>
                </a:cubicBezTo>
                <a:lnTo>
                  <a:pt x="3495467" y="2862028"/>
                </a:lnTo>
                <a:lnTo>
                  <a:pt x="3495695" y="2861458"/>
                </a:lnTo>
                <a:lnTo>
                  <a:pt x="3535223" y="2765720"/>
                </a:lnTo>
                <a:cubicBezTo>
                  <a:pt x="3535958" y="2763945"/>
                  <a:pt x="3534653" y="2761994"/>
                  <a:pt x="3532727" y="2761994"/>
                </a:cubicBezTo>
                <a:close/>
                <a:moveTo>
                  <a:pt x="5586836" y="2715937"/>
                </a:moveTo>
                <a:lnTo>
                  <a:pt x="5586836" y="2715937"/>
                </a:lnTo>
                <a:cubicBezTo>
                  <a:pt x="5599594" y="2715937"/>
                  <a:pt x="5608867" y="2729029"/>
                  <a:pt x="5604408" y="2740752"/>
                </a:cubicBezTo>
                <a:lnTo>
                  <a:pt x="5547308" y="2879036"/>
                </a:lnTo>
                <a:cubicBezTo>
                  <a:pt x="5501774" y="2998335"/>
                  <a:pt x="5388207" y="3075493"/>
                  <a:pt x="5258157" y="3075493"/>
                </a:cubicBezTo>
                <a:lnTo>
                  <a:pt x="4946860" y="3075493"/>
                </a:lnTo>
                <a:cubicBezTo>
                  <a:pt x="4935761" y="3075493"/>
                  <a:pt x="4927678" y="3064099"/>
                  <a:pt x="4931568" y="3053910"/>
                </a:cubicBezTo>
                <a:lnTo>
                  <a:pt x="4992102" y="2895347"/>
                </a:lnTo>
                <a:cubicBezTo>
                  <a:pt x="5037952" y="2775200"/>
                  <a:pt x="5149518" y="2715937"/>
                  <a:pt x="5280480" y="2715937"/>
                </a:cubicBezTo>
                <a:lnTo>
                  <a:pt x="5586836" y="2715937"/>
                </a:lnTo>
                <a:close/>
                <a:moveTo>
                  <a:pt x="5541784" y="2761994"/>
                </a:moveTo>
                <a:lnTo>
                  <a:pt x="5280480" y="2761994"/>
                </a:lnTo>
                <a:cubicBezTo>
                  <a:pt x="5160869" y="2761994"/>
                  <a:pt x="5071437" y="2816592"/>
                  <a:pt x="5035114" y="2911773"/>
                </a:cubicBezTo>
                <a:lnTo>
                  <a:pt x="4991595" y="3025786"/>
                </a:lnTo>
                <a:cubicBezTo>
                  <a:pt x="4990923" y="3027548"/>
                  <a:pt x="4992216" y="3029436"/>
                  <a:pt x="4994116" y="3029436"/>
                </a:cubicBezTo>
                <a:lnTo>
                  <a:pt x="5258157" y="3029436"/>
                </a:lnTo>
                <a:cubicBezTo>
                  <a:pt x="5369000" y="3029436"/>
                  <a:pt x="5465616" y="2963951"/>
                  <a:pt x="5504295" y="2862598"/>
                </a:cubicBezTo>
                <a:lnTo>
                  <a:pt x="5504511" y="2862028"/>
                </a:lnTo>
                <a:lnTo>
                  <a:pt x="5504751" y="2861458"/>
                </a:lnTo>
                <a:lnTo>
                  <a:pt x="5544280" y="2765720"/>
                </a:lnTo>
                <a:cubicBezTo>
                  <a:pt x="5545015" y="2763945"/>
                  <a:pt x="5543710" y="2761994"/>
                  <a:pt x="5541784" y="2761994"/>
                </a:cubicBezTo>
                <a:close/>
                <a:moveTo>
                  <a:pt x="9535242" y="1066307"/>
                </a:moveTo>
                <a:lnTo>
                  <a:pt x="9592329" y="928021"/>
                </a:lnTo>
                <a:cubicBezTo>
                  <a:pt x="9596802" y="916307"/>
                  <a:pt x="9587528" y="903208"/>
                  <a:pt x="9574757" y="903208"/>
                </a:cubicBezTo>
                <a:lnTo>
                  <a:pt x="9268401" y="903208"/>
                </a:lnTo>
                <a:cubicBezTo>
                  <a:pt x="9137452" y="903208"/>
                  <a:pt x="9025886" y="962476"/>
                  <a:pt x="8980023" y="1082616"/>
                </a:cubicBezTo>
                <a:lnTo>
                  <a:pt x="8919502" y="1241179"/>
                </a:lnTo>
                <a:cubicBezTo>
                  <a:pt x="8915600" y="1251373"/>
                  <a:pt x="8923683" y="1262770"/>
                  <a:pt x="8934793" y="1262770"/>
                </a:cubicBezTo>
                <a:lnTo>
                  <a:pt x="9246091" y="1262770"/>
                </a:lnTo>
                <a:cubicBezTo>
                  <a:pt x="9376140" y="1262770"/>
                  <a:pt x="9489709" y="1185606"/>
                  <a:pt x="9535242" y="1066307"/>
                </a:cubicBezTo>
                <a:close/>
                <a:moveTo>
                  <a:pt x="8763303" y="3170699"/>
                </a:moveTo>
                <a:cubicBezTo>
                  <a:pt x="8632340" y="3170699"/>
                  <a:pt x="8520775" y="3229961"/>
                  <a:pt x="8474924" y="3350109"/>
                </a:cubicBezTo>
                <a:lnTo>
                  <a:pt x="8414390" y="3508671"/>
                </a:lnTo>
                <a:cubicBezTo>
                  <a:pt x="8410501" y="3518861"/>
                  <a:pt x="8418571" y="3530255"/>
                  <a:pt x="8429683" y="3530255"/>
                </a:cubicBezTo>
                <a:lnTo>
                  <a:pt x="8740979" y="3530255"/>
                </a:lnTo>
                <a:cubicBezTo>
                  <a:pt x="8871029" y="3530255"/>
                  <a:pt x="8984597" y="3453097"/>
                  <a:pt x="9030130" y="3333798"/>
                </a:cubicBezTo>
                <a:lnTo>
                  <a:pt x="9087231" y="3195514"/>
                </a:lnTo>
                <a:cubicBezTo>
                  <a:pt x="9091690" y="3183791"/>
                  <a:pt x="9082416" y="3170699"/>
                  <a:pt x="9069646" y="3170699"/>
                </a:cubicBezTo>
                <a:lnTo>
                  <a:pt x="9069646" y="3170699"/>
                </a:lnTo>
                <a:cubicBezTo>
                  <a:pt x="9069646" y="3170699"/>
                  <a:pt x="8763303" y="3170699"/>
                  <a:pt x="8763303" y="3170699"/>
                </a:cubicBezTo>
                <a:close/>
                <a:moveTo>
                  <a:pt x="3940691" y="2715937"/>
                </a:moveTo>
                <a:cubicBezTo>
                  <a:pt x="3809728" y="2715937"/>
                  <a:pt x="3698163" y="2775200"/>
                  <a:pt x="3652300" y="2895347"/>
                </a:cubicBezTo>
                <a:lnTo>
                  <a:pt x="3591779" y="3053910"/>
                </a:lnTo>
                <a:cubicBezTo>
                  <a:pt x="3587877" y="3064099"/>
                  <a:pt x="3595960" y="3075493"/>
                  <a:pt x="3607071" y="3075493"/>
                </a:cubicBezTo>
                <a:lnTo>
                  <a:pt x="3918368" y="3075493"/>
                </a:lnTo>
                <a:cubicBezTo>
                  <a:pt x="4048418" y="3075493"/>
                  <a:pt x="4161985" y="2998335"/>
                  <a:pt x="4207519" y="2879036"/>
                </a:cubicBezTo>
                <a:lnTo>
                  <a:pt x="4264606" y="2740752"/>
                </a:lnTo>
                <a:cubicBezTo>
                  <a:pt x="4269079" y="2729042"/>
                  <a:pt x="4259817" y="2715937"/>
                  <a:pt x="4247034" y="2715937"/>
                </a:cubicBezTo>
                <a:lnTo>
                  <a:pt x="4247034" y="2715937"/>
                </a:lnTo>
                <a:cubicBezTo>
                  <a:pt x="4247034" y="2715937"/>
                  <a:pt x="3940691" y="2715937"/>
                  <a:pt x="3940691" y="2715937"/>
                </a:cubicBezTo>
                <a:close/>
                <a:moveTo>
                  <a:pt x="8753952" y="4527406"/>
                </a:moveTo>
                <a:lnTo>
                  <a:pt x="8753952" y="4527406"/>
                </a:lnTo>
                <a:cubicBezTo>
                  <a:pt x="8766723" y="4527406"/>
                  <a:pt x="8775997" y="4540510"/>
                  <a:pt x="8771525" y="4552221"/>
                </a:cubicBezTo>
                <a:lnTo>
                  <a:pt x="8714437" y="4690505"/>
                </a:lnTo>
                <a:cubicBezTo>
                  <a:pt x="8668903" y="4809803"/>
                  <a:pt x="8555324" y="4886974"/>
                  <a:pt x="8425286" y="4886974"/>
                </a:cubicBezTo>
                <a:lnTo>
                  <a:pt x="8113989" y="4886974"/>
                </a:lnTo>
                <a:cubicBezTo>
                  <a:pt x="8102878" y="4886974"/>
                  <a:pt x="8094796" y="4875568"/>
                  <a:pt x="8098698" y="4865378"/>
                </a:cubicBezTo>
                <a:lnTo>
                  <a:pt x="8159219" y="4706816"/>
                </a:lnTo>
                <a:cubicBezTo>
                  <a:pt x="8205081" y="4586668"/>
                  <a:pt x="8316647" y="4527406"/>
                  <a:pt x="8447597" y="4527406"/>
                </a:cubicBezTo>
                <a:lnTo>
                  <a:pt x="8753952" y="4527406"/>
                </a:lnTo>
                <a:close/>
                <a:moveTo>
                  <a:pt x="8708913" y="4573462"/>
                </a:moveTo>
                <a:lnTo>
                  <a:pt x="8447597" y="4573462"/>
                </a:lnTo>
                <a:cubicBezTo>
                  <a:pt x="8327999" y="4573462"/>
                  <a:pt x="8238566" y="4628061"/>
                  <a:pt x="8202231" y="4723241"/>
                </a:cubicBezTo>
                <a:lnTo>
                  <a:pt x="8158725" y="4837255"/>
                </a:lnTo>
                <a:cubicBezTo>
                  <a:pt x="8158040" y="4839017"/>
                  <a:pt x="8159346" y="4840905"/>
                  <a:pt x="8161233" y="4840905"/>
                </a:cubicBezTo>
                <a:lnTo>
                  <a:pt x="8425273" y="4840905"/>
                </a:lnTo>
                <a:cubicBezTo>
                  <a:pt x="8536117" y="4840905"/>
                  <a:pt x="8632733" y="4775420"/>
                  <a:pt x="8671425" y="4674080"/>
                </a:cubicBezTo>
                <a:lnTo>
                  <a:pt x="8671640" y="4673497"/>
                </a:lnTo>
                <a:lnTo>
                  <a:pt x="8671868" y="4672926"/>
                </a:lnTo>
                <a:lnTo>
                  <a:pt x="8711409" y="4577188"/>
                </a:lnTo>
                <a:cubicBezTo>
                  <a:pt x="8712131" y="4575414"/>
                  <a:pt x="8710826" y="4573462"/>
                  <a:pt x="8708913" y="4573462"/>
                </a:cubicBezTo>
                <a:close/>
                <a:moveTo>
                  <a:pt x="3754554" y="1351651"/>
                </a:moveTo>
                <a:lnTo>
                  <a:pt x="3754554" y="1351651"/>
                </a:lnTo>
                <a:cubicBezTo>
                  <a:pt x="3767324" y="1351651"/>
                  <a:pt x="3776598" y="1364756"/>
                  <a:pt x="3772126" y="1376467"/>
                </a:cubicBezTo>
                <a:lnTo>
                  <a:pt x="3715038" y="1514750"/>
                </a:lnTo>
                <a:cubicBezTo>
                  <a:pt x="3669492" y="1634049"/>
                  <a:pt x="3555925" y="1711220"/>
                  <a:pt x="3425887" y="1711220"/>
                </a:cubicBezTo>
                <a:lnTo>
                  <a:pt x="3114578" y="1711220"/>
                </a:lnTo>
                <a:cubicBezTo>
                  <a:pt x="3103467" y="1711220"/>
                  <a:pt x="3095396" y="1699814"/>
                  <a:pt x="3099286" y="1689624"/>
                </a:cubicBezTo>
                <a:lnTo>
                  <a:pt x="3159820" y="1531062"/>
                </a:lnTo>
                <a:cubicBezTo>
                  <a:pt x="3205670" y="1410914"/>
                  <a:pt x="3317236" y="1351651"/>
                  <a:pt x="3448198" y="1351651"/>
                </a:cubicBezTo>
                <a:lnTo>
                  <a:pt x="3754554" y="1351651"/>
                </a:lnTo>
                <a:close/>
                <a:moveTo>
                  <a:pt x="3709502" y="1397708"/>
                </a:moveTo>
                <a:lnTo>
                  <a:pt x="3448198" y="1397708"/>
                </a:lnTo>
                <a:cubicBezTo>
                  <a:pt x="3328587" y="1397708"/>
                  <a:pt x="3239167" y="1452307"/>
                  <a:pt x="3202832" y="1547487"/>
                </a:cubicBezTo>
                <a:lnTo>
                  <a:pt x="3159313" y="1661501"/>
                </a:lnTo>
                <a:cubicBezTo>
                  <a:pt x="3158642" y="1663262"/>
                  <a:pt x="3159946" y="1665151"/>
                  <a:pt x="3161834" y="1665151"/>
                </a:cubicBezTo>
                <a:lnTo>
                  <a:pt x="3425887" y="1665151"/>
                </a:lnTo>
                <a:cubicBezTo>
                  <a:pt x="3536718" y="1665151"/>
                  <a:pt x="3633334" y="1599665"/>
                  <a:pt x="3672013" y="1498325"/>
                </a:cubicBezTo>
                <a:lnTo>
                  <a:pt x="3672241" y="1497742"/>
                </a:lnTo>
                <a:lnTo>
                  <a:pt x="3672470" y="1497172"/>
                </a:lnTo>
                <a:lnTo>
                  <a:pt x="3711998" y="1401434"/>
                </a:lnTo>
                <a:cubicBezTo>
                  <a:pt x="3712732" y="1399660"/>
                  <a:pt x="3711427" y="1397720"/>
                  <a:pt x="3709502" y="1397720"/>
                </a:cubicBezTo>
                <a:close/>
                <a:moveTo>
                  <a:pt x="3587117" y="1806413"/>
                </a:moveTo>
                <a:cubicBezTo>
                  <a:pt x="3456154" y="1806413"/>
                  <a:pt x="3344589" y="1865676"/>
                  <a:pt x="3298738" y="1985824"/>
                </a:cubicBezTo>
                <a:lnTo>
                  <a:pt x="3238205" y="2144386"/>
                </a:lnTo>
                <a:cubicBezTo>
                  <a:pt x="3234315" y="2154575"/>
                  <a:pt x="3242385" y="2165982"/>
                  <a:pt x="3253496" y="2165982"/>
                </a:cubicBezTo>
                <a:lnTo>
                  <a:pt x="3564793" y="2165982"/>
                </a:lnTo>
                <a:cubicBezTo>
                  <a:pt x="3694843" y="2165982"/>
                  <a:pt x="3808411" y="2088811"/>
                  <a:pt x="3853944" y="1969512"/>
                </a:cubicBezTo>
                <a:lnTo>
                  <a:pt x="3911045" y="1831228"/>
                </a:lnTo>
                <a:cubicBezTo>
                  <a:pt x="3915504" y="1819505"/>
                  <a:pt x="3906230" y="1806413"/>
                  <a:pt x="3893460" y="1806413"/>
                </a:cubicBezTo>
                <a:lnTo>
                  <a:pt x="3587117" y="1806413"/>
                </a:lnTo>
                <a:close/>
                <a:moveTo>
                  <a:pt x="3738641" y="2254863"/>
                </a:moveTo>
                <a:cubicBezTo>
                  <a:pt x="3607679" y="2254863"/>
                  <a:pt x="3496113" y="2314126"/>
                  <a:pt x="3450263" y="2434261"/>
                </a:cubicBezTo>
                <a:lnTo>
                  <a:pt x="3389729" y="2592823"/>
                </a:lnTo>
                <a:cubicBezTo>
                  <a:pt x="3385839" y="2603026"/>
                  <a:pt x="3393910" y="2614420"/>
                  <a:pt x="3405034" y="2614420"/>
                </a:cubicBezTo>
                <a:lnTo>
                  <a:pt x="3716318" y="2614420"/>
                </a:lnTo>
                <a:cubicBezTo>
                  <a:pt x="3846368" y="2614420"/>
                  <a:pt x="3959936" y="2537261"/>
                  <a:pt x="4005469" y="2417950"/>
                </a:cubicBezTo>
                <a:lnTo>
                  <a:pt x="4062569" y="2279666"/>
                </a:lnTo>
                <a:cubicBezTo>
                  <a:pt x="4067041" y="2267955"/>
                  <a:pt x="4057768" y="2254863"/>
                  <a:pt x="4044984" y="2254863"/>
                </a:cubicBezTo>
                <a:lnTo>
                  <a:pt x="3738641" y="2254863"/>
                </a:lnTo>
                <a:close/>
                <a:moveTo>
                  <a:pt x="9121552" y="1689624"/>
                </a:moveTo>
                <a:lnTo>
                  <a:pt x="9182073" y="1531062"/>
                </a:lnTo>
                <a:cubicBezTo>
                  <a:pt x="9227923" y="1410914"/>
                  <a:pt x="9339489" y="1351651"/>
                  <a:pt x="9470451" y="1351651"/>
                </a:cubicBezTo>
                <a:lnTo>
                  <a:pt x="9776806" y="1351651"/>
                </a:lnTo>
                <a:lnTo>
                  <a:pt x="9776806" y="1351651"/>
                </a:lnTo>
                <a:cubicBezTo>
                  <a:pt x="9789578" y="1351651"/>
                  <a:pt x="9798838" y="1364756"/>
                  <a:pt x="9794379" y="1376467"/>
                </a:cubicBezTo>
                <a:lnTo>
                  <a:pt x="9737291" y="1514750"/>
                </a:lnTo>
                <a:cubicBezTo>
                  <a:pt x="9691758" y="1634049"/>
                  <a:pt x="9578178" y="1711220"/>
                  <a:pt x="9448141" y="1711220"/>
                </a:cubicBezTo>
                <a:lnTo>
                  <a:pt x="9136844" y="1711220"/>
                </a:lnTo>
                <a:cubicBezTo>
                  <a:pt x="9125733" y="1711220"/>
                  <a:pt x="9117650" y="1699814"/>
                  <a:pt x="9121552" y="1689624"/>
                </a:cubicBezTo>
                <a:close/>
                <a:moveTo>
                  <a:pt x="9184087" y="1665151"/>
                </a:moveTo>
                <a:lnTo>
                  <a:pt x="9448141" y="1665151"/>
                </a:lnTo>
                <a:cubicBezTo>
                  <a:pt x="9558971" y="1665151"/>
                  <a:pt x="9655587" y="1599665"/>
                  <a:pt x="9694279" y="1498325"/>
                </a:cubicBezTo>
                <a:lnTo>
                  <a:pt x="9694495" y="1497742"/>
                </a:lnTo>
                <a:lnTo>
                  <a:pt x="9694723" y="1497172"/>
                </a:lnTo>
                <a:lnTo>
                  <a:pt x="9734251" y="1401434"/>
                </a:lnTo>
                <a:cubicBezTo>
                  <a:pt x="9734986" y="1399660"/>
                  <a:pt x="9733680" y="1397720"/>
                  <a:pt x="9731767" y="1397720"/>
                </a:cubicBezTo>
                <a:lnTo>
                  <a:pt x="9470451" y="1397720"/>
                </a:lnTo>
                <a:cubicBezTo>
                  <a:pt x="9350853" y="1397720"/>
                  <a:pt x="9261420" y="1452307"/>
                  <a:pt x="9225085" y="1547487"/>
                </a:cubicBezTo>
                <a:lnTo>
                  <a:pt x="9181566" y="1661501"/>
                </a:lnTo>
                <a:cubicBezTo>
                  <a:pt x="9180895" y="1663262"/>
                  <a:pt x="9182199" y="1665163"/>
                  <a:pt x="9184087" y="1665163"/>
                </a:cubicBezTo>
                <a:close/>
                <a:moveTo>
                  <a:pt x="4714264" y="2254863"/>
                </a:moveTo>
                <a:lnTo>
                  <a:pt x="4714264" y="2254863"/>
                </a:lnTo>
                <a:cubicBezTo>
                  <a:pt x="4727022" y="2254863"/>
                  <a:pt x="4736309" y="2267955"/>
                  <a:pt x="4731837" y="2279666"/>
                </a:cubicBezTo>
                <a:lnTo>
                  <a:pt x="4674749" y="2417950"/>
                </a:lnTo>
                <a:cubicBezTo>
                  <a:pt x="4629203" y="2537261"/>
                  <a:pt x="4515636" y="2614420"/>
                  <a:pt x="4385598" y="2614420"/>
                </a:cubicBezTo>
                <a:lnTo>
                  <a:pt x="4074288" y="2614420"/>
                </a:lnTo>
                <a:cubicBezTo>
                  <a:pt x="4063177" y="2614420"/>
                  <a:pt x="4055107" y="2603026"/>
                  <a:pt x="4058997" y="2592823"/>
                </a:cubicBezTo>
                <a:lnTo>
                  <a:pt x="4119530" y="2434261"/>
                </a:lnTo>
                <a:cubicBezTo>
                  <a:pt x="4165381" y="2314126"/>
                  <a:pt x="4276946" y="2254863"/>
                  <a:pt x="4407908" y="2254863"/>
                </a:cubicBezTo>
                <a:lnTo>
                  <a:pt x="4714264" y="2254863"/>
                </a:lnTo>
                <a:close/>
                <a:moveTo>
                  <a:pt x="4669212" y="2300920"/>
                </a:moveTo>
                <a:lnTo>
                  <a:pt x="4407908" y="2300920"/>
                </a:lnTo>
                <a:cubicBezTo>
                  <a:pt x="4288298" y="2300920"/>
                  <a:pt x="4198878" y="2355506"/>
                  <a:pt x="4162542" y="2450699"/>
                </a:cubicBezTo>
                <a:lnTo>
                  <a:pt x="4119023" y="2564700"/>
                </a:lnTo>
                <a:cubicBezTo>
                  <a:pt x="4118352" y="2566462"/>
                  <a:pt x="4119657" y="2568363"/>
                  <a:pt x="4121545" y="2568363"/>
                </a:cubicBezTo>
                <a:lnTo>
                  <a:pt x="4385598" y="2568363"/>
                </a:lnTo>
                <a:cubicBezTo>
                  <a:pt x="4496429" y="2568363"/>
                  <a:pt x="4593045" y="2502877"/>
                  <a:pt x="4631724" y="2401525"/>
                </a:cubicBezTo>
                <a:lnTo>
                  <a:pt x="4631939" y="2400942"/>
                </a:lnTo>
                <a:lnTo>
                  <a:pt x="4632180" y="2400371"/>
                </a:lnTo>
                <a:lnTo>
                  <a:pt x="4671708" y="2304646"/>
                </a:lnTo>
                <a:cubicBezTo>
                  <a:pt x="4672443" y="2302872"/>
                  <a:pt x="4671138" y="2300920"/>
                  <a:pt x="4669212" y="2300920"/>
                </a:cubicBezTo>
                <a:close/>
                <a:moveTo>
                  <a:pt x="1749590" y="1351651"/>
                </a:moveTo>
                <a:lnTo>
                  <a:pt x="1749590" y="1351651"/>
                </a:lnTo>
                <a:cubicBezTo>
                  <a:pt x="1762360" y="1351651"/>
                  <a:pt x="1771634" y="1364756"/>
                  <a:pt x="1767162" y="1376467"/>
                </a:cubicBezTo>
                <a:lnTo>
                  <a:pt x="1710074" y="1514750"/>
                </a:lnTo>
                <a:cubicBezTo>
                  <a:pt x="1664528" y="1634049"/>
                  <a:pt x="1550973" y="1711220"/>
                  <a:pt x="1420923" y="1711220"/>
                </a:cubicBezTo>
                <a:lnTo>
                  <a:pt x="1109620" y="1711220"/>
                </a:lnTo>
                <a:cubicBezTo>
                  <a:pt x="1098509" y="1711220"/>
                  <a:pt x="1090436" y="1699814"/>
                  <a:pt x="1094328" y="1689624"/>
                </a:cubicBezTo>
                <a:lnTo>
                  <a:pt x="1154859" y="1531062"/>
                </a:lnTo>
                <a:cubicBezTo>
                  <a:pt x="1200711" y="1410914"/>
                  <a:pt x="1312271" y="1351651"/>
                  <a:pt x="1443234" y="1351651"/>
                </a:cubicBezTo>
                <a:lnTo>
                  <a:pt x="1749590" y="1351651"/>
                </a:lnTo>
                <a:close/>
                <a:moveTo>
                  <a:pt x="1704550" y="1397708"/>
                </a:moveTo>
                <a:lnTo>
                  <a:pt x="1443234" y="1397708"/>
                </a:lnTo>
                <a:cubicBezTo>
                  <a:pt x="1323636" y="1397708"/>
                  <a:pt x="1234203" y="1452307"/>
                  <a:pt x="1197872" y="1547487"/>
                </a:cubicBezTo>
                <a:lnTo>
                  <a:pt x="1154351" y="1661501"/>
                </a:lnTo>
                <a:cubicBezTo>
                  <a:pt x="1153677" y="1663262"/>
                  <a:pt x="1154982" y="1665151"/>
                  <a:pt x="1156869" y="1665151"/>
                </a:cubicBezTo>
                <a:lnTo>
                  <a:pt x="1420923" y="1665151"/>
                </a:lnTo>
                <a:cubicBezTo>
                  <a:pt x="1531754" y="1665151"/>
                  <a:pt x="1628370" y="1599665"/>
                  <a:pt x="1667049" y="1498325"/>
                </a:cubicBezTo>
                <a:lnTo>
                  <a:pt x="1667277" y="1497742"/>
                </a:lnTo>
                <a:lnTo>
                  <a:pt x="1667518" y="1497172"/>
                </a:lnTo>
                <a:lnTo>
                  <a:pt x="1707033" y="1401434"/>
                </a:lnTo>
                <a:cubicBezTo>
                  <a:pt x="1707768" y="1399660"/>
                  <a:pt x="1706463" y="1397720"/>
                  <a:pt x="1704538" y="1397720"/>
                </a:cubicBezTo>
                <a:close/>
                <a:moveTo>
                  <a:pt x="8094035" y="3170699"/>
                </a:moveTo>
                <a:cubicBezTo>
                  <a:pt x="7963073" y="3170699"/>
                  <a:pt x="7851508" y="3229961"/>
                  <a:pt x="7805644" y="3350109"/>
                </a:cubicBezTo>
                <a:lnTo>
                  <a:pt x="7745123" y="3508671"/>
                </a:lnTo>
                <a:cubicBezTo>
                  <a:pt x="7741221" y="3518861"/>
                  <a:pt x="7749304" y="3530255"/>
                  <a:pt x="7760416" y="3530255"/>
                </a:cubicBezTo>
                <a:lnTo>
                  <a:pt x="8071712" y="3530255"/>
                </a:lnTo>
                <a:cubicBezTo>
                  <a:pt x="8201749" y="3530255"/>
                  <a:pt x="8315330" y="3453097"/>
                  <a:pt x="8360863" y="3333798"/>
                </a:cubicBezTo>
                <a:lnTo>
                  <a:pt x="8417950" y="3195514"/>
                </a:lnTo>
                <a:cubicBezTo>
                  <a:pt x="8422423" y="3183791"/>
                  <a:pt x="8413149" y="3170699"/>
                  <a:pt x="8400379" y="3170699"/>
                </a:cubicBezTo>
                <a:lnTo>
                  <a:pt x="8400379" y="3170699"/>
                </a:lnTo>
                <a:cubicBezTo>
                  <a:pt x="8400379" y="3170699"/>
                  <a:pt x="8094023" y="3170699"/>
                  <a:pt x="8094023" y="3170699"/>
                </a:cubicBezTo>
                <a:close/>
                <a:moveTo>
                  <a:pt x="7751432" y="2254863"/>
                </a:moveTo>
                <a:cubicBezTo>
                  <a:pt x="7620470" y="2254863"/>
                  <a:pt x="7508918" y="2314126"/>
                  <a:pt x="7463055" y="2434261"/>
                </a:cubicBezTo>
                <a:lnTo>
                  <a:pt x="7402533" y="2592823"/>
                </a:lnTo>
                <a:cubicBezTo>
                  <a:pt x="7398631" y="2603026"/>
                  <a:pt x="7406714" y="2614420"/>
                  <a:pt x="7417825" y="2614420"/>
                </a:cubicBezTo>
                <a:lnTo>
                  <a:pt x="7729110" y="2614420"/>
                </a:lnTo>
                <a:cubicBezTo>
                  <a:pt x="7859159" y="2614420"/>
                  <a:pt x="7972727" y="2537261"/>
                  <a:pt x="8018273" y="2417950"/>
                </a:cubicBezTo>
                <a:lnTo>
                  <a:pt x="8075361" y="2279666"/>
                </a:lnTo>
                <a:cubicBezTo>
                  <a:pt x="8079821" y="2267955"/>
                  <a:pt x="8070559" y="2254863"/>
                  <a:pt x="8057789" y="2254863"/>
                </a:cubicBezTo>
                <a:lnTo>
                  <a:pt x="7751432" y="2254863"/>
                </a:lnTo>
                <a:close/>
                <a:moveTo>
                  <a:pt x="6614935" y="2715937"/>
                </a:moveTo>
                <a:cubicBezTo>
                  <a:pt x="6483973" y="2715937"/>
                  <a:pt x="6372407" y="2775200"/>
                  <a:pt x="6326557" y="2895347"/>
                </a:cubicBezTo>
                <a:lnTo>
                  <a:pt x="6266036" y="3053910"/>
                </a:lnTo>
                <a:cubicBezTo>
                  <a:pt x="6262134" y="3064099"/>
                  <a:pt x="6270217" y="3075493"/>
                  <a:pt x="6281327" y="3075493"/>
                </a:cubicBezTo>
                <a:lnTo>
                  <a:pt x="6592612" y="3075493"/>
                </a:lnTo>
                <a:cubicBezTo>
                  <a:pt x="6722662" y="3075493"/>
                  <a:pt x="6836229" y="2998335"/>
                  <a:pt x="6881763" y="2879036"/>
                </a:cubicBezTo>
                <a:lnTo>
                  <a:pt x="6938863" y="2740752"/>
                </a:lnTo>
                <a:cubicBezTo>
                  <a:pt x="6943335" y="2729042"/>
                  <a:pt x="6934049" y="2715937"/>
                  <a:pt x="6921291" y="2715937"/>
                </a:cubicBezTo>
                <a:lnTo>
                  <a:pt x="6921291" y="2715937"/>
                </a:lnTo>
                <a:cubicBezTo>
                  <a:pt x="6921291" y="2715937"/>
                  <a:pt x="6614935" y="2715937"/>
                  <a:pt x="6614935" y="2715937"/>
                </a:cubicBezTo>
                <a:close/>
                <a:moveTo>
                  <a:pt x="5596160" y="1806413"/>
                </a:moveTo>
                <a:cubicBezTo>
                  <a:pt x="5465211" y="1806413"/>
                  <a:pt x="5353645" y="1865676"/>
                  <a:pt x="5307782" y="1985824"/>
                </a:cubicBezTo>
                <a:lnTo>
                  <a:pt x="5247261" y="2144386"/>
                </a:lnTo>
                <a:cubicBezTo>
                  <a:pt x="5243359" y="2154575"/>
                  <a:pt x="5251442" y="2165982"/>
                  <a:pt x="5262553" y="2165982"/>
                </a:cubicBezTo>
                <a:lnTo>
                  <a:pt x="5573850" y="2165982"/>
                </a:lnTo>
                <a:cubicBezTo>
                  <a:pt x="5703900" y="2165982"/>
                  <a:pt x="5817467" y="2088811"/>
                  <a:pt x="5863001" y="1969512"/>
                </a:cubicBezTo>
                <a:lnTo>
                  <a:pt x="5920088" y="1831228"/>
                </a:lnTo>
                <a:cubicBezTo>
                  <a:pt x="5924561" y="1819505"/>
                  <a:pt x="5915287" y="1806413"/>
                  <a:pt x="5902516" y="1806413"/>
                </a:cubicBezTo>
                <a:lnTo>
                  <a:pt x="5596160" y="1806413"/>
                </a:lnTo>
                <a:close/>
                <a:moveTo>
                  <a:pt x="5747697" y="2254863"/>
                </a:moveTo>
                <a:cubicBezTo>
                  <a:pt x="5616735" y="2254863"/>
                  <a:pt x="5505169" y="2314126"/>
                  <a:pt x="5459319" y="2434261"/>
                </a:cubicBezTo>
                <a:lnTo>
                  <a:pt x="5398785" y="2592823"/>
                </a:lnTo>
                <a:cubicBezTo>
                  <a:pt x="5394896" y="2603026"/>
                  <a:pt x="5402966" y="2614420"/>
                  <a:pt x="5414077" y="2614420"/>
                </a:cubicBezTo>
                <a:lnTo>
                  <a:pt x="5725374" y="2614420"/>
                </a:lnTo>
                <a:cubicBezTo>
                  <a:pt x="5855424" y="2614420"/>
                  <a:pt x="5968992" y="2537261"/>
                  <a:pt x="6014525" y="2417950"/>
                </a:cubicBezTo>
                <a:lnTo>
                  <a:pt x="6071626" y="2279666"/>
                </a:lnTo>
                <a:cubicBezTo>
                  <a:pt x="6076085" y="2267955"/>
                  <a:pt x="6066811" y="2254863"/>
                  <a:pt x="6054053" y="2254863"/>
                </a:cubicBezTo>
                <a:lnTo>
                  <a:pt x="5747697" y="2254863"/>
                </a:lnTo>
                <a:close/>
                <a:moveTo>
                  <a:pt x="5949747" y="2715937"/>
                </a:moveTo>
                <a:cubicBezTo>
                  <a:pt x="5818785" y="2715937"/>
                  <a:pt x="5707219" y="2775200"/>
                  <a:pt x="5661356" y="2895347"/>
                </a:cubicBezTo>
                <a:lnTo>
                  <a:pt x="5600835" y="3053910"/>
                </a:lnTo>
                <a:cubicBezTo>
                  <a:pt x="5596933" y="3064099"/>
                  <a:pt x="5605016" y="3075493"/>
                  <a:pt x="5616127" y="3075493"/>
                </a:cubicBezTo>
                <a:lnTo>
                  <a:pt x="5927424" y="3075493"/>
                </a:lnTo>
                <a:cubicBezTo>
                  <a:pt x="6057462" y="3075493"/>
                  <a:pt x="6171042" y="2998335"/>
                  <a:pt x="6216575" y="2879036"/>
                </a:cubicBezTo>
                <a:lnTo>
                  <a:pt x="6273663" y="2740752"/>
                </a:lnTo>
                <a:cubicBezTo>
                  <a:pt x="6278135" y="2729042"/>
                  <a:pt x="6268861" y="2715937"/>
                  <a:pt x="6256090" y="2715937"/>
                </a:cubicBezTo>
                <a:lnTo>
                  <a:pt x="6256090" y="2715937"/>
                </a:lnTo>
                <a:cubicBezTo>
                  <a:pt x="6256090" y="2715937"/>
                  <a:pt x="5949747" y="2715937"/>
                  <a:pt x="5949747" y="2715937"/>
                </a:cubicBezTo>
                <a:close/>
                <a:moveTo>
                  <a:pt x="6753841" y="3170699"/>
                </a:moveTo>
                <a:cubicBezTo>
                  <a:pt x="6622878" y="3170699"/>
                  <a:pt x="6511313" y="3229961"/>
                  <a:pt x="6465463" y="3350109"/>
                </a:cubicBezTo>
                <a:lnTo>
                  <a:pt x="6404929" y="3508671"/>
                </a:lnTo>
                <a:cubicBezTo>
                  <a:pt x="6401040" y="3518861"/>
                  <a:pt x="6409123" y="3530255"/>
                  <a:pt x="6420221" y="3530255"/>
                </a:cubicBezTo>
                <a:lnTo>
                  <a:pt x="6731531" y="3530255"/>
                </a:lnTo>
                <a:cubicBezTo>
                  <a:pt x="6861568" y="3530255"/>
                  <a:pt x="6975135" y="3453097"/>
                  <a:pt x="7020669" y="3333798"/>
                </a:cubicBezTo>
                <a:lnTo>
                  <a:pt x="7077769" y="3195514"/>
                </a:lnTo>
                <a:cubicBezTo>
                  <a:pt x="7082241" y="3183791"/>
                  <a:pt x="7072955" y="3170699"/>
                  <a:pt x="7060197" y="3170699"/>
                </a:cubicBezTo>
                <a:lnTo>
                  <a:pt x="7060197" y="3170699"/>
                </a:lnTo>
                <a:cubicBezTo>
                  <a:pt x="7060197" y="3170699"/>
                  <a:pt x="6753841" y="3170699"/>
                  <a:pt x="6753841" y="3170699"/>
                </a:cubicBezTo>
                <a:close/>
                <a:moveTo>
                  <a:pt x="6567716" y="1806413"/>
                </a:moveTo>
                <a:lnTo>
                  <a:pt x="6567716" y="1806413"/>
                </a:lnTo>
                <a:cubicBezTo>
                  <a:pt x="6580488" y="1806413"/>
                  <a:pt x="6589761" y="1819518"/>
                  <a:pt x="6585289" y="1831228"/>
                </a:cubicBezTo>
                <a:lnTo>
                  <a:pt x="6528201" y="1969512"/>
                </a:lnTo>
                <a:cubicBezTo>
                  <a:pt x="6482668" y="2088811"/>
                  <a:pt x="6369100" y="2165982"/>
                  <a:pt x="6239050" y="2165982"/>
                </a:cubicBezTo>
                <a:lnTo>
                  <a:pt x="5927753" y="2165982"/>
                </a:lnTo>
                <a:cubicBezTo>
                  <a:pt x="5916642" y="2165982"/>
                  <a:pt x="5908559" y="2154575"/>
                  <a:pt x="5912462" y="2144386"/>
                </a:cubicBezTo>
                <a:lnTo>
                  <a:pt x="5972983" y="1985824"/>
                </a:lnTo>
                <a:cubicBezTo>
                  <a:pt x="6018845" y="1865688"/>
                  <a:pt x="6130398" y="1806413"/>
                  <a:pt x="6261361" y="1806413"/>
                </a:cubicBezTo>
                <a:lnTo>
                  <a:pt x="6567716" y="1806413"/>
                </a:lnTo>
                <a:close/>
                <a:moveTo>
                  <a:pt x="6522677" y="1852470"/>
                </a:moveTo>
                <a:lnTo>
                  <a:pt x="6261361" y="1852470"/>
                </a:lnTo>
                <a:cubicBezTo>
                  <a:pt x="6141763" y="1852470"/>
                  <a:pt x="6052330" y="1907069"/>
                  <a:pt x="6016008" y="2002249"/>
                </a:cubicBezTo>
                <a:lnTo>
                  <a:pt x="5972476" y="2116263"/>
                </a:lnTo>
                <a:cubicBezTo>
                  <a:pt x="5971804" y="2118024"/>
                  <a:pt x="5973109" y="2119925"/>
                  <a:pt x="5974997" y="2119925"/>
                </a:cubicBezTo>
                <a:lnTo>
                  <a:pt x="6239050" y="2119925"/>
                </a:lnTo>
                <a:cubicBezTo>
                  <a:pt x="6349881" y="2119925"/>
                  <a:pt x="6446497" y="2054427"/>
                  <a:pt x="6485189" y="1953087"/>
                </a:cubicBezTo>
                <a:lnTo>
                  <a:pt x="6485404" y="1952504"/>
                </a:lnTo>
                <a:lnTo>
                  <a:pt x="6485645" y="1951934"/>
                </a:lnTo>
                <a:lnTo>
                  <a:pt x="6525161" y="1856209"/>
                </a:lnTo>
                <a:cubicBezTo>
                  <a:pt x="6525895" y="1854421"/>
                  <a:pt x="6524590" y="1852482"/>
                  <a:pt x="6522677" y="1852482"/>
                </a:cubicBezTo>
                <a:close/>
                <a:moveTo>
                  <a:pt x="5570910" y="3619136"/>
                </a:moveTo>
                <a:cubicBezTo>
                  <a:pt x="5439948" y="3619136"/>
                  <a:pt x="5328383" y="3678412"/>
                  <a:pt x="5282532" y="3798547"/>
                </a:cubicBezTo>
                <a:lnTo>
                  <a:pt x="5221999" y="3957109"/>
                </a:lnTo>
                <a:cubicBezTo>
                  <a:pt x="5218109" y="3967299"/>
                  <a:pt x="5226179" y="3978705"/>
                  <a:pt x="5237290" y="3978705"/>
                </a:cubicBezTo>
                <a:lnTo>
                  <a:pt x="5548587" y="3978705"/>
                </a:lnTo>
                <a:cubicBezTo>
                  <a:pt x="5678637" y="3978705"/>
                  <a:pt x="5792205" y="3901534"/>
                  <a:pt x="5837738" y="3782236"/>
                </a:cubicBezTo>
                <a:lnTo>
                  <a:pt x="5894839" y="3643952"/>
                </a:lnTo>
                <a:cubicBezTo>
                  <a:pt x="5899311" y="3632241"/>
                  <a:pt x="5890024" y="3619136"/>
                  <a:pt x="5877254" y="3619136"/>
                </a:cubicBezTo>
                <a:lnTo>
                  <a:pt x="5877254" y="3619136"/>
                </a:lnTo>
                <a:cubicBezTo>
                  <a:pt x="5877254" y="3619136"/>
                  <a:pt x="5570910" y="3619136"/>
                  <a:pt x="5570910" y="3619136"/>
                </a:cubicBezTo>
                <a:close/>
                <a:moveTo>
                  <a:pt x="4750119" y="3170699"/>
                </a:moveTo>
                <a:cubicBezTo>
                  <a:pt x="4619143" y="3170699"/>
                  <a:pt x="4507590" y="3229961"/>
                  <a:pt x="4461728" y="3350109"/>
                </a:cubicBezTo>
                <a:lnTo>
                  <a:pt x="4401206" y="3508671"/>
                </a:lnTo>
                <a:cubicBezTo>
                  <a:pt x="4397305" y="3518861"/>
                  <a:pt x="4405387" y="3530255"/>
                  <a:pt x="4416498" y="3530255"/>
                </a:cubicBezTo>
                <a:lnTo>
                  <a:pt x="4727795" y="3530255"/>
                </a:lnTo>
                <a:cubicBezTo>
                  <a:pt x="4857845" y="3530255"/>
                  <a:pt x="4971400" y="3453097"/>
                  <a:pt x="5016946" y="3333798"/>
                </a:cubicBezTo>
                <a:lnTo>
                  <a:pt x="5074034" y="3195514"/>
                </a:lnTo>
                <a:cubicBezTo>
                  <a:pt x="5078506" y="3183791"/>
                  <a:pt x="5069232" y="3170699"/>
                  <a:pt x="5056462" y="3170699"/>
                </a:cubicBezTo>
                <a:lnTo>
                  <a:pt x="5056462" y="3170699"/>
                </a:lnTo>
                <a:cubicBezTo>
                  <a:pt x="5056462" y="3170699"/>
                  <a:pt x="4750119" y="3170699"/>
                  <a:pt x="4750119" y="3170699"/>
                </a:cubicBezTo>
                <a:close/>
                <a:moveTo>
                  <a:pt x="4901643" y="3619136"/>
                </a:moveTo>
                <a:cubicBezTo>
                  <a:pt x="4770681" y="3619136"/>
                  <a:pt x="4659128" y="3678412"/>
                  <a:pt x="4613265" y="3798547"/>
                </a:cubicBezTo>
                <a:lnTo>
                  <a:pt x="4552744" y="3957109"/>
                </a:lnTo>
                <a:cubicBezTo>
                  <a:pt x="4548842" y="3967299"/>
                  <a:pt x="4556925" y="3978705"/>
                  <a:pt x="4568036" y="3978705"/>
                </a:cubicBezTo>
                <a:lnTo>
                  <a:pt x="4879320" y="3978705"/>
                </a:lnTo>
                <a:cubicBezTo>
                  <a:pt x="5009370" y="3978705"/>
                  <a:pt x="5122937" y="3901534"/>
                  <a:pt x="5168484" y="3782236"/>
                </a:cubicBezTo>
                <a:lnTo>
                  <a:pt x="5225571" y="3643952"/>
                </a:lnTo>
                <a:cubicBezTo>
                  <a:pt x="5230031" y="3632241"/>
                  <a:pt x="5220769" y="3619136"/>
                  <a:pt x="5207999" y="3619136"/>
                </a:cubicBezTo>
                <a:lnTo>
                  <a:pt x="5207999" y="3619136"/>
                </a:lnTo>
                <a:cubicBezTo>
                  <a:pt x="5207999" y="3619136"/>
                  <a:pt x="4901643" y="3619136"/>
                  <a:pt x="4901643" y="3619136"/>
                </a:cubicBezTo>
                <a:close/>
                <a:moveTo>
                  <a:pt x="3716672" y="3170699"/>
                </a:moveTo>
                <a:lnTo>
                  <a:pt x="3716672" y="3170699"/>
                </a:lnTo>
                <a:cubicBezTo>
                  <a:pt x="3729443" y="3170699"/>
                  <a:pt x="3738705" y="3183791"/>
                  <a:pt x="3734245" y="3195514"/>
                </a:cubicBezTo>
                <a:lnTo>
                  <a:pt x="3677157" y="3333798"/>
                </a:lnTo>
                <a:cubicBezTo>
                  <a:pt x="3631611" y="3453097"/>
                  <a:pt x="3518044" y="3530255"/>
                  <a:pt x="3387993" y="3530255"/>
                </a:cubicBezTo>
                <a:lnTo>
                  <a:pt x="3076709" y="3530255"/>
                </a:lnTo>
                <a:cubicBezTo>
                  <a:pt x="3065598" y="3530255"/>
                  <a:pt x="3057515" y="3518861"/>
                  <a:pt x="3061418" y="3508671"/>
                </a:cubicBezTo>
                <a:lnTo>
                  <a:pt x="3121939" y="3350097"/>
                </a:lnTo>
                <a:cubicBezTo>
                  <a:pt x="3167801" y="3229961"/>
                  <a:pt x="3279354" y="3170699"/>
                  <a:pt x="3410317" y="3170699"/>
                </a:cubicBezTo>
                <a:lnTo>
                  <a:pt x="3716672" y="3170699"/>
                </a:lnTo>
                <a:close/>
                <a:moveTo>
                  <a:pt x="3671633" y="3216755"/>
                </a:moveTo>
                <a:lnTo>
                  <a:pt x="3410317" y="3216755"/>
                </a:lnTo>
                <a:cubicBezTo>
                  <a:pt x="3290719" y="3216755"/>
                  <a:pt x="3201286" y="3271354"/>
                  <a:pt x="3164951" y="3366535"/>
                </a:cubicBezTo>
                <a:lnTo>
                  <a:pt x="3121432" y="3480548"/>
                </a:lnTo>
                <a:cubicBezTo>
                  <a:pt x="3120760" y="3482310"/>
                  <a:pt x="3122065" y="3484198"/>
                  <a:pt x="3123953" y="3484198"/>
                </a:cubicBezTo>
                <a:lnTo>
                  <a:pt x="3387993" y="3484198"/>
                </a:lnTo>
                <a:cubicBezTo>
                  <a:pt x="3498837" y="3484198"/>
                  <a:pt x="3595453" y="3418713"/>
                  <a:pt x="3634145" y="3317360"/>
                </a:cubicBezTo>
                <a:lnTo>
                  <a:pt x="3634360" y="3316790"/>
                </a:lnTo>
                <a:lnTo>
                  <a:pt x="3634588" y="3316207"/>
                </a:lnTo>
                <a:lnTo>
                  <a:pt x="3674117" y="3220481"/>
                </a:lnTo>
                <a:cubicBezTo>
                  <a:pt x="3674851" y="3218707"/>
                  <a:pt x="3673546" y="3216755"/>
                  <a:pt x="3671633" y="3216755"/>
                </a:cubicBezTo>
                <a:close/>
                <a:moveTo>
                  <a:pt x="4080838" y="3170699"/>
                </a:moveTo>
                <a:cubicBezTo>
                  <a:pt x="3949876" y="3170699"/>
                  <a:pt x="3838310" y="3229961"/>
                  <a:pt x="3792460" y="3350109"/>
                </a:cubicBezTo>
                <a:lnTo>
                  <a:pt x="3731926" y="3508671"/>
                </a:lnTo>
                <a:cubicBezTo>
                  <a:pt x="3728037" y="3518861"/>
                  <a:pt x="3736120" y="3530255"/>
                  <a:pt x="3747218" y="3530255"/>
                </a:cubicBezTo>
                <a:lnTo>
                  <a:pt x="4058515" y="3530255"/>
                </a:lnTo>
                <a:cubicBezTo>
                  <a:pt x="4188565" y="3530255"/>
                  <a:pt x="4302133" y="3453097"/>
                  <a:pt x="4347679" y="3333798"/>
                </a:cubicBezTo>
                <a:lnTo>
                  <a:pt x="4404767" y="3195514"/>
                </a:lnTo>
                <a:cubicBezTo>
                  <a:pt x="4409226" y="3183791"/>
                  <a:pt x="4399952" y="3170699"/>
                  <a:pt x="4387194" y="3170699"/>
                </a:cubicBezTo>
                <a:lnTo>
                  <a:pt x="4387194" y="3170699"/>
                </a:lnTo>
                <a:cubicBezTo>
                  <a:pt x="4387194" y="3170699"/>
                  <a:pt x="4080838" y="3170699"/>
                  <a:pt x="4080838" y="3170699"/>
                </a:cubicBezTo>
                <a:close/>
                <a:moveTo>
                  <a:pt x="3228247" y="3978705"/>
                </a:moveTo>
                <a:lnTo>
                  <a:pt x="3539531" y="3978705"/>
                </a:lnTo>
                <a:cubicBezTo>
                  <a:pt x="3669581" y="3978705"/>
                  <a:pt x="3783148" y="3901534"/>
                  <a:pt x="3828694" y="3782236"/>
                </a:cubicBezTo>
                <a:lnTo>
                  <a:pt x="3885782" y="3643952"/>
                </a:lnTo>
                <a:cubicBezTo>
                  <a:pt x="3890242" y="3632241"/>
                  <a:pt x="3880968" y="3619136"/>
                  <a:pt x="3868210" y="3619136"/>
                </a:cubicBezTo>
                <a:lnTo>
                  <a:pt x="3868210" y="3619136"/>
                </a:lnTo>
                <a:cubicBezTo>
                  <a:pt x="3868210" y="3619136"/>
                  <a:pt x="3561854" y="3619136"/>
                  <a:pt x="3561854" y="3619136"/>
                </a:cubicBezTo>
                <a:cubicBezTo>
                  <a:pt x="3430891" y="3619136"/>
                  <a:pt x="3319326" y="3678412"/>
                  <a:pt x="3273476" y="3798547"/>
                </a:cubicBezTo>
                <a:lnTo>
                  <a:pt x="3212955" y="3957109"/>
                </a:lnTo>
                <a:cubicBezTo>
                  <a:pt x="3209053" y="3967299"/>
                  <a:pt x="3217136" y="3978705"/>
                  <a:pt x="3228247" y="3978705"/>
                </a:cubicBezTo>
                <a:close/>
                <a:moveTo>
                  <a:pt x="4537477" y="3619149"/>
                </a:moveTo>
                <a:lnTo>
                  <a:pt x="4537477" y="3619149"/>
                </a:lnTo>
                <a:cubicBezTo>
                  <a:pt x="4550261" y="3619149"/>
                  <a:pt x="4559535" y="3632241"/>
                  <a:pt x="4555062" y="3643965"/>
                </a:cubicBezTo>
                <a:lnTo>
                  <a:pt x="4497962" y="3782248"/>
                </a:lnTo>
                <a:cubicBezTo>
                  <a:pt x="4452428" y="3901547"/>
                  <a:pt x="4338861" y="3978705"/>
                  <a:pt x="4208824" y="3978705"/>
                </a:cubicBezTo>
                <a:lnTo>
                  <a:pt x="3897514" y="3978705"/>
                </a:lnTo>
                <a:cubicBezTo>
                  <a:pt x="3886403" y="3978705"/>
                  <a:pt x="3878333" y="3967312"/>
                  <a:pt x="3882222" y="3957109"/>
                </a:cubicBezTo>
                <a:lnTo>
                  <a:pt x="3942756" y="3798547"/>
                </a:lnTo>
                <a:cubicBezTo>
                  <a:pt x="3988606" y="3678412"/>
                  <a:pt x="4100172" y="3619149"/>
                  <a:pt x="4231134" y="3619149"/>
                </a:cubicBezTo>
                <a:lnTo>
                  <a:pt x="4537477" y="3619149"/>
                </a:lnTo>
                <a:close/>
                <a:moveTo>
                  <a:pt x="4492438" y="3665206"/>
                </a:moveTo>
                <a:lnTo>
                  <a:pt x="4231134" y="3665206"/>
                </a:lnTo>
                <a:cubicBezTo>
                  <a:pt x="4111523" y="3665206"/>
                  <a:pt x="4022103" y="3719792"/>
                  <a:pt x="3985768" y="3814985"/>
                </a:cubicBezTo>
                <a:lnTo>
                  <a:pt x="3942249" y="3928986"/>
                </a:lnTo>
                <a:cubicBezTo>
                  <a:pt x="3941578" y="3930748"/>
                  <a:pt x="3942883" y="3932649"/>
                  <a:pt x="3944770" y="3932649"/>
                </a:cubicBezTo>
                <a:lnTo>
                  <a:pt x="4208824" y="3932649"/>
                </a:lnTo>
                <a:cubicBezTo>
                  <a:pt x="4319642" y="3932649"/>
                  <a:pt x="4416270" y="3867163"/>
                  <a:pt x="4454950" y="3765810"/>
                </a:cubicBezTo>
                <a:lnTo>
                  <a:pt x="4455165" y="3765228"/>
                </a:lnTo>
                <a:lnTo>
                  <a:pt x="4455406" y="3764657"/>
                </a:lnTo>
                <a:lnTo>
                  <a:pt x="4494934" y="3668932"/>
                </a:lnTo>
                <a:cubicBezTo>
                  <a:pt x="4495669" y="3667157"/>
                  <a:pt x="4494364" y="3665206"/>
                  <a:pt x="4492438" y="3665206"/>
                </a:cubicBezTo>
                <a:close/>
                <a:moveTo>
                  <a:pt x="4563981" y="1806413"/>
                </a:moveTo>
                <a:lnTo>
                  <a:pt x="4563981" y="1806413"/>
                </a:lnTo>
                <a:cubicBezTo>
                  <a:pt x="4576739" y="1806413"/>
                  <a:pt x="4586013" y="1819518"/>
                  <a:pt x="4581554" y="1831228"/>
                </a:cubicBezTo>
                <a:lnTo>
                  <a:pt x="4524466" y="1969512"/>
                </a:lnTo>
                <a:cubicBezTo>
                  <a:pt x="4478920" y="2088811"/>
                  <a:pt x="4365353" y="2165982"/>
                  <a:pt x="4235302" y="2165982"/>
                </a:cubicBezTo>
                <a:lnTo>
                  <a:pt x="3924018" y="2165982"/>
                </a:lnTo>
                <a:cubicBezTo>
                  <a:pt x="3912907" y="2165982"/>
                  <a:pt x="3904824" y="2154575"/>
                  <a:pt x="3908726" y="2144386"/>
                </a:cubicBezTo>
                <a:lnTo>
                  <a:pt x="3969247" y="1985824"/>
                </a:lnTo>
                <a:cubicBezTo>
                  <a:pt x="4015110" y="1865688"/>
                  <a:pt x="4126663" y="1806413"/>
                  <a:pt x="4257625" y="1806413"/>
                </a:cubicBezTo>
                <a:lnTo>
                  <a:pt x="4563981" y="1806413"/>
                </a:lnTo>
                <a:close/>
                <a:moveTo>
                  <a:pt x="4518942" y="1852470"/>
                </a:moveTo>
                <a:lnTo>
                  <a:pt x="4257625" y="1852470"/>
                </a:lnTo>
                <a:cubicBezTo>
                  <a:pt x="4138027" y="1852470"/>
                  <a:pt x="4048595" y="1907069"/>
                  <a:pt x="4012259" y="2002249"/>
                </a:cubicBezTo>
                <a:lnTo>
                  <a:pt x="3968740" y="2116263"/>
                </a:lnTo>
                <a:cubicBezTo>
                  <a:pt x="3968069" y="2118024"/>
                  <a:pt x="3969374" y="2119925"/>
                  <a:pt x="3971262" y="2119925"/>
                </a:cubicBezTo>
                <a:lnTo>
                  <a:pt x="4235302" y="2119925"/>
                </a:lnTo>
                <a:cubicBezTo>
                  <a:pt x="4346146" y="2119925"/>
                  <a:pt x="4442762" y="2054427"/>
                  <a:pt x="4481441" y="1953087"/>
                </a:cubicBezTo>
                <a:lnTo>
                  <a:pt x="4481669" y="1952504"/>
                </a:lnTo>
                <a:lnTo>
                  <a:pt x="4481897" y="1951934"/>
                </a:lnTo>
                <a:lnTo>
                  <a:pt x="4521425" y="1856209"/>
                </a:lnTo>
                <a:cubicBezTo>
                  <a:pt x="4522160" y="1854421"/>
                  <a:pt x="4520855" y="1852482"/>
                  <a:pt x="4518942" y="1852482"/>
                </a:cubicBezTo>
                <a:close/>
                <a:moveTo>
                  <a:pt x="6546546" y="3619149"/>
                </a:moveTo>
                <a:lnTo>
                  <a:pt x="6546546" y="3619149"/>
                </a:lnTo>
                <a:cubicBezTo>
                  <a:pt x="6559304" y="3619149"/>
                  <a:pt x="6568578" y="3632241"/>
                  <a:pt x="6564118" y="3643965"/>
                </a:cubicBezTo>
                <a:lnTo>
                  <a:pt x="6507031" y="3782248"/>
                </a:lnTo>
                <a:cubicBezTo>
                  <a:pt x="6461485" y="3901547"/>
                  <a:pt x="6347917" y="3978705"/>
                  <a:pt x="6217867" y="3978705"/>
                </a:cubicBezTo>
                <a:lnTo>
                  <a:pt x="5906570" y="3978705"/>
                </a:lnTo>
                <a:cubicBezTo>
                  <a:pt x="5895459" y="3978705"/>
                  <a:pt x="5887389" y="3967312"/>
                  <a:pt x="5891279" y="3957109"/>
                </a:cubicBezTo>
                <a:lnTo>
                  <a:pt x="5951812" y="3798547"/>
                </a:lnTo>
                <a:cubicBezTo>
                  <a:pt x="5997662" y="3678412"/>
                  <a:pt x="6109228" y="3619149"/>
                  <a:pt x="6240191" y="3619149"/>
                </a:cubicBezTo>
                <a:lnTo>
                  <a:pt x="6546546" y="3619149"/>
                </a:lnTo>
                <a:close/>
                <a:moveTo>
                  <a:pt x="6501494" y="3665206"/>
                </a:moveTo>
                <a:lnTo>
                  <a:pt x="6240191" y="3665206"/>
                </a:lnTo>
                <a:cubicBezTo>
                  <a:pt x="6120580" y="3665206"/>
                  <a:pt x="6031147" y="3719792"/>
                  <a:pt x="5994825" y="3814985"/>
                </a:cubicBezTo>
                <a:lnTo>
                  <a:pt x="5951306" y="3928986"/>
                </a:lnTo>
                <a:cubicBezTo>
                  <a:pt x="5950621" y="3930748"/>
                  <a:pt x="5951926" y="3932649"/>
                  <a:pt x="5953814" y="3932649"/>
                </a:cubicBezTo>
                <a:lnTo>
                  <a:pt x="6217867" y="3932649"/>
                </a:lnTo>
                <a:cubicBezTo>
                  <a:pt x="6328711" y="3932649"/>
                  <a:pt x="6425326" y="3867163"/>
                  <a:pt x="6464006" y="3765810"/>
                </a:cubicBezTo>
                <a:lnTo>
                  <a:pt x="6464221" y="3765228"/>
                </a:lnTo>
                <a:lnTo>
                  <a:pt x="6464462" y="3764657"/>
                </a:lnTo>
                <a:lnTo>
                  <a:pt x="6503990" y="3668932"/>
                </a:lnTo>
                <a:cubicBezTo>
                  <a:pt x="6504725" y="3667157"/>
                  <a:pt x="6503420" y="3665206"/>
                  <a:pt x="6501494" y="3665206"/>
                </a:cubicBezTo>
                <a:close/>
                <a:moveTo>
                  <a:pt x="2892587" y="3619136"/>
                </a:moveTo>
                <a:cubicBezTo>
                  <a:pt x="2761612" y="3619136"/>
                  <a:pt x="2650059" y="3678412"/>
                  <a:pt x="2604208" y="3798547"/>
                </a:cubicBezTo>
                <a:lnTo>
                  <a:pt x="2543675" y="3957109"/>
                </a:lnTo>
                <a:cubicBezTo>
                  <a:pt x="2539785" y="3967299"/>
                  <a:pt x="2547855" y="3978705"/>
                  <a:pt x="2558966" y="3978705"/>
                </a:cubicBezTo>
                <a:lnTo>
                  <a:pt x="2870263" y="3978705"/>
                </a:lnTo>
                <a:cubicBezTo>
                  <a:pt x="3000313" y="3978705"/>
                  <a:pt x="3113881" y="3901534"/>
                  <a:pt x="3159414" y="3782236"/>
                </a:cubicBezTo>
                <a:lnTo>
                  <a:pt x="3216515" y="3643952"/>
                </a:lnTo>
                <a:cubicBezTo>
                  <a:pt x="3220974" y="3632241"/>
                  <a:pt x="3211701" y="3619136"/>
                  <a:pt x="3198930" y="3619136"/>
                </a:cubicBezTo>
                <a:lnTo>
                  <a:pt x="3198930" y="3619136"/>
                </a:lnTo>
                <a:cubicBezTo>
                  <a:pt x="3198930" y="3619136"/>
                  <a:pt x="2892587" y="3619136"/>
                  <a:pt x="2892587" y="3619136"/>
                </a:cubicBezTo>
                <a:close/>
                <a:moveTo>
                  <a:pt x="6415824" y="2254863"/>
                </a:moveTo>
                <a:cubicBezTo>
                  <a:pt x="6284862" y="2254863"/>
                  <a:pt x="6173309" y="2314126"/>
                  <a:pt x="6127446" y="2434261"/>
                </a:cubicBezTo>
                <a:lnTo>
                  <a:pt x="6066913" y="2592823"/>
                </a:lnTo>
                <a:cubicBezTo>
                  <a:pt x="6063023" y="2603026"/>
                  <a:pt x="6071094" y="2614420"/>
                  <a:pt x="6082217" y="2614420"/>
                </a:cubicBezTo>
                <a:lnTo>
                  <a:pt x="6393514" y="2614420"/>
                </a:lnTo>
                <a:cubicBezTo>
                  <a:pt x="6523552" y="2614420"/>
                  <a:pt x="6637119" y="2537261"/>
                  <a:pt x="6682665" y="2417950"/>
                </a:cubicBezTo>
                <a:lnTo>
                  <a:pt x="6739753" y="2279666"/>
                </a:lnTo>
                <a:cubicBezTo>
                  <a:pt x="6744212" y="2267955"/>
                  <a:pt x="6734951" y="2254863"/>
                  <a:pt x="6722180" y="2254863"/>
                </a:cubicBezTo>
                <a:lnTo>
                  <a:pt x="6415824" y="2254863"/>
                </a:lnTo>
                <a:close/>
                <a:moveTo>
                  <a:pt x="1572790" y="2715937"/>
                </a:moveTo>
                <a:lnTo>
                  <a:pt x="1572790" y="2715937"/>
                </a:lnTo>
                <a:cubicBezTo>
                  <a:pt x="1585560" y="2715937"/>
                  <a:pt x="1594834" y="2729029"/>
                  <a:pt x="1590362" y="2740752"/>
                </a:cubicBezTo>
                <a:lnTo>
                  <a:pt x="1533274" y="2879036"/>
                </a:lnTo>
                <a:cubicBezTo>
                  <a:pt x="1487741" y="2998335"/>
                  <a:pt x="1374161" y="3075493"/>
                  <a:pt x="1244121" y="3075493"/>
                </a:cubicBezTo>
                <a:lnTo>
                  <a:pt x="932826" y="3075493"/>
                </a:lnTo>
                <a:cubicBezTo>
                  <a:pt x="921715" y="3075493"/>
                  <a:pt x="913638" y="3064099"/>
                  <a:pt x="917535" y="3053910"/>
                </a:cubicBezTo>
                <a:lnTo>
                  <a:pt x="978060" y="2895347"/>
                </a:lnTo>
                <a:cubicBezTo>
                  <a:pt x="1023917" y="2775200"/>
                  <a:pt x="1135479" y="2715937"/>
                  <a:pt x="1266440" y="2715937"/>
                </a:cubicBezTo>
                <a:lnTo>
                  <a:pt x="1572790" y="2715937"/>
                </a:lnTo>
                <a:close/>
                <a:moveTo>
                  <a:pt x="1527750" y="2761994"/>
                </a:moveTo>
                <a:lnTo>
                  <a:pt x="1266439" y="2761994"/>
                </a:lnTo>
                <a:cubicBezTo>
                  <a:pt x="1146836" y="2761994"/>
                  <a:pt x="1057402" y="2816592"/>
                  <a:pt x="1021070" y="2911773"/>
                </a:cubicBezTo>
                <a:lnTo>
                  <a:pt x="977557" y="3025786"/>
                </a:lnTo>
                <a:cubicBezTo>
                  <a:pt x="976883" y="3027548"/>
                  <a:pt x="978181" y="3029436"/>
                  <a:pt x="980074" y="3029436"/>
                </a:cubicBezTo>
                <a:lnTo>
                  <a:pt x="1244118" y="3029436"/>
                </a:lnTo>
                <a:cubicBezTo>
                  <a:pt x="1354954" y="3029436"/>
                  <a:pt x="1451570" y="2963951"/>
                  <a:pt x="1490262" y="2862598"/>
                </a:cubicBezTo>
                <a:lnTo>
                  <a:pt x="1490477" y="2862028"/>
                </a:lnTo>
                <a:lnTo>
                  <a:pt x="1490705" y="2861458"/>
                </a:lnTo>
                <a:lnTo>
                  <a:pt x="1530234" y="2765720"/>
                </a:lnTo>
                <a:cubicBezTo>
                  <a:pt x="1530968" y="2763945"/>
                  <a:pt x="1529663" y="2761994"/>
                  <a:pt x="1527750" y="2761994"/>
                </a:cubicBezTo>
                <a:close/>
                <a:moveTo>
                  <a:pt x="7729464" y="3170699"/>
                </a:moveTo>
                <a:lnTo>
                  <a:pt x="7729464" y="3170699"/>
                </a:lnTo>
                <a:cubicBezTo>
                  <a:pt x="7742235" y="3170699"/>
                  <a:pt x="7751509" y="3183791"/>
                  <a:pt x="7747036" y="3195514"/>
                </a:cubicBezTo>
                <a:lnTo>
                  <a:pt x="7689949" y="3333798"/>
                </a:lnTo>
                <a:cubicBezTo>
                  <a:pt x="7644402" y="3453097"/>
                  <a:pt x="7530835" y="3530255"/>
                  <a:pt x="7400798" y="3530255"/>
                </a:cubicBezTo>
                <a:lnTo>
                  <a:pt x="7089488" y="3530255"/>
                </a:lnTo>
                <a:cubicBezTo>
                  <a:pt x="7078390" y="3530255"/>
                  <a:pt x="7070307" y="3518861"/>
                  <a:pt x="7074209" y="3508671"/>
                </a:cubicBezTo>
                <a:lnTo>
                  <a:pt x="7134730" y="3350097"/>
                </a:lnTo>
                <a:cubicBezTo>
                  <a:pt x="7180580" y="3229961"/>
                  <a:pt x="7292146" y="3170699"/>
                  <a:pt x="7423108" y="3170699"/>
                </a:cubicBezTo>
                <a:lnTo>
                  <a:pt x="7729464" y="3170699"/>
                </a:lnTo>
                <a:close/>
                <a:moveTo>
                  <a:pt x="7684425" y="3216755"/>
                </a:moveTo>
                <a:lnTo>
                  <a:pt x="7423121" y="3216755"/>
                </a:lnTo>
                <a:cubicBezTo>
                  <a:pt x="7303510" y="3216755"/>
                  <a:pt x="7214078" y="3271354"/>
                  <a:pt x="7177742" y="3366535"/>
                </a:cubicBezTo>
                <a:lnTo>
                  <a:pt x="7134223" y="3480548"/>
                </a:lnTo>
                <a:cubicBezTo>
                  <a:pt x="7133552" y="3482310"/>
                  <a:pt x="7134857" y="3484198"/>
                  <a:pt x="7136744" y="3484198"/>
                </a:cubicBezTo>
                <a:lnTo>
                  <a:pt x="7400798" y="3484198"/>
                </a:lnTo>
                <a:cubicBezTo>
                  <a:pt x="7511629" y="3484198"/>
                  <a:pt x="7608244" y="3418713"/>
                  <a:pt x="7646936" y="3317360"/>
                </a:cubicBezTo>
                <a:lnTo>
                  <a:pt x="7647152" y="3316790"/>
                </a:lnTo>
                <a:lnTo>
                  <a:pt x="7647393" y="3316207"/>
                </a:lnTo>
                <a:lnTo>
                  <a:pt x="7686908" y="3220481"/>
                </a:lnTo>
                <a:cubicBezTo>
                  <a:pt x="7687643" y="3218707"/>
                  <a:pt x="7686338" y="3216755"/>
                  <a:pt x="7684412" y="3216755"/>
                </a:cubicBezTo>
                <a:close/>
                <a:moveTo>
                  <a:pt x="105" y="1362728"/>
                </a:moveTo>
                <a:lnTo>
                  <a:pt x="99" y="1711220"/>
                </a:lnTo>
                <a:lnTo>
                  <a:pt x="71370" y="1711220"/>
                </a:lnTo>
                <a:cubicBezTo>
                  <a:pt x="201421" y="1711220"/>
                  <a:pt x="314987" y="1634049"/>
                  <a:pt x="360523" y="1514750"/>
                </a:cubicBezTo>
                <a:lnTo>
                  <a:pt x="417615" y="1376467"/>
                </a:lnTo>
                <a:cubicBezTo>
                  <a:pt x="422087" y="1364756"/>
                  <a:pt x="412808" y="1351651"/>
                  <a:pt x="400034" y="1351651"/>
                </a:cubicBezTo>
                <a:lnTo>
                  <a:pt x="93689" y="1351651"/>
                </a:lnTo>
                <a:cubicBezTo>
                  <a:pt x="61044" y="1351651"/>
                  <a:pt x="29620" y="1355339"/>
                  <a:pt x="105" y="1362728"/>
                </a:cubicBezTo>
                <a:close/>
                <a:moveTo>
                  <a:pt x="2741062" y="3170699"/>
                </a:moveTo>
                <a:cubicBezTo>
                  <a:pt x="2610100" y="3170699"/>
                  <a:pt x="2498534" y="3229961"/>
                  <a:pt x="2452671" y="3350109"/>
                </a:cubicBezTo>
                <a:lnTo>
                  <a:pt x="2392150" y="3508671"/>
                </a:lnTo>
                <a:cubicBezTo>
                  <a:pt x="2388248" y="3518861"/>
                  <a:pt x="2396331" y="3530255"/>
                  <a:pt x="2407442" y="3530255"/>
                </a:cubicBezTo>
                <a:lnTo>
                  <a:pt x="2718739" y="3530255"/>
                </a:lnTo>
                <a:cubicBezTo>
                  <a:pt x="2848776" y="3530255"/>
                  <a:pt x="2962356" y="3453097"/>
                  <a:pt x="3007890" y="3333798"/>
                </a:cubicBezTo>
                <a:lnTo>
                  <a:pt x="3064977" y="3195514"/>
                </a:lnTo>
                <a:cubicBezTo>
                  <a:pt x="3069450" y="3183791"/>
                  <a:pt x="3060176" y="3170699"/>
                  <a:pt x="3047405" y="3170699"/>
                </a:cubicBezTo>
                <a:lnTo>
                  <a:pt x="3047405" y="3170699"/>
                </a:lnTo>
                <a:cubicBezTo>
                  <a:pt x="3047405" y="3170699"/>
                  <a:pt x="2741049" y="3170699"/>
                  <a:pt x="2741049" y="3170699"/>
                </a:cubicBezTo>
                <a:close/>
                <a:moveTo>
                  <a:pt x="7574646" y="3619136"/>
                </a:moveTo>
                <a:cubicBezTo>
                  <a:pt x="7443684" y="3619136"/>
                  <a:pt x="7332118" y="3678412"/>
                  <a:pt x="7286255" y="3798547"/>
                </a:cubicBezTo>
                <a:lnTo>
                  <a:pt x="7225734" y="3957109"/>
                </a:lnTo>
                <a:cubicBezTo>
                  <a:pt x="7221831" y="3967299"/>
                  <a:pt x="7229914" y="3978705"/>
                  <a:pt x="7241025" y="3978705"/>
                </a:cubicBezTo>
                <a:lnTo>
                  <a:pt x="7552322" y="3978705"/>
                </a:lnTo>
                <a:cubicBezTo>
                  <a:pt x="7682372" y="3978705"/>
                  <a:pt x="7795940" y="3901534"/>
                  <a:pt x="7841473" y="3782236"/>
                </a:cubicBezTo>
                <a:lnTo>
                  <a:pt x="7898561" y="3643952"/>
                </a:lnTo>
                <a:cubicBezTo>
                  <a:pt x="7903033" y="3632241"/>
                  <a:pt x="7893759" y="3619136"/>
                  <a:pt x="7880989" y="3619136"/>
                </a:cubicBezTo>
                <a:lnTo>
                  <a:pt x="7880989" y="3619136"/>
                </a:lnTo>
                <a:cubicBezTo>
                  <a:pt x="7880989" y="3619136"/>
                  <a:pt x="7574646" y="3619136"/>
                  <a:pt x="7574646" y="3619136"/>
                </a:cubicBezTo>
                <a:close/>
                <a:moveTo>
                  <a:pt x="8577178" y="1806413"/>
                </a:moveTo>
                <a:lnTo>
                  <a:pt x="8577178" y="1806413"/>
                </a:lnTo>
                <a:cubicBezTo>
                  <a:pt x="8589948" y="1806413"/>
                  <a:pt x="8599222" y="1819518"/>
                  <a:pt x="8594750" y="1831228"/>
                </a:cubicBezTo>
                <a:lnTo>
                  <a:pt x="8537663" y="1969512"/>
                </a:lnTo>
                <a:cubicBezTo>
                  <a:pt x="8492130" y="2088811"/>
                  <a:pt x="8378549" y="2165982"/>
                  <a:pt x="8248512" y="2165982"/>
                </a:cubicBezTo>
                <a:lnTo>
                  <a:pt x="7937215" y="2165982"/>
                </a:lnTo>
                <a:cubicBezTo>
                  <a:pt x="7926104" y="2165982"/>
                  <a:pt x="7918021" y="2154575"/>
                  <a:pt x="7921923" y="2144386"/>
                </a:cubicBezTo>
                <a:lnTo>
                  <a:pt x="7982444" y="1985824"/>
                </a:lnTo>
                <a:cubicBezTo>
                  <a:pt x="8028307" y="1865688"/>
                  <a:pt x="8139860" y="1806413"/>
                  <a:pt x="8270823" y="1806413"/>
                </a:cubicBezTo>
                <a:lnTo>
                  <a:pt x="8577178" y="1806413"/>
                </a:lnTo>
                <a:close/>
                <a:moveTo>
                  <a:pt x="8532139" y="1852470"/>
                </a:moveTo>
                <a:lnTo>
                  <a:pt x="8270823" y="1852470"/>
                </a:lnTo>
                <a:cubicBezTo>
                  <a:pt x="8151225" y="1852470"/>
                  <a:pt x="8061792" y="1907069"/>
                  <a:pt x="8025457" y="2002249"/>
                </a:cubicBezTo>
                <a:lnTo>
                  <a:pt x="7981938" y="2116263"/>
                </a:lnTo>
                <a:cubicBezTo>
                  <a:pt x="7981266" y="2118024"/>
                  <a:pt x="7982571" y="2119925"/>
                  <a:pt x="7984459" y="2119925"/>
                </a:cubicBezTo>
                <a:lnTo>
                  <a:pt x="8248499" y="2119925"/>
                </a:lnTo>
                <a:cubicBezTo>
                  <a:pt x="8359343" y="2119925"/>
                  <a:pt x="8455958" y="2054427"/>
                  <a:pt x="8494650" y="1953087"/>
                </a:cubicBezTo>
                <a:lnTo>
                  <a:pt x="8494865" y="1952504"/>
                </a:lnTo>
                <a:lnTo>
                  <a:pt x="8495094" y="1951934"/>
                </a:lnTo>
                <a:lnTo>
                  <a:pt x="8534622" y="1856209"/>
                </a:lnTo>
                <a:cubicBezTo>
                  <a:pt x="8535357" y="1854421"/>
                  <a:pt x="8534052" y="1852482"/>
                  <a:pt x="8532139" y="1852482"/>
                </a:cubicBezTo>
                <a:close/>
                <a:moveTo>
                  <a:pt x="6084574" y="3170699"/>
                </a:moveTo>
                <a:cubicBezTo>
                  <a:pt x="5953611" y="3170699"/>
                  <a:pt x="5842045" y="3229961"/>
                  <a:pt x="5796196" y="3350109"/>
                </a:cubicBezTo>
                <a:lnTo>
                  <a:pt x="5735662" y="3508671"/>
                </a:lnTo>
                <a:cubicBezTo>
                  <a:pt x="5731772" y="3518861"/>
                  <a:pt x="5739843" y="3530255"/>
                  <a:pt x="5750953" y="3530255"/>
                </a:cubicBezTo>
                <a:lnTo>
                  <a:pt x="6062250" y="3530255"/>
                </a:lnTo>
                <a:cubicBezTo>
                  <a:pt x="6192301" y="3530255"/>
                  <a:pt x="6305868" y="3453097"/>
                  <a:pt x="6351401" y="3333798"/>
                </a:cubicBezTo>
                <a:lnTo>
                  <a:pt x="6408489" y="3195514"/>
                </a:lnTo>
                <a:cubicBezTo>
                  <a:pt x="6412961" y="3183791"/>
                  <a:pt x="6403688" y="3170699"/>
                  <a:pt x="6390917" y="3170699"/>
                </a:cubicBezTo>
                <a:lnTo>
                  <a:pt x="6390917" y="3170699"/>
                </a:lnTo>
                <a:cubicBezTo>
                  <a:pt x="6390917" y="3170699"/>
                  <a:pt x="6084574" y="3170699"/>
                  <a:pt x="6084574" y="3170699"/>
                </a:cubicBezTo>
                <a:close/>
                <a:moveTo>
                  <a:pt x="2602156" y="2715937"/>
                </a:moveTo>
                <a:cubicBezTo>
                  <a:pt x="2471194" y="2715937"/>
                  <a:pt x="2359628" y="2775200"/>
                  <a:pt x="2313765" y="2895347"/>
                </a:cubicBezTo>
                <a:lnTo>
                  <a:pt x="2253244" y="3053910"/>
                </a:lnTo>
                <a:cubicBezTo>
                  <a:pt x="2249355" y="3064099"/>
                  <a:pt x="2257425" y="3075493"/>
                  <a:pt x="2268536" y="3075493"/>
                </a:cubicBezTo>
                <a:lnTo>
                  <a:pt x="2579833" y="3075493"/>
                </a:lnTo>
                <a:cubicBezTo>
                  <a:pt x="2709870" y="3075493"/>
                  <a:pt x="2823450" y="2998335"/>
                  <a:pt x="2868984" y="2879036"/>
                </a:cubicBezTo>
                <a:lnTo>
                  <a:pt x="2926071" y="2740752"/>
                </a:lnTo>
                <a:cubicBezTo>
                  <a:pt x="2930544" y="2729042"/>
                  <a:pt x="2921270" y="2715937"/>
                  <a:pt x="2908499" y="2715937"/>
                </a:cubicBezTo>
                <a:lnTo>
                  <a:pt x="2908499" y="2715937"/>
                </a:lnTo>
                <a:cubicBezTo>
                  <a:pt x="2908499" y="2715937"/>
                  <a:pt x="2602156" y="2715937"/>
                  <a:pt x="2602156" y="2715937"/>
                </a:cubicBezTo>
                <a:close/>
                <a:moveTo>
                  <a:pt x="1935714" y="2715937"/>
                </a:moveTo>
                <a:cubicBezTo>
                  <a:pt x="1804752" y="2715937"/>
                  <a:pt x="1693186" y="2775200"/>
                  <a:pt x="1647323" y="2895347"/>
                </a:cubicBezTo>
                <a:lnTo>
                  <a:pt x="1586802" y="3053910"/>
                </a:lnTo>
                <a:cubicBezTo>
                  <a:pt x="1582913" y="3064099"/>
                  <a:pt x="1590983" y="3075493"/>
                  <a:pt x="1602094" y="3075493"/>
                </a:cubicBezTo>
                <a:lnTo>
                  <a:pt x="1913391" y="3075493"/>
                </a:lnTo>
                <a:cubicBezTo>
                  <a:pt x="2043441" y="3075493"/>
                  <a:pt x="2157008" y="2998335"/>
                  <a:pt x="2202542" y="2879036"/>
                </a:cubicBezTo>
                <a:lnTo>
                  <a:pt x="2259629" y="2740752"/>
                </a:lnTo>
                <a:cubicBezTo>
                  <a:pt x="2264102" y="2729042"/>
                  <a:pt x="2254841" y="2715937"/>
                  <a:pt x="2242070" y="2715937"/>
                </a:cubicBezTo>
                <a:lnTo>
                  <a:pt x="2242070" y="2715937"/>
                </a:lnTo>
                <a:cubicBezTo>
                  <a:pt x="2242070" y="2715937"/>
                  <a:pt x="1935714" y="2715937"/>
                  <a:pt x="1935714" y="2715937"/>
                </a:cubicBezTo>
                <a:close/>
                <a:moveTo>
                  <a:pt x="7594600" y="1262770"/>
                </a:moveTo>
                <a:lnTo>
                  <a:pt x="7905897" y="1262770"/>
                </a:lnTo>
                <a:cubicBezTo>
                  <a:pt x="8035947" y="1262770"/>
                  <a:pt x="8149514" y="1185606"/>
                  <a:pt x="8195060" y="1066307"/>
                </a:cubicBezTo>
                <a:lnTo>
                  <a:pt x="8252148" y="928021"/>
                </a:lnTo>
                <a:cubicBezTo>
                  <a:pt x="8256608" y="916307"/>
                  <a:pt x="8247346" y="903208"/>
                  <a:pt x="8234576" y="903208"/>
                </a:cubicBezTo>
                <a:lnTo>
                  <a:pt x="7928220" y="903208"/>
                </a:lnTo>
                <a:cubicBezTo>
                  <a:pt x="7797257" y="903208"/>
                  <a:pt x="7685704" y="962476"/>
                  <a:pt x="7639842" y="1082616"/>
                </a:cubicBezTo>
                <a:lnTo>
                  <a:pt x="7579308" y="1241179"/>
                </a:lnTo>
                <a:cubicBezTo>
                  <a:pt x="7575418" y="1251373"/>
                  <a:pt x="7583489" y="1262770"/>
                  <a:pt x="7594600" y="1262770"/>
                </a:cubicBezTo>
                <a:close/>
                <a:moveTo>
                  <a:pt x="5725729" y="3170699"/>
                </a:moveTo>
                <a:lnTo>
                  <a:pt x="5725729" y="3170699"/>
                </a:lnTo>
                <a:cubicBezTo>
                  <a:pt x="5738487" y="3170699"/>
                  <a:pt x="5747774" y="3183791"/>
                  <a:pt x="5743301" y="3195514"/>
                </a:cubicBezTo>
                <a:lnTo>
                  <a:pt x="5686201" y="3333798"/>
                </a:lnTo>
                <a:cubicBezTo>
                  <a:pt x="5640667" y="3453097"/>
                  <a:pt x="5527100" y="3530255"/>
                  <a:pt x="5397050" y="3530255"/>
                </a:cubicBezTo>
                <a:lnTo>
                  <a:pt x="5085753" y="3530255"/>
                </a:lnTo>
                <a:cubicBezTo>
                  <a:pt x="5074642" y="3530255"/>
                  <a:pt x="5066572" y="3518861"/>
                  <a:pt x="5070461" y="3508671"/>
                </a:cubicBezTo>
                <a:lnTo>
                  <a:pt x="5130995" y="3350097"/>
                </a:lnTo>
                <a:cubicBezTo>
                  <a:pt x="5176845" y="3229961"/>
                  <a:pt x="5288411" y="3170699"/>
                  <a:pt x="5419373" y="3170699"/>
                </a:cubicBezTo>
                <a:lnTo>
                  <a:pt x="5725729" y="3170699"/>
                </a:lnTo>
                <a:close/>
                <a:moveTo>
                  <a:pt x="5680677" y="3216755"/>
                </a:moveTo>
                <a:lnTo>
                  <a:pt x="5419373" y="3216755"/>
                </a:lnTo>
                <a:cubicBezTo>
                  <a:pt x="5299763" y="3216755"/>
                  <a:pt x="5210330" y="3271354"/>
                  <a:pt x="5174007" y="3366535"/>
                </a:cubicBezTo>
                <a:lnTo>
                  <a:pt x="5130488" y="3480548"/>
                </a:lnTo>
                <a:cubicBezTo>
                  <a:pt x="5129817" y="3482310"/>
                  <a:pt x="5131122" y="3484198"/>
                  <a:pt x="5133009" y="3484198"/>
                </a:cubicBezTo>
                <a:lnTo>
                  <a:pt x="5397050" y="3484198"/>
                </a:lnTo>
                <a:cubicBezTo>
                  <a:pt x="5507881" y="3484198"/>
                  <a:pt x="5604509" y="3418713"/>
                  <a:pt x="5643189" y="3317360"/>
                </a:cubicBezTo>
                <a:lnTo>
                  <a:pt x="5643404" y="3316790"/>
                </a:lnTo>
                <a:lnTo>
                  <a:pt x="5643645" y="3316207"/>
                </a:lnTo>
                <a:lnTo>
                  <a:pt x="5683173" y="3220481"/>
                </a:lnTo>
                <a:cubicBezTo>
                  <a:pt x="5683908" y="3218707"/>
                  <a:pt x="5682603" y="3216755"/>
                  <a:pt x="5680677" y="3216755"/>
                </a:cubicBezTo>
                <a:close/>
                <a:moveTo>
                  <a:pt x="8043523" y="617863"/>
                </a:moveTo>
                <a:lnTo>
                  <a:pt x="8100611" y="479577"/>
                </a:lnTo>
                <a:cubicBezTo>
                  <a:pt x="8105083" y="467863"/>
                  <a:pt x="8095809" y="454764"/>
                  <a:pt x="8083038" y="454764"/>
                </a:cubicBezTo>
                <a:lnTo>
                  <a:pt x="7776683" y="454764"/>
                </a:lnTo>
                <a:cubicBezTo>
                  <a:pt x="7645720" y="454764"/>
                  <a:pt x="7534167" y="514031"/>
                  <a:pt x="7488304" y="634172"/>
                </a:cubicBezTo>
                <a:lnTo>
                  <a:pt x="7427784" y="792735"/>
                </a:lnTo>
                <a:cubicBezTo>
                  <a:pt x="7423881" y="802929"/>
                  <a:pt x="7431964" y="814326"/>
                  <a:pt x="7443075" y="814326"/>
                </a:cubicBezTo>
                <a:lnTo>
                  <a:pt x="7754359" y="814326"/>
                </a:lnTo>
                <a:cubicBezTo>
                  <a:pt x="7884410" y="814326"/>
                  <a:pt x="7997977" y="737162"/>
                  <a:pt x="8043523" y="617863"/>
                </a:cubicBezTo>
                <a:close/>
                <a:moveTo>
                  <a:pt x="7944132" y="1"/>
                </a:moveTo>
                <a:lnTo>
                  <a:pt x="7944132" y="4"/>
                </a:lnTo>
                <a:cubicBezTo>
                  <a:pt x="7956903" y="4"/>
                  <a:pt x="7966177" y="13098"/>
                  <a:pt x="7961705" y="24817"/>
                </a:cubicBezTo>
                <a:lnTo>
                  <a:pt x="7904604" y="163099"/>
                </a:lnTo>
                <a:cubicBezTo>
                  <a:pt x="7859071" y="282399"/>
                  <a:pt x="7745504" y="359565"/>
                  <a:pt x="7615466" y="359565"/>
                </a:cubicBezTo>
                <a:lnTo>
                  <a:pt x="7304157" y="359565"/>
                </a:lnTo>
                <a:cubicBezTo>
                  <a:pt x="7293046" y="359565"/>
                  <a:pt x="7284975" y="348166"/>
                  <a:pt x="7288865" y="337970"/>
                </a:cubicBezTo>
                <a:lnTo>
                  <a:pt x="7349399" y="179408"/>
                </a:lnTo>
                <a:cubicBezTo>
                  <a:pt x="7395261" y="59270"/>
                  <a:pt x="7506814" y="0"/>
                  <a:pt x="7637776" y="0"/>
                </a:cubicBezTo>
                <a:lnTo>
                  <a:pt x="7944132" y="0"/>
                </a:lnTo>
                <a:close/>
                <a:moveTo>
                  <a:pt x="7899080" y="46062"/>
                </a:moveTo>
                <a:lnTo>
                  <a:pt x="7637776" y="46062"/>
                </a:lnTo>
                <a:cubicBezTo>
                  <a:pt x="7518179" y="46062"/>
                  <a:pt x="7428746" y="100653"/>
                  <a:pt x="7392411" y="195840"/>
                </a:cubicBezTo>
                <a:lnTo>
                  <a:pt x="7348892" y="309846"/>
                </a:lnTo>
                <a:cubicBezTo>
                  <a:pt x="7348220" y="311612"/>
                  <a:pt x="7349525" y="313506"/>
                  <a:pt x="7351413" y="313506"/>
                </a:cubicBezTo>
                <a:lnTo>
                  <a:pt x="7615466" y="313506"/>
                </a:lnTo>
                <a:cubicBezTo>
                  <a:pt x="7726296" y="313506"/>
                  <a:pt x="7822913" y="248018"/>
                  <a:pt x="7861592" y="146670"/>
                </a:cubicBezTo>
                <a:lnTo>
                  <a:pt x="7861820" y="146091"/>
                </a:lnTo>
                <a:lnTo>
                  <a:pt x="7862048" y="145518"/>
                </a:lnTo>
                <a:lnTo>
                  <a:pt x="7901576" y="49787"/>
                </a:lnTo>
                <a:cubicBezTo>
                  <a:pt x="7902311" y="48013"/>
                  <a:pt x="7901006" y="46062"/>
                  <a:pt x="7899080" y="46062"/>
                </a:cubicBezTo>
                <a:close/>
                <a:moveTo>
                  <a:pt x="6970561" y="1082616"/>
                </a:moveTo>
                <a:lnTo>
                  <a:pt x="6910040" y="1241179"/>
                </a:lnTo>
                <a:cubicBezTo>
                  <a:pt x="6906139" y="1251373"/>
                  <a:pt x="6914222" y="1262770"/>
                  <a:pt x="6925333" y="1262770"/>
                </a:cubicBezTo>
                <a:lnTo>
                  <a:pt x="7236629" y="1262770"/>
                </a:lnTo>
                <a:cubicBezTo>
                  <a:pt x="7366680" y="1262770"/>
                  <a:pt x="7480247" y="1185606"/>
                  <a:pt x="7525780" y="1066307"/>
                </a:cubicBezTo>
                <a:lnTo>
                  <a:pt x="7582868" y="928021"/>
                </a:lnTo>
                <a:cubicBezTo>
                  <a:pt x="7587340" y="916307"/>
                  <a:pt x="7578079" y="903208"/>
                  <a:pt x="7565296" y="903208"/>
                </a:cubicBezTo>
                <a:lnTo>
                  <a:pt x="7258952" y="903208"/>
                </a:lnTo>
                <a:cubicBezTo>
                  <a:pt x="7127990" y="903208"/>
                  <a:pt x="7016425" y="962476"/>
                  <a:pt x="6970561" y="1082616"/>
                </a:cubicBezTo>
                <a:close/>
                <a:moveTo>
                  <a:pt x="8613399" y="4"/>
                </a:moveTo>
                <a:lnTo>
                  <a:pt x="8307057" y="4"/>
                </a:lnTo>
                <a:cubicBezTo>
                  <a:pt x="8176095" y="4"/>
                  <a:pt x="8064529" y="59270"/>
                  <a:pt x="8018666" y="179408"/>
                </a:cubicBezTo>
                <a:lnTo>
                  <a:pt x="7958145" y="337970"/>
                </a:lnTo>
                <a:cubicBezTo>
                  <a:pt x="7954242" y="348165"/>
                  <a:pt x="7962325" y="359561"/>
                  <a:pt x="7973436" y="359561"/>
                </a:cubicBezTo>
                <a:lnTo>
                  <a:pt x="8284733" y="359561"/>
                </a:lnTo>
                <a:cubicBezTo>
                  <a:pt x="8414783" y="359561"/>
                  <a:pt x="8528350" y="282398"/>
                  <a:pt x="8573884" y="163098"/>
                </a:cubicBezTo>
                <a:lnTo>
                  <a:pt x="8630972" y="24813"/>
                </a:lnTo>
                <a:cubicBezTo>
                  <a:pt x="8635444" y="13098"/>
                  <a:pt x="8626170" y="4"/>
                  <a:pt x="8613399" y="4"/>
                </a:cubicBezTo>
                <a:close/>
                <a:moveTo>
                  <a:pt x="6642250" y="1985824"/>
                </a:moveTo>
                <a:lnTo>
                  <a:pt x="6581729" y="2144386"/>
                </a:lnTo>
                <a:cubicBezTo>
                  <a:pt x="6577827" y="2154575"/>
                  <a:pt x="6585910" y="2165982"/>
                  <a:pt x="6597008" y="2165982"/>
                </a:cubicBezTo>
                <a:lnTo>
                  <a:pt x="6908305" y="2165982"/>
                </a:lnTo>
                <a:cubicBezTo>
                  <a:pt x="7038355" y="2165982"/>
                  <a:pt x="7151922" y="2088811"/>
                  <a:pt x="7197469" y="1969512"/>
                </a:cubicBezTo>
                <a:lnTo>
                  <a:pt x="7254556" y="1831228"/>
                </a:lnTo>
                <a:cubicBezTo>
                  <a:pt x="7259016" y="1819505"/>
                  <a:pt x="7249742" y="1806413"/>
                  <a:pt x="7236984" y="1806413"/>
                </a:cubicBezTo>
                <a:lnTo>
                  <a:pt x="6930628" y="1806413"/>
                </a:lnTo>
                <a:cubicBezTo>
                  <a:pt x="6799666" y="1806413"/>
                  <a:pt x="6688100" y="1865676"/>
                  <a:pt x="6642250" y="1985824"/>
                </a:cubicBezTo>
                <a:close/>
                <a:moveTo>
                  <a:pt x="9851341" y="1531062"/>
                </a:moveTo>
                <a:lnTo>
                  <a:pt x="9790819" y="1689624"/>
                </a:lnTo>
                <a:cubicBezTo>
                  <a:pt x="9786917" y="1699814"/>
                  <a:pt x="9795000" y="1711220"/>
                  <a:pt x="9806111" y="1711220"/>
                </a:cubicBezTo>
                <a:lnTo>
                  <a:pt x="10117408" y="1711220"/>
                </a:lnTo>
                <a:cubicBezTo>
                  <a:pt x="10247458" y="1711220"/>
                  <a:pt x="10361025" y="1634049"/>
                  <a:pt x="10406559" y="1514750"/>
                </a:cubicBezTo>
                <a:lnTo>
                  <a:pt x="10463646" y="1376467"/>
                </a:lnTo>
                <a:cubicBezTo>
                  <a:pt x="10468119" y="1364756"/>
                  <a:pt x="10458845" y="1351651"/>
                  <a:pt x="10446074" y="1351651"/>
                </a:cubicBezTo>
                <a:lnTo>
                  <a:pt x="10139718" y="1351651"/>
                </a:lnTo>
                <a:cubicBezTo>
                  <a:pt x="10008756" y="1351651"/>
                  <a:pt x="9897203" y="1410927"/>
                  <a:pt x="9851341" y="1531062"/>
                </a:cubicBezTo>
                <a:close/>
                <a:moveTo>
                  <a:pt x="6883840" y="903208"/>
                </a:moveTo>
                <a:lnTo>
                  <a:pt x="6577497" y="903208"/>
                </a:lnTo>
                <a:cubicBezTo>
                  <a:pt x="6446535" y="903208"/>
                  <a:pt x="6334969" y="962476"/>
                  <a:pt x="6289107" y="1082616"/>
                </a:cubicBezTo>
                <a:lnTo>
                  <a:pt x="6228585" y="1241179"/>
                </a:lnTo>
                <a:cubicBezTo>
                  <a:pt x="6224696" y="1251373"/>
                  <a:pt x="6232766" y="1262770"/>
                  <a:pt x="6243877" y="1262770"/>
                </a:cubicBezTo>
                <a:lnTo>
                  <a:pt x="6555174" y="1262770"/>
                </a:lnTo>
                <a:cubicBezTo>
                  <a:pt x="6685224" y="1262770"/>
                  <a:pt x="6798791" y="1185606"/>
                  <a:pt x="6844325" y="1066307"/>
                </a:cubicBezTo>
                <a:lnTo>
                  <a:pt x="6901413" y="928021"/>
                </a:lnTo>
                <a:cubicBezTo>
                  <a:pt x="6905885" y="916307"/>
                  <a:pt x="6896611" y="903208"/>
                  <a:pt x="6883840" y="903208"/>
                </a:cubicBezTo>
                <a:close/>
                <a:moveTo>
                  <a:pt x="8828499" y="634171"/>
                </a:moveTo>
                <a:lnTo>
                  <a:pt x="8767965" y="792733"/>
                </a:lnTo>
                <a:cubicBezTo>
                  <a:pt x="8764075" y="802928"/>
                  <a:pt x="8772146" y="814324"/>
                  <a:pt x="8783269" y="814324"/>
                </a:cubicBezTo>
                <a:lnTo>
                  <a:pt x="9094554" y="814324"/>
                </a:lnTo>
                <a:cubicBezTo>
                  <a:pt x="9224603" y="814324"/>
                  <a:pt x="9338171" y="737161"/>
                  <a:pt x="9383705" y="617861"/>
                </a:cubicBezTo>
                <a:lnTo>
                  <a:pt x="9440805" y="479576"/>
                </a:lnTo>
                <a:cubicBezTo>
                  <a:pt x="9445265" y="467862"/>
                  <a:pt x="9436003" y="454763"/>
                  <a:pt x="9423233" y="454763"/>
                </a:cubicBezTo>
                <a:lnTo>
                  <a:pt x="9116876" y="454763"/>
                </a:lnTo>
                <a:cubicBezTo>
                  <a:pt x="8985914" y="454763"/>
                  <a:pt x="8874348" y="514030"/>
                  <a:pt x="8828499" y="634171"/>
                </a:cubicBezTo>
                <a:close/>
                <a:moveTo>
                  <a:pt x="4235796" y="5313816"/>
                </a:moveTo>
                <a:lnTo>
                  <a:pt x="4296330" y="5155254"/>
                </a:lnTo>
                <a:cubicBezTo>
                  <a:pt x="4342180" y="5035119"/>
                  <a:pt x="4453746" y="4975843"/>
                  <a:pt x="4584708" y="4975843"/>
                </a:cubicBezTo>
                <a:lnTo>
                  <a:pt x="4891064" y="4975843"/>
                </a:lnTo>
                <a:lnTo>
                  <a:pt x="4891064" y="4975843"/>
                </a:lnTo>
                <a:cubicBezTo>
                  <a:pt x="4903822" y="4975843"/>
                  <a:pt x="4913096" y="4988948"/>
                  <a:pt x="4908636" y="5000659"/>
                </a:cubicBezTo>
                <a:lnTo>
                  <a:pt x="4851549" y="5138942"/>
                </a:lnTo>
                <a:cubicBezTo>
                  <a:pt x="4806002" y="5258241"/>
                  <a:pt x="4692435" y="5335412"/>
                  <a:pt x="4562385" y="5335412"/>
                </a:cubicBezTo>
                <a:lnTo>
                  <a:pt x="4251088" y="5335412"/>
                </a:lnTo>
                <a:cubicBezTo>
                  <a:pt x="4239990" y="5335412"/>
                  <a:pt x="4231907" y="5324006"/>
                  <a:pt x="4235796" y="5313816"/>
                </a:cubicBezTo>
                <a:close/>
                <a:moveTo>
                  <a:pt x="4298345" y="5289355"/>
                </a:moveTo>
                <a:lnTo>
                  <a:pt x="4562385" y="5289355"/>
                </a:lnTo>
                <a:cubicBezTo>
                  <a:pt x="4673229" y="5289355"/>
                  <a:pt x="4769845" y="5223870"/>
                  <a:pt x="4808524" y="5122517"/>
                </a:cubicBezTo>
                <a:lnTo>
                  <a:pt x="4808752" y="5121934"/>
                </a:lnTo>
                <a:lnTo>
                  <a:pt x="4808980" y="5121364"/>
                </a:lnTo>
                <a:lnTo>
                  <a:pt x="4848508" y="5025626"/>
                </a:lnTo>
                <a:cubicBezTo>
                  <a:pt x="4849243" y="5023864"/>
                  <a:pt x="4847938" y="5021913"/>
                  <a:pt x="4846012" y="5021913"/>
                </a:cubicBezTo>
                <a:lnTo>
                  <a:pt x="4584708" y="5021913"/>
                </a:lnTo>
                <a:cubicBezTo>
                  <a:pt x="4465098" y="5021913"/>
                  <a:pt x="4375665" y="5076498"/>
                  <a:pt x="4339342" y="5171679"/>
                </a:cubicBezTo>
                <a:lnTo>
                  <a:pt x="4295824" y="5285693"/>
                </a:lnTo>
                <a:cubicBezTo>
                  <a:pt x="4295152" y="5287454"/>
                  <a:pt x="4296444" y="5289355"/>
                  <a:pt x="4298345" y="5289355"/>
                </a:cubicBezTo>
                <a:close/>
                <a:moveTo>
                  <a:pt x="8651711" y="1985824"/>
                </a:moveTo>
                <a:lnTo>
                  <a:pt x="8591178" y="2144386"/>
                </a:lnTo>
                <a:cubicBezTo>
                  <a:pt x="8587288" y="2154575"/>
                  <a:pt x="8595371" y="2165982"/>
                  <a:pt x="8606469" y="2165982"/>
                </a:cubicBezTo>
                <a:lnTo>
                  <a:pt x="8917766" y="2165982"/>
                </a:lnTo>
                <a:cubicBezTo>
                  <a:pt x="9047816" y="2165982"/>
                  <a:pt x="9161384" y="2088811"/>
                  <a:pt x="9206917" y="1969512"/>
                </a:cubicBezTo>
                <a:lnTo>
                  <a:pt x="9264018" y="1831228"/>
                </a:lnTo>
                <a:cubicBezTo>
                  <a:pt x="9268477" y="1819505"/>
                  <a:pt x="9259203" y="1806413"/>
                  <a:pt x="9246433" y="1806413"/>
                </a:cubicBezTo>
                <a:lnTo>
                  <a:pt x="8940090" y="1806413"/>
                </a:lnTo>
                <a:cubicBezTo>
                  <a:pt x="8809128" y="1806413"/>
                  <a:pt x="8697562" y="1865676"/>
                  <a:pt x="8651711" y="1985824"/>
                </a:cubicBezTo>
                <a:close/>
                <a:moveTo>
                  <a:pt x="6609665" y="4"/>
                </a:moveTo>
                <a:lnTo>
                  <a:pt x="6303322" y="4"/>
                </a:lnTo>
                <a:cubicBezTo>
                  <a:pt x="6172359" y="4"/>
                  <a:pt x="6060794" y="59270"/>
                  <a:pt x="6014943" y="179408"/>
                </a:cubicBezTo>
                <a:lnTo>
                  <a:pt x="5954410" y="337970"/>
                </a:lnTo>
                <a:cubicBezTo>
                  <a:pt x="5950520" y="348165"/>
                  <a:pt x="5958590" y="359561"/>
                  <a:pt x="5969701" y="359561"/>
                </a:cubicBezTo>
                <a:lnTo>
                  <a:pt x="6280998" y="359561"/>
                </a:lnTo>
                <a:cubicBezTo>
                  <a:pt x="6411048" y="359561"/>
                  <a:pt x="6524616" y="282398"/>
                  <a:pt x="6570149" y="163098"/>
                </a:cubicBezTo>
                <a:lnTo>
                  <a:pt x="6627250" y="24813"/>
                </a:lnTo>
                <a:cubicBezTo>
                  <a:pt x="6631709" y="13098"/>
                  <a:pt x="6622435" y="4"/>
                  <a:pt x="6609665" y="4"/>
                </a:cubicBezTo>
                <a:close/>
                <a:moveTo>
                  <a:pt x="3262074" y="4"/>
                </a:moveTo>
                <a:lnTo>
                  <a:pt x="2955730" y="4"/>
                </a:lnTo>
                <a:cubicBezTo>
                  <a:pt x="2824755" y="4"/>
                  <a:pt x="2713202" y="59270"/>
                  <a:pt x="2667339" y="179409"/>
                </a:cubicBezTo>
                <a:lnTo>
                  <a:pt x="2606818" y="337971"/>
                </a:lnTo>
                <a:cubicBezTo>
                  <a:pt x="2602916" y="348166"/>
                  <a:pt x="2610999" y="359563"/>
                  <a:pt x="2622110" y="359563"/>
                </a:cubicBezTo>
                <a:lnTo>
                  <a:pt x="2933407" y="359563"/>
                </a:lnTo>
                <a:cubicBezTo>
                  <a:pt x="3063457" y="359563"/>
                  <a:pt x="3177025" y="282399"/>
                  <a:pt x="3222558" y="163099"/>
                </a:cubicBezTo>
                <a:lnTo>
                  <a:pt x="3279646" y="24814"/>
                </a:lnTo>
                <a:cubicBezTo>
                  <a:pt x="3284118" y="13100"/>
                  <a:pt x="3274844" y="5"/>
                  <a:pt x="3262074" y="5"/>
                </a:cubicBezTo>
                <a:close/>
                <a:moveTo>
                  <a:pt x="2425356" y="454764"/>
                </a:moveTo>
                <a:lnTo>
                  <a:pt x="2731712" y="454764"/>
                </a:lnTo>
                <a:cubicBezTo>
                  <a:pt x="2744483" y="454764"/>
                  <a:pt x="2753757" y="467859"/>
                  <a:pt x="2749284" y="479577"/>
                </a:cubicBezTo>
                <a:lnTo>
                  <a:pt x="2692197" y="617860"/>
                </a:lnTo>
                <a:cubicBezTo>
                  <a:pt x="2646651" y="737162"/>
                  <a:pt x="2533083" y="814326"/>
                  <a:pt x="2403046" y="814326"/>
                </a:cubicBezTo>
                <a:lnTo>
                  <a:pt x="2091749" y="814326"/>
                </a:lnTo>
                <a:cubicBezTo>
                  <a:pt x="2080638" y="814326"/>
                  <a:pt x="2072555" y="802927"/>
                  <a:pt x="2076457" y="792731"/>
                </a:cubicBezTo>
                <a:lnTo>
                  <a:pt x="2136978" y="634172"/>
                </a:lnTo>
                <a:cubicBezTo>
                  <a:pt x="2182841" y="514031"/>
                  <a:pt x="2294407" y="454764"/>
                  <a:pt x="2425369" y="454764"/>
                </a:cubicBezTo>
                <a:close/>
                <a:moveTo>
                  <a:pt x="2686660" y="500825"/>
                </a:moveTo>
                <a:lnTo>
                  <a:pt x="2425356" y="500825"/>
                </a:lnTo>
                <a:cubicBezTo>
                  <a:pt x="2305758" y="500825"/>
                  <a:pt x="2216326" y="555416"/>
                  <a:pt x="2179990" y="650603"/>
                </a:cubicBezTo>
                <a:lnTo>
                  <a:pt x="2136471" y="764609"/>
                </a:lnTo>
                <a:cubicBezTo>
                  <a:pt x="2135800" y="766374"/>
                  <a:pt x="2137105" y="768267"/>
                  <a:pt x="2138992" y="768267"/>
                </a:cubicBezTo>
                <a:lnTo>
                  <a:pt x="2403046" y="768267"/>
                </a:lnTo>
                <a:cubicBezTo>
                  <a:pt x="2513877" y="768267"/>
                  <a:pt x="2610492" y="702781"/>
                  <a:pt x="2649172" y="601431"/>
                </a:cubicBezTo>
                <a:lnTo>
                  <a:pt x="2649400" y="600852"/>
                </a:lnTo>
                <a:lnTo>
                  <a:pt x="2649641" y="600279"/>
                </a:lnTo>
                <a:lnTo>
                  <a:pt x="2689156" y="504551"/>
                </a:lnTo>
                <a:cubicBezTo>
                  <a:pt x="2689891" y="502775"/>
                  <a:pt x="2688586" y="500826"/>
                  <a:pt x="2686660" y="500826"/>
                </a:cubicBezTo>
                <a:close/>
                <a:moveTo>
                  <a:pt x="4600621" y="4"/>
                </a:moveTo>
                <a:lnTo>
                  <a:pt x="4294265" y="4"/>
                </a:lnTo>
                <a:cubicBezTo>
                  <a:pt x="4163303" y="4"/>
                  <a:pt x="4051750" y="59270"/>
                  <a:pt x="4005887" y="179408"/>
                </a:cubicBezTo>
                <a:lnTo>
                  <a:pt x="3945353" y="337970"/>
                </a:lnTo>
                <a:cubicBezTo>
                  <a:pt x="3941464" y="348165"/>
                  <a:pt x="3949534" y="359561"/>
                  <a:pt x="3960657" y="359561"/>
                </a:cubicBezTo>
                <a:lnTo>
                  <a:pt x="4271942" y="359561"/>
                </a:lnTo>
                <a:cubicBezTo>
                  <a:pt x="4401992" y="359561"/>
                  <a:pt x="4515559" y="282398"/>
                  <a:pt x="4561105" y="163098"/>
                </a:cubicBezTo>
                <a:lnTo>
                  <a:pt x="4618193" y="24813"/>
                </a:lnTo>
                <a:cubicBezTo>
                  <a:pt x="4622653" y="13098"/>
                  <a:pt x="4613379" y="4"/>
                  <a:pt x="4600621" y="4"/>
                </a:cubicBezTo>
                <a:close/>
                <a:moveTo>
                  <a:pt x="5484569" y="634171"/>
                </a:moveTo>
                <a:lnTo>
                  <a:pt x="5424048" y="792733"/>
                </a:lnTo>
                <a:cubicBezTo>
                  <a:pt x="5420146" y="802928"/>
                  <a:pt x="5428229" y="814324"/>
                  <a:pt x="5439340" y="814324"/>
                </a:cubicBezTo>
                <a:lnTo>
                  <a:pt x="5750637" y="814324"/>
                </a:lnTo>
                <a:cubicBezTo>
                  <a:pt x="5880687" y="814324"/>
                  <a:pt x="5994254" y="737161"/>
                  <a:pt x="6039788" y="617861"/>
                </a:cubicBezTo>
                <a:lnTo>
                  <a:pt x="6096876" y="479576"/>
                </a:lnTo>
                <a:cubicBezTo>
                  <a:pt x="6101348" y="467862"/>
                  <a:pt x="6092074" y="454763"/>
                  <a:pt x="6079303" y="454763"/>
                </a:cubicBezTo>
                <a:lnTo>
                  <a:pt x="5772947" y="454763"/>
                </a:lnTo>
                <a:cubicBezTo>
                  <a:pt x="5641985" y="454763"/>
                  <a:pt x="5530432" y="514030"/>
                  <a:pt x="5484569" y="634171"/>
                </a:cubicBezTo>
                <a:close/>
                <a:moveTo>
                  <a:pt x="4966839" y="1082616"/>
                </a:moveTo>
                <a:lnTo>
                  <a:pt x="4906305" y="1241179"/>
                </a:lnTo>
                <a:cubicBezTo>
                  <a:pt x="4902416" y="1251373"/>
                  <a:pt x="4910486" y="1262770"/>
                  <a:pt x="4921597" y="1262770"/>
                </a:cubicBezTo>
                <a:lnTo>
                  <a:pt x="5232907" y="1262770"/>
                </a:lnTo>
                <a:cubicBezTo>
                  <a:pt x="5362944" y="1262770"/>
                  <a:pt x="5476512" y="1185606"/>
                  <a:pt x="5522045" y="1066307"/>
                </a:cubicBezTo>
                <a:lnTo>
                  <a:pt x="5579146" y="928021"/>
                </a:lnTo>
                <a:cubicBezTo>
                  <a:pt x="5583618" y="916307"/>
                  <a:pt x="5574344" y="903208"/>
                  <a:pt x="5561561" y="903208"/>
                </a:cubicBezTo>
                <a:lnTo>
                  <a:pt x="5255217" y="903208"/>
                </a:lnTo>
                <a:cubicBezTo>
                  <a:pt x="5124255" y="903208"/>
                  <a:pt x="5012689" y="962476"/>
                  <a:pt x="4966839" y="1082616"/>
                </a:cubicBezTo>
                <a:close/>
                <a:moveTo>
                  <a:pt x="4499609" y="1531062"/>
                </a:moveTo>
                <a:lnTo>
                  <a:pt x="4439088" y="1689624"/>
                </a:lnTo>
                <a:cubicBezTo>
                  <a:pt x="4435186" y="1699814"/>
                  <a:pt x="4443269" y="1711220"/>
                  <a:pt x="4454379" y="1711220"/>
                </a:cubicBezTo>
                <a:lnTo>
                  <a:pt x="4765676" y="1711220"/>
                </a:lnTo>
                <a:cubicBezTo>
                  <a:pt x="4895726" y="1711220"/>
                  <a:pt x="5009294" y="1634049"/>
                  <a:pt x="5054827" y="1514750"/>
                </a:cubicBezTo>
                <a:lnTo>
                  <a:pt x="5111915" y="1376467"/>
                </a:lnTo>
                <a:cubicBezTo>
                  <a:pt x="5116387" y="1364756"/>
                  <a:pt x="5107113" y="1351651"/>
                  <a:pt x="5094343" y="1351651"/>
                </a:cubicBezTo>
                <a:lnTo>
                  <a:pt x="4787987" y="1351651"/>
                </a:lnTo>
                <a:cubicBezTo>
                  <a:pt x="4657025" y="1351651"/>
                  <a:pt x="4545471" y="1410927"/>
                  <a:pt x="4499609" y="1531062"/>
                </a:cubicBezTo>
                <a:close/>
                <a:moveTo>
                  <a:pt x="11538977" y="1066307"/>
                </a:moveTo>
                <a:lnTo>
                  <a:pt x="11596064" y="928021"/>
                </a:lnTo>
                <a:cubicBezTo>
                  <a:pt x="11600537" y="916307"/>
                  <a:pt x="11591263" y="903208"/>
                  <a:pt x="11578493" y="903208"/>
                </a:cubicBezTo>
                <a:lnTo>
                  <a:pt x="11272136" y="903208"/>
                </a:lnTo>
                <a:cubicBezTo>
                  <a:pt x="11141174" y="903208"/>
                  <a:pt x="11029621" y="962476"/>
                  <a:pt x="10983759" y="1082616"/>
                </a:cubicBezTo>
                <a:lnTo>
                  <a:pt x="10923237" y="1241179"/>
                </a:lnTo>
                <a:cubicBezTo>
                  <a:pt x="10919335" y="1251373"/>
                  <a:pt x="10927418" y="1262770"/>
                  <a:pt x="10938529" y="1262770"/>
                </a:cubicBezTo>
                <a:lnTo>
                  <a:pt x="11249826" y="1262770"/>
                </a:lnTo>
                <a:cubicBezTo>
                  <a:pt x="11379876" y="1262770"/>
                  <a:pt x="11493431" y="1185606"/>
                  <a:pt x="11538977" y="1066307"/>
                </a:cubicBezTo>
                <a:close/>
                <a:moveTo>
                  <a:pt x="7112090" y="5762266"/>
                </a:moveTo>
                <a:lnTo>
                  <a:pt x="7172612" y="5603704"/>
                </a:lnTo>
                <a:cubicBezTo>
                  <a:pt x="7218474" y="5483556"/>
                  <a:pt x="7330027" y="5424294"/>
                  <a:pt x="7460989" y="5424294"/>
                </a:cubicBezTo>
                <a:lnTo>
                  <a:pt x="7767346" y="5424294"/>
                </a:lnTo>
                <a:cubicBezTo>
                  <a:pt x="7780116" y="5424294"/>
                  <a:pt x="7789390" y="5437398"/>
                  <a:pt x="7784917" y="5449109"/>
                </a:cubicBezTo>
                <a:lnTo>
                  <a:pt x="7727830" y="5587393"/>
                </a:lnTo>
                <a:cubicBezTo>
                  <a:pt x="7682297" y="5706691"/>
                  <a:pt x="7568729" y="5783862"/>
                  <a:pt x="7438679" y="5783862"/>
                </a:cubicBezTo>
                <a:lnTo>
                  <a:pt x="7127382" y="5783862"/>
                </a:lnTo>
                <a:cubicBezTo>
                  <a:pt x="7116271" y="5783862"/>
                  <a:pt x="7108188" y="5772456"/>
                  <a:pt x="7112090" y="5762266"/>
                </a:cubicBezTo>
                <a:close/>
                <a:moveTo>
                  <a:pt x="7174626" y="5737793"/>
                </a:moveTo>
                <a:lnTo>
                  <a:pt x="7438679" y="5737793"/>
                </a:lnTo>
                <a:cubicBezTo>
                  <a:pt x="7549510" y="5737793"/>
                  <a:pt x="7646126" y="5672307"/>
                  <a:pt x="7684817" y="5570968"/>
                </a:cubicBezTo>
                <a:lnTo>
                  <a:pt x="7685033" y="5570385"/>
                </a:lnTo>
                <a:lnTo>
                  <a:pt x="7685274" y="5569814"/>
                </a:lnTo>
                <a:lnTo>
                  <a:pt x="7724802" y="5474076"/>
                </a:lnTo>
                <a:cubicBezTo>
                  <a:pt x="7725524" y="5472302"/>
                  <a:pt x="7724219" y="5470350"/>
                  <a:pt x="7722306" y="5470350"/>
                </a:cubicBezTo>
                <a:lnTo>
                  <a:pt x="7460989" y="5470350"/>
                </a:lnTo>
                <a:cubicBezTo>
                  <a:pt x="7341391" y="5470350"/>
                  <a:pt x="7251959" y="5524949"/>
                  <a:pt x="7215623" y="5620129"/>
                </a:cubicBezTo>
                <a:lnTo>
                  <a:pt x="7172104" y="5734143"/>
                </a:lnTo>
                <a:cubicBezTo>
                  <a:pt x="7171433" y="5735905"/>
                  <a:pt x="7172738" y="5737793"/>
                  <a:pt x="7174626" y="5737793"/>
                </a:cubicBezTo>
                <a:close/>
                <a:moveTo>
                  <a:pt x="7266288" y="6238611"/>
                </a:moveTo>
                <a:lnTo>
                  <a:pt x="7577572" y="6238611"/>
                </a:lnTo>
                <a:cubicBezTo>
                  <a:pt x="7707635" y="6238611"/>
                  <a:pt x="7821190" y="6161453"/>
                  <a:pt x="7866736" y="6042155"/>
                </a:cubicBezTo>
                <a:lnTo>
                  <a:pt x="7923823" y="5903871"/>
                </a:lnTo>
                <a:cubicBezTo>
                  <a:pt x="7928296" y="5892160"/>
                  <a:pt x="7919022" y="5879055"/>
                  <a:pt x="7906251" y="5879055"/>
                </a:cubicBezTo>
                <a:lnTo>
                  <a:pt x="7599895" y="5879055"/>
                </a:lnTo>
                <a:cubicBezTo>
                  <a:pt x="7468933" y="5879055"/>
                  <a:pt x="7357367" y="5938318"/>
                  <a:pt x="7311518" y="6058466"/>
                </a:cubicBezTo>
                <a:lnTo>
                  <a:pt x="7250984" y="6217028"/>
                </a:lnTo>
                <a:cubicBezTo>
                  <a:pt x="7247094" y="6227218"/>
                  <a:pt x="7255177" y="6238611"/>
                  <a:pt x="7266288" y="6238611"/>
                </a:cubicBezTo>
                <a:close/>
                <a:moveTo>
                  <a:pt x="8397097" y="5587393"/>
                </a:moveTo>
                <a:lnTo>
                  <a:pt x="8454184" y="5449109"/>
                </a:lnTo>
                <a:cubicBezTo>
                  <a:pt x="8458657" y="5437398"/>
                  <a:pt x="8449383" y="5424294"/>
                  <a:pt x="8436613" y="5424294"/>
                </a:cubicBezTo>
                <a:lnTo>
                  <a:pt x="8130257" y="5424294"/>
                </a:lnTo>
                <a:cubicBezTo>
                  <a:pt x="7999295" y="5424294"/>
                  <a:pt x="7887729" y="5483569"/>
                  <a:pt x="7841879" y="5603704"/>
                </a:cubicBezTo>
                <a:lnTo>
                  <a:pt x="7781345" y="5762266"/>
                </a:lnTo>
                <a:cubicBezTo>
                  <a:pt x="7777455" y="5772456"/>
                  <a:pt x="7785538" y="5783862"/>
                  <a:pt x="7796636" y="5783862"/>
                </a:cubicBezTo>
                <a:lnTo>
                  <a:pt x="8107946" y="5783862"/>
                </a:lnTo>
                <a:cubicBezTo>
                  <a:pt x="8237983" y="5783862"/>
                  <a:pt x="8351551" y="5706691"/>
                  <a:pt x="8397097" y="5587393"/>
                </a:cubicBezTo>
                <a:close/>
                <a:moveTo>
                  <a:pt x="8467564" y="5783850"/>
                </a:moveTo>
                <a:lnTo>
                  <a:pt x="8778860" y="5783850"/>
                </a:lnTo>
                <a:cubicBezTo>
                  <a:pt x="8908911" y="5783850"/>
                  <a:pt x="9022478" y="5706691"/>
                  <a:pt x="9068011" y="5587393"/>
                </a:cubicBezTo>
                <a:lnTo>
                  <a:pt x="9125112" y="5449109"/>
                </a:lnTo>
                <a:cubicBezTo>
                  <a:pt x="9129571" y="5437398"/>
                  <a:pt x="9120297" y="5424294"/>
                  <a:pt x="9107539" y="5424294"/>
                </a:cubicBezTo>
                <a:lnTo>
                  <a:pt x="8801184" y="5424294"/>
                </a:lnTo>
                <a:cubicBezTo>
                  <a:pt x="8670221" y="5424294"/>
                  <a:pt x="8558656" y="5483556"/>
                  <a:pt x="8512805" y="5603704"/>
                </a:cubicBezTo>
                <a:lnTo>
                  <a:pt x="8452271" y="5762266"/>
                </a:lnTo>
                <a:cubicBezTo>
                  <a:pt x="8448383" y="5772456"/>
                  <a:pt x="8456452" y="5783850"/>
                  <a:pt x="8467564" y="5783850"/>
                </a:cubicBezTo>
                <a:close/>
                <a:moveTo>
                  <a:pt x="5262553" y="6238611"/>
                </a:moveTo>
                <a:lnTo>
                  <a:pt x="5573850" y="6238611"/>
                </a:lnTo>
                <a:cubicBezTo>
                  <a:pt x="5703900" y="6238611"/>
                  <a:pt x="5817467" y="6161453"/>
                  <a:pt x="5863001" y="6042155"/>
                </a:cubicBezTo>
                <a:lnTo>
                  <a:pt x="5920088" y="5903871"/>
                </a:lnTo>
                <a:cubicBezTo>
                  <a:pt x="5924561" y="5892160"/>
                  <a:pt x="5915287" y="5879055"/>
                  <a:pt x="5902516" y="5879055"/>
                </a:cubicBezTo>
                <a:lnTo>
                  <a:pt x="5596160" y="5879055"/>
                </a:lnTo>
                <a:cubicBezTo>
                  <a:pt x="5465211" y="5879055"/>
                  <a:pt x="5353645" y="5938318"/>
                  <a:pt x="5307782" y="6058466"/>
                </a:cubicBezTo>
                <a:lnTo>
                  <a:pt x="5247261" y="6217028"/>
                </a:lnTo>
                <a:cubicBezTo>
                  <a:pt x="5243359" y="6227218"/>
                  <a:pt x="5251442" y="6238611"/>
                  <a:pt x="5262553" y="6238611"/>
                </a:cubicBezTo>
                <a:close/>
                <a:moveTo>
                  <a:pt x="5912462" y="6217028"/>
                </a:moveTo>
                <a:lnTo>
                  <a:pt x="5972983" y="6058466"/>
                </a:lnTo>
                <a:cubicBezTo>
                  <a:pt x="6018845" y="5938318"/>
                  <a:pt x="6130398" y="5879055"/>
                  <a:pt x="6261361" y="5879055"/>
                </a:cubicBezTo>
                <a:lnTo>
                  <a:pt x="6567716" y="5879055"/>
                </a:lnTo>
                <a:cubicBezTo>
                  <a:pt x="6580488" y="5879055"/>
                  <a:pt x="6589761" y="5892160"/>
                  <a:pt x="6585289" y="5903871"/>
                </a:cubicBezTo>
                <a:lnTo>
                  <a:pt x="6528201" y="6042155"/>
                </a:lnTo>
                <a:cubicBezTo>
                  <a:pt x="6482668" y="6161453"/>
                  <a:pt x="6369100" y="6238624"/>
                  <a:pt x="6239050" y="6238624"/>
                </a:cubicBezTo>
                <a:lnTo>
                  <a:pt x="5927753" y="6238624"/>
                </a:lnTo>
                <a:cubicBezTo>
                  <a:pt x="5916642" y="6238624"/>
                  <a:pt x="5908559" y="6227218"/>
                  <a:pt x="5912462" y="6217028"/>
                </a:cubicBezTo>
                <a:close/>
                <a:moveTo>
                  <a:pt x="5974997" y="6192555"/>
                </a:moveTo>
                <a:lnTo>
                  <a:pt x="6239050" y="6192555"/>
                </a:lnTo>
                <a:cubicBezTo>
                  <a:pt x="6349881" y="6192555"/>
                  <a:pt x="6446497" y="6127069"/>
                  <a:pt x="6485189" y="6025729"/>
                </a:cubicBezTo>
                <a:lnTo>
                  <a:pt x="6485404" y="6025146"/>
                </a:lnTo>
                <a:lnTo>
                  <a:pt x="6485645" y="6024576"/>
                </a:lnTo>
                <a:lnTo>
                  <a:pt x="6525173" y="5928838"/>
                </a:lnTo>
                <a:cubicBezTo>
                  <a:pt x="6525895" y="5927064"/>
                  <a:pt x="6524590" y="5925112"/>
                  <a:pt x="6522677" y="5925112"/>
                </a:cubicBezTo>
                <a:lnTo>
                  <a:pt x="6261361" y="5925112"/>
                </a:lnTo>
                <a:cubicBezTo>
                  <a:pt x="6141763" y="5925112"/>
                  <a:pt x="6052330" y="5979711"/>
                  <a:pt x="6015995" y="6074891"/>
                </a:cubicBezTo>
                <a:lnTo>
                  <a:pt x="5972476" y="6188905"/>
                </a:lnTo>
                <a:cubicBezTo>
                  <a:pt x="5971804" y="6190666"/>
                  <a:pt x="5973109" y="6192555"/>
                  <a:pt x="5974997" y="6192555"/>
                </a:cubicBezTo>
                <a:close/>
                <a:moveTo>
                  <a:pt x="7058563" y="5587393"/>
                </a:moveTo>
                <a:lnTo>
                  <a:pt x="7115650" y="5449109"/>
                </a:lnTo>
                <a:cubicBezTo>
                  <a:pt x="7120110" y="5437398"/>
                  <a:pt x="7110836" y="5424294"/>
                  <a:pt x="7098078" y="5424294"/>
                </a:cubicBezTo>
                <a:lnTo>
                  <a:pt x="6791722" y="5424294"/>
                </a:lnTo>
                <a:cubicBezTo>
                  <a:pt x="6660760" y="5424294"/>
                  <a:pt x="6549194" y="5483569"/>
                  <a:pt x="6503344" y="5603704"/>
                </a:cubicBezTo>
                <a:lnTo>
                  <a:pt x="6442823" y="5762266"/>
                </a:lnTo>
                <a:cubicBezTo>
                  <a:pt x="6438921" y="5772456"/>
                  <a:pt x="6447004" y="5783862"/>
                  <a:pt x="6458115" y="5783862"/>
                </a:cubicBezTo>
                <a:lnTo>
                  <a:pt x="6769399" y="5783862"/>
                </a:lnTo>
                <a:cubicBezTo>
                  <a:pt x="6899449" y="5783862"/>
                  <a:pt x="7013016" y="5706691"/>
                  <a:pt x="7058563" y="5587393"/>
                </a:cubicBezTo>
                <a:close/>
                <a:moveTo>
                  <a:pt x="11401705" y="4"/>
                </a:moveTo>
                <a:lnTo>
                  <a:pt x="11095349" y="4"/>
                </a:lnTo>
                <a:cubicBezTo>
                  <a:pt x="10964387" y="4"/>
                  <a:pt x="10852821" y="59270"/>
                  <a:pt x="10806971" y="179408"/>
                </a:cubicBezTo>
                <a:lnTo>
                  <a:pt x="10746450" y="337970"/>
                </a:lnTo>
                <a:cubicBezTo>
                  <a:pt x="10742548" y="348165"/>
                  <a:pt x="10750631" y="359561"/>
                  <a:pt x="10761729" y="359561"/>
                </a:cubicBezTo>
                <a:lnTo>
                  <a:pt x="11073039" y="359561"/>
                </a:lnTo>
                <a:cubicBezTo>
                  <a:pt x="11203076" y="359561"/>
                  <a:pt x="11316643" y="282398"/>
                  <a:pt x="11362190" y="163098"/>
                </a:cubicBezTo>
                <a:lnTo>
                  <a:pt x="11419277" y="24813"/>
                </a:lnTo>
                <a:cubicBezTo>
                  <a:pt x="11423750" y="13098"/>
                  <a:pt x="11414475" y="4"/>
                  <a:pt x="11401705" y="4"/>
                </a:cubicBezTo>
                <a:close/>
                <a:moveTo>
                  <a:pt x="10231051" y="3978705"/>
                </a:moveTo>
                <a:lnTo>
                  <a:pt x="9919754" y="3978705"/>
                </a:lnTo>
                <a:cubicBezTo>
                  <a:pt x="9908656" y="3978705"/>
                  <a:pt x="9900573" y="3967312"/>
                  <a:pt x="9904475" y="3957109"/>
                </a:cubicBezTo>
                <a:lnTo>
                  <a:pt x="9964996" y="3798547"/>
                </a:lnTo>
                <a:cubicBezTo>
                  <a:pt x="10010846" y="3678412"/>
                  <a:pt x="10122412" y="3619149"/>
                  <a:pt x="10253374" y="3619149"/>
                </a:cubicBezTo>
                <a:lnTo>
                  <a:pt x="10559731" y="3619149"/>
                </a:lnTo>
                <a:cubicBezTo>
                  <a:pt x="10572488" y="3619149"/>
                  <a:pt x="10581762" y="3632241"/>
                  <a:pt x="10577302" y="3643965"/>
                </a:cubicBezTo>
                <a:lnTo>
                  <a:pt x="10520215" y="3782248"/>
                </a:lnTo>
                <a:cubicBezTo>
                  <a:pt x="10474668" y="3901547"/>
                  <a:pt x="10361101" y="3978705"/>
                  <a:pt x="10231051" y="3978705"/>
                </a:cubicBezTo>
                <a:close/>
                <a:moveTo>
                  <a:pt x="9966998" y="3932649"/>
                </a:moveTo>
                <a:lnTo>
                  <a:pt x="10231051" y="3932649"/>
                </a:lnTo>
                <a:cubicBezTo>
                  <a:pt x="10341895" y="3932649"/>
                  <a:pt x="10438510" y="3867163"/>
                  <a:pt x="10477190" y="3765810"/>
                </a:cubicBezTo>
                <a:lnTo>
                  <a:pt x="10477418" y="3765228"/>
                </a:lnTo>
                <a:lnTo>
                  <a:pt x="10477646" y="3764657"/>
                </a:lnTo>
                <a:lnTo>
                  <a:pt x="10517174" y="3668932"/>
                </a:lnTo>
                <a:cubicBezTo>
                  <a:pt x="10517909" y="3667157"/>
                  <a:pt x="10516604" y="3665206"/>
                  <a:pt x="10514678" y="3665206"/>
                </a:cubicBezTo>
                <a:lnTo>
                  <a:pt x="10253374" y="3665206"/>
                </a:lnTo>
                <a:cubicBezTo>
                  <a:pt x="10133776" y="3665206"/>
                  <a:pt x="10044331" y="3719792"/>
                  <a:pt x="10008008" y="3814985"/>
                </a:cubicBezTo>
                <a:lnTo>
                  <a:pt x="9964489" y="3928986"/>
                </a:lnTo>
                <a:cubicBezTo>
                  <a:pt x="9963818" y="3930748"/>
                  <a:pt x="9965110" y="3932649"/>
                  <a:pt x="9966998" y="3932649"/>
                </a:cubicBezTo>
                <a:close/>
                <a:moveTo>
                  <a:pt x="10934475" y="2715937"/>
                </a:moveTo>
                <a:lnTo>
                  <a:pt x="10934475" y="2715937"/>
                </a:lnTo>
                <a:cubicBezTo>
                  <a:pt x="10934475" y="2715937"/>
                  <a:pt x="10628132" y="2715937"/>
                  <a:pt x="10628132" y="2715937"/>
                </a:cubicBezTo>
                <a:cubicBezTo>
                  <a:pt x="10497169" y="2715937"/>
                  <a:pt x="10385604" y="2775200"/>
                  <a:pt x="10339741" y="2895347"/>
                </a:cubicBezTo>
                <a:lnTo>
                  <a:pt x="10279219" y="3053910"/>
                </a:lnTo>
                <a:cubicBezTo>
                  <a:pt x="10275317" y="3064099"/>
                  <a:pt x="10283401" y="3075506"/>
                  <a:pt x="10294512" y="3075506"/>
                </a:cubicBezTo>
                <a:lnTo>
                  <a:pt x="10605808" y="3075506"/>
                </a:lnTo>
                <a:cubicBezTo>
                  <a:pt x="10735859" y="3075506"/>
                  <a:pt x="10849426" y="2998335"/>
                  <a:pt x="10894959" y="2879036"/>
                </a:cubicBezTo>
                <a:lnTo>
                  <a:pt x="10952047" y="2740752"/>
                </a:lnTo>
                <a:cubicBezTo>
                  <a:pt x="10956519" y="2729042"/>
                  <a:pt x="10947246" y="2715937"/>
                  <a:pt x="10934475" y="2715937"/>
                </a:cubicBezTo>
                <a:close/>
                <a:moveTo>
                  <a:pt x="9244799" y="4235743"/>
                </a:moveTo>
                <a:lnTo>
                  <a:pt x="9301899" y="4097459"/>
                </a:lnTo>
                <a:cubicBezTo>
                  <a:pt x="9306358" y="4085748"/>
                  <a:pt x="9297097" y="4072643"/>
                  <a:pt x="9284314" y="4072643"/>
                </a:cubicBezTo>
                <a:lnTo>
                  <a:pt x="9284314" y="4072643"/>
                </a:lnTo>
                <a:cubicBezTo>
                  <a:pt x="9284314" y="4072643"/>
                  <a:pt x="8977971" y="4072643"/>
                  <a:pt x="8977971" y="4072643"/>
                </a:cubicBezTo>
                <a:cubicBezTo>
                  <a:pt x="8847009" y="4072643"/>
                  <a:pt x="8735443" y="4131919"/>
                  <a:pt x="8689593" y="4252054"/>
                </a:cubicBezTo>
                <a:lnTo>
                  <a:pt x="8629059" y="4410616"/>
                </a:lnTo>
                <a:cubicBezTo>
                  <a:pt x="8625169" y="4420806"/>
                  <a:pt x="8633240" y="4432212"/>
                  <a:pt x="8644350" y="4432212"/>
                </a:cubicBezTo>
                <a:lnTo>
                  <a:pt x="8955648" y="4432212"/>
                </a:lnTo>
                <a:cubicBezTo>
                  <a:pt x="9085697" y="4432212"/>
                  <a:pt x="9199265" y="4355042"/>
                  <a:pt x="9244799" y="4235743"/>
                </a:cubicBezTo>
                <a:close/>
                <a:moveTo>
                  <a:pt x="2065283" y="454764"/>
                </a:moveTo>
                <a:lnTo>
                  <a:pt x="1758927" y="454764"/>
                </a:lnTo>
                <a:cubicBezTo>
                  <a:pt x="1627964" y="454764"/>
                  <a:pt x="1516399" y="514031"/>
                  <a:pt x="1470549" y="634172"/>
                </a:cubicBezTo>
                <a:lnTo>
                  <a:pt x="1410015" y="792735"/>
                </a:lnTo>
                <a:cubicBezTo>
                  <a:pt x="1406125" y="802929"/>
                  <a:pt x="1414196" y="814326"/>
                  <a:pt x="1425307" y="814326"/>
                </a:cubicBezTo>
                <a:lnTo>
                  <a:pt x="1736616" y="814326"/>
                </a:lnTo>
                <a:cubicBezTo>
                  <a:pt x="1866654" y="814326"/>
                  <a:pt x="1980234" y="737162"/>
                  <a:pt x="2025767" y="617863"/>
                </a:cubicBezTo>
                <a:lnTo>
                  <a:pt x="2082855" y="479577"/>
                </a:lnTo>
                <a:cubicBezTo>
                  <a:pt x="2087327" y="467863"/>
                  <a:pt x="2078053" y="454764"/>
                  <a:pt x="2065283" y="454764"/>
                </a:cubicBezTo>
                <a:close/>
                <a:moveTo>
                  <a:pt x="9452537" y="4886962"/>
                </a:moveTo>
                <a:lnTo>
                  <a:pt x="9763821" y="4886962"/>
                </a:lnTo>
                <a:cubicBezTo>
                  <a:pt x="9893871" y="4886962"/>
                  <a:pt x="10007438" y="4809803"/>
                  <a:pt x="10052984" y="4690505"/>
                </a:cubicBezTo>
                <a:lnTo>
                  <a:pt x="10110072" y="4552221"/>
                </a:lnTo>
                <a:cubicBezTo>
                  <a:pt x="10114532" y="4540510"/>
                  <a:pt x="10105270" y="4527406"/>
                  <a:pt x="10092500" y="4527406"/>
                </a:cubicBezTo>
                <a:lnTo>
                  <a:pt x="9786144" y="4527406"/>
                </a:lnTo>
                <a:cubicBezTo>
                  <a:pt x="9655182" y="4527406"/>
                  <a:pt x="9543616" y="4586668"/>
                  <a:pt x="9497766" y="4706816"/>
                </a:cubicBezTo>
                <a:lnTo>
                  <a:pt x="9437232" y="4865378"/>
                </a:lnTo>
                <a:cubicBezTo>
                  <a:pt x="9433342" y="4875568"/>
                  <a:pt x="9441425" y="4886962"/>
                  <a:pt x="9452537" y="4886962"/>
                </a:cubicBezTo>
                <a:close/>
                <a:moveTo>
                  <a:pt x="9850935" y="3782236"/>
                </a:moveTo>
                <a:lnTo>
                  <a:pt x="9908035" y="3643952"/>
                </a:lnTo>
                <a:cubicBezTo>
                  <a:pt x="9912495" y="3632241"/>
                  <a:pt x="9903221" y="3619136"/>
                  <a:pt x="9890450" y="3619136"/>
                </a:cubicBezTo>
                <a:lnTo>
                  <a:pt x="9890450" y="3619136"/>
                </a:lnTo>
                <a:cubicBezTo>
                  <a:pt x="9890450" y="3619136"/>
                  <a:pt x="9584107" y="3619136"/>
                  <a:pt x="9584107" y="3619136"/>
                </a:cubicBezTo>
                <a:cubicBezTo>
                  <a:pt x="9453144" y="3619136"/>
                  <a:pt x="9341579" y="3678412"/>
                  <a:pt x="9295729" y="3798547"/>
                </a:cubicBezTo>
                <a:lnTo>
                  <a:pt x="9235195" y="3957109"/>
                </a:lnTo>
                <a:cubicBezTo>
                  <a:pt x="9231306" y="3967299"/>
                  <a:pt x="9239376" y="3978705"/>
                  <a:pt x="9250487" y="3978705"/>
                </a:cubicBezTo>
                <a:lnTo>
                  <a:pt x="9561784" y="3978705"/>
                </a:lnTo>
                <a:cubicBezTo>
                  <a:pt x="9691834" y="3978705"/>
                  <a:pt x="9805401" y="3901534"/>
                  <a:pt x="9850935" y="3782236"/>
                </a:cubicBezTo>
                <a:close/>
                <a:moveTo>
                  <a:pt x="7417825" y="6687062"/>
                </a:moveTo>
                <a:lnTo>
                  <a:pt x="7729110" y="6687062"/>
                </a:lnTo>
                <a:cubicBezTo>
                  <a:pt x="7859159" y="6687062"/>
                  <a:pt x="7972727" y="6609891"/>
                  <a:pt x="8018273" y="6490592"/>
                </a:cubicBezTo>
                <a:lnTo>
                  <a:pt x="8075361" y="6352308"/>
                </a:lnTo>
                <a:cubicBezTo>
                  <a:pt x="8079821" y="6340598"/>
                  <a:pt x="8070559" y="6327506"/>
                  <a:pt x="8057789" y="6327506"/>
                </a:cubicBezTo>
                <a:lnTo>
                  <a:pt x="7751432" y="6327506"/>
                </a:lnTo>
                <a:cubicBezTo>
                  <a:pt x="7620470" y="6327506"/>
                  <a:pt x="7508904" y="6386768"/>
                  <a:pt x="7463055" y="6506904"/>
                </a:cubicBezTo>
                <a:lnTo>
                  <a:pt x="7402521" y="6665466"/>
                </a:lnTo>
                <a:cubicBezTo>
                  <a:pt x="7398631" y="6675668"/>
                  <a:pt x="7406714" y="6687062"/>
                  <a:pt x="7417825" y="6687062"/>
                </a:cubicBezTo>
                <a:close/>
                <a:moveTo>
                  <a:pt x="9604061" y="5335412"/>
                </a:moveTo>
                <a:lnTo>
                  <a:pt x="9915358" y="5335412"/>
                </a:lnTo>
                <a:cubicBezTo>
                  <a:pt x="10045408" y="5335412"/>
                  <a:pt x="10158976" y="5258254"/>
                  <a:pt x="10204509" y="5138955"/>
                </a:cubicBezTo>
                <a:lnTo>
                  <a:pt x="10261597" y="5000659"/>
                </a:lnTo>
                <a:cubicBezTo>
                  <a:pt x="10266069" y="4988948"/>
                  <a:pt x="10256808" y="4975856"/>
                  <a:pt x="10244025" y="4975856"/>
                </a:cubicBezTo>
                <a:lnTo>
                  <a:pt x="9937682" y="4975856"/>
                </a:lnTo>
                <a:cubicBezTo>
                  <a:pt x="9806719" y="4975856"/>
                  <a:pt x="9695154" y="5035119"/>
                  <a:pt x="9649303" y="5155254"/>
                </a:cubicBezTo>
                <a:lnTo>
                  <a:pt x="9588769" y="5313816"/>
                </a:lnTo>
                <a:cubicBezTo>
                  <a:pt x="9584880" y="5324018"/>
                  <a:pt x="9592950" y="5335412"/>
                  <a:pt x="9604061" y="5335412"/>
                </a:cubicBezTo>
                <a:close/>
                <a:moveTo>
                  <a:pt x="9806111" y="5783850"/>
                </a:moveTo>
                <a:lnTo>
                  <a:pt x="10117408" y="5783850"/>
                </a:lnTo>
                <a:cubicBezTo>
                  <a:pt x="10247458" y="5783850"/>
                  <a:pt x="10361025" y="5706691"/>
                  <a:pt x="10406559" y="5587393"/>
                </a:cubicBezTo>
                <a:lnTo>
                  <a:pt x="10463646" y="5449109"/>
                </a:lnTo>
                <a:cubicBezTo>
                  <a:pt x="10468119" y="5437398"/>
                  <a:pt x="10458845" y="5424294"/>
                  <a:pt x="10446074" y="5424294"/>
                </a:cubicBezTo>
                <a:lnTo>
                  <a:pt x="10139718" y="5424294"/>
                </a:lnTo>
                <a:cubicBezTo>
                  <a:pt x="10008756" y="5424294"/>
                  <a:pt x="9897203" y="5483556"/>
                  <a:pt x="9851341" y="5603704"/>
                </a:cubicBezTo>
                <a:lnTo>
                  <a:pt x="9790819" y="5762266"/>
                </a:lnTo>
                <a:cubicBezTo>
                  <a:pt x="9786917" y="5772456"/>
                  <a:pt x="9795000" y="5783850"/>
                  <a:pt x="9806111" y="5783850"/>
                </a:cubicBezTo>
                <a:close/>
                <a:moveTo>
                  <a:pt x="10081250" y="6665478"/>
                </a:moveTo>
                <a:lnTo>
                  <a:pt x="10141770" y="6506916"/>
                </a:lnTo>
                <a:cubicBezTo>
                  <a:pt x="10187633" y="6386768"/>
                  <a:pt x="10299199" y="6327506"/>
                  <a:pt x="10430161" y="6327506"/>
                </a:cubicBezTo>
                <a:lnTo>
                  <a:pt x="10736504" y="6327506"/>
                </a:lnTo>
                <a:lnTo>
                  <a:pt x="10736504" y="6327506"/>
                </a:lnTo>
                <a:cubicBezTo>
                  <a:pt x="10749276" y="6327506"/>
                  <a:pt x="10758562" y="6340598"/>
                  <a:pt x="10754077" y="6352321"/>
                </a:cubicBezTo>
                <a:lnTo>
                  <a:pt x="10696989" y="6490605"/>
                </a:lnTo>
                <a:cubicBezTo>
                  <a:pt x="10651456" y="6609903"/>
                  <a:pt x="10537889" y="6687062"/>
                  <a:pt x="10407838" y="6687062"/>
                </a:cubicBezTo>
                <a:lnTo>
                  <a:pt x="10096542" y="6687062"/>
                </a:lnTo>
                <a:cubicBezTo>
                  <a:pt x="10085431" y="6687062"/>
                  <a:pt x="10077360" y="6675668"/>
                  <a:pt x="10081250" y="6665466"/>
                </a:cubicBezTo>
                <a:close/>
                <a:moveTo>
                  <a:pt x="10143798" y="6641005"/>
                </a:moveTo>
                <a:lnTo>
                  <a:pt x="10407838" y="6641005"/>
                </a:lnTo>
                <a:cubicBezTo>
                  <a:pt x="10518669" y="6641005"/>
                  <a:pt x="10615285" y="6575520"/>
                  <a:pt x="10653977" y="6474167"/>
                </a:cubicBezTo>
                <a:lnTo>
                  <a:pt x="10654193" y="6473597"/>
                </a:lnTo>
                <a:lnTo>
                  <a:pt x="10654433" y="6473014"/>
                </a:lnTo>
                <a:lnTo>
                  <a:pt x="10693961" y="6377288"/>
                </a:lnTo>
                <a:cubicBezTo>
                  <a:pt x="10694683" y="6375514"/>
                  <a:pt x="10693391" y="6373562"/>
                  <a:pt x="10691465" y="6373562"/>
                </a:cubicBezTo>
                <a:lnTo>
                  <a:pt x="10430161" y="6373562"/>
                </a:lnTo>
                <a:cubicBezTo>
                  <a:pt x="10310551" y="6373562"/>
                  <a:pt x="10221118" y="6428149"/>
                  <a:pt x="10184783" y="6523342"/>
                </a:cubicBezTo>
                <a:lnTo>
                  <a:pt x="10141276" y="6637343"/>
                </a:lnTo>
                <a:cubicBezTo>
                  <a:pt x="10140605" y="6639116"/>
                  <a:pt x="10141910" y="6641005"/>
                  <a:pt x="10143798" y="6641005"/>
                </a:cubicBezTo>
                <a:close/>
                <a:moveTo>
                  <a:pt x="9535242" y="5138955"/>
                </a:moveTo>
                <a:lnTo>
                  <a:pt x="9592329" y="5000659"/>
                </a:lnTo>
                <a:cubicBezTo>
                  <a:pt x="9596802" y="4988948"/>
                  <a:pt x="9587528" y="4975856"/>
                  <a:pt x="9574757" y="4975856"/>
                </a:cubicBezTo>
                <a:lnTo>
                  <a:pt x="9268401" y="4975856"/>
                </a:lnTo>
                <a:cubicBezTo>
                  <a:pt x="9137452" y="4975856"/>
                  <a:pt x="9025886" y="5035119"/>
                  <a:pt x="8980023" y="5155254"/>
                </a:cubicBezTo>
                <a:lnTo>
                  <a:pt x="8919502" y="5313816"/>
                </a:lnTo>
                <a:cubicBezTo>
                  <a:pt x="8915600" y="5324018"/>
                  <a:pt x="8923683" y="5335412"/>
                  <a:pt x="8934793" y="5335412"/>
                </a:cubicBezTo>
                <a:lnTo>
                  <a:pt x="9246091" y="5335412"/>
                </a:lnTo>
                <a:cubicBezTo>
                  <a:pt x="9376140" y="5335412"/>
                  <a:pt x="9489709" y="5258254"/>
                  <a:pt x="9535242" y="5138955"/>
                </a:cubicBezTo>
                <a:close/>
                <a:moveTo>
                  <a:pt x="8606469" y="6238611"/>
                </a:moveTo>
                <a:lnTo>
                  <a:pt x="8917766" y="6238611"/>
                </a:lnTo>
                <a:cubicBezTo>
                  <a:pt x="9047816" y="6238611"/>
                  <a:pt x="9161384" y="6161453"/>
                  <a:pt x="9206917" y="6042155"/>
                </a:cubicBezTo>
                <a:lnTo>
                  <a:pt x="9264018" y="5903871"/>
                </a:lnTo>
                <a:cubicBezTo>
                  <a:pt x="9268477" y="5892160"/>
                  <a:pt x="9259203" y="5879055"/>
                  <a:pt x="9246433" y="5879055"/>
                </a:cubicBezTo>
                <a:lnTo>
                  <a:pt x="8940090" y="5879055"/>
                </a:lnTo>
                <a:cubicBezTo>
                  <a:pt x="8809128" y="5879055"/>
                  <a:pt x="8697562" y="5938318"/>
                  <a:pt x="8651711" y="6058466"/>
                </a:cubicBezTo>
                <a:lnTo>
                  <a:pt x="8591178" y="6217028"/>
                </a:lnTo>
                <a:cubicBezTo>
                  <a:pt x="8587288" y="6227218"/>
                  <a:pt x="8595358" y="6238611"/>
                  <a:pt x="8606469" y="6238611"/>
                </a:cubicBezTo>
                <a:close/>
                <a:moveTo>
                  <a:pt x="8758007" y="6687062"/>
                </a:moveTo>
                <a:lnTo>
                  <a:pt x="9069303" y="6687062"/>
                </a:lnTo>
                <a:cubicBezTo>
                  <a:pt x="9199354" y="6687062"/>
                  <a:pt x="9312921" y="6609891"/>
                  <a:pt x="9358454" y="6490592"/>
                </a:cubicBezTo>
                <a:lnTo>
                  <a:pt x="9415555" y="6352308"/>
                </a:lnTo>
                <a:cubicBezTo>
                  <a:pt x="9420014" y="6340598"/>
                  <a:pt x="9410740" y="6327506"/>
                  <a:pt x="9397970" y="6327506"/>
                </a:cubicBezTo>
                <a:lnTo>
                  <a:pt x="9091627" y="6327506"/>
                </a:lnTo>
                <a:cubicBezTo>
                  <a:pt x="8960652" y="6327506"/>
                  <a:pt x="8849099" y="6386768"/>
                  <a:pt x="8803248" y="6506904"/>
                </a:cubicBezTo>
                <a:lnTo>
                  <a:pt x="8742715" y="6665466"/>
                </a:lnTo>
                <a:cubicBezTo>
                  <a:pt x="8738826" y="6675668"/>
                  <a:pt x="8746895" y="6687062"/>
                  <a:pt x="8758007" y="6687062"/>
                </a:cubicBezTo>
                <a:close/>
                <a:moveTo>
                  <a:pt x="10584625" y="5335412"/>
                </a:moveTo>
                <a:lnTo>
                  <a:pt x="10273329" y="5335412"/>
                </a:lnTo>
                <a:cubicBezTo>
                  <a:pt x="10262218" y="5335412"/>
                  <a:pt x="10254147" y="5324018"/>
                  <a:pt x="10258036" y="5313816"/>
                </a:cubicBezTo>
                <a:lnTo>
                  <a:pt x="10318570" y="5155254"/>
                </a:lnTo>
                <a:cubicBezTo>
                  <a:pt x="10364421" y="5035119"/>
                  <a:pt x="10475986" y="4975843"/>
                  <a:pt x="10606949" y="4975843"/>
                </a:cubicBezTo>
                <a:lnTo>
                  <a:pt x="10913292" y="4975843"/>
                </a:lnTo>
                <a:lnTo>
                  <a:pt x="10913292" y="4975843"/>
                </a:lnTo>
                <a:cubicBezTo>
                  <a:pt x="10926063" y="4975843"/>
                  <a:pt x="10935349" y="4988948"/>
                  <a:pt x="10930877" y="5000659"/>
                </a:cubicBezTo>
                <a:lnTo>
                  <a:pt x="10873776" y="5138942"/>
                </a:lnTo>
                <a:cubicBezTo>
                  <a:pt x="10828243" y="5258241"/>
                  <a:pt x="10714676" y="5335412"/>
                  <a:pt x="10584625" y="5335412"/>
                </a:cubicBezTo>
                <a:close/>
                <a:moveTo>
                  <a:pt x="10830764" y="5122517"/>
                </a:moveTo>
                <a:lnTo>
                  <a:pt x="10830980" y="5121934"/>
                </a:lnTo>
                <a:lnTo>
                  <a:pt x="10831220" y="5121364"/>
                </a:lnTo>
                <a:lnTo>
                  <a:pt x="10870748" y="5025626"/>
                </a:lnTo>
                <a:cubicBezTo>
                  <a:pt x="10871483" y="5023864"/>
                  <a:pt x="10870178" y="5021913"/>
                  <a:pt x="10868253" y="5021913"/>
                </a:cubicBezTo>
                <a:lnTo>
                  <a:pt x="10606949" y="5021913"/>
                </a:lnTo>
                <a:cubicBezTo>
                  <a:pt x="10487338" y="5021913"/>
                  <a:pt x="10397906" y="5076498"/>
                  <a:pt x="10361583" y="5171679"/>
                </a:cubicBezTo>
                <a:lnTo>
                  <a:pt x="10318064" y="5285693"/>
                </a:lnTo>
                <a:cubicBezTo>
                  <a:pt x="10317392" y="5287454"/>
                  <a:pt x="10318697" y="5289355"/>
                  <a:pt x="10320585" y="5289355"/>
                </a:cubicBezTo>
                <a:lnTo>
                  <a:pt x="10584625" y="5289355"/>
                </a:lnTo>
                <a:cubicBezTo>
                  <a:pt x="10695469" y="5289355"/>
                  <a:pt x="10792085" y="5223870"/>
                  <a:pt x="10830764" y="5122517"/>
                </a:cubicBezTo>
                <a:close/>
                <a:moveTo>
                  <a:pt x="35224" y="6665478"/>
                </a:moveTo>
                <a:lnTo>
                  <a:pt x="95756" y="6506916"/>
                </a:lnTo>
                <a:cubicBezTo>
                  <a:pt x="141613" y="6386768"/>
                  <a:pt x="253175" y="6327506"/>
                  <a:pt x="384136" y="6327506"/>
                </a:cubicBezTo>
                <a:lnTo>
                  <a:pt x="690488" y="6327506"/>
                </a:lnTo>
                <a:lnTo>
                  <a:pt x="690488" y="6327506"/>
                </a:lnTo>
                <a:cubicBezTo>
                  <a:pt x="703257" y="6327506"/>
                  <a:pt x="712529" y="6340598"/>
                  <a:pt x="708063" y="6352321"/>
                </a:cubicBezTo>
                <a:lnTo>
                  <a:pt x="650972" y="6490605"/>
                </a:lnTo>
                <a:cubicBezTo>
                  <a:pt x="605429" y="6609903"/>
                  <a:pt x="491863" y="6687062"/>
                  <a:pt x="361818" y="6687062"/>
                </a:cubicBezTo>
                <a:lnTo>
                  <a:pt x="50523" y="6687062"/>
                </a:lnTo>
                <a:cubicBezTo>
                  <a:pt x="39407" y="6687062"/>
                  <a:pt x="31334" y="6675668"/>
                  <a:pt x="35224" y="6665466"/>
                </a:cubicBezTo>
                <a:close/>
                <a:moveTo>
                  <a:pt x="97766" y="6641005"/>
                </a:moveTo>
                <a:lnTo>
                  <a:pt x="361817" y="6641005"/>
                </a:lnTo>
                <a:cubicBezTo>
                  <a:pt x="472654" y="6641005"/>
                  <a:pt x="569270" y="6575520"/>
                  <a:pt x="607952" y="6474167"/>
                </a:cubicBezTo>
                <a:lnTo>
                  <a:pt x="608175" y="6473597"/>
                </a:lnTo>
                <a:lnTo>
                  <a:pt x="608410" y="6473014"/>
                </a:lnTo>
                <a:lnTo>
                  <a:pt x="647934" y="6377288"/>
                </a:lnTo>
                <a:cubicBezTo>
                  <a:pt x="648670" y="6375514"/>
                  <a:pt x="647365" y="6373562"/>
                  <a:pt x="645440" y="6373562"/>
                </a:cubicBezTo>
                <a:lnTo>
                  <a:pt x="384136" y="6373562"/>
                </a:lnTo>
                <a:cubicBezTo>
                  <a:pt x="264533" y="6373562"/>
                  <a:pt x="175100" y="6428149"/>
                  <a:pt x="138768" y="6523342"/>
                </a:cubicBezTo>
                <a:lnTo>
                  <a:pt x="95248" y="6637343"/>
                </a:lnTo>
                <a:cubicBezTo>
                  <a:pt x="94574" y="6639116"/>
                  <a:pt x="95879" y="6641005"/>
                  <a:pt x="97765" y="6641005"/>
                </a:cubicBezTo>
                <a:close/>
                <a:moveTo>
                  <a:pt x="0" y="6446247"/>
                </a:moveTo>
                <a:lnTo>
                  <a:pt x="38787" y="6352308"/>
                </a:lnTo>
                <a:cubicBezTo>
                  <a:pt x="43253" y="6340598"/>
                  <a:pt x="33980" y="6327506"/>
                  <a:pt x="21206" y="6327506"/>
                </a:cubicBezTo>
                <a:lnTo>
                  <a:pt x="0" y="6327506"/>
                </a:lnTo>
                <a:lnTo>
                  <a:pt x="0" y="6446247"/>
                </a:lnTo>
                <a:close/>
                <a:moveTo>
                  <a:pt x="10938529" y="5335412"/>
                </a:moveTo>
                <a:lnTo>
                  <a:pt x="11249826" y="5335412"/>
                </a:lnTo>
                <a:cubicBezTo>
                  <a:pt x="11379876" y="5335412"/>
                  <a:pt x="11493431" y="5258254"/>
                  <a:pt x="11538977" y="5138955"/>
                </a:cubicBezTo>
                <a:lnTo>
                  <a:pt x="11596064" y="5000659"/>
                </a:lnTo>
                <a:cubicBezTo>
                  <a:pt x="11600537" y="4988948"/>
                  <a:pt x="11591263" y="4975856"/>
                  <a:pt x="11578493" y="4975856"/>
                </a:cubicBezTo>
                <a:lnTo>
                  <a:pt x="11272136" y="4975856"/>
                </a:lnTo>
                <a:cubicBezTo>
                  <a:pt x="11141174" y="4975856"/>
                  <a:pt x="11029621" y="5035119"/>
                  <a:pt x="10983759" y="5155254"/>
                </a:cubicBezTo>
                <a:lnTo>
                  <a:pt x="10923237" y="5313816"/>
                </a:lnTo>
                <a:cubicBezTo>
                  <a:pt x="10919335" y="5324018"/>
                  <a:pt x="10927418" y="5335412"/>
                  <a:pt x="10938529" y="5335412"/>
                </a:cubicBezTo>
                <a:close/>
                <a:moveTo>
                  <a:pt x="8248499" y="6238624"/>
                </a:moveTo>
                <a:lnTo>
                  <a:pt x="7937215" y="6238624"/>
                </a:lnTo>
                <a:cubicBezTo>
                  <a:pt x="7926104" y="6238624"/>
                  <a:pt x="7918021" y="6227218"/>
                  <a:pt x="7921923" y="6217028"/>
                </a:cubicBezTo>
                <a:lnTo>
                  <a:pt x="7982444" y="6058466"/>
                </a:lnTo>
                <a:cubicBezTo>
                  <a:pt x="8028307" y="5938318"/>
                  <a:pt x="8139860" y="5879055"/>
                  <a:pt x="8270823" y="5879055"/>
                </a:cubicBezTo>
                <a:lnTo>
                  <a:pt x="8577178" y="5879055"/>
                </a:lnTo>
                <a:cubicBezTo>
                  <a:pt x="8589948" y="5879055"/>
                  <a:pt x="8599222" y="5892148"/>
                  <a:pt x="8594750" y="5903871"/>
                </a:cubicBezTo>
                <a:lnTo>
                  <a:pt x="8537663" y="6042155"/>
                </a:lnTo>
                <a:cubicBezTo>
                  <a:pt x="8492130" y="6161453"/>
                  <a:pt x="8378549" y="6238624"/>
                  <a:pt x="8248512" y="6238624"/>
                </a:cubicBezTo>
                <a:close/>
                <a:moveTo>
                  <a:pt x="7984459" y="6192555"/>
                </a:moveTo>
                <a:lnTo>
                  <a:pt x="8248499" y="6192555"/>
                </a:lnTo>
                <a:cubicBezTo>
                  <a:pt x="8359343" y="6192555"/>
                  <a:pt x="8455958" y="6127069"/>
                  <a:pt x="8494650" y="6025729"/>
                </a:cubicBezTo>
                <a:lnTo>
                  <a:pt x="8494865" y="6025146"/>
                </a:lnTo>
                <a:lnTo>
                  <a:pt x="8495094" y="6024576"/>
                </a:lnTo>
                <a:lnTo>
                  <a:pt x="8534635" y="5928838"/>
                </a:lnTo>
                <a:cubicBezTo>
                  <a:pt x="8535357" y="5927064"/>
                  <a:pt x="8534052" y="5925112"/>
                  <a:pt x="8532139" y="5925112"/>
                </a:cubicBezTo>
                <a:lnTo>
                  <a:pt x="8270823" y="5925112"/>
                </a:lnTo>
                <a:cubicBezTo>
                  <a:pt x="8151225" y="5925112"/>
                  <a:pt x="8061792" y="5979711"/>
                  <a:pt x="8025457" y="6074891"/>
                </a:cubicBezTo>
                <a:lnTo>
                  <a:pt x="7981938" y="6188905"/>
                </a:lnTo>
                <a:cubicBezTo>
                  <a:pt x="7981266" y="6190666"/>
                  <a:pt x="7982571" y="6192555"/>
                  <a:pt x="7984459" y="6192555"/>
                </a:cubicBezTo>
                <a:close/>
                <a:moveTo>
                  <a:pt x="6947" y="617863"/>
                </a:moveTo>
                <a:lnTo>
                  <a:pt x="64038" y="479577"/>
                </a:lnTo>
                <a:cubicBezTo>
                  <a:pt x="68510" y="467863"/>
                  <a:pt x="59231" y="454764"/>
                  <a:pt x="46463" y="454764"/>
                </a:cubicBezTo>
                <a:lnTo>
                  <a:pt x="124" y="454764"/>
                </a:lnTo>
                <a:lnTo>
                  <a:pt x="124" y="633872"/>
                </a:lnTo>
                <a:cubicBezTo>
                  <a:pt x="2487" y="628593"/>
                  <a:pt x="4862" y="623321"/>
                  <a:pt x="6948" y="617863"/>
                </a:cubicBezTo>
                <a:close/>
                <a:moveTo>
                  <a:pt x="124" y="359563"/>
                </a:moveTo>
                <a:lnTo>
                  <a:pt x="248165" y="359563"/>
                </a:lnTo>
                <a:cubicBezTo>
                  <a:pt x="362139" y="359563"/>
                  <a:pt x="463444" y="300281"/>
                  <a:pt x="517399" y="205320"/>
                </a:cubicBezTo>
                <a:lnTo>
                  <a:pt x="130" y="205320"/>
                </a:lnTo>
                <a:lnTo>
                  <a:pt x="124" y="359563"/>
                </a:lnTo>
                <a:close/>
                <a:moveTo>
                  <a:pt x="11451876" y="1711220"/>
                </a:moveTo>
                <a:lnTo>
                  <a:pt x="11140579" y="1711220"/>
                </a:lnTo>
                <a:cubicBezTo>
                  <a:pt x="11129468" y="1711220"/>
                  <a:pt x="11121385" y="1699814"/>
                  <a:pt x="11125274" y="1689624"/>
                </a:cubicBezTo>
                <a:lnTo>
                  <a:pt x="11185808" y="1531062"/>
                </a:lnTo>
                <a:cubicBezTo>
                  <a:pt x="11231658" y="1410927"/>
                  <a:pt x="11343224" y="1351651"/>
                  <a:pt x="11474186" y="1351651"/>
                </a:cubicBezTo>
                <a:lnTo>
                  <a:pt x="11780542" y="1351651"/>
                </a:lnTo>
                <a:lnTo>
                  <a:pt x="11780542" y="1351651"/>
                </a:lnTo>
                <a:cubicBezTo>
                  <a:pt x="11793313" y="1351651"/>
                  <a:pt x="11802587" y="1364756"/>
                  <a:pt x="11798114" y="1376467"/>
                </a:cubicBezTo>
                <a:lnTo>
                  <a:pt x="11741026" y="1514750"/>
                </a:lnTo>
                <a:cubicBezTo>
                  <a:pt x="11695481" y="1634049"/>
                  <a:pt x="11581913" y="1711220"/>
                  <a:pt x="11451876" y="1711220"/>
                </a:cubicBezTo>
                <a:close/>
                <a:moveTo>
                  <a:pt x="11698002" y="1498325"/>
                </a:moveTo>
                <a:lnTo>
                  <a:pt x="11698230" y="1497742"/>
                </a:lnTo>
                <a:lnTo>
                  <a:pt x="11698470" y="1497172"/>
                </a:lnTo>
                <a:lnTo>
                  <a:pt x="11737986" y="1401434"/>
                </a:lnTo>
                <a:cubicBezTo>
                  <a:pt x="11738721" y="1399660"/>
                  <a:pt x="11737416" y="1397720"/>
                  <a:pt x="11735490" y="1397720"/>
                </a:cubicBezTo>
                <a:lnTo>
                  <a:pt x="11474186" y="1397720"/>
                </a:lnTo>
                <a:cubicBezTo>
                  <a:pt x="11354588" y="1397720"/>
                  <a:pt x="11265156" y="1452307"/>
                  <a:pt x="11228820" y="1547487"/>
                </a:cubicBezTo>
                <a:lnTo>
                  <a:pt x="11185301" y="1661501"/>
                </a:lnTo>
                <a:cubicBezTo>
                  <a:pt x="11184630" y="1663262"/>
                  <a:pt x="11185935" y="1665163"/>
                  <a:pt x="11187823" y="1665163"/>
                </a:cubicBezTo>
                <a:lnTo>
                  <a:pt x="11451876" y="1665163"/>
                </a:lnTo>
                <a:cubicBezTo>
                  <a:pt x="11562706" y="1665163"/>
                  <a:pt x="11659323" y="1599665"/>
                  <a:pt x="11698002" y="1498325"/>
                </a:cubicBezTo>
                <a:close/>
                <a:moveTo>
                  <a:pt x="601840" y="337970"/>
                </a:moveTo>
                <a:cubicBezTo>
                  <a:pt x="597949" y="348165"/>
                  <a:pt x="606022" y="359561"/>
                  <a:pt x="617132" y="359561"/>
                </a:cubicBezTo>
                <a:lnTo>
                  <a:pt x="928433" y="359561"/>
                </a:lnTo>
                <a:cubicBezTo>
                  <a:pt x="1042623" y="359561"/>
                  <a:pt x="1144077" y="300041"/>
                  <a:pt x="1197951" y="204765"/>
                </a:cubicBezTo>
                <a:cubicBezTo>
                  <a:pt x="1190305" y="204932"/>
                  <a:pt x="1182709" y="205318"/>
                  <a:pt x="1175019" y="205318"/>
                </a:cubicBezTo>
                <a:lnTo>
                  <a:pt x="652473" y="205318"/>
                </a:lnTo>
                <a:lnTo>
                  <a:pt x="601839" y="337970"/>
                </a:lnTo>
                <a:close/>
                <a:moveTo>
                  <a:pt x="4744823" y="6687062"/>
                </a:moveTo>
                <a:lnTo>
                  <a:pt x="5056119" y="6687062"/>
                </a:lnTo>
                <a:cubicBezTo>
                  <a:pt x="5186157" y="6687062"/>
                  <a:pt x="5299724" y="6609891"/>
                  <a:pt x="5345258" y="6490592"/>
                </a:cubicBezTo>
                <a:lnTo>
                  <a:pt x="5402358" y="6352308"/>
                </a:lnTo>
                <a:cubicBezTo>
                  <a:pt x="5406831" y="6340598"/>
                  <a:pt x="5397557" y="6327506"/>
                  <a:pt x="5384786" y="6327506"/>
                </a:cubicBezTo>
                <a:lnTo>
                  <a:pt x="5078430" y="6327506"/>
                </a:lnTo>
                <a:cubicBezTo>
                  <a:pt x="4947468" y="6327506"/>
                  <a:pt x="4835915" y="6386768"/>
                  <a:pt x="4790052" y="6506904"/>
                </a:cubicBezTo>
                <a:lnTo>
                  <a:pt x="4729518" y="6665466"/>
                </a:lnTo>
                <a:cubicBezTo>
                  <a:pt x="4725629" y="6675668"/>
                  <a:pt x="4733699" y="6687062"/>
                  <a:pt x="4744823" y="6687062"/>
                </a:cubicBezTo>
                <a:close/>
                <a:moveTo>
                  <a:pt x="730784" y="6687062"/>
                </a:moveTo>
                <a:lnTo>
                  <a:pt x="1042079" y="6687062"/>
                </a:lnTo>
                <a:cubicBezTo>
                  <a:pt x="1172130" y="6687062"/>
                  <a:pt x="1285691" y="6609891"/>
                  <a:pt x="1331225" y="6490592"/>
                </a:cubicBezTo>
                <a:lnTo>
                  <a:pt x="1388325" y="6352308"/>
                </a:lnTo>
                <a:cubicBezTo>
                  <a:pt x="1392797" y="6340598"/>
                  <a:pt x="1383523" y="6327506"/>
                  <a:pt x="1370740" y="6327506"/>
                </a:cubicBezTo>
                <a:lnTo>
                  <a:pt x="1064392" y="6327506"/>
                </a:lnTo>
                <a:cubicBezTo>
                  <a:pt x="933431" y="6327506"/>
                  <a:pt x="821869" y="6386768"/>
                  <a:pt x="776011" y="6506904"/>
                </a:cubicBezTo>
                <a:lnTo>
                  <a:pt x="715486" y="6665466"/>
                </a:lnTo>
                <a:cubicBezTo>
                  <a:pt x="711595" y="6675668"/>
                  <a:pt x="719668" y="6687062"/>
                  <a:pt x="730784" y="6687062"/>
                </a:cubicBezTo>
                <a:close/>
                <a:moveTo>
                  <a:pt x="1400057" y="6687062"/>
                </a:moveTo>
                <a:lnTo>
                  <a:pt x="1711354" y="6687062"/>
                </a:lnTo>
                <a:cubicBezTo>
                  <a:pt x="1841404" y="6687062"/>
                  <a:pt x="1954971" y="6609891"/>
                  <a:pt x="2000505" y="6490592"/>
                </a:cubicBezTo>
                <a:lnTo>
                  <a:pt x="2057605" y="6352308"/>
                </a:lnTo>
                <a:cubicBezTo>
                  <a:pt x="2062065" y="6340598"/>
                  <a:pt x="2052791" y="6327506"/>
                  <a:pt x="2040020" y="6327506"/>
                </a:cubicBezTo>
                <a:lnTo>
                  <a:pt x="1733664" y="6327506"/>
                </a:lnTo>
                <a:cubicBezTo>
                  <a:pt x="1602702" y="6327506"/>
                  <a:pt x="1491149" y="6386768"/>
                  <a:pt x="1445286" y="6506904"/>
                </a:cubicBezTo>
                <a:lnTo>
                  <a:pt x="1384765" y="6665466"/>
                </a:lnTo>
                <a:cubicBezTo>
                  <a:pt x="1380863" y="6675668"/>
                  <a:pt x="1388946" y="6687062"/>
                  <a:pt x="1400057" y="6687062"/>
                </a:cubicBezTo>
                <a:close/>
                <a:moveTo>
                  <a:pt x="2735754" y="6687062"/>
                </a:moveTo>
                <a:lnTo>
                  <a:pt x="3047063" y="6687062"/>
                </a:lnTo>
                <a:cubicBezTo>
                  <a:pt x="3177101" y="6687062"/>
                  <a:pt x="3290668" y="6609891"/>
                  <a:pt x="3336214" y="6490592"/>
                </a:cubicBezTo>
                <a:lnTo>
                  <a:pt x="3393302" y="6352308"/>
                </a:lnTo>
                <a:cubicBezTo>
                  <a:pt x="3397761" y="6340598"/>
                  <a:pt x="3388488" y="6327506"/>
                  <a:pt x="3375730" y="6327506"/>
                </a:cubicBezTo>
                <a:lnTo>
                  <a:pt x="3069374" y="6327506"/>
                </a:lnTo>
                <a:cubicBezTo>
                  <a:pt x="2938411" y="6327506"/>
                  <a:pt x="2826846" y="6386768"/>
                  <a:pt x="2780996" y="6506904"/>
                </a:cubicBezTo>
                <a:lnTo>
                  <a:pt x="2720474" y="6665466"/>
                </a:lnTo>
                <a:cubicBezTo>
                  <a:pt x="2716572" y="6675668"/>
                  <a:pt x="2724655" y="6687062"/>
                  <a:pt x="2735754" y="6687062"/>
                </a:cubicBezTo>
                <a:close/>
                <a:moveTo>
                  <a:pt x="2054032" y="6665478"/>
                </a:moveTo>
                <a:lnTo>
                  <a:pt x="2114554" y="6506916"/>
                </a:lnTo>
                <a:cubicBezTo>
                  <a:pt x="2160416" y="6386768"/>
                  <a:pt x="2271982" y="6327506"/>
                  <a:pt x="2402944" y="6327506"/>
                </a:cubicBezTo>
                <a:lnTo>
                  <a:pt x="2709287" y="6327506"/>
                </a:lnTo>
                <a:lnTo>
                  <a:pt x="2709287" y="6327506"/>
                </a:lnTo>
                <a:cubicBezTo>
                  <a:pt x="2722058" y="6327506"/>
                  <a:pt x="2731332" y="6340598"/>
                  <a:pt x="2726860" y="6352321"/>
                </a:cubicBezTo>
                <a:lnTo>
                  <a:pt x="2669772" y="6490605"/>
                </a:lnTo>
                <a:cubicBezTo>
                  <a:pt x="2624239" y="6609903"/>
                  <a:pt x="2510659" y="6687062"/>
                  <a:pt x="2380621" y="6687062"/>
                </a:cubicBezTo>
                <a:lnTo>
                  <a:pt x="2069324" y="6687062"/>
                </a:lnTo>
                <a:cubicBezTo>
                  <a:pt x="2058213" y="6687062"/>
                  <a:pt x="2050143" y="6675668"/>
                  <a:pt x="2054032" y="6665466"/>
                </a:cubicBezTo>
                <a:close/>
                <a:moveTo>
                  <a:pt x="2116581" y="6641005"/>
                </a:moveTo>
                <a:lnTo>
                  <a:pt x="2380621" y="6641005"/>
                </a:lnTo>
                <a:cubicBezTo>
                  <a:pt x="2491452" y="6641005"/>
                  <a:pt x="2588068" y="6575520"/>
                  <a:pt x="2626760" y="6474167"/>
                </a:cubicBezTo>
                <a:lnTo>
                  <a:pt x="2626975" y="6473597"/>
                </a:lnTo>
                <a:lnTo>
                  <a:pt x="2627216" y="6473014"/>
                </a:lnTo>
                <a:lnTo>
                  <a:pt x="2666731" y="6377288"/>
                </a:lnTo>
                <a:cubicBezTo>
                  <a:pt x="2667466" y="6375514"/>
                  <a:pt x="2666161" y="6373562"/>
                  <a:pt x="2664248" y="6373562"/>
                </a:cubicBezTo>
                <a:lnTo>
                  <a:pt x="2402944" y="6373562"/>
                </a:lnTo>
                <a:cubicBezTo>
                  <a:pt x="2283334" y="6373562"/>
                  <a:pt x="2193901" y="6428149"/>
                  <a:pt x="2157566" y="6523342"/>
                </a:cubicBezTo>
                <a:lnTo>
                  <a:pt x="2114047" y="6637343"/>
                </a:lnTo>
                <a:cubicBezTo>
                  <a:pt x="2113375" y="6639116"/>
                  <a:pt x="2114680" y="6641005"/>
                  <a:pt x="2116568" y="6641005"/>
                </a:cubicBezTo>
                <a:close/>
                <a:moveTo>
                  <a:pt x="360523" y="5587393"/>
                </a:moveTo>
                <a:lnTo>
                  <a:pt x="417615" y="5449109"/>
                </a:lnTo>
                <a:cubicBezTo>
                  <a:pt x="422087" y="5437398"/>
                  <a:pt x="412808" y="5424294"/>
                  <a:pt x="400034" y="5424294"/>
                </a:cubicBezTo>
                <a:lnTo>
                  <a:pt x="400040" y="5424294"/>
                </a:lnTo>
                <a:lnTo>
                  <a:pt x="93689" y="5424294"/>
                </a:lnTo>
                <a:cubicBezTo>
                  <a:pt x="61020" y="5424294"/>
                  <a:pt x="29557" y="5427994"/>
                  <a:pt x="24" y="5435396"/>
                </a:cubicBezTo>
                <a:lnTo>
                  <a:pt x="11" y="5783862"/>
                </a:lnTo>
                <a:lnTo>
                  <a:pt x="71369" y="5783862"/>
                </a:lnTo>
                <a:cubicBezTo>
                  <a:pt x="201420" y="5783862"/>
                  <a:pt x="314986" y="5706691"/>
                  <a:pt x="360522" y="5587393"/>
                </a:cubicBezTo>
                <a:close/>
                <a:moveTo>
                  <a:pt x="4593286" y="6238611"/>
                </a:moveTo>
                <a:lnTo>
                  <a:pt x="4904582" y="6238611"/>
                </a:lnTo>
                <a:cubicBezTo>
                  <a:pt x="5034633" y="6238611"/>
                  <a:pt x="5148200" y="6161453"/>
                  <a:pt x="5193733" y="6042155"/>
                </a:cubicBezTo>
                <a:lnTo>
                  <a:pt x="5250821" y="5903871"/>
                </a:lnTo>
                <a:cubicBezTo>
                  <a:pt x="5255293" y="5892160"/>
                  <a:pt x="5246019" y="5879055"/>
                  <a:pt x="5233249" y="5879055"/>
                </a:cubicBezTo>
                <a:lnTo>
                  <a:pt x="4926893" y="5879055"/>
                </a:lnTo>
                <a:cubicBezTo>
                  <a:pt x="4795931" y="5879055"/>
                  <a:pt x="4684365" y="5938318"/>
                  <a:pt x="4638515" y="6058466"/>
                </a:cubicBezTo>
                <a:lnTo>
                  <a:pt x="4577994" y="6217028"/>
                </a:lnTo>
                <a:cubicBezTo>
                  <a:pt x="4574091" y="6227218"/>
                  <a:pt x="4582174" y="6238611"/>
                  <a:pt x="4593286" y="6238611"/>
                </a:cubicBezTo>
                <a:close/>
                <a:moveTo>
                  <a:pt x="579248" y="6238611"/>
                </a:moveTo>
                <a:lnTo>
                  <a:pt x="890549" y="6238611"/>
                </a:lnTo>
                <a:cubicBezTo>
                  <a:pt x="1020594" y="6238611"/>
                  <a:pt x="1134167" y="6161453"/>
                  <a:pt x="1179697" y="6042155"/>
                </a:cubicBezTo>
                <a:lnTo>
                  <a:pt x="1236789" y="5903871"/>
                </a:lnTo>
                <a:cubicBezTo>
                  <a:pt x="1241261" y="5892160"/>
                  <a:pt x="1231989" y="5879055"/>
                  <a:pt x="1219214" y="5879055"/>
                </a:cubicBezTo>
                <a:lnTo>
                  <a:pt x="912862" y="5879055"/>
                </a:lnTo>
                <a:cubicBezTo>
                  <a:pt x="781895" y="5879055"/>
                  <a:pt x="670339" y="5938318"/>
                  <a:pt x="624481" y="6058466"/>
                </a:cubicBezTo>
                <a:lnTo>
                  <a:pt x="563957" y="6217028"/>
                </a:lnTo>
                <a:cubicBezTo>
                  <a:pt x="560059" y="6227218"/>
                  <a:pt x="568139" y="6238611"/>
                  <a:pt x="579248" y="6238611"/>
                </a:cubicBezTo>
                <a:close/>
                <a:moveTo>
                  <a:pt x="510434" y="6042155"/>
                </a:moveTo>
                <a:lnTo>
                  <a:pt x="567525" y="5903871"/>
                </a:lnTo>
                <a:cubicBezTo>
                  <a:pt x="571998" y="5892148"/>
                  <a:pt x="562719" y="5879055"/>
                  <a:pt x="549951" y="5879055"/>
                </a:cubicBezTo>
                <a:lnTo>
                  <a:pt x="549951" y="5879055"/>
                </a:lnTo>
                <a:cubicBezTo>
                  <a:pt x="549951" y="5879055"/>
                  <a:pt x="243599" y="5879055"/>
                  <a:pt x="243599" y="5879055"/>
                </a:cubicBezTo>
                <a:cubicBezTo>
                  <a:pt x="144657" y="5879055"/>
                  <a:pt x="56838" y="5912945"/>
                  <a:pt x="11" y="5981295"/>
                </a:cubicBezTo>
                <a:lnTo>
                  <a:pt x="5" y="6070747"/>
                </a:lnTo>
                <a:cubicBezTo>
                  <a:pt x="37352" y="5978177"/>
                  <a:pt x="125782" y="5925112"/>
                  <a:pt x="243599" y="5925112"/>
                </a:cubicBezTo>
                <a:lnTo>
                  <a:pt x="504909" y="5925112"/>
                </a:lnTo>
                <a:cubicBezTo>
                  <a:pt x="506827" y="5925112"/>
                  <a:pt x="508132" y="5927064"/>
                  <a:pt x="507402" y="5928838"/>
                </a:cubicBezTo>
                <a:lnTo>
                  <a:pt x="467873" y="6024576"/>
                </a:lnTo>
                <a:lnTo>
                  <a:pt x="467637" y="6025146"/>
                </a:lnTo>
                <a:lnTo>
                  <a:pt x="467420" y="6025729"/>
                </a:lnTo>
                <a:cubicBezTo>
                  <a:pt x="428732" y="6127069"/>
                  <a:pt x="332116" y="6192555"/>
                  <a:pt x="221279" y="6192555"/>
                </a:cubicBezTo>
                <a:lnTo>
                  <a:pt x="6" y="6192555"/>
                </a:lnTo>
                <a:lnTo>
                  <a:pt x="6" y="6238624"/>
                </a:lnTo>
                <a:lnTo>
                  <a:pt x="221279" y="6238624"/>
                </a:lnTo>
                <a:cubicBezTo>
                  <a:pt x="351331" y="6238624"/>
                  <a:pt x="464897" y="6161453"/>
                  <a:pt x="510433" y="6042155"/>
                </a:cubicBezTo>
                <a:close/>
                <a:moveTo>
                  <a:pt x="5414077" y="6687062"/>
                </a:moveTo>
                <a:lnTo>
                  <a:pt x="5725374" y="6687062"/>
                </a:lnTo>
                <a:cubicBezTo>
                  <a:pt x="5855424" y="6687062"/>
                  <a:pt x="5968992" y="6609891"/>
                  <a:pt x="6014525" y="6490592"/>
                </a:cubicBezTo>
                <a:lnTo>
                  <a:pt x="6071626" y="6352308"/>
                </a:lnTo>
                <a:cubicBezTo>
                  <a:pt x="6076085" y="6340598"/>
                  <a:pt x="6066811" y="6327506"/>
                  <a:pt x="6054053" y="6327506"/>
                </a:cubicBezTo>
                <a:lnTo>
                  <a:pt x="5747697" y="6327506"/>
                </a:lnTo>
                <a:cubicBezTo>
                  <a:pt x="5616735" y="6327506"/>
                  <a:pt x="5505169" y="6386768"/>
                  <a:pt x="5459319" y="6506904"/>
                </a:cubicBezTo>
                <a:lnTo>
                  <a:pt x="5398785" y="6665466"/>
                </a:lnTo>
                <a:cubicBezTo>
                  <a:pt x="5394896" y="6675668"/>
                  <a:pt x="5402966" y="6687062"/>
                  <a:pt x="5414077" y="6687062"/>
                </a:cubicBezTo>
                <a:close/>
                <a:moveTo>
                  <a:pt x="6080152" y="6687062"/>
                </a:moveTo>
                <a:lnTo>
                  <a:pt x="6391436" y="6687062"/>
                </a:lnTo>
                <a:cubicBezTo>
                  <a:pt x="6521486" y="6687062"/>
                  <a:pt x="6635054" y="6609891"/>
                  <a:pt x="6680600" y="6490592"/>
                </a:cubicBezTo>
                <a:lnTo>
                  <a:pt x="6737688" y="6352308"/>
                </a:lnTo>
                <a:cubicBezTo>
                  <a:pt x="6742160" y="6340598"/>
                  <a:pt x="6732873" y="6327506"/>
                  <a:pt x="6720116" y="6327506"/>
                </a:cubicBezTo>
                <a:lnTo>
                  <a:pt x="6413759" y="6327506"/>
                </a:lnTo>
                <a:cubicBezTo>
                  <a:pt x="6282797" y="6327506"/>
                  <a:pt x="6171231" y="6386768"/>
                  <a:pt x="6125381" y="6506904"/>
                </a:cubicBezTo>
                <a:lnTo>
                  <a:pt x="6064860" y="6665466"/>
                </a:lnTo>
                <a:cubicBezTo>
                  <a:pt x="6060958" y="6675668"/>
                  <a:pt x="6069041" y="6687062"/>
                  <a:pt x="6080152" y="6687062"/>
                </a:cubicBezTo>
                <a:close/>
                <a:moveTo>
                  <a:pt x="6748545" y="6687062"/>
                </a:moveTo>
                <a:lnTo>
                  <a:pt x="7059842" y="6687062"/>
                </a:lnTo>
                <a:cubicBezTo>
                  <a:pt x="7189892" y="6687062"/>
                  <a:pt x="7303459" y="6609891"/>
                  <a:pt x="7348993" y="6490592"/>
                </a:cubicBezTo>
                <a:lnTo>
                  <a:pt x="7406093" y="6352308"/>
                </a:lnTo>
                <a:cubicBezTo>
                  <a:pt x="7410553" y="6340598"/>
                  <a:pt x="7401279" y="6327506"/>
                  <a:pt x="7388508" y="6327506"/>
                </a:cubicBezTo>
                <a:lnTo>
                  <a:pt x="7082165" y="6327506"/>
                </a:lnTo>
                <a:cubicBezTo>
                  <a:pt x="6951203" y="6327506"/>
                  <a:pt x="6839637" y="6386768"/>
                  <a:pt x="6793788" y="6506904"/>
                </a:cubicBezTo>
                <a:lnTo>
                  <a:pt x="6733254" y="6665466"/>
                </a:lnTo>
                <a:cubicBezTo>
                  <a:pt x="6729364" y="6675668"/>
                  <a:pt x="6737435" y="6687062"/>
                  <a:pt x="6748545" y="6687062"/>
                </a:cubicBezTo>
                <a:close/>
                <a:moveTo>
                  <a:pt x="3405034" y="6687062"/>
                </a:moveTo>
                <a:lnTo>
                  <a:pt x="3716318" y="6687062"/>
                </a:lnTo>
                <a:cubicBezTo>
                  <a:pt x="3846368" y="6687062"/>
                  <a:pt x="3959936" y="6609891"/>
                  <a:pt x="4005469" y="6490592"/>
                </a:cubicBezTo>
                <a:lnTo>
                  <a:pt x="4062569" y="6352308"/>
                </a:lnTo>
                <a:cubicBezTo>
                  <a:pt x="4067041" y="6340598"/>
                  <a:pt x="4057768" y="6327506"/>
                  <a:pt x="4044984" y="6327506"/>
                </a:cubicBezTo>
                <a:lnTo>
                  <a:pt x="3738641" y="6327506"/>
                </a:lnTo>
                <a:cubicBezTo>
                  <a:pt x="3607679" y="6327506"/>
                  <a:pt x="3496113" y="6386768"/>
                  <a:pt x="3450263" y="6506904"/>
                </a:cubicBezTo>
                <a:lnTo>
                  <a:pt x="3389729" y="6665466"/>
                </a:lnTo>
                <a:cubicBezTo>
                  <a:pt x="3385839" y="6675668"/>
                  <a:pt x="3393910" y="6687062"/>
                  <a:pt x="3405034" y="6687062"/>
                </a:cubicBezTo>
                <a:close/>
                <a:moveTo>
                  <a:pt x="111" y="1234606"/>
                </a:moveTo>
                <a:cubicBezTo>
                  <a:pt x="71834" y="1202027"/>
                  <a:pt x="129229" y="1142936"/>
                  <a:pt x="158477" y="1066307"/>
                </a:cubicBezTo>
                <a:lnTo>
                  <a:pt x="215569" y="928021"/>
                </a:lnTo>
                <a:cubicBezTo>
                  <a:pt x="220041" y="916307"/>
                  <a:pt x="210762" y="903208"/>
                  <a:pt x="197994" y="903208"/>
                </a:cubicBezTo>
                <a:lnTo>
                  <a:pt x="118" y="903208"/>
                </a:lnTo>
                <a:lnTo>
                  <a:pt x="111" y="1234606"/>
                </a:lnTo>
                <a:close/>
                <a:moveTo>
                  <a:pt x="4058997" y="6665478"/>
                </a:moveTo>
                <a:lnTo>
                  <a:pt x="4119530" y="6506916"/>
                </a:lnTo>
                <a:cubicBezTo>
                  <a:pt x="4165381" y="6386768"/>
                  <a:pt x="4276946" y="6327506"/>
                  <a:pt x="4407908" y="6327506"/>
                </a:cubicBezTo>
                <a:lnTo>
                  <a:pt x="4714264" y="6327506"/>
                </a:lnTo>
                <a:lnTo>
                  <a:pt x="4714264" y="6327506"/>
                </a:lnTo>
                <a:cubicBezTo>
                  <a:pt x="4727022" y="6327506"/>
                  <a:pt x="4736309" y="6340598"/>
                  <a:pt x="4731837" y="6352321"/>
                </a:cubicBezTo>
                <a:lnTo>
                  <a:pt x="4674736" y="6490605"/>
                </a:lnTo>
                <a:cubicBezTo>
                  <a:pt x="4629203" y="6609903"/>
                  <a:pt x="4515636" y="6687062"/>
                  <a:pt x="4385598" y="6687062"/>
                </a:cubicBezTo>
                <a:lnTo>
                  <a:pt x="4074288" y="6687062"/>
                </a:lnTo>
                <a:cubicBezTo>
                  <a:pt x="4063177" y="6687062"/>
                  <a:pt x="4055107" y="6675668"/>
                  <a:pt x="4058997" y="6665466"/>
                </a:cubicBezTo>
                <a:close/>
                <a:moveTo>
                  <a:pt x="4121545" y="6641005"/>
                </a:moveTo>
                <a:lnTo>
                  <a:pt x="4385598" y="6641005"/>
                </a:lnTo>
                <a:cubicBezTo>
                  <a:pt x="4496429" y="6641005"/>
                  <a:pt x="4593045" y="6575520"/>
                  <a:pt x="4631724" y="6474167"/>
                </a:cubicBezTo>
                <a:lnTo>
                  <a:pt x="4631939" y="6473597"/>
                </a:lnTo>
                <a:lnTo>
                  <a:pt x="4632193" y="6473014"/>
                </a:lnTo>
                <a:lnTo>
                  <a:pt x="4671708" y="6377288"/>
                </a:lnTo>
                <a:cubicBezTo>
                  <a:pt x="4672443" y="6375514"/>
                  <a:pt x="4671138" y="6373562"/>
                  <a:pt x="4669212" y="6373562"/>
                </a:cubicBezTo>
                <a:lnTo>
                  <a:pt x="4407908" y="6373562"/>
                </a:lnTo>
                <a:cubicBezTo>
                  <a:pt x="4288298" y="6373562"/>
                  <a:pt x="4198878" y="6428149"/>
                  <a:pt x="4162542" y="6523342"/>
                </a:cubicBezTo>
                <a:lnTo>
                  <a:pt x="4119023" y="6637343"/>
                </a:lnTo>
                <a:cubicBezTo>
                  <a:pt x="4118352" y="6639116"/>
                  <a:pt x="4119657" y="6641005"/>
                  <a:pt x="4121545" y="6641005"/>
                </a:cubicBezTo>
                <a:close/>
                <a:moveTo>
                  <a:pt x="10451332" y="454764"/>
                </a:moveTo>
                <a:lnTo>
                  <a:pt x="10757688" y="454764"/>
                </a:lnTo>
                <a:cubicBezTo>
                  <a:pt x="10770459" y="454764"/>
                  <a:pt x="10779733" y="467859"/>
                  <a:pt x="10775260" y="479577"/>
                </a:cubicBezTo>
                <a:lnTo>
                  <a:pt x="10718172" y="617860"/>
                </a:lnTo>
                <a:cubicBezTo>
                  <a:pt x="10672639" y="737162"/>
                  <a:pt x="10559072" y="814326"/>
                  <a:pt x="10429021" y="814326"/>
                </a:cubicBezTo>
                <a:lnTo>
                  <a:pt x="10117725" y="814326"/>
                </a:lnTo>
                <a:cubicBezTo>
                  <a:pt x="10106614" y="814326"/>
                  <a:pt x="10098543" y="802927"/>
                  <a:pt x="10102433" y="792731"/>
                </a:cubicBezTo>
                <a:lnTo>
                  <a:pt x="10162953" y="634172"/>
                </a:lnTo>
                <a:cubicBezTo>
                  <a:pt x="10208817" y="514031"/>
                  <a:pt x="10320382" y="454764"/>
                  <a:pt x="10451344" y="454764"/>
                </a:cubicBezTo>
                <a:close/>
                <a:moveTo>
                  <a:pt x="10712648" y="500825"/>
                </a:moveTo>
                <a:lnTo>
                  <a:pt x="10451332" y="500825"/>
                </a:lnTo>
                <a:cubicBezTo>
                  <a:pt x="10331734" y="500825"/>
                  <a:pt x="10242301" y="555416"/>
                  <a:pt x="10205966" y="650603"/>
                </a:cubicBezTo>
                <a:lnTo>
                  <a:pt x="10162459" y="764609"/>
                </a:lnTo>
                <a:cubicBezTo>
                  <a:pt x="10161788" y="766374"/>
                  <a:pt x="10163080" y="768267"/>
                  <a:pt x="10164968" y="768267"/>
                </a:cubicBezTo>
                <a:lnTo>
                  <a:pt x="10429021" y="768267"/>
                </a:lnTo>
                <a:cubicBezTo>
                  <a:pt x="10539852" y="768267"/>
                  <a:pt x="10636468" y="702781"/>
                  <a:pt x="10675160" y="601431"/>
                </a:cubicBezTo>
                <a:lnTo>
                  <a:pt x="10675376" y="600852"/>
                </a:lnTo>
                <a:lnTo>
                  <a:pt x="10675616" y="600279"/>
                </a:lnTo>
                <a:lnTo>
                  <a:pt x="10715144" y="504551"/>
                </a:lnTo>
                <a:cubicBezTo>
                  <a:pt x="10715866" y="502775"/>
                  <a:pt x="10714574" y="500826"/>
                  <a:pt x="10712648" y="500826"/>
                </a:cubicBezTo>
                <a:close/>
                <a:moveTo>
                  <a:pt x="3099286" y="5762266"/>
                </a:moveTo>
                <a:lnTo>
                  <a:pt x="3159820" y="5603704"/>
                </a:lnTo>
                <a:cubicBezTo>
                  <a:pt x="3205670" y="5483556"/>
                  <a:pt x="3317236" y="5424294"/>
                  <a:pt x="3448198" y="5424294"/>
                </a:cubicBezTo>
                <a:lnTo>
                  <a:pt x="3754554" y="5424294"/>
                </a:lnTo>
                <a:cubicBezTo>
                  <a:pt x="3767324" y="5424294"/>
                  <a:pt x="3776598" y="5437398"/>
                  <a:pt x="3772126" y="5449109"/>
                </a:cubicBezTo>
                <a:lnTo>
                  <a:pt x="3715038" y="5587393"/>
                </a:lnTo>
                <a:cubicBezTo>
                  <a:pt x="3669492" y="5706691"/>
                  <a:pt x="3555925" y="5783862"/>
                  <a:pt x="3425887" y="5783862"/>
                </a:cubicBezTo>
                <a:lnTo>
                  <a:pt x="3114578" y="5783862"/>
                </a:lnTo>
                <a:cubicBezTo>
                  <a:pt x="3103467" y="5783862"/>
                  <a:pt x="3095396" y="5772456"/>
                  <a:pt x="3099286" y="5762266"/>
                </a:cubicBezTo>
                <a:close/>
                <a:moveTo>
                  <a:pt x="3161834" y="5737793"/>
                </a:moveTo>
                <a:lnTo>
                  <a:pt x="3425887" y="5737793"/>
                </a:lnTo>
                <a:cubicBezTo>
                  <a:pt x="3536718" y="5737793"/>
                  <a:pt x="3633334" y="5672307"/>
                  <a:pt x="3672013" y="5570968"/>
                </a:cubicBezTo>
                <a:lnTo>
                  <a:pt x="3672241" y="5570385"/>
                </a:lnTo>
                <a:lnTo>
                  <a:pt x="3672482" y="5569814"/>
                </a:lnTo>
                <a:lnTo>
                  <a:pt x="3711998" y="5474076"/>
                </a:lnTo>
                <a:cubicBezTo>
                  <a:pt x="3712732" y="5472302"/>
                  <a:pt x="3711427" y="5470350"/>
                  <a:pt x="3709502" y="5470350"/>
                </a:cubicBezTo>
                <a:lnTo>
                  <a:pt x="3448198" y="5470350"/>
                </a:lnTo>
                <a:cubicBezTo>
                  <a:pt x="3328587" y="5470350"/>
                  <a:pt x="3239167" y="5524949"/>
                  <a:pt x="3202832" y="5620129"/>
                </a:cubicBezTo>
                <a:lnTo>
                  <a:pt x="3159313" y="5734143"/>
                </a:lnTo>
                <a:cubicBezTo>
                  <a:pt x="3158642" y="5735905"/>
                  <a:pt x="3159946" y="5737793"/>
                  <a:pt x="3161834" y="5737793"/>
                </a:cubicBezTo>
                <a:close/>
                <a:moveTo>
                  <a:pt x="1778881" y="5783850"/>
                </a:moveTo>
                <a:lnTo>
                  <a:pt x="2090178" y="5783850"/>
                </a:lnTo>
                <a:cubicBezTo>
                  <a:pt x="2220228" y="5783850"/>
                  <a:pt x="2333795" y="5706691"/>
                  <a:pt x="2379329" y="5587393"/>
                </a:cubicBezTo>
                <a:lnTo>
                  <a:pt x="2436429" y="5449109"/>
                </a:lnTo>
                <a:cubicBezTo>
                  <a:pt x="2440901" y="5437398"/>
                  <a:pt x="2431628" y="5424294"/>
                  <a:pt x="2418844" y="5424294"/>
                </a:cubicBezTo>
                <a:lnTo>
                  <a:pt x="2112501" y="5424294"/>
                </a:lnTo>
                <a:cubicBezTo>
                  <a:pt x="1981539" y="5424294"/>
                  <a:pt x="1869973" y="5483556"/>
                  <a:pt x="1824123" y="5603704"/>
                </a:cubicBezTo>
                <a:lnTo>
                  <a:pt x="1763589" y="5762266"/>
                </a:lnTo>
                <a:cubicBezTo>
                  <a:pt x="1759700" y="5772456"/>
                  <a:pt x="1767770" y="5783850"/>
                  <a:pt x="1778881" y="5783850"/>
                </a:cubicBezTo>
                <a:close/>
                <a:moveTo>
                  <a:pt x="2445323" y="5783850"/>
                </a:moveTo>
                <a:lnTo>
                  <a:pt x="2756620" y="5783850"/>
                </a:lnTo>
                <a:cubicBezTo>
                  <a:pt x="2886670" y="5783850"/>
                  <a:pt x="3000225" y="5706691"/>
                  <a:pt x="3045771" y="5587393"/>
                </a:cubicBezTo>
                <a:lnTo>
                  <a:pt x="3102871" y="5449109"/>
                </a:lnTo>
                <a:cubicBezTo>
                  <a:pt x="3107331" y="5437398"/>
                  <a:pt x="3098057" y="5424294"/>
                  <a:pt x="3085286" y="5424294"/>
                </a:cubicBezTo>
                <a:lnTo>
                  <a:pt x="2778943" y="5424294"/>
                </a:lnTo>
                <a:cubicBezTo>
                  <a:pt x="2647981" y="5424294"/>
                  <a:pt x="2536415" y="5483556"/>
                  <a:pt x="2490552" y="5603704"/>
                </a:cubicBezTo>
                <a:lnTo>
                  <a:pt x="2430031" y="5762266"/>
                </a:lnTo>
                <a:cubicBezTo>
                  <a:pt x="2426129" y="5772456"/>
                  <a:pt x="2434212" y="5783850"/>
                  <a:pt x="2445323" y="5783850"/>
                </a:cubicBezTo>
                <a:close/>
                <a:moveTo>
                  <a:pt x="1576844" y="5335412"/>
                </a:moveTo>
                <a:lnTo>
                  <a:pt x="1888141" y="5335412"/>
                </a:lnTo>
                <a:cubicBezTo>
                  <a:pt x="2018178" y="5335412"/>
                  <a:pt x="2131746" y="5258254"/>
                  <a:pt x="2177279" y="5138955"/>
                </a:cubicBezTo>
                <a:lnTo>
                  <a:pt x="2234380" y="5000659"/>
                </a:lnTo>
                <a:cubicBezTo>
                  <a:pt x="2238852" y="4988948"/>
                  <a:pt x="2229578" y="4975856"/>
                  <a:pt x="2216807" y="4975856"/>
                </a:cubicBezTo>
                <a:lnTo>
                  <a:pt x="1910451" y="4975856"/>
                </a:lnTo>
                <a:cubicBezTo>
                  <a:pt x="1779489" y="4975856"/>
                  <a:pt x="1667923" y="5035119"/>
                  <a:pt x="1622073" y="5155254"/>
                </a:cubicBezTo>
                <a:lnTo>
                  <a:pt x="1561539" y="5313816"/>
                </a:lnTo>
                <a:cubicBezTo>
                  <a:pt x="1557650" y="5324018"/>
                  <a:pt x="1565733" y="5335412"/>
                  <a:pt x="1576844" y="5335412"/>
                </a:cubicBezTo>
                <a:close/>
                <a:moveTo>
                  <a:pt x="71462" y="4865378"/>
                </a:moveTo>
                <a:lnTo>
                  <a:pt x="131994" y="4706816"/>
                </a:lnTo>
                <a:cubicBezTo>
                  <a:pt x="177851" y="4586668"/>
                  <a:pt x="289413" y="4527406"/>
                  <a:pt x="420374" y="4527406"/>
                </a:cubicBezTo>
                <a:lnTo>
                  <a:pt x="726726" y="4527406"/>
                </a:lnTo>
                <a:cubicBezTo>
                  <a:pt x="739494" y="4527406"/>
                  <a:pt x="748767" y="4540498"/>
                  <a:pt x="744301" y="4552221"/>
                </a:cubicBezTo>
                <a:lnTo>
                  <a:pt x="687210" y="4690505"/>
                </a:lnTo>
                <a:cubicBezTo>
                  <a:pt x="641667" y="4809803"/>
                  <a:pt x="528101" y="4886962"/>
                  <a:pt x="398056" y="4886962"/>
                </a:cubicBezTo>
                <a:lnTo>
                  <a:pt x="86760" y="4886962"/>
                </a:lnTo>
                <a:cubicBezTo>
                  <a:pt x="75644" y="4886962"/>
                  <a:pt x="67572" y="4875568"/>
                  <a:pt x="71462" y="4865378"/>
                </a:cubicBezTo>
                <a:close/>
                <a:moveTo>
                  <a:pt x="134004" y="4840905"/>
                </a:moveTo>
                <a:lnTo>
                  <a:pt x="398055" y="4840905"/>
                </a:lnTo>
                <a:cubicBezTo>
                  <a:pt x="508892" y="4840905"/>
                  <a:pt x="605508" y="4775420"/>
                  <a:pt x="644190" y="4674080"/>
                </a:cubicBezTo>
                <a:lnTo>
                  <a:pt x="644413" y="4673497"/>
                </a:lnTo>
                <a:lnTo>
                  <a:pt x="644648" y="4672926"/>
                </a:lnTo>
                <a:lnTo>
                  <a:pt x="684172" y="4577188"/>
                </a:lnTo>
                <a:cubicBezTo>
                  <a:pt x="684908" y="4575414"/>
                  <a:pt x="683603" y="4573462"/>
                  <a:pt x="681678" y="4573462"/>
                </a:cubicBezTo>
                <a:lnTo>
                  <a:pt x="420374" y="4573462"/>
                </a:lnTo>
                <a:cubicBezTo>
                  <a:pt x="300771" y="4573462"/>
                  <a:pt x="211338" y="4628061"/>
                  <a:pt x="175006" y="4723241"/>
                </a:cubicBezTo>
                <a:lnTo>
                  <a:pt x="131486" y="4837255"/>
                </a:lnTo>
                <a:cubicBezTo>
                  <a:pt x="130812" y="4839017"/>
                  <a:pt x="132117" y="4840905"/>
                  <a:pt x="134003" y="4840905"/>
                </a:cubicBezTo>
                <a:close/>
                <a:moveTo>
                  <a:pt x="907568" y="5335412"/>
                </a:moveTo>
                <a:lnTo>
                  <a:pt x="1218862" y="5335412"/>
                </a:lnTo>
                <a:cubicBezTo>
                  <a:pt x="1348911" y="5335412"/>
                  <a:pt x="1462478" y="5258254"/>
                  <a:pt x="1508012" y="5138955"/>
                </a:cubicBezTo>
                <a:lnTo>
                  <a:pt x="1565112" y="5000659"/>
                </a:lnTo>
                <a:cubicBezTo>
                  <a:pt x="1569584" y="4988948"/>
                  <a:pt x="1560298" y="4975856"/>
                  <a:pt x="1547527" y="4975856"/>
                </a:cubicBezTo>
                <a:lnTo>
                  <a:pt x="1241180" y="4975856"/>
                </a:lnTo>
                <a:cubicBezTo>
                  <a:pt x="1110213" y="4975856"/>
                  <a:pt x="998657" y="5035119"/>
                  <a:pt x="952799" y="5155254"/>
                </a:cubicBezTo>
                <a:lnTo>
                  <a:pt x="892275" y="5313816"/>
                </a:lnTo>
                <a:cubicBezTo>
                  <a:pt x="888377" y="5324018"/>
                  <a:pt x="896450" y="5335412"/>
                  <a:pt x="907566" y="5335412"/>
                </a:cubicBezTo>
                <a:close/>
                <a:moveTo>
                  <a:pt x="756037" y="4886962"/>
                </a:moveTo>
                <a:lnTo>
                  <a:pt x="1067337" y="4886962"/>
                </a:lnTo>
                <a:cubicBezTo>
                  <a:pt x="1197382" y="4886962"/>
                  <a:pt x="1310954" y="4809803"/>
                  <a:pt x="1356487" y="4690505"/>
                </a:cubicBezTo>
                <a:lnTo>
                  <a:pt x="1413588" y="4552221"/>
                </a:lnTo>
                <a:cubicBezTo>
                  <a:pt x="1418047" y="4540510"/>
                  <a:pt x="1408773" y="4527406"/>
                  <a:pt x="1396003" y="4527406"/>
                </a:cubicBezTo>
                <a:lnTo>
                  <a:pt x="1396003" y="4527406"/>
                </a:lnTo>
                <a:lnTo>
                  <a:pt x="1089649" y="4527406"/>
                </a:lnTo>
                <a:cubicBezTo>
                  <a:pt x="958682" y="4527406"/>
                  <a:pt x="847133" y="4586668"/>
                  <a:pt x="801269" y="4706816"/>
                </a:cubicBezTo>
                <a:lnTo>
                  <a:pt x="740744" y="4865378"/>
                </a:lnTo>
                <a:cubicBezTo>
                  <a:pt x="736853" y="4875568"/>
                  <a:pt x="744926" y="4886962"/>
                  <a:pt x="756035" y="4886962"/>
                </a:cubicBezTo>
                <a:close/>
                <a:moveTo>
                  <a:pt x="6849798" y="5138955"/>
                </a:moveTo>
                <a:lnTo>
                  <a:pt x="6906886" y="5000659"/>
                </a:lnTo>
                <a:cubicBezTo>
                  <a:pt x="6911358" y="4988948"/>
                  <a:pt x="6902084" y="4975856"/>
                  <a:pt x="6889314" y="4975856"/>
                </a:cubicBezTo>
                <a:lnTo>
                  <a:pt x="6582971" y="4975856"/>
                </a:lnTo>
                <a:cubicBezTo>
                  <a:pt x="6452008" y="4975856"/>
                  <a:pt x="6340443" y="5035119"/>
                  <a:pt x="6294580" y="5155254"/>
                </a:cubicBezTo>
                <a:lnTo>
                  <a:pt x="6234059" y="5313816"/>
                </a:lnTo>
                <a:cubicBezTo>
                  <a:pt x="6230169" y="5324018"/>
                  <a:pt x="6238239" y="5335412"/>
                  <a:pt x="6249350" y="5335412"/>
                </a:cubicBezTo>
                <a:lnTo>
                  <a:pt x="6560647" y="5335412"/>
                </a:lnTo>
                <a:cubicBezTo>
                  <a:pt x="6690697" y="5335412"/>
                  <a:pt x="6804265" y="5258254"/>
                  <a:pt x="6849798" y="5138955"/>
                </a:cubicBezTo>
                <a:close/>
                <a:moveTo>
                  <a:pt x="7374255" y="4690505"/>
                </a:moveTo>
                <a:lnTo>
                  <a:pt x="7431344" y="4552221"/>
                </a:lnTo>
                <a:cubicBezTo>
                  <a:pt x="7435803" y="4540510"/>
                  <a:pt x="7426542" y="4527406"/>
                  <a:pt x="7413771" y="4527406"/>
                </a:cubicBezTo>
                <a:lnTo>
                  <a:pt x="7107415" y="4527406"/>
                </a:lnTo>
                <a:cubicBezTo>
                  <a:pt x="6976453" y="4527406"/>
                  <a:pt x="6864888" y="4586668"/>
                  <a:pt x="6819037" y="4706816"/>
                </a:cubicBezTo>
                <a:lnTo>
                  <a:pt x="6758503" y="4865378"/>
                </a:lnTo>
                <a:cubicBezTo>
                  <a:pt x="6754614" y="4875568"/>
                  <a:pt x="6762684" y="4886962"/>
                  <a:pt x="6773808" y="4886962"/>
                </a:cubicBezTo>
                <a:lnTo>
                  <a:pt x="7085092" y="4886962"/>
                </a:lnTo>
                <a:cubicBezTo>
                  <a:pt x="7215142" y="4886962"/>
                  <a:pt x="7328710" y="4809803"/>
                  <a:pt x="7374243" y="4690505"/>
                </a:cubicBezTo>
                <a:close/>
                <a:moveTo>
                  <a:pt x="6925333" y="5335412"/>
                </a:moveTo>
                <a:lnTo>
                  <a:pt x="7236629" y="5335412"/>
                </a:lnTo>
                <a:cubicBezTo>
                  <a:pt x="7366680" y="5335412"/>
                  <a:pt x="7480247" y="5258254"/>
                  <a:pt x="7525780" y="5138955"/>
                </a:cubicBezTo>
                <a:lnTo>
                  <a:pt x="7582868" y="5000659"/>
                </a:lnTo>
                <a:cubicBezTo>
                  <a:pt x="7587340" y="4988948"/>
                  <a:pt x="7578079" y="4975856"/>
                  <a:pt x="7565296" y="4975856"/>
                </a:cubicBezTo>
                <a:lnTo>
                  <a:pt x="7258952" y="4975856"/>
                </a:lnTo>
                <a:cubicBezTo>
                  <a:pt x="7127990" y="4975856"/>
                  <a:pt x="7016425" y="5035119"/>
                  <a:pt x="6970561" y="5155254"/>
                </a:cubicBezTo>
                <a:lnTo>
                  <a:pt x="6910040" y="5313816"/>
                </a:lnTo>
                <a:cubicBezTo>
                  <a:pt x="6906139" y="5324018"/>
                  <a:pt x="6914222" y="5335412"/>
                  <a:pt x="6925333" y="5335412"/>
                </a:cubicBezTo>
                <a:close/>
                <a:moveTo>
                  <a:pt x="537312" y="4235743"/>
                </a:moveTo>
                <a:lnTo>
                  <a:pt x="594403" y="4097459"/>
                </a:lnTo>
                <a:cubicBezTo>
                  <a:pt x="598876" y="4085748"/>
                  <a:pt x="589603" y="4072643"/>
                  <a:pt x="576829" y="4072643"/>
                </a:cubicBezTo>
                <a:lnTo>
                  <a:pt x="576829" y="4072643"/>
                </a:lnTo>
                <a:cubicBezTo>
                  <a:pt x="576829" y="4072643"/>
                  <a:pt x="270476" y="4072643"/>
                  <a:pt x="270476" y="4072643"/>
                </a:cubicBezTo>
                <a:cubicBezTo>
                  <a:pt x="154189" y="4072643"/>
                  <a:pt x="53324" y="4119486"/>
                  <a:pt x="48" y="4214058"/>
                </a:cubicBezTo>
                <a:lnTo>
                  <a:pt x="42" y="4432212"/>
                </a:lnTo>
                <a:lnTo>
                  <a:pt x="248163" y="4432212"/>
                </a:lnTo>
                <a:cubicBezTo>
                  <a:pt x="378208" y="4432212"/>
                  <a:pt x="491775" y="4355042"/>
                  <a:pt x="537312" y="4235743"/>
                </a:cubicBezTo>
                <a:close/>
                <a:moveTo>
                  <a:pt x="3783858" y="5783850"/>
                </a:moveTo>
                <a:lnTo>
                  <a:pt x="4095154" y="5783850"/>
                </a:lnTo>
                <a:cubicBezTo>
                  <a:pt x="4225205" y="5783850"/>
                  <a:pt x="4338772" y="5706691"/>
                  <a:pt x="4384306" y="5587393"/>
                </a:cubicBezTo>
                <a:lnTo>
                  <a:pt x="4441393" y="5449109"/>
                </a:lnTo>
                <a:cubicBezTo>
                  <a:pt x="4445866" y="5437398"/>
                  <a:pt x="4436592" y="5424294"/>
                  <a:pt x="4423821" y="5424294"/>
                </a:cubicBezTo>
                <a:lnTo>
                  <a:pt x="4117465" y="5424294"/>
                </a:lnTo>
                <a:cubicBezTo>
                  <a:pt x="3986516" y="5424294"/>
                  <a:pt x="3874950" y="5483556"/>
                  <a:pt x="3829087" y="5603704"/>
                </a:cubicBezTo>
                <a:lnTo>
                  <a:pt x="3768566" y="5762266"/>
                </a:lnTo>
                <a:cubicBezTo>
                  <a:pt x="3764664" y="5772456"/>
                  <a:pt x="3772747" y="5783850"/>
                  <a:pt x="3783858" y="5783850"/>
                </a:cubicBezTo>
                <a:close/>
                <a:moveTo>
                  <a:pt x="8043523" y="4690505"/>
                </a:moveTo>
                <a:lnTo>
                  <a:pt x="8100611" y="4552221"/>
                </a:lnTo>
                <a:cubicBezTo>
                  <a:pt x="8105083" y="4540510"/>
                  <a:pt x="8095809" y="4527406"/>
                  <a:pt x="8083038" y="4527406"/>
                </a:cubicBezTo>
                <a:lnTo>
                  <a:pt x="7776683" y="4527406"/>
                </a:lnTo>
                <a:cubicBezTo>
                  <a:pt x="7645720" y="4527406"/>
                  <a:pt x="7534167" y="4586668"/>
                  <a:pt x="7488304" y="4706816"/>
                </a:cubicBezTo>
                <a:lnTo>
                  <a:pt x="7427784" y="4865378"/>
                </a:lnTo>
                <a:cubicBezTo>
                  <a:pt x="7423881" y="4875568"/>
                  <a:pt x="7431964" y="4886962"/>
                  <a:pt x="7443075" y="4886962"/>
                </a:cubicBezTo>
                <a:lnTo>
                  <a:pt x="7754359" y="4886962"/>
                </a:lnTo>
                <a:cubicBezTo>
                  <a:pt x="7884410" y="4886962"/>
                  <a:pt x="7997977" y="4809803"/>
                  <a:pt x="8043523" y="4690505"/>
                </a:cubicBezTo>
                <a:close/>
                <a:moveTo>
                  <a:pt x="4454379" y="5783850"/>
                </a:moveTo>
                <a:lnTo>
                  <a:pt x="4765676" y="5783850"/>
                </a:lnTo>
                <a:cubicBezTo>
                  <a:pt x="4895726" y="5783850"/>
                  <a:pt x="5009294" y="5706691"/>
                  <a:pt x="5054827" y="5587393"/>
                </a:cubicBezTo>
                <a:lnTo>
                  <a:pt x="5111915" y="5449109"/>
                </a:lnTo>
                <a:cubicBezTo>
                  <a:pt x="5116387" y="5437398"/>
                  <a:pt x="5107113" y="5424294"/>
                  <a:pt x="5094343" y="5424294"/>
                </a:cubicBezTo>
                <a:lnTo>
                  <a:pt x="4787987" y="5424294"/>
                </a:lnTo>
                <a:cubicBezTo>
                  <a:pt x="4657025" y="5424294"/>
                  <a:pt x="4545471" y="5483556"/>
                  <a:pt x="4499609" y="5603704"/>
                </a:cubicBezTo>
                <a:lnTo>
                  <a:pt x="4439088" y="5762266"/>
                </a:lnTo>
                <a:cubicBezTo>
                  <a:pt x="4435186" y="5772456"/>
                  <a:pt x="4443269" y="5783850"/>
                  <a:pt x="4454379" y="5783850"/>
                </a:cubicBezTo>
                <a:close/>
                <a:moveTo>
                  <a:pt x="5108342" y="5762266"/>
                </a:moveTo>
                <a:lnTo>
                  <a:pt x="5168876" y="5603704"/>
                </a:lnTo>
                <a:cubicBezTo>
                  <a:pt x="5214726" y="5483556"/>
                  <a:pt x="5326292" y="5424294"/>
                  <a:pt x="5457254" y="5424294"/>
                </a:cubicBezTo>
                <a:lnTo>
                  <a:pt x="5763610" y="5424294"/>
                </a:lnTo>
                <a:cubicBezTo>
                  <a:pt x="5776368" y="5424294"/>
                  <a:pt x="5785642" y="5437398"/>
                  <a:pt x="5781182" y="5449109"/>
                </a:cubicBezTo>
                <a:lnTo>
                  <a:pt x="5724095" y="5587393"/>
                </a:lnTo>
                <a:cubicBezTo>
                  <a:pt x="5678548" y="5706691"/>
                  <a:pt x="5564981" y="5783862"/>
                  <a:pt x="5434931" y="5783862"/>
                </a:cubicBezTo>
                <a:lnTo>
                  <a:pt x="5123647" y="5783862"/>
                </a:lnTo>
                <a:cubicBezTo>
                  <a:pt x="5112536" y="5783862"/>
                  <a:pt x="5104453" y="5772456"/>
                  <a:pt x="5108355" y="5762266"/>
                </a:cubicBezTo>
                <a:close/>
                <a:moveTo>
                  <a:pt x="5170891" y="5737793"/>
                </a:moveTo>
                <a:lnTo>
                  <a:pt x="5434931" y="5737793"/>
                </a:lnTo>
                <a:cubicBezTo>
                  <a:pt x="5545775" y="5737793"/>
                  <a:pt x="5642390" y="5672307"/>
                  <a:pt x="5681082" y="5570968"/>
                </a:cubicBezTo>
                <a:lnTo>
                  <a:pt x="5681298" y="5570385"/>
                </a:lnTo>
                <a:lnTo>
                  <a:pt x="5681526" y="5569814"/>
                </a:lnTo>
                <a:lnTo>
                  <a:pt x="5721054" y="5474076"/>
                </a:lnTo>
                <a:cubicBezTo>
                  <a:pt x="5721789" y="5472302"/>
                  <a:pt x="5720484" y="5470350"/>
                  <a:pt x="5718571" y="5470350"/>
                </a:cubicBezTo>
                <a:lnTo>
                  <a:pt x="5457254" y="5470350"/>
                </a:lnTo>
                <a:cubicBezTo>
                  <a:pt x="5337656" y="5470350"/>
                  <a:pt x="5248224" y="5524949"/>
                  <a:pt x="5211888" y="5620129"/>
                </a:cubicBezTo>
                <a:lnTo>
                  <a:pt x="5168369" y="5734143"/>
                </a:lnTo>
                <a:cubicBezTo>
                  <a:pt x="5167698" y="5735905"/>
                  <a:pt x="5169003" y="5737793"/>
                  <a:pt x="5170878" y="5737793"/>
                </a:cubicBezTo>
                <a:close/>
                <a:moveTo>
                  <a:pt x="5792914" y="5783850"/>
                </a:moveTo>
                <a:lnTo>
                  <a:pt x="6104211" y="5783850"/>
                </a:lnTo>
                <a:cubicBezTo>
                  <a:pt x="6234261" y="5783850"/>
                  <a:pt x="6347828" y="5706691"/>
                  <a:pt x="6393362" y="5587393"/>
                </a:cubicBezTo>
                <a:lnTo>
                  <a:pt x="6450462" y="5449109"/>
                </a:lnTo>
                <a:cubicBezTo>
                  <a:pt x="6454935" y="5437398"/>
                  <a:pt x="6445661" y="5424294"/>
                  <a:pt x="6432877" y="5424294"/>
                </a:cubicBezTo>
                <a:lnTo>
                  <a:pt x="6126534" y="5424294"/>
                </a:lnTo>
                <a:cubicBezTo>
                  <a:pt x="5995572" y="5424294"/>
                  <a:pt x="5884006" y="5483556"/>
                  <a:pt x="5838144" y="5603704"/>
                </a:cubicBezTo>
                <a:lnTo>
                  <a:pt x="5777622" y="5762266"/>
                </a:lnTo>
                <a:cubicBezTo>
                  <a:pt x="5773733" y="5772456"/>
                  <a:pt x="5781803" y="5783850"/>
                  <a:pt x="5792914" y="5783850"/>
                </a:cubicBezTo>
                <a:close/>
                <a:moveTo>
                  <a:pt x="7288865" y="4410616"/>
                </a:moveTo>
                <a:lnTo>
                  <a:pt x="7349399" y="4252054"/>
                </a:lnTo>
                <a:cubicBezTo>
                  <a:pt x="7395261" y="4131919"/>
                  <a:pt x="7506814" y="4072643"/>
                  <a:pt x="7637776" y="4072643"/>
                </a:cubicBezTo>
                <a:lnTo>
                  <a:pt x="7944132" y="4072643"/>
                </a:lnTo>
                <a:cubicBezTo>
                  <a:pt x="7956903" y="4072643"/>
                  <a:pt x="7966177" y="4085748"/>
                  <a:pt x="7961705" y="4097459"/>
                </a:cubicBezTo>
                <a:lnTo>
                  <a:pt x="7904604" y="4235743"/>
                </a:lnTo>
                <a:cubicBezTo>
                  <a:pt x="7859071" y="4355042"/>
                  <a:pt x="7745504" y="4432212"/>
                  <a:pt x="7615466" y="4432212"/>
                </a:cubicBezTo>
                <a:lnTo>
                  <a:pt x="7304157" y="4432212"/>
                </a:lnTo>
                <a:cubicBezTo>
                  <a:pt x="7293046" y="4432212"/>
                  <a:pt x="7284975" y="4420806"/>
                  <a:pt x="7288865" y="4410616"/>
                </a:cubicBezTo>
                <a:close/>
                <a:moveTo>
                  <a:pt x="7351413" y="4386143"/>
                </a:moveTo>
                <a:lnTo>
                  <a:pt x="7615466" y="4386143"/>
                </a:lnTo>
                <a:cubicBezTo>
                  <a:pt x="7726296" y="4386143"/>
                  <a:pt x="7822913" y="4320657"/>
                  <a:pt x="7861592" y="4219318"/>
                </a:cubicBezTo>
                <a:lnTo>
                  <a:pt x="7861820" y="4218735"/>
                </a:lnTo>
                <a:lnTo>
                  <a:pt x="7862061" y="4218165"/>
                </a:lnTo>
                <a:lnTo>
                  <a:pt x="7901576" y="4122439"/>
                </a:lnTo>
                <a:cubicBezTo>
                  <a:pt x="7902311" y="4120652"/>
                  <a:pt x="7901006" y="4118713"/>
                  <a:pt x="7899080" y="4118713"/>
                </a:cubicBezTo>
                <a:lnTo>
                  <a:pt x="7637776" y="4118713"/>
                </a:lnTo>
                <a:cubicBezTo>
                  <a:pt x="7518179" y="4118713"/>
                  <a:pt x="7428746" y="4173299"/>
                  <a:pt x="7392411" y="4268492"/>
                </a:cubicBezTo>
                <a:lnTo>
                  <a:pt x="7348892" y="4382493"/>
                </a:lnTo>
                <a:cubicBezTo>
                  <a:pt x="7348220" y="4384255"/>
                  <a:pt x="7349525" y="4386156"/>
                  <a:pt x="7351413" y="4386156"/>
                </a:cubicBezTo>
                <a:close/>
                <a:moveTo>
                  <a:pt x="7235350" y="4235743"/>
                </a:moveTo>
                <a:lnTo>
                  <a:pt x="7292437" y="4097459"/>
                </a:lnTo>
                <a:cubicBezTo>
                  <a:pt x="7296910" y="4085748"/>
                  <a:pt x="7287636" y="4072643"/>
                  <a:pt x="7274865" y="4072643"/>
                </a:cubicBezTo>
                <a:lnTo>
                  <a:pt x="7274865" y="4072643"/>
                </a:lnTo>
                <a:cubicBezTo>
                  <a:pt x="7274865" y="4072643"/>
                  <a:pt x="6968509" y="4072643"/>
                  <a:pt x="6968509" y="4072643"/>
                </a:cubicBezTo>
                <a:cubicBezTo>
                  <a:pt x="6837547" y="4072643"/>
                  <a:pt x="6725994" y="4131919"/>
                  <a:pt x="6680131" y="4252054"/>
                </a:cubicBezTo>
                <a:lnTo>
                  <a:pt x="6619597" y="4410616"/>
                </a:lnTo>
                <a:cubicBezTo>
                  <a:pt x="6615708" y="4420806"/>
                  <a:pt x="6623778" y="4432212"/>
                  <a:pt x="6634902" y="4432212"/>
                </a:cubicBezTo>
                <a:lnTo>
                  <a:pt x="6946199" y="4432212"/>
                </a:lnTo>
                <a:cubicBezTo>
                  <a:pt x="7076236" y="4432212"/>
                  <a:pt x="7189804" y="4355042"/>
                  <a:pt x="7235350" y="4235743"/>
                </a:cubicBezTo>
                <a:close/>
                <a:moveTo>
                  <a:pt x="8221602" y="3978705"/>
                </a:moveTo>
                <a:lnTo>
                  <a:pt x="7910306" y="3978705"/>
                </a:lnTo>
                <a:cubicBezTo>
                  <a:pt x="7899195" y="3978705"/>
                  <a:pt x="7891112" y="3967312"/>
                  <a:pt x="7895013" y="3957109"/>
                </a:cubicBezTo>
                <a:lnTo>
                  <a:pt x="7955535" y="3798547"/>
                </a:lnTo>
                <a:cubicBezTo>
                  <a:pt x="8001398" y="3678412"/>
                  <a:pt x="8112951" y="3619149"/>
                  <a:pt x="8243913" y="3619149"/>
                </a:cubicBezTo>
                <a:lnTo>
                  <a:pt x="8550269" y="3619149"/>
                </a:lnTo>
                <a:cubicBezTo>
                  <a:pt x="8563039" y="3619149"/>
                  <a:pt x="8572313" y="3632241"/>
                  <a:pt x="8567841" y="3643965"/>
                </a:cubicBezTo>
                <a:lnTo>
                  <a:pt x="8510753" y="3782248"/>
                </a:lnTo>
                <a:cubicBezTo>
                  <a:pt x="8465220" y="3901547"/>
                  <a:pt x="8351640" y="3978705"/>
                  <a:pt x="8221602" y="3978705"/>
                </a:cubicBezTo>
                <a:close/>
                <a:moveTo>
                  <a:pt x="7957550" y="3932649"/>
                </a:moveTo>
                <a:lnTo>
                  <a:pt x="8221590" y="3932649"/>
                </a:lnTo>
                <a:cubicBezTo>
                  <a:pt x="8332433" y="3932649"/>
                  <a:pt x="8429049" y="3867163"/>
                  <a:pt x="8467741" y="3765810"/>
                </a:cubicBezTo>
                <a:lnTo>
                  <a:pt x="8467956" y="3765228"/>
                </a:lnTo>
                <a:lnTo>
                  <a:pt x="8468184" y="3764657"/>
                </a:lnTo>
                <a:lnTo>
                  <a:pt x="8507713" y="3668932"/>
                </a:lnTo>
                <a:cubicBezTo>
                  <a:pt x="8508447" y="3667157"/>
                  <a:pt x="8507143" y="3665206"/>
                  <a:pt x="8505230" y="3665206"/>
                </a:cubicBezTo>
                <a:lnTo>
                  <a:pt x="8243913" y="3665206"/>
                </a:lnTo>
                <a:cubicBezTo>
                  <a:pt x="8124315" y="3665206"/>
                  <a:pt x="8034883" y="3719792"/>
                  <a:pt x="7998547" y="3814985"/>
                </a:cubicBezTo>
                <a:lnTo>
                  <a:pt x="7955028" y="3928986"/>
                </a:lnTo>
                <a:cubicBezTo>
                  <a:pt x="7954357" y="3930748"/>
                  <a:pt x="7955661" y="3932649"/>
                  <a:pt x="7957550" y="3932649"/>
                </a:cubicBezTo>
                <a:close/>
                <a:moveTo>
                  <a:pt x="6415824" y="4886974"/>
                </a:moveTo>
                <a:lnTo>
                  <a:pt x="6104528" y="4886974"/>
                </a:lnTo>
                <a:cubicBezTo>
                  <a:pt x="6093417" y="4886974"/>
                  <a:pt x="6085334" y="4875568"/>
                  <a:pt x="6089236" y="4865378"/>
                </a:cubicBezTo>
                <a:lnTo>
                  <a:pt x="6149757" y="4706816"/>
                </a:lnTo>
                <a:cubicBezTo>
                  <a:pt x="6195620" y="4586668"/>
                  <a:pt x="6307173" y="4527406"/>
                  <a:pt x="6438135" y="4527406"/>
                </a:cubicBezTo>
                <a:lnTo>
                  <a:pt x="6744491" y="4527406"/>
                </a:lnTo>
                <a:cubicBezTo>
                  <a:pt x="6757261" y="4527406"/>
                  <a:pt x="6766536" y="4540510"/>
                  <a:pt x="6762063" y="4552221"/>
                </a:cubicBezTo>
                <a:lnTo>
                  <a:pt x="6704976" y="4690505"/>
                </a:lnTo>
                <a:cubicBezTo>
                  <a:pt x="6659443" y="4809803"/>
                  <a:pt x="6545874" y="4886974"/>
                  <a:pt x="6415824" y="4886974"/>
                </a:cubicBezTo>
                <a:close/>
                <a:moveTo>
                  <a:pt x="6151772" y="4840905"/>
                </a:moveTo>
                <a:lnTo>
                  <a:pt x="6415824" y="4840905"/>
                </a:lnTo>
                <a:cubicBezTo>
                  <a:pt x="6526656" y="4840905"/>
                  <a:pt x="6623271" y="4775420"/>
                  <a:pt x="6661963" y="4674080"/>
                </a:cubicBezTo>
                <a:lnTo>
                  <a:pt x="6662179" y="4673497"/>
                </a:lnTo>
                <a:lnTo>
                  <a:pt x="6662420" y="4672926"/>
                </a:lnTo>
                <a:lnTo>
                  <a:pt x="6701948" y="4577188"/>
                </a:lnTo>
                <a:cubicBezTo>
                  <a:pt x="6702670" y="4575414"/>
                  <a:pt x="6701365" y="4573462"/>
                  <a:pt x="6699452" y="4573462"/>
                </a:cubicBezTo>
                <a:lnTo>
                  <a:pt x="6438135" y="4573462"/>
                </a:lnTo>
                <a:cubicBezTo>
                  <a:pt x="6318537" y="4573462"/>
                  <a:pt x="6229105" y="4628061"/>
                  <a:pt x="6192769" y="4723241"/>
                </a:cubicBezTo>
                <a:lnTo>
                  <a:pt x="6149250" y="4837255"/>
                </a:lnTo>
                <a:cubicBezTo>
                  <a:pt x="6148579" y="4839017"/>
                  <a:pt x="6149884" y="4840905"/>
                  <a:pt x="6151772" y="4840905"/>
                </a:cubicBezTo>
                <a:close/>
                <a:moveTo>
                  <a:pt x="4921597" y="5335412"/>
                </a:moveTo>
                <a:lnTo>
                  <a:pt x="5232907" y="5335412"/>
                </a:lnTo>
                <a:cubicBezTo>
                  <a:pt x="5362944" y="5335412"/>
                  <a:pt x="5476512" y="5258254"/>
                  <a:pt x="5522045" y="5138955"/>
                </a:cubicBezTo>
                <a:lnTo>
                  <a:pt x="5579146" y="5000659"/>
                </a:lnTo>
                <a:cubicBezTo>
                  <a:pt x="5583618" y="4988948"/>
                  <a:pt x="5574344" y="4975856"/>
                  <a:pt x="5561561" y="4975856"/>
                </a:cubicBezTo>
                <a:lnTo>
                  <a:pt x="5255217" y="4975856"/>
                </a:lnTo>
                <a:cubicBezTo>
                  <a:pt x="5124255" y="4975856"/>
                  <a:pt x="5012689" y="5035119"/>
                  <a:pt x="4966839" y="5155254"/>
                </a:cubicBezTo>
                <a:lnTo>
                  <a:pt x="4906305" y="5313816"/>
                </a:lnTo>
                <a:cubicBezTo>
                  <a:pt x="4902416" y="5324018"/>
                  <a:pt x="4910486" y="5335412"/>
                  <a:pt x="4921597" y="5335412"/>
                </a:cubicBezTo>
                <a:close/>
                <a:moveTo>
                  <a:pt x="7284203" y="2715937"/>
                </a:moveTo>
                <a:lnTo>
                  <a:pt x="7590558" y="2715937"/>
                </a:lnTo>
                <a:lnTo>
                  <a:pt x="7590558" y="2715937"/>
                </a:lnTo>
                <a:cubicBezTo>
                  <a:pt x="7603329" y="2715937"/>
                  <a:pt x="7612602" y="2729029"/>
                  <a:pt x="7608131" y="2740752"/>
                </a:cubicBezTo>
                <a:lnTo>
                  <a:pt x="7551043" y="2879036"/>
                </a:lnTo>
                <a:cubicBezTo>
                  <a:pt x="7505510" y="2998335"/>
                  <a:pt x="7391929" y="3075493"/>
                  <a:pt x="7261892" y="3075493"/>
                </a:cubicBezTo>
                <a:lnTo>
                  <a:pt x="6950595" y="3075493"/>
                </a:lnTo>
                <a:cubicBezTo>
                  <a:pt x="6939484" y="3075493"/>
                  <a:pt x="6931401" y="3064099"/>
                  <a:pt x="6935303" y="3053910"/>
                </a:cubicBezTo>
                <a:lnTo>
                  <a:pt x="6995824" y="2895347"/>
                </a:lnTo>
                <a:cubicBezTo>
                  <a:pt x="7041687" y="2775200"/>
                  <a:pt x="7153240" y="2715937"/>
                  <a:pt x="7284203" y="2715937"/>
                </a:cubicBezTo>
                <a:close/>
                <a:moveTo>
                  <a:pt x="7545519" y="2761994"/>
                </a:moveTo>
                <a:lnTo>
                  <a:pt x="7284203" y="2761994"/>
                </a:lnTo>
                <a:cubicBezTo>
                  <a:pt x="7164604" y="2761994"/>
                  <a:pt x="7075172" y="2816592"/>
                  <a:pt x="7038837" y="2911773"/>
                </a:cubicBezTo>
                <a:lnTo>
                  <a:pt x="6995318" y="3025786"/>
                </a:lnTo>
                <a:cubicBezTo>
                  <a:pt x="6994646" y="3027548"/>
                  <a:pt x="6995951" y="3029436"/>
                  <a:pt x="6997838" y="3029436"/>
                </a:cubicBezTo>
                <a:lnTo>
                  <a:pt x="7261879" y="3029436"/>
                </a:lnTo>
                <a:cubicBezTo>
                  <a:pt x="7372723" y="3029436"/>
                  <a:pt x="7469338" y="2963951"/>
                  <a:pt x="7508031" y="2862598"/>
                </a:cubicBezTo>
                <a:lnTo>
                  <a:pt x="7508246" y="2862028"/>
                </a:lnTo>
                <a:lnTo>
                  <a:pt x="7508474" y="2861458"/>
                </a:lnTo>
                <a:lnTo>
                  <a:pt x="7548002" y="2765720"/>
                </a:lnTo>
                <a:cubicBezTo>
                  <a:pt x="7548737" y="2763945"/>
                  <a:pt x="7547432" y="2761994"/>
                  <a:pt x="7545519" y="2761994"/>
                </a:cubicBezTo>
                <a:close/>
                <a:moveTo>
                  <a:pt x="5590877" y="5335412"/>
                </a:moveTo>
                <a:lnTo>
                  <a:pt x="5902174" y="5335412"/>
                </a:lnTo>
                <a:cubicBezTo>
                  <a:pt x="6032211" y="5335412"/>
                  <a:pt x="6145779" y="5258254"/>
                  <a:pt x="6191325" y="5138955"/>
                </a:cubicBezTo>
                <a:lnTo>
                  <a:pt x="6248413" y="5000659"/>
                </a:lnTo>
                <a:cubicBezTo>
                  <a:pt x="6252885" y="4988948"/>
                  <a:pt x="6243611" y="4975856"/>
                  <a:pt x="6230841" y="4975856"/>
                </a:cubicBezTo>
                <a:lnTo>
                  <a:pt x="5924485" y="4975856"/>
                </a:lnTo>
                <a:cubicBezTo>
                  <a:pt x="5793522" y="4975856"/>
                  <a:pt x="5681957" y="5035119"/>
                  <a:pt x="5636107" y="5155254"/>
                </a:cubicBezTo>
                <a:lnTo>
                  <a:pt x="5575573" y="5313816"/>
                </a:lnTo>
                <a:cubicBezTo>
                  <a:pt x="5571683" y="5324018"/>
                  <a:pt x="5579766" y="5335412"/>
                  <a:pt x="5590877" y="5335412"/>
                </a:cubicBezTo>
                <a:close/>
                <a:moveTo>
                  <a:pt x="624481" y="1985824"/>
                </a:moveTo>
                <a:lnTo>
                  <a:pt x="563957" y="2144386"/>
                </a:lnTo>
                <a:cubicBezTo>
                  <a:pt x="560059" y="2154575"/>
                  <a:pt x="568139" y="2165982"/>
                  <a:pt x="579248" y="2165982"/>
                </a:cubicBezTo>
                <a:lnTo>
                  <a:pt x="890549" y="2165982"/>
                </a:lnTo>
                <a:cubicBezTo>
                  <a:pt x="1020594" y="2165982"/>
                  <a:pt x="1134167" y="2088811"/>
                  <a:pt x="1179697" y="1969512"/>
                </a:cubicBezTo>
                <a:lnTo>
                  <a:pt x="1236789" y="1831228"/>
                </a:lnTo>
                <a:cubicBezTo>
                  <a:pt x="1241261" y="1819505"/>
                  <a:pt x="1231989" y="1806413"/>
                  <a:pt x="1219214" y="1806413"/>
                </a:cubicBezTo>
                <a:lnTo>
                  <a:pt x="912862" y="1806413"/>
                </a:lnTo>
                <a:cubicBezTo>
                  <a:pt x="781895" y="1806413"/>
                  <a:pt x="670339" y="1865676"/>
                  <a:pt x="624481" y="1985824"/>
                </a:cubicBezTo>
                <a:close/>
                <a:moveTo>
                  <a:pt x="3908726" y="6217028"/>
                </a:moveTo>
                <a:lnTo>
                  <a:pt x="3969247" y="6058466"/>
                </a:lnTo>
                <a:cubicBezTo>
                  <a:pt x="4015097" y="5938318"/>
                  <a:pt x="4126663" y="5879055"/>
                  <a:pt x="4257625" y="5879055"/>
                </a:cubicBezTo>
                <a:lnTo>
                  <a:pt x="4563981" y="5879055"/>
                </a:lnTo>
                <a:cubicBezTo>
                  <a:pt x="4576739" y="5879055"/>
                  <a:pt x="4586013" y="5892160"/>
                  <a:pt x="4581554" y="5903871"/>
                </a:cubicBezTo>
                <a:lnTo>
                  <a:pt x="4524466" y="6042155"/>
                </a:lnTo>
                <a:cubicBezTo>
                  <a:pt x="4478920" y="6161453"/>
                  <a:pt x="4365353" y="6238624"/>
                  <a:pt x="4235302" y="6238624"/>
                </a:cubicBezTo>
                <a:lnTo>
                  <a:pt x="3924018" y="6238624"/>
                </a:lnTo>
                <a:cubicBezTo>
                  <a:pt x="3912907" y="6238624"/>
                  <a:pt x="3904824" y="6227218"/>
                  <a:pt x="3908726" y="6217028"/>
                </a:cubicBezTo>
                <a:close/>
                <a:moveTo>
                  <a:pt x="3971262" y="6192555"/>
                </a:moveTo>
                <a:lnTo>
                  <a:pt x="4235302" y="6192555"/>
                </a:lnTo>
                <a:cubicBezTo>
                  <a:pt x="4346146" y="6192555"/>
                  <a:pt x="4442762" y="6127069"/>
                  <a:pt x="4481454" y="6025729"/>
                </a:cubicBezTo>
                <a:lnTo>
                  <a:pt x="4481669" y="6025146"/>
                </a:lnTo>
                <a:lnTo>
                  <a:pt x="4481897" y="6024576"/>
                </a:lnTo>
                <a:lnTo>
                  <a:pt x="4521425" y="5928838"/>
                </a:lnTo>
                <a:cubicBezTo>
                  <a:pt x="4522160" y="5927064"/>
                  <a:pt x="4520855" y="5925112"/>
                  <a:pt x="4518942" y="5925112"/>
                </a:cubicBezTo>
                <a:lnTo>
                  <a:pt x="4257625" y="5925112"/>
                </a:lnTo>
                <a:cubicBezTo>
                  <a:pt x="4138027" y="5925112"/>
                  <a:pt x="4048595" y="5979711"/>
                  <a:pt x="4012259" y="6074891"/>
                </a:cubicBezTo>
                <a:lnTo>
                  <a:pt x="3968740" y="6188905"/>
                </a:lnTo>
                <a:cubicBezTo>
                  <a:pt x="3968069" y="6190666"/>
                  <a:pt x="3969374" y="6192555"/>
                  <a:pt x="3971262" y="6192555"/>
                </a:cubicBezTo>
                <a:close/>
                <a:moveTo>
                  <a:pt x="384136" y="2254863"/>
                </a:moveTo>
                <a:lnTo>
                  <a:pt x="690488" y="2254863"/>
                </a:lnTo>
                <a:cubicBezTo>
                  <a:pt x="703257" y="2254863"/>
                  <a:pt x="712529" y="2267955"/>
                  <a:pt x="708063" y="2279666"/>
                </a:cubicBezTo>
                <a:lnTo>
                  <a:pt x="650972" y="2417950"/>
                </a:lnTo>
                <a:cubicBezTo>
                  <a:pt x="605429" y="2537261"/>
                  <a:pt x="491863" y="2614420"/>
                  <a:pt x="361818" y="2614420"/>
                </a:cubicBezTo>
                <a:lnTo>
                  <a:pt x="50523" y="2614420"/>
                </a:lnTo>
                <a:cubicBezTo>
                  <a:pt x="39407" y="2614420"/>
                  <a:pt x="31334" y="2603026"/>
                  <a:pt x="35224" y="2592823"/>
                </a:cubicBezTo>
                <a:lnTo>
                  <a:pt x="95756" y="2434261"/>
                </a:lnTo>
                <a:cubicBezTo>
                  <a:pt x="141613" y="2314126"/>
                  <a:pt x="253175" y="2254863"/>
                  <a:pt x="384136" y="2254863"/>
                </a:cubicBezTo>
                <a:close/>
                <a:moveTo>
                  <a:pt x="645440" y="2300920"/>
                </a:moveTo>
                <a:lnTo>
                  <a:pt x="384136" y="2300920"/>
                </a:lnTo>
                <a:cubicBezTo>
                  <a:pt x="264533" y="2300920"/>
                  <a:pt x="175100" y="2355506"/>
                  <a:pt x="138768" y="2450699"/>
                </a:cubicBezTo>
                <a:lnTo>
                  <a:pt x="95248" y="2564700"/>
                </a:lnTo>
                <a:cubicBezTo>
                  <a:pt x="94574" y="2566462"/>
                  <a:pt x="95879" y="2568363"/>
                  <a:pt x="97765" y="2568363"/>
                </a:cubicBezTo>
                <a:lnTo>
                  <a:pt x="361816" y="2568363"/>
                </a:lnTo>
                <a:cubicBezTo>
                  <a:pt x="472653" y="2568363"/>
                  <a:pt x="569269" y="2502877"/>
                  <a:pt x="607951" y="2401525"/>
                </a:cubicBezTo>
                <a:lnTo>
                  <a:pt x="608174" y="2400942"/>
                </a:lnTo>
                <a:lnTo>
                  <a:pt x="608409" y="2400371"/>
                </a:lnTo>
                <a:lnTo>
                  <a:pt x="647932" y="2304646"/>
                </a:lnTo>
                <a:cubicBezTo>
                  <a:pt x="648668" y="2302872"/>
                  <a:pt x="647363" y="2300920"/>
                  <a:pt x="645439" y="2300920"/>
                </a:cubicBezTo>
                <a:close/>
                <a:moveTo>
                  <a:pt x="1888496" y="1806413"/>
                </a:moveTo>
                <a:lnTo>
                  <a:pt x="1582127" y="1806413"/>
                </a:lnTo>
                <a:cubicBezTo>
                  <a:pt x="1451165" y="1806413"/>
                  <a:pt x="1339612" y="1865676"/>
                  <a:pt x="1293749" y="1985824"/>
                </a:cubicBezTo>
                <a:lnTo>
                  <a:pt x="1233225" y="2144386"/>
                </a:lnTo>
                <a:cubicBezTo>
                  <a:pt x="1229334" y="2154575"/>
                  <a:pt x="1237407" y="2165982"/>
                  <a:pt x="1248517" y="2165982"/>
                </a:cubicBezTo>
                <a:lnTo>
                  <a:pt x="1559816" y="2165982"/>
                </a:lnTo>
                <a:cubicBezTo>
                  <a:pt x="1689866" y="2165982"/>
                  <a:pt x="1803434" y="2088811"/>
                  <a:pt x="1848967" y="1969512"/>
                </a:cubicBezTo>
                <a:lnTo>
                  <a:pt x="1906068" y="1831228"/>
                </a:lnTo>
                <a:cubicBezTo>
                  <a:pt x="1910527" y="1819505"/>
                  <a:pt x="1901253" y="1806413"/>
                  <a:pt x="1888483" y="1806413"/>
                </a:cubicBezTo>
                <a:close/>
                <a:moveTo>
                  <a:pt x="4790052" y="2434261"/>
                </a:moveTo>
                <a:lnTo>
                  <a:pt x="4729518" y="2592823"/>
                </a:lnTo>
                <a:cubicBezTo>
                  <a:pt x="4725629" y="2603026"/>
                  <a:pt x="4733699" y="2614420"/>
                  <a:pt x="4744823" y="2614420"/>
                </a:cubicBezTo>
                <a:lnTo>
                  <a:pt x="5056119" y="2614420"/>
                </a:lnTo>
                <a:cubicBezTo>
                  <a:pt x="5186157" y="2614420"/>
                  <a:pt x="5299724" y="2537261"/>
                  <a:pt x="5345258" y="2417950"/>
                </a:cubicBezTo>
                <a:lnTo>
                  <a:pt x="5402358" y="2279666"/>
                </a:lnTo>
                <a:cubicBezTo>
                  <a:pt x="5406831" y="2267955"/>
                  <a:pt x="5397557" y="2254863"/>
                  <a:pt x="5384786" y="2254863"/>
                </a:cubicBezTo>
                <a:lnTo>
                  <a:pt x="5078430" y="2254863"/>
                </a:lnTo>
                <a:cubicBezTo>
                  <a:pt x="4947468" y="2254863"/>
                  <a:pt x="4835915" y="2314126"/>
                  <a:pt x="4790052" y="2434261"/>
                </a:cubicBezTo>
                <a:close/>
                <a:moveTo>
                  <a:pt x="2248569" y="1806413"/>
                </a:moveTo>
                <a:lnTo>
                  <a:pt x="2554925" y="1806413"/>
                </a:lnTo>
                <a:cubicBezTo>
                  <a:pt x="2567696" y="1806413"/>
                  <a:pt x="2576970" y="1819518"/>
                  <a:pt x="2572497" y="1831228"/>
                </a:cubicBezTo>
                <a:lnTo>
                  <a:pt x="2515410" y="1969512"/>
                </a:lnTo>
                <a:cubicBezTo>
                  <a:pt x="2469864" y="2088811"/>
                  <a:pt x="2356296" y="2165982"/>
                  <a:pt x="2226258" y="2165982"/>
                </a:cubicBezTo>
                <a:lnTo>
                  <a:pt x="1914962" y="2165982"/>
                </a:lnTo>
                <a:cubicBezTo>
                  <a:pt x="1903851" y="2165982"/>
                  <a:pt x="1895768" y="2154575"/>
                  <a:pt x="1899670" y="2144386"/>
                </a:cubicBezTo>
                <a:lnTo>
                  <a:pt x="1960191" y="1985824"/>
                </a:lnTo>
                <a:cubicBezTo>
                  <a:pt x="2006054" y="1865688"/>
                  <a:pt x="2117619" y="1806413"/>
                  <a:pt x="2248569" y="1806413"/>
                </a:cubicBezTo>
                <a:close/>
                <a:moveTo>
                  <a:pt x="2509873" y="1852470"/>
                </a:moveTo>
                <a:lnTo>
                  <a:pt x="2248569" y="1852470"/>
                </a:lnTo>
                <a:cubicBezTo>
                  <a:pt x="2128971" y="1852470"/>
                  <a:pt x="2039539" y="1907069"/>
                  <a:pt x="2003203" y="2002249"/>
                </a:cubicBezTo>
                <a:lnTo>
                  <a:pt x="1959684" y="2116263"/>
                </a:lnTo>
                <a:cubicBezTo>
                  <a:pt x="1959013" y="2118024"/>
                  <a:pt x="1960318" y="2119925"/>
                  <a:pt x="1962205" y="2119925"/>
                </a:cubicBezTo>
                <a:lnTo>
                  <a:pt x="2226258" y="2119925"/>
                </a:lnTo>
                <a:cubicBezTo>
                  <a:pt x="2337089" y="2119925"/>
                  <a:pt x="2433705" y="2054427"/>
                  <a:pt x="2472385" y="1953087"/>
                </a:cubicBezTo>
                <a:lnTo>
                  <a:pt x="2472613" y="1952504"/>
                </a:lnTo>
                <a:lnTo>
                  <a:pt x="2472841" y="1951934"/>
                </a:lnTo>
                <a:lnTo>
                  <a:pt x="2512369" y="1856209"/>
                </a:lnTo>
                <a:cubicBezTo>
                  <a:pt x="2513104" y="1854421"/>
                  <a:pt x="2511799" y="1852482"/>
                  <a:pt x="2509873" y="1852482"/>
                </a:cubicBezTo>
                <a:close/>
                <a:moveTo>
                  <a:pt x="3085286" y="1351651"/>
                </a:moveTo>
                <a:lnTo>
                  <a:pt x="2778943" y="1351651"/>
                </a:lnTo>
                <a:cubicBezTo>
                  <a:pt x="2647981" y="1351651"/>
                  <a:pt x="2536415" y="1410927"/>
                  <a:pt x="2490565" y="1531062"/>
                </a:cubicBezTo>
                <a:lnTo>
                  <a:pt x="2430031" y="1689624"/>
                </a:lnTo>
                <a:cubicBezTo>
                  <a:pt x="2426142" y="1699814"/>
                  <a:pt x="2434212" y="1711220"/>
                  <a:pt x="2445323" y="1711220"/>
                </a:cubicBezTo>
                <a:lnTo>
                  <a:pt x="2756620" y="1711220"/>
                </a:lnTo>
                <a:cubicBezTo>
                  <a:pt x="2886670" y="1711220"/>
                  <a:pt x="3000225" y="1634049"/>
                  <a:pt x="3045771" y="1514750"/>
                </a:cubicBezTo>
                <a:lnTo>
                  <a:pt x="3102871" y="1376467"/>
                </a:lnTo>
                <a:cubicBezTo>
                  <a:pt x="3107331" y="1364756"/>
                  <a:pt x="3098057" y="1351651"/>
                  <a:pt x="3085286" y="1351651"/>
                </a:cubicBezTo>
                <a:close/>
                <a:moveTo>
                  <a:pt x="64039" y="4552221"/>
                </a:moveTo>
                <a:cubicBezTo>
                  <a:pt x="68512" y="4540510"/>
                  <a:pt x="59233" y="4527406"/>
                  <a:pt x="46465" y="4527406"/>
                </a:cubicBezTo>
                <a:lnTo>
                  <a:pt x="37" y="4527406"/>
                </a:lnTo>
                <a:lnTo>
                  <a:pt x="37" y="4706715"/>
                </a:lnTo>
                <a:cubicBezTo>
                  <a:pt x="2431" y="4701366"/>
                  <a:pt x="4837" y="4696031"/>
                  <a:pt x="6947" y="4690505"/>
                </a:cubicBezTo>
                <a:lnTo>
                  <a:pt x="64038" y="4552221"/>
                </a:lnTo>
                <a:close/>
                <a:moveTo>
                  <a:pt x="8613399" y="4072643"/>
                </a:moveTo>
                <a:lnTo>
                  <a:pt x="8613399" y="4072643"/>
                </a:lnTo>
                <a:cubicBezTo>
                  <a:pt x="8613399" y="4072643"/>
                  <a:pt x="8307057" y="4072643"/>
                  <a:pt x="8307057" y="4072643"/>
                </a:cubicBezTo>
                <a:cubicBezTo>
                  <a:pt x="8176095" y="4072643"/>
                  <a:pt x="8064529" y="4131919"/>
                  <a:pt x="8018666" y="4252054"/>
                </a:cubicBezTo>
                <a:lnTo>
                  <a:pt x="7958145" y="4410616"/>
                </a:lnTo>
                <a:cubicBezTo>
                  <a:pt x="7954242" y="4420806"/>
                  <a:pt x="7962325" y="4432212"/>
                  <a:pt x="7973436" y="4432212"/>
                </a:cubicBezTo>
                <a:lnTo>
                  <a:pt x="8284733" y="4432212"/>
                </a:lnTo>
                <a:cubicBezTo>
                  <a:pt x="8414783" y="4432212"/>
                  <a:pt x="8528350" y="4355042"/>
                  <a:pt x="8573884" y="4235743"/>
                </a:cubicBezTo>
                <a:lnTo>
                  <a:pt x="8630972" y="4097459"/>
                </a:lnTo>
                <a:cubicBezTo>
                  <a:pt x="8635444" y="4085748"/>
                  <a:pt x="8626170" y="4072643"/>
                  <a:pt x="8613399" y="4072643"/>
                </a:cubicBezTo>
                <a:close/>
                <a:moveTo>
                  <a:pt x="92" y="1908551"/>
                </a:moveTo>
                <a:lnTo>
                  <a:pt x="92" y="1997902"/>
                </a:lnTo>
                <a:cubicBezTo>
                  <a:pt x="37488" y="1905459"/>
                  <a:pt x="125869" y="1852470"/>
                  <a:pt x="243599" y="1852470"/>
                </a:cubicBezTo>
                <a:lnTo>
                  <a:pt x="504909" y="1852470"/>
                </a:lnTo>
                <a:cubicBezTo>
                  <a:pt x="506827" y="1852470"/>
                  <a:pt x="508132" y="1854421"/>
                  <a:pt x="507402" y="1856196"/>
                </a:cubicBezTo>
                <a:lnTo>
                  <a:pt x="467873" y="1951934"/>
                </a:lnTo>
                <a:lnTo>
                  <a:pt x="467637" y="1952504"/>
                </a:lnTo>
                <a:lnTo>
                  <a:pt x="467420" y="1953087"/>
                </a:lnTo>
                <a:cubicBezTo>
                  <a:pt x="428732" y="2054427"/>
                  <a:pt x="332116" y="2119925"/>
                  <a:pt x="221279" y="2119925"/>
                </a:cubicBezTo>
                <a:lnTo>
                  <a:pt x="92" y="2119925"/>
                </a:lnTo>
                <a:lnTo>
                  <a:pt x="86" y="2165982"/>
                </a:lnTo>
                <a:lnTo>
                  <a:pt x="221279" y="2165982"/>
                </a:lnTo>
                <a:cubicBezTo>
                  <a:pt x="351331" y="2165982"/>
                  <a:pt x="464897" y="2088811"/>
                  <a:pt x="510433" y="1969512"/>
                </a:cubicBezTo>
                <a:lnTo>
                  <a:pt x="567524" y="1831228"/>
                </a:lnTo>
                <a:cubicBezTo>
                  <a:pt x="571996" y="1819518"/>
                  <a:pt x="562717" y="1806413"/>
                  <a:pt x="549949" y="1806413"/>
                </a:cubicBezTo>
                <a:lnTo>
                  <a:pt x="549949" y="1806413"/>
                </a:lnTo>
                <a:cubicBezTo>
                  <a:pt x="549949" y="1806413"/>
                  <a:pt x="243597" y="1806413"/>
                  <a:pt x="243597" y="1806413"/>
                </a:cubicBezTo>
                <a:cubicBezTo>
                  <a:pt x="144705" y="1806413"/>
                  <a:pt x="56923" y="1840265"/>
                  <a:pt x="91" y="1908551"/>
                </a:cubicBezTo>
                <a:close/>
                <a:moveTo>
                  <a:pt x="158477" y="5138955"/>
                </a:moveTo>
                <a:lnTo>
                  <a:pt x="215569" y="5000659"/>
                </a:lnTo>
                <a:cubicBezTo>
                  <a:pt x="220041" y="4988948"/>
                  <a:pt x="210762" y="4975856"/>
                  <a:pt x="197994" y="4975856"/>
                </a:cubicBezTo>
                <a:lnTo>
                  <a:pt x="30" y="4975856"/>
                </a:lnTo>
                <a:lnTo>
                  <a:pt x="24" y="5307289"/>
                </a:lnTo>
                <a:cubicBezTo>
                  <a:pt x="71790" y="5274717"/>
                  <a:pt x="129217" y="5215606"/>
                  <a:pt x="158476" y="5138955"/>
                </a:cubicBezTo>
                <a:close/>
                <a:moveTo>
                  <a:pt x="485577" y="1531062"/>
                </a:moveTo>
                <a:lnTo>
                  <a:pt x="425052" y="1689624"/>
                </a:lnTo>
                <a:cubicBezTo>
                  <a:pt x="421155" y="1699814"/>
                  <a:pt x="429234" y="1711220"/>
                  <a:pt x="440344" y="1711220"/>
                </a:cubicBezTo>
                <a:lnTo>
                  <a:pt x="751644" y="1711220"/>
                </a:lnTo>
                <a:cubicBezTo>
                  <a:pt x="881689" y="1711220"/>
                  <a:pt x="995256" y="1634049"/>
                  <a:pt x="1040793" y="1514750"/>
                </a:cubicBezTo>
                <a:lnTo>
                  <a:pt x="1097884" y="1376467"/>
                </a:lnTo>
                <a:cubicBezTo>
                  <a:pt x="1102357" y="1364756"/>
                  <a:pt x="1093084" y="1351651"/>
                  <a:pt x="1080309" y="1351651"/>
                </a:cubicBezTo>
                <a:lnTo>
                  <a:pt x="773957" y="1351651"/>
                </a:lnTo>
                <a:cubicBezTo>
                  <a:pt x="642990" y="1351651"/>
                  <a:pt x="531435" y="1410927"/>
                  <a:pt x="485577" y="1531062"/>
                </a:cubicBezTo>
                <a:close/>
                <a:moveTo>
                  <a:pt x="2579719" y="903208"/>
                </a:moveTo>
                <a:lnTo>
                  <a:pt x="2886075" y="903208"/>
                </a:lnTo>
                <a:cubicBezTo>
                  <a:pt x="2898845" y="903210"/>
                  <a:pt x="2908119" y="916306"/>
                  <a:pt x="2903647" y="928023"/>
                </a:cubicBezTo>
                <a:lnTo>
                  <a:pt x="2846559" y="1066307"/>
                </a:lnTo>
                <a:cubicBezTo>
                  <a:pt x="2801013" y="1185606"/>
                  <a:pt x="2687458" y="1262770"/>
                  <a:pt x="2557408" y="1262770"/>
                </a:cubicBezTo>
                <a:lnTo>
                  <a:pt x="2246111" y="1262770"/>
                </a:lnTo>
                <a:cubicBezTo>
                  <a:pt x="2235000" y="1262770"/>
                  <a:pt x="2226917" y="1251372"/>
                  <a:pt x="2230819" y="1241179"/>
                </a:cubicBezTo>
                <a:lnTo>
                  <a:pt x="2291341" y="1082616"/>
                </a:lnTo>
                <a:cubicBezTo>
                  <a:pt x="2337203" y="962475"/>
                  <a:pt x="2448756" y="903208"/>
                  <a:pt x="2579719" y="903208"/>
                </a:cubicBezTo>
                <a:close/>
                <a:moveTo>
                  <a:pt x="2841035" y="949269"/>
                </a:moveTo>
                <a:lnTo>
                  <a:pt x="2579719" y="949269"/>
                </a:lnTo>
                <a:cubicBezTo>
                  <a:pt x="2460121" y="949269"/>
                  <a:pt x="2370688" y="1003860"/>
                  <a:pt x="2334353" y="1099047"/>
                </a:cubicBezTo>
                <a:lnTo>
                  <a:pt x="2290834" y="1213053"/>
                </a:lnTo>
                <a:cubicBezTo>
                  <a:pt x="2290162" y="1214820"/>
                  <a:pt x="2291467" y="1216712"/>
                  <a:pt x="2293355" y="1216712"/>
                </a:cubicBezTo>
                <a:lnTo>
                  <a:pt x="2557396" y="1216712"/>
                </a:lnTo>
                <a:cubicBezTo>
                  <a:pt x="2668239" y="1216712"/>
                  <a:pt x="2764855" y="1151225"/>
                  <a:pt x="2803534" y="1049878"/>
                </a:cubicBezTo>
                <a:lnTo>
                  <a:pt x="2803762" y="1049297"/>
                </a:lnTo>
                <a:lnTo>
                  <a:pt x="2804003" y="1048723"/>
                </a:lnTo>
                <a:lnTo>
                  <a:pt x="2843519" y="952995"/>
                </a:lnTo>
                <a:cubicBezTo>
                  <a:pt x="2844253" y="951219"/>
                  <a:pt x="2842948" y="949270"/>
                  <a:pt x="2841023" y="949270"/>
                </a:cubicBezTo>
                <a:close/>
                <a:moveTo>
                  <a:pt x="2216807" y="903208"/>
                </a:moveTo>
                <a:lnTo>
                  <a:pt x="1910451" y="903208"/>
                </a:lnTo>
                <a:cubicBezTo>
                  <a:pt x="1779489" y="903208"/>
                  <a:pt x="1667923" y="962476"/>
                  <a:pt x="1622073" y="1082616"/>
                </a:cubicBezTo>
                <a:lnTo>
                  <a:pt x="1561539" y="1241179"/>
                </a:lnTo>
                <a:cubicBezTo>
                  <a:pt x="1557650" y="1251373"/>
                  <a:pt x="1565733" y="1262770"/>
                  <a:pt x="1576844" y="1262770"/>
                </a:cubicBezTo>
                <a:lnTo>
                  <a:pt x="1888141" y="1262770"/>
                </a:lnTo>
                <a:cubicBezTo>
                  <a:pt x="2018178" y="1262770"/>
                  <a:pt x="2131746" y="1185606"/>
                  <a:pt x="2177279" y="1066307"/>
                </a:cubicBezTo>
                <a:lnTo>
                  <a:pt x="2234380" y="928021"/>
                </a:lnTo>
                <a:cubicBezTo>
                  <a:pt x="2238852" y="916307"/>
                  <a:pt x="2229578" y="903208"/>
                  <a:pt x="2216807" y="903208"/>
                </a:cubicBezTo>
                <a:close/>
                <a:moveTo>
                  <a:pt x="1547527" y="903208"/>
                </a:moveTo>
                <a:lnTo>
                  <a:pt x="1241180" y="903208"/>
                </a:lnTo>
                <a:cubicBezTo>
                  <a:pt x="1110213" y="903208"/>
                  <a:pt x="998657" y="962476"/>
                  <a:pt x="952799" y="1082616"/>
                </a:cubicBezTo>
                <a:lnTo>
                  <a:pt x="892275" y="1241179"/>
                </a:lnTo>
                <a:cubicBezTo>
                  <a:pt x="888377" y="1251373"/>
                  <a:pt x="896450" y="1262770"/>
                  <a:pt x="907566" y="1262770"/>
                </a:cubicBezTo>
                <a:lnTo>
                  <a:pt x="1218861" y="1262770"/>
                </a:lnTo>
                <a:cubicBezTo>
                  <a:pt x="1348911" y="1262770"/>
                  <a:pt x="1462478" y="1185606"/>
                  <a:pt x="1508012" y="1066307"/>
                </a:cubicBezTo>
                <a:lnTo>
                  <a:pt x="1565100" y="928021"/>
                </a:lnTo>
                <a:cubicBezTo>
                  <a:pt x="1569572" y="916307"/>
                  <a:pt x="1560298" y="903208"/>
                  <a:pt x="1547527" y="903208"/>
                </a:cubicBezTo>
                <a:close/>
                <a:moveTo>
                  <a:pt x="3253496" y="6238611"/>
                </a:moveTo>
                <a:lnTo>
                  <a:pt x="3564793" y="6238611"/>
                </a:lnTo>
                <a:cubicBezTo>
                  <a:pt x="3694843" y="6238611"/>
                  <a:pt x="3808411" y="6161453"/>
                  <a:pt x="3853944" y="6042155"/>
                </a:cubicBezTo>
                <a:lnTo>
                  <a:pt x="3911045" y="5903871"/>
                </a:lnTo>
                <a:cubicBezTo>
                  <a:pt x="3915504" y="5892160"/>
                  <a:pt x="3906230" y="5879055"/>
                  <a:pt x="3893460" y="5879055"/>
                </a:cubicBezTo>
                <a:lnTo>
                  <a:pt x="3587117" y="5879055"/>
                </a:lnTo>
                <a:cubicBezTo>
                  <a:pt x="3456154" y="5879055"/>
                  <a:pt x="3344589" y="5938318"/>
                  <a:pt x="3298726" y="6058466"/>
                </a:cubicBezTo>
                <a:lnTo>
                  <a:pt x="3238205" y="6217028"/>
                </a:lnTo>
                <a:cubicBezTo>
                  <a:pt x="3234315" y="6227218"/>
                  <a:pt x="3242385" y="6238611"/>
                  <a:pt x="3253496" y="6238611"/>
                </a:cubicBezTo>
                <a:close/>
                <a:moveTo>
                  <a:pt x="1899657" y="6217028"/>
                </a:moveTo>
                <a:lnTo>
                  <a:pt x="1960191" y="6058466"/>
                </a:lnTo>
                <a:cubicBezTo>
                  <a:pt x="2006054" y="5938318"/>
                  <a:pt x="2117607" y="5879055"/>
                  <a:pt x="2248569" y="5879055"/>
                </a:cubicBezTo>
                <a:lnTo>
                  <a:pt x="2554925" y="5879055"/>
                </a:lnTo>
                <a:cubicBezTo>
                  <a:pt x="2567696" y="5879055"/>
                  <a:pt x="2576970" y="5892160"/>
                  <a:pt x="2572497" y="5903871"/>
                </a:cubicBezTo>
                <a:lnTo>
                  <a:pt x="2515410" y="6042155"/>
                </a:lnTo>
                <a:cubicBezTo>
                  <a:pt x="2469864" y="6161453"/>
                  <a:pt x="2356296" y="6238624"/>
                  <a:pt x="2226258" y="6238624"/>
                </a:cubicBezTo>
                <a:lnTo>
                  <a:pt x="1914962" y="6238624"/>
                </a:lnTo>
                <a:cubicBezTo>
                  <a:pt x="1903851" y="6238624"/>
                  <a:pt x="1895768" y="6227218"/>
                  <a:pt x="1899670" y="6217028"/>
                </a:cubicBezTo>
                <a:close/>
                <a:moveTo>
                  <a:pt x="1962205" y="6192555"/>
                </a:moveTo>
                <a:lnTo>
                  <a:pt x="2226258" y="6192555"/>
                </a:lnTo>
                <a:cubicBezTo>
                  <a:pt x="2337089" y="6192555"/>
                  <a:pt x="2433705" y="6127069"/>
                  <a:pt x="2472385" y="6025729"/>
                </a:cubicBezTo>
                <a:lnTo>
                  <a:pt x="2472613" y="6025146"/>
                </a:lnTo>
                <a:lnTo>
                  <a:pt x="2472853" y="6024576"/>
                </a:lnTo>
                <a:lnTo>
                  <a:pt x="2512369" y="5928838"/>
                </a:lnTo>
                <a:cubicBezTo>
                  <a:pt x="2513104" y="5927064"/>
                  <a:pt x="2511799" y="5925112"/>
                  <a:pt x="2509873" y="5925112"/>
                </a:cubicBezTo>
                <a:lnTo>
                  <a:pt x="2248569" y="5925112"/>
                </a:lnTo>
                <a:cubicBezTo>
                  <a:pt x="2128971" y="5925112"/>
                  <a:pt x="2039539" y="5979711"/>
                  <a:pt x="2003203" y="6074891"/>
                </a:cubicBezTo>
                <a:lnTo>
                  <a:pt x="1959684" y="6188905"/>
                </a:lnTo>
                <a:cubicBezTo>
                  <a:pt x="1959013" y="6190666"/>
                  <a:pt x="1960318" y="6192555"/>
                  <a:pt x="1962205" y="6192555"/>
                </a:cubicBezTo>
                <a:close/>
                <a:moveTo>
                  <a:pt x="2584229" y="6238611"/>
                </a:moveTo>
                <a:lnTo>
                  <a:pt x="2895526" y="6238611"/>
                </a:lnTo>
                <a:cubicBezTo>
                  <a:pt x="3025563" y="6238611"/>
                  <a:pt x="3139131" y="6161453"/>
                  <a:pt x="3184677" y="6042155"/>
                </a:cubicBezTo>
                <a:lnTo>
                  <a:pt x="3241765" y="5903871"/>
                </a:lnTo>
                <a:cubicBezTo>
                  <a:pt x="3246237" y="5892160"/>
                  <a:pt x="3236963" y="5879055"/>
                  <a:pt x="3224192" y="5879055"/>
                </a:cubicBezTo>
                <a:lnTo>
                  <a:pt x="2917849" y="5879055"/>
                </a:lnTo>
                <a:cubicBezTo>
                  <a:pt x="2786887" y="5879055"/>
                  <a:pt x="2675321" y="5938318"/>
                  <a:pt x="2629458" y="6058466"/>
                </a:cubicBezTo>
                <a:lnTo>
                  <a:pt x="2568925" y="6217028"/>
                </a:lnTo>
                <a:cubicBezTo>
                  <a:pt x="2565035" y="6227218"/>
                  <a:pt x="2573118" y="6238611"/>
                  <a:pt x="2584229" y="6238611"/>
                </a:cubicBezTo>
                <a:close/>
                <a:moveTo>
                  <a:pt x="440344" y="5783850"/>
                </a:moveTo>
                <a:lnTo>
                  <a:pt x="751644" y="5783850"/>
                </a:lnTo>
                <a:cubicBezTo>
                  <a:pt x="881689" y="5783850"/>
                  <a:pt x="995256" y="5706691"/>
                  <a:pt x="1040793" y="5587393"/>
                </a:cubicBezTo>
                <a:lnTo>
                  <a:pt x="1097884" y="5449109"/>
                </a:lnTo>
                <a:cubicBezTo>
                  <a:pt x="1102357" y="5437398"/>
                  <a:pt x="1093084" y="5424294"/>
                  <a:pt x="1080309" y="5424294"/>
                </a:cubicBezTo>
                <a:lnTo>
                  <a:pt x="773957" y="5424294"/>
                </a:lnTo>
                <a:cubicBezTo>
                  <a:pt x="642990" y="5424294"/>
                  <a:pt x="531435" y="5483556"/>
                  <a:pt x="485577" y="5603704"/>
                </a:cubicBezTo>
                <a:lnTo>
                  <a:pt x="425052" y="5762266"/>
                </a:lnTo>
                <a:cubicBezTo>
                  <a:pt x="421155" y="5772456"/>
                  <a:pt x="429234" y="5783850"/>
                  <a:pt x="440344" y="5783850"/>
                </a:cubicBezTo>
                <a:close/>
                <a:moveTo>
                  <a:pt x="3400979" y="454764"/>
                </a:moveTo>
                <a:lnTo>
                  <a:pt x="3094636" y="454764"/>
                </a:lnTo>
                <a:cubicBezTo>
                  <a:pt x="2963661" y="454764"/>
                  <a:pt x="2852108" y="514031"/>
                  <a:pt x="2806245" y="634172"/>
                </a:cubicBezTo>
                <a:lnTo>
                  <a:pt x="2745724" y="792735"/>
                </a:lnTo>
                <a:cubicBezTo>
                  <a:pt x="2741822" y="802929"/>
                  <a:pt x="2749905" y="814326"/>
                  <a:pt x="2761016" y="814326"/>
                </a:cubicBezTo>
                <a:lnTo>
                  <a:pt x="3072313" y="814326"/>
                </a:lnTo>
                <a:cubicBezTo>
                  <a:pt x="3202363" y="814326"/>
                  <a:pt x="3315918" y="737162"/>
                  <a:pt x="3361464" y="617863"/>
                </a:cubicBezTo>
                <a:lnTo>
                  <a:pt x="3418552" y="479577"/>
                </a:lnTo>
                <a:cubicBezTo>
                  <a:pt x="3423024" y="467863"/>
                  <a:pt x="3413750" y="454764"/>
                  <a:pt x="3400979" y="454764"/>
                </a:cubicBezTo>
                <a:close/>
                <a:moveTo>
                  <a:pt x="1248518" y="6238611"/>
                </a:moveTo>
                <a:lnTo>
                  <a:pt x="1559816" y="6238611"/>
                </a:lnTo>
                <a:cubicBezTo>
                  <a:pt x="1689866" y="6238611"/>
                  <a:pt x="1803434" y="6161453"/>
                  <a:pt x="1848967" y="6042155"/>
                </a:cubicBezTo>
                <a:lnTo>
                  <a:pt x="1906068" y="5903871"/>
                </a:lnTo>
                <a:cubicBezTo>
                  <a:pt x="1910527" y="5892160"/>
                  <a:pt x="1901253" y="5879055"/>
                  <a:pt x="1888496" y="5879055"/>
                </a:cubicBezTo>
                <a:lnTo>
                  <a:pt x="1582127" y="5879055"/>
                </a:lnTo>
                <a:cubicBezTo>
                  <a:pt x="1451165" y="5879055"/>
                  <a:pt x="1339612" y="5938318"/>
                  <a:pt x="1293749" y="6058466"/>
                </a:cubicBezTo>
                <a:lnTo>
                  <a:pt x="1233225" y="6217028"/>
                </a:lnTo>
                <a:cubicBezTo>
                  <a:pt x="1229334" y="6227218"/>
                  <a:pt x="1237407" y="6238611"/>
                  <a:pt x="1248517" y="6238611"/>
                </a:cubicBezTo>
                <a:close/>
                <a:moveTo>
                  <a:pt x="1094328" y="5762266"/>
                </a:moveTo>
                <a:lnTo>
                  <a:pt x="1154859" y="5603704"/>
                </a:lnTo>
                <a:cubicBezTo>
                  <a:pt x="1200711" y="5483556"/>
                  <a:pt x="1312271" y="5424294"/>
                  <a:pt x="1443234" y="5424294"/>
                </a:cubicBezTo>
                <a:lnTo>
                  <a:pt x="1749590" y="5424294"/>
                </a:lnTo>
                <a:cubicBezTo>
                  <a:pt x="1762360" y="5424294"/>
                  <a:pt x="1771634" y="5437398"/>
                  <a:pt x="1767162" y="5449109"/>
                </a:cubicBezTo>
                <a:lnTo>
                  <a:pt x="1710074" y="5587393"/>
                </a:lnTo>
                <a:cubicBezTo>
                  <a:pt x="1664528" y="5706691"/>
                  <a:pt x="1550973" y="5783862"/>
                  <a:pt x="1420923" y="5783862"/>
                </a:cubicBezTo>
                <a:lnTo>
                  <a:pt x="1109620" y="5783862"/>
                </a:lnTo>
                <a:cubicBezTo>
                  <a:pt x="1098509" y="5783862"/>
                  <a:pt x="1090436" y="5772456"/>
                  <a:pt x="1094328" y="5762266"/>
                </a:cubicBezTo>
                <a:close/>
                <a:moveTo>
                  <a:pt x="1156870" y="5737793"/>
                </a:moveTo>
                <a:lnTo>
                  <a:pt x="1420923" y="5737793"/>
                </a:lnTo>
                <a:cubicBezTo>
                  <a:pt x="1531754" y="5737793"/>
                  <a:pt x="1628370" y="5672307"/>
                  <a:pt x="1667062" y="5570968"/>
                </a:cubicBezTo>
                <a:lnTo>
                  <a:pt x="1667277" y="5570385"/>
                </a:lnTo>
                <a:lnTo>
                  <a:pt x="1667518" y="5569814"/>
                </a:lnTo>
                <a:lnTo>
                  <a:pt x="1707033" y="5474076"/>
                </a:lnTo>
                <a:cubicBezTo>
                  <a:pt x="1707768" y="5472302"/>
                  <a:pt x="1706463" y="5470350"/>
                  <a:pt x="1704550" y="5470350"/>
                </a:cubicBezTo>
                <a:lnTo>
                  <a:pt x="1443234" y="5470350"/>
                </a:lnTo>
                <a:cubicBezTo>
                  <a:pt x="1323636" y="5470350"/>
                  <a:pt x="1234203" y="5524949"/>
                  <a:pt x="1197872" y="5620129"/>
                </a:cubicBezTo>
                <a:lnTo>
                  <a:pt x="1154351" y="5734143"/>
                </a:lnTo>
                <a:cubicBezTo>
                  <a:pt x="1153677" y="5735905"/>
                  <a:pt x="1154982" y="5737793"/>
                  <a:pt x="1156869" y="5737793"/>
                </a:cubicBezTo>
                <a:close/>
                <a:moveTo>
                  <a:pt x="212000" y="5313816"/>
                </a:moveTo>
                <a:lnTo>
                  <a:pt x="272531" y="5155254"/>
                </a:lnTo>
                <a:cubicBezTo>
                  <a:pt x="318389" y="5035119"/>
                  <a:pt x="429951" y="4975843"/>
                  <a:pt x="560912" y="4975843"/>
                </a:cubicBezTo>
                <a:lnTo>
                  <a:pt x="867264" y="4975843"/>
                </a:lnTo>
                <a:lnTo>
                  <a:pt x="867264" y="4975843"/>
                </a:lnTo>
                <a:cubicBezTo>
                  <a:pt x="880032" y="4975843"/>
                  <a:pt x="889305" y="4988948"/>
                  <a:pt x="884839" y="5000659"/>
                </a:cubicBezTo>
                <a:lnTo>
                  <a:pt x="827747" y="5138942"/>
                </a:lnTo>
                <a:cubicBezTo>
                  <a:pt x="782205" y="5258241"/>
                  <a:pt x="668639" y="5335412"/>
                  <a:pt x="538594" y="5335412"/>
                </a:cubicBezTo>
                <a:lnTo>
                  <a:pt x="227300" y="5335412"/>
                </a:lnTo>
                <a:cubicBezTo>
                  <a:pt x="216184" y="5335412"/>
                  <a:pt x="208111" y="5324006"/>
                  <a:pt x="212001" y="5313816"/>
                </a:cubicBezTo>
                <a:close/>
                <a:moveTo>
                  <a:pt x="274542" y="5289355"/>
                </a:moveTo>
                <a:lnTo>
                  <a:pt x="538593" y="5289355"/>
                </a:lnTo>
                <a:cubicBezTo>
                  <a:pt x="649430" y="5289355"/>
                  <a:pt x="746046" y="5223870"/>
                  <a:pt x="784728" y="5122517"/>
                </a:cubicBezTo>
                <a:lnTo>
                  <a:pt x="784951" y="5121934"/>
                </a:lnTo>
                <a:lnTo>
                  <a:pt x="785186" y="5121364"/>
                </a:lnTo>
                <a:lnTo>
                  <a:pt x="824709" y="5025626"/>
                </a:lnTo>
                <a:cubicBezTo>
                  <a:pt x="825445" y="5023864"/>
                  <a:pt x="824140" y="5021913"/>
                  <a:pt x="822216" y="5021913"/>
                </a:cubicBezTo>
                <a:lnTo>
                  <a:pt x="560912" y="5021913"/>
                </a:lnTo>
                <a:cubicBezTo>
                  <a:pt x="441309" y="5021913"/>
                  <a:pt x="351875" y="5076498"/>
                  <a:pt x="315544" y="5171679"/>
                </a:cubicBezTo>
                <a:lnTo>
                  <a:pt x="272023" y="5285693"/>
                </a:lnTo>
                <a:cubicBezTo>
                  <a:pt x="271349" y="5287454"/>
                  <a:pt x="272654" y="5289355"/>
                  <a:pt x="274541" y="5289355"/>
                </a:cubicBezTo>
                <a:close/>
                <a:moveTo>
                  <a:pt x="6793788" y="2434261"/>
                </a:moveTo>
                <a:lnTo>
                  <a:pt x="6733254" y="2592823"/>
                </a:lnTo>
                <a:cubicBezTo>
                  <a:pt x="6729364" y="2603026"/>
                  <a:pt x="6737435" y="2614420"/>
                  <a:pt x="6748545" y="2614420"/>
                </a:cubicBezTo>
                <a:lnTo>
                  <a:pt x="7059842" y="2614420"/>
                </a:lnTo>
                <a:cubicBezTo>
                  <a:pt x="7189892" y="2614420"/>
                  <a:pt x="7303459" y="2537261"/>
                  <a:pt x="7348993" y="2417950"/>
                </a:cubicBezTo>
                <a:lnTo>
                  <a:pt x="7406093" y="2279666"/>
                </a:lnTo>
                <a:cubicBezTo>
                  <a:pt x="7410553" y="2267955"/>
                  <a:pt x="7401279" y="2254863"/>
                  <a:pt x="7388508" y="2254863"/>
                </a:cubicBezTo>
                <a:lnTo>
                  <a:pt x="7082165" y="2254863"/>
                </a:lnTo>
                <a:cubicBezTo>
                  <a:pt x="6951203" y="2254863"/>
                  <a:pt x="6839637" y="2314126"/>
                  <a:pt x="6793788" y="2434261"/>
                </a:cubicBezTo>
                <a:close/>
                <a:moveTo>
                  <a:pt x="7460989" y="1351651"/>
                </a:moveTo>
                <a:lnTo>
                  <a:pt x="7767346" y="1351651"/>
                </a:lnTo>
                <a:lnTo>
                  <a:pt x="7767346" y="1351651"/>
                </a:lnTo>
                <a:cubicBezTo>
                  <a:pt x="7780116" y="1351651"/>
                  <a:pt x="7789390" y="1364756"/>
                  <a:pt x="7784917" y="1376467"/>
                </a:cubicBezTo>
                <a:lnTo>
                  <a:pt x="7727830" y="1514750"/>
                </a:lnTo>
                <a:cubicBezTo>
                  <a:pt x="7682297" y="1634049"/>
                  <a:pt x="7568729" y="1711220"/>
                  <a:pt x="7438679" y="1711220"/>
                </a:cubicBezTo>
                <a:lnTo>
                  <a:pt x="7127382" y="1711220"/>
                </a:lnTo>
                <a:cubicBezTo>
                  <a:pt x="7116271" y="1711220"/>
                  <a:pt x="7108188" y="1699814"/>
                  <a:pt x="7112090" y="1689624"/>
                </a:cubicBezTo>
                <a:lnTo>
                  <a:pt x="7172612" y="1531062"/>
                </a:lnTo>
                <a:cubicBezTo>
                  <a:pt x="7218474" y="1410914"/>
                  <a:pt x="7330040" y="1351651"/>
                  <a:pt x="7460989" y="1351651"/>
                </a:cubicBezTo>
                <a:close/>
                <a:moveTo>
                  <a:pt x="7722306" y="1397708"/>
                </a:moveTo>
                <a:lnTo>
                  <a:pt x="7460989" y="1397708"/>
                </a:lnTo>
                <a:cubicBezTo>
                  <a:pt x="7341391" y="1397708"/>
                  <a:pt x="7251959" y="1452307"/>
                  <a:pt x="7215623" y="1547487"/>
                </a:cubicBezTo>
                <a:lnTo>
                  <a:pt x="7172104" y="1661501"/>
                </a:lnTo>
                <a:cubicBezTo>
                  <a:pt x="7171433" y="1663262"/>
                  <a:pt x="7172738" y="1665151"/>
                  <a:pt x="7174626" y="1665151"/>
                </a:cubicBezTo>
                <a:lnTo>
                  <a:pt x="7438679" y="1665151"/>
                </a:lnTo>
                <a:cubicBezTo>
                  <a:pt x="7549510" y="1665151"/>
                  <a:pt x="7646126" y="1599665"/>
                  <a:pt x="7684817" y="1498325"/>
                </a:cubicBezTo>
                <a:lnTo>
                  <a:pt x="7685033" y="1497742"/>
                </a:lnTo>
                <a:lnTo>
                  <a:pt x="7685261" y="1497172"/>
                </a:lnTo>
                <a:lnTo>
                  <a:pt x="7724802" y="1401434"/>
                </a:lnTo>
                <a:cubicBezTo>
                  <a:pt x="7725524" y="1399660"/>
                  <a:pt x="7724219" y="1397720"/>
                  <a:pt x="7722306" y="1397720"/>
                </a:cubicBezTo>
                <a:close/>
                <a:moveTo>
                  <a:pt x="7266288" y="2165982"/>
                </a:moveTo>
                <a:lnTo>
                  <a:pt x="7577572" y="2165982"/>
                </a:lnTo>
                <a:cubicBezTo>
                  <a:pt x="7707635" y="2165982"/>
                  <a:pt x="7821190" y="2088811"/>
                  <a:pt x="7866736" y="1969512"/>
                </a:cubicBezTo>
                <a:lnTo>
                  <a:pt x="7923823" y="1831228"/>
                </a:lnTo>
                <a:cubicBezTo>
                  <a:pt x="7928296" y="1819505"/>
                  <a:pt x="7919022" y="1806413"/>
                  <a:pt x="7906251" y="1806413"/>
                </a:cubicBezTo>
                <a:lnTo>
                  <a:pt x="7599895" y="1806413"/>
                </a:lnTo>
                <a:cubicBezTo>
                  <a:pt x="7468933" y="1806413"/>
                  <a:pt x="7357367" y="1865676"/>
                  <a:pt x="7311518" y="1985824"/>
                </a:cubicBezTo>
                <a:lnTo>
                  <a:pt x="7250984" y="2144386"/>
                </a:lnTo>
                <a:cubicBezTo>
                  <a:pt x="7247094" y="2154575"/>
                  <a:pt x="7255177" y="2165982"/>
                  <a:pt x="7266288" y="2165982"/>
                </a:cubicBezTo>
                <a:close/>
                <a:moveTo>
                  <a:pt x="8336019" y="2895347"/>
                </a:moveTo>
                <a:lnTo>
                  <a:pt x="8275485" y="3053910"/>
                </a:lnTo>
                <a:cubicBezTo>
                  <a:pt x="8271595" y="3064099"/>
                  <a:pt x="8279666" y="3075506"/>
                  <a:pt x="8290777" y="3075506"/>
                </a:cubicBezTo>
                <a:lnTo>
                  <a:pt x="8602073" y="3075506"/>
                </a:lnTo>
                <a:cubicBezTo>
                  <a:pt x="8732124" y="3075506"/>
                  <a:pt x="8845691" y="2998335"/>
                  <a:pt x="8891224" y="2879036"/>
                </a:cubicBezTo>
                <a:lnTo>
                  <a:pt x="8948325" y="2740752"/>
                </a:lnTo>
                <a:cubicBezTo>
                  <a:pt x="8952784" y="2729042"/>
                  <a:pt x="8943511" y="2715937"/>
                  <a:pt x="8930752" y="2715937"/>
                </a:cubicBezTo>
                <a:lnTo>
                  <a:pt x="8930752" y="2715937"/>
                </a:lnTo>
                <a:cubicBezTo>
                  <a:pt x="8930752" y="2715937"/>
                  <a:pt x="8624396" y="2715937"/>
                  <a:pt x="8624396" y="2715937"/>
                </a:cubicBezTo>
                <a:cubicBezTo>
                  <a:pt x="8493434" y="2715937"/>
                  <a:pt x="8381869" y="2775212"/>
                  <a:pt x="8336019" y="2895347"/>
                </a:cubicBezTo>
                <a:close/>
                <a:moveTo>
                  <a:pt x="9181667" y="3782236"/>
                </a:moveTo>
                <a:lnTo>
                  <a:pt x="9238768" y="3643952"/>
                </a:lnTo>
                <a:cubicBezTo>
                  <a:pt x="9243227" y="3632241"/>
                  <a:pt x="9233954" y="3619136"/>
                  <a:pt x="9221183" y="3619136"/>
                </a:cubicBezTo>
                <a:lnTo>
                  <a:pt x="9221183" y="3619136"/>
                </a:lnTo>
                <a:cubicBezTo>
                  <a:pt x="9221183" y="3619136"/>
                  <a:pt x="8914840" y="3619136"/>
                  <a:pt x="8914840" y="3619136"/>
                </a:cubicBezTo>
                <a:cubicBezTo>
                  <a:pt x="8783877" y="3619136"/>
                  <a:pt x="8672312" y="3678412"/>
                  <a:pt x="8626449" y="3798547"/>
                </a:cubicBezTo>
                <a:lnTo>
                  <a:pt x="8565928" y="3957109"/>
                </a:lnTo>
                <a:cubicBezTo>
                  <a:pt x="8562026" y="3967299"/>
                  <a:pt x="8570109" y="3978705"/>
                  <a:pt x="8581220" y="3978705"/>
                </a:cubicBezTo>
                <a:lnTo>
                  <a:pt x="8892516" y="3978705"/>
                </a:lnTo>
                <a:cubicBezTo>
                  <a:pt x="9022567" y="3978705"/>
                  <a:pt x="9136134" y="3901534"/>
                  <a:pt x="9181667" y="3782236"/>
                </a:cubicBezTo>
                <a:close/>
                <a:moveTo>
                  <a:pt x="9091627" y="2254863"/>
                </a:moveTo>
                <a:cubicBezTo>
                  <a:pt x="8960652" y="2254863"/>
                  <a:pt x="8849099" y="2314126"/>
                  <a:pt x="8803248" y="2434261"/>
                </a:cubicBezTo>
                <a:lnTo>
                  <a:pt x="8742715" y="2592823"/>
                </a:lnTo>
                <a:cubicBezTo>
                  <a:pt x="8738826" y="2603026"/>
                  <a:pt x="8746895" y="2614420"/>
                  <a:pt x="8758007" y="2614420"/>
                </a:cubicBezTo>
                <a:lnTo>
                  <a:pt x="9069303" y="2614420"/>
                </a:lnTo>
                <a:cubicBezTo>
                  <a:pt x="9199354" y="2614420"/>
                  <a:pt x="9312921" y="2537261"/>
                  <a:pt x="9358454" y="2417950"/>
                </a:cubicBezTo>
                <a:lnTo>
                  <a:pt x="9415555" y="2279666"/>
                </a:lnTo>
                <a:cubicBezTo>
                  <a:pt x="9420014" y="2267955"/>
                  <a:pt x="9410740" y="2254863"/>
                  <a:pt x="9397970" y="2254863"/>
                </a:cubicBezTo>
                <a:lnTo>
                  <a:pt x="9091627" y="2254863"/>
                </a:lnTo>
                <a:close/>
                <a:moveTo>
                  <a:pt x="9271341" y="3075493"/>
                </a:moveTo>
                <a:lnTo>
                  <a:pt x="8960056" y="3075493"/>
                </a:lnTo>
                <a:cubicBezTo>
                  <a:pt x="8948945" y="3075493"/>
                  <a:pt x="8940862" y="3064099"/>
                  <a:pt x="8944765" y="3053910"/>
                </a:cubicBezTo>
                <a:lnTo>
                  <a:pt x="9005286" y="2895347"/>
                </a:lnTo>
                <a:cubicBezTo>
                  <a:pt x="9051148" y="2775200"/>
                  <a:pt x="9162701" y="2715937"/>
                  <a:pt x="9293664" y="2715937"/>
                </a:cubicBezTo>
                <a:lnTo>
                  <a:pt x="9600020" y="2715937"/>
                </a:lnTo>
                <a:lnTo>
                  <a:pt x="9600020" y="2715937"/>
                </a:lnTo>
                <a:cubicBezTo>
                  <a:pt x="9612790" y="2715937"/>
                  <a:pt x="9622052" y="2729029"/>
                  <a:pt x="9617592" y="2740752"/>
                </a:cubicBezTo>
                <a:lnTo>
                  <a:pt x="9560504" y="2879036"/>
                </a:lnTo>
                <a:cubicBezTo>
                  <a:pt x="9514958" y="2998335"/>
                  <a:pt x="9401391" y="3075493"/>
                  <a:pt x="9271341" y="3075493"/>
                </a:cubicBezTo>
                <a:close/>
                <a:moveTo>
                  <a:pt x="9007300" y="3029436"/>
                </a:moveTo>
                <a:lnTo>
                  <a:pt x="9271341" y="3029436"/>
                </a:lnTo>
                <a:cubicBezTo>
                  <a:pt x="9382184" y="3029436"/>
                  <a:pt x="9478800" y="2963951"/>
                  <a:pt x="9517492" y="2862598"/>
                </a:cubicBezTo>
                <a:lnTo>
                  <a:pt x="9517707" y="2862028"/>
                </a:lnTo>
                <a:lnTo>
                  <a:pt x="9517935" y="2861458"/>
                </a:lnTo>
                <a:lnTo>
                  <a:pt x="9557463" y="2765720"/>
                </a:lnTo>
                <a:cubicBezTo>
                  <a:pt x="9558199" y="2763945"/>
                  <a:pt x="9556893" y="2761994"/>
                  <a:pt x="9554980" y="2761994"/>
                </a:cubicBezTo>
                <a:lnTo>
                  <a:pt x="9293664" y="2761994"/>
                </a:lnTo>
                <a:cubicBezTo>
                  <a:pt x="9174066" y="2761994"/>
                  <a:pt x="9084633" y="2816592"/>
                  <a:pt x="9048298" y="2911773"/>
                </a:cubicBezTo>
                <a:lnTo>
                  <a:pt x="9004779" y="3025774"/>
                </a:lnTo>
                <a:cubicBezTo>
                  <a:pt x="9004107" y="3027548"/>
                  <a:pt x="9005412" y="3029436"/>
                  <a:pt x="9007300" y="3029436"/>
                </a:cubicBezTo>
                <a:close/>
                <a:moveTo>
                  <a:pt x="3552517" y="903208"/>
                </a:moveTo>
                <a:lnTo>
                  <a:pt x="3246161" y="903208"/>
                </a:lnTo>
                <a:cubicBezTo>
                  <a:pt x="3115199" y="903208"/>
                  <a:pt x="3003645" y="962476"/>
                  <a:pt x="2957783" y="1082616"/>
                </a:cubicBezTo>
                <a:lnTo>
                  <a:pt x="2897262" y="1241179"/>
                </a:lnTo>
                <a:cubicBezTo>
                  <a:pt x="2893360" y="1251373"/>
                  <a:pt x="2901443" y="1262770"/>
                  <a:pt x="2912553" y="1262770"/>
                </a:cubicBezTo>
                <a:lnTo>
                  <a:pt x="3223838" y="1262770"/>
                </a:lnTo>
                <a:cubicBezTo>
                  <a:pt x="3353900" y="1262770"/>
                  <a:pt x="3467455" y="1185606"/>
                  <a:pt x="3513001" y="1066307"/>
                </a:cubicBezTo>
                <a:lnTo>
                  <a:pt x="3570089" y="928021"/>
                </a:lnTo>
                <a:cubicBezTo>
                  <a:pt x="3574549" y="916307"/>
                  <a:pt x="3565275" y="903208"/>
                  <a:pt x="3552517" y="903208"/>
                </a:cubicBezTo>
                <a:close/>
                <a:moveTo>
                  <a:pt x="4423821" y="1351651"/>
                </a:moveTo>
                <a:lnTo>
                  <a:pt x="4117465" y="1351651"/>
                </a:lnTo>
                <a:cubicBezTo>
                  <a:pt x="3986516" y="1351651"/>
                  <a:pt x="3874950" y="1410927"/>
                  <a:pt x="3829087" y="1531062"/>
                </a:cubicBezTo>
                <a:lnTo>
                  <a:pt x="3768566" y="1689624"/>
                </a:lnTo>
                <a:cubicBezTo>
                  <a:pt x="3764664" y="1699814"/>
                  <a:pt x="3772747" y="1711220"/>
                  <a:pt x="3783858" y="1711220"/>
                </a:cubicBezTo>
                <a:lnTo>
                  <a:pt x="4095154" y="1711220"/>
                </a:lnTo>
                <a:cubicBezTo>
                  <a:pt x="4225205" y="1711220"/>
                  <a:pt x="4338772" y="1634049"/>
                  <a:pt x="4384306" y="1514750"/>
                </a:cubicBezTo>
                <a:lnTo>
                  <a:pt x="4441393" y="1376467"/>
                </a:lnTo>
                <a:cubicBezTo>
                  <a:pt x="4445866" y="1364756"/>
                  <a:pt x="4436592" y="1351651"/>
                  <a:pt x="4423821" y="1351651"/>
                </a:cubicBezTo>
                <a:close/>
                <a:moveTo>
                  <a:pt x="4638515" y="1985824"/>
                </a:moveTo>
                <a:lnTo>
                  <a:pt x="4577994" y="2144386"/>
                </a:lnTo>
                <a:cubicBezTo>
                  <a:pt x="4574091" y="2154575"/>
                  <a:pt x="4582174" y="2165982"/>
                  <a:pt x="4593286" y="2165982"/>
                </a:cubicBezTo>
                <a:lnTo>
                  <a:pt x="4904582" y="2165982"/>
                </a:lnTo>
                <a:cubicBezTo>
                  <a:pt x="5034633" y="2165982"/>
                  <a:pt x="5148200" y="2088811"/>
                  <a:pt x="5193733" y="1969512"/>
                </a:cubicBezTo>
                <a:lnTo>
                  <a:pt x="5250821" y="1831228"/>
                </a:lnTo>
                <a:cubicBezTo>
                  <a:pt x="5255293" y="1819505"/>
                  <a:pt x="5246019" y="1806413"/>
                  <a:pt x="5233249" y="1806413"/>
                </a:cubicBezTo>
                <a:lnTo>
                  <a:pt x="4926893" y="1806413"/>
                </a:lnTo>
                <a:cubicBezTo>
                  <a:pt x="4795931" y="1806413"/>
                  <a:pt x="4684365" y="1865676"/>
                  <a:pt x="4638515" y="1985824"/>
                </a:cubicBezTo>
                <a:close/>
                <a:moveTo>
                  <a:pt x="4221784" y="903208"/>
                </a:moveTo>
                <a:lnTo>
                  <a:pt x="3915428" y="903208"/>
                </a:lnTo>
                <a:cubicBezTo>
                  <a:pt x="3784466" y="903208"/>
                  <a:pt x="3672913" y="962476"/>
                  <a:pt x="3627050" y="1082616"/>
                </a:cubicBezTo>
                <a:lnTo>
                  <a:pt x="3566529" y="1241179"/>
                </a:lnTo>
                <a:cubicBezTo>
                  <a:pt x="3562627" y="1251373"/>
                  <a:pt x="3570710" y="1262770"/>
                  <a:pt x="3581821" y="1262770"/>
                </a:cubicBezTo>
                <a:lnTo>
                  <a:pt x="3893118" y="1262770"/>
                </a:lnTo>
                <a:cubicBezTo>
                  <a:pt x="4023168" y="1262770"/>
                  <a:pt x="4136735" y="1185606"/>
                  <a:pt x="4182268" y="1066307"/>
                </a:cubicBezTo>
                <a:lnTo>
                  <a:pt x="4239357" y="928021"/>
                </a:lnTo>
                <a:cubicBezTo>
                  <a:pt x="4243829" y="916307"/>
                  <a:pt x="4234555" y="903208"/>
                  <a:pt x="4221784" y="903208"/>
                </a:cubicBezTo>
                <a:close/>
                <a:moveTo>
                  <a:pt x="6230841" y="903208"/>
                </a:moveTo>
                <a:lnTo>
                  <a:pt x="5924485" y="903208"/>
                </a:lnTo>
                <a:cubicBezTo>
                  <a:pt x="5793522" y="903208"/>
                  <a:pt x="5681957" y="962476"/>
                  <a:pt x="5636107" y="1082616"/>
                </a:cubicBezTo>
                <a:lnTo>
                  <a:pt x="5575573" y="1241179"/>
                </a:lnTo>
                <a:cubicBezTo>
                  <a:pt x="5571683" y="1251373"/>
                  <a:pt x="5579766" y="1262770"/>
                  <a:pt x="5590877" y="1262770"/>
                </a:cubicBezTo>
                <a:lnTo>
                  <a:pt x="5902174" y="1262770"/>
                </a:lnTo>
                <a:cubicBezTo>
                  <a:pt x="6032211" y="1262770"/>
                  <a:pt x="6145779" y="1185606"/>
                  <a:pt x="6191325" y="1066307"/>
                </a:cubicBezTo>
                <a:lnTo>
                  <a:pt x="6248413" y="928021"/>
                </a:lnTo>
                <a:cubicBezTo>
                  <a:pt x="6252885" y="916307"/>
                  <a:pt x="6243611" y="903208"/>
                  <a:pt x="6230841" y="903208"/>
                </a:cubicBezTo>
                <a:close/>
                <a:moveTo>
                  <a:pt x="5457254" y="1351651"/>
                </a:moveTo>
                <a:lnTo>
                  <a:pt x="5763610" y="1351651"/>
                </a:lnTo>
                <a:lnTo>
                  <a:pt x="5763610" y="1351651"/>
                </a:lnTo>
                <a:cubicBezTo>
                  <a:pt x="5776381" y="1351651"/>
                  <a:pt x="5785655" y="1364756"/>
                  <a:pt x="5781182" y="1376467"/>
                </a:cubicBezTo>
                <a:lnTo>
                  <a:pt x="5724095" y="1514750"/>
                </a:lnTo>
                <a:cubicBezTo>
                  <a:pt x="5678561" y="1634049"/>
                  <a:pt x="5564981" y="1711220"/>
                  <a:pt x="5434944" y="1711220"/>
                </a:cubicBezTo>
                <a:lnTo>
                  <a:pt x="5123647" y="1711220"/>
                </a:lnTo>
                <a:cubicBezTo>
                  <a:pt x="5112536" y="1711220"/>
                  <a:pt x="5104453" y="1699814"/>
                  <a:pt x="5108355" y="1689624"/>
                </a:cubicBezTo>
                <a:lnTo>
                  <a:pt x="5168876" y="1531062"/>
                </a:lnTo>
                <a:cubicBezTo>
                  <a:pt x="5214739" y="1410914"/>
                  <a:pt x="5326292" y="1351651"/>
                  <a:pt x="5457254" y="1351651"/>
                </a:cubicBezTo>
                <a:close/>
                <a:moveTo>
                  <a:pt x="5718571" y="1397708"/>
                </a:moveTo>
                <a:lnTo>
                  <a:pt x="5457254" y="1397708"/>
                </a:lnTo>
                <a:cubicBezTo>
                  <a:pt x="5337656" y="1397708"/>
                  <a:pt x="5248224" y="1452307"/>
                  <a:pt x="5211888" y="1547487"/>
                </a:cubicBezTo>
                <a:lnTo>
                  <a:pt x="5168369" y="1661501"/>
                </a:lnTo>
                <a:cubicBezTo>
                  <a:pt x="5167698" y="1663262"/>
                  <a:pt x="5169003" y="1665151"/>
                  <a:pt x="5170878" y="1665151"/>
                </a:cubicBezTo>
                <a:lnTo>
                  <a:pt x="5434931" y="1665151"/>
                </a:lnTo>
                <a:cubicBezTo>
                  <a:pt x="5545775" y="1665151"/>
                  <a:pt x="5642390" y="1599665"/>
                  <a:pt x="5681082" y="1498325"/>
                </a:cubicBezTo>
                <a:lnTo>
                  <a:pt x="5681298" y="1497742"/>
                </a:lnTo>
                <a:lnTo>
                  <a:pt x="5681526" y="1497172"/>
                </a:lnTo>
                <a:lnTo>
                  <a:pt x="5721054" y="1401434"/>
                </a:lnTo>
                <a:cubicBezTo>
                  <a:pt x="5721789" y="1399660"/>
                  <a:pt x="5720484" y="1397720"/>
                  <a:pt x="5718558" y="1397720"/>
                </a:cubicBezTo>
                <a:close/>
                <a:moveTo>
                  <a:pt x="6432877" y="1351651"/>
                </a:moveTo>
                <a:lnTo>
                  <a:pt x="6126534" y="1351651"/>
                </a:lnTo>
                <a:cubicBezTo>
                  <a:pt x="5995572" y="1351651"/>
                  <a:pt x="5884006" y="1410927"/>
                  <a:pt x="5838144" y="1531062"/>
                </a:cubicBezTo>
                <a:lnTo>
                  <a:pt x="5777622" y="1689624"/>
                </a:lnTo>
                <a:cubicBezTo>
                  <a:pt x="5773733" y="1699814"/>
                  <a:pt x="5781803" y="1711220"/>
                  <a:pt x="5792914" y="1711220"/>
                </a:cubicBezTo>
                <a:lnTo>
                  <a:pt x="6104211" y="1711220"/>
                </a:lnTo>
                <a:cubicBezTo>
                  <a:pt x="6234261" y="1711220"/>
                  <a:pt x="6347828" y="1634049"/>
                  <a:pt x="6393362" y="1514750"/>
                </a:cubicBezTo>
                <a:lnTo>
                  <a:pt x="6450462" y="1376467"/>
                </a:lnTo>
                <a:cubicBezTo>
                  <a:pt x="6454935" y="1364756"/>
                  <a:pt x="6445661" y="1351651"/>
                  <a:pt x="6432877" y="1351651"/>
                </a:cubicBezTo>
                <a:close/>
              </a:path>
            </a:pathLst>
          </a:custGeom>
          <a:solidFill>
            <a:srgbClr val="BBDDE6"/>
          </a:solidFill>
          <a:ln w="12666" cap="flat">
            <a:noFill/>
            <a:prstDash val="solid"/>
            <a:miter/>
          </a:ln>
        </p:spPr>
        <p:txBody>
          <a:bodyPr rtlCol="0" anchor="ctr">
            <a:noAutofit/>
          </a:bodyPr>
          <a:lstStyle/>
          <a:p>
            <a:endParaRPr lang="en-US"/>
          </a:p>
        </p:txBody>
      </p:sp>
      <p:sp>
        <p:nvSpPr>
          <p:cNvPr id="16" name="Graphic 11" hidden="1">
            <a:extLst>
              <a:ext uri="{FF2B5EF4-FFF2-40B4-BE49-F238E27FC236}">
                <a16:creationId xmlns:a16="http://schemas.microsoft.com/office/drawing/2014/main" id="{175B3374-B5C0-F2A8-ED3B-0F6559C14C27}"/>
              </a:ext>
            </a:extLst>
          </p:cNvPr>
          <p:cNvSpPr/>
          <p:nvPr/>
        </p:nvSpPr>
        <p:spPr>
          <a:xfrm>
            <a:off x="0" y="83111"/>
            <a:ext cx="11799254" cy="6687061"/>
          </a:xfrm>
          <a:custGeom>
            <a:avLst/>
            <a:gdLst>
              <a:gd name="connsiteX0" fmla="*/ 2745724 w 11799254"/>
              <a:gd name="connsiteY0" fmla="*/ 4865378 h 6687061"/>
              <a:gd name="connsiteX1" fmla="*/ 2806245 w 11799254"/>
              <a:gd name="connsiteY1" fmla="*/ 4706816 h 6687061"/>
              <a:gd name="connsiteX2" fmla="*/ 3094636 w 11799254"/>
              <a:gd name="connsiteY2" fmla="*/ 4527406 h 6687061"/>
              <a:gd name="connsiteX3" fmla="*/ 3400979 w 11799254"/>
              <a:gd name="connsiteY3" fmla="*/ 4527406 h 6687061"/>
              <a:gd name="connsiteX4" fmla="*/ 3418552 w 11799254"/>
              <a:gd name="connsiteY4" fmla="*/ 4552221 h 6687061"/>
              <a:gd name="connsiteX5" fmla="*/ 3361464 w 11799254"/>
              <a:gd name="connsiteY5" fmla="*/ 4690505 h 6687061"/>
              <a:gd name="connsiteX6" fmla="*/ 3072313 w 11799254"/>
              <a:gd name="connsiteY6" fmla="*/ 4886962 h 6687061"/>
              <a:gd name="connsiteX7" fmla="*/ 2761016 w 11799254"/>
              <a:gd name="connsiteY7" fmla="*/ 4886962 h 6687061"/>
              <a:gd name="connsiteX8" fmla="*/ 2745724 w 11799254"/>
              <a:gd name="connsiteY8" fmla="*/ 4865378 h 6687061"/>
              <a:gd name="connsiteX9" fmla="*/ 4631167 w 11799254"/>
              <a:gd name="connsiteY9" fmla="*/ 4432212 h 6687061"/>
              <a:gd name="connsiteX10" fmla="*/ 4942464 w 11799254"/>
              <a:gd name="connsiteY10" fmla="*/ 4432212 h 6687061"/>
              <a:gd name="connsiteX11" fmla="*/ 5231615 w 11799254"/>
              <a:gd name="connsiteY11" fmla="*/ 4235743 h 6687061"/>
              <a:gd name="connsiteX12" fmla="*/ 5288702 w 11799254"/>
              <a:gd name="connsiteY12" fmla="*/ 4097459 h 6687061"/>
              <a:gd name="connsiteX13" fmla="*/ 5271130 w 11799254"/>
              <a:gd name="connsiteY13" fmla="*/ 4072643 h 6687061"/>
              <a:gd name="connsiteX14" fmla="*/ 5271130 w 11799254"/>
              <a:gd name="connsiteY14" fmla="*/ 4072643 h 6687061"/>
              <a:gd name="connsiteX15" fmla="*/ 4964774 w 11799254"/>
              <a:gd name="connsiteY15" fmla="*/ 4072643 h 6687061"/>
              <a:gd name="connsiteX16" fmla="*/ 4676396 w 11799254"/>
              <a:gd name="connsiteY16" fmla="*/ 4252054 h 6687061"/>
              <a:gd name="connsiteX17" fmla="*/ 4615875 w 11799254"/>
              <a:gd name="connsiteY17" fmla="*/ 4410616 h 6687061"/>
              <a:gd name="connsiteX18" fmla="*/ 4631167 w 11799254"/>
              <a:gd name="connsiteY18" fmla="*/ 4432212 h 6687061"/>
              <a:gd name="connsiteX19" fmla="*/ 6744491 w 11799254"/>
              <a:gd name="connsiteY19" fmla="*/ 454764 h 6687061"/>
              <a:gd name="connsiteX20" fmla="*/ 6744491 w 11799254"/>
              <a:gd name="connsiteY20" fmla="*/ 454764 h 6687061"/>
              <a:gd name="connsiteX21" fmla="*/ 6762063 w 11799254"/>
              <a:gd name="connsiteY21" fmla="*/ 479577 h 6687061"/>
              <a:gd name="connsiteX22" fmla="*/ 6704976 w 11799254"/>
              <a:gd name="connsiteY22" fmla="*/ 617860 h 6687061"/>
              <a:gd name="connsiteX23" fmla="*/ 6415824 w 11799254"/>
              <a:gd name="connsiteY23" fmla="*/ 814326 h 6687061"/>
              <a:gd name="connsiteX24" fmla="*/ 6104528 w 11799254"/>
              <a:gd name="connsiteY24" fmla="*/ 814326 h 6687061"/>
              <a:gd name="connsiteX25" fmla="*/ 6089236 w 11799254"/>
              <a:gd name="connsiteY25" fmla="*/ 792731 h 6687061"/>
              <a:gd name="connsiteX26" fmla="*/ 6149757 w 11799254"/>
              <a:gd name="connsiteY26" fmla="*/ 634172 h 6687061"/>
              <a:gd name="connsiteX27" fmla="*/ 6438135 w 11799254"/>
              <a:gd name="connsiteY27" fmla="*/ 454764 h 6687061"/>
              <a:gd name="connsiteX28" fmla="*/ 6744491 w 11799254"/>
              <a:gd name="connsiteY28" fmla="*/ 454764 h 6687061"/>
              <a:gd name="connsiteX29" fmla="*/ 6699452 w 11799254"/>
              <a:gd name="connsiteY29" fmla="*/ 500825 h 6687061"/>
              <a:gd name="connsiteX30" fmla="*/ 6438135 w 11799254"/>
              <a:gd name="connsiteY30" fmla="*/ 500825 h 6687061"/>
              <a:gd name="connsiteX31" fmla="*/ 6192769 w 11799254"/>
              <a:gd name="connsiteY31" fmla="*/ 650603 h 6687061"/>
              <a:gd name="connsiteX32" fmla="*/ 6149263 w 11799254"/>
              <a:gd name="connsiteY32" fmla="*/ 764609 h 6687061"/>
              <a:gd name="connsiteX33" fmla="*/ 6151772 w 11799254"/>
              <a:gd name="connsiteY33" fmla="*/ 768267 h 6687061"/>
              <a:gd name="connsiteX34" fmla="*/ 6415824 w 11799254"/>
              <a:gd name="connsiteY34" fmla="*/ 768267 h 6687061"/>
              <a:gd name="connsiteX35" fmla="*/ 6661963 w 11799254"/>
              <a:gd name="connsiteY35" fmla="*/ 601431 h 6687061"/>
              <a:gd name="connsiteX36" fmla="*/ 6662179 w 11799254"/>
              <a:gd name="connsiteY36" fmla="*/ 600852 h 6687061"/>
              <a:gd name="connsiteX37" fmla="*/ 6662420 w 11799254"/>
              <a:gd name="connsiteY37" fmla="*/ 600279 h 6687061"/>
              <a:gd name="connsiteX38" fmla="*/ 6701948 w 11799254"/>
              <a:gd name="connsiteY38" fmla="*/ 504551 h 6687061"/>
              <a:gd name="connsiteX39" fmla="*/ 6699452 w 11799254"/>
              <a:gd name="connsiteY39" fmla="*/ 500826 h 6687061"/>
              <a:gd name="connsiteX40" fmla="*/ 3960657 w 11799254"/>
              <a:gd name="connsiteY40" fmla="*/ 4432212 h 6687061"/>
              <a:gd name="connsiteX41" fmla="*/ 4271955 w 11799254"/>
              <a:gd name="connsiteY41" fmla="*/ 4432212 h 6687061"/>
              <a:gd name="connsiteX42" fmla="*/ 4561105 w 11799254"/>
              <a:gd name="connsiteY42" fmla="*/ 4235743 h 6687061"/>
              <a:gd name="connsiteX43" fmla="*/ 4618193 w 11799254"/>
              <a:gd name="connsiteY43" fmla="*/ 4097459 h 6687061"/>
              <a:gd name="connsiteX44" fmla="*/ 4600621 w 11799254"/>
              <a:gd name="connsiteY44" fmla="*/ 4072643 h 6687061"/>
              <a:gd name="connsiteX45" fmla="*/ 4600621 w 11799254"/>
              <a:gd name="connsiteY45" fmla="*/ 4072643 h 6687061"/>
              <a:gd name="connsiteX46" fmla="*/ 4294265 w 11799254"/>
              <a:gd name="connsiteY46" fmla="*/ 4072643 h 6687061"/>
              <a:gd name="connsiteX47" fmla="*/ 4005887 w 11799254"/>
              <a:gd name="connsiteY47" fmla="*/ 4252054 h 6687061"/>
              <a:gd name="connsiteX48" fmla="*/ 3945353 w 11799254"/>
              <a:gd name="connsiteY48" fmla="*/ 4410616 h 6687061"/>
              <a:gd name="connsiteX49" fmla="*/ 3960657 w 11799254"/>
              <a:gd name="connsiteY49" fmla="*/ 4432212 h 6687061"/>
              <a:gd name="connsiteX50" fmla="*/ 9953594 w 11799254"/>
              <a:gd name="connsiteY50" fmla="*/ 1 h 6687061"/>
              <a:gd name="connsiteX51" fmla="*/ 9953594 w 11799254"/>
              <a:gd name="connsiteY51" fmla="*/ 4 h 6687061"/>
              <a:gd name="connsiteX52" fmla="*/ 9971166 w 11799254"/>
              <a:gd name="connsiteY52" fmla="*/ 24817 h 6687061"/>
              <a:gd name="connsiteX53" fmla="*/ 9914066 w 11799254"/>
              <a:gd name="connsiteY53" fmla="*/ 163099 h 6687061"/>
              <a:gd name="connsiteX54" fmla="*/ 9624927 w 11799254"/>
              <a:gd name="connsiteY54" fmla="*/ 359565 h 6687061"/>
              <a:gd name="connsiteX55" fmla="*/ 9313618 w 11799254"/>
              <a:gd name="connsiteY55" fmla="*/ 359565 h 6687061"/>
              <a:gd name="connsiteX56" fmla="*/ 9298326 w 11799254"/>
              <a:gd name="connsiteY56" fmla="*/ 337970 h 6687061"/>
              <a:gd name="connsiteX57" fmla="*/ 9358860 w 11799254"/>
              <a:gd name="connsiteY57" fmla="*/ 179408 h 6687061"/>
              <a:gd name="connsiteX58" fmla="*/ 9647238 w 11799254"/>
              <a:gd name="connsiteY58" fmla="*/ 0 h 6687061"/>
              <a:gd name="connsiteX59" fmla="*/ 9953594 w 11799254"/>
              <a:gd name="connsiteY59" fmla="*/ 0 h 6687061"/>
              <a:gd name="connsiteX60" fmla="*/ 9908542 w 11799254"/>
              <a:gd name="connsiteY60" fmla="*/ 46062 h 6687061"/>
              <a:gd name="connsiteX61" fmla="*/ 9647238 w 11799254"/>
              <a:gd name="connsiteY61" fmla="*/ 46062 h 6687061"/>
              <a:gd name="connsiteX62" fmla="*/ 9401872 w 11799254"/>
              <a:gd name="connsiteY62" fmla="*/ 195840 h 6687061"/>
              <a:gd name="connsiteX63" fmla="*/ 9358353 w 11799254"/>
              <a:gd name="connsiteY63" fmla="*/ 309846 h 6687061"/>
              <a:gd name="connsiteX64" fmla="*/ 9360875 w 11799254"/>
              <a:gd name="connsiteY64" fmla="*/ 313506 h 6687061"/>
              <a:gd name="connsiteX65" fmla="*/ 9624927 w 11799254"/>
              <a:gd name="connsiteY65" fmla="*/ 313506 h 6687061"/>
              <a:gd name="connsiteX66" fmla="*/ 9871054 w 11799254"/>
              <a:gd name="connsiteY66" fmla="*/ 146670 h 6687061"/>
              <a:gd name="connsiteX67" fmla="*/ 9871269 w 11799254"/>
              <a:gd name="connsiteY67" fmla="*/ 146091 h 6687061"/>
              <a:gd name="connsiteX68" fmla="*/ 9871510 w 11799254"/>
              <a:gd name="connsiteY68" fmla="*/ 145518 h 6687061"/>
              <a:gd name="connsiteX69" fmla="*/ 9911038 w 11799254"/>
              <a:gd name="connsiteY69" fmla="*/ 49787 h 6687061"/>
              <a:gd name="connsiteX70" fmla="*/ 9908542 w 11799254"/>
              <a:gd name="connsiteY70" fmla="*/ 46062 h 6687061"/>
              <a:gd name="connsiteX71" fmla="*/ 3430284 w 11799254"/>
              <a:gd name="connsiteY71" fmla="*/ 4886962 h 6687061"/>
              <a:gd name="connsiteX72" fmla="*/ 3741580 w 11799254"/>
              <a:gd name="connsiteY72" fmla="*/ 4886962 h 6687061"/>
              <a:gd name="connsiteX73" fmla="*/ 4030731 w 11799254"/>
              <a:gd name="connsiteY73" fmla="*/ 4690505 h 6687061"/>
              <a:gd name="connsiteX74" fmla="*/ 4087832 w 11799254"/>
              <a:gd name="connsiteY74" fmla="*/ 4552221 h 6687061"/>
              <a:gd name="connsiteX75" fmla="*/ 4070259 w 11799254"/>
              <a:gd name="connsiteY75" fmla="*/ 4527406 h 6687061"/>
              <a:gd name="connsiteX76" fmla="*/ 3763903 w 11799254"/>
              <a:gd name="connsiteY76" fmla="*/ 4527406 h 6687061"/>
              <a:gd name="connsiteX77" fmla="*/ 3475525 w 11799254"/>
              <a:gd name="connsiteY77" fmla="*/ 4706816 h 6687061"/>
              <a:gd name="connsiteX78" fmla="*/ 3414992 w 11799254"/>
              <a:gd name="connsiteY78" fmla="*/ 4865378 h 6687061"/>
              <a:gd name="connsiteX79" fmla="*/ 3430284 w 11799254"/>
              <a:gd name="connsiteY79" fmla="*/ 4886962 h 6687061"/>
              <a:gd name="connsiteX80" fmla="*/ 10918563 w 11799254"/>
              <a:gd name="connsiteY80" fmla="*/ 3619136 h 6687061"/>
              <a:gd name="connsiteX81" fmla="*/ 10630184 w 11799254"/>
              <a:gd name="connsiteY81" fmla="*/ 3798547 h 6687061"/>
              <a:gd name="connsiteX82" fmla="*/ 10569650 w 11799254"/>
              <a:gd name="connsiteY82" fmla="*/ 3957109 h 6687061"/>
              <a:gd name="connsiteX83" fmla="*/ 10584955 w 11799254"/>
              <a:gd name="connsiteY83" fmla="*/ 3978705 h 6687061"/>
              <a:gd name="connsiteX84" fmla="*/ 10896239 w 11799254"/>
              <a:gd name="connsiteY84" fmla="*/ 3978705 h 6687061"/>
              <a:gd name="connsiteX85" fmla="*/ 11185390 w 11799254"/>
              <a:gd name="connsiteY85" fmla="*/ 3782236 h 6687061"/>
              <a:gd name="connsiteX86" fmla="*/ 11242491 w 11799254"/>
              <a:gd name="connsiteY86" fmla="*/ 3643952 h 6687061"/>
              <a:gd name="connsiteX87" fmla="*/ 11224918 w 11799254"/>
              <a:gd name="connsiteY87" fmla="*/ 3619136 h 6687061"/>
              <a:gd name="connsiteX88" fmla="*/ 11224918 w 11799254"/>
              <a:gd name="connsiteY88" fmla="*/ 3619136 h 6687061"/>
              <a:gd name="connsiteX89" fmla="*/ 10918563 w 11799254"/>
              <a:gd name="connsiteY89" fmla="*/ 3619136 h 6687061"/>
              <a:gd name="connsiteX90" fmla="*/ 1056449 w 11799254"/>
              <a:gd name="connsiteY90" fmla="*/ 3508671 h 6687061"/>
              <a:gd name="connsiteX91" fmla="*/ 1116974 w 11799254"/>
              <a:gd name="connsiteY91" fmla="*/ 3350097 h 6687061"/>
              <a:gd name="connsiteX92" fmla="*/ 1405353 w 11799254"/>
              <a:gd name="connsiteY92" fmla="*/ 3170699 h 6687061"/>
              <a:gd name="connsiteX93" fmla="*/ 1711708 w 11799254"/>
              <a:gd name="connsiteY93" fmla="*/ 3170699 h 6687061"/>
              <a:gd name="connsiteX94" fmla="*/ 1729281 w 11799254"/>
              <a:gd name="connsiteY94" fmla="*/ 3195514 h 6687061"/>
              <a:gd name="connsiteX95" fmla="*/ 1672193 w 11799254"/>
              <a:gd name="connsiteY95" fmla="*/ 3333798 h 6687061"/>
              <a:gd name="connsiteX96" fmla="*/ 1383042 w 11799254"/>
              <a:gd name="connsiteY96" fmla="*/ 3530255 h 6687061"/>
              <a:gd name="connsiteX97" fmla="*/ 1071743 w 11799254"/>
              <a:gd name="connsiteY97" fmla="*/ 3530255 h 6687061"/>
              <a:gd name="connsiteX98" fmla="*/ 1056451 w 11799254"/>
              <a:gd name="connsiteY98" fmla="*/ 3508671 h 6687061"/>
              <a:gd name="connsiteX99" fmla="*/ 1118991 w 11799254"/>
              <a:gd name="connsiteY99" fmla="*/ 3484198 h 6687061"/>
              <a:gd name="connsiteX100" fmla="*/ 1383029 w 11799254"/>
              <a:gd name="connsiteY100" fmla="*/ 3484198 h 6687061"/>
              <a:gd name="connsiteX101" fmla="*/ 1629181 w 11799254"/>
              <a:gd name="connsiteY101" fmla="*/ 3317360 h 6687061"/>
              <a:gd name="connsiteX102" fmla="*/ 1629396 w 11799254"/>
              <a:gd name="connsiteY102" fmla="*/ 3316790 h 6687061"/>
              <a:gd name="connsiteX103" fmla="*/ 1629624 w 11799254"/>
              <a:gd name="connsiteY103" fmla="*/ 3316207 h 6687061"/>
              <a:gd name="connsiteX104" fmla="*/ 1669152 w 11799254"/>
              <a:gd name="connsiteY104" fmla="*/ 3220481 h 6687061"/>
              <a:gd name="connsiteX105" fmla="*/ 1666669 w 11799254"/>
              <a:gd name="connsiteY105" fmla="*/ 3216755 h 6687061"/>
              <a:gd name="connsiteX106" fmla="*/ 1405353 w 11799254"/>
              <a:gd name="connsiteY106" fmla="*/ 3216755 h 6687061"/>
              <a:gd name="connsiteX107" fmla="*/ 1159987 w 11799254"/>
              <a:gd name="connsiteY107" fmla="*/ 3366535 h 6687061"/>
              <a:gd name="connsiteX108" fmla="*/ 1116466 w 11799254"/>
              <a:gd name="connsiteY108" fmla="*/ 3480548 h 6687061"/>
              <a:gd name="connsiteX109" fmla="*/ 1118990 w 11799254"/>
              <a:gd name="connsiteY109" fmla="*/ 3484198 h 6687061"/>
              <a:gd name="connsiteX110" fmla="*/ 1223266 w 11799254"/>
              <a:gd name="connsiteY110" fmla="*/ 3978705 h 6687061"/>
              <a:gd name="connsiteX111" fmla="*/ 1534567 w 11799254"/>
              <a:gd name="connsiteY111" fmla="*/ 3978705 h 6687061"/>
              <a:gd name="connsiteX112" fmla="*/ 1823717 w 11799254"/>
              <a:gd name="connsiteY112" fmla="*/ 3782236 h 6687061"/>
              <a:gd name="connsiteX113" fmla="*/ 1880805 w 11799254"/>
              <a:gd name="connsiteY113" fmla="*/ 3643952 h 6687061"/>
              <a:gd name="connsiteX114" fmla="*/ 1863233 w 11799254"/>
              <a:gd name="connsiteY114" fmla="*/ 3619136 h 6687061"/>
              <a:gd name="connsiteX115" fmla="*/ 1863233 w 11799254"/>
              <a:gd name="connsiteY115" fmla="*/ 3619136 h 6687061"/>
              <a:gd name="connsiteX116" fmla="*/ 1556877 w 11799254"/>
              <a:gd name="connsiteY116" fmla="*/ 3619136 h 6687061"/>
              <a:gd name="connsiteX117" fmla="*/ 1268499 w 11799254"/>
              <a:gd name="connsiteY117" fmla="*/ 3798547 h 6687061"/>
              <a:gd name="connsiteX118" fmla="*/ 1207973 w 11799254"/>
              <a:gd name="connsiteY118" fmla="*/ 3957109 h 6687061"/>
              <a:gd name="connsiteX119" fmla="*/ 1223265 w 11799254"/>
              <a:gd name="connsiteY119" fmla="*/ 3978705 h 6687061"/>
              <a:gd name="connsiteX120" fmla="*/ 2071782 w 11799254"/>
              <a:gd name="connsiteY120" fmla="*/ 3170699 h 6687061"/>
              <a:gd name="connsiteX121" fmla="*/ 1783404 w 11799254"/>
              <a:gd name="connsiteY121" fmla="*/ 3350109 h 6687061"/>
              <a:gd name="connsiteX122" fmla="*/ 1722870 w 11799254"/>
              <a:gd name="connsiteY122" fmla="*/ 3508671 h 6687061"/>
              <a:gd name="connsiteX123" fmla="*/ 1738174 w 11799254"/>
              <a:gd name="connsiteY123" fmla="*/ 3530255 h 6687061"/>
              <a:gd name="connsiteX124" fmla="*/ 2049471 w 11799254"/>
              <a:gd name="connsiteY124" fmla="*/ 3530255 h 6687061"/>
              <a:gd name="connsiteX125" fmla="*/ 2338622 w 11799254"/>
              <a:gd name="connsiteY125" fmla="*/ 3333798 h 6687061"/>
              <a:gd name="connsiteX126" fmla="*/ 2395710 w 11799254"/>
              <a:gd name="connsiteY126" fmla="*/ 3195514 h 6687061"/>
              <a:gd name="connsiteX127" fmla="*/ 2378138 w 11799254"/>
              <a:gd name="connsiteY127" fmla="*/ 3170699 h 6687061"/>
              <a:gd name="connsiteX128" fmla="*/ 2378138 w 11799254"/>
              <a:gd name="connsiteY128" fmla="*/ 3170699 h 6687061"/>
              <a:gd name="connsiteX129" fmla="*/ 2071782 w 11799254"/>
              <a:gd name="connsiteY129" fmla="*/ 3170699 h 6687061"/>
              <a:gd name="connsiteX130" fmla="*/ 4085513 w 11799254"/>
              <a:gd name="connsiteY130" fmla="*/ 4865378 h 6687061"/>
              <a:gd name="connsiteX131" fmla="*/ 4146035 w 11799254"/>
              <a:gd name="connsiteY131" fmla="*/ 4706816 h 6687061"/>
              <a:gd name="connsiteX132" fmla="*/ 4434413 w 11799254"/>
              <a:gd name="connsiteY132" fmla="*/ 4527406 h 6687061"/>
              <a:gd name="connsiteX133" fmla="*/ 4740769 w 11799254"/>
              <a:gd name="connsiteY133" fmla="*/ 4527406 h 6687061"/>
              <a:gd name="connsiteX134" fmla="*/ 4758341 w 11799254"/>
              <a:gd name="connsiteY134" fmla="*/ 4552221 h 6687061"/>
              <a:gd name="connsiteX135" fmla="*/ 4701253 w 11799254"/>
              <a:gd name="connsiteY135" fmla="*/ 4690505 h 6687061"/>
              <a:gd name="connsiteX136" fmla="*/ 4412090 w 11799254"/>
              <a:gd name="connsiteY136" fmla="*/ 4886962 h 6687061"/>
              <a:gd name="connsiteX137" fmla="*/ 4100805 w 11799254"/>
              <a:gd name="connsiteY137" fmla="*/ 4886962 h 6687061"/>
              <a:gd name="connsiteX138" fmla="*/ 4085513 w 11799254"/>
              <a:gd name="connsiteY138" fmla="*/ 4865378 h 6687061"/>
              <a:gd name="connsiteX139" fmla="*/ 4148049 w 11799254"/>
              <a:gd name="connsiteY139" fmla="*/ 4840905 h 6687061"/>
              <a:gd name="connsiteX140" fmla="*/ 4412090 w 11799254"/>
              <a:gd name="connsiteY140" fmla="*/ 4840905 h 6687061"/>
              <a:gd name="connsiteX141" fmla="*/ 4658241 w 11799254"/>
              <a:gd name="connsiteY141" fmla="*/ 4674080 h 6687061"/>
              <a:gd name="connsiteX142" fmla="*/ 4658456 w 11799254"/>
              <a:gd name="connsiteY142" fmla="*/ 4673497 h 6687061"/>
              <a:gd name="connsiteX143" fmla="*/ 4658684 w 11799254"/>
              <a:gd name="connsiteY143" fmla="*/ 4672926 h 6687061"/>
              <a:gd name="connsiteX144" fmla="*/ 4698225 w 11799254"/>
              <a:gd name="connsiteY144" fmla="*/ 4577188 h 6687061"/>
              <a:gd name="connsiteX145" fmla="*/ 4695729 w 11799254"/>
              <a:gd name="connsiteY145" fmla="*/ 4573462 h 6687061"/>
              <a:gd name="connsiteX146" fmla="*/ 4434413 w 11799254"/>
              <a:gd name="connsiteY146" fmla="*/ 4573462 h 6687061"/>
              <a:gd name="connsiteX147" fmla="*/ 4189047 w 11799254"/>
              <a:gd name="connsiteY147" fmla="*/ 4723241 h 6687061"/>
              <a:gd name="connsiteX148" fmla="*/ 4145528 w 11799254"/>
              <a:gd name="connsiteY148" fmla="*/ 4837255 h 6687061"/>
              <a:gd name="connsiteX149" fmla="*/ 4148049 w 11799254"/>
              <a:gd name="connsiteY149" fmla="*/ 4840905 h 6687061"/>
              <a:gd name="connsiteX150" fmla="*/ 1955668 w 11799254"/>
              <a:gd name="connsiteY150" fmla="*/ 4432212 h 6687061"/>
              <a:gd name="connsiteX151" fmla="*/ 2266965 w 11799254"/>
              <a:gd name="connsiteY151" fmla="*/ 4432212 h 6687061"/>
              <a:gd name="connsiteX152" fmla="*/ 2556116 w 11799254"/>
              <a:gd name="connsiteY152" fmla="*/ 4235743 h 6687061"/>
              <a:gd name="connsiteX153" fmla="*/ 2613216 w 11799254"/>
              <a:gd name="connsiteY153" fmla="*/ 4097459 h 6687061"/>
              <a:gd name="connsiteX154" fmla="*/ 2595631 w 11799254"/>
              <a:gd name="connsiteY154" fmla="*/ 4072643 h 6687061"/>
              <a:gd name="connsiteX155" fmla="*/ 2595631 w 11799254"/>
              <a:gd name="connsiteY155" fmla="*/ 4072643 h 6687061"/>
              <a:gd name="connsiteX156" fmla="*/ 2289288 w 11799254"/>
              <a:gd name="connsiteY156" fmla="*/ 4072643 h 6687061"/>
              <a:gd name="connsiteX157" fmla="*/ 2000910 w 11799254"/>
              <a:gd name="connsiteY157" fmla="*/ 4252054 h 6687061"/>
              <a:gd name="connsiteX158" fmla="*/ 1940376 w 11799254"/>
              <a:gd name="connsiteY158" fmla="*/ 4410616 h 6687061"/>
              <a:gd name="connsiteX159" fmla="*/ 1955668 w 11799254"/>
              <a:gd name="connsiteY159" fmla="*/ 4432212 h 6687061"/>
              <a:gd name="connsiteX160" fmla="*/ 2622110 w 11799254"/>
              <a:gd name="connsiteY160" fmla="*/ 4432212 h 6687061"/>
              <a:gd name="connsiteX161" fmla="*/ 2933407 w 11799254"/>
              <a:gd name="connsiteY161" fmla="*/ 4432212 h 6687061"/>
              <a:gd name="connsiteX162" fmla="*/ 3222558 w 11799254"/>
              <a:gd name="connsiteY162" fmla="*/ 4235743 h 6687061"/>
              <a:gd name="connsiteX163" fmla="*/ 3279646 w 11799254"/>
              <a:gd name="connsiteY163" fmla="*/ 4097459 h 6687061"/>
              <a:gd name="connsiteX164" fmla="*/ 3262074 w 11799254"/>
              <a:gd name="connsiteY164" fmla="*/ 4072643 h 6687061"/>
              <a:gd name="connsiteX165" fmla="*/ 3262074 w 11799254"/>
              <a:gd name="connsiteY165" fmla="*/ 4072643 h 6687061"/>
              <a:gd name="connsiteX166" fmla="*/ 2955730 w 11799254"/>
              <a:gd name="connsiteY166" fmla="*/ 4072643 h 6687061"/>
              <a:gd name="connsiteX167" fmla="*/ 2667339 w 11799254"/>
              <a:gd name="connsiteY167" fmla="*/ 4252054 h 6687061"/>
              <a:gd name="connsiteX168" fmla="*/ 2606818 w 11799254"/>
              <a:gd name="connsiteY168" fmla="*/ 4410616 h 6687061"/>
              <a:gd name="connsiteX169" fmla="*/ 2622110 w 11799254"/>
              <a:gd name="connsiteY169" fmla="*/ 4432212 h 6687061"/>
              <a:gd name="connsiteX170" fmla="*/ 1877245 w 11799254"/>
              <a:gd name="connsiteY170" fmla="*/ 3957109 h 6687061"/>
              <a:gd name="connsiteX171" fmla="*/ 1937766 w 11799254"/>
              <a:gd name="connsiteY171" fmla="*/ 3798547 h 6687061"/>
              <a:gd name="connsiteX172" fmla="*/ 2226145 w 11799254"/>
              <a:gd name="connsiteY172" fmla="*/ 3619149 h 6687061"/>
              <a:gd name="connsiteX173" fmla="*/ 2532500 w 11799254"/>
              <a:gd name="connsiteY173" fmla="*/ 3619149 h 6687061"/>
              <a:gd name="connsiteX174" fmla="*/ 2550073 w 11799254"/>
              <a:gd name="connsiteY174" fmla="*/ 3643965 h 6687061"/>
              <a:gd name="connsiteX175" fmla="*/ 2492985 w 11799254"/>
              <a:gd name="connsiteY175" fmla="*/ 3782248 h 6687061"/>
              <a:gd name="connsiteX176" fmla="*/ 2203834 w 11799254"/>
              <a:gd name="connsiteY176" fmla="*/ 3978705 h 6687061"/>
              <a:gd name="connsiteX177" fmla="*/ 1892537 w 11799254"/>
              <a:gd name="connsiteY177" fmla="*/ 3978705 h 6687061"/>
              <a:gd name="connsiteX178" fmla="*/ 1877245 w 11799254"/>
              <a:gd name="connsiteY178" fmla="*/ 3957109 h 6687061"/>
              <a:gd name="connsiteX179" fmla="*/ 1939781 w 11799254"/>
              <a:gd name="connsiteY179" fmla="*/ 3932649 h 6687061"/>
              <a:gd name="connsiteX180" fmla="*/ 2203834 w 11799254"/>
              <a:gd name="connsiteY180" fmla="*/ 3932649 h 6687061"/>
              <a:gd name="connsiteX181" fmla="*/ 2449973 w 11799254"/>
              <a:gd name="connsiteY181" fmla="*/ 3765810 h 6687061"/>
              <a:gd name="connsiteX182" fmla="*/ 2450188 w 11799254"/>
              <a:gd name="connsiteY182" fmla="*/ 3765228 h 6687061"/>
              <a:gd name="connsiteX183" fmla="*/ 2450429 w 11799254"/>
              <a:gd name="connsiteY183" fmla="*/ 3764657 h 6687061"/>
              <a:gd name="connsiteX184" fmla="*/ 2489944 w 11799254"/>
              <a:gd name="connsiteY184" fmla="*/ 3668932 h 6687061"/>
              <a:gd name="connsiteX185" fmla="*/ 2487461 w 11799254"/>
              <a:gd name="connsiteY185" fmla="*/ 3665206 h 6687061"/>
              <a:gd name="connsiteX186" fmla="*/ 2226145 w 11799254"/>
              <a:gd name="connsiteY186" fmla="*/ 3665206 h 6687061"/>
              <a:gd name="connsiteX187" fmla="*/ 1980779 w 11799254"/>
              <a:gd name="connsiteY187" fmla="*/ 3814985 h 6687061"/>
              <a:gd name="connsiteX188" fmla="*/ 1937260 w 11799254"/>
              <a:gd name="connsiteY188" fmla="*/ 3928986 h 6687061"/>
              <a:gd name="connsiteX189" fmla="*/ 1939781 w 11799254"/>
              <a:gd name="connsiteY189" fmla="*/ 3932649 h 6687061"/>
              <a:gd name="connsiteX190" fmla="*/ 5285142 w 11799254"/>
              <a:gd name="connsiteY190" fmla="*/ 4410616 h 6687061"/>
              <a:gd name="connsiteX191" fmla="*/ 5345663 w 11799254"/>
              <a:gd name="connsiteY191" fmla="*/ 4252054 h 6687061"/>
              <a:gd name="connsiteX192" fmla="*/ 5634054 w 11799254"/>
              <a:gd name="connsiteY192" fmla="*/ 4072643 h 6687061"/>
              <a:gd name="connsiteX193" fmla="*/ 5940397 w 11799254"/>
              <a:gd name="connsiteY193" fmla="*/ 4072643 h 6687061"/>
              <a:gd name="connsiteX194" fmla="*/ 5957982 w 11799254"/>
              <a:gd name="connsiteY194" fmla="*/ 4097459 h 6687061"/>
              <a:gd name="connsiteX195" fmla="*/ 5900882 w 11799254"/>
              <a:gd name="connsiteY195" fmla="*/ 4235743 h 6687061"/>
              <a:gd name="connsiteX196" fmla="*/ 5611731 w 11799254"/>
              <a:gd name="connsiteY196" fmla="*/ 4432212 h 6687061"/>
              <a:gd name="connsiteX197" fmla="*/ 5300434 w 11799254"/>
              <a:gd name="connsiteY197" fmla="*/ 4432212 h 6687061"/>
              <a:gd name="connsiteX198" fmla="*/ 5285142 w 11799254"/>
              <a:gd name="connsiteY198" fmla="*/ 4410616 h 6687061"/>
              <a:gd name="connsiteX199" fmla="*/ 5347690 w 11799254"/>
              <a:gd name="connsiteY199" fmla="*/ 4386143 h 6687061"/>
              <a:gd name="connsiteX200" fmla="*/ 5611731 w 11799254"/>
              <a:gd name="connsiteY200" fmla="*/ 4386143 h 6687061"/>
              <a:gd name="connsiteX201" fmla="*/ 5857870 w 11799254"/>
              <a:gd name="connsiteY201" fmla="*/ 4219318 h 6687061"/>
              <a:gd name="connsiteX202" fmla="*/ 5858097 w 11799254"/>
              <a:gd name="connsiteY202" fmla="*/ 4218735 h 6687061"/>
              <a:gd name="connsiteX203" fmla="*/ 5858326 w 11799254"/>
              <a:gd name="connsiteY203" fmla="*/ 4218165 h 6687061"/>
              <a:gd name="connsiteX204" fmla="*/ 5897854 w 11799254"/>
              <a:gd name="connsiteY204" fmla="*/ 4122439 h 6687061"/>
              <a:gd name="connsiteX205" fmla="*/ 5895358 w 11799254"/>
              <a:gd name="connsiteY205" fmla="*/ 4118713 h 6687061"/>
              <a:gd name="connsiteX206" fmla="*/ 5634054 w 11799254"/>
              <a:gd name="connsiteY206" fmla="*/ 4118713 h 6687061"/>
              <a:gd name="connsiteX207" fmla="*/ 5388688 w 11799254"/>
              <a:gd name="connsiteY207" fmla="*/ 4268492 h 6687061"/>
              <a:gd name="connsiteX208" fmla="*/ 5345169 w 11799254"/>
              <a:gd name="connsiteY208" fmla="*/ 4382493 h 6687061"/>
              <a:gd name="connsiteX209" fmla="*/ 5347690 w 11799254"/>
              <a:gd name="connsiteY209" fmla="*/ 4386156 h 6687061"/>
              <a:gd name="connsiteX210" fmla="*/ 553996 w 11799254"/>
              <a:gd name="connsiteY210" fmla="*/ 3978705 h 6687061"/>
              <a:gd name="connsiteX211" fmla="*/ 865290 w 11799254"/>
              <a:gd name="connsiteY211" fmla="*/ 3978705 h 6687061"/>
              <a:gd name="connsiteX212" fmla="*/ 1154444 w 11799254"/>
              <a:gd name="connsiteY212" fmla="*/ 3782236 h 6687061"/>
              <a:gd name="connsiteX213" fmla="*/ 1211535 w 11799254"/>
              <a:gd name="connsiteY213" fmla="*/ 3643952 h 6687061"/>
              <a:gd name="connsiteX214" fmla="*/ 1193954 w 11799254"/>
              <a:gd name="connsiteY214" fmla="*/ 3619136 h 6687061"/>
              <a:gd name="connsiteX215" fmla="*/ 1193961 w 11799254"/>
              <a:gd name="connsiteY215" fmla="*/ 3619136 h 6687061"/>
              <a:gd name="connsiteX216" fmla="*/ 887602 w 11799254"/>
              <a:gd name="connsiteY216" fmla="*/ 3619136 h 6687061"/>
              <a:gd name="connsiteX217" fmla="*/ 599221 w 11799254"/>
              <a:gd name="connsiteY217" fmla="*/ 3798547 h 6687061"/>
              <a:gd name="connsiteX218" fmla="*/ 538697 w 11799254"/>
              <a:gd name="connsiteY218" fmla="*/ 3957109 h 6687061"/>
              <a:gd name="connsiteX219" fmla="*/ 553995 w 11799254"/>
              <a:gd name="connsiteY219" fmla="*/ 3978705 h 6687061"/>
              <a:gd name="connsiteX220" fmla="*/ 1425319 w 11799254"/>
              <a:gd name="connsiteY220" fmla="*/ 4886962 h 6687061"/>
              <a:gd name="connsiteX221" fmla="*/ 1736616 w 11799254"/>
              <a:gd name="connsiteY221" fmla="*/ 4886962 h 6687061"/>
              <a:gd name="connsiteX222" fmla="*/ 2025767 w 11799254"/>
              <a:gd name="connsiteY222" fmla="*/ 4690505 h 6687061"/>
              <a:gd name="connsiteX223" fmla="*/ 2082855 w 11799254"/>
              <a:gd name="connsiteY223" fmla="*/ 4552221 h 6687061"/>
              <a:gd name="connsiteX224" fmla="*/ 2065283 w 11799254"/>
              <a:gd name="connsiteY224" fmla="*/ 4527406 h 6687061"/>
              <a:gd name="connsiteX225" fmla="*/ 1758927 w 11799254"/>
              <a:gd name="connsiteY225" fmla="*/ 4527406 h 6687061"/>
              <a:gd name="connsiteX226" fmla="*/ 1470549 w 11799254"/>
              <a:gd name="connsiteY226" fmla="*/ 4706816 h 6687061"/>
              <a:gd name="connsiteX227" fmla="*/ 1410015 w 11799254"/>
              <a:gd name="connsiteY227" fmla="*/ 4865378 h 6687061"/>
              <a:gd name="connsiteX228" fmla="*/ 1425307 w 11799254"/>
              <a:gd name="connsiteY228" fmla="*/ 4886962 h 6687061"/>
              <a:gd name="connsiteX229" fmla="*/ 801270 w 11799254"/>
              <a:gd name="connsiteY229" fmla="*/ 634171 h 6687061"/>
              <a:gd name="connsiteX230" fmla="*/ 740745 w 11799254"/>
              <a:gd name="connsiteY230" fmla="*/ 792733 h 6687061"/>
              <a:gd name="connsiteX231" fmla="*/ 756037 w 11799254"/>
              <a:gd name="connsiteY231" fmla="*/ 814324 h 6687061"/>
              <a:gd name="connsiteX232" fmla="*/ 1067337 w 11799254"/>
              <a:gd name="connsiteY232" fmla="*/ 814324 h 6687061"/>
              <a:gd name="connsiteX233" fmla="*/ 1356487 w 11799254"/>
              <a:gd name="connsiteY233" fmla="*/ 617861 h 6687061"/>
              <a:gd name="connsiteX234" fmla="*/ 1413588 w 11799254"/>
              <a:gd name="connsiteY234" fmla="*/ 479576 h 6687061"/>
              <a:gd name="connsiteX235" fmla="*/ 1396003 w 11799254"/>
              <a:gd name="connsiteY235" fmla="*/ 454763 h 6687061"/>
              <a:gd name="connsiteX236" fmla="*/ 1089649 w 11799254"/>
              <a:gd name="connsiteY236" fmla="*/ 454763 h 6687061"/>
              <a:gd name="connsiteX237" fmla="*/ 801269 w 11799254"/>
              <a:gd name="connsiteY237" fmla="*/ 634171 h 6687061"/>
              <a:gd name="connsiteX238" fmla="*/ 4770072 w 11799254"/>
              <a:gd name="connsiteY238" fmla="*/ 4886962 h 6687061"/>
              <a:gd name="connsiteX239" fmla="*/ 5081369 w 11799254"/>
              <a:gd name="connsiteY239" fmla="*/ 4886962 h 6687061"/>
              <a:gd name="connsiteX240" fmla="*/ 5370520 w 11799254"/>
              <a:gd name="connsiteY240" fmla="*/ 4690505 h 6687061"/>
              <a:gd name="connsiteX241" fmla="*/ 5427608 w 11799254"/>
              <a:gd name="connsiteY241" fmla="*/ 4552221 h 6687061"/>
              <a:gd name="connsiteX242" fmla="*/ 5410036 w 11799254"/>
              <a:gd name="connsiteY242" fmla="*/ 4527406 h 6687061"/>
              <a:gd name="connsiteX243" fmla="*/ 5103680 w 11799254"/>
              <a:gd name="connsiteY243" fmla="*/ 4527406 h 6687061"/>
              <a:gd name="connsiteX244" fmla="*/ 4815302 w 11799254"/>
              <a:gd name="connsiteY244" fmla="*/ 4706816 h 6687061"/>
              <a:gd name="connsiteX245" fmla="*/ 4754781 w 11799254"/>
              <a:gd name="connsiteY245" fmla="*/ 4865378 h 6687061"/>
              <a:gd name="connsiteX246" fmla="*/ 4770072 w 11799254"/>
              <a:gd name="connsiteY246" fmla="*/ 4886962 h 6687061"/>
              <a:gd name="connsiteX247" fmla="*/ 3931353 w 11799254"/>
              <a:gd name="connsiteY247" fmla="*/ 1 h 6687061"/>
              <a:gd name="connsiteX248" fmla="*/ 3931353 w 11799254"/>
              <a:gd name="connsiteY248" fmla="*/ 4 h 6687061"/>
              <a:gd name="connsiteX249" fmla="*/ 3948926 w 11799254"/>
              <a:gd name="connsiteY249" fmla="*/ 24817 h 6687061"/>
              <a:gd name="connsiteX250" fmla="*/ 3891838 w 11799254"/>
              <a:gd name="connsiteY250" fmla="*/ 163099 h 6687061"/>
              <a:gd name="connsiteX251" fmla="*/ 3602674 w 11799254"/>
              <a:gd name="connsiteY251" fmla="*/ 359565 h 6687061"/>
              <a:gd name="connsiteX252" fmla="*/ 3291390 w 11799254"/>
              <a:gd name="connsiteY252" fmla="*/ 359565 h 6687061"/>
              <a:gd name="connsiteX253" fmla="*/ 3276098 w 11799254"/>
              <a:gd name="connsiteY253" fmla="*/ 337970 h 6687061"/>
              <a:gd name="connsiteX254" fmla="*/ 3336620 w 11799254"/>
              <a:gd name="connsiteY254" fmla="*/ 179408 h 6687061"/>
              <a:gd name="connsiteX255" fmla="*/ 3624998 w 11799254"/>
              <a:gd name="connsiteY255" fmla="*/ 0 h 6687061"/>
              <a:gd name="connsiteX256" fmla="*/ 3931353 w 11799254"/>
              <a:gd name="connsiteY256" fmla="*/ 0 h 6687061"/>
              <a:gd name="connsiteX257" fmla="*/ 3886302 w 11799254"/>
              <a:gd name="connsiteY257" fmla="*/ 46062 h 6687061"/>
              <a:gd name="connsiteX258" fmla="*/ 3624998 w 11799254"/>
              <a:gd name="connsiteY258" fmla="*/ 46062 h 6687061"/>
              <a:gd name="connsiteX259" fmla="*/ 3379632 w 11799254"/>
              <a:gd name="connsiteY259" fmla="*/ 195840 h 6687061"/>
              <a:gd name="connsiteX260" fmla="*/ 3336113 w 11799254"/>
              <a:gd name="connsiteY260" fmla="*/ 309846 h 6687061"/>
              <a:gd name="connsiteX261" fmla="*/ 3338634 w 11799254"/>
              <a:gd name="connsiteY261" fmla="*/ 313506 h 6687061"/>
              <a:gd name="connsiteX262" fmla="*/ 3602674 w 11799254"/>
              <a:gd name="connsiteY262" fmla="*/ 313506 h 6687061"/>
              <a:gd name="connsiteX263" fmla="*/ 3848813 w 11799254"/>
              <a:gd name="connsiteY263" fmla="*/ 146670 h 6687061"/>
              <a:gd name="connsiteX264" fmla="*/ 3849041 w 11799254"/>
              <a:gd name="connsiteY264" fmla="*/ 146091 h 6687061"/>
              <a:gd name="connsiteX265" fmla="*/ 3849269 w 11799254"/>
              <a:gd name="connsiteY265" fmla="*/ 145518 h 6687061"/>
              <a:gd name="connsiteX266" fmla="*/ 3888797 w 11799254"/>
              <a:gd name="connsiteY266" fmla="*/ 49787 h 6687061"/>
              <a:gd name="connsiteX267" fmla="*/ 3886302 w 11799254"/>
              <a:gd name="connsiteY267" fmla="*/ 46062 h 6687061"/>
              <a:gd name="connsiteX268" fmla="*/ 3276086 w 11799254"/>
              <a:gd name="connsiteY268" fmla="*/ 4410616 h 6687061"/>
              <a:gd name="connsiteX269" fmla="*/ 3336620 w 11799254"/>
              <a:gd name="connsiteY269" fmla="*/ 4252054 h 6687061"/>
              <a:gd name="connsiteX270" fmla="*/ 3624998 w 11799254"/>
              <a:gd name="connsiteY270" fmla="*/ 4072643 h 6687061"/>
              <a:gd name="connsiteX271" fmla="*/ 3931353 w 11799254"/>
              <a:gd name="connsiteY271" fmla="*/ 4072643 h 6687061"/>
              <a:gd name="connsiteX272" fmla="*/ 3948926 w 11799254"/>
              <a:gd name="connsiteY272" fmla="*/ 4097459 h 6687061"/>
              <a:gd name="connsiteX273" fmla="*/ 3891825 w 11799254"/>
              <a:gd name="connsiteY273" fmla="*/ 4235743 h 6687061"/>
              <a:gd name="connsiteX274" fmla="*/ 3602674 w 11799254"/>
              <a:gd name="connsiteY274" fmla="*/ 4432212 h 6687061"/>
              <a:gd name="connsiteX275" fmla="*/ 3291390 w 11799254"/>
              <a:gd name="connsiteY275" fmla="*/ 4432212 h 6687061"/>
              <a:gd name="connsiteX276" fmla="*/ 3276098 w 11799254"/>
              <a:gd name="connsiteY276" fmla="*/ 4410616 h 6687061"/>
              <a:gd name="connsiteX277" fmla="*/ 3338634 w 11799254"/>
              <a:gd name="connsiteY277" fmla="*/ 4386143 h 6687061"/>
              <a:gd name="connsiteX278" fmla="*/ 3602674 w 11799254"/>
              <a:gd name="connsiteY278" fmla="*/ 4386143 h 6687061"/>
              <a:gd name="connsiteX279" fmla="*/ 3848826 w 11799254"/>
              <a:gd name="connsiteY279" fmla="*/ 4219318 h 6687061"/>
              <a:gd name="connsiteX280" fmla="*/ 3849041 w 11799254"/>
              <a:gd name="connsiteY280" fmla="*/ 4218735 h 6687061"/>
              <a:gd name="connsiteX281" fmla="*/ 3849269 w 11799254"/>
              <a:gd name="connsiteY281" fmla="*/ 4218165 h 6687061"/>
              <a:gd name="connsiteX282" fmla="*/ 3888797 w 11799254"/>
              <a:gd name="connsiteY282" fmla="*/ 4122439 h 6687061"/>
              <a:gd name="connsiteX283" fmla="*/ 3886302 w 11799254"/>
              <a:gd name="connsiteY283" fmla="*/ 4118713 h 6687061"/>
              <a:gd name="connsiteX284" fmla="*/ 3624998 w 11799254"/>
              <a:gd name="connsiteY284" fmla="*/ 4118713 h 6687061"/>
              <a:gd name="connsiteX285" fmla="*/ 3379632 w 11799254"/>
              <a:gd name="connsiteY285" fmla="*/ 4268492 h 6687061"/>
              <a:gd name="connsiteX286" fmla="*/ 3336113 w 11799254"/>
              <a:gd name="connsiteY286" fmla="*/ 4382493 h 6687061"/>
              <a:gd name="connsiteX287" fmla="*/ 3338634 w 11799254"/>
              <a:gd name="connsiteY287" fmla="*/ 4386156 h 6687061"/>
              <a:gd name="connsiteX288" fmla="*/ 617132 w 11799254"/>
              <a:gd name="connsiteY288" fmla="*/ 4432212 h 6687061"/>
              <a:gd name="connsiteX289" fmla="*/ 928433 w 11799254"/>
              <a:gd name="connsiteY289" fmla="*/ 4432212 h 6687061"/>
              <a:gd name="connsiteX290" fmla="*/ 1217581 w 11799254"/>
              <a:gd name="connsiteY290" fmla="*/ 4235743 h 6687061"/>
              <a:gd name="connsiteX291" fmla="*/ 1274669 w 11799254"/>
              <a:gd name="connsiteY291" fmla="*/ 4097459 h 6687061"/>
              <a:gd name="connsiteX292" fmla="*/ 1257098 w 11799254"/>
              <a:gd name="connsiteY292" fmla="*/ 4072643 h 6687061"/>
              <a:gd name="connsiteX293" fmla="*/ 1257104 w 11799254"/>
              <a:gd name="connsiteY293" fmla="*/ 4072643 h 6687061"/>
              <a:gd name="connsiteX294" fmla="*/ 950746 w 11799254"/>
              <a:gd name="connsiteY294" fmla="*/ 4072643 h 6687061"/>
              <a:gd name="connsiteX295" fmla="*/ 662365 w 11799254"/>
              <a:gd name="connsiteY295" fmla="*/ 4252054 h 6687061"/>
              <a:gd name="connsiteX296" fmla="*/ 601840 w 11799254"/>
              <a:gd name="connsiteY296" fmla="*/ 4410616 h 6687061"/>
              <a:gd name="connsiteX297" fmla="*/ 617132 w 11799254"/>
              <a:gd name="connsiteY297" fmla="*/ 4432212 h 6687061"/>
              <a:gd name="connsiteX298" fmla="*/ 2912553 w 11799254"/>
              <a:gd name="connsiteY298" fmla="*/ 5335412 h 6687061"/>
              <a:gd name="connsiteX299" fmla="*/ 3223838 w 11799254"/>
              <a:gd name="connsiteY299" fmla="*/ 5335412 h 6687061"/>
              <a:gd name="connsiteX300" fmla="*/ 3513001 w 11799254"/>
              <a:gd name="connsiteY300" fmla="*/ 5138955 h 6687061"/>
              <a:gd name="connsiteX301" fmla="*/ 3570089 w 11799254"/>
              <a:gd name="connsiteY301" fmla="*/ 5000659 h 6687061"/>
              <a:gd name="connsiteX302" fmla="*/ 3552517 w 11799254"/>
              <a:gd name="connsiteY302" fmla="*/ 4975856 h 6687061"/>
              <a:gd name="connsiteX303" fmla="*/ 3246161 w 11799254"/>
              <a:gd name="connsiteY303" fmla="*/ 4975856 h 6687061"/>
              <a:gd name="connsiteX304" fmla="*/ 2957783 w 11799254"/>
              <a:gd name="connsiteY304" fmla="*/ 5155254 h 6687061"/>
              <a:gd name="connsiteX305" fmla="*/ 2897262 w 11799254"/>
              <a:gd name="connsiteY305" fmla="*/ 5313816 h 6687061"/>
              <a:gd name="connsiteX306" fmla="*/ 2912553 w 11799254"/>
              <a:gd name="connsiteY306" fmla="*/ 5335412 h 6687061"/>
              <a:gd name="connsiteX307" fmla="*/ 1374642 w 11799254"/>
              <a:gd name="connsiteY307" fmla="*/ 195838 h 6687061"/>
              <a:gd name="connsiteX308" fmla="*/ 1379317 w 11799254"/>
              <a:gd name="connsiteY308" fmla="*/ 184931 h 6687061"/>
              <a:gd name="connsiteX309" fmla="*/ 1325941 w 11799254"/>
              <a:gd name="connsiteY309" fmla="*/ 194331 h 6687061"/>
              <a:gd name="connsiteX310" fmla="*/ 1271109 w 11799254"/>
              <a:gd name="connsiteY310" fmla="*/ 337970 h 6687061"/>
              <a:gd name="connsiteX311" fmla="*/ 1286401 w 11799254"/>
              <a:gd name="connsiteY311" fmla="*/ 359565 h 6687061"/>
              <a:gd name="connsiteX312" fmla="*/ 1597698 w 11799254"/>
              <a:gd name="connsiteY312" fmla="*/ 359565 h 6687061"/>
              <a:gd name="connsiteX313" fmla="*/ 1886848 w 11799254"/>
              <a:gd name="connsiteY313" fmla="*/ 163099 h 6687061"/>
              <a:gd name="connsiteX314" fmla="*/ 1943936 w 11799254"/>
              <a:gd name="connsiteY314" fmla="*/ 24817 h 6687061"/>
              <a:gd name="connsiteX315" fmla="*/ 1926364 w 11799254"/>
              <a:gd name="connsiteY315" fmla="*/ 4 h 6687061"/>
              <a:gd name="connsiteX316" fmla="*/ 1926364 w 11799254"/>
              <a:gd name="connsiteY316" fmla="*/ 1 h 6687061"/>
              <a:gd name="connsiteX317" fmla="*/ 1787382 w 11799254"/>
              <a:gd name="connsiteY317" fmla="*/ 1 h 6687061"/>
              <a:gd name="connsiteX318" fmla="*/ 1722084 w 11799254"/>
              <a:gd name="connsiteY318" fmla="*/ 46062 h 6687061"/>
              <a:gd name="connsiteX319" fmla="*/ 1881325 w 11799254"/>
              <a:gd name="connsiteY319" fmla="*/ 46062 h 6687061"/>
              <a:gd name="connsiteX320" fmla="*/ 1883808 w 11799254"/>
              <a:gd name="connsiteY320" fmla="*/ 49787 h 6687061"/>
              <a:gd name="connsiteX321" fmla="*/ 1844292 w 11799254"/>
              <a:gd name="connsiteY321" fmla="*/ 145518 h 6687061"/>
              <a:gd name="connsiteX322" fmla="*/ 1844052 w 11799254"/>
              <a:gd name="connsiteY322" fmla="*/ 146091 h 6687061"/>
              <a:gd name="connsiteX323" fmla="*/ 1843836 w 11799254"/>
              <a:gd name="connsiteY323" fmla="*/ 146670 h 6687061"/>
              <a:gd name="connsiteX324" fmla="*/ 1597698 w 11799254"/>
              <a:gd name="connsiteY324" fmla="*/ 313506 h 6687061"/>
              <a:gd name="connsiteX325" fmla="*/ 1333644 w 11799254"/>
              <a:gd name="connsiteY325" fmla="*/ 313506 h 6687061"/>
              <a:gd name="connsiteX326" fmla="*/ 1331123 w 11799254"/>
              <a:gd name="connsiteY326" fmla="*/ 309846 h 6687061"/>
              <a:gd name="connsiteX327" fmla="*/ 1374655 w 11799254"/>
              <a:gd name="connsiteY327" fmla="*/ 195840 h 6687061"/>
              <a:gd name="connsiteX328" fmla="*/ 2230819 w 11799254"/>
              <a:gd name="connsiteY328" fmla="*/ 5313816 h 6687061"/>
              <a:gd name="connsiteX329" fmla="*/ 2291341 w 11799254"/>
              <a:gd name="connsiteY329" fmla="*/ 5155254 h 6687061"/>
              <a:gd name="connsiteX330" fmla="*/ 2579719 w 11799254"/>
              <a:gd name="connsiteY330" fmla="*/ 4975843 h 6687061"/>
              <a:gd name="connsiteX331" fmla="*/ 2886075 w 11799254"/>
              <a:gd name="connsiteY331" fmla="*/ 4975843 h 6687061"/>
              <a:gd name="connsiteX332" fmla="*/ 2886075 w 11799254"/>
              <a:gd name="connsiteY332" fmla="*/ 4975843 h 6687061"/>
              <a:gd name="connsiteX333" fmla="*/ 2903647 w 11799254"/>
              <a:gd name="connsiteY333" fmla="*/ 5000659 h 6687061"/>
              <a:gd name="connsiteX334" fmla="*/ 2846559 w 11799254"/>
              <a:gd name="connsiteY334" fmla="*/ 5138942 h 6687061"/>
              <a:gd name="connsiteX335" fmla="*/ 2557408 w 11799254"/>
              <a:gd name="connsiteY335" fmla="*/ 5335412 h 6687061"/>
              <a:gd name="connsiteX336" fmla="*/ 2246111 w 11799254"/>
              <a:gd name="connsiteY336" fmla="*/ 5335412 h 6687061"/>
              <a:gd name="connsiteX337" fmla="*/ 2230819 w 11799254"/>
              <a:gd name="connsiteY337" fmla="*/ 5313816 h 6687061"/>
              <a:gd name="connsiteX338" fmla="*/ 2293355 w 11799254"/>
              <a:gd name="connsiteY338" fmla="*/ 5289355 h 6687061"/>
              <a:gd name="connsiteX339" fmla="*/ 2557396 w 11799254"/>
              <a:gd name="connsiteY339" fmla="*/ 5289355 h 6687061"/>
              <a:gd name="connsiteX340" fmla="*/ 2803547 w 11799254"/>
              <a:gd name="connsiteY340" fmla="*/ 5122517 h 6687061"/>
              <a:gd name="connsiteX341" fmla="*/ 2803762 w 11799254"/>
              <a:gd name="connsiteY341" fmla="*/ 5121934 h 6687061"/>
              <a:gd name="connsiteX342" fmla="*/ 2804003 w 11799254"/>
              <a:gd name="connsiteY342" fmla="*/ 5121364 h 6687061"/>
              <a:gd name="connsiteX343" fmla="*/ 2843519 w 11799254"/>
              <a:gd name="connsiteY343" fmla="*/ 5025626 h 6687061"/>
              <a:gd name="connsiteX344" fmla="*/ 2841023 w 11799254"/>
              <a:gd name="connsiteY344" fmla="*/ 5021913 h 6687061"/>
              <a:gd name="connsiteX345" fmla="*/ 2579719 w 11799254"/>
              <a:gd name="connsiteY345" fmla="*/ 5021913 h 6687061"/>
              <a:gd name="connsiteX346" fmla="*/ 2334353 w 11799254"/>
              <a:gd name="connsiteY346" fmla="*/ 5171679 h 6687061"/>
              <a:gd name="connsiteX347" fmla="*/ 2290834 w 11799254"/>
              <a:gd name="connsiteY347" fmla="*/ 5285693 h 6687061"/>
              <a:gd name="connsiteX348" fmla="*/ 2293355 w 11799254"/>
              <a:gd name="connsiteY348" fmla="*/ 5289355 h 6687061"/>
              <a:gd name="connsiteX349" fmla="*/ 2076444 w 11799254"/>
              <a:gd name="connsiteY349" fmla="*/ 4865378 h 6687061"/>
              <a:gd name="connsiteX350" fmla="*/ 2136978 w 11799254"/>
              <a:gd name="connsiteY350" fmla="*/ 4706816 h 6687061"/>
              <a:gd name="connsiteX351" fmla="*/ 2425356 w 11799254"/>
              <a:gd name="connsiteY351" fmla="*/ 4527406 h 6687061"/>
              <a:gd name="connsiteX352" fmla="*/ 2731712 w 11799254"/>
              <a:gd name="connsiteY352" fmla="*/ 4527406 h 6687061"/>
              <a:gd name="connsiteX353" fmla="*/ 2749284 w 11799254"/>
              <a:gd name="connsiteY353" fmla="*/ 4552221 h 6687061"/>
              <a:gd name="connsiteX354" fmla="*/ 2692197 w 11799254"/>
              <a:gd name="connsiteY354" fmla="*/ 4690505 h 6687061"/>
              <a:gd name="connsiteX355" fmla="*/ 2403046 w 11799254"/>
              <a:gd name="connsiteY355" fmla="*/ 4886962 h 6687061"/>
              <a:gd name="connsiteX356" fmla="*/ 2091749 w 11799254"/>
              <a:gd name="connsiteY356" fmla="*/ 4886962 h 6687061"/>
              <a:gd name="connsiteX357" fmla="*/ 2076457 w 11799254"/>
              <a:gd name="connsiteY357" fmla="*/ 4865378 h 6687061"/>
              <a:gd name="connsiteX358" fmla="*/ 2138992 w 11799254"/>
              <a:gd name="connsiteY358" fmla="*/ 4840905 h 6687061"/>
              <a:gd name="connsiteX359" fmla="*/ 2403046 w 11799254"/>
              <a:gd name="connsiteY359" fmla="*/ 4840905 h 6687061"/>
              <a:gd name="connsiteX360" fmla="*/ 2649172 w 11799254"/>
              <a:gd name="connsiteY360" fmla="*/ 4674080 h 6687061"/>
              <a:gd name="connsiteX361" fmla="*/ 2649400 w 11799254"/>
              <a:gd name="connsiteY361" fmla="*/ 4673497 h 6687061"/>
              <a:gd name="connsiteX362" fmla="*/ 2649641 w 11799254"/>
              <a:gd name="connsiteY362" fmla="*/ 4672926 h 6687061"/>
              <a:gd name="connsiteX363" fmla="*/ 2689156 w 11799254"/>
              <a:gd name="connsiteY363" fmla="*/ 4577188 h 6687061"/>
              <a:gd name="connsiteX364" fmla="*/ 2686660 w 11799254"/>
              <a:gd name="connsiteY364" fmla="*/ 4573462 h 6687061"/>
              <a:gd name="connsiteX365" fmla="*/ 2425356 w 11799254"/>
              <a:gd name="connsiteY365" fmla="*/ 4573462 h 6687061"/>
              <a:gd name="connsiteX366" fmla="*/ 2179990 w 11799254"/>
              <a:gd name="connsiteY366" fmla="*/ 4723241 h 6687061"/>
              <a:gd name="connsiteX367" fmla="*/ 2136471 w 11799254"/>
              <a:gd name="connsiteY367" fmla="*/ 4837255 h 6687061"/>
              <a:gd name="connsiteX368" fmla="*/ 2138992 w 11799254"/>
              <a:gd name="connsiteY368" fmla="*/ 4840905 h 6687061"/>
              <a:gd name="connsiteX369" fmla="*/ 726726 w 11799254"/>
              <a:gd name="connsiteY369" fmla="*/ 454764 h 6687061"/>
              <a:gd name="connsiteX370" fmla="*/ 726726 w 11799254"/>
              <a:gd name="connsiteY370" fmla="*/ 454764 h 6687061"/>
              <a:gd name="connsiteX371" fmla="*/ 744301 w 11799254"/>
              <a:gd name="connsiteY371" fmla="*/ 479577 h 6687061"/>
              <a:gd name="connsiteX372" fmla="*/ 687210 w 11799254"/>
              <a:gd name="connsiteY372" fmla="*/ 617860 h 6687061"/>
              <a:gd name="connsiteX373" fmla="*/ 398056 w 11799254"/>
              <a:gd name="connsiteY373" fmla="*/ 814326 h 6687061"/>
              <a:gd name="connsiteX374" fmla="*/ 86760 w 11799254"/>
              <a:gd name="connsiteY374" fmla="*/ 814326 h 6687061"/>
              <a:gd name="connsiteX375" fmla="*/ 71462 w 11799254"/>
              <a:gd name="connsiteY375" fmla="*/ 792731 h 6687061"/>
              <a:gd name="connsiteX376" fmla="*/ 131994 w 11799254"/>
              <a:gd name="connsiteY376" fmla="*/ 634172 h 6687061"/>
              <a:gd name="connsiteX377" fmla="*/ 420374 w 11799254"/>
              <a:gd name="connsiteY377" fmla="*/ 454764 h 6687061"/>
              <a:gd name="connsiteX378" fmla="*/ 726726 w 11799254"/>
              <a:gd name="connsiteY378" fmla="*/ 454764 h 6687061"/>
              <a:gd name="connsiteX379" fmla="*/ 681679 w 11799254"/>
              <a:gd name="connsiteY379" fmla="*/ 500825 h 6687061"/>
              <a:gd name="connsiteX380" fmla="*/ 420376 w 11799254"/>
              <a:gd name="connsiteY380" fmla="*/ 500825 h 6687061"/>
              <a:gd name="connsiteX381" fmla="*/ 175007 w 11799254"/>
              <a:gd name="connsiteY381" fmla="*/ 650603 h 6687061"/>
              <a:gd name="connsiteX382" fmla="*/ 131487 w 11799254"/>
              <a:gd name="connsiteY382" fmla="*/ 764609 h 6687061"/>
              <a:gd name="connsiteX383" fmla="*/ 134004 w 11799254"/>
              <a:gd name="connsiteY383" fmla="*/ 768267 h 6687061"/>
              <a:gd name="connsiteX384" fmla="*/ 398055 w 11799254"/>
              <a:gd name="connsiteY384" fmla="*/ 768267 h 6687061"/>
              <a:gd name="connsiteX385" fmla="*/ 644190 w 11799254"/>
              <a:gd name="connsiteY385" fmla="*/ 601431 h 6687061"/>
              <a:gd name="connsiteX386" fmla="*/ 644413 w 11799254"/>
              <a:gd name="connsiteY386" fmla="*/ 600852 h 6687061"/>
              <a:gd name="connsiteX387" fmla="*/ 644648 w 11799254"/>
              <a:gd name="connsiteY387" fmla="*/ 600279 h 6687061"/>
              <a:gd name="connsiteX388" fmla="*/ 684172 w 11799254"/>
              <a:gd name="connsiteY388" fmla="*/ 504551 h 6687061"/>
              <a:gd name="connsiteX389" fmla="*/ 681678 w 11799254"/>
              <a:gd name="connsiteY389" fmla="*/ 500826 h 6687061"/>
              <a:gd name="connsiteX390" fmla="*/ 1271109 w 11799254"/>
              <a:gd name="connsiteY390" fmla="*/ 4410616 h 6687061"/>
              <a:gd name="connsiteX391" fmla="*/ 1331630 w 11799254"/>
              <a:gd name="connsiteY391" fmla="*/ 4252054 h 6687061"/>
              <a:gd name="connsiteX392" fmla="*/ 1620008 w 11799254"/>
              <a:gd name="connsiteY392" fmla="*/ 4072643 h 6687061"/>
              <a:gd name="connsiteX393" fmla="*/ 1926364 w 11799254"/>
              <a:gd name="connsiteY393" fmla="*/ 4072643 h 6687061"/>
              <a:gd name="connsiteX394" fmla="*/ 1943936 w 11799254"/>
              <a:gd name="connsiteY394" fmla="*/ 4097459 h 6687061"/>
              <a:gd name="connsiteX395" fmla="*/ 1886848 w 11799254"/>
              <a:gd name="connsiteY395" fmla="*/ 4235743 h 6687061"/>
              <a:gd name="connsiteX396" fmla="*/ 1597698 w 11799254"/>
              <a:gd name="connsiteY396" fmla="*/ 4432212 h 6687061"/>
              <a:gd name="connsiteX397" fmla="*/ 1286401 w 11799254"/>
              <a:gd name="connsiteY397" fmla="*/ 4432212 h 6687061"/>
              <a:gd name="connsiteX398" fmla="*/ 1271109 w 11799254"/>
              <a:gd name="connsiteY398" fmla="*/ 4410616 h 6687061"/>
              <a:gd name="connsiteX399" fmla="*/ 1333644 w 11799254"/>
              <a:gd name="connsiteY399" fmla="*/ 4386143 h 6687061"/>
              <a:gd name="connsiteX400" fmla="*/ 1597698 w 11799254"/>
              <a:gd name="connsiteY400" fmla="*/ 4386143 h 6687061"/>
              <a:gd name="connsiteX401" fmla="*/ 1843836 w 11799254"/>
              <a:gd name="connsiteY401" fmla="*/ 4219318 h 6687061"/>
              <a:gd name="connsiteX402" fmla="*/ 1844052 w 11799254"/>
              <a:gd name="connsiteY402" fmla="*/ 4218735 h 6687061"/>
              <a:gd name="connsiteX403" fmla="*/ 1844292 w 11799254"/>
              <a:gd name="connsiteY403" fmla="*/ 4218165 h 6687061"/>
              <a:gd name="connsiteX404" fmla="*/ 1883808 w 11799254"/>
              <a:gd name="connsiteY404" fmla="*/ 4122439 h 6687061"/>
              <a:gd name="connsiteX405" fmla="*/ 1881325 w 11799254"/>
              <a:gd name="connsiteY405" fmla="*/ 4118713 h 6687061"/>
              <a:gd name="connsiteX406" fmla="*/ 1620008 w 11799254"/>
              <a:gd name="connsiteY406" fmla="*/ 4118713 h 6687061"/>
              <a:gd name="connsiteX407" fmla="*/ 1374642 w 11799254"/>
              <a:gd name="connsiteY407" fmla="*/ 4268492 h 6687061"/>
              <a:gd name="connsiteX408" fmla="*/ 1331123 w 11799254"/>
              <a:gd name="connsiteY408" fmla="*/ 4382493 h 6687061"/>
              <a:gd name="connsiteX409" fmla="*/ 1333644 w 11799254"/>
              <a:gd name="connsiteY409" fmla="*/ 4386156 h 6687061"/>
              <a:gd name="connsiteX410" fmla="*/ 7172206 w 11799254"/>
              <a:gd name="connsiteY410" fmla="*/ 3782236 h 6687061"/>
              <a:gd name="connsiteX411" fmla="*/ 7229294 w 11799254"/>
              <a:gd name="connsiteY411" fmla="*/ 3643952 h 6687061"/>
              <a:gd name="connsiteX412" fmla="*/ 7211721 w 11799254"/>
              <a:gd name="connsiteY412" fmla="*/ 3619136 h 6687061"/>
              <a:gd name="connsiteX413" fmla="*/ 7211721 w 11799254"/>
              <a:gd name="connsiteY413" fmla="*/ 3619136 h 6687061"/>
              <a:gd name="connsiteX414" fmla="*/ 6905365 w 11799254"/>
              <a:gd name="connsiteY414" fmla="*/ 3619136 h 6687061"/>
              <a:gd name="connsiteX415" fmla="*/ 6616988 w 11799254"/>
              <a:gd name="connsiteY415" fmla="*/ 3798547 h 6687061"/>
              <a:gd name="connsiteX416" fmla="*/ 6556466 w 11799254"/>
              <a:gd name="connsiteY416" fmla="*/ 3957109 h 6687061"/>
              <a:gd name="connsiteX417" fmla="*/ 6571758 w 11799254"/>
              <a:gd name="connsiteY417" fmla="*/ 3978705 h 6687061"/>
              <a:gd name="connsiteX418" fmla="*/ 6883055 w 11799254"/>
              <a:gd name="connsiteY418" fmla="*/ 3978705 h 6687061"/>
              <a:gd name="connsiteX419" fmla="*/ 7172206 w 11799254"/>
              <a:gd name="connsiteY419" fmla="*/ 3782236 h 6687061"/>
              <a:gd name="connsiteX420" fmla="*/ 86 w 11799254"/>
              <a:gd name="connsiteY420" fmla="*/ 2254863 h 6687061"/>
              <a:gd name="connsiteX421" fmla="*/ 86 w 11799254"/>
              <a:gd name="connsiteY421" fmla="*/ 2373402 h 6687061"/>
              <a:gd name="connsiteX422" fmla="*/ 38787 w 11799254"/>
              <a:gd name="connsiteY422" fmla="*/ 2279666 h 6687061"/>
              <a:gd name="connsiteX423" fmla="*/ 21206 w 11799254"/>
              <a:gd name="connsiteY423" fmla="*/ 2254863 h 6687061"/>
              <a:gd name="connsiteX424" fmla="*/ 86 w 11799254"/>
              <a:gd name="connsiteY424" fmla="*/ 2254863 h 6687061"/>
              <a:gd name="connsiteX425" fmla="*/ 1002914 w 11799254"/>
              <a:gd name="connsiteY425" fmla="*/ 3333798 h 6687061"/>
              <a:gd name="connsiteX426" fmla="*/ 1060006 w 11799254"/>
              <a:gd name="connsiteY426" fmla="*/ 3195514 h 6687061"/>
              <a:gd name="connsiteX427" fmla="*/ 1042425 w 11799254"/>
              <a:gd name="connsiteY427" fmla="*/ 3170699 h 6687061"/>
              <a:gd name="connsiteX428" fmla="*/ 1042431 w 11799254"/>
              <a:gd name="connsiteY428" fmla="*/ 3170699 h 6687061"/>
              <a:gd name="connsiteX429" fmla="*/ 736072 w 11799254"/>
              <a:gd name="connsiteY429" fmla="*/ 3170699 h 6687061"/>
              <a:gd name="connsiteX430" fmla="*/ 447692 w 11799254"/>
              <a:gd name="connsiteY430" fmla="*/ 3350109 h 6687061"/>
              <a:gd name="connsiteX431" fmla="*/ 387167 w 11799254"/>
              <a:gd name="connsiteY431" fmla="*/ 3508671 h 6687061"/>
              <a:gd name="connsiteX432" fmla="*/ 402465 w 11799254"/>
              <a:gd name="connsiteY432" fmla="*/ 3530255 h 6687061"/>
              <a:gd name="connsiteX433" fmla="*/ 713759 w 11799254"/>
              <a:gd name="connsiteY433" fmla="*/ 3530255 h 6687061"/>
              <a:gd name="connsiteX434" fmla="*/ 1002913 w 11799254"/>
              <a:gd name="connsiteY434" fmla="*/ 3333798 h 6687061"/>
              <a:gd name="connsiteX435" fmla="*/ 2402944 w 11799254"/>
              <a:gd name="connsiteY435" fmla="*/ 2254863 h 6687061"/>
              <a:gd name="connsiteX436" fmla="*/ 2709287 w 11799254"/>
              <a:gd name="connsiteY436" fmla="*/ 2254863 h 6687061"/>
              <a:gd name="connsiteX437" fmla="*/ 2726860 w 11799254"/>
              <a:gd name="connsiteY437" fmla="*/ 2279666 h 6687061"/>
              <a:gd name="connsiteX438" fmla="*/ 2669772 w 11799254"/>
              <a:gd name="connsiteY438" fmla="*/ 2417950 h 6687061"/>
              <a:gd name="connsiteX439" fmla="*/ 2380621 w 11799254"/>
              <a:gd name="connsiteY439" fmla="*/ 2614420 h 6687061"/>
              <a:gd name="connsiteX440" fmla="*/ 2069324 w 11799254"/>
              <a:gd name="connsiteY440" fmla="*/ 2614420 h 6687061"/>
              <a:gd name="connsiteX441" fmla="*/ 2054032 w 11799254"/>
              <a:gd name="connsiteY441" fmla="*/ 2592823 h 6687061"/>
              <a:gd name="connsiteX442" fmla="*/ 2114554 w 11799254"/>
              <a:gd name="connsiteY442" fmla="*/ 2434261 h 6687061"/>
              <a:gd name="connsiteX443" fmla="*/ 2402944 w 11799254"/>
              <a:gd name="connsiteY443" fmla="*/ 2254863 h 6687061"/>
              <a:gd name="connsiteX444" fmla="*/ 2664248 w 11799254"/>
              <a:gd name="connsiteY444" fmla="*/ 2300920 h 6687061"/>
              <a:gd name="connsiteX445" fmla="*/ 2402944 w 11799254"/>
              <a:gd name="connsiteY445" fmla="*/ 2300920 h 6687061"/>
              <a:gd name="connsiteX446" fmla="*/ 2157566 w 11799254"/>
              <a:gd name="connsiteY446" fmla="*/ 2450699 h 6687061"/>
              <a:gd name="connsiteX447" fmla="*/ 2114047 w 11799254"/>
              <a:gd name="connsiteY447" fmla="*/ 2564700 h 6687061"/>
              <a:gd name="connsiteX448" fmla="*/ 2116568 w 11799254"/>
              <a:gd name="connsiteY448" fmla="*/ 2568363 h 6687061"/>
              <a:gd name="connsiteX449" fmla="*/ 2380621 w 11799254"/>
              <a:gd name="connsiteY449" fmla="*/ 2568363 h 6687061"/>
              <a:gd name="connsiteX450" fmla="*/ 2626760 w 11799254"/>
              <a:gd name="connsiteY450" fmla="*/ 2401525 h 6687061"/>
              <a:gd name="connsiteX451" fmla="*/ 2626975 w 11799254"/>
              <a:gd name="connsiteY451" fmla="*/ 2400942 h 6687061"/>
              <a:gd name="connsiteX452" fmla="*/ 2627216 w 11799254"/>
              <a:gd name="connsiteY452" fmla="*/ 2400371 h 6687061"/>
              <a:gd name="connsiteX453" fmla="*/ 2666731 w 11799254"/>
              <a:gd name="connsiteY453" fmla="*/ 2304646 h 6687061"/>
              <a:gd name="connsiteX454" fmla="*/ 2664248 w 11799254"/>
              <a:gd name="connsiteY454" fmla="*/ 2300920 h 6687061"/>
              <a:gd name="connsiteX455" fmla="*/ 5439340 w 11799254"/>
              <a:gd name="connsiteY455" fmla="*/ 4886962 h 6687061"/>
              <a:gd name="connsiteX456" fmla="*/ 5750637 w 11799254"/>
              <a:gd name="connsiteY456" fmla="*/ 4886962 h 6687061"/>
              <a:gd name="connsiteX457" fmla="*/ 6039788 w 11799254"/>
              <a:gd name="connsiteY457" fmla="*/ 4690505 h 6687061"/>
              <a:gd name="connsiteX458" fmla="*/ 6096876 w 11799254"/>
              <a:gd name="connsiteY458" fmla="*/ 4552221 h 6687061"/>
              <a:gd name="connsiteX459" fmla="*/ 6079303 w 11799254"/>
              <a:gd name="connsiteY459" fmla="*/ 4527406 h 6687061"/>
              <a:gd name="connsiteX460" fmla="*/ 5772947 w 11799254"/>
              <a:gd name="connsiteY460" fmla="*/ 4527406 h 6687061"/>
              <a:gd name="connsiteX461" fmla="*/ 5484569 w 11799254"/>
              <a:gd name="connsiteY461" fmla="*/ 4706816 h 6687061"/>
              <a:gd name="connsiteX462" fmla="*/ 5424048 w 11799254"/>
              <a:gd name="connsiteY462" fmla="*/ 4865378 h 6687061"/>
              <a:gd name="connsiteX463" fmla="*/ 5439340 w 11799254"/>
              <a:gd name="connsiteY463" fmla="*/ 4886962 h 6687061"/>
              <a:gd name="connsiteX464" fmla="*/ 6570149 w 11799254"/>
              <a:gd name="connsiteY464" fmla="*/ 4235743 h 6687061"/>
              <a:gd name="connsiteX465" fmla="*/ 6627250 w 11799254"/>
              <a:gd name="connsiteY465" fmla="*/ 4097459 h 6687061"/>
              <a:gd name="connsiteX466" fmla="*/ 6609665 w 11799254"/>
              <a:gd name="connsiteY466" fmla="*/ 4072643 h 6687061"/>
              <a:gd name="connsiteX467" fmla="*/ 6609665 w 11799254"/>
              <a:gd name="connsiteY467" fmla="*/ 4072643 h 6687061"/>
              <a:gd name="connsiteX468" fmla="*/ 6303322 w 11799254"/>
              <a:gd name="connsiteY468" fmla="*/ 4072643 h 6687061"/>
              <a:gd name="connsiteX469" fmla="*/ 6014943 w 11799254"/>
              <a:gd name="connsiteY469" fmla="*/ 4252054 h 6687061"/>
              <a:gd name="connsiteX470" fmla="*/ 5954410 w 11799254"/>
              <a:gd name="connsiteY470" fmla="*/ 4410616 h 6687061"/>
              <a:gd name="connsiteX471" fmla="*/ 5969701 w 11799254"/>
              <a:gd name="connsiteY471" fmla="*/ 4432212 h 6687061"/>
              <a:gd name="connsiteX472" fmla="*/ 6280998 w 11799254"/>
              <a:gd name="connsiteY472" fmla="*/ 4432212 h 6687061"/>
              <a:gd name="connsiteX473" fmla="*/ 6570149 w 11799254"/>
              <a:gd name="connsiteY473" fmla="*/ 4235743 h 6687061"/>
              <a:gd name="connsiteX474" fmla="*/ 68 w 11799254"/>
              <a:gd name="connsiteY474" fmla="*/ 3176275 h 6687061"/>
              <a:gd name="connsiteX475" fmla="*/ 62 w 11799254"/>
              <a:gd name="connsiteY475" fmla="*/ 3530255 h 6687061"/>
              <a:gd name="connsiteX476" fmla="*/ 44491 w 11799254"/>
              <a:gd name="connsiteY476" fmla="*/ 3530255 h 6687061"/>
              <a:gd name="connsiteX477" fmla="*/ 333639 w 11799254"/>
              <a:gd name="connsiteY477" fmla="*/ 3333798 h 6687061"/>
              <a:gd name="connsiteX478" fmla="*/ 390731 w 11799254"/>
              <a:gd name="connsiteY478" fmla="*/ 3195514 h 6687061"/>
              <a:gd name="connsiteX479" fmla="*/ 373156 w 11799254"/>
              <a:gd name="connsiteY479" fmla="*/ 3170699 h 6687061"/>
              <a:gd name="connsiteX480" fmla="*/ 373156 w 11799254"/>
              <a:gd name="connsiteY480" fmla="*/ 3170699 h 6687061"/>
              <a:gd name="connsiteX481" fmla="*/ 66804 w 11799254"/>
              <a:gd name="connsiteY481" fmla="*/ 3170699 h 6687061"/>
              <a:gd name="connsiteX482" fmla="*/ 67 w 11799254"/>
              <a:gd name="connsiteY482" fmla="*/ 3176275 h 6687061"/>
              <a:gd name="connsiteX483" fmla="*/ 474171 w 11799254"/>
              <a:gd name="connsiteY483" fmla="*/ 3782236 h 6687061"/>
              <a:gd name="connsiteX484" fmla="*/ 531262 w 11799254"/>
              <a:gd name="connsiteY484" fmla="*/ 3643952 h 6687061"/>
              <a:gd name="connsiteX485" fmla="*/ 513687 w 11799254"/>
              <a:gd name="connsiteY485" fmla="*/ 3619149 h 6687061"/>
              <a:gd name="connsiteX486" fmla="*/ 513687 w 11799254"/>
              <a:gd name="connsiteY486" fmla="*/ 3619149 h 6687061"/>
              <a:gd name="connsiteX487" fmla="*/ 207335 w 11799254"/>
              <a:gd name="connsiteY487" fmla="*/ 3619149 h 6687061"/>
              <a:gd name="connsiteX488" fmla="*/ 56 w 11799254"/>
              <a:gd name="connsiteY488" fmla="*/ 3685712 h 6687061"/>
              <a:gd name="connsiteX489" fmla="*/ 56 w 11799254"/>
              <a:gd name="connsiteY489" fmla="*/ 3750044 h 6687061"/>
              <a:gd name="connsiteX490" fmla="*/ 207335 w 11799254"/>
              <a:gd name="connsiteY490" fmla="*/ 3665206 h 6687061"/>
              <a:gd name="connsiteX491" fmla="*/ 468646 w 11799254"/>
              <a:gd name="connsiteY491" fmla="*/ 3665206 h 6687061"/>
              <a:gd name="connsiteX492" fmla="*/ 471139 w 11799254"/>
              <a:gd name="connsiteY492" fmla="*/ 3668932 h 6687061"/>
              <a:gd name="connsiteX493" fmla="*/ 431609 w 11799254"/>
              <a:gd name="connsiteY493" fmla="*/ 3764657 h 6687061"/>
              <a:gd name="connsiteX494" fmla="*/ 431374 w 11799254"/>
              <a:gd name="connsiteY494" fmla="*/ 3765228 h 6687061"/>
              <a:gd name="connsiteX495" fmla="*/ 431157 w 11799254"/>
              <a:gd name="connsiteY495" fmla="*/ 3765810 h 6687061"/>
              <a:gd name="connsiteX496" fmla="*/ 185016 w 11799254"/>
              <a:gd name="connsiteY496" fmla="*/ 3932649 h 6687061"/>
              <a:gd name="connsiteX497" fmla="*/ 49 w 11799254"/>
              <a:gd name="connsiteY497" fmla="*/ 3932649 h 6687061"/>
              <a:gd name="connsiteX498" fmla="*/ 49 w 11799254"/>
              <a:gd name="connsiteY498" fmla="*/ 3978705 h 6687061"/>
              <a:gd name="connsiteX499" fmla="*/ 185016 w 11799254"/>
              <a:gd name="connsiteY499" fmla="*/ 3978705 h 6687061"/>
              <a:gd name="connsiteX500" fmla="*/ 474169 w 11799254"/>
              <a:gd name="connsiteY500" fmla="*/ 3782248 h 6687061"/>
              <a:gd name="connsiteX501" fmla="*/ 3581821 w 11799254"/>
              <a:gd name="connsiteY501" fmla="*/ 5335412 h 6687061"/>
              <a:gd name="connsiteX502" fmla="*/ 3893118 w 11799254"/>
              <a:gd name="connsiteY502" fmla="*/ 5335412 h 6687061"/>
              <a:gd name="connsiteX503" fmla="*/ 4182268 w 11799254"/>
              <a:gd name="connsiteY503" fmla="*/ 5138955 h 6687061"/>
              <a:gd name="connsiteX504" fmla="*/ 4239357 w 11799254"/>
              <a:gd name="connsiteY504" fmla="*/ 5000659 h 6687061"/>
              <a:gd name="connsiteX505" fmla="*/ 4221784 w 11799254"/>
              <a:gd name="connsiteY505" fmla="*/ 4975856 h 6687061"/>
              <a:gd name="connsiteX506" fmla="*/ 3915428 w 11799254"/>
              <a:gd name="connsiteY506" fmla="*/ 4975856 h 6687061"/>
              <a:gd name="connsiteX507" fmla="*/ 3627050 w 11799254"/>
              <a:gd name="connsiteY507" fmla="*/ 5155254 h 6687061"/>
              <a:gd name="connsiteX508" fmla="*/ 3566529 w 11799254"/>
              <a:gd name="connsiteY508" fmla="*/ 5313816 h 6687061"/>
              <a:gd name="connsiteX509" fmla="*/ 3581821 w 11799254"/>
              <a:gd name="connsiteY509" fmla="*/ 5335412 h 6687061"/>
              <a:gd name="connsiteX510" fmla="*/ 308788 w 11799254"/>
              <a:gd name="connsiteY510" fmla="*/ 2895347 h 6687061"/>
              <a:gd name="connsiteX511" fmla="*/ 248263 w 11799254"/>
              <a:gd name="connsiteY511" fmla="*/ 3053910 h 6687061"/>
              <a:gd name="connsiteX512" fmla="*/ 263555 w 11799254"/>
              <a:gd name="connsiteY512" fmla="*/ 3075506 h 6687061"/>
              <a:gd name="connsiteX513" fmla="*/ 574856 w 11799254"/>
              <a:gd name="connsiteY513" fmla="*/ 3075506 h 6687061"/>
              <a:gd name="connsiteX514" fmla="*/ 864009 w 11799254"/>
              <a:gd name="connsiteY514" fmla="*/ 2879036 h 6687061"/>
              <a:gd name="connsiteX515" fmla="*/ 921101 w 11799254"/>
              <a:gd name="connsiteY515" fmla="*/ 2740752 h 6687061"/>
              <a:gd name="connsiteX516" fmla="*/ 903520 w 11799254"/>
              <a:gd name="connsiteY516" fmla="*/ 2715937 h 6687061"/>
              <a:gd name="connsiteX517" fmla="*/ 903526 w 11799254"/>
              <a:gd name="connsiteY517" fmla="*/ 2715937 h 6687061"/>
              <a:gd name="connsiteX518" fmla="*/ 597168 w 11799254"/>
              <a:gd name="connsiteY518" fmla="*/ 2715937 h 6687061"/>
              <a:gd name="connsiteX519" fmla="*/ 308787 w 11799254"/>
              <a:gd name="connsiteY519" fmla="*/ 2895347 h 6687061"/>
              <a:gd name="connsiteX520" fmla="*/ 2040020 w 11799254"/>
              <a:gd name="connsiteY520" fmla="*/ 2254863 h 6687061"/>
              <a:gd name="connsiteX521" fmla="*/ 1733664 w 11799254"/>
              <a:gd name="connsiteY521" fmla="*/ 2254863 h 6687061"/>
              <a:gd name="connsiteX522" fmla="*/ 1445286 w 11799254"/>
              <a:gd name="connsiteY522" fmla="*/ 2434261 h 6687061"/>
              <a:gd name="connsiteX523" fmla="*/ 1384765 w 11799254"/>
              <a:gd name="connsiteY523" fmla="*/ 2592823 h 6687061"/>
              <a:gd name="connsiteX524" fmla="*/ 1400057 w 11799254"/>
              <a:gd name="connsiteY524" fmla="*/ 2614420 h 6687061"/>
              <a:gd name="connsiteX525" fmla="*/ 1711354 w 11799254"/>
              <a:gd name="connsiteY525" fmla="*/ 2614420 h 6687061"/>
              <a:gd name="connsiteX526" fmla="*/ 2000505 w 11799254"/>
              <a:gd name="connsiteY526" fmla="*/ 2417950 h 6687061"/>
              <a:gd name="connsiteX527" fmla="*/ 2057605 w 11799254"/>
              <a:gd name="connsiteY527" fmla="*/ 2279666 h 6687061"/>
              <a:gd name="connsiteX528" fmla="*/ 2040020 w 11799254"/>
              <a:gd name="connsiteY528" fmla="*/ 2254863 h 6687061"/>
              <a:gd name="connsiteX529" fmla="*/ 4740769 w 11799254"/>
              <a:gd name="connsiteY529" fmla="*/ 454764 h 6687061"/>
              <a:gd name="connsiteX530" fmla="*/ 4740769 w 11799254"/>
              <a:gd name="connsiteY530" fmla="*/ 454764 h 6687061"/>
              <a:gd name="connsiteX531" fmla="*/ 4758341 w 11799254"/>
              <a:gd name="connsiteY531" fmla="*/ 479577 h 6687061"/>
              <a:gd name="connsiteX532" fmla="*/ 4701253 w 11799254"/>
              <a:gd name="connsiteY532" fmla="*/ 617860 h 6687061"/>
              <a:gd name="connsiteX533" fmla="*/ 4412090 w 11799254"/>
              <a:gd name="connsiteY533" fmla="*/ 814326 h 6687061"/>
              <a:gd name="connsiteX534" fmla="*/ 4100805 w 11799254"/>
              <a:gd name="connsiteY534" fmla="*/ 814326 h 6687061"/>
              <a:gd name="connsiteX535" fmla="*/ 4085513 w 11799254"/>
              <a:gd name="connsiteY535" fmla="*/ 792731 h 6687061"/>
              <a:gd name="connsiteX536" fmla="*/ 4146035 w 11799254"/>
              <a:gd name="connsiteY536" fmla="*/ 634172 h 6687061"/>
              <a:gd name="connsiteX537" fmla="*/ 4434413 w 11799254"/>
              <a:gd name="connsiteY537" fmla="*/ 454764 h 6687061"/>
              <a:gd name="connsiteX538" fmla="*/ 4740769 w 11799254"/>
              <a:gd name="connsiteY538" fmla="*/ 454764 h 6687061"/>
              <a:gd name="connsiteX539" fmla="*/ 4695729 w 11799254"/>
              <a:gd name="connsiteY539" fmla="*/ 500825 h 6687061"/>
              <a:gd name="connsiteX540" fmla="*/ 4434413 w 11799254"/>
              <a:gd name="connsiteY540" fmla="*/ 500825 h 6687061"/>
              <a:gd name="connsiteX541" fmla="*/ 4189047 w 11799254"/>
              <a:gd name="connsiteY541" fmla="*/ 650603 h 6687061"/>
              <a:gd name="connsiteX542" fmla="*/ 4145528 w 11799254"/>
              <a:gd name="connsiteY542" fmla="*/ 764609 h 6687061"/>
              <a:gd name="connsiteX543" fmla="*/ 4148049 w 11799254"/>
              <a:gd name="connsiteY543" fmla="*/ 768267 h 6687061"/>
              <a:gd name="connsiteX544" fmla="*/ 4412090 w 11799254"/>
              <a:gd name="connsiteY544" fmla="*/ 768267 h 6687061"/>
              <a:gd name="connsiteX545" fmla="*/ 4658241 w 11799254"/>
              <a:gd name="connsiteY545" fmla="*/ 601431 h 6687061"/>
              <a:gd name="connsiteX546" fmla="*/ 4658456 w 11799254"/>
              <a:gd name="connsiteY546" fmla="*/ 600852 h 6687061"/>
              <a:gd name="connsiteX547" fmla="*/ 4658684 w 11799254"/>
              <a:gd name="connsiteY547" fmla="*/ 600279 h 6687061"/>
              <a:gd name="connsiteX548" fmla="*/ 4698212 w 11799254"/>
              <a:gd name="connsiteY548" fmla="*/ 504551 h 6687061"/>
              <a:gd name="connsiteX549" fmla="*/ 4695729 w 11799254"/>
              <a:gd name="connsiteY549" fmla="*/ 500826 h 6687061"/>
              <a:gd name="connsiteX550" fmla="*/ 2917849 w 11799254"/>
              <a:gd name="connsiteY550" fmla="*/ 1806413 h 6687061"/>
              <a:gd name="connsiteX551" fmla="*/ 2629458 w 11799254"/>
              <a:gd name="connsiteY551" fmla="*/ 1985824 h 6687061"/>
              <a:gd name="connsiteX552" fmla="*/ 2568937 w 11799254"/>
              <a:gd name="connsiteY552" fmla="*/ 2144386 h 6687061"/>
              <a:gd name="connsiteX553" fmla="*/ 2584229 w 11799254"/>
              <a:gd name="connsiteY553" fmla="*/ 2165982 h 6687061"/>
              <a:gd name="connsiteX554" fmla="*/ 2895526 w 11799254"/>
              <a:gd name="connsiteY554" fmla="*/ 2165982 h 6687061"/>
              <a:gd name="connsiteX555" fmla="*/ 3184677 w 11799254"/>
              <a:gd name="connsiteY555" fmla="*/ 1969512 h 6687061"/>
              <a:gd name="connsiteX556" fmla="*/ 3241765 w 11799254"/>
              <a:gd name="connsiteY556" fmla="*/ 1831228 h 6687061"/>
              <a:gd name="connsiteX557" fmla="*/ 3224192 w 11799254"/>
              <a:gd name="connsiteY557" fmla="*/ 1806413 h 6687061"/>
              <a:gd name="connsiteX558" fmla="*/ 2917849 w 11799254"/>
              <a:gd name="connsiteY558" fmla="*/ 1806413 h 6687061"/>
              <a:gd name="connsiteX559" fmla="*/ 10580900 w 11799254"/>
              <a:gd name="connsiteY559" fmla="*/ 1806413 h 6687061"/>
              <a:gd name="connsiteX560" fmla="*/ 10580900 w 11799254"/>
              <a:gd name="connsiteY560" fmla="*/ 1806413 h 6687061"/>
              <a:gd name="connsiteX561" fmla="*/ 10598473 w 11799254"/>
              <a:gd name="connsiteY561" fmla="*/ 1831228 h 6687061"/>
              <a:gd name="connsiteX562" fmla="*/ 10541386 w 11799254"/>
              <a:gd name="connsiteY562" fmla="*/ 1969512 h 6687061"/>
              <a:gd name="connsiteX563" fmla="*/ 10252234 w 11799254"/>
              <a:gd name="connsiteY563" fmla="*/ 2165982 h 6687061"/>
              <a:gd name="connsiteX564" fmla="*/ 9940937 w 11799254"/>
              <a:gd name="connsiteY564" fmla="*/ 2165982 h 6687061"/>
              <a:gd name="connsiteX565" fmla="*/ 9925646 w 11799254"/>
              <a:gd name="connsiteY565" fmla="*/ 2144386 h 6687061"/>
              <a:gd name="connsiteX566" fmla="*/ 9986167 w 11799254"/>
              <a:gd name="connsiteY566" fmla="*/ 1985824 h 6687061"/>
              <a:gd name="connsiteX567" fmla="*/ 10274557 w 11799254"/>
              <a:gd name="connsiteY567" fmla="*/ 1806413 h 6687061"/>
              <a:gd name="connsiteX568" fmla="*/ 10580900 w 11799254"/>
              <a:gd name="connsiteY568" fmla="*/ 1806413 h 6687061"/>
              <a:gd name="connsiteX569" fmla="*/ 10535861 w 11799254"/>
              <a:gd name="connsiteY569" fmla="*/ 1852470 h 6687061"/>
              <a:gd name="connsiteX570" fmla="*/ 10274545 w 11799254"/>
              <a:gd name="connsiteY570" fmla="*/ 1852470 h 6687061"/>
              <a:gd name="connsiteX571" fmla="*/ 10029179 w 11799254"/>
              <a:gd name="connsiteY571" fmla="*/ 2002249 h 6687061"/>
              <a:gd name="connsiteX572" fmla="*/ 9985672 w 11799254"/>
              <a:gd name="connsiteY572" fmla="*/ 2116263 h 6687061"/>
              <a:gd name="connsiteX573" fmla="*/ 9988181 w 11799254"/>
              <a:gd name="connsiteY573" fmla="*/ 2119925 h 6687061"/>
              <a:gd name="connsiteX574" fmla="*/ 10252234 w 11799254"/>
              <a:gd name="connsiteY574" fmla="*/ 2119925 h 6687061"/>
              <a:gd name="connsiteX575" fmla="*/ 10498373 w 11799254"/>
              <a:gd name="connsiteY575" fmla="*/ 1953087 h 6687061"/>
              <a:gd name="connsiteX576" fmla="*/ 10498588 w 11799254"/>
              <a:gd name="connsiteY576" fmla="*/ 1952504 h 6687061"/>
              <a:gd name="connsiteX577" fmla="*/ 10498816 w 11799254"/>
              <a:gd name="connsiteY577" fmla="*/ 1951934 h 6687061"/>
              <a:gd name="connsiteX578" fmla="*/ 10538357 w 11799254"/>
              <a:gd name="connsiteY578" fmla="*/ 1856209 h 6687061"/>
              <a:gd name="connsiteX579" fmla="*/ 10535861 w 11799254"/>
              <a:gd name="connsiteY579" fmla="*/ 1852482 h 6687061"/>
              <a:gd name="connsiteX580" fmla="*/ 3069374 w 11799254"/>
              <a:gd name="connsiteY580" fmla="*/ 2254863 h 6687061"/>
              <a:gd name="connsiteX581" fmla="*/ 2780996 w 11799254"/>
              <a:gd name="connsiteY581" fmla="*/ 2434261 h 6687061"/>
              <a:gd name="connsiteX582" fmla="*/ 2720474 w 11799254"/>
              <a:gd name="connsiteY582" fmla="*/ 2592823 h 6687061"/>
              <a:gd name="connsiteX583" fmla="*/ 2735754 w 11799254"/>
              <a:gd name="connsiteY583" fmla="*/ 2614420 h 6687061"/>
              <a:gd name="connsiteX584" fmla="*/ 3047063 w 11799254"/>
              <a:gd name="connsiteY584" fmla="*/ 2614420 h 6687061"/>
              <a:gd name="connsiteX585" fmla="*/ 3336214 w 11799254"/>
              <a:gd name="connsiteY585" fmla="*/ 2417950 h 6687061"/>
              <a:gd name="connsiteX586" fmla="*/ 3393302 w 11799254"/>
              <a:gd name="connsiteY586" fmla="*/ 2279666 h 6687061"/>
              <a:gd name="connsiteX587" fmla="*/ 3375730 w 11799254"/>
              <a:gd name="connsiteY587" fmla="*/ 2254863 h 6687061"/>
              <a:gd name="connsiteX588" fmla="*/ 3069374 w 11799254"/>
              <a:gd name="connsiteY588" fmla="*/ 2254863 h 6687061"/>
              <a:gd name="connsiteX589" fmla="*/ 1064393 w 11799254"/>
              <a:gd name="connsiteY589" fmla="*/ 2254863 h 6687061"/>
              <a:gd name="connsiteX590" fmla="*/ 776012 w 11799254"/>
              <a:gd name="connsiteY590" fmla="*/ 2434261 h 6687061"/>
              <a:gd name="connsiteX591" fmla="*/ 715487 w 11799254"/>
              <a:gd name="connsiteY591" fmla="*/ 2592823 h 6687061"/>
              <a:gd name="connsiteX592" fmla="*/ 730786 w 11799254"/>
              <a:gd name="connsiteY592" fmla="*/ 2614420 h 6687061"/>
              <a:gd name="connsiteX593" fmla="*/ 1042080 w 11799254"/>
              <a:gd name="connsiteY593" fmla="*/ 2614420 h 6687061"/>
              <a:gd name="connsiteX594" fmla="*/ 1331225 w 11799254"/>
              <a:gd name="connsiteY594" fmla="*/ 2417950 h 6687061"/>
              <a:gd name="connsiteX595" fmla="*/ 1388325 w 11799254"/>
              <a:gd name="connsiteY595" fmla="*/ 2279666 h 6687061"/>
              <a:gd name="connsiteX596" fmla="*/ 1370740 w 11799254"/>
              <a:gd name="connsiteY596" fmla="*/ 2254863 h 6687061"/>
              <a:gd name="connsiteX597" fmla="*/ 1064393 w 11799254"/>
              <a:gd name="connsiteY597" fmla="*/ 2254863 h 6687061"/>
              <a:gd name="connsiteX598" fmla="*/ 9472516 w 11799254"/>
              <a:gd name="connsiteY598" fmla="*/ 2434261 h 6687061"/>
              <a:gd name="connsiteX599" fmla="*/ 9411982 w 11799254"/>
              <a:gd name="connsiteY599" fmla="*/ 2592823 h 6687061"/>
              <a:gd name="connsiteX600" fmla="*/ 9427287 w 11799254"/>
              <a:gd name="connsiteY600" fmla="*/ 2614420 h 6687061"/>
              <a:gd name="connsiteX601" fmla="*/ 9738571 w 11799254"/>
              <a:gd name="connsiteY601" fmla="*/ 2614420 h 6687061"/>
              <a:gd name="connsiteX602" fmla="*/ 10027735 w 11799254"/>
              <a:gd name="connsiteY602" fmla="*/ 2417950 h 6687061"/>
              <a:gd name="connsiteX603" fmla="*/ 10084822 w 11799254"/>
              <a:gd name="connsiteY603" fmla="*/ 2279666 h 6687061"/>
              <a:gd name="connsiteX604" fmla="*/ 10067250 w 11799254"/>
              <a:gd name="connsiteY604" fmla="*/ 2254863 h 6687061"/>
              <a:gd name="connsiteX605" fmla="*/ 9760894 w 11799254"/>
              <a:gd name="connsiteY605" fmla="*/ 2254863 h 6687061"/>
              <a:gd name="connsiteX606" fmla="*/ 9472516 w 11799254"/>
              <a:gd name="connsiteY606" fmla="*/ 2434261 h 6687061"/>
              <a:gd name="connsiteX607" fmla="*/ 80 w 11799254"/>
              <a:gd name="connsiteY607" fmla="*/ 2715937 h 6687061"/>
              <a:gd name="connsiteX608" fmla="*/ 67 w 11799254"/>
              <a:gd name="connsiteY608" fmla="*/ 3057458 h 6687061"/>
              <a:gd name="connsiteX609" fmla="*/ 183735 w 11799254"/>
              <a:gd name="connsiteY609" fmla="*/ 2879036 h 6687061"/>
              <a:gd name="connsiteX610" fmla="*/ 240827 w 11799254"/>
              <a:gd name="connsiteY610" fmla="*/ 2740752 h 6687061"/>
              <a:gd name="connsiteX611" fmla="*/ 223252 w 11799254"/>
              <a:gd name="connsiteY611" fmla="*/ 2715937 h 6687061"/>
              <a:gd name="connsiteX612" fmla="*/ 223252 w 11799254"/>
              <a:gd name="connsiteY612" fmla="*/ 2715937 h 6687061"/>
              <a:gd name="connsiteX613" fmla="*/ 80 w 11799254"/>
              <a:gd name="connsiteY613" fmla="*/ 2715937 h 6687061"/>
              <a:gd name="connsiteX614" fmla="*/ 4611200 w 11799254"/>
              <a:gd name="connsiteY614" fmla="*/ 2715937 h 6687061"/>
              <a:gd name="connsiteX615" fmla="*/ 4322822 w 11799254"/>
              <a:gd name="connsiteY615" fmla="*/ 2895347 h 6687061"/>
              <a:gd name="connsiteX616" fmla="*/ 4262301 w 11799254"/>
              <a:gd name="connsiteY616" fmla="*/ 3053910 h 6687061"/>
              <a:gd name="connsiteX617" fmla="*/ 4277592 w 11799254"/>
              <a:gd name="connsiteY617" fmla="*/ 3075493 h 6687061"/>
              <a:gd name="connsiteX618" fmla="*/ 4588889 w 11799254"/>
              <a:gd name="connsiteY618" fmla="*/ 3075493 h 6687061"/>
              <a:gd name="connsiteX619" fmla="*/ 4878040 w 11799254"/>
              <a:gd name="connsiteY619" fmla="*/ 2879036 h 6687061"/>
              <a:gd name="connsiteX620" fmla="*/ 4935128 w 11799254"/>
              <a:gd name="connsiteY620" fmla="*/ 2740752 h 6687061"/>
              <a:gd name="connsiteX621" fmla="*/ 4917556 w 11799254"/>
              <a:gd name="connsiteY621" fmla="*/ 2715937 h 6687061"/>
              <a:gd name="connsiteX622" fmla="*/ 4917556 w 11799254"/>
              <a:gd name="connsiteY622" fmla="*/ 2715937 h 6687061"/>
              <a:gd name="connsiteX623" fmla="*/ 4611200 w 11799254"/>
              <a:gd name="connsiteY623" fmla="*/ 2715937 h 6687061"/>
              <a:gd name="connsiteX624" fmla="*/ 3577767 w 11799254"/>
              <a:gd name="connsiteY624" fmla="*/ 2715937 h 6687061"/>
              <a:gd name="connsiteX625" fmla="*/ 3577767 w 11799254"/>
              <a:gd name="connsiteY625" fmla="*/ 2715937 h 6687061"/>
              <a:gd name="connsiteX626" fmla="*/ 3595352 w 11799254"/>
              <a:gd name="connsiteY626" fmla="*/ 2740752 h 6687061"/>
              <a:gd name="connsiteX627" fmla="*/ 3538251 w 11799254"/>
              <a:gd name="connsiteY627" fmla="*/ 2879036 h 6687061"/>
              <a:gd name="connsiteX628" fmla="*/ 3249113 w 11799254"/>
              <a:gd name="connsiteY628" fmla="*/ 3075493 h 6687061"/>
              <a:gd name="connsiteX629" fmla="*/ 2937816 w 11799254"/>
              <a:gd name="connsiteY629" fmla="*/ 3075493 h 6687061"/>
              <a:gd name="connsiteX630" fmla="*/ 2922511 w 11799254"/>
              <a:gd name="connsiteY630" fmla="*/ 3053910 h 6687061"/>
              <a:gd name="connsiteX631" fmla="*/ 2983045 w 11799254"/>
              <a:gd name="connsiteY631" fmla="*/ 2895347 h 6687061"/>
              <a:gd name="connsiteX632" fmla="*/ 3271424 w 11799254"/>
              <a:gd name="connsiteY632" fmla="*/ 2715937 h 6687061"/>
              <a:gd name="connsiteX633" fmla="*/ 3577767 w 11799254"/>
              <a:gd name="connsiteY633" fmla="*/ 2715937 h 6687061"/>
              <a:gd name="connsiteX634" fmla="*/ 3532727 w 11799254"/>
              <a:gd name="connsiteY634" fmla="*/ 2761994 h 6687061"/>
              <a:gd name="connsiteX635" fmla="*/ 3271424 w 11799254"/>
              <a:gd name="connsiteY635" fmla="*/ 2761994 h 6687061"/>
              <a:gd name="connsiteX636" fmla="*/ 3026058 w 11799254"/>
              <a:gd name="connsiteY636" fmla="*/ 2911773 h 6687061"/>
              <a:gd name="connsiteX637" fmla="*/ 2982538 w 11799254"/>
              <a:gd name="connsiteY637" fmla="*/ 3025786 h 6687061"/>
              <a:gd name="connsiteX638" fmla="*/ 2985060 w 11799254"/>
              <a:gd name="connsiteY638" fmla="*/ 3029436 h 6687061"/>
              <a:gd name="connsiteX639" fmla="*/ 3249113 w 11799254"/>
              <a:gd name="connsiteY639" fmla="*/ 3029436 h 6687061"/>
              <a:gd name="connsiteX640" fmla="*/ 3495239 w 11799254"/>
              <a:gd name="connsiteY640" fmla="*/ 2862598 h 6687061"/>
              <a:gd name="connsiteX641" fmla="*/ 3495467 w 11799254"/>
              <a:gd name="connsiteY641" fmla="*/ 2862028 h 6687061"/>
              <a:gd name="connsiteX642" fmla="*/ 3495695 w 11799254"/>
              <a:gd name="connsiteY642" fmla="*/ 2861458 h 6687061"/>
              <a:gd name="connsiteX643" fmla="*/ 3535223 w 11799254"/>
              <a:gd name="connsiteY643" fmla="*/ 2765720 h 6687061"/>
              <a:gd name="connsiteX644" fmla="*/ 3532727 w 11799254"/>
              <a:gd name="connsiteY644" fmla="*/ 2761994 h 6687061"/>
              <a:gd name="connsiteX645" fmla="*/ 5586836 w 11799254"/>
              <a:gd name="connsiteY645" fmla="*/ 2715937 h 6687061"/>
              <a:gd name="connsiteX646" fmla="*/ 5586836 w 11799254"/>
              <a:gd name="connsiteY646" fmla="*/ 2715937 h 6687061"/>
              <a:gd name="connsiteX647" fmla="*/ 5604408 w 11799254"/>
              <a:gd name="connsiteY647" fmla="*/ 2740752 h 6687061"/>
              <a:gd name="connsiteX648" fmla="*/ 5547308 w 11799254"/>
              <a:gd name="connsiteY648" fmla="*/ 2879036 h 6687061"/>
              <a:gd name="connsiteX649" fmla="*/ 5258157 w 11799254"/>
              <a:gd name="connsiteY649" fmla="*/ 3075493 h 6687061"/>
              <a:gd name="connsiteX650" fmla="*/ 4946860 w 11799254"/>
              <a:gd name="connsiteY650" fmla="*/ 3075493 h 6687061"/>
              <a:gd name="connsiteX651" fmla="*/ 4931568 w 11799254"/>
              <a:gd name="connsiteY651" fmla="*/ 3053910 h 6687061"/>
              <a:gd name="connsiteX652" fmla="*/ 4992102 w 11799254"/>
              <a:gd name="connsiteY652" fmla="*/ 2895347 h 6687061"/>
              <a:gd name="connsiteX653" fmla="*/ 5280480 w 11799254"/>
              <a:gd name="connsiteY653" fmla="*/ 2715937 h 6687061"/>
              <a:gd name="connsiteX654" fmla="*/ 5586836 w 11799254"/>
              <a:gd name="connsiteY654" fmla="*/ 2715937 h 6687061"/>
              <a:gd name="connsiteX655" fmla="*/ 5541784 w 11799254"/>
              <a:gd name="connsiteY655" fmla="*/ 2761994 h 6687061"/>
              <a:gd name="connsiteX656" fmla="*/ 5280480 w 11799254"/>
              <a:gd name="connsiteY656" fmla="*/ 2761994 h 6687061"/>
              <a:gd name="connsiteX657" fmla="*/ 5035114 w 11799254"/>
              <a:gd name="connsiteY657" fmla="*/ 2911773 h 6687061"/>
              <a:gd name="connsiteX658" fmla="*/ 4991595 w 11799254"/>
              <a:gd name="connsiteY658" fmla="*/ 3025786 h 6687061"/>
              <a:gd name="connsiteX659" fmla="*/ 4994116 w 11799254"/>
              <a:gd name="connsiteY659" fmla="*/ 3029436 h 6687061"/>
              <a:gd name="connsiteX660" fmla="*/ 5258157 w 11799254"/>
              <a:gd name="connsiteY660" fmla="*/ 3029436 h 6687061"/>
              <a:gd name="connsiteX661" fmla="*/ 5504295 w 11799254"/>
              <a:gd name="connsiteY661" fmla="*/ 2862598 h 6687061"/>
              <a:gd name="connsiteX662" fmla="*/ 5504511 w 11799254"/>
              <a:gd name="connsiteY662" fmla="*/ 2862028 h 6687061"/>
              <a:gd name="connsiteX663" fmla="*/ 5504751 w 11799254"/>
              <a:gd name="connsiteY663" fmla="*/ 2861458 h 6687061"/>
              <a:gd name="connsiteX664" fmla="*/ 5544280 w 11799254"/>
              <a:gd name="connsiteY664" fmla="*/ 2765720 h 6687061"/>
              <a:gd name="connsiteX665" fmla="*/ 5541784 w 11799254"/>
              <a:gd name="connsiteY665" fmla="*/ 2761994 h 6687061"/>
              <a:gd name="connsiteX666" fmla="*/ 9535242 w 11799254"/>
              <a:gd name="connsiteY666" fmla="*/ 1066307 h 6687061"/>
              <a:gd name="connsiteX667" fmla="*/ 9592329 w 11799254"/>
              <a:gd name="connsiteY667" fmla="*/ 928021 h 6687061"/>
              <a:gd name="connsiteX668" fmla="*/ 9574757 w 11799254"/>
              <a:gd name="connsiteY668" fmla="*/ 903208 h 6687061"/>
              <a:gd name="connsiteX669" fmla="*/ 9268401 w 11799254"/>
              <a:gd name="connsiteY669" fmla="*/ 903208 h 6687061"/>
              <a:gd name="connsiteX670" fmla="*/ 8980023 w 11799254"/>
              <a:gd name="connsiteY670" fmla="*/ 1082616 h 6687061"/>
              <a:gd name="connsiteX671" fmla="*/ 8919502 w 11799254"/>
              <a:gd name="connsiteY671" fmla="*/ 1241179 h 6687061"/>
              <a:gd name="connsiteX672" fmla="*/ 8934793 w 11799254"/>
              <a:gd name="connsiteY672" fmla="*/ 1262770 h 6687061"/>
              <a:gd name="connsiteX673" fmla="*/ 9246091 w 11799254"/>
              <a:gd name="connsiteY673" fmla="*/ 1262770 h 6687061"/>
              <a:gd name="connsiteX674" fmla="*/ 9535242 w 11799254"/>
              <a:gd name="connsiteY674" fmla="*/ 1066307 h 6687061"/>
              <a:gd name="connsiteX675" fmla="*/ 8763303 w 11799254"/>
              <a:gd name="connsiteY675" fmla="*/ 3170699 h 6687061"/>
              <a:gd name="connsiteX676" fmla="*/ 8474924 w 11799254"/>
              <a:gd name="connsiteY676" fmla="*/ 3350109 h 6687061"/>
              <a:gd name="connsiteX677" fmla="*/ 8414390 w 11799254"/>
              <a:gd name="connsiteY677" fmla="*/ 3508671 h 6687061"/>
              <a:gd name="connsiteX678" fmla="*/ 8429683 w 11799254"/>
              <a:gd name="connsiteY678" fmla="*/ 3530255 h 6687061"/>
              <a:gd name="connsiteX679" fmla="*/ 8740979 w 11799254"/>
              <a:gd name="connsiteY679" fmla="*/ 3530255 h 6687061"/>
              <a:gd name="connsiteX680" fmla="*/ 9030130 w 11799254"/>
              <a:gd name="connsiteY680" fmla="*/ 3333798 h 6687061"/>
              <a:gd name="connsiteX681" fmla="*/ 9087231 w 11799254"/>
              <a:gd name="connsiteY681" fmla="*/ 3195514 h 6687061"/>
              <a:gd name="connsiteX682" fmla="*/ 9069646 w 11799254"/>
              <a:gd name="connsiteY682" fmla="*/ 3170699 h 6687061"/>
              <a:gd name="connsiteX683" fmla="*/ 9069646 w 11799254"/>
              <a:gd name="connsiteY683" fmla="*/ 3170699 h 6687061"/>
              <a:gd name="connsiteX684" fmla="*/ 8763303 w 11799254"/>
              <a:gd name="connsiteY684" fmla="*/ 3170699 h 6687061"/>
              <a:gd name="connsiteX685" fmla="*/ 3940691 w 11799254"/>
              <a:gd name="connsiteY685" fmla="*/ 2715937 h 6687061"/>
              <a:gd name="connsiteX686" fmla="*/ 3652300 w 11799254"/>
              <a:gd name="connsiteY686" fmla="*/ 2895347 h 6687061"/>
              <a:gd name="connsiteX687" fmla="*/ 3591779 w 11799254"/>
              <a:gd name="connsiteY687" fmla="*/ 3053910 h 6687061"/>
              <a:gd name="connsiteX688" fmla="*/ 3607071 w 11799254"/>
              <a:gd name="connsiteY688" fmla="*/ 3075493 h 6687061"/>
              <a:gd name="connsiteX689" fmla="*/ 3918368 w 11799254"/>
              <a:gd name="connsiteY689" fmla="*/ 3075493 h 6687061"/>
              <a:gd name="connsiteX690" fmla="*/ 4207519 w 11799254"/>
              <a:gd name="connsiteY690" fmla="*/ 2879036 h 6687061"/>
              <a:gd name="connsiteX691" fmla="*/ 4264606 w 11799254"/>
              <a:gd name="connsiteY691" fmla="*/ 2740752 h 6687061"/>
              <a:gd name="connsiteX692" fmla="*/ 4247034 w 11799254"/>
              <a:gd name="connsiteY692" fmla="*/ 2715937 h 6687061"/>
              <a:gd name="connsiteX693" fmla="*/ 4247034 w 11799254"/>
              <a:gd name="connsiteY693" fmla="*/ 2715937 h 6687061"/>
              <a:gd name="connsiteX694" fmla="*/ 3940691 w 11799254"/>
              <a:gd name="connsiteY694" fmla="*/ 2715937 h 6687061"/>
              <a:gd name="connsiteX695" fmla="*/ 8753952 w 11799254"/>
              <a:gd name="connsiteY695" fmla="*/ 4527406 h 6687061"/>
              <a:gd name="connsiteX696" fmla="*/ 8753952 w 11799254"/>
              <a:gd name="connsiteY696" fmla="*/ 4527406 h 6687061"/>
              <a:gd name="connsiteX697" fmla="*/ 8771525 w 11799254"/>
              <a:gd name="connsiteY697" fmla="*/ 4552221 h 6687061"/>
              <a:gd name="connsiteX698" fmla="*/ 8714437 w 11799254"/>
              <a:gd name="connsiteY698" fmla="*/ 4690505 h 6687061"/>
              <a:gd name="connsiteX699" fmla="*/ 8425286 w 11799254"/>
              <a:gd name="connsiteY699" fmla="*/ 4886974 h 6687061"/>
              <a:gd name="connsiteX700" fmla="*/ 8113989 w 11799254"/>
              <a:gd name="connsiteY700" fmla="*/ 4886974 h 6687061"/>
              <a:gd name="connsiteX701" fmla="*/ 8098698 w 11799254"/>
              <a:gd name="connsiteY701" fmla="*/ 4865378 h 6687061"/>
              <a:gd name="connsiteX702" fmla="*/ 8159219 w 11799254"/>
              <a:gd name="connsiteY702" fmla="*/ 4706816 h 6687061"/>
              <a:gd name="connsiteX703" fmla="*/ 8447597 w 11799254"/>
              <a:gd name="connsiteY703" fmla="*/ 4527406 h 6687061"/>
              <a:gd name="connsiteX704" fmla="*/ 8753952 w 11799254"/>
              <a:gd name="connsiteY704" fmla="*/ 4527406 h 6687061"/>
              <a:gd name="connsiteX705" fmla="*/ 8708913 w 11799254"/>
              <a:gd name="connsiteY705" fmla="*/ 4573462 h 6687061"/>
              <a:gd name="connsiteX706" fmla="*/ 8447597 w 11799254"/>
              <a:gd name="connsiteY706" fmla="*/ 4573462 h 6687061"/>
              <a:gd name="connsiteX707" fmla="*/ 8202231 w 11799254"/>
              <a:gd name="connsiteY707" fmla="*/ 4723241 h 6687061"/>
              <a:gd name="connsiteX708" fmla="*/ 8158725 w 11799254"/>
              <a:gd name="connsiteY708" fmla="*/ 4837255 h 6687061"/>
              <a:gd name="connsiteX709" fmla="*/ 8161233 w 11799254"/>
              <a:gd name="connsiteY709" fmla="*/ 4840905 h 6687061"/>
              <a:gd name="connsiteX710" fmla="*/ 8425273 w 11799254"/>
              <a:gd name="connsiteY710" fmla="*/ 4840905 h 6687061"/>
              <a:gd name="connsiteX711" fmla="*/ 8671425 w 11799254"/>
              <a:gd name="connsiteY711" fmla="*/ 4674080 h 6687061"/>
              <a:gd name="connsiteX712" fmla="*/ 8671640 w 11799254"/>
              <a:gd name="connsiteY712" fmla="*/ 4673497 h 6687061"/>
              <a:gd name="connsiteX713" fmla="*/ 8671868 w 11799254"/>
              <a:gd name="connsiteY713" fmla="*/ 4672926 h 6687061"/>
              <a:gd name="connsiteX714" fmla="*/ 8711409 w 11799254"/>
              <a:gd name="connsiteY714" fmla="*/ 4577188 h 6687061"/>
              <a:gd name="connsiteX715" fmla="*/ 8708913 w 11799254"/>
              <a:gd name="connsiteY715" fmla="*/ 4573462 h 6687061"/>
              <a:gd name="connsiteX716" fmla="*/ 3754554 w 11799254"/>
              <a:gd name="connsiteY716" fmla="*/ 1351651 h 6687061"/>
              <a:gd name="connsiteX717" fmla="*/ 3754554 w 11799254"/>
              <a:gd name="connsiteY717" fmla="*/ 1351651 h 6687061"/>
              <a:gd name="connsiteX718" fmla="*/ 3772126 w 11799254"/>
              <a:gd name="connsiteY718" fmla="*/ 1376467 h 6687061"/>
              <a:gd name="connsiteX719" fmla="*/ 3715038 w 11799254"/>
              <a:gd name="connsiteY719" fmla="*/ 1514750 h 6687061"/>
              <a:gd name="connsiteX720" fmla="*/ 3425887 w 11799254"/>
              <a:gd name="connsiteY720" fmla="*/ 1711220 h 6687061"/>
              <a:gd name="connsiteX721" fmla="*/ 3114578 w 11799254"/>
              <a:gd name="connsiteY721" fmla="*/ 1711220 h 6687061"/>
              <a:gd name="connsiteX722" fmla="*/ 3099286 w 11799254"/>
              <a:gd name="connsiteY722" fmla="*/ 1689624 h 6687061"/>
              <a:gd name="connsiteX723" fmla="*/ 3159820 w 11799254"/>
              <a:gd name="connsiteY723" fmla="*/ 1531062 h 6687061"/>
              <a:gd name="connsiteX724" fmla="*/ 3448198 w 11799254"/>
              <a:gd name="connsiteY724" fmla="*/ 1351651 h 6687061"/>
              <a:gd name="connsiteX725" fmla="*/ 3754554 w 11799254"/>
              <a:gd name="connsiteY725" fmla="*/ 1351651 h 6687061"/>
              <a:gd name="connsiteX726" fmla="*/ 3709502 w 11799254"/>
              <a:gd name="connsiteY726" fmla="*/ 1397708 h 6687061"/>
              <a:gd name="connsiteX727" fmla="*/ 3448198 w 11799254"/>
              <a:gd name="connsiteY727" fmla="*/ 1397708 h 6687061"/>
              <a:gd name="connsiteX728" fmla="*/ 3202832 w 11799254"/>
              <a:gd name="connsiteY728" fmla="*/ 1547487 h 6687061"/>
              <a:gd name="connsiteX729" fmla="*/ 3159313 w 11799254"/>
              <a:gd name="connsiteY729" fmla="*/ 1661501 h 6687061"/>
              <a:gd name="connsiteX730" fmla="*/ 3161834 w 11799254"/>
              <a:gd name="connsiteY730" fmla="*/ 1665151 h 6687061"/>
              <a:gd name="connsiteX731" fmla="*/ 3425887 w 11799254"/>
              <a:gd name="connsiteY731" fmla="*/ 1665151 h 6687061"/>
              <a:gd name="connsiteX732" fmla="*/ 3672013 w 11799254"/>
              <a:gd name="connsiteY732" fmla="*/ 1498325 h 6687061"/>
              <a:gd name="connsiteX733" fmla="*/ 3672241 w 11799254"/>
              <a:gd name="connsiteY733" fmla="*/ 1497742 h 6687061"/>
              <a:gd name="connsiteX734" fmla="*/ 3672470 w 11799254"/>
              <a:gd name="connsiteY734" fmla="*/ 1497172 h 6687061"/>
              <a:gd name="connsiteX735" fmla="*/ 3711998 w 11799254"/>
              <a:gd name="connsiteY735" fmla="*/ 1401434 h 6687061"/>
              <a:gd name="connsiteX736" fmla="*/ 3709502 w 11799254"/>
              <a:gd name="connsiteY736" fmla="*/ 1397720 h 6687061"/>
              <a:gd name="connsiteX737" fmla="*/ 3587117 w 11799254"/>
              <a:gd name="connsiteY737" fmla="*/ 1806413 h 6687061"/>
              <a:gd name="connsiteX738" fmla="*/ 3298738 w 11799254"/>
              <a:gd name="connsiteY738" fmla="*/ 1985824 h 6687061"/>
              <a:gd name="connsiteX739" fmla="*/ 3238205 w 11799254"/>
              <a:gd name="connsiteY739" fmla="*/ 2144386 h 6687061"/>
              <a:gd name="connsiteX740" fmla="*/ 3253496 w 11799254"/>
              <a:gd name="connsiteY740" fmla="*/ 2165982 h 6687061"/>
              <a:gd name="connsiteX741" fmla="*/ 3564793 w 11799254"/>
              <a:gd name="connsiteY741" fmla="*/ 2165982 h 6687061"/>
              <a:gd name="connsiteX742" fmla="*/ 3853944 w 11799254"/>
              <a:gd name="connsiteY742" fmla="*/ 1969512 h 6687061"/>
              <a:gd name="connsiteX743" fmla="*/ 3911045 w 11799254"/>
              <a:gd name="connsiteY743" fmla="*/ 1831228 h 6687061"/>
              <a:gd name="connsiteX744" fmla="*/ 3893460 w 11799254"/>
              <a:gd name="connsiteY744" fmla="*/ 1806413 h 6687061"/>
              <a:gd name="connsiteX745" fmla="*/ 3587117 w 11799254"/>
              <a:gd name="connsiteY745" fmla="*/ 1806413 h 6687061"/>
              <a:gd name="connsiteX746" fmla="*/ 3738641 w 11799254"/>
              <a:gd name="connsiteY746" fmla="*/ 2254863 h 6687061"/>
              <a:gd name="connsiteX747" fmla="*/ 3450263 w 11799254"/>
              <a:gd name="connsiteY747" fmla="*/ 2434261 h 6687061"/>
              <a:gd name="connsiteX748" fmla="*/ 3389729 w 11799254"/>
              <a:gd name="connsiteY748" fmla="*/ 2592823 h 6687061"/>
              <a:gd name="connsiteX749" fmla="*/ 3405034 w 11799254"/>
              <a:gd name="connsiteY749" fmla="*/ 2614420 h 6687061"/>
              <a:gd name="connsiteX750" fmla="*/ 3716318 w 11799254"/>
              <a:gd name="connsiteY750" fmla="*/ 2614420 h 6687061"/>
              <a:gd name="connsiteX751" fmla="*/ 4005469 w 11799254"/>
              <a:gd name="connsiteY751" fmla="*/ 2417950 h 6687061"/>
              <a:gd name="connsiteX752" fmla="*/ 4062569 w 11799254"/>
              <a:gd name="connsiteY752" fmla="*/ 2279666 h 6687061"/>
              <a:gd name="connsiteX753" fmla="*/ 4044984 w 11799254"/>
              <a:gd name="connsiteY753" fmla="*/ 2254863 h 6687061"/>
              <a:gd name="connsiteX754" fmla="*/ 3738641 w 11799254"/>
              <a:gd name="connsiteY754" fmla="*/ 2254863 h 6687061"/>
              <a:gd name="connsiteX755" fmla="*/ 9121552 w 11799254"/>
              <a:gd name="connsiteY755" fmla="*/ 1689624 h 6687061"/>
              <a:gd name="connsiteX756" fmla="*/ 9182073 w 11799254"/>
              <a:gd name="connsiteY756" fmla="*/ 1531062 h 6687061"/>
              <a:gd name="connsiteX757" fmla="*/ 9470451 w 11799254"/>
              <a:gd name="connsiteY757" fmla="*/ 1351651 h 6687061"/>
              <a:gd name="connsiteX758" fmla="*/ 9776806 w 11799254"/>
              <a:gd name="connsiteY758" fmla="*/ 1351651 h 6687061"/>
              <a:gd name="connsiteX759" fmla="*/ 9776806 w 11799254"/>
              <a:gd name="connsiteY759" fmla="*/ 1351651 h 6687061"/>
              <a:gd name="connsiteX760" fmla="*/ 9794379 w 11799254"/>
              <a:gd name="connsiteY760" fmla="*/ 1376467 h 6687061"/>
              <a:gd name="connsiteX761" fmla="*/ 9737291 w 11799254"/>
              <a:gd name="connsiteY761" fmla="*/ 1514750 h 6687061"/>
              <a:gd name="connsiteX762" fmla="*/ 9448141 w 11799254"/>
              <a:gd name="connsiteY762" fmla="*/ 1711220 h 6687061"/>
              <a:gd name="connsiteX763" fmla="*/ 9136844 w 11799254"/>
              <a:gd name="connsiteY763" fmla="*/ 1711220 h 6687061"/>
              <a:gd name="connsiteX764" fmla="*/ 9121552 w 11799254"/>
              <a:gd name="connsiteY764" fmla="*/ 1689624 h 6687061"/>
              <a:gd name="connsiteX765" fmla="*/ 9184087 w 11799254"/>
              <a:gd name="connsiteY765" fmla="*/ 1665151 h 6687061"/>
              <a:gd name="connsiteX766" fmla="*/ 9448141 w 11799254"/>
              <a:gd name="connsiteY766" fmla="*/ 1665151 h 6687061"/>
              <a:gd name="connsiteX767" fmla="*/ 9694279 w 11799254"/>
              <a:gd name="connsiteY767" fmla="*/ 1498325 h 6687061"/>
              <a:gd name="connsiteX768" fmla="*/ 9694495 w 11799254"/>
              <a:gd name="connsiteY768" fmla="*/ 1497742 h 6687061"/>
              <a:gd name="connsiteX769" fmla="*/ 9694723 w 11799254"/>
              <a:gd name="connsiteY769" fmla="*/ 1497172 h 6687061"/>
              <a:gd name="connsiteX770" fmla="*/ 9734251 w 11799254"/>
              <a:gd name="connsiteY770" fmla="*/ 1401434 h 6687061"/>
              <a:gd name="connsiteX771" fmla="*/ 9731767 w 11799254"/>
              <a:gd name="connsiteY771" fmla="*/ 1397720 h 6687061"/>
              <a:gd name="connsiteX772" fmla="*/ 9470451 w 11799254"/>
              <a:gd name="connsiteY772" fmla="*/ 1397720 h 6687061"/>
              <a:gd name="connsiteX773" fmla="*/ 9225085 w 11799254"/>
              <a:gd name="connsiteY773" fmla="*/ 1547487 h 6687061"/>
              <a:gd name="connsiteX774" fmla="*/ 9181566 w 11799254"/>
              <a:gd name="connsiteY774" fmla="*/ 1661501 h 6687061"/>
              <a:gd name="connsiteX775" fmla="*/ 9184087 w 11799254"/>
              <a:gd name="connsiteY775" fmla="*/ 1665163 h 6687061"/>
              <a:gd name="connsiteX776" fmla="*/ 4714264 w 11799254"/>
              <a:gd name="connsiteY776" fmla="*/ 2254863 h 6687061"/>
              <a:gd name="connsiteX777" fmla="*/ 4714264 w 11799254"/>
              <a:gd name="connsiteY777" fmla="*/ 2254863 h 6687061"/>
              <a:gd name="connsiteX778" fmla="*/ 4731837 w 11799254"/>
              <a:gd name="connsiteY778" fmla="*/ 2279666 h 6687061"/>
              <a:gd name="connsiteX779" fmla="*/ 4674749 w 11799254"/>
              <a:gd name="connsiteY779" fmla="*/ 2417950 h 6687061"/>
              <a:gd name="connsiteX780" fmla="*/ 4385598 w 11799254"/>
              <a:gd name="connsiteY780" fmla="*/ 2614420 h 6687061"/>
              <a:gd name="connsiteX781" fmla="*/ 4074288 w 11799254"/>
              <a:gd name="connsiteY781" fmla="*/ 2614420 h 6687061"/>
              <a:gd name="connsiteX782" fmla="*/ 4058997 w 11799254"/>
              <a:gd name="connsiteY782" fmla="*/ 2592823 h 6687061"/>
              <a:gd name="connsiteX783" fmla="*/ 4119530 w 11799254"/>
              <a:gd name="connsiteY783" fmla="*/ 2434261 h 6687061"/>
              <a:gd name="connsiteX784" fmla="*/ 4407908 w 11799254"/>
              <a:gd name="connsiteY784" fmla="*/ 2254863 h 6687061"/>
              <a:gd name="connsiteX785" fmla="*/ 4714264 w 11799254"/>
              <a:gd name="connsiteY785" fmla="*/ 2254863 h 6687061"/>
              <a:gd name="connsiteX786" fmla="*/ 4669212 w 11799254"/>
              <a:gd name="connsiteY786" fmla="*/ 2300920 h 6687061"/>
              <a:gd name="connsiteX787" fmla="*/ 4407908 w 11799254"/>
              <a:gd name="connsiteY787" fmla="*/ 2300920 h 6687061"/>
              <a:gd name="connsiteX788" fmla="*/ 4162542 w 11799254"/>
              <a:gd name="connsiteY788" fmla="*/ 2450699 h 6687061"/>
              <a:gd name="connsiteX789" fmla="*/ 4119023 w 11799254"/>
              <a:gd name="connsiteY789" fmla="*/ 2564700 h 6687061"/>
              <a:gd name="connsiteX790" fmla="*/ 4121545 w 11799254"/>
              <a:gd name="connsiteY790" fmla="*/ 2568363 h 6687061"/>
              <a:gd name="connsiteX791" fmla="*/ 4385598 w 11799254"/>
              <a:gd name="connsiteY791" fmla="*/ 2568363 h 6687061"/>
              <a:gd name="connsiteX792" fmla="*/ 4631724 w 11799254"/>
              <a:gd name="connsiteY792" fmla="*/ 2401525 h 6687061"/>
              <a:gd name="connsiteX793" fmla="*/ 4631939 w 11799254"/>
              <a:gd name="connsiteY793" fmla="*/ 2400942 h 6687061"/>
              <a:gd name="connsiteX794" fmla="*/ 4632180 w 11799254"/>
              <a:gd name="connsiteY794" fmla="*/ 2400371 h 6687061"/>
              <a:gd name="connsiteX795" fmla="*/ 4671708 w 11799254"/>
              <a:gd name="connsiteY795" fmla="*/ 2304646 h 6687061"/>
              <a:gd name="connsiteX796" fmla="*/ 4669212 w 11799254"/>
              <a:gd name="connsiteY796" fmla="*/ 2300920 h 6687061"/>
              <a:gd name="connsiteX797" fmla="*/ 1749590 w 11799254"/>
              <a:gd name="connsiteY797" fmla="*/ 1351651 h 6687061"/>
              <a:gd name="connsiteX798" fmla="*/ 1749590 w 11799254"/>
              <a:gd name="connsiteY798" fmla="*/ 1351651 h 6687061"/>
              <a:gd name="connsiteX799" fmla="*/ 1767162 w 11799254"/>
              <a:gd name="connsiteY799" fmla="*/ 1376467 h 6687061"/>
              <a:gd name="connsiteX800" fmla="*/ 1710074 w 11799254"/>
              <a:gd name="connsiteY800" fmla="*/ 1514750 h 6687061"/>
              <a:gd name="connsiteX801" fmla="*/ 1420923 w 11799254"/>
              <a:gd name="connsiteY801" fmla="*/ 1711220 h 6687061"/>
              <a:gd name="connsiteX802" fmla="*/ 1109620 w 11799254"/>
              <a:gd name="connsiteY802" fmla="*/ 1711220 h 6687061"/>
              <a:gd name="connsiteX803" fmla="*/ 1094328 w 11799254"/>
              <a:gd name="connsiteY803" fmla="*/ 1689624 h 6687061"/>
              <a:gd name="connsiteX804" fmla="*/ 1154859 w 11799254"/>
              <a:gd name="connsiteY804" fmla="*/ 1531062 h 6687061"/>
              <a:gd name="connsiteX805" fmla="*/ 1443234 w 11799254"/>
              <a:gd name="connsiteY805" fmla="*/ 1351651 h 6687061"/>
              <a:gd name="connsiteX806" fmla="*/ 1749590 w 11799254"/>
              <a:gd name="connsiteY806" fmla="*/ 1351651 h 6687061"/>
              <a:gd name="connsiteX807" fmla="*/ 1704550 w 11799254"/>
              <a:gd name="connsiteY807" fmla="*/ 1397708 h 6687061"/>
              <a:gd name="connsiteX808" fmla="*/ 1443234 w 11799254"/>
              <a:gd name="connsiteY808" fmla="*/ 1397708 h 6687061"/>
              <a:gd name="connsiteX809" fmla="*/ 1197872 w 11799254"/>
              <a:gd name="connsiteY809" fmla="*/ 1547487 h 6687061"/>
              <a:gd name="connsiteX810" fmla="*/ 1154351 w 11799254"/>
              <a:gd name="connsiteY810" fmla="*/ 1661501 h 6687061"/>
              <a:gd name="connsiteX811" fmla="*/ 1156869 w 11799254"/>
              <a:gd name="connsiteY811" fmla="*/ 1665151 h 6687061"/>
              <a:gd name="connsiteX812" fmla="*/ 1420923 w 11799254"/>
              <a:gd name="connsiteY812" fmla="*/ 1665151 h 6687061"/>
              <a:gd name="connsiteX813" fmla="*/ 1667049 w 11799254"/>
              <a:gd name="connsiteY813" fmla="*/ 1498325 h 6687061"/>
              <a:gd name="connsiteX814" fmla="*/ 1667277 w 11799254"/>
              <a:gd name="connsiteY814" fmla="*/ 1497742 h 6687061"/>
              <a:gd name="connsiteX815" fmla="*/ 1667518 w 11799254"/>
              <a:gd name="connsiteY815" fmla="*/ 1497172 h 6687061"/>
              <a:gd name="connsiteX816" fmla="*/ 1707033 w 11799254"/>
              <a:gd name="connsiteY816" fmla="*/ 1401434 h 6687061"/>
              <a:gd name="connsiteX817" fmla="*/ 1704538 w 11799254"/>
              <a:gd name="connsiteY817" fmla="*/ 1397720 h 6687061"/>
              <a:gd name="connsiteX818" fmla="*/ 8094035 w 11799254"/>
              <a:gd name="connsiteY818" fmla="*/ 3170699 h 6687061"/>
              <a:gd name="connsiteX819" fmla="*/ 7805644 w 11799254"/>
              <a:gd name="connsiteY819" fmla="*/ 3350109 h 6687061"/>
              <a:gd name="connsiteX820" fmla="*/ 7745123 w 11799254"/>
              <a:gd name="connsiteY820" fmla="*/ 3508671 h 6687061"/>
              <a:gd name="connsiteX821" fmla="*/ 7760416 w 11799254"/>
              <a:gd name="connsiteY821" fmla="*/ 3530255 h 6687061"/>
              <a:gd name="connsiteX822" fmla="*/ 8071712 w 11799254"/>
              <a:gd name="connsiteY822" fmla="*/ 3530255 h 6687061"/>
              <a:gd name="connsiteX823" fmla="*/ 8360863 w 11799254"/>
              <a:gd name="connsiteY823" fmla="*/ 3333798 h 6687061"/>
              <a:gd name="connsiteX824" fmla="*/ 8417950 w 11799254"/>
              <a:gd name="connsiteY824" fmla="*/ 3195514 h 6687061"/>
              <a:gd name="connsiteX825" fmla="*/ 8400379 w 11799254"/>
              <a:gd name="connsiteY825" fmla="*/ 3170699 h 6687061"/>
              <a:gd name="connsiteX826" fmla="*/ 8400379 w 11799254"/>
              <a:gd name="connsiteY826" fmla="*/ 3170699 h 6687061"/>
              <a:gd name="connsiteX827" fmla="*/ 8094023 w 11799254"/>
              <a:gd name="connsiteY827" fmla="*/ 3170699 h 6687061"/>
              <a:gd name="connsiteX828" fmla="*/ 7751432 w 11799254"/>
              <a:gd name="connsiteY828" fmla="*/ 2254863 h 6687061"/>
              <a:gd name="connsiteX829" fmla="*/ 7463055 w 11799254"/>
              <a:gd name="connsiteY829" fmla="*/ 2434261 h 6687061"/>
              <a:gd name="connsiteX830" fmla="*/ 7402533 w 11799254"/>
              <a:gd name="connsiteY830" fmla="*/ 2592823 h 6687061"/>
              <a:gd name="connsiteX831" fmla="*/ 7417825 w 11799254"/>
              <a:gd name="connsiteY831" fmla="*/ 2614420 h 6687061"/>
              <a:gd name="connsiteX832" fmla="*/ 7729110 w 11799254"/>
              <a:gd name="connsiteY832" fmla="*/ 2614420 h 6687061"/>
              <a:gd name="connsiteX833" fmla="*/ 8018273 w 11799254"/>
              <a:gd name="connsiteY833" fmla="*/ 2417950 h 6687061"/>
              <a:gd name="connsiteX834" fmla="*/ 8075361 w 11799254"/>
              <a:gd name="connsiteY834" fmla="*/ 2279666 h 6687061"/>
              <a:gd name="connsiteX835" fmla="*/ 8057789 w 11799254"/>
              <a:gd name="connsiteY835" fmla="*/ 2254863 h 6687061"/>
              <a:gd name="connsiteX836" fmla="*/ 7751432 w 11799254"/>
              <a:gd name="connsiteY836" fmla="*/ 2254863 h 6687061"/>
              <a:gd name="connsiteX837" fmla="*/ 6614935 w 11799254"/>
              <a:gd name="connsiteY837" fmla="*/ 2715937 h 6687061"/>
              <a:gd name="connsiteX838" fmla="*/ 6326557 w 11799254"/>
              <a:gd name="connsiteY838" fmla="*/ 2895347 h 6687061"/>
              <a:gd name="connsiteX839" fmla="*/ 6266036 w 11799254"/>
              <a:gd name="connsiteY839" fmla="*/ 3053910 h 6687061"/>
              <a:gd name="connsiteX840" fmla="*/ 6281327 w 11799254"/>
              <a:gd name="connsiteY840" fmla="*/ 3075493 h 6687061"/>
              <a:gd name="connsiteX841" fmla="*/ 6592612 w 11799254"/>
              <a:gd name="connsiteY841" fmla="*/ 3075493 h 6687061"/>
              <a:gd name="connsiteX842" fmla="*/ 6881763 w 11799254"/>
              <a:gd name="connsiteY842" fmla="*/ 2879036 h 6687061"/>
              <a:gd name="connsiteX843" fmla="*/ 6938863 w 11799254"/>
              <a:gd name="connsiteY843" fmla="*/ 2740752 h 6687061"/>
              <a:gd name="connsiteX844" fmla="*/ 6921291 w 11799254"/>
              <a:gd name="connsiteY844" fmla="*/ 2715937 h 6687061"/>
              <a:gd name="connsiteX845" fmla="*/ 6921291 w 11799254"/>
              <a:gd name="connsiteY845" fmla="*/ 2715937 h 6687061"/>
              <a:gd name="connsiteX846" fmla="*/ 6614935 w 11799254"/>
              <a:gd name="connsiteY846" fmla="*/ 2715937 h 6687061"/>
              <a:gd name="connsiteX847" fmla="*/ 5596160 w 11799254"/>
              <a:gd name="connsiteY847" fmla="*/ 1806413 h 6687061"/>
              <a:gd name="connsiteX848" fmla="*/ 5307782 w 11799254"/>
              <a:gd name="connsiteY848" fmla="*/ 1985824 h 6687061"/>
              <a:gd name="connsiteX849" fmla="*/ 5247261 w 11799254"/>
              <a:gd name="connsiteY849" fmla="*/ 2144386 h 6687061"/>
              <a:gd name="connsiteX850" fmla="*/ 5262553 w 11799254"/>
              <a:gd name="connsiteY850" fmla="*/ 2165982 h 6687061"/>
              <a:gd name="connsiteX851" fmla="*/ 5573850 w 11799254"/>
              <a:gd name="connsiteY851" fmla="*/ 2165982 h 6687061"/>
              <a:gd name="connsiteX852" fmla="*/ 5863001 w 11799254"/>
              <a:gd name="connsiteY852" fmla="*/ 1969512 h 6687061"/>
              <a:gd name="connsiteX853" fmla="*/ 5920088 w 11799254"/>
              <a:gd name="connsiteY853" fmla="*/ 1831228 h 6687061"/>
              <a:gd name="connsiteX854" fmla="*/ 5902516 w 11799254"/>
              <a:gd name="connsiteY854" fmla="*/ 1806413 h 6687061"/>
              <a:gd name="connsiteX855" fmla="*/ 5596160 w 11799254"/>
              <a:gd name="connsiteY855" fmla="*/ 1806413 h 6687061"/>
              <a:gd name="connsiteX856" fmla="*/ 5747697 w 11799254"/>
              <a:gd name="connsiteY856" fmla="*/ 2254863 h 6687061"/>
              <a:gd name="connsiteX857" fmla="*/ 5459319 w 11799254"/>
              <a:gd name="connsiteY857" fmla="*/ 2434261 h 6687061"/>
              <a:gd name="connsiteX858" fmla="*/ 5398785 w 11799254"/>
              <a:gd name="connsiteY858" fmla="*/ 2592823 h 6687061"/>
              <a:gd name="connsiteX859" fmla="*/ 5414077 w 11799254"/>
              <a:gd name="connsiteY859" fmla="*/ 2614420 h 6687061"/>
              <a:gd name="connsiteX860" fmla="*/ 5725374 w 11799254"/>
              <a:gd name="connsiteY860" fmla="*/ 2614420 h 6687061"/>
              <a:gd name="connsiteX861" fmla="*/ 6014525 w 11799254"/>
              <a:gd name="connsiteY861" fmla="*/ 2417950 h 6687061"/>
              <a:gd name="connsiteX862" fmla="*/ 6071626 w 11799254"/>
              <a:gd name="connsiteY862" fmla="*/ 2279666 h 6687061"/>
              <a:gd name="connsiteX863" fmla="*/ 6054053 w 11799254"/>
              <a:gd name="connsiteY863" fmla="*/ 2254863 h 6687061"/>
              <a:gd name="connsiteX864" fmla="*/ 5747697 w 11799254"/>
              <a:gd name="connsiteY864" fmla="*/ 2254863 h 6687061"/>
              <a:gd name="connsiteX865" fmla="*/ 5949747 w 11799254"/>
              <a:gd name="connsiteY865" fmla="*/ 2715937 h 6687061"/>
              <a:gd name="connsiteX866" fmla="*/ 5661356 w 11799254"/>
              <a:gd name="connsiteY866" fmla="*/ 2895347 h 6687061"/>
              <a:gd name="connsiteX867" fmla="*/ 5600835 w 11799254"/>
              <a:gd name="connsiteY867" fmla="*/ 3053910 h 6687061"/>
              <a:gd name="connsiteX868" fmla="*/ 5616127 w 11799254"/>
              <a:gd name="connsiteY868" fmla="*/ 3075493 h 6687061"/>
              <a:gd name="connsiteX869" fmla="*/ 5927424 w 11799254"/>
              <a:gd name="connsiteY869" fmla="*/ 3075493 h 6687061"/>
              <a:gd name="connsiteX870" fmla="*/ 6216575 w 11799254"/>
              <a:gd name="connsiteY870" fmla="*/ 2879036 h 6687061"/>
              <a:gd name="connsiteX871" fmla="*/ 6273663 w 11799254"/>
              <a:gd name="connsiteY871" fmla="*/ 2740752 h 6687061"/>
              <a:gd name="connsiteX872" fmla="*/ 6256090 w 11799254"/>
              <a:gd name="connsiteY872" fmla="*/ 2715937 h 6687061"/>
              <a:gd name="connsiteX873" fmla="*/ 6256090 w 11799254"/>
              <a:gd name="connsiteY873" fmla="*/ 2715937 h 6687061"/>
              <a:gd name="connsiteX874" fmla="*/ 5949747 w 11799254"/>
              <a:gd name="connsiteY874" fmla="*/ 2715937 h 6687061"/>
              <a:gd name="connsiteX875" fmla="*/ 6753841 w 11799254"/>
              <a:gd name="connsiteY875" fmla="*/ 3170699 h 6687061"/>
              <a:gd name="connsiteX876" fmla="*/ 6465463 w 11799254"/>
              <a:gd name="connsiteY876" fmla="*/ 3350109 h 6687061"/>
              <a:gd name="connsiteX877" fmla="*/ 6404929 w 11799254"/>
              <a:gd name="connsiteY877" fmla="*/ 3508671 h 6687061"/>
              <a:gd name="connsiteX878" fmla="*/ 6420221 w 11799254"/>
              <a:gd name="connsiteY878" fmla="*/ 3530255 h 6687061"/>
              <a:gd name="connsiteX879" fmla="*/ 6731531 w 11799254"/>
              <a:gd name="connsiteY879" fmla="*/ 3530255 h 6687061"/>
              <a:gd name="connsiteX880" fmla="*/ 7020669 w 11799254"/>
              <a:gd name="connsiteY880" fmla="*/ 3333798 h 6687061"/>
              <a:gd name="connsiteX881" fmla="*/ 7077769 w 11799254"/>
              <a:gd name="connsiteY881" fmla="*/ 3195514 h 6687061"/>
              <a:gd name="connsiteX882" fmla="*/ 7060197 w 11799254"/>
              <a:gd name="connsiteY882" fmla="*/ 3170699 h 6687061"/>
              <a:gd name="connsiteX883" fmla="*/ 7060197 w 11799254"/>
              <a:gd name="connsiteY883" fmla="*/ 3170699 h 6687061"/>
              <a:gd name="connsiteX884" fmla="*/ 6753841 w 11799254"/>
              <a:gd name="connsiteY884" fmla="*/ 3170699 h 6687061"/>
              <a:gd name="connsiteX885" fmla="*/ 6567716 w 11799254"/>
              <a:gd name="connsiteY885" fmla="*/ 1806413 h 6687061"/>
              <a:gd name="connsiteX886" fmla="*/ 6567716 w 11799254"/>
              <a:gd name="connsiteY886" fmla="*/ 1806413 h 6687061"/>
              <a:gd name="connsiteX887" fmla="*/ 6585289 w 11799254"/>
              <a:gd name="connsiteY887" fmla="*/ 1831228 h 6687061"/>
              <a:gd name="connsiteX888" fmla="*/ 6528201 w 11799254"/>
              <a:gd name="connsiteY888" fmla="*/ 1969512 h 6687061"/>
              <a:gd name="connsiteX889" fmla="*/ 6239050 w 11799254"/>
              <a:gd name="connsiteY889" fmla="*/ 2165982 h 6687061"/>
              <a:gd name="connsiteX890" fmla="*/ 5927753 w 11799254"/>
              <a:gd name="connsiteY890" fmla="*/ 2165982 h 6687061"/>
              <a:gd name="connsiteX891" fmla="*/ 5912462 w 11799254"/>
              <a:gd name="connsiteY891" fmla="*/ 2144386 h 6687061"/>
              <a:gd name="connsiteX892" fmla="*/ 5972983 w 11799254"/>
              <a:gd name="connsiteY892" fmla="*/ 1985824 h 6687061"/>
              <a:gd name="connsiteX893" fmla="*/ 6261361 w 11799254"/>
              <a:gd name="connsiteY893" fmla="*/ 1806413 h 6687061"/>
              <a:gd name="connsiteX894" fmla="*/ 6567716 w 11799254"/>
              <a:gd name="connsiteY894" fmla="*/ 1806413 h 6687061"/>
              <a:gd name="connsiteX895" fmla="*/ 6522677 w 11799254"/>
              <a:gd name="connsiteY895" fmla="*/ 1852470 h 6687061"/>
              <a:gd name="connsiteX896" fmla="*/ 6261361 w 11799254"/>
              <a:gd name="connsiteY896" fmla="*/ 1852470 h 6687061"/>
              <a:gd name="connsiteX897" fmla="*/ 6016008 w 11799254"/>
              <a:gd name="connsiteY897" fmla="*/ 2002249 h 6687061"/>
              <a:gd name="connsiteX898" fmla="*/ 5972476 w 11799254"/>
              <a:gd name="connsiteY898" fmla="*/ 2116263 h 6687061"/>
              <a:gd name="connsiteX899" fmla="*/ 5974997 w 11799254"/>
              <a:gd name="connsiteY899" fmla="*/ 2119925 h 6687061"/>
              <a:gd name="connsiteX900" fmla="*/ 6239050 w 11799254"/>
              <a:gd name="connsiteY900" fmla="*/ 2119925 h 6687061"/>
              <a:gd name="connsiteX901" fmla="*/ 6485189 w 11799254"/>
              <a:gd name="connsiteY901" fmla="*/ 1953087 h 6687061"/>
              <a:gd name="connsiteX902" fmla="*/ 6485404 w 11799254"/>
              <a:gd name="connsiteY902" fmla="*/ 1952504 h 6687061"/>
              <a:gd name="connsiteX903" fmla="*/ 6485645 w 11799254"/>
              <a:gd name="connsiteY903" fmla="*/ 1951934 h 6687061"/>
              <a:gd name="connsiteX904" fmla="*/ 6525161 w 11799254"/>
              <a:gd name="connsiteY904" fmla="*/ 1856209 h 6687061"/>
              <a:gd name="connsiteX905" fmla="*/ 6522677 w 11799254"/>
              <a:gd name="connsiteY905" fmla="*/ 1852482 h 6687061"/>
              <a:gd name="connsiteX906" fmla="*/ 5570910 w 11799254"/>
              <a:gd name="connsiteY906" fmla="*/ 3619136 h 6687061"/>
              <a:gd name="connsiteX907" fmla="*/ 5282532 w 11799254"/>
              <a:gd name="connsiteY907" fmla="*/ 3798547 h 6687061"/>
              <a:gd name="connsiteX908" fmla="*/ 5221999 w 11799254"/>
              <a:gd name="connsiteY908" fmla="*/ 3957109 h 6687061"/>
              <a:gd name="connsiteX909" fmla="*/ 5237290 w 11799254"/>
              <a:gd name="connsiteY909" fmla="*/ 3978705 h 6687061"/>
              <a:gd name="connsiteX910" fmla="*/ 5548587 w 11799254"/>
              <a:gd name="connsiteY910" fmla="*/ 3978705 h 6687061"/>
              <a:gd name="connsiteX911" fmla="*/ 5837738 w 11799254"/>
              <a:gd name="connsiteY911" fmla="*/ 3782236 h 6687061"/>
              <a:gd name="connsiteX912" fmla="*/ 5894839 w 11799254"/>
              <a:gd name="connsiteY912" fmla="*/ 3643952 h 6687061"/>
              <a:gd name="connsiteX913" fmla="*/ 5877254 w 11799254"/>
              <a:gd name="connsiteY913" fmla="*/ 3619136 h 6687061"/>
              <a:gd name="connsiteX914" fmla="*/ 5877254 w 11799254"/>
              <a:gd name="connsiteY914" fmla="*/ 3619136 h 6687061"/>
              <a:gd name="connsiteX915" fmla="*/ 5570910 w 11799254"/>
              <a:gd name="connsiteY915" fmla="*/ 3619136 h 6687061"/>
              <a:gd name="connsiteX916" fmla="*/ 4750119 w 11799254"/>
              <a:gd name="connsiteY916" fmla="*/ 3170699 h 6687061"/>
              <a:gd name="connsiteX917" fmla="*/ 4461728 w 11799254"/>
              <a:gd name="connsiteY917" fmla="*/ 3350109 h 6687061"/>
              <a:gd name="connsiteX918" fmla="*/ 4401206 w 11799254"/>
              <a:gd name="connsiteY918" fmla="*/ 3508671 h 6687061"/>
              <a:gd name="connsiteX919" fmla="*/ 4416498 w 11799254"/>
              <a:gd name="connsiteY919" fmla="*/ 3530255 h 6687061"/>
              <a:gd name="connsiteX920" fmla="*/ 4727795 w 11799254"/>
              <a:gd name="connsiteY920" fmla="*/ 3530255 h 6687061"/>
              <a:gd name="connsiteX921" fmla="*/ 5016946 w 11799254"/>
              <a:gd name="connsiteY921" fmla="*/ 3333798 h 6687061"/>
              <a:gd name="connsiteX922" fmla="*/ 5074034 w 11799254"/>
              <a:gd name="connsiteY922" fmla="*/ 3195514 h 6687061"/>
              <a:gd name="connsiteX923" fmla="*/ 5056462 w 11799254"/>
              <a:gd name="connsiteY923" fmla="*/ 3170699 h 6687061"/>
              <a:gd name="connsiteX924" fmla="*/ 5056462 w 11799254"/>
              <a:gd name="connsiteY924" fmla="*/ 3170699 h 6687061"/>
              <a:gd name="connsiteX925" fmla="*/ 4750119 w 11799254"/>
              <a:gd name="connsiteY925" fmla="*/ 3170699 h 6687061"/>
              <a:gd name="connsiteX926" fmla="*/ 4901643 w 11799254"/>
              <a:gd name="connsiteY926" fmla="*/ 3619136 h 6687061"/>
              <a:gd name="connsiteX927" fmla="*/ 4613265 w 11799254"/>
              <a:gd name="connsiteY927" fmla="*/ 3798547 h 6687061"/>
              <a:gd name="connsiteX928" fmla="*/ 4552744 w 11799254"/>
              <a:gd name="connsiteY928" fmla="*/ 3957109 h 6687061"/>
              <a:gd name="connsiteX929" fmla="*/ 4568036 w 11799254"/>
              <a:gd name="connsiteY929" fmla="*/ 3978705 h 6687061"/>
              <a:gd name="connsiteX930" fmla="*/ 4879320 w 11799254"/>
              <a:gd name="connsiteY930" fmla="*/ 3978705 h 6687061"/>
              <a:gd name="connsiteX931" fmla="*/ 5168484 w 11799254"/>
              <a:gd name="connsiteY931" fmla="*/ 3782236 h 6687061"/>
              <a:gd name="connsiteX932" fmla="*/ 5225571 w 11799254"/>
              <a:gd name="connsiteY932" fmla="*/ 3643952 h 6687061"/>
              <a:gd name="connsiteX933" fmla="*/ 5207999 w 11799254"/>
              <a:gd name="connsiteY933" fmla="*/ 3619136 h 6687061"/>
              <a:gd name="connsiteX934" fmla="*/ 5207999 w 11799254"/>
              <a:gd name="connsiteY934" fmla="*/ 3619136 h 6687061"/>
              <a:gd name="connsiteX935" fmla="*/ 4901643 w 11799254"/>
              <a:gd name="connsiteY935" fmla="*/ 3619136 h 6687061"/>
              <a:gd name="connsiteX936" fmla="*/ 3716672 w 11799254"/>
              <a:gd name="connsiteY936" fmla="*/ 3170699 h 6687061"/>
              <a:gd name="connsiteX937" fmla="*/ 3716672 w 11799254"/>
              <a:gd name="connsiteY937" fmla="*/ 3170699 h 6687061"/>
              <a:gd name="connsiteX938" fmla="*/ 3734245 w 11799254"/>
              <a:gd name="connsiteY938" fmla="*/ 3195514 h 6687061"/>
              <a:gd name="connsiteX939" fmla="*/ 3677157 w 11799254"/>
              <a:gd name="connsiteY939" fmla="*/ 3333798 h 6687061"/>
              <a:gd name="connsiteX940" fmla="*/ 3387993 w 11799254"/>
              <a:gd name="connsiteY940" fmla="*/ 3530255 h 6687061"/>
              <a:gd name="connsiteX941" fmla="*/ 3076709 w 11799254"/>
              <a:gd name="connsiteY941" fmla="*/ 3530255 h 6687061"/>
              <a:gd name="connsiteX942" fmla="*/ 3061418 w 11799254"/>
              <a:gd name="connsiteY942" fmla="*/ 3508671 h 6687061"/>
              <a:gd name="connsiteX943" fmla="*/ 3121939 w 11799254"/>
              <a:gd name="connsiteY943" fmla="*/ 3350097 h 6687061"/>
              <a:gd name="connsiteX944" fmla="*/ 3410317 w 11799254"/>
              <a:gd name="connsiteY944" fmla="*/ 3170699 h 6687061"/>
              <a:gd name="connsiteX945" fmla="*/ 3716672 w 11799254"/>
              <a:gd name="connsiteY945" fmla="*/ 3170699 h 6687061"/>
              <a:gd name="connsiteX946" fmla="*/ 3671633 w 11799254"/>
              <a:gd name="connsiteY946" fmla="*/ 3216755 h 6687061"/>
              <a:gd name="connsiteX947" fmla="*/ 3410317 w 11799254"/>
              <a:gd name="connsiteY947" fmla="*/ 3216755 h 6687061"/>
              <a:gd name="connsiteX948" fmla="*/ 3164951 w 11799254"/>
              <a:gd name="connsiteY948" fmla="*/ 3366535 h 6687061"/>
              <a:gd name="connsiteX949" fmla="*/ 3121432 w 11799254"/>
              <a:gd name="connsiteY949" fmla="*/ 3480548 h 6687061"/>
              <a:gd name="connsiteX950" fmla="*/ 3123953 w 11799254"/>
              <a:gd name="connsiteY950" fmla="*/ 3484198 h 6687061"/>
              <a:gd name="connsiteX951" fmla="*/ 3387993 w 11799254"/>
              <a:gd name="connsiteY951" fmla="*/ 3484198 h 6687061"/>
              <a:gd name="connsiteX952" fmla="*/ 3634145 w 11799254"/>
              <a:gd name="connsiteY952" fmla="*/ 3317360 h 6687061"/>
              <a:gd name="connsiteX953" fmla="*/ 3634360 w 11799254"/>
              <a:gd name="connsiteY953" fmla="*/ 3316790 h 6687061"/>
              <a:gd name="connsiteX954" fmla="*/ 3634588 w 11799254"/>
              <a:gd name="connsiteY954" fmla="*/ 3316207 h 6687061"/>
              <a:gd name="connsiteX955" fmla="*/ 3674117 w 11799254"/>
              <a:gd name="connsiteY955" fmla="*/ 3220481 h 6687061"/>
              <a:gd name="connsiteX956" fmla="*/ 3671633 w 11799254"/>
              <a:gd name="connsiteY956" fmla="*/ 3216755 h 6687061"/>
              <a:gd name="connsiteX957" fmla="*/ 4080838 w 11799254"/>
              <a:gd name="connsiteY957" fmla="*/ 3170699 h 6687061"/>
              <a:gd name="connsiteX958" fmla="*/ 3792460 w 11799254"/>
              <a:gd name="connsiteY958" fmla="*/ 3350109 h 6687061"/>
              <a:gd name="connsiteX959" fmla="*/ 3731926 w 11799254"/>
              <a:gd name="connsiteY959" fmla="*/ 3508671 h 6687061"/>
              <a:gd name="connsiteX960" fmla="*/ 3747218 w 11799254"/>
              <a:gd name="connsiteY960" fmla="*/ 3530255 h 6687061"/>
              <a:gd name="connsiteX961" fmla="*/ 4058515 w 11799254"/>
              <a:gd name="connsiteY961" fmla="*/ 3530255 h 6687061"/>
              <a:gd name="connsiteX962" fmla="*/ 4347679 w 11799254"/>
              <a:gd name="connsiteY962" fmla="*/ 3333798 h 6687061"/>
              <a:gd name="connsiteX963" fmla="*/ 4404767 w 11799254"/>
              <a:gd name="connsiteY963" fmla="*/ 3195514 h 6687061"/>
              <a:gd name="connsiteX964" fmla="*/ 4387194 w 11799254"/>
              <a:gd name="connsiteY964" fmla="*/ 3170699 h 6687061"/>
              <a:gd name="connsiteX965" fmla="*/ 4387194 w 11799254"/>
              <a:gd name="connsiteY965" fmla="*/ 3170699 h 6687061"/>
              <a:gd name="connsiteX966" fmla="*/ 4080838 w 11799254"/>
              <a:gd name="connsiteY966" fmla="*/ 3170699 h 6687061"/>
              <a:gd name="connsiteX967" fmla="*/ 3228247 w 11799254"/>
              <a:gd name="connsiteY967" fmla="*/ 3978705 h 6687061"/>
              <a:gd name="connsiteX968" fmla="*/ 3539531 w 11799254"/>
              <a:gd name="connsiteY968" fmla="*/ 3978705 h 6687061"/>
              <a:gd name="connsiteX969" fmla="*/ 3828694 w 11799254"/>
              <a:gd name="connsiteY969" fmla="*/ 3782236 h 6687061"/>
              <a:gd name="connsiteX970" fmla="*/ 3885782 w 11799254"/>
              <a:gd name="connsiteY970" fmla="*/ 3643952 h 6687061"/>
              <a:gd name="connsiteX971" fmla="*/ 3868210 w 11799254"/>
              <a:gd name="connsiteY971" fmla="*/ 3619136 h 6687061"/>
              <a:gd name="connsiteX972" fmla="*/ 3868210 w 11799254"/>
              <a:gd name="connsiteY972" fmla="*/ 3619136 h 6687061"/>
              <a:gd name="connsiteX973" fmla="*/ 3561854 w 11799254"/>
              <a:gd name="connsiteY973" fmla="*/ 3619136 h 6687061"/>
              <a:gd name="connsiteX974" fmla="*/ 3273476 w 11799254"/>
              <a:gd name="connsiteY974" fmla="*/ 3798547 h 6687061"/>
              <a:gd name="connsiteX975" fmla="*/ 3212955 w 11799254"/>
              <a:gd name="connsiteY975" fmla="*/ 3957109 h 6687061"/>
              <a:gd name="connsiteX976" fmla="*/ 3228247 w 11799254"/>
              <a:gd name="connsiteY976" fmla="*/ 3978705 h 6687061"/>
              <a:gd name="connsiteX977" fmla="*/ 4537477 w 11799254"/>
              <a:gd name="connsiteY977" fmla="*/ 3619149 h 6687061"/>
              <a:gd name="connsiteX978" fmla="*/ 4537477 w 11799254"/>
              <a:gd name="connsiteY978" fmla="*/ 3619149 h 6687061"/>
              <a:gd name="connsiteX979" fmla="*/ 4555062 w 11799254"/>
              <a:gd name="connsiteY979" fmla="*/ 3643965 h 6687061"/>
              <a:gd name="connsiteX980" fmla="*/ 4497962 w 11799254"/>
              <a:gd name="connsiteY980" fmla="*/ 3782248 h 6687061"/>
              <a:gd name="connsiteX981" fmla="*/ 4208824 w 11799254"/>
              <a:gd name="connsiteY981" fmla="*/ 3978705 h 6687061"/>
              <a:gd name="connsiteX982" fmla="*/ 3897514 w 11799254"/>
              <a:gd name="connsiteY982" fmla="*/ 3978705 h 6687061"/>
              <a:gd name="connsiteX983" fmla="*/ 3882222 w 11799254"/>
              <a:gd name="connsiteY983" fmla="*/ 3957109 h 6687061"/>
              <a:gd name="connsiteX984" fmla="*/ 3942756 w 11799254"/>
              <a:gd name="connsiteY984" fmla="*/ 3798547 h 6687061"/>
              <a:gd name="connsiteX985" fmla="*/ 4231134 w 11799254"/>
              <a:gd name="connsiteY985" fmla="*/ 3619149 h 6687061"/>
              <a:gd name="connsiteX986" fmla="*/ 4537477 w 11799254"/>
              <a:gd name="connsiteY986" fmla="*/ 3619149 h 6687061"/>
              <a:gd name="connsiteX987" fmla="*/ 4492438 w 11799254"/>
              <a:gd name="connsiteY987" fmla="*/ 3665206 h 6687061"/>
              <a:gd name="connsiteX988" fmla="*/ 4231134 w 11799254"/>
              <a:gd name="connsiteY988" fmla="*/ 3665206 h 6687061"/>
              <a:gd name="connsiteX989" fmla="*/ 3985768 w 11799254"/>
              <a:gd name="connsiteY989" fmla="*/ 3814985 h 6687061"/>
              <a:gd name="connsiteX990" fmla="*/ 3942249 w 11799254"/>
              <a:gd name="connsiteY990" fmla="*/ 3928986 h 6687061"/>
              <a:gd name="connsiteX991" fmla="*/ 3944770 w 11799254"/>
              <a:gd name="connsiteY991" fmla="*/ 3932649 h 6687061"/>
              <a:gd name="connsiteX992" fmla="*/ 4208824 w 11799254"/>
              <a:gd name="connsiteY992" fmla="*/ 3932649 h 6687061"/>
              <a:gd name="connsiteX993" fmla="*/ 4454950 w 11799254"/>
              <a:gd name="connsiteY993" fmla="*/ 3765810 h 6687061"/>
              <a:gd name="connsiteX994" fmla="*/ 4455165 w 11799254"/>
              <a:gd name="connsiteY994" fmla="*/ 3765228 h 6687061"/>
              <a:gd name="connsiteX995" fmla="*/ 4455406 w 11799254"/>
              <a:gd name="connsiteY995" fmla="*/ 3764657 h 6687061"/>
              <a:gd name="connsiteX996" fmla="*/ 4494934 w 11799254"/>
              <a:gd name="connsiteY996" fmla="*/ 3668932 h 6687061"/>
              <a:gd name="connsiteX997" fmla="*/ 4492438 w 11799254"/>
              <a:gd name="connsiteY997" fmla="*/ 3665206 h 6687061"/>
              <a:gd name="connsiteX998" fmla="*/ 4563981 w 11799254"/>
              <a:gd name="connsiteY998" fmla="*/ 1806413 h 6687061"/>
              <a:gd name="connsiteX999" fmla="*/ 4563981 w 11799254"/>
              <a:gd name="connsiteY999" fmla="*/ 1806413 h 6687061"/>
              <a:gd name="connsiteX1000" fmla="*/ 4581554 w 11799254"/>
              <a:gd name="connsiteY1000" fmla="*/ 1831228 h 6687061"/>
              <a:gd name="connsiteX1001" fmla="*/ 4524466 w 11799254"/>
              <a:gd name="connsiteY1001" fmla="*/ 1969512 h 6687061"/>
              <a:gd name="connsiteX1002" fmla="*/ 4235302 w 11799254"/>
              <a:gd name="connsiteY1002" fmla="*/ 2165982 h 6687061"/>
              <a:gd name="connsiteX1003" fmla="*/ 3924018 w 11799254"/>
              <a:gd name="connsiteY1003" fmla="*/ 2165982 h 6687061"/>
              <a:gd name="connsiteX1004" fmla="*/ 3908726 w 11799254"/>
              <a:gd name="connsiteY1004" fmla="*/ 2144386 h 6687061"/>
              <a:gd name="connsiteX1005" fmla="*/ 3969247 w 11799254"/>
              <a:gd name="connsiteY1005" fmla="*/ 1985824 h 6687061"/>
              <a:gd name="connsiteX1006" fmla="*/ 4257625 w 11799254"/>
              <a:gd name="connsiteY1006" fmla="*/ 1806413 h 6687061"/>
              <a:gd name="connsiteX1007" fmla="*/ 4563981 w 11799254"/>
              <a:gd name="connsiteY1007" fmla="*/ 1806413 h 6687061"/>
              <a:gd name="connsiteX1008" fmla="*/ 4518942 w 11799254"/>
              <a:gd name="connsiteY1008" fmla="*/ 1852470 h 6687061"/>
              <a:gd name="connsiteX1009" fmla="*/ 4257625 w 11799254"/>
              <a:gd name="connsiteY1009" fmla="*/ 1852470 h 6687061"/>
              <a:gd name="connsiteX1010" fmla="*/ 4012259 w 11799254"/>
              <a:gd name="connsiteY1010" fmla="*/ 2002249 h 6687061"/>
              <a:gd name="connsiteX1011" fmla="*/ 3968740 w 11799254"/>
              <a:gd name="connsiteY1011" fmla="*/ 2116263 h 6687061"/>
              <a:gd name="connsiteX1012" fmla="*/ 3971262 w 11799254"/>
              <a:gd name="connsiteY1012" fmla="*/ 2119925 h 6687061"/>
              <a:gd name="connsiteX1013" fmla="*/ 4235302 w 11799254"/>
              <a:gd name="connsiteY1013" fmla="*/ 2119925 h 6687061"/>
              <a:gd name="connsiteX1014" fmla="*/ 4481441 w 11799254"/>
              <a:gd name="connsiteY1014" fmla="*/ 1953087 h 6687061"/>
              <a:gd name="connsiteX1015" fmla="*/ 4481669 w 11799254"/>
              <a:gd name="connsiteY1015" fmla="*/ 1952504 h 6687061"/>
              <a:gd name="connsiteX1016" fmla="*/ 4481897 w 11799254"/>
              <a:gd name="connsiteY1016" fmla="*/ 1951934 h 6687061"/>
              <a:gd name="connsiteX1017" fmla="*/ 4521425 w 11799254"/>
              <a:gd name="connsiteY1017" fmla="*/ 1856209 h 6687061"/>
              <a:gd name="connsiteX1018" fmla="*/ 4518942 w 11799254"/>
              <a:gd name="connsiteY1018" fmla="*/ 1852482 h 6687061"/>
              <a:gd name="connsiteX1019" fmla="*/ 6546546 w 11799254"/>
              <a:gd name="connsiteY1019" fmla="*/ 3619149 h 6687061"/>
              <a:gd name="connsiteX1020" fmla="*/ 6546546 w 11799254"/>
              <a:gd name="connsiteY1020" fmla="*/ 3619149 h 6687061"/>
              <a:gd name="connsiteX1021" fmla="*/ 6564118 w 11799254"/>
              <a:gd name="connsiteY1021" fmla="*/ 3643965 h 6687061"/>
              <a:gd name="connsiteX1022" fmla="*/ 6507031 w 11799254"/>
              <a:gd name="connsiteY1022" fmla="*/ 3782248 h 6687061"/>
              <a:gd name="connsiteX1023" fmla="*/ 6217867 w 11799254"/>
              <a:gd name="connsiteY1023" fmla="*/ 3978705 h 6687061"/>
              <a:gd name="connsiteX1024" fmla="*/ 5906570 w 11799254"/>
              <a:gd name="connsiteY1024" fmla="*/ 3978705 h 6687061"/>
              <a:gd name="connsiteX1025" fmla="*/ 5891279 w 11799254"/>
              <a:gd name="connsiteY1025" fmla="*/ 3957109 h 6687061"/>
              <a:gd name="connsiteX1026" fmla="*/ 5951812 w 11799254"/>
              <a:gd name="connsiteY1026" fmla="*/ 3798547 h 6687061"/>
              <a:gd name="connsiteX1027" fmla="*/ 6240191 w 11799254"/>
              <a:gd name="connsiteY1027" fmla="*/ 3619149 h 6687061"/>
              <a:gd name="connsiteX1028" fmla="*/ 6546546 w 11799254"/>
              <a:gd name="connsiteY1028" fmla="*/ 3619149 h 6687061"/>
              <a:gd name="connsiteX1029" fmla="*/ 6501494 w 11799254"/>
              <a:gd name="connsiteY1029" fmla="*/ 3665206 h 6687061"/>
              <a:gd name="connsiteX1030" fmla="*/ 6240191 w 11799254"/>
              <a:gd name="connsiteY1030" fmla="*/ 3665206 h 6687061"/>
              <a:gd name="connsiteX1031" fmla="*/ 5994825 w 11799254"/>
              <a:gd name="connsiteY1031" fmla="*/ 3814985 h 6687061"/>
              <a:gd name="connsiteX1032" fmla="*/ 5951306 w 11799254"/>
              <a:gd name="connsiteY1032" fmla="*/ 3928986 h 6687061"/>
              <a:gd name="connsiteX1033" fmla="*/ 5953814 w 11799254"/>
              <a:gd name="connsiteY1033" fmla="*/ 3932649 h 6687061"/>
              <a:gd name="connsiteX1034" fmla="*/ 6217867 w 11799254"/>
              <a:gd name="connsiteY1034" fmla="*/ 3932649 h 6687061"/>
              <a:gd name="connsiteX1035" fmla="*/ 6464006 w 11799254"/>
              <a:gd name="connsiteY1035" fmla="*/ 3765810 h 6687061"/>
              <a:gd name="connsiteX1036" fmla="*/ 6464221 w 11799254"/>
              <a:gd name="connsiteY1036" fmla="*/ 3765228 h 6687061"/>
              <a:gd name="connsiteX1037" fmla="*/ 6464462 w 11799254"/>
              <a:gd name="connsiteY1037" fmla="*/ 3764657 h 6687061"/>
              <a:gd name="connsiteX1038" fmla="*/ 6503990 w 11799254"/>
              <a:gd name="connsiteY1038" fmla="*/ 3668932 h 6687061"/>
              <a:gd name="connsiteX1039" fmla="*/ 6501494 w 11799254"/>
              <a:gd name="connsiteY1039" fmla="*/ 3665206 h 6687061"/>
              <a:gd name="connsiteX1040" fmla="*/ 2892587 w 11799254"/>
              <a:gd name="connsiteY1040" fmla="*/ 3619136 h 6687061"/>
              <a:gd name="connsiteX1041" fmla="*/ 2604208 w 11799254"/>
              <a:gd name="connsiteY1041" fmla="*/ 3798547 h 6687061"/>
              <a:gd name="connsiteX1042" fmla="*/ 2543675 w 11799254"/>
              <a:gd name="connsiteY1042" fmla="*/ 3957109 h 6687061"/>
              <a:gd name="connsiteX1043" fmla="*/ 2558966 w 11799254"/>
              <a:gd name="connsiteY1043" fmla="*/ 3978705 h 6687061"/>
              <a:gd name="connsiteX1044" fmla="*/ 2870263 w 11799254"/>
              <a:gd name="connsiteY1044" fmla="*/ 3978705 h 6687061"/>
              <a:gd name="connsiteX1045" fmla="*/ 3159414 w 11799254"/>
              <a:gd name="connsiteY1045" fmla="*/ 3782236 h 6687061"/>
              <a:gd name="connsiteX1046" fmla="*/ 3216515 w 11799254"/>
              <a:gd name="connsiteY1046" fmla="*/ 3643952 h 6687061"/>
              <a:gd name="connsiteX1047" fmla="*/ 3198930 w 11799254"/>
              <a:gd name="connsiteY1047" fmla="*/ 3619136 h 6687061"/>
              <a:gd name="connsiteX1048" fmla="*/ 3198930 w 11799254"/>
              <a:gd name="connsiteY1048" fmla="*/ 3619136 h 6687061"/>
              <a:gd name="connsiteX1049" fmla="*/ 2892587 w 11799254"/>
              <a:gd name="connsiteY1049" fmla="*/ 3619136 h 6687061"/>
              <a:gd name="connsiteX1050" fmla="*/ 6415824 w 11799254"/>
              <a:gd name="connsiteY1050" fmla="*/ 2254863 h 6687061"/>
              <a:gd name="connsiteX1051" fmla="*/ 6127446 w 11799254"/>
              <a:gd name="connsiteY1051" fmla="*/ 2434261 h 6687061"/>
              <a:gd name="connsiteX1052" fmla="*/ 6066913 w 11799254"/>
              <a:gd name="connsiteY1052" fmla="*/ 2592823 h 6687061"/>
              <a:gd name="connsiteX1053" fmla="*/ 6082217 w 11799254"/>
              <a:gd name="connsiteY1053" fmla="*/ 2614420 h 6687061"/>
              <a:gd name="connsiteX1054" fmla="*/ 6393514 w 11799254"/>
              <a:gd name="connsiteY1054" fmla="*/ 2614420 h 6687061"/>
              <a:gd name="connsiteX1055" fmla="*/ 6682665 w 11799254"/>
              <a:gd name="connsiteY1055" fmla="*/ 2417950 h 6687061"/>
              <a:gd name="connsiteX1056" fmla="*/ 6739753 w 11799254"/>
              <a:gd name="connsiteY1056" fmla="*/ 2279666 h 6687061"/>
              <a:gd name="connsiteX1057" fmla="*/ 6722180 w 11799254"/>
              <a:gd name="connsiteY1057" fmla="*/ 2254863 h 6687061"/>
              <a:gd name="connsiteX1058" fmla="*/ 6415824 w 11799254"/>
              <a:gd name="connsiteY1058" fmla="*/ 2254863 h 6687061"/>
              <a:gd name="connsiteX1059" fmla="*/ 1572790 w 11799254"/>
              <a:gd name="connsiteY1059" fmla="*/ 2715937 h 6687061"/>
              <a:gd name="connsiteX1060" fmla="*/ 1572790 w 11799254"/>
              <a:gd name="connsiteY1060" fmla="*/ 2715937 h 6687061"/>
              <a:gd name="connsiteX1061" fmla="*/ 1590362 w 11799254"/>
              <a:gd name="connsiteY1061" fmla="*/ 2740752 h 6687061"/>
              <a:gd name="connsiteX1062" fmla="*/ 1533274 w 11799254"/>
              <a:gd name="connsiteY1062" fmla="*/ 2879036 h 6687061"/>
              <a:gd name="connsiteX1063" fmla="*/ 1244121 w 11799254"/>
              <a:gd name="connsiteY1063" fmla="*/ 3075493 h 6687061"/>
              <a:gd name="connsiteX1064" fmla="*/ 932826 w 11799254"/>
              <a:gd name="connsiteY1064" fmla="*/ 3075493 h 6687061"/>
              <a:gd name="connsiteX1065" fmla="*/ 917535 w 11799254"/>
              <a:gd name="connsiteY1065" fmla="*/ 3053910 h 6687061"/>
              <a:gd name="connsiteX1066" fmla="*/ 978060 w 11799254"/>
              <a:gd name="connsiteY1066" fmla="*/ 2895347 h 6687061"/>
              <a:gd name="connsiteX1067" fmla="*/ 1266440 w 11799254"/>
              <a:gd name="connsiteY1067" fmla="*/ 2715937 h 6687061"/>
              <a:gd name="connsiteX1068" fmla="*/ 1572790 w 11799254"/>
              <a:gd name="connsiteY1068" fmla="*/ 2715937 h 6687061"/>
              <a:gd name="connsiteX1069" fmla="*/ 1527750 w 11799254"/>
              <a:gd name="connsiteY1069" fmla="*/ 2761994 h 6687061"/>
              <a:gd name="connsiteX1070" fmla="*/ 1266439 w 11799254"/>
              <a:gd name="connsiteY1070" fmla="*/ 2761994 h 6687061"/>
              <a:gd name="connsiteX1071" fmla="*/ 1021070 w 11799254"/>
              <a:gd name="connsiteY1071" fmla="*/ 2911773 h 6687061"/>
              <a:gd name="connsiteX1072" fmla="*/ 977557 w 11799254"/>
              <a:gd name="connsiteY1072" fmla="*/ 3025786 h 6687061"/>
              <a:gd name="connsiteX1073" fmla="*/ 980074 w 11799254"/>
              <a:gd name="connsiteY1073" fmla="*/ 3029436 h 6687061"/>
              <a:gd name="connsiteX1074" fmla="*/ 1244118 w 11799254"/>
              <a:gd name="connsiteY1074" fmla="*/ 3029436 h 6687061"/>
              <a:gd name="connsiteX1075" fmla="*/ 1490262 w 11799254"/>
              <a:gd name="connsiteY1075" fmla="*/ 2862598 h 6687061"/>
              <a:gd name="connsiteX1076" fmla="*/ 1490477 w 11799254"/>
              <a:gd name="connsiteY1076" fmla="*/ 2862028 h 6687061"/>
              <a:gd name="connsiteX1077" fmla="*/ 1490705 w 11799254"/>
              <a:gd name="connsiteY1077" fmla="*/ 2861458 h 6687061"/>
              <a:gd name="connsiteX1078" fmla="*/ 1530234 w 11799254"/>
              <a:gd name="connsiteY1078" fmla="*/ 2765720 h 6687061"/>
              <a:gd name="connsiteX1079" fmla="*/ 1527750 w 11799254"/>
              <a:gd name="connsiteY1079" fmla="*/ 2761994 h 6687061"/>
              <a:gd name="connsiteX1080" fmla="*/ 7729464 w 11799254"/>
              <a:gd name="connsiteY1080" fmla="*/ 3170699 h 6687061"/>
              <a:gd name="connsiteX1081" fmla="*/ 7729464 w 11799254"/>
              <a:gd name="connsiteY1081" fmla="*/ 3170699 h 6687061"/>
              <a:gd name="connsiteX1082" fmla="*/ 7747036 w 11799254"/>
              <a:gd name="connsiteY1082" fmla="*/ 3195514 h 6687061"/>
              <a:gd name="connsiteX1083" fmla="*/ 7689949 w 11799254"/>
              <a:gd name="connsiteY1083" fmla="*/ 3333798 h 6687061"/>
              <a:gd name="connsiteX1084" fmla="*/ 7400798 w 11799254"/>
              <a:gd name="connsiteY1084" fmla="*/ 3530255 h 6687061"/>
              <a:gd name="connsiteX1085" fmla="*/ 7089488 w 11799254"/>
              <a:gd name="connsiteY1085" fmla="*/ 3530255 h 6687061"/>
              <a:gd name="connsiteX1086" fmla="*/ 7074209 w 11799254"/>
              <a:gd name="connsiteY1086" fmla="*/ 3508671 h 6687061"/>
              <a:gd name="connsiteX1087" fmla="*/ 7134730 w 11799254"/>
              <a:gd name="connsiteY1087" fmla="*/ 3350097 h 6687061"/>
              <a:gd name="connsiteX1088" fmla="*/ 7423108 w 11799254"/>
              <a:gd name="connsiteY1088" fmla="*/ 3170699 h 6687061"/>
              <a:gd name="connsiteX1089" fmla="*/ 7729464 w 11799254"/>
              <a:gd name="connsiteY1089" fmla="*/ 3170699 h 6687061"/>
              <a:gd name="connsiteX1090" fmla="*/ 7684425 w 11799254"/>
              <a:gd name="connsiteY1090" fmla="*/ 3216755 h 6687061"/>
              <a:gd name="connsiteX1091" fmla="*/ 7423121 w 11799254"/>
              <a:gd name="connsiteY1091" fmla="*/ 3216755 h 6687061"/>
              <a:gd name="connsiteX1092" fmla="*/ 7177742 w 11799254"/>
              <a:gd name="connsiteY1092" fmla="*/ 3366535 h 6687061"/>
              <a:gd name="connsiteX1093" fmla="*/ 7134223 w 11799254"/>
              <a:gd name="connsiteY1093" fmla="*/ 3480548 h 6687061"/>
              <a:gd name="connsiteX1094" fmla="*/ 7136744 w 11799254"/>
              <a:gd name="connsiteY1094" fmla="*/ 3484198 h 6687061"/>
              <a:gd name="connsiteX1095" fmla="*/ 7400798 w 11799254"/>
              <a:gd name="connsiteY1095" fmla="*/ 3484198 h 6687061"/>
              <a:gd name="connsiteX1096" fmla="*/ 7646936 w 11799254"/>
              <a:gd name="connsiteY1096" fmla="*/ 3317360 h 6687061"/>
              <a:gd name="connsiteX1097" fmla="*/ 7647152 w 11799254"/>
              <a:gd name="connsiteY1097" fmla="*/ 3316790 h 6687061"/>
              <a:gd name="connsiteX1098" fmla="*/ 7647393 w 11799254"/>
              <a:gd name="connsiteY1098" fmla="*/ 3316207 h 6687061"/>
              <a:gd name="connsiteX1099" fmla="*/ 7686908 w 11799254"/>
              <a:gd name="connsiteY1099" fmla="*/ 3220481 h 6687061"/>
              <a:gd name="connsiteX1100" fmla="*/ 7684412 w 11799254"/>
              <a:gd name="connsiteY1100" fmla="*/ 3216755 h 6687061"/>
              <a:gd name="connsiteX1101" fmla="*/ 105 w 11799254"/>
              <a:gd name="connsiteY1101" fmla="*/ 1362728 h 6687061"/>
              <a:gd name="connsiteX1102" fmla="*/ 99 w 11799254"/>
              <a:gd name="connsiteY1102" fmla="*/ 1711220 h 6687061"/>
              <a:gd name="connsiteX1103" fmla="*/ 71370 w 11799254"/>
              <a:gd name="connsiteY1103" fmla="*/ 1711220 h 6687061"/>
              <a:gd name="connsiteX1104" fmla="*/ 360523 w 11799254"/>
              <a:gd name="connsiteY1104" fmla="*/ 1514750 h 6687061"/>
              <a:gd name="connsiteX1105" fmla="*/ 417615 w 11799254"/>
              <a:gd name="connsiteY1105" fmla="*/ 1376467 h 6687061"/>
              <a:gd name="connsiteX1106" fmla="*/ 400034 w 11799254"/>
              <a:gd name="connsiteY1106" fmla="*/ 1351651 h 6687061"/>
              <a:gd name="connsiteX1107" fmla="*/ 93689 w 11799254"/>
              <a:gd name="connsiteY1107" fmla="*/ 1351651 h 6687061"/>
              <a:gd name="connsiteX1108" fmla="*/ 105 w 11799254"/>
              <a:gd name="connsiteY1108" fmla="*/ 1362728 h 6687061"/>
              <a:gd name="connsiteX1109" fmla="*/ 2741062 w 11799254"/>
              <a:gd name="connsiteY1109" fmla="*/ 3170699 h 6687061"/>
              <a:gd name="connsiteX1110" fmla="*/ 2452671 w 11799254"/>
              <a:gd name="connsiteY1110" fmla="*/ 3350109 h 6687061"/>
              <a:gd name="connsiteX1111" fmla="*/ 2392150 w 11799254"/>
              <a:gd name="connsiteY1111" fmla="*/ 3508671 h 6687061"/>
              <a:gd name="connsiteX1112" fmla="*/ 2407442 w 11799254"/>
              <a:gd name="connsiteY1112" fmla="*/ 3530255 h 6687061"/>
              <a:gd name="connsiteX1113" fmla="*/ 2718739 w 11799254"/>
              <a:gd name="connsiteY1113" fmla="*/ 3530255 h 6687061"/>
              <a:gd name="connsiteX1114" fmla="*/ 3007890 w 11799254"/>
              <a:gd name="connsiteY1114" fmla="*/ 3333798 h 6687061"/>
              <a:gd name="connsiteX1115" fmla="*/ 3064977 w 11799254"/>
              <a:gd name="connsiteY1115" fmla="*/ 3195514 h 6687061"/>
              <a:gd name="connsiteX1116" fmla="*/ 3047405 w 11799254"/>
              <a:gd name="connsiteY1116" fmla="*/ 3170699 h 6687061"/>
              <a:gd name="connsiteX1117" fmla="*/ 3047405 w 11799254"/>
              <a:gd name="connsiteY1117" fmla="*/ 3170699 h 6687061"/>
              <a:gd name="connsiteX1118" fmla="*/ 2741049 w 11799254"/>
              <a:gd name="connsiteY1118" fmla="*/ 3170699 h 6687061"/>
              <a:gd name="connsiteX1119" fmla="*/ 7574646 w 11799254"/>
              <a:gd name="connsiteY1119" fmla="*/ 3619136 h 6687061"/>
              <a:gd name="connsiteX1120" fmla="*/ 7286255 w 11799254"/>
              <a:gd name="connsiteY1120" fmla="*/ 3798547 h 6687061"/>
              <a:gd name="connsiteX1121" fmla="*/ 7225734 w 11799254"/>
              <a:gd name="connsiteY1121" fmla="*/ 3957109 h 6687061"/>
              <a:gd name="connsiteX1122" fmla="*/ 7241025 w 11799254"/>
              <a:gd name="connsiteY1122" fmla="*/ 3978705 h 6687061"/>
              <a:gd name="connsiteX1123" fmla="*/ 7552322 w 11799254"/>
              <a:gd name="connsiteY1123" fmla="*/ 3978705 h 6687061"/>
              <a:gd name="connsiteX1124" fmla="*/ 7841473 w 11799254"/>
              <a:gd name="connsiteY1124" fmla="*/ 3782236 h 6687061"/>
              <a:gd name="connsiteX1125" fmla="*/ 7898561 w 11799254"/>
              <a:gd name="connsiteY1125" fmla="*/ 3643952 h 6687061"/>
              <a:gd name="connsiteX1126" fmla="*/ 7880989 w 11799254"/>
              <a:gd name="connsiteY1126" fmla="*/ 3619136 h 6687061"/>
              <a:gd name="connsiteX1127" fmla="*/ 7880989 w 11799254"/>
              <a:gd name="connsiteY1127" fmla="*/ 3619136 h 6687061"/>
              <a:gd name="connsiteX1128" fmla="*/ 7574646 w 11799254"/>
              <a:gd name="connsiteY1128" fmla="*/ 3619136 h 6687061"/>
              <a:gd name="connsiteX1129" fmla="*/ 8577178 w 11799254"/>
              <a:gd name="connsiteY1129" fmla="*/ 1806413 h 6687061"/>
              <a:gd name="connsiteX1130" fmla="*/ 8577178 w 11799254"/>
              <a:gd name="connsiteY1130" fmla="*/ 1806413 h 6687061"/>
              <a:gd name="connsiteX1131" fmla="*/ 8594750 w 11799254"/>
              <a:gd name="connsiteY1131" fmla="*/ 1831228 h 6687061"/>
              <a:gd name="connsiteX1132" fmla="*/ 8537663 w 11799254"/>
              <a:gd name="connsiteY1132" fmla="*/ 1969512 h 6687061"/>
              <a:gd name="connsiteX1133" fmla="*/ 8248512 w 11799254"/>
              <a:gd name="connsiteY1133" fmla="*/ 2165982 h 6687061"/>
              <a:gd name="connsiteX1134" fmla="*/ 7937215 w 11799254"/>
              <a:gd name="connsiteY1134" fmla="*/ 2165982 h 6687061"/>
              <a:gd name="connsiteX1135" fmla="*/ 7921923 w 11799254"/>
              <a:gd name="connsiteY1135" fmla="*/ 2144386 h 6687061"/>
              <a:gd name="connsiteX1136" fmla="*/ 7982444 w 11799254"/>
              <a:gd name="connsiteY1136" fmla="*/ 1985824 h 6687061"/>
              <a:gd name="connsiteX1137" fmla="*/ 8270823 w 11799254"/>
              <a:gd name="connsiteY1137" fmla="*/ 1806413 h 6687061"/>
              <a:gd name="connsiteX1138" fmla="*/ 8577178 w 11799254"/>
              <a:gd name="connsiteY1138" fmla="*/ 1806413 h 6687061"/>
              <a:gd name="connsiteX1139" fmla="*/ 8532139 w 11799254"/>
              <a:gd name="connsiteY1139" fmla="*/ 1852470 h 6687061"/>
              <a:gd name="connsiteX1140" fmla="*/ 8270823 w 11799254"/>
              <a:gd name="connsiteY1140" fmla="*/ 1852470 h 6687061"/>
              <a:gd name="connsiteX1141" fmla="*/ 8025457 w 11799254"/>
              <a:gd name="connsiteY1141" fmla="*/ 2002249 h 6687061"/>
              <a:gd name="connsiteX1142" fmla="*/ 7981938 w 11799254"/>
              <a:gd name="connsiteY1142" fmla="*/ 2116263 h 6687061"/>
              <a:gd name="connsiteX1143" fmla="*/ 7984459 w 11799254"/>
              <a:gd name="connsiteY1143" fmla="*/ 2119925 h 6687061"/>
              <a:gd name="connsiteX1144" fmla="*/ 8248499 w 11799254"/>
              <a:gd name="connsiteY1144" fmla="*/ 2119925 h 6687061"/>
              <a:gd name="connsiteX1145" fmla="*/ 8494650 w 11799254"/>
              <a:gd name="connsiteY1145" fmla="*/ 1953087 h 6687061"/>
              <a:gd name="connsiteX1146" fmla="*/ 8494865 w 11799254"/>
              <a:gd name="connsiteY1146" fmla="*/ 1952504 h 6687061"/>
              <a:gd name="connsiteX1147" fmla="*/ 8495094 w 11799254"/>
              <a:gd name="connsiteY1147" fmla="*/ 1951934 h 6687061"/>
              <a:gd name="connsiteX1148" fmla="*/ 8534622 w 11799254"/>
              <a:gd name="connsiteY1148" fmla="*/ 1856209 h 6687061"/>
              <a:gd name="connsiteX1149" fmla="*/ 8532139 w 11799254"/>
              <a:gd name="connsiteY1149" fmla="*/ 1852482 h 6687061"/>
              <a:gd name="connsiteX1150" fmla="*/ 6084574 w 11799254"/>
              <a:gd name="connsiteY1150" fmla="*/ 3170699 h 6687061"/>
              <a:gd name="connsiteX1151" fmla="*/ 5796196 w 11799254"/>
              <a:gd name="connsiteY1151" fmla="*/ 3350109 h 6687061"/>
              <a:gd name="connsiteX1152" fmla="*/ 5735662 w 11799254"/>
              <a:gd name="connsiteY1152" fmla="*/ 3508671 h 6687061"/>
              <a:gd name="connsiteX1153" fmla="*/ 5750953 w 11799254"/>
              <a:gd name="connsiteY1153" fmla="*/ 3530255 h 6687061"/>
              <a:gd name="connsiteX1154" fmla="*/ 6062250 w 11799254"/>
              <a:gd name="connsiteY1154" fmla="*/ 3530255 h 6687061"/>
              <a:gd name="connsiteX1155" fmla="*/ 6351401 w 11799254"/>
              <a:gd name="connsiteY1155" fmla="*/ 3333798 h 6687061"/>
              <a:gd name="connsiteX1156" fmla="*/ 6408489 w 11799254"/>
              <a:gd name="connsiteY1156" fmla="*/ 3195514 h 6687061"/>
              <a:gd name="connsiteX1157" fmla="*/ 6390917 w 11799254"/>
              <a:gd name="connsiteY1157" fmla="*/ 3170699 h 6687061"/>
              <a:gd name="connsiteX1158" fmla="*/ 6390917 w 11799254"/>
              <a:gd name="connsiteY1158" fmla="*/ 3170699 h 6687061"/>
              <a:gd name="connsiteX1159" fmla="*/ 6084574 w 11799254"/>
              <a:gd name="connsiteY1159" fmla="*/ 3170699 h 6687061"/>
              <a:gd name="connsiteX1160" fmla="*/ 2602156 w 11799254"/>
              <a:gd name="connsiteY1160" fmla="*/ 2715937 h 6687061"/>
              <a:gd name="connsiteX1161" fmla="*/ 2313765 w 11799254"/>
              <a:gd name="connsiteY1161" fmla="*/ 2895347 h 6687061"/>
              <a:gd name="connsiteX1162" fmla="*/ 2253244 w 11799254"/>
              <a:gd name="connsiteY1162" fmla="*/ 3053910 h 6687061"/>
              <a:gd name="connsiteX1163" fmla="*/ 2268536 w 11799254"/>
              <a:gd name="connsiteY1163" fmla="*/ 3075493 h 6687061"/>
              <a:gd name="connsiteX1164" fmla="*/ 2579833 w 11799254"/>
              <a:gd name="connsiteY1164" fmla="*/ 3075493 h 6687061"/>
              <a:gd name="connsiteX1165" fmla="*/ 2868984 w 11799254"/>
              <a:gd name="connsiteY1165" fmla="*/ 2879036 h 6687061"/>
              <a:gd name="connsiteX1166" fmla="*/ 2926071 w 11799254"/>
              <a:gd name="connsiteY1166" fmla="*/ 2740752 h 6687061"/>
              <a:gd name="connsiteX1167" fmla="*/ 2908499 w 11799254"/>
              <a:gd name="connsiteY1167" fmla="*/ 2715937 h 6687061"/>
              <a:gd name="connsiteX1168" fmla="*/ 2908499 w 11799254"/>
              <a:gd name="connsiteY1168" fmla="*/ 2715937 h 6687061"/>
              <a:gd name="connsiteX1169" fmla="*/ 2602156 w 11799254"/>
              <a:gd name="connsiteY1169" fmla="*/ 2715937 h 6687061"/>
              <a:gd name="connsiteX1170" fmla="*/ 1935714 w 11799254"/>
              <a:gd name="connsiteY1170" fmla="*/ 2715937 h 6687061"/>
              <a:gd name="connsiteX1171" fmla="*/ 1647323 w 11799254"/>
              <a:gd name="connsiteY1171" fmla="*/ 2895347 h 6687061"/>
              <a:gd name="connsiteX1172" fmla="*/ 1586802 w 11799254"/>
              <a:gd name="connsiteY1172" fmla="*/ 3053910 h 6687061"/>
              <a:gd name="connsiteX1173" fmla="*/ 1602094 w 11799254"/>
              <a:gd name="connsiteY1173" fmla="*/ 3075493 h 6687061"/>
              <a:gd name="connsiteX1174" fmla="*/ 1913391 w 11799254"/>
              <a:gd name="connsiteY1174" fmla="*/ 3075493 h 6687061"/>
              <a:gd name="connsiteX1175" fmla="*/ 2202542 w 11799254"/>
              <a:gd name="connsiteY1175" fmla="*/ 2879036 h 6687061"/>
              <a:gd name="connsiteX1176" fmla="*/ 2259629 w 11799254"/>
              <a:gd name="connsiteY1176" fmla="*/ 2740752 h 6687061"/>
              <a:gd name="connsiteX1177" fmla="*/ 2242070 w 11799254"/>
              <a:gd name="connsiteY1177" fmla="*/ 2715937 h 6687061"/>
              <a:gd name="connsiteX1178" fmla="*/ 2242070 w 11799254"/>
              <a:gd name="connsiteY1178" fmla="*/ 2715937 h 6687061"/>
              <a:gd name="connsiteX1179" fmla="*/ 1935714 w 11799254"/>
              <a:gd name="connsiteY1179" fmla="*/ 2715937 h 6687061"/>
              <a:gd name="connsiteX1180" fmla="*/ 7594600 w 11799254"/>
              <a:gd name="connsiteY1180" fmla="*/ 1262770 h 6687061"/>
              <a:gd name="connsiteX1181" fmla="*/ 7905897 w 11799254"/>
              <a:gd name="connsiteY1181" fmla="*/ 1262770 h 6687061"/>
              <a:gd name="connsiteX1182" fmla="*/ 8195060 w 11799254"/>
              <a:gd name="connsiteY1182" fmla="*/ 1066307 h 6687061"/>
              <a:gd name="connsiteX1183" fmla="*/ 8252148 w 11799254"/>
              <a:gd name="connsiteY1183" fmla="*/ 928021 h 6687061"/>
              <a:gd name="connsiteX1184" fmla="*/ 8234576 w 11799254"/>
              <a:gd name="connsiteY1184" fmla="*/ 903208 h 6687061"/>
              <a:gd name="connsiteX1185" fmla="*/ 7928220 w 11799254"/>
              <a:gd name="connsiteY1185" fmla="*/ 903208 h 6687061"/>
              <a:gd name="connsiteX1186" fmla="*/ 7639842 w 11799254"/>
              <a:gd name="connsiteY1186" fmla="*/ 1082616 h 6687061"/>
              <a:gd name="connsiteX1187" fmla="*/ 7579308 w 11799254"/>
              <a:gd name="connsiteY1187" fmla="*/ 1241179 h 6687061"/>
              <a:gd name="connsiteX1188" fmla="*/ 7594600 w 11799254"/>
              <a:gd name="connsiteY1188" fmla="*/ 1262770 h 6687061"/>
              <a:gd name="connsiteX1189" fmla="*/ 5725729 w 11799254"/>
              <a:gd name="connsiteY1189" fmla="*/ 3170699 h 6687061"/>
              <a:gd name="connsiteX1190" fmla="*/ 5725729 w 11799254"/>
              <a:gd name="connsiteY1190" fmla="*/ 3170699 h 6687061"/>
              <a:gd name="connsiteX1191" fmla="*/ 5743301 w 11799254"/>
              <a:gd name="connsiteY1191" fmla="*/ 3195514 h 6687061"/>
              <a:gd name="connsiteX1192" fmla="*/ 5686201 w 11799254"/>
              <a:gd name="connsiteY1192" fmla="*/ 3333798 h 6687061"/>
              <a:gd name="connsiteX1193" fmla="*/ 5397050 w 11799254"/>
              <a:gd name="connsiteY1193" fmla="*/ 3530255 h 6687061"/>
              <a:gd name="connsiteX1194" fmla="*/ 5085753 w 11799254"/>
              <a:gd name="connsiteY1194" fmla="*/ 3530255 h 6687061"/>
              <a:gd name="connsiteX1195" fmla="*/ 5070461 w 11799254"/>
              <a:gd name="connsiteY1195" fmla="*/ 3508671 h 6687061"/>
              <a:gd name="connsiteX1196" fmla="*/ 5130995 w 11799254"/>
              <a:gd name="connsiteY1196" fmla="*/ 3350097 h 6687061"/>
              <a:gd name="connsiteX1197" fmla="*/ 5419373 w 11799254"/>
              <a:gd name="connsiteY1197" fmla="*/ 3170699 h 6687061"/>
              <a:gd name="connsiteX1198" fmla="*/ 5725729 w 11799254"/>
              <a:gd name="connsiteY1198" fmla="*/ 3170699 h 6687061"/>
              <a:gd name="connsiteX1199" fmla="*/ 5680677 w 11799254"/>
              <a:gd name="connsiteY1199" fmla="*/ 3216755 h 6687061"/>
              <a:gd name="connsiteX1200" fmla="*/ 5419373 w 11799254"/>
              <a:gd name="connsiteY1200" fmla="*/ 3216755 h 6687061"/>
              <a:gd name="connsiteX1201" fmla="*/ 5174007 w 11799254"/>
              <a:gd name="connsiteY1201" fmla="*/ 3366535 h 6687061"/>
              <a:gd name="connsiteX1202" fmla="*/ 5130488 w 11799254"/>
              <a:gd name="connsiteY1202" fmla="*/ 3480548 h 6687061"/>
              <a:gd name="connsiteX1203" fmla="*/ 5133009 w 11799254"/>
              <a:gd name="connsiteY1203" fmla="*/ 3484198 h 6687061"/>
              <a:gd name="connsiteX1204" fmla="*/ 5397050 w 11799254"/>
              <a:gd name="connsiteY1204" fmla="*/ 3484198 h 6687061"/>
              <a:gd name="connsiteX1205" fmla="*/ 5643189 w 11799254"/>
              <a:gd name="connsiteY1205" fmla="*/ 3317360 h 6687061"/>
              <a:gd name="connsiteX1206" fmla="*/ 5643404 w 11799254"/>
              <a:gd name="connsiteY1206" fmla="*/ 3316790 h 6687061"/>
              <a:gd name="connsiteX1207" fmla="*/ 5643645 w 11799254"/>
              <a:gd name="connsiteY1207" fmla="*/ 3316207 h 6687061"/>
              <a:gd name="connsiteX1208" fmla="*/ 5683173 w 11799254"/>
              <a:gd name="connsiteY1208" fmla="*/ 3220481 h 6687061"/>
              <a:gd name="connsiteX1209" fmla="*/ 5680677 w 11799254"/>
              <a:gd name="connsiteY1209" fmla="*/ 3216755 h 6687061"/>
              <a:gd name="connsiteX1210" fmla="*/ 8043523 w 11799254"/>
              <a:gd name="connsiteY1210" fmla="*/ 617863 h 6687061"/>
              <a:gd name="connsiteX1211" fmla="*/ 8100611 w 11799254"/>
              <a:gd name="connsiteY1211" fmla="*/ 479577 h 6687061"/>
              <a:gd name="connsiteX1212" fmla="*/ 8083038 w 11799254"/>
              <a:gd name="connsiteY1212" fmla="*/ 454764 h 6687061"/>
              <a:gd name="connsiteX1213" fmla="*/ 7776683 w 11799254"/>
              <a:gd name="connsiteY1213" fmla="*/ 454764 h 6687061"/>
              <a:gd name="connsiteX1214" fmla="*/ 7488304 w 11799254"/>
              <a:gd name="connsiteY1214" fmla="*/ 634172 h 6687061"/>
              <a:gd name="connsiteX1215" fmla="*/ 7427784 w 11799254"/>
              <a:gd name="connsiteY1215" fmla="*/ 792735 h 6687061"/>
              <a:gd name="connsiteX1216" fmla="*/ 7443075 w 11799254"/>
              <a:gd name="connsiteY1216" fmla="*/ 814326 h 6687061"/>
              <a:gd name="connsiteX1217" fmla="*/ 7754359 w 11799254"/>
              <a:gd name="connsiteY1217" fmla="*/ 814326 h 6687061"/>
              <a:gd name="connsiteX1218" fmla="*/ 8043523 w 11799254"/>
              <a:gd name="connsiteY1218" fmla="*/ 617863 h 6687061"/>
              <a:gd name="connsiteX1219" fmla="*/ 7944132 w 11799254"/>
              <a:gd name="connsiteY1219" fmla="*/ 1 h 6687061"/>
              <a:gd name="connsiteX1220" fmla="*/ 7944132 w 11799254"/>
              <a:gd name="connsiteY1220" fmla="*/ 4 h 6687061"/>
              <a:gd name="connsiteX1221" fmla="*/ 7961705 w 11799254"/>
              <a:gd name="connsiteY1221" fmla="*/ 24817 h 6687061"/>
              <a:gd name="connsiteX1222" fmla="*/ 7904604 w 11799254"/>
              <a:gd name="connsiteY1222" fmla="*/ 163099 h 6687061"/>
              <a:gd name="connsiteX1223" fmla="*/ 7615466 w 11799254"/>
              <a:gd name="connsiteY1223" fmla="*/ 359565 h 6687061"/>
              <a:gd name="connsiteX1224" fmla="*/ 7304157 w 11799254"/>
              <a:gd name="connsiteY1224" fmla="*/ 359565 h 6687061"/>
              <a:gd name="connsiteX1225" fmla="*/ 7288865 w 11799254"/>
              <a:gd name="connsiteY1225" fmla="*/ 337970 h 6687061"/>
              <a:gd name="connsiteX1226" fmla="*/ 7349399 w 11799254"/>
              <a:gd name="connsiteY1226" fmla="*/ 179408 h 6687061"/>
              <a:gd name="connsiteX1227" fmla="*/ 7637776 w 11799254"/>
              <a:gd name="connsiteY1227" fmla="*/ 0 h 6687061"/>
              <a:gd name="connsiteX1228" fmla="*/ 7944132 w 11799254"/>
              <a:gd name="connsiteY1228" fmla="*/ 0 h 6687061"/>
              <a:gd name="connsiteX1229" fmla="*/ 7899080 w 11799254"/>
              <a:gd name="connsiteY1229" fmla="*/ 46062 h 6687061"/>
              <a:gd name="connsiteX1230" fmla="*/ 7637776 w 11799254"/>
              <a:gd name="connsiteY1230" fmla="*/ 46062 h 6687061"/>
              <a:gd name="connsiteX1231" fmla="*/ 7392411 w 11799254"/>
              <a:gd name="connsiteY1231" fmla="*/ 195840 h 6687061"/>
              <a:gd name="connsiteX1232" fmla="*/ 7348892 w 11799254"/>
              <a:gd name="connsiteY1232" fmla="*/ 309846 h 6687061"/>
              <a:gd name="connsiteX1233" fmla="*/ 7351413 w 11799254"/>
              <a:gd name="connsiteY1233" fmla="*/ 313506 h 6687061"/>
              <a:gd name="connsiteX1234" fmla="*/ 7615466 w 11799254"/>
              <a:gd name="connsiteY1234" fmla="*/ 313506 h 6687061"/>
              <a:gd name="connsiteX1235" fmla="*/ 7861592 w 11799254"/>
              <a:gd name="connsiteY1235" fmla="*/ 146670 h 6687061"/>
              <a:gd name="connsiteX1236" fmla="*/ 7861820 w 11799254"/>
              <a:gd name="connsiteY1236" fmla="*/ 146091 h 6687061"/>
              <a:gd name="connsiteX1237" fmla="*/ 7862048 w 11799254"/>
              <a:gd name="connsiteY1237" fmla="*/ 145518 h 6687061"/>
              <a:gd name="connsiteX1238" fmla="*/ 7901576 w 11799254"/>
              <a:gd name="connsiteY1238" fmla="*/ 49787 h 6687061"/>
              <a:gd name="connsiteX1239" fmla="*/ 7899080 w 11799254"/>
              <a:gd name="connsiteY1239" fmla="*/ 46062 h 6687061"/>
              <a:gd name="connsiteX1240" fmla="*/ 6970561 w 11799254"/>
              <a:gd name="connsiteY1240" fmla="*/ 1082616 h 6687061"/>
              <a:gd name="connsiteX1241" fmla="*/ 6910040 w 11799254"/>
              <a:gd name="connsiteY1241" fmla="*/ 1241179 h 6687061"/>
              <a:gd name="connsiteX1242" fmla="*/ 6925333 w 11799254"/>
              <a:gd name="connsiteY1242" fmla="*/ 1262770 h 6687061"/>
              <a:gd name="connsiteX1243" fmla="*/ 7236629 w 11799254"/>
              <a:gd name="connsiteY1243" fmla="*/ 1262770 h 6687061"/>
              <a:gd name="connsiteX1244" fmla="*/ 7525780 w 11799254"/>
              <a:gd name="connsiteY1244" fmla="*/ 1066307 h 6687061"/>
              <a:gd name="connsiteX1245" fmla="*/ 7582868 w 11799254"/>
              <a:gd name="connsiteY1245" fmla="*/ 928021 h 6687061"/>
              <a:gd name="connsiteX1246" fmla="*/ 7565296 w 11799254"/>
              <a:gd name="connsiteY1246" fmla="*/ 903208 h 6687061"/>
              <a:gd name="connsiteX1247" fmla="*/ 7258952 w 11799254"/>
              <a:gd name="connsiteY1247" fmla="*/ 903208 h 6687061"/>
              <a:gd name="connsiteX1248" fmla="*/ 6970561 w 11799254"/>
              <a:gd name="connsiteY1248" fmla="*/ 1082616 h 6687061"/>
              <a:gd name="connsiteX1249" fmla="*/ 8613399 w 11799254"/>
              <a:gd name="connsiteY1249" fmla="*/ 4 h 6687061"/>
              <a:gd name="connsiteX1250" fmla="*/ 8307057 w 11799254"/>
              <a:gd name="connsiteY1250" fmla="*/ 4 h 6687061"/>
              <a:gd name="connsiteX1251" fmla="*/ 8018666 w 11799254"/>
              <a:gd name="connsiteY1251" fmla="*/ 179408 h 6687061"/>
              <a:gd name="connsiteX1252" fmla="*/ 7958145 w 11799254"/>
              <a:gd name="connsiteY1252" fmla="*/ 337970 h 6687061"/>
              <a:gd name="connsiteX1253" fmla="*/ 7973436 w 11799254"/>
              <a:gd name="connsiteY1253" fmla="*/ 359561 h 6687061"/>
              <a:gd name="connsiteX1254" fmla="*/ 8284733 w 11799254"/>
              <a:gd name="connsiteY1254" fmla="*/ 359561 h 6687061"/>
              <a:gd name="connsiteX1255" fmla="*/ 8573884 w 11799254"/>
              <a:gd name="connsiteY1255" fmla="*/ 163098 h 6687061"/>
              <a:gd name="connsiteX1256" fmla="*/ 8630972 w 11799254"/>
              <a:gd name="connsiteY1256" fmla="*/ 24813 h 6687061"/>
              <a:gd name="connsiteX1257" fmla="*/ 8613399 w 11799254"/>
              <a:gd name="connsiteY1257" fmla="*/ 4 h 6687061"/>
              <a:gd name="connsiteX1258" fmla="*/ 6642250 w 11799254"/>
              <a:gd name="connsiteY1258" fmla="*/ 1985824 h 6687061"/>
              <a:gd name="connsiteX1259" fmla="*/ 6581729 w 11799254"/>
              <a:gd name="connsiteY1259" fmla="*/ 2144386 h 6687061"/>
              <a:gd name="connsiteX1260" fmla="*/ 6597008 w 11799254"/>
              <a:gd name="connsiteY1260" fmla="*/ 2165982 h 6687061"/>
              <a:gd name="connsiteX1261" fmla="*/ 6908305 w 11799254"/>
              <a:gd name="connsiteY1261" fmla="*/ 2165982 h 6687061"/>
              <a:gd name="connsiteX1262" fmla="*/ 7197469 w 11799254"/>
              <a:gd name="connsiteY1262" fmla="*/ 1969512 h 6687061"/>
              <a:gd name="connsiteX1263" fmla="*/ 7254556 w 11799254"/>
              <a:gd name="connsiteY1263" fmla="*/ 1831228 h 6687061"/>
              <a:gd name="connsiteX1264" fmla="*/ 7236984 w 11799254"/>
              <a:gd name="connsiteY1264" fmla="*/ 1806413 h 6687061"/>
              <a:gd name="connsiteX1265" fmla="*/ 6930628 w 11799254"/>
              <a:gd name="connsiteY1265" fmla="*/ 1806413 h 6687061"/>
              <a:gd name="connsiteX1266" fmla="*/ 6642250 w 11799254"/>
              <a:gd name="connsiteY1266" fmla="*/ 1985824 h 6687061"/>
              <a:gd name="connsiteX1267" fmla="*/ 9851341 w 11799254"/>
              <a:gd name="connsiteY1267" fmla="*/ 1531062 h 6687061"/>
              <a:gd name="connsiteX1268" fmla="*/ 9790819 w 11799254"/>
              <a:gd name="connsiteY1268" fmla="*/ 1689624 h 6687061"/>
              <a:gd name="connsiteX1269" fmla="*/ 9806111 w 11799254"/>
              <a:gd name="connsiteY1269" fmla="*/ 1711220 h 6687061"/>
              <a:gd name="connsiteX1270" fmla="*/ 10117408 w 11799254"/>
              <a:gd name="connsiteY1270" fmla="*/ 1711220 h 6687061"/>
              <a:gd name="connsiteX1271" fmla="*/ 10406559 w 11799254"/>
              <a:gd name="connsiteY1271" fmla="*/ 1514750 h 6687061"/>
              <a:gd name="connsiteX1272" fmla="*/ 10463646 w 11799254"/>
              <a:gd name="connsiteY1272" fmla="*/ 1376467 h 6687061"/>
              <a:gd name="connsiteX1273" fmla="*/ 10446074 w 11799254"/>
              <a:gd name="connsiteY1273" fmla="*/ 1351651 h 6687061"/>
              <a:gd name="connsiteX1274" fmla="*/ 10139718 w 11799254"/>
              <a:gd name="connsiteY1274" fmla="*/ 1351651 h 6687061"/>
              <a:gd name="connsiteX1275" fmla="*/ 9851341 w 11799254"/>
              <a:gd name="connsiteY1275" fmla="*/ 1531062 h 6687061"/>
              <a:gd name="connsiteX1276" fmla="*/ 6883840 w 11799254"/>
              <a:gd name="connsiteY1276" fmla="*/ 903208 h 6687061"/>
              <a:gd name="connsiteX1277" fmla="*/ 6577497 w 11799254"/>
              <a:gd name="connsiteY1277" fmla="*/ 903208 h 6687061"/>
              <a:gd name="connsiteX1278" fmla="*/ 6289107 w 11799254"/>
              <a:gd name="connsiteY1278" fmla="*/ 1082616 h 6687061"/>
              <a:gd name="connsiteX1279" fmla="*/ 6228585 w 11799254"/>
              <a:gd name="connsiteY1279" fmla="*/ 1241179 h 6687061"/>
              <a:gd name="connsiteX1280" fmla="*/ 6243877 w 11799254"/>
              <a:gd name="connsiteY1280" fmla="*/ 1262770 h 6687061"/>
              <a:gd name="connsiteX1281" fmla="*/ 6555174 w 11799254"/>
              <a:gd name="connsiteY1281" fmla="*/ 1262770 h 6687061"/>
              <a:gd name="connsiteX1282" fmla="*/ 6844325 w 11799254"/>
              <a:gd name="connsiteY1282" fmla="*/ 1066307 h 6687061"/>
              <a:gd name="connsiteX1283" fmla="*/ 6901413 w 11799254"/>
              <a:gd name="connsiteY1283" fmla="*/ 928021 h 6687061"/>
              <a:gd name="connsiteX1284" fmla="*/ 6883840 w 11799254"/>
              <a:gd name="connsiteY1284" fmla="*/ 903208 h 6687061"/>
              <a:gd name="connsiteX1285" fmla="*/ 8828499 w 11799254"/>
              <a:gd name="connsiteY1285" fmla="*/ 634171 h 6687061"/>
              <a:gd name="connsiteX1286" fmla="*/ 8767965 w 11799254"/>
              <a:gd name="connsiteY1286" fmla="*/ 792733 h 6687061"/>
              <a:gd name="connsiteX1287" fmla="*/ 8783269 w 11799254"/>
              <a:gd name="connsiteY1287" fmla="*/ 814324 h 6687061"/>
              <a:gd name="connsiteX1288" fmla="*/ 9094554 w 11799254"/>
              <a:gd name="connsiteY1288" fmla="*/ 814324 h 6687061"/>
              <a:gd name="connsiteX1289" fmla="*/ 9383705 w 11799254"/>
              <a:gd name="connsiteY1289" fmla="*/ 617861 h 6687061"/>
              <a:gd name="connsiteX1290" fmla="*/ 9440805 w 11799254"/>
              <a:gd name="connsiteY1290" fmla="*/ 479576 h 6687061"/>
              <a:gd name="connsiteX1291" fmla="*/ 9423233 w 11799254"/>
              <a:gd name="connsiteY1291" fmla="*/ 454763 h 6687061"/>
              <a:gd name="connsiteX1292" fmla="*/ 9116876 w 11799254"/>
              <a:gd name="connsiteY1292" fmla="*/ 454763 h 6687061"/>
              <a:gd name="connsiteX1293" fmla="*/ 8828499 w 11799254"/>
              <a:gd name="connsiteY1293" fmla="*/ 634171 h 6687061"/>
              <a:gd name="connsiteX1294" fmla="*/ 4235796 w 11799254"/>
              <a:gd name="connsiteY1294" fmla="*/ 5313816 h 6687061"/>
              <a:gd name="connsiteX1295" fmla="*/ 4296330 w 11799254"/>
              <a:gd name="connsiteY1295" fmla="*/ 5155254 h 6687061"/>
              <a:gd name="connsiteX1296" fmla="*/ 4584708 w 11799254"/>
              <a:gd name="connsiteY1296" fmla="*/ 4975843 h 6687061"/>
              <a:gd name="connsiteX1297" fmla="*/ 4891064 w 11799254"/>
              <a:gd name="connsiteY1297" fmla="*/ 4975843 h 6687061"/>
              <a:gd name="connsiteX1298" fmla="*/ 4891064 w 11799254"/>
              <a:gd name="connsiteY1298" fmla="*/ 4975843 h 6687061"/>
              <a:gd name="connsiteX1299" fmla="*/ 4908636 w 11799254"/>
              <a:gd name="connsiteY1299" fmla="*/ 5000659 h 6687061"/>
              <a:gd name="connsiteX1300" fmla="*/ 4851549 w 11799254"/>
              <a:gd name="connsiteY1300" fmla="*/ 5138942 h 6687061"/>
              <a:gd name="connsiteX1301" fmla="*/ 4562385 w 11799254"/>
              <a:gd name="connsiteY1301" fmla="*/ 5335412 h 6687061"/>
              <a:gd name="connsiteX1302" fmla="*/ 4251088 w 11799254"/>
              <a:gd name="connsiteY1302" fmla="*/ 5335412 h 6687061"/>
              <a:gd name="connsiteX1303" fmla="*/ 4235796 w 11799254"/>
              <a:gd name="connsiteY1303" fmla="*/ 5313816 h 6687061"/>
              <a:gd name="connsiteX1304" fmla="*/ 4298345 w 11799254"/>
              <a:gd name="connsiteY1304" fmla="*/ 5289355 h 6687061"/>
              <a:gd name="connsiteX1305" fmla="*/ 4562385 w 11799254"/>
              <a:gd name="connsiteY1305" fmla="*/ 5289355 h 6687061"/>
              <a:gd name="connsiteX1306" fmla="*/ 4808524 w 11799254"/>
              <a:gd name="connsiteY1306" fmla="*/ 5122517 h 6687061"/>
              <a:gd name="connsiteX1307" fmla="*/ 4808752 w 11799254"/>
              <a:gd name="connsiteY1307" fmla="*/ 5121934 h 6687061"/>
              <a:gd name="connsiteX1308" fmla="*/ 4808980 w 11799254"/>
              <a:gd name="connsiteY1308" fmla="*/ 5121364 h 6687061"/>
              <a:gd name="connsiteX1309" fmla="*/ 4848508 w 11799254"/>
              <a:gd name="connsiteY1309" fmla="*/ 5025626 h 6687061"/>
              <a:gd name="connsiteX1310" fmla="*/ 4846012 w 11799254"/>
              <a:gd name="connsiteY1310" fmla="*/ 5021913 h 6687061"/>
              <a:gd name="connsiteX1311" fmla="*/ 4584708 w 11799254"/>
              <a:gd name="connsiteY1311" fmla="*/ 5021913 h 6687061"/>
              <a:gd name="connsiteX1312" fmla="*/ 4339342 w 11799254"/>
              <a:gd name="connsiteY1312" fmla="*/ 5171679 h 6687061"/>
              <a:gd name="connsiteX1313" fmla="*/ 4295824 w 11799254"/>
              <a:gd name="connsiteY1313" fmla="*/ 5285693 h 6687061"/>
              <a:gd name="connsiteX1314" fmla="*/ 4298345 w 11799254"/>
              <a:gd name="connsiteY1314" fmla="*/ 5289355 h 6687061"/>
              <a:gd name="connsiteX1315" fmla="*/ 8651711 w 11799254"/>
              <a:gd name="connsiteY1315" fmla="*/ 1985824 h 6687061"/>
              <a:gd name="connsiteX1316" fmla="*/ 8591178 w 11799254"/>
              <a:gd name="connsiteY1316" fmla="*/ 2144386 h 6687061"/>
              <a:gd name="connsiteX1317" fmla="*/ 8606469 w 11799254"/>
              <a:gd name="connsiteY1317" fmla="*/ 2165982 h 6687061"/>
              <a:gd name="connsiteX1318" fmla="*/ 8917766 w 11799254"/>
              <a:gd name="connsiteY1318" fmla="*/ 2165982 h 6687061"/>
              <a:gd name="connsiteX1319" fmla="*/ 9206917 w 11799254"/>
              <a:gd name="connsiteY1319" fmla="*/ 1969512 h 6687061"/>
              <a:gd name="connsiteX1320" fmla="*/ 9264018 w 11799254"/>
              <a:gd name="connsiteY1320" fmla="*/ 1831228 h 6687061"/>
              <a:gd name="connsiteX1321" fmla="*/ 9246433 w 11799254"/>
              <a:gd name="connsiteY1321" fmla="*/ 1806413 h 6687061"/>
              <a:gd name="connsiteX1322" fmla="*/ 8940090 w 11799254"/>
              <a:gd name="connsiteY1322" fmla="*/ 1806413 h 6687061"/>
              <a:gd name="connsiteX1323" fmla="*/ 8651711 w 11799254"/>
              <a:gd name="connsiteY1323" fmla="*/ 1985824 h 6687061"/>
              <a:gd name="connsiteX1324" fmla="*/ 6609665 w 11799254"/>
              <a:gd name="connsiteY1324" fmla="*/ 4 h 6687061"/>
              <a:gd name="connsiteX1325" fmla="*/ 6303322 w 11799254"/>
              <a:gd name="connsiteY1325" fmla="*/ 4 h 6687061"/>
              <a:gd name="connsiteX1326" fmla="*/ 6014943 w 11799254"/>
              <a:gd name="connsiteY1326" fmla="*/ 179408 h 6687061"/>
              <a:gd name="connsiteX1327" fmla="*/ 5954410 w 11799254"/>
              <a:gd name="connsiteY1327" fmla="*/ 337970 h 6687061"/>
              <a:gd name="connsiteX1328" fmla="*/ 5969701 w 11799254"/>
              <a:gd name="connsiteY1328" fmla="*/ 359561 h 6687061"/>
              <a:gd name="connsiteX1329" fmla="*/ 6280998 w 11799254"/>
              <a:gd name="connsiteY1329" fmla="*/ 359561 h 6687061"/>
              <a:gd name="connsiteX1330" fmla="*/ 6570149 w 11799254"/>
              <a:gd name="connsiteY1330" fmla="*/ 163098 h 6687061"/>
              <a:gd name="connsiteX1331" fmla="*/ 6627250 w 11799254"/>
              <a:gd name="connsiteY1331" fmla="*/ 24813 h 6687061"/>
              <a:gd name="connsiteX1332" fmla="*/ 6609665 w 11799254"/>
              <a:gd name="connsiteY1332" fmla="*/ 4 h 6687061"/>
              <a:gd name="connsiteX1333" fmla="*/ 3262074 w 11799254"/>
              <a:gd name="connsiteY1333" fmla="*/ 4 h 6687061"/>
              <a:gd name="connsiteX1334" fmla="*/ 2955730 w 11799254"/>
              <a:gd name="connsiteY1334" fmla="*/ 4 h 6687061"/>
              <a:gd name="connsiteX1335" fmla="*/ 2667339 w 11799254"/>
              <a:gd name="connsiteY1335" fmla="*/ 179409 h 6687061"/>
              <a:gd name="connsiteX1336" fmla="*/ 2606818 w 11799254"/>
              <a:gd name="connsiteY1336" fmla="*/ 337971 h 6687061"/>
              <a:gd name="connsiteX1337" fmla="*/ 2622110 w 11799254"/>
              <a:gd name="connsiteY1337" fmla="*/ 359563 h 6687061"/>
              <a:gd name="connsiteX1338" fmla="*/ 2933407 w 11799254"/>
              <a:gd name="connsiteY1338" fmla="*/ 359563 h 6687061"/>
              <a:gd name="connsiteX1339" fmla="*/ 3222558 w 11799254"/>
              <a:gd name="connsiteY1339" fmla="*/ 163099 h 6687061"/>
              <a:gd name="connsiteX1340" fmla="*/ 3279646 w 11799254"/>
              <a:gd name="connsiteY1340" fmla="*/ 24814 h 6687061"/>
              <a:gd name="connsiteX1341" fmla="*/ 3262074 w 11799254"/>
              <a:gd name="connsiteY1341" fmla="*/ 5 h 6687061"/>
              <a:gd name="connsiteX1342" fmla="*/ 2425356 w 11799254"/>
              <a:gd name="connsiteY1342" fmla="*/ 454764 h 6687061"/>
              <a:gd name="connsiteX1343" fmla="*/ 2731712 w 11799254"/>
              <a:gd name="connsiteY1343" fmla="*/ 454764 h 6687061"/>
              <a:gd name="connsiteX1344" fmla="*/ 2749284 w 11799254"/>
              <a:gd name="connsiteY1344" fmla="*/ 479577 h 6687061"/>
              <a:gd name="connsiteX1345" fmla="*/ 2692197 w 11799254"/>
              <a:gd name="connsiteY1345" fmla="*/ 617860 h 6687061"/>
              <a:gd name="connsiteX1346" fmla="*/ 2403046 w 11799254"/>
              <a:gd name="connsiteY1346" fmla="*/ 814326 h 6687061"/>
              <a:gd name="connsiteX1347" fmla="*/ 2091749 w 11799254"/>
              <a:gd name="connsiteY1347" fmla="*/ 814326 h 6687061"/>
              <a:gd name="connsiteX1348" fmla="*/ 2076457 w 11799254"/>
              <a:gd name="connsiteY1348" fmla="*/ 792731 h 6687061"/>
              <a:gd name="connsiteX1349" fmla="*/ 2136978 w 11799254"/>
              <a:gd name="connsiteY1349" fmla="*/ 634172 h 6687061"/>
              <a:gd name="connsiteX1350" fmla="*/ 2425369 w 11799254"/>
              <a:gd name="connsiteY1350" fmla="*/ 454764 h 6687061"/>
              <a:gd name="connsiteX1351" fmla="*/ 2686660 w 11799254"/>
              <a:gd name="connsiteY1351" fmla="*/ 500825 h 6687061"/>
              <a:gd name="connsiteX1352" fmla="*/ 2425356 w 11799254"/>
              <a:gd name="connsiteY1352" fmla="*/ 500825 h 6687061"/>
              <a:gd name="connsiteX1353" fmla="*/ 2179990 w 11799254"/>
              <a:gd name="connsiteY1353" fmla="*/ 650603 h 6687061"/>
              <a:gd name="connsiteX1354" fmla="*/ 2136471 w 11799254"/>
              <a:gd name="connsiteY1354" fmla="*/ 764609 h 6687061"/>
              <a:gd name="connsiteX1355" fmla="*/ 2138992 w 11799254"/>
              <a:gd name="connsiteY1355" fmla="*/ 768267 h 6687061"/>
              <a:gd name="connsiteX1356" fmla="*/ 2403046 w 11799254"/>
              <a:gd name="connsiteY1356" fmla="*/ 768267 h 6687061"/>
              <a:gd name="connsiteX1357" fmla="*/ 2649172 w 11799254"/>
              <a:gd name="connsiteY1357" fmla="*/ 601431 h 6687061"/>
              <a:gd name="connsiteX1358" fmla="*/ 2649400 w 11799254"/>
              <a:gd name="connsiteY1358" fmla="*/ 600852 h 6687061"/>
              <a:gd name="connsiteX1359" fmla="*/ 2649641 w 11799254"/>
              <a:gd name="connsiteY1359" fmla="*/ 600279 h 6687061"/>
              <a:gd name="connsiteX1360" fmla="*/ 2689156 w 11799254"/>
              <a:gd name="connsiteY1360" fmla="*/ 504551 h 6687061"/>
              <a:gd name="connsiteX1361" fmla="*/ 2686660 w 11799254"/>
              <a:gd name="connsiteY1361" fmla="*/ 500826 h 6687061"/>
              <a:gd name="connsiteX1362" fmla="*/ 4600621 w 11799254"/>
              <a:gd name="connsiteY1362" fmla="*/ 4 h 6687061"/>
              <a:gd name="connsiteX1363" fmla="*/ 4294265 w 11799254"/>
              <a:gd name="connsiteY1363" fmla="*/ 4 h 6687061"/>
              <a:gd name="connsiteX1364" fmla="*/ 4005887 w 11799254"/>
              <a:gd name="connsiteY1364" fmla="*/ 179408 h 6687061"/>
              <a:gd name="connsiteX1365" fmla="*/ 3945353 w 11799254"/>
              <a:gd name="connsiteY1365" fmla="*/ 337970 h 6687061"/>
              <a:gd name="connsiteX1366" fmla="*/ 3960657 w 11799254"/>
              <a:gd name="connsiteY1366" fmla="*/ 359561 h 6687061"/>
              <a:gd name="connsiteX1367" fmla="*/ 4271942 w 11799254"/>
              <a:gd name="connsiteY1367" fmla="*/ 359561 h 6687061"/>
              <a:gd name="connsiteX1368" fmla="*/ 4561105 w 11799254"/>
              <a:gd name="connsiteY1368" fmla="*/ 163098 h 6687061"/>
              <a:gd name="connsiteX1369" fmla="*/ 4618193 w 11799254"/>
              <a:gd name="connsiteY1369" fmla="*/ 24813 h 6687061"/>
              <a:gd name="connsiteX1370" fmla="*/ 4600621 w 11799254"/>
              <a:gd name="connsiteY1370" fmla="*/ 4 h 6687061"/>
              <a:gd name="connsiteX1371" fmla="*/ 5484569 w 11799254"/>
              <a:gd name="connsiteY1371" fmla="*/ 634171 h 6687061"/>
              <a:gd name="connsiteX1372" fmla="*/ 5424048 w 11799254"/>
              <a:gd name="connsiteY1372" fmla="*/ 792733 h 6687061"/>
              <a:gd name="connsiteX1373" fmla="*/ 5439340 w 11799254"/>
              <a:gd name="connsiteY1373" fmla="*/ 814324 h 6687061"/>
              <a:gd name="connsiteX1374" fmla="*/ 5750637 w 11799254"/>
              <a:gd name="connsiteY1374" fmla="*/ 814324 h 6687061"/>
              <a:gd name="connsiteX1375" fmla="*/ 6039788 w 11799254"/>
              <a:gd name="connsiteY1375" fmla="*/ 617861 h 6687061"/>
              <a:gd name="connsiteX1376" fmla="*/ 6096876 w 11799254"/>
              <a:gd name="connsiteY1376" fmla="*/ 479576 h 6687061"/>
              <a:gd name="connsiteX1377" fmla="*/ 6079303 w 11799254"/>
              <a:gd name="connsiteY1377" fmla="*/ 454763 h 6687061"/>
              <a:gd name="connsiteX1378" fmla="*/ 5772947 w 11799254"/>
              <a:gd name="connsiteY1378" fmla="*/ 454763 h 6687061"/>
              <a:gd name="connsiteX1379" fmla="*/ 5484569 w 11799254"/>
              <a:gd name="connsiteY1379" fmla="*/ 634171 h 6687061"/>
              <a:gd name="connsiteX1380" fmla="*/ 4966839 w 11799254"/>
              <a:gd name="connsiteY1380" fmla="*/ 1082616 h 6687061"/>
              <a:gd name="connsiteX1381" fmla="*/ 4906305 w 11799254"/>
              <a:gd name="connsiteY1381" fmla="*/ 1241179 h 6687061"/>
              <a:gd name="connsiteX1382" fmla="*/ 4921597 w 11799254"/>
              <a:gd name="connsiteY1382" fmla="*/ 1262770 h 6687061"/>
              <a:gd name="connsiteX1383" fmla="*/ 5232907 w 11799254"/>
              <a:gd name="connsiteY1383" fmla="*/ 1262770 h 6687061"/>
              <a:gd name="connsiteX1384" fmla="*/ 5522045 w 11799254"/>
              <a:gd name="connsiteY1384" fmla="*/ 1066307 h 6687061"/>
              <a:gd name="connsiteX1385" fmla="*/ 5579146 w 11799254"/>
              <a:gd name="connsiteY1385" fmla="*/ 928021 h 6687061"/>
              <a:gd name="connsiteX1386" fmla="*/ 5561561 w 11799254"/>
              <a:gd name="connsiteY1386" fmla="*/ 903208 h 6687061"/>
              <a:gd name="connsiteX1387" fmla="*/ 5255217 w 11799254"/>
              <a:gd name="connsiteY1387" fmla="*/ 903208 h 6687061"/>
              <a:gd name="connsiteX1388" fmla="*/ 4966839 w 11799254"/>
              <a:gd name="connsiteY1388" fmla="*/ 1082616 h 6687061"/>
              <a:gd name="connsiteX1389" fmla="*/ 4499609 w 11799254"/>
              <a:gd name="connsiteY1389" fmla="*/ 1531062 h 6687061"/>
              <a:gd name="connsiteX1390" fmla="*/ 4439088 w 11799254"/>
              <a:gd name="connsiteY1390" fmla="*/ 1689624 h 6687061"/>
              <a:gd name="connsiteX1391" fmla="*/ 4454379 w 11799254"/>
              <a:gd name="connsiteY1391" fmla="*/ 1711220 h 6687061"/>
              <a:gd name="connsiteX1392" fmla="*/ 4765676 w 11799254"/>
              <a:gd name="connsiteY1392" fmla="*/ 1711220 h 6687061"/>
              <a:gd name="connsiteX1393" fmla="*/ 5054827 w 11799254"/>
              <a:gd name="connsiteY1393" fmla="*/ 1514750 h 6687061"/>
              <a:gd name="connsiteX1394" fmla="*/ 5111915 w 11799254"/>
              <a:gd name="connsiteY1394" fmla="*/ 1376467 h 6687061"/>
              <a:gd name="connsiteX1395" fmla="*/ 5094343 w 11799254"/>
              <a:gd name="connsiteY1395" fmla="*/ 1351651 h 6687061"/>
              <a:gd name="connsiteX1396" fmla="*/ 4787987 w 11799254"/>
              <a:gd name="connsiteY1396" fmla="*/ 1351651 h 6687061"/>
              <a:gd name="connsiteX1397" fmla="*/ 4499609 w 11799254"/>
              <a:gd name="connsiteY1397" fmla="*/ 1531062 h 6687061"/>
              <a:gd name="connsiteX1398" fmla="*/ 11538977 w 11799254"/>
              <a:gd name="connsiteY1398" fmla="*/ 1066307 h 6687061"/>
              <a:gd name="connsiteX1399" fmla="*/ 11596064 w 11799254"/>
              <a:gd name="connsiteY1399" fmla="*/ 928021 h 6687061"/>
              <a:gd name="connsiteX1400" fmla="*/ 11578493 w 11799254"/>
              <a:gd name="connsiteY1400" fmla="*/ 903208 h 6687061"/>
              <a:gd name="connsiteX1401" fmla="*/ 11272136 w 11799254"/>
              <a:gd name="connsiteY1401" fmla="*/ 903208 h 6687061"/>
              <a:gd name="connsiteX1402" fmla="*/ 10983759 w 11799254"/>
              <a:gd name="connsiteY1402" fmla="*/ 1082616 h 6687061"/>
              <a:gd name="connsiteX1403" fmla="*/ 10923237 w 11799254"/>
              <a:gd name="connsiteY1403" fmla="*/ 1241179 h 6687061"/>
              <a:gd name="connsiteX1404" fmla="*/ 10938529 w 11799254"/>
              <a:gd name="connsiteY1404" fmla="*/ 1262770 h 6687061"/>
              <a:gd name="connsiteX1405" fmla="*/ 11249826 w 11799254"/>
              <a:gd name="connsiteY1405" fmla="*/ 1262770 h 6687061"/>
              <a:gd name="connsiteX1406" fmla="*/ 11538977 w 11799254"/>
              <a:gd name="connsiteY1406" fmla="*/ 1066307 h 6687061"/>
              <a:gd name="connsiteX1407" fmla="*/ 7112090 w 11799254"/>
              <a:gd name="connsiteY1407" fmla="*/ 5762266 h 6687061"/>
              <a:gd name="connsiteX1408" fmla="*/ 7172612 w 11799254"/>
              <a:gd name="connsiteY1408" fmla="*/ 5603704 h 6687061"/>
              <a:gd name="connsiteX1409" fmla="*/ 7460989 w 11799254"/>
              <a:gd name="connsiteY1409" fmla="*/ 5424294 h 6687061"/>
              <a:gd name="connsiteX1410" fmla="*/ 7767346 w 11799254"/>
              <a:gd name="connsiteY1410" fmla="*/ 5424294 h 6687061"/>
              <a:gd name="connsiteX1411" fmla="*/ 7784917 w 11799254"/>
              <a:gd name="connsiteY1411" fmla="*/ 5449109 h 6687061"/>
              <a:gd name="connsiteX1412" fmla="*/ 7727830 w 11799254"/>
              <a:gd name="connsiteY1412" fmla="*/ 5587393 h 6687061"/>
              <a:gd name="connsiteX1413" fmla="*/ 7438679 w 11799254"/>
              <a:gd name="connsiteY1413" fmla="*/ 5783862 h 6687061"/>
              <a:gd name="connsiteX1414" fmla="*/ 7127382 w 11799254"/>
              <a:gd name="connsiteY1414" fmla="*/ 5783862 h 6687061"/>
              <a:gd name="connsiteX1415" fmla="*/ 7112090 w 11799254"/>
              <a:gd name="connsiteY1415" fmla="*/ 5762266 h 6687061"/>
              <a:gd name="connsiteX1416" fmla="*/ 7174626 w 11799254"/>
              <a:gd name="connsiteY1416" fmla="*/ 5737793 h 6687061"/>
              <a:gd name="connsiteX1417" fmla="*/ 7438679 w 11799254"/>
              <a:gd name="connsiteY1417" fmla="*/ 5737793 h 6687061"/>
              <a:gd name="connsiteX1418" fmla="*/ 7684817 w 11799254"/>
              <a:gd name="connsiteY1418" fmla="*/ 5570968 h 6687061"/>
              <a:gd name="connsiteX1419" fmla="*/ 7685033 w 11799254"/>
              <a:gd name="connsiteY1419" fmla="*/ 5570385 h 6687061"/>
              <a:gd name="connsiteX1420" fmla="*/ 7685274 w 11799254"/>
              <a:gd name="connsiteY1420" fmla="*/ 5569814 h 6687061"/>
              <a:gd name="connsiteX1421" fmla="*/ 7724802 w 11799254"/>
              <a:gd name="connsiteY1421" fmla="*/ 5474076 h 6687061"/>
              <a:gd name="connsiteX1422" fmla="*/ 7722306 w 11799254"/>
              <a:gd name="connsiteY1422" fmla="*/ 5470350 h 6687061"/>
              <a:gd name="connsiteX1423" fmla="*/ 7460989 w 11799254"/>
              <a:gd name="connsiteY1423" fmla="*/ 5470350 h 6687061"/>
              <a:gd name="connsiteX1424" fmla="*/ 7215623 w 11799254"/>
              <a:gd name="connsiteY1424" fmla="*/ 5620129 h 6687061"/>
              <a:gd name="connsiteX1425" fmla="*/ 7172104 w 11799254"/>
              <a:gd name="connsiteY1425" fmla="*/ 5734143 h 6687061"/>
              <a:gd name="connsiteX1426" fmla="*/ 7174626 w 11799254"/>
              <a:gd name="connsiteY1426" fmla="*/ 5737793 h 6687061"/>
              <a:gd name="connsiteX1427" fmla="*/ 7266288 w 11799254"/>
              <a:gd name="connsiteY1427" fmla="*/ 6238611 h 6687061"/>
              <a:gd name="connsiteX1428" fmla="*/ 7577572 w 11799254"/>
              <a:gd name="connsiteY1428" fmla="*/ 6238611 h 6687061"/>
              <a:gd name="connsiteX1429" fmla="*/ 7866736 w 11799254"/>
              <a:gd name="connsiteY1429" fmla="*/ 6042155 h 6687061"/>
              <a:gd name="connsiteX1430" fmla="*/ 7923823 w 11799254"/>
              <a:gd name="connsiteY1430" fmla="*/ 5903871 h 6687061"/>
              <a:gd name="connsiteX1431" fmla="*/ 7906251 w 11799254"/>
              <a:gd name="connsiteY1431" fmla="*/ 5879055 h 6687061"/>
              <a:gd name="connsiteX1432" fmla="*/ 7599895 w 11799254"/>
              <a:gd name="connsiteY1432" fmla="*/ 5879055 h 6687061"/>
              <a:gd name="connsiteX1433" fmla="*/ 7311518 w 11799254"/>
              <a:gd name="connsiteY1433" fmla="*/ 6058466 h 6687061"/>
              <a:gd name="connsiteX1434" fmla="*/ 7250984 w 11799254"/>
              <a:gd name="connsiteY1434" fmla="*/ 6217028 h 6687061"/>
              <a:gd name="connsiteX1435" fmla="*/ 7266288 w 11799254"/>
              <a:gd name="connsiteY1435" fmla="*/ 6238611 h 6687061"/>
              <a:gd name="connsiteX1436" fmla="*/ 8397097 w 11799254"/>
              <a:gd name="connsiteY1436" fmla="*/ 5587393 h 6687061"/>
              <a:gd name="connsiteX1437" fmla="*/ 8454184 w 11799254"/>
              <a:gd name="connsiteY1437" fmla="*/ 5449109 h 6687061"/>
              <a:gd name="connsiteX1438" fmla="*/ 8436613 w 11799254"/>
              <a:gd name="connsiteY1438" fmla="*/ 5424294 h 6687061"/>
              <a:gd name="connsiteX1439" fmla="*/ 8130257 w 11799254"/>
              <a:gd name="connsiteY1439" fmla="*/ 5424294 h 6687061"/>
              <a:gd name="connsiteX1440" fmla="*/ 7841879 w 11799254"/>
              <a:gd name="connsiteY1440" fmla="*/ 5603704 h 6687061"/>
              <a:gd name="connsiteX1441" fmla="*/ 7781345 w 11799254"/>
              <a:gd name="connsiteY1441" fmla="*/ 5762266 h 6687061"/>
              <a:gd name="connsiteX1442" fmla="*/ 7796636 w 11799254"/>
              <a:gd name="connsiteY1442" fmla="*/ 5783862 h 6687061"/>
              <a:gd name="connsiteX1443" fmla="*/ 8107946 w 11799254"/>
              <a:gd name="connsiteY1443" fmla="*/ 5783862 h 6687061"/>
              <a:gd name="connsiteX1444" fmla="*/ 8397097 w 11799254"/>
              <a:gd name="connsiteY1444" fmla="*/ 5587393 h 6687061"/>
              <a:gd name="connsiteX1445" fmla="*/ 8467564 w 11799254"/>
              <a:gd name="connsiteY1445" fmla="*/ 5783850 h 6687061"/>
              <a:gd name="connsiteX1446" fmla="*/ 8778860 w 11799254"/>
              <a:gd name="connsiteY1446" fmla="*/ 5783850 h 6687061"/>
              <a:gd name="connsiteX1447" fmla="*/ 9068011 w 11799254"/>
              <a:gd name="connsiteY1447" fmla="*/ 5587393 h 6687061"/>
              <a:gd name="connsiteX1448" fmla="*/ 9125112 w 11799254"/>
              <a:gd name="connsiteY1448" fmla="*/ 5449109 h 6687061"/>
              <a:gd name="connsiteX1449" fmla="*/ 9107539 w 11799254"/>
              <a:gd name="connsiteY1449" fmla="*/ 5424294 h 6687061"/>
              <a:gd name="connsiteX1450" fmla="*/ 8801184 w 11799254"/>
              <a:gd name="connsiteY1450" fmla="*/ 5424294 h 6687061"/>
              <a:gd name="connsiteX1451" fmla="*/ 8512805 w 11799254"/>
              <a:gd name="connsiteY1451" fmla="*/ 5603704 h 6687061"/>
              <a:gd name="connsiteX1452" fmla="*/ 8452271 w 11799254"/>
              <a:gd name="connsiteY1452" fmla="*/ 5762266 h 6687061"/>
              <a:gd name="connsiteX1453" fmla="*/ 8467564 w 11799254"/>
              <a:gd name="connsiteY1453" fmla="*/ 5783850 h 6687061"/>
              <a:gd name="connsiteX1454" fmla="*/ 5262553 w 11799254"/>
              <a:gd name="connsiteY1454" fmla="*/ 6238611 h 6687061"/>
              <a:gd name="connsiteX1455" fmla="*/ 5573850 w 11799254"/>
              <a:gd name="connsiteY1455" fmla="*/ 6238611 h 6687061"/>
              <a:gd name="connsiteX1456" fmla="*/ 5863001 w 11799254"/>
              <a:gd name="connsiteY1456" fmla="*/ 6042155 h 6687061"/>
              <a:gd name="connsiteX1457" fmla="*/ 5920088 w 11799254"/>
              <a:gd name="connsiteY1457" fmla="*/ 5903871 h 6687061"/>
              <a:gd name="connsiteX1458" fmla="*/ 5902516 w 11799254"/>
              <a:gd name="connsiteY1458" fmla="*/ 5879055 h 6687061"/>
              <a:gd name="connsiteX1459" fmla="*/ 5596160 w 11799254"/>
              <a:gd name="connsiteY1459" fmla="*/ 5879055 h 6687061"/>
              <a:gd name="connsiteX1460" fmla="*/ 5307782 w 11799254"/>
              <a:gd name="connsiteY1460" fmla="*/ 6058466 h 6687061"/>
              <a:gd name="connsiteX1461" fmla="*/ 5247261 w 11799254"/>
              <a:gd name="connsiteY1461" fmla="*/ 6217028 h 6687061"/>
              <a:gd name="connsiteX1462" fmla="*/ 5262553 w 11799254"/>
              <a:gd name="connsiteY1462" fmla="*/ 6238611 h 6687061"/>
              <a:gd name="connsiteX1463" fmla="*/ 5912462 w 11799254"/>
              <a:gd name="connsiteY1463" fmla="*/ 6217028 h 6687061"/>
              <a:gd name="connsiteX1464" fmla="*/ 5972983 w 11799254"/>
              <a:gd name="connsiteY1464" fmla="*/ 6058466 h 6687061"/>
              <a:gd name="connsiteX1465" fmla="*/ 6261361 w 11799254"/>
              <a:gd name="connsiteY1465" fmla="*/ 5879055 h 6687061"/>
              <a:gd name="connsiteX1466" fmla="*/ 6567716 w 11799254"/>
              <a:gd name="connsiteY1466" fmla="*/ 5879055 h 6687061"/>
              <a:gd name="connsiteX1467" fmla="*/ 6585289 w 11799254"/>
              <a:gd name="connsiteY1467" fmla="*/ 5903871 h 6687061"/>
              <a:gd name="connsiteX1468" fmla="*/ 6528201 w 11799254"/>
              <a:gd name="connsiteY1468" fmla="*/ 6042155 h 6687061"/>
              <a:gd name="connsiteX1469" fmla="*/ 6239050 w 11799254"/>
              <a:gd name="connsiteY1469" fmla="*/ 6238624 h 6687061"/>
              <a:gd name="connsiteX1470" fmla="*/ 5927753 w 11799254"/>
              <a:gd name="connsiteY1470" fmla="*/ 6238624 h 6687061"/>
              <a:gd name="connsiteX1471" fmla="*/ 5912462 w 11799254"/>
              <a:gd name="connsiteY1471" fmla="*/ 6217028 h 6687061"/>
              <a:gd name="connsiteX1472" fmla="*/ 5974997 w 11799254"/>
              <a:gd name="connsiteY1472" fmla="*/ 6192555 h 6687061"/>
              <a:gd name="connsiteX1473" fmla="*/ 6239050 w 11799254"/>
              <a:gd name="connsiteY1473" fmla="*/ 6192555 h 6687061"/>
              <a:gd name="connsiteX1474" fmla="*/ 6485189 w 11799254"/>
              <a:gd name="connsiteY1474" fmla="*/ 6025729 h 6687061"/>
              <a:gd name="connsiteX1475" fmla="*/ 6485404 w 11799254"/>
              <a:gd name="connsiteY1475" fmla="*/ 6025146 h 6687061"/>
              <a:gd name="connsiteX1476" fmla="*/ 6485645 w 11799254"/>
              <a:gd name="connsiteY1476" fmla="*/ 6024576 h 6687061"/>
              <a:gd name="connsiteX1477" fmla="*/ 6525173 w 11799254"/>
              <a:gd name="connsiteY1477" fmla="*/ 5928838 h 6687061"/>
              <a:gd name="connsiteX1478" fmla="*/ 6522677 w 11799254"/>
              <a:gd name="connsiteY1478" fmla="*/ 5925112 h 6687061"/>
              <a:gd name="connsiteX1479" fmla="*/ 6261361 w 11799254"/>
              <a:gd name="connsiteY1479" fmla="*/ 5925112 h 6687061"/>
              <a:gd name="connsiteX1480" fmla="*/ 6015995 w 11799254"/>
              <a:gd name="connsiteY1480" fmla="*/ 6074891 h 6687061"/>
              <a:gd name="connsiteX1481" fmla="*/ 5972476 w 11799254"/>
              <a:gd name="connsiteY1481" fmla="*/ 6188905 h 6687061"/>
              <a:gd name="connsiteX1482" fmla="*/ 5974997 w 11799254"/>
              <a:gd name="connsiteY1482" fmla="*/ 6192555 h 6687061"/>
              <a:gd name="connsiteX1483" fmla="*/ 7058563 w 11799254"/>
              <a:gd name="connsiteY1483" fmla="*/ 5587393 h 6687061"/>
              <a:gd name="connsiteX1484" fmla="*/ 7115650 w 11799254"/>
              <a:gd name="connsiteY1484" fmla="*/ 5449109 h 6687061"/>
              <a:gd name="connsiteX1485" fmla="*/ 7098078 w 11799254"/>
              <a:gd name="connsiteY1485" fmla="*/ 5424294 h 6687061"/>
              <a:gd name="connsiteX1486" fmla="*/ 6791722 w 11799254"/>
              <a:gd name="connsiteY1486" fmla="*/ 5424294 h 6687061"/>
              <a:gd name="connsiteX1487" fmla="*/ 6503344 w 11799254"/>
              <a:gd name="connsiteY1487" fmla="*/ 5603704 h 6687061"/>
              <a:gd name="connsiteX1488" fmla="*/ 6442823 w 11799254"/>
              <a:gd name="connsiteY1488" fmla="*/ 5762266 h 6687061"/>
              <a:gd name="connsiteX1489" fmla="*/ 6458115 w 11799254"/>
              <a:gd name="connsiteY1489" fmla="*/ 5783862 h 6687061"/>
              <a:gd name="connsiteX1490" fmla="*/ 6769399 w 11799254"/>
              <a:gd name="connsiteY1490" fmla="*/ 5783862 h 6687061"/>
              <a:gd name="connsiteX1491" fmla="*/ 7058563 w 11799254"/>
              <a:gd name="connsiteY1491" fmla="*/ 5587393 h 6687061"/>
              <a:gd name="connsiteX1492" fmla="*/ 11401705 w 11799254"/>
              <a:gd name="connsiteY1492" fmla="*/ 4 h 6687061"/>
              <a:gd name="connsiteX1493" fmla="*/ 11095349 w 11799254"/>
              <a:gd name="connsiteY1493" fmla="*/ 4 h 6687061"/>
              <a:gd name="connsiteX1494" fmla="*/ 10806971 w 11799254"/>
              <a:gd name="connsiteY1494" fmla="*/ 179408 h 6687061"/>
              <a:gd name="connsiteX1495" fmla="*/ 10746450 w 11799254"/>
              <a:gd name="connsiteY1495" fmla="*/ 337970 h 6687061"/>
              <a:gd name="connsiteX1496" fmla="*/ 10761729 w 11799254"/>
              <a:gd name="connsiteY1496" fmla="*/ 359561 h 6687061"/>
              <a:gd name="connsiteX1497" fmla="*/ 11073039 w 11799254"/>
              <a:gd name="connsiteY1497" fmla="*/ 359561 h 6687061"/>
              <a:gd name="connsiteX1498" fmla="*/ 11362190 w 11799254"/>
              <a:gd name="connsiteY1498" fmla="*/ 163098 h 6687061"/>
              <a:gd name="connsiteX1499" fmla="*/ 11419277 w 11799254"/>
              <a:gd name="connsiteY1499" fmla="*/ 24813 h 6687061"/>
              <a:gd name="connsiteX1500" fmla="*/ 11401705 w 11799254"/>
              <a:gd name="connsiteY1500" fmla="*/ 4 h 6687061"/>
              <a:gd name="connsiteX1501" fmla="*/ 10231051 w 11799254"/>
              <a:gd name="connsiteY1501" fmla="*/ 3978705 h 6687061"/>
              <a:gd name="connsiteX1502" fmla="*/ 9919754 w 11799254"/>
              <a:gd name="connsiteY1502" fmla="*/ 3978705 h 6687061"/>
              <a:gd name="connsiteX1503" fmla="*/ 9904475 w 11799254"/>
              <a:gd name="connsiteY1503" fmla="*/ 3957109 h 6687061"/>
              <a:gd name="connsiteX1504" fmla="*/ 9964996 w 11799254"/>
              <a:gd name="connsiteY1504" fmla="*/ 3798547 h 6687061"/>
              <a:gd name="connsiteX1505" fmla="*/ 10253374 w 11799254"/>
              <a:gd name="connsiteY1505" fmla="*/ 3619149 h 6687061"/>
              <a:gd name="connsiteX1506" fmla="*/ 10559731 w 11799254"/>
              <a:gd name="connsiteY1506" fmla="*/ 3619149 h 6687061"/>
              <a:gd name="connsiteX1507" fmla="*/ 10577302 w 11799254"/>
              <a:gd name="connsiteY1507" fmla="*/ 3643965 h 6687061"/>
              <a:gd name="connsiteX1508" fmla="*/ 10520215 w 11799254"/>
              <a:gd name="connsiteY1508" fmla="*/ 3782248 h 6687061"/>
              <a:gd name="connsiteX1509" fmla="*/ 10231051 w 11799254"/>
              <a:gd name="connsiteY1509" fmla="*/ 3978705 h 6687061"/>
              <a:gd name="connsiteX1510" fmla="*/ 9966998 w 11799254"/>
              <a:gd name="connsiteY1510" fmla="*/ 3932649 h 6687061"/>
              <a:gd name="connsiteX1511" fmla="*/ 10231051 w 11799254"/>
              <a:gd name="connsiteY1511" fmla="*/ 3932649 h 6687061"/>
              <a:gd name="connsiteX1512" fmla="*/ 10477190 w 11799254"/>
              <a:gd name="connsiteY1512" fmla="*/ 3765810 h 6687061"/>
              <a:gd name="connsiteX1513" fmla="*/ 10477418 w 11799254"/>
              <a:gd name="connsiteY1513" fmla="*/ 3765228 h 6687061"/>
              <a:gd name="connsiteX1514" fmla="*/ 10477646 w 11799254"/>
              <a:gd name="connsiteY1514" fmla="*/ 3764657 h 6687061"/>
              <a:gd name="connsiteX1515" fmla="*/ 10517174 w 11799254"/>
              <a:gd name="connsiteY1515" fmla="*/ 3668932 h 6687061"/>
              <a:gd name="connsiteX1516" fmla="*/ 10514678 w 11799254"/>
              <a:gd name="connsiteY1516" fmla="*/ 3665206 h 6687061"/>
              <a:gd name="connsiteX1517" fmla="*/ 10253374 w 11799254"/>
              <a:gd name="connsiteY1517" fmla="*/ 3665206 h 6687061"/>
              <a:gd name="connsiteX1518" fmla="*/ 10008008 w 11799254"/>
              <a:gd name="connsiteY1518" fmla="*/ 3814985 h 6687061"/>
              <a:gd name="connsiteX1519" fmla="*/ 9964489 w 11799254"/>
              <a:gd name="connsiteY1519" fmla="*/ 3928986 h 6687061"/>
              <a:gd name="connsiteX1520" fmla="*/ 9966998 w 11799254"/>
              <a:gd name="connsiteY1520" fmla="*/ 3932649 h 6687061"/>
              <a:gd name="connsiteX1521" fmla="*/ 10934475 w 11799254"/>
              <a:gd name="connsiteY1521" fmla="*/ 2715937 h 6687061"/>
              <a:gd name="connsiteX1522" fmla="*/ 10934475 w 11799254"/>
              <a:gd name="connsiteY1522" fmla="*/ 2715937 h 6687061"/>
              <a:gd name="connsiteX1523" fmla="*/ 10628132 w 11799254"/>
              <a:gd name="connsiteY1523" fmla="*/ 2715937 h 6687061"/>
              <a:gd name="connsiteX1524" fmla="*/ 10339741 w 11799254"/>
              <a:gd name="connsiteY1524" fmla="*/ 2895347 h 6687061"/>
              <a:gd name="connsiteX1525" fmla="*/ 10279219 w 11799254"/>
              <a:gd name="connsiteY1525" fmla="*/ 3053910 h 6687061"/>
              <a:gd name="connsiteX1526" fmla="*/ 10294512 w 11799254"/>
              <a:gd name="connsiteY1526" fmla="*/ 3075506 h 6687061"/>
              <a:gd name="connsiteX1527" fmla="*/ 10605808 w 11799254"/>
              <a:gd name="connsiteY1527" fmla="*/ 3075506 h 6687061"/>
              <a:gd name="connsiteX1528" fmla="*/ 10894959 w 11799254"/>
              <a:gd name="connsiteY1528" fmla="*/ 2879036 h 6687061"/>
              <a:gd name="connsiteX1529" fmla="*/ 10952047 w 11799254"/>
              <a:gd name="connsiteY1529" fmla="*/ 2740752 h 6687061"/>
              <a:gd name="connsiteX1530" fmla="*/ 10934475 w 11799254"/>
              <a:gd name="connsiteY1530" fmla="*/ 2715937 h 6687061"/>
              <a:gd name="connsiteX1531" fmla="*/ 9244799 w 11799254"/>
              <a:gd name="connsiteY1531" fmla="*/ 4235743 h 6687061"/>
              <a:gd name="connsiteX1532" fmla="*/ 9301899 w 11799254"/>
              <a:gd name="connsiteY1532" fmla="*/ 4097459 h 6687061"/>
              <a:gd name="connsiteX1533" fmla="*/ 9284314 w 11799254"/>
              <a:gd name="connsiteY1533" fmla="*/ 4072643 h 6687061"/>
              <a:gd name="connsiteX1534" fmla="*/ 9284314 w 11799254"/>
              <a:gd name="connsiteY1534" fmla="*/ 4072643 h 6687061"/>
              <a:gd name="connsiteX1535" fmla="*/ 8977971 w 11799254"/>
              <a:gd name="connsiteY1535" fmla="*/ 4072643 h 6687061"/>
              <a:gd name="connsiteX1536" fmla="*/ 8689593 w 11799254"/>
              <a:gd name="connsiteY1536" fmla="*/ 4252054 h 6687061"/>
              <a:gd name="connsiteX1537" fmla="*/ 8629059 w 11799254"/>
              <a:gd name="connsiteY1537" fmla="*/ 4410616 h 6687061"/>
              <a:gd name="connsiteX1538" fmla="*/ 8644350 w 11799254"/>
              <a:gd name="connsiteY1538" fmla="*/ 4432212 h 6687061"/>
              <a:gd name="connsiteX1539" fmla="*/ 8955648 w 11799254"/>
              <a:gd name="connsiteY1539" fmla="*/ 4432212 h 6687061"/>
              <a:gd name="connsiteX1540" fmla="*/ 9244799 w 11799254"/>
              <a:gd name="connsiteY1540" fmla="*/ 4235743 h 6687061"/>
              <a:gd name="connsiteX1541" fmla="*/ 2065283 w 11799254"/>
              <a:gd name="connsiteY1541" fmla="*/ 454764 h 6687061"/>
              <a:gd name="connsiteX1542" fmla="*/ 1758927 w 11799254"/>
              <a:gd name="connsiteY1542" fmla="*/ 454764 h 6687061"/>
              <a:gd name="connsiteX1543" fmla="*/ 1470549 w 11799254"/>
              <a:gd name="connsiteY1543" fmla="*/ 634172 h 6687061"/>
              <a:gd name="connsiteX1544" fmla="*/ 1410015 w 11799254"/>
              <a:gd name="connsiteY1544" fmla="*/ 792735 h 6687061"/>
              <a:gd name="connsiteX1545" fmla="*/ 1425307 w 11799254"/>
              <a:gd name="connsiteY1545" fmla="*/ 814326 h 6687061"/>
              <a:gd name="connsiteX1546" fmla="*/ 1736616 w 11799254"/>
              <a:gd name="connsiteY1546" fmla="*/ 814326 h 6687061"/>
              <a:gd name="connsiteX1547" fmla="*/ 2025767 w 11799254"/>
              <a:gd name="connsiteY1547" fmla="*/ 617863 h 6687061"/>
              <a:gd name="connsiteX1548" fmla="*/ 2082855 w 11799254"/>
              <a:gd name="connsiteY1548" fmla="*/ 479577 h 6687061"/>
              <a:gd name="connsiteX1549" fmla="*/ 2065283 w 11799254"/>
              <a:gd name="connsiteY1549" fmla="*/ 454764 h 6687061"/>
              <a:gd name="connsiteX1550" fmla="*/ 9452537 w 11799254"/>
              <a:gd name="connsiteY1550" fmla="*/ 4886962 h 6687061"/>
              <a:gd name="connsiteX1551" fmla="*/ 9763821 w 11799254"/>
              <a:gd name="connsiteY1551" fmla="*/ 4886962 h 6687061"/>
              <a:gd name="connsiteX1552" fmla="*/ 10052984 w 11799254"/>
              <a:gd name="connsiteY1552" fmla="*/ 4690505 h 6687061"/>
              <a:gd name="connsiteX1553" fmla="*/ 10110072 w 11799254"/>
              <a:gd name="connsiteY1553" fmla="*/ 4552221 h 6687061"/>
              <a:gd name="connsiteX1554" fmla="*/ 10092500 w 11799254"/>
              <a:gd name="connsiteY1554" fmla="*/ 4527406 h 6687061"/>
              <a:gd name="connsiteX1555" fmla="*/ 9786144 w 11799254"/>
              <a:gd name="connsiteY1555" fmla="*/ 4527406 h 6687061"/>
              <a:gd name="connsiteX1556" fmla="*/ 9497766 w 11799254"/>
              <a:gd name="connsiteY1556" fmla="*/ 4706816 h 6687061"/>
              <a:gd name="connsiteX1557" fmla="*/ 9437232 w 11799254"/>
              <a:gd name="connsiteY1557" fmla="*/ 4865378 h 6687061"/>
              <a:gd name="connsiteX1558" fmla="*/ 9452537 w 11799254"/>
              <a:gd name="connsiteY1558" fmla="*/ 4886962 h 6687061"/>
              <a:gd name="connsiteX1559" fmla="*/ 9850935 w 11799254"/>
              <a:gd name="connsiteY1559" fmla="*/ 3782236 h 6687061"/>
              <a:gd name="connsiteX1560" fmla="*/ 9908035 w 11799254"/>
              <a:gd name="connsiteY1560" fmla="*/ 3643952 h 6687061"/>
              <a:gd name="connsiteX1561" fmla="*/ 9890450 w 11799254"/>
              <a:gd name="connsiteY1561" fmla="*/ 3619136 h 6687061"/>
              <a:gd name="connsiteX1562" fmla="*/ 9890450 w 11799254"/>
              <a:gd name="connsiteY1562" fmla="*/ 3619136 h 6687061"/>
              <a:gd name="connsiteX1563" fmla="*/ 9584107 w 11799254"/>
              <a:gd name="connsiteY1563" fmla="*/ 3619136 h 6687061"/>
              <a:gd name="connsiteX1564" fmla="*/ 9295729 w 11799254"/>
              <a:gd name="connsiteY1564" fmla="*/ 3798547 h 6687061"/>
              <a:gd name="connsiteX1565" fmla="*/ 9235195 w 11799254"/>
              <a:gd name="connsiteY1565" fmla="*/ 3957109 h 6687061"/>
              <a:gd name="connsiteX1566" fmla="*/ 9250487 w 11799254"/>
              <a:gd name="connsiteY1566" fmla="*/ 3978705 h 6687061"/>
              <a:gd name="connsiteX1567" fmla="*/ 9561784 w 11799254"/>
              <a:gd name="connsiteY1567" fmla="*/ 3978705 h 6687061"/>
              <a:gd name="connsiteX1568" fmla="*/ 9850935 w 11799254"/>
              <a:gd name="connsiteY1568" fmla="*/ 3782236 h 6687061"/>
              <a:gd name="connsiteX1569" fmla="*/ 7417825 w 11799254"/>
              <a:gd name="connsiteY1569" fmla="*/ 6687062 h 6687061"/>
              <a:gd name="connsiteX1570" fmla="*/ 7729110 w 11799254"/>
              <a:gd name="connsiteY1570" fmla="*/ 6687062 h 6687061"/>
              <a:gd name="connsiteX1571" fmla="*/ 8018273 w 11799254"/>
              <a:gd name="connsiteY1571" fmla="*/ 6490592 h 6687061"/>
              <a:gd name="connsiteX1572" fmla="*/ 8075361 w 11799254"/>
              <a:gd name="connsiteY1572" fmla="*/ 6352308 h 6687061"/>
              <a:gd name="connsiteX1573" fmla="*/ 8057789 w 11799254"/>
              <a:gd name="connsiteY1573" fmla="*/ 6327506 h 6687061"/>
              <a:gd name="connsiteX1574" fmla="*/ 7751432 w 11799254"/>
              <a:gd name="connsiteY1574" fmla="*/ 6327506 h 6687061"/>
              <a:gd name="connsiteX1575" fmla="*/ 7463055 w 11799254"/>
              <a:gd name="connsiteY1575" fmla="*/ 6506904 h 6687061"/>
              <a:gd name="connsiteX1576" fmla="*/ 7402521 w 11799254"/>
              <a:gd name="connsiteY1576" fmla="*/ 6665466 h 6687061"/>
              <a:gd name="connsiteX1577" fmla="*/ 7417825 w 11799254"/>
              <a:gd name="connsiteY1577" fmla="*/ 6687062 h 6687061"/>
              <a:gd name="connsiteX1578" fmla="*/ 9604061 w 11799254"/>
              <a:gd name="connsiteY1578" fmla="*/ 5335412 h 6687061"/>
              <a:gd name="connsiteX1579" fmla="*/ 9915358 w 11799254"/>
              <a:gd name="connsiteY1579" fmla="*/ 5335412 h 6687061"/>
              <a:gd name="connsiteX1580" fmla="*/ 10204509 w 11799254"/>
              <a:gd name="connsiteY1580" fmla="*/ 5138955 h 6687061"/>
              <a:gd name="connsiteX1581" fmla="*/ 10261597 w 11799254"/>
              <a:gd name="connsiteY1581" fmla="*/ 5000659 h 6687061"/>
              <a:gd name="connsiteX1582" fmla="*/ 10244025 w 11799254"/>
              <a:gd name="connsiteY1582" fmla="*/ 4975856 h 6687061"/>
              <a:gd name="connsiteX1583" fmla="*/ 9937682 w 11799254"/>
              <a:gd name="connsiteY1583" fmla="*/ 4975856 h 6687061"/>
              <a:gd name="connsiteX1584" fmla="*/ 9649303 w 11799254"/>
              <a:gd name="connsiteY1584" fmla="*/ 5155254 h 6687061"/>
              <a:gd name="connsiteX1585" fmla="*/ 9588769 w 11799254"/>
              <a:gd name="connsiteY1585" fmla="*/ 5313816 h 6687061"/>
              <a:gd name="connsiteX1586" fmla="*/ 9604061 w 11799254"/>
              <a:gd name="connsiteY1586" fmla="*/ 5335412 h 6687061"/>
              <a:gd name="connsiteX1587" fmla="*/ 9806111 w 11799254"/>
              <a:gd name="connsiteY1587" fmla="*/ 5783850 h 6687061"/>
              <a:gd name="connsiteX1588" fmla="*/ 10117408 w 11799254"/>
              <a:gd name="connsiteY1588" fmla="*/ 5783850 h 6687061"/>
              <a:gd name="connsiteX1589" fmla="*/ 10406559 w 11799254"/>
              <a:gd name="connsiteY1589" fmla="*/ 5587393 h 6687061"/>
              <a:gd name="connsiteX1590" fmla="*/ 10463646 w 11799254"/>
              <a:gd name="connsiteY1590" fmla="*/ 5449109 h 6687061"/>
              <a:gd name="connsiteX1591" fmla="*/ 10446074 w 11799254"/>
              <a:gd name="connsiteY1591" fmla="*/ 5424294 h 6687061"/>
              <a:gd name="connsiteX1592" fmla="*/ 10139718 w 11799254"/>
              <a:gd name="connsiteY1592" fmla="*/ 5424294 h 6687061"/>
              <a:gd name="connsiteX1593" fmla="*/ 9851341 w 11799254"/>
              <a:gd name="connsiteY1593" fmla="*/ 5603704 h 6687061"/>
              <a:gd name="connsiteX1594" fmla="*/ 9790819 w 11799254"/>
              <a:gd name="connsiteY1594" fmla="*/ 5762266 h 6687061"/>
              <a:gd name="connsiteX1595" fmla="*/ 9806111 w 11799254"/>
              <a:gd name="connsiteY1595" fmla="*/ 5783850 h 6687061"/>
              <a:gd name="connsiteX1596" fmla="*/ 10081250 w 11799254"/>
              <a:gd name="connsiteY1596" fmla="*/ 6665478 h 6687061"/>
              <a:gd name="connsiteX1597" fmla="*/ 10141770 w 11799254"/>
              <a:gd name="connsiteY1597" fmla="*/ 6506916 h 6687061"/>
              <a:gd name="connsiteX1598" fmla="*/ 10430161 w 11799254"/>
              <a:gd name="connsiteY1598" fmla="*/ 6327506 h 6687061"/>
              <a:gd name="connsiteX1599" fmla="*/ 10736504 w 11799254"/>
              <a:gd name="connsiteY1599" fmla="*/ 6327506 h 6687061"/>
              <a:gd name="connsiteX1600" fmla="*/ 10736504 w 11799254"/>
              <a:gd name="connsiteY1600" fmla="*/ 6327506 h 6687061"/>
              <a:gd name="connsiteX1601" fmla="*/ 10754077 w 11799254"/>
              <a:gd name="connsiteY1601" fmla="*/ 6352321 h 6687061"/>
              <a:gd name="connsiteX1602" fmla="*/ 10696989 w 11799254"/>
              <a:gd name="connsiteY1602" fmla="*/ 6490605 h 6687061"/>
              <a:gd name="connsiteX1603" fmla="*/ 10407838 w 11799254"/>
              <a:gd name="connsiteY1603" fmla="*/ 6687062 h 6687061"/>
              <a:gd name="connsiteX1604" fmla="*/ 10096542 w 11799254"/>
              <a:gd name="connsiteY1604" fmla="*/ 6687062 h 6687061"/>
              <a:gd name="connsiteX1605" fmla="*/ 10081250 w 11799254"/>
              <a:gd name="connsiteY1605" fmla="*/ 6665466 h 6687061"/>
              <a:gd name="connsiteX1606" fmla="*/ 10143798 w 11799254"/>
              <a:gd name="connsiteY1606" fmla="*/ 6641005 h 6687061"/>
              <a:gd name="connsiteX1607" fmla="*/ 10407838 w 11799254"/>
              <a:gd name="connsiteY1607" fmla="*/ 6641005 h 6687061"/>
              <a:gd name="connsiteX1608" fmla="*/ 10653977 w 11799254"/>
              <a:gd name="connsiteY1608" fmla="*/ 6474167 h 6687061"/>
              <a:gd name="connsiteX1609" fmla="*/ 10654193 w 11799254"/>
              <a:gd name="connsiteY1609" fmla="*/ 6473597 h 6687061"/>
              <a:gd name="connsiteX1610" fmla="*/ 10654433 w 11799254"/>
              <a:gd name="connsiteY1610" fmla="*/ 6473014 h 6687061"/>
              <a:gd name="connsiteX1611" fmla="*/ 10693961 w 11799254"/>
              <a:gd name="connsiteY1611" fmla="*/ 6377288 h 6687061"/>
              <a:gd name="connsiteX1612" fmla="*/ 10691465 w 11799254"/>
              <a:gd name="connsiteY1612" fmla="*/ 6373562 h 6687061"/>
              <a:gd name="connsiteX1613" fmla="*/ 10430161 w 11799254"/>
              <a:gd name="connsiteY1613" fmla="*/ 6373562 h 6687061"/>
              <a:gd name="connsiteX1614" fmla="*/ 10184783 w 11799254"/>
              <a:gd name="connsiteY1614" fmla="*/ 6523342 h 6687061"/>
              <a:gd name="connsiteX1615" fmla="*/ 10141276 w 11799254"/>
              <a:gd name="connsiteY1615" fmla="*/ 6637343 h 6687061"/>
              <a:gd name="connsiteX1616" fmla="*/ 10143798 w 11799254"/>
              <a:gd name="connsiteY1616" fmla="*/ 6641005 h 6687061"/>
              <a:gd name="connsiteX1617" fmla="*/ 9535242 w 11799254"/>
              <a:gd name="connsiteY1617" fmla="*/ 5138955 h 6687061"/>
              <a:gd name="connsiteX1618" fmla="*/ 9592329 w 11799254"/>
              <a:gd name="connsiteY1618" fmla="*/ 5000659 h 6687061"/>
              <a:gd name="connsiteX1619" fmla="*/ 9574757 w 11799254"/>
              <a:gd name="connsiteY1619" fmla="*/ 4975856 h 6687061"/>
              <a:gd name="connsiteX1620" fmla="*/ 9268401 w 11799254"/>
              <a:gd name="connsiteY1620" fmla="*/ 4975856 h 6687061"/>
              <a:gd name="connsiteX1621" fmla="*/ 8980023 w 11799254"/>
              <a:gd name="connsiteY1621" fmla="*/ 5155254 h 6687061"/>
              <a:gd name="connsiteX1622" fmla="*/ 8919502 w 11799254"/>
              <a:gd name="connsiteY1622" fmla="*/ 5313816 h 6687061"/>
              <a:gd name="connsiteX1623" fmla="*/ 8934793 w 11799254"/>
              <a:gd name="connsiteY1623" fmla="*/ 5335412 h 6687061"/>
              <a:gd name="connsiteX1624" fmla="*/ 9246091 w 11799254"/>
              <a:gd name="connsiteY1624" fmla="*/ 5335412 h 6687061"/>
              <a:gd name="connsiteX1625" fmla="*/ 9535242 w 11799254"/>
              <a:gd name="connsiteY1625" fmla="*/ 5138955 h 6687061"/>
              <a:gd name="connsiteX1626" fmla="*/ 8606469 w 11799254"/>
              <a:gd name="connsiteY1626" fmla="*/ 6238611 h 6687061"/>
              <a:gd name="connsiteX1627" fmla="*/ 8917766 w 11799254"/>
              <a:gd name="connsiteY1627" fmla="*/ 6238611 h 6687061"/>
              <a:gd name="connsiteX1628" fmla="*/ 9206917 w 11799254"/>
              <a:gd name="connsiteY1628" fmla="*/ 6042155 h 6687061"/>
              <a:gd name="connsiteX1629" fmla="*/ 9264018 w 11799254"/>
              <a:gd name="connsiteY1629" fmla="*/ 5903871 h 6687061"/>
              <a:gd name="connsiteX1630" fmla="*/ 9246433 w 11799254"/>
              <a:gd name="connsiteY1630" fmla="*/ 5879055 h 6687061"/>
              <a:gd name="connsiteX1631" fmla="*/ 8940090 w 11799254"/>
              <a:gd name="connsiteY1631" fmla="*/ 5879055 h 6687061"/>
              <a:gd name="connsiteX1632" fmla="*/ 8651711 w 11799254"/>
              <a:gd name="connsiteY1632" fmla="*/ 6058466 h 6687061"/>
              <a:gd name="connsiteX1633" fmla="*/ 8591178 w 11799254"/>
              <a:gd name="connsiteY1633" fmla="*/ 6217028 h 6687061"/>
              <a:gd name="connsiteX1634" fmla="*/ 8606469 w 11799254"/>
              <a:gd name="connsiteY1634" fmla="*/ 6238611 h 6687061"/>
              <a:gd name="connsiteX1635" fmla="*/ 8758007 w 11799254"/>
              <a:gd name="connsiteY1635" fmla="*/ 6687062 h 6687061"/>
              <a:gd name="connsiteX1636" fmla="*/ 9069303 w 11799254"/>
              <a:gd name="connsiteY1636" fmla="*/ 6687062 h 6687061"/>
              <a:gd name="connsiteX1637" fmla="*/ 9358454 w 11799254"/>
              <a:gd name="connsiteY1637" fmla="*/ 6490592 h 6687061"/>
              <a:gd name="connsiteX1638" fmla="*/ 9415555 w 11799254"/>
              <a:gd name="connsiteY1638" fmla="*/ 6352308 h 6687061"/>
              <a:gd name="connsiteX1639" fmla="*/ 9397970 w 11799254"/>
              <a:gd name="connsiteY1639" fmla="*/ 6327506 h 6687061"/>
              <a:gd name="connsiteX1640" fmla="*/ 9091627 w 11799254"/>
              <a:gd name="connsiteY1640" fmla="*/ 6327506 h 6687061"/>
              <a:gd name="connsiteX1641" fmla="*/ 8803248 w 11799254"/>
              <a:gd name="connsiteY1641" fmla="*/ 6506904 h 6687061"/>
              <a:gd name="connsiteX1642" fmla="*/ 8742715 w 11799254"/>
              <a:gd name="connsiteY1642" fmla="*/ 6665466 h 6687061"/>
              <a:gd name="connsiteX1643" fmla="*/ 8758007 w 11799254"/>
              <a:gd name="connsiteY1643" fmla="*/ 6687062 h 6687061"/>
              <a:gd name="connsiteX1644" fmla="*/ 10584625 w 11799254"/>
              <a:gd name="connsiteY1644" fmla="*/ 5335412 h 6687061"/>
              <a:gd name="connsiteX1645" fmla="*/ 10273329 w 11799254"/>
              <a:gd name="connsiteY1645" fmla="*/ 5335412 h 6687061"/>
              <a:gd name="connsiteX1646" fmla="*/ 10258036 w 11799254"/>
              <a:gd name="connsiteY1646" fmla="*/ 5313816 h 6687061"/>
              <a:gd name="connsiteX1647" fmla="*/ 10318570 w 11799254"/>
              <a:gd name="connsiteY1647" fmla="*/ 5155254 h 6687061"/>
              <a:gd name="connsiteX1648" fmla="*/ 10606949 w 11799254"/>
              <a:gd name="connsiteY1648" fmla="*/ 4975843 h 6687061"/>
              <a:gd name="connsiteX1649" fmla="*/ 10913292 w 11799254"/>
              <a:gd name="connsiteY1649" fmla="*/ 4975843 h 6687061"/>
              <a:gd name="connsiteX1650" fmla="*/ 10913292 w 11799254"/>
              <a:gd name="connsiteY1650" fmla="*/ 4975843 h 6687061"/>
              <a:gd name="connsiteX1651" fmla="*/ 10930877 w 11799254"/>
              <a:gd name="connsiteY1651" fmla="*/ 5000659 h 6687061"/>
              <a:gd name="connsiteX1652" fmla="*/ 10873776 w 11799254"/>
              <a:gd name="connsiteY1652" fmla="*/ 5138942 h 6687061"/>
              <a:gd name="connsiteX1653" fmla="*/ 10584625 w 11799254"/>
              <a:gd name="connsiteY1653" fmla="*/ 5335412 h 6687061"/>
              <a:gd name="connsiteX1654" fmla="*/ 10830764 w 11799254"/>
              <a:gd name="connsiteY1654" fmla="*/ 5122517 h 6687061"/>
              <a:gd name="connsiteX1655" fmla="*/ 10830980 w 11799254"/>
              <a:gd name="connsiteY1655" fmla="*/ 5121934 h 6687061"/>
              <a:gd name="connsiteX1656" fmla="*/ 10831220 w 11799254"/>
              <a:gd name="connsiteY1656" fmla="*/ 5121364 h 6687061"/>
              <a:gd name="connsiteX1657" fmla="*/ 10870748 w 11799254"/>
              <a:gd name="connsiteY1657" fmla="*/ 5025626 h 6687061"/>
              <a:gd name="connsiteX1658" fmla="*/ 10868253 w 11799254"/>
              <a:gd name="connsiteY1658" fmla="*/ 5021913 h 6687061"/>
              <a:gd name="connsiteX1659" fmla="*/ 10606949 w 11799254"/>
              <a:gd name="connsiteY1659" fmla="*/ 5021913 h 6687061"/>
              <a:gd name="connsiteX1660" fmla="*/ 10361583 w 11799254"/>
              <a:gd name="connsiteY1660" fmla="*/ 5171679 h 6687061"/>
              <a:gd name="connsiteX1661" fmla="*/ 10318064 w 11799254"/>
              <a:gd name="connsiteY1661" fmla="*/ 5285693 h 6687061"/>
              <a:gd name="connsiteX1662" fmla="*/ 10320585 w 11799254"/>
              <a:gd name="connsiteY1662" fmla="*/ 5289355 h 6687061"/>
              <a:gd name="connsiteX1663" fmla="*/ 10584625 w 11799254"/>
              <a:gd name="connsiteY1663" fmla="*/ 5289355 h 6687061"/>
              <a:gd name="connsiteX1664" fmla="*/ 10830764 w 11799254"/>
              <a:gd name="connsiteY1664" fmla="*/ 5122517 h 6687061"/>
              <a:gd name="connsiteX1665" fmla="*/ 35224 w 11799254"/>
              <a:gd name="connsiteY1665" fmla="*/ 6665478 h 6687061"/>
              <a:gd name="connsiteX1666" fmla="*/ 95756 w 11799254"/>
              <a:gd name="connsiteY1666" fmla="*/ 6506916 h 6687061"/>
              <a:gd name="connsiteX1667" fmla="*/ 384136 w 11799254"/>
              <a:gd name="connsiteY1667" fmla="*/ 6327506 h 6687061"/>
              <a:gd name="connsiteX1668" fmla="*/ 690488 w 11799254"/>
              <a:gd name="connsiteY1668" fmla="*/ 6327506 h 6687061"/>
              <a:gd name="connsiteX1669" fmla="*/ 690488 w 11799254"/>
              <a:gd name="connsiteY1669" fmla="*/ 6327506 h 6687061"/>
              <a:gd name="connsiteX1670" fmla="*/ 708063 w 11799254"/>
              <a:gd name="connsiteY1670" fmla="*/ 6352321 h 6687061"/>
              <a:gd name="connsiteX1671" fmla="*/ 650972 w 11799254"/>
              <a:gd name="connsiteY1671" fmla="*/ 6490605 h 6687061"/>
              <a:gd name="connsiteX1672" fmla="*/ 361818 w 11799254"/>
              <a:gd name="connsiteY1672" fmla="*/ 6687062 h 6687061"/>
              <a:gd name="connsiteX1673" fmla="*/ 50523 w 11799254"/>
              <a:gd name="connsiteY1673" fmla="*/ 6687062 h 6687061"/>
              <a:gd name="connsiteX1674" fmla="*/ 35224 w 11799254"/>
              <a:gd name="connsiteY1674" fmla="*/ 6665466 h 6687061"/>
              <a:gd name="connsiteX1675" fmla="*/ 97766 w 11799254"/>
              <a:gd name="connsiteY1675" fmla="*/ 6641005 h 6687061"/>
              <a:gd name="connsiteX1676" fmla="*/ 361817 w 11799254"/>
              <a:gd name="connsiteY1676" fmla="*/ 6641005 h 6687061"/>
              <a:gd name="connsiteX1677" fmla="*/ 607952 w 11799254"/>
              <a:gd name="connsiteY1677" fmla="*/ 6474167 h 6687061"/>
              <a:gd name="connsiteX1678" fmla="*/ 608175 w 11799254"/>
              <a:gd name="connsiteY1678" fmla="*/ 6473597 h 6687061"/>
              <a:gd name="connsiteX1679" fmla="*/ 608410 w 11799254"/>
              <a:gd name="connsiteY1679" fmla="*/ 6473014 h 6687061"/>
              <a:gd name="connsiteX1680" fmla="*/ 647934 w 11799254"/>
              <a:gd name="connsiteY1680" fmla="*/ 6377288 h 6687061"/>
              <a:gd name="connsiteX1681" fmla="*/ 645440 w 11799254"/>
              <a:gd name="connsiteY1681" fmla="*/ 6373562 h 6687061"/>
              <a:gd name="connsiteX1682" fmla="*/ 384136 w 11799254"/>
              <a:gd name="connsiteY1682" fmla="*/ 6373562 h 6687061"/>
              <a:gd name="connsiteX1683" fmla="*/ 138768 w 11799254"/>
              <a:gd name="connsiteY1683" fmla="*/ 6523342 h 6687061"/>
              <a:gd name="connsiteX1684" fmla="*/ 95248 w 11799254"/>
              <a:gd name="connsiteY1684" fmla="*/ 6637343 h 6687061"/>
              <a:gd name="connsiteX1685" fmla="*/ 97765 w 11799254"/>
              <a:gd name="connsiteY1685" fmla="*/ 6641005 h 6687061"/>
              <a:gd name="connsiteX1686" fmla="*/ 0 w 11799254"/>
              <a:gd name="connsiteY1686" fmla="*/ 6446247 h 6687061"/>
              <a:gd name="connsiteX1687" fmla="*/ 38787 w 11799254"/>
              <a:gd name="connsiteY1687" fmla="*/ 6352308 h 6687061"/>
              <a:gd name="connsiteX1688" fmla="*/ 21206 w 11799254"/>
              <a:gd name="connsiteY1688" fmla="*/ 6327506 h 6687061"/>
              <a:gd name="connsiteX1689" fmla="*/ 0 w 11799254"/>
              <a:gd name="connsiteY1689" fmla="*/ 6327506 h 6687061"/>
              <a:gd name="connsiteX1690" fmla="*/ 0 w 11799254"/>
              <a:gd name="connsiteY1690" fmla="*/ 6446247 h 6687061"/>
              <a:gd name="connsiteX1691" fmla="*/ 10938529 w 11799254"/>
              <a:gd name="connsiteY1691" fmla="*/ 5335412 h 6687061"/>
              <a:gd name="connsiteX1692" fmla="*/ 11249826 w 11799254"/>
              <a:gd name="connsiteY1692" fmla="*/ 5335412 h 6687061"/>
              <a:gd name="connsiteX1693" fmla="*/ 11538977 w 11799254"/>
              <a:gd name="connsiteY1693" fmla="*/ 5138955 h 6687061"/>
              <a:gd name="connsiteX1694" fmla="*/ 11596064 w 11799254"/>
              <a:gd name="connsiteY1694" fmla="*/ 5000659 h 6687061"/>
              <a:gd name="connsiteX1695" fmla="*/ 11578493 w 11799254"/>
              <a:gd name="connsiteY1695" fmla="*/ 4975856 h 6687061"/>
              <a:gd name="connsiteX1696" fmla="*/ 11272136 w 11799254"/>
              <a:gd name="connsiteY1696" fmla="*/ 4975856 h 6687061"/>
              <a:gd name="connsiteX1697" fmla="*/ 10983759 w 11799254"/>
              <a:gd name="connsiteY1697" fmla="*/ 5155254 h 6687061"/>
              <a:gd name="connsiteX1698" fmla="*/ 10923237 w 11799254"/>
              <a:gd name="connsiteY1698" fmla="*/ 5313816 h 6687061"/>
              <a:gd name="connsiteX1699" fmla="*/ 10938529 w 11799254"/>
              <a:gd name="connsiteY1699" fmla="*/ 5335412 h 6687061"/>
              <a:gd name="connsiteX1700" fmla="*/ 8248499 w 11799254"/>
              <a:gd name="connsiteY1700" fmla="*/ 6238624 h 6687061"/>
              <a:gd name="connsiteX1701" fmla="*/ 7937215 w 11799254"/>
              <a:gd name="connsiteY1701" fmla="*/ 6238624 h 6687061"/>
              <a:gd name="connsiteX1702" fmla="*/ 7921923 w 11799254"/>
              <a:gd name="connsiteY1702" fmla="*/ 6217028 h 6687061"/>
              <a:gd name="connsiteX1703" fmla="*/ 7982444 w 11799254"/>
              <a:gd name="connsiteY1703" fmla="*/ 6058466 h 6687061"/>
              <a:gd name="connsiteX1704" fmla="*/ 8270823 w 11799254"/>
              <a:gd name="connsiteY1704" fmla="*/ 5879055 h 6687061"/>
              <a:gd name="connsiteX1705" fmla="*/ 8577178 w 11799254"/>
              <a:gd name="connsiteY1705" fmla="*/ 5879055 h 6687061"/>
              <a:gd name="connsiteX1706" fmla="*/ 8594750 w 11799254"/>
              <a:gd name="connsiteY1706" fmla="*/ 5903871 h 6687061"/>
              <a:gd name="connsiteX1707" fmla="*/ 8537663 w 11799254"/>
              <a:gd name="connsiteY1707" fmla="*/ 6042155 h 6687061"/>
              <a:gd name="connsiteX1708" fmla="*/ 8248512 w 11799254"/>
              <a:gd name="connsiteY1708" fmla="*/ 6238624 h 6687061"/>
              <a:gd name="connsiteX1709" fmla="*/ 7984459 w 11799254"/>
              <a:gd name="connsiteY1709" fmla="*/ 6192555 h 6687061"/>
              <a:gd name="connsiteX1710" fmla="*/ 8248499 w 11799254"/>
              <a:gd name="connsiteY1710" fmla="*/ 6192555 h 6687061"/>
              <a:gd name="connsiteX1711" fmla="*/ 8494650 w 11799254"/>
              <a:gd name="connsiteY1711" fmla="*/ 6025729 h 6687061"/>
              <a:gd name="connsiteX1712" fmla="*/ 8494865 w 11799254"/>
              <a:gd name="connsiteY1712" fmla="*/ 6025146 h 6687061"/>
              <a:gd name="connsiteX1713" fmla="*/ 8495094 w 11799254"/>
              <a:gd name="connsiteY1713" fmla="*/ 6024576 h 6687061"/>
              <a:gd name="connsiteX1714" fmla="*/ 8534635 w 11799254"/>
              <a:gd name="connsiteY1714" fmla="*/ 5928838 h 6687061"/>
              <a:gd name="connsiteX1715" fmla="*/ 8532139 w 11799254"/>
              <a:gd name="connsiteY1715" fmla="*/ 5925112 h 6687061"/>
              <a:gd name="connsiteX1716" fmla="*/ 8270823 w 11799254"/>
              <a:gd name="connsiteY1716" fmla="*/ 5925112 h 6687061"/>
              <a:gd name="connsiteX1717" fmla="*/ 8025457 w 11799254"/>
              <a:gd name="connsiteY1717" fmla="*/ 6074891 h 6687061"/>
              <a:gd name="connsiteX1718" fmla="*/ 7981938 w 11799254"/>
              <a:gd name="connsiteY1718" fmla="*/ 6188905 h 6687061"/>
              <a:gd name="connsiteX1719" fmla="*/ 7984459 w 11799254"/>
              <a:gd name="connsiteY1719" fmla="*/ 6192555 h 6687061"/>
              <a:gd name="connsiteX1720" fmla="*/ 6947 w 11799254"/>
              <a:gd name="connsiteY1720" fmla="*/ 617863 h 6687061"/>
              <a:gd name="connsiteX1721" fmla="*/ 64038 w 11799254"/>
              <a:gd name="connsiteY1721" fmla="*/ 479577 h 6687061"/>
              <a:gd name="connsiteX1722" fmla="*/ 46463 w 11799254"/>
              <a:gd name="connsiteY1722" fmla="*/ 454764 h 6687061"/>
              <a:gd name="connsiteX1723" fmla="*/ 124 w 11799254"/>
              <a:gd name="connsiteY1723" fmla="*/ 454764 h 6687061"/>
              <a:gd name="connsiteX1724" fmla="*/ 124 w 11799254"/>
              <a:gd name="connsiteY1724" fmla="*/ 633872 h 6687061"/>
              <a:gd name="connsiteX1725" fmla="*/ 6948 w 11799254"/>
              <a:gd name="connsiteY1725" fmla="*/ 617863 h 6687061"/>
              <a:gd name="connsiteX1726" fmla="*/ 124 w 11799254"/>
              <a:gd name="connsiteY1726" fmla="*/ 359563 h 6687061"/>
              <a:gd name="connsiteX1727" fmla="*/ 248165 w 11799254"/>
              <a:gd name="connsiteY1727" fmla="*/ 359563 h 6687061"/>
              <a:gd name="connsiteX1728" fmla="*/ 517399 w 11799254"/>
              <a:gd name="connsiteY1728" fmla="*/ 205320 h 6687061"/>
              <a:gd name="connsiteX1729" fmla="*/ 130 w 11799254"/>
              <a:gd name="connsiteY1729" fmla="*/ 205320 h 6687061"/>
              <a:gd name="connsiteX1730" fmla="*/ 124 w 11799254"/>
              <a:gd name="connsiteY1730" fmla="*/ 359563 h 6687061"/>
              <a:gd name="connsiteX1731" fmla="*/ 11451876 w 11799254"/>
              <a:gd name="connsiteY1731" fmla="*/ 1711220 h 6687061"/>
              <a:gd name="connsiteX1732" fmla="*/ 11140579 w 11799254"/>
              <a:gd name="connsiteY1732" fmla="*/ 1711220 h 6687061"/>
              <a:gd name="connsiteX1733" fmla="*/ 11125274 w 11799254"/>
              <a:gd name="connsiteY1733" fmla="*/ 1689624 h 6687061"/>
              <a:gd name="connsiteX1734" fmla="*/ 11185808 w 11799254"/>
              <a:gd name="connsiteY1734" fmla="*/ 1531062 h 6687061"/>
              <a:gd name="connsiteX1735" fmla="*/ 11474186 w 11799254"/>
              <a:gd name="connsiteY1735" fmla="*/ 1351651 h 6687061"/>
              <a:gd name="connsiteX1736" fmla="*/ 11780542 w 11799254"/>
              <a:gd name="connsiteY1736" fmla="*/ 1351651 h 6687061"/>
              <a:gd name="connsiteX1737" fmla="*/ 11780542 w 11799254"/>
              <a:gd name="connsiteY1737" fmla="*/ 1351651 h 6687061"/>
              <a:gd name="connsiteX1738" fmla="*/ 11798114 w 11799254"/>
              <a:gd name="connsiteY1738" fmla="*/ 1376467 h 6687061"/>
              <a:gd name="connsiteX1739" fmla="*/ 11741026 w 11799254"/>
              <a:gd name="connsiteY1739" fmla="*/ 1514750 h 6687061"/>
              <a:gd name="connsiteX1740" fmla="*/ 11451876 w 11799254"/>
              <a:gd name="connsiteY1740" fmla="*/ 1711220 h 6687061"/>
              <a:gd name="connsiteX1741" fmla="*/ 11698002 w 11799254"/>
              <a:gd name="connsiteY1741" fmla="*/ 1498325 h 6687061"/>
              <a:gd name="connsiteX1742" fmla="*/ 11698230 w 11799254"/>
              <a:gd name="connsiteY1742" fmla="*/ 1497742 h 6687061"/>
              <a:gd name="connsiteX1743" fmla="*/ 11698470 w 11799254"/>
              <a:gd name="connsiteY1743" fmla="*/ 1497172 h 6687061"/>
              <a:gd name="connsiteX1744" fmla="*/ 11737986 w 11799254"/>
              <a:gd name="connsiteY1744" fmla="*/ 1401434 h 6687061"/>
              <a:gd name="connsiteX1745" fmla="*/ 11735490 w 11799254"/>
              <a:gd name="connsiteY1745" fmla="*/ 1397720 h 6687061"/>
              <a:gd name="connsiteX1746" fmla="*/ 11474186 w 11799254"/>
              <a:gd name="connsiteY1746" fmla="*/ 1397720 h 6687061"/>
              <a:gd name="connsiteX1747" fmla="*/ 11228820 w 11799254"/>
              <a:gd name="connsiteY1747" fmla="*/ 1547487 h 6687061"/>
              <a:gd name="connsiteX1748" fmla="*/ 11185301 w 11799254"/>
              <a:gd name="connsiteY1748" fmla="*/ 1661501 h 6687061"/>
              <a:gd name="connsiteX1749" fmla="*/ 11187823 w 11799254"/>
              <a:gd name="connsiteY1749" fmla="*/ 1665163 h 6687061"/>
              <a:gd name="connsiteX1750" fmla="*/ 11451876 w 11799254"/>
              <a:gd name="connsiteY1750" fmla="*/ 1665163 h 6687061"/>
              <a:gd name="connsiteX1751" fmla="*/ 11698002 w 11799254"/>
              <a:gd name="connsiteY1751" fmla="*/ 1498325 h 6687061"/>
              <a:gd name="connsiteX1752" fmla="*/ 601840 w 11799254"/>
              <a:gd name="connsiteY1752" fmla="*/ 337970 h 6687061"/>
              <a:gd name="connsiteX1753" fmla="*/ 617132 w 11799254"/>
              <a:gd name="connsiteY1753" fmla="*/ 359561 h 6687061"/>
              <a:gd name="connsiteX1754" fmla="*/ 928433 w 11799254"/>
              <a:gd name="connsiteY1754" fmla="*/ 359561 h 6687061"/>
              <a:gd name="connsiteX1755" fmla="*/ 1197951 w 11799254"/>
              <a:gd name="connsiteY1755" fmla="*/ 204765 h 6687061"/>
              <a:gd name="connsiteX1756" fmla="*/ 1175019 w 11799254"/>
              <a:gd name="connsiteY1756" fmla="*/ 205318 h 6687061"/>
              <a:gd name="connsiteX1757" fmla="*/ 652473 w 11799254"/>
              <a:gd name="connsiteY1757" fmla="*/ 205318 h 6687061"/>
              <a:gd name="connsiteX1758" fmla="*/ 601839 w 11799254"/>
              <a:gd name="connsiteY1758" fmla="*/ 337970 h 6687061"/>
              <a:gd name="connsiteX1759" fmla="*/ 4744823 w 11799254"/>
              <a:gd name="connsiteY1759" fmla="*/ 6687062 h 6687061"/>
              <a:gd name="connsiteX1760" fmla="*/ 5056119 w 11799254"/>
              <a:gd name="connsiteY1760" fmla="*/ 6687062 h 6687061"/>
              <a:gd name="connsiteX1761" fmla="*/ 5345258 w 11799254"/>
              <a:gd name="connsiteY1761" fmla="*/ 6490592 h 6687061"/>
              <a:gd name="connsiteX1762" fmla="*/ 5402358 w 11799254"/>
              <a:gd name="connsiteY1762" fmla="*/ 6352308 h 6687061"/>
              <a:gd name="connsiteX1763" fmla="*/ 5384786 w 11799254"/>
              <a:gd name="connsiteY1763" fmla="*/ 6327506 h 6687061"/>
              <a:gd name="connsiteX1764" fmla="*/ 5078430 w 11799254"/>
              <a:gd name="connsiteY1764" fmla="*/ 6327506 h 6687061"/>
              <a:gd name="connsiteX1765" fmla="*/ 4790052 w 11799254"/>
              <a:gd name="connsiteY1765" fmla="*/ 6506904 h 6687061"/>
              <a:gd name="connsiteX1766" fmla="*/ 4729518 w 11799254"/>
              <a:gd name="connsiteY1766" fmla="*/ 6665466 h 6687061"/>
              <a:gd name="connsiteX1767" fmla="*/ 4744823 w 11799254"/>
              <a:gd name="connsiteY1767" fmla="*/ 6687062 h 6687061"/>
              <a:gd name="connsiteX1768" fmla="*/ 730784 w 11799254"/>
              <a:gd name="connsiteY1768" fmla="*/ 6687062 h 6687061"/>
              <a:gd name="connsiteX1769" fmla="*/ 1042079 w 11799254"/>
              <a:gd name="connsiteY1769" fmla="*/ 6687062 h 6687061"/>
              <a:gd name="connsiteX1770" fmla="*/ 1331225 w 11799254"/>
              <a:gd name="connsiteY1770" fmla="*/ 6490592 h 6687061"/>
              <a:gd name="connsiteX1771" fmla="*/ 1388325 w 11799254"/>
              <a:gd name="connsiteY1771" fmla="*/ 6352308 h 6687061"/>
              <a:gd name="connsiteX1772" fmla="*/ 1370740 w 11799254"/>
              <a:gd name="connsiteY1772" fmla="*/ 6327506 h 6687061"/>
              <a:gd name="connsiteX1773" fmla="*/ 1064392 w 11799254"/>
              <a:gd name="connsiteY1773" fmla="*/ 6327506 h 6687061"/>
              <a:gd name="connsiteX1774" fmla="*/ 776011 w 11799254"/>
              <a:gd name="connsiteY1774" fmla="*/ 6506904 h 6687061"/>
              <a:gd name="connsiteX1775" fmla="*/ 715486 w 11799254"/>
              <a:gd name="connsiteY1775" fmla="*/ 6665466 h 6687061"/>
              <a:gd name="connsiteX1776" fmla="*/ 730784 w 11799254"/>
              <a:gd name="connsiteY1776" fmla="*/ 6687062 h 6687061"/>
              <a:gd name="connsiteX1777" fmla="*/ 1400057 w 11799254"/>
              <a:gd name="connsiteY1777" fmla="*/ 6687062 h 6687061"/>
              <a:gd name="connsiteX1778" fmla="*/ 1711354 w 11799254"/>
              <a:gd name="connsiteY1778" fmla="*/ 6687062 h 6687061"/>
              <a:gd name="connsiteX1779" fmla="*/ 2000505 w 11799254"/>
              <a:gd name="connsiteY1779" fmla="*/ 6490592 h 6687061"/>
              <a:gd name="connsiteX1780" fmla="*/ 2057605 w 11799254"/>
              <a:gd name="connsiteY1780" fmla="*/ 6352308 h 6687061"/>
              <a:gd name="connsiteX1781" fmla="*/ 2040020 w 11799254"/>
              <a:gd name="connsiteY1781" fmla="*/ 6327506 h 6687061"/>
              <a:gd name="connsiteX1782" fmla="*/ 1733664 w 11799254"/>
              <a:gd name="connsiteY1782" fmla="*/ 6327506 h 6687061"/>
              <a:gd name="connsiteX1783" fmla="*/ 1445286 w 11799254"/>
              <a:gd name="connsiteY1783" fmla="*/ 6506904 h 6687061"/>
              <a:gd name="connsiteX1784" fmla="*/ 1384765 w 11799254"/>
              <a:gd name="connsiteY1784" fmla="*/ 6665466 h 6687061"/>
              <a:gd name="connsiteX1785" fmla="*/ 1400057 w 11799254"/>
              <a:gd name="connsiteY1785" fmla="*/ 6687062 h 6687061"/>
              <a:gd name="connsiteX1786" fmla="*/ 2735754 w 11799254"/>
              <a:gd name="connsiteY1786" fmla="*/ 6687062 h 6687061"/>
              <a:gd name="connsiteX1787" fmla="*/ 3047063 w 11799254"/>
              <a:gd name="connsiteY1787" fmla="*/ 6687062 h 6687061"/>
              <a:gd name="connsiteX1788" fmla="*/ 3336214 w 11799254"/>
              <a:gd name="connsiteY1788" fmla="*/ 6490592 h 6687061"/>
              <a:gd name="connsiteX1789" fmla="*/ 3393302 w 11799254"/>
              <a:gd name="connsiteY1789" fmla="*/ 6352308 h 6687061"/>
              <a:gd name="connsiteX1790" fmla="*/ 3375730 w 11799254"/>
              <a:gd name="connsiteY1790" fmla="*/ 6327506 h 6687061"/>
              <a:gd name="connsiteX1791" fmla="*/ 3069374 w 11799254"/>
              <a:gd name="connsiteY1791" fmla="*/ 6327506 h 6687061"/>
              <a:gd name="connsiteX1792" fmla="*/ 2780996 w 11799254"/>
              <a:gd name="connsiteY1792" fmla="*/ 6506904 h 6687061"/>
              <a:gd name="connsiteX1793" fmla="*/ 2720474 w 11799254"/>
              <a:gd name="connsiteY1793" fmla="*/ 6665466 h 6687061"/>
              <a:gd name="connsiteX1794" fmla="*/ 2735754 w 11799254"/>
              <a:gd name="connsiteY1794" fmla="*/ 6687062 h 6687061"/>
              <a:gd name="connsiteX1795" fmla="*/ 2054032 w 11799254"/>
              <a:gd name="connsiteY1795" fmla="*/ 6665478 h 6687061"/>
              <a:gd name="connsiteX1796" fmla="*/ 2114554 w 11799254"/>
              <a:gd name="connsiteY1796" fmla="*/ 6506916 h 6687061"/>
              <a:gd name="connsiteX1797" fmla="*/ 2402944 w 11799254"/>
              <a:gd name="connsiteY1797" fmla="*/ 6327506 h 6687061"/>
              <a:gd name="connsiteX1798" fmla="*/ 2709287 w 11799254"/>
              <a:gd name="connsiteY1798" fmla="*/ 6327506 h 6687061"/>
              <a:gd name="connsiteX1799" fmla="*/ 2709287 w 11799254"/>
              <a:gd name="connsiteY1799" fmla="*/ 6327506 h 6687061"/>
              <a:gd name="connsiteX1800" fmla="*/ 2726860 w 11799254"/>
              <a:gd name="connsiteY1800" fmla="*/ 6352321 h 6687061"/>
              <a:gd name="connsiteX1801" fmla="*/ 2669772 w 11799254"/>
              <a:gd name="connsiteY1801" fmla="*/ 6490605 h 6687061"/>
              <a:gd name="connsiteX1802" fmla="*/ 2380621 w 11799254"/>
              <a:gd name="connsiteY1802" fmla="*/ 6687062 h 6687061"/>
              <a:gd name="connsiteX1803" fmla="*/ 2069324 w 11799254"/>
              <a:gd name="connsiteY1803" fmla="*/ 6687062 h 6687061"/>
              <a:gd name="connsiteX1804" fmla="*/ 2054032 w 11799254"/>
              <a:gd name="connsiteY1804" fmla="*/ 6665466 h 6687061"/>
              <a:gd name="connsiteX1805" fmla="*/ 2116581 w 11799254"/>
              <a:gd name="connsiteY1805" fmla="*/ 6641005 h 6687061"/>
              <a:gd name="connsiteX1806" fmla="*/ 2380621 w 11799254"/>
              <a:gd name="connsiteY1806" fmla="*/ 6641005 h 6687061"/>
              <a:gd name="connsiteX1807" fmla="*/ 2626760 w 11799254"/>
              <a:gd name="connsiteY1807" fmla="*/ 6474167 h 6687061"/>
              <a:gd name="connsiteX1808" fmla="*/ 2626975 w 11799254"/>
              <a:gd name="connsiteY1808" fmla="*/ 6473597 h 6687061"/>
              <a:gd name="connsiteX1809" fmla="*/ 2627216 w 11799254"/>
              <a:gd name="connsiteY1809" fmla="*/ 6473014 h 6687061"/>
              <a:gd name="connsiteX1810" fmla="*/ 2666731 w 11799254"/>
              <a:gd name="connsiteY1810" fmla="*/ 6377288 h 6687061"/>
              <a:gd name="connsiteX1811" fmla="*/ 2664248 w 11799254"/>
              <a:gd name="connsiteY1811" fmla="*/ 6373562 h 6687061"/>
              <a:gd name="connsiteX1812" fmla="*/ 2402944 w 11799254"/>
              <a:gd name="connsiteY1812" fmla="*/ 6373562 h 6687061"/>
              <a:gd name="connsiteX1813" fmla="*/ 2157566 w 11799254"/>
              <a:gd name="connsiteY1813" fmla="*/ 6523342 h 6687061"/>
              <a:gd name="connsiteX1814" fmla="*/ 2114047 w 11799254"/>
              <a:gd name="connsiteY1814" fmla="*/ 6637343 h 6687061"/>
              <a:gd name="connsiteX1815" fmla="*/ 2116568 w 11799254"/>
              <a:gd name="connsiteY1815" fmla="*/ 6641005 h 6687061"/>
              <a:gd name="connsiteX1816" fmla="*/ 360523 w 11799254"/>
              <a:gd name="connsiteY1816" fmla="*/ 5587393 h 6687061"/>
              <a:gd name="connsiteX1817" fmla="*/ 417615 w 11799254"/>
              <a:gd name="connsiteY1817" fmla="*/ 5449109 h 6687061"/>
              <a:gd name="connsiteX1818" fmla="*/ 400034 w 11799254"/>
              <a:gd name="connsiteY1818" fmla="*/ 5424294 h 6687061"/>
              <a:gd name="connsiteX1819" fmla="*/ 400040 w 11799254"/>
              <a:gd name="connsiteY1819" fmla="*/ 5424294 h 6687061"/>
              <a:gd name="connsiteX1820" fmla="*/ 93689 w 11799254"/>
              <a:gd name="connsiteY1820" fmla="*/ 5424294 h 6687061"/>
              <a:gd name="connsiteX1821" fmla="*/ 24 w 11799254"/>
              <a:gd name="connsiteY1821" fmla="*/ 5435396 h 6687061"/>
              <a:gd name="connsiteX1822" fmla="*/ 11 w 11799254"/>
              <a:gd name="connsiteY1822" fmla="*/ 5783862 h 6687061"/>
              <a:gd name="connsiteX1823" fmla="*/ 71369 w 11799254"/>
              <a:gd name="connsiteY1823" fmla="*/ 5783862 h 6687061"/>
              <a:gd name="connsiteX1824" fmla="*/ 360522 w 11799254"/>
              <a:gd name="connsiteY1824" fmla="*/ 5587393 h 6687061"/>
              <a:gd name="connsiteX1825" fmla="*/ 4593286 w 11799254"/>
              <a:gd name="connsiteY1825" fmla="*/ 6238611 h 6687061"/>
              <a:gd name="connsiteX1826" fmla="*/ 4904582 w 11799254"/>
              <a:gd name="connsiteY1826" fmla="*/ 6238611 h 6687061"/>
              <a:gd name="connsiteX1827" fmla="*/ 5193733 w 11799254"/>
              <a:gd name="connsiteY1827" fmla="*/ 6042155 h 6687061"/>
              <a:gd name="connsiteX1828" fmla="*/ 5250821 w 11799254"/>
              <a:gd name="connsiteY1828" fmla="*/ 5903871 h 6687061"/>
              <a:gd name="connsiteX1829" fmla="*/ 5233249 w 11799254"/>
              <a:gd name="connsiteY1829" fmla="*/ 5879055 h 6687061"/>
              <a:gd name="connsiteX1830" fmla="*/ 4926893 w 11799254"/>
              <a:gd name="connsiteY1830" fmla="*/ 5879055 h 6687061"/>
              <a:gd name="connsiteX1831" fmla="*/ 4638515 w 11799254"/>
              <a:gd name="connsiteY1831" fmla="*/ 6058466 h 6687061"/>
              <a:gd name="connsiteX1832" fmla="*/ 4577994 w 11799254"/>
              <a:gd name="connsiteY1832" fmla="*/ 6217028 h 6687061"/>
              <a:gd name="connsiteX1833" fmla="*/ 4593286 w 11799254"/>
              <a:gd name="connsiteY1833" fmla="*/ 6238611 h 6687061"/>
              <a:gd name="connsiteX1834" fmla="*/ 579248 w 11799254"/>
              <a:gd name="connsiteY1834" fmla="*/ 6238611 h 6687061"/>
              <a:gd name="connsiteX1835" fmla="*/ 890549 w 11799254"/>
              <a:gd name="connsiteY1835" fmla="*/ 6238611 h 6687061"/>
              <a:gd name="connsiteX1836" fmla="*/ 1179697 w 11799254"/>
              <a:gd name="connsiteY1836" fmla="*/ 6042155 h 6687061"/>
              <a:gd name="connsiteX1837" fmla="*/ 1236789 w 11799254"/>
              <a:gd name="connsiteY1837" fmla="*/ 5903871 h 6687061"/>
              <a:gd name="connsiteX1838" fmla="*/ 1219214 w 11799254"/>
              <a:gd name="connsiteY1838" fmla="*/ 5879055 h 6687061"/>
              <a:gd name="connsiteX1839" fmla="*/ 912862 w 11799254"/>
              <a:gd name="connsiteY1839" fmla="*/ 5879055 h 6687061"/>
              <a:gd name="connsiteX1840" fmla="*/ 624481 w 11799254"/>
              <a:gd name="connsiteY1840" fmla="*/ 6058466 h 6687061"/>
              <a:gd name="connsiteX1841" fmla="*/ 563957 w 11799254"/>
              <a:gd name="connsiteY1841" fmla="*/ 6217028 h 6687061"/>
              <a:gd name="connsiteX1842" fmla="*/ 579248 w 11799254"/>
              <a:gd name="connsiteY1842" fmla="*/ 6238611 h 6687061"/>
              <a:gd name="connsiteX1843" fmla="*/ 510434 w 11799254"/>
              <a:gd name="connsiteY1843" fmla="*/ 6042155 h 6687061"/>
              <a:gd name="connsiteX1844" fmla="*/ 567525 w 11799254"/>
              <a:gd name="connsiteY1844" fmla="*/ 5903871 h 6687061"/>
              <a:gd name="connsiteX1845" fmla="*/ 549951 w 11799254"/>
              <a:gd name="connsiteY1845" fmla="*/ 5879055 h 6687061"/>
              <a:gd name="connsiteX1846" fmla="*/ 549951 w 11799254"/>
              <a:gd name="connsiteY1846" fmla="*/ 5879055 h 6687061"/>
              <a:gd name="connsiteX1847" fmla="*/ 243599 w 11799254"/>
              <a:gd name="connsiteY1847" fmla="*/ 5879055 h 6687061"/>
              <a:gd name="connsiteX1848" fmla="*/ 11 w 11799254"/>
              <a:gd name="connsiteY1848" fmla="*/ 5981295 h 6687061"/>
              <a:gd name="connsiteX1849" fmla="*/ 5 w 11799254"/>
              <a:gd name="connsiteY1849" fmla="*/ 6070747 h 6687061"/>
              <a:gd name="connsiteX1850" fmla="*/ 243599 w 11799254"/>
              <a:gd name="connsiteY1850" fmla="*/ 5925112 h 6687061"/>
              <a:gd name="connsiteX1851" fmla="*/ 504909 w 11799254"/>
              <a:gd name="connsiteY1851" fmla="*/ 5925112 h 6687061"/>
              <a:gd name="connsiteX1852" fmla="*/ 507402 w 11799254"/>
              <a:gd name="connsiteY1852" fmla="*/ 5928838 h 6687061"/>
              <a:gd name="connsiteX1853" fmla="*/ 467873 w 11799254"/>
              <a:gd name="connsiteY1853" fmla="*/ 6024576 h 6687061"/>
              <a:gd name="connsiteX1854" fmla="*/ 467637 w 11799254"/>
              <a:gd name="connsiteY1854" fmla="*/ 6025146 h 6687061"/>
              <a:gd name="connsiteX1855" fmla="*/ 467420 w 11799254"/>
              <a:gd name="connsiteY1855" fmla="*/ 6025729 h 6687061"/>
              <a:gd name="connsiteX1856" fmla="*/ 221279 w 11799254"/>
              <a:gd name="connsiteY1856" fmla="*/ 6192555 h 6687061"/>
              <a:gd name="connsiteX1857" fmla="*/ 6 w 11799254"/>
              <a:gd name="connsiteY1857" fmla="*/ 6192555 h 6687061"/>
              <a:gd name="connsiteX1858" fmla="*/ 6 w 11799254"/>
              <a:gd name="connsiteY1858" fmla="*/ 6238624 h 6687061"/>
              <a:gd name="connsiteX1859" fmla="*/ 221279 w 11799254"/>
              <a:gd name="connsiteY1859" fmla="*/ 6238624 h 6687061"/>
              <a:gd name="connsiteX1860" fmla="*/ 510433 w 11799254"/>
              <a:gd name="connsiteY1860" fmla="*/ 6042155 h 6687061"/>
              <a:gd name="connsiteX1861" fmla="*/ 5414077 w 11799254"/>
              <a:gd name="connsiteY1861" fmla="*/ 6687062 h 6687061"/>
              <a:gd name="connsiteX1862" fmla="*/ 5725374 w 11799254"/>
              <a:gd name="connsiteY1862" fmla="*/ 6687062 h 6687061"/>
              <a:gd name="connsiteX1863" fmla="*/ 6014525 w 11799254"/>
              <a:gd name="connsiteY1863" fmla="*/ 6490592 h 6687061"/>
              <a:gd name="connsiteX1864" fmla="*/ 6071626 w 11799254"/>
              <a:gd name="connsiteY1864" fmla="*/ 6352308 h 6687061"/>
              <a:gd name="connsiteX1865" fmla="*/ 6054053 w 11799254"/>
              <a:gd name="connsiteY1865" fmla="*/ 6327506 h 6687061"/>
              <a:gd name="connsiteX1866" fmla="*/ 5747697 w 11799254"/>
              <a:gd name="connsiteY1866" fmla="*/ 6327506 h 6687061"/>
              <a:gd name="connsiteX1867" fmla="*/ 5459319 w 11799254"/>
              <a:gd name="connsiteY1867" fmla="*/ 6506904 h 6687061"/>
              <a:gd name="connsiteX1868" fmla="*/ 5398785 w 11799254"/>
              <a:gd name="connsiteY1868" fmla="*/ 6665466 h 6687061"/>
              <a:gd name="connsiteX1869" fmla="*/ 5414077 w 11799254"/>
              <a:gd name="connsiteY1869" fmla="*/ 6687062 h 6687061"/>
              <a:gd name="connsiteX1870" fmla="*/ 6080152 w 11799254"/>
              <a:gd name="connsiteY1870" fmla="*/ 6687062 h 6687061"/>
              <a:gd name="connsiteX1871" fmla="*/ 6391436 w 11799254"/>
              <a:gd name="connsiteY1871" fmla="*/ 6687062 h 6687061"/>
              <a:gd name="connsiteX1872" fmla="*/ 6680600 w 11799254"/>
              <a:gd name="connsiteY1872" fmla="*/ 6490592 h 6687061"/>
              <a:gd name="connsiteX1873" fmla="*/ 6737688 w 11799254"/>
              <a:gd name="connsiteY1873" fmla="*/ 6352308 h 6687061"/>
              <a:gd name="connsiteX1874" fmla="*/ 6720116 w 11799254"/>
              <a:gd name="connsiteY1874" fmla="*/ 6327506 h 6687061"/>
              <a:gd name="connsiteX1875" fmla="*/ 6413759 w 11799254"/>
              <a:gd name="connsiteY1875" fmla="*/ 6327506 h 6687061"/>
              <a:gd name="connsiteX1876" fmla="*/ 6125381 w 11799254"/>
              <a:gd name="connsiteY1876" fmla="*/ 6506904 h 6687061"/>
              <a:gd name="connsiteX1877" fmla="*/ 6064860 w 11799254"/>
              <a:gd name="connsiteY1877" fmla="*/ 6665466 h 6687061"/>
              <a:gd name="connsiteX1878" fmla="*/ 6080152 w 11799254"/>
              <a:gd name="connsiteY1878" fmla="*/ 6687062 h 6687061"/>
              <a:gd name="connsiteX1879" fmla="*/ 6748545 w 11799254"/>
              <a:gd name="connsiteY1879" fmla="*/ 6687062 h 6687061"/>
              <a:gd name="connsiteX1880" fmla="*/ 7059842 w 11799254"/>
              <a:gd name="connsiteY1880" fmla="*/ 6687062 h 6687061"/>
              <a:gd name="connsiteX1881" fmla="*/ 7348993 w 11799254"/>
              <a:gd name="connsiteY1881" fmla="*/ 6490592 h 6687061"/>
              <a:gd name="connsiteX1882" fmla="*/ 7406093 w 11799254"/>
              <a:gd name="connsiteY1882" fmla="*/ 6352308 h 6687061"/>
              <a:gd name="connsiteX1883" fmla="*/ 7388508 w 11799254"/>
              <a:gd name="connsiteY1883" fmla="*/ 6327506 h 6687061"/>
              <a:gd name="connsiteX1884" fmla="*/ 7082165 w 11799254"/>
              <a:gd name="connsiteY1884" fmla="*/ 6327506 h 6687061"/>
              <a:gd name="connsiteX1885" fmla="*/ 6793788 w 11799254"/>
              <a:gd name="connsiteY1885" fmla="*/ 6506904 h 6687061"/>
              <a:gd name="connsiteX1886" fmla="*/ 6733254 w 11799254"/>
              <a:gd name="connsiteY1886" fmla="*/ 6665466 h 6687061"/>
              <a:gd name="connsiteX1887" fmla="*/ 6748545 w 11799254"/>
              <a:gd name="connsiteY1887" fmla="*/ 6687062 h 6687061"/>
              <a:gd name="connsiteX1888" fmla="*/ 3405034 w 11799254"/>
              <a:gd name="connsiteY1888" fmla="*/ 6687062 h 6687061"/>
              <a:gd name="connsiteX1889" fmla="*/ 3716318 w 11799254"/>
              <a:gd name="connsiteY1889" fmla="*/ 6687062 h 6687061"/>
              <a:gd name="connsiteX1890" fmla="*/ 4005469 w 11799254"/>
              <a:gd name="connsiteY1890" fmla="*/ 6490592 h 6687061"/>
              <a:gd name="connsiteX1891" fmla="*/ 4062569 w 11799254"/>
              <a:gd name="connsiteY1891" fmla="*/ 6352308 h 6687061"/>
              <a:gd name="connsiteX1892" fmla="*/ 4044984 w 11799254"/>
              <a:gd name="connsiteY1892" fmla="*/ 6327506 h 6687061"/>
              <a:gd name="connsiteX1893" fmla="*/ 3738641 w 11799254"/>
              <a:gd name="connsiteY1893" fmla="*/ 6327506 h 6687061"/>
              <a:gd name="connsiteX1894" fmla="*/ 3450263 w 11799254"/>
              <a:gd name="connsiteY1894" fmla="*/ 6506904 h 6687061"/>
              <a:gd name="connsiteX1895" fmla="*/ 3389729 w 11799254"/>
              <a:gd name="connsiteY1895" fmla="*/ 6665466 h 6687061"/>
              <a:gd name="connsiteX1896" fmla="*/ 3405034 w 11799254"/>
              <a:gd name="connsiteY1896" fmla="*/ 6687062 h 6687061"/>
              <a:gd name="connsiteX1897" fmla="*/ 111 w 11799254"/>
              <a:gd name="connsiteY1897" fmla="*/ 1234606 h 6687061"/>
              <a:gd name="connsiteX1898" fmla="*/ 158477 w 11799254"/>
              <a:gd name="connsiteY1898" fmla="*/ 1066307 h 6687061"/>
              <a:gd name="connsiteX1899" fmla="*/ 215569 w 11799254"/>
              <a:gd name="connsiteY1899" fmla="*/ 928021 h 6687061"/>
              <a:gd name="connsiteX1900" fmla="*/ 197994 w 11799254"/>
              <a:gd name="connsiteY1900" fmla="*/ 903208 h 6687061"/>
              <a:gd name="connsiteX1901" fmla="*/ 118 w 11799254"/>
              <a:gd name="connsiteY1901" fmla="*/ 903208 h 6687061"/>
              <a:gd name="connsiteX1902" fmla="*/ 111 w 11799254"/>
              <a:gd name="connsiteY1902" fmla="*/ 1234606 h 6687061"/>
              <a:gd name="connsiteX1903" fmla="*/ 4058997 w 11799254"/>
              <a:gd name="connsiteY1903" fmla="*/ 6665478 h 6687061"/>
              <a:gd name="connsiteX1904" fmla="*/ 4119530 w 11799254"/>
              <a:gd name="connsiteY1904" fmla="*/ 6506916 h 6687061"/>
              <a:gd name="connsiteX1905" fmla="*/ 4407908 w 11799254"/>
              <a:gd name="connsiteY1905" fmla="*/ 6327506 h 6687061"/>
              <a:gd name="connsiteX1906" fmla="*/ 4714264 w 11799254"/>
              <a:gd name="connsiteY1906" fmla="*/ 6327506 h 6687061"/>
              <a:gd name="connsiteX1907" fmla="*/ 4714264 w 11799254"/>
              <a:gd name="connsiteY1907" fmla="*/ 6327506 h 6687061"/>
              <a:gd name="connsiteX1908" fmla="*/ 4731837 w 11799254"/>
              <a:gd name="connsiteY1908" fmla="*/ 6352321 h 6687061"/>
              <a:gd name="connsiteX1909" fmla="*/ 4674736 w 11799254"/>
              <a:gd name="connsiteY1909" fmla="*/ 6490605 h 6687061"/>
              <a:gd name="connsiteX1910" fmla="*/ 4385598 w 11799254"/>
              <a:gd name="connsiteY1910" fmla="*/ 6687062 h 6687061"/>
              <a:gd name="connsiteX1911" fmla="*/ 4074288 w 11799254"/>
              <a:gd name="connsiteY1911" fmla="*/ 6687062 h 6687061"/>
              <a:gd name="connsiteX1912" fmla="*/ 4058997 w 11799254"/>
              <a:gd name="connsiteY1912" fmla="*/ 6665466 h 6687061"/>
              <a:gd name="connsiteX1913" fmla="*/ 4121545 w 11799254"/>
              <a:gd name="connsiteY1913" fmla="*/ 6641005 h 6687061"/>
              <a:gd name="connsiteX1914" fmla="*/ 4385598 w 11799254"/>
              <a:gd name="connsiteY1914" fmla="*/ 6641005 h 6687061"/>
              <a:gd name="connsiteX1915" fmla="*/ 4631724 w 11799254"/>
              <a:gd name="connsiteY1915" fmla="*/ 6474167 h 6687061"/>
              <a:gd name="connsiteX1916" fmla="*/ 4631939 w 11799254"/>
              <a:gd name="connsiteY1916" fmla="*/ 6473597 h 6687061"/>
              <a:gd name="connsiteX1917" fmla="*/ 4632193 w 11799254"/>
              <a:gd name="connsiteY1917" fmla="*/ 6473014 h 6687061"/>
              <a:gd name="connsiteX1918" fmla="*/ 4671708 w 11799254"/>
              <a:gd name="connsiteY1918" fmla="*/ 6377288 h 6687061"/>
              <a:gd name="connsiteX1919" fmla="*/ 4669212 w 11799254"/>
              <a:gd name="connsiteY1919" fmla="*/ 6373562 h 6687061"/>
              <a:gd name="connsiteX1920" fmla="*/ 4407908 w 11799254"/>
              <a:gd name="connsiteY1920" fmla="*/ 6373562 h 6687061"/>
              <a:gd name="connsiteX1921" fmla="*/ 4162542 w 11799254"/>
              <a:gd name="connsiteY1921" fmla="*/ 6523342 h 6687061"/>
              <a:gd name="connsiteX1922" fmla="*/ 4119023 w 11799254"/>
              <a:gd name="connsiteY1922" fmla="*/ 6637343 h 6687061"/>
              <a:gd name="connsiteX1923" fmla="*/ 4121545 w 11799254"/>
              <a:gd name="connsiteY1923" fmla="*/ 6641005 h 6687061"/>
              <a:gd name="connsiteX1924" fmla="*/ 10451332 w 11799254"/>
              <a:gd name="connsiteY1924" fmla="*/ 454764 h 6687061"/>
              <a:gd name="connsiteX1925" fmla="*/ 10757688 w 11799254"/>
              <a:gd name="connsiteY1925" fmla="*/ 454764 h 6687061"/>
              <a:gd name="connsiteX1926" fmla="*/ 10775260 w 11799254"/>
              <a:gd name="connsiteY1926" fmla="*/ 479577 h 6687061"/>
              <a:gd name="connsiteX1927" fmla="*/ 10718172 w 11799254"/>
              <a:gd name="connsiteY1927" fmla="*/ 617860 h 6687061"/>
              <a:gd name="connsiteX1928" fmla="*/ 10429021 w 11799254"/>
              <a:gd name="connsiteY1928" fmla="*/ 814326 h 6687061"/>
              <a:gd name="connsiteX1929" fmla="*/ 10117725 w 11799254"/>
              <a:gd name="connsiteY1929" fmla="*/ 814326 h 6687061"/>
              <a:gd name="connsiteX1930" fmla="*/ 10102433 w 11799254"/>
              <a:gd name="connsiteY1930" fmla="*/ 792731 h 6687061"/>
              <a:gd name="connsiteX1931" fmla="*/ 10162953 w 11799254"/>
              <a:gd name="connsiteY1931" fmla="*/ 634172 h 6687061"/>
              <a:gd name="connsiteX1932" fmla="*/ 10451344 w 11799254"/>
              <a:gd name="connsiteY1932" fmla="*/ 454764 h 6687061"/>
              <a:gd name="connsiteX1933" fmla="*/ 10712648 w 11799254"/>
              <a:gd name="connsiteY1933" fmla="*/ 500825 h 6687061"/>
              <a:gd name="connsiteX1934" fmla="*/ 10451332 w 11799254"/>
              <a:gd name="connsiteY1934" fmla="*/ 500825 h 6687061"/>
              <a:gd name="connsiteX1935" fmla="*/ 10205966 w 11799254"/>
              <a:gd name="connsiteY1935" fmla="*/ 650603 h 6687061"/>
              <a:gd name="connsiteX1936" fmla="*/ 10162459 w 11799254"/>
              <a:gd name="connsiteY1936" fmla="*/ 764609 h 6687061"/>
              <a:gd name="connsiteX1937" fmla="*/ 10164968 w 11799254"/>
              <a:gd name="connsiteY1937" fmla="*/ 768267 h 6687061"/>
              <a:gd name="connsiteX1938" fmla="*/ 10429021 w 11799254"/>
              <a:gd name="connsiteY1938" fmla="*/ 768267 h 6687061"/>
              <a:gd name="connsiteX1939" fmla="*/ 10675160 w 11799254"/>
              <a:gd name="connsiteY1939" fmla="*/ 601431 h 6687061"/>
              <a:gd name="connsiteX1940" fmla="*/ 10675376 w 11799254"/>
              <a:gd name="connsiteY1940" fmla="*/ 600852 h 6687061"/>
              <a:gd name="connsiteX1941" fmla="*/ 10675616 w 11799254"/>
              <a:gd name="connsiteY1941" fmla="*/ 600279 h 6687061"/>
              <a:gd name="connsiteX1942" fmla="*/ 10715144 w 11799254"/>
              <a:gd name="connsiteY1942" fmla="*/ 504551 h 6687061"/>
              <a:gd name="connsiteX1943" fmla="*/ 10712648 w 11799254"/>
              <a:gd name="connsiteY1943" fmla="*/ 500826 h 6687061"/>
              <a:gd name="connsiteX1944" fmla="*/ 3099286 w 11799254"/>
              <a:gd name="connsiteY1944" fmla="*/ 5762266 h 6687061"/>
              <a:gd name="connsiteX1945" fmla="*/ 3159820 w 11799254"/>
              <a:gd name="connsiteY1945" fmla="*/ 5603704 h 6687061"/>
              <a:gd name="connsiteX1946" fmla="*/ 3448198 w 11799254"/>
              <a:gd name="connsiteY1946" fmla="*/ 5424294 h 6687061"/>
              <a:gd name="connsiteX1947" fmla="*/ 3754554 w 11799254"/>
              <a:gd name="connsiteY1947" fmla="*/ 5424294 h 6687061"/>
              <a:gd name="connsiteX1948" fmla="*/ 3772126 w 11799254"/>
              <a:gd name="connsiteY1948" fmla="*/ 5449109 h 6687061"/>
              <a:gd name="connsiteX1949" fmla="*/ 3715038 w 11799254"/>
              <a:gd name="connsiteY1949" fmla="*/ 5587393 h 6687061"/>
              <a:gd name="connsiteX1950" fmla="*/ 3425887 w 11799254"/>
              <a:gd name="connsiteY1950" fmla="*/ 5783862 h 6687061"/>
              <a:gd name="connsiteX1951" fmla="*/ 3114578 w 11799254"/>
              <a:gd name="connsiteY1951" fmla="*/ 5783862 h 6687061"/>
              <a:gd name="connsiteX1952" fmla="*/ 3099286 w 11799254"/>
              <a:gd name="connsiteY1952" fmla="*/ 5762266 h 6687061"/>
              <a:gd name="connsiteX1953" fmla="*/ 3161834 w 11799254"/>
              <a:gd name="connsiteY1953" fmla="*/ 5737793 h 6687061"/>
              <a:gd name="connsiteX1954" fmla="*/ 3425887 w 11799254"/>
              <a:gd name="connsiteY1954" fmla="*/ 5737793 h 6687061"/>
              <a:gd name="connsiteX1955" fmla="*/ 3672013 w 11799254"/>
              <a:gd name="connsiteY1955" fmla="*/ 5570968 h 6687061"/>
              <a:gd name="connsiteX1956" fmla="*/ 3672241 w 11799254"/>
              <a:gd name="connsiteY1956" fmla="*/ 5570385 h 6687061"/>
              <a:gd name="connsiteX1957" fmla="*/ 3672482 w 11799254"/>
              <a:gd name="connsiteY1957" fmla="*/ 5569814 h 6687061"/>
              <a:gd name="connsiteX1958" fmla="*/ 3711998 w 11799254"/>
              <a:gd name="connsiteY1958" fmla="*/ 5474076 h 6687061"/>
              <a:gd name="connsiteX1959" fmla="*/ 3709502 w 11799254"/>
              <a:gd name="connsiteY1959" fmla="*/ 5470350 h 6687061"/>
              <a:gd name="connsiteX1960" fmla="*/ 3448198 w 11799254"/>
              <a:gd name="connsiteY1960" fmla="*/ 5470350 h 6687061"/>
              <a:gd name="connsiteX1961" fmla="*/ 3202832 w 11799254"/>
              <a:gd name="connsiteY1961" fmla="*/ 5620129 h 6687061"/>
              <a:gd name="connsiteX1962" fmla="*/ 3159313 w 11799254"/>
              <a:gd name="connsiteY1962" fmla="*/ 5734143 h 6687061"/>
              <a:gd name="connsiteX1963" fmla="*/ 3161834 w 11799254"/>
              <a:gd name="connsiteY1963" fmla="*/ 5737793 h 6687061"/>
              <a:gd name="connsiteX1964" fmla="*/ 1778881 w 11799254"/>
              <a:gd name="connsiteY1964" fmla="*/ 5783850 h 6687061"/>
              <a:gd name="connsiteX1965" fmla="*/ 2090178 w 11799254"/>
              <a:gd name="connsiteY1965" fmla="*/ 5783850 h 6687061"/>
              <a:gd name="connsiteX1966" fmla="*/ 2379329 w 11799254"/>
              <a:gd name="connsiteY1966" fmla="*/ 5587393 h 6687061"/>
              <a:gd name="connsiteX1967" fmla="*/ 2436429 w 11799254"/>
              <a:gd name="connsiteY1967" fmla="*/ 5449109 h 6687061"/>
              <a:gd name="connsiteX1968" fmla="*/ 2418844 w 11799254"/>
              <a:gd name="connsiteY1968" fmla="*/ 5424294 h 6687061"/>
              <a:gd name="connsiteX1969" fmla="*/ 2112501 w 11799254"/>
              <a:gd name="connsiteY1969" fmla="*/ 5424294 h 6687061"/>
              <a:gd name="connsiteX1970" fmla="*/ 1824123 w 11799254"/>
              <a:gd name="connsiteY1970" fmla="*/ 5603704 h 6687061"/>
              <a:gd name="connsiteX1971" fmla="*/ 1763589 w 11799254"/>
              <a:gd name="connsiteY1971" fmla="*/ 5762266 h 6687061"/>
              <a:gd name="connsiteX1972" fmla="*/ 1778881 w 11799254"/>
              <a:gd name="connsiteY1972" fmla="*/ 5783850 h 6687061"/>
              <a:gd name="connsiteX1973" fmla="*/ 2445323 w 11799254"/>
              <a:gd name="connsiteY1973" fmla="*/ 5783850 h 6687061"/>
              <a:gd name="connsiteX1974" fmla="*/ 2756620 w 11799254"/>
              <a:gd name="connsiteY1974" fmla="*/ 5783850 h 6687061"/>
              <a:gd name="connsiteX1975" fmla="*/ 3045771 w 11799254"/>
              <a:gd name="connsiteY1975" fmla="*/ 5587393 h 6687061"/>
              <a:gd name="connsiteX1976" fmla="*/ 3102871 w 11799254"/>
              <a:gd name="connsiteY1976" fmla="*/ 5449109 h 6687061"/>
              <a:gd name="connsiteX1977" fmla="*/ 3085286 w 11799254"/>
              <a:gd name="connsiteY1977" fmla="*/ 5424294 h 6687061"/>
              <a:gd name="connsiteX1978" fmla="*/ 2778943 w 11799254"/>
              <a:gd name="connsiteY1978" fmla="*/ 5424294 h 6687061"/>
              <a:gd name="connsiteX1979" fmla="*/ 2490552 w 11799254"/>
              <a:gd name="connsiteY1979" fmla="*/ 5603704 h 6687061"/>
              <a:gd name="connsiteX1980" fmla="*/ 2430031 w 11799254"/>
              <a:gd name="connsiteY1980" fmla="*/ 5762266 h 6687061"/>
              <a:gd name="connsiteX1981" fmla="*/ 2445323 w 11799254"/>
              <a:gd name="connsiteY1981" fmla="*/ 5783850 h 6687061"/>
              <a:gd name="connsiteX1982" fmla="*/ 1576844 w 11799254"/>
              <a:gd name="connsiteY1982" fmla="*/ 5335412 h 6687061"/>
              <a:gd name="connsiteX1983" fmla="*/ 1888141 w 11799254"/>
              <a:gd name="connsiteY1983" fmla="*/ 5335412 h 6687061"/>
              <a:gd name="connsiteX1984" fmla="*/ 2177279 w 11799254"/>
              <a:gd name="connsiteY1984" fmla="*/ 5138955 h 6687061"/>
              <a:gd name="connsiteX1985" fmla="*/ 2234380 w 11799254"/>
              <a:gd name="connsiteY1985" fmla="*/ 5000659 h 6687061"/>
              <a:gd name="connsiteX1986" fmla="*/ 2216807 w 11799254"/>
              <a:gd name="connsiteY1986" fmla="*/ 4975856 h 6687061"/>
              <a:gd name="connsiteX1987" fmla="*/ 1910451 w 11799254"/>
              <a:gd name="connsiteY1987" fmla="*/ 4975856 h 6687061"/>
              <a:gd name="connsiteX1988" fmla="*/ 1622073 w 11799254"/>
              <a:gd name="connsiteY1988" fmla="*/ 5155254 h 6687061"/>
              <a:gd name="connsiteX1989" fmla="*/ 1561539 w 11799254"/>
              <a:gd name="connsiteY1989" fmla="*/ 5313816 h 6687061"/>
              <a:gd name="connsiteX1990" fmla="*/ 1576844 w 11799254"/>
              <a:gd name="connsiteY1990" fmla="*/ 5335412 h 6687061"/>
              <a:gd name="connsiteX1991" fmla="*/ 71462 w 11799254"/>
              <a:gd name="connsiteY1991" fmla="*/ 4865378 h 6687061"/>
              <a:gd name="connsiteX1992" fmla="*/ 131994 w 11799254"/>
              <a:gd name="connsiteY1992" fmla="*/ 4706816 h 6687061"/>
              <a:gd name="connsiteX1993" fmla="*/ 420374 w 11799254"/>
              <a:gd name="connsiteY1993" fmla="*/ 4527406 h 6687061"/>
              <a:gd name="connsiteX1994" fmla="*/ 726726 w 11799254"/>
              <a:gd name="connsiteY1994" fmla="*/ 4527406 h 6687061"/>
              <a:gd name="connsiteX1995" fmla="*/ 744301 w 11799254"/>
              <a:gd name="connsiteY1995" fmla="*/ 4552221 h 6687061"/>
              <a:gd name="connsiteX1996" fmla="*/ 687210 w 11799254"/>
              <a:gd name="connsiteY1996" fmla="*/ 4690505 h 6687061"/>
              <a:gd name="connsiteX1997" fmla="*/ 398056 w 11799254"/>
              <a:gd name="connsiteY1997" fmla="*/ 4886962 h 6687061"/>
              <a:gd name="connsiteX1998" fmla="*/ 86760 w 11799254"/>
              <a:gd name="connsiteY1998" fmla="*/ 4886962 h 6687061"/>
              <a:gd name="connsiteX1999" fmla="*/ 71462 w 11799254"/>
              <a:gd name="connsiteY1999" fmla="*/ 4865378 h 6687061"/>
              <a:gd name="connsiteX2000" fmla="*/ 134004 w 11799254"/>
              <a:gd name="connsiteY2000" fmla="*/ 4840905 h 6687061"/>
              <a:gd name="connsiteX2001" fmla="*/ 398055 w 11799254"/>
              <a:gd name="connsiteY2001" fmla="*/ 4840905 h 6687061"/>
              <a:gd name="connsiteX2002" fmla="*/ 644190 w 11799254"/>
              <a:gd name="connsiteY2002" fmla="*/ 4674080 h 6687061"/>
              <a:gd name="connsiteX2003" fmla="*/ 644413 w 11799254"/>
              <a:gd name="connsiteY2003" fmla="*/ 4673497 h 6687061"/>
              <a:gd name="connsiteX2004" fmla="*/ 644648 w 11799254"/>
              <a:gd name="connsiteY2004" fmla="*/ 4672926 h 6687061"/>
              <a:gd name="connsiteX2005" fmla="*/ 684172 w 11799254"/>
              <a:gd name="connsiteY2005" fmla="*/ 4577188 h 6687061"/>
              <a:gd name="connsiteX2006" fmla="*/ 681678 w 11799254"/>
              <a:gd name="connsiteY2006" fmla="*/ 4573462 h 6687061"/>
              <a:gd name="connsiteX2007" fmla="*/ 420374 w 11799254"/>
              <a:gd name="connsiteY2007" fmla="*/ 4573462 h 6687061"/>
              <a:gd name="connsiteX2008" fmla="*/ 175006 w 11799254"/>
              <a:gd name="connsiteY2008" fmla="*/ 4723241 h 6687061"/>
              <a:gd name="connsiteX2009" fmla="*/ 131486 w 11799254"/>
              <a:gd name="connsiteY2009" fmla="*/ 4837255 h 6687061"/>
              <a:gd name="connsiteX2010" fmla="*/ 134003 w 11799254"/>
              <a:gd name="connsiteY2010" fmla="*/ 4840905 h 6687061"/>
              <a:gd name="connsiteX2011" fmla="*/ 907568 w 11799254"/>
              <a:gd name="connsiteY2011" fmla="*/ 5335412 h 6687061"/>
              <a:gd name="connsiteX2012" fmla="*/ 1218862 w 11799254"/>
              <a:gd name="connsiteY2012" fmla="*/ 5335412 h 6687061"/>
              <a:gd name="connsiteX2013" fmla="*/ 1508012 w 11799254"/>
              <a:gd name="connsiteY2013" fmla="*/ 5138955 h 6687061"/>
              <a:gd name="connsiteX2014" fmla="*/ 1565112 w 11799254"/>
              <a:gd name="connsiteY2014" fmla="*/ 5000659 h 6687061"/>
              <a:gd name="connsiteX2015" fmla="*/ 1547527 w 11799254"/>
              <a:gd name="connsiteY2015" fmla="*/ 4975856 h 6687061"/>
              <a:gd name="connsiteX2016" fmla="*/ 1241180 w 11799254"/>
              <a:gd name="connsiteY2016" fmla="*/ 4975856 h 6687061"/>
              <a:gd name="connsiteX2017" fmla="*/ 952799 w 11799254"/>
              <a:gd name="connsiteY2017" fmla="*/ 5155254 h 6687061"/>
              <a:gd name="connsiteX2018" fmla="*/ 892275 w 11799254"/>
              <a:gd name="connsiteY2018" fmla="*/ 5313816 h 6687061"/>
              <a:gd name="connsiteX2019" fmla="*/ 907566 w 11799254"/>
              <a:gd name="connsiteY2019" fmla="*/ 5335412 h 6687061"/>
              <a:gd name="connsiteX2020" fmla="*/ 756037 w 11799254"/>
              <a:gd name="connsiteY2020" fmla="*/ 4886962 h 6687061"/>
              <a:gd name="connsiteX2021" fmla="*/ 1067337 w 11799254"/>
              <a:gd name="connsiteY2021" fmla="*/ 4886962 h 6687061"/>
              <a:gd name="connsiteX2022" fmla="*/ 1356487 w 11799254"/>
              <a:gd name="connsiteY2022" fmla="*/ 4690505 h 6687061"/>
              <a:gd name="connsiteX2023" fmla="*/ 1413588 w 11799254"/>
              <a:gd name="connsiteY2023" fmla="*/ 4552221 h 6687061"/>
              <a:gd name="connsiteX2024" fmla="*/ 1396003 w 11799254"/>
              <a:gd name="connsiteY2024" fmla="*/ 4527406 h 6687061"/>
              <a:gd name="connsiteX2025" fmla="*/ 1396003 w 11799254"/>
              <a:gd name="connsiteY2025" fmla="*/ 4527406 h 6687061"/>
              <a:gd name="connsiteX2026" fmla="*/ 1089649 w 11799254"/>
              <a:gd name="connsiteY2026" fmla="*/ 4527406 h 6687061"/>
              <a:gd name="connsiteX2027" fmla="*/ 801269 w 11799254"/>
              <a:gd name="connsiteY2027" fmla="*/ 4706816 h 6687061"/>
              <a:gd name="connsiteX2028" fmla="*/ 740744 w 11799254"/>
              <a:gd name="connsiteY2028" fmla="*/ 4865378 h 6687061"/>
              <a:gd name="connsiteX2029" fmla="*/ 756035 w 11799254"/>
              <a:gd name="connsiteY2029" fmla="*/ 4886962 h 6687061"/>
              <a:gd name="connsiteX2030" fmla="*/ 6849798 w 11799254"/>
              <a:gd name="connsiteY2030" fmla="*/ 5138955 h 6687061"/>
              <a:gd name="connsiteX2031" fmla="*/ 6906886 w 11799254"/>
              <a:gd name="connsiteY2031" fmla="*/ 5000659 h 6687061"/>
              <a:gd name="connsiteX2032" fmla="*/ 6889314 w 11799254"/>
              <a:gd name="connsiteY2032" fmla="*/ 4975856 h 6687061"/>
              <a:gd name="connsiteX2033" fmla="*/ 6582971 w 11799254"/>
              <a:gd name="connsiteY2033" fmla="*/ 4975856 h 6687061"/>
              <a:gd name="connsiteX2034" fmla="*/ 6294580 w 11799254"/>
              <a:gd name="connsiteY2034" fmla="*/ 5155254 h 6687061"/>
              <a:gd name="connsiteX2035" fmla="*/ 6234059 w 11799254"/>
              <a:gd name="connsiteY2035" fmla="*/ 5313816 h 6687061"/>
              <a:gd name="connsiteX2036" fmla="*/ 6249350 w 11799254"/>
              <a:gd name="connsiteY2036" fmla="*/ 5335412 h 6687061"/>
              <a:gd name="connsiteX2037" fmla="*/ 6560647 w 11799254"/>
              <a:gd name="connsiteY2037" fmla="*/ 5335412 h 6687061"/>
              <a:gd name="connsiteX2038" fmla="*/ 6849798 w 11799254"/>
              <a:gd name="connsiteY2038" fmla="*/ 5138955 h 6687061"/>
              <a:gd name="connsiteX2039" fmla="*/ 7374255 w 11799254"/>
              <a:gd name="connsiteY2039" fmla="*/ 4690505 h 6687061"/>
              <a:gd name="connsiteX2040" fmla="*/ 7431344 w 11799254"/>
              <a:gd name="connsiteY2040" fmla="*/ 4552221 h 6687061"/>
              <a:gd name="connsiteX2041" fmla="*/ 7413771 w 11799254"/>
              <a:gd name="connsiteY2041" fmla="*/ 4527406 h 6687061"/>
              <a:gd name="connsiteX2042" fmla="*/ 7107415 w 11799254"/>
              <a:gd name="connsiteY2042" fmla="*/ 4527406 h 6687061"/>
              <a:gd name="connsiteX2043" fmla="*/ 6819037 w 11799254"/>
              <a:gd name="connsiteY2043" fmla="*/ 4706816 h 6687061"/>
              <a:gd name="connsiteX2044" fmla="*/ 6758503 w 11799254"/>
              <a:gd name="connsiteY2044" fmla="*/ 4865378 h 6687061"/>
              <a:gd name="connsiteX2045" fmla="*/ 6773808 w 11799254"/>
              <a:gd name="connsiteY2045" fmla="*/ 4886962 h 6687061"/>
              <a:gd name="connsiteX2046" fmla="*/ 7085092 w 11799254"/>
              <a:gd name="connsiteY2046" fmla="*/ 4886962 h 6687061"/>
              <a:gd name="connsiteX2047" fmla="*/ 7374243 w 11799254"/>
              <a:gd name="connsiteY2047" fmla="*/ 4690505 h 6687061"/>
              <a:gd name="connsiteX2048" fmla="*/ 6925333 w 11799254"/>
              <a:gd name="connsiteY2048" fmla="*/ 5335412 h 6687061"/>
              <a:gd name="connsiteX2049" fmla="*/ 7236629 w 11799254"/>
              <a:gd name="connsiteY2049" fmla="*/ 5335412 h 6687061"/>
              <a:gd name="connsiteX2050" fmla="*/ 7525780 w 11799254"/>
              <a:gd name="connsiteY2050" fmla="*/ 5138955 h 6687061"/>
              <a:gd name="connsiteX2051" fmla="*/ 7582868 w 11799254"/>
              <a:gd name="connsiteY2051" fmla="*/ 5000659 h 6687061"/>
              <a:gd name="connsiteX2052" fmla="*/ 7565296 w 11799254"/>
              <a:gd name="connsiteY2052" fmla="*/ 4975856 h 6687061"/>
              <a:gd name="connsiteX2053" fmla="*/ 7258952 w 11799254"/>
              <a:gd name="connsiteY2053" fmla="*/ 4975856 h 6687061"/>
              <a:gd name="connsiteX2054" fmla="*/ 6970561 w 11799254"/>
              <a:gd name="connsiteY2054" fmla="*/ 5155254 h 6687061"/>
              <a:gd name="connsiteX2055" fmla="*/ 6910040 w 11799254"/>
              <a:gd name="connsiteY2055" fmla="*/ 5313816 h 6687061"/>
              <a:gd name="connsiteX2056" fmla="*/ 6925333 w 11799254"/>
              <a:gd name="connsiteY2056" fmla="*/ 5335412 h 6687061"/>
              <a:gd name="connsiteX2057" fmla="*/ 537312 w 11799254"/>
              <a:gd name="connsiteY2057" fmla="*/ 4235743 h 6687061"/>
              <a:gd name="connsiteX2058" fmla="*/ 594403 w 11799254"/>
              <a:gd name="connsiteY2058" fmla="*/ 4097459 h 6687061"/>
              <a:gd name="connsiteX2059" fmla="*/ 576829 w 11799254"/>
              <a:gd name="connsiteY2059" fmla="*/ 4072643 h 6687061"/>
              <a:gd name="connsiteX2060" fmla="*/ 576829 w 11799254"/>
              <a:gd name="connsiteY2060" fmla="*/ 4072643 h 6687061"/>
              <a:gd name="connsiteX2061" fmla="*/ 270476 w 11799254"/>
              <a:gd name="connsiteY2061" fmla="*/ 4072643 h 6687061"/>
              <a:gd name="connsiteX2062" fmla="*/ 48 w 11799254"/>
              <a:gd name="connsiteY2062" fmla="*/ 4214058 h 6687061"/>
              <a:gd name="connsiteX2063" fmla="*/ 42 w 11799254"/>
              <a:gd name="connsiteY2063" fmla="*/ 4432212 h 6687061"/>
              <a:gd name="connsiteX2064" fmla="*/ 248163 w 11799254"/>
              <a:gd name="connsiteY2064" fmla="*/ 4432212 h 6687061"/>
              <a:gd name="connsiteX2065" fmla="*/ 537312 w 11799254"/>
              <a:gd name="connsiteY2065" fmla="*/ 4235743 h 6687061"/>
              <a:gd name="connsiteX2066" fmla="*/ 3783858 w 11799254"/>
              <a:gd name="connsiteY2066" fmla="*/ 5783850 h 6687061"/>
              <a:gd name="connsiteX2067" fmla="*/ 4095154 w 11799254"/>
              <a:gd name="connsiteY2067" fmla="*/ 5783850 h 6687061"/>
              <a:gd name="connsiteX2068" fmla="*/ 4384306 w 11799254"/>
              <a:gd name="connsiteY2068" fmla="*/ 5587393 h 6687061"/>
              <a:gd name="connsiteX2069" fmla="*/ 4441393 w 11799254"/>
              <a:gd name="connsiteY2069" fmla="*/ 5449109 h 6687061"/>
              <a:gd name="connsiteX2070" fmla="*/ 4423821 w 11799254"/>
              <a:gd name="connsiteY2070" fmla="*/ 5424294 h 6687061"/>
              <a:gd name="connsiteX2071" fmla="*/ 4117465 w 11799254"/>
              <a:gd name="connsiteY2071" fmla="*/ 5424294 h 6687061"/>
              <a:gd name="connsiteX2072" fmla="*/ 3829087 w 11799254"/>
              <a:gd name="connsiteY2072" fmla="*/ 5603704 h 6687061"/>
              <a:gd name="connsiteX2073" fmla="*/ 3768566 w 11799254"/>
              <a:gd name="connsiteY2073" fmla="*/ 5762266 h 6687061"/>
              <a:gd name="connsiteX2074" fmla="*/ 3783858 w 11799254"/>
              <a:gd name="connsiteY2074" fmla="*/ 5783850 h 6687061"/>
              <a:gd name="connsiteX2075" fmla="*/ 8043523 w 11799254"/>
              <a:gd name="connsiteY2075" fmla="*/ 4690505 h 6687061"/>
              <a:gd name="connsiteX2076" fmla="*/ 8100611 w 11799254"/>
              <a:gd name="connsiteY2076" fmla="*/ 4552221 h 6687061"/>
              <a:gd name="connsiteX2077" fmla="*/ 8083038 w 11799254"/>
              <a:gd name="connsiteY2077" fmla="*/ 4527406 h 6687061"/>
              <a:gd name="connsiteX2078" fmla="*/ 7776683 w 11799254"/>
              <a:gd name="connsiteY2078" fmla="*/ 4527406 h 6687061"/>
              <a:gd name="connsiteX2079" fmla="*/ 7488304 w 11799254"/>
              <a:gd name="connsiteY2079" fmla="*/ 4706816 h 6687061"/>
              <a:gd name="connsiteX2080" fmla="*/ 7427784 w 11799254"/>
              <a:gd name="connsiteY2080" fmla="*/ 4865378 h 6687061"/>
              <a:gd name="connsiteX2081" fmla="*/ 7443075 w 11799254"/>
              <a:gd name="connsiteY2081" fmla="*/ 4886962 h 6687061"/>
              <a:gd name="connsiteX2082" fmla="*/ 7754359 w 11799254"/>
              <a:gd name="connsiteY2082" fmla="*/ 4886962 h 6687061"/>
              <a:gd name="connsiteX2083" fmla="*/ 8043523 w 11799254"/>
              <a:gd name="connsiteY2083" fmla="*/ 4690505 h 6687061"/>
              <a:gd name="connsiteX2084" fmla="*/ 4454379 w 11799254"/>
              <a:gd name="connsiteY2084" fmla="*/ 5783850 h 6687061"/>
              <a:gd name="connsiteX2085" fmla="*/ 4765676 w 11799254"/>
              <a:gd name="connsiteY2085" fmla="*/ 5783850 h 6687061"/>
              <a:gd name="connsiteX2086" fmla="*/ 5054827 w 11799254"/>
              <a:gd name="connsiteY2086" fmla="*/ 5587393 h 6687061"/>
              <a:gd name="connsiteX2087" fmla="*/ 5111915 w 11799254"/>
              <a:gd name="connsiteY2087" fmla="*/ 5449109 h 6687061"/>
              <a:gd name="connsiteX2088" fmla="*/ 5094343 w 11799254"/>
              <a:gd name="connsiteY2088" fmla="*/ 5424294 h 6687061"/>
              <a:gd name="connsiteX2089" fmla="*/ 4787987 w 11799254"/>
              <a:gd name="connsiteY2089" fmla="*/ 5424294 h 6687061"/>
              <a:gd name="connsiteX2090" fmla="*/ 4499609 w 11799254"/>
              <a:gd name="connsiteY2090" fmla="*/ 5603704 h 6687061"/>
              <a:gd name="connsiteX2091" fmla="*/ 4439088 w 11799254"/>
              <a:gd name="connsiteY2091" fmla="*/ 5762266 h 6687061"/>
              <a:gd name="connsiteX2092" fmla="*/ 4454379 w 11799254"/>
              <a:gd name="connsiteY2092" fmla="*/ 5783850 h 6687061"/>
              <a:gd name="connsiteX2093" fmla="*/ 5108342 w 11799254"/>
              <a:gd name="connsiteY2093" fmla="*/ 5762266 h 6687061"/>
              <a:gd name="connsiteX2094" fmla="*/ 5168876 w 11799254"/>
              <a:gd name="connsiteY2094" fmla="*/ 5603704 h 6687061"/>
              <a:gd name="connsiteX2095" fmla="*/ 5457254 w 11799254"/>
              <a:gd name="connsiteY2095" fmla="*/ 5424294 h 6687061"/>
              <a:gd name="connsiteX2096" fmla="*/ 5763610 w 11799254"/>
              <a:gd name="connsiteY2096" fmla="*/ 5424294 h 6687061"/>
              <a:gd name="connsiteX2097" fmla="*/ 5781182 w 11799254"/>
              <a:gd name="connsiteY2097" fmla="*/ 5449109 h 6687061"/>
              <a:gd name="connsiteX2098" fmla="*/ 5724095 w 11799254"/>
              <a:gd name="connsiteY2098" fmla="*/ 5587393 h 6687061"/>
              <a:gd name="connsiteX2099" fmla="*/ 5434931 w 11799254"/>
              <a:gd name="connsiteY2099" fmla="*/ 5783862 h 6687061"/>
              <a:gd name="connsiteX2100" fmla="*/ 5123647 w 11799254"/>
              <a:gd name="connsiteY2100" fmla="*/ 5783862 h 6687061"/>
              <a:gd name="connsiteX2101" fmla="*/ 5108355 w 11799254"/>
              <a:gd name="connsiteY2101" fmla="*/ 5762266 h 6687061"/>
              <a:gd name="connsiteX2102" fmla="*/ 5170891 w 11799254"/>
              <a:gd name="connsiteY2102" fmla="*/ 5737793 h 6687061"/>
              <a:gd name="connsiteX2103" fmla="*/ 5434931 w 11799254"/>
              <a:gd name="connsiteY2103" fmla="*/ 5737793 h 6687061"/>
              <a:gd name="connsiteX2104" fmla="*/ 5681082 w 11799254"/>
              <a:gd name="connsiteY2104" fmla="*/ 5570968 h 6687061"/>
              <a:gd name="connsiteX2105" fmla="*/ 5681298 w 11799254"/>
              <a:gd name="connsiteY2105" fmla="*/ 5570385 h 6687061"/>
              <a:gd name="connsiteX2106" fmla="*/ 5681526 w 11799254"/>
              <a:gd name="connsiteY2106" fmla="*/ 5569814 h 6687061"/>
              <a:gd name="connsiteX2107" fmla="*/ 5721054 w 11799254"/>
              <a:gd name="connsiteY2107" fmla="*/ 5474076 h 6687061"/>
              <a:gd name="connsiteX2108" fmla="*/ 5718571 w 11799254"/>
              <a:gd name="connsiteY2108" fmla="*/ 5470350 h 6687061"/>
              <a:gd name="connsiteX2109" fmla="*/ 5457254 w 11799254"/>
              <a:gd name="connsiteY2109" fmla="*/ 5470350 h 6687061"/>
              <a:gd name="connsiteX2110" fmla="*/ 5211888 w 11799254"/>
              <a:gd name="connsiteY2110" fmla="*/ 5620129 h 6687061"/>
              <a:gd name="connsiteX2111" fmla="*/ 5168369 w 11799254"/>
              <a:gd name="connsiteY2111" fmla="*/ 5734143 h 6687061"/>
              <a:gd name="connsiteX2112" fmla="*/ 5170878 w 11799254"/>
              <a:gd name="connsiteY2112" fmla="*/ 5737793 h 6687061"/>
              <a:gd name="connsiteX2113" fmla="*/ 5792914 w 11799254"/>
              <a:gd name="connsiteY2113" fmla="*/ 5783850 h 6687061"/>
              <a:gd name="connsiteX2114" fmla="*/ 6104211 w 11799254"/>
              <a:gd name="connsiteY2114" fmla="*/ 5783850 h 6687061"/>
              <a:gd name="connsiteX2115" fmla="*/ 6393362 w 11799254"/>
              <a:gd name="connsiteY2115" fmla="*/ 5587393 h 6687061"/>
              <a:gd name="connsiteX2116" fmla="*/ 6450462 w 11799254"/>
              <a:gd name="connsiteY2116" fmla="*/ 5449109 h 6687061"/>
              <a:gd name="connsiteX2117" fmla="*/ 6432877 w 11799254"/>
              <a:gd name="connsiteY2117" fmla="*/ 5424294 h 6687061"/>
              <a:gd name="connsiteX2118" fmla="*/ 6126534 w 11799254"/>
              <a:gd name="connsiteY2118" fmla="*/ 5424294 h 6687061"/>
              <a:gd name="connsiteX2119" fmla="*/ 5838144 w 11799254"/>
              <a:gd name="connsiteY2119" fmla="*/ 5603704 h 6687061"/>
              <a:gd name="connsiteX2120" fmla="*/ 5777622 w 11799254"/>
              <a:gd name="connsiteY2120" fmla="*/ 5762266 h 6687061"/>
              <a:gd name="connsiteX2121" fmla="*/ 5792914 w 11799254"/>
              <a:gd name="connsiteY2121" fmla="*/ 5783850 h 6687061"/>
              <a:gd name="connsiteX2122" fmla="*/ 7288865 w 11799254"/>
              <a:gd name="connsiteY2122" fmla="*/ 4410616 h 6687061"/>
              <a:gd name="connsiteX2123" fmla="*/ 7349399 w 11799254"/>
              <a:gd name="connsiteY2123" fmla="*/ 4252054 h 6687061"/>
              <a:gd name="connsiteX2124" fmla="*/ 7637776 w 11799254"/>
              <a:gd name="connsiteY2124" fmla="*/ 4072643 h 6687061"/>
              <a:gd name="connsiteX2125" fmla="*/ 7944132 w 11799254"/>
              <a:gd name="connsiteY2125" fmla="*/ 4072643 h 6687061"/>
              <a:gd name="connsiteX2126" fmla="*/ 7961705 w 11799254"/>
              <a:gd name="connsiteY2126" fmla="*/ 4097459 h 6687061"/>
              <a:gd name="connsiteX2127" fmla="*/ 7904604 w 11799254"/>
              <a:gd name="connsiteY2127" fmla="*/ 4235743 h 6687061"/>
              <a:gd name="connsiteX2128" fmla="*/ 7615466 w 11799254"/>
              <a:gd name="connsiteY2128" fmla="*/ 4432212 h 6687061"/>
              <a:gd name="connsiteX2129" fmla="*/ 7304157 w 11799254"/>
              <a:gd name="connsiteY2129" fmla="*/ 4432212 h 6687061"/>
              <a:gd name="connsiteX2130" fmla="*/ 7288865 w 11799254"/>
              <a:gd name="connsiteY2130" fmla="*/ 4410616 h 6687061"/>
              <a:gd name="connsiteX2131" fmla="*/ 7351413 w 11799254"/>
              <a:gd name="connsiteY2131" fmla="*/ 4386143 h 6687061"/>
              <a:gd name="connsiteX2132" fmla="*/ 7615466 w 11799254"/>
              <a:gd name="connsiteY2132" fmla="*/ 4386143 h 6687061"/>
              <a:gd name="connsiteX2133" fmla="*/ 7861592 w 11799254"/>
              <a:gd name="connsiteY2133" fmla="*/ 4219318 h 6687061"/>
              <a:gd name="connsiteX2134" fmla="*/ 7861820 w 11799254"/>
              <a:gd name="connsiteY2134" fmla="*/ 4218735 h 6687061"/>
              <a:gd name="connsiteX2135" fmla="*/ 7862061 w 11799254"/>
              <a:gd name="connsiteY2135" fmla="*/ 4218165 h 6687061"/>
              <a:gd name="connsiteX2136" fmla="*/ 7901576 w 11799254"/>
              <a:gd name="connsiteY2136" fmla="*/ 4122439 h 6687061"/>
              <a:gd name="connsiteX2137" fmla="*/ 7899080 w 11799254"/>
              <a:gd name="connsiteY2137" fmla="*/ 4118713 h 6687061"/>
              <a:gd name="connsiteX2138" fmla="*/ 7637776 w 11799254"/>
              <a:gd name="connsiteY2138" fmla="*/ 4118713 h 6687061"/>
              <a:gd name="connsiteX2139" fmla="*/ 7392411 w 11799254"/>
              <a:gd name="connsiteY2139" fmla="*/ 4268492 h 6687061"/>
              <a:gd name="connsiteX2140" fmla="*/ 7348892 w 11799254"/>
              <a:gd name="connsiteY2140" fmla="*/ 4382493 h 6687061"/>
              <a:gd name="connsiteX2141" fmla="*/ 7351413 w 11799254"/>
              <a:gd name="connsiteY2141" fmla="*/ 4386156 h 6687061"/>
              <a:gd name="connsiteX2142" fmla="*/ 7235350 w 11799254"/>
              <a:gd name="connsiteY2142" fmla="*/ 4235743 h 6687061"/>
              <a:gd name="connsiteX2143" fmla="*/ 7292437 w 11799254"/>
              <a:gd name="connsiteY2143" fmla="*/ 4097459 h 6687061"/>
              <a:gd name="connsiteX2144" fmla="*/ 7274865 w 11799254"/>
              <a:gd name="connsiteY2144" fmla="*/ 4072643 h 6687061"/>
              <a:gd name="connsiteX2145" fmla="*/ 7274865 w 11799254"/>
              <a:gd name="connsiteY2145" fmla="*/ 4072643 h 6687061"/>
              <a:gd name="connsiteX2146" fmla="*/ 6968509 w 11799254"/>
              <a:gd name="connsiteY2146" fmla="*/ 4072643 h 6687061"/>
              <a:gd name="connsiteX2147" fmla="*/ 6680131 w 11799254"/>
              <a:gd name="connsiteY2147" fmla="*/ 4252054 h 6687061"/>
              <a:gd name="connsiteX2148" fmla="*/ 6619597 w 11799254"/>
              <a:gd name="connsiteY2148" fmla="*/ 4410616 h 6687061"/>
              <a:gd name="connsiteX2149" fmla="*/ 6634902 w 11799254"/>
              <a:gd name="connsiteY2149" fmla="*/ 4432212 h 6687061"/>
              <a:gd name="connsiteX2150" fmla="*/ 6946199 w 11799254"/>
              <a:gd name="connsiteY2150" fmla="*/ 4432212 h 6687061"/>
              <a:gd name="connsiteX2151" fmla="*/ 7235350 w 11799254"/>
              <a:gd name="connsiteY2151" fmla="*/ 4235743 h 6687061"/>
              <a:gd name="connsiteX2152" fmla="*/ 8221602 w 11799254"/>
              <a:gd name="connsiteY2152" fmla="*/ 3978705 h 6687061"/>
              <a:gd name="connsiteX2153" fmla="*/ 7910306 w 11799254"/>
              <a:gd name="connsiteY2153" fmla="*/ 3978705 h 6687061"/>
              <a:gd name="connsiteX2154" fmla="*/ 7895013 w 11799254"/>
              <a:gd name="connsiteY2154" fmla="*/ 3957109 h 6687061"/>
              <a:gd name="connsiteX2155" fmla="*/ 7955535 w 11799254"/>
              <a:gd name="connsiteY2155" fmla="*/ 3798547 h 6687061"/>
              <a:gd name="connsiteX2156" fmla="*/ 8243913 w 11799254"/>
              <a:gd name="connsiteY2156" fmla="*/ 3619149 h 6687061"/>
              <a:gd name="connsiteX2157" fmla="*/ 8550269 w 11799254"/>
              <a:gd name="connsiteY2157" fmla="*/ 3619149 h 6687061"/>
              <a:gd name="connsiteX2158" fmla="*/ 8567841 w 11799254"/>
              <a:gd name="connsiteY2158" fmla="*/ 3643965 h 6687061"/>
              <a:gd name="connsiteX2159" fmla="*/ 8510753 w 11799254"/>
              <a:gd name="connsiteY2159" fmla="*/ 3782248 h 6687061"/>
              <a:gd name="connsiteX2160" fmla="*/ 8221602 w 11799254"/>
              <a:gd name="connsiteY2160" fmla="*/ 3978705 h 6687061"/>
              <a:gd name="connsiteX2161" fmla="*/ 7957550 w 11799254"/>
              <a:gd name="connsiteY2161" fmla="*/ 3932649 h 6687061"/>
              <a:gd name="connsiteX2162" fmla="*/ 8221590 w 11799254"/>
              <a:gd name="connsiteY2162" fmla="*/ 3932649 h 6687061"/>
              <a:gd name="connsiteX2163" fmla="*/ 8467741 w 11799254"/>
              <a:gd name="connsiteY2163" fmla="*/ 3765810 h 6687061"/>
              <a:gd name="connsiteX2164" fmla="*/ 8467956 w 11799254"/>
              <a:gd name="connsiteY2164" fmla="*/ 3765228 h 6687061"/>
              <a:gd name="connsiteX2165" fmla="*/ 8468184 w 11799254"/>
              <a:gd name="connsiteY2165" fmla="*/ 3764657 h 6687061"/>
              <a:gd name="connsiteX2166" fmla="*/ 8507713 w 11799254"/>
              <a:gd name="connsiteY2166" fmla="*/ 3668932 h 6687061"/>
              <a:gd name="connsiteX2167" fmla="*/ 8505230 w 11799254"/>
              <a:gd name="connsiteY2167" fmla="*/ 3665206 h 6687061"/>
              <a:gd name="connsiteX2168" fmla="*/ 8243913 w 11799254"/>
              <a:gd name="connsiteY2168" fmla="*/ 3665206 h 6687061"/>
              <a:gd name="connsiteX2169" fmla="*/ 7998547 w 11799254"/>
              <a:gd name="connsiteY2169" fmla="*/ 3814985 h 6687061"/>
              <a:gd name="connsiteX2170" fmla="*/ 7955028 w 11799254"/>
              <a:gd name="connsiteY2170" fmla="*/ 3928986 h 6687061"/>
              <a:gd name="connsiteX2171" fmla="*/ 7957550 w 11799254"/>
              <a:gd name="connsiteY2171" fmla="*/ 3932649 h 6687061"/>
              <a:gd name="connsiteX2172" fmla="*/ 6415824 w 11799254"/>
              <a:gd name="connsiteY2172" fmla="*/ 4886974 h 6687061"/>
              <a:gd name="connsiteX2173" fmla="*/ 6104528 w 11799254"/>
              <a:gd name="connsiteY2173" fmla="*/ 4886974 h 6687061"/>
              <a:gd name="connsiteX2174" fmla="*/ 6089236 w 11799254"/>
              <a:gd name="connsiteY2174" fmla="*/ 4865378 h 6687061"/>
              <a:gd name="connsiteX2175" fmla="*/ 6149757 w 11799254"/>
              <a:gd name="connsiteY2175" fmla="*/ 4706816 h 6687061"/>
              <a:gd name="connsiteX2176" fmla="*/ 6438135 w 11799254"/>
              <a:gd name="connsiteY2176" fmla="*/ 4527406 h 6687061"/>
              <a:gd name="connsiteX2177" fmla="*/ 6744491 w 11799254"/>
              <a:gd name="connsiteY2177" fmla="*/ 4527406 h 6687061"/>
              <a:gd name="connsiteX2178" fmla="*/ 6762063 w 11799254"/>
              <a:gd name="connsiteY2178" fmla="*/ 4552221 h 6687061"/>
              <a:gd name="connsiteX2179" fmla="*/ 6704976 w 11799254"/>
              <a:gd name="connsiteY2179" fmla="*/ 4690505 h 6687061"/>
              <a:gd name="connsiteX2180" fmla="*/ 6415824 w 11799254"/>
              <a:gd name="connsiteY2180" fmla="*/ 4886974 h 6687061"/>
              <a:gd name="connsiteX2181" fmla="*/ 6151772 w 11799254"/>
              <a:gd name="connsiteY2181" fmla="*/ 4840905 h 6687061"/>
              <a:gd name="connsiteX2182" fmla="*/ 6415824 w 11799254"/>
              <a:gd name="connsiteY2182" fmla="*/ 4840905 h 6687061"/>
              <a:gd name="connsiteX2183" fmla="*/ 6661963 w 11799254"/>
              <a:gd name="connsiteY2183" fmla="*/ 4674080 h 6687061"/>
              <a:gd name="connsiteX2184" fmla="*/ 6662179 w 11799254"/>
              <a:gd name="connsiteY2184" fmla="*/ 4673497 h 6687061"/>
              <a:gd name="connsiteX2185" fmla="*/ 6662420 w 11799254"/>
              <a:gd name="connsiteY2185" fmla="*/ 4672926 h 6687061"/>
              <a:gd name="connsiteX2186" fmla="*/ 6701948 w 11799254"/>
              <a:gd name="connsiteY2186" fmla="*/ 4577188 h 6687061"/>
              <a:gd name="connsiteX2187" fmla="*/ 6699452 w 11799254"/>
              <a:gd name="connsiteY2187" fmla="*/ 4573462 h 6687061"/>
              <a:gd name="connsiteX2188" fmla="*/ 6438135 w 11799254"/>
              <a:gd name="connsiteY2188" fmla="*/ 4573462 h 6687061"/>
              <a:gd name="connsiteX2189" fmla="*/ 6192769 w 11799254"/>
              <a:gd name="connsiteY2189" fmla="*/ 4723241 h 6687061"/>
              <a:gd name="connsiteX2190" fmla="*/ 6149250 w 11799254"/>
              <a:gd name="connsiteY2190" fmla="*/ 4837255 h 6687061"/>
              <a:gd name="connsiteX2191" fmla="*/ 6151772 w 11799254"/>
              <a:gd name="connsiteY2191" fmla="*/ 4840905 h 6687061"/>
              <a:gd name="connsiteX2192" fmla="*/ 4921597 w 11799254"/>
              <a:gd name="connsiteY2192" fmla="*/ 5335412 h 6687061"/>
              <a:gd name="connsiteX2193" fmla="*/ 5232907 w 11799254"/>
              <a:gd name="connsiteY2193" fmla="*/ 5335412 h 6687061"/>
              <a:gd name="connsiteX2194" fmla="*/ 5522045 w 11799254"/>
              <a:gd name="connsiteY2194" fmla="*/ 5138955 h 6687061"/>
              <a:gd name="connsiteX2195" fmla="*/ 5579146 w 11799254"/>
              <a:gd name="connsiteY2195" fmla="*/ 5000659 h 6687061"/>
              <a:gd name="connsiteX2196" fmla="*/ 5561561 w 11799254"/>
              <a:gd name="connsiteY2196" fmla="*/ 4975856 h 6687061"/>
              <a:gd name="connsiteX2197" fmla="*/ 5255217 w 11799254"/>
              <a:gd name="connsiteY2197" fmla="*/ 4975856 h 6687061"/>
              <a:gd name="connsiteX2198" fmla="*/ 4966839 w 11799254"/>
              <a:gd name="connsiteY2198" fmla="*/ 5155254 h 6687061"/>
              <a:gd name="connsiteX2199" fmla="*/ 4906305 w 11799254"/>
              <a:gd name="connsiteY2199" fmla="*/ 5313816 h 6687061"/>
              <a:gd name="connsiteX2200" fmla="*/ 4921597 w 11799254"/>
              <a:gd name="connsiteY2200" fmla="*/ 5335412 h 6687061"/>
              <a:gd name="connsiteX2201" fmla="*/ 7284203 w 11799254"/>
              <a:gd name="connsiteY2201" fmla="*/ 2715937 h 6687061"/>
              <a:gd name="connsiteX2202" fmla="*/ 7590558 w 11799254"/>
              <a:gd name="connsiteY2202" fmla="*/ 2715937 h 6687061"/>
              <a:gd name="connsiteX2203" fmla="*/ 7590558 w 11799254"/>
              <a:gd name="connsiteY2203" fmla="*/ 2715937 h 6687061"/>
              <a:gd name="connsiteX2204" fmla="*/ 7608131 w 11799254"/>
              <a:gd name="connsiteY2204" fmla="*/ 2740752 h 6687061"/>
              <a:gd name="connsiteX2205" fmla="*/ 7551043 w 11799254"/>
              <a:gd name="connsiteY2205" fmla="*/ 2879036 h 6687061"/>
              <a:gd name="connsiteX2206" fmla="*/ 7261892 w 11799254"/>
              <a:gd name="connsiteY2206" fmla="*/ 3075493 h 6687061"/>
              <a:gd name="connsiteX2207" fmla="*/ 6950595 w 11799254"/>
              <a:gd name="connsiteY2207" fmla="*/ 3075493 h 6687061"/>
              <a:gd name="connsiteX2208" fmla="*/ 6935303 w 11799254"/>
              <a:gd name="connsiteY2208" fmla="*/ 3053910 h 6687061"/>
              <a:gd name="connsiteX2209" fmla="*/ 6995824 w 11799254"/>
              <a:gd name="connsiteY2209" fmla="*/ 2895347 h 6687061"/>
              <a:gd name="connsiteX2210" fmla="*/ 7284203 w 11799254"/>
              <a:gd name="connsiteY2210" fmla="*/ 2715937 h 6687061"/>
              <a:gd name="connsiteX2211" fmla="*/ 7545519 w 11799254"/>
              <a:gd name="connsiteY2211" fmla="*/ 2761994 h 6687061"/>
              <a:gd name="connsiteX2212" fmla="*/ 7284203 w 11799254"/>
              <a:gd name="connsiteY2212" fmla="*/ 2761994 h 6687061"/>
              <a:gd name="connsiteX2213" fmla="*/ 7038837 w 11799254"/>
              <a:gd name="connsiteY2213" fmla="*/ 2911773 h 6687061"/>
              <a:gd name="connsiteX2214" fmla="*/ 6995318 w 11799254"/>
              <a:gd name="connsiteY2214" fmla="*/ 3025786 h 6687061"/>
              <a:gd name="connsiteX2215" fmla="*/ 6997838 w 11799254"/>
              <a:gd name="connsiteY2215" fmla="*/ 3029436 h 6687061"/>
              <a:gd name="connsiteX2216" fmla="*/ 7261879 w 11799254"/>
              <a:gd name="connsiteY2216" fmla="*/ 3029436 h 6687061"/>
              <a:gd name="connsiteX2217" fmla="*/ 7508031 w 11799254"/>
              <a:gd name="connsiteY2217" fmla="*/ 2862598 h 6687061"/>
              <a:gd name="connsiteX2218" fmla="*/ 7508246 w 11799254"/>
              <a:gd name="connsiteY2218" fmla="*/ 2862028 h 6687061"/>
              <a:gd name="connsiteX2219" fmla="*/ 7508474 w 11799254"/>
              <a:gd name="connsiteY2219" fmla="*/ 2861458 h 6687061"/>
              <a:gd name="connsiteX2220" fmla="*/ 7548002 w 11799254"/>
              <a:gd name="connsiteY2220" fmla="*/ 2765720 h 6687061"/>
              <a:gd name="connsiteX2221" fmla="*/ 7545519 w 11799254"/>
              <a:gd name="connsiteY2221" fmla="*/ 2761994 h 6687061"/>
              <a:gd name="connsiteX2222" fmla="*/ 5590877 w 11799254"/>
              <a:gd name="connsiteY2222" fmla="*/ 5335412 h 6687061"/>
              <a:gd name="connsiteX2223" fmla="*/ 5902174 w 11799254"/>
              <a:gd name="connsiteY2223" fmla="*/ 5335412 h 6687061"/>
              <a:gd name="connsiteX2224" fmla="*/ 6191325 w 11799254"/>
              <a:gd name="connsiteY2224" fmla="*/ 5138955 h 6687061"/>
              <a:gd name="connsiteX2225" fmla="*/ 6248413 w 11799254"/>
              <a:gd name="connsiteY2225" fmla="*/ 5000659 h 6687061"/>
              <a:gd name="connsiteX2226" fmla="*/ 6230841 w 11799254"/>
              <a:gd name="connsiteY2226" fmla="*/ 4975856 h 6687061"/>
              <a:gd name="connsiteX2227" fmla="*/ 5924485 w 11799254"/>
              <a:gd name="connsiteY2227" fmla="*/ 4975856 h 6687061"/>
              <a:gd name="connsiteX2228" fmla="*/ 5636107 w 11799254"/>
              <a:gd name="connsiteY2228" fmla="*/ 5155254 h 6687061"/>
              <a:gd name="connsiteX2229" fmla="*/ 5575573 w 11799254"/>
              <a:gd name="connsiteY2229" fmla="*/ 5313816 h 6687061"/>
              <a:gd name="connsiteX2230" fmla="*/ 5590877 w 11799254"/>
              <a:gd name="connsiteY2230" fmla="*/ 5335412 h 6687061"/>
              <a:gd name="connsiteX2231" fmla="*/ 624481 w 11799254"/>
              <a:gd name="connsiteY2231" fmla="*/ 1985824 h 6687061"/>
              <a:gd name="connsiteX2232" fmla="*/ 563957 w 11799254"/>
              <a:gd name="connsiteY2232" fmla="*/ 2144386 h 6687061"/>
              <a:gd name="connsiteX2233" fmla="*/ 579248 w 11799254"/>
              <a:gd name="connsiteY2233" fmla="*/ 2165982 h 6687061"/>
              <a:gd name="connsiteX2234" fmla="*/ 890549 w 11799254"/>
              <a:gd name="connsiteY2234" fmla="*/ 2165982 h 6687061"/>
              <a:gd name="connsiteX2235" fmla="*/ 1179697 w 11799254"/>
              <a:gd name="connsiteY2235" fmla="*/ 1969512 h 6687061"/>
              <a:gd name="connsiteX2236" fmla="*/ 1236789 w 11799254"/>
              <a:gd name="connsiteY2236" fmla="*/ 1831228 h 6687061"/>
              <a:gd name="connsiteX2237" fmla="*/ 1219214 w 11799254"/>
              <a:gd name="connsiteY2237" fmla="*/ 1806413 h 6687061"/>
              <a:gd name="connsiteX2238" fmla="*/ 912862 w 11799254"/>
              <a:gd name="connsiteY2238" fmla="*/ 1806413 h 6687061"/>
              <a:gd name="connsiteX2239" fmla="*/ 624481 w 11799254"/>
              <a:gd name="connsiteY2239" fmla="*/ 1985824 h 6687061"/>
              <a:gd name="connsiteX2240" fmla="*/ 3908726 w 11799254"/>
              <a:gd name="connsiteY2240" fmla="*/ 6217028 h 6687061"/>
              <a:gd name="connsiteX2241" fmla="*/ 3969247 w 11799254"/>
              <a:gd name="connsiteY2241" fmla="*/ 6058466 h 6687061"/>
              <a:gd name="connsiteX2242" fmla="*/ 4257625 w 11799254"/>
              <a:gd name="connsiteY2242" fmla="*/ 5879055 h 6687061"/>
              <a:gd name="connsiteX2243" fmla="*/ 4563981 w 11799254"/>
              <a:gd name="connsiteY2243" fmla="*/ 5879055 h 6687061"/>
              <a:gd name="connsiteX2244" fmla="*/ 4581554 w 11799254"/>
              <a:gd name="connsiteY2244" fmla="*/ 5903871 h 6687061"/>
              <a:gd name="connsiteX2245" fmla="*/ 4524466 w 11799254"/>
              <a:gd name="connsiteY2245" fmla="*/ 6042155 h 6687061"/>
              <a:gd name="connsiteX2246" fmla="*/ 4235302 w 11799254"/>
              <a:gd name="connsiteY2246" fmla="*/ 6238624 h 6687061"/>
              <a:gd name="connsiteX2247" fmla="*/ 3924018 w 11799254"/>
              <a:gd name="connsiteY2247" fmla="*/ 6238624 h 6687061"/>
              <a:gd name="connsiteX2248" fmla="*/ 3908726 w 11799254"/>
              <a:gd name="connsiteY2248" fmla="*/ 6217028 h 6687061"/>
              <a:gd name="connsiteX2249" fmla="*/ 3971262 w 11799254"/>
              <a:gd name="connsiteY2249" fmla="*/ 6192555 h 6687061"/>
              <a:gd name="connsiteX2250" fmla="*/ 4235302 w 11799254"/>
              <a:gd name="connsiteY2250" fmla="*/ 6192555 h 6687061"/>
              <a:gd name="connsiteX2251" fmla="*/ 4481454 w 11799254"/>
              <a:gd name="connsiteY2251" fmla="*/ 6025729 h 6687061"/>
              <a:gd name="connsiteX2252" fmla="*/ 4481669 w 11799254"/>
              <a:gd name="connsiteY2252" fmla="*/ 6025146 h 6687061"/>
              <a:gd name="connsiteX2253" fmla="*/ 4481897 w 11799254"/>
              <a:gd name="connsiteY2253" fmla="*/ 6024576 h 6687061"/>
              <a:gd name="connsiteX2254" fmla="*/ 4521425 w 11799254"/>
              <a:gd name="connsiteY2254" fmla="*/ 5928838 h 6687061"/>
              <a:gd name="connsiteX2255" fmla="*/ 4518942 w 11799254"/>
              <a:gd name="connsiteY2255" fmla="*/ 5925112 h 6687061"/>
              <a:gd name="connsiteX2256" fmla="*/ 4257625 w 11799254"/>
              <a:gd name="connsiteY2256" fmla="*/ 5925112 h 6687061"/>
              <a:gd name="connsiteX2257" fmla="*/ 4012259 w 11799254"/>
              <a:gd name="connsiteY2257" fmla="*/ 6074891 h 6687061"/>
              <a:gd name="connsiteX2258" fmla="*/ 3968740 w 11799254"/>
              <a:gd name="connsiteY2258" fmla="*/ 6188905 h 6687061"/>
              <a:gd name="connsiteX2259" fmla="*/ 3971262 w 11799254"/>
              <a:gd name="connsiteY2259" fmla="*/ 6192555 h 6687061"/>
              <a:gd name="connsiteX2260" fmla="*/ 384136 w 11799254"/>
              <a:gd name="connsiteY2260" fmla="*/ 2254863 h 6687061"/>
              <a:gd name="connsiteX2261" fmla="*/ 690488 w 11799254"/>
              <a:gd name="connsiteY2261" fmla="*/ 2254863 h 6687061"/>
              <a:gd name="connsiteX2262" fmla="*/ 708063 w 11799254"/>
              <a:gd name="connsiteY2262" fmla="*/ 2279666 h 6687061"/>
              <a:gd name="connsiteX2263" fmla="*/ 650972 w 11799254"/>
              <a:gd name="connsiteY2263" fmla="*/ 2417950 h 6687061"/>
              <a:gd name="connsiteX2264" fmla="*/ 361818 w 11799254"/>
              <a:gd name="connsiteY2264" fmla="*/ 2614420 h 6687061"/>
              <a:gd name="connsiteX2265" fmla="*/ 50523 w 11799254"/>
              <a:gd name="connsiteY2265" fmla="*/ 2614420 h 6687061"/>
              <a:gd name="connsiteX2266" fmla="*/ 35224 w 11799254"/>
              <a:gd name="connsiteY2266" fmla="*/ 2592823 h 6687061"/>
              <a:gd name="connsiteX2267" fmla="*/ 95756 w 11799254"/>
              <a:gd name="connsiteY2267" fmla="*/ 2434261 h 6687061"/>
              <a:gd name="connsiteX2268" fmla="*/ 384136 w 11799254"/>
              <a:gd name="connsiteY2268" fmla="*/ 2254863 h 6687061"/>
              <a:gd name="connsiteX2269" fmla="*/ 645440 w 11799254"/>
              <a:gd name="connsiteY2269" fmla="*/ 2300920 h 6687061"/>
              <a:gd name="connsiteX2270" fmla="*/ 384136 w 11799254"/>
              <a:gd name="connsiteY2270" fmla="*/ 2300920 h 6687061"/>
              <a:gd name="connsiteX2271" fmla="*/ 138768 w 11799254"/>
              <a:gd name="connsiteY2271" fmla="*/ 2450699 h 6687061"/>
              <a:gd name="connsiteX2272" fmla="*/ 95248 w 11799254"/>
              <a:gd name="connsiteY2272" fmla="*/ 2564700 h 6687061"/>
              <a:gd name="connsiteX2273" fmla="*/ 97765 w 11799254"/>
              <a:gd name="connsiteY2273" fmla="*/ 2568363 h 6687061"/>
              <a:gd name="connsiteX2274" fmla="*/ 361816 w 11799254"/>
              <a:gd name="connsiteY2274" fmla="*/ 2568363 h 6687061"/>
              <a:gd name="connsiteX2275" fmla="*/ 607951 w 11799254"/>
              <a:gd name="connsiteY2275" fmla="*/ 2401525 h 6687061"/>
              <a:gd name="connsiteX2276" fmla="*/ 608174 w 11799254"/>
              <a:gd name="connsiteY2276" fmla="*/ 2400942 h 6687061"/>
              <a:gd name="connsiteX2277" fmla="*/ 608409 w 11799254"/>
              <a:gd name="connsiteY2277" fmla="*/ 2400371 h 6687061"/>
              <a:gd name="connsiteX2278" fmla="*/ 647932 w 11799254"/>
              <a:gd name="connsiteY2278" fmla="*/ 2304646 h 6687061"/>
              <a:gd name="connsiteX2279" fmla="*/ 645439 w 11799254"/>
              <a:gd name="connsiteY2279" fmla="*/ 2300920 h 6687061"/>
              <a:gd name="connsiteX2280" fmla="*/ 1888496 w 11799254"/>
              <a:gd name="connsiteY2280" fmla="*/ 1806413 h 6687061"/>
              <a:gd name="connsiteX2281" fmla="*/ 1582127 w 11799254"/>
              <a:gd name="connsiteY2281" fmla="*/ 1806413 h 6687061"/>
              <a:gd name="connsiteX2282" fmla="*/ 1293749 w 11799254"/>
              <a:gd name="connsiteY2282" fmla="*/ 1985824 h 6687061"/>
              <a:gd name="connsiteX2283" fmla="*/ 1233225 w 11799254"/>
              <a:gd name="connsiteY2283" fmla="*/ 2144386 h 6687061"/>
              <a:gd name="connsiteX2284" fmla="*/ 1248517 w 11799254"/>
              <a:gd name="connsiteY2284" fmla="*/ 2165982 h 6687061"/>
              <a:gd name="connsiteX2285" fmla="*/ 1559816 w 11799254"/>
              <a:gd name="connsiteY2285" fmla="*/ 2165982 h 6687061"/>
              <a:gd name="connsiteX2286" fmla="*/ 1848967 w 11799254"/>
              <a:gd name="connsiteY2286" fmla="*/ 1969512 h 6687061"/>
              <a:gd name="connsiteX2287" fmla="*/ 1906068 w 11799254"/>
              <a:gd name="connsiteY2287" fmla="*/ 1831228 h 6687061"/>
              <a:gd name="connsiteX2288" fmla="*/ 1888483 w 11799254"/>
              <a:gd name="connsiteY2288" fmla="*/ 1806413 h 6687061"/>
              <a:gd name="connsiteX2289" fmla="*/ 4790052 w 11799254"/>
              <a:gd name="connsiteY2289" fmla="*/ 2434261 h 6687061"/>
              <a:gd name="connsiteX2290" fmla="*/ 4729518 w 11799254"/>
              <a:gd name="connsiteY2290" fmla="*/ 2592823 h 6687061"/>
              <a:gd name="connsiteX2291" fmla="*/ 4744823 w 11799254"/>
              <a:gd name="connsiteY2291" fmla="*/ 2614420 h 6687061"/>
              <a:gd name="connsiteX2292" fmla="*/ 5056119 w 11799254"/>
              <a:gd name="connsiteY2292" fmla="*/ 2614420 h 6687061"/>
              <a:gd name="connsiteX2293" fmla="*/ 5345258 w 11799254"/>
              <a:gd name="connsiteY2293" fmla="*/ 2417950 h 6687061"/>
              <a:gd name="connsiteX2294" fmla="*/ 5402358 w 11799254"/>
              <a:gd name="connsiteY2294" fmla="*/ 2279666 h 6687061"/>
              <a:gd name="connsiteX2295" fmla="*/ 5384786 w 11799254"/>
              <a:gd name="connsiteY2295" fmla="*/ 2254863 h 6687061"/>
              <a:gd name="connsiteX2296" fmla="*/ 5078430 w 11799254"/>
              <a:gd name="connsiteY2296" fmla="*/ 2254863 h 6687061"/>
              <a:gd name="connsiteX2297" fmla="*/ 4790052 w 11799254"/>
              <a:gd name="connsiteY2297" fmla="*/ 2434261 h 6687061"/>
              <a:gd name="connsiteX2298" fmla="*/ 2248569 w 11799254"/>
              <a:gd name="connsiteY2298" fmla="*/ 1806413 h 6687061"/>
              <a:gd name="connsiteX2299" fmla="*/ 2554925 w 11799254"/>
              <a:gd name="connsiteY2299" fmla="*/ 1806413 h 6687061"/>
              <a:gd name="connsiteX2300" fmla="*/ 2572497 w 11799254"/>
              <a:gd name="connsiteY2300" fmla="*/ 1831228 h 6687061"/>
              <a:gd name="connsiteX2301" fmla="*/ 2515410 w 11799254"/>
              <a:gd name="connsiteY2301" fmla="*/ 1969512 h 6687061"/>
              <a:gd name="connsiteX2302" fmla="*/ 2226258 w 11799254"/>
              <a:gd name="connsiteY2302" fmla="*/ 2165982 h 6687061"/>
              <a:gd name="connsiteX2303" fmla="*/ 1914962 w 11799254"/>
              <a:gd name="connsiteY2303" fmla="*/ 2165982 h 6687061"/>
              <a:gd name="connsiteX2304" fmla="*/ 1899670 w 11799254"/>
              <a:gd name="connsiteY2304" fmla="*/ 2144386 h 6687061"/>
              <a:gd name="connsiteX2305" fmla="*/ 1960191 w 11799254"/>
              <a:gd name="connsiteY2305" fmla="*/ 1985824 h 6687061"/>
              <a:gd name="connsiteX2306" fmla="*/ 2248569 w 11799254"/>
              <a:gd name="connsiteY2306" fmla="*/ 1806413 h 6687061"/>
              <a:gd name="connsiteX2307" fmla="*/ 2509873 w 11799254"/>
              <a:gd name="connsiteY2307" fmla="*/ 1852470 h 6687061"/>
              <a:gd name="connsiteX2308" fmla="*/ 2248569 w 11799254"/>
              <a:gd name="connsiteY2308" fmla="*/ 1852470 h 6687061"/>
              <a:gd name="connsiteX2309" fmla="*/ 2003203 w 11799254"/>
              <a:gd name="connsiteY2309" fmla="*/ 2002249 h 6687061"/>
              <a:gd name="connsiteX2310" fmla="*/ 1959684 w 11799254"/>
              <a:gd name="connsiteY2310" fmla="*/ 2116263 h 6687061"/>
              <a:gd name="connsiteX2311" fmla="*/ 1962205 w 11799254"/>
              <a:gd name="connsiteY2311" fmla="*/ 2119925 h 6687061"/>
              <a:gd name="connsiteX2312" fmla="*/ 2226258 w 11799254"/>
              <a:gd name="connsiteY2312" fmla="*/ 2119925 h 6687061"/>
              <a:gd name="connsiteX2313" fmla="*/ 2472385 w 11799254"/>
              <a:gd name="connsiteY2313" fmla="*/ 1953087 h 6687061"/>
              <a:gd name="connsiteX2314" fmla="*/ 2472613 w 11799254"/>
              <a:gd name="connsiteY2314" fmla="*/ 1952504 h 6687061"/>
              <a:gd name="connsiteX2315" fmla="*/ 2472841 w 11799254"/>
              <a:gd name="connsiteY2315" fmla="*/ 1951934 h 6687061"/>
              <a:gd name="connsiteX2316" fmla="*/ 2512369 w 11799254"/>
              <a:gd name="connsiteY2316" fmla="*/ 1856209 h 6687061"/>
              <a:gd name="connsiteX2317" fmla="*/ 2509873 w 11799254"/>
              <a:gd name="connsiteY2317" fmla="*/ 1852482 h 6687061"/>
              <a:gd name="connsiteX2318" fmla="*/ 3085286 w 11799254"/>
              <a:gd name="connsiteY2318" fmla="*/ 1351651 h 6687061"/>
              <a:gd name="connsiteX2319" fmla="*/ 2778943 w 11799254"/>
              <a:gd name="connsiteY2319" fmla="*/ 1351651 h 6687061"/>
              <a:gd name="connsiteX2320" fmla="*/ 2490565 w 11799254"/>
              <a:gd name="connsiteY2320" fmla="*/ 1531062 h 6687061"/>
              <a:gd name="connsiteX2321" fmla="*/ 2430031 w 11799254"/>
              <a:gd name="connsiteY2321" fmla="*/ 1689624 h 6687061"/>
              <a:gd name="connsiteX2322" fmla="*/ 2445323 w 11799254"/>
              <a:gd name="connsiteY2322" fmla="*/ 1711220 h 6687061"/>
              <a:gd name="connsiteX2323" fmla="*/ 2756620 w 11799254"/>
              <a:gd name="connsiteY2323" fmla="*/ 1711220 h 6687061"/>
              <a:gd name="connsiteX2324" fmla="*/ 3045771 w 11799254"/>
              <a:gd name="connsiteY2324" fmla="*/ 1514750 h 6687061"/>
              <a:gd name="connsiteX2325" fmla="*/ 3102871 w 11799254"/>
              <a:gd name="connsiteY2325" fmla="*/ 1376467 h 6687061"/>
              <a:gd name="connsiteX2326" fmla="*/ 3085286 w 11799254"/>
              <a:gd name="connsiteY2326" fmla="*/ 1351651 h 6687061"/>
              <a:gd name="connsiteX2327" fmla="*/ 64039 w 11799254"/>
              <a:gd name="connsiteY2327" fmla="*/ 4552221 h 6687061"/>
              <a:gd name="connsiteX2328" fmla="*/ 46465 w 11799254"/>
              <a:gd name="connsiteY2328" fmla="*/ 4527406 h 6687061"/>
              <a:gd name="connsiteX2329" fmla="*/ 37 w 11799254"/>
              <a:gd name="connsiteY2329" fmla="*/ 4527406 h 6687061"/>
              <a:gd name="connsiteX2330" fmla="*/ 37 w 11799254"/>
              <a:gd name="connsiteY2330" fmla="*/ 4706715 h 6687061"/>
              <a:gd name="connsiteX2331" fmla="*/ 6947 w 11799254"/>
              <a:gd name="connsiteY2331" fmla="*/ 4690505 h 6687061"/>
              <a:gd name="connsiteX2332" fmla="*/ 64038 w 11799254"/>
              <a:gd name="connsiteY2332" fmla="*/ 4552221 h 6687061"/>
              <a:gd name="connsiteX2333" fmla="*/ 8613399 w 11799254"/>
              <a:gd name="connsiteY2333" fmla="*/ 4072643 h 6687061"/>
              <a:gd name="connsiteX2334" fmla="*/ 8613399 w 11799254"/>
              <a:gd name="connsiteY2334" fmla="*/ 4072643 h 6687061"/>
              <a:gd name="connsiteX2335" fmla="*/ 8307057 w 11799254"/>
              <a:gd name="connsiteY2335" fmla="*/ 4072643 h 6687061"/>
              <a:gd name="connsiteX2336" fmla="*/ 8018666 w 11799254"/>
              <a:gd name="connsiteY2336" fmla="*/ 4252054 h 6687061"/>
              <a:gd name="connsiteX2337" fmla="*/ 7958145 w 11799254"/>
              <a:gd name="connsiteY2337" fmla="*/ 4410616 h 6687061"/>
              <a:gd name="connsiteX2338" fmla="*/ 7973436 w 11799254"/>
              <a:gd name="connsiteY2338" fmla="*/ 4432212 h 6687061"/>
              <a:gd name="connsiteX2339" fmla="*/ 8284733 w 11799254"/>
              <a:gd name="connsiteY2339" fmla="*/ 4432212 h 6687061"/>
              <a:gd name="connsiteX2340" fmla="*/ 8573884 w 11799254"/>
              <a:gd name="connsiteY2340" fmla="*/ 4235743 h 6687061"/>
              <a:gd name="connsiteX2341" fmla="*/ 8630972 w 11799254"/>
              <a:gd name="connsiteY2341" fmla="*/ 4097459 h 6687061"/>
              <a:gd name="connsiteX2342" fmla="*/ 8613399 w 11799254"/>
              <a:gd name="connsiteY2342" fmla="*/ 4072643 h 6687061"/>
              <a:gd name="connsiteX2343" fmla="*/ 92 w 11799254"/>
              <a:gd name="connsiteY2343" fmla="*/ 1908551 h 6687061"/>
              <a:gd name="connsiteX2344" fmla="*/ 92 w 11799254"/>
              <a:gd name="connsiteY2344" fmla="*/ 1997902 h 6687061"/>
              <a:gd name="connsiteX2345" fmla="*/ 243599 w 11799254"/>
              <a:gd name="connsiteY2345" fmla="*/ 1852470 h 6687061"/>
              <a:gd name="connsiteX2346" fmla="*/ 504909 w 11799254"/>
              <a:gd name="connsiteY2346" fmla="*/ 1852470 h 6687061"/>
              <a:gd name="connsiteX2347" fmla="*/ 507402 w 11799254"/>
              <a:gd name="connsiteY2347" fmla="*/ 1856196 h 6687061"/>
              <a:gd name="connsiteX2348" fmla="*/ 467873 w 11799254"/>
              <a:gd name="connsiteY2348" fmla="*/ 1951934 h 6687061"/>
              <a:gd name="connsiteX2349" fmla="*/ 467637 w 11799254"/>
              <a:gd name="connsiteY2349" fmla="*/ 1952504 h 6687061"/>
              <a:gd name="connsiteX2350" fmla="*/ 467420 w 11799254"/>
              <a:gd name="connsiteY2350" fmla="*/ 1953087 h 6687061"/>
              <a:gd name="connsiteX2351" fmla="*/ 221279 w 11799254"/>
              <a:gd name="connsiteY2351" fmla="*/ 2119925 h 6687061"/>
              <a:gd name="connsiteX2352" fmla="*/ 92 w 11799254"/>
              <a:gd name="connsiteY2352" fmla="*/ 2119925 h 6687061"/>
              <a:gd name="connsiteX2353" fmla="*/ 86 w 11799254"/>
              <a:gd name="connsiteY2353" fmla="*/ 2165982 h 6687061"/>
              <a:gd name="connsiteX2354" fmla="*/ 221279 w 11799254"/>
              <a:gd name="connsiteY2354" fmla="*/ 2165982 h 6687061"/>
              <a:gd name="connsiteX2355" fmla="*/ 510433 w 11799254"/>
              <a:gd name="connsiteY2355" fmla="*/ 1969512 h 6687061"/>
              <a:gd name="connsiteX2356" fmla="*/ 567524 w 11799254"/>
              <a:gd name="connsiteY2356" fmla="*/ 1831228 h 6687061"/>
              <a:gd name="connsiteX2357" fmla="*/ 549949 w 11799254"/>
              <a:gd name="connsiteY2357" fmla="*/ 1806413 h 6687061"/>
              <a:gd name="connsiteX2358" fmla="*/ 549949 w 11799254"/>
              <a:gd name="connsiteY2358" fmla="*/ 1806413 h 6687061"/>
              <a:gd name="connsiteX2359" fmla="*/ 243597 w 11799254"/>
              <a:gd name="connsiteY2359" fmla="*/ 1806413 h 6687061"/>
              <a:gd name="connsiteX2360" fmla="*/ 91 w 11799254"/>
              <a:gd name="connsiteY2360" fmla="*/ 1908551 h 6687061"/>
              <a:gd name="connsiteX2361" fmla="*/ 158477 w 11799254"/>
              <a:gd name="connsiteY2361" fmla="*/ 5138955 h 6687061"/>
              <a:gd name="connsiteX2362" fmla="*/ 215569 w 11799254"/>
              <a:gd name="connsiteY2362" fmla="*/ 5000659 h 6687061"/>
              <a:gd name="connsiteX2363" fmla="*/ 197994 w 11799254"/>
              <a:gd name="connsiteY2363" fmla="*/ 4975856 h 6687061"/>
              <a:gd name="connsiteX2364" fmla="*/ 30 w 11799254"/>
              <a:gd name="connsiteY2364" fmla="*/ 4975856 h 6687061"/>
              <a:gd name="connsiteX2365" fmla="*/ 24 w 11799254"/>
              <a:gd name="connsiteY2365" fmla="*/ 5307289 h 6687061"/>
              <a:gd name="connsiteX2366" fmla="*/ 158476 w 11799254"/>
              <a:gd name="connsiteY2366" fmla="*/ 5138955 h 6687061"/>
              <a:gd name="connsiteX2367" fmla="*/ 485577 w 11799254"/>
              <a:gd name="connsiteY2367" fmla="*/ 1531062 h 6687061"/>
              <a:gd name="connsiteX2368" fmla="*/ 425052 w 11799254"/>
              <a:gd name="connsiteY2368" fmla="*/ 1689624 h 6687061"/>
              <a:gd name="connsiteX2369" fmla="*/ 440344 w 11799254"/>
              <a:gd name="connsiteY2369" fmla="*/ 1711220 h 6687061"/>
              <a:gd name="connsiteX2370" fmla="*/ 751644 w 11799254"/>
              <a:gd name="connsiteY2370" fmla="*/ 1711220 h 6687061"/>
              <a:gd name="connsiteX2371" fmla="*/ 1040793 w 11799254"/>
              <a:gd name="connsiteY2371" fmla="*/ 1514750 h 6687061"/>
              <a:gd name="connsiteX2372" fmla="*/ 1097884 w 11799254"/>
              <a:gd name="connsiteY2372" fmla="*/ 1376467 h 6687061"/>
              <a:gd name="connsiteX2373" fmla="*/ 1080309 w 11799254"/>
              <a:gd name="connsiteY2373" fmla="*/ 1351651 h 6687061"/>
              <a:gd name="connsiteX2374" fmla="*/ 773957 w 11799254"/>
              <a:gd name="connsiteY2374" fmla="*/ 1351651 h 6687061"/>
              <a:gd name="connsiteX2375" fmla="*/ 485577 w 11799254"/>
              <a:gd name="connsiteY2375" fmla="*/ 1531062 h 6687061"/>
              <a:gd name="connsiteX2376" fmla="*/ 2579719 w 11799254"/>
              <a:gd name="connsiteY2376" fmla="*/ 903208 h 6687061"/>
              <a:gd name="connsiteX2377" fmla="*/ 2886075 w 11799254"/>
              <a:gd name="connsiteY2377" fmla="*/ 903208 h 6687061"/>
              <a:gd name="connsiteX2378" fmla="*/ 2903647 w 11799254"/>
              <a:gd name="connsiteY2378" fmla="*/ 928023 h 6687061"/>
              <a:gd name="connsiteX2379" fmla="*/ 2846559 w 11799254"/>
              <a:gd name="connsiteY2379" fmla="*/ 1066307 h 6687061"/>
              <a:gd name="connsiteX2380" fmla="*/ 2557408 w 11799254"/>
              <a:gd name="connsiteY2380" fmla="*/ 1262770 h 6687061"/>
              <a:gd name="connsiteX2381" fmla="*/ 2246111 w 11799254"/>
              <a:gd name="connsiteY2381" fmla="*/ 1262770 h 6687061"/>
              <a:gd name="connsiteX2382" fmla="*/ 2230819 w 11799254"/>
              <a:gd name="connsiteY2382" fmla="*/ 1241179 h 6687061"/>
              <a:gd name="connsiteX2383" fmla="*/ 2291341 w 11799254"/>
              <a:gd name="connsiteY2383" fmla="*/ 1082616 h 6687061"/>
              <a:gd name="connsiteX2384" fmla="*/ 2579719 w 11799254"/>
              <a:gd name="connsiteY2384" fmla="*/ 903208 h 6687061"/>
              <a:gd name="connsiteX2385" fmla="*/ 2841035 w 11799254"/>
              <a:gd name="connsiteY2385" fmla="*/ 949269 h 6687061"/>
              <a:gd name="connsiteX2386" fmla="*/ 2579719 w 11799254"/>
              <a:gd name="connsiteY2386" fmla="*/ 949269 h 6687061"/>
              <a:gd name="connsiteX2387" fmla="*/ 2334353 w 11799254"/>
              <a:gd name="connsiteY2387" fmla="*/ 1099047 h 6687061"/>
              <a:gd name="connsiteX2388" fmla="*/ 2290834 w 11799254"/>
              <a:gd name="connsiteY2388" fmla="*/ 1213053 h 6687061"/>
              <a:gd name="connsiteX2389" fmla="*/ 2293355 w 11799254"/>
              <a:gd name="connsiteY2389" fmla="*/ 1216712 h 6687061"/>
              <a:gd name="connsiteX2390" fmla="*/ 2557396 w 11799254"/>
              <a:gd name="connsiteY2390" fmla="*/ 1216712 h 6687061"/>
              <a:gd name="connsiteX2391" fmla="*/ 2803534 w 11799254"/>
              <a:gd name="connsiteY2391" fmla="*/ 1049878 h 6687061"/>
              <a:gd name="connsiteX2392" fmla="*/ 2803762 w 11799254"/>
              <a:gd name="connsiteY2392" fmla="*/ 1049297 h 6687061"/>
              <a:gd name="connsiteX2393" fmla="*/ 2804003 w 11799254"/>
              <a:gd name="connsiteY2393" fmla="*/ 1048723 h 6687061"/>
              <a:gd name="connsiteX2394" fmla="*/ 2843519 w 11799254"/>
              <a:gd name="connsiteY2394" fmla="*/ 952995 h 6687061"/>
              <a:gd name="connsiteX2395" fmla="*/ 2841023 w 11799254"/>
              <a:gd name="connsiteY2395" fmla="*/ 949270 h 6687061"/>
              <a:gd name="connsiteX2396" fmla="*/ 2216807 w 11799254"/>
              <a:gd name="connsiteY2396" fmla="*/ 903208 h 6687061"/>
              <a:gd name="connsiteX2397" fmla="*/ 1910451 w 11799254"/>
              <a:gd name="connsiteY2397" fmla="*/ 903208 h 6687061"/>
              <a:gd name="connsiteX2398" fmla="*/ 1622073 w 11799254"/>
              <a:gd name="connsiteY2398" fmla="*/ 1082616 h 6687061"/>
              <a:gd name="connsiteX2399" fmla="*/ 1561539 w 11799254"/>
              <a:gd name="connsiteY2399" fmla="*/ 1241179 h 6687061"/>
              <a:gd name="connsiteX2400" fmla="*/ 1576844 w 11799254"/>
              <a:gd name="connsiteY2400" fmla="*/ 1262770 h 6687061"/>
              <a:gd name="connsiteX2401" fmla="*/ 1888141 w 11799254"/>
              <a:gd name="connsiteY2401" fmla="*/ 1262770 h 6687061"/>
              <a:gd name="connsiteX2402" fmla="*/ 2177279 w 11799254"/>
              <a:gd name="connsiteY2402" fmla="*/ 1066307 h 6687061"/>
              <a:gd name="connsiteX2403" fmla="*/ 2234380 w 11799254"/>
              <a:gd name="connsiteY2403" fmla="*/ 928021 h 6687061"/>
              <a:gd name="connsiteX2404" fmla="*/ 2216807 w 11799254"/>
              <a:gd name="connsiteY2404" fmla="*/ 903208 h 6687061"/>
              <a:gd name="connsiteX2405" fmla="*/ 1547527 w 11799254"/>
              <a:gd name="connsiteY2405" fmla="*/ 903208 h 6687061"/>
              <a:gd name="connsiteX2406" fmla="*/ 1241180 w 11799254"/>
              <a:gd name="connsiteY2406" fmla="*/ 903208 h 6687061"/>
              <a:gd name="connsiteX2407" fmla="*/ 952799 w 11799254"/>
              <a:gd name="connsiteY2407" fmla="*/ 1082616 h 6687061"/>
              <a:gd name="connsiteX2408" fmla="*/ 892275 w 11799254"/>
              <a:gd name="connsiteY2408" fmla="*/ 1241179 h 6687061"/>
              <a:gd name="connsiteX2409" fmla="*/ 907566 w 11799254"/>
              <a:gd name="connsiteY2409" fmla="*/ 1262770 h 6687061"/>
              <a:gd name="connsiteX2410" fmla="*/ 1218861 w 11799254"/>
              <a:gd name="connsiteY2410" fmla="*/ 1262770 h 6687061"/>
              <a:gd name="connsiteX2411" fmla="*/ 1508012 w 11799254"/>
              <a:gd name="connsiteY2411" fmla="*/ 1066307 h 6687061"/>
              <a:gd name="connsiteX2412" fmla="*/ 1565100 w 11799254"/>
              <a:gd name="connsiteY2412" fmla="*/ 928021 h 6687061"/>
              <a:gd name="connsiteX2413" fmla="*/ 1547527 w 11799254"/>
              <a:gd name="connsiteY2413" fmla="*/ 903208 h 6687061"/>
              <a:gd name="connsiteX2414" fmla="*/ 3253496 w 11799254"/>
              <a:gd name="connsiteY2414" fmla="*/ 6238611 h 6687061"/>
              <a:gd name="connsiteX2415" fmla="*/ 3564793 w 11799254"/>
              <a:gd name="connsiteY2415" fmla="*/ 6238611 h 6687061"/>
              <a:gd name="connsiteX2416" fmla="*/ 3853944 w 11799254"/>
              <a:gd name="connsiteY2416" fmla="*/ 6042155 h 6687061"/>
              <a:gd name="connsiteX2417" fmla="*/ 3911045 w 11799254"/>
              <a:gd name="connsiteY2417" fmla="*/ 5903871 h 6687061"/>
              <a:gd name="connsiteX2418" fmla="*/ 3893460 w 11799254"/>
              <a:gd name="connsiteY2418" fmla="*/ 5879055 h 6687061"/>
              <a:gd name="connsiteX2419" fmla="*/ 3587117 w 11799254"/>
              <a:gd name="connsiteY2419" fmla="*/ 5879055 h 6687061"/>
              <a:gd name="connsiteX2420" fmla="*/ 3298726 w 11799254"/>
              <a:gd name="connsiteY2420" fmla="*/ 6058466 h 6687061"/>
              <a:gd name="connsiteX2421" fmla="*/ 3238205 w 11799254"/>
              <a:gd name="connsiteY2421" fmla="*/ 6217028 h 6687061"/>
              <a:gd name="connsiteX2422" fmla="*/ 3253496 w 11799254"/>
              <a:gd name="connsiteY2422" fmla="*/ 6238611 h 6687061"/>
              <a:gd name="connsiteX2423" fmla="*/ 1899657 w 11799254"/>
              <a:gd name="connsiteY2423" fmla="*/ 6217028 h 6687061"/>
              <a:gd name="connsiteX2424" fmla="*/ 1960191 w 11799254"/>
              <a:gd name="connsiteY2424" fmla="*/ 6058466 h 6687061"/>
              <a:gd name="connsiteX2425" fmla="*/ 2248569 w 11799254"/>
              <a:gd name="connsiteY2425" fmla="*/ 5879055 h 6687061"/>
              <a:gd name="connsiteX2426" fmla="*/ 2554925 w 11799254"/>
              <a:gd name="connsiteY2426" fmla="*/ 5879055 h 6687061"/>
              <a:gd name="connsiteX2427" fmla="*/ 2572497 w 11799254"/>
              <a:gd name="connsiteY2427" fmla="*/ 5903871 h 6687061"/>
              <a:gd name="connsiteX2428" fmla="*/ 2515410 w 11799254"/>
              <a:gd name="connsiteY2428" fmla="*/ 6042155 h 6687061"/>
              <a:gd name="connsiteX2429" fmla="*/ 2226258 w 11799254"/>
              <a:gd name="connsiteY2429" fmla="*/ 6238624 h 6687061"/>
              <a:gd name="connsiteX2430" fmla="*/ 1914962 w 11799254"/>
              <a:gd name="connsiteY2430" fmla="*/ 6238624 h 6687061"/>
              <a:gd name="connsiteX2431" fmla="*/ 1899670 w 11799254"/>
              <a:gd name="connsiteY2431" fmla="*/ 6217028 h 6687061"/>
              <a:gd name="connsiteX2432" fmla="*/ 1962205 w 11799254"/>
              <a:gd name="connsiteY2432" fmla="*/ 6192555 h 6687061"/>
              <a:gd name="connsiteX2433" fmla="*/ 2226258 w 11799254"/>
              <a:gd name="connsiteY2433" fmla="*/ 6192555 h 6687061"/>
              <a:gd name="connsiteX2434" fmla="*/ 2472385 w 11799254"/>
              <a:gd name="connsiteY2434" fmla="*/ 6025729 h 6687061"/>
              <a:gd name="connsiteX2435" fmla="*/ 2472613 w 11799254"/>
              <a:gd name="connsiteY2435" fmla="*/ 6025146 h 6687061"/>
              <a:gd name="connsiteX2436" fmla="*/ 2472853 w 11799254"/>
              <a:gd name="connsiteY2436" fmla="*/ 6024576 h 6687061"/>
              <a:gd name="connsiteX2437" fmla="*/ 2512369 w 11799254"/>
              <a:gd name="connsiteY2437" fmla="*/ 5928838 h 6687061"/>
              <a:gd name="connsiteX2438" fmla="*/ 2509873 w 11799254"/>
              <a:gd name="connsiteY2438" fmla="*/ 5925112 h 6687061"/>
              <a:gd name="connsiteX2439" fmla="*/ 2248569 w 11799254"/>
              <a:gd name="connsiteY2439" fmla="*/ 5925112 h 6687061"/>
              <a:gd name="connsiteX2440" fmla="*/ 2003203 w 11799254"/>
              <a:gd name="connsiteY2440" fmla="*/ 6074891 h 6687061"/>
              <a:gd name="connsiteX2441" fmla="*/ 1959684 w 11799254"/>
              <a:gd name="connsiteY2441" fmla="*/ 6188905 h 6687061"/>
              <a:gd name="connsiteX2442" fmla="*/ 1962205 w 11799254"/>
              <a:gd name="connsiteY2442" fmla="*/ 6192555 h 6687061"/>
              <a:gd name="connsiteX2443" fmla="*/ 2584229 w 11799254"/>
              <a:gd name="connsiteY2443" fmla="*/ 6238611 h 6687061"/>
              <a:gd name="connsiteX2444" fmla="*/ 2895526 w 11799254"/>
              <a:gd name="connsiteY2444" fmla="*/ 6238611 h 6687061"/>
              <a:gd name="connsiteX2445" fmla="*/ 3184677 w 11799254"/>
              <a:gd name="connsiteY2445" fmla="*/ 6042155 h 6687061"/>
              <a:gd name="connsiteX2446" fmla="*/ 3241765 w 11799254"/>
              <a:gd name="connsiteY2446" fmla="*/ 5903871 h 6687061"/>
              <a:gd name="connsiteX2447" fmla="*/ 3224192 w 11799254"/>
              <a:gd name="connsiteY2447" fmla="*/ 5879055 h 6687061"/>
              <a:gd name="connsiteX2448" fmla="*/ 2917849 w 11799254"/>
              <a:gd name="connsiteY2448" fmla="*/ 5879055 h 6687061"/>
              <a:gd name="connsiteX2449" fmla="*/ 2629458 w 11799254"/>
              <a:gd name="connsiteY2449" fmla="*/ 6058466 h 6687061"/>
              <a:gd name="connsiteX2450" fmla="*/ 2568925 w 11799254"/>
              <a:gd name="connsiteY2450" fmla="*/ 6217028 h 6687061"/>
              <a:gd name="connsiteX2451" fmla="*/ 2584229 w 11799254"/>
              <a:gd name="connsiteY2451" fmla="*/ 6238611 h 6687061"/>
              <a:gd name="connsiteX2452" fmla="*/ 440344 w 11799254"/>
              <a:gd name="connsiteY2452" fmla="*/ 5783850 h 6687061"/>
              <a:gd name="connsiteX2453" fmla="*/ 751644 w 11799254"/>
              <a:gd name="connsiteY2453" fmla="*/ 5783850 h 6687061"/>
              <a:gd name="connsiteX2454" fmla="*/ 1040793 w 11799254"/>
              <a:gd name="connsiteY2454" fmla="*/ 5587393 h 6687061"/>
              <a:gd name="connsiteX2455" fmla="*/ 1097884 w 11799254"/>
              <a:gd name="connsiteY2455" fmla="*/ 5449109 h 6687061"/>
              <a:gd name="connsiteX2456" fmla="*/ 1080309 w 11799254"/>
              <a:gd name="connsiteY2456" fmla="*/ 5424294 h 6687061"/>
              <a:gd name="connsiteX2457" fmla="*/ 773957 w 11799254"/>
              <a:gd name="connsiteY2457" fmla="*/ 5424294 h 6687061"/>
              <a:gd name="connsiteX2458" fmla="*/ 485577 w 11799254"/>
              <a:gd name="connsiteY2458" fmla="*/ 5603704 h 6687061"/>
              <a:gd name="connsiteX2459" fmla="*/ 425052 w 11799254"/>
              <a:gd name="connsiteY2459" fmla="*/ 5762266 h 6687061"/>
              <a:gd name="connsiteX2460" fmla="*/ 440344 w 11799254"/>
              <a:gd name="connsiteY2460" fmla="*/ 5783850 h 6687061"/>
              <a:gd name="connsiteX2461" fmla="*/ 3400979 w 11799254"/>
              <a:gd name="connsiteY2461" fmla="*/ 454764 h 6687061"/>
              <a:gd name="connsiteX2462" fmla="*/ 3094636 w 11799254"/>
              <a:gd name="connsiteY2462" fmla="*/ 454764 h 6687061"/>
              <a:gd name="connsiteX2463" fmla="*/ 2806245 w 11799254"/>
              <a:gd name="connsiteY2463" fmla="*/ 634172 h 6687061"/>
              <a:gd name="connsiteX2464" fmla="*/ 2745724 w 11799254"/>
              <a:gd name="connsiteY2464" fmla="*/ 792735 h 6687061"/>
              <a:gd name="connsiteX2465" fmla="*/ 2761016 w 11799254"/>
              <a:gd name="connsiteY2465" fmla="*/ 814326 h 6687061"/>
              <a:gd name="connsiteX2466" fmla="*/ 3072313 w 11799254"/>
              <a:gd name="connsiteY2466" fmla="*/ 814326 h 6687061"/>
              <a:gd name="connsiteX2467" fmla="*/ 3361464 w 11799254"/>
              <a:gd name="connsiteY2467" fmla="*/ 617863 h 6687061"/>
              <a:gd name="connsiteX2468" fmla="*/ 3418552 w 11799254"/>
              <a:gd name="connsiteY2468" fmla="*/ 479577 h 6687061"/>
              <a:gd name="connsiteX2469" fmla="*/ 3400979 w 11799254"/>
              <a:gd name="connsiteY2469" fmla="*/ 454764 h 6687061"/>
              <a:gd name="connsiteX2470" fmla="*/ 1248518 w 11799254"/>
              <a:gd name="connsiteY2470" fmla="*/ 6238611 h 6687061"/>
              <a:gd name="connsiteX2471" fmla="*/ 1559816 w 11799254"/>
              <a:gd name="connsiteY2471" fmla="*/ 6238611 h 6687061"/>
              <a:gd name="connsiteX2472" fmla="*/ 1848967 w 11799254"/>
              <a:gd name="connsiteY2472" fmla="*/ 6042155 h 6687061"/>
              <a:gd name="connsiteX2473" fmla="*/ 1906068 w 11799254"/>
              <a:gd name="connsiteY2473" fmla="*/ 5903871 h 6687061"/>
              <a:gd name="connsiteX2474" fmla="*/ 1888496 w 11799254"/>
              <a:gd name="connsiteY2474" fmla="*/ 5879055 h 6687061"/>
              <a:gd name="connsiteX2475" fmla="*/ 1582127 w 11799254"/>
              <a:gd name="connsiteY2475" fmla="*/ 5879055 h 6687061"/>
              <a:gd name="connsiteX2476" fmla="*/ 1293749 w 11799254"/>
              <a:gd name="connsiteY2476" fmla="*/ 6058466 h 6687061"/>
              <a:gd name="connsiteX2477" fmla="*/ 1233225 w 11799254"/>
              <a:gd name="connsiteY2477" fmla="*/ 6217028 h 6687061"/>
              <a:gd name="connsiteX2478" fmla="*/ 1248517 w 11799254"/>
              <a:gd name="connsiteY2478" fmla="*/ 6238611 h 6687061"/>
              <a:gd name="connsiteX2479" fmla="*/ 1094328 w 11799254"/>
              <a:gd name="connsiteY2479" fmla="*/ 5762266 h 6687061"/>
              <a:gd name="connsiteX2480" fmla="*/ 1154859 w 11799254"/>
              <a:gd name="connsiteY2480" fmla="*/ 5603704 h 6687061"/>
              <a:gd name="connsiteX2481" fmla="*/ 1443234 w 11799254"/>
              <a:gd name="connsiteY2481" fmla="*/ 5424294 h 6687061"/>
              <a:gd name="connsiteX2482" fmla="*/ 1749590 w 11799254"/>
              <a:gd name="connsiteY2482" fmla="*/ 5424294 h 6687061"/>
              <a:gd name="connsiteX2483" fmla="*/ 1767162 w 11799254"/>
              <a:gd name="connsiteY2483" fmla="*/ 5449109 h 6687061"/>
              <a:gd name="connsiteX2484" fmla="*/ 1710074 w 11799254"/>
              <a:gd name="connsiteY2484" fmla="*/ 5587393 h 6687061"/>
              <a:gd name="connsiteX2485" fmla="*/ 1420923 w 11799254"/>
              <a:gd name="connsiteY2485" fmla="*/ 5783862 h 6687061"/>
              <a:gd name="connsiteX2486" fmla="*/ 1109620 w 11799254"/>
              <a:gd name="connsiteY2486" fmla="*/ 5783862 h 6687061"/>
              <a:gd name="connsiteX2487" fmla="*/ 1094328 w 11799254"/>
              <a:gd name="connsiteY2487" fmla="*/ 5762266 h 6687061"/>
              <a:gd name="connsiteX2488" fmla="*/ 1156870 w 11799254"/>
              <a:gd name="connsiteY2488" fmla="*/ 5737793 h 6687061"/>
              <a:gd name="connsiteX2489" fmla="*/ 1420923 w 11799254"/>
              <a:gd name="connsiteY2489" fmla="*/ 5737793 h 6687061"/>
              <a:gd name="connsiteX2490" fmla="*/ 1667062 w 11799254"/>
              <a:gd name="connsiteY2490" fmla="*/ 5570968 h 6687061"/>
              <a:gd name="connsiteX2491" fmla="*/ 1667277 w 11799254"/>
              <a:gd name="connsiteY2491" fmla="*/ 5570385 h 6687061"/>
              <a:gd name="connsiteX2492" fmla="*/ 1667518 w 11799254"/>
              <a:gd name="connsiteY2492" fmla="*/ 5569814 h 6687061"/>
              <a:gd name="connsiteX2493" fmla="*/ 1707033 w 11799254"/>
              <a:gd name="connsiteY2493" fmla="*/ 5474076 h 6687061"/>
              <a:gd name="connsiteX2494" fmla="*/ 1704550 w 11799254"/>
              <a:gd name="connsiteY2494" fmla="*/ 5470350 h 6687061"/>
              <a:gd name="connsiteX2495" fmla="*/ 1443234 w 11799254"/>
              <a:gd name="connsiteY2495" fmla="*/ 5470350 h 6687061"/>
              <a:gd name="connsiteX2496" fmla="*/ 1197872 w 11799254"/>
              <a:gd name="connsiteY2496" fmla="*/ 5620129 h 6687061"/>
              <a:gd name="connsiteX2497" fmla="*/ 1154351 w 11799254"/>
              <a:gd name="connsiteY2497" fmla="*/ 5734143 h 6687061"/>
              <a:gd name="connsiteX2498" fmla="*/ 1156869 w 11799254"/>
              <a:gd name="connsiteY2498" fmla="*/ 5737793 h 6687061"/>
              <a:gd name="connsiteX2499" fmla="*/ 212000 w 11799254"/>
              <a:gd name="connsiteY2499" fmla="*/ 5313816 h 6687061"/>
              <a:gd name="connsiteX2500" fmla="*/ 272531 w 11799254"/>
              <a:gd name="connsiteY2500" fmla="*/ 5155254 h 6687061"/>
              <a:gd name="connsiteX2501" fmla="*/ 560912 w 11799254"/>
              <a:gd name="connsiteY2501" fmla="*/ 4975843 h 6687061"/>
              <a:gd name="connsiteX2502" fmla="*/ 867264 w 11799254"/>
              <a:gd name="connsiteY2502" fmla="*/ 4975843 h 6687061"/>
              <a:gd name="connsiteX2503" fmla="*/ 867264 w 11799254"/>
              <a:gd name="connsiteY2503" fmla="*/ 4975843 h 6687061"/>
              <a:gd name="connsiteX2504" fmla="*/ 884839 w 11799254"/>
              <a:gd name="connsiteY2504" fmla="*/ 5000659 h 6687061"/>
              <a:gd name="connsiteX2505" fmla="*/ 827747 w 11799254"/>
              <a:gd name="connsiteY2505" fmla="*/ 5138942 h 6687061"/>
              <a:gd name="connsiteX2506" fmla="*/ 538594 w 11799254"/>
              <a:gd name="connsiteY2506" fmla="*/ 5335412 h 6687061"/>
              <a:gd name="connsiteX2507" fmla="*/ 227300 w 11799254"/>
              <a:gd name="connsiteY2507" fmla="*/ 5335412 h 6687061"/>
              <a:gd name="connsiteX2508" fmla="*/ 212001 w 11799254"/>
              <a:gd name="connsiteY2508" fmla="*/ 5313816 h 6687061"/>
              <a:gd name="connsiteX2509" fmla="*/ 274542 w 11799254"/>
              <a:gd name="connsiteY2509" fmla="*/ 5289355 h 6687061"/>
              <a:gd name="connsiteX2510" fmla="*/ 538593 w 11799254"/>
              <a:gd name="connsiteY2510" fmla="*/ 5289355 h 6687061"/>
              <a:gd name="connsiteX2511" fmla="*/ 784728 w 11799254"/>
              <a:gd name="connsiteY2511" fmla="*/ 5122517 h 6687061"/>
              <a:gd name="connsiteX2512" fmla="*/ 784951 w 11799254"/>
              <a:gd name="connsiteY2512" fmla="*/ 5121934 h 6687061"/>
              <a:gd name="connsiteX2513" fmla="*/ 785186 w 11799254"/>
              <a:gd name="connsiteY2513" fmla="*/ 5121364 h 6687061"/>
              <a:gd name="connsiteX2514" fmla="*/ 824709 w 11799254"/>
              <a:gd name="connsiteY2514" fmla="*/ 5025626 h 6687061"/>
              <a:gd name="connsiteX2515" fmla="*/ 822216 w 11799254"/>
              <a:gd name="connsiteY2515" fmla="*/ 5021913 h 6687061"/>
              <a:gd name="connsiteX2516" fmla="*/ 560912 w 11799254"/>
              <a:gd name="connsiteY2516" fmla="*/ 5021913 h 6687061"/>
              <a:gd name="connsiteX2517" fmla="*/ 315544 w 11799254"/>
              <a:gd name="connsiteY2517" fmla="*/ 5171679 h 6687061"/>
              <a:gd name="connsiteX2518" fmla="*/ 272023 w 11799254"/>
              <a:gd name="connsiteY2518" fmla="*/ 5285693 h 6687061"/>
              <a:gd name="connsiteX2519" fmla="*/ 274541 w 11799254"/>
              <a:gd name="connsiteY2519" fmla="*/ 5289355 h 6687061"/>
              <a:gd name="connsiteX2520" fmla="*/ 6793788 w 11799254"/>
              <a:gd name="connsiteY2520" fmla="*/ 2434261 h 6687061"/>
              <a:gd name="connsiteX2521" fmla="*/ 6733254 w 11799254"/>
              <a:gd name="connsiteY2521" fmla="*/ 2592823 h 6687061"/>
              <a:gd name="connsiteX2522" fmla="*/ 6748545 w 11799254"/>
              <a:gd name="connsiteY2522" fmla="*/ 2614420 h 6687061"/>
              <a:gd name="connsiteX2523" fmla="*/ 7059842 w 11799254"/>
              <a:gd name="connsiteY2523" fmla="*/ 2614420 h 6687061"/>
              <a:gd name="connsiteX2524" fmla="*/ 7348993 w 11799254"/>
              <a:gd name="connsiteY2524" fmla="*/ 2417950 h 6687061"/>
              <a:gd name="connsiteX2525" fmla="*/ 7406093 w 11799254"/>
              <a:gd name="connsiteY2525" fmla="*/ 2279666 h 6687061"/>
              <a:gd name="connsiteX2526" fmla="*/ 7388508 w 11799254"/>
              <a:gd name="connsiteY2526" fmla="*/ 2254863 h 6687061"/>
              <a:gd name="connsiteX2527" fmla="*/ 7082165 w 11799254"/>
              <a:gd name="connsiteY2527" fmla="*/ 2254863 h 6687061"/>
              <a:gd name="connsiteX2528" fmla="*/ 6793788 w 11799254"/>
              <a:gd name="connsiteY2528" fmla="*/ 2434261 h 6687061"/>
              <a:gd name="connsiteX2529" fmla="*/ 7460989 w 11799254"/>
              <a:gd name="connsiteY2529" fmla="*/ 1351651 h 6687061"/>
              <a:gd name="connsiteX2530" fmla="*/ 7767346 w 11799254"/>
              <a:gd name="connsiteY2530" fmla="*/ 1351651 h 6687061"/>
              <a:gd name="connsiteX2531" fmla="*/ 7767346 w 11799254"/>
              <a:gd name="connsiteY2531" fmla="*/ 1351651 h 6687061"/>
              <a:gd name="connsiteX2532" fmla="*/ 7784917 w 11799254"/>
              <a:gd name="connsiteY2532" fmla="*/ 1376467 h 6687061"/>
              <a:gd name="connsiteX2533" fmla="*/ 7727830 w 11799254"/>
              <a:gd name="connsiteY2533" fmla="*/ 1514750 h 6687061"/>
              <a:gd name="connsiteX2534" fmla="*/ 7438679 w 11799254"/>
              <a:gd name="connsiteY2534" fmla="*/ 1711220 h 6687061"/>
              <a:gd name="connsiteX2535" fmla="*/ 7127382 w 11799254"/>
              <a:gd name="connsiteY2535" fmla="*/ 1711220 h 6687061"/>
              <a:gd name="connsiteX2536" fmla="*/ 7112090 w 11799254"/>
              <a:gd name="connsiteY2536" fmla="*/ 1689624 h 6687061"/>
              <a:gd name="connsiteX2537" fmla="*/ 7172612 w 11799254"/>
              <a:gd name="connsiteY2537" fmla="*/ 1531062 h 6687061"/>
              <a:gd name="connsiteX2538" fmla="*/ 7460989 w 11799254"/>
              <a:gd name="connsiteY2538" fmla="*/ 1351651 h 6687061"/>
              <a:gd name="connsiteX2539" fmla="*/ 7722306 w 11799254"/>
              <a:gd name="connsiteY2539" fmla="*/ 1397708 h 6687061"/>
              <a:gd name="connsiteX2540" fmla="*/ 7460989 w 11799254"/>
              <a:gd name="connsiteY2540" fmla="*/ 1397708 h 6687061"/>
              <a:gd name="connsiteX2541" fmla="*/ 7215623 w 11799254"/>
              <a:gd name="connsiteY2541" fmla="*/ 1547487 h 6687061"/>
              <a:gd name="connsiteX2542" fmla="*/ 7172104 w 11799254"/>
              <a:gd name="connsiteY2542" fmla="*/ 1661501 h 6687061"/>
              <a:gd name="connsiteX2543" fmla="*/ 7174626 w 11799254"/>
              <a:gd name="connsiteY2543" fmla="*/ 1665151 h 6687061"/>
              <a:gd name="connsiteX2544" fmla="*/ 7438679 w 11799254"/>
              <a:gd name="connsiteY2544" fmla="*/ 1665151 h 6687061"/>
              <a:gd name="connsiteX2545" fmla="*/ 7684817 w 11799254"/>
              <a:gd name="connsiteY2545" fmla="*/ 1498325 h 6687061"/>
              <a:gd name="connsiteX2546" fmla="*/ 7685033 w 11799254"/>
              <a:gd name="connsiteY2546" fmla="*/ 1497742 h 6687061"/>
              <a:gd name="connsiteX2547" fmla="*/ 7685261 w 11799254"/>
              <a:gd name="connsiteY2547" fmla="*/ 1497172 h 6687061"/>
              <a:gd name="connsiteX2548" fmla="*/ 7724802 w 11799254"/>
              <a:gd name="connsiteY2548" fmla="*/ 1401434 h 6687061"/>
              <a:gd name="connsiteX2549" fmla="*/ 7722306 w 11799254"/>
              <a:gd name="connsiteY2549" fmla="*/ 1397720 h 6687061"/>
              <a:gd name="connsiteX2550" fmla="*/ 7266288 w 11799254"/>
              <a:gd name="connsiteY2550" fmla="*/ 2165982 h 6687061"/>
              <a:gd name="connsiteX2551" fmla="*/ 7577572 w 11799254"/>
              <a:gd name="connsiteY2551" fmla="*/ 2165982 h 6687061"/>
              <a:gd name="connsiteX2552" fmla="*/ 7866736 w 11799254"/>
              <a:gd name="connsiteY2552" fmla="*/ 1969512 h 6687061"/>
              <a:gd name="connsiteX2553" fmla="*/ 7923823 w 11799254"/>
              <a:gd name="connsiteY2553" fmla="*/ 1831228 h 6687061"/>
              <a:gd name="connsiteX2554" fmla="*/ 7906251 w 11799254"/>
              <a:gd name="connsiteY2554" fmla="*/ 1806413 h 6687061"/>
              <a:gd name="connsiteX2555" fmla="*/ 7599895 w 11799254"/>
              <a:gd name="connsiteY2555" fmla="*/ 1806413 h 6687061"/>
              <a:gd name="connsiteX2556" fmla="*/ 7311518 w 11799254"/>
              <a:gd name="connsiteY2556" fmla="*/ 1985824 h 6687061"/>
              <a:gd name="connsiteX2557" fmla="*/ 7250984 w 11799254"/>
              <a:gd name="connsiteY2557" fmla="*/ 2144386 h 6687061"/>
              <a:gd name="connsiteX2558" fmla="*/ 7266288 w 11799254"/>
              <a:gd name="connsiteY2558" fmla="*/ 2165982 h 6687061"/>
              <a:gd name="connsiteX2559" fmla="*/ 8336019 w 11799254"/>
              <a:gd name="connsiteY2559" fmla="*/ 2895347 h 6687061"/>
              <a:gd name="connsiteX2560" fmla="*/ 8275485 w 11799254"/>
              <a:gd name="connsiteY2560" fmla="*/ 3053910 h 6687061"/>
              <a:gd name="connsiteX2561" fmla="*/ 8290777 w 11799254"/>
              <a:gd name="connsiteY2561" fmla="*/ 3075506 h 6687061"/>
              <a:gd name="connsiteX2562" fmla="*/ 8602073 w 11799254"/>
              <a:gd name="connsiteY2562" fmla="*/ 3075506 h 6687061"/>
              <a:gd name="connsiteX2563" fmla="*/ 8891224 w 11799254"/>
              <a:gd name="connsiteY2563" fmla="*/ 2879036 h 6687061"/>
              <a:gd name="connsiteX2564" fmla="*/ 8948325 w 11799254"/>
              <a:gd name="connsiteY2564" fmla="*/ 2740752 h 6687061"/>
              <a:gd name="connsiteX2565" fmla="*/ 8930752 w 11799254"/>
              <a:gd name="connsiteY2565" fmla="*/ 2715937 h 6687061"/>
              <a:gd name="connsiteX2566" fmla="*/ 8930752 w 11799254"/>
              <a:gd name="connsiteY2566" fmla="*/ 2715937 h 6687061"/>
              <a:gd name="connsiteX2567" fmla="*/ 8624396 w 11799254"/>
              <a:gd name="connsiteY2567" fmla="*/ 2715937 h 6687061"/>
              <a:gd name="connsiteX2568" fmla="*/ 8336019 w 11799254"/>
              <a:gd name="connsiteY2568" fmla="*/ 2895347 h 6687061"/>
              <a:gd name="connsiteX2569" fmla="*/ 9181667 w 11799254"/>
              <a:gd name="connsiteY2569" fmla="*/ 3782236 h 6687061"/>
              <a:gd name="connsiteX2570" fmla="*/ 9238768 w 11799254"/>
              <a:gd name="connsiteY2570" fmla="*/ 3643952 h 6687061"/>
              <a:gd name="connsiteX2571" fmla="*/ 9221183 w 11799254"/>
              <a:gd name="connsiteY2571" fmla="*/ 3619136 h 6687061"/>
              <a:gd name="connsiteX2572" fmla="*/ 9221183 w 11799254"/>
              <a:gd name="connsiteY2572" fmla="*/ 3619136 h 6687061"/>
              <a:gd name="connsiteX2573" fmla="*/ 8914840 w 11799254"/>
              <a:gd name="connsiteY2573" fmla="*/ 3619136 h 6687061"/>
              <a:gd name="connsiteX2574" fmla="*/ 8626449 w 11799254"/>
              <a:gd name="connsiteY2574" fmla="*/ 3798547 h 6687061"/>
              <a:gd name="connsiteX2575" fmla="*/ 8565928 w 11799254"/>
              <a:gd name="connsiteY2575" fmla="*/ 3957109 h 6687061"/>
              <a:gd name="connsiteX2576" fmla="*/ 8581220 w 11799254"/>
              <a:gd name="connsiteY2576" fmla="*/ 3978705 h 6687061"/>
              <a:gd name="connsiteX2577" fmla="*/ 8892516 w 11799254"/>
              <a:gd name="connsiteY2577" fmla="*/ 3978705 h 6687061"/>
              <a:gd name="connsiteX2578" fmla="*/ 9181667 w 11799254"/>
              <a:gd name="connsiteY2578" fmla="*/ 3782236 h 6687061"/>
              <a:gd name="connsiteX2579" fmla="*/ 9091627 w 11799254"/>
              <a:gd name="connsiteY2579" fmla="*/ 2254863 h 6687061"/>
              <a:gd name="connsiteX2580" fmla="*/ 8803248 w 11799254"/>
              <a:gd name="connsiteY2580" fmla="*/ 2434261 h 6687061"/>
              <a:gd name="connsiteX2581" fmla="*/ 8742715 w 11799254"/>
              <a:gd name="connsiteY2581" fmla="*/ 2592823 h 6687061"/>
              <a:gd name="connsiteX2582" fmla="*/ 8758007 w 11799254"/>
              <a:gd name="connsiteY2582" fmla="*/ 2614420 h 6687061"/>
              <a:gd name="connsiteX2583" fmla="*/ 9069303 w 11799254"/>
              <a:gd name="connsiteY2583" fmla="*/ 2614420 h 6687061"/>
              <a:gd name="connsiteX2584" fmla="*/ 9358454 w 11799254"/>
              <a:gd name="connsiteY2584" fmla="*/ 2417950 h 6687061"/>
              <a:gd name="connsiteX2585" fmla="*/ 9415555 w 11799254"/>
              <a:gd name="connsiteY2585" fmla="*/ 2279666 h 6687061"/>
              <a:gd name="connsiteX2586" fmla="*/ 9397970 w 11799254"/>
              <a:gd name="connsiteY2586" fmla="*/ 2254863 h 6687061"/>
              <a:gd name="connsiteX2587" fmla="*/ 9091627 w 11799254"/>
              <a:gd name="connsiteY2587" fmla="*/ 2254863 h 6687061"/>
              <a:gd name="connsiteX2588" fmla="*/ 9271341 w 11799254"/>
              <a:gd name="connsiteY2588" fmla="*/ 3075493 h 6687061"/>
              <a:gd name="connsiteX2589" fmla="*/ 8960056 w 11799254"/>
              <a:gd name="connsiteY2589" fmla="*/ 3075493 h 6687061"/>
              <a:gd name="connsiteX2590" fmla="*/ 8944765 w 11799254"/>
              <a:gd name="connsiteY2590" fmla="*/ 3053910 h 6687061"/>
              <a:gd name="connsiteX2591" fmla="*/ 9005286 w 11799254"/>
              <a:gd name="connsiteY2591" fmla="*/ 2895347 h 6687061"/>
              <a:gd name="connsiteX2592" fmla="*/ 9293664 w 11799254"/>
              <a:gd name="connsiteY2592" fmla="*/ 2715937 h 6687061"/>
              <a:gd name="connsiteX2593" fmla="*/ 9600020 w 11799254"/>
              <a:gd name="connsiteY2593" fmla="*/ 2715937 h 6687061"/>
              <a:gd name="connsiteX2594" fmla="*/ 9600020 w 11799254"/>
              <a:gd name="connsiteY2594" fmla="*/ 2715937 h 6687061"/>
              <a:gd name="connsiteX2595" fmla="*/ 9617592 w 11799254"/>
              <a:gd name="connsiteY2595" fmla="*/ 2740752 h 6687061"/>
              <a:gd name="connsiteX2596" fmla="*/ 9560504 w 11799254"/>
              <a:gd name="connsiteY2596" fmla="*/ 2879036 h 6687061"/>
              <a:gd name="connsiteX2597" fmla="*/ 9271341 w 11799254"/>
              <a:gd name="connsiteY2597" fmla="*/ 3075493 h 6687061"/>
              <a:gd name="connsiteX2598" fmla="*/ 9007300 w 11799254"/>
              <a:gd name="connsiteY2598" fmla="*/ 3029436 h 6687061"/>
              <a:gd name="connsiteX2599" fmla="*/ 9271341 w 11799254"/>
              <a:gd name="connsiteY2599" fmla="*/ 3029436 h 6687061"/>
              <a:gd name="connsiteX2600" fmla="*/ 9517492 w 11799254"/>
              <a:gd name="connsiteY2600" fmla="*/ 2862598 h 6687061"/>
              <a:gd name="connsiteX2601" fmla="*/ 9517707 w 11799254"/>
              <a:gd name="connsiteY2601" fmla="*/ 2862028 h 6687061"/>
              <a:gd name="connsiteX2602" fmla="*/ 9517935 w 11799254"/>
              <a:gd name="connsiteY2602" fmla="*/ 2861458 h 6687061"/>
              <a:gd name="connsiteX2603" fmla="*/ 9557463 w 11799254"/>
              <a:gd name="connsiteY2603" fmla="*/ 2765720 h 6687061"/>
              <a:gd name="connsiteX2604" fmla="*/ 9554980 w 11799254"/>
              <a:gd name="connsiteY2604" fmla="*/ 2761994 h 6687061"/>
              <a:gd name="connsiteX2605" fmla="*/ 9293664 w 11799254"/>
              <a:gd name="connsiteY2605" fmla="*/ 2761994 h 6687061"/>
              <a:gd name="connsiteX2606" fmla="*/ 9048298 w 11799254"/>
              <a:gd name="connsiteY2606" fmla="*/ 2911773 h 6687061"/>
              <a:gd name="connsiteX2607" fmla="*/ 9004779 w 11799254"/>
              <a:gd name="connsiteY2607" fmla="*/ 3025774 h 6687061"/>
              <a:gd name="connsiteX2608" fmla="*/ 9007300 w 11799254"/>
              <a:gd name="connsiteY2608" fmla="*/ 3029436 h 6687061"/>
              <a:gd name="connsiteX2609" fmla="*/ 3552517 w 11799254"/>
              <a:gd name="connsiteY2609" fmla="*/ 903208 h 6687061"/>
              <a:gd name="connsiteX2610" fmla="*/ 3246161 w 11799254"/>
              <a:gd name="connsiteY2610" fmla="*/ 903208 h 6687061"/>
              <a:gd name="connsiteX2611" fmla="*/ 2957783 w 11799254"/>
              <a:gd name="connsiteY2611" fmla="*/ 1082616 h 6687061"/>
              <a:gd name="connsiteX2612" fmla="*/ 2897262 w 11799254"/>
              <a:gd name="connsiteY2612" fmla="*/ 1241179 h 6687061"/>
              <a:gd name="connsiteX2613" fmla="*/ 2912553 w 11799254"/>
              <a:gd name="connsiteY2613" fmla="*/ 1262770 h 6687061"/>
              <a:gd name="connsiteX2614" fmla="*/ 3223838 w 11799254"/>
              <a:gd name="connsiteY2614" fmla="*/ 1262770 h 6687061"/>
              <a:gd name="connsiteX2615" fmla="*/ 3513001 w 11799254"/>
              <a:gd name="connsiteY2615" fmla="*/ 1066307 h 6687061"/>
              <a:gd name="connsiteX2616" fmla="*/ 3570089 w 11799254"/>
              <a:gd name="connsiteY2616" fmla="*/ 928021 h 6687061"/>
              <a:gd name="connsiteX2617" fmla="*/ 3552517 w 11799254"/>
              <a:gd name="connsiteY2617" fmla="*/ 903208 h 6687061"/>
              <a:gd name="connsiteX2618" fmla="*/ 4423821 w 11799254"/>
              <a:gd name="connsiteY2618" fmla="*/ 1351651 h 6687061"/>
              <a:gd name="connsiteX2619" fmla="*/ 4117465 w 11799254"/>
              <a:gd name="connsiteY2619" fmla="*/ 1351651 h 6687061"/>
              <a:gd name="connsiteX2620" fmla="*/ 3829087 w 11799254"/>
              <a:gd name="connsiteY2620" fmla="*/ 1531062 h 6687061"/>
              <a:gd name="connsiteX2621" fmla="*/ 3768566 w 11799254"/>
              <a:gd name="connsiteY2621" fmla="*/ 1689624 h 6687061"/>
              <a:gd name="connsiteX2622" fmla="*/ 3783858 w 11799254"/>
              <a:gd name="connsiteY2622" fmla="*/ 1711220 h 6687061"/>
              <a:gd name="connsiteX2623" fmla="*/ 4095154 w 11799254"/>
              <a:gd name="connsiteY2623" fmla="*/ 1711220 h 6687061"/>
              <a:gd name="connsiteX2624" fmla="*/ 4384306 w 11799254"/>
              <a:gd name="connsiteY2624" fmla="*/ 1514750 h 6687061"/>
              <a:gd name="connsiteX2625" fmla="*/ 4441393 w 11799254"/>
              <a:gd name="connsiteY2625" fmla="*/ 1376467 h 6687061"/>
              <a:gd name="connsiteX2626" fmla="*/ 4423821 w 11799254"/>
              <a:gd name="connsiteY2626" fmla="*/ 1351651 h 6687061"/>
              <a:gd name="connsiteX2627" fmla="*/ 4638515 w 11799254"/>
              <a:gd name="connsiteY2627" fmla="*/ 1985824 h 6687061"/>
              <a:gd name="connsiteX2628" fmla="*/ 4577994 w 11799254"/>
              <a:gd name="connsiteY2628" fmla="*/ 2144386 h 6687061"/>
              <a:gd name="connsiteX2629" fmla="*/ 4593286 w 11799254"/>
              <a:gd name="connsiteY2629" fmla="*/ 2165982 h 6687061"/>
              <a:gd name="connsiteX2630" fmla="*/ 4904582 w 11799254"/>
              <a:gd name="connsiteY2630" fmla="*/ 2165982 h 6687061"/>
              <a:gd name="connsiteX2631" fmla="*/ 5193733 w 11799254"/>
              <a:gd name="connsiteY2631" fmla="*/ 1969512 h 6687061"/>
              <a:gd name="connsiteX2632" fmla="*/ 5250821 w 11799254"/>
              <a:gd name="connsiteY2632" fmla="*/ 1831228 h 6687061"/>
              <a:gd name="connsiteX2633" fmla="*/ 5233249 w 11799254"/>
              <a:gd name="connsiteY2633" fmla="*/ 1806413 h 6687061"/>
              <a:gd name="connsiteX2634" fmla="*/ 4926893 w 11799254"/>
              <a:gd name="connsiteY2634" fmla="*/ 1806413 h 6687061"/>
              <a:gd name="connsiteX2635" fmla="*/ 4638515 w 11799254"/>
              <a:gd name="connsiteY2635" fmla="*/ 1985824 h 6687061"/>
              <a:gd name="connsiteX2636" fmla="*/ 4221784 w 11799254"/>
              <a:gd name="connsiteY2636" fmla="*/ 903208 h 6687061"/>
              <a:gd name="connsiteX2637" fmla="*/ 3915428 w 11799254"/>
              <a:gd name="connsiteY2637" fmla="*/ 903208 h 6687061"/>
              <a:gd name="connsiteX2638" fmla="*/ 3627050 w 11799254"/>
              <a:gd name="connsiteY2638" fmla="*/ 1082616 h 6687061"/>
              <a:gd name="connsiteX2639" fmla="*/ 3566529 w 11799254"/>
              <a:gd name="connsiteY2639" fmla="*/ 1241179 h 6687061"/>
              <a:gd name="connsiteX2640" fmla="*/ 3581821 w 11799254"/>
              <a:gd name="connsiteY2640" fmla="*/ 1262770 h 6687061"/>
              <a:gd name="connsiteX2641" fmla="*/ 3893118 w 11799254"/>
              <a:gd name="connsiteY2641" fmla="*/ 1262770 h 6687061"/>
              <a:gd name="connsiteX2642" fmla="*/ 4182268 w 11799254"/>
              <a:gd name="connsiteY2642" fmla="*/ 1066307 h 6687061"/>
              <a:gd name="connsiteX2643" fmla="*/ 4239357 w 11799254"/>
              <a:gd name="connsiteY2643" fmla="*/ 928021 h 6687061"/>
              <a:gd name="connsiteX2644" fmla="*/ 4221784 w 11799254"/>
              <a:gd name="connsiteY2644" fmla="*/ 903208 h 6687061"/>
              <a:gd name="connsiteX2645" fmla="*/ 6230841 w 11799254"/>
              <a:gd name="connsiteY2645" fmla="*/ 903208 h 6687061"/>
              <a:gd name="connsiteX2646" fmla="*/ 5924485 w 11799254"/>
              <a:gd name="connsiteY2646" fmla="*/ 903208 h 6687061"/>
              <a:gd name="connsiteX2647" fmla="*/ 5636107 w 11799254"/>
              <a:gd name="connsiteY2647" fmla="*/ 1082616 h 6687061"/>
              <a:gd name="connsiteX2648" fmla="*/ 5575573 w 11799254"/>
              <a:gd name="connsiteY2648" fmla="*/ 1241179 h 6687061"/>
              <a:gd name="connsiteX2649" fmla="*/ 5590877 w 11799254"/>
              <a:gd name="connsiteY2649" fmla="*/ 1262770 h 6687061"/>
              <a:gd name="connsiteX2650" fmla="*/ 5902174 w 11799254"/>
              <a:gd name="connsiteY2650" fmla="*/ 1262770 h 6687061"/>
              <a:gd name="connsiteX2651" fmla="*/ 6191325 w 11799254"/>
              <a:gd name="connsiteY2651" fmla="*/ 1066307 h 6687061"/>
              <a:gd name="connsiteX2652" fmla="*/ 6248413 w 11799254"/>
              <a:gd name="connsiteY2652" fmla="*/ 928021 h 6687061"/>
              <a:gd name="connsiteX2653" fmla="*/ 6230841 w 11799254"/>
              <a:gd name="connsiteY2653" fmla="*/ 903208 h 6687061"/>
              <a:gd name="connsiteX2654" fmla="*/ 5457254 w 11799254"/>
              <a:gd name="connsiteY2654" fmla="*/ 1351651 h 6687061"/>
              <a:gd name="connsiteX2655" fmla="*/ 5763610 w 11799254"/>
              <a:gd name="connsiteY2655" fmla="*/ 1351651 h 6687061"/>
              <a:gd name="connsiteX2656" fmla="*/ 5763610 w 11799254"/>
              <a:gd name="connsiteY2656" fmla="*/ 1351651 h 6687061"/>
              <a:gd name="connsiteX2657" fmla="*/ 5781182 w 11799254"/>
              <a:gd name="connsiteY2657" fmla="*/ 1376467 h 6687061"/>
              <a:gd name="connsiteX2658" fmla="*/ 5724095 w 11799254"/>
              <a:gd name="connsiteY2658" fmla="*/ 1514750 h 6687061"/>
              <a:gd name="connsiteX2659" fmla="*/ 5434944 w 11799254"/>
              <a:gd name="connsiteY2659" fmla="*/ 1711220 h 6687061"/>
              <a:gd name="connsiteX2660" fmla="*/ 5123647 w 11799254"/>
              <a:gd name="connsiteY2660" fmla="*/ 1711220 h 6687061"/>
              <a:gd name="connsiteX2661" fmla="*/ 5108355 w 11799254"/>
              <a:gd name="connsiteY2661" fmla="*/ 1689624 h 6687061"/>
              <a:gd name="connsiteX2662" fmla="*/ 5168876 w 11799254"/>
              <a:gd name="connsiteY2662" fmla="*/ 1531062 h 6687061"/>
              <a:gd name="connsiteX2663" fmla="*/ 5457254 w 11799254"/>
              <a:gd name="connsiteY2663" fmla="*/ 1351651 h 6687061"/>
              <a:gd name="connsiteX2664" fmla="*/ 5718571 w 11799254"/>
              <a:gd name="connsiteY2664" fmla="*/ 1397708 h 6687061"/>
              <a:gd name="connsiteX2665" fmla="*/ 5457254 w 11799254"/>
              <a:gd name="connsiteY2665" fmla="*/ 1397708 h 6687061"/>
              <a:gd name="connsiteX2666" fmla="*/ 5211888 w 11799254"/>
              <a:gd name="connsiteY2666" fmla="*/ 1547487 h 6687061"/>
              <a:gd name="connsiteX2667" fmla="*/ 5168369 w 11799254"/>
              <a:gd name="connsiteY2667" fmla="*/ 1661501 h 6687061"/>
              <a:gd name="connsiteX2668" fmla="*/ 5170878 w 11799254"/>
              <a:gd name="connsiteY2668" fmla="*/ 1665151 h 6687061"/>
              <a:gd name="connsiteX2669" fmla="*/ 5434931 w 11799254"/>
              <a:gd name="connsiteY2669" fmla="*/ 1665151 h 6687061"/>
              <a:gd name="connsiteX2670" fmla="*/ 5681082 w 11799254"/>
              <a:gd name="connsiteY2670" fmla="*/ 1498325 h 6687061"/>
              <a:gd name="connsiteX2671" fmla="*/ 5681298 w 11799254"/>
              <a:gd name="connsiteY2671" fmla="*/ 1497742 h 6687061"/>
              <a:gd name="connsiteX2672" fmla="*/ 5681526 w 11799254"/>
              <a:gd name="connsiteY2672" fmla="*/ 1497172 h 6687061"/>
              <a:gd name="connsiteX2673" fmla="*/ 5721054 w 11799254"/>
              <a:gd name="connsiteY2673" fmla="*/ 1401434 h 6687061"/>
              <a:gd name="connsiteX2674" fmla="*/ 5718558 w 11799254"/>
              <a:gd name="connsiteY2674" fmla="*/ 1397720 h 6687061"/>
              <a:gd name="connsiteX2675" fmla="*/ 6432877 w 11799254"/>
              <a:gd name="connsiteY2675" fmla="*/ 1351651 h 6687061"/>
              <a:gd name="connsiteX2676" fmla="*/ 6126534 w 11799254"/>
              <a:gd name="connsiteY2676" fmla="*/ 1351651 h 6687061"/>
              <a:gd name="connsiteX2677" fmla="*/ 5838144 w 11799254"/>
              <a:gd name="connsiteY2677" fmla="*/ 1531062 h 6687061"/>
              <a:gd name="connsiteX2678" fmla="*/ 5777622 w 11799254"/>
              <a:gd name="connsiteY2678" fmla="*/ 1689624 h 6687061"/>
              <a:gd name="connsiteX2679" fmla="*/ 5792914 w 11799254"/>
              <a:gd name="connsiteY2679" fmla="*/ 1711220 h 6687061"/>
              <a:gd name="connsiteX2680" fmla="*/ 6104211 w 11799254"/>
              <a:gd name="connsiteY2680" fmla="*/ 1711220 h 6687061"/>
              <a:gd name="connsiteX2681" fmla="*/ 6393362 w 11799254"/>
              <a:gd name="connsiteY2681" fmla="*/ 1514750 h 6687061"/>
              <a:gd name="connsiteX2682" fmla="*/ 6450462 w 11799254"/>
              <a:gd name="connsiteY2682" fmla="*/ 1376467 h 6687061"/>
              <a:gd name="connsiteX2683" fmla="*/ 6432877 w 11799254"/>
              <a:gd name="connsiteY2683" fmla="*/ 1351651 h 66870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Lst>
            <a:rect l="l" t="t" r="r" b="b"/>
            <a:pathLst>
              <a:path w="11799254" h="6687061">
                <a:moveTo>
                  <a:pt x="2745724" y="4865378"/>
                </a:moveTo>
                <a:lnTo>
                  <a:pt x="2806245" y="4706816"/>
                </a:lnTo>
                <a:cubicBezTo>
                  <a:pt x="2852108" y="4586668"/>
                  <a:pt x="2963661" y="4527406"/>
                  <a:pt x="3094636" y="4527406"/>
                </a:cubicBezTo>
                <a:lnTo>
                  <a:pt x="3400979" y="4527406"/>
                </a:lnTo>
                <a:cubicBezTo>
                  <a:pt x="3413750" y="4527406"/>
                  <a:pt x="3423024" y="4540498"/>
                  <a:pt x="3418552" y="4552221"/>
                </a:cubicBezTo>
                <a:lnTo>
                  <a:pt x="3361464" y="4690505"/>
                </a:lnTo>
                <a:cubicBezTo>
                  <a:pt x="3315931" y="4809803"/>
                  <a:pt x="3202363" y="4886962"/>
                  <a:pt x="3072313" y="4886962"/>
                </a:cubicBezTo>
                <a:lnTo>
                  <a:pt x="2761016" y="4886962"/>
                </a:lnTo>
                <a:cubicBezTo>
                  <a:pt x="2749905" y="4886962"/>
                  <a:pt x="2741822" y="4875568"/>
                  <a:pt x="2745724" y="4865378"/>
                </a:cubicBezTo>
                <a:close/>
                <a:moveTo>
                  <a:pt x="4631167" y="4432212"/>
                </a:moveTo>
                <a:lnTo>
                  <a:pt x="4942464" y="4432212"/>
                </a:lnTo>
                <a:cubicBezTo>
                  <a:pt x="5072501" y="4432212"/>
                  <a:pt x="5186081" y="4355042"/>
                  <a:pt x="5231615" y="4235743"/>
                </a:cubicBezTo>
                <a:lnTo>
                  <a:pt x="5288702" y="4097459"/>
                </a:lnTo>
                <a:cubicBezTo>
                  <a:pt x="5293174" y="4085748"/>
                  <a:pt x="5283900" y="4072643"/>
                  <a:pt x="5271130" y="4072643"/>
                </a:cubicBezTo>
                <a:lnTo>
                  <a:pt x="5271130" y="4072643"/>
                </a:lnTo>
                <a:cubicBezTo>
                  <a:pt x="5271130" y="4072643"/>
                  <a:pt x="4964774" y="4072643"/>
                  <a:pt x="4964774" y="4072643"/>
                </a:cubicBezTo>
                <a:cubicBezTo>
                  <a:pt x="4833824" y="4072643"/>
                  <a:pt x="4722259" y="4131919"/>
                  <a:pt x="4676396" y="4252054"/>
                </a:cubicBezTo>
                <a:lnTo>
                  <a:pt x="4615875" y="4410616"/>
                </a:lnTo>
                <a:cubicBezTo>
                  <a:pt x="4611973" y="4420806"/>
                  <a:pt x="4620055" y="4432212"/>
                  <a:pt x="4631167" y="4432212"/>
                </a:cubicBezTo>
                <a:close/>
                <a:moveTo>
                  <a:pt x="6744491" y="454764"/>
                </a:moveTo>
                <a:lnTo>
                  <a:pt x="6744491" y="454764"/>
                </a:lnTo>
                <a:cubicBezTo>
                  <a:pt x="6757261" y="454764"/>
                  <a:pt x="6766536" y="467859"/>
                  <a:pt x="6762063" y="479577"/>
                </a:cubicBezTo>
                <a:lnTo>
                  <a:pt x="6704976" y="617860"/>
                </a:lnTo>
                <a:cubicBezTo>
                  <a:pt x="6659443" y="737162"/>
                  <a:pt x="6545874" y="814326"/>
                  <a:pt x="6415824" y="814326"/>
                </a:cubicBezTo>
                <a:lnTo>
                  <a:pt x="6104528" y="814326"/>
                </a:lnTo>
                <a:cubicBezTo>
                  <a:pt x="6093417" y="814326"/>
                  <a:pt x="6085334" y="802927"/>
                  <a:pt x="6089236" y="792731"/>
                </a:cubicBezTo>
                <a:lnTo>
                  <a:pt x="6149757" y="634172"/>
                </a:lnTo>
                <a:cubicBezTo>
                  <a:pt x="6195620" y="514031"/>
                  <a:pt x="6307173" y="454764"/>
                  <a:pt x="6438135" y="454764"/>
                </a:cubicBezTo>
                <a:lnTo>
                  <a:pt x="6744491" y="454764"/>
                </a:lnTo>
                <a:close/>
                <a:moveTo>
                  <a:pt x="6699452" y="500825"/>
                </a:moveTo>
                <a:lnTo>
                  <a:pt x="6438135" y="500825"/>
                </a:lnTo>
                <a:cubicBezTo>
                  <a:pt x="6318537" y="500825"/>
                  <a:pt x="6229105" y="555416"/>
                  <a:pt x="6192769" y="650603"/>
                </a:cubicBezTo>
                <a:lnTo>
                  <a:pt x="6149263" y="764609"/>
                </a:lnTo>
                <a:cubicBezTo>
                  <a:pt x="6148579" y="766374"/>
                  <a:pt x="6149884" y="768267"/>
                  <a:pt x="6151772" y="768267"/>
                </a:cubicBezTo>
                <a:lnTo>
                  <a:pt x="6415824" y="768267"/>
                </a:lnTo>
                <a:cubicBezTo>
                  <a:pt x="6526656" y="768267"/>
                  <a:pt x="6623271" y="702781"/>
                  <a:pt x="6661963" y="601431"/>
                </a:cubicBezTo>
                <a:lnTo>
                  <a:pt x="6662179" y="600852"/>
                </a:lnTo>
                <a:lnTo>
                  <a:pt x="6662420" y="600279"/>
                </a:lnTo>
                <a:lnTo>
                  <a:pt x="6701948" y="504551"/>
                </a:lnTo>
                <a:cubicBezTo>
                  <a:pt x="6702670" y="502775"/>
                  <a:pt x="6701365" y="500826"/>
                  <a:pt x="6699452" y="500826"/>
                </a:cubicBezTo>
                <a:close/>
                <a:moveTo>
                  <a:pt x="3960657" y="4432212"/>
                </a:moveTo>
                <a:lnTo>
                  <a:pt x="4271955" y="4432212"/>
                </a:lnTo>
                <a:cubicBezTo>
                  <a:pt x="4401992" y="4432212"/>
                  <a:pt x="4515559" y="4355042"/>
                  <a:pt x="4561105" y="4235743"/>
                </a:cubicBezTo>
                <a:lnTo>
                  <a:pt x="4618193" y="4097459"/>
                </a:lnTo>
                <a:cubicBezTo>
                  <a:pt x="4622653" y="4085748"/>
                  <a:pt x="4613392" y="4072643"/>
                  <a:pt x="4600621" y="4072643"/>
                </a:cubicBezTo>
                <a:lnTo>
                  <a:pt x="4600621" y="4072643"/>
                </a:lnTo>
                <a:cubicBezTo>
                  <a:pt x="4600621" y="4072643"/>
                  <a:pt x="4294265" y="4072643"/>
                  <a:pt x="4294265" y="4072643"/>
                </a:cubicBezTo>
                <a:cubicBezTo>
                  <a:pt x="4163303" y="4072643"/>
                  <a:pt x="4051750" y="4131919"/>
                  <a:pt x="4005887" y="4252054"/>
                </a:cubicBezTo>
                <a:lnTo>
                  <a:pt x="3945353" y="4410616"/>
                </a:lnTo>
                <a:cubicBezTo>
                  <a:pt x="3941464" y="4420806"/>
                  <a:pt x="3949534" y="4432212"/>
                  <a:pt x="3960657" y="4432212"/>
                </a:cubicBezTo>
                <a:close/>
                <a:moveTo>
                  <a:pt x="9953594" y="1"/>
                </a:moveTo>
                <a:lnTo>
                  <a:pt x="9953594" y="4"/>
                </a:lnTo>
                <a:cubicBezTo>
                  <a:pt x="9966352" y="4"/>
                  <a:pt x="9975638" y="13098"/>
                  <a:pt x="9971166" y="24817"/>
                </a:cubicBezTo>
                <a:lnTo>
                  <a:pt x="9914066" y="163099"/>
                </a:lnTo>
                <a:cubicBezTo>
                  <a:pt x="9868533" y="282399"/>
                  <a:pt x="9754965" y="359565"/>
                  <a:pt x="9624927" y="359565"/>
                </a:cubicBezTo>
                <a:lnTo>
                  <a:pt x="9313618" y="359565"/>
                </a:lnTo>
                <a:cubicBezTo>
                  <a:pt x="9302507" y="359565"/>
                  <a:pt x="9294437" y="348166"/>
                  <a:pt x="9298326" y="337970"/>
                </a:cubicBezTo>
                <a:lnTo>
                  <a:pt x="9358860" y="179408"/>
                </a:lnTo>
                <a:cubicBezTo>
                  <a:pt x="9404710" y="59270"/>
                  <a:pt x="9516276" y="0"/>
                  <a:pt x="9647238" y="0"/>
                </a:cubicBezTo>
                <a:lnTo>
                  <a:pt x="9953594" y="0"/>
                </a:lnTo>
                <a:close/>
                <a:moveTo>
                  <a:pt x="9908542" y="46062"/>
                </a:moveTo>
                <a:lnTo>
                  <a:pt x="9647238" y="46062"/>
                </a:lnTo>
                <a:cubicBezTo>
                  <a:pt x="9527627" y="46062"/>
                  <a:pt x="9438208" y="100653"/>
                  <a:pt x="9401872" y="195840"/>
                </a:cubicBezTo>
                <a:lnTo>
                  <a:pt x="9358353" y="309846"/>
                </a:lnTo>
                <a:cubicBezTo>
                  <a:pt x="9357682" y="311612"/>
                  <a:pt x="9358987" y="313506"/>
                  <a:pt x="9360875" y="313506"/>
                </a:cubicBezTo>
                <a:lnTo>
                  <a:pt x="9624927" y="313506"/>
                </a:lnTo>
                <a:cubicBezTo>
                  <a:pt x="9735746" y="313506"/>
                  <a:pt x="9832374" y="248018"/>
                  <a:pt x="9871054" y="146670"/>
                </a:cubicBezTo>
                <a:lnTo>
                  <a:pt x="9871269" y="146091"/>
                </a:lnTo>
                <a:lnTo>
                  <a:pt x="9871510" y="145518"/>
                </a:lnTo>
                <a:lnTo>
                  <a:pt x="9911038" y="49787"/>
                </a:lnTo>
                <a:cubicBezTo>
                  <a:pt x="9911760" y="48013"/>
                  <a:pt x="9910468" y="46062"/>
                  <a:pt x="9908542" y="46062"/>
                </a:cubicBezTo>
                <a:close/>
                <a:moveTo>
                  <a:pt x="3430284" y="4886962"/>
                </a:moveTo>
                <a:lnTo>
                  <a:pt x="3741580" y="4886962"/>
                </a:lnTo>
                <a:cubicBezTo>
                  <a:pt x="3871631" y="4886962"/>
                  <a:pt x="3985198" y="4809803"/>
                  <a:pt x="4030731" y="4690505"/>
                </a:cubicBezTo>
                <a:lnTo>
                  <a:pt x="4087832" y="4552221"/>
                </a:lnTo>
                <a:cubicBezTo>
                  <a:pt x="4092291" y="4540510"/>
                  <a:pt x="4083018" y="4527406"/>
                  <a:pt x="4070259" y="4527406"/>
                </a:cubicBezTo>
                <a:lnTo>
                  <a:pt x="3763903" y="4527406"/>
                </a:lnTo>
                <a:cubicBezTo>
                  <a:pt x="3632941" y="4527406"/>
                  <a:pt x="3521376" y="4586668"/>
                  <a:pt x="3475525" y="4706816"/>
                </a:cubicBezTo>
                <a:lnTo>
                  <a:pt x="3414992" y="4865378"/>
                </a:lnTo>
                <a:cubicBezTo>
                  <a:pt x="3411102" y="4875568"/>
                  <a:pt x="3419173" y="4886962"/>
                  <a:pt x="3430284" y="4886962"/>
                </a:cubicBezTo>
                <a:close/>
                <a:moveTo>
                  <a:pt x="10918563" y="3619136"/>
                </a:moveTo>
                <a:cubicBezTo>
                  <a:pt x="10787600" y="3619136"/>
                  <a:pt x="10676034" y="3678412"/>
                  <a:pt x="10630184" y="3798547"/>
                </a:cubicBezTo>
                <a:lnTo>
                  <a:pt x="10569650" y="3957109"/>
                </a:lnTo>
                <a:cubicBezTo>
                  <a:pt x="10565761" y="3967299"/>
                  <a:pt x="10573844" y="3978705"/>
                  <a:pt x="10584955" y="3978705"/>
                </a:cubicBezTo>
                <a:lnTo>
                  <a:pt x="10896239" y="3978705"/>
                </a:lnTo>
                <a:cubicBezTo>
                  <a:pt x="11026289" y="3978705"/>
                  <a:pt x="11139857" y="3901534"/>
                  <a:pt x="11185390" y="3782236"/>
                </a:cubicBezTo>
                <a:lnTo>
                  <a:pt x="11242491" y="3643952"/>
                </a:lnTo>
                <a:cubicBezTo>
                  <a:pt x="11246950" y="3632241"/>
                  <a:pt x="11237676" y="3619136"/>
                  <a:pt x="11224918" y="3619136"/>
                </a:cubicBezTo>
                <a:lnTo>
                  <a:pt x="11224918" y="3619136"/>
                </a:lnTo>
                <a:cubicBezTo>
                  <a:pt x="11224918" y="3619136"/>
                  <a:pt x="10918563" y="3619136"/>
                  <a:pt x="10918563" y="3619136"/>
                </a:cubicBezTo>
                <a:close/>
                <a:moveTo>
                  <a:pt x="1056449" y="3508671"/>
                </a:moveTo>
                <a:lnTo>
                  <a:pt x="1116974" y="3350097"/>
                </a:lnTo>
                <a:cubicBezTo>
                  <a:pt x="1162832" y="3229961"/>
                  <a:pt x="1274390" y="3170699"/>
                  <a:pt x="1405353" y="3170699"/>
                </a:cubicBezTo>
                <a:lnTo>
                  <a:pt x="1711708" y="3170699"/>
                </a:lnTo>
                <a:cubicBezTo>
                  <a:pt x="1724479" y="3170699"/>
                  <a:pt x="1733753" y="3183791"/>
                  <a:pt x="1729281" y="3195514"/>
                </a:cubicBezTo>
                <a:lnTo>
                  <a:pt x="1672193" y="3333798"/>
                </a:lnTo>
                <a:cubicBezTo>
                  <a:pt x="1626659" y="3453097"/>
                  <a:pt x="1513079" y="3530255"/>
                  <a:pt x="1383042" y="3530255"/>
                </a:cubicBezTo>
                <a:lnTo>
                  <a:pt x="1071743" y="3530255"/>
                </a:lnTo>
                <a:cubicBezTo>
                  <a:pt x="1060632" y="3530255"/>
                  <a:pt x="1052554" y="3518861"/>
                  <a:pt x="1056451" y="3508671"/>
                </a:cubicBezTo>
                <a:close/>
                <a:moveTo>
                  <a:pt x="1118991" y="3484198"/>
                </a:moveTo>
                <a:lnTo>
                  <a:pt x="1383029" y="3484198"/>
                </a:lnTo>
                <a:cubicBezTo>
                  <a:pt x="1493873" y="3484198"/>
                  <a:pt x="1590489" y="3418713"/>
                  <a:pt x="1629181" y="3317360"/>
                </a:cubicBezTo>
                <a:lnTo>
                  <a:pt x="1629396" y="3316790"/>
                </a:lnTo>
                <a:lnTo>
                  <a:pt x="1629624" y="3316207"/>
                </a:lnTo>
                <a:lnTo>
                  <a:pt x="1669152" y="3220481"/>
                </a:lnTo>
                <a:cubicBezTo>
                  <a:pt x="1669887" y="3218707"/>
                  <a:pt x="1668582" y="3216755"/>
                  <a:pt x="1666669" y="3216755"/>
                </a:cubicBezTo>
                <a:lnTo>
                  <a:pt x="1405353" y="3216755"/>
                </a:lnTo>
                <a:cubicBezTo>
                  <a:pt x="1285755" y="3216755"/>
                  <a:pt x="1196318" y="3271354"/>
                  <a:pt x="1159987" y="3366535"/>
                </a:cubicBezTo>
                <a:lnTo>
                  <a:pt x="1116466" y="3480548"/>
                </a:lnTo>
                <a:cubicBezTo>
                  <a:pt x="1115799" y="3482310"/>
                  <a:pt x="1117097" y="3484198"/>
                  <a:pt x="1118990" y="3484198"/>
                </a:cubicBezTo>
                <a:close/>
                <a:moveTo>
                  <a:pt x="1223266" y="3978705"/>
                </a:moveTo>
                <a:lnTo>
                  <a:pt x="1534567" y="3978705"/>
                </a:lnTo>
                <a:cubicBezTo>
                  <a:pt x="1664617" y="3978705"/>
                  <a:pt x="1778184" y="3901534"/>
                  <a:pt x="1823717" y="3782236"/>
                </a:cubicBezTo>
                <a:lnTo>
                  <a:pt x="1880805" y="3643952"/>
                </a:lnTo>
                <a:cubicBezTo>
                  <a:pt x="1885278" y="3632241"/>
                  <a:pt x="1876004" y="3619136"/>
                  <a:pt x="1863233" y="3619136"/>
                </a:cubicBezTo>
                <a:lnTo>
                  <a:pt x="1863233" y="3619136"/>
                </a:lnTo>
                <a:cubicBezTo>
                  <a:pt x="1863233" y="3619136"/>
                  <a:pt x="1556877" y="3619136"/>
                  <a:pt x="1556877" y="3619136"/>
                </a:cubicBezTo>
                <a:cubicBezTo>
                  <a:pt x="1425915" y="3619136"/>
                  <a:pt x="1314349" y="3678412"/>
                  <a:pt x="1268499" y="3798547"/>
                </a:cubicBezTo>
                <a:lnTo>
                  <a:pt x="1207973" y="3957109"/>
                </a:lnTo>
                <a:cubicBezTo>
                  <a:pt x="1204082" y="3967299"/>
                  <a:pt x="1212155" y="3978705"/>
                  <a:pt x="1223265" y="3978705"/>
                </a:cubicBezTo>
                <a:close/>
                <a:moveTo>
                  <a:pt x="2071782" y="3170699"/>
                </a:moveTo>
                <a:cubicBezTo>
                  <a:pt x="1940820" y="3170699"/>
                  <a:pt x="1829267" y="3229961"/>
                  <a:pt x="1783404" y="3350109"/>
                </a:cubicBezTo>
                <a:lnTo>
                  <a:pt x="1722870" y="3508671"/>
                </a:lnTo>
                <a:cubicBezTo>
                  <a:pt x="1718981" y="3518861"/>
                  <a:pt x="1727051" y="3530255"/>
                  <a:pt x="1738174" y="3530255"/>
                </a:cubicBezTo>
                <a:lnTo>
                  <a:pt x="2049471" y="3530255"/>
                </a:lnTo>
                <a:cubicBezTo>
                  <a:pt x="2179509" y="3530255"/>
                  <a:pt x="2293076" y="3453097"/>
                  <a:pt x="2338622" y="3333798"/>
                </a:cubicBezTo>
                <a:lnTo>
                  <a:pt x="2395710" y="3195514"/>
                </a:lnTo>
                <a:cubicBezTo>
                  <a:pt x="2400182" y="3183791"/>
                  <a:pt x="2390908" y="3170699"/>
                  <a:pt x="2378138" y="3170699"/>
                </a:cubicBezTo>
                <a:lnTo>
                  <a:pt x="2378138" y="3170699"/>
                </a:lnTo>
                <a:cubicBezTo>
                  <a:pt x="2378138" y="3170699"/>
                  <a:pt x="2071782" y="3170699"/>
                  <a:pt x="2071782" y="3170699"/>
                </a:cubicBezTo>
                <a:close/>
                <a:moveTo>
                  <a:pt x="4085513" y="4865378"/>
                </a:moveTo>
                <a:lnTo>
                  <a:pt x="4146035" y="4706816"/>
                </a:lnTo>
                <a:cubicBezTo>
                  <a:pt x="4191897" y="4586668"/>
                  <a:pt x="4303450" y="4527406"/>
                  <a:pt x="4434413" y="4527406"/>
                </a:cubicBezTo>
                <a:lnTo>
                  <a:pt x="4740769" y="4527406"/>
                </a:lnTo>
                <a:cubicBezTo>
                  <a:pt x="4753539" y="4527406"/>
                  <a:pt x="4762813" y="4540498"/>
                  <a:pt x="4758341" y="4552221"/>
                </a:cubicBezTo>
                <a:lnTo>
                  <a:pt x="4701253" y="4690505"/>
                </a:lnTo>
                <a:cubicBezTo>
                  <a:pt x="4655707" y="4809803"/>
                  <a:pt x="4542152" y="4886962"/>
                  <a:pt x="4412090" y="4886962"/>
                </a:cubicBezTo>
                <a:lnTo>
                  <a:pt x="4100805" y="4886962"/>
                </a:lnTo>
                <a:cubicBezTo>
                  <a:pt x="4089694" y="4886962"/>
                  <a:pt x="4081611" y="4875568"/>
                  <a:pt x="4085513" y="4865378"/>
                </a:cubicBezTo>
                <a:close/>
                <a:moveTo>
                  <a:pt x="4148049" y="4840905"/>
                </a:moveTo>
                <a:lnTo>
                  <a:pt x="4412090" y="4840905"/>
                </a:lnTo>
                <a:cubicBezTo>
                  <a:pt x="4522933" y="4840905"/>
                  <a:pt x="4619549" y="4775420"/>
                  <a:pt x="4658241" y="4674080"/>
                </a:cubicBezTo>
                <a:lnTo>
                  <a:pt x="4658456" y="4673497"/>
                </a:lnTo>
                <a:lnTo>
                  <a:pt x="4658684" y="4672926"/>
                </a:lnTo>
                <a:lnTo>
                  <a:pt x="4698225" y="4577188"/>
                </a:lnTo>
                <a:cubicBezTo>
                  <a:pt x="4698947" y="4575414"/>
                  <a:pt x="4697642" y="4573462"/>
                  <a:pt x="4695729" y="4573462"/>
                </a:cubicBezTo>
                <a:lnTo>
                  <a:pt x="4434413" y="4573462"/>
                </a:lnTo>
                <a:cubicBezTo>
                  <a:pt x="4314815" y="4573462"/>
                  <a:pt x="4225382" y="4628061"/>
                  <a:pt x="4189047" y="4723241"/>
                </a:cubicBezTo>
                <a:lnTo>
                  <a:pt x="4145528" y="4837255"/>
                </a:lnTo>
                <a:cubicBezTo>
                  <a:pt x="4144856" y="4839017"/>
                  <a:pt x="4146161" y="4840905"/>
                  <a:pt x="4148049" y="4840905"/>
                </a:cubicBezTo>
                <a:close/>
                <a:moveTo>
                  <a:pt x="1955668" y="4432212"/>
                </a:moveTo>
                <a:lnTo>
                  <a:pt x="2266965" y="4432212"/>
                </a:lnTo>
                <a:cubicBezTo>
                  <a:pt x="2397015" y="4432212"/>
                  <a:pt x="2510582" y="4355042"/>
                  <a:pt x="2556116" y="4235743"/>
                </a:cubicBezTo>
                <a:lnTo>
                  <a:pt x="2613216" y="4097459"/>
                </a:lnTo>
                <a:cubicBezTo>
                  <a:pt x="2617676" y="4085748"/>
                  <a:pt x="2608402" y="4072643"/>
                  <a:pt x="2595631" y="4072643"/>
                </a:cubicBezTo>
                <a:lnTo>
                  <a:pt x="2595631" y="4072643"/>
                </a:lnTo>
                <a:cubicBezTo>
                  <a:pt x="2595631" y="4072643"/>
                  <a:pt x="2289288" y="4072643"/>
                  <a:pt x="2289288" y="4072643"/>
                </a:cubicBezTo>
                <a:cubicBezTo>
                  <a:pt x="2158326" y="4072643"/>
                  <a:pt x="2046760" y="4131919"/>
                  <a:pt x="2000910" y="4252054"/>
                </a:cubicBezTo>
                <a:lnTo>
                  <a:pt x="1940376" y="4410616"/>
                </a:lnTo>
                <a:cubicBezTo>
                  <a:pt x="1936487" y="4420806"/>
                  <a:pt x="1944557" y="4432212"/>
                  <a:pt x="1955668" y="4432212"/>
                </a:cubicBezTo>
                <a:close/>
                <a:moveTo>
                  <a:pt x="2622110" y="4432212"/>
                </a:moveTo>
                <a:lnTo>
                  <a:pt x="2933407" y="4432212"/>
                </a:lnTo>
                <a:cubicBezTo>
                  <a:pt x="3063457" y="4432212"/>
                  <a:pt x="3177025" y="4355042"/>
                  <a:pt x="3222558" y="4235743"/>
                </a:cubicBezTo>
                <a:lnTo>
                  <a:pt x="3279646" y="4097459"/>
                </a:lnTo>
                <a:cubicBezTo>
                  <a:pt x="3284118" y="4085748"/>
                  <a:pt x="3274844" y="4072643"/>
                  <a:pt x="3262074" y="4072643"/>
                </a:cubicBezTo>
                <a:lnTo>
                  <a:pt x="3262074" y="4072643"/>
                </a:lnTo>
                <a:cubicBezTo>
                  <a:pt x="3262074" y="4072643"/>
                  <a:pt x="2955730" y="4072643"/>
                  <a:pt x="2955730" y="4072643"/>
                </a:cubicBezTo>
                <a:cubicBezTo>
                  <a:pt x="2824755" y="4072643"/>
                  <a:pt x="2713202" y="4131919"/>
                  <a:pt x="2667339" y="4252054"/>
                </a:cubicBezTo>
                <a:lnTo>
                  <a:pt x="2606818" y="4410616"/>
                </a:lnTo>
                <a:cubicBezTo>
                  <a:pt x="2602916" y="4420806"/>
                  <a:pt x="2610999" y="4432212"/>
                  <a:pt x="2622110" y="4432212"/>
                </a:cubicBezTo>
                <a:close/>
                <a:moveTo>
                  <a:pt x="1877245" y="3957109"/>
                </a:moveTo>
                <a:lnTo>
                  <a:pt x="1937766" y="3798547"/>
                </a:lnTo>
                <a:cubicBezTo>
                  <a:pt x="1983629" y="3678412"/>
                  <a:pt x="2095195" y="3619149"/>
                  <a:pt x="2226145" y="3619149"/>
                </a:cubicBezTo>
                <a:lnTo>
                  <a:pt x="2532500" y="3619149"/>
                </a:lnTo>
                <a:cubicBezTo>
                  <a:pt x="2545271" y="3619149"/>
                  <a:pt x="2554545" y="3632241"/>
                  <a:pt x="2550073" y="3643965"/>
                </a:cubicBezTo>
                <a:lnTo>
                  <a:pt x="2492985" y="3782248"/>
                </a:lnTo>
                <a:cubicBezTo>
                  <a:pt x="2447451" y="3901547"/>
                  <a:pt x="2333871" y="3978705"/>
                  <a:pt x="2203834" y="3978705"/>
                </a:cubicBezTo>
                <a:lnTo>
                  <a:pt x="1892537" y="3978705"/>
                </a:lnTo>
                <a:cubicBezTo>
                  <a:pt x="1881426" y="3978705"/>
                  <a:pt x="1873343" y="3967312"/>
                  <a:pt x="1877245" y="3957109"/>
                </a:cubicBezTo>
                <a:close/>
                <a:moveTo>
                  <a:pt x="1939781" y="3932649"/>
                </a:moveTo>
                <a:lnTo>
                  <a:pt x="2203834" y="3932649"/>
                </a:lnTo>
                <a:cubicBezTo>
                  <a:pt x="2314665" y="3932649"/>
                  <a:pt x="2411281" y="3867163"/>
                  <a:pt x="2449973" y="3765810"/>
                </a:cubicBezTo>
                <a:lnTo>
                  <a:pt x="2450188" y="3765228"/>
                </a:lnTo>
                <a:lnTo>
                  <a:pt x="2450429" y="3764657"/>
                </a:lnTo>
                <a:lnTo>
                  <a:pt x="2489944" y="3668932"/>
                </a:lnTo>
                <a:cubicBezTo>
                  <a:pt x="2490679" y="3667157"/>
                  <a:pt x="2489374" y="3665206"/>
                  <a:pt x="2487461" y="3665206"/>
                </a:cubicBezTo>
                <a:lnTo>
                  <a:pt x="2226145" y="3665206"/>
                </a:lnTo>
                <a:cubicBezTo>
                  <a:pt x="2106547" y="3665206"/>
                  <a:pt x="2017114" y="3719792"/>
                  <a:pt x="1980779" y="3814985"/>
                </a:cubicBezTo>
                <a:lnTo>
                  <a:pt x="1937260" y="3928986"/>
                </a:lnTo>
                <a:cubicBezTo>
                  <a:pt x="1936588" y="3930748"/>
                  <a:pt x="1937893" y="3932649"/>
                  <a:pt x="1939781" y="3932649"/>
                </a:cubicBezTo>
                <a:close/>
                <a:moveTo>
                  <a:pt x="5285142" y="4410616"/>
                </a:moveTo>
                <a:lnTo>
                  <a:pt x="5345663" y="4252054"/>
                </a:lnTo>
                <a:cubicBezTo>
                  <a:pt x="5391526" y="4131919"/>
                  <a:pt x="5503092" y="4072643"/>
                  <a:pt x="5634054" y="4072643"/>
                </a:cubicBezTo>
                <a:lnTo>
                  <a:pt x="5940397" y="4072643"/>
                </a:lnTo>
                <a:cubicBezTo>
                  <a:pt x="5953180" y="4072643"/>
                  <a:pt x="5962442" y="4085748"/>
                  <a:pt x="5957982" y="4097459"/>
                </a:cubicBezTo>
                <a:lnTo>
                  <a:pt x="5900882" y="4235743"/>
                </a:lnTo>
                <a:cubicBezTo>
                  <a:pt x="5855348" y="4355042"/>
                  <a:pt x="5741781" y="4432212"/>
                  <a:pt x="5611731" y="4432212"/>
                </a:cubicBezTo>
                <a:lnTo>
                  <a:pt x="5300434" y="4432212"/>
                </a:lnTo>
                <a:cubicBezTo>
                  <a:pt x="5289323" y="4432212"/>
                  <a:pt x="5281253" y="4420806"/>
                  <a:pt x="5285142" y="4410616"/>
                </a:cubicBezTo>
                <a:close/>
                <a:moveTo>
                  <a:pt x="5347690" y="4386143"/>
                </a:moveTo>
                <a:lnTo>
                  <a:pt x="5611731" y="4386143"/>
                </a:lnTo>
                <a:cubicBezTo>
                  <a:pt x="5722562" y="4386143"/>
                  <a:pt x="5819178" y="4320657"/>
                  <a:pt x="5857870" y="4219318"/>
                </a:cubicBezTo>
                <a:lnTo>
                  <a:pt x="5858097" y="4218735"/>
                </a:lnTo>
                <a:lnTo>
                  <a:pt x="5858326" y="4218165"/>
                </a:lnTo>
                <a:lnTo>
                  <a:pt x="5897854" y="4122439"/>
                </a:lnTo>
                <a:cubicBezTo>
                  <a:pt x="5898589" y="4120652"/>
                  <a:pt x="5897284" y="4118713"/>
                  <a:pt x="5895358" y="4118713"/>
                </a:cubicBezTo>
                <a:lnTo>
                  <a:pt x="5634054" y="4118713"/>
                </a:lnTo>
                <a:cubicBezTo>
                  <a:pt x="5514456" y="4118713"/>
                  <a:pt x="5425011" y="4173299"/>
                  <a:pt x="5388688" y="4268492"/>
                </a:cubicBezTo>
                <a:lnTo>
                  <a:pt x="5345169" y="4382493"/>
                </a:lnTo>
                <a:cubicBezTo>
                  <a:pt x="5344498" y="4384255"/>
                  <a:pt x="5345803" y="4386156"/>
                  <a:pt x="5347690" y="4386156"/>
                </a:cubicBezTo>
                <a:close/>
                <a:moveTo>
                  <a:pt x="553996" y="3978705"/>
                </a:moveTo>
                <a:lnTo>
                  <a:pt x="865290" y="3978705"/>
                </a:lnTo>
                <a:cubicBezTo>
                  <a:pt x="995342" y="3978705"/>
                  <a:pt x="1108908" y="3901534"/>
                  <a:pt x="1154444" y="3782236"/>
                </a:cubicBezTo>
                <a:lnTo>
                  <a:pt x="1211535" y="3643952"/>
                </a:lnTo>
                <a:cubicBezTo>
                  <a:pt x="1216001" y="3632241"/>
                  <a:pt x="1206729" y="3619136"/>
                  <a:pt x="1193954" y="3619136"/>
                </a:cubicBezTo>
                <a:lnTo>
                  <a:pt x="1193961" y="3619136"/>
                </a:lnTo>
                <a:cubicBezTo>
                  <a:pt x="1193961" y="3619136"/>
                  <a:pt x="887602" y="3619136"/>
                  <a:pt x="887602" y="3619136"/>
                </a:cubicBezTo>
                <a:cubicBezTo>
                  <a:pt x="756641" y="3619136"/>
                  <a:pt x="645086" y="3678412"/>
                  <a:pt x="599221" y="3798547"/>
                </a:cubicBezTo>
                <a:lnTo>
                  <a:pt x="538697" y="3957109"/>
                </a:lnTo>
                <a:cubicBezTo>
                  <a:pt x="534806" y="3967299"/>
                  <a:pt x="542879" y="3978705"/>
                  <a:pt x="553995" y="3978705"/>
                </a:cubicBezTo>
                <a:close/>
                <a:moveTo>
                  <a:pt x="1425319" y="4886962"/>
                </a:moveTo>
                <a:lnTo>
                  <a:pt x="1736616" y="4886962"/>
                </a:lnTo>
                <a:cubicBezTo>
                  <a:pt x="1866654" y="4886962"/>
                  <a:pt x="1980234" y="4809803"/>
                  <a:pt x="2025767" y="4690505"/>
                </a:cubicBezTo>
                <a:lnTo>
                  <a:pt x="2082855" y="4552221"/>
                </a:lnTo>
                <a:cubicBezTo>
                  <a:pt x="2087327" y="4540510"/>
                  <a:pt x="2078053" y="4527406"/>
                  <a:pt x="2065283" y="4527406"/>
                </a:cubicBezTo>
                <a:lnTo>
                  <a:pt x="1758927" y="4527406"/>
                </a:lnTo>
                <a:cubicBezTo>
                  <a:pt x="1627964" y="4527406"/>
                  <a:pt x="1516399" y="4586668"/>
                  <a:pt x="1470549" y="4706816"/>
                </a:cubicBezTo>
                <a:lnTo>
                  <a:pt x="1410015" y="4865378"/>
                </a:lnTo>
                <a:cubicBezTo>
                  <a:pt x="1406125" y="4875568"/>
                  <a:pt x="1414196" y="4886962"/>
                  <a:pt x="1425307" y="4886962"/>
                </a:cubicBezTo>
                <a:close/>
                <a:moveTo>
                  <a:pt x="801270" y="634171"/>
                </a:moveTo>
                <a:lnTo>
                  <a:pt x="740745" y="792733"/>
                </a:lnTo>
                <a:cubicBezTo>
                  <a:pt x="736854" y="802928"/>
                  <a:pt x="744927" y="814324"/>
                  <a:pt x="756037" y="814324"/>
                </a:cubicBezTo>
                <a:lnTo>
                  <a:pt x="1067337" y="814324"/>
                </a:lnTo>
                <a:cubicBezTo>
                  <a:pt x="1197382" y="814324"/>
                  <a:pt x="1310954" y="737161"/>
                  <a:pt x="1356487" y="617861"/>
                </a:cubicBezTo>
                <a:lnTo>
                  <a:pt x="1413588" y="479576"/>
                </a:lnTo>
                <a:cubicBezTo>
                  <a:pt x="1418047" y="467862"/>
                  <a:pt x="1408773" y="454763"/>
                  <a:pt x="1396003" y="454763"/>
                </a:cubicBezTo>
                <a:lnTo>
                  <a:pt x="1089649" y="454763"/>
                </a:lnTo>
                <a:cubicBezTo>
                  <a:pt x="958682" y="454763"/>
                  <a:pt x="847133" y="514030"/>
                  <a:pt x="801269" y="634171"/>
                </a:cubicBezTo>
                <a:close/>
                <a:moveTo>
                  <a:pt x="4770072" y="4886962"/>
                </a:moveTo>
                <a:lnTo>
                  <a:pt x="5081369" y="4886962"/>
                </a:lnTo>
                <a:cubicBezTo>
                  <a:pt x="5211407" y="4886962"/>
                  <a:pt x="5324987" y="4809803"/>
                  <a:pt x="5370520" y="4690505"/>
                </a:cubicBezTo>
                <a:lnTo>
                  <a:pt x="5427608" y="4552221"/>
                </a:lnTo>
                <a:cubicBezTo>
                  <a:pt x="5432081" y="4540510"/>
                  <a:pt x="5422807" y="4527406"/>
                  <a:pt x="5410036" y="4527406"/>
                </a:cubicBezTo>
                <a:lnTo>
                  <a:pt x="5103680" y="4527406"/>
                </a:lnTo>
                <a:cubicBezTo>
                  <a:pt x="4972718" y="4527406"/>
                  <a:pt x="4861165" y="4586668"/>
                  <a:pt x="4815302" y="4706816"/>
                </a:cubicBezTo>
                <a:lnTo>
                  <a:pt x="4754781" y="4865378"/>
                </a:lnTo>
                <a:cubicBezTo>
                  <a:pt x="4750879" y="4875568"/>
                  <a:pt x="4758962" y="4886962"/>
                  <a:pt x="4770072" y="4886962"/>
                </a:cubicBezTo>
                <a:close/>
                <a:moveTo>
                  <a:pt x="3931353" y="1"/>
                </a:moveTo>
                <a:lnTo>
                  <a:pt x="3931353" y="4"/>
                </a:lnTo>
                <a:cubicBezTo>
                  <a:pt x="3944124" y="4"/>
                  <a:pt x="3953386" y="13098"/>
                  <a:pt x="3948926" y="24817"/>
                </a:cubicBezTo>
                <a:lnTo>
                  <a:pt x="3891838" y="163099"/>
                </a:lnTo>
                <a:cubicBezTo>
                  <a:pt x="3846292" y="282399"/>
                  <a:pt x="3732724" y="359565"/>
                  <a:pt x="3602674" y="359565"/>
                </a:cubicBezTo>
                <a:lnTo>
                  <a:pt x="3291390" y="359565"/>
                </a:lnTo>
                <a:cubicBezTo>
                  <a:pt x="3280279" y="359565"/>
                  <a:pt x="3272196" y="348166"/>
                  <a:pt x="3276098" y="337970"/>
                </a:cubicBezTo>
                <a:lnTo>
                  <a:pt x="3336620" y="179408"/>
                </a:lnTo>
                <a:cubicBezTo>
                  <a:pt x="3382482" y="59270"/>
                  <a:pt x="3494035" y="0"/>
                  <a:pt x="3624998" y="0"/>
                </a:cubicBezTo>
                <a:lnTo>
                  <a:pt x="3931353" y="0"/>
                </a:lnTo>
                <a:close/>
                <a:moveTo>
                  <a:pt x="3886302" y="46062"/>
                </a:moveTo>
                <a:lnTo>
                  <a:pt x="3624998" y="46062"/>
                </a:lnTo>
                <a:cubicBezTo>
                  <a:pt x="3505400" y="46062"/>
                  <a:pt x="3415955" y="100653"/>
                  <a:pt x="3379632" y="195840"/>
                </a:cubicBezTo>
                <a:lnTo>
                  <a:pt x="3336113" y="309846"/>
                </a:lnTo>
                <a:cubicBezTo>
                  <a:pt x="3335441" y="311612"/>
                  <a:pt x="3336734" y="313506"/>
                  <a:pt x="3338634" y="313506"/>
                </a:cubicBezTo>
                <a:lnTo>
                  <a:pt x="3602674" y="313506"/>
                </a:lnTo>
                <a:cubicBezTo>
                  <a:pt x="3713518" y="313506"/>
                  <a:pt x="3810134" y="248018"/>
                  <a:pt x="3848813" y="146670"/>
                </a:cubicBezTo>
                <a:lnTo>
                  <a:pt x="3849041" y="146091"/>
                </a:lnTo>
                <a:lnTo>
                  <a:pt x="3849269" y="145518"/>
                </a:lnTo>
                <a:lnTo>
                  <a:pt x="3888797" y="49787"/>
                </a:lnTo>
                <a:cubicBezTo>
                  <a:pt x="3889532" y="48013"/>
                  <a:pt x="3888227" y="46062"/>
                  <a:pt x="3886302" y="46062"/>
                </a:cubicBezTo>
                <a:close/>
                <a:moveTo>
                  <a:pt x="3276086" y="4410616"/>
                </a:moveTo>
                <a:lnTo>
                  <a:pt x="3336620" y="4252054"/>
                </a:lnTo>
                <a:cubicBezTo>
                  <a:pt x="3382470" y="4131919"/>
                  <a:pt x="3494035" y="4072643"/>
                  <a:pt x="3624998" y="4072643"/>
                </a:cubicBezTo>
                <a:lnTo>
                  <a:pt x="3931353" y="4072643"/>
                </a:lnTo>
                <a:cubicBezTo>
                  <a:pt x="3944111" y="4072643"/>
                  <a:pt x="3953386" y="4085748"/>
                  <a:pt x="3948926" y="4097459"/>
                </a:cubicBezTo>
                <a:lnTo>
                  <a:pt x="3891825" y="4235743"/>
                </a:lnTo>
                <a:cubicBezTo>
                  <a:pt x="3846292" y="4355042"/>
                  <a:pt x="3732724" y="4432212"/>
                  <a:pt x="3602674" y="4432212"/>
                </a:cubicBezTo>
                <a:lnTo>
                  <a:pt x="3291390" y="4432212"/>
                </a:lnTo>
                <a:cubicBezTo>
                  <a:pt x="3280267" y="4432212"/>
                  <a:pt x="3272196" y="4420806"/>
                  <a:pt x="3276098" y="4410616"/>
                </a:cubicBezTo>
                <a:close/>
                <a:moveTo>
                  <a:pt x="3338634" y="4386143"/>
                </a:moveTo>
                <a:lnTo>
                  <a:pt x="3602674" y="4386143"/>
                </a:lnTo>
                <a:cubicBezTo>
                  <a:pt x="3713518" y="4386143"/>
                  <a:pt x="3810134" y="4320657"/>
                  <a:pt x="3848826" y="4219318"/>
                </a:cubicBezTo>
                <a:lnTo>
                  <a:pt x="3849041" y="4218735"/>
                </a:lnTo>
                <a:lnTo>
                  <a:pt x="3849269" y="4218165"/>
                </a:lnTo>
                <a:lnTo>
                  <a:pt x="3888797" y="4122439"/>
                </a:lnTo>
                <a:cubicBezTo>
                  <a:pt x="3889532" y="4120652"/>
                  <a:pt x="3888227" y="4118713"/>
                  <a:pt x="3886302" y="4118713"/>
                </a:cubicBezTo>
                <a:lnTo>
                  <a:pt x="3624998" y="4118713"/>
                </a:lnTo>
                <a:cubicBezTo>
                  <a:pt x="3505400" y="4118713"/>
                  <a:pt x="3415955" y="4173299"/>
                  <a:pt x="3379632" y="4268492"/>
                </a:cubicBezTo>
                <a:lnTo>
                  <a:pt x="3336113" y="4382493"/>
                </a:lnTo>
                <a:cubicBezTo>
                  <a:pt x="3335441" y="4384255"/>
                  <a:pt x="3336734" y="4386156"/>
                  <a:pt x="3338634" y="4386156"/>
                </a:cubicBezTo>
                <a:close/>
                <a:moveTo>
                  <a:pt x="617132" y="4432212"/>
                </a:moveTo>
                <a:lnTo>
                  <a:pt x="928433" y="4432212"/>
                </a:lnTo>
                <a:cubicBezTo>
                  <a:pt x="1058478" y="4432212"/>
                  <a:pt x="1172050" y="4355042"/>
                  <a:pt x="1217581" y="4235743"/>
                </a:cubicBezTo>
                <a:lnTo>
                  <a:pt x="1274669" y="4097459"/>
                </a:lnTo>
                <a:cubicBezTo>
                  <a:pt x="1279141" y="4085748"/>
                  <a:pt x="1269867" y="4072643"/>
                  <a:pt x="1257098" y="4072643"/>
                </a:cubicBezTo>
                <a:lnTo>
                  <a:pt x="1257104" y="4072643"/>
                </a:lnTo>
                <a:cubicBezTo>
                  <a:pt x="1257104" y="4072643"/>
                  <a:pt x="950746" y="4072643"/>
                  <a:pt x="950746" y="4072643"/>
                </a:cubicBezTo>
                <a:cubicBezTo>
                  <a:pt x="819778" y="4072643"/>
                  <a:pt x="708229" y="4131919"/>
                  <a:pt x="662365" y="4252054"/>
                </a:cubicBezTo>
                <a:lnTo>
                  <a:pt x="601840" y="4410616"/>
                </a:lnTo>
                <a:cubicBezTo>
                  <a:pt x="597949" y="4420806"/>
                  <a:pt x="606022" y="4432212"/>
                  <a:pt x="617132" y="4432212"/>
                </a:cubicBezTo>
                <a:close/>
                <a:moveTo>
                  <a:pt x="2912553" y="5335412"/>
                </a:moveTo>
                <a:lnTo>
                  <a:pt x="3223838" y="5335412"/>
                </a:lnTo>
                <a:cubicBezTo>
                  <a:pt x="3353900" y="5335412"/>
                  <a:pt x="3467455" y="5258254"/>
                  <a:pt x="3513001" y="5138955"/>
                </a:cubicBezTo>
                <a:lnTo>
                  <a:pt x="3570089" y="5000659"/>
                </a:lnTo>
                <a:cubicBezTo>
                  <a:pt x="3574549" y="4988948"/>
                  <a:pt x="3565275" y="4975856"/>
                  <a:pt x="3552517" y="4975856"/>
                </a:cubicBezTo>
                <a:lnTo>
                  <a:pt x="3246161" y="4975856"/>
                </a:lnTo>
                <a:cubicBezTo>
                  <a:pt x="3115199" y="4975856"/>
                  <a:pt x="3003633" y="5035119"/>
                  <a:pt x="2957783" y="5155254"/>
                </a:cubicBezTo>
                <a:lnTo>
                  <a:pt x="2897262" y="5313816"/>
                </a:lnTo>
                <a:cubicBezTo>
                  <a:pt x="2893360" y="5324018"/>
                  <a:pt x="2901443" y="5335412"/>
                  <a:pt x="2912553" y="5335412"/>
                </a:cubicBezTo>
                <a:close/>
                <a:moveTo>
                  <a:pt x="1374642" y="195838"/>
                </a:moveTo>
                <a:cubicBezTo>
                  <a:pt x="1376074" y="192103"/>
                  <a:pt x="1377721" y="188539"/>
                  <a:pt x="1379317" y="184931"/>
                </a:cubicBezTo>
                <a:cubicBezTo>
                  <a:pt x="1361669" y="188490"/>
                  <a:pt x="1343894" y="191691"/>
                  <a:pt x="1325941" y="194331"/>
                </a:cubicBezTo>
                <a:lnTo>
                  <a:pt x="1271109" y="337970"/>
                </a:lnTo>
                <a:cubicBezTo>
                  <a:pt x="1267207" y="348165"/>
                  <a:pt x="1275290" y="359565"/>
                  <a:pt x="1286401" y="359565"/>
                </a:cubicBezTo>
                <a:lnTo>
                  <a:pt x="1597698" y="359565"/>
                </a:lnTo>
                <a:cubicBezTo>
                  <a:pt x="1727735" y="359565"/>
                  <a:pt x="1841302" y="282399"/>
                  <a:pt x="1886848" y="163099"/>
                </a:cubicBezTo>
                <a:lnTo>
                  <a:pt x="1943936" y="24817"/>
                </a:lnTo>
                <a:cubicBezTo>
                  <a:pt x="1948408" y="13098"/>
                  <a:pt x="1939135" y="4"/>
                  <a:pt x="1926364" y="4"/>
                </a:cubicBezTo>
                <a:lnTo>
                  <a:pt x="1926364" y="1"/>
                </a:lnTo>
                <a:lnTo>
                  <a:pt x="1787382" y="1"/>
                </a:lnTo>
                <a:cubicBezTo>
                  <a:pt x="1766237" y="16200"/>
                  <a:pt x="1744497" y="31621"/>
                  <a:pt x="1722084" y="46062"/>
                </a:cubicBezTo>
                <a:lnTo>
                  <a:pt x="1881325" y="46062"/>
                </a:lnTo>
                <a:cubicBezTo>
                  <a:pt x="1883238" y="46062"/>
                  <a:pt x="1884543" y="48015"/>
                  <a:pt x="1883808" y="49787"/>
                </a:cubicBezTo>
                <a:lnTo>
                  <a:pt x="1844292" y="145518"/>
                </a:lnTo>
                <a:lnTo>
                  <a:pt x="1844052" y="146091"/>
                </a:lnTo>
                <a:lnTo>
                  <a:pt x="1843836" y="146670"/>
                </a:lnTo>
                <a:cubicBezTo>
                  <a:pt x="1805144" y="248018"/>
                  <a:pt x="1708528" y="313506"/>
                  <a:pt x="1597698" y="313506"/>
                </a:cubicBezTo>
                <a:lnTo>
                  <a:pt x="1333644" y="313506"/>
                </a:lnTo>
                <a:cubicBezTo>
                  <a:pt x="1331757" y="313506"/>
                  <a:pt x="1330452" y="311612"/>
                  <a:pt x="1331123" y="309846"/>
                </a:cubicBezTo>
                <a:lnTo>
                  <a:pt x="1374655" y="195840"/>
                </a:lnTo>
                <a:close/>
                <a:moveTo>
                  <a:pt x="2230819" y="5313816"/>
                </a:moveTo>
                <a:lnTo>
                  <a:pt x="2291341" y="5155254"/>
                </a:lnTo>
                <a:cubicBezTo>
                  <a:pt x="2337191" y="5035119"/>
                  <a:pt x="2448756" y="4975843"/>
                  <a:pt x="2579719" y="4975843"/>
                </a:cubicBezTo>
                <a:lnTo>
                  <a:pt x="2886075" y="4975843"/>
                </a:lnTo>
                <a:lnTo>
                  <a:pt x="2886075" y="4975843"/>
                </a:lnTo>
                <a:cubicBezTo>
                  <a:pt x="2898845" y="4975843"/>
                  <a:pt x="2908119" y="4988948"/>
                  <a:pt x="2903647" y="5000659"/>
                </a:cubicBezTo>
                <a:lnTo>
                  <a:pt x="2846559" y="5138942"/>
                </a:lnTo>
                <a:cubicBezTo>
                  <a:pt x="2801013" y="5258241"/>
                  <a:pt x="2687458" y="5335412"/>
                  <a:pt x="2557408" y="5335412"/>
                </a:cubicBezTo>
                <a:lnTo>
                  <a:pt x="2246111" y="5335412"/>
                </a:lnTo>
                <a:cubicBezTo>
                  <a:pt x="2235000" y="5335412"/>
                  <a:pt x="2226917" y="5324006"/>
                  <a:pt x="2230819" y="5313816"/>
                </a:cubicBezTo>
                <a:close/>
                <a:moveTo>
                  <a:pt x="2293355" y="5289355"/>
                </a:moveTo>
                <a:lnTo>
                  <a:pt x="2557396" y="5289355"/>
                </a:lnTo>
                <a:cubicBezTo>
                  <a:pt x="2668239" y="5289355"/>
                  <a:pt x="2764855" y="5223870"/>
                  <a:pt x="2803547" y="5122517"/>
                </a:cubicBezTo>
                <a:lnTo>
                  <a:pt x="2803762" y="5121934"/>
                </a:lnTo>
                <a:lnTo>
                  <a:pt x="2804003" y="5121364"/>
                </a:lnTo>
                <a:lnTo>
                  <a:pt x="2843519" y="5025626"/>
                </a:lnTo>
                <a:cubicBezTo>
                  <a:pt x="2844253" y="5023864"/>
                  <a:pt x="2842948" y="5021913"/>
                  <a:pt x="2841023" y="5021913"/>
                </a:cubicBezTo>
                <a:lnTo>
                  <a:pt x="2579719" y="5021913"/>
                </a:lnTo>
                <a:cubicBezTo>
                  <a:pt x="2460121" y="5021913"/>
                  <a:pt x="2370676" y="5076498"/>
                  <a:pt x="2334353" y="5171679"/>
                </a:cubicBezTo>
                <a:lnTo>
                  <a:pt x="2290834" y="5285693"/>
                </a:lnTo>
                <a:cubicBezTo>
                  <a:pt x="2290162" y="5287454"/>
                  <a:pt x="2291467" y="5289355"/>
                  <a:pt x="2293355" y="5289355"/>
                </a:cubicBezTo>
                <a:close/>
                <a:moveTo>
                  <a:pt x="2076444" y="4865378"/>
                </a:moveTo>
                <a:lnTo>
                  <a:pt x="2136978" y="4706816"/>
                </a:lnTo>
                <a:cubicBezTo>
                  <a:pt x="2182841" y="4586668"/>
                  <a:pt x="2294407" y="4527406"/>
                  <a:pt x="2425356" y="4527406"/>
                </a:cubicBezTo>
                <a:lnTo>
                  <a:pt x="2731712" y="4527406"/>
                </a:lnTo>
                <a:cubicBezTo>
                  <a:pt x="2744483" y="4527406"/>
                  <a:pt x="2753757" y="4540498"/>
                  <a:pt x="2749284" y="4552221"/>
                </a:cubicBezTo>
                <a:lnTo>
                  <a:pt x="2692197" y="4690505"/>
                </a:lnTo>
                <a:cubicBezTo>
                  <a:pt x="2646651" y="4809803"/>
                  <a:pt x="2533083" y="4886962"/>
                  <a:pt x="2403046" y="4886962"/>
                </a:cubicBezTo>
                <a:lnTo>
                  <a:pt x="2091749" y="4886962"/>
                </a:lnTo>
                <a:cubicBezTo>
                  <a:pt x="2080638" y="4886962"/>
                  <a:pt x="2072555" y="4875568"/>
                  <a:pt x="2076457" y="4865378"/>
                </a:cubicBezTo>
                <a:close/>
                <a:moveTo>
                  <a:pt x="2138992" y="4840905"/>
                </a:moveTo>
                <a:lnTo>
                  <a:pt x="2403046" y="4840905"/>
                </a:lnTo>
                <a:cubicBezTo>
                  <a:pt x="2513877" y="4840905"/>
                  <a:pt x="2610492" y="4775420"/>
                  <a:pt x="2649172" y="4674080"/>
                </a:cubicBezTo>
                <a:lnTo>
                  <a:pt x="2649400" y="4673497"/>
                </a:lnTo>
                <a:lnTo>
                  <a:pt x="2649641" y="4672926"/>
                </a:lnTo>
                <a:lnTo>
                  <a:pt x="2689156" y="4577188"/>
                </a:lnTo>
                <a:cubicBezTo>
                  <a:pt x="2689891" y="4575414"/>
                  <a:pt x="2688586" y="4573462"/>
                  <a:pt x="2686660" y="4573462"/>
                </a:cubicBezTo>
                <a:lnTo>
                  <a:pt x="2425356" y="4573462"/>
                </a:lnTo>
                <a:cubicBezTo>
                  <a:pt x="2305758" y="4573462"/>
                  <a:pt x="2216326" y="4628061"/>
                  <a:pt x="2179990" y="4723241"/>
                </a:cubicBezTo>
                <a:lnTo>
                  <a:pt x="2136471" y="4837255"/>
                </a:lnTo>
                <a:cubicBezTo>
                  <a:pt x="2135800" y="4839017"/>
                  <a:pt x="2137105" y="4840905"/>
                  <a:pt x="2138992" y="4840905"/>
                </a:cubicBezTo>
                <a:close/>
                <a:moveTo>
                  <a:pt x="726726" y="454764"/>
                </a:moveTo>
                <a:lnTo>
                  <a:pt x="726726" y="454764"/>
                </a:lnTo>
                <a:cubicBezTo>
                  <a:pt x="739494" y="454764"/>
                  <a:pt x="748767" y="467859"/>
                  <a:pt x="744301" y="479577"/>
                </a:cubicBezTo>
                <a:lnTo>
                  <a:pt x="687210" y="617860"/>
                </a:lnTo>
                <a:cubicBezTo>
                  <a:pt x="641667" y="737162"/>
                  <a:pt x="528101" y="814326"/>
                  <a:pt x="398056" y="814326"/>
                </a:cubicBezTo>
                <a:lnTo>
                  <a:pt x="86760" y="814326"/>
                </a:lnTo>
                <a:cubicBezTo>
                  <a:pt x="75644" y="814326"/>
                  <a:pt x="67572" y="802927"/>
                  <a:pt x="71462" y="792731"/>
                </a:cubicBezTo>
                <a:lnTo>
                  <a:pt x="131994" y="634172"/>
                </a:lnTo>
                <a:cubicBezTo>
                  <a:pt x="177851" y="514031"/>
                  <a:pt x="289413" y="454764"/>
                  <a:pt x="420374" y="454764"/>
                </a:cubicBezTo>
                <a:lnTo>
                  <a:pt x="726726" y="454764"/>
                </a:lnTo>
                <a:close/>
                <a:moveTo>
                  <a:pt x="681679" y="500825"/>
                </a:moveTo>
                <a:lnTo>
                  <a:pt x="420376" y="500825"/>
                </a:lnTo>
                <a:cubicBezTo>
                  <a:pt x="300772" y="500825"/>
                  <a:pt x="211339" y="555416"/>
                  <a:pt x="175007" y="650603"/>
                </a:cubicBezTo>
                <a:lnTo>
                  <a:pt x="131487" y="764609"/>
                </a:lnTo>
                <a:cubicBezTo>
                  <a:pt x="130813" y="766374"/>
                  <a:pt x="132118" y="768267"/>
                  <a:pt x="134004" y="768267"/>
                </a:cubicBezTo>
                <a:lnTo>
                  <a:pt x="398055" y="768267"/>
                </a:lnTo>
                <a:cubicBezTo>
                  <a:pt x="508892" y="768267"/>
                  <a:pt x="605508" y="702781"/>
                  <a:pt x="644190" y="601431"/>
                </a:cubicBezTo>
                <a:lnTo>
                  <a:pt x="644413" y="600852"/>
                </a:lnTo>
                <a:lnTo>
                  <a:pt x="644648" y="600279"/>
                </a:lnTo>
                <a:lnTo>
                  <a:pt x="684172" y="504551"/>
                </a:lnTo>
                <a:cubicBezTo>
                  <a:pt x="684908" y="502775"/>
                  <a:pt x="683603" y="500826"/>
                  <a:pt x="681678" y="500826"/>
                </a:cubicBezTo>
                <a:close/>
                <a:moveTo>
                  <a:pt x="1271109" y="4410616"/>
                </a:moveTo>
                <a:lnTo>
                  <a:pt x="1331630" y="4252054"/>
                </a:lnTo>
                <a:cubicBezTo>
                  <a:pt x="1377493" y="4131919"/>
                  <a:pt x="1489046" y="4072643"/>
                  <a:pt x="1620008" y="4072643"/>
                </a:cubicBezTo>
                <a:lnTo>
                  <a:pt x="1926364" y="4072643"/>
                </a:lnTo>
                <a:cubicBezTo>
                  <a:pt x="1939135" y="4072643"/>
                  <a:pt x="1948408" y="4085748"/>
                  <a:pt x="1943936" y="4097459"/>
                </a:cubicBezTo>
                <a:lnTo>
                  <a:pt x="1886848" y="4235743"/>
                </a:lnTo>
                <a:cubicBezTo>
                  <a:pt x="1841315" y="4355042"/>
                  <a:pt x="1727748" y="4432212"/>
                  <a:pt x="1597698" y="4432212"/>
                </a:cubicBezTo>
                <a:lnTo>
                  <a:pt x="1286401" y="4432212"/>
                </a:lnTo>
                <a:cubicBezTo>
                  <a:pt x="1275290" y="4432212"/>
                  <a:pt x="1267207" y="4420806"/>
                  <a:pt x="1271109" y="4410616"/>
                </a:cubicBezTo>
                <a:close/>
                <a:moveTo>
                  <a:pt x="1333644" y="4386143"/>
                </a:moveTo>
                <a:lnTo>
                  <a:pt x="1597698" y="4386143"/>
                </a:lnTo>
                <a:cubicBezTo>
                  <a:pt x="1708528" y="4386143"/>
                  <a:pt x="1805144" y="4320657"/>
                  <a:pt x="1843836" y="4219318"/>
                </a:cubicBezTo>
                <a:lnTo>
                  <a:pt x="1844052" y="4218735"/>
                </a:lnTo>
                <a:lnTo>
                  <a:pt x="1844292" y="4218165"/>
                </a:lnTo>
                <a:lnTo>
                  <a:pt x="1883808" y="4122439"/>
                </a:lnTo>
                <a:cubicBezTo>
                  <a:pt x="1884543" y="4120652"/>
                  <a:pt x="1883238" y="4118713"/>
                  <a:pt x="1881325" y="4118713"/>
                </a:cubicBezTo>
                <a:lnTo>
                  <a:pt x="1620008" y="4118713"/>
                </a:lnTo>
                <a:cubicBezTo>
                  <a:pt x="1500410" y="4118713"/>
                  <a:pt x="1410978" y="4173299"/>
                  <a:pt x="1374642" y="4268492"/>
                </a:cubicBezTo>
                <a:lnTo>
                  <a:pt x="1331123" y="4382493"/>
                </a:lnTo>
                <a:cubicBezTo>
                  <a:pt x="1330452" y="4384255"/>
                  <a:pt x="1331757" y="4386156"/>
                  <a:pt x="1333644" y="4386156"/>
                </a:cubicBezTo>
                <a:close/>
                <a:moveTo>
                  <a:pt x="7172206" y="3782236"/>
                </a:moveTo>
                <a:lnTo>
                  <a:pt x="7229294" y="3643952"/>
                </a:lnTo>
                <a:cubicBezTo>
                  <a:pt x="7233766" y="3632241"/>
                  <a:pt x="7224492" y="3619136"/>
                  <a:pt x="7211721" y="3619136"/>
                </a:cubicBezTo>
                <a:lnTo>
                  <a:pt x="7211721" y="3619136"/>
                </a:lnTo>
                <a:cubicBezTo>
                  <a:pt x="7211721" y="3619136"/>
                  <a:pt x="6905365" y="3619136"/>
                  <a:pt x="6905365" y="3619136"/>
                </a:cubicBezTo>
                <a:cubicBezTo>
                  <a:pt x="6774403" y="3619136"/>
                  <a:pt x="6662850" y="3678412"/>
                  <a:pt x="6616988" y="3798547"/>
                </a:cubicBezTo>
                <a:lnTo>
                  <a:pt x="6556466" y="3957109"/>
                </a:lnTo>
                <a:cubicBezTo>
                  <a:pt x="6552564" y="3967299"/>
                  <a:pt x="6560647" y="3978705"/>
                  <a:pt x="6571758" y="3978705"/>
                </a:cubicBezTo>
                <a:lnTo>
                  <a:pt x="6883055" y="3978705"/>
                </a:lnTo>
                <a:cubicBezTo>
                  <a:pt x="7013105" y="3978705"/>
                  <a:pt x="7126672" y="3901534"/>
                  <a:pt x="7172206" y="3782236"/>
                </a:cubicBezTo>
                <a:close/>
                <a:moveTo>
                  <a:pt x="86" y="2254863"/>
                </a:moveTo>
                <a:lnTo>
                  <a:pt x="86" y="2373402"/>
                </a:lnTo>
                <a:lnTo>
                  <a:pt x="38787" y="2279666"/>
                </a:lnTo>
                <a:cubicBezTo>
                  <a:pt x="43253" y="2267955"/>
                  <a:pt x="33980" y="2254863"/>
                  <a:pt x="21206" y="2254863"/>
                </a:cubicBezTo>
                <a:lnTo>
                  <a:pt x="86" y="2254863"/>
                </a:lnTo>
                <a:close/>
                <a:moveTo>
                  <a:pt x="1002914" y="3333798"/>
                </a:moveTo>
                <a:lnTo>
                  <a:pt x="1060006" y="3195514"/>
                </a:lnTo>
                <a:cubicBezTo>
                  <a:pt x="1064472" y="3183791"/>
                  <a:pt x="1055199" y="3170699"/>
                  <a:pt x="1042425" y="3170699"/>
                </a:cubicBezTo>
                <a:lnTo>
                  <a:pt x="1042431" y="3170699"/>
                </a:lnTo>
                <a:cubicBezTo>
                  <a:pt x="1042431" y="3170699"/>
                  <a:pt x="736072" y="3170699"/>
                  <a:pt x="736072" y="3170699"/>
                </a:cubicBezTo>
                <a:cubicBezTo>
                  <a:pt x="605111" y="3170699"/>
                  <a:pt x="493556" y="3229961"/>
                  <a:pt x="447692" y="3350109"/>
                </a:cubicBezTo>
                <a:lnTo>
                  <a:pt x="387167" y="3508671"/>
                </a:lnTo>
                <a:cubicBezTo>
                  <a:pt x="383276" y="3518861"/>
                  <a:pt x="391349" y="3530255"/>
                  <a:pt x="402465" y="3530255"/>
                </a:cubicBezTo>
                <a:lnTo>
                  <a:pt x="713759" y="3530255"/>
                </a:lnTo>
                <a:cubicBezTo>
                  <a:pt x="843811" y="3530255"/>
                  <a:pt x="957377" y="3453097"/>
                  <a:pt x="1002913" y="3333798"/>
                </a:cubicBezTo>
                <a:close/>
                <a:moveTo>
                  <a:pt x="2402944" y="2254863"/>
                </a:moveTo>
                <a:lnTo>
                  <a:pt x="2709287" y="2254863"/>
                </a:lnTo>
                <a:cubicBezTo>
                  <a:pt x="2722058" y="2254863"/>
                  <a:pt x="2731332" y="2267955"/>
                  <a:pt x="2726860" y="2279666"/>
                </a:cubicBezTo>
                <a:lnTo>
                  <a:pt x="2669772" y="2417950"/>
                </a:lnTo>
                <a:cubicBezTo>
                  <a:pt x="2624239" y="2537261"/>
                  <a:pt x="2510659" y="2614420"/>
                  <a:pt x="2380621" y="2614420"/>
                </a:cubicBezTo>
                <a:lnTo>
                  <a:pt x="2069324" y="2614420"/>
                </a:lnTo>
                <a:cubicBezTo>
                  <a:pt x="2058213" y="2614420"/>
                  <a:pt x="2050143" y="2603026"/>
                  <a:pt x="2054032" y="2592823"/>
                </a:cubicBezTo>
                <a:lnTo>
                  <a:pt x="2114554" y="2434261"/>
                </a:lnTo>
                <a:cubicBezTo>
                  <a:pt x="2160416" y="2314126"/>
                  <a:pt x="2271982" y="2254863"/>
                  <a:pt x="2402944" y="2254863"/>
                </a:cubicBezTo>
                <a:close/>
                <a:moveTo>
                  <a:pt x="2664248" y="2300920"/>
                </a:moveTo>
                <a:lnTo>
                  <a:pt x="2402944" y="2300920"/>
                </a:lnTo>
                <a:cubicBezTo>
                  <a:pt x="2283334" y="2300920"/>
                  <a:pt x="2193901" y="2355506"/>
                  <a:pt x="2157566" y="2450699"/>
                </a:cubicBezTo>
                <a:lnTo>
                  <a:pt x="2114047" y="2564700"/>
                </a:lnTo>
                <a:cubicBezTo>
                  <a:pt x="2113375" y="2566462"/>
                  <a:pt x="2114680" y="2568363"/>
                  <a:pt x="2116568" y="2568363"/>
                </a:cubicBezTo>
                <a:lnTo>
                  <a:pt x="2380621" y="2568363"/>
                </a:lnTo>
                <a:cubicBezTo>
                  <a:pt x="2491452" y="2568363"/>
                  <a:pt x="2588068" y="2502877"/>
                  <a:pt x="2626760" y="2401525"/>
                </a:cubicBezTo>
                <a:lnTo>
                  <a:pt x="2626975" y="2400942"/>
                </a:lnTo>
                <a:lnTo>
                  <a:pt x="2627216" y="2400371"/>
                </a:lnTo>
                <a:lnTo>
                  <a:pt x="2666731" y="2304646"/>
                </a:lnTo>
                <a:cubicBezTo>
                  <a:pt x="2667466" y="2302872"/>
                  <a:pt x="2666161" y="2300920"/>
                  <a:pt x="2664248" y="2300920"/>
                </a:cubicBezTo>
                <a:close/>
                <a:moveTo>
                  <a:pt x="5439340" y="4886962"/>
                </a:moveTo>
                <a:lnTo>
                  <a:pt x="5750637" y="4886962"/>
                </a:lnTo>
                <a:cubicBezTo>
                  <a:pt x="5880687" y="4886962"/>
                  <a:pt x="5994254" y="4809803"/>
                  <a:pt x="6039788" y="4690505"/>
                </a:cubicBezTo>
                <a:lnTo>
                  <a:pt x="6096876" y="4552221"/>
                </a:lnTo>
                <a:cubicBezTo>
                  <a:pt x="6101348" y="4540510"/>
                  <a:pt x="6092074" y="4527406"/>
                  <a:pt x="6079303" y="4527406"/>
                </a:cubicBezTo>
                <a:lnTo>
                  <a:pt x="5772947" y="4527406"/>
                </a:lnTo>
                <a:cubicBezTo>
                  <a:pt x="5641985" y="4527406"/>
                  <a:pt x="5530432" y="4586668"/>
                  <a:pt x="5484569" y="4706816"/>
                </a:cubicBezTo>
                <a:lnTo>
                  <a:pt x="5424048" y="4865378"/>
                </a:lnTo>
                <a:cubicBezTo>
                  <a:pt x="5420146" y="4875568"/>
                  <a:pt x="5428229" y="4886962"/>
                  <a:pt x="5439340" y="4886962"/>
                </a:cubicBezTo>
                <a:close/>
                <a:moveTo>
                  <a:pt x="6570149" y="4235743"/>
                </a:moveTo>
                <a:lnTo>
                  <a:pt x="6627250" y="4097459"/>
                </a:lnTo>
                <a:cubicBezTo>
                  <a:pt x="6631709" y="4085748"/>
                  <a:pt x="6622435" y="4072643"/>
                  <a:pt x="6609665" y="4072643"/>
                </a:cubicBezTo>
                <a:lnTo>
                  <a:pt x="6609665" y="4072643"/>
                </a:lnTo>
                <a:cubicBezTo>
                  <a:pt x="6609665" y="4072643"/>
                  <a:pt x="6303322" y="4072643"/>
                  <a:pt x="6303322" y="4072643"/>
                </a:cubicBezTo>
                <a:cubicBezTo>
                  <a:pt x="6172359" y="4072643"/>
                  <a:pt x="6060794" y="4131919"/>
                  <a:pt x="6014943" y="4252054"/>
                </a:cubicBezTo>
                <a:lnTo>
                  <a:pt x="5954410" y="4410616"/>
                </a:lnTo>
                <a:cubicBezTo>
                  <a:pt x="5950520" y="4420806"/>
                  <a:pt x="5958590" y="4432212"/>
                  <a:pt x="5969701" y="4432212"/>
                </a:cubicBezTo>
                <a:lnTo>
                  <a:pt x="6280998" y="4432212"/>
                </a:lnTo>
                <a:cubicBezTo>
                  <a:pt x="6411048" y="4432212"/>
                  <a:pt x="6524616" y="4355042"/>
                  <a:pt x="6570149" y="4235743"/>
                </a:cubicBezTo>
                <a:close/>
                <a:moveTo>
                  <a:pt x="68" y="3176275"/>
                </a:moveTo>
                <a:lnTo>
                  <a:pt x="62" y="3530255"/>
                </a:lnTo>
                <a:lnTo>
                  <a:pt x="44491" y="3530255"/>
                </a:lnTo>
                <a:cubicBezTo>
                  <a:pt x="174536" y="3530255"/>
                  <a:pt x="288108" y="3453097"/>
                  <a:pt x="333639" y="3333798"/>
                </a:cubicBezTo>
                <a:lnTo>
                  <a:pt x="390731" y="3195514"/>
                </a:lnTo>
                <a:cubicBezTo>
                  <a:pt x="395203" y="3183791"/>
                  <a:pt x="385930" y="3170699"/>
                  <a:pt x="373156" y="3170699"/>
                </a:cubicBezTo>
                <a:lnTo>
                  <a:pt x="373156" y="3170699"/>
                </a:lnTo>
                <a:cubicBezTo>
                  <a:pt x="373156" y="3170699"/>
                  <a:pt x="66804" y="3170699"/>
                  <a:pt x="66804" y="3170699"/>
                </a:cubicBezTo>
                <a:cubicBezTo>
                  <a:pt x="43866" y="3170699"/>
                  <a:pt x="21571" y="3172625"/>
                  <a:pt x="67" y="3176275"/>
                </a:cubicBezTo>
                <a:close/>
                <a:moveTo>
                  <a:pt x="474171" y="3782236"/>
                </a:moveTo>
                <a:lnTo>
                  <a:pt x="531262" y="3643952"/>
                </a:lnTo>
                <a:cubicBezTo>
                  <a:pt x="535728" y="3632241"/>
                  <a:pt x="526455" y="3619149"/>
                  <a:pt x="513687" y="3619149"/>
                </a:cubicBezTo>
                <a:lnTo>
                  <a:pt x="513687" y="3619149"/>
                </a:lnTo>
                <a:cubicBezTo>
                  <a:pt x="513687" y="3619149"/>
                  <a:pt x="207335" y="3619149"/>
                  <a:pt x="207335" y="3619149"/>
                </a:cubicBezTo>
                <a:cubicBezTo>
                  <a:pt x="127502" y="3619149"/>
                  <a:pt x="54982" y="3641303"/>
                  <a:pt x="56" y="3685712"/>
                </a:cubicBezTo>
                <a:lnTo>
                  <a:pt x="56" y="3750044"/>
                </a:lnTo>
                <a:cubicBezTo>
                  <a:pt x="46199" y="3695433"/>
                  <a:pt x="118403" y="3665206"/>
                  <a:pt x="207335" y="3665206"/>
                </a:cubicBezTo>
                <a:lnTo>
                  <a:pt x="468646" y="3665206"/>
                </a:lnTo>
                <a:cubicBezTo>
                  <a:pt x="470564" y="3665206"/>
                  <a:pt x="471869" y="3667157"/>
                  <a:pt x="471139" y="3668932"/>
                </a:cubicBezTo>
                <a:lnTo>
                  <a:pt x="431609" y="3764657"/>
                </a:lnTo>
                <a:lnTo>
                  <a:pt x="431374" y="3765228"/>
                </a:lnTo>
                <a:lnTo>
                  <a:pt x="431157" y="3765810"/>
                </a:lnTo>
                <a:cubicBezTo>
                  <a:pt x="392469" y="3867163"/>
                  <a:pt x="295853" y="3932649"/>
                  <a:pt x="185016" y="3932649"/>
                </a:cubicBezTo>
                <a:lnTo>
                  <a:pt x="49" y="3932649"/>
                </a:lnTo>
                <a:lnTo>
                  <a:pt x="49" y="3978705"/>
                </a:lnTo>
                <a:lnTo>
                  <a:pt x="185016" y="3978705"/>
                </a:lnTo>
                <a:cubicBezTo>
                  <a:pt x="315067" y="3978705"/>
                  <a:pt x="428633" y="3901547"/>
                  <a:pt x="474169" y="3782248"/>
                </a:cubicBezTo>
                <a:close/>
                <a:moveTo>
                  <a:pt x="3581821" y="5335412"/>
                </a:moveTo>
                <a:lnTo>
                  <a:pt x="3893118" y="5335412"/>
                </a:lnTo>
                <a:cubicBezTo>
                  <a:pt x="4023168" y="5335412"/>
                  <a:pt x="4136735" y="5258254"/>
                  <a:pt x="4182268" y="5138955"/>
                </a:cubicBezTo>
                <a:lnTo>
                  <a:pt x="4239357" y="5000659"/>
                </a:lnTo>
                <a:cubicBezTo>
                  <a:pt x="4243829" y="4988948"/>
                  <a:pt x="4234555" y="4975856"/>
                  <a:pt x="4221784" y="4975856"/>
                </a:cubicBezTo>
                <a:lnTo>
                  <a:pt x="3915428" y="4975856"/>
                </a:lnTo>
                <a:cubicBezTo>
                  <a:pt x="3784466" y="4975856"/>
                  <a:pt x="3672913" y="5035119"/>
                  <a:pt x="3627050" y="5155254"/>
                </a:cubicBezTo>
                <a:lnTo>
                  <a:pt x="3566529" y="5313816"/>
                </a:lnTo>
                <a:cubicBezTo>
                  <a:pt x="3562627" y="5324018"/>
                  <a:pt x="3570710" y="5335412"/>
                  <a:pt x="3581821" y="5335412"/>
                </a:cubicBezTo>
                <a:close/>
                <a:moveTo>
                  <a:pt x="308788" y="2895347"/>
                </a:moveTo>
                <a:lnTo>
                  <a:pt x="248263" y="3053910"/>
                </a:lnTo>
                <a:cubicBezTo>
                  <a:pt x="244373" y="3064099"/>
                  <a:pt x="252446" y="3075506"/>
                  <a:pt x="263555" y="3075506"/>
                </a:cubicBezTo>
                <a:lnTo>
                  <a:pt x="574856" y="3075506"/>
                </a:lnTo>
                <a:cubicBezTo>
                  <a:pt x="704901" y="3075506"/>
                  <a:pt x="818473" y="2998335"/>
                  <a:pt x="864009" y="2879036"/>
                </a:cubicBezTo>
                <a:lnTo>
                  <a:pt x="921101" y="2740752"/>
                </a:lnTo>
                <a:cubicBezTo>
                  <a:pt x="925567" y="2729042"/>
                  <a:pt x="916294" y="2715937"/>
                  <a:pt x="903520" y="2715937"/>
                </a:cubicBezTo>
                <a:lnTo>
                  <a:pt x="903526" y="2715937"/>
                </a:lnTo>
                <a:cubicBezTo>
                  <a:pt x="903526" y="2715937"/>
                  <a:pt x="597168" y="2715937"/>
                  <a:pt x="597168" y="2715937"/>
                </a:cubicBezTo>
                <a:cubicBezTo>
                  <a:pt x="466200" y="2715937"/>
                  <a:pt x="354651" y="2775212"/>
                  <a:pt x="308787" y="2895347"/>
                </a:cubicBezTo>
                <a:close/>
                <a:moveTo>
                  <a:pt x="2040020" y="2254863"/>
                </a:moveTo>
                <a:lnTo>
                  <a:pt x="1733664" y="2254863"/>
                </a:lnTo>
                <a:cubicBezTo>
                  <a:pt x="1602702" y="2254863"/>
                  <a:pt x="1491149" y="2314126"/>
                  <a:pt x="1445286" y="2434261"/>
                </a:cubicBezTo>
                <a:lnTo>
                  <a:pt x="1384765" y="2592823"/>
                </a:lnTo>
                <a:cubicBezTo>
                  <a:pt x="1380863" y="2603026"/>
                  <a:pt x="1388946" y="2614420"/>
                  <a:pt x="1400057" y="2614420"/>
                </a:cubicBezTo>
                <a:lnTo>
                  <a:pt x="1711354" y="2614420"/>
                </a:lnTo>
                <a:cubicBezTo>
                  <a:pt x="1841404" y="2614420"/>
                  <a:pt x="1954971" y="2537261"/>
                  <a:pt x="2000505" y="2417950"/>
                </a:cubicBezTo>
                <a:lnTo>
                  <a:pt x="2057605" y="2279666"/>
                </a:lnTo>
                <a:cubicBezTo>
                  <a:pt x="2062065" y="2267955"/>
                  <a:pt x="2052791" y="2254863"/>
                  <a:pt x="2040020" y="2254863"/>
                </a:cubicBezTo>
                <a:close/>
                <a:moveTo>
                  <a:pt x="4740769" y="454764"/>
                </a:moveTo>
                <a:lnTo>
                  <a:pt x="4740769" y="454764"/>
                </a:lnTo>
                <a:cubicBezTo>
                  <a:pt x="4753539" y="454764"/>
                  <a:pt x="4762813" y="467859"/>
                  <a:pt x="4758341" y="479577"/>
                </a:cubicBezTo>
                <a:lnTo>
                  <a:pt x="4701253" y="617860"/>
                </a:lnTo>
                <a:cubicBezTo>
                  <a:pt x="4655707" y="737162"/>
                  <a:pt x="4542152" y="814326"/>
                  <a:pt x="4412090" y="814326"/>
                </a:cubicBezTo>
                <a:lnTo>
                  <a:pt x="4100805" y="814326"/>
                </a:lnTo>
                <a:cubicBezTo>
                  <a:pt x="4089694" y="814326"/>
                  <a:pt x="4081611" y="802927"/>
                  <a:pt x="4085513" y="792731"/>
                </a:cubicBezTo>
                <a:lnTo>
                  <a:pt x="4146035" y="634172"/>
                </a:lnTo>
                <a:cubicBezTo>
                  <a:pt x="4191897" y="514031"/>
                  <a:pt x="4303450" y="454764"/>
                  <a:pt x="4434413" y="454764"/>
                </a:cubicBezTo>
                <a:lnTo>
                  <a:pt x="4740769" y="454764"/>
                </a:lnTo>
                <a:close/>
                <a:moveTo>
                  <a:pt x="4695729" y="500825"/>
                </a:moveTo>
                <a:lnTo>
                  <a:pt x="4434413" y="500825"/>
                </a:lnTo>
                <a:cubicBezTo>
                  <a:pt x="4314815" y="500825"/>
                  <a:pt x="4225382" y="555416"/>
                  <a:pt x="4189047" y="650603"/>
                </a:cubicBezTo>
                <a:lnTo>
                  <a:pt x="4145528" y="764609"/>
                </a:lnTo>
                <a:cubicBezTo>
                  <a:pt x="4144856" y="766374"/>
                  <a:pt x="4146161" y="768267"/>
                  <a:pt x="4148049" y="768267"/>
                </a:cubicBezTo>
                <a:lnTo>
                  <a:pt x="4412090" y="768267"/>
                </a:lnTo>
                <a:cubicBezTo>
                  <a:pt x="4522933" y="768267"/>
                  <a:pt x="4619549" y="702781"/>
                  <a:pt x="4658241" y="601431"/>
                </a:cubicBezTo>
                <a:lnTo>
                  <a:pt x="4658456" y="600852"/>
                </a:lnTo>
                <a:lnTo>
                  <a:pt x="4658684" y="600279"/>
                </a:lnTo>
                <a:lnTo>
                  <a:pt x="4698212" y="504551"/>
                </a:lnTo>
                <a:cubicBezTo>
                  <a:pt x="4698947" y="502775"/>
                  <a:pt x="4697642" y="500826"/>
                  <a:pt x="4695729" y="500826"/>
                </a:cubicBezTo>
                <a:close/>
                <a:moveTo>
                  <a:pt x="2917849" y="1806413"/>
                </a:moveTo>
                <a:cubicBezTo>
                  <a:pt x="2786887" y="1806413"/>
                  <a:pt x="2675321" y="1865676"/>
                  <a:pt x="2629458" y="1985824"/>
                </a:cubicBezTo>
                <a:lnTo>
                  <a:pt x="2568937" y="2144386"/>
                </a:lnTo>
                <a:cubicBezTo>
                  <a:pt x="2565048" y="2154575"/>
                  <a:pt x="2573118" y="2165982"/>
                  <a:pt x="2584229" y="2165982"/>
                </a:cubicBezTo>
                <a:lnTo>
                  <a:pt x="2895526" y="2165982"/>
                </a:lnTo>
                <a:cubicBezTo>
                  <a:pt x="3025563" y="2165982"/>
                  <a:pt x="3139131" y="2088811"/>
                  <a:pt x="3184677" y="1969512"/>
                </a:cubicBezTo>
                <a:lnTo>
                  <a:pt x="3241765" y="1831228"/>
                </a:lnTo>
                <a:cubicBezTo>
                  <a:pt x="3246237" y="1819505"/>
                  <a:pt x="3236963" y="1806413"/>
                  <a:pt x="3224192" y="1806413"/>
                </a:cubicBezTo>
                <a:lnTo>
                  <a:pt x="2917849" y="1806413"/>
                </a:lnTo>
                <a:close/>
                <a:moveTo>
                  <a:pt x="10580900" y="1806413"/>
                </a:moveTo>
                <a:lnTo>
                  <a:pt x="10580900" y="1806413"/>
                </a:lnTo>
                <a:cubicBezTo>
                  <a:pt x="10593671" y="1806413"/>
                  <a:pt x="10602945" y="1819518"/>
                  <a:pt x="10598473" y="1831228"/>
                </a:cubicBezTo>
                <a:lnTo>
                  <a:pt x="10541386" y="1969512"/>
                </a:lnTo>
                <a:cubicBezTo>
                  <a:pt x="10495851" y="2088811"/>
                  <a:pt x="10382284" y="2165982"/>
                  <a:pt x="10252234" y="2165982"/>
                </a:cubicBezTo>
                <a:lnTo>
                  <a:pt x="9940937" y="2165982"/>
                </a:lnTo>
                <a:cubicBezTo>
                  <a:pt x="9929826" y="2165982"/>
                  <a:pt x="9921743" y="2154575"/>
                  <a:pt x="9925646" y="2144386"/>
                </a:cubicBezTo>
                <a:lnTo>
                  <a:pt x="9986167" y="1985824"/>
                </a:lnTo>
                <a:cubicBezTo>
                  <a:pt x="10032029" y="1865688"/>
                  <a:pt x="10143595" y="1806413"/>
                  <a:pt x="10274557" y="1806413"/>
                </a:cubicBezTo>
                <a:lnTo>
                  <a:pt x="10580900" y="1806413"/>
                </a:lnTo>
                <a:close/>
                <a:moveTo>
                  <a:pt x="10535861" y="1852470"/>
                </a:moveTo>
                <a:lnTo>
                  <a:pt x="10274545" y="1852470"/>
                </a:lnTo>
                <a:cubicBezTo>
                  <a:pt x="10154947" y="1852470"/>
                  <a:pt x="10065514" y="1907069"/>
                  <a:pt x="10029179" y="2002249"/>
                </a:cubicBezTo>
                <a:lnTo>
                  <a:pt x="9985672" y="2116263"/>
                </a:lnTo>
                <a:cubicBezTo>
                  <a:pt x="9984988" y="2118024"/>
                  <a:pt x="9986293" y="2119925"/>
                  <a:pt x="9988181" y="2119925"/>
                </a:cubicBezTo>
                <a:lnTo>
                  <a:pt x="10252234" y="2119925"/>
                </a:lnTo>
                <a:cubicBezTo>
                  <a:pt x="10363065" y="2119925"/>
                  <a:pt x="10459681" y="2054427"/>
                  <a:pt x="10498373" y="1953087"/>
                </a:cubicBezTo>
                <a:lnTo>
                  <a:pt x="10498588" y="1952504"/>
                </a:lnTo>
                <a:lnTo>
                  <a:pt x="10498816" y="1951934"/>
                </a:lnTo>
                <a:lnTo>
                  <a:pt x="10538357" y="1856209"/>
                </a:lnTo>
                <a:cubicBezTo>
                  <a:pt x="10539080" y="1854421"/>
                  <a:pt x="10537774" y="1852482"/>
                  <a:pt x="10535861" y="1852482"/>
                </a:cubicBezTo>
                <a:close/>
                <a:moveTo>
                  <a:pt x="3069374" y="2254863"/>
                </a:moveTo>
                <a:cubicBezTo>
                  <a:pt x="2938411" y="2254863"/>
                  <a:pt x="2826846" y="2314126"/>
                  <a:pt x="2780996" y="2434261"/>
                </a:cubicBezTo>
                <a:lnTo>
                  <a:pt x="2720474" y="2592823"/>
                </a:lnTo>
                <a:cubicBezTo>
                  <a:pt x="2716572" y="2603026"/>
                  <a:pt x="2724655" y="2614420"/>
                  <a:pt x="2735754" y="2614420"/>
                </a:cubicBezTo>
                <a:lnTo>
                  <a:pt x="3047063" y="2614420"/>
                </a:lnTo>
                <a:cubicBezTo>
                  <a:pt x="3177101" y="2614420"/>
                  <a:pt x="3290668" y="2537261"/>
                  <a:pt x="3336214" y="2417950"/>
                </a:cubicBezTo>
                <a:lnTo>
                  <a:pt x="3393302" y="2279666"/>
                </a:lnTo>
                <a:cubicBezTo>
                  <a:pt x="3397761" y="2267955"/>
                  <a:pt x="3388488" y="2254863"/>
                  <a:pt x="3375730" y="2254863"/>
                </a:cubicBezTo>
                <a:lnTo>
                  <a:pt x="3069374" y="2254863"/>
                </a:lnTo>
                <a:close/>
                <a:moveTo>
                  <a:pt x="1064393" y="2254863"/>
                </a:moveTo>
                <a:cubicBezTo>
                  <a:pt x="933432" y="2254863"/>
                  <a:pt x="821870" y="2314126"/>
                  <a:pt x="776012" y="2434261"/>
                </a:cubicBezTo>
                <a:lnTo>
                  <a:pt x="715487" y="2592823"/>
                </a:lnTo>
                <a:cubicBezTo>
                  <a:pt x="711597" y="2603026"/>
                  <a:pt x="719670" y="2614420"/>
                  <a:pt x="730786" y="2614420"/>
                </a:cubicBezTo>
                <a:lnTo>
                  <a:pt x="1042080" y="2614420"/>
                </a:lnTo>
                <a:cubicBezTo>
                  <a:pt x="1172131" y="2614420"/>
                  <a:pt x="1285691" y="2537261"/>
                  <a:pt x="1331225" y="2417950"/>
                </a:cubicBezTo>
                <a:lnTo>
                  <a:pt x="1388325" y="2279666"/>
                </a:lnTo>
                <a:cubicBezTo>
                  <a:pt x="1392797" y="2267955"/>
                  <a:pt x="1383523" y="2254863"/>
                  <a:pt x="1370740" y="2254863"/>
                </a:cubicBezTo>
                <a:lnTo>
                  <a:pt x="1064393" y="2254863"/>
                </a:lnTo>
                <a:close/>
                <a:moveTo>
                  <a:pt x="9472516" y="2434261"/>
                </a:moveTo>
                <a:lnTo>
                  <a:pt x="9411982" y="2592823"/>
                </a:lnTo>
                <a:cubicBezTo>
                  <a:pt x="9408093" y="2603026"/>
                  <a:pt x="9416163" y="2614420"/>
                  <a:pt x="9427287" y="2614420"/>
                </a:cubicBezTo>
                <a:lnTo>
                  <a:pt x="9738571" y="2614420"/>
                </a:lnTo>
                <a:cubicBezTo>
                  <a:pt x="9868621" y="2614420"/>
                  <a:pt x="9982189" y="2537261"/>
                  <a:pt x="10027735" y="2417950"/>
                </a:cubicBezTo>
                <a:lnTo>
                  <a:pt x="10084822" y="2279666"/>
                </a:lnTo>
                <a:cubicBezTo>
                  <a:pt x="10089282" y="2267955"/>
                  <a:pt x="10080008" y="2254863"/>
                  <a:pt x="10067250" y="2254863"/>
                </a:cubicBezTo>
                <a:lnTo>
                  <a:pt x="9760894" y="2254863"/>
                </a:lnTo>
                <a:cubicBezTo>
                  <a:pt x="9629932" y="2254863"/>
                  <a:pt x="9518366" y="2314126"/>
                  <a:pt x="9472516" y="2434261"/>
                </a:cubicBezTo>
                <a:close/>
                <a:moveTo>
                  <a:pt x="80" y="2715937"/>
                </a:moveTo>
                <a:lnTo>
                  <a:pt x="67" y="3057458"/>
                </a:lnTo>
                <a:cubicBezTo>
                  <a:pt x="83531" y="3028106"/>
                  <a:pt x="151127" y="2964470"/>
                  <a:pt x="183735" y="2879036"/>
                </a:cubicBezTo>
                <a:lnTo>
                  <a:pt x="240827" y="2740752"/>
                </a:lnTo>
                <a:cubicBezTo>
                  <a:pt x="245299" y="2729042"/>
                  <a:pt x="236026" y="2715937"/>
                  <a:pt x="223252" y="2715937"/>
                </a:cubicBezTo>
                <a:lnTo>
                  <a:pt x="223252" y="2715937"/>
                </a:lnTo>
                <a:cubicBezTo>
                  <a:pt x="223252" y="2715937"/>
                  <a:pt x="80" y="2715937"/>
                  <a:pt x="80" y="2715937"/>
                </a:cubicBezTo>
                <a:close/>
                <a:moveTo>
                  <a:pt x="4611200" y="2715937"/>
                </a:moveTo>
                <a:cubicBezTo>
                  <a:pt x="4480238" y="2715937"/>
                  <a:pt x="4368685" y="2775200"/>
                  <a:pt x="4322822" y="2895347"/>
                </a:cubicBezTo>
                <a:lnTo>
                  <a:pt x="4262301" y="3053910"/>
                </a:lnTo>
                <a:cubicBezTo>
                  <a:pt x="4258398" y="3064099"/>
                  <a:pt x="4266481" y="3075493"/>
                  <a:pt x="4277592" y="3075493"/>
                </a:cubicBezTo>
                <a:lnTo>
                  <a:pt x="4588889" y="3075493"/>
                </a:lnTo>
                <a:cubicBezTo>
                  <a:pt x="4718939" y="3075493"/>
                  <a:pt x="4832507" y="2998335"/>
                  <a:pt x="4878040" y="2879036"/>
                </a:cubicBezTo>
                <a:lnTo>
                  <a:pt x="4935128" y="2740752"/>
                </a:lnTo>
                <a:cubicBezTo>
                  <a:pt x="4939600" y="2729042"/>
                  <a:pt x="4930326" y="2715937"/>
                  <a:pt x="4917556" y="2715937"/>
                </a:cubicBezTo>
                <a:lnTo>
                  <a:pt x="4917556" y="2715937"/>
                </a:lnTo>
                <a:cubicBezTo>
                  <a:pt x="4917556" y="2715937"/>
                  <a:pt x="4611200" y="2715937"/>
                  <a:pt x="4611200" y="2715937"/>
                </a:cubicBezTo>
                <a:close/>
                <a:moveTo>
                  <a:pt x="3577767" y="2715937"/>
                </a:moveTo>
                <a:lnTo>
                  <a:pt x="3577767" y="2715937"/>
                </a:lnTo>
                <a:cubicBezTo>
                  <a:pt x="3590550" y="2715937"/>
                  <a:pt x="3599824" y="2729029"/>
                  <a:pt x="3595352" y="2740752"/>
                </a:cubicBezTo>
                <a:lnTo>
                  <a:pt x="3538251" y="2879036"/>
                </a:lnTo>
                <a:cubicBezTo>
                  <a:pt x="3492718" y="2998335"/>
                  <a:pt x="3379150" y="3075493"/>
                  <a:pt x="3249113" y="3075493"/>
                </a:cubicBezTo>
                <a:lnTo>
                  <a:pt x="2937816" y="3075493"/>
                </a:lnTo>
                <a:cubicBezTo>
                  <a:pt x="2926692" y="3075493"/>
                  <a:pt x="2918622" y="3064099"/>
                  <a:pt x="2922511" y="3053910"/>
                </a:cubicBezTo>
                <a:lnTo>
                  <a:pt x="2983045" y="2895347"/>
                </a:lnTo>
                <a:cubicBezTo>
                  <a:pt x="3028895" y="2775200"/>
                  <a:pt x="3140461" y="2715937"/>
                  <a:pt x="3271424" y="2715937"/>
                </a:cubicBezTo>
                <a:lnTo>
                  <a:pt x="3577767" y="2715937"/>
                </a:lnTo>
                <a:close/>
                <a:moveTo>
                  <a:pt x="3532727" y="2761994"/>
                </a:moveTo>
                <a:lnTo>
                  <a:pt x="3271424" y="2761994"/>
                </a:lnTo>
                <a:cubicBezTo>
                  <a:pt x="3151825" y="2761994"/>
                  <a:pt x="3062393" y="2816592"/>
                  <a:pt x="3026058" y="2911773"/>
                </a:cubicBezTo>
                <a:lnTo>
                  <a:pt x="2982538" y="3025786"/>
                </a:lnTo>
                <a:cubicBezTo>
                  <a:pt x="2981867" y="3027548"/>
                  <a:pt x="2983172" y="3029436"/>
                  <a:pt x="2985060" y="3029436"/>
                </a:cubicBezTo>
                <a:lnTo>
                  <a:pt x="3249113" y="3029436"/>
                </a:lnTo>
                <a:cubicBezTo>
                  <a:pt x="3359944" y="3029436"/>
                  <a:pt x="3456559" y="2963951"/>
                  <a:pt x="3495239" y="2862598"/>
                </a:cubicBezTo>
                <a:lnTo>
                  <a:pt x="3495467" y="2862028"/>
                </a:lnTo>
                <a:lnTo>
                  <a:pt x="3495695" y="2861458"/>
                </a:lnTo>
                <a:lnTo>
                  <a:pt x="3535223" y="2765720"/>
                </a:lnTo>
                <a:cubicBezTo>
                  <a:pt x="3535958" y="2763945"/>
                  <a:pt x="3534653" y="2761994"/>
                  <a:pt x="3532727" y="2761994"/>
                </a:cubicBezTo>
                <a:close/>
                <a:moveTo>
                  <a:pt x="5586836" y="2715937"/>
                </a:moveTo>
                <a:lnTo>
                  <a:pt x="5586836" y="2715937"/>
                </a:lnTo>
                <a:cubicBezTo>
                  <a:pt x="5599594" y="2715937"/>
                  <a:pt x="5608867" y="2729029"/>
                  <a:pt x="5604408" y="2740752"/>
                </a:cubicBezTo>
                <a:lnTo>
                  <a:pt x="5547308" y="2879036"/>
                </a:lnTo>
                <a:cubicBezTo>
                  <a:pt x="5501774" y="2998335"/>
                  <a:pt x="5388207" y="3075493"/>
                  <a:pt x="5258157" y="3075493"/>
                </a:cubicBezTo>
                <a:lnTo>
                  <a:pt x="4946860" y="3075493"/>
                </a:lnTo>
                <a:cubicBezTo>
                  <a:pt x="4935761" y="3075493"/>
                  <a:pt x="4927678" y="3064099"/>
                  <a:pt x="4931568" y="3053910"/>
                </a:cubicBezTo>
                <a:lnTo>
                  <a:pt x="4992102" y="2895347"/>
                </a:lnTo>
                <a:cubicBezTo>
                  <a:pt x="5037952" y="2775200"/>
                  <a:pt x="5149518" y="2715937"/>
                  <a:pt x="5280480" y="2715937"/>
                </a:cubicBezTo>
                <a:lnTo>
                  <a:pt x="5586836" y="2715937"/>
                </a:lnTo>
                <a:close/>
                <a:moveTo>
                  <a:pt x="5541784" y="2761994"/>
                </a:moveTo>
                <a:lnTo>
                  <a:pt x="5280480" y="2761994"/>
                </a:lnTo>
                <a:cubicBezTo>
                  <a:pt x="5160869" y="2761994"/>
                  <a:pt x="5071437" y="2816592"/>
                  <a:pt x="5035114" y="2911773"/>
                </a:cubicBezTo>
                <a:lnTo>
                  <a:pt x="4991595" y="3025786"/>
                </a:lnTo>
                <a:cubicBezTo>
                  <a:pt x="4990923" y="3027548"/>
                  <a:pt x="4992216" y="3029436"/>
                  <a:pt x="4994116" y="3029436"/>
                </a:cubicBezTo>
                <a:lnTo>
                  <a:pt x="5258157" y="3029436"/>
                </a:lnTo>
                <a:cubicBezTo>
                  <a:pt x="5369000" y="3029436"/>
                  <a:pt x="5465616" y="2963951"/>
                  <a:pt x="5504295" y="2862598"/>
                </a:cubicBezTo>
                <a:lnTo>
                  <a:pt x="5504511" y="2862028"/>
                </a:lnTo>
                <a:lnTo>
                  <a:pt x="5504751" y="2861458"/>
                </a:lnTo>
                <a:lnTo>
                  <a:pt x="5544280" y="2765720"/>
                </a:lnTo>
                <a:cubicBezTo>
                  <a:pt x="5545015" y="2763945"/>
                  <a:pt x="5543710" y="2761994"/>
                  <a:pt x="5541784" y="2761994"/>
                </a:cubicBezTo>
                <a:close/>
                <a:moveTo>
                  <a:pt x="9535242" y="1066307"/>
                </a:moveTo>
                <a:lnTo>
                  <a:pt x="9592329" y="928021"/>
                </a:lnTo>
                <a:cubicBezTo>
                  <a:pt x="9596802" y="916307"/>
                  <a:pt x="9587528" y="903208"/>
                  <a:pt x="9574757" y="903208"/>
                </a:cubicBezTo>
                <a:lnTo>
                  <a:pt x="9268401" y="903208"/>
                </a:lnTo>
                <a:cubicBezTo>
                  <a:pt x="9137452" y="903208"/>
                  <a:pt x="9025886" y="962476"/>
                  <a:pt x="8980023" y="1082616"/>
                </a:cubicBezTo>
                <a:lnTo>
                  <a:pt x="8919502" y="1241179"/>
                </a:lnTo>
                <a:cubicBezTo>
                  <a:pt x="8915600" y="1251373"/>
                  <a:pt x="8923683" y="1262770"/>
                  <a:pt x="8934793" y="1262770"/>
                </a:cubicBezTo>
                <a:lnTo>
                  <a:pt x="9246091" y="1262770"/>
                </a:lnTo>
                <a:cubicBezTo>
                  <a:pt x="9376140" y="1262770"/>
                  <a:pt x="9489709" y="1185606"/>
                  <a:pt x="9535242" y="1066307"/>
                </a:cubicBezTo>
                <a:close/>
                <a:moveTo>
                  <a:pt x="8763303" y="3170699"/>
                </a:moveTo>
                <a:cubicBezTo>
                  <a:pt x="8632340" y="3170699"/>
                  <a:pt x="8520775" y="3229961"/>
                  <a:pt x="8474924" y="3350109"/>
                </a:cubicBezTo>
                <a:lnTo>
                  <a:pt x="8414390" y="3508671"/>
                </a:lnTo>
                <a:cubicBezTo>
                  <a:pt x="8410501" y="3518861"/>
                  <a:pt x="8418571" y="3530255"/>
                  <a:pt x="8429683" y="3530255"/>
                </a:cubicBezTo>
                <a:lnTo>
                  <a:pt x="8740979" y="3530255"/>
                </a:lnTo>
                <a:cubicBezTo>
                  <a:pt x="8871029" y="3530255"/>
                  <a:pt x="8984597" y="3453097"/>
                  <a:pt x="9030130" y="3333798"/>
                </a:cubicBezTo>
                <a:lnTo>
                  <a:pt x="9087231" y="3195514"/>
                </a:lnTo>
                <a:cubicBezTo>
                  <a:pt x="9091690" y="3183791"/>
                  <a:pt x="9082416" y="3170699"/>
                  <a:pt x="9069646" y="3170699"/>
                </a:cubicBezTo>
                <a:lnTo>
                  <a:pt x="9069646" y="3170699"/>
                </a:lnTo>
                <a:cubicBezTo>
                  <a:pt x="9069646" y="3170699"/>
                  <a:pt x="8763303" y="3170699"/>
                  <a:pt x="8763303" y="3170699"/>
                </a:cubicBezTo>
                <a:close/>
                <a:moveTo>
                  <a:pt x="3940691" y="2715937"/>
                </a:moveTo>
                <a:cubicBezTo>
                  <a:pt x="3809728" y="2715937"/>
                  <a:pt x="3698163" y="2775200"/>
                  <a:pt x="3652300" y="2895347"/>
                </a:cubicBezTo>
                <a:lnTo>
                  <a:pt x="3591779" y="3053910"/>
                </a:lnTo>
                <a:cubicBezTo>
                  <a:pt x="3587877" y="3064099"/>
                  <a:pt x="3595960" y="3075493"/>
                  <a:pt x="3607071" y="3075493"/>
                </a:cubicBezTo>
                <a:lnTo>
                  <a:pt x="3918368" y="3075493"/>
                </a:lnTo>
                <a:cubicBezTo>
                  <a:pt x="4048418" y="3075493"/>
                  <a:pt x="4161985" y="2998335"/>
                  <a:pt x="4207519" y="2879036"/>
                </a:cubicBezTo>
                <a:lnTo>
                  <a:pt x="4264606" y="2740752"/>
                </a:lnTo>
                <a:cubicBezTo>
                  <a:pt x="4269079" y="2729042"/>
                  <a:pt x="4259817" y="2715937"/>
                  <a:pt x="4247034" y="2715937"/>
                </a:cubicBezTo>
                <a:lnTo>
                  <a:pt x="4247034" y="2715937"/>
                </a:lnTo>
                <a:cubicBezTo>
                  <a:pt x="4247034" y="2715937"/>
                  <a:pt x="3940691" y="2715937"/>
                  <a:pt x="3940691" y="2715937"/>
                </a:cubicBezTo>
                <a:close/>
                <a:moveTo>
                  <a:pt x="8753952" y="4527406"/>
                </a:moveTo>
                <a:lnTo>
                  <a:pt x="8753952" y="4527406"/>
                </a:lnTo>
                <a:cubicBezTo>
                  <a:pt x="8766723" y="4527406"/>
                  <a:pt x="8775997" y="4540510"/>
                  <a:pt x="8771525" y="4552221"/>
                </a:cubicBezTo>
                <a:lnTo>
                  <a:pt x="8714437" y="4690505"/>
                </a:lnTo>
                <a:cubicBezTo>
                  <a:pt x="8668903" y="4809803"/>
                  <a:pt x="8555324" y="4886974"/>
                  <a:pt x="8425286" y="4886974"/>
                </a:cubicBezTo>
                <a:lnTo>
                  <a:pt x="8113989" y="4886974"/>
                </a:lnTo>
                <a:cubicBezTo>
                  <a:pt x="8102878" y="4886974"/>
                  <a:pt x="8094796" y="4875568"/>
                  <a:pt x="8098698" y="4865378"/>
                </a:cubicBezTo>
                <a:lnTo>
                  <a:pt x="8159219" y="4706816"/>
                </a:lnTo>
                <a:cubicBezTo>
                  <a:pt x="8205081" y="4586668"/>
                  <a:pt x="8316647" y="4527406"/>
                  <a:pt x="8447597" y="4527406"/>
                </a:cubicBezTo>
                <a:lnTo>
                  <a:pt x="8753952" y="4527406"/>
                </a:lnTo>
                <a:close/>
                <a:moveTo>
                  <a:pt x="8708913" y="4573462"/>
                </a:moveTo>
                <a:lnTo>
                  <a:pt x="8447597" y="4573462"/>
                </a:lnTo>
                <a:cubicBezTo>
                  <a:pt x="8327999" y="4573462"/>
                  <a:pt x="8238566" y="4628061"/>
                  <a:pt x="8202231" y="4723241"/>
                </a:cubicBezTo>
                <a:lnTo>
                  <a:pt x="8158725" y="4837255"/>
                </a:lnTo>
                <a:cubicBezTo>
                  <a:pt x="8158040" y="4839017"/>
                  <a:pt x="8159346" y="4840905"/>
                  <a:pt x="8161233" y="4840905"/>
                </a:cubicBezTo>
                <a:lnTo>
                  <a:pt x="8425273" y="4840905"/>
                </a:lnTo>
                <a:cubicBezTo>
                  <a:pt x="8536117" y="4840905"/>
                  <a:pt x="8632733" y="4775420"/>
                  <a:pt x="8671425" y="4674080"/>
                </a:cubicBezTo>
                <a:lnTo>
                  <a:pt x="8671640" y="4673497"/>
                </a:lnTo>
                <a:lnTo>
                  <a:pt x="8671868" y="4672926"/>
                </a:lnTo>
                <a:lnTo>
                  <a:pt x="8711409" y="4577188"/>
                </a:lnTo>
                <a:cubicBezTo>
                  <a:pt x="8712131" y="4575414"/>
                  <a:pt x="8710826" y="4573462"/>
                  <a:pt x="8708913" y="4573462"/>
                </a:cubicBezTo>
                <a:close/>
                <a:moveTo>
                  <a:pt x="3754554" y="1351651"/>
                </a:moveTo>
                <a:lnTo>
                  <a:pt x="3754554" y="1351651"/>
                </a:lnTo>
                <a:cubicBezTo>
                  <a:pt x="3767324" y="1351651"/>
                  <a:pt x="3776598" y="1364756"/>
                  <a:pt x="3772126" y="1376467"/>
                </a:cubicBezTo>
                <a:lnTo>
                  <a:pt x="3715038" y="1514750"/>
                </a:lnTo>
                <a:cubicBezTo>
                  <a:pt x="3669492" y="1634049"/>
                  <a:pt x="3555925" y="1711220"/>
                  <a:pt x="3425887" y="1711220"/>
                </a:cubicBezTo>
                <a:lnTo>
                  <a:pt x="3114578" y="1711220"/>
                </a:lnTo>
                <a:cubicBezTo>
                  <a:pt x="3103467" y="1711220"/>
                  <a:pt x="3095396" y="1699814"/>
                  <a:pt x="3099286" y="1689624"/>
                </a:cubicBezTo>
                <a:lnTo>
                  <a:pt x="3159820" y="1531062"/>
                </a:lnTo>
                <a:cubicBezTo>
                  <a:pt x="3205670" y="1410914"/>
                  <a:pt x="3317236" y="1351651"/>
                  <a:pt x="3448198" y="1351651"/>
                </a:cubicBezTo>
                <a:lnTo>
                  <a:pt x="3754554" y="1351651"/>
                </a:lnTo>
                <a:close/>
                <a:moveTo>
                  <a:pt x="3709502" y="1397708"/>
                </a:moveTo>
                <a:lnTo>
                  <a:pt x="3448198" y="1397708"/>
                </a:lnTo>
                <a:cubicBezTo>
                  <a:pt x="3328587" y="1397708"/>
                  <a:pt x="3239167" y="1452307"/>
                  <a:pt x="3202832" y="1547487"/>
                </a:cubicBezTo>
                <a:lnTo>
                  <a:pt x="3159313" y="1661501"/>
                </a:lnTo>
                <a:cubicBezTo>
                  <a:pt x="3158642" y="1663262"/>
                  <a:pt x="3159946" y="1665151"/>
                  <a:pt x="3161834" y="1665151"/>
                </a:cubicBezTo>
                <a:lnTo>
                  <a:pt x="3425887" y="1665151"/>
                </a:lnTo>
                <a:cubicBezTo>
                  <a:pt x="3536718" y="1665151"/>
                  <a:pt x="3633334" y="1599665"/>
                  <a:pt x="3672013" y="1498325"/>
                </a:cubicBezTo>
                <a:lnTo>
                  <a:pt x="3672241" y="1497742"/>
                </a:lnTo>
                <a:lnTo>
                  <a:pt x="3672470" y="1497172"/>
                </a:lnTo>
                <a:lnTo>
                  <a:pt x="3711998" y="1401434"/>
                </a:lnTo>
                <a:cubicBezTo>
                  <a:pt x="3712732" y="1399660"/>
                  <a:pt x="3711427" y="1397720"/>
                  <a:pt x="3709502" y="1397720"/>
                </a:cubicBezTo>
                <a:close/>
                <a:moveTo>
                  <a:pt x="3587117" y="1806413"/>
                </a:moveTo>
                <a:cubicBezTo>
                  <a:pt x="3456154" y="1806413"/>
                  <a:pt x="3344589" y="1865676"/>
                  <a:pt x="3298738" y="1985824"/>
                </a:cubicBezTo>
                <a:lnTo>
                  <a:pt x="3238205" y="2144386"/>
                </a:lnTo>
                <a:cubicBezTo>
                  <a:pt x="3234315" y="2154575"/>
                  <a:pt x="3242385" y="2165982"/>
                  <a:pt x="3253496" y="2165982"/>
                </a:cubicBezTo>
                <a:lnTo>
                  <a:pt x="3564793" y="2165982"/>
                </a:lnTo>
                <a:cubicBezTo>
                  <a:pt x="3694843" y="2165982"/>
                  <a:pt x="3808411" y="2088811"/>
                  <a:pt x="3853944" y="1969512"/>
                </a:cubicBezTo>
                <a:lnTo>
                  <a:pt x="3911045" y="1831228"/>
                </a:lnTo>
                <a:cubicBezTo>
                  <a:pt x="3915504" y="1819505"/>
                  <a:pt x="3906230" y="1806413"/>
                  <a:pt x="3893460" y="1806413"/>
                </a:cubicBezTo>
                <a:lnTo>
                  <a:pt x="3587117" y="1806413"/>
                </a:lnTo>
                <a:close/>
                <a:moveTo>
                  <a:pt x="3738641" y="2254863"/>
                </a:moveTo>
                <a:cubicBezTo>
                  <a:pt x="3607679" y="2254863"/>
                  <a:pt x="3496113" y="2314126"/>
                  <a:pt x="3450263" y="2434261"/>
                </a:cubicBezTo>
                <a:lnTo>
                  <a:pt x="3389729" y="2592823"/>
                </a:lnTo>
                <a:cubicBezTo>
                  <a:pt x="3385839" y="2603026"/>
                  <a:pt x="3393910" y="2614420"/>
                  <a:pt x="3405034" y="2614420"/>
                </a:cubicBezTo>
                <a:lnTo>
                  <a:pt x="3716318" y="2614420"/>
                </a:lnTo>
                <a:cubicBezTo>
                  <a:pt x="3846368" y="2614420"/>
                  <a:pt x="3959936" y="2537261"/>
                  <a:pt x="4005469" y="2417950"/>
                </a:cubicBezTo>
                <a:lnTo>
                  <a:pt x="4062569" y="2279666"/>
                </a:lnTo>
                <a:cubicBezTo>
                  <a:pt x="4067041" y="2267955"/>
                  <a:pt x="4057768" y="2254863"/>
                  <a:pt x="4044984" y="2254863"/>
                </a:cubicBezTo>
                <a:lnTo>
                  <a:pt x="3738641" y="2254863"/>
                </a:lnTo>
                <a:close/>
                <a:moveTo>
                  <a:pt x="9121552" y="1689624"/>
                </a:moveTo>
                <a:lnTo>
                  <a:pt x="9182073" y="1531062"/>
                </a:lnTo>
                <a:cubicBezTo>
                  <a:pt x="9227923" y="1410914"/>
                  <a:pt x="9339489" y="1351651"/>
                  <a:pt x="9470451" y="1351651"/>
                </a:cubicBezTo>
                <a:lnTo>
                  <a:pt x="9776806" y="1351651"/>
                </a:lnTo>
                <a:lnTo>
                  <a:pt x="9776806" y="1351651"/>
                </a:lnTo>
                <a:cubicBezTo>
                  <a:pt x="9789578" y="1351651"/>
                  <a:pt x="9798838" y="1364756"/>
                  <a:pt x="9794379" y="1376467"/>
                </a:cubicBezTo>
                <a:lnTo>
                  <a:pt x="9737291" y="1514750"/>
                </a:lnTo>
                <a:cubicBezTo>
                  <a:pt x="9691758" y="1634049"/>
                  <a:pt x="9578178" y="1711220"/>
                  <a:pt x="9448141" y="1711220"/>
                </a:cubicBezTo>
                <a:lnTo>
                  <a:pt x="9136844" y="1711220"/>
                </a:lnTo>
                <a:cubicBezTo>
                  <a:pt x="9125733" y="1711220"/>
                  <a:pt x="9117650" y="1699814"/>
                  <a:pt x="9121552" y="1689624"/>
                </a:cubicBezTo>
                <a:close/>
                <a:moveTo>
                  <a:pt x="9184087" y="1665151"/>
                </a:moveTo>
                <a:lnTo>
                  <a:pt x="9448141" y="1665151"/>
                </a:lnTo>
                <a:cubicBezTo>
                  <a:pt x="9558971" y="1665151"/>
                  <a:pt x="9655587" y="1599665"/>
                  <a:pt x="9694279" y="1498325"/>
                </a:cubicBezTo>
                <a:lnTo>
                  <a:pt x="9694495" y="1497742"/>
                </a:lnTo>
                <a:lnTo>
                  <a:pt x="9694723" y="1497172"/>
                </a:lnTo>
                <a:lnTo>
                  <a:pt x="9734251" y="1401434"/>
                </a:lnTo>
                <a:cubicBezTo>
                  <a:pt x="9734986" y="1399660"/>
                  <a:pt x="9733680" y="1397720"/>
                  <a:pt x="9731767" y="1397720"/>
                </a:cubicBezTo>
                <a:lnTo>
                  <a:pt x="9470451" y="1397720"/>
                </a:lnTo>
                <a:cubicBezTo>
                  <a:pt x="9350853" y="1397720"/>
                  <a:pt x="9261420" y="1452307"/>
                  <a:pt x="9225085" y="1547487"/>
                </a:cubicBezTo>
                <a:lnTo>
                  <a:pt x="9181566" y="1661501"/>
                </a:lnTo>
                <a:cubicBezTo>
                  <a:pt x="9180895" y="1663262"/>
                  <a:pt x="9182199" y="1665163"/>
                  <a:pt x="9184087" y="1665163"/>
                </a:cubicBezTo>
                <a:close/>
                <a:moveTo>
                  <a:pt x="4714264" y="2254863"/>
                </a:moveTo>
                <a:lnTo>
                  <a:pt x="4714264" y="2254863"/>
                </a:lnTo>
                <a:cubicBezTo>
                  <a:pt x="4727022" y="2254863"/>
                  <a:pt x="4736309" y="2267955"/>
                  <a:pt x="4731837" y="2279666"/>
                </a:cubicBezTo>
                <a:lnTo>
                  <a:pt x="4674749" y="2417950"/>
                </a:lnTo>
                <a:cubicBezTo>
                  <a:pt x="4629203" y="2537261"/>
                  <a:pt x="4515636" y="2614420"/>
                  <a:pt x="4385598" y="2614420"/>
                </a:cubicBezTo>
                <a:lnTo>
                  <a:pt x="4074288" y="2614420"/>
                </a:lnTo>
                <a:cubicBezTo>
                  <a:pt x="4063177" y="2614420"/>
                  <a:pt x="4055107" y="2603026"/>
                  <a:pt x="4058997" y="2592823"/>
                </a:cubicBezTo>
                <a:lnTo>
                  <a:pt x="4119530" y="2434261"/>
                </a:lnTo>
                <a:cubicBezTo>
                  <a:pt x="4165381" y="2314126"/>
                  <a:pt x="4276946" y="2254863"/>
                  <a:pt x="4407908" y="2254863"/>
                </a:cubicBezTo>
                <a:lnTo>
                  <a:pt x="4714264" y="2254863"/>
                </a:lnTo>
                <a:close/>
                <a:moveTo>
                  <a:pt x="4669212" y="2300920"/>
                </a:moveTo>
                <a:lnTo>
                  <a:pt x="4407908" y="2300920"/>
                </a:lnTo>
                <a:cubicBezTo>
                  <a:pt x="4288298" y="2300920"/>
                  <a:pt x="4198878" y="2355506"/>
                  <a:pt x="4162542" y="2450699"/>
                </a:cubicBezTo>
                <a:lnTo>
                  <a:pt x="4119023" y="2564700"/>
                </a:lnTo>
                <a:cubicBezTo>
                  <a:pt x="4118352" y="2566462"/>
                  <a:pt x="4119657" y="2568363"/>
                  <a:pt x="4121545" y="2568363"/>
                </a:cubicBezTo>
                <a:lnTo>
                  <a:pt x="4385598" y="2568363"/>
                </a:lnTo>
                <a:cubicBezTo>
                  <a:pt x="4496429" y="2568363"/>
                  <a:pt x="4593045" y="2502877"/>
                  <a:pt x="4631724" y="2401525"/>
                </a:cubicBezTo>
                <a:lnTo>
                  <a:pt x="4631939" y="2400942"/>
                </a:lnTo>
                <a:lnTo>
                  <a:pt x="4632180" y="2400371"/>
                </a:lnTo>
                <a:lnTo>
                  <a:pt x="4671708" y="2304646"/>
                </a:lnTo>
                <a:cubicBezTo>
                  <a:pt x="4672443" y="2302872"/>
                  <a:pt x="4671138" y="2300920"/>
                  <a:pt x="4669212" y="2300920"/>
                </a:cubicBezTo>
                <a:close/>
                <a:moveTo>
                  <a:pt x="1749590" y="1351651"/>
                </a:moveTo>
                <a:lnTo>
                  <a:pt x="1749590" y="1351651"/>
                </a:lnTo>
                <a:cubicBezTo>
                  <a:pt x="1762360" y="1351651"/>
                  <a:pt x="1771634" y="1364756"/>
                  <a:pt x="1767162" y="1376467"/>
                </a:cubicBezTo>
                <a:lnTo>
                  <a:pt x="1710074" y="1514750"/>
                </a:lnTo>
                <a:cubicBezTo>
                  <a:pt x="1664528" y="1634049"/>
                  <a:pt x="1550973" y="1711220"/>
                  <a:pt x="1420923" y="1711220"/>
                </a:cubicBezTo>
                <a:lnTo>
                  <a:pt x="1109620" y="1711220"/>
                </a:lnTo>
                <a:cubicBezTo>
                  <a:pt x="1098509" y="1711220"/>
                  <a:pt x="1090436" y="1699814"/>
                  <a:pt x="1094328" y="1689624"/>
                </a:cubicBezTo>
                <a:lnTo>
                  <a:pt x="1154859" y="1531062"/>
                </a:lnTo>
                <a:cubicBezTo>
                  <a:pt x="1200711" y="1410914"/>
                  <a:pt x="1312271" y="1351651"/>
                  <a:pt x="1443234" y="1351651"/>
                </a:cubicBezTo>
                <a:lnTo>
                  <a:pt x="1749590" y="1351651"/>
                </a:lnTo>
                <a:close/>
                <a:moveTo>
                  <a:pt x="1704550" y="1397708"/>
                </a:moveTo>
                <a:lnTo>
                  <a:pt x="1443234" y="1397708"/>
                </a:lnTo>
                <a:cubicBezTo>
                  <a:pt x="1323636" y="1397708"/>
                  <a:pt x="1234203" y="1452307"/>
                  <a:pt x="1197872" y="1547487"/>
                </a:cubicBezTo>
                <a:lnTo>
                  <a:pt x="1154351" y="1661501"/>
                </a:lnTo>
                <a:cubicBezTo>
                  <a:pt x="1153677" y="1663262"/>
                  <a:pt x="1154982" y="1665151"/>
                  <a:pt x="1156869" y="1665151"/>
                </a:cubicBezTo>
                <a:lnTo>
                  <a:pt x="1420923" y="1665151"/>
                </a:lnTo>
                <a:cubicBezTo>
                  <a:pt x="1531754" y="1665151"/>
                  <a:pt x="1628370" y="1599665"/>
                  <a:pt x="1667049" y="1498325"/>
                </a:cubicBezTo>
                <a:lnTo>
                  <a:pt x="1667277" y="1497742"/>
                </a:lnTo>
                <a:lnTo>
                  <a:pt x="1667518" y="1497172"/>
                </a:lnTo>
                <a:lnTo>
                  <a:pt x="1707033" y="1401434"/>
                </a:lnTo>
                <a:cubicBezTo>
                  <a:pt x="1707768" y="1399660"/>
                  <a:pt x="1706463" y="1397720"/>
                  <a:pt x="1704538" y="1397720"/>
                </a:cubicBezTo>
                <a:close/>
                <a:moveTo>
                  <a:pt x="8094035" y="3170699"/>
                </a:moveTo>
                <a:cubicBezTo>
                  <a:pt x="7963073" y="3170699"/>
                  <a:pt x="7851508" y="3229961"/>
                  <a:pt x="7805644" y="3350109"/>
                </a:cubicBezTo>
                <a:lnTo>
                  <a:pt x="7745123" y="3508671"/>
                </a:lnTo>
                <a:cubicBezTo>
                  <a:pt x="7741221" y="3518861"/>
                  <a:pt x="7749304" y="3530255"/>
                  <a:pt x="7760416" y="3530255"/>
                </a:cubicBezTo>
                <a:lnTo>
                  <a:pt x="8071712" y="3530255"/>
                </a:lnTo>
                <a:cubicBezTo>
                  <a:pt x="8201749" y="3530255"/>
                  <a:pt x="8315330" y="3453097"/>
                  <a:pt x="8360863" y="3333798"/>
                </a:cubicBezTo>
                <a:lnTo>
                  <a:pt x="8417950" y="3195514"/>
                </a:lnTo>
                <a:cubicBezTo>
                  <a:pt x="8422423" y="3183791"/>
                  <a:pt x="8413149" y="3170699"/>
                  <a:pt x="8400379" y="3170699"/>
                </a:cubicBezTo>
                <a:lnTo>
                  <a:pt x="8400379" y="3170699"/>
                </a:lnTo>
                <a:cubicBezTo>
                  <a:pt x="8400379" y="3170699"/>
                  <a:pt x="8094023" y="3170699"/>
                  <a:pt x="8094023" y="3170699"/>
                </a:cubicBezTo>
                <a:close/>
                <a:moveTo>
                  <a:pt x="7751432" y="2254863"/>
                </a:moveTo>
                <a:cubicBezTo>
                  <a:pt x="7620470" y="2254863"/>
                  <a:pt x="7508918" y="2314126"/>
                  <a:pt x="7463055" y="2434261"/>
                </a:cubicBezTo>
                <a:lnTo>
                  <a:pt x="7402533" y="2592823"/>
                </a:lnTo>
                <a:cubicBezTo>
                  <a:pt x="7398631" y="2603026"/>
                  <a:pt x="7406714" y="2614420"/>
                  <a:pt x="7417825" y="2614420"/>
                </a:cubicBezTo>
                <a:lnTo>
                  <a:pt x="7729110" y="2614420"/>
                </a:lnTo>
                <a:cubicBezTo>
                  <a:pt x="7859159" y="2614420"/>
                  <a:pt x="7972727" y="2537261"/>
                  <a:pt x="8018273" y="2417950"/>
                </a:cubicBezTo>
                <a:lnTo>
                  <a:pt x="8075361" y="2279666"/>
                </a:lnTo>
                <a:cubicBezTo>
                  <a:pt x="8079821" y="2267955"/>
                  <a:pt x="8070559" y="2254863"/>
                  <a:pt x="8057789" y="2254863"/>
                </a:cubicBezTo>
                <a:lnTo>
                  <a:pt x="7751432" y="2254863"/>
                </a:lnTo>
                <a:close/>
                <a:moveTo>
                  <a:pt x="6614935" y="2715937"/>
                </a:moveTo>
                <a:cubicBezTo>
                  <a:pt x="6483973" y="2715937"/>
                  <a:pt x="6372407" y="2775200"/>
                  <a:pt x="6326557" y="2895347"/>
                </a:cubicBezTo>
                <a:lnTo>
                  <a:pt x="6266036" y="3053910"/>
                </a:lnTo>
                <a:cubicBezTo>
                  <a:pt x="6262134" y="3064099"/>
                  <a:pt x="6270217" y="3075493"/>
                  <a:pt x="6281327" y="3075493"/>
                </a:cubicBezTo>
                <a:lnTo>
                  <a:pt x="6592612" y="3075493"/>
                </a:lnTo>
                <a:cubicBezTo>
                  <a:pt x="6722662" y="3075493"/>
                  <a:pt x="6836229" y="2998335"/>
                  <a:pt x="6881763" y="2879036"/>
                </a:cubicBezTo>
                <a:lnTo>
                  <a:pt x="6938863" y="2740752"/>
                </a:lnTo>
                <a:cubicBezTo>
                  <a:pt x="6943335" y="2729042"/>
                  <a:pt x="6934049" y="2715937"/>
                  <a:pt x="6921291" y="2715937"/>
                </a:cubicBezTo>
                <a:lnTo>
                  <a:pt x="6921291" y="2715937"/>
                </a:lnTo>
                <a:cubicBezTo>
                  <a:pt x="6921291" y="2715937"/>
                  <a:pt x="6614935" y="2715937"/>
                  <a:pt x="6614935" y="2715937"/>
                </a:cubicBezTo>
                <a:close/>
                <a:moveTo>
                  <a:pt x="5596160" y="1806413"/>
                </a:moveTo>
                <a:cubicBezTo>
                  <a:pt x="5465211" y="1806413"/>
                  <a:pt x="5353645" y="1865676"/>
                  <a:pt x="5307782" y="1985824"/>
                </a:cubicBezTo>
                <a:lnTo>
                  <a:pt x="5247261" y="2144386"/>
                </a:lnTo>
                <a:cubicBezTo>
                  <a:pt x="5243359" y="2154575"/>
                  <a:pt x="5251442" y="2165982"/>
                  <a:pt x="5262553" y="2165982"/>
                </a:cubicBezTo>
                <a:lnTo>
                  <a:pt x="5573850" y="2165982"/>
                </a:lnTo>
                <a:cubicBezTo>
                  <a:pt x="5703900" y="2165982"/>
                  <a:pt x="5817467" y="2088811"/>
                  <a:pt x="5863001" y="1969512"/>
                </a:cubicBezTo>
                <a:lnTo>
                  <a:pt x="5920088" y="1831228"/>
                </a:lnTo>
                <a:cubicBezTo>
                  <a:pt x="5924561" y="1819505"/>
                  <a:pt x="5915287" y="1806413"/>
                  <a:pt x="5902516" y="1806413"/>
                </a:cubicBezTo>
                <a:lnTo>
                  <a:pt x="5596160" y="1806413"/>
                </a:lnTo>
                <a:close/>
                <a:moveTo>
                  <a:pt x="5747697" y="2254863"/>
                </a:moveTo>
                <a:cubicBezTo>
                  <a:pt x="5616735" y="2254863"/>
                  <a:pt x="5505169" y="2314126"/>
                  <a:pt x="5459319" y="2434261"/>
                </a:cubicBezTo>
                <a:lnTo>
                  <a:pt x="5398785" y="2592823"/>
                </a:lnTo>
                <a:cubicBezTo>
                  <a:pt x="5394896" y="2603026"/>
                  <a:pt x="5402966" y="2614420"/>
                  <a:pt x="5414077" y="2614420"/>
                </a:cubicBezTo>
                <a:lnTo>
                  <a:pt x="5725374" y="2614420"/>
                </a:lnTo>
                <a:cubicBezTo>
                  <a:pt x="5855424" y="2614420"/>
                  <a:pt x="5968992" y="2537261"/>
                  <a:pt x="6014525" y="2417950"/>
                </a:cubicBezTo>
                <a:lnTo>
                  <a:pt x="6071626" y="2279666"/>
                </a:lnTo>
                <a:cubicBezTo>
                  <a:pt x="6076085" y="2267955"/>
                  <a:pt x="6066811" y="2254863"/>
                  <a:pt x="6054053" y="2254863"/>
                </a:cubicBezTo>
                <a:lnTo>
                  <a:pt x="5747697" y="2254863"/>
                </a:lnTo>
                <a:close/>
                <a:moveTo>
                  <a:pt x="5949747" y="2715937"/>
                </a:moveTo>
                <a:cubicBezTo>
                  <a:pt x="5818785" y="2715937"/>
                  <a:pt x="5707219" y="2775200"/>
                  <a:pt x="5661356" y="2895347"/>
                </a:cubicBezTo>
                <a:lnTo>
                  <a:pt x="5600835" y="3053910"/>
                </a:lnTo>
                <a:cubicBezTo>
                  <a:pt x="5596933" y="3064099"/>
                  <a:pt x="5605016" y="3075493"/>
                  <a:pt x="5616127" y="3075493"/>
                </a:cubicBezTo>
                <a:lnTo>
                  <a:pt x="5927424" y="3075493"/>
                </a:lnTo>
                <a:cubicBezTo>
                  <a:pt x="6057462" y="3075493"/>
                  <a:pt x="6171042" y="2998335"/>
                  <a:pt x="6216575" y="2879036"/>
                </a:cubicBezTo>
                <a:lnTo>
                  <a:pt x="6273663" y="2740752"/>
                </a:lnTo>
                <a:cubicBezTo>
                  <a:pt x="6278135" y="2729042"/>
                  <a:pt x="6268861" y="2715937"/>
                  <a:pt x="6256090" y="2715937"/>
                </a:cubicBezTo>
                <a:lnTo>
                  <a:pt x="6256090" y="2715937"/>
                </a:lnTo>
                <a:cubicBezTo>
                  <a:pt x="6256090" y="2715937"/>
                  <a:pt x="5949747" y="2715937"/>
                  <a:pt x="5949747" y="2715937"/>
                </a:cubicBezTo>
                <a:close/>
                <a:moveTo>
                  <a:pt x="6753841" y="3170699"/>
                </a:moveTo>
                <a:cubicBezTo>
                  <a:pt x="6622878" y="3170699"/>
                  <a:pt x="6511313" y="3229961"/>
                  <a:pt x="6465463" y="3350109"/>
                </a:cubicBezTo>
                <a:lnTo>
                  <a:pt x="6404929" y="3508671"/>
                </a:lnTo>
                <a:cubicBezTo>
                  <a:pt x="6401040" y="3518861"/>
                  <a:pt x="6409123" y="3530255"/>
                  <a:pt x="6420221" y="3530255"/>
                </a:cubicBezTo>
                <a:lnTo>
                  <a:pt x="6731531" y="3530255"/>
                </a:lnTo>
                <a:cubicBezTo>
                  <a:pt x="6861568" y="3530255"/>
                  <a:pt x="6975135" y="3453097"/>
                  <a:pt x="7020669" y="3333798"/>
                </a:cubicBezTo>
                <a:lnTo>
                  <a:pt x="7077769" y="3195514"/>
                </a:lnTo>
                <a:cubicBezTo>
                  <a:pt x="7082241" y="3183791"/>
                  <a:pt x="7072955" y="3170699"/>
                  <a:pt x="7060197" y="3170699"/>
                </a:cubicBezTo>
                <a:lnTo>
                  <a:pt x="7060197" y="3170699"/>
                </a:lnTo>
                <a:cubicBezTo>
                  <a:pt x="7060197" y="3170699"/>
                  <a:pt x="6753841" y="3170699"/>
                  <a:pt x="6753841" y="3170699"/>
                </a:cubicBezTo>
                <a:close/>
                <a:moveTo>
                  <a:pt x="6567716" y="1806413"/>
                </a:moveTo>
                <a:lnTo>
                  <a:pt x="6567716" y="1806413"/>
                </a:lnTo>
                <a:cubicBezTo>
                  <a:pt x="6580488" y="1806413"/>
                  <a:pt x="6589761" y="1819518"/>
                  <a:pt x="6585289" y="1831228"/>
                </a:cubicBezTo>
                <a:lnTo>
                  <a:pt x="6528201" y="1969512"/>
                </a:lnTo>
                <a:cubicBezTo>
                  <a:pt x="6482668" y="2088811"/>
                  <a:pt x="6369100" y="2165982"/>
                  <a:pt x="6239050" y="2165982"/>
                </a:cubicBezTo>
                <a:lnTo>
                  <a:pt x="5927753" y="2165982"/>
                </a:lnTo>
                <a:cubicBezTo>
                  <a:pt x="5916642" y="2165982"/>
                  <a:pt x="5908559" y="2154575"/>
                  <a:pt x="5912462" y="2144386"/>
                </a:cubicBezTo>
                <a:lnTo>
                  <a:pt x="5972983" y="1985824"/>
                </a:lnTo>
                <a:cubicBezTo>
                  <a:pt x="6018845" y="1865688"/>
                  <a:pt x="6130398" y="1806413"/>
                  <a:pt x="6261361" y="1806413"/>
                </a:cubicBezTo>
                <a:lnTo>
                  <a:pt x="6567716" y="1806413"/>
                </a:lnTo>
                <a:close/>
                <a:moveTo>
                  <a:pt x="6522677" y="1852470"/>
                </a:moveTo>
                <a:lnTo>
                  <a:pt x="6261361" y="1852470"/>
                </a:lnTo>
                <a:cubicBezTo>
                  <a:pt x="6141763" y="1852470"/>
                  <a:pt x="6052330" y="1907069"/>
                  <a:pt x="6016008" y="2002249"/>
                </a:cubicBezTo>
                <a:lnTo>
                  <a:pt x="5972476" y="2116263"/>
                </a:lnTo>
                <a:cubicBezTo>
                  <a:pt x="5971804" y="2118024"/>
                  <a:pt x="5973109" y="2119925"/>
                  <a:pt x="5974997" y="2119925"/>
                </a:cubicBezTo>
                <a:lnTo>
                  <a:pt x="6239050" y="2119925"/>
                </a:lnTo>
                <a:cubicBezTo>
                  <a:pt x="6349881" y="2119925"/>
                  <a:pt x="6446497" y="2054427"/>
                  <a:pt x="6485189" y="1953087"/>
                </a:cubicBezTo>
                <a:lnTo>
                  <a:pt x="6485404" y="1952504"/>
                </a:lnTo>
                <a:lnTo>
                  <a:pt x="6485645" y="1951934"/>
                </a:lnTo>
                <a:lnTo>
                  <a:pt x="6525161" y="1856209"/>
                </a:lnTo>
                <a:cubicBezTo>
                  <a:pt x="6525895" y="1854421"/>
                  <a:pt x="6524590" y="1852482"/>
                  <a:pt x="6522677" y="1852482"/>
                </a:cubicBezTo>
                <a:close/>
                <a:moveTo>
                  <a:pt x="5570910" y="3619136"/>
                </a:moveTo>
                <a:cubicBezTo>
                  <a:pt x="5439948" y="3619136"/>
                  <a:pt x="5328383" y="3678412"/>
                  <a:pt x="5282532" y="3798547"/>
                </a:cubicBezTo>
                <a:lnTo>
                  <a:pt x="5221999" y="3957109"/>
                </a:lnTo>
                <a:cubicBezTo>
                  <a:pt x="5218109" y="3967299"/>
                  <a:pt x="5226179" y="3978705"/>
                  <a:pt x="5237290" y="3978705"/>
                </a:cubicBezTo>
                <a:lnTo>
                  <a:pt x="5548587" y="3978705"/>
                </a:lnTo>
                <a:cubicBezTo>
                  <a:pt x="5678637" y="3978705"/>
                  <a:pt x="5792205" y="3901534"/>
                  <a:pt x="5837738" y="3782236"/>
                </a:cubicBezTo>
                <a:lnTo>
                  <a:pt x="5894839" y="3643952"/>
                </a:lnTo>
                <a:cubicBezTo>
                  <a:pt x="5899311" y="3632241"/>
                  <a:pt x="5890024" y="3619136"/>
                  <a:pt x="5877254" y="3619136"/>
                </a:cubicBezTo>
                <a:lnTo>
                  <a:pt x="5877254" y="3619136"/>
                </a:lnTo>
                <a:cubicBezTo>
                  <a:pt x="5877254" y="3619136"/>
                  <a:pt x="5570910" y="3619136"/>
                  <a:pt x="5570910" y="3619136"/>
                </a:cubicBezTo>
                <a:close/>
                <a:moveTo>
                  <a:pt x="4750119" y="3170699"/>
                </a:moveTo>
                <a:cubicBezTo>
                  <a:pt x="4619143" y="3170699"/>
                  <a:pt x="4507590" y="3229961"/>
                  <a:pt x="4461728" y="3350109"/>
                </a:cubicBezTo>
                <a:lnTo>
                  <a:pt x="4401206" y="3508671"/>
                </a:lnTo>
                <a:cubicBezTo>
                  <a:pt x="4397305" y="3518861"/>
                  <a:pt x="4405387" y="3530255"/>
                  <a:pt x="4416498" y="3530255"/>
                </a:cubicBezTo>
                <a:lnTo>
                  <a:pt x="4727795" y="3530255"/>
                </a:lnTo>
                <a:cubicBezTo>
                  <a:pt x="4857845" y="3530255"/>
                  <a:pt x="4971400" y="3453097"/>
                  <a:pt x="5016946" y="3333798"/>
                </a:cubicBezTo>
                <a:lnTo>
                  <a:pt x="5074034" y="3195514"/>
                </a:lnTo>
                <a:cubicBezTo>
                  <a:pt x="5078506" y="3183791"/>
                  <a:pt x="5069232" y="3170699"/>
                  <a:pt x="5056462" y="3170699"/>
                </a:cubicBezTo>
                <a:lnTo>
                  <a:pt x="5056462" y="3170699"/>
                </a:lnTo>
                <a:cubicBezTo>
                  <a:pt x="5056462" y="3170699"/>
                  <a:pt x="4750119" y="3170699"/>
                  <a:pt x="4750119" y="3170699"/>
                </a:cubicBezTo>
                <a:close/>
                <a:moveTo>
                  <a:pt x="4901643" y="3619136"/>
                </a:moveTo>
                <a:cubicBezTo>
                  <a:pt x="4770681" y="3619136"/>
                  <a:pt x="4659128" y="3678412"/>
                  <a:pt x="4613265" y="3798547"/>
                </a:cubicBezTo>
                <a:lnTo>
                  <a:pt x="4552744" y="3957109"/>
                </a:lnTo>
                <a:cubicBezTo>
                  <a:pt x="4548842" y="3967299"/>
                  <a:pt x="4556925" y="3978705"/>
                  <a:pt x="4568036" y="3978705"/>
                </a:cubicBezTo>
                <a:lnTo>
                  <a:pt x="4879320" y="3978705"/>
                </a:lnTo>
                <a:cubicBezTo>
                  <a:pt x="5009370" y="3978705"/>
                  <a:pt x="5122937" y="3901534"/>
                  <a:pt x="5168484" y="3782236"/>
                </a:cubicBezTo>
                <a:lnTo>
                  <a:pt x="5225571" y="3643952"/>
                </a:lnTo>
                <a:cubicBezTo>
                  <a:pt x="5230031" y="3632241"/>
                  <a:pt x="5220769" y="3619136"/>
                  <a:pt x="5207999" y="3619136"/>
                </a:cubicBezTo>
                <a:lnTo>
                  <a:pt x="5207999" y="3619136"/>
                </a:lnTo>
                <a:cubicBezTo>
                  <a:pt x="5207999" y="3619136"/>
                  <a:pt x="4901643" y="3619136"/>
                  <a:pt x="4901643" y="3619136"/>
                </a:cubicBezTo>
                <a:close/>
                <a:moveTo>
                  <a:pt x="3716672" y="3170699"/>
                </a:moveTo>
                <a:lnTo>
                  <a:pt x="3716672" y="3170699"/>
                </a:lnTo>
                <a:cubicBezTo>
                  <a:pt x="3729443" y="3170699"/>
                  <a:pt x="3738705" y="3183791"/>
                  <a:pt x="3734245" y="3195514"/>
                </a:cubicBezTo>
                <a:lnTo>
                  <a:pt x="3677157" y="3333798"/>
                </a:lnTo>
                <a:cubicBezTo>
                  <a:pt x="3631611" y="3453097"/>
                  <a:pt x="3518044" y="3530255"/>
                  <a:pt x="3387993" y="3530255"/>
                </a:cubicBezTo>
                <a:lnTo>
                  <a:pt x="3076709" y="3530255"/>
                </a:lnTo>
                <a:cubicBezTo>
                  <a:pt x="3065598" y="3530255"/>
                  <a:pt x="3057515" y="3518861"/>
                  <a:pt x="3061418" y="3508671"/>
                </a:cubicBezTo>
                <a:lnTo>
                  <a:pt x="3121939" y="3350097"/>
                </a:lnTo>
                <a:cubicBezTo>
                  <a:pt x="3167801" y="3229961"/>
                  <a:pt x="3279354" y="3170699"/>
                  <a:pt x="3410317" y="3170699"/>
                </a:cubicBezTo>
                <a:lnTo>
                  <a:pt x="3716672" y="3170699"/>
                </a:lnTo>
                <a:close/>
                <a:moveTo>
                  <a:pt x="3671633" y="3216755"/>
                </a:moveTo>
                <a:lnTo>
                  <a:pt x="3410317" y="3216755"/>
                </a:lnTo>
                <a:cubicBezTo>
                  <a:pt x="3290719" y="3216755"/>
                  <a:pt x="3201286" y="3271354"/>
                  <a:pt x="3164951" y="3366535"/>
                </a:cubicBezTo>
                <a:lnTo>
                  <a:pt x="3121432" y="3480548"/>
                </a:lnTo>
                <a:cubicBezTo>
                  <a:pt x="3120760" y="3482310"/>
                  <a:pt x="3122065" y="3484198"/>
                  <a:pt x="3123953" y="3484198"/>
                </a:cubicBezTo>
                <a:lnTo>
                  <a:pt x="3387993" y="3484198"/>
                </a:lnTo>
                <a:cubicBezTo>
                  <a:pt x="3498837" y="3484198"/>
                  <a:pt x="3595453" y="3418713"/>
                  <a:pt x="3634145" y="3317360"/>
                </a:cubicBezTo>
                <a:lnTo>
                  <a:pt x="3634360" y="3316790"/>
                </a:lnTo>
                <a:lnTo>
                  <a:pt x="3634588" y="3316207"/>
                </a:lnTo>
                <a:lnTo>
                  <a:pt x="3674117" y="3220481"/>
                </a:lnTo>
                <a:cubicBezTo>
                  <a:pt x="3674851" y="3218707"/>
                  <a:pt x="3673546" y="3216755"/>
                  <a:pt x="3671633" y="3216755"/>
                </a:cubicBezTo>
                <a:close/>
                <a:moveTo>
                  <a:pt x="4080838" y="3170699"/>
                </a:moveTo>
                <a:cubicBezTo>
                  <a:pt x="3949876" y="3170699"/>
                  <a:pt x="3838310" y="3229961"/>
                  <a:pt x="3792460" y="3350109"/>
                </a:cubicBezTo>
                <a:lnTo>
                  <a:pt x="3731926" y="3508671"/>
                </a:lnTo>
                <a:cubicBezTo>
                  <a:pt x="3728037" y="3518861"/>
                  <a:pt x="3736120" y="3530255"/>
                  <a:pt x="3747218" y="3530255"/>
                </a:cubicBezTo>
                <a:lnTo>
                  <a:pt x="4058515" y="3530255"/>
                </a:lnTo>
                <a:cubicBezTo>
                  <a:pt x="4188565" y="3530255"/>
                  <a:pt x="4302133" y="3453097"/>
                  <a:pt x="4347679" y="3333798"/>
                </a:cubicBezTo>
                <a:lnTo>
                  <a:pt x="4404767" y="3195514"/>
                </a:lnTo>
                <a:cubicBezTo>
                  <a:pt x="4409226" y="3183791"/>
                  <a:pt x="4399952" y="3170699"/>
                  <a:pt x="4387194" y="3170699"/>
                </a:cubicBezTo>
                <a:lnTo>
                  <a:pt x="4387194" y="3170699"/>
                </a:lnTo>
                <a:cubicBezTo>
                  <a:pt x="4387194" y="3170699"/>
                  <a:pt x="4080838" y="3170699"/>
                  <a:pt x="4080838" y="3170699"/>
                </a:cubicBezTo>
                <a:close/>
                <a:moveTo>
                  <a:pt x="3228247" y="3978705"/>
                </a:moveTo>
                <a:lnTo>
                  <a:pt x="3539531" y="3978705"/>
                </a:lnTo>
                <a:cubicBezTo>
                  <a:pt x="3669581" y="3978705"/>
                  <a:pt x="3783148" y="3901534"/>
                  <a:pt x="3828694" y="3782236"/>
                </a:cubicBezTo>
                <a:lnTo>
                  <a:pt x="3885782" y="3643952"/>
                </a:lnTo>
                <a:cubicBezTo>
                  <a:pt x="3890242" y="3632241"/>
                  <a:pt x="3880968" y="3619136"/>
                  <a:pt x="3868210" y="3619136"/>
                </a:cubicBezTo>
                <a:lnTo>
                  <a:pt x="3868210" y="3619136"/>
                </a:lnTo>
                <a:cubicBezTo>
                  <a:pt x="3868210" y="3619136"/>
                  <a:pt x="3561854" y="3619136"/>
                  <a:pt x="3561854" y="3619136"/>
                </a:cubicBezTo>
                <a:cubicBezTo>
                  <a:pt x="3430891" y="3619136"/>
                  <a:pt x="3319326" y="3678412"/>
                  <a:pt x="3273476" y="3798547"/>
                </a:cubicBezTo>
                <a:lnTo>
                  <a:pt x="3212955" y="3957109"/>
                </a:lnTo>
                <a:cubicBezTo>
                  <a:pt x="3209053" y="3967299"/>
                  <a:pt x="3217136" y="3978705"/>
                  <a:pt x="3228247" y="3978705"/>
                </a:cubicBezTo>
                <a:close/>
                <a:moveTo>
                  <a:pt x="4537477" y="3619149"/>
                </a:moveTo>
                <a:lnTo>
                  <a:pt x="4537477" y="3619149"/>
                </a:lnTo>
                <a:cubicBezTo>
                  <a:pt x="4550261" y="3619149"/>
                  <a:pt x="4559535" y="3632241"/>
                  <a:pt x="4555062" y="3643965"/>
                </a:cubicBezTo>
                <a:lnTo>
                  <a:pt x="4497962" y="3782248"/>
                </a:lnTo>
                <a:cubicBezTo>
                  <a:pt x="4452428" y="3901547"/>
                  <a:pt x="4338861" y="3978705"/>
                  <a:pt x="4208824" y="3978705"/>
                </a:cubicBezTo>
                <a:lnTo>
                  <a:pt x="3897514" y="3978705"/>
                </a:lnTo>
                <a:cubicBezTo>
                  <a:pt x="3886403" y="3978705"/>
                  <a:pt x="3878333" y="3967312"/>
                  <a:pt x="3882222" y="3957109"/>
                </a:cubicBezTo>
                <a:lnTo>
                  <a:pt x="3942756" y="3798547"/>
                </a:lnTo>
                <a:cubicBezTo>
                  <a:pt x="3988606" y="3678412"/>
                  <a:pt x="4100172" y="3619149"/>
                  <a:pt x="4231134" y="3619149"/>
                </a:cubicBezTo>
                <a:lnTo>
                  <a:pt x="4537477" y="3619149"/>
                </a:lnTo>
                <a:close/>
                <a:moveTo>
                  <a:pt x="4492438" y="3665206"/>
                </a:moveTo>
                <a:lnTo>
                  <a:pt x="4231134" y="3665206"/>
                </a:lnTo>
                <a:cubicBezTo>
                  <a:pt x="4111523" y="3665206"/>
                  <a:pt x="4022103" y="3719792"/>
                  <a:pt x="3985768" y="3814985"/>
                </a:cubicBezTo>
                <a:lnTo>
                  <a:pt x="3942249" y="3928986"/>
                </a:lnTo>
                <a:cubicBezTo>
                  <a:pt x="3941578" y="3930748"/>
                  <a:pt x="3942883" y="3932649"/>
                  <a:pt x="3944770" y="3932649"/>
                </a:cubicBezTo>
                <a:lnTo>
                  <a:pt x="4208824" y="3932649"/>
                </a:lnTo>
                <a:cubicBezTo>
                  <a:pt x="4319642" y="3932649"/>
                  <a:pt x="4416270" y="3867163"/>
                  <a:pt x="4454950" y="3765810"/>
                </a:cubicBezTo>
                <a:lnTo>
                  <a:pt x="4455165" y="3765228"/>
                </a:lnTo>
                <a:lnTo>
                  <a:pt x="4455406" y="3764657"/>
                </a:lnTo>
                <a:lnTo>
                  <a:pt x="4494934" y="3668932"/>
                </a:lnTo>
                <a:cubicBezTo>
                  <a:pt x="4495669" y="3667157"/>
                  <a:pt x="4494364" y="3665206"/>
                  <a:pt x="4492438" y="3665206"/>
                </a:cubicBezTo>
                <a:close/>
                <a:moveTo>
                  <a:pt x="4563981" y="1806413"/>
                </a:moveTo>
                <a:lnTo>
                  <a:pt x="4563981" y="1806413"/>
                </a:lnTo>
                <a:cubicBezTo>
                  <a:pt x="4576739" y="1806413"/>
                  <a:pt x="4586013" y="1819518"/>
                  <a:pt x="4581554" y="1831228"/>
                </a:cubicBezTo>
                <a:lnTo>
                  <a:pt x="4524466" y="1969512"/>
                </a:lnTo>
                <a:cubicBezTo>
                  <a:pt x="4478920" y="2088811"/>
                  <a:pt x="4365353" y="2165982"/>
                  <a:pt x="4235302" y="2165982"/>
                </a:cubicBezTo>
                <a:lnTo>
                  <a:pt x="3924018" y="2165982"/>
                </a:lnTo>
                <a:cubicBezTo>
                  <a:pt x="3912907" y="2165982"/>
                  <a:pt x="3904824" y="2154575"/>
                  <a:pt x="3908726" y="2144386"/>
                </a:cubicBezTo>
                <a:lnTo>
                  <a:pt x="3969247" y="1985824"/>
                </a:lnTo>
                <a:cubicBezTo>
                  <a:pt x="4015110" y="1865688"/>
                  <a:pt x="4126663" y="1806413"/>
                  <a:pt x="4257625" y="1806413"/>
                </a:cubicBezTo>
                <a:lnTo>
                  <a:pt x="4563981" y="1806413"/>
                </a:lnTo>
                <a:close/>
                <a:moveTo>
                  <a:pt x="4518942" y="1852470"/>
                </a:moveTo>
                <a:lnTo>
                  <a:pt x="4257625" y="1852470"/>
                </a:lnTo>
                <a:cubicBezTo>
                  <a:pt x="4138027" y="1852470"/>
                  <a:pt x="4048595" y="1907069"/>
                  <a:pt x="4012259" y="2002249"/>
                </a:cubicBezTo>
                <a:lnTo>
                  <a:pt x="3968740" y="2116263"/>
                </a:lnTo>
                <a:cubicBezTo>
                  <a:pt x="3968069" y="2118024"/>
                  <a:pt x="3969374" y="2119925"/>
                  <a:pt x="3971262" y="2119925"/>
                </a:cubicBezTo>
                <a:lnTo>
                  <a:pt x="4235302" y="2119925"/>
                </a:lnTo>
                <a:cubicBezTo>
                  <a:pt x="4346146" y="2119925"/>
                  <a:pt x="4442762" y="2054427"/>
                  <a:pt x="4481441" y="1953087"/>
                </a:cubicBezTo>
                <a:lnTo>
                  <a:pt x="4481669" y="1952504"/>
                </a:lnTo>
                <a:lnTo>
                  <a:pt x="4481897" y="1951934"/>
                </a:lnTo>
                <a:lnTo>
                  <a:pt x="4521425" y="1856209"/>
                </a:lnTo>
                <a:cubicBezTo>
                  <a:pt x="4522160" y="1854421"/>
                  <a:pt x="4520855" y="1852482"/>
                  <a:pt x="4518942" y="1852482"/>
                </a:cubicBezTo>
                <a:close/>
                <a:moveTo>
                  <a:pt x="6546546" y="3619149"/>
                </a:moveTo>
                <a:lnTo>
                  <a:pt x="6546546" y="3619149"/>
                </a:lnTo>
                <a:cubicBezTo>
                  <a:pt x="6559304" y="3619149"/>
                  <a:pt x="6568578" y="3632241"/>
                  <a:pt x="6564118" y="3643965"/>
                </a:cubicBezTo>
                <a:lnTo>
                  <a:pt x="6507031" y="3782248"/>
                </a:lnTo>
                <a:cubicBezTo>
                  <a:pt x="6461485" y="3901547"/>
                  <a:pt x="6347917" y="3978705"/>
                  <a:pt x="6217867" y="3978705"/>
                </a:cubicBezTo>
                <a:lnTo>
                  <a:pt x="5906570" y="3978705"/>
                </a:lnTo>
                <a:cubicBezTo>
                  <a:pt x="5895459" y="3978705"/>
                  <a:pt x="5887389" y="3967312"/>
                  <a:pt x="5891279" y="3957109"/>
                </a:cubicBezTo>
                <a:lnTo>
                  <a:pt x="5951812" y="3798547"/>
                </a:lnTo>
                <a:cubicBezTo>
                  <a:pt x="5997662" y="3678412"/>
                  <a:pt x="6109228" y="3619149"/>
                  <a:pt x="6240191" y="3619149"/>
                </a:cubicBezTo>
                <a:lnTo>
                  <a:pt x="6546546" y="3619149"/>
                </a:lnTo>
                <a:close/>
                <a:moveTo>
                  <a:pt x="6501494" y="3665206"/>
                </a:moveTo>
                <a:lnTo>
                  <a:pt x="6240191" y="3665206"/>
                </a:lnTo>
                <a:cubicBezTo>
                  <a:pt x="6120580" y="3665206"/>
                  <a:pt x="6031147" y="3719792"/>
                  <a:pt x="5994825" y="3814985"/>
                </a:cubicBezTo>
                <a:lnTo>
                  <a:pt x="5951306" y="3928986"/>
                </a:lnTo>
                <a:cubicBezTo>
                  <a:pt x="5950621" y="3930748"/>
                  <a:pt x="5951926" y="3932649"/>
                  <a:pt x="5953814" y="3932649"/>
                </a:cubicBezTo>
                <a:lnTo>
                  <a:pt x="6217867" y="3932649"/>
                </a:lnTo>
                <a:cubicBezTo>
                  <a:pt x="6328711" y="3932649"/>
                  <a:pt x="6425326" y="3867163"/>
                  <a:pt x="6464006" y="3765810"/>
                </a:cubicBezTo>
                <a:lnTo>
                  <a:pt x="6464221" y="3765228"/>
                </a:lnTo>
                <a:lnTo>
                  <a:pt x="6464462" y="3764657"/>
                </a:lnTo>
                <a:lnTo>
                  <a:pt x="6503990" y="3668932"/>
                </a:lnTo>
                <a:cubicBezTo>
                  <a:pt x="6504725" y="3667157"/>
                  <a:pt x="6503420" y="3665206"/>
                  <a:pt x="6501494" y="3665206"/>
                </a:cubicBezTo>
                <a:close/>
                <a:moveTo>
                  <a:pt x="2892587" y="3619136"/>
                </a:moveTo>
                <a:cubicBezTo>
                  <a:pt x="2761612" y="3619136"/>
                  <a:pt x="2650059" y="3678412"/>
                  <a:pt x="2604208" y="3798547"/>
                </a:cubicBezTo>
                <a:lnTo>
                  <a:pt x="2543675" y="3957109"/>
                </a:lnTo>
                <a:cubicBezTo>
                  <a:pt x="2539785" y="3967299"/>
                  <a:pt x="2547855" y="3978705"/>
                  <a:pt x="2558966" y="3978705"/>
                </a:cubicBezTo>
                <a:lnTo>
                  <a:pt x="2870263" y="3978705"/>
                </a:lnTo>
                <a:cubicBezTo>
                  <a:pt x="3000313" y="3978705"/>
                  <a:pt x="3113881" y="3901534"/>
                  <a:pt x="3159414" y="3782236"/>
                </a:cubicBezTo>
                <a:lnTo>
                  <a:pt x="3216515" y="3643952"/>
                </a:lnTo>
                <a:cubicBezTo>
                  <a:pt x="3220974" y="3632241"/>
                  <a:pt x="3211701" y="3619136"/>
                  <a:pt x="3198930" y="3619136"/>
                </a:cubicBezTo>
                <a:lnTo>
                  <a:pt x="3198930" y="3619136"/>
                </a:lnTo>
                <a:cubicBezTo>
                  <a:pt x="3198930" y="3619136"/>
                  <a:pt x="2892587" y="3619136"/>
                  <a:pt x="2892587" y="3619136"/>
                </a:cubicBezTo>
                <a:close/>
                <a:moveTo>
                  <a:pt x="6415824" y="2254863"/>
                </a:moveTo>
                <a:cubicBezTo>
                  <a:pt x="6284862" y="2254863"/>
                  <a:pt x="6173309" y="2314126"/>
                  <a:pt x="6127446" y="2434261"/>
                </a:cubicBezTo>
                <a:lnTo>
                  <a:pt x="6066913" y="2592823"/>
                </a:lnTo>
                <a:cubicBezTo>
                  <a:pt x="6063023" y="2603026"/>
                  <a:pt x="6071094" y="2614420"/>
                  <a:pt x="6082217" y="2614420"/>
                </a:cubicBezTo>
                <a:lnTo>
                  <a:pt x="6393514" y="2614420"/>
                </a:lnTo>
                <a:cubicBezTo>
                  <a:pt x="6523552" y="2614420"/>
                  <a:pt x="6637119" y="2537261"/>
                  <a:pt x="6682665" y="2417950"/>
                </a:cubicBezTo>
                <a:lnTo>
                  <a:pt x="6739753" y="2279666"/>
                </a:lnTo>
                <a:cubicBezTo>
                  <a:pt x="6744212" y="2267955"/>
                  <a:pt x="6734951" y="2254863"/>
                  <a:pt x="6722180" y="2254863"/>
                </a:cubicBezTo>
                <a:lnTo>
                  <a:pt x="6415824" y="2254863"/>
                </a:lnTo>
                <a:close/>
                <a:moveTo>
                  <a:pt x="1572790" y="2715937"/>
                </a:moveTo>
                <a:lnTo>
                  <a:pt x="1572790" y="2715937"/>
                </a:lnTo>
                <a:cubicBezTo>
                  <a:pt x="1585560" y="2715937"/>
                  <a:pt x="1594834" y="2729029"/>
                  <a:pt x="1590362" y="2740752"/>
                </a:cubicBezTo>
                <a:lnTo>
                  <a:pt x="1533274" y="2879036"/>
                </a:lnTo>
                <a:cubicBezTo>
                  <a:pt x="1487741" y="2998335"/>
                  <a:pt x="1374161" y="3075493"/>
                  <a:pt x="1244121" y="3075493"/>
                </a:cubicBezTo>
                <a:lnTo>
                  <a:pt x="932826" y="3075493"/>
                </a:lnTo>
                <a:cubicBezTo>
                  <a:pt x="921715" y="3075493"/>
                  <a:pt x="913638" y="3064099"/>
                  <a:pt x="917535" y="3053910"/>
                </a:cubicBezTo>
                <a:lnTo>
                  <a:pt x="978060" y="2895347"/>
                </a:lnTo>
                <a:cubicBezTo>
                  <a:pt x="1023917" y="2775200"/>
                  <a:pt x="1135479" y="2715937"/>
                  <a:pt x="1266440" y="2715937"/>
                </a:cubicBezTo>
                <a:lnTo>
                  <a:pt x="1572790" y="2715937"/>
                </a:lnTo>
                <a:close/>
                <a:moveTo>
                  <a:pt x="1527750" y="2761994"/>
                </a:moveTo>
                <a:lnTo>
                  <a:pt x="1266439" y="2761994"/>
                </a:lnTo>
                <a:cubicBezTo>
                  <a:pt x="1146836" y="2761994"/>
                  <a:pt x="1057402" y="2816592"/>
                  <a:pt x="1021070" y="2911773"/>
                </a:cubicBezTo>
                <a:lnTo>
                  <a:pt x="977557" y="3025786"/>
                </a:lnTo>
                <a:cubicBezTo>
                  <a:pt x="976883" y="3027548"/>
                  <a:pt x="978181" y="3029436"/>
                  <a:pt x="980074" y="3029436"/>
                </a:cubicBezTo>
                <a:lnTo>
                  <a:pt x="1244118" y="3029436"/>
                </a:lnTo>
                <a:cubicBezTo>
                  <a:pt x="1354954" y="3029436"/>
                  <a:pt x="1451570" y="2963951"/>
                  <a:pt x="1490262" y="2862598"/>
                </a:cubicBezTo>
                <a:lnTo>
                  <a:pt x="1490477" y="2862028"/>
                </a:lnTo>
                <a:lnTo>
                  <a:pt x="1490705" y="2861458"/>
                </a:lnTo>
                <a:lnTo>
                  <a:pt x="1530234" y="2765720"/>
                </a:lnTo>
                <a:cubicBezTo>
                  <a:pt x="1530968" y="2763945"/>
                  <a:pt x="1529663" y="2761994"/>
                  <a:pt x="1527750" y="2761994"/>
                </a:cubicBezTo>
                <a:close/>
                <a:moveTo>
                  <a:pt x="7729464" y="3170699"/>
                </a:moveTo>
                <a:lnTo>
                  <a:pt x="7729464" y="3170699"/>
                </a:lnTo>
                <a:cubicBezTo>
                  <a:pt x="7742235" y="3170699"/>
                  <a:pt x="7751509" y="3183791"/>
                  <a:pt x="7747036" y="3195514"/>
                </a:cubicBezTo>
                <a:lnTo>
                  <a:pt x="7689949" y="3333798"/>
                </a:lnTo>
                <a:cubicBezTo>
                  <a:pt x="7644402" y="3453097"/>
                  <a:pt x="7530835" y="3530255"/>
                  <a:pt x="7400798" y="3530255"/>
                </a:cubicBezTo>
                <a:lnTo>
                  <a:pt x="7089488" y="3530255"/>
                </a:lnTo>
                <a:cubicBezTo>
                  <a:pt x="7078390" y="3530255"/>
                  <a:pt x="7070307" y="3518861"/>
                  <a:pt x="7074209" y="3508671"/>
                </a:cubicBezTo>
                <a:lnTo>
                  <a:pt x="7134730" y="3350097"/>
                </a:lnTo>
                <a:cubicBezTo>
                  <a:pt x="7180580" y="3229961"/>
                  <a:pt x="7292146" y="3170699"/>
                  <a:pt x="7423108" y="3170699"/>
                </a:cubicBezTo>
                <a:lnTo>
                  <a:pt x="7729464" y="3170699"/>
                </a:lnTo>
                <a:close/>
                <a:moveTo>
                  <a:pt x="7684425" y="3216755"/>
                </a:moveTo>
                <a:lnTo>
                  <a:pt x="7423121" y="3216755"/>
                </a:lnTo>
                <a:cubicBezTo>
                  <a:pt x="7303510" y="3216755"/>
                  <a:pt x="7214078" y="3271354"/>
                  <a:pt x="7177742" y="3366535"/>
                </a:cubicBezTo>
                <a:lnTo>
                  <a:pt x="7134223" y="3480548"/>
                </a:lnTo>
                <a:cubicBezTo>
                  <a:pt x="7133552" y="3482310"/>
                  <a:pt x="7134857" y="3484198"/>
                  <a:pt x="7136744" y="3484198"/>
                </a:cubicBezTo>
                <a:lnTo>
                  <a:pt x="7400798" y="3484198"/>
                </a:lnTo>
                <a:cubicBezTo>
                  <a:pt x="7511629" y="3484198"/>
                  <a:pt x="7608244" y="3418713"/>
                  <a:pt x="7646936" y="3317360"/>
                </a:cubicBezTo>
                <a:lnTo>
                  <a:pt x="7647152" y="3316790"/>
                </a:lnTo>
                <a:lnTo>
                  <a:pt x="7647393" y="3316207"/>
                </a:lnTo>
                <a:lnTo>
                  <a:pt x="7686908" y="3220481"/>
                </a:lnTo>
                <a:cubicBezTo>
                  <a:pt x="7687643" y="3218707"/>
                  <a:pt x="7686338" y="3216755"/>
                  <a:pt x="7684412" y="3216755"/>
                </a:cubicBezTo>
                <a:close/>
                <a:moveTo>
                  <a:pt x="105" y="1362728"/>
                </a:moveTo>
                <a:lnTo>
                  <a:pt x="99" y="1711220"/>
                </a:lnTo>
                <a:lnTo>
                  <a:pt x="71370" y="1711220"/>
                </a:lnTo>
                <a:cubicBezTo>
                  <a:pt x="201421" y="1711220"/>
                  <a:pt x="314987" y="1634049"/>
                  <a:pt x="360523" y="1514750"/>
                </a:cubicBezTo>
                <a:lnTo>
                  <a:pt x="417615" y="1376467"/>
                </a:lnTo>
                <a:cubicBezTo>
                  <a:pt x="422087" y="1364756"/>
                  <a:pt x="412808" y="1351651"/>
                  <a:pt x="400034" y="1351651"/>
                </a:cubicBezTo>
                <a:lnTo>
                  <a:pt x="93689" y="1351651"/>
                </a:lnTo>
                <a:cubicBezTo>
                  <a:pt x="61044" y="1351651"/>
                  <a:pt x="29620" y="1355339"/>
                  <a:pt x="105" y="1362728"/>
                </a:cubicBezTo>
                <a:close/>
                <a:moveTo>
                  <a:pt x="2741062" y="3170699"/>
                </a:moveTo>
                <a:cubicBezTo>
                  <a:pt x="2610100" y="3170699"/>
                  <a:pt x="2498534" y="3229961"/>
                  <a:pt x="2452671" y="3350109"/>
                </a:cubicBezTo>
                <a:lnTo>
                  <a:pt x="2392150" y="3508671"/>
                </a:lnTo>
                <a:cubicBezTo>
                  <a:pt x="2388248" y="3518861"/>
                  <a:pt x="2396331" y="3530255"/>
                  <a:pt x="2407442" y="3530255"/>
                </a:cubicBezTo>
                <a:lnTo>
                  <a:pt x="2718739" y="3530255"/>
                </a:lnTo>
                <a:cubicBezTo>
                  <a:pt x="2848776" y="3530255"/>
                  <a:pt x="2962356" y="3453097"/>
                  <a:pt x="3007890" y="3333798"/>
                </a:cubicBezTo>
                <a:lnTo>
                  <a:pt x="3064977" y="3195514"/>
                </a:lnTo>
                <a:cubicBezTo>
                  <a:pt x="3069450" y="3183791"/>
                  <a:pt x="3060176" y="3170699"/>
                  <a:pt x="3047405" y="3170699"/>
                </a:cubicBezTo>
                <a:lnTo>
                  <a:pt x="3047405" y="3170699"/>
                </a:lnTo>
                <a:cubicBezTo>
                  <a:pt x="3047405" y="3170699"/>
                  <a:pt x="2741049" y="3170699"/>
                  <a:pt x="2741049" y="3170699"/>
                </a:cubicBezTo>
                <a:close/>
                <a:moveTo>
                  <a:pt x="7574646" y="3619136"/>
                </a:moveTo>
                <a:cubicBezTo>
                  <a:pt x="7443684" y="3619136"/>
                  <a:pt x="7332118" y="3678412"/>
                  <a:pt x="7286255" y="3798547"/>
                </a:cubicBezTo>
                <a:lnTo>
                  <a:pt x="7225734" y="3957109"/>
                </a:lnTo>
                <a:cubicBezTo>
                  <a:pt x="7221831" y="3967299"/>
                  <a:pt x="7229914" y="3978705"/>
                  <a:pt x="7241025" y="3978705"/>
                </a:cubicBezTo>
                <a:lnTo>
                  <a:pt x="7552322" y="3978705"/>
                </a:lnTo>
                <a:cubicBezTo>
                  <a:pt x="7682372" y="3978705"/>
                  <a:pt x="7795940" y="3901534"/>
                  <a:pt x="7841473" y="3782236"/>
                </a:cubicBezTo>
                <a:lnTo>
                  <a:pt x="7898561" y="3643952"/>
                </a:lnTo>
                <a:cubicBezTo>
                  <a:pt x="7903033" y="3632241"/>
                  <a:pt x="7893759" y="3619136"/>
                  <a:pt x="7880989" y="3619136"/>
                </a:cubicBezTo>
                <a:lnTo>
                  <a:pt x="7880989" y="3619136"/>
                </a:lnTo>
                <a:cubicBezTo>
                  <a:pt x="7880989" y="3619136"/>
                  <a:pt x="7574646" y="3619136"/>
                  <a:pt x="7574646" y="3619136"/>
                </a:cubicBezTo>
                <a:close/>
                <a:moveTo>
                  <a:pt x="8577178" y="1806413"/>
                </a:moveTo>
                <a:lnTo>
                  <a:pt x="8577178" y="1806413"/>
                </a:lnTo>
                <a:cubicBezTo>
                  <a:pt x="8589948" y="1806413"/>
                  <a:pt x="8599222" y="1819518"/>
                  <a:pt x="8594750" y="1831228"/>
                </a:cubicBezTo>
                <a:lnTo>
                  <a:pt x="8537663" y="1969512"/>
                </a:lnTo>
                <a:cubicBezTo>
                  <a:pt x="8492130" y="2088811"/>
                  <a:pt x="8378549" y="2165982"/>
                  <a:pt x="8248512" y="2165982"/>
                </a:cubicBezTo>
                <a:lnTo>
                  <a:pt x="7937215" y="2165982"/>
                </a:lnTo>
                <a:cubicBezTo>
                  <a:pt x="7926104" y="2165982"/>
                  <a:pt x="7918021" y="2154575"/>
                  <a:pt x="7921923" y="2144386"/>
                </a:cubicBezTo>
                <a:lnTo>
                  <a:pt x="7982444" y="1985824"/>
                </a:lnTo>
                <a:cubicBezTo>
                  <a:pt x="8028307" y="1865688"/>
                  <a:pt x="8139860" y="1806413"/>
                  <a:pt x="8270823" y="1806413"/>
                </a:cubicBezTo>
                <a:lnTo>
                  <a:pt x="8577178" y="1806413"/>
                </a:lnTo>
                <a:close/>
                <a:moveTo>
                  <a:pt x="8532139" y="1852470"/>
                </a:moveTo>
                <a:lnTo>
                  <a:pt x="8270823" y="1852470"/>
                </a:lnTo>
                <a:cubicBezTo>
                  <a:pt x="8151225" y="1852470"/>
                  <a:pt x="8061792" y="1907069"/>
                  <a:pt x="8025457" y="2002249"/>
                </a:cubicBezTo>
                <a:lnTo>
                  <a:pt x="7981938" y="2116263"/>
                </a:lnTo>
                <a:cubicBezTo>
                  <a:pt x="7981266" y="2118024"/>
                  <a:pt x="7982571" y="2119925"/>
                  <a:pt x="7984459" y="2119925"/>
                </a:cubicBezTo>
                <a:lnTo>
                  <a:pt x="8248499" y="2119925"/>
                </a:lnTo>
                <a:cubicBezTo>
                  <a:pt x="8359343" y="2119925"/>
                  <a:pt x="8455958" y="2054427"/>
                  <a:pt x="8494650" y="1953087"/>
                </a:cubicBezTo>
                <a:lnTo>
                  <a:pt x="8494865" y="1952504"/>
                </a:lnTo>
                <a:lnTo>
                  <a:pt x="8495094" y="1951934"/>
                </a:lnTo>
                <a:lnTo>
                  <a:pt x="8534622" y="1856209"/>
                </a:lnTo>
                <a:cubicBezTo>
                  <a:pt x="8535357" y="1854421"/>
                  <a:pt x="8534052" y="1852482"/>
                  <a:pt x="8532139" y="1852482"/>
                </a:cubicBezTo>
                <a:close/>
                <a:moveTo>
                  <a:pt x="6084574" y="3170699"/>
                </a:moveTo>
                <a:cubicBezTo>
                  <a:pt x="5953611" y="3170699"/>
                  <a:pt x="5842045" y="3229961"/>
                  <a:pt x="5796196" y="3350109"/>
                </a:cubicBezTo>
                <a:lnTo>
                  <a:pt x="5735662" y="3508671"/>
                </a:lnTo>
                <a:cubicBezTo>
                  <a:pt x="5731772" y="3518861"/>
                  <a:pt x="5739843" y="3530255"/>
                  <a:pt x="5750953" y="3530255"/>
                </a:cubicBezTo>
                <a:lnTo>
                  <a:pt x="6062250" y="3530255"/>
                </a:lnTo>
                <a:cubicBezTo>
                  <a:pt x="6192301" y="3530255"/>
                  <a:pt x="6305868" y="3453097"/>
                  <a:pt x="6351401" y="3333798"/>
                </a:cubicBezTo>
                <a:lnTo>
                  <a:pt x="6408489" y="3195514"/>
                </a:lnTo>
                <a:cubicBezTo>
                  <a:pt x="6412961" y="3183791"/>
                  <a:pt x="6403688" y="3170699"/>
                  <a:pt x="6390917" y="3170699"/>
                </a:cubicBezTo>
                <a:lnTo>
                  <a:pt x="6390917" y="3170699"/>
                </a:lnTo>
                <a:cubicBezTo>
                  <a:pt x="6390917" y="3170699"/>
                  <a:pt x="6084574" y="3170699"/>
                  <a:pt x="6084574" y="3170699"/>
                </a:cubicBezTo>
                <a:close/>
                <a:moveTo>
                  <a:pt x="2602156" y="2715937"/>
                </a:moveTo>
                <a:cubicBezTo>
                  <a:pt x="2471194" y="2715937"/>
                  <a:pt x="2359628" y="2775200"/>
                  <a:pt x="2313765" y="2895347"/>
                </a:cubicBezTo>
                <a:lnTo>
                  <a:pt x="2253244" y="3053910"/>
                </a:lnTo>
                <a:cubicBezTo>
                  <a:pt x="2249355" y="3064099"/>
                  <a:pt x="2257425" y="3075493"/>
                  <a:pt x="2268536" y="3075493"/>
                </a:cubicBezTo>
                <a:lnTo>
                  <a:pt x="2579833" y="3075493"/>
                </a:lnTo>
                <a:cubicBezTo>
                  <a:pt x="2709870" y="3075493"/>
                  <a:pt x="2823450" y="2998335"/>
                  <a:pt x="2868984" y="2879036"/>
                </a:cubicBezTo>
                <a:lnTo>
                  <a:pt x="2926071" y="2740752"/>
                </a:lnTo>
                <a:cubicBezTo>
                  <a:pt x="2930544" y="2729042"/>
                  <a:pt x="2921270" y="2715937"/>
                  <a:pt x="2908499" y="2715937"/>
                </a:cubicBezTo>
                <a:lnTo>
                  <a:pt x="2908499" y="2715937"/>
                </a:lnTo>
                <a:cubicBezTo>
                  <a:pt x="2908499" y="2715937"/>
                  <a:pt x="2602156" y="2715937"/>
                  <a:pt x="2602156" y="2715937"/>
                </a:cubicBezTo>
                <a:close/>
                <a:moveTo>
                  <a:pt x="1935714" y="2715937"/>
                </a:moveTo>
                <a:cubicBezTo>
                  <a:pt x="1804752" y="2715937"/>
                  <a:pt x="1693186" y="2775200"/>
                  <a:pt x="1647323" y="2895347"/>
                </a:cubicBezTo>
                <a:lnTo>
                  <a:pt x="1586802" y="3053910"/>
                </a:lnTo>
                <a:cubicBezTo>
                  <a:pt x="1582913" y="3064099"/>
                  <a:pt x="1590983" y="3075493"/>
                  <a:pt x="1602094" y="3075493"/>
                </a:cubicBezTo>
                <a:lnTo>
                  <a:pt x="1913391" y="3075493"/>
                </a:lnTo>
                <a:cubicBezTo>
                  <a:pt x="2043441" y="3075493"/>
                  <a:pt x="2157008" y="2998335"/>
                  <a:pt x="2202542" y="2879036"/>
                </a:cubicBezTo>
                <a:lnTo>
                  <a:pt x="2259629" y="2740752"/>
                </a:lnTo>
                <a:cubicBezTo>
                  <a:pt x="2264102" y="2729042"/>
                  <a:pt x="2254841" y="2715937"/>
                  <a:pt x="2242070" y="2715937"/>
                </a:cubicBezTo>
                <a:lnTo>
                  <a:pt x="2242070" y="2715937"/>
                </a:lnTo>
                <a:cubicBezTo>
                  <a:pt x="2242070" y="2715937"/>
                  <a:pt x="1935714" y="2715937"/>
                  <a:pt x="1935714" y="2715937"/>
                </a:cubicBezTo>
                <a:close/>
                <a:moveTo>
                  <a:pt x="7594600" y="1262770"/>
                </a:moveTo>
                <a:lnTo>
                  <a:pt x="7905897" y="1262770"/>
                </a:lnTo>
                <a:cubicBezTo>
                  <a:pt x="8035947" y="1262770"/>
                  <a:pt x="8149514" y="1185606"/>
                  <a:pt x="8195060" y="1066307"/>
                </a:cubicBezTo>
                <a:lnTo>
                  <a:pt x="8252148" y="928021"/>
                </a:lnTo>
                <a:cubicBezTo>
                  <a:pt x="8256608" y="916307"/>
                  <a:pt x="8247346" y="903208"/>
                  <a:pt x="8234576" y="903208"/>
                </a:cubicBezTo>
                <a:lnTo>
                  <a:pt x="7928220" y="903208"/>
                </a:lnTo>
                <a:cubicBezTo>
                  <a:pt x="7797257" y="903208"/>
                  <a:pt x="7685704" y="962476"/>
                  <a:pt x="7639842" y="1082616"/>
                </a:cubicBezTo>
                <a:lnTo>
                  <a:pt x="7579308" y="1241179"/>
                </a:lnTo>
                <a:cubicBezTo>
                  <a:pt x="7575418" y="1251373"/>
                  <a:pt x="7583489" y="1262770"/>
                  <a:pt x="7594600" y="1262770"/>
                </a:cubicBezTo>
                <a:close/>
                <a:moveTo>
                  <a:pt x="5725729" y="3170699"/>
                </a:moveTo>
                <a:lnTo>
                  <a:pt x="5725729" y="3170699"/>
                </a:lnTo>
                <a:cubicBezTo>
                  <a:pt x="5738487" y="3170699"/>
                  <a:pt x="5747774" y="3183791"/>
                  <a:pt x="5743301" y="3195514"/>
                </a:cubicBezTo>
                <a:lnTo>
                  <a:pt x="5686201" y="3333798"/>
                </a:lnTo>
                <a:cubicBezTo>
                  <a:pt x="5640667" y="3453097"/>
                  <a:pt x="5527100" y="3530255"/>
                  <a:pt x="5397050" y="3530255"/>
                </a:cubicBezTo>
                <a:lnTo>
                  <a:pt x="5085753" y="3530255"/>
                </a:lnTo>
                <a:cubicBezTo>
                  <a:pt x="5074642" y="3530255"/>
                  <a:pt x="5066572" y="3518861"/>
                  <a:pt x="5070461" y="3508671"/>
                </a:cubicBezTo>
                <a:lnTo>
                  <a:pt x="5130995" y="3350097"/>
                </a:lnTo>
                <a:cubicBezTo>
                  <a:pt x="5176845" y="3229961"/>
                  <a:pt x="5288411" y="3170699"/>
                  <a:pt x="5419373" y="3170699"/>
                </a:cubicBezTo>
                <a:lnTo>
                  <a:pt x="5725729" y="3170699"/>
                </a:lnTo>
                <a:close/>
                <a:moveTo>
                  <a:pt x="5680677" y="3216755"/>
                </a:moveTo>
                <a:lnTo>
                  <a:pt x="5419373" y="3216755"/>
                </a:lnTo>
                <a:cubicBezTo>
                  <a:pt x="5299763" y="3216755"/>
                  <a:pt x="5210330" y="3271354"/>
                  <a:pt x="5174007" y="3366535"/>
                </a:cubicBezTo>
                <a:lnTo>
                  <a:pt x="5130488" y="3480548"/>
                </a:lnTo>
                <a:cubicBezTo>
                  <a:pt x="5129817" y="3482310"/>
                  <a:pt x="5131122" y="3484198"/>
                  <a:pt x="5133009" y="3484198"/>
                </a:cubicBezTo>
                <a:lnTo>
                  <a:pt x="5397050" y="3484198"/>
                </a:lnTo>
                <a:cubicBezTo>
                  <a:pt x="5507881" y="3484198"/>
                  <a:pt x="5604509" y="3418713"/>
                  <a:pt x="5643189" y="3317360"/>
                </a:cubicBezTo>
                <a:lnTo>
                  <a:pt x="5643404" y="3316790"/>
                </a:lnTo>
                <a:lnTo>
                  <a:pt x="5643645" y="3316207"/>
                </a:lnTo>
                <a:lnTo>
                  <a:pt x="5683173" y="3220481"/>
                </a:lnTo>
                <a:cubicBezTo>
                  <a:pt x="5683908" y="3218707"/>
                  <a:pt x="5682603" y="3216755"/>
                  <a:pt x="5680677" y="3216755"/>
                </a:cubicBezTo>
                <a:close/>
                <a:moveTo>
                  <a:pt x="8043523" y="617863"/>
                </a:moveTo>
                <a:lnTo>
                  <a:pt x="8100611" y="479577"/>
                </a:lnTo>
                <a:cubicBezTo>
                  <a:pt x="8105083" y="467863"/>
                  <a:pt x="8095809" y="454764"/>
                  <a:pt x="8083038" y="454764"/>
                </a:cubicBezTo>
                <a:lnTo>
                  <a:pt x="7776683" y="454764"/>
                </a:lnTo>
                <a:cubicBezTo>
                  <a:pt x="7645720" y="454764"/>
                  <a:pt x="7534167" y="514031"/>
                  <a:pt x="7488304" y="634172"/>
                </a:cubicBezTo>
                <a:lnTo>
                  <a:pt x="7427784" y="792735"/>
                </a:lnTo>
                <a:cubicBezTo>
                  <a:pt x="7423881" y="802929"/>
                  <a:pt x="7431964" y="814326"/>
                  <a:pt x="7443075" y="814326"/>
                </a:cubicBezTo>
                <a:lnTo>
                  <a:pt x="7754359" y="814326"/>
                </a:lnTo>
                <a:cubicBezTo>
                  <a:pt x="7884410" y="814326"/>
                  <a:pt x="7997977" y="737162"/>
                  <a:pt x="8043523" y="617863"/>
                </a:cubicBezTo>
                <a:close/>
                <a:moveTo>
                  <a:pt x="7944132" y="1"/>
                </a:moveTo>
                <a:lnTo>
                  <a:pt x="7944132" y="4"/>
                </a:lnTo>
                <a:cubicBezTo>
                  <a:pt x="7956903" y="4"/>
                  <a:pt x="7966177" y="13098"/>
                  <a:pt x="7961705" y="24817"/>
                </a:cubicBezTo>
                <a:lnTo>
                  <a:pt x="7904604" y="163099"/>
                </a:lnTo>
                <a:cubicBezTo>
                  <a:pt x="7859071" y="282399"/>
                  <a:pt x="7745504" y="359565"/>
                  <a:pt x="7615466" y="359565"/>
                </a:cubicBezTo>
                <a:lnTo>
                  <a:pt x="7304157" y="359565"/>
                </a:lnTo>
                <a:cubicBezTo>
                  <a:pt x="7293046" y="359565"/>
                  <a:pt x="7284975" y="348166"/>
                  <a:pt x="7288865" y="337970"/>
                </a:cubicBezTo>
                <a:lnTo>
                  <a:pt x="7349399" y="179408"/>
                </a:lnTo>
                <a:cubicBezTo>
                  <a:pt x="7395261" y="59270"/>
                  <a:pt x="7506814" y="0"/>
                  <a:pt x="7637776" y="0"/>
                </a:cubicBezTo>
                <a:lnTo>
                  <a:pt x="7944132" y="0"/>
                </a:lnTo>
                <a:close/>
                <a:moveTo>
                  <a:pt x="7899080" y="46062"/>
                </a:moveTo>
                <a:lnTo>
                  <a:pt x="7637776" y="46062"/>
                </a:lnTo>
                <a:cubicBezTo>
                  <a:pt x="7518179" y="46062"/>
                  <a:pt x="7428746" y="100653"/>
                  <a:pt x="7392411" y="195840"/>
                </a:cubicBezTo>
                <a:lnTo>
                  <a:pt x="7348892" y="309846"/>
                </a:lnTo>
                <a:cubicBezTo>
                  <a:pt x="7348220" y="311612"/>
                  <a:pt x="7349525" y="313506"/>
                  <a:pt x="7351413" y="313506"/>
                </a:cubicBezTo>
                <a:lnTo>
                  <a:pt x="7615466" y="313506"/>
                </a:lnTo>
                <a:cubicBezTo>
                  <a:pt x="7726296" y="313506"/>
                  <a:pt x="7822913" y="248018"/>
                  <a:pt x="7861592" y="146670"/>
                </a:cubicBezTo>
                <a:lnTo>
                  <a:pt x="7861820" y="146091"/>
                </a:lnTo>
                <a:lnTo>
                  <a:pt x="7862048" y="145518"/>
                </a:lnTo>
                <a:lnTo>
                  <a:pt x="7901576" y="49787"/>
                </a:lnTo>
                <a:cubicBezTo>
                  <a:pt x="7902311" y="48013"/>
                  <a:pt x="7901006" y="46062"/>
                  <a:pt x="7899080" y="46062"/>
                </a:cubicBezTo>
                <a:close/>
                <a:moveTo>
                  <a:pt x="6970561" y="1082616"/>
                </a:moveTo>
                <a:lnTo>
                  <a:pt x="6910040" y="1241179"/>
                </a:lnTo>
                <a:cubicBezTo>
                  <a:pt x="6906139" y="1251373"/>
                  <a:pt x="6914222" y="1262770"/>
                  <a:pt x="6925333" y="1262770"/>
                </a:cubicBezTo>
                <a:lnTo>
                  <a:pt x="7236629" y="1262770"/>
                </a:lnTo>
                <a:cubicBezTo>
                  <a:pt x="7366680" y="1262770"/>
                  <a:pt x="7480247" y="1185606"/>
                  <a:pt x="7525780" y="1066307"/>
                </a:cubicBezTo>
                <a:lnTo>
                  <a:pt x="7582868" y="928021"/>
                </a:lnTo>
                <a:cubicBezTo>
                  <a:pt x="7587340" y="916307"/>
                  <a:pt x="7578079" y="903208"/>
                  <a:pt x="7565296" y="903208"/>
                </a:cubicBezTo>
                <a:lnTo>
                  <a:pt x="7258952" y="903208"/>
                </a:lnTo>
                <a:cubicBezTo>
                  <a:pt x="7127990" y="903208"/>
                  <a:pt x="7016425" y="962476"/>
                  <a:pt x="6970561" y="1082616"/>
                </a:cubicBezTo>
                <a:close/>
                <a:moveTo>
                  <a:pt x="8613399" y="4"/>
                </a:moveTo>
                <a:lnTo>
                  <a:pt x="8307057" y="4"/>
                </a:lnTo>
                <a:cubicBezTo>
                  <a:pt x="8176095" y="4"/>
                  <a:pt x="8064529" y="59270"/>
                  <a:pt x="8018666" y="179408"/>
                </a:cubicBezTo>
                <a:lnTo>
                  <a:pt x="7958145" y="337970"/>
                </a:lnTo>
                <a:cubicBezTo>
                  <a:pt x="7954242" y="348165"/>
                  <a:pt x="7962325" y="359561"/>
                  <a:pt x="7973436" y="359561"/>
                </a:cubicBezTo>
                <a:lnTo>
                  <a:pt x="8284733" y="359561"/>
                </a:lnTo>
                <a:cubicBezTo>
                  <a:pt x="8414783" y="359561"/>
                  <a:pt x="8528350" y="282398"/>
                  <a:pt x="8573884" y="163098"/>
                </a:cubicBezTo>
                <a:lnTo>
                  <a:pt x="8630972" y="24813"/>
                </a:lnTo>
                <a:cubicBezTo>
                  <a:pt x="8635444" y="13098"/>
                  <a:pt x="8626170" y="4"/>
                  <a:pt x="8613399" y="4"/>
                </a:cubicBezTo>
                <a:close/>
                <a:moveTo>
                  <a:pt x="6642250" y="1985824"/>
                </a:moveTo>
                <a:lnTo>
                  <a:pt x="6581729" y="2144386"/>
                </a:lnTo>
                <a:cubicBezTo>
                  <a:pt x="6577827" y="2154575"/>
                  <a:pt x="6585910" y="2165982"/>
                  <a:pt x="6597008" y="2165982"/>
                </a:cubicBezTo>
                <a:lnTo>
                  <a:pt x="6908305" y="2165982"/>
                </a:lnTo>
                <a:cubicBezTo>
                  <a:pt x="7038355" y="2165982"/>
                  <a:pt x="7151922" y="2088811"/>
                  <a:pt x="7197469" y="1969512"/>
                </a:cubicBezTo>
                <a:lnTo>
                  <a:pt x="7254556" y="1831228"/>
                </a:lnTo>
                <a:cubicBezTo>
                  <a:pt x="7259016" y="1819505"/>
                  <a:pt x="7249742" y="1806413"/>
                  <a:pt x="7236984" y="1806413"/>
                </a:cubicBezTo>
                <a:lnTo>
                  <a:pt x="6930628" y="1806413"/>
                </a:lnTo>
                <a:cubicBezTo>
                  <a:pt x="6799666" y="1806413"/>
                  <a:pt x="6688100" y="1865676"/>
                  <a:pt x="6642250" y="1985824"/>
                </a:cubicBezTo>
                <a:close/>
                <a:moveTo>
                  <a:pt x="9851341" y="1531062"/>
                </a:moveTo>
                <a:lnTo>
                  <a:pt x="9790819" y="1689624"/>
                </a:lnTo>
                <a:cubicBezTo>
                  <a:pt x="9786917" y="1699814"/>
                  <a:pt x="9795000" y="1711220"/>
                  <a:pt x="9806111" y="1711220"/>
                </a:cubicBezTo>
                <a:lnTo>
                  <a:pt x="10117408" y="1711220"/>
                </a:lnTo>
                <a:cubicBezTo>
                  <a:pt x="10247458" y="1711220"/>
                  <a:pt x="10361025" y="1634049"/>
                  <a:pt x="10406559" y="1514750"/>
                </a:cubicBezTo>
                <a:lnTo>
                  <a:pt x="10463646" y="1376467"/>
                </a:lnTo>
                <a:cubicBezTo>
                  <a:pt x="10468119" y="1364756"/>
                  <a:pt x="10458845" y="1351651"/>
                  <a:pt x="10446074" y="1351651"/>
                </a:cubicBezTo>
                <a:lnTo>
                  <a:pt x="10139718" y="1351651"/>
                </a:lnTo>
                <a:cubicBezTo>
                  <a:pt x="10008756" y="1351651"/>
                  <a:pt x="9897203" y="1410927"/>
                  <a:pt x="9851341" y="1531062"/>
                </a:cubicBezTo>
                <a:close/>
                <a:moveTo>
                  <a:pt x="6883840" y="903208"/>
                </a:moveTo>
                <a:lnTo>
                  <a:pt x="6577497" y="903208"/>
                </a:lnTo>
                <a:cubicBezTo>
                  <a:pt x="6446535" y="903208"/>
                  <a:pt x="6334969" y="962476"/>
                  <a:pt x="6289107" y="1082616"/>
                </a:cubicBezTo>
                <a:lnTo>
                  <a:pt x="6228585" y="1241179"/>
                </a:lnTo>
                <a:cubicBezTo>
                  <a:pt x="6224696" y="1251373"/>
                  <a:pt x="6232766" y="1262770"/>
                  <a:pt x="6243877" y="1262770"/>
                </a:cubicBezTo>
                <a:lnTo>
                  <a:pt x="6555174" y="1262770"/>
                </a:lnTo>
                <a:cubicBezTo>
                  <a:pt x="6685224" y="1262770"/>
                  <a:pt x="6798791" y="1185606"/>
                  <a:pt x="6844325" y="1066307"/>
                </a:cubicBezTo>
                <a:lnTo>
                  <a:pt x="6901413" y="928021"/>
                </a:lnTo>
                <a:cubicBezTo>
                  <a:pt x="6905885" y="916307"/>
                  <a:pt x="6896611" y="903208"/>
                  <a:pt x="6883840" y="903208"/>
                </a:cubicBezTo>
                <a:close/>
                <a:moveTo>
                  <a:pt x="8828499" y="634171"/>
                </a:moveTo>
                <a:lnTo>
                  <a:pt x="8767965" y="792733"/>
                </a:lnTo>
                <a:cubicBezTo>
                  <a:pt x="8764075" y="802928"/>
                  <a:pt x="8772146" y="814324"/>
                  <a:pt x="8783269" y="814324"/>
                </a:cubicBezTo>
                <a:lnTo>
                  <a:pt x="9094554" y="814324"/>
                </a:lnTo>
                <a:cubicBezTo>
                  <a:pt x="9224603" y="814324"/>
                  <a:pt x="9338171" y="737161"/>
                  <a:pt x="9383705" y="617861"/>
                </a:cubicBezTo>
                <a:lnTo>
                  <a:pt x="9440805" y="479576"/>
                </a:lnTo>
                <a:cubicBezTo>
                  <a:pt x="9445265" y="467862"/>
                  <a:pt x="9436003" y="454763"/>
                  <a:pt x="9423233" y="454763"/>
                </a:cubicBezTo>
                <a:lnTo>
                  <a:pt x="9116876" y="454763"/>
                </a:lnTo>
                <a:cubicBezTo>
                  <a:pt x="8985914" y="454763"/>
                  <a:pt x="8874348" y="514030"/>
                  <a:pt x="8828499" y="634171"/>
                </a:cubicBezTo>
                <a:close/>
                <a:moveTo>
                  <a:pt x="4235796" y="5313816"/>
                </a:moveTo>
                <a:lnTo>
                  <a:pt x="4296330" y="5155254"/>
                </a:lnTo>
                <a:cubicBezTo>
                  <a:pt x="4342180" y="5035119"/>
                  <a:pt x="4453746" y="4975843"/>
                  <a:pt x="4584708" y="4975843"/>
                </a:cubicBezTo>
                <a:lnTo>
                  <a:pt x="4891064" y="4975843"/>
                </a:lnTo>
                <a:lnTo>
                  <a:pt x="4891064" y="4975843"/>
                </a:lnTo>
                <a:cubicBezTo>
                  <a:pt x="4903822" y="4975843"/>
                  <a:pt x="4913096" y="4988948"/>
                  <a:pt x="4908636" y="5000659"/>
                </a:cubicBezTo>
                <a:lnTo>
                  <a:pt x="4851549" y="5138942"/>
                </a:lnTo>
                <a:cubicBezTo>
                  <a:pt x="4806002" y="5258241"/>
                  <a:pt x="4692435" y="5335412"/>
                  <a:pt x="4562385" y="5335412"/>
                </a:cubicBezTo>
                <a:lnTo>
                  <a:pt x="4251088" y="5335412"/>
                </a:lnTo>
                <a:cubicBezTo>
                  <a:pt x="4239990" y="5335412"/>
                  <a:pt x="4231907" y="5324006"/>
                  <a:pt x="4235796" y="5313816"/>
                </a:cubicBezTo>
                <a:close/>
                <a:moveTo>
                  <a:pt x="4298345" y="5289355"/>
                </a:moveTo>
                <a:lnTo>
                  <a:pt x="4562385" y="5289355"/>
                </a:lnTo>
                <a:cubicBezTo>
                  <a:pt x="4673229" y="5289355"/>
                  <a:pt x="4769845" y="5223870"/>
                  <a:pt x="4808524" y="5122517"/>
                </a:cubicBezTo>
                <a:lnTo>
                  <a:pt x="4808752" y="5121934"/>
                </a:lnTo>
                <a:lnTo>
                  <a:pt x="4808980" y="5121364"/>
                </a:lnTo>
                <a:lnTo>
                  <a:pt x="4848508" y="5025626"/>
                </a:lnTo>
                <a:cubicBezTo>
                  <a:pt x="4849243" y="5023864"/>
                  <a:pt x="4847938" y="5021913"/>
                  <a:pt x="4846012" y="5021913"/>
                </a:cubicBezTo>
                <a:lnTo>
                  <a:pt x="4584708" y="5021913"/>
                </a:lnTo>
                <a:cubicBezTo>
                  <a:pt x="4465098" y="5021913"/>
                  <a:pt x="4375665" y="5076498"/>
                  <a:pt x="4339342" y="5171679"/>
                </a:cubicBezTo>
                <a:lnTo>
                  <a:pt x="4295824" y="5285693"/>
                </a:lnTo>
                <a:cubicBezTo>
                  <a:pt x="4295152" y="5287454"/>
                  <a:pt x="4296444" y="5289355"/>
                  <a:pt x="4298345" y="5289355"/>
                </a:cubicBezTo>
                <a:close/>
                <a:moveTo>
                  <a:pt x="8651711" y="1985824"/>
                </a:moveTo>
                <a:lnTo>
                  <a:pt x="8591178" y="2144386"/>
                </a:lnTo>
                <a:cubicBezTo>
                  <a:pt x="8587288" y="2154575"/>
                  <a:pt x="8595371" y="2165982"/>
                  <a:pt x="8606469" y="2165982"/>
                </a:cubicBezTo>
                <a:lnTo>
                  <a:pt x="8917766" y="2165982"/>
                </a:lnTo>
                <a:cubicBezTo>
                  <a:pt x="9047816" y="2165982"/>
                  <a:pt x="9161384" y="2088811"/>
                  <a:pt x="9206917" y="1969512"/>
                </a:cubicBezTo>
                <a:lnTo>
                  <a:pt x="9264018" y="1831228"/>
                </a:lnTo>
                <a:cubicBezTo>
                  <a:pt x="9268477" y="1819505"/>
                  <a:pt x="9259203" y="1806413"/>
                  <a:pt x="9246433" y="1806413"/>
                </a:cubicBezTo>
                <a:lnTo>
                  <a:pt x="8940090" y="1806413"/>
                </a:lnTo>
                <a:cubicBezTo>
                  <a:pt x="8809128" y="1806413"/>
                  <a:pt x="8697562" y="1865676"/>
                  <a:pt x="8651711" y="1985824"/>
                </a:cubicBezTo>
                <a:close/>
                <a:moveTo>
                  <a:pt x="6609665" y="4"/>
                </a:moveTo>
                <a:lnTo>
                  <a:pt x="6303322" y="4"/>
                </a:lnTo>
                <a:cubicBezTo>
                  <a:pt x="6172359" y="4"/>
                  <a:pt x="6060794" y="59270"/>
                  <a:pt x="6014943" y="179408"/>
                </a:cubicBezTo>
                <a:lnTo>
                  <a:pt x="5954410" y="337970"/>
                </a:lnTo>
                <a:cubicBezTo>
                  <a:pt x="5950520" y="348165"/>
                  <a:pt x="5958590" y="359561"/>
                  <a:pt x="5969701" y="359561"/>
                </a:cubicBezTo>
                <a:lnTo>
                  <a:pt x="6280998" y="359561"/>
                </a:lnTo>
                <a:cubicBezTo>
                  <a:pt x="6411048" y="359561"/>
                  <a:pt x="6524616" y="282398"/>
                  <a:pt x="6570149" y="163098"/>
                </a:cubicBezTo>
                <a:lnTo>
                  <a:pt x="6627250" y="24813"/>
                </a:lnTo>
                <a:cubicBezTo>
                  <a:pt x="6631709" y="13098"/>
                  <a:pt x="6622435" y="4"/>
                  <a:pt x="6609665" y="4"/>
                </a:cubicBezTo>
                <a:close/>
                <a:moveTo>
                  <a:pt x="3262074" y="4"/>
                </a:moveTo>
                <a:lnTo>
                  <a:pt x="2955730" y="4"/>
                </a:lnTo>
                <a:cubicBezTo>
                  <a:pt x="2824755" y="4"/>
                  <a:pt x="2713202" y="59270"/>
                  <a:pt x="2667339" y="179409"/>
                </a:cubicBezTo>
                <a:lnTo>
                  <a:pt x="2606818" y="337971"/>
                </a:lnTo>
                <a:cubicBezTo>
                  <a:pt x="2602916" y="348166"/>
                  <a:pt x="2610999" y="359563"/>
                  <a:pt x="2622110" y="359563"/>
                </a:cubicBezTo>
                <a:lnTo>
                  <a:pt x="2933407" y="359563"/>
                </a:lnTo>
                <a:cubicBezTo>
                  <a:pt x="3063457" y="359563"/>
                  <a:pt x="3177025" y="282399"/>
                  <a:pt x="3222558" y="163099"/>
                </a:cubicBezTo>
                <a:lnTo>
                  <a:pt x="3279646" y="24814"/>
                </a:lnTo>
                <a:cubicBezTo>
                  <a:pt x="3284118" y="13100"/>
                  <a:pt x="3274844" y="5"/>
                  <a:pt x="3262074" y="5"/>
                </a:cubicBezTo>
                <a:close/>
                <a:moveTo>
                  <a:pt x="2425356" y="454764"/>
                </a:moveTo>
                <a:lnTo>
                  <a:pt x="2731712" y="454764"/>
                </a:lnTo>
                <a:cubicBezTo>
                  <a:pt x="2744483" y="454764"/>
                  <a:pt x="2753757" y="467859"/>
                  <a:pt x="2749284" y="479577"/>
                </a:cubicBezTo>
                <a:lnTo>
                  <a:pt x="2692197" y="617860"/>
                </a:lnTo>
                <a:cubicBezTo>
                  <a:pt x="2646651" y="737162"/>
                  <a:pt x="2533083" y="814326"/>
                  <a:pt x="2403046" y="814326"/>
                </a:cubicBezTo>
                <a:lnTo>
                  <a:pt x="2091749" y="814326"/>
                </a:lnTo>
                <a:cubicBezTo>
                  <a:pt x="2080638" y="814326"/>
                  <a:pt x="2072555" y="802927"/>
                  <a:pt x="2076457" y="792731"/>
                </a:cubicBezTo>
                <a:lnTo>
                  <a:pt x="2136978" y="634172"/>
                </a:lnTo>
                <a:cubicBezTo>
                  <a:pt x="2182841" y="514031"/>
                  <a:pt x="2294407" y="454764"/>
                  <a:pt x="2425369" y="454764"/>
                </a:cubicBezTo>
                <a:close/>
                <a:moveTo>
                  <a:pt x="2686660" y="500825"/>
                </a:moveTo>
                <a:lnTo>
                  <a:pt x="2425356" y="500825"/>
                </a:lnTo>
                <a:cubicBezTo>
                  <a:pt x="2305758" y="500825"/>
                  <a:pt x="2216326" y="555416"/>
                  <a:pt x="2179990" y="650603"/>
                </a:cubicBezTo>
                <a:lnTo>
                  <a:pt x="2136471" y="764609"/>
                </a:lnTo>
                <a:cubicBezTo>
                  <a:pt x="2135800" y="766374"/>
                  <a:pt x="2137105" y="768267"/>
                  <a:pt x="2138992" y="768267"/>
                </a:cubicBezTo>
                <a:lnTo>
                  <a:pt x="2403046" y="768267"/>
                </a:lnTo>
                <a:cubicBezTo>
                  <a:pt x="2513877" y="768267"/>
                  <a:pt x="2610492" y="702781"/>
                  <a:pt x="2649172" y="601431"/>
                </a:cubicBezTo>
                <a:lnTo>
                  <a:pt x="2649400" y="600852"/>
                </a:lnTo>
                <a:lnTo>
                  <a:pt x="2649641" y="600279"/>
                </a:lnTo>
                <a:lnTo>
                  <a:pt x="2689156" y="504551"/>
                </a:lnTo>
                <a:cubicBezTo>
                  <a:pt x="2689891" y="502775"/>
                  <a:pt x="2688586" y="500826"/>
                  <a:pt x="2686660" y="500826"/>
                </a:cubicBezTo>
                <a:close/>
                <a:moveTo>
                  <a:pt x="4600621" y="4"/>
                </a:moveTo>
                <a:lnTo>
                  <a:pt x="4294265" y="4"/>
                </a:lnTo>
                <a:cubicBezTo>
                  <a:pt x="4163303" y="4"/>
                  <a:pt x="4051750" y="59270"/>
                  <a:pt x="4005887" y="179408"/>
                </a:cubicBezTo>
                <a:lnTo>
                  <a:pt x="3945353" y="337970"/>
                </a:lnTo>
                <a:cubicBezTo>
                  <a:pt x="3941464" y="348165"/>
                  <a:pt x="3949534" y="359561"/>
                  <a:pt x="3960657" y="359561"/>
                </a:cubicBezTo>
                <a:lnTo>
                  <a:pt x="4271942" y="359561"/>
                </a:lnTo>
                <a:cubicBezTo>
                  <a:pt x="4401992" y="359561"/>
                  <a:pt x="4515559" y="282398"/>
                  <a:pt x="4561105" y="163098"/>
                </a:cubicBezTo>
                <a:lnTo>
                  <a:pt x="4618193" y="24813"/>
                </a:lnTo>
                <a:cubicBezTo>
                  <a:pt x="4622653" y="13098"/>
                  <a:pt x="4613379" y="4"/>
                  <a:pt x="4600621" y="4"/>
                </a:cubicBezTo>
                <a:close/>
                <a:moveTo>
                  <a:pt x="5484569" y="634171"/>
                </a:moveTo>
                <a:lnTo>
                  <a:pt x="5424048" y="792733"/>
                </a:lnTo>
                <a:cubicBezTo>
                  <a:pt x="5420146" y="802928"/>
                  <a:pt x="5428229" y="814324"/>
                  <a:pt x="5439340" y="814324"/>
                </a:cubicBezTo>
                <a:lnTo>
                  <a:pt x="5750637" y="814324"/>
                </a:lnTo>
                <a:cubicBezTo>
                  <a:pt x="5880687" y="814324"/>
                  <a:pt x="5994254" y="737161"/>
                  <a:pt x="6039788" y="617861"/>
                </a:cubicBezTo>
                <a:lnTo>
                  <a:pt x="6096876" y="479576"/>
                </a:lnTo>
                <a:cubicBezTo>
                  <a:pt x="6101348" y="467862"/>
                  <a:pt x="6092074" y="454763"/>
                  <a:pt x="6079303" y="454763"/>
                </a:cubicBezTo>
                <a:lnTo>
                  <a:pt x="5772947" y="454763"/>
                </a:lnTo>
                <a:cubicBezTo>
                  <a:pt x="5641985" y="454763"/>
                  <a:pt x="5530432" y="514030"/>
                  <a:pt x="5484569" y="634171"/>
                </a:cubicBezTo>
                <a:close/>
                <a:moveTo>
                  <a:pt x="4966839" y="1082616"/>
                </a:moveTo>
                <a:lnTo>
                  <a:pt x="4906305" y="1241179"/>
                </a:lnTo>
                <a:cubicBezTo>
                  <a:pt x="4902416" y="1251373"/>
                  <a:pt x="4910486" y="1262770"/>
                  <a:pt x="4921597" y="1262770"/>
                </a:cubicBezTo>
                <a:lnTo>
                  <a:pt x="5232907" y="1262770"/>
                </a:lnTo>
                <a:cubicBezTo>
                  <a:pt x="5362944" y="1262770"/>
                  <a:pt x="5476512" y="1185606"/>
                  <a:pt x="5522045" y="1066307"/>
                </a:cubicBezTo>
                <a:lnTo>
                  <a:pt x="5579146" y="928021"/>
                </a:lnTo>
                <a:cubicBezTo>
                  <a:pt x="5583618" y="916307"/>
                  <a:pt x="5574344" y="903208"/>
                  <a:pt x="5561561" y="903208"/>
                </a:cubicBezTo>
                <a:lnTo>
                  <a:pt x="5255217" y="903208"/>
                </a:lnTo>
                <a:cubicBezTo>
                  <a:pt x="5124255" y="903208"/>
                  <a:pt x="5012689" y="962476"/>
                  <a:pt x="4966839" y="1082616"/>
                </a:cubicBezTo>
                <a:close/>
                <a:moveTo>
                  <a:pt x="4499609" y="1531062"/>
                </a:moveTo>
                <a:lnTo>
                  <a:pt x="4439088" y="1689624"/>
                </a:lnTo>
                <a:cubicBezTo>
                  <a:pt x="4435186" y="1699814"/>
                  <a:pt x="4443269" y="1711220"/>
                  <a:pt x="4454379" y="1711220"/>
                </a:cubicBezTo>
                <a:lnTo>
                  <a:pt x="4765676" y="1711220"/>
                </a:lnTo>
                <a:cubicBezTo>
                  <a:pt x="4895726" y="1711220"/>
                  <a:pt x="5009294" y="1634049"/>
                  <a:pt x="5054827" y="1514750"/>
                </a:cubicBezTo>
                <a:lnTo>
                  <a:pt x="5111915" y="1376467"/>
                </a:lnTo>
                <a:cubicBezTo>
                  <a:pt x="5116387" y="1364756"/>
                  <a:pt x="5107113" y="1351651"/>
                  <a:pt x="5094343" y="1351651"/>
                </a:cubicBezTo>
                <a:lnTo>
                  <a:pt x="4787987" y="1351651"/>
                </a:lnTo>
                <a:cubicBezTo>
                  <a:pt x="4657025" y="1351651"/>
                  <a:pt x="4545471" y="1410927"/>
                  <a:pt x="4499609" y="1531062"/>
                </a:cubicBezTo>
                <a:close/>
                <a:moveTo>
                  <a:pt x="11538977" y="1066307"/>
                </a:moveTo>
                <a:lnTo>
                  <a:pt x="11596064" y="928021"/>
                </a:lnTo>
                <a:cubicBezTo>
                  <a:pt x="11600537" y="916307"/>
                  <a:pt x="11591263" y="903208"/>
                  <a:pt x="11578493" y="903208"/>
                </a:cubicBezTo>
                <a:lnTo>
                  <a:pt x="11272136" y="903208"/>
                </a:lnTo>
                <a:cubicBezTo>
                  <a:pt x="11141174" y="903208"/>
                  <a:pt x="11029621" y="962476"/>
                  <a:pt x="10983759" y="1082616"/>
                </a:cubicBezTo>
                <a:lnTo>
                  <a:pt x="10923237" y="1241179"/>
                </a:lnTo>
                <a:cubicBezTo>
                  <a:pt x="10919335" y="1251373"/>
                  <a:pt x="10927418" y="1262770"/>
                  <a:pt x="10938529" y="1262770"/>
                </a:cubicBezTo>
                <a:lnTo>
                  <a:pt x="11249826" y="1262770"/>
                </a:lnTo>
                <a:cubicBezTo>
                  <a:pt x="11379876" y="1262770"/>
                  <a:pt x="11493431" y="1185606"/>
                  <a:pt x="11538977" y="1066307"/>
                </a:cubicBezTo>
                <a:close/>
                <a:moveTo>
                  <a:pt x="7112090" y="5762266"/>
                </a:moveTo>
                <a:lnTo>
                  <a:pt x="7172612" y="5603704"/>
                </a:lnTo>
                <a:cubicBezTo>
                  <a:pt x="7218474" y="5483556"/>
                  <a:pt x="7330027" y="5424294"/>
                  <a:pt x="7460989" y="5424294"/>
                </a:cubicBezTo>
                <a:lnTo>
                  <a:pt x="7767346" y="5424294"/>
                </a:lnTo>
                <a:cubicBezTo>
                  <a:pt x="7780116" y="5424294"/>
                  <a:pt x="7789390" y="5437398"/>
                  <a:pt x="7784917" y="5449109"/>
                </a:cubicBezTo>
                <a:lnTo>
                  <a:pt x="7727830" y="5587393"/>
                </a:lnTo>
                <a:cubicBezTo>
                  <a:pt x="7682297" y="5706691"/>
                  <a:pt x="7568729" y="5783862"/>
                  <a:pt x="7438679" y="5783862"/>
                </a:cubicBezTo>
                <a:lnTo>
                  <a:pt x="7127382" y="5783862"/>
                </a:lnTo>
                <a:cubicBezTo>
                  <a:pt x="7116271" y="5783862"/>
                  <a:pt x="7108188" y="5772456"/>
                  <a:pt x="7112090" y="5762266"/>
                </a:cubicBezTo>
                <a:close/>
                <a:moveTo>
                  <a:pt x="7174626" y="5737793"/>
                </a:moveTo>
                <a:lnTo>
                  <a:pt x="7438679" y="5737793"/>
                </a:lnTo>
                <a:cubicBezTo>
                  <a:pt x="7549510" y="5737793"/>
                  <a:pt x="7646126" y="5672307"/>
                  <a:pt x="7684817" y="5570968"/>
                </a:cubicBezTo>
                <a:lnTo>
                  <a:pt x="7685033" y="5570385"/>
                </a:lnTo>
                <a:lnTo>
                  <a:pt x="7685274" y="5569814"/>
                </a:lnTo>
                <a:lnTo>
                  <a:pt x="7724802" y="5474076"/>
                </a:lnTo>
                <a:cubicBezTo>
                  <a:pt x="7725524" y="5472302"/>
                  <a:pt x="7724219" y="5470350"/>
                  <a:pt x="7722306" y="5470350"/>
                </a:cubicBezTo>
                <a:lnTo>
                  <a:pt x="7460989" y="5470350"/>
                </a:lnTo>
                <a:cubicBezTo>
                  <a:pt x="7341391" y="5470350"/>
                  <a:pt x="7251959" y="5524949"/>
                  <a:pt x="7215623" y="5620129"/>
                </a:cubicBezTo>
                <a:lnTo>
                  <a:pt x="7172104" y="5734143"/>
                </a:lnTo>
                <a:cubicBezTo>
                  <a:pt x="7171433" y="5735905"/>
                  <a:pt x="7172738" y="5737793"/>
                  <a:pt x="7174626" y="5737793"/>
                </a:cubicBezTo>
                <a:close/>
                <a:moveTo>
                  <a:pt x="7266288" y="6238611"/>
                </a:moveTo>
                <a:lnTo>
                  <a:pt x="7577572" y="6238611"/>
                </a:lnTo>
                <a:cubicBezTo>
                  <a:pt x="7707635" y="6238611"/>
                  <a:pt x="7821190" y="6161453"/>
                  <a:pt x="7866736" y="6042155"/>
                </a:cubicBezTo>
                <a:lnTo>
                  <a:pt x="7923823" y="5903871"/>
                </a:lnTo>
                <a:cubicBezTo>
                  <a:pt x="7928296" y="5892160"/>
                  <a:pt x="7919022" y="5879055"/>
                  <a:pt x="7906251" y="5879055"/>
                </a:cubicBezTo>
                <a:lnTo>
                  <a:pt x="7599895" y="5879055"/>
                </a:lnTo>
                <a:cubicBezTo>
                  <a:pt x="7468933" y="5879055"/>
                  <a:pt x="7357367" y="5938318"/>
                  <a:pt x="7311518" y="6058466"/>
                </a:cubicBezTo>
                <a:lnTo>
                  <a:pt x="7250984" y="6217028"/>
                </a:lnTo>
                <a:cubicBezTo>
                  <a:pt x="7247094" y="6227218"/>
                  <a:pt x="7255177" y="6238611"/>
                  <a:pt x="7266288" y="6238611"/>
                </a:cubicBezTo>
                <a:close/>
                <a:moveTo>
                  <a:pt x="8397097" y="5587393"/>
                </a:moveTo>
                <a:lnTo>
                  <a:pt x="8454184" y="5449109"/>
                </a:lnTo>
                <a:cubicBezTo>
                  <a:pt x="8458657" y="5437398"/>
                  <a:pt x="8449383" y="5424294"/>
                  <a:pt x="8436613" y="5424294"/>
                </a:cubicBezTo>
                <a:lnTo>
                  <a:pt x="8130257" y="5424294"/>
                </a:lnTo>
                <a:cubicBezTo>
                  <a:pt x="7999295" y="5424294"/>
                  <a:pt x="7887729" y="5483569"/>
                  <a:pt x="7841879" y="5603704"/>
                </a:cubicBezTo>
                <a:lnTo>
                  <a:pt x="7781345" y="5762266"/>
                </a:lnTo>
                <a:cubicBezTo>
                  <a:pt x="7777455" y="5772456"/>
                  <a:pt x="7785538" y="5783862"/>
                  <a:pt x="7796636" y="5783862"/>
                </a:cubicBezTo>
                <a:lnTo>
                  <a:pt x="8107946" y="5783862"/>
                </a:lnTo>
                <a:cubicBezTo>
                  <a:pt x="8237983" y="5783862"/>
                  <a:pt x="8351551" y="5706691"/>
                  <a:pt x="8397097" y="5587393"/>
                </a:cubicBezTo>
                <a:close/>
                <a:moveTo>
                  <a:pt x="8467564" y="5783850"/>
                </a:moveTo>
                <a:lnTo>
                  <a:pt x="8778860" y="5783850"/>
                </a:lnTo>
                <a:cubicBezTo>
                  <a:pt x="8908911" y="5783850"/>
                  <a:pt x="9022478" y="5706691"/>
                  <a:pt x="9068011" y="5587393"/>
                </a:cubicBezTo>
                <a:lnTo>
                  <a:pt x="9125112" y="5449109"/>
                </a:lnTo>
                <a:cubicBezTo>
                  <a:pt x="9129571" y="5437398"/>
                  <a:pt x="9120297" y="5424294"/>
                  <a:pt x="9107539" y="5424294"/>
                </a:cubicBezTo>
                <a:lnTo>
                  <a:pt x="8801184" y="5424294"/>
                </a:lnTo>
                <a:cubicBezTo>
                  <a:pt x="8670221" y="5424294"/>
                  <a:pt x="8558656" y="5483556"/>
                  <a:pt x="8512805" y="5603704"/>
                </a:cubicBezTo>
                <a:lnTo>
                  <a:pt x="8452271" y="5762266"/>
                </a:lnTo>
                <a:cubicBezTo>
                  <a:pt x="8448383" y="5772456"/>
                  <a:pt x="8456452" y="5783850"/>
                  <a:pt x="8467564" y="5783850"/>
                </a:cubicBezTo>
                <a:close/>
                <a:moveTo>
                  <a:pt x="5262553" y="6238611"/>
                </a:moveTo>
                <a:lnTo>
                  <a:pt x="5573850" y="6238611"/>
                </a:lnTo>
                <a:cubicBezTo>
                  <a:pt x="5703900" y="6238611"/>
                  <a:pt x="5817467" y="6161453"/>
                  <a:pt x="5863001" y="6042155"/>
                </a:cubicBezTo>
                <a:lnTo>
                  <a:pt x="5920088" y="5903871"/>
                </a:lnTo>
                <a:cubicBezTo>
                  <a:pt x="5924561" y="5892160"/>
                  <a:pt x="5915287" y="5879055"/>
                  <a:pt x="5902516" y="5879055"/>
                </a:cubicBezTo>
                <a:lnTo>
                  <a:pt x="5596160" y="5879055"/>
                </a:lnTo>
                <a:cubicBezTo>
                  <a:pt x="5465211" y="5879055"/>
                  <a:pt x="5353645" y="5938318"/>
                  <a:pt x="5307782" y="6058466"/>
                </a:cubicBezTo>
                <a:lnTo>
                  <a:pt x="5247261" y="6217028"/>
                </a:lnTo>
                <a:cubicBezTo>
                  <a:pt x="5243359" y="6227218"/>
                  <a:pt x="5251442" y="6238611"/>
                  <a:pt x="5262553" y="6238611"/>
                </a:cubicBezTo>
                <a:close/>
                <a:moveTo>
                  <a:pt x="5912462" y="6217028"/>
                </a:moveTo>
                <a:lnTo>
                  <a:pt x="5972983" y="6058466"/>
                </a:lnTo>
                <a:cubicBezTo>
                  <a:pt x="6018845" y="5938318"/>
                  <a:pt x="6130398" y="5879055"/>
                  <a:pt x="6261361" y="5879055"/>
                </a:cubicBezTo>
                <a:lnTo>
                  <a:pt x="6567716" y="5879055"/>
                </a:lnTo>
                <a:cubicBezTo>
                  <a:pt x="6580488" y="5879055"/>
                  <a:pt x="6589761" y="5892160"/>
                  <a:pt x="6585289" y="5903871"/>
                </a:cubicBezTo>
                <a:lnTo>
                  <a:pt x="6528201" y="6042155"/>
                </a:lnTo>
                <a:cubicBezTo>
                  <a:pt x="6482668" y="6161453"/>
                  <a:pt x="6369100" y="6238624"/>
                  <a:pt x="6239050" y="6238624"/>
                </a:cubicBezTo>
                <a:lnTo>
                  <a:pt x="5927753" y="6238624"/>
                </a:lnTo>
                <a:cubicBezTo>
                  <a:pt x="5916642" y="6238624"/>
                  <a:pt x="5908559" y="6227218"/>
                  <a:pt x="5912462" y="6217028"/>
                </a:cubicBezTo>
                <a:close/>
                <a:moveTo>
                  <a:pt x="5974997" y="6192555"/>
                </a:moveTo>
                <a:lnTo>
                  <a:pt x="6239050" y="6192555"/>
                </a:lnTo>
                <a:cubicBezTo>
                  <a:pt x="6349881" y="6192555"/>
                  <a:pt x="6446497" y="6127069"/>
                  <a:pt x="6485189" y="6025729"/>
                </a:cubicBezTo>
                <a:lnTo>
                  <a:pt x="6485404" y="6025146"/>
                </a:lnTo>
                <a:lnTo>
                  <a:pt x="6485645" y="6024576"/>
                </a:lnTo>
                <a:lnTo>
                  <a:pt x="6525173" y="5928838"/>
                </a:lnTo>
                <a:cubicBezTo>
                  <a:pt x="6525895" y="5927064"/>
                  <a:pt x="6524590" y="5925112"/>
                  <a:pt x="6522677" y="5925112"/>
                </a:cubicBezTo>
                <a:lnTo>
                  <a:pt x="6261361" y="5925112"/>
                </a:lnTo>
                <a:cubicBezTo>
                  <a:pt x="6141763" y="5925112"/>
                  <a:pt x="6052330" y="5979711"/>
                  <a:pt x="6015995" y="6074891"/>
                </a:cubicBezTo>
                <a:lnTo>
                  <a:pt x="5972476" y="6188905"/>
                </a:lnTo>
                <a:cubicBezTo>
                  <a:pt x="5971804" y="6190666"/>
                  <a:pt x="5973109" y="6192555"/>
                  <a:pt x="5974997" y="6192555"/>
                </a:cubicBezTo>
                <a:close/>
                <a:moveTo>
                  <a:pt x="7058563" y="5587393"/>
                </a:moveTo>
                <a:lnTo>
                  <a:pt x="7115650" y="5449109"/>
                </a:lnTo>
                <a:cubicBezTo>
                  <a:pt x="7120110" y="5437398"/>
                  <a:pt x="7110836" y="5424294"/>
                  <a:pt x="7098078" y="5424294"/>
                </a:cubicBezTo>
                <a:lnTo>
                  <a:pt x="6791722" y="5424294"/>
                </a:lnTo>
                <a:cubicBezTo>
                  <a:pt x="6660760" y="5424294"/>
                  <a:pt x="6549194" y="5483569"/>
                  <a:pt x="6503344" y="5603704"/>
                </a:cubicBezTo>
                <a:lnTo>
                  <a:pt x="6442823" y="5762266"/>
                </a:lnTo>
                <a:cubicBezTo>
                  <a:pt x="6438921" y="5772456"/>
                  <a:pt x="6447004" y="5783862"/>
                  <a:pt x="6458115" y="5783862"/>
                </a:cubicBezTo>
                <a:lnTo>
                  <a:pt x="6769399" y="5783862"/>
                </a:lnTo>
                <a:cubicBezTo>
                  <a:pt x="6899449" y="5783862"/>
                  <a:pt x="7013016" y="5706691"/>
                  <a:pt x="7058563" y="5587393"/>
                </a:cubicBezTo>
                <a:close/>
                <a:moveTo>
                  <a:pt x="11401705" y="4"/>
                </a:moveTo>
                <a:lnTo>
                  <a:pt x="11095349" y="4"/>
                </a:lnTo>
                <a:cubicBezTo>
                  <a:pt x="10964387" y="4"/>
                  <a:pt x="10852821" y="59270"/>
                  <a:pt x="10806971" y="179408"/>
                </a:cubicBezTo>
                <a:lnTo>
                  <a:pt x="10746450" y="337970"/>
                </a:lnTo>
                <a:cubicBezTo>
                  <a:pt x="10742548" y="348165"/>
                  <a:pt x="10750631" y="359561"/>
                  <a:pt x="10761729" y="359561"/>
                </a:cubicBezTo>
                <a:lnTo>
                  <a:pt x="11073039" y="359561"/>
                </a:lnTo>
                <a:cubicBezTo>
                  <a:pt x="11203076" y="359561"/>
                  <a:pt x="11316643" y="282398"/>
                  <a:pt x="11362190" y="163098"/>
                </a:cubicBezTo>
                <a:lnTo>
                  <a:pt x="11419277" y="24813"/>
                </a:lnTo>
                <a:cubicBezTo>
                  <a:pt x="11423750" y="13098"/>
                  <a:pt x="11414475" y="4"/>
                  <a:pt x="11401705" y="4"/>
                </a:cubicBezTo>
                <a:close/>
                <a:moveTo>
                  <a:pt x="10231051" y="3978705"/>
                </a:moveTo>
                <a:lnTo>
                  <a:pt x="9919754" y="3978705"/>
                </a:lnTo>
                <a:cubicBezTo>
                  <a:pt x="9908656" y="3978705"/>
                  <a:pt x="9900573" y="3967312"/>
                  <a:pt x="9904475" y="3957109"/>
                </a:cubicBezTo>
                <a:lnTo>
                  <a:pt x="9964996" y="3798547"/>
                </a:lnTo>
                <a:cubicBezTo>
                  <a:pt x="10010846" y="3678412"/>
                  <a:pt x="10122412" y="3619149"/>
                  <a:pt x="10253374" y="3619149"/>
                </a:cubicBezTo>
                <a:lnTo>
                  <a:pt x="10559731" y="3619149"/>
                </a:lnTo>
                <a:cubicBezTo>
                  <a:pt x="10572488" y="3619149"/>
                  <a:pt x="10581762" y="3632241"/>
                  <a:pt x="10577302" y="3643965"/>
                </a:cubicBezTo>
                <a:lnTo>
                  <a:pt x="10520215" y="3782248"/>
                </a:lnTo>
                <a:cubicBezTo>
                  <a:pt x="10474668" y="3901547"/>
                  <a:pt x="10361101" y="3978705"/>
                  <a:pt x="10231051" y="3978705"/>
                </a:cubicBezTo>
                <a:close/>
                <a:moveTo>
                  <a:pt x="9966998" y="3932649"/>
                </a:moveTo>
                <a:lnTo>
                  <a:pt x="10231051" y="3932649"/>
                </a:lnTo>
                <a:cubicBezTo>
                  <a:pt x="10341895" y="3932649"/>
                  <a:pt x="10438510" y="3867163"/>
                  <a:pt x="10477190" y="3765810"/>
                </a:cubicBezTo>
                <a:lnTo>
                  <a:pt x="10477418" y="3765228"/>
                </a:lnTo>
                <a:lnTo>
                  <a:pt x="10477646" y="3764657"/>
                </a:lnTo>
                <a:lnTo>
                  <a:pt x="10517174" y="3668932"/>
                </a:lnTo>
                <a:cubicBezTo>
                  <a:pt x="10517909" y="3667157"/>
                  <a:pt x="10516604" y="3665206"/>
                  <a:pt x="10514678" y="3665206"/>
                </a:cubicBezTo>
                <a:lnTo>
                  <a:pt x="10253374" y="3665206"/>
                </a:lnTo>
                <a:cubicBezTo>
                  <a:pt x="10133776" y="3665206"/>
                  <a:pt x="10044331" y="3719792"/>
                  <a:pt x="10008008" y="3814985"/>
                </a:cubicBezTo>
                <a:lnTo>
                  <a:pt x="9964489" y="3928986"/>
                </a:lnTo>
                <a:cubicBezTo>
                  <a:pt x="9963818" y="3930748"/>
                  <a:pt x="9965110" y="3932649"/>
                  <a:pt x="9966998" y="3932649"/>
                </a:cubicBezTo>
                <a:close/>
                <a:moveTo>
                  <a:pt x="10934475" y="2715937"/>
                </a:moveTo>
                <a:lnTo>
                  <a:pt x="10934475" y="2715937"/>
                </a:lnTo>
                <a:cubicBezTo>
                  <a:pt x="10934475" y="2715937"/>
                  <a:pt x="10628132" y="2715937"/>
                  <a:pt x="10628132" y="2715937"/>
                </a:cubicBezTo>
                <a:cubicBezTo>
                  <a:pt x="10497169" y="2715937"/>
                  <a:pt x="10385604" y="2775200"/>
                  <a:pt x="10339741" y="2895347"/>
                </a:cubicBezTo>
                <a:lnTo>
                  <a:pt x="10279219" y="3053910"/>
                </a:lnTo>
                <a:cubicBezTo>
                  <a:pt x="10275317" y="3064099"/>
                  <a:pt x="10283401" y="3075506"/>
                  <a:pt x="10294512" y="3075506"/>
                </a:cubicBezTo>
                <a:lnTo>
                  <a:pt x="10605808" y="3075506"/>
                </a:lnTo>
                <a:cubicBezTo>
                  <a:pt x="10735859" y="3075506"/>
                  <a:pt x="10849426" y="2998335"/>
                  <a:pt x="10894959" y="2879036"/>
                </a:cubicBezTo>
                <a:lnTo>
                  <a:pt x="10952047" y="2740752"/>
                </a:lnTo>
                <a:cubicBezTo>
                  <a:pt x="10956519" y="2729042"/>
                  <a:pt x="10947246" y="2715937"/>
                  <a:pt x="10934475" y="2715937"/>
                </a:cubicBezTo>
                <a:close/>
                <a:moveTo>
                  <a:pt x="9244799" y="4235743"/>
                </a:moveTo>
                <a:lnTo>
                  <a:pt x="9301899" y="4097459"/>
                </a:lnTo>
                <a:cubicBezTo>
                  <a:pt x="9306358" y="4085748"/>
                  <a:pt x="9297097" y="4072643"/>
                  <a:pt x="9284314" y="4072643"/>
                </a:cubicBezTo>
                <a:lnTo>
                  <a:pt x="9284314" y="4072643"/>
                </a:lnTo>
                <a:cubicBezTo>
                  <a:pt x="9284314" y="4072643"/>
                  <a:pt x="8977971" y="4072643"/>
                  <a:pt x="8977971" y="4072643"/>
                </a:cubicBezTo>
                <a:cubicBezTo>
                  <a:pt x="8847009" y="4072643"/>
                  <a:pt x="8735443" y="4131919"/>
                  <a:pt x="8689593" y="4252054"/>
                </a:cubicBezTo>
                <a:lnTo>
                  <a:pt x="8629059" y="4410616"/>
                </a:lnTo>
                <a:cubicBezTo>
                  <a:pt x="8625169" y="4420806"/>
                  <a:pt x="8633240" y="4432212"/>
                  <a:pt x="8644350" y="4432212"/>
                </a:cubicBezTo>
                <a:lnTo>
                  <a:pt x="8955648" y="4432212"/>
                </a:lnTo>
                <a:cubicBezTo>
                  <a:pt x="9085697" y="4432212"/>
                  <a:pt x="9199265" y="4355042"/>
                  <a:pt x="9244799" y="4235743"/>
                </a:cubicBezTo>
                <a:close/>
                <a:moveTo>
                  <a:pt x="2065283" y="454764"/>
                </a:moveTo>
                <a:lnTo>
                  <a:pt x="1758927" y="454764"/>
                </a:lnTo>
                <a:cubicBezTo>
                  <a:pt x="1627964" y="454764"/>
                  <a:pt x="1516399" y="514031"/>
                  <a:pt x="1470549" y="634172"/>
                </a:cubicBezTo>
                <a:lnTo>
                  <a:pt x="1410015" y="792735"/>
                </a:lnTo>
                <a:cubicBezTo>
                  <a:pt x="1406125" y="802929"/>
                  <a:pt x="1414196" y="814326"/>
                  <a:pt x="1425307" y="814326"/>
                </a:cubicBezTo>
                <a:lnTo>
                  <a:pt x="1736616" y="814326"/>
                </a:lnTo>
                <a:cubicBezTo>
                  <a:pt x="1866654" y="814326"/>
                  <a:pt x="1980234" y="737162"/>
                  <a:pt x="2025767" y="617863"/>
                </a:cubicBezTo>
                <a:lnTo>
                  <a:pt x="2082855" y="479577"/>
                </a:lnTo>
                <a:cubicBezTo>
                  <a:pt x="2087327" y="467863"/>
                  <a:pt x="2078053" y="454764"/>
                  <a:pt x="2065283" y="454764"/>
                </a:cubicBezTo>
                <a:close/>
                <a:moveTo>
                  <a:pt x="9452537" y="4886962"/>
                </a:moveTo>
                <a:lnTo>
                  <a:pt x="9763821" y="4886962"/>
                </a:lnTo>
                <a:cubicBezTo>
                  <a:pt x="9893871" y="4886962"/>
                  <a:pt x="10007438" y="4809803"/>
                  <a:pt x="10052984" y="4690505"/>
                </a:cubicBezTo>
                <a:lnTo>
                  <a:pt x="10110072" y="4552221"/>
                </a:lnTo>
                <a:cubicBezTo>
                  <a:pt x="10114532" y="4540510"/>
                  <a:pt x="10105270" y="4527406"/>
                  <a:pt x="10092500" y="4527406"/>
                </a:cubicBezTo>
                <a:lnTo>
                  <a:pt x="9786144" y="4527406"/>
                </a:lnTo>
                <a:cubicBezTo>
                  <a:pt x="9655182" y="4527406"/>
                  <a:pt x="9543616" y="4586668"/>
                  <a:pt x="9497766" y="4706816"/>
                </a:cubicBezTo>
                <a:lnTo>
                  <a:pt x="9437232" y="4865378"/>
                </a:lnTo>
                <a:cubicBezTo>
                  <a:pt x="9433342" y="4875568"/>
                  <a:pt x="9441425" y="4886962"/>
                  <a:pt x="9452537" y="4886962"/>
                </a:cubicBezTo>
                <a:close/>
                <a:moveTo>
                  <a:pt x="9850935" y="3782236"/>
                </a:moveTo>
                <a:lnTo>
                  <a:pt x="9908035" y="3643952"/>
                </a:lnTo>
                <a:cubicBezTo>
                  <a:pt x="9912495" y="3632241"/>
                  <a:pt x="9903221" y="3619136"/>
                  <a:pt x="9890450" y="3619136"/>
                </a:cubicBezTo>
                <a:lnTo>
                  <a:pt x="9890450" y="3619136"/>
                </a:lnTo>
                <a:cubicBezTo>
                  <a:pt x="9890450" y="3619136"/>
                  <a:pt x="9584107" y="3619136"/>
                  <a:pt x="9584107" y="3619136"/>
                </a:cubicBezTo>
                <a:cubicBezTo>
                  <a:pt x="9453144" y="3619136"/>
                  <a:pt x="9341579" y="3678412"/>
                  <a:pt x="9295729" y="3798547"/>
                </a:cubicBezTo>
                <a:lnTo>
                  <a:pt x="9235195" y="3957109"/>
                </a:lnTo>
                <a:cubicBezTo>
                  <a:pt x="9231306" y="3967299"/>
                  <a:pt x="9239376" y="3978705"/>
                  <a:pt x="9250487" y="3978705"/>
                </a:cubicBezTo>
                <a:lnTo>
                  <a:pt x="9561784" y="3978705"/>
                </a:lnTo>
                <a:cubicBezTo>
                  <a:pt x="9691834" y="3978705"/>
                  <a:pt x="9805401" y="3901534"/>
                  <a:pt x="9850935" y="3782236"/>
                </a:cubicBezTo>
                <a:close/>
                <a:moveTo>
                  <a:pt x="7417825" y="6687062"/>
                </a:moveTo>
                <a:lnTo>
                  <a:pt x="7729110" y="6687062"/>
                </a:lnTo>
                <a:cubicBezTo>
                  <a:pt x="7859159" y="6687062"/>
                  <a:pt x="7972727" y="6609891"/>
                  <a:pt x="8018273" y="6490592"/>
                </a:cubicBezTo>
                <a:lnTo>
                  <a:pt x="8075361" y="6352308"/>
                </a:lnTo>
                <a:cubicBezTo>
                  <a:pt x="8079821" y="6340598"/>
                  <a:pt x="8070559" y="6327506"/>
                  <a:pt x="8057789" y="6327506"/>
                </a:cubicBezTo>
                <a:lnTo>
                  <a:pt x="7751432" y="6327506"/>
                </a:lnTo>
                <a:cubicBezTo>
                  <a:pt x="7620470" y="6327506"/>
                  <a:pt x="7508904" y="6386768"/>
                  <a:pt x="7463055" y="6506904"/>
                </a:cubicBezTo>
                <a:lnTo>
                  <a:pt x="7402521" y="6665466"/>
                </a:lnTo>
                <a:cubicBezTo>
                  <a:pt x="7398631" y="6675668"/>
                  <a:pt x="7406714" y="6687062"/>
                  <a:pt x="7417825" y="6687062"/>
                </a:cubicBezTo>
                <a:close/>
                <a:moveTo>
                  <a:pt x="9604061" y="5335412"/>
                </a:moveTo>
                <a:lnTo>
                  <a:pt x="9915358" y="5335412"/>
                </a:lnTo>
                <a:cubicBezTo>
                  <a:pt x="10045408" y="5335412"/>
                  <a:pt x="10158976" y="5258254"/>
                  <a:pt x="10204509" y="5138955"/>
                </a:cubicBezTo>
                <a:lnTo>
                  <a:pt x="10261597" y="5000659"/>
                </a:lnTo>
                <a:cubicBezTo>
                  <a:pt x="10266069" y="4988948"/>
                  <a:pt x="10256808" y="4975856"/>
                  <a:pt x="10244025" y="4975856"/>
                </a:cubicBezTo>
                <a:lnTo>
                  <a:pt x="9937682" y="4975856"/>
                </a:lnTo>
                <a:cubicBezTo>
                  <a:pt x="9806719" y="4975856"/>
                  <a:pt x="9695154" y="5035119"/>
                  <a:pt x="9649303" y="5155254"/>
                </a:cubicBezTo>
                <a:lnTo>
                  <a:pt x="9588769" y="5313816"/>
                </a:lnTo>
                <a:cubicBezTo>
                  <a:pt x="9584880" y="5324018"/>
                  <a:pt x="9592950" y="5335412"/>
                  <a:pt x="9604061" y="5335412"/>
                </a:cubicBezTo>
                <a:close/>
                <a:moveTo>
                  <a:pt x="9806111" y="5783850"/>
                </a:moveTo>
                <a:lnTo>
                  <a:pt x="10117408" y="5783850"/>
                </a:lnTo>
                <a:cubicBezTo>
                  <a:pt x="10247458" y="5783850"/>
                  <a:pt x="10361025" y="5706691"/>
                  <a:pt x="10406559" y="5587393"/>
                </a:cubicBezTo>
                <a:lnTo>
                  <a:pt x="10463646" y="5449109"/>
                </a:lnTo>
                <a:cubicBezTo>
                  <a:pt x="10468119" y="5437398"/>
                  <a:pt x="10458845" y="5424294"/>
                  <a:pt x="10446074" y="5424294"/>
                </a:cubicBezTo>
                <a:lnTo>
                  <a:pt x="10139718" y="5424294"/>
                </a:lnTo>
                <a:cubicBezTo>
                  <a:pt x="10008756" y="5424294"/>
                  <a:pt x="9897203" y="5483556"/>
                  <a:pt x="9851341" y="5603704"/>
                </a:cubicBezTo>
                <a:lnTo>
                  <a:pt x="9790819" y="5762266"/>
                </a:lnTo>
                <a:cubicBezTo>
                  <a:pt x="9786917" y="5772456"/>
                  <a:pt x="9795000" y="5783850"/>
                  <a:pt x="9806111" y="5783850"/>
                </a:cubicBezTo>
                <a:close/>
                <a:moveTo>
                  <a:pt x="10081250" y="6665478"/>
                </a:moveTo>
                <a:lnTo>
                  <a:pt x="10141770" y="6506916"/>
                </a:lnTo>
                <a:cubicBezTo>
                  <a:pt x="10187633" y="6386768"/>
                  <a:pt x="10299199" y="6327506"/>
                  <a:pt x="10430161" y="6327506"/>
                </a:cubicBezTo>
                <a:lnTo>
                  <a:pt x="10736504" y="6327506"/>
                </a:lnTo>
                <a:lnTo>
                  <a:pt x="10736504" y="6327506"/>
                </a:lnTo>
                <a:cubicBezTo>
                  <a:pt x="10749276" y="6327506"/>
                  <a:pt x="10758562" y="6340598"/>
                  <a:pt x="10754077" y="6352321"/>
                </a:cubicBezTo>
                <a:lnTo>
                  <a:pt x="10696989" y="6490605"/>
                </a:lnTo>
                <a:cubicBezTo>
                  <a:pt x="10651456" y="6609903"/>
                  <a:pt x="10537889" y="6687062"/>
                  <a:pt x="10407838" y="6687062"/>
                </a:cubicBezTo>
                <a:lnTo>
                  <a:pt x="10096542" y="6687062"/>
                </a:lnTo>
                <a:cubicBezTo>
                  <a:pt x="10085431" y="6687062"/>
                  <a:pt x="10077360" y="6675668"/>
                  <a:pt x="10081250" y="6665466"/>
                </a:cubicBezTo>
                <a:close/>
                <a:moveTo>
                  <a:pt x="10143798" y="6641005"/>
                </a:moveTo>
                <a:lnTo>
                  <a:pt x="10407838" y="6641005"/>
                </a:lnTo>
                <a:cubicBezTo>
                  <a:pt x="10518669" y="6641005"/>
                  <a:pt x="10615285" y="6575520"/>
                  <a:pt x="10653977" y="6474167"/>
                </a:cubicBezTo>
                <a:lnTo>
                  <a:pt x="10654193" y="6473597"/>
                </a:lnTo>
                <a:lnTo>
                  <a:pt x="10654433" y="6473014"/>
                </a:lnTo>
                <a:lnTo>
                  <a:pt x="10693961" y="6377288"/>
                </a:lnTo>
                <a:cubicBezTo>
                  <a:pt x="10694683" y="6375514"/>
                  <a:pt x="10693391" y="6373562"/>
                  <a:pt x="10691465" y="6373562"/>
                </a:cubicBezTo>
                <a:lnTo>
                  <a:pt x="10430161" y="6373562"/>
                </a:lnTo>
                <a:cubicBezTo>
                  <a:pt x="10310551" y="6373562"/>
                  <a:pt x="10221118" y="6428149"/>
                  <a:pt x="10184783" y="6523342"/>
                </a:cubicBezTo>
                <a:lnTo>
                  <a:pt x="10141276" y="6637343"/>
                </a:lnTo>
                <a:cubicBezTo>
                  <a:pt x="10140605" y="6639116"/>
                  <a:pt x="10141910" y="6641005"/>
                  <a:pt x="10143798" y="6641005"/>
                </a:cubicBezTo>
                <a:close/>
                <a:moveTo>
                  <a:pt x="9535242" y="5138955"/>
                </a:moveTo>
                <a:lnTo>
                  <a:pt x="9592329" y="5000659"/>
                </a:lnTo>
                <a:cubicBezTo>
                  <a:pt x="9596802" y="4988948"/>
                  <a:pt x="9587528" y="4975856"/>
                  <a:pt x="9574757" y="4975856"/>
                </a:cubicBezTo>
                <a:lnTo>
                  <a:pt x="9268401" y="4975856"/>
                </a:lnTo>
                <a:cubicBezTo>
                  <a:pt x="9137452" y="4975856"/>
                  <a:pt x="9025886" y="5035119"/>
                  <a:pt x="8980023" y="5155254"/>
                </a:cubicBezTo>
                <a:lnTo>
                  <a:pt x="8919502" y="5313816"/>
                </a:lnTo>
                <a:cubicBezTo>
                  <a:pt x="8915600" y="5324018"/>
                  <a:pt x="8923683" y="5335412"/>
                  <a:pt x="8934793" y="5335412"/>
                </a:cubicBezTo>
                <a:lnTo>
                  <a:pt x="9246091" y="5335412"/>
                </a:lnTo>
                <a:cubicBezTo>
                  <a:pt x="9376140" y="5335412"/>
                  <a:pt x="9489709" y="5258254"/>
                  <a:pt x="9535242" y="5138955"/>
                </a:cubicBezTo>
                <a:close/>
                <a:moveTo>
                  <a:pt x="8606469" y="6238611"/>
                </a:moveTo>
                <a:lnTo>
                  <a:pt x="8917766" y="6238611"/>
                </a:lnTo>
                <a:cubicBezTo>
                  <a:pt x="9047816" y="6238611"/>
                  <a:pt x="9161384" y="6161453"/>
                  <a:pt x="9206917" y="6042155"/>
                </a:cubicBezTo>
                <a:lnTo>
                  <a:pt x="9264018" y="5903871"/>
                </a:lnTo>
                <a:cubicBezTo>
                  <a:pt x="9268477" y="5892160"/>
                  <a:pt x="9259203" y="5879055"/>
                  <a:pt x="9246433" y="5879055"/>
                </a:cubicBezTo>
                <a:lnTo>
                  <a:pt x="8940090" y="5879055"/>
                </a:lnTo>
                <a:cubicBezTo>
                  <a:pt x="8809128" y="5879055"/>
                  <a:pt x="8697562" y="5938318"/>
                  <a:pt x="8651711" y="6058466"/>
                </a:cubicBezTo>
                <a:lnTo>
                  <a:pt x="8591178" y="6217028"/>
                </a:lnTo>
                <a:cubicBezTo>
                  <a:pt x="8587288" y="6227218"/>
                  <a:pt x="8595358" y="6238611"/>
                  <a:pt x="8606469" y="6238611"/>
                </a:cubicBezTo>
                <a:close/>
                <a:moveTo>
                  <a:pt x="8758007" y="6687062"/>
                </a:moveTo>
                <a:lnTo>
                  <a:pt x="9069303" y="6687062"/>
                </a:lnTo>
                <a:cubicBezTo>
                  <a:pt x="9199354" y="6687062"/>
                  <a:pt x="9312921" y="6609891"/>
                  <a:pt x="9358454" y="6490592"/>
                </a:cubicBezTo>
                <a:lnTo>
                  <a:pt x="9415555" y="6352308"/>
                </a:lnTo>
                <a:cubicBezTo>
                  <a:pt x="9420014" y="6340598"/>
                  <a:pt x="9410740" y="6327506"/>
                  <a:pt x="9397970" y="6327506"/>
                </a:cubicBezTo>
                <a:lnTo>
                  <a:pt x="9091627" y="6327506"/>
                </a:lnTo>
                <a:cubicBezTo>
                  <a:pt x="8960652" y="6327506"/>
                  <a:pt x="8849099" y="6386768"/>
                  <a:pt x="8803248" y="6506904"/>
                </a:cubicBezTo>
                <a:lnTo>
                  <a:pt x="8742715" y="6665466"/>
                </a:lnTo>
                <a:cubicBezTo>
                  <a:pt x="8738826" y="6675668"/>
                  <a:pt x="8746895" y="6687062"/>
                  <a:pt x="8758007" y="6687062"/>
                </a:cubicBezTo>
                <a:close/>
                <a:moveTo>
                  <a:pt x="10584625" y="5335412"/>
                </a:moveTo>
                <a:lnTo>
                  <a:pt x="10273329" y="5335412"/>
                </a:lnTo>
                <a:cubicBezTo>
                  <a:pt x="10262218" y="5335412"/>
                  <a:pt x="10254147" y="5324018"/>
                  <a:pt x="10258036" y="5313816"/>
                </a:cubicBezTo>
                <a:lnTo>
                  <a:pt x="10318570" y="5155254"/>
                </a:lnTo>
                <a:cubicBezTo>
                  <a:pt x="10364421" y="5035119"/>
                  <a:pt x="10475986" y="4975843"/>
                  <a:pt x="10606949" y="4975843"/>
                </a:cubicBezTo>
                <a:lnTo>
                  <a:pt x="10913292" y="4975843"/>
                </a:lnTo>
                <a:lnTo>
                  <a:pt x="10913292" y="4975843"/>
                </a:lnTo>
                <a:cubicBezTo>
                  <a:pt x="10926063" y="4975843"/>
                  <a:pt x="10935349" y="4988948"/>
                  <a:pt x="10930877" y="5000659"/>
                </a:cubicBezTo>
                <a:lnTo>
                  <a:pt x="10873776" y="5138942"/>
                </a:lnTo>
                <a:cubicBezTo>
                  <a:pt x="10828243" y="5258241"/>
                  <a:pt x="10714676" y="5335412"/>
                  <a:pt x="10584625" y="5335412"/>
                </a:cubicBezTo>
                <a:close/>
                <a:moveTo>
                  <a:pt x="10830764" y="5122517"/>
                </a:moveTo>
                <a:lnTo>
                  <a:pt x="10830980" y="5121934"/>
                </a:lnTo>
                <a:lnTo>
                  <a:pt x="10831220" y="5121364"/>
                </a:lnTo>
                <a:lnTo>
                  <a:pt x="10870748" y="5025626"/>
                </a:lnTo>
                <a:cubicBezTo>
                  <a:pt x="10871483" y="5023864"/>
                  <a:pt x="10870178" y="5021913"/>
                  <a:pt x="10868253" y="5021913"/>
                </a:cubicBezTo>
                <a:lnTo>
                  <a:pt x="10606949" y="5021913"/>
                </a:lnTo>
                <a:cubicBezTo>
                  <a:pt x="10487338" y="5021913"/>
                  <a:pt x="10397906" y="5076498"/>
                  <a:pt x="10361583" y="5171679"/>
                </a:cubicBezTo>
                <a:lnTo>
                  <a:pt x="10318064" y="5285693"/>
                </a:lnTo>
                <a:cubicBezTo>
                  <a:pt x="10317392" y="5287454"/>
                  <a:pt x="10318697" y="5289355"/>
                  <a:pt x="10320585" y="5289355"/>
                </a:cubicBezTo>
                <a:lnTo>
                  <a:pt x="10584625" y="5289355"/>
                </a:lnTo>
                <a:cubicBezTo>
                  <a:pt x="10695469" y="5289355"/>
                  <a:pt x="10792085" y="5223870"/>
                  <a:pt x="10830764" y="5122517"/>
                </a:cubicBezTo>
                <a:close/>
                <a:moveTo>
                  <a:pt x="35224" y="6665478"/>
                </a:moveTo>
                <a:lnTo>
                  <a:pt x="95756" y="6506916"/>
                </a:lnTo>
                <a:cubicBezTo>
                  <a:pt x="141613" y="6386768"/>
                  <a:pt x="253175" y="6327506"/>
                  <a:pt x="384136" y="6327506"/>
                </a:cubicBezTo>
                <a:lnTo>
                  <a:pt x="690488" y="6327506"/>
                </a:lnTo>
                <a:lnTo>
                  <a:pt x="690488" y="6327506"/>
                </a:lnTo>
                <a:cubicBezTo>
                  <a:pt x="703257" y="6327506"/>
                  <a:pt x="712529" y="6340598"/>
                  <a:pt x="708063" y="6352321"/>
                </a:cubicBezTo>
                <a:lnTo>
                  <a:pt x="650972" y="6490605"/>
                </a:lnTo>
                <a:cubicBezTo>
                  <a:pt x="605429" y="6609903"/>
                  <a:pt x="491863" y="6687062"/>
                  <a:pt x="361818" y="6687062"/>
                </a:cubicBezTo>
                <a:lnTo>
                  <a:pt x="50523" y="6687062"/>
                </a:lnTo>
                <a:cubicBezTo>
                  <a:pt x="39407" y="6687062"/>
                  <a:pt x="31334" y="6675668"/>
                  <a:pt x="35224" y="6665466"/>
                </a:cubicBezTo>
                <a:close/>
                <a:moveTo>
                  <a:pt x="97766" y="6641005"/>
                </a:moveTo>
                <a:lnTo>
                  <a:pt x="361817" y="6641005"/>
                </a:lnTo>
                <a:cubicBezTo>
                  <a:pt x="472654" y="6641005"/>
                  <a:pt x="569270" y="6575520"/>
                  <a:pt x="607952" y="6474167"/>
                </a:cubicBezTo>
                <a:lnTo>
                  <a:pt x="608175" y="6473597"/>
                </a:lnTo>
                <a:lnTo>
                  <a:pt x="608410" y="6473014"/>
                </a:lnTo>
                <a:lnTo>
                  <a:pt x="647934" y="6377288"/>
                </a:lnTo>
                <a:cubicBezTo>
                  <a:pt x="648670" y="6375514"/>
                  <a:pt x="647365" y="6373562"/>
                  <a:pt x="645440" y="6373562"/>
                </a:cubicBezTo>
                <a:lnTo>
                  <a:pt x="384136" y="6373562"/>
                </a:lnTo>
                <a:cubicBezTo>
                  <a:pt x="264533" y="6373562"/>
                  <a:pt x="175100" y="6428149"/>
                  <a:pt x="138768" y="6523342"/>
                </a:cubicBezTo>
                <a:lnTo>
                  <a:pt x="95248" y="6637343"/>
                </a:lnTo>
                <a:cubicBezTo>
                  <a:pt x="94574" y="6639116"/>
                  <a:pt x="95879" y="6641005"/>
                  <a:pt x="97765" y="6641005"/>
                </a:cubicBezTo>
                <a:close/>
                <a:moveTo>
                  <a:pt x="0" y="6446247"/>
                </a:moveTo>
                <a:lnTo>
                  <a:pt x="38787" y="6352308"/>
                </a:lnTo>
                <a:cubicBezTo>
                  <a:pt x="43253" y="6340598"/>
                  <a:pt x="33980" y="6327506"/>
                  <a:pt x="21206" y="6327506"/>
                </a:cubicBezTo>
                <a:lnTo>
                  <a:pt x="0" y="6327506"/>
                </a:lnTo>
                <a:lnTo>
                  <a:pt x="0" y="6446247"/>
                </a:lnTo>
                <a:close/>
                <a:moveTo>
                  <a:pt x="10938529" y="5335412"/>
                </a:moveTo>
                <a:lnTo>
                  <a:pt x="11249826" y="5335412"/>
                </a:lnTo>
                <a:cubicBezTo>
                  <a:pt x="11379876" y="5335412"/>
                  <a:pt x="11493431" y="5258254"/>
                  <a:pt x="11538977" y="5138955"/>
                </a:cubicBezTo>
                <a:lnTo>
                  <a:pt x="11596064" y="5000659"/>
                </a:lnTo>
                <a:cubicBezTo>
                  <a:pt x="11600537" y="4988948"/>
                  <a:pt x="11591263" y="4975856"/>
                  <a:pt x="11578493" y="4975856"/>
                </a:cubicBezTo>
                <a:lnTo>
                  <a:pt x="11272136" y="4975856"/>
                </a:lnTo>
                <a:cubicBezTo>
                  <a:pt x="11141174" y="4975856"/>
                  <a:pt x="11029621" y="5035119"/>
                  <a:pt x="10983759" y="5155254"/>
                </a:cubicBezTo>
                <a:lnTo>
                  <a:pt x="10923237" y="5313816"/>
                </a:lnTo>
                <a:cubicBezTo>
                  <a:pt x="10919335" y="5324018"/>
                  <a:pt x="10927418" y="5335412"/>
                  <a:pt x="10938529" y="5335412"/>
                </a:cubicBezTo>
                <a:close/>
                <a:moveTo>
                  <a:pt x="8248499" y="6238624"/>
                </a:moveTo>
                <a:lnTo>
                  <a:pt x="7937215" y="6238624"/>
                </a:lnTo>
                <a:cubicBezTo>
                  <a:pt x="7926104" y="6238624"/>
                  <a:pt x="7918021" y="6227218"/>
                  <a:pt x="7921923" y="6217028"/>
                </a:cubicBezTo>
                <a:lnTo>
                  <a:pt x="7982444" y="6058466"/>
                </a:lnTo>
                <a:cubicBezTo>
                  <a:pt x="8028307" y="5938318"/>
                  <a:pt x="8139860" y="5879055"/>
                  <a:pt x="8270823" y="5879055"/>
                </a:cubicBezTo>
                <a:lnTo>
                  <a:pt x="8577178" y="5879055"/>
                </a:lnTo>
                <a:cubicBezTo>
                  <a:pt x="8589948" y="5879055"/>
                  <a:pt x="8599222" y="5892148"/>
                  <a:pt x="8594750" y="5903871"/>
                </a:cubicBezTo>
                <a:lnTo>
                  <a:pt x="8537663" y="6042155"/>
                </a:lnTo>
                <a:cubicBezTo>
                  <a:pt x="8492130" y="6161453"/>
                  <a:pt x="8378549" y="6238624"/>
                  <a:pt x="8248512" y="6238624"/>
                </a:cubicBezTo>
                <a:close/>
                <a:moveTo>
                  <a:pt x="7984459" y="6192555"/>
                </a:moveTo>
                <a:lnTo>
                  <a:pt x="8248499" y="6192555"/>
                </a:lnTo>
                <a:cubicBezTo>
                  <a:pt x="8359343" y="6192555"/>
                  <a:pt x="8455958" y="6127069"/>
                  <a:pt x="8494650" y="6025729"/>
                </a:cubicBezTo>
                <a:lnTo>
                  <a:pt x="8494865" y="6025146"/>
                </a:lnTo>
                <a:lnTo>
                  <a:pt x="8495094" y="6024576"/>
                </a:lnTo>
                <a:lnTo>
                  <a:pt x="8534635" y="5928838"/>
                </a:lnTo>
                <a:cubicBezTo>
                  <a:pt x="8535357" y="5927064"/>
                  <a:pt x="8534052" y="5925112"/>
                  <a:pt x="8532139" y="5925112"/>
                </a:cubicBezTo>
                <a:lnTo>
                  <a:pt x="8270823" y="5925112"/>
                </a:lnTo>
                <a:cubicBezTo>
                  <a:pt x="8151225" y="5925112"/>
                  <a:pt x="8061792" y="5979711"/>
                  <a:pt x="8025457" y="6074891"/>
                </a:cubicBezTo>
                <a:lnTo>
                  <a:pt x="7981938" y="6188905"/>
                </a:lnTo>
                <a:cubicBezTo>
                  <a:pt x="7981266" y="6190666"/>
                  <a:pt x="7982571" y="6192555"/>
                  <a:pt x="7984459" y="6192555"/>
                </a:cubicBezTo>
                <a:close/>
                <a:moveTo>
                  <a:pt x="6947" y="617863"/>
                </a:moveTo>
                <a:lnTo>
                  <a:pt x="64038" y="479577"/>
                </a:lnTo>
                <a:cubicBezTo>
                  <a:pt x="68510" y="467863"/>
                  <a:pt x="59231" y="454764"/>
                  <a:pt x="46463" y="454764"/>
                </a:cubicBezTo>
                <a:lnTo>
                  <a:pt x="124" y="454764"/>
                </a:lnTo>
                <a:lnTo>
                  <a:pt x="124" y="633872"/>
                </a:lnTo>
                <a:cubicBezTo>
                  <a:pt x="2487" y="628593"/>
                  <a:pt x="4862" y="623321"/>
                  <a:pt x="6948" y="617863"/>
                </a:cubicBezTo>
                <a:close/>
                <a:moveTo>
                  <a:pt x="124" y="359563"/>
                </a:moveTo>
                <a:lnTo>
                  <a:pt x="248165" y="359563"/>
                </a:lnTo>
                <a:cubicBezTo>
                  <a:pt x="362139" y="359563"/>
                  <a:pt x="463444" y="300281"/>
                  <a:pt x="517399" y="205320"/>
                </a:cubicBezTo>
                <a:lnTo>
                  <a:pt x="130" y="205320"/>
                </a:lnTo>
                <a:lnTo>
                  <a:pt x="124" y="359563"/>
                </a:lnTo>
                <a:close/>
                <a:moveTo>
                  <a:pt x="11451876" y="1711220"/>
                </a:moveTo>
                <a:lnTo>
                  <a:pt x="11140579" y="1711220"/>
                </a:lnTo>
                <a:cubicBezTo>
                  <a:pt x="11129468" y="1711220"/>
                  <a:pt x="11121385" y="1699814"/>
                  <a:pt x="11125274" y="1689624"/>
                </a:cubicBezTo>
                <a:lnTo>
                  <a:pt x="11185808" y="1531062"/>
                </a:lnTo>
                <a:cubicBezTo>
                  <a:pt x="11231658" y="1410927"/>
                  <a:pt x="11343224" y="1351651"/>
                  <a:pt x="11474186" y="1351651"/>
                </a:cubicBezTo>
                <a:lnTo>
                  <a:pt x="11780542" y="1351651"/>
                </a:lnTo>
                <a:lnTo>
                  <a:pt x="11780542" y="1351651"/>
                </a:lnTo>
                <a:cubicBezTo>
                  <a:pt x="11793313" y="1351651"/>
                  <a:pt x="11802587" y="1364756"/>
                  <a:pt x="11798114" y="1376467"/>
                </a:cubicBezTo>
                <a:lnTo>
                  <a:pt x="11741026" y="1514750"/>
                </a:lnTo>
                <a:cubicBezTo>
                  <a:pt x="11695481" y="1634049"/>
                  <a:pt x="11581913" y="1711220"/>
                  <a:pt x="11451876" y="1711220"/>
                </a:cubicBezTo>
                <a:close/>
                <a:moveTo>
                  <a:pt x="11698002" y="1498325"/>
                </a:moveTo>
                <a:lnTo>
                  <a:pt x="11698230" y="1497742"/>
                </a:lnTo>
                <a:lnTo>
                  <a:pt x="11698470" y="1497172"/>
                </a:lnTo>
                <a:lnTo>
                  <a:pt x="11737986" y="1401434"/>
                </a:lnTo>
                <a:cubicBezTo>
                  <a:pt x="11738721" y="1399660"/>
                  <a:pt x="11737416" y="1397720"/>
                  <a:pt x="11735490" y="1397720"/>
                </a:cubicBezTo>
                <a:lnTo>
                  <a:pt x="11474186" y="1397720"/>
                </a:lnTo>
                <a:cubicBezTo>
                  <a:pt x="11354588" y="1397720"/>
                  <a:pt x="11265156" y="1452307"/>
                  <a:pt x="11228820" y="1547487"/>
                </a:cubicBezTo>
                <a:lnTo>
                  <a:pt x="11185301" y="1661501"/>
                </a:lnTo>
                <a:cubicBezTo>
                  <a:pt x="11184630" y="1663262"/>
                  <a:pt x="11185935" y="1665163"/>
                  <a:pt x="11187823" y="1665163"/>
                </a:cubicBezTo>
                <a:lnTo>
                  <a:pt x="11451876" y="1665163"/>
                </a:lnTo>
                <a:cubicBezTo>
                  <a:pt x="11562706" y="1665163"/>
                  <a:pt x="11659323" y="1599665"/>
                  <a:pt x="11698002" y="1498325"/>
                </a:cubicBezTo>
                <a:close/>
                <a:moveTo>
                  <a:pt x="601840" y="337970"/>
                </a:moveTo>
                <a:cubicBezTo>
                  <a:pt x="597949" y="348165"/>
                  <a:pt x="606022" y="359561"/>
                  <a:pt x="617132" y="359561"/>
                </a:cubicBezTo>
                <a:lnTo>
                  <a:pt x="928433" y="359561"/>
                </a:lnTo>
                <a:cubicBezTo>
                  <a:pt x="1042623" y="359561"/>
                  <a:pt x="1144077" y="300041"/>
                  <a:pt x="1197951" y="204765"/>
                </a:cubicBezTo>
                <a:cubicBezTo>
                  <a:pt x="1190305" y="204932"/>
                  <a:pt x="1182709" y="205318"/>
                  <a:pt x="1175019" y="205318"/>
                </a:cubicBezTo>
                <a:lnTo>
                  <a:pt x="652473" y="205318"/>
                </a:lnTo>
                <a:lnTo>
                  <a:pt x="601839" y="337970"/>
                </a:lnTo>
                <a:close/>
                <a:moveTo>
                  <a:pt x="4744823" y="6687062"/>
                </a:moveTo>
                <a:lnTo>
                  <a:pt x="5056119" y="6687062"/>
                </a:lnTo>
                <a:cubicBezTo>
                  <a:pt x="5186157" y="6687062"/>
                  <a:pt x="5299724" y="6609891"/>
                  <a:pt x="5345258" y="6490592"/>
                </a:cubicBezTo>
                <a:lnTo>
                  <a:pt x="5402358" y="6352308"/>
                </a:lnTo>
                <a:cubicBezTo>
                  <a:pt x="5406831" y="6340598"/>
                  <a:pt x="5397557" y="6327506"/>
                  <a:pt x="5384786" y="6327506"/>
                </a:cubicBezTo>
                <a:lnTo>
                  <a:pt x="5078430" y="6327506"/>
                </a:lnTo>
                <a:cubicBezTo>
                  <a:pt x="4947468" y="6327506"/>
                  <a:pt x="4835915" y="6386768"/>
                  <a:pt x="4790052" y="6506904"/>
                </a:cubicBezTo>
                <a:lnTo>
                  <a:pt x="4729518" y="6665466"/>
                </a:lnTo>
                <a:cubicBezTo>
                  <a:pt x="4725629" y="6675668"/>
                  <a:pt x="4733699" y="6687062"/>
                  <a:pt x="4744823" y="6687062"/>
                </a:cubicBezTo>
                <a:close/>
                <a:moveTo>
                  <a:pt x="730784" y="6687062"/>
                </a:moveTo>
                <a:lnTo>
                  <a:pt x="1042079" y="6687062"/>
                </a:lnTo>
                <a:cubicBezTo>
                  <a:pt x="1172130" y="6687062"/>
                  <a:pt x="1285691" y="6609891"/>
                  <a:pt x="1331225" y="6490592"/>
                </a:cubicBezTo>
                <a:lnTo>
                  <a:pt x="1388325" y="6352308"/>
                </a:lnTo>
                <a:cubicBezTo>
                  <a:pt x="1392797" y="6340598"/>
                  <a:pt x="1383523" y="6327506"/>
                  <a:pt x="1370740" y="6327506"/>
                </a:cubicBezTo>
                <a:lnTo>
                  <a:pt x="1064392" y="6327506"/>
                </a:lnTo>
                <a:cubicBezTo>
                  <a:pt x="933431" y="6327506"/>
                  <a:pt x="821869" y="6386768"/>
                  <a:pt x="776011" y="6506904"/>
                </a:cubicBezTo>
                <a:lnTo>
                  <a:pt x="715486" y="6665466"/>
                </a:lnTo>
                <a:cubicBezTo>
                  <a:pt x="711595" y="6675668"/>
                  <a:pt x="719668" y="6687062"/>
                  <a:pt x="730784" y="6687062"/>
                </a:cubicBezTo>
                <a:close/>
                <a:moveTo>
                  <a:pt x="1400057" y="6687062"/>
                </a:moveTo>
                <a:lnTo>
                  <a:pt x="1711354" y="6687062"/>
                </a:lnTo>
                <a:cubicBezTo>
                  <a:pt x="1841404" y="6687062"/>
                  <a:pt x="1954971" y="6609891"/>
                  <a:pt x="2000505" y="6490592"/>
                </a:cubicBezTo>
                <a:lnTo>
                  <a:pt x="2057605" y="6352308"/>
                </a:lnTo>
                <a:cubicBezTo>
                  <a:pt x="2062065" y="6340598"/>
                  <a:pt x="2052791" y="6327506"/>
                  <a:pt x="2040020" y="6327506"/>
                </a:cubicBezTo>
                <a:lnTo>
                  <a:pt x="1733664" y="6327506"/>
                </a:lnTo>
                <a:cubicBezTo>
                  <a:pt x="1602702" y="6327506"/>
                  <a:pt x="1491149" y="6386768"/>
                  <a:pt x="1445286" y="6506904"/>
                </a:cubicBezTo>
                <a:lnTo>
                  <a:pt x="1384765" y="6665466"/>
                </a:lnTo>
                <a:cubicBezTo>
                  <a:pt x="1380863" y="6675668"/>
                  <a:pt x="1388946" y="6687062"/>
                  <a:pt x="1400057" y="6687062"/>
                </a:cubicBezTo>
                <a:close/>
                <a:moveTo>
                  <a:pt x="2735754" y="6687062"/>
                </a:moveTo>
                <a:lnTo>
                  <a:pt x="3047063" y="6687062"/>
                </a:lnTo>
                <a:cubicBezTo>
                  <a:pt x="3177101" y="6687062"/>
                  <a:pt x="3290668" y="6609891"/>
                  <a:pt x="3336214" y="6490592"/>
                </a:cubicBezTo>
                <a:lnTo>
                  <a:pt x="3393302" y="6352308"/>
                </a:lnTo>
                <a:cubicBezTo>
                  <a:pt x="3397761" y="6340598"/>
                  <a:pt x="3388488" y="6327506"/>
                  <a:pt x="3375730" y="6327506"/>
                </a:cubicBezTo>
                <a:lnTo>
                  <a:pt x="3069374" y="6327506"/>
                </a:lnTo>
                <a:cubicBezTo>
                  <a:pt x="2938411" y="6327506"/>
                  <a:pt x="2826846" y="6386768"/>
                  <a:pt x="2780996" y="6506904"/>
                </a:cubicBezTo>
                <a:lnTo>
                  <a:pt x="2720474" y="6665466"/>
                </a:lnTo>
                <a:cubicBezTo>
                  <a:pt x="2716572" y="6675668"/>
                  <a:pt x="2724655" y="6687062"/>
                  <a:pt x="2735754" y="6687062"/>
                </a:cubicBezTo>
                <a:close/>
                <a:moveTo>
                  <a:pt x="2054032" y="6665478"/>
                </a:moveTo>
                <a:lnTo>
                  <a:pt x="2114554" y="6506916"/>
                </a:lnTo>
                <a:cubicBezTo>
                  <a:pt x="2160416" y="6386768"/>
                  <a:pt x="2271982" y="6327506"/>
                  <a:pt x="2402944" y="6327506"/>
                </a:cubicBezTo>
                <a:lnTo>
                  <a:pt x="2709287" y="6327506"/>
                </a:lnTo>
                <a:lnTo>
                  <a:pt x="2709287" y="6327506"/>
                </a:lnTo>
                <a:cubicBezTo>
                  <a:pt x="2722058" y="6327506"/>
                  <a:pt x="2731332" y="6340598"/>
                  <a:pt x="2726860" y="6352321"/>
                </a:cubicBezTo>
                <a:lnTo>
                  <a:pt x="2669772" y="6490605"/>
                </a:lnTo>
                <a:cubicBezTo>
                  <a:pt x="2624239" y="6609903"/>
                  <a:pt x="2510659" y="6687062"/>
                  <a:pt x="2380621" y="6687062"/>
                </a:cubicBezTo>
                <a:lnTo>
                  <a:pt x="2069324" y="6687062"/>
                </a:lnTo>
                <a:cubicBezTo>
                  <a:pt x="2058213" y="6687062"/>
                  <a:pt x="2050143" y="6675668"/>
                  <a:pt x="2054032" y="6665466"/>
                </a:cubicBezTo>
                <a:close/>
                <a:moveTo>
                  <a:pt x="2116581" y="6641005"/>
                </a:moveTo>
                <a:lnTo>
                  <a:pt x="2380621" y="6641005"/>
                </a:lnTo>
                <a:cubicBezTo>
                  <a:pt x="2491452" y="6641005"/>
                  <a:pt x="2588068" y="6575520"/>
                  <a:pt x="2626760" y="6474167"/>
                </a:cubicBezTo>
                <a:lnTo>
                  <a:pt x="2626975" y="6473597"/>
                </a:lnTo>
                <a:lnTo>
                  <a:pt x="2627216" y="6473014"/>
                </a:lnTo>
                <a:lnTo>
                  <a:pt x="2666731" y="6377288"/>
                </a:lnTo>
                <a:cubicBezTo>
                  <a:pt x="2667466" y="6375514"/>
                  <a:pt x="2666161" y="6373562"/>
                  <a:pt x="2664248" y="6373562"/>
                </a:cubicBezTo>
                <a:lnTo>
                  <a:pt x="2402944" y="6373562"/>
                </a:lnTo>
                <a:cubicBezTo>
                  <a:pt x="2283334" y="6373562"/>
                  <a:pt x="2193901" y="6428149"/>
                  <a:pt x="2157566" y="6523342"/>
                </a:cubicBezTo>
                <a:lnTo>
                  <a:pt x="2114047" y="6637343"/>
                </a:lnTo>
                <a:cubicBezTo>
                  <a:pt x="2113375" y="6639116"/>
                  <a:pt x="2114680" y="6641005"/>
                  <a:pt x="2116568" y="6641005"/>
                </a:cubicBezTo>
                <a:close/>
                <a:moveTo>
                  <a:pt x="360523" y="5587393"/>
                </a:moveTo>
                <a:lnTo>
                  <a:pt x="417615" y="5449109"/>
                </a:lnTo>
                <a:cubicBezTo>
                  <a:pt x="422087" y="5437398"/>
                  <a:pt x="412808" y="5424294"/>
                  <a:pt x="400034" y="5424294"/>
                </a:cubicBezTo>
                <a:lnTo>
                  <a:pt x="400040" y="5424294"/>
                </a:lnTo>
                <a:lnTo>
                  <a:pt x="93689" y="5424294"/>
                </a:lnTo>
                <a:cubicBezTo>
                  <a:pt x="61020" y="5424294"/>
                  <a:pt x="29557" y="5427994"/>
                  <a:pt x="24" y="5435396"/>
                </a:cubicBezTo>
                <a:lnTo>
                  <a:pt x="11" y="5783862"/>
                </a:lnTo>
                <a:lnTo>
                  <a:pt x="71369" y="5783862"/>
                </a:lnTo>
                <a:cubicBezTo>
                  <a:pt x="201420" y="5783862"/>
                  <a:pt x="314986" y="5706691"/>
                  <a:pt x="360522" y="5587393"/>
                </a:cubicBezTo>
                <a:close/>
                <a:moveTo>
                  <a:pt x="4593286" y="6238611"/>
                </a:moveTo>
                <a:lnTo>
                  <a:pt x="4904582" y="6238611"/>
                </a:lnTo>
                <a:cubicBezTo>
                  <a:pt x="5034633" y="6238611"/>
                  <a:pt x="5148200" y="6161453"/>
                  <a:pt x="5193733" y="6042155"/>
                </a:cubicBezTo>
                <a:lnTo>
                  <a:pt x="5250821" y="5903871"/>
                </a:lnTo>
                <a:cubicBezTo>
                  <a:pt x="5255293" y="5892160"/>
                  <a:pt x="5246019" y="5879055"/>
                  <a:pt x="5233249" y="5879055"/>
                </a:cubicBezTo>
                <a:lnTo>
                  <a:pt x="4926893" y="5879055"/>
                </a:lnTo>
                <a:cubicBezTo>
                  <a:pt x="4795931" y="5879055"/>
                  <a:pt x="4684365" y="5938318"/>
                  <a:pt x="4638515" y="6058466"/>
                </a:cubicBezTo>
                <a:lnTo>
                  <a:pt x="4577994" y="6217028"/>
                </a:lnTo>
                <a:cubicBezTo>
                  <a:pt x="4574091" y="6227218"/>
                  <a:pt x="4582174" y="6238611"/>
                  <a:pt x="4593286" y="6238611"/>
                </a:cubicBezTo>
                <a:close/>
                <a:moveTo>
                  <a:pt x="579248" y="6238611"/>
                </a:moveTo>
                <a:lnTo>
                  <a:pt x="890549" y="6238611"/>
                </a:lnTo>
                <a:cubicBezTo>
                  <a:pt x="1020594" y="6238611"/>
                  <a:pt x="1134167" y="6161453"/>
                  <a:pt x="1179697" y="6042155"/>
                </a:cubicBezTo>
                <a:lnTo>
                  <a:pt x="1236789" y="5903871"/>
                </a:lnTo>
                <a:cubicBezTo>
                  <a:pt x="1241261" y="5892160"/>
                  <a:pt x="1231989" y="5879055"/>
                  <a:pt x="1219214" y="5879055"/>
                </a:cubicBezTo>
                <a:lnTo>
                  <a:pt x="912862" y="5879055"/>
                </a:lnTo>
                <a:cubicBezTo>
                  <a:pt x="781895" y="5879055"/>
                  <a:pt x="670339" y="5938318"/>
                  <a:pt x="624481" y="6058466"/>
                </a:cubicBezTo>
                <a:lnTo>
                  <a:pt x="563957" y="6217028"/>
                </a:lnTo>
                <a:cubicBezTo>
                  <a:pt x="560059" y="6227218"/>
                  <a:pt x="568139" y="6238611"/>
                  <a:pt x="579248" y="6238611"/>
                </a:cubicBezTo>
                <a:close/>
                <a:moveTo>
                  <a:pt x="510434" y="6042155"/>
                </a:moveTo>
                <a:lnTo>
                  <a:pt x="567525" y="5903871"/>
                </a:lnTo>
                <a:cubicBezTo>
                  <a:pt x="571998" y="5892148"/>
                  <a:pt x="562719" y="5879055"/>
                  <a:pt x="549951" y="5879055"/>
                </a:cubicBezTo>
                <a:lnTo>
                  <a:pt x="549951" y="5879055"/>
                </a:lnTo>
                <a:cubicBezTo>
                  <a:pt x="549951" y="5879055"/>
                  <a:pt x="243599" y="5879055"/>
                  <a:pt x="243599" y="5879055"/>
                </a:cubicBezTo>
                <a:cubicBezTo>
                  <a:pt x="144657" y="5879055"/>
                  <a:pt x="56838" y="5912945"/>
                  <a:pt x="11" y="5981295"/>
                </a:cubicBezTo>
                <a:lnTo>
                  <a:pt x="5" y="6070747"/>
                </a:lnTo>
                <a:cubicBezTo>
                  <a:pt x="37352" y="5978177"/>
                  <a:pt x="125782" y="5925112"/>
                  <a:pt x="243599" y="5925112"/>
                </a:cubicBezTo>
                <a:lnTo>
                  <a:pt x="504909" y="5925112"/>
                </a:lnTo>
                <a:cubicBezTo>
                  <a:pt x="506827" y="5925112"/>
                  <a:pt x="508132" y="5927064"/>
                  <a:pt x="507402" y="5928838"/>
                </a:cubicBezTo>
                <a:lnTo>
                  <a:pt x="467873" y="6024576"/>
                </a:lnTo>
                <a:lnTo>
                  <a:pt x="467637" y="6025146"/>
                </a:lnTo>
                <a:lnTo>
                  <a:pt x="467420" y="6025729"/>
                </a:lnTo>
                <a:cubicBezTo>
                  <a:pt x="428732" y="6127069"/>
                  <a:pt x="332116" y="6192555"/>
                  <a:pt x="221279" y="6192555"/>
                </a:cubicBezTo>
                <a:lnTo>
                  <a:pt x="6" y="6192555"/>
                </a:lnTo>
                <a:lnTo>
                  <a:pt x="6" y="6238624"/>
                </a:lnTo>
                <a:lnTo>
                  <a:pt x="221279" y="6238624"/>
                </a:lnTo>
                <a:cubicBezTo>
                  <a:pt x="351331" y="6238624"/>
                  <a:pt x="464897" y="6161453"/>
                  <a:pt x="510433" y="6042155"/>
                </a:cubicBezTo>
                <a:close/>
                <a:moveTo>
                  <a:pt x="5414077" y="6687062"/>
                </a:moveTo>
                <a:lnTo>
                  <a:pt x="5725374" y="6687062"/>
                </a:lnTo>
                <a:cubicBezTo>
                  <a:pt x="5855424" y="6687062"/>
                  <a:pt x="5968992" y="6609891"/>
                  <a:pt x="6014525" y="6490592"/>
                </a:cubicBezTo>
                <a:lnTo>
                  <a:pt x="6071626" y="6352308"/>
                </a:lnTo>
                <a:cubicBezTo>
                  <a:pt x="6076085" y="6340598"/>
                  <a:pt x="6066811" y="6327506"/>
                  <a:pt x="6054053" y="6327506"/>
                </a:cubicBezTo>
                <a:lnTo>
                  <a:pt x="5747697" y="6327506"/>
                </a:lnTo>
                <a:cubicBezTo>
                  <a:pt x="5616735" y="6327506"/>
                  <a:pt x="5505169" y="6386768"/>
                  <a:pt x="5459319" y="6506904"/>
                </a:cubicBezTo>
                <a:lnTo>
                  <a:pt x="5398785" y="6665466"/>
                </a:lnTo>
                <a:cubicBezTo>
                  <a:pt x="5394896" y="6675668"/>
                  <a:pt x="5402966" y="6687062"/>
                  <a:pt x="5414077" y="6687062"/>
                </a:cubicBezTo>
                <a:close/>
                <a:moveTo>
                  <a:pt x="6080152" y="6687062"/>
                </a:moveTo>
                <a:lnTo>
                  <a:pt x="6391436" y="6687062"/>
                </a:lnTo>
                <a:cubicBezTo>
                  <a:pt x="6521486" y="6687062"/>
                  <a:pt x="6635054" y="6609891"/>
                  <a:pt x="6680600" y="6490592"/>
                </a:cubicBezTo>
                <a:lnTo>
                  <a:pt x="6737688" y="6352308"/>
                </a:lnTo>
                <a:cubicBezTo>
                  <a:pt x="6742160" y="6340598"/>
                  <a:pt x="6732873" y="6327506"/>
                  <a:pt x="6720116" y="6327506"/>
                </a:cubicBezTo>
                <a:lnTo>
                  <a:pt x="6413759" y="6327506"/>
                </a:lnTo>
                <a:cubicBezTo>
                  <a:pt x="6282797" y="6327506"/>
                  <a:pt x="6171231" y="6386768"/>
                  <a:pt x="6125381" y="6506904"/>
                </a:cubicBezTo>
                <a:lnTo>
                  <a:pt x="6064860" y="6665466"/>
                </a:lnTo>
                <a:cubicBezTo>
                  <a:pt x="6060958" y="6675668"/>
                  <a:pt x="6069041" y="6687062"/>
                  <a:pt x="6080152" y="6687062"/>
                </a:cubicBezTo>
                <a:close/>
                <a:moveTo>
                  <a:pt x="6748545" y="6687062"/>
                </a:moveTo>
                <a:lnTo>
                  <a:pt x="7059842" y="6687062"/>
                </a:lnTo>
                <a:cubicBezTo>
                  <a:pt x="7189892" y="6687062"/>
                  <a:pt x="7303459" y="6609891"/>
                  <a:pt x="7348993" y="6490592"/>
                </a:cubicBezTo>
                <a:lnTo>
                  <a:pt x="7406093" y="6352308"/>
                </a:lnTo>
                <a:cubicBezTo>
                  <a:pt x="7410553" y="6340598"/>
                  <a:pt x="7401279" y="6327506"/>
                  <a:pt x="7388508" y="6327506"/>
                </a:cubicBezTo>
                <a:lnTo>
                  <a:pt x="7082165" y="6327506"/>
                </a:lnTo>
                <a:cubicBezTo>
                  <a:pt x="6951203" y="6327506"/>
                  <a:pt x="6839637" y="6386768"/>
                  <a:pt x="6793788" y="6506904"/>
                </a:cubicBezTo>
                <a:lnTo>
                  <a:pt x="6733254" y="6665466"/>
                </a:lnTo>
                <a:cubicBezTo>
                  <a:pt x="6729364" y="6675668"/>
                  <a:pt x="6737435" y="6687062"/>
                  <a:pt x="6748545" y="6687062"/>
                </a:cubicBezTo>
                <a:close/>
                <a:moveTo>
                  <a:pt x="3405034" y="6687062"/>
                </a:moveTo>
                <a:lnTo>
                  <a:pt x="3716318" y="6687062"/>
                </a:lnTo>
                <a:cubicBezTo>
                  <a:pt x="3846368" y="6687062"/>
                  <a:pt x="3959936" y="6609891"/>
                  <a:pt x="4005469" y="6490592"/>
                </a:cubicBezTo>
                <a:lnTo>
                  <a:pt x="4062569" y="6352308"/>
                </a:lnTo>
                <a:cubicBezTo>
                  <a:pt x="4067041" y="6340598"/>
                  <a:pt x="4057768" y="6327506"/>
                  <a:pt x="4044984" y="6327506"/>
                </a:cubicBezTo>
                <a:lnTo>
                  <a:pt x="3738641" y="6327506"/>
                </a:lnTo>
                <a:cubicBezTo>
                  <a:pt x="3607679" y="6327506"/>
                  <a:pt x="3496113" y="6386768"/>
                  <a:pt x="3450263" y="6506904"/>
                </a:cubicBezTo>
                <a:lnTo>
                  <a:pt x="3389729" y="6665466"/>
                </a:lnTo>
                <a:cubicBezTo>
                  <a:pt x="3385839" y="6675668"/>
                  <a:pt x="3393910" y="6687062"/>
                  <a:pt x="3405034" y="6687062"/>
                </a:cubicBezTo>
                <a:close/>
                <a:moveTo>
                  <a:pt x="111" y="1234606"/>
                </a:moveTo>
                <a:cubicBezTo>
                  <a:pt x="71834" y="1202027"/>
                  <a:pt x="129229" y="1142936"/>
                  <a:pt x="158477" y="1066307"/>
                </a:cubicBezTo>
                <a:lnTo>
                  <a:pt x="215569" y="928021"/>
                </a:lnTo>
                <a:cubicBezTo>
                  <a:pt x="220041" y="916307"/>
                  <a:pt x="210762" y="903208"/>
                  <a:pt x="197994" y="903208"/>
                </a:cubicBezTo>
                <a:lnTo>
                  <a:pt x="118" y="903208"/>
                </a:lnTo>
                <a:lnTo>
                  <a:pt x="111" y="1234606"/>
                </a:lnTo>
                <a:close/>
                <a:moveTo>
                  <a:pt x="4058997" y="6665478"/>
                </a:moveTo>
                <a:lnTo>
                  <a:pt x="4119530" y="6506916"/>
                </a:lnTo>
                <a:cubicBezTo>
                  <a:pt x="4165381" y="6386768"/>
                  <a:pt x="4276946" y="6327506"/>
                  <a:pt x="4407908" y="6327506"/>
                </a:cubicBezTo>
                <a:lnTo>
                  <a:pt x="4714264" y="6327506"/>
                </a:lnTo>
                <a:lnTo>
                  <a:pt x="4714264" y="6327506"/>
                </a:lnTo>
                <a:cubicBezTo>
                  <a:pt x="4727022" y="6327506"/>
                  <a:pt x="4736309" y="6340598"/>
                  <a:pt x="4731837" y="6352321"/>
                </a:cubicBezTo>
                <a:lnTo>
                  <a:pt x="4674736" y="6490605"/>
                </a:lnTo>
                <a:cubicBezTo>
                  <a:pt x="4629203" y="6609903"/>
                  <a:pt x="4515636" y="6687062"/>
                  <a:pt x="4385598" y="6687062"/>
                </a:cubicBezTo>
                <a:lnTo>
                  <a:pt x="4074288" y="6687062"/>
                </a:lnTo>
                <a:cubicBezTo>
                  <a:pt x="4063177" y="6687062"/>
                  <a:pt x="4055107" y="6675668"/>
                  <a:pt x="4058997" y="6665466"/>
                </a:cubicBezTo>
                <a:close/>
                <a:moveTo>
                  <a:pt x="4121545" y="6641005"/>
                </a:moveTo>
                <a:lnTo>
                  <a:pt x="4385598" y="6641005"/>
                </a:lnTo>
                <a:cubicBezTo>
                  <a:pt x="4496429" y="6641005"/>
                  <a:pt x="4593045" y="6575520"/>
                  <a:pt x="4631724" y="6474167"/>
                </a:cubicBezTo>
                <a:lnTo>
                  <a:pt x="4631939" y="6473597"/>
                </a:lnTo>
                <a:lnTo>
                  <a:pt x="4632193" y="6473014"/>
                </a:lnTo>
                <a:lnTo>
                  <a:pt x="4671708" y="6377288"/>
                </a:lnTo>
                <a:cubicBezTo>
                  <a:pt x="4672443" y="6375514"/>
                  <a:pt x="4671138" y="6373562"/>
                  <a:pt x="4669212" y="6373562"/>
                </a:cubicBezTo>
                <a:lnTo>
                  <a:pt x="4407908" y="6373562"/>
                </a:lnTo>
                <a:cubicBezTo>
                  <a:pt x="4288298" y="6373562"/>
                  <a:pt x="4198878" y="6428149"/>
                  <a:pt x="4162542" y="6523342"/>
                </a:cubicBezTo>
                <a:lnTo>
                  <a:pt x="4119023" y="6637343"/>
                </a:lnTo>
                <a:cubicBezTo>
                  <a:pt x="4118352" y="6639116"/>
                  <a:pt x="4119657" y="6641005"/>
                  <a:pt x="4121545" y="6641005"/>
                </a:cubicBezTo>
                <a:close/>
                <a:moveTo>
                  <a:pt x="10451332" y="454764"/>
                </a:moveTo>
                <a:lnTo>
                  <a:pt x="10757688" y="454764"/>
                </a:lnTo>
                <a:cubicBezTo>
                  <a:pt x="10770459" y="454764"/>
                  <a:pt x="10779733" y="467859"/>
                  <a:pt x="10775260" y="479577"/>
                </a:cubicBezTo>
                <a:lnTo>
                  <a:pt x="10718172" y="617860"/>
                </a:lnTo>
                <a:cubicBezTo>
                  <a:pt x="10672639" y="737162"/>
                  <a:pt x="10559072" y="814326"/>
                  <a:pt x="10429021" y="814326"/>
                </a:cubicBezTo>
                <a:lnTo>
                  <a:pt x="10117725" y="814326"/>
                </a:lnTo>
                <a:cubicBezTo>
                  <a:pt x="10106614" y="814326"/>
                  <a:pt x="10098543" y="802927"/>
                  <a:pt x="10102433" y="792731"/>
                </a:cubicBezTo>
                <a:lnTo>
                  <a:pt x="10162953" y="634172"/>
                </a:lnTo>
                <a:cubicBezTo>
                  <a:pt x="10208817" y="514031"/>
                  <a:pt x="10320382" y="454764"/>
                  <a:pt x="10451344" y="454764"/>
                </a:cubicBezTo>
                <a:close/>
                <a:moveTo>
                  <a:pt x="10712648" y="500825"/>
                </a:moveTo>
                <a:lnTo>
                  <a:pt x="10451332" y="500825"/>
                </a:lnTo>
                <a:cubicBezTo>
                  <a:pt x="10331734" y="500825"/>
                  <a:pt x="10242301" y="555416"/>
                  <a:pt x="10205966" y="650603"/>
                </a:cubicBezTo>
                <a:lnTo>
                  <a:pt x="10162459" y="764609"/>
                </a:lnTo>
                <a:cubicBezTo>
                  <a:pt x="10161788" y="766374"/>
                  <a:pt x="10163080" y="768267"/>
                  <a:pt x="10164968" y="768267"/>
                </a:cubicBezTo>
                <a:lnTo>
                  <a:pt x="10429021" y="768267"/>
                </a:lnTo>
                <a:cubicBezTo>
                  <a:pt x="10539852" y="768267"/>
                  <a:pt x="10636468" y="702781"/>
                  <a:pt x="10675160" y="601431"/>
                </a:cubicBezTo>
                <a:lnTo>
                  <a:pt x="10675376" y="600852"/>
                </a:lnTo>
                <a:lnTo>
                  <a:pt x="10675616" y="600279"/>
                </a:lnTo>
                <a:lnTo>
                  <a:pt x="10715144" y="504551"/>
                </a:lnTo>
                <a:cubicBezTo>
                  <a:pt x="10715866" y="502775"/>
                  <a:pt x="10714574" y="500826"/>
                  <a:pt x="10712648" y="500826"/>
                </a:cubicBezTo>
                <a:close/>
                <a:moveTo>
                  <a:pt x="3099286" y="5762266"/>
                </a:moveTo>
                <a:lnTo>
                  <a:pt x="3159820" y="5603704"/>
                </a:lnTo>
                <a:cubicBezTo>
                  <a:pt x="3205670" y="5483556"/>
                  <a:pt x="3317236" y="5424294"/>
                  <a:pt x="3448198" y="5424294"/>
                </a:cubicBezTo>
                <a:lnTo>
                  <a:pt x="3754554" y="5424294"/>
                </a:lnTo>
                <a:cubicBezTo>
                  <a:pt x="3767324" y="5424294"/>
                  <a:pt x="3776598" y="5437398"/>
                  <a:pt x="3772126" y="5449109"/>
                </a:cubicBezTo>
                <a:lnTo>
                  <a:pt x="3715038" y="5587393"/>
                </a:lnTo>
                <a:cubicBezTo>
                  <a:pt x="3669492" y="5706691"/>
                  <a:pt x="3555925" y="5783862"/>
                  <a:pt x="3425887" y="5783862"/>
                </a:cubicBezTo>
                <a:lnTo>
                  <a:pt x="3114578" y="5783862"/>
                </a:lnTo>
                <a:cubicBezTo>
                  <a:pt x="3103467" y="5783862"/>
                  <a:pt x="3095396" y="5772456"/>
                  <a:pt x="3099286" y="5762266"/>
                </a:cubicBezTo>
                <a:close/>
                <a:moveTo>
                  <a:pt x="3161834" y="5737793"/>
                </a:moveTo>
                <a:lnTo>
                  <a:pt x="3425887" y="5737793"/>
                </a:lnTo>
                <a:cubicBezTo>
                  <a:pt x="3536718" y="5737793"/>
                  <a:pt x="3633334" y="5672307"/>
                  <a:pt x="3672013" y="5570968"/>
                </a:cubicBezTo>
                <a:lnTo>
                  <a:pt x="3672241" y="5570385"/>
                </a:lnTo>
                <a:lnTo>
                  <a:pt x="3672482" y="5569814"/>
                </a:lnTo>
                <a:lnTo>
                  <a:pt x="3711998" y="5474076"/>
                </a:lnTo>
                <a:cubicBezTo>
                  <a:pt x="3712732" y="5472302"/>
                  <a:pt x="3711427" y="5470350"/>
                  <a:pt x="3709502" y="5470350"/>
                </a:cubicBezTo>
                <a:lnTo>
                  <a:pt x="3448198" y="5470350"/>
                </a:lnTo>
                <a:cubicBezTo>
                  <a:pt x="3328587" y="5470350"/>
                  <a:pt x="3239167" y="5524949"/>
                  <a:pt x="3202832" y="5620129"/>
                </a:cubicBezTo>
                <a:lnTo>
                  <a:pt x="3159313" y="5734143"/>
                </a:lnTo>
                <a:cubicBezTo>
                  <a:pt x="3158642" y="5735905"/>
                  <a:pt x="3159946" y="5737793"/>
                  <a:pt x="3161834" y="5737793"/>
                </a:cubicBezTo>
                <a:close/>
                <a:moveTo>
                  <a:pt x="1778881" y="5783850"/>
                </a:moveTo>
                <a:lnTo>
                  <a:pt x="2090178" y="5783850"/>
                </a:lnTo>
                <a:cubicBezTo>
                  <a:pt x="2220228" y="5783850"/>
                  <a:pt x="2333795" y="5706691"/>
                  <a:pt x="2379329" y="5587393"/>
                </a:cubicBezTo>
                <a:lnTo>
                  <a:pt x="2436429" y="5449109"/>
                </a:lnTo>
                <a:cubicBezTo>
                  <a:pt x="2440901" y="5437398"/>
                  <a:pt x="2431628" y="5424294"/>
                  <a:pt x="2418844" y="5424294"/>
                </a:cubicBezTo>
                <a:lnTo>
                  <a:pt x="2112501" y="5424294"/>
                </a:lnTo>
                <a:cubicBezTo>
                  <a:pt x="1981539" y="5424294"/>
                  <a:pt x="1869973" y="5483556"/>
                  <a:pt x="1824123" y="5603704"/>
                </a:cubicBezTo>
                <a:lnTo>
                  <a:pt x="1763589" y="5762266"/>
                </a:lnTo>
                <a:cubicBezTo>
                  <a:pt x="1759700" y="5772456"/>
                  <a:pt x="1767770" y="5783850"/>
                  <a:pt x="1778881" y="5783850"/>
                </a:cubicBezTo>
                <a:close/>
                <a:moveTo>
                  <a:pt x="2445323" y="5783850"/>
                </a:moveTo>
                <a:lnTo>
                  <a:pt x="2756620" y="5783850"/>
                </a:lnTo>
                <a:cubicBezTo>
                  <a:pt x="2886670" y="5783850"/>
                  <a:pt x="3000225" y="5706691"/>
                  <a:pt x="3045771" y="5587393"/>
                </a:cubicBezTo>
                <a:lnTo>
                  <a:pt x="3102871" y="5449109"/>
                </a:lnTo>
                <a:cubicBezTo>
                  <a:pt x="3107331" y="5437398"/>
                  <a:pt x="3098057" y="5424294"/>
                  <a:pt x="3085286" y="5424294"/>
                </a:cubicBezTo>
                <a:lnTo>
                  <a:pt x="2778943" y="5424294"/>
                </a:lnTo>
                <a:cubicBezTo>
                  <a:pt x="2647981" y="5424294"/>
                  <a:pt x="2536415" y="5483556"/>
                  <a:pt x="2490552" y="5603704"/>
                </a:cubicBezTo>
                <a:lnTo>
                  <a:pt x="2430031" y="5762266"/>
                </a:lnTo>
                <a:cubicBezTo>
                  <a:pt x="2426129" y="5772456"/>
                  <a:pt x="2434212" y="5783850"/>
                  <a:pt x="2445323" y="5783850"/>
                </a:cubicBezTo>
                <a:close/>
                <a:moveTo>
                  <a:pt x="1576844" y="5335412"/>
                </a:moveTo>
                <a:lnTo>
                  <a:pt x="1888141" y="5335412"/>
                </a:lnTo>
                <a:cubicBezTo>
                  <a:pt x="2018178" y="5335412"/>
                  <a:pt x="2131746" y="5258254"/>
                  <a:pt x="2177279" y="5138955"/>
                </a:cubicBezTo>
                <a:lnTo>
                  <a:pt x="2234380" y="5000659"/>
                </a:lnTo>
                <a:cubicBezTo>
                  <a:pt x="2238852" y="4988948"/>
                  <a:pt x="2229578" y="4975856"/>
                  <a:pt x="2216807" y="4975856"/>
                </a:cubicBezTo>
                <a:lnTo>
                  <a:pt x="1910451" y="4975856"/>
                </a:lnTo>
                <a:cubicBezTo>
                  <a:pt x="1779489" y="4975856"/>
                  <a:pt x="1667923" y="5035119"/>
                  <a:pt x="1622073" y="5155254"/>
                </a:cubicBezTo>
                <a:lnTo>
                  <a:pt x="1561539" y="5313816"/>
                </a:lnTo>
                <a:cubicBezTo>
                  <a:pt x="1557650" y="5324018"/>
                  <a:pt x="1565733" y="5335412"/>
                  <a:pt x="1576844" y="5335412"/>
                </a:cubicBezTo>
                <a:close/>
                <a:moveTo>
                  <a:pt x="71462" y="4865378"/>
                </a:moveTo>
                <a:lnTo>
                  <a:pt x="131994" y="4706816"/>
                </a:lnTo>
                <a:cubicBezTo>
                  <a:pt x="177851" y="4586668"/>
                  <a:pt x="289413" y="4527406"/>
                  <a:pt x="420374" y="4527406"/>
                </a:cubicBezTo>
                <a:lnTo>
                  <a:pt x="726726" y="4527406"/>
                </a:lnTo>
                <a:cubicBezTo>
                  <a:pt x="739494" y="4527406"/>
                  <a:pt x="748767" y="4540498"/>
                  <a:pt x="744301" y="4552221"/>
                </a:cubicBezTo>
                <a:lnTo>
                  <a:pt x="687210" y="4690505"/>
                </a:lnTo>
                <a:cubicBezTo>
                  <a:pt x="641667" y="4809803"/>
                  <a:pt x="528101" y="4886962"/>
                  <a:pt x="398056" y="4886962"/>
                </a:cubicBezTo>
                <a:lnTo>
                  <a:pt x="86760" y="4886962"/>
                </a:lnTo>
                <a:cubicBezTo>
                  <a:pt x="75644" y="4886962"/>
                  <a:pt x="67572" y="4875568"/>
                  <a:pt x="71462" y="4865378"/>
                </a:cubicBezTo>
                <a:close/>
                <a:moveTo>
                  <a:pt x="134004" y="4840905"/>
                </a:moveTo>
                <a:lnTo>
                  <a:pt x="398055" y="4840905"/>
                </a:lnTo>
                <a:cubicBezTo>
                  <a:pt x="508892" y="4840905"/>
                  <a:pt x="605508" y="4775420"/>
                  <a:pt x="644190" y="4674080"/>
                </a:cubicBezTo>
                <a:lnTo>
                  <a:pt x="644413" y="4673497"/>
                </a:lnTo>
                <a:lnTo>
                  <a:pt x="644648" y="4672926"/>
                </a:lnTo>
                <a:lnTo>
                  <a:pt x="684172" y="4577188"/>
                </a:lnTo>
                <a:cubicBezTo>
                  <a:pt x="684908" y="4575414"/>
                  <a:pt x="683603" y="4573462"/>
                  <a:pt x="681678" y="4573462"/>
                </a:cubicBezTo>
                <a:lnTo>
                  <a:pt x="420374" y="4573462"/>
                </a:lnTo>
                <a:cubicBezTo>
                  <a:pt x="300771" y="4573462"/>
                  <a:pt x="211338" y="4628061"/>
                  <a:pt x="175006" y="4723241"/>
                </a:cubicBezTo>
                <a:lnTo>
                  <a:pt x="131486" y="4837255"/>
                </a:lnTo>
                <a:cubicBezTo>
                  <a:pt x="130812" y="4839017"/>
                  <a:pt x="132117" y="4840905"/>
                  <a:pt x="134003" y="4840905"/>
                </a:cubicBezTo>
                <a:close/>
                <a:moveTo>
                  <a:pt x="907568" y="5335412"/>
                </a:moveTo>
                <a:lnTo>
                  <a:pt x="1218862" y="5335412"/>
                </a:lnTo>
                <a:cubicBezTo>
                  <a:pt x="1348911" y="5335412"/>
                  <a:pt x="1462478" y="5258254"/>
                  <a:pt x="1508012" y="5138955"/>
                </a:cubicBezTo>
                <a:lnTo>
                  <a:pt x="1565112" y="5000659"/>
                </a:lnTo>
                <a:cubicBezTo>
                  <a:pt x="1569584" y="4988948"/>
                  <a:pt x="1560298" y="4975856"/>
                  <a:pt x="1547527" y="4975856"/>
                </a:cubicBezTo>
                <a:lnTo>
                  <a:pt x="1241180" y="4975856"/>
                </a:lnTo>
                <a:cubicBezTo>
                  <a:pt x="1110213" y="4975856"/>
                  <a:pt x="998657" y="5035119"/>
                  <a:pt x="952799" y="5155254"/>
                </a:cubicBezTo>
                <a:lnTo>
                  <a:pt x="892275" y="5313816"/>
                </a:lnTo>
                <a:cubicBezTo>
                  <a:pt x="888377" y="5324018"/>
                  <a:pt x="896450" y="5335412"/>
                  <a:pt x="907566" y="5335412"/>
                </a:cubicBezTo>
                <a:close/>
                <a:moveTo>
                  <a:pt x="756037" y="4886962"/>
                </a:moveTo>
                <a:lnTo>
                  <a:pt x="1067337" y="4886962"/>
                </a:lnTo>
                <a:cubicBezTo>
                  <a:pt x="1197382" y="4886962"/>
                  <a:pt x="1310954" y="4809803"/>
                  <a:pt x="1356487" y="4690505"/>
                </a:cubicBezTo>
                <a:lnTo>
                  <a:pt x="1413588" y="4552221"/>
                </a:lnTo>
                <a:cubicBezTo>
                  <a:pt x="1418047" y="4540510"/>
                  <a:pt x="1408773" y="4527406"/>
                  <a:pt x="1396003" y="4527406"/>
                </a:cubicBezTo>
                <a:lnTo>
                  <a:pt x="1396003" y="4527406"/>
                </a:lnTo>
                <a:lnTo>
                  <a:pt x="1089649" y="4527406"/>
                </a:lnTo>
                <a:cubicBezTo>
                  <a:pt x="958682" y="4527406"/>
                  <a:pt x="847133" y="4586668"/>
                  <a:pt x="801269" y="4706816"/>
                </a:cubicBezTo>
                <a:lnTo>
                  <a:pt x="740744" y="4865378"/>
                </a:lnTo>
                <a:cubicBezTo>
                  <a:pt x="736853" y="4875568"/>
                  <a:pt x="744926" y="4886962"/>
                  <a:pt x="756035" y="4886962"/>
                </a:cubicBezTo>
                <a:close/>
                <a:moveTo>
                  <a:pt x="6849798" y="5138955"/>
                </a:moveTo>
                <a:lnTo>
                  <a:pt x="6906886" y="5000659"/>
                </a:lnTo>
                <a:cubicBezTo>
                  <a:pt x="6911358" y="4988948"/>
                  <a:pt x="6902084" y="4975856"/>
                  <a:pt x="6889314" y="4975856"/>
                </a:cubicBezTo>
                <a:lnTo>
                  <a:pt x="6582971" y="4975856"/>
                </a:lnTo>
                <a:cubicBezTo>
                  <a:pt x="6452008" y="4975856"/>
                  <a:pt x="6340443" y="5035119"/>
                  <a:pt x="6294580" y="5155254"/>
                </a:cubicBezTo>
                <a:lnTo>
                  <a:pt x="6234059" y="5313816"/>
                </a:lnTo>
                <a:cubicBezTo>
                  <a:pt x="6230169" y="5324018"/>
                  <a:pt x="6238239" y="5335412"/>
                  <a:pt x="6249350" y="5335412"/>
                </a:cubicBezTo>
                <a:lnTo>
                  <a:pt x="6560647" y="5335412"/>
                </a:lnTo>
                <a:cubicBezTo>
                  <a:pt x="6690697" y="5335412"/>
                  <a:pt x="6804265" y="5258254"/>
                  <a:pt x="6849798" y="5138955"/>
                </a:cubicBezTo>
                <a:close/>
                <a:moveTo>
                  <a:pt x="7374255" y="4690505"/>
                </a:moveTo>
                <a:lnTo>
                  <a:pt x="7431344" y="4552221"/>
                </a:lnTo>
                <a:cubicBezTo>
                  <a:pt x="7435803" y="4540510"/>
                  <a:pt x="7426542" y="4527406"/>
                  <a:pt x="7413771" y="4527406"/>
                </a:cubicBezTo>
                <a:lnTo>
                  <a:pt x="7107415" y="4527406"/>
                </a:lnTo>
                <a:cubicBezTo>
                  <a:pt x="6976453" y="4527406"/>
                  <a:pt x="6864888" y="4586668"/>
                  <a:pt x="6819037" y="4706816"/>
                </a:cubicBezTo>
                <a:lnTo>
                  <a:pt x="6758503" y="4865378"/>
                </a:lnTo>
                <a:cubicBezTo>
                  <a:pt x="6754614" y="4875568"/>
                  <a:pt x="6762684" y="4886962"/>
                  <a:pt x="6773808" y="4886962"/>
                </a:cubicBezTo>
                <a:lnTo>
                  <a:pt x="7085092" y="4886962"/>
                </a:lnTo>
                <a:cubicBezTo>
                  <a:pt x="7215142" y="4886962"/>
                  <a:pt x="7328710" y="4809803"/>
                  <a:pt x="7374243" y="4690505"/>
                </a:cubicBezTo>
                <a:close/>
                <a:moveTo>
                  <a:pt x="6925333" y="5335412"/>
                </a:moveTo>
                <a:lnTo>
                  <a:pt x="7236629" y="5335412"/>
                </a:lnTo>
                <a:cubicBezTo>
                  <a:pt x="7366680" y="5335412"/>
                  <a:pt x="7480247" y="5258254"/>
                  <a:pt x="7525780" y="5138955"/>
                </a:cubicBezTo>
                <a:lnTo>
                  <a:pt x="7582868" y="5000659"/>
                </a:lnTo>
                <a:cubicBezTo>
                  <a:pt x="7587340" y="4988948"/>
                  <a:pt x="7578079" y="4975856"/>
                  <a:pt x="7565296" y="4975856"/>
                </a:cubicBezTo>
                <a:lnTo>
                  <a:pt x="7258952" y="4975856"/>
                </a:lnTo>
                <a:cubicBezTo>
                  <a:pt x="7127990" y="4975856"/>
                  <a:pt x="7016425" y="5035119"/>
                  <a:pt x="6970561" y="5155254"/>
                </a:cubicBezTo>
                <a:lnTo>
                  <a:pt x="6910040" y="5313816"/>
                </a:lnTo>
                <a:cubicBezTo>
                  <a:pt x="6906139" y="5324018"/>
                  <a:pt x="6914222" y="5335412"/>
                  <a:pt x="6925333" y="5335412"/>
                </a:cubicBezTo>
                <a:close/>
                <a:moveTo>
                  <a:pt x="537312" y="4235743"/>
                </a:moveTo>
                <a:lnTo>
                  <a:pt x="594403" y="4097459"/>
                </a:lnTo>
                <a:cubicBezTo>
                  <a:pt x="598876" y="4085748"/>
                  <a:pt x="589603" y="4072643"/>
                  <a:pt x="576829" y="4072643"/>
                </a:cubicBezTo>
                <a:lnTo>
                  <a:pt x="576829" y="4072643"/>
                </a:lnTo>
                <a:cubicBezTo>
                  <a:pt x="576829" y="4072643"/>
                  <a:pt x="270476" y="4072643"/>
                  <a:pt x="270476" y="4072643"/>
                </a:cubicBezTo>
                <a:cubicBezTo>
                  <a:pt x="154189" y="4072643"/>
                  <a:pt x="53324" y="4119486"/>
                  <a:pt x="48" y="4214058"/>
                </a:cubicBezTo>
                <a:lnTo>
                  <a:pt x="42" y="4432212"/>
                </a:lnTo>
                <a:lnTo>
                  <a:pt x="248163" y="4432212"/>
                </a:lnTo>
                <a:cubicBezTo>
                  <a:pt x="378208" y="4432212"/>
                  <a:pt x="491775" y="4355042"/>
                  <a:pt x="537312" y="4235743"/>
                </a:cubicBezTo>
                <a:close/>
                <a:moveTo>
                  <a:pt x="3783858" y="5783850"/>
                </a:moveTo>
                <a:lnTo>
                  <a:pt x="4095154" y="5783850"/>
                </a:lnTo>
                <a:cubicBezTo>
                  <a:pt x="4225205" y="5783850"/>
                  <a:pt x="4338772" y="5706691"/>
                  <a:pt x="4384306" y="5587393"/>
                </a:cubicBezTo>
                <a:lnTo>
                  <a:pt x="4441393" y="5449109"/>
                </a:lnTo>
                <a:cubicBezTo>
                  <a:pt x="4445866" y="5437398"/>
                  <a:pt x="4436592" y="5424294"/>
                  <a:pt x="4423821" y="5424294"/>
                </a:cubicBezTo>
                <a:lnTo>
                  <a:pt x="4117465" y="5424294"/>
                </a:lnTo>
                <a:cubicBezTo>
                  <a:pt x="3986516" y="5424294"/>
                  <a:pt x="3874950" y="5483556"/>
                  <a:pt x="3829087" y="5603704"/>
                </a:cubicBezTo>
                <a:lnTo>
                  <a:pt x="3768566" y="5762266"/>
                </a:lnTo>
                <a:cubicBezTo>
                  <a:pt x="3764664" y="5772456"/>
                  <a:pt x="3772747" y="5783850"/>
                  <a:pt x="3783858" y="5783850"/>
                </a:cubicBezTo>
                <a:close/>
                <a:moveTo>
                  <a:pt x="8043523" y="4690505"/>
                </a:moveTo>
                <a:lnTo>
                  <a:pt x="8100611" y="4552221"/>
                </a:lnTo>
                <a:cubicBezTo>
                  <a:pt x="8105083" y="4540510"/>
                  <a:pt x="8095809" y="4527406"/>
                  <a:pt x="8083038" y="4527406"/>
                </a:cubicBezTo>
                <a:lnTo>
                  <a:pt x="7776683" y="4527406"/>
                </a:lnTo>
                <a:cubicBezTo>
                  <a:pt x="7645720" y="4527406"/>
                  <a:pt x="7534167" y="4586668"/>
                  <a:pt x="7488304" y="4706816"/>
                </a:cubicBezTo>
                <a:lnTo>
                  <a:pt x="7427784" y="4865378"/>
                </a:lnTo>
                <a:cubicBezTo>
                  <a:pt x="7423881" y="4875568"/>
                  <a:pt x="7431964" y="4886962"/>
                  <a:pt x="7443075" y="4886962"/>
                </a:cubicBezTo>
                <a:lnTo>
                  <a:pt x="7754359" y="4886962"/>
                </a:lnTo>
                <a:cubicBezTo>
                  <a:pt x="7884410" y="4886962"/>
                  <a:pt x="7997977" y="4809803"/>
                  <a:pt x="8043523" y="4690505"/>
                </a:cubicBezTo>
                <a:close/>
                <a:moveTo>
                  <a:pt x="4454379" y="5783850"/>
                </a:moveTo>
                <a:lnTo>
                  <a:pt x="4765676" y="5783850"/>
                </a:lnTo>
                <a:cubicBezTo>
                  <a:pt x="4895726" y="5783850"/>
                  <a:pt x="5009294" y="5706691"/>
                  <a:pt x="5054827" y="5587393"/>
                </a:cubicBezTo>
                <a:lnTo>
                  <a:pt x="5111915" y="5449109"/>
                </a:lnTo>
                <a:cubicBezTo>
                  <a:pt x="5116387" y="5437398"/>
                  <a:pt x="5107113" y="5424294"/>
                  <a:pt x="5094343" y="5424294"/>
                </a:cubicBezTo>
                <a:lnTo>
                  <a:pt x="4787987" y="5424294"/>
                </a:lnTo>
                <a:cubicBezTo>
                  <a:pt x="4657025" y="5424294"/>
                  <a:pt x="4545471" y="5483556"/>
                  <a:pt x="4499609" y="5603704"/>
                </a:cubicBezTo>
                <a:lnTo>
                  <a:pt x="4439088" y="5762266"/>
                </a:lnTo>
                <a:cubicBezTo>
                  <a:pt x="4435186" y="5772456"/>
                  <a:pt x="4443269" y="5783850"/>
                  <a:pt x="4454379" y="5783850"/>
                </a:cubicBezTo>
                <a:close/>
                <a:moveTo>
                  <a:pt x="5108342" y="5762266"/>
                </a:moveTo>
                <a:lnTo>
                  <a:pt x="5168876" y="5603704"/>
                </a:lnTo>
                <a:cubicBezTo>
                  <a:pt x="5214726" y="5483556"/>
                  <a:pt x="5326292" y="5424294"/>
                  <a:pt x="5457254" y="5424294"/>
                </a:cubicBezTo>
                <a:lnTo>
                  <a:pt x="5763610" y="5424294"/>
                </a:lnTo>
                <a:cubicBezTo>
                  <a:pt x="5776368" y="5424294"/>
                  <a:pt x="5785642" y="5437398"/>
                  <a:pt x="5781182" y="5449109"/>
                </a:cubicBezTo>
                <a:lnTo>
                  <a:pt x="5724095" y="5587393"/>
                </a:lnTo>
                <a:cubicBezTo>
                  <a:pt x="5678548" y="5706691"/>
                  <a:pt x="5564981" y="5783862"/>
                  <a:pt x="5434931" y="5783862"/>
                </a:cubicBezTo>
                <a:lnTo>
                  <a:pt x="5123647" y="5783862"/>
                </a:lnTo>
                <a:cubicBezTo>
                  <a:pt x="5112536" y="5783862"/>
                  <a:pt x="5104453" y="5772456"/>
                  <a:pt x="5108355" y="5762266"/>
                </a:cubicBezTo>
                <a:close/>
                <a:moveTo>
                  <a:pt x="5170891" y="5737793"/>
                </a:moveTo>
                <a:lnTo>
                  <a:pt x="5434931" y="5737793"/>
                </a:lnTo>
                <a:cubicBezTo>
                  <a:pt x="5545775" y="5737793"/>
                  <a:pt x="5642390" y="5672307"/>
                  <a:pt x="5681082" y="5570968"/>
                </a:cubicBezTo>
                <a:lnTo>
                  <a:pt x="5681298" y="5570385"/>
                </a:lnTo>
                <a:lnTo>
                  <a:pt x="5681526" y="5569814"/>
                </a:lnTo>
                <a:lnTo>
                  <a:pt x="5721054" y="5474076"/>
                </a:lnTo>
                <a:cubicBezTo>
                  <a:pt x="5721789" y="5472302"/>
                  <a:pt x="5720484" y="5470350"/>
                  <a:pt x="5718571" y="5470350"/>
                </a:cubicBezTo>
                <a:lnTo>
                  <a:pt x="5457254" y="5470350"/>
                </a:lnTo>
                <a:cubicBezTo>
                  <a:pt x="5337656" y="5470350"/>
                  <a:pt x="5248224" y="5524949"/>
                  <a:pt x="5211888" y="5620129"/>
                </a:cubicBezTo>
                <a:lnTo>
                  <a:pt x="5168369" y="5734143"/>
                </a:lnTo>
                <a:cubicBezTo>
                  <a:pt x="5167698" y="5735905"/>
                  <a:pt x="5169003" y="5737793"/>
                  <a:pt x="5170878" y="5737793"/>
                </a:cubicBezTo>
                <a:close/>
                <a:moveTo>
                  <a:pt x="5792914" y="5783850"/>
                </a:moveTo>
                <a:lnTo>
                  <a:pt x="6104211" y="5783850"/>
                </a:lnTo>
                <a:cubicBezTo>
                  <a:pt x="6234261" y="5783850"/>
                  <a:pt x="6347828" y="5706691"/>
                  <a:pt x="6393362" y="5587393"/>
                </a:cubicBezTo>
                <a:lnTo>
                  <a:pt x="6450462" y="5449109"/>
                </a:lnTo>
                <a:cubicBezTo>
                  <a:pt x="6454935" y="5437398"/>
                  <a:pt x="6445661" y="5424294"/>
                  <a:pt x="6432877" y="5424294"/>
                </a:cubicBezTo>
                <a:lnTo>
                  <a:pt x="6126534" y="5424294"/>
                </a:lnTo>
                <a:cubicBezTo>
                  <a:pt x="5995572" y="5424294"/>
                  <a:pt x="5884006" y="5483556"/>
                  <a:pt x="5838144" y="5603704"/>
                </a:cubicBezTo>
                <a:lnTo>
                  <a:pt x="5777622" y="5762266"/>
                </a:lnTo>
                <a:cubicBezTo>
                  <a:pt x="5773733" y="5772456"/>
                  <a:pt x="5781803" y="5783850"/>
                  <a:pt x="5792914" y="5783850"/>
                </a:cubicBezTo>
                <a:close/>
                <a:moveTo>
                  <a:pt x="7288865" y="4410616"/>
                </a:moveTo>
                <a:lnTo>
                  <a:pt x="7349399" y="4252054"/>
                </a:lnTo>
                <a:cubicBezTo>
                  <a:pt x="7395261" y="4131919"/>
                  <a:pt x="7506814" y="4072643"/>
                  <a:pt x="7637776" y="4072643"/>
                </a:cubicBezTo>
                <a:lnTo>
                  <a:pt x="7944132" y="4072643"/>
                </a:lnTo>
                <a:cubicBezTo>
                  <a:pt x="7956903" y="4072643"/>
                  <a:pt x="7966177" y="4085748"/>
                  <a:pt x="7961705" y="4097459"/>
                </a:cubicBezTo>
                <a:lnTo>
                  <a:pt x="7904604" y="4235743"/>
                </a:lnTo>
                <a:cubicBezTo>
                  <a:pt x="7859071" y="4355042"/>
                  <a:pt x="7745504" y="4432212"/>
                  <a:pt x="7615466" y="4432212"/>
                </a:cubicBezTo>
                <a:lnTo>
                  <a:pt x="7304157" y="4432212"/>
                </a:lnTo>
                <a:cubicBezTo>
                  <a:pt x="7293046" y="4432212"/>
                  <a:pt x="7284975" y="4420806"/>
                  <a:pt x="7288865" y="4410616"/>
                </a:cubicBezTo>
                <a:close/>
                <a:moveTo>
                  <a:pt x="7351413" y="4386143"/>
                </a:moveTo>
                <a:lnTo>
                  <a:pt x="7615466" y="4386143"/>
                </a:lnTo>
                <a:cubicBezTo>
                  <a:pt x="7726296" y="4386143"/>
                  <a:pt x="7822913" y="4320657"/>
                  <a:pt x="7861592" y="4219318"/>
                </a:cubicBezTo>
                <a:lnTo>
                  <a:pt x="7861820" y="4218735"/>
                </a:lnTo>
                <a:lnTo>
                  <a:pt x="7862061" y="4218165"/>
                </a:lnTo>
                <a:lnTo>
                  <a:pt x="7901576" y="4122439"/>
                </a:lnTo>
                <a:cubicBezTo>
                  <a:pt x="7902311" y="4120652"/>
                  <a:pt x="7901006" y="4118713"/>
                  <a:pt x="7899080" y="4118713"/>
                </a:cubicBezTo>
                <a:lnTo>
                  <a:pt x="7637776" y="4118713"/>
                </a:lnTo>
                <a:cubicBezTo>
                  <a:pt x="7518179" y="4118713"/>
                  <a:pt x="7428746" y="4173299"/>
                  <a:pt x="7392411" y="4268492"/>
                </a:cubicBezTo>
                <a:lnTo>
                  <a:pt x="7348892" y="4382493"/>
                </a:lnTo>
                <a:cubicBezTo>
                  <a:pt x="7348220" y="4384255"/>
                  <a:pt x="7349525" y="4386156"/>
                  <a:pt x="7351413" y="4386156"/>
                </a:cubicBezTo>
                <a:close/>
                <a:moveTo>
                  <a:pt x="7235350" y="4235743"/>
                </a:moveTo>
                <a:lnTo>
                  <a:pt x="7292437" y="4097459"/>
                </a:lnTo>
                <a:cubicBezTo>
                  <a:pt x="7296910" y="4085748"/>
                  <a:pt x="7287636" y="4072643"/>
                  <a:pt x="7274865" y="4072643"/>
                </a:cubicBezTo>
                <a:lnTo>
                  <a:pt x="7274865" y="4072643"/>
                </a:lnTo>
                <a:cubicBezTo>
                  <a:pt x="7274865" y="4072643"/>
                  <a:pt x="6968509" y="4072643"/>
                  <a:pt x="6968509" y="4072643"/>
                </a:cubicBezTo>
                <a:cubicBezTo>
                  <a:pt x="6837547" y="4072643"/>
                  <a:pt x="6725994" y="4131919"/>
                  <a:pt x="6680131" y="4252054"/>
                </a:cubicBezTo>
                <a:lnTo>
                  <a:pt x="6619597" y="4410616"/>
                </a:lnTo>
                <a:cubicBezTo>
                  <a:pt x="6615708" y="4420806"/>
                  <a:pt x="6623778" y="4432212"/>
                  <a:pt x="6634902" y="4432212"/>
                </a:cubicBezTo>
                <a:lnTo>
                  <a:pt x="6946199" y="4432212"/>
                </a:lnTo>
                <a:cubicBezTo>
                  <a:pt x="7076236" y="4432212"/>
                  <a:pt x="7189804" y="4355042"/>
                  <a:pt x="7235350" y="4235743"/>
                </a:cubicBezTo>
                <a:close/>
                <a:moveTo>
                  <a:pt x="8221602" y="3978705"/>
                </a:moveTo>
                <a:lnTo>
                  <a:pt x="7910306" y="3978705"/>
                </a:lnTo>
                <a:cubicBezTo>
                  <a:pt x="7899195" y="3978705"/>
                  <a:pt x="7891112" y="3967312"/>
                  <a:pt x="7895013" y="3957109"/>
                </a:cubicBezTo>
                <a:lnTo>
                  <a:pt x="7955535" y="3798547"/>
                </a:lnTo>
                <a:cubicBezTo>
                  <a:pt x="8001398" y="3678412"/>
                  <a:pt x="8112951" y="3619149"/>
                  <a:pt x="8243913" y="3619149"/>
                </a:cubicBezTo>
                <a:lnTo>
                  <a:pt x="8550269" y="3619149"/>
                </a:lnTo>
                <a:cubicBezTo>
                  <a:pt x="8563039" y="3619149"/>
                  <a:pt x="8572313" y="3632241"/>
                  <a:pt x="8567841" y="3643965"/>
                </a:cubicBezTo>
                <a:lnTo>
                  <a:pt x="8510753" y="3782248"/>
                </a:lnTo>
                <a:cubicBezTo>
                  <a:pt x="8465220" y="3901547"/>
                  <a:pt x="8351640" y="3978705"/>
                  <a:pt x="8221602" y="3978705"/>
                </a:cubicBezTo>
                <a:close/>
                <a:moveTo>
                  <a:pt x="7957550" y="3932649"/>
                </a:moveTo>
                <a:lnTo>
                  <a:pt x="8221590" y="3932649"/>
                </a:lnTo>
                <a:cubicBezTo>
                  <a:pt x="8332433" y="3932649"/>
                  <a:pt x="8429049" y="3867163"/>
                  <a:pt x="8467741" y="3765810"/>
                </a:cubicBezTo>
                <a:lnTo>
                  <a:pt x="8467956" y="3765228"/>
                </a:lnTo>
                <a:lnTo>
                  <a:pt x="8468184" y="3764657"/>
                </a:lnTo>
                <a:lnTo>
                  <a:pt x="8507713" y="3668932"/>
                </a:lnTo>
                <a:cubicBezTo>
                  <a:pt x="8508447" y="3667157"/>
                  <a:pt x="8507143" y="3665206"/>
                  <a:pt x="8505230" y="3665206"/>
                </a:cubicBezTo>
                <a:lnTo>
                  <a:pt x="8243913" y="3665206"/>
                </a:lnTo>
                <a:cubicBezTo>
                  <a:pt x="8124315" y="3665206"/>
                  <a:pt x="8034883" y="3719792"/>
                  <a:pt x="7998547" y="3814985"/>
                </a:cubicBezTo>
                <a:lnTo>
                  <a:pt x="7955028" y="3928986"/>
                </a:lnTo>
                <a:cubicBezTo>
                  <a:pt x="7954357" y="3930748"/>
                  <a:pt x="7955661" y="3932649"/>
                  <a:pt x="7957550" y="3932649"/>
                </a:cubicBezTo>
                <a:close/>
                <a:moveTo>
                  <a:pt x="6415824" y="4886974"/>
                </a:moveTo>
                <a:lnTo>
                  <a:pt x="6104528" y="4886974"/>
                </a:lnTo>
                <a:cubicBezTo>
                  <a:pt x="6093417" y="4886974"/>
                  <a:pt x="6085334" y="4875568"/>
                  <a:pt x="6089236" y="4865378"/>
                </a:cubicBezTo>
                <a:lnTo>
                  <a:pt x="6149757" y="4706816"/>
                </a:lnTo>
                <a:cubicBezTo>
                  <a:pt x="6195620" y="4586668"/>
                  <a:pt x="6307173" y="4527406"/>
                  <a:pt x="6438135" y="4527406"/>
                </a:cubicBezTo>
                <a:lnTo>
                  <a:pt x="6744491" y="4527406"/>
                </a:lnTo>
                <a:cubicBezTo>
                  <a:pt x="6757261" y="4527406"/>
                  <a:pt x="6766536" y="4540510"/>
                  <a:pt x="6762063" y="4552221"/>
                </a:cubicBezTo>
                <a:lnTo>
                  <a:pt x="6704976" y="4690505"/>
                </a:lnTo>
                <a:cubicBezTo>
                  <a:pt x="6659443" y="4809803"/>
                  <a:pt x="6545874" y="4886974"/>
                  <a:pt x="6415824" y="4886974"/>
                </a:cubicBezTo>
                <a:close/>
                <a:moveTo>
                  <a:pt x="6151772" y="4840905"/>
                </a:moveTo>
                <a:lnTo>
                  <a:pt x="6415824" y="4840905"/>
                </a:lnTo>
                <a:cubicBezTo>
                  <a:pt x="6526656" y="4840905"/>
                  <a:pt x="6623271" y="4775420"/>
                  <a:pt x="6661963" y="4674080"/>
                </a:cubicBezTo>
                <a:lnTo>
                  <a:pt x="6662179" y="4673497"/>
                </a:lnTo>
                <a:lnTo>
                  <a:pt x="6662420" y="4672926"/>
                </a:lnTo>
                <a:lnTo>
                  <a:pt x="6701948" y="4577188"/>
                </a:lnTo>
                <a:cubicBezTo>
                  <a:pt x="6702670" y="4575414"/>
                  <a:pt x="6701365" y="4573462"/>
                  <a:pt x="6699452" y="4573462"/>
                </a:cubicBezTo>
                <a:lnTo>
                  <a:pt x="6438135" y="4573462"/>
                </a:lnTo>
                <a:cubicBezTo>
                  <a:pt x="6318537" y="4573462"/>
                  <a:pt x="6229105" y="4628061"/>
                  <a:pt x="6192769" y="4723241"/>
                </a:cubicBezTo>
                <a:lnTo>
                  <a:pt x="6149250" y="4837255"/>
                </a:lnTo>
                <a:cubicBezTo>
                  <a:pt x="6148579" y="4839017"/>
                  <a:pt x="6149884" y="4840905"/>
                  <a:pt x="6151772" y="4840905"/>
                </a:cubicBezTo>
                <a:close/>
                <a:moveTo>
                  <a:pt x="4921597" y="5335412"/>
                </a:moveTo>
                <a:lnTo>
                  <a:pt x="5232907" y="5335412"/>
                </a:lnTo>
                <a:cubicBezTo>
                  <a:pt x="5362944" y="5335412"/>
                  <a:pt x="5476512" y="5258254"/>
                  <a:pt x="5522045" y="5138955"/>
                </a:cubicBezTo>
                <a:lnTo>
                  <a:pt x="5579146" y="5000659"/>
                </a:lnTo>
                <a:cubicBezTo>
                  <a:pt x="5583618" y="4988948"/>
                  <a:pt x="5574344" y="4975856"/>
                  <a:pt x="5561561" y="4975856"/>
                </a:cubicBezTo>
                <a:lnTo>
                  <a:pt x="5255217" y="4975856"/>
                </a:lnTo>
                <a:cubicBezTo>
                  <a:pt x="5124255" y="4975856"/>
                  <a:pt x="5012689" y="5035119"/>
                  <a:pt x="4966839" y="5155254"/>
                </a:cubicBezTo>
                <a:lnTo>
                  <a:pt x="4906305" y="5313816"/>
                </a:lnTo>
                <a:cubicBezTo>
                  <a:pt x="4902416" y="5324018"/>
                  <a:pt x="4910486" y="5335412"/>
                  <a:pt x="4921597" y="5335412"/>
                </a:cubicBezTo>
                <a:close/>
                <a:moveTo>
                  <a:pt x="7284203" y="2715937"/>
                </a:moveTo>
                <a:lnTo>
                  <a:pt x="7590558" y="2715937"/>
                </a:lnTo>
                <a:lnTo>
                  <a:pt x="7590558" y="2715937"/>
                </a:lnTo>
                <a:cubicBezTo>
                  <a:pt x="7603329" y="2715937"/>
                  <a:pt x="7612602" y="2729029"/>
                  <a:pt x="7608131" y="2740752"/>
                </a:cubicBezTo>
                <a:lnTo>
                  <a:pt x="7551043" y="2879036"/>
                </a:lnTo>
                <a:cubicBezTo>
                  <a:pt x="7505510" y="2998335"/>
                  <a:pt x="7391929" y="3075493"/>
                  <a:pt x="7261892" y="3075493"/>
                </a:cubicBezTo>
                <a:lnTo>
                  <a:pt x="6950595" y="3075493"/>
                </a:lnTo>
                <a:cubicBezTo>
                  <a:pt x="6939484" y="3075493"/>
                  <a:pt x="6931401" y="3064099"/>
                  <a:pt x="6935303" y="3053910"/>
                </a:cubicBezTo>
                <a:lnTo>
                  <a:pt x="6995824" y="2895347"/>
                </a:lnTo>
                <a:cubicBezTo>
                  <a:pt x="7041687" y="2775200"/>
                  <a:pt x="7153240" y="2715937"/>
                  <a:pt x="7284203" y="2715937"/>
                </a:cubicBezTo>
                <a:close/>
                <a:moveTo>
                  <a:pt x="7545519" y="2761994"/>
                </a:moveTo>
                <a:lnTo>
                  <a:pt x="7284203" y="2761994"/>
                </a:lnTo>
                <a:cubicBezTo>
                  <a:pt x="7164604" y="2761994"/>
                  <a:pt x="7075172" y="2816592"/>
                  <a:pt x="7038837" y="2911773"/>
                </a:cubicBezTo>
                <a:lnTo>
                  <a:pt x="6995318" y="3025786"/>
                </a:lnTo>
                <a:cubicBezTo>
                  <a:pt x="6994646" y="3027548"/>
                  <a:pt x="6995951" y="3029436"/>
                  <a:pt x="6997838" y="3029436"/>
                </a:cubicBezTo>
                <a:lnTo>
                  <a:pt x="7261879" y="3029436"/>
                </a:lnTo>
                <a:cubicBezTo>
                  <a:pt x="7372723" y="3029436"/>
                  <a:pt x="7469338" y="2963951"/>
                  <a:pt x="7508031" y="2862598"/>
                </a:cubicBezTo>
                <a:lnTo>
                  <a:pt x="7508246" y="2862028"/>
                </a:lnTo>
                <a:lnTo>
                  <a:pt x="7508474" y="2861458"/>
                </a:lnTo>
                <a:lnTo>
                  <a:pt x="7548002" y="2765720"/>
                </a:lnTo>
                <a:cubicBezTo>
                  <a:pt x="7548737" y="2763945"/>
                  <a:pt x="7547432" y="2761994"/>
                  <a:pt x="7545519" y="2761994"/>
                </a:cubicBezTo>
                <a:close/>
                <a:moveTo>
                  <a:pt x="5590877" y="5335412"/>
                </a:moveTo>
                <a:lnTo>
                  <a:pt x="5902174" y="5335412"/>
                </a:lnTo>
                <a:cubicBezTo>
                  <a:pt x="6032211" y="5335412"/>
                  <a:pt x="6145779" y="5258254"/>
                  <a:pt x="6191325" y="5138955"/>
                </a:cubicBezTo>
                <a:lnTo>
                  <a:pt x="6248413" y="5000659"/>
                </a:lnTo>
                <a:cubicBezTo>
                  <a:pt x="6252885" y="4988948"/>
                  <a:pt x="6243611" y="4975856"/>
                  <a:pt x="6230841" y="4975856"/>
                </a:cubicBezTo>
                <a:lnTo>
                  <a:pt x="5924485" y="4975856"/>
                </a:lnTo>
                <a:cubicBezTo>
                  <a:pt x="5793522" y="4975856"/>
                  <a:pt x="5681957" y="5035119"/>
                  <a:pt x="5636107" y="5155254"/>
                </a:cubicBezTo>
                <a:lnTo>
                  <a:pt x="5575573" y="5313816"/>
                </a:lnTo>
                <a:cubicBezTo>
                  <a:pt x="5571683" y="5324018"/>
                  <a:pt x="5579766" y="5335412"/>
                  <a:pt x="5590877" y="5335412"/>
                </a:cubicBezTo>
                <a:close/>
                <a:moveTo>
                  <a:pt x="624481" y="1985824"/>
                </a:moveTo>
                <a:lnTo>
                  <a:pt x="563957" y="2144386"/>
                </a:lnTo>
                <a:cubicBezTo>
                  <a:pt x="560059" y="2154575"/>
                  <a:pt x="568139" y="2165982"/>
                  <a:pt x="579248" y="2165982"/>
                </a:cubicBezTo>
                <a:lnTo>
                  <a:pt x="890549" y="2165982"/>
                </a:lnTo>
                <a:cubicBezTo>
                  <a:pt x="1020594" y="2165982"/>
                  <a:pt x="1134167" y="2088811"/>
                  <a:pt x="1179697" y="1969512"/>
                </a:cubicBezTo>
                <a:lnTo>
                  <a:pt x="1236789" y="1831228"/>
                </a:lnTo>
                <a:cubicBezTo>
                  <a:pt x="1241261" y="1819505"/>
                  <a:pt x="1231989" y="1806413"/>
                  <a:pt x="1219214" y="1806413"/>
                </a:cubicBezTo>
                <a:lnTo>
                  <a:pt x="912862" y="1806413"/>
                </a:lnTo>
                <a:cubicBezTo>
                  <a:pt x="781895" y="1806413"/>
                  <a:pt x="670339" y="1865676"/>
                  <a:pt x="624481" y="1985824"/>
                </a:cubicBezTo>
                <a:close/>
                <a:moveTo>
                  <a:pt x="3908726" y="6217028"/>
                </a:moveTo>
                <a:lnTo>
                  <a:pt x="3969247" y="6058466"/>
                </a:lnTo>
                <a:cubicBezTo>
                  <a:pt x="4015097" y="5938318"/>
                  <a:pt x="4126663" y="5879055"/>
                  <a:pt x="4257625" y="5879055"/>
                </a:cubicBezTo>
                <a:lnTo>
                  <a:pt x="4563981" y="5879055"/>
                </a:lnTo>
                <a:cubicBezTo>
                  <a:pt x="4576739" y="5879055"/>
                  <a:pt x="4586013" y="5892160"/>
                  <a:pt x="4581554" y="5903871"/>
                </a:cubicBezTo>
                <a:lnTo>
                  <a:pt x="4524466" y="6042155"/>
                </a:lnTo>
                <a:cubicBezTo>
                  <a:pt x="4478920" y="6161453"/>
                  <a:pt x="4365353" y="6238624"/>
                  <a:pt x="4235302" y="6238624"/>
                </a:cubicBezTo>
                <a:lnTo>
                  <a:pt x="3924018" y="6238624"/>
                </a:lnTo>
                <a:cubicBezTo>
                  <a:pt x="3912907" y="6238624"/>
                  <a:pt x="3904824" y="6227218"/>
                  <a:pt x="3908726" y="6217028"/>
                </a:cubicBezTo>
                <a:close/>
                <a:moveTo>
                  <a:pt x="3971262" y="6192555"/>
                </a:moveTo>
                <a:lnTo>
                  <a:pt x="4235302" y="6192555"/>
                </a:lnTo>
                <a:cubicBezTo>
                  <a:pt x="4346146" y="6192555"/>
                  <a:pt x="4442762" y="6127069"/>
                  <a:pt x="4481454" y="6025729"/>
                </a:cubicBezTo>
                <a:lnTo>
                  <a:pt x="4481669" y="6025146"/>
                </a:lnTo>
                <a:lnTo>
                  <a:pt x="4481897" y="6024576"/>
                </a:lnTo>
                <a:lnTo>
                  <a:pt x="4521425" y="5928838"/>
                </a:lnTo>
                <a:cubicBezTo>
                  <a:pt x="4522160" y="5927064"/>
                  <a:pt x="4520855" y="5925112"/>
                  <a:pt x="4518942" y="5925112"/>
                </a:cubicBezTo>
                <a:lnTo>
                  <a:pt x="4257625" y="5925112"/>
                </a:lnTo>
                <a:cubicBezTo>
                  <a:pt x="4138027" y="5925112"/>
                  <a:pt x="4048595" y="5979711"/>
                  <a:pt x="4012259" y="6074891"/>
                </a:cubicBezTo>
                <a:lnTo>
                  <a:pt x="3968740" y="6188905"/>
                </a:lnTo>
                <a:cubicBezTo>
                  <a:pt x="3968069" y="6190666"/>
                  <a:pt x="3969374" y="6192555"/>
                  <a:pt x="3971262" y="6192555"/>
                </a:cubicBezTo>
                <a:close/>
                <a:moveTo>
                  <a:pt x="384136" y="2254863"/>
                </a:moveTo>
                <a:lnTo>
                  <a:pt x="690488" y="2254863"/>
                </a:lnTo>
                <a:cubicBezTo>
                  <a:pt x="703257" y="2254863"/>
                  <a:pt x="712529" y="2267955"/>
                  <a:pt x="708063" y="2279666"/>
                </a:cubicBezTo>
                <a:lnTo>
                  <a:pt x="650972" y="2417950"/>
                </a:lnTo>
                <a:cubicBezTo>
                  <a:pt x="605429" y="2537261"/>
                  <a:pt x="491863" y="2614420"/>
                  <a:pt x="361818" y="2614420"/>
                </a:cubicBezTo>
                <a:lnTo>
                  <a:pt x="50523" y="2614420"/>
                </a:lnTo>
                <a:cubicBezTo>
                  <a:pt x="39407" y="2614420"/>
                  <a:pt x="31334" y="2603026"/>
                  <a:pt x="35224" y="2592823"/>
                </a:cubicBezTo>
                <a:lnTo>
                  <a:pt x="95756" y="2434261"/>
                </a:lnTo>
                <a:cubicBezTo>
                  <a:pt x="141613" y="2314126"/>
                  <a:pt x="253175" y="2254863"/>
                  <a:pt x="384136" y="2254863"/>
                </a:cubicBezTo>
                <a:close/>
                <a:moveTo>
                  <a:pt x="645440" y="2300920"/>
                </a:moveTo>
                <a:lnTo>
                  <a:pt x="384136" y="2300920"/>
                </a:lnTo>
                <a:cubicBezTo>
                  <a:pt x="264533" y="2300920"/>
                  <a:pt x="175100" y="2355506"/>
                  <a:pt x="138768" y="2450699"/>
                </a:cubicBezTo>
                <a:lnTo>
                  <a:pt x="95248" y="2564700"/>
                </a:lnTo>
                <a:cubicBezTo>
                  <a:pt x="94574" y="2566462"/>
                  <a:pt x="95879" y="2568363"/>
                  <a:pt x="97765" y="2568363"/>
                </a:cubicBezTo>
                <a:lnTo>
                  <a:pt x="361816" y="2568363"/>
                </a:lnTo>
                <a:cubicBezTo>
                  <a:pt x="472653" y="2568363"/>
                  <a:pt x="569269" y="2502877"/>
                  <a:pt x="607951" y="2401525"/>
                </a:cubicBezTo>
                <a:lnTo>
                  <a:pt x="608174" y="2400942"/>
                </a:lnTo>
                <a:lnTo>
                  <a:pt x="608409" y="2400371"/>
                </a:lnTo>
                <a:lnTo>
                  <a:pt x="647932" y="2304646"/>
                </a:lnTo>
                <a:cubicBezTo>
                  <a:pt x="648668" y="2302872"/>
                  <a:pt x="647363" y="2300920"/>
                  <a:pt x="645439" y="2300920"/>
                </a:cubicBezTo>
                <a:close/>
                <a:moveTo>
                  <a:pt x="1888496" y="1806413"/>
                </a:moveTo>
                <a:lnTo>
                  <a:pt x="1582127" y="1806413"/>
                </a:lnTo>
                <a:cubicBezTo>
                  <a:pt x="1451165" y="1806413"/>
                  <a:pt x="1339612" y="1865676"/>
                  <a:pt x="1293749" y="1985824"/>
                </a:cubicBezTo>
                <a:lnTo>
                  <a:pt x="1233225" y="2144386"/>
                </a:lnTo>
                <a:cubicBezTo>
                  <a:pt x="1229334" y="2154575"/>
                  <a:pt x="1237407" y="2165982"/>
                  <a:pt x="1248517" y="2165982"/>
                </a:cubicBezTo>
                <a:lnTo>
                  <a:pt x="1559816" y="2165982"/>
                </a:lnTo>
                <a:cubicBezTo>
                  <a:pt x="1689866" y="2165982"/>
                  <a:pt x="1803434" y="2088811"/>
                  <a:pt x="1848967" y="1969512"/>
                </a:cubicBezTo>
                <a:lnTo>
                  <a:pt x="1906068" y="1831228"/>
                </a:lnTo>
                <a:cubicBezTo>
                  <a:pt x="1910527" y="1819505"/>
                  <a:pt x="1901253" y="1806413"/>
                  <a:pt x="1888483" y="1806413"/>
                </a:cubicBezTo>
                <a:close/>
                <a:moveTo>
                  <a:pt x="4790052" y="2434261"/>
                </a:moveTo>
                <a:lnTo>
                  <a:pt x="4729518" y="2592823"/>
                </a:lnTo>
                <a:cubicBezTo>
                  <a:pt x="4725629" y="2603026"/>
                  <a:pt x="4733699" y="2614420"/>
                  <a:pt x="4744823" y="2614420"/>
                </a:cubicBezTo>
                <a:lnTo>
                  <a:pt x="5056119" y="2614420"/>
                </a:lnTo>
                <a:cubicBezTo>
                  <a:pt x="5186157" y="2614420"/>
                  <a:pt x="5299724" y="2537261"/>
                  <a:pt x="5345258" y="2417950"/>
                </a:cubicBezTo>
                <a:lnTo>
                  <a:pt x="5402358" y="2279666"/>
                </a:lnTo>
                <a:cubicBezTo>
                  <a:pt x="5406831" y="2267955"/>
                  <a:pt x="5397557" y="2254863"/>
                  <a:pt x="5384786" y="2254863"/>
                </a:cubicBezTo>
                <a:lnTo>
                  <a:pt x="5078430" y="2254863"/>
                </a:lnTo>
                <a:cubicBezTo>
                  <a:pt x="4947468" y="2254863"/>
                  <a:pt x="4835915" y="2314126"/>
                  <a:pt x="4790052" y="2434261"/>
                </a:cubicBezTo>
                <a:close/>
                <a:moveTo>
                  <a:pt x="2248569" y="1806413"/>
                </a:moveTo>
                <a:lnTo>
                  <a:pt x="2554925" y="1806413"/>
                </a:lnTo>
                <a:cubicBezTo>
                  <a:pt x="2567696" y="1806413"/>
                  <a:pt x="2576970" y="1819518"/>
                  <a:pt x="2572497" y="1831228"/>
                </a:cubicBezTo>
                <a:lnTo>
                  <a:pt x="2515410" y="1969512"/>
                </a:lnTo>
                <a:cubicBezTo>
                  <a:pt x="2469864" y="2088811"/>
                  <a:pt x="2356296" y="2165982"/>
                  <a:pt x="2226258" y="2165982"/>
                </a:cubicBezTo>
                <a:lnTo>
                  <a:pt x="1914962" y="2165982"/>
                </a:lnTo>
                <a:cubicBezTo>
                  <a:pt x="1903851" y="2165982"/>
                  <a:pt x="1895768" y="2154575"/>
                  <a:pt x="1899670" y="2144386"/>
                </a:cubicBezTo>
                <a:lnTo>
                  <a:pt x="1960191" y="1985824"/>
                </a:lnTo>
                <a:cubicBezTo>
                  <a:pt x="2006054" y="1865688"/>
                  <a:pt x="2117619" y="1806413"/>
                  <a:pt x="2248569" y="1806413"/>
                </a:cubicBezTo>
                <a:close/>
                <a:moveTo>
                  <a:pt x="2509873" y="1852470"/>
                </a:moveTo>
                <a:lnTo>
                  <a:pt x="2248569" y="1852470"/>
                </a:lnTo>
                <a:cubicBezTo>
                  <a:pt x="2128971" y="1852470"/>
                  <a:pt x="2039539" y="1907069"/>
                  <a:pt x="2003203" y="2002249"/>
                </a:cubicBezTo>
                <a:lnTo>
                  <a:pt x="1959684" y="2116263"/>
                </a:lnTo>
                <a:cubicBezTo>
                  <a:pt x="1959013" y="2118024"/>
                  <a:pt x="1960318" y="2119925"/>
                  <a:pt x="1962205" y="2119925"/>
                </a:cubicBezTo>
                <a:lnTo>
                  <a:pt x="2226258" y="2119925"/>
                </a:lnTo>
                <a:cubicBezTo>
                  <a:pt x="2337089" y="2119925"/>
                  <a:pt x="2433705" y="2054427"/>
                  <a:pt x="2472385" y="1953087"/>
                </a:cubicBezTo>
                <a:lnTo>
                  <a:pt x="2472613" y="1952504"/>
                </a:lnTo>
                <a:lnTo>
                  <a:pt x="2472841" y="1951934"/>
                </a:lnTo>
                <a:lnTo>
                  <a:pt x="2512369" y="1856209"/>
                </a:lnTo>
                <a:cubicBezTo>
                  <a:pt x="2513104" y="1854421"/>
                  <a:pt x="2511799" y="1852482"/>
                  <a:pt x="2509873" y="1852482"/>
                </a:cubicBezTo>
                <a:close/>
                <a:moveTo>
                  <a:pt x="3085286" y="1351651"/>
                </a:moveTo>
                <a:lnTo>
                  <a:pt x="2778943" y="1351651"/>
                </a:lnTo>
                <a:cubicBezTo>
                  <a:pt x="2647981" y="1351651"/>
                  <a:pt x="2536415" y="1410927"/>
                  <a:pt x="2490565" y="1531062"/>
                </a:cubicBezTo>
                <a:lnTo>
                  <a:pt x="2430031" y="1689624"/>
                </a:lnTo>
                <a:cubicBezTo>
                  <a:pt x="2426142" y="1699814"/>
                  <a:pt x="2434212" y="1711220"/>
                  <a:pt x="2445323" y="1711220"/>
                </a:cubicBezTo>
                <a:lnTo>
                  <a:pt x="2756620" y="1711220"/>
                </a:lnTo>
                <a:cubicBezTo>
                  <a:pt x="2886670" y="1711220"/>
                  <a:pt x="3000225" y="1634049"/>
                  <a:pt x="3045771" y="1514750"/>
                </a:cubicBezTo>
                <a:lnTo>
                  <a:pt x="3102871" y="1376467"/>
                </a:lnTo>
                <a:cubicBezTo>
                  <a:pt x="3107331" y="1364756"/>
                  <a:pt x="3098057" y="1351651"/>
                  <a:pt x="3085286" y="1351651"/>
                </a:cubicBezTo>
                <a:close/>
                <a:moveTo>
                  <a:pt x="64039" y="4552221"/>
                </a:moveTo>
                <a:cubicBezTo>
                  <a:pt x="68512" y="4540510"/>
                  <a:pt x="59233" y="4527406"/>
                  <a:pt x="46465" y="4527406"/>
                </a:cubicBezTo>
                <a:lnTo>
                  <a:pt x="37" y="4527406"/>
                </a:lnTo>
                <a:lnTo>
                  <a:pt x="37" y="4706715"/>
                </a:lnTo>
                <a:cubicBezTo>
                  <a:pt x="2431" y="4701366"/>
                  <a:pt x="4837" y="4696031"/>
                  <a:pt x="6947" y="4690505"/>
                </a:cubicBezTo>
                <a:lnTo>
                  <a:pt x="64038" y="4552221"/>
                </a:lnTo>
                <a:close/>
                <a:moveTo>
                  <a:pt x="8613399" y="4072643"/>
                </a:moveTo>
                <a:lnTo>
                  <a:pt x="8613399" y="4072643"/>
                </a:lnTo>
                <a:cubicBezTo>
                  <a:pt x="8613399" y="4072643"/>
                  <a:pt x="8307057" y="4072643"/>
                  <a:pt x="8307057" y="4072643"/>
                </a:cubicBezTo>
                <a:cubicBezTo>
                  <a:pt x="8176095" y="4072643"/>
                  <a:pt x="8064529" y="4131919"/>
                  <a:pt x="8018666" y="4252054"/>
                </a:cubicBezTo>
                <a:lnTo>
                  <a:pt x="7958145" y="4410616"/>
                </a:lnTo>
                <a:cubicBezTo>
                  <a:pt x="7954242" y="4420806"/>
                  <a:pt x="7962325" y="4432212"/>
                  <a:pt x="7973436" y="4432212"/>
                </a:cubicBezTo>
                <a:lnTo>
                  <a:pt x="8284733" y="4432212"/>
                </a:lnTo>
                <a:cubicBezTo>
                  <a:pt x="8414783" y="4432212"/>
                  <a:pt x="8528350" y="4355042"/>
                  <a:pt x="8573884" y="4235743"/>
                </a:cubicBezTo>
                <a:lnTo>
                  <a:pt x="8630972" y="4097459"/>
                </a:lnTo>
                <a:cubicBezTo>
                  <a:pt x="8635444" y="4085748"/>
                  <a:pt x="8626170" y="4072643"/>
                  <a:pt x="8613399" y="4072643"/>
                </a:cubicBezTo>
                <a:close/>
                <a:moveTo>
                  <a:pt x="92" y="1908551"/>
                </a:moveTo>
                <a:lnTo>
                  <a:pt x="92" y="1997902"/>
                </a:lnTo>
                <a:cubicBezTo>
                  <a:pt x="37488" y="1905459"/>
                  <a:pt x="125869" y="1852470"/>
                  <a:pt x="243599" y="1852470"/>
                </a:cubicBezTo>
                <a:lnTo>
                  <a:pt x="504909" y="1852470"/>
                </a:lnTo>
                <a:cubicBezTo>
                  <a:pt x="506827" y="1852470"/>
                  <a:pt x="508132" y="1854421"/>
                  <a:pt x="507402" y="1856196"/>
                </a:cubicBezTo>
                <a:lnTo>
                  <a:pt x="467873" y="1951934"/>
                </a:lnTo>
                <a:lnTo>
                  <a:pt x="467637" y="1952504"/>
                </a:lnTo>
                <a:lnTo>
                  <a:pt x="467420" y="1953087"/>
                </a:lnTo>
                <a:cubicBezTo>
                  <a:pt x="428732" y="2054427"/>
                  <a:pt x="332116" y="2119925"/>
                  <a:pt x="221279" y="2119925"/>
                </a:cubicBezTo>
                <a:lnTo>
                  <a:pt x="92" y="2119925"/>
                </a:lnTo>
                <a:lnTo>
                  <a:pt x="86" y="2165982"/>
                </a:lnTo>
                <a:lnTo>
                  <a:pt x="221279" y="2165982"/>
                </a:lnTo>
                <a:cubicBezTo>
                  <a:pt x="351331" y="2165982"/>
                  <a:pt x="464897" y="2088811"/>
                  <a:pt x="510433" y="1969512"/>
                </a:cubicBezTo>
                <a:lnTo>
                  <a:pt x="567524" y="1831228"/>
                </a:lnTo>
                <a:cubicBezTo>
                  <a:pt x="571996" y="1819518"/>
                  <a:pt x="562717" y="1806413"/>
                  <a:pt x="549949" y="1806413"/>
                </a:cubicBezTo>
                <a:lnTo>
                  <a:pt x="549949" y="1806413"/>
                </a:lnTo>
                <a:cubicBezTo>
                  <a:pt x="549949" y="1806413"/>
                  <a:pt x="243597" y="1806413"/>
                  <a:pt x="243597" y="1806413"/>
                </a:cubicBezTo>
                <a:cubicBezTo>
                  <a:pt x="144705" y="1806413"/>
                  <a:pt x="56923" y="1840265"/>
                  <a:pt x="91" y="1908551"/>
                </a:cubicBezTo>
                <a:close/>
                <a:moveTo>
                  <a:pt x="158477" y="5138955"/>
                </a:moveTo>
                <a:lnTo>
                  <a:pt x="215569" y="5000659"/>
                </a:lnTo>
                <a:cubicBezTo>
                  <a:pt x="220041" y="4988948"/>
                  <a:pt x="210762" y="4975856"/>
                  <a:pt x="197994" y="4975856"/>
                </a:cubicBezTo>
                <a:lnTo>
                  <a:pt x="30" y="4975856"/>
                </a:lnTo>
                <a:lnTo>
                  <a:pt x="24" y="5307289"/>
                </a:lnTo>
                <a:cubicBezTo>
                  <a:pt x="71790" y="5274717"/>
                  <a:pt x="129217" y="5215606"/>
                  <a:pt x="158476" y="5138955"/>
                </a:cubicBezTo>
                <a:close/>
                <a:moveTo>
                  <a:pt x="485577" y="1531062"/>
                </a:moveTo>
                <a:lnTo>
                  <a:pt x="425052" y="1689624"/>
                </a:lnTo>
                <a:cubicBezTo>
                  <a:pt x="421155" y="1699814"/>
                  <a:pt x="429234" y="1711220"/>
                  <a:pt x="440344" y="1711220"/>
                </a:cubicBezTo>
                <a:lnTo>
                  <a:pt x="751644" y="1711220"/>
                </a:lnTo>
                <a:cubicBezTo>
                  <a:pt x="881689" y="1711220"/>
                  <a:pt x="995256" y="1634049"/>
                  <a:pt x="1040793" y="1514750"/>
                </a:cubicBezTo>
                <a:lnTo>
                  <a:pt x="1097884" y="1376467"/>
                </a:lnTo>
                <a:cubicBezTo>
                  <a:pt x="1102357" y="1364756"/>
                  <a:pt x="1093084" y="1351651"/>
                  <a:pt x="1080309" y="1351651"/>
                </a:cubicBezTo>
                <a:lnTo>
                  <a:pt x="773957" y="1351651"/>
                </a:lnTo>
                <a:cubicBezTo>
                  <a:pt x="642990" y="1351651"/>
                  <a:pt x="531435" y="1410927"/>
                  <a:pt x="485577" y="1531062"/>
                </a:cubicBezTo>
                <a:close/>
                <a:moveTo>
                  <a:pt x="2579719" y="903208"/>
                </a:moveTo>
                <a:lnTo>
                  <a:pt x="2886075" y="903208"/>
                </a:lnTo>
                <a:cubicBezTo>
                  <a:pt x="2898845" y="903210"/>
                  <a:pt x="2908119" y="916306"/>
                  <a:pt x="2903647" y="928023"/>
                </a:cubicBezTo>
                <a:lnTo>
                  <a:pt x="2846559" y="1066307"/>
                </a:lnTo>
                <a:cubicBezTo>
                  <a:pt x="2801013" y="1185606"/>
                  <a:pt x="2687458" y="1262770"/>
                  <a:pt x="2557408" y="1262770"/>
                </a:cubicBezTo>
                <a:lnTo>
                  <a:pt x="2246111" y="1262770"/>
                </a:lnTo>
                <a:cubicBezTo>
                  <a:pt x="2235000" y="1262770"/>
                  <a:pt x="2226917" y="1251372"/>
                  <a:pt x="2230819" y="1241179"/>
                </a:cubicBezTo>
                <a:lnTo>
                  <a:pt x="2291341" y="1082616"/>
                </a:lnTo>
                <a:cubicBezTo>
                  <a:pt x="2337203" y="962475"/>
                  <a:pt x="2448756" y="903208"/>
                  <a:pt x="2579719" y="903208"/>
                </a:cubicBezTo>
                <a:close/>
                <a:moveTo>
                  <a:pt x="2841035" y="949269"/>
                </a:moveTo>
                <a:lnTo>
                  <a:pt x="2579719" y="949269"/>
                </a:lnTo>
                <a:cubicBezTo>
                  <a:pt x="2460121" y="949269"/>
                  <a:pt x="2370688" y="1003860"/>
                  <a:pt x="2334353" y="1099047"/>
                </a:cubicBezTo>
                <a:lnTo>
                  <a:pt x="2290834" y="1213053"/>
                </a:lnTo>
                <a:cubicBezTo>
                  <a:pt x="2290162" y="1214820"/>
                  <a:pt x="2291467" y="1216712"/>
                  <a:pt x="2293355" y="1216712"/>
                </a:cubicBezTo>
                <a:lnTo>
                  <a:pt x="2557396" y="1216712"/>
                </a:lnTo>
                <a:cubicBezTo>
                  <a:pt x="2668239" y="1216712"/>
                  <a:pt x="2764855" y="1151225"/>
                  <a:pt x="2803534" y="1049878"/>
                </a:cubicBezTo>
                <a:lnTo>
                  <a:pt x="2803762" y="1049297"/>
                </a:lnTo>
                <a:lnTo>
                  <a:pt x="2804003" y="1048723"/>
                </a:lnTo>
                <a:lnTo>
                  <a:pt x="2843519" y="952995"/>
                </a:lnTo>
                <a:cubicBezTo>
                  <a:pt x="2844253" y="951219"/>
                  <a:pt x="2842948" y="949270"/>
                  <a:pt x="2841023" y="949270"/>
                </a:cubicBezTo>
                <a:close/>
                <a:moveTo>
                  <a:pt x="2216807" y="903208"/>
                </a:moveTo>
                <a:lnTo>
                  <a:pt x="1910451" y="903208"/>
                </a:lnTo>
                <a:cubicBezTo>
                  <a:pt x="1779489" y="903208"/>
                  <a:pt x="1667923" y="962476"/>
                  <a:pt x="1622073" y="1082616"/>
                </a:cubicBezTo>
                <a:lnTo>
                  <a:pt x="1561539" y="1241179"/>
                </a:lnTo>
                <a:cubicBezTo>
                  <a:pt x="1557650" y="1251373"/>
                  <a:pt x="1565733" y="1262770"/>
                  <a:pt x="1576844" y="1262770"/>
                </a:cubicBezTo>
                <a:lnTo>
                  <a:pt x="1888141" y="1262770"/>
                </a:lnTo>
                <a:cubicBezTo>
                  <a:pt x="2018178" y="1262770"/>
                  <a:pt x="2131746" y="1185606"/>
                  <a:pt x="2177279" y="1066307"/>
                </a:cubicBezTo>
                <a:lnTo>
                  <a:pt x="2234380" y="928021"/>
                </a:lnTo>
                <a:cubicBezTo>
                  <a:pt x="2238852" y="916307"/>
                  <a:pt x="2229578" y="903208"/>
                  <a:pt x="2216807" y="903208"/>
                </a:cubicBezTo>
                <a:close/>
                <a:moveTo>
                  <a:pt x="1547527" y="903208"/>
                </a:moveTo>
                <a:lnTo>
                  <a:pt x="1241180" y="903208"/>
                </a:lnTo>
                <a:cubicBezTo>
                  <a:pt x="1110213" y="903208"/>
                  <a:pt x="998657" y="962476"/>
                  <a:pt x="952799" y="1082616"/>
                </a:cubicBezTo>
                <a:lnTo>
                  <a:pt x="892275" y="1241179"/>
                </a:lnTo>
                <a:cubicBezTo>
                  <a:pt x="888377" y="1251373"/>
                  <a:pt x="896450" y="1262770"/>
                  <a:pt x="907566" y="1262770"/>
                </a:cubicBezTo>
                <a:lnTo>
                  <a:pt x="1218861" y="1262770"/>
                </a:lnTo>
                <a:cubicBezTo>
                  <a:pt x="1348911" y="1262770"/>
                  <a:pt x="1462478" y="1185606"/>
                  <a:pt x="1508012" y="1066307"/>
                </a:cubicBezTo>
                <a:lnTo>
                  <a:pt x="1565100" y="928021"/>
                </a:lnTo>
                <a:cubicBezTo>
                  <a:pt x="1569572" y="916307"/>
                  <a:pt x="1560298" y="903208"/>
                  <a:pt x="1547527" y="903208"/>
                </a:cubicBezTo>
                <a:close/>
                <a:moveTo>
                  <a:pt x="3253496" y="6238611"/>
                </a:moveTo>
                <a:lnTo>
                  <a:pt x="3564793" y="6238611"/>
                </a:lnTo>
                <a:cubicBezTo>
                  <a:pt x="3694843" y="6238611"/>
                  <a:pt x="3808411" y="6161453"/>
                  <a:pt x="3853944" y="6042155"/>
                </a:cubicBezTo>
                <a:lnTo>
                  <a:pt x="3911045" y="5903871"/>
                </a:lnTo>
                <a:cubicBezTo>
                  <a:pt x="3915504" y="5892160"/>
                  <a:pt x="3906230" y="5879055"/>
                  <a:pt x="3893460" y="5879055"/>
                </a:cubicBezTo>
                <a:lnTo>
                  <a:pt x="3587117" y="5879055"/>
                </a:lnTo>
                <a:cubicBezTo>
                  <a:pt x="3456154" y="5879055"/>
                  <a:pt x="3344589" y="5938318"/>
                  <a:pt x="3298726" y="6058466"/>
                </a:cubicBezTo>
                <a:lnTo>
                  <a:pt x="3238205" y="6217028"/>
                </a:lnTo>
                <a:cubicBezTo>
                  <a:pt x="3234315" y="6227218"/>
                  <a:pt x="3242385" y="6238611"/>
                  <a:pt x="3253496" y="6238611"/>
                </a:cubicBezTo>
                <a:close/>
                <a:moveTo>
                  <a:pt x="1899657" y="6217028"/>
                </a:moveTo>
                <a:lnTo>
                  <a:pt x="1960191" y="6058466"/>
                </a:lnTo>
                <a:cubicBezTo>
                  <a:pt x="2006054" y="5938318"/>
                  <a:pt x="2117607" y="5879055"/>
                  <a:pt x="2248569" y="5879055"/>
                </a:cubicBezTo>
                <a:lnTo>
                  <a:pt x="2554925" y="5879055"/>
                </a:lnTo>
                <a:cubicBezTo>
                  <a:pt x="2567696" y="5879055"/>
                  <a:pt x="2576970" y="5892160"/>
                  <a:pt x="2572497" y="5903871"/>
                </a:cubicBezTo>
                <a:lnTo>
                  <a:pt x="2515410" y="6042155"/>
                </a:lnTo>
                <a:cubicBezTo>
                  <a:pt x="2469864" y="6161453"/>
                  <a:pt x="2356296" y="6238624"/>
                  <a:pt x="2226258" y="6238624"/>
                </a:cubicBezTo>
                <a:lnTo>
                  <a:pt x="1914962" y="6238624"/>
                </a:lnTo>
                <a:cubicBezTo>
                  <a:pt x="1903851" y="6238624"/>
                  <a:pt x="1895768" y="6227218"/>
                  <a:pt x="1899670" y="6217028"/>
                </a:cubicBezTo>
                <a:close/>
                <a:moveTo>
                  <a:pt x="1962205" y="6192555"/>
                </a:moveTo>
                <a:lnTo>
                  <a:pt x="2226258" y="6192555"/>
                </a:lnTo>
                <a:cubicBezTo>
                  <a:pt x="2337089" y="6192555"/>
                  <a:pt x="2433705" y="6127069"/>
                  <a:pt x="2472385" y="6025729"/>
                </a:cubicBezTo>
                <a:lnTo>
                  <a:pt x="2472613" y="6025146"/>
                </a:lnTo>
                <a:lnTo>
                  <a:pt x="2472853" y="6024576"/>
                </a:lnTo>
                <a:lnTo>
                  <a:pt x="2512369" y="5928838"/>
                </a:lnTo>
                <a:cubicBezTo>
                  <a:pt x="2513104" y="5927064"/>
                  <a:pt x="2511799" y="5925112"/>
                  <a:pt x="2509873" y="5925112"/>
                </a:cubicBezTo>
                <a:lnTo>
                  <a:pt x="2248569" y="5925112"/>
                </a:lnTo>
                <a:cubicBezTo>
                  <a:pt x="2128971" y="5925112"/>
                  <a:pt x="2039539" y="5979711"/>
                  <a:pt x="2003203" y="6074891"/>
                </a:cubicBezTo>
                <a:lnTo>
                  <a:pt x="1959684" y="6188905"/>
                </a:lnTo>
                <a:cubicBezTo>
                  <a:pt x="1959013" y="6190666"/>
                  <a:pt x="1960318" y="6192555"/>
                  <a:pt x="1962205" y="6192555"/>
                </a:cubicBezTo>
                <a:close/>
                <a:moveTo>
                  <a:pt x="2584229" y="6238611"/>
                </a:moveTo>
                <a:lnTo>
                  <a:pt x="2895526" y="6238611"/>
                </a:lnTo>
                <a:cubicBezTo>
                  <a:pt x="3025563" y="6238611"/>
                  <a:pt x="3139131" y="6161453"/>
                  <a:pt x="3184677" y="6042155"/>
                </a:cubicBezTo>
                <a:lnTo>
                  <a:pt x="3241765" y="5903871"/>
                </a:lnTo>
                <a:cubicBezTo>
                  <a:pt x="3246237" y="5892160"/>
                  <a:pt x="3236963" y="5879055"/>
                  <a:pt x="3224192" y="5879055"/>
                </a:cubicBezTo>
                <a:lnTo>
                  <a:pt x="2917849" y="5879055"/>
                </a:lnTo>
                <a:cubicBezTo>
                  <a:pt x="2786887" y="5879055"/>
                  <a:pt x="2675321" y="5938318"/>
                  <a:pt x="2629458" y="6058466"/>
                </a:cubicBezTo>
                <a:lnTo>
                  <a:pt x="2568925" y="6217028"/>
                </a:lnTo>
                <a:cubicBezTo>
                  <a:pt x="2565035" y="6227218"/>
                  <a:pt x="2573118" y="6238611"/>
                  <a:pt x="2584229" y="6238611"/>
                </a:cubicBezTo>
                <a:close/>
                <a:moveTo>
                  <a:pt x="440344" y="5783850"/>
                </a:moveTo>
                <a:lnTo>
                  <a:pt x="751644" y="5783850"/>
                </a:lnTo>
                <a:cubicBezTo>
                  <a:pt x="881689" y="5783850"/>
                  <a:pt x="995256" y="5706691"/>
                  <a:pt x="1040793" y="5587393"/>
                </a:cubicBezTo>
                <a:lnTo>
                  <a:pt x="1097884" y="5449109"/>
                </a:lnTo>
                <a:cubicBezTo>
                  <a:pt x="1102357" y="5437398"/>
                  <a:pt x="1093084" y="5424294"/>
                  <a:pt x="1080309" y="5424294"/>
                </a:cubicBezTo>
                <a:lnTo>
                  <a:pt x="773957" y="5424294"/>
                </a:lnTo>
                <a:cubicBezTo>
                  <a:pt x="642990" y="5424294"/>
                  <a:pt x="531435" y="5483556"/>
                  <a:pt x="485577" y="5603704"/>
                </a:cubicBezTo>
                <a:lnTo>
                  <a:pt x="425052" y="5762266"/>
                </a:lnTo>
                <a:cubicBezTo>
                  <a:pt x="421155" y="5772456"/>
                  <a:pt x="429234" y="5783850"/>
                  <a:pt x="440344" y="5783850"/>
                </a:cubicBezTo>
                <a:close/>
                <a:moveTo>
                  <a:pt x="3400979" y="454764"/>
                </a:moveTo>
                <a:lnTo>
                  <a:pt x="3094636" y="454764"/>
                </a:lnTo>
                <a:cubicBezTo>
                  <a:pt x="2963661" y="454764"/>
                  <a:pt x="2852108" y="514031"/>
                  <a:pt x="2806245" y="634172"/>
                </a:cubicBezTo>
                <a:lnTo>
                  <a:pt x="2745724" y="792735"/>
                </a:lnTo>
                <a:cubicBezTo>
                  <a:pt x="2741822" y="802929"/>
                  <a:pt x="2749905" y="814326"/>
                  <a:pt x="2761016" y="814326"/>
                </a:cubicBezTo>
                <a:lnTo>
                  <a:pt x="3072313" y="814326"/>
                </a:lnTo>
                <a:cubicBezTo>
                  <a:pt x="3202363" y="814326"/>
                  <a:pt x="3315918" y="737162"/>
                  <a:pt x="3361464" y="617863"/>
                </a:cubicBezTo>
                <a:lnTo>
                  <a:pt x="3418552" y="479577"/>
                </a:lnTo>
                <a:cubicBezTo>
                  <a:pt x="3423024" y="467863"/>
                  <a:pt x="3413750" y="454764"/>
                  <a:pt x="3400979" y="454764"/>
                </a:cubicBezTo>
                <a:close/>
                <a:moveTo>
                  <a:pt x="1248518" y="6238611"/>
                </a:moveTo>
                <a:lnTo>
                  <a:pt x="1559816" y="6238611"/>
                </a:lnTo>
                <a:cubicBezTo>
                  <a:pt x="1689866" y="6238611"/>
                  <a:pt x="1803434" y="6161453"/>
                  <a:pt x="1848967" y="6042155"/>
                </a:cubicBezTo>
                <a:lnTo>
                  <a:pt x="1906068" y="5903871"/>
                </a:lnTo>
                <a:cubicBezTo>
                  <a:pt x="1910527" y="5892160"/>
                  <a:pt x="1901253" y="5879055"/>
                  <a:pt x="1888496" y="5879055"/>
                </a:cubicBezTo>
                <a:lnTo>
                  <a:pt x="1582127" y="5879055"/>
                </a:lnTo>
                <a:cubicBezTo>
                  <a:pt x="1451165" y="5879055"/>
                  <a:pt x="1339612" y="5938318"/>
                  <a:pt x="1293749" y="6058466"/>
                </a:cubicBezTo>
                <a:lnTo>
                  <a:pt x="1233225" y="6217028"/>
                </a:lnTo>
                <a:cubicBezTo>
                  <a:pt x="1229334" y="6227218"/>
                  <a:pt x="1237407" y="6238611"/>
                  <a:pt x="1248517" y="6238611"/>
                </a:cubicBezTo>
                <a:close/>
                <a:moveTo>
                  <a:pt x="1094328" y="5762266"/>
                </a:moveTo>
                <a:lnTo>
                  <a:pt x="1154859" y="5603704"/>
                </a:lnTo>
                <a:cubicBezTo>
                  <a:pt x="1200711" y="5483556"/>
                  <a:pt x="1312271" y="5424294"/>
                  <a:pt x="1443234" y="5424294"/>
                </a:cubicBezTo>
                <a:lnTo>
                  <a:pt x="1749590" y="5424294"/>
                </a:lnTo>
                <a:cubicBezTo>
                  <a:pt x="1762360" y="5424294"/>
                  <a:pt x="1771634" y="5437398"/>
                  <a:pt x="1767162" y="5449109"/>
                </a:cubicBezTo>
                <a:lnTo>
                  <a:pt x="1710074" y="5587393"/>
                </a:lnTo>
                <a:cubicBezTo>
                  <a:pt x="1664528" y="5706691"/>
                  <a:pt x="1550973" y="5783862"/>
                  <a:pt x="1420923" y="5783862"/>
                </a:cubicBezTo>
                <a:lnTo>
                  <a:pt x="1109620" y="5783862"/>
                </a:lnTo>
                <a:cubicBezTo>
                  <a:pt x="1098509" y="5783862"/>
                  <a:pt x="1090436" y="5772456"/>
                  <a:pt x="1094328" y="5762266"/>
                </a:cubicBezTo>
                <a:close/>
                <a:moveTo>
                  <a:pt x="1156870" y="5737793"/>
                </a:moveTo>
                <a:lnTo>
                  <a:pt x="1420923" y="5737793"/>
                </a:lnTo>
                <a:cubicBezTo>
                  <a:pt x="1531754" y="5737793"/>
                  <a:pt x="1628370" y="5672307"/>
                  <a:pt x="1667062" y="5570968"/>
                </a:cubicBezTo>
                <a:lnTo>
                  <a:pt x="1667277" y="5570385"/>
                </a:lnTo>
                <a:lnTo>
                  <a:pt x="1667518" y="5569814"/>
                </a:lnTo>
                <a:lnTo>
                  <a:pt x="1707033" y="5474076"/>
                </a:lnTo>
                <a:cubicBezTo>
                  <a:pt x="1707768" y="5472302"/>
                  <a:pt x="1706463" y="5470350"/>
                  <a:pt x="1704550" y="5470350"/>
                </a:cubicBezTo>
                <a:lnTo>
                  <a:pt x="1443234" y="5470350"/>
                </a:lnTo>
                <a:cubicBezTo>
                  <a:pt x="1323636" y="5470350"/>
                  <a:pt x="1234203" y="5524949"/>
                  <a:pt x="1197872" y="5620129"/>
                </a:cubicBezTo>
                <a:lnTo>
                  <a:pt x="1154351" y="5734143"/>
                </a:lnTo>
                <a:cubicBezTo>
                  <a:pt x="1153677" y="5735905"/>
                  <a:pt x="1154982" y="5737793"/>
                  <a:pt x="1156869" y="5737793"/>
                </a:cubicBezTo>
                <a:close/>
                <a:moveTo>
                  <a:pt x="212000" y="5313816"/>
                </a:moveTo>
                <a:lnTo>
                  <a:pt x="272531" y="5155254"/>
                </a:lnTo>
                <a:cubicBezTo>
                  <a:pt x="318389" y="5035119"/>
                  <a:pt x="429951" y="4975843"/>
                  <a:pt x="560912" y="4975843"/>
                </a:cubicBezTo>
                <a:lnTo>
                  <a:pt x="867264" y="4975843"/>
                </a:lnTo>
                <a:lnTo>
                  <a:pt x="867264" y="4975843"/>
                </a:lnTo>
                <a:cubicBezTo>
                  <a:pt x="880032" y="4975843"/>
                  <a:pt x="889305" y="4988948"/>
                  <a:pt x="884839" y="5000659"/>
                </a:cubicBezTo>
                <a:lnTo>
                  <a:pt x="827747" y="5138942"/>
                </a:lnTo>
                <a:cubicBezTo>
                  <a:pt x="782205" y="5258241"/>
                  <a:pt x="668639" y="5335412"/>
                  <a:pt x="538594" y="5335412"/>
                </a:cubicBezTo>
                <a:lnTo>
                  <a:pt x="227300" y="5335412"/>
                </a:lnTo>
                <a:cubicBezTo>
                  <a:pt x="216184" y="5335412"/>
                  <a:pt x="208111" y="5324006"/>
                  <a:pt x="212001" y="5313816"/>
                </a:cubicBezTo>
                <a:close/>
                <a:moveTo>
                  <a:pt x="274542" y="5289355"/>
                </a:moveTo>
                <a:lnTo>
                  <a:pt x="538593" y="5289355"/>
                </a:lnTo>
                <a:cubicBezTo>
                  <a:pt x="649430" y="5289355"/>
                  <a:pt x="746046" y="5223870"/>
                  <a:pt x="784728" y="5122517"/>
                </a:cubicBezTo>
                <a:lnTo>
                  <a:pt x="784951" y="5121934"/>
                </a:lnTo>
                <a:lnTo>
                  <a:pt x="785186" y="5121364"/>
                </a:lnTo>
                <a:lnTo>
                  <a:pt x="824709" y="5025626"/>
                </a:lnTo>
                <a:cubicBezTo>
                  <a:pt x="825445" y="5023864"/>
                  <a:pt x="824140" y="5021913"/>
                  <a:pt x="822216" y="5021913"/>
                </a:cubicBezTo>
                <a:lnTo>
                  <a:pt x="560912" y="5021913"/>
                </a:lnTo>
                <a:cubicBezTo>
                  <a:pt x="441309" y="5021913"/>
                  <a:pt x="351875" y="5076498"/>
                  <a:pt x="315544" y="5171679"/>
                </a:cubicBezTo>
                <a:lnTo>
                  <a:pt x="272023" y="5285693"/>
                </a:lnTo>
                <a:cubicBezTo>
                  <a:pt x="271349" y="5287454"/>
                  <a:pt x="272654" y="5289355"/>
                  <a:pt x="274541" y="5289355"/>
                </a:cubicBezTo>
                <a:close/>
                <a:moveTo>
                  <a:pt x="6793788" y="2434261"/>
                </a:moveTo>
                <a:lnTo>
                  <a:pt x="6733254" y="2592823"/>
                </a:lnTo>
                <a:cubicBezTo>
                  <a:pt x="6729364" y="2603026"/>
                  <a:pt x="6737435" y="2614420"/>
                  <a:pt x="6748545" y="2614420"/>
                </a:cubicBezTo>
                <a:lnTo>
                  <a:pt x="7059842" y="2614420"/>
                </a:lnTo>
                <a:cubicBezTo>
                  <a:pt x="7189892" y="2614420"/>
                  <a:pt x="7303459" y="2537261"/>
                  <a:pt x="7348993" y="2417950"/>
                </a:cubicBezTo>
                <a:lnTo>
                  <a:pt x="7406093" y="2279666"/>
                </a:lnTo>
                <a:cubicBezTo>
                  <a:pt x="7410553" y="2267955"/>
                  <a:pt x="7401279" y="2254863"/>
                  <a:pt x="7388508" y="2254863"/>
                </a:cubicBezTo>
                <a:lnTo>
                  <a:pt x="7082165" y="2254863"/>
                </a:lnTo>
                <a:cubicBezTo>
                  <a:pt x="6951203" y="2254863"/>
                  <a:pt x="6839637" y="2314126"/>
                  <a:pt x="6793788" y="2434261"/>
                </a:cubicBezTo>
                <a:close/>
                <a:moveTo>
                  <a:pt x="7460989" y="1351651"/>
                </a:moveTo>
                <a:lnTo>
                  <a:pt x="7767346" y="1351651"/>
                </a:lnTo>
                <a:lnTo>
                  <a:pt x="7767346" y="1351651"/>
                </a:lnTo>
                <a:cubicBezTo>
                  <a:pt x="7780116" y="1351651"/>
                  <a:pt x="7789390" y="1364756"/>
                  <a:pt x="7784917" y="1376467"/>
                </a:cubicBezTo>
                <a:lnTo>
                  <a:pt x="7727830" y="1514750"/>
                </a:lnTo>
                <a:cubicBezTo>
                  <a:pt x="7682297" y="1634049"/>
                  <a:pt x="7568729" y="1711220"/>
                  <a:pt x="7438679" y="1711220"/>
                </a:cubicBezTo>
                <a:lnTo>
                  <a:pt x="7127382" y="1711220"/>
                </a:lnTo>
                <a:cubicBezTo>
                  <a:pt x="7116271" y="1711220"/>
                  <a:pt x="7108188" y="1699814"/>
                  <a:pt x="7112090" y="1689624"/>
                </a:cubicBezTo>
                <a:lnTo>
                  <a:pt x="7172612" y="1531062"/>
                </a:lnTo>
                <a:cubicBezTo>
                  <a:pt x="7218474" y="1410914"/>
                  <a:pt x="7330040" y="1351651"/>
                  <a:pt x="7460989" y="1351651"/>
                </a:cubicBezTo>
                <a:close/>
                <a:moveTo>
                  <a:pt x="7722306" y="1397708"/>
                </a:moveTo>
                <a:lnTo>
                  <a:pt x="7460989" y="1397708"/>
                </a:lnTo>
                <a:cubicBezTo>
                  <a:pt x="7341391" y="1397708"/>
                  <a:pt x="7251959" y="1452307"/>
                  <a:pt x="7215623" y="1547487"/>
                </a:cubicBezTo>
                <a:lnTo>
                  <a:pt x="7172104" y="1661501"/>
                </a:lnTo>
                <a:cubicBezTo>
                  <a:pt x="7171433" y="1663262"/>
                  <a:pt x="7172738" y="1665151"/>
                  <a:pt x="7174626" y="1665151"/>
                </a:cubicBezTo>
                <a:lnTo>
                  <a:pt x="7438679" y="1665151"/>
                </a:lnTo>
                <a:cubicBezTo>
                  <a:pt x="7549510" y="1665151"/>
                  <a:pt x="7646126" y="1599665"/>
                  <a:pt x="7684817" y="1498325"/>
                </a:cubicBezTo>
                <a:lnTo>
                  <a:pt x="7685033" y="1497742"/>
                </a:lnTo>
                <a:lnTo>
                  <a:pt x="7685261" y="1497172"/>
                </a:lnTo>
                <a:lnTo>
                  <a:pt x="7724802" y="1401434"/>
                </a:lnTo>
                <a:cubicBezTo>
                  <a:pt x="7725524" y="1399660"/>
                  <a:pt x="7724219" y="1397720"/>
                  <a:pt x="7722306" y="1397720"/>
                </a:cubicBezTo>
                <a:close/>
                <a:moveTo>
                  <a:pt x="7266288" y="2165982"/>
                </a:moveTo>
                <a:lnTo>
                  <a:pt x="7577572" y="2165982"/>
                </a:lnTo>
                <a:cubicBezTo>
                  <a:pt x="7707635" y="2165982"/>
                  <a:pt x="7821190" y="2088811"/>
                  <a:pt x="7866736" y="1969512"/>
                </a:cubicBezTo>
                <a:lnTo>
                  <a:pt x="7923823" y="1831228"/>
                </a:lnTo>
                <a:cubicBezTo>
                  <a:pt x="7928296" y="1819505"/>
                  <a:pt x="7919022" y="1806413"/>
                  <a:pt x="7906251" y="1806413"/>
                </a:cubicBezTo>
                <a:lnTo>
                  <a:pt x="7599895" y="1806413"/>
                </a:lnTo>
                <a:cubicBezTo>
                  <a:pt x="7468933" y="1806413"/>
                  <a:pt x="7357367" y="1865676"/>
                  <a:pt x="7311518" y="1985824"/>
                </a:cubicBezTo>
                <a:lnTo>
                  <a:pt x="7250984" y="2144386"/>
                </a:lnTo>
                <a:cubicBezTo>
                  <a:pt x="7247094" y="2154575"/>
                  <a:pt x="7255177" y="2165982"/>
                  <a:pt x="7266288" y="2165982"/>
                </a:cubicBezTo>
                <a:close/>
                <a:moveTo>
                  <a:pt x="8336019" y="2895347"/>
                </a:moveTo>
                <a:lnTo>
                  <a:pt x="8275485" y="3053910"/>
                </a:lnTo>
                <a:cubicBezTo>
                  <a:pt x="8271595" y="3064099"/>
                  <a:pt x="8279666" y="3075506"/>
                  <a:pt x="8290777" y="3075506"/>
                </a:cubicBezTo>
                <a:lnTo>
                  <a:pt x="8602073" y="3075506"/>
                </a:lnTo>
                <a:cubicBezTo>
                  <a:pt x="8732124" y="3075506"/>
                  <a:pt x="8845691" y="2998335"/>
                  <a:pt x="8891224" y="2879036"/>
                </a:cubicBezTo>
                <a:lnTo>
                  <a:pt x="8948325" y="2740752"/>
                </a:lnTo>
                <a:cubicBezTo>
                  <a:pt x="8952784" y="2729042"/>
                  <a:pt x="8943511" y="2715937"/>
                  <a:pt x="8930752" y="2715937"/>
                </a:cubicBezTo>
                <a:lnTo>
                  <a:pt x="8930752" y="2715937"/>
                </a:lnTo>
                <a:cubicBezTo>
                  <a:pt x="8930752" y="2715937"/>
                  <a:pt x="8624396" y="2715937"/>
                  <a:pt x="8624396" y="2715937"/>
                </a:cubicBezTo>
                <a:cubicBezTo>
                  <a:pt x="8493434" y="2715937"/>
                  <a:pt x="8381869" y="2775212"/>
                  <a:pt x="8336019" y="2895347"/>
                </a:cubicBezTo>
                <a:close/>
                <a:moveTo>
                  <a:pt x="9181667" y="3782236"/>
                </a:moveTo>
                <a:lnTo>
                  <a:pt x="9238768" y="3643952"/>
                </a:lnTo>
                <a:cubicBezTo>
                  <a:pt x="9243227" y="3632241"/>
                  <a:pt x="9233954" y="3619136"/>
                  <a:pt x="9221183" y="3619136"/>
                </a:cubicBezTo>
                <a:lnTo>
                  <a:pt x="9221183" y="3619136"/>
                </a:lnTo>
                <a:cubicBezTo>
                  <a:pt x="9221183" y="3619136"/>
                  <a:pt x="8914840" y="3619136"/>
                  <a:pt x="8914840" y="3619136"/>
                </a:cubicBezTo>
                <a:cubicBezTo>
                  <a:pt x="8783877" y="3619136"/>
                  <a:pt x="8672312" y="3678412"/>
                  <a:pt x="8626449" y="3798547"/>
                </a:cubicBezTo>
                <a:lnTo>
                  <a:pt x="8565928" y="3957109"/>
                </a:lnTo>
                <a:cubicBezTo>
                  <a:pt x="8562026" y="3967299"/>
                  <a:pt x="8570109" y="3978705"/>
                  <a:pt x="8581220" y="3978705"/>
                </a:cubicBezTo>
                <a:lnTo>
                  <a:pt x="8892516" y="3978705"/>
                </a:lnTo>
                <a:cubicBezTo>
                  <a:pt x="9022567" y="3978705"/>
                  <a:pt x="9136134" y="3901534"/>
                  <a:pt x="9181667" y="3782236"/>
                </a:cubicBezTo>
                <a:close/>
                <a:moveTo>
                  <a:pt x="9091627" y="2254863"/>
                </a:moveTo>
                <a:cubicBezTo>
                  <a:pt x="8960652" y="2254863"/>
                  <a:pt x="8849099" y="2314126"/>
                  <a:pt x="8803248" y="2434261"/>
                </a:cubicBezTo>
                <a:lnTo>
                  <a:pt x="8742715" y="2592823"/>
                </a:lnTo>
                <a:cubicBezTo>
                  <a:pt x="8738826" y="2603026"/>
                  <a:pt x="8746895" y="2614420"/>
                  <a:pt x="8758007" y="2614420"/>
                </a:cubicBezTo>
                <a:lnTo>
                  <a:pt x="9069303" y="2614420"/>
                </a:lnTo>
                <a:cubicBezTo>
                  <a:pt x="9199354" y="2614420"/>
                  <a:pt x="9312921" y="2537261"/>
                  <a:pt x="9358454" y="2417950"/>
                </a:cubicBezTo>
                <a:lnTo>
                  <a:pt x="9415555" y="2279666"/>
                </a:lnTo>
                <a:cubicBezTo>
                  <a:pt x="9420014" y="2267955"/>
                  <a:pt x="9410740" y="2254863"/>
                  <a:pt x="9397970" y="2254863"/>
                </a:cubicBezTo>
                <a:lnTo>
                  <a:pt x="9091627" y="2254863"/>
                </a:lnTo>
                <a:close/>
                <a:moveTo>
                  <a:pt x="9271341" y="3075493"/>
                </a:moveTo>
                <a:lnTo>
                  <a:pt x="8960056" y="3075493"/>
                </a:lnTo>
                <a:cubicBezTo>
                  <a:pt x="8948945" y="3075493"/>
                  <a:pt x="8940862" y="3064099"/>
                  <a:pt x="8944765" y="3053910"/>
                </a:cubicBezTo>
                <a:lnTo>
                  <a:pt x="9005286" y="2895347"/>
                </a:lnTo>
                <a:cubicBezTo>
                  <a:pt x="9051148" y="2775200"/>
                  <a:pt x="9162701" y="2715937"/>
                  <a:pt x="9293664" y="2715937"/>
                </a:cubicBezTo>
                <a:lnTo>
                  <a:pt x="9600020" y="2715937"/>
                </a:lnTo>
                <a:lnTo>
                  <a:pt x="9600020" y="2715937"/>
                </a:lnTo>
                <a:cubicBezTo>
                  <a:pt x="9612790" y="2715937"/>
                  <a:pt x="9622052" y="2729029"/>
                  <a:pt x="9617592" y="2740752"/>
                </a:cubicBezTo>
                <a:lnTo>
                  <a:pt x="9560504" y="2879036"/>
                </a:lnTo>
                <a:cubicBezTo>
                  <a:pt x="9514958" y="2998335"/>
                  <a:pt x="9401391" y="3075493"/>
                  <a:pt x="9271341" y="3075493"/>
                </a:cubicBezTo>
                <a:close/>
                <a:moveTo>
                  <a:pt x="9007300" y="3029436"/>
                </a:moveTo>
                <a:lnTo>
                  <a:pt x="9271341" y="3029436"/>
                </a:lnTo>
                <a:cubicBezTo>
                  <a:pt x="9382184" y="3029436"/>
                  <a:pt x="9478800" y="2963951"/>
                  <a:pt x="9517492" y="2862598"/>
                </a:cubicBezTo>
                <a:lnTo>
                  <a:pt x="9517707" y="2862028"/>
                </a:lnTo>
                <a:lnTo>
                  <a:pt x="9517935" y="2861458"/>
                </a:lnTo>
                <a:lnTo>
                  <a:pt x="9557463" y="2765720"/>
                </a:lnTo>
                <a:cubicBezTo>
                  <a:pt x="9558199" y="2763945"/>
                  <a:pt x="9556893" y="2761994"/>
                  <a:pt x="9554980" y="2761994"/>
                </a:cubicBezTo>
                <a:lnTo>
                  <a:pt x="9293664" y="2761994"/>
                </a:lnTo>
                <a:cubicBezTo>
                  <a:pt x="9174066" y="2761994"/>
                  <a:pt x="9084633" y="2816592"/>
                  <a:pt x="9048298" y="2911773"/>
                </a:cubicBezTo>
                <a:lnTo>
                  <a:pt x="9004779" y="3025774"/>
                </a:lnTo>
                <a:cubicBezTo>
                  <a:pt x="9004107" y="3027548"/>
                  <a:pt x="9005412" y="3029436"/>
                  <a:pt x="9007300" y="3029436"/>
                </a:cubicBezTo>
                <a:close/>
                <a:moveTo>
                  <a:pt x="3552517" y="903208"/>
                </a:moveTo>
                <a:lnTo>
                  <a:pt x="3246161" y="903208"/>
                </a:lnTo>
                <a:cubicBezTo>
                  <a:pt x="3115199" y="903208"/>
                  <a:pt x="3003645" y="962476"/>
                  <a:pt x="2957783" y="1082616"/>
                </a:cubicBezTo>
                <a:lnTo>
                  <a:pt x="2897262" y="1241179"/>
                </a:lnTo>
                <a:cubicBezTo>
                  <a:pt x="2893360" y="1251373"/>
                  <a:pt x="2901443" y="1262770"/>
                  <a:pt x="2912553" y="1262770"/>
                </a:cubicBezTo>
                <a:lnTo>
                  <a:pt x="3223838" y="1262770"/>
                </a:lnTo>
                <a:cubicBezTo>
                  <a:pt x="3353900" y="1262770"/>
                  <a:pt x="3467455" y="1185606"/>
                  <a:pt x="3513001" y="1066307"/>
                </a:cubicBezTo>
                <a:lnTo>
                  <a:pt x="3570089" y="928021"/>
                </a:lnTo>
                <a:cubicBezTo>
                  <a:pt x="3574549" y="916307"/>
                  <a:pt x="3565275" y="903208"/>
                  <a:pt x="3552517" y="903208"/>
                </a:cubicBezTo>
                <a:close/>
                <a:moveTo>
                  <a:pt x="4423821" y="1351651"/>
                </a:moveTo>
                <a:lnTo>
                  <a:pt x="4117465" y="1351651"/>
                </a:lnTo>
                <a:cubicBezTo>
                  <a:pt x="3986516" y="1351651"/>
                  <a:pt x="3874950" y="1410927"/>
                  <a:pt x="3829087" y="1531062"/>
                </a:cubicBezTo>
                <a:lnTo>
                  <a:pt x="3768566" y="1689624"/>
                </a:lnTo>
                <a:cubicBezTo>
                  <a:pt x="3764664" y="1699814"/>
                  <a:pt x="3772747" y="1711220"/>
                  <a:pt x="3783858" y="1711220"/>
                </a:cubicBezTo>
                <a:lnTo>
                  <a:pt x="4095154" y="1711220"/>
                </a:lnTo>
                <a:cubicBezTo>
                  <a:pt x="4225205" y="1711220"/>
                  <a:pt x="4338772" y="1634049"/>
                  <a:pt x="4384306" y="1514750"/>
                </a:cubicBezTo>
                <a:lnTo>
                  <a:pt x="4441393" y="1376467"/>
                </a:lnTo>
                <a:cubicBezTo>
                  <a:pt x="4445866" y="1364756"/>
                  <a:pt x="4436592" y="1351651"/>
                  <a:pt x="4423821" y="1351651"/>
                </a:cubicBezTo>
                <a:close/>
                <a:moveTo>
                  <a:pt x="4638515" y="1985824"/>
                </a:moveTo>
                <a:lnTo>
                  <a:pt x="4577994" y="2144386"/>
                </a:lnTo>
                <a:cubicBezTo>
                  <a:pt x="4574091" y="2154575"/>
                  <a:pt x="4582174" y="2165982"/>
                  <a:pt x="4593286" y="2165982"/>
                </a:cubicBezTo>
                <a:lnTo>
                  <a:pt x="4904582" y="2165982"/>
                </a:lnTo>
                <a:cubicBezTo>
                  <a:pt x="5034633" y="2165982"/>
                  <a:pt x="5148200" y="2088811"/>
                  <a:pt x="5193733" y="1969512"/>
                </a:cubicBezTo>
                <a:lnTo>
                  <a:pt x="5250821" y="1831228"/>
                </a:lnTo>
                <a:cubicBezTo>
                  <a:pt x="5255293" y="1819505"/>
                  <a:pt x="5246019" y="1806413"/>
                  <a:pt x="5233249" y="1806413"/>
                </a:cubicBezTo>
                <a:lnTo>
                  <a:pt x="4926893" y="1806413"/>
                </a:lnTo>
                <a:cubicBezTo>
                  <a:pt x="4795931" y="1806413"/>
                  <a:pt x="4684365" y="1865676"/>
                  <a:pt x="4638515" y="1985824"/>
                </a:cubicBezTo>
                <a:close/>
                <a:moveTo>
                  <a:pt x="4221784" y="903208"/>
                </a:moveTo>
                <a:lnTo>
                  <a:pt x="3915428" y="903208"/>
                </a:lnTo>
                <a:cubicBezTo>
                  <a:pt x="3784466" y="903208"/>
                  <a:pt x="3672913" y="962476"/>
                  <a:pt x="3627050" y="1082616"/>
                </a:cubicBezTo>
                <a:lnTo>
                  <a:pt x="3566529" y="1241179"/>
                </a:lnTo>
                <a:cubicBezTo>
                  <a:pt x="3562627" y="1251373"/>
                  <a:pt x="3570710" y="1262770"/>
                  <a:pt x="3581821" y="1262770"/>
                </a:cubicBezTo>
                <a:lnTo>
                  <a:pt x="3893118" y="1262770"/>
                </a:lnTo>
                <a:cubicBezTo>
                  <a:pt x="4023168" y="1262770"/>
                  <a:pt x="4136735" y="1185606"/>
                  <a:pt x="4182268" y="1066307"/>
                </a:cubicBezTo>
                <a:lnTo>
                  <a:pt x="4239357" y="928021"/>
                </a:lnTo>
                <a:cubicBezTo>
                  <a:pt x="4243829" y="916307"/>
                  <a:pt x="4234555" y="903208"/>
                  <a:pt x="4221784" y="903208"/>
                </a:cubicBezTo>
                <a:close/>
                <a:moveTo>
                  <a:pt x="6230841" y="903208"/>
                </a:moveTo>
                <a:lnTo>
                  <a:pt x="5924485" y="903208"/>
                </a:lnTo>
                <a:cubicBezTo>
                  <a:pt x="5793522" y="903208"/>
                  <a:pt x="5681957" y="962476"/>
                  <a:pt x="5636107" y="1082616"/>
                </a:cubicBezTo>
                <a:lnTo>
                  <a:pt x="5575573" y="1241179"/>
                </a:lnTo>
                <a:cubicBezTo>
                  <a:pt x="5571683" y="1251373"/>
                  <a:pt x="5579766" y="1262770"/>
                  <a:pt x="5590877" y="1262770"/>
                </a:cubicBezTo>
                <a:lnTo>
                  <a:pt x="5902174" y="1262770"/>
                </a:lnTo>
                <a:cubicBezTo>
                  <a:pt x="6032211" y="1262770"/>
                  <a:pt x="6145779" y="1185606"/>
                  <a:pt x="6191325" y="1066307"/>
                </a:cubicBezTo>
                <a:lnTo>
                  <a:pt x="6248413" y="928021"/>
                </a:lnTo>
                <a:cubicBezTo>
                  <a:pt x="6252885" y="916307"/>
                  <a:pt x="6243611" y="903208"/>
                  <a:pt x="6230841" y="903208"/>
                </a:cubicBezTo>
                <a:close/>
                <a:moveTo>
                  <a:pt x="5457254" y="1351651"/>
                </a:moveTo>
                <a:lnTo>
                  <a:pt x="5763610" y="1351651"/>
                </a:lnTo>
                <a:lnTo>
                  <a:pt x="5763610" y="1351651"/>
                </a:lnTo>
                <a:cubicBezTo>
                  <a:pt x="5776381" y="1351651"/>
                  <a:pt x="5785655" y="1364756"/>
                  <a:pt x="5781182" y="1376467"/>
                </a:cubicBezTo>
                <a:lnTo>
                  <a:pt x="5724095" y="1514750"/>
                </a:lnTo>
                <a:cubicBezTo>
                  <a:pt x="5678561" y="1634049"/>
                  <a:pt x="5564981" y="1711220"/>
                  <a:pt x="5434944" y="1711220"/>
                </a:cubicBezTo>
                <a:lnTo>
                  <a:pt x="5123647" y="1711220"/>
                </a:lnTo>
                <a:cubicBezTo>
                  <a:pt x="5112536" y="1711220"/>
                  <a:pt x="5104453" y="1699814"/>
                  <a:pt x="5108355" y="1689624"/>
                </a:cubicBezTo>
                <a:lnTo>
                  <a:pt x="5168876" y="1531062"/>
                </a:lnTo>
                <a:cubicBezTo>
                  <a:pt x="5214739" y="1410914"/>
                  <a:pt x="5326292" y="1351651"/>
                  <a:pt x="5457254" y="1351651"/>
                </a:cubicBezTo>
                <a:close/>
                <a:moveTo>
                  <a:pt x="5718571" y="1397708"/>
                </a:moveTo>
                <a:lnTo>
                  <a:pt x="5457254" y="1397708"/>
                </a:lnTo>
                <a:cubicBezTo>
                  <a:pt x="5337656" y="1397708"/>
                  <a:pt x="5248224" y="1452307"/>
                  <a:pt x="5211888" y="1547487"/>
                </a:cubicBezTo>
                <a:lnTo>
                  <a:pt x="5168369" y="1661501"/>
                </a:lnTo>
                <a:cubicBezTo>
                  <a:pt x="5167698" y="1663262"/>
                  <a:pt x="5169003" y="1665151"/>
                  <a:pt x="5170878" y="1665151"/>
                </a:cubicBezTo>
                <a:lnTo>
                  <a:pt x="5434931" y="1665151"/>
                </a:lnTo>
                <a:cubicBezTo>
                  <a:pt x="5545775" y="1665151"/>
                  <a:pt x="5642390" y="1599665"/>
                  <a:pt x="5681082" y="1498325"/>
                </a:cubicBezTo>
                <a:lnTo>
                  <a:pt x="5681298" y="1497742"/>
                </a:lnTo>
                <a:lnTo>
                  <a:pt x="5681526" y="1497172"/>
                </a:lnTo>
                <a:lnTo>
                  <a:pt x="5721054" y="1401434"/>
                </a:lnTo>
                <a:cubicBezTo>
                  <a:pt x="5721789" y="1399660"/>
                  <a:pt x="5720484" y="1397720"/>
                  <a:pt x="5718558" y="1397720"/>
                </a:cubicBezTo>
                <a:close/>
                <a:moveTo>
                  <a:pt x="6432877" y="1351651"/>
                </a:moveTo>
                <a:lnTo>
                  <a:pt x="6126534" y="1351651"/>
                </a:lnTo>
                <a:cubicBezTo>
                  <a:pt x="5995572" y="1351651"/>
                  <a:pt x="5884006" y="1410927"/>
                  <a:pt x="5838144" y="1531062"/>
                </a:cubicBezTo>
                <a:lnTo>
                  <a:pt x="5777622" y="1689624"/>
                </a:lnTo>
                <a:cubicBezTo>
                  <a:pt x="5773733" y="1699814"/>
                  <a:pt x="5781803" y="1711220"/>
                  <a:pt x="5792914" y="1711220"/>
                </a:cubicBezTo>
                <a:lnTo>
                  <a:pt x="6104211" y="1711220"/>
                </a:lnTo>
                <a:cubicBezTo>
                  <a:pt x="6234261" y="1711220"/>
                  <a:pt x="6347828" y="1634049"/>
                  <a:pt x="6393362" y="1514750"/>
                </a:cubicBezTo>
                <a:lnTo>
                  <a:pt x="6450462" y="1376467"/>
                </a:lnTo>
                <a:cubicBezTo>
                  <a:pt x="6454935" y="1364756"/>
                  <a:pt x="6445661" y="1351651"/>
                  <a:pt x="6432877" y="1351651"/>
                </a:cubicBezTo>
                <a:close/>
              </a:path>
            </a:pathLst>
          </a:custGeom>
          <a:solidFill>
            <a:srgbClr val="FFFFFF">
              <a:alpha val="5000"/>
            </a:srgbClr>
          </a:solidFill>
          <a:ln w="12666"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EE3F6AA-728C-1F87-E037-24FA78A623C4}"/>
              </a:ext>
            </a:extLst>
          </p:cNvPr>
          <p:cNvSpPr/>
          <p:nvPr/>
        </p:nvSpPr>
        <p:spPr>
          <a:xfrm>
            <a:off x="-11493" y="338428"/>
            <a:ext cx="9656314" cy="6190015"/>
          </a:xfrm>
          <a:custGeom>
            <a:avLst/>
            <a:gdLst>
              <a:gd name="connsiteX0" fmla="*/ 4166534 w 9656314"/>
              <a:gd name="connsiteY0" fmla="*/ 0 h 6190015"/>
              <a:gd name="connsiteX1" fmla="*/ 8857404 w 9656314"/>
              <a:gd name="connsiteY1" fmla="*/ 0 h 6190015"/>
              <a:gd name="connsiteX2" fmla="*/ 8895583 w 9656314"/>
              <a:gd name="connsiteY2" fmla="*/ 0 h 6190015"/>
              <a:gd name="connsiteX3" fmla="*/ 9370269 w 9656314"/>
              <a:gd name="connsiteY3" fmla="*/ 0 h 6190015"/>
              <a:gd name="connsiteX4" fmla="*/ 9370269 w 9656314"/>
              <a:gd name="connsiteY4" fmla="*/ 1273 h 6190015"/>
              <a:gd name="connsiteX5" fmla="*/ 9638792 w 9656314"/>
              <a:gd name="connsiteY5" fmla="*/ 380513 h 6190015"/>
              <a:gd name="connsiteX6" fmla="*/ 8764504 w 9656314"/>
              <a:gd name="connsiteY6" fmla="*/ 2496877 h 6190015"/>
              <a:gd name="connsiteX7" fmla="*/ 8660149 w 9656314"/>
              <a:gd name="connsiteY7" fmla="*/ 2750128 h 6190015"/>
              <a:gd name="connsiteX8" fmla="*/ 8571065 w 9656314"/>
              <a:gd name="connsiteY8" fmla="*/ 2966473 h 6190015"/>
              <a:gd name="connsiteX9" fmla="*/ 6715588 w 9656314"/>
              <a:gd name="connsiteY9" fmla="*/ 5311908 h 6190015"/>
              <a:gd name="connsiteX10" fmla="*/ 3822927 w 9656314"/>
              <a:gd name="connsiteY10" fmla="*/ 6190015 h 6190015"/>
              <a:gd name="connsiteX11" fmla="*/ 2527 w 9656314"/>
              <a:gd name="connsiteY11" fmla="*/ 6190015 h 6190015"/>
              <a:gd name="connsiteX12" fmla="*/ 2527 w 9656314"/>
              <a:gd name="connsiteY12" fmla="*/ 5899616 h 6190015"/>
              <a:gd name="connsiteX13" fmla="*/ 0 w 9656314"/>
              <a:gd name="connsiteY13" fmla="*/ 5899616 h 6190015"/>
              <a:gd name="connsiteX14" fmla="*/ 0 w 9656314"/>
              <a:gd name="connsiteY14" fmla="*/ 2484622 h 6190015"/>
              <a:gd name="connsiteX15" fmla="*/ 3800 w 9656314"/>
              <a:gd name="connsiteY15" fmla="*/ 2478302 h 6190015"/>
              <a:gd name="connsiteX16" fmla="*/ 3800 w 9656314"/>
              <a:gd name="connsiteY16" fmla="*/ 1903837 h 6190015"/>
              <a:gd name="connsiteX17" fmla="*/ 192147 w 9656314"/>
              <a:gd name="connsiteY17" fmla="*/ 1663312 h 6190015"/>
              <a:gd name="connsiteX18" fmla="*/ 1294235 w 9656314"/>
              <a:gd name="connsiteY18" fmla="*/ 731755 h 6190015"/>
              <a:gd name="connsiteX19" fmla="*/ 2645755 w 9656314"/>
              <a:gd name="connsiteY19" fmla="*/ 180712 h 6190015"/>
              <a:gd name="connsiteX20" fmla="*/ 4166534 w 9656314"/>
              <a:gd name="connsiteY20" fmla="*/ 0 h 6190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656314" h="6190015">
                <a:moveTo>
                  <a:pt x="4166534" y="0"/>
                </a:moveTo>
                <a:lnTo>
                  <a:pt x="8857404" y="0"/>
                </a:lnTo>
                <a:cubicBezTo>
                  <a:pt x="8870131" y="0"/>
                  <a:pt x="8882857" y="0"/>
                  <a:pt x="8895583" y="0"/>
                </a:cubicBezTo>
                <a:lnTo>
                  <a:pt x="9370269" y="0"/>
                </a:lnTo>
                <a:lnTo>
                  <a:pt x="9370269" y="1273"/>
                </a:lnTo>
                <a:cubicBezTo>
                  <a:pt x="9564981" y="1273"/>
                  <a:pt x="9707513" y="201074"/>
                  <a:pt x="9638792" y="380513"/>
                </a:cubicBezTo>
                <a:lnTo>
                  <a:pt x="8764504" y="2496877"/>
                </a:lnTo>
                <a:cubicBezTo>
                  <a:pt x="8732688" y="2583415"/>
                  <a:pt x="8697055" y="2667408"/>
                  <a:pt x="8660149" y="2750128"/>
                </a:cubicBezTo>
                <a:lnTo>
                  <a:pt x="8571065" y="2966473"/>
                </a:lnTo>
                <a:cubicBezTo>
                  <a:pt x="8203279" y="3926027"/>
                  <a:pt x="7561880" y="4737958"/>
                  <a:pt x="6715588" y="5311908"/>
                </a:cubicBezTo>
                <a:cubicBezTo>
                  <a:pt x="5869297" y="5885859"/>
                  <a:pt x="4869019" y="6190015"/>
                  <a:pt x="3822927" y="6190015"/>
                </a:cubicBezTo>
                <a:lnTo>
                  <a:pt x="2527" y="6190015"/>
                </a:lnTo>
                <a:lnTo>
                  <a:pt x="2527" y="5899616"/>
                </a:lnTo>
                <a:lnTo>
                  <a:pt x="0" y="5899616"/>
                </a:lnTo>
                <a:lnTo>
                  <a:pt x="0" y="2484622"/>
                </a:lnTo>
                <a:lnTo>
                  <a:pt x="3800" y="2478302"/>
                </a:lnTo>
                <a:lnTo>
                  <a:pt x="3800" y="1903837"/>
                </a:lnTo>
                <a:cubicBezTo>
                  <a:pt x="63613" y="1821117"/>
                  <a:pt x="127244" y="1740942"/>
                  <a:pt x="192147" y="1663312"/>
                </a:cubicBezTo>
                <a:cubicBezTo>
                  <a:pt x="502666" y="1296798"/>
                  <a:pt x="872998" y="983734"/>
                  <a:pt x="1294235" y="731755"/>
                </a:cubicBezTo>
                <a:cubicBezTo>
                  <a:pt x="1700200" y="488685"/>
                  <a:pt x="2155797" y="304156"/>
                  <a:pt x="2645755" y="180712"/>
                </a:cubicBezTo>
                <a:cubicBezTo>
                  <a:pt x="3122987" y="61086"/>
                  <a:pt x="3634579" y="0"/>
                  <a:pt x="4166534" y="0"/>
                </a:cubicBezTo>
                <a:close/>
              </a:path>
            </a:pathLst>
          </a:custGeom>
          <a:solidFill>
            <a:srgbClr val="DC582A"/>
          </a:solidFill>
          <a:ln w="12720" cap="flat">
            <a:noFill/>
            <a:prstDash val="solid"/>
            <a:miter/>
          </a:ln>
        </p:spPr>
        <p:txBody>
          <a:bodyPr rtlCol="0" anchor="ctr">
            <a:noAutofit/>
          </a:bodyPr>
          <a:lstStyle/>
          <a:p>
            <a:endParaRPr lang="en-US"/>
          </a:p>
        </p:txBody>
      </p:sp>
      <p:sp>
        <p:nvSpPr>
          <p:cNvPr id="44" name="Inner Leaf">
            <a:extLst>
              <a:ext uri="{FF2B5EF4-FFF2-40B4-BE49-F238E27FC236}">
                <a16:creationId xmlns:a16="http://schemas.microsoft.com/office/drawing/2014/main" id="{52DE6502-D5E4-2AA8-89D1-9FACAF131BB7}"/>
              </a:ext>
            </a:extLst>
          </p:cNvPr>
          <p:cNvSpPr/>
          <p:nvPr/>
        </p:nvSpPr>
        <p:spPr>
          <a:xfrm>
            <a:off x="-8965" y="681399"/>
            <a:ext cx="9127951" cy="5497797"/>
          </a:xfrm>
          <a:custGeom>
            <a:avLst/>
            <a:gdLst>
              <a:gd name="connsiteX0" fmla="*/ 0 w 9127951"/>
              <a:gd name="connsiteY0" fmla="*/ 5497798 h 5497797"/>
              <a:gd name="connsiteX1" fmla="*/ 3816044 w 9127951"/>
              <a:gd name="connsiteY1" fmla="*/ 5497798 h 5497797"/>
              <a:gd name="connsiteX2" fmla="*/ 5890589 w 9127951"/>
              <a:gd name="connsiteY2" fmla="*/ 5035093 h 5497797"/>
              <a:gd name="connsiteX3" fmla="*/ 5895674 w 9127951"/>
              <a:gd name="connsiteY3" fmla="*/ 5032551 h 5497797"/>
              <a:gd name="connsiteX4" fmla="*/ 5890589 w 9127951"/>
              <a:gd name="connsiteY4" fmla="*/ 5035093 h 5497797"/>
              <a:gd name="connsiteX5" fmla="*/ 6249058 w 9127951"/>
              <a:gd name="connsiteY5" fmla="*/ 4844418 h 5497797"/>
              <a:gd name="connsiteX6" fmla="*/ 6249058 w 9127951"/>
              <a:gd name="connsiteY6" fmla="*/ 4844418 h 5497797"/>
              <a:gd name="connsiteX7" fmla="*/ 6249058 w 9127951"/>
              <a:gd name="connsiteY7" fmla="*/ 4844418 h 5497797"/>
              <a:gd name="connsiteX8" fmla="*/ 8237164 w 9127951"/>
              <a:gd name="connsiteY8" fmla="*/ 2492759 h 5497797"/>
              <a:gd name="connsiteX9" fmla="*/ 9110455 w 9127951"/>
              <a:gd name="connsiteY9" fmla="*/ 378808 h 5497797"/>
              <a:gd name="connsiteX10" fmla="*/ 8840968 w 9127951"/>
              <a:gd name="connsiteY10" fmla="*/ 0 h 5497797"/>
              <a:gd name="connsiteX11" fmla="*/ 4155446 w 9127951"/>
              <a:gd name="connsiteY11" fmla="*/ 0 h 5497797"/>
              <a:gd name="connsiteX12" fmla="*/ 0 w 9127951"/>
              <a:gd name="connsiteY12" fmla="*/ 2196577 h 5497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127951" h="5497797">
                <a:moveTo>
                  <a:pt x="0" y="5497798"/>
                </a:moveTo>
                <a:lnTo>
                  <a:pt x="3816044" y="5497798"/>
                </a:lnTo>
                <a:cubicBezTo>
                  <a:pt x="4555863" y="5497798"/>
                  <a:pt x="5261361" y="5333817"/>
                  <a:pt x="5890589" y="5035093"/>
                </a:cubicBezTo>
                <a:cubicBezTo>
                  <a:pt x="5891860" y="5035093"/>
                  <a:pt x="5894403" y="5033822"/>
                  <a:pt x="5895674" y="5032551"/>
                </a:cubicBezTo>
                <a:cubicBezTo>
                  <a:pt x="5894403" y="5032551"/>
                  <a:pt x="5891860" y="5033822"/>
                  <a:pt x="5890589" y="5035093"/>
                </a:cubicBezTo>
                <a:cubicBezTo>
                  <a:pt x="6013892" y="4976619"/>
                  <a:pt x="6133382" y="4913061"/>
                  <a:pt x="6249058" y="4844418"/>
                </a:cubicBezTo>
                <a:cubicBezTo>
                  <a:pt x="6249058" y="4844418"/>
                  <a:pt x="6249058" y="4844418"/>
                  <a:pt x="6249058" y="4844418"/>
                </a:cubicBezTo>
                <a:cubicBezTo>
                  <a:pt x="6249058" y="4844418"/>
                  <a:pt x="6249058" y="4844418"/>
                  <a:pt x="6249058" y="4844418"/>
                </a:cubicBezTo>
                <a:cubicBezTo>
                  <a:pt x="7142689" y="4320697"/>
                  <a:pt x="7850728" y="3505879"/>
                  <a:pt x="8237164" y="2492759"/>
                </a:cubicBezTo>
                <a:lnTo>
                  <a:pt x="9110455" y="378808"/>
                </a:lnTo>
                <a:cubicBezTo>
                  <a:pt x="9179098" y="199573"/>
                  <a:pt x="9036728" y="0"/>
                  <a:pt x="8840968" y="0"/>
                </a:cubicBezTo>
                <a:lnTo>
                  <a:pt x="4155446" y="0"/>
                </a:lnTo>
                <a:cubicBezTo>
                  <a:pt x="2364371" y="0"/>
                  <a:pt x="809734" y="727108"/>
                  <a:pt x="0" y="2196577"/>
                </a:cubicBezTo>
              </a:path>
            </a:pathLst>
          </a:custGeom>
          <a:solidFill>
            <a:srgbClr val="FFFFFF"/>
          </a:solidFill>
          <a:ln w="12710" cap="flat">
            <a:noFill/>
            <a:prstDash val="solid"/>
            <a:miter/>
          </a:ln>
        </p:spPr>
        <p:txBody>
          <a:bodyPr rtlCol="0" anchor="ctr">
            <a:noAutofit/>
          </a:bodyPr>
          <a:lstStyle/>
          <a:p>
            <a:endParaRPr lang="en-US"/>
          </a:p>
        </p:txBody>
      </p:sp>
      <p:sp>
        <p:nvSpPr>
          <p:cNvPr id="40" name="Proprietary Statement">
            <a:extLst>
              <a:ext uri="{FF2B5EF4-FFF2-40B4-BE49-F238E27FC236}">
                <a16:creationId xmlns:a16="http://schemas.microsoft.com/office/drawing/2014/main" id="{0567C7F8-1C51-DF09-1A17-656492C3B1A6}"/>
              </a:ext>
            </a:extLst>
          </p:cNvPr>
          <p:cNvSpPr txBox="1"/>
          <p:nvPr userDrawn="1"/>
        </p:nvSpPr>
        <p:spPr>
          <a:xfrm rot="5400000">
            <a:off x="11015684" y="1173468"/>
            <a:ext cx="1949939" cy="275129"/>
          </a:xfrm>
          <a:prstGeom prst="rect">
            <a:avLst/>
          </a:prstGeom>
          <a:noFill/>
        </p:spPr>
        <p:txBody>
          <a:bodyPr wrap="square" rtlCol="0">
            <a:noAutofit/>
          </a:bodyPr>
          <a:lstStyle/>
          <a:p>
            <a:r>
              <a:rPr lang="en-US" sz="800">
                <a:solidFill>
                  <a:schemeClr val="tx1"/>
                </a:solidFill>
              </a:rPr>
              <a:t>Proprietary business information of ADM.</a:t>
            </a:r>
          </a:p>
        </p:txBody>
      </p:sp>
      <p:sp>
        <p:nvSpPr>
          <p:cNvPr id="2" name="Copy">
            <a:extLst>
              <a:ext uri="{FF2B5EF4-FFF2-40B4-BE49-F238E27FC236}">
                <a16:creationId xmlns:a16="http://schemas.microsoft.com/office/drawing/2014/main" id="{3F596004-519C-BBE1-D86A-4DCEF4C2F164}"/>
              </a:ext>
            </a:extLst>
          </p:cNvPr>
          <p:cNvSpPr>
            <a:spLocks noGrp="1"/>
          </p:cNvSpPr>
          <p:nvPr>
            <p:ph type="body" sz="quarter" idx="35" hasCustomPrompt="1"/>
          </p:nvPr>
        </p:nvSpPr>
        <p:spPr>
          <a:xfrm>
            <a:off x="1263405" y="4217923"/>
            <a:ext cx="4818072" cy="1069524"/>
          </a:xfrm>
          <a:prstGeom prst="rect">
            <a:avLst/>
          </a:prstGeom>
        </p:spPr>
        <p:txBody>
          <a:bodyPr lIns="0" tIns="0" rIns="0" bIns="0" anchor="t">
            <a:noAutofit/>
          </a:bodyPr>
          <a:lstStyle>
            <a:lvl1pPr marL="0" indent="0">
              <a:lnSpc>
                <a:spcPct val="100000"/>
              </a:lnSpc>
              <a:spcBef>
                <a:spcPts val="0"/>
              </a:spcBef>
              <a:buFont typeface="Arial" panose="020B0604020202020204" pitchFamily="34" charset="0"/>
              <a:buNone/>
              <a:defRPr sz="2400" b="1" i="0">
                <a:solidFill>
                  <a:srgbClr val="012169"/>
                </a:solidFill>
                <a:latin typeface="+mn-lt"/>
                <a:cs typeface="Calibri" panose="020F0502020204030204" pitchFamily="34" charset="0"/>
              </a:defRPr>
            </a:lvl1pPr>
            <a:lvl2pPr marL="290513" indent="-58738">
              <a:lnSpc>
                <a:spcPct val="100000"/>
              </a:lnSpc>
              <a:buFont typeface="Courier New" panose="02070309020205020404" pitchFamily="49" charset="0"/>
              <a:buChar char="o"/>
              <a:tabLst/>
              <a:defRPr kumimoji="0" lang="en-US" sz="1100" b="1" i="0" u="none" strike="noStrike" kern="1200" cap="none" spc="0" normalizeH="0" baseline="0" dirty="0">
                <a:ln>
                  <a:noFill/>
                </a:ln>
                <a:solidFill>
                  <a:srgbClr val="012169"/>
                </a:solidFill>
                <a:effectLst/>
                <a:uLnTx/>
                <a:uFillTx/>
                <a:latin typeface="+mn-lt"/>
                <a:ea typeface="Verdana" panose="020B0604030504040204" pitchFamily="34" charset="0"/>
                <a:cs typeface="Calibri" panose="020F0502020204030204" pitchFamily="34" charset="0"/>
              </a:defRPr>
            </a:lvl2pPr>
            <a:lvl3pPr marL="520700" indent="-171450">
              <a:lnSpc>
                <a:spcPct val="100000"/>
              </a:lnSpc>
              <a:buFont typeface="Wingdings" pitchFamily="2" charset="2"/>
              <a:buChar char="§"/>
              <a:defRPr kumimoji="0" lang="en-US" sz="1100" b="0" i="0" u="none" strike="noStrike" kern="1200" cap="none" spc="0" normalizeH="0" baseline="0" dirty="0">
                <a:ln>
                  <a:noFill/>
                </a:ln>
                <a:solidFill>
                  <a:srgbClr val="012169"/>
                </a:solidFill>
                <a:effectLst/>
                <a:uLnTx/>
                <a:uFillTx/>
                <a:latin typeface="+mn-lt"/>
                <a:ea typeface="Verdana" panose="020B0604030504040204" pitchFamily="34" charset="0"/>
                <a:cs typeface="Calibri" panose="020F0502020204030204" pitchFamily="34" charset="0"/>
              </a:defRPr>
            </a:lvl3pPr>
            <a:lvl4pPr marL="682625" indent="-171450">
              <a:lnSpc>
                <a:spcPct val="100000"/>
              </a:lnSpc>
              <a:defRPr kumimoji="0" lang="en-US" sz="1100" b="0" i="0" u="none" strike="noStrike" kern="1200" cap="none" spc="0" normalizeH="0" baseline="0" dirty="0">
                <a:ln>
                  <a:noFill/>
                </a:ln>
                <a:solidFill>
                  <a:srgbClr val="012169"/>
                </a:solidFill>
                <a:effectLst/>
                <a:uLnTx/>
                <a:uFillTx/>
                <a:latin typeface="+mn-lt"/>
                <a:ea typeface="Verdana" panose="020B0604030504040204" pitchFamily="34" charset="0"/>
                <a:cs typeface="Calibri" panose="020F0502020204030204" pitchFamily="34" charset="0"/>
              </a:defRPr>
            </a:lvl4pPr>
          </a:lstStyle>
          <a:p>
            <a:pPr lvl="0"/>
            <a:r>
              <a:rPr lang="en-US"/>
              <a:t>Text font is Calibri Bold, 24pt</a:t>
            </a:r>
          </a:p>
          <a:p>
            <a:pPr marL="290513" lvl="1" indent="-115888" algn="l" defTabSz="914400" rtl="0" eaLnBrk="1" latinLnBrk="0" hangingPunct="1">
              <a:lnSpc>
                <a:spcPct val="100000"/>
              </a:lnSpc>
              <a:spcBef>
                <a:spcPts val="500"/>
              </a:spcBef>
              <a:buFont typeface="Courier New" panose="02070309020205020404" pitchFamily="49" charset="0"/>
              <a:buChar char="o"/>
              <a:tabLst/>
            </a:pPr>
            <a:r>
              <a:rPr lang="en-US"/>
              <a:t>List Font is Calibri Bold, 11pt</a:t>
            </a:r>
          </a:p>
          <a:p>
            <a:pPr marL="465138" lvl="2" indent="-115888" algn="l" defTabSz="914400" rtl="0" eaLnBrk="1" latinLnBrk="0" hangingPunct="1">
              <a:lnSpc>
                <a:spcPct val="100000"/>
              </a:lnSpc>
              <a:spcBef>
                <a:spcPts val="500"/>
              </a:spcBef>
              <a:buFont typeface="Wingdings" pitchFamily="2" charset="2"/>
              <a:buChar char="§"/>
              <a:tabLst/>
            </a:pPr>
            <a:r>
              <a:rPr lang="en-US"/>
              <a:t>List Font is Calibri, 11pt</a:t>
            </a:r>
          </a:p>
          <a:p>
            <a:pPr marL="628650" lvl="3" indent="-117475" algn="l" defTabSz="914400" rtl="0" eaLnBrk="1" latinLnBrk="0" hangingPunct="1">
              <a:lnSpc>
                <a:spcPct val="100000"/>
              </a:lnSpc>
              <a:spcBef>
                <a:spcPts val="500"/>
              </a:spcBef>
              <a:buFont typeface="Arial" panose="020B0604020202020204" pitchFamily="34" charset="0"/>
              <a:buChar char="•"/>
              <a:tabLst/>
            </a:pPr>
            <a:r>
              <a:rPr lang="en-US"/>
              <a:t>List Font is Calibri, 11pt</a:t>
            </a:r>
          </a:p>
        </p:txBody>
      </p:sp>
      <p:sp>
        <p:nvSpPr>
          <p:cNvPr id="3" name="Title">
            <a:extLst>
              <a:ext uri="{FF2B5EF4-FFF2-40B4-BE49-F238E27FC236}">
                <a16:creationId xmlns:a16="http://schemas.microsoft.com/office/drawing/2014/main" id="{2B78B174-C6E0-2469-EAB4-43BAF65E7C2E}"/>
              </a:ext>
            </a:extLst>
          </p:cNvPr>
          <p:cNvSpPr>
            <a:spLocks noGrp="1"/>
          </p:cNvSpPr>
          <p:nvPr>
            <p:ph type="body" sz="quarter" idx="32" hasCustomPrompt="1"/>
          </p:nvPr>
        </p:nvSpPr>
        <p:spPr>
          <a:xfrm>
            <a:off x="1263405" y="2242017"/>
            <a:ext cx="6686735" cy="1725684"/>
          </a:xfrm>
          <a:prstGeom prst="rect">
            <a:avLst/>
          </a:prstGeom>
        </p:spPr>
        <p:txBody>
          <a:bodyPr lIns="0" tIns="0" rIns="0" bIns="0">
            <a:noAutofit/>
          </a:bodyPr>
          <a:lstStyle>
            <a:lvl1pPr marL="0" indent="0">
              <a:lnSpc>
                <a:spcPct val="100000"/>
              </a:lnSpc>
              <a:spcBef>
                <a:spcPts val="0"/>
              </a:spcBef>
              <a:buNone/>
              <a:defRPr sz="3600" b="1" i="0">
                <a:solidFill>
                  <a:srgbClr val="012169"/>
                </a:solidFill>
                <a:latin typeface="+mj-lt"/>
              </a:defRPr>
            </a:lvl1pPr>
          </a:lstStyle>
          <a:p>
            <a:pPr lvl="0"/>
            <a:r>
              <a:rPr lang="en-US"/>
              <a:t>Title Font is </a:t>
            </a:r>
            <a:br>
              <a:rPr lang="en-US"/>
            </a:br>
            <a:r>
              <a:rPr lang="en-US"/>
              <a:t>Sitka Text Bold, </a:t>
            </a:r>
            <a:br>
              <a:rPr lang="en-US"/>
            </a:br>
            <a:r>
              <a:rPr lang="en-US"/>
              <a:t>36pt in Title Case</a:t>
            </a:r>
          </a:p>
        </p:txBody>
      </p:sp>
      <p:sp>
        <p:nvSpPr>
          <p:cNvPr id="4" name="Section Header">
            <a:extLst>
              <a:ext uri="{FF2B5EF4-FFF2-40B4-BE49-F238E27FC236}">
                <a16:creationId xmlns:a16="http://schemas.microsoft.com/office/drawing/2014/main" id="{9F0789E6-D4F9-81CD-DD5C-DE31E0A7204F}"/>
              </a:ext>
            </a:extLst>
          </p:cNvPr>
          <p:cNvSpPr>
            <a:spLocks noGrp="1"/>
          </p:cNvSpPr>
          <p:nvPr>
            <p:ph type="body" sz="quarter" idx="33" hasCustomPrompt="1"/>
          </p:nvPr>
        </p:nvSpPr>
        <p:spPr>
          <a:xfrm>
            <a:off x="1263405" y="2024474"/>
            <a:ext cx="6684264" cy="169277"/>
          </a:xfrm>
          <a:prstGeom prst="rect">
            <a:avLst/>
          </a:prstGeom>
        </p:spPr>
        <p:txBody>
          <a:bodyPr lIns="0" tIns="0" rIns="0" bIns="0">
            <a:noAutofit/>
          </a:bodyPr>
          <a:lstStyle>
            <a:lvl1pPr marL="0" indent="0">
              <a:lnSpc>
                <a:spcPct val="100000"/>
              </a:lnSpc>
              <a:spcBef>
                <a:spcPts val="0"/>
              </a:spcBef>
              <a:buNone/>
              <a:defRPr sz="1100" b="1">
                <a:solidFill>
                  <a:srgbClr val="DC582A"/>
                </a:solidFill>
                <a:latin typeface="+mn-lt"/>
              </a:defRPr>
            </a:lvl1pPr>
          </a:lstStyle>
          <a:p>
            <a:pPr lvl="0"/>
            <a:r>
              <a:rPr lang="en-US"/>
              <a:t>Section Header Font is Calibri Bold, 11pt</a:t>
            </a:r>
          </a:p>
        </p:txBody>
      </p:sp>
      <p:sp>
        <p:nvSpPr>
          <p:cNvPr id="5" name="Page Number">
            <a:extLst>
              <a:ext uri="{FF2B5EF4-FFF2-40B4-BE49-F238E27FC236}">
                <a16:creationId xmlns:a16="http://schemas.microsoft.com/office/drawing/2014/main" id="{A8F1851B-4359-D054-E352-5E9A8F3771A3}"/>
              </a:ext>
            </a:extLst>
          </p:cNvPr>
          <p:cNvSpPr txBox="1"/>
          <p:nvPr userDrawn="1"/>
        </p:nvSpPr>
        <p:spPr>
          <a:xfrm>
            <a:off x="11725057" y="76801"/>
            <a:ext cx="583933" cy="153888"/>
          </a:xfrm>
          <a:prstGeom prst="rect">
            <a:avLst/>
          </a:prstGeom>
          <a:noFill/>
        </p:spPr>
        <p:txBody>
          <a:bodyPr wrap="square" lIns="0" tIns="0" rIns="0" bIns="0" rtlCol="0" anchor="ctr" anchorCtr="0">
            <a:noAutofit/>
          </a:bodyPr>
          <a:lstStyle/>
          <a:p>
            <a:pPr algn="ctr"/>
            <a:fld id="{B49023F9-1F1A-4EC8-9204-C35E5AB6C15C}" type="slidenum">
              <a:rPr lang="en-US" sz="1000" smtClean="0">
                <a:solidFill>
                  <a:schemeClr val="tx1"/>
                </a:solidFill>
                <a:latin typeface="+mj-lt"/>
              </a:rPr>
              <a:pPr algn="ctr"/>
              <a:t>‹#›</a:t>
            </a:fld>
            <a:endParaRPr lang="en-US" sz="1000">
              <a:solidFill>
                <a:schemeClr val="tx1"/>
              </a:solidFill>
              <a:latin typeface="+mj-lt"/>
            </a:endParaRPr>
          </a:p>
        </p:txBody>
      </p:sp>
    </p:spTree>
    <p:extLst>
      <p:ext uri="{BB962C8B-B14F-4D97-AF65-F5344CB8AC3E}">
        <p14:creationId xmlns:p14="http://schemas.microsoft.com/office/powerpoint/2010/main" val="2035222925"/>
      </p:ext>
    </p:extLst>
  </p:cSld>
  <p:clrMapOvr>
    <a:masterClrMapping/>
  </p:clrMapOvr>
  <p:extLst>
    <p:ext uri="{DCECCB84-F9BA-43D5-87BE-67443E8EF086}">
      <p15:sldGuideLst xmlns:p15="http://schemas.microsoft.com/office/powerpoint/2012/main"/>
    </p:ext>
  </p:extLst>
</p:sldLayout>
</file>

<file path=ppt/slideLayouts/slideLayout62.xml><?xml version="1.0" encoding="utf-8"?>
<p:sldLayout xmlns:a="http://schemas.openxmlformats.org/drawingml/2006/main" xmlns:r="http://schemas.openxmlformats.org/officeDocument/2006/relationships" xmlns:p="http://schemas.openxmlformats.org/presentationml/2006/main" preserve="1" userDrawn="1">
  <p:cSld name="Divider 7g">
    <p:spTree>
      <p:nvGrpSpPr>
        <p:cNvPr id="1" name=""/>
        <p:cNvGrpSpPr/>
        <p:nvPr/>
      </p:nvGrpSpPr>
      <p:grpSpPr>
        <a:xfrm>
          <a:off x="0" y="0"/>
          <a:ext cx="0" cy="0"/>
          <a:chOff x="0" y="0"/>
          <a:chExt cx="0" cy="0"/>
        </a:xfrm>
      </p:grpSpPr>
      <p:sp>
        <p:nvSpPr>
          <p:cNvPr id="17" name="Freeform 16">
            <a:extLst>
              <a:ext uri="{FF2B5EF4-FFF2-40B4-BE49-F238E27FC236}">
                <a16:creationId xmlns:a16="http://schemas.microsoft.com/office/drawing/2014/main" id="{8C195FE9-8E5F-63F5-CAE4-0329A9B9D12B}"/>
              </a:ext>
            </a:extLst>
          </p:cNvPr>
          <p:cNvSpPr/>
          <p:nvPr userDrawn="1"/>
        </p:nvSpPr>
        <p:spPr>
          <a:xfrm>
            <a:off x="-3364" y="-163"/>
            <a:ext cx="12195199" cy="6859814"/>
          </a:xfrm>
          <a:custGeom>
            <a:avLst/>
            <a:gdLst>
              <a:gd name="connsiteX0" fmla="*/ 12195200 w 12195199"/>
              <a:gd name="connsiteY0" fmla="*/ 0 h 6859814"/>
              <a:gd name="connsiteX1" fmla="*/ 1883118 w 12195199"/>
              <a:gd name="connsiteY1" fmla="*/ 0 h 6859814"/>
              <a:gd name="connsiteX2" fmla="*/ 1178189 w 12195199"/>
              <a:gd name="connsiteY2" fmla="*/ 284306 h 6859814"/>
              <a:gd name="connsiteX3" fmla="*/ 136 w 12195199"/>
              <a:gd name="connsiteY3" fmla="*/ 284306 h 6859814"/>
              <a:gd name="connsiteX4" fmla="*/ 136 w 12195199"/>
              <a:gd name="connsiteY4" fmla="*/ 3877916 h 6859814"/>
              <a:gd name="connsiteX5" fmla="*/ 0 w 12195199"/>
              <a:gd name="connsiteY5" fmla="*/ 3877916 h 6859814"/>
              <a:gd name="connsiteX6" fmla="*/ 0 w 12195199"/>
              <a:gd name="connsiteY6" fmla="*/ 6859815 h 6859814"/>
              <a:gd name="connsiteX7" fmla="*/ 12195060 w 12195199"/>
              <a:gd name="connsiteY7" fmla="*/ 6859815 h 6859814"/>
              <a:gd name="connsiteX8" fmla="*/ 12195060 w 12195199"/>
              <a:gd name="connsiteY8" fmla="*/ 4452972 h 6859814"/>
              <a:gd name="connsiteX9" fmla="*/ 12195200 w 12195199"/>
              <a:gd name="connsiteY9" fmla="*/ 4452858 h 6859814"/>
              <a:gd name="connsiteX10" fmla="*/ 12195200 w 12195199"/>
              <a:gd name="connsiteY10" fmla="*/ 0 h 68598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195199" h="6859814">
                <a:moveTo>
                  <a:pt x="12195200" y="0"/>
                </a:moveTo>
                <a:lnTo>
                  <a:pt x="1883118" y="0"/>
                </a:lnTo>
                <a:cubicBezTo>
                  <a:pt x="1700710" y="178922"/>
                  <a:pt x="1450873" y="284306"/>
                  <a:pt x="1178189" y="284306"/>
                </a:cubicBezTo>
                <a:lnTo>
                  <a:pt x="136" y="284306"/>
                </a:lnTo>
                <a:lnTo>
                  <a:pt x="136" y="3877916"/>
                </a:lnTo>
                <a:lnTo>
                  <a:pt x="0" y="3877916"/>
                </a:lnTo>
                <a:lnTo>
                  <a:pt x="0" y="6859815"/>
                </a:lnTo>
                <a:lnTo>
                  <a:pt x="12195060" y="6859815"/>
                </a:lnTo>
                <a:lnTo>
                  <a:pt x="12195060" y="4452972"/>
                </a:lnTo>
                <a:cubicBezTo>
                  <a:pt x="12195111" y="4452947"/>
                  <a:pt x="12195149" y="4452896"/>
                  <a:pt x="12195200" y="4452858"/>
                </a:cubicBezTo>
                <a:lnTo>
                  <a:pt x="12195200" y="0"/>
                </a:lnTo>
                <a:close/>
              </a:path>
            </a:pathLst>
          </a:custGeom>
          <a:solidFill>
            <a:srgbClr val="DC582A"/>
          </a:solidFill>
          <a:ln w="12700" cap="flat">
            <a:noFill/>
            <a:prstDash val="solid"/>
            <a:miter/>
          </a:ln>
        </p:spPr>
        <p:txBody>
          <a:bodyPr rtlCol="0" anchor="ctr">
            <a:noAutofit/>
          </a:bodyPr>
          <a:lstStyle/>
          <a:p>
            <a:endParaRPr lang="en-US"/>
          </a:p>
        </p:txBody>
      </p:sp>
      <p:sp>
        <p:nvSpPr>
          <p:cNvPr id="7" name="Graphic 13">
            <a:extLst>
              <a:ext uri="{FF2B5EF4-FFF2-40B4-BE49-F238E27FC236}">
                <a16:creationId xmlns:a16="http://schemas.microsoft.com/office/drawing/2014/main" id="{2B7C356C-1C49-4AF1-B9AF-F0F81D6275B1}"/>
              </a:ext>
            </a:extLst>
          </p:cNvPr>
          <p:cNvSpPr/>
          <p:nvPr userDrawn="1"/>
        </p:nvSpPr>
        <p:spPr>
          <a:xfrm>
            <a:off x="0" y="73498"/>
            <a:ext cx="11799394" cy="6713342"/>
          </a:xfrm>
          <a:custGeom>
            <a:avLst/>
            <a:gdLst>
              <a:gd name="connsiteX0" fmla="*/ 2577242 w 11799394"/>
              <a:gd name="connsiteY0" fmla="*/ 3513147 h 6713342"/>
              <a:gd name="connsiteX1" fmla="*/ 2637971 w 11799394"/>
              <a:gd name="connsiteY1" fmla="*/ 3354129 h 6713342"/>
              <a:gd name="connsiteX2" fmla="*/ 2927282 w 11799394"/>
              <a:gd name="connsiteY2" fmla="*/ 3174203 h 6713342"/>
              <a:gd name="connsiteX3" fmla="*/ 3234628 w 11799394"/>
              <a:gd name="connsiteY3" fmla="*/ 3174203 h 6713342"/>
              <a:gd name="connsiteX4" fmla="*/ 3252257 w 11799394"/>
              <a:gd name="connsiteY4" fmla="*/ 3199090 h 6713342"/>
              <a:gd name="connsiteX5" fmla="*/ 3194985 w 11799394"/>
              <a:gd name="connsiteY5" fmla="*/ 3337771 h 6713342"/>
              <a:gd name="connsiteX6" fmla="*/ 2904886 w 11799394"/>
              <a:gd name="connsiteY6" fmla="*/ 3534793 h 6713342"/>
              <a:gd name="connsiteX7" fmla="*/ 2592596 w 11799394"/>
              <a:gd name="connsiteY7" fmla="*/ 3534793 h 6713342"/>
              <a:gd name="connsiteX8" fmla="*/ 2577242 w 11799394"/>
              <a:gd name="connsiteY8" fmla="*/ 3513147 h 6713342"/>
              <a:gd name="connsiteX9" fmla="*/ 5634295 w 11799394"/>
              <a:gd name="connsiteY9" fmla="*/ 4446930 h 6713342"/>
              <a:gd name="connsiteX10" fmla="*/ 5946586 w 11799394"/>
              <a:gd name="connsiteY10" fmla="*/ 4446930 h 6713342"/>
              <a:gd name="connsiteX11" fmla="*/ 6236684 w 11799394"/>
              <a:gd name="connsiteY11" fmla="*/ 4249896 h 6713342"/>
              <a:gd name="connsiteX12" fmla="*/ 6293956 w 11799394"/>
              <a:gd name="connsiteY12" fmla="*/ 4111215 h 6713342"/>
              <a:gd name="connsiteX13" fmla="*/ 6276327 w 11799394"/>
              <a:gd name="connsiteY13" fmla="*/ 4086341 h 6713342"/>
              <a:gd name="connsiteX14" fmla="*/ 5968981 w 11799394"/>
              <a:gd name="connsiteY14" fmla="*/ 4086341 h 6713342"/>
              <a:gd name="connsiteX15" fmla="*/ 5679671 w 11799394"/>
              <a:gd name="connsiteY15" fmla="*/ 4266254 h 6713342"/>
              <a:gd name="connsiteX16" fmla="*/ 5618954 w 11799394"/>
              <a:gd name="connsiteY16" fmla="*/ 4425272 h 6713342"/>
              <a:gd name="connsiteX17" fmla="*/ 5634295 w 11799394"/>
              <a:gd name="connsiteY17" fmla="*/ 4446930 h 6713342"/>
              <a:gd name="connsiteX18" fmla="*/ 2744610 w 11799394"/>
              <a:gd name="connsiteY18" fmla="*/ 3984532 h 6713342"/>
              <a:gd name="connsiteX19" fmla="*/ 3056914 w 11799394"/>
              <a:gd name="connsiteY19" fmla="*/ 3984532 h 6713342"/>
              <a:gd name="connsiteX20" fmla="*/ 3346999 w 11799394"/>
              <a:gd name="connsiteY20" fmla="*/ 3787498 h 6713342"/>
              <a:gd name="connsiteX21" fmla="*/ 3404272 w 11799394"/>
              <a:gd name="connsiteY21" fmla="*/ 3648816 h 6713342"/>
              <a:gd name="connsiteX22" fmla="*/ 3386643 w 11799394"/>
              <a:gd name="connsiteY22" fmla="*/ 3623929 h 6713342"/>
              <a:gd name="connsiteX23" fmla="*/ 3079309 w 11799394"/>
              <a:gd name="connsiteY23" fmla="*/ 3623929 h 6713342"/>
              <a:gd name="connsiteX24" fmla="*/ 2789986 w 11799394"/>
              <a:gd name="connsiteY24" fmla="*/ 3803856 h 6713342"/>
              <a:gd name="connsiteX25" fmla="*/ 2729269 w 11799394"/>
              <a:gd name="connsiteY25" fmla="*/ 3962874 h 6713342"/>
              <a:gd name="connsiteX26" fmla="*/ 2744610 w 11799394"/>
              <a:gd name="connsiteY26" fmla="*/ 3984532 h 6713342"/>
              <a:gd name="connsiteX27" fmla="*/ 4947523 w 11799394"/>
              <a:gd name="connsiteY27" fmla="*/ 4425272 h 6713342"/>
              <a:gd name="connsiteX28" fmla="*/ 5008240 w 11799394"/>
              <a:gd name="connsiteY28" fmla="*/ 4266254 h 6713342"/>
              <a:gd name="connsiteX29" fmla="*/ 5297550 w 11799394"/>
              <a:gd name="connsiteY29" fmla="*/ 4086341 h 6713342"/>
              <a:gd name="connsiteX30" fmla="*/ 5604897 w 11799394"/>
              <a:gd name="connsiteY30" fmla="*/ 4086341 h 6713342"/>
              <a:gd name="connsiteX31" fmla="*/ 5622526 w 11799394"/>
              <a:gd name="connsiteY31" fmla="*/ 4111227 h 6713342"/>
              <a:gd name="connsiteX32" fmla="*/ 5565253 w 11799394"/>
              <a:gd name="connsiteY32" fmla="*/ 4249896 h 6713342"/>
              <a:gd name="connsiteX33" fmla="*/ 5275167 w 11799394"/>
              <a:gd name="connsiteY33" fmla="*/ 4446930 h 6713342"/>
              <a:gd name="connsiteX34" fmla="*/ 4962864 w 11799394"/>
              <a:gd name="connsiteY34" fmla="*/ 4446930 h 6713342"/>
              <a:gd name="connsiteX35" fmla="*/ 4947523 w 11799394"/>
              <a:gd name="connsiteY35" fmla="*/ 4425272 h 6713342"/>
              <a:gd name="connsiteX36" fmla="*/ 5010261 w 11799394"/>
              <a:gd name="connsiteY36" fmla="*/ 4400741 h 6713342"/>
              <a:gd name="connsiteX37" fmla="*/ 5275167 w 11799394"/>
              <a:gd name="connsiteY37" fmla="*/ 4400741 h 6713342"/>
              <a:gd name="connsiteX38" fmla="*/ 5522102 w 11799394"/>
              <a:gd name="connsiteY38" fmla="*/ 4233423 h 6713342"/>
              <a:gd name="connsiteX39" fmla="*/ 5522318 w 11799394"/>
              <a:gd name="connsiteY39" fmla="*/ 4232839 h 6713342"/>
              <a:gd name="connsiteX40" fmla="*/ 5522560 w 11799394"/>
              <a:gd name="connsiteY40" fmla="*/ 4232267 h 6713342"/>
              <a:gd name="connsiteX41" fmla="*/ 5562216 w 11799394"/>
              <a:gd name="connsiteY41" fmla="*/ 4136267 h 6713342"/>
              <a:gd name="connsiteX42" fmla="*/ 5559712 w 11799394"/>
              <a:gd name="connsiteY42" fmla="*/ 4132530 h 6713342"/>
              <a:gd name="connsiteX43" fmla="*/ 5297550 w 11799394"/>
              <a:gd name="connsiteY43" fmla="*/ 4132530 h 6713342"/>
              <a:gd name="connsiteX44" fmla="*/ 5051391 w 11799394"/>
              <a:gd name="connsiteY44" fmla="*/ 4282739 h 6713342"/>
              <a:gd name="connsiteX45" fmla="*/ 5007744 w 11799394"/>
              <a:gd name="connsiteY45" fmla="*/ 4397068 h 6713342"/>
              <a:gd name="connsiteX46" fmla="*/ 5010261 w 11799394"/>
              <a:gd name="connsiteY46" fmla="*/ 4400741 h 6713342"/>
              <a:gd name="connsiteX47" fmla="*/ 4291421 w 11799394"/>
              <a:gd name="connsiteY47" fmla="*/ 4446930 h 6713342"/>
              <a:gd name="connsiteX48" fmla="*/ 4603737 w 11799394"/>
              <a:gd name="connsiteY48" fmla="*/ 4446930 h 6713342"/>
              <a:gd name="connsiteX49" fmla="*/ 4893810 w 11799394"/>
              <a:gd name="connsiteY49" fmla="*/ 4249896 h 6713342"/>
              <a:gd name="connsiteX50" fmla="*/ 4951095 w 11799394"/>
              <a:gd name="connsiteY50" fmla="*/ 4111215 h 6713342"/>
              <a:gd name="connsiteX51" fmla="*/ 4933453 w 11799394"/>
              <a:gd name="connsiteY51" fmla="*/ 4086341 h 6713342"/>
              <a:gd name="connsiteX52" fmla="*/ 4626119 w 11799394"/>
              <a:gd name="connsiteY52" fmla="*/ 4086341 h 6713342"/>
              <a:gd name="connsiteX53" fmla="*/ 4336809 w 11799394"/>
              <a:gd name="connsiteY53" fmla="*/ 4266254 h 6713342"/>
              <a:gd name="connsiteX54" fmla="*/ 4276080 w 11799394"/>
              <a:gd name="connsiteY54" fmla="*/ 4425272 h 6713342"/>
              <a:gd name="connsiteX55" fmla="*/ 4291421 w 11799394"/>
              <a:gd name="connsiteY55" fmla="*/ 4446930 h 6713342"/>
              <a:gd name="connsiteX56" fmla="*/ 7589765 w 11799394"/>
              <a:gd name="connsiteY56" fmla="*/ 2268396 h 6713342"/>
              <a:gd name="connsiteX57" fmla="*/ 7589765 w 11799394"/>
              <a:gd name="connsiteY57" fmla="*/ 2268396 h 6713342"/>
              <a:gd name="connsiteX58" fmla="*/ 7282432 w 11799394"/>
              <a:gd name="connsiteY58" fmla="*/ 2268396 h 6713342"/>
              <a:gd name="connsiteX59" fmla="*/ 6993109 w 11799394"/>
              <a:gd name="connsiteY59" fmla="*/ 2448322 h 6713342"/>
              <a:gd name="connsiteX60" fmla="*/ 6932379 w 11799394"/>
              <a:gd name="connsiteY60" fmla="*/ 2607339 h 6713342"/>
              <a:gd name="connsiteX61" fmla="*/ 6947733 w 11799394"/>
              <a:gd name="connsiteY61" fmla="*/ 2628998 h 6713342"/>
              <a:gd name="connsiteX62" fmla="*/ 7260036 w 11799394"/>
              <a:gd name="connsiteY62" fmla="*/ 2628998 h 6713342"/>
              <a:gd name="connsiteX63" fmla="*/ 7550122 w 11799394"/>
              <a:gd name="connsiteY63" fmla="*/ 2431964 h 6713342"/>
              <a:gd name="connsiteX64" fmla="*/ 7607395 w 11799394"/>
              <a:gd name="connsiteY64" fmla="*/ 2293282 h 6713342"/>
              <a:gd name="connsiteX65" fmla="*/ 7589765 w 11799394"/>
              <a:gd name="connsiteY65" fmla="*/ 2268396 h 6713342"/>
              <a:gd name="connsiteX66" fmla="*/ 7081381 w 11799394"/>
              <a:gd name="connsiteY66" fmla="*/ 2881703 h 6713342"/>
              <a:gd name="connsiteX67" fmla="*/ 7138653 w 11799394"/>
              <a:gd name="connsiteY67" fmla="*/ 2743021 h 6713342"/>
              <a:gd name="connsiteX68" fmla="*/ 7121024 w 11799394"/>
              <a:gd name="connsiteY68" fmla="*/ 2718135 h 6713342"/>
              <a:gd name="connsiteX69" fmla="*/ 6813678 w 11799394"/>
              <a:gd name="connsiteY69" fmla="*/ 2718135 h 6713342"/>
              <a:gd name="connsiteX70" fmla="*/ 6524367 w 11799394"/>
              <a:gd name="connsiteY70" fmla="*/ 2898061 h 6713342"/>
              <a:gd name="connsiteX71" fmla="*/ 6463651 w 11799394"/>
              <a:gd name="connsiteY71" fmla="*/ 3057078 h 6713342"/>
              <a:gd name="connsiteX72" fmla="*/ 6478992 w 11799394"/>
              <a:gd name="connsiteY72" fmla="*/ 3078724 h 6713342"/>
              <a:gd name="connsiteX73" fmla="*/ 6791296 w 11799394"/>
              <a:gd name="connsiteY73" fmla="*/ 3078724 h 6713342"/>
              <a:gd name="connsiteX74" fmla="*/ 7081381 w 11799394"/>
              <a:gd name="connsiteY74" fmla="*/ 2881703 h 6713342"/>
              <a:gd name="connsiteX75" fmla="*/ 6098969 w 11799394"/>
              <a:gd name="connsiteY75" fmla="*/ 1818670 h 6713342"/>
              <a:gd name="connsiteX76" fmla="*/ 5791622 w 11799394"/>
              <a:gd name="connsiteY76" fmla="*/ 1818670 h 6713342"/>
              <a:gd name="connsiteX77" fmla="*/ 5502312 w 11799394"/>
              <a:gd name="connsiteY77" fmla="*/ 1998583 h 6713342"/>
              <a:gd name="connsiteX78" fmla="*/ 5441583 w 11799394"/>
              <a:gd name="connsiteY78" fmla="*/ 2157601 h 6713342"/>
              <a:gd name="connsiteX79" fmla="*/ 5456924 w 11799394"/>
              <a:gd name="connsiteY79" fmla="*/ 2179259 h 6713342"/>
              <a:gd name="connsiteX80" fmla="*/ 5769227 w 11799394"/>
              <a:gd name="connsiteY80" fmla="*/ 2179259 h 6713342"/>
              <a:gd name="connsiteX81" fmla="*/ 6059326 w 11799394"/>
              <a:gd name="connsiteY81" fmla="*/ 1982237 h 6713342"/>
              <a:gd name="connsiteX82" fmla="*/ 6116598 w 11799394"/>
              <a:gd name="connsiteY82" fmla="*/ 1843543 h 6713342"/>
              <a:gd name="connsiteX83" fmla="*/ 6098969 w 11799394"/>
              <a:gd name="connsiteY83" fmla="*/ 1818670 h 6713342"/>
              <a:gd name="connsiteX84" fmla="*/ 3618731 w 11799394"/>
              <a:gd name="connsiteY84" fmla="*/ 4446930 h 6713342"/>
              <a:gd name="connsiteX85" fmla="*/ 3931047 w 11799394"/>
              <a:gd name="connsiteY85" fmla="*/ 4446930 h 6713342"/>
              <a:gd name="connsiteX86" fmla="*/ 4221121 w 11799394"/>
              <a:gd name="connsiteY86" fmla="*/ 4249896 h 6713342"/>
              <a:gd name="connsiteX87" fmla="*/ 4278405 w 11799394"/>
              <a:gd name="connsiteY87" fmla="*/ 4111215 h 6713342"/>
              <a:gd name="connsiteX88" fmla="*/ 4260776 w 11799394"/>
              <a:gd name="connsiteY88" fmla="*/ 4086341 h 6713342"/>
              <a:gd name="connsiteX89" fmla="*/ 3953430 w 11799394"/>
              <a:gd name="connsiteY89" fmla="*/ 4086341 h 6713342"/>
              <a:gd name="connsiteX90" fmla="*/ 3664120 w 11799394"/>
              <a:gd name="connsiteY90" fmla="*/ 4266254 h 6713342"/>
              <a:gd name="connsiteX91" fmla="*/ 3603390 w 11799394"/>
              <a:gd name="connsiteY91" fmla="*/ 4425272 h 6713342"/>
              <a:gd name="connsiteX92" fmla="*/ 3618731 w 11799394"/>
              <a:gd name="connsiteY92" fmla="*/ 4446930 h 6713342"/>
              <a:gd name="connsiteX93" fmla="*/ 6411234 w 11799394"/>
              <a:gd name="connsiteY93" fmla="*/ 3984532 h 6713342"/>
              <a:gd name="connsiteX94" fmla="*/ 6098943 w 11799394"/>
              <a:gd name="connsiteY94" fmla="*/ 3984532 h 6713342"/>
              <a:gd name="connsiteX95" fmla="*/ 6083602 w 11799394"/>
              <a:gd name="connsiteY95" fmla="*/ 3962874 h 6713342"/>
              <a:gd name="connsiteX96" fmla="*/ 6144319 w 11799394"/>
              <a:gd name="connsiteY96" fmla="*/ 3803856 h 6713342"/>
              <a:gd name="connsiteX97" fmla="*/ 6433629 w 11799394"/>
              <a:gd name="connsiteY97" fmla="*/ 3623929 h 6713342"/>
              <a:gd name="connsiteX98" fmla="*/ 6740975 w 11799394"/>
              <a:gd name="connsiteY98" fmla="*/ 3623929 h 6713342"/>
              <a:gd name="connsiteX99" fmla="*/ 6758605 w 11799394"/>
              <a:gd name="connsiteY99" fmla="*/ 3648816 h 6713342"/>
              <a:gd name="connsiteX100" fmla="*/ 6701333 w 11799394"/>
              <a:gd name="connsiteY100" fmla="*/ 3787498 h 6713342"/>
              <a:gd name="connsiteX101" fmla="*/ 6411246 w 11799394"/>
              <a:gd name="connsiteY101" fmla="*/ 3984532 h 6713342"/>
              <a:gd name="connsiteX102" fmla="*/ 6146340 w 11799394"/>
              <a:gd name="connsiteY102" fmla="*/ 3938342 h 6713342"/>
              <a:gd name="connsiteX103" fmla="*/ 6411234 w 11799394"/>
              <a:gd name="connsiteY103" fmla="*/ 3938342 h 6713342"/>
              <a:gd name="connsiteX104" fmla="*/ 6658181 w 11799394"/>
              <a:gd name="connsiteY104" fmla="*/ 3771025 h 6713342"/>
              <a:gd name="connsiteX105" fmla="*/ 6658397 w 11799394"/>
              <a:gd name="connsiteY105" fmla="*/ 3770440 h 6713342"/>
              <a:gd name="connsiteX106" fmla="*/ 6658626 w 11799394"/>
              <a:gd name="connsiteY106" fmla="*/ 3769869 h 6713342"/>
              <a:gd name="connsiteX107" fmla="*/ 6698295 w 11799394"/>
              <a:gd name="connsiteY107" fmla="*/ 3673868 h 6713342"/>
              <a:gd name="connsiteX108" fmla="*/ 6695790 w 11799394"/>
              <a:gd name="connsiteY108" fmla="*/ 3670131 h 6713342"/>
              <a:gd name="connsiteX109" fmla="*/ 6433629 w 11799394"/>
              <a:gd name="connsiteY109" fmla="*/ 3670131 h 6713342"/>
              <a:gd name="connsiteX110" fmla="*/ 6187470 w 11799394"/>
              <a:gd name="connsiteY110" fmla="*/ 3820341 h 6713342"/>
              <a:gd name="connsiteX111" fmla="*/ 6143811 w 11799394"/>
              <a:gd name="connsiteY111" fmla="*/ 3934669 h 6713342"/>
              <a:gd name="connsiteX112" fmla="*/ 6146340 w 11799394"/>
              <a:gd name="connsiteY112" fmla="*/ 3938342 h 6713342"/>
              <a:gd name="connsiteX113" fmla="*/ 5427538 w 11799394"/>
              <a:gd name="connsiteY113" fmla="*/ 1818670 h 6713342"/>
              <a:gd name="connsiteX114" fmla="*/ 5120192 w 11799394"/>
              <a:gd name="connsiteY114" fmla="*/ 1818670 h 6713342"/>
              <a:gd name="connsiteX115" fmla="*/ 4830881 w 11799394"/>
              <a:gd name="connsiteY115" fmla="*/ 1998583 h 6713342"/>
              <a:gd name="connsiteX116" fmla="*/ 4770152 w 11799394"/>
              <a:gd name="connsiteY116" fmla="*/ 2157601 h 6713342"/>
              <a:gd name="connsiteX117" fmla="*/ 4785493 w 11799394"/>
              <a:gd name="connsiteY117" fmla="*/ 2179259 h 6713342"/>
              <a:gd name="connsiteX118" fmla="*/ 5097796 w 11799394"/>
              <a:gd name="connsiteY118" fmla="*/ 2179259 h 6713342"/>
              <a:gd name="connsiteX119" fmla="*/ 5387882 w 11799394"/>
              <a:gd name="connsiteY119" fmla="*/ 1982237 h 6713342"/>
              <a:gd name="connsiteX120" fmla="*/ 5445167 w 11799394"/>
              <a:gd name="connsiteY120" fmla="*/ 1843543 h 6713342"/>
              <a:gd name="connsiteX121" fmla="*/ 5427525 w 11799394"/>
              <a:gd name="connsiteY121" fmla="*/ 1818670 h 6713342"/>
              <a:gd name="connsiteX122" fmla="*/ 3416041 w 11799394"/>
              <a:gd name="connsiteY122" fmla="*/ 3984532 h 6713342"/>
              <a:gd name="connsiteX123" fmla="*/ 3728345 w 11799394"/>
              <a:gd name="connsiteY123" fmla="*/ 3984532 h 6713342"/>
              <a:gd name="connsiteX124" fmla="*/ 4018430 w 11799394"/>
              <a:gd name="connsiteY124" fmla="*/ 3787498 h 6713342"/>
              <a:gd name="connsiteX125" fmla="*/ 4075715 w 11799394"/>
              <a:gd name="connsiteY125" fmla="*/ 3648816 h 6713342"/>
              <a:gd name="connsiteX126" fmla="*/ 4058073 w 11799394"/>
              <a:gd name="connsiteY126" fmla="*/ 3623929 h 6713342"/>
              <a:gd name="connsiteX127" fmla="*/ 3750740 w 11799394"/>
              <a:gd name="connsiteY127" fmla="*/ 3623929 h 6713342"/>
              <a:gd name="connsiteX128" fmla="*/ 3461417 w 11799394"/>
              <a:gd name="connsiteY128" fmla="*/ 3803856 h 6713342"/>
              <a:gd name="connsiteX129" fmla="*/ 3400700 w 11799394"/>
              <a:gd name="connsiteY129" fmla="*/ 3962874 h 6713342"/>
              <a:gd name="connsiteX130" fmla="*/ 3416041 w 11799394"/>
              <a:gd name="connsiteY130" fmla="*/ 3984532 h 6713342"/>
              <a:gd name="connsiteX131" fmla="*/ 6904022 w 11799394"/>
              <a:gd name="connsiteY131" fmla="*/ 4249896 h 6713342"/>
              <a:gd name="connsiteX132" fmla="*/ 6961295 w 11799394"/>
              <a:gd name="connsiteY132" fmla="*/ 4111215 h 6713342"/>
              <a:gd name="connsiteX133" fmla="*/ 6943666 w 11799394"/>
              <a:gd name="connsiteY133" fmla="*/ 4086341 h 6713342"/>
              <a:gd name="connsiteX134" fmla="*/ 6636320 w 11799394"/>
              <a:gd name="connsiteY134" fmla="*/ 4086341 h 6713342"/>
              <a:gd name="connsiteX135" fmla="*/ 6347009 w 11799394"/>
              <a:gd name="connsiteY135" fmla="*/ 4266254 h 6713342"/>
              <a:gd name="connsiteX136" fmla="*/ 6286292 w 11799394"/>
              <a:gd name="connsiteY136" fmla="*/ 4425272 h 6713342"/>
              <a:gd name="connsiteX137" fmla="*/ 6301633 w 11799394"/>
              <a:gd name="connsiteY137" fmla="*/ 4446930 h 6713342"/>
              <a:gd name="connsiteX138" fmla="*/ 6613936 w 11799394"/>
              <a:gd name="connsiteY138" fmla="*/ 4446930 h 6713342"/>
              <a:gd name="connsiteX139" fmla="*/ 6904022 w 11799394"/>
              <a:gd name="connsiteY139" fmla="*/ 4249896 h 6713342"/>
              <a:gd name="connsiteX140" fmla="*/ 7372763 w 11799394"/>
              <a:gd name="connsiteY140" fmla="*/ 3787498 h 6713342"/>
              <a:gd name="connsiteX141" fmla="*/ 7430035 w 11799394"/>
              <a:gd name="connsiteY141" fmla="*/ 3648816 h 6713342"/>
              <a:gd name="connsiteX142" fmla="*/ 7412407 w 11799394"/>
              <a:gd name="connsiteY142" fmla="*/ 3623929 h 6713342"/>
              <a:gd name="connsiteX143" fmla="*/ 7105060 w 11799394"/>
              <a:gd name="connsiteY143" fmla="*/ 3623929 h 6713342"/>
              <a:gd name="connsiteX144" fmla="*/ 6815750 w 11799394"/>
              <a:gd name="connsiteY144" fmla="*/ 3803856 h 6713342"/>
              <a:gd name="connsiteX145" fmla="*/ 6755021 w 11799394"/>
              <a:gd name="connsiteY145" fmla="*/ 3962874 h 6713342"/>
              <a:gd name="connsiteX146" fmla="*/ 6770375 w 11799394"/>
              <a:gd name="connsiteY146" fmla="*/ 3984532 h 6713342"/>
              <a:gd name="connsiteX147" fmla="*/ 7082678 w 11799394"/>
              <a:gd name="connsiteY147" fmla="*/ 3984532 h 6713342"/>
              <a:gd name="connsiteX148" fmla="*/ 7372763 w 11799394"/>
              <a:gd name="connsiteY148" fmla="*/ 3787498 h 6713342"/>
              <a:gd name="connsiteX149" fmla="*/ 5769558 w 11799394"/>
              <a:gd name="connsiteY149" fmla="*/ 4902999 h 6713342"/>
              <a:gd name="connsiteX150" fmla="*/ 6081848 w 11799394"/>
              <a:gd name="connsiteY150" fmla="*/ 4902999 h 6713342"/>
              <a:gd name="connsiteX151" fmla="*/ 6371947 w 11799394"/>
              <a:gd name="connsiteY151" fmla="*/ 4705965 h 6713342"/>
              <a:gd name="connsiteX152" fmla="*/ 6429219 w 11799394"/>
              <a:gd name="connsiteY152" fmla="*/ 4567296 h 6713342"/>
              <a:gd name="connsiteX153" fmla="*/ 6411590 w 11799394"/>
              <a:gd name="connsiteY153" fmla="*/ 4542409 h 6713342"/>
              <a:gd name="connsiteX154" fmla="*/ 6411590 w 11799394"/>
              <a:gd name="connsiteY154" fmla="*/ 4542409 h 6713342"/>
              <a:gd name="connsiteX155" fmla="*/ 6104244 w 11799394"/>
              <a:gd name="connsiteY155" fmla="*/ 4542409 h 6713342"/>
              <a:gd name="connsiteX156" fmla="*/ 5814933 w 11799394"/>
              <a:gd name="connsiteY156" fmla="*/ 4722323 h 6713342"/>
              <a:gd name="connsiteX157" fmla="*/ 5754216 w 11799394"/>
              <a:gd name="connsiteY157" fmla="*/ 4881341 h 6713342"/>
              <a:gd name="connsiteX158" fmla="*/ 5769558 w 11799394"/>
              <a:gd name="connsiteY158" fmla="*/ 4902999 h 6713342"/>
              <a:gd name="connsiteX159" fmla="*/ 5086865 w 11799394"/>
              <a:gd name="connsiteY159" fmla="*/ 4881341 h 6713342"/>
              <a:gd name="connsiteX160" fmla="*/ 5147582 w 11799394"/>
              <a:gd name="connsiteY160" fmla="*/ 4722323 h 6713342"/>
              <a:gd name="connsiteX161" fmla="*/ 5436893 w 11799394"/>
              <a:gd name="connsiteY161" fmla="*/ 4542409 h 6713342"/>
              <a:gd name="connsiteX162" fmla="*/ 5744239 w 11799394"/>
              <a:gd name="connsiteY162" fmla="*/ 4542409 h 6713342"/>
              <a:gd name="connsiteX163" fmla="*/ 5744239 w 11799394"/>
              <a:gd name="connsiteY163" fmla="*/ 4542409 h 6713342"/>
              <a:gd name="connsiteX164" fmla="*/ 5761868 w 11799394"/>
              <a:gd name="connsiteY164" fmla="*/ 4567296 h 6713342"/>
              <a:gd name="connsiteX165" fmla="*/ 5704596 w 11799394"/>
              <a:gd name="connsiteY165" fmla="*/ 4705965 h 6713342"/>
              <a:gd name="connsiteX166" fmla="*/ 5414510 w 11799394"/>
              <a:gd name="connsiteY166" fmla="*/ 4902999 h 6713342"/>
              <a:gd name="connsiteX167" fmla="*/ 5102207 w 11799394"/>
              <a:gd name="connsiteY167" fmla="*/ 4902999 h 6713342"/>
              <a:gd name="connsiteX168" fmla="*/ 5086865 w 11799394"/>
              <a:gd name="connsiteY168" fmla="*/ 4881341 h 6713342"/>
              <a:gd name="connsiteX169" fmla="*/ 5149603 w 11799394"/>
              <a:gd name="connsiteY169" fmla="*/ 4856810 h 6713342"/>
              <a:gd name="connsiteX170" fmla="*/ 5414510 w 11799394"/>
              <a:gd name="connsiteY170" fmla="*/ 4856810 h 6713342"/>
              <a:gd name="connsiteX171" fmla="*/ 5661445 w 11799394"/>
              <a:gd name="connsiteY171" fmla="*/ 4689492 h 6713342"/>
              <a:gd name="connsiteX172" fmla="*/ 5661661 w 11799394"/>
              <a:gd name="connsiteY172" fmla="*/ 4688907 h 6713342"/>
              <a:gd name="connsiteX173" fmla="*/ 5661902 w 11799394"/>
              <a:gd name="connsiteY173" fmla="*/ 4688336 h 6713342"/>
              <a:gd name="connsiteX174" fmla="*/ 5701558 w 11799394"/>
              <a:gd name="connsiteY174" fmla="*/ 4592335 h 6713342"/>
              <a:gd name="connsiteX175" fmla="*/ 5699054 w 11799394"/>
              <a:gd name="connsiteY175" fmla="*/ 4588598 h 6713342"/>
              <a:gd name="connsiteX176" fmla="*/ 5436893 w 11799394"/>
              <a:gd name="connsiteY176" fmla="*/ 4588598 h 6713342"/>
              <a:gd name="connsiteX177" fmla="*/ 5190734 w 11799394"/>
              <a:gd name="connsiteY177" fmla="*/ 4738808 h 6713342"/>
              <a:gd name="connsiteX178" fmla="*/ 5147086 w 11799394"/>
              <a:gd name="connsiteY178" fmla="*/ 4853137 h 6713342"/>
              <a:gd name="connsiteX179" fmla="*/ 5149603 w 11799394"/>
              <a:gd name="connsiteY179" fmla="*/ 4856810 h 6713342"/>
              <a:gd name="connsiteX180" fmla="*/ 7441805 w 11799394"/>
              <a:gd name="connsiteY180" fmla="*/ 3984532 h 6713342"/>
              <a:gd name="connsiteX181" fmla="*/ 7754108 w 11799394"/>
              <a:gd name="connsiteY181" fmla="*/ 3984532 h 6713342"/>
              <a:gd name="connsiteX182" fmla="*/ 8044194 w 11799394"/>
              <a:gd name="connsiteY182" fmla="*/ 3787498 h 6713342"/>
              <a:gd name="connsiteX183" fmla="*/ 8101466 w 11799394"/>
              <a:gd name="connsiteY183" fmla="*/ 3648816 h 6713342"/>
              <a:gd name="connsiteX184" fmla="*/ 8083838 w 11799394"/>
              <a:gd name="connsiteY184" fmla="*/ 3623929 h 6713342"/>
              <a:gd name="connsiteX185" fmla="*/ 7776504 w 11799394"/>
              <a:gd name="connsiteY185" fmla="*/ 3623929 h 6713342"/>
              <a:gd name="connsiteX186" fmla="*/ 7487181 w 11799394"/>
              <a:gd name="connsiteY186" fmla="*/ 3803856 h 6713342"/>
              <a:gd name="connsiteX187" fmla="*/ 7426464 w 11799394"/>
              <a:gd name="connsiteY187" fmla="*/ 3962874 h 6713342"/>
              <a:gd name="connsiteX188" fmla="*/ 7441805 w 11799394"/>
              <a:gd name="connsiteY188" fmla="*/ 3984532 h 6713342"/>
              <a:gd name="connsiteX189" fmla="*/ 4430776 w 11799394"/>
              <a:gd name="connsiteY189" fmla="*/ 4902999 h 6713342"/>
              <a:gd name="connsiteX190" fmla="*/ 4743079 w 11799394"/>
              <a:gd name="connsiteY190" fmla="*/ 4902999 h 6713342"/>
              <a:gd name="connsiteX191" fmla="*/ 5033165 w 11799394"/>
              <a:gd name="connsiteY191" fmla="*/ 4705965 h 6713342"/>
              <a:gd name="connsiteX192" fmla="*/ 5090450 w 11799394"/>
              <a:gd name="connsiteY192" fmla="*/ 4567296 h 6713342"/>
              <a:gd name="connsiteX193" fmla="*/ 5072808 w 11799394"/>
              <a:gd name="connsiteY193" fmla="*/ 4542409 h 6713342"/>
              <a:gd name="connsiteX194" fmla="*/ 5072808 w 11799394"/>
              <a:gd name="connsiteY194" fmla="*/ 4542409 h 6713342"/>
              <a:gd name="connsiteX195" fmla="*/ 4765475 w 11799394"/>
              <a:gd name="connsiteY195" fmla="*/ 4542409 h 6713342"/>
              <a:gd name="connsiteX196" fmla="*/ 4476151 w 11799394"/>
              <a:gd name="connsiteY196" fmla="*/ 4722323 h 6713342"/>
              <a:gd name="connsiteX197" fmla="*/ 4415435 w 11799394"/>
              <a:gd name="connsiteY197" fmla="*/ 4881341 h 6713342"/>
              <a:gd name="connsiteX198" fmla="*/ 4430776 w 11799394"/>
              <a:gd name="connsiteY198" fmla="*/ 4902999 h 6713342"/>
              <a:gd name="connsiteX199" fmla="*/ 3759345 w 11799394"/>
              <a:gd name="connsiteY199" fmla="*/ 4902999 h 6713342"/>
              <a:gd name="connsiteX200" fmla="*/ 4071648 w 11799394"/>
              <a:gd name="connsiteY200" fmla="*/ 4902999 h 6713342"/>
              <a:gd name="connsiteX201" fmla="*/ 4361734 w 11799394"/>
              <a:gd name="connsiteY201" fmla="*/ 4705965 h 6713342"/>
              <a:gd name="connsiteX202" fmla="*/ 4419006 w 11799394"/>
              <a:gd name="connsiteY202" fmla="*/ 4567296 h 6713342"/>
              <a:gd name="connsiteX203" fmla="*/ 4401377 w 11799394"/>
              <a:gd name="connsiteY203" fmla="*/ 4542409 h 6713342"/>
              <a:gd name="connsiteX204" fmla="*/ 4401377 w 11799394"/>
              <a:gd name="connsiteY204" fmla="*/ 4542409 h 6713342"/>
              <a:gd name="connsiteX205" fmla="*/ 4094031 w 11799394"/>
              <a:gd name="connsiteY205" fmla="*/ 4542409 h 6713342"/>
              <a:gd name="connsiteX206" fmla="*/ 3804720 w 11799394"/>
              <a:gd name="connsiteY206" fmla="*/ 4722323 h 6713342"/>
              <a:gd name="connsiteX207" fmla="*/ 3744004 w 11799394"/>
              <a:gd name="connsiteY207" fmla="*/ 4881341 h 6713342"/>
              <a:gd name="connsiteX208" fmla="*/ 3759345 w 11799394"/>
              <a:gd name="connsiteY208" fmla="*/ 4902999 h 6713342"/>
              <a:gd name="connsiteX209" fmla="*/ 7298383 w 11799394"/>
              <a:gd name="connsiteY209" fmla="*/ 1362601 h 6713342"/>
              <a:gd name="connsiteX210" fmla="*/ 6991050 w 11799394"/>
              <a:gd name="connsiteY210" fmla="*/ 1362601 h 6713342"/>
              <a:gd name="connsiteX211" fmla="*/ 6701739 w 11799394"/>
              <a:gd name="connsiteY211" fmla="*/ 1542527 h 6713342"/>
              <a:gd name="connsiteX212" fmla="*/ 6641009 w 11799394"/>
              <a:gd name="connsiteY212" fmla="*/ 1701545 h 6713342"/>
              <a:gd name="connsiteX213" fmla="*/ 6656351 w 11799394"/>
              <a:gd name="connsiteY213" fmla="*/ 1723190 h 6713342"/>
              <a:gd name="connsiteX214" fmla="*/ 6968654 w 11799394"/>
              <a:gd name="connsiteY214" fmla="*/ 1723190 h 6713342"/>
              <a:gd name="connsiteX215" fmla="*/ 7258740 w 11799394"/>
              <a:gd name="connsiteY215" fmla="*/ 1526169 h 6713342"/>
              <a:gd name="connsiteX216" fmla="*/ 7316025 w 11799394"/>
              <a:gd name="connsiteY216" fmla="*/ 1387487 h 6713342"/>
              <a:gd name="connsiteX217" fmla="*/ 7298383 w 11799394"/>
              <a:gd name="connsiteY217" fmla="*/ 1362601 h 6713342"/>
              <a:gd name="connsiteX218" fmla="*/ 8463886 w 11799394"/>
              <a:gd name="connsiteY218" fmla="*/ 2718135 h 6713342"/>
              <a:gd name="connsiteX219" fmla="*/ 8156553 w 11799394"/>
              <a:gd name="connsiteY219" fmla="*/ 2718135 h 6713342"/>
              <a:gd name="connsiteX220" fmla="*/ 7867230 w 11799394"/>
              <a:gd name="connsiteY220" fmla="*/ 2898061 h 6713342"/>
              <a:gd name="connsiteX221" fmla="*/ 7806513 w 11799394"/>
              <a:gd name="connsiteY221" fmla="*/ 3057078 h 6713342"/>
              <a:gd name="connsiteX222" fmla="*/ 7821854 w 11799394"/>
              <a:gd name="connsiteY222" fmla="*/ 3078724 h 6713342"/>
              <a:gd name="connsiteX223" fmla="*/ 8134157 w 11799394"/>
              <a:gd name="connsiteY223" fmla="*/ 3078724 h 6713342"/>
              <a:gd name="connsiteX224" fmla="*/ 8424243 w 11799394"/>
              <a:gd name="connsiteY224" fmla="*/ 2881703 h 6713342"/>
              <a:gd name="connsiteX225" fmla="*/ 8481515 w 11799394"/>
              <a:gd name="connsiteY225" fmla="*/ 2743021 h 6713342"/>
              <a:gd name="connsiteX226" fmla="*/ 8463886 w 11799394"/>
              <a:gd name="connsiteY226" fmla="*/ 2718135 h 6713342"/>
              <a:gd name="connsiteX227" fmla="*/ 7437738 w 11799394"/>
              <a:gd name="connsiteY227" fmla="*/ 1818670 h 6713342"/>
              <a:gd name="connsiteX228" fmla="*/ 7130405 w 11799394"/>
              <a:gd name="connsiteY228" fmla="*/ 1818670 h 6713342"/>
              <a:gd name="connsiteX229" fmla="*/ 6841082 w 11799394"/>
              <a:gd name="connsiteY229" fmla="*/ 1998583 h 6713342"/>
              <a:gd name="connsiteX230" fmla="*/ 6780364 w 11799394"/>
              <a:gd name="connsiteY230" fmla="*/ 2157601 h 6713342"/>
              <a:gd name="connsiteX231" fmla="*/ 6795706 w 11799394"/>
              <a:gd name="connsiteY231" fmla="*/ 2179259 h 6713342"/>
              <a:gd name="connsiteX232" fmla="*/ 7108009 w 11799394"/>
              <a:gd name="connsiteY232" fmla="*/ 2179259 h 6713342"/>
              <a:gd name="connsiteX233" fmla="*/ 7398095 w 11799394"/>
              <a:gd name="connsiteY233" fmla="*/ 1982237 h 6713342"/>
              <a:gd name="connsiteX234" fmla="*/ 7455367 w 11799394"/>
              <a:gd name="connsiteY234" fmla="*/ 1843543 h 6713342"/>
              <a:gd name="connsiteX235" fmla="*/ 7437738 w 11799394"/>
              <a:gd name="connsiteY235" fmla="*/ 1818670 h 6713342"/>
              <a:gd name="connsiteX236" fmla="*/ 8109169 w 11799394"/>
              <a:gd name="connsiteY236" fmla="*/ 1818670 h 6713342"/>
              <a:gd name="connsiteX237" fmla="*/ 7801835 w 11799394"/>
              <a:gd name="connsiteY237" fmla="*/ 1818670 h 6713342"/>
              <a:gd name="connsiteX238" fmla="*/ 7512512 w 11799394"/>
              <a:gd name="connsiteY238" fmla="*/ 1998583 h 6713342"/>
              <a:gd name="connsiteX239" fmla="*/ 7451796 w 11799394"/>
              <a:gd name="connsiteY239" fmla="*/ 2157601 h 6713342"/>
              <a:gd name="connsiteX240" fmla="*/ 7467137 w 11799394"/>
              <a:gd name="connsiteY240" fmla="*/ 2179259 h 6713342"/>
              <a:gd name="connsiteX241" fmla="*/ 7779440 w 11799394"/>
              <a:gd name="connsiteY241" fmla="*/ 2179259 h 6713342"/>
              <a:gd name="connsiteX242" fmla="*/ 8069525 w 11799394"/>
              <a:gd name="connsiteY242" fmla="*/ 1982237 h 6713342"/>
              <a:gd name="connsiteX243" fmla="*/ 8126811 w 11799394"/>
              <a:gd name="connsiteY243" fmla="*/ 1843543 h 6713342"/>
              <a:gd name="connsiteX244" fmla="*/ 8109169 w 11799394"/>
              <a:gd name="connsiteY244" fmla="*/ 1818670 h 6713342"/>
              <a:gd name="connsiteX245" fmla="*/ 8261196 w 11799394"/>
              <a:gd name="connsiteY245" fmla="*/ 2268396 h 6713342"/>
              <a:gd name="connsiteX246" fmla="*/ 8261196 w 11799394"/>
              <a:gd name="connsiteY246" fmla="*/ 2268396 h 6713342"/>
              <a:gd name="connsiteX247" fmla="*/ 7953863 w 11799394"/>
              <a:gd name="connsiteY247" fmla="*/ 2268396 h 6713342"/>
              <a:gd name="connsiteX248" fmla="*/ 7664539 w 11799394"/>
              <a:gd name="connsiteY248" fmla="*/ 2448322 h 6713342"/>
              <a:gd name="connsiteX249" fmla="*/ 7603823 w 11799394"/>
              <a:gd name="connsiteY249" fmla="*/ 2607339 h 6713342"/>
              <a:gd name="connsiteX250" fmla="*/ 7619164 w 11799394"/>
              <a:gd name="connsiteY250" fmla="*/ 2628998 h 6713342"/>
              <a:gd name="connsiteX251" fmla="*/ 7931467 w 11799394"/>
              <a:gd name="connsiteY251" fmla="*/ 2628998 h 6713342"/>
              <a:gd name="connsiteX252" fmla="*/ 8221552 w 11799394"/>
              <a:gd name="connsiteY252" fmla="*/ 2431964 h 6713342"/>
              <a:gd name="connsiteX253" fmla="*/ 8278838 w 11799394"/>
              <a:gd name="connsiteY253" fmla="*/ 2293282 h 6713342"/>
              <a:gd name="connsiteX254" fmla="*/ 8261196 w 11799394"/>
              <a:gd name="connsiteY254" fmla="*/ 2268396 h 6713342"/>
              <a:gd name="connsiteX255" fmla="*/ 3071314 w 11799394"/>
              <a:gd name="connsiteY255" fmla="*/ 4881341 h 6713342"/>
              <a:gd name="connsiteX256" fmla="*/ 3132031 w 11799394"/>
              <a:gd name="connsiteY256" fmla="*/ 4722323 h 6713342"/>
              <a:gd name="connsiteX257" fmla="*/ 3421354 w 11799394"/>
              <a:gd name="connsiteY257" fmla="*/ 4542409 h 6713342"/>
              <a:gd name="connsiteX258" fmla="*/ 3728688 w 11799394"/>
              <a:gd name="connsiteY258" fmla="*/ 4542409 h 6713342"/>
              <a:gd name="connsiteX259" fmla="*/ 3728688 w 11799394"/>
              <a:gd name="connsiteY259" fmla="*/ 4542409 h 6713342"/>
              <a:gd name="connsiteX260" fmla="*/ 3746329 w 11799394"/>
              <a:gd name="connsiteY260" fmla="*/ 4567296 h 6713342"/>
              <a:gd name="connsiteX261" fmla="*/ 3689044 w 11799394"/>
              <a:gd name="connsiteY261" fmla="*/ 4705965 h 6713342"/>
              <a:gd name="connsiteX262" fmla="*/ 3398959 w 11799394"/>
              <a:gd name="connsiteY262" fmla="*/ 4902999 h 6713342"/>
              <a:gd name="connsiteX263" fmla="*/ 3086656 w 11799394"/>
              <a:gd name="connsiteY263" fmla="*/ 4902999 h 6713342"/>
              <a:gd name="connsiteX264" fmla="*/ 3071314 w 11799394"/>
              <a:gd name="connsiteY264" fmla="*/ 4881341 h 6713342"/>
              <a:gd name="connsiteX265" fmla="*/ 3134065 w 11799394"/>
              <a:gd name="connsiteY265" fmla="*/ 4856810 h 6713342"/>
              <a:gd name="connsiteX266" fmla="*/ 3398959 w 11799394"/>
              <a:gd name="connsiteY266" fmla="*/ 4856810 h 6713342"/>
              <a:gd name="connsiteX267" fmla="*/ 3645893 w 11799394"/>
              <a:gd name="connsiteY267" fmla="*/ 4689492 h 6713342"/>
              <a:gd name="connsiteX268" fmla="*/ 3646109 w 11799394"/>
              <a:gd name="connsiteY268" fmla="*/ 4688907 h 6713342"/>
              <a:gd name="connsiteX269" fmla="*/ 3646351 w 11799394"/>
              <a:gd name="connsiteY269" fmla="*/ 4688336 h 6713342"/>
              <a:gd name="connsiteX270" fmla="*/ 3685994 w 11799394"/>
              <a:gd name="connsiteY270" fmla="*/ 4592335 h 6713342"/>
              <a:gd name="connsiteX271" fmla="*/ 3683503 w 11799394"/>
              <a:gd name="connsiteY271" fmla="*/ 4588598 h 6713342"/>
              <a:gd name="connsiteX272" fmla="*/ 3421354 w 11799394"/>
              <a:gd name="connsiteY272" fmla="*/ 4588598 h 6713342"/>
              <a:gd name="connsiteX273" fmla="*/ 3175182 w 11799394"/>
              <a:gd name="connsiteY273" fmla="*/ 4738808 h 6713342"/>
              <a:gd name="connsiteX274" fmla="*/ 3131523 w 11799394"/>
              <a:gd name="connsiteY274" fmla="*/ 4853137 h 6713342"/>
              <a:gd name="connsiteX275" fmla="*/ 3134052 w 11799394"/>
              <a:gd name="connsiteY275" fmla="*/ 4856810 h 6713342"/>
              <a:gd name="connsiteX276" fmla="*/ 1552543 w 11799394"/>
              <a:gd name="connsiteY276" fmla="*/ 2268396 h 6713342"/>
              <a:gd name="connsiteX277" fmla="*/ 1552543 w 11799394"/>
              <a:gd name="connsiteY277" fmla="*/ 2268396 h 6713342"/>
              <a:gd name="connsiteX278" fmla="*/ 1245199 w 11799394"/>
              <a:gd name="connsiteY278" fmla="*/ 2268396 h 6713342"/>
              <a:gd name="connsiteX279" fmla="*/ 955886 w 11799394"/>
              <a:gd name="connsiteY279" fmla="*/ 2448322 h 6713342"/>
              <a:gd name="connsiteX280" fmla="*/ 895165 w 11799394"/>
              <a:gd name="connsiteY280" fmla="*/ 2607339 h 6713342"/>
              <a:gd name="connsiteX281" fmla="*/ 910507 w 11799394"/>
              <a:gd name="connsiteY281" fmla="*/ 2628998 h 6713342"/>
              <a:gd name="connsiteX282" fmla="*/ 1222807 w 11799394"/>
              <a:gd name="connsiteY282" fmla="*/ 2628998 h 6713342"/>
              <a:gd name="connsiteX283" fmla="*/ 1512899 w 11799394"/>
              <a:gd name="connsiteY283" fmla="*/ 2431964 h 6713342"/>
              <a:gd name="connsiteX284" fmla="*/ 1570172 w 11799394"/>
              <a:gd name="connsiteY284" fmla="*/ 2293282 h 6713342"/>
              <a:gd name="connsiteX285" fmla="*/ 1552543 w 11799394"/>
              <a:gd name="connsiteY285" fmla="*/ 2268396 h 6713342"/>
              <a:gd name="connsiteX286" fmla="*/ 2223974 w 11799394"/>
              <a:gd name="connsiteY286" fmla="*/ 2268396 h 6713342"/>
              <a:gd name="connsiteX287" fmla="*/ 2223974 w 11799394"/>
              <a:gd name="connsiteY287" fmla="*/ 2268396 h 6713342"/>
              <a:gd name="connsiteX288" fmla="*/ 1916640 w 11799394"/>
              <a:gd name="connsiteY288" fmla="*/ 2268396 h 6713342"/>
              <a:gd name="connsiteX289" fmla="*/ 1627330 w 11799394"/>
              <a:gd name="connsiteY289" fmla="*/ 2448322 h 6713342"/>
              <a:gd name="connsiteX290" fmla="*/ 1566600 w 11799394"/>
              <a:gd name="connsiteY290" fmla="*/ 2607339 h 6713342"/>
              <a:gd name="connsiteX291" fmla="*/ 1581941 w 11799394"/>
              <a:gd name="connsiteY291" fmla="*/ 2628998 h 6713342"/>
              <a:gd name="connsiteX292" fmla="*/ 1894245 w 11799394"/>
              <a:gd name="connsiteY292" fmla="*/ 2628998 h 6713342"/>
              <a:gd name="connsiteX293" fmla="*/ 2184330 w 11799394"/>
              <a:gd name="connsiteY293" fmla="*/ 2431964 h 6713342"/>
              <a:gd name="connsiteX294" fmla="*/ 2241616 w 11799394"/>
              <a:gd name="connsiteY294" fmla="*/ 2293282 h 6713342"/>
              <a:gd name="connsiteX295" fmla="*/ 2223974 w 11799394"/>
              <a:gd name="connsiteY295" fmla="*/ 2268396 h 6713342"/>
              <a:gd name="connsiteX296" fmla="*/ 3411974 w 11799394"/>
              <a:gd name="connsiteY296" fmla="*/ 1818670 h 6713342"/>
              <a:gd name="connsiteX297" fmla="*/ 3104641 w 11799394"/>
              <a:gd name="connsiteY297" fmla="*/ 1818670 h 6713342"/>
              <a:gd name="connsiteX298" fmla="*/ 2815330 w 11799394"/>
              <a:gd name="connsiteY298" fmla="*/ 1998583 h 6713342"/>
              <a:gd name="connsiteX299" fmla="*/ 2754601 w 11799394"/>
              <a:gd name="connsiteY299" fmla="*/ 2157601 h 6713342"/>
              <a:gd name="connsiteX300" fmla="*/ 2769942 w 11799394"/>
              <a:gd name="connsiteY300" fmla="*/ 2179259 h 6713342"/>
              <a:gd name="connsiteX301" fmla="*/ 3082245 w 11799394"/>
              <a:gd name="connsiteY301" fmla="*/ 2179259 h 6713342"/>
              <a:gd name="connsiteX302" fmla="*/ 3372331 w 11799394"/>
              <a:gd name="connsiteY302" fmla="*/ 1982237 h 6713342"/>
              <a:gd name="connsiteX303" fmla="*/ 3429616 w 11799394"/>
              <a:gd name="connsiteY303" fmla="*/ 1843543 h 6713342"/>
              <a:gd name="connsiteX304" fmla="*/ 3411974 w 11799394"/>
              <a:gd name="connsiteY304" fmla="*/ 1818670 h 6713342"/>
              <a:gd name="connsiteX305" fmla="*/ 4083418 w 11799394"/>
              <a:gd name="connsiteY305" fmla="*/ 1818670 h 6713342"/>
              <a:gd name="connsiteX306" fmla="*/ 3776071 w 11799394"/>
              <a:gd name="connsiteY306" fmla="*/ 1818670 h 6713342"/>
              <a:gd name="connsiteX307" fmla="*/ 3486761 w 11799394"/>
              <a:gd name="connsiteY307" fmla="*/ 1998583 h 6713342"/>
              <a:gd name="connsiteX308" fmla="*/ 3426032 w 11799394"/>
              <a:gd name="connsiteY308" fmla="*/ 2157601 h 6713342"/>
              <a:gd name="connsiteX309" fmla="*/ 3441373 w 11799394"/>
              <a:gd name="connsiteY309" fmla="*/ 2179259 h 6713342"/>
              <a:gd name="connsiteX310" fmla="*/ 3753689 w 11799394"/>
              <a:gd name="connsiteY310" fmla="*/ 2179259 h 6713342"/>
              <a:gd name="connsiteX311" fmla="*/ 4043774 w 11799394"/>
              <a:gd name="connsiteY311" fmla="*/ 1982237 h 6713342"/>
              <a:gd name="connsiteX312" fmla="*/ 4101047 w 11799394"/>
              <a:gd name="connsiteY312" fmla="*/ 1843543 h 6713342"/>
              <a:gd name="connsiteX313" fmla="*/ 4083418 w 11799394"/>
              <a:gd name="connsiteY313" fmla="*/ 1818670 h 6713342"/>
              <a:gd name="connsiteX314" fmla="*/ 1097872 w 11799394"/>
              <a:gd name="connsiteY314" fmla="*/ 3057078 h 6713342"/>
              <a:gd name="connsiteX315" fmla="*/ 1158599 w 11799394"/>
              <a:gd name="connsiteY315" fmla="*/ 2898061 h 6713342"/>
              <a:gd name="connsiteX316" fmla="*/ 1447912 w 11799394"/>
              <a:gd name="connsiteY316" fmla="*/ 2718135 h 6713342"/>
              <a:gd name="connsiteX317" fmla="*/ 1755246 w 11799394"/>
              <a:gd name="connsiteY317" fmla="*/ 2718135 h 6713342"/>
              <a:gd name="connsiteX318" fmla="*/ 1772887 w 11799394"/>
              <a:gd name="connsiteY318" fmla="*/ 2743021 h 6713342"/>
              <a:gd name="connsiteX319" fmla="*/ 1715602 w 11799394"/>
              <a:gd name="connsiteY319" fmla="*/ 2881703 h 6713342"/>
              <a:gd name="connsiteX320" fmla="*/ 1425517 w 11799394"/>
              <a:gd name="connsiteY320" fmla="*/ 3078724 h 6713342"/>
              <a:gd name="connsiteX321" fmla="*/ 1113213 w 11799394"/>
              <a:gd name="connsiteY321" fmla="*/ 3078724 h 6713342"/>
              <a:gd name="connsiteX322" fmla="*/ 1097872 w 11799394"/>
              <a:gd name="connsiteY322" fmla="*/ 3057078 h 6713342"/>
              <a:gd name="connsiteX323" fmla="*/ 1160616 w 11799394"/>
              <a:gd name="connsiteY323" fmla="*/ 3032535 h 6713342"/>
              <a:gd name="connsiteX324" fmla="*/ 1425517 w 11799394"/>
              <a:gd name="connsiteY324" fmla="*/ 3032535 h 6713342"/>
              <a:gd name="connsiteX325" fmla="*/ 1672451 w 11799394"/>
              <a:gd name="connsiteY325" fmla="*/ 2865217 h 6713342"/>
              <a:gd name="connsiteX326" fmla="*/ 1672680 w 11799394"/>
              <a:gd name="connsiteY326" fmla="*/ 2864646 h 6713342"/>
              <a:gd name="connsiteX327" fmla="*/ 1672909 w 11799394"/>
              <a:gd name="connsiteY327" fmla="*/ 2864061 h 6713342"/>
              <a:gd name="connsiteX328" fmla="*/ 1712565 w 11799394"/>
              <a:gd name="connsiteY328" fmla="*/ 2768060 h 6713342"/>
              <a:gd name="connsiteX329" fmla="*/ 1710061 w 11799394"/>
              <a:gd name="connsiteY329" fmla="*/ 2764324 h 6713342"/>
              <a:gd name="connsiteX330" fmla="*/ 1447912 w 11799394"/>
              <a:gd name="connsiteY330" fmla="*/ 2764324 h 6713342"/>
              <a:gd name="connsiteX331" fmla="*/ 1201750 w 11799394"/>
              <a:gd name="connsiteY331" fmla="*/ 2914533 h 6713342"/>
              <a:gd name="connsiteX332" fmla="*/ 1158089 w 11799394"/>
              <a:gd name="connsiteY332" fmla="*/ 3028875 h 6713342"/>
              <a:gd name="connsiteX333" fmla="*/ 1160615 w 11799394"/>
              <a:gd name="connsiteY333" fmla="*/ 3032535 h 6713342"/>
              <a:gd name="connsiteX334" fmla="*/ 2588071 w 11799394"/>
              <a:gd name="connsiteY334" fmla="*/ 2268396 h 6713342"/>
              <a:gd name="connsiteX335" fmla="*/ 2895405 w 11799394"/>
              <a:gd name="connsiteY335" fmla="*/ 2268396 h 6713342"/>
              <a:gd name="connsiteX336" fmla="*/ 2913046 w 11799394"/>
              <a:gd name="connsiteY336" fmla="*/ 2293282 h 6713342"/>
              <a:gd name="connsiteX337" fmla="*/ 2855761 w 11799394"/>
              <a:gd name="connsiteY337" fmla="*/ 2431964 h 6713342"/>
              <a:gd name="connsiteX338" fmla="*/ 2565676 w 11799394"/>
              <a:gd name="connsiteY338" fmla="*/ 2628998 h 6713342"/>
              <a:gd name="connsiteX339" fmla="*/ 2253372 w 11799394"/>
              <a:gd name="connsiteY339" fmla="*/ 2628998 h 6713342"/>
              <a:gd name="connsiteX340" fmla="*/ 2238031 w 11799394"/>
              <a:gd name="connsiteY340" fmla="*/ 2607339 h 6713342"/>
              <a:gd name="connsiteX341" fmla="*/ 2298761 w 11799394"/>
              <a:gd name="connsiteY341" fmla="*/ 2448322 h 6713342"/>
              <a:gd name="connsiteX342" fmla="*/ 2588071 w 11799394"/>
              <a:gd name="connsiteY342" fmla="*/ 2268396 h 6713342"/>
              <a:gd name="connsiteX343" fmla="*/ 2850220 w 11799394"/>
              <a:gd name="connsiteY343" fmla="*/ 2314597 h 6713342"/>
              <a:gd name="connsiteX344" fmla="*/ 2588071 w 11799394"/>
              <a:gd name="connsiteY344" fmla="*/ 2314597 h 6713342"/>
              <a:gd name="connsiteX345" fmla="*/ 2341899 w 11799394"/>
              <a:gd name="connsiteY345" fmla="*/ 2464794 h 6713342"/>
              <a:gd name="connsiteX346" fmla="*/ 2298252 w 11799394"/>
              <a:gd name="connsiteY346" fmla="*/ 2579136 h 6713342"/>
              <a:gd name="connsiteX347" fmla="*/ 2300782 w 11799394"/>
              <a:gd name="connsiteY347" fmla="*/ 2582809 h 6713342"/>
              <a:gd name="connsiteX348" fmla="*/ 2565676 w 11799394"/>
              <a:gd name="connsiteY348" fmla="*/ 2582809 h 6713342"/>
              <a:gd name="connsiteX349" fmla="*/ 2812610 w 11799394"/>
              <a:gd name="connsiteY349" fmla="*/ 2415491 h 6713342"/>
              <a:gd name="connsiteX350" fmla="*/ 2812826 w 11799394"/>
              <a:gd name="connsiteY350" fmla="*/ 2414907 h 6713342"/>
              <a:gd name="connsiteX351" fmla="*/ 2813068 w 11799394"/>
              <a:gd name="connsiteY351" fmla="*/ 2414335 h 6713342"/>
              <a:gd name="connsiteX352" fmla="*/ 2852724 w 11799394"/>
              <a:gd name="connsiteY352" fmla="*/ 2318334 h 6713342"/>
              <a:gd name="connsiteX353" fmla="*/ 2850220 w 11799394"/>
              <a:gd name="connsiteY353" fmla="*/ 2314597 h 6713342"/>
              <a:gd name="connsiteX354" fmla="*/ 2931972 w 11799394"/>
              <a:gd name="connsiteY354" fmla="*/ 4425272 h 6713342"/>
              <a:gd name="connsiteX355" fmla="*/ 2992701 w 11799394"/>
              <a:gd name="connsiteY355" fmla="*/ 4266254 h 6713342"/>
              <a:gd name="connsiteX356" fmla="*/ 3282012 w 11799394"/>
              <a:gd name="connsiteY356" fmla="*/ 4086341 h 6713342"/>
              <a:gd name="connsiteX357" fmla="*/ 3589345 w 11799394"/>
              <a:gd name="connsiteY357" fmla="*/ 4086341 h 6713342"/>
              <a:gd name="connsiteX358" fmla="*/ 3606987 w 11799394"/>
              <a:gd name="connsiteY358" fmla="*/ 4111227 h 6713342"/>
              <a:gd name="connsiteX359" fmla="*/ 3549702 w 11799394"/>
              <a:gd name="connsiteY359" fmla="*/ 4249896 h 6713342"/>
              <a:gd name="connsiteX360" fmla="*/ 3259616 w 11799394"/>
              <a:gd name="connsiteY360" fmla="*/ 4446930 h 6713342"/>
              <a:gd name="connsiteX361" fmla="*/ 2947313 w 11799394"/>
              <a:gd name="connsiteY361" fmla="*/ 4446930 h 6713342"/>
              <a:gd name="connsiteX362" fmla="*/ 2931972 w 11799394"/>
              <a:gd name="connsiteY362" fmla="*/ 4425272 h 6713342"/>
              <a:gd name="connsiteX363" fmla="*/ 2994710 w 11799394"/>
              <a:gd name="connsiteY363" fmla="*/ 4400741 h 6713342"/>
              <a:gd name="connsiteX364" fmla="*/ 3259616 w 11799394"/>
              <a:gd name="connsiteY364" fmla="*/ 4400741 h 6713342"/>
              <a:gd name="connsiteX365" fmla="*/ 3506551 w 11799394"/>
              <a:gd name="connsiteY365" fmla="*/ 4233423 h 6713342"/>
              <a:gd name="connsiteX366" fmla="*/ 3506767 w 11799394"/>
              <a:gd name="connsiteY366" fmla="*/ 4232839 h 6713342"/>
              <a:gd name="connsiteX367" fmla="*/ 3507009 w 11799394"/>
              <a:gd name="connsiteY367" fmla="*/ 4232267 h 6713342"/>
              <a:gd name="connsiteX368" fmla="*/ 3546664 w 11799394"/>
              <a:gd name="connsiteY368" fmla="*/ 4136267 h 6713342"/>
              <a:gd name="connsiteX369" fmla="*/ 3544160 w 11799394"/>
              <a:gd name="connsiteY369" fmla="*/ 4132530 h 6713342"/>
              <a:gd name="connsiteX370" fmla="*/ 3282012 w 11799394"/>
              <a:gd name="connsiteY370" fmla="*/ 4132530 h 6713342"/>
              <a:gd name="connsiteX371" fmla="*/ 3035853 w 11799394"/>
              <a:gd name="connsiteY371" fmla="*/ 4282739 h 6713342"/>
              <a:gd name="connsiteX372" fmla="*/ 2992180 w 11799394"/>
              <a:gd name="connsiteY372" fmla="*/ 4397068 h 6713342"/>
              <a:gd name="connsiteX373" fmla="*/ 2994710 w 11799394"/>
              <a:gd name="connsiteY373" fmla="*/ 4400741 h 6713342"/>
              <a:gd name="connsiteX374" fmla="*/ 2275882 w 11799394"/>
              <a:gd name="connsiteY374" fmla="*/ 4446930 h 6713342"/>
              <a:gd name="connsiteX375" fmla="*/ 2588173 w 11799394"/>
              <a:gd name="connsiteY375" fmla="*/ 4446930 h 6713342"/>
              <a:gd name="connsiteX376" fmla="*/ 2878271 w 11799394"/>
              <a:gd name="connsiteY376" fmla="*/ 4249896 h 6713342"/>
              <a:gd name="connsiteX377" fmla="*/ 2935544 w 11799394"/>
              <a:gd name="connsiteY377" fmla="*/ 4111215 h 6713342"/>
              <a:gd name="connsiteX378" fmla="*/ 2917915 w 11799394"/>
              <a:gd name="connsiteY378" fmla="*/ 4086341 h 6713342"/>
              <a:gd name="connsiteX379" fmla="*/ 2610568 w 11799394"/>
              <a:gd name="connsiteY379" fmla="*/ 4086341 h 6713342"/>
              <a:gd name="connsiteX380" fmla="*/ 2321258 w 11799394"/>
              <a:gd name="connsiteY380" fmla="*/ 4266254 h 6713342"/>
              <a:gd name="connsiteX381" fmla="*/ 2260541 w 11799394"/>
              <a:gd name="connsiteY381" fmla="*/ 4425272 h 6713342"/>
              <a:gd name="connsiteX382" fmla="*/ 2275882 w 11799394"/>
              <a:gd name="connsiteY382" fmla="*/ 4446930 h 6713342"/>
              <a:gd name="connsiteX383" fmla="*/ 1252561 w 11799394"/>
              <a:gd name="connsiteY383" fmla="*/ 3534793 h 6713342"/>
              <a:gd name="connsiteX384" fmla="*/ 1564872 w 11799394"/>
              <a:gd name="connsiteY384" fmla="*/ 3534793 h 6713342"/>
              <a:gd name="connsiteX385" fmla="*/ 1854957 w 11799394"/>
              <a:gd name="connsiteY385" fmla="*/ 3337759 h 6713342"/>
              <a:gd name="connsiteX386" fmla="*/ 1912230 w 11799394"/>
              <a:gd name="connsiteY386" fmla="*/ 3199090 h 6713342"/>
              <a:gd name="connsiteX387" fmla="*/ 1894601 w 11799394"/>
              <a:gd name="connsiteY387" fmla="*/ 3174203 h 6713342"/>
              <a:gd name="connsiteX388" fmla="*/ 1587254 w 11799394"/>
              <a:gd name="connsiteY388" fmla="*/ 3174203 h 6713342"/>
              <a:gd name="connsiteX389" fmla="*/ 1297944 w 11799394"/>
              <a:gd name="connsiteY389" fmla="*/ 3354117 h 6713342"/>
              <a:gd name="connsiteX390" fmla="*/ 1237218 w 11799394"/>
              <a:gd name="connsiteY390" fmla="*/ 3513135 h 6713342"/>
              <a:gd name="connsiteX391" fmla="*/ 1252560 w 11799394"/>
              <a:gd name="connsiteY391" fmla="*/ 3534793 h 6713342"/>
              <a:gd name="connsiteX392" fmla="*/ 2060672 w 11799394"/>
              <a:gd name="connsiteY392" fmla="*/ 3962874 h 6713342"/>
              <a:gd name="connsiteX393" fmla="*/ 2121402 w 11799394"/>
              <a:gd name="connsiteY393" fmla="*/ 3803856 h 6713342"/>
              <a:gd name="connsiteX394" fmla="*/ 2410713 w 11799394"/>
              <a:gd name="connsiteY394" fmla="*/ 3623929 h 6713342"/>
              <a:gd name="connsiteX395" fmla="*/ 2718059 w 11799394"/>
              <a:gd name="connsiteY395" fmla="*/ 3623929 h 6713342"/>
              <a:gd name="connsiteX396" fmla="*/ 2735688 w 11799394"/>
              <a:gd name="connsiteY396" fmla="*/ 3648816 h 6713342"/>
              <a:gd name="connsiteX397" fmla="*/ 2678415 w 11799394"/>
              <a:gd name="connsiteY397" fmla="*/ 3787498 h 6713342"/>
              <a:gd name="connsiteX398" fmla="*/ 2388317 w 11799394"/>
              <a:gd name="connsiteY398" fmla="*/ 3984532 h 6713342"/>
              <a:gd name="connsiteX399" fmla="*/ 2076027 w 11799394"/>
              <a:gd name="connsiteY399" fmla="*/ 3984532 h 6713342"/>
              <a:gd name="connsiteX400" fmla="*/ 2060685 w 11799394"/>
              <a:gd name="connsiteY400" fmla="*/ 3962874 h 6713342"/>
              <a:gd name="connsiteX401" fmla="*/ 2123423 w 11799394"/>
              <a:gd name="connsiteY401" fmla="*/ 3938342 h 6713342"/>
              <a:gd name="connsiteX402" fmla="*/ 2388317 w 11799394"/>
              <a:gd name="connsiteY402" fmla="*/ 3938342 h 6713342"/>
              <a:gd name="connsiteX403" fmla="*/ 2635251 w 11799394"/>
              <a:gd name="connsiteY403" fmla="*/ 3771025 h 6713342"/>
              <a:gd name="connsiteX404" fmla="*/ 2635480 w 11799394"/>
              <a:gd name="connsiteY404" fmla="*/ 3770440 h 6713342"/>
              <a:gd name="connsiteX405" fmla="*/ 2635709 w 11799394"/>
              <a:gd name="connsiteY405" fmla="*/ 3769869 h 6713342"/>
              <a:gd name="connsiteX406" fmla="*/ 2675365 w 11799394"/>
              <a:gd name="connsiteY406" fmla="*/ 3673868 h 6713342"/>
              <a:gd name="connsiteX407" fmla="*/ 2672861 w 11799394"/>
              <a:gd name="connsiteY407" fmla="*/ 3670131 h 6713342"/>
              <a:gd name="connsiteX408" fmla="*/ 2410713 w 11799394"/>
              <a:gd name="connsiteY408" fmla="*/ 3670131 h 6713342"/>
              <a:gd name="connsiteX409" fmla="*/ 2164553 w 11799394"/>
              <a:gd name="connsiteY409" fmla="*/ 3820341 h 6713342"/>
              <a:gd name="connsiteX410" fmla="*/ 2120894 w 11799394"/>
              <a:gd name="connsiteY410" fmla="*/ 3934669 h 6713342"/>
              <a:gd name="connsiteX411" fmla="*/ 2123423 w 11799394"/>
              <a:gd name="connsiteY411" fmla="*/ 3938342 h 6713342"/>
              <a:gd name="connsiteX412" fmla="*/ 1905811 w 11799394"/>
              <a:gd name="connsiteY412" fmla="*/ 3513135 h 6713342"/>
              <a:gd name="connsiteX413" fmla="*/ 1966540 w 11799394"/>
              <a:gd name="connsiteY413" fmla="*/ 3354117 h 6713342"/>
              <a:gd name="connsiteX414" fmla="*/ 2255851 w 11799394"/>
              <a:gd name="connsiteY414" fmla="*/ 3174203 h 6713342"/>
              <a:gd name="connsiteX415" fmla="*/ 2563197 w 11799394"/>
              <a:gd name="connsiteY415" fmla="*/ 3174203 h 6713342"/>
              <a:gd name="connsiteX416" fmla="*/ 2563197 w 11799394"/>
              <a:gd name="connsiteY416" fmla="*/ 3174203 h 6713342"/>
              <a:gd name="connsiteX417" fmla="*/ 2580826 w 11799394"/>
              <a:gd name="connsiteY417" fmla="*/ 3199077 h 6713342"/>
              <a:gd name="connsiteX418" fmla="*/ 2523541 w 11799394"/>
              <a:gd name="connsiteY418" fmla="*/ 3337759 h 6713342"/>
              <a:gd name="connsiteX419" fmla="*/ 2233455 w 11799394"/>
              <a:gd name="connsiteY419" fmla="*/ 3534793 h 6713342"/>
              <a:gd name="connsiteX420" fmla="*/ 1921152 w 11799394"/>
              <a:gd name="connsiteY420" fmla="*/ 3534793 h 6713342"/>
              <a:gd name="connsiteX421" fmla="*/ 1905811 w 11799394"/>
              <a:gd name="connsiteY421" fmla="*/ 3513135 h 6713342"/>
              <a:gd name="connsiteX422" fmla="*/ 1968549 w 11799394"/>
              <a:gd name="connsiteY422" fmla="*/ 3488604 h 6713342"/>
              <a:gd name="connsiteX423" fmla="*/ 2233455 w 11799394"/>
              <a:gd name="connsiteY423" fmla="*/ 3488604 h 6713342"/>
              <a:gd name="connsiteX424" fmla="*/ 2480390 w 11799394"/>
              <a:gd name="connsiteY424" fmla="*/ 3321286 h 6713342"/>
              <a:gd name="connsiteX425" fmla="*/ 2480619 w 11799394"/>
              <a:gd name="connsiteY425" fmla="*/ 3320701 h 6713342"/>
              <a:gd name="connsiteX426" fmla="*/ 2480848 w 11799394"/>
              <a:gd name="connsiteY426" fmla="*/ 3320130 h 6713342"/>
              <a:gd name="connsiteX427" fmla="*/ 2520503 w 11799394"/>
              <a:gd name="connsiteY427" fmla="*/ 3224129 h 6713342"/>
              <a:gd name="connsiteX428" fmla="*/ 2518000 w 11799394"/>
              <a:gd name="connsiteY428" fmla="*/ 3220392 h 6713342"/>
              <a:gd name="connsiteX429" fmla="*/ 2255851 w 11799394"/>
              <a:gd name="connsiteY429" fmla="*/ 3220392 h 6713342"/>
              <a:gd name="connsiteX430" fmla="*/ 2009692 w 11799394"/>
              <a:gd name="connsiteY430" fmla="*/ 3370602 h 6713342"/>
              <a:gd name="connsiteX431" fmla="*/ 1966032 w 11799394"/>
              <a:gd name="connsiteY431" fmla="*/ 3484931 h 6713342"/>
              <a:gd name="connsiteX432" fmla="*/ 1968549 w 11799394"/>
              <a:gd name="connsiteY432" fmla="*/ 3488604 h 6713342"/>
              <a:gd name="connsiteX433" fmla="*/ 6250983 w 11799394"/>
              <a:gd name="connsiteY433" fmla="*/ 2268396 h 6713342"/>
              <a:gd name="connsiteX434" fmla="*/ 6250983 w 11799394"/>
              <a:gd name="connsiteY434" fmla="*/ 2268396 h 6713342"/>
              <a:gd name="connsiteX435" fmla="*/ 5943650 w 11799394"/>
              <a:gd name="connsiteY435" fmla="*/ 2268396 h 6713342"/>
              <a:gd name="connsiteX436" fmla="*/ 5654339 w 11799394"/>
              <a:gd name="connsiteY436" fmla="*/ 2448322 h 6713342"/>
              <a:gd name="connsiteX437" fmla="*/ 5593610 w 11799394"/>
              <a:gd name="connsiteY437" fmla="*/ 2607339 h 6713342"/>
              <a:gd name="connsiteX438" fmla="*/ 5608951 w 11799394"/>
              <a:gd name="connsiteY438" fmla="*/ 2628998 h 6713342"/>
              <a:gd name="connsiteX439" fmla="*/ 5921254 w 11799394"/>
              <a:gd name="connsiteY439" fmla="*/ 2628998 h 6713342"/>
              <a:gd name="connsiteX440" fmla="*/ 6211340 w 11799394"/>
              <a:gd name="connsiteY440" fmla="*/ 2431964 h 6713342"/>
              <a:gd name="connsiteX441" fmla="*/ 6268625 w 11799394"/>
              <a:gd name="connsiteY441" fmla="*/ 2293282 h 6713342"/>
              <a:gd name="connsiteX442" fmla="*/ 6250983 w 11799394"/>
              <a:gd name="connsiteY442" fmla="*/ 2268396 h 6713342"/>
              <a:gd name="connsiteX443" fmla="*/ 7754451 w 11799394"/>
              <a:gd name="connsiteY443" fmla="*/ 456066 h 6713342"/>
              <a:gd name="connsiteX444" fmla="*/ 7754451 w 11799394"/>
              <a:gd name="connsiteY444" fmla="*/ 456066 h 6713342"/>
              <a:gd name="connsiteX445" fmla="*/ 7772093 w 11799394"/>
              <a:gd name="connsiteY445" fmla="*/ 480953 h 6713342"/>
              <a:gd name="connsiteX446" fmla="*/ 7714809 w 11799394"/>
              <a:gd name="connsiteY446" fmla="*/ 619633 h 6713342"/>
              <a:gd name="connsiteX447" fmla="*/ 7424723 w 11799394"/>
              <a:gd name="connsiteY447" fmla="*/ 816661 h 6713342"/>
              <a:gd name="connsiteX448" fmla="*/ 7112419 w 11799394"/>
              <a:gd name="connsiteY448" fmla="*/ 816661 h 6713342"/>
              <a:gd name="connsiteX449" fmla="*/ 7097078 w 11799394"/>
              <a:gd name="connsiteY449" fmla="*/ 795007 h 6713342"/>
              <a:gd name="connsiteX450" fmla="*/ 7157808 w 11799394"/>
              <a:gd name="connsiteY450" fmla="*/ 635990 h 6713342"/>
              <a:gd name="connsiteX451" fmla="*/ 7447118 w 11799394"/>
              <a:gd name="connsiteY451" fmla="*/ 456066 h 6713342"/>
              <a:gd name="connsiteX452" fmla="*/ 7754451 w 11799394"/>
              <a:gd name="connsiteY452" fmla="*/ 456066 h 6713342"/>
              <a:gd name="connsiteX453" fmla="*/ 7709267 w 11799394"/>
              <a:gd name="connsiteY453" fmla="*/ 502259 h 6713342"/>
              <a:gd name="connsiteX454" fmla="*/ 7447118 w 11799394"/>
              <a:gd name="connsiteY454" fmla="*/ 502259 h 6713342"/>
              <a:gd name="connsiteX455" fmla="*/ 7200959 w 11799394"/>
              <a:gd name="connsiteY455" fmla="*/ 652467 h 6713342"/>
              <a:gd name="connsiteX456" fmla="*/ 7157299 w 11799394"/>
              <a:gd name="connsiteY456" fmla="*/ 766801 h 6713342"/>
              <a:gd name="connsiteX457" fmla="*/ 7159816 w 11799394"/>
              <a:gd name="connsiteY457" fmla="*/ 770470 h 6713342"/>
              <a:gd name="connsiteX458" fmla="*/ 7424723 w 11799394"/>
              <a:gd name="connsiteY458" fmla="*/ 770470 h 6713342"/>
              <a:gd name="connsiteX459" fmla="*/ 7671657 w 11799394"/>
              <a:gd name="connsiteY459" fmla="*/ 603157 h 6713342"/>
              <a:gd name="connsiteX460" fmla="*/ 7671886 w 11799394"/>
              <a:gd name="connsiteY460" fmla="*/ 602576 h 6713342"/>
              <a:gd name="connsiteX461" fmla="*/ 7672115 w 11799394"/>
              <a:gd name="connsiteY461" fmla="*/ 601999 h 6713342"/>
              <a:gd name="connsiteX462" fmla="*/ 7711771 w 11799394"/>
              <a:gd name="connsiteY462" fmla="*/ 505996 h 6713342"/>
              <a:gd name="connsiteX463" fmla="*/ 7709267 w 11799394"/>
              <a:gd name="connsiteY463" fmla="*/ 502260 h 6713342"/>
              <a:gd name="connsiteX464" fmla="*/ 4552158 w 11799394"/>
              <a:gd name="connsiteY464" fmla="*/ 905800 h 6713342"/>
              <a:gd name="connsiteX465" fmla="*/ 4552158 w 11799394"/>
              <a:gd name="connsiteY465" fmla="*/ 905800 h 6713342"/>
              <a:gd name="connsiteX466" fmla="*/ 4569788 w 11799394"/>
              <a:gd name="connsiteY466" fmla="*/ 930684 h 6713342"/>
              <a:gd name="connsiteX467" fmla="*/ 4512515 w 11799394"/>
              <a:gd name="connsiteY467" fmla="*/ 1069367 h 6713342"/>
              <a:gd name="connsiteX468" fmla="*/ 4222430 w 11799394"/>
              <a:gd name="connsiteY468" fmla="*/ 1266395 h 6713342"/>
              <a:gd name="connsiteX469" fmla="*/ 3910126 w 11799394"/>
              <a:gd name="connsiteY469" fmla="*/ 1266395 h 6713342"/>
              <a:gd name="connsiteX470" fmla="*/ 3894785 w 11799394"/>
              <a:gd name="connsiteY470" fmla="*/ 1244741 h 6713342"/>
              <a:gd name="connsiteX471" fmla="*/ 3955502 w 11799394"/>
              <a:gd name="connsiteY471" fmla="*/ 1085724 h 6713342"/>
              <a:gd name="connsiteX472" fmla="*/ 4244812 w 11799394"/>
              <a:gd name="connsiteY472" fmla="*/ 905800 h 6713342"/>
              <a:gd name="connsiteX473" fmla="*/ 4552158 w 11799394"/>
              <a:gd name="connsiteY473" fmla="*/ 905800 h 6713342"/>
              <a:gd name="connsiteX474" fmla="*/ 4506974 w 11799394"/>
              <a:gd name="connsiteY474" fmla="*/ 951993 h 6713342"/>
              <a:gd name="connsiteX475" fmla="*/ 4244812 w 11799394"/>
              <a:gd name="connsiteY475" fmla="*/ 951993 h 6713342"/>
              <a:gd name="connsiteX476" fmla="*/ 3998666 w 11799394"/>
              <a:gd name="connsiteY476" fmla="*/ 1102201 h 6713342"/>
              <a:gd name="connsiteX477" fmla="*/ 3955006 w 11799394"/>
              <a:gd name="connsiteY477" fmla="*/ 1216535 h 6713342"/>
              <a:gd name="connsiteX478" fmla="*/ 3957523 w 11799394"/>
              <a:gd name="connsiteY478" fmla="*/ 1220204 h 6713342"/>
              <a:gd name="connsiteX479" fmla="*/ 4222430 w 11799394"/>
              <a:gd name="connsiteY479" fmla="*/ 1220204 h 6713342"/>
              <a:gd name="connsiteX480" fmla="*/ 4469364 w 11799394"/>
              <a:gd name="connsiteY480" fmla="*/ 1052890 h 6713342"/>
              <a:gd name="connsiteX481" fmla="*/ 4469580 w 11799394"/>
              <a:gd name="connsiteY481" fmla="*/ 1052308 h 6713342"/>
              <a:gd name="connsiteX482" fmla="*/ 4469822 w 11799394"/>
              <a:gd name="connsiteY482" fmla="*/ 1051733 h 6713342"/>
              <a:gd name="connsiteX483" fmla="*/ 4509465 w 11799394"/>
              <a:gd name="connsiteY483" fmla="*/ 955730 h 6713342"/>
              <a:gd name="connsiteX484" fmla="*/ 4506974 w 11799394"/>
              <a:gd name="connsiteY484" fmla="*/ 951994 h 6713342"/>
              <a:gd name="connsiteX485" fmla="*/ 664513 w 11799394"/>
              <a:gd name="connsiteY485" fmla="*/ 1542527 h 6713342"/>
              <a:gd name="connsiteX486" fmla="*/ 603792 w 11799394"/>
              <a:gd name="connsiteY486" fmla="*/ 1701545 h 6713342"/>
              <a:gd name="connsiteX487" fmla="*/ 619133 w 11799394"/>
              <a:gd name="connsiteY487" fmla="*/ 1723190 h 6713342"/>
              <a:gd name="connsiteX488" fmla="*/ 931440 w 11799394"/>
              <a:gd name="connsiteY488" fmla="*/ 1723190 h 6713342"/>
              <a:gd name="connsiteX489" fmla="*/ 1221524 w 11799394"/>
              <a:gd name="connsiteY489" fmla="*/ 1526169 h 6713342"/>
              <a:gd name="connsiteX490" fmla="*/ 1278802 w 11799394"/>
              <a:gd name="connsiteY490" fmla="*/ 1387487 h 6713342"/>
              <a:gd name="connsiteX491" fmla="*/ 1261168 w 11799394"/>
              <a:gd name="connsiteY491" fmla="*/ 1362601 h 6713342"/>
              <a:gd name="connsiteX492" fmla="*/ 1261174 w 11799394"/>
              <a:gd name="connsiteY492" fmla="*/ 1362601 h 6713342"/>
              <a:gd name="connsiteX493" fmla="*/ 953826 w 11799394"/>
              <a:gd name="connsiteY493" fmla="*/ 1362601 h 6713342"/>
              <a:gd name="connsiteX494" fmla="*/ 664513 w 11799394"/>
              <a:gd name="connsiteY494" fmla="*/ 1542527 h 6713342"/>
              <a:gd name="connsiteX495" fmla="*/ 99 w 11799394"/>
              <a:gd name="connsiteY495" fmla="*/ 1998354 h 6713342"/>
              <a:gd name="connsiteX496" fmla="*/ 6975 w 11799394"/>
              <a:gd name="connsiteY496" fmla="*/ 1982237 h 6713342"/>
              <a:gd name="connsiteX497" fmla="*/ 64252 w 11799394"/>
              <a:gd name="connsiteY497" fmla="*/ 1843543 h 6713342"/>
              <a:gd name="connsiteX498" fmla="*/ 46620 w 11799394"/>
              <a:gd name="connsiteY498" fmla="*/ 1818670 h 6713342"/>
              <a:gd name="connsiteX499" fmla="*/ 105 w 11799394"/>
              <a:gd name="connsiteY499" fmla="*/ 1818670 h 6713342"/>
              <a:gd name="connsiteX500" fmla="*/ 99 w 11799394"/>
              <a:gd name="connsiteY500" fmla="*/ 1998354 h 6713342"/>
              <a:gd name="connsiteX501" fmla="*/ 6567710 w 11799394"/>
              <a:gd name="connsiteY501" fmla="*/ 905800 h 6713342"/>
              <a:gd name="connsiteX502" fmla="*/ 6567710 w 11799394"/>
              <a:gd name="connsiteY502" fmla="*/ 905800 h 6713342"/>
              <a:gd name="connsiteX503" fmla="*/ 6585338 w 11799394"/>
              <a:gd name="connsiteY503" fmla="*/ 930684 h 6713342"/>
              <a:gd name="connsiteX504" fmla="*/ 6528066 w 11799394"/>
              <a:gd name="connsiteY504" fmla="*/ 1069367 h 6713342"/>
              <a:gd name="connsiteX505" fmla="*/ 6237981 w 11799394"/>
              <a:gd name="connsiteY505" fmla="*/ 1266395 h 6713342"/>
              <a:gd name="connsiteX506" fmla="*/ 5925678 w 11799394"/>
              <a:gd name="connsiteY506" fmla="*/ 1266395 h 6713342"/>
              <a:gd name="connsiteX507" fmla="*/ 5910336 w 11799394"/>
              <a:gd name="connsiteY507" fmla="*/ 1244741 h 6713342"/>
              <a:gd name="connsiteX508" fmla="*/ 5971053 w 11799394"/>
              <a:gd name="connsiteY508" fmla="*/ 1085724 h 6713342"/>
              <a:gd name="connsiteX509" fmla="*/ 6260376 w 11799394"/>
              <a:gd name="connsiteY509" fmla="*/ 905800 h 6713342"/>
              <a:gd name="connsiteX510" fmla="*/ 6567710 w 11799394"/>
              <a:gd name="connsiteY510" fmla="*/ 905800 h 6713342"/>
              <a:gd name="connsiteX511" fmla="*/ 6522525 w 11799394"/>
              <a:gd name="connsiteY511" fmla="*/ 951993 h 6713342"/>
              <a:gd name="connsiteX512" fmla="*/ 6260364 w 11799394"/>
              <a:gd name="connsiteY512" fmla="*/ 951993 h 6713342"/>
              <a:gd name="connsiteX513" fmla="*/ 6014204 w 11799394"/>
              <a:gd name="connsiteY513" fmla="*/ 1102201 h 6713342"/>
              <a:gd name="connsiteX514" fmla="*/ 5970557 w 11799394"/>
              <a:gd name="connsiteY514" fmla="*/ 1216535 h 6713342"/>
              <a:gd name="connsiteX515" fmla="*/ 5973074 w 11799394"/>
              <a:gd name="connsiteY515" fmla="*/ 1220204 h 6713342"/>
              <a:gd name="connsiteX516" fmla="*/ 6237981 w 11799394"/>
              <a:gd name="connsiteY516" fmla="*/ 1220204 h 6713342"/>
              <a:gd name="connsiteX517" fmla="*/ 6484902 w 11799394"/>
              <a:gd name="connsiteY517" fmla="*/ 1052890 h 6713342"/>
              <a:gd name="connsiteX518" fmla="*/ 6485131 w 11799394"/>
              <a:gd name="connsiteY518" fmla="*/ 1052308 h 6713342"/>
              <a:gd name="connsiteX519" fmla="*/ 6485360 w 11799394"/>
              <a:gd name="connsiteY519" fmla="*/ 1051733 h 6713342"/>
              <a:gd name="connsiteX520" fmla="*/ 6525016 w 11799394"/>
              <a:gd name="connsiteY520" fmla="*/ 955730 h 6713342"/>
              <a:gd name="connsiteX521" fmla="*/ 6522525 w 11799394"/>
              <a:gd name="connsiteY521" fmla="*/ 951994 h 6713342"/>
              <a:gd name="connsiteX522" fmla="*/ 8577910 w 11799394"/>
              <a:gd name="connsiteY522" fmla="*/ 905800 h 6713342"/>
              <a:gd name="connsiteX523" fmla="*/ 8577910 w 11799394"/>
              <a:gd name="connsiteY523" fmla="*/ 905800 h 6713342"/>
              <a:gd name="connsiteX524" fmla="*/ 8595538 w 11799394"/>
              <a:gd name="connsiteY524" fmla="*/ 930684 h 6713342"/>
              <a:gd name="connsiteX525" fmla="*/ 8538266 w 11799394"/>
              <a:gd name="connsiteY525" fmla="*/ 1069367 h 6713342"/>
              <a:gd name="connsiteX526" fmla="*/ 8248181 w 11799394"/>
              <a:gd name="connsiteY526" fmla="*/ 1266395 h 6713342"/>
              <a:gd name="connsiteX527" fmla="*/ 7935878 w 11799394"/>
              <a:gd name="connsiteY527" fmla="*/ 1266395 h 6713342"/>
              <a:gd name="connsiteX528" fmla="*/ 7920536 w 11799394"/>
              <a:gd name="connsiteY528" fmla="*/ 1244741 h 6713342"/>
              <a:gd name="connsiteX529" fmla="*/ 7981266 w 11799394"/>
              <a:gd name="connsiteY529" fmla="*/ 1085724 h 6713342"/>
              <a:gd name="connsiteX530" fmla="*/ 8270577 w 11799394"/>
              <a:gd name="connsiteY530" fmla="*/ 905800 h 6713342"/>
              <a:gd name="connsiteX531" fmla="*/ 8577910 w 11799394"/>
              <a:gd name="connsiteY531" fmla="*/ 905800 h 6713342"/>
              <a:gd name="connsiteX532" fmla="*/ 8532725 w 11799394"/>
              <a:gd name="connsiteY532" fmla="*/ 951993 h 6713342"/>
              <a:gd name="connsiteX533" fmla="*/ 8270577 w 11799394"/>
              <a:gd name="connsiteY533" fmla="*/ 951993 h 6713342"/>
              <a:gd name="connsiteX534" fmla="*/ 8024404 w 11799394"/>
              <a:gd name="connsiteY534" fmla="*/ 1102201 h 6713342"/>
              <a:gd name="connsiteX535" fmla="*/ 7980758 w 11799394"/>
              <a:gd name="connsiteY535" fmla="*/ 1216535 h 6713342"/>
              <a:gd name="connsiteX536" fmla="*/ 7983287 w 11799394"/>
              <a:gd name="connsiteY536" fmla="*/ 1220204 h 6713342"/>
              <a:gd name="connsiteX537" fmla="*/ 8248181 w 11799394"/>
              <a:gd name="connsiteY537" fmla="*/ 1220204 h 6713342"/>
              <a:gd name="connsiteX538" fmla="*/ 8495115 w 11799394"/>
              <a:gd name="connsiteY538" fmla="*/ 1052890 h 6713342"/>
              <a:gd name="connsiteX539" fmla="*/ 8495331 w 11799394"/>
              <a:gd name="connsiteY539" fmla="*/ 1052308 h 6713342"/>
              <a:gd name="connsiteX540" fmla="*/ 8495572 w 11799394"/>
              <a:gd name="connsiteY540" fmla="*/ 1051733 h 6713342"/>
              <a:gd name="connsiteX541" fmla="*/ 8535228 w 11799394"/>
              <a:gd name="connsiteY541" fmla="*/ 955730 h 6713342"/>
              <a:gd name="connsiteX542" fmla="*/ 8532725 w 11799394"/>
              <a:gd name="connsiteY542" fmla="*/ 951994 h 6713342"/>
              <a:gd name="connsiteX543" fmla="*/ 10792478 w 11799394"/>
              <a:gd name="connsiteY543" fmla="*/ 1818670 h 6713342"/>
              <a:gd name="connsiteX544" fmla="*/ 10792478 w 11799394"/>
              <a:gd name="connsiteY544" fmla="*/ 1818670 h 6713342"/>
              <a:gd name="connsiteX545" fmla="*/ 10810107 w 11799394"/>
              <a:gd name="connsiteY545" fmla="*/ 1843556 h 6713342"/>
              <a:gd name="connsiteX546" fmla="*/ 10752834 w 11799394"/>
              <a:gd name="connsiteY546" fmla="*/ 1982237 h 6713342"/>
              <a:gd name="connsiteX547" fmla="*/ 10462736 w 11799394"/>
              <a:gd name="connsiteY547" fmla="*/ 2179259 h 6713342"/>
              <a:gd name="connsiteX548" fmla="*/ 10150445 w 11799394"/>
              <a:gd name="connsiteY548" fmla="*/ 2179259 h 6713342"/>
              <a:gd name="connsiteX549" fmla="*/ 10135104 w 11799394"/>
              <a:gd name="connsiteY549" fmla="*/ 2157601 h 6713342"/>
              <a:gd name="connsiteX550" fmla="*/ 10195821 w 11799394"/>
              <a:gd name="connsiteY550" fmla="*/ 1998583 h 6713342"/>
              <a:gd name="connsiteX551" fmla="*/ 10485131 w 11799394"/>
              <a:gd name="connsiteY551" fmla="*/ 1818670 h 6713342"/>
              <a:gd name="connsiteX552" fmla="*/ 10792478 w 11799394"/>
              <a:gd name="connsiteY552" fmla="*/ 1818670 h 6713342"/>
              <a:gd name="connsiteX553" fmla="*/ 10747293 w 11799394"/>
              <a:gd name="connsiteY553" fmla="*/ 1864858 h 6713342"/>
              <a:gd name="connsiteX554" fmla="*/ 10485131 w 11799394"/>
              <a:gd name="connsiteY554" fmla="*/ 1864858 h 6713342"/>
              <a:gd name="connsiteX555" fmla="*/ 10238972 w 11799394"/>
              <a:gd name="connsiteY555" fmla="*/ 2015068 h 6713342"/>
              <a:gd name="connsiteX556" fmla="*/ 10195312 w 11799394"/>
              <a:gd name="connsiteY556" fmla="*/ 2129397 h 6713342"/>
              <a:gd name="connsiteX557" fmla="*/ 10197842 w 11799394"/>
              <a:gd name="connsiteY557" fmla="*/ 2133070 h 6713342"/>
              <a:gd name="connsiteX558" fmla="*/ 10462736 w 11799394"/>
              <a:gd name="connsiteY558" fmla="*/ 2133070 h 6713342"/>
              <a:gd name="connsiteX559" fmla="*/ 10709670 w 11799394"/>
              <a:gd name="connsiteY559" fmla="*/ 1965752 h 6713342"/>
              <a:gd name="connsiteX560" fmla="*/ 10709899 w 11799394"/>
              <a:gd name="connsiteY560" fmla="*/ 1965168 h 6713342"/>
              <a:gd name="connsiteX561" fmla="*/ 10710128 w 11799394"/>
              <a:gd name="connsiteY561" fmla="*/ 1964596 h 6713342"/>
              <a:gd name="connsiteX562" fmla="*/ 10749784 w 11799394"/>
              <a:gd name="connsiteY562" fmla="*/ 1868595 h 6713342"/>
              <a:gd name="connsiteX563" fmla="*/ 10747280 w 11799394"/>
              <a:gd name="connsiteY563" fmla="*/ 1864858 h 6713342"/>
              <a:gd name="connsiteX564" fmla="*/ 1932591 w 11799394"/>
              <a:gd name="connsiteY564" fmla="*/ 1362601 h 6713342"/>
              <a:gd name="connsiteX565" fmla="*/ 1932591 w 11799394"/>
              <a:gd name="connsiteY565" fmla="*/ 1362601 h 6713342"/>
              <a:gd name="connsiteX566" fmla="*/ 1950233 w 11799394"/>
              <a:gd name="connsiteY566" fmla="*/ 1387487 h 6713342"/>
              <a:gd name="connsiteX567" fmla="*/ 1892948 w 11799394"/>
              <a:gd name="connsiteY567" fmla="*/ 1526169 h 6713342"/>
              <a:gd name="connsiteX568" fmla="*/ 1602863 w 11799394"/>
              <a:gd name="connsiteY568" fmla="*/ 1723190 h 6713342"/>
              <a:gd name="connsiteX569" fmla="*/ 1290559 w 11799394"/>
              <a:gd name="connsiteY569" fmla="*/ 1723190 h 6713342"/>
              <a:gd name="connsiteX570" fmla="*/ 1275218 w 11799394"/>
              <a:gd name="connsiteY570" fmla="*/ 1701545 h 6713342"/>
              <a:gd name="connsiteX571" fmla="*/ 1335935 w 11799394"/>
              <a:gd name="connsiteY571" fmla="*/ 1542527 h 6713342"/>
              <a:gd name="connsiteX572" fmla="*/ 1625258 w 11799394"/>
              <a:gd name="connsiteY572" fmla="*/ 1362601 h 6713342"/>
              <a:gd name="connsiteX573" fmla="*/ 1932591 w 11799394"/>
              <a:gd name="connsiteY573" fmla="*/ 1362601 h 6713342"/>
              <a:gd name="connsiteX574" fmla="*/ 1887406 w 11799394"/>
              <a:gd name="connsiteY574" fmla="*/ 1408790 h 6713342"/>
              <a:gd name="connsiteX575" fmla="*/ 1625258 w 11799394"/>
              <a:gd name="connsiteY575" fmla="*/ 1408790 h 6713342"/>
              <a:gd name="connsiteX576" fmla="*/ 1379099 w 11799394"/>
              <a:gd name="connsiteY576" fmla="*/ 1558999 h 6713342"/>
              <a:gd name="connsiteX577" fmla="*/ 1335439 w 11799394"/>
              <a:gd name="connsiteY577" fmla="*/ 1673328 h 6713342"/>
              <a:gd name="connsiteX578" fmla="*/ 1337968 w 11799394"/>
              <a:gd name="connsiteY578" fmla="*/ 1677001 h 6713342"/>
              <a:gd name="connsiteX579" fmla="*/ 1602863 w 11799394"/>
              <a:gd name="connsiteY579" fmla="*/ 1677001 h 6713342"/>
              <a:gd name="connsiteX580" fmla="*/ 1849797 w 11799394"/>
              <a:gd name="connsiteY580" fmla="*/ 1509684 h 6713342"/>
              <a:gd name="connsiteX581" fmla="*/ 1850013 w 11799394"/>
              <a:gd name="connsiteY581" fmla="*/ 1509112 h 6713342"/>
              <a:gd name="connsiteX582" fmla="*/ 1850255 w 11799394"/>
              <a:gd name="connsiteY582" fmla="*/ 1508527 h 6713342"/>
              <a:gd name="connsiteX583" fmla="*/ 1889910 w 11799394"/>
              <a:gd name="connsiteY583" fmla="*/ 1412527 h 6713342"/>
              <a:gd name="connsiteX584" fmla="*/ 1887406 w 11799394"/>
              <a:gd name="connsiteY584" fmla="*/ 1408790 h 6713342"/>
              <a:gd name="connsiteX585" fmla="*/ 803867 w 11799394"/>
              <a:gd name="connsiteY585" fmla="*/ 1998583 h 6713342"/>
              <a:gd name="connsiteX586" fmla="*/ 743146 w 11799394"/>
              <a:gd name="connsiteY586" fmla="*/ 2157601 h 6713342"/>
              <a:gd name="connsiteX587" fmla="*/ 758487 w 11799394"/>
              <a:gd name="connsiteY587" fmla="*/ 2179259 h 6713342"/>
              <a:gd name="connsiteX588" fmla="*/ 1070794 w 11799394"/>
              <a:gd name="connsiteY588" fmla="*/ 2179259 h 6713342"/>
              <a:gd name="connsiteX589" fmla="*/ 1360885 w 11799394"/>
              <a:gd name="connsiteY589" fmla="*/ 1982237 h 6713342"/>
              <a:gd name="connsiteX590" fmla="*/ 1418157 w 11799394"/>
              <a:gd name="connsiteY590" fmla="*/ 1843543 h 6713342"/>
              <a:gd name="connsiteX591" fmla="*/ 1400516 w 11799394"/>
              <a:gd name="connsiteY591" fmla="*/ 1818670 h 6713342"/>
              <a:gd name="connsiteX592" fmla="*/ 1400528 w 11799394"/>
              <a:gd name="connsiteY592" fmla="*/ 1818670 h 6713342"/>
              <a:gd name="connsiteX593" fmla="*/ 1093178 w 11799394"/>
              <a:gd name="connsiteY593" fmla="*/ 1818670 h 6713342"/>
              <a:gd name="connsiteX594" fmla="*/ 803865 w 11799394"/>
              <a:gd name="connsiteY594" fmla="*/ 1998583 h 6713342"/>
              <a:gd name="connsiteX595" fmla="*/ 3944063 w 11799394"/>
              <a:gd name="connsiteY595" fmla="*/ 1362601 h 6713342"/>
              <a:gd name="connsiteX596" fmla="*/ 3944063 w 11799394"/>
              <a:gd name="connsiteY596" fmla="*/ 1362601 h 6713342"/>
              <a:gd name="connsiteX597" fmla="*/ 3961692 w 11799394"/>
              <a:gd name="connsiteY597" fmla="*/ 1387487 h 6713342"/>
              <a:gd name="connsiteX598" fmla="*/ 3904420 w 11799394"/>
              <a:gd name="connsiteY598" fmla="*/ 1526169 h 6713342"/>
              <a:gd name="connsiteX599" fmla="*/ 3614334 w 11799394"/>
              <a:gd name="connsiteY599" fmla="*/ 1723190 h 6713342"/>
              <a:gd name="connsiteX600" fmla="*/ 3302030 w 11799394"/>
              <a:gd name="connsiteY600" fmla="*/ 1723190 h 6713342"/>
              <a:gd name="connsiteX601" fmla="*/ 3286689 w 11799394"/>
              <a:gd name="connsiteY601" fmla="*/ 1701545 h 6713342"/>
              <a:gd name="connsiteX602" fmla="*/ 3347406 w 11799394"/>
              <a:gd name="connsiteY602" fmla="*/ 1542527 h 6713342"/>
              <a:gd name="connsiteX603" fmla="*/ 3636729 w 11799394"/>
              <a:gd name="connsiteY603" fmla="*/ 1362601 h 6713342"/>
              <a:gd name="connsiteX604" fmla="*/ 3944063 w 11799394"/>
              <a:gd name="connsiteY604" fmla="*/ 1362601 h 6713342"/>
              <a:gd name="connsiteX605" fmla="*/ 3898878 w 11799394"/>
              <a:gd name="connsiteY605" fmla="*/ 1408790 h 6713342"/>
              <a:gd name="connsiteX606" fmla="*/ 3636716 w 11799394"/>
              <a:gd name="connsiteY606" fmla="*/ 1408790 h 6713342"/>
              <a:gd name="connsiteX607" fmla="*/ 3390557 w 11799394"/>
              <a:gd name="connsiteY607" fmla="*/ 1558999 h 6713342"/>
              <a:gd name="connsiteX608" fmla="*/ 3346910 w 11799394"/>
              <a:gd name="connsiteY608" fmla="*/ 1673328 h 6713342"/>
              <a:gd name="connsiteX609" fmla="*/ 3349427 w 11799394"/>
              <a:gd name="connsiteY609" fmla="*/ 1677001 h 6713342"/>
              <a:gd name="connsiteX610" fmla="*/ 3614334 w 11799394"/>
              <a:gd name="connsiteY610" fmla="*/ 1677001 h 6713342"/>
              <a:gd name="connsiteX611" fmla="*/ 3861268 w 11799394"/>
              <a:gd name="connsiteY611" fmla="*/ 1509684 h 6713342"/>
              <a:gd name="connsiteX612" fmla="*/ 3861484 w 11799394"/>
              <a:gd name="connsiteY612" fmla="*/ 1509112 h 6713342"/>
              <a:gd name="connsiteX613" fmla="*/ 3861726 w 11799394"/>
              <a:gd name="connsiteY613" fmla="*/ 1508527 h 6713342"/>
              <a:gd name="connsiteX614" fmla="*/ 3901382 w 11799394"/>
              <a:gd name="connsiteY614" fmla="*/ 1412527 h 6713342"/>
              <a:gd name="connsiteX615" fmla="*/ 3898878 w 11799394"/>
              <a:gd name="connsiteY615" fmla="*/ 1408790 h 6713342"/>
              <a:gd name="connsiteX616" fmla="*/ 7969826 w 11799394"/>
              <a:gd name="connsiteY616" fmla="*/ 1362601 h 6713342"/>
              <a:gd name="connsiteX617" fmla="*/ 7969826 w 11799394"/>
              <a:gd name="connsiteY617" fmla="*/ 1362601 h 6713342"/>
              <a:gd name="connsiteX618" fmla="*/ 7987443 w 11799394"/>
              <a:gd name="connsiteY618" fmla="*/ 1387487 h 6713342"/>
              <a:gd name="connsiteX619" fmla="*/ 7930170 w 11799394"/>
              <a:gd name="connsiteY619" fmla="*/ 1526169 h 6713342"/>
              <a:gd name="connsiteX620" fmla="*/ 7640085 w 11799394"/>
              <a:gd name="connsiteY620" fmla="*/ 1723190 h 6713342"/>
              <a:gd name="connsiteX621" fmla="*/ 7327782 w 11799394"/>
              <a:gd name="connsiteY621" fmla="*/ 1723190 h 6713342"/>
              <a:gd name="connsiteX622" fmla="*/ 7312440 w 11799394"/>
              <a:gd name="connsiteY622" fmla="*/ 1701545 h 6713342"/>
              <a:gd name="connsiteX623" fmla="*/ 7373157 w 11799394"/>
              <a:gd name="connsiteY623" fmla="*/ 1542527 h 6713342"/>
              <a:gd name="connsiteX624" fmla="*/ 7662481 w 11799394"/>
              <a:gd name="connsiteY624" fmla="*/ 1362601 h 6713342"/>
              <a:gd name="connsiteX625" fmla="*/ 7969826 w 11799394"/>
              <a:gd name="connsiteY625" fmla="*/ 1362601 h 6713342"/>
              <a:gd name="connsiteX626" fmla="*/ 7924629 w 11799394"/>
              <a:gd name="connsiteY626" fmla="*/ 1408790 h 6713342"/>
              <a:gd name="connsiteX627" fmla="*/ 7662481 w 11799394"/>
              <a:gd name="connsiteY627" fmla="*/ 1408790 h 6713342"/>
              <a:gd name="connsiteX628" fmla="*/ 7416321 w 11799394"/>
              <a:gd name="connsiteY628" fmla="*/ 1558999 h 6713342"/>
              <a:gd name="connsiteX629" fmla="*/ 7372662 w 11799394"/>
              <a:gd name="connsiteY629" fmla="*/ 1673328 h 6713342"/>
              <a:gd name="connsiteX630" fmla="*/ 7375178 w 11799394"/>
              <a:gd name="connsiteY630" fmla="*/ 1677001 h 6713342"/>
              <a:gd name="connsiteX631" fmla="*/ 7640085 w 11799394"/>
              <a:gd name="connsiteY631" fmla="*/ 1677001 h 6713342"/>
              <a:gd name="connsiteX632" fmla="*/ 7887020 w 11799394"/>
              <a:gd name="connsiteY632" fmla="*/ 1509684 h 6713342"/>
              <a:gd name="connsiteX633" fmla="*/ 7887235 w 11799394"/>
              <a:gd name="connsiteY633" fmla="*/ 1509112 h 6713342"/>
              <a:gd name="connsiteX634" fmla="*/ 7887477 w 11799394"/>
              <a:gd name="connsiteY634" fmla="*/ 1508527 h 6713342"/>
              <a:gd name="connsiteX635" fmla="*/ 7927133 w 11799394"/>
              <a:gd name="connsiteY635" fmla="*/ 1412527 h 6713342"/>
              <a:gd name="connsiteX636" fmla="*/ 7924629 w 11799394"/>
              <a:gd name="connsiteY636" fmla="*/ 1408790 h 6713342"/>
              <a:gd name="connsiteX637" fmla="*/ 8679680 w 11799394"/>
              <a:gd name="connsiteY637" fmla="*/ 3354129 h 6713342"/>
              <a:gd name="connsiteX638" fmla="*/ 8618964 w 11799394"/>
              <a:gd name="connsiteY638" fmla="*/ 3513147 h 6713342"/>
              <a:gd name="connsiteX639" fmla="*/ 8634304 w 11799394"/>
              <a:gd name="connsiteY639" fmla="*/ 3534793 h 6713342"/>
              <a:gd name="connsiteX640" fmla="*/ 8946608 w 11799394"/>
              <a:gd name="connsiteY640" fmla="*/ 3534793 h 6713342"/>
              <a:gd name="connsiteX641" fmla="*/ 9236694 w 11799394"/>
              <a:gd name="connsiteY641" fmla="*/ 3337759 h 6713342"/>
              <a:gd name="connsiteX642" fmla="*/ 9293966 w 11799394"/>
              <a:gd name="connsiteY642" fmla="*/ 3199090 h 6713342"/>
              <a:gd name="connsiteX643" fmla="*/ 9276337 w 11799394"/>
              <a:gd name="connsiteY643" fmla="*/ 3174203 h 6713342"/>
              <a:gd name="connsiteX644" fmla="*/ 8968991 w 11799394"/>
              <a:gd name="connsiteY644" fmla="*/ 3174203 h 6713342"/>
              <a:gd name="connsiteX645" fmla="*/ 8679680 w 11799394"/>
              <a:gd name="connsiteY645" fmla="*/ 3354117 h 6713342"/>
              <a:gd name="connsiteX646" fmla="*/ 8782252 w 11799394"/>
              <a:gd name="connsiteY646" fmla="*/ 1818670 h 6713342"/>
              <a:gd name="connsiteX647" fmla="*/ 8782252 w 11799394"/>
              <a:gd name="connsiteY647" fmla="*/ 1818670 h 6713342"/>
              <a:gd name="connsiteX648" fmla="*/ 8799894 w 11799394"/>
              <a:gd name="connsiteY648" fmla="*/ 1843556 h 6713342"/>
              <a:gd name="connsiteX649" fmla="*/ 8742609 w 11799394"/>
              <a:gd name="connsiteY649" fmla="*/ 1982237 h 6713342"/>
              <a:gd name="connsiteX650" fmla="*/ 8452523 w 11799394"/>
              <a:gd name="connsiteY650" fmla="*/ 2179259 h 6713342"/>
              <a:gd name="connsiteX651" fmla="*/ 8140220 w 11799394"/>
              <a:gd name="connsiteY651" fmla="*/ 2179259 h 6713342"/>
              <a:gd name="connsiteX652" fmla="*/ 8124879 w 11799394"/>
              <a:gd name="connsiteY652" fmla="*/ 2157601 h 6713342"/>
              <a:gd name="connsiteX653" fmla="*/ 8185609 w 11799394"/>
              <a:gd name="connsiteY653" fmla="*/ 1998583 h 6713342"/>
              <a:gd name="connsiteX654" fmla="*/ 8474918 w 11799394"/>
              <a:gd name="connsiteY654" fmla="*/ 1818670 h 6713342"/>
              <a:gd name="connsiteX655" fmla="*/ 8782265 w 11799394"/>
              <a:gd name="connsiteY655" fmla="*/ 1818670 h 6713342"/>
              <a:gd name="connsiteX656" fmla="*/ 8737067 w 11799394"/>
              <a:gd name="connsiteY656" fmla="*/ 1864858 h 6713342"/>
              <a:gd name="connsiteX657" fmla="*/ 8474918 w 11799394"/>
              <a:gd name="connsiteY657" fmla="*/ 1864858 h 6713342"/>
              <a:gd name="connsiteX658" fmla="*/ 8228759 w 11799394"/>
              <a:gd name="connsiteY658" fmla="*/ 2015068 h 6713342"/>
              <a:gd name="connsiteX659" fmla="*/ 8185100 w 11799394"/>
              <a:gd name="connsiteY659" fmla="*/ 2129397 h 6713342"/>
              <a:gd name="connsiteX660" fmla="*/ 8187630 w 11799394"/>
              <a:gd name="connsiteY660" fmla="*/ 2133070 h 6713342"/>
              <a:gd name="connsiteX661" fmla="*/ 8452523 w 11799394"/>
              <a:gd name="connsiteY661" fmla="*/ 2133070 h 6713342"/>
              <a:gd name="connsiteX662" fmla="*/ 8699458 w 11799394"/>
              <a:gd name="connsiteY662" fmla="*/ 1965752 h 6713342"/>
              <a:gd name="connsiteX663" fmla="*/ 8699673 w 11799394"/>
              <a:gd name="connsiteY663" fmla="*/ 1965168 h 6713342"/>
              <a:gd name="connsiteX664" fmla="*/ 8699915 w 11799394"/>
              <a:gd name="connsiteY664" fmla="*/ 1964596 h 6713342"/>
              <a:gd name="connsiteX665" fmla="*/ 8739571 w 11799394"/>
              <a:gd name="connsiteY665" fmla="*/ 1868595 h 6713342"/>
              <a:gd name="connsiteX666" fmla="*/ 8737067 w 11799394"/>
              <a:gd name="connsiteY666" fmla="*/ 1864858 h 6713342"/>
              <a:gd name="connsiteX667" fmla="*/ 5959614 w 11799394"/>
              <a:gd name="connsiteY667" fmla="*/ 1362601 h 6713342"/>
              <a:gd name="connsiteX668" fmla="*/ 5959614 w 11799394"/>
              <a:gd name="connsiteY668" fmla="*/ 1362601 h 6713342"/>
              <a:gd name="connsiteX669" fmla="*/ 5977243 w 11799394"/>
              <a:gd name="connsiteY669" fmla="*/ 1387487 h 6713342"/>
              <a:gd name="connsiteX670" fmla="*/ 5919971 w 11799394"/>
              <a:gd name="connsiteY670" fmla="*/ 1526169 h 6713342"/>
              <a:gd name="connsiteX671" fmla="*/ 5629885 w 11799394"/>
              <a:gd name="connsiteY671" fmla="*/ 1723190 h 6713342"/>
              <a:gd name="connsiteX672" fmla="*/ 5317582 w 11799394"/>
              <a:gd name="connsiteY672" fmla="*/ 1723190 h 6713342"/>
              <a:gd name="connsiteX673" fmla="*/ 5302240 w 11799394"/>
              <a:gd name="connsiteY673" fmla="*/ 1701545 h 6713342"/>
              <a:gd name="connsiteX674" fmla="*/ 5362957 w 11799394"/>
              <a:gd name="connsiteY674" fmla="*/ 1542527 h 6713342"/>
              <a:gd name="connsiteX675" fmla="*/ 5652280 w 11799394"/>
              <a:gd name="connsiteY675" fmla="*/ 1362601 h 6713342"/>
              <a:gd name="connsiteX676" fmla="*/ 5959614 w 11799394"/>
              <a:gd name="connsiteY676" fmla="*/ 1362601 h 6713342"/>
              <a:gd name="connsiteX677" fmla="*/ 5914429 w 11799394"/>
              <a:gd name="connsiteY677" fmla="*/ 1408790 h 6713342"/>
              <a:gd name="connsiteX678" fmla="*/ 5652280 w 11799394"/>
              <a:gd name="connsiteY678" fmla="*/ 1408790 h 6713342"/>
              <a:gd name="connsiteX679" fmla="*/ 5406108 w 11799394"/>
              <a:gd name="connsiteY679" fmla="*/ 1558999 h 6713342"/>
              <a:gd name="connsiteX680" fmla="*/ 5362449 w 11799394"/>
              <a:gd name="connsiteY680" fmla="*/ 1673328 h 6713342"/>
              <a:gd name="connsiteX681" fmla="*/ 5364978 w 11799394"/>
              <a:gd name="connsiteY681" fmla="*/ 1677001 h 6713342"/>
              <a:gd name="connsiteX682" fmla="*/ 5629885 w 11799394"/>
              <a:gd name="connsiteY682" fmla="*/ 1677001 h 6713342"/>
              <a:gd name="connsiteX683" fmla="*/ 5876807 w 11799394"/>
              <a:gd name="connsiteY683" fmla="*/ 1509684 h 6713342"/>
              <a:gd name="connsiteX684" fmla="*/ 5877035 w 11799394"/>
              <a:gd name="connsiteY684" fmla="*/ 1509112 h 6713342"/>
              <a:gd name="connsiteX685" fmla="*/ 5877277 w 11799394"/>
              <a:gd name="connsiteY685" fmla="*/ 1508527 h 6713342"/>
              <a:gd name="connsiteX686" fmla="*/ 5916920 w 11799394"/>
              <a:gd name="connsiteY686" fmla="*/ 1412527 h 6713342"/>
              <a:gd name="connsiteX687" fmla="*/ 5914429 w 11799394"/>
              <a:gd name="connsiteY687" fmla="*/ 1408790 h 6713342"/>
              <a:gd name="connsiteX688" fmla="*/ 9808412 w 11799394"/>
              <a:gd name="connsiteY688" fmla="*/ 2718135 h 6713342"/>
              <a:gd name="connsiteX689" fmla="*/ 9808412 w 11799394"/>
              <a:gd name="connsiteY689" fmla="*/ 2718135 h 6713342"/>
              <a:gd name="connsiteX690" fmla="*/ 9826042 w 11799394"/>
              <a:gd name="connsiteY690" fmla="*/ 2743021 h 6713342"/>
              <a:gd name="connsiteX691" fmla="*/ 9768770 w 11799394"/>
              <a:gd name="connsiteY691" fmla="*/ 2881703 h 6713342"/>
              <a:gd name="connsiteX692" fmla="*/ 9478684 w 11799394"/>
              <a:gd name="connsiteY692" fmla="*/ 3078724 h 6713342"/>
              <a:gd name="connsiteX693" fmla="*/ 9166381 w 11799394"/>
              <a:gd name="connsiteY693" fmla="*/ 3078724 h 6713342"/>
              <a:gd name="connsiteX694" fmla="*/ 9151039 w 11799394"/>
              <a:gd name="connsiteY694" fmla="*/ 3057078 h 6713342"/>
              <a:gd name="connsiteX695" fmla="*/ 9211769 w 11799394"/>
              <a:gd name="connsiteY695" fmla="*/ 2898061 h 6713342"/>
              <a:gd name="connsiteX696" fmla="*/ 9501079 w 11799394"/>
              <a:gd name="connsiteY696" fmla="*/ 2718135 h 6713342"/>
              <a:gd name="connsiteX697" fmla="*/ 9808412 w 11799394"/>
              <a:gd name="connsiteY697" fmla="*/ 2718135 h 6713342"/>
              <a:gd name="connsiteX698" fmla="*/ 9763228 w 11799394"/>
              <a:gd name="connsiteY698" fmla="*/ 2764324 h 6713342"/>
              <a:gd name="connsiteX699" fmla="*/ 9501079 w 11799394"/>
              <a:gd name="connsiteY699" fmla="*/ 2764324 h 6713342"/>
              <a:gd name="connsiteX700" fmla="*/ 9254907 w 11799394"/>
              <a:gd name="connsiteY700" fmla="*/ 2914533 h 6713342"/>
              <a:gd name="connsiteX701" fmla="*/ 9211260 w 11799394"/>
              <a:gd name="connsiteY701" fmla="*/ 3028875 h 6713342"/>
              <a:gd name="connsiteX702" fmla="*/ 9213790 w 11799394"/>
              <a:gd name="connsiteY702" fmla="*/ 3032535 h 6713342"/>
              <a:gd name="connsiteX703" fmla="*/ 9478684 w 11799394"/>
              <a:gd name="connsiteY703" fmla="*/ 3032535 h 6713342"/>
              <a:gd name="connsiteX704" fmla="*/ 9725618 w 11799394"/>
              <a:gd name="connsiteY704" fmla="*/ 2865230 h 6713342"/>
              <a:gd name="connsiteX705" fmla="*/ 9725835 w 11799394"/>
              <a:gd name="connsiteY705" fmla="*/ 2864646 h 6713342"/>
              <a:gd name="connsiteX706" fmla="*/ 9726076 w 11799394"/>
              <a:gd name="connsiteY706" fmla="*/ 2864061 h 6713342"/>
              <a:gd name="connsiteX707" fmla="*/ 9765719 w 11799394"/>
              <a:gd name="connsiteY707" fmla="*/ 2768060 h 6713342"/>
              <a:gd name="connsiteX708" fmla="*/ 9763228 w 11799394"/>
              <a:gd name="connsiteY708" fmla="*/ 2764324 h 6713342"/>
              <a:gd name="connsiteX709" fmla="*/ 1717242 w 11799394"/>
              <a:gd name="connsiteY709" fmla="*/ 456066 h 6713342"/>
              <a:gd name="connsiteX710" fmla="*/ 1717242 w 11799394"/>
              <a:gd name="connsiteY710" fmla="*/ 456066 h 6713342"/>
              <a:gd name="connsiteX711" fmla="*/ 1734884 w 11799394"/>
              <a:gd name="connsiteY711" fmla="*/ 480953 h 6713342"/>
              <a:gd name="connsiteX712" fmla="*/ 1677599 w 11799394"/>
              <a:gd name="connsiteY712" fmla="*/ 619633 h 6713342"/>
              <a:gd name="connsiteX713" fmla="*/ 1387513 w 11799394"/>
              <a:gd name="connsiteY713" fmla="*/ 816661 h 6713342"/>
              <a:gd name="connsiteX714" fmla="*/ 1075214 w 11799394"/>
              <a:gd name="connsiteY714" fmla="*/ 816661 h 6713342"/>
              <a:gd name="connsiteX715" fmla="*/ 1059872 w 11799394"/>
              <a:gd name="connsiteY715" fmla="*/ 795007 h 6713342"/>
              <a:gd name="connsiteX716" fmla="*/ 1120593 w 11799394"/>
              <a:gd name="connsiteY716" fmla="*/ 635990 h 6713342"/>
              <a:gd name="connsiteX717" fmla="*/ 1409908 w 11799394"/>
              <a:gd name="connsiteY717" fmla="*/ 456066 h 6713342"/>
              <a:gd name="connsiteX718" fmla="*/ 1717242 w 11799394"/>
              <a:gd name="connsiteY718" fmla="*/ 456066 h 6713342"/>
              <a:gd name="connsiteX719" fmla="*/ 1672057 w 11799394"/>
              <a:gd name="connsiteY719" fmla="*/ 502259 h 6713342"/>
              <a:gd name="connsiteX720" fmla="*/ 1409908 w 11799394"/>
              <a:gd name="connsiteY720" fmla="*/ 502259 h 6713342"/>
              <a:gd name="connsiteX721" fmla="*/ 1163743 w 11799394"/>
              <a:gd name="connsiteY721" fmla="*/ 652467 h 6713342"/>
              <a:gd name="connsiteX722" fmla="*/ 1120082 w 11799394"/>
              <a:gd name="connsiteY722" fmla="*/ 766801 h 6713342"/>
              <a:gd name="connsiteX723" fmla="*/ 1122614 w 11799394"/>
              <a:gd name="connsiteY723" fmla="*/ 770470 h 6713342"/>
              <a:gd name="connsiteX724" fmla="*/ 1387513 w 11799394"/>
              <a:gd name="connsiteY724" fmla="*/ 770470 h 6713342"/>
              <a:gd name="connsiteX725" fmla="*/ 1634447 w 11799394"/>
              <a:gd name="connsiteY725" fmla="*/ 603157 h 6713342"/>
              <a:gd name="connsiteX726" fmla="*/ 1634664 w 11799394"/>
              <a:gd name="connsiteY726" fmla="*/ 602576 h 6713342"/>
              <a:gd name="connsiteX727" fmla="*/ 1634905 w 11799394"/>
              <a:gd name="connsiteY727" fmla="*/ 601999 h 6713342"/>
              <a:gd name="connsiteX728" fmla="*/ 1674548 w 11799394"/>
              <a:gd name="connsiteY728" fmla="*/ 505996 h 6713342"/>
              <a:gd name="connsiteX729" fmla="*/ 1672057 w 11799394"/>
              <a:gd name="connsiteY729" fmla="*/ 502260 h 6713342"/>
              <a:gd name="connsiteX730" fmla="*/ 3589345 w 11799394"/>
              <a:gd name="connsiteY730" fmla="*/ 0 h 6713342"/>
              <a:gd name="connsiteX731" fmla="*/ 3589345 w 11799394"/>
              <a:gd name="connsiteY731" fmla="*/ 0 h 6713342"/>
              <a:gd name="connsiteX732" fmla="*/ 3606987 w 11799394"/>
              <a:gd name="connsiteY732" fmla="*/ 24884 h 6713342"/>
              <a:gd name="connsiteX733" fmla="*/ 3549702 w 11799394"/>
              <a:gd name="connsiteY733" fmla="*/ 163564 h 6713342"/>
              <a:gd name="connsiteX734" fmla="*/ 3259616 w 11799394"/>
              <a:gd name="connsiteY734" fmla="*/ 360594 h 6713342"/>
              <a:gd name="connsiteX735" fmla="*/ 2947313 w 11799394"/>
              <a:gd name="connsiteY735" fmla="*/ 360594 h 6713342"/>
              <a:gd name="connsiteX736" fmla="*/ 2931972 w 11799394"/>
              <a:gd name="connsiteY736" fmla="*/ 338937 h 6713342"/>
              <a:gd name="connsiteX737" fmla="*/ 2992701 w 11799394"/>
              <a:gd name="connsiteY737" fmla="*/ 179924 h 6713342"/>
              <a:gd name="connsiteX738" fmla="*/ 3282012 w 11799394"/>
              <a:gd name="connsiteY738" fmla="*/ 0 h 6713342"/>
              <a:gd name="connsiteX739" fmla="*/ 3589345 w 11799394"/>
              <a:gd name="connsiteY739" fmla="*/ 0 h 6713342"/>
              <a:gd name="connsiteX740" fmla="*/ 3544160 w 11799394"/>
              <a:gd name="connsiteY740" fmla="*/ 46193 h 6713342"/>
              <a:gd name="connsiteX741" fmla="*/ 3282012 w 11799394"/>
              <a:gd name="connsiteY741" fmla="*/ 46193 h 6713342"/>
              <a:gd name="connsiteX742" fmla="*/ 3035853 w 11799394"/>
              <a:gd name="connsiteY742" fmla="*/ 196401 h 6713342"/>
              <a:gd name="connsiteX743" fmla="*/ 2992180 w 11799394"/>
              <a:gd name="connsiteY743" fmla="*/ 310735 h 6713342"/>
              <a:gd name="connsiteX744" fmla="*/ 2994710 w 11799394"/>
              <a:gd name="connsiteY744" fmla="*/ 314403 h 6713342"/>
              <a:gd name="connsiteX745" fmla="*/ 3259616 w 11799394"/>
              <a:gd name="connsiteY745" fmla="*/ 314403 h 6713342"/>
              <a:gd name="connsiteX746" fmla="*/ 3506551 w 11799394"/>
              <a:gd name="connsiteY746" fmla="*/ 147088 h 6713342"/>
              <a:gd name="connsiteX747" fmla="*/ 3506767 w 11799394"/>
              <a:gd name="connsiteY747" fmla="*/ 146507 h 6713342"/>
              <a:gd name="connsiteX748" fmla="*/ 3507009 w 11799394"/>
              <a:gd name="connsiteY748" fmla="*/ 145933 h 6713342"/>
              <a:gd name="connsiteX749" fmla="*/ 3546652 w 11799394"/>
              <a:gd name="connsiteY749" fmla="*/ 49930 h 6713342"/>
              <a:gd name="connsiteX750" fmla="*/ 3544160 w 11799394"/>
              <a:gd name="connsiteY750" fmla="*/ 46194 h 6713342"/>
              <a:gd name="connsiteX751" fmla="*/ 5604897 w 11799394"/>
              <a:gd name="connsiteY751" fmla="*/ 0 h 6713342"/>
              <a:gd name="connsiteX752" fmla="*/ 5604897 w 11799394"/>
              <a:gd name="connsiteY752" fmla="*/ 0 h 6713342"/>
              <a:gd name="connsiteX753" fmla="*/ 5622526 w 11799394"/>
              <a:gd name="connsiteY753" fmla="*/ 24884 h 6713342"/>
              <a:gd name="connsiteX754" fmla="*/ 5565253 w 11799394"/>
              <a:gd name="connsiteY754" fmla="*/ 163564 h 6713342"/>
              <a:gd name="connsiteX755" fmla="*/ 5275167 w 11799394"/>
              <a:gd name="connsiteY755" fmla="*/ 360594 h 6713342"/>
              <a:gd name="connsiteX756" fmla="*/ 4962864 w 11799394"/>
              <a:gd name="connsiteY756" fmla="*/ 360594 h 6713342"/>
              <a:gd name="connsiteX757" fmla="*/ 4947523 w 11799394"/>
              <a:gd name="connsiteY757" fmla="*/ 338937 h 6713342"/>
              <a:gd name="connsiteX758" fmla="*/ 5008240 w 11799394"/>
              <a:gd name="connsiteY758" fmla="*/ 179924 h 6713342"/>
              <a:gd name="connsiteX759" fmla="*/ 5297550 w 11799394"/>
              <a:gd name="connsiteY759" fmla="*/ 0 h 6713342"/>
              <a:gd name="connsiteX760" fmla="*/ 5604897 w 11799394"/>
              <a:gd name="connsiteY760" fmla="*/ 0 h 6713342"/>
              <a:gd name="connsiteX761" fmla="*/ 5559712 w 11799394"/>
              <a:gd name="connsiteY761" fmla="*/ 46193 h 6713342"/>
              <a:gd name="connsiteX762" fmla="*/ 5297550 w 11799394"/>
              <a:gd name="connsiteY762" fmla="*/ 46193 h 6713342"/>
              <a:gd name="connsiteX763" fmla="*/ 5051391 w 11799394"/>
              <a:gd name="connsiteY763" fmla="*/ 196401 h 6713342"/>
              <a:gd name="connsiteX764" fmla="*/ 5007744 w 11799394"/>
              <a:gd name="connsiteY764" fmla="*/ 310735 h 6713342"/>
              <a:gd name="connsiteX765" fmla="*/ 5010261 w 11799394"/>
              <a:gd name="connsiteY765" fmla="*/ 314403 h 6713342"/>
              <a:gd name="connsiteX766" fmla="*/ 5275167 w 11799394"/>
              <a:gd name="connsiteY766" fmla="*/ 314403 h 6713342"/>
              <a:gd name="connsiteX767" fmla="*/ 5522102 w 11799394"/>
              <a:gd name="connsiteY767" fmla="*/ 147088 h 6713342"/>
              <a:gd name="connsiteX768" fmla="*/ 5522318 w 11799394"/>
              <a:gd name="connsiteY768" fmla="*/ 146507 h 6713342"/>
              <a:gd name="connsiteX769" fmla="*/ 5522547 w 11799394"/>
              <a:gd name="connsiteY769" fmla="*/ 145933 h 6713342"/>
              <a:gd name="connsiteX770" fmla="*/ 5562216 w 11799394"/>
              <a:gd name="connsiteY770" fmla="*/ 49930 h 6713342"/>
              <a:gd name="connsiteX771" fmla="*/ 5559712 w 11799394"/>
              <a:gd name="connsiteY771" fmla="*/ 46194 h 6713342"/>
              <a:gd name="connsiteX772" fmla="*/ 449147 w 11799394"/>
              <a:gd name="connsiteY772" fmla="*/ 635987 h 6713342"/>
              <a:gd name="connsiteX773" fmla="*/ 388426 w 11799394"/>
              <a:gd name="connsiteY773" fmla="*/ 795005 h 6713342"/>
              <a:gd name="connsiteX774" fmla="*/ 403774 w 11799394"/>
              <a:gd name="connsiteY774" fmla="*/ 816662 h 6713342"/>
              <a:gd name="connsiteX775" fmla="*/ 716074 w 11799394"/>
              <a:gd name="connsiteY775" fmla="*/ 816662 h 6713342"/>
              <a:gd name="connsiteX776" fmla="*/ 1006163 w 11799394"/>
              <a:gd name="connsiteY776" fmla="*/ 619632 h 6713342"/>
              <a:gd name="connsiteX777" fmla="*/ 1063439 w 11799394"/>
              <a:gd name="connsiteY777" fmla="*/ 480949 h 6713342"/>
              <a:gd name="connsiteX778" fmla="*/ 1045801 w 11799394"/>
              <a:gd name="connsiteY778" fmla="*/ 456069 h 6713342"/>
              <a:gd name="connsiteX779" fmla="*/ 1045807 w 11799394"/>
              <a:gd name="connsiteY779" fmla="*/ 456069 h 6713342"/>
              <a:gd name="connsiteX780" fmla="*/ 738458 w 11799394"/>
              <a:gd name="connsiteY780" fmla="*/ 456069 h 6713342"/>
              <a:gd name="connsiteX781" fmla="*/ 449145 w 11799394"/>
              <a:gd name="connsiteY781" fmla="*/ 635988 h 6713342"/>
              <a:gd name="connsiteX782" fmla="*/ 5744239 w 11799394"/>
              <a:gd name="connsiteY782" fmla="*/ 456066 h 6713342"/>
              <a:gd name="connsiteX783" fmla="*/ 5744239 w 11799394"/>
              <a:gd name="connsiteY783" fmla="*/ 456066 h 6713342"/>
              <a:gd name="connsiteX784" fmla="*/ 5761868 w 11799394"/>
              <a:gd name="connsiteY784" fmla="*/ 480953 h 6713342"/>
              <a:gd name="connsiteX785" fmla="*/ 5704596 w 11799394"/>
              <a:gd name="connsiteY785" fmla="*/ 619633 h 6713342"/>
              <a:gd name="connsiteX786" fmla="*/ 5414510 w 11799394"/>
              <a:gd name="connsiteY786" fmla="*/ 816661 h 6713342"/>
              <a:gd name="connsiteX787" fmla="*/ 5102207 w 11799394"/>
              <a:gd name="connsiteY787" fmla="*/ 816661 h 6713342"/>
              <a:gd name="connsiteX788" fmla="*/ 5086865 w 11799394"/>
              <a:gd name="connsiteY788" fmla="*/ 795007 h 6713342"/>
              <a:gd name="connsiteX789" fmla="*/ 5147582 w 11799394"/>
              <a:gd name="connsiteY789" fmla="*/ 635990 h 6713342"/>
              <a:gd name="connsiteX790" fmla="*/ 5436893 w 11799394"/>
              <a:gd name="connsiteY790" fmla="*/ 456066 h 6713342"/>
              <a:gd name="connsiteX791" fmla="*/ 5744239 w 11799394"/>
              <a:gd name="connsiteY791" fmla="*/ 456066 h 6713342"/>
              <a:gd name="connsiteX792" fmla="*/ 5699054 w 11799394"/>
              <a:gd name="connsiteY792" fmla="*/ 502259 h 6713342"/>
              <a:gd name="connsiteX793" fmla="*/ 5436893 w 11799394"/>
              <a:gd name="connsiteY793" fmla="*/ 502259 h 6713342"/>
              <a:gd name="connsiteX794" fmla="*/ 5190734 w 11799394"/>
              <a:gd name="connsiteY794" fmla="*/ 652467 h 6713342"/>
              <a:gd name="connsiteX795" fmla="*/ 5147086 w 11799394"/>
              <a:gd name="connsiteY795" fmla="*/ 766801 h 6713342"/>
              <a:gd name="connsiteX796" fmla="*/ 5149603 w 11799394"/>
              <a:gd name="connsiteY796" fmla="*/ 770470 h 6713342"/>
              <a:gd name="connsiteX797" fmla="*/ 5414510 w 11799394"/>
              <a:gd name="connsiteY797" fmla="*/ 770470 h 6713342"/>
              <a:gd name="connsiteX798" fmla="*/ 5661445 w 11799394"/>
              <a:gd name="connsiteY798" fmla="*/ 603157 h 6713342"/>
              <a:gd name="connsiteX799" fmla="*/ 5661661 w 11799394"/>
              <a:gd name="connsiteY799" fmla="*/ 602576 h 6713342"/>
              <a:gd name="connsiteX800" fmla="*/ 5661889 w 11799394"/>
              <a:gd name="connsiteY800" fmla="*/ 601999 h 6713342"/>
              <a:gd name="connsiteX801" fmla="*/ 5701545 w 11799394"/>
              <a:gd name="connsiteY801" fmla="*/ 505996 h 6713342"/>
              <a:gd name="connsiteX802" fmla="*/ 5699054 w 11799394"/>
              <a:gd name="connsiteY802" fmla="*/ 502260 h 6713342"/>
              <a:gd name="connsiteX803" fmla="*/ 7615096 w 11799394"/>
              <a:gd name="connsiteY803" fmla="*/ 0 h 6713342"/>
              <a:gd name="connsiteX804" fmla="*/ 7615096 w 11799394"/>
              <a:gd name="connsiteY804" fmla="*/ 0 h 6713342"/>
              <a:gd name="connsiteX805" fmla="*/ 7632726 w 11799394"/>
              <a:gd name="connsiteY805" fmla="*/ 24884 h 6713342"/>
              <a:gd name="connsiteX806" fmla="*/ 7575454 w 11799394"/>
              <a:gd name="connsiteY806" fmla="*/ 163564 h 6713342"/>
              <a:gd name="connsiteX807" fmla="*/ 7285368 w 11799394"/>
              <a:gd name="connsiteY807" fmla="*/ 360594 h 6713342"/>
              <a:gd name="connsiteX808" fmla="*/ 6973064 w 11799394"/>
              <a:gd name="connsiteY808" fmla="*/ 360594 h 6713342"/>
              <a:gd name="connsiteX809" fmla="*/ 6957723 w 11799394"/>
              <a:gd name="connsiteY809" fmla="*/ 338937 h 6713342"/>
              <a:gd name="connsiteX810" fmla="*/ 7018440 w 11799394"/>
              <a:gd name="connsiteY810" fmla="*/ 179924 h 6713342"/>
              <a:gd name="connsiteX811" fmla="*/ 7307763 w 11799394"/>
              <a:gd name="connsiteY811" fmla="*/ 0 h 6713342"/>
              <a:gd name="connsiteX812" fmla="*/ 7615096 w 11799394"/>
              <a:gd name="connsiteY812" fmla="*/ 0 h 6713342"/>
              <a:gd name="connsiteX813" fmla="*/ 7569912 w 11799394"/>
              <a:gd name="connsiteY813" fmla="*/ 46193 h 6713342"/>
              <a:gd name="connsiteX814" fmla="*/ 7307763 w 11799394"/>
              <a:gd name="connsiteY814" fmla="*/ 46193 h 6713342"/>
              <a:gd name="connsiteX815" fmla="*/ 7061591 w 11799394"/>
              <a:gd name="connsiteY815" fmla="*/ 196401 h 6713342"/>
              <a:gd name="connsiteX816" fmla="*/ 7017944 w 11799394"/>
              <a:gd name="connsiteY816" fmla="*/ 310735 h 6713342"/>
              <a:gd name="connsiteX817" fmla="*/ 7020474 w 11799394"/>
              <a:gd name="connsiteY817" fmla="*/ 314403 h 6713342"/>
              <a:gd name="connsiteX818" fmla="*/ 7285368 w 11799394"/>
              <a:gd name="connsiteY818" fmla="*/ 314403 h 6713342"/>
              <a:gd name="connsiteX819" fmla="*/ 7532302 w 11799394"/>
              <a:gd name="connsiteY819" fmla="*/ 147088 h 6713342"/>
              <a:gd name="connsiteX820" fmla="*/ 7532518 w 11799394"/>
              <a:gd name="connsiteY820" fmla="*/ 146507 h 6713342"/>
              <a:gd name="connsiteX821" fmla="*/ 7532760 w 11799394"/>
              <a:gd name="connsiteY821" fmla="*/ 145933 h 6713342"/>
              <a:gd name="connsiteX822" fmla="*/ 7572416 w 11799394"/>
              <a:gd name="connsiteY822" fmla="*/ 49930 h 6713342"/>
              <a:gd name="connsiteX823" fmla="*/ 7569912 w 11799394"/>
              <a:gd name="connsiteY823" fmla="*/ 46194 h 6713342"/>
              <a:gd name="connsiteX824" fmla="*/ 131 w 11799394"/>
              <a:gd name="connsiteY824" fmla="*/ 461646 h 6713342"/>
              <a:gd name="connsiteX825" fmla="*/ 125 w 11799394"/>
              <a:gd name="connsiteY825" fmla="*/ 816661 h 6713342"/>
              <a:gd name="connsiteX826" fmla="*/ 44641 w 11799394"/>
              <a:gd name="connsiteY826" fmla="*/ 816661 h 6713342"/>
              <a:gd name="connsiteX827" fmla="*/ 334724 w 11799394"/>
              <a:gd name="connsiteY827" fmla="*/ 619630 h 6713342"/>
              <a:gd name="connsiteX828" fmla="*/ 392000 w 11799394"/>
              <a:gd name="connsiteY828" fmla="*/ 480948 h 6713342"/>
              <a:gd name="connsiteX829" fmla="*/ 374369 w 11799394"/>
              <a:gd name="connsiteY829" fmla="*/ 456067 h 6713342"/>
              <a:gd name="connsiteX830" fmla="*/ 67026 w 11799394"/>
              <a:gd name="connsiteY830" fmla="*/ 456067 h 6713342"/>
              <a:gd name="connsiteX831" fmla="*/ 130 w 11799394"/>
              <a:gd name="connsiteY831" fmla="*/ 461647 h 6713342"/>
              <a:gd name="connsiteX832" fmla="*/ 601168 w 11799394"/>
              <a:gd name="connsiteY832" fmla="*/ 1085721 h 6713342"/>
              <a:gd name="connsiteX833" fmla="*/ 540447 w 11799394"/>
              <a:gd name="connsiteY833" fmla="*/ 1244739 h 6713342"/>
              <a:gd name="connsiteX834" fmla="*/ 555794 w 11799394"/>
              <a:gd name="connsiteY834" fmla="*/ 1266393 h 6713342"/>
              <a:gd name="connsiteX835" fmla="*/ 868095 w 11799394"/>
              <a:gd name="connsiteY835" fmla="*/ 1266393 h 6713342"/>
              <a:gd name="connsiteX836" fmla="*/ 1158183 w 11799394"/>
              <a:gd name="connsiteY836" fmla="*/ 1069363 h 6713342"/>
              <a:gd name="connsiteX837" fmla="*/ 1215460 w 11799394"/>
              <a:gd name="connsiteY837" fmla="*/ 930682 h 6713342"/>
              <a:gd name="connsiteX838" fmla="*/ 1197822 w 11799394"/>
              <a:gd name="connsiteY838" fmla="*/ 905797 h 6713342"/>
              <a:gd name="connsiteX839" fmla="*/ 1197828 w 11799394"/>
              <a:gd name="connsiteY839" fmla="*/ 905797 h 6713342"/>
              <a:gd name="connsiteX840" fmla="*/ 890479 w 11799394"/>
              <a:gd name="connsiteY840" fmla="*/ 905799 h 6713342"/>
              <a:gd name="connsiteX841" fmla="*/ 601166 w 11799394"/>
              <a:gd name="connsiteY841" fmla="*/ 1085720 h 6713342"/>
              <a:gd name="connsiteX842" fmla="*/ 3728688 w 11799394"/>
              <a:gd name="connsiteY842" fmla="*/ 456066 h 6713342"/>
              <a:gd name="connsiteX843" fmla="*/ 3728688 w 11799394"/>
              <a:gd name="connsiteY843" fmla="*/ 456066 h 6713342"/>
              <a:gd name="connsiteX844" fmla="*/ 3746329 w 11799394"/>
              <a:gd name="connsiteY844" fmla="*/ 480953 h 6713342"/>
              <a:gd name="connsiteX845" fmla="*/ 3689044 w 11799394"/>
              <a:gd name="connsiteY845" fmla="*/ 619633 h 6713342"/>
              <a:gd name="connsiteX846" fmla="*/ 3398959 w 11799394"/>
              <a:gd name="connsiteY846" fmla="*/ 816661 h 6713342"/>
              <a:gd name="connsiteX847" fmla="*/ 3086656 w 11799394"/>
              <a:gd name="connsiteY847" fmla="*/ 816661 h 6713342"/>
              <a:gd name="connsiteX848" fmla="*/ 3071314 w 11799394"/>
              <a:gd name="connsiteY848" fmla="*/ 795007 h 6713342"/>
              <a:gd name="connsiteX849" fmla="*/ 3132044 w 11799394"/>
              <a:gd name="connsiteY849" fmla="*/ 635990 h 6713342"/>
              <a:gd name="connsiteX850" fmla="*/ 3421354 w 11799394"/>
              <a:gd name="connsiteY850" fmla="*/ 456066 h 6713342"/>
              <a:gd name="connsiteX851" fmla="*/ 3728688 w 11799394"/>
              <a:gd name="connsiteY851" fmla="*/ 456066 h 6713342"/>
              <a:gd name="connsiteX852" fmla="*/ 3683503 w 11799394"/>
              <a:gd name="connsiteY852" fmla="*/ 502259 h 6713342"/>
              <a:gd name="connsiteX853" fmla="*/ 3421354 w 11799394"/>
              <a:gd name="connsiteY853" fmla="*/ 502259 h 6713342"/>
              <a:gd name="connsiteX854" fmla="*/ 3175195 w 11799394"/>
              <a:gd name="connsiteY854" fmla="*/ 652467 h 6713342"/>
              <a:gd name="connsiteX855" fmla="*/ 3131523 w 11799394"/>
              <a:gd name="connsiteY855" fmla="*/ 766801 h 6713342"/>
              <a:gd name="connsiteX856" fmla="*/ 3134065 w 11799394"/>
              <a:gd name="connsiteY856" fmla="*/ 770470 h 6713342"/>
              <a:gd name="connsiteX857" fmla="*/ 3398959 w 11799394"/>
              <a:gd name="connsiteY857" fmla="*/ 770470 h 6713342"/>
              <a:gd name="connsiteX858" fmla="*/ 3645893 w 11799394"/>
              <a:gd name="connsiteY858" fmla="*/ 603157 h 6713342"/>
              <a:gd name="connsiteX859" fmla="*/ 3646109 w 11799394"/>
              <a:gd name="connsiteY859" fmla="*/ 602576 h 6713342"/>
              <a:gd name="connsiteX860" fmla="*/ 3646351 w 11799394"/>
              <a:gd name="connsiteY860" fmla="*/ 601999 h 6713342"/>
              <a:gd name="connsiteX861" fmla="*/ 3685994 w 11799394"/>
              <a:gd name="connsiteY861" fmla="*/ 505996 h 6713342"/>
              <a:gd name="connsiteX862" fmla="*/ 3683503 w 11799394"/>
              <a:gd name="connsiteY862" fmla="*/ 502260 h 6713342"/>
              <a:gd name="connsiteX863" fmla="*/ 208012 w 11799394"/>
              <a:gd name="connsiteY863" fmla="*/ 905800 h 6713342"/>
              <a:gd name="connsiteX864" fmla="*/ 118 w 11799394"/>
              <a:gd name="connsiteY864" fmla="*/ 972512 h 6713342"/>
              <a:gd name="connsiteX865" fmla="*/ 118 w 11799394"/>
              <a:gd name="connsiteY865" fmla="*/ 1037019 h 6713342"/>
              <a:gd name="connsiteX866" fmla="*/ 208012 w 11799394"/>
              <a:gd name="connsiteY866" fmla="*/ 951993 h 6713342"/>
              <a:gd name="connsiteX867" fmla="*/ 470167 w 11799394"/>
              <a:gd name="connsiteY867" fmla="*/ 951993 h 6713342"/>
              <a:gd name="connsiteX868" fmla="*/ 472668 w 11799394"/>
              <a:gd name="connsiteY868" fmla="*/ 955728 h 6713342"/>
              <a:gd name="connsiteX869" fmla="*/ 433011 w 11799394"/>
              <a:gd name="connsiteY869" fmla="*/ 1051731 h 6713342"/>
              <a:gd name="connsiteX870" fmla="*/ 432775 w 11799394"/>
              <a:gd name="connsiteY870" fmla="*/ 1052307 h 6713342"/>
              <a:gd name="connsiteX871" fmla="*/ 432557 w 11799394"/>
              <a:gd name="connsiteY871" fmla="*/ 1052889 h 6713342"/>
              <a:gd name="connsiteX872" fmla="*/ 185620 w 11799394"/>
              <a:gd name="connsiteY872" fmla="*/ 1220203 h 6713342"/>
              <a:gd name="connsiteX873" fmla="*/ 118 w 11799394"/>
              <a:gd name="connsiteY873" fmla="*/ 1220203 h 6713342"/>
              <a:gd name="connsiteX874" fmla="*/ 118 w 11799394"/>
              <a:gd name="connsiteY874" fmla="*/ 1266395 h 6713342"/>
              <a:gd name="connsiteX875" fmla="*/ 185620 w 11799394"/>
              <a:gd name="connsiteY875" fmla="*/ 1266395 h 6713342"/>
              <a:gd name="connsiteX876" fmla="*/ 475709 w 11799394"/>
              <a:gd name="connsiteY876" fmla="*/ 1069367 h 6713342"/>
              <a:gd name="connsiteX877" fmla="*/ 532985 w 11799394"/>
              <a:gd name="connsiteY877" fmla="*/ 930684 h 6713342"/>
              <a:gd name="connsiteX878" fmla="*/ 515353 w 11799394"/>
              <a:gd name="connsiteY878" fmla="*/ 905800 h 6713342"/>
              <a:gd name="connsiteX879" fmla="*/ 208011 w 11799394"/>
              <a:gd name="connsiteY879" fmla="*/ 905800 h 6713342"/>
              <a:gd name="connsiteX880" fmla="*/ 9770409 w 11799394"/>
              <a:gd name="connsiteY880" fmla="*/ 456066 h 6713342"/>
              <a:gd name="connsiteX881" fmla="*/ 9770409 w 11799394"/>
              <a:gd name="connsiteY881" fmla="*/ 456066 h 6713342"/>
              <a:gd name="connsiteX882" fmla="*/ 9788038 w 11799394"/>
              <a:gd name="connsiteY882" fmla="*/ 480953 h 6713342"/>
              <a:gd name="connsiteX883" fmla="*/ 9730766 w 11799394"/>
              <a:gd name="connsiteY883" fmla="*/ 619633 h 6713342"/>
              <a:gd name="connsiteX884" fmla="*/ 9440681 w 11799394"/>
              <a:gd name="connsiteY884" fmla="*/ 816661 h 6713342"/>
              <a:gd name="connsiteX885" fmla="*/ 9128377 w 11799394"/>
              <a:gd name="connsiteY885" fmla="*/ 816661 h 6713342"/>
              <a:gd name="connsiteX886" fmla="*/ 9113036 w 11799394"/>
              <a:gd name="connsiteY886" fmla="*/ 795007 h 6713342"/>
              <a:gd name="connsiteX887" fmla="*/ 9173752 w 11799394"/>
              <a:gd name="connsiteY887" fmla="*/ 635990 h 6713342"/>
              <a:gd name="connsiteX888" fmla="*/ 9463076 w 11799394"/>
              <a:gd name="connsiteY888" fmla="*/ 456066 h 6713342"/>
              <a:gd name="connsiteX889" fmla="*/ 9770409 w 11799394"/>
              <a:gd name="connsiteY889" fmla="*/ 456066 h 6713342"/>
              <a:gd name="connsiteX890" fmla="*/ 9725224 w 11799394"/>
              <a:gd name="connsiteY890" fmla="*/ 502259 h 6713342"/>
              <a:gd name="connsiteX891" fmla="*/ 9463076 w 11799394"/>
              <a:gd name="connsiteY891" fmla="*/ 502259 h 6713342"/>
              <a:gd name="connsiteX892" fmla="*/ 9216916 w 11799394"/>
              <a:gd name="connsiteY892" fmla="*/ 652467 h 6713342"/>
              <a:gd name="connsiteX893" fmla="*/ 9173257 w 11799394"/>
              <a:gd name="connsiteY893" fmla="*/ 766801 h 6713342"/>
              <a:gd name="connsiteX894" fmla="*/ 9175773 w 11799394"/>
              <a:gd name="connsiteY894" fmla="*/ 770470 h 6713342"/>
              <a:gd name="connsiteX895" fmla="*/ 9440681 w 11799394"/>
              <a:gd name="connsiteY895" fmla="*/ 770470 h 6713342"/>
              <a:gd name="connsiteX896" fmla="*/ 9687615 w 11799394"/>
              <a:gd name="connsiteY896" fmla="*/ 603157 h 6713342"/>
              <a:gd name="connsiteX897" fmla="*/ 9687830 w 11799394"/>
              <a:gd name="connsiteY897" fmla="*/ 602576 h 6713342"/>
              <a:gd name="connsiteX898" fmla="*/ 9688073 w 11799394"/>
              <a:gd name="connsiteY898" fmla="*/ 601999 h 6713342"/>
              <a:gd name="connsiteX899" fmla="*/ 9727728 w 11799394"/>
              <a:gd name="connsiteY899" fmla="*/ 505996 h 6713342"/>
              <a:gd name="connsiteX900" fmla="*/ 9725224 w 11799394"/>
              <a:gd name="connsiteY900" fmla="*/ 502260 h 6713342"/>
              <a:gd name="connsiteX901" fmla="*/ 9631054 w 11799394"/>
              <a:gd name="connsiteY901" fmla="*/ 0 h 6713342"/>
              <a:gd name="connsiteX902" fmla="*/ 9631054 w 11799394"/>
              <a:gd name="connsiteY902" fmla="*/ 0 h 6713342"/>
              <a:gd name="connsiteX903" fmla="*/ 9648683 w 11799394"/>
              <a:gd name="connsiteY903" fmla="*/ 24884 h 6713342"/>
              <a:gd name="connsiteX904" fmla="*/ 9591411 w 11799394"/>
              <a:gd name="connsiteY904" fmla="*/ 163564 h 6713342"/>
              <a:gd name="connsiteX905" fmla="*/ 9301325 w 11799394"/>
              <a:gd name="connsiteY905" fmla="*/ 360594 h 6713342"/>
              <a:gd name="connsiteX906" fmla="*/ 8989022 w 11799394"/>
              <a:gd name="connsiteY906" fmla="*/ 360594 h 6713342"/>
              <a:gd name="connsiteX907" fmla="*/ 8973681 w 11799394"/>
              <a:gd name="connsiteY907" fmla="*/ 338937 h 6713342"/>
              <a:gd name="connsiteX908" fmla="*/ 9034398 w 11799394"/>
              <a:gd name="connsiteY908" fmla="*/ 179924 h 6713342"/>
              <a:gd name="connsiteX909" fmla="*/ 9323721 w 11799394"/>
              <a:gd name="connsiteY909" fmla="*/ 0 h 6713342"/>
              <a:gd name="connsiteX910" fmla="*/ 9631054 w 11799394"/>
              <a:gd name="connsiteY910" fmla="*/ 0 h 6713342"/>
              <a:gd name="connsiteX911" fmla="*/ 9585869 w 11799394"/>
              <a:gd name="connsiteY911" fmla="*/ 46193 h 6713342"/>
              <a:gd name="connsiteX912" fmla="*/ 9323721 w 11799394"/>
              <a:gd name="connsiteY912" fmla="*/ 46193 h 6713342"/>
              <a:gd name="connsiteX913" fmla="*/ 9077549 w 11799394"/>
              <a:gd name="connsiteY913" fmla="*/ 196401 h 6713342"/>
              <a:gd name="connsiteX914" fmla="*/ 9033889 w 11799394"/>
              <a:gd name="connsiteY914" fmla="*/ 310735 h 6713342"/>
              <a:gd name="connsiteX915" fmla="*/ 9036418 w 11799394"/>
              <a:gd name="connsiteY915" fmla="*/ 314403 h 6713342"/>
              <a:gd name="connsiteX916" fmla="*/ 9301325 w 11799394"/>
              <a:gd name="connsiteY916" fmla="*/ 314403 h 6713342"/>
              <a:gd name="connsiteX917" fmla="*/ 9548260 w 11799394"/>
              <a:gd name="connsiteY917" fmla="*/ 147088 h 6713342"/>
              <a:gd name="connsiteX918" fmla="*/ 9548476 w 11799394"/>
              <a:gd name="connsiteY918" fmla="*/ 146507 h 6713342"/>
              <a:gd name="connsiteX919" fmla="*/ 9548718 w 11799394"/>
              <a:gd name="connsiteY919" fmla="*/ 145933 h 6713342"/>
              <a:gd name="connsiteX920" fmla="*/ 9588360 w 11799394"/>
              <a:gd name="connsiteY920" fmla="*/ 49930 h 6713342"/>
              <a:gd name="connsiteX921" fmla="*/ 9585869 w 11799394"/>
              <a:gd name="connsiteY921" fmla="*/ 46194 h 6713342"/>
              <a:gd name="connsiteX922" fmla="*/ 8333911 w 11799394"/>
              <a:gd name="connsiteY922" fmla="*/ 5446946 h 6713342"/>
              <a:gd name="connsiteX923" fmla="*/ 8044601 w 11799394"/>
              <a:gd name="connsiteY923" fmla="*/ 5626872 h 6713342"/>
              <a:gd name="connsiteX924" fmla="*/ 7983884 w 11799394"/>
              <a:gd name="connsiteY924" fmla="*/ 5785890 h 6713342"/>
              <a:gd name="connsiteX925" fmla="*/ 7999226 w 11799394"/>
              <a:gd name="connsiteY925" fmla="*/ 5807548 h 6713342"/>
              <a:gd name="connsiteX926" fmla="*/ 8311516 w 11799394"/>
              <a:gd name="connsiteY926" fmla="*/ 5807548 h 6713342"/>
              <a:gd name="connsiteX927" fmla="*/ 8601614 w 11799394"/>
              <a:gd name="connsiteY927" fmla="*/ 5610514 h 6713342"/>
              <a:gd name="connsiteX928" fmla="*/ 8658886 w 11799394"/>
              <a:gd name="connsiteY928" fmla="*/ 5471833 h 6713342"/>
              <a:gd name="connsiteX929" fmla="*/ 8641258 w 11799394"/>
              <a:gd name="connsiteY929" fmla="*/ 5446946 h 6713342"/>
              <a:gd name="connsiteX930" fmla="*/ 8641258 w 11799394"/>
              <a:gd name="connsiteY930" fmla="*/ 5446946 h 6713342"/>
              <a:gd name="connsiteX931" fmla="*/ 8333911 w 11799394"/>
              <a:gd name="connsiteY931" fmla="*/ 5446946 h 6713342"/>
              <a:gd name="connsiteX932" fmla="*/ 6588961 w 11799394"/>
              <a:gd name="connsiteY932" fmla="*/ 3174203 h 6713342"/>
              <a:gd name="connsiteX933" fmla="*/ 6588961 w 11799394"/>
              <a:gd name="connsiteY933" fmla="*/ 3174203 h 6713342"/>
              <a:gd name="connsiteX934" fmla="*/ 6606590 w 11799394"/>
              <a:gd name="connsiteY934" fmla="*/ 3199077 h 6713342"/>
              <a:gd name="connsiteX935" fmla="*/ 6549305 w 11799394"/>
              <a:gd name="connsiteY935" fmla="*/ 3337759 h 6713342"/>
              <a:gd name="connsiteX936" fmla="*/ 6259232 w 11799394"/>
              <a:gd name="connsiteY936" fmla="*/ 3534793 h 6713342"/>
              <a:gd name="connsiteX937" fmla="*/ 5946916 w 11799394"/>
              <a:gd name="connsiteY937" fmla="*/ 3534793 h 6713342"/>
              <a:gd name="connsiteX938" fmla="*/ 5931575 w 11799394"/>
              <a:gd name="connsiteY938" fmla="*/ 3513135 h 6713342"/>
              <a:gd name="connsiteX939" fmla="*/ 5992304 w 11799394"/>
              <a:gd name="connsiteY939" fmla="*/ 3354117 h 6713342"/>
              <a:gd name="connsiteX940" fmla="*/ 6281615 w 11799394"/>
              <a:gd name="connsiteY940" fmla="*/ 3174203 h 6713342"/>
              <a:gd name="connsiteX941" fmla="*/ 6588961 w 11799394"/>
              <a:gd name="connsiteY941" fmla="*/ 3174203 h 6713342"/>
              <a:gd name="connsiteX942" fmla="*/ 6543763 w 11799394"/>
              <a:gd name="connsiteY942" fmla="*/ 3220392 h 6713342"/>
              <a:gd name="connsiteX943" fmla="*/ 6281615 w 11799394"/>
              <a:gd name="connsiteY943" fmla="*/ 3220392 h 6713342"/>
              <a:gd name="connsiteX944" fmla="*/ 6035456 w 11799394"/>
              <a:gd name="connsiteY944" fmla="*/ 3370602 h 6713342"/>
              <a:gd name="connsiteX945" fmla="*/ 5991796 w 11799394"/>
              <a:gd name="connsiteY945" fmla="*/ 3484931 h 6713342"/>
              <a:gd name="connsiteX946" fmla="*/ 5994326 w 11799394"/>
              <a:gd name="connsiteY946" fmla="*/ 3488604 h 6713342"/>
              <a:gd name="connsiteX947" fmla="*/ 6259232 w 11799394"/>
              <a:gd name="connsiteY947" fmla="*/ 3488604 h 6713342"/>
              <a:gd name="connsiteX948" fmla="*/ 6506154 w 11799394"/>
              <a:gd name="connsiteY948" fmla="*/ 3321286 h 6713342"/>
              <a:gd name="connsiteX949" fmla="*/ 6506370 w 11799394"/>
              <a:gd name="connsiteY949" fmla="*/ 3320714 h 6713342"/>
              <a:gd name="connsiteX950" fmla="*/ 6506612 w 11799394"/>
              <a:gd name="connsiteY950" fmla="*/ 3320130 h 6713342"/>
              <a:gd name="connsiteX951" fmla="*/ 6546268 w 11799394"/>
              <a:gd name="connsiteY951" fmla="*/ 3224129 h 6713342"/>
              <a:gd name="connsiteX952" fmla="*/ 6543763 w 11799394"/>
              <a:gd name="connsiteY952" fmla="*/ 3220392 h 6713342"/>
              <a:gd name="connsiteX953" fmla="*/ 3264027 w 11799394"/>
              <a:gd name="connsiteY953" fmla="*/ 3534793 h 6713342"/>
              <a:gd name="connsiteX954" fmla="*/ 3576330 w 11799394"/>
              <a:gd name="connsiteY954" fmla="*/ 3534793 h 6713342"/>
              <a:gd name="connsiteX955" fmla="*/ 3866416 w 11799394"/>
              <a:gd name="connsiteY955" fmla="*/ 3337759 h 6713342"/>
              <a:gd name="connsiteX956" fmla="*/ 3923688 w 11799394"/>
              <a:gd name="connsiteY956" fmla="*/ 3199090 h 6713342"/>
              <a:gd name="connsiteX957" fmla="*/ 3906059 w 11799394"/>
              <a:gd name="connsiteY957" fmla="*/ 3174203 h 6713342"/>
              <a:gd name="connsiteX958" fmla="*/ 3598713 w 11799394"/>
              <a:gd name="connsiteY958" fmla="*/ 3174203 h 6713342"/>
              <a:gd name="connsiteX959" fmla="*/ 3309402 w 11799394"/>
              <a:gd name="connsiteY959" fmla="*/ 3354117 h 6713342"/>
              <a:gd name="connsiteX960" fmla="*/ 3248686 w 11799394"/>
              <a:gd name="connsiteY960" fmla="*/ 3513135 h 6713342"/>
              <a:gd name="connsiteX961" fmla="*/ 3264027 w 11799394"/>
              <a:gd name="connsiteY961" fmla="*/ 3534793 h 6713342"/>
              <a:gd name="connsiteX962" fmla="*/ 4073389 w 11799394"/>
              <a:gd name="connsiteY962" fmla="*/ 3962874 h 6713342"/>
              <a:gd name="connsiteX963" fmla="*/ 4134119 w 11799394"/>
              <a:gd name="connsiteY963" fmla="*/ 3803856 h 6713342"/>
              <a:gd name="connsiteX964" fmla="*/ 4423429 w 11799394"/>
              <a:gd name="connsiteY964" fmla="*/ 3623929 h 6713342"/>
              <a:gd name="connsiteX965" fmla="*/ 4730775 w 11799394"/>
              <a:gd name="connsiteY965" fmla="*/ 3623929 h 6713342"/>
              <a:gd name="connsiteX966" fmla="*/ 4748404 w 11799394"/>
              <a:gd name="connsiteY966" fmla="*/ 3648816 h 6713342"/>
              <a:gd name="connsiteX967" fmla="*/ 4691120 w 11799394"/>
              <a:gd name="connsiteY967" fmla="*/ 3787498 h 6713342"/>
              <a:gd name="connsiteX968" fmla="*/ 4401034 w 11799394"/>
              <a:gd name="connsiteY968" fmla="*/ 3984532 h 6713342"/>
              <a:gd name="connsiteX969" fmla="*/ 4088743 w 11799394"/>
              <a:gd name="connsiteY969" fmla="*/ 3984532 h 6713342"/>
              <a:gd name="connsiteX970" fmla="*/ 4073402 w 11799394"/>
              <a:gd name="connsiteY970" fmla="*/ 3962874 h 6713342"/>
              <a:gd name="connsiteX971" fmla="*/ 4136140 w 11799394"/>
              <a:gd name="connsiteY971" fmla="*/ 3938342 h 6713342"/>
              <a:gd name="connsiteX972" fmla="*/ 4401034 w 11799394"/>
              <a:gd name="connsiteY972" fmla="*/ 3938342 h 6713342"/>
              <a:gd name="connsiteX973" fmla="*/ 4647968 w 11799394"/>
              <a:gd name="connsiteY973" fmla="*/ 3771025 h 6713342"/>
              <a:gd name="connsiteX974" fmla="*/ 4648197 w 11799394"/>
              <a:gd name="connsiteY974" fmla="*/ 3770440 h 6713342"/>
              <a:gd name="connsiteX975" fmla="*/ 4648426 w 11799394"/>
              <a:gd name="connsiteY975" fmla="*/ 3769869 h 6713342"/>
              <a:gd name="connsiteX976" fmla="*/ 4688082 w 11799394"/>
              <a:gd name="connsiteY976" fmla="*/ 3673868 h 6713342"/>
              <a:gd name="connsiteX977" fmla="*/ 4685591 w 11799394"/>
              <a:gd name="connsiteY977" fmla="*/ 3670131 h 6713342"/>
              <a:gd name="connsiteX978" fmla="*/ 4423429 w 11799394"/>
              <a:gd name="connsiteY978" fmla="*/ 3670131 h 6713342"/>
              <a:gd name="connsiteX979" fmla="*/ 4177270 w 11799394"/>
              <a:gd name="connsiteY979" fmla="*/ 3820341 h 6713342"/>
              <a:gd name="connsiteX980" fmla="*/ 4133610 w 11799394"/>
              <a:gd name="connsiteY980" fmla="*/ 3934669 h 6713342"/>
              <a:gd name="connsiteX981" fmla="*/ 4136127 w 11799394"/>
              <a:gd name="connsiteY981" fmla="*/ 3938342 h 6713342"/>
              <a:gd name="connsiteX982" fmla="*/ 3921362 w 11799394"/>
              <a:gd name="connsiteY982" fmla="*/ 3513135 h 6713342"/>
              <a:gd name="connsiteX983" fmla="*/ 3982079 w 11799394"/>
              <a:gd name="connsiteY983" fmla="*/ 3354117 h 6713342"/>
              <a:gd name="connsiteX984" fmla="*/ 4271402 w 11799394"/>
              <a:gd name="connsiteY984" fmla="*/ 3174203 h 6713342"/>
              <a:gd name="connsiteX985" fmla="*/ 4578736 w 11799394"/>
              <a:gd name="connsiteY985" fmla="*/ 3174203 h 6713342"/>
              <a:gd name="connsiteX986" fmla="*/ 4578736 w 11799394"/>
              <a:gd name="connsiteY986" fmla="*/ 3174203 h 6713342"/>
              <a:gd name="connsiteX987" fmla="*/ 4596365 w 11799394"/>
              <a:gd name="connsiteY987" fmla="*/ 3199077 h 6713342"/>
              <a:gd name="connsiteX988" fmla="*/ 4539092 w 11799394"/>
              <a:gd name="connsiteY988" fmla="*/ 3337759 h 6713342"/>
              <a:gd name="connsiteX989" fmla="*/ 4249007 w 11799394"/>
              <a:gd name="connsiteY989" fmla="*/ 3534793 h 6713342"/>
              <a:gd name="connsiteX990" fmla="*/ 3936703 w 11799394"/>
              <a:gd name="connsiteY990" fmla="*/ 3534793 h 6713342"/>
              <a:gd name="connsiteX991" fmla="*/ 3921362 w 11799394"/>
              <a:gd name="connsiteY991" fmla="*/ 3513135 h 6713342"/>
              <a:gd name="connsiteX992" fmla="*/ 3984113 w 11799394"/>
              <a:gd name="connsiteY992" fmla="*/ 3488604 h 6713342"/>
              <a:gd name="connsiteX993" fmla="*/ 4249007 w 11799394"/>
              <a:gd name="connsiteY993" fmla="*/ 3488604 h 6713342"/>
              <a:gd name="connsiteX994" fmla="*/ 4495941 w 11799394"/>
              <a:gd name="connsiteY994" fmla="*/ 3321286 h 6713342"/>
              <a:gd name="connsiteX995" fmla="*/ 4496157 w 11799394"/>
              <a:gd name="connsiteY995" fmla="*/ 3320701 h 6713342"/>
              <a:gd name="connsiteX996" fmla="*/ 4496399 w 11799394"/>
              <a:gd name="connsiteY996" fmla="*/ 3320130 h 6713342"/>
              <a:gd name="connsiteX997" fmla="*/ 4536055 w 11799394"/>
              <a:gd name="connsiteY997" fmla="*/ 3224129 h 6713342"/>
              <a:gd name="connsiteX998" fmla="*/ 4533551 w 11799394"/>
              <a:gd name="connsiteY998" fmla="*/ 3220392 h 6713342"/>
              <a:gd name="connsiteX999" fmla="*/ 4271402 w 11799394"/>
              <a:gd name="connsiteY999" fmla="*/ 3220392 h 6713342"/>
              <a:gd name="connsiteX1000" fmla="*/ 4025230 w 11799394"/>
              <a:gd name="connsiteY1000" fmla="*/ 3370602 h 6713342"/>
              <a:gd name="connsiteX1001" fmla="*/ 3981583 w 11799394"/>
              <a:gd name="connsiteY1001" fmla="*/ 3484931 h 6713342"/>
              <a:gd name="connsiteX1002" fmla="*/ 3984100 w 11799394"/>
              <a:gd name="connsiteY1002" fmla="*/ 3488604 h 6713342"/>
              <a:gd name="connsiteX1003" fmla="*/ 4438135 w 11799394"/>
              <a:gd name="connsiteY1003" fmla="*/ 2718135 h 6713342"/>
              <a:gd name="connsiteX1004" fmla="*/ 4130789 w 11799394"/>
              <a:gd name="connsiteY1004" fmla="*/ 2718135 h 6713342"/>
              <a:gd name="connsiteX1005" fmla="*/ 3841478 w 11799394"/>
              <a:gd name="connsiteY1005" fmla="*/ 2898061 h 6713342"/>
              <a:gd name="connsiteX1006" fmla="*/ 3780749 w 11799394"/>
              <a:gd name="connsiteY1006" fmla="*/ 3057078 h 6713342"/>
              <a:gd name="connsiteX1007" fmla="*/ 3796090 w 11799394"/>
              <a:gd name="connsiteY1007" fmla="*/ 3078724 h 6713342"/>
              <a:gd name="connsiteX1008" fmla="*/ 4108393 w 11799394"/>
              <a:gd name="connsiteY1008" fmla="*/ 3078724 h 6713342"/>
              <a:gd name="connsiteX1009" fmla="*/ 4398492 w 11799394"/>
              <a:gd name="connsiteY1009" fmla="*/ 2881703 h 6713342"/>
              <a:gd name="connsiteX1010" fmla="*/ 4455764 w 11799394"/>
              <a:gd name="connsiteY1010" fmla="*/ 2743021 h 6713342"/>
              <a:gd name="connsiteX1011" fmla="*/ 4438135 w 11799394"/>
              <a:gd name="connsiteY1011" fmla="*/ 2718135 h 6713342"/>
              <a:gd name="connsiteX1012" fmla="*/ 5110824 w 11799394"/>
              <a:gd name="connsiteY1012" fmla="*/ 2718135 h 6713342"/>
              <a:gd name="connsiteX1013" fmla="*/ 4803478 w 11799394"/>
              <a:gd name="connsiteY1013" fmla="*/ 2718135 h 6713342"/>
              <a:gd name="connsiteX1014" fmla="*/ 4514168 w 11799394"/>
              <a:gd name="connsiteY1014" fmla="*/ 2898061 h 6713342"/>
              <a:gd name="connsiteX1015" fmla="*/ 4453438 w 11799394"/>
              <a:gd name="connsiteY1015" fmla="*/ 3057078 h 6713342"/>
              <a:gd name="connsiteX1016" fmla="*/ 4468779 w 11799394"/>
              <a:gd name="connsiteY1016" fmla="*/ 3078724 h 6713342"/>
              <a:gd name="connsiteX1017" fmla="*/ 4781083 w 11799394"/>
              <a:gd name="connsiteY1017" fmla="*/ 3078724 h 6713342"/>
              <a:gd name="connsiteX1018" fmla="*/ 5071168 w 11799394"/>
              <a:gd name="connsiteY1018" fmla="*/ 2881703 h 6713342"/>
              <a:gd name="connsiteX1019" fmla="*/ 5128453 w 11799394"/>
              <a:gd name="connsiteY1019" fmla="*/ 2743021 h 6713342"/>
              <a:gd name="connsiteX1020" fmla="*/ 5110811 w 11799394"/>
              <a:gd name="connsiteY1020" fmla="*/ 2718135 h 6713342"/>
              <a:gd name="connsiteX1021" fmla="*/ 5279565 w 11799394"/>
              <a:gd name="connsiteY1021" fmla="*/ 3534793 h 6713342"/>
              <a:gd name="connsiteX1022" fmla="*/ 5591881 w 11799394"/>
              <a:gd name="connsiteY1022" fmla="*/ 3534793 h 6713342"/>
              <a:gd name="connsiteX1023" fmla="*/ 5881954 w 11799394"/>
              <a:gd name="connsiteY1023" fmla="*/ 3337759 h 6713342"/>
              <a:gd name="connsiteX1024" fmla="*/ 5939239 w 11799394"/>
              <a:gd name="connsiteY1024" fmla="*/ 3199090 h 6713342"/>
              <a:gd name="connsiteX1025" fmla="*/ 5921610 w 11799394"/>
              <a:gd name="connsiteY1025" fmla="*/ 3174203 h 6713342"/>
              <a:gd name="connsiteX1026" fmla="*/ 5614264 w 11799394"/>
              <a:gd name="connsiteY1026" fmla="*/ 3174203 h 6713342"/>
              <a:gd name="connsiteX1027" fmla="*/ 5324954 w 11799394"/>
              <a:gd name="connsiteY1027" fmla="*/ 3354117 h 6713342"/>
              <a:gd name="connsiteX1028" fmla="*/ 5264224 w 11799394"/>
              <a:gd name="connsiteY1028" fmla="*/ 3513135 h 6713342"/>
              <a:gd name="connsiteX1029" fmla="*/ 5279565 w 11799394"/>
              <a:gd name="connsiteY1029" fmla="*/ 3534793 h 6713342"/>
              <a:gd name="connsiteX1030" fmla="*/ 5250167 w 11799394"/>
              <a:gd name="connsiteY1030" fmla="*/ 3174203 h 6713342"/>
              <a:gd name="connsiteX1031" fmla="*/ 4942833 w 11799394"/>
              <a:gd name="connsiteY1031" fmla="*/ 3174203 h 6713342"/>
              <a:gd name="connsiteX1032" fmla="*/ 4653523 w 11799394"/>
              <a:gd name="connsiteY1032" fmla="*/ 3354117 h 6713342"/>
              <a:gd name="connsiteX1033" fmla="*/ 4592793 w 11799394"/>
              <a:gd name="connsiteY1033" fmla="*/ 3513135 h 6713342"/>
              <a:gd name="connsiteX1034" fmla="*/ 4608135 w 11799394"/>
              <a:gd name="connsiteY1034" fmla="*/ 3534793 h 6713342"/>
              <a:gd name="connsiteX1035" fmla="*/ 4920438 w 11799394"/>
              <a:gd name="connsiteY1035" fmla="*/ 3534793 h 6713342"/>
              <a:gd name="connsiteX1036" fmla="*/ 5210523 w 11799394"/>
              <a:gd name="connsiteY1036" fmla="*/ 3337759 h 6713342"/>
              <a:gd name="connsiteX1037" fmla="*/ 5267796 w 11799394"/>
              <a:gd name="connsiteY1037" fmla="*/ 3199077 h 6713342"/>
              <a:gd name="connsiteX1038" fmla="*/ 5250167 w 11799394"/>
              <a:gd name="connsiteY1038" fmla="*/ 3174203 h 6713342"/>
              <a:gd name="connsiteX1039" fmla="*/ 5782243 w 11799394"/>
              <a:gd name="connsiteY1039" fmla="*/ 2718135 h 6713342"/>
              <a:gd name="connsiteX1040" fmla="*/ 5782243 w 11799394"/>
              <a:gd name="connsiteY1040" fmla="*/ 2718135 h 6713342"/>
              <a:gd name="connsiteX1041" fmla="*/ 5799872 w 11799394"/>
              <a:gd name="connsiteY1041" fmla="*/ 2743021 h 6713342"/>
              <a:gd name="connsiteX1042" fmla="*/ 5742599 w 11799394"/>
              <a:gd name="connsiteY1042" fmla="*/ 2881703 h 6713342"/>
              <a:gd name="connsiteX1043" fmla="*/ 5452513 w 11799394"/>
              <a:gd name="connsiteY1043" fmla="*/ 3078724 h 6713342"/>
              <a:gd name="connsiteX1044" fmla="*/ 5140210 w 11799394"/>
              <a:gd name="connsiteY1044" fmla="*/ 3078724 h 6713342"/>
              <a:gd name="connsiteX1045" fmla="*/ 5124869 w 11799394"/>
              <a:gd name="connsiteY1045" fmla="*/ 3057078 h 6713342"/>
              <a:gd name="connsiteX1046" fmla="*/ 5185586 w 11799394"/>
              <a:gd name="connsiteY1046" fmla="*/ 2898061 h 6713342"/>
              <a:gd name="connsiteX1047" fmla="*/ 5474909 w 11799394"/>
              <a:gd name="connsiteY1047" fmla="*/ 2718135 h 6713342"/>
              <a:gd name="connsiteX1048" fmla="*/ 5782243 w 11799394"/>
              <a:gd name="connsiteY1048" fmla="*/ 2718135 h 6713342"/>
              <a:gd name="connsiteX1049" fmla="*/ 5737057 w 11799394"/>
              <a:gd name="connsiteY1049" fmla="*/ 2764324 h 6713342"/>
              <a:gd name="connsiteX1050" fmla="*/ 5474896 w 11799394"/>
              <a:gd name="connsiteY1050" fmla="*/ 2764324 h 6713342"/>
              <a:gd name="connsiteX1051" fmla="*/ 5228737 w 11799394"/>
              <a:gd name="connsiteY1051" fmla="*/ 2914533 h 6713342"/>
              <a:gd name="connsiteX1052" fmla="*/ 5185090 w 11799394"/>
              <a:gd name="connsiteY1052" fmla="*/ 3028875 h 6713342"/>
              <a:gd name="connsiteX1053" fmla="*/ 5187607 w 11799394"/>
              <a:gd name="connsiteY1053" fmla="*/ 3032535 h 6713342"/>
              <a:gd name="connsiteX1054" fmla="*/ 5452513 w 11799394"/>
              <a:gd name="connsiteY1054" fmla="*/ 3032535 h 6713342"/>
              <a:gd name="connsiteX1055" fmla="*/ 5699448 w 11799394"/>
              <a:gd name="connsiteY1055" fmla="*/ 2865230 h 6713342"/>
              <a:gd name="connsiteX1056" fmla="*/ 5699664 w 11799394"/>
              <a:gd name="connsiteY1056" fmla="*/ 2864646 h 6713342"/>
              <a:gd name="connsiteX1057" fmla="*/ 5699906 w 11799394"/>
              <a:gd name="connsiteY1057" fmla="*/ 2864061 h 6713342"/>
              <a:gd name="connsiteX1058" fmla="*/ 5739549 w 11799394"/>
              <a:gd name="connsiteY1058" fmla="*/ 2768060 h 6713342"/>
              <a:gd name="connsiteX1059" fmla="*/ 5737057 w 11799394"/>
              <a:gd name="connsiteY1059" fmla="*/ 2764324 h 6713342"/>
              <a:gd name="connsiteX1060" fmla="*/ 5579552 w 11799394"/>
              <a:gd name="connsiteY1060" fmla="*/ 2268396 h 6713342"/>
              <a:gd name="connsiteX1061" fmla="*/ 5579552 w 11799394"/>
              <a:gd name="connsiteY1061" fmla="*/ 2268396 h 6713342"/>
              <a:gd name="connsiteX1062" fmla="*/ 5272206 w 11799394"/>
              <a:gd name="connsiteY1062" fmla="*/ 2268396 h 6713342"/>
              <a:gd name="connsiteX1063" fmla="*/ 4982896 w 11799394"/>
              <a:gd name="connsiteY1063" fmla="*/ 2448322 h 6713342"/>
              <a:gd name="connsiteX1064" fmla="*/ 4922179 w 11799394"/>
              <a:gd name="connsiteY1064" fmla="*/ 2607339 h 6713342"/>
              <a:gd name="connsiteX1065" fmla="*/ 4937520 w 11799394"/>
              <a:gd name="connsiteY1065" fmla="*/ 2628998 h 6713342"/>
              <a:gd name="connsiteX1066" fmla="*/ 5249823 w 11799394"/>
              <a:gd name="connsiteY1066" fmla="*/ 2628998 h 6713342"/>
              <a:gd name="connsiteX1067" fmla="*/ 5539909 w 11799394"/>
              <a:gd name="connsiteY1067" fmla="*/ 2431964 h 6713342"/>
              <a:gd name="connsiteX1068" fmla="*/ 5597182 w 11799394"/>
              <a:gd name="connsiteY1068" fmla="*/ 2293282 h 6713342"/>
              <a:gd name="connsiteX1069" fmla="*/ 5579552 w 11799394"/>
              <a:gd name="connsiteY1069" fmla="*/ 2268396 h 6713342"/>
              <a:gd name="connsiteX1070" fmla="*/ 4235432 w 11799394"/>
              <a:gd name="connsiteY1070" fmla="*/ 2268396 h 6713342"/>
              <a:gd name="connsiteX1071" fmla="*/ 4235432 w 11799394"/>
              <a:gd name="connsiteY1071" fmla="*/ 2268396 h 6713342"/>
              <a:gd name="connsiteX1072" fmla="*/ 3928098 w 11799394"/>
              <a:gd name="connsiteY1072" fmla="*/ 2268396 h 6713342"/>
              <a:gd name="connsiteX1073" fmla="*/ 3638788 w 11799394"/>
              <a:gd name="connsiteY1073" fmla="*/ 2448322 h 6713342"/>
              <a:gd name="connsiteX1074" fmla="*/ 3578059 w 11799394"/>
              <a:gd name="connsiteY1074" fmla="*/ 2607339 h 6713342"/>
              <a:gd name="connsiteX1075" fmla="*/ 3593400 w 11799394"/>
              <a:gd name="connsiteY1075" fmla="*/ 2628998 h 6713342"/>
              <a:gd name="connsiteX1076" fmla="*/ 3905716 w 11799394"/>
              <a:gd name="connsiteY1076" fmla="*/ 2628998 h 6713342"/>
              <a:gd name="connsiteX1077" fmla="*/ 4195789 w 11799394"/>
              <a:gd name="connsiteY1077" fmla="*/ 2431964 h 6713342"/>
              <a:gd name="connsiteX1078" fmla="*/ 4253074 w 11799394"/>
              <a:gd name="connsiteY1078" fmla="*/ 2293282 h 6713342"/>
              <a:gd name="connsiteX1079" fmla="*/ 4235432 w 11799394"/>
              <a:gd name="connsiteY1079" fmla="*/ 2268396 h 6713342"/>
              <a:gd name="connsiteX1080" fmla="*/ 6631045 w 11799394"/>
              <a:gd name="connsiteY1080" fmla="*/ 1362601 h 6713342"/>
              <a:gd name="connsiteX1081" fmla="*/ 6323699 w 11799394"/>
              <a:gd name="connsiteY1081" fmla="*/ 1362601 h 6713342"/>
              <a:gd name="connsiteX1082" fmla="*/ 6034388 w 11799394"/>
              <a:gd name="connsiteY1082" fmla="*/ 1542527 h 6713342"/>
              <a:gd name="connsiteX1083" fmla="*/ 5973672 w 11799394"/>
              <a:gd name="connsiteY1083" fmla="*/ 1701545 h 6713342"/>
              <a:gd name="connsiteX1084" fmla="*/ 5989013 w 11799394"/>
              <a:gd name="connsiteY1084" fmla="*/ 1723190 h 6713342"/>
              <a:gd name="connsiteX1085" fmla="*/ 6301316 w 11799394"/>
              <a:gd name="connsiteY1085" fmla="*/ 1723190 h 6713342"/>
              <a:gd name="connsiteX1086" fmla="*/ 6591402 w 11799394"/>
              <a:gd name="connsiteY1086" fmla="*/ 1526169 h 6713342"/>
              <a:gd name="connsiteX1087" fmla="*/ 6648674 w 11799394"/>
              <a:gd name="connsiteY1087" fmla="*/ 1387487 h 6713342"/>
              <a:gd name="connsiteX1088" fmla="*/ 6631045 w 11799394"/>
              <a:gd name="connsiteY1088" fmla="*/ 1362601 h 6713342"/>
              <a:gd name="connsiteX1089" fmla="*/ 5431592 w 11799394"/>
              <a:gd name="connsiteY1089" fmla="*/ 3984532 h 6713342"/>
              <a:gd name="connsiteX1090" fmla="*/ 5743896 w 11799394"/>
              <a:gd name="connsiteY1090" fmla="*/ 3984532 h 6713342"/>
              <a:gd name="connsiteX1091" fmla="*/ 6033982 w 11799394"/>
              <a:gd name="connsiteY1091" fmla="*/ 3787498 h 6713342"/>
              <a:gd name="connsiteX1092" fmla="*/ 6091254 w 11799394"/>
              <a:gd name="connsiteY1092" fmla="*/ 3648816 h 6713342"/>
              <a:gd name="connsiteX1093" fmla="*/ 6073625 w 11799394"/>
              <a:gd name="connsiteY1093" fmla="*/ 3623929 h 6713342"/>
              <a:gd name="connsiteX1094" fmla="*/ 5766278 w 11799394"/>
              <a:gd name="connsiteY1094" fmla="*/ 3623929 h 6713342"/>
              <a:gd name="connsiteX1095" fmla="*/ 5476968 w 11799394"/>
              <a:gd name="connsiteY1095" fmla="*/ 3803856 h 6713342"/>
              <a:gd name="connsiteX1096" fmla="*/ 5416251 w 11799394"/>
              <a:gd name="connsiteY1096" fmla="*/ 3962874 h 6713342"/>
              <a:gd name="connsiteX1097" fmla="*/ 5431592 w 11799394"/>
              <a:gd name="connsiteY1097" fmla="*/ 3984532 h 6713342"/>
              <a:gd name="connsiteX1098" fmla="*/ 4760162 w 11799394"/>
              <a:gd name="connsiteY1098" fmla="*/ 3984532 h 6713342"/>
              <a:gd name="connsiteX1099" fmla="*/ 5072465 w 11799394"/>
              <a:gd name="connsiteY1099" fmla="*/ 3984532 h 6713342"/>
              <a:gd name="connsiteX1100" fmla="*/ 5362550 w 11799394"/>
              <a:gd name="connsiteY1100" fmla="*/ 3787498 h 6713342"/>
              <a:gd name="connsiteX1101" fmla="*/ 5419836 w 11799394"/>
              <a:gd name="connsiteY1101" fmla="*/ 3648816 h 6713342"/>
              <a:gd name="connsiteX1102" fmla="*/ 5402194 w 11799394"/>
              <a:gd name="connsiteY1102" fmla="*/ 3623929 h 6713342"/>
              <a:gd name="connsiteX1103" fmla="*/ 5094860 w 11799394"/>
              <a:gd name="connsiteY1103" fmla="*/ 3623929 h 6713342"/>
              <a:gd name="connsiteX1104" fmla="*/ 4805550 w 11799394"/>
              <a:gd name="connsiteY1104" fmla="*/ 3803856 h 6713342"/>
              <a:gd name="connsiteX1105" fmla="*/ 4744820 w 11799394"/>
              <a:gd name="connsiteY1105" fmla="*/ 3962874 h 6713342"/>
              <a:gd name="connsiteX1106" fmla="*/ 4760162 w 11799394"/>
              <a:gd name="connsiteY1106" fmla="*/ 3984532 h 6713342"/>
              <a:gd name="connsiteX1107" fmla="*/ 6453686 w 11799394"/>
              <a:gd name="connsiteY1107" fmla="*/ 2718135 h 6713342"/>
              <a:gd name="connsiteX1108" fmla="*/ 6146353 w 11799394"/>
              <a:gd name="connsiteY1108" fmla="*/ 2718135 h 6713342"/>
              <a:gd name="connsiteX1109" fmla="*/ 5857030 w 11799394"/>
              <a:gd name="connsiteY1109" fmla="*/ 2898061 h 6713342"/>
              <a:gd name="connsiteX1110" fmla="*/ 5796313 w 11799394"/>
              <a:gd name="connsiteY1110" fmla="*/ 3057078 h 6713342"/>
              <a:gd name="connsiteX1111" fmla="*/ 5811654 w 11799394"/>
              <a:gd name="connsiteY1111" fmla="*/ 3078724 h 6713342"/>
              <a:gd name="connsiteX1112" fmla="*/ 6123957 w 11799394"/>
              <a:gd name="connsiteY1112" fmla="*/ 3078724 h 6713342"/>
              <a:gd name="connsiteX1113" fmla="*/ 6414043 w 11799394"/>
              <a:gd name="connsiteY1113" fmla="*/ 2881703 h 6713342"/>
              <a:gd name="connsiteX1114" fmla="*/ 6471315 w 11799394"/>
              <a:gd name="connsiteY1114" fmla="*/ 2743021 h 6713342"/>
              <a:gd name="connsiteX1115" fmla="*/ 6453686 w 11799394"/>
              <a:gd name="connsiteY1115" fmla="*/ 2718135 h 6713342"/>
              <a:gd name="connsiteX1116" fmla="*/ 21281 w 11799394"/>
              <a:gd name="connsiteY1116" fmla="*/ 3623929 h 6713342"/>
              <a:gd name="connsiteX1117" fmla="*/ 69 w 11799394"/>
              <a:gd name="connsiteY1117" fmla="*/ 3623929 h 6713342"/>
              <a:gd name="connsiteX1118" fmla="*/ 62 w 11799394"/>
              <a:gd name="connsiteY1118" fmla="*/ 3742885 h 6713342"/>
              <a:gd name="connsiteX1119" fmla="*/ 38919 w 11799394"/>
              <a:gd name="connsiteY1119" fmla="*/ 3648816 h 6713342"/>
              <a:gd name="connsiteX1120" fmla="*/ 21281 w 11799394"/>
              <a:gd name="connsiteY1120" fmla="*/ 3623929 h 6713342"/>
              <a:gd name="connsiteX1121" fmla="*/ 4756094 w 11799394"/>
              <a:gd name="connsiteY1121" fmla="*/ 1818670 h 6713342"/>
              <a:gd name="connsiteX1122" fmla="*/ 4756094 w 11799394"/>
              <a:gd name="connsiteY1122" fmla="*/ 1818670 h 6713342"/>
              <a:gd name="connsiteX1123" fmla="*/ 4773736 w 11799394"/>
              <a:gd name="connsiteY1123" fmla="*/ 1843556 h 6713342"/>
              <a:gd name="connsiteX1124" fmla="*/ 4716451 w 11799394"/>
              <a:gd name="connsiteY1124" fmla="*/ 1982237 h 6713342"/>
              <a:gd name="connsiteX1125" fmla="*/ 4426366 w 11799394"/>
              <a:gd name="connsiteY1125" fmla="*/ 2179259 h 6713342"/>
              <a:gd name="connsiteX1126" fmla="*/ 4114062 w 11799394"/>
              <a:gd name="connsiteY1126" fmla="*/ 2179259 h 6713342"/>
              <a:gd name="connsiteX1127" fmla="*/ 4098721 w 11799394"/>
              <a:gd name="connsiteY1127" fmla="*/ 2157601 h 6713342"/>
              <a:gd name="connsiteX1128" fmla="*/ 4159438 w 11799394"/>
              <a:gd name="connsiteY1128" fmla="*/ 1998583 h 6713342"/>
              <a:gd name="connsiteX1129" fmla="*/ 4448761 w 11799394"/>
              <a:gd name="connsiteY1129" fmla="*/ 1818670 h 6713342"/>
              <a:gd name="connsiteX1130" fmla="*/ 4756094 w 11799394"/>
              <a:gd name="connsiteY1130" fmla="*/ 1818670 h 6713342"/>
              <a:gd name="connsiteX1131" fmla="*/ 4710910 w 11799394"/>
              <a:gd name="connsiteY1131" fmla="*/ 1864858 h 6713342"/>
              <a:gd name="connsiteX1132" fmla="*/ 4448761 w 11799394"/>
              <a:gd name="connsiteY1132" fmla="*/ 1864858 h 6713342"/>
              <a:gd name="connsiteX1133" fmla="*/ 4202602 w 11799394"/>
              <a:gd name="connsiteY1133" fmla="*/ 2015068 h 6713342"/>
              <a:gd name="connsiteX1134" fmla="*/ 4158942 w 11799394"/>
              <a:gd name="connsiteY1134" fmla="*/ 2129397 h 6713342"/>
              <a:gd name="connsiteX1135" fmla="*/ 4161471 w 11799394"/>
              <a:gd name="connsiteY1135" fmla="*/ 2133070 h 6713342"/>
              <a:gd name="connsiteX1136" fmla="*/ 4426366 w 11799394"/>
              <a:gd name="connsiteY1136" fmla="*/ 2133070 h 6713342"/>
              <a:gd name="connsiteX1137" fmla="*/ 4673300 w 11799394"/>
              <a:gd name="connsiteY1137" fmla="*/ 1965752 h 6713342"/>
              <a:gd name="connsiteX1138" fmla="*/ 4673516 w 11799394"/>
              <a:gd name="connsiteY1138" fmla="*/ 1965168 h 6713342"/>
              <a:gd name="connsiteX1139" fmla="*/ 4673757 w 11799394"/>
              <a:gd name="connsiteY1139" fmla="*/ 1964596 h 6713342"/>
              <a:gd name="connsiteX1140" fmla="*/ 4713413 w 11799394"/>
              <a:gd name="connsiteY1140" fmla="*/ 1868595 h 6713342"/>
              <a:gd name="connsiteX1141" fmla="*/ 4710910 w 11799394"/>
              <a:gd name="connsiteY1141" fmla="*/ 1864858 h 6713342"/>
              <a:gd name="connsiteX1142" fmla="*/ 3766691 w 11799394"/>
              <a:gd name="connsiteY1142" fmla="*/ 2718135 h 6713342"/>
              <a:gd name="connsiteX1143" fmla="*/ 3766691 w 11799394"/>
              <a:gd name="connsiteY1143" fmla="*/ 2718135 h 6713342"/>
              <a:gd name="connsiteX1144" fmla="*/ 3784333 w 11799394"/>
              <a:gd name="connsiteY1144" fmla="*/ 2743021 h 6713342"/>
              <a:gd name="connsiteX1145" fmla="*/ 3727048 w 11799394"/>
              <a:gd name="connsiteY1145" fmla="*/ 2881703 h 6713342"/>
              <a:gd name="connsiteX1146" fmla="*/ 3436962 w 11799394"/>
              <a:gd name="connsiteY1146" fmla="*/ 3078724 h 6713342"/>
              <a:gd name="connsiteX1147" fmla="*/ 3124659 w 11799394"/>
              <a:gd name="connsiteY1147" fmla="*/ 3078724 h 6713342"/>
              <a:gd name="connsiteX1148" fmla="*/ 3109318 w 11799394"/>
              <a:gd name="connsiteY1148" fmla="*/ 3057078 h 6713342"/>
              <a:gd name="connsiteX1149" fmla="*/ 3170047 w 11799394"/>
              <a:gd name="connsiteY1149" fmla="*/ 2898061 h 6713342"/>
              <a:gd name="connsiteX1150" fmla="*/ 3459358 w 11799394"/>
              <a:gd name="connsiteY1150" fmla="*/ 2718135 h 6713342"/>
              <a:gd name="connsiteX1151" fmla="*/ 3766691 w 11799394"/>
              <a:gd name="connsiteY1151" fmla="*/ 2718135 h 6713342"/>
              <a:gd name="connsiteX1152" fmla="*/ 3721506 w 11799394"/>
              <a:gd name="connsiteY1152" fmla="*/ 2764324 h 6713342"/>
              <a:gd name="connsiteX1153" fmla="*/ 3459358 w 11799394"/>
              <a:gd name="connsiteY1153" fmla="*/ 2764324 h 6713342"/>
              <a:gd name="connsiteX1154" fmla="*/ 3213199 w 11799394"/>
              <a:gd name="connsiteY1154" fmla="*/ 2914533 h 6713342"/>
              <a:gd name="connsiteX1155" fmla="*/ 3169539 w 11799394"/>
              <a:gd name="connsiteY1155" fmla="*/ 3028875 h 6713342"/>
              <a:gd name="connsiteX1156" fmla="*/ 3172056 w 11799394"/>
              <a:gd name="connsiteY1156" fmla="*/ 3032535 h 6713342"/>
              <a:gd name="connsiteX1157" fmla="*/ 3436962 w 11799394"/>
              <a:gd name="connsiteY1157" fmla="*/ 3032535 h 6713342"/>
              <a:gd name="connsiteX1158" fmla="*/ 3683897 w 11799394"/>
              <a:gd name="connsiteY1158" fmla="*/ 2865230 h 6713342"/>
              <a:gd name="connsiteX1159" fmla="*/ 3684113 w 11799394"/>
              <a:gd name="connsiteY1159" fmla="*/ 2864646 h 6713342"/>
              <a:gd name="connsiteX1160" fmla="*/ 3684354 w 11799394"/>
              <a:gd name="connsiteY1160" fmla="*/ 2864061 h 6713342"/>
              <a:gd name="connsiteX1161" fmla="*/ 3724010 w 11799394"/>
              <a:gd name="connsiteY1161" fmla="*/ 2768060 h 6713342"/>
              <a:gd name="connsiteX1162" fmla="*/ 3721506 w 11799394"/>
              <a:gd name="connsiteY1162" fmla="*/ 2764324 h 6713342"/>
              <a:gd name="connsiteX1163" fmla="*/ 1044164 w 11799394"/>
              <a:gd name="connsiteY1163" fmla="*/ 2881703 h 6713342"/>
              <a:gd name="connsiteX1164" fmla="*/ 1101440 w 11799394"/>
              <a:gd name="connsiteY1164" fmla="*/ 2743021 h 6713342"/>
              <a:gd name="connsiteX1165" fmla="*/ 1083808 w 11799394"/>
              <a:gd name="connsiteY1165" fmla="*/ 2718135 h 6713342"/>
              <a:gd name="connsiteX1166" fmla="*/ 776466 w 11799394"/>
              <a:gd name="connsiteY1166" fmla="*/ 2718135 h 6713342"/>
              <a:gd name="connsiteX1167" fmla="*/ 487153 w 11799394"/>
              <a:gd name="connsiteY1167" fmla="*/ 2898061 h 6713342"/>
              <a:gd name="connsiteX1168" fmla="*/ 426432 w 11799394"/>
              <a:gd name="connsiteY1168" fmla="*/ 3057078 h 6713342"/>
              <a:gd name="connsiteX1169" fmla="*/ 441774 w 11799394"/>
              <a:gd name="connsiteY1169" fmla="*/ 3078724 h 6713342"/>
              <a:gd name="connsiteX1170" fmla="*/ 754081 w 11799394"/>
              <a:gd name="connsiteY1170" fmla="*/ 3078724 h 6713342"/>
              <a:gd name="connsiteX1171" fmla="*/ 1044164 w 11799394"/>
              <a:gd name="connsiteY1171" fmla="*/ 2881703 h 6713342"/>
              <a:gd name="connsiteX1172" fmla="*/ 8604906 w 11799394"/>
              <a:gd name="connsiteY1172" fmla="*/ 3174203 h 6713342"/>
              <a:gd name="connsiteX1173" fmla="*/ 8604906 w 11799394"/>
              <a:gd name="connsiteY1173" fmla="*/ 3174203 h 6713342"/>
              <a:gd name="connsiteX1174" fmla="*/ 8622535 w 11799394"/>
              <a:gd name="connsiteY1174" fmla="*/ 3199077 h 6713342"/>
              <a:gd name="connsiteX1175" fmla="*/ 8565263 w 11799394"/>
              <a:gd name="connsiteY1175" fmla="*/ 3337759 h 6713342"/>
              <a:gd name="connsiteX1176" fmla="*/ 8275178 w 11799394"/>
              <a:gd name="connsiteY1176" fmla="*/ 3534793 h 6713342"/>
              <a:gd name="connsiteX1177" fmla="*/ 7962874 w 11799394"/>
              <a:gd name="connsiteY1177" fmla="*/ 3534793 h 6713342"/>
              <a:gd name="connsiteX1178" fmla="*/ 7947533 w 11799394"/>
              <a:gd name="connsiteY1178" fmla="*/ 3513135 h 6713342"/>
              <a:gd name="connsiteX1179" fmla="*/ 8008250 w 11799394"/>
              <a:gd name="connsiteY1179" fmla="*/ 3354117 h 6713342"/>
              <a:gd name="connsiteX1180" fmla="*/ 8297573 w 11799394"/>
              <a:gd name="connsiteY1180" fmla="*/ 3174203 h 6713342"/>
              <a:gd name="connsiteX1181" fmla="*/ 8604906 w 11799394"/>
              <a:gd name="connsiteY1181" fmla="*/ 3174203 h 6713342"/>
              <a:gd name="connsiteX1182" fmla="*/ 8559721 w 11799394"/>
              <a:gd name="connsiteY1182" fmla="*/ 3220392 h 6713342"/>
              <a:gd name="connsiteX1183" fmla="*/ 8297573 w 11799394"/>
              <a:gd name="connsiteY1183" fmla="*/ 3220392 h 6713342"/>
              <a:gd name="connsiteX1184" fmla="*/ 8051401 w 11799394"/>
              <a:gd name="connsiteY1184" fmla="*/ 3370602 h 6713342"/>
              <a:gd name="connsiteX1185" fmla="*/ 8007754 w 11799394"/>
              <a:gd name="connsiteY1185" fmla="*/ 3484931 h 6713342"/>
              <a:gd name="connsiteX1186" fmla="*/ 8010284 w 11799394"/>
              <a:gd name="connsiteY1186" fmla="*/ 3488604 h 6713342"/>
              <a:gd name="connsiteX1187" fmla="*/ 8275178 w 11799394"/>
              <a:gd name="connsiteY1187" fmla="*/ 3488604 h 6713342"/>
              <a:gd name="connsiteX1188" fmla="*/ 8522112 w 11799394"/>
              <a:gd name="connsiteY1188" fmla="*/ 3321286 h 6713342"/>
              <a:gd name="connsiteX1189" fmla="*/ 8522327 w 11799394"/>
              <a:gd name="connsiteY1189" fmla="*/ 3320714 h 6713342"/>
              <a:gd name="connsiteX1190" fmla="*/ 8522569 w 11799394"/>
              <a:gd name="connsiteY1190" fmla="*/ 3320130 h 6713342"/>
              <a:gd name="connsiteX1191" fmla="*/ 8562225 w 11799394"/>
              <a:gd name="connsiteY1191" fmla="*/ 3224129 h 6713342"/>
              <a:gd name="connsiteX1192" fmla="*/ 8559721 w 11799394"/>
              <a:gd name="connsiteY1192" fmla="*/ 3220392 h 6713342"/>
              <a:gd name="connsiteX1193" fmla="*/ 512090 w 11799394"/>
              <a:gd name="connsiteY1193" fmla="*/ 3337759 h 6713342"/>
              <a:gd name="connsiteX1194" fmla="*/ 569366 w 11799394"/>
              <a:gd name="connsiteY1194" fmla="*/ 3199077 h 6713342"/>
              <a:gd name="connsiteX1195" fmla="*/ 551735 w 11799394"/>
              <a:gd name="connsiteY1195" fmla="*/ 3174203 h 6713342"/>
              <a:gd name="connsiteX1196" fmla="*/ 551735 w 11799394"/>
              <a:gd name="connsiteY1196" fmla="*/ 3174203 h 6713342"/>
              <a:gd name="connsiteX1197" fmla="*/ 244392 w 11799394"/>
              <a:gd name="connsiteY1197" fmla="*/ 3174203 h 6713342"/>
              <a:gd name="connsiteX1198" fmla="*/ 74 w 11799394"/>
              <a:gd name="connsiteY1198" fmla="*/ 3276661 h 6713342"/>
              <a:gd name="connsiteX1199" fmla="*/ 67 w 11799394"/>
              <a:gd name="connsiteY1199" fmla="*/ 3366306 h 6713342"/>
              <a:gd name="connsiteX1200" fmla="*/ 244392 w 11799394"/>
              <a:gd name="connsiteY1200" fmla="*/ 3220392 h 6713342"/>
              <a:gd name="connsiteX1201" fmla="*/ 506547 w 11799394"/>
              <a:gd name="connsiteY1201" fmla="*/ 3220392 h 6713342"/>
              <a:gd name="connsiteX1202" fmla="*/ 509049 w 11799394"/>
              <a:gd name="connsiteY1202" fmla="*/ 3224129 h 6713342"/>
              <a:gd name="connsiteX1203" fmla="*/ 469392 w 11799394"/>
              <a:gd name="connsiteY1203" fmla="*/ 3320130 h 6713342"/>
              <a:gd name="connsiteX1204" fmla="*/ 469155 w 11799394"/>
              <a:gd name="connsiteY1204" fmla="*/ 3320714 h 6713342"/>
              <a:gd name="connsiteX1205" fmla="*/ 468938 w 11799394"/>
              <a:gd name="connsiteY1205" fmla="*/ 3321286 h 6713342"/>
              <a:gd name="connsiteX1206" fmla="*/ 222001 w 11799394"/>
              <a:gd name="connsiteY1206" fmla="*/ 3488604 h 6713342"/>
              <a:gd name="connsiteX1207" fmla="*/ 69 w 11799394"/>
              <a:gd name="connsiteY1207" fmla="*/ 3488604 h 6713342"/>
              <a:gd name="connsiteX1208" fmla="*/ 69 w 11799394"/>
              <a:gd name="connsiteY1208" fmla="*/ 3534793 h 6713342"/>
              <a:gd name="connsiteX1209" fmla="*/ 222001 w 11799394"/>
              <a:gd name="connsiteY1209" fmla="*/ 3534793 h 6713342"/>
              <a:gd name="connsiteX1210" fmla="*/ 512089 w 11799394"/>
              <a:gd name="connsiteY1210" fmla="*/ 3337771 h 6713342"/>
              <a:gd name="connsiteX1211" fmla="*/ 6918334 w 11799394"/>
              <a:gd name="connsiteY1211" fmla="*/ 2268396 h 6713342"/>
              <a:gd name="connsiteX1212" fmla="*/ 6918334 w 11799394"/>
              <a:gd name="connsiteY1212" fmla="*/ 2268396 h 6713342"/>
              <a:gd name="connsiteX1213" fmla="*/ 6935963 w 11799394"/>
              <a:gd name="connsiteY1213" fmla="*/ 2293282 h 6713342"/>
              <a:gd name="connsiteX1214" fmla="*/ 6878678 w 11799394"/>
              <a:gd name="connsiteY1214" fmla="*/ 2431964 h 6713342"/>
              <a:gd name="connsiteX1215" fmla="*/ 6588605 w 11799394"/>
              <a:gd name="connsiteY1215" fmla="*/ 2628998 h 6713342"/>
              <a:gd name="connsiteX1216" fmla="*/ 6276289 w 11799394"/>
              <a:gd name="connsiteY1216" fmla="*/ 2628998 h 6713342"/>
              <a:gd name="connsiteX1217" fmla="*/ 6260948 w 11799394"/>
              <a:gd name="connsiteY1217" fmla="*/ 2607339 h 6713342"/>
              <a:gd name="connsiteX1218" fmla="*/ 6321677 w 11799394"/>
              <a:gd name="connsiteY1218" fmla="*/ 2448322 h 6713342"/>
              <a:gd name="connsiteX1219" fmla="*/ 6610988 w 11799394"/>
              <a:gd name="connsiteY1219" fmla="*/ 2268396 h 6713342"/>
              <a:gd name="connsiteX1220" fmla="*/ 6918334 w 11799394"/>
              <a:gd name="connsiteY1220" fmla="*/ 2268396 h 6713342"/>
              <a:gd name="connsiteX1221" fmla="*/ 6873136 w 11799394"/>
              <a:gd name="connsiteY1221" fmla="*/ 2314597 h 6713342"/>
              <a:gd name="connsiteX1222" fmla="*/ 6610988 w 11799394"/>
              <a:gd name="connsiteY1222" fmla="*/ 2314597 h 6713342"/>
              <a:gd name="connsiteX1223" fmla="*/ 6364829 w 11799394"/>
              <a:gd name="connsiteY1223" fmla="*/ 2464794 h 6713342"/>
              <a:gd name="connsiteX1224" fmla="*/ 6321169 w 11799394"/>
              <a:gd name="connsiteY1224" fmla="*/ 2579136 h 6713342"/>
              <a:gd name="connsiteX1225" fmla="*/ 6323699 w 11799394"/>
              <a:gd name="connsiteY1225" fmla="*/ 2582809 h 6713342"/>
              <a:gd name="connsiteX1226" fmla="*/ 6588605 w 11799394"/>
              <a:gd name="connsiteY1226" fmla="*/ 2582809 h 6713342"/>
              <a:gd name="connsiteX1227" fmla="*/ 6835527 w 11799394"/>
              <a:gd name="connsiteY1227" fmla="*/ 2415491 h 6713342"/>
              <a:gd name="connsiteX1228" fmla="*/ 6835756 w 11799394"/>
              <a:gd name="connsiteY1228" fmla="*/ 2414907 h 6713342"/>
              <a:gd name="connsiteX1229" fmla="*/ 6835985 w 11799394"/>
              <a:gd name="connsiteY1229" fmla="*/ 2414335 h 6713342"/>
              <a:gd name="connsiteX1230" fmla="*/ 6875641 w 11799394"/>
              <a:gd name="connsiteY1230" fmla="*/ 2318334 h 6713342"/>
              <a:gd name="connsiteX1231" fmla="*/ 6873136 w 11799394"/>
              <a:gd name="connsiteY1231" fmla="*/ 2314597 h 6713342"/>
              <a:gd name="connsiteX1232" fmla="*/ 6766307 w 11799394"/>
              <a:gd name="connsiteY1232" fmla="*/ 1818670 h 6713342"/>
              <a:gd name="connsiteX1233" fmla="*/ 6766307 w 11799394"/>
              <a:gd name="connsiteY1233" fmla="*/ 1818670 h 6713342"/>
              <a:gd name="connsiteX1234" fmla="*/ 6783936 w 11799394"/>
              <a:gd name="connsiteY1234" fmla="*/ 1843556 h 6713342"/>
              <a:gd name="connsiteX1235" fmla="*/ 6726664 w 11799394"/>
              <a:gd name="connsiteY1235" fmla="*/ 1982237 h 6713342"/>
              <a:gd name="connsiteX1236" fmla="*/ 6436578 w 11799394"/>
              <a:gd name="connsiteY1236" fmla="*/ 2179259 h 6713342"/>
              <a:gd name="connsiteX1237" fmla="*/ 6124262 w 11799394"/>
              <a:gd name="connsiteY1237" fmla="*/ 2179259 h 6713342"/>
              <a:gd name="connsiteX1238" fmla="*/ 6108921 w 11799394"/>
              <a:gd name="connsiteY1238" fmla="*/ 2157601 h 6713342"/>
              <a:gd name="connsiteX1239" fmla="*/ 6169650 w 11799394"/>
              <a:gd name="connsiteY1239" fmla="*/ 1998583 h 6713342"/>
              <a:gd name="connsiteX1240" fmla="*/ 6458961 w 11799394"/>
              <a:gd name="connsiteY1240" fmla="*/ 1818670 h 6713342"/>
              <a:gd name="connsiteX1241" fmla="*/ 6766307 w 11799394"/>
              <a:gd name="connsiteY1241" fmla="*/ 1818670 h 6713342"/>
              <a:gd name="connsiteX1242" fmla="*/ 6721109 w 11799394"/>
              <a:gd name="connsiteY1242" fmla="*/ 1864858 h 6713342"/>
              <a:gd name="connsiteX1243" fmla="*/ 6458961 w 11799394"/>
              <a:gd name="connsiteY1243" fmla="*/ 1864858 h 6713342"/>
              <a:gd name="connsiteX1244" fmla="*/ 6212802 w 11799394"/>
              <a:gd name="connsiteY1244" fmla="*/ 2015068 h 6713342"/>
              <a:gd name="connsiteX1245" fmla="*/ 6169142 w 11799394"/>
              <a:gd name="connsiteY1245" fmla="*/ 2129397 h 6713342"/>
              <a:gd name="connsiteX1246" fmla="*/ 6171671 w 11799394"/>
              <a:gd name="connsiteY1246" fmla="*/ 2133070 h 6713342"/>
              <a:gd name="connsiteX1247" fmla="*/ 6436578 w 11799394"/>
              <a:gd name="connsiteY1247" fmla="*/ 2133070 h 6713342"/>
              <a:gd name="connsiteX1248" fmla="*/ 6683500 w 11799394"/>
              <a:gd name="connsiteY1248" fmla="*/ 1965752 h 6713342"/>
              <a:gd name="connsiteX1249" fmla="*/ 6683716 w 11799394"/>
              <a:gd name="connsiteY1249" fmla="*/ 1965168 h 6713342"/>
              <a:gd name="connsiteX1250" fmla="*/ 6683958 w 11799394"/>
              <a:gd name="connsiteY1250" fmla="*/ 1964596 h 6713342"/>
              <a:gd name="connsiteX1251" fmla="*/ 6723613 w 11799394"/>
              <a:gd name="connsiteY1251" fmla="*/ 1868595 h 6713342"/>
              <a:gd name="connsiteX1252" fmla="*/ 6721109 w 11799394"/>
              <a:gd name="connsiteY1252" fmla="*/ 1864858 h 6713342"/>
              <a:gd name="connsiteX1253" fmla="*/ 4908121 w 11799394"/>
              <a:gd name="connsiteY1253" fmla="*/ 2268396 h 6713342"/>
              <a:gd name="connsiteX1254" fmla="*/ 4908121 w 11799394"/>
              <a:gd name="connsiteY1254" fmla="*/ 2268396 h 6713342"/>
              <a:gd name="connsiteX1255" fmla="*/ 4925750 w 11799394"/>
              <a:gd name="connsiteY1255" fmla="*/ 2293282 h 6713342"/>
              <a:gd name="connsiteX1256" fmla="*/ 4868478 w 11799394"/>
              <a:gd name="connsiteY1256" fmla="*/ 2431964 h 6713342"/>
              <a:gd name="connsiteX1257" fmla="*/ 4578380 w 11799394"/>
              <a:gd name="connsiteY1257" fmla="*/ 2628998 h 6713342"/>
              <a:gd name="connsiteX1258" fmla="*/ 4266089 w 11799394"/>
              <a:gd name="connsiteY1258" fmla="*/ 2628998 h 6713342"/>
              <a:gd name="connsiteX1259" fmla="*/ 4250735 w 11799394"/>
              <a:gd name="connsiteY1259" fmla="*/ 2607339 h 6713342"/>
              <a:gd name="connsiteX1260" fmla="*/ 4311465 w 11799394"/>
              <a:gd name="connsiteY1260" fmla="*/ 2448322 h 6713342"/>
              <a:gd name="connsiteX1261" fmla="*/ 4600775 w 11799394"/>
              <a:gd name="connsiteY1261" fmla="*/ 2268396 h 6713342"/>
              <a:gd name="connsiteX1262" fmla="*/ 4908121 w 11799394"/>
              <a:gd name="connsiteY1262" fmla="*/ 2268396 h 6713342"/>
              <a:gd name="connsiteX1263" fmla="*/ 4862937 w 11799394"/>
              <a:gd name="connsiteY1263" fmla="*/ 2314597 h 6713342"/>
              <a:gd name="connsiteX1264" fmla="*/ 4600775 w 11799394"/>
              <a:gd name="connsiteY1264" fmla="*/ 2314597 h 6713342"/>
              <a:gd name="connsiteX1265" fmla="*/ 4354616 w 11799394"/>
              <a:gd name="connsiteY1265" fmla="*/ 2464794 h 6713342"/>
              <a:gd name="connsiteX1266" fmla="*/ 4310956 w 11799394"/>
              <a:gd name="connsiteY1266" fmla="*/ 2579136 h 6713342"/>
              <a:gd name="connsiteX1267" fmla="*/ 4313486 w 11799394"/>
              <a:gd name="connsiteY1267" fmla="*/ 2582809 h 6713342"/>
              <a:gd name="connsiteX1268" fmla="*/ 4578380 w 11799394"/>
              <a:gd name="connsiteY1268" fmla="*/ 2582809 h 6713342"/>
              <a:gd name="connsiteX1269" fmla="*/ 4825314 w 11799394"/>
              <a:gd name="connsiteY1269" fmla="*/ 2415491 h 6713342"/>
              <a:gd name="connsiteX1270" fmla="*/ 4825543 w 11799394"/>
              <a:gd name="connsiteY1270" fmla="*/ 2414907 h 6713342"/>
              <a:gd name="connsiteX1271" fmla="*/ 4825772 w 11799394"/>
              <a:gd name="connsiteY1271" fmla="*/ 2414335 h 6713342"/>
              <a:gd name="connsiteX1272" fmla="*/ 4865428 w 11799394"/>
              <a:gd name="connsiteY1272" fmla="*/ 2318334 h 6713342"/>
              <a:gd name="connsiteX1273" fmla="*/ 4862924 w 11799394"/>
              <a:gd name="connsiteY1273" fmla="*/ 2314597 h 6713342"/>
              <a:gd name="connsiteX1274" fmla="*/ 2426677 w 11799394"/>
              <a:gd name="connsiteY1274" fmla="*/ 2718135 h 6713342"/>
              <a:gd name="connsiteX1275" fmla="*/ 2119330 w 11799394"/>
              <a:gd name="connsiteY1275" fmla="*/ 2718135 h 6713342"/>
              <a:gd name="connsiteX1276" fmla="*/ 1830020 w 11799394"/>
              <a:gd name="connsiteY1276" fmla="*/ 2898061 h 6713342"/>
              <a:gd name="connsiteX1277" fmla="*/ 1769303 w 11799394"/>
              <a:gd name="connsiteY1277" fmla="*/ 3057078 h 6713342"/>
              <a:gd name="connsiteX1278" fmla="*/ 1784644 w 11799394"/>
              <a:gd name="connsiteY1278" fmla="*/ 3078724 h 6713342"/>
              <a:gd name="connsiteX1279" fmla="*/ 2096948 w 11799394"/>
              <a:gd name="connsiteY1279" fmla="*/ 3078724 h 6713342"/>
              <a:gd name="connsiteX1280" fmla="*/ 2387033 w 11799394"/>
              <a:gd name="connsiteY1280" fmla="*/ 2881703 h 6713342"/>
              <a:gd name="connsiteX1281" fmla="*/ 2444306 w 11799394"/>
              <a:gd name="connsiteY1281" fmla="*/ 2743021 h 6713342"/>
              <a:gd name="connsiteX1282" fmla="*/ 2426677 w 11799394"/>
              <a:gd name="connsiteY1282" fmla="*/ 2718135 h 6713342"/>
              <a:gd name="connsiteX1283" fmla="*/ 7792456 w 11799394"/>
              <a:gd name="connsiteY1283" fmla="*/ 2718135 h 6713342"/>
              <a:gd name="connsiteX1284" fmla="*/ 7792456 w 11799394"/>
              <a:gd name="connsiteY1284" fmla="*/ 2718135 h 6713342"/>
              <a:gd name="connsiteX1285" fmla="*/ 7810097 w 11799394"/>
              <a:gd name="connsiteY1285" fmla="*/ 2743021 h 6713342"/>
              <a:gd name="connsiteX1286" fmla="*/ 7752812 w 11799394"/>
              <a:gd name="connsiteY1286" fmla="*/ 2881703 h 6713342"/>
              <a:gd name="connsiteX1287" fmla="*/ 7462726 w 11799394"/>
              <a:gd name="connsiteY1287" fmla="*/ 3078724 h 6713342"/>
              <a:gd name="connsiteX1288" fmla="*/ 7150423 w 11799394"/>
              <a:gd name="connsiteY1288" fmla="*/ 3078724 h 6713342"/>
              <a:gd name="connsiteX1289" fmla="*/ 7135082 w 11799394"/>
              <a:gd name="connsiteY1289" fmla="*/ 3057078 h 6713342"/>
              <a:gd name="connsiteX1290" fmla="*/ 7195811 w 11799394"/>
              <a:gd name="connsiteY1290" fmla="*/ 2898061 h 6713342"/>
              <a:gd name="connsiteX1291" fmla="*/ 7485122 w 11799394"/>
              <a:gd name="connsiteY1291" fmla="*/ 2718135 h 6713342"/>
              <a:gd name="connsiteX1292" fmla="*/ 7792468 w 11799394"/>
              <a:gd name="connsiteY1292" fmla="*/ 2718135 h 6713342"/>
              <a:gd name="connsiteX1293" fmla="*/ 7747271 w 11799394"/>
              <a:gd name="connsiteY1293" fmla="*/ 2764324 h 6713342"/>
              <a:gd name="connsiteX1294" fmla="*/ 7485122 w 11799394"/>
              <a:gd name="connsiteY1294" fmla="*/ 2764324 h 6713342"/>
              <a:gd name="connsiteX1295" fmla="*/ 7238963 w 11799394"/>
              <a:gd name="connsiteY1295" fmla="*/ 2914533 h 6713342"/>
              <a:gd name="connsiteX1296" fmla="*/ 7195303 w 11799394"/>
              <a:gd name="connsiteY1296" fmla="*/ 3028875 h 6713342"/>
              <a:gd name="connsiteX1297" fmla="*/ 7197832 w 11799394"/>
              <a:gd name="connsiteY1297" fmla="*/ 3032535 h 6713342"/>
              <a:gd name="connsiteX1298" fmla="*/ 7462726 w 11799394"/>
              <a:gd name="connsiteY1298" fmla="*/ 3032535 h 6713342"/>
              <a:gd name="connsiteX1299" fmla="*/ 7709661 w 11799394"/>
              <a:gd name="connsiteY1299" fmla="*/ 2865230 h 6713342"/>
              <a:gd name="connsiteX1300" fmla="*/ 7709877 w 11799394"/>
              <a:gd name="connsiteY1300" fmla="*/ 2864646 h 6713342"/>
              <a:gd name="connsiteX1301" fmla="*/ 7710118 w 11799394"/>
              <a:gd name="connsiteY1301" fmla="*/ 2864061 h 6713342"/>
              <a:gd name="connsiteX1302" fmla="*/ 7749774 w 11799394"/>
              <a:gd name="connsiteY1302" fmla="*/ 2768060 h 6713342"/>
              <a:gd name="connsiteX1303" fmla="*/ 7747271 w 11799394"/>
              <a:gd name="connsiteY1303" fmla="*/ 2764324 h 6713342"/>
              <a:gd name="connsiteX1304" fmla="*/ 3564001 w 11799394"/>
              <a:gd name="connsiteY1304" fmla="*/ 2268396 h 6713342"/>
              <a:gd name="connsiteX1305" fmla="*/ 3564001 w 11799394"/>
              <a:gd name="connsiteY1305" fmla="*/ 2268396 h 6713342"/>
              <a:gd name="connsiteX1306" fmla="*/ 3256668 w 11799394"/>
              <a:gd name="connsiteY1306" fmla="*/ 2268396 h 6713342"/>
              <a:gd name="connsiteX1307" fmla="*/ 2967345 w 11799394"/>
              <a:gd name="connsiteY1307" fmla="*/ 2448322 h 6713342"/>
              <a:gd name="connsiteX1308" fmla="*/ 2906628 w 11799394"/>
              <a:gd name="connsiteY1308" fmla="*/ 2607339 h 6713342"/>
              <a:gd name="connsiteX1309" fmla="*/ 2921969 w 11799394"/>
              <a:gd name="connsiteY1309" fmla="*/ 2628998 h 6713342"/>
              <a:gd name="connsiteX1310" fmla="*/ 3234272 w 11799394"/>
              <a:gd name="connsiteY1310" fmla="*/ 2628998 h 6713342"/>
              <a:gd name="connsiteX1311" fmla="*/ 3524358 w 11799394"/>
              <a:gd name="connsiteY1311" fmla="*/ 2431964 h 6713342"/>
              <a:gd name="connsiteX1312" fmla="*/ 3581630 w 11799394"/>
              <a:gd name="connsiteY1312" fmla="*/ 2293282 h 6713342"/>
              <a:gd name="connsiteX1313" fmla="*/ 3564001 w 11799394"/>
              <a:gd name="connsiteY1313" fmla="*/ 2268396 h 6713342"/>
              <a:gd name="connsiteX1314" fmla="*/ 7335154 w 11799394"/>
              <a:gd name="connsiteY1314" fmla="*/ 3354129 h 6713342"/>
              <a:gd name="connsiteX1315" fmla="*/ 7274437 w 11799394"/>
              <a:gd name="connsiteY1315" fmla="*/ 3513147 h 6713342"/>
              <a:gd name="connsiteX1316" fmla="*/ 7289778 w 11799394"/>
              <a:gd name="connsiteY1316" fmla="*/ 3534793 h 6713342"/>
              <a:gd name="connsiteX1317" fmla="*/ 7602081 w 11799394"/>
              <a:gd name="connsiteY1317" fmla="*/ 3534793 h 6713342"/>
              <a:gd name="connsiteX1318" fmla="*/ 7892167 w 11799394"/>
              <a:gd name="connsiteY1318" fmla="*/ 3337759 h 6713342"/>
              <a:gd name="connsiteX1319" fmla="*/ 7949439 w 11799394"/>
              <a:gd name="connsiteY1319" fmla="*/ 3199090 h 6713342"/>
              <a:gd name="connsiteX1320" fmla="*/ 7931810 w 11799394"/>
              <a:gd name="connsiteY1320" fmla="*/ 3174203 h 6713342"/>
              <a:gd name="connsiteX1321" fmla="*/ 7624477 w 11799394"/>
              <a:gd name="connsiteY1321" fmla="*/ 3174203 h 6713342"/>
              <a:gd name="connsiteX1322" fmla="*/ 7335154 w 11799394"/>
              <a:gd name="connsiteY1322" fmla="*/ 3354117 h 6713342"/>
              <a:gd name="connsiteX1323" fmla="*/ 2453228 w 11799394"/>
              <a:gd name="connsiteY1323" fmla="*/ 3078724 h 6713342"/>
              <a:gd name="connsiteX1324" fmla="*/ 2765531 w 11799394"/>
              <a:gd name="connsiteY1324" fmla="*/ 3078724 h 6713342"/>
              <a:gd name="connsiteX1325" fmla="*/ 3055630 w 11799394"/>
              <a:gd name="connsiteY1325" fmla="*/ 2881703 h 6713342"/>
              <a:gd name="connsiteX1326" fmla="*/ 3112902 w 11799394"/>
              <a:gd name="connsiteY1326" fmla="*/ 2743009 h 6713342"/>
              <a:gd name="connsiteX1327" fmla="*/ 3095273 w 11799394"/>
              <a:gd name="connsiteY1327" fmla="*/ 2718135 h 6713342"/>
              <a:gd name="connsiteX1328" fmla="*/ 2787927 w 11799394"/>
              <a:gd name="connsiteY1328" fmla="*/ 2718135 h 6713342"/>
              <a:gd name="connsiteX1329" fmla="*/ 2498616 w 11799394"/>
              <a:gd name="connsiteY1329" fmla="*/ 2898061 h 6713342"/>
              <a:gd name="connsiteX1330" fmla="*/ 2437887 w 11799394"/>
              <a:gd name="connsiteY1330" fmla="*/ 3057066 h 6713342"/>
              <a:gd name="connsiteX1331" fmla="*/ 2453228 w 11799394"/>
              <a:gd name="connsiteY1331" fmla="*/ 3078724 h 6713342"/>
              <a:gd name="connsiteX1332" fmla="*/ 184335 w 11799394"/>
              <a:gd name="connsiteY1332" fmla="*/ 4249896 h 6713342"/>
              <a:gd name="connsiteX1333" fmla="*/ 241611 w 11799394"/>
              <a:gd name="connsiteY1333" fmla="*/ 4111215 h 6713342"/>
              <a:gd name="connsiteX1334" fmla="*/ 223980 w 11799394"/>
              <a:gd name="connsiteY1334" fmla="*/ 4086341 h 6713342"/>
              <a:gd name="connsiteX1335" fmla="*/ 56 w 11799394"/>
              <a:gd name="connsiteY1335" fmla="*/ 4086341 h 6713342"/>
              <a:gd name="connsiteX1336" fmla="*/ 50 w 11799394"/>
              <a:gd name="connsiteY1336" fmla="*/ 4428843 h 6713342"/>
              <a:gd name="connsiteX1337" fmla="*/ 184335 w 11799394"/>
              <a:gd name="connsiteY1337" fmla="*/ 4249896 h 6713342"/>
              <a:gd name="connsiteX1338" fmla="*/ 10618843 w 11799394"/>
              <a:gd name="connsiteY1338" fmla="*/ 2628998 h 6713342"/>
              <a:gd name="connsiteX1339" fmla="*/ 10306552 w 11799394"/>
              <a:gd name="connsiteY1339" fmla="*/ 2628998 h 6713342"/>
              <a:gd name="connsiteX1340" fmla="*/ 10291211 w 11799394"/>
              <a:gd name="connsiteY1340" fmla="*/ 2607339 h 6713342"/>
              <a:gd name="connsiteX1341" fmla="*/ 10351928 w 11799394"/>
              <a:gd name="connsiteY1341" fmla="*/ 2448322 h 6713342"/>
              <a:gd name="connsiteX1342" fmla="*/ 10641239 w 11799394"/>
              <a:gd name="connsiteY1342" fmla="*/ 2268396 h 6713342"/>
              <a:gd name="connsiteX1343" fmla="*/ 10948584 w 11799394"/>
              <a:gd name="connsiteY1343" fmla="*/ 2268396 h 6713342"/>
              <a:gd name="connsiteX1344" fmla="*/ 10966214 w 11799394"/>
              <a:gd name="connsiteY1344" fmla="*/ 2293282 h 6713342"/>
              <a:gd name="connsiteX1345" fmla="*/ 10908942 w 11799394"/>
              <a:gd name="connsiteY1345" fmla="*/ 2431964 h 6713342"/>
              <a:gd name="connsiteX1346" fmla="*/ 10618855 w 11799394"/>
              <a:gd name="connsiteY1346" fmla="*/ 2628998 h 6713342"/>
              <a:gd name="connsiteX1347" fmla="*/ 10865790 w 11799394"/>
              <a:gd name="connsiteY1347" fmla="*/ 2415491 h 6713342"/>
              <a:gd name="connsiteX1348" fmla="*/ 10866006 w 11799394"/>
              <a:gd name="connsiteY1348" fmla="*/ 2414907 h 6713342"/>
              <a:gd name="connsiteX1349" fmla="*/ 10866235 w 11799394"/>
              <a:gd name="connsiteY1349" fmla="*/ 2414335 h 6713342"/>
              <a:gd name="connsiteX1350" fmla="*/ 10905904 w 11799394"/>
              <a:gd name="connsiteY1350" fmla="*/ 2318321 h 6713342"/>
              <a:gd name="connsiteX1351" fmla="*/ 10903400 w 11799394"/>
              <a:gd name="connsiteY1351" fmla="*/ 2314585 h 6713342"/>
              <a:gd name="connsiteX1352" fmla="*/ 10641239 w 11799394"/>
              <a:gd name="connsiteY1352" fmla="*/ 2314585 h 6713342"/>
              <a:gd name="connsiteX1353" fmla="*/ 10395079 w 11799394"/>
              <a:gd name="connsiteY1353" fmla="*/ 2464794 h 6713342"/>
              <a:gd name="connsiteX1354" fmla="*/ 10351432 w 11799394"/>
              <a:gd name="connsiteY1354" fmla="*/ 2579136 h 6713342"/>
              <a:gd name="connsiteX1355" fmla="*/ 10353949 w 11799394"/>
              <a:gd name="connsiteY1355" fmla="*/ 2582796 h 6713342"/>
              <a:gd name="connsiteX1356" fmla="*/ 10618843 w 11799394"/>
              <a:gd name="connsiteY1356" fmla="*/ 2582796 h 6713342"/>
              <a:gd name="connsiteX1357" fmla="*/ 10865790 w 11799394"/>
              <a:gd name="connsiteY1357" fmla="*/ 2415491 h 6713342"/>
              <a:gd name="connsiteX1358" fmla="*/ 10285377 w 11799394"/>
              <a:gd name="connsiteY1358" fmla="*/ 3534793 h 6713342"/>
              <a:gd name="connsiteX1359" fmla="*/ 9973074 w 11799394"/>
              <a:gd name="connsiteY1359" fmla="*/ 3534793 h 6713342"/>
              <a:gd name="connsiteX1360" fmla="*/ 9957733 w 11799394"/>
              <a:gd name="connsiteY1360" fmla="*/ 3513135 h 6713342"/>
              <a:gd name="connsiteX1361" fmla="*/ 10018462 w 11799394"/>
              <a:gd name="connsiteY1361" fmla="*/ 3354117 h 6713342"/>
              <a:gd name="connsiteX1362" fmla="*/ 10307773 w 11799394"/>
              <a:gd name="connsiteY1362" fmla="*/ 3174203 h 6713342"/>
              <a:gd name="connsiteX1363" fmla="*/ 10615119 w 11799394"/>
              <a:gd name="connsiteY1363" fmla="*/ 3174203 h 6713342"/>
              <a:gd name="connsiteX1364" fmla="*/ 10615119 w 11799394"/>
              <a:gd name="connsiteY1364" fmla="*/ 3174203 h 6713342"/>
              <a:gd name="connsiteX1365" fmla="*/ 10632748 w 11799394"/>
              <a:gd name="connsiteY1365" fmla="*/ 3199077 h 6713342"/>
              <a:gd name="connsiteX1366" fmla="*/ 10575476 w 11799394"/>
              <a:gd name="connsiteY1366" fmla="*/ 3337759 h 6713342"/>
              <a:gd name="connsiteX1367" fmla="*/ 10285377 w 11799394"/>
              <a:gd name="connsiteY1367" fmla="*/ 3534793 h 6713342"/>
              <a:gd name="connsiteX1368" fmla="*/ 10532312 w 11799394"/>
              <a:gd name="connsiteY1368" fmla="*/ 3321286 h 6713342"/>
              <a:gd name="connsiteX1369" fmla="*/ 10532541 w 11799394"/>
              <a:gd name="connsiteY1369" fmla="*/ 3320701 h 6713342"/>
              <a:gd name="connsiteX1370" fmla="*/ 10532769 w 11799394"/>
              <a:gd name="connsiteY1370" fmla="*/ 3320130 h 6713342"/>
              <a:gd name="connsiteX1371" fmla="*/ 10572425 w 11799394"/>
              <a:gd name="connsiteY1371" fmla="*/ 3224129 h 6713342"/>
              <a:gd name="connsiteX1372" fmla="*/ 10569921 w 11799394"/>
              <a:gd name="connsiteY1372" fmla="*/ 3220392 h 6713342"/>
              <a:gd name="connsiteX1373" fmla="*/ 10307773 w 11799394"/>
              <a:gd name="connsiteY1373" fmla="*/ 3220392 h 6713342"/>
              <a:gd name="connsiteX1374" fmla="*/ 10061613 w 11799394"/>
              <a:gd name="connsiteY1374" fmla="*/ 3370602 h 6713342"/>
              <a:gd name="connsiteX1375" fmla="*/ 10017954 w 11799394"/>
              <a:gd name="connsiteY1375" fmla="*/ 3484931 h 6713342"/>
              <a:gd name="connsiteX1376" fmla="*/ 10020484 w 11799394"/>
              <a:gd name="connsiteY1376" fmla="*/ 3488604 h 6713342"/>
              <a:gd name="connsiteX1377" fmla="*/ 10285377 w 11799394"/>
              <a:gd name="connsiteY1377" fmla="*/ 3488604 h 6713342"/>
              <a:gd name="connsiteX1378" fmla="*/ 10532312 w 11799394"/>
              <a:gd name="connsiteY1378" fmla="*/ 3321286 h 6713342"/>
              <a:gd name="connsiteX1379" fmla="*/ 9795715 w 11799394"/>
              <a:gd name="connsiteY1379" fmla="*/ 4902999 h 6713342"/>
              <a:gd name="connsiteX1380" fmla="*/ 10108018 w 11799394"/>
              <a:gd name="connsiteY1380" fmla="*/ 4902999 h 6713342"/>
              <a:gd name="connsiteX1381" fmla="*/ 10398104 w 11799394"/>
              <a:gd name="connsiteY1381" fmla="*/ 4705965 h 6713342"/>
              <a:gd name="connsiteX1382" fmla="*/ 10455389 w 11799394"/>
              <a:gd name="connsiteY1382" fmla="*/ 4567296 h 6713342"/>
              <a:gd name="connsiteX1383" fmla="*/ 10437748 w 11799394"/>
              <a:gd name="connsiteY1383" fmla="*/ 4542409 h 6713342"/>
              <a:gd name="connsiteX1384" fmla="*/ 10437748 w 11799394"/>
              <a:gd name="connsiteY1384" fmla="*/ 4542409 h 6713342"/>
              <a:gd name="connsiteX1385" fmla="*/ 10130414 w 11799394"/>
              <a:gd name="connsiteY1385" fmla="*/ 4542409 h 6713342"/>
              <a:gd name="connsiteX1386" fmla="*/ 9841103 w 11799394"/>
              <a:gd name="connsiteY1386" fmla="*/ 4722323 h 6713342"/>
              <a:gd name="connsiteX1387" fmla="*/ 9780374 w 11799394"/>
              <a:gd name="connsiteY1387" fmla="*/ 4881341 h 6713342"/>
              <a:gd name="connsiteX1388" fmla="*/ 9795715 w 11799394"/>
              <a:gd name="connsiteY1388" fmla="*/ 4902999 h 6713342"/>
              <a:gd name="connsiteX1389" fmla="*/ 1869269 w 11799394"/>
              <a:gd name="connsiteY1389" fmla="*/ 905799 h 6713342"/>
              <a:gd name="connsiteX1390" fmla="*/ 1869256 w 11799394"/>
              <a:gd name="connsiteY1390" fmla="*/ 905799 h 6713342"/>
              <a:gd name="connsiteX1391" fmla="*/ 1561923 w 11799394"/>
              <a:gd name="connsiteY1391" fmla="*/ 905800 h 6713342"/>
              <a:gd name="connsiteX1392" fmla="*/ 1272600 w 11799394"/>
              <a:gd name="connsiteY1392" fmla="*/ 1085721 h 6713342"/>
              <a:gd name="connsiteX1393" fmla="*/ 1211885 w 11799394"/>
              <a:gd name="connsiteY1393" fmla="*/ 1244739 h 6713342"/>
              <a:gd name="connsiteX1394" fmla="*/ 1227227 w 11799394"/>
              <a:gd name="connsiteY1394" fmla="*/ 1266393 h 6713342"/>
              <a:gd name="connsiteX1395" fmla="*/ 1539540 w 11799394"/>
              <a:gd name="connsiteY1395" fmla="*/ 1266393 h 6713342"/>
              <a:gd name="connsiteX1396" fmla="*/ 1829626 w 11799394"/>
              <a:gd name="connsiteY1396" fmla="*/ 1069363 h 6713342"/>
              <a:gd name="connsiteX1397" fmla="*/ 1886898 w 11799394"/>
              <a:gd name="connsiteY1397" fmla="*/ 930682 h 6713342"/>
              <a:gd name="connsiteX1398" fmla="*/ 1869269 w 11799394"/>
              <a:gd name="connsiteY1398" fmla="*/ 905797 h 6713342"/>
              <a:gd name="connsiteX1399" fmla="*/ 11069548 w 11799394"/>
              <a:gd name="connsiteY1399" fmla="*/ 619630 h 6713342"/>
              <a:gd name="connsiteX1400" fmla="*/ 11126820 w 11799394"/>
              <a:gd name="connsiteY1400" fmla="*/ 480948 h 6713342"/>
              <a:gd name="connsiteX1401" fmla="*/ 11109191 w 11799394"/>
              <a:gd name="connsiteY1401" fmla="*/ 456067 h 6713342"/>
              <a:gd name="connsiteX1402" fmla="*/ 10801845 w 11799394"/>
              <a:gd name="connsiteY1402" fmla="*/ 456067 h 6713342"/>
              <a:gd name="connsiteX1403" fmla="*/ 10512534 w 11799394"/>
              <a:gd name="connsiteY1403" fmla="*/ 635987 h 6713342"/>
              <a:gd name="connsiteX1404" fmla="*/ 10451805 w 11799394"/>
              <a:gd name="connsiteY1404" fmla="*/ 795005 h 6713342"/>
              <a:gd name="connsiteX1405" fmla="*/ 10467146 w 11799394"/>
              <a:gd name="connsiteY1405" fmla="*/ 816662 h 6713342"/>
              <a:gd name="connsiteX1406" fmla="*/ 10779449 w 11799394"/>
              <a:gd name="connsiteY1406" fmla="*/ 816662 h 6713342"/>
              <a:gd name="connsiteX1407" fmla="*/ 11069535 w 11799394"/>
              <a:gd name="connsiteY1407" fmla="*/ 619632 h 6713342"/>
              <a:gd name="connsiteX1408" fmla="*/ 10060152 w 11799394"/>
              <a:gd name="connsiteY1408" fmla="*/ 3787498 h 6713342"/>
              <a:gd name="connsiteX1409" fmla="*/ 10117424 w 11799394"/>
              <a:gd name="connsiteY1409" fmla="*/ 3648816 h 6713342"/>
              <a:gd name="connsiteX1410" fmla="*/ 10099795 w 11799394"/>
              <a:gd name="connsiteY1410" fmla="*/ 3623929 h 6713342"/>
              <a:gd name="connsiteX1411" fmla="*/ 9792449 w 11799394"/>
              <a:gd name="connsiteY1411" fmla="*/ 3623929 h 6713342"/>
              <a:gd name="connsiteX1412" fmla="*/ 9503139 w 11799394"/>
              <a:gd name="connsiteY1412" fmla="*/ 3803856 h 6713342"/>
              <a:gd name="connsiteX1413" fmla="*/ 9442421 w 11799394"/>
              <a:gd name="connsiteY1413" fmla="*/ 3962874 h 6713342"/>
              <a:gd name="connsiteX1414" fmla="*/ 9457763 w 11799394"/>
              <a:gd name="connsiteY1414" fmla="*/ 3984532 h 6713342"/>
              <a:gd name="connsiteX1415" fmla="*/ 9770066 w 11799394"/>
              <a:gd name="connsiteY1415" fmla="*/ 3984532 h 6713342"/>
              <a:gd name="connsiteX1416" fmla="*/ 10060152 w 11799394"/>
              <a:gd name="connsiteY1416" fmla="*/ 3787498 h 6713342"/>
              <a:gd name="connsiteX1417" fmla="*/ 9059335 w 11799394"/>
              <a:gd name="connsiteY1417" fmla="*/ 4705965 h 6713342"/>
              <a:gd name="connsiteX1418" fmla="*/ 9116608 w 11799394"/>
              <a:gd name="connsiteY1418" fmla="*/ 4567296 h 6713342"/>
              <a:gd name="connsiteX1419" fmla="*/ 9098978 w 11799394"/>
              <a:gd name="connsiteY1419" fmla="*/ 4542409 h 6713342"/>
              <a:gd name="connsiteX1420" fmla="*/ 9098978 w 11799394"/>
              <a:gd name="connsiteY1420" fmla="*/ 4542409 h 6713342"/>
              <a:gd name="connsiteX1421" fmla="*/ 8791632 w 11799394"/>
              <a:gd name="connsiteY1421" fmla="*/ 4542409 h 6713342"/>
              <a:gd name="connsiteX1422" fmla="*/ 8502322 w 11799394"/>
              <a:gd name="connsiteY1422" fmla="*/ 4722323 h 6713342"/>
              <a:gd name="connsiteX1423" fmla="*/ 8441605 w 11799394"/>
              <a:gd name="connsiteY1423" fmla="*/ 4881341 h 6713342"/>
              <a:gd name="connsiteX1424" fmla="*/ 8456946 w 11799394"/>
              <a:gd name="connsiteY1424" fmla="*/ 4902999 h 6713342"/>
              <a:gd name="connsiteX1425" fmla="*/ 8769237 w 11799394"/>
              <a:gd name="connsiteY1425" fmla="*/ 4902999 h 6713342"/>
              <a:gd name="connsiteX1426" fmla="*/ 9059335 w 11799394"/>
              <a:gd name="connsiteY1426" fmla="*/ 4705978 h 6713342"/>
              <a:gd name="connsiteX1427" fmla="*/ 9301325 w 11799394"/>
              <a:gd name="connsiteY1427" fmla="*/ 4446930 h 6713342"/>
              <a:gd name="connsiteX1428" fmla="*/ 8989022 w 11799394"/>
              <a:gd name="connsiteY1428" fmla="*/ 4446930 h 6713342"/>
              <a:gd name="connsiteX1429" fmla="*/ 8973681 w 11799394"/>
              <a:gd name="connsiteY1429" fmla="*/ 4425272 h 6713342"/>
              <a:gd name="connsiteX1430" fmla="*/ 9034398 w 11799394"/>
              <a:gd name="connsiteY1430" fmla="*/ 4266254 h 6713342"/>
              <a:gd name="connsiteX1431" fmla="*/ 9323721 w 11799394"/>
              <a:gd name="connsiteY1431" fmla="*/ 4086341 h 6713342"/>
              <a:gd name="connsiteX1432" fmla="*/ 9631054 w 11799394"/>
              <a:gd name="connsiteY1432" fmla="*/ 4086341 h 6713342"/>
              <a:gd name="connsiteX1433" fmla="*/ 9648696 w 11799394"/>
              <a:gd name="connsiteY1433" fmla="*/ 4111215 h 6713342"/>
              <a:gd name="connsiteX1434" fmla="*/ 9591411 w 11799394"/>
              <a:gd name="connsiteY1434" fmla="*/ 4249896 h 6713342"/>
              <a:gd name="connsiteX1435" fmla="*/ 9301325 w 11799394"/>
              <a:gd name="connsiteY1435" fmla="*/ 4446930 h 6713342"/>
              <a:gd name="connsiteX1436" fmla="*/ 9036418 w 11799394"/>
              <a:gd name="connsiteY1436" fmla="*/ 4400741 h 6713342"/>
              <a:gd name="connsiteX1437" fmla="*/ 9301325 w 11799394"/>
              <a:gd name="connsiteY1437" fmla="*/ 4400741 h 6713342"/>
              <a:gd name="connsiteX1438" fmla="*/ 9548260 w 11799394"/>
              <a:gd name="connsiteY1438" fmla="*/ 4233423 h 6713342"/>
              <a:gd name="connsiteX1439" fmla="*/ 9548476 w 11799394"/>
              <a:gd name="connsiteY1439" fmla="*/ 4232839 h 6713342"/>
              <a:gd name="connsiteX1440" fmla="*/ 9548718 w 11799394"/>
              <a:gd name="connsiteY1440" fmla="*/ 4232267 h 6713342"/>
              <a:gd name="connsiteX1441" fmla="*/ 9588360 w 11799394"/>
              <a:gd name="connsiteY1441" fmla="*/ 4136267 h 6713342"/>
              <a:gd name="connsiteX1442" fmla="*/ 9585869 w 11799394"/>
              <a:gd name="connsiteY1442" fmla="*/ 4132530 h 6713342"/>
              <a:gd name="connsiteX1443" fmla="*/ 9323721 w 11799394"/>
              <a:gd name="connsiteY1443" fmla="*/ 4132530 h 6713342"/>
              <a:gd name="connsiteX1444" fmla="*/ 9077549 w 11799394"/>
              <a:gd name="connsiteY1444" fmla="*/ 4282739 h 6713342"/>
              <a:gd name="connsiteX1445" fmla="*/ 9033889 w 11799394"/>
              <a:gd name="connsiteY1445" fmla="*/ 4397068 h 6713342"/>
              <a:gd name="connsiteX1446" fmla="*/ 9036418 w 11799394"/>
              <a:gd name="connsiteY1446" fmla="*/ 4400741 h 6713342"/>
              <a:gd name="connsiteX1447" fmla="*/ 8959623 w 11799394"/>
              <a:gd name="connsiteY1447" fmla="*/ 0 h 6713342"/>
              <a:gd name="connsiteX1448" fmla="*/ 8652277 w 11799394"/>
              <a:gd name="connsiteY1448" fmla="*/ 0 h 6713342"/>
              <a:gd name="connsiteX1449" fmla="*/ 8362967 w 11799394"/>
              <a:gd name="connsiteY1449" fmla="*/ 179924 h 6713342"/>
              <a:gd name="connsiteX1450" fmla="*/ 8302250 w 11799394"/>
              <a:gd name="connsiteY1450" fmla="*/ 338937 h 6713342"/>
              <a:gd name="connsiteX1451" fmla="*/ 8317591 w 11799394"/>
              <a:gd name="connsiteY1451" fmla="*/ 360594 h 6713342"/>
              <a:gd name="connsiteX1452" fmla="*/ 8629894 w 11799394"/>
              <a:gd name="connsiteY1452" fmla="*/ 360594 h 6713342"/>
              <a:gd name="connsiteX1453" fmla="*/ 8919980 w 11799394"/>
              <a:gd name="connsiteY1453" fmla="*/ 163564 h 6713342"/>
              <a:gd name="connsiteX1454" fmla="*/ 8977253 w 11799394"/>
              <a:gd name="connsiteY1454" fmla="*/ 24882 h 6713342"/>
              <a:gd name="connsiteX1455" fmla="*/ 8959623 w 11799394"/>
              <a:gd name="connsiteY1455" fmla="*/ 1 h 6713342"/>
              <a:gd name="connsiteX1456" fmla="*/ 6276327 w 11799394"/>
              <a:gd name="connsiteY1456" fmla="*/ 0 h 6713342"/>
              <a:gd name="connsiteX1457" fmla="*/ 5968981 w 11799394"/>
              <a:gd name="connsiteY1457" fmla="*/ 0 h 6713342"/>
              <a:gd name="connsiteX1458" fmla="*/ 5679671 w 11799394"/>
              <a:gd name="connsiteY1458" fmla="*/ 179924 h 6713342"/>
              <a:gd name="connsiteX1459" fmla="*/ 5618954 w 11799394"/>
              <a:gd name="connsiteY1459" fmla="*/ 338937 h 6713342"/>
              <a:gd name="connsiteX1460" fmla="*/ 5634295 w 11799394"/>
              <a:gd name="connsiteY1460" fmla="*/ 360594 h 6713342"/>
              <a:gd name="connsiteX1461" fmla="*/ 5946586 w 11799394"/>
              <a:gd name="connsiteY1461" fmla="*/ 360594 h 6713342"/>
              <a:gd name="connsiteX1462" fmla="*/ 6236684 w 11799394"/>
              <a:gd name="connsiteY1462" fmla="*/ 163564 h 6713342"/>
              <a:gd name="connsiteX1463" fmla="*/ 6293956 w 11799394"/>
              <a:gd name="connsiteY1463" fmla="*/ 24882 h 6713342"/>
              <a:gd name="connsiteX1464" fmla="*/ 6276327 w 11799394"/>
              <a:gd name="connsiteY1464" fmla="*/ 1 h 6713342"/>
              <a:gd name="connsiteX1465" fmla="*/ 6943666 w 11799394"/>
              <a:gd name="connsiteY1465" fmla="*/ 0 h 6713342"/>
              <a:gd name="connsiteX1466" fmla="*/ 6636332 w 11799394"/>
              <a:gd name="connsiteY1466" fmla="*/ 0 h 6713342"/>
              <a:gd name="connsiteX1467" fmla="*/ 6347009 w 11799394"/>
              <a:gd name="connsiteY1467" fmla="*/ 179924 h 6713342"/>
              <a:gd name="connsiteX1468" fmla="*/ 6286292 w 11799394"/>
              <a:gd name="connsiteY1468" fmla="*/ 338937 h 6713342"/>
              <a:gd name="connsiteX1469" fmla="*/ 6301633 w 11799394"/>
              <a:gd name="connsiteY1469" fmla="*/ 360594 h 6713342"/>
              <a:gd name="connsiteX1470" fmla="*/ 6613936 w 11799394"/>
              <a:gd name="connsiteY1470" fmla="*/ 360594 h 6713342"/>
              <a:gd name="connsiteX1471" fmla="*/ 6904022 w 11799394"/>
              <a:gd name="connsiteY1471" fmla="*/ 163564 h 6713342"/>
              <a:gd name="connsiteX1472" fmla="*/ 6961295 w 11799394"/>
              <a:gd name="connsiteY1472" fmla="*/ 24882 h 6713342"/>
              <a:gd name="connsiteX1473" fmla="*/ 6943666 w 11799394"/>
              <a:gd name="connsiteY1473" fmla="*/ 1 h 6713342"/>
              <a:gd name="connsiteX1474" fmla="*/ 4933453 w 11799394"/>
              <a:gd name="connsiteY1474" fmla="*/ 0 h 6713342"/>
              <a:gd name="connsiteX1475" fmla="*/ 4626119 w 11799394"/>
              <a:gd name="connsiteY1475" fmla="*/ 0 h 6713342"/>
              <a:gd name="connsiteX1476" fmla="*/ 4336809 w 11799394"/>
              <a:gd name="connsiteY1476" fmla="*/ 179924 h 6713342"/>
              <a:gd name="connsiteX1477" fmla="*/ 4276080 w 11799394"/>
              <a:gd name="connsiteY1477" fmla="*/ 338937 h 6713342"/>
              <a:gd name="connsiteX1478" fmla="*/ 4291421 w 11799394"/>
              <a:gd name="connsiteY1478" fmla="*/ 360594 h 6713342"/>
              <a:gd name="connsiteX1479" fmla="*/ 4603737 w 11799394"/>
              <a:gd name="connsiteY1479" fmla="*/ 360594 h 6713342"/>
              <a:gd name="connsiteX1480" fmla="*/ 4893810 w 11799394"/>
              <a:gd name="connsiteY1480" fmla="*/ 163564 h 6713342"/>
              <a:gd name="connsiteX1481" fmla="*/ 4951095 w 11799394"/>
              <a:gd name="connsiteY1481" fmla="*/ 24882 h 6713342"/>
              <a:gd name="connsiteX1482" fmla="*/ 4933453 w 11799394"/>
              <a:gd name="connsiteY1482" fmla="*/ 1 h 6713342"/>
              <a:gd name="connsiteX1483" fmla="*/ 9922436 w 11799394"/>
              <a:gd name="connsiteY1483" fmla="*/ 905799 h 6713342"/>
              <a:gd name="connsiteX1484" fmla="*/ 9922436 w 11799394"/>
              <a:gd name="connsiteY1484" fmla="*/ 905799 h 6713342"/>
              <a:gd name="connsiteX1485" fmla="*/ 9615090 w 11799394"/>
              <a:gd name="connsiteY1485" fmla="*/ 905800 h 6713342"/>
              <a:gd name="connsiteX1486" fmla="*/ 9325780 w 11799394"/>
              <a:gd name="connsiteY1486" fmla="*/ 1085721 h 6713342"/>
              <a:gd name="connsiteX1487" fmla="*/ 9265063 w 11799394"/>
              <a:gd name="connsiteY1487" fmla="*/ 1244739 h 6713342"/>
              <a:gd name="connsiteX1488" fmla="*/ 9280404 w 11799394"/>
              <a:gd name="connsiteY1488" fmla="*/ 1266393 h 6713342"/>
              <a:gd name="connsiteX1489" fmla="*/ 9592708 w 11799394"/>
              <a:gd name="connsiteY1489" fmla="*/ 1266393 h 6713342"/>
              <a:gd name="connsiteX1490" fmla="*/ 9882793 w 11799394"/>
              <a:gd name="connsiteY1490" fmla="*/ 1069363 h 6713342"/>
              <a:gd name="connsiteX1491" fmla="*/ 9940066 w 11799394"/>
              <a:gd name="connsiteY1491" fmla="*/ 930682 h 6713342"/>
              <a:gd name="connsiteX1492" fmla="*/ 9922436 w 11799394"/>
              <a:gd name="connsiteY1492" fmla="*/ 905797 h 6713342"/>
              <a:gd name="connsiteX1493" fmla="*/ 10286521 w 11799394"/>
              <a:gd name="connsiteY1493" fmla="*/ 905800 h 6713342"/>
              <a:gd name="connsiteX1494" fmla="*/ 10593868 w 11799394"/>
              <a:gd name="connsiteY1494" fmla="*/ 905800 h 6713342"/>
              <a:gd name="connsiteX1495" fmla="*/ 10611496 w 11799394"/>
              <a:gd name="connsiteY1495" fmla="*/ 930684 h 6713342"/>
              <a:gd name="connsiteX1496" fmla="*/ 10554224 w 11799394"/>
              <a:gd name="connsiteY1496" fmla="*/ 1069367 h 6713342"/>
              <a:gd name="connsiteX1497" fmla="*/ 10264139 w 11799394"/>
              <a:gd name="connsiteY1497" fmla="*/ 1266395 h 6713342"/>
              <a:gd name="connsiteX1498" fmla="*/ 9951836 w 11799394"/>
              <a:gd name="connsiteY1498" fmla="*/ 1266395 h 6713342"/>
              <a:gd name="connsiteX1499" fmla="*/ 9936494 w 11799394"/>
              <a:gd name="connsiteY1499" fmla="*/ 1244741 h 6713342"/>
              <a:gd name="connsiteX1500" fmla="*/ 9997210 w 11799394"/>
              <a:gd name="connsiteY1500" fmla="*/ 1085724 h 6713342"/>
              <a:gd name="connsiteX1501" fmla="*/ 10286533 w 11799394"/>
              <a:gd name="connsiteY1501" fmla="*/ 905800 h 6713342"/>
              <a:gd name="connsiteX1502" fmla="*/ 10548682 w 11799394"/>
              <a:gd name="connsiteY1502" fmla="*/ 951993 h 6713342"/>
              <a:gd name="connsiteX1503" fmla="*/ 10286521 w 11799394"/>
              <a:gd name="connsiteY1503" fmla="*/ 951993 h 6713342"/>
              <a:gd name="connsiteX1504" fmla="*/ 10040362 w 11799394"/>
              <a:gd name="connsiteY1504" fmla="*/ 1102201 h 6713342"/>
              <a:gd name="connsiteX1505" fmla="*/ 9996702 w 11799394"/>
              <a:gd name="connsiteY1505" fmla="*/ 1216535 h 6713342"/>
              <a:gd name="connsiteX1506" fmla="*/ 9999231 w 11799394"/>
              <a:gd name="connsiteY1506" fmla="*/ 1220204 h 6713342"/>
              <a:gd name="connsiteX1507" fmla="*/ 10264139 w 11799394"/>
              <a:gd name="connsiteY1507" fmla="*/ 1220204 h 6713342"/>
              <a:gd name="connsiteX1508" fmla="*/ 10511060 w 11799394"/>
              <a:gd name="connsiteY1508" fmla="*/ 1052890 h 6713342"/>
              <a:gd name="connsiteX1509" fmla="*/ 10511289 w 11799394"/>
              <a:gd name="connsiteY1509" fmla="*/ 1052308 h 6713342"/>
              <a:gd name="connsiteX1510" fmla="*/ 10511530 w 11799394"/>
              <a:gd name="connsiteY1510" fmla="*/ 1051733 h 6713342"/>
              <a:gd name="connsiteX1511" fmla="*/ 10551174 w 11799394"/>
              <a:gd name="connsiteY1511" fmla="*/ 955730 h 6713342"/>
              <a:gd name="connsiteX1512" fmla="*/ 10548682 w 11799394"/>
              <a:gd name="connsiteY1512" fmla="*/ 951994 h 6713342"/>
              <a:gd name="connsiteX1513" fmla="*/ 8286540 w 11799394"/>
              <a:gd name="connsiteY1513" fmla="*/ 0 h 6713342"/>
              <a:gd name="connsiteX1514" fmla="*/ 7979194 w 11799394"/>
              <a:gd name="connsiteY1514" fmla="*/ 0 h 6713342"/>
              <a:gd name="connsiteX1515" fmla="*/ 7689884 w 11799394"/>
              <a:gd name="connsiteY1515" fmla="*/ 179924 h 6713342"/>
              <a:gd name="connsiteX1516" fmla="*/ 7629154 w 11799394"/>
              <a:gd name="connsiteY1516" fmla="*/ 338937 h 6713342"/>
              <a:gd name="connsiteX1517" fmla="*/ 7644495 w 11799394"/>
              <a:gd name="connsiteY1517" fmla="*/ 360594 h 6713342"/>
              <a:gd name="connsiteX1518" fmla="*/ 7956799 w 11799394"/>
              <a:gd name="connsiteY1518" fmla="*/ 360594 h 6713342"/>
              <a:gd name="connsiteX1519" fmla="*/ 8246885 w 11799394"/>
              <a:gd name="connsiteY1519" fmla="*/ 163564 h 6713342"/>
              <a:gd name="connsiteX1520" fmla="*/ 8304169 w 11799394"/>
              <a:gd name="connsiteY1520" fmla="*/ 24882 h 6713342"/>
              <a:gd name="connsiteX1521" fmla="*/ 8286527 w 11799394"/>
              <a:gd name="connsiteY1521" fmla="*/ 1 h 6713342"/>
              <a:gd name="connsiteX1522" fmla="*/ 8595538 w 11799394"/>
              <a:gd name="connsiteY1522" fmla="*/ 5017022 h 6713342"/>
              <a:gd name="connsiteX1523" fmla="*/ 8538266 w 11799394"/>
              <a:gd name="connsiteY1523" fmla="*/ 5155704 h 6713342"/>
              <a:gd name="connsiteX1524" fmla="*/ 8248181 w 11799394"/>
              <a:gd name="connsiteY1524" fmla="*/ 5352725 h 6713342"/>
              <a:gd name="connsiteX1525" fmla="*/ 7935878 w 11799394"/>
              <a:gd name="connsiteY1525" fmla="*/ 5352725 h 6713342"/>
              <a:gd name="connsiteX1526" fmla="*/ 7920536 w 11799394"/>
              <a:gd name="connsiteY1526" fmla="*/ 5331080 h 6713342"/>
              <a:gd name="connsiteX1527" fmla="*/ 7981266 w 11799394"/>
              <a:gd name="connsiteY1527" fmla="*/ 5172062 h 6713342"/>
              <a:gd name="connsiteX1528" fmla="*/ 8270577 w 11799394"/>
              <a:gd name="connsiteY1528" fmla="*/ 4992136 h 6713342"/>
              <a:gd name="connsiteX1529" fmla="*/ 8577910 w 11799394"/>
              <a:gd name="connsiteY1529" fmla="*/ 4992136 h 6713342"/>
              <a:gd name="connsiteX1530" fmla="*/ 8595552 w 11799394"/>
              <a:gd name="connsiteY1530" fmla="*/ 5017022 h 6713342"/>
              <a:gd name="connsiteX1531" fmla="*/ 8532725 w 11799394"/>
              <a:gd name="connsiteY1531" fmla="*/ 5038324 h 6713342"/>
              <a:gd name="connsiteX1532" fmla="*/ 8270577 w 11799394"/>
              <a:gd name="connsiteY1532" fmla="*/ 5038324 h 6713342"/>
              <a:gd name="connsiteX1533" fmla="*/ 8024404 w 11799394"/>
              <a:gd name="connsiteY1533" fmla="*/ 5188534 h 6713342"/>
              <a:gd name="connsiteX1534" fmla="*/ 7980758 w 11799394"/>
              <a:gd name="connsiteY1534" fmla="*/ 5302876 h 6713342"/>
              <a:gd name="connsiteX1535" fmla="*/ 7983287 w 11799394"/>
              <a:gd name="connsiteY1535" fmla="*/ 5306536 h 6713342"/>
              <a:gd name="connsiteX1536" fmla="*/ 8248181 w 11799394"/>
              <a:gd name="connsiteY1536" fmla="*/ 5306536 h 6713342"/>
              <a:gd name="connsiteX1537" fmla="*/ 8495115 w 11799394"/>
              <a:gd name="connsiteY1537" fmla="*/ 5139231 h 6713342"/>
              <a:gd name="connsiteX1538" fmla="*/ 8495331 w 11799394"/>
              <a:gd name="connsiteY1538" fmla="*/ 5138646 h 6713342"/>
              <a:gd name="connsiteX1539" fmla="*/ 8495572 w 11799394"/>
              <a:gd name="connsiteY1539" fmla="*/ 5138075 h 6713342"/>
              <a:gd name="connsiteX1540" fmla="*/ 8535228 w 11799394"/>
              <a:gd name="connsiteY1540" fmla="*/ 5042061 h 6713342"/>
              <a:gd name="connsiteX1541" fmla="*/ 8532725 w 11799394"/>
              <a:gd name="connsiteY1541" fmla="*/ 5038337 h 6713342"/>
              <a:gd name="connsiteX1542" fmla="*/ 4260776 w 11799394"/>
              <a:gd name="connsiteY1542" fmla="*/ 0 h 6713342"/>
              <a:gd name="connsiteX1543" fmla="*/ 3953430 w 11799394"/>
              <a:gd name="connsiteY1543" fmla="*/ 0 h 6713342"/>
              <a:gd name="connsiteX1544" fmla="*/ 3664120 w 11799394"/>
              <a:gd name="connsiteY1544" fmla="*/ 179924 h 6713342"/>
              <a:gd name="connsiteX1545" fmla="*/ 3603390 w 11799394"/>
              <a:gd name="connsiteY1545" fmla="*/ 338937 h 6713342"/>
              <a:gd name="connsiteX1546" fmla="*/ 3618731 w 11799394"/>
              <a:gd name="connsiteY1546" fmla="*/ 360594 h 6713342"/>
              <a:gd name="connsiteX1547" fmla="*/ 3931047 w 11799394"/>
              <a:gd name="connsiteY1547" fmla="*/ 360594 h 6713342"/>
              <a:gd name="connsiteX1548" fmla="*/ 4221121 w 11799394"/>
              <a:gd name="connsiteY1548" fmla="*/ 163564 h 6713342"/>
              <a:gd name="connsiteX1549" fmla="*/ 4278405 w 11799394"/>
              <a:gd name="connsiteY1549" fmla="*/ 24882 h 6713342"/>
              <a:gd name="connsiteX1550" fmla="*/ 4260776 w 11799394"/>
              <a:gd name="connsiteY1550" fmla="*/ 1 h 6713342"/>
              <a:gd name="connsiteX1551" fmla="*/ 1275218 w 11799394"/>
              <a:gd name="connsiteY1551" fmla="*/ 5785877 h 6713342"/>
              <a:gd name="connsiteX1552" fmla="*/ 1335935 w 11799394"/>
              <a:gd name="connsiteY1552" fmla="*/ 5626859 h 6713342"/>
              <a:gd name="connsiteX1553" fmla="*/ 1625258 w 11799394"/>
              <a:gd name="connsiteY1553" fmla="*/ 5446946 h 6713342"/>
              <a:gd name="connsiteX1554" fmla="*/ 1932591 w 11799394"/>
              <a:gd name="connsiteY1554" fmla="*/ 5446946 h 6713342"/>
              <a:gd name="connsiteX1555" fmla="*/ 1950233 w 11799394"/>
              <a:gd name="connsiteY1555" fmla="*/ 5471833 h 6713342"/>
              <a:gd name="connsiteX1556" fmla="*/ 1892948 w 11799394"/>
              <a:gd name="connsiteY1556" fmla="*/ 5610514 h 6713342"/>
              <a:gd name="connsiteX1557" fmla="*/ 1602863 w 11799394"/>
              <a:gd name="connsiteY1557" fmla="*/ 5807535 h 6713342"/>
              <a:gd name="connsiteX1558" fmla="*/ 1290559 w 11799394"/>
              <a:gd name="connsiteY1558" fmla="*/ 5807535 h 6713342"/>
              <a:gd name="connsiteX1559" fmla="*/ 1275218 w 11799394"/>
              <a:gd name="connsiteY1559" fmla="*/ 5785877 h 6713342"/>
              <a:gd name="connsiteX1560" fmla="*/ 1337968 w 11799394"/>
              <a:gd name="connsiteY1560" fmla="*/ 5761346 h 6713342"/>
              <a:gd name="connsiteX1561" fmla="*/ 1602863 w 11799394"/>
              <a:gd name="connsiteY1561" fmla="*/ 5761346 h 6713342"/>
              <a:gd name="connsiteX1562" fmla="*/ 1849797 w 11799394"/>
              <a:gd name="connsiteY1562" fmla="*/ 5594029 h 6713342"/>
              <a:gd name="connsiteX1563" fmla="*/ 1850013 w 11799394"/>
              <a:gd name="connsiteY1563" fmla="*/ 5593444 h 6713342"/>
              <a:gd name="connsiteX1564" fmla="*/ 1850255 w 11799394"/>
              <a:gd name="connsiteY1564" fmla="*/ 5592872 h 6713342"/>
              <a:gd name="connsiteX1565" fmla="*/ 1889910 w 11799394"/>
              <a:gd name="connsiteY1565" fmla="*/ 5496872 h 6713342"/>
              <a:gd name="connsiteX1566" fmla="*/ 1887406 w 11799394"/>
              <a:gd name="connsiteY1566" fmla="*/ 5493135 h 6713342"/>
              <a:gd name="connsiteX1567" fmla="*/ 1625245 w 11799394"/>
              <a:gd name="connsiteY1567" fmla="*/ 5493135 h 6713342"/>
              <a:gd name="connsiteX1568" fmla="*/ 1379099 w 11799394"/>
              <a:gd name="connsiteY1568" fmla="*/ 5643345 h 6713342"/>
              <a:gd name="connsiteX1569" fmla="*/ 1335439 w 11799394"/>
              <a:gd name="connsiteY1569" fmla="*/ 5757673 h 6713342"/>
              <a:gd name="connsiteX1570" fmla="*/ 1337956 w 11799394"/>
              <a:gd name="connsiteY1570" fmla="*/ 5761346 h 6713342"/>
              <a:gd name="connsiteX1571" fmla="*/ 2083170 w 11799394"/>
              <a:gd name="connsiteY1571" fmla="*/ 6241946 h 6713342"/>
              <a:gd name="connsiteX1572" fmla="*/ 2143899 w 11799394"/>
              <a:gd name="connsiteY1572" fmla="*/ 6082928 h 6713342"/>
              <a:gd name="connsiteX1573" fmla="*/ 2433210 w 11799394"/>
              <a:gd name="connsiteY1573" fmla="*/ 5903015 h 6713342"/>
              <a:gd name="connsiteX1574" fmla="*/ 2740556 w 11799394"/>
              <a:gd name="connsiteY1574" fmla="*/ 5903015 h 6713342"/>
              <a:gd name="connsiteX1575" fmla="*/ 2740556 w 11799394"/>
              <a:gd name="connsiteY1575" fmla="*/ 5903015 h 6713342"/>
              <a:gd name="connsiteX1576" fmla="*/ 2758185 w 11799394"/>
              <a:gd name="connsiteY1576" fmla="*/ 5927901 h 6713342"/>
              <a:gd name="connsiteX1577" fmla="*/ 2700912 w 11799394"/>
              <a:gd name="connsiteY1577" fmla="*/ 6066570 h 6713342"/>
              <a:gd name="connsiteX1578" fmla="*/ 2410814 w 11799394"/>
              <a:gd name="connsiteY1578" fmla="*/ 6263604 h 6713342"/>
              <a:gd name="connsiteX1579" fmla="*/ 2098524 w 11799394"/>
              <a:gd name="connsiteY1579" fmla="*/ 6263604 h 6713342"/>
              <a:gd name="connsiteX1580" fmla="*/ 2083170 w 11799394"/>
              <a:gd name="connsiteY1580" fmla="*/ 6241946 h 6713342"/>
              <a:gd name="connsiteX1581" fmla="*/ 2145907 w 11799394"/>
              <a:gd name="connsiteY1581" fmla="*/ 6217415 h 6713342"/>
              <a:gd name="connsiteX1582" fmla="*/ 2410814 w 11799394"/>
              <a:gd name="connsiteY1582" fmla="*/ 6217415 h 6713342"/>
              <a:gd name="connsiteX1583" fmla="*/ 2657749 w 11799394"/>
              <a:gd name="connsiteY1583" fmla="*/ 6050098 h 6713342"/>
              <a:gd name="connsiteX1584" fmla="*/ 2657977 w 11799394"/>
              <a:gd name="connsiteY1584" fmla="*/ 6049526 h 6713342"/>
              <a:gd name="connsiteX1585" fmla="*/ 2658206 w 11799394"/>
              <a:gd name="connsiteY1585" fmla="*/ 6048941 h 6713342"/>
              <a:gd name="connsiteX1586" fmla="*/ 2697862 w 11799394"/>
              <a:gd name="connsiteY1586" fmla="*/ 5952940 h 6713342"/>
              <a:gd name="connsiteX1587" fmla="*/ 2695358 w 11799394"/>
              <a:gd name="connsiteY1587" fmla="*/ 5949204 h 6713342"/>
              <a:gd name="connsiteX1588" fmla="*/ 2433210 w 11799394"/>
              <a:gd name="connsiteY1588" fmla="*/ 5949204 h 6713342"/>
              <a:gd name="connsiteX1589" fmla="*/ 2187051 w 11799394"/>
              <a:gd name="connsiteY1589" fmla="*/ 6099413 h 6713342"/>
              <a:gd name="connsiteX1590" fmla="*/ 2143391 w 11799394"/>
              <a:gd name="connsiteY1590" fmla="*/ 6213742 h 6713342"/>
              <a:gd name="connsiteX1591" fmla="*/ 2145907 w 11799394"/>
              <a:gd name="connsiteY1591" fmla="*/ 6217415 h 6713342"/>
              <a:gd name="connsiteX1592" fmla="*/ 619133 w 11799394"/>
              <a:gd name="connsiteY1592" fmla="*/ 5807535 h 6713342"/>
              <a:gd name="connsiteX1593" fmla="*/ 931440 w 11799394"/>
              <a:gd name="connsiteY1593" fmla="*/ 5807535 h 6713342"/>
              <a:gd name="connsiteX1594" fmla="*/ 1221524 w 11799394"/>
              <a:gd name="connsiteY1594" fmla="*/ 5610514 h 6713342"/>
              <a:gd name="connsiteX1595" fmla="*/ 1278802 w 11799394"/>
              <a:gd name="connsiteY1595" fmla="*/ 5471833 h 6713342"/>
              <a:gd name="connsiteX1596" fmla="*/ 1261168 w 11799394"/>
              <a:gd name="connsiteY1596" fmla="*/ 5446946 h 6713342"/>
              <a:gd name="connsiteX1597" fmla="*/ 1261174 w 11799394"/>
              <a:gd name="connsiteY1597" fmla="*/ 5446946 h 6713342"/>
              <a:gd name="connsiteX1598" fmla="*/ 953826 w 11799394"/>
              <a:gd name="connsiteY1598" fmla="*/ 5446946 h 6713342"/>
              <a:gd name="connsiteX1599" fmla="*/ 664513 w 11799394"/>
              <a:gd name="connsiteY1599" fmla="*/ 5626872 h 6713342"/>
              <a:gd name="connsiteX1600" fmla="*/ 603792 w 11799394"/>
              <a:gd name="connsiteY1600" fmla="*/ 5785890 h 6713342"/>
              <a:gd name="connsiteX1601" fmla="*/ 619133 w 11799394"/>
              <a:gd name="connsiteY1601" fmla="*/ 5807548 h 6713342"/>
              <a:gd name="connsiteX1602" fmla="*/ 1429927 w 11799394"/>
              <a:gd name="connsiteY1602" fmla="*/ 6263604 h 6713342"/>
              <a:gd name="connsiteX1603" fmla="*/ 1742230 w 11799394"/>
              <a:gd name="connsiteY1603" fmla="*/ 6263604 h 6713342"/>
              <a:gd name="connsiteX1604" fmla="*/ 2032316 w 11799394"/>
              <a:gd name="connsiteY1604" fmla="*/ 6066583 h 6713342"/>
              <a:gd name="connsiteX1605" fmla="*/ 2089601 w 11799394"/>
              <a:gd name="connsiteY1605" fmla="*/ 5927901 h 6713342"/>
              <a:gd name="connsiteX1606" fmla="*/ 2071972 w 11799394"/>
              <a:gd name="connsiteY1606" fmla="*/ 5903015 h 6713342"/>
              <a:gd name="connsiteX1607" fmla="*/ 2071959 w 11799394"/>
              <a:gd name="connsiteY1607" fmla="*/ 5903015 h 6713342"/>
              <a:gd name="connsiteX1608" fmla="*/ 1764613 w 11799394"/>
              <a:gd name="connsiteY1608" fmla="*/ 5903015 h 6713342"/>
              <a:gd name="connsiteX1609" fmla="*/ 1475303 w 11799394"/>
              <a:gd name="connsiteY1609" fmla="*/ 6082941 h 6713342"/>
              <a:gd name="connsiteX1610" fmla="*/ 1414586 w 11799394"/>
              <a:gd name="connsiteY1610" fmla="*/ 6241946 h 6713342"/>
              <a:gd name="connsiteX1611" fmla="*/ 1429927 w 11799394"/>
              <a:gd name="connsiteY1611" fmla="*/ 6263604 h 6713342"/>
              <a:gd name="connsiteX1612" fmla="*/ 555793 w 11799394"/>
              <a:gd name="connsiteY1612" fmla="*/ 5352725 h 6713342"/>
              <a:gd name="connsiteX1613" fmla="*/ 868094 w 11799394"/>
              <a:gd name="connsiteY1613" fmla="*/ 5352725 h 6713342"/>
              <a:gd name="connsiteX1614" fmla="*/ 1158182 w 11799394"/>
              <a:gd name="connsiteY1614" fmla="*/ 5155704 h 6713342"/>
              <a:gd name="connsiteX1615" fmla="*/ 1215458 w 11799394"/>
              <a:gd name="connsiteY1615" fmla="*/ 5017022 h 6713342"/>
              <a:gd name="connsiteX1616" fmla="*/ 1197820 w 11799394"/>
              <a:gd name="connsiteY1616" fmla="*/ 4992136 h 6713342"/>
              <a:gd name="connsiteX1617" fmla="*/ 1197827 w 11799394"/>
              <a:gd name="connsiteY1617" fmla="*/ 4992136 h 6713342"/>
              <a:gd name="connsiteX1618" fmla="*/ 890478 w 11799394"/>
              <a:gd name="connsiteY1618" fmla="*/ 4992136 h 6713342"/>
              <a:gd name="connsiteX1619" fmla="*/ 601165 w 11799394"/>
              <a:gd name="connsiteY1619" fmla="*/ 5172062 h 6713342"/>
              <a:gd name="connsiteX1620" fmla="*/ 540444 w 11799394"/>
              <a:gd name="connsiteY1620" fmla="*/ 5331080 h 6713342"/>
              <a:gd name="connsiteX1621" fmla="*/ 555792 w 11799394"/>
              <a:gd name="connsiteY1621" fmla="*/ 5352725 h 6713342"/>
              <a:gd name="connsiteX1622" fmla="*/ 1006163 w 11799394"/>
              <a:gd name="connsiteY1622" fmla="*/ 4705965 h 6713342"/>
              <a:gd name="connsiteX1623" fmla="*/ 1063439 w 11799394"/>
              <a:gd name="connsiteY1623" fmla="*/ 4567296 h 6713342"/>
              <a:gd name="connsiteX1624" fmla="*/ 1045801 w 11799394"/>
              <a:gd name="connsiteY1624" fmla="*/ 4542409 h 6713342"/>
              <a:gd name="connsiteX1625" fmla="*/ 1045807 w 11799394"/>
              <a:gd name="connsiteY1625" fmla="*/ 4542409 h 6713342"/>
              <a:gd name="connsiteX1626" fmla="*/ 738458 w 11799394"/>
              <a:gd name="connsiteY1626" fmla="*/ 4542409 h 6713342"/>
              <a:gd name="connsiteX1627" fmla="*/ 449145 w 11799394"/>
              <a:gd name="connsiteY1627" fmla="*/ 4722323 h 6713342"/>
              <a:gd name="connsiteX1628" fmla="*/ 388425 w 11799394"/>
              <a:gd name="connsiteY1628" fmla="*/ 4881341 h 6713342"/>
              <a:gd name="connsiteX1629" fmla="*/ 403772 w 11799394"/>
              <a:gd name="connsiteY1629" fmla="*/ 4902999 h 6713342"/>
              <a:gd name="connsiteX1630" fmla="*/ 716073 w 11799394"/>
              <a:gd name="connsiteY1630" fmla="*/ 4902999 h 6713342"/>
              <a:gd name="connsiteX1631" fmla="*/ 1006161 w 11799394"/>
              <a:gd name="connsiteY1631" fmla="*/ 4705978 h 6713342"/>
              <a:gd name="connsiteX1632" fmla="*/ 112 w 11799394"/>
              <a:gd name="connsiteY1632" fmla="*/ 1504307 h 6713342"/>
              <a:gd name="connsiteX1633" fmla="*/ 105 w 11799394"/>
              <a:gd name="connsiteY1633" fmla="*/ 1723190 h 6713342"/>
              <a:gd name="connsiteX1634" fmla="*/ 248973 w 11799394"/>
              <a:gd name="connsiteY1634" fmla="*/ 1723190 h 6713342"/>
              <a:gd name="connsiteX1635" fmla="*/ 539056 w 11799394"/>
              <a:gd name="connsiteY1635" fmla="*/ 1526169 h 6713342"/>
              <a:gd name="connsiteX1636" fmla="*/ 596333 w 11799394"/>
              <a:gd name="connsiteY1636" fmla="*/ 1387487 h 6713342"/>
              <a:gd name="connsiteX1637" fmla="*/ 578701 w 11799394"/>
              <a:gd name="connsiteY1637" fmla="*/ 1362601 h 6713342"/>
              <a:gd name="connsiteX1638" fmla="*/ 271358 w 11799394"/>
              <a:gd name="connsiteY1638" fmla="*/ 1362601 h 6713342"/>
              <a:gd name="connsiteX1639" fmla="*/ 112 w 11799394"/>
              <a:gd name="connsiteY1639" fmla="*/ 1504307 h 6713342"/>
              <a:gd name="connsiteX1640" fmla="*/ 475709 w 11799394"/>
              <a:gd name="connsiteY1640" fmla="*/ 5155704 h 6713342"/>
              <a:gd name="connsiteX1641" fmla="*/ 532985 w 11799394"/>
              <a:gd name="connsiteY1641" fmla="*/ 5017022 h 6713342"/>
              <a:gd name="connsiteX1642" fmla="*/ 515353 w 11799394"/>
              <a:gd name="connsiteY1642" fmla="*/ 4992136 h 6713342"/>
              <a:gd name="connsiteX1643" fmla="*/ 515353 w 11799394"/>
              <a:gd name="connsiteY1643" fmla="*/ 4992136 h 6713342"/>
              <a:gd name="connsiteX1644" fmla="*/ 208011 w 11799394"/>
              <a:gd name="connsiteY1644" fmla="*/ 4992136 h 6713342"/>
              <a:gd name="connsiteX1645" fmla="*/ 36 w 11799394"/>
              <a:gd name="connsiteY1645" fmla="*/ 5058915 h 6713342"/>
              <a:gd name="connsiteX1646" fmla="*/ 36 w 11799394"/>
              <a:gd name="connsiteY1646" fmla="*/ 5123445 h 6713342"/>
              <a:gd name="connsiteX1647" fmla="*/ 208011 w 11799394"/>
              <a:gd name="connsiteY1647" fmla="*/ 5038324 h 6713342"/>
              <a:gd name="connsiteX1648" fmla="*/ 470166 w 11799394"/>
              <a:gd name="connsiteY1648" fmla="*/ 5038324 h 6713342"/>
              <a:gd name="connsiteX1649" fmla="*/ 472667 w 11799394"/>
              <a:gd name="connsiteY1649" fmla="*/ 5042061 h 6713342"/>
              <a:gd name="connsiteX1650" fmla="*/ 433010 w 11799394"/>
              <a:gd name="connsiteY1650" fmla="*/ 5138062 h 6713342"/>
              <a:gd name="connsiteX1651" fmla="*/ 432773 w 11799394"/>
              <a:gd name="connsiteY1651" fmla="*/ 5138646 h 6713342"/>
              <a:gd name="connsiteX1652" fmla="*/ 432556 w 11799394"/>
              <a:gd name="connsiteY1652" fmla="*/ 5139231 h 6713342"/>
              <a:gd name="connsiteX1653" fmla="*/ 185619 w 11799394"/>
              <a:gd name="connsiteY1653" fmla="*/ 5306536 h 6713342"/>
              <a:gd name="connsiteX1654" fmla="*/ 31 w 11799394"/>
              <a:gd name="connsiteY1654" fmla="*/ 5306536 h 6713342"/>
              <a:gd name="connsiteX1655" fmla="*/ 31 w 11799394"/>
              <a:gd name="connsiteY1655" fmla="*/ 5352725 h 6713342"/>
              <a:gd name="connsiteX1656" fmla="*/ 185620 w 11799394"/>
              <a:gd name="connsiteY1656" fmla="*/ 5352725 h 6713342"/>
              <a:gd name="connsiteX1657" fmla="*/ 475709 w 11799394"/>
              <a:gd name="connsiteY1657" fmla="*/ 5155704 h 6713342"/>
              <a:gd name="connsiteX1658" fmla="*/ 6108921 w 11799394"/>
              <a:gd name="connsiteY1658" fmla="*/ 6241946 h 6713342"/>
              <a:gd name="connsiteX1659" fmla="*/ 6169650 w 11799394"/>
              <a:gd name="connsiteY1659" fmla="*/ 6082928 h 6713342"/>
              <a:gd name="connsiteX1660" fmla="*/ 6458961 w 11799394"/>
              <a:gd name="connsiteY1660" fmla="*/ 5903015 h 6713342"/>
              <a:gd name="connsiteX1661" fmla="*/ 6766307 w 11799394"/>
              <a:gd name="connsiteY1661" fmla="*/ 5903015 h 6713342"/>
              <a:gd name="connsiteX1662" fmla="*/ 6766307 w 11799394"/>
              <a:gd name="connsiteY1662" fmla="*/ 5903015 h 6713342"/>
              <a:gd name="connsiteX1663" fmla="*/ 6783936 w 11799394"/>
              <a:gd name="connsiteY1663" fmla="*/ 5927901 h 6713342"/>
              <a:gd name="connsiteX1664" fmla="*/ 6726664 w 11799394"/>
              <a:gd name="connsiteY1664" fmla="*/ 6066570 h 6713342"/>
              <a:gd name="connsiteX1665" fmla="*/ 6436578 w 11799394"/>
              <a:gd name="connsiteY1665" fmla="*/ 6263604 h 6713342"/>
              <a:gd name="connsiteX1666" fmla="*/ 6124262 w 11799394"/>
              <a:gd name="connsiteY1666" fmla="*/ 6263604 h 6713342"/>
              <a:gd name="connsiteX1667" fmla="*/ 6108921 w 11799394"/>
              <a:gd name="connsiteY1667" fmla="*/ 6241946 h 6713342"/>
              <a:gd name="connsiteX1668" fmla="*/ 6171671 w 11799394"/>
              <a:gd name="connsiteY1668" fmla="*/ 6217415 h 6713342"/>
              <a:gd name="connsiteX1669" fmla="*/ 6436578 w 11799394"/>
              <a:gd name="connsiteY1669" fmla="*/ 6217415 h 6713342"/>
              <a:gd name="connsiteX1670" fmla="*/ 6683500 w 11799394"/>
              <a:gd name="connsiteY1670" fmla="*/ 6050098 h 6713342"/>
              <a:gd name="connsiteX1671" fmla="*/ 6683729 w 11799394"/>
              <a:gd name="connsiteY1671" fmla="*/ 6049526 h 6713342"/>
              <a:gd name="connsiteX1672" fmla="*/ 6683958 w 11799394"/>
              <a:gd name="connsiteY1672" fmla="*/ 6048941 h 6713342"/>
              <a:gd name="connsiteX1673" fmla="*/ 6723613 w 11799394"/>
              <a:gd name="connsiteY1673" fmla="*/ 5952940 h 6713342"/>
              <a:gd name="connsiteX1674" fmla="*/ 6721109 w 11799394"/>
              <a:gd name="connsiteY1674" fmla="*/ 5949204 h 6713342"/>
              <a:gd name="connsiteX1675" fmla="*/ 6458961 w 11799394"/>
              <a:gd name="connsiteY1675" fmla="*/ 5949204 h 6713342"/>
              <a:gd name="connsiteX1676" fmla="*/ 6212802 w 11799394"/>
              <a:gd name="connsiteY1676" fmla="*/ 6099413 h 6713342"/>
              <a:gd name="connsiteX1677" fmla="*/ 6169142 w 11799394"/>
              <a:gd name="connsiteY1677" fmla="*/ 6213742 h 6713342"/>
              <a:gd name="connsiteX1678" fmla="*/ 6171671 w 11799394"/>
              <a:gd name="connsiteY1678" fmla="*/ 6217415 h 6713342"/>
              <a:gd name="connsiteX1679" fmla="*/ 7312440 w 11799394"/>
              <a:gd name="connsiteY1679" fmla="*/ 5785877 h 6713342"/>
              <a:gd name="connsiteX1680" fmla="*/ 7373157 w 11799394"/>
              <a:gd name="connsiteY1680" fmla="*/ 5626859 h 6713342"/>
              <a:gd name="connsiteX1681" fmla="*/ 7662481 w 11799394"/>
              <a:gd name="connsiteY1681" fmla="*/ 5446946 h 6713342"/>
              <a:gd name="connsiteX1682" fmla="*/ 7969814 w 11799394"/>
              <a:gd name="connsiteY1682" fmla="*/ 5446946 h 6713342"/>
              <a:gd name="connsiteX1683" fmla="*/ 7987443 w 11799394"/>
              <a:gd name="connsiteY1683" fmla="*/ 5471833 h 6713342"/>
              <a:gd name="connsiteX1684" fmla="*/ 7930170 w 11799394"/>
              <a:gd name="connsiteY1684" fmla="*/ 5610514 h 6713342"/>
              <a:gd name="connsiteX1685" fmla="*/ 7640085 w 11799394"/>
              <a:gd name="connsiteY1685" fmla="*/ 5807535 h 6713342"/>
              <a:gd name="connsiteX1686" fmla="*/ 7327782 w 11799394"/>
              <a:gd name="connsiteY1686" fmla="*/ 5807535 h 6713342"/>
              <a:gd name="connsiteX1687" fmla="*/ 7312440 w 11799394"/>
              <a:gd name="connsiteY1687" fmla="*/ 5785877 h 6713342"/>
              <a:gd name="connsiteX1688" fmla="*/ 7375178 w 11799394"/>
              <a:gd name="connsiteY1688" fmla="*/ 5761346 h 6713342"/>
              <a:gd name="connsiteX1689" fmla="*/ 7640085 w 11799394"/>
              <a:gd name="connsiteY1689" fmla="*/ 5761346 h 6713342"/>
              <a:gd name="connsiteX1690" fmla="*/ 7887020 w 11799394"/>
              <a:gd name="connsiteY1690" fmla="*/ 5594029 h 6713342"/>
              <a:gd name="connsiteX1691" fmla="*/ 7887235 w 11799394"/>
              <a:gd name="connsiteY1691" fmla="*/ 5593444 h 6713342"/>
              <a:gd name="connsiteX1692" fmla="*/ 7887477 w 11799394"/>
              <a:gd name="connsiteY1692" fmla="*/ 5592872 h 6713342"/>
              <a:gd name="connsiteX1693" fmla="*/ 7927133 w 11799394"/>
              <a:gd name="connsiteY1693" fmla="*/ 5496872 h 6713342"/>
              <a:gd name="connsiteX1694" fmla="*/ 7924629 w 11799394"/>
              <a:gd name="connsiteY1694" fmla="*/ 5493135 h 6713342"/>
              <a:gd name="connsiteX1695" fmla="*/ 7662481 w 11799394"/>
              <a:gd name="connsiteY1695" fmla="*/ 5493135 h 6713342"/>
              <a:gd name="connsiteX1696" fmla="*/ 7416321 w 11799394"/>
              <a:gd name="connsiteY1696" fmla="*/ 5643345 h 6713342"/>
              <a:gd name="connsiteX1697" fmla="*/ 7372662 w 11799394"/>
              <a:gd name="connsiteY1697" fmla="*/ 5757673 h 6713342"/>
              <a:gd name="connsiteX1698" fmla="*/ 7375178 w 11799394"/>
              <a:gd name="connsiteY1698" fmla="*/ 5761346 h 6713342"/>
              <a:gd name="connsiteX1699" fmla="*/ 5456924 w 11799394"/>
              <a:gd name="connsiteY1699" fmla="*/ 6263604 h 6713342"/>
              <a:gd name="connsiteX1700" fmla="*/ 5769227 w 11799394"/>
              <a:gd name="connsiteY1700" fmla="*/ 6263604 h 6713342"/>
              <a:gd name="connsiteX1701" fmla="*/ 6059326 w 11799394"/>
              <a:gd name="connsiteY1701" fmla="*/ 6066583 h 6713342"/>
              <a:gd name="connsiteX1702" fmla="*/ 6116598 w 11799394"/>
              <a:gd name="connsiteY1702" fmla="*/ 5927901 h 6713342"/>
              <a:gd name="connsiteX1703" fmla="*/ 6098969 w 11799394"/>
              <a:gd name="connsiteY1703" fmla="*/ 5903015 h 6713342"/>
              <a:gd name="connsiteX1704" fmla="*/ 6098969 w 11799394"/>
              <a:gd name="connsiteY1704" fmla="*/ 5903015 h 6713342"/>
              <a:gd name="connsiteX1705" fmla="*/ 5791622 w 11799394"/>
              <a:gd name="connsiteY1705" fmla="*/ 5903015 h 6713342"/>
              <a:gd name="connsiteX1706" fmla="*/ 5502312 w 11799394"/>
              <a:gd name="connsiteY1706" fmla="*/ 6082941 h 6713342"/>
              <a:gd name="connsiteX1707" fmla="*/ 5441583 w 11799394"/>
              <a:gd name="connsiteY1707" fmla="*/ 6241946 h 6713342"/>
              <a:gd name="connsiteX1708" fmla="*/ 5456924 w 11799394"/>
              <a:gd name="connsiteY1708" fmla="*/ 6263604 h 6713342"/>
              <a:gd name="connsiteX1709" fmla="*/ 7258740 w 11799394"/>
              <a:gd name="connsiteY1709" fmla="*/ 5610514 h 6713342"/>
              <a:gd name="connsiteX1710" fmla="*/ 7316025 w 11799394"/>
              <a:gd name="connsiteY1710" fmla="*/ 5471833 h 6713342"/>
              <a:gd name="connsiteX1711" fmla="*/ 7298383 w 11799394"/>
              <a:gd name="connsiteY1711" fmla="*/ 5446946 h 6713342"/>
              <a:gd name="connsiteX1712" fmla="*/ 7298383 w 11799394"/>
              <a:gd name="connsiteY1712" fmla="*/ 5446946 h 6713342"/>
              <a:gd name="connsiteX1713" fmla="*/ 6991050 w 11799394"/>
              <a:gd name="connsiteY1713" fmla="*/ 5446946 h 6713342"/>
              <a:gd name="connsiteX1714" fmla="*/ 6701727 w 11799394"/>
              <a:gd name="connsiteY1714" fmla="*/ 5626872 h 6713342"/>
              <a:gd name="connsiteX1715" fmla="*/ 6641009 w 11799394"/>
              <a:gd name="connsiteY1715" fmla="*/ 5785890 h 6713342"/>
              <a:gd name="connsiteX1716" fmla="*/ 6656351 w 11799394"/>
              <a:gd name="connsiteY1716" fmla="*/ 5807548 h 6713342"/>
              <a:gd name="connsiteX1717" fmla="*/ 6968654 w 11799394"/>
              <a:gd name="connsiteY1717" fmla="*/ 5807548 h 6713342"/>
              <a:gd name="connsiteX1718" fmla="*/ 7258740 w 11799394"/>
              <a:gd name="connsiteY1718" fmla="*/ 5610514 h 6713342"/>
              <a:gd name="connsiteX1719" fmla="*/ 2769942 w 11799394"/>
              <a:gd name="connsiteY1719" fmla="*/ 6263604 h 6713342"/>
              <a:gd name="connsiteX1720" fmla="*/ 3082245 w 11799394"/>
              <a:gd name="connsiteY1720" fmla="*/ 6263604 h 6713342"/>
              <a:gd name="connsiteX1721" fmla="*/ 3372331 w 11799394"/>
              <a:gd name="connsiteY1721" fmla="*/ 6066583 h 6713342"/>
              <a:gd name="connsiteX1722" fmla="*/ 3429616 w 11799394"/>
              <a:gd name="connsiteY1722" fmla="*/ 5927901 h 6713342"/>
              <a:gd name="connsiteX1723" fmla="*/ 3411974 w 11799394"/>
              <a:gd name="connsiteY1723" fmla="*/ 5903015 h 6713342"/>
              <a:gd name="connsiteX1724" fmla="*/ 3411974 w 11799394"/>
              <a:gd name="connsiteY1724" fmla="*/ 5903015 h 6713342"/>
              <a:gd name="connsiteX1725" fmla="*/ 3104641 w 11799394"/>
              <a:gd name="connsiteY1725" fmla="*/ 5903015 h 6713342"/>
              <a:gd name="connsiteX1726" fmla="*/ 2815330 w 11799394"/>
              <a:gd name="connsiteY1726" fmla="*/ 6082941 h 6713342"/>
              <a:gd name="connsiteX1727" fmla="*/ 2754601 w 11799394"/>
              <a:gd name="connsiteY1727" fmla="*/ 6241946 h 6713342"/>
              <a:gd name="connsiteX1728" fmla="*/ 2769942 w 11799394"/>
              <a:gd name="connsiteY1728" fmla="*/ 6263604 h 6713342"/>
              <a:gd name="connsiteX1729" fmla="*/ 4785493 w 11799394"/>
              <a:gd name="connsiteY1729" fmla="*/ 6263604 h 6713342"/>
              <a:gd name="connsiteX1730" fmla="*/ 5097796 w 11799394"/>
              <a:gd name="connsiteY1730" fmla="*/ 6263604 h 6713342"/>
              <a:gd name="connsiteX1731" fmla="*/ 5387882 w 11799394"/>
              <a:gd name="connsiteY1731" fmla="*/ 6066583 h 6713342"/>
              <a:gd name="connsiteX1732" fmla="*/ 5445167 w 11799394"/>
              <a:gd name="connsiteY1732" fmla="*/ 5927901 h 6713342"/>
              <a:gd name="connsiteX1733" fmla="*/ 5427525 w 11799394"/>
              <a:gd name="connsiteY1733" fmla="*/ 5903015 h 6713342"/>
              <a:gd name="connsiteX1734" fmla="*/ 5427525 w 11799394"/>
              <a:gd name="connsiteY1734" fmla="*/ 5903015 h 6713342"/>
              <a:gd name="connsiteX1735" fmla="*/ 5120192 w 11799394"/>
              <a:gd name="connsiteY1735" fmla="*/ 5903015 h 6713342"/>
              <a:gd name="connsiteX1736" fmla="*/ 4830881 w 11799394"/>
              <a:gd name="connsiteY1736" fmla="*/ 6082941 h 6713342"/>
              <a:gd name="connsiteX1737" fmla="*/ 4770152 w 11799394"/>
              <a:gd name="connsiteY1737" fmla="*/ 6241946 h 6713342"/>
              <a:gd name="connsiteX1738" fmla="*/ 4785493 w 11799394"/>
              <a:gd name="connsiteY1738" fmla="*/ 6263604 h 6713342"/>
              <a:gd name="connsiteX1739" fmla="*/ 3441373 w 11799394"/>
              <a:gd name="connsiteY1739" fmla="*/ 6263604 h 6713342"/>
              <a:gd name="connsiteX1740" fmla="*/ 3753689 w 11799394"/>
              <a:gd name="connsiteY1740" fmla="*/ 6263604 h 6713342"/>
              <a:gd name="connsiteX1741" fmla="*/ 4043774 w 11799394"/>
              <a:gd name="connsiteY1741" fmla="*/ 6066583 h 6713342"/>
              <a:gd name="connsiteX1742" fmla="*/ 4101047 w 11799394"/>
              <a:gd name="connsiteY1742" fmla="*/ 5927901 h 6713342"/>
              <a:gd name="connsiteX1743" fmla="*/ 4083418 w 11799394"/>
              <a:gd name="connsiteY1743" fmla="*/ 5903015 h 6713342"/>
              <a:gd name="connsiteX1744" fmla="*/ 4083418 w 11799394"/>
              <a:gd name="connsiteY1744" fmla="*/ 5903015 h 6713342"/>
              <a:gd name="connsiteX1745" fmla="*/ 3776071 w 11799394"/>
              <a:gd name="connsiteY1745" fmla="*/ 5903015 h 6713342"/>
              <a:gd name="connsiteX1746" fmla="*/ 3486761 w 11799394"/>
              <a:gd name="connsiteY1746" fmla="*/ 6082941 h 6713342"/>
              <a:gd name="connsiteX1747" fmla="*/ 3426032 w 11799394"/>
              <a:gd name="connsiteY1747" fmla="*/ 6241946 h 6713342"/>
              <a:gd name="connsiteX1748" fmla="*/ 3441373 w 11799394"/>
              <a:gd name="connsiteY1748" fmla="*/ 6263604 h 6713342"/>
              <a:gd name="connsiteX1749" fmla="*/ 4098721 w 11799394"/>
              <a:gd name="connsiteY1749" fmla="*/ 6241946 h 6713342"/>
              <a:gd name="connsiteX1750" fmla="*/ 4159438 w 11799394"/>
              <a:gd name="connsiteY1750" fmla="*/ 6082928 h 6713342"/>
              <a:gd name="connsiteX1751" fmla="*/ 4448761 w 11799394"/>
              <a:gd name="connsiteY1751" fmla="*/ 5903015 h 6713342"/>
              <a:gd name="connsiteX1752" fmla="*/ 4756094 w 11799394"/>
              <a:gd name="connsiteY1752" fmla="*/ 5903015 h 6713342"/>
              <a:gd name="connsiteX1753" fmla="*/ 4756094 w 11799394"/>
              <a:gd name="connsiteY1753" fmla="*/ 5903015 h 6713342"/>
              <a:gd name="connsiteX1754" fmla="*/ 4773736 w 11799394"/>
              <a:gd name="connsiteY1754" fmla="*/ 5927901 h 6713342"/>
              <a:gd name="connsiteX1755" fmla="*/ 4716451 w 11799394"/>
              <a:gd name="connsiteY1755" fmla="*/ 6066570 h 6713342"/>
              <a:gd name="connsiteX1756" fmla="*/ 4426366 w 11799394"/>
              <a:gd name="connsiteY1756" fmla="*/ 6263604 h 6713342"/>
              <a:gd name="connsiteX1757" fmla="*/ 4114062 w 11799394"/>
              <a:gd name="connsiteY1757" fmla="*/ 6263604 h 6713342"/>
              <a:gd name="connsiteX1758" fmla="*/ 4098721 w 11799394"/>
              <a:gd name="connsiteY1758" fmla="*/ 6241946 h 6713342"/>
              <a:gd name="connsiteX1759" fmla="*/ 4161471 w 11799394"/>
              <a:gd name="connsiteY1759" fmla="*/ 6217415 h 6713342"/>
              <a:gd name="connsiteX1760" fmla="*/ 4426366 w 11799394"/>
              <a:gd name="connsiteY1760" fmla="*/ 6217415 h 6713342"/>
              <a:gd name="connsiteX1761" fmla="*/ 4673300 w 11799394"/>
              <a:gd name="connsiteY1761" fmla="*/ 6050098 h 6713342"/>
              <a:gd name="connsiteX1762" fmla="*/ 4673516 w 11799394"/>
              <a:gd name="connsiteY1762" fmla="*/ 6049526 h 6713342"/>
              <a:gd name="connsiteX1763" fmla="*/ 4673757 w 11799394"/>
              <a:gd name="connsiteY1763" fmla="*/ 6048941 h 6713342"/>
              <a:gd name="connsiteX1764" fmla="*/ 4713413 w 11799394"/>
              <a:gd name="connsiteY1764" fmla="*/ 5952940 h 6713342"/>
              <a:gd name="connsiteX1765" fmla="*/ 4710910 w 11799394"/>
              <a:gd name="connsiteY1765" fmla="*/ 5949204 h 6713342"/>
              <a:gd name="connsiteX1766" fmla="*/ 4448761 w 11799394"/>
              <a:gd name="connsiteY1766" fmla="*/ 5949204 h 6713342"/>
              <a:gd name="connsiteX1767" fmla="*/ 4202589 w 11799394"/>
              <a:gd name="connsiteY1767" fmla="*/ 6099413 h 6713342"/>
              <a:gd name="connsiteX1768" fmla="*/ 4158942 w 11799394"/>
              <a:gd name="connsiteY1768" fmla="*/ 6213742 h 6713342"/>
              <a:gd name="connsiteX1769" fmla="*/ 4161459 w 11799394"/>
              <a:gd name="connsiteY1769" fmla="*/ 6217415 h 6713342"/>
              <a:gd name="connsiteX1770" fmla="*/ 10969836 w 11799394"/>
              <a:gd name="connsiteY1770" fmla="*/ 0 h 6713342"/>
              <a:gd name="connsiteX1771" fmla="*/ 10662490 w 11799394"/>
              <a:gd name="connsiteY1771" fmla="*/ 0 h 6713342"/>
              <a:gd name="connsiteX1772" fmla="*/ 10373179 w 11799394"/>
              <a:gd name="connsiteY1772" fmla="*/ 179924 h 6713342"/>
              <a:gd name="connsiteX1773" fmla="*/ 10312463 w 11799394"/>
              <a:gd name="connsiteY1773" fmla="*/ 338937 h 6713342"/>
              <a:gd name="connsiteX1774" fmla="*/ 10327804 w 11799394"/>
              <a:gd name="connsiteY1774" fmla="*/ 360594 h 6713342"/>
              <a:gd name="connsiteX1775" fmla="*/ 10640094 w 11799394"/>
              <a:gd name="connsiteY1775" fmla="*/ 360594 h 6713342"/>
              <a:gd name="connsiteX1776" fmla="*/ 10930193 w 11799394"/>
              <a:gd name="connsiteY1776" fmla="*/ 163564 h 6713342"/>
              <a:gd name="connsiteX1777" fmla="*/ 10987465 w 11799394"/>
              <a:gd name="connsiteY1777" fmla="*/ 24882 h 6713342"/>
              <a:gd name="connsiteX1778" fmla="*/ 10969836 w 11799394"/>
              <a:gd name="connsiteY1778" fmla="*/ 1 h 6713342"/>
              <a:gd name="connsiteX1779" fmla="*/ 9483094 w 11799394"/>
              <a:gd name="connsiteY1779" fmla="*/ 6263604 h 6713342"/>
              <a:gd name="connsiteX1780" fmla="*/ 9795397 w 11799394"/>
              <a:gd name="connsiteY1780" fmla="*/ 6263604 h 6713342"/>
              <a:gd name="connsiteX1781" fmla="*/ 10085483 w 11799394"/>
              <a:gd name="connsiteY1781" fmla="*/ 6066583 h 6713342"/>
              <a:gd name="connsiteX1782" fmla="*/ 10142756 w 11799394"/>
              <a:gd name="connsiteY1782" fmla="*/ 5927901 h 6713342"/>
              <a:gd name="connsiteX1783" fmla="*/ 10125127 w 11799394"/>
              <a:gd name="connsiteY1783" fmla="*/ 5903015 h 6713342"/>
              <a:gd name="connsiteX1784" fmla="*/ 10125127 w 11799394"/>
              <a:gd name="connsiteY1784" fmla="*/ 5903015 h 6713342"/>
              <a:gd name="connsiteX1785" fmla="*/ 9817793 w 11799394"/>
              <a:gd name="connsiteY1785" fmla="*/ 5903015 h 6713342"/>
              <a:gd name="connsiteX1786" fmla="*/ 9528470 w 11799394"/>
              <a:gd name="connsiteY1786" fmla="*/ 6082941 h 6713342"/>
              <a:gd name="connsiteX1787" fmla="*/ 9467753 w 11799394"/>
              <a:gd name="connsiteY1787" fmla="*/ 6241946 h 6713342"/>
              <a:gd name="connsiteX1788" fmla="*/ 9483094 w 11799394"/>
              <a:gd name="connsiteY1788" fmla="*/ 6263604 h 6713342"/>
              <a:gd name="connsiteX1789" fmla="*/ 9211362 w 11799394"/>
              <a:gd name="connsiteY1789" fmla="*/ 5155704 h 6713342"/>
              <a:gd name="connsiteX1790" fmla="*/ 9268635 w 11799394"/>
              <a:gd name="connsiteY1790" fmla="*/ 5017022 h 6713342"/>
              <a:gd name="connsiteX1791" fmla="*/ 9251005 w 11799394"/>
              <a:gd name="connsiteY1791" fmla="*/ 4992136 h 6713342"/>
              <a:gd name="connsiteX1792" fmla="*/ 9251005 w 11799394"/>
              <a:gd name="connsiteY1792" fmla="*/ 4992136 h 6713342"/>
              <a:gd name="connsiteX1793" fmla="*/ 8943659 w 11799394"/>
              <a:gd name="connsiteY1793" fmla="*/ 4992136 h 6713342"/>
              <a:gd name="connsiteX1794" fmla="*/ 8654349 w 11799394"/>
              <a:gd name="connsiteY1794" fmla="*/ 5172062 h 6713342"/>
              <a:gd name="connsiteX1795" fmla="*/ 8593632 w 11799394"/>
              <a:gd name="connsiteY1795" fmla="*/ 5331080 h 6713342"/>
              <a:gd name="connsiteX1796" fmla="*/ 8608973 w 11799394"/>
              <a:gd name="connsiteY1796" fmla="*/ 5352725 h 6713342"/>
              <a:gd name="connsiteX1797" fmla="*/ 8921264 w 11799394"/>
              <a:gd name="connsiteY1797" fmla="*/ 5352725 h 6713342"/>
              <a:gd name="connsiteX1798" fmla="*/ 9211362 w 11799394"/>
              <a:gd name="connsiteY1798" fmla="*/ 5155704 h 6713342"/>
              <a:gd name="connsiteX1799" fmla="*/ 9440681 w 11799394"/>
              <a:gd name="connsiteY1799" fmla="*/ 4902999 h 6713342"/>
              <a:gd name="connsiteX1800" fmla="*/ 9128377 w 11799394"/>
              <a:gd name="connsiteY1800" fmla="*/ 4902999 h 6713342"/>
              <a:gd name="connsiteX1801" fmla="*/ 9113036 w 11799394"/>
              <a:gd name="connsiteY1801" fmla="*/ 4881341 h 6713342"/>
              <a:gd name="connsiteX1802" fmla="*/ 9173752 w 11799394"/>
              <a:gd name="connsiteY1802" fmla="*/ 4722323 h 6713342"/>
              <a:gd name="connsiteX1803" fmla="*/ 9463076 w 11799394"/>
              <a:gd name="connsiteY1803" fmla="*/ 4542409 h 6713342"/>
              <a:gd name="connsiteX1804" fmla="*/ 9770409 w 11799394"/>
              <a:gd name="connsiteY1804" fmla="*/ 4542409 h 6713342"/>
              <a:gd name="connsiteX1805" fmla="*/ 9770409 w 11799394"/>
              <a:gd name="connsiteY1805" fmla="*/ 4542409 h 6713342"/>
              <a:gd name="connsiteX1806" fmla="*/ 9788038 w 11799394"/>
              <a:gd name="connsiteY1806" fmla="*/ 4567296 h 6713342"/>
              <a:gd name="connsiteX1807" fmla="*/ 9730766 w 11799394"/>
              <a:gd name="connsiteY1807" fmla="*/ 4705965 h 6713342"/>
              <a:gd name="connsiteX1808" fmla="*/ 9440681 w 11799394"/>
              <a:gd name="connsiteY1808" fmla="*/ 4902999 h 6713342"/>
              <a:gd name="connsiteX1809" fmla="*/ 9175773 w 11799394"/>
              <a:gd name="connsiteY1809" fmla="*/ 4856810 h 6713342"/>
              <a:gd name="connsiteX1810" fmla="*/ 9440681 w 11799394"/>
              <a:gd name="connsiteY1810" fmla="*/ 4856810 h 6713342"/>
              <a:gd name="connsiteX1811" fmla="*/ 9687615 w 11799394"/>
              <a:gd name="connsiteY1811" fmla="*/ 4689492 h 6713342"/>
              <a:gd name="connsiteX1812" fmla="*/ 9687830 w 11799394"/>
              <a:gd name="connsiteY1812" fmla="*/ 4688907 h 6713342"/>
              <a:gd name="connsiteX1813" fmla="*/ 9688073 w 11799394"/>
              <a:gd name="connsiteY1813" fmla="*/ 4688336 h 6713342"/>
              <a:gd name="connsiteX1814" fmla="*/ 9727728 w 11799394"/>
              <a:gd name="connsiteY1814" fmla="*/ 4592335 h 6713342"/>
              <a:gd name="connsiteX1815" fmla="*/ 9725224 w 11799394"/>
              <a:gd name="connsiteY1815" fmla="*/ 4588598 h 6713342"/>
              <a:gd name="connsiteX1816" fmla="*/ 9463076 w 11799394"/>
              <a:gd name="connsiteY1816" fmla="*/ 4588598 h 6713342"/>
              <a:gd name="connsiteX1817" fmla="*/ 9216916 w 11799394"/>
              <a:gd name="connsiteY1817" fmla="*/ 4738808 h 6713342"/>
              <a:gd name="connsiteX1818" fmla="*/ 9173244 w 11799394"/>
              <a:gd name="connsiteY1818" fmla="*/ 4853137 h 6713342"/>
              <a:gd name="connsiteX1819" fmla="*/ 9175773 w 11799394"/>
              <a:gd name="connsiteY1819" fmla="*/ 4856810 h 6713342"/>
              <a:gd name="connsiteX1820" fmla="*/ 10264139 w 11799394"/>
              <a:gd name="connsiteY1820" fmla="*/ 5352725 h 6713342"/>
              <a:gd name="connsiteX1821" fmla="*/ 9951836 w 11799394"/>
              <a:gd name="connsiteY1821" fmla="*/ 5352725 h 6713342"/>
              <a:gd name="connsiteX1822" fmla="*/ 9936494 w 11799394"/>
              <a:gd name="connsiteY1822" fmla="*/ 5331080 h 6713342"/>
              <a:gd name="connsiteX1823" fmla="*/ 9997210 w 11799394"/>
              <a:gd name="connsiteY1823" fmla="*/ 5172062 h 6713342"/>
              <a:gd name="connsiteX1824" fmla="*/ 10286521 w 11799394"/>
              <a:gd name="connsiteY1824" fmla="*/ 4992136 h 6713342"/>
              <a:gd name="connsiteX1825" fmla="*/ 10593868 w 11799394"/>
              <a:gd name="connsiteY1825" fmla="*/ 4992136 h 6713342"/>
              <a:gd name="connsiteX1826" fmla="*/ 10611496 w 11799394"/>
              <a:gd name="connsiteY1826" fmla="*/ 5017022 h 6713342"/>
              <a:gd name="connsiteX1827" fmla="*/ 10554224 w 11799394"/>
              <a:gd name="connsiteY1827" fmla="*/ 5155704 h 6713342"/>
              <a:gd name="connsiteX1828" fmla="*/ 10264139 w 11799394"/>
              <a:gd name="connsiteY1828" fmla="*/ 5352725 h 6713342"/>
              <a:gd name="connsiteX1829" fmla="*/ 9999231 w 11799394"/>
              <a:gd name="connsiteY1829" fmla="*/ 5306536 h 6713342"/>
              <a:gd name="connsiteX1830" fmla="*/ 10264139 w 11799394"/>
              <a:gd name="connsiteY1830" fmla="*/ 5306536 h 6713342"/>
              <a:gd name="connsiteX1831" fmla="*/ 10511073 w 11799394"/>
              <a:gd name="connsiteY1831" fmla="*/ 5139231 h 6713342"/>
              <a:gd name="connsiteX1832" fmla="*/ 10511289 w 11799394"/>
              <a:gd name="connsiteY1832" fmla="*/ 5138646 h 6713342"/>
              <a:gd name="connsiteX1833" fmla="*/ 10511530 w 11799394"/>
              <a:gd name="connsiteY1833" fmla="*/ 5138062 h 6713342"/>
              <a:gd name="connsiteX1834" fmla="*/ 10551174 w 11799394"/>
              <a:gd name="connsiteY1834" fmla="*/ 5042061 h 6713342"/>
              <a:gd name="connsiteX1835" fmla="*/ 10548682 w 11799394"/>
              <a:gd name="connsiteY1835" fmla="*/ 5038324 h 6713342"/>
              <a:gd name="connsiteX1836" fmla="*/ 10286521 w 11799394"/>
              <a:gd name="connsiteY1836" fmla="*/ 5038324 h 6713342"/>
              <a:gd name="connsiteX1837" fmla="*/ 10040362 w 11799394"/>
              <a:gd name="connsiteY1837" fmla="*/ 5188534 h 6713342"/>
              <a:gd name="connsiteX1838" fmla="*/ 9996702 w 11799394"/>
              <a:gd name="connsiteY1838" fmla="*/ 5302876 h 6713342"/>
              <a:gd name="connsiteX1839" fmla="*/ 9999231 w 11799394"/>
              <a:gd name="connsiteY1839" fmla="*/ 5306536 h 6713342"/>
              <a:gd name="connsiteX1840" fmla="*/ 8275254 w 11799394"/>
              <a:gd name="connsiteY1840" fmla="*/ 6691684 h 6713342"/>
              <a:gd name="connsiteX1841" fmla="*/ 8335970 w 11799394"/>
              <a:gd name="connsiteY1841" fmla="*/ 6532667 h 6713342"/>
              <a:gd name="connsiteX1842" fmla="*/ 8625293 w 11799394"/>
              <a:gd name="connsiteY1842" fmla="*/ 6352741 h 6713342"/>
              <a:gd name="connsiteX1843" fmla="*/ 8932626 w 11799394"/>
              <a:gd name="connsiteY1843" fmla="*/ 6352741 h 6713342"/>
              <a:gd name="connsiteX1844" fmla="*/ 8932626 w 11799394"/>
              <a:gd name="connsiteY1844" fmla="*/ 6352741 h 6713342"/>
              <a:gd name="connsiteX1845" fmla="*/ 8950256 w 11799394"/>
              <a:gd name="connsiteY1845" fmla="*/ 6377627 h 6713342"/>
              <a:gd name="connsiteX1846" fmla="*/ 8892984 w 11799394"/>
              <a:gd name="connsiteY1846" fmla="*/ 6516309 h 6713342"/>
              <a:gd name="connsiteX1847" fmla="*/ 8602898 w 11799394"/>
              <a:gd name="connsiteY1847" fmla="*/ 6713343 h 6713342"/>
              <a:gd name="connsiteX1848" fmla="*/ 8290595 w 11799394"/>
              <a:gd name="connsiteY1848" fmla="*/ 6713343 h 6713342"/>
              <a:gd name="connsiteX1849" fmla="*/ 8275254 w 11799394"/>
              <a:gd name="connsiteY1849" fmla="*/ 6691684 h 6713342"/>
              <a:gd name="connsiteX1850" fmla="*/ 8337991 w 11799394"/>
              <a:gd name="connsiteY1850" fmla="*/ 6667154 h 6713342"/>
              <a:gd name="connsiteX1851" fmla="*/ 8602898 w 11799394"/>
              <a:gd name="connsiteY1851" fmla="*/ 6667154 h 6713342"/>
              <a:gd name="connsiteX1852" fmla="*/ 8849832 w 11799394"/>
              <a:gd name="connsiteY1852" fmla="*/ 6499836 h 6713342"/>
              <a:gd name="connsiteX1853" fmla="*/ 8850049 w 11799394"/>
              <a:gd name="connsiteY1853" fmla="*/ 6499252 h 6713342"/>
              <a:gd name="connsiteX1854" fmla="*/ 8850290 w 11799394"/>
              <a:gd name="connsiteY1854" fmla="*/ 6498680 h 6713342"/>
              <a:gd name="connsiteX1855" fmla="*/ 8889946 w 11799394"/>
              <a:gd name="connsiteY1855" fmla="*/ 6402667 h 6713342"/>
              <a:gd name="connsiteX1856" fmla="*/ 8887442 w 11799394"/>
              <a:gd name="connsiteY1856" fmla="*/ 6398943 h 6713342"/>
              <a:gd name="connsiteX1857" fmla="*/ 8625293 w 11799394"/>
              <a:gd name="connsiteY1857" fmla="*/ 6398943 h 6713342"/>
              <a:gd name="connsiteX1858" fmla="*/ 8379134 w 11799394"/>
              <a:gd name="connsiteY1858" fmla="*/ 6549152 h 6713342"/>
              <a:gd name="connsiteX1859" fmla="*/ 8335462 w 11799394"/>
              <a:gd name="connsiteY1859" fmla="*/ 6663481 h 6713342"/>
              <a:gd name="connsiteX1860" fmla="*/ 8337991 w 11799394"/>
              <a:gd name="connsiteY1860" fmla="*/ 6667154 h 6713342"/>
              <a:gd name="connsiteX1861" fmla="*/ 7467137 w 11799394"/>
              <a:gd name="connsiteY1861" fmla="*/ 6263604 h 6713342"/>
              <a:gd name="connsiteX1862" fmla="*/ 7779440 w 11799394"/>
              <a:gd name="connsiteY1862" fmla="*/ 6263604 h 6713342"/>
              <a:gd name="connsiteX1863" fmla="*/ 8069525 w 11799394"/>
              <a:gd name="connsiteY1863" fmla="*/ 6066583 h 6713342"/>
              <a:gd name="connsiteX1864" fmla="*/ 8126811 w 11799394"/>
              <a:gd name="connsiteY1864" fmla="*/ 5927901 h 6713342"/>
              <a:gd name="connsiteX1865" fmla="*/ 8109169 w 11799394"/>
              <a:gd name="connsiteY1865" fmla="*/ 5903015 h 6713342"/>
              <a:gd name="connsiteX1866" fmla="*/ 8109169 w 11799394"/>
              <a:gd name="connsiteY1866" fmla="*/ 5903015 h 6713342"/>
              <a:gd name="connsiteX1867" fmla="*/ 7801835 w 11799394"/>
              <a:gd name="connsiteY1867" fmla="*/ 5903015 h 6713342"/>
              <a:gd name="connsiteX1868" fmla="*/ 7512512 w 11799394"/>
              <a:gd name="connsiteY1868" fmla="*/ 6082941 h 6713342"/>
              <a:gd name="connsiteX1869" fmla="*/ 7451796 w 11799394"/>
              <a:gd name="connsiteY1869" fmla="*/ 6241946 h 6713342"/>
              <a:gd name="connsiteX1870" fmla="*/ 7467137 w 11799394"/>
              <a:gd name="connsiteY1870" fmla="*/ 6263604 h 6713342"/>
              <a:gd name="connsiteX1871" fmla="*/ 8124879 w 11799394"/>
              <a:gd name="connsiteY1871" fmla="*/ 6241946 h 6713342"/>
              <a:gd name="connsiteX1872" fmla="*/ 8185609 w 11799394"/>
              <a:gd name="connsiteY1872" fmla="*/ 6082928 h 6713342"/>
              <a:gd name="connsiteX1873" fmla="*/ 8474918 w 11799394"/>
              <a:gd name="connsiteY1873" fmla="*/ 5903015 h 6713342"/>
              <a:gd name="connsiteX1874" fmla="*/ 8782252 w 11799394"/>
              <a:gd name="connsiteY1874" fmla="*/ 5903015 h 6713342"/>
              <a:gd name="connsiteX1875" fmla="*/ 8782252 w 11799394"/>
              <a:gd name="connsiteY1875" fmla="*/ 5903015 h 6713342"/>
              <a:gd name="connsiteX1876" fmla="*/ 8799894 w 11799394"/>
              <a:gd name="connsiteY1876" fmla="*/ 5927901 h 6713342"/>
              <a:gd name="connsiteX1877" fmla="*/ 8742609 w 11799394"/>
              <a:gd name="connsiteY1877" fmla="*/ 6066570 h 6713342"/>
              <a:gd name="connsiteX1878" fmla="*/ 8452523 w 11799394"/>
              <a:gd name="connsiteY1878" fmla="*/ 6263604 h 6713342"/>
              <a:gd name="connsiteX1879" fmla="*/ 8140220 w 11799394"/>
              <a:gd name="connsiteY1879" fmla="*/ 6263604 h 6713342"/>
              <a:gd name="connsiteX1880" fmla="*/ 8124879 w 11799394"/>
              <a:gd name="connsiteY1880" fmla="*/ 6241946 h 6713342"/>
              <a:gd name="connsiteX1881" fmla="*/ 8187630 w 11799394"/>
              <a:gd name="connsiteY1881" fmla="*/ 6217415 h 6713342"/>
              <a:gd name="connsiteX1882" fmla="*/ 8452523 w 11799394"/>
              <a:gd name="connsiteY1882" fmla="*/ 6217415 h 6713342"/>
              <a:gd name="connsiteX1883" fmla="*/ 8699458 w 11799394"/>
              <a:gd name="connsiteY1883" fmla="*/ 6050098 h 6713342"/>
              <a:gd name="connsiteX1884" fmla="*/ 8699673 w 11799394"/>
              <a:gd name="connsiteY1884" fmla="*/ 6049526 h 6713342"/>
              <a:gd name="connsiteX1885" fmla="*/ 8699915 w 11799394"/>
              <a:gd name="connsiteY1885" fmla="*/ 6048941 h 6713342"/>
              <a:gd name="connsiteX1886" fmla="*/ 8739571 w 11799394"/>
              <a:gd name="connsiteY1886" fmla="*/ 5952940 h 6713342"/>
              <a:gd name="connsiteX1887" fmla="*/ 8737067 w 11799394"/>
              <a:gd name="connsiteY1887" fmla="*/ 5949204 h 6713342"/>
              <a:gd name="connsiteX1888" fmla="*/ 8474918 w 11799394"/>
              <a:gd name="connsiteY1888" fmla="*/ 5949204 h 6713342"/>
              <a:gd name="connsiteX1889" fmla="*/ 8228759 w 11799394"/>
              <a:gd name="connsiteY1889" fmla="*/ 6099413 h 6713342"/>
              <a:gd name="connsiteX1890" fmla="*/ 8185100 w 11799394"/>
              <a:gd name="connsiteY1890" fmla="*/ 6213742 h 6713342"/>
              <a:gd name="connsiteX1891" fmla="*/ 8187630 w 11799394"/>
              <a:gd name="connsiteY1891" fmla="*/ 6217415 h 6713342"/>
              <a:gd name="connsiteX1892" fmla="*/ 10619173 w 11799394"/>
              <a:gd name="connsiteY1892" fmla="*/ 5352725 h 6713342"/>
              <a:gd name="connsiteX1893" fmla="*/ 10931476 w 11799394"/>
              <a:gd name="connsiteY1893" fmla="*/ 5352725 h 6713342"/>
              <a:gd name="connsiteX1894" fmla="*/ 11221562 w 11799394"/>
              <a:gd name="connsiteY1894" fmla="*/ 5155704 h 6713342"/>
              <a:gd name="connsiteX1895" fmla="*/ 11278835 w 11799394"/>
              <a:gd name="connsiteY1895" fmla="*/ 5017022 h 6713342"/>
              <a:gd name="connsiteX1896" fmla="*/ 11261205 w 11799394"/>
              <a:gd name="connsiteY1896" fmla="*/ 4992136 h 6713342"/>
              <a:gd name="connsiteX1897" fmla="*/ 11261205 w 11799394"/>
              <a:gd name="connsiteY1897" fmla="*/ 4992136 h 6713342"/>
              <a:gd name="connsiteX1898" fmla="*/ 10953860 w 11799394"/>
              <a:gd name="connsiteY1898" fmla="*/ 4992136 h 6713342"/>
              <a:gd name="connsiteX1899" fmla="*/ 10664549 w 11799394"/>
              <a:gd name="connsiteY1899" fmla="*/ 5172062 h 6713342"/>
              <a:gd name="connsiteX1900" fmla="*/ 10603832 w 11799394"/>
              <a:gd name="connsiteY1900" fmla="*/ 5331080 h 6713342"/>
              <a:gd name="connsiteX1901" fmla="*/ 10619173 w 11799394"/>
              <a:gd name="connsiteY1901" fmla="*/ 5352725 h 6713342"/>
              <a:gd name="connsiteX1902" fmla="*/ 158996 w 11799394"/>
              <a:gd name="connsiteY1902" fmla="*/ 6516309 h 6713342"/>
              <a:gd name="connsiteX1903" fmla="*/ 216272 w 11799394"/>
              <a:gd name="connsiteY1903" fmla="*/ 6377627 h 6713342"/>
              <a:gd name="connsiteX1904" fmla="*/ 198641 w 11799394"/>
              <a:gd name="connsiteY1904" fmla="*/ 6352741 h 6713342"/>
              <a:gd name="connsiteX1905" fmla="*/ 198641 w 11799394"/>
              <a:gd name="connsiteY1905" fmla="*/ 6352741 h 6713342"/>
              <a:gd name="connsiteX1906" fmla="*/ 6 w 11799394"/>
              <a:gd name="connsiteY1906" fmla="*/ 6352741 h 6713342"/>
              <a:gd name="connsiteX1907" fmla="*/ 0 w 11799394"/>
              <a:gd name="connsiteY1907" fmla="*/ 6685139 h 6713342"/>
              <a:gd name="connsiteX1908" fmla="*/ 158996 w 11799394"/>
              <a:gd name="connsiteY1908" fmla="*/ 6516309 h 6713342"/>
              <a:gd name="connsiteX1909" fmla="*/ 249072 w 11799394"/>
              <a:gd name="connsiteY1909" fmla="*/ 338937 h 6713342"/>
              <a:gd name="connsiteX1910" fmla="*/ 264414 w 11799394"/>
              <a:gd name="connsiteY1910" fmla="*/ 360594 h 6713342"/>
              <a:gd name="connsiteX1911" fmla="*/ 576721 w 11799394"/>
              <a:gd name="connsiteY1911" fmla="*/ 360594 h 6713342"/>
              <a:gd name="connsiteX1912" fmla="*/ 844678 w 11799394"/>
              <a:gd name="connsiteY1912" fmla="*/ 209437 h 6713342"/>
              <a:gd name="connsiteX1913" fmla="*/ 298523 w 11799394"/>
              <a:gd name="connsiteY1913" fmla="*/ 209437 h 6713342"/>
              <a:gd name="connsiteX1914" fmla="*/ 249072 w 11799394"/>
              <a:gd name="connsiteY1914" fmla="*/ 338937 h 6713342"/>
              <a:gd name="connsiteX1915" fmla="*/ 162204 w 11799394"/>
              <a:gd name="connsiteY1915" fmla="*/ 209437 h 6713342"/>
              <a:gd name="connsiteX1916" fmla="*/ 136 w 11799394"/>
              <a:gd name="connsiteY1916" fmla="*/ 209437 h 6713342"/>
              <a:gd name="connsiteX1917" fmla="*/ 130 w 11799394"/>
              <a:gd name="connsiteY1917" fmla="*/ 342479 h 6713342"/>
              <a:gd name="connsiteX1918" fmla="*/ 162204 w 11799394"/>
              <a:gd name="connsiteY1918" fmla="*/ 209437 h 6713342"/>
              <a:gd name="connsiteX1919" fmla="*/ 7398095 w 11799394"/>
              <a:gd name="connsiteY1919" fmla="*/ 6066583 h 6713342"/>
              <a:gd name="connsiteX1920" fmla="*/ 7455367 w 11799394"/>
              <a:gd name="connsiteY1920" fmla="*/ 5927901 h 6713342"/>
              <a:gd name="connsiteX1921" fmla="*/ 7437738 w 11799394"/>
              <a:gd name="connsiteY1921" fmla="*/ 5903015 h 6713342"/>
              <a:gd name="connsiteX1922" fmla="*/ 7437738 w 11799394"/>
              <a:gd name="connsiteY1922" fmla="*/ 5903015 h 6713342"/>
              <a:gd name="connsiteX1923" fmla="*/ 7130405 w 11799394"/>
              <a:gd name="connsiteY1923" fmla="*/ 5903015 h 6713342"/>
              <a:gd name="connsiteX1924" fmla="*/ 6841082 w 11799394"/>
              <a:gd name="connsiteY1924" fmla="*/ 6082941 h 6713342"/>
              <a:gd name="connsiteX1925" fmla="*/ 6780364 w 11799394"/>
              <a:gd name="connsiteY1925" fmla="*/ 6241946 h 6713342"/>
              <a:gd name="connsiteX1926" fmla="*/ 6795706 w 11799394"/>
              <a:gd name="connsiteY1926" fmla="*/ 6263604 h 6713342"/>
              <a:gd name="connsiteX1927" fmla="*/ 7108009 w 11799394"/>
              <a:gd name="connsiteY1927" fmla="*/ 6263604 h 6713342"/>
              <a:gd name="connsiteX1928" fmla="*/ 7398095 w 11799394"/>
              <a:gd name="connsiteY1928" fmla="*/ 6066583 h 6713342"/>
              <a:gd name="connsiteX1929" fmla="*/ 11450893 w 11799394"/>
              <a:gd name="connsiteY1929" fmla="*/ 816661 h 6713342"/>
              <a:gd name="connsiteX1930" fmla="*/ 11138590 w 11799394"/>
              <a:gd name="connsiteY1930" fmla="*/ 816661 h 6713342"/>
              <a:gd name="connsiteX1931" fmla="*/ 11123249 w 11799394"/>
              <a:gd name="connsiteY1931" fmla="*/ 795007 h 6713342"/>
              <a:gd name="connsiteX1932" fmla="*/ 11183966 w 11799394"/>
              <a:gd name="connsiteY1932" fmla="*/ 635990 h 6713342"/>
              <a:gd name="connsiteX1933" fmla="*/ 11473289 w 11799394"/>
              <a:gd name="connsiteY1933" fmla="*/ 456066 h 6713342"/>
              <a:gd name="connsiteX1934" fmla="*/ 11780622 w 11799394"/>
              <a:gd name="connsiteY1934" fmla="*/ 456066 h 6713342"/>
              <a:gd name="connsiteX1935" fmla="*/ 11798251 w 11799394"/>
              <a:gd name="connsiteY1935" fmla="*/ 480953 h 6713342"/>
              <a:gd name="connsiteX1936" fmla="*/ 11740979 w 11799394"/>
              <a:gd name="connsiteY1936" fmla="*/ 619633 h 6713342"/>
              <a:gd name="connsiteX1937" fmla="*/ 11450893 w 11799394"/>
              <a:gd name="connsiteY1937" fmla="*/ 816661 h 6713342"/>
              <a:gd name="connsiteX1938" fmla="*/ 11697827 w 11799394"/>
              <a:gd name="connsiteY1938" fmla="*/ 603155 h 6713342"/>
              <a:gd name="connsiteX1939" fmla="*/ 11698044 w 11799394"/>
              <a:gd name="connsiteY1939" fmla="*/ 602574 h 6713342"/>
              <a:gd name="connsiteX1940" fmla="*/ 11698285 w 11799394"/>
              <a:gd name="connsiteY1940" fmla="*/ 601997 h 6713342"/>
              <a:gd name="connsiteX1941" fmla="*/ 11737941 w 11799394"/>
              <a:gd name="connsiteY1941" fmla="*/ 505994 h 6713342"/>
              <a:gd name="connsiteX1942" fmla="*/ 11735438 w 11799394"/>
              <a:gd name="connsiteY1942" fmla="*/ 502259 h 6713342"/>
              <a:gd name="connsiteX1943" fmla="*/ 11473289 w 11799394"/>
              <a:gd name="connsiteY1943" fmla="*/ 502259 h 6713342"/>
              <a:gd name="connsiteX1944" fmla="*/ 11227117 w 11799394"/>
              <a:gd name="connsiteY1944" fmla="*/ 652467 h 6713342"/>
              <a:gd name="connsiteX1945" fmla="*/ 11183457 w 11799394"/>
              <a:gd name="connsiteY1945" fmla="*/ 766801 h 6713342"/>
              <a:gd name="connsiteX1946" fmla="*/ 11185999 w 11799394"/>
              <a:gd name="connsiteY1946" fmla="*/ 770470 h 6713342"/>
              <a:gd name="connsiteX1947" fmla="*/ 11450893 w 11799394"/>
              <a:gd name="connsiteY1947" fmla="*/ 770470 h 6713342"/>
              <a:gd name="connsiteX1948" fmla="*/ 11697827 w 11799394"/>
              <a:gd name="connsiteY1948" fmla="*/ 603157 h 6713342"/>
              <a:gd name="connsiteX1949" fmla="*/ 2917915 w 11799394"/>
              <a:gd name="connsiteY1949" fmla="*/ 0 h 6713342"/>
              <a:gd name="connsiteX1950" fmla="*/ 2610568 w 11799394"/>
              <a:gd name="connsiteY1950" fmla="*/ 0 h 6713342"/>
              <a:gd name="connsiteX1951" fmla="*/ 2321258 w 11799394"/>
              <a:gd name="connsiteY1951" fmla="*/ 179924 h 6713342"/>
              <a:gd name="connsiteX1952" fmla="*/ 2260541 w 11799394"/>
              <a:gd name="connsiteY1952" fmla="*/ 338937 h 6713342"/>
              <a:gd name="connsiteX1953" fmla="*/ 2275882 w 11799394"/>
              <a:gd name="connsiteY1953" fmla="*/ 360594 h 6713342"/>
              <a:gd name="connsiteX1954" fmla="*/ 2588173 w 11799394"/>
              <a:gd name="connsiteY1954" fmla="*/ 360594 h 6713342"/>
              <a:gd name="connsiteX1955" fmla="*/ 2878271 w 11799394"/>
              <a:gd name="connsiteY1955" fmla="*/ 163564 h 6713342"/>
              <a:gd name="connsiteX1956" fmla="*/ 2935544 w 11799394"/>
              <a:gd name="connsiteY1956" fmla="*/ 24882 h 6713342"/>
              <a:gd name="connsiteX1957" fmla="*/ 2917915 w 11799394"/>
              <a:gd name="connsiteY1957" fmla="*/ 1 h 6713342"/>
              <a:gd name="connsiteX1958" fmla="*/ 1652661 w 11799394"/>
              <a:gd name="connsiteY1958" fmla="*/ 179924 h 6713342"/>
              <a:gd name="connsiteX1959" fmla="*/ 1591944 w 11799394"/>
              <a:gd name="connsiteY1959" fmla="*/ 338937 h 6713342"/>
              <a:gd name="connsiteX1960" fmla="*/ 1607286 w 11799394"/>
              <a:gd name="connsiteY1960" fmla="*/ 360594 h 6713342"/>
              <a:gd name="connsiteX1961" fmla="*/ 1919589 w 11799394"/>
              <a:gd name="connsiteY1961" fmla="*/ 360594 h 6713342"/>
              <a:gd name="connsiteX1962" fmla="*/ 2209675 w 11799394"/>
              <a:gd name="connsiteY1962" fmla="*/ 163564 h 6713342"/>
              <a:gd name="connsiteX1963" fmla="*/ 2266947 w 11799394"/>
              <a:gd name="connsiteY1963" fmla="*/ 24882 h 6713342"/>
              <a:gd name="connsiteX1964" fmla="*/ 2249318 w 11799394"/>
              <a:gd name="connsiteY1964" fmla="*/ 1 h 6713342"/>
              <a:gd name="connsiteX1965" fmla="*/ 1941984 w 11799394"/>
              <a:gd name="connsiteY1965" fmla="*/ 1 h 6713342"/>
              <a:gd name="connsiteX1966" fmla="*/ 1652661 w 11799394"/>
              <a:gd name="connsiteY1966" fmla="*/ 179925 h 6713342"/>
              <a:gd name="connsiteX1967" fmla="*/ 1019400 w 11799394"/>
              <a:gd name="connsiteY1967" fmla="*/ 209437 h 6713342"/>
              <a:gd name="connsiteX1968" fmla="*/ 969956 w 11799394"/>
              <a:gd name="connsiteY1968" fmla="*/ 209437 h 6713342"/>
              <a:gd name="connsiteX1969" fmla="*/ 920506 w 11799394"/>
              <a:gd name="connsiteY1969" fmla="*/ 338937 h 6713342"/>
              <a:gd name="connsiteX1970" fmla="*/ 935847 w 11799394"/>
              <a:gd name="connsiteY1970" fmla="*/ 360594 h 6713342"/>
              <a:gd name="connsiteX1971" fmla="*/ 1248148 w 11799394"/>
              <a:gd name="connsiteY1971" fmla="*/ 360594 h 6713342"/>
              <a:gd name="connsiteX1972" fmla="*/ 1538231 w 11799394"/>
              <a:gd name="connsiteY1972" fmla="*/ 163564 h 6713342"/>
              <a:gd name="connsiteX1973" fmla="*/ 1547497 w 11799394"/>
              <a:gd name="connsiteY1973" fmla="*/ 141129 h 6713342"/>
              <a:gd name="connsiteX1974" fmla="*/ 1488839 w 11799394"/>
              <a:gd name="connsiteY1974" fmla="*/ 161730 h 6713342"/>
              <a:gd name="connsiteX1975" fmla="*/ 1248148 w 11799394"/>
              <a:gd name="connsiteY1975" fmla="*/ 314402 h 6713342"/>
              <a:gd name="connsiteX1976" fmla="*/ 983250 w 11799394"/>
              <a:gd name="connsiteY1976" fmla="*/ 314402 h 6713342"/>
              <a:gd name="connsiteX1977" fmla="*/ 980724 w 11799394"/>
              <a:gd name="connsiteY1977" fmla="*/ 310733 h 6713342"/>
              <a:gd name="connsiteX1978" fmla="*/ 1019402 w 11799394"/>
              <a:gd name="connsiteY1978" fmla="*/ 209437 h 6713342"/>
              <a:gd name="connsiteX1979" fmla="*/ 11576280 w 11799394"/>
              <a:gd name="connsiteY1979" fmla="*/ 2431964 h 6713342"/>
              <a:gd name="connsiteX1980" fmla="*/ 11633565 w 11799394"/>
              <a:gd name="connsiteY1980" fmla="*/ 2293282 h 6713342"/>
              <a:gd name="connsiteX1981" fmla="*/ 11615923 w 11799394"/>
              <a:gd name="connsiteY1981" fmla="*/ 2268396 h 6713342"/>
              <a:gd name="connsiteX1982" fmla="*/ 11615923 w 11799394"/>
              <a:gd name="connsiteY1982" fmla="*/ 2268396 h 6713342"/>
              <a:gd name="connsiteX1983" fmla="*/ 11308590 w 11799394"/>
              <a:gd name="connsiteY1983" fmla="*/ 2268396 h 6713342"/>
              <a:gd name="connsiteX1984" fmla="*/ 11019266 w 11799394"/>
              <a:gd name="connsiteY1984" fmla="*/ 2448322 h 6713342"/>
              <a:gd name="connsiteX1985" fmla="*/ 10958549 w 11799394"/>
              <a:gd name="connsiteY1985" fmla="*/ 2607339 h 6713342"/>
              <a:gd name="connsiteX1986" fmla="*/ 10973891 w 11799394"/>
              <a:gd name="connsiteY1986" fmla="*/ 2628998 h 6713342"/>
              <a:gd name="connsiteX1987" fmla="*/ 11286194 w 11799394"/>
              <a:gd name="connsiteY1987" fmla="*/ 2628998 h 6713342"/>
              <a:gd name="connsiteX1988" fmla="*/ 11576280 w 11799394"/>
              <a:gd name="connsiteY1988" fmla="*/ 2431964 h 6713342"/>
              <a:gd name="connsiteX1989" fmla="*/ 212692 w 11799394"/>
              <a:gd name="connsiteY1989" fmla="*/ 6691684 h 6713342"/>
              <a:gd name="connsiteX1990" fmla="*/ 273419 w 11799394"/>
              <a:gd name="connsiteY1990" fmla="*/ 6532667 h 6713342"/>
              <a:gd name="connsiteX1991" fmla="*/ 562732 w 11799394"/>
              <a:gd name="connsiteY1991" fmla="*/ 6352741 h 6713342"/>
              <a:gd name="connsiteX1992" fmla="*/ 870074 w 11799394"/>
              <a:gd name="connsiteY1992" fmla="*/ 6352741 h 6713342"/>
              <a:gd name="connsiteX1993" fmla="*/ 870074 w 11799394"/>
              <a:gd name="connsiteY1993" fmla="*/ 6352741 h 6713342"/>
              <a:gd name="connsiteX1994" fmla="*/ 887706 w 11799394"/>
              <a:gd name="connsiteY1994" fmla="*/ 6377627 h 6713342"/>
              <a:gd name="connsiteX1995" fmla="*/ 830430 w 11799394"/>
              <a:gd name="connsiteY1995" fmla="*/ 6516309 h 6713342"/>
              <a:gd name="connsiteX1996" fmla="*/ 540341 w 11799394"/>
              <a:gd name="connsiteY1996" fmla="*/ 6713343 h 6713342"/>
              <a:gd name="connsiteX1997" fmla="*/ 228041 w 11799394"/>
              <a:gd name="connsiteY1997" fmla="*/ 6713343 h 6713342"/>
              <a:gd name="connsiteX1998" fmla="*/ 212693 w 11799394"/>
              <a:gd name="connsiteY1998" fmla="*/ 6691684 h 6713342"/>
              <a:gd name="connsiteX1999" fmla="*/ 275436 w 11799394"/>
              <a:gd name="connsiteY1999" fmla="*/ 6667154 h 6713342"/>
              <a:gd name="connsiteX2000" fmla="*/ 540340 w 11799394"/>
              <a:gd name="connsiteY2000" fmla="*/ 6667154 h 6713342"/>
              <a:gd name="connsiteX2001" fmla="*/ 787271 w 11799394"/>
              <a:gd name="connsiteY2001" fmla="*/ 6499836 h 6713342"/>
              <a:gd name="connsiteX2002" fmla="*/ 787494 w 11799394"/>
              <a:gd name="connsiteY2002" fmla="*/ 6499252 h 6713342"/>
              <a:gd name="connsiteX2003" fmla="*/ 787731 w 11799394"/>
              <a:gd name="connsiteY2003" fmla="*/ 6498680 h 6713342"/>
              <a:gd name="connsiteX2004" fmla="*/ 827382 w 11799394"/>
              <a:gd name="connsiteY2004" fmla="*/ 6402667 h 6713342"/>
              <a:gd name="connsiteX2005" fmla="*/ 824880 w 11799394"/>
              <a:gd name="connsiteY2005" fmla="*/ 6398943 h 6713342"/>
              <a:gd name="connsiteX2006" fmla="*/ 562732 w 11799394"/>
              <a:gd name="connsiteY2006" fmla="*/ 6398943 h 6713342"/>
              <a:gd name="connsiteX2007" fmla="*/ 316570 w 11799394"/>
              <a:gd name="connsiteY2007" fmla="*/ 6549152 h 6713342"/>
              <a:gd name="connsiteX2008" fmla="*/ 272909 w 11799394"/>
              <a:gd name="connsiteY2008" fmla="*/ 6663481 h 6713342"/>
              <a:gd name="connsiteX2009" fmla="*/ 275435 w 11799394"/>
              <a:gd name="connsiteY2009" fmla="*/ 6667154 h 6713342"/>
              <a:gd name="connsiteX2010" fmla="*/ 71700 w 11799394"/>
              <a:gd name="connsiteY2010" fmla="*/ 6241946 h 6713342"/>
              <a:gd name="connsiteX2011" fmla="*/ 132427 w 11799394"/>
              <a:gd name="connsiteY2011" fmla="*/ 6082928 h 6713342"/>
              <a:gd name="connsiteX2012" fmla="*/ 421740 w 11799394"/>
              <a:gd name="connsiteY2012" fmla="*/ 5903015 h 6713342"/>
              <a:gd name="connsiteX2013" fmla="*/ 729082 w 11799394"/>
              <a:gd name="connsiteY2013" fmla="*/ 5903015 h 6713342"/>
              <a:gd name="connsiteX2014" fmla="*/ 729082 w 11799394"/>
              <a:gd name="connsiteY2014" fmla="*/ 5903015 h 6713342"/>
              <a:gd name="connsiteX2015" fmla="*/ 746714 w 11799394"/>
              <a:gd name="connsiteY2015" fmla="*/ 5927901 h 6713342"/>
              <a:gd name="connsiteX2016" fmla="*/ 689438 w 11799394"/>
              <a:gd name="connsiteY2016" fmla="*/ 6066570 h 6713342"/>
              <a:gd name="connsiteX2017" fmla="*/ 399349 w 11799394"/>
              <a:gd name="connsiteY2017" fmla="*/ 6263604 h 6713342"/>
              <a:gd name="connsiteX2018" fmla="*/ 87047 w 11799394"/>
              <a:gd name="connsiteY2018" fmla="*/ 6263604 h 6713342"/>
              <a:gd name="connsiteX2019" fmla="*/ 71700 w 11799394"/>
              <a:gd name="connsiteY2019" fmla="*/ 6241946 h 6713342"/>
              <a:gd name="connsiteX2020" fmla="*/ 134444 w 11799394"/>
              <a:gd name="connsiteY2020" fmla="*/ 6217415 h 6713342"/>
              <a:gd name="connsiteX2021" fmla="*/ 399348 w 11799394"/>
              <a:gd name="connsiteY2021" fmla="*/ 6217415 h 6713342"/>
              <a:gd name="connsiteX2022" fmla="*/ 646279 w 11799394"/>
              <a:gd name="connsiteY2022" fmla="*/ 6050098 h 6713342"/>
              <a:gd name="connsiteX2023" fmla="*/ 646502 w 11799394"/>
              <a:gd name="connsiteY2023" fmla="*/ 6049526 h 6713342"/>
              <a:gd name="connsiteX2024" fmla="*/ 646739 w 11799394"/>
              <a:gd name="connsiteY2024" fmla="*/ 6048941 h 6713342"/>
              <a:gd name="connsiteX2025" fmla="*/ 686390 w 11799394"/>
              <a:gd name="connsiteY2025" fmla="*/ 5952940 h 6713342"/>
              <a:gd name="connsiteX2026" fmla="*/ 683888 w 11799394"/>
              <a:gd name="connsiteY2026" fmla="*/ 5949204 h 6713342"/>
              <a:gd name="connsiteX2027" fmla="*/ 421740 w 11799394"/>
              <a:gd name="connsiteY2027" fmla="*/ 5949204 h 6713342"/>
              <a:gd name="connsiteX2028" fmla="*/ 175578 w 11799394"/>
              <a:gd name="connsiteY2028" fmla="*/ 6099413 h 6713342"/>
              <a:gd name="connsiteX2029" fmla="*/ 131917 w 11799394"/>
              <a:gd name="connsiteY2029" fmla="*/ 6213742 h 6713342"/>
              <a:gd name="connsiteX2030" fmla="*/ 134443 w 11799394"/>
              <a:gd name="connsiteY2030" fmla="*/ 6217415 h 6713342"/>
              <a:gd name="connsiteX2031" fmla="*/ 1360885 w 11799394"/>
              <a:gd name="connsiteY2031" fmla="*/ 6066583 h 6713342"/>
              <a:gd name="connsiteX2032" fmla="*/ 1418157 w 11799394"/>
              <a:gd name="connsiteY2032" fmla="*/ 5927901 h 6713342"/>
              <a:gd name="connsiteX2033" fmla="*/ 1400516 w 11799394"/>
              <a:gd name="connsiteY2033" fmla="*/ 5903015 h 6713342"/>
              <a:gd name="connsiteX2034" fmla="*/ 1400528 w 11799394"/>
              <a:gd name="connsiteY2034" fmla="*/ 5903015 h 6713342"/>
              <a:gd name="connsiteX2035" fmla="*/ 1093178 w 11799394"/>
              <a:gd name="connsiteY2035" fmla="*/ 5903015 h 6713342"/>
              <a:gd name="connsiteX2036" fmla="*/ 803865 w 11799394"/>
              <a:gd name="connsiteY2036" fmla="*/ 6082941 h 6713342"/>
              <a:gd name="connsiteX2037" fmla="*/ 743145 w 11799394"/>
              <a:gd name="connsiteY2037" fmla="*/ 6241946 h 6713342"/>
              <a:gd name="connsiteX2038" fmla="*/ 758486 w 11799394"/>
              <a:gd name="connsiteY2038" fmla="*/ 6263604 h 6713342"/>
              <a:gd name="connsiteX2039" fmla="*/ 1070793 w 11799394"/>
              <a:gd name="connsiteY2039" fmla="*/ 6263604 h 6713342"/>
              <a:gd name="connsiteX2040" fmla="*/ 1360885 w 11799394"/>
              <a:gd name="connsiteY2040" fmla="*/ 6066583 h 6713342"/>
              <a:gd name="connsiteX2041" fmla="*/ 64253 w 11799394"/>
              <a:gd name="connsiteY2041" fmla="*/ 5927901 h 6713342"/>
              <a:gd name="connsiteX2042" fmla="*/ 46621 w 11799394"/>
              <a:gd name="connsiteY2042" fmla="*/ 5903015 h 6713342"/>
              <a:gd name="connsiteX2043" fmla="*/ 46621 w 11799394"/>
              <a:gd name="connsiteY2043" fmla="*/ 5903015 h 6713342"/>
              <a:gd name="connsiteX2044" fmla="*/ 19 w 11799394"/>
              <a:gd name="connsiteY2044" fmla="*/ 5903015 h 6713342"/>
              <a:gd name="connsiteX2045" fmla="*/ 13 w 11799394"/>
              <a:gd name="connsiteY2045" fmla="*/ 6082903 h 6713342"/>
              <a:gd name="connsiteX2046" fmla="*/ 6977 w 11799394"/>
              <a:gd name="connsiteY2046" fmla="*/ 6066583 h 6713342"/>
              <a:gd name="connsiteX2047" fmla="*/ 64253 w 11799394"/>
              <a:gd name="connsiteY2047" fmla="*/ 5927901 h 6713342"/>
              <a:gd name="connsiteX2048" fmla="*/ 539055 w 11799394"/>
              <a:gd name="connsiteY2048" fmla="*/ 5610514 h 6713342"/>
              <a:gd name="connsiteX2049" fmla="*/ 596331 w 11799394"/>
              <a:gd name="connsiteY2049" fmla="*/ 5471833 h 6713342"/>
              <a:gd name="connsiteX2050" fmla="*/ 578700 w 11799394"/>
              <a:gd name="connsiteY2050" fmla="*/ 5446946 h 6713342"/>
              <a:gd name="connsiteX2051" fmla="*/ 578700 w 11799394"/>
              <a:gd name="connsiteY2051" fmla="*/ 5446946 h 6713342"/>
              <a:gd name="connsiteX2052" fmla="*/ 271357 w 11799394"/>
              <a:gd name="connsiteY2052" fmla="*/ 5446946 h 6713342"/>
              <a:gd name="connsiteX2053" fmla="*/ 23 w 11799394"/>
              <a:gd name="connsiteY2053" fmla="*/ 5588818 h 6713342"/>
              <a:gd name="connsiteX2054" fmla="*/ 17 w 11799394"/>
              <a:gd name="connsiteY2054" fmla="*/ 5807535 h 6713342"/>
              <a:gd name="connsiteX2055" fmla="*/ 248971 w 11799394"/>
              <a:gd name="connsiteY2055" fmla="*/ 5807535 h 6713342"/>
              <a:gd name="connsiteX2056" fmla="*/ 539054 w 11799394"/>
              <a:gd name="connsiteY2056" fmla="*/ 5610514 h 6713342"/>
              <a:gd name="connsiteX2057" fmla="*/ 1789182 w 11799394"/>
              <a:gd name="connsiteY2057" fmla="*/ 635987 h 6713342"/>
              <a:gd name="connsiteX2058" fmla="*/ 1728452 w 11799394"/>
              <a:gd name="connsiteY2058" fmla="*/ 795005 h 6713342"/>
              <a:gd name="connsiteX2059" fmla="*/ 1743794 w 11799394"/>
              <a:gd name="connsiteY2059" fmla="*/ 816662 h 6713342"/>
              <a:gd name="connsiteX2060" fmla="*/ 2056097 w 11799394"/>
              <a:gd name="connsiteY2060" fmla="*/ 816662 h 6713342"/>
              <a:gd name="connsiteX2061" fmla="*/ 2346183 w 11799394"/>
              <a:gd name="connsiteY2061" fmla="*/ 619632 h 6713342"/>
              <a:gd name="connsiteX2062" fmla="*/ 2403468 w 11799394"/>
              <a:gd name="connsiteY2062" fmla="*/ 480949 h 6713342"/>
              <a:gd name="connsiteX2063" fmla="*/ 2385826 w 11799394"/>
              <a:gd name="connsiteY2063" fmla="*/ 456069 h 6713342"/>
              <a:gd name="connsiteX2064" fmla="*/ 2078492 w 11799394"/>
              <a:gd name="connsiteY2064" fmla="*/ 456069 h 6713342"/>
              <a:gd name="connsiteX2065" fmla="*/ 1789169 w 11799394"/>
              <a:gd name="connsiteY2065" fmla="*/ 635988 h 6713342"/>
              <a:gd name="connsiteX2066" fmla="*/ 910507 w 11799394"/>
              <a:gd name="connsiteY2066" fmla="*/ 6713343 h 6713342"/>
              <a:gd name="connsiteX2067" fmla="*/ 1222807 w 11799394"/>
              <a:gd name="connsiteY2067" fmla="*/ 6713343 h 6713342"/>
              <a:gd name="connsiteX2068" fmla="*/ 1512899 w 11799394"/>
              <a:gd name="connsiteY2068" fmla="*/ 6516309 h 6713342"/>
              <a:gd name="connsiteX2069" fmla="*/ 1570172 w 11799394"/>
              <a:gd name="connsiteY2069" fmla="*/ 6377627 h 6713342"/>
              <a:gd name="connsiteX2070" fmla="*/ 1552543 w 11799394"/>
              <a:gd name="connsiteY2070" fmla="*/ 6352741 h 6713342"/>
              <a:gd name="connsiteX2071" fmla="*/ 1552543 w 11799394"/>
              <a:gd name="connsiteY2071" fmla="*/ 6352741 h 6713342"/>
              <a:gd name="connsiteX2072" fmla="*/ 1245198 w 11799394"/>
              <a:gd name="connsiteY2072" fmla="*/ 6352741 h 6713342"/>
              <a:gd name="connsiteX2073" fmla="*/ 955885 w 11799394"/>
              <a:gd name="connsiteY2073" fmla="*/ 6532667 h 6713342"/>
              <a:gd name="connsiteX2074" fmla="*/ 895164 w 11799394"/>
              <a:gd name="connsiteY2074" fmla="*/ 6691684 h 6713342"/>
              <a:gd name="connsiteX2075" fmla="*/ 910505 w 11799394"/>
              <a:gd name="connsiteY2075" fmla="*/ 6713343 h 6713342"/>
              <a:gd name="connsiteX2076" fmla="*/ 4937520 w 11799394"/>
              <a:gd name="connsiteY2076" fmla="*/ 6713343 h 6713342"/>
              <a:gd name="connsiteX2077" fmla="*/ 5249823 w 11799394"/>
              <a:gd name="connsiteY2077" fmla="*/ 6713343 h 6713342"/>
              <a:gd name="connsiteX2078" fmla="*/ 5539909 w 11799394"/>
              <a:gd name="connsiteY2078" fmla="*/ 6516309 h 6713342"/>
              <a:gd name="connsiteX2079" fmla="*/ 5597182 w 11799394"/>
              <a:gd name="connsiteY2079" fmla="*/ 6377627 h 6713342"/>
              <a:gd name="connsiteX2080" fmla="*/ 5579552 w 11799394"/>
              <a:gd name="connsiteY2080" fmla="*/ 6352741 h 6713342"/>
              <a:gd name="connsiteX2081" fmla="*/ 5579552 w 11799394"/>
              <a:gd name="connsiteY2081" fmla="*/ 6352741 h 6713342"/>
              <a:gd name="connsiteX2082" fmla="*/ 5272206 w 11799394"/>
              <a:gd name="connsiteY2082" fmla="*/ 6352741 h 6713342"/>
              <a:gd name="connsiteX2083" fmla="*/ 4982896 w 11799394"/>
              <a:gd name="connsiteY2083" fmla="*/ 6532667 h 6713342"/>
              <a:gd name="connsiteX2084" fmla="*/ 4922179 w 11799394"/>
              <a:gd name="connsiteY2084" fmla="*/ 6691684 h 6713342"/>
              <a:gd name="connsiteX2085" fmla="*/ 4937520 w 11799394"/>
              <a:gd name="connsiteY2085" fmla="*/ 6713343 h 6713342"/>
              <a:gd name="connsiteX2086" fmla="*/ 1581941 w 11799394"/>
              <a:gd name="connsiteY2086" fmla="*/ 6713343 h 6713342"/>
              <a:gd name="connsiteX2087" fmla="*/ 1894245 w 11799394"/>
              <a:gd name="connsiteY2087" fmla="*/ 6713343 h 6713342"/>
              <a:gd name="connsiteX2088" fmla="*/ 2184330 w 11799394"/>
              <a:gd name="connsiteY2088" fmla="*/ 6516309 h 6713342"/>
              <a:gd name="connsiteX2089" fmla="*/ 2241616 w 11799394"/>
              <a:gd name="connsiteY2089" fmla="*/ 6377627 h 6713342"/>
              <a:gd name="connsiteX2090" fmla="*/ 2223974 w 11799394"/>
              <a:gd name="connsiteY2090" fmla="*/ 6352741 h 6713342"/>
              <a:gd name="connsiteX2091" fmla="*/ 2223974 w 11799394"/>
              <a:gd name="connsiteY2091" fmla="*/ 6352741 h 6713342"/>
              <a:gd name="connsiteX2092" fmla="*/ 1916640 w 11799394"/>
              <a:gd name="connsiteY2092" fmla="*/ 6352741 h 6713342"/>
              <a:gd name="connsiteX2093" fmla="*/ 1627330 w 11799394"/>
              <a:gd name="connsiteY2093" fmla="*/ 6532667 h 6713342"/>
              <a:gd name="connsiteX2094" fmla="*/ 1566600 w 11799394"/>
              <a:gd name="connsiteY2094" fmla="*/ 6691684 h 6713342"/>
              <a:gd name="connsiteX2095" fmla="*/ 1581941 w 11799394"/>
              <a:gd name="connsiteY2095" fmla="*/ 6713343 h 6713342"/>
              <a:gd name="connsiteX2096" fmla="*/ 4249502 w 11799394"/>
              <a:gd name="connsiteY2096" fmla="*/ 6691684 h 6713342"/>
              <a:gd name="connsiteX2097" fmla="*/ 4310219 w 11799394"/>
              <a:gd name="connsiteY2097" fmla="*/ 6532667 h 6713342"/>
              <a:gd name="connsiteX2098" fmla="*/ 4599530 w 11799394"/>
              <a:gd name="connsiteY2098" fmla="*/ 6352741 h 6713342"/>
              <a:gd name="connsiteX2099" fmla="*/ 4906876 w 11799394"/>
              <a:gd name="connsiteY2099" fmla="*/ 6352741 h 6713342"/>
              <a:gd name="connsiteX2100" fmla="*/ 4906876 w 11799394"/>
              <a:gd name="connsiteY2100" fmla="*/ 6352741 h 6713342"/>
              <a:gd name="connsiteX2101" fmla="*/ 4924505 w 11799394"/>
              <a:gd name="connsiteY2101" fmla="*/ 6377627 h 6713342"/>
              <a:gd name="connsiteX2102" fmla="*/ 4867232 w 11799394"/>
              <a:gd name="connsiteY2102" fmla="*/ 6516309 h 6713342"/>
              <a:gd name="connsiteX2103" fmla="*/ 4577147 w 11799394"/>
              <a:gd name="connsiteY2103" fmla="*/ 6713343 h 6713342"/>
              <a:gd name="connsiteX2104" fmla="*/ 4264844 w 11799394"/>
              <a:gd name="connsiteY2104" fmla="*/ 6713343 h 6713342"/>
              <a:gd name="connsiteX2105" fmla="*/ 4249502 w 11799394"/>
              <a:gd name="connsiteY2105" fmla="*/ 6691684 h 6713342"/>
              <a:gd name="connsiteX2106" fmla="*/ 4312240 w 11799394"/>
              <a:gd name="connsiteY2106" fmla="*/ 6667154 h 6713342"/>
              <a:gd name="connsiteX2107" fmla="*/ 4577147 w 11799394"/>
              <a:gd name="connsiteY2107" fmla="*/ 6667154 h 6713342"/>
              <a:gd name="connsiteX2108" fmla="*/ 4824081 w 11799394"/>
              <a:gd name="connsiteY2108" fmla="*/ 6499836 h 6713342"/>
              <a:gd name="connsiteX2109" fmla="*/ 4824297 w 11799394"/>
              <a:gd name="connsiteY2109" fmla="*/ 6499252 h 6713342"/>
              <a:gd name="connsiteX2110" fmla="*/ 4824539 w 11799394"/>
              <a:gd name="connsiteY2110" fmla="*/ 6498680 h 6713342"/>
              <a:gd name="connsiteX2111" fmla="*/ 4864195 w 11799394"/>
              <a:gd name="connsiteY2111" fmla="*/ 6402667 h 6713342"/>
              <a:gd name="connsiteX2112" fmla="*/ 4861691 w 11799394"/>
              <a:gd name="connsiteY2112" fmla="*/ 6398943 h 6713342"/>
              <a:gd name="connsiteX2113" fmla="*/ 4599530 w 11799394"/>
              <a:gd name="connsiteY2113" fmla="*/ 6398943 h 6713342"/>
              <a:gd name="connsiteX2114" fmla="*/ 4353371 w 11799394"/>
              <a:gd name="connsiteY2114" fmla="*/ 6549152 h 6713342"/>
              <a:gd name="connsiteX2115" fmla="*/ 4309724 w 11799394"/>
              <a:gd name="connsiteY2115" fmla="*/ 6663481 h 6713342"/>
              <a:gd name="connsiteX2116" fmla="*/ 4312240 w 11799394"/>
              <a:gd name="connsiteY2116" fmla="*/ 6667154 h 6713342"/>
              <a:gd name="connsiteX2117" fmla="*/ 5608951 w 11799394"/>
              <a:gd name="connsiteY2117" fmla="*/ 6713343 h 6713342"/>
              <a:gd name="connsiteX2118" fmla="*/ 5921254 w 11799394"/>
              <a:gd name="connsiteY2118" fmla="*/ 6713343 h 6713342"/>
              <a:gd name="connsiteX2119" fmla="*/ 6211340 w 11799394"/>
              <a:gd name="connsiteY2119" fmla="*/ 6516309 h 6713342"/>
              <a:gd name="connsiteX2120" fmla="*/ 6268625 w 11799394"/>
              <a:gd name="connsiteY2120" fmla="*/ 6377627 h 6713342"/>
              <a:gd name="connsiteX2121" fmla="*/ 6250983 w 11799394"/>
              <a:gd name="connsiteY2121" fmla="*/ 6352741 h 6713342"/>
              <a:gd name="connsiteX2122" fmla="*/ 6250983 w 11799394"/>
              <a:gd name="connsiteY2122" fmla="*/ 6352741 h 6713342"/>
              <a:gd name="connsiteX2123" fmla="*/ 5943650 w 11799394"/>
              <a:gd name="connsiteY2123" fmla="*/ 6352741 h 6713342"/>
              <a:gd name="connsiteX2124" fmla="*/ 5654339 w 11799394"/>
              <a:gd name="connsiteY2124" fmla="*/ 6532667 h 6713342"/>
              <a:gd name="connsiteX2125" fmla="*/ 5593610 w 11799394"/>
              <a:gd name="connsiteY2125" fmla="*/ 6691684 h 6713342"/>
              <a:gd name="connsiteX2126" fmla="*/ 5608951 w 11799394"/>
              <a:gd name="connsiteY2126" fmla="*/ 6713343 h 6713342"/>
              <a:gd name="connsiteX2127" fmla="*/ 6280217 w 11799394"/>
              <a:gd name="connsiteY2127" fmla="*/ 6713343 h 6713342"/>
              <a:gd name="connsiteX2128" fmla="*/ 6592520 w 11799394"/>
              <a:gd name="connsiteY2128" fmla="*/ 6713343 h 6713342"/>
              <a:gd name="connsiteX2129" fmla="*/ 6882605 w 11799394"/>
              <a:gd name="connsiteY2129" fmla="*/ 6516309 h 6713342"/>
              <a:gd name="connsiteX2130" fmla="*/ 6939878 w 11799394"/>
              <a:gd name="connsiteY2130" fmla="*/ 6377627 h 6713342"/>
              <a:gd name="connsiteX2131" fmla="*/ 6922261 w 11799394"/>
              <a:gd name="connsiteY2131" fmla="*/ 6352741 h 6713342"/>
              <a:gd name="connsiteX2132" fmla="*/ 6922261 w 11799394"/>
              <a:gd name="connsiteY2132" fmla="*/ 6352741 h 6713342"/>
              <a:gd name="connsiteX2133" fmla="*/ 6614916 w 11799394"/>
              <a:gd name="connsiteY2133" fmla="*/ 6352741 h 6713342"/>
              <a:gd name="connsiteX2134" fmla="*/ 6325605 w 11799394"/>
              <a:gd name="connsiteY2134" fmla="*/ 6532667 h 6713342"/>
              <a:gd name="connsiteX2135" fmla="*/ 6264875 w 11799394"/>
              <a:gd name="connsiteY2135" fmla="*/ 6691684 h 6713342"/>
              <a:gd name="connsiteX2136" fmla="*/ 6280217 w 11799394"/>
              <a:gd name="connsiteY2136" fmla="*/ 6713343 h 6713342"/>
              <a:gd name="connsiteX2137" fmla="*/ 2238031 w 11799394"/>
              <a:gd name="connsiteY2137" fmla="*/ 6691684 h 6713342"/>
              <a:gd name="connsiteX2138" fmla="*/ 2298748 w 11799394"/>
              <a:gd name="connsiteY2138" fmla="*/ 6532667 h 6713342"/>
              <a:gd name="connsiteX2139" fmla="*/ 2588071 w 11799394"/>
              <a:gd name="connsiteY2139" fmla="*/ 6352741 h 6713342"/>
              <a:gd name="connsiteX2140" fmla="*/ 2895405 w 11799394"/>
              <a:gd name="connsiteY2140" fmla="*/ 6352741 h 6713342"/>
              <a:gd name="connsiteX2141" fmla="*/ 2895405 w 11799394"/>
              <a:gd name="connsiteY2141" fmla="*/ 6352741 h 6713342"/>
              <a:gd name="connsiteX2142" fmla="*/ 2913046 w 11799394"/>
              <a:gd name="connsiteY2142" fmla="*/ 6377627 h 6713342"/>
              <a:gd name="connsiteX2143" fmla="*/ 2855761 w 11799394"/>
              <a:gd name="connsiteY2143" fmla="*/ 6516309 h 6713342"/>
              <a:gd name="connsiteX2144" fmla="*/ 2565676 w 11799394"/>
              <a:gd name="connsiteY2144" fmla="*/ 6713343 h 6713342"/>
              <a:gd name="connsiteX2145" fmla="*/ 2253372 w 11799394"/>
              <a:gd name="connsiteY2145" fmla="*/ 6713343 h 6713342"/>
              <a:gd name="connsiteX2146" fmla="*/ 2238031 w 11799394"/>
              <a:gd name="connsiteY2146" fmla="*/ 6691684 h 6713342"/>
              <a:gd name="connsiteX2147" fmla="*/ 2300782 w 11799394"/>
              <a:gd name="connsiteY2147" fmla="*/ 6667154 h 6713342"/>
              <a:gd name="connsiteX2148" fmla="*/ 2565676 w 11799394"/>
              <a:gd name="connsiteY2148" fmla="*/ 6667154 h 6713342"/>
              <a:gd name="connsiteX2149" fmla="*/ 2812610 w 11799394"/>
              <a:gd name="connsiteY2149" fmla="*/ 6499836 h 6713342"/>
              <a:gd name="connsiteX2150" fmla="*/ 2812826 w 11799394"/>
              <a:gd name="connsiteY2150" fmla="*/ 6499252 h 6713342"/>
              <a:gd name="connsiteX2151" fmla="*/ 2813068 w 11799394"/>
              <a:gd name="connsiteY2151" fmla="*/ 6498680 h 6713342"/>
              <a:gd name="connsiteX2152" fmla="*/ 2852724 w 11799394"/>
              <a:gd name="connsiteY2152" fmla="*/ 6402667 h 6713342"/>
              <a:gd name="connsiteX2153" fmla="*/ 2850220 w 11799394"/>
              <a:gd name="connsiteY2153" fmla="*/ 6398943 h 6713342"/>
              <a:gd name="connsiteX2154" fmla="*/ 2588058 w 11799394"/>
              <a:gd name="connsiteY2154" fmla="*/ 6398943 h 6713342"/>
              <a:gd name="connsiteX2155" fmla="*/ 2341899 w 11799394"/>
              <a:gd name="connsiteY2155" fmla="*/ 6549152 h 6713342"/>
              <a:gd name="connsiteX2156" fmla="*/ 2298252 w 11799394"/>
              <a:gd name="connsiteY2156" fmla="*/ 6663481 h 6713342"/>
              <a:gd name="connsiteX2157" fmla="*/ 2300769 w 11799394"/>
              <a:gd name="connsiteY2157" fmla="*/ 6667154 h 6713342"/>
              <a:gd name="connsiteX2158" fmla="*/ 3593400 w 11799394"/>
              <a:gd name="connsiteY2158" fmla="*/ 6713343 h 6713342"/>
              <a:gd name="connsiteX2159" fmla="*/ 3905716 w 11799394"/>
              <a:gd name="connsiteY2159" fmla="*/ 6713343 h 6713342"/>
              <a:gd name="connsiteX2160" fmla="*/ 4195789 w 11799394"/>
              <a:gd name="connsiteY2160" fmla="*/ 6516309 h 6713342"/>
              <a:gd name="connsiteX2161" fmla="*/ 4253074 w 11799394"/>
              <a:gd name="connsiteY2161" fmla="*/ 6377627 h 6713342"/>
              <a:gd name="connsiteX2162" fmla="*/ 4235432 w 11799394"/>
              <a:gd name="connsiteY2162" fmla="*/ 6352741 h 6713342"/>
              <a:gd name="connsiteX2163" fmla="*/ 4235432 w 11799394"/>
              <a:gd name="connsiteY2163" fmla="*/ 6352741 h 6713342"/>
              <a:gd name="connsiteX2164" fmla="*/ 3928098 w 11799394"/>
              <a:gd name="connsiteY2164" fmla="*/ 6352741 h 6713342"/>
              <a:gd name="connsiteX2165" fmla="*/ 3638788 w 11799394"/>
              <a:gd name="connsiteY2165" fmla="*/ 6532667 h 6713342"/>
              <a:gd name="connsiteX2166" fmla="*/ 3578059 w 11799394"/>
              <a:gd name="connsiteY2166" fmla="*/ 6691684 h 6713342"/>
              <a:gd name="connsiteX2167" fmla="*/ 3593400 w 11799394"/>
              <a:gd name="connsiteY2167" fmla="*/ 6713343 h 6713342"/>
              <a:gd name="connsiteX2168" fmla="*/ 2921969 w 11799394"/>
              <a:gd name="connsiteY2168" fmla="*/ 6713343 h 6713342"/>
              <a:gd name="connsiteX2169" fmla="*/ 3234272 w 11799394"/>
              <a:gd name="connsiteY2169" fmla="*/ 6713343 h 6713342"/>
              <a:gd name="connsiteX2170" fmla="*/ 3524358 w 11799394"/>
              <a:gd name="connsiteY2170" fmla="*/ 6516309 h 6713342"/>
              <a:gd name="connsiteX2171" fmla="*/ 3581630 w 11799394"/>
              <a:gd name="connsiteY2171" fmla="*/ 6377627 h 6713342"/>
              <a:gd name="connsiteX2172" fmla="*/ 3564001 w 11799394"/>
              <a:gd name="connsiteY2172" fmla="*/ 6352741 h 6713342"/>
              <a:gd name="connsiteX2173" fmla="*/ 3564001 w 11799394"/>
              <a:gd name="connsiteY2173" fmla="*/ 6352741 h 6713342"/>
              <a:gd name="connsiteX2174" fmla="*/ 3256668 w 11799394"/>
              <a:gd name="connsiteY2174" fmla="*/ 6352741 h 6713342"/>
              <a:gd name="connsiteX2175" fmla="*/ 2967345 w 11799394"/>
              <a:gd name="connsiteY2175" fmla="*/ 6532667 h 6713342"/>
              <a:gd name="connsiteX2176" fmla="*/ 2906628 w 11799394"/>
              <a:gd name="connsiteY2176" fmla="*/ 6691684 h 6713342"/>
              <a:gd name="connsiteX2177" fmla="*/ 2921969 w 11799394"/>
              <a:gd name="connsiteY2177" fmla="*/ 6713343 h 6713342"/>
              <a:gd name="connsiteX2178" fmla="*/ 2433210 w 11799394"/>
              <a:gd name="connsiteY2178" fmla="*/ 1818670 h 6713342"/>
              <a:gd name="connsiteX2179" fmla="*/ 2740556 w 11799394"/>
              <a:gd name="connsiteY2179" fmla="*/ 1818670 h 6713342"/>
              <a:gd name="connsiteX2180" fmla="*/ 2758185 w 11799394"/>
              <a:gd name="connsiteY2180" fmla="*/ 1843556 h 6713342"/>
              <a:gd name="connsiteX2181" fmla="*/ 2700912 w 11799394"/>
              <a:gd name="connsiteY2181" fmla="*/ 1982237 h 6713342"/>
              <a:gd name="connsiteX2182" fmla="*/ 2410814 w 11799394"/>
              <a:gd name="connsiteY2182" fmla="*/ 2179259 h 6713342"/>
              <a:gd name="connsiteX2183" fmla="*/ 2098524 w 11799394"/>
              <a:gd name="connsiteY2183" fmla="*/ 2179259 h 6713342"/>
              <a:gd name="connsiteX2184" fmla="*/ 2083170 w 11799394"/>
              <a:gd name="connsiteY2184" fmla="*/ 2157601 h 6713342"/>
              <a:gd name="connsiteX2185" fmla="*/ 2143899 w 11799394"/>
              <a:gd name="connsiteY2185" fmla="*/ 1998583 h 6713342"/>
              <a:gd name="connsiteX2186" fmla="*/ 2433210 w 11799394"/>
              <a:gd name="connsiteY2186" fmla="*/ 1818670 h 6713342"/>
              <a:gd name="connsiteX2187" fmla="*/ 2695358 w 11799394"/>
              <a:gd name="connsiteY2187" fmla="*/ 1864858 h 6713342"/>
              <a:gd name="connsiteX2188" fmla="*/ 2433210 w 11799394"/>
              <a:gd name="connsiteY2188" fmla="*/ 1864858 h 6713342"/>
              <a:gd name="connsiteX2189" fmla="*/ 2187051 w 11799394"/>
              <a:gd name="connsiteY2189" fmla="*/ 2015068 h 6713342"/>
              <a:gd name="connsiteX2190" fmla="*/ 2143391 w 11799394"/>
              <a:gd name="connsiteY2190" fmla="*/ 2129397 h 6713342"/>
              <a:gd name="connsiteX2191" fmla="*/ 2145907 w 11799394"/>
              <a:gd name="connsiteY2191" fmla="*/ 2133070 h 6713342"/>
              <a:gd name="connsiteX2192" fmla="*/ 2410814 w 11799394"/>
              <a:gd name="connsiteY2192" fmla="*/ 2133070 h 6713342"/>
              <a:gd name="connsiteX2193" fmla="*/ 2657749 w 11799394"/>
              <a:gd name="connsiteY2193" fmla="*/ 1965752 h 6713342"/>
              <a:gd name="connsiteX2194" fmla="*/ 2657965 w 11799394"/>
              <a:gd name="connsiteY2194" fmla="*/ 1965168 h 6713342"/>
              <a:gd name="connsiteX2195" fmla="*/ 2658206 w 11799394"/>
              <a:gd name="connsiteY2195" fmla="*/ 1964596 h 6713342"/>
              <a:gd name="connsiteX2196" fmla="*/ 2697862 w 11799394"/>
              <a:gd name="connsiteY2196" fmla="*/ 1868595 h 6713342"/>
              <a:gd name="connsiteX2197" fmla="*/ 2695358 w 11799394"/>
              <a:gd name="connsiteY2197" fmla="*/ 1864858 h 6713342"/>
              <a:gd name="connsiteX2198" fmla="*/ 2233354 w 11799394"/>
              <a:gd name="connsiteY2198" fmla="*/ 905800 h 6713342"/>
              <a:gd name="connsiteX2199" fmla="*/ 2540700 w 11799394"/>
              <a:gd name="connsiteY2199" fmla="*/ 905800 h 6713342"/>
              <a:gd name="connsiteX2200" fmla="*/ 2558329 w 11799394"/>
              <a:gd name="connsiteY2200" fmla="*/ 930684 h 6713342"/>
              <a:gd name="connsiteX2201" fmla="*/ 2501057 w 11799394"/>
              <a:gd name="connsiteY2201" fmla="*/ 1069367 h 6713342"/>
              <a:gd name="connsiteX2202" fmla="*/ 2210958 w 11799394"/>
              <a:gd name="connsiteY2202" fmla="*/ 1266395 h 6713342"/>
              <a:gd name="connsiteX2203" fmla="*/ 1898655 w 11799394"/>
              <a:gd name="connsiteY2203" fmla="*/ 1266395 h 6713342"/>
              <a:gd name="connsiteX2204" fmla="*/ 1883314 w 11799394"/>
              <a:gd name="connsiteY2204" fmla="*/ 1244741 h 6713342"/>
              <a:gd name="connsiteX2205" fmla="*/ 1944043 w 11799394"/>
              <a:gd name="connsiteY2205" fmla="*/ 1085724 h 6713342"/>
              <a:gd name="connsiteX2206" fmla="*/ 2233354 w 11799394"/>
              <a:gd name="connsiteY2206" fmla="*/ 905800 h 6713342"/>
              <a:gd name="connsiteX2207" fmla="*/ 2495502 w 11799394"/>
              <a:gd name="connsiteY2207" fmla="*/ 951993 h 6713342"/>
              <a:gd name="connsiteX2208" fmla="*/ 2233354 w 11799394"/>
              <a:gd name="connsiteY2208" fmla="*/ 951993 h 6713342"/>
              <a:gd name="connsiteX2209" fmla="*/ 1987195 w 11799394"/>
              <a:gd name="connsiteY2209" fmla="*/ 1102201 h 6713342"/>
              <a:gd name="connsiteX2210" fmla="*/ 1943535 w 11799394"/>
              <a:gd name="connsiteY2210" fmla="*/ 1216535 h 6713342"/>
              <a:gd name="connsiteX2211" fmla="*/ 1946064 w 11799394"/>
              <a:gd name="connsiteY2211" fmla="*/ 1220204 h 6713342"/>
              <a:gd name="connsiteX2212" fmla="*/ 2210958 w 11799394"/>
              <a:gd name="connsiteY2212" fmla="*/ 1220204 h 6713342"/>
              <a:gd name="connsiteX2213" fmla="*/ 2457893 w 11799394"/>
              <a:gd name="connsiteY2213" fmla="*/ 1052890 h 6713342"/>
              <a:gd name="connsiteX2214" fmla="*/ 2458109 w 11799394"/>
              <a:gd name="connsiteY2214" fmla="*/ 1052308 h 6713342"/>
              <a:gd name="connsiteX2215" fmla="*/ 2458350 w 11799394"/>
              <a:gd name="connsiteY2215" fmla="*/ 1051733 h 6713342"/>
              <a:gd name="connsiteX2216" fmla="*/ 2498006 w 11799394"/>
              <a:gd name="connsiteY2216" fmla="*/ 955730 h 6713342"/>
              <a:gd name="connsiteX2217" fmla="*/ 2495502 w 11799394"/>
              <a:gd name="connsiteY2217" fmla="*/ 951994 h 6713342"/>
              <a:gd name="connsiteX2218" fmla="*/ 7285368 w 11799394"/>
              <a:gd name="connsiteY2218" fmla="*/ 4446930 h 6713342"/>
              <a:gd name="connsiteX2219" fmla="*/ 6973064 w 11799394"/>
              <a:gd name="connsiteY2219" fmla="*/ 4446930 h 6713342"/>
              <a:gd name="connsiteX2220" fmla="*/ 6957723 w 11799394"/>
              <a:gd name="connsiteY2220" fmla="*/ 4425272 h 6713342"/>
              <a:gd name="connsiteX2221" fmla="*/ 7018440 w 11799394"/>
              <a:gd name="connsiteY2221" fmla="*/ 4266254 h 6713342"/>
              <a:gd name="connsiteX2222" fmla="*/ 7307763 w 11799394"/>
              <a:gd name="connsiteY2222" fmla="*/ 4086341 h 6713342"/>
              <a:gd name="connsiteX2223" fmla="*/ 7615096 w 11799394"/>
              <a:gd name="connsiteY2223" fmla="*/ 4086341 h 6713342"/>
              <a:gd name="connsiteX2224" fmla="*/ 7632738 w 11799394"/>
              <a:gd name="connsiteY2224" fmla="*/ 4111215 h 6713342"/>
              <a:gd name="connsiteX2225" fmla="*/ 7575454 w 11799394"/>
              <a:gd name="connsiteY2225" fmla="*/ 4249896 h 6713342"/>
              <a:gd name="connsiteX2226" fmla="*/ 7285368 w 11799394"/>
              <a:gd name="connsiteY2226" fmla="*/ 4446930 h 6713342"/>
              <a:gd name="connsiteX2227" fmla="*/ 7020474 w 11799394"/>
              <a:gd name="connsiteY2227" fmla="*/ 4400741 h 6713342"/>
              <a:gd name="connsiteX2228" fmla="*/ 7285368 w 11799394"/>
              <a:gd name="connsiteY2228" fmla="*/ 4400741 h 6713342"/>
              <a:gd name="connsiteX2229" fmla="*/ 7532302 w 11799394"/>
              <a:gd name="connsiteY2229" fmla="*/ 4233423 h 6713342"/>
              <a:gd name="connsiteX2230" fmla="*/ 7532518 w 11799394"/>
              <a:gd name="connsiteY2230" fmla="*/ 4232839 h 6713342"/>
              <a:gd name="connsiteX2231" fmla="*/ 7532760 w 11799394"/>
              <a:gd name="connsiteY2231" fmla="*/ 4232267 h 6713342"/>
              <a:gd name="connsiteX2232" fmla="*/ 7572416 w 11799394"/>
              <a:gd name="connsiteY2232" fmla="*/ 4136267 h 6713342"/>
              <a:gd name="connsiteX2233" fmla="*/ 7569912 w 11799394"/>
              <a:gd name="connsiteY2233" fmla="*/ 4132530 h 6713342"/>
              <a:gd name="connsiteX2234" fmla="*/ 7307763 w 11799394"/>
              <a:gd name="connsiteY2234" fmla="*/ 4132530 h 6713342"/>
              <a:gd name="connsiteX2235" fmla="*/ 7061591 w 11799394"/>
              <a:gd name="connsiteY2235" fmla="*/ 4282739 h 6713342"/>
              <a:gd name="connsiteX2236" fmla="*/ 7017944 w 11799394"/>
              <a:gd name="connsiteY2236" fmla="*/ 4397068 h 6713342"/>
              <a:gd name="connsiteX2237" fmla="*/ 7020474 w 11799394"/>
              <a:gd name="connsiteY2237" fmla="*/ 4400741 h 6713342"/>
              <a:gd name="connsiteX2238" fmla="*/ 8425539 w 11799394"/>
              <a:gd name="connsiteY2238" fmla="*/ 3984532 h 6713342"/>
              <a:gd name="connsiteX2239" fmla="*/ 8113236 w 11799394"/>
              <a:gd name="connsiteY2239" fmla="*/ 3984532 h 6713342"/>
              <a:gd name="connsiteX2240" fmla="*/ 8097895 w 11799394"/>
              <a:gd name="connsiteY2240" fmla="*/ 3962874 h 6713342"/>
              <a:gd name="connsiteX2241" fmla="*/ 8158612 w 11799394"/>
              <a:gd name="connsiteY2241" fmla="*/ 3803856 h 6713342"/>
              <a:gd name="connsiteX2242" fmla="*/ 8447935 w 11799394"/>
              <a:gd name="connsiteY2242" fmla="*/ 3623929 h 6713342"/>
              <a:gd name="connsiteX2243" fmla="*/ 8755268 w 11799394"/>
              <a:gd name="connsiteY2243" fmla="*/ 3623929 h 6713342"/>
              <a:gd name="connsiteX2244" fmla="*/ 8772898 w 11799394"/>
              <a:gd name="connsiteY2244" fmla="*/ 3648816 h 6713342"/>
              <a:gd name="connsiteX2245" fmla="*/ 8715625 w 11799394"/>
              <a:gd name="connsiteY2245" fmla="*/ 3787498 h 6713342"/>
              <a:gd name="connsiteX2246" fmla="*/ 8425539 w 11799394"/>
              <a:gd name="connsiteY2246" fmla="*/ 3984532 h 6713342"/>
              <a:gd name="connsiteX2247" fmla="*/ 8160633 w 11799394"/>
              <a:gd name="connsiteY2247" fmla="*/ 3938342 h 6713342"/>
              <a:gd name="connsiteX2248" fmla="*/ 8425539 w 11799394"/>
              <a:gd name="connsiteY2248" fmla="*/ 3938342 h 6713342"/>
              <a:gd name="connsiteX2249" fmla="*/ 8672474 w 11799394"/>
              <a:gd name="connsiteY2249" fmla="*/ 3771025 h 6713342"/>
              <a:gd name="connsiteX2250" fmla="*/ 8672690 w 11799394"/>
              <a:gd name="connsiteY2250" fmla="*/ 3770440 h 6713342"/>
              <a:gd name="connsiteX2251" fmla="*/ 8672931 w 11799394"/>
              <a:gd name="connsiteY2251" fmla="*/ 3769869 h 6713342"/>
              <a:gd name="connsiteX2252" fmla="*/ 8712574 w 11799394"/>
              <a:gd name="connsiteY2252" fmla="*/ 3673868 h 6713342"/>
              <a:gd name="connsiteX2253" fmla="*/ 8710083 w 11799394"/>
              <a:gd name="connsiteY2253" fmla="*/ 3670131 h 6713342"/>
              <a:gd name="connsiteX2254" fmla="*/ 8447935 w 11799394"/>
              <a:gd name="connsiteY2254" fmla="*/ 3670131 h 6713342"/>
              <a:gd name="connsiteX2255" fmla="*/ 8201776 w 11799394"/>
              <a:gd name="connsiteY2255" fmla="*/ 3820341 h 6713342"/>
              <a:gd name="connsiteX2256" fmla="*/ 8158104 w 11799394"/>
              <a:gd name="connsiteY2256" fmla="*/ 3934669 h 6713342"/>
              <a:gd name="connsiteX2257" fmla="*/ 8160633 w 11799394"/>
              <a:gd name="connsiteY2257" fmla="*/ 3938342 h 6713342"/>
              <a:gd name="connsiteX2258" fmla="*/ 7043378 w 11799394"/>
              <a:gd name="connsiteY2258" fmla="*/ 4705965 h 6713342"/>
              <a:gd name="connsiteX2259" fmla="*/ 7100650 w 11799394"/>
              <a:gd name="connsiteY2259" fmla="*/ 4567296 h 6713342"/>
              <a:gd name="connsiteX2260" fmla="*/ 7083021 w 11799394"/>
              <a:gd name="connsiteY2260" fmla="*/ 4542409 h 6713342"/>
              <a:gd name="connsiteX2261" fmla="*/ 7083021 w 11799394"/>
              <a:gd name="connsiteY2261" fmla="*/ 4542409 h 6713342"/>
              <a:gd name="connsiteX2262" fmla="*/ 6775675 w 11799394"/>
              <a:gd name="connsiteY2262" fmla="*/ 4542409 h 6713342"/>
              <a:gd name="connsiteX2263" fmla="*/ 6486364 w 11799394"/>
              <a:gd name="connsiteY2263" fmla="*/ 4722323 h 6713342"/>
              <a:gd name="connsiteX2264" fmla="*/ 6425647 w 11799394"/>
              <a:gd name="connsiteY2264" fmla="*/ 4881341 h 6713342"/>
              <a:gd name="connsiteX2265" fmla="*/ 6440989 w 11799394"/>
              <a:gd name="connsiteY2265" fmla="*/ 4902999 h 6713342"/>
              <a:gd name="connsiteX2266" fmla="*/ 6753292 w 11799394"/>
              <a:gd name="connsiteY2266" fmla="*/ 4902999 h 6713342"/>
              <a:gd name="connsiteX2267" fmla="*/ 7043378 w 11799394"/>
              <a:gd name="connsiteY2267" fmla="*/ 4705978 h 6713342"/>
              <a:gd name="connsiteX2268" fmla="*/ 7644495 w 11799394"/>
              <a:gd name="connsiteY2268" fmla="*/ 4446930 h 6713342"/>
              <a:gd name="connsiteX2269" fmla="*/ 7956799 w 11799394"/>
              <a:gd name="connsiteY2269" fmla="*/ 4446930 h 6713342"/>
              <a:gd name="connsiteX2270" fmla="*/ 8246885 w 11799394"/>
              <a:gd name="connsiteY2270" fmla="*/ 4249896 h 6713342"/>
              <a:gd name="connsiteX2271" fmla="*/ 8304169 w 11799394"/>
              <a:gd name="connsiteY2271" fmla="*/ 4111215 h 6713342"/>
              <a:gd name="connsiteX2272" fmla="*/ 8286527 w 11799394"/>
              <a:gd name="connsiteY2272" fmla="*/ 4086341 h 6713342"/>
              <a:gd name="connsiteX2273" fmla="*/ 7979194 w 11799394"/>
              <a:gd name="connsiteY2273" fmla="*/ 4086341 h 6713342"/>
              <a:gd name="connsiteX2274" fmla="*/ 7689884 w 11799394"/>
              <a:gd name="connsiteY2274" fmla="*/ 4266254 h 6713342"/>
              <a:gd name="connsiteX2275" fmla="*/ 7629154 w 11799394"/>
              <a:gd name="connsiteY2275" fmla="*/ 4425272 h 6713342"/>
              <a:gd name="connsiteX2276" fmla="*/ 7644495 w 11799394"/>
              <a:gd name="connsiteY2276" fmla="*/ 4446930 h 6713342"/>
              <a:gd name="connsiteX2277" fmla="*/ 5910336 w 11799394"/>
              <a:gd name="connsiteY2277" fmla="*/ 5331080 h 6713342"/>
              <a:gd name="connsiteX2278" fmla="*/ 5971053 w 11799394"/>
              <a:gd name="connsiteY2278" fmla="*/ 5172062 h 6713342"/>
              <a:gd name="connsiteX2279" fmla="*/ 6260364 w 11799394"/>
              <a:gd name="connsiteY2279" fmla="*/ 4992136 h 6713342"/>
              <a:gd name="connsiteX2280" fmla="*/ 6567710 w 11799394"/>
              <a:gd name="connsiteY2280" fmla="*/ 4992136 h 6713342"/>
              <a:gd name="connsiteX2281" fmla="*/ 6585338 w 11799394"/>
              <a:gd name="connsiteY2281" fmla="*/ 5017022 h 6713342"/>
              <a:gd name="connsiteX2282" fmla="*/ 6528066 w 11799394"/>
              <a:gd name="connsiteY2282" fmla="*/ 5155704 h 6713342"/>
              <a:gd name="connsiteX2283" fmla="*/ 6237981 w 11799394"/>
              <a:gd name="connsiteY2283" fmla="*/ 5352725 h 6713342"/>
              <a:gd name="connsiteX2284" fmla="*/ 5925678 w 11799394"/>
              <a:gd name="connsiteY2284" fmla="*/ 5352725 h 6713342"/>
              <a:gd name="connsiteX2285" fmla="*/ 5910336 w 11799394"/>
              <a:gd name="connsiteY2285" fmla="*/ 5331080 h 6713342"/>
              <a:gd name="connsiteX2286" fmla="*/ 5973074 w 11799394"/>
              <a:gd name="connsiteY2286" fmla="*/ 5306536 h 6713342"/>
              <a:gd name="connsiteX2287" fmla="*/ 6237981 w 11799394"/>
              <a:gd name="connsiteY2287" fmla="*/ 5306536 h 6713342"/>
              <a:gd name="connsiteX2288" fmla="*/ 6484902 w 11799394"/>
              <a:gd name="connsiteY2288" fmla="*/ 5139231 h 6713342"/>
              <a:gd name="connsiteX2289" fmla="*/ 6485131 w 11799394"/>
              <a:gd name="connsiteY2289" fmla="*/ 5138646 h 6713342"/>
              <a:gd name="connsiteX2290" fmla="*/ 6485373 w 11799394"/>
              <a:gd name="connsiteY2290" fmla="*/ 5138062 h 6713342"/>
              <a:gd name="connsiteX2291" fmla="*/ 6525016 w 11799394"/>
              <a:gd name="connsiteY2291" fmla="*/ 5042061 h 6713342"/>
              <a:gd name="connsiteX2292" fmla="*/ 6522525 w 11799394"/>
              <a:gd name="connsiteY2292" fmla="*/ 5038324 h 6713342"/>
              <a:gd name="connsiteX2293" fmla="*/ 6260364 w 11799394"/>
              <a:gd name="connsiteY2293" fmla="*/ 5038324 h 6713342"/>
              <a:gd name="connsiteX2294" fmla="*/ 6014204 w 11799394"/>
              <a:gd name="connsiteY2294" fmla="*/ 5188534 h 6713342"/>
              <a:gd name="connsiteX2295" fmla="*/ 5970557 w 11799394"/>
              <a:gd name="connsiteY2295" fmla="*/ 5302876 h 6713342"/>
              <a:gd name="connsiteX2296" fmla="*/ 5973074 w 11799394"/>
              <a:gd name="connsiteY2296" fmla="*/ 5306536 h 6713342"/>
              <a:gd name="connsiteX2297" fmla="*/ 4582803 w 11799394"/>
              <a:gd name="connsiteY2297" fmla="*/ 5352725 h 6713342"/>
              <a:gd name="connsiteX2298" fmla="*/ 4895106 w 11799394"/>
              <a:gd name="connsiteY2298" fmla="*/ 5352725 h 6713342"/>
              <a:gd name="connsiteX2299" fmla="*/ 5185192 w 11799394"/>
              <a:gd name="connsiteY2299" fmla="*/ 5155704 h 6713342"/>
              <a:gd name="connsiteX2300" fmla="*/ 5242464 w 11799394"/>
              <a:gd name="connsiteY2300" fmla="*/ 5017022 h 6713342"/>
              <a:gd name="connsiteX2301" fmla="*/ 5224835 w 11799394"/>
              <a:gd name="connsiteY2301" fmla="*/ 4992136 h 6713342"/>
              <a:gd name="connsiteX2302" fmla="*/ 5224835 w 11799394"/>
              <a:gd name="connsiteY2302" fmla="*/ 4992136 h 6713342"/>
              <a:gd name="connsiteX2303" fmla="*/ 4917489 w 11799394"/>
              <a:gd name="connsiteY2303" fmla="*/ 4992136 h 6713342"/>
              <a:gd name="connsiteX2304" fmla="*/ 4628179 w 11799394"/>
              <a:gd name="connsiteY2304" fmla="*/ 5172062 h 6713342"/>
              <a:gd name="connsiteX2305" fmla="*/ 4567462 w 11799394"/>
              <a:gd name="connsiteY2305" fmla="*/ 5331080 h 6713342"/>
              <a:gd name="connsiteX2306" fmla="*/ 4582803 w 11799394"/>
              <a:gd name="connsiteY2306" fmla="*/ 5352725 h 6713342"/>
              <a:gd name="connsiteX2307" fmla="*/ 5254234 w 11799394"/>
              <a:gd name="connsiteY2307" fmla="*/ 5352725 h 6713342"/>
              <a:gd name="connsiteX2308" fmla="*/ 5566537 w 11799394"/>
              <a:gd name="connsiteY2308" fmla="*/ 5352725 h 6713342"/>
              <a:gd name="connsiteX2309" fmla="*/ 5856623 w 11799394"/>
              <a:gd name="connsiteY2309" fmla="*/ 5155704 h 6713342"/>
              <a:gd name="connsiteX2310" fmla="*/ 5913895 w 11799394"/>
              <a:gd name="connsiteY2310" fmla="*/ 5017022 h 6713342"/>
              <a:gd name="connsiteX2311" fmla="*/ 5896266 w 11799394"/>
              <a:gd name="connsiteY2311" fmla="*/ 4992136 h 6713342"/>
              <a:gd name="connsiteX2312" fmla="*/ 5896266 w 11799394"/>
              <a:gd name="connsiteY2312" fmla="*/ 4992136 h 6713342"/>
              <a:gd name="connsiteX2313" fmla="*/ 5588920 w 11799394"/>
              <a:gd name="connsiteY2313" fmla="*/ 4992136 h 6713342"/>
              <a:gd name="connsiteX2314" fmla="*/ 5299609 w 11799394"/>
              <a:gd name="connsiteY2314" fmla="*/ 5172062 h 6713342"/>
              <a:gd name="connsiteX2315" fmla="*/ 5238892 w 11799394"/>
              <a:gd name="connsiteY2315" fmla="*/ 5331080 h 6713342"/>
              <a:gd name="connsiteX2316" fmla="*/ 5254234 w 11799394"/>
              <a:gd name="connsiteY2316" fmla="*/ 5352725 h 6713342"/>
              <a:gd name="connsiteX2317" fmla="*/ 3880715 w 11799394"/>
              <a:gd name="connsiteY2317" fmla="*/ 905799 h 6713342"/>
              <a:gd name="connsiteX2318" fmla="*/ 3880715 w 11799394"/>
              <a:gd name="connsiteY2318" fmla="*/ 905799 h 6713342"/>
              <a:gd name="connsiteX2319" fmla="*/ 3573381 w 11799394"/>
              <a:gd name="connsiteY2319" fmla="*/ 905800 h 6713342"/>
              <a:gd name="connsiteX2320" fmla="*/ 3284058 w 11799394"/>
              <a:gd name="connsiteY2320" fmla="*/ 1085721 h 6713342"/>
              <a:gd name="connsiteX2321" fmla="*/ 3223341 w 11799394"/>
              <a:gd name="connsiteY2321" fmla="*/ 1244739 h 6713342"/>
              <a:gd name="connsiteX2322" fmla="*/ 3238683 w 11799394"/>
              <a:gd name="connsiteY2322" fmla="*/ 1266393 h 6713342"/>
              <a:gd name="connsiteX2323" fmla="*/ 3550986 w 11799394"/>
              <a:gd name="connsiteY2323" fmla="*/ 1266393 h 6713342"/>
              <a:gd name="connsiteX2324" fmla="*/ 3841072 w 11799394"/>
              <a:gd name="connsiteY2324" fmla="*/ 1069363 h 6713342"/>
              <a:gd name="connsiteX2325" fmla="*/ 3898344 w 11799394"/>
              <a:gd name="connsiteY2325" fmla="*/ 930682 h 6713342"/>
              <a:gd name="connsiteX2326" fmla="*/ 3880715 w 11799394"/>
              <a:gd name="connsiteY2326" fmla="*/ 905797 h 6713342"/>
              <a:gd name="connsiteX2327" fmla="*/ 3894785 w 11799394"/>
              <a:gd name="connsiteY2327" fmla="*/ 5331080 h 6713342"/>
              <a:gd name="connsiteX2328" fmla="*/ 3955502 w 11799394"/>
              <a:gd name="connsiteY2328" fmla="*/ 5172062 h 6713342"/>
              <a:gd name="connsiteX2329" fmla="*/ 4244812 w 11799394"/>
              <a:gd name="connsiteY2329" fmla="*/ 4992136 h 6713342"/>
              <a:gd name="connsiteX2330" fmla="*/ 4552158 w 11799394"/>
              <a:gd name="connsiteY2330" fmla="*/ 4992136 h 6713342"/>
              <a:gd name="connsiteX2331" fmla="*/ 4569788 w 11799394"/>
              <a:gd name="connsiteY2331" fmla="*/ 5017022 h 6713342"/>
              <a:gd name="connsiteX2332" fmla="*/ 4512515 w 11799394"/>
              <a:gd name="connsiteY2332" fmla="*/ 5155704 h 6713342"/>
              <a:gd name="connsiteX2333" fmla="*/ 4222430 w 11799394"/>
              <a:gd name="connsiteY2333" fmla="*/ 5352725 h 6713342"/>
              <a:gd name="connsiteX2334" fmla="*/ 3910126 w 11799394"/>
              <a:gd name="connsiteY2334" fmla="*/ 5352725 h 6713342"/>
              <a:gd name="connsiteX2335" fmla="*/ 3894785 w 11799394"/>
              <a:gd name="connsiteY2335" fmla="*/ 5331080 h 6713342"/>
              <a:gd name="connsiteX2336" fmla="*/ 3957523 w 11799394"/>
              <a:gd name="connsiteY2336" fmla="*/ 5306536 h 6713342"/>
              <a:gd name="connsiteX2337" fmla="*/ 4222430 w 11799394"/>
              <a:gd name="connsiteY2337" fmla="*/ 5306536 h 6713342"/>
              <a:gd name="connsiteX2338" fmla="*/ 4469364 w 11799394"/>
              <a:gd name="connsiteY2338" fmla="*/ 5139231 h 6713342"/>
              <a:gd name="connsiteX2339" fmla="*/ 4469580 w 11799394"/>
              <a:gd name="connsiteY2339" fmla="*/ 5138646 h 6713342"/>
              <a:gd name="connsiteX2340" fmla="*/ 4469822 w 11799394"/>
              <a:gd name="connsiteY2340" fmla="*/ 5138062 h 6713342"/>
              <a:gd name="connsiteX2341" fmla="*/ 4509465 w 11799394"/>
              <a:gd name="connsiteY2341" fmla="*/ 5042061 h 6713342"/>
              <a:gd name="connsiteX2342" fmla="*/ 4506974 w 11799394"/>
              <a:gd name="connsiteY2342" fmla="*/ 5038324 h 6713342"/>
              <a:gd name="connsiteX2343" fmla="*/ 4244812 w 11799394"/>
              <a:gd name="connsiteY2343" fmla="*/ 5038324 h 6713342"/>
              <a:gd name="connsiteX2344" fmla="*/ 3998653 w 11799394"/>
              <a:gd name="connsiteY2344" fmla="*/ 5188534 h 6713342"/>
              <a:gd name="connsiteX2345" fmla="*/ 3954993 w 11799394"/>
              <a:gd name="connsiteY2345" fmla="*/ 5302876 h 6713342"/>
              <a:gd name="connsiteX2346" fmla="*/ 3957523 w 11799394"/>
              <a:gd name="connsiteY2346" fmla="*/ 5306536 h 6713342"/>
              <a:gd name="connsiteX2347" fmla="*/ 3209284 w 11799394"/>
              <a:gd name="connsiteY2347" fmla="*/ 905799 h 6713342"/>
              <a:gd name="connsiteX2348" fmla="*/ 3209284 w 11799394"/>
              <a:gd name="connsiteY2348" fmla="*/ 905799 h 6713342"/>
              <a:gd name="connsiteX2349" fmla="*/ 2901938 w 11799394"/>
              <a:gd name="connsiteY2349" fmla="*/ 905800 h 6713342"/>
              <a:gd name="connsiteX2350" fmla="*/ 2612627 w 11799394"/>
              <a:gd name="connsiteY2350" fmla="*/ 1085721 h 6713342"/>
              <a:gd name="connsiteX2351" fmla="*/ 2551898 w 11799394"/>
              <a:gd name="connsiteY2351" fmla="*/ 1244739 h 6713342"/>
              <a:gd name="connsiteX2352" fmla="*/ 2567252 w 11799394"/>
              <a:gd name="connsiteY2352" fmla="*/ 1266393 h 6713342"/>
              <a:gd name="connsiteX2353" fmla="*/ 2879555 w 11799394"/>
              <a:gd name="connsiteY2353" fmla="*/ 1266393 h 6713342"/>
              <a:gd name="connsiteX2354" fmla="*/ 3169628 w 11799394"/>
              <a:gd name="connsiteY2354" fmla="*/ 1069363 h 6713342"/>
              <a:gd name="connsiteX2355" fmla="*/ 3226913 w 11799394"/>
              <a:gd name="connsiteY2355" fmla="*/ 930682 h 6713342"/>
              <a:gd name="connsiteX2356" fmla="*/ 3209284 w 11799394"/>
              <a:gd name="connsiteY2356" fmla="*/ 905797 h 6713342"/>
              <a:gd name="connsiteX2357" fmla="*/ 2007379 w 11799394"/>
              <a:gd name="connsiteY2357" fmla="*/ 1542527 h 6713342"/>
              <a:gd name="connsiteX2358" fmla="*/ 1946662 w 11799394"/>
              <a:gd name="connsiteY2358" fmla="*/ 1701545 h 6713342"/>
              <a:gd name="connsiteX2359" fmla="*/ 1962003 w 11799394"/>
              <a:gd name="connsiteY2359" fmla="*/ 1723190 h 6713342"/>
              <a:gd name="connsiteX2360" fmla="*/ 2274306 w 11799394"/>
              <a:gd name="connsiteY2360" fmla="*/ 1723190 h 6713342"/>
              <a:gd name="connsiteX2361" fmla="*/ 2564392 w 11799394"/>
              <a:gd name="connsiteY2361" fmla="*/ 1526169 h 6713342"/>
              <a:gd name="connsiteX2362" fmla="*/ 2621664 w 11799394"/>
              <a:gd name="connsiteY2362" fmla="*/ 1387487 h 6713342"/>
              <a:gd name="connsiteX2363" fmla="*/ 2604035 w 11799394"/>
              <a:gd name="connsiteY2363" fmla="*/ 1362601 h 6713342"/>
              <a:gd name="connsiteX2364" fmla="*/ 2296689 w 11799394"/>
              <a:gd name="connsiteY2364" fmla="*/ 1362601 h 6713342"/>
              <a:gd name="connsiteX2365" fmla="*/ 2007379 w 11799394"/>
              <a:gd name="connsiteY2365" fmla="*/ 1542527 h 6713342"/>
              <a:gd name="connsiteX2366" fmla="*/ 7906479 w 11799394"/>
              <a:gd name="connsiteY2366" fmla="*/ 905799 h 6713342"/>
              <a:gd name="connsiteX2367" fmla="*/ 7906479 w 11799394"/>
              <a:gd name="connsiteY2367" fmla="*/ 905799 h 6713342"/>
              <a:gd name="connsiteX2368" fmla="*/ 7599133 w 11799394"/>
              <a:gd name="connsiteY2368" fmla="*/ 905800 h 6713342"/>
              <a:gd name="connsiteX2369" fmla="*/ 7309822 w 11799394"/>
              <a:gd name="connsiteY2369" fmla="*/ 1085721 h 6713342"/>
              <a:gd name="connsiteX2370" fmla="*/ 7249105 w 11799394"/>
              <a:gd name="connsiteY2370" fmla="*/ 1244739 h 6713342"/>
              <a:gd name="connsiteX2371" fmla="*/ 7264434 w 11799394"/>
              <a:gd name="connsiteY2371" fmla="*/ 1266393 h 6713342"/>
              <a:gd name="connsiteX2372" fmla="*/ 7576750 w 11799394"/>
              <a:gd name="connsiteY2372" fmla="*/ 1266393 h 6713342"/>
              <a:gd name="connsiteX2373" fmla="*/ 7866836 w 11799394"/>
              <a:gd name="connsiteY2373" fmla="*/ 1069363 h 6713342"/>
              <a:gd name="connsiteX2374" fmla="*/ 7924108 w 11799394"/>
              <a:gd name="connsiteY2374" fmla="*/ 930682 h 6713342"/>
              <a:gd name="connsiteX2375" fmla="*/ 7906479 w 11799394"/>
              <a:gd name="connsiteY2375" fmla="*/ 905797 h 6713342"/>
              <a:gd name="connsiteX2376" fmla="*/ 5224835 w 11799394"/>
              <a:gd name="connsiteY2376" fmla="*/ 905799 h 6713342"/>
              <a:gd name="connsiteX2377" fmla="*/ 5224835 w 11799394"/>
              <a:gd name="connsiteY2377" fmla="*/ 905799 h 6713342"/>
              <a:gd name="connsiteX2378" fmla="*/ 4917489 w 11799394"/>
              <a:gd name="connsiteY2378" fmla="*/ 905800 h 6713342"/>
              <a:gd name="connsiteX2379" fmla="*/ 4628179 w 11799394"/>
              <a:gd name="connsiteY2379" fmla="*/ 1085721 h 6713342"/>
              <a:gd name="connsiteX2380" fmla="*/ 4567462 w 11799394"/>
              <a:gd name="connsiteY2380" fmla="*/ 1244739 h 6713342"/>
              <a:gd name="connsiteX2381" fmla="*/ 4582803 w 11799394"/>
              <a:gd name="connsiteY2381" fmla="*/ 1266393 h 6713342"/>
              <a:gd name="connsiteX2382" fmla="*/ 4895106 w 11799394"/>
              <a:gd name="connsiteY2382" fmla="*/ 1266393 h 6713342"/>
              <a:gd name="connsiteX2383" fmla="*/ 5185192 w 11799394"/>
              <a:gd name="connsiteY2383" fmla="*/ 1069363 h 6713342"/>
              <a:gd name="connsiteX2384" fmla="*/ 5242464 w 11799394"/>
              <a:gd name="connsiteY2384" fmla="*/ 930682 h 6713342"/>
              <a:gd name="connsiteX2385" fmla="*/ 5224835 w 11799394"/>
              <a:gd name="connsiteY2385" fmla="*/ 905797 h 6713342"/>
              <a:gd name="connsiteX2386" fmla="*/ 7235035 w 11799394"/>
              <a:gd name="connsiteY2386" fmla="*/ 905799 h 6713342"/>
              <a:gd name="connsiteX2387" fmla="*/ 7235035 w 11799394"/>
              <a:gd name="connsiteY2387" fmla="*/ 905799 h 6713342"/>
              <a:gd name="connsiteX2388" fmla="*/ 6927702 w 11799394"/>
              <a:gd name="connsiteY2388" fmla="*/ 905800 h 6713342"/>
              <a:gd name="connsiteX2389" fmla="*/ 6638391 w 11799394"/>
              <a:gd name="connsiteY2389" fmla="*/ 1085721 h 6713342"/>
              <a:gd name="connsiteX2390" fmla="*/ 6577661 w 11799394"/>
              <a:gd name="connsiteY2390" fmla="*/ 1244739 h 6713342"/>
              <a:gd name="connsiteX2391" fmla="*/ 6593003 w 11799394"/>
              <a:gd name="connsiteY2391" fmla="*/ 1266393 h 6713342"/>
              <a:gd name="connsiteX2392" fmla="*/ 6905306 w 11799394"/>
              <a:gd name="connsiteY2392" fmla="*/ 1266393 h 6713342"/>
              <a:gd name="connsiteX2393" fmla="*/ 7195392 w 11799394"/>
              <a:gd name="connsiteY2393" fmla="*/ 1069363 h 6713342"/>
              <a:gd name="connsiteX2394" fmla="*/ 7252677 w 11799394"/>
              <a:gd name="connsiteY2394" fmla="*/ 930682 h 6713342"/>
              <a:gd name="connsiteX2395" fmla="*/ 7235035 w 11799394"/>
              <a:gd name="connsiteY2395" fmla="*/ 905797 h 6713342"/>
              <a:gd name="connsiteX2396" fmla="*/ 5896266 w 11799394"/>
              <a:gd name="connsiteY2396" fmla="*/ 905799 h 6713342"/>
              <a:gd name="connsiteX2397" fmla="*/ 5896266 w 11799394"/>
              <a:gd name="connsiteY2397" fmla="*/ 905799 h 6713342"/>
              <a:gd name="connsiteX2398" fmla="*/ 5588920 w 11799394"/>
              <a:gd name="connsiteY2398" fmla="*/ 905800 h 6713342"/>
              <a:gd name="connsiteX2399" fmla="*/ 5299609 w 11799394"/>
              <a:gd name="connsiteY2399" fmla="*/ 1085721 h 6713342"/>
              <a:gd name="connsiteX2400" fmla="*/ 5238892 w 11799394"/>
              <a:gd name="connsiteY2400" fmla="*/ 1244739 h 6713342"/>
              <a:gd name="connsiteX2401" fmla="*/ 5254234 w 11799394"/>
              <a:gd name="connsiteY2401" fmla="*/ 1266393 h 6713342"/>
              <a:gd name="connsiteX2402" fmla="*/ 5566537 w 11799394"/>
              <a:gd name="connsiteY2402" fmla="*/ 1266393 h 6713342"/>
              <a:gd name="connsiteX2403" fmla="*/ 5856623 w 11799394"/>
              <a:gd name="connsiteY2403" fmla="*/ 1069363 h 6713342"/>
              <a:gd name="connsiteX2404" fmla="*/ 5913895 w 11799394"/>
              <a:gd name="connsiteY2404" fmla="*/ 930682 h 6713342"/>
              <a:gd name="connsiteX2405" fmla="*/ 5896266 w 11799394"/>
              <a:gd name="connsiteY2405" fmla="*/ 905797 h 6713342"/>
              <a:gd name="connsiteX2406" fmla="*/ 8641258 w 11799394"/>
              <a:gd name="connsiteY2406" fmla="*/ 1362601 h 6713342"/>
              <a:gd name="connsiteX2407" fmla="*/ 8333911 w 11799394"/>
              <a:gd name="connsiteY2407" fmla="*/ 1362601 h 6713342"/>
              <a:gd name="connsiteX2408" fmla="*/ 8044601 w 11799394"/>
              <a:gd name="connsiteY2408" fmla="*/ 1542527 h 6713342"/>
              <a:gd name="connsiteX2409" fmla="*/ 7983884 w 11799394"/>
              <a:gd name="connsiteY2409" fmla="*/ 1701545 h 6713342"/>
              <a:gd name="connsiteX2410" fmla="*/ 7999213 w 11799394"/>
              <a:gd name="connsiteY2410" fmla="*/ 1723190 h 6713342"/>
              <a:gd name="connsiteX2411" fmla="*/ 8311516 w 11799394"/>
              <a:gd name="connsiteY2411" fmla="*/ 1723190 h 6713342"/>
              <a:gd name="connsiteX2412" fmla="*/ 8601614 w 11799394"/>
              <a:gd name="connsiteY2412" fmla="*/ 1526169 h 6713342"/>
              <a:gd name="connsiteX2413" fmla="*/ 8658886 w 11799394"/>
              <a:gd name="connsiteY2413" fmla="*/ 1387487 h 6713342"/>
              <a:gd name="connsiteX2414" fmla="*/ 8641258 w 11799394"/>
              <a:gd name="connsiteY2414" fmla="*/ 1362601 h 6713342"/>
              <a:gd name="connsiteX2415" fmla="*/ 562732 w 11799394"/>
              <a:gd name="connsiteY2415" fmla="*/ 2268396 h 6713342"/>
              <a:gd name="connsiteX2416" fmla="*/ 870074 w 11799394"/>
              <a:gd name="connsiteY2416" fmla="*/ 2268396 h 6713342"/>
              <a:gd name="connsiteX2417" fmla="*/ 887706 w 11799394"/>
              <a:gd name="connsiteY2417" fmla="*/ 2293282 h 6713342"/>
              <a:gd name="connsiteX2418" fmla="*/ 830430 w 11799394"/>
              <a:gd name="connsiteY2418" fmla="*/ 2431964 h 6713342"/>
              <a:gd name="connsiteX2419" fmla="*/ 540341 w 11799394"/>
              <a:gd name="connsiteY2419" fmla="*/ 2628998 h 6713342"/>
              <a:gd name="connsiteX2420" fmla="*/ 228041 w 11799394"/>
              <a:gd name="connsiteY2420" fmla="*/ 2628998 h 6713342"/>
              <a:gd name="connsiteX2421" fmla="*/ 212693 w 11799394"/>
              <a:gd name="connsiteY2421" fmla="*/ 2607339 h 6713342"/>
              <a:gd name="connsiteX2422" fmla="*/ 273420 w 11799394"/>
              <a:gd name="connsiteY2422" fmla="*/ 2448322 h 6713342"/>
              <a:gd name="connsiteX2423" fmla="*/ 562733 w 11799394"/>
              <a:gd name="connsiteY2423" fmla="*/ 2268396 h 6713342"/>
              <a:gd name="connsiteX2424" fmla="*/ 824880 w 11799394"/>
              <a:gd name="connsiteY2424" fmla="*/ 2314597 h 6713342"/>
              <a:gd name="connsiteX2425" fmla="*/ 562732 w 11799394"/>
              <a:gd name="connsiteY2425" fmla="*/ 2314597 h 6713342"/>
              <a:gd name="connsiteX2426" fmla="*/ 316570 w 11799394"/>
              <a:gd name="connsiteY2426" fmla="*/ 2464794 h 6713342"/>
              <a:gd name="connsiteX2427" fmla="*/ 272909 w 11799394"/>
              <a:gd name="connsiteY2427" fmla="*/ 2579136 h 6713342"/>
              <a:gd name="connsiteX2428" fmla="*/ 275435 w 11799394"/>
              <a:gd name="connsiteY2428" fmla="*/ 2582809 h 6713342"/>
              <a:gd name="connsiteX2429" fmla="*/ 540339 w 11799394"/>
              <a:gd name="connsiteY2429" fmla="*/ 2582809 h 6713342"/>
              <a:gd name="connsiteX2430" fmla="*/ 787270 w 11799394"/>
              <a:gd name="connsiteY2430" fmla="*/ 2415491 h 6713342"/>
              <a:gd name="connsiteX2431" fmla="*/ 787493 w 11799394"/>
              <a:gd name="connsiteY2431" fmla="*/ 2414907 h 6713342"/>
              <a:gd name="connsiteX2432" fmla="*/ 787730 w 11799394"/>
              <a:gd name="connsiteY2432" fmla="*/ 2414335 h 6713342"/>
              <a:gd name="connsiteX2433" fmla="*/ 827380 w 11799394"/>
              <a:gd name="connsiteY2433" fmla="*/ 2318334 h 6713342"/>
              <a:gd name="connsiteX2434" fmla="*/ 824879 w 11799394"/>
              <a:gd name="connsiteY2434" fmla="*/ 2314597 h 6713342"/>
              <a:gd name="connsiteX2435" fmla="*/ 362993 w 11799394"/>
              <a:gd name="connsiteY2435" fmla="*/ 3984532 h 6713342"/>
              <a:gd name="connsiteX2436" fmla="*/ 50692 w 11799394"/>
              <a:gd name="connsiteY2436" fmla="*/ 3984532 h 6713342"/>
              <a:gd name="connsiteX2437" fmla="*/ 35345 w 11799394"/>
              <a:gd name="connsiteY2437" fmla="*/ 3962874 h 6713342"/>
              <a:gd name="connsiteX2438" fmla="*/ 96072 w 11799394"/>
              <a:gd name="connsiteY2438" fmla="*/ 3803856 h 6713342"/>
              <a:gd name="connsiteX2439" fmla="*/ 385385 w 11799394"/>
              <a:gd name="connsiteY2439" fmla="*/ 3623929 h 6713342"/>
              <a:gd name="connsiteX2440" fmla="*/ 692727 w 11799394"/>
              <a:gd name="connsiteY2440" fmla="*/ 3623929 h 6713342"/>
              <a:gd name="connsiteX2441" fmla="*/ 710359 w 11799394"/>
              <a:gd name="connsiteY2441" fmla="*/ 3648816 h 6713342"/>
              <a:gd name="connsiteX2442" fmla="*/ 653082 w 11799394"/>
              <a:gd name="connsiteY2442" fmla="*/ 3787498 h 6713342"/>
              <a:gd name="connsiteX2443" fmla="*/ 362994 w 11799394"/>
              <a:gd name="connsiteY2443" fmla="*/ 3984532 h 6713342"/>
              <a:gd name="connsiteX2444" fmla="*/ 98089 w 11799394"/>
              <a:gd name="connsiteY2444" fmla="*/ 3938342 h 6713342"/>
              <a:gd name="connsiteX2445" fmla="*/ 362993 w 11799394"/>
              <a:gd name="connsiteY2445" fmla="*/ 3938342 h 6713342"/>
              <a:gd name="connsiteX2446" fmla="*/ 609924 w 11799394"/>
              <a:gd name="connsiteY2446" fmla="*/ 3771025 h 6713342"/>
              <a:gd name="connsiteX2447" fmla="*/ 610147 w 11799394"/>
              <a:gd name="connsiteY2447" fmla="*/ 3770440 h 6713342"/>
              <a:gd name="connsiteX2448" fmla="*/ 610384 w 11799394"/>
              <a:gd name="connsiteY2448" fmla="*/ 3769869 h 6713342"/>
              <a:gd name="connsiteX2449" fmla="*/ 650035 w 11799394"/>
              <a:gd name="connsiteY2449" fmla="*/ 3673868 h 6713342"/>
              <a:gd name="connsiteX2450" fmla="*/ 647533 w 11799394"/>
              <a:gd name="connsiteY2450" fmla="*/ 3670131 h 6713342"/>
              <a:gd name="connsiteX2451" fmla="*/ 385385 w 11799394"/>
              <a:gd name="connsiteY2451" fmla="*/ 3670131 h 6713342"/>
              <a:gd name="connsiteX2452" fmla="*/ 139223 w 11799394"/>
              <a:gd name="connsiteY2452" fmla="*/ 3820341 h 6713342"/>
              <a:gd name="connsiteX2453" fmla="*/ 95562 w 11799394"/>
              <a:gd name="connsiteY2453" fmla="*/ 3934669 h 6713342"/>
              <a:gd name="connsiteX2454" fmla="*/ 98087 w 11799394"/>
              <a:gd name="connsiteY2454" fmla="*/ 3938342 h 6713342"/>
              <a:gd name="connsiteX2455" fmla="*/ 86 w 11799394"/>
              <a:gd name="connsiteY2455" fmla="*/ 2729243 h 6713342"/>
              <a:gd name="connsiteX2456" fmla="*/ 74 w 11799394"/>
              <a:gd name="connsiteY2456" fmla="*/ 3078724 h 6713342"/>
              <a:gd name="connsiteX2457" fmla="*/ 71606 w 11799394"/>
              <a:gd name="connsiteY2457" fmla="*/ 3078724 h 6713342"/>
              <a:gd name="connsiteX2458" fmla="*/ 361694 w 11799394"/>
              <a:gd name="connsiteY2458" fmla="*/ 2881703 h 6713342"/>
              <a:gd name="connsiteX2459" fmla="*/ 418970 w 11799394"/>
              <a:gd name="connsiteY2459" fmla="*/ 2743021 h 6713342"/>
              <a:gd name="connsiteX2460" fmla="*/ 401332 w 11799394"/>
              <a:gd name="connsiteY2460" fmla="*/ 2718135 h 6713342"/>
              <a:gd name="connsiteX2461" fmla="*/ 401338 w 11799394"/>
              <a:gd name="connsiteY2461" fmla="*/ 2718135 h 6713342"/>
              <a:gd name="connsiteX2462" fmla="*/ 93999 w 11799394"/>
              <a:gd name="connsiteY2462" fmla="*/ 2718135 h 6713342"/>
              <a:gd name="connsiteX2463" fmla="*/ 86 w 11799394"/>
              <a:gd name="connsiteY2463" fmla="*/ 2729243 h 6713342"/>
              <a:gd name="connsiteX2464" fmla="*/ 2071972 w 11799394"/>
              <a:gd name="connsiteY2464" fmla="*/ 1818670 h 6713342"/>
              <a:gd name="connsiteX2465" fmla="*/ 1764613 w 11799394"/>
              <a:gd name="connsiteY2465" fmla="*/ 1818670 h 6713342"/>
              <a:gd name="connsiteX2466" fmla="*/ 1475303 w 11799394"/>
              <a:gd name="connsiteY2466" fmla="*/ 1998583 h 6713342"/>
              <a:gd name="connsiteX2467" fmla="*/ 1414586 w 11799394"/>
              <a:gd name="connsiteY2467" fmla="*/ 2157601 h 6713342"/>
              <a:gd name="connsiteX2468" fmla="*/ 1429927 w 11799394"/>
              <a:gd name="connsiteY2468" fmla="*/ 2179259 h 6713342"/>
              <a:gd name="connsiteX2469" fmla="*/ 1742230 w 11799394"/>
              <a:gd name="connsiteY2469" fmla="*/ 2179259 h 6713342"/>
              <a:gd name="connsiteX2470" fmla="*/ 2032316 w 11799394"/>
              <a:gd name="connsiteY2470" fmla="*/ 1982237 h 6713342"/>
              <a:gd name="connsiteX2471" fmla="*/ 2089601 w 11799394"/>
              <a:gd name="connsiteY2471" fmla="*/ 1843543 h 6713342"/>
              <a:gd name="connsiteX2472" fmla="*/ 2071972 w 11799394"/>
              <a:gd name="connsiteY2472" fmla="*/ 1818670 h 6713342"/>
              <a:gd name="connsiteX2473" fmla="*/ 4615494 w 11799394"/>
              <a:gd name="connsiteY2473" fmla="*/ 1362601 h 6713342"/>
              <a:gd name="connsiteX2474" fmla="*/ 4308160 w 11799394"/>
              <a:gd name="connsiteY2474" fmla="*/ 1362601 h 6713342"/>
              <a:gd name="connsiteX2475" fmla="*/ 4018837 w 11799394"/>
              <a:gd name="connsiteY2475" fmla="*/ 1542527 h 6713342"/>
              <a:gd name="connsiteX2476" fmla="*/ 3958120 w 11799394"/>
              <a:gd name="connsiteY2476" fmla="*/ 1701545 h 6713342"/>
              <a:gd name="connsiteX2477" fmla="*/ 3973461 w 11799394"/>
              <a:gd name="connsiteY2477" fmla="*/ 1723190 h 6713342"/>
              <a:gd name="connsiteX2478" fmla="*/ 4285765 w 11799394"/>
              <a:gd name="connsiteY2478" fmla="*/ 1723190 h 6713342"/>
              <a:gd name="connsiteX2479" fmla="*/ 4575850 w 11799394"/>
              <a:gd name="connsiteY2479" fmla="*/ 1526169 h 6713342"/>
              <a:gd name="connsiteX2480" fmla="*/ 4633123 w 11799394"/>
              <a:gd name="connsiteY2480" fmla="*/ 1387487 h 6713342"/>
              <a:gd name="connsiteX2481" fmla="*/ 4615494 w 11799394"/>
              <a:gd name="connsiteY2481" fmla="*/ 1362601 h 6713342"/>
              <a:gd name="connsiteX2482" fmla="*/ 3272619 w 11799394"/>
              <a:gd name="connsiteY2482" fmla="*/ 1362601 h 6713342"/>
              <a:gd name="connsiteX2483" fmla="*/ 2965285 w 11799394"/>
              <a:gd name="connsiteY2483" fmla="*/ 1362601 h 6713342"/>
              <a:gd name="connsiteX2484" fmla="*/ 2675975 w 11799394"/>
              <a:gd name="connsiteY2484" fmla="*/ 1542527 h 6713342"/>
              <a:gd name="connsiteX2485" fmla="*/ 2615246 w 11799394"/>
              <a:gd name="connsiteY2485" fmla="*/ 1701545 h 6713342"/>
              <a:gd name="connsiteX2486" fmla="*/ 2630587 w 11799394"/>
              <a:gd name="connsiteY2486" fmla="*/ 1723190 h 6713342"/>
              <a:gd name="connsiteX2487" fmla="*/ 2942903 w 11799394"/>
              <a:gd name="connsiteY2487" fmla="*/ 1723190 h 6713342"/>
              <a:gd name="connsiteX2488" fmla="*/ 3232976 w 11799394"/>
              <a:gd name="connsiteY2488" fmla="*/ 1526169 h 6713342"/>
              <a:gd name="connsiteX2489" fmla="*/ 3290261 w 11799394"/>
              <a:gd name="connsiteY2489" fmla="*/ 1387487 h 6713342"/>
              <a:gd name="connsiteX2490" fmla="*/ 3272619 w 11799394"/>
              <a:gd name="connsiteY2490" fmla="*/ 1362601 h 6713342"/>
              <a:gd name="connsiteX2491" fmla="*/ 5288183 w 11799394"/>
              <a:gd name="connsiteY2491" fmla="*/ 1362601 h 6713342"/>
              <a:gd name="connsiteX2492" fmla="*/ 4980837 w 11799394"/>
              <a:gd name="connsiteY2492" fmla="*/ 1362601 h 6713342"/>
              <a:gd name="connsiteX2493" fmla="*/ 4691526 w 11799394"/>
              <a:gd name="connsiteY2493" fmla="*/ 1542527 h 6713342"/>
              <a:gd name="connsiteX2494" fmla="*/ 4630797 w 11799394"/>
              <a:gd name="connsiteY2494" fmla="*/ 1701545 h 6713342"/>
              <a:gd name="connsiteX2495" fmla="*/ 4646138 w 11799394"/>
              <a:gd name="connsiteY2495" fmla="*/ 1723190 h 6713342"/>
              <a:gd name="connsiteX2496" fmla="*/ 4958441 w 11799394"/>
              <a:gd name="connsiteY2496" fmla="*/ 1723190 h 6713342"/>
              <a:gd name="connsiteX2497" fmla="*/ 5248527 w 11799394"/>
              <a:gd name="connsiteY2497" fmla="*/ 1526169 h 6713342"/>
              <a:gd name="connsiteX2498" fmla="*/ 5305812 w 11799394"/>
              <a:gd name="connsiteY2498" fmla="*/ 1387487 h 6713342"/>
              <a:gd name="connsiteX2499" fmla="*/ 5288170 w 11799394"/>
              <a:gd name="connsiteY2499" fmla="*/ 1362601 h 6713342"/>
              <a:gd name="connsiteX2500" fmla="*/ 1404583 w 11799394"/>
              <a:gd name="connsiteY2500" fmla="*/ 3984532 h 6713342"/>
              <a:gd name="connsiteX2501" fmla="*/ 1716899 w 11799394"/>
              <a:gd name="connsiteY2501" fmla="*/ 3984532 h 6713342"/>
              <a:gd name="connsiteX2502" fmla="*/ 2006984 w 11799394"/>
              <a:gd name="connsiteY2502" fmla="*/ 3787498 h 6713342"/>
              <a:gd name="connsiteX2503" fmla="*/ 2064257 w 11799394"/>
              <a:gd name="connsiteY2503" fmla="*/ 3648816 h 6713342"/>
              <a:gd name="connsiteX2504" fmla="*/ 2046628 w 11799394"/>
              <a:gd name="connsiteY2504" fmla="*/ 3623929 h 6713342"/>
              <a:gd name="connsiteX2505" fmla="*/ 1739282 w 11799394"/>
              <a:gd name="connsiteY2505" fmla="*/ 3623929 h 6713342"/>
              <a:gd name="connsiteX2506" fmla="*/ 1449958 w 11799394"/>
              <a:gd name="connsiteY2506" fmla="*/ 3803856 h 6713342"/>
              <a:gd name="connsiteX2507" fmla="*/ 1389242 w 11799394"/>
              <a:gd name="connsiteY2507" fmla="*/ 3962874 h 6713342"/>
              <a:gd name="connsiteX2508" fmla="*/ 1404583 w 11799394"/>
              <a:gd name="connsiteY2508" fmla="*/ 3984532 h 6713342"/>
              <a:gd name="connsiteX2509" fmla="*/ 1743794 w 11799394"/>
              <a:gd name="connsiteY2509" fmla="*/ 4902999 h 6713342"/>
              <a:gd name="connsiteX2510" fmla="*/ 2056097 w 11799394"/>
              <a:gd name="connsiteY2510" fmla="*/ 4902999 h 6713342"/>
              <a:gd name="connsiteX2511" fmla="*/ 2346183 w 11799394"/>
              <a:gd name="connsiteY2511" fmla="*/ 4705965 h 6713342"/>
              <a:gd name="connsiteX2512" fmla="*/ 2403468 w 11799394"/>
              <a:gd name="connsiteY2512" fmla="*/ 4567296 h 6713342"/>
              <a:gd name="connsiteX2513" fmla="*/ 2385826 w 11799394"/>
              <a:gd name="connsiteY2513" fmla="*/ 4542409 h 6713342"/>
              <a:gd name="connsiteX2514" fmla="*/ 2385826 w 11799394"/>
              <a:gd name="connsiteY2514" fmla="*/ 4542409 h 6713342"/>
              <a:gd name="connsiteX2515" fmla="*/ 2078492 w 11799394"/>
              <a:gd name="connsiteY2515" fmla="*/ 4542409 h 6713342"/>
              <a:gd name="connsiteX2516" fmla="*/ 1789169 w 11799394"/>
              <a:gd name="connsiteY2516" fmla="*/ 4722323 h 6713342"/>
              <a:gd name="connsiteX2517" fmla="*/ 1728452 w 11799394"/>
              <a:gd name="connsiteY2517" fmla="*/ 4881341 h 6713342"/>
              <a:gd name="connsiteX2518" fmla="*/ 1743794 w 11799394"/>
              <a:gd name="connsiteY2518" fmla="*/ 4902999 h 6713342"/>
              <a:gd name="connsiteX2519" fmla="*/ 2415237 w 11799394"/>
              <a:gd name="connsiteY2519" fmla="*/ 4902999 h 6713342"/>
              <a:gd name="connsiteX2520" fmla="*/ 2727528 w 11799394"/>
              <a:gd name="connsiteY2520" fmla="*/ 4902999 h 6713342"/>
              <a:gd name="connsiteX2521" fmla="*/ 3017626 w 11799394"/>
              <a:gd name="connsiteY2521" fmla="*/ 4705965 h 6713342"/>
              <a:gd name="connsiteX2522" fmla="*/ 3074899 w 11799394"/>
              <a:gd name="connsiteY2522" fmla="*/ 4567296 h 6713342"/>
              <a:gd name="connsiteX2523" fmla="*/ 3057269 w 11799394"/>
              <a:gd name="connsiteY2523" fmla="*/ 4542409 h 6713342"/>
              <a:gd name="connsiteX2524" fmla="*/ 3057269 w 11799394"/>
              <a:gd name="connsiteY2524" fmla="*/ 4542409 h 6713342"/>
              <a:gd name="connsiteX2525" fmla="*/ 2749923 w 11799394"/>
              <a:gd name="connsiteY2525" fmla="*/ 4542409 h 6713342"/>
              <a:gd name="connsiteX2526" fmla="*/ 2460613 w 11799394"/>
              <a:gd name="connsiteY2526" fmla="*/ 4722323 h 6713342"/>
              <a:gd name="connsiteX2527" fmla="*/ 2399883 w 11799394"/>
              <a:gd name="connsiteY2527" fmla="*/ 4881341 h 6713342"/>
              <a:gd name="connsiteX2528" fmla="*/ 2415225 w 11799394"/>
              <a:gd name="connsiteY2528" fmla="*/ 4902999 h 6713342"/>
              <a:gd name="connsiteX2529" fmla="*/ 1183516 w 11799394"/>
              <a:gd name="connsiteY2529" fmla="*/ 3337759 h 6713342"/>
              <a:gd name="connsiteX2530" fmla="*/ 1240792 w 11799394"/>
              <a:gd name="connsiteY2530" fmla="*/ 3199090 h 6713342"/>
              <a:gd name="connsiteX2531" fmla="*/ 1223161 w 11799394"/>
              <a:gd name="connsiteY2531" fmla="*/ 3174203 h 6713342"/>
              <a:gd name="connsiteX2532" fmla="*/ 915818 w 11799394"/>
              <a:gd name="connsiteY2532" fmla="*/ 3174203 h 6713342"/>
              <a:gd name="connsiteX2533" fmla="*/ 626505 w 11799394"/>
              <a:gd name="connsiteY2533" fmla="*/ 3354117 h 6713342"/>
              <a:gd name="connsiteX2534" fmla="*/ 565785 w 11799394"/>
              <a:gd name="connsiteY2534" fmla="*/ 3513135 h 6713342"/>
              <a:gd name="connsiteX2535" fmla="*/ 581126 w 11799394"/>
              <a:gd name="connsiteY2535" fmla="*/ 3534793 h 6713342"/>
              <a:gd name="connsiteX2536" fmla="*/ 893433 w 11799394"/>
              <a:gd name="connsiteY2536" fmla="*/ 3534793 h 6713342"/>
              <a:gd name="connsiteX2537" fmla="*/ 1183516 w 11799394"/>
              <a:gd name="connsiteY2537" fmla="*/ 3337759 h 6713342"/>
              <a:gd name="connsiteX2538" fmla="*/ 2567252 w 11799394"/>
              <a:gd name="connsiteY2538" fmla="*/ 5352725 h 6713342"/>
              <a:gd name="connsiteX2539" fmla="*/ 2879555 w 11799394"/>
              <a:gd name="connsiteY2539" fmla="*/ 5352725 h 6713342"/>
              <a:gd name="connsiteX2540" fmla="*/ 3169628 w 11799394"/>
              <a:gd name="connsiteY2540" fmla="*/ 5155704 h 6713342"/>
              <a:gd name="connsiteX2541" fmla="*/ 3226913 w 11799394"/>
              <a:gd name="connsiteY2541" fmla="*/ 5017022 h 6713342"/>
              <a:gd name="connsiteX2542" fmla="*/ 3209284 w 11799394"/>
              <a:gd name="connsiteY2542" fmla="*/ 4992136 h 6713342"/>
              <a:gd name="connsiteX2543" fmla="*/ 3209284 w 11799394"/>
              <a:gd name="connsiteY2543" fmla="*/ 4992136 h 6713342"/>
              <a:gd name="connsiteX2544" fmla="*/ 2901938 w 11799394"/>
              <a:gd name="connsiteY2544" fmla="*/ 4992136 h 6713342"/>
              <a:gd name="connsiteX2545" fmla="*/ 2612627 w 11799394"/>
              <a:gd name="connsiteY2545" fmla="*/ 5172062 h 6713342"/>
              <a:gd name="connsiteX2546" fmla="*/ 2551898 w 11799394"/>
              <a:gd name="connsiteY2546" fmla="*/ 5331080 h 6713342"/>
              <a:gd name="connsiteX2547" fmla="*/ 2567252 w 11799394"/>
              <a:gd name="connsiteY2547" fmla="*/ 5352725 h 6713342"/>
              <a:gd name="connsiteX2548" fmla="*/ 1607286 w 11799394"/>
              <a:gd name="connsiteY2548" fmla="*/ 4446930 h 6713342"/>
              <a:gd name="connsiteX2549" fmla="*/ 1919589 w 11799394"/>
              <a:gd name="connsiteY2549" fmla="*/ 4446930 h 6713342"/>
              <a:gd name="connsiteX2550" fmla="*/ 2209675 w 11799394"/>
              <a:gd name="connsiteY2550" fmla="*/ 4249896 h 6713342"/>
              <a:gd name="connsiteX2551" fmla="*/ 2266947 w 11799394"/>
              <a:gd name="connsiteY2551" fmla="*/ 4111215 h 6713342"/>
              <a:gd name="connsiteX2552" fmla="*/ 2249318 w 11799394"/>
              <a:gd name="connsiteY2552" fmla="*/ 4086341 h 6713342"/>
              <a:gd name="connsiteX2553" fmla="*/ 1941984 w 11799394"/>
              <a:gd name="connsiteY2553" fmla="*/ 4086341 h 6713342"/>
              <a:gd name="connsiteX2554" fmla="*/ 1652661 w 11799394"/>
              <a:gd name="connsiteY2554" fmla="*/ 4266254 h 6713342"/>
              <a:gd name="connsiteX2555" fmla="*/ 1591944 w 11799394"/>
              <a:gd name="connsiteY2555" fmla="*/ 4425272 h 6713342"/>
              <a:gd name="connsiteX2556" fmla="*/ 1607286 w 11799394"/>
              <a:gd name="connsiteY2556" fmla="*/ 4446930 h 6713342"/>
              <a:gd name="connsiteX2557" fmla="*/ 733153 w 11799394"/>
              <a:gd name="connsiteY2557" fmla="*/ 3984532 h 6713342"/>
              <a:gd name="connsiteX2558" fmla="*/ 1045454 w 11799394"/>
              <a:gd name="connsiteY2558" fmla="*/ 3984532 h 6713342"/>
              <a:gd name="connsiteX2559" fmla="*/ 1335541 w 11799394"/>
              <a:gd name="connsiteY2559" fmla="*/ 3787498 h 6713342"/>
              <a:gd name="connsiteX2560" fmla="*/ 1392813 w 11799394"/>
              <a:gd name="connsiteY2560" fmla="*/ 3648816 h 6713342"/>
              <a:gd name="connsiteX2561" fmla="*/ 1375184 w 11799394"/>
              <a:gd name="connsiteY2561" fmla="*/ 3623929 h 6713342"/>
              <a:gd name="connsiteX2562" fmla="*/ 1067839 w 11799394"/>
              <a:gd name="connsiteY2562" fmla="*/ 3623929 h 6713342"/>
              <a:gd name="connsiteX2563" fmla="*/ 778526 w 11799394"/>
              <a:gd name="connsiteY2563" fmla="*/ 3803856 h 6713342"/>
              <a:gd name="connsiteX2564" fmla="*/ 717806 w 11799394"/>
              <a:gd name="connsiteY2564" fmla="*/ 3962874 h 6713342"/>
              <a:gd name="connsiteX2565" fmla="*/ 733153 w 11799394"/>
              <a:gd name="connsiteY2565" fmla="*/ 3984532 h 6713342"/>
              <a:gd name="connsiteX2566" fmla="*/ 3238683 w 11799394"/>
              <a:gd name="connsiteY2566" fmla="*/ 5352725 h 6713342"/>
              <a:gd name="connsiteX2567" fmla="*/ 3550986 w 11799394"/>
              <a:gd name="connsiteY2567" fmla="*/ 5352725 h 6713342"/>
              <a:gd name="connsiteX2568" fmla="*/ 3841072 w 11799394"/>
              <a:gd name="connsiteY2568" fmla="*/ 5155704 h 6713342"/>
              <a:gd name="connsiteX2569" fmla="*/ 3898344 w 11799394"/>
              <a:gd name="connsiteY2569" fmla="*/ 5017022 h 6713342"/>
              <a:gd name="connsiteX2570" fmla="*/ 3880715 w 11799394"/>
              <a:gd name="connsiteY2570" fmla="*/ 4992136 h 6713342"/>
              <a:gd name="connsiteX2571" fmla="*/ 3880715 w 11799394"/>
              <a:gd name="connsiteY2571" fmla="*/ 4992136 h 6713342"/>
              <a:gd name="connsiteX2572" fmla="*/ 3573381 w 11799394"/>
              <a:gd name="connsiteY2572" fmla="*/ 4992136 h 6713342"/>
              <a:gd name="connsiteX2573" fmla="*/ 3284058 w 11799394"/>
              <a:gd name="connsiteY2573" fmla="*/ 5172062 h 6713342"/>
              <a:gd name="connsiteX2574" fmla="*/ 3223341 w 11799394"/>
              <a:gd name="connsiteY2574" fmla="*/ 5331080 h 6713342"/>
              <a:gd name="connsiteX2575" fmla="*/ 3238683 w 11799394"/>
              <a:gd name="connsiteY2575" fmla="*/ 5352725 h 6713342"/>
              <a:gd name="connsiteX2576" fmla="*/ 421741 w 11799394"/>
              <a:gd name="connsiteY2576" fmla="*/ 1818670 h 6713342"/>
              <a:gd name="connsiteX2577" fmla="*/ 729083 w 11799394"/>
              <a:gd name="connsiteY2577" fmla="*/ 1818670 h 6713342"/>
              <a:gd name="connsiteX2578" fmla="*/ 746715 w 11799394"/>
              <a:gd name="connsiteY2578" fmla="*/ 1843556 h 6713342"/>
              <a:gd name="connsiteX2579" fmla="*/ 689439 w 11799394"/>
              <a:gd name="connsiteY2579" fmla="*/ 1982237 h 6713342"/>
              <a:gd name="connsiteX2580" fmla="*/ 399351 w 11799394"/>
              <a:gd name="connsiteY2580" fmla="*/ 2179259 h 6713342"/>
              <a:gd name="connsiteX2581" fmla="*/ 87047 w 11799394"/>
              <a:gd name="connsiteY2581" fmla="*/ 2179259 h 6713342"/>
              <a:gd name="connsiteX2582" fmla="*/ 71700 w 11799394"/>
              <a:gd name="connsiteY2582" fmla="*/ 2157601 h 6713342"/>
              <a:gd name="connsiteX2583" fmla="*/ 132427 w 11799394"/>
              <a:gd name="connsiteY2583" fmla="*/ 1998583 h 6713342"/>
              <a:gd name="connsiteX2584" fmla="*/ 421740 w 11799394"/>
              <a:gd name="connsiteY2584" fmla="*/ 1818670 h 6713342"/>
              <a:gd name="connsiteX2585" fmla="*/ 683890 w 11799394"/>
              <a:gd name="connsiteY2585" fmla="*/ 1864858 h 6713342"/>
              <a:gd name="connsiteX2586" fmla="*/ 421741 w 11799394"/>
              <a:gd name="connsiteY2586" fmla="*/ 1864858 h 6713342"/>
              <a:gd name="connsiteX2587" fmla="*/ 175579 w 11799394"/>
              <a:gd name="connsiteY2587" fmla="*/ 2015068 h 6713342"/>
              <a:gd name="connsiteX2588" fmla="*/ 131918 w 11799394"/>
              <a:gd name="connsiteY2588" fmla="*/ 2129397 h 6713342"/>
              <a:gd name="connsiteX2589" fmla="*/ 134444 w 11799394"/>
              <a:gd name="connsiteY2589" fmla="*/ 2133070 h 6713342"/>
              <a:gd name="connsiteX2590" fmla="*/ 399348 w 11799394"/>
              <a:gd name="connsiteY2590" fmla="*/ 2133070 h 6713342"/>
              <a:gd name="connsiteX2591" fmla="*/ 646279 w 11799394"/>
              <a:gd name="connsiteY2591" fmla="*/ 1965752 h 6713342"/>
              <a:gd name="connsiteX2592" fmla="*/ 646502 w 11799394"/>
              <a:gd name="connsiteY2592" fmla="*/ 1965168 h 6713342"/>
              <a:gd name="connsiteX2593" fmla="*/ 646739 w 11799394"/>
              <a:gd name="connsiteY2593" fmla="*/ 1964596 h 6713342"/>
              <a:gd name="connsiteX2594" fmla="*/ 686390 w 11799394"/>
              <a:gd name="connsiteY2594" fmla="*/ 1868595 h 6713342"/>
              <a:gd name="connsiteX2595" fmla="*/ 683888 w 11799394"/>
              <a:gd name="connsiteY2595" fmla="*/ 1864858 h 6713342"/>
              <a:gd name="connsiteX2596" fmla="*/ 10440201 w 11799394"/>
              <a:gd name="connsiteY2596" fmla="*/ 2881703 h 6713342"/>
              <a:gd name="connsiteX2597" fmla="*/ 10497486 w 11799394"/>
              <a:gd name="connsiteY2597" fmla="*/ 2743021 h 6713342"/>
              <a:gd name="connsiteX2598" fmla="*/ 10479856 w 11799394"/>
              <a:gd name="connsiteY2598" fmla="*/ 2718135 h 6713342"/>
              <a:gd name="connsiteX2599" fmla="*/ 10172511 w 11799394"/>
              <a:gd name="connsiteY2599" fmla="*/ 2718135 h 6713342"/>
              <a:gd name="connsiteX2600" fmla="*/ 9883200 w 11799394"/>
              <a:gd name="connsiteY2600" fmla="*/ 2898061 h 6713342"/>
              <a:gd name="connsiteX2601" fmla="*/ 9822470 w 11799394"/>
              <a:gd name="connsiteY2601" fmla="*/ 3057078 h 6713342"/>
              <a:gd name="connsiteX2602" fmla="*/ 9837812 w 11799394"/>
              <a:gd name="connsiteY2602" fmla="*/ 3078724 h 6713342"/>
              <a:gd name="connsiteX2603" fmla="*/ 10150127 w 11799394"/>
              <a:gd name="connsiteY2603" fmla="*/ 3078724 h 6713342"/>
              <a:gd name="connsiteX2604" fmla="*/ 10440201 w 11799394"/>
              <a:gd name="connsiteY2604" fmla="*/ 2881703 h 6713342"/>
              <a:gd name="connsiteX2605" fmla="*/ 10277154 w 11799394"/>
              <a:gd name="connsiteY2605" fmla="*/ 2268396 h 6713342"/>
              <a:gd name="connsiteX2606" fmla="*/ 10277154 w 11799394"/>
              <a:gd name="connsiteY2606" fmla="*/ 2268396 h 6713342"/>
              <a:gd name="connsiteX2607" fmla="*/ 9969820 w 11799394"/>
              <a:gd name="connsiteY2607" fmla="*/ 2268396 h 6713342"/>
              <a:gd name="connsiteX2608" fmla="*/ 9680497 w 11799394"/>
              <a:gd name="connsiteY2608" fmla="*/ 2448322 h 6713342"/>
              <a:gd name="connsiteX2609" fmla="*/ 9619781 w 11799394"/>
              <a:gd name="connsiteY2609" fmla="*/ 2607339 h 6713342"/>
              <a:gd name="connsiteX2610" fmla="*/ 9635121 w 11799394"/>
              <a:gd name="connsiteY2610" fmla="*/ 2628998 h 6713342"/>
              <a:gd name="connsiteX2611" fmla="*/ 9947424 w 11799394"/>
              <a:gd name="connsiteY2611" fmla="*/ 2628998 h 6713342"/>
              <a:gd name="connsiteX2612" fmla="*/ 10237510 w 11799394"/>
              <a:gd name="connsiteY2612" fmla="*/ 2431964 h 6713342"/>
              <a:gd name="connsiteX2613" fmla="*/ 10294783 w 11799394"/>
              <a:gd name="connsiteY2613" fmla="*/ 2293282 h 6713342"/>
              <a:gd name="connsiteX2614" fmla="*/ 10277154 w 11799394"/>
              <a:gd name="connsiteY2614" fmla="*/ 2268396 h 6713342"/>
              <a:gd name="connsiteX2615" fmla="*/ 10125127 w 11799394"/>
              <a:gd name="connsiteY2615" fmla="*/ 1818670 h 6713342"/>
              <a:gd name="connsiteX2616" fmla="*/ 9817793 w 11799394"/>
              <a:gd name="connsiteY2616" fmla="*/ 1818670 h 6713342"/>
              <a:gd name="connsiteX2617" fmla="*/ 9528470 w 11799394"/>
              <a:gd name="connsiteY2617" fmla="*/ 1998583 h 6713342"/>
              <a:gd name="connsiteX2618" fmla="*/ 9467753 w 11799394"/>
              <a:gd name="connsiteY2618" fmla="*/ 2157601 h 6713342"/>
              <a:gd name="connsiteX2619" fmla="*/ 9483094 w 11799394"/>
              <a:gd name="connsiteY2619" fmla="*/ 2179259 h 6713342"/>
              <a:gd name="connsiteX2620" fmla="*/ 9795397 w 11799394"/>
              <a:gd name="connsiteY2620" fmla="*/ 2179259 h 6713342"/>
              <a:gd name="connsiteX2621" fmla="*/ 10085483 w 11799394"/>
              <a:gd name="connsiteY2621" fmla="*/ 1982237 h 6713342"/>
              <a:gd name="connsiteX2622" fmla="*/ 10142756 w 11799394"/>
              <a:gd name="connsiteY2622" fmla="*/ 1843543 h 6713342"/>
              <a:gd name="connsiteX2623" fmla="*/ 10125127 w 11799394"/>
              <a:gd name="connsiteY2623" fmla="*/ 1818670 h 6713342"/>
              <a:gd name="connsiteX2624" fmla="*/ 9453696 w 11799394"/>
              <a:gd name="connsiteY2624" fmla="*/ 1818670 h 6713342"/>
              <a:gd name="connsiteX2625" fmla="*/ 9146349 w 11799394"/>
              <a:gd name="connsiteY2625" fmla="*/ 1818670 h 6713342"/>
              <a:gd name="connsiteX2626" fmla="*/ 8857039 w 11799394"/>
              <a:gd name="connsiteY2626" fmla="*/ 1998583 h 6713342"/>
              <a:gd name="connsiteX2627" fmla="*/ 8796310 w 11799394"/>
              <a:gd name="connsiteY2627" fmla="*/ 2157601 h 6713342"/>
              <a:gd name="connsiteX2628" fmla="*/ 8811664 w 11799394"/>
              <a:gd name="connsiteY2628" fmla="*/ 2179259 h 6713342"/>
              <a:gd name="connsiteX2629" fmla="*/ 9123967 w 11799394"/>
              <a:gd name="connsiteY2629" fmla="*/ 2179259 h 6713342"/>
              <a:gd name="connsiteX2630" fmla="*/ 9414052 w 11799394"/>
              <a:gd name="connsiteY2630" fmla="*/ 1982237 h 6713342"/>
              <a:gd name="connsiteX2631" fmla="*/ 9471324 w 11799394"/>
              <a:gd name="connsiteY2631" fmla="*/ 1843543 h 6713342"/>
              <a:gd name="connsiteX2632" fmla="*/ 9453696 w 11799394"/>
              <a:gd name="connsiteY2632" fmla="*/ 1818670 h 6713342"/>
              <a:gd name="connsiteX2633" fmla="*/ 86 w 11799394"/>
              <a:gd name="connsiteY2633" fmla="*/ 2600756 h 6713342"/>
              <a:gd name="connsiteX2634" fmla="*/ 158995 w 11799394"/>
              <a:gd name="connsiteY2634" fmla="*/ 2431964 h 6713342"/>
              <a:gd name="connsiteX2635" fmla="*/ 216271 w 11799394"/>
              <a:gd name="connsiteY2635" fmla="*/ 2293282 h 6713342"/>
              <a:gd name="connsiteX2636" fmla="*/ 198639 w 11799394"/>
              <a:gd name="connsiteY2636" fmla="*/ 2268396 h 6713342"/>
              <a:gd name="connsiteX2637" fmla="*/ 198639 w 11799394"/>
              <a:gd name="connsiteY2637" fmla="*/ 2268396 h 6713342"/>
              <a:gd name="connsiteX2638" fmla="*/ 92 w 11799394"/>
              <a:gd name="connsiteY2638" fmla="*/ 2268396 h 6713342"/>
              <a:gd name="connsiteX2639" fmla="*/ 85 w 11799394"/>
              <a:gd name="connsiteY2639" fmla="*/ 2600756 h 6713342"/>
              <a:gd name="connsiteX2640" fmla="*/ 9314341 w 11799394"/>
              <a:gd name="connsiteY2640" fmla="*/ 1362601 h 6713342"/>
              <a:gd name="connsiteX2641" fmla="*/ 9007007 w 11799394"/>
              <a:gd name="connsiteY2641" fmla="*/ 1362601 h 6713342"/>
              <a:gd name="connsiteX2642" fmla="*/ 8717684 w 11799394"/>
              <a:gd name="connsiteY2642" fmla="*/ 1542527 h 6713342"/>
              <a:gd name="connsiteX2643" fmla="*/ 8656967 w 11799394"/>
              <a:gd name="connsiteY2643" fmla="*/ 1701545 h 6713342"/>
              <a:gd name="connsiteX2644" fmla="*/ 8672309 w 11799394"/>
              <a:gd name="connsiteY2644" fmla="*/ 1723190 h 6713342"/>
              <a:gd name="connsiteX2645" fmla="*/ 8984612 w 11799394"/>
              <a:gd name="connsiteY2645" fmla="*/ 1723190 h 6713342"/>
              <a:gd name="connsiteX2646" fmla="*/ 9274697 w 11799394"/>
              <a:gd name="connsiteY2646" fmla="*/ 1526169 h 6713342"/>
              <a:gd name="connsiteX2647" fmla="*/ 9331969 w 11799394"/>
              <a:gd name="connsiteY2647" fmla="*/ 1387487 h 6713342"/>
              <a:gd name="connsiteX2648" fmla="*/ 9314341 w 11799394"/>
              <a:gd name="connsiteY2648" fmla="*/ 1362601 h 6713342"/>
              <a:gd name="connsiteX2649" fmla="*/ 8919980 w 11799394"/>
              <a:gd name="connsiteY2649" fmla="*/ 4249896 h 6713342"/>
              <a:gd name="connsiteX2650" fmla="*/ 8977253 w 11799394"/>
              <a:gd name="connsiteY2650" fmla="*/ 4111215 h 6713342"/>
              <a:gd name="connsiteX2651" fmla="*/ 8959623 w 11799394"/>
              <a:gd name="connsiteY2651" fmla="*/ 4086341 h 6713342"/>
              <a:gd name="connsiteX2652" fmla="*/ 8652277 w 11799394"/>
              <a:gd name="connsiteY2652" fmla="*/ 4086341 h 6713342"/>
              <a:gd name="connsiteX2653" fmla="*/ 8362967 w 11799394"/>
              <a:gd name="connsiteY2653" fmla="*/ 4266254 h 6713342"/>
              <a:gd name="connsiteX2654" fmla="*/ 8302250 w 11799394"/>
              <a:gd name="connsiteY2654" fmla="*/ 4425272 h 6713342"/>
              <a:gd name="connsiteX2655" fmla="*/ 8317591 w 11799394"/>
              <a:gd name="connsiteY2655" fmla="*/ 4446930 h 6713342"/>
              <a:gd name="connsiteX2656" fmla="*/ 8629894 w 11799394"/>
              <a:gd name="connsiteY2656" fmla="*/ 4446930 h 6713342"/>
              <a:gd name="connsiteX2657" fmla="*/ 8919980 w 11799394"/>
              <a:gd name="connsiteY2657" fmla="*/ 4249896 h 6713342"/>
              <a:gd name="connsiteX2658" fmla="*/ 9388708 w 11799394"/>
              <a:gd name="connsiteY2658" fmla="*/ 3787498 h 6713342"/>
              <a:gd name="connsiteX2659" fmla="*/ 9445993 w 11799394"/>
              <a:gd name="connsiteY2659" fmla="*/ 3648816 h 6713342"/>
              <a:gd name="connsiteX2660" fmla="*/ 9428351 w 11799394"/>
              <a:gd name="connsiteY2660" fmla="*/ 3623929 h 6713342"/>
              <a:gd name="connsiteX2661" fmla="*/ 9121018 w 11799394"/>
              <a:gd name="connsiteY2661" fmla="*/ 3623929 h 6713342"/>
              <a:gd name="connsiteX2662" fmla="*/ 8831707 w 11799394"/>
              <a:gd name="connsiteY2662" fmla="*/ 3803856 h 6713342"/>
              <a:gd name="connsiteX2663" fmla="*/ 8770978 w 11799394"/>
              <a:gd name="connsiteY2663" fmla="*/ 3962874 h 6713342"/>
              <a:gd name="connsiteX2664" fmla="*/ 8786319 w 11799394"/>
              <a:gd name="connsiteY2664" fmla="*/ 3984532 h 6713342"/>
              <a:gd name="connsiteX2665" fmla="*/ 9098635 w 11799394"/>
              <a:gd name="connsiteY2665" fmla="*/ 3984532 h 6713342"/>
              <a:gd name="connsiteX2666" fmla="*/ 9388708 w 11799394"/>
              <a:gd name="connsiteY2666" fmla="*/ 3787498 h 6713342"/>
              <a:gd name="connsiteX2667" fmla="*/ 5072808 w 11799394"/>
              <a:gd name="connsiteY2667" fmla="*/ 456066 h 6713342"/>
              <a:gd name="connsiteX2668" fmla="*/ 4765475 w 11799394"/>
              <a:gd name="connsiteY2668" fmla="*/ 456066 h 6713342"/>
              <a:gd name="connsiteX2669" fmla="*/ 4476151 w 11799394"/>
              <a:gd name="connsiteY2669" fmla="*/ 635986 h 6713342"/>
              <a:gd name="connsiteX2670" fmla="*/ 4415435 w 11799394"/>
              <a:gd name="connsiteY2670" fmla="*/ 795004 h 6713342"/>
              <a:gd name="connsiteX2671" fmla="*/ 4430776 w 11799394"/>
              <a:gd name="connsiteY2671" fmla="*/ 816661 h 6713342"/>
              <a:gd name="connsiteX2672" fmla="*/ 4743079 w 11799394"/>
              <a:gd name="connsiteY2672" fmla="*/ 816661 h 6713342"/>
              <a:gd name="connsiteX2673" fmla="*/ 5033165 w 11799394"/>
              <a:gd name="connsiteY2673" fmla="*/ 619630 h 6713342"/>
              <a:gd name="connsiteX2674" fmla="*/ 5090450 w 11799394"/>
              <a:gd name="connsiteY2674" fmla="*/ 480948 h 6713342"/>
              <a:gd name="connsiteX2675" fmla="*/ 5072808 w 11799394"/>
              <a:gd name="connsiteY2675" fmla="*/ 456067 h 6713342"/>
              <a:gd name="connsiteX2676" fmla="*/ 8387904 w 11799394"/>
              <a:gd name="connsiteY2676" fmla="*/ 4705965 h 6713342"/>
              <a:gd name="connsiteX2677" fmla="*/ 8445177 w 11799394"/>
              <a:gd name="connsiteY2677" fmla="*/ 4567296 h 6713342"/>
              <a:gd name="connsiteX2678" fmla="*/ 8427547 w 11799394"/>
              <a:gd name="connsiteY2678" fmla="*/ 4542409 h 6713342"/>
              <a:gd name="connsiteX2679" fmla="*/ 8427547 w 11799394"/>
              <a:gd name="connsiteY2679" fmla="*/ 4542409 h 6713342"/>
              <a:gd name="connsiteX2680" fmla="*/ 8120201 w 11799394"/>
              <a:gd name="connsiteY2680" fmla="*/ 4542409 h 6713342"/>
              <a:gd name="connsiteX2681" fmla="*/ 7830891 w 11799394"/>
              <a:gd name="connsiteY2681" fmla="*/ 4722323 h 6713342"/>
              <a:gd name="connsiteX2682" fmla="*/ 7770161 w 11799394"/>
              <a:gd name="connsiteY2682" fmla="*/ 4881341 h 6713342"/>
              <a:gd name="connsiteX2683" fmla="*/ 7785516 w 11799394"/>
              <a:gd name="connsiteY2683" fmla="*/ 4902999 h 6713342"/>
              <a:gd name="connsiteX2684" fmla="*/ 8097806 w 11799394"/>
              <a:gd name="connsiteY2684" fmla="*/ 4902999 h 6713342"/>
              <a:gd name="connsiteX2685" fmla="*/ 8387892 w 11799394"/>
              <a:gd name="connsiteY2685" fmla="*/ 4705978 h 6713342"/>
              <a:gd name="connsiteX2686" fmla="*/ 4401377 w 11799394"/>
              <a:gd name="connsiteY2686" fmla="*/ 456066 h 6713342"/>
              <a:gd name="connsiteX2687" fmla="*/ 4094031 w 11799394"/>
              <a:gd name="connsiteY2687" fmla="*/ 456066 h 6713342"/>
              <a:gd name="connsiteX2688" fmla="*/ 3804720 w 11799394"/>
              <a:gd name="connsiteY2688" fmla="*/ 635986 h 6713342"/>
              <a:gd name="connsiteX2689" fmla="*/ 3744004 w 11799394"/>
              <a:gd name="connsiteY2689" fmla="*/ 795004 h 6713342"/>
              <a:gd name="connsiteX2690" fmla="*/ 3759345 w 11799394"/>
              <a:gd name="connsiteY2690" fmla="*/ 816661 h 6713342"/>
              <a:gd name="connsiteX2691" fmla="*/ 4071648 w 11799394"/>
              <a:gd name="connsiteY2691" fmla="*/ 816661 h 6713342"/>
              <a:gd name="connsiteX2692" fmla="*/ 4361734 w 11799394"/>
              <a:gd name="connsiteY2692" fmla="*/ 619630 h 6713342"/>
              <a:gd name="connsiteX2693" fmla="*/ 4419006 w 11799394"/>
              <a:gd name="connsiteY2693" fmla="*/ 480948 h 6713342"/>
              <a:gd name="connsiteX2694" fmla="*/ 4401377 w 11799394"/>
              <a:gd name="connsiteY2694" fmla="*/ 456067 h 6713342"/>
              <a:gd name="connsiteX2695" fmla="*/ 3057269 w 11799394"/>
              <a:gd name="connsiteY2695" fmla="*/ 456066 h 6713342"/>
              <a:gd name="connsiteX2696" fmla="*/ 2749923 w 11799394"/>
              <a:gd name="connsiteY2696" fmla="*/ 456066 h 6713342"/>
              <a:gd name="connsiteX2697" fmla="*/ 2460613 w 11799394"/>
              <a:gd name="connsiteY2697" fmla="*/ 635986 h 6713342"/>
              <a:gd name="connsiteX2698" fmla="*/ 2399883 w 11799394"/>
              <a:gd name="connsiteY2698" fmla="*/ 795004 h 6713342"/>
              <a:gd name="connsiteX2699" fmla="*/ 2415225 w 11799394"/>
              <a:gd name="connsiteY2699" fmla="*/ 816661 h 6713342"/>
              <a:gd name="connsiteX2700" fmla="*/ 2727528 w 11799394"/>
              <a:gd name="connsiteY2700" fmla="*/ 816661 h 6713342"/>
              <a:gd name="connsiteX2701" fmla="*/ 3017614 w 11799394"/>
              <a:gd name="connsiteY2701" fmla="*/ 619630 h 6713342"/>
              <a:gd name="connsiteX2702" fmla="*/ 3074899 w 11799394"/>
              <a:gd name="connsiteY2702" fmla="*/ 480948 h 6713342"/>
              <a:gd name="connsiteX2703" fmla="*/ 3057269 w 11799394"/>
              <a:gd name="connsiteY2703" fmla="*/ 456067 h 6713342"/>
              <a:gd name="connsiteX2704" fmla="*/ 9251005 w 11799394"/>
              <a:gd name="connsiteY2704" fmla="*/ 905799 h 6713342"/>
              <a:gd name="connsiteX2705" fmla="*/ 9251005 w 11799394"/>
              <a:gd name="connsiteY2705" fmla="*/ 905799 h 6713342"/>
              <a:gd name="connsiteX2706" fmla="*/ 8943659 w 11799394"/>
              <a:gd name="connsiteY2706" fmla="*/ 905800 h 6713342"/>
              <a:gd name="connsiteX2707" fmla="*/ 8654349 w 11799394"/>
              <a:gd name="connsiteY2707" fmla="*/ 1085721 h 6713342"/>
              <a:gd name="connsiteX2708" fmla="*/ 8593632 w 11799394"/>
              <a:gd name="connsiteY2708" fmla="*/ 1244739 h 6713342"/>
              <a:gd name="connsiteX2709" fmla="*/ 8608973 w 11799394"/>
              <a:gd name="connsiteY2709" fmla="*/ 1266393 h 6713342"/>
              <a:gd name="connsiteX2710" fmla="*/ 8921264 w 11799394"/>
              <a:gd name="connsiteY2710" fmla="*/ 1266393 h 6713342"/>
              <a:gd name="connsiteX2711" fmla="*/ 9211362 w 11799394"/>
              <a:gd name="connsiteY2711" fmla="*/ 1069363 h 6713342"/>
              <a:gd name="connsiteX2712" fmla="*/ 9268635 w 11799394"/>
              <a:gd name="connsiteY2712" fmla="*/ 930682 h 6713342"/>
              <a:gd name="connsiteX2713" fmla="*/ 9251005 w 11799394"/>
              <a:gd name="connsiteY2713" fmla="*/ 905797 h 6713342"/>
              <a:gd name="connsiteX2714" fmla="*/ 8427547 w 11799394"/>
              <a:gd name="connsiteY2714" fmla="*/ 456066 h 6713342"/>
              <a:gd name="connsiteX2715" fmla="*/ 8120201 w 11799394"/>
              <a:gd name="connsiteY2715" fmla="*/ 456066 h 6713342"/>
              <a:gd name="connsiteX2716" fmla="*/ 7830891 w 11799394"/>
              <a:gd name="connsiteY2716" fmla="*/ 635986 h 6713342"/>
              <a:gd name="connsiteX2717" fmla="*/ 7770174 w 11799394"/>
              <a:gd name="connsiteY2717" fmla="*/ 795004 h 6713342"/>
              <a:gd name="connsiteX2718" fmla="*/ 7785516 w 11799394"/>
              <a:gd name="connsiteY2718" fmla="*/ 816661 h 6713342"/>
              <a:gd name="connsiteX2719" fmla="*/ 8097806 w 11799394"/>
              <a:gd name="connsiteY2719" fmla="*/ 816661 h 6713342"/>
              <a:gd name="connsiteX2720" fmla="*/ 8387904 w 11799394"/>
              <a:gd name="connsiteY2720" fmla="*/ 619630 h 6713342"/>
              <a:gd name="connsiteX2721" fmla="*/ 8445177 w 11799394"/>
              <a:gd name="connsiteY2721" fmla="*/ 480948 h 6713342"/>
              <a:gd name="connsiteX2722" fmla="*/ 8427547 w 11799394"/>
              <a:gd name="connsiteY2722" fmla="*/ 456067 h 6713342"/>
              <a:gd name="connsiteX2723" fmla="*/ 7083021 w 11799394"/>
              <a:gd name="connsiteY2723" fmla="*/ 456066 h 6713342"/>
              <a:gd name="connsiteX2724" fmla="*/ 6775675 w 11799394"/>
              <a:gd name="connsiteY2724" fmla="*/ 456066 h 6713342"/>
              <a:gd name="connsiteX2725" fmla="*/ 6486364 w 11799394"/>
              <a:gd name="connsiteY2725" fmla="*/ 635986 h 6713342"/>
              <a:gd name="connsiteX2726" fmla="*/ 6425647 w 11799394"/>
              <a:gd name="connsiteY2726" fmla="*/ 795004 h 6713342"/>
              <a:gd name="connsiteX2727" fmla="*/ 6440989 w 11799394"/>
              <a:gd name="connsiteY2727" fmla="*/ 816661 h 6713342"/>
              <a:gd name="connsiteX2728" fmla="*/ 6753292 w 11799394"/>
              <a:gd name="connsiteY2728" fmla="*/ 816661 h 6713342"/>
              <a:gd name="connsiteX2729" fmla="*/ 7043378 w 11799394"/>
              <a:gd name="connsiteY2729" fmla="*/ 619630 h 6713342"/>
              <a:gd name="connsiteX2730" fmla="*/ 7100650 w 11799394"/>
              <a:gd name="connsiteY2730" fmla="*/ 480948 h 6713342"/>
              <a:gd name="connsiteX2731" fmla="*/ 7083021 w 11799394"/>
              <a:gd name="connsiteY2731" fmla="*/ 456067 h 6713342"/>
              <a:gd name="connsiteX2732" fmla="*/ 6411590 w 11799394"/>
              <a:gd name="connsiteY2732" fmla="*/ 456066 h 6713342"/>
              <a:gd name="connsiteX2733" fmla="*/ 6104244 w 11799394"/>
              <a:gd name="connsiteY2733" fmla="*/ 456066 h 6713342"/>
              <a:gd name="connsiteX2734" fmla="*/ 5814933 w 11799394"/>
              <a:gd name="connsiteY2734" fmla="*/ 635986 h 6713342"/>
              <a:gd name="connsiteX2735" fmla="*/ 5754216 w 11799394"/>
              <a:gd name="connsiteY2735" fmla="*/ 795004 h 6713342"/>
              <a:gd name="connsiteX2736" fmla="*/ 5769558 w 11799394"/>
              <a:gd name="connsiteY2736" fmla="*/ 816661 h 6713342"/>
              <a:gd name="connsiteX2737" fmla="*/ 6081848 w 11799394"/>
              <a:gd name="connsiteY2737" fmla="*/ 816661 h 6713342"/>
              <a:gd name="connsiteX2738" fmla="*/ 6371947 w 11799394"/>
              <a:gd name="connsiteY2738" fmla="*/ 619630 h 6713342"/>
              <a:gd name="connsiteX2739" fmla="*/ 6429219 w 11799394"/>
              <a:gd name="connsiteY2739" fmla="*/ 480948 h 6713342"/>
              <a:gd name="connsiteX2740" fmla="*/ 6411590 w 11799394"/>
              <a:gd name="connsiteY2740" fmla="*/ 456067 h 6713342"/>
              <a:gd name="connsiteX2741" fmla="*/ 9908125 w 11799394"/>
              <a:gd name="connsiteY2741" fmla="*/ 3337759 h 6713342"/>
              <a:gd name="connsiteX2742" fmla="*/ 9965397 w 11799394"/>
              <a:gd name="connsiteY2742" fmla="*/ 3199090 h 6713342"/>
              <a:gd name="connsiteX2743" fmla="*/ 9947768 w 11799394"/>
              <a:gd name="connsiteY2743" fmla="*/ 3174203 h 6713342"/>
              <a:gd name="connsiteX2744" fmla="*/ 9640422 w 11799394"/>
              <a:gd name="connsiteY2744" fmla="*/ 3174203 h 6713342"/>
              <a:gd name="connsiteX2745" fmla="*/ 9351112 w 11799394"/>
              <a:gd name="connsiteY2745" fmla="*/ 3354117 h 6713342"/>
              <a:gd name="connsiteX2746" fmla="*/ 9290394 w 11799394"/>
              <a:gd name="connsiteY2746" fmla="*/ 3513135 h 6713342"/>
              <a:gd name="connsiteX2747" fmla="*/ 9305736 w 11799394"/>
              <a:gd name="connsiteY2747" fmla="*/ 3534793 h 6713342"/>
              <a:gd name="connsiteX2748" fmla="*/ 9618039 w 11799394"/>
              <a:gd name="connsiteY2748" fmla="*/ 3534793 h 6713342"/>
              <a:gd name="connsiteX2749" fmla="*/ 9908125 w 11799394"/>
              <a:gd name="connsiteY2749" fmla="*/ 3337759 h 6713342"/>
              <a:gd name="connsiteX2750" fmla="*/ 1227227 w 11799394"/>
              <a:gd name="connsiteY2750" fmla="*/ 5352725 h 6713342"/>
              <a:gd name="connsiteX2751" fmla="*/ 1539540 w 11799394"/>
              <a:gd name="connsiteY2751" fmla="*/ 5352725 h 6713342"/>
              <a:gd name="connsiteX2752" fmla="*/ 1829626 w 11799394"/>
              <a:gd name="connsiteY2752" fmla="*/ 5155704 h 6713342"/>
              <a:gd name="connsiteX2753" fmla="*/ 1886898 w 11799394"/>
              <a:gd name="connsiteY2753" fmla="*/ 5017022 h 6713342"/>
              <a:gd name="connsiteX2754" fmla="*/ 1869269 w 11799394"/>
              <a:gd name="connsiteY2754" fmla="*/ 4992136 h 6713342"/>
              <a:gd name="connsiteX2755" fmla="*/ 1869256 w 11799394"/>
              <a:gd name="connsiteY2755" fmla="*/ 4992136 h 6713342"/>
              <a:gd name="connsiteX2756" fmla="*/ 1561923 w 11799394"/>
              <a:gd name="connsiteY2756" fmla="*/ 4992136 h 6713342"/>
              <a:gd name="connsiteX2757" fmla="*/ 1272600 w 11799394"/>
              <a:gd name="connsiteY2757" fmla="*/ 5172062 h 6713342"/>
              <a:gd name="connsiteX2758" fmla="*/ 1211884 w 11799394"/>
              <a:gd name="connsiteY2758" fmla="*/ 5331080 h 6713342"/>
              <a:gd name="connsiteX2759" fmla="*/ 1227225 w 11799394"/>
              <a:gd name="connsiteY2759" fmla="*/ 5352725 h 6713342"/>
              <a:gd name="connsiteX2760" fmla="*/ 7264434 w 11799394"/>
              <a:gd name="connsiteY2760" fmla="*/ 5352725 h 6713342"/>
              <a:gd name="connsiteX2761" fmla="*/ 7576750 w 11799394"/>
              <a:gd name="connsiteY2761" fmla="*/ 5352725 h 6713342"/>
              <a:gd name="connsiteX2762" fmla="*/ 7866836 w 11799394"/>
              <a:gd name="connsiteY2762" fmla="*/ 5155704 h 6713342"/>
              <a:gd name="connsiteX2763" fmla="*/ 7924108 w 11799394"/>
              <a:gd name="connsiteY2763" fmla="*/ 5017022 h 6713342"/>
              <a:gd name="connsiteX2764" fmla="*/ 7906479 w 11799394"/>
              <a:gd name="connsiteY2764" fmla="*/ 4992136 h 6713342"/>
              <a:gd name="connsiteX2765" fmla="*/ 7906479 w 11799394"/>
              <a:gd name="connsiteY2765" fmla="*/ 4992136 h 6713342"/>
              <a:gd name="connsiteX2766" fmla="*/ 7599133 w 11799394"/>
              <a:gd name="connsiteY2766" fmla="*/ 4992136 h 6713342"/>
              <a:gd name="connsiteX2767" fmla="*/ 7309822 w 11799394"/>
              <a:gd name="connsiteY2767" fmla="*/ 5172062 h 6713342"/>
              <a:gd name="connsiteX2768" fmla="*/ 7249105 w 11799394"/>
              <a:gd name="connsiteY2768" fmla="*/ 5331080 h 6713342"/>
              <a:gd name="connsiteX2769" fmla="*/ 7264434 w 11799394"/>
              <a:gd name="connsiteY2769" fmla="*/ 5352725 h 6713342"/>
              <a:gd name="connsiteX2770" fmla="*/ 1883314 w 11799394"/>
              <a:gd name="connsiteY2770" fmla="*/ 5331080 h 6713342"/>
              <a:gd name="connsiteX2771" fmla="*/ 1944043 w 11799394"/>
              <a:gd name="connsiteY2771" fmla="*/ 5172062 h 6713342"/>
              <a:gd name="connsiteX2772" fmla="*/ 2233354 w 11799394"/>
              <a:gd name="connsiteY2772" fmla="*/ 4992136 h 6713342"/>
              <a:gd name="connsiteX2773" fmla="*/ 2540687 w 11799394"/>
              <a:gd name="connsiteY2773" fmla="*/ 4992136 h 6713342"/>
              <a:gd name="connsiteX2774" fmla="*/ 2558329 w 11799394"/>
              <a:gd name="connsiteY2774" fmla="*/ 5017022 h 6713342"/>
              <a:gd name="connsiteX2775" fmla="*/ 2501044 w 11799394"/>
              <a:gd name="connsiteY2775" fmla="*/ 5155704 h 6713342"/>
              <a:gd name="connsiteX2776" fmla="*/ 2210958 w 11799394"/>
              <a:gd name="connsiteY2776" fmla="*/ 5352725 h 6713342"/>
              <a:gd name="connsiteX2777" fmla="*/ 1898655 w 11799394"/>
              <a:gd name="connsiteY2777" fmla="*/ 5352725 h 6713342"/>
              <a:gd name="connsiteX2778" fmla="*/ 1883314 w 11799394"/>
              <a:gd name="connsiteY2778" fmla="*/ 5331080 h 6713342"/>
              <a:gd name="connsiteX2779" fmla="*/ 1946064 w 11799394"/>
              <a:gd name="connsiteY2779" fmla="*/ 5306536 h 6713342"/>
              <a:gd name="connsiteX2780" fmla="*/ 2210958 w 11799394"/>
              <a:gd name="connsiteY2780" fmla="*/ 5306536 h 6713342"/>
              <a:gd name="connsiteX2781" fmla="*/ 2457893 w 11799394"/>
              <a:gd name="connsiteY2781" fmla="*/ 5139231 h 6713342"/>
              <a:gd name="connsiteX2782" fmla="*/ 2458109 w 11799394"/>
              <a:gd name="connsiteY2782" fmla="*/ 5138646 h 6713342"/>
              <a:gd name="connsiteX2783" fmla="*/ 2458350 w 11799394"/>
              <a:gd name="connsiteY2783" fmla="*/ 5138062 h 6713342"/>
              <a:gd name="connsiteX2784" fmla="*/ 2498006 w 11799394"/>
              <a:gd name="connsiteY2784" fmla="*/ 5042061 h 6713342"/>
              <a:gd name="connsiteX2785" fmla="*/ 2495502 w 11799394"/>
              <a:gd name="connsiteY2785" fmla="*/ 5038324 h 6713342"/>
              <a:gd name="connsiteX2786" fmla="*/ 2233354 w 11799394"/>
              <a:gd name="connsiteY2786" fmla="*/ 5038324 h 6713342"/>
              <a:gd name="connsiteX2787" fmla="*/ 1987195 w 11799394"/>
              <a:gd name="connsiteY2787" fmla="*/ 5188534 h 6713342"/>
              <a:gd name="connsiteX2788" fmla="*/ 1943535 w 11799394"/>
              <a:gd name="connsiteY2788" fmla="*/ 5302876 h 6713342"/>
              <a:gd name="connsiteX2789" fmla="*/ 1946064 w 11799394"/>
              <a:gd name="connsiteY2789" fmla="*/ 5306536 h 6713342"/>
              <a:gd name="connsiteX2790" fmla="*/ 334724 w 11799394"/>
              <a:gd name="connsiteY2790" fmla="*/ 4705965 h 6713342"/>
              <a:gd name="connsiteX2791" fmla="*/ 392000 w 11799394"/>
              <a:gd name="connsiteY2791" fmla="*/ 4567296 h 6713342"/>
              <a:gd name="connsiteX2792" fmla="*/ 374369 w 11799394"/>
              <a:gd name="connsiteY2792" fmla="*/ 4542409 h 6713342"/>
              <a:gd name="connsiteX2793" fmla="*/ 374369 w 11799394"/>
              <a:gd name="connsiteY2793" fmla="*/ 4542409 h 6713342"/>
              <a:gd name="connsiteX2794" fmla="*/ 67026 w 11799394"/>
              <a:gd name="connsiteY2794" fmla="*/ 4542409 h 6713342"/>
              <a:gd name="connsiteX2795" fmla="*/ 43 w 11799394"/>
              <a:gd name="connsiteY2795" fmla="*/ 4548002 h 6713342"/>
              <a:gd name="connsiteX2796" fmla="*/ 37 w 11799394"/>
              <a:gd name="connsiteY2796" fmla="*/ 4902999 h 6713342"/>
              <a:gd name="connsiteX2797" fmla="*/ 44641 w 11799394"/>
              <a:gd name="connsiteY2797" fmla="*/ 4902999 h 6713342"/>
              <a:gd name="connsiteX2798" fmla="*/ 334724 w 11799394"/>
              <a:gd name="connsiteY2798" fmla="*/ 4705965 h 6713342"/>
              <a:gd name="connsiteX2799" fmla="*/ 1962003 w 11799394"/>
              <a:gd name="connsiteY2799" fmla="*/ 5807535 h 6713342"/>
              <a:gd name="connsiteX2800" fmla="*/ 2274306 w 11799394"/>
              <a:gd name="connsiteY2800" fmla="*/ 5807535 h 6713342"/>
              <a:gd name="connsiteX2801" fmla="*/ 2564392 w 11799394"/>
              <a:gd name="connsiteY2801" fmla="*/ 5610514 h 6713342"/>
              <a:gd name="connsiteX2802" fmla="*/ 2621664 w 11799394"/>
              <a:gd name="connsiteY2802" fmla="*/ 5471833 h 6713342"/>
              <a:gd name="connsiteX2803" fmla="*/ 2604035 w 11799394"/>
              <a:gd name="connsiteY2803" fmla="*/ 5446946 h 6713342"/>
              <a:gd name="connsiteX2804" fmla="*/ 2604035 w 11799394"/>
              <a:gd name="connsiteY2804" fmla="*/ 5446946 h 6713342"/>
              <a:gd name="connsiteX2805" fmla="*/ 2296689 w 11799394"/>
              <a:gd name="connsiteY2805" fmla="*/ 5446946 h 6713342"/>
              <a:gd name="connsiteX2806" fmla="*/ 2007379 w 11799394"/>
              <a:gd name="connsiteY2806" fmla="*/ 5626872 h 6713342"/>
              <a:gd name="connsiteX2807" fmla="*/ 1946662 w 11799394"/>
              <a:gd name="connsiteY2807" fmla="*/ 5785890 h 6713342"/>
              <a:gd name="connsiteX2808" fmla="*/ 1962003 w 11799394"/>
              <a:gd name="connsiteY2808" fmla="*/ 5807548 h 6713342"/>
              <a:gd name="connsiteX2809" fmla="*/ 866810 w 11799394"/>
              <a:gd name="connsiteY2809" fmla="*/ 4249896 h 6713342"/>
              <a:gd name="connsiteX2810" fmla="*/ 924086 w 11799394"/>
              <a:gd name="connsiteY2810" fmla="*/ 4111215 h 6713342"/>
              <a:gd name="connsiteX2811" fmla="*/ 906448 w 11799394"/>
              <a:gd name="connsiteY2811" fmla="*/ 4086341 h 6713342"/>
              <a:gd name="connsiteX2812" fmla="*/ 906455 w 11799394"/>
              <a:gd name="connsiteY2812" fmla="*/ 4086341 h 6713342"/>
              <a:gd name="connsiteX2813" fmla="*/ 599106 w 11799394"/>
              <a:gd name="connsiteY2813" fmla="*/ 4086341 h 6713342"/>
              <a:gd name="connsiteX2814" fmla="*/ 309793 w 11799394"/>
              <a:gd name="connsiteY2814" fmla="*/ 4266254 h 6713342"/>
              <a:gd name="connsiteX2815" fmla="*/ 249072 w 11799394"/>
              <a:gd name="connsiteY2815" fmla="*/ 4425272 h 6713342"/>
              <a:gd name="connsiteX2816" fmla="*/ 264414 w 11799394"/>
              <a:gd name="connsiteY2816" fmla="*/ 4446930 h 6713342"/>
              <a:gd name="connsiteX2817" fmla="*/ 576721 w 11799394"/>
              <a:gd name="connsiteY2817" fmla="*/ 4446930 h 6713342"/>
              <a:gd name="connsiteX2818" fmla="*/ 866809 w 11799394"/>
              <a:gd name="connsiteY2818" fmla="*/ 4249896 h 6713342"/>
              <a:gd name="connsiteX2819" fmla="*/ 920506 w 11799394"/>
              <a:gd name="connsiteY2819" fmla="*/ 4425272 h 6713342"/>
              <a:gd name="connsiteX2820" fmla="*/ 981226 w 11799394"/>
              <a:gd name="connsiteY2820" fmla="*/ 4266254 h 6713342"/>
              <a:gd name="connsiteX2821" fmla="*/ 1270539 w 11799394"/>
              <a:gd name="connsiteY2821" fmla="*/ 4086341 h 6713342"/>
              <a:gd name="connsiteX2822" fmla="*/ 1577887 w 11799394"/>
              <a:gd name="connsiteY2822" fmla="*/ 4086341 h 6713342"/>
              <a:gd name="connsiteX2823" fmla="*/ 1595516 w 11799394"/>
              <a:gd name="connsiteY2823" fmla="*/ 4111227 h 6713342"/>
              <a:gd name="connsiteX2824" fmla="*/ 1538231 w 11799394"/>
              <a:gd name="connsiteY2824" fmla="*/ 4249896 h 6713342"/>
              <a:gd name="connsiteX2825" fmla="*/ 1248149 w 11799394"/>
              <a:gd name="connsiteY2825" fmla="*/ 4446930 h 6713342"/>
              <a:gd name="connsiteX2826" fmla="*/ 935848 w 11799394"/>
              <a:gd name="connsiteY2826" fmla="*/ 4446930 h 6713342"/>
              <a:gd name="connsiteX2827" fmla="*/ 920507 w 11799394"/>
              <a:gd name="connsiteY2827" fmla="*/ 4425272 h 6713342"/>
              <a:gd name="connsiteX2828" fmla="*/ 983250 w 11799394"/>
              <a:gd name="connsiteY2828" fmla="*/ 4400741 h 6713342"/>
              <a:gd name="connsiteX2829" fmla="*/ 1248148 w 11799394"/>
              <a:gd name="connsiteY2829" fmla="*/ 4400741 h 6713342"/>
              <a:gd name="connsiteX2830" fmla="*/ 1495080 w 11799394"/>
              <a:gd name="connsiteY2830" fmla="*/ 4233423 h 6713342"/>
              <a:gd name="connsiteX2831" fmla="*/ 1495309 w 11799394"/>
              <a:gd name="connsiteY2831" fmla="*/ 4232839 h 6713342"/>
              <a:gd name="connsiteX2832" fmla="*/ 1495537 w 11799394"/>
              <a:gd name="connsiteY2832" fmla="*/ 4232267 h 6713342"/>
              <a:gd name="connsiteX2833" fmla="*/ 1535193 w 11799394"/>
              <a:gd name="connsiteY2833" fmla="*/ 4136267 h 6713342"/>
              <a:gd name="connsiteX2834" fmla="*/ 1532689 w 11799394"/>
              <a:gd name="connsiteY2834" fmla="*/ 4132530 h 6713342"/>
              <a:gd name="connsiteX2835" fmla="*/ 1270539 w 11799394"/>
              <a:gd name="connsiteY2835" fmla="*/ 4132530 h 6713342"/>
              <a:gd name="connsiteX2836" fmla="*/ 1024378 w 11799394"/>
              <a:gd name="connsiteY2836" fmla="*/ 4282739 h 6713342"/>
              <a:gd name="connsiteX2837" fmla="*/ 980723 w 11799394"/>
              <a:gd name="connsiteY2837" fmla="*/ 4397068 h 6713342"/>
              <a:gd name="connsiteX2838" fmla="*/ 983249 w 11799394"/>
              <a:gd name="connsiteY2838" fmla="*/ 4400741 h 6713342"/>
              <a:gd name="connsiteX2839" fmla="*/ 1059871 w 11799394"/>
              <a:gd name="connsiteY2839" fmla="*/ 4881341 h 6713342"/>
              <a:gd name="connsiteX2840" fmla="*/ 1120592 w 11799394"/>
              <a:gd name="connsiteY2840" fmla="*/ 4722323 h 6713342"/>
              <a:gd name="connsiteX2841" fmla="*/ 1409908 w 11799394"/>
              <a:gd name="connsiteY2841" fmla="*/ 4542409 h 6713342"/>
              <a:gd name="connsiteX2842" fmla="*/ 1717242 w 11799394"/>
              <a:gd name="connsiteY2842" fmla="*/ 4542409 h 6713342"/>
              <a:gd name="connsiteX2843" fmla="*/ 1717242 w 11799394"/>
              <a:gd name="connsiteY2843" fmla="*/ 4542409 h 6713342"/>
              <a:gd name="connsiteX2844" fmla="*/ 1734884 w 11799394"/>
              <a:gd name="connsiteY2844" fmla="*/ 4567296 h 6713342"/>
              <a:gd name="connsiteX2845" fmla="*/ 1677599 w 11799394"/>
              <a:gd name="connsiteY2845" fmla="*/ 4705965 h 6713342"/>
              <a:gd name="connsiteX2846" fmla="*/ 1387513 w 11799394"/>
              <a:gd name="connsiteY2846" fmla="*/ 4902999 h 6713342"/>
              <a:gd name="connsiteX2847" fmla="*/ 1075214 w 11799394"/>
              <a:gd name="connsiteY2847" fmla="*/ 4902999 h 6713342"/>
              <a:gd name="connsiteX2848" fmla="*/ 1059872 w 11799394"/>
              <a:gd name="connsiteY2848" fmla="*/ 4881341 h 6713342"/>
              <a:gd name="connsiteX2849" fmla="*/ 1122615 w 11799394"/>
              <a:gd name="connsiteY2849" fmla="*/ 4856810 h 6713342"/>
              <a:gd name="connsiteX2850" fmla="*/ 1387513 w 11799394"/>
              <a:gd name="connsiteY2850" fmla="*/ 4856810 h 6713342"/>
              <a:gd name="connsiteX2851" fmla="*/ 1634447 w 11799394"/>
              <a:gd name="connsiteY2851" fmla="*/ 4689492 h 6713342"/>
              <a:gd name="connsiteX2852" fmla="*/ 1634664 w 11799394"/>
              <a:gd name="connsiteY2852" fmla="*/ 4688907 h 6713342"/>
              <a:gd name="connsiteX2853" fmla="*/ 1634905 w 11799394"/>
              <a:gd name="connsiteY2853" fmla="*/ 4688336 h 6713342"/>
              <a:gd name="connsiteX2854" fmla="*/ 1674561 w 11799394"/>
              <a:gd name="connsiteY2854" fmla="*/ 4592335 h 6713342"/>
              <a:gd name="connsiteX2855" fmla="*/ 1672057 w 11799394"/>
              <a:gd name="connsiteY2855" fmla="*/ 4588598 h 6713342"/>
              <a:gd name="connsiteX2856" fmla="*/ 1409908 w 11799394"/>
              <a:gd name="connsiteY2856" fmla="*/ 4588598 h 6713342"/>
              <a:gd name="connsiteX2857" fmla="*/ 1163743 w 11799394"/>
              <a:gd name="connsiteY2857" fmla="*/ 4738808 h 6713342"/>
              <a:gd name="connsiteX2858" fmla="*/ 1120082 w 11799394"/>
              <a:gd name="connsiteY2858" fmla="*/ 4853137 h 6713342"/>
              <a:gd name="connsiteX2859" fmla="*/ 1122614 w 11799394"/>
              <a:gd name="connsiteY2859" fmla="*/ 4856810 h 6713342"/>
              <a:gd name="connsiteX2860" fmla="*/ 5989013 w 11799394"/>
              <a:gd name="connsiteY2860" fmla="*/ 5807535 h 6713342"/>
              <a:gd name="connsiteX2861" fmla="*/ 6301316 w 11799394"/>
              <a:gd name="connsiteY2861" fmla="*/ 5807535 h 6713342"/>
              <a:gd name="connsiteX2862" fmla="*/ 6591402 w 11799394"/>
              <a:gd name="connsiteY2862" fmla="*/ 5610514 h 6713342"/>
              <a:gd name="connsiteX2863" fmla="*/ 6648674 w 11799394"/>
              <a:gd name="connsiteY2863" fmla="*/ 5471833 h 6713342"/>
              <a:gd name="connsiteX2864" fmla="*/ 6631045 w 11799394"/>
              <a:gd name="connsiteY2864" fmla="*/ 5446946 h 6713342"/>
              <a:gd name="connsiteX2865" fmla="*/ 6631045 w 11799394"/>
              <a:gd name="connsiteY2865" fmla="*/ 5446946 h 6713342"/>
              <a:gd name="connsiteX2866" fmla="*/ 6323699 w 11799394"/>
              <a:gd name="connsiteY2866" fmla="*/ 5446946 h 6713342"/>
              <a:gd name="connsiteX2867" fmla="*/ 6034388 w 11799394"/>
              <a:gd name="connsiteY2867" fmla="*/ 5626872 h 6713342"/>
              <a:gd name="connsiteX2868" fmla="*/ 5973672 w 11799394"/>
              <a:gd name="connsiteY2868" fmla="*/ 5785890 h 6713342"/>
              <a:gd name="connsiteX2869" fmla="*/ 5989013 w 11799394"/>
              <a:gd name="connsiteY2869" fmla="*/ 5807548 h 6713342"/>
              <a:gd name="connsiteX2870" fmla="*/ 7195392 w 11799394"/>
              <a:gd name="connsiteY2870" fmla="*/ 5155704 h 6713342"/>
              <a:gd name="connsiteX2871" fmla="*/ 7252677 w 11799394"/>
              <a:gd name="connsiteY2871" fmla="*/ 5017022 h 6713342"/>
              <a:gd name="connsiteX2872" fmla="*/ 7235035 w 11799394"/>
              <a:gd name="connsiteY2872" fmla="*/ 4992136 h 6713342"/>
              <a:gd name="connsiteX2873" fmla="*/ 7235035 w 11799394"/>
              <a:gd name="connsiteY2873" fmla="*/ 4992136 h 6713342"/>
              <a:gd name="connsiteX2874" fmla="*/ 6927702 w 11799394"/>
              <a:gd name="connsiteY2874" fmla="*/ 4992136 h 6713342"/>
              <a:gd name="connsiteX2875" fmla="*/ 6638391 w 11799394"/>
              <a:gd name="connsiteY2875" fmla="*/ 5172062 h 6713342"/>
              <a:gd name="connsiteX2876" fmla="*/ 6577661 w 11799394"/>
              <a:gd name="connsiteY2876" fmla="*/ 5331080 h 6713342"/>
              <a:gd name="connsiteX2877" fmla="*/ 6593003 w 11799394"/>
              <a:gd name="connsiteY2877" fmla="*/ 5352725 h 6713342"/>
              <a:gd name="connsiteX2878" fmla="*/ 6905306 w 11799394"/>
              <a:gd name="connsiteY2878" fmla="*/ 5352725 h 6713342"/>
              <a:gd name="connsiteX2879" fmla="*/ 7195392 w 11799394"/>
              <a:gd name="connsiteY2879" fmla="*/ 5155704 h 6713342"/>
              <a:gd name="connsiteX2880" fmla="*/ 5302240 w 11799394"/>
              <a:gd name="connsiteY2880" fmla="*/ 5785877 h 6713342"/>
              <a:gd name="connsiteX2881" fmla="*/ 5362957 w 11799394"/>
              <a:gd name="connsiteY2881" fmla="*/ 5626859 h 6713342"/>
              <a:gd name="connsiteX2882" fmla="*/ 5652280 w 11799394"/>
              <a:gd name="connsiteY2882" fmla="*/ 5446946 h 6713342"/>
              <a:gd name="connsiteX2883" fmla="*/ 5959614 w 11799394"/>
              <a:gd name="connsiteY2883" fmla="*/ 5446946 h 6713342"/>
              <a:gd name="connsiteX2884" fmla="*/ 5977243 w 11799394"/>
              <a:gd name="connsiteY2884" fmla="*/ 5471833 h 6713342"/>
              <a:gd name="connsiteX2885" fmla="*/ 5919971 w 11799394"/>
              <a:gd name="connsiteY2885" fmla="*/ 5610514 h 6713342"/>
              <a:gd name="connsiteX2886" fmla="*/ 5629885 w 11799394"/>
              <a:gd name="connsiteY2886" fmla="*/ 5807535 h 6713342"/>
              <a:gd name="connsiteX2887" fmla="*/ 5317582 w 11799394"/>
              <a:gd name="connsiteY2887" fmla="*/ 5807535 h 6713342"/>
              <a:gd name="connsiteX2888" fmla="*/ 5302240 w 11799394"/>
              <a:gd name="connsiteY2888" fmla="*/ 5785877 h 6713342"/>
              <a:gd name="connsiteX2889" fmla="*/ 5364978 w 11799394"/>
              <a:gd name="connsiteY2889" fmla="*/ 5761346 h 6713342"/>
              <a:gd name="connsiteX2890" fmla="*/ 5629885 w 11799394"/>
              <a:gd name="connsiteY2890" fmla="*/ 5761346 h 6713342"/>
              <a:gd name="connsiteX2891" fmla="*/ 5876819 w 11799394"/>
              <a:gd name="connsiteY2891" fmla="*/ 5594029 h 6713342"/>
              <a:gd name="connsiteX2892" fmla="*/ 5877035 w 11799394"/>
              <a:gd name="connsiteY2892" fmla="*/ 5593444 h 6713342"/>
              <a:gd name="connsiteX2893" fmla="*/ 5877277 w 11799394"/>
              <a:gd name="connsiteY2893" fmla="*/ 5592872 h 6713342"/>
              <a:gd name="connsiteX2894" fmla="*/ 5916920 w 11799394"/>
              <a:gd name="connsiteY2894" fmla="*/ 5496872 h 6713342"/>
              <a:gd name="connsiteX2895" fmla="*/ 5914429 w 11799394"/>
              <a:gd name="connsiteY2895" fmla="*/ 5493135 h 6713342"/>
              <a:gd name="connsiteX2896" fmla="*/ 5652280 w 11799394"/>
              <a:gd name="connsiteY2896" fmla="*/ 5493135 h 6713342"/>
              <a:gd name="connsiteX2897" fmla="*/ 5406108 w 11799394"/>
              <a:gd name="connsiteY2897" fmla="*/ 5643345 h 6713342"/>
              <a:gd name="connsiteX2898" fmla="*/ 5362449 w 11799394"/>
              <a:gd name="connsiteY2898" fmla="*/ 5757673 h 6713342"/>
              <a:gd name="connsiteX2899" fmla="*/ 5364978 w 11799394"/>
              <a:gd name="connsiteY2899" fmla="*/ 5761346 h 6713342"/>
              <a:gd name="connsiteX2900" fmla="*/ 4646138 w 11799394"/>
              <a:gd name="connsiteY2900" fmla="*/ 5807535 h 6713342"/>
              <a:gd name="connsiteX2901" fmla="*/ 4958441 w 11799394"/>
              <a:gd name="connsiteY2901" fmla="*/ 5807535 h 6713342"/>
              <a:gd name="connsiteX2902" fmla="*/ 5248540 w 11799394"/>
              <a:gd name="connsiteY2902" fmla="*/ 5610514 h 6713342"/>
              <a:gd name="connsiteX2903" fmla="*/ 5305812 w 11799394"/>
              <a:gd name="connsiteY2903" fmla="*/ 5471833 h 6713342"/>
              <a:gd name="connsiteX2904" fmla="*/ 5288183 w 11799394"/>
              <a:gd name="connsiteY2904" fmla="*/ 5446946 h 6713342"/>
              <a:gd name="connsiteX2905" fmla="*/ 5288183 w 11799394"/>
              <a:gd name="connsiteY2905" fmla="*/ 5446946 h 6713342"/>
              <a:gd name="connsiteX2906" fmla="*/ 4980837 w 11799394"/>
              <a:gd name="connsiteY2906" fmla="*/ 5446946 h 6713342"/>
              <a:gd name="connsiteX2907" fmla="*/ 4691526 w 11799394"/>
              <a:gd name="connsiteY2907" fmla="*/ 5626872 h 6713342"/>
              <a:gd name="connsiteX2908" fmla="*/ 4630797 w 11799394"/>
              <a:gd name="connsiteY2908" fmla="*/ 5785890 h 6713342"/>
              <a:gd name="connsiteX2909" fmla="*/ 4646138 w 11799394"/>
              <a:gd name="connsiteY2909" fmla="*/ 5807548 h 6713342"/>
              <a:gd name="connsiteX2910" fmla="*/ 3286689 w 11799394"/>
              <a:gd name="connsiteY2910" fmla="*/ 5785877 h 6713342"/>
              <a:gd name="connsiteX2911" fmla="*/ 3347406 w 11799394"/>
              <a:gd name="connsiteY2911" fmla="*/ 5626859 h 6713342"/>
              <a:gd name="connsiteX2912" fmla="*/ 3636716 w 11799394"/>
              <a:gd name="connsiteY2912" fmla="*/ 5446946 h 6713342"/>
              <a:gd name="connsiteX2913" fmla="*/ 3944063 w 11799394"/>
              <a:gd name="connsiteY2913" fmla="*/ 5446946 h 6713342"/>
              <a:gd name="connsiteX2914" fmla="*/ 3961692 w 11799394"/>
              <a:gd name="connsiteY2914" fmla="*/ 5471833 h 6713342"/>
              <a:gd name="connsiteX2915" fmla="*/ 3904420 w 11799394"/>
              <a:gd name="connsiteY2915" fmla="*/ 5610514 h 6713342"/>
              <a:gd name="connsiteX2916" fmla="*/ 3614334 w 11799394"/>
              <a:gd name="connsiteY2916" fmla="*/ 5807535 h 6713342"/>
              <a:gd name="connsiteX2917" fmla="*/ 3302030 w 11799394"/>
              <a:gd name="connsiteY2917" fmla="*/ 5807535 h 6713342"/>
              <a:gd name="connsiteX2918" fmla="*/ 3286689 w 11799394"/>
              <a:gd name="connsiteY2918" fmla="*/ 5785877 h 6713342"/>
              <a:gd name="connsiteX2919" fmla="*/ 3349427 w 11799394"/>
              <a:gd name="connsiteY2919" fmla="*/ 5761346 h 6713342"/>
              <a:gd name="connsiteX2920" fmla="*/ 3614334 w 11799394"/>
              <a:gd name="connsiteY2920" fmla="*/ 5761346 h 6713342"/>
              <a:gd name="connsiteX2921" fmla="*/ 3861268 w 11799394"/>
              <a:gd name="connsiteY2921" fmla="*/ 5594029 h 6713342"/>
              <a:gd name="connsiteX2922" fmla="*/ 3861484 w 11799394"/>
              <a:gd name="connsiteY2922" fmla="*/ 5593444 h 6713342"/>
              <a:gd name="connsiteX2923" fmla="*/ 3861726 w 11799394"/>
              <a:gd name="connsiteY2923" fmla="*/ 5592872 h 6713342"/>
              <a:gd name="connsiteX2924" fmla="*/ 3901382 w 11799394"/>
              <a:gd name="connsiteY2924" fmla="*/ 5496872 h 6713342"/>
              <a:gd name="connsiteX2925" fmla="*/ 3898878 w 11799394"/>
              <a:gd name="connsiteY2925" fmla="*/ 5493135 h 6713342"/>
              <a:gd name="connsiteX2926" fmla="*/ 3636716 w 11799394"/>
              <a:gd name="connsiteY2926" fmla="*/ 5493135 h 6713342"/>
              <a:gd name="connsiteX2927" fmla="*/ 3390557 w 11799394"/>
              <a:gd name="connsiteY2927" fmla="*/ 5643345 h 6713342"/>
              <a:gd name="connsiteX2928" fmla="*/ 3346910 w 11799394"/>
              <a:gd name="connsiteY2928" fmla="*/ 5757673 h 6713342"/>
              <a:gd name="connsiteX2929" fmla="*/ 3349427 w 11799394"/>
              <a:gd name="connsiteY2929" fmla="*/ 5761346 h 6713342"/>
              <a:gd name="connsiteX2930" fmla="*/ 2630587 w 11799394"/>
              <a:gd name="connsiteY2930" fmla="*/ 5807535 h 6713342"/>
              <a:gd name="connsiteX2931" fmla="*/ 2942903 w 11799394"/>
              <a:gd name="connsiteY2931" fmla="*/ 5807535 h 6713342"/>
              <a:gd name="connsiteX2932" fmla="*/ 3232976 w 11799394"/>
              <a:gd name="connsiteY2932" fmla="*/ 5610514 h 6713342"/>
              <a:gd name="connsiteX2933" fmla="*/ 3290261 w 11799394"/>
              <a:gd name="connsiteY2933" fmla="*/ 5471833 h 6713342"/>
              <a:gd name="connsiteX2934" fmla="*/ 3272619 w 11799394"/>
              <a:gd name="connsiteY2934" fmla="*/ 5446946 h 6713342"/>
              <a:gd name="connsiteX2935" fmla="*/ 3272619 w 11799394"/>
              <a:gd name="connsiteY2935" fmla="*/ 5446946 h 6713342"/>
              <a:gd name="connsiteX2936" fmla="*/ 2965285 w 11799394"/>
              <a:gd name="connsiteY2936" fmla="*/ 5446946 h 6713342"/>
              <a:gd name="connsiteX2937" fmla="*/ 2675975 w 11799394"/>
              <a:gd name="connsiteY2937" fmla="*/ 5626872 h 6713342"/>
              <a:gd name="connsiteX2938" fmla="*/ 2615246 w 11799394"/>
              <a:gd name="connsiteY2938" fmla="*/ 5785890 h 6713342"/>
              <a:gd name="connsiteX2939" fmla="*/ 2630587 w 11799394"/>
              <a:gd name="connsiteY2939" fmla="*/ 5807548 h 6713342"/>
              <a:gd name="connsiteX2940" fmla="*/ 3973461 w 11799394"/>
              <a:gd name="connsiteY2940" fmla="*/ 5807535 h 6713342"/>
              <a:gd name="connsiteX2941" fmla="*/ 4285765 w 11799394"/>
              <a:gd name="connsiteY2941" fmla="*/ 5807535 h 6713342"/>
              <a:gd name="connsiteX2942" fmla="*/ 4575850 w 11799394"/>
              <a:gd name="connsiteY2942" fmla="*/ 5610514 h 6713342"/>
              <a:gd name="connsiteX2943" fmla="*/ 4633123 w 11799394"/>
              <a:gd name="connsiteY2943" fmla="*/ 5471833 h 6713342"/>
              <a:gd name="connsiteX2944" fmla="*/ 4615494 w 11799394"/>
              <a:gd name="connsiteY2944" fmla="*/ 5446946 h 6713342"/>
              <a:gd name="connsiteX2945" fmla="*/ 4615494 w 11799394"/>
              <a:gd name="connsiteY2945" fmla="*/ 5446946 h 6713342"/>
              <a:gd name="connsiteX2946" fmla="*/ 4308160 w 11799394"/>
              <a:gd name="connsiteY2946" fmla="*/ 5446946 h 6713342"/>
              <a:gd name="connsiteX2947" fmla="*/ 4018837 w 11799394"/>
              <a:gd name="connsiteY2947" fmla="*/ 5626872 h 6713342"/>
              <a:gd name="connsiteX2948" fmla="*/ 3958108 w 11799394"/>
              <a:gd name="connsiteY2948" fmla="*/ 5785890 h 6713342"/>
              <a:gd name="connsiteX2949" fmla="*/ 3973461 w 11799394"/>
              <a:gd name="connsiteY2949" fmla="*/ 5807548 h 6713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Lst>
            <a:rect l="l" t="t" r="r" b="b"/>
            <a:pathLst>
              <a:path w="11799394" h="6713342">
                <a:moveTo>
                  <a:pt x="2577242" y="3513147"/>
                </a:moveTo>
                <a:lnTo>
                  <a:pt x="2637971" y="3354129"/>
                </a:lnTo>
                <a:cubicBezTo>
                  <a:pt x="2683970" y="3233636"/>
                  <a:pt x="2795896" y="3174203"/>
                  <a:pt x="2927282" y="3174203"/>
                </a:cubicBezTo>
                <a:lnTo>
                  <a:pt x="3234628" y="3174203"/>
                </a:lnTo>
                <a:cubicBezTo>
                  <a:pt x="3247427" y="3174203"/>
                  <a:pt x="3256731" y="3187333"/>
                  <a:pt x="3252257" y="3199090"/>
                </a:cubicBezTo>
                <a:lnTo>
                  <a:pt x="3194985" y="3337771"/>
                </a:lnTo>
                <a:cubicBezTo>
                  <a:pt x="3149292" y="3457413"/>
                  <a:pt x="3035357" y="3534793"/>
                  <a:pt x="2904886" y="3534793"/>
                </a:cubicBezTo>
                <a:lnTo>
                  <a:pt x="2592596" y="3534793"/>
                </a:lnTo>
                <a:cubicBezTo>
                  <a:pt x="2581436" y="3534793"/>
                  <a:pt x="2573340" y="3523366"/>
                  <a:pt x="2577242" y="3513147"/>
                </a:cubicBezTo>
                <a:close/>
                <a:moveTo>
                  <a:pt x="5634295" y="4446930"/>
                </a:moveTo>
                <a:lnTo>
                  <a:pt x="5946586" y="4446930"/>
                </a:lnTo>
                <a:cubicBezTo>
                  <a:pt x="6077056" y="4446930"/>
                  <a:pt x="6190991" y="4369550"/>
                  <a:pt x="6236684" y="4249896"/>
                </a:cubicBezTo>
                <a:lnTo>
                  <a:pt x="6293956" y="4111215"/>
                </a:lnTo>
                <a:cubicBezTo>
                  <a:pt x="6298431" y="4099470"/>
                  <a:pt x="6289139" y="4086341"/>
                  <a:pt x="6276327" y="4086341"/>
                </a:cubicBezTo>
                <a:lnTo>
                  <a:pt x="5968981" y="4086341"/>
                </a:lnTo>
                <a:cubicBezTo>
                  <a:pt x="5837595" y="4086341"/>
                  <a:pt x="5725669" y="4145774"/>
                  <a:pt x="5679671" y="4266254"/>
                </a:cubicBezTo>
                <a:lnTo>
                  <a:pt x="5618954" y="4425272"/>
                </a:lnTo>
                <a:cubicBezTo>
                  <a:pt x="5615039" y="4435504"/>
                  <a:pt x="5623149" y="4446930"/>
                  <a:pt x="5634295" y="4446930"/>
                </a:cubicBezTo>
                <a:close/>
                <a:moveTo>
                  <a:pt x="2744610" y="3984532"/>
                </a:moveTo>
                <a:lnTo>
                  <a:pt x="3056914" y="3984532"/>
                </a:lnTo>
                <a:cubicBezTo>
                  <a:pt x="3187384" y="3984532"/>
                  <a:pt x="3301319" y="3907139"/>
                  <a:pt x="3346999" y="3787498"/>
                </a:cubicBezTo>
                <a:lnTo>
                  <a:pt x="3404272" y="3648816"/>
                </a:lnTo>
                <a:cubicBezTo>
                  <a:pt x="3408758" y="3637072"/>
                  <a:pt x="3399455" y="3623929"/>
                  <a:pt x="3386643" y="3623929"/>
                </a:cubicBezTo>
                <a:lnTo>
                  <a:pt x="3079309" y="3623929"/>
                </a:lnTo>
                <a:cubicBezTo>
                  <a:pt x="2947923" y="3623929"/>
                  <a:pt x="2835997" y="3683375"/>
                  <a:pt x="2789986" y="3803856"/>
                </a:cubicBezTo>
                <a:lnTo>
                  <a:pt x="2729269" y="3962874"/>
                </a:lnTo>
                <a:cubicBezTo>
                  <a:pt x="2725354" y="3973092"/>
                  <a:pt x="2733463" y="3984532"/>
                  <a:pt x="2744610" y="3984532"/>
                </a:cubicBezTo>
                <a:close/>
                <a:moveTo>
                  <a:pt x="4947523" y="4425272"/>
                </a:moveTo>
                <a:lnTo>
                  <a:pt x="5008240" y="4266254"/>
                </a:lnTo>
                <a:cubicBezTo>
                  <a:pt x="5054251" y="4145774"/>
                  <a:pt x="5166165" y="4086341"/>
                  <a:pt x="5297550" y="4086341"/>
                </a:cubicBezTo>
                <a:lnTo>
                  <a:pt x="5604897" y="4086341"/>
                </a:lnTo>
                <a:cubicBezTo>
                  <a:pt x="5617709" y="4086341"/>
                  <a:pt x="5627012" y="4099470"/>
                  <a:pt x="5622526" y="4111227"/>
                </a:cubicBezTo>
                <a:lnTo>
                  <a:pt x="5565253" y="4249896"/>
                </a:lnTo>
                <a:cubicBezTo>
                  <a:pt x="5519573" y="4369550"/>
                  <a:pt x="5405625" y="4446930"/>
                  <a:pt x="5275167" y="4446930"/>
                </a:cubicBezTo>
                <a:lnTo>
                  <a:pt x="4962864" y="4446930"/>
                </a:lnTo>
                <a:cubicBezTo>
                  <a:pt x="4951717" y="4446930"/>
                  <a:pt x="4943608" y="4435504"/>
                  <a:pt x="4947523" y="4425272"/>
                </a:cubicBezTo>
                <a:close/>
                <a:moveTo>
                  <a:pt x="5010261" y="4400741"/>
                </a:moveTo>
                <a:lnTo>
                  <a:pt x="5275167" y="4400741"/>
                </a:lnTo>
                <a:cubicBezTo>
                  <a:pt x="5386357" y="4400741"/>
                  <a:pt x="5483285" y="4335067"/>
                  <a:pt x="5522102" y="4233423"/>
                </a:cubicBezTo>
                <a:lnTo>
                  <a:pt x="5522318" y="4232839"/>
                </a:lnTo>
                <a:lnTo>
                  <a:pt x="5522560" y="4232267"/>
                </a:lnTo>
                <a:lnTo>
                  <a:pt x="5562216" y="4136267"/>
                </a:lnTo>
                <a:cubicBezTo>
                  <a:pt x="5562940" y="4134487"/>
                  <a:pt x="5561631" y="4132530"/>
                  <a:pt x="5559712" y="4132530"/>
                </a:cubicBezTo>
                <a:lnTo>
                  <a:pt x="5297550" y="4132530"/>
                </a:lnTo>
                <a:cubicBezTo>
                  <a:pt x="5177566" y="4132530"/>
                  <a:pt x="5087844" y="4187273"/>
                  <a:pt x="5051391" y="4282739"/>
                </a:cubicBezTo>
                <a:lnTo>
                  <a:pt x="5007744" y="4397068"/>
                </a:lnTo>
                <a:cubicBezTo>
                  <a:pt x="5007058" y="4398835"/>
                  <a:pt x="5008367" y="4400741"/>
                  <a:pt x="5010261" y="4400741"/>
                </a:cubicBezTo>
                <a:close/>
                <a:moveTo>
                  <a:pt x="4291421" y="4446930"/>
                </a:moveTo>
                <a:lnTo>
                  <a:pt x="4603737" y="4446930"/>
                </a:lnTo>
                <a:cubicBezTo>
                  <a:pt x="4734195" y="4446930"/>
                  <a:pt x="4848129" y="4369550"/>
                  <a:pt x="4893810" y="4249896"/>
                </a:cubicBezTo>
                <a:lnTo>
                  <a:pt x="4951095" y="4111215"/>
                </a:lnTo>
                <a:cubicBezTo>
                  <a:pt x="4955569" y="4099470"/>
                  <a:pt x="4946265" y="4086341"/>
                  <a:pt x="4933453" y="4086341"/>
                </a:cubicBezTo>
                <a:lnTo>
                  <a:pt x="4626119" y="4086341"/>
                </a:lnTo>
                <a:cubicBezTo>
                  <a:pt x="4494734" y="4086341"/>
                  <a:pt x="4382808" y="4145774"/>
                  <a:pt x="4336809" y="4266254"/>
                </a:cubicBezTo>
                <a:lnTo>
                  <a:pt x="4276080" y="4425272"/>
                </a:lnTo>
                <a:cubicBezTo>
                  <a:pt x="4272178" y="4435504"/>
                  <a:pt x="4280274" y="4446930"/>
                  <a:pt x="4291421" y="4446930"/>
                </a:cubicBezTo>
                <a:close/>
                <a:moveTo>
                  <a:pt x="7589765" y="2268396"/>
                </a:moveTo>
                <a:lnTo>
                  <a:pt x="7589765" y="2268396"/>
                </a:lnTo>
                <a:cubicBezTo>
                  <a:pt x="7589765" y="2268396"/>
                  <a:pt x="7282432" y="2268396"/>
                  <a:pt x="7282432" y="2268396"/>
                </a:cubicBezTo>
                <a:cubicBezTo>
                  <a:pt x="7151033" y="2268396"/>
                  <a:pt x="7039107" y="2327842"/>
                  <a:pt x="6993109" y="2448322"/>
                </a:cubicBezTo>
                <a:lnTo>
                  <a:pt x="6932379" y="2607339"/>
                </a:lnTo>
                <a:cubicBezTo>
                  <a:pt x="6928477" y="2617559"/>
                  <a:pt x="6936586" y="2628998"/>
                  <a:pt x="6947733" y="2628998"/>
                </a:cubicBezTo>
                <a:lnTo>
                  <a:pt x="7260036" y="2628998"/>
                </a:lnTo>
                <a:cubicBezTo>
                  <a:pt x="7390494" y="2628998"/>
                  <a:pt x="7504429" y="2551605"/>
                  <a:pt x="7550122" y="2431964"/>
                </a:cubicBezTo>
                <a:lnTo>
                  <a:pt x="7607395" y="2293282"/>
                </a:lnTo>
                <a:cubicBezTo>
                  <a:pt x="7611881" y="2281538"/>
                  <a:pt x="7602577" y="2268396"/>
                  <a:pt x="7589765" y="2268396"/>
                </a:cubicBezTo>
                <a:close/>
                <a:moveTo>
                  <a:pt x="7081381" y="2881703"/>
                </a:moveTo>
                <a:lnTo>
                  <a:pt x="7138653" y="2743021"/>
                </a:lnTo>
                <a:cubicBezTo>
                  <a:pt x="7143140" y="2731264"/>
                  <a:pt x="7133837" y="2718135"/>
                  <a:pt x="7121024" y="2718135"/>
                </a:cubicBezTo>
                <a:lnTo>
                  <a:pt x="6813678" y="2718135"/>
                </a:lnTo>
                <a:cubicBezTo>
                  <a:pt x="6682305" y="2718135"/>
                  <a:pt x="6570378" y="2777568"/>
                  <a:pt x="6524367" y="2898061"/>
                </a:cubicBezTo>
                <a:lnTo>
                  <a:pt x="6463651" y="3057078"/>
                </a:lnTo>
                <a:cubicBezTo>
                  <a:pt x="6459736" y="3067298"/>
                  <a:pt x="6467845" y="3078724"/>
                  <a:pt x="6478992" y="3078724"/>
                </a:cubicBezTo>
                <a:lnTo>
                  <a:pt x="6791296" y="3078724"/>
                </a:lnTo>
                <a:cubicBezTo>
                  <a:pt x="6921753" y="3078724"/>
                  <a:pt x="7035701" y="3001344"/>
                  <a:pt x="7081381" y="2881703"/>
                </a:cubicBezTo>
                <a:close/>
                <a:moveTo>
                  <a:pt x="6098969" y="1818670"/>
                </a:moveTo>
                <a:lnTo>
                  <a:pt x="5791622" y="1818670"/>
                </a:lnTo>
                <a:cubicBezTo>
                  <a:pt x="5660237" y="1818670"/>
                  <a:pt x="5548311" y="1878103"/>
                  <a:pt x="5502312" y="1998583"/>
                </a:cubicBezTo>
                <a:lnTo>
                  <a:pt x="5441583" y="2157601"/>
                </a:lnTo>
                <a:cubicBezTo>
                  <a:pt x="5437681" y="2167832"/>
                  <a:pt x="5445790" y="2179259"/>
                  <a:pt x="5456924" y="2179259"/>
                </a:cubicBezTo>
                <a:lnTo>
                  <a:pt x="5769227" y="2179259"/>
                </a:lnTo>
                <a:cubicBezTo>
                  <a:pt x="5899698" y="2179259"/>
                  <a:pt x="6013632" y="2101879"/>
                  <a:pt x="6059326" y="1982237"/>
                </a:cubicBezTo>
                <a:lnTo>
                  <a:pt x="6116598" y="1843543"/>
                </a:lnTo>
                <a:cubicBezTo>
                  <a:pt x="6121072" y="1831799"/>
                  <a:pt x="6111768" y="1818670"/>
                  <a:pt x="6098969" y="1818670"/>
                </a:cubicBezTo>
                <a:close/>
                <a:moveTo>
                  <a:pt x="3618731" y="4446930"/>
                </a:moveTo>
                <a:lnTo>
                  <a:pt x="3931047" y="4446930"/>
                </a:lnTo>
                <a:cubicBezTo>
                  <a:pt x="4061505" y="4446930"/>
                  <a:pt x="4175440" y="4369550"/>
                  <a:pt x="4221121" y="4249896"/>
                </a:cubicBezTo>
                <a:lnTo>
                  <a:pt x="4278405" y="4111215"/>
                </a:lnTo>
                <a:cubicBezTo>
                  <a:pt x="4282892" y="4099470"/>
                  <a:pt x="4273588" y="4086341"/>
                  <a:pt x="4260776" y="4086341"/>
                </a:cubicBezTo>
                <a:lnTo>
                  <a:pt x="3953430" y="4086341"/>
                </a:lnTo>
                <a:cubicBezTo>
                  <a:pt x="3822044" y="4086341"/>
                  <a:pt x="3710118" y="4145774"/>
                  <a:pt x="3664120" y="4266254"/>
                </a:cubicBezTo>
                <a:lnTo>
                  <a:pt x="3603390" y="4425272"/>
                </a:lnTo>
                <a:cubicBezTo>
                  <a:pt x="3599488" y="4435504"/>
                  <a:pt x="3607585" y="4446930"/>
                  <a:pt x="3618731" y="4446930"/>
                </a:cubicBezTo>
                <a:close/>
                <a:moveTo>
                  <a:pt x="6411234" y="3984532"/>
                </a:moveTo>
                <a:lnTo>
                  <a:pt x="6098943" y="3984532"/>
                </a:lnTo>
                <a:cubicBezTo>
                  <a:pt x="6087796" y="3984532"/>
                  <a:pt x="6079687" y="3973105"/>
                  <a:pt x="6083602" y="3962874"/>
                </a:cubicBezTo>
                <a:lnTo>
                  <a:pt x="6144319" y="3803856"/>
                </a:lnTo>
                <a:cubicBezTo>
                  <a:pt x="6190330" y="3683375"/>
                  <a:pt x="6302244" y="3623929"/>
                  <a:pt x="6433629" y="3623929"/>
                </a:cubicBezTo>
                <a:lnTo>
                  <a:pt x="6740975" y="3623929"/>
                </a:lnTo>
                <a:cubicBezTo>
                  <a:pt x="6753788" y="3623942"/>
                  <a:pt x="6763092" y="3637072"/>
                  <a:pt x="6758605" y="3648816"/>
                </a:cubicBezTo>
                <a:lnTo>
                  <a:pt x="6701333" y="3787498"/>
                </a:lnTo>
                <a:cubicBezTo>
                  <a:pt x="6655652" y="3907139"/>
                  <a:pt x="6541704" y="3984532"/>
                  <a:pt x="6411246" y="3984532"/>
                </a:cubicBezTo>
                <a:close/>
                <a:moveTo>
                  <a:pt x="6146340" y="3938342"/>
                </a:moveTo>
                <a:lnTo>
                  <a:pt x="6411234" y="3938342"/>
                </a:lnTo>
                <a:cubicBezTo>
                  <a:pt x="6522436" y="3938342"/>
                  <a:pt x="6619364" y="3872669"/>
                  <a:pt x="6658181" y="3771025"/>
                </a:cubicBezTo>
                <a:lnTo>
                  <a:pt x="6658397" y="3770440"/>
                </a:lnTo>
                <a:lnTo>
                  <a:pt x="6658626" y="3769869"/>
                </a:lnTo>
                <a:lnTo>
                  <a:pt x="6698295" y="3673868"/>
                </a:lnTo>
                <a:cubicBezTo>
                  <a:pt x="6699019" y="3672089"/>
                  <a:pt x="6697710" y="3670131"/>
                  <a:pt x="6695790" y="3670131"/>
                </a:cubicBezTo>
                <a:lnTo>
                  <a:pt x="6433629" y="3670131"/>
                </a:lnTo>
                <a:cubicBezTo>
                  <a:pt x="6313645" y="3670131"/>
                  <a:pt x="6223923" y="3724874"/>
                  <a:pt x="6187470" y="3820341"/>
                </a:cubicBezTo>
                <a:lnTo>
                  <a:pt x="6143811" y="3934669"/>
                </a:lnTo>
                <a:cubicBezTo>
                  <a:pt x="6143137" y="3936436"/>
                  <a:pt x="6144446" y="3938342"/>
                  <a:pt x="6146340" y="3938342"/>
                </a:cubicBezTo>
                <a:close/>
                <a:moveTo>
                  <a:pt x="5427538" y="1818670"/>
                </a:moveTo>
                <a:lnTo>
                  <a:pt x="5120192" y="1818670"/>
                </a:lnTo>
                <a:cubicBezTo>
                  <a:pt x="4988806" y="1818670"/>
                  <a:pt x="4876880" y="1878103"/>
                  <a:pt x="4830881" y="1998583"/>
                </a:cubicBezTo>
                <a:lnTo>
                  <a:pt x="4770152" y="2157601"/>
                </a:lnTo>
                <a:cubicBezTo>
                  <a:pt x="4766250" y="2167832"/>
                  <a:pt x="4774346" y="2179259"/>
                  <a:pt x="4785493" y="2179259"/>
                </a:cubicBezTo>
                <a:lnTo>
                  <a:pt x="5097796" y="2179259"/>
                </a:lnTo>
                <a:cubicBezTo>
                  <a:pt x="5228267" y="2179259"/>
                  <a:pt x="5342201" y="2101879"/>
                  <a:pt x="5387882" y="1982237"/>
                </a:cubicBezTo>
                <a:lnTo>
                  <a:pt x="5445167" y="1843543"/>
                </a:lnTo>
                <a:cubicBezTo>
                  <a:pt x="5449641" y="1831799"/>
                  <a:pt x="5440337" y="1818670"/>
                  <a:pt x="5427525" y="1818670"/>
                </a:cubicBezTo>
                <a:close/>
                <a:moveTo>
                  <a:pt x="3416041" y="3984532"/>
                </a:moveTo>
                <a:lnTo>
                  <a:pt x="3728345" y="3984532"/>
                </a:lnTo>
                <a:cubicBezTo>
                  <a:pt x="3858815" y="3984532"/>
                  <a:pt x="3972737" y="3907139"/>
                  <a:pt x="4018430" y="3787498"/>
                </a:cubicBezTo>
                <a:lnTo>
                  <a:pt x="4075715" y="3648816"/>
                </a:lnTo>
                <a:cubicBezTo>
                  <a:pt x="4080189" y="3637072"/>
                  <a:pt x="4070885" y="3623929"/>
                  <a:pt x="4058073" y="3623929"/>
                </a:cubicBezTo>
                <a:lnTo>
                  <a:pt x="3750740" y="3623929"/>
                </a:lnTo>
                <a:cubicBezTo>
                  <a:pt x="3619341" y="3623929"/>
                  <a:pt x="3507428" y="3683375"/>
                  <a:pt x="3461417" y="3803856"/>
                </a:cubicBezTo>
                <a:lnTo>
                  <a:pt x="3400700" y="3962874"/>
                </a:lnTo>
                <a:cubicBezTo>
                  <a:pt x="3396798" y="3973092"/>
                  <a:pt x="3404894" y="3984532"/>
                  <a:pt x="3416041" y="3984532"/>
                </a:cubicBezTo>
                <a:close/>
                <a:moveTo>
                  <a:pt x="6904022" y="4249896"/>
                </a:moveTo>
                <a:lnTo>
                  <a:pt x="6961295" y="4111215"/>
                </a:lnTo>
                <a:cubicBezTo>
                  <a:pt x="6965781" y="4099470"/>
                  <a:pt x="6956477" y="4086341"/>
                  <a:pt x="6943666" y="4086341"/>
                </a:cubicBezTo>
                <a:lnTo>
                  <a:pt x="6636320" y="4086341"/>
                </a:lnTo>
                <a:cubicBezTo>
                  <a:pt x="6504946" y="4086341"/>
                  <a:pt x="6393020" y="4145774"/>
                  <a:pt x="6347009" y="4266254"/>
                </a:cubicBezTo>
                <a:lnTo>
                  <a:pt x="6286292" y="4425272"/>
                </a:lnTo>
                <a:cubicBezTo>
                  <a:pt x="6282378" y="4435504"/>
                  <a:pt x="6290487" y="4446930"/>
                  <a:pt x="6301633" y="4446930"/>
                </a:cubicBezTo>
                <a:lnTo>
                  <a:pt x="6613936" y="4446930"/>
                </a:lnTo>
                <a:cubicBezTo>
                  <a:pt x="6744407" y="4446930"/>
                  <a:pt x="6858342" y="4369550"/>
                  <a:pt x="6904022" y="4249896"/>
                </a:cubicBezTo>
                <a:close/>
                <a:moveTo>
                  <a:pt x="7372763" y="3787498"/>
                </a:moveTo>
                <a:lnTo>
                  <a:pt x="7430035" y="3648816"/>
                </a:lnTo>
                <a:cubicBezTo>
                  <a:pt x="7434522" y="3637072"/>
                  <a:pt x="7425219" y="3623929"/>
                  <a:pt x="7412407" y="3623929"/>
                </a:cubicBezTo>
                <a:lnTo>
                  <a:pt x="7105060" y="3623929"/>
                </a:lnTo>
                <a:cubicBezTo>
                  <a:pt x="6973675" y="3623929"/>
                  <a:pt x="6861761" y="3683375"/>
                  <a:pt x="6815750" y="3803856"/>
                </a:cubicBezTo>
                <a:lnTo>
                  <a:pt x="6755021" y="3962874"/>
                </a:lnTo>
                <a:cubicBezTo>
                  <a:pt x="6751118" y="3973105"/>
                  <a:pt x="6759215" y="3984532"/>
                  <a:pt x="6770375" y="3984532"/>
                </a:cubicBezTo>
                <a:lnTo>
                  <a:pt x="7082678" y="3984532"/>
                </a:lnTo>
                <a:cubicBezTo>
                  <a:pt x="7213135" y="3984532"/>
                  <a:pt x="7327070" y="3907139"/>
                  <a:pt x="7372763" y="3787498"/>
                </a:cubicBezTo>
                <a:close/>
                <a:moveTo>
                  <a:pt x="5769558" y="4902999"/>
                </a:moveTo>
                <a:lnTo>
                  <a:pt x="6081848" y="4902999"/>
                </a:lnTo>
                <a:cubicBezTo>
                  <a:pt x="6212331" y="4902999"/>
                  <a:pt x="6326253" y="4825619"/>
                  <a:pt x="6371947" y="4705965"/>
                </a:cubicBezTo>
                <a:lnTo>
                  <a:pt x="6429219" y="4567296"/>
                </a:lnTo>
                <a:cubicBezTo>
                  <a:pt x="6433693" y="4555539"/>
                  <a:pt x="6424402" y="4542409"/>
                  <a:pt x="6411590" y="4542409"/>
                </a:cubicBezTo>
                <a:lnTo>
                  <a:pt x="6411590" y="4542409"/>
                </a:lnTo>
                <a:lnTo>
                  <a:pt x="6104244" y="4542409"/>
                </a:lnTo>
                <a:cubicBezTo>
                  <a:pt x="5972858" y="4542409"/>
                  <a:pt x="5860944" y="4601843"/>
                  <a:pt x="5814933" y="4722323"/>
                </a:cubicBezTo>
                <a:lnTo>
                  <a:pt x="5754216" y="4881341"/>
                </a:lnTo>
                <a:cubicBezTo>
                  <a:pt x="5750302" y="4891572"/>
                  <a:pt x="5758411" y="4902999"/>
                  <a:pt x="5769558" y="4902999"/>
                </a:cubicBezTo>
                <a:close/>
                <a:moveTo>
                  <a:pt x="5086865" y="4881341"/>
                </a:moveTo>
                <a:lnTo>
                  <a:pt x="5147582" y="4722323"/>
                </a:lnTo>
                <a:cubicBezTo>
                  <a:pt x="5193593" y="4601843"/>
                  <a:pt x="5305507" y="4542409"/>
                  <a:pt x="5436893" y="4542409"/>
                </a:cubicBezTo>
                <a:lnTo>
                  <a:pt x="5744239" y="4542409"/>
                </a:lnTo>
                <a:lnTo>
                  <a:pt x="5744239" y="4542409"/>
                </a:lnTo>
                <a:cubicBezTo>
                  <a:pt x="5757051" y="4542409"/>
                  <a:pt x="5766355" y="4555539"/>
                  <a:pt x="5761868" y="4567296"/>
                </a:cubicBezTo>
                <a:lnTo>
                  <a:pt x="5704596" y="4705965"/>
                </a:lnTo>
                <a:cubicBezTo>
                  <a:pt x="5658915" y="4825619"/>
                  <a:pt x="5544980" y="4902999"/>
                  <a:pt x="5414510" y="4902999"/>
                </a:cubicBezTo>
                <a:lnTo>
                  <a:pt x="5102207" y="4902999"/>
                </a:lnTo>
                <a:cubicBezTo>
                  <a:pt x="5091060" y="4902999"/>
                  <a:pt x="5082951" y="4891572"/>
                  <a:pt x="5086865" y="4881341"/>
                </a:cubicBezTo>
                <a:close/>
                <a:moveTo>
                  <a:pt x="5149603" y="4856810"/>
                </a:moveTo>
                <a:lnTo>
                  <a:pt x="5414510" y="4856810"/>
                </a:lnTo>
                <a:cubicBezTo>
                  <a:pt x="5525699" y="4856810"/>
                  <a:pt x="5622627" y="4791136"/>
                  <a:pt x="5661445" y="4689492"/>
                </a:cubicBezTo>
                <a:lnTo>
                  <a:pt x="5661661" y="4688907"/>
                </a:lnTo>
                <a:lnTo>
                  <a:pt x="5661902" y="4688336"/>
                </a:lnTo>
                <a:lnTo>
                  <a:pt x="5701558" y="4592335"/>
                </a:lnTo>
                <a:cubicBezTo>
                  <a:pt x="5702282" y="4590556"/>
                  <a:pt x="5700973" y="4588598"/>
                  <a:pt x="5699054" y="4588598"/>
                </a:cubicBezTo>
                <a:lnTo>
                  <a:pt x="5436893" y="4588598"/>
                </a:lnTo>
                <a:cubicBezTo>
                  <a:pt x="5316908" y="4588598"/>
                  <a:pt x="5227186" y="4643341"/>
                  <a:pt x="5190734" y="4738808"/>
                </a:cubicBezTo>
                <a:lnTo>
                  <a:pt x="5147086" y="4853137"/>
                </a:lnTo>
                <a:cubicBezTo>
                  <a:pt x="5146400" y="4854916"/>
                  <a:pt x="5147709" y="4856810"/>
                  <a:pt x="5149603" y="4856810"/>
                </a:cubicBezTo>
                <a:close/>
                <a:moveTo>
                  <a:pt x="7441805" y="3984532"/>
                </a:moveTo>
                <a:lnTo>
                  <a:pt x="7754108" y="3984532"/>
                </a:lnTo>
                <a:cubicBezTo>
                  <a:pt x="7884579" y="3984532"/>
                  <a:pt x="7998514" y="3907139"/>
                  <a:pt x="8044194" y="3787498"/>
                </a:cubicBezTo>
                <a:lnTo>
                  <a:pt x="8101466" y="3648816"/>
                </a:lnTo>
                <a:cubicBezTo>
                  <a:pt x="8105953" y="3637072"/>
                  <a:pt x="8096649" y="3623929"/>
                  <a:pt x="8083838" y="3623929"/>
                </a:cubicBezTo>
                <a:lnTo>
                  <a:pt x="7776504" y="3623929"/>
                </a:lnTo>
                <a:cubicBezTo>
                  <a:pt x="7645118" y="3623929"/>
                  <a:pt x="7533192" y="3683375"/>
                  <a:pt x="7487181" y="3803856"/>
                </a:cubicBezTo>
                <a:lnTo>
                  <a:pt x="7426464" y="3962874"/>
                </a:lnTo>
                <a:cubicBezTo>
                  <a:pt x="7422549" y="3973092"/>
                  <a:pt x="7430658" y="3984532"/>
                  <a:pt x="7441805" y="3984532"/>
                </a:cubicBezTo>
                <a:close/>
                <a:moveTo>
                  <a:pt x="4430776" y="4902999"/>
                </a:moveTo>
                <a:lnTo>
                  <a:pt x="4743079" y="4902999"/>
                </a:lnTo>
                <a:cubicBezTo>
                  <a:pt x="4873550" y="4902999"/>
                  <a:pt x="4987484" y="4825619"/>
                  <a:pt x="5033165" y="4705965"/>
                </a:cubicBezTo>
                <a:lnTo>
                  <a:pt x="5090450" y="4567296"/>
                </a:lnTo>
                <a:cubicBezTo>
                  <a:pt x="5094936" y="4555539"/>
                  <a:pt x="5085633" y="4542409"/>
                  <a:pt x="5072808" y="4542409"/>
                </a:cubicBezTo>
                <a:lnTo>
                  <a:pt x="5072808" y="4542409"/>
                </a:lnTo>
                <a:lnTo>
                  <a:pt x="4765475" y="4542409"/>
                </a:lnTo>
                <a:cubicBezTo>
                  <a:pt x="4634089" y="4542409"/>
                  <a:pt x="4522162" y="4601843"/>
                  <a:pt x="4476151" y="4722323"/>
                </a:cubicBezTo>
                <a:lnTo>
                  <a:pt x="4415435" y="4881341"/>
                </a:lnTo>
                <a:cubicBezTo>
                  <a:pt x="4411532" y="4891572"/>
                  <a:pt x="4419629" y="4902999"/>
                  <a:pt x="4430776" y="4902999"/>
                </a:cubicBezTo>
                <a:close/>
                <a:moveTo>
                  <a:pt x="3759345" y="4902999"/>
                </a:moveTo>
                <a:lnTo>
                  <a:pt x="4071648" y="4902999"/>
                </a:lnTo>
                <a:cubicBezTo>
                  <a:pt x="4202119" y="4902999"/>
                  <a:pt x="4316053" y="4825619"/>
                  <a:pt x="4361734" y="4705965"/>
                </a:cubicBezTo>
                <a:lnTo>
                  <a:pt x="4419006" y="4567296"/>
                </a:lnTo>
                <a:cubicBezTo>
                  <a:pt x="4423493" y="4555539"/>
                  <a:pt x="4414189" y="4542409"/>
                  <a:pt x="4401377" y="4542409"/>
                </a:cubicBezTo>
                <a:lnTo>
                  <a:pt x="4401377" y="4542409"/>
                </a:lnTo>
                <a:lnTo>
                  <a:pt x="4094031" y="4542409"/>
                </a:lnTo>
                <a:cubicBezTo>
                  <a:pt x="3962645" y="4542409"/>
                  <a:pt x="3850732" y="4601843"/>
                  <a:pt x="3804720" y="4722323"/>
                </a:cubicBezTo>
                <a:lnTo>
                  <a:pt x="3744004" y="4881341"/>
                </a:lnTo>
                <a:cubicBezTo>
                  <a:pt x="3740089" y="4891572"/>
                  <a:pt x="3748198" y="4902999"/>
                  <a:pt x="3759345" y="4902999"/>
                </a:cubicBezTo>
                <a:close/>
                <a:moveTo>
                  <a:pt x="7298383" y="1362601"/>
                </a:moveTo>
                <a:lnTo>
                  <a:pt x="6991050" y="1362601"/>
                </a:lnTo>
                <a:cubicBezTo>
                  <a:pt x="6859664" y="1362601"/>
                  <a:pt x="6747738" y="1422034"/>
                  <a:pt x="6701739" y="1542527"/>
                </a:cubicBezTo>
                <a:lnTo>
                  <a:pt x="6641009" y="1701545"/>
                </a:lnTo>
                <a:cubicBezTo>
                  <a:pt x="6637107" y="1711764"/>
                  <a:pt x="6645204" y="1723190"/>
                  <a:pt x="6656351" y="1723190"/>
                </a:cubicBezTo>
                <a:lnTo>
                  <a:pt x="6968654" y="1723190"/>
                </a:lnTo>
                <a:cubicBezTo>
                  <a:pt x="7099125" y="1723190"/>
                  <a:pt x="7213059" y="1645810"/>
                  <a:pt x="7258740" y="1526169"/>
                </a:cubicBezTo>
                <a:lnTo>
                  <a:pt x="7316025" y="1387487"/>
                </a:lnTo>
                <a:cubicBezTo>
                  <a:pt x="7320499" y="1375730"/>
                  <a:pt x="7311195" y="1362601"/>
                  <a:pt x="7298383" y="1362601"/>
                </a:cubicBezTo>
                <a:close/>
                <a:moveTo>
                  <a:pt x="8463886" y="2718135"/>
                </a:moveTo>
                <a:lnTo>
                  <a:pt x="8156553" y="2718135"/>
                </a:lnTo>
                <a:cubicBezTo>
                  <a:pt x="8025154" y="2718135"/>
                  <a:pt x="7913241" y="2777568"/>
                  <a:pt x="7867230" y="2898061"/>
                </a:cubicBezTo>
                <a:lnTo>
                  <a:pt x="7806513" y="3057078"/>
                </a:lnTo>
                <a:cubicBezTo>
                  <a:pt x="7802610" y="3067298"/>
                  <a:pt x="7810707" y="3078724"/>
                  <a:pt x="7821854" y="3078724"/>
                </a:cubicBezTo>
                <a:lnTo>
                  <a:pt x="8134157" y="3078724"/>
                </a:lnTo>
                <a:cubicBezTo>
                  <a:pt x="8264628" y="3078724"/>
                  <a:pt x="8378562" y="3001344"/>
                  <a:pt x="8424243" y="2881703"/>
                </a:cubicBezTo>
                <a:lnTo>
                  <a:pt x="8481515" y="2743021"/>
                </a:lnTo>
                <a:cubicBezTo>
                  <a:pt x="8486002" y="2731264"/>
                  <a:pt x="8476698" y="2718135"/>
                  <a:pt x="8463886" y="2718135"/>
                </a:cubicBezTo>
                <a:close/>
                <a:moveTo>
                  <a:pt x="7437738" y="1818670"/>
                </a:moveTo>
                <a:lnTo>
                  <a:pt x="7130405" y="1818670"/>
                </a:lnTo>
                <a:cubicBezTo>
                  <a:pt x="6999018" y="1818670"/>
                  <a:pt x="6887093" y="1878103"/>
                  <a:pt x="6841082" y="1998583"/>
                </a:cubicBezTo>
                <a:lnTo>
                  <a:pt x="6780364" y="2157601"/>
                </a:lnTo>
                <a:cubicBezTo>
                  <a:pt x="6776450" y="2167832"/>
                  <a:pt x="6784559" y="2179259"/>
                  <a:pt x="6795706" y="2179259"/>
                </a:cubicBezTo>
                <a:lnTo>
                  <a:pt x="7108009" y="2179259"/>
                </a:lnTo>
                <a:cubicBezTo>
                  <a:pt x="7238467" y="2179259"/>
                  <a:pt x="7352402" y="2101879"/>
                  <a:pt x="7398095" y="1982237"/>
                </a:cubicBezTo>
                <a:lnTo>
                  <a:pt x="7455367" y="1843543"/>
                </a:lnTo>
                <a:cubicBezTo>
                  <a:pt x="7459854" y="1831799"/>
                  <a:pt x="7450550" y="1818670"/>
                  <a:pt x="7437738" y="1818670"/>
                </a:cubicBezTo>
                <a:close/>
                <a:moveTo>
                  <a:pt x="8109169" y="1818670"/>
                </a:moveTo>
                <a:lnTo>
                  <a:pt x="7801835" y="1818670"/>
                </a:lnTo>
                <a:cubicBezTo>
                  <a:pt x="7670450" y="1818670"/>
                  <a:pt x="7558523" y="1878103"/>
                  <a:pt x="7512512" y="1998583"/>
                </a:cubicBezTo>
                <a:lnTo>
                  <a:pt x="7451796" y="2157601"/>
                </a:lnTo>
                <a:cubicBezTo>
                  <a:pt x="7447894" y="2167832"/>
                  <a:pt x="7455990" y="2179259"/>
                  <a:pt x="7467137" y="2179259"/>
                </a:cubicBezTo>
                <a:lnTo>
                  <a:pt x="7779440" y="2179259"/>
                </a:lnTo>
                <a:cubicBezTo>
                  <a:pt x="7909910" y="2179259"/>
                  <a:pt x="8023845" y="2101879"/>
                  <a:pt x="8069525" y="1982237"/>
                </a:cubicBezTo>
                <a:lnTo>
                  <a:pt x="8126811" y="1843543"/>
                </a:lnTo>
                <a:cubicBezTo>
                  <a:pt x="8131285" y="1831799"/>
                  <a:pt x="8121981" y="1818670"/>
                  <a:pt x="8109169" y="1818670"/>
                </a:cubicBezTo>
                <a:close/>
                <a:moveTo>
                  <a:pt x="8261196" y="2268396"/>
                </a:moveTo>
                <a:lnTo>
                  <a:pt x="8261196" y="2268396"/>
                </a:lnTo>
                <a:cubicBezTo>
                  <a:pt x="8261196" y="2268396"/>
                  <a:pt x="7953863" y="2268396"/>
                  <a:pt x="7953863" y="2268396"/>
                </a:cubicBezTo>
                <a:cubicBezTo>
                  <a:pt x="7822477" y="2268396"/>
                  <a:pt x="7710550" y="2327842"/>
                  <a:pt x="7664539" y="2448322"/>
                </a:cubicBezTo>
                <a:lnTo>
                  <a:pt x="7603823" y="2607339"/>
                </a:lnTo>
                <a:cubicBezTo>
                  <a:pt x="7599921" y="2617559"/>
                  <a:pt x="7608017" y="2628998"/>
                  <a:pt x="7619164" y="2628998"/>
                </a:cubicBezTo>
                <a:lnTo>
                  <a:pt x="7931467" y="2628998"/>
                </a:lnTo>
                <a:cubicBezTo>
                  <a:pt x="8061938" y="2628998"/>
                  <a:pt x="8175860" y="2551605"/>
                  <a:pt x="8221552" y="2431964"/>
                </a:cubicBezTo>
                <a:lnTo>
                  <a:pt x="8278838" y="2293282"/>
                </a:lnTo>
                <a:cubicBezTo>
                  <a:pt x="8283312" y="2281538"/>
                  <a:pt x="8274008" y="2268396"/>
                  <a:pt x="8261196" y="2268396"/>
                </a:cubicBezTo>
                <a:close/>
                <a:moveTo>
                  <a:pt x="3071314" y="4881341"/>
                </a:moveTo>
                <a:lnTo>
                  <a:pt x="3132031" y="4722323"/>
                </a:lnTo>
                <a:cubicBezTo>
                  <a:pt x="3178042" y="4601843"/>
                  <a:pt x="3289968" y="4542409"/>
                  <a:pt x="3421354" y="4542409"/>
                </a:cubicBezTo>
                <a:lnTo>
                  <a:pt x="3728688" y="4542409"/>
                </a:lnTo>
                <a:lnTo>
                  <a:pt x="3728688" y="4542409"/>
                </a:lnTo>
                <a:cubicBezTo>
                  <a:pt x="3741499" y="4542409"/>
                  <a:pt x="3750804" y="4555539"/>
                  <a:pt x="3746329" y="4567296"/>
                </a:cubicBezTo>
                <a:lnTo>
                  <a:pt x="3689044" y="4705965"/>
                </a:lnTo>
                <a:cubicBezTo>
                  <a:pt x="3643364" y="4825619"/>
                  <a:pt x="3529429" y="4902999"/>
                  <a:pt x="3398959" y="4902999"/>
                </a:cubicBezTo>
                <a:lnTo>
                  <a:pt x="3086656" y="4902999"/>
                </a:lnTo>
                <a:cubicBezTo>
                  <a:pt x="3075509" y="4902999"/>
                  <a:pt x="3067412" y="4891572"/>
                  <a:pt x="3071314" y="4881341"/>
                </a:cubicBezTo>
                <a:close/>
                <a:moveTo>
                  <a:pt x="3134065" y="4856810"/>
                </a:moveTo>
                <a:lnTo>
                  <a:pt x="3398959" y="4856810"/>
                </a:lnTo>
                <a:cubicBezTo>
                  <a:pt x="3510148" y="4856810"/>
                  <a:pt x="3607076" y="4791136"/>
                  <a:pt x="3645893" y="4689492"/>
                </a:cubicBezTo>
                <a:lnTo>
                  <a:pt x="3646109" y="4688907"/>
                </a:lnTo>
                <a:lnTo>
                  <a:pt x="3646351" y="4688336"/>
                </a:lnTo>
                <a:lnTo>
                  <a:pt x="3685994" y="4592335"/>
                </a:lnTo>
                <a:cubicBezTo>
                  <a:pt x="3686731" y="4590556"/>
                  <a:pt x="3685422" y="4588598"/>
                  <a:pt x="3683503" y="4588598"/>
                </a:cubicBezTo>
                <a:lnTo>
                  <a:pt x="3421354" y="4588598"/>
                </a:lnTo>
                <a:cubicBezTo>
                  <a:pt x="3301357" y="4588598"/>
                  <a:pt x="3211635" y="4643341"/>
                  <a:pt x="3175182" y="4738808"/>
                </a:cubicBezTo>
                <a:lnTo>
                  <a:pt x="3131523" y="4853137"/>
                </a:lnTo>
                <a:cubicBezTo>
                  <a:pt x="3130862" y="4854916"/>
                  <a:pt x="3132158" y="4856810"/>
                  <a:pt x="3134052" y="4856810"/>
                </a:cubicBezTo>
                <a:close/>
                <a:moveTo>
                  <a:pt x="1552543" y="2268396"/>
                </a:moveTo>
                <a:lnTo>
                  <a:pt x="1552543" y="2268396"/>
                </a:lnTo>
                <a:cubicBezTo>
                  <a:pt x="1552543" y="2268396"/>
                  <a:pt x="1245199" y="2268396"/>
                  <a:pt x="1245199" y="2268396"/>
                </a:cubicBezTo>
                <a:cubicBezTo>
                  <a:pt x="1113808" y="2268396"/>
                  <a:pt x="1001892" y="2327842"/>
                  <a:pt x="955886" y="2448322"/>
                </a:cubicBezTo>
                <a:lnTo>
                  <a:pt x="895165" y="2607339"/>
                </a:lnTo>
                <a:cubicBezTo>
                  <a:pt x="891256" y="2617559"/>
                  <a:pt x="899355" y="2628998"/>
                  <a:pt x="910507" y="2628998"/>
                </a:cubicBezTo>
                <a:lnTo>
                  <a:pt x="1222807" y="2628998"/>
                </a:lnTo>
                <a:cubicBezTo>
                  <a:pt x="1353284" y="2628998"/>
                  <a:pt x="1467219" y="2551605"/>
                  <a:pt x="1512899" y="2431964"/>
                </a:cubicBezTo>
                <a:lnTo>
                  <a:pt x="1570172" y="2293282"/>
                </a:lnTo>
                <a:cubicBezTo>
                  <a:pt x="1574658" y="2281538"/>
                  <a:pt x="1565355" y="2268396"/>
                  <a:pt x="1552543" y="2268396"/>
                </a:cubicBezTo>
                <a:close/>
                <a:moveTo>
                  <a:pt x="2223974" y="2268396"/>
                </a:moveTo>
                <a:lnTo>
                  <a:pt x="2223974" y="2268396"/>
                </a:lnTo>
                <a:cubicBezTo>
                  <a:pt x="2223974" y="2268396"/>
                  <a:pt x="1916640" y="2268396"/>
                  <a:pt x="1916640" y="2268396"/>
                </a:cubicBezTo>
                <a:cubicBezTo>
                  <a:pt x="1785254" y="2268396"/>
                  <a:pt x="1673328" y="2327842"/>
                  <a:pt x="1627330" y="2448322"/>
                </a:cubicBezTo>
                <a:lnTo>
                  <a:pt x="1566600" y="2607339"/>
                </a:lnTo>
                <a:cubicBezTo>
                  <a:pt x="1562698" y="2617559"/>
                  <a:pt x="1570795" y="2628998"/>
                  <a:pt x="1581941" y="2628998"/>
                </a:cubicBezTo>
                <a:lnTo>
                  <a:pt x="1894245" y="2628998"/>
                </a:lnTo>
                <a:cubicBezTo>
                  <a:pt x="2024715" y="2628998"/>
                  <a:pt x="2138650" y="2551605"/>
                  <a:pt x="2184330" y="2431964"/>
                </a:cubicBezTo>
                <a:lnTo>
                  <a:pt x="2241616" y="2293282"/>
                </a:lnTo>
                <a:cubicBezTo>
                  <a:pt x="2246089" y="2281538"/>
                  <a:pt x="2236786" y="2268396"/>
                  <a:pt x="2223974" y="2268396"/>
                </a:cubicBezTo>
                <a:close/>
                <a:moveTo>
                  <a:pt x="3411974" y="1818670"/>
                </a:moveTo>
                <a:lnTo>
                  <a:pt x="3104641" y="1818670"/>
                </a:lnTo>
                <a:cubicBezTo>
                  <a:pt x="2973255" y="1818670"/>
                  <a:pt x="2861328" y="1878103"/>
                  <a:pt x="2815330" y="1998583"/>
                </a:cubicBezTo>
                <a:lnTo>
                  <a:pt x="2754601" y="2157601"/>
                </a:lnTo>
                <a:cubicBezTo>
                  <a:pt x="2750699" y="2167832"/>
                  <a:pt x="2758795" y="2179259"/>
                  <a:pt x="2769942" y="2179259"/>
                </a:cubicBezTo>
                <a:lnTo>
                  <a:pt x="3082245" y="2179259"/>
                </a:lnTo>
                <a:cubicBezTo>
                  <a:pt x="3212716" y="2179259"/>
                  <a:pt x="3326650" y="2101879"/>
                  <a:pt x="3372331" y="1982237"/>
                </a:cubicBezTo>
                <a:lnTo>
                  <a:pt x="3429616" y="1843543"/>
                </a:lnTo>
                <a:cubicBezTo>
                  <a:pt x="3434102" y="1831799"/>
                  <a:pt x="3424799" y="1818670"/>
                  <a:pt x="3411974" y="1818670"/>
                </a:cubicBezTo>
                <a:close/>
                <a:moveTo>
                  <a:pt x="4083418" y="1818670"/>
                </a:moveTo>
                <a:lnTo>
                  <a:pt x="3776071" y="1818670"/>
                </a:lnTo>
                <a:cubicBezTo>
                  <a:pt x="3644686" y="1818670"/>
                  <a:pt x="3532772" y="1878103"/>
                  <a:pt x="3486761" y="1998583"/>
                </a:cubicBezTo>
                <a:lnTo>
                  <a:pt x="3426032" y="2157601"/>
                </a:lnTo>
                <a:cubicBezTo>
                  <a:pt x="3422130" y="2167832"/>
                  <a:pt x="3430226" y="2179259"/>
                  <a:pt x="3441373" y="2179259"/>
                </a:cubicBezTo>
                <a:lnTo>
                  <a:pt x="3753689" y="2179259"/>
                </a:lnTo>
                <a:cubicBezTo>
                  <a:pt x="3884147" y="2179259"/>
                  <a:pt x="3998081" y="2101879"/>
                  <a:pt x="4043774" y="1982237"/>
                </a:cubicBezTo>
                <a:lnTo>
                  <a:pt x="4101047" y="1843543"/>
                </a:lnTo>
                <a:cubicBezTo>
                  <a:pt x="4105534" y="1831799"/>
                  <a:pt x="4096230" y="1818670"/>
                  <a:pt x="4083418" y="1818670"/>
                </a:cubicBezTo>
                <a:close/>
                <a:moveTo>
                  <a:pt x="1097872" y="3057078"/>
                </a:moveTo>
                <a:lnTo>
                  <a:pt x="1158599" y="2898061"/>
                </a:lnTo>
                <a:cubicBezTo>
                  <a:pt x="1204599" y="2777568"/>
                  <a:pt x="1316526" y="2718135"/>
                  <a:pt x="1447912" y="2718135"/>
                </a:cubicBezTo>
                <a:lnTo>
                  <a:pt x="1755246" y="2718135"/>
                </a:lnTo>
                <a:cubicBezTo>
                  <a:pt x="1768057" y="2718135"/>
                  <a:pt x="1777361" y="2731264"/>
                  <a:pt x="1772887" y="2743021"/>
                </a:cubicBezTo>
                <a:lnTo>
                  <a:pt x="1715602" y="2881703"/>
                </a:lnTo>
                <a:cubicBezTo>
                  <a:pt x="1669922" y="3001344"/>
                  <a:pt x="1555987" y="3078724"/>
                  <a:pt x="1425517" y="3078724"/>
                </a:cubicBezTo>
                <a:lnTo>
                  <a:pt x="1113213" y="3078724"/>
                </a:lnTo>
                <a:cubicBezTo>
                  <a:pt x="1102067" y="3078724"/>
                  <a:pt x="1093968" y="3067298"/>
                  <a:pt x="1097872" y="3057078"/>
                </a:cubicBezTo>
                <a:close/>
                <a:moveTo>
                  <a:pt x="1160616" y="3032535"/>
                </a:moveTo>
                <a:lnTo>
                  <a:pt x="1425517" y="3032535"/>
                </a:lnTo>
                <a:cubicBezTo>
                  <a:pt x="1536718" y="3032535"/>
                  <a:pt x="1633647" y="2966861"/>
                  <a:pt x="1672451" y="2865217"/>
                </a:cubicBezTo>
                <a:lnTo>
                  <a:pt x="1672680" y="2864646"/>
                </a:lnTo>
                <a:lnTo>
                  <a:pt x="1672909" y="2864061"/>
                </a:lnTo>
                <a:lnTo>
                  <a:pt x="1712565" y="2768060"/>
                </a:lnTo>
                <a:cubicBezTo>
                  <a:pt x="1713289" y="2766281"/>
                  <a:pt x="1711993" y="2764324"/>
                  <a:pt x="1710061" y="2764324"/>
                </a:cubicBezTo>
                <a:lnTo>
                  <a:pt x="1447912" y="2764324"/>
                </a:lnTo>
                <a:cubicBezTo>
                  <a:pt x="1327915" y="2764324"/>
                  <a:pt x="1238200" y="2819079"/>
                  <a:pt x="1201750" y="2914533"/>
                </a:cubicBezTo>
                <a:lnTo>
                  <a:pt x="1158089" y="3028875"/>
                </a:lnTo>
                <a:cubicBezTo>
                  <a:pt x="1157413" y="3030641"/>
                  <a:pt x="1158722" y="3032535"/>
                  <a:pt x="1160615" y="3032535"/>
                </a:cubicBezTo>
                <a:close/>
                <a:moveTo>
                  <a:pt x="2588071" y="2268396"/>
                </a:moveTo>
                <a:lnTo>
                  <a:pt x="2895405" y="2268396"/>
                </a:lnTo>
                <a:cubicBezTo>
                  <a:pt x="2908217" y="2268396"/>
                  <a:pt x="2917533" y="2281538"/>
                  <a:pt x="2913046" y="2293282"/>
                </a:cubicBezTo>
                <a:lnTo>
                  <a:pt x="2855761" y="2431964"/>
                </a:lnTo>
                <a:cubicBezTo>
                  <a:pt x="2810081" y="2551605"/>
                  <a:pt x="2696146" y="2628998"/>
                  <a:pt x="2565676" y="2628998"/>
                </a:cubicBezTo>
                <a:lnTo>
                  <a:pt x="2253372" y="2628998"/>
                </a:lnTo>
                <a:cubicBezTo>
                  <a:pt x="2242226" y="2628998"/>
                  <a:pt x="2234129" y="2617559"/>
                  <a:pt x="2238031" y="2607339"/>
                </a:cubicBezTo>
                <a:lnTo>
                  <a:pt x="2298761" y="2448322"/>
                </a:lnTo>
                <a:cubicBezTo>
                  <a:pt x="2344759" y="2327842"/>
                  <a:pt x="2456685" y="2268396"/>
                  <a:pt x="2588071" y="2268396"/>
                </a:cubicBezTo>
                <a:close/>
                <a:moveTo>
                  <a:pt x="2850220" y="2314597"/>
                </a:moveTo>
                <a:lnTo>
                  <a:pt x="2588071" y="2314597"/>
                </a:lnTo>
                <a:cubicBezTo>
                  <a:pt x="2468074" y="2314597"/>
                  <a:pt x="2378352" y="2369340"/>
                  <a:pt x="2341899" y="2464794"/>
                </a:cubicBezTo>
                <a:lnTo>
                  <a:pt x="2298252" y="2579136"/>
                </a:lnTo>
                <a:cubicBezTo>
                  <a:pt x="2297579" y="2580902"/>
                  <a:pt x="2298888" y="2582809"/>
                  <a:pt x="2300782" y="2582809"/>
                </a:cubicBezTo>
                <a:lnTo>
                  <a:pt x="2565676" y="2582809"/>
                </a:lnTo>
                <a:cubicBezTo>
                  <a:pt x="2676865" y="2582809"/>
                  <a:pt x="2773793" y="2517135"/>
                  <a:pt x="2812610" y="2415491"/>
                </a:cubicBezTo>
                <a:lnTo>
                  <a:pt x="2812826" y="2414907"/>
                </a:lnTo>
                <a:lnTo>
                  <a:pt x="2813068" y="2414335"/>
                </a:lnTo>
                <a:lnTo>
                  <a:pt x="2852724" y="2318334"/>
                </a:lnTo>
                <a:cubicBezTo>
                  <a:pt x="2853448" y="2316555"/>
                  <a:pt x="2852152" y="2314597"/>
                  <a:pt x="2850220" y="2314597"/>
                </a:cubicBezTo>
                <a:close/>
                <a:moveTo>
                  <a:pt x="2931972" y="4425272"/>
                </a:moveTo>
                <a:lnTo>
                  <a:pt x="2992701" y="4266254"/>
                </a:lnTo>
                <a:cubicBezTo>
                  <a:pt x="3038700" y="4145774"/>
                  <a:pt x="3150613" y="4086341"/>
                  <a:pt x="3282012" y="4086341"/>
                </a:cubicBezTo>
                <a:lnTo>
                  <a:pt x="3589345" y="4086341"/>
                </a:lnTo>
                <a:cubicBezTo>
                  <a:pt x="3602157" y="4086341"/>
                  <a:pt x="3611461" y="4099470"/>
                  <a:pt x="3606987" y="4111227"/>
                </a:cubicBezTo>
                <a:lnTo>
                  <a:pt x="3549702" y="4249896"/>
                </a:lnTo>
                <a:cubicBezTo>
                  <a:pt x="3504022" y="4369550"/>
                  <a:pt x="3390087" y="4446930"/>
                  <a:pt x="3259616" y="4446930"/>
                </a:cubicBezTo>
                <a:lnTo>
                  <a:pt x="2947313" y="4446930"/>
                </a:lnTo>
                <a:cubicBezTo>
                  <a:pt x="2936166" y="4446930"/>
                  <a:pt x="2928070" y="4435504"/>
                  <a:pt x="2931972" y="4425272"/>
                </a:cubicBezTo>
                <a:close/>
                <a:moveTo>
                  <a:pt x="2994710" y="4400741"/>
                </a:moveTo>
                <a:lnTo>
                  <a:pt x="3259616" y="4400741"/>
                </a:lnTo>
                <a:cubicBezTo>
                  <a:pt x="3370818" y="4400741"/>
                  <a:pt x="3467746" y="4335067"/>
                  <a:pt x="3506551" y="4233423"/>
                </a:cubicBezTo>
                <a:lnTo>
                  <a:pt x="3506767" y="4232839"/>
                </a:lnTo>
                <a:lnTo>
                  <a:pt x="3507009" y="4232267"/>
                </a:lnTo>
                <a:lnTo>
                  <a:pt x="3546664" y="4136267"/>
                </a:lnTo>
                <a:cubicBezTo>
                  <a:pt x="3547389" y="4134487"/>
                  <a:pt x="3546092" y="4132530"/>
                  <a:pt x="3544160" y="4132530"/>
                </a:cubicBezTo>
                <a:lnTo>
                  <a:pt x="3282012" y="4132530"/>
                </a:lnTo>
                <a:cubicBezTo>
                  <a:pt x="3162014" y="4132530"/>
                  <a:pt x="3072293" y="4187273"/>
                  <a:pt x="3035853" y="4282739"/>
                </a:cubicBezTo>
                <a:lnTo>
                  <a:pt x="2992180" y="4397068"/>
                </a:lnTo>
                <a:cubicBezTo>
                  <a:pt x="2991507" y="4398835"/>
                  <a:pt x="2992816" y="4400741"/>
                  <a:pt x="2994710" y="4400741"/>
                </a:cubicBezTo>
                <a:close/>
                <a:moveTo>
                  <a:pt x="2275882" y="4446930"/>
                </a:moveTo>
                <a:lnTo>
                  <a:pt x="2588173" y="4446930"/>
                </a:lnTo>
                <a:cubicBezTo>
                  <a:pt x="2718643" y="4446930"/>
                  <a:pt x="2832578" y="4369550"/>
                  <a:pt x="2878271" y="4249896"/>
                </a:cubicBezTo>
                <a:lnTo>
                  <a:pt x="2935544" y="4111215"/>
                </a:lnTo>
                <a:cubicBezTo>
                  <a:pt x="2940018" y="4099470"/>
                  <a:pt x="2930714" y="4086341"/>
                  <a:pt x="2917915" y="4086341"/>
                </a:cubicBezTo>
                <a:lnTo>
                  <a:pt x="2610568" y="4086341"/>
                </a:lnTo>
                <a:cubicBezTo>
                  <a:pt x="2479183" y="4086341"/>
                  <a:pt x="2367256" y="4145774"/>
                  <a:pt x="2321258" y="4266254"/>
                </a:cubicBezTo>
                <a:lnTo>
                  <a:pt x="2260541" y="4425272"/>
                </a:lnTo>
                <a:cubicBezTo>
                  <a:pt x="2256626" y="4435504"/>
                  <a:pt x="2264735" y="4446930"/>
                  <a:pt x="2275882" y="4446930"/>
                </a:cubicBezTo>
                <a:close/>
                <a:moveTo>
                  <a:pt x="1252561" y="3534793"/>
                </a:moveTo>
                <a:lnTo>
                  <a:pt x="1564872" y="3534793"/>
                </a:lnTo>
                <a:cubicBezTo>
                  <a:pt x="1695329" y="3534793"/>
                  <a:pt x="1809277" y="3457413"/>
                  <a:pt x="1854957" y="3337759"/>
                </a:cubicBezTo>
                <a:lnTo>
                  <a:pt x="1912230" y="3199090"/>
                </a:lnTo>
                <a:cubicBezTo>
                  <a:pt x="1916716" y="3187333"/>
                  <a:pt x="1907412" y="3174203"/>
                  <a:pt x="1894601" y="3174203"/>
                </a:cubicBezTo>
                <a:lnTo>
                  <a:pt x="1587254" y="3174203"/>
                </a:lnTo>
                <a:cubicBezTo>
                  <a:pt x="1455869" y="3174203"/>
                  <a:pt x="1343955" y="3233636"/>
                  <a:pt x="1297944" y="3354117"/>
                </a:cubicBezTo>
                <a:lnTo>
                  <a:pt x="1237218" y="3513135"/>
                </a:lnTo>
                <a:cubicBezTo>
                  <a:pt x="1233315" y="3523366"/>
                  <a:pt x="1241414" y="3534793"/>
                  <a:pt x="1252560" y="3534793"/>
                </a:cubicBezTo>
                <a:close/>
                <a:moveTo>
                  <a:pt x="2060672" y="3962874"/>
                </a:moveTo>
                <a:lnTo>
                  <a:pt x="2121402" y="3803856"/>
                </a:lnTo>
                <a:cubicBezTo>
                  <a:pt x="2167400" y="3683375"/>
                  <a:pt x="2279327" y="3623929"/>
                  <a:pt x="2410713" y="3623929"/>
                </a:cubicBezTo>
                <a:lnTo>
                  <a:pt x="2718059" y="3623929"/>
                </a:lnTo>
                <a:cubicBezTo>
                  <a:pt x="2730858" y="3623929"/>
                  <a:pt x="2740162" y="3637072"/>
                  <a:pt x="2735688" y="3648816"/>
                </a:cubicBezTo>
                <a:lnTo>
                  <a:pt x="2678415" y="3787498"/>
                </a:lnTo>
                <a:cubicBezTo>
                  <a:pt x="2632722" y="3907139"/>
                  <a:pt x="2518788" y="3984532"/>
                  <a:pt x="2388317" y="3984532"/>
                </a:cubicBezTo>
                <a:lnTo>
                  <a:pt x="2076027" y="3984532"/>
                </a:lnTo>
                <a:cubicBezTo>
                  <a:pt x="2064879" y="3984532"/>
                  <a:pt x="2056771" y="3973105"/>
                  <a:pt x="2060685" y="3962874"/>
                </a:cubicBezTo>
                <a:close/>
                <a:moveTo>
                  <a:pt x="2123423" y="3938342"/>
                </a:moveTo>
                <a:lnTo>
                  <a:pt x="2388317" y="3938342"/>
                </a:lnTo>
                <a:cubicBezTo>
                  <a:pt x="2499519" y="3938342"/>
                  <a:pt x="2596447" y="3872669"/>
                  <a:pt x="2635251" y="3771025"/>
                </a:cubicBezTo>
                <a:lnTo>
                  <a:pt x="2635480" y="3770440"/>
                </a:lnTo>
                <a:lnTo>
                  <a:pt x="2635709" y="3769869"/>
                </a:lnTo>
                <a:lnTo>
                  <a:pt x="2675365" y="3673868"/>
                </a:lnTo>
                <a:cubicBezTo>
                  <a:pt x="2676102" y="3672089"/>
                  <a:pt x="2674793" y="3670131"/>
                  <a:pt x="2672861" y="3670131"/>
                </a:cubicBezTo>
                <a:lnTo>
                  <a:pt x="2410713" y="3670131"/>
                </a:lnTo>
                <a:cubicBezTo>
                  <a:pt x="2290728" y="3670131"/>
                  <a:pt x="2200994" y="3724874"/>
                  <a:pt x="2164553" y="3820341"/>
                </a:cubicBezTo>
                <a:lnTo>
                  <a:pt x="2120894" y="3934669"/>
                </a:lnTo>
                <a:cubicBezTo>
                  <a:pt x="2120220" y="3936436"/>
                  <a:pt x="2121529" y="3938342"/>
                  <a:pt x="2123423" y="3938342"/>
                </a:cubicBezTo>
                <a:close/>
                <a:moveTo>
                  <a:pt x="1905811" y="3513135"/>
                </a:moveTo>
                <a:lnTo>
                  <a:pt x="1966540" y="3354117"/>
                </a:lnTo>
                <a:cubicBezTo>
                  <a:pt x="2012539" y="3233636"/>
                  <a:pt x="2124465" y="3174203"/>
                  <a:pt x="2255851" y="3174203"/>
                </a:cubicBezTo>
                <a:lnTo>
                  <a:pt x="2563197" y="3174203"/>
                </a:lnTo>
                <a:lnTo>
                  <a:pt x="2563197" y="3174203"/>
                </a:lnTo>
                <a:cubicBezTo>
                  <a:pt x="2575996" y="3174203"/>
                  <a:pt x="2585300" y="3187333"/>
                  <a:pt x="2580826" y="3199077"/>
                </a:cubicBezTo>
                <a:lnTo>
                  <a:pt x="2523541" y="3337759"/>
                </a:lnTo>
                <a:cubicBezTo>
                  <a:pt x="2477861" y="3457400"/>
                  <a:pt x="2363926" y="3534793"/>
                  <a:pt x="2233455" y="3534793"/>
                </a:cubicBezTo>
                <a:lnTo>
                  <a:pt x="1921152" y="3534793"/>
                </a:lnTo>
                <a:cubicBezTo>
                  <a:pt x="1910005" y="3534793"/>
                  <a:pt x="1901909" y="3523366"/>
                  <a:pt x="1905811" y="3513135"/>
                </a:cubicBezTo>
                <a:close/>
                <a:moveTo>
                  <a:pt x="1968549" y="3488604"/>
                </a:moveTo>
                <a:lnTo>
                  <a:pt x="2233455" y="3488604"/>
                </a:lnTo>
                <a:cubicBezTo>
                  <a:pt x="2344657" y="3488604"/>
                  <a:pt x="2441586" y="3422930"/>
                  <a:pt x="2480390" y="3321286"/>
                </a:cubicBezTo>
                <a:lnTo>
                  <a:pt x="2480619" y="3320701"/>
                </a:lnTo>
                <a:lnTo>
                  <a:pt x="2480848" y="3320130"/>
                </a:lnTo>
                <a:lnTo>
                  <a:pt x="2520503" y="3224129"/>
                </a:lnTo>
                <a:cubicBezTo>
                  <a:pt x="2521241" y="3222350"/>
                  <a:pt x="2519931" y="3220392"/>
                  <a:pt x="2518000" y="3220392"/>
                </a:cubicBezTo>
                <a:lnTo>
                  <a:pt x="2255851" y="3220392"/>
                </a:lnTo>
                <a:cubicBezTo>
                  <a:pt x="2135854" y="3220392"/>
                  <a:pt x="2046132" y="3275135"/>
                  <a:pt x="2009692" y="3370602"/>
                </a:cubicBezTo>
                <a:lnTo>
                  <a:pt x="1966032" y="3484931"/>
                </a:lnTo>
                <a:cubicBezTo>
                  <a:pt x="1965346" y="3486710"/>
                  <a:pt x="1966655" y="3488604"/>
                  <a:pt x="1968549" y="3488604"/>
                </a:cubicBezTo>
                <a:close/>
                <a:moveTo>
                  <a:pt x="6250983" y="2268396"/>
                </a:moveTo>
                <a:lnTo>
                  <a:pt x="6250983" y="2268396"/>
                </a:lnTo>
                <a:cubicBezTo>
                  <a:pt x="6250983" y="2268396"/>
                  <a:pt x="5943650" y="2268396"/>
                  <a:pt x="5943650" y="2268396"/>
                </a:cubicBezTo>
                <a:cubicBezTo>
                  <a:pt x="5812251" y="2268396"/>
                  <a:pt x="5700338" y="2327842"/>
                  <a:pt x="5654339" y="2448322"/>
                </a:cubicBezTo>
                <a:lnTo>
                  <a:pt x="5593610" y="2607339"/>
                </a:lnTo>
                <a:cubicBezTo>
                  <a:pt x="5589708" y="2617559"/>
                  <a:pt x="5597804" y="2628998"/>
                  <a:pt x="5608951" y="2628998"/>
                </a:cubicBezTo>
                <a:lnTo>
                  <a:pt x="5921254" y="2628998"/>
                </a:lnTo>
                <a:cubicBezTo>
                  <a:pt x="6051725" y="2628998"/>
                  <a:pt x="6165659" y="2551605"/>
                  <a:pt x="6211340" y="2431964"/>
                </a:cubicBezTo>
                <a:lnTo>
                  <a:pt x="6268625" y="2293282"/>
                </a:lnTo>
                <a:cubicBezTo>
                  <a:pt x="6273099" y="2281538"/>
                  <a:pt x="6263795" y="2268396"/>
                  <a:pt x="6250983" y="2268396"/>
                </a:cubicBezTo>
                <a:close/>
                <a:moveTo>
                  <a:pt x="7754451" y="456066"/>
                </a:moveTo>
                <a:lnTo>
                  <a:pt x="7754451" y="456066"/>
                </a:lnTo>
                <a:cubicBezTo>
                  <a:pt x="7767276" y="456066"/>
                  <a:pt x="7776568" y="469201"/>
                  <a:pt x="7772093" y="480953"/>
                </a:cubicBezTo>
                <a:lnTo>
                  <a:pt x="7714809" y="619633"/>
                </a:lnTo>
                <a:cubicBezTo>
                  <a:pt x="7669128" y="739276"/>
                  <a:pt x="7555194" y="816661"/>
                  <a:pt x="7424723" y="816661"/>
                </a:cubicBezTo>
                <a:lnTo>
                  <a:pt x="7112419" y="816661"/>
                </a:lnTo>
                <a:cubicBezTo>
                  <a:pt x="7101273" y="816661"/>
                  <a:pt x="7093176" y="805230"/>
                  <a:pt x="7097078" y="795007"/>
                </a:cubicBezTo>
                <a:lnTo>
                  <a:pt x="7157808" y="635990"/>
                </a:lnTo>
                <a:cubicBezTo>
                  <a:pt x="7203806" y="515503"/>
                  <a:pt x="7315732" y="456066"/>
                  <a:pt x="7447118" y="456066"/>
                </a:cubicBezTo>
                <a:lnTo>
                  <a:pt x="7754451" y="456066"/>
                </a:lnTo>
                <a:close/>
                <a:moveTo>
                  <a:pt x="7709267" y="502259"/>
                </a:moveTo>
                <a:lnTo>
                  <a:pt x="7447118" y="502259"/>
                </a:lnTo>
                <a:cubicBezTo>
                  <a:pt x="7327121" y="502259"/>
                  <a:pt x="7237412" y="557007"/>
                  <a:pt x="7200959" y="652467"/>
                </a:cubicBezTo>
                <a:lnTo>
                  <a:pt x="7157299" y="766801"/>
                </a:lnTo>
                <a:cubicBezTo>
                  <a:pt x="7156626" y="768573"/>
                  <a:pt x="7157922" y="770470"/>
                  <a:pt x="7159816" y="770470"/>
                </a:cubicBezTo>
                <a:lnTo>
                  <a:pt x="7424723" y="770470"/>
                </a:lnTo>
                <a:cubicBezTo>
                  <a:pt x="7535924" y="770470"/>
                  <a:pt x="7632853" y="704795"/>
                  <a:pt x="7671657" y="603157"/>
                </a:cubicBezTo>
                <a:lnTo>
                  <a:pt x="7671886" y="602576"/>
                </a:lnTo>
                <a:lnTo>
                  <a:pt x="7672115" y="601999"/>
                </a:lnTo>
                <a:lnTo>
                  <a:pt x="7711771" y="505996"/>
                </a:lnTo>
                <a:cubicBezTo>
                  <a:pt x="7712495" y="504215"/>
                  <a:pt x="7711199" y="502260"/>
                  <a:pt x="7709267" y="502260"/>
                </a:cubicBezTo>
                <a:close/>
                <a:moveTo>
                  <a:pt x="4552158" y="905800"/>
                </a:moveTo>
                <a:lnTo>
                  <a:pt x="4552158" y="905800"/>
                </a:lnTo>
                <a:cubicBezTo>
                  <a:pt x="4564971" y="905800"/>
                  <a:pt x="4574274" y="918935"/>
                  <a:pt x="4569788" y="930684"/>
                </a:cubicBezTo>
                <a:lnTo>
                  <a:pt x="4512515" y="1069367"/>
                </a:lnTo>
                <a:cubicBezTo>
                  <a:pt x="4466835" y="1189010"/>
                  <a:pt x="4352900" y="1266395"/>
                  <a:pt x="4222430" y="1266395"/>
                </a:cubicBezTo>
                <a:lnTo>
                  <a:pt x="3910126" y="1266395"/>
                </a:lnTo>
                <a:cubicBezTo>
                  <a:pt x="3898979" y="1266395"/>
                  <a:pt x="3890870" y="1254964"/>
                  <a:pt x="3894785" y="1244741"/>
                </a:cubicBezTo>
                <a:lnTo>
                  <a:pt x="3955502" y="1085724"/>
                </a:lnTo>
                <a:cubicBezTo>
                  <a:pt x="4001513" y="965237"/>
                  <a:pt x="4113427" y="905800"/>
                  <a:pt x="4244812" y="905800"/>
                </a:cubicBezTo>
                <a:lnTo>
                  <a:pt x="4552158" y="905800"/>
                </a:lnTo>
                <a:close/>
                <a:moveTo>
                  <a:pt x="4506974" y="951993"/>
                </a:moveTo>
                <a:lnTo>
                  <a:pt x="4244812" y="951993"/>
                </a:lnTo>
                <a:cubicBezTo>
                  <a:pt x="4124828" y="951993"/>
                  <a:pt x="4035106" y="1006741"/>
                  <a:pt x="3998666" y="1102201"/>
                </a:cubicBezTo>
                <a:lnTo>
                  <a:pt x="3955006" y="1216535"/>
                </a:lnTo>
                <a:cubicBezTo>
                  <a:pt x="3954320" y="1218307"/>
                  <a:pt x="3955629" y="1220204"/>
                  <a:pt x="3957523" y="1220204"/>
                </a:cubicBezTo>
                <a:lnTo>
                  <a:pt x="4222430" y="1220204"/>
                </a:lnTo>
                <a:cubicBezTo>
                  <a:pt x="4333619" y="1220204"/>
                  <a:pt x="4430560" y="1154529"/>
                  <a:pt x="4469364" y="1052890"/>
                </a:cubicBezTo>
                <a:lnTo>
                  <a:pt x="4469580" y="1052308"/>
                </a:lnTo>
                <a:lnTo>
                  <a:pt x="4469822" y="1051733"/>
                </a:lnTo>
                <a:lnTo>
                  <a:pt x="4509465" y="955730"/>
                </a:lnTo>
                <a:cubicBezTo>
                  <a:pt x="4510202" y="953949"/>
                  <a:pt x="4508906" y="951994"/>
                  <a:pt x="4506974" y="951994"/>
                </a:cubicBezTo>
                <a:close/>
                <a:moveTo>
                  <a:pt x="664513" y="1542527"/>
                </a:moveTo>
                <a:lnTo>
                  <a:pt x="603792" y="1701545"/>
                </a:lnTo>
                <a:cubicBezTo>
                  <a:pt x="599889" y="1711764"/>
                  <a:pt x="607988" y="1723190"/>
                  <a:pt x="619133" y="1723190"/>
                </a:cubicBezTo>
                <a:lnTo>
                  <a:pt x="931440" y="1723190"/>
                </a:lnTo>
                <a:cubicBezTo>
                  <a:pt x="1061906" y="1723190"/>
                  <a:pt x="1175846" y="1645810"/>
                  <a:pt x="1221524" y="1526169"/>
                </a:cubicBezTo>
                <a:lnTo>
                  <a:pt x="1278802" y="1387487"/>
                </a:lnTo>
                <a:cubicBezTo>
                  <a:pt x="1283289" y="1375730"/>
                  <a:pt x="1273985" y="1362601"/>
                  <a:pt x="1261168" y="1362601"/>
                </a:cubicBezTo>
                <a:lnTo>
                  <a:pt x="1261174" y="1362601"/>
                </a:lnTo>
                <a:lnTo>
                  <a:pt x="953826" y="1362601"/>
                </a:lnTo>
                <a:cubicBezTo>
                  <a:pt x="822435" y="1362601"/>
                  <a:pt x="710525" y="1422034"/>
                  <a:pt x="664513" y="1542527"/>
                </a:cubicBezTo>
                <a:close/>
                <a:moveTo>
                  <a:pt x="99" y="1998354"/>
                </a:moveTo>
                <a:cubicBezTo>
                  <a:pt x="2482" y="1993041"/>
                  <a:pt x="4878" y="1987728"/>
                  <a:pt x="6975" y="1982237"/>
                </a:cubicBezTo>
                <a:lnTo>
                  <a:pt x="64252" y="1843543"/>
                </a:lnTo>
                <a:cubicBezTo>
                  <a:pt x="68738" y="1831799"/>
                  <a:pt x="59429" y="1818670"/>
                  <a:pt x="46620" y="1818670"/>
                </a:cubicBezTo>
                <a:lnTo>
                  <a:pt x="105" y="1818670"/>
                </a:lnTo>
                <a:lnTo>
                  <a:pt x="99" y="1998354"/>
                </a:lnTo>
                <a:close/>
                <a:moveTo>
                  <a:pt x="6567710" y="905800"/>
                </a:moveTo>
                <a:lnTo>
                  <a:pt x="6567710" y="905800"/>
                </a:lnTo>
                <a:cubicBezTo>
                  <a:pt x="6580522" y="905800"/>
                  <a:pt x="6589826" y="918935"/>
                  <a:pt x="6585338" y="930684"/>
                </a:cubicBezTo>
                <a:lnTo>
                  <a:pt x="6528066" y="1069367"/>
                </a:lnTo>
                <a:cubicBezTo>
                  <a:pt x="6482386" y="1189010"/>
                  <a:pt x="6368439" y="1266395"/>
                  <a:pt x="6237981" y="1266395"/>
                </a:cubicBezTo>
                <a:lnTo>
                  <a:pt x="5925678" y="1266395"/>
                </a:lnTo>
                <a:cubicBezTo>
                  <a:pt x="5914531" y="1266395"/>
                  <a:pt x="5906421" y="1254964"/>
                  <a:pt x="5910336" y="1244741"/>
                </a:cubicBezTo>
                <a:lnTo>
                  <a:pt x="5971053" y="1085724"/>
                </a:lnTo>
                <a:cubicBezTo>
                  <a:pt x="6017064" y="965237"/>
                  <a:pt x="6128991" y="905800"/>
                  <a:pt x="6260376" y="905800"/>
                </a:cubicBezTo>
                <a:lnTo>
                  <a:pt x="6567710" y="905800"/>
                </a:lnTo>
                <a:close/>
                <a:moveTo>
                  <a:pt x="6522525" y="951993"/>
                </a:moveTo>
                <a:lnTo>
                  <a:pt x="6260364" y="951993"/>
                </a:lnTo>
                <a:cubicBezTo>
                  <a:pt x="6140379" y="951993"/>
                  <a:pt x="6050657" y="1006741"/>
                  <a:pt x="6014204" y="1102201"/>
                </a:cubicBezTo>
                <a:lnTo>
                  <a:pt x="5970557" y="1216535"/>
                </a:lnTo>
                <a:cubicBezTo>
                  <a:pt x="5969871" y="1218307"/>
                  <a:pt x="5971180" y="1220204"/>
                  <a:pt x="5973074" y="1220204"/>
                </a:cubicBezTo>
                <a:lnTo>
                  <a:pt x="6237981" y="1220204"/>
                </a:lnTo>
                <a:cubicBezTo>
                  <a:pt x="6349170" y="1220204"/>
                  <a:pt x="6446098" y="1154529"/>
                  <a:pt x="6484902" y="1052890"/>
                </a:cubicBezTo>
                <a:lnTo>
                  <a:pt x="6485131" y="1052308"/>
                </a:lnTo>
                <a:lnTo>
                  <a:pt x="6485360" y="1051733"/>
                </a:lnTo>
                <a:lnTo>
                  <a:pt x="6525016" y="955730"/>
                </a:lnTo>
                <a:cubicBezTo>
                  <a:pt x="6525753" y="953949"/>
                  <a:pt x="6524444" y="951994"/>
                  <a:pt x="6522525" y="951994"/>
                </a:cubicBezTo>
                <a:close/>
                <a:moveTo>
                  <a:pt x="8577910" y="905800"/>
                </a:moveTo>
                <a:lnTo>
                  <a:pt x="8577910" y="905800"/>
                </a:lnTo>
                <a:cubicBezTo>
                  <a:pt x="8590722" y="905800"/>
                  <a:pt x="8600025" y="918935"/>
                  <a:pt x="8595538" y="930684"/>
                </a:cubicBezTo>
                <a:lnTo>
                  <a:pt x="8538266" y="1069367"/>
                </a:lnTo>
                <a:cubicBezTo>
                  <a:pt x="8492586" y="1189010"/>
                  <a:pt x="8378652" y="1266395"/>
                  <a:pt x="8248181" y="1266395"/>
                </a:cubicBezTo>
                <a:lnTo>
                  <a:pt x="7935878" y="1266395"/>
                </a:lnTo>
                <a:cubicBezTo>
                  <a:pt x="7924731" y="1266395"/>
                  <a:pt x="7916634" y="1254964"/>
                  <a:pt x="7920536" y="1244741"/>
                </a:cubicBezTo>
                <a:lnTo>
                  <a:pt x="7981266" y="1085724"/>
                </a:lnTo>
                <a:cubicBezTo>
                  <a:pt x="8027264" y="965237"/>
                  <a:pt x="8139190" y="905800"/>
                  <a:pt x="8270577" y="905800"/>
                </a:cubicBezTo>
                <a:lnTo>
                  <a:pt x="8577910" y="905800"/>
                </a:lnTo>
                <a:close/>
                <a:moveTo>
                  <a:pt x="8532725" y="951993"/>
                </a:moveTo>
                <a:lnTo>
                  <a:pt x="8270577" y="951993"/>
                </a:lnTo>
                <a:cubicBezTo>
                  <a:pt x="8150579" y="951993"/>
                  <a:pt x="8060858" y="1006741"/>
                  <a:pt x="8024404" y="1102201"/>
                </a:cubicBezTo>
                <a:lnTo>
                  <a:pt x="7980758" y="1216535"/>
                </a:lnTo>
                <a:cubicBezTo>
                  <a:pt x="7980084" y="1218307"/>
                  <a:pt x="7981380" y="1220204"/>
                  <a:pt x="7983287" y="1220204"/>
                </a:cubicBezTo>
                <a:lnTo>
                  <a:pt x="8248181" y="1220204"/>
                </a:lnTo>
                <a:cubicBezTo>
                  <a:pt x="8359370" y="1220204"/>
                  <a:pt x="8456298" y="1154529"/>
                  <a:pt x="8495115" y="1052890"/>
                </a:cubicBezTo>
                <a:lnTo>
                  <a:pt x="8495331" y="1052308"/>
                </a:lnTo>
                <a:lnTo>
                  <a:pt x="8495572" y="1051733"/>
                </a:lnTo>
                <a:lnTo>
                  <a:pt x="8535228" y="955730"/>
                </a:lnTo>
                <a:cubicBezTo>
                  <a:pt x="8535953" y="953949"/>
                  <a:pt x="8534644" y="951994"/>
                  <a:pt x="8532725" y="951994"/>
                </a:cubicBezTo>
                <a:close/>
                <a:moveTo>
                  <a:pt x="10792478" y="1818670"/>
                </a:moveTo>
                <a:lnTo>
                  <a:pt x="10792478" y="1818670"/>
                </a:lnTo>
                <a:cubicBezTo>
                  <a:pt x="10805289" y="1818670"/>
                  <a:pt x="10814593" y="1831799"/>
                  <a:pt x="10810107" y="1843556"/>
                </a:cubicBezTo>
                <a:lnTo>
                  <a:pt x="10752834" y="1982237"/>
                </a:lnTo>
                <a:cubicBezTo>
                  <a:pt x="10707141" y="2101879"/>
                  <a:pt x="10593219" y="2179259"/>
                  <a:pt x="10462736" y="2179259"/>
                </a:cubicBezTo>
                <a:lnTo>
                  <a:pt x="10150445" y="2179259"/>
                </a:lnTo>
                <a:cubicBezTo>
                  <a:pt x="10139298" y="2179259"/>
                  <a:pt x="10131189" y="2167832"/>
                  <a:pt x="10135104" y="2157601"/>
                </a:cubicBezTo>
                <a:lnTo>
                  <a:pt x="10195821" y="1998583"/>
                </a:lnTo>
                <a:cubicBezTo>
                  <a:pt x="10241832" y="1878103"/>
                  <a:pt x="10353746" y="1818670"/>
                  <a:pt x="10485131" y="1818670"/>
                </a:cubicBezTo>
                <a:lnTo>
                  <a:pt x="10792478" y="1818670"/>
                </a:lnTo>
                <a:close/>
                <a:moveTo>
                  <a:pt x="10747293" y="1864858"/>
                </a:moveTo>
                <a:lnTo>
                  <a:pt x="10485131" y="1864858"/>
                </a:lnTo>
                <a:cubicBezTo>
                  <a:pt x="10365146" y="1864858"/>
                  <a:pt x="10275425" y="1919601"/>
                  <a:pt x="10238972" y="2015068"/>
                </a:cubicBezTo>
                <a:lnTo>
                  <a:pt x="10195312" y="2129397"/>
                </a:lnTo>
                <a:cubicBezTo>
                  <a:pt x="10194639" y="2131176"/>
                  <a:pt x="10195948" y="2133070"/>
                  <a:pt x="10197842" y="2133070"/>
                </a:cubicBezTo>
                <a:lnTo>
                  <a:pt x="10462736" y="2133070"/>
                </a:lnTo>
                <a:cubicBezTo>
                  <a:pt x="10573937" y="2133070"/>
                  <a:pt x="10670866" y="2067396"/>
                  <a:pt x="10709670" y="1965752"/>
                </a:cubicBezTo>
                <a:lnTo>
                  <a:pt x="10709899" y="1965168"/>
                </a:lnTo>
                <a:lnTo>
                  <a:pt x="10710128" y="1964596"/>
                </a:lnTo>
                <a:lnTo>
                  <a:pt x="10749784" y="1868595"/>
                </a:lnTo>
                <a:cubicBezTo>
                  <a:pt x="10750521" y="1866816"/>
                  <a:pt x="10749212" y="1864858"/>
                  <a:pt x="10747280" y="1864858"/>
                </a:cubicBezTo>
                <a:close/>
                <a:moveTo>
                  <a:pt x="1932591" y="1362601"/>
                </a:moveTo>
                <a:lnTo>
                  <a:pt x="1932591" y="1362601"/>
                </a:lnTo>
                <a:cubicBezTo>
                  <a:pt x="1945416" y="1362601"/>
                  <a:pt x="1954707" y="1375730"/>
                  <a:pt x="1950233" y="1387487"/>
                </a:cubicBezTo>
                <a:lnTo>
                  <a:pt x="1892948" y="1526169"/>
                </a:lnTo>
                <a:cubicBezTo>
                  <a:pt x="1847268" y="1645810"/>
                  <a:pt x="1733333" y="1723190"/>
                  <a:pt x="1602863" y="1723190"/>
                </a:cubicBezTo>
                <a:lnTo>
                  <a:pt x="1290559" y="1723190"/>
                </a:lnTo>
                <a:cubicBezTo>
                  <a:pt x="1279412" y="1723190"/>
                  <a:pt x="1271316" y="1711764"/>
                  <a:pt x="1275218" y="1701545"/>
                </a:cubicBezTo>
                <a:lnTo>
                  <a:pt x="1335935" y="1542527"/>
                </a:lnTo>
                <a:cubicBezTo>
                  <a:pt x="1381946" y="1422034"/>
                  <a:pt x="1493872" y="1362601"/>
                  <a:pt x="1625258" y="1362601"/>
                </a:cubicBezTo>
                <a:lnTo>
                  <a:pt x="1932591" y="1362601"/>
                </a:lnTo>
                <a:close/>
                <a:moveTo>
                  <a:pt x="1887406" y="1408790"/>
                </a:moveTo>
                <a:lnTo>
                  <a:pt x="1625258" y="1408790"/>
                </a:lnTo>
                <a:cubicBezTo>
                  <a:pt x="1505261" y="1408790"/>
                  <a:pt x="1415552" y="1463533"/>
                  <a:pt x="1379099" y="1558999"/>
                </a:cubicBezTo>
                <a:lnTo>
                  <a:pt x="1335439" y="1673328"/>
                </a:lnTo>
                <a:cubicBezTo>
                  <a:pt x="1334765" y="1675107"/>
                  <a:pt x="1336075" y="1677001"/>
                  <a:pt x="1337968" y="1677001"/>
                </a:cubicBezTo>
                <a:lnTo>
                  <a:pt x="1602863" y="1677001"/>
                </a:lnTo>
                <a:cubicBezTo>
                  <a:pt x="1714052" y="1677001"/>
                  <a:pt x="1810993" y="1611327"/>
                  <a:pt x="1849797" y="1509684"/>
                </a:cubicBezTo>
                <a:lnTo>
                  <a:pt x="1850013" y="1509112"/>
                </a:lnTo>
                <a:lnTo>
                  <a:pt x="1850255" y="1508527"/>
                </a:lnTo>
                <a:lnTo>
                  <a:pt x="1889910" y="1412527"/>
                </a:lnTo>
                <a:cubicBezTo>
                  <a:pt x="1890635" y="1410747"/>
                  <a:pt x="1889339" y="1408790"/>
                  <a:pt x="1887406" y="1408790"/>
                </a:cubicBezTo>
                <a:close/>
                <a:moveTo>
                  <a:pt x="803867" y="1998583"/>
                </a:moveTo>
                <a:lnTo>
                  <a:pt x="743146" y="2157601"/>
                </a:lnTo>
                <a:cubicBezTo>
                  <a:pt x="739243" y="2167832"/>
                  <a:pt x="747342" y="2179259"/>
                  <a:pt x="758487" y="2179259"/>
                </a:cubicBezTo>
                <a:lnTo>
                  <a:pt x="1070794" y="2179259"/>
                </a:lnTo>
                <a:cubicBezTo>
                  <a:pt x="1201260" y="2179259"/>
                  <a:pt x="1315204" y="2101879"/>
                  <a:pt x="1360885" y="1982237"/>
                </a:cubicBezTo>
                <a:lnTo>
                  <a:pt x="1418157" y="1843543"/>
                </a:lnTo>
                <a:cubicBezTo>
                  <a:pt x="1422644" y="1831799"/>
                  <a:pt x="1413340" y="1818670"/>
                  <a:pt x="1400516" y="1818670"/>
                </a:cubicBezTo>
                <a:lnTo>
                  <a:pt x="1400528" y="1818670"/>
                </a:lnTo>
                <a:lnTo>
                  <a:pt x="1093178" y="1818670"/>
                </a:lnTo>
                <a:cubicBezTo>
                  <a:pt x="961787" y="1818670"/>
                  <a:pt x="849878" y="1878103"/>
                  <a:pt x="803865" y="1998583"/>
                </a:cubicBezTo>
                <a:close/>
                <a:moveTo>
                  <a:pt x="3944063" y="1362601"/>
                </a:moveTo>
                <a:lnTo>
                  <a:pt x="3944063" y="1362601"/>
                </a:lnTo>
                <a:cubicBezTo>
                  <a:pt x="3956874" y="1362601"/>
                  <a:pt x="3966178" y="1375730"/>
                  <a:pt x="3961692" y="1387487"/>
                </a:cubicBezTo>
                <a:lnTo>
                  <a:pt x="3904420" y="1526169"/>
                </a:lnTo>
                <a:cubicBezTo>
                  <a:pt x="3858739" y="1645810"/>
                  <a:pt x="3744804" y="1723190"/>
                  <a:pt x="3614334" y="1723190"/>
                </a:cubicBezTo>
                <a:lnTo>
                  <a:pt x="3302030" y="1723190"/>
                </a:lnTo>
                <a:cubicBezTo>
                  <a:pt x="3290883" y="1723190"/>
                  <a:pt x="3282787" y="1711764"/>
                  <a:pt x="3286689" y="1701545"/>
                </a:cubicBezTo>
                <a:lnTo>
                  <a:pt x="3347406" y="1542527"/>
                </a:lnTo>
                <a:cubicBezTo>
                  <a:pt x="3393417" y="1422034"/>
                  <a:pt x="3505343" y="1362601"/>
                  <a:pt x="3636729" y="1362601"/>
                </a:cubicBezTo>
                <a:lnTo>
                  <a:pt x="3944063" y="1362601"/>
                </a:lnTo>
                <a:close/>
                <a:moveTo>
                  <a:pt x="3898878" y="1408790"/>
                </a:moveTo>
                <a:lnTo>
                  <a:pt x="3636716" y="1408790"/>
                </a:lnTo>
                <a:cubicBezTo>
                  <a:pt x="3516732" y="1408790"/>
                  <a:pt x="3427010" y="1463533"/>
                  <a:pt x="3390557" y="1558999"/>
                </a:cubicBezTo>
                <a:lnTo>
                  <a:pt x="3346910" y="1673328"/>
                </a:lnTo>
                <a:cubicBezTo>
                  <a:pt x="3346237" y="1675107"/>
                  <a:pt x="3347533" y="1677001"/>
                  <a:pt x="3349427" y="1677001"/>
                </a:cubicBezTo>
                <a:lnTo>
                  <a:pt x="3614334" y="1677001"/>
                </a:lnTo>
                <a:cubicBezTo>
                  <a:pt x="3725523" y="1677001"/>
                  <a:pt x="3822451" y="1611327"/>
                  <a:pt x="3861268" y="1509684"/>
                </a:cubicBezTo>
                <a:lnTo>
                  <a:pt x="3861484" y="1509112"/>
                </a:lnTo>
                <a:lnTo>
                  <a:pt x="3861726" y="1508527"/>
                </a:lnTo>
                <a:lnTo>
                  <a:pt x="3901382" y="1412527"/>
                </a:lnTo>
                <a:cubicBezTo>
                  <a:pt x="3902106" y="1410747"/>
                  <a:pt x="3900797" y="1408790"/>
                  <a:pt x="3898878" y="1408790"/>
                </a:cubicBezTo>
                <a:close/>
                <a:moveTo>
                  <a:pt x="7969826" y="1362601"/>
                </a:moveTo>
                <a:lnTo>
                  <a:pt x="7969826" y="1362601"/>
                </a:lnTo>
                <a:cubicBezTo>
                  <a:pt x="7982626" y="1362601"/>
                  <a:pt x="7991930" y="1375730"/>
                  <a:pt x="7987443" y="1387487"/>
                </a:cubicBezTo>
                <a:lnTo>
                  <a:pt x="7930170" y="1526169"/>
                </a:lnTo>
                <a:cubicBezTo>
                  <a:pt x="7884490" y="1645810"/>
                  <a:pt x="7770556" y="1723190"/>
                  <a:pt x="7640085" y="1723190"/>
                </a:cubicBezTo>
                <a:lnTo>
                  <a:pt x="7327782" y="1723190"/>
                </a:lnTo>
                <a:cubicBezTo>
                  <a:pt x="7316635" y="1723190"/>
                  <a:pt x="7308539" y="1711764"/>
                  <a:pt x="7312440" y="1701545"/>
                </a:cubicBezTo>
                <a:lnTo>
                  <a:pt x="7373157" y="1542527"/>
                </a:lnTo>
                <a:cubicBezTo>
                  <a:pt x="7419168" y="1422034"/>
                  <a:pt x="7531082" y="1362601"/>
                  <a:pt x="7662481" y="1362601"/>
                </a:cubicBezTo>
                <a:lnTo>
                  <a:pt x="7969826" y="1362601"/>
                </a:lnTo>
                <a:close/>
                <a:moveTo>
                  <a:pt x="7924629" y="1408790"/>
                </a:moveTo>
                <a:lnTo>
                  <a:pt x="7662481" y="1408790"/>
                </a:lnTo>
                <a:cubicBezTo>
                  <a:pt x="7542496" y="1408790"/>
                  <a:pt x="7452762" y="1463533"/>
                  <a:pt x="7416321" y="1558999"/>
                </a:cubicBezTo>
                <a:lnTo>
                  <a:pt x="7372662" y="1673328"/>
                </a:lnTo>
                <a:cubicBezTo>
                  <a:pt x="7371975" y="1675107"/>
                  <a:pt x="7373285" y="1677001"/>
                  <a:pt x="7375178" y="1677001"/>
                </a:cubicBezTo>
                <a:lnTo>
                  <a:pt x="7640085" y="1677001"/>
                </a:lnTo>
                <a:cubicBezTo>
                  <a:pt x="7751274" y="1677001"/>
                  <a:pt x="7848215" y="1611327"/>
                  <a:pt x="7887020" y="1509684"/>
                </a:cubicBezTo>
                <a:lnTo>
                  <a:pt x="7887235" y="1509112"/>
                </a:lnTo>
                <a:lnTo>
                  <a:pt x="7887477" y="1508527"/>
                </a:lnTo>
                <a:lnTo>
                  <a:pt x="7927133" y="1412527"/>
                </a:lnTo>
                <a:cubicBezTo>
                  <a:pt x="7927870" y="1410747"/>
                  <a:pt x="7926561" y="1408790"/>
                  <a:pt x="7924629" y="1408790"/>
                </a:cubicBezTo>
                <a:close/>
                <a:moveTo>
                  <a:pt x="8679680" y="3354129"/>
                </a:moveTo>
                <a:lnTo>
                  <a:pt x="8618964" y="3513147"/>
                </a:lnTo>
                <a:cubicBezTo>
                  <a:pt x="8615049" y="3523366"/>
                  <a:pt x="8623158" y="3534793"/>
                  <a:pt x="8634304" y="3534793"/>
                </a:cubicBezTo>
                <a:lnTo>
                  <a:pt x="8946608" y="3534793"/>
                </a:lnTo>
                <a:cubicBezTo>
                  <a:pt x="9077066" y="3534793"/>
                  <a:pt x="9191013" y="3457413"/>
                  <a:pt x="9236694" y="3337759"/>
                </a:cubicBezTo>
                <a:lnTo>
                  <a:pt x="9293966" y="3199090"/>
                </a:lnTo>
                <a:cubicBezTo>
                  <a:pt x="9298453" y="3187333"/>
                  <a:pt x="9289149" y="3174203"/>
                  <a:pt x="9276337" y="3174203"/>
                </a:cubicBezTo>
                <a:lnTo>
                  <a:pt x="8968991" y="3174203"/>
                </a:lnTo>
                <a:cubicBezTo>
                  <a:pt x="8837605" y="3174203"/>
                  <a:pt x="8725691" y="3233636"/>
                  <a:pt x="8679680" y="3354117"/>
                </a:cubicBezTo>
                <a:close/>
                <a:moveTo>
                  <a:pt x="8782252" y="1818670"/>
                </a:moveTo>
                <a:lnTo>
                  <a:pt x="8782252" y="1818670"/>
                </a:lnTo>
                <a:cubicBezTo>
                  <a:pt x="8795064" y="1818670"/>
                  <a:pt x="8804367" y="1831799"/>
                  <a:pt x="8799894" y="1843556"/>
                </a:cubicBezTo>
                <a:lnTo>
                  <a:pt x="8742609" y="1982237"/>
                </a:lnTo>
                <a:cubicBezTo>
                  <a:pt x="8696928" y="2101879"/>
                  <a:pt x="8582993" y="2179259"/>
                  <a:pt x="8452523" y="2179259"/>
                </a:cubicBezTo>
                <a:lnTo>
                  <a:pt x="8140220" y="2179259"/>
                </a:lnTo>
                <a:cubicBezTo>
                  <a:pt x="8129073" y="2179259"/>
                  <a:pt x="8120977" y="2167832"/>
                  <a:pt x="8124879" y="2157601"/>
                </a:cubicBezTo>
                <a:lnTo>
                  <a:pt x="8185609" y="1998583"/>
                </a:lnTo>
                <a:cubicBezTo>
                  <a:pt x="8231606" y="1878103"/>
                  <a:pt x="8343533" y="1818670"/>
                  <a:pt x="8474918" y="1818670"/>
                </a:cubicBezTo>
                <a:lnTo>
                  <a:pt x="8782265" y="1818670"/>
                </a:lnTo>
                <a:close/>
                <a:moveTo>
                  <a:pt x="8737067" y="1864858"/>
                </a:moveTo>
                <a:lnTo>
                  <a:pt x="8474918" y="1864858"/>
                </a:lnTo>
                <a:cubicBezTo>
                  <a:pt x="8354922" y="1864858"/>
                  <a:pt x="8265200" y="1919601"/>
                  <a:pt x="8228759" y="2015068"/>
                </a:cubicBezTo>
                <a:lnTo>
                  <a:pt x="8185100" y="2129397"/>
                </a:lnTo>
                <a:cubicBezTo>
                  <a:pt x="8184426" y="2131176"/>
                  <a:pt x="8185723" y="2133070"/>
                  <a:pt x="8187630" y="2133070"/>
                </a:cubicBezTo>
                <a:lnTo>
                  <a:pt x="8452523" y="2133070"/>
                </a:lnTo>
                <a:cubicBezTo>
                  <a:pt x="8563725" y="2133070"/>
                  <a:pt x="8660640" y="2067396"/>
                  <a:pt x="8699458" y="1965752"/>
                </a:cubicBezTo>
                <a:lnTo>
                  <a:pt x="8699673" y="1965168"/>
                </a:lnTo>
                <a:lnTo>
                  <a:pt x="8699915" y="1964596"/>
                </a:lnTo>
                <a:lnTo>
                  <a:pt x="8739571" y="1868595"/>
                </a:lnTo>
                <a:cubicBezTo>
                  <a:pt x="8740308" y="1866816"/>
                  <a:pt x="8738999" y="1864858"/>
                  <a:pt x="8737067" y="1864858"/>
                </a:cubicBezTo>
                <a:close/>
                <a:moveTo>
                  <a:pt x="5959614" y="1362601"/>
                </a:moveTo>
                <a:lnTo>
                  <a:pt x="5959614" y="1362601"/>
                </a:lnTo>
                <a:cubicBezTo>
                  <a:pt x="5972426" y="1362601"/>
                  <a:pt x="5981729" y="1375730"/>
                  <a:pt x="5977243" y="1387487"/>
                </a:cubicBezTo>
                <a:lnTo>
                  <a:pt x="5919971" y="1526169"/>
                </a:lnTo>
                <a:cubicBezTo>
                  <a:pt x="5874277" y="1645810"/>
                  <a:pt x="5760355" y="1723190"/>
                  <a:pt x="5629885" y="1723190"/>
                </a:cubicBezTo>
                <a:lnTo>
                  <a:pt x="5317582" y="1723190"/>
                </a:lnTo>
                <a:cubicBezTo>
                  <a:pt x="5306435" y="1723190"/>
                  <a:pt x="5298326" y="1711764"/>
                  <a:pt x="5302240" y="1701545"/>
                </a:cubicBezTo>
                <a:lnTo>
                  <a:pt x="5362957" y="1542527"/>
                </a:lnTo>
                <a:cubicBezTo>
                  <a:pt x="5408968" y="1422034"/>
                  <a:pt x="5520882" y="1362601"/>
                  <a:pt x="5652280" y="1362601"/>
                </a:cubicBezTo>
                <a:lnTo>
                  <a:pt x="5959614" y="1362601"/>
                </a:lnTo>
                <a:close/>
                <a:moveTo>
                  <a:pt x="5914429" y="1408790"/>
                </a:moveTo>
                <a:lnTo>
                  <a:pt x="5652280" y="1408790"/>
                </a:lnTo>
                <a:cubicBezTo>
                  <a:pt x="5532283" y="1408790"/>
                  <a:pt x="5442561" y="1463533"/>
                  <a:pt x="5406108" y="1558999"/>
                </a:cubicBezTo>
                <a:lnTo>
                  <a:pt x="5362449" y="1673328"/>
                </a:lnTo>
                <a:cubicBezTo>
                  <a:pt x="5361775" y="1675107"/>
                  <a:pt x="5363084" y="1677001"/>
                  <a:pt x="5364978" y="1677001"/>
                </a:cubicBezTo>
                <a:lnTo>
                  <a:pt x="5629885" y="1677001"/>
                </a:lnTo>
                <a:cubicBezTo>
                  <a:pt x="5741074" y="1677001"/>
                  <a:pt x="5838002" y="1611327"/>
                  <a:pt x="5876807" y="1509684"/>
                </a:cubicBezTo>
                <a:lnTo>
                  <a:pt x="5877035" y="1509112"/>
                </a:lnTo>
                <a:lnTo>
                  <a:pt x="5877277" y="1508527"/>
                </a:lnTo>
                <a:lnTo>
                  <a:pt x="5916920" y="1412527"/>
                </a:lnTo>
                <a:cubicBezTo>
                  <a:pt x="5917657" y="1410747"/>
                  <a:pt x="5916348" y="1408790"/>
                  <a:pt x="5914429" y="1408790"/>
                </a:cubicBezTo>
                <a:close/>
                <a:moveTo>
                  <a:pt x="9808412" y="2718135"/>
                </a:moveTo>
                <a:lnTo>
                  <a:pt x="9808412" y="2718135"/>
                </a:lnTo>
                <a:cubicBezTo>
                  <a:pt x="9821225" y="2718135"/>
                  <a:pt x="9830529" y="2731264"/>
                  <a:pt x="9826042" y="2743021"/>
                </a:cubicBezTo>
                <a:lnTo>
                  <a:pt x="9768770" y="2881703"/>
                </a:lnTo>
                <a:cubicBezTo>
                  <a:pt x="9723089" y="3001344"/>
                  <a:pt x="9609155" y="3078724"/>
                  <a:pt x="9478684" y="3078724"/>
                </a:cubicBezTo>
                <a:lnTo>
                  <a:pt x="9166381" y="3078724"/>
                </a:lnTo>
                <a:cubicBezTo>
                  <a:pt x="9155234" y="3078724"/>
                  <a:pt x="9147137" y="3067298"/>
                  <a:pt x="9151039" y="3057078"/>
                </a:cubicBezTo>
                <a:lnTo>
                  <a:pt x="9211769" y="2898061"/>
                </a:lnTo>
                <a:cubicBezTo>
                  <a:pt x="9257767" y="2777568"/>
                  <a:pt x="9369694" y="2718135"/>
                  <a:pt x="9501079" y="2718135"/>
                </a:cubicBezTo>
                <a:lnTo>
                  <a:pt x="9808412" y="2718135"/>
                </a:lnTo>
                <a:close/>
                <a:moveTo>
                  <a:pt x="9763228" y="2764324"/>
                </a:moveTo>
                <a:lnTo>
                  <a:pt x="9501079" y="2764324"/>
                </a:lnTo>
                <a:cubicBezTo>
                  <a:pt x="9381082" y="2764324"/>
                  <a:pt x="9291360" y="2819079"/>
                  <a:pt x="9254907" y="2914533"/>
                </a:cubicBezTo>
                <a:lnTo>
                  <a:pt x="9211260" y="3028875"/>
                </a:lnTo>
                <a:cubicBezTo>
                  <a:pt x="9210587" y="3030641"/>
                  <a:pt x="9211883" y="3032535"/>
                  <a:pt x="9213790" y="3032535"/>
                </a:cubicBezTo>
                <a:lnTo>
                  <a:pt x="9478684" y="3032535"/>
                </a:lnTo>
                <a:cubicBezTo>
                  <a:pt x="9589873" y="3032535"/>
                  <a:pt x="9686801" y="2966861"/>
                  <a:pt x="9725618" y="2865230"/>
                </a:cubicBezTo>
                <a:lnTo>
                  <a:pt x="9725835" y="2864646"/>
                </a:lnTo>
                <a:lnTo>
                  <a:pt x="9726076" y="2864061"/>
                </a:lnTo>
                <a:lnTo>
                  <a:pt x="9765719" y="2768060"/>
                </a:lnTo>
                <a:cubicBezTo>
                  <a:pt x="9766456" y="2766281"/>
                  <a:pt x="9765160" y="2764324"/>
                  <a:pt x="9763228" y="2764324"/>
                </a:cubicBezTo>
                <a:close/>
                <a:moveTo>
                  <a:pt x="1717242" y="456066"/>
                </a:moveTo>
                <a:lnTo>
                  <a:pt x="1717242" y="456066"/>
                </a:lnTo>
                <a:cubicBezTo>
                  <a:pt x="1730054" y="456066"/>
                  <a:pt x="1739358" y="469201"/>
                  <a:pt x="1734884" y="480953"/>
                </a:cubicBezTo>
                <a:lnTo>
                  <a:pt x="1677599" y="619633"/>
                </a:lnTo>
                <a:cubicBezTo>
                  <a:pt x="1631918" y="739276"/>
                  <a:pt x="1517984" y="816661"/>
                  <a:pt x="1387513" y="816661"/>
                </a:cubicBezTo>
                <a:lnTo>
                  <a:pt x="1075214" y="816661"/>
                </a:lnTo>
                <a:cubicBezTo>
                  <a:pt x="1064067" y="816661"/>
                  <a:pt x="1055963" y="805230"/>
                  <a:pt x="1059872" y="795007"/>
                </a:cubicBezTo>
                <a:lnTo>
                  <a:pt x="1120593" y="635990"/>
                </a:lnTo>
                <a:cubicBezTo>
                  <a:pt x="1166599" y="515503"/>
                  <a:pt x="1278523" y="456066"/>
                  <a:pt x="1409908" y="456066"/>
                </a:cubicBezTo>
                <a:lnTo>
                  <a:pt x="1717242" y="456066"/>
                </a:lnTo>
                <a:close/>
                <a:moveTo>
                  <a:pt x="1672057" y="502259"/>
                </a:moveTo>
                <a:lnTo>
                  <a:pt x="1409908" y="502259"/>
                </a:lnTo>
                <a:cubicBezTo>
                  <a:pt x="1289911" y="502259"/>
                  <a:pt x="1200192" y="557007"/>
                  <a:pt x="1163743" y="652467"/>
                </a:cubicBezTo>
                <a:lnTo>
                  <a:pt x="1120082" y="766801"/>
                </a:lnTo>
                <a:cubicBezTo>
                  <a:pt x="1119412" y="768573"/>
                  <a:pt x="1120715" y="770470"/>
                  <a:pt x="1122614" y="770470"/>
                </a:cubicBezTo>
                <a:lnTo>
                  <a:pt x="1387513" y="770470"/>
                </a:lnTo>
                <a:cubicBezTo>
                  <a:pt x="1498702" y="770470"/>
                  <a:pt x="1595630" y="704795"/>
                  <a:pt x="1634447" y="603157"/>
                </a:cubicBezTo>
                <a:lnTo>
                  <a:pt x="1634664" y="602576"/>
                </a:lnTo>
                <a:lnTo>
                  <a:pt x="1634905" y="601999"/>
                </a:lnTo>
                <a:lnTo>
                  <a:pt x="1674548" y="505996"/>
                </a:lnTo>
                <a:cubicBezTo>
                  <a:pt x="1675298" y="504215"/>
                  <a:pt x="1673989" y="502260"/>
                  <a:pt x="1672057" y="502260"/>
                </a:cubicBezTo>
                <a:close/>
                <a:moveTo>
                  <a:pt x="3589345" y="0"/>
                </a:moveTo>
                <a:lnTo>
                  <a:pt x="3589345" y="0"/>
                </a:lnTo>
                <a:cubicBezTo>
                  <a:pt x="3602157" y="0"/>
                  <a:pt x="3611461" y="13135"/>
                  <a:pt x="3606987" y="24884"/>
                </a:cubicBezTo>
                <a:lnTo>
                  <a:pt x="3549702" y="163564"/>
                </a:lnTo>
                <a:cubicBezTo>
                  <a:pt x="3504022" y="283209"/>
                  <a:pt x="3390087" y="360594"/>
                  <a:pt x="3259616" y="360594"/>
                </a:cubicBezTo>
                <a:lnTo>
                  <a:pt x="2947313" y="360594"/>
                </a:lnTo>
                <a:cubicBezTo>
                  <a:pt x="2936166" y="360594"/>
                  <a:pt x="2928070" y="349163"/>
                  <a:pt x="2931972" y="338937"/>
                </a:cubicBezTo>
                <a:lnTo>
                  <a:pt x="2992701" y="179924"/>
                </a:lnTo>
                <a:cubicBezTo>
                  <a:pt x="3038700" y="59437"/>
                  <a:pt x="3150613" y="0"/>
                  <a:pt x="3282012" y="0"/>
                </a:cubicBezTo>
                <a:lnTo>
                  <a:pt x="3589345" y="0"/>
                </a:lnTo>
                <a:close/>
                <a:moveTo>
                  <a:pt x="3544160" y="46193"/>
                </a:moveTo>
                <a:lnTo>
                  <a:pt x="3282012" y="46193"/>
                </a:lnTo>
                <a:cubicBezTo>
                  <a:pt x="3162014" y="46193"/>
                  <a:pt x="3072293" y="100941"/>
                  <a:pt x="3035853" y="196401"/>
                </a:cubicBezTo>
                <a:lnTo>
                  <a:pt x="2992180" y="310735"/>
                </a:lnTo>
                <a:cubicBezTo>
                  <a:pt x="2991507" y="312507"/>
                  <a:pt x="2992816" y="314403"/>
                  <a:pt x="2994710" y="314403"/>
                </a:cubicBezTo>
                <a:lnTo>
                  <a:pt x="3259616" y="314403"/>
                </a:lnTo>
                <a:cubicBezTo>
                  <a:pt x="3370806" y="314403"/>
                  <a:pt x="3467746" y="248729"/>
                  <a:pt x="3506551" y="147088"/>
                </a:cubicBezTo>
                <a:lnTo>
                  <a:pt x="3506767" y="146507"/>
                </a:lnTo>
                <a:lnTo>
                  <a:pt x="3507009" y="145933"/>
                </a:lnTo>
                <a:lnTo>
                  <a:pt x="3546652" y="49930"/>
                </a:lnTo>
                <a:cubicBezTo>
                  <a:pt x="3547389" y="48149"/>
                  <a:pt x="3546092" y="46194"/>
                  <a:pt x="3544160" y="46194"/>
                </a:cubicBezTo>
                <a:close/>
                <a:moveTo>
                  <a:pt x="5604897" y="0"/>
                </a:moveTo>
                <a:lnTo>
                  <a:pt x="5604897" y="0"/>
                </a:lnTo>
                <a:cubicBezTo>
                  <a:pt x="5617709" y="0"/>
                  <a:pt x="5627012" y="13135"/>
                  <a:pt x="5622526" y="24884"/>
                </a:cubicBezTo>
                <a:lnTo>
                  <a:pt x="5565253" y="163564"/>
                </a:lnTo>
                <a:cubicBezTo>
                  <a:pt x="5519573" y="283209"/>
                  <a:pt x="5405625" y="360594"/>
                  <a:pt x="5275167" y="360594"/>
                </a:cubicBezTo>
                <a:lnTo>
                  <a:pt x="4962864" y="360594"/>
                </a:lnTo>
                <a:cubicBezTo>
                  <a:pt x="4951717" y="360594"/>
                  <a:pt x="4943608" y="349163"/>
                  <a:pt x="4947523" y="338937"/>
                </a:cubicBezTo>
                <a:lnTo>
                  <a:pt x="5008240" y="179924"/>
                </a:lnTo>
                <a:cubicBezTo>
                  <a:pt x="5054251" y="59437"/>
                  <a:pt x="5166177" y="0"/>
                  <a:pt x="5297550" y="0"/>
                </a:cubicBezTo>
                <a:lnTo>
                  <a:pt x="5604897" y="0"/>
                </a:lnTo>
                <a:close/>
                <a:moveTo>
                  <a:pt x="5559712" y="46193"/>
                </a:moveTo>
                <a:lnTo>
                  <a:pt x="5297550" y="46193"/>
                </a:lnTo>
                <a:cubicBezTo>
                  <a:pt x="5177566" y="46193"/>
                  <a:pt x="5087844" y="100941"/>
                  <a:pt x="5051391" y="196401"/>
                </a:cubicBezTo>
                <a:lnTo>
                  <a:pt x="5007744" y="310735"/>
                </a:lnTo>
                <a:cubicBezTo>
                  <a:pt x="5007058" y="312507"/>
                  <a:pt x="5008367" y="314403"/>
                  <a:pt x="5010261" y="314403"/>
                </a:cubicBezTo>
                <a:lnTo>
                  <a:pt x="5275167" y="314403"/>
                </a:lnTo>
                <a:cubicBezTo>
                  <a:pt x="5386357" y="314403"/>
                  <a:pt x="5483285" y="248729"/>
                  <a:pt x="5522102" y="147088"/>
                </a:cubicBezTo>
                <a:lnTo>
                  <a:pt x="5522318" y="146507"/>
                </a:lnTo>
                <a:lnTo>
                  <a:pt x="5522547" y="145933"/>
                </a:lnTo>
                <a:lnTo>
                  <a:pt x="5562216" y="49930"/>
                </a:lnTo>
                <a:cubicBezTo>
                  <a:pt x="5562940" y="48149"/>
                  <a:pt x="5561631" y="46194"/>
                  <a:pt x="5559712" y="46194"/>
                </a:cubicBezTo>
                <a:close/>
                <a:moveTo>
                  <a:pt x="449147" y="635987"/>
                </a:moveTo>
                <a:lnTo>
                  <a:pt x="388426" y="795005"/>
                </a:lnTo>
                <a:cubicBezTo>
                  <a:pt x="384523" y="805229"/>
                  <a:pt x="392622" y="816662"/>
                  <a:pt x="403774" y="816662"/>
                </a:cubicBezTo>
                <a:lnTo>
                  <a:pt x="716074" y="816662"/>
                </a:lnTo>
                <a:cubicBezTo>
                  <a:pt x="846546" y="816662"/>
                  <a:pt x="960479" y="739277"/>
                  <a:pt x="1006163" y="619632"/>
                </a:cubicBezTo>
                <a:lnTo>
                  <a:pt x="1063439" y="480949"/>
                </a:lnTo>
                <a:cubicBezTo>
                  <a:pt x="1067919" y="469201"/>
                  <a:pt x="1058617" y="456069"/>
                  <a:pt x="1045801" y="456069"/>
                </a:cubicBezTo>
                <a:lnTo>
                  <a:pt x="1045807" y="456069"/>
                </a:lnTo>
                <a:lnTo>
                  <a:pt x="738458" y="456069"/>
                </a:lnTo>
                <a:cubicBezTo>
                  <a:pt x="607074" y="456069"/>
                  <a:pt x="495158" y="515506"/>
                  <a:pt x="449145" y="635988"/>
                </a:cubicBezTo>
                <a:close/>
                <a:moveTo>
                  <a:pt x="5744239" y="456066"/>
                </a:moveTo>
                <a:lnTo>
                  <a:pt x="5744239" y="456066"/>
                </a:lnTo>
                <a:cubicBezTo>
                  <a:pt x="5757051" y="456066"/>
                  <a:pt x="5766355" y="469201"/>
                  <a:pt x="5761868" y="480953"/>
                </a:cubicBezTo>
                <a:lnTo>
                  <a:pt x="5704596" y="619633"/>
                </a:lnTo>
                <a:cubicBezTo>
                  <a:pt x="5658915" y="739276"/>
                  <a:pt x="5544980" y="816661"/>
                  <a:pt x="5414510" y="816661"/>
                </a:cubicBezTo>
                <a:lnTo>
                  <a:pt x="5102207" y="816661"/>
                </a:lnTo>
                <a:cubicBezTo>
                  <a:pt x="5091060" y="816661"/>
                  <a:pt x="5082951" y="805230"/>
                  <a:pt x="5086865" y="795007"/>
                </a:cubicBezTo>
                <a:lnTo>
                  <a:pt x="5147582" y="635990"/>
                </a:lnTo>
                <a:cubicBezTo>
                  <a:pt x="5193593" y="515503"/>
                  <a:pt x="5305520" y="456066"/>
                  <a:pt x="5436893" y="456066"/>
                </a:cubicBezTo>
                <a:lnTo>
                  <a:pt x="5744239" y="456066"/>
                </a:lnTo>
                <a:close/>
                <a:moveTo>
                  <a:pt x="5699054" y="502259"/>
                </a:moveTo>
                <a:lnTo>
                  <a:pt x="5436893" y="502259"/>
                </a:lnTo>
                <a:cubicBezTo>
                  <a:pt x="5316908" y="502259"/>
                  <a:pt x="5227186" y="557007"/>
                  <a:pt x="5190734" y="652467"/>
                </a:cubicBezTo>
                <a:lnTo>
                  <a:pt x="5147086" y="766801"/>
                </a:lnTo>
                <a:cubicBezTo>
                  <a:pt x="5146400" y="768573"/>
                  <a:pt x="5147709" y="770470"/>
                  <a:pt x="5149603" y="770470"/>
                </a:cubicBezTo>
                <a:lnTo>
                  <a:pt x="5414510" y="770470"/>
                </a:lnTo>
                <a:cubicBezTo>
                  <a:pt x="5525699" y="770470"/>
                  <a:pt x="5622627" y="704795"/>
                  <a:pt x="5661445" y="603157"/>
                </a:cubicBezTo>
                <a:lnTo>
                  <a:pt x="5661661" y="602576"/>
                </a:lnTo>
                <a:lnTo>
                  <a:pt x="5661889" y="601999"/>
                </a:lnTo>
                <a:lnTo>
                  <a:pt x="5701545" y="505996"/>
                </a:lnTo>
                <a:cubicBezTo>
                  <a:pt x="5702282" y="504215"/>
                  <a:pt x="5700973" y="502260"/>
                  <a:pt x="5699054" y="502260"/>
                </a:cubicBezTo>
                <a:close/>
                <a:moveTo>
                  <a:pt x="7615096" y="0"/>
                </a:moveTo>
                <a:lnTo>
                  <a:pt x="7615096" y="0"/>
                </a:lnTo>
                <a:cubicBezTo>
                  <a:pt x="7627908" y="0"/>
                  <a:pt x="7637212" y="13135"/>
                  <a:pt x="7632726" y="24884"/>
                </a:cubicBezTo>
                <a:lnTo>
                  <a:pt x="7575454" y="163564"/>
                </a:lnTo>
                <a:cubicBezTo>
                  <a:pt x="7529773" y="283209"/>
                  <a:pt x="7415838" y="360594"/>
                  <a:pt x="7285368" y="360594"/>
                </a:cubicBezTo>
                <a:lnTo>
                  <a:pt x="6973064" y="360594"/>
                </a:lnTo>
                <a:cubicBezTo>
                  <a:pt x="6961918" y="360594"/>
                  <a:pt x="6953821" y="349163"/>
                  <a:pt x="6957723" y="338937"/>
                </a:cubicBezTo>
                <a:lnTo>
                  <a:pt x="7018440" y="179924"/>
                </a:lnTo>
                <a:cubicBezTo>
                  <a:pt x="7064451" y="59437"/>
                  <a:pt x="7176378" y="0"/>
                  <a:pt x="7307763" y="0"/>
                </a:cubicBezTo>
                <a:lnTo>
                  <a:pt x="7615096" y="0"/>
                </a:lnTo>
                <a:close/>
                <a:moveTo>
                  <a:pt x="7569912" y="46193"/>
                </a:moveTo>
                <a:lnTo>
                  <a:pt x="7307763" y="46193"/>
                </a:lnTo>
                <a:cubicBezTo>
                  <a:pt x="7187766" y="46193"/>
                  <a:pt x="7098044" y="100941"/>
                  <a:pt x="7061591" y="196401"/>
                </a:cubicBezTo>
                <a:lnTo>
                  <a:pt x="7017944" y="310735"/>
                </a:lnTo>
                <a:cubicBezTo>
                  <a:pt x="7017271" y="312507"/>
                  <a:pt x="7018567" y="314403"/>
                  <a:pt x="7020474" y="314403"/>
                </a:cubicBezTo>
                <a:lnTo>
                  <a:pt x="7285368" y="314403"/>
                </a:lnTo>
                <a:cubicBezTo>
                  <a:pt x="7396557" y="314403"/>
                  <a:pt x="7493485" y="248729"/>
                  <a:pt x="7532302" y="147088"/>
                </a:cubicBezTo>
                <a:lnTo>
                  <a:pt x="7532518" y="146507"/>
                </a:lnTo>
                <a:lnTo>
                  <a:pt x="7532760" y="145933"/>
                </a:lnTo>
                <a:lnTo>
                  <a:pt x="7572416" y="49930"/>
                </a:lnTo>
                <a:cubicBezTo>
                  <a:pt x="7573153" y="48149"/>
                  <a:pt x="7571831" y="46194"/>
                  <a:pt x="7569912" y="46194"/>
                </a:cubicBezTo>
                <a:close/>
                <a:moveTo>
                  <a:pt x="131" y="461646"/>
                </a:moveTo>
                <a:lnTo>
                  <a:pt x="125" y="816661"/>
                </a:lnTo>
                <a:lnTo>
                  <a:pt x="44641" y="816661"/>
                </a:lnTo>
                <a:cubicBezTo>
                  <a:pt x="175106" y="816661"/>
                  <a:pt x="289046" y="739276"/>
                  <a:pt x="334724" y="619630"/>
                </a:cubicBezTo>
                <a:lnTo>
                  <a:pt x="392000" y="480948"/>
                </a:lnTo>
                <a:cubicBezTo>
                  <a:pt x="396487" y="469200"/>
                  <a:pt x="387184" y="456067"/>
                  <a:pt x="374369" y="456067"/>
                </a:cubicBezTo>
                <a:lnTo>
                  <a:pt x="67026" y="456067"/>
                </a:lnTo>
                <a:cubicBezTo>
                  <a:pt x="44032" y="456067"/>
                  <a:pt x="21684" y="457998"/>
                  <a:pt x="130" y="461647"/>
                </a:cubicBezTo>
                <a:close/>
                <a:moveTo>
                  <a:pt x="601168" y="1085721"/>
                </a:moveTo>
                <a:lnTo>
                  <a:pt x="540447" y="1244739"/>
                </a:lnTo>
                <a:cubicBezTo>
                  <a:pt x="536544" y="1254963"/>
                  <a:pt x="544643" y="1266393"/>
                  <a:pt x="555794" y="1266393"/>
                </a:cubicBezTo>
                <a:lnTo>
                  <a:pt x="868095" y="1266393"/>
                </a:lnTo>
                <a:cubicBezTo>
                  <a:pt x="998567" y="1266393"/>
                  <a:pt x="1112500" y="1189008"/>
                  <a:pt x="1158183" y="1069363"/>
                </a:cubicBezTo>
                <a:lnTo>
                  <a:pt x="1215460" y="930682"/>
                </a:lnTo>
                <a:cubicBezTo>
                  <a:pt x="1219940" y="918932"/>
                  <a:pt x="1210637" y="905797"/>
                  <a:pt x="1197822" y="905797"/>
                </a:cubicBezTo>
                <a:lnTo>
                  <a:pt x="1197828" y="905797"/>
                </a:lnTo>
                <a:cubicBezTo>
                  <a:pt x="1197828" y="905797"/>
                  <a:pt x="890479" y="905799"/>
                  <a:pt x="890479" y="905799"/>
                </a:cubicBezTo>
                <a:cubicBezTo>
                  <a:pt x="759095" y="905799"/>
                  <a:pt x="647179" y="965236"/>
                  <a:pt x="601166" y="1085720"/>
                </a:cubicBezTo>
                <a:close/>
                <a:moveTo>
                  <a:pt x="3728688" y="456066"/>
                </a:moveTo>
                <a:lnTo>
                  <a:pt x="3728688" y="456066"/>
                </a:lnTo>
                <a:cubicBezTo>
                  <a:pt x="3741499" y="456066"/>
                  <a:pt x="3750804" y="469201"/>
                  <a:pt x="3746329" y="480953"/>
                </a:cubicBezTo>
                <a:lnTo>
                  <a:pt x="3689044" y="619633"/>
                </a:lnTo>
                <a:cubicBezTo>
                  <a:pt x="3643364" y="739276"/>
                  <a:pt x="3529429" y="816661"/>
                  <a:pt x="3398959" y="816661"/>
                </a:cubicBezTo>
                <a:lnTo>
                  <a:pt x="3086656" y="816661"/>
                </a:lnTo>
                <a:cubicBezTo>
                  <a:pt x="3075509" y="816661"/>
                  <a:pt x="3067412" y="805230"/>
                  <a:pt x="3071314" y="795007"/>
                </a:cubicBezTo>
                <a:lnTo>
                  <a:pt x="3132044" y="635990"/>
                </a:lnTo>
                <a:cubicBezTo>
                  <a:pt x="3178042" y="515503"/>
                  <a:pt x="3289968" y="456066"/>
                  <a:pt x="3421354" y="456066"/>
                </a:cubicBezTo>
                <a:lnTo>
                  <a:pt x="3728688" y="456066"/>
                </a:lnTo>
                <a:close/>
                <a:moveTo>
                  <a:pt x="3683503" y="502259"/>
                </a:moveTo>
                <a:lnTo>
                  <a:pt x="3421354" y="502259"/>
                </a:lnTo>
                <a:cubicBezTo>
                  <a:pt x="3301357" y="502259"/>
                  <a:pt x="3211635" y="557007"/>
                  <a:pt x="3175195" y="652467"/>
                </a:cubicBezTo>
                <a:lnTo>
                  <a:pt x="3131523" y="766801"/>
                </a:lnTo>
                <a:cubicBezTo>
                  <a:pt x="3130862" y="768573"/>
                  <a:pt x="3132158" y="770470"/>
                  <a:pt x="3134065" y="770470"/>
                </a:cubicBezTo>
                <a:lnTo>
                  <a:pt x="3398959" y="770470"/>
                </a:lnTo>
                <a:cubicBezTo>
                  <a:pt x="3510148" y="770470"/>
                  <a:pt x="3607076" y="704795"/>
                  <a:pt x="3645893" y="603157"/>
                </a:cubicBezTo>
                <a:lnTo>
                  <a:pt x="3646109" y="602576"/>
                </a:lnTo>
                <a:lnTo>
                  <a:pt x="3646351" y="601999"/>
                </a:lnTo>
                <a:lnTo>
                  <a:pt x="3685994" y="505996"/>
                </a:lnTo>
                <a:cubicBezTo>
                  <a:pt x="3686731" y="504215"/>
                  <a:pt x="3685422" y="502260"/>
                  <a:pt x="3683503" y="502260"/>
                </a:cubicBezTo>
                <a:close/>
                <a:moveTo>
                  <a:pt x="208012" y="905800"/>
                </a:moveTo>
                <a:cubicBezTo>
                  <a:pt x="127953" y="905800"/>
                  <a:pt x="55216" y="928002"/>
                  <a:pt x="118" y="972512"/>
                </a:cubicBezTo>
                <a:lnTo>
                  <a:pt x="118" y="1037019"/>
                </a:lnTo>
                <a:cubicBezTo>
                  <a:pt x="46417" y="982289"/>
                  <a:pt x="118829" y="951993"/>
                  <a:pt x="208012" y="951993"/>
                </a:cubicBezTo>
                <a:lnTo>
                  <a:pt x="470167" y="951993"/>
                </a:lnTo>
                <a:cubicBezTo>
                  <a:pt x="472091" y="951993"/>
                  <a:pt x="473400" y="953948"/>
                  <a:pt x="472668" y="955728"/>
                </a:cubicBezTo>
                <a:lnTo>
                  <a:pt x="433011" y="1051731"/>
                </a:lnTo>
                <a:lnTo>
                  <a:pt x="432775" y="1052307"/>
                </a:lnTo>
                <a:lnTo>
                  <a:pt x="432557" y="1052889"/>
                </a:lnTo>
                <a:cubicBezTo>
                  <a:pt x="393744" y="1154528"/>
                  <a:pt x="296816" y="1220203"/>
                  <a:pt x="185620" y="1220203"/>
                </a:cubicBezTo>
                <a:lnTo>
                  <a:pt x="118" y="1220203"/>
                </a:lnTo>
                <a:lnTo>
                  <a:pt x="118" y="1266395"/>
                </a:lnTo>
                <a:lnTo>
                  <a:pt x="185620" y="1266395"/>
                </a:lnTo>
                <a:cubicBezTo>
                  <a:pt x="316092" y="1266395"/>
                  <a:pt x="430025" y="1189010"/>
                  <a:pt x="475709" y="1069367"/>
                </a:cubicBezTo>
                <a:lnTo>
                  <a:pt x="532985" y="930684"/>
                </a:lnTo>
                <a:cubicBezTo>
                  <a:pt x="537465" y="918936"/>
                  <a:pt x="528162" y="905800"/>
                  <a:pt x="515353" y="905800"/>
                </a:cubicBezTo>
                <a:lnTo>
                  <a:pt x="208011" y="905800"/>
                </a:lnTo>
                <a:close/>
                <a:moveTo>
                  <a:pt x="9770409" y="456066"/>
                </a:moveTo>
                <a:lnTo>
                  <a:pt x="9770409" y="456066"/>
                </a:lnTo>
                <a:cubicBezTo>
                  <a:pt x="9783221" y="456066"/>
                  <a:pt x="9792525" y="469201"/>
                  <a:pt x="9788038" y="480953"/>
                </a:cubicBezTo>
                <a:lnTo>
                  <a:pt x="9730766" y="619633"/>
                </a:lnTo>
                <a:cubicBezTo>
                  <a:pt x="9685086" y="739276"/>
                  <a:pt x="9571151" y="816661"/>
                  <a:pt x="9440681" y="816661"/>
                </a:cubicBezTo>
                <a:lnTo>
                  <a:pt x="9128377" y="816661"/>
                </a:lnTo>
                <a:cubicBezTo>
                  <a:pt x="9117231" y="816661"/>
                  <a:pt x="9109121" y="805230"/>
                  <a:pt x="9113036" y="795007"/>
                </a:cubicBezTo>
                <a:lnTo>
                  <a:pt x="9173752" y="635990"/>
                </a:lnTo>
                <a:cubicBezTo>
                  <a:pt x="9219763" y="515503"/>
                  <a:pt x="9331690" y="456066"/>
                  <a:pt x="9463076" y="456066"/>
                </a:cubicBezTo>
                <a:lnTo>
                  <a:pt x="9770409" y="456066"/>
                </a:lnTo>
                <a:close/>
                <a:moveTo>
                  <a:pt x="9725224" y="502259"/>
                </a:moveTo>
                <a:lnTo>
                  <a:pt x="9463076" y="502259"/>
                </a:lnTo>
                <a:cubicBezTo>
                  <a:pt x="9343079" y="502259"/>
                  <a:pt x="9253357" y="557007"/>
                  <a:pt x="9216916" y="652467"/>
                </a:cubicBezTo>
                <a:lnTo>
                  <a:pt x="9173257" y="766801"/>
                </a:lnTo>
                <a:cubicBezTo>
                  <a:pt x="9172571" y="768573"/>
                  <a:pt x="9173880" y="770470"/>
                  <a:pt x="9175773" y="770470"/>
                </a:cubicBezTo>
                <a:lnTo>
                  <a:pt x="9440681" y="770470"/>
                </a:lnTo>
                <a:cubicBezTo>
                  <a:pt x="9551870" y="770470"/>
                  <a:pt x="9648798" y="704795"/>
                  <a:pt x="9687615" y="603157"/>
                </a:cubicBezTo>
                <a:lnTo>
                  <a:pt x="9687830" y="602576"/>
                </a:lnTo>
                <a:lnTo>
                  <a:pt x="9688073" y="601999"/>
                </a:lnTo>
                <a:lnTo>
                  <a:pt x="9727728" y="505996"/>
                </a:lnTo>
                <a:cubicBezTo>
                  <a:pt x="9728453" y="504215"/>
                  <a:pt x="9727143" y="502260"/>
                  <a:pt x="9725224" y="502260"/>
                </a:cubicBezTo>
                <a:close/>
                <a:moveTo>
                  <a:pt x="9631054" y="0"/>
                </a:moveTo>
                <a:lnTo>
                  <a:pt x="9631054" y="0"/>
                </a:lnTo>
                <a:cubicBezTo>
                  <a:pt x="9643866" y="0"/>
                  <a:pt x="9653170" y="13135"/>
                  <a:pt x="9648683" y="24884"/>
                </a:cubicBezTo>
                <a:lnTo>
                  <a:pt x="9591411" y="163564"/>
                </a:lnTo>
                <a:cubicBezTo>
                  <a:pt x="9545730" y="283209"/>
                  <a:pt x="9431783" y="360594"/>
                  <a:pt x="9301325" y="360594"/>
                </a:cubicBezTo>
                <a:lnTo>
                  <a:pt x="8989022" y="360594"/>
                </a:lnTo>
                <a:cubicBezTo>
                  <a:pt x="8977875" y="360594"/>
                  <a:pt x="8969779" y="349163"/>
                  <a:pt x="8973681" y="338937"/>
                </a:cubicBezTo>
                <a:lnTo>
                  <a:pt x="9034398" y="179924"/>
                </a:lnTo>
                <a:cubicBezTo>
                  <a:pt x="9080409" y="59437"/>
                  <a:pt x="9192335" y="0"/>
                  <a:pt x="9323721" y="0"/>
                </a:cubicBezTo>
                <a:lnTo>
                  <a:pt x="9631054" y="0"/>
                </a:lnTo>
                <a:close/>
                <a:moveTo>
                  <a:pt x="9585869" y="46193"/>
                </a:moveTo>
                <a:lnTo>
                  <a:pt x="9323721" y="46193"/>
                </a:lnTo>
                <a:cubicBezTo>
                  <a:pt x="9203724" y="46193"/>
                  <a:pt x="9114002" y="100941"/>
                  <a:pt x="9077549" y="196401"/>
                </a:cubicBezTo>
                <a:lnTo>
                  <a:pt x="9033889" y="310735"/>
                </a:lnTo>
                <a:cubicBezTo>
                  <a:pt x="9033228" y="312507"/>
                  <a:pt x="9034525" y="314403"/>
                  <a:pt x="9036418" y="314403"/>
                </a:cubicBezTo>
                <a:lnTo>
                  <a:pt x="9301325" y="314403"/>
                </a:lnTo>
                <a:cubicBezTo>
                  <a:pt x="9412515" y="314403"/>
                  <a:pt x="9509443" y="248729"/>
                  <a:pt x="9548260" y="147088"/>
                </a:cubicBezTo>
                <a:lnTo>
                  <a:pt x="9548476" y="146507"/>
                </a:lnTo>
                <a:lnTo>
                  <a:pt x="9548718" y="145933"/>
                </a:lnTo>
                <a:lnTo>
                  <a:pt x="9588360" y="49930"/>
                </a:lnTo>
                <a:cubicBezTo>
                  <a:pt x="9589098" y="48149"/>
                  <a:pt x="9587789" y="46194"/>
                  <a:pt x="9585869" y="46194"/>
                </a:cubicBezTo>
                <a:close/>
                <a:moveTo>
                  <a:pt x="8333911" y="5446946"/>
                </a:moveTo>
                <a:cubicBezTo>
                  <a:pt x="8202526" y="5446946"/>
                  <a:pt x="8090599" y="5506379"/>
                  <a:pt x="8044601" y="5626872"/>
                </a:cubicBezTo>
                <a:lnTo>
                  <a:pt x="7983884" y="5785890"/>
                </a:lnTo>
                <a:cubicBezTo>
                  <a:pt x="7979970" y="5796109"/>
                  <a:pt x="7988079" y="5807548"/>
                  <a:pt x="7999226" y="5807548"/>
                </a:cubicBezTo>
                <a:lnTo>
                  <a:pt x="8311516" y="5807548"/>
                </a:lnTo>
                <a:cubicBezTo>
                  <a:pt x="8441986" y="5807548"/>
                  <a:pt x="8555920" y="5730155"/>
                  <a:pt x="8601614" y="5610514"/>
                </a:cubicBezTo>
                <a:lnTo>
                  <a:pt x="8658886" y="5471833"/>
                </a:lnTo>
                <a:cubicBezTo>
                  <a:pt x="8663373" y="5460088"/>
                  <a:pt x="8654056" y="5446946"/>
                  <a:pt x="8641258" y="5446946"/>
                </a:cubicBezTo>
                <a:lnTo>
                  <a:pt x="8641258" y="5446946"/>
                </a:lnTo>
                <a:cubicBezTo>
                  <a:pt x="8641258" y="5446946"/>
                  <a:pt x="8333911" y="5446946"/>
                  <a:pt x="8333911" y="5446946"/>
                </a:cubicBezTo>
                <a:close/>
                <a:moveTo>
                  <a:pt x="6588961" y="3174203"/>
                </a:moveTo>
                <a:lnTo>
                  <a:pt x="6588961" y="3174203"/>
                </a:lnTo>
                <a:cubicBezTo>
                  <a:pt x="6601773" y="3174203"/>
                  <a:pt x="6611065" y="3187333"/>
                  <a:pt x="6606590" y="3199077"/>
                </a:cubicBezTo>
                <a:lnTo>
                  <a:pt x="6549305" y="3337759"/>
                </a:lnTo>
                <a:cubicBezTo>
                  <a:pt x="6503625" y="3457413"/>
                  <a:pt x="6389690" y="3534793"/>
                  <a:pt x="6259232" y="3534793"/>
                </a:cubicBezTo>
                <a:lnTo>
                  <a:pt x="5946916" y="3534793"/>
                </a:lnTo>
                <a:cubicBezTo>
                  <a:pt x="5935769" y="3534793"/>
                  <a:pt x="5927673" y="3523366"/>
                  <a:pt x="5931575" y="3513135"/>
                </a:cubicBezTo>
                <a:lnTo>
                  <a:pt x="5992304" y="3354117"/>
                </a:lnTo>
                <a:cubicBezTo>
                  <a:pt x="6038303" y="3233636"/>
                  <a:pt x="6150229" y="3174203"/>
                  <a:pt x="6281615" y="3174203"/>
                </a:cubicBezTo>
                <a:lnTo>
                  <a:pt x="6588961" y="3174203"/>
                </a:lnTo>
                <a:close/>
                <a:moveTo>
                  <a:pt x="6543763" y="3220392"/>
                </a:moveTo>
                <a:lnTo>
                  <a:pt x="6281615" y="3220392"/>
                </a:lnTo>
                <a:cubicBezTo>
                  <a:pt x="6161618" y="3220392"/>
                  <a:pt x="6071896" y="3275135"/>
                  <a:pt x="6035456" y="3370602"/>
                </a:cubicBezTo>
                <a:lnTo>
                  <a:pt x="5991796" y="3484931"/>
                </a:lnTo>
                <a:cubicBezTo>
                  <a:pt x="5991123" y="3486710"/>
                  <a:pt x="5992432" y="3488604"/>
                  <a:pt x="5994326" y="3488604"/>
                </a:cubicBezTo>
                <a:lnTo>
                  <a:pt x="6259232" y="3488604"/>
                </a:lnTo>
                <a:cubicBezTo>
                  <a:pt x="6370409" y="3488604"/>
                  <a:pt x="6467337" y="3422930"/>
                  <a:pt x="6506154" y="3321286"/>
                </a:cubicBezTo>
                <a:lnTo>
                  <a:pt x="6506370" y="3320714"/>
                </a:lnTo>
                <a:lnTo>
                  <a:pt x="6506612" y="3320130"/>
                </a:lnTo>
                <a:lnTo>
                  <a:pt x="6546268" y="3224129"/>
                </a:lnTo>
                <a:cubicBezTo>
                  <a:pt x="6546992" y="3222350"/>
                  <a:pt x="6545696" y="3220392"/>
                  <a:pt x="6543763" y="3220392"/>
                </a:cubicBezTo>
                <a:close/>
                <a:moveTo>
                  <a:pt x="3264027" y="3534793"/>
                </a:moveTo>
                <a:lnTo>
                  <a:pt x="3576330" y="3534793"/>
                </a:lnTo>
                <a:cubicBezTo>
                  <a:pt x="3706788" y="3534793"/>
                  <a:pt x="3820735" y="3457413"/>
                  <a:pt x="3866416" y="3337759"/>
                </a:cubicBezTo>
                <a:lnTo>
                  <a:pt x="3923688" y="3199090"/>
                </a:lnTo>
                <a:cubicBezTo>
                  <a:pt x="3928175" y="3187333"/>
                  <a:pt x="3918871" y="3174203"/>
                  <a:pt x="3906059" y="3174203"/>
                </a:cubicBezTo>
                <a:lnTo>
                  <a:pt x="3598713" y="3174203"/>
                </a:lnTo>
                <a:cubicBezTo>
                  <a:pt x="3467327" y="3174203"/>
                  <a:pt x="3355401" y="3233636"/>
                  <a:pt x="3309402" y="3354117"/>
                </a:cubicBezTo>
                <a:lnTo>
                  <a:pt x="3248686" y="3513135"/>
                </a:lnTo>
                <a:cubicBezTo>
                  <a:pt x="3244771" y="3523366"/>
                  <a:pt x="3252880" y="3534793"/>
                  <a:pt x="3264027" y="3534793"/>
                </a:cubicBezTo>
                <a:close/>
                <a:moveTo>
                  <a:pt x="4073389" y="3962874"/>
                </a:moveTo>
                <a:lnTo>
                  <a:pt x="4134119" y="3803856"/>
                </a:lnTo>
                <a:cubicBezTo>
                  <a:pt x="4180117" y="3683375"/>
                  <a:pt x="4292043" y="3623929"/>
                  <a:pt x="4423429" y="3623929"/>
                </a:cubicBezTo>
                <a:lnTo>
                  <a:pt x="4730775" y="3623929"/>
                </a:lnTo>
                <a:cubicBezTo>
                  <a:pt x="4743575" y="3623929"/>
                  <a:pt x="4752879" y="3637072"/>
                  <a:pt x="4748404" y="3648816"/>
                </a:cubicBezTo>
                <a:lnTo>
                  <a:pt x="4691120" y="3787498"/>
                </a:lnTo>
                <a:cubicBezTo>
                  <a:pt x="4645439" y="3907139"/>
                  <a:pt x="4531504" y="3984532"/>
                  <a:pt x="4401034" y="3984532"/>
                </a:cubicBezTo>
                <a:lnTo>
                  <a:pt x="4088743" y="3984532"/>
                </a:lnTo>
                <a:cubicBezTo>
                  <a:pt x="4077584" y="3984532"/>
                  <a:pt x="4069487" y="3973105"/>
                  <a:pt x="4073402" y="3962874"/>
                </a:cubicBezTo>
                <a:close/>
                <a:moveTo>
                  <a:pt x="4136140" y="3938342"/>
                </a:moveTo>
                <a:lnTo>
                  <a:pt x="4401034" y="3938342"/>
                </a:lnTo>
                <a:cubicBezTo>
                  <a:pt x="4512236" y="3938342"/>
                  <a:pt x="4609164" y="3872669"/>
                  <a:pt x="4647968" y="3771025"/>
                </a:cubicBezTo>
                <a:lnTo>
                  <a:pt x="4648197" y="3770440"/>
                </a:lnTo>
                <a:lnTo>
                  <a:pt x="4648426" y="3769869"/>
                </a:lnTo>
                <a:lnTo>
                  <a:pt x="4688082" y="3673868"/>
                </a:lnTo>
                <a:cubicBezTo>
                  <a:pt x="4688819" y="3672089"/>
                  <a:pt x="4687510" y="3670131"/>
                  <a:pt x="4685591" y="3670131"/>
                </a:cubicBezTo>
                <a:lnTo>
                  <a:pt x="4423429" y="3670131"/>
                </a:lnTo>
                <a:cubicBezTo>
                  <a:pt x="4303445" y="3670131"/>
                  <a:pt x="4213723" y="3724874"/>
                  <a:pt x="4177270" y="3820341"/>
                </a:cubicBezTo>
                <a:lnTo>
                  <a:pt x="4133610" y="3934669"/>
                </a:lnTo>
                <a:cubicBezTo>
                  <a:pt x="4132937" y="3936436"/>
                  <a:pt x="4134233" y="3938342"/>
                  <a:pt x="4136127" y="3938342"/>
                </a:cubicBezTo>
                <a:close/>
                <a:moveTo>
                  <a:pt x="3921362" y="3513135"/>
                </a:moveTo>
                <a:lnTo>
                  <a:pt x="3982079" y="3354117"/>
                </a:lnTo>
                <a:cubicBezTo>
                  <a:pt x="4028090" y="3233636"/>
                  <a:pt x="4140016" y="3174203"/>
                  <a:pt x="4271402" y="3174203"/>
                </a:cubicBezTo>
                <a:lnTo>
                  <a:pt x="4578736" y="3174203"/>
                </a:lnTo>
                <a:lnTo>
                  <a:pt x="4578736" y="3174203"/>
                </a:lnTo>
                <a:cubicBezTo>
                  <a:pt x="4591547" y="3174203"/>
                  <a:pt x="4600852" y="3187333"/>
                  <a:pt x="4596365" y="3199077"/>
                </a:cubicBezTo>
                <a:lnTo>
                  <a:pt x="4539092" y="3337759"/>
                </a:lnTo>
                <a:cubicBezTo>
                  <a:pt x="4493412" y="3457400"/>
                  <a:pt x="4379477" y="3534793"/>
                  <a:pt x="4249007" y="3534793"/>
                </a:cubicBezTo>
                <a:lnTo>
                  <a:pt x="3936703" y="3534793"/>
                </a:lnTo>
                <a:cubicBezTo>
                  <a:pt x="3925557" y="3534793"/>
                  <a:pt x="3917447" y="3523366"/>
                  <a:pt x="3921362" y="3513135"/>
                </a:cubicBezTo>
                <a:close/>
                <a:moveTo>
                  <a:pt x="3984113" y="3488604"/>
                </a:moveTo>
                <a:lnTo>
                  <a:pt x="4249007" y="3488604"/>
                </a:lnTo>
                <a:cubicBezTo>
                  <a:pt x="4360196" y="3488604"/>
                  <a:pt x="4457124" y="3422930"/>
                  <a:pt x="4495941" y="3321286"/>
                </a:cubicBezTo>
                <a:lnTo>
                  <a:pt x="4496157" y="3320701"/>
                </a:lnTo>
                <a:lnTo>
                  <a:pt x="4496399" y="3320130"/>
                </a:lnTo>
                <a:lnTo>
                  <a:pt x="4536055" y="3224129"/>
                </a:lnTo>
                <a:cubicBezTo>
                  <a:pt x="4536779" y="3222350"/>
                  <a:pt x="4535470" y="3220392"/>
                  <a:pt x="4533551" y="3220392"/>
                </a:cubicBezTo>
                <a:lnTo>
                  <a:pt x="4271402" y="3220392"/>
                </a:lnTo>
                <a:cubicBezTo>
                  <a:pt x="4151405" y="3220392"/>
                  <a:pt x="4061683" y="3275135"/>
                  <a:pt x="4025230" y="3370602"/>
                </a:cubicBezTo>
                <a:lnTo>
                  <a:pt x="3981583" y="3484931"/>
                </a:lnTo>
                <a:cubicBezTo>
                  <a:pt x="3980897" y="3486710"/>
                  <a:pt x="3982206" y="3488604"/>
                  <a:pt x="3984100" y="3488604"/>
                </a:cubicBezTo>
                <a:close/>
                <a:moveTo>
                  <a:pt x="4438135" y="2718135"/>
                </a:moveTo>
                <a:lnTo>
                  <a:pt x="4130789" y="2718135"/>
                </a:lnTo>
                <a:cubicBezTo>
                  <a:pt x="3999403" y="2718135"/>
                  <a:pt x="3887477" y="2777568"/>
                  <a:pt x="3841478" y="2898061"/>
                </a:cubicBezTo>
                <a:lnTo>
                  <a:pt x="3780749" y="3057078"/>
                </a:lnTo>
                <a:cubicBezTo>
                  <a:pt x="3776847" y="3067298"/>
                  <a:pt x="3784956" y="3078724"/>
                  <a:pt x="3796090" y="3078724"/>
                </a:cubicBezTo>
                <a:lnTo>
                  <a:pt x="4108393" y="3078724"/>
                </a:lnTo>
                <a:cubicBezTo>
                  <a:pt x="4238864" y="3078724"/>
                  <a:pt x="4352798" y="3001344"/>
                  <a:pt x="4398492" y="2881703"/>
                </a:cubicBezTo>
                <a:lnTo>
                  <a:pt x="4455764" y="2743021"/>
                </a:lnTo>
                <a:cubicBezTo>
                  <a:pt x="4460238" y="2731264"/>
                  <a:pt x="4450934" y="2718135"/>
                  <a:pt x="4438135" y="2718135"/>
                </a:cubicBezTo>
                <a:close/>
                <a:moveTo>
                  <a:pt x="5110824" y="2718135"/>
                </a:moveTo>
                <a:lnTo>
                  <a:pt x="4803478" y="2718135"/>
                </a:lnTo>
                <a:cubicBezTo>
                  <a:pt x="4672092" y="2718135"/>
                  <a:pt x="4560166" y="2777568"/>
                  <a:pt x="4514168" y="2898061"/>
                </a:cubicBezTo>
                <a:lnTo>
                  <a:pt x="4453438" y="3057078"/>
                </a:lnTo>
                <a:cubicBezTo>
                  <a:pt x="4449536" y="3067298"/>
                  <a:pt x="4457633" y="3078724"/>
                  <a:pt x="4468779" y="3078724"/>
                </a:cubicBezTo>
                <a:lnTo>
                  <a:pt x="4781083" y="3078724"/>
                </a:lnTo>
                <a:cubicBezTo>
                  <a:pt x="4911553" y="3078724"/>
                  <a:pt x="5025488" y="3001344"/>
                  <a:pt x="5071168" y="2881703"/>
                </a:cubicBezTo>
                <a:lnTo>
                  <a:pt x="5128453" y="2743021"/>
                </a:lnTo>
                <a:cubicBezTo>
                  <a:pt x="5132928" y="2731264"/>
                  <a:pt x="5123623" y="2718135"/>
                  <a:pt x="5110811" y="2718135"/>
                </a:cubicBezTo>
                <a:close/>
                <a:moveTo>
                  <a:pt x="5279565" y="3534793"/>
                </a:moveTo>
                <a:lnTo>
                  <a:pt x="5591881" y="3534793"/>
                </a:lnTo>
                <a:cubicBezTo>
                  <a:pt x="5722339" y="3534793"/>
                  <a:pt x="5836274" y="3457413"/>
                  <a:pt x="5881954" y="3337759"/>
                </a:cubicBezTo>
                <a:lnTo>
                  <a:pt x="5939239" y="3199090"/>
                </a:lnTo>
                <a:cubicBezTo>
                  <a:pt x="5943713" y="3187333"/>
                  <a:pt x="5934422" y="3174203"/>
                  <a:pt x="5921610" y="3174203"/>
                </a:cubicBezTo>
                <a:lnTo>
                  <a:pt x="5614264" y="3174203"/>
                </a:lnTo>
                <a:cubicBezTo>
                  <a:pt x="5482878" y="3174203"/>
                  <a:pt x="5370952" y="3233636"/>
                  <a:pt x="5324954" y="3354117"/>
                </a:cubicBezTo>
                <a:lnTo>
                  <a:pt x="5264224" y="3513135"/>
                </a:lnTo>
                <a:cubicBezTo>
                  <a:pt x="5260322" y="3523366"/>
                  <a:pt x="5268431" y="3534793"/>
                  <a:pt x="5279565" y="3534793"/>
                </a:cubicBezTo>
                <a:close/>
                <a:moveTo>
                  <a:pt x="5250167" y="3174203"/>
                </a:moveTo>
                <a:lnTo>
                  <a:pt x="4942833" y="3174203"/>
                </a:lnTo>
                <a:cubicBezTo>
                  <a:pt x="4811448" y="3174203"/>
                  <a:pt x="4699521" y="3233636"/>
                  <a:pt x="4653523" y="3354117"/>
                </a:cubicBezTo>
                <a:lnTo>
                  <a:pt x="4592793" y="3513135"/>
                </a:lnTo>
                <a:cubicBezTo>
                  <a:pt x="4588891" y="3523366"/>
                  <a:pt x="4596987" y="3534793"/>
                  <a:pt x="4608135" y="3534793"/>
                </a:cubicBezTo>
                <a:lnTo>
                  <a:pt x="4920438" y="3534793"/>
                </a:lnTo>
                <a:cubicBezTo>
                  <a:pt x="5050908" y="3534793"/>
                  <a:pt x="5164843" y="3457413"/>
                  <a:pt x="5210523" y="3337759"/>
                </a:cubicBezTo>
                <a:lnTo>
                  <a:pt x="5267796" y="3199077"/>
                </a:lnTo>
                <a:cubicBezTo>
                  <a:pt x="5272282" y="3187333"/>
                  <a:pt x="5262979" y="3174203"/>
                  <a:pt x="5250167" y="3174203"/>
                </a:cubicBezTo>
                <a:close/>
                <a:moveTo>
                  <a:pt x="5782243" y="2718135"/>
                </a:moveTo>
                <a:lnTo>
                  <a:pt x="5782243" y="2718135"/>
                </a:lnTo>
                <a:cubicBezTo>
                  <a:pt x="5795054" y="2718135"/>
                  <a:pt x="5804358" y="2731264"/>
                  <a:pt x="5799872" y="2743021"/>
                </a:cubicBezTo>
                <a:lnTo>
                  <a:pt x="5742599" y="2881703"/>
                </a:lnTo>
                <a:cubicBezTo>
                  <a:pt x="5696919" y="3001344"/>
                  <a:pt x="5582971" y="3078724"/>
                  <a:pt x="5452513" y="3078724"/>
                </a:cubicBezTo>
                <a:lnTo>
                  <a:pt x="5140210" y="3078724"/>
                </a:lnTo>
                <a:cubicBezTo>
                  <a:pt x="5129063" y="3078724"/>
                  <a:pt x="5120967" y="3067298"/>
                  <a:pt x="5124869" y="3057078"/>
                </a:cubicBezTo>
                <a:lnTo>
                  <a:pt x="5185586" y="2898061"/>
                </a:lnTo>
                <a:cubicBezTo>
                  <a:pt x="5231597" y="2777568"/>
                  <a:pt x="5343523" y="2718135"/>
                  <a:pt x="5474909" y="2718135"/>
                </a:cubicBezTo>
                <a:lnTo>
                  <a:pt x="5782243" y="2718135"/>
                </a:lnTo>
                <a:close/>
                <a:moveTo>
                  <a:pt x="5737057" y="2764324"/>
                </a:moveTo>
                <a:lnTo>
                  <a:pt x="5474896" y="2764324"/>
                </a:lnTo>
                <a:cubicBezTo>
                  <a:pt x="5354912" y="2764324"/>
                  <a:pt x="5265190" y="2819079"/>
                  <a:pt x="5228737" y="2914533"/>
                </a:cubicBezTo>
                <a:lnTo>
                  <a:pt x="5185090" y="3028875"/>
                </a:lnTo>
                <a:cubicBezTo>
                  <a:pt x="5184404" y="3030641"/>
                  <a:pt x="5185713" y="3032535"/>
                  <a:pt x="5187607" y="3032535"/>
                </a:cubicBezTo>
                <a:lnTo>
                  <a:pt x="5452513" y="3032535"/>
                </a:lnTo>
                <a:cubicBezTo>
                  <a:pt x="5563703" y="3032535"/>
                  <a:pt x="5660631" y="2966861"/>
                  <a:pt x="5699448" y="2865230"/>
                </a:cubicBezTo>
                <a:lnTo>
                  <a:pt x="5699664" y="2864646"/>
                </a:lnTo>
                <a:lnTo>
                  <a:pt x="5699906" y="2864061"/>
                </a:lnTo>
                <a:lnTo>
                  <a:pt x="5739549" y="2768060"/>
                </a:lnTo>
                <a:cubicBezTo>
                  <a:pt x="5740286" y="2766281"/>
                  <a:pt x="5738977" y="2764324"/>
                  <a:pt x="5737057" y="2764324"/>
                </a:cubicBezTo>
                <a:close/>
                <a:moveTo>
                  <a:pt x="5579552" y="2268396"/>
                </a:moveTo>
                <a:lnTo>
                  <a:pt x="5579552" y="2268396"/>
                </a:lnTo>
                <a:cubicBezTo>
                  <a:pt x="5579552" y="2268396"/>
                  <a:pt x="5272206" y="2268396"/>
                  <a:pt x="5272206" y="2268396"/>
                </a:cubicBezTo>
                <a:cubicBezTo>
                  <a:pt x="5140821" y="2268396"/>
                  <a:pt x="5028907" y="2327842"/>
                  <a:pt x="4982896" y="2448322"/>
                </a:cubicBezTo>
                <a:lnTo>
                  <a:pt x="4922179" y="2607339"/>
                </a:lnTo>
                <a:cubicBezTo>
                  <a:pt x="4918277" y="2617559"/>
                  <a:pt x="4926373" y="2628998"/>
                  <a:pt x="4937520" y="2628998"/>
                </a:cubicBezTo>
                <a:lnTo>
                  <a:pt x="5249823" y="2628998"/>
                </a:lnTo>
                <a:cubicBezTo>
                  <a:pt x="5380294" y="2628998"/>
                  <a:pt x="5494229" y="2551605"/>
                  <a:pt x="5539909" y="2431964"/>
                </a:cubicBezTo>
                <a:lnTo>
                  <a:pt x="5597182" y="2293282"/>
                </a:lnTo>
                <a:cubicBezTo>
                  <a:pt x="5601668" y="2281538"/>
                  <a:pt x="5592364" y="2268396"/>
                  <a:pt x="5579552" y="2268396"/>
                </a:cubicBezTo>
                <a:close/>
                <a:moveTo>
                  <a:pt x="4235432" y="2268396"/>
                </a:moveTo>
                <a:lnTo>
                  <a:pt x="4235432" y="2268396"/>
                </a:lnTo>
                <a:cubicBezTo>
                  <a:pt x="4235432" y="2268396"/>
                  <a:pt x="3928098" y="2268396"/>
                  <a:pt x="3928098" y="2268396"/>
                </a:cubicBezTo>
                <a:cubicBezTo>
                  <a:pt x="3796713" y="2268396"/>
                  <a:pt x="3684787" y="2327842"/>
                  <a:pt x="3638788" y="2448322"/>
                </a:cubicBezTo>
                <a:lnTo>
                  <a:pt x="3578059" y="2607339"/>
                </a:lnTo>
                <a:cubicBezTo>
                  <a:pt x="3574157" y="2617559"/>
                  <a:pt x="3582253" y="2628998"/>
                  <a:pt x="3593400" y="2628998"/>
                </a:cubicBezTo>
                <a:lnTo>
                  <a:pt x="3905716" y="2628998"/>
                </a:lnTo>
                <a:cubicBezTo>
                  <a:pt x="4036174" y="2628998"/>
                  <a:pt x="4150108" y="2551605"/>
                  <a:pt x="4195789" y="2431964"/>
                </a:cubicBezTo>
                <a:lnTo>
                  <a:pt x="4253074" y="2293282"/>
                </a:lnTo>
                <a:cubicBezTo>
                  <a:pt x="4257548" y="2281538"/>
                  <a:pt x="4248244" y="2268396"/>
                  <a:pt x="4235432" y="2268396"/>
                </a:cubicBezTo>
                <a:close/>
                <a:moveTo>
                  <a:pt x="6631045" y="1362601"/>
                </a:moveTo>
                <a:lnTo>
                  <a:pt x="6323699" y="1362601"/>
                </a:lnTo>
                <a:cubicBezTo>
                  <a:pt x="6192313" y="1362601"/>
                  <a:pt x="6080399" y="1422034"/>
                  <a:pt x="6034388" y="1542527"/>
                </a:cubicBezTo>
                <a:lnTo>
                  <a:pt x="5973672" y="1701545"/>
                </a:lnTo>
                <a:cubicBezTo>
                  <a:pt x="5969757" y="1711764"/>
                  <a:pt x="5977866" y="1723190"/>
                  <a:pt x="5989013" y="1723190"/>
                </a:cubicBezTo>
                <a:lnTo>
                  <a:pt x="6301316" y="1723190"/>
                </a:lnTo>
                <a:cubicBezTo>
                  <a:pt x="6431787" y="1723190"/>
                  <a:pt x="6545721" y="1645810"/>
                  <a:pt x="6591402" y="1526169"/>
                </a:cubicBezTo>
                <a:lnTo>
                  <a:pt x="6648674" y="1387487"/>
                </a:lnTo>
                <a:cubicBezTo>
                  <a:pt x="6653160" y="1375730"/>
                  <a:pt x="6643856" y="1362601"/>
                  <a:pt x="6631045" y="1362601"/>
                </a:cubicBezTo>
                <a:close/>
                <a:moveTo>
                  <a:pt x="5431592" y="3984532"/>
                </a:moveTo>
                <a:lnTo>
                  <a:pt x="5743896" y="3984532"/>
                </a:lnTo>
                <a:cubicBezTo>
                  <a:pt x="5874353" y="3984532"/>
                  <a:pt x="5988301" y="3907139"/>
                  <a:pt x="6033982" y="3787498"/>
                </a:cubicBezTo>
                <a:lnTo>
                  <a:pt x="6091254" y="3648816"/>
                </a:lnTo>
                <a:cubicBezTo>
                  <a:pt x="6095740" y="3637072"/>
                  <a:pt x="6086436" y="3623929"/>
                  <a:pt x="6073625" y="3623929"/>
                </a:cubicBezTo>
                <a:lnTo>
                  <a:pt x="5766278" y="3623929"/>
                </a:lnTo>
                <a:cubicBezTo>
                  <a:pt x="5634893" y="3623929"/>
                  <a:pt x="5522979" y="3683375"/>
                  <a:pt x="5476968" y="3803856"/>
                </a:cubicBezTo>
                <a:lnTo>
                  <a:pt x="5416251" y="3962874"/>
                </a:lnTo>
                <a:cubicBezTo>
                  <a:pt x="5412337" y="3973092"/>
                  <a:pt x="5420446" y="3984532"/>
                  <a:pt x="5431592" y="3984532"/>
                </a:cubicBezTo>
                <a:close/>
                <a:moveTo>
                  <a:pt x="4760162" y="3984532"/>
                </a:moveTo>
                <a:lnTo>
                  <a:pt x="5072465" y="3984532"/>
                </a:lnTo>
                <a:cubicBezTo>
                  <a:pt x="5202935" y="3984532"/>
                  <a:pt x="5316870" y="3907139"/>
                  <a:pt x="5362550" y="3787498"/>
                </a:cubicBezTo>
                <a:lnTo>
                  <a:pt x="5419836" y="3648816"/>
                </a:lnTo>
                <a:cubicBezTo>
                  <a:pt x="5424310" y="3637072"/>
                  <a:pt x="5415006" y="3623929"/>
                  <a:pt x="5402194" y="3623929"/>
                </a:cubicBezTo>
                <a:lnTo>
                  <a:pt x="5094860" y="3623929"/>
                </a:lnTo>
                <a:cubicBezTo>
                  <a:pt x="4963462" y="3623929"/>
                  <a:pt x="4851548" y="3683375"/>
                  <a:pt x="4805550" y="3803856"/>
                </a:cubicBezTo>
                <a:lnTo>
                  <a:pt x="4744820" y="3962874"/>
                </a:lnTo>
                <a:cubicBezTo>
                  <a:pt x="4740918" y="3973092"/>
                  <a:pt x="4749015" y="3984532"/>
                  <a:pt x="4760162" y="3984532"/>
                </a:cubicBezTo>
                <a:close/>
                <a:moveTo>
                  <a:pt x="6453686" y="2718135"/>
                </a:moveTo>
                <a:lnTo>
                  <a:pt x="6146353" y="2718135"/>
                </a:lnTo>
                <a:cubicBezTo>
                  <a:pt x="6014954" y="2718135"/>
                  <a:pt x="5903041" y="2777568"/>
                  <a:pt x="5857030" y="2898061"/>
                </a:cubicBezTo>
                <a:lnTo>
                  <a:pt x="5796313" y="3057078"/>
                </a:lnTo>
                <a:cubicBezTo>
                  <a:pt x="5792398" y="3067298"/>
                  <a:pt x="5800507" y="3078724"/>
                  <a:pt x="5811654" y="3078724"/>
                </a:cubicBezTo>
                <a:lnTo>
                  <a:pt x="6123957" y="3078724"/>
                </a:lnTo>
                <a:cubicBezTo>
                  <a:pt x="6254428" y="3078724"/>
                  <a:pt x="6368362" y="3001344"/>
                  <a:pt x="6414043" y="2881703"/>
                </a:cubicBezTo>
                <a:lnTo>
                  <a:pt x="6471315" y="2743021"/>
                </a:lnTo>
                <a:cubicBezTo>
                  <a:pt x="6475802" y="2731264"/>
                  <a:pt x="6466498" y="2718135"/>
                  <a:pt x="6453686" y="2718135"/>
                </a:cubicBezTo>
                <a:close/>
                <a:moveTo>
                  <a:pt x="21281" y="3623929"/>
                </a:moveTo>
                <a:lnTo>
                  <a:pt x="69" y="3623929"/>
                </a:lnTo>
                <a:lnTo>
                  <a:pt x="62" y="3742885"/>
                </a:lnTo>
                <a:lnTo>
                  <a:pt x="38919" y="3648816"/>
                </a:lnTo>
                <a:cubicBezTo>
                  <a:pt x="43399" y="3637072"/>
                  <a:pt x="34096" y="3623929"/>
                  <a:pt x="21281" y="3623929"/>
                </a:cubicBezTo>
                <a:close/>
                <a:moveTo>
                  <a:pt x="4756094" y="1818670"/>
                </a:moveTo>
                <a:lnTo>
                  <a:pt x="4756094" y="1818670"/>
                </a:lnTo>
                <a:cubicBezTo>
                  <a:pt x="4768906" y="1818670"/>
                  <a:pt x="4778210" y="1831799"/>
                  <a:pt x="4773736" y="1843556"/>
                </a:cubicBezTo>
                <a:lnTo>
                  <a:pt x="4716451" y="1982237"/>
                </a:lnTo>
                <a:cubicBezTo>
                  <a:pt x="4670770" y="2101879"/>
                  <a:pt x="4556836" y="2179259"/>
                  <a:pt x="4426366" y="2179259"/>
                </a:cubicBezTo>
                <a:lnTo>
                  <a:pt x="4114062" y="2179259"/>
                </a:lnTo>
                <a:cubicBezTo>
                  <a:pt x="4102915" y="2179259"/>
                  <a:pt x="4094819" y="2167832"/>
                  <a:pt x="4098721" y="2157601"/>
                </a:cubicBezTo>
                <a:lnTo>
                  <a:pt x="4159438" y="1998583"/>
                </a:lnTo>
                <a:cubicBezTo>
                  <a:pt x="4205449" y="1878103"/>
                  <a:pt x="4317375" y="1818670"/>
                  <a:pt x="4448761" y="1818670"/>
                </a:cubicBezTo>
                <a:lnTo>
                  <a:pt x="4756094" y="1818670"/>
                </a:lnTo>
                <a:close/>
                <a:moveTo>
                  <a:pt x="4710910" y="1864858"/>
                </a:moveTo>
                <a:lnTo>
                  <a:pt x="4448761" y="1864858"/>
                </a:lnTo>
                <a:cubicBezTo>
                  <a:pt x="4328763" y="1864858"/>
                  <a:pt x="4239042" y="1919601"/>
                  <a:pt x="4202602" y="2015068"/>
                </a:cubicBezTo>
                <a:lnTo>
                  <a:pt x="4158942" y="2129397"/>
                </a:lnTo>
                <a:cubicBezTo>
                  <a:pt x="4158268" y="2131176"/>
                  <a:pt x="4159564" y="2133070"/>
                  <a:pt x="4161471" y="2133070"/>
                </a:cubicBezTo>
                <a:lnTo>
                  <a:pt x="4426366" y="2133070"/>
                </a:lnTo>
                <a:cubicBezTo>
                  <a:pt x="4537554" y="2133070"/>
                  <a:pt x="4634483" y="2067396"/>
                  <a:pt x="4673300" y="1965752"/>
                </a:cubicBezTo>
                <a:lnTo>
                  <a:pt x="4673516" y="1965168"/>
                </a:lnTo>
                <a:lnTo>
                  <a:pt x="4673757" y="1964596"/>
                </a:lnTo>
                <a:lnTo>
                  <a:pt x="4713413" y="1868595"/>
                </a:lnTo>
                <a:cubicBezTo>
                  <a:pt x="4714138" y="1866816"/>
                  <a:pt x="4712829" y="1864858"/>
                  <a:pt x="4710910" y="1864858"/>
                </a:cubicBezTo>
                <a:close/>
                <a:moveTo>
                  <a:pt x="3766691" y="2718135"/>
                </a:moveTo>
                <a:lnTo>
                  <a:pt x="3766691" y="2718135"/>
                </a:lnTo>
                <a:cubicBezTo>
                  <a:pt x="3779503" y="2718135"/>
                  <a:pt x="3788807" y="2731264"/>
                  <a:pt x="3784333" y="2743021"/>
                </a:cubicBezTo>
                <a:lnTo>
                  <a:pt x="3727048" y="2881703"/>
                </a:lnTo>
                <a:cubicBezTo>
                  <a:pt x="3681367" y="3001344"/>
                  <a:pt x="3567433" y="3078724"/>
                  <a:pt x="3436962" y="3078724"/>
                </a:cubicBezTo>
                <a:lnTo>
                  <a:pt x="3124659" y="3078724"/>
                </a:lnTo>
                <a:cubicBezTo>
                  <a:pt x="3113512" y="3078724"/>
                  <a:pt x="3105416" y="3067298"/>
                  <a:pt x="3109318" y="3057078"/>
                </a:cubicBezTo>
                <a:lnTo>
                  <a:pt x="3170047" y="2898061"/>
                </a:lnTo>
                <a:cubicBezTo>
                  <a:pt x="3216046" y="2777568"/>
                  <a:pt x="3327959" y="2718135"/>
                  <a:pt x="3459358" y="2718135"/>
                </a:cubicBezTo>
                <a:lnTo>
                  <a:pt x="3766691" y="2718135"/>
                </a:lnTo>
                <a:close/>
                <a:moveTo>
                  <a:pt x="3721506" y="2764324"/>
                </a:moveTo>
                <a:lnTo>
                  <a:pt x="3459358" y="2764324"/>
                </a:lnTo>
                <a:cubicBezTo>
                  <a:pt x="3339361" y="2764324"/>
                  <a:pt x="3249639" y="2819079"/>
                  <a:pt x="3213199" y="2914533"/>
                </a:cubicBezTo>
                <a:lnTo>
                  <a:pt x="3169539" y="3028875"/>
                </a:lnTo>
                <a:cubicBezTo>
                  <a:pt x="3168853" y="3030641"/>
                  <a:pt x="3170162" y="3032535"/>
                  <a:pt x="3172056" y="3032535"/>
                </a:cubicBezTo>
                <a:lnTo>
                  <a:pt x="3436962" y="3032535"/>
                </a:lnTo>
                <a:cubicBezTo>
                  <a:pt x="3548164" y="3032535"/>
                  <a:pt x="3645092" y="2966861"/>
                  <a:pt x="3683897" y="2865230"/>
                </a:cubicBezTo>
                <a:lnTo>
                  <a:pt x="3684113" y="2864646"/>
                </a:lnTo>
                <a:lnTo>
                  <a:pt x="3684354" y="2864061"/>
                </a:lnTo>
                <a:lnTo>
                  <a:pt x="3724010" y="2768060"/>
                </a:lnTo>
                <a:cubicBezTo>
                  <a:pt x="3724735" y="2766281"/>
                  <a:pt x="3723438" y="2764324"/>
                  <a:pt x="3721506" y="2764324"/>
                </a:cubicBezTo>
                <a:close/>
                <a:moveTo>
                  <a:pt x="1044164" y="2881703"/>
                </a:moveTo>
                <a:lnTo>
                  <a:pt x="1101440" y="2743021"/>
                </a:lnTo>
                <a:cubicBezTo>
                  <a:pt x="1105927" y="2731264"/>
                  <a:pt x="1096624" y="2718135"/>
                  <a:pt x="1083808" y="2718135"/>
                </a:cubicBezTo>
                <a:lnTo>
                  <a:pt x="776466" y="2718135"/>
                </a:lnTo>
                <a:cubicBezTo>
                  <a:pt x="645075" y="2718135"/>
                  <a:pt x="533159" y="2777568"/>
                  <a:pt x="487153" y="2898061"/>
                </a:cubicBezTo>
                <a:lnTo>
                  <a:pt x="426432" y="3057078"/>
                </a:lnTo>
                <a:cubicBezTo>
                  <a:pt x="422523" y="3067298"/>
                  <a:pt x="430628" y="3078724"/>
                  <a:pt x="441774" y="3078724"/>
                </a:cubicBezTo>
                <a:lnTo>
                  <a:pt x="754081" y="3078724"/>
                </a:lnTo>
                <a:cubicBezTo>
                  <a:pt x="884546" y="3078724"/>
                  <a:pt x="998479" y="3001344"/>
                  <a:pt x="1044164" y="2881703"/>
                </a:cubicBezTo>
                <a:close/>
                <a:moveTo>
                  <a:pt x="8604906" y="3174203"/>
                </a:moveTo>
                <a:lnTo>
                  <a:pt x="8604906" y="3174203"/>
                </a:lnTo>
                <a:cubicBezTo>
                  <a:pt x="8617718" y="3174203"/>
                  <a:pt x="8627021" y="3187333"/>
                  <a:pt x="8622535" y="3199077"/>
                </a:cubicBezTo>
                <a:lnTo>
                  <a:pt x="8565263" y="3337759"/>
                </a:lnTo>
                <a:cubicBezTo>
                  <a:pt x="8519583" y="3457413"/>
                  <a:pt x="8405647" y="3534793"/>
                  <a:pt x="8275178" y="3534793"/>
                </a:cubicBezTo>
                <a:lnTo>
                  <a:pt x="7962874" y="3534793"/>
                </a:lnTo>
                <a:cubicBezTo>
                  <a:pt x="7951728" y="3534793"/>
                  <a:pt x="7943631" y="3523366"/>
                  <a:pt x="7947533" y="3513135"/>
                </a:cubicBezTo>
                <a:lnTo>
                  <a:pt x="8008250" y="3354117"/>
                </a:lnTo>
                <a:cubicBezTo>
                  <a:pt x="8054261" y="3233636"/>
                  <a:pt x="8166187" y="3174203"/>
                  <a:pt x="8297573" y="3174203"/>
                </a:cubicBezTo>
                <a:lnTo>
                  <a:pt x="8604906" y="3174203"/>
                </a:lnTo>
                <a:close/>
                <a:moveTo>
                  <a:pt x="8559721" y="3220392"/>
                </a:moveTo>
                <a:lnTo>
                  <a:pt x="8297573" y="3220392"/>
                </a:lnTo>
                <a:cubicBezTo>
                  <a:pt x="8177576" y="3220392"/>
                  <a:pt x="8087854" y="3275135"/>
                  <a:pt x="8051401" y="3370602"/>
                </a:cubicBezTo>
                <a:lnTo>
                  <a:pt x="8007754" y="3484931"/>
                </a:lnTo>
                <a:cubicBezTo>
                  <a:pt x="8007080" y="3486710"/>
                  <a:pt x="8008389" y="3488604"/>
                  <a:pt x="8010284" y="3488604"/>
                </a:cubicBezTo>
                <a:lnTo>
                  <a:pt x="8275178" y="3488604"/>
                </a:lnTo>
                <a:cubicBezTo>
                  <a:pt x="8386367" y="3488604"/>
                  <a:pt x="8483294" y="3422930"/>
                  <a:pt x="8522112" y="3321286"/>
                </a:cubicBezTo>
                <a:lnTo>
                  <a:pt x="8522327" y="3320714"/>
                </a:lnTo>
                <a:lnTo>
                  <a:pt x="8522569" y="3320130"/>
                </a:lnTo>
                <a:lnTo>
                  <a:pt x="8562225" y="3224129"/>
                </a:lnTo>
                <a:cubicBezTo>
                  <a:pt x="8562962" y="3222350"/>
                  <a:pt x="8561640" y="3220392"/>
                  <a:pt x="8559721" y="3220392"/>
                </a:cubicBezTo>
                <a:close/>
                <a:moveTo>
                  <a:pt x="512090" y="3337759"/>
                </a:moveTo>
                <a:lnTo>
                  <a:pt x="569366" y="3199077"/>
                </a:lnTo>
                <a:cubicBezTo>
                  <a:pt x="573853" y="3187333"/>
                  <a:pt x="564544" y="3174203"/>
                  <a:pt x="551735" y="3174203"/>
                </a:cubicBezTo>
                <a:lnTo>
                  <a:pt x="551735" y="3174203"/>
                </a:lnTo>
                <a:lnTo>
                  <a:pt x="244392" y="3174203"/>
                </a:lnTo>
                <a:cubicBezTo>
                  <a:pt x="145162" y="3174203"/>
                  <a:pt x="57084" y="3208165"/>
                  <a:pt x="74" y="3276661"/>
                </a:cubicBezTo>
                <a:lnTo>
                  <a:pt x="67" y="3366306"/>
                </a:lnTo>
                <a:cubicBezTo>
                  <a:pt x="37565" y="3273559"/>
                  <a:pt x="126251" y="3220392"/>
                  <a:pt x="244392" y="3220392"/>
                </a:cubicBezTo>
                <a:lnTo>
                  <a:pt x="506547" y="3220392"/>
                </a:lnTo>
                <a:cubicBezTo>
                  <a:pt x="508472" y="3220392"/>
                  <a:pt x="509781" y="3222350"/>
                  <a:pt x="509049" y="3224129"/>
                </a:cubicBezTo>
                <a:lnTo>
                  <a:pt x="469392" y="3320130"/>
                </a:lnTo>
                <a:lnTo>
                  <a:pt x="469155" y="3320714"/>
                </a:lnTo>
                <a:lnTo>
                  <a:pt x="468938" y="3321286"/>
                </a:lnTo>
                <a:cubicBezTo>
                  <a:pt x="430125" y="3422930"/>
                  <a:pt x="333196" y="3488604"/>
                  <a:pt x="222001" y="3488604"/>
                </a:cubicBezTo>
                <a:lnTo>
                  <a:pt x="69" y="3488604"/>
                </a:lnTo>
                <a:lnTo>
                  <a:pt x="69" y="3534793"/>
                </a:lnTo>
                <a:lnTo>
                  <a:pt x="222001" y="3534793"/>
                </a:lnTo>
                <a:cubicBezTo>
                  <a:pt x="352473" y="3534793"/>
                  <a:pt x="466406" y="3457413"/>
                  <a:pt x="512089" y="3337771"/>
                </a:cubicBezTo>
                <a:close/>
                <a:moveTo>
                  <a:pt x="6918334" y="2268396"/>
                </a:moveTo>
                <a:lnTo>
                  <a:pt x="6918334" y="2268396"/>
                </a:lnTo>
                <a:cubicBezTo>
                  <a:pt x="6931146" y="2268396"/>
                  <a:pt x="6940450" y="2281538"/>
                  <a:pt x="6935963" y="2293282"/>
                </a:cubicBezTo>
                <a:lnTo>
                  <a:pt x="6878678" y="2431964"/>
                </a:lnTo>
                <a:cubicBezTo>
                  <a:pt x="6832998" y="2551605"/>
                  <a:pt x="6719063" y="2628998"/>
                  <a:pt x="6588605" y="2628998"/>
                </a:cubicBezTo>
                <a:lnTo>
                  <a:pt x="6276289" y="2628998"/>
                </a:lnTo>
                <a:cubicBezTo>
                  <a:pt x="6265142" y="2628998"/>
                  <a:pt x="6257046" y="2617559"/>
                  <a:pt x="6260948" y="2607339"/>
                </a:cubicBezTo>
                <a:lnTo>
                  <a:pt x="6321677" y="2448322"/>
                </a:lnTo>
                <a:cubicBezTo>
                  <a:pt x="6367676" y="2327842"/>
                  <a:pt x="6479602" y="2268396"/>
                  <a:pt x="6610988" y="2268396"/>
                </a:cubicBezTo>
                <a:lnTo>
                  <a:pt x="6918334" y="2268396"/>
                </a:lnTo>
                <a:close/>
                <a:moveTo>
                  <a:pt x="6873136" y="2314597"/>
                </a:moveTo>
                <a:lnTo>
                  <a:pt x="6610988" y="2314597"/>
                </a:lnTo>
                <a:cubicBezTo>
                  <a:pt x="6491003" y="2314597"/>
                  <a:pt x="6401282" y="2369340"/>
                  <a:pt x="6364829" y="2464794"/>
                </a:cubicBezTo>
                <a:lnTo>
                  <a:pt x="6321169" y="2579136"/>
                </a:lnTo>
                <a:cubicBezTo>
                  <a:pt x="6320496" y="2580902"/>
                  <a:pt x="6321805" y="2582809"/>
                  <a:pt x="6323699" y="2582809"/>
                </a:cubicBezTo>
                <a:lnTo>
                  <a:pt x="6588605" y="2582809"/>
                </a:lnTo>
                <a:cubicBezTo>
                  <a:pt x="6699782" y="2582809"/>
                  <a:pt x="6796723" y="2517135"/>
                  <a:pt x="6835527" y="2415491"/>
                </a:cubicBezTo>
                <a:lnTo>
                  <a:pt x="6835756" y="2414907"/>
                </a:lnTo>
                <a:lnTo>
                  <a:pt x="6835985" y="2414335"/>
                </a:lnTo>
                <a:lnTo>
                  <a:pt x="6875641" y="2318334"/>
                </a:lnTo>
                <a:cubicBezTo>
                  <a:pt x="6876378" y="2316555"/>
                  <a:pt x="6875069" y="2314597"/>
                  <a:pt x="6873136" y="2314597"/>
                </a:cubicBezTo>
                <a:close/>
                <a:moveTo>
                  <a:pt x="6766307" y="1818670"/>
                </a:moveTo>
                <a:lnTo>
                  <a:pt x="6766307" y="1818670"/>
                </a:lnTo>
                <a:cubicBezTo>
                  <a:pt x="6779106" y="1818670"/>
                  <a:pt x="6788411" y="1831799"/>
                  <a:pt x="6783936" y="1843556"/>
                </a:cubicBezTo>
                <a:lnTo>
                  <a:pt x="6726664" y="1982237"/>
                </a:lnTo>
                <a:cubicBezTo>
                  <a:pt x="6680971" y="2101879"/>
                  <a:pt x="6567036" y="2179259"/>
                  <a:pt x="6436578" y="2179259"/>
                </a:cubicBezTo>
                <a:lnTo>
                  <a:pt x="6124262" y="2179259"/>
                </a:lnTo>
                <a:cubicBezTo>
                  <a:pt x="6113115" y="2179259"/>
                  <a:pt x="6105019" y="2167832"/>
                  <a:pt x="6108921" y="2157601"/>
                </a:cubicBezTo>
                <a:lnTo>
                  <a:pt x="6169650" y="1998583"/>
                </a:lnTo>
                <a:cubicBezTo>
                  <a:pt x="6215649" y="1878103"/>
                  <a:pt x="6327575" y="1818670"/>
                  <a:pt x="6458961" y="1818670"/>
                </a:cubicBezTo>
                <a:lnTo>
                  <a:pt x="6766307" y="1818670"/>
                </a:lnTo>
                <a:close/>
                <a:moveTo>
                  <a:pt x="6721109" y="1864858"/>
                </a:moveTo>
                <a:lnTo>
                  <a:pt x="6458961" y="1864858"/>
                </a:lnTo>
                <a:cubicBezTo>
                  <a:pt x="6338964" y="1864858"/>
                  <a:pt x="6249242" y="1919601"/>
                  <a:pt x="6212802" y="2015068"/>
                </a:cubicBezTo>
                <a:lnTo>
                  <a:pt x="6169142" y="2129397"/>
                </a:lnTo>
                <a:cubicBezTo>
                  <a:pt x="6168468" y="2131176"/>
                  <a:pt x="6169765" y="2133070"/>
                  <a:pt x="6171671" y="2133070"/>
                </a:cubicBezTo>
                <a:lnTo>
                  <a:pt x="6436578" y="2133070"/>
                </a:lnTo>
                <a:cubicBezTo>
                  <a:pt x="6547767" y="2133070"/>
                  <a:pt x="6644696" y="2067396"/>
                  <a:pt x="6683500" y="1965752"/>
                </a:cubicBezTo>
                <a:lnTo>
                  <a:pt x="6683716" y="1965168"/>
                </a:lnTo>
                <a:lnTo>
                  <a:pt x="6683958" y="1964596"/>
                </a:lnTo>
                <a:lnTo>
                  <a:pt x="6723613" y="1868595"/>
                </a:lnTo>
                <a:cubicBezTo>
                  <a:pt x="6724350" y="1866816"/>
                  <a:pt x="6723042" y="1864858"/>
                  <a:pt x="6721109" y="1864858"/>
                </a:cubicBezTo>
                <a:close/>
                <a:moveTo>
                  <a:pt x="4908121" y="2268396"/>
                </a:moveTo>
                <a:lnTo>
                  <a:pt x="4908121" y="2268396"/>
                </a:lnTo>
                <a:cubicBezTo>
                  <a:pt x="4920933" y="2268396"/>
                  <a:pt x="4930237" y="2281538"/>
                  <a:pt x="4925750" y="2293282"/>
                </a:cubicBezTo>
                <a:lnTo>
                  <a:pt x="4868478" y="2431964"/>
                </a:lnTo>
                <a:cubicBezTo>
                  <a:pt x="4822785" y="2551605"/>
                  <a:pt x="4708850" y="2628998"/>
                  <a:pt x="4578380" y="2628998"/>
                </a:cubicBezTo>
                <a:lnTo>
                  <a:pt x="4266089" y="2628998"/>
                </a:lnTo>
                <a:cubicBezTo>
                  <a:pt x="4254930" y="2628998"/>
                  <a:pt x="4246833" y="2617559"/>
                  <a:pt x="4250735" y="2607339"/>
                </a:cubicBezTo>
                <a:lnTo>
                  <a:pt x="4311465" y="2448322"/>
                </a:lnTo>
                <a:cubicBezTo>
                  <a:pt x="4357476" y="2327842"/>
                  <a:pt x="4469389" y="2268396"/>
                  <a:pt x="4600775" y="2268396"/>
                </a:cubicBezTo>
                <a:lnTo>
                  <a:pt x="4908121" y="2268396"/>
                </a:lnTo>
                <a:close/>
                <a:moveTo>
                  <a:pt x="4862937" y="2314597"/>
                </a:moveTo>
                <a:lnTo>
                  <a:pt x="4600775" y="2314597"/>
                </a:lnTo>
                <a:cubicBezTo>
                  <a:pt x="4480791" y="2314597"/>
                  <a:pt x="4391069" y="2369340"/>
                  <a:pt x="4354616" y="2464794"/>
                </a:cubicBezTo>
                <a:lnTo>
                  <a:pt x="4310956" y="2579136"/>
                </a:lnTo>
                <a:cubicBezTo>
                  <a:pt x="4310283" y="2580902"/>
                  <a:pt x="4311592" y="2582809"/>
                  <a:pt x="4313486" y="2582809"/>
                </a:cubicBezTo>
                <a:lnTo>
                  <a:pt x="4578380" y="2582809"/>
                </a:lnTo>
                <a:cubicBezTo>
                  <a:pt x="4689582" y="2582809"/>
                  <a:pt x="4786510" y="2517135"/>
                  <a:pt x="4825314" y="2415491"/>
                </a:cubicBezTo>
                <a:lnTo>
                  <a:pt x="4825543" y="2414907"/>
                </a:lnTo>
                <a:lnTo>
                  <a:pt x="4825772" y="2414335"/>
                </a:lnTo>
                <a:lnTo>
                  <a:pt x="4865428" y="2318334"/>
                </a:lnTo>
                <a:cubicBezTo>
                  <a:pt x="4866165" y="2316555"/>
                  <a:pt x="4864856" y="2314597"/>
                  <a:pt x="4862924" y="2314597"/>
                </a:cubicBezTo>
                <a:close/>
                <a:moveTo>
                  <a:pt x="2426677" y="2718135"/>
                </a:moveTo>
                <a:lnTo>
                  <a:pt x="2119330" y="2718135"/>
                </a:lnTo>
                <a:cubicBezTo>
                  <a:pt x="1987945" y="2718135"/>
                  <a:pt x="1876031" y="2777568"/>
                  <a:pt x="1830020" y="2898061"/>
                </a:cubicBezTo>
                <a:lnTo>
                  <a:pt x="1769303" y="3057078"/>
                </a:lnTo>
                <a:cubicBezTo>
                  <a:pt x="1765388" y="3067298"/>
                  <a:pt x="1773497" y="3078724"/>
                  <a:pt x="1784644" y="3078724"/>
                </a:cubicBezTo>
                <a:lnTo>
                  <a:pt x="2096948" y="3078724"/>
                </a:lnTo>
                <a:cubicBezTo>
                  <a:pt x="2227418" y="3078724"/>
                  <a:pt x="2341353" y="3001344"/>
                  <a:pt x="2387033" y="2881703"/>
                </a:cubicBezTo>
                <a:lnTo>
                  <a:pt x="2444306" y="2743021"/>
                </a:lnTo>
                <a:cubicBezTo>
                  <a:pt x="2448792" y="2731264"/>
                  <a:pt x="2439488" y="2718135"/>
                  <a:pt x="2426677" y="2718135"/>
                </a:cubicBezTo>
                <a:close/>
                <a:moveTo>
                  <a:pt x="7792456" y="2718135"/>
                </a:moveTo>
                <a:lnTo>
                  <a:pt x="7792456" y="2718135"/>
                </a:lnTo>
                <a:cubicBezTo>
                  <a:pt x="7805267" y="2718135"/>
                  <a:pt x="7814584" y="2731264"/>
                  <a:pt x="7810097" y="2743021"/>
                </a:cubicBezTo>
                <a:lnTo>
                  <a:pt x="7752812" y="2881703"/>
                </a:lnTo>
                <a:cubicBezTo>
                  <a:pt x="7707132" y="3001344"/>
                  <a:pt x="7593197" y="3078724"/>
                  <a:pt x="7462726" y="3078724"/>
                </a:cubicBezTo>
                <a:lnTo>
                  <a:pt x="7150423" y="3078724"/>
                </a:lnTo>
                <a:cubicBezTo>
                  <a:pt x="7139276" y="3078724"/>
                  <a:pt x="7131180" y="3067298"/>
                  <a:pt x="7135082" y="3057078"/>
                </a:cubicBezTo>
                <a:lnTo>
                  <a:pt x="7195811" y="2898061"/>
                </a:lnTo>
                <a:cubicBezTo>
                  <a:pt x="7241810" y="2777568"/>
                  <a:pt x="7353736" y="2718135"/>
                  <a:pt x="7485122" y="2718135"/>
                </a:cubicBezTo>
                <a:lnTo>
                  <a:pt x="7792468" y="2718135"/>
                </a:lnTo>
                <a:close/>
                <a:moveTo>
                  <a:pt x="7747271" y="2764324"/>
                </a:moveTo>
                <a:lnTo>
                  <a:pt x="7485122" y="2764324"/>
                </a:lnTo>
                <a:cubicBezTo>
                  <a:pt x="7365124" y="2764324"/>
                  <a:pt x="7275403" y="2819079"/>
                  <a:pt x="7238963" y="2914533"/>
                </a:cubicBezTo>
                <a:lnTo>
                  <a:pt x="7195303" y="3028875"/>
                </a:lnTo>
                <a:cubicBezTo>
                  <a:pt x="7194629" y="3030641"/>
                  <a:pt x="7195939" y="3032535"/>
                  <a:pt x="7197832" y="3032535"/>
                </a:cubicBezTo>
                <a:lnTo>
                  <a:pt x="7462726" y="3032535"/>
                </a:lnTo>
                <a:cubicBezTo>
                  <a:pt x="7573915" y="3032535"/>
                  <a:pt x="7670857" y="2966861"/>
                  <a:pt x="7709661" y="2865230"/>
                </a:cubicBezTo>
                <a:lnTo>
                  <a:pt x="7709877" y="2864646"/>
                </a:lnTo>
                <a:lnTo>
                  <a:pt x="7710118" y="2864061"/>
                </a:lnTo>
                <a:lnTo>
                  <a:pt x="7749774" y="2768060"/>
                </a:lnTo>
                <a:cubicBezTo>
                  <a:pt x="7750511" y="2766281"/>
                  <a:pt x="7749202" y="2764324"/>
                  <a:pt x="7747271" y="2764324"/>
                </a:cubicBezTo>
                <a:close/>
                <a:moveTo>
                  <a:pt x="3564001" y="2268396"/>
                </a:moveTo>
                <a:lnTo>
                  <a:pt x="3564001" y="2268396"/>
                </a:lnTo>
                <a:cubicBezTo>
                  <a:pt x="3564001" y="2268396"/>
                  <a:pt x="3256668" y="2268396"/>
                  <a:pt x="3256668" y="2268396"/>
                </a:cubicBezTo>
                <a:cubicBezTo>
                  <a:pt x="3125282" y="2268396"/>
                  <a:pt x="3013356" y="2327842"/>
                  <a:pt x="2967345" y="2448322"/>
                </a:cubicBezTo>
                <a:lnTo>
                  <a:pt x="2906628" y="2607339"/>
                </a:lnTo>
                <a:cubicBezTo>
                  <a:pt x="2902713" y="2617559"/>
                  <a:pt x="2910822" y="2628998"/>
                  <a:pt x="2921969" y="2628998"/>
                </a:cubicBezTo>
                <a:lnTo>
                  <a:pt x="3234272" y="2628998"/>
                </a:lnTo>
                <a:cubicBezTo>
                  <a:pt x="3364743" y="2628998"/>
                  <a:pt x="3478677" y="2551605"/>
                  <a:pt x="3524358" y="2431964"/>
                </a:cubicBezTo>
                <a:lnTo>
                  <a:pt x="3581630" y="2293282"/>
                </a:lnTo>
                <a:cubicBezTo>
                  <a:pt x="3586117" y="2281538"/>
                  <a:pt x="3576813" y="2268396"/>
                  <a:pt x="3564001" y="2268396"/>
                </a:cubicBezTo>
                <a:close/>
                <a:moveTo>
                  <a:pt x="7335154" y="3354129"/>
                </a:moveTo>
                <a:lnTo>
                  <a:pt x="7274437" y="3513147"/>
                </a:lnTo>
                <a:cubicBezTo>
                  <a:pt x="7270522" y="3523366"/>
                  <a:pt x="7278631" y="3534793"/>
                  <a:pt x="7289778" y="3534793"/>
                </a:cubicBezTo>
                <a:lnTo>
                  <a:pt x="7602081" y="3534793"/>
                </a:lnTo>
                <a:cubicBezTo>
                  <a:pt x="7732552" y="3534793"/>
                  <a:pt x="7846486" y="3457413"/>
                  <a:pt x="7892167" y="3337759"/>
                </a:cubicBezTo>
                <a:lnTo>
                  <a:pt x="7949439" y="3199090"/>
                </a:lnTo>
                <a:cubicBezTo>
                  <a:pt x="7953926" y="3187333"/>
                  <a:pt x="7944622" y="3174203"/>
                  <a:pt x="7931810" y="3174203"/>
                </a:cubicBezTo>
                <a:lnTo>
                  <a:pt x="7624477" y="3174203"/>
                </a:lnTo>
                <a:cubicBezTo>
                  <a:pt x="7493091" y="3174203"/>
                  <a:pt x="7381165" y="3233636"/>
                  <a:pt x="7335154" y="3354117"/>
                </a:cubicBezTo>
                <a:close/>
                <a:moveTo>
                  <a:pt x="2453228" y="3078724"/>
                </a:moveTo>
                <a:lnTo>
                  <a:pt x="2765531" y="3078724"/>
                </a:lnTo>
                <a:cubicBezTo>
                  <a:pt x="2896002" y="3078724"/>
                  <a:pt x="3009936" y="3001344"/>
                  <a:pt x="3055630" y="2881703"/>
                </a:cubicBezTo>
                <a:lnTo>
                  <a:pt x="3112902" y="2743009"/>
                </a:lnTo>
                <a:cubicBezTo>
                  <a:pt x="3117389" y="2731264"/>
                  <a:pt x="3108085" y="2718135"/>
                  <a:pt x="3095273" y="2718135"/>
                </a:cubicBezTo>
                <a:lnTo>
                  <a:pt x="2787927" y="2718135"/>
                </a:lnTo>
                <a:cubicBezTo>
                  <a:pt x="2656541" y="2718135"/>
                  <a:pt x="2544615" y="2777568"/>
                  <a:pt x="2498616" y="2898061"/>
                </a:cubicBezTo>
                <a:lnTo>
                  <a:pt x="2437887" y="3057066"/>
                </a:lnTo>
                <a:cubicBezTo>
                  <a:pt x="2433985" y="3067298"/>
                  <a:pt x="2442081" y="3078724"/>
                  <a:pt x="2453228" y="3078724"/>
                </a:cubicBezTo>
                <a:close/>
                <a:moveTo>
                  <a:pt x="184335" y="4249896"/>
                </a:moveTo>
                <a:lnTo>
                  <a:pt x="241611" y="4111215"/>
                </a:lnTo>
                <a:cubicBezTo>
                  <a:pt x="246098" y="4099470"/>
                  <a:pt x="236796" y="4086341"/>
                  <a:pt x="223980" y="4086341"/>
                </a:cubicBezTo>
                <a:lnTo>
                  <a:pt x="56" y="4086341"/>
                </a:lnTo>
                <a:lnTo>
                  <a:pt x="50" y="4428843"/>
                </a:lnTo>
                <a:cubicBezTo>
                  <a:pt x="83796" y="4399419"/>
                  <a:pt x="151617" y="4335601"/>
                  <a:pt x="184335" y="4249896"/>
                </a:cubicBezTo>
                <a:close/>
                <a:moveTo>
                  <a:pt x="10618843" y="2628998"/>
                </a:moveTo>
                <a:lnTo>
                  <a:pt x="10306552" y="2628998"/>
                </a:lnTo>
                <a:cubicBezTo>
                  <a:pt x="10295405" y="2628998"/>
                  <a:pt x="10287296" y="2617559"/>
                  <a:pt x="10291211" y="2607339"/>
                </a:cubicBezTo>
                <a:lnTo>
                  <a:pt x="10351928" y="2448322"/>
                </a:lnTo>
                <a:cubicBezTo>
                  <a:pt x="10397939" y="2327842"/>
                  <a:pt x="10509852" y="2268396"/>
                  <a:pt x="10641239" y="2268396"/>
                </a:cubicBezTo>
                <a:lnTo>
                  <a:pt x="10948584" y="2268396"/>
                </a:lnTo>
                <a:cubicBezTo>
                  <a:pt x="10961396" y="2268396"/>
                  <a:pt x="10970700" y="2281538"/>
                  <a:pt x="10966214" y="2293282"/>
                </a:cubicBezTo>
                <a:lnTo>
                  <a:pt x="10908942" y="2431964"/>
                </a:lnTo>
                <a:cubicBezTo>
                  <a:pt x="10863260" y="2551605"/>
                  <a:pt x="10749326" y="2628998"/>
                  <a:pt x="10618855" y="2628998"/>
                </a:cubicBezTo>
                <a:close/>
                <a:moveTo>
                  <a:pt x="10865790" y="2415491"/>
                </a:moveTo>
                <a:lnTo>
                  <a:pt x="10866006" y="2414907"/>
                </a:lnTo>
                <a:lnTo>
                  <a:pt x="10866235" y="2414335"/>
                </a:lnTo>
                <a:lnTo>
                  <a:pt x="10905904" y="2318321"/>
                </a:lnTo>
                <a:cubicBezTo>
                  <a:pt x="10906628" y="2316542"/>
                  <a:pt x="10905319" y="2314585"/>
                  <a:pt x="10903400" y="2314585"/>
                </a:cubicBezTo>
                <a:lnTo>
                  <a:pt x="10641239" y="2314585"/>
                </a:lnTo>
                <a:cubicBezTo>
                  <a:pt x="10521254" y="2314585"/>
                  <a:pt x="10431532" y="2369340"/>
                  <a:pt x="10395079" y="2464794"/>
                </a:cubicBezTo>
                <a:lnTo>
                  <a:pt x="10351432" y="2579136"/>
                </a:lnTo>
                <a:cubicBezTo>
                  <a:pt x="10350746" y="2580902"/>
                  <a:pt x="10352055" y="2582796"/>
                  <a:pt x="10353949" y="2582796"/>
                </a:cubicBezTo>
                <a:lnTo>
                  <a:pt x="10618843" y="2582796"/>
                </a:lnTo>
                <a:cubicBezTo>
                  <a:pt x="10730045" y="2582796"/>
                  <a:pt x="10826973" y="2517135"/>
                  <a:pt x="10865790" y="2415491"/>
                </a:cubicBezTo>
                <a:close/>
                <a:moveTo>
                  <a:pt x="10285377" y="3534793"/>
                </a:moveTo>
                <a:lnTo>
                  <a:pt x="9973074" y="3534793"/>
                </a:lnTo>
                <a:cubicBezTo>
                  <a:pt x="9961927" y="3534793"/>
                  <a:pt x="9953831" y="3523366"/>
                  <a:pt x="9957733" y="3513135"/>
                </a:cubicBezTo>
                <a:lnTo>
                  <a:pt x="10018462" y="3354117"/>
                </a:lnTo>
                <a:cubicBezTo>
                  <a:pt x="10064460" y="3233636"/>
                  <a:pt x="10176387" y="3174203"/>
                  <a:pt x="10307773" y="3174203"/>
                </a:cubicBezTo>
                <a:lnTo>
                  <a:pt x="10615119" y="3174203"/>
                </a:lnTo>
                <a:lnTo>
                  <a:pt x="10615119" y="3174203"/>
                </a:lnTo>
                <a:cubicBezTo>
                  <a:pt x="10627918" y="3174203"/>
                  <a:pt x="10637235" y="3187333"/>
                  <a:pt x="10632748" y="3199077"/>
                </a:cubicBezTo>
                <a:lnTo>
                  <a:pt x="10575476" y="3337759"/>
                </a:lnTo>
                <a:cubicBezTo>
                  <a:pt x="10529782" y="3457413"/>
                  <a:pt x="10415848" y="3534793"/>
                  <a:pt x="10285377" y="3534793"/>
                </a:cubicBezTo>
                <a:close/>
                <a:moveTo>
                  <a:pt x="10532312" y="3321286"/>
                </a:moveTo>
                <a:lnTo>
                  <a:pt x="10532541" y="3320701"/>
                </a:lnTo>
                <a:lnTo>
                  <a:pt x="10532769" y="3320130"/>
                </a:lnTo>
                <a:lnTo>
                  <a:pt x="10572425" y="3224129"/>
                </a:lnTo>
                <a:cubicBezTo>
                  <a:pt x="10573162" y="3222350"/>
                  <a:pt x="10571853" y="3220392"/>
                  <a:pt x="10569921" y="3220392"/>
                </a:cubicBezTo>
                <a:lnTo>
                  <a:pt x="10307773" y="3220392"/>
                </a:lnTo>
                <a:cubicBezTo>
                  <a:pt x="10187788" y="3220392"/>
                  <a:pt x="10098054" y="3275135"/>
                  <a:pt x="10061613" y="3370602"/>
                </a:cubicBezTo>
                <a:lnTo>
                  <a:pt x="10017954" y="3484931"/>
                </a:lnTo>
                <a:cubicBezTo>
                  <a:pt x="10017280" y="3486710"/>
                  <a:pt x="10018589" y="3488604"/>
                  <a:pt x="10020484" y="3488604"/>
                </a:cubicBezTo>
                <a:lnTo>
                  <a:pt x="10285377" y="3488604"/>
                </a:lnTo>
                <a:cubicBezTo>
                  <a:pt x="10396579" y="3488604"/>
                  <a:pt x="10493507" y="3422930"/>
                  <a:pt x="10532312" y="3321286"/>
                </a:cubicBezTo>
                <a:close/>
                <a:moveTo>
                  <a:pt x="9795715" y="4902999"/>
                </a:moveTo>
                <a:lnTo>
                  <a:pt x="10108018" y="4902999"/>
                </a:lnTo>
                <a:cubicBezTo>
                  <a:pt x="10238489" y="4902999"/>
                  <a:pt x="10352424" y="4825619"/>
                  <a:pt x="10398104" y="4705965"/>
                </a:cubicBezTo>
                <a:lnTo>
                  <a:pt x="10455389" y="4567296"/>
                </a:lnTo>
                <a:cubicBezTo>
                  <a:pt x="10459863" y="4555539"/>
                  <a:pt x="10450559" y="4542409"/>
                  <a:pt x="10437748" y="4542409"/>
                </a:cubicBezTo>
                <a:lnTo>
                  <a:pt x="10437748" y="4542409"/>
                </a:lnTo>
                <a:lnTo>
                  <a:pt x="10130414" y="4542409"/>
                </a:lnTo>
                <a:cubicBezTo>
                  <a:pt x="9999028" y="4542409"/>
                  <a:pt x="9887102" y="4601843"/>
                  <a:pt x="9841103" y="4722323"/>
                </a:cubicBezTo>
                <a:lnTo>
                  <a:pt x="9780374" y="4881341"/>
                </a:lnTo>
                <a:cubicBezTo>
                  <a:pt x="9776472" y="4891572"/>
                  <a:pt x="9784568" y="4902999"/>
                  <a:pt x="9795715" y="4902999"/>
                </a:cubicBezTo>
                <a:close/>
                <a:moveTo>
                  <a:pt x="1869269" y="905799"/>
                </a:moveTo>
                <a:lnTo>
                  <a:pt x="1869256" y="905799"/>
                </a:lnTo>
                <a:cubicBezTo>
                  <a:pt x="1869256" y="905799"/>
                  <a:pt x="1561923" y="905800"/>
                  <a:pt x="1561923" y="905800"/>
                </a:cubicBezTo>
                <a:cubicBezTo>
                  <a:pt x="1430524" y="905800"/>
                  <a:pt x="1318611" y="965237"/>
                  <a:pt x="1272600" y="1085721"/>
                </a:cubicBezTo>
                <a:lnTo>
                  <a:pt x="1211885" y="1244739"/>
                </a:lnTo>
                <a:cubicBezTo>
                  <a:pt x="1207982" y="1254963"/>
                  <a:pt x="1216081" y="1266393"/>
                  <a:pt x="1227227" y="1266393"/>
                </a:cubicBezTo>
                <a:lnTo>
                  <a:pt x="1539540" y="1266393"/>
                </a:lnTo>
                <a:cubicBezTo>
                  <a:pt x="1669998" y="1266393"/>
                  <a:pt x="1783945" y="1189008"/>
                  <a:pt x="1829626" y="1069363"/>
                </a:cubicBezTo>
                <a:lnTo>
                  <a:pt x="1886898" y="930682"/>
                </a:lnTo>
                <a:cubicBezTo>
                  <a:pt x="1891372" y="918932"/>
                  <a:pt x="1882081" y="905797"/>
                  <a:pt x="1869269" y="905797"/>
                </a:cubicBezTo>
                <a:close/>
                <a:moveTo>
                  <a:pt x="11069548" y="619630"/>
                </a:moveTo>
                <a:lnTo>
                  <a:pt x="11126820" y="480948"/>
                </a:lnTo>
                <a:cubicBezTo>
                  <a:pt x="11131307" y="469200"/>
                  <a:pt x="11121990" y="456067"/>
                  <a:pt x="11109191" y="456067"/>
                </a:cubicBezTo>
                <a:lnTo>
                  <a:pt x="10801845" y="456067"/>
                </a:lnTo>
                <a:cubicBezTo>
                  <a:pt x="10670460" y="456067"/>
                  <a:pt x="10558533" y="515504"/>
                  <a:pt x="10512534" y="635987"/>
                </a:cubicBezTo>
                <a:lnTo>
                  <a:pt x="10451805" y="795005"/>
                </a:lnTo>
                <a:cubicBezTo>
                  <a:pt x="10447903" y="805229"/>
                  <a:pt x="10455999" y="816662"/>
                  <a:pt x="10467146" y="816662"/>
                </a:cubicBezTo>
                <a:lnTo>
                  <a:pt x="10779449" y="816662"/>
                </a:lnTo>
                <a:cubicBezTo>
                  <a:pt x="10909920" y="816662"/>
                  <a:pt x="11023854" y="739277"/>
                  <a:pt x="11069535" y="619632"/>
                </a:cubicBezTo>
                <a:close/>
                <a:moveTo>
                  <a:pt x="10060152" y="3787498"/>
                </a:moveTo>
                <a:lnTo>
                  <a:pt x="10117424" y="3648816"/>
                </a:lnTo>
                <a:cubicBezTo>
                  <a:pt x="10121911" y="3637072"/>
                  <a:pt x="10112607" y="3623929"/>
                  <a:pt x="10099795" y="3623929"/>
                </a:cubicBezTo>
                <a:lnTo>
                  <a:pt x="9792449" y="3623929"/>
                </a:lnTo>
                <a:cubicBezTo>
                  <a:pt x="9661063" y="3623929"/>
                  <a:pt x="9549150" y="3683375"/>
                  <a:pt x="9503139" y="3803856"/>
                </a:cubicBezTo>
                <a:lnTo>
                  <a:pt x="9442421" y="3962874"/>
                </a:lnTo>
                <a:cubicBezTo>
                  <a:pt x="9438507" y="3973105"/>
                  <a:pt x="9446616" y="3984532"/>
                  <a:pt x="9457763" y="3984532"/>
                </a:cubicBezTo>
                <a:lnTo>
                  <a:pt x="9770066" y="3984532"/>
                </a:lnTo>
                <a:cubicBezTo>
                  <a:pt x="9900524" y="3984532"/>
                  <a:pt x="10014471" y="3907139"/>
                  <a:pt x="10060152" y="3787498"/>
                </a:cubicBezTo>
                <a:close/>
                <a:moveTo>
                  <a:pt x="9059335" y="4705965"/>
                </a:moveTo>
                <a:lnTo>
                  <a:pt x="9116608" y="4567296"/>
                </a:lnTo>
                <a:cubicBezTo>
                  <a:pt x="9121094" y="4555539"/>
                  <a:pt x="9111790" y="4542409"/>
                  <a:pt x="9098978" y="4542409"/>
                </a:cubicBezTo>
                <a:lnTo>
                  <a:pt x="9098978" y="4542409"/>
                </a:lnTo>
                <a:lnTo>
                  <a:pt x="8791632" y="4542409"/>
                </a:lnTo>
                <a:cubicBezTo>
                  <a:pt x="8660246" y="4542409"/>
                  <a:pt x="8548333" y="4601843"/>
                  <a:pt x="8502322" y="4722323"/>
                </a:cubicBezTo>
                <a:lnTo>
                  <a:pt x="8441605" y="4881341"/>
                </a:lnTo>
                <a:cubicBezTo>
                  <a:pt x="8437690" y="4891572"/>
                  <a:pt x="8445799" y="4902999"/>
                  <a:pt x="8456946" y="4902999"/>
                </a:cubicBezTo>
                <a:lnTo>
                  <a:pt x="8769237" y="4902999"/>
                </a:lnTo>
                <a:cubicBezTo>
                  <a:pt x="8899720" y="4902999"/>
                  <a:pt x="9013642" y="4825619"/>
                  <a:pt x="9059335" y="4705978"/>
                </a:cubicBezTo>
                <a:close/>
                <a:moveTo>
                  <a:pt x="9301325" y="4446930"/>
                </a:moveTo>
                <a:lnTo>
                  <a:pt x="8989022" y="4446930"/>
                </a:lnTo>
                <a:cubicBezTo>
                  <a:pt x="8977875" y="4446930"/>
                  <a:pt x="8969779" y="4435504"/>
                  <a:pt x="8973681" y="4425272"/>
                </a:cubicBezTo>
                <a:lnTo>
                  <a:pt x="9034398" y="4266254"/>
                </a:lnTo>
                <a:cubicBezTo>
                  <a:pt x="9080409" y="4145774"/>
                  <a:pt x="9192335" y="4086341"/>
                  <a:pt x="9323721" y="4086341"/>
                </a:cubicBezTo>
                <a:lnTo>
                  <a:pt x="9631054" y="4086341"/>
                </a:lnTo>
                <a:cubicBezTo>
                  <a:pt x="9643866" y="4086341"/>
                  <a:pt x="9653170" y="4099470"/>
                  <a:pt x="9648696" y="4111215"/>
                </a:cubicBezTo>
                <a:lnTo>
                  <a:pt x="9591411" y="4249896"/>
                </a:lnTo>
                <a:cubicBezTo>
                  <a:pt x="9545730" y="4369550"/>
                  <a:pt x="9431796" y="4446930"/>
                  <a:pt x="9301325" y="4446930"/>
                </a:cubicBezTo>
                <a:close/>
                <a:moveTo>
                  <a:pt x="9036418" y="4400741"/>
                </a:moveTo>
                <a:lnTo>
                  <a:pt x="9301325" y="4400741"/>
                </a:lnTo>
                <a:cubicBezTo>
                  <a:pt x="9412515" y="4400741"/>
                  <a:pt x="9509443" y="4335067"/>
                  <a:pt x="9548260" y="4233423"/>
                </a:cubicBezTo>
                <a:lnTo>
                  <a:pt x="9548476" y="4232839"/>
                </a:lnTo>
                <a:lnTo>
                  <a:pt x="9548718" y="4232267"/>
                </a:lnTo>
                <a:lnTo>
                  <a:pt x="9588360" y="4136267"/>
                </a:lnTo>
                <a:cubicBezTo>
                  <a:pt x="9589098" y="4134487"/>
                  <a:pt x="9587789" y="4132530"/>
                  <a:pt x="9585869" y="4132530"/>
                </a:cubicBezTo>
                <a:lnTo>
                  <a:pt x="9323721" y="4132530"/>
                </a:lnTo>
                <a:cubicBezTo>
                  <a:pt x="9203724" y="4132530"/>
                  <a:pt x="9114002" y="4187273"/>
                  <a:pt x="9077549" y="4282739"/>
                </a:cubicBezTo>
                <a:lnTo>
                  <a:pt x="9033889" y="4397068"/>
                </a:lnTo>
                <a:cubicBezTo>
                  <a:pt x="9033228" y="4398835"/>
                  <a:pt x="9034525" y="4400741"/>
                  <a:pt x="9036418" y="4400741"/>
                </a:cubicBezTo>
                <a:close/>
                <a:moveTo>
                  <a:pt x="8959623" y="0"/>
                </a:moveTo>
                <a:lnTo>
                  <a:pt x="8652277" y="0"/>
                </a:lnTo>
                <a:cubicBezTo>
                  <a:pt x="8520891" y="0"/>
                  <a:pt x="8408978" y="59437"/>
                  <a:pt x="8362967" y="179924"/>
                </a:cubicBezTo>
                <a:lnTo>
                  <a:pt x="8302250" y="338937"/>
                </a:lnTo>
                <a:cubicBezTo>
                  <a:pt x="8298335" y="349165"/>
                  <a:pt x="8306444" y="360594"/>
                  <a:pt x="8317591" y="360594"/>
                </a:cubicBezTo>
                <a:lnTo>
                  <a:pt x="8629894" y="360594"/>
                </a:lnTo>
                <a:cubicBezTo>
                  <a:pt x="8760365" y="360594"/>
                  <a:pt x="8874299" y="283209"/>
                  <a:pt x="8919980" y="163564"/>
                </a:cubicBezTo>
                <a:lnTo>
                  <a:pt x="8977253" y="24882"/>
                </a:lnTo>
                <a:cubicBezTo>
                  <a:pt x="8981739" y="13133"/>
                  <a:pt x="8972435" y="1"/>
                  <a:pt x="8959623" y="1"/>
                </a:cubicBezTo>
                <a:close/>
                <a:moveTo>
                  <a:pt x="6276327" y="0"/>
                </a:moveTo>
                <a:lnTo>
                  <a:pt x="5968981" y="0"/>
                </a:lnTo>
                <a:cubicBezTo>
                  <a:pt x="5837595" y="0"/>
                  <a:pt x="5725682" y="59437"/>
                  <a:pt x="5679671" y="179924"/>
                </a:cubicBezTo>
                <a:lnTo>
                  <a:pt x="5618954" y="338937"/>
                </a:lnTo>
                <a:cubicBezTo>
                  <a:pt x="5615039" y="349165"/>
                  <a:pt x="5623149" y="360594"/>
                  <a:pt x="5634295" y="360594"/>
                </a:cubicBezTo>
                <a:lnTo>
                  <a:pt x="5946586" y="360594"/>
                </a:lnTo>
                <a:cubicBezTo>
                  <a:pt x="6077056" y="360594"/>
                  <a:pt x="6190991" y="283209"/>
                  <a:pt x="6236684" y="163564"/>
                </a:cubicBezTo>
                <a:lnTo>
                  <a:pt x="6293956" y="24882"/>
                </a:lnTo>
                <a:cubicBezTo>
                  <a:pt x="6298431" y="13133"/>
                  <a:pt x="6289139" y="1"/>
                  <a:pt x="6276327" y="1"/>
                </a:cubicBezTo>
                <a:close/>
                <a:moveTo>
                  <a:pt x="6943666" y="0"/>
                </a:moveTo>
                <a:lnTo>
                  <a:pt x="6636332" y="0"/>
                </a:lnTo>
                <a:cubicBezTo>
                  <a:pt x="6504946" y="0"/>
                  <a:pt x="6393020" y="59437"/>
                  <a:pt x="6347009" y="179924"/>
                </a:cubicBezTo>
                <a:lnTo>
                  <a:pt x="6286292" y="338937"/>
                </a:lnTo>
                <a:cubicBezTo>
                  <a:pt x="6282378" y="349165"/>
                  <a:pt x="6290487" y="360594"/>
                  <a:pt x="6301633" y="360594"/>
                </a:cubicBezTo>
                <a:lnTo>
                  <a:pt x="6613936" y="360594"/>
                </a:lnTo>
                <a:cubicBezTo>
                  <a:pt x="6744407" y="360594"/>
                  <a:pt x="6858342" y="283209"/>
                  <a:pt x="6904022" y="163564"/>
                </a:cubicBezTo>
                <a:lnTo>
                  <a:pt x="6961295" y="24882"/>
                </a:lnTo>
                <a:cubicBezTo>
                  <a:pt x="6965781" y="13133"/>
                  <a:pt x="6956477" y="1"/>
                  <a:pt x="6943666" y="1"/>
                </a:cubicBezTo>
                <a:close/>
                <a:moveTo>
                  <a:pt x="4933453" y="0"/>
                </a:moveTo>
                <a:lnTo>
                  <a:pt x="4626119" y="0"/>
                </a:lnTo>
                <a:cubicBezTo>
                  <a:pt x="4494734" y="0"/>
                  <a:pt x="4382808" y="59437"/>
                  <a:pt x="4336809" y="179924"/>
                </a:cubicBezTo>
                <a:lnTo>
                  <a:pt x="4276080" y="338937"/>
                </a:lnTo>
                <a:cubicBezTo>
                  <a:pt x="4272178" y="349165"/>
                  <a:pt x="4280274" y="360594"/>
                  <a:pt x="4291421" y="360594"/>
                </a:cubicBezTo>
                <a:lnTo>
                  <a:pt x="4603737" y="360594"/>
                </a:lnTo>
                <a:cubicBezTo>
                  <a:pt x="4734195" y="360594"/>
                  <a:pt x="4848129" y="283209"/>
                  <a:pt x="4893810" y="163564"/>
                </a:cubicBezTo>
                <a:lnTo>
                  <a:pt x="4951095" y="24882"/>
                </a:lnTo>
                <a:cubicBezTo>
                  <a:pt x="4955569" y="13133"/>
                  <a:pt x="4946265" y="1"/>
                  <a:pt x="4933453" y="1"/>
                </a:cubicBezTo>
                <a:close/>
                <a:moveTo>
                  <a:pt x="9922436" y="905799"/>
                </a:moveTo>
                <a:lnTo>
                  <a:pt x="9922436" y="905799"/>
                </a:lnTo>
                <a:cubicBezTo>
                  <a:pt x="9922436" y="905799"/>
                  <a:pt x="9615090" y="905800"/>
                  <a:pt x="9615090" y="905800"/>
                </a:cubicBezTo>
                <a:cubicBezTo>
                  <a:pt x="9483704" y="905800"/>
                  <a:pt x="9371791" y="965237"/>
                  <a:pt x="9325780" y="1085721"/>
                </a:cubicBezTo>
                <a:lnTo>
                  <a:pt x="9265063" y="1244739"/>
                </a:lnTo>
                <a:cubicBezTo>
                  <a:pt x="9261149" y="1254963"/>
                  <a:pt x="9269258" y="1266393"/>
                  <a:pt x="9280404" y="1266393"/>
                </a:cubicBezTo>
                <a:lnTo>
                  <a:pt x="9592708" y="1266393"/>
                </a:lnTo>
                <a:cubicBezTo>
                  <a:pt x="9723165" y="1266393"/>
                  <a:pt x="9837113" y="1189008"/>
                  <a:pt x="9882793" y="1069363"/>
                </a:cubicBezTo>
                <a:lnTo>
                  <a:pt x="9940066" y="930682"/>
                </a:lnTo>
                <a:cubicBezTo>
                  <a:pt x="9944553" y="918932"/>
                  <a:pt x="9935248" y="905797"/>
                  <a:pt x="9922436" y="905797"/>
                </a:cubicBezTo>
                <a:close/>
                <a:moveTo>
                  <a:pt x="10286521" y="905800"/>
                </a:moveTo>
                <a:lnTo>
                  <a:pt x="10593868" y="905800"/>
                </a:lnTo>
                <a:cubicBezTo>
                  <a:pt x="10606680" y="905800"/>
                  <a:pt x="10615983" y="918935"/>
                  <a:pt x="10611496" y="930684"/>
                </a:cubicBezTo>
                <a:lnTo>
                  <a:pt x="10554224" y="1069367"/>
                </a:lnTo>
                <a:cubicBezTo>
                  <a:pt x="10508544" y="1189010"/>
                  <a:pt x="10394596" y="1266395"/>
                  <a:pt x="10264139" y="1266395"/>
                </a:cubicBezTo>
                <a:lnTo>
                  <a:pt x="9951836" y="1266395"/>
                </a:lnTo>
                <a:cubicBezTo>
                  <a:pt x="9940688" y="1266395"/>
                  <a:pt x="9932592" y="1254964"/>
                  <a:pt x="9936494" y="1244741"/>
                </a:cubicBezTo>
                <a:lnTo>
                  <a:pt x="9997210" y="1085724"/>
                </a:lnTo>
                <a:cubicBezTo>
                  <a:pt x="10043222" y="965237"/>
                  <a:pt x="10155148" y="905800"/>
                  <a:pt x="10286533" y="905800"/>
                </a:cubicBezTo>
                <a:close/>
                <a:moveTo>
                  <a:pt x="10548682" y="951993"/>
                </a:moveTo>
                <a:lnTo>
                  <a:pt x="10286521" y="951993"/>
                </a:lnTo>
                <a:cubicBezTo>
                  <a:pt x="10166536" y="951993"/>
                  <a:pt x="10076815" y="1006741"/>
                  <a:pt x="10040362" y="1102201"/>
                </a:cubicBezTo>
                <a:lnTo>
                  <a:pt x="9996702" y="1216535"/>
                </a:lnTo>
                <a:cubicBezTo>
                  <a:pt x="9996041" y="1218307"/>
                  <a:pt x="9997338" y="1220204"/>
                  <a:pt x="9999231" y="1220204"/>
                </a:cubicBezTo>
                <a:lnTo>
                  <a:pt x="10264139" y="1220204"/>
                </a:lnTo>
                <a:cubicBezTo>
                  <a:pt x="10375327" y="1220204"/>
                  <a:pt x="10472255" y="1154529"/>
                  <a:pt x="10511060" y="1052890"/>
                </a:cubicBezTo>
                <a:lnTo>
                  <a:pt x="10511289" y="1052308"/>
                </a:lnTo>
                <a:lnTo>
                  <a:pt x="10511530" y="1051733"/>
                </a:lnTo>
                <a:lnTo>
                  <a:pt x="10551174" y="955730"/>
                </a:lnTo>
                <a:cubicBezTo>
                  <a:pt x="10551911" y="953949"/>
                  <a:pt x="10550601" y="951994"/>
                  <a:pt x="10548682" y="951994"/>
                </a:cubicBezTo>
                <a:close/>
                <a:moveTo>
                  <a:pt x="8286540" y="0"/>
                </a:moveTo>
                <a:lnTo>
                  <a:pt x="7979194" y="0"/>
                </a:lnTo>
                <a:cubicBezTo>
                  <a:pt x="7847808" y="0"/>
                  <a:pt x="7735882" y="59437"/>
                  <a:pt x="7689884" y="179924"/>
                </a:cubicBezTo>
                <a:lnTo>
                  <a:pt x="7629154" y="338937"/>
                </a:lnTo>
                <a:cubicBezTo>
                  <a:pt x="7625252" y="349165"/>
                  <a:pt x="7633349" y="360594"/>
                  <a:pt x="7644495" y="360594"/>
                </a:cubicBezTo>
                <a:lnTo>
                  <a:pt x="7956799" y="360594"/>
                </a:lnTo>
                <a:cubicBezTo>
                  <a:pt x="8087270" y="360594"/>
                  <a:pt x="8201204" y="283209"/>
                  <a:pt x="8246885" y="163564"/>
                </a:cubicBezTo>
                <a:lnTo>
                  <a:pt x="8304169" y="24882"/>
                </a:lnTo>
                <a:cubicBezTo>
                  <a:pt x="8308644" y="13133"/>
                  <a:pt x="8299340" y="1"/>
                  <a:pt x="8286527" y="1"/>
                </a:cubicBezTo>
                <a:close/>
                <a:moveTo>
                  <a:pt x="8595538" y="5017022"/>
                </a:moveTo>
                <a:lnTo>
                  <a:pt x="8538266" y="5155704"/>
                </a:lnTo>
                <a:cubicBezTo>
                  <a:pt x="8492586" y="5275345"/>
                  <a:pt x="8378652" y="5352725"/>
                  <a:pt x="8248181" y="5352725"/>
                </a:cubicBezTo>
                <a:lnTo>
                  <a:pt x="7935878" y="5352725"/>
                </a:lnTo>
                <a:cubicBezTo>
                  <a:pt x="7924731" y="5352725"/>
                  <a:pt x="7916634" y="5341298"/>
                  <a:pt x="7920536" y="5331080"/>
                </a:cubicBezTo>
                <a:lnTo>
                  <a:pt x="7981266" y="5172062"/>
                </a:lnTo>
                <a:cubicBezTo>
                  <a:pt x="8027264" y="5051569"/>
                  <a:pt x="8139190" y="4992136"/>
                  <a:pt x="8270577" y="4992136"/>
                </a:cubicBezTo>
                <a:lnTo>
                  <a:pt x="8577910" y="4992136"/>
                </a:lnTo>
                <a:cubicBezTo>
                  <a:pt x="8590722" y="4992136"/>
                  <a:pt x="8600025" y="5005265"/>
                  <a:pt x="8595552" y="5017022"/>
                </a:cubicBezTo>
                <a:close/>
                <a:moveTo>
                  <a:pt x="8532725" y="5038324"/>
                </a:moveTo>
                <a:lnTo>
                  <a:pt x="8270577" y="5038324"/>
                </a:lnTo>
                <a:cubicBezTo>
                  <a:pt x="8150579" y="5038324"/>
                  <a:pt x="8060858" y="5093080"/>
                  <a:pt x="8024404" y="5188534"/>
                </a:cubicBezTo>
                <a:lnTo>
                  <a:pt x="7980758" y="5302876"/>
                </a:lnTo>
                <a:cubicBezTo>
                  <a:pt x="7980084" y="5304642"/>
                  <a:pt x="7981380" y="5306536"/>
                  <a:pt x="7983287" y="5306536"/>
                </a:cubicBezTo>
                <a:lnTo>
                  <a:pt x="8248181" y="5306536"/>
                </a:lnTo>
                <a:cubicBezTo>
                  <a:pt x="8359370" y="5306536"/>
                  <a:pt x="8456298" y="5240862"/>
                  <a:pt x="8495115" y="5139231"/>
                </a:cubicBezTo>
                <a:lnTo>
                  <a:pt x="8495331" y="5138646"/>
                </a:lnTo>
                <a:lnTo>
                  <a:pt x="8495572" y="5138075"/>
                </a:lnTo>
                <a:lnTo>
                  <a:pt x="8535228" y="5042061"/>
                </a:lnTo>
                <a:cubicBezTo>
                  <a:pt x="8535953" y="5040282"/>
                  <a:pt x="8534644" y="5038337"/>
                  <a:pt x="8532725" y="5038337"/>
                </a:cubicBezTo>
                <a:close/>
                <a:moveTo>
                  <a:pt x="4260776" y="0"/>
                </a:moveTo>
                <a:lnTo>
                  <a:pt x="3953430" y="0"/>
                </a:lnTo>
                <a:cubicBezTo>
                  <a:pt x="3822044" y="0"/>
                  <a:pt x="3710118" y="59437"/>
                  <a:pt x="3664120" y="179924"/>
                </a:cubicBezTo>
                <a:lnTo>
                  <a:pt x="3603390" y="338937"/>
                </a:lnTo>
                <a:cubicBezTo>
                  <a:pt x="3599488" y="349165"/>
                  <a:pt x="3607585" y="360594"/>
                  <a:pt x="3618731" y="360594"/>
                </a:cubicBezTo>
                <a:lnTo>
                  <a:pt x="3931047" y="360594"/>
                </a:lnTo>
                <a:cubicBezTo>
                  <a:pt x="4061505" y="360594"/>
                  <a:pt x="4175440" y="283209"/>
                  <a:pt x="4221121" y="163564"/>
                </a:cubicBezTo>
                <a:lnTo>
                  <a:pt x="4278405" y="24882"/>
                </a:lnTo>
                <a:cubicBezTo>
                  <a:pt x="4282892" y="13133"/>
                  <a:pt x="4273588" y="1"/>
                  <a:pt x="4260776" y="1"/>
                </a:cubicBezTo>
                <a:close/>
                <a:moveTo>
                  <a:pt x="1275218" y="5785877"/>
                </a:moveTo>
                <a:lnTo>
                  <a:pt x="1335935" y="5626859"/>
                </a:lnTo>
                <a:cubicBezTo>
                  <a:pt x="1381946" y="5506379"/>
                  <a:pt x="1493872" y="5446946"/>
                  <a:pt x="1625258" y="5446946"/>
                </a:cubicBezTo>
                <a:lnTo>
                  <a:pt x="1932591" y="5446946"/>
                </a:lnTo>
                <a:cubicBezTo>
                  <a:pt x="1945416" y="5446946"/>
                  <a:pt x="1954707" y="5460076"/>
                  <a:pt x="1950233" y="5471833"/>
                </a:cubicBezTo>
                <a:lnTo>
                  <a:pt x="1892948" y="5610514"/>
                </a:lnTo>
                <a:cubicBezTo>
                  <a:pt x="1847268" y="5730155"/>
                  <a:pt x="1733333" y="5807535"/>
                  <a:pt x="1602863" y="5807535"/>
                </a:cubicBezTo>
                <a:lnTo>
                  <a:pt x="1290559" y="5807535"/>
                </a:lnTo>
                <a:cubicBezTo>
                  <a:pt x="1279412" y="5807535"/>
                  <a:pt x="1271316" y="5796109"/>
                  <a:pt x="1275218" y="5785877"/>
                </a:cubicBezTo>
                <a:close/>
                <a:moveTo>
                  <a:pt x="1337968" y="5761346"/>
                </a:moveTo>
                <a:lnTo>
                  <a:pt x="1602863" y="5761346"/>
                </a:lnTo>
                <a:cubicBezTo>
                  <a:pt x="1714052" y="5761346"/>
                  <a:pt x="1810993" y="5695673"/>
                  <a:pt x="1849797" y="5594029"/>
                </a:cubicBezTo>
                <a:lnTo>
                  <a:pt x="1850013" y="5593444"/>
                </a:lnTo>
                <a:lnTo>
                  <a:pt x="1850255" y="5592872"/>
                </a:lnTo>
                <a:lnTo>
                  <a:pt x="1889910" y="5496872"/>
                </a:lnTo>
                <a:cubicBezTo>
                  <a:pt x="1890635" y="5495092"/>
                  <a:pt x="1889339" y="5493135"/>
                  <a:pt x="1887406" y="5493135"/>
                </a:cubicBezTo>
                <a:lnTo>
                  <a:pt x="1625245" y="5493135"/>
                </a:lnTo>
                <a:cubicBezTo>
                  <a:pt x="1505261" y="5493135"/>
                  <a:pt x="1415539" y="5547878"/>
                  <a:pt x="1379099" y="5643345"/>
                </a:cubicBezTo>
                <a:lnTo>
                  <a:pt x="1335439" y="5757673"/>
                </a:lnTo>
                <a:cubicBezTo>
                  <a:pt x="1334765" y="5759440"/>
                  <a:pt x="1336075" y="5761346"/>
                  <a:pt x="1337956" y="5761346"/>
                </a:cubicBezTo>
                <a:close/>
                <a:moveTo>
                  <a:pt x="2083170" y="6241946"/>
                </a:moveTo>
                <a:lnTo>
                  <a:pt x="2143899" y="6082928"/>
                </a:lnTo>
                <a:cubicBezTo>
                  <a:pt x="2189898" y="5962448"/>
                  <a:pt x="2301824" y="5903015"/>
                  <a:pt x="2433210" y="5903015"/>
                </a:cubicBezTo>
                <a:lnTo>
                  <a:pt x="2740556" y="5903015"/>
                </a:lnTo>
                <a:lnTo>
                  <a:pt x="2740556" y="5903015"/>
                </a:lnTo>
                <a:cubicBezTo>
                  <a:pt x="2753368" y="5903015"/>
                  <a:pt x="2762659" y="5916144"/>
                  <a:pt x="2758185" y="5927901"/>
                </a:cubicBezTo>
                <a:lnTo>
                  <a:pt x="2700912" y="6066570"/>
                </a:lnTo>
                <a:cubicBezTo>
                  <a:pt x="2655219" y="6186224"/>
                  <a:pt x="2541285" y="6263604"/>
                  <a:pt x="2410814" y="6263604"/>
                </a:cubicBezTo>
                <a:lnTo>
                  <a:pt x="2098524" y="6263604"/>
                </a:lnTo>
                <a:cubicBezTo>
                  <a:pt x="2087364" y="6263604"/>
                  <a:pt x="2079268" y="6252177"/>
                  <a:pt x="2083170" y="6241946"/>
                </a:cubicBezTo>
                <a:close/>
                <a:moveTo>
                  <a:pt x="2145907" y="6217415"/>
                </a:moveTo>
                <a:lnTo>
                  <a:pt x="2410814" y="6217415"/>
                </a:lnTo>
                <a:cubicBezTo>
                  <a:pt x="2522016" y="6217415"/>
                  <a:pt x="2618944" y="6151741"/>
                  <a:pt x="2657749" y="6050098"/>
                </a:cubicBezTo>
                <a:lnTo>
                  <a:pt x="2657977" y="6049526"/>
                </a:lnTo>
                <a:lnTo>
                  <a:pt x="2658206" y="6048941"/>
                </a:lnTo>
                <a:lnTo>
                  <a:pt x="2697862" y="5952940"/>
                </a:lnTo>
                <a:cubicBezTo>
                  <a:pt x="2698599" y="5951161"/>
                  <a:pt x="2697290" y="5949204"/>
                  <a:pt x="2695358" y="5949204"/>
                </a:cubicBezTo>
                <a:lnTo>
                  <a:pt x="2433210" y="5949204"/>
                </a:lnTo>
                <a:cubicBezTo>
                  <a:pt x="2313225" y="5949204"/>
                  <a:pt x="2223503" y="6003947"/>
                  <a:pt x="2187051" y="6099413"/>
                </a:cubicBezTo>
                <a:lnTo>
                  <a:pt x="2143391" y="6213742"/>
                </a:lnTo>
                <a:cubicBezTo>
                  <a:pt x="2142704" y="6215521"/>
                  <a:pt x="2144014" y="6217415"/>
                  <a:pt x="2145907" y="6217415"/>
                </a:cubicBezTo>
                <a:close/>
                <a:moveTo>
                  <a:pt x="619133" y="5807535"/>
                </a:moveTo>
                <a:lnTo>
                  <a:pt x="931440" y="5807535"/>
                </a:lnTo>
                <a:cubicBezTo>
                  <a:pt x="1061906" y="5807535"/>
                  <a:pt x="1175846" y="5730155"/>
                  <a:pt x="1221524" y="5610514"/>
                </a:cubicBezTo>
                <a:lnTo>
                  <a:pt x="1278802" y="5471833"/>
                </a:lnTo>
                <a:cubicBezTo>
                  <a:pt x="1283289" y="5460088"/>
                  <a:pt x="1273985" y="5446946"/>
                  <a:pt x="1261168" y="5446946"/>
                </a:cubicBezTo>
                <a:lnTo>
                  <a:pt x="1261174" y="5446946"/>
                </a:lnTo>
                <a:cubicBezTo>
                  <a:pt x="1261174" y="5446946"/>
                  <a:pt x="953826" y="5446946"/>
                  <a:pt x="953826" y="5446946"/>
                </a:cubicBezTo>
                <a:cubicBezTo>
                  <a:pt x="822435" y="5446946"/>
                  <a:pt x="710525" y="5506379"/>
                  <a:pt x="664513" y="5626872"/>
                </a:cubicBezTo>
                <a:lnTo>
                  <a:pt x="603792" y="5785890"/>
                </a:lnTo>
                <a:cubicBezTo>
                  <a:pt x="599889" y="5796109"/>
                  <a:pt x="607988" y="5807548"/>
                  <a:pt x="619133" y="5807548"/>
                </a:cubicBezTo>
                <a:close/>
                <a:moveTo>
                  <a:pt x="1429927" y="6263604"/>
                </a:moveTo>
                <a:lnTo>
                  <a:pt x="1742230" y="6263604"/>
                </a:lnTo>
                <a:cubicBezTo>
                  <a:pt x="1872701" y="6263604"/>
                  <a:pt x="1986635" y="6186224"/>
                  <a:pt x="2032316" y="6066583"/>
                </a:cubicBezTo>
                <a:lnTo>
                  <a:pt x="2089601" y="5927901"/>
                </a:lnTo>
                <a:cubicBezTo>
                  <a:pt x="2094075" y="5916144"/>
                  <a:pt x="2084771" y="5903015"/>
                  <a:pt x="2071972" y="5903015"/>
                </a:cubicBezTo>
                <a:lnTo>
                  <a:pt x="2071959" y="5903015"/>
                </a:lnTo>
                <a:lnTo>
                  <a:pt x="1764613" y="5903015"/>
                </a:lnTo>
                <a:cubicBezTo>
                  <a:pt x="1633227" y="5903015"/>
                  <a:pt x="1521314" y="5962448"/>
                  <a:pt x="1475303" y="6082941"/>
                </a:cubicBezTo>
                <a:lnTo>
                  <a:pt x="1414586" y="6241946"/>
                </a:lnTo>
                <a:cubicBezTo>
                  <a:pt x="1410671" y="6252177"/>
                  <a:pt x="1418767" y="6263604"/>
                  <a:pt x="1429927" y="6263604"/>
                </a:cubicBezTo>
                <a:close/>
                <a:moveTo>
                  <a:pt x="555793" y="5352725"/>
                </a:moveTo>
                <a:lnTo>
                  <a:pt x="868094" y="5352725"/>
                </a:lnTo>
                <a:cubicBezTo>
                  <a:pt x="998566" y="5352725"/>
                  <a:pt x="1112499" y="5275345"/>
                  <a:pt x="1158182" y="5155704"/>
                </a:cubicBezTo>
                <a:lnTo>
                  <a:pt x="1215458" y="5017022"/>
                </a:lnTo>
                <a:cubicBezTo>
                  <a:pt x="1219939" y="5005278"/>
                  <a:pt x="1210636" y="4992136"/>
                  <a:pt x="1197820" y="4992136"/>
                </a:cubicBezTo>
                <a:lnTo>
                  <a:pt x="1197827" y="4992136"/>
                </a:lnTo>
                <a:cubicBezTo>
                  <a:pt x="1197827" y="4992136"/>
                  <a:pt x="890478" y="4992136"/>
                  <a:pt x="890478" y="4992136"/>
                </a:cubicBezTo>
                <a:cubicBezTo>
                  <a:pt x="759093" y="4992136"/>
                  <a:pt x="647177" y="5051569"/>
                  <a:pt x="601165" y="5172062"/>
                </a:cubicBezTo>
                <a:lnTo>
                  <a:pt x="540444" y="5331080"/>
                </a:lnTo>
                <a:cubicBezTo>
                  <a:pt x="536541" y="5341298"/>
                  <a:pt x="544640" y="5352725"/>
                  <a:pt x="555792" y="5352725"/>
                </a:cubicBezTo>
                <a:close/>
                <a:moveTo>
                  <a:pt x="1006163" y="4705965"/>
                </a:moveTo>
                <a:lnTo>
                  <a:pt x="1063439" y="4567296"/>
                </a:lnTo>
                <a:cubicBezTo>
                  <a:pt x="1067919" y="4555539"/>
                  <a:pt x="1058617" y="4542409"/>
                  <a:pt x="1045801" y="4542409"/>
                </a:cubicBezTo>
                <a:lnTo>
                  <a:pt x="1045807" y="4542409"/>
                </a:lnTo>
                <a:lnTo>
                  <a:pt x="738458" y="4542409"/>
                </a:lnTo>
                <a:cubicBezTo>
                  <a:pt x="607074" y="4542409"/>
                  <a:pt x="495158" y="4601843"/>
                  <a:pt x="449145" y="4722323"/>
                </a:cubicBezTo>
                <a:lnTo>
                  <a:pt x="388425" y="4881341"/>
                </a:lnTo>
                <a:cubicBezTo>
                  <a:pt x="384522" y="4891572"/>
                  <a:pt x="392620" y="4902999"/>
                  <a:pt x="403772" y="4902999"/>
                </a:cubicBezTo>
                <a:lnTo>
                  <a:pt x="716073" y="4902999"/>
                </a:lnTo>
                <a:cubicBezTo>
                  <a:pt x="846545" y="4902999"/>
                  <a:pt x="960478" y="4825619"/>
                  <a:pt x="1006161" y="4705978"/>
                </a:cubicBezTo>
                <a:close/>
                <a:moveTo>
                  <a:pt x="112" y="1504307"/>
                </a:moveTo>
                <a:lnTo>
                  <a:pt x="105" y="1723190"/>
                </a:lnTo>
                <a:lnTo>
                  <a:pt x="248973" y="1723190"/>
                </a:lnTo>
                <a:cubicBezTo>
                  <a:pt x="379439" y="1723190"/>
                  <a:pt x="493372" y="1645810"/>
                  <a:pt x="539056" y="1526169"/>
                </a:cubicBezTo>
                <a:lnTo>
                  <a:pt x="596333" y="1387487"/>
                </a:lnTo>
                <a:cubicBezTo>
                  <a:pt x="600819" y="1375730"/>
                  <a:pt x="591517" y="1362601"/>
                  <a:pt x="578701" y="1362601"/>
                </a:cubicBezTo>
                <a:lnTo>
                  <a:pt x="271358" y="1362601"/>
                </a:lnTo>
                <a:cubicBezTo>
                  <a:pt x="154738" y="1362601"/>
                  <a:pt x="53577" y="1409540"/>
                  <a:pt x="112" y="1504307"/>
                </a:cubicBezTo>
                <a:close/>
                <a:moveTo>
                  <a:pt x="475709" y="5155704"/>
                </a:moveTo>
                <a:lnTo>
                  <a:pt x="532985" y="5017022"/>
                </a:lnTo>
                <a:cubicBezTo>
                  <a:pt x="537465" y="5005278"/>
                  <a:pt x="528162" y="4992136"/>
                  <a:pt x="515353" y="4992136"/>
                </a:cubicBezTo>
                <a:lnTo>
                  <a:pt x="515353" y="4992136"/>
                </a:lnTo>
                <a:cubicBezTo>
                  <a:pt x="515353" y="4992136"/>
                  <a:pt x="208011" y="4992136"/>
                  <a:pt x="208011" y="4992136"/>
                </a:cubicBezTo>
                <a:cubicBezTo>
                  <a:pt x="127908" y="4992136"/>
                  <a:pt x="55141" y="5014366"/>
                  <a:pt x="36" y="5058915"/>
                </a:cubicBezTo>
                <a:lnTo>
                  <a:pt x="36" y="5123445"/>
                </a:lnTo>
                <a:cubicBezTo>
                  <a:pt x="46328" y="5068664"/>
                  <a:pt x="118772" y="5038324"/>
                  <a:pt x="208011" y="5038324"/>
                </a:cubicBezTo>
                <a:lnTo>
                  <a:pt x="470166" y="5038324"/>
                </a:lnTo>
                <a:cubicBezTo>
                  <a:pt x="472090" y="5038324"/>
                  <a:pt x="473399" y="5040282"/>
                  <a:pt x="472667" y="5042061"/>
                </a:cubicBezTo>
                <a:lnTo>
                  <a:pt x="433010" y="5138062"/>
                </a:lnTo>
                <a:lnTo>
                  <a:pt x="432773" y="5138646"/>
                </a:lnTo>
                <a:lnTo>
                  <a:pt x="432556" y="5139231"/>
                </a:lnTo>
                <a:cubicBezTo>
                  <a:pt x="393743" y="5240862"/>
                  <a:pt x="296815" y="5306536"/>
                  <a:pt x="185619" y="5306536"/>
                </a:cubicBezTo>
                <a:lnTo>
                  <a:pt x="31" y="5306536"/>
                </a:lnTo>
                <a:lnTo>
                  <a:pt x="31" y="5352725"/>
                </a:lnTo>
                <a:lnTo>
                  <a:pt x="185620" y="5352725"/>
                </a:lnTo>
                <a:cubicBezTo>
                  <a:pt x="316092" y="5352725"/>
                  <a:pt x="430025" y="5275345"/>
                  <a:pt x="475709" y="5155704"/>
                </a:cubicBezTo>
                <a:close/>
                <a:moveTo>
                  <a:pt x="6108921" y="6241946"/>
                </a:moveTo>
                <a:lnTo>
                  <a:pt x="6169650" y="6082928"/>
                </a:lnTo>
                <a:cubicBezTo>
                  <a:pt x="6215649" y="5962448"/>
                  <a:pt x="6327575" y="5903015"/>
                  <a:pt x="6458961" y="5903015"/>
                </a:cubicBezTo>
                <a:lnTo>
                  <a:pt x="6766307" y="5903015"/>
                </a:lnTo>
                <a:lnTo>
                  <a:pt x="6766307" y="5903015"/>
                </a:lnTo>
                <a:cubicBezTo>
                  <a:pt x="6779106" y="5903015"/>
                  <a:pt x="6788411" y="5916144"/>
                  <a:pt x="6783936" y="5927901"/>
                </a:cubicBezTo>
                <a:lnTo>
                  <a:pt x="6726664" y="6066570"/>
                </a:lnTo>
                <a:cubicBezTo>
                  <a:pt x="6680971" y="6186224"/>
                  <a:pt x="6567036" y="6263604"/>
                  <a:pt x="6436578" y="6263604"/>
                </a:cubicBezTo>
                <a:lnTo>
                  <a:pt x="6124262" y="6263604"/>
                </a:lnTo>
                <a:cubicBezTo>
                  <a:pt x="6113115" y="6263604"/>
                  <a:pt x="6105019" y="6252177"/>
                  <a:pt x="6108921" y="6241946"/>
                </a:cubicBezTo>
                <a:close/>
                <a:moveTo>
                  <a:pt x="6171671" y="6217415"/>
                </a:moveTo>
                <a:lnTo>
                  <a:pt x="6436578" y="6217415"/>
                </a:lnTo>
                <a:cubicBezTo>
                  <a:pt x="6547767" y="6217415"/>
                  <a:pt x="6644696" y="6151741"/>
                  <a:pt x="6683500" y="6050098"/>
                </a:cubicBezTo>
                <a:lnTo>
                  <a:pt x="6683729" y="6049526"/>
                </a:lnTo>
                <a:lnTo>
                  <a:pt x="6683958" y="6048941"/>
                </a:lnTo>
                <a:lnTo>
                  <a:pt x="6723613" y="5952940"/>
                </a:lnTo>
                <a:cubicBezTo>
                  <a:pt x="6724350" y="5951161"/>
                  <a:pt x="6723042" y="5949204"/>
                  <a:pt x="6721109" y="5949204"/>
                </a:cubicBezTo>
                <a:lnTo>
                  <a:pt x="6458961" y="5949204"/>
                </a:lnTo>
                <a:cubicBezTo>
                  <a:pt x="6338964" y="5949204"/>
                  <a:pt x="6249242" y="6003947"/>
                  <a:pt x="6212802" y="6099413"/>
                </a:cubicBezTo>
                <a:lnTo>
                  <a:pt x="6169142" y="6213742"/>
                </a:lnTo>
                <a:cubicBezTo>
                  <a:pt x="6168468" y="6215521"/>
                  <a:pt x="6169765" y="6217415"/>
                  <a:pt x="6171671" y="6217415"/>
                </a:cubicBezTo>
                <a:close/>
                <a:moveTo>
                  <a:pt x="7312440" y="5785877"/>
                </a:moveTo>
                <a:lnTo>
                  <a:pt x="7373157" y="5626859"/>
                </a:lnTo>
                <a:cubicBezTo>
                  <a:pt x="7419168" y="5506379"/>
                  <a:pt x="7531082" y="5446946"/>
                  <a:pt x="7662481" y="5446946"/>
                </a:cubicBezTo>
                <a:lnTo>
                  <a:pt x="7969814" y="5446946"/>
                </a:lnTo>
                <a:cubicBezTo>
                  <a:pt x="7982626" y="5446946"/>
                  <a:pt x="7991930" y="5460076"/>
                  <a:pt x="7987443" y="5471833"/>
                </a:cubicBezTo>
                <a:lnTo>
                  <a:pt x="7930170" y="5610514"/>
                </a:lnTo>
                <a:cubicBezTo>
                  <a:pt x="7884490" y="5730155"/>
                  <a:pt x="7770556" y="5807535"/>
                  <a:pt x="7640085" y="5807535"/>
                </a:cubicBezTo>
                <a:lnTo>
                  <a:pt x="7327782" y="5807535"/>
                </a:lnTo>
                <a:cubicBezTo>
                  <a:pt x="7316635" y="5807535"/>
                  <a:pt x="7308539" y="5796109"/>
                  <a:pt x="7312440" y="5785877"/>
                </a:cubicBezTo>
                <a:close/>
                <a:moveTo>
                  <a:pt x="7375178" y="5761346"/>
                </a:moveTo>
                <a:lnTo>
                  <a:pt x="7640085" y="5761346"/>
                </a:lnTo>
                <a:cubicBezTo>
                  <a:pt x="7751274" y="5761346"/>
                  <a:pt x="7848215" y="5695673"/>
                  <a:pt x="7887020" y="5594029"/>
                </a:cubicBezTo>
                <a:lnTo>
                  <a:pt x="7887235" y="5593444"/>
                </a:lnTo>
                <a:lnTo>
                  <a:pt x="7887477" y="5592872"/>
                </a:lnTo>
                <a:lnTo>
                  <a:pt x="7927133" y="5496872"/>
                </a:lnTo>
                <a:cubicBezTo>
                  <a:pt x="7927870" y="5495092"/>
                  <a:pt x="7926561" y="5493135"/>
                  <a:pt x="7924629" y="5493135"/>
                </a:cubicBezTo>
                <a:lnTo>
                  <a:pt x="7662481" y="5493135"/>
                </a:lnTo>
                <a:cubicBezTo>
                  <a:pt x="7542496" y="5493135"/>
                  <a:pt x="7452762" y="5547878"/>
                  <a:pt x="7416321" y="5643345"/>
                </a:cubicBezTo>
                <a:lnTo>
                  <a:pt x="7372662" y="5757673"/>
                </a:lnTo>
                <a:cubicBezTo>
                  <a:pt x="7371975" y="5759440"/>
                  <a:pt x="7373285" y="5761346"/>
                  <a:pt x="7375178" y="5761346"/>
                </a:cubicBezTo>
                <a:close/>
                <a:moveTo>
                  <a:pt x="5456924" y="6263604"/>
                </a:moveTo>
                <a:lnTo>
                  <a:pt x="5769227" y="6263604"/>
                </a:lnTo>
                <a:cubicBezTo>
                  <a:pt x="5899698" y="6263604"/>
                  <a:pt x="6013632" y="6186224"/>
                  <a:pt x="6059326" y="6066583"/>
                </a:cubicBezTo>
                <a:lnTo>
                  <a:pt x="6116598" y="5927901"/>
                </a:lnTo>
                <a:cubicBezTo>
                  <a:pt x="6121072" y="5916144"/>
                  <a:pt x="6111768" y="5903015"/>
                  <a:pt x="6098969" y="5903015"/>
                </a:cubicBezTo>
                <a:lnTo>
                  <a:pt x="6098969" y="5903015"/>
                </a:lnTo>
                <a:lnTo>
                  <a:pt x="5791622" y="5903015"/>
                </a:lnTo>
                <a:cubicBezTo>
                  <a:pt x="5660237" y="5903015"/>
                  <a:pt x="5548311" y="5962448"/>
                  <a:pt x="5502312" y="6082941"/>
                </a:cubicBezTo>
                <a:lnTo>
                  <a:pt x="5441583" y="6241946"/>
                </a:lnTo>
                <a:cubicBezTo>
                  <a:pt x="5437681" y="6252177"/>
                  <a:pt x="5445790" y="6263604"/>
                  <a:pt x="5456924" y="6263604"/>
                </a:cubicBezTo>
                <a:close/>
                <a:moveTo>
                  <a:pt x="7258740" y="5610514"/>
                </a:moveTo>
                <a:lnTo>
                  <a:pt x="7316025" y="5471833"/>
                </a:lnTo>
                <a:cubicBezTo>
                  <a:pt x="7320499" y="5460088"/>
                  <a:pt x="7311195" y="5446946"/>
                  <a:pt x="7298383" y="5446946"/>
                </a:cubicBezTo>
                <a:lnTo>
                  <a:pt x="7298383" y="5446946"/>
                </a:lnTo>
                <a:cubicBezTo>
                  <a:pt x="7298383" y="5446946"/>
                  <a:pt x="6991050" y="5446946"/>
                  <a:pt x="6991050" y="5446946"/>
                </a:cubicBezTo>
                <a:cubicBezTo>
                  <a:pt x="6859664" y="5446946"/>
                  <a:pt x="6747738" y="5506379"/>
                  <a:pt x="6701727" y="5626872"/>
                </a:cubicBezTo>
                <a:lnTo>
                  <a:pt x="6641009" y="5785890"/>
                </a:lnTo>
                <a:cubicBezTo>
                  <a:pt x="6637095" y="5796109"/>
                  <a:pt x="6645204" y="5807548"/>
                  <a:pt x="6656351" y="5807548"/>
                </a:cubicBezTo>
                <a:lnTo>
                  <a:pt x="6968654" y="5807548"/>
                </a:lnTo>
                <a:cubicBezTo>
                  <a:pt x="7099125" y="5807548"/>
                  <a:pt x="7213047" y="5730155"/>
                  <a:pt x="7258740" y="5610514"/>
                </a:cubicBezTo>
                <a:close/>
                <a:moveTo>
                  <a:pt x="2769942" y="6263604"/>
                </a:moveTo>
                <a:lnTo>
                  <a:pt x="3082245" y="6263604"/>
                </a:lnTo>
                <a:cubicBezTo>
                  <a:pt x="3212716" y="6263604"/>
                  <a:pt x="3326650" y="6186224"/>
                  <a:pt x="3372331" y="6066583"/>
                </a:cubicBezTo>
                <a:lnTo>
                  <a:pt x="3429616" y="5927901"/>
                </a:lnTo>
                <a:cubicBezTo>
                  <a:pt x="3434102" y="5916144"/>
                  <a:pt x="3424799" y="5903015"/>
                  <a:pt x="3411974" y="5903015"/>
                </a:cubicBezTo>
                <a:lnTo>
                  <a:pt x="3411974" y="5903015"/>
                </a:lnTo>
                <a:lnTo>
                  <a:pt x="3104641" y="5903015"/>
                </a:lnTo>
                <a:cubicBezTo>
                  <a:pt x="2973255" y="5903015"/>
                  <a:pt x="2861328" y="5962448"/>
                  <a:pt x="2815330" y="6082941"/>
                </a:cubicBezTo>
                <a:lnTo>
                  <a:pt x="2754601" y="6241946"/>
                </a:lnTo>
                <a:cubicBezTo>
                  <a:pt x="2750699" y="6252177"/>
                  <a:pt x="2758795" y="6263604"/>
                  <a:pt x="2769942" y="6263604"/>
                </a:cubicBezTo>
                <a:close/>
                <a:moveTo>
                  <a:pt x="4785493" y="6263604"/>
                </a:moveTo>
                <a:lnTo>
                  <a:pt x="5097796" y="6263604"/>
                </a:lnTo>
                <a:cubicBezTo>
                  <a:pt x="5228267" y="6263604"/>
                  <a:pt x="5342201" y="6186224"/>
                  <a:pt x="5387882" y="6066583"/>
                </a:cubicBezTo>
                <a:lnTo>
                  <a:pt x="5445167" y="5927901"/>
                </a:lnTo>
                <a:cubicBezTo>
                  <a:pt x="5449641" y="5916144"/>
                  <a:pt x="5440337" y="5903015"/>
                  <a:pt x="5427525" y="5903015"/>
                </a:cubicBezTo>
                <a:lnTo>
                  <a:pt x="5427525" y="5903015"/>
                </a:lnTo>
                <a:lnTo>
                  <a:pt x="5120192" y="5903015"/>
                </a:lnTo>
                <a:cubicBezTo>
                  <a:pt x="4988806" y="5903015"/>
                  <a:pt x="4876880" y="5962448"/>
                  <a:pt x="4830881" y="6082941"/>
                </a:cubicBezTo>
                <a:lnTo>
                  <a:pt x="4770152" y="6241946"/>
                </a:lnTo>
                <a:cubicBezTo>
                  <a:pt x="4766250" y="6252177"/>
                  <a:pt x="4774346" y="6263604"/>
                  <a:pt x="4785493" y="6263604"/>
                </a:cubicBezTo>
                <a:close/>
                <a:moveTo>
                  <a:pt x="3441373" y="6263604"/>
                </a:moveTo>
                <a:lnTo>
                  <a:pt x="3753689" y="6263604"/>
                </a:lnTo>
                <a:cubicBezTo>
                  <a:pt x="3884147" y="6263604"/>
                  <a:pt x="3998081" y="6186224"/>
                  <a:pt x="4043774" y="6066583"/>
                </a:cubicBezTo>
                <a:lnTo>
                  <a:pt x="4101047" y="5927901"/>
                </a:lnTo>
                <a:cubicBezTo>
                  <a:pt x="4105534" y="5916144"/>
                  <a:pt x="4096230" y="5903015"/>
                  <a:pt x="4083418" y="5903015"/>
                </a:cubicBezTo>
                <a:lnTo>
                  <a:pt x="4083418" y="5903015"/>
                </a:lnTo>
                <a:lnTo>
                  <a:pt x="3776071" y="5903015"/>
                </a:lnTo>
                <a:cubicBezTo>
                  <a:pt x="3644686" y="5903015"/>
                  <a:pt x="3532772" y="5962448"/>
                  <a:pt x="3486761" y="6082941"/>
                </a:cubicBezTo>
                <a:lnTo>
                  <a:pt x="3426032" y="6241946"/>
                </a:lnTo>
                <a:cubicBezTo>
                  <a:pt x="3422130" y="6252177"/>
                  <a:pt x="3430226" y="6263604"/>
                  <a:pt x="3441373" y="6263604"/>
                </a:cubicBezTo>
                <a:close/>
                <a:moveTo>
                  <a:pt x="4098721" y="6241946"/>
                </a:moveTo>
                <a:lnTo>
                  <a:pt x="4159438" y="6082928"/>
                </a:lnTo>
                <a:cubicBezTo>
                  <a:pt x="4205449" y="5962448"/>
                  <a:pt x="4317375" y="5903015"/>
                  <a:pt x="4448761" y="5903015"/>
                </a:cubicBezTo>
                <a:lnTo>
                  <a:pt x="4756094" y="5903015"/>
                </a:lnTo>
                <a:lnTo>
                  <a:pt x="4756094" y="5903015"/>
                </a:lnTo>
                <a:cubicBezTo>
                  <a:pt x="4768906" y="5903015"/>
                  <a:pt x="4778210" y="5916144"/>
                  <a:pt x="4773736" y="5927901"/>
                </a:cubicBezTo>
                <a:lnTo>
                  <a:pt x="4716451" y="6066570"/>
                </a:lnTo>
                <a:cubicBezTo>
                  <a:pt x="4670770" y="6186224"/>
                  <a:pt x="4556836" y="6263604"/>
                  <a:pt x="4426366" y="6263604"/>
                </a:cubicBezTo>
                <a:lnTo>
                  <a:pt x="4114062" y="6263604"/>
                </a:lnTo>
                <a:cubicBezTo>
                  <a:pt x="4102915" y="6263604"/>
                  <a:pt x="4094819" y="6252177"/>
                  <a:pt x="4098721" y="6241946"/>
                </a:cubicBezTo>
                <a:close/>
                <a:moveTo>
                  <a:pt x="4161471" y="6217415"/>
                </a:moveTo>
                <a:lnTo>
                  <a:pt x="4426366" y="6217415"/>
                </a:lnTo>
                <a:cubicBezTo>
                  <a:pt x="4537554" y="6217415"/>
                  <a:pt x="4634483" y="6151741"/>
                  <a:pt x="4673300" y="6050098"/>
                </a:cubicBezTo>
                <a:lnTo>
                  <a:pt x="4673516" y="6049526"/>
                </a:lnTo>
                <a:lnTo>
                  <a:pt x="4673757" y="6048941"/>
                </a:lnTo>
                <a:lnTo>
                  <a:pt x="4713413" y="5952940"/>
                </a:lnTo>
                <a:cubicBezTo>
                  <a:pt x="4714138" y="5951161"/>
                  <a:pt x="4712829" y="5949204"/>
                  <a:pt x="4710910" y="5949204"/>
                </a:cubicBezTo>
                <a:lnTo>
                  <a:pt x="4448761" y="5949204"/>
                </a:lnTo>
                <a:cubicBezTo>
                  <a:pt x="4328763" y="5949204"/>
                  <a:pt x="4239042" y="6003947"/>
                  <a:pt x="4202589" y="6099413"/>
                </a:cubicBezTo>
                <a:lnTo>
                  <a:pt x="4158942" y="6213742"/>
                </a:lnTo>
                <a:cubicBezTo>
                  <a:pt x="4158268" y="6215521"/>
                  <a:pt x="4159564" y="6217415"/>
                  <a:pt x="4161459" y="6217415"/>
                </a:cubicBezTo>
                <a:close/>
                <a:moveTo>
                  <a:pt x="10969836" y="0"/>
                </a:moveTo>
                <a:lnTo>
                  <a:pt x="10662490" y="0"/>
                </a:lnTo>
                <a:cubicBezTo>
                  <a:pt x="10531104" y="0"/>
                  <a:pt x="10419178" y="59437"/>
                  <a:pt x="10373179" y="179924"/>
                </a:cubicBezTo>
                <a:lnTo>
                  <a:pt x="10312463" y="338937"/>
                </a:lnTo>
                <a:cubicBezTo>
                  <a:pt x="10308548" y="349165"/>
                  <a:pt x="10316657" y="360594"/>
                  <a:pt x="10327804" y="360594"/>
                </a:cubicBezTo>
                <a:lnTo>
                  <a:pt x="10640094" y="360594"/>
                </a:lnTo>
                <a:cubicBezTo>
                  <a:pt x="10770565" y="360594"/>
                  <a:pt x="10884499" y="283209"/>
                  <a:pt x="10930193" y="163564"/>
                </a:cubicBezTo>
                <a:lnTo>
                  <a:pt x="10987465" y="24882"/>
                </a:lnTo>
                <a:cubicBezTo>
                  <a:pt x="10991939" y="13133"/>
                  <a:pt x="10982635" y="1"/>
                  <a:pt x="10969836" y="1"/>
                </a:cubicBezTo>
                <a:close/>
                <a:moveTo>
                  <a:pt x="9483094" y="6263604"/>
                </a:moveTo>
                <a:lnTo>
                  <a:pt x="9795397" y="6263604"/>
                </a:lnTo>
                <a:cubicBezTo>
                  <a:pt x="9925868" y="6263604"/>
                  <a:pt x="10039803" y="6186224"/>
                  <a:pt x="10085483" y="6066583"/>
                </a:cubicBezTo>
                <a:lnTo>
                  <a:pt x="10142756" y="5927901"/>
                </a:lnTo>
                <a:cubicBezTo>
                  <a:pt x="10147242" y="5916144"/>
                  <a:pt x="10137938" y="5903015"/>
                  <a:pt x="10125127" y="5903015"/>
                </a:cubicBezTo>
                <a:lnTo>
                  <a:pt x="10125127" y="5903015"/>
                </a:lnTo>
                <a:lnTo>
                  <a:pt x="9817793" y="5903015"/>
                </a:lnTo>
                <a:cubicBezTo>
                  <a:pt x="9686407" y="5903015"/>
                  <a:pt x="9574481" y="5962448"/>
                  <a:pt x="9528470" y="6082941"/>
                </a:cubicBezTo>
                <a:lnTo>
                  <a:pt x="9467753" y="6241946"/>
                </a:lnTo>
                <a:cubicBezTo>
                  <a:pt x="9463838" y="6252177"/>
                  <a:pt x="9471947" y="6263604"/>
                  <a:pt x="9483094" y="6263604"/>
                </a:cubicBezTo>
                <a:close/>
                <a:moveTo>
                  <a:pt x="9211362" y="5155704"/>
                </a:moveTo>
                <a:lnTo>
                  <a:pt x="9268635" y="5017022"/>
                </a:lnTo>
                <a:cubicBezTo>
                  <a:pt x="9273109" y="5005278"/>
                  <a:pt x="9263817" y="4992136"/>
                  <a:pt x="9251005" y="4992136"/>
                </a:cubicBezTo>
                <a:lnTo>
                  <a:pt x="9251005" y="4992136"/>
                </a:lnTo>
                <a:cubicBezTo>
                  <a:pt x="9251005" y="4992136"/>
                  <a:pt x="8943659" y="4992136"/>
                  <a:pt x="8943659" y="4992136"/>
                </a:cubicBezTo>
                <a:cubicBezTo>
                  <a:pt x="8812273" y="4992136"/>
                  <a:pt x="8700360" y="5051569"/>
                  <a:pt x="8654349" y="5172062"/>
                </a:cubicBezTo>
                <a:lnTo>
                  <a:pt x="8593632" y="5331080"/>
                </a:lnTo>
                <a:cubicBezTo>
                  <a:pt x="8589717" y="5341298"/>
                  <a:pt x="8597826" y="5352725"/>
                  <a:pt x="8608973" y="5352725"/>
                </a:cubicBezTo>
                <a:lnTo>
                  <a:pt x="8921264" y="5352725"/>
                </a:lnTo>
                <a:cubicBezTo>
                  <a:pt x="9051735" y="5352725"/>
                  <a:pt x="9165669" y="5275345"/>
                  <a:pt x="9211362" y="5155704"/>
                </a:cubicBezTo>
                <a:close/>
                <a:moveTo>
                  <a:pt x="9440681" y="4902999"/>
                </a:moveTo>
                <a:lnTo>
                  <a:pt x="9128377" y="4902999"/>
                </a:lnTo>
                <a:cubicBezTo>
                  <a:pt x="9117231" y="4902999"/>
                  <a:pt x="9109121" y="4891572"/>
                  <a:pt x="9113036" y="4881341"/>
                </a:cubicBezTo>
                <a:lnTo>
                  <a:pt x="9173752" y="4722323"/>
                </a:lnTo>
                <a:cubicBezTo>
                  <a:pt x="9219763" y="4601843"/>
                  <a:pt x="9331690" y="4542409"/>
                  <a:pt x="9463076" y="4542409"/>
                </a:cubicBezTo>
                <a:lnTo>
                  <a:pt x="9770409" y="4542409"/>
                </a:lnTo>
                <a:lnTo>
                  <a:pt x="9770409" y="4542409"/>
                </a:lnTo>
                <a:cubicBezTo>
                  <a:pt x="9783221" y="4542409"/>
                  <a:pt x="9792525" y="4555539"/>
                  <a:pt x="9788038" y="4567296"/>
                </a:cubicBezTo>
                <a:lnTo>
                  <a:pt x="9730766" y="4705965"/>
                </a:lnTo>
                <a:cubicBezTo>
                  <a:pt x="9685086" y="4825619"/>
                  <a:pt x="9571151" y="4902999"/>
                  <a:pt x="9440681" y="4902999"/>
                </a:cubicBezTo>
                <a:close/>
                <a:moveTo>
                  <a:pt x="9175773" y="4856810"/>
                </a:moveTo>
                <a:lnTo>
                  <a:pt x="9440681" y="4856810"/>
                </a:lnTo>
                <a:cubicBezTo>
                  <a:pt x="9551870" y="4856810"/>
                  <a:pt x="9648798" y="4791136"/>
                  <a:pt x="9687615" y="4689492"/>
                </a:cubicBezTo>
                <a:lnTo>
                  <a:pt x="9687830" y="4688907"/>
                </a:lnTo>
                <a:lnTo>
                  <a:pt x="9688073" y="4688336"/>
                </a:lnTo>
                <a:lnTo>
                  <a:pt x="9727728" y="4592335"/>
                </a:lnTo>
                <a:cubicBezTo>
                  <a:pt x="9728453" y="4590556"/>
                  <a:pt x="9727143" y="4588598"/>
                  <a:pt x="9725224" y="4588598"/>
                </a:cubicBezTo>
                <a:lnTo>
                  <a:pt x="9463076" y="4588598"/>
                </a:lnTo>
                <a:cubicBezTo>
                  <a:pt x="9343079" y="4588598"/>
                  <a:pt x="9253357" y="4643341"/>
                  <a:pt x="9216916" y="4738808"/>
                </a:cubicBezTo>
                <a:lnTo>
                  <a:pt x="9173244" y="4853137"/>
                </a:lnTo>
                <a:cubicBezTo>
                  <a:pt x="9172571" y="4854916"/>
                  <a:pt x="9173880" y="4856810"/>
                  <a:pt x="9175773" y="4856810"/>
                </a:cubicBezTo>
                <a:close/>
                <a:moveTo>
                  <a:pt x="10264139" y="5352725"/>
                </a:moveTo>
                <a:lnTo>
                  <a:pt x="9951836" y="5352725"/>
                </a:lnTo>
                <a:cubicBezTo>
                  <a:pt x="9940688" y="5352725"/>
                  <a:pt x="9932579" y="5341298"/>
                  <a:pt x="9936494" y="5331080"/>
                </a:cubicBezTo>
                <a:lnTo>
                  <a:pt x="9997210" y="5172062"/>
                </a:lnTo>
                <a:cubicBezTo>
                  <a:pt x="10043222" y="5051569"/>
                  <a:pt x="10155148" y="4992136"/>
                  <a:pt x="10286521" y="4992136"/>
                </a:cubicBezTo>
                <a:lnTo>
                  <a:pt x="10593868" y="4992136"/>
                </a:lnTo>
                <a:cubicBezTo>
                  <a:pt x="10606680" y="4992136"/>
                  <a:pt x="10615983" y="5005265"/>
                  <a:pt x="10611496" y="5017022"/>
                </a:cubicBezTo>
                <a:lnTo>
                  <a:pt x="10554224" y="5155704"/>
                </a:lnTo>
                <a:cubicBezTo>
                  <a:pt x="10508544" y="5275345"/>
                  <a:pt x="10394596" y="5352725"/>
                  <a:pt x="10264139" y="5352725"/>
                </a:cubicBezTo>
                <a:close/>
                <a:moveTo>
                  <a:pt x="9999231" y="5306536"/>
                </a:moveTo>
                <a:lnTo>
                  <a:pt x="10264139" y="5306536"/>
                </a:lnTo>
                <a:cubicBezTo>
                  <a:pt x="10375327" y="5306536"/>
                  <a:pt x="10472255" y="5240862"/>
                  <a:pt x="10511073" y="5139231"/>
                </a:cubicBezTo>
                <a:lnTo>
                  <a:pt x="10511289" y="5138646"/>
                </a:lnTo>
                <a:lnTo>
                  <a:pt x="10511530" y="5138062"/>
                </a:lnTo>
                <a:lnTo>
                  <a:pt x="10551174" y="5042061"/>
                </a:lnTo>
                <a:cubicBezTo>
                  <a:pt x="10551911" y="5040282"/>
                  <a:pt x="10550601" y="5038324"/>
                  <a:pt x="10548682" y="5038324"/>
                </a:cubicBezTo>
                <a:lnTo>
                  <a:pt x="10286521" y="5038324"/>
                </a:lnTo>
                <a:cubicBezTo>
                  <a:pt x="10166536" y="5038324"/>
                  <a:pt x="10076815" y="5093080"/>
                  <a:pt x="10040362" y="5188534"/>
                </a:cubicBezTo>
                <a:lnTo>
                  <a:pt x="9996702" y="5302876"/>
                </a:lnTo>
                <a:cubicBezTo>
                  <a:pt x="9996041" y="5304642"/>
                  <a:pt x="9997338" y="5306536"/>
                  <a:pt x="9999231" y="5306536"/>
                </a:cubicBezTo>
                <a:close/>
                <a:moveTo>
                  <a:pt x="8275254" y="6691684"/>
                </a:moveTo>
                <a:lnTo>
                  <a:pt x="8335970" y="6532667"/>
                </a:lnTo>
                <a:cubicBezTo>
                  <a:pt x="8381981" y="6412187"/>
                  <a:pt x="8493894" y="6352741"/>
                  <a:pt x="8625293" y="6352741"/>
                </a:cubicBezTo>
                <a:lnTo>
                  <a:pt x="8932626" y="6352741"/>
                </a:lnTo>
                <a:lnTo>
                  <a:pt x="8932626" y="6352741"/>
                </a:lnTo>
                <a:cubicBezTo>
                  <a:pt x="8945438" y="6352741"/>
                  <a:pt x="8954743" y="6365883"/>
                  <a:pt x="8950256" y="6377627"/>
                </a:cubicBezTo>
                <a:lnTo>
                  <a:pt x="8892984" y="6516309"/>
                </a:lnTo>
                <a:cubicBezTo>
                  <a:pt x="8847303" y="6635950"/>
                  <a:pt x="8733368" y="6713343"/>
                  <a:pt x="8602898" y="6713343"/>
                </a:cubicBezTo>
                <a:lnTo>
                  <a:pt x="8290595" y="6713343"/>
                </a:lnTo>
                <a:cubicBezTo>
                  <a:pt x="8279448" y="6713343"/>
                  <a:pt x="8271339" y="6701904"/>
                  <a:pt x="8275254" y="6691684"/>
                </a:cubicBezTo>
                <a:close/>
                <a:moveTo>
                  <a:pt x="8337991" y="6667154"/>
                </a:moveTo>
                <a:lnTo>
                  <a:pt x="8602898" y="6667154"/>
                </a:lnTo>
                <a:cubicBezTo>
                  <a:pt x="8714087" y="6667154"/>
                  <a:pt x="8811015" y="6601480"/>
                  <a:pt x="8849832" y="6499836"/>
                </a:cubicBezTo>
                <a:lnTo>
                  <a:pt x="8850049" y="6499252"/>
                </a:lnTo>
                <a:lnTo>
                  <a:pt x="8850290" y="6498680"/>
                </a:lnTo>
                <a:lnTo>
                  <a:pt x="8889946" y="6402667"/>
                </a:lnTo>
                <a:cubicBezTo>
                  <a:pt x="8890670" y="6400900"/>
                  <a:pt x="8889374" y="6398943"/>
                  <a:pt x="8887442" y="6398943"/>
                </a:cubicBezTo>
                <a:lnTo>
                  <a:pt x="8625293" y="6398943"/>
                </a:lnTo>
                <a:cubicBezTo>
                  <a:pt x="8505296" y="6398943"/>
                  <a:pt x="8415574" y="6453686"/>
                  <a:pt x="8379134" y="6549152"/>
                </a:cubicBezTo>
                <a:lnTo>
                  <a:pt x="8335462" y="6663481"/>
                </a:lnTo>
                <a:cubicBezTo>
                  <a:pt x="8334789" y="6665248"/>
                  <a:pt x="8336097" y="6667154"/>
                  <a:pt x="8337991" y="6667154"/>
                </a:cubicBezTo>
                <a:close/>
                <a:moveTo>
                  <a:pt x="7467137" y="6263604"/>
                </a:moveTo>
                <a:lnTo>
                  <a:pt x="7779440" y="6263604"/>
                </a:lnTo>
                <a:cubicBezTo>
                  <a:pt x="7909910" y="6263604"/>
                  <a:pt x="8023845" y="6186224"/>
                  <a:pt x="8069525" y="6066583"/>
                </a:cubicBezTo>
                <a:lnTo>
                  <a:pt x="8126811" y="5927901"/>
                </a:lnTo>
                <a:cubicBezTo>
                  <a:pt x="8131285" y="5916144"/>
                  <a:pt x="8121981" y="5903015"/>
                  <a:pt x="8109169" y="5903015"/>
                </a:cubicBezTo>
                <a:lnTo>
                  <a:pt x="8109169" y="5903015"/>
                </a:lnTo>
                <a:lnTo>
                  <a:pt x="7801835" y="5903015"/>
                </a:lnTo>
                <a:cubicBezTo>
                  <a:pt x="7670450" y="5903015"/>
                  <a:pt x="7558523" y="5962448"/>
                  <a:pt x="7512512" y="6082941"/>
                </a:cubicBezTo>
                <a:lnTo>
                  <a:pt x="7451796" y="6241946"/>
                </a:lnTo>
                <a:cubicBezTo>
                  <a:pt x="7447894" y="6252177"/>
                  <a:pt x="7455990" y="6263604"/>
                  <a:pt x="7467137" y="6263604"/>
                </a:cubicBezTo>
                <a:close/>
                <a:moveTo>
                  <a:pt x="8124879" y="6241946"/>
                </a:moveTo>
                <a:lnTo>
                  <a:pt x="8185609" y="6082928"/>
                </a:lnTo>
                <a:cubicBezTo>
                  <a:pt x="8231606" y="5962448"/>
                  <a:pt x="8343533" y="5903015"/>
                  <a:pt x="8474918" y="5903015"/>
                </a:cubicBezTo>
                <a:lnTo>
                  <a:pt x="8782252" y="5903015"/>
                </a:lnTo>
                <a:lnTo>
                  <a:pt x="8782252" y="5903015"/>
                </a:lnTo>
                <a:cubicBezTo>
                  <a:pt x="8795064" y="5903015"/>
                  <a:pt x="8804367" y="5916144"/>
                  <a:pt x="8799894" y="5927901"/>
                </a:cubicBezTo>
                <a:lnTo>
                  <a:pt x="8742609" y="6066570"/>
                </a:lnTo>
                <a:cubicBezTo>
                  <a:pt x="8696928" y="6186224"/>
                  <a:pt x="8582993" y="6263604"/>
                  <a:pt x="8452523" y="6263604"/>
                </a:cubicBezTo>
                <a:lnTo>
                  <a:pt x="8140220" y="6263604"/>
                </a:lnTo>
                <a:cubicBezTo>
                  <a:pt x="8129073" y="6263604"/>
                  <a:pt x="8120977" y="6252177"/>
                  <a:pt x="8124879" y="6241946"/>
                </a:cubicBezTo>
                <a:close/>
                <a:moveTo>
                  <a:pt x="8187630" y="6217415"/>
                </a:moveTo>
                <a:lnTo>
                  <a:pt x="8452523" y="6217415"/>
                </a:lnTo>
                <a:cubicBezTo>
                  <a:pt x="8563725" y="6217415"/>
                  <a:pt x="8660653" y="6151741"/>
                  <a:pt x="8699458" y="6050098"/>
                </a:cubicBezTo>
                <a:lnTo>
                  <a:pt x="8699673" y="6049526"/>
                </a:lnTo>
                <a:lnTo>
                  <a:pt x="8699915" y="6048941"/>
                </a:lnTo>
                <a:lnTo>
                  <a:pt x="8739571" y="5952940"/>
                </a:lnTo>
                <a:cubicBezTo>
                  <a:pt x="8740308" y="5951161"/>
                  <a:pt x="8738999" y="5949204"/>
                  <a:pt x="8737067" y="5949204"/>
                </a:cubicBezTo>
                <a:lnTo>
                  <a:pt x="8474918" y="5949204"/>
                </a:lnTo>
                <a:cubicBezTo>
                  <a:pt x="8354922" y="5949204"/>
                  <a:pt x="8265200" y="6003947"/>
                  <a:pt x="8228759" y="6099413"/>
                </a:cubicBezTo>
                <a:lnTo>
                  <a:pt x="8185100" y="6213742"/>
                </a:lnTo>
                <a:cubicBezTo>
                  <a:pt x="8184426" y="6215521"/>
                  <a:pt x="8185723" y="6217415"/>
                  <a:pt x="8187630" y="6217415"/>
                </a:cubicBezTo>
                <a:close/>
                <a:moveTo>
                  <a:pt x="10619173" y="5352725"/>
                </a:moveTo>
                <a:lnTo>
                  <a:pt x="10931476" y="5352725"/>
                </a:lnTo>
                <a:cubicBezTo>
                  <a:pt x="11061935" y="5352725"/>
                  <a:pt x="11175881" y="5275345"/>
                  <a:pt x="11221562" y="5155704"/>
                </a:cubicBezTo>
                <a:lnTo>
                  <a:pt x="11278835" y="5017022"/>
                </a:lnTo>
                <a:cubicBezTo>
                  <a:pt x="11283321" y="5005278"/>
                  <a:pt x="11274017" y="4992136"/>
                  <a:pt x="11261205" y="4992136"/>
                </a:cubicBezTo>
                <a:lnTo>
                  <a:pt x="11261205" y="4992136"/>
                </a:lnTo>
                <a:cubicBezTo>
                  <a:pt x="11261205" y="4992136"/>
                  <a:pt x="10953860" y="4992136"/>
                  <a:pt x="10953860" y="4992136"/>
                </a:cubicBezTo>
                <a:cubicBezTo>
                  <a:pt x="10822473" y="4992136"/>
                  <a:pt x="10710560" y="5051569"/>
                  <a:pt x="10664549" y="5172062"/>
                </a:cubicBezTo>
                <a:lnTo>
                  <a:pt x="10603832" y="5331080"/>
                </a:lnTo>
                <a:cubicBezTo>
                  <a:pt x="10599917" y="5341298"/>
                  <a:pt x="10608026" y="5352725"/>
                  <a:pt x="10619173" y="5352725"/>
                </a:cubicBezTo>
                <a:close/>
                <a:moveTo>
                  <a:pt x="158996" y="6516309"/>
                </a:moveTo>
                <a:lnTo>
                  <a:pt x="216272" y="6377627"/>
                </a:lnTo>
                <a:cubicBezTo>
                  <a:pt x="220759" y="6365883"/>
                  <a:pt x="211450" y="6352741"/>
                  <a:pt x="198641" y="6352741"/>
                </a:cubicBezTo>
                <a:lnTo>
                  <a:pt x="198641" y="6352741"/>
                </a:lnTo>
                <a:cubicBezTo>
                  <a:pt x="198641" y="6352741"/>
                  <a:pt x="6" y="6352741"/>
                  <a:pt x="6" y="6352741"/>
                </a:cubicBezTo>
                <a:lnTo>
                  <a:pt x="0" y="6685139"/>
                </a:lnTo>
                <a:cubicBezTo>
                  <a:pt x="72010" y="6652486"/>
                  <a:pt x="129641" y="6593206"/>
                  <a:pt x="158996" y="6516309"/>
                </a:cubicBezTo>
                <a:close/>
                <a:moveTo>
                  <a:pt x="249072" y="338937"/>
                </a:moveTo>
                <a:cubicBezTo>
                  <a:pt x="245169" y="349165"/>
                  <a:pt x="253268" y="360594"/>
                  <a:pt x="264414" y="360594"/>
                </a:cubicBezTo>
                <a:lnTo>
                  <a:pt x="576721" y="360594"/>
                </a:lnTo>
                <a:cubicBezTo>
                  <a:pt x="689623" y="360594"/>
                  <a:pt x="790052" y="302574"/>
                  <a:pt x="844678" y="209437"/>
                </a:cubicBezTo>
                <a:lnTo>
                  <a:pt x="298523" y="209437"/>
                </a:lnTo>
                <a:lnTo>
                  <a:pt x="249072" y="338937"/>
                </a:lnTo>
                <a:close/>
                <a:moveTo>
                  <a:pt x="162204" y="209437"/>
                </a:moveTo>
                <a:lnTo>
                  <a:pt x="136" y="209437"/>
                </a:lnTo>
                <a:lnTo>
                  <a:pt x="130" y="342479"/>
                </a:lnTo>
                <a:cubicBezTo>
                  <a:pt x="68100" y="318572"/>
                  <a:pt x="125507" y="272008"/>
                  <a:pt x="162204" y="209437"/>
                </a:cubicBezTo>
                <a:close/>
                <a:moveTo>
                  <a:pt x="7398095" y="6066583"/>
                </a:moveTo>
                <a:lnTo>
                  <a:pt x="7455367" y="5927901"/>
                </a:lnTo>
                <a:cubicBezTo>
                  <a:pt x="7459854" y="5916144"/>
                  <a:pt x="7450550" y="5903015"/>
                  <a:pt x="7437738" y="5903015"/>
                </a:cubicBezTo>
                <a:lnTo>
                  <a:pt x="7437738" y="5903015"/>
                </a:lnTo>
                <a:lnTo>
                  <a:pt x="7130405" y="5903015"/>
                </a:lnTo>
                <a:cubicBezTo>
                  <a:pt x="6999018" y="5903015"/>
                  <a:pt x="6887093" y="5962448"/>
                  <a:pt x="6841082" y="6082941"/>
                </a:cubicBezTo>
                <a:lnTo>
                  <a:pt x="6780364" y="6241946"/>
                </a:lnTo>
                <a:cubicBezTo>
                  <a:pt x="6776450" y="6252177"/>
                  <a:pt x="6784559" y="6263604"/>
                  <a:pt x="6795706" y="6263604"/>
                </a:cubicBezTo>
                <a:lnTo>
                  <a:pt x="7108009" y="6263604"/>
                </a:lnTo>
                <a:cubicBezTo>
                  <a:pt x="7238467" y="6263604"/>
                  <a:pt x="7352402" y="6186224"/>
                  <a:pt x="7398095" y="6066583"/>
                </a:cubicBezTo>
                <a:close/>
                <a:moveTo>
                  <a:pt x="11450893" y="816661"/>
                </a:moveTo>
                <a:lnTo>
                  <a:pt x="11138590" y="816661"/>
                </a:lnTo>
                <a:cubicBezTo>
                  <a:pt x="11127443" y="816661"/>
                  <a:pt x="11119334" y="805230"/>
                  <a:pt x="11123249" y="795007"/>
                </a:cubicBezTo>
                <a:lnTo>
                  <a:pt x="11183966" y="635990"/>
                </a:lnTo>
                <a:cubicBezTo>
                  <a:pt x="11229977" y="515503"/>
                  <a:pt x="11341903" y="456066"/>
                  <a:pt x="11473289" y="456066"/>
                </a:cubicBezTo>
                <a:lnTo>
                  <a:pt x="11780622" y="456066"/>
                </a:lnTo>
                <a:cubicBezTo>
                  <a:pt x="11793434" y="456066"/>
                  <a:pt x="11802738" y="469201"/>
                  <a:pt x="11798251" y="480953"/>
                </a:cubicBezTo>
                <a:lnTo>
                  <a:pt x="11740979" y="619633"/>
                </a:lnTo>
                <a:cubicBezTo>
                  <a:pt x="11695298" y="739276"/>
                  <a:pt x="11581364" y="816661"/>
                  <a:pt x="11450893" y="816661"/>
                </a:cubicBezTo>
                <a:close/>
                <a:moveTo>
                  <a:pt x="11697827" y="603155"/>
                </a:moveTo>
                <a:lnTo>
                  <a:pt x="11698044" y="602574"/>
                </a:lnTo>
                <a:lnTo>
                  <a:pt x="11698285" y="601997"/>
                </a:lnTo>
                <a:lnTo>
                  <a:pt x="11737941" y="505994"/>
                </a:lnTo>
                <a:cubicBezTo>
                  <a:pt x="11738678" y="504214"/>
                  <a:pt x="11737369" y="502259"/>
                  <a:pt x="11735438" y="502259"/>
                </a:cubicBezTo>
                <a:lnTo>
                  <a:pt x="11473289" y="502259"/>
                </a:lnTo>
                <a:cubicBezTo>
                  <a:pt x="11353291" y="502259"/>
                  <a:pt x="11263570" y="557007"/>
                  <a:pt x="11227117" y="652467"/>
                </a:cubicBezTo>
                <a:lnTo>
                  <a:pt x="11183457" y="766801"/>
                </a:lnTo>
                <a:cubicBezTo>
                  <a:pt x="11182796" y="768573"/>
                  <a:pt x="11184092" y="770470"/>
                  <a:pt x="11185999" y="770470"/>
                </a:cubicBezTo>
                <a:lnTo>
                  <a:pt x="11450893" y="770470"/>
                </a:lnTo>
                <a:cubicBezTo>
                  <a:pt x="11562082" y="770470"/>
                  <a:pt x="11659011" y="704795"/>
                  <a:pt x="11697827" y="603157"/>
                </a:cubicBezTo>
                <a:close/>
                <a:moveTo>
                  <a:pt x="2917915" y="0"/>
                </a:moveTo>
                <a:lnTo>
                  <a:pt x="2610568" y="0"/>
                </a:lnTo>
                <a:cubicBezTo>
                  <a:pt x="2479183" y="0"/>
                  <a:pt x="2367269" y="59437"/>
                  <a:pt x="2321258" y="179924"/>
                </a:cubicBezTo>
                <a:lnTo>
                  <a:pt x="2260541" y="338937"/>
                </a:lnTo>
                <a:cubicBezTo>
                  <a:pt x="2256626" y="349165"/>
                  <a:pt x="2264735" y="360594"/>
                  <a:pt x="2275882" y="360594"/>
                </a:cubicBezTo>
                <a:lnTo>
                  <a:pt x="2588173" y="360594"/>
                </a:lnTo>
                <a:cubicBezTo>
                  <a:pt x="2718643" y="360594"/>
                  <a:pt x="2832578" y="283209"/>
                  <a:pt x="2878271" y="163564"/>
                </a:cubicBezTo>
                <a:lnTo>
                  <a:pt x="2935544" y="24882"/>
                </a:lnTo>
                <a:cubicBezTo>
                  <a:pt x="2940018" y="13133"/>
                  <a:pt x="2930714" y="1"/>
                  <a:pt x="2917915" y="1"/>
                </a:cubicBezTo>
                <a:close/>
                <a:moveTo>
                  <a:pt x="1652661" y="179924"/>
                </a:moveTo>
                <a:lnTo>
                  <a:pt x="1591944" y="338937"/>
                </a:lnTo>
                <a:cubicBezTo>
                  <a:pt x="1588030" y="349165"/>
                  <a:pt x="1596139" y="360594"/>
                  <a:pt x="1607286" y="360594"/>
                </a:cubicBezTo>
                <a:lnTo>
                  <a:pt x="1919589" y="360594"/>
                </a:lnTo>
                <a:cubicBezTo>
                  <a:pt x="2050060" y="360594"/>
                  <a:pt x="2163981" y="283209"/>
                  <a:pt x="2209675" y="163564"/>
                </a:cubicBezTo>
                <a:lnTo>
                  <a:pt x="2266947" y="24882"/>
                </a:lnTo>
                <a:cubicBezTo>
                  <a:pt x="2271434" y="13133"/>
                  <a:pt x="2262130" y="1"/>
                  <a:pt x="2249318" y="1"/>
                </a:cubicBezTo>
                <a:lnTo>
                  <a:pt x="1941984" y="1"/>
                </a:lnTo>
                <a:cubicBezTo>
                  <a:pt x="1810586" y="1"/>
                  <a:pt x="1698672" y="59438"/>
                  <a:pt x="1652661" y="179925"/>
                </a:cubicBezTo>
                <a:close/>
                <a:moveTo>
                  <a:pt x="1019400" y="209437"/>
                </a:moveTo>
                <a:lnTo>
                  <a:pt x="969956" y="209437"/>
                </a:lnTo>
                <a:lnTo>
                  <a:pt x="920506" y="338937"/>
                </a:lnTo>
                <a:cubicBezTo>
                  <a:pt x="916596" y="349162"/>
                  <a:pt x="924702" y="360594"/>
                  <a:pt x="935847" y="360594"/>
                </a:cubicBezTo>
                <a:lnTo>
                  <a:pt x="1248148" y="360594"/>
                </a:lnTo>
                <a:cubicBezTo>
                  <a:pt x="1378616" y="360594"/>
                  <a:pt x="1492550" y="283209"/>
                  <a:pt x="1538231" y="163564"/>
                </a:cubicBezTo>
                <a:lnTo>
                  <a:pt x="1547497" y="141129"/>
                </a:lnTo>
                <a:cubicBezTo>
                  <a:pt x="1528215" y="148576"/>
                  <a:pt x="1508667" y="155459"/>
                  <a:pt x="1488839" y="161730"/>
                </a:cubicBezTo>
                <a:cubicBezTo>
                  <a:pt x="1446603" y="254947"/>
                  <a:pt x="1353882" y="314402"/>
                  <a:pt x="1248148" y="314402"/>
                </a:cubicBezTo>
                <a:lnTo>
                  <a:pt x="983250" y="314402"/>
                </a:lnTo>
                <a:cubicBezTo>
                  <a:pt x="981351" y="314402"/>
                  <a:pt x="980047" y="312505"/>
                  <a:pt x="980724" y="310733"/>
                </a:cubicBezTo>
                <a:lnTo>
                  <a:pt x="1019402" y="209437"/>
                </a:lnTo>
                <a:close/>
                <a:moveTo>
                  <a:pt x="11576280" y="2431964"/>
                </a:moveTo>
                <a:lnTo>
                  <a:pt x="11633565" y="2293282"/>
                </a:lnTo>
                <a:cubicBezTo>
                  <a:pt x="11638039" y="2281538"/>
                  <a:pt x="11628735" y="2268396"/>
                  <a:pt x="11615923" y="2268396"/>
                </a:cubicBezTo>
                <a:lnTo>
                  <a:pt x="11615923" y="2268396"/>
                </a:lnTo>
                <a:cubicBezTo>
                  <a:pt x="11615923" y="2268396"/>
                  <a:pt x="11308590" y="2268396"/>
                  <a:pt x="11308590" y="2268396"/>
                </a:cubicBezTo>
                <a:cubicBezTo>
                  <a:pt x="11177203" y="2268396"/>
                  <a:pt x="11065277" y="2327842"/>
                  <a:pt x="11019266" y="2448322"/>
                </a:cubicBezTo>
                <a:lnTo>
                  <a:pt x="10958549" y="2607339"/>
                </a:lnTo>
                <a:cubicBezTo>
                  <a:pt x="10954635" y="2617559"/>
                  <a:pt x="10962744" y="2628998"/>
                  <a:pt x="10973891" y="2628998"/>
                </a:cubicBezTo>
                <a:lnTo>
                  <a:pt x="11286194" y="2628998"/>
                </a:lnTo>
                <a:cubicBezTo>
                  <a:pt x="11416665" y="2628998"/>
                  <a:pt x="11530599" y="2551605"/>
                  <a:pt x="11576280" y="2431964"/>
                </a:cubicBezTo>
                <a:close/>
                <a:moveTo>
                  <a:pt x="212692" y="6691684"/>
                </a:moveTo>
                <a:lnTo>
                  <a:pt x="273419" y="6532667"/>
                </a:lnTo>
                <a:cubicBezTo>
                  <a:pt x="319425" y="6412187"/>
                  <a:pt x="431347" y="6352741"/>
                  <a:pt x="562732" y="6352741"/>
                </a:cubicBezTo>
                <a:lnTo>
                  <a:pt x="870074" y="6352741"/>
                </a:lnTo>
                <a:lnTo>
                  <a:pt x="870074" y="6352741"/>
                </a:lnTo>
                <a:cubicBezTo>
                  <a:pt x="882884" y="6352741"/>
                  <a:pt x="892186" y="6365883"/>
                  <a:pt x="887706" y="6377627"/>
                </a:cubicBezTo>
                <a:lnTo>
                  <a:pt x="830430" y="6516309"/>
                </a:lnTo>
                <a:cubicBezTo>
                  <a:pt x="784740" y="6635950"/>
                  <a:pt x="670807" y="6713343"/>
                  <a:pt x="540341" y="6713343"/>
                </a:cubicBezTo>
                <a:lnTo>
                  <a:pt x="228041" y="6713343"/>
                </a:lnTo>
                <a:cubicBezTo>
                  <a:pt x="216889" y="6713343"/>
                  <a:pt x="208790" y="6701904"/>
                  <a:pt x="212693" y="6691684"/>
                </a:cubicBezTo>
                <a:close/>
                <a:moveTo>
                  <a:pt x="275436" y="6667154"/>
                </a:moveTo>
                <a:lnTo>
                  <a:pt x="540340" y="6667154"/>
                </a:lnTo>
                <a:cubicBezTo>
                  <a:pt x="651536" y="6667154"/>
                  <a:pt x="748464" y="6601480"/>
                  <a:pt x="787271" y="6499836"/>
                </a:cubicBezTo>
                <a:lnTo>
                  <a:pt x="787494" y="6499252"/>
                </a:lnTo>
                <a:lnTo>
                  <a:pt x="787731" y="6498680"/>
                </a:lnTo>
                <a:lnTo>
                  <a:pt x="827382" y="6402667"/>
                </a:lnTo>
                <a:cubicBezTo>
                  <a:pt x="828120" y="6400900"/>
                  <a:pt x="826811" y="6398943"/>
                  <a:pt x="824880" y="6398943"/>
                </a:cubicBezTo>
                <a:lnTo>
                  <a:pt x="562732" y="6398943"/>
                </a:lnTo>
                <a:cubicBezTo>
                  <a:pt x="442742" y="6398943"/>
                  <a:pt x="353019" y="6453686"/>
                  <a:pt x="316570" y="6549152"/>
                </a:cubicBezTo>
                <a:lnTo>
                  <a:pt x="272909" y="6663481"/>
                </a:lnTo>
                <a:cubicBezTo>
                  <a:pt x="272233" y="6665248"/>
                  <a:pt x="273542" y="6667154"/>
                  <a:pt x="275435" y="6667154"/>
                </a:cubicBezTo>
                <a:close/>
                <a:moveTo>
                  <a:pt x="71700" y="6241946"/>
                </a:moveTo>
                <a:lnTo>
                  <a:pt x="132427" y="6082928"/>
                </a:lnTo>
                <a:cubicBezTo>
                  <a:pt x="178433" y="5962448"/>
                  <a:pt x="290355" y="5903015"/>
                  <a:pt x="421740" y="5903015"/>
                </a:cubicBezTo>
                <a:lnTo>
                  <a:pt x="729082" y="5903015"/>
                </a:lnTo>
                <a:lnTo>
                  <a:pt x="729082" y="5903015"/>
                </a:lnTo>
                <a:cubicBezTo>
                  <a:pt x="741891" y="5903015"/>
                  <a:pt x="751194" y="5916144"/>
                  <a:pt x="746714" y="5927901"/>
                </a:cubicBezTo>
                <a:lnTo>
                  <a:pt x="689438" y="6066570"/>
                </a:lnTo>
                <a:cubicBezTo>
                  <a:pt x="643748" y="6186224"/>
                  <a:pt x="529815" y="6263604"/>
                  <a:pt x="399349" y="6263604"/>
                </a:cubicBezTo>
                <a:lnTo>
                  <a:pt x="87047" y="6263604"/>
                </a:lnTo>
                <a:cubicBezTo>
                  <a:pt x="75895" y="6263604"/>
                  <a:pt x="67796" y="6252177"/>
                  <a:pt x="71700" y="6241946"/>
                </a:cubicBezTo>
                <a:close/>
                <a:moveTo>
                  <a:pt x="134444" y="6217415"/>
                </a:moveTo>
                <a:lnTo>
                  <a:pt x="399348" y="6217415"/>
                </a:lnTo>
                <a:cubicBezTo>
                  <a:pt x="510544" y="6217415"/>
                  <a:pt x="607472" y="6151741"/>
                  <a:pt x="646279" y="6050098"/>
                </a:cubicBezTo>
                <a:lnTo>
                  <a:pt x="646502" y="6049526"/>
                </a:lnTo>
                <a:lnTo>
                  <a:pt x="646739" y="6048941"/>
                </a:lnTo>
                <a:lnTo>
                  <a:pt x="686390" y="5952940"/>
                </a:lnTo>
                <a:cubicBezTo>
                  <a:pt x="687128" y="5951161"/>
                  <a:pt x="685819" y="5949204"/>
                  <a:pt x="683888" y="5949204"/>
                </a:cubicBezTo>
                <a:lnTo>
                  <a:pt x="421740" y="5949204"/>
                </a:lnTo>
                <a:cubicBezTo>
                  <a:pt x="301750" y="5949204"/>
                  <a:pt x="212027" y="6003947"/>
                  <a:pt x="175578" y="6099413"/>
                </a:cubicBezTo>
                <a:lnTo>
                  <a:pt x="131917" y="6213742"/>
                </a:lnTo>
                <a:cubicBezTo>
                  <a:pt x="131241" y="6215521"/>
                  <a:pt x="132550" y="6217415"/>
                  <a:pt x="134443" y="6217415"/>
                </a:cubicBezTo>
                <a:close/>
                <a:moveTo>
                  <a:pt x="1360885" y="6066583"/>
                </a:moveTo>
                <a:lnTo>
                  <a:pt x="1418157" y="5927901"/>
                </a:lnTo>
                <a:cubicBezTo>
                  <a:pt x="1422644" y="5916144"/>
                  <a:pt x="1413340" y="5903015"/>
                  <a:pt x="1400516" y="5903015"/>
                </a:cubicBezTo>
                <a:lnTo>
                  <a:pt x="1400528" y="5903015"/>
                </a:lnTo>
                <a:lnTo>
                  <a:pt x="1093178" y="5903015"/>
                </a:lnTo>
                <a:cubicBezTo>
                  <a:pt x="961787" y="5903015"/>
                  <a:pt x="849878" y="5962448"/>
                  <a:pt x="803865" y="6082941"/>
                </a:cubicBezTo>
                <a:lnTo>
                  <a:pt x="743145" y="6241946"/>
                </a:lnTo>
                <a:cubicBezTo>
                  <a:pt x="739241" y="6252177"/>
                  <a:pt x="747340" y="6263604"/>
                  <a:pt x="758486" y="6263604"/>
                </a:cubicBezTo>
                <a:lnTo>
                  <a:pt x="1070793" y="6263604"/>
                </a:lnTo>
                <a:cubicBezTo>
                  <a:pt x="1201258" y="6263604"/>
                  <a:pt x="1315204" y="6186224"/>
                  <a:pt x="1360885" y="6066583"/>
                </a:cubicBezTo>
                <a:close/>
                <a:moveTo>
                  <a:pt x="64253" y="5927901"/>
                </a:moveTo>
                <a:cubicBezTo>
                  <a:pt x="68739" y="5916144"/>
                  <a:pt x="59431" y="5903015"/>
                  <a:pt x="46621" y="5903015"/>
                </a:cubicBezTo>
                <a:lnTo>
                  <a:pt x="46621" y="5903015"/>
                </a:lnTo>
                <a:lnTo>
                  <a:pt x="19" y="5903015"/>
                </a:lnTo>
                <a:lnTo>
                  <a:pt x="13" y="6082903"/>
                </a:lnTo>
                <a:cubicBezTo>
                  <a:pt x="2426" y="6077526"/>
                  <a:pt x="4854" y="6072150"/>
                  <a:pt x="6977" y="6066583"/>
                </a:cubicBezTo>
                <a:lnTo>
                  <a:pt x="64253" y="5927901"/>
                </a:lnTo>
                <a:close/>
                <a:moveTo>
                  <a:pt x="539055" y="5610514"/>
                </a:moveTo>
                <a:lnTo>
                  <a:pt x="596331" y="5471833"/>
                </a:lnTo>
                <a:cubicBezTo>
                  <a:pt x="600818" y="5460088"/>
                  <a:pt x="591515" y="5446946"/>
                  <a:pt x="578700" y="5446946"/>
                </a:cubicBezTo>
                <a:lnTo>
                  <a:pt x="578700" y="5446946"/>
                </a:lnTo>
                <a:cubicBezTo>
                  <a:pt x="578700" y="5446946"/>
                  <a:pt x="271357" y="5446946"/>
                  <a:pt x="271357" y="5446946"/>
                </a:cubicBezTo>
                <a:cubicBezTo>
                  <a:pt x="154675" y="5446946"/>
                  <a:pt x="53464" y="5493936"/>
                  <a:pt x="23" y="5588818"/>
                </a:cubicBezTo>
                <a:lnTo>
                  <a:pt x="17" y="5807535"/>
                </a:lnTo>
                <a:lnTo>
                  <a:pt x="248971" y="5807535"/>
                </a:lnTo>
                <a:cubicBezTo>
                  <a:pt x="379436" y="5807535"/>
                  <a:pt x="493369" y="5730155"/>
                  <a:pt x="539054" y="5610514"/>
                </a:cubicBezTo>
                <a:close/>
                <a:moveTo>
                  <a:pt x="1789182" y="635987"/>
                </a:moveTo>
                <a:lnTo>
                  <a:pt x="1728452" y="795005"/>
                </a:lnTo>
                <a:cubicBezTo>
                  <a:pt x="1724550" y="805229"/>
                  <a:pt x="1732647" y="816662"/>
                  <a:pt x="1743794" y="816662"/>
                </a:cubicBezTo>
                <a:lnTo>
                  <a:pt x="2056097" y="816662"/>
                </a:lnTo>
                <a:cubicBezTo>
                  <a:pt x="2186567" y="816662"/>
                  <a:pt x="2300502" y="739277"/>
                  <a:pt x="2346183" y="619632"/>
                </a:cubicBezTo>
                <a:lnTo>
                  <a:pt x="2403468" y="480949"/>
                </a:lnTo>
                <a:cubicBezTo>
                  <a:pt x="2407942" y="469201"/>
                  <a:pt x="2398638" y="456069"/>
                  <a:pt x="2385826" y="456069"/>
                </a:cubicBezTo>
                <a:lnTo>
                  <a:pt x="2078492" y="456069"/>
                </a:lnTo>
                <a:cubicBezTo>
                  <a:pt x="1947107" y="456069"/>
                  <a:pt x="1835180" y="515506"/>
                  <a:pt x="1789169" y="635988"/>
                </a:cubicBezTo>
                <a:close/>
                <a:moveTo>
                  <a:pt x="910507" y="6713343"/>
                </a:moveTo>
                <a:lnTo>
                  <a:pt x="1222807" y="6713343"/>
                </a:lnTo>
                <a:cubicBezTo>
                  <a:pt x="1353284" y="6713343"/>
                  <a:pt x="1467219" y="6635950"/>
                  <a:pt x="1512899" y="6516309"/>
                </a:cubicBezTo>
                <a:lnTo>
                  <a:pt x="1570172" y="6377627"/>
                </a:lnTo>
                <a:cubicBezTo>
                  <a:pt x="1574658" y="6365883"/>
                  <a:pt x="1565355" y="6352741"/>
                  <a:pt x="1552543" y="6352741"/>
                </a:cubicBezTo>
                <a:lnTo>
                  <a:pt x="1552543" y="6352741"/>
                </a:lnTo>
                <a:cubicBezTo>
                  <a:pt x="1552543" y="6352741"/>
                  <a:pt x="1245198" y="6352741"/>
                  <a:pt x="1245198" y="6352741"/>
                </a:cubicBezTo>
                <a:cubicBezTo>
                  <a:pt x="1113807" y="6352741"/>
                  <a:pt x="1001891" y="6412187"/>
                  <a:pt x="955885" y="6532667"/>
                </a:cubicBezTo>
                <a:lnTo>
                  <a:pt x="895164" y="6691684"/>
                </a:lnTo>
                <a:cubicBezTo>
                  <a:pt x="891255" y="6701904"/>
                  <a:pt x="899353" y="6713343"/>
                  <a:pt x="910505" y="6713343"/>
                </a:cubicBezTo>
                <a:close/>
                <a:moveTo>
                  <a:pt x="4937520" y="6713343"/>
                </a:moveTo>
                <a:lnTo>
                  <a:pt x="5249823" y="6713343"/>
                </a:lnTo>
                <a:cubicBezTo>
                  <a:pt x="5380294" y="6713343"/>
                  <a:pt x="5494229" y="6635950"/>
                  <a:pt x="5539909" y="6516309"/>
                </a:cubicBezTo>
                <a:lnTo>
                  <a:pt x="5597182" y="6377627"/>
                </a:lnTo>
                <a:cubicBezTo>
                  <a:pt x="5601668" y="6365883"/>
                  <a:pt x="5592364" y="6352741"/>
                  <a:pt x="5579552" y="6352741"/>
                </a:cubicBezTo>
                <a:lnTo>
                  <a:pt x="5579552" y="6352741"/>
                </a:lnTo>
                <a:cubicBezTo>
                  <a:pt x="5579552" y="6352741"/>
                  <a:pt x="5272206" y="6352741"/>
                  <a:pt x="5272206" y="6352741"/>
                </a:cubicBezTo>
                <a:cubicBezTo>
                  <a:pt x="5140821" y="6352741"/>
                  <a:pt x="5028907" y="6412187"/>
                  <a:pt x="4982896" y="6532667"/>
                </a:cubicBezTo>
                <a:lnTo>
                  <a:pt x="4922179" y="6691684"/>
                </a:lnTo>
                <a:cubicBezTo>
                  <a:pt x="4918277" y="6701904"/>
                  <a:pt x="4926373" y="6713343"/>
                  <a:pt x="4937520" y="6713343"/>
                </a:cubicBezTo>
                <a:close/>
                <a:moveTo>
                  <a:pt x="1581941" y="6713343"/>
                </a:moveTo>
                <a:lnTo>
                  <a:pt x="1894245" y="6713343"/>
                </a:lnTo>
                <a:cubicBezTo>
                  <a:pt x="2024715" y="6713343"/>
                  <a:pt x="2138650" y="6635950"/>
                  <a:pt x="2184330" y="6516309"/>
                </a:cubicBezTo>
                <a:lnTo>
                  <a:pt x="2241616" y="6377627"/>
                </a:lnTo>
                <a:cubicBezTo>
                  <a:pt x="2246089" y="6365883"/>
                  <a:pt x="2236786" y="6352741"/>
                  <a:pt x="2223974" y="6352741"/>
                </a:cubicBezTo>
                <a:lnTo>
                  <a:pt x="2223974" y="6352741"/>
                </a:lnTo>
                <a:cubicBezTo>
                  <a:pt x="2223974" y="6352741"/>
                  <a:pt x="1916640" y="6352741"/>
                  <a:pt x="1916640" y="6352741"/>
                </a:cubicBezTo>
                <a:cubicBezTo>
                  <a:pt x="1785254" y="6352741"/>
                  <a:pt x="1673328" y="6412187"/>
                  <a:pt x="1627330" y="6532667"/>
                </a:cubicBezTo>
                <a:lnTo>
                  <a:pt x="1566600" y="6691684"/>
                </a:lnTo>
                <a:cubicBezTo>
                  <a:pt x="1562698" y="6701904"/>
                  <a:pt x="1570795" y="6713343"/>
                  <a:pt x="1581941" y="6713343"/>
                </a:cubicBezTo>
                <a:close/>
                <a:moveTo>
                  <a:pt x="4249502" y="6691684"/>
                </a:moveTo>
                <a:lnTo>
                  <a:pt x="4310219" y="6532667"/>
                </a:lnTo>
                <a:cubicBezTo>
                  <a:pt x="4356230" y="6412187"/>
                  <a:pt x="4468144" y="6352741"/>
                  <a:pt x="4599530" y="6352741"/>
                </a:cubicBezTo>
                <a:lnTo>
                  <a:pt x="4906876" y="6352741"/>
                </a:lnTo>
                <a:lnTo>
                  <a:pt x="4906876" y="6352741"/>
                </a:lnTo>
                <a:cubicBezTo>
                  <a:pt x="4919688" y="6352741"/>
                  <a:pt x="4928992" y="6365883"/>
                  <a:pt x="4924505" y="6377627"/>
                </a:cubicBezTo>
                <a:lnTo>
                  <a:pt x="4867232" y="6516309"/>
                </a:lnTo>
                <a:cubicBezTo>
                  <a:pt x="4821552" y="6635950"/>
                  <a:pt x="4707605" y="6713343"/>
                  <a:pt x="4577147" y="6713343"/>
                </a:cubicBezTo>
                <a:lnTo>
                  <a:pt x="4264844" y="6713343"/>
                </a:lnTo>
                <a:cubicBezTo>
                  <a:pt x="4253697" y="6713343"/>
                  <a:pt x="4245588" y="6701904"/>
                  <a:pt x="4249502" y="6691684"/>
                </a:cubicBezTo>
                <a:close/>
                <a:moveTo>
                  <a:pt x="4312240" y="6667154"/>
                </a:moveTo>
                <a:lnTo>
                  <a:pt x="4577147" y="6667154"/>
                </a:lnTo>
                <a:cubicBezTo>
                  <a:pt x="4688336" y="6667154"/>
                  <a:pt x="4785264" y="6601480"/>
                  <a:pt x="4824081" y="6499836"/>
                </a:cubicBezTo>
                <a:lnTo>
                  <a:pt x="4824297" y="6499252"/>
                </a:lnTo>
                <a:lnTo>
                  <a:pt x="4824539" y="6498680"/>
                </a:lnTo>
                <a:lnTo>
                  <a:pt x="4864195" y="6402667"/>
                </a:lnTo>
                <a:cubicBezTo>
                  <a:pt x="4864919" y="6400900"/>
                  <a:pt x="4863610" y="6398943"/>
                  <a:pt x="4861691" y="6398943"/>
                </a:cubicBezTo>
                <a:lnTo>
                  <a:pt x="4599530" y="6398943"/>
                </a:lnTo>
                <a:cubicBezTo>
                  <a:pt x="4479545" y="6398943"/>
                  <a:pt x="4389824" y="6453686"/>
                  <a:pt x="4353371" y="6549152"/>
                </a:cubicBezTo>
                <a:lnTo>
                  <a:pt x="4309724" y="6663481"/>
                </a:lnTo>
                <a:cubicBezTo>
                  <a:pt x="4309037" y="6665248"/>
                  <a:pt x="4310346" y="6667154"/>
                  <a:pt x="4312240" y="6667154"/>
                </a:cubicBezTo>
                <a:close/>
                <a:moveTo>
                  <a:pt x="5608951" y="6713343"/>
                </a:moveTo>
                <a:lnTo>
                  <a:pt x="5921254" y="6713343"/>
                </a:lnTo>
                <a:cubicBezTo>
                  <a:pt x="6051725" y="6713343"/>
                  <a:pt x="6165659" y="6635950"/>
                  <a:pt x="6211340" y="6516309"/>
                </a:cubicBezTo>
                <a:lnTo>
                  <a:pt x="6268625" y="6377627"/>
                </a:lnTo>
                <a:cubicBezTo>
                  <a:pt x="6273099" y="6365883"/>
                  <a:pt x="6263795" y="6352741"/>
                  <a:pt x="6250983" y="6352741"/>
                </a:cubicBezTo>
                <a:lnTo>
                  <a:pt x="6250983" y="6352741"/>
                </a:lnTo>
                <a:cubicBezTo>
                  <a:pt x="6250983" y="6352741"/>
                  <a:pt x="5943650" y="6352741"/>
                  <a:pt x="5943650" y="6352741"/>
                </a:cubicBezTo>
                <a:cubicBezTo>
                  <a:pt x="5812251" y="6352741"/>
                  <a:pt x="5700338" y="6412187"/>
                  <a:pt x="5654339" y="6532667"/>
                </a:cubicBezTo>
                <a:lnTo>
                  <a:pt x="5593610" y="6691684"/>
                </a:lnTo>
                <a:cubicBezTo>
                  <a:pt x="5589708" y="6701904"/>
                  <a:pt x="5597804" y="6713343"/>
                  <a:pt x="5608951" y="6713343"/>
                </a:cubicBezTo>
                <a:close/>
                <a:moveTo>
                  <a:pt x="6280217" y="6713343"/>
                </a:moveTo>
                <a:lnTo>
                  <a:pt x="6592520" y="6713343"/>
                </a:lnTo>
                <a:cubicBezTo>
                  <a:pt x="6722991" y="6713343"/>
                  <a:pt x="6836925" y="6635950"/>
                  <a:pt x="6882605" y="6516309"/>
                </a:cubicBezTo>
                <a:lnTo>
                  <a:pt x="6939878" y="6377627"/>
                </a:lnTo>
                <a:cubicBezTo>
                  <a:pt x="6944365" y="6365883"/>
                  <a:pt x="6935061" y="6352741"/>
                  <a:pt x="6922261" y="6352741"/>
                </a:cubicBezTo>
                <a:lnTo>
                  <a:pt x="6922261" y="6352741"/>
                </a:lnTo>
                <a:cubicBezTo>
                  <a:pt x="6922261" y="6352741"/>
                  <a:pt x="6614916" y="6352741"/>
                  <a:pt x="6614916" y="6352741"/>
                </a:cubicBezTo>
                <a:cubicBezTo>
                  <a:pt x="6483530" y="6352741"/>
                  <a:pt x="6371603" y="6412187"/>
                  <a:pt x="6325605" y="6532667"/>
                </a:cubicBezTo>
                <a:lnTo>
                  <a:pt x="6264875" y="6691684"/>
                </a:lnTo>
                <a:cubicBezTo>
                  <a:pt x="6260973" y="6701904"/>
                  <a:pt x="6269070" y="6713343"/>
                  <a:pt x="6280217" y="6713343"/>
                </a:cubicBezTo>
                <a:close/>
                <a:moveTo>
                  <a:pt x="2238031" y="6691684"/>
                </a:moveTo>
                <a:lnTo>
                  <a:pt x="2298748" y="6532667"/>
                </a:lnTo>
                <a:cubicBezTo>
                  <a:pt x="2344759" y="6412187"/>
                  <a:pt x="2456685" y="6352741"/>
                  <a:pt x="2588071" y="6352741"/>
                </a:cubicBezTo>
                <a:lnTo>
                  <a:pt x="2895405" y="6352741"/>
                </a:lnTo>
                <a:lnTo>
                  <a:pt x="2895405" y="6352741"/>
                </a:lnTo>
                <a:cubicBezTo>
                  <a:pt x="2908217" y="6352741"/>
                  <a:pt x="2917533" y="6365883"/>
                  <a:pt x="2913046" y="6377627"/>
                </a:cubicBezTo>
                <a:lnTo>
                  <a:pt x="2855761" y="6516309"/>
                </a:lnTo>
                <a:cubicBezTo>
                  <a:pt x="2810081" y="6635950"/>
                  <a:pt x="2696146" y="6713343"/>
                  <a:pt x="2565676" y="6713343"/>
                </a:cubicBezTo>
                <a:lnTo>
                  <a:pt x="2253372" y="6713343"/>
                </a:lnTo>
                <a:cubicBezTo>
                  <a:pt x="2242226" y="6713343"/>
                  <a:pt x="2234129" y="6701904"/>
                  <a:pt x="2238031" y="6691684"/>
                </a:cubicBezTo>
                <a:close/>
                <a:moveTo>
                  <a:pt x="2300782" y="6667154"/>
                </a:moveTo>
                <a:lnTo>
                  <a:pt x="2565676" y="6667154"/>
                </a:lnTo>
                <a:cubicBezTo>
                  <a:pt x="2676865" y="6667154"/>
                  <a:pt x="2773793" y="6601480"/>
                  <a:pt x="2812610" y="6499836"/>
                </a:cubicBezTo>
                <a:lnTo>
                  <a:pt x="2812826" y="6499252"/>
                </a:lnTo>
                <a:lnTo>
                  <a:pt x="2813068" y="6498680"/>
                </a:lnTo>
                <a:lnTo>
                  <a:pt x="2852724" y="6402667"/>
                </a:lnTo>
                <a:cubicBezTo>
                  <a:pt x="2853448" y="6400900"/>
                  <a:pt x="2852152" y="6398943"/>
                  <a:pt x="2850220" y="6398943"/>
                </a:cubicBezTo>
                <a:lnTo>
                  <a:pt x="2588058" y="6398943"/>
                </a:lnTo>
                <a:cubicBezTo>
                  <a:pt x="2468074" y="6398943"/>
                  <a:pt x="2378352" y="6453686"/>
                  <a:pt x="2341899" y="6549152"/>
                </a:cubicBezTo>
                <a:lnTo>
                  <a:pt x="2298252" y="6663481"/>
                </a:lnTo>
                <a:cubicBezTo>
                  <a:pt x="2297579" y="6665248"/>
                  <a:pt x="2298875" y="6667154"/>
                  <a:pt x="2300769" y="6667154"/>
                </a:cubicBezTo>
                <a:close/>
                <a:moveTo>
                  <a:pt x="3593400" y="6713343"/>
                </a:moveTo>
                <a:lnTo>
                  <a:pt x="3905716" y="6713343"/>
                </a:lnTo>
                <a:cubicBezTo>
                  <a:pt x="4036174" y="6713343"/>
                  <a:pt x="4150108" y="6635950"/>
                  <a:pt x="4195789" y="6516309"/>
                </a:cubicBezTo>
                <a:lnTo>
                  <a:pt x="4253074" y="6377627"/>
                </a:lnTo>
                <a:cubicBezTo>
                  <a:pt x="4257548" y="6365883"/>
                  <a:pt x="4248244" y="6352741"/>
                  <a:pt x="4235432" y="6352741"/>
                </a:cubicBezTo>
                <a:lnTo>
                  <a:pt x="4235432" y="6352741"/>
                </a:lnTo>
                <a:cubicBezTo>
                  <a:pt x="4235432" y="6352741"/>
                  <a:pt x="3928098" y="6352741"/>
                  <a:pt x="3928098" y="6352741"/>
                </a:cubicBezTo>
                <a:cubicBezTo>
                  <a:pt x="3796713" y="6352741"/>
                  <a:pt x="3684787" y="6412187"/>
                  <a:pt x="3638788" y="6532667"/>
                </a:cubicBezTo>
                <a:lnTo>
                  <a:pt x="3578059" y="6691684"/>
                </a:lnTo>
                <a:cubicBezTo>
                  <a:pt x="3574157" y="6701904"/>
                  <a:pt x="3582253" y="6713343"/>
                  <a:pt x="3593400" y="6713343"/>
                </a:cubicBezTo>
                <a:close/>
                <a:moveTo>
                  <a:pt x="2921969" y="6713343"/>
                </a:moveTo>
                <a:lnTo>
                  <a:pt x="3234272" y="6713343"/>
                </a:lnTo>
                <a:cubicBezTo>
                  <a:pt x="3364743" y="6713343"/>
                  <a:pt x="3478677" y="6635950"/>
                  <a:pt x="3524358" y="6516309"/>
                </a:cubicBezTo>
                <a:lnTo>
                  <a:pt x="3581630" y="6377627"/>
                </a:lnTo>
                <a:cubicBezTo>
                  <a:pt x="3586117" y="6365883"/>
                  <a:pt x="3576813" y="6352741"/>
                  <a:pt x="3564001" y="6352741"/>
                </a:cubicBezTo>
                <a:lnTo>
                  <a:pt x="3564001" y="6352741"/>
                </a:lnTo>
                <a:cubicBezTo>
                  <a:pt x="3564001" y="6352741"/>
                  <a:pt x="3256668" y="6352741"/>
                  <a:pt x="3256668" y="6352741"/>
                </a:cubicBezTo>
                <a:cubicBezTo>
                  <a:pt x="3125282" y="6352741"/>
                  <a:pt x="3013356" y="6412187"/>
                  <a:pt x="2967345" y="6532667"/>
                </a:cubicBezTo>
                <a:lnTo>
                  <a:pt x="2906628" y="6691684"/>
                </a:lnTo>
                <a:cubicBezTo>
                  <a:pt x="2902713" y="6701904"/>
                  <a:pt x="2910822" y="6713343"/>
                  <a:pt x="2921969" y="6713343"/>
                </a:cubicBezTo>
                <a:close/>
                <a:moveTo>
                  <a:pt x="2433210" y="1818670"/>
                </a:moveTo>
                <a:lnTo>
                  <a:pt x="2740556" y="1818670"/>
                </a:lnTo>
                <a:cubicBezTo>
                  <a:pt x="2753368" y="1818670"/>
                  <a:pt x="2762659" y="1831799"/>
                  <a:pt x="2758185" y="1843556"/>
                </a:cubicBezTo>
                <a:lnTo>
                  <a:pt x="2700912" y="1982237"/>
                </a:lnTo>
                <a:cubicBezTo>
                  <a:pt x="2655219" y="2101879"/>
                  <a:pt x="2541285" y="2179259"/>
                  <a:pt x="2410814" y="2179259"/>
                </a:cubicBezTo>
                <a:lnTo>
                  <a:pt x="2098524" y="2179259"/>
                </a:lnTo>
                <a:cubicBezTo>
                  <a:pt x="2087364" y="2179259"/>
                  <a:pt x="2079268" y="2167832"/>
                  <a:pt x="2083170" y="2157601"/>
                </a:cubicBezTo>
                <a:lnTo>
                  <a:pt x="2143899" y="1998583"/>
                </a:lnTo>
                <a:cubicBezTo>
                  <a:pt x="2189898" y="1878103"/>
                  <a:pt x="2301824" y="1818670"/>
                  <a:pt x="2433210" y="1818670"/>
                </a:cubicBezTo>
                <a:close/>
                <a:moveTo>
                  <a:pt x="2695358" y="1864858"/>
                </a:moveTo>
                <a:lnTo>
                  <a:pt x="2433210" y="1864858"/>
                </a:lnTo>
                <a:cubicBezTo>
                  <a:pt x="2313225" y="1864858"/>
                  <a:pt x="2223503" y="1919601"/>
                  <a:pt x="2187051" y="2015068"/>
                </a:cubicBezTo>
                <a:lnTo>
                  <a:pt x="2143391" y="2129397"/>
                </a:lnTo>
                <a:cubicBezTo>
                  <a:pt x="2142704" y="2131176"/>
                  <a:pt x="2144014" y="2133070"/>
                  <a:pt x="2145907" y="2133070"/>
                </a:cubicBezTo>
                <a:lnTo>
                  <a:pt x="2410814" y="2133070"/>
                </a:lnTo>
                <a:cubicBezTo>
                  <a:pt x="2522016" y="2133070"/>
                  <a:pt x="2618944" y="2067396"/>
                  <a:pt x="2657749" y="1965752"/>
                </a:cubicBezTo>
                <a:lnTo>
                  <a:pt x="2657965" y="1965168"/>
                </a:lnTo>
                <a:lnTo>
                  <a:pt x="2658206" y="1964596"/>
                </a:lnTo>
                <a:lnTo>
                  <a:pt x="2697862" y="1868595"/>
                </a:lnTo>
                <a:cubicBezTo>
                  <a:pt x="2698599" y="1866816"/>
                  <a:pt x="2697290" y="1864858"/>
                  <a:pt x="2695358" y="1864858"/>
                </a:cubicBezTo>
                <a:close/>
                <a:moveTo>
                  <a:pt x="2233354" y="905800"/>
                </a:moveTo>
                <a:lnTo>
                  <a:pt x="2540700" y="905800"/>
                </a:lnTo>
                <a:cubicBezTo>
                  <a:pt x="2553499" y="905800"/>
                  <a:pt x="2562803" y="918935"/>
                  <a:pt x="2558329" y="930684"/>
                </a:cubicBezTo>
                <a:lnTo>
                  <a:pt x="2501057" y="1069367"/>
                </a:lnTo>
                <a:cubicBezTo>
                  <a:pt x="2455363" y="1189010"/>
                  <a:pt x="2341429" y="1266395"/>
                  <a:pt x="2210958" y="1266395"/>
                </a:cubicBezTo>
                <a:lnTo>
                  <a:pt x="1898655" y="1266395"/>
                </a:lnTo>
                <a:cubicBezTo>
                  <a:pt x="1887508" y="1266395"/>
                  <a:pt x="1879412" y="1254964"/>
                  <a:pt x="1883314" y="1244741"/>
                </a:cubicBezTo>
                <a:lnTo>
                  <a:pt x="1944043" y="1085724"/>
                </a:lnTo>
                <a:cubicBezTo>
                  <a:pt x="1990042" y="965237"/>
                  <a:pt x="2101968" y="905800"/>
                  <a:pt x="2233354" y="905800"/>
                </a:cubicBezTo>
                <a:close/>
                <a:moveTo>
                  <a:pt x="2495502" y="951993"/>
                </a:moveTo>
                <a:lnTo>
                  <a:pt x="2233354" y="951993"/>
                </a:lnTo>
                <a:cubicBezTo>
                  <a:pt x="2113369" y="951993"/>
                  <a:pt x="2023635" y="1006741"/>
                  <a:pt x="1987195" y="1102201"/>
                </a:cubicBezTo>
                <a:lnTo>
                  <a:pt x="1943535" y="1216535"/>
                </a:lnTo>
                <a:cubicBezTo>
                  <a:pt x="1942861" y="1218307"/>
                  <a:pt x="1944158" y="1220204"/>
                  <a:pt x="1946064" y="1220204"/>
                </a:cubicBezTo>
                <a:lnTo>
                  <a:pt x="2210958" y="1220204"/>
                </a:lnTo>
                <a:cubicBezTo>
                  <a:pt x="2322160" y="1220204"/>
                  <a:pt x="2419089" y="1154529"/>
                  <a:pt x="2457893" y="1052890"/>
                </a:cubicBezTo>
                <a:lnTo>
                  <a:pt x="2458109" y="1052308"/>
                </a:lnTo>
                <a:lnTo>
                  <a:pt x="2458350" y="1051733"/>
                </a:lnTo>
                <a:lnTo>
                  <a:pt x="2498006" y="955730"/>
                </a:lnTo>
                <a:cubicBezTo>
                  <a:pt x="2498744" y="953949"/>
                  <a:pt x="2497434" y="951994"/>
                  <a:pt x="2495502" y="951994"/>
                </a:cubicBezTo>
                <a:close/>
                <a:moveTo>
                  <a:pt x="7285368" y="4446930"/>
                </a:moveTo>
                <a:lnTo>
                  <a:pt x="6973064" y="4446930"/>
                </a:lnTo>
                <a:cubicBezTo>
                  <a:pt x="6961918" y="4446930"/>
                  <a:pt x="6953821" y="4435504"/>
                  <a:pt x="6957723" y="4425272"/>
                </a:cubicBezTo>
                <a:lnTo>
                  <a:pt x="7018440" y="4266254"/>
                </a:lnTo>
                <a:cubicBezTo>
                  <a:pt x="7064451" y="4145774"/>
                  <a:pt x="7176378" y="4086341"/>
                  <a:pt x="7307763" y="4086341"/>
                </a:cubicBezTo>
                <a:lnTo>
                  <a:pt x="7615096" y="4086341"/>
                </a:lnTo>
                <a:cubicBezTo>
                  <a:pt x="7627908" y="4086341"/>
                  <a:pt x="7637212" y="4099470"/>
                  <a:pt x="7632738" y="4111215"/>
                </a:cubicBezTo>
                <a:lnTo>
                  <a:pt x="7575454" y="4249896"/>
                </a:lnTo>
                <a:cubicBezTo>
                  <a:pt x="7529773" y="4369550"/>
                  <a:pt x="7415838" y="4446930"/>
                  <a:pt x="7285368" y="4446930"/>
                </a:cubicBezTo>
                <a:close/>
                <a:moveTo>
                  <a:pt x="7020474" y="4400741"/>
                </a:moveTo>
                <a:lnTo>
                  <a:pt x="7285368" y="4400741"/>
                </a:lnTo>
                <a:cubicBezTo>
                  <a:pt x="7396569" y="4400741"/>
                  <a:pt x="7493485" y="4335067"/>
                  <a:pt x="7532302" y="4233423"/>
                </a:cubicBezTo>
                <a:lnTo>
                  <a:pt x="7532518" y="4232839"/>
                </a:lnTo>
                <a:lnTo>
                  <a:pt x="7532760" y="4232267"/>
                </a:lnTo>
                <a:lnTo>
                  <a:pt x="7572416" y="4136267"/>
                </a:lnTo>
                <a:cubicBezTo>
                  <a:pt x="7573153" y="4134487"/>
                  <a:pt x="7571844" y="4132530"/>
                  <a:pt x="7569912" y="4132530"/>
                </a:cubicBezTo>
                <a:lnTo>
                  <a:pt x="7307763" y="4132530"/>
                </a:lnTo>
                <a:cubicBezTo>
                  <a:pt x="7187766" y="4132530"/>
                  <a:pt x="7098044" y="4187273"/>
                  <a:pt x="7061591" y="4282739"/>
                </a:cubicBezTo>
                <a:lnTo>
                  <a:pt x="7017944" y="4397068"/>
                </a:lnTo>
                <a:cubicBezTo>
                  <a:pt x="7017271" y="4398835"/>
                  <a:pt x="7018567" y="4400741"/>
                  <a:pt x="7020474" y="4400741"/>
                </a:cubicBezTo>
                <a:close/>
                <a:moveTo>
                  <a:pt x="8425539" y="3984532"/>
                </a:moveTo>
                <a:lnTo>
                  <a:pt x="8113236" y="3984532"/>
                </a:lnTo>
                <a:cubicBezTo>
                  <a:pt x="8102089" y="3984532"/>
                  <a:pt x="8093980" y="3973105"/>
                  <a:pt x="8097895" y="3962874"/>
                </a:cubicBezTo>
                <a:lnTo>
                  <a:pt x="8158612" y="3803856"/>
                </a:lnTo>
                <a:cubicBezTo>
                  <a:pt x="8204623" y="3683375"/>
                  <a:pt x="8316536" y="3623929"/>
                  <a:pt x="8447935" y="3623929"/>
                </a:cubicBezTo>
                <a:lnTo>
                  <a:pt x="8755268" y="3623929"/>
                </a:lnTo>
                <a:cubicBezTo>
                  <a:pt x="8768080" y="3623942"/>
                  <a:pt x="8777384" y="3637072"/>
                  <a:pt x="8772898" y="3648816"/>
                </a:cubicBezTo>
                <a:lnTo>
                  <a:pt x="8715625" y="3787498"/>
                </a:lnTo>
                <a:cubicBezTo>
                  <a:pt x="8669944" y="3907139"/>
                  <a:pt x="8556010" y="3984532"/>
                  <a:pt x="8425539" y="3984532"/>
                </a:cubicBezTo>
                <a:close/>
                <a:moveTo>
                  <a:pt x="8160633" y="3938342"/>
                </a:moveTo>
                <a:lnTo>
                  <a:pt x="8425539" y="3938342"/>
                </a:lnTo>
                <a:cubicBezTo>
                  <a:pt x="8536729" y="3938342"/>
                  <a:pt x="8633657" y="3872669"/>
                  <a:pt x="8672474" y="3771025"/>
                </a:cubicBezTo>
                <a:lnTo>
                  <a:pt x="8672690" y="3770440"/>
                </a:lnTo>
                <a:lnTo>
                  <a:pt x="8672931" y="3769869"/>
                </a:lnTo>
                <a:lnTo>
                  <a:pt x="8712574" y="3673868"/>
                </a:lnTo>
                <a:cubicBezTo>
                  <a:pt x="8713324" y="3672089"/>
                  <a:pt x="8712015" y="3670131"/>
                  <a:pt x="8710083" y="3670131"/>
                </a:cubicBezTo>
                <a:lnTo>
                  <a:pt x="8447935" y="3670131"/>
                </a:lnTo>
                <a:cubicBezTo>
                  <a:pt x="8327938" y="3670131"/>
                  <a:pt x="8238216" y="3724874"/>
                  <a:pt x="8201776" y="3820341"/>
                </a:cubicBezTo>
                <a:lnTo>
                  <a:pt x="8158104" y="3934669"/>
                </a:lnTo>
                <a:cubicBezTo>
                  <a:pt x="8157430" y="3936436"/>
                  <a:pt x="8158739" y="3938342"/>
                  <a:pt x="8160633" y="3938342"/>
                </a:cubicBezTo>
                <a:close/>
                <a:moveTo>
                  <a:pt x="7043378" y="4705965"/>
                </a:moveTo>
                <a:lnTo>
                  <a:pt x="7100650" y="4567296"/>
                </a:lnTo>
                <a:cubicBezTo>
                  <a:pt x="7105136" y="4555539"/>
                  <a:pt x="7095832" y="4542409"/>
                  <a:pt x="7083021" y="4542409"/>
                </a:cubicBezTo>
                <a:lnTo>
                  <a:pt x="7083021" y="4542409"/>
                </a:lnTo>
                <a:lnTo>
                  <a:pt x="6775675" y="4542409"/>
                </a:lnTo>
                <a:cubicBezTo>
                  <a:pt x="6644289" y="4542409"/>
                  <a:pt x="6532375" y="4601843"/>
                  <a:pt x="6486364" y="4722323"/>
                </a:cubicBezTo>
                <a:lnTo>
                  <a:pt x="6425647" y="4881341"/>
                </a:lnTo>
                <a:cubicBezTo>
                  <a:pt x="6421745" y="4891572"/>
                  <a:pt x="6429842" y="4902999"/>
                  <a:pt x="6440989" y="4902999"/>
                </a:cubicBezTo>
                <a:lnTo>
                  <a:pt x="6753292" y="4902999"/>
                </a:lnTo>
                <a:cubicBezTo>
                  <a:pt x="6883762" y="4902999"/>
                  <a:pt x="6997697" y="4825619"/>
                  <a:pt x="7043378" y="4705978"/>
                </a:cubicBezTo>
                <a:close/>
                <a:moveTo>
                  <a:pt x="7644495" y="4446930"/>
                </a:moveTo>
                <a:lnTo>
                  <a:pt x="7956799" y="4446930"/>
                </a:lnTo>
                <a:cubicBezTo>
                  <a:pt x="8087270" y="4446930"/>
                  <a:pt x="8201204" y="4369550"/>
                  <a:pt x="8246885" y="4249896"/>
                </a:cubicBezTo>
                <a:lnTo>
                  <a:pt x="8304169" y="4111215"/>
                </a:lnTo>
                <a:cubicBezTo>
                  <a:pt x="8308644" y="4099470"/>
                  <a:pt x="8299340" y="4086341"/>
                  <a:pt x="8286527" y="4086341"/>
                </a:cubicBezTo>
                <a:lnTo>
                  <a:pt x="7979194" y="4086341"/>
                </a:lnTo>
                <a:cubicBezTo>
                  <a:pt x="7847808" y="4086341"/>
                  <a:pt x="7735882" y="4145774"/>
                  <a:pt x="7689884" y="4266254"/>
                </a:cubicBezTo>
                <a:lnTo>
                  <a:pt x="7629154" y="4425272"/>
                </a:lnTo>
                <a:cubicBezTo>
                  <a:pt x="7625252" y="4435504"/>
                  <a:pt x="7633349" y="4446930"/>
                  <a:pt x="7644495" y="4446930"/>
                </a:cubicBezTo>
                <a:close/>
                <a:moveTo>
                  <a:pt x="5910336" y="5331080"/>
                </a:moveTo>
                <a:lnTo>
                  <a:pt x="5971053" y="5172062"/>
                </a:lnTo>
                <a:cubicBezTo>
                  <a:pt x="6017064" y="5051569"/>
                  <a:pt x="6128978" y="4992136"/>
                  <a:pt x="6260364" y="4992136"/>
                </a:cubicBezTo>
                <a:lnTo>
                  <a:pt x="6567710" y="4992136"/>
                </a:lnTo>
                <a:cubicBezTo>
                  <a:pt x="6580522" y="4992136"/>
                  <a:pt x="6589826" y="5005265"/>
                  <a:pt x="6585338" y="5017022"/>
                </a:cubicBezTo>
                <a:lnTo>
                  <a:pt x="6528066" y="5155704"/>
                </a:lnTo>
                <a:cubicBezTo>
                  <a:pt x="6482386" y="5275345"/>
                  <a:pt x="6368439" y="5352725"/>
                  <a:pt x="6237981" y="5352725"/>
                </a:cubicBezTo>
                <a:lnTo>
                  <a:pt x="5925678" y="5352725"/>
                </a:lnTo>
                <a:cubicBezTo>
                  <a:pt x="5914531" y="5352725"/>
                  <a:pt x="5906421" y="5341298"/>
                  <a:pt x="5910336" y="5331080"/>
                </a:cubicBezTo>
                <a:close/>
                <a:moveTo>
                  <a:pt x="5973074" y="5306536"/>
                </a:moveTo>
                <a:lnTo>
                  <a:pt x="6237981" y="5306536"/>
                </a:lnTo>
                <a:cubicBezTo>
                  <a:pt x="6349170" y="5306536"/>
                  <a:pt x="6446098" y="5240862"/>
                  <a:pt x="6484902" y="5139231"/>
                </a:cubicBezTo>
                <a:lnTo>
                  <a:pt x="6485131" y="5138646"/>
                </a:lnTo>
                <a:lnTo>
                  <a:pt x="6485373" y="5138062"/>
                </a:lnTo>
                <a:lnTo>
                  <a:pt x="6525016" y="5042061"/>
                </a:lnTo>
                <a:cubicBezTo>
                  <a:pt x="6525753" y="5040282"/>
                  <a:pt x="6524444" y="5038324"/>
                  <a:pt x="6522525" y="5038324"/>
                </a:cubicBezTo>
                <a:lnTo>
                  <a:pt x="6260364" y="5038324"/>
                </a:lnTo>
                <a:cubicBezTo>
                  <a:pt x="6140379" y="5038324"/>
                  <a:pt x="6050657" y="5093080"/>
                  <a:pt x="6014204" y="5188534"/>
                </a:cubicBezTo>
                <a:lnTo>
                  <a:pt x="5970557" y="5302876"/>
                </a:lnTo>
                <a:cubicBezTo>
                  <a:pt x="5969871" y="5304642"/>
                  <a:pt x="5971180" y="5306536"/>
                  <a:pt x="5973074" y="5306536"/>
                </a:cubicBezTo>
                <a:close/>
                <a:moveTo>
                  <a:pt x="4582803" y="5352725"/>
                </a:moveTo>
                <a:lnTo>
                  <a:pt x="4895106" y="5352725"/>
                </a:lnTo>
                <a:cubicBezTo>
                  <a:pt x="5025577" y="5352725"/>
                  <a:pt x="5139511" y="5275345"/>
                  <a:pt x="5185192" y="5155704"/>
                </a:cubicBezTo>
                <a:lnTo>
                  <a:pt x="5242464" y="5017022"/>
                </a:lnTo>
                <a:cubicBezTo>
                  <a:pt x="5246951" y="5005278"/>
                  <a:pt x="5237647" y="4992136"/>
                  <a:pt x="5224835" y="4992136"/>
                </a:cubicBezTo>
                <a:lnTo>
                  <a:pt x="5224835" y="4992136"/>
                </a:lnTo>
                <a:cubicBezTo>
                  <a:pt x="5224835" y="4992136"/>
                  <a:pt x="4917489" y="4992136"/>
                  <a:pt x="4917489" y="4992136"/>
                </a:cubicBezTo>
                <a:cubicBezTo>
                  <a:pt x="4786116" y="4992136"/>
                  <a:pt x="4674190" y="5051569"/>
                  <a:pt x="4628179" y="5172062"/>
                </a:cubicBezTo>
                <a:lnTo>
                  <a:pt x="4567462" y="5331080"/>
                </a:lnTo>
                <a:cubicBezTo>
                  <a:pt x="4563547" y="5341298"/>
                  <a:pt x="4571656" y="5352725"/>
                  <a:pt x="4582803" y="5352725"/>
                </a:cubicBezTo>
                <a:close/>
                <a:moveTo>
                  <a:pt x="5254234" y="5352725"/>
                </a:moveTo>
                <a:lnTo>
                  <a:pt x="5566537" y="5352725"/>
                </a:lnTo>
                <a:cubicBezTo>
                  <a:pt x="5697007" y="5352725"/>
                  <a:pt x="5810929" y="5275345"/>
                  <a:pt x="5856623" y="5155704"/>
                </a:cubicBezTo>
                <a:lnTo>
                  <a:pt x="5913895" y="5017022"/>
                </a:lnTo>
                <a:cubicBezTo>
                  <a:pt x="5918382" y="5005278"/>
                  <a:pt x="5909078" y="4992136"/>
                  <a:pt x="5896266" y="4992136"/>
                </a:cubicBezTo>
                <a:lnTo>
                  <a:pt x="5896266" y="4992136"/>
                </a:lnTo>
                <a:cubicBezTo>
                  <a:pt x="5896266" y="4992136"/>
                  <a:pt x="5588920" y="4992136"/>
                  <a:pt x="5588920" y="4992136"/>
                </a:cubicBezTo>
                <a:cubicBezTo>
                  <a:pt x="5457534" y="4992136"/>
                  <a:pt x="5345620" y="5051569"/>
                  <a:pt x="5299609" y="5172062"/>
                </a:cubicBezTo>
                <a:lnTo>
                  <a:pt x="5238892" y="5331080"/>
                </a:lnTo>
                <a:cubicBezTo>
                  <a:pt x="5234978" y="5341298"/>
                  <a:pt x="5243087" y="5352725"/>
                  <a:pt x="5254234" y="5352725"/>
                </a:cubicBezTo>
                <a:close/>
                <a:moveTo>
                  <a:pt x="3880715" y="905799"/>
                </a:moveTo>
                <a:lnTo>
                  <a:pt x="3880715" y="905799"/>
                </a:lnTo>
                <a:cubicBezTo>
                  <a:pt x="3880715" y="905799"/>
                  <a:pt x="3573381" y="905800"/>
                  <a:pt x="3573381" y="905800"/>
                </a:cubicBezTo>
                <a:cubicBezTo>
                  <a:pt x="3441995" y="905800"/>
                  <a:pt x="3330069" y="965237"/>
                  <a:pt x="3284058" y="1085721"/>
                </a:cubicBezTo>
                <a:lnTo>
                  <a:pt x="3223341" y="1244739"/>
                </a:lnTo>
                <a:cubicBezTo>
                  <a:pt x="3219427" y="1254963"/>
                  <a:pt x="3227536" y="1266393"/>
                  <a:pt x="3238683" y="1266393"/>
                </a:cubicBezTo>
                <a:lnTo>
                  <a:pt x="3550986" y="1266393"/>
                </a:lnTo>
                <a:cubicBezTo>
                  <a:pt x="3681456" y="1266393"/>
                  <a:pt x="3795391" y="1189008"/>
                  <a:pt x="3841072" y="1069363"/>
                </a:cubicBezTo>
                <a:lnTo>
                  <a:pt x="3898344" y="930682"/>
                </a:lnTo>
                <a:cubicBezTo>
                  <a:pt x="3902831" y="918932"/>
                  <a:pt x="3893527" y="905797"/>
                  <a:pt x="3880715" y="905797"/>
                </a:cubicBezTo>
                <a:close/>
                <a:moveTo>
                  <a:pt x="3894785" y="5331080"/>
                </a:moveTo>
                <a:lnTo>
                  <a:pt x="3955502" y="5172062"/>
                </a:lnTo>
                <a:cubicBezTo>
                  <a:pt x="4001513" y="5051569"/>
                  <a:pt x="4113427" y="4992136"/>
                  <a:pt x="4244812" y="4992136"/>
                </a:cubicBezTo>
                <a:lnTo>
                  <a:pt x="4552158" y="4992136"/>
                </a:lnTo>
                <a:cubicBezTo>
                  <a:pt x="4564971" y="4992136"/>
                  <a:pt x="4574274" y="5005265"/>
                  <a:pt x="4569788" y="5017022"/>
                </a:cubicBezTo>
                <a:lnTo>
                  <a:pt x="4512515" y="5155704"/>
                </a:lnTo>
                <a:cubicBezTo>
                  <a:pt x="4466835" y="5275345"/>
                  <a:pt x="4352900" y="5352725"/>
                  <a:pt x="4222430" y="5352725"/>
                </a:cubicBezTo>
                <a:lnTo>
                  <a:pt x="3910126" y="5352725"/>
                </a:lnTo>
                <a:cubicBezTo>
                  <a:pt x="3898979" y="5352725"/>
                  <a:pt x="3890870" y="5341298"/>
                  <a:pt x="3894785" y="5331080"/>
                </a:cubicBezTo>
                <a:close/>
                <a:moveTo>
                  <a:pt x="3957523" y="5306536"/>
                </a:moveTo>
                <a:lnTo>
                  <a:pt x="4222430" y="5306536"/>
                </a:lnTo>
                <a:cubicBezTo>
                  <a:pt x="4333619" y="5306536"/>
                  <a:pt x="4430560" y="5240862"/>
                  <a:pt x="4469364" y="5139231"/>
                </a:cubicBezTo>
                <a:lnTo>
                  <a:pt x="4469580" y="5138646"/>
                </a:lnTo>
                <a:lnTo>
                  <a:pt x="4469822" y="5138062"/>
                </a:lnTo>
                <a:lnTo>
                  <a:pt x="4509465" y="5042061"/>
                </a:lnTo>
                <a:cubicBezTo>
                  <a:pt x="4510202" y="5040282"/>
                  <a:pt x="4508906" y="5038324"/>
                  <a:pt x="4506974" y="5038324"/>
                </a:cubicBezTo>
                <a:lnTo>
                  <a:pt x="4244812" y="5038324"/>
                </a:lnTo>
                <a:cubicBezTo>
                  <a:pt x="4124828" y="5038324"/>
                  <a:pt x="4035106" y="5093080"/>
                  <a:pt x="3998653" y="5188534"/>
                </a:cubicBezTo>
                <a:lnTo>
                  <a:pt x="3954993" y="5302876"/>
                </a:lnTo>
                <a:cubicBezTo>
                  <a:pt x="3954320" y="5304642"/>
                  <a:pt x="3955629" y="5306536"/>
                  <a:pt x="3957523" y="5306536"/>
                </a:cubicBezTo>
                <a:close/>
                <a:moveTo>
                  <a:pt x="3209284" y="905799"/>
                </a:moveTo>
                <a:lnTo>
                  <a:pt x="3209284" y="905799"/>
                </a:lnTo>
                <a:cubicBezTo>
                  <a:pt x="3209284" y="905799"/>
                  <a:pt x="2901938" y="905800"/>
                  <a:pt x="2901938" y="905800"/>
                </a:cubicBezTo>
                <a:cubicBezTo>
                  <a:pt x="2770552" y="905800"/>
                  <a:pt x="2658626" y="965237"/>
                  <a:pt x="2612627" y="1085721"/>
                </a:cubicBezTo>
                <a:lnTo>
                  <a:pt x="2551898" y="1244739"/>
                </a:lnTo>
                <a:cubicBezTo>
                  <a:pt x="2547996" y="1254963"/>
                  <a:pt x="2556092" y="1266393"/>
                  <a:pt x="2567252" y="1266393"/>
                </a:cubicBezTo>
                <a:lnTo>
                  <a:pt x="2879555" y="1266393"/>
                </a:lnTo>
                <a:cubicBezTo>
                  <a:pt x="3010013" y="1266393"/>
                  <a:pt x="3123947" y="1189008"/>
                  <a:pt x="3169628" y="1069363"/>
                </a:cubicBezTo>
                <a:lnTo>
                  <a:pt x="3226913" y="930682"/>
                </a:lnTo>
                <a:cubicBezTo>
                  <a:pt x="3231400" y="918932"/>
                  <a:pt x="3222096" y="905797"/>
                  <a:pt x="3209284" y="905797"/>
                </a:cubicBezTo>
                <a:close/>
                <a:moveTo>
                  <a:pt x="2007379" y="1542527"/>
                </a:moveTo>
                <a:lnTo>
                  <a:pt x="1946662" y="1701545"/>
                </a:lnTo>
                <a:cubicBezTo>
                  <a:pt x="1942747" y="1711764"/>
                  <a:pt x="1950856" y="1723190"/>
                  <a:pt x="1962003" y="1723190"/>
                </a:cubicBezTo>
                <a:lnTo>
                  <a:pt x="2274306" y="1723190"/>
                </a:lnTo>
                <a:cubicBezTo>
                  <a:pt x="2404777" y="1723190"/>
                  <a:pt x="2518711" y="1645810"/>
                  <a:pt x="2564392" y="1526169"/>
                </a:cubicBezTo>
                <a:lnTo>
                  <a:pt x="2621664" y="1387487"/>
                </a:lnTo>
                <a:cubicBezTo>
                  <a:pt x="2626151" y="1375730"/>
                  <a:pt x="2616847" y="1362601"/>
                  <a:pt x="2604035" y="1362601"/>
                </a:cubicBezTo>
                <a:lnTo>
                  <a:pt x="2296689" y="1362601"/>
                </a:lnTo>
                <a:cubicBezTo>
                  <a:pt x="2165303" y="1362601"/>
                  <a:pt x="2053390" y="1422034"/>
                  <a:pt x="2007379" y="1542527"/>
                </a:cubicBezTo>
                <a:close/>
                <a:moveTo>
                  <a:pt x="7906479" y="905799"/>
                </a:moveTo>
                <a:lnTo>
                  <a:pt x="7906479" y="905799"/>
                </a:lnTo>
                <a:cubicBezTo>
                  <a:pt x="7906479" y="905799"/>
                  <a:pt x="7599133" y="905800"/>
                  <a:pt x="7599133" y="905800"/>
                </a:cubicBezTo>
                <a:cubicBezTo>
                  <a:pt x="7467747" y="905800"/>
                  <a:pt x="7355820" y="965237"/>
                  <a:pt x="7309822" y="1085721"/>
                </a:cubicBezTo>
                <a:lnTo>
                  <a:pt x="7249105" y="1244739"/>
                </a:lnTo>
                <a:cubicBezTo>
                  <a:pt x="7245191" y="1254963"/>
                  <a:pt x="7253300" y="1266393"/>
                  <a:pt x="7264434" y="1266393"/>
                </a:cubicBezTo>
                <a:lnTo>
                  <a:pt x="7576750" y="1266393"/>
                </a:lnTo>
                <a:cubicBezTo>
                  <a:pt x="7707208" y="1266393"/>
                  <a:pt x="7821142" y="1189008"/>
                  <a:pt x="7866836" y="1069363"/>
                </a:cubicBezTo>
                <a:lnTo>
                  <a:pt x="7924108" y="930682"/>
                </a:lnTo>
                <a:cubicBezTo>
                  <a:pt x="7928582" y="918932"/>
                  <a:pt x="7919278" y="905797"/>
                  <a:pt x="7906479" y="905797"/>
                </a:cubicBezTo>
                <a:close/>
                <a:moveTo>
                  <a:pt x="5224835" y="905799"/>
                </a:moveTo>
                <a:lnTo>
                  <a:pt x="5224835" y="905799"/>
                </a:lnTo>
                <a:cubicBezTo>
                  <a:pt x="5224835" y="905799"/>
                  <a:pt x="4917489" y="905800"/>
                  <a:pt x="4917489" y="905800"/>
                </a:cubicBezTo>
                <a:cubicBezTo>
                  <a:pt x="4786116" y="905800"/>
                  <a:pt x="4674190" y="965237"/>
                  <a:pt x="4628179" y="1085721"/>
                </a:cubicBezTo>
                <a:lnTo>
                  <a:pt x="4567462" y="1244739"/>
                </a:lnTo>
                <a:cubicBezTo>
                  <a:pt x="4563547" y="1254963"/>
                  <a:pt x="4571656" y="1266393"/>
                  <a:pt x="4582803" y="1266393"/>
                </a:cubicBezTo>
                <a:lnTo>
                  <a:pt x="4895106" y="1266393"/>
                </a:lnTo>
                <a:cubicBezTo>
                  <a:pt x="5025564" y="1266393"/>
                  <a:pt x="5139511" y="1189008"/>
                  <a:pt x="5185192" y="1069363"/>
                </a:cubicBezTo>
                <a:lnTo>
                  <a:pt x="5242464" y="930682"/>
                </a:lnTo>
                <a:cubicBezTo>
                  <a:pt x="5246951" y="918932"/>
                  <a:pt x="5237647" y="905797"/>
                  <a:pt x="5224835" y="905797"/>
                </a:cubicBezTo>
                <a:close/>
                <a:moveTo>
                  <a:pt x="7235035" y="905799"/>
                </a:moveTo>
                <a:lnTo>
                  <a:pt x="7235035" y="905799"/>
                </a:lnTo>
                <a:cubicBezTo>
                  <a:pt x="7235035" y="905799"/>
                  <a:pt x="6927702" y="905800"/>
                  <a:pt x="6927702" y="905800"/>
                </a:cubicBezTo>
                <a:cubicBezTo>
                  <a:pt x="6796316" y="905800"/>
                  <a:pt x="6684390" y="965237"/>
                  <a:pt x="6638391" y="1085721"/>
                </a:cubicBezTo>
                <a:lnTo>
                  <a:pt x="6577661" y="1244739"/>
                </a:lnTo>
                <a:cubicBezTo>
                  <a:pt x="6573760" y="1254963"/>
                  <a:pt x="6581856" y="1266393"/>
                  <a:pt x="6593003" y="1266393"/>
                </a:cubicBezTo>
                <a:lnTo>
                  <a:pt x="6905306" y="1266393"/>
                </a:lnTo>
                <a:cubicBezTo>
                  <a:pt x="7035777" y="1266393"/>
                  <a:pt x="7149711" y="1189008"/>
                  <a:pt x="7195392" y="1069363"/>
                </a:cubicBezTo>
                <a:lnTo>
                  <a:pt x="7252677" y="930682"/>
                </a:lnTo>
                <a:cubicBezTo>
                  <a:pt x="7257151" y="918932"/>
                  <a:pt x="7247847" y="905797"/>
                  <a:pt x="7235035" y="905797"/>
                </a:cubicBezTo>
                <a:close/>
                <a:moveTo>
                  <a:pt x="5896266" y="905799"/>
                </a:moveTo>
                <a:lnTo>
                  <a:pt x="5896266" y="905799"/>
                </a:lnTo>
                <a:cubicBezTo>
                  <a:pt x="5896266" y="905799"/>
                  <a:pt x="5588920" y="905800"/>
                  <a:pt x="5588920" y="905800"/>
                </a:cubicBezTo>
                <a:cubicBezTo>
                  <a:pt x="5457534" y="905800"/>
                  <a:pt x="5345620" y="965237"/>
                  <a:pt x="5299609" y="1085721"/>
                </a:cubicBezTo>
                <a:lnTo>
                  <a:pt x="5238892" y="1244739"/>
                </a:lnTo>
                <a:cubicBezTo>
                  <a:pt x="5234978" y="1254963"/>
                  <a:pt x="5243087" y="1266393"/>
                  <a:pt x="5254234" y="1266393"/>
                </a:cubicBezTo>
                <a:lnTo>
                  <a:pt x="5566537" y="1266393"/>
                </a:lnTo>
                <a:cubicBezTo>
                  <a:pt x="5697007" y="1266393"/>
                  <a:pt x="5810929" y="1189008"/>
                  <a:pt x="5856623" y="1069363"/>
                </a:cubicBezTo>
                <a:lnTo>
                  <a:pt x="5913895" y="930682"/>
                </a:lnTo>
                <a:cubicBezTo>
                  <a:pt x="5918382" y="918932"/>
                  <a:pt x="5909078" y="905797"/>
                  <a:pt x="5896266" y="905797"/>
                </a:cubicBezTo>
                <a:close/>
                <a:moveTo>
                  <a:pt x="8641258" y="1362601"/>
                </a:moveTo>
                <a:lnTo>
                  <a:pt x="8333911" y="1362601"/>
                </a:lnTo>
                <a:cubicBezTo>
                  <a:pt x="8202526" y="1362601"/>
                  <a:pt x="8090599" y="1422034"/>
                  <a:pt x="8044601" y="1542527"/>
                </a:cubicBezTo>
                <a:lnTo>
                  <a:pt x="7983884" y="1701545"/>
                </a:lnTo>
                <a:cubicBezTo>
                  <a:pt x="7979970" y="1711764"/>
                  <a:pt x="7988079" y="1723190"/>
                  <a:pt x="7999213" y="1723190"/>
                </a:cubicBezTo>
                <a:lnTo>
                  <a:pt x="8311516" y="1723190"/>
                </a:lnTo>
                <a:cubicBezTo>
                  <a:pt x="8441986" y="1723190"/>
                  <a:pt x="8555920" y="1645810"/>
                  <a:pt x="8601614" y="1526169"/>
                </a:cubicBezTo>
                <a:lnTo>
                  <a:pt x="8658886" y="1387487"/>
                </a:lnTo>
                <a:cubicBezTo>
                  <a:pt x="8663373" y="1375730"/>
                  <a:pt x="8654056" y="1362601"/>
                  <a:pt x="8641258" y="1362601"/>
                </a:cubicBezTo>
                <a:close/>
                <a:moveTo>
                  <a:pt x="562732" y="2268396"/>
                </a:moveTo>
                <a:lnTo>
                  <a:pt x="870074" y="2268396"/>
                </a:lnTo>
                <a:cubicBezTo>
                  <a:pt x="882884" y="2268396"/>
                  <a:pt x="892186" y="2281538"/>
                  <a:pt x="887706" y="2293282"/>
                </a:cubicBezTo>
                <a:lnTo>
                  <a:pt x="830430" y="2431964"/>
                </a:lnTo>
                <a:cubicBezTo>
                  <a:pt x="784740" y="2551605"/>
                  <a:pt x="670807" y="2628998"/>
                  <a:pt x="540341" y="2628998"/>
                </a:cubicBezTo>
                <a:lnTo>
                  <a:pt x="228041" y="2628998"/>
                </a:lnTo>
                <a:cubicBezTo>
                  <a:pt x="216889" y="2628998"/>
                  <a:pt x="208790" y="2617559"/>
                  <a:pt x="212693" y="2607339"/>
                </a:cubicBezTo>
                <a:lnTo>
                  <a:pt x="273420" y="2448322"/>
                </a:lnTo>
                <a:cubicBezTo>
                  <a:pt x="319426" y="2327842"/>
                  <a:pt x="431349" y="2268396"/>
                  <a:pt x="562733" y="2268396"/>
                </a:cubicBezTo>
                <a:close/>
                <a:moveTo>
                  <a:pt x="824880" y="2314597"/>
                </a:moveTo>
                <a:lnTo>
                  <a:pt x="562732" y="2314597"/>
                </a:lnTo>
                <a:cubicBezTo>
                  <a:pt x="442742" y="2314597"/>
                  <a:pt x="353019" y="2369340"/>
                  <a:pt x="316570" y="2464794"/>
                </a:cubicBezTo>
                <a:lnTo>
                  <a:pt x="272909" y="2579136"/>
                </a:lnTo>
                <a:cubicBezTo>
                  <a:pt x="272233" y="2580902"/>
                  <a:pt x="273542" y="2582809"/>
                  <a:pt x="275435" y="2582809"/>
                </a:cubicBezTo>
                <a:lnTo>
                  <a:pt x="540339" y="2582809"/>
                </a:lnTo>
                <a:cubicBezTo>
                  <a:pt x="651534" y="2582809"/>
                  <a:pt x="748463" y="2517135"/>
                  <a:pt x="787270" y="2415491"/>
                </a:cubicBezTo>
                <a:lnTo>
                  <a:pt x="787493" y="2414907"/>
                </a:lnTo>
                <a:lnTo>
                  <a:pt x="787730" y="2414335"/>
                </a:lnTo>
                <a:lnTo>
                  <a:pt x="827380" y="2318334"/>
                </a:lnTo>
                <a:cubicBezTo>
                  <a:pt x="828119" y="2316555"/>
                  <a:pt x="826810" y="2314597"/>
                  <a:pt x="824879" y="2314597"/>
                </a:cubicBezTo>
                <a:close/>
                <a:moveTo>
                  <a:pt x="362993" y="3984532"/>
                </a:moveTo>
                <a:lnTo>
                  <a:pt x="50692" y="3984532"/>
                </a:lnTo>
                <a:cubicBezTo>
                  <a:pt x="39540" y="3984532"/>
                  <a:pt x="31441" y="3973105"/>
                  <a:pt x="35345" y="3962874"/>
                </a:cubicBezTo>
                <a:lnTo>
                  <a:pt x="96072" y="3803856"/>
                </a:lnTo>
                <a:cubicBezTo>
                  <a:pt x="142078" y="3683375"/>
                  <a:pt x="254000" y="3623929"/>
                  <a:pt x="385385" y="3623929"/>
                </a:cubicBezTo>
                <a:lnTo>
                  <a:pt x="692727" y="3623929"/>
                </a:lnTo>
                <a:cubicBezTo>
                  <a:pt x="705536" y="3623942"/>
                  <a:pt x="714839" y="3637072"/>
                  <a:pt x="710359" y="3648816"/>
                </a:cubicBezTo>
                <a:lnTo>
                  <a:pt x="653082" y="3787498"/>
                </a:lnTo>
                <a:cubicBezTo>
                  <a:pt x="607393" y="3907139"/>
                  <a:pt x="493460" y="3984532"/>
                  <a:pt x="362994" y="3984532"/>
                </a:cubicBezTo>
                <a:close/>
                <a:moveTo>
                  <a:pt x="98089" y="3938342"/>
                </a:moveTo>
                <a:lnTo>
                  <a:pt x="362993" y="3938342"/>
                </a:lnTo>
                <a:cubicBezTo>
                  <a:pt x="474188" y="3938342"/>
                  <a:pt x="571117" y="3872669"/>
                  <a:pt x="609924" y="3771025"/>
                </a:cubicBezTo>
                <a:lnTo>
                  <a:pt x="610147" y="3770440"/>
                </a:lnTo>
                <a:lnTo>
                  <a:pt x="610384" y="3769869"/>
                </a:lnTo>
                <a:lnTo>
                  <a:pt x="650035" y="3673868"/>
                </a:lnTo>
                <a:cubicBezTo>
                  <a:pt x="650773" y="3672089"/>
                  <a:pt x="649464" y="3670131"/>
                  <a:pt x="647533" y="3670131"/>
                </a:cubicBezTo>
                <a:lnTo>
                  <a:pt x="385385" y="3670131"/>
                </a:lnTo>
                <a:cubicBezTo>
                  <a:pt x="265395" y="3670131"/>
                  <a:pt x="175672" y="3724874"/>
                  <a:pt x="139223" y="3820341"/>
                </a:cubicBezTo>
                <a:lnTo>
                  <a:pt x="95562" y="3934669"/>
                </a:lnTo>
                <a:cubicBezTo>
                  <a:pt x="94886" y="3936436"/>
                  <a:pt x="96195" y="3938342"/>
                  <a:pt x="98087" y="3938342"/>
                </a:cubicBezTo>
                <a:close/>
                <a:moveTo>
                  <a:pt x="86" y="2729243"/>
                </a:moveTo>
                <a:lnTo>
                  <a:pt x="74" y="3078724"/>
                </a:lnTo>
                <a:lnTo>
                  <a:pt x="71606" y="3078724"/>
                </a:lnTo>
                <a:cubicBezTo>
                  <a:pt x="202078" y="3078724"/>
                  <a:pt x="316011" y="3001344"/>
                  <a:pt x="361694" y="2881703"/>
                </a:cubicBezTo>
                <a:lnTo>
                  <a:pt x="418970" y="2743021"/>
                </a:lnTo>
                <a:cubicBezTo>
                  <a:pt x="423457" y="2731264"/>
                  <a:pt x="414148" y="2718135"/>
                  <a:pt x="401332" y="2718135"/>
                </a:cubicBezTo>
                <a:lnTo>
                  <a:pt x="401338" y="2718135"/>
                </a:lnTo>
                <a:lnTo>
                  <a:pt x="93999" y="2718135"/>
                </a:lnTo>
                <a:cubicBezTo>
                  <a:pt x="61243" y="2718135"/>
                  <a:pt x="29703" y="2721833"/>
                  <a:pt x="86" y="2729243"/>
                </a:cubicBezTo>
                <a:close/>
                <a:moveTo>
                  <a:pt x="2071972" y="1818670"/>
                </a:moveTo>
                <a:lnTo>
                  <a:pt x="1764613" y="1818670"/>
                </a:lnTo>
                <a:cubicBezTo>
                  <a:pt x="1633227" y="1818670"/>
                  <a:pt x="1521314" y="1878103"/>
                  <a:pt x="1475303" y="1998583"/>
                </a:cubicBezTo>
                <a:lnTo>
                  <a:pt x="1414586" y="2157601"/>
                </a:lnTo>
                <a:cubicBezTo>
                  <a:pt x="1410671" y="2167832"/>
                  <a:pt x="1418767" y="2179259"/>
                  <a:pt x="1429927" y="2179259"/>
                </a:cubicBezTo>
                <a:lnTo>
                  <a:pt x="1742230" y="2179259"/>
                </a:lnTo>
                <a:cubicBezTo>
                  <a:pt x="1872701" y="2179259"/>
                  <a:pt x="1986635" y="2101879"/>
                  <a:pt x="2032316" y="1982237"/>
                </a:cubicBezTo>
                <a:lnTo>
                  <a:pt x="2089601" y="1843543"/>
                </a:lnTo>
                <a:cubicBezTo>
                  <a:pt x="2094075" y="1831799"/>
                  <a:pt x="2084771" y="1818670"/>
                  <a:pt x="2071972" y="1818670"/>
                </a:cubicBezTo>
                <a:close/>
                <a:moveTo>
                  <a:pt x="4615494" y="1362601"/>
                </a:moveTo>
                <a:lnTo>
                  <a:pt x="4308160" y="1362601"/>
                </a:lnTo>
                <a:cubicBezTo>
                  <a:pt x="4176774" y="1362601"/>
                  <a:pt x="4064848" y="1422034"/>
                  <a:pt x="4018837" y="1542527"/>
                </a:cubicBezTo>
                <a:lnTo>
                  <a:pt x="3958120" y="1701545"/>
                </a:lnTo>
                <a:cubicBezTo>
                  <a:pt x="3954205" y="1711764"/>
                  <a:pt x="3962315" y="1723190"/>
                  <a:pt x="3973461" y="1723190"/>
                </a:cubicBezTo>
                <a:lnTo>
                  <a:pt x="4285765" y="1723190"/>
                </a:lnTo>
                <a:cubicBezTo>
                  <a:pt x="4416223" y="1723190"/>
                  <a:pt x="4530157" y="1645810"/>
                  <a:pt x="4575850" y="1526169"/>
                </a:cubicBezTo>
                <a:lnTo>
                  <a:pt x="4633123" y="1387487"/>
                </a:lnTo>
                <a:cubicBezTo>
                  <a:pt x="4637610" y="1375730"/>
                  <a:pt x="4628306" y="1362601"/>
                  <a:pt x="4615494" y="1362601"/>
                </a:cubicBezTo>
                <a:close/>
                <a:moveTo>
                  <a:pt x="3272619" y="1362601"/>
                </a:moveTo>
                <a:lnTo>
                  <a:pt x="2965285" y="1362601"/>
                </a:lnTo>
                <a:cubicBezTo>
                  <a:pt x="2833900" y="1362601"/>
                  <a:pt x="2721973" y="1422034"/>
                  <a:pt x="2675975" y="1542527"/>
                </a:cubicBezTo>
                <a:lnTo>
                  <a:pt x="2615246" y="1701545"/>
                </a:lnTo>
                <a:cubicBezTo>
                  <a:pt x="2611343" y="1711764"/>
                  <a:pt x="2619440" y="1723190"/>
                  <a:pt x="2630587" y="1723190"/>
                </a:cubicBezTo>
                <a:lnTo>
                  <a:pt x="2942903" y="1723190"/>
                </a:lnTo>
                <a:cubicBezTo>
                  <a:pt x="3073361" y="1723190"/>
                  <a:pt x="3187295" y="1645810"/>
                  <a:pt x="3232976" y="1526169"/>
                </a:cubicBezTo>
                <a:lnTo>
                  <a:pt x="3290261" y="1387487"/>
                </a:lnTo>
                <a:cubicBezTo>
                  <a:pt x="3294748" y="1375730"/>
                  <a:pt x="3285444" y="1362601"/>
                  <a:pt x="3272619" y="1362601"/>
                </a:cubicBezTo>
                <a:close/>
                <a:moveTo>
                  <a:pt x="5288183" y="1362601"/>
                </a:moveTo>
                <a:lnTo>
                  <a:pt x="4980837" y="1362601"/>
                </a:lnTo>
                <a:cubicBezTo>
                  <a:pt x="4849451" y="1362601"/>
                  <a:pt x="4737525" y="1422034"/>
                  <a:pt x="4691526" y="1542527"/>
                </a:cubicBezTo>
                <a:lnTo>
                  <a:pt x="4630797" y="1701545"/>
                </a:lnTo>
                <a:cubicBezTo>
                  <a:pt x="4626895" y="1711764"/>
                  <a:pt x="4635004" y="1723190"/>
                  <a:pt x="4646138" y="1723190"/>
                </a:cubicBezTo>
                <a:lnTo>
                  <a:pt x="4958441" y="1723190"/>
                </a:lnTo>
                <a:cubicBezTo>
                  <a:pt x="5088912" y="1723190"/>
                  <a:pt x="5202846" y="1645810"/>
                  <a:pt x="5248527" y="1526169"/>
                </a:cubicBezTo>
                <a:lnTo>
                  <a:pt x="5305812" y="1387487"/>
                </a:lnTo>
                <a:cubicBezTo>
                  <a:pt x="5310286" y="1375730"/>
                  <a:pt x="5300982" y="1362601"/>
                  <a:pt x="5288170" y="1362601"/>
                </a:cubicBezTo>
                <a:close/>
                <a:moveTo>
                  <a:pt x="1404583" y="3984532"/>
                </a:moveTo>
                <a:lnTo>
                  <a:pt x="1716899" y="3984532"/>
                </a:lnTo>
                <a:cubicBezTo>
                  <a:pt x="1847357" y="3984532"/>
                  <a:pt x="1961291" y="3907139"/>
                  <a:pt x="2006984" y="3787498"/>
                </a:cubicBezTo>
                <a:lnTo>
                  <a:pt x="2064257" y="3648816"/>
                </a:lnTo>
                <a:cubicBezTo>
                  <a:pt x="2068743" y="3637072"/>
                  <a:pt x="2059440" y="3623929"/>
                  <a:pt x="2046628" y="3623929"/>
                </a:cubicBezTo>
                <a:lnTo>
                  <a:pt x="1739282" y="3623929"/>
                </a:lnTo>
                <a:cubicBezTo>
                  <a:pt x="1607896" y="3623929"/>
                  <a:pt x="1495969" y="3683375"/>
                  <a:pt x="1449958" y="3803856"/>
                </a:cubicBezTo>
                <a:lnTo>
                  <a:pt x="1389242" y="3962874"/>
                </a:lnTo>
                <a:cubicBezTo>
                  <a:pt x="1385340" y="3973092"/>
                  <a:pt x="1393436" y="3984532"/>
                  <a:pt x="1404583" y="3984532"/>
                </a:cubicBezTo>
                <a:close/>
                <a:moveTo>
                  <a:pt x="1743794" y="4902999"/>
                </a:moveTo>
                <a:lnTo>
                  <a:pt x="2056097" y="4902999"/>
                </a:lnTo>
                <a:cubicBezTo>
                  <a:pt x="2186567" y="4902999"/>
                  <a:pt x="2300502" y="4825619"/>
                  <a:pt x="2346183" y="4705965"/>
                </a:cubicBezTo>
                <a:lnTo>
                  <a:pt x="2403468" y="4567296"/>
                </a:lnTo>
                <a:cubicBezTo>
                  <a:pt x="2407942" y="4555539"/>
                  <a:pt x="2398638" y="4542409"/>
                  <a:pt x="2385826" y="4542409"/>
                </a:cubicBezTo>
                <a:lnTo>
                  <a:pt x="2385826" y="4542409"/>
                </a:lnTo>
                <a:lnTo>
                  <a:pt x="2078492" y="4542409"/>
                </a:lnTo>
                <a:cubicBezTo>
                  <a:pt x="1947107" y="4542409"/>
                  <a:pt x="1835180" y="4601843"/>
                  <a:pt x="1789169" y="4722323"/>
                </a:cubicBezTo>
                <a:lnTo>
                  <a:pt x="1728452" y="4881341"/>
                </a:lnTo>
                <a:cubicBezTo>
                  <a:pt x="1724550" y="4891572"/>
                  <a:pt x="1732647" y="4902999"/>
                  <a:pt x="1743794" y="4902999"/>
                </a:cubicBezTo>
                <a:close/>
                <a:moveTo>
                  <a:pt x="2415237" y="4902999"/>
                </a:moveTo>
                <a:lnTo>
                  <a:pt x="2727528" y="4902999"/>
                </a:lnTo>
                <a:cubicBezTo>
                  <a:pt x="2857998" y="4902999"/>
                  <a:pt x="2971933" y="4825619"/>
                  <a:pt x="3017626" y="4705965"/>
                </a:cubicBezTo>
                <a:lnTo>
                  <a:pt x="3074899" y="4567296"/>
                </a:lnTo>
                <a:cubicBezTo>
                  <a:pt x="3079372" y="4555539"/>
                  <a:pt x="3070069" y="4542409"/>
                  <a:pt x="3057269" y="4542409"/>
                </a:cubicBezTo>
                <a:lnTo>
                  <a:pt x="3057269" y="4542409"/>
                </a:lnTo>
                <a:lnTo>
                  <a:pt x="2749923" y="4542409"/>
                </a:lnTo>
                <a:cubicBezTo>
                  <a:pt x="2618538" y="4542409"/>
                  <a:pt x="2506611" y="4601843"/>
                  <a:pt x="2460613" y="4722323"/>
                </a:cubicBezTo>
                <a:lnTo>
                  <a:pt x="2399883" y="4881341"/>
                </a:lnTo>
                <a:cubicBezTo>
                  <a:pt x="2395981" y="4891572"/>
                  <a:pt x="2404078" y="4902999"/>
                  <a:pt x="2415225" y="4902999"/>
                </a:cubicBezTo>
                <a:close/>
                <a:moveTo>
                  <a:pt x="1183516" y="3337759"/>
                </a:moveTo>
                <a:lnTo>
                  <a:pt x="1240792" y="3199090"/>
                </a:lnTo>
                <a:cubicBezTo>
                  <a:pt x="1245279" y="3187333"/>
                  <a:pt x="1235976" y="3174203"/>
                  <a:pt x="1223161" y="3174203"/>
                </a:cubicBezTo>
                <a:lnTo>
                  <a:pt x="915818" y="3174203"/>
                </a:lnTo>
                <a:cubicBezTo>
                  <a:pt x="784428" y="3174203"/>
                  <a:pt x="672511" y="3233636"/>
                  <a:pt x="626505" y="3354117"/>
                </a:cubicBezTo>
                <a:lnTo>
                  <a:pt x="565785" y="3513135"/>
                </a:lnTo>
                <a:cubicBezTo>
                  <a:pt x="561875" y="3523366"/>
                  <a:pt x="569980" y="3534793"/>
                  <a:pt x="581126" y="3534793"/>
                </a:cubicBezTo>
                <a:lnTo>
                  <a:pt x="893433" y="3534793"/>
                </a:lnTo>
                <a:cubicBezTo>
                  <a:pt x="1023899" y="3534793"/>
                  <a:pt x="1137838" y="3457413"/>
                  <a:pt x="1183516" y="3337759"/>
                </a:cubicBezTo>
                <a:close/>
                <a:moveTo>
                  <a:pt x="2567252" y="5352725"/>
                </a:moveTo>
                <a:lnTo>
                  <a:pt x="2879555" y="5352725"/>
                </a:lnTo>
                <a:cubicBezTo>
                  <a:pt x="3010013" y="5352725"/>
                  <a:pt x="3123947" y="5275345"/>
                  <a:pt x="3169628" y="5155704"/>
                </a:cubicBezTo>
                <a:lnTo>
                  <a:pt x="3226913" y="5017022"/>
                </a:lnTo>
                <a:cubicBezTo>
                  <a:pt x="3231400" y="5005278"/>
                  <a:pt x="3222096" y="4992136"/>
                  <a:pt x="3209284" y="4992136"/>
                </a:cubicBezTo>
                <a:lnTo>
                  <a:pt x="3209284" y="4992136"/>
                </a:lnTo>
                <a:cubicBezTo>
                  <a:pt x="3209284" y="4992136"/>
                  <a:pt x="2901938" y="4992136"/>
                  <a:pt x="2901938" y="4992136"/>
                </a:cubicBezTo>
                <a:cubicBezTo>
                  <a:pt x="2770552" y="4992136"/>
                  <a:pt x="2658626" y="5051569"/>
                  <a:pt x="2612627" y="5172062"/>
                </a:cubicBezTo>
                <a:lnTo>
                  <a:pt x="2551898" y="5331080"/>
                </a:lnTo>
                <a:cubicBezTo>
                  <a:pt x="2547996" y="5341298"/>
                  <a:pt x="2556092" y="5352725"/>
                  <a:pt x="2567252" y="5352725"/>
                </a:cubicBezTo>
                <a:close/>
                <a:moveTo>
                  <a:pt x="1607286" y="4446930"/>
                </a:moveTo>
                <a:lnTo>
                  <a:pt x="1919589" y="4446930"/>
                </a:lnTo>
                <a:cubicBezTo>
                  <a:pt x="2050060" y="4446930"/>
                  <a:pt x="2163981" y="4369550"/>
                  <a:pt x="2209675" y="4249896"/>
                </a:cubicBezTo>
                <a:lnTo>
                  <a:pt x="2266947" y="4111215"/>
                </a:lnTo>
                <a:cubicBezTo>
                  <a:pt x="2271434" y="4099470"/>
                  <a:pt x="2262130" y="4086341"/>
                  <a:pt x="2249318" y="4086341"/>
                </a:cubicBezTo>
                <a:lnTo>
                  <a:pt x="1941984" y="4086341"/>
                </a:lnTo>
                <a:cubicBezTo>
                  <a:pt x="1810586" y="4086341"/>
                  <a:pt x="1698672" y="4145774"/>
                  <a:pt x="1652661" y="4266254"/>
                </a:cubicBezTo>
                <a:lnTo>
                  <a:pt x="1591944" y="4425272"/>
                </a:lnTo>
                <a:cubicBezTo>
                  <a:pt x="1588030" y="4435504"/>
                  <a:pt x="1596139" y="4446930"/>
                  <a:pt x="1607286" y="4446930"/>
                </a:cubicBezTo>
                <a:close/>
                <a:moveTo>
                  <a:pt x="733153" y="3984532"/>
                </a:moveTo>
                <a:lnTo>
                  <a:pt x="1045454" y="3984532"/>
                </a:lnTo>
                <a:cubicBezTo>
                  <a:pt x="1175926" y="3984532"/>
                  <a:pt x="1289860" y="3907139"/>
                  <a:pt x="1335541" y="3787498"/>
                </a:cubicBezTo>
                <a:lnTo>
                  <a:pt x="1392813" y="3648816"/>
                </a:lnTo>
                <a:cubicBezTo>
                  <a:pt x="1397300" y="3637072"/>
                  <a:pt x="1387996" y="3623929"/>
                  <a:pt x="1375184" y="3623929"/>
                </a:cubicBezTo>
                <a:lnTo>
                  <a:pt x="1067839" y="3623929"/>
                </a:lnTo>
                <a:cubicBezTo>
                  <a:pt x="936455" y="3623929"/>
                  <a:pt x="824532" y="3683375"/>
                  <a:pt x="778526" y="3803856"/>
                </a:cubicBezTo>
                <a:lnTo>
                  <a:pt x="717806" y="3962874"/>
                </a:lnTo>
                <a:cubicBezTo>
                  <a:pt x="713902" y="3973092"/>
                  <a:pt x="722001" y="3984532"/>
                  <a:pt x="733153" y="3984532"/>
                </a:cubicBezTo>
                <a:close/>
                <a:moveTo>
                  <a:pt x="3238683" y="5352725"/>
                </a:moveTo>
                <a:lnTo>
                  <a:pt x="3550986" y="5352725"/>
                </a:lnTo>
                <a:cubicBezTo>
                  <a:pt x="3681456" y="5352725"/>
                  <a:pt x="3795391" y="5275345"/>
                  <a:pt x="3841072" y="5155704"/>
                </a:cubicBezTo>
                <a:lnTo>
                  <a:pt x="3898344" y="5017022"/>
                </a:lnTo>
                <a:cubicBezTo>
                  <a:pt x="3902831" y="5005278"/>
                  <a:pt x="3893527" y="4992136"/>
                  <a:pt x="3880715" y="4992136"/>
                </a:cubicBezTo>
                <a:lnTo>
                  <a:pt x="3880715" y="4992136"/>
                </a:lnTo>
                <a:cubicBezTo>
                  <a:pt x="3880715" y="4992136"/>
                  <a:pt x="3573381" y="4992136"/>
                  <a:pt x="3573381" y="4992136"/>
                </a:cubicBezTo>
                <a:cubicBezTo>
                  <a:pt x="3441995" y="4992136"/>
                  <a:pt x="3330069" y="5051569"/>
                  <a:pt x="3284058" y="5172062"/>
                </a:cubicBezTo>
                <a:lnTo>
                  <a:pt x="3223341" y="5331080"/>
                </a:lnTo>
                <a:cubicBezTo>
                  <a:pt x="3219427" y="5341298"/>
                  <a:pt x="3227536" y="5352725"/>
                  <a:pt x="3238683" y="5352725"/>
                </a:cubicBezTo>
                <a:close/>
                <a:moveTo>
                  <a:pt x="421741" y="1818670"/>
                </a:moveTo>
                <a:lnTo>
                  <a:pt x="729083" y="1818670"/>
                </a:lnTo>
                <a:cubicBezTo>
                  <a:pt x="741893" y="1818670"/>
                  <a:pt x="751195" y="1831799"/>
                  <a:pt x="746715" y="1843556"/>
                </a:cubicBezTo>
                <a:lnTo>
                  <a:pt x="689439" y="1982237"/>
                </a:lnTo>
                <a:cubicBezTo>
                  <a:pt x="643749" y="2101879"/>
                  <a:pt x="529816" y="2179259"/>
                  <a:pt x="399351" y="2179259"/>
                </a:cubicBezTo>
                <a:lnTo>
                  <a:pt x="87047" y="2179259"/>
                </a:lnTo>
                <a:cubicBezTo>
                  <a:pt x="75895" y="2179259"/>
                  <a:pt x="67796" y="2167832"/>
                  <a:pt x="71700" y="2157601"/>
                </a:cubicBezTo>
                <a:lnTo>
                  <a:pt x="132427" y="1998583"/>
                </a:lnTo>
                <a:cubicBezTo>
                  <a:pt x="178433" y="1878103"/>
                  <a:pt x="290355" y="1818670"/>
                  <a:pt x="421740" y="1818670"/>
                </a:cubicBezTo>
                <a:close/>
                <a:moveTo>
                  <a:pt x="683890" y="1864858"/>
                </a:moveTo>
                <a:lnTo>
                  <a:pt x="421741" y="1864858"/>
                </a:lnTo>
                <a:cubicBezTo>
                  <a:pt x="301751" y="1864858"/>
                  <a:pt x="212028" y="1919601"/>
                  <a:pt x="175579" y="2015068"/>
                </a:cubicBezTo>
                <a:lnTo>
                  <a:pt x="131918" y="2129397"/>
                </a:lnTo>
                <a:cubicBezTo>
                  <a:pt x="131242" y="2131176"/>
                  <a:pt x="132551" y="2133070"/>
                  <a:pt x="134444" y="2133070"/>
                </a:cubicBezTo>
                <a:lnTo>
                  <a:pt x="399348" y="2133070"/>
                </a:lnTo>
                <a:cubicBezTo>
                  <a:pt x="510544" y="2133070"/>
                  <a:pt x="607472" y="2067396"/>
                  <a:pt x="646279" y="1965752"/>
                </a:cubicBezTo>
                <a:lnTo>
                  <a:pt x="646502" y="1965168"/>
                </a:lnTo>
                <a:lnTo>
                  <a:pt x="646739" y="1964596"/>
                </a:lnTo>
                <a:lnTo>
                  <a:pt x="686390" y="1868595"/>
                </a:lnTo>
                <a:cubicBezTo>
                  <a:pt x="687128" y="1866816"/>
                  <a:pt x="685819" y="1864858"/>
                  <a:pt x="683888" y="1864858"/>
                </a:cubicBezTo>
                <a:close/>
                <a:moveTo>
                  <a:pt x="10440201" y="2881703"/>
                </a:moveTo>
                <a:lnTo>
                  <a:pt x="10497486" y="2743021"/>
                </a:lnTo>
                <a:cubicBezTo>
                  <a:pt x="10501960" y="2731264"/>
                  <a:pt x="10492656" y="2718135"/>
                  <a:pt x="10479856" y="2718135"/>
                </a:cubicBezTo>
                <a:lnTo>
                  <a:pt x="10172511" y="2718135"/>
                </a:lnTo>
                <a:cubicBezTo>
                  <a:pt x="10041124" y="2718135"/>
                  <a:pt x="9929198" y="2777568"/>
                  <a:pt x="9883200" y="2898061"/>
                </a:cubicBezTo>
                <a:lnTo>
                  <a:pt x="9822470" y="3057078"/>
                </a:lnTo>
                <a:cubicBezTo>
                  <a:pt x="9818568" y="3067298"/>
                  <a:pt x="9826665" y="3078724"/>
                  <a:pt x="9837812" y="3078724"/>
                </a:cubicBezTo>
                <a:lnTo>
                  <a:pt x="10150127" y="3078724"/>
                </a:lnTo>
                <a:cubicBezTo>
                  <a:pt x="10280586" y="3078724"/>
                  <a:pt x="10394520" y="3001344"/>
                  <a:pt x="10440201" y="2881703"/>
                </a:cubicBezTo>
                <a:close/>
                <a:moveTo>
                  <a:pt x="10277154" y="2268396"/>
                </a:moveTo>
                <a:lnTo>
                  <a:pt x="10277154" y="2268396"/>
                </a:lnTo>
                <a:cubicBezTo>
                  <a:pt x="10277154" y="2268396"/>
                  <a:pt x="9969820" y="2268396"/>
                  <a:pt x="9969820" y="2268396"/>
                </a:cubicBezTo>
                <a:cubicBezTo>
                  <a:pt x="9838422" y="2268396"/>
                  <a:pt x="9726508" y="2327842"/>
                  <a:pt x="9680497" y="2448322"/>
                </a:cubicBezTo>
                <a:lnTo>
                  <a:pt x="9619781" y="2607339"/>
                </a:lnTo>
                <a:cubicBezTo>
                  <a:pt x="9615865" y="2617559"/>
                  <a:pt x="9623974" y="2628998"/>
                  <a:pt x="9635121" y="2628998"/>
                </a:cubicBezTo>
                <a:lnTo>
                  <a:pt x="9947424" y="2628998"/>
                </a:lnTo>
                <a:cubicBezTo>
                  <a:pt x="10077895" y="2628998"/>
                  <a:pt x="10191817" y="2551605"/>
                  <a:pt x="10237510" y="2431964"/>
                </a:cubicBezTo>
                <a:lnTo>
                  <a:pt x="10294783" y="2293282"/>
                </a:lnTo>
                <a:cubicBezTo>
                  <a:pt x="10299269" y="2281538"/>
                  <a:pt x="10289965" y="2268396"/>
                  <a:pt x="10277154" y="2268396"/>
                </a:cubicBezTo>
                <a:close/>
                <a:moveTo>
                  <a:pt x="10125127" y="1818670"/>
                </a:moveTo>
                <a:lnTo>
                  <a:pt x="9817793" y="1818670"/>
                </a:lnTo>
                <a:cubicBezTo>
                  <a:pt x="9686407" y="1818670"/>
                  <a:pt x="9574481" y="1878103"/>
                  <a:pt x="9528470" y="1998583"/>
                </a:cubicBezTo>
                <a:lnTo>
                  <a:pt x="9467753" y="2157601"/>
                </a:lnTo>
                <a:cubicBezTo>
                  <a:pt x="9463838" y="2167832"/>
                  <a:pt x="9471947" y="2179259"/>
                  <a:pt x="9483094" y="2179259"/>
                </a:cubicBezTo>
                <a:lnTo>
                  <a:pt x="9795397" y="2179259"/>
                </a:lnTo>
                <a:cubicBezTo>
                  <a:pt x="9925868" y="2179259"/>
                  <a:pt x="10039803" y="2101879"/>
                  <a:pt x="10085483" y="1982237"/>
                </a:cubicBezTo>
                <a:lnTo>
                  <a:pt x="10142756" y="1843543"/>
                </a:lnTo>
                <a:cubicBezTo>
                  <a:pt x="10147242" y="1831799"/>
                  <a:pt x="10137938" y="1818670"/>
                  <a:pt x="10125127" y="1818670"/>
                </a:cubicBezTo>
                <a:close/>
                <a:moveTo>
                  <a:pt x="9453696" y="1818670"/>
                </a:moveTo>
                <a:lnTo>
                  <a:pt x="9146349" y="1818670"/>
                </a:lnTo>
                <a:cubicBezTo>
                  <a:pt x="9014964" y="1818670"/>
                  <a:pt x="8903037" y="1878103"/>
                  <a:pt x="8857039" y="1998583"/>
                </a:cubicBezTo>
                <a:lnTo>
                  <a:pt x="8796310" y="2157601"/>
                </a:lnTo>
                <a:cubicBezTo>
                  <a:pt x="8792407" y="2167832"/>
                  <a:pt x="8800517" y="2179259"/>
                  <a:pt x="8811664" y="2179259"/>
                </a:cubicBezTo>
                <a:lnTo>
                  <a:pt x="9123967" y="2179259"/>
                </a:lnTo>
                <a:cubicBezTo>
                  <a:pt x="9254424" y="2179259"/>
                  <a:pt x="9368359" y="2101879"/>
                  <a:pt x="9414052" y="1982237"/>
                </a:cubicBezTo>
                <a:lnTo>
                  <a:pt x="9471324" y="1843543"/>
                </a:lnTo>
                <a:cubicBezTo>
                  <a:pt x="9475811" y="1831799"/>
                  <a:pt x="9466508" y="1818670"/>
                  <a:pt x="9453696" y="1818670"/>
                </a:cubicBezTo>
                <a:close/>
                <a:moveTo>
                  <a:pt x="86" y="2600756"/>
                </a:moveTo>
                <a:cubicBezTo>
                  <a:pt x="72053" y="2568090"/>
                  <a:pt x="129652" y="2508823"/>
                  <a:pt x="158995" y="2431964"/>
                </a:cubicBezTo>
                <a:lnTo>
                  <a:pt x="216271" y="2293282"/>
                </a:lnTo>
                <a:cubicBezTo>
                  <a:pt x="220758" y="2281538"/>
                  <a:pt x="211449" y="2268396"/>
                  <a:pt x="198639" y="2268396"/>
                </a:cubicBezTo>
                <a:lnTo>
                  <a:pt x="198639" y="2268396"/>
                </a:lnTo>
                <a:cubicBezTo>
                  <a:pt x="198639" y="2268396"/>
                  <a:pt x="92" y="2268396"/>
                  <a:pt x="92" y="2268396"/>
                </a:cubicBezTo>
                <a:lnTo>
                  <a:pt x="85" y="2600756"/>
                </a:lnTo>
                <a:close/>
                <a:moveTo>
                  <a:pt x="9314341" y="1362601"/>
                </a:moveTo>
                <a:lnTo>
                  <a:pt x="9007007" y="1362601"/>
                </a:lnTo>
                <a:cubicBezTo>
                  <a:pt x="8875609" y="1362601"/>
                  <a:pt x="8763682" y="1422034"/>
                  <a:pt x="8717684" y="1542527"/>
                </a:cubicBezTo>
                <a:lnTo>
                  <a:pt x="8656967" y="1701545"/>
                </a:lnTo>
                <a:cubicBezTo>
                  <a:pt x="8653052" y="1711764"/>
                  <a:pt x="8661162" y="1723190"/>
                  <a:pt x="8672309" y="1723190"/>
                </a:cubicBezTo>
                <a:lnTo>
                  <a:pt x="8984612" y="1723190"/>
                </a:lnTo>
                <a:cubicBezTo>
                  <a:pt x="9115069" y="1723190"/>
                  <a:pt x="9229004" y="1645810"/>
                  <a:pt x="9274697" y="1526169"/>
                </a:cubicBezTo>
                <a:lnTo>
                  <a:pt x="9331969" y="1387487"/>
                </a:lnTo>
                <a:cubicBezTo>
                  <a:pt x="9336457" y="1375730"/>
                  <a:pt x="9327153" y="1362601"/>
                  <a:pt x="9314341" y="1362601"/>
                </a:cubicBezTo>
                <a:close/>
                <a:moveTo>
                  <a:pt x="8919980" y="4249896"/>
                </a:moveTo>
                <a:lnTo>
                  <a:pt x="8977253" y="4111215"/>
                </a:lnTo>
                <a:cubicBezTo>
                  <a:pt x="8981739" y="4099470"/>
                  <a:pt x="8972435" y="4086341"/>
                  <a:pt x="8959623" y="4086341"/>
                </a:cubicBezTo>
                <a:lnTo>
                  <a:pt x="8652277" y="4086341"/>
                </a:lnTo>
                <a:cubicBezTo>
                  <a:pt x="8520891" y="4086341"/>
                  <a:pt x="8408978" y="4145774"/>
                  <a:pt x="8362967" y="4266254"/>
                </a:cubicBezTo>
                <a:lnTo>
                  <a:pt x="8302250" y="4425272"/>
                </a:lnTo>
                <a:cubicBezTo>
                  <a:pt x="8298335" y="4435504"/>
                  <a:pt x="8306444" y="4446930"/>
                  <a:pt x="8317591" y="4446930"/>
                </a:cubicBezTo>
                <a:lnTo>
                  <a:pt x="8629894" y="4446930"/>
                </a:lnTo>
                <a:cubicBezTo>
                  <a:pt x="8760365" y="4446930"/>
                  <a:pt x="8874299" y="4369550"/>
                  <a:pt x="8919980" y="4249896"/>
                </a:cubicBezTo>
                <a:close/>
                <a:moveTo>
                  <a:pt x="9388708" y="3787498"/>
                </a:moveTo>
                <a:lnTo>
                  <a:pt x="9445993" y="3648816"/>
                </a:lnTo>
                <a:cubicBezTo>
                  <a:pt x="9450480" y="3637072"/>
                  <a:pt x="9441176" y="3623929"/>
                  <a:pt x="9428351" y="3623929"/>
                </a:cubicBezTo>
                <a:lnTo>
                  <a:pt x="9121018" y="3623929"/>
                </a:lnTo>
                <a:cubicBezTo>
                  <a:pt x="8989632" y="3623929"/>
                  <a:pt x="8877706" y="3683375"/>
                  <a:pt x="8831707" y="3803856"/>
                </a:cubicBezTo>
                <a:lnTo>
                  <a:pt x="8770978" y="3962874"/>
                </a:lnTo>
                <a:cubicBezTo>
                  <a:pt x="8767076" y="3973105"/>
                  <a:pt x="8775172" y="3984532"/>
                  <a:pt x="8786319" y="3984532"/>
                </a:cubicBezTo>
                <a:lnTo>
                  <a:pt x="9098635" y="3984532"/>
                </a:lnTo>
                <a:cubicBezTo>
                  <a:pt x="9229093" y="3984532"/>
                  <a:pt x="9343027" y="3907139"/>
                  <a:pt x="9388708" y="3787498"/>
                </a:cubicBezTo>
                <a:close/>
                <a:moveTo>
                  <a:pt x="5072808" y="456066"/>
                </a:moveTo>
                <a:lnTo>
                  <a:pt x="4765475" y="456066"/>
                </a:lnTo>
                <a:cubicBezTo>
                  <a:pt x="4634089" y="456066"/>
                  <a:pt x="4522162" y="515503"/>
                  <a:pt x="4476151" y="635986"/>
                </a:cubicBezTo>
                <a:lnTo>
                  <a:pt x="4415435" y="795004"/>
                </a:lnTo>
                <a:cubicBezTo>
                  <a:pt x="4411532" y="805228"/>
                  <a:pt x="4419629" y="816661"/>
                  <a:pt x="4430776" y="816661"/>
                </a:cubicBezTo>
                <a:lnTo>
                  <a:pt x="4743079" y="816661"/>
                </a:lnTo>
                <a:cubicBezTo>
                  <a:pt x="4873550" y="816661"/>
                  <a:pt x="4987484" y="739276"/>
                  <a:pt x="5033165" y="619630"/>
                </a:cubicBezTo>
                <a:lnTo>
                  <a:pt x="5090450" y="480948"/>
                </a:lnTo>
                <a:cubicBezTo>
                  <a:pt x="5094936" y="469200"/>
                  <a:pt x="5085633" y="456067"/>
                  <a:pt x="5072808" y="456067"/>
                </a:cubicBezTo>
                <a:close/>
                <a:moveTo>
                  <a:pt x="8387904" y="4705965"/>
                </a:moveTo>
                <a:lnTo>
                  <a:pt x="8445177" y="4567296"/>
                </a:lnTo>
                <a:cubicBezTo>
                  <a:pt x="8449651" y="4555539"/>
                  <a:pt x="8440359" y="4542409"/>
                  <a:pt x="8427547" y="4542409"/>
                </a:cubicBezTo>
                <a:lnTo>
                  <a:pt x="8427547" y="4542409"/>
                </a:lnTo>
                <a:lnTo>
                  <a:pt x="8120201" y="4542409"/>
                </a:lnTo>
                <a:cubicBezTo>
                  <a:pt x="7988816" y="4542409"/>
                  <a:pt x="7876890" y="4601843"/>
                  <a:pt x="7830891" y="4722323"/>
                </a:cubicBezTo>
                <a:lnTo>
                  <a:pt x="7770161" y="4881341"/>
                </a:lnTo>
                <a:cubicBezTo>
                  <a:pt x="7766259" y="4891572"/>
                  <a:pt x="7774368" y="4902999"/>
                  <a:pt x="7785516" y="4902999"/>
                </a:cubicBezTo>
                <a:lnTo>
                  <a:pt x="8097806" y="4902999"/>
                </a:lnTo>
                <a:cubicBezTo>
                  <a:pt x="8228277" y="4902999"/>
                  <a:pt x="8342211" y="4825619"/>
                  <a:pt x="8387892" y="4705978"/>
                </a:cubicBezTo>
                <a:close/>
                <a:moveTo>
                  <a:pt x="4401377" y="456066"/>
                </a:moveTo>
                <a:lnTo>
                  <a:pt x="4094031" y="456066"/>
                </a:lnTo>
                <a:cubicBezTo>
                  <a:pt x="3962645" y="456066"/>
                  <a:pt x="3850732" y="515503"/>
                  <a:pt x="3804720" y="635986"/>
                </a:cubicBezTo>
                <a:lnTo>
                  <a:pt x="3744004" y="795004"/>
                </a:lnTo>
                <a:cubicBezTo>
                  <a:pt x="3740089" y="805228"/>
                  <a:pt x="3748198" y="816661"/>
                  <a:pt x="3759345" y="816661"/>
                </a:cubicBezTo>
                <a:lnTo>
                  <a:pt x="4071648" y="816661"/>
                </a:lnTo>
                <a:cubicBezTo>
                  <a:pt x="4202119" y="816661"/>
                  <a:pt x="4316053" y="739276"/>
                  <a:pt x="4361734" y="619630"/>
                </a:cubicBezTo>
                <a:lnTo>
                  <a:pt x="4419006" y="480948"/>
                </a:lnTo>
                <a:cubicBezTo>
                  <a:pt x="4423493" y="469200"/>
                  <a:pt x="4414189" y="456067"/>
                  <a:pt x="4401377" y="456067"/>
                </a:cubicBezTo>
                <a:close/>
                <a:moveTo>
                  <a:pt x="3057269" y="456066"/>
                </a:moveTo>
                <a:lnTo>
                  <a:pt x="2749923" y="456066"/>
                </a:lnTo>
                <a:cubicBezTo>
                  <a:pt x="2618538" y="456066"/>
                  <a:pt x="2506611" y="515503"/>
                  <a:pt x="2460613" y="635986"/>
                </a:cubicBezTo>
                <a:lnTo>
                  <a:pt x="2399883" y="795004"/>
                </a:lnTo>
                <a:cubicBezTo>
                  <a:pt x="2395981" y="805228"/>
                  <a:pt x="2404078" y="816661"/>
                  <a:pt x="2415225" y="816661"/>
                </a:cubicBezTo>
                <a:lnTo>
                  <a:pt x="2727528" y="816661"/>
                </a:lnTo>
                <a:cubicBezTo>
                  <a:pt x="2857998" y="816661"/>
                  <a:pt x="2971933" y="739276"/>
                  <a:pt x="3017614" y="619630"/>
                </a:cubicBezTo>
                <a:lnTo>
                  <a:pt x="3074899" y="480948"/>
                </a:lnTo>
                <a:cubicBezTo>
                  <a:pt x="3079372" y="469200"/>
                  <a:pt x="3070069" y="456067"/>
                  <a:pt x="3057269" y="456067"/>
                </a:cubicBezTo>
                <a:close/>
                <a:moveTo>
                  <a:pt x="9251005" y="905799"/>
                </a:moveTo>
                <a:lnTo>
                  <a:pt x="9251005" y="905799"/>
                </a:lnTo>
                <a:cubicBezTo>
                  <a:pt x="9251005" y="905799"/>
                  <a:pt x="8943659" y="905800"/>
                  <a:pt x="8943659" y="905800"/>
                </a:cubicBezTo>
                <a:cubicBezTo>
                  <a:pt x="8812273" y="905800"/>
                  <a:pt x="8700360" y="965237"/>
                  <a:pt x="8654349" y="1085721"/>
                </a:cubicBezTo>
                <a:lnTo>
                  <a:pt x="8593632" y="1244739"/>
                </a:lnTo>
                <a:cubicBezTo>
                  <a:pt x="8589717" y="1254963"/>
                  <a:pt x="8597826" y="1266393"/>
                  <a:pt x="8608973" y="1266393"/>
                </a:cubicBezTo>
                <a:lnTo>
                  <a:pt x="8921264" y="1266393"/>
                </a:lnTo>
                <a:cubicBezTo>
                  <a:pt x="9051735" y="1266393"/>
                  <a:pt x="9165669" y="1189008"/>
                  <a:pt x="9211362" y="1069363"/>
                </a:cubicBezTo>
                <a:lnTo>
                  <a:pt x="9268635" y="930682"/>
                </a:lnTo>
                <a:cubicBezTo>
                  <a:pt x="9273109" y="918932"/>
                  <a:pt x="9263817" y="905797"/>
                  <a:pt x="9251005" y="905797"/>
                </a:cubicBezTo>
                <a:close/>
                <a:moveTo>
                  <a:pt x="8427547" y="456066"/>
                </a:moveTo>
                <a:lnTo>
                  <a:pt x="8120201" y="456066"/>
                </a:lnTo>
                <a:cubicBezTo>
                  <a:pt x="7988816" y="456066"/>
                  <a:pt x="7876902" y="515503"/>
                  <a:pt x="7830891" y="635986"/>
                </a:cubicBezTo>
                <a:lnTo>
                  <a:pt x="7770174" y="795004"/>
                </a:lnTo>
                <a:cubicBezTo>
                  <a:pt x="7766259" y="805228"/>
                  <a:pt x="7774368" y="816661"/>
                  <a:pt x="7785516" y="816661"/>
                </a:cubicBezTo>
                <a:lnTo>
                  <a:pt x="8097806" y="816661"/>
                </a:lnTo>
                <a:cubicBezTo>
                  <a:pt x="8228277" y="816661"/>
                  <a:pt x="8342211" y="739276"/>
                  <a:pt x="8387904" y="619630"/>
                </a:cubicBezTo>
                <a:lnTo>
                  <a:pt x="8445177" y="480948"/>
                </a:lnTo>
                <a:cubicBezTo>
                  <a:pt x="8449651" y="469200"/>
                  <a:pt x="8440359" y="456067"/>
                  <a:pt x="8427547" y="456067"/>
                </a:cubicBezTo>
                <a:close/>
                <a:moveTo>
                  <a:pt x="7083021" y="456066"/>
                </a:moveTo>
                <a:lnTo>
                  <a:pt x="6775675" y="456066"/>
                </a:lnTo>
                <a:cubicBezTo>
                  <a:pt x="6644289" y="456066"/>
                  <a:pt x="6532375" y="515503"/>
                  <a:pt x="6486364" y="635986"/>
                </a:cubicBezTo>
                <a:lnTo>
                  <a:pt x="6425647" y="795004"/>
                </a:lnTo>
                <a:cubicBezTo>
                  <a:pt x="6421745" y="805228"/>
                  <a:pt x="6429842" y="816661"/>
                  <a:pt x="6440989" y="816661"/>
                </a:cubicBezTo>
                <a:lnTo>
                  <a:pt x="6753292" y="816661"/>
                </a:lnTo>
                <a:cubicBezTo>
                  <a:pt x="6883762" y="816661"/>
                  <a:pt x="6997697" y="739276"/>
                  <a:pt x="7043378" y="619630"/>
                </a:cubicBezTo>
                <a:lnTo>
                  <a:pt x="7100650" y="480948"/>
                </a:lnTo>
                <a:cubicBezTo>
                  <a:pt x="7105136" y="469200"/>
                  <a:pt x="7095832" y="456067"/>
                  <a:pt x="7083021" y="456067"/>
                </a:cubicBezTo>
                <a:close/>
                <a:moveTo>
                  <a:pt x="6411590" y="456066"/>
                </a:moveTo>
                <a:lnTo>
                  <a:pt x="6104244" y="456066"/>
                </a:lnTo>
                <a:cubicBezTo>
                  <a:pt x="5972858" y="456066"/>
                  <a:pt x="5860944" y="515503"/>
                  <a:pt x="5814933" y="635986"/>
                </a:cubicBezTo>
                <a:lnTo>
                  <a:pt x="5754216" y="795004"/>
                </a:lnTo>
                <a:cubicBezTo>
                  <a:pt x="5750302" y="805228"/>
                  <a:pt x="5758411" y="816661"/>
                  <a:pt x="5769558" y="816661"/>
                </a:cubicBezTo>
                <a:lnTo>
                  <a:pt x="6081848" y="816661"/>
                </a:lnTo>
                <a:cubicBezTo>
                  <a:pt x="6212331" y="816661"/>
                  <a:pt x="6326253" y="739276"/>
                  <a:pt x="6371947" y="619630"/>
                </a:cubicBezTo>
                <a:lnTo>
                  <a:pt x="6429219" y="480948"/>
                </a:lnTo>
                <a:cubicBezTo>
                  <a:pt x="6433693" y="469200"/>
                  <a:pt x="6424402" y="456067"/>
                  <a:pt x="6411590" y="456067"/>
                </a:cubicBezTo>
                <a:close/>
                <a:moveTo>
                  <a:pt x="9908125" y="3337759"/>
                </a:moveTo>
                <a:lnTo>
                  <a:pt x="9965397" y="3199090"/>
                </a:lnTo>
                <a:cubicBezTo>
                  <a:pt x="9969884" y="3187333"/>
                  <a:pt x="9960580" y="3174203"/>
                  <a:pt x="9947768" y="3174203"/>
                </a:cubicBezTo>
                <a:lnTo>
                  <a:pt x="9640422" y="3174203"/>
                </a:lnTo>
                <a:cubicBezTo>
                  <a:pt x="9509049" y="3174203"/>
                  <a:pt x="9397123" y="3233636"/>
                  <a:pt x="9351112" y="3354117"/>
                </a:cubicBezTo>
                <a:lnTo>
                  <a:pt x="9290394" y="3513135"/>
                </a:lnTo>
                <a:cubicBezTo>
                  <a:pt x="9286480" y="3523366"/>
                  <a:pt x="9294589" y="3534793"/>
                  <a:pt x="9305736" y="3534793"/>
                </a:cubicBezTo>
                <a:lnTo>
                  <a:pt x="9618039" y="3534793"/>
                </a:lnTo>
                <a:cubicBezTo>
                  <a:pt x="9748510" y="3534793"/>
                  <a:pt x="9862444" y="3457413"/>
                  <a:pt x="9908125" y="3337759"/>
                </a:cubicBezTo>
                <a:close/>
                <a:moveTo>
                  <a:pt x="1227227" y="5352725"/>
                </a:moveTo>
                <a:lnTo>
                  <a:pt x="1539540" y="5352725"/>
                </a:lnTo>
                <a:cubicBezTo>
                  <a:pt x="1669998" y="5352725"/>
                  <a:pt x="1783945" y="5275345"/>
                  <a:pt x="1829626" y="5155704"/>
                </a:cubicBezTo>
                <a:lnTo>
                  <a:pt x="1886898" y="5017022"/>
                </a:lnTo>
                <a:cubicBezTo>
                  <a:pt x="1891372" y="5005278"/>
                  <a:pt x="1882081" y="4992136"/>
                  <a:pt x="1869269" y="4992136"/>
                </a:cubicBezTo>
                <a:lnTo>
                  <a:pt x="1869256" y="4992136"/>
                </a:lnTo>
                <a:cubicBezTo>
                  <a:pt x="1869256" y="4992136"/>
                  <a:pt x="1561923" y="4992136"/>
                  <a:pt x="1561923" y="4992136"/>
                </a:cubicBezTo>
                <a:cubicBezTo>
                  <a:pt x="1430524" y="4992136"/>
                  <a:pt x="1318611" y="5051569"/>
                  <a:pt x="1272600" y="5172062"/>
                </a:cubicBezTo>
                <a:lnTo>
                  <a:pt x="1211884" y="5331080"/>
                </a:lnTo>
                <a:cubicBezTo>
                  <a:pt x="1207981" y="5341298"/>
                  <a:pt x="1216080" y="5352725"/>
                  <a:pt x="1227225" y="5352725"/>
                </a:cubicBezTo>
                <a:close/>
                <a:moveTo>
                  <a:pt x="7264434" y="5352725"/>
                </a:moveTo>
                <a:lnTo>
                  <a:pt x="7576750" y="5352725"/>
                </a:lnTo>
                <a:cubicBezTo>
                  <a:pt x="7707208" y="5352725"/>
                  <a:pt x="7821142" y="5275345"/>
                  <a:pt x="7866836" y="5155704"/>
                </a:cubicBezTo>
                <a:lnTo>
                  <a:pt x="7924108" y="5017022"/>
                </a:lnTo>
                <a:cubicBezTo>
                  <a:pt x="7928582" y="5005278"/>
                  <a:pt x="7919278" y="4992136"/>
                  <a:pt x="7906479" y="4992136"/>
                </a:cubicBezTo>
                <a:lnTo>
                  <a:pt x="7906479" y="4992136"/>
                </a:lnTo>
                <a:cubicBezTo>
                  <a:pt x="7906479" y="4992136"/>
                  <a:pt x="7599133" y="4992136"/>
                  <a:pt x="7599133" y="4992136"/>
                </a:cubicBezTo>
                <a:cubicBezTo>
                  <a:pt x="7467747" y="4992136"/>
                  <a:pt x="7355820" y="5051569"/>
                  <a:pt x="7309822" y="5172062"/>
                </a:cubicBezTo>
                <a:lnTo>
                  <a:pt x="7249105" y="5331080"/>
                </a:lnTo>
                <a:cubicBezTo>
                  <a:pt x="7245191" y="5341298"/>
                  <a:pt x="7253300" y="5352725"/>
                  <a:pt x="7264434" y="5352725"/>
                </a:cubicBezTo>
                <a:close/>
                <a:moveTo>
                  <a:pt x="1883314" y="5331080"/>
                </a:moveTo>
                <a:lnTo>
                  <a:pt x="1944043" y="5172062"/>
                </a:lnTo>
                <a:cubicBezTo>
                  <a:pt x="1990042" y="5051569"/>
                  <a:pt x="2101968" y="4992136"/>
                  <a:pt x="2233354" y="4992136"/>
                </a:cubicBezTo>
                <a:lnTo>
                  <a:pt x="2540687" y="4992136"/>
                </a:lnTo>
                <a:cubicBezTo>
                  <a:pt x="2553499" y="4992136"/>
                  <a:pt x="2562803" y="5005265"/>
                  <a:pt x="2558329" y="5017022"/>
                </a:cubicBezTo>
                <a:lnTo>
                  <a:pt x="2501044" y="5155704"/>
                </a:lnTo>
                <a:cubicBezTo>
                  <a:pt x="2455363" y="5275345"/>
                  <a:pt x="2341429" y="5352725"/>
                  <a:pt x="2210958" y="5352725"/>
                </a:cubicBezTo>
                <a:lnTo>
                  <a:pt x="1898655" y="5352725"/>
                </a:lnTo>
                <a:cubicBezTo>
                  <a:pt x="1887508" y="5352725"/>
                  <a:pt x="1879412" y="5341298"/>
                  <a:pt x="1883314" y="5331080"/>
                </a:cubicBezTo>
                <a:close/>
                <a:moveTo>
                  <a:pt x="1946064" y="5306536"/>
                </a:moveTo>
                <a:lnTo>
                  <a:pt x="2210958" y="5306536"/>
                </a:lnTo>
                <a:cubicBezTo>
                  <a:pt x="2322160" y="5306536"/>
                  <a:pt x="2419089" y="5240862"/>
                  <a:pt x="2457893" y="5139231"/>
                </a:cubicBezTo>
                <a:lnTo>
                  <a:pt x="2458109" y="5138646"/>
                </a:lnTo>
                <a:lnTo>
                  <a:pt x="2458350" y="5138062"/>
                </a:lnTo>
                <a:lnTo>
                  <a:pt x="2498006" y="5042061"/>
                </a:lnTo>
                <a:cubicBezTo>
                  <a:pt x="2498744" y="5040282"/>
                  <a:pt x="2497434" y="5038324"/>
                  <a:pt x="2495502" y="5038324"/>
                </a:cubicBezTo>
                <a:lnTo>
                  <a:pt x="2233354" y="5038324"/>
                </a:lnTo>
                <a:cubicBezTo>
                  <a:pt x="2113369" y="5038324"/>
                  <a:pt x="2023635" y="5093080"/>
                  <a:pt x="1987195" y="5188534"/>
                </a:cubicBezTo>
                <a:lnTo>
                  <a:pt x="1943535" y="5302876"/>
                </a:lnTo>
                <a:cubicBezTo>
                  <a:pt x="1942861" y="5304642"/>
                  <a:pt x="1944158" y="5306536"/>
                  <a:pt x="1946064" y="5306536"/>
                </a:cubicBezTo>
                <a:close/>
                <a:moveTo>
                  <a:pt x="334724" y="4705965"/>
                </a:moveTo>
                <a:lnTo>
                  <a:pt x="392000" y="4567296"/>
                </a:lnTo>
                <a:cubicBezTo>
                  <a:pt x="396487" y="4555539"/>
                  <a:pt x="387184" y="4542409"/>
                  <a:pt x="374369" y="4542409"/>
                </a:cubicBezTo>
                <a:lnTo>
                  <a:pt x="374369" y="4542409"/>
                </a:lnTo>
                <a:lnTo>
                  <a:pt x="67026" y="4542409"/>
                </a:lnTo>
                <a:cubicBezTo>
                  <a:pt x="44002" y="4542409"/>
                  <a:pt x="21628" y="4544341"/>
                  <a:pt x="43" y="4548002"/>
                </a:cubicBezTo>
                <a:lnTo>
                  <a:pt x="37" y="4902999"/>
                </a:lnTo>
                <a:lnTo>
                  <a:pt x="44641" y="4902999"/>
                </a:lnTo>
                <a:cubicBezTo>
                  <a:pt x="175106" y="4902999"/>
                  <a:pt x="289046" y="4825619"/>
                  <a:pt x="334724" y="4705965"/>
                </a:cubicBezTo>
                <a:close/>
                <a:moveTo>
                  <a:pt x="1962003" y="5807535"/>
                </a:moveTo>
                <a:lnTo>
                  <a:pt x="2274306" y="5807535"/>
                </a:lnTo>
                <a:cubicBezTo>
                  <a:pt x="2404777" y="5807535"/>
                  <a:pt x="2518711" y="5730155"/>
                  <a:pt x="2564392" y="5610514"/>
                </a:cubicBezTo>
                <a:lnTo>
                  <a:pt x="2621664" y="5471833"/>
                </a:lnTo>
                <a:cubicBezTo>
                  <a:pt x="2626151" y="5460088"/>
                  <a:pt x="2616847" y="5446946"/>
                  <a:pt x="2604035" y="5446946"/>
                </a:cubicBezTo>
                <a:lnTo>
                  <a:pt x="2604035" y="5446946"/>
                </a:lnTo>
                <a:cubicBezTo>
                  <a:pt x="2604035" y="5446946"/>
                  <a:pt x="2296689" y="5446946"/>
                  <a:pt x="2296689" y="5446946"/>
                </a:cubicBezTo>
                <a:cubicBezTo>
                  <a:pt x="2165303" y="5446946"/>
                  <a:pt x="2053390" y="5506379"/>
                  <a:pt x="2007379" y="5626872"/>
                </a:cubicBezTo>
                <a:lnTo>
                  <a:pt x="1946662" y="5785890"/>
                </a:lnTo>
                <a:cubicBezTo>
                  <a:pt x="1942747" y="5796109"/>
                  <a:pt x="1950856" y="5807548"/>
                  <a:pt x="1962003" y="5807548"/>
                </a:cubicBezTo>
                <a:close/>
                <a:moveTo>
                  <a:pt x="866810" y="4249896"/>
                </a:moveTo>
                <a:lnTo>
                  <a:pt x="924086" y="4111215"/>
                </a:lnTo>
                <a:cubicBezTo>
                  <a:pt x="928567" y="4099470"/>
                  <a:pt x="919264" y="4086341"/>
                  <a:pt x="906448" y="4086341"/>
                </a:cubicBezTo>
                <a:lnTo>
                  <a:pt x="906455" y="4086341"/>
                </a:lnTo>
                <a:lnTo>
                  <a:pt x="599106" y="4086341"/>
                </a:lnTo>
                <a:cubicBezTo>
                  <a:pt x="467715" y="4086341"/>
                  <a:pt x="355805" y="4145774"/>
                  <a:pt x="309793" y="4266254"/>
                </a:cubicBezTo>
                <a:lnTo>
                  <a:pt x="249072" y="4425272"/>
                </a:lnTo>
                <a:cubicBezTo>
                  <a:pt x="245169" y="4435504"/>
                  <a:pt x="253268" y="4446930"/>
                  <a:pt x="264414" y="4446930"/>
                </a:cubicBezTo>
                <a:lnTo>
                  <a:pt x="576721" y="4446930"/>
                </a:lnTo>
                <a:cubicBezTo>
                  <a:pt x="707186" y="4446930"/>
                  <a:pt x="821126" y="4369550"/>
                  <a:pt x="866809" y="4249896"/>
                </a:cubicBezTo>
                <a:close/>
                <a:moveTo>
                  <a:pt x="920506" y="4425272"/>
                </a:moveTo>
                <a:lnTo>
                  <a:pt x="981226" y="4266254"/>
                </a:lnTo>
                <a:cubicBezTo>
                  <a:pt x="1027232" y="4145774"/>
                  <a:pt x="1139155" y="4086341"/>
                  <a:pt x="1270539" y="4086341"/>
                </a:cubicBezTo>
                <a:lnTo>
                  <a:pt x="1577887" y="4086341"/>
                </a:lnTo>
                <a:cubicBezTo>
                  <a:pt x="1590686" y="4086341"/>
                  <a:pt x="1599990" y="4099470"/>
                  <a:pt x="1595516" y="4111227"/>
                </a:cubicBezTo>
                <a:lnTo>
                  <a:pt x="1538231" y="4249896"/>
                </a:lnTo>
                <a:cubicBezTo>
                  <a:pt x="1492550" y="4369550"/>
                  <a:pt x="1378616" y="4446930"/>
                  <a:pt x="1248149" y="4446930"/>
                </a:cubicBezTo>
                <a:lnTo>
                  <a:pt x="935848" y="4446930"/>
                </a:lnTo>
                <a:cubicBezTo>
                  <a:pt x="924702" y="4446930"/>
                  <a:pt x="916597" y="4435504"/>
                  <a:pt x="920507" y="4425272"/>
                </a:cubicBezTo>
                <a:close/>
                <a:moveTo>
                  <a:pt x="983250" y="4400741"/>
                </a:moveTo>
                <a:lnTo>
                  <a:pt x="1248148" y="4400741"/>
                </a:lnTo>
                <a:cubicBezTo>
                  <a:pt x="1359347" y="4400741"/>
                  <a:pt x="1456275" y="4335067"/>
                  <a:pt x="1495080" y="4233423"/>
                </a:cubicBezTo>
                <a:lnTo>
                  <a:pt x="1495309" y="4232839"/>
                </a:lnTo>
                <a:lnTo>
                  <a:pt x="1495537" y="4232267"/>
                </a:lnTo>
                <a:lnTo>
                  <a:pt x="1535193" y="4136267"/>
                </a:lnTo>
                <a:cubicBezTo>
                  <a:pt x="1535930" y="4134487"/>
                  <a:pt x="1534621" y="4132530"/>
                  <a:pt x="1532689" y="4132530"/>
                </a:cubicBezTo>
                <a:lnTo>
                  <a:pt x="1270539" y="4132530"/>
                </a:lnTo>
                <a:cubicBezTo>
                  <a:pt x="1150550" y="4132530"/>
                  <a:pt x="1060827" y="4187273"/>
                  <a:pt x="1024378" y="4282739"/>
                </a:cubicBezTo>
                <a:lnTo>
                  <a:pt x="980723" y="4397068"/>
                </a:lnTo>
                <a:cubicBezTo>
                  <a:pt x="980047" y="4398835"/>
                  <a:pt x="981350" y="4400741"/>
                  <a:pt x="983249" y="4400741"/>
                </a:cubicBezTo>
                <a:close/>
                <a:moveTo>
                  <a:pt x="1059871" y="4881341"/>
                </a:moveTo>
                <a:lnTo>
                  <a:pt x="1120592" y="4722323"/>
                </a:lnTo>
                <a:cubicBezTo>
                  <a:pt x="1166598" y="4601843"/>
                  <a:pt x="1278523" y="4542409"/>
                  <a:pt x="1409908" y="4542409"/>
                </a:cubicBezTo>
                <a:lnTo>
                  <a:pt x="1717242" y="4542409"/>
                </a:lnTo>
                <a:lnTo>
                  <a:pt x="1717242" y="4542409"/>
                </a:lnTo>
                <a:cubicBezTo>
                  <a:pt x="1730054" y="4542409"/>
                  <a:pt x="1739358" y="4555539"/>
                  <a:pt x="1734884" y="4567296"/>
                </a:cubicBezTo>
                <a:lnTo>
                  <a:pt x="1677599" y="4705965"/>
                </a:lnTo>
                <a:cubicBezTo>
                  <a:pt x="1631918" y="4825619"/>
                  <a:pt x="1517984" y="4902999"/>
                  <a:pt x="1387513" y="4902999"/>
                </a:cubicBezTo>
                <a:lnTo>
                  <a:pt x="1075214" y="4902999"/>
                </a:lnTo>
                <a:cubicBezTo>
                  <a:pt x="1064067" y="4902999"/>
                  <a:pt x="1055963" y="4891572"/>
                  <a:pt x="1059872" y="4881341"/>
                </a:cubicBezTo>
                <a:close/>
                <a:moveTo>
                  <a:pt x="1122615" y="4856810"/>
                </a:moveTo>
                <a:lnTo>
                  <a:pt x="1387513" y="4856810"/>
                </a:lnTo>
                <a:cubicBezTo>
                  <a:pt x="1498702" y="4856810"/>
                  <a:pt x="1595630" y="4791136"/>
                  <a:pt x="1634447" y="4689492"/>
                </a:cubicBezTo>
                <a:lnTo>
                  <a:pt x="1634664" y="4688907"/>
                </a:lnTo>
                <a:lnTo>
                  <a:pt x="1634905" y="4688336"/>
                </a:lnTo>
                <a:lnTo>
                  <a:pt x="1674561" y="4592335"/>
                </a:lnTo>
                <a:cubicBezTo>
                  <a:pt x="1675298" y="4590556"/>
                  <a:pt x="1673989" y="4588598"/>
                  <a:pt x="1672057" y="4588598"/>
                </a:cubicBezTo>
                <a:lnTo>
                  <a:pt x="1409908" y="4588598"/>
                </a:lnTo>
                <a:cubicBezTo>
                  <a:pt x="1289911" y="4588598"/>
                  <a:pt x="1200192" y="4643341"/>
                  <a:pt x="1163743" y="4738808"/>
                </a:cubicBezTo>
                <a:lnTo>
                  <a:pt x="1120082" y="4853137"/>
                </a:lnTo>
                <a:cubicBezTo>
                  <a:pt x="1119412" y="4854916"/>
                  <a:pt x="1120715" y="4856810"/>
                  <a:pt x="1122614" y="4856810"/>
                </a:cubicBezTo>
                <a:close/>
                <a:moveTo>
                  <a:pt x="5989013" y="5807535"/>
                </a:moveTo>
                <a:lnTo>
                  <a:pt x="6301316" y="5807535"/>
                </a:lnTo>
                <a:cubicBezTo>
                  <a:pt x="6431787" y="5807535"/>
                  <a:pt x="6545721" y="5730155"/>
                  <a:pt x="6591402" y="5610514"/>
                </a:cubicBezTo>
                <a:lnTo>
                  <a:pt x="6648674" y="5471833"/>
                </a:lnTo>
                <a:cubicBezTo>
                  <a:pt x="6653160" y="5460088"/>
                  <a:pt x="6643856" y="5446946"/>
                  <a:pt x="6631045" y="5446946"/>
                </a:cubicBezTo>
                <a:lnTo>
                  <a:pt x="6631045" y="5446946"/>
                </a:lnTo>
                <a:cubicBezTo>
                  <a:pt x="6631045" y="5446946"/>
                  <a:pt x="6323699" y="5446946"/>
                  <a:pt x="6323699" y="5446946"/>
                </a:cubicBezTo>
                <a:cubicBezTo>
                  <a:pt x="6192313" y="5446946"/>
                  <a:pt x="6080399" y="5506379"/>
                  <a:pt x="6034388" y="5626872"/>
                </a:cubicBezTo>
                <a:lnTo>
                  <a:pt x="5973672" y="5785890"/>
                </a:lnTo>
                <a:cubicBezTo>
                  <a:pt x="5969757" y="5796109"/>
                  <a:pt x="5977866" y="5807548"/>
                  <a:pt x="5989013" y="5807548"/>
                </a:cubicBezTo>
                <a:close/>
                <a:moveTo>
                  <a:pt x="7195392" y="5155704"/>
                </a:moveTo>
                <a:lnTo>
                  <a:pt x="7252677" y="5017022"/>
                </a:lnTo>
                <a:cubicBezTo>
                  <a:pt x="7257151" y="5005278"/>
                  <a:pt x="7247847" y="4992136"/>
                  <a:pt x="7235035" y="4992136"/>
                </a:cubicBezTo>
                <a:lnTo>
                  <a:pt x="7235035" y="4992136"/>
                </a:lnTo>
                <a:cubicBezTo>
                  <a:pt x="7235035" y="4992136"/>
                  <a:pt x="6927702" y="4992136"/>
                  <a:pt x="6927702" y="4992136"/>
                </a:cubicBezTo>
                <a:cubicBezTo>
                  <a:pt x="6796316" y="4992136"/>
                  <a:pt x="6684390" y="5051569"/>
                  <a:pt x="6638391" y="5172062"/>
                </a:cubicBezTo>
                <a:lnTo>
                  <a:pt x="6577661" y="5331080"/>
                </a:lnTo>
                <a:cubicBezTo>
                  <a:pt x="6573760" y="5341298"/>
                  <a:pt x="6581856" y="5352725"/>
                  <a:pt x="6593003" y="5352725"/>
                </a:cubicBezTo>
                <a:lnTo>
                  <a:pt x="6905306" y="5352725"/>
                </a:lnTo>
                <a:cubicBezTo>
                  <a:pt x="7035777" y="5352725"/>
                  <a:pt x="7149711" y="5275345"/>
                  <a:pt x="7195392" y="5155704"/>
                </a:cubicBezTo>
                <a:close/>
                <a:moveTo>
                  <a:pt x="5302240" y="5785877"/>
                </a:moveTo>
                <a:lnTo>
                  <a:pt x="5362957" y="5626859"/>
                </a:lnTo>
                <a:cubicBezTo>
                  <a:pt x="5408968" y="5506379"/>
                  <a:pt x="5520882" y="5446946"/>
                  <a:pt x="5652280" y="5446946"/>
                </a:cubicBezTo>
                <a:lnTo>
                  <a:pt x="5959614" y="5446946"/>
                </a:lnTo>
                <a:cubicBezTo>
                  <a:pt x="5972426" y="5446946"/>
                  <a:pt x="5981729" y="5460076"/>
                  <a:pt x="5977243" y="5471833"/>
                </a:cubicBezTo>
                <a:lnTo>
                  <a:pt x="5919971" y="5610514"/>
                </a:lnTo>
                <a:cubicBezTo>
                  <a:pt x="5874277" y="5730155"/>
                  <a:pt x="5760355" y="5807535"/>
                  <a:pt x="5629885" y="5807535"/>
                </a:cubicBezTo>
                <a:lnTo>
                  <a:pt x="5317582" y="5807535"/>
                </a:lnTo>
                <a:cubicBezTo>
                  <a:pt x="5306435" y="5807535"/>
                  <a:pt x="5298326" y="5796109"/>
                  <a:pt x="5302240" y="5785877"/>
                </a:cubicBezTo>
                <a:close/>
                <a:moveTo>
                  <a:pt x="5364978" y="5761346"/>
                </a:moveTo>
                <a:lnTo>
                  <a:pt x="5629885" y="5761346"/>
                </a:lnTo>
                <a:cubicBezTo>
                  <a:pt x="5741074" y="5761346"/>
                  <a:pt x="5838002" y="5695673"/>
                  <a:pt x="5876819" y="5594029"/>
                </a:cubicBezTo>
                <a:lnTo>
                  <a:pt x="5877035" y="5593444"/>
                </a:lnTo>
                <a:lnTo>
                  <a:pt x="5877277" y="5592872"/>
                </a:lnTo>
                <a:lnTo>
                  <a:pt x="5916920" y="5496872"/>
                </a:lnTo>
                <a:cubicBezTo>
                  <a:pt x="5917657" y="5495092"/>
                  <a:pt x="5916348" y="5493135"/>
                  <a:pt x="5914429" y="5493135"/>
                </a:cubicBezTo>
                <a:lnTo>
                  <a:pt x="5652280" y="5493135"/>
                </a:lnTo>
                <a:cubicBezTo>
                  <a:pt x="5532283" y="5493135"/>
                  <a:pt x="5442561" y="5547878"/>
                  <a:pt x="5406108" y="5643345"/>
                </a:cubicBezTo>
                <a:lnTo>
                  <a:pt x="5362449" y="5757673"/>
                </a:lnTo>
                <a:cubicBezTo>
                  <a:pt x="5361775" y="5759440"/>
                  <a:pt x="5363084" y="5761346"/>
                  <a:pt x="5364978" y="5761346"/>
                </a:cubicBezTo>
                <a:close/>
                <a:moveTo>
                  <a:pt x="4646138" y="5807535"/>
                </a:moveTo>
                <a:lnTo>
                  <a:pt x="4958441" y="5807535"/>
                </a:lnTo>
                <a:cubicBezTo>
                  <a:pt x="5088912" y="5807535"/>
                  <a:pt x="5202846" y="5730155"/>
                  <a:pt x="5248540" y="5610514"/>
                </a:cubicBezTo>
                <a:lnTo>
                  <a:pt x="5305812" y="5471833"/>
                </a:lnTo>
                <a:cubicBezTo>
                  <a:pt x="5310286" y="5460088"/>
                  <a:pt x="5300982" y="5446946"/>
                  <a:pt x="5288183" y="5446946"/>
                </a:cubicBezTo>
                <a:lnTo>
                  <a:pt x="5288183" y="5446946"/>
                </a:lnTo>
                <a:cubicBezTo>
                  <a:pt x="5288183" y="5446946"/>
                  <a:pt x="4980837" y="5446946"/>
                  <a:pt x="4980837" y="5446946"/>
                </a:cubicBezTo>
                <a:cubicBezTo>
                  <a:pt x="4849451" y="5446946"/>
                  <a:pt x="4737525" y="5506379"/>
                  <a:pt x="4691526" y="5626872"/>
                </a:cubicBezTo>
                <a:lnTo>
                  <a:pt x="4630797" y="5785890"/>
                </a:lnTo>
                <a:cubicBezTo>
                  <a:pt x="4626895" y="5796109"/>
                  <a:pt x="4635004" y="5807548"/>
                  <a:pt x="4646138" y="5807548"/>
                </a:cubicBezTo>
                <a:close/>
                <a:moveTo>
                  <a:pt x="3286689" y="5785877"/>
                </a:moveTo>
                <a:lnTo>
                  <a:pt x="3347406" y="5626859"/>
                </a:lnTo>
                <a:cubicBezTo>
                  <a:pt x="3393417" y="5506379"/>
                  <a:pt x="3505343" y="5446946"/>
                  <a:pt x="3636716" y="5446946"/>
                </a:cubicBezTo>
                <a:lnTo>
                  <a:pt x="3944063" y="5446946"/>
                </a:lnTo>
                <a:cubicBezTo>
                  <a:pt x="3956874" y="5446946"/>
                  <a:pt x="3966178" y="5460076"/>
                  <a:pt x="3961692" y="5471833"/>
                </a:cubicBezTo>
                <a:lnTo>
                  <a:pt x="3904420" y="5610514"/>
                </a:lnTo>
                <a:cubicBezTo>
                  <a:pt x="3858739" y="5730155"/>
                  <a:pt x="3744791" y="5807535"/>
                  <a:pt x="3614334" y="5807535"/>
                </a:cubicBezTo>
                <a:lnTo>
                  <a:pt x="3302030" y="5807535"/>
                </a:lnTo>
                <a:cubicBezTo>
                  <a:pt x="3290883" y="5807535"/>
                  <a:pt x="3282775" y="5796109"/>
                  <a:pt x="3286689" y="5785877"/>
                </a:cubicBezTo>
                <a:close/>
                <a:moveTo>
                  <a:pt x="3349427" y="5761346"/>
                </a:moveTo>
                <a:lnTo>
                  <a:pt x="3614334" y="5761346"/>
                </a:lnTo>
                <a:cubicBezTo>
                  <a:pt x="3725523" y="5761346"/>
                  <a:pt x="3822451" y="5695673"/>
                  <a:pt x="3861268" y="5594029"/>
                </a:cubicBezTo>
                <a:lnTo>
                  <a:pt x="3861484" y="5593444"/>
                </a:lnTo>
                <a:lnTo>
                  <a:pt x="3861726" y="5592872"/>
                </a:lnTo>
                <a:lnTo>
                  <a:pt x="3901382" y="5496872"/>
                </a:lnTo>
                <a:cubicBezTo>
                  <a:pt x="3902106" y="5495092"/>
                  <a:pt x="3900797" y="5493135"/>
                  <a:pt x="3898878" y="5493135"/>
                </a:cubicBezTo>
                <a:lnTo>
                  <a:pt x="3636716" y="5493135"/>
                </a:lnTo>
                <a:cubicBezTo>
                  <a:pt x="3516732" y="5493135"/>
                  <a:pt x="3427010" y="5547878"/>
                  <a:pt x="3390557" y="5643345"/>
                </a:cubicBezTo>
                <a:lnTo>
                  <a:pt x="3346910" y="5757673"/>
                </a:lnTo>
                <a:cubicBezTo>
                  <a:pt x="3346237" y="5759440"/>
                  <a:pt x="3347533" y="5761346"/>
                  <a:pt x="3349427" y="5761346"/>
                </a:cubicBezTo>
                <a:close/>
                <a:moveTo>
                  <a:pt x="2630587" y="5807535"/>
                </a:moveTo>
                <a:lnTo>
                  <a:pt x="2942903" y="5807535"/>
                </a:lnTo>
                <a:cubicBezTo>
                  <a:pt x="3073361" y="5807535"/>
                  <a:pt x="3187295" y="5730155"/>
                  <a:pt x="3232976" y="5610514"/>
                </a:cubicBezTo>
                <a:lnTo>
                  <a:pt x="3290261" y="5471833"/>
                </a:lnTo>
                <a:cubicBezTo>
                  <a:pt x="3294748" y="5460088"/>
                  <a:pt x="3285444" y="5446946"/>
                  <a:pt x="3272619" y="5446946"/>
                </a:cubicBezTo>
                <a:lnTo>
                  <a:pt x="3272619" y="5446946"/>
                </a:lnTo>
                <a:cubicBezTo>
                  <a:pt x="3272619" y="5446946"/>
                  <a:pt x="2965285" y="5446946"/>
                  <a:pt x="2965285" y="5446946"/>
                </a:cubicBezTo>
                <a:cubicBezTo>
                  <a:pt x="2833900" y="5446946"/>
                  <a:pt x="2721973" y="5506379"/>
                  <a:pt x="2675975" y="5626872"/>
                </a:cubicBezTo>
                <a:lnTo>
                  <a:pt x="2615246" y="5785890"/>
                </a:lnTo>
                <a:cubicBezTo>
                  <a:pt x="2611343" y="5796109"/>
                  <a:pt x="2619440" y="5807548"/>
                  <a:pt x="2630587" y="5807548"/>
                </a:cubicBezTo>
                <a:close/>
                <a:moveTo>
                  <a:pt x="3973461" y="5807535"/>
                </a:moveTo>
                <a:lnTo>
                  <a:pt x="4285765" y="5807535"/>
                </a:lnTo>
                <a:cubicBezTo>
                  <a:pt x="4416223" y="5807535"/>
                  <a:pt x="4530157" y="5730155"/>
                  <a:pt x="4575850" y="5610514"/>
                </a:cubicBezTo>
                <a:lnTo>
                  <a:pt x="4633123" y="5471833"/>
                </a:lnTo>
                <a:cubicBezTo>
                  <a:pt x="4637610" y="5460088"/>
                  <a:pt x="4628306" y="5446946"/>
                  <a:pt x="4615494" y="5446946"/>
                </a:cubicBezTo>
                <a:lnTo>
                  <a:pt x="4615494" y="5446946"/>
                </a:lnTo>
                <a:cubicBezTo>
                  <a:pt x="4615494" y="5446946"/>
                  <a:pt x="4308160" y="5446946"/>
                  <a:pt x="4308160" y="5446946"/>
                </a:cubicBezTo>
                <a:cubicBezTo>
                  <a:pt x="4176774" y="5446946"/>
                  <a:pt x="4064848" y="5506379"/>
                  <a:pt x="4018837" y="5626872"/>
                </a:cubicBezTo>
                <a:lnTo>
                  <a:pt x="3958108" y="5785890"/>
                </a:lnTo>
                <a:cubicBezTo>
                  <a:pt x="3954205" y="5796109"/>
                  <a:pt x="3962315" y="5807548"/>
                  <a:pt x="3973461" y="5807548"/>
                </a:cubicBezTo>
                <a:close/>
              </a:path>
            </a:pathLst>
          </a:custGeom>
          <a:solidFill>
            <a:srgbClr val="EA733D"/>
          </a:solidFill>
          <a:ln w="12707" cap="flat">
            <a:noFill/>
            <a:prstDash val="solid"/>
            <a:miter/>
          </a:ln>
        </p:spPr>
        <p:txBody>
          <a:bodyPr rtlCol="0" anchor="ctr">
            <a:noAutofit/>
          </a:bodyPr>
          <a:lstStyle/>
          <a:p>
            <a:endParaRPr lang="en-US"/>
          </a:p>
        </p:txBody>
      </p:sp>
      <p:sp>
        <p:nvSpPr>
          <p:cNvPr id="16" name="Graphic 11" hidden="1">
            <a:extLst>
              <a:ext uri="{FF2B5EF4-FFF2-40B4-BE49-F238E27FC236}">
                <a16:creationId xmlns:a16="http://schemas.microsoft.com/office/drawing/2014/main" id="{175B3374-B5C0-F2A8-ED3B-0F6559C14C27}"/>
              </a:ext>
            </a:extLst>
          </p:cNvPr>
          <p:cNvSpPr/>
          <p:nvPr/>
        </p:nvSpPr>
        <p:spPr>
          <a:xfrm>
            <a:off x="0" y="83111"/>
            <a:ext cx="11799254" cy="6687061"/>
          </a:xfrm>
          <a:custGeom>
            <a:avLst/>
            <a:gdLst>
              <a:gd name="connsiteX0" fmla="*/ 2745724 w 11799254"/>
              <a:gd name="connsiteY0" fmla="*/ 4865378 h 6687061"/>
              <a:gd name="connsiteX1" fmla="*/ 2806245 w 11799254"/>
              <a:gd name="connsiteY1" fmla="*/ 4706816 h 6687061"/>
              <a:gd name="connsiteX2" fmla="*/ 3094636 w 11799254"/>
              <a:gd name="connsiteY2" fmla="*/ 4527406 h 6687061"/>
              <a:gd name="connsiteX3" fmla="*/ 3400979 w 11799254"/>
              <a:gd name="connsiteY3" fmla="*/ 4527406 h 6687061"/>
              <a:gd name="connsiteX4" fmla="*/ 3418552 w 11799254"/>
              <a:gd name="connsiteY4" fmla="*/ 4552221 h 6687061"/>
              <a:gd name="connsiteX5" fmla="*/ 3361464 w 11799254"/>
              <a:gd name="connsiteY5" fmla="*/ 4690505 h 6687061"/>
              <a:gd name="connsiteX6" fmla="*/ 3072313 w 11799254"/>
              <a:gd name="connsiteY6" fmla="*/ 4886962 h 6687061"/>
              <a:gd name="connsiteX7" fmla="*/ 2761016 w 11799254"/>
              <a:gd name="connsiteY7" fmla="*/ 4886962 h 6687061"/>
              <a:gd name="connsiteX8" fmla="*/ 2745724 w 11799254"/>
              <a:gd name="connsiteY8" fmla="*/ 4865378 h 6687061"/>
              <a:gd name="connsiteX9" fmla="*/ 4631167 w 11799254"/>
              <a:gd name="connsiteY9" fmla="*/ 4432212 h 6687061"/>
              <a:gd name="connsiteX10" fmla="*/ 4942464 w 11799254"/>
              <a:gd name="connsiteY10" fmla="*/ 4432212 h 6687061"/>
              <a:gd name="connsiteX11" fmla="*/ 5231615 w 11799254"/>
              <a:gd name="connsiteY11" fmla="*/ 4235743 h 6687061"/>
              <a:gd name="connsiteX12" fmla="*/ 5288702 w 11799254"/>
              <a:gd name="connsiteY12" fmla="*/ 4097459 h 6687061"/>
              <a:gd name="connsiteX13" fmla="*/ 5271130 w 11799254"/>
              <a:gd name="connsiteY13" fmla="*/ 4072643 h 6687061"/>
              <a:gd name="connsiteX14" fmla="*/ 5271130 w 11799254"/>
              <a:gd name="connsiteY14" fmla="*/ 4072643 h 6687061"/>
              <a:gd name="connsiteX15" fmla="*/ 4964774 w 11799254"/>
              <a:gd name="connsiteY15" fmla="*/ 4072643 h 6687061"/>
              <a:gd name="connsiteX16" fmla="*/ 4676396 w 11799254"/>
              <a:gd name="connsiteY16" fmla="*/ 4252054 h 6687061"/>
              <a:gd name="connsiteX17" fmla="*/ 4615875 w 11799254"/>
              <a:gd name="connsiteY17" fmla="*/ 4410616 h 6687061"/>
              <a:gd name="connsiteX18" fmla="*/ 4631167 w 11799254"/>
              <a:gd name="connsiteY18" fmla="*/ 4432212 h 6687061"/>
              <a:gd name="connsiteX19" fmla="*/ 6744491 w 11799254"/>
              <a:gd name="connsiteY19" fmla="*/ 454764 h 6687061"/>
              <a:gd name="connsiteX20" fmla="*/ 6744491 w 11799254"/>
              <a:gd name="connsiteY20" fmla="*/ 454764 h 6687061"/>
              <a:gd name="connsiteX21" fmla="*/ 6762063 w 11799254"/>
              <a:gd name="connsiteY21" fmla="*/ 479577 h 6687061"/>
              <a:gd name="connsiteX22" fmla="*/ 6704976 w 11799254"/>
              <a:gd name="connsiteY22" fmla="*/ 617860 h 6687061"/>
              <a:gd name="connsiteX23" fmla="*/ 6415824 w 11799254"/>
              <a:gd name="connsiteY23" fmla="*/ 814326 h 6687061"/>
              <a:gd name="connsiteX24" fmla="*/ 6104528 w 11799254"/>
              <a:gd name="connsiteY24" fmla="*/ 814326 h 6687061"/>
              <a:gd name="connsiteX25" fmla="*/ 6089236 w 11799254"/>
              <a:gd name="connsiteY25" fmla="*/ 792731 h 6687061"/>
              <a:gd name="connsiteX26" fmla="*/ 6149757 w 11799254"/>
              <a:gd name="connsiteY26" fmla="*/ 634172 h 6687061"/>
              <a:gd name="connsiteX27" fmla="*/ 6438135 w 11799254"/>
              <a:gd name="connsiteY27" fmla="*/ 454764 h 6687061"/>
              <a:gd name="connsiteX28" fmla="*/ 6744491 w 11799254"/>
              <a:gd name="connsiteY28" fmla="*/ 454764 h 6687061"/>
              <a:gd name="connsiteX29" fmla="*/ 6699452 w 11799254"/>
              <a:gd name="connsiteY29" fmla="*/ 500825 h 6687061"/>
              <a:gd name="connsiteX30" fmla="*/ 6438135 w 11799254"/>
              <a:gd name="connsiteY30" fmla="*/ 500825 h 6687061"/>
              <a:gd name="connsiteX31" fmla="*/ 6192769 w 11799254"/>
              <a:gd name="connsiteY31" fmla="*/ 650603 h 6687061"/>
              <a:gd name="connsiteX32" fmla="*/ 6149263 w 11799254"/>
              <a:gd name="connsiteY32" fmla="*/ 764609 h 6687061"/>
              <a:gd name="connsiteX33" fmla="*/ 6151772 w 11799254"/>
              <a:gd name="connsiteY33" fmla="*/ 768267 h 6687061"/>
              <a:gd name="connsiteX34" fmla="*/ 6415824 w 11799254"/>
              <a:gd name="connsiteY34" fmla="*/ 768267 h 6687061"/>
              <a:gd name="connsiteX35" fmla="*/ 6661963 w 11799254"/>
              <a:gd name="connsiteY35" fmla="*/ 601431 h 6687061"/>
              <a:gd name="connsiteX36" fmla="*/ 6662179 w 11799254"/>
              <a:gd name="connsiteY36" fmla="*/ 600852 h 6687061"/>
              <a:gd name="connsiteX37" fmla="*/ 6662420 w 11799254"/>
              <a:gd name="connsiteY37" fmla="*/ 600279 h 6687061"/>
              <a:gd name="connsiteX38" fmla="*/ 6701948 w 11799254"/>
              <a:gd name="connsiteY38" fmla="*/ 504551 h 6687061"/>
              <a:gd name="connsiteX39" fmla="*/ 6699452 w 11799254"/>
              <a:gd name="connsiteY39" fmla="*/ 500826 h 6687061"/>
              <a:gd name="connsiteX40" fmla="*/ 3960657 w 11799254"/>
              <a:gd name="connsiteY40" fmla="*/ 4432212 h 6687061"/>
              <a:gd name="connsiteX41" fmla="*/ 4271955 w 11799254"/>
              <a:gd name="connsiteY41" fmla="*/ 4432212 h 6687061"/>
              <a:gd name="connsiteX42" fmla="*/ 4561105 w 11799254"/>
              <a:gd name="connsiteY42" fmla="*/ 4235743 h 6687061"/>
              <a:gd name="connsiteX43" fmla="*/ 4618193 w 11799254"/>
              <a:gd name="connsiteY43" fmla="*/ 4097459 h 6687061"/>
              <a:gd name="connsiteX44" fmla="*/ 4600621 w 11799254"/>
              <a:gd name="connsiteY44" fmla="*/ 4072643 h 6687061"/>
              <a:gd name="connsiteX45" fmla="*/ 4600621 w 11799254"/>
              <a:gd name="connsiteY45" fmla="*/ 4072643 h 6687061"/>
              <a:gd name="connsiteX46" fmla="*/ 4294265 w 11799254"/>
              <a:gd name="connsiteY46" fmla="*/ 4072643 h 6687061"/>
              <a:gd name="connsiteX47" fmla="*/ 4005887 w 11799254"/>
              <a:gd name="connsiteY47" fmla="*/ 4252054 h 6687061"/>
              <a:gd name="connsiteX48" fmla="*/ 3945353 w 11799254"/>
              <a:gd name="connsiteY48" fmla="*/ 4410616 h 6687061"/>
              <a:gd name="connsiteX49" fmla="*/ 3960657 w 11799254"/>
              <a:gd name="connsiteY49" fmla="*/ 4432212 h 6687061"/>
              <a:gd name="connsiteX50" fmla="*/ 9953594 w 11799254"/>
              <a:gd name="connsiteY50" fmla="*/ 1 h 6687061"/>
              <a:gd name="connsiteX51" fmla="*/ 9953594 w 11799254"/>
              <a:gd name="connsiteY51" fmla="*/ 4 h 6687061"/>
              <a:gd name="connsiteX52" fmla="*/ 9971166 w 11799254"/>
              <a:gd name="connsiteY52" fmla="*/ 24817 h 6687061"/>
              <a:gd name="connsiteX53" fmla="*/ 9914066 w 11799254"/>
              <a:gd name="connsiteY53" fmla="*/ 163099 h 6687061"/>
              <a:gd name="connsiteX54" fmla="*/ 9624927 w 11799254"/>
              <a:gd name="connsiteY54" fmla="*/ 359565 h 6687061"/>
              <a:gd name="connsiteX55" fmla="*/ 9313618 w 11799254"/>
              <a:gd name="connsiteY55" fmla="*/ 359565 h 6687061"/>
              <a:gd name="connsiteX56" fmla="*/ 9298326 w 11799254"/>
              <a:gd name="connsiteY56" fmla="*/ 337970 h 6687061"/>
              <a:gd name="connsiteX57" fmla="*/ 9358860 w 11799254"/>
              <a:gd name="connsiteY57" fmla="*/ 179408 h 6687061"/>
              <a:gd name="connsiteX58" fmla="*/ 9647238 w 11799254"/>
              <a:gd name="connsiteY58" fmla="*/ 0 h 6687061"/>
              <a:gd name="connsiteX59" fmla="*/ 9953594 w 11799254"/>
              <a:gd name="connsiteY59" fmla="*/ 0 h 6687061"/>
              <a:gd name="connsiteX60" fmla="*/ 9908542 w 11799254"/>
              <a:gd name="connsiteY60" fmla="*/ 46062 h 6687061"/>
              <a:gd name="connsiteX61" fmla="*/ 9647238 w 11799254"/>
              <a:gd name="connsiteY61" fmla="*/ 46062 h 6687061"/>
              <a:gd name="connsiteX62" fmla="*/ 9401872 w 11799254"/>
              <a:gd name="connsiteY62" fmla="*/ 195840 h 6687061"/>
              <a:gd name="connsiteX63" fmla="*/ 9358353 w 11799254"/>
              <a:gd name="connsiteY63" fmla="*/ 309846 h 6687061"/>
              <a:gd name="connsiteX64" fmla="*/ 9360875 w 11799254"/>
              <a:gd name="connsiteY64" fmla="*/ 313506 h 6687061"/>
              <a:gd name="connsiteX65" fmla="*/ 9624927 w 11799254"/>
              <a:gd name="connsiteY65" fmla="*/ 313506 h 6687061"/>
              <a:gd name="connsiteX66" fmla="*/ 9871054 w 11799254"/>
              <a:gd name="connsiteY66" fmla="*/ 146670 h 6687061"/>
              <a:gd name="connsiteX67" fmla="*/ 9871269 w 11799254"/>
              <a:gd name="connsiteY67" fmla="*/ 146091 h 6687061"/>
              <a:gd name="connsiteX68" fmla="*/ 9871510 w 11799254"/>
              <a:gd name="connsiteY68" fmla="*/ 145518 h 6687061"/>
              <a:gd name="connsiteX69" fmla="*/ 9911038 w 11799254"/>
              <a:gd name="connsiteY69" fmla="*/ 49787 h 6687061"/>
              <a:gd name="connsiteX70" fmla="*/ 9908542 w 11799254"/>
              <a:gd name="connsiteY70" fmla="*/ 46062 h 6687061"/>
              <a:gd name="connsiteX71" fmla="*/ 3430284 w 11799254"/>
              <a:gd name="connsiteY71" fmla="*/ 4886962 h 6687061"/>
              <a:gd name="connsiteX72" fmla="*/ 3741580 w 11799254"/>
              <a:gd name="connsiteY72" fmla="*/ 4886962 h 6687061"/>
              <a:gd name="connsiteX73" fmla="*/ 4030731 w 11799254"/>
              <a:gd name="connsiteY73" fmla="*/ 4690505 h 6687061"/>
              <a:gd name="connsiteX74" fmla="*/ 4087832 w 11799254"/>
              <a:gd name="connsiteY74" fmla="*/ 4552221 h 6687061"/>
              <a:gd name="connsiteX75" fmla="*/ 4070259 w 11799254"/>
              <a:gd name="connsiteY75" fmla="*/ 4527406 h 6687061"/>
              <a:gd name="connsiteX76" fmla="*/ 3763903 w 11799254"/>
              <a:gd name="connsiteY76" fmla="*/ 4527406 h 6687061"/>
              <a:gd name="connsiteX77" fmla="*/ 3475525 w 11799254"/>
              <a:gd name="connsiteY77" fmla="*/ 4706816 h 6687061"/>
              <a:gd name="connsiteX78" fmla="*/ 3414992 w 11799254"/>
              <a:gd name="connsiteY78" fmla="*/ 4865378 h 6687061"/>
              <a:gd name="connsiteX79" fmla="*/ 3430284 w 11799254"/>
              <a:gd name="connsiteY79" fmla="*/ 4886962 h 6687061"/>
              <a:gd name="connsiteX80" fmla="*/ 10918563 w 11799254"/>
              <a:gd name="connsiteY80" fmla="*/ 3619136 h 6687061"/>
              <a:gd name="connsiteX81" fmla="*/ 10630184 w 11799254"/>
              <a:gd name="connsiteY81" fmla="*/ 3798547 h 6687061"/>
              <a:gd name="connsiteX82" fmla="*/ 10569650 w 11799254"/>
              <a:gd name="connsiteY82" fmla="*/ 3957109 h 6687061"/>
              <a:gd name="connsiteX83" fmla="*/ 10584955 w 11799254"/>
              <a:gd name="connsiteY83" fmla="*/ 3978705 h 6687061"/>
              <a:gd name="connsiteX84" fmla="*/ 10896239 w 11799254"/>
              <a:gd name="connsiteY84" fmla="*/ 3978705 h 6687061"/>
              <a:gd name="connsiteX85" fmla="*/ 11185390 w 11799254"/>
              <a:gd name="connsiteY85" fmla="*/ 3782236 h 6687061"/>
              <a:gd name="connsiteX86" fmla="*/ 11242491 w 11799254"/>
              <a:gd name="connsiteY86" fmla="*/ 3643952 h 6687061"/>
              <a:gd name="connsiteX87" fmla="*/ 11224918 w 11799254"/>
              <a:gd name="connsiteY87" fmla="*/ 3619136 h 6687061"/>
              <a:gd name="connsiteX88" fmla="*/ 11224918 w 11799254"/>
              <a:gd name="connsiteY88" fmla="*/ 3619136 h 6687061"/>
              <a:gd name="connsiteX89" fmla="*/ 10918563 w 11799254"/>
              <a:gd name="connsiteY89" fmla="*/ 3619136 h 6687061"/>
              <a:gd name="connsiteX90" fmla="*/ 1056449 w 11799254"/>
              <a:gd name="connsiteY90" fmla="*/ 3508671 h 6687061"/>
              <a:gd name="connsiteX91" fmla="*/ 1116974 w 11799254"/>
              <a:gd name="connsiteY91" fmla="*/ 3350097 h 6687061"/>
              <a:gd name="connsiteX92" fmla="*/ 1405353 w 11799254"/>
              <a:gd name="connsiteY92" fmla="*/ 3170699 h 6687061"/>
              <a:gd name="connsiteX93" fmla="*/ 1711708 w 11799254"/>
              <a:gd name="connsiteY93" fmla="*/ 3170699 h 6687061"/>
              <a:gd name="connsiteX94" fmla="*/ 1729281 w 11799254"/>
              <a:gd name="connsiteY94" fmla="*/ 3195514 h 6687061"/>
              <a:gd name="connsiteX95" fmla="*/ 1672193 w 11799254"/>
              <a:gd name="connsiteY95" fmla="*/ 3333798 h 6687061"/>
              <a:gd name="connsiteX96" fmla="*/ 1383042 w 11799254"/>
              <a:gd name="connsiteY96" fmla="*/ 3530255 h 6687061"/>
              <a:gd name="connsiteX97" fmla="*/ 1071743 w 11799254"/>
              <a:gd name="connsiteY97" fmla="*/ 3530255 h 6687061"/>
              <a:gd name="connsiteX98" fmla="*/ 1056451 w 11799254"/>
              <a:gd name="connsiteY98" fmla="*/ 3508671 h 6687061"/>
              <a:gd name="connsiteX99" fmla="*/ 1118991 w 11799254"/>
              <a:gd name="connsiteY99" fmla="*/ 3484198 h 6687061"/>
              <a:gd name="connsiteX100" fmla="*/ 1383029 w 11799254"/>
              <a:gd name="connsiteY100" fmla="*/ 3484198 h 6687061"/>
              <a:gd name="connsiteX101" fmla="*/ 1629181 w 11799254"/>
              <a:gd name="connsiteY101" fmla="*/ 3317360 h 6687061"/>
              <a:gd name="connsiteX102" fmla="*/ 1629396 w 11799254"/>
              <a:gd name="connsiteY102" fmla="*/ 3316790 h 6687061"/>
              <a:gd name="connsiteX103" fmla="*/ 1629624 w 11799254"/>
              <a:gd name="connsiteY103" fmla="*/ 3316207 h 6687061"/>
              <a:gd name="connsiteX104" fmla="*/ 1669152 w 11799254"/>
              <a:gd name="connsiteY104" fmla="*/ 3220481 h 6687061"/>
              <a:gd name="connsiteX105" fmla="*/ 1666669 w 11799254"/>
              <a:gd name="connsiteY105" fmla="*/ 3216755 h 6687061"/>
              <a:gd name="connsiteX106" fmla="*/ 1405353 w 11799254"/>
              <a:gd name="connsiteY106" fmla="*/ 3216755 h 6687061"/>
              <a:gd name="connsiteX107" fmla="*/ 1159987 w 11799254"/>
              <a:gd name="connsiteY107" fmla="*/ 3366535 h 6687061"/>
              <a:gd name="connsiteX108" fmla="*/ 1116466 w 11799254"/>
              <a:gd name="connsiteY108" fmla="*/ 3480548 h 6687061"/>
              <a:gd name="connsiteX109" fmla="*/ 1118990 w 11799254"/>
              <a:gd name="connsiteY109" fmla="*/ 3484198 h 6687061"/>
              <a:gd name="connsiteX110" fmla="*/ 1223266 w 11799254"/>
              <a:gd name="connsiteY110" fmla="*/ 3978705 h 6687061"/>
              <a:gd name="connsiteX111" fmla="*/ 1534567 w 11799254"/>
              <a:gd name="connsiteY111" fmla="*/ 3978705 h 6687061"/>
              <a:gd name="connsiteX112" fmla="*/ 1823717 w 11799254"/>
              <a:gd name="connsiteY112" fmla="*/ 3782236 h 6687061"/>
              <a:gd name="connsiteX113" fmla="*/ 1880805 w 11799254"/>
              <a:gd name="connsiteY113" fmla="*/ 3643952 h 6687061"/>
              <a:gd name="connsiteX114" fmla="*/ 1863233 w 11799254"/>
              <a:gd name="connsiteY114" fmla="*/ 3619136 h 6687061"/>
              <a:gd name="connsiteX115" fmla="*/ 1863233 w 11799254"/>
              <a:gd name="connsiteY115" fmla="*/ 3619136 h 6687061"/>
              <a:gd name="connsiteX116" fmla="*/ 1556877 w 11799254"/>
              <a:gd name="connsiteY116" fmla="*/ 3619136 h 6687061"/>
              <a:gd name="connsiteX117" fmla="*/ 1268499 w 11799254"/>
              <a:gd name="connsiteY117" fmla="*/ 3798547 h 6687061"/>
              <a:gd name="connsiteX118" fmla="*/ 1207973 w 11799254"/>
              <a:gd name="connsiteY118" fmla="*/ 3957109 h 6687061"/>
              <a:gd name="connsiteX119" fmla="*/ 1223265 w 11799254"/>
              <a:gd name="connsiteY119" fmla="*/ 3978705 h 6687061"/>
              <a:gd name="connsiteX120" fmla="*/ 2071782 w 11799254"/>
              <a:gd name="connsiteY120" fmla="*/ 3170699 h 6687061"/>
              <a:gd name="connsiteX121" fmla="*/ 1783404 w 11799254"/>
              <a:gd name="connsiteY121" fmla="*/ 3350109 h 6687061"/>
              <a:gd name="connsiteX122" fmla="*/ 1722870 w 11799254"/>
              <a:gd name="connsiteY122" fmla="*/ 3508671 h 6687061"/>
              <a:gd name="connsiteX123" fmla="*/ 1738174 w 11799254"/>
              <a:gd name="connsiteY123" fmla="*/ 3530255 h 6687061"/>
              <a:gd name="connsiteX124" fmla="*/ 2049471 w 11799254"/>
              <a:gd name="connsiteY124" fmla="*/ 3530255 h 6687061"/>
              <a:gd name="connsiteX125" fmla="*/ 2338622 w 11799254"/>
              <a:gd name="connsiteY125" fmla="*/ 3333798 h 6687061"/>
              <a:gd name="connsiteX126" fmla="*/ 2395710 w 11799254"/>
              <a:gd name="connsiteY126" fmla="*/ 3195514 h 6687061"/>
              <a:gd name="connsiteX127" fmla="*/ 2378138 w 11799254"/>
              <a:gd name="connsiteY127" fmla="*/ 3170699 h 6687061"/>
              <a:gd name="connsiteX128" fmla="*/ 2378138 w 11799254"/>
              <a:gd name="connsiteY128" fmla="*/ 3170699 h 6687061"/>
              <a:gd name="connsiteX129" fmla="*/ 2071782 w 11799254"/>
              <a:gd name="connsiteY129" fmla="*/ 3170699 h 6687061"/>
              <a:gd name="connsiteX130" fmla="*/ 4085513 w 11799254"/>
              <a:gd name="connsiteY130" fmla="*/ 4865378 h 6687061"/>
              <a:gd name="connsiteX131" fmla="*/ 4146035 w 11799254"/>
              <a:gd name="connsiteY131" fmla="*/ 4706816 h 6687061"/>
              <a:gd name="connsiteX132" fmla="*/ 4434413 w 11799254"/>
              <a:gd name="connsiteY132" fmla="*/ 4527406 h 6687061"/>
              <a:gd name="connsiteX133" fmla="*/ 4740769 w 11799254"/>
              <a:gd name="connsiteY133" fmla="*/ 4527406 h 6687061"/>
              <a:gd name="connsiteX134" fmla="*/ 4758341 w 11799254"/>
              <a:gd name="connsiteY134" fmla="*/ 4552221 h 6687061"/>
              <a:gd name="connsiteX135" fmla="*/ 4701253 w 11799254"/>
              <a:gd name="connsiteY135" fmla="*/ 4690505 h 6687061"/>
              <a:gd name="connsiteX136" fmla="*/ 4412090 w 11799254"/>
              <a:gd name="connsiteY136" fmla="*/ 4886962 h 6687061"/>
              <a:gd name="connsiteX137" fmla="*/ 4100805 w 11799254"/>
              <a:gd name="connsiteY137" fmla="*/ 4886962 h 6687061"/>
              <a:gd name="connsiteX138" fmla="*/ 4085513 w 11799254"/>
              <a:gd name="connsiteY138" fmla="*/ 4865378 h 6687061"/>
              <a:gd name="connsiteX139" fmla="*/ 4148049 w 11799254"/>
              <a:gd name="connsiteY139" fmla="*/ 4840905 h 6687061"/>
              <a:gd name="connsiteX140" fmla="*/ 4412090 w 11799254"/>
              <a:gd name="connsiteY140" fmla="*/ 4840905 h 6687061"/>
              <a:gd name="connsiteX141" fmla="*/ 4658241 w 11799254"/>
              <a:gd name="connsiteY141" fmla="*/ 4674080 h 6687061"/>
              <a:gd name="connsiteX142" fmla="*/ 4658456 w 11799254"/>
              <a:gd name="connsiteY142" fmla="*/ 4673497 h 6687061"/>
              <a:gd name="connsiteX143" fmla="*/ 4658684 w 11799254"/>
              <a:gd name="connsiteY143" fmla="*/ 4672926 h 6687061"/>
              <a:gd name="connsiteX144" fmla="*/ 4698225 w 11799254"/>
              <a:gd name="connsiteY144" fmla="*/ 4577188 h 6687061"/>
              <a:gd name="connsiteX145" fmla="*/ 4695729 w 11799254"/>
              <a:gd name="connsiteY145" fmla="*/ 4573462 h 6687061"/>
              <a:gd name="connsiteX146" fmla="*/ 4434413 w 11799254"/>
              <a:gd name="connsiteY146" fmla="*/ 4573462 h 6687061"/>
              <a:gd name="connsiteX147" fmla="*/ 4189047 w 11799254"/>
              <a:gd name="connsiteY147" fmla="*/ 4723241 h 6687061"/>
              <a:gd name="connsiteX148" fmla="*/ 4145528 w 11799254"/>
              <a:gd name="connsiteY148" fmla="*/ 4837255 h 6687061"/>
              <a:gd name="connsiteX149" fmla="*/ 4148049 w 11799254"/>
              <a:gd name="connsiteY149" fmla="*/ 4840905 h 6687061"/>
              <a:gd name="connsiteX150" fmla="*/ 1955668 w 11799254"/>
              <a:gd name="connsiteY150" fmla="*/ 4432212 h 6687061"/>
              <a:gd name="connsiteX151" fmla="*/ 2266965 w 11799254"/>
              <a:gd name="connsiteY151" fmla="*/ 4432212 h 6687061"/>
              <a:gd name="connsiteX152" fmla="*/ 2556116 w 11799254"/>
              <a:gd name="connsiteY152" fmla="*/ 4235743 h 6687061"/>
              <a:gd name="connsiteX153" fmla="*/ 2613216 w 11799254"/>
              <a:gd name="connsiteY153" fmla="*/ 4097459 h 6687061"/>
              <a:gd name="connsiteX154" fmla="*/ 2595631 w 11799254"/>
              <a:gd name="connsiteY154" fmla="*/ 4072643 h 6687061"/>
              <a:gd name="connsiteX155" fmla="*/ 2595631 w 11799254"/>
              <a:gd name="connsiteY155" fmla="*/ 4072643 h 6687061"/>
              <a:gd name="connsiteX156" fmla="*/ 2289288 w 11799254"/>
              <a:gd name="connsiteY156" fmla="*/ 4072643 h 6687061"/>
              <a:gd name="connsiteX157" fmla="*/ 2000910 w 11799254"/>
              <a:gd name="connsiteY157" fmla="*/ 4252054 h 6687061"/>
              <a:gd name="connsiteX158" fmla="*/ 1940376 w 11799254"/>
              <a:gd name="connsiteY158" fmla="*/ 4410616 h 6687061"/>
              <a:gd name="connsiteX159" fmla="*/ 1955668 w 11799254"/>
              <a:gd name="connsiteY159" fmla="*/ 4432212 h 6687061"/>
              <a:gd name="connsiteX160" fmla="*/ 2622110 w 11799254"/>
              <a:gd name="connsiteY160" fmla="*/ 4432212 h 6687061"/>
              <a:gd name="connsiteX161" fmla="*/ 2933407 w 11799254"/>
              <a:gd name="connsiteY161" fmla="*/ 4432212 h 6687061"/>
              <a:gd name="connsiteX162" fmla="*/ 3222558 w 11799254"/>
              <a:gd name="connsiteY162" fmla="*/ 4235743 h 6687061"/>
              <a:gd name="connsiteX163" fmla="*/ 3279646 w 11799254"/>
              <a:gd name="connsiteY163" fmla="*/ 4097459 h 6687061"/>
              <a:gd name="connsiteX164" fmla="*/ 3262074 w 11799254"/>
              <a:gd name="connsiteY164" fmla="*/ 4072643 h 6687061"/>
              <a:gd name="connsiteX165" fmla="*/ 3262074 w 11799254"/>
              <a:gd name="connsiteY165" fmla="*/ 4072643 h 6687061"/>
              <a:gd name="connsiteX166" fmla="*/ 2955730 w 11799254"/>
              <a:gd name="connsiteY166" fmla="*/ 4072643 h 6687061"/>
              <a:gd name="connsiteX167" fmla="*/ 2667339 w 11799254"/>
              <a:gd name="connsiteY167" fmla="*/ 4252054 h 6687061"/>
              <a:gd name="connsiteX168" fmla="*/ 2606818 w 11799254"/>
              <a:gd name="connsiteY168" fmla="*/ 4410616 h 6687061"/>
              <a:gd name="connsiteX169" fmla="*/ 2622110 w 11799254"/>
              <a:gd name="connsiteY169" fmla="*/ 4432212 h 6687061"/>
              <a:gd name="connsiteX170" fmla="*/ 1877245 w 11799254"/>
              <a:gd name="connsiteY170" fmla="*/ 3957109 h 6687061"/>
              <a:gd name="connsiteX171" fmla="*/ 1937766 w 11799254"/>
              <a:gd name="connsiteY171" fmla="*/ 3798547 h 6687061"/>
              <a:gd name="connsiteX172" fmla="*/ 2226145 w 11799254"/>
              <a:gd name="connsiteY172" fmla="*/ 3619149 h 6687061"/>
              <a:gd name="connsiteX173" fmla="*/ 2532500 w 11799254"/>
              <a:gd name="connsiteY173" fmla="*/ 3619149 h 6687061"/>
              <a:gd name="connsiteX174" fmla="*/ 2550073 w 11799254"/>
              <a:gd name="connsiteY174" fmla="*/ 3643965 h 6687061"/>
              <a:gd name="connsiteX175" fmla="*/ 2492985 w 11799254"/>
              <a:gd name="connsiteY175" fmla="*/ 3782248 h 6687061"/>
              <a:gd name="connsiteX176" fmla="*/ 2203834 w 11799254"/>
              <a:gd name="connsiteY176" fmla="*/ 3978705 h 6687061"/>
              <a:gd name="connsiteX177" fmla="*/ 1892537 w 11799254"/>
              <a:gd name="connsiteY177" fmla="*/ 3978705 h 6687061"/>
              <a:gd name="connsiteX178" fmla="*/ 1877245 w 11799254"/>
              <a:gd name="connsiteY178" fmla="*/ 3957109 h 6687061"/>
              <a:gd name="connsiteX179" fmla="*/ 1939781 w 11799254"/>
              <a:gd name="connsiteY179" fmla="*/ 3932649 h 6687061"/>
              <a:gd name="connsiteX180" fmla="*/ 2203834 w 11799254"/>
              <a:gd name="connsiteY180" fmla="*/ 3932649 h 6687061"/>
              <a:gd name="connsiteX181" fmla="*/ 2449973 w 11799254"/>
              <a:gd name="connsiteY181" fmla="*/ 3765810 h 6687061"/>
              <a:gd name="connsiteX182" fmla="*/ 2450188 w 11799254"/>
              <a:gd name="connsiteY182" fmla="*/ 3765228 h 6687061"/>
              <a:gd name="connsiteX183" fmla="*/ 2450429 w 11799254"/>
              <a:gd name="connsiteY183" fmla="*/ 3764657 h 6687061"/>
              <a:gd name="connsiteX184" fmla="*/ 2489944 w 11799254"/>
              <a:gd name="connsiteY184" fmla="*/ 3668932 h 6687061"/>
              <a:gd name="connsiteX185" fmla="*/ 2487461 w 11799254"/>
              <a:gd name="connsiteY185" fmla="*/ 3665206 h 6687061"/>
              <a:gd name="connsiteX186" fmla="*/ 2226145 w 11799254"/>
              <a:gd name="connsiteY186" fmla="*/ 3665206 h 6687061"/>
              <a:gd name="connsiteX187" fmla="*/ 1980779 w 11799254"/>
              <a:gd name="connsiteY187" fmla="*/ 3814985 h 6687061"/>
              <a:gd name="connsiteX188" fmla="*/ 1937260 w 11799254"/>
              <a:gd name="connsiteY188" fmla="*/ 3928986 h 6687061"/>
              <a:gd name="connsiteX189" fmla="*/ 1939781 w 11799254"/>
              <a:gd name="connsiteY189" fmla="*/ 3932649 h 6687061"/>
              <a:gd name="connsiteX190" fmla="*/ 5285142 w 11799254"/>
              <a:gd name="connsiteY190" fmla="*/ 4410616 h 6687061"/>
              <a:gd name="connsiteX191" fmla="*/ 5345663 w 11799254"/>
              <a:gd name="connsiteY191" fmla="*/ 4252054 h 6687061"/>
              <a:gd name="connsiteX192" fmla="*/ 5634054 w 11799254"/>
              <a:gd name="connsiteY192" fmla="*/ 4072643 h 6687061"/>
              <a:gd name="connsiteX193" fmla="*/ 5940397 w 11799254"/>
              <a:gd name="connsiteY193" fmla="*/ 4072643 h 6687061"/>
              <a:gd name="connsiteX194" fmla="*/ 5957982 w 11799254"/>
              <a:gd name="connsiteY194" fmla="*/ 4097459 h 6687061"/>
              <a:gd name="connsiteX195" fmla="*/ 5900882 w 11799254"/>
              <a:gd name="connsiteY195" fmla="*/ 4235743 h 6687061"/>
              <a:gd name="connsiteX196" fmla="*/ 5611731 w 11799254"/>
              <a:gd name="connsiteY196" fmla="*/ 4432212 h 6687061"/>
              <a:gd name="connsiteX197" fmla="*/ 5300434 w 11799254"/>
              <a:gd name="connsiteY197" fmla="*/ 4432212 h 6687061"/>
              <a:gd name="connsiteX198" fmla="*/ 5285142 w 11799254"/>
              <a:gd name="connsiteY198" fmla="*/ 4410616 h 6687061"/>
              <a:gd name="connsiteX199" fmla="*/ 5347690 w 11799254"/>
              <a:gd name="connsiteY199" fmla="*/ 4386143 h 6687061"/>
              <a:gd name="connsiteX200" fmla="*/ 5611731 w 11799254"/>
              <a:gd name="connsiteY200" fmla="*/ 4386143 h 6687061"/>
              <a:gd name="connsiteX201" fmla="*/ 5857870 w 11799254"/>
              <a:gd name="connsiteY201" fmla="*/ 4219318 h 6687061"/>
              <a:gd name="connsiteX202" fmla="*/ 5858097 w 11799254"/>
              <a:gd name="connsiteY202" fmla="*/ 4218735 h 6687061"/>
              <a:gd name="connsiteX203" fmla="*/ 5858326 w 11799254"/>
              <a:gd name="connsiteY203" fmla="*/ 4218165 h 6687061"/>
              <a:gd name="connsiteX204" fmla="*/ 5897854 w 11799254"/>
              <a:gd name="connsiteY204" fmla="*/ 4122439 h 6687061"/>
              <a:gd name="connsiteX205" fmla="*/ 5895358 w 11799254"/>
              <a:gd name="connsiteY205" fmla="*/ 4118713 h 6687061"/>
              <a:gd name="connsiteX206" fmla="*/ 5634054 w 11799254"/>
              <a:gd name="connsiteY206" fmla="*/ 4118713 h 6687061"/>
              <a:gd name="connsiteX207" fmla="*/ 5388688 w 11799254"/>
              <a:gd name="connsiteY207" fmla="*/ 4268492 h 6687061"/>
              <a:gd name="connsiteX208" fmla="*/ 5345169 w 11799254"/>
              <a:gd name="connsiteY208" fmla="*/ 4382493 h 6687061"/>
              <a:gd name="connsiteX209" fmla="*/ 5347690 w 11799254"/>
              <a:gd name="connsiteY209" fmla="*/ 4386156 h 6687061"/>
              <a:gd name="connsiteX210" fmla="*/ 553996 w 11799254"/>
              <a:gd name="connsiteY210" fmla="*/ 3978705 h 6687061"/>
              <a:gd name="connsiteX211" fmla="*/ 865290 w 11799254"/>
              <a:gd name="connsiteY211" fmla="*/ 3978705 h 6687061"/>
              <a:gd name="connsiteX212" fmla="*/ 1154444 w 11799254"/>
              <a:gd name="connsiteY212" fmla="*/ 3782236 h 6687061"/>
              <a:gd name="connsiteX213" fmla="*/ 1211535 w 11799254"/>
              <a:gd name="connsiteY213" fmla="*/ 3643952 h 6687061"/>
              <a:gd name="connsiteX214" fmla="*/ 1193954 w 11799254"/>
              <a:gd name="connsiteY214" fmla="*/ 3619136 h 6687061"/>
              <a:gd name="connsiteX215" fmla="*/ 1193961 w 11799254"/>
              <a:gd name="connsiteY215" fmla="*/ 3619136 h 6687061"/>
              <a:gd name="connsiteX216" fmla="*/ 887602 w 11799254"/>
              <a:gd name="connsiteY216" fmla="*/ 3619136 h 6687061"/>
              <a:gd name="connsiteX217" fmla="*/ 599221 w 11799254"/>
              <a:gd name="connsiteY217" fmla="*/ 3798547 h 6687061"/>
              <a:gd name="connsiteX218" fmla="*/ 538697 w 11799254"/>
              <a:gd name="connsiteY218" fmla="*/ 3957109 h 6687061"/>
              <a:gd name="connsiteX219" fmla="*/ 553995 w 11799254"/>
              <a:gd name="connsiteY219" fmla="*/ 3978705 h 6687061"/>
              <a:gd name="connsiteX220" fmla="*/ 1425319 w 11799254"/>
              <a:gd name="connsiteY220" fmla="*/ 4886962 h 6687061"/>
              <a:gd name="connsiteX221" fmla="*/ 1736616 w 11799254"/>
              <a:gd name="connsiteY221" fmla="*/ 4886962 h 6687061"/>
              <a:gd name="connsiteX222" fmla="*/ 2025767 w 11799254"/>
              <a:gd name="connsiteY222" fmla="*/ 4690505 h 6687061"/>
              <a:gd name="connsiteX223" fmla="*/ 2082855 w 11799254"/>
              <a:gd name="connsiteY223" fmla="*/ 4552221 h 6687061"/>
              <a:gd name="connsiteX224" fmla="*/ 2065283 w 11799254"/>
              <a:gd name="connsiteY224" fmla="*/ 4527406 h 6687061"/>
              <a:gd name="connsiteX225" fmla="*/ 1758927 w 11799254"/>
              <a:gd name="connsiteY225" fmla="*/ 4527406 h 6687061"/>
              <a:gd name="connsiteX226" fmla="*/ 1470549 w 11799254"/>
              <a:gd name="connsiteY226" fmla="*/ 4706816 h 6687061"/>
              <a:gd name="connsiteX227" fmla="*/ 1410015 w 11799254"/>
              <a:gd name="connsiteY227" fmla="*/ 4865378 h 6687061"/>
              <a:gd name="connsiteX228" fmla="*/ 1425307 w 11799254"/>
              <a:gd name="connsiteY228" fmla="*/ 4886962 h 6687061"/>
              <a:gd name="connsiteX229" fmla="*/ 801270 w 11799254"/>
              <a:gd name="connsiteY229" fmla="*/ 634171 h 6687061"/>
              <a:gd name="connsiteX230" fmla="*/ 740745 w 11799254"/>
              <a:gd name="connsiteY230" fmla="*/ 792733 h 6687061"/>
              <a:gd name="connsiteX231" fmla="*/ 756037 w 11799254"/>
              <a:gd name="connsiteY231" fmla="*/ 814324 h 6687061"/>
              <a:gd name="connsiteX232" fmla="*/ 1067337 w 11799254"/>
              <a:gd name="connsiteY232" fmla="*/ 814324 h 6687061"/>
              <a:gd name="connsiteX233" fmla="*/ 1356487 w 11799254"/>
              <a:gd name="connsiteY233" fmla="*/ 617861 h 6687061"/>
              <a:gd name="connsiteX234" fmla="*/ 1413588 w 11799254"/>
              <a:gd name="connsiteY234" fmla="*/ 479576 h 6687061"/>
              <a:gd name="connsiteX235" fmla="*/ 1396003 w 11799254"/>
              <a:gd name="connsiteY235" fmla="*/ 454763 h 6687061"/>
              <a:gd name="connsiteX236" fmla="*/ 1089649 w 11799254"/>
              <a:gd name="connsiteY236" fmla="*/ 454763 h 6687061"/>
              <a:gd name="connsiteX237" fmla="*/ 801269 w 11799254"/>
              <a:gd name="connsiteY237" fmla="*/ 634171 h 6687061"/>
              <a:gd name="connsiteX238" fmla="*/ 4770072 w 11799254"/>
              <a:gd name="connsiteY238" fmla="*/ 4886962 h 6687061"/>
              <a:gd name="connsiteX239" fmla="*/ 5081369 w 11799254"/>
              <a:gd name="connsiteY239" fmla="*/ 4886962 h 6687061"/>
              <a:gd name="connsiteX240" fmla="*/ 5370520 w 11799254"/>
              <a:gd name="connsiteY240" fmla="*/ 4690505 h 6687061"/>
              <a:gd name="connsiteX241" fmla="*/ 5427608 w 11799254"/>
              <a:gd name="connsiteY241" fmla="*/ 4552221 h 6687061"/>
              <a:gd name="connsiteX242" fmla="*/ 5410036 w 11799254"/>
              <a:gd name="connsiteY242" fmla="*/ 4527406 h 6687061"/>
              <a:gd name="connsiteX243" fmla="*/ 5103680 w 11799254"/>
              <a:gd name="connsiteY243" fmla="*/ 4527406 h 6687061"/>
              <a:gd name="connsiteX244" fmla="*/ 4815302 w 11799254"/>
              <a:gd name="connsiteY244" fmla="*/ 4706816 h 6687061"/>
              <a:gd name="connsiteX245" fmla="*/ 4754781 w 11799254"/>
              <a:gd name="connsiteY245" fmla="*/ 4865378 h 6687061"/>
              <a:gd name="connsiteX246" fmla="*/ 4770072 w 11799254"/>
              <a:gd name="connsiteY246" fmla="*/ 4886962 h 6687061"/>
              <a:gd name="connsiteX247" fmla="*/ 3931353 w 11799254"/>
              <a:gd name="connsiteY247" fmla="*/ 1 h 6687061"/>
              <a:gd name="connsiteX248" fmla="*/ 3931353 w 11799254"/>
              <a:gd name="connsiteY248" fmla="*/ 4 h 6687061"/>
              <a:gd name="connsiteX249" fmla="*/ 3948926 w 11799254"/>
              <a:gd name="connsiteY249" fmla="*/ 24817 h 6687061"/>
              <a:gd name="connsiteX250" fmla="*/ 3891838 w 11799254"/>
              <a:gd name="connsiteY250" fmla="*/ 163099 h 6687061"/>
              <a:gd name="connsiteX251" fmla="*/ 3602674 w 11799254"/>
              <a:gd name="connsiteY251" fmla="*/ 359565 h 6687061"/>
              <a:gd name="connsiteX252" fmla="*/ 3291390 w 11799254"/>
              <a:gd name="connsiteY252" fmla="*/ 359565 h 6687061"/>
              <a:gd name="connsiteX253" fmla="*/ 3276098 w 11799254"/>
              <a:gd name="connsiteY253" fmla="*/ 337970 h 6687061"/>
              <a:gd name="connsiteX254" fmla="*/ 3336620 w 11799254"/>
              <a:gd name="connsiteY254" fmla="*/ 179408 h 6687061"/>
              <a:gd name="connsiteX255" fmla="*/ 3624998 w 11799254"/>
              <a:gd name="connsiteY255" fmla="*/ 0 h 6687061"/>
              <a:gd name="connsiteX256" fmla="*/ 3931353 w 11799254"/>
              <a:gd name="connsiteY256" fmla="*/ 0 h 6687061"/>
              <a:gd name="connsiteX257" fmla="*/ 3886302 w 11799254"/>
              <a:gd name="connsiteY257" fmla="*/ 46062 h 6687061"/>
              <a:gd name="connsiteX258" fmla="*/ 3624998 w 11799254"/>
              <a:gd name="connsiteY258" fmla="*/ 46062 h 6687061"/>
              <a:gd name="connsiteX259" fmla="*/ 3379632 w 11799254"/>
              <a:gd name="connsiteY259" fmla="*/ 195840 h 6687061"/>
              <a:gd name="connsiteX260" fmla="*/ 3336113 w 11799254"/>
              <a:gd name="connsiteY260" fmla="*/ 309846 h 6687061"/>
              <a:gd name="connsiteX261" fmla="*/ 3338634 w 11799254"/>
              <a:gd name="connsiteY261" fmla="*/ 313506 h 6687061"/>
              <a:gd name="connsiteX262" fmla="*/ 3602674 w 11799254"/>
              <a:gd name="connsiteY262" fmla="*/ 313506 h 6687061"/>
              <a:gd name="connsiteX263" fmla="*/ 3848813 w 11799254"/>
              <a:gd name="connsiteY263" fmla="*/ 146670 h 6687061"/>
              <a:gd name="connsiteX264" fmla="*/ 3849041 w 11799254"/>
              <a:gd name="connsiteY264" fmla="*/ 146091 h 6687061"/>
              <a:gd name="connsiteX265" fmla="*/ 3849269 w 11799254"/>
              <a:gd name="connsiteY265" fmla="*/ 145518 h 6687061"/>
              <a:gd name="connsiteX266" fmla="*/ 3888797 w 11799254"/>
              <a:gd name="connsiteY266" fmla="*/ 49787 h 6687061"/>
              <a:gd name="connsiteX267" fmla="*/ 3886302 w 11799254"/>
              <a:gd name="connsiteY267" fmla="*/ 46062 h 6687061"/>
              <a:gd name="connsiteX268" fmla="*/ 3276086 w 11799254"/>
              <a:gd name="connsiteY268" fmla="*/ 4410616 h 6687061"/>
              <a:gd name="connsiteX269" fmla="*/ 3336620 w 11799254"/>
              <a:gd name="connsiteY269" fmla="*/ 4252054 h 6687061"/>
              <a:gd name="connsiteX270" fmla="*/ 3624998 w 11799254"/>
              <a:gd name="connsiteY270" fmla="*/ 4072643 h 6687061"/>
              <a:gd name="connsiteX271" fmla="*/ 3931353 w 11799254"/>
              <a:gd name="connsiteY271" fmla="*/ 4072643 h 6687061"/>
              <a:gd name="connsiteX272" fmla="*/ 3948926 w 11799254"/>
              <a:gd name="connsiteY272" fmla="*/ 4097459 h 6687061"/>
              <a:gd name="connsiteX273" fmla="*/ 3891825 w 11799254"/>
              <a:gd name="connsiteY273" fmla="*/ 4235743 h 6687061"/>
              <a:gd name="connsiteX274" fmla="*/ 3602674 w 11799254"/>
              <a:gd name="connsiteY274" fmla="*/ 4432212 h 6687061"/>
              <a:gd name="connsiteX275" fmla="*/ 3291390 w 11799254"/>
              <a:gd name="connsiteY275" fmla="*/ 4432212 h 6687061"/>
              <a:gd name="connsiteX276" fmla="*/ 3276098 w 11799254"/>
              <a:gd name="connsiteY276" fmla="*/ 4410616 h 6687061"/>
              <a:gd name="connsiteX277" fmla="*/ 3338634 w 11799254"/>
              <a:gd name="connsiteY277" fmla="*/ 4386143 h 6687061"/>
              <a:gd name="connsiteX278" fmla="*/ 3602674 w 11799254"/>
              <a:gd name="connsiteY278" fmla="*/ 4386143 h 6687061"/>
              <a:gd name="connsiteX279" fmla="*/ 3848826 w 11799254"/>
              <a:gd name="connsiteY279" fmla="*/ 4219318 h 6687061"/>
              <a:gd name="connsiteX280" fmla="*/ 3849041 w 11799254"/>
              <a:gd name="connsiteY280" fmla="*/ 4218735 h 6687061"/>
              <a:gd name="connsiteX281" fmla="*/ 3849269 w 11799254"/>
              <a:gd name="connsiteY281" fmla="*/ 4218165 h 6687061"/>
              <a:gd name="connsiteX282" fmla="*/ 3888797 w 11799254"/>
              <a:gd name="connsiteY282" fmla="*/ 4122439 h 6687061"/>
              <a:gd name="connsiteX283" fmla="*/ 3886302 w 11799254"/>
              <a:gd name="connsiteY283" fmla="*/ 4118713 h 6687061"/>
              <a:gd name="connsiteX284" fmla="*/ 3624998 w 11799254"/>
              <a:gd name="connsiteY284" fmla="*/ 4118713 h 6687061"/>
              <a:gd name="connsiteX285" fmla="*/ 3379632 w 11799254"/>
              <a:gd name="connsiteY285" fmla="*/ 4268492 h 6687061"/>
              <a:gd name="connsiteX286" fmla="*/ 3336113 w 11799254"/>
              <a:gd name="connsiteY286" fmla="*/ 4382493 h 6687061"/>
              <a:gd name="connsiteX287" fmla="*/ 3338634 w 11799254"/>
              <a:gd name="connsiteY287" fmla="*/ 4386156 h 6687061"/>
              <a:gd name="connsiteX288" fmla="*/ 617132 w 11799254"/>
              <a:gd name="connsiteY288" fmla="*/ 4432212 h 6687061"/>
              <a:gd name="connsiteX289" fmla="*/ 928433 w 11799254"/>
              <a:gd name="connsiteY289" fmla="*/ 4432212 h 6687061"/>
              <a:gd name="connsiteX290" fmla="*/ 1217581 w 11799254"/>
              <a:gd name="connsiteY290" fmla="*/ 4235743 h 6687061"/>
              <a:gd name="connsiteX291" fmla="*/ 1274669 w 11799254"/>
              <a:gd name="connsiteY291" fmla="*/ 4097459 h 6687061"/>
              <a:gd name="connsiteX292" fmla="*/ 1257098 w 11799254"/>
              <a:gd name="connsiteY292" fmla="*/ 4072643 h 6687061"/>
              <a:gd name="connsiteX293" fmla="*/ 1257104 w 11799254"/>
              <a:gd name="connsiteY293" fmla="*/ 4072643 h 6687061"/>
              <a:gd name="connsiteX294" fmla="*/ 950746 w 11799254"/>
              <a:gd name="connsiteY294" fmla="*/ 4072643 h 6687061"/>
              <a:gd name="connsiteX295" fmla="*/ 662365 w 11799254"/>
              <a:gd name="connsiteY295" fmla="*/ 4252054 h 6687061"/>
              <a:gd name="connsiteX296" fmla="*/ 601840 w 11799254"/>
              <a:gd name="connsiteY296" fmla="*/ 4410616 h 6687061"/>
              <a:gd name="connsiteX297" fmla="*/ 617132 w 11799254"/>
              <a:gd name="connsiteY297" fmla="*/ 4432212 h 6687061"/>
              <a:gd name="connsiteX298" fmla="*/ 2912553 w 11799254"/>
              <a:gd name="connsiteY298" fmla="*/ 5335412 h 6687061"/>
              <a:gd name="connsiteX299" fmla="*/ 3223838 w 11799254"/>
              <a:gd name="connsiteY299" fmla="*/ 5335412 h 6687061"/>
              <a:gd name="connsiteX300" fmla="*/ 3513001 w 11799254"/>
              <a:gd name="connsiteY300" fmla="*/ 5138955 h 6687061"/>
              <a:gd name="connsiteX301" fmla="*/ 3570089 w 11799254"/>
              <a:gd name="connsiteY301" fmla="*/ 5000659 h 6687061"/>
              <a:gd name="connsiteX302" fmla="*/ 3552517 w 11799254"/>
              <a:gd name="connsiteY302" fmla="*/ 4975856 h 6687061"/>
              <a:gd name="connsiteX303" fmla="*/ 3246161 w 11799254"/>
              <a:gd name="connsiteY303" fmla="*/ 4975856 h 6687061"/>
              <a:gd name="connsiteX304" fmla="*/ 2957783 w 11799254"/>
              <a:gd name="connsiteY304" fmla="*/ 5155254 h 6687061"/>
              <a:gd name="connsiteX305" fmla="*/ 2897262 w 11799254"/>
              <a:gd name="connsiteY305" fmla="*/ 5313816 h 6687061"/>
              <a:gd name="connsiteX306" fmla="*/ 2912553 w 11799254"/>
              <a:gd name="connsiteY306" fmla="*/ 5335412 h 6687061"/>
              <a:gd name="connsiteX307" fmla="*/ 1374642 w 11799254"/>
              <a:gd name="connsiteY307" fmla="*/ 195838 h 6687061"/>
              <a:gd name="connsiteX308" fmla="*/ 1379317 w 11799254"/>
              <a:gd name="connsiteY308" fmla="*/ 184931 h 6687061"/>
              <a:gd name="connsiteX309" fmla="*/ 1325941 w 11799254"/>
              <a:gd name="connsiteY309" fmla="*/ 194331 h 6687061"/>
              <a:gd name="connsiteX310" fmla="*/ 1271109 w 11799254"/>
              <a:gd name="connsiteY310" fmla="*/ 337970 h 6687061"/>
              <a:gd name="connsiteX311" fmla="*/ 1286401 w 11799254"/>
              <a:gd name="connsiteY311" fmla="*/ 359565 h 6687061"/>
              <a:gd name="connsiteX312" fmla="*/ 1597698 w 11799254"/>
              <a:gd name="connsiteY312" fmla="*/ 359565 h 6687061"/>
              <a:gd name="connsiteX313" fmla="*/ 1886848 w 11799254"/>
              <a:gd name="connsiteY313" fmla="*/ 163099 h 6687061"/>
              <a:gd name="connsiteX314" fmla="*/ 1943936 w 11799254"/>
              <a:gd name="connsiteY314" fmla="*/ 24817 h 6687061"/>
              <a:gd name="connsiteX315" fmla="*/ 1926364 w 11799254"/>
              <a:gd name="connsiteY315" fmla="*/ 4 h 6687061"/>
              <a:gd name="connsiteX316" fmla="*/ 1926364 w 11799254"/>
              <a:gd name="connsiteY316" fmla="*/ 1 h 6687061"/>
              <a:gd name="connsiteX317" fmla="*/ 1787382 w 11799254"/>
              <a:gd name="connsiteY317" fmla="*/ 1 h 6687061"/>
              <a:gd name="connsiteX318" fmla="*/ 1722084 w 11799254"/>
              <a:gd name="connsiteY318" fmla="*/ 46062 h 6687061"/>
              <a:gd name="connsiteX319" fmla="*/ 1881325 w 11799254"/>
              <a:gd name="connsiteY319" fmla="*/ 46062 h 6687061"/>
              <a:gd name="connsiteX320" fmla="*/ 1883808 w 11799254"/>
              <a:gd name="connsiteY320" fmla="*/ 49787 h 6687061"/>
              <a:gd name="connsiteX321" fmla="*/ 1844292 w 11799254"/>
              <a:gd name="connsiteY321" fmla="*/ 145518 h 6687061"/>
              <a:gd name="connsiteX322" fmla="*/ 1844052 w 11799254"/>
              <a:gd name="connsiteY322" fmla="*/ 146091 h 6687061"/>
              <a:gd name="connsiteX323" fmla="*/ 1843836 w 11799254"/>
              <a:gd name="connsiteY323" fmla="*/ 146670 h 6687061"/>
              <a:gd name="connsiteX324" fmla="*/ 1597698 w 11799254"/>
              <a:gd name="connsiteY324" fmla="*/ 313506 h 6687061"/>
              <a:gd name="connsiteX325" fmla="*/ 1333644 w 11799254"/>
              <a:gd name="connsiteY325" fmla="*/ 313506 h 6687061"/>
              <a:gd name="connsiteX326" fmla="*/ 1331123 w 11799254"/>
              <a:gd name="connsiteY326" fmla="*/ 309846 h 6687061"/>
              <a:gd name="connsiteX327" fmla="*/ 1374655 w 11799254"/>
              <a:gd name="connsiteY327" fmla="*/ 195840 h 6687061"/>
              <a:gd name="connsiteX328" fmla="*/ 2230819 w 11799254"/>
              <a:gd name="connsiteY328" fmla="*/ 5313816 h 6687061"/>
              <a:gd name="connsiteX329" fmla="*/ 2291341 w 11799254"/>
              <a:gd name="connsiteY329" fmla="*/ 5155254 h 6687061"/>
              <a:gd name="connsiteX330" fmla="*/ 2579719 w 11799254"/>
              <a:gd name="connsiteY330" fmla="*/ 4975843 h 6687061"/>
              <a:gd name="connsiteX331" fmla="*/ 2886075 w 11799254"/>
              <a:gd name="connsiteY331" fmla="*/ 4975843 h 6687061"/>
              <a:gd name="connsiteX332" fmla="*/ 2886075 w 11799254"/>
              <a:gd name="connsiteY332" fmla="*/ 4975843 h 6687061"/>
              <a:gd name="connsiteX333" fmla="*/ 2903647 w 11799254"/>
              <a:gd name="connsiteY333" fmla="*/ 5000659 h 6687061"/>
              <a:gd name="connsiteX334" fmla="*/ 2846559 w 11799254"/>
              <a:gd name="connsiteY334" fmla="*/ 5138942 h 6687061"/>
              <a:gd name="connsiteX335" fmla="*/ 2557408 w 11799254"/>
              <a:gd name="connsiteY335" fmla="*/ 5335412 h 6687061"/>
              <a:gd name="connsiteX336" fmla="*/ 2246111 w 11799254"/>
              <a:gd name="connsiteY336" fmla="*/ 5335412 h 6687061"/>
              <a:gd name="connsiteX337" fmla="*/ 2230819 w 11799254"/>
              <a:gd name="connsiteY337" fmla="*/ 5313816 h 6687061"/>
              <a:gd name="connsiteX338" fmla="*/ 2293355 w 11799254"/>
              <a:gd name="connsiteY338" fmla="*/ 5289355 h 6687061"/>
              <a:gd name="connsiteX339" fmla="*/ 2557396 w 11799254"/>
              <a:gd name="connsiteY339" fmla="*/ 5289355 h 6687061"/>
              <a:gd name="connsiteX340" fmla="*/ 2803547 w 11799254"/>
              <a:gd name="connsiteY340" fmla="*/ 5122517 h 6687061"/>
              <a:gd name="connsiteX341" fmla="*/ 2803762 w 11799254"/>
              <a:gd name="connsiteY341" fmla="*/ 5121934 h 6687061"/>
              <a:gd name="connsiteX342" fmla="*/ 2804003 w 11799254"/>
              <a:gd name="connsiteY342" fmla="*/ 5121364 h 6687061"/>
              <a:gd name="connsiteX343" fmla="*/ 2843519 w 11799254"/>
              <a:gd name="connsiteY343" fmla="*/ 5025626 h 6687061"/>
              <a:gd name="connsiteX344" fmla="*/ 2841023 w 11799254"/>
              <a:gd name="connsiteY344" fmla="*/ 5021913 h 6687061"/>
              <a:gd name="connsiteX345" fmla="*/ 2579719 w 11799254"/>
              <a:gd name="connsiteY345" fmla="*/ 5021913 h 6687061"/>
              <a:gd name="connsiteX346" fmla="*/ 2334353 w 11799254"/>
              <a:gd name="connsiteY346" fmla="*/ 5171679 h 6687061"/>
              <a:gd name="connsiteX347" fmla="*/ 2290834 w 11799254"/>
              <a:gd name="connsiteY347" fmla="*/ 5285693 h 6687061"/>
              <a:gd name="connsiteX348" fmla="*/ 2293355 w 11799254"/>
              <a:gd name="connsiteY348" fmla="*/ 5289355 h 6687061"/>
              <a:gd name="connsiteX349" fmla="*/ 2076444 w 11799254"/>
              <a:gd name="connsiteY349" fmla="*/ 4865378 h 6687061"/>
              <a:gd name="connsiteX350" fmla="*/ 2136978 w 11799254"/>
              <a:gd name="connsiteY350" fmla="*/ 4706816 h 6687061"/>
              <a:gd name="connsiteX351" fmla="*/ 2425356 w 11799254"/>
              <a:gd name="connsiteY351" fmla="*/ 4527406 h 6687061"/>
              <a:gd name="connsiteX352" fmla="*/ 2731712 w 11799254"/>
              <a:gd name="connsiteY352" fmla="*/ 4527406 h 6687061"/>
              <a:gd name="connsiteX353" fmla="*/ 2749284 w 11799254"/>
              <a:gd name="connsiteY353" fmla="*/ 4552221 h 6687061"/>
              <a:gd name="connsiteX354" fmla="*/ 2692197 w 11799254"/>
              <a:gd name="connsiteY354" fmla="*/ 4690505 h 6687061"/>
              <a:gd name="connsiteX355" fmla="*/ 2403046 w 11799254"/>
              <a:gd name="connsiteY355" fmla="*/ 4886962 h 6687061"/>
              <a:gd name="connsiteX356" fmla="*/ 2091749 w 11799254"/>
              <a:gd name="connsiteY356" fmla="*/ 4886962 h 6687061"/>
              <a:gd name="connsiteX357" fmla="*/ 2076457 w 11799254"/>
              <a:gd name="connsiteY357" fmla="*/ 4865378 h 6687061"/>
              <a:gd name="connsiteX358" fmla="*/ 2138992 w 11799254"/>
              <a:gd name="connsiteY358" fmla="*/ 4840905 h 6687061"/>
              <a:gd name="connsiteX359" fmla="*/ 2403046 w 11799254"/>
              <a:gd name="connsiteY359" fmla="*/ 4840905 h 6687061"/>
              <a:gd name="connsiteX360" fmla="*/ 2649172 w 11799254"/>
              <a:gd name="connsiteY360" fmla="*/ 4674080 h 6687061"/>
              <a:gd name="connsiteX361" fmla="*/ 2649400 w 11799254"/>
              <a:gd name="connsiteY361" fmla="*/ 4673497 h 6687061"/>
              <a:gd name="connsiteX362" fmla="*/ 2649641 w 11799254"/>
              <a:gd name="connsiteY362" fmla="*/ 4672926 h 6687061"/>
              <a:gd name="connsiteX363" fmla="*/ 2689156 w 11799254"/>
              <a:gd name="connsiteY363" fmla="*/ 4577188 h 6687061"/>
              <a:gd name="connsiteX364" fmla="*/ 2686660 w 11799254"/>
              <a:gd name="connsiteY364" fmla="*/ 4573462 h 6687061"/>
              <a:gd name="connsiteX365" fmla="*/ 2425356 w 11799254"/>
              <a:gd name="connsiteY365" fmla="*/ 4573462 h 6687061"/>
              <a:gd name="connsiteX366" fmla="*/ 2179990 w 11799254"/>
              <a:gd name="connsiteY366" fmla="*/ 4723241 h 6687061"/>
              <a:gd name="connsiteX367" fmla="*/ 2136471 w 11799254"/>
              <a:gd name="connsiteY367" fmla="*/ 4837255 h 6687061"/>
              <a:gd name="connsiteX368" fmla="*/ 2138992 w 11799254"/>
              <a:gd name="connsiteY368" fmla="*/ 4840905 h 6687061"/>
              <a:gd name="connsiteX369" fmla="*/ 726726 w 11799254"/>
              <a:gd name="connsiteY369" fmla="*/ 454764 h 6687061"/>
              <a:gd name="connsiteX370" fmla="*/ 726726 w 11799254"/>
              <a:gd name="connsiteY370" fmla="*/ 454764 h 6687061"/>
              <a:gd name="connsiteX371" fmla="*/ 744301 w 11799254"/>
              <a:gd name="connsiteY371" fmla="*/ 479577 h 6687061"/>
              <a:gd name="connsiteX372" fmla="*/ 687210 w 11799254"/>
              <a:gd name="connsiteY372" fmla="*/ 617860 h 6687061"/>
              <a:gd name="connsiteX373" fmla="*/ 398056 w 11799254"/>
              <a:gd name="connsiteY373" fmla="*/ 814326 h 6687061"/>
              <a:gd name="connsiteX374" fmla="*/ 86760 w 11799254"/>
              <a:gd name="connsiteY374" fmla="*/ 814326 h 6687061"/>
              <a:gd name="connsiteX375" fmla="*/ 71462 w 11799254"/>
              <a:gd name="connsiteY375" fmla="*/ 792731 h 6687061"/>
              <a:gd name="connsiteX376" fmla="*/ 131994 w 11799254"/>
              <a:gd name="connsiteY376" fmla="*/ 634172 h 6687061"/>
              <a:gd name="connsiteX377" fmla="*/ 420374 w 11799254"/>
              <a:gd name="connsiteY377" fmla="*/ 454764 h 6687061"/>
              <a:gd name="connsiteX378" fmla="*/ 726726 w 11799254"/>
              <a:gd name="connsiteY378" fmla="*/ 454764 h 6687061"/>
              <a:gd name="connsiteX379" fmla="*/ 681679 w 11799254"/>
              <a:gd name="connsiteY379" fmla="*/ 500825 h 6687061"/>
              <a:gd name="connsiteX380" fmla="*/ 420376 w 11799254"/>
              <a:gd name="connsiteY380" fmla="*/ 500825 h 6687061"/>
              <a:gd name="connsiteX381" fmla="*/ 175007 w 11799254"/>
              <a:gd name="connsiteY381" fmla="*/ 650603 h 6687061"/>
              <a:gd name="connsiteX382" fmla="*/ 131487 w 11799254"/>
              <a:gd name="connsiteY382" fmla="*/ 764609 h 6687061"/>
              <a:gd name="connsiteX383" fmla="*/ 134004 w 11799254"/>
              <a:gd name="connsiteY383" fmla="*/ 768267 h 6687061"/>
              <a:gd name="connsiteX384" fmla="*/ 398055 w 11799254"/>
              <a:gd name="connsiteY384" fmla="*/ 768267 h 6687061"/>
              <a:gd name="connsiteX385" fmla="*/ 644190 w 11799254"/>
              <a:gd name="connsiteY385" fmla="*/ 601431 h 6687061"/>
              <a:gd name="connsiteX386" fmla="*/ 644413 w 11799254"/>
              <a:gd name="connsiteY386" fmla="*/ 600852 h 6687061"/>
              <a:gd name="connsiteX387" fmla="*/ 644648 w 11799254"/>
              <a:gd name="connsiteY387" fmla="*/ 600279 h 6687061"/>
              <a:gd name="connsiteX388" fmla="*/ 684172 w 11799254"/>
              <a:gd name="connsiteY388" fmla="*/ 504551 h 6687061"/>
              <a:gd name="connsiteX389" fmla="*/ 681678 w 11799254"/>
              <a:gd name="connsiteY389" fmla="*/ 500826 h 6687061"/>
              <a:gd name="connsiteX390" fmla="*/ 1271109 w 11799254"/>
              <a:gd name="connsiteY390" fmla="*/ 4410616 h 6687061"/>
              <a:gd name="connsiteX391" fmla="*/ 1331630 w 11799254"/>
              <a:gd name="connsiteY391" fmla="*/ 4252054 h 6687061"/>
              <a:gd name="connsiteX392" fmla="*/ 1620008 w 11799254"/>
              <a:gd name="connsiteY392" fmla="*/ 4072643 h 6687061"/>
              <a:gd name="connsiteX393" fmla="*/ 1926364 w 11799254"/>
              <a:gd name="connsiteY393" fmla="*/ 4072643 h 6687061"/>
              <a:gd name="connsiteX394" fmla="*/ 1943936 w 11799254"/>
              <a:gd name="connsiteY394" fmla="*/ 4097459 h 6687061"/>
              <a:gd name="connsiteX395" fmla="*/ 1886848 w 11799254"/>
              <a:gd name="connsiteY395" fmla="*/ 4235743 h 6687061"/>
              <a:gd name="connsiteX396" fmla="*/ 1597698 w 11799254"/>
              <a:gd name="connsiteY396" fmla="*/ 4432212 h 6687061"/>
              <a:gd name="connsiteX397" fmla="*/ 1286401 w 11799254"/>
              <a:gd name="connsiteY397" fmla="*/ 4432212 h 6687061"/>
              <a:gd name="connsiteX398" fmla="*/ 1271109 w 11799254"/>
              <a:gd name="connsiteY398" fmla="*/ 4410616 h 6687061"/>
              <a:gd name="connsiteX399" fmla="*/ 1333644 w 11799254"/>
              <a:gd name="connsiteY399" fmla="*/ 4386143 h 6687061"/>
              <a:gd name="connsiteX400" fmla="*/ 1597698 w 11799254"/>
              <a:gd name="connsiteY400" fmla="*/ 4386143 h 6687061"/>
              <a:gd name="connsiteX401" fmla="*/ 1843836 w 11799254"/>
              <a:gd name="connsiteY401" fmla="*/ 4219318 h 6687061"/>
              <a:gd name="connsiteX402" fmla="*/ 1844052 w 11799254"/>
              <a:gd name="connsiteY402" fmla="*/ 4218735 h 6687061"/>
              <a:gd name="connsiteX403" fmla="*/ 1844292 w 11799254"/>
              <a:gd name="connsiteY403" fmla="*/ 4218165 h 6687061"/>
              <a:gd name="connsiteX404" fmla="*/ 1883808 w 11799254"/>
              <a:gd name="connsiteY404" fmla="*/ 4122439 h 6687061"/>
              <a:gd name="connsiteX405" fmla="*/ 1881325 w 11799254"/>
              <a:gd name="connsiteY405" fmla="*/ 4118713 h 6687061"/>
              <a:gd name="connsiteX406" fmla="*/ 1620008 w 11799254"/>
              <a:gd name="connsiteY406" fmla="*/ 4118713 h 6687061"/>
              <a:gd name="connsiteX407" fmla="*/ 1374642 w 11799254"/>
              <a:gd name="connsiteY407" fmla="*/ 4268492 h 6687061"/>
              <a:gd name="connsiteX408" fmla="*/ 1331123 w 11799254"/>
              <a:gd name="connsiteY408" fmla="*/ 4382493 h 6687061"/>
              <a:gd name="connsiteX409" fmla="*/ 1333644 w 11799254"/>
              <a:gd name="connsiteY409" fmla="*/ 4386156 h 6687061"/>
              <a:gd name="connsiteX410" fmla="*/ 7172206 w 11799254"/>
              <a:gd name="connsiteY410" fmla="*/ 3782236 h 6687061"/>
              <a:gd name="connsiteX411" fmla="*/ 7229294 w 11799254"/>
              <a:gd name="connsiteY411" fmla="*/ 3643952 h 6687061"/>
              <a:gd name="connsiteX412" fmla="*/ 7211721 w 11799254"/>
              <a:gd name="connsiteY412" fmla="*/ 3619136 h 6687061"/>
              <a:gd name="connsiteX413" fmla="*/ 7211721 w 11799254"/>
              <a:gd name="connsiteY413" fmla="*/ 3619136 h 6687061"/>
              <a:gd name="connsiteX414" fmla="*/ 6905365 w 11799254"/>
              <a:gd name="connsiteY414" fmla="*/ 3619136 h 6687061"/>
              <a:gd name="connsiteX415" fmla="*/ 6616988 w 11799254"/>
              <a:gd name="connsiteY415" fmla="*/ 3798547 h 6687061"/>
              <a:gd name="connsiteX416" fmla="*/ 6556466 w 11799254"/>
              <a:gd name="connsiteY416" fmla="*/ 3957109 h 6687061"/>
              <a:gd name="connsiteX417" fmla="*/ 6571758 w 11799254"/>
              <a:gd name="connsiteY417" fmla="*/ 3978705 h 6687061"/>
              <a:gd name="connsiteX418" fmla="*/ 6883055 w 11799254"/>
              <a:gd name="connsiteY418" fmla="*/ 3978705 h 6687061"/>
              <a:gd name="connsiteX419" fmla="*/ 7172206 w 11799254"/>
              <a:gd name="connsiteY419" fmla="*/ 3782236 h 6687061"/>
              <a:gd name="connsiteX420" fmla="*/ 86 w 11799254"/>
              <a:gd name="connsiteY420" fmla="*/ 2254863 h 6687061"/>
              <a:gd name="connsiteX421" fmla="*/ 86 w 11799254"/>
              <a:gd name="connsiteY421" fmla="*/ 2373402 h 6687061"/>
              <a:gd name="connsiteX422" fmla="*/ 38787 w 11799254"/>
              <a:gd name="connsiteY422" fmla="*/ 2279666 h 6687061"/>
              <a:gd name="connsiteX423" fmla="*/ 21206 w 11799254"/>
              <a:gd name="connsiteY423" fmla="*/ 2254863 h 6687061"/>
              <a:gd name="connsiteX424" fmla="*/ 86 w 11799254"/>
              <a:gd name="connsiteY424" fmla="*/ 2254863 h 6687061"/>
              <a:gd name="connsiteX425" fmla="*/ 1002914 w 11799254"/>
              <a:gd name="connsiteY425" fmla="*/ 3333798 h 6687061"/>
              <a:gd name="connsiteX426" fmla="*/ 1060006 w 11799254"/>
              <a:gd name="connsiteY426" fmla="*/ 3195514 h 6687061"/>
              <a:gd name="connsiteX427" fmla="*/ 1042425 w 11799254"/>
              <a:gd name="connsiteY427" fmla="*/ 3170699 h 6687061"/>
              <a:gd name="connsiteX428" fmla="*/ 1042431 w 11799254"/>
              <a:gd name="connsiteY428" fmla="*/ 3170699 h 6687061"/>
              <a:gd name="connsiteX429" fmla="*/ 736072 w 11799254"/>
              <a:gd name="connsiteY429" fmla="*/ 3170699 h 6687061"/>
              <a:gd name="connsiteX430" fmla="*/ 447692 w 11799254"/>
              <a:gd name="connsiteY430" fmla="*/ 3350109 h 6687061"/>
              <a:gd name="connsiteX431" fmla="*/ 387167 w 11799254"/>
              <a:gd name="connsiteY431" fmla="*/ 3508671 h 6687061"/>
              <a:gd name="connsiteX432" fmla="*/ 402465 w 11799254"/>
              <a:gd name="connsiteY432" fmla="*/ 3530255 h 6687061"/>
              <a:gd name="connsiteX433" fmla="*/ 713759 w 11799254"/>
              <a:gd name="connsiteY433" fmla="*/ 3530255 h 6687061"/>
              <a:gd name="connsiteX434" fmla="*/ 1002913 w 11799254"/>
              <a:gd name="connsiteY434" fmla="*/ 3333798 h 6687061"/>
              <a:gd name="connsiteX435" fmla="*/ 2402944 w 11799254"/>
              <a:gd name="connsiteY435" fmla="*/ 2254863 h 6687061"/>
              <a:gd name="connsiteX436" fmla="*/ 2709287 w 11799254"/>
              <a:gd name="connsiteY436" fmla="*/ 2254863 h 6687061"/>
              <a:gd name="connsiteX437" fmla="*/ 2726860 w 11799254"/>
              <a:gd name="connsiteY437" fmla="*/ 2279666 h 6687061"/>
              <a:gd name="connsiteX438" fmla="*/ 2669772 w 11799254"/>
              <a:gd name="connsiteY438" fmla="*/ 2417950 h 6687061"/>
              <a:gd name="connsiteX439" fmla="*/ 2380621 w 11799254"/>
              <a:gd name="connsiteY439" fmla="*/ 2614420 h 6687061"/>
              <a:gd name="connsiteX440" fmla="*/ 2069324 w 11799254"/>
              <a:gd name="connsiteY440" fmla="*/ 2614420 h 6687061"/>
              <a:gd name="connsiteX441" fmla="*/ 2054032 w 11799254"/>
              <a:gd name="connsiteY441" fmla="*/ 2592823 h 6687061"/>
              <a:gd name="connsiteX442" fmla="*/ 2114554 w 11799254"/>
              <a:gd name="connsiteY442" fmla="*/ 2434261 h 6687061"/>
              <a:gd name="connsiteX443" fmla="*/ 2402944 w 11799254"/>
              <a:gd name="connsiteY443" fmla="*/ 2254863 h 6687061"/>
              <a:gd name="connsiteX444" fmla="*/ 2664248 w 11799254"/>
              <a:gd name="connsiteY444" fmla="*/ 2300920 h 6687061"/>
              <a:gd name="connsiteX445" fmla="*/ 2402944 w 11799254"/>
              <a:gd name="connsiteY445" fmla="*/ 2300920 h 6687061"/>
              <a:gd name="connsiteX446" fmla="*/ 2157566 w 11799254"/>
              <a:gd name="connsiteY446" fmla="*/ 2450699 h 6687061"/>
              <a:gd name="connsiteX447" fmla="*/ 2114047 w 11799254"/>
              <a:gd name="connsiteY447" fmla="*/ 2564700 h 6687061"/>
              <a:gd name="connsiteX448" fmla="*/ 2116568 w 11799254"/>
              <a:gd name="connsiteY448" fmla="*/ 2568363 h 6687061"/>
              <a:gd name="connsiteX449" fmla="*/ 2380621 w 11799254"/>
              <a:gd name="connsiteY449" fmla="*/ 2568363 h 6687061"/>
              <a:gd name="connsiteX450" fmla="*/ 2626760 w 11799254"/>
              <a:gd name="connsiteY450" fmla="*/ 2401525 h 6687061"/>
              <a:gd name="connsiteX451" fmla="*/ 2626975 w 11799254"/>
              <a:gd name="connsiteY451" fmla="*/ 2400942 h 6687061"/>
              <a:gd name="connsiteX452" fmla="*/ 2627216 w 11799254"/>
              <a:gd name="connsiteY452" fmla="*/ 2400371 h 6687061"/>
              <a:gd name="connsiteX453" fmla="*/ 2666731 w 11799254"/>
              <a:gd name="connsiteY453" fmla="*/ 2304646 h 6687061"/>
              <a:gd name="connsiteX454" fmla="*/ 2664248 w 11799254"/>
              <a:gd name="connsiteY454" fmla="*/ 2300920 h 6687061"/>
              <a:gd name="connsiteX455" fmla="*/ 5439340 w 11799254"/>
              <a:gd name="connsiteY455" fmla="*/ 4886962 h 6687061"/>
              <a:gd name="connsiteX456" fmla="*/ 5750637 w 11799254"/>
              <a:gd name="connsiteY456" fmla="*/ 4886962 h 6687061"/>
              <a:gd name="connsiteX457" fmla="*/ 6039788 w 11799254"/>
              <a:gd name="connsiteY457" fmla="*/ 4690505 h 6687061"/>
              <a:gd name="connsiteX458" fmla="*/ 6096876 w 11799254"/>
              <a:gd name="connsiteY458" fmla="*/ 4552221 h 6687061"/>
              <a:gd name="connsiteX459" fmla="*/ 6079303 w 11799254"/>
              <a:gd name="connsiteY459" fmla="*/ 4527406 h 6687061"/>
              <a:gd name="connsiteX460" fmla="*/ 5772947 w 11799254"/>
              <a:gd name="connsiteY460" fmla="*/ 4527406 h 6687061"/>
              <a:gd name="connsiteX461" fmla="*/ 5484569 w 11799254"/>
              <a:gd name="connsiteY461" fmla="*/ 4706816 h 6687061"/>
              <a:gd name="connsiteX462" fmla="*/ 5424048 w 11799254"/>
              <a:gd name="connsiteY462" fmla="*/ 4865378 h 6687061"/>
              <a:gd name="connsiteX463" fmla="*/ 5439340 w 11799254"/>
              <a:gd name="connsiteY463" fmla="*/ 4886962 h 6687061"/>
              <a:gd name="connsiteX464" fmla="*/ 6570149 w 11799254"/>
              <a:gd name="connsiteY464" fmla="*/ 4235743 h 6687061"/>
              <a:gd name="connsiteX465" fmla="*/ 6627250 w 11799254"/>
              <a:gd name="connsiteY465" fmla="*/ 4097459 h 6687061"/>
              <a:gd name="connsiteX466" fmla="*/ 6609665 w 11799254"/>
              <a:gd name="connsiteY466" fmla="*/ 4072643 h 6687061"/>
              <a:gd name="connsiteX467" fmla="*/ 6609665 w 11799254"/>
              <a:gd name="connsiteY467" fmla="*/ 4072643 h 6687061"/>
              <a:gd name="connsiteX468" fmla="*/ 6303322 w 11799254"/>
              <a:gd name="connsiteY468" fmla="*/ 4072643 h 6687061"/>
              <a:gd name="connsiteX469" fmla="*/ 6014943 w 11799254"/>
              <a:gd name="connsiteY469" fmla="*/ 4252054 h 6687061"/>
              <a:gd name="connsiteX470" fmla="*/ 5954410 w 11799254"/>
              <a:gd name="connsiteY470" fmla="*/ 4410616 h 6687061"/>
              <a:gd name="connsiteX471" fmla="*/ 5969701 w 11799254"/>
              <a:gd name="connsiteY471" fmla="*/ 4432212 h 6687061"/>
              <a:gd name="connsiteX472" fmla="*/ 6280998 w 11799254"/>
              <a:gd name="connsiteY472" fmla="*/ 4432212 h 6687061"/>
              <a:gd name="connsiteX473" fmla="*/ 6570149 w 11799254"/>
              <a:gd name="connsiteY473" fmla="*/ 4235743 h 6687061"/>
              <a:gd name="connsiteX474" fmla="*/ 68 w 11799254"/>
              <a:gd name="connsiteY474" fmla="*/ 3176275 h 6687061"/>
              <a:gd name="connsiteX475" fmla="*/ 62 w 11799254"/>
              <a:gd name="connsiteY475" fmla="*/ 3530255 h 6687061"/>
              <a:gd name="connsiteX476" fmla="*/ 44491 w 11799254"/>
              <a:gd name="connsiteY476" fmla="*/ 3530255 h 6687061"/>
              <a:gd name="connsiteX477" fmla="*/ 333639 w 11799254"/>
              <a:gd name="connsiteY477" fmla="*/ 3333798 h 6687061"/>
              <a:gd name="connsiteX478" fmla="*/ 390731 w 11799254"/>
              <a:gd name="connsiteY478" fmla="*/ 3195514 h 6687061"/>
              <a:gd name="connsiteX479" fmla="*/ 373156 w 11799254"/>
              <a:gd name="connsiteY479" fmla="*/ 3170699 h 6687061"/>
              <a:gd name="connsiteX480" fmla="*/ 373156 w 11799254"/>
              <a:gd name="connsiteY480" fmla="*/ 3170699 h 6687061"/>
              <a:gd name="connsiteX481" fmla="*/ 66804 w 11799254"/>
              <a:gd name="connsiteY481" fmla="*/ 3170699 h 6687061"/>
              <a:gd name="connsiteX482" fmla="*/ 67 w 11799254"/>
              <a:gd name="connsiteY482" fmla="*/ 3176275 h 6687061"/>
              <a:gd name="connsiteX483" fmla="*/ 474171 w 11799254"/>
              <a:gd name="connsiteY483" fmla="*/ 3782236 h 6687061"/>
              <a:gd name="connsiteX484" fmla="*/ 531262 w 11799254"/>
              <a:gd name="connsiteY484" fmla="*/ 3643952 h 6687061"/>
              <a:gd name="connsiteX485" fmla="*/ 513687 w 11799254"/>
              <a:gd name="connsiteY485" fmla="*/ 3619149 h 6687061"/>
              <a:gd name="connsiteX486" fmla="*/ 513687 w 11799254"/>
              <a:gd name="connsiteY486" fmla="*/ 3619149 h 6687061"/>
              <a:gd name="connsiteX487" fmla="*/ 207335 w 11799254"/>
              <a:gd name="connsiteY487" fmla="*/ 3619149 h 6687061"/>
              <a:gd name="connsiteX488" fmla="*/ 56 w 11799254"/>
              <a:gd name="connsiteY488" fmla="*/ 3685712 h 6687061"/>
              <a:gd name="connsiteX489" fmla="*/ 56 w 11799254"/>
              <a:gd name="connsiteY489" fmla="*/ 3750044 h 6687061"/>
              <a:gd name="connsiteX490" fmla="*/ 207335 w 11799254"/>
              <a:gd name="connsiteY490" fmla="*/ 3665206 h 6687061"/>
              <a:gd name="connsiteX491" fmla="*/ 468646 w 11799254"/>
              <a:gd name="connsiteY491" fmla="*/ 3665206 h 6687061"/>
              <a:gd name="connsiteX492" fmla="*/ 471139 w 11799254"/>
              <a:gd name="connsiteY492" fmla="*/ 3668932 h 6687061"/>
              <a:gd name="connsiteX493" fmla="*/ 431609 w 11799254"/>
              <a:gd name="connsiteY493" fmla="*/ 3764657 h 6687061"/>
              <a:gd name="connsiteX494" fmla="*/ 431374 w 11799254"/>
              <a:gd name="connsiteY494" fmla="*/ 3765228 h 6687061"/>
              <a:gd name="connsiteX495" fmla="*/ 431157 w 11799254"/>
              <a:gd name="connsiteY495" fmla="*/ 3765810 h 6687061"/>
              <a:gd name="connsiteX496" fmla="*/ 185016 w 11799254"/>
              <a:gd name="connsiteY496" fmla="*/ 3932649 h 6687061"/>
              <a:gd name="connsiteX497" fmla="*/ 49 w 11799254"/>
              <a:gd name="connsiteY497" fmla="*/ 3932649 h 6687061"/>
              <a:gd name="connsiteX498" fmla="*/ 49 w 11799254"/>
              <a:gd name="connsiteY498" fmla="*/ 3978705 h 6687061"/>
              <a:gd name="connsiteX499" fmla="*/ 185016 w 11799254"/>
              <a:gd name="connsiteY499" fmla="*/ 3978705 h 6687061"/>
              <a:gd name="connsiteX500" fmla="*/ 474169 w 11799254"/>
              <a:gd name="connsiteY500" fmla="*/ 3782248 h 6687061"/>
              <a:gd name="connsiteX501" fmla="*/ 3581821 w 11799254"/>
              <a:gd name="connsiteY501" fmla="*/ 5335412 h 6687061"/>
              <a:gd name="connsiteX502" fmla="*/ 3893118 w 11799254"/>
              <a:gd name="connsiteY502" fmla="*/ 5335412 h 6687061"/>
              <a:gd name="connsiteX503" fmla="*/ 4182268 w 11799254"/>
              <a:gd name="connsiteY503" fmla="*/ 5138955 h 6687061"/>
              <a:gd name="connsiteX504" fmla="*/ 4239357 w 11799254"/>
              <a:gd name="connsiteY504" fmla="*/ 5000659 h 6687061"/>
              <a:gd name="connsiteX505" fmla="*/ 4221784 w 11799254"/>
              <a:gd name="connsiteY505" fmla="*/ 4975856 h 6687061"/>
              <a:gd name="connsiteX506" fmla="*/ 3915428 w 11799254"/>
              <a:gd name="connsiteY506" fmla="*/ 4975856 h 6687061"/>
              <a:gd name="connsiteX507" fmla="*/ 3627050 w 11799254"/>
              <a:gd name="connsiteY507" fmla="*/ 5155254 h 6687061"/>
              <a:gd name="connsiteX508" fmla="*/ 3566529 w 11799254"/>
              <a:gd name="connsiteY508" fmla="*/ 5313816 h 6687061"/>
              <a:gd name="connsiteX509" fmla="*/ 3581821 w 11799254"/>
              <a:gd name="connsiteY509" fmla="*/ 5335412 h 6687061"/>
              <a:gd name="connsiteX510" fmla="*/ 308788 w 11799254"/>
              <a:gd name="connsiteY510" fmla="*/ 2895347 h 6687061"/>
              <a:gd name="connsiteX511" fmla="*/ 248263 w 11799254"/>
              <a:gd name="connsiteY511" fmla="*/ 3053910 h 6687061"/>
              <a:gd name="connsiteX512" fmla="*/ 263555 w 11799254"/>
              <a:gd name="connsiteY512" fmla="*/ 3075506 h 6687061"/>
              <a:gd name="connsiteX513" fmla="*/ 574856 w 11799254"/>
              <a:gd name="connsiteY513" fmla="*/ 3075506 h 6687061"/>
              <a:gd name="connsiteX514" fmla="*/ 864009 w 11799254"/>
              <a:gd name="connsiteY514" fmla="*/ 2879036 h 6687061"/>
              <a:gd name="connsiteX515" fmla="*/ 921101 w 11799254"/>
              <a:gd name="connsiteY515" fmla="*/ 2740752 h 6687061"/>
              <a:gd name="connsiteX516" fmla="*/ 903520 w 11799254"/>
              <a:gd name="connsiteY516" fmla="*/ 2715937 h 6687061"/>
              <a:gd name="connsiteX517" fmla="*/ 903526 w 11799254"/>
              <a:gd name="connsiteY517" fmla="*/ 2715937 h 6687061"/>
              <a:gd name="connsiteX518" fmla="*/ 597168 w 11799254"/>
              <a:gd name="connsiteY518" fmla="*/ 2715937 h 6687061"/>
              <a:gd name="connsiteX519" fmla="*/ 308787 w 11799254"/>
              <a:gd name="connsiteY519" fmla="*/ 2895347 h 6687061"/>
              <a:gd name="connsiteX520" fmla="*/ 2040020 w 11799254"/>
              <a:gd name="connsiteY520" fmla="*/ 2254863 h 6687061"/>
              <a:gd name="connsiteX521" fmla="*/ 1733664 w 11799254"/>
              <a:gd name="connsiteY521" fmla="*/ 2254863 h 6687061"/>
              <a:gd name="connsiteX522" fmla="*/ 1445286 w 11799254"/>
              <a:gd name="connsiteY522" fmla="*/ 2434261 h 6687061"/>
              <a:gd name="connsiteX523" fmla="*/ 1384765 w 11799254"/>
              <a:gd name="connsiteY523" fmla="*/ 2592823 h 6687061"/>
              <a:gd name="connsiteX524" fmla="*/ 1400057 w 11799254"/>
              <a:gd name="connsiteY524" fmla="*/ 2614420 h 6687061"/>
              <a:gd name="connsiteX525" fmla="*/ 1711354 w 11799254"/>
              <a:gd name="connsiteY525" fmla="*/ 2614420 h 6687061"/>
              <a:gd name="connsiteX526" fmla="*/ 2000505 w 11799254"/>
              <a:gd name="connsiteY526" fmla="*/ 2417950 h 6687061"/>
              <a:gd name="connsiteX527" fmla="*/ 2057605 w 11799254"/>
              <a:gd name="connsiteY527" fmla="*/ 2279666 h 6687061"/>
              <a:gd name="connsiteX528" fmla="*/ 2040020 w 11799254"/>
              <a:gd name="connsiteY528" fmla="*/ 2254863 h 6687061"/>
              <a:gd name="connsiteX529" fmla="*/ 4740769 w 11799254"/>
              <a:gd name="connsiteY529" fmla="*/ 454764 h 6687061"/>
              <a:gd name="connsiteX530" fmla="*/ 4740769 w 11799254"/>
              <a:gd name="connsiteY530" fmla="*/ 454764 h 6687061"/>
              <a:gd name="connsiteX531" fmla="*/ 4758341 w 11799254"/>
              <a:gd name="connsiteY531" fmla="*/ 479577 h 6687061"/>
              <a:gd name="connsiteX532" fmla="*/ 4701253 w 11799254"/>
              <a:gd name="connsiteY532" fmla="*/ 617860 h 6687061"/>
              <a:gd name="connsiteX533" fmla="*/ 4412090 w 11799254"/>
              <a:gd name="connsiteY533" fmla="*/ 814326 h 6687061"/>
              <a:gd name="connsiteX534" fmla="*/ 4100805 w 11799254"/>
              <a:gd name="connsiteY534" fmla="*/ 814326 h 6687061"/>
              <a:gd name="connsiteX535" fmla="*/ 4085513 w 11799254"/>
              <a:gd name="connsiteY535" fmla="*/ 792731 h 6687061"/>
              <a:gd name="connsiteX536" fmla="*/ 4146035 w 11799254"/>
              <a:gd name="connsiteY536" fmla="*/ 634172 h 6687061"/>
              <a:gd name="connsiteX537" fmla="*/ 4434413 w 11799254"/>
              <a:gd name="connsiteY537" fmla="*/ 454764 h 6687061"/>
              <a:gd name="connsiteX538" fmla="*/ 4740769 w 11799254"/>
              <a:gd name="connsiteY538" fmla="*/ 454764 h 6687061"/>
              <a:gd name="connsiteX539" fmla="*/ 4695729 w 11799254"/>
              <a:gd name="connsiteY539" fmla="*/ 500825 h 6687061"/>
              <a:gd name="connsiteX540" fmla="*/ 4434413 w 11799254"/>
              <a:gd name="connsiteY540" fmla="*/ 500825 h 6687061"/>
              <a:gd name="connsiteX541" fmla="*/ 4189047 w 11799254"/>
              <a:gd name="connsiteY541" fmla="*/ 650603 h 6687061"/>
              <a:gd name="connsiteX542" fmla="*/ 4145528 w 11799254"/>
              <a:gd name="connsiteY542" fmla="*/ 764609 h 6687061"/>
              <a:gd name="connsiteX543" fmla="*/ 4148049 w 11799254"/>
              <a:gd name="connsiteY543" fmla="*/ 768267 h 6687061"/>
              <a:gd name="connsiteX544" fmla="*/ 4412090 w 11799254"/>
              <a:gd name="connsiteY544" fmla="*/ 768267 h 6687061"/>
              <a:gd name="connsiteX545" fmla="*/ 4658241 w 11799254"/>
              <a:gd name="connsiteY545" fmla="*/ 601431 h 6687061"/>
              <a:gd name="connsiteX546" fmla="*/ 4658456 w 11799254"/>
              <a:gd name="connsiteY546" fmla="*/ 600852 h 6687061"/>
              <a:gd name="connsiteX547" fmla="*/ 4658684 w 11799254"/>
              <a:gd name="connsiteY547" fmla="*/ 600279 h 6687061"/>
              <a:gd name="connsiteX548" fmla="*/ 4698212 w 11799254"/>
              <a:gd name="connsiteY548" fmla="*/ 504551 h 6687061"/>
              <a:gd name="connsiteX549" fmla="*/ 4695729 w 11799254"/>
              <a:gd name="connsiteY549" fmla="*/ 500826 h 6687061"/>
              <a:gd name="connsiteX550" fmla="*/ 2917849 w 11799254"/>
              <a:gd name="connsiteY550" fmla="*/ 1806413 h 6687061"/>
              <a:gd name="connsiteX551" fmla="*/ 2629458 w 11799254"/>
              <a:gd name="connsiteY551" fmla="*/ 1985824 h 6687061"/>
              <a:gd name="connsiteX552" fmla="*/ 2568937 w 11799254"/>
              <a:gd name="connsiteY552" fmla="*/ 2144386 h 6687061"/>
              <a:gd name="connsiteX553" fmla="*/ 2584229 w 11799254"/>
              <a:gd name="connsiteY553" fmla="*/ 2165982 h 6687061"/>
              <a:gd name="connsiteX554" fmla="*/ 2895526 w 11799254"/>
              <a:gd name="connsiteY554" fmla="*/ 2165982 h 6687061"/>
              <a:gd name="connsiteX555" fmla="*/ 3184677 w 11799254"/>
              <a:gd name="connsiteY555" fmla="*/ 1969512 h 6687061"/>
              <a:gd name="connsiteX556" fmla="*/ 3241765 w 11799254"/>
              <a:gd name="connsiteY556" fmla="*/ 1831228 h 6687061"/>
              <a:gd name="connsiteX557" fmla="*/ 3224192 w 11799254"/>
              <a:gd name="connsiteY557" fmla="*/ 1806413 h 6687061"/>
              <a:gd name="connsiteX558" fmla="*/ 2917849 w 11799254"/>
              <a:gd name="connsiteY558" fmla="*/ 1806413 h 6687061"/>
              <a:gd name="connsiteX559" fmla="*/ 10580900 w 11799254"/>
              <a:gd name="connsiteY559" fmla="*/ 1806413 h 6687061"/>
              <a:gd name="connsiteX560" fmla="*/ 10580900 w 11799254"/>
              <a:gd name="connsiteY560" fmla="*/ 1806413 h 6687061"/>
              <a:gd name="connsiteX561" fmla="*/ 10598473 w 11799254"/>
              <a:gd name="connsiteY561" fmla="*/ 1831228 h 6687061"/>
              <a:gd name="connsiteX562" fmla="*/ 10541386 w 11799254"/>
              <a:gd name="connsiteY562" fmla="*/ 1969512 h 6687061"/>
              <a:gd name="connsiteX563" fmla="*/ 10252234 w 11799254"/>
              <a:gd name="connsiteY563" fmla="*/ 2165982 h 6687061"/>
              <a:gd name="connsiteX564" fmla="*/ 9940937 w 11799254"/>
              <a:gd name="connsiteY564" fmla="*/ 2165982 h 6687061"/>
              <a:gd name="connsiteX565" fmla="*/ 9925646 w 11799254"/>
              <a:gd name="connsiteY565" fmla="*/ 2144386 h 6687061"/>
              <a:gd name="connsiteX566" fmla="*/ 9986167 w 11799254"/>
              <a:gd name="connsiteY566" fmla="*/ 1985824 h 6687061"/>
              <a:gd name="connsiteX567" fmla="*/ 10274557 w 11799254"/>
              <a:gd name="connsiteY567" fmla="*/ 1806413 h 6687061"/>
              <a:gd name="connsiteX568" fmla="*/ 10580900 w 11799254"/>
              <a:gd name="connsiteY568" fmla="*/ 1806413 h 6687061"/>
              <a:gd name="connsiteX569" fmla="*/ 10535861 w 11799254"/>
              <a:gd name="connsiteY569" fmla="*/ 1852470 h 6687061"/>
              <a:gd name="connsiteX570" fmla="*/ 10274545 w 11799254"/>
              <a:gd name="connsiteY570" fmla="*/ 1852470 h 6687061"/>
              <a:gd name="connsiteX571" fmla="*/ 10029179 w 11799254"/>
              <a:gd name="connsiteY571" fmla="*/ 2002249 h 6687061"/>
              <a:gd name="connsiteX572" fmla="*/ 9985672 w 11799254"/>
              <a:gd name="connsiteY572" fmla="*/ 2116263 h 6687061"/>
              <a:gd name="connsiteX573" fmla="*/ 9988181 w 11799254"/>
              <a:gd name="connsiteY573" fmla="*/ 2119925 h 6687061"/>
              <a:gd name="connsiteX574" fmla="*/ 10252234 w 11799254"/>
              <a:gd name="connsiteY574" fmla="*/ 2119925 h 6687061"/>
              <a:gd name="connsiteX575" fmla="*/ 10498373 w 11799254"/>
              <a:gd name="connsiteY575" fmla="*/ 1953087 h 6687061"/>
              <a:gd name="connsiteX576" fmla="*/ 10498588 w 11799254"/>
              <a:gd name="connsiteY576" fmla="*/ 1952504 h 6687061"/>
              <a:gd name="connsiteX577" fmla="*/ 10498816 w 11799254"/>
              <a:gd name="connsiteY577" fmla="*/ 1951934 h 6687061"/>
              <a:gd name="connsiteX578" fmla="*/ 10538357 w 11799254"/>
              <a:gd name="connsiteY578" fmla="*/ 1856209 h 6687061"/>
              <a:gd name="connsiteX579" fmla="*/ 10535861 w 11799254"/>
              <a:gd name="connsiteY579" fmla="*/ 1852482 h 6687061"/>
              <a:gd name="connsiteX580" fmla="*/ 3069374 w 11799254"/>
              <a:gd name="connsiteY580" fmla="*/ 2254863 h 6687061"/>
              <a:gd name="connsiteX581" fmla="*/ 2780996 w 11799254"/>
              <a:gd name="connsiteY581" fmla="*/ 2434261 h 6687061"/>
              <a:gd name="connsiteX582" fmla="*/ 2720474 w 11799254"/>
              <a:gd name="connsiteY582" fmla="*/ 2592823 h 6687061"/>
              <a:gd name="connsiteX583" fmla="*/ 2735754 w 11799254"/>
              <a:gd name="connsiteY583" fmla="*/ 2614420 h 6687061"/>
              <a:gd name="connsiteX584" fmla="*/ 3047063 w 11799254"/>
              <a:gd name="connsiteY584" fmla="*/ 2614420 h 6687061"/>
              <a:gd name="connsiteX585" fmla="*/ 3336214 w 11799254"/>
              <a:gd name="connsiteY585" fmla="*/ 2417950 h 6687061"/>
              <a:gd name="connsiteX586" fmla="*/ 3393302 w 11799254"/>
              <a:gd name="connsiteY586" fmla="*/ 2279666 h 6687061"/>
              <a:gd name="connsiteX587" fmla="*/ 3375730 w 11799254"/>
              <a:gd name="connsiteY587" fmla="*/ 2254863 h 6687061"/>
              <a:gd name="connsiteX588" fmla="*/ 3069374 w 11799254"/>
              <a:gd name="connsiteY588" fmla="*/ 2254863 h 6687061"/>
              <a:gd name="connsiteX589" fmla="*/ 1064393 w 11799254"/>
              <a:gd name="connsiteY589" fmla="*/ 2254863 h 6687061"/>
              <a:gd name="connsiteX590" fmla="*/ 776012 w 11799254"/>
              <a:gd name="connsiteY590" fmla="*/ 2434261 h 6687061"/>
              <a:gd name="connsiteX591" fmla="*/ 715487 w 11799254"/>
              <a:gd name="connsiteY591" fmla="*/ 2592823 h 6687061"/>
              <a:gd name="connsiteX592" fmla="*/ 730786 w 11799254"/>
              <a:gd name="connsiteY592" fmla="*/ 2614420 h 6687061"/>
              <a:gd name="connsiteX593" fmla="*/ 1042080 w 11799254"/>
              <a:gd name="connsiteY593" fmla="*/ 2614420 h 6687061"/>
              <a:gd name="connsiteX594" fmla="*/ 1331225 w 11799254"/>
              <a:gd name="connsiteY594" fmla="*/ 2417950 h 6687061"/>
              <a:gd name="connsiteX595" fmla="*/ 1388325 w 11799254"/>
              <a:gd name="connsiteY595" fmla="*/ 2279666 h 6687061"/>
              <a:gd name="connsiteX596" fmla="*/ 1370740 w 11799254"/>
              <a:gd name="connsiteY596" fmla="*/ 2254863 h 6687061"/>
              <a:gd name="connsiteX597" fmla="*/ 1064393 w 11799254"/>
              <a:gd name="connsiteY597" fmla="*/ 2254863 h 6687061"/>
              <a:gd name="connsiteX598" fmla="*/ 9472516 w 11799254"/>
              <a:gd name="connsiteY598" fmla="*/ 2434261 h 6687061"/>
              <a:gd name="connsiteX599" fmla="*/ 9411982 w 11799254"/>
              <a:gd name="connsiteY599" fmla="*/ 2592823 h 6687061"/>
              <a:gd name="connsiteX600" fmla="*/ 9427287 w 11799254"/>
              <a:gd name="connsiteY600" fmla="*/ 2614420 h 6687061"/>
              <a:gd name="connsiteX601" fmla="*/ 9738571 w 11799254"/>
              <a:gd name="connsiteY601" fmla="*/ 2614420 h 6687061"/>
              <a:gd name="connsiteX602" fmla="*/ 10027735 w 11799254"/>
              <a:gd name="connsiteY602" fmla="*/ 2417950 h 6687061"/>
              <a:gd name="connsiteX603" fmla="*/ 10084822 w 11799254"/>
              <a:gd name="connsiteY603" fmla="*/ 2279666 h 6687061"/>
              <a:gd name="connsiteX604" fmla="*/ 10067250 w 11799254"/>
              <a:gd name="connsiteY604" fmla="*/ 2254863 h 6687061"/>
              <a:gd name="connsiteX605" fmla="*/ 9760894 w 11799254"/>
              <a:gd name="connsiteY605" fmla="*/ 2254863 h 6687061"/>
              <a:gd name="connsiteX606" fmla="*/ 9472516 w 11799254"/>
              <a:gd name="connsiteY606" fmla="*/ 2434261 h 6687061"/>
              <a:gd name="connsiteX607" fmla="*/ 80 w 11799254"/>
              <a:gd name="connsiteY607" fmla="*/ 2715937 h 6687061"/>
              <a:gd name="connsiteX608" fmla="*/ 67 w 11799254"/>
              <a:gd name="connsiteY608" fmla="*/ 3057458 h 6687061"/>
              <a:gd name="connsiteX609" fmla="*/ 183735 w 11799254"/>
              <a:gd name="connsiteY609" fmla="*/ 2879036 h 6687061"/>
              <a:gd name="connsiteX610" fmla="*/ 240827 w 11799254"/>
              <a:gd name="connsiteY610" fmla="*/ 2740752 h 6687061"/>
              <a:gd name="connsiteX611" fmla="*/ 223252 w 11799254"/>
              <a:gd name="connsiteY611" fmla="*/ 2715937 h 6687061"/>
              <a:gd name="connsiteX612" fmla="*/ 223252 w 11799254"/>
              <a:gd name="connsiteY612" fmla="*/ 2715937 h 6687061"/>
              <a:gd name="connsiteX613" fmla="*/ 80 w 11799254"/>
              <a:gd name="connsiteY613" fmla="*/ 2715937 h 6687061"/>
              <a:gd name="connsiteX614" fmla="*/ 4611200 w 11799254"/>
              <a:gd name="connsiteY614" fmla="*/ 2715937 h 6687061"/>
              <a:gd name="connsiteX615" fmla="*/ 4322822 w 11799254"/>
              <a:gd name="connsiteY615" fmla="*/ 2895347 h 6687061"/>
              <a:gd name="connsiteX616" fmla="*/ 4262301 w 11799254"/>
              <a:gd name="connsiteY616" fmla="*/ 3053910 h 6687061"/>
              <a:gd name="connsiteX617" fmla="*/ 4277592 w 11799254"/>
              <a:gd name="connsiteY617" fmla="*/ 3075493 h 6687061"/>
              <a:gd name="connsiteX618" fmla="*/ 4588889 w 11799254"/>
              <a:gd name="connsiteY618" fmla="*/ 3075493 h 6687061"/>
              <a:gd name="connsiteX619" fmla="*/ 4878040 w 11799254"/>
              <a:gd name="connsiteY619" fmla="*/ 2879036 h 6687061"/>
              <a:gd name="connsiteX620" fmla="*/ 4935128 w 11799254"/>
              <a:gd name="connsiteY620" fmla="*/ 2740752 h 6687061"/>
              <a:gd name="connsiteX621" fmla="*/ 4917556 w 11799254"/>
              <a:gd name="connsiteY621" fmla="*/ 2715937 h 6687061"/>
              <a:gd name="connsiteX622" fmla="*/ 4917556 w 11799254"/>
              <a:gd name="connsiteY622" fmla="*/ 2715937 h 6687061"/>
              <a:gd name="connsiteX623" fmla="*/ 4611200 w 11799254"/>
              <a:gd name="connsiteY623" fmla="*/ 2715937 h 6687061"/>
              <a:gd name="connsiteX624" fmla="*/ 3577767 w 11799254"/>
              <a:gd name="connsiteY624" fmla="*/ 2715937 h 6687061"/>
              <a:gd name="connsiteX625" fmla="*/ 3577767 w 11799254"/>
              <a:gd name="connsiteY625" fmla="*/ 2715937 h 6687061"/>
              <a:gd name="connsiteX626" fmla="*/ 3595352 w 11799254"/>
              <a:gd name="connsiteY626" fmla="*/ 2740752 h 6687061"/>
              <a:gd name="connsiteX627" fmla="*/ 3538251 w 11799254"/>
              <a:gd name="connsiteY627" fmla="*/ 2879036 h 6687061"/>
              <a:gd name="connsiteX628" fmla="*/ 3249113 w 11799254"/>
              <a:gd name="connsiteY628" fmla="*/ 3075493 h 6687061"/>
              <a:gd name="connsiteX629" fmla="*/ 2937816 w 11799254"/>
              <a:gd name="connsiteY629" fmla="*/ 3075493 h 6687061"/>
              <a:gd name="connsiteX630" fmla="*/ 2922511 w 11799254"/>
              <a:gd name="connsiteY630" fmla="*/ 3053910 h 6687061"/>
              <a:gd name="connsiteX631" fmla="*/ 2983045 w 11799254"/>
              <a:gd name="connsiteY631" fmla="*/ 2895347 h 6687061"/>
              <a:gd name="connsiteX632" fmla="*/ 3271424 w 11799254"/>
              <a:gd name="connsiteY632" fmla="*/ 2715937 h 6687061"/>
              <a:gd name="connsiteX633" fmla="*/ 3577767 w 11799254"/>
              <a:gd name="connsiteY633" fmla="*/ 2715937 h 6687061"/>
              <a:gd name="connsiteX634" fmla="*/ 3532727 w 11799254"/>
              <a:gd name="connsiteY634" fmla="*/ 2761994 h 6687061"/>
              <a:gd name="connsiteX635" fmla="*/ 3271424 w 11799254"/>
              <a:gd name="connsiteY635" fmla="*/ 2761994 h 6687061"/>
              <a:gd name="connsiteX636" fmla="*/ 3026058 w 11799254"/>
              <a:gd name="connsiteY636" fmla="*/ 2911773 h 6687061"/>
              <a:gd name="connsiteX637" fmla="*/ 2982538 w 11799254"/>
              <a:gd name="connsiteY637" fmla="*/ 3025786 h 6687061"/>
              <a:gd name="connsiteX638" fmla="*/ 2985060 w 11799254"/>
              <a:gd name="connsiteY638" fmla="*/ 3029436 h 6687061"/>
              <a:gd name="connsiteX639" fmla="*/ 3249113 w 11799254"/>
              <a:gd name="connsiteY639" fmla="*/ 3029436 h 6687061"/>
              <a:gd name="connsiteX640" fmla="*/ 3495239 w 11799254"/>
              <a:gd name="connsiteY640" fmla="*/ 2862598 h 6687061"/>
              <a:gd name="connsiteX641" fmla="*/ 3495467 w 11799254"/>
              <a:gd name="connsiteY641" fmla="*/ 2862028 h 6687061"/>
              <a:gd name="connsiteX642" fmla="*/ 3495695 w 11799254"/>
              <a:gd name="connsiteY642" fmla="*/ 2861458 h 6687061"/>
              <a:gd name="connsiteX643" fmla="*/ 3535223 w 11799254"/>
              <a:gd name="connsiteY643" fmla="*/ 2765720 h 6687061"/>
              <a:gd name="connsiteX644" fmla="*/ 3532727 w 11799254"/>
              <a:gd name="connsiteY644" fmla="*/ 2761994 h 6687061"/>
              <a:gd name="connsiteX645" fmla="*/ 5586836 w 11799254"/>
              <a:gd name="connsiteY645" fmla="*/ 2715937 h 6687061"/>
              <a:gd name="connsiteX646" fmla="*/ 5586836 w 11799254"/>
              <a:gd name="connsiteY646" fmla="*/ 2715937 h 6687061"/>
              <a:gd name="connsiteX647" fmla="*/ 5604408 w 11799254"/>
              <a:gd name="connsiteY647" fmla="*/ 2740752 h 6687061"/>
              <a:gd name="connsiteX648" fmla="*/ 5547308 w 11799254"/>
              <a:gd name="connsiteY648" fmla="*/ 2879036 h 6687061"/>
              <a:gd name="connsiteX649" fmla="*/ 5258157 w 11799254"/>
              <a:gd name="connsiteY649" fmla="*/ 3075493 h 6687061"/>
              <a:gd name="connsiteX650" fmla="*/ 4946860 w 11799254"/>
              <a:gd name="connsiteY650" fmla="*/ 3075493 h 6687061"/>
              <a:gd name="connsiteX651" fmla="*/ 4931568 w 11799254"/>
              <a:gd name="connsiteY651" fmla="*/ 3053910 h 6687061"/>
              <a:gd name="connsiteX652" fmla="*/ 4992102 w 11799254"/>
              <a:gd name="connsiteY652" fmla="*/ 2895347 h 6687061"/>
              <a:gd name="connsiteX653" fmla="*/ 5280480 w 11799254"/>
              <a:gd name="connsiteY653" fmla="*/ 2715937 h 6687061"/>
              <a:gd name="connsiteX654" fmla="*/ 5586836 w 11799254"/>
              <a:gd name="connsiteY654" fmla="*/ 2715937 h 6687061"/>
              <a:gd name="connsiteX655" fmla="*/ 5541784 w 11799254"/>
              <a:gd name="connsiteY655" fmla="*/ 2761994 h 6687061"/>
              <a:gd name="connsiteX656" fmla="*/ 5280480 w 11799254"/>
              <a:gd name="connsiteY656" fmla="*/ 2761994 h 6687061"/>
              <a:gd name="connsiteX657" fmla="*/ 5035114 w 11799254"/>
              <a:gd name="connsiteY657" fmla="*/ 2911773 h 6687061"/>
              <a:gd name="connsiteX658" fmla="*/ 4991595 w 11799254"/>
              <a:gd name="connsiteY658" fmla="*/ 3025786 h 6687061"/>
              <a:gd name="connsiteX659" fmla="*/ 4994116 w 11799254"/>
              <a:gd name="connsiteY659" fmla="*/ 3029436 h 6687061"/>
              <a:gd name="connsiteX660" fmla="*/ 5258157 w 11799254"/>
              <a:gd name="connsiteY660" fmla="*/ 3029436 h 6687061"/>
              <a:gd name="connsiteX661" fmla="*/ 5504295 w 11799254"/>
              <a:gd name="connsiteY661" fmla="*/ 2862598 h 6687061"/>
              <a:gd name="connsiteX662" fmla="*/ 5504511 w 11799254"/>
              <a:gd name="connsiteY662" fmla="*/ 2862028 h 6687061"/>
              <a:gd name="connsiteX663" fmla="*/ 5504751 w 11799254"/>
              <a:gd name="connsiteY663" fmla="*/ 2861458 h 6687061"/>
              <a:gd name="connsiteX664" fmla="*/ 5544280 w 11799254"/>
              <a:gd name="connsiteY664" fmla="*/ 2765720 h 6687061"/>
              <a:gd name="connsiteX665" fmla="*/ 5541784 w 11799254"/>
              <a:gd name="connsiteY665" fmla="*/ 2761994 h 6687061"/>
              <a:gd name="connsiteX666" fmla="*/ 9535242 w 11799254"/>
              <a:gd name="connsiteY666" fmla="*/ 1066307 h 6687061"/>
              <a:gd name="connsiteX667" fmla="*/ 9592329 w 11799254"/>
              <a:gd name="connsiteY667" fmla="*/ 928021 h 6687061"/>
              <a:gd name="connsiteX668" fmla="*/ 9574757 w 11799254"/>
              <a:gd name="connsiteY668" fmla="*/ 903208 h 6687061"/>
              <a:gd name="connsiteX669" fmla="*/ 9268401 w 11799254"/>
              <a:gd name="connsiteY669" fmla="*/ 903208 h 6687061"/>
              <a:gd name="connsiteX670" fmla="*/ 8980023 w 11799254"/>
              <a:gd name="connsiteY670" fmla="*/ 1082616 h 6687061"/>
              <a:gd name="connsiteX671" fmla="*/ 8919502 w 11799254"/>
              <a:gd name="connsiteY671" fmla="*/ 1241179 h 6687061"/>
              <a:gd name="connsiteX672" fmla="*/ 8934793 w 11799254"/>
              <a:gd name="connsiteY672" fmla="*/ 1262770 h 6687061"/>
              <a:gd name="connsiteX673" fmla="*/ 9246091 w 11799254"/>
              <a:gd name="connsiteY673" fmla="*/ 1262770 h 6687061"/>
              <a:gd name="connsiteX674" fmla="*/ 9535242 w 11799254"/>
              <a:gd name="connsiteY674" fmla="*/ 1066307 h 6687061"/>
              <a:gd name="connsiteX675" fmla="*/ 8763303 w 11799254"/>
              <a:gd name="connsiteY675" fmla="*/ 3170699 h 6687061"/>
              <a:gd name="connsiteX676" fmla="*/ 8474924 w 11799254"/>
              <a:gd name="connsiteY676" fmla="*/ 3350109 h 6687061"/>
              <a:gd name="connsiteX677" fmla="*/ 8414390 w 11799254"/>
              <a:gd name="connsiteY677" fmla="*/ 3508671 h 6687061"/>
              <a:gd name="connsiteX678" fmla="*/ 8429683 w 11799254"/>
              <a:gd name="connsiteY678" fmla="*/ 3530255 h 6687061"/>
              <a:gd name="connsiteX679" fmla="*/ 8740979 w 11799254"/>
              <a:gd name="connsiteY679" fmla="*/ 3530255 h 6687061"/>
              <a:gd name="connsiteX680" fmla="*/ 9030130 w 11799254"/>
              <a:gd name="connsiteY680" fmla="*/ 3333798 h 6687061"/>
              <a:gd name="connsiteX681" fmla="*/ 9087231 w 11799254"/>
              <a:gd name="connsiteY681" fmla="*/ 3195514 h 6687061"/>
              <a:gd name="connsiteX682" fmla="*/ 9069646 w 11799254"/>
              <a:gd name="connsiteY682" fmla="*/ 3170699 h 6687061"/>
              <a:gd name="connsiteX683" fmla="*/ 9069646 w 11799254"/>
              <a:gd name="connsiteY683" fmla="*/ 3170699 h 6687061"/>
              <a:gd name="connsiteX684" fmla="*/ 8763303 w 11799254"/>
              <a:gd name="connsiteY684" fmla="*/ 3170699 h 6687061"/>
              <a:gd name="connsiteX685" fmla="*/ 3940691 w 11799254"/>
              <a:gd name="connsiteY685" fmla="*/ 2715937 h 6687061"/>
              <a:gd name="connsiteX686" fmla="*/ 3652300 w 11799254"/>
              <a:gd name="connsiteY686" fmla="*/ 2895347 h 6687061"/>
              <a:gd name="connsiteX687" fmla="*/ 3591779 w 11799254"/>
              <a:gd name="connsiteY687" fmla="*/ 3053910 h 6687061"/>
              <a:gd name="connsiteX688" fmla="*/ 3607071 w 11799254"/>
              <a:gd name="connsiteY688" fmla="*/ 3075493 h 6687061"/>
              <a:gd name="connsiteX689" fmla="*/ 3918368 w 11799254"/>
              <a:gd name="connsiteY689" fmla="*/ 3075493 h 6687061"/>
              <a:gd name="connsiteX690" fmla="*/ 4207519 w 11799254"/>
              <a:gd name="connsiteY690" fmla="*/ 2879036 h 6687061"/>
              <a:gd name="connsiteX691" fmla="*/ 4264606 w 11799254"/>
              <a:gd name="connsiteY691" fmla="*/ 2740752 h 6687061"/>
              <a:gd name="connsiteX692" fmla="*/ 4247034 w 11799254"/>
              <a:gd name="connsiteY692" fmla="*/ 2715937 h 6687061"/>
              <a:gd name="connsiteX693" fmla="*/ 4247034 w 11799254"/>
              <a:gd name="connsiteY693" fmla="*/ 2715937 h 6687061"/>
              <a:gd name="connsiteX694" fmla="*/ 3940691 w 11799254"/>
              <a:gd name="connsiteY694" fmla="*/ 2715937 h 6687061"/>
              <a:gd name="connsiteX695" fmla="*/ 8753952 w 11799254"/>
              <a:gd name="connsiteY695" fmla="*/ 4527406 h 6687061"/>
              <a:gd name="connsiteX696" fmla="*/ 8753952 w 11799254"/>
              <a:gd name="connsiteY696" fmla="*/ 4527406 h 6687061"/>
              <a:gd name="connsiteX697" fmla="*/ 8771525 w 11799254"/>
              <a:gd name="connsiteY697" fmla="*/ 4552221 h 6687061"/>
              <a:gd name="connsiteX698" fmla="*/ 8714437 w 11799254"/>
              <a:gd name="connsiteY698" fmla="*/ 4690505 h 6687061"/>
              <a:gd name="connsiteX699" fmla="*/ 8425286 w 11799254"/>
              <a:gd name="connsiteY699" fmla="*/ 4886974 h 6687061"/>
              <a:gd name="connsiteX700" fmla="*/ 8113989 w 11799254"/>
              <a:gd name="connsiteY700" fmla="*/ 4886974 h 6687061"/>
              <a:gd name="connsiteX701" fmla="*/ 8098698 w 11799254"/>
              <a:gd name="connsiteY701" fmla="*/ 4865378 h 6687061"/>
              <a:gd name="connsiteX702" fmla="*/ 8159219 w 11799254"/>
              <a:gd name="connsiteY702" fmla="*/ 4706816 h 6687061"/>
              <a:gd name="connsiteX703" fmla="*/ 8447597 w 11799254"/>
              <a:gd name="connsiteY703" fmla="*/ 4527406 h 6687061"/>
              <a:gd name="connsiteX704" fmla="*/ 8753952 w 11799254"/>
              <a:gd name="connsiteY704" fmla="*/ 4527406 h 6687061"/>
              <a:gd name="connsiteX705" fmla="*/ 8708913 w 11799254"/>
              <a:gd name="connsiteY705" fmla="*/ 4573462 h 6687061"/>
              <a:gd name="connsiteX706" fmla="*/ 8447597 w 11799254"/>
              <a:gd name="connsiteY706" fmla="*/ 4573462 h 6687061"/>
              <a:gd name="connsiteX707" fmla="*/ 8202231 w 11799254"/>
              <a:gd name="connsiteY707" fmla="*/ 4723241 h 6687061"/>
              <a:gd name="connsiteX708" fmla="*/ 8158725 w 11799254"/>
              <a:gd name="connsiteY708" fmla="*/ 4837255 h 6687061"/>
              <a:gd name="connsiteX709" fmla="*/ 8161233 w 11799254"/>
              <a:gd name="connsiteY709" fmla="*/ 4840905 h 6687061"/>
              <a:gd name="connsiteX710" fmla="*/ 8425273 w 11799254"/>
              <a:gd name="connsiteY710" fmla="*/ 4840905 h 6687061"/>
              <a:gd name="connsiteX711" fmla="*/ 8671425 w 11799254"/>
              <a:gd name="connsiteY711" fmla="*/ 4674080 h 6687061"/>
              <a:gd name="connsiteX712" fmla="*/ 8671640 w 11799254"/>
              <a:gd name="connsiteY712" fmla="*/ 4673497 h 6687061"/>
              <a:gd name="connsiteX713" fmla="*/ 8671868 w 11799254"/>
              <a:gd name="connsiteY713" fmla="*/ 4672926 h 6687061"/>
              <a:gd name="connsiteX714" fmla="*/ 8711409 w 11799254"/>
              <a:gd name="connsiteY714" fmla="*/ 4577188 h 6687061"/>
              <a:gd name="connsiteX715" fmla="*/ 8708913 w 11799254"/>
              <a:gd name="connsiteY715" fmla="*/ 4573462 h 6687061"/>
              <a:gd name="connsiteX716" fmla="*/ 3754554 w 11799254"/>
              <a:gd name="connsiteY716" fmla="*/ 1351651 h 6687061"/>
              <a:gd name="connsiteX717" fmla="*/ 3754554 w 11799254"/>
              <a:gd name="connsiteY717" fmla="*/ 1351651 h 6687061"/>
              <a:gd name="connsiteX718" fmla="*/ 3772126 w 11799254"/>
              <a:gd name="connsiteY718" fmla="*/ 1376467 h 6687061"/>
              <a:gd name="connsiteX719" fmla="*/ 3715038 w 11799254"/>
              <a:gd name="connsiteY719" fmla="*/ 1514750 h 6687061"/>
              <a:gd name="connsiteX720" fmla="*/ 3425887 w 11799254"/>
              <a:gd name="connsiteY720" fmla="*/ 1711220 h 6687061"/>
              <a:gd name="connsiteX721" fmla="*/ 3114578 w 11799254"/>
              <a:gd name="connsiteY721" fmla="*/ 1711220 h 6687061"/>
              <a:gd name="connsiteX722" fmla="*/ 3099286 w 11799254"/>
              <a:gd name="connsiteY722" fmla="*/ 1689624 h 6687061"/>
              <a:gd name="connsiteX723" fmla="*/ 3159820 w 11799254"/>
              <a:gd name="connsiteY723" fmla="*/ 1531062 h 6687061"/>
              <a:gd name="connsiteX724" fmla="*/ 3448198 w 11799254"/>
              <a:gd name="connsiteY724" fmla="*/ 1351651 h 6687061"/>
              <a:gd name="connsiteX725" fmla="*/ 3754554 w 11799254"/>
              <a:gd name="connsiteY725" fmla="*/ 1351651 h 6687061"/>
              <a:gd name="connsiteX726" fmla="*/ 3709502 w 11799254"/>
              <a:gd name="connsiteY726" fmla="*/ 1397708 h 6687061"/>
              <a:gd name="connsiteX727" fmla="*/ 3448198 w 11799254"/>
              <a:gd name="connsiteY727" fmla="*/ 1397708 h 6687061"/>
              <a:gd name="connsiteX728" fmla="*/ 3202832 w 11799254"/>
              <a:gd name="connsiteY728" fmla="*/ 1547487 h 6687061"/>
              <a:gd name="connsiteX729" fmla="*/ 3159313 w 11799254"/>
              <a:gd name="connsiteY729" fmla="*/ 1661501 h 6687061"/>
              <a:gd name="connsiteX730" fmla="*/ 3161834 w 11799254"/>
              <a:gd name="connsiteY730" fmla="*/ 1665151 h 6687061"/>
              <a:gd name="connsiteX731" fmla="*/ 3425887 w 11799254"/>
              <a:gd name="connsiteY731" fmla="*/ 1665151 h 6687061"/>
              <a:gd name="connsiteX732" fmla="*/ 3672013 w 11799254"/>
              <a:gd name="connsiteY732" fmla="*/ 1498325 h 6687061"/>
              <a:gd name="connsiteX733" fmla="*/ 3672241 w 11799254"/>
              <a:gd name="connsiteY733" fmla="*/ 1497742 h 6687061"/>
              <a:gd name="connsiteX734" fmla="*/ 3672470 w 11799254"/>
              <a:gd name="connsiteY734" fmla="*/ 1497172 h 6687061"/>
              <a:gd name="connsiteX735" fmla="*/ 3711998 w 11799254"/>
              <a:gd name="connsiteY735" fmla="*/ 1401434 h 6687061"/>
              <a:gd name="connsiteX736" fmla="*/ 3709502 w 11799254"/>
              <a:gd name="connsiteY736" fmla="*/ 1397720 h 6687061"/>
              <a:gd name="connsiteX737" fmla="*/ 3587117 w 11799254"/>
              <a:gd name="connsiteY737" fmla="*/ 1806413 h 6687061"/>
              <a:gd name="connsiteX738" fmla="*/ 3298738 w 11799254"/>
              <a:gd name="connsiteY738" fmla="*/ 1985824 h 6687061"/>
              <a:gd name="connsiteX739" fmla="*/ 3238205 w 11799254"/>
              <a:gd name="connsiteY739" fmla="*/ 2144386 h 6687061"/>
              <a:gd name="connsiteX740" fmla="*/ 3253496 w 11799254"/>
              <a:gd name="connsiteY740" fmla="*/ 2165982 h 6687061"/>
              <a:gd name="connsiteX741" fmla="*/ 3564793 w 11799254"/>
              <a:gd name="connsiteY741" fmla="*/ 2165982 h 6687061"/>
              <a:gd name="connsiteX742" fmla="*/ 3853944 w 11799254"/>
              <a:gd name="connsiteY742" fmla="*/ 1969512 h 6687061"/>
              <a:gd name="connsiteX743" fmla="*/ 3911045 w 11799254"/>
              <a:gd name="connsiteY743" fmla="*/ 1831228 h 6687061"/>
              <a:gd name="connsiteX744" fmla="*/ 3893460 w 11799254"/>
              <a:gd name="connsiteY744" fmla="*/ 1806413 h 6687061"/>
              <a:gd name="connsiteX745" fmla="*/ 3587117 w 11799254"/>
              <a:gd name="connsiteY745" fmla="*/ 1806413 h 6687061"/>
              <a:gd name="connsiteX746" fmla="*/ 3738641 w 11799254"/>
              <a:gd name="connsiteY746" fmla="*/ 2254863 h 6687061"/>
              <a:gd name="connsiteX747" fmla="*/ 3450263 w 11799254"/>
              <a:gd name="connsiteY747" fmla="*/ 2434261 h 6687061"/>
              <a:gd name="connsiteX748" fmla="*/ 3389729 w 11799254"/>
              <a:gd name="connsiteY748" fmla="*/ 2592823 h 6687061"/>
              <a:gd name="connsiteX749" fmla="*/ 3405034 w 11799254"/>
              <a:gd name="connsiteY749" fmla="*/ 2614420 h 6687061"/>
              <a:gd name="connsiteX750" fmla="*/ 3716318 w 11799254"/>
              <a:gd name="connsiteY750" fmla="*/ 2614420 h 6687061"/>
              <a:gd name="connsiteX751" fmla="*/ 4005469 w 11799254"/>
              <a:gd name="connsiteY751" fmla="*/ 2417950 h 6687061"/>
              <a:gd name="connsiteX752" fmla="*/ 4062569 w 11799254"/>
              <a:gd name="connsiteY752" fmla="*/ 2279666 h 6687061"/>
              <a:gd name="connsiteX753" fmla="*/ 4044984 w 11799254"/>
              <a:gd name="connsiteY753" fmla="*/ 2254863 h 6687061"/>
              <a:gd name="connsiteX754" fmla="*/ 3738641 w 11799254"/>
              <a:gd name="connsiteY754" fmla="*/ 2254863 h 6687061"/>
              <a:gd name="connsiteX755" fmla="*/ 9121552 w 11799254"/>
              <a:gd name="connsiteY755" fmla="*/ 1689624 h 6687061"/>
              <a:gd name="connsiteX756" fmla="*/ 9182073 w 11799254"/>
              <a:gd name="connsiteY756" fmla="*/ 1531062 h 6687061"/>
              <a:gd name="connsiteX757" fmla="*/ 9470451 w 11799254"/>
              <a:gd name="connsiteY757" fmla="*/ 1351651 h 6687061"/>
              <a:gd name="connsiteX758" fmla="*/ 9776806 w 11799254"/>
              <a:gd name="connsiteY758" fmla="*/ 1351651 h 6687061"/>
              <a:gd name="connsiteX759" fmla="*/ 9776806 w 11799254"/>
              <a:gd name="connsiteY759" fmla="*/ 1351651 h 6687061"/>
              <a:gd name="connsiteX760" fmla="*/ 9794379 w 11799254"/>
              <a:gd name="connsiteY760" fmla="*/ 1376467 h 6687061"/>
              <a:gd name="connsiteX761" fmla="*/ 9737291 w 11799254"/>
              <a:gd name="connsiteY761" fmla="*/ 1514750 h 6687061"/>
              <a:gd name="connsiteX762" fmla="*/ 9448141 w 11799254"/>
              <a:gd name="connsiteY762" fmla="*/ 1711220 h 6687061"/>
              <a:gd name="connsiteX763" fmla="*/ 9136844 w 11799254"/>
              <a:gd name="connsiteY763" fmla="*/ 1711220 h 6687061"/>
              <a:gd name="connsiteX764" fmla="*/ 9121552 w 11799254"/>
              <a:gd name="connsiteY764" fmla="*/ 1689624 h 6687061"/>
              <a:gd name="connsiteX765" fmla="*/ 9184087 w 11799254"/>
              <a:gd name="connsiteY765" fmla="*/ 1665151 h 6687061"/>
              <a:gd name="connsiteX766" fmla="*/ 9448141 w 11799254"/>
              <a:gd name="connsiteY766" fmla="*/ 1665151 h 6687061"/>
              <a:gd name="connsiteX767" fmla="*/ 9694279 w 11799254"/>
              <a:gd name="connsiteY767" fmla="*/ 1498325 h 6687061"/>
              <a:gd name="connsiteX768" fmla="*/ 9694495 w 11799254"/>
              <a:gd name="connsiteY768" fmla="*/ 1497742 h 6687061"/>
              <a:gd name="connsiteX769" fmla="*/ 9694723 w 11799254"/>
              <a:gd name="connsiteY769" fmla="*/ 1497172 h 6687061"/>
              <a:gd name="connsiteX770" fmla="*/ 9734251 w 11799254"/>
              <a:gd name="connsiteY770" fmla="*/ 1401434 h 6687061"/>
              <a:gd name="connsiteX771" fmla="*/ 9731767 w 11799254"/>
              <a:gd name="connsiteY771" fmla="*/ 1397720 h 6687061"/>
              <a:gd name="connsiteX772" fmla="*/ 9470451 w 11799254"/>
              <a:gd name="connsiteY772" fmla="*/ 1397720 h 6687061"/>
              <a:gd name="connsiteX773" fmla="*/ 9225085 w 11799254"/>
              <a:gd name="connsiteY773" fmla="*/ 1547487 h 6687061"/>
              <a:gd name="connsiteX774" fmla="*/ 9181566 w 11799254"/>
              <a:gd name="connsiteY774" fmla="*/ 1661501 h 6687061"/>
              <a:gd name="connsiteX775" fmla="*/ 9184087 w 11799254"/>
              <a:gd name="connsiteY775" fmla="*/ 1665163 h 6687061"/>
              <a:gd name="connsiteX776" fmla="*/ 4714264 w 11799254"/>
              <a:gd name="connsiteY776" fmla="*/ 2254863 h 6687061"/>
              <a:gd name="connsiteX777" fmla="*/ 4714264 w 11799254"/>
              <a:gd name="connsiteY777" fmla="*/ 2254863 h 6687061"/>
              <a:gd name="connsiteX778" fmla="*/ 4731837 w 11799254"/>
              <a:gd name="connsiteY778" fmla="*/ 2279666 h 6687061"/>
              <a:gd name="connsiteX779" fmla="*/ 4674749 w 11799254"/>
              <a:gd name="connsiteY779" fmla="*/ 2417950 h 6687061"/>
              <a:gd name="connsiteX780" fmla="*/ 4385598 w 11799254"/>
              <a:gd name="connsiteY780" fmla="*/ 2614420 h 6687061"/>
              <a:gd name="connsiteX781" fmla="*/ 4074288 w 11799254"/>
              <a:gd name="connsiteY781" fmla="*/ 2614420 h 6687061"/>
              <a:gd name="connsiteX782" fmla="*/ 4058997 w 11799254"/>
              <a:gd name="connsiteY782" fmla="*/ 2592823 h 6687061"/>
              <a:gd name="connsiteX783" fmla="*/ 4119530 w 11799254"/>
              <a:gd name="connsiteY783" fmla="*/ 2434261 h 6687061"/>
              <a:gd name="connsiteX784" fmla="*/ 4407908 w 11799254"/>
              <a:gd name="connsiteY784" fmla="*/ 2254863 h 6687061"/>
              <a:gd name="connsiteX785" fmla="*/ 4714264 w 11799254"/>
              <a:gd name="connsiteY785" fmla="*/ 2254863 h 6687061"/>
              <a:gd name="connsiteX786" fmla="*/ 4669212 w 11799254"/>
              <a:gd name="connsiteY786" fmla="*/ 2300920 h 6687061"/>
              <a:gd name="connsiteX787" fmla="*/ 4407908 w 11799254"/>
              <a:gd name="connsiteY787" fmla="*/ 2300920 h 6687061"/>
              <a:gd name="connsiteX788" fmla="*/ 4162542 w 11799254"/>
              <a:gd name="connsiteY788" fmla="*/ 2450699 h 6687061"/>
              <a:gd name="connsiteX789" fmla="*/ 4119023 w 11799254"/>
              <a:gd name="connsiteY789" fmla="*/ 2564700 h 6687061"/>
              <a:gd name="connsiteX790" fmla="*/ 4121545 w 11799254"/>
              <a:gd name="connsiteY790" fmla="*/ 2568363 h 6687061"/>
              <a:gd name="connsiteX791" fmla="*/ 4385598 w 11799254"/>
              <a:gd name="connsiteY791" fmla="*/ 2568363 h 6687061"/>
              <a:gd name="connsiteX792" fmla="*/ 4631724 w 11799254"/>
              <a:gd name="connsiteY792" fmla="*/ 2401525 h 6687061"/>
              <a:gd name="connsiteX793" fmla="*/ 4631939 w 11799254"/>
              <a:gd name="connsiteY793" fmla="*/ 2400942 h 6687061"/>
              <a:gd name="connsiteX794" fmla="*/ 4632180 w 11799254"/>
              <a:gd name="connsiteY794" fmla="*/ 2400371 h 6687061"/>
              <a:gd name="connsiteX795" fmla="*/ 4671708 w 11799254"/>
              <a:gd name="connsiteY795" fmla="*/ 2304646 h 6687061"/>
              <a:gd name="connsiteX796" fmla="*/ 4669212 w 11799254"/>
              <a:gd name="connsiteY796" fmla="*/ 2300920 h 6687061"/>
              <a:gd name="connsiteX797" fmla="*/ 1749590 w 11799254"/>
              <a:gd name="connsiteY797" fmla="*/ 1351651 h 6687061"/>
              <a:gd name="connsiteX798" fmla="*/ 1749590 w 11799254"/>
              <a:gd name="connsiteY798" fmla="*/ 1351651 h 6687061"/>
              <a:gd name="connsiteX799" fmla="*/ 1767162 w 11799254"/>
              <a:gd name="connsiteY799" fmla="*/ 1376467 h 6687061"/>
              <a:gd name="connsiteX800" fmla="*/ 1710074 w 11799254"/>
              <a:gd name="connsiteY800" fmla="*/ 1514750 h 6687061"/>
              <a:gd name="connsiteX801" fmla="*/ 1420923 w 11799254"/>
              <a:gd name="connsiteY801" fmla="*/ 1711220 h 6687061"/>
              <a:gd name="connsiteX802" fmla="*/ 1109620 w 11799254"/>
              <a:gd name="connsiteY802" fmla="*/ 1711220 h 6687061"/>
              <a:gd name="connsiteX803" fmla="*/ 1094328 w 11799254"/>
              <a:gd name="connsiteY803" fmla="*/ 1689624 h 6687061"/>
              <a:gd name="connsiteX804" fmla="*/ 1154859 w 11799254"/>
              <a:gd name="connsiteY804" fmla="*/ 1531062 h 6687061"/>
              <a:gd name="connsiteX805" fmla="*/ 1443234 w 11799254"/>
              <a:gd name="connsiteY805" fmla="*/ 1351651 h 6687061"/>
              <a:gd name="connsiteX806" fmla="*/ 1749590 w 11799254"/>
              <a:gd name="connsiteY806" fmla="*/ 1351651 h 6687061"/>
              <a:gd name="connsiteX807" fmla="*/ 1704550 w 11799254"/>
              <a:gd name="connsiteY807" fmla="*/ 1397708 h 6687061"/>
              <a:gd name="connsiteX808" fmla="*/ 1443234 w 11799254"/>
              <a:gd name="connsiteY808" fmla="*/ 1397708 h 6687061"/>
              <a:gd name="connsiteX809" fmla="*/ 1197872 w 11799254"/>
              <a:gd name="connsiteY809" fmla="*/ 1547487 h 6687061"/>
              <a:gd name="connsiteX810" fmla="*/ 1154351 w 11799254"/>
              <a:gd name="connsiteY810" fmla="*/ 1661501 h 6687061"/>
              <a:gd name="connsiteX811" fmla="*/ 1156869 w 11799254"/>
              <a:gd name="connsiteY811" fmla="*/ 1665151 h 6687061"/>
              <a:gd name="connsiteX812" fmla="*/ 1420923 w 11799254"/>
              <a:gd name="connsiteY812" fmla="*/ 1665151 h 6687061"/>
              <a:gd name="connsiteX813" fmla="*/ 1667049 w 11799254"/>
              <a:gd name="connsiteY813" fmla="*/ 1498325 h 6687061"/>
              <a:gd name="connsiteX814" fmla="*/ 1667277 w 11799254"/>
              <a:gd name="connsiteY814" fmla="*/ 1497742 h 6687061"/>
              <a:gd name="connsiteX815" fmla="*/ 1667518 w 11799254"/>
              <a:gd name="connsiteY815" fmla="*/ 1497172 h 6687061"/>
              <a:gd name="connsiteX816" fmla="*/ 1707033 w 11799254"/>
              <a:gd name="connsiteY816" fmla="*/ 1401434 h 6687061"/>
              <a:gd name="connsiteX817" fmla="*/ 1704538 w 11799254"/>
              <a:gd name="connsiteY817" fmla="*/ 1397720 h 6687061"/>
              <a:gd name="connsiteX818" fmla="*/ 8094035 w 11799254"/>
              <a:gd name="connsiteY818" fmla="*/ 3170699 h 6687061"/>
              <a:gd name="connsiteX819" fmla="*/ 7805644 w 11799254"/>
              <a:gd name="connsiteY819" fmla="*/ 3350109 h 6687061"/>
              <a:gd name="connsiteX820" fmla="*/ 7745123 w 11799254"/>
              <a:gd name="connsiteY820" fmla="*/ 3508671 h 6687061"/>
              <a:gd name="connsiteX821" fmla="*/ 7760416 w 11799254"/>
              <a:gd name="connsiteY821" fmla="*/ 3530255 h 6687061"/>
              <a:gd name="connsiteX822" fmla="*/ 8071712 w 11799254"/>
              <a:gd name="connsiteY822" fmla="*/ 3530255 h 6687061"/>
              <a:gd name="connsiteX823" fmla="*/ 8360863 w 11799254"/>
              <a:gd name="connsiteY823" fmla="*/ 3333798 h 6687061"/>
              <a:gd name="connsiteX824" fmla="*/ 8417950 w 11799254"/>
              <a:gd name="connsiteY824" fmla="*/ 3195514 h 6687061"/>
              <a:gd name="connsiteX825" fmla="*/ 8400379 w 11799254"/>
              <a:gd name="connsiteY825" fmla="*/ 3170699 h 6687061"/>
              <a:gd name="connsiteX826" fmla="*/ 8400379 w 11799254"/>
              <a:gd name="connsiteY826" fmla="*/ 3170699 h 6687061"/>
              <a:gd name="connsiteX827" fmla="*/ 8094023 w 11799254"/>
              <a:gd name="connsiteY827" fmla="*/ 3170699 h 6687061"/>
              <a:gd name="connsiteX828" fmla="*/ 7751432 w 11799254"/>
              <a:gd name="connsiteY828" fmla="*/ 2254863 h 6687061"/>
              <a:gd name="connsiteX829" fmla="*/ 7463055 w 11799254"/>
              <a:gd name="connsiteY829" fmla="*/ 2434261 h 6687061"/>
              <a:gd name="connsiteX830" fmla="*/ 7402533 w 11799254"/>
              <a:gd name="connsiteY830" fmla="*/ 2592823 h 6687061"/>
              <a:gd name="connsiteX831" fmla="*/ 7417825 w 11799254"/>
              <a:gd name="connsiteY831" fmla="*/ 2614420 h 6687061"/>
              <a:gd name="connsiteX832" fmla="*/ 7729110 w 11799254"/>
              <a:gd name="connsiteY832" fmla="*/ 2614420 h 6687061"/>
              <a:gd name="connsiteX833" fmla="*/ 8018273 w 11799254"/>
              <a:gd name="connsiteY833" fmla="*/ 2417950 h 6687061"/>
              <a:gd name="connsiteX834" fmla="*/ 8075361 w 11799254"/>
              <a:gd name="connsiteY834" fmla="*/ 2279666 h 6687061"/>
              <a:gd name="connsiteX835" fmla="*/ 8057789 w 11799254"/>
              <a:gd name="connsiteY835" fmla="*/ 2254863 h 6687061"/>
              <a:gd name="connsiteX836" fmla="*/ 7751432 w 11799254"/>
              <a:gd name="connsiteY836" fmla="*/ 2254863 h 6687061"/>
              <a:gd name="connsiteX837" fmla="*/ 6614935 w 11799254"/>
              <a:gd name="connsiteY837" fmla="*/ 2715937 h 6687061"/>
              <a:gd name="connsiteX838" fmla="*/ 6326557 w 11799254"/>
              <a:gd name="connsiteY838" fmla="*/ 2895347 h 6687061"/>
              <a:gd name="connsiteX839" fmla="*/ 6266036 w 11799254"/>
              <a:gd name="connsiteY839" fmla="*/ 3053910 h 6687061"/>
              <a:gd name="connsiteX840" fmla="*/ 6281327 w 11799254"/>
              <a:gd name="connsiteY840" fmla="*/ 3075493 h 6687061"/>
              <a:gd name="connsiteX841" fmla="*/ 6592612 w 11799254"/>
              <a:gd name="connsiteY841" fmla="*/ 3075493 h 6687061"/>
              <a:gd name="connsiteX842" fmla="*/ 6881763 w 11799254"/>
              <a:gd name="connsiteY842" fmla="*/ 2879036 h 6687061"/>
              <a:gd name="connsiteX843" fmla="*/ 6938863 w 11799254"/>
              <a:gd name="connsiteY843" fmla="*/ 2740752 h 6687061"/>
              <a:gd name="connsiteX844" fmla="*/ 6921291 w 11799254"/>
              <a:gd name="connsiteY844" fmla="*/ 2715937 h 6687061"/>
              <a:gd name="connsiteX845" fmla="*/ 6921291 w 11799254"/>
              <a:gd name="connsiteY845" fmla="*/ 2715937 h 6687061"/>
              <a:gd name="connsiteX846" fmla="*/ 6614935 w 11799254"/>
              <a:gd name="connsiteY846" fmla="*/ 2715937 h 6687061"/>
              <a:gd name="connsiteX847" fmla="*/ 5596160 w 11799254"/>
              <a:gd name="connsiteY847" fmla="*/ 1806413 h 6687061"/>
              <a:gd name="connsiteX848" fmla="*/ 5307782 w 11799254"/>
              <a:gd name="connsiteY848" fmla="*/ 1985824 h 6687061"/>
              <a:gd name="connsiteX849" fmla="*/ 5247261 w 11799254"/>
              <a:gd name="connsiteY849" fmla="*/ 2144386 h 6687061"/>
              <a:gd name="connsiteX850" fmla="*/ 5262553 w 11799254"/>
              <a:gd name="connsiteY850" fmla="*/ 2165982 h 6687061"/>
              <a:gd name="connsiteX851" fmla="*/ 5573850 w 11799254"/>
              <a:gd name="connsiteY851" fmla="*/ 2165982 h 6687061"/>
              <a:gd name="connsiteX852" fmla="*/ 5863001 w 11799254"/>
              <a:gd name="connsiteY852" fmla="*/ 1969512 h 6687061"/>
              <a:gd name="connsiteX853" fmla="*/ 5920088 w 11799254"/>
              <a:gd name="connsiteY853" fmla="*/ 1831228 h 6687061"/>
              <a:gd name="connsiteX854" fmla="*/ 5902516 w 11799254"/>
              <a:gd name="connsiteY854" fmla="*/ 1806413 h 6687061"/>
              <a:gd name="connsiteX855" fmla="*/ 5596160 w 11799254"/>
              <a:gd name="connsiteY855" fmla="*/ 1806413 h 6687061"/>
              <a:gd name="connsiteX856" fmla="*/ 5747697 w 11799254"/>
              <a:gd name="connsiteY856" fmla="*/ 2254863 h 6687061"/>
              <a:gd name="connsiteX857" fmla="*/ 5459319 w 11799254"/>
              <a:gd name="connsiteY857" fmla="*/ 2434261 h 6687061"/>
              <a:gd name="connsiteX858" fmla="*/ 5398785 w 11799254"/>
              <a:gd name="connsiteY858" fmla="*/ 2592823 h 6687061"/>
              <a:gd name="connsiteX859" fmla="*/ 5414077 w 11799254"/>
              <a:gd name="connsiteY859" fmla="*/ 2614420 h 6687061"/>
              <a:gd name="connsiteX860" fmla="*/ 5725374 w 11799254"/>
              <a:gd name="connsiteY860" fmla="*/ 2614420 h 6687061"/>
              <a:gd name="connsiteX861" fmla="*/ 6014525 w 11799254"/>
              <a:gd name="connsiteY861" fmla="*/ 2417950 h 6687061"/>
              <a:gd name="connsiteX862" fmla="*/ 6071626 w 11799254"/>
              <a:gd name="connsiteY862" fmla="*/ 2279666 h 6687061"/>
              <a:gd name="connsiteX863" fmla="*/ 6054053 w 11799254"/>
              <a:gd name="connsiteY863" fmla="*/ 2254863 h 6687061"/>
              <a:gd name="connsiteX864" fmla="*/ 5747697 w 11799254"/>
              <a:gd name="connsiteY864" fmla="*/ 2254863 h 6687061"/>
              <a:gd name="connsiteX865" fmla="*/ 5949747 w 11799254"/>
              <a:gd name="connsiteY865" fmla="*/ 2715937 h 6687061"/>
              <a:gd name="connsiteX866" fmla="*/ 5661356 w 11799254"/>
              <a:gd name="connsiteY866" fmla="*/ 2895347 h 6687061"/>
              <a:gd name="connsiteX867" fmla="*/ 5600835 w 11799254"/>
              <a:gd name="connsiteY867" fmla="*/ 3053910 h 6687061"/>
              <a:gd name="connsiteX868" fmla="*/ 5616127 w 11799254"/>
              <a:gd name="connsiteY868" fmla="*/ 3075493 h 6687061"/>
              <a:gd name="connsiteX869" fmla="*/ 5927424 w 11799254"/>
              <a:gd name="connsiteY869" fmla="*/ 3075493 h 6687061"/>
              <a:gd name="connsiteX870" fmla="*/ 6216575 w 11799254"/>
              <a:gd name="connsiteY870" fmla="*/ 2879036 h 6687061"/>
              <a:gd name="connsiteX871" fmla="*/ 6273663 w 11799254"/>
              <a:gd name="connsiteY871" fmla="*/ 2740752 h 6687061"/>
              <a:gd name="connsiteX872" fmla="*/ 6256090 w 11799254"/>
              <a:gd name="connsiteY872" fmla="*/ 2715937 h 6687061"/>
              <a:gd name="connsiteX873" fmla="*/ 6256090 w 11799254"/>
              <a:gd name="connsiteY873" fmla="*/ 2715937 h 6687061"/>
              <a:gd name="connsiteX874" fmla="*/ 5949747 w 11799254"/>
              <a:gd name="connsiteY874" fmla="*/ 2715937 h 6687061"/>
              <a:gd name="connsiteX875" fmla="*/ 6753841 w 11799254"/>
              <a:gd name="connsiteY875" fmla="*/ 3170699 h 6687061"/>
              <a:gd name="connsiteX876" fmla="*/ 6465463 w 11799254"/>
              <a:gd name="connsiteY876" fmla="*/ 3350109 h 6687061"/>
              <a:gd name="connsiteX877" fmla="*/ 6404929 w 11799254"/>
              <a:gd name="connsiteY877" fmla="*/ 3508671 h 6687061"/>
              <a:gd name="connsiteX878" fmla="*/ 6420221 w 11799254"/>
              <a:gd name="connsiteY878" fmla="*/ 3530255 h 6687061"/>
              <a:gd name="connsiteX879" fmla="*/ 6731531 w 11799254"/>
              <a:gd name="connsiteY879" fmla="*/ 3530255 h 6687061"/>
              <a:gd name="connsiteX880" fmla="*/ 7020669 w 11799254"/>
              <a:gd name="connsiteY880" fmla="*/ 3333798 h 6687061"/>
              <a:gd name="connsiteX881" fmla="*/ 7077769 w 11799254"/>
              <a:gd name="connsiteY881" fmla="*/ 3195514 h 6687061"/>
              <a:gd name="connsiteX882" fmla="*/ 7060197 w 11799254"/>
              <a:gd name="connsiteY882" fmla="*/ 3170699 h 6687061"/>
              <a:gd name="connsiteX883" fmla="*/ 7060197 w 11799254"/>
              <a:gd name="connsiteY883" fmla="*/ 3170699 h 6687061"/>
              <a:gd name="connsiteX884" fmla="*/ 6753841 w 11799254"/>
              <a:gd name="connsiteY884" fmla="*/ 3170699 h 6687061"/>
              <a:gd name="connsiteX885" fmla="*/ 6567716 w 11799254"/>
              <a:gd name="connsiteY885" fmla="*/ 1806413 h 6687061"/>
              <a:gd name="connsiteX886" fmla="*/ 6567716 w 11799254"/>
              <a:gd name="connsiteY886" fmla="*/ 1806413 h 6687061"/>
              <a:gd name="connsiteX887" fmla="*/ 6585289 w 11799254"/>
              <a:gd name="connsiteY887" fmla="*/ 1831228 h 6687061"/>
              <a:gd name="connsiteX888" fmla="*/ 6528201 w 11799254"/>
              <a:gd name="connsiteY888" fmla="*/ 1969512 h 6687061"/>
              <a:gd name="connsiteX889" fmla="*/ 6239050 w 11799254"/>
              <a:gd name="connsiteY889" fmla="*/ 2165982 h 6687061"/>
              <a:gd name="connsiteX890" fmla="*/ 5927753 w 11799254"/>
              <a:gd name="connsiteY890" fmla="*/ 2165982 h 6687061"/>
              <a:gd name="connsiteX891" fmla="*/ 5912462 w 11799254"/>
              <a:gd name="connsiteY891" fmla="*/ 2144386 h 6687061"/>
              <a:gd name="connsiteX892" fmla="*/ 5972983 w 11799254"/>
              <a:gd name="connsiteY892" fmla="*/ 1985824 h 6687061"/>
              <a:gd name="connsiteX893" fmla="*/ 6261361 w 11799254"/>
              <a:gd name="connsiteY893" fmla="*/ 1806413 h 6687061"/>
              <a:gd name="connsiteX894" fmla="*/ 6567716 w 11799254"/>
              <a:gd name="connsiteY894" fmla="*/ 1806413 h 6687061"/>
              <a:gd name="connsiteX895" fmla="*/ 6522677 w 11799254"/>
              <a:gd name="connsiteY895" fmla="*/ 1852470 h 6687061"/>
              <a:gd name="connsiteX896" fmla="*/ 6261361 w 11799254"/>
              <a:gd name="connsiteY896" fmla="*/ 1852470 h 6687061"/>
              <a:gd name="connsiteX897" fmla="*/ 6016008 w 11799254"/>
              <a:gd name="connsiteY897" fmla="*/ 2002249 h 6687061"/>
              <a:gd name="connsiteX898" fmla="*/ 5972476 w 11799254"/>
              <a:gd name="connsiteY898" fmla="*/ 2116263 h 6687061"/>
              <a:gd name="connsiteX899" fmla="*/ 5974997 w 11799254"/>
              <a:gd name="connsiteY899" fmla="*/ 2119925 h 6687061"/>
              <a:gd name="connsiteX900" fmla="*/ 6239050 w 11799254"/>
              <a:gd name="connsiteY900" fmla="*/ 2119925 h 6687061"/>
              <a:gd name="connsiteX901" fmla="*/ 6485189 w 11799254"/>
              <a:gd name="connsiteY901" fmla="*/ 1953087 h 6687061"/>
              <a:gd name="connsiteX902" fmla="*/ 6485404 w 11799254"/>
              <a:gd name="connsiteY902" fmla="*/ 1952504 h 6687061"/>
              <a:gd name="connsiteX903" fmla="*/ 6485645 w 11799254"/>
              <a:gd name="connsiteY903" fmla="*/ 1951934 h 6687061"/>
              <a:gd name="connsiteX904" fmla="*/ 6525161 w 11799254"/>
              <a:gd name="connsiteY904" fmla="*/ 1856209 h 6687061"/>
              <a:gd name="connsiteX905" fmla="*/ 6522677 w 11799254"/>
              <a:gd name="connsiteY905" fmla="*/ 1852482 h 6687061"/>
              <a:gd name="connsiteX906" fmla="*/ 5570910 w 11799254"/>
              <a:gd name="connsiteY906" fmla="*/ 3619136 h 6687061"/>
              <a:gd name="connsiteX907" fmla="*/ 5282532 w 11799254"/>
              <a:gd name="connsiteY907" fmla="*/ 3798547 h 6687061"/>
              <a:gd name="connsiteX908" fmla="*/ 5221999 w 11799254"/>
              <a:gd name="connsiteY908" fmla="*/ 3957109 h 6687061"/>
              <a:gd name="connsiteX909" fmla="*/ 5237290 w 11799254"/>
              <a:gd name="connsiteY909" fmla="*/ 3978705 h 6687061"/>
              <a:gd name="connsiteX910" fmla="*/ 5548587 w 11799254"/>
              <a:gd name="connsiteY910" fmla="*/ 3978705 h 6687061"/>
              <a:gd name="connsiteX911" fmla="*/ 5837738 w 11799254"/>
              <a:gd name="connsiteY911" fmla="*/ 3782236 h 6687061"/>
              <a:gd name="connsiteX912" fmla="*/ 5894839 w 11799254"/>
              <a:gd name="connsiteY912" fmla="*/ 3643952 h 6687061"/>
              <a:gd name="connsiteX913" fmla="*/ 5877254 w 11799254"/>
              <a:gd name="connsiteY913" fmla="*/ 3619136 h 6687061"/>
              <a:gd name="connsiteX914" fmla="*/ 5877254 w 11799254"/>
              <a:gd name="connsiteY914" fmla="*/ 3619136 h 6687061"/>
              <a:gd name="connsiteX915" fmla="*/ 5570910 w 11799254"/>
              <a:gd name="connsiteY915" fmla="*/ 3619136 h 6687061"/>
              <a:gd name="connsiteX916" fmla="*/ 4750119 w 11799254"/>
              <a:gd name="connsiteY916" fmla="*/ 3170699 h 6687061"/>
              <a:gd name="connsiteX917" fmla="*/ 4461728 w 11799254"/>
              <a:gd name="connsiteY917" fmla="*/ 3350109 h 6687061"/>
              <a:gd name="connsiteX918" fmla="*/ 4401206 w 11799254"/>
              <a:gd name="connsiteY918" fmla="*/ 3508671 h 6687061"/>
              <a:gd name="connsiteX919" fmla="*/ 4416498 w 11799254"/>
              <a:gd name="connsiteY919" fmla="*/ 3530255 h 6687061"/>
              <a:gd name="connsiteX920" fmla="*/ 4727795 w 11799254"/>
              <a:gd name="connsiteY920" fmla="*/ 3530255 h 6687061"/>
              <a:gd name="connsiteX921" fmla="*/ 5016946 w 11799254"/>
              <a:gd name="connsiteY921" fmla="*/ 3333798 h 6687061"/>
              <a:gd name="connsiteX922" fmla="*/ 5074034 w 11799254"/>
              <a:gd name="connsiteY922" fmla="*/ 3195514 h 6687061"/>
              <a:gd name="connsiteX923" fmla="*/ 5056462 w 11799254"/>
              <a:gd name="connsiteY923" fmla="*/ 3170699 h 6687061"/>
              <a:gd name="connsiteX924" fmla="*/ 5056462 w 11799254"/>
              <a:gd name="connsiteY924" fmla="*/ 3170699 h 6687061"/>
              <a:gd name="connsiteX925" fmla="*/ 4750119 w 11799254"/>
              <a:gd name="connsiteY925" fmla="*/ 3170699 h 6687061"/>
              <a:gd name="connsiteX926" fmla="*/ 4901643 w 11799254"/>
              <a:gd name="connsiteY926" fmla="*/ 3619136 h 6687061"/>
              <a:gd name="connsiteX927" fmla="*/ 4613265 w 11799254"/>
              <a:gd name="connsiteY927" fmla="*/ 3798547 h 6687061"/>
              <a:gd name="connsiteX928" fmla="*/ 4552744 w 11799254"/>
              <a:gd name="connsiteY928" fmla="*/ 3957109 h 6687061"/>
              <a:gd name="connsiteX929" fmla="*/ 4568036 w 11799254"/>
              <a:gd name="connsiteY929" fmla="*/ 3978705 h 6687061"/>
              <a:gd name="connsiteX930" fmla="*/ 4879320 w 11799254"/>
              <a:gd name="connsiteY930" fmla="*/ 3978705 h 6687061"/>
              <a:gd name="connsiteX931" fmla="*/ 5168484 w 11799254"/>
              <a:gd name="connsiteY931" fmla="*/ 3782236 h 6687061"/>
              <a:gd name="connsiteX932" fmla="*/ 5225571 w 11799254"/>
              <a:gd name="connsiteY932" fmla="*/ 3643952 h 6687061"/>
              <a:gd name="connsiteX933" fmla="*/ 5207999 w 11799254"/>
              <a:gd name="connsiteY933" fmla="*/ 3619136 h 6687061"/>
              <a:gd name="connsiteX934" fmla="*/ 5207999 w 11799254"/>
              <a:gd name="connsiteY934" fmla="*/ 3619136 h 6687061"/>
              <a:gd name="connsiteX935" fmla="*/ 4901643 w 11799254"/>
              <a:gd name="connsiteY935" fmla="*/ 3619136 h 6687061"/>
              <a:gd name="connsiteX936" fmla="*/ 3716672 w 11799254"/>
              <a:gd name="connsiteY936" fmla="*/ 3170699 h 6687061"/>
              <a:gd name="connsiteX937" fmla="*/ 3716672 w 11799254"/>
              <a:gd name="connsiteY937" fmla="*/ 3170699 h 6687061"/>
              <a:gd name="connsiteX938" fmla="*/ 3734245 w 11799254"/>
              <a:gd name="connsiteY938" fmla="*/ 3195514 h 6687061"/>
              <a:gd name="connsiteX939" fmla="*/ 3677157 w 11799254"/>
              <a:gd name="connsiteY939" fmla="*/ 3333798 h 6687061"/>
              <a:gd name="connsiteX940" fmla="*/ 3387993 w 11799254"/>
              <a:gd name="connsiteY940" fmla="*/ 3530255 h 6687061"/>
              <a:gd name="connsiteX941" fmla="*/ 3076709 w 11799254"/>
              <a:gd name="connsiteY941" fmla="*/ 3530255 h 6687061"/>
              <a:gd name="connsiteX942" fmla="*/ 3061418 w 11799254"/>
              <a:gd name="connsiteY942" fmla="*/ 3508671 h 6687061"/>
              <a:gd name="connsiteX943" fmla="*/ 3121939 w 11799254"/>
              <a:gd name="connsiteY943" fmla="*/ 3350097 h 6687061"/>
              <a:gd name="connsiteX944" fmla="*/ 3410317 w 11799254"/>
              <a:gd name="connsiteY944" fmla="*/ 3170699 h 6687061"/>
              <a:gd name="connsiteX945" fmla="*/ 3716672 w 11799254"/>
              <a:gd name="connsiteY945" fmla="*/ 3170699 h 6687061"/>
              <a:gd name="connsiteX946" fmla="*/ 3671633 w 11799254"/>
              <a:gd name="connsiteY946" fmla="*/ 3216755 h 6687061"/>
              <a:gd name="connsiteX947" fmla="*/ 3410317 w 11799254"/>
              <a:gd name="connsiteY947" fmla="*/ 3216755 h 6687061"/>
              <a:gd name="connsiteX948" fmla="*/ 3164951 w 11799254"/>
              <a:gd name="connsiteY948" fmla="*/ 3366535 h 6687061"/>
              <a:gd name="connsiteX949" fmla="*/ 3121432 w 11799254"/>
              <a:gd name="connsiteY949" fmla="*/ 3480548 h 6687061"/>
              <a:gd name="connsiteX950" fmla="*/ 3123953 w 11799254"/>
              <a:gd name="connsiteY950" fmla="*/ 3484198 h 6687061"/>
              <a:gd name="connsiteX951" fmla="*/ 3387993 w 11799254"/>
              <a:gd name="connsiteY951" fmla="*/ 3484198 h 6687061"/>
              <a:gd name="connsiteX952" fmla="*/ 3634145 w 11799254"/>
              <a:gd name="connsiteY952" fmla="*/ 3317360 h 6687061"/>
              <a:gd name="connsiteX953" fmla="*/ 3634360 w 11799254"/>
              <a:gd name="connsiteY953" fmla="*/ 3316790 h 6687061"/>
              <a:gd name="connsiteX954" fmla="*/ 3634588 w 11799254"/>
              <a:gd name="connsiteY954" fmla="*/ 3316207 h 6687061"/>
              <a:gd name="connsiteX955" fmla="*/ 3674117 w 11799254"/>
              <a:gd name="connsiteY955" fmla="*/ 3220481 h 6687061"/>
              <a:gd name="connsiteX956" fmla="*/ 3671633 w 11799254"/>
              <a:gd name="connsiteY956" fmla="*/ 3216755 h 6687061"/>
              <a:gd name="connsiteX957" fmla="*/ 4080838 w 11799254"/>
              <a:gd name="connsiteY957" fmla="*/ 3170699 h 6687061"/>
              <a:gd name="connsiteX958" fmla="*/ 3792460 w 11799254"/>
              <a:gd name="connsiteY958" fmla="*/ 3350109 h 6687061"/>
              <a:gd name="connsiteX959" fmla="*/ 3731926 w 11799254"/>
              <a:gd name="connsiteY959" fmla="*/ 3508671 h 6687061"/>
              <a:gd name="connsiteX960" fmla="*/ 3747218 w 11799254"/>
              <a:gd name="connsiteY960" fmla="*/ 3530255 h 6687061"/>
              <a:gd name="connsiteX961" fmla="*/ 4058515 w 11799254"/>
              <a:gd name="connsiteY961" fmla="*/ 3530255 h 6687061"/>
              <a:gd name="connsiteX962" fmla="*/ 4347679 w 11799254"/>
              <a:gd name="connsiteY962" fmla="*/ 3333798 h 6687061"/>
              <a:gd name="connsiteX963" fmla="*/ 4404767 w 11799254"/>
              <a:gd name="connsiteY963" fmla="*/ 3195514 h 6687061"/>
              <a:gd name="connsiteX964" fmla="*/ 4387194 w 11799254"/>
              <a:gd name="connsiteY964" fmla="*/ 3170699 h 6687061"/>
              <a:gd name="connsiteX965" fmla="*/ 4387194 w 11799254"/>
              <a:gd name="connsiteY965" fmla="*/ 3170699 h 6687061"/>
              <a:gd name="connsiteX966" fmla="*/ 4080838 w 11799254"/>
              <a:gd name="connsiteY966" fmla="*/ 3170699 h 6687061"/>
              <a:gd name="connsiteX967" fmla="*/ 3228247 w 11799254"/>
              <a:gd name="connsiteY967" fmla="*/ 3978705 h 6687061"/>
              <a:gd name="connsiteX968" fmla="*/ 3539531 w 11799254"/>
              <a:gd name="connsiteY968" fmla="*/ 3978705 h 6687061"/>
              <a:gd name="connsiteX969" fmla="*/ 3828694 w 11799254"/>
              <a:gd name="connsiteY969" fmla="*/ 3782236 h 6687061"/>
              <a:gd name="connsiteX970" fmla="*/ 3885782 w 11799254"/>
              <a:gd name="connsiteY970" fmla="*/ 3643952 h 6687061"/>
              <a:gd name="connsiteX971" fmla="*/ 3868210 w 11799254"/>
              <a:gd name="connsiteY971" fmla="*/ 3619136 h 6687061"/>
              <a:gd name="connsiteX972" fmla="*/ 3868210 w 11799254"/>
              <a:gd name="connsiteY972" fmla="*/ 3619136 h 6687061"/>
              <a:gd name="connsiteX973" fmla="*/ 3561854 w 11799254"/>
              <a:gd name="connsiteY973" fmla="*/ 3619136 h 6687061"/>
              <a:gd name="connsiteX974" fmla="*/ 3273476 w 11799254"/>
              <a:gd name="connsiteY974" fmla="*/ 3798547 h 6687061"/>
              <a:gd name="connsiteX975" fmla="*/ 3212955 w 11799254"/>
              <a:gd name="connsiteY975" fmla="*/ 3957109 h 6687061"/>
              <a:gd name="connsiteX976" fmla="*/ 3228247 w 11799254"/>
              <a:gd name="connsiteY976" fmla="*/ 3978705 h 6687061"/>
              <a:gd name="connsiteX977" fmla="*/ 4537477 w 11799254"/>
              <a:gd name="connsiteY977" fmla="*/ 3619149 h 6687061"/>
              <a:gd name="connsiteX978" fmla="*/ 4537477 w 11799254"/>
              <a:gd name="connsiteY978" fmla="*/ 3619149 h 6687061"/>
              <a:gd name="connsiteX979" fmla="*/ 4555062 w 11799254"/>
              <a:gd name="connsiteY979" fmla="*/ 3643965 h 6687061"/>
              <a:gd name="connsiteX980" fmla="*/ 4497962 w 11799254"/>
              <a:gd name="connsiteY980" fmla="*/ 3782248 h 6687061"/>
              <a:gd name="connsiteX981" fmla="*/ 4208824 w 11799254"/>
              <a:gd name="connsiteY981" fmla="*/ 3978705 h 6687061"/>
              <a:gd name="connsiteX982" fmla="*/ 3897514 w 11799254"/>
              <a:gd name="connsiteY982" fmla="*/ 3978705 h 6687061"/>
              <a:gd name="connsiteX983" fmla="*/ 3882222 w 11799254"/>
              <a:gd name="connsiteY983" fmla="*/ 3957109 h 6687061"/>
              <a:gd name="connsiteX984" fmla="*/ 3942756 w 11799254"/>
              <a:gd name="connsiteY984" fmla="*/ 3798547 h 6687061"/>
              <a:gd name="connsiteX985" fmla="*/ 4231134 w 11799254"/>
              <a:gd name="connsiteY985" fmla="*/ 3619149 h 6687061"/>
              <a:gd name="connsiteX986" fmla="*/ 4537477 w 11799254"/>
              <a:gd name="connsiteY986" fmla="*/ 3619149 h 6687061"/>
              <a:gd name="connsiteX987" fmla="*/ 4492438 w 11799254"/>
              <a:gd name="connsiteY987" fmla="*/ 3665206 h 6687061"/>
              <a:gd name="connsiteX988" fmla="*/ 4231134 w 11799254"/>
              <a:gd name="connsiteY988" fmla="*/ 3665206 h 6687061"/>
              <a:gd name="connsiteX989" fmla="*/ 3985768 w 11799254"/>
              <a:gd name="connsiteY989" fmla="*/ 3814985 h 6687061"/>
              <a:gd name="connsiteX990" fmla="*/ 3942249 w 11799254"/>
              <a:gd name="connsiteY990" fmla="*/ 3928986 h 6687061"/>
              <a:gd name="connsiteX991" fmla="*/ 3944770 w 11799254"/>
              <a:gd name="connsiteY991" fmla="*/ 3932649 h 6687061"/>
              <a:gd name="connsiteX992" fmla="*/ 4208824 w 11799254"/>
              <a:gd name="connsiteY992" fmla="*/ 3932649 h 6687061"/>
              <a:gd name="connsiteX993" fmla="*/ 4454950 w 11799254"/>
              <a:gd name="connsiteY993" fmla="*/ 3765810 h 6687061"/>
              <a:gd name="connsiteX994" fmla="*/ 4455165 w 11799254"/>
              <a:gd name="connsiteY994" fmla="*/ 3765228 h 6687061"/>
              <a:gd name="connsiteX995" fmla="*/ 4455406 w 11799254"/>
              <a:gd name="connsiteY995" fmla="*/ 3764657 h 6687061"/>
              <a:gd name="connsiteX996" fmla="*/ 4494934 w 11799254"/>
              <a:gd name="connsiteY996" fmla="*/ 3668932 h 6687061"/>
              <a:gd name="connsiteX997" fmla="*/ 4492438 w 11799254"/>
              <a:gd name="connsiteY997" fmla="*/ 3665206 h 6687061"/>
              <a:gd name="connsiteX998" fmla="*/ 4563981 w 11799254"/>
              <a:gd name="connsiteY998" fmla="*/ 1806413 h 6687061"/>
              <a:gd name="connsiteX999" fmla="*/ 4563981 w 11799254"/>
              <a:gd name="connsiteY999" fmla="*/ 1806413 h 6687061"/>
              <a:gd name="connsiteX1000" fmla="*/ 4581554 w 11799254"/>
              <a:gd name="connsiteY1000" fmla="*/ 1831228 h 6687061"/>
              <a:gd name="connsiteX1001" fmla="*/ 4524466 w 11799254"/>
              <a:gd name="connsiteY1001" fmla="*/ 1969512 h 6687061"/>
              <a:gd name="connsiteX1002" fmla="*/ 4235302 w 11799254"/>
              <a:gd name="connsiteY1002" fmla="*/ 2165982 h 6687061"/>
              <a:gd name="connsiteX1003" fmla="*/ 3924018 w 11799254"/>
              <a:gd name="connsiteY1003" fmla="*/ 2165982 h 6687061"/>
              <a:gd name="connsiteX1004" fmla="*/ 3908726 w 11799254"/>
              <a:gd name="connsiteY1004" fmla="*/ 2144386 h 6687061"/>
              <a:gd name="connsiteX1005" fmla="*/ 3969247 w 11799254"/>
              <a:gd name="connsiteY1005" fmla="*/ 1985824 h 6687061"/>
              <a:gd name="connsiteX1006" fmla="*/ 4257625 w 11799254"/>
              <a:gd name="connsiteY1006" fmla="*/ 1806413 h 6687061"/>
              <a:gd name="connsiteX1007" fmla="*/ 4563981 w 11799254"/>
              <a:gd name="connsiteY1007" fmla="*/ 1806413 h 6687061"/>
              <a:gd name="connsiteX1008" fmla="*/ 4518942 w 11799254"/>
              <a:gd name="connsiteY1008" fmla="*/ 1852470 h 6687061"/>
              <a:gd name="connsiteX1009" fmla="*/ 4257625 w 11799254"/>
              <a:gd name="connsiteY1009" fmla="*/ 1852470 h 6687061"/>
              <a:gd name="connsiteX1010" fmla="*/ 4012259 w 11799254"/>
              <a:gd name="connsiteY1010" fmla="*/ 2002249 h 6687061"/>
              <a:gd name="connsiteX1011" fmla="*/ 3968740 w 11799254"/>
              <a:gd name="connsiteY1011" fmla="*/ 2116263 h 6687061"/>
              <a:gd name="connsiteX1012" fmla="*/ 3971262 w 11799254"/>
              <a:gd name="connsiteY1012" fmla="*/ 2119925 h 6687061"/>
              <a:gd name="connsiteX1013" fmla="*/ 4235302 w 11799254"/>
              <a:gd name="connsiteY1013" fmla="*/ 2119925 h 6687061"/>
              <a:gd name="connsiteX1014" fmla="*/ 4481441 w 11799254"/>
              <a:gd name="connsiteY1014" fmla="*/ 1953087 h 6687061"/>
              <a:gd name="connsiteX1015" fmla="*/ 4481669 w 11799254"/>
              <a:gd name="connsiteY1015" fmla="*/ 1952504 h 6687061"/>
              <a:gd name="connsiteX1016" fmla="*/ 4481897 w 11799254"/>
              <a:gd name="connsiteY1016" fmla="*/ 1951934 h 6687061"/>
              <a:gd name="connsiteX1017" fmla="*/ 4521425 w 11799254"/>
              <a:gd name="connsiteY1017" fmla="*/ 1856209 h 6687061"/>
              <a:gd name="connsiteX1018" fmla="*/ 4518942 w 11799254"/>
              <a:gd name="connsiteY1018" fmla="*/ 1852482 h 6687061"/>
              <a:gd name="connsiteX1019" fmla="*/ 6546546 w 11799254"/>
              <a:gd name="connsiteY1019" fmla="*/ 3619149 h 6687061"/>
              <a:gd name="connsiteX1020" fmla="*/ 6546546 w 11799254"/>
              <a:gd name="connsiteY1020" fmla="*/ 3619149 h 6687061"/>
              <a:gd name="connsiteX1021" fmla="*/ 6564118 w 11799254"/>
              <a:gd name="connsiteY1021" fmla="*/ 3643965 h 6687061"/>
              <a:gd name="connsiteX1022" fmla="*/ 6507031 w 11799254"/>
              <a:gd name="connsiteY1022" fmla="*/ 3782248 h 6687061"/>
              <a:gd name="connsiteX1023" fmla="*/ 6217867 w 11799254"/>
              <a:gd name="connsiteY1023" fmla="*/ 3978705 h 6687061"/>
              <a:gd name="connsiteX1024" fmla="*/ 5906570 w 11799254"/>
              <a:gd name="connsiteY1024" fmla="*/ 3978705 h 6687061"/>
              <a:gd name="connsiteX1025" fmla="*/ 5891279 w 11799254"/>
              <a:gd name="connsiteY1025" fmla="*/ 3957109 h 6687061"/>
              <a:gd name="connsiteX1026" fmla="*/ 5951812 w 11799254"/>
              <a:gd name="connsiteY1026" fmla="*/ 3798547 h 6687061"/>
              <a:gd name="connsiteX1027" fmla="*/ 6240191 w 11799254"/>
              <a:gd name="connsiteY1027" fmla="*/ 3619149 h 6687061"/>
              <a:gd name="connsiteX1028" fmla="*/ 6546546 w 11799254"/>
              <a:gd name="connsiteY1028" fmla="*/ 3619149 h 6687061"/>
              <a:gd name="connsiteX1029" fmla="*/ 6501494 w 11799254"/>
              <a:gd name="connsiteY1029" fmla="*/ 3665206 h 6687061"/>
              <a:gd name="connsiteX1030" fmla="*/ 6240191 w 11799254"/>
              <a:gd name="connsiteY1030" fmla="*/ 3665206 h 6687061"/>
              <a:gd name="connsiteX1031" fmla="*/ 5994825 w 11799254"/>
              <a:gd name="connsiteY1031" fmla="*/ 3814985 h 6687061"/>
              <a:gd name="connsiteX1032" fmla="*/ 5951306 w 11799254"/>
              <a:gd name="connsiteY1032" fmla="*/ 3928986 h 6687061"/>
              <a:gd name="connsiteX1033" fmla="*/ 5953814 w 11799254"/>
              <a:gd name="connsiteY1033" fmla="*/ 3932649 h 6687061"/>
              <a:gd name="connsiteX1034" fmla="*/ 6217867 w 11799254"/>
              <a:gd name="connsiteY1034" fmla="*/ 3932649 h 6687061"/>
              <a:gd name="connsiteX1035" fmla="*/ 6464006 w 11799254"/>
              <a:gd name="connsiteY1035" fmla="*/ 3765810 h 6687061"/>
              <a:gd name="connsiteX1036" fmla="*/ 6464221 w 11799254"/>
              <a:gd name="connsiteY1036" fmla="*/ 3765228 h 6687061"/>
              <a:gd name="connsiteX1037" fmla="*/ 6464462 w 11799254"/>
              <a:gd name="connsiteY1037" fmla="*/ 3764657 h 6687061"/>
              <a:gd name="connsiteX1038" fmla="*/ 6503990 w 11799254"/>
              <a:gd name="connsiteY1038" fmla="*/ 3668932 h 6687061"/>
              <a:gd name="connsiteX1039" fmla="*/ 6501494 w 11799254"/>
              <a:gd name="connsiteY1039" fmla="*/ 3665206 h 6687061"/>
              <a:gd name="connsiteX1040" fmla="*/ 2892587 w 11799254"/>
              <a:gd name="connsiteY1040" fmla="*/ 3619136 h 6687061"/>
              <a:gd name="connsiteX1041" fmla="*/ 2604208 w 11799254"/>
              <a:gd name="connsiteY1041" fmla="*/ 3798547 h 6687061"/>
              <a:gd name="connsiteX1042" fmla="*/ 2543675 w 11799254"/>
              <a:gd name="connsiteY1042" fmla="*/ 3957109 h 6687061"/>
              <a:gd name="connsiteX1043" fmla="*/ 2558966 w 11799254"/>
              <a:gd name="connsiteY1043" fmla="*/ 3978705 h 6687061"/>
              <a:gd name="connsiteX1044" fmla="*/ 2870263 w 11799254"/>
              <a:gd name="connsiteY1044" fmla="*/ 3978705 h 6687061"/>
              <a:gd name="connsiteX1045" fmla="*/ 3159414 w 11799254"/>
              <a:gd name="connsiteY1045" fmla="*/ 3782236 h 6687061"/>
              <a:gd name="connsiteX1046" fmla="*/ 3216515 w 11799254"/>
              <a:gd name="connsiteY1046" fmla="*/ 3643952 h 6687061"/>
              <a:gd name="connsiteX1047" fmla="*/ 3198930 w 11799254"/>
              <a:gd name="connsiteY1047" fmla="*/ 3619136 h 6687061"/>
              <a:gd name="connsiteX1048" fmla="*/ 3198930 w 11799254"/>
              <a:gd name="connsiteY1048" fmla="*/ 3619136 h 6687061"/>
              <a:gd name="connsiteX1049" fmla="*/ 2892587 w 11799254"/>
              <a:gd name="connsiteY1049" fmla="*/ 3619136 h 6687061"/>
              <a:gd name="connsiteX1050" fmla="*/ 6415824 w 11799254"/>
              <a:gd name="connsiteY1050" fmla="*/ 2254863 h 6687061"/>
              <a:gd name="connsiteX1051" fmla="*/ 6127446 w 11799254"/>
              <a:gd name="connsiteY1051" fmla="*/ 2434261 h 6687061"/>
              <a:gd name="connsiteX1052" fmla="*/ 6066913 w 11799254"/>
              <a:gd name="connsiteY1052" fmla="*/ 2592823 h 6687061"/>
              <a:gd name="connsiteX1053" fmla="*/ 6082217 w 11799254"/>
              <a:gd name="connsiteY1053" fmla="*/ 2614420 h 6687061"/>
              <a:gd name="connsiteX1054" fmla="*/ 6393514 w 11799254"/>
              <a:gd name="connsiteY1054" fmla="*/ 2614420 h 6687061"/>
              <a:gd name="connsiteX1055" fmla="*/ 6682665 w 11799254"/>
              <a:gd name="connsiteY1055" fmla="*/ 2417950 h 6687061"/>
              <a:gd name="connsiteX1056" fmla="*/ 6739753 w 11799254"/>
              <a:gd name="connsiteY1056" fmla="*/ 2279666 h 6687061"/>
              <a:gd name="connsiteX1057" fmla="*/ 6722180 w 11799254"/>
              <a:gd name="connsiteY1057" fmla="*/ 2254863 h 6687061"/>
              <a:gd name="connsiteX1058" fmla="*/ 6415824 w 11799254"/>
              <a:gd name="connsiteY1058" fmla="*/ 2254863 h 6687061"/>
              <a:gd name="connsiteX1059" fmla="*/ 1572790 w 11799254"/>
              <a:gd name="connsiteY1059" fmla="*/ 2715937 h 6687061"/>
              <a:gd name="connsiteX1060" fmla="*/ 1572790 w 11799254"/>
              <a:gd name="connsiteY1060" fmla="*/ 2715937 h 6687061"/>
              <a:gd name="connsiteX1061" fmla="*/ 1590362 w 11799254"/>
              <a:gd name="connsiteY1061" fmla="*/ 2740752 h 6687061"/>
              <a:gd name="connsiteX1062" fmla="*/ 1533274 w 11799254"/>
              <a:gd name="connsiteY1062" fmla="*/ 2879036 h 6687061"/>
              <a:gd name="connsiteX1063" fmla="*/ 1244121 w 11799254"/>
              <a:gd name="connsiteY1063" fmla="*/ 3075493 h 6687061"/>
              <a:gd name="connsiteX1064" fmla="*/ 932826 w 11799254"/>
              <a:gd name="connsiteY1064" fmla="*/ 3075493 h 6687061"/>
              <a:gd name="connsiteX1065" fmla="*/ 917535 w 11799254"/>
              <a:gd name="connsiteY1065" fmla="*/ 3053910 h 6687061"/>
              <a:gd name="connsiteX1066" fmla="*/ 978060 w 11799254"/>
              <a:gd name="connsiteY1066" fmla="*/ 2895347 h 6687061"/>
              <a:gd name="connsiteX1067" fmla="*/ 1266440 w 11799254"/>
              <a:gd name="connsiteY1067" fmla="*/ 2715937 h 6687061"/>
              <a:gd name="connsiteX1068" fmla="*/ 1572790 w 11799254"/>
              <a:gd name="connsiteY1068" fmla="*/ 2715937 h 6687061"/>
              <a:gd name="connsiteX1069" fmla="*/ 1527750 w 11799254"/>
              <a:gd name="connsiteY1069" fmla="*/ 2761994 h 6687061"/>
              <a:gd name="connsiteX1070" fmla="*/ 1266439 w 11799254"/>
              <a:gd name="connsiteY1070" fmla="*/ 2761994 h 6687061"/>
              <a:gd name="connsiteX1071" fmla="*/ 1021070 w 11799254"/>
              <a:gd name="connsiteY1071" fmla="*/ 2911773 h 6687061"/>
              <a:gd name="connsiteX1072" fmla="*/ 977557 w 11799254"/>
              <a:gd name="connsiteY1072" fmla="*/ 3025786 h 6687061"/>
              <a:gd name="connsiteX1073" fmla="*/ 980074 w 11799254"/>
              <a:gd name="connsiteY1073" fmla="*/ 3029436 h 6687061"/>
              <a:gd name="connsiteX1074" fmla="*/ 1244118 w 11799254"/>
              <a:gd name="connsiteY1074" fmla="*/ 3029436 h 6687061"/>
              <a:gd name="connsiteX1075" fmla="*/ 1490262 w 11799254"/>
              <a:gd name="connsiteY1075" fmla="*/ 2862598 h 6687061"/>
              <a:gd name="connsiteX1076" fmla="*/ 1490477 w 11799254"/>
              <a:gd name="connsiteY1076" fmla="*/ 2862028 h 6687061"/>
              <a:gd name="connsiteX1077" fmla="*/ 1490705 w 11799254"/>
              <a:gd name="connsiteY1077" fmla="*/ 2861458 h 6687061"/>
              <a:gd name="connsiteX1078" fmla="*/ 1530234 w 11799254"/>
              <a:gd name="connsiteY1078" fmla="*/ 2765720 h 6687061"/>
              <a:gd name="connsiteX1079" fmla="*/ 1527750 w 11799254"/>
              <a:gd name="connsiteY1079" fmla="*/ 2761994 h 6687061"/>
              <a:gd name="connsiteX1080" fmla="*/ 7729464 w 11799254"/>
              <a:gd name="connsiteY1080" fmla="*/ 3170699 h 6687061"/>
              <a:gd name="connsiteX1081" fmla="*/ 7729464 w 11799254"/>
              <a:gd name="connsiteY1081" fmla="*/ 3170699 h 6687061"/>
              <a:gd name="connsiteX1082" fmla="*/ 7747036 w 11799254"/>
              <a:gd name="connsiteY1082" fmla="*/ 3195514 h 6687061"/>
              <a:gd name="connsiteX1083" fmla="*/ 7689949 w 11799254"/>
              <a:gd name="connsiteY1083" fmla="*/ 3333798 h 6687061"/>
              <a:gd name="connsiteX1084" fmla="*/ 7400798 w 11799254"/>
              <a:gd name="connsiteY1084" fmla="*/ 3530255 h 6687061"/>
              <a:gd name="connsiteX1085" fmla="*/ 7089488 w 11799254"/>
              <a:gd name="connsiteY1085" fmla="*/ 3530255 h 6687061"/>
              <a:gd name="connsiteX1086" fmla="*/ 7074209 w 11799254"/>
              <a:gd name="connsiteY1086" fmla="*/ 3508671 h 6687061"/>
              <a:gd name="connsiteX1087" fmla="*/ 7134730 w 11799254"/>
              <a:gd name="connsiteY1087" fmla="*/ 3350097 h 6687061"/>
              <a:gd name="connsiteX1088" fmla="*/ 7423108 w 11799254"/>
              <a:gd name="connsiteY1088" fmla="*/ 3170699 h 6687061"/>
              <a:gd name="connsiteX1089" fmla="*/ 7729464 w 11799254"/>
              <a:gd name="connsiteY1089" fmla="*/ 3170699 h 6687061"/>
              <a:gd name="connsiteX1090" fmla="*/ 7684425 w 11799254"/>
              <a:gd name="connsiteY1090" fmla="*/ 3216755 h 6687061"/>
              <a:gd name="connsiteX1091" fmla="*/ 7423121 w 11799254"/>
              <a:gd name="connsiteY1091" fmla="*/ 3216755 h 6687061"/>
              <a:gd name="connsiteX1092" fmla="*/ 7177742 w 11799254"/>
              <a:gd name="connsiteY1092" fmla="*/ 3366535 h 6687061"/>
              <a:gd name="connsiteX1093" fmla="*/ 7134223 w 11799254"/>
              <a:gd name="connsiteY1093" fmla="*/ 3480548 h 6687061"/>
              <a:gd name="connsiteX1094" fmla="*/ 7136744 w 11799254"/>
              <a:gd name="connsiteY1094" fmla="*/ 3484198 h 6687061"/>
              <a:gd name="connsiteX1095" fmla="*/ 7400798 w 11799254"/>
              <a:gd name="connsiteY1095" fmla="*/ 3484198 h 6687061"/>
              <a:gd name="connsiteX1096" fmla="*/ 7646936 w 11799254"/>
              <a:gd name="connsiteY1096" fmla="*/ 3317360 h 6687061"/>
              <a:gd name="connsiteX1097" fmla="*/ 7647152 w 11799254"/>
              <a:gd name="connsiteY1097" fmla="*/ 3316790 h 6687061"/>
              <a:gd name="connsiteX1098" fmla="*/ 7647393 w 11799254"/>
              <a:gd name="connsiteY1098" fmla="*/ 3316207 h 6687061"/>
              <a:gd name="connsiteX1099" fmla="*/ 7686908 w 11799254"/>
              <a:gd name="connsiteY1099" fmla="*/ 3220481 h 6687061"/>
              <a:gd name="connsiteX1100" fmla="*/ 7684412 w 11799254"/>
              <a:gd name="connsiteY1100" fmla="*/ 3216755 h 6687061"/>
              <a:gd name="connsiteX1101" fmla="*/ 105 w 11799254"/>
              <a:gd name="connsiteY1101" fmla="*/ 1362728 h 6687061"/>
              <a:gd name="connsiteX1102" fmla="*/ 99 w 11799254"/>
              <a:gd name="connsiteY1102" fmla="*/ 1711220 h 6687061"/>
              <a:gd name="connsiteX1103" fmla="*/ 71370 w 11799254"/>
              <a:gd name="connsiteY1103" fmla="*/ 1711220 h 6687061"/>
              <a:gd name="connsiteX1104" fmla="*/ 360523 w 11799254"/>
              <a:gd name="connsiteY1104" fmla="*/ 1514750 h 6687061"/>
              <a:gd name="connsiteX1105" fmla="*/ 417615 w 11799254"/>
              <a:gd name="connsiteY1105" fmla="*/ 1376467 h 6687061"/>
              <a:gd name="connsiteX1106" fmla="*/ 400034 w 11799254"/>
              <a:gd name="connsiteY1106" fmla="*/ 1351651 h 6687061"/>
              <a:gd name="connsiteX1107" fmla="*/ 93689 w 11799254"/>
              <a:gd name="connsiteY1107" fmla="*/ 1351651 h 6687061"/>
              <a:gd name="connsiteX1108" fmla="*/ 105 w 11799254"/>
              <a:gd name="connsiteY1108" fmla="*/ 1362728 h 6687061"/>
              <a:gd name="connsiteX1109" fmla="*/ 2741062 w 11799254"/>
              <a:gd name="connsiteY1109" fmla="*/ 3170699 h 6687061"/>
              <a:gd name="connsiteX1110" fmla="*/ 2452671 w 11799254"/>
              <a:gd name="connsiteY1110" fmla="*/ 3350109 h 6687061"/>
              <a:gd name="connsiteX1111" fmla="*/ 2392150 w 11799254"/>
              <a:gd name="connsiteY1111" fmla="*/ 3508671 h 6687061"/>
              <a:gd name="connsiteX1112" fmla="*/ 2407442 w 11799254"/>
              <a:gd name="connsiteY1112" fmla="*/ 3530255 h 6687061"/>
              <a:gd name="connsiteX1113" fmla="*/ 2718739 w 11799254"/>
              <a:gd name="connsiteY1113" fmla="*/ 3530255 h 6687061"/>
              <a:gd name="connsiteX1114" fmla="*/ 3007890 w 11799254"/>
              <a:gd name="connsiteY1114" fmla="*/ 3333798 h 6687061"/>
              <a:gd name="connsiteX1115" fmla="*/ 3064977 w 11799254"/>
              <a:gd name="connsiteY1115" fmla="*/ 3195514 h 6687061"/>
              <a:gd name="connsiteX1116" fmla="*/ 3047405 w 11799254"/>
              <a:gd name="connsiteY1116" fmla="*/ 3170699 h 6687061"/>
              <a:gd name="connsiteX1117" fmla="*/ 3047405 w 11799254"/>
              <a:gd name="connsiteY1117" fmla="*/ 3170699 h 6687061"/>
              <a:gd name="connsiteX1118" fmla="*/ 2741049 w 11799254"/>
              <a:gd name="connsiteY1118" fmla="*/ 3170699 h 6687061"/>
              <a:gd name="connsiteX1119" fmla="*/ 7574646 w 11799254"/>
              <a:gd name="connsiteY1119" fmla="*/ 3619136 h 6687061"/>
              <a:gd name="connsiteX1120" fmla="*/ 7286255 w 11799254"/>
              <a:gd name="connsiteY1120" fmla="*/ 3798547 h 6687061"/>
              <a:gd name="connsiteX1121" fmla="*/ 7225734 w 11799254"/>
              <a:gd name="connsiteY1121" fmla="*/ 3957109 h 6687061"/>
              <a:gd name="connsiteX1122" fmla="*/ 7241025 w 11799254"/>
              <a:gd name="connsiteY1122" fmla="*/ 3978705 h 6687061"/>
              <a:gd name="connsiteX1123" fmla="*/ 7552322 w 11799254"/>
              <a:gd name="connsiteY1123" fmla="*/ 3978705 h 6687061"/>
              <a:gd name="connsiteX1124" fmla="*/ 7841473 w 11799254"/>
              <a:gd name="connsiteY1124" fmla="*/ 3782236 h 6687061"/>
              <a:gd name="connsiteX1125" fmla="*/ 7898561 w 11799254"/>
              <a:gd name="connsiteY1125" fmla="*/ 3643952 h 6687061"/>
              <a:gd name="connsiteX1126" fmla="*/ 7880989 w 11799254"/>
              <a:gd name="connsiteY1126" fmla="*/ 3619136 h 6687061"/>
              <a:gd name="connsiteX1127" fmla="*/ 7880989 w 11799254"/>
              <a:gd name="connsiteY1127" fmla="*/ 3619136 h 6687061"/>
              <a:gd name="connsiteX1128" fmla="*/ 7574646 w 11799254"/>
              <a:gd name="connsiteY1128" fmla="*/ 3619136 h 6687061"/>
              <a:gd name="connsiteX1129" fmla="*/ 8577178 w 11799254"/>
              <a:gd name="connsiteY1129" fmla="*/ 1806413 h 6687061"/>
              <a:gd name="connsiteX1130" fmla="*/ 8577178 w 11799254"/>
              <a:gd name="connsiteY1130" fmla="*/ 1806413 h 6687061"/>
              <a:gd name="connsiteX1131" fmla="*/ 8594750 w 11799254"/>
              <a:gd name="connsiteY1131" fmla="*/ 1831228 h 6687061"/>
              <a:gd name="connsiteX1132" fmla="*/ 8537663 w 11799254"/>
              <a:gd name="connsiteY1132" fmla="*/ 1969512 h 6687061"/>
              <a:gd name="connsiteX1133" fmla="*/ 8248512 w 11799254"/>
              <a:gd name="connsiteY1133" fmla="*/ 2165982 h 6687061"/>
              <a:gd name="connsiteX1134" fmla="*/ 7937215 w 11799254"/>
              <a:gd name="connsiteY1134" fmla="*/ 2165982 h 6687061"/>
              <a:gd name="connsiteX1135" fmla="*/ 7921923 w 11799254"/>
              <a:gd name="connsiteY1135" fmla="*/ 2144386 h 6687061"/>
              <a:gd name="connsiteX1136" fmla="*/ 7982444 w 11799254"/>
              <a:gd name="connsiteY1136" fmla="*/ 1985824 h 6687061"/>
              <a:gd name="connsiteX1137" fmla="*/ 8270823 w 11799254"/>
              <a:gd name="connsiteY1137" fmla="*/ 1806413 h 6687061"/>
              <a:gd name="connsiteX1138" fmla="*/ 8577178 w 11799254"/>
              <a:gd name="connsiteY1138" fmla="*/ 1806413 h 6687061"/>
              <a:gd name="connsiteX1139" fmla="*/ 8532139 w 11799254"/>
              <a:gd name="connsiteY1139" fmla="*/ 1852470 h 6687061"/>
              <a:gd name="connsiteX1140" fmla="*/ 8270823 w 11799254"/>
              <a:gd name="connsiteY1140" fmla="*/ 1852470 h 6687061"/>
              <a:gd name="connsiteX1141" fmla="*/ 8025457 w 11799254"/>
              <a:gd name="connsiteY1141" fmla="*/ 2002249 h 6687061"/>
              <a:gd name="connsiteX1142" fmla="*/ 7981938 w 11799254"/>
              <a:gd name="connsiteY1142" fmla="*/ 2116263 h 6687061"/>
              <a:gd name="connsiteX1143" fmla="*/ 7984459 w 11799254"/>
              <a:gd name="connsiteY1143" fmla="*/ 2119925 h 6687061"/>
              <a:gd name="connsiteX1144" fmla="*/ 8248499 w 11799254"/>
              <a:gd name="connsiteY1144" fmla="*/ 2119925 h 6687061"/>
              <a:gd name="connsiteX1145" fmla="*/ 8494650 w 11799254"/>
              <a:gd name="connsiteY1145" fmla="*/ 1953087 h 6687061"/>
              <a:gd name="connsiteX1146" fmla="*/ 8494865 w 11799254"/>
              <a:gd name="connsiteY1146" fmla="*/ 1952504 h 6687061"/>
              <a:gd name="connsiteX1147" fmla="*/ 8495094 w 11799254"/>
              <a:gd name="connsiteY1147" fmla="*/ 1951934 h 6687061"/>
              <a:gd name="connsiteX1148" fmla="*/ 8534622 w 11799254"/>
              <a:gd name="connsiteY1148" fmla="*/ 1856209 h 6687061"/>
              <a:gd name="connsiteX1149" fmla="*/ 8532139 w 11799254"/>
              <a:gd name="connsiteY1149" fmla="*/ 1852482 h 6687061"/>
              <a:gd name="connsiteX1150" fmla="*/ 6084574 w 11799254"/>
              <a:gd name="connsiteY1150" fmla="*/ 3170699 h 6687061"/>
              <a:gd name="connsiteX1151" fmla="*/ 5796196 w 11799254"/>
              <a:gd name="connsiteY1151" fmla="*/ 3350109 h 6687061"/>
              <a:gd name="connsiteX1152" fmla="*/ 5735662 w 11799254"/>
              <a:gd name="connsiteY1152" fmla="*/ 3508671 h 6687061"/>
              <a:gd name="connsiteX1153" fmla="*/ 5750953 w 11799254"/>
              <a:gd name="connsiteY1153" fmla="*/ 3530255 h 6687061"/>
              <a:gd name="connsiteX1154" fmla="*/ 6062250 w 11799254"/>
              <a:gd name="connsiteY1154" fmla="*/ 3530255 h 6687061"/>
              <a:gd name="connsiteX1155" fmla="*/ 6351401 w 11799254"/>
              <a:gd name="connsiteY1155" fmla="*/ 3333798 h 6687061"/>
              <a:gd name="connsiteX1156" fmla="*/ 6408489 w 11799254"/>
              <a:gd name="connsiteY1156" fmla="*/ 3195514 h 6687061"/>
              <a:gd name="connsiteX1157" fmla="*/ 6390917 w 11799254"/>
              <a:gd name="connsiteY1157" fmla="*/ 3170699 h 6687061"/>
              <a:gd name="connsiteX1158" fmla="*/ 6390917 w 11799254"/>
              <a:gd name="connsiteY1158" fmla="*/ 3170699 h 6687061"/>
              <a:gd name="connsiteX1159" fmla="*/ 6084574 w 11799254"/>
              <a:gd name="connsiteY1159" fmla="*/ 3170699 h 6687061"/>
              <a:gd name="connsiteX1160" fmla="*/ 2602156 w 11799254"/>
              <a:gd name="connsiteY1160" fmla="*/ 2715937 h 6687061"/>
              <a:gd name="connsiteX1161" fmla="*/ 2313765 w 11799254"/>
              <a:gd name="connsiteY1161" fmla="*/ 2895347 h 6687061"/>
              <a:gd name="connsiteX1162" fmla="*/ 2253244 w 11799254"/>
              <a:gd name="connsiteY1162" fmla="*/ 3053910 h 6687061"/>
              <a:gd name="connsiteX1163" fmla="*/ 2268536 w 11799254"/>
              <a:gd name="connsiteY1163" fmla="*/ 3075493 h 6687061"/>
              <a:gd name="connsiteX1164" fmla="*/ 2579833 w 11799254"/>
              <a:gd name="connsiteY1164" fmla="*/ 3075493 h 6687061"/>
              <a:gd name="connsiteX1165" fmla="*/ 2868984 w 11799254"/>
              <a:gd name="connsiteY1165" fmla="*/ 2879036 h 6687061"/>
              <a:gd name="connsiteX1166" fmla="*/ 2926071 w 11799254"/>
              <a:gd name="connsiteY1166" fmla="*/ 2740752 h 6687061"/>
              <a:gd name="connsiteX1167" fmla="*/ 2908499 w 11799254"/>
              <a:gd name="connsiteY1167" fmla="*/ 2715937 h 6687061"/>
              <a:gd name="connsiteX1168" fmla="*/ 2908499 w 11799254"/>
              <a:gd name="connsiteY1168" fmla="*/ 2715937 h 6687061"/>
              <a:gd name="connsiteX1169" fmla="*/ 2602156 w 11799254"/>
              <a:gd name="connsiteY1169" fmla="*/ 2715937 h 6687061"/>
              <a:gd name="connsiteX1170" fmla="*/ 1935714 w 11799254"/>
              <a:gd name="connsiteY1170" fmla="*/ 2715937 h 6687061"/>
              <a:gd name="connsiteX1171" fmla="*/ 1647323 w 11799254"/>
              <a:gd name="connsiteY1171" fmla="*/ 2895347 h 6687061"/>
              <a:gd name="connsiteX1172" fmla="*/ 1586802 w 11799254"/>
              <a:gd name="connsiteY1172" fmla="*/ 3053910 h 6687061"/>
              <a:gd name="connsiteX1173" fmla="*/ 1602094 w 11799254"/>
              <a:gd name="connsiteY1173" fmla="*/ 3075493 h 6687061"/>
              <a:gd name="connsiteX1174" fmla="*/ 1913391 w 11799254"/>
              <a:gd name="connsiteY1174" fmla="*/ 3075493 h 6687061"/>
              <a:gd name="connsiteX1175" fmla="*/ 2202542 w 11799254"/>
              <a:gd name="connsiteY1175" fmla="*/ 2879036 h 6687061"/>
              <a:gd name="connsiteX1176" fmla="*/ 2259629 w 11799254"/>
              <a:gd name="connsiteY1176" fmla="*/ 2740752 h 6687061"/>
              <a:gd name="connsiteX1177" fmla="*/ 2242070 w 11799254"/>
              <a:gd name="connsiteY1177" fmla="*/ 2715937 h 6687061"/>
              <a:gd name="connsiteX1178" fmla="*/ 2242070 w 11799254"/>
              <a:gd name="connsiteY1178" fmla="*/ 2715937 h 6687061"/>
              <a:gd name="connsiteX1179" fmla="*/ 1935714 w 11799254"/>
              <a:gd name="connsiteY1179" fmla="*/ 2715937 h 6687061"/>
              <a:gd name="connsiteX1180" fmla="*/ 7594600 w 11799254"/>
              <a:gd name="connsiteY1180" fmla="*/ 1262770 h 6687061"/>
              <a:gd name="connsiteX1181" fmla="*/ 7905897 w 11799254"/>
              <a:gd name="connsiteY1181" fmla="*/ 1262770 h 6687061"/>
              <a:gd name="connsiteX1182" fmla="*/ 8195060 w 11799254"/>
              <a:gd name="connsiteY1182" fmla="*/ 1066307 h 6687061"/>
              <a:gd name="connsiteX1183" fmla="*/ 8252148 w 11799254"/>
              <a:gd name="connsiteY1183" fmla="*/ 928021 h 6687061"/>
              <a:gd name="connsiteX1184" fmla="*/ 8234576 w 11799254"/>
              <a:gd name="connsiteY1184" fmla="*/ 903208 h 6687061"/>
              <a:gd name="connsiteX1185" fmla="*/ 7928220 w 11799254"/>
              <a:gd name="connsiteY1185" fmla="*/ 903208 h 6687061"/>
              <a:gd name="connsiteX1186" fmla="*/ 7639842 w 11799254"/>
              <a:gd name="connsiteY1186" fmla="*/ 1082616 h 6687061"/>
              <a:gd name="connsiteX1187" fmla="*/ 7579308 w 11799254"/>
              <a:gd name="connsiteY1187" fmla="*/ 1241179 h 6687061"/>
              <a:gd name="connsiteX1188" fmla="*/ 7594600 w 11799254"/>
              <a:gd name="connsiteY1188" fmla="*/ 1262770 h 6687061"/>
              <a:gd name="connsiteX1189" fmla="*/ 5725729 w 11799254"/>
              <a:gd name="connsiteY1189" fmla="*/ 3170699 h 6687061"/>
              <a:gd name="connsiteX1190" fmla="*/ 5725729 w 11799254"/>
              <a:gd name="connsiteY1190" fmla="*/ 3170699 h 6687061"/>
              <a:gd name="connsiteX1191" fmla="*/ 5743301 w 11799254"/>
              <a:gd name="connsiteY1191" fmla="*/ 3195514 h 6687061"/>
              <a:gd name="connsiteX1192" fmla="*/ 5686201 w 11799254"/>
              <a:gd name="connsiteY1192" fmla="*/ 3333798 h 6687061"/>
              <a:gd name="connsiteX1193" fmla="*/ 5397050 w 11799254"/>
              <a:gd name="connsiteY1193" fmla="*/ 3530255 h 6687061"/>
              <a:gd name="connsiteX1194" fmla="*/ 5085753 w 11799254"/>
              <a:gd name="connsiteY1194" fmla="*/ 3530255 h 6687061"/>
              <a:gd name="connsiteX1195" fmla="*/ 5070461 w 11799254"/>
              <a:gd name="connsiteY1195" fmla="*/ 3508671 h 6687061"/>
              <a:gd name="connsiteX1196" fmla="*/ 5130995 w 11799254"/>
              <a:gd name="connsiteY1196" fmla="*/ 3350097 h 6687061"/>
              <a:gd name="connsiteX1197" fmla="*/ 5419373 w 11799254"/>
              <a:gd name="connsiteY1197" fmla="*/ 3170699 h 6687061"/>
              <a:gd name="connsiteX1198" fmla="*/ 5725729 w 11799254"/>
              <a:gd name="connsiteY1198" fmla="*/ 3170699 h 6687061"/>
              <a:gd name="connsiteX1199" fmla="*/ 5680677 w 11799254"/>
              <a:gd name="connsiteY1199" fmla="*/ 3216755 h 6687061"/>
              <a:gd name="connsiteX1200" fmla="*/ 5419373 w 11799254"/>
              <a:gd name="connsiteY1200" fmla="*/ 3216755 h 6687061"/>
              <a:gd name="connsiteX1201" fmla="*/ 5174007 w 11799254"/>
              <a:gd name="connsiteY1201" fmla="*/ 3366535 h 6687061"/>
              <a:gd name="connsiteX1202" fmla="*/ 5130488 w 11799254"/>
              <a:gd name="connsiteY1202" fmla="*/ 3480548 h 6687061"/>
              <a:gd name="connsiteX1203" fmla="*/ 5133009 w 11799254"/>
              <a:gd name="connsiteY1203" fmla="*/ 3484198 h 6687061"/>
              <a:gd name="connsiteX1204" fmla="*/ 5397050 w 11799254"/>
              <a:gd name="connsiteY1204" fmla="*/ 3484198 h 6687061"/>
              <a:gd name="connsiteX1205" fmla="*/ 5643189 w 11799254"/>
              <a:gd name="connsiteY1205" fmla="*/ 3317360 h 6687061"/>
              <a:gd name="connsiteX1206" fmla="*/ 5643404 w 11799254"/>
              <a:gd name="connsiteY1206" fmla="*/ 3316790 h 6687061"/>
              <a:gd name="connsiteX1207" fmla="*/ 5643645 w 11799254"/>
              <a:gd name="connsiteY1207" fmla="*/ 3316207 h 6687061"/>
              <a:gd name="connsiteX1208" fmla="*/ 5683173 w 11799254"/>
              <a:gd name="connsiteY1208" fmla="*/ 3220481 h 6687061"/>
              <a:gd name="connsiteX1209" fmla="*/ 5680677 w 11799254"/>
              <a:gd name="connsiteY1209" fmla="*/ 3216755 h 6687061"/>
              <a:gd name="connsiteX1210" fmla="*/ 8043523 w 11799254"/>
              <a:gd name="connsiteY1210" fmla="*/ 617863 h 6687061"/>
              <a:gd name="connsiteX1211" fmla="*/ 8100611 w 11799254"/>
              <a:gd name="connsiteY1211" fmla="*/ 479577 h 6687061"/>
              <a:gd name="connsiteX1212" fmla="*/ 8083038 w 11799254"/>
              <a:gd name="connsiteY1212" fmla="*/ 454764 h 6687061"/>
              <a:gd name="connsiteX1213" fmla="*/ 7776683 w 11799254"/>
              <a:gd name="connsiteY1213" fmla="*/ 454764 h 6687061"/>
              <a:gd name="connsiteX1214" fmla="*/ 7488304 w 11799254"/>
              <a:gd name="connsiteY1214" fmla="*/ 634172 h 6687061"/>
              <a:gd name="connsiteX1215" fmla="*/ 7427784 w 11799254"/>
              <a:gd name="connsiteY1215" fmla="*/ 792735 h 6687061"/>
              <a:gd name="connsiteX1216" fmla="*/ 7443075 w 11799254"/>
              <a:gd name="connsiteY1216" fmla="*/ 814326 h 6687061"/>
              <a:gd name="connsiteX1217" fmla="*/ 7754359 w 11799254"/>
              <a:gd name="connsiteY1217" fmla="*/ 814326 h 6687061"/>
              <a:gd name="connsiteX1218" fmla="*/ 8043523 w 11799254"/>
              <a:gd name="connsiteY1218" fmla="*/ 617863 h 6687061"/>
              <a:gd name="connsiteX1219" fmla="*/ 7944132 w 11799254"/>
              <a:gd name="connsiteY1219" fmla="*/ 1 h 6687061"/>
              <a:gd name="connsiteX1220" fmla="*/ 7944132 w 11799254"/>
              <a:gd name="connsiteY1220" fmla="*/ 4 h 6687061"/>
              <a:gd name="connsiteX1221" fmla="*/ 7961705 w 11799254"/>
              <a:gd name="connsiteY1221" fmla="*/ 24817 h 6687061"/>
              <a:gd name="connsiteX1222" fmla="*/ 7904604 w 11799254"/>
              <a:gd name="connsiteY1222" fmla="*/ 163099 h 6687061"/>
              <a:gd name="connsiteX1223" fmla="*/ 7615466 w 11799254"/>
              <a:gd name="connsiteY1223" fmla="*/ 359565 h 6687061"/>
              <a:gd name="connsiteX1224" fmla="*/ 7304157 w 11799254"/>
              <a:gd name="connsiteY1224" fmla="*/ 359565 h 6687061"/>
              <a:gd name="connsiteX1225" fmla="*/ 7288865 w 11799254"/>
              <a:gd name="connsiteY1225" fmla="*/ 337970 h 6687061"/>
              <a:gd name="connsiteX1226" fmla="*/ 7349399 w 11799254"/>
              <a:gd name="connsiteY1226" fmla="*/ 179408 h 6687061"/>
              <a:gd name="connsiteX1227" fmla="*/ 7637776 w 11799254"/>
              <a:gd name="connsiteY1227" fmla="*/ 0 h 6687061"/>
              <a:gd name="connsiteX1228" fmla="*/ 7944132 w 11799254"/>
              <a:gd name="connsiteY1228" fmla="*/ 0 h 6687061"/>
              <a:gd name="connsiteX1229" fmla="*/ 7899080 w 11799254"/>
              <a:gd name="connsiteY1229" fmla="*/ 46062 h 6687061"/>
              <a:gd name="connsiteX1230" fmla="*/ 7637776 w 11799254"/>
              <a:gd name="connsiteY1230" fmla="*/ 46062 h 6687061"/>
              <a:gd name="connsiteX1231" fmla="*/ 7392411 w 11799254"/>
              <a:gd name="connsiteY1231" fmla="*/ 195840 h 6687061"/>
              <a:gd name="connsiteX1232" fmla="*/ 7348892 w 11799254"/>
              <a:gd name="connsiteY1232" fmla="*/ 309846 h 6687061"/>
              <a:gd name="connsiteX1233" fmla="*/ 7351413 w 11799254"/>
              <a:gd name="connsiteY1233" fmla="*/ 313506 h 6687061"/>
              <a:gd name="connsiteX1234" fmla="*/ 7615466 w 11799254"/>
              <a:gd name="connsiteY1234" fmla="*/ 313506 h 6687061"/>
              <a:gd name="connsiteX1235" fmla="*/ 7861592 w 11799254"/>
              <a:gd name="connsiteY1235" fmla="*/ 146670 h 6687061"/>
              <a:gd name="connsiteX1236" fmla="*/ 7861820 w 11799254"/>
              <a:gd name="connsiteY1236" fmla="*/ 146091 h 6687061"/>
              <a:gd name="connsiteX1237" fmla="*/ 7862048 w 11799254"/>
              <a:gd name="connsiteY1237" fmla="*/ 145518 h 6687061"/>
              <a:gd name="connsiteX1238" fmla="*/ 7901576 w 11799254"/>
              <a:gd name="connsiteY1238" fmla="*/ 49787 h 6687061"/>
              <a:gd name="connsiteX1239" fmla="*/ 7899080 w 11799254"/>
              <a:gd name="connsiteY1239" fmla="*/ 46062 h 6687061"/>
              <a:gd name="connsiteX1240" fmla="*/ 6970561 w 11799254"/>
              <a:gd name="connsiteY1240" fmla="*/ 1082616 h 6687061"/>
              <a:gd name="connsiteX1241" fmla="*/ 6910040 w 11799254"/>
              <a:gd name="connsiteY1241" fmla="*/ 1241179 h 6687061"/>
              <a:gd name="connsiteX1242" fmla="*/ 6925333 w 11799254"/>
              <a:gd name="connsiteY1242" fmla="*/ 1262770 h 6687061"/>
              <a:gd name="connsiteX1243" fmla="*/ 7236629 w 11799254"/>
              <a:gd name="connsiteY1243" fmla="*/ 1262770 h 6687061"/>
              <a:gd name="connsiteX1244" fmla="*/ 7525780 w 11799254"/>
              <a:gd name="connsiteY1244" fmla="*/ 1066307 h 6687061"/>
              <a:gd name="connsiteX1245" fmla="*/ 7582868 w 11799254"/>
              <a:gd name="connsiteY1245" fmla="*/ 928021 h 6687061"/>
              <a:gd name="connsiteX1246" fmla="*/ 7565296 w 11799254"/>
              <a:gd name="connsiteY1246" fmla="*/ 903208 h 6687061"/>
              <a:gd name="connsiteX1247" fmla="*/ 7258952 w 11799254"/>
              <a:gd name="connsiteY1247" fmla="*/ 903208 h 6687061"/>
              <a:gd name="connsiteX1248" fmla="*/ 6970561 w 11799254"/>
              <a:gd name="connsiteY1248" fmla="*/ 1082616 h 6687061"/>
              <a:gd name="connsiteX1249" fmla="*/ 8613399 w 11799254"/>
              <a:gd name="connsiteY1249" fmla="*/ 4 h 6687061"/>
              <a:gd name="connsiteX1250" fmla="*/ 8307057 w 11799254"/>
              <a:gd name="connsiteY1250" fmla="*/ 4 h 6687061"/>
              <a:gd name="connsiteX1251" fmla="*/ 8018666 w 11799254"/>
              <a:gd name="connsiteY1251" fmla="*/ 179408 h 6687061"/>
              <a:gd name="connsiteX1252" fmla="*/ 7958145 w 11799254"/>
              <a:gd name="connsiteY1252" fmla="*/ 337970 h 6687061"/>
              <a:gd name="connsiteX1253" fmla="*/ 7973436 w 11799254"/>
              <a:gd name="connsiteY1253" fmla="*/ 359561 h 6687061"/>
              <a:gd name="connsiteX1254" fmla="*/ 8284733 w 11799254"/>
              <a:gd name="connsiteY1254" fmla="*/ 359561 h 6687061"/>
              <a:gd name="connsiteX1255" fmla="*/ 8573884 w 11799254"/>
              <a:gd name="connsiteY1255" fmla="*/ 163098 h 6687061"/>
              <a:gd name="connsiteX1256" fmla="*/ 8630972 w 11799254"/>
              <a:gd name="connsiteY1256" fmla="*/ 24813 h 6687061"/>
              <a:gd name="connsiteX1257" fmla="*/ 8613399 w 11799254"/>
              <a:gd name="connsiteY1257" fmla="*/ 4 h 6687061"/>
              <a:gd name="connsiteX1258" fmla="*/ 6642250 w 11799254"/>
              <a:gd name="connsiteY1258" fmla="*/ 1985824 h 6687061"/>
              <a:gd name="connsiteX1259" fmla="*/ 6581729 w 11799254"/>
              <a:gd name="connsiteY1259" fmla="*/ 2144386 h 6687061"/>
              <a:gd name="connsiteX1260" fmla="*/ 6597008 w 11799254"/>
              <a:gd name="connsiteY1260" fmla="*/ 2165982 h 6687061"/>
              <a:gd name="connsiteX1261" fmla="*/ 6908305 w 11799254"/>
              <a:gd name="connsiteY1261" fmla="*/ 2165982 h 6687061"/>
              <a:gd name="connsiteX1262" fmla="*/ 7197469 w 11799254"/>
              <a:gd name="connsiteY1262" fmla="*/ 1969512 h 6687061"/>
              <a:gd name="connsiteX1263" fmla="*/ 7254556 w 11799254"/>
              <a:gd name="connsiteY1263" fmla="*/ 1831228 h 6687061"/>
              <a:gd name="connsiteX1264" fmla="*/ 7236984 w 11799254"/>
              <a:gd name="connsiteY1264" fmla="*/ 1806413 h 6687061"/>
              <a:gd name="connsiteX1265" fmla="*/ 6930628 w 11799254"/>
              <a:gd name="connsiteY1265" fmla="*/ 1806413 h 6687061"/>
              <a:gd name="connsiteX1266" fmla="*/ 6642250 w 11799254"/>
              <a:gd name="connsiteY1266" fmla="*/ 1985824 h 6687061"/>
              <a:gd name="connsiteX1267" fmla="*/ 9851341 w 11799254"/>
              <a:gd name="connsiteY1267" fmla="*/ 1531062 h 6687061"/>
              <a:gd name="connsiteX1268" fmla="*/ 9790819 w 11799254"/>
              <a:gd name="connsiteY1268" fmla="*/ 1689624 h 6687061"/>
              <a:gd name="connsiteX1269" fmla="*/ 9806111 w 11799254"/>
              <a:gd name="connsiteY1269" fmla="*/ 1711220 h 6687061"/>
              <a:gd name="connsiteX1270" fmla="*/ 10117408 w 11799254"/>
              <a:gd name="connsiteY1270" fmla="*/ 1711220 h 6687061"/>
              <a:gd name="connsiteX1271" fmla="*/ 10406559 w 11799254"/>
              <a:gd name="connsiteY1271" fmla="*/ 1514750 h 6687061"/>
              <a:gd name="connsiteX1272" fmla="*/ 10463646 w 11799254"/>
              <a:gd name="connsiteY1272" fmla="*/ 1376467 h 6687061"/>
              <a:gd name="connsiteX1273" fmla="*/ 10446074 w 11799254"/>
              <a:gd name="connsiteY1273" fmla="*/ 1351651 h 6687061"/>
              <a:gd name="connsiteX1274" fmla="*/ 10139718 w 11799254"/>
              <a:gd name="connsiteY1274" fmla="*/ 1351651 h 6687061"/>
              <a:gd name="connsiteX1275" fmla="*/ 9851341 w 11799254"/>
              <a:gd name="connsiteY1275" fmla="*/ 1531062 h 6687061"/>
              <a:gd name="connsiteX1276" fmla="*/ 6883840 w 11799254"/>
              <a:gd name="connsiteY1276" fmla="*/ 903208 h 6687061"/>
              <a:gd name="connsiteX1277" fmla="*/ 6577497 w 11799254"/>
              <a:gd name="connsiteY1277" fmla="*/ 903208 h 6687061"/>
              <a:gd name="connsiteX1278" fmla="*/ 6289107 w 11799254"/>
              <a:gd name="connsiteY1278" fmla="*/ 1082616 h 6687061"/>
              <a:gd name="connsiteX1279" fmla="*/ 6228585 w 11799254"/>
              <a:gd name="connsiteY1279" fmla="*/ 1241179 h 6687061"/>
              <a:gd name="connsiteX1280" fmla="*/ 6243877 w 11799254"/>
              <a:gd name="connsiteY1280" fmla="*/ 1262770 h 6687061"/>
              <a:gd name="connsiteX1281" fmla="*/ 6555174 w 11799254"/>
              <a:gd name="connsiteY1281" fmla="*/ 1262770 h 6687061"/>
              <a:gd name="connsiteX1282" fmla="*/ 6844325 w 11799254"/>
              <a:gd name="connsiteY1282" fmla="*/ 1066307 h 6687061"/>
              <a:gd name="connsiteX1283" fmla="*/ 6901413 w 11799254"/>
              <a:gd name="connsiteY1283" fmla="*/ 928021 h 6687061"/>
              <a:gd name="connsiteX1284" fmla="*/ 6883840 w 11799254"/>
              <a:gd name="connsiteY1284" fmla="*/ 903208 h 6687061"/>
              <a:gd name="connsiteX1285" fmla="*/ 8828499 w 11799254"/>
              <a:gd name="connsiteY1285" fmla="*/ 634171 h 6687061"/>
              <a:gd name="connsiteX1286" fmla="*/ 8767965 w 11799254"/>
              <a:gd name="connsiteY1286" fmla="*/ 792733 h 6687061"/>
              <a:gd name="connsiteX1287" fmla="*/ 8783269 w 11799254"/>
              <a:gd name="connsiteY1287" fmla="*/ 814324 h 6687061"/>
              <a:gd name="connsiteX1288" fmla="*/ 9094554 w 11799254"/>
              <a:gd name="connsiteY1288" fmla="*/ 814324 h 6687061"/>
              <a:gd name="connsiteX1289" fmla="*/ 9383705 w 11799254"/>
              <a:gd name="connsiteY1289" fmla="*/ 617861 h 6687061"/>
              <a:gd name="connsiteX1290" fmla="*/ 9440805 w 11799254"/>
              <a:gd name="connsiteY1290" fmla="*/ 479576 h 6687061"/>
              <a:gd name="connsiteX1291" fmla="*/ 9423233 w 11799254"/>
              <a:gd name="connsiteY1291" fmla="*/ 454763 h 6687061"/>
              <a:gd name="connsiteX1292" fmla="*/ 9116876 w 11799254"/>
              <a:gd name="connsiteY1292" fmla="*/ 454763 h 6687061"/>
              <a:gd name="connsiteX1293" fmla="*/ 8828499 w 11799254"/>
              <a:gd name="connsiteY1293" fmla="*/ 634171 h 6687061"/>
              <a:gd name="connsiteX1294" fmla="*/ 4235796 w 11799254"/>
              <a:gd name="connsiteY1294" fmla="*/ 5313816 h 6687061"/>
              <a:gd name="connsiteX1295" fmla="*/ 4296330 w 11799254"/>
              <a:gd name="connsiteY1295" fmla="*/ 5155254 h 6687061"/>
              <a:gd name="connsiteX1296" fmla="*/ 4584708 w 11799254"/>
              <a:gd name="connsiteY1296" fmla="*/ 4975843 h 6687061"/>
              <a:gd name="connsiteX1297" fmla="*/ 4891064 w 11799254"/>
              <a:gd name="connsiteY1297" fmla="*/ 4975843 h 6687061"/>
              <a:gd name="connsiteX1298" fmla="*/ 4891064 w 11799254"/>
              <a:gd name="connsiteY1298" fmla="*/ 4975843 h 6687061"/>
              <a:gd name="connsiteX1299" fmla="*/ 4908636 w 11799254"/>
              <a:gd name="connsiteY1299" fmla="*/ 5000659 h 6687061"/>
              <a:gd name="connsiteX1300" fmla="*/ 4851549 w 11799254"/>
              <a:gd name="connsiteY1300" fmla="*/ 5138942 h 6687061"/>
              <a:gd name="connsiteX1301" fmla="*/ 4562385 w 11799254"/>
              <a:gd name="connsiteY1301" fmla="*/ 5335412 h 6687061"/>
              <a:gd name="connsiteX1302" fmla="*/ 4251088 w 11799254"/>
              <a:gd name="connsiteY1302" fmla="*/ 5335412 h 6687061"/>
              <a:gd name="connsiteX1303" fmla="*/ 4235796 w 11799254"/>
              <a:gd name="connsiteY1303" fmla="*/ 5313816 h 6687061"/>
              <a:gd name="connsiteX1304" fmla="*/ 4298345 w 11799254"/>
              <a:gd name="connsiteY1304" fmla="*/ 5289355 h 6687061"/>
              <a:gd name="connsiteX1305" fmla="*/ 4562385 w 11799254"/>
              <a:gd name="connsiteY1305" fmla="*/ 5289355 h 6687061"/>
              <a:gd name="connsiteX1306" fmla="*/ 4808524 w 11799254"/>
              <a:gd name="connsiteY1306" fmla="*/ 5122517 h 6687061"/>
              <a:gd name="connsiteX1307" fmla="*/ 4808752 w 11799254"/>
              <a:gd name="connsiteY1307" fmla="*/ 5121934 h 6687061"/>
              <a:gd name="connsiteX1308" fmla="*/ 4808980 w 11799254"/>
              <a:gd name="connsiteY1308" fmla="*/ 5121364 h 6687061"/>
              <a:gd name="connsiteX1309" fmla="*/ 4848508 w 11799254"/>
              <a:gd name="connsiteY1309" fmla="*/ 5025626 h 6687061"/>
              <a:gd name="connsiteX1310" fmla="*/ 4846012 w 11799254"/>
              <a:gd name="connsiteY1310" fmla="*/ 5021913 h 6687061"/>
              <a:gd name="connsiteX1311" fmla="*/ 4584708 w 11799254"/>
              <a:gd name="connsiteY1311" fmla="*/ 5021913 h 6687061"/>
              <a:gd name="connsiteX1312" fmla="*/ 4339342 w 11799254"/>
              <a:gd name="connsiteY1312" fmla="*/ 5171679 h 6687061"/>
              <a:gd name="connsiteX1313" fmla="*/ 4295824 w 11799254"/>
              <a:gd name="connsiteY1313" fmla="*/ 5285693 h 6687061"/>
              <a:gd name="connsiteX1314" fmla="*/ 4298345 w 11799254"/>
              <a:gd name="connsiteY1314" fmla="*/ 5289355 h 6687061"/>
              <a:gd name="connsiteX1315" fmla="*/ 8651711 w 11799254"/>
              <a:gd name="connsiteY1315" fmla="*/ 1985824 h 6687061"/>
              <a:gd name="connsiteX1316" fmla="*/ 8591178 w 11799254"/>
              <a:gd name="connsiteY1316" fmla="*/ 2144386 h 6687061"/>
              <a:gd name="connsiteX1317" fmla="*/ 8606469 w 11799254"/>
              <a:gd name="connsiteY1317" fmla="*/ 2165982 h 6687061"/>
              <a:gd name="connsiteX1318" fmla="*/ 8917766 w 11799254"/>
              <a:gd name="connsiteY1318" fmla="*/ 2165982 h 6687061"/>
              <a:gd name="connsiteX1319" fmla="*/ 9206917 w 11799254"/>
              <a:gd name="connsiteY1319" fmla="*/ 1969512 h 6687061"/>
              <a:gd name="connsiteX1320" fmla="*/ 9264018 w 11799254"/>
              <a:gd name="connsiteY1320" fmla="*/ 1831228 h 6687061"/>
              <a:gd name="connsiteX1321" fmla="*/ 9246433 w 11799254"/>
              <a:gd name="connsiteY1321" fmla="*/ 1806413 h 6687061"/>
              <a:gd name="connsiteX1322" fmla="*/ 8940090 w 11799254"/>
              <a:gd name="connsiteY1322" fmla="*/ 1806413 h 6687061"/>
              <a:gd name="connsiteX1323" fmla="*/ 8651711 w 11799254"/>
              <a:gd name="connsiteY1323" fmla="*/ 1985824 h 6687061"/>
              <a:gd name="connsiteX1324" fmla="*/ 6609665 w 11799254"/>
              <a:gd name="connsiteY1324" fmla="*/ 4 h 6687061"/>
              <a:gd name="connsiteX1325" fmla="*/ 6303322 w 11799254"/>
              <a:gd name="connsiteY1325" fmla="*/ 4 h 6687061"/>
              <a:gd name="connsiteX1326" fmla="*/ 6014943 w 11799254"/>
              <a:gd name="connsiteY1326" fmla="*/ 179408 h 6687061"/>
              <a:gd name="connsiteX1327" fmla="*/ 5954410 w 11799254"/>
              <a:gd name="connsiteY1327" fmla="*/ 337970 h 6687061"/>
              <a:gd name="connsiteX1328" fmla="*/ 5969701 w 11799254"/>
              <a:gd name="connsiteY1328" fmla="*/ 359561 h 6687061"/>
              <a:gd name="connsiteX1329" fmla="*/ 6280998 w 11799254"/>
              <a:gd name="connsiteY1329" fmla="*/ 359561 h 6687061"/>
              <a:gd name="connsiteX1330" fmla="*/ 6570149 w 11799254"/>
              <a:gd name="connsiteY1330" fmla="*/ 163098 h 6687061"/>
              <a:gd name="connsiteX1331" fmla="*/ 6627250 w 11799254"/>
              <a:gd name="connsiteY1331" fmla="*/ 24813 h 6687061"/>
              <a:gd name="connsiteX1332" fmla="*/ 6609665 w 11799254"/>
              <a:gd name="connsiteY1332" fmla="*/ 4 h 6687061"/>
              <a:gd name="connsiteX1333" fmla="*/ 3262074 w 11799254"/>
              <a:gd name="connsiteY1333" fmla="*/ 4 h 6687061"/>
              <a:gd name="connsiteX1334" fmla="*/ 2955730 w 11799254"/>
              <a:gd name="connsiteY1334" fmla="*/ 4 h 6687061"/>
              <a:gd name="connsiteX1335" fmla="*/ 2667339 w 11799254"/>
              <a:gd name="connsiteY1335" fmla="*/ 179409 h 6687061"/>
              <a:gd name="connsiteX1336" fmla="*/ 2606818 w 11799254"/>
              <a:gd name="connsiteY1336" fmla="*/ 337971 h 6687061"/>
              <a:gd name="connsiteX1337" fmla="*/ 2622110 w 11799254"/>
              <a:gd name="connsiteY1337" fmla="*/ 359563 h 6687061"/>
              <a:gd name="connsiteX1338" fmla="*/ 2933407 w 11799254"/>
              <a:gd name="connsiteY1338" fmla="*/ 359563 h 6687061"/>
              <a:gd name="connsiteX1339" fmla="*/ 3222558 w 11799254"/>
              <a:gd name="connsiteY1339" fmla="*/ 163099 h 6687061"/>
              <a:gd name="connsiteX1340" fmla="*/ 3279646 w 11799254"/>
              <a:gd name="connsiteY1340" fmla="*/ 24814 h 6687061"/>
              <a:gd name="connsiteX1341" fmla="*/ 3262074 w 11799254"/>
              <a:gd name="connsiteY1341" fmla="*/ 5 h 6687061"/>
              <a:gd name="connsiteX1342" fmla="*/ 2425356 w 11799254"/>
              <a:gd name="connsiteY1342" fmla="*/ 454764 h 6687061"/>
              <a:gd name="connsiteX1343" fmla="*/ 2731712 w 11799254"/>
              <a:gd name="connsiteY1343" fmla="*/ 454764 h 6687061"/>
              <a:gd name="connsiteX1344" fmla="*/ 2749284 w 11799254"/>
              <a:gd name="connsiteY1344" fmla="*/ 479577 h 6687061"/>
              <a:gd name="connsiteX1345" fmla="*/ 2692197 w 11799254"/>
              <a:gd name="connsiteY1345" fmla="*/ 617860 h 6687061"/>
              <a:gd name="connsiteX1346" fmla="*/ 2403046 w 11799254"/>
              <a:gd name="connsiteY1346" fmla="*/ 814326 h 6687061"/>
              <a:gd name="connsiteX1347" fmla="*/ 2091749 w 11799254"/>
              <a:gd name="connsiteY1347" fmla="*/ 814326 h 6687061"/>
              <a:gd name="connsiteX1348" fmla="*/ 2076457 w 11799254"/>
              <a:gd name="connsiteY1348" fmla="*/ 792731 h 6687061"/>
              <a:gd name="connsiteX1349" fmla="*/ 2136978 w 11799254"/>
              <a:gd name="connsiteY1349" fmla="*/ 634172 h 6687061"/>
              <a:gd name="connsiteX1350" fmla="*/ 2425369 w 11799254"/>
              <a:gd name="connsiteY1350" fmla="*/ 454764 h 6687061"/>
              <a:gd name="connsiteX1351" fmla="*/ 2686660 w 11799254"/>
              <a:gd name="connsiteY1351" fmla="*/ 500825 h 6687061"/>
              <a:gd name="connsiteX1352" fmla="*/ 2425356 w 11799254"/>
              <a:gd name="connsiteY1352" fmla="*/ 500825 h 6687061"/>
              <a:gd name="connsiteX1353" fmla="*/ 2179990 w 11799254"/>
              <a:gd name="connsiteY1353" fmla="*/ 650603 h 6687061"/>
              <a:gd name="connsiteX1354" fmla="*/ 2136471 w 11799254"/>
              <a:gd name="connsiteY1354" fmla="*/ 764609 h 6687061"/>
              <a:gd name="connsiteX1355" fmla="*/ 2138992 w 11799254"/>
              <a:gd name="connsiteY1355" fmla="*/ 768267 h 6687061"/>
              <a:gd name="connsiteX1356" fmla="*/ 2403046 w 11799254"/>
              <a:gd name="connsiteY1356" fmla="*/ 768267 h 6687061"/>
              <a:gd name="connsiteX1357" fmla="*/ 2649172 w 11799254"/>
              <a:gd name="connsiteY1357" fmla="*/ 601431 h 6687061"/>
              <a:gd name="connsiteX1358" fmla="*/ 2649400 w 11799254"/>
              <a:gd name="connsiteY1358" fmla="*/ 600852 h 6687061"/>
              <a:gd name="connsiteX1359" fmla="*/ 2649641 w 11799254"/>
              <a:gd name="connsiteY1359" fmla="*/ 600279 h 6687061"/>
              <a:gd name="connsiteX1360" fmla="*/ 2689156 w 11799254"/>
              <a:gd name="connsiteY1360" fmla="*/ 504551 h 6687061"/>
              <a:gd name="connsiteX1361" fmla="*/ 2686660 w 11799254"/>
              <a:gd name="connsiteY1361" fmla="*/ 500826 h 6687061"/>
              <a:gd name="connsiteX1362" fmla="*/ 4600621 w 11799254"/>
              <a:gd name="connsiteY1362" fmla="*/ 4 h 6687061"/>
              <a:gd name="connsiteX1363" fmla="*/ 4294265 w 11799254"/>
              <a:gd name="connsiteY1363" fmla="*/ 4 h 6687061"/>
              <a:gd name="connsiteX1364" fmla="*/ 4005887 w 11799254"/>
              <a:gd name="connsiteY1364" fmla="*/ 179408 h 6687061"/>
              <a:gd name="connsiteX1365" fmla="*/ 3945353 w 11799254"/>
              <a:gd name="connsiteY1365" fmla="*/ 337970 h 6687061"/>
              <a:gd name="connsiteX1366" fmla="*/ 3960657 w 11799254"/>
              <a:gd name="connsiteY1366" fmla="*/ 359561 h 6687061"/>
              <a:gd name="connsiteX1367" fmla="*/ 4271942 w 11799254"/>
              <a:gd name="connsiteY1367" fmla="*/ 359561 h 6687061"/>
              <a:gd name="connsiteX1368" fmla="*/ 4561105 w 11799254"/>
              <a:gd name="connsiteY1368" fmla="*/ 163098 h 6687061"/>
              <a:gd name="connsiteX1369" fmla="*/ 4618193 w 11799254"/>
              <a:gd name="connsiteY1369" fmla="*/ 24813 h 6687061"/>
              <a:gd name="connsiteX1370" fmla="*/ 4600621 w 11799254"/>
              <a:gd name="connsiteY1370" fmla="*/ 4 h 6687061"/>
              <a:gd name="connsiteX1371" fmla="*/ 5484569 w 11799254"/>
              <a:gd name="connsiteY1371" fmla="*/ 634171 h 6687061"/>
              <a:gd name="connsiteX1372" fmla="*/ 5424048 w 11799254"/>
              <a:gd name="connsiteY1372" fmla="*/ 792733 h 6687061"/>
              <a:gd name="connsiteX1373" fmla="*/ 5439340 w 11799254"/>
              <a:gd name="connsiteY1373" fmla="*/ 814324 h 6687061"/>
              <a:gd name="connsiteX1374" fmla="*/ 5750637 w 11799254"/>
              <a:gd name="connsiteY1374" fmla="*/ 814324 h 6687061"/>
              <a:gd name="connsiteX1375" fmla="*/ 6039788 w 11799254"/>
              <a:gd name="connsiteY1375" fmla="*/ 617861 h 6687061"/>
              <a:gd name="connsiteX1376" fmla="*/ 6096876 w 11799254"/>
              <a:gd name="connsiteY1376" fmla="*/ 479576 h 6687061"/>
              <a:gd name="connsiteX1377" fmla="*/ 6079303 w 11799254"/>
              <a:gd name="connsiteY1377" fmla="*/ 454763 h 6687061"/>
              <a:gd name="connsiteX1378" fmla="*/ 5772947 w 11799254"/>
              <a:gd name="connsiteY1378" fmla="*/ 454763 h 6687061"/>
              <a:gd name="connsiteX1379" fmla="*/ 5484569 w 11799254"/>
              <a:gd name="connsiteY1379" fmla="*/ 634171 h 6687061"/>
              <a:gd name="connsiteX1380" fmla="*/ 4966839 w 11799254"/>
              <a:gd name="connsiteY1380" fmla="*/ 1082616 h 6687061"/>
              <a:gd name="connsiteX1381" fmla="*/ 4906305 w 11799254"/>
              <a:gd name="connsiteY1381" fmla="*/ 1241179 h 6687061"/>
              <a:gd name="connsiteX1382" fmla="*/ 4921597 w 11799254"/>
              <a:gd name="connsiteY1382" fmla="*/ 1262770 h 6687061"/>
              <a:gd name="connsiteX1383" fmla="*/ 5232907 w 11799254"/>
              <a:gd name="connsiteY1383" fmla="*/ 1262770 h 6687061"/>
              <a:gd name="connsiteX1384" fmla="*/ 5522045 w 11799254"/>
              <a:gd name="connsiteY1384" fmla="*/ 1066307 h 6687061"/>
              <a:gd name="connsiteX1385" fmla="*/ 5579146 w 11799254"/>
              <a:gd name="connsiteY1385" fmla="*/ 928021 h 6687061"/>
              <a:gd name="connsiteX1386" fmla="*/ 5561561 w 11799254"/>
              <a:gd name="connsiteY1386" fmla="*/ 903208 h 6687061"/>
              <a:gd name="connsiteX1387" fmla="*/ 5255217 w 11799254"/>
              <a:gd name="connsiteY1387" fmla="*/ 903208 h 6687061"/>
              <a:gd name="connsiteX1388" fmla="*/ 4966839 w 11799254"/>
              <a:gd name="connsiteY1388" fmla="*/ 1082616 h 6687061"/>
              <a:gd name="connsiteX1389" fmla="*/ 4499609 w 11799254"/>
              <a:gd name="connsiteY1389" fmla="*/ 1531062 h 6687061"/>
              <a:gd name="connsiteX1390" fmla="*/ 4439088 w 11799254"/>
              <a:gd name="connsiteY1390" fmla="*/ 1689624 h 6687061"/>
              <a:gd name="connsiteX1391" fmla="*/ 4454379 w 11799254"/>
              <a:gd name="connsiteY1391" fmla="*/ 1711220 h 6687061"/>
              <a:gd name="connsiteX1392" fmla="*/ 4765676 w 11799254"/>
              <a:gd name="connsiteY1392" fmla="*/ 1711220 h 6687061"/>
              <a:gd name="connsiteX1393" fmla="*/ 5054827 w 11799254"/>
              <a:gd name="connsiteY1393" fmla="*/ 1514750 h 6687061"/>
              <a:gd name="connsiteX1394" fmla="*/ 5111915 w 11799254"/>
              <a:gd name="connsiteY1394" fmla="*/ 1376467 h 6687061"/>
              <a:gd name="connsiteX1395" fmla="*/ 5094343 w 11799254"/>
              <a:gd name="connsiteY1395" fmla="*/ 1351651 h 6687061"/>
              <a:gd name="connsiteX1396" fmla="*/ 4787987 w 11799254"/>
              <a:gd name="connsiteY1396" fmla="*/ 1351651 h 6687061"/>
              <a:gd name="connsiteX1397" fmla="*/ 4499609 w 11799254"/>
              <a:gd name="connsiteY1397" fmla="*/ 1531062 h 6687061"/>
              <a:gd name="connsiteX1398" fmla="*/ 11538977 w 11799254"/>
              <a:gd name="connsiteY1398" fmla="*/ 1066307 h 6687061"/>
              <a:gd name="connsiteX1399" fmla="*/ 11596064 w 11799254"/>
              <a:gd name="connsiteY1399" fmla="*/ 928021 h 6687061"/>
              <a:gd name="connsiteX1400" fmla="*/ 11578493 w 11799254"/>
              <a:gd name="connsiteY1400" fmla="*/ 903208 h 6687061"/>
              <a:gd name="connsiteX1401" fmla="*/ 11272136 w 11799254"/>
              <a:gd name="connsiteY1401" fmla="*/ 903208 h 6687061"/>
              <a:gd name="connsiteX1402" fmla="*/ 10983759 w 11799254"/>
              <a:gd name="connsiteY1402" fmla="*/ 1082616 h 6687061"/>
              <a:gd name="connsiteX1403" fmla="*/ 10923237 w 11799254"/>
              <a:gd name="connsiteY1403" fmla="*/ 1241179 h 6687061"/>
              <a:gd name="connsiteX1404" fmla="*/ 10938529 w 11799254"/>
              <a:gd name="connsiteY1404" fmla="*/ 1262770 h 6687061"/>
              <a:gd name="connsiteX1405" fmla="*/ 11249826 w 11799254"/>
              <a:gd name="connsiteY1405" fmla="*/ 1262770 h 6687061"/>
              <a:gd name="connsiteX1406" fmla="*/ 11538977 w 11799254"/>
              <a:gd name="connsiteY1406" fmla="*/ 1066307 h 6687061"/>
              <a:gd name="connsiteX1407" fmla="*/ 7112090 w 11799254"/>
              <a:gd name="connsiteY1407" fmla="*/ 5762266 h 6687061"/>
              <a:gd name="connsiteX1408" fmla="*/ 7172612 w 11799254"/>
              <a:gd name="connsiteY1408" fmla="*/ 5603704 h 6687061"/>
              <a:gd name="connsiteX1409" fmla="*/ 7460989 w 11799254"/>
              <a:gd name="connsiteY1409" fmla="*/ 5424294 h 6687061"/>
              <a:gd name="connsiteX1410" fmla="*/ 7767346 w 11799254"/>
              <a:gd name="connsiteY1410" fmla="*/ 5424294 h 6687061"/>
              <a:gd name="connsiteX1411" fmla="*/ 7784917 w 11799254"/>
              <a:gd name="connsiteY1411" fmla="*/ 5449109 h 6687061"/>
              <a:gd name="connsiteX1412" fmla="*/ 7727830 w 11799254"/>
              <a:gd name="connsiteY1412" fmla="*/ 5587393 h 6687061"/>
              <a:gd name="connsiteX1413" fmla="*/ 7438679 w 11799254"/>
              <a:gd name="connsiteY1413" fmla="*/ 5783862 h 6687061"/>
              <a:gd name="connsiteX1414" fmla="*/ 7127382 w 11799254"/>
              <a:gd name="connsiteY1414" fmla="*/ 5783862 h 6687061"/>
              <a:gd name="connsiteX1415" fmla="*/ 7112090 w 11799254"/>
              <a:gd name="connsiteY1415" fmla="*/ 5762266 h 6687061"/>
              <a:gd name="connsiteX1416" fmla="*/ 7174626 w 11799254"/>
              <a:gd name="connsiteY1416" fmla="*/ 5737793 h 6687061"/>
              <a:gd name="connsiteX1417" fmla="*/ 7438679 w 11799254"/>
              <a:gd name="connsiteY1417" fmla="*/ 5737793 h 6687061"/>
              <a:gd name="connsiteX1418" fmla="*/ 7684817 w 11799254"/>
              <a:gd name="connsiteY1418" fmla="*/ 5570968 h 6687061"/>
              <a:gd name="connsiteX1419" fmla="*/ 7685033 w 11799254"/>
              <a:gd name="connsiteY1419" fmla="*/ 5570385 h 6687061"/>
              <a:gd name="connsiteX1420" fmla="*/ 7685274 w 11799254"/>
              <a:gd name="connsiteY1420" fmla="*/ 5569814 h 6687061"/>
              <a:gd name="connsiteX1421" fmla="*/ 7724802 w 11799254"/>
              <a:gd name="connsiteY1421" fmla="*/ 5474076 h 6687061"/>
              <a:gd name="connsiteX1422" fmla="*/ 7722306 w 11799254"/>
              <a:gd name="connsiteY1422" fmla="*/ 5470350 h 6687061"/>
              <a:gd name="connsiteX1423" fmla="*/ 7460989 w 11799254"/>
              <a:gd name="connsiteY1423" fmla="*/ 5470350 h 6687061"/>
              <a:gd name="connsiteX1424" fmla="*/ 7215623 w 11799254"/>
              <a:gd name="connsiteY1424" fmla="*/ 5620129 h 6687061"/>
              <a:gd name="connsiteX1425" fmla="*/ 7172104 w 11799254"/>
              <a:gd name="connsiteY1425" fmla="*/ 5734143 h 6687061"/>
              <a:gd name="connsiteX1426" fmla="*/ 7174626 w 11799254"/>
              <a:gd name="connsiteY1426" fmla="*/ 5737793 h 6687061"/>
              <a:gd name="connsiteX1427" fmla="*/ 7266288 w 11799254"/>
              <a:gd name="connsiteY1427" fmla="*/ 6238611 h 6687061"/>
              <a:gd name="connsiteX1428" fmla="*/ 7577572 w 11799254"/>
              <a:gd name="connsiteY1428" fmla="*/ 6238611 h 6687061"/>
              <a:gd name="connsiteX1429" fmla="*/ 7866736 w 11799254"/>
              <a:gd name="connsiteY1429" fmla="*/ 6042155 h 6687061"/>
              <a:gd name="connsiteX1430" fmla="*/ 7923823 w 11799254"/>
              <a:gd name="connsiteY1430" fmla="*/ 5903871 h 6687061"/>
              <a:gd name="connsiteX1431" fmla="*/ 7906251 w 11799254"/>
              <a:gd name="connsiteY1431" fmla="*/ 5879055 h 6687061"/>
              <a:gd name="connsiteX1432" fmla="*/ 7599895 w 11799254"/>
              <a:gd name="connsiteY1432" fmla="*/ 5879055 h 6687061"/>
              <a:gd name="connsiteX1433" fmla="*/ 7311518 w 11799254"/>
              <a:gd name="connsiteY1433" fmla="*/ 6058466 h 6687061"/>
              <a:gd name="connsiteX1434" fmla="*/ 7250984 w 11799254"/>
              <a:gd name="connsiteY1434" fmla="*/ 6217028 h 6687061"/>
              <a:gd name="connsiteX1435" fmla="*/ 7266288 w 11799254"/>
              <a:gd name="connsiteY1435" fmla="*/ 6238611 h 6687061"/>
              <a:gd name="connsiteX1436" fmla="*/ 8397097 w 11799254"/>
              <a:gd name="connsiteY1436" fmla="*/ 5587393 h 6687061"/>
              <a:gd name="connsiteX1437" fmla="*/ 8454184 w 11799254"/>
              <a:gd name="connsiteY1437" fmla="*/ 5449109 h 6687061"/>
              <a:gd name="connsiteX1438" fmla="*/ 8436613 w 11799254"/>
              <a:gd name="connsiteY1438" fmla="*/ 5424294 h 6687061"/>
              <a:gd name="connsiteX1439" fmla="*/ 8130257 w 11799254"/>
              <a:gd name="connsiteY1439" fmla="*/ 5424294 h 6687061"/>
              <a:gd name="connsiteX1440" fmla="*/ 7841879 w 11799254"/>
              <a:gd name="connsiteY1440" fmla="*/ 5603704 h 6687061"/>
              <a:gd name="connsiteX1441" fmla="*/ 7781345 w 11799254"/>
              <a:gd name="connsiteY1441" fmla="*/ 5762266 h 6687061"/>
              <a:gd name="connsiteX1442" fmla="*/ 7796636 w 11799254"/>
              <a:gd name="connsiteY1442" fmla="*/ 5783862 h 6687061"/>
              <a:gd name="connsiteX1443" fmla="*/ 8107946 w 11799254"/>
              <a:gd name="connsiteY1443" fmla="*/ 5783862 h 6687061"/>
              <a:gd name="connsiteX1444" fmla="*/ 8397097 w 11799254"/>
              <a:gd name="connsiteY1444" fmla="*/ 5587393 h 6687061"/>
              <a:gd name="connsiteX1445" fmla="*/ 8467564 w 11799254"/>
              <a:gd name="connsiteY1445" fmla="*/ 5783850 h 6687061"/>
              <a:gd name="connsiteX1446" fmla="*/ 8778860 w 11799254"/>
              <a:gd name="connsiteY1446" fmla="*/ 5783850 h 6687061"/>
              <a:gd name="connsiteX1447" fmla="*/ 9068011 w 11799254"/>
              <a:gd name="connsiteY1447" fmla="*/ 5587393 h 6687061"/>
              <a:gd name="connsiteX1448" fmla="*/ 9125112 w 11799254"/>
              <a:gd name="connsiteY1448" fmla="*/ 5449109 h 6687061"/>
              <a:gd name="connsiteX1449" fmla="*/ 9107539 w 11799254"/>
              <a:gd name="connsiteY1449" fmla="*/ 5424294 h 6687061"/>
              <a:gd name="connsiteX1450" fmla="*/ 8801184 w 11799254"/>
              <a:gd name="connsiteY1450" fmla="*/ 5424294 h 6687061"/>
              <a:gd name="connsiteX1451" fmla="*/ 8512805 w 11799254"/>
              <a:gd name="connsiteY1451" fmla="*/ 5603704 h 6687061"/>
              <a:gd name="connsiteX1452" fmla="*/ 8452271 w 11799254"/>
              <a:gd name="connsiteY1452" fmla="*/ 5762266 h 6687061"/>
              <a:gd name="connsiteX1453" fmla="*/ 8467564 w 11799254"/>
              <a:gd name="connsiteY1453" fmla="*/ 5783850 h 6687061"/>
              <a:gd name="connsiteX1454" fmla="*/ 5262553 w 11799254"/>
              <a:gd name="connsiteY1454" fmla="*/ 6238611 h 6687061"/>
              <a:gd name="connsiteX1455" fmla="*/ 5573850 w 11799254"/>
              <a:gd name="connsiteY1455" fmla="*/ 6238611 h 6687061"/>
              <a:gd name="connsiteX1456" fmla="*/ 5863001 w 11799254"/>
              <a:gd name="connsiteY1456" fmla="*/ 6042155 h 6687061"/>
              <a:gd name="connsiteX1457" fmla="*/ 5920088 w 11799254"/>
              <a:gd name="connsiteY1457" fmla="*/ 5903871 h 6687061"/>
              <a:gd name="connsiteX1458" fmla="*/ 5902516 w 11799254"/>
              <a:gd name="connsiteY1458" fmla="*/ 5879055 h 6687061"/>
              <a:gd name="connsiteX1459" fmla="*/ 5596160 w 11799254"/>
              <a:gd name="connsiteY1459" fmla="*/ 5879055 h 6687061"/>
              <a:gd name="connsiteX1460" fmla="*/ 5307782 w 11799254"/>
              <a:gd name="connsiteY1460" fmla="*/ 6058466 h 6687061"/>
              <a:gd name="connsiteX1461" fmla="*/ 5247261 w 11799254"/>
              <a:gd name="connsiteY1461" fmla="*/ 6217028 h 6687061"/>
              <a:gd name="connsiteX1462" fmla="*/ 5262553 w 11799254"/>
              <a:gd name="connsiteY1462" fmla="*/ 6238611 h 6687061"/>
              <a:gd name="connsiteX1463" fmla="*/ 5912462 w 11799254"/>
              <a:gd name="connsiteY1463" fmla="*/ 6217028 h 6687061"/>
              <a:gd name="connsiteX1464" fmla="*/ 5972983 w 11799254"/>
              <a:gd name="connsiteY1464" fmla="*/ 6058466 h 6687061"/>
              <a:gd name="connsiteX1465" fmla="*/ 6261361 w 11799254"/>
              <a:gd name="connsiteY1465" fmla="*/ 5879055 h 6687061"/>
              <a:gd name="connsiteX1466" fmla="*/ 6567716 w 11799254"/>
              <a:gd name="connsiteY1466" fmla="*/ 5879055 h 6687061"/>
              <a:gd name="connsiteX1467" fmla="*/ 6585289 w 11799254"/>
              <a:gd name="connsiteY1467" fmla="*/ 5903871 h 6687061"/>
              <a:gd name="connsiteX1468" fmla="*/ 6528201 w 11799254"/>
              <a:gd name="connsiteY1468" fmla="*/ 6042155 h 6687061"/>
              <a:gd name="connsiteX1469" fmla="*/ 6239050 w 11799254"/>
              <a:gd name="connsiteY1469" fmla="*/ 6238624 h 6687061"/>
              <a:gd name="connsiteX1470" fmla="*/ 5927753 w 11799254"/>
              <a:gd name="connsiteY1470" fmla="*/ 6238624 h 6687061"/>
              <a:gd name="connsiteX1471" fmla="*/ 5912462 w 11799254"/>
              <a:gd name="connsiteY1471" fmla="*/ 6217028 h 6687061"/>
              <a:gd name="connsiteX1472" fmla="*/ 5974997 w 11799254"/>
              <a:gd name="connsiteY1472" fmla="*/ 6192555 h 6687061"/>
              <a:gd name="connsiteX1473" fmla="*/ 6239050 w 11799254"/>
              <a:gd name="connsiteY1473" fmla="*/ 6192555 h 6687061"/>
              <a:gd name="connsiteX1474" fmla="*/ 6485189 w 11799254"/>
              <a:gd name="connsiteY1474" fmla="*/ 6025729 h 6687061"/>
              <a:gd name="connsiteX1475" fmla="*/ 6485404 w 11799254"/>
              <a:gd name="connsiteY1475" fmla="*/ 6025146 h 6687061"/>
              <a:gd name="connsiteX1476" fmla="*/ 6485645 w 11799254"/>
              <a:gd name="connsiteY1476" fmla="*/ 6024576 h 6687061"/>
              <a:gd name="connsiteX1477" fmla="*/ 6525173 w 11799254"/>
              <a:gd name="connsiteY1477" fmla="*/ 5928838 h 6687061"/>
              <a:gd name="connsiteX1478" fmla="*/ 6522677 w 11799254"/>
              <a:gd name="connsiteY1478" fmla="*/ 5925112 h 6687061"/>
              <a:gd name="connsiteX1479" fmla="*/ 6261361 w 11799254"/>
              <a:gd name="connsiteY1479" fmla="*/ 5925112 h 6687061"/>
              <a:gd name="connsiteX1480" fmla="*/ 6015995 w 11799254"/>
              <a:gd name="connsiteY1480" fmla="*/ 6074891 h 6687061"/>
              <a:gd name="connsiteX1481" fmla="*/ 5972476 w 11799254"/>
              <a:gd name="connsiteY1481" fmla="*/ 6188905 h 6687061"/>
              <a:gd name="connsiteX1482" fmla="*/ 5974997 w 11799254"/>
              <a:gd name="connsiteY1482" fmla="*/ 6192555 h 6687061"/>
              <a:gd name="connsiteX1483" fmla="*/ 7058563 w 11799254"/>
              <a:gd name="connsiteY1483" fmla="*/ 5587393 h 6687061"/>
              <a:gd name="connsiteX1484" fmla="*/ 7115650 w 11799254"/>
              <a:gd name="connsiteY1484" fmla="*/ 5449109 h 6687061"/>
              <a:gd name="connsiteX1485" fmla="*/ 7098078 w 11799254"/>
              <a:gd name="connsiteY1485" fmla="*/ 5424294 h 6687061"/>
              <a:gd name="connsiteX1486" fmla="*/ 6791722 w 11799254"/>
              <a:gd name="connsiteY1486" fmla="*/ 5424294 h 6687061"/>
              <a:gd name="connsiteX1487" fmla="*/ 6503344 w 11799254"/>
              <a:gd name="connsiteY1487" fmla="*/ 5603704 h 6687061"/>
              <a:gd name="connsiteX1488" fmla="*/ 6442823 w 11799254"/>
              <a:gd name="connsiteY1488" fmla="*/ 5762266 h 6687061"/>
              <a:gd name="connsiteX1489" fmla="*/ 6458115 w 11799254"/>
              <a:gd name="connsiteY1489" fmla="*/ 5783862 h 6687061"/>
              <a:gd name="connsiteX1490" fmla="*/ 6769399 w 11799254"/>
              <a:gd name="connsiteY1490" fmla="*/ 5783862 h 6687061"/>
              <a:gd name="connsiteX1491" fmla="*/ 7058563 w 11799254"/>
              <a:gd name="connsiteY1491" fmla="*/ 5587393 h 6687061"/>
              <a:gd name="connsiteX1492" fmla="*/ 11401705 w 11799254"/>
              <a:gd name="connsiteY1492" fmla="*/ 4 h 6687061"/>
              <a:gd name="connsiteX1493" fmla="*/ 11095349 w 11799254"/>
              <a:gd name="connsiteY1493" fmla="*/ 4 h 6687061"/>
              <a:gd name="connsiteX1494" fmla="*/ 10806971 w 11799254"/>
              <a:gd name="connsiteY1494" fmla="*/ 179408 h 6687061"/>
              <a:gd name="connsiteX1495" fmla="*/ 10746450 w 11799254"/>
              <a:gd name="connsiteY1495" fmla="*/ 337970 h 6687061"/>
              <a:gd name="connsiteX1496" fmla="*/ 10761729 w 11799254"/>
              <a:gd name="connsiteY1496" fmla="*/ 359561 h 6687061"/>
              <a:gd name="connsiteX1497" fmla="*/ 11073039 w 11799254"/>
              <a:gd name="connsiteY1497" fmla="*/ 359561 h 6687061"/>
              <a:gd name="connsiteX1498" fmla="*/ 11362190 w 11799254"/>
              <a:gd name="connsiteY1498" fmla="*/ 163098 h 6687061"/>
              <a:gd name="connsiteX1499" fmla="*/ 11419277 w 11799254"/>
              <a:gd name="connsiteY1499" fmla="*/ 24813 h 6687061"/>
              <a:gd name="connsiteX1500" fmla="*/ 11401705 w 11799254"/>
              <a:gd name="connsiteY1500" fmla="*/ 4 h 6687061"/>
              <a:gd name="connsiteX1501" fmla="*/ 10231051 w 11799254"/>
              <a:gd name="connsiteY1501" fmla="*/ 3978705 h 6687061"/>
              <a:gd name="connsiteX1502" fmla="*/ 9919754 w 11799254"/>
              <a:gd name="connsiteY1502" fmla="*/ 3978705 h 6687061"/>
              <a:gd name="connsiteX1503" fmla="*/ 9904475 w 11799254"/>
              <a:gd name="connsiteY1503" fmla="*/ 3957109 h 6687061"/>
              <a:gd name="connsiteX1504" fmla="*/ 9964996 w 11799254"/>
              <a:gd name="connsiteY1504" fmla="*/ 3798547 h 6687061"/>
              <a:gd name="connsiteX1505" fmla="*/ 10253374 w 11799254"/>
              <a:gd name="connsiteY1505" fmla="*/ 3619149 h 6687061"/>
              <a:gd name="connsiteX1506" fmla="*/ 10559731 w 11799254"/>
              <a:gd name="connsiteY1506" fmla="*/ 3619149 h 6687061"/>
              <a:gd name="connsiteX1507" fmla="*/ 10577302 w 11799254"/>
              <a:gd name="connsiteY1507" fmla="*/ 3643965 h 6687061"/>
              <a:gd name="connsiteX1508" fmla="*/ 10520215 w 11799254"/>
              <a:gd name="connsiteY1508" fmla="*/ 3782248 h 6687061"/>
              <a:gd name="connsiteX1509" fmla="*/ 10231051 w 11799254"/>
              <a:gd name="connsiteY1509" fmla="*/ 3978705 h 6687061"/>
              <a:gd name="connsiteX1510" fmla="*/ 9966998 w 11799254"/>
              <a:gd name="connsiteY1510" fmla="*/ 3932649 h 6687061"/>
              <a:gd name="connsiteX1511" fmla="*/ 10231051 w 11799254"/>
              <a:gd name="connsiteY1511" fmla="*/ 3932649 h 6687061"/>
              <a:gd name="connsiteX1512" fmla="*/ 10477190 w 11799254"/>
              <a:gd name="connsiteY1512" fmla="*/ 3765810 h 6687061"/>
              <a:gd name="connsiteX1513" fmla="*/ 10477418 w 11799254"/>
              <a:gd name="connsiteY1513" fmla="*/ 3765228 h 6687061"/>
              <a:gd name="connsiteX1514" fmla="*/ 10477646 w 11799254"/>
              <a:gd name="connsiteY1514" fmla="*/ 3764657 h 6687061"/>
              <a:gd name="connsiteX1515" fmla="*/ 10517174 w 11799254"/>
              <a:gd name="connsiteY1515" fmla="*/ 3668932 h 6687061"/>
              <a:gd name="connsiteX1516" fmla="*/ 10514678 w 11799254"/>
              <a:gd name="connsiteY1516" fmla="*/ 3665206 h 6687061"/>
              <a:gd name="connsiteX1517" fmla="*/ 10253374 w 11799254"/>
              <a:gd name="connsiteY1517" fmla="*/ 3665206 h 6687061"/>
              <a:gd name="connsiteX1518" fmla="*/ 10008008 w 11799254"/>
              <a:gd name="connsiteY1518" fmla="*/ 3814985 h 6687061"/>
              <a:gd name="connsiteX1519" fmla="*/ 9964489 w 11799254"/>
              <a:gd name="connsiteY1519" fmla="*/ 3928986 h 6687061"/>
              <a:gd name="connsiteX1520" fmla="*/ 9966998 w 11799254"/>
              <a:gd name="connsiteY1520" fmla="*/ 3932649 h 6687061"/>
              <a:gd name="connsiteX1521" fmla="*/ 10934475 w 11799254"/>
              <a:gd name="connsiteY1521" fmla="*/ 2715937 h 6687061"/>
              <a:gd name="connsiteX1522" fmla="*/ 10934475 w 11799254"/>
              <a:gd name="connsiteY1522" fmla="*/ 2715937 h 6687061"/>
              <a:gd name="connsiteX1523" fmla="*/ 10628132 w 11799254"/>
              <a:gd name="connsiteY1523" fmla="*/ 2715937 h 6687061"/>
              <a:gd name="connsiteX1524" fmla="*/ 10339741 w 11799254"/>
              <a:gd name="connsiteY1524" fmla="*/ 2895347 h 6687061"/>
              <a:gd name="connsiteX1525" fmla="*/ 10279219 w 11799254"/>
              <a:gd name="connsiteY1525" fmla="*/ 3053910 h 6687061"/>
              <a:gd name="connsiteX1526" fmla="*/ 10294512 w 11799254"/>
              <a:gd name="connsiteY1526" fmla="*/ 3075506 h 6687061"/>
              <a:gd name="connsiteX1527" fmla="*/ 10605808 w 11799254"/>
              <a:gd name="connsiteY1527" fmla="*/ 3075506 h 6687061"/>
              <a:gd name="connsiteX1528" fmla="*/ 10894959 w 11799254"/>
              <a:gd name="connsiteY1528" fmla="*/ 2879036 h 6687061"/>
              <a:gd name="connsiteX1529" fmla="*/ 10952047 w 11799254"/>
              <a:gd name="connsiteY1529" fmla="*/ 2740752 h 6687061"/>
              <a:gd name="connsiteX1530" fmla="*/ 10934475 w 11799254"/>
              <a:gd name="connsiteY1530" fmla="*/ 2715937 h 6687061"/>
              <a:gd name="connsiteX1531" fmla="*/ 9244799 w 11799254"/>
              <a:gd name="connsiteY1531" fmla="*/ 4235743 h 6687061"/>
              <a:gd name="connsiteX1532" fmla="*/ 9301899 w 11799254"/>
              <a:gd name="connsiteY1532" fmla="*/ 4097459 h 6687061"/>
              <a:gd name="connsiteX1533" fmla="*/ 9284314 w 11799254"/>
              <a:gd name="connsiteY1533" fmla="*/ 4072643 h 6687061"/>
              <a:gd name="connsiteX1534" fmla="*/ 9284314 w 11799254"/>
              <a:gd name="connsiteY1534" fmla="*/ 4072643 h 6687061"/>
              <a:gd name="connsiteX1535" fmla="*/ 8977971 w 11799254"/>
              <a:gd name="connsiteY1535" fmla="*/ 4072643 h 6687061"/>
              <a:gd name="connsiteX1536" fmla="*/ 8689593 w 11799254"/>
              <a:gd name="connsiteY1536" fmla="*/ 4252054 h 6687061"/>
              <a:gd name="connsiteX1537" fmla="*/ 8629059 w 11799254"/>
              <a:gd name="connsiteY1537" fmla="*/ 4410616 h 6687061"/>
              <a:gd name="connsiteX1538" fmla="*/ 8644350 w 11799254"/>
              <a:gd name="connsiteY1538" fmla="*/ 4432212 h 6687061"/>
              <a:gd name="connsiteX1539" fmla="*/ 8955648 w 11799254"/>
              <a:gd name="connsiteY1539" fmla="*/ 4432212 h 6687061"/>
              <a:gd name="connsiteX1540" fmla="*/ 9244799 w 11799254"/>
              <a:gd name="connsiteY1540" fmla="*/ 4235743 h 6687061"/>
              <a:gd name="connsiteX1541" fmla="*/ 2065283 w 11799254"/>
              <a:gd name="connsiteY1541" fmla="*/ 454764 h 6687061"/>
              <a:gd name="connsiteX1542" fmla="*/ 1758927 w 11799254"/>
              <a:gd name="connsiteY1542" fmla="*/ 454764 h 6687061"/>
              <a:gd name="connsiteX1543" fmla="*/ 1470549 w 11799254"/>
              <a:gd name="connsiteY1543" fmla="*/ 634172 h 6687061"/>
              <a:gd name="connsiteX1544" fmla="*/ 1410015 w 11799254"/>
              <a:gd name="connsiteY1544" fmla="*/ 792735 h 6687061"/>
              <a:gd name="connsiteX1545" fmla="*/ 1425307 w 11799254"/>
              <a:gd name="connsiteY1545" fmla="*/ 814326 h 6687061"/>
              <a:gd name="connsiteX1546" fmla="*/ 1736616 w 11799254"/>
              <a:gd name="connsiteY1546" fmla="*/ 814326 h 6687061"/>
              <a:gd name="connsiteX1547" fmla="*/ 2025767 w 11799254"/>
              <a:gd name="connsiteY1547" fmla="*/ 617863 h 6687061"/>
              <a:gd name="connsiteX1548" fmla="*/ 2082855 w 11799254"/>
              <a:gd name="connsiteY1548" fmla="*/ 479577 h 6687061"/>
              <a:gd name="connsiteX1549" fmla="*/ 2065283 w 11799254"/>
              <a:gd name="connsiteY1549" fmla="*/ 454764 h 6687061"/>
              <a:gd name="connsiteX1550" fmla="*/ 9452537 w 11799254"/>
              <a:gd name="connsiteY1550" fmla="*/ 4886962 h 6687061"/>
              <a:gd name="connsiteX1551" fmla="*/ 9763821 w 11799254"/>
              <a:gd name="connsiteY1551" fmla="*/ 4886962 h 6687061"/>
              <a:gd name="connsiteX1552" fmla="*/ 10052984 w 11799254"/>
              <a:gd name="connsiteY1552" fmla="*/ 4690505 h 6687061"/>
              <a:gd name="connsiteX1553" fmla="*/ 10110072 w 11799254"/>
              <a:gd name="connsiteY1553" fmla="*/ 4552221 h 6687061"/>
              <a:gd name="connsiteX1554" fmla="*/ 10092500 w 11799254"/>
              <a:gd name="connsiteY1554" fmla="*/ 4527406 h 6687061"/>
              <a:gd name="connsiteX1555" fmla="*/ 9786144 w 11799254"/>
              <a:gd name="connsiteY1555" fmla="*/ 4527406 h 6687061"/>
              <a:gd name="connsiteX1556" fmla="*/ 9497766 w 11799254"/>
              <a:gd name="connsiteY1556" fmla="*/ 4706816 h 6687061"/>
              <a:gd name="connsiteX1557" fmla="*/ 9437232 w 11799254"/>
              <a:gd name="connsiteY1557" fmla="*/ 4865378 h 6687061"/>
              <a:gd name="connsiteX1558" fmla="*/ 9452537 w 11799254"/>
              <a:gd name="connsiteY1558" fmla="*/ 4886962 h 6687061"/>
              <a:gd name="connsiteX1559" fmla="*/ 9850935 w 11799254"/>
              <a:gd name="connsiteY1559" fmla="*/ 3782236 h 6687061"/>
              <a:gd name="connsiteX1560" fmla="*/ 9908035 w 11799254"/>
              <a:gd name="connsiteY1560" fmla="*/ 3643952 h 6687061"/>
              <a:gd name="connsiteX1561" fmla="*/ 9890450 w 11799254"/>
              <a:gd name="connsiteY1561" fmla="*/ 3619136 h 6687061"/>
              <a:gd name="connsiteX1562" fmla="*/ 9890450 w 11799254"/>
              <a:gd name="connsiteY1562" fmla="*/ 3619136 h 6687061"/>
              <a:gd name="connsiteX1563" fmla="*/ 9584107 w 11799254"/>
              <a:gd name="connsiteY1563" fmla="*/ 3619136 h 6687061"/>
              <a:gd name="connsiteX1564" fmla="*/ 9295729 w 11799254"/>
              <a:gd name="connsiteY1564" fmla="*/ 3798547 h 6687061"/>
              <a:gd name="connsiteX1565" fmla="*/ 9235195 w 11799254"/>
              <a:gd name="connsiteY1565" fmla="*/ 3957109 h 6687061"/>
              <a:gd name="connsiteX1566" fmla="*/ 9250487 w 11799254"/>
              <a:gd name="connsiteY1566" fmla="*/ 3978705 h 6687061"/>
              <a:gd name="connsiteX1567" fmla="*/ 9561784 w 11799254"/>
              <a:gd name="connsiteY1567" fmla="*/ 3978705 h 6687061"/>
              <a:gd name="connsiteX1568" fmla="*/ 9850935 w 11799254"/>
              <a:gd name="connsiteY1568" fmla="*/ 3782236 h 6687061"/>
              <a:gd name="connsiteX1569" fmla="*/ 7417825 w 11799254"/>
              <a:gd name="connsiteY1569" fmla="*/ 6687062 h 6687061"/>
              <a:gd name="connsiteX1570" fmla="*/ 7729110 w 11799254"/>
              <a:gd name="connsiteY1570" fmla="*/ 6687062 h 6687061"/>
              <a:gd name="connsiteX1571" fmla="*/ 8018273 w 11799254"/>
              <a:gd name="connsiteY1571" fmla="*/ 6490592 h 6687061"/>
              <a:gd name="connsiteX1572" fmla="*/ 8075361 w 11799254"/>
              <a:gd name="connsiteY1572" fmla="*/ 6352308 h 6687061"/>
              <a:gd name="connsiteX1573" fmla="*/ 8057789 w 11799254"/>
              <a:gd name="connsiteY1573" fmla="*/ 6327506 h 6687061"/>
              <a:gd name="connsiteX1574" fmla="*/ 7751432 w 11799254"/>
              <a:gd name="connsiteY1574" fmla="*/ 6327506 h 6687061"/>
              <a:gd name="connsiteX1575" fmla="*/ 7463055 w 11799254"/>
              <a:gd name="connsiteY1575" fmla="*/ 6506904 h 6687061"/>
              <a:gd name="connsiteX1576" fmla="*/ 7402521 w 11799254"/>
              <a:gd name="connsiteY1576" fmla="*/ 6665466 h 6687061"/>
              <a:gd name="connsiteX1577" fmla="*/ 7417825 w 11799254"/>
              <a:gd name="connsiteY1577" fmla="*/ 6687062 h 6687061"/>
              <a:gd name="connsiteX1578" fmla="*/ 9604061 w 11799254"/>
              <a:gd name="connsiteY1578" fmla="*/ 5335412 h 6687061"/>
              <a:gd name="connsiteX1579" fmla="*/ 9915358 w 11799254"/>
              <a:gd name="connsiteY1579" fmla="*/ 5335412 h 6687061"/>
              <a:gd name="connsiteX1580" fmla="*/ 10204509 w 11799254"/>
              <a:gd name="connsiteY1580" fmla="*/ 5138955 h 6687061"/>
              <a:gd name="connsiteX1581" fmla="*/ 10261597 w 11799254"/>
              <a:gd name="connsiteY1581" fmla="*/ 5000659 h 6687061"/>
              <a:gd name="connsiteX1582" fmla="*/ 10244025 w 11799254"/>
              <a:gd name="connsiteY1582" fmla="*/ 4975856 h 6687061"/>
              <a:gd name="connsiteX1583" fmla="*/ 9937682 w 11799254"/>
              <a:gd name="connsiteY1583" fmla="*/ 4975856 h 6687061"/>
              <a:gd name="connsiteX1584" fmla="*/ 9649303 w 11799254"/>
              <a:gd name="connsiteY1584" fmla="*/ 5155254 h 6687061"/>
              <a:gd name="connsiteX1585" fmla="*/ 9588769 w 11799254"/>
              <a:gd name="connsiteY1585" fmla="*/ 5313816 h 6687061"/>
              <a:gd name="connsiteX1586" fmla="*/ 9604061 w 11799254"/>
              <a:gd name="connsiteY1586" fmla="*/ 5335412 h 6687061"/>
              <a:gd name="connsiteX1587" fmla="*/ 9806111 w 11799254"/>
              <a:gd name="connsiteY1587" fmla="*/ 5783850 h 6687061"/>
              <a:gd name="connsiteX1588" fmla="*/ 10117408 w 11799254"/>
              <a:gd name="connsiteY1588" fmla="*/ 5783850 h 6687061"/>
              <a:gd name="connsiteX1589" fmla="*/ 10406559 w 11799254"/>
              <a:gd name="connsiteY1589" fmla="*/ 5587393 h 6687061"/>
              <a:gd name="connsiteX1590" fmla="*/ 10463646 w 11799254"/>
              <a:gd name="connsiteY1590" fmla="*/ 5449109 h 6687061"/>
              <a:gd name="connsiteX1591" fmla="*/ 10446074 w 11799254"/>
              <a:gd name="connsiteY1591" fmla="*/ 5424294 h 6687061"/>
              <a:gd name="connsiteX1592" fmla="*/ 10139718 w 11799254"/>
              <a:gd name="connsiteY1592" fmla="*/ 5424294 h 6687061"/>
              <a:gd name="connsiteX1593" fmla="*/ 9851341 w 11799254"/>
              <a:gd name="connsiteY1593" fmla="*/ 5603704 h 6687061"/>
              <a:gd name="connsiteX1594" fmla="*/ 9790819 w 11799254"/>
              <a:gd name="connsiteY1594" fmla="*/ 5762266 h 6687061"/>
              <a:gd name="connsiteX1595" fmla="*/ 9806111 w 11799254"/>
              <a:gd name="connsiteY1595" fmla="*/ 5783850 h 6687061"/>
              <a:gd name="connsiteX1596" fmla="*/ 10081250 w 11799254"/>
              <a:gd name="connsiteY1596" fmla="*/ 6665478 h 6687061"/>
              <a:gd name="connsiteX1597" fmla="*/ 10141770 w 11799254"/>
              <a:gd name="connsiteY1597" fmla="*/ 6506916 h 6687061"/>
              <a:gd name="connsiteX1598" fmla="*/ 10430161 w 11799254"/>
              <a:gd name="connsiteY1598" fmla="*/ 6327506 h 6687061"/>
              <a:gd name="connsiteX1599" fmla="*/ 10736504 w 11799254"/>
              <a:gd name="connsiteY1599" fmla="*/ 6327506 h 6687061"/>
              <a:gd name="connsiteX1600" fmla="*/ 10736504 w 11799254"/>
              <a:gd name="connsiteY1600" fmla="*/ 6327506 h 6687061"/>
              <a:gd name="connsiteX1601" fmla="*/ 10754077 w 11799254"/>
              <a:gd name="connsiteY1601" fmla="*/ 6352321 h 6687061"/>
              <a:gd name="connsiteX1602" fmla="*/ 10696989 w 11799254"/>
              <a:gd name="connsiteY1602" fmla="*/ 6490605 h 6687061"/>
              <a:gd name="connsiteX1603" fmla="*/ 10407838 w 11799254"/>
              <a:gd name="connsiteY1603" fmla="*/ 6687062 h 6687061"/>
              <a:gd name="connsiteX1604" fmla="*/ 10096542 w 11799254"/>
              <a:gd name="connsiteY1604" fmla="*/ 6687062 h 6687061"/>
              <a:gd name="connsiteX1605" fmla="*/ 10081250 w 11799254"/>
              <a:gd name="connsiteY1605" fmla="*/ 6665466 h 6687061"/>
              <a:gd name="connsiteX1606" fmla="*/ 10143798 w 11799254"/>
              <a:gd name="connsiteY1606" fmla="*/ 6641005 h 6687061"/>
              <a:gd name="connsiteX1607" fmla="*/ 10407838 w 11799254"/>
              <a:gd name="connsiteY1607" fmla="*/ 6641005 h 6687061"/>
              <a:gd name="connsiteX1608" fmla="*/ 10653977 w 11799254"/>
              <a:gd name="connsiteY1608" fmla="*/ 6474167 h 6687061"/>
              <a:gd name="connsiteX1609" fmla="*/ 10654193 w 11799254"/>
              <a:gd name="connsiteY1609" fmla="*/ 6473597 h 6687061"/>
              <a:gd name="connsiteX1610" fmla="*/ 10654433 w 11799254"/>
              <a:gd name="connsiteY1610" fmla="*/ 6473014 h 6687061"/>
              <a:gd name="connsiteX1611" fmla="*/ 10693961 w 11799254"/>
              <a:gd name="connsiteY1611" fmla="*/ 6377288 h 6687061"/>
              <a:gd name="connsiteX1612" fmla="*/ 10691465 w 11799254"/>
              <a:gd name="connsiteY1612" fmla="*/ 6373562 h 6687061"/>
              <a:gd name="connsiteX1613" fmla="*/ 10430161 w 11799254"/>
              <a:gd name="connsiteY1613" fmla="*/ 6373562 h 6687061"/>
              <a:gd name="connsiteX1614" fmla="*/ 10184783 w 11799254"/>
              <a:gd name="connsiteY1614" fmla="*/ 6523342 h 6687061"/>
              <a:gd name="connsiteX1615" fmla="*/ 10141276 w 11799254"/>
              <a:gd name="connsiteY1615" fmla="*/ 6637343 h 6687061"/>
              <a:gd name="connsiteX1616" fmla="*/ 10143798 w 11799254"/>
              <a:gd name="connsiteY1616" fmla="*/ 6641005 h 6687061"/>
              <a:gd name="connsiteX1617" fmla="*/ 9535242 w 11799254"/>
              <a:gd name="connsiteY1617" fmla="*/ 5138955 h 6687061"/>
              <a:gd name="connsiteX1618" fmla="*/ 9592329 w 11799254"/>
              <a:gd name="connsiteY1618" fmla="*/ 5000659 h 6687061"/>
              <a:gd name="connsiteX1619" fmla="*/ 9574757 w 11799254"/>
              <a:gd name="connsiteY1619" fmla="*/ 4975856 h 6687061"/>
              <a:gd name="connsiteX1620" fmla="*/ 9268401 w 11799254"/>
              <a:gd name="connsiteY1620" fmla="*/ 4975856 h 6687061"/>
              <a:gd name="connsiteX1621" fmla="*/ 8980023 w 11799254"/>
              <a:gd name="connsiteY1621" fmla="*/ 5155254 h 6687061"/>
              <a:gd name="connsiteX1622" fmla="*/ 8919502 w 11799254"/>
              <a:gd name="connsiteY1622" fmla="*/ 5313816 h 6687061"/>
              <a:gd name="connsiteX1623" fmla="*/ 8934793 w 11799254"/>
              <a:gd name="connsiteY1623" fmla="*/ 5335412 h 6687061"/>
              <a:gd name="connsiteX1624" fmla="*/ 9246091 w 11799254"/>
              <a:gd name="connsiteY1624" fmla="*/ 5335412 h 6687061"/>
              <a:gd name="connsiteX1625" fmla="*/ 9535242 w 11799254"/>
              <a:gd name="connsiteY1625" fmla="*/ 5138955 h 6687061"/>
              <a:gd name="connsiteX1626" fmla="*/ 8606469 w 11799254"/>
              <a:gd name="connsiteY1626" fmla="*/ 6238611 h 6687061"/>
              <a:gd name="connsiteX1627" fmla="*/ 8917766 w 11799254"/>
              <a:gd name="connsiteY1627" fmla="*/ 6238611 h 6687061"/>
              <a:gd name="connsiteX1628" fmla="*/ 9206917 w 11799254"/>
              <a:gd name="connsiteY1628" fmla="*/ 6042155 h 6687061"/>
              <a:gd name="connsiteX1629" fmla="*/ 9264018 w 11799254"/>
              <a:gd name="connsiteY1629" fmla="*/ 5903871 h 6687061"/>
              <a:gd name="connsiteX1630" fmla="*/ 9246433 w 11799254"/>
              <a:gd name="connsiteY1630" fmla="*/ 5879055 h 6687061"/>
              <a:gd name="connsiteX1631" fmla="*/ 8940090 w 11799254"/>
              <a:gd name="connsiteY1631" fmla="*/ 5879055 h 6687061"/>
              <a:gd name="connsiteX1632" fmla="*/ 8651711 w 11799254"/>
              <a:gd name="connsiteY1632" fmla="*/ 6058466 h 6687061"/>
              <a:gd name="connsiteX1633" fmla="*/ 8591178 w 11799254"/>
              <a:gd name="connsiteY1633" fmla="*/ 6217028 h 6687061"/>
              <a:gd name="connsiteX1634" fmla="*/ 8606469 w 11799254"/>
              <a:gd name="connsiteY1634" fmla="*/ 6238611 h 6687061"/>
              <a:gd name="connsiteX1635" fmla="*/ 8758007 w 11799254"/>
              <a:gd name="connsiteY1635" fmla="*/ 6687062 h 6687061"/>
              <a:gd name="connsiteX1636" fmla="*/ 9069303 w 11799254"/>
              <a:gd name="connsiteY1636" fmla="*/ 6687062 h 6687061"/>
              <a:gd name="connsiteX1637" fmla="*/ 9358454 w 11799254"/>
              <a:gd name="connsiteY1637" fmla="*/ 6490592 h 6687061"/>
              <a:gd name="connsiteX1638" fmla="*/ 9415555 w 11799254"/>
              <a:gd name="connsiteY1638" fmla="*/ 6352308 h 6687061"/>
              <a:gd name="connsiteX1639" fmla="*/ 9397970 w 11799254"/>
              <a:gd name="connsiteY1639" fmla="*/ 6327506 h 6687061"/>
              <a:gd name="connsiteX1640" fmla="*/ 9091627 w 11799254"/>
              <a:gd name="connsiteY1640" fmla="*/ 6327506 h 6687061"/>
              <a:gd name="connsiteX1641" fmla="*/ 8803248 w 11799254"/>
              <a:gd name="connsiteY1641" fmla="*/ 6506904 h 6687061"/>
              <a:gd name="connsiteX1642" fmla="*/ 8742715 w 11799254"/>
              <a:gd name="connsiteY1642" fmla="*/ 6665466 h 6687061"/>
              <a:gd name="connsiteX1643" fmla="*/ 8758007 w 11799254"/>
              <a:gd name="connsiteY1643" fmla="*/ 6687062 h 6687061"/>
              <a:gd name="connsiteX1644" fmla="*/ 10584625 w 11799254"/>
              <a:gd name="connsiteY1644" fmla="*/ 5335412 h 6687061"/>
              <a:gd name="connsiteX1645" fmla="*/ 10273329 w 11799254"/>
              <a:gd name="connsiteY1645" fmla="*/ 5335412 h 6687061"/>
              <a:gd name="connsiteX1646" fmla="*/ 10258036 w 11799254"/>
              <a:gd name="connsiteY1646" fmla="*/ 5313816 h 6687061"/>
              <a:gd name="connsiteX1647" fmla="*/ 10318570 w 11799254"/>
              <a:gd name="connsiteY1647" fmla="*/ 5155254 h 6687061"/>
              <a:gd name="connsiteX1648" fmla="*/ 10606949 w 11799254"/>
              <a:gd name="connsiteY1648" fmla="*/ 4975843 h 6687061"/>
              <a:gd name="connsiteX1649" fmla="*/ 10913292 w 11799254"/>
              <a:gd name="connsiteY1649" fmla="*/ 4975843 h 6687061"/>
              <a:gd name="connsiteX1650" fmla="*/ 10913292 w 11799254"/>
              <a:gd name="connsiteY1650" fmla="*/ 4975843 h 6687061"/>
              <a:gd name="connsiteX1651" fmla="*/ 10930877 w 11799254"/>
              <a:gd name="connsiteY1651" fmla="*/ 5000659 h 6687061"/>
              <a:gd name="connsiteX1652" fmla="*/ 10873776 w 11799254"/>
              <a:gd name="connsiteY1652" fmla="*/ 5138942 h 6687061"/>
              <a:gd name="connsiteX1653" fmla="*/ 10584625 w 11799254"/>
              <a:gd name="connsiteY1653" fmla="*/ 5335412 h 6687061"/>
              <a:gd name="connsiteX1654" fmla="*/ 10830764 w 11799254"/>
              <a:gd name="connsiteY1654" fmla="*/ 5122517 h 6687061"/>
              <a:gd name="connsiteX1655" fmla="*/ 10830980 w 11799254"/>
              <a:gd name="connsiteY1655" fmla="*/ 5121934 h 6687061"/>
              <a:gd name="connsiteX1656" fmla="*/ 10831220 w 11799254"/>
              <a:gd name="connsiteY1656" fmla="*/ 5121364 h 6687061"/>
              <a:gd name="connsiteX1657" fmla="*/ 10870748 w 11799254"/>
              <a:gd name="connsiteY1657" fmla="*/ 5025626 h 6687061"/>
              <a:gd name="connsiteX1658" fmla="*/ 10868253 w 11799254"/>
              <a:gd name="connsiteY1658" fmla="*/ 5021913 h 6687061"/>
              <a:gd name="connsiteX1659" fmla="*/ 10606949 w 11799254"/>
              <a:gd name="connsiteY1659" fmla="*/ 5021913 h 6687061"/>
              <a:gd name="connsiteX1660" fmla="*/ 10361583 w 11799254"/>
              <a:gd name="connsiteY1660" fmla="*/ 5171679 h 6687061"/>
              <a:gd name="connsiteX1661" fmla="*/ 10318064 w 11799254"/>
              <a:gd name="connsiteY1661" fmla="*/ 5285693 h 6687061"/>
              <a:gd name="connsiteX1662" fmla="*/ 10320585 w 11799254"/>
              <a:gd name="connsiteY1662" fmla="*/ 5289355 h 6687061"/>
              <a:gd name="connsiteX1663" fmla="*/ 10584625 w 11799254"/>
              <a:gd name="connsiteY1663" fmla="*/ 5289355 h 6687061"/>
              <a:gd name="connsiteX1664" fmla="*/ 10830764 w 11799254"/>
              <a:gd name="connsiteY1664" fmla="*/ 5122517 h 6687061"/>
              <a:gd name="connsiteX1665" fmla="*/ 35224 w 11799254"/>
              <a:gd name="connsiteY1665" fmla="*/ 6665478 h 6687061"/>
              <a:gd name="connsiteX1666" fmla="*/ 95756 w 11799254"/>
              <a:gd name="connsiteY1666" fmla="*/ 6506916 h 6687061"/>
              <a:gd name="connsiteX1667" fmla="*/ 384136 w 11799254"/>
              <a:gd name="connsiteY1667" fmla="*/ 6327506 h 6687061"/>
              <a:gd name="connsiteX1668" fmla="*/ 690488 w 11799254"/>
              <a:gd name="connsiteY1668" fmla="*/ 6327506 h 6687061"/>
              <a:gd name="connsiteX1669" fmla="*/ 690488 w 11799254"/>
              <a:gd name="connsiteY1669" fmla="*/ 6327506 h 6687061"/>
              <a:gd name="connsiteX1670" fmla="*/ 708063 w 11799254"/>
              <a:gd name="connsiteY1670" fmla="*/ 6352321 h 6687061"/>
              <a:gd name="connsiteX1671" fmla="*/ 650972 w 11799254"/>
              <a:gd name="connsiteY1671" fmla="*/ 6490605 h 6687061"/>
              <a:gd name="connsiteX1672" fmla="*/ 361818 w 11799254"/>
              <a:gd name="connsiteY1672" fmla="*/ 6687062 h 6687061"/>
              <a:gd name="connsiteX1673" fmla="*/ 50523 w 11799254"/>
              <a:gd name="connsiteY1673" fmla="*/ 6687062 h 6687061"/>
              <a:gd name="connsiteX1674" fmla="*/ 35224 w 11799254"/>
              <a:gd name="connsiteY1674" fmla="*/ 6665466 h 6687061"/>
              <a:gd name="connsiteX1675" fmla="*/ 97766 w 11799254"/>
              <a:gd name="connsiteY1675" fmla="*/ 6641005 h 6687061"/>
              <a:gd name="connsiteX1676" fmla="*/ 361817 w 11799254"/>
              <a:gd name="connsiteY1676" fmla="*/ 6641005 h 6687061"/>
              <a:gd name="connsiteX1677" fmla="*/ 607952 w 11799254"/>
              <a:gd name="connsiteY1677" fmla="*/ 6474167 h 6687061"/>
              <a:gd name="connsiteX1678" fmla="*/ 608175 w 11799254"/>
              <a:gd name="connsiteY1678" fmla="*/ 6473597 h 6687061"/>
              <a:gd name="connsiteX1679" fmla="*/ 608410 w 11799254"/>
              <a:gd name="connsiteY1679" fmla="*/ 6473014 h 6687061"/>
              <a:gd name="connsiteX1680" fmla="*/ 647934 w 11799254"/>
              <a:gd name="connsiteY1680" fmla="*/ 6377288 h 6687061"/>
              <a:gd name="connsiteX1681" fmla="*/ 645440 w 11799254"/>
              <a:gd name="connsiteY1681" fmla="*/ 6373562 h 6687061"/>
              <a:gd name="connsiteX1682" fmla="*/ 384136 w 11799254"/>
              <a:gd name="connsiteY1682" fmla="*/ 6373562 h 6687061"/>
              <a:gd name="connsiteX1683" fmla="*/ 138768 w 11799254"/>
              <a:gd name="connsiteY1683" fmla="*/ 6523342 h 6687061"/>
              <a:gd name="connsiteX1684" fmla="*/ 95248 w 11799254"/>
              <a:gd name="connsiteY1684" fmla="*/ 6637343 h 6687061"/>
              <a:gd name="connsiteX1685" fmla="*/ 97765 w 11799254"/>
              <a:gd name="connsiteY1685" fmla="*/ 6641005 h 6687061"/>
              <a:gd name="connsiteX1686" fmla="*/ 0 w 11799254"/>
              <a:gd name="connsiteY1686" fmla="*/ 6446247 h 6687061"/>
              <a:gd name="connsiteX1687" fmla="*/ 38787 w 11799254"/>
              <a:gd name="connsiteY1687" fmla="*/ 6352308 h 6687061"/>
              <a:gd name="connsiteX1688" fmla="*/ 21206 w 11799254"/>
              <a:gd name="connsiteY1688" fmla="*/ 6327506 h 6687061"/>
              <a:gd name="connsiteX1689" fmla="*/ 0 w 11799254"/>
              <a:gd name="connsiteY1689" fmla="*/ 6327506 h 6687061"/>
              <a:gd name="connsiteX1690" fmla="*/ 0 w 11799254"/>
              <a:gd name="connsiteY1690" fmla="*/ 6446247 h 6687061"/>
              <a:gd name="connsiteX1691" fmla="*/ 10938529 w 11799254"/>
              <a:gd name="connsiteY1691" fmla="*/ 5335412 h 6687061"/>
              <a:gd name="connsiteX1692" fmla="*/ 11249826 w 11799254"/>
              <a:gd name="connsiteY1692" fmla="*/ 5335412 h 6687061"/>
              <a:gd name="connsiteX1693" fmla="*/ 11538977 w 11799254"/>
              <a:gd name="connsiteY1693" fmla="*/ 5138955 h 6687061"/>
              <a:gd name="connsiteX1694" fmla="*/ 11596064 w 11799254"/>
              <a:gd name="connsiteY1694" fmla="*/ 5000659 h 6687061"/>
              <a:gd name="connsiteX1695" fmla="*/ 11578493 w 11799254"/>
              <a:gd name="connsiteY1695" fmla="*/ 4975856 h 6687061"/>
              <a:gd name="connsiteX1696" fmla="*/ 11272136 w 11799254"/>
              <a:gd name="connsiteY1696" fmla="*/ 4975856 h 6687061"/>
              <a:gd name="connsiteX1697" fmla="*/ 10983759 w 11799254"/>
              <a:gd name="connsiteY1697" fmla="*/ 5155254 h 6687061"/>
              <a:gd name="connsiteX1698" fmla="*/ 10923237 w 11799254"/>
              <a:gd name="connsiteY1698" fmla="*/ 5313816 h 6687061"/>
              <a:gd name="connsiteX1699" fmla="*/ 10938529 w 11799254"/>
              <a:gd name="connsiteY1699" fmla="*/ 5335412 h 6687061"/>
              <a:gd name="connsiteX1700" fmla="*/ 8248499 w 11799254"/>
              <a:gd name="connsiteY1700" fmla="*/ 6238624 h 6687061"/>
              <a:gd name="connsiteX1701" fmla="*/ 7937215 w 11799254"/>
              <a:gd name="connsiteY1701" fmla="*/ 6238624 h 6687061"/>
              <a:gd name="connsiteX1702" fmla="*/ 7921923 w 11799254"/>
              <a:gd name="connsiteY1702" fmla="*/ 6217028 h 6687061"/>
              <a:gd name="connsiteX1703" fmla="*/ 7982444 w 11799254"/>
              <a:gd name="connsiteY1703" fmla="*/ 6058466 h 6687061"/>
              <a:gd name="connsiteX1704" fmla="*/ 8270823 w 11799254"/>
              <a:gd name="connsiteY1704" fmla="*/ 5879055 h 6687061"/>
              <a:gd name="connsiteX1705" fmla="*/ 8577178 w 11799254"/>
              <a:gd name="connsiteY1705" fmla="*/ 5879055 h 6687061"/>
              <a:gd name="connsiteX1706" fmla="*/ 8594750 w 11799254"/>
              <a:gd name="connsiteY1706" fmla="*/ 5903871 h 6687061"/>
              <a:gd name="connsiteX1707" fmla="*/ 8537663 w 11799254"/>
              <a:gd name="connsiteY1707" fmla="*/ 6042155 h 6687061"/>
              <a:gd name="connsiteX1708" fmla="*/ 8248512 w 11799254"/>
              <a:gd name="connsiteY1708" fmla="*/ 6238624 h 6687061"/>
              <a:gd name="connsiteX1709" fmla="*/ 7984459 w 11799254"/>
              <a:gd name="connsiteY1709" fmla="*/ 6192555 h 6687061"/>
              <a:gd name="connsiteX1710" fmla="*/ 8248499 w 11799254"/>
              <a:gd name="connsiteY1710" fmla="*/ 6192555 h 6687061"/>
              <a:gd name="connsiteX1711" fmla="*/ 8494650 w 11799254"/>
              <a:gd name="connsiteY1711" fmla="*/ 6025729 h 6687061"/>
              <a:gd name="connsiteX1712" fmla="*/ 8494865 w 11799254"/>
              <a:gd name="connsiteY1712" fmla="*/ 6025146 h 6687061"/>
              <a:gd name="connsiteX1713" fmla="*/ 8495094 w 11799254"/>
              <a:gd name="connsiteY1713" fmla="*/ 6024576 h 6687061"/>
              <a:gd name="connsiteX1714" fmla="*/ 8534635 w 11799254"/>
              <a:gd name="connsiteY1714" fmla="*/ 5928838 h 6687061"/>
              <a:gd name="connsiteX1715" fmla="*/ 8532139 w 11799254"/>
              <a:gd name="connsiteY1715" fmla="*/ 5925112 h 6687061"/>
              <a:gd name="connsiteX1716" fmla="*/ 8270823 w 11799254"/>
              <a:gd name="connsiteY1716" fmla="*/ 5925112 h 6687061"/>
              <a:gd name="connsiteX1717" fmla="*/ 8025457 w 11799254"/>
              <a:gd name="connsiteY1717" fmla="*/ 6074891 h 6687061"/>
              <a:gd name="connsiteX1718" fmla="*/ 7981938 w 11799254"/>
              <a:gd name="connsiteY1718" fmla="*/ 6188905 h 6687061"/>
              <a:gd name="connsiteX1719" fmla="*/ 7984459 w 11799254"/>
              <a:gd name="connsiteY1719" fmla="*/ 6192555 h 6687061"/>
              <a:gd name="connsiteX1720" fmla="*/ 6947 w 11799254"/>
              <a:gd name="connsiteY1720" fmla="*/ 617863 h 6687061"/>
              <a:gd name="connsiteX1721" fmla="*/ 64038 w 11799254"/>
              <a:gd name="connsiteY1721" fmla="*/ 479577 h 6687061"/>
              <a:gd name="connsiteX1722" fmla="*/ 46463 w 11799254"/>
              <a:gd name="connsiteY1722" fmla="*/ 454764 h 6687061"/>
              <a:gd name="connsiteX1723" fmla="*/ 124 w 11799254"/>
              <a:gd name="connsiteY1723" fmla="*/ 454764 h 6687061"/>
              <a:gd name="connsiteX1724" fmla="*/ 124 w 11799254"/>
              <a:gd name="connsiteY1724" fmla="*/ 633872 h 6687061"/>
              <a:gd name="connsiteX1725" fmla="*/ 6948 w 11799254"/>
              <a:gd name="connsiteY1725" fmla="*/ 617863 h 6687061"/>
              <a:gd name="connsiteX1726" fmla="*/ 124 w 11799254"/>
              <a:gd name="connsiteY1726" fmla="*/ 359563 h 6687061"/>
              <a:gd name="connsiteX1727" fmla="*/ 248165 w 11799254"/>
              <a:gd name="connsiteY1727" fmla="*/ 359563 h 6687061"/>
              <a:gd name="connsiteX1728" fmla="*/ 517399 w 11799254"/>
              <a:gd name="connsiteY1728" fmla="*/ 205320 h 6687061"/>
              <a:gd name="connsiteX1729" fmla="*/ 130 w 11799254"/>
              <a:gd name="connsiteY1729" fmla="*/ 205320 h 6687061"/>
              <a:gd name="connsiteX1730" fmla="*/ 124 w 11799254"/>
              <a:gd name="connsiteY1730" fmla="*/ 359563 h 6687061"/>
              <a:gd name="connsiteX1731" fmla="*/ 11451876 w 11799254"/>
              <a:gd name="connsiteY1731" fmla="*/ 1711220 h 6687061"/>
              <a:gd name="connsiteX1732" fmla="*/ 11140579 w 11799254"/>
              <a:gd name="connsiteY1732" fmla="*/ 1711220 h 6687061"/>
              <a:gd name="connsiteX1733" fmla="*/ 11125274 w 11799254"/>
              <a:gd name="connsiteY1733" fmla="*/ 1689624 h 6687061"/>
              <a:gd name="connsiteX1734" fmla="*/ 11185808 w 11799254"/>
              <a:gd name="connsiteY1734" fmla="*/ 1531062 h 6687061"/>
              <a:gd name="connsiteX1735" fmla="*/ 11474186 w 11799254"/>
              <a:gd name="connsiteY1735" fmla="*/ 1351651 h 6687061"/>
              <a:gd name="connsiteX1736" fmla="*/ 11780542 w 11799254"/>
              <a:gd name="connsiteY1736" fmla="*/ 1351651 h 6687061"/>
              <a:gd name="connsiteX1737" fmla="*/ 11780542 w 11799254"/>
              <a:gd name="connsiteY1737" fmla="*/ 1351651 h 6687061"/>
              <a:gd name="connsiteX1738" fmla="*/ 11798114 w 11799254"/>
              <a:gd name="connsiteY1738" fmla="*/ 1376467 h 6687061"/>
              <a:gd name="connsiteX1739" fmla="*/ 11741026 w 11799254"/>
              <a:gd name="connsiteY1739" fmla="*/ 1514750 h 6687061"/>
              <a:gd name="connsiteX1740" fmla="*/ 11451876 w 11799254"/>
              <a:gd name="connsiteY1740" fmla="*/ 1711220 h 6687061"/>
              <a:gd name="connsiteX1741" fmla="*/ 11698002 w 11799254"/>
              <a:gd name="connsiteY1741" fmla="*/ 1498325 h 6687061"/>
              <a:gd name="connsiteX1742" fmla="*/ 11698230 w 11799254"/>
              <a:gd name="connsiteY1742" fmla="*/ 1497742 h 6687061"/>
              <a:gd name="connsiteX1743" fmla="*/ 11698470 w 11799254"/>
              <a:gd name="connsiteY1743" fmla="*/ 1497172 h 6687061"/>
              <a:gd name="connsiteX1744" fmla="*/ 11737986 w 11799254"/>
              <a:gd name="connsiteY1744" fmla="*/ 1401434 h 6687061"/>
              <a:gd name="connsiteX1745" fmla="*/ 11735490 w 11799254"/>
              <a:gd name="connsiteY1745" fmla="*/ 1397720 h 6687061"/>
              <a:gd name="connsiteX1746" fmla="*/ 11474186 w 11799254"/>
              <a:gd name="connsiteY1746" fmla="*/ 1397720 h 6687061"/>
              <a:gd name="connsiteX1747" fmla="*/ 11228820 w 11799254"/>
              <a:gd name="connsiteY1747" fmla="*/ 1547487 h 6687061"/>
              <a:gd name="connsiteX1748" fmla="*/ 11185301 w 11799254"/>
              <a:gd name="connsiteY1748" fmla="*/ 1661501 h 6687061"/>
              <a:gd name="connsiteX1749" fmla="*/ 11187823 w 11799254"/>
              <a:gd name="connsiteY1749" fmla="*/ 1665163 h 6687061"/>
              <a:gd name="connsiteX1750" fmla="*/ 11451876 w 11799254"/>
              <a:gd name="connsiteY1750" fmla="*/ 1665163 h 6687061"/>
              <a:gd name="connsiteX1751" fmla="*/ 11698002 w 11799254"/>
              <a:gd name="connsiteY1751" fmla="*/ 1498325 h 6687061"/>
              <a:gd name="connsiteX1752" fmla="*/ 601840 w 11799254"/>
              <a:gd name="connsiteY1752" fmla="*/ 337970 h 6687061"/>
              <a:gd name="connsiteX1753" fmla="*/ 617132 w 11799254"/>
              <a:gd name="connsiteY1753" fmla="*/ 359561 h 6687061"/>
              <a:gd name="connsiteX1754" fmla="*/ 928433 w 11799254"/>
              <a:gd name="connsiteY1754" fmla="*/ 359561 h 6687061"/>
              <a:gd name="connsiteX1755" fmla="*/ 1197951 w 11799254"/>
              <a:gd name="connsiteY1755" fmla="*/ 204765 h 6687061"/>
              <a:gd name="connsiteX1756" fmla="*/ 1175019 w 11799254"/>
              <a:gd name="connsiteY1756" fmla="*/ 205318 h 6687061"/>
              <a:gd name="connsiteX1757" fmla="*/ 652473 w 11799254"/>
              <a:gd name="connsiteY1757" fmla="*/ 205318 h 6687061"/>
              <a:gd name="connsiteX1758" fmla="*/ 601839 w 11799254"/>
              <a:gd name="connsiteY1758" fmla="*/ 337970 h 6687061"/>
              <a:gd name="connsiteX1759" fmla="*/ 4744823 w 11799254"/>
              <a:gd name="connsiteY1759" fmla="*/ 6687062 h 6687061"/>
              <a:gd name="connsiteX1760" fmla="*/ 5056119 w 11799254"/>
              <a:gd name="connsiteY1760" fmla="*/ 6687062 h 6687061"/>
              <a:gd name="connsiteX1761" fmla="*/ 5345258 w 11799254"/>
              <a:gd name="connsiteY1761" fmla="*/ 6490592 h 6687061"/>
              <a:gd name="connsiteX1762" fmla="*/ 5402358 w 11799254"/>
              <a:gd name="connsiteY1762" fmla="*/ 6352308 h 6687061"/>
              <a:gd name="connsiteX1763" fmla="*/ 5384786 w 11799254"/>
              <a:gd name="connsiteY1763" fmla="*/ 6327506 h 6687061"/>
              <a:gd name="connsiteX1764" fmla="*/ 5078430 w 11799254"/>
              <a:gd name="connsiteY1764" fmla="*/ 6327506 h 6687061"/>
              <a:gd name="connsiteX1765" fmla="*/ 4790052 w 11799254"/>
              <a:gd name="connsiteY1765" fmla="*/ 6506904 h 6687061"/>
              <a:gd name="connsiteX1766" fmla="*/ 4729518 w 11799254"/>
              <a:gd name="connsiteY1766" fmla="*/ 6665466 h 6687061"/>
              <a:gd name="connsiteX1767" fmla="*/ 4744823 w 11799254"/>
              <a:gd name="connsiteY1767" fmla="*/ 6687062 h 6687061"/>
              <a:gd name="connsiteX1768" fmla="*/ 730784 w 11799254"/>
              <a:gd name="connsiteY1768" fmla="*/ 6687062 h 6687061"/>
              <a:gd name="connsiteX1769" fmla="*/ 1042079 w 11799254"/>
              <a:gd name="connsiteY1769" fmla="*/ 6687062 h 6687061"/>
              <a:gd name="connsiteX1770" fmla="*/ 1331225 w 11799254"/>
              <a:gd name="connsiteY1770" fmla="*/ 6490592 h 6687061"/>
              <a:gd name="connsiteX1771" fmla="*/ 1388325 w 11799254"/>
              <a:gd name="connsiteY1771" fmla="*/ 6352308 h 6687061"/>
              <a:gd name="connsiteX1772" fmla="*/ 1370740 w 11799254"/>
              <a:gd name="connsiteY1772" fmla="*/ 6327506 h 6687061"/>
              <a:gd name="connsiteX1773" fmla="*/ 1064392 w 11799254"/>
              <a:gd name="connsiteY1773" fmla="*/ 6327506 h 6687061"/>
              <a:gd name="connsiteX1774" fmla="*/ 776011 w 11799254"/>
              <a:gd name="connsiteY1774" fmla="*/ 6506904 h 6687061"/>
              <a:gd name="connsiteX1775" fmla="*/ 715486 w 11799254"/>
              <a:gd name="connsiteY1775" fmla="*/ 6665466 h 6687061"/>
              <a:gd name="connsiteX1776" fmla="*/ 730784 w 11799254"/>
              <a:gd name="connsiteY1776" fmla="*/ 6687062 h 6687061"/>
              <a:gd name="connsiteX1777" fmla="*/ 1400057 w 11799254"/>
              <a:gd name="connsiteY1777" fmla="*/ 6687062 h 6687061"/>
              <a:gd name="connsiteX1778" fmla="*/ 1711354 w 11799254"/>
              <a:gd name="connsiteY1778" fmla="*/ 6687062 h 6687061"/>
              <a:gd name="connsiteX1779" fmla="*/ 2000505 w 11799254"/>
              <a:gd name="connsiteY1779" fmla="*/ 6490592 h 6687061"/>
              <a:gd name="connsiteX1780" fmla="*/ 2057605 w 11799254"/>
              <a:gd name="connsiteY1780" fmla="*/ 6352308 h 6687061"/>
              <a:gd name="connsiteX1781" fmla="*/ 2040020 w 11799254"/>
              <a:gd name="connsiteY1781" fmla="*/ 6327506 h 6687061"/>
              <a:gd name="connsiteX1782" fmla="*/ 1733664 w 11799254"/>
              <a:gd name="connsiteY1782" fmla="*/ 6327506 h 6687061"/>
              <a:gd name="connsiteX1783" fmla="*/ 1445286 w 11799254"/>
              <a:gd name="connsiteY1783" fmla="*/ 6506904 h 6687061"/>
              <a:gd name="connsiteX1784" fmla="*/ 1384765 w 11799254"/>
              <a:gd name="connsiteY1784" fmla="*/ 6665466 h 6687061"/>
              <a:gd name="connsiteX1785" fmla="*/ 1400057 w 11799254"/>
              <a:gd name="connsiteY1785" fmla="*/ 6687062 h 6687061"/>
              <a:gd name="connsiteX1786" fmla="*/ 2735754 w 11799254"/>
              <a:gd name="connsiteY1786" fmla="*/ 6687062 h 6687061"/>
              <a:gd name="connsiteX1787" fmla="*/ 3047063 w 11799254"/>
              <a:gd name="connsiteY1787" fmla="*/ 6687062 h 6687061"/>
              <a:gd name="connsiteX1788" fmla="*/ 3336214 w 11799254"/>
              <a:gd name="connsiteY1788" fmla="*/ 6490592 h 6687061"/>
              <a:gd name="connsiteX1789" fmla="*/ 3393302 w 11799254"/>
              <a:gd name="connsiteY1789" fmla="*/ 6352308 h 6687061"/>
              <a:gd name="connsiteX1790" fmla="*/ 3375730 w 11799254"/>
              <a:gd name="connsiteY1790" fmla="*/ 6327506 h 6687061"/>
              <a:gd name="connsiteX1791" fmla="*/ 3069374 w 11799254"/>
              <a:gd name="connsiteY1791" fmla="*/ 6327506 h 6687061"/>
              <a:gd name="connsiteX1792" fmla="*/ 2780996 w 11799254"/>
              <a:gd name="connsiteY1792" fmla="*/ 6506904 h 6687061"/>
              <a:gd name="connsiteX1793" fmla="*/ 2720474 w 11799254"/>
              <a:gd name="connsiteY1793" fmla="*/ 6665466 h 6687061"/>
              <a:gd name="connsiteX1794" fmla="*/ 2735754 w 11799254"/>
              <a:gd name="connsiteY1794" fmla="*/ 6687062 h 6687061"/>
              <a:gd name="connsiteX1795" fmla="*/ 2054032 w 11799254"/>
              <a:gd name="connsiteY1795" fmla="*/ 6665478 h 6687061"/>
              <a:gd name="connsiteX1796" fmla="*/ 2114554 w 11799254"/>
              <a:gd name="connsiteY1796" fmla="*/ 6506916 h 6687061"/>
              <a:gd name="connsiteX1797" fmla="*/ 2402944 w 11799254"/>
              <a:gd name="connsiteY1797" fmla="*/ 6327506 h 6687061"/>
              <a:gd name="connsiteX1798" fmla="*/ 2709287 w 11799254"/>
              <a:gd name="connsiteY1798" fmla="*/ 6327506 h 6687061"/>
              <a:gd name="connsiteX1799" fmla="*/ 2709287 w 11799254"/>
              <a:gd name="connsiteY1799" fmla="*/ 6327506 h 6687061"/>
              <a:gd name="connsiteX1800" fmla="*/ 2726860 w 11799254"/>
              <a:gd name="connsiteY1800" fmla="*/ 6352321 h 6687061"/>
              <a:gd name="connsiteX1801" fmla="*/ 2669772 w 11799254"/>
              <a:gd name="connsiteY1801" fmla="*/ 6490605 h 6687061"/>
              <a:gd name="connsiteX1802" fmla="*/ 2380621 w 11799254"/>
              <a:gd name="connsiteY1802" fmla="*/ 6687062 h 6687061"/>
              <a:gd name="connsiteX1803" fmla="*/ 2069324 w 11799254"/>
              <a:gd name="connsiteY1803" fmla="*/ 6687062 h 6687061"/>
              <a:gd name="connsiteX1804" fmla="*/ 2054032 w 11799254"/>
              <a:gd name="connsiteY1804" fmla="*/ 6665466 h 6687061"/>
              <a:gd name="connsiteX1805" fmla="*/ 2116581 w 11799254"/>
              <a:gd name="connsiteY1805" fmla="*/ 6641005 h 6687061"/>
              <a:gd name="connsiteX1806" fmla="*/ 2380621 w 11799254"/>
              <a:gd name="connsiteY1806" fmla="*/ 6641005 h 6687061"/>
              <a:gd name="connsiteX1807" fmla="*/ 2626760 w 11799254"/>
              <a:gd name="connsiteY1807" fmla="*/ 6474167 h 6687061"/>
              <a:gd name="connsiteX1808" fmla="*/ 2626975 w 11799254"/>
              <a:gd name="connsiteY1808" fmla="*/ 6473597 h 6687061"/>
              <a:gd name="connsiteX1809" fmla="*/ 2627216 w 11799254"/>
              <a:gd name="connsiteY1809" fmla="*/ 6473014 h 6687061"/>
              <a:gd name="connsiteX1810" fmla="*/ 2666731 w 11799254"/>
              <a:gd name="connsiteY1810" fmla="*/ 6377288 h 6687061"/>
              <a:gd name="connsiteX1811" fmla="*/ 2664248 w 11799254"/>
              <a:gd name="connsiteY1811" fmla="*/ 6373562 h 6687061"/>
              <a:gd name="connsiteX1812" fmla="*/ 2402944 w 11799254"/>
              <a:gd name="connsiteY1812" fmla="*/ 6373562 h 6687061"/>
              <a:gd name="connsiteX1813" fmla="*/ 2157566 w 11799254"/>
              <a:gd name="connsiteY1813" fmla="*/ 6523342 h 6687061"/>
              <a:gd name="connsiteX1814" fmla="*/ 2114047 w 11799254"/>
              <a:gd name="connsiteY1814" fmla="*/ 6637343 h 6687061"/>
              <a:gd name="connsiteX1815" fmla="*/ 2116568 w 11799254"/>
              <a:gd name="connsiteY1815" fmla="*/ 6641005 h 6687061"/>
              <a:gd name="connsiteX1816" fmla="*/ 360523 w 11799254"/>
              <a:gd name="connsiteY1816" fmla="*/ 5587393 h 6687061"/>
              <a:gd name="connsiteX1817" fmla="*/ 417615 w 11799254"/>
              <a:gd name="connsiteY1817" fmla="*/ 5449109 h 6687061"/>
              <a:gd name="connsiteX1818" fmla="*/ 400034 w 11799254"/>
              <a:gd name="connsiteY1818" fmla="*/ 5424294 h 6687061"/>
              <a:gd name="connsiteX1819" fmla="*/ 400040 w 11799254"/>
              <a:gd name="connsiteY1819" fmla="*/ 5424294 h 6687061"/>
              <a:gd name="connsiteX1820" fmla="*/ 93689 w 11799254"/>
              <a:gd name="connsiteY1820" fmla="*/ 5424294 h 6687061"/>
              <a:gd name="connsiteX1821" fmla="*/ 24 w 11799254"/>
              <a:gd name="connsiteY1821" fmla="*/ 5435396 h 6687061"/>
              <a:gd name="connsiteX1822" fmla="*/ 11 w 11799254"/>
              <a:gd name="connsiteY1822" fmla="*/ 5783862 h 6687061"/>
              <a:gd name="connsiteX1823" fmla="*/ 71369 w 11799254"/>
              <a:gd name="connsiteY1823" fmla="*/ 5783862 h 6687061"/>
              <a:gd name="connsiteX1824" fmla="*/ 360522 w 11799254"/>
              <a:gd name="connsiteY1824" fmla="*/ 5587393 h 6687061"/>
              <a:gd name="connsiteX1825" fmla="*/ 4593286 w 11799254"/>
              <a:gd name="connsiteY1825" fmla="*/ 6238611 h 6687061"/>
              <a:gd name="connsiteX1826" fmla="*/ 4904582 w 11799254"/>
              <a:gd name="connsiteY1826" fmla="*/ 6238611 h 6687061"/>
              <a:gd name="connsiteX1827" fmla="*/ 5193733 w 11799254"/>
              <a:gd name="connsiteY1827" fmla="*/ 6042155 h 6687061"/>
              <a:gd name="connsiteX1828" fmla="*/ 5250821 w 11799254"/>
              <a:gd name="connsiteY1828" fmla="*/ 5903871 h 6687061"/>
              <a:gd name="connsiteX1829" fmla="*/ 5233249 w 11799254"/>
              <a:gd name="connsiteY1829" fmla="*/ 5879055 h 6687061"/>
              <a:gd name="connsiteX1830" fmla="*/ 4926893 w 11799254"/>
              <a:gd name="connsiteY1830" fmla="*/ 5879055 h 6687061"/>
              <a:gd name="connsiteX1831" fmla="*/ 4638515 w 11799254"/>
              <a:gd name="connsiteY1831" fmla="*/ 6058466 h 6687061"/>
              <a:gd name="connsiteX1832" fmla="*/ 4577994 w 11799254"/>
              <a:gd name="connsiteY1832" fmla="*/ 6217028 h 6687061"/>
              <a:gd name="connsiteX1833" fmla="*/ 4593286 w 11799254"/>
              <a:gd name="connsiteY1833" fmla="*/ 6238611 h 6687061"/>
              <a:gd name="connsiteX1834" fmla="*/ 579248 w 11799254"/>
              <a:gd name="connsiteY1834" fmla="*/ 6238611 h 6687061"/>
              <a:gd name="connsiteX1835" fmla="*/ 890549 w 11799254"/>
              <a:gd name="connsiteY1835" fmla="*/ 6238611 h 6687061"/>
              <a:gd name="connsiteX1836" fmla="*/ 1179697 w 11799254"/>
              <a:gd name="connsiteY1836" fmla="*/ 6042155 h 6687061"/>
              <a:gd name="connsiteX1837" fmla="*/ 1236789 w 11799254"/>
              <a:gd name="connsiteY1837" fmla="*/ 5903871 h 6687061"/>
              <a:gd name="connsiteX1838" fmla="*/ 1219214 w 11799254"/>
              <a:gd name="connsiteY1838" fmla="*/ 5879055 h 6687061"/>
              <a:gd name="connsiteX1839" fmla="*/ 912862 w 11799254"/>
              <a:gd name="connsiteY1839" fmla="*/ 5879055 h 6687061"/>
              <a:gd name="connsiteX1840" fmla="*/ 624481 w 11799254"/>
              <a:gd name="connsiteY1840" fmla="*/ 6058466 h 6687061"/>
              <a:gd name="connsiteX1841" fmla="*/ 563957 w 11799254"/>
              <a:gd name="connsiteY1841" fmla="*/ 6217028 h 6687061"/>
              <a:gd name="connsiteX1842" fmla="*/ 579248 w 11799254"/>
              <a:gd name="connsiteY1842" fmla="*/ 6238611 h 6687061"/>
              <a:gd name="connsiteX1843" fmla="*/ 510434 w 11799254"/>
              <a:gd name="connsiteY1843" fmla="*/ 6042155 h 6687061"/>
              <a:gd name="connsiteX1844" fmla="*/ 567525 w 11799254"/>
              <a:gd name="connsiteY1844" fmla="*/ 5903871 h 6687061"/>
              <a:gd name="connsiteX1845" fmla="*/ 549951 w 11799254"/>
              <a:gd name="connsiteY1845" fmla="*/ 5879055 h 6687061"/>
              <a:gd name="connsiteX1846" fmla="*/ 549951 w 11799254"/>
              <a:gd name="connsiteY1846" fmla="*/ 5879055 h 6687061"/>
              <a:gd name="connsiteX1847" fmla="*/ 243599 w 11799254"/>
              <a:gd name="connsiteY1847" fmla="*/ 5879055 h 6687061"/>
              <a:gd name="connsiteX1848" fmla="*/ 11 w 11799254"/>
              <a:gd name="connsiteY1848" fmla="*/ 5981295 h 6687061"/>
              <a:gd name="connsiteX1849" fmla="*/ 5 w 11799254"/>
              <a:gd name="connsiteY1849" fmla="*/ 6070747 h 6687061"/>
              <a:gd name="connsiteX1850" fmla="*/ 243599 w 11799254"/>
              <a:gd name="connsiteY1850" fmla="*/ 5925112 h 6687061"/>
              <a:gd name="connsiteX1851" fmla="*/ 504909 w 11799254"/>
              <a:gd name="connsiteY1851" fmla="*/ 5925112 h 6687061"/>
              <a:gd name="connsiteX1852" fmla="*/ 507402 w 11799254"/>
              <a:gd name="connsiteY1852" fmla="*/ 5928838 h 6687061"/>
              <a:gd name="connsiteX1853" fmla="*/ 467873 w 11799254"/>
              <a:gd name="connsiteY1853" fmla="*/ 6024576 h 6687061"/>
              <a:gd name="connsiteX1854" fmla="*/ 467637 w 11799254"/>
              <a:gd name="connsiteY1854" fmla="*/ 6025146 h 6687061"/>
              <a:gd name="connsiteX1855" fmla="*/ 467420 w 11799254"/>
              <a:gd name="connsiteY1855" fmla="*/ 6025729 h 6687061"/>
              <a:gd name="connsiteX1856" fmla="*/ 221279 w 11799254"/>
              <a:gd name="connsiteY1856" fmla="*/ 6192555 h 6687061"/>
              <a:gd name="connsiteX1857" fmla="*/ 6 w 11799254"/>
              <a:gd name="connsiteY1857" fmla="*/ 6192555 h 6687061"/>
              <a:gd name="connsiteX1858" fmla="*/ 6 w 11799254"/>
              <a:gd name="connsiteY1858" fmla="*/ 6238624 h 6687061"/>
              <a:gd name="connsiteX1859" fmla="*/ 221279 w 11799254"/>
              <a:gd name="connsiteY1859" fmla="*/ 6238624 h 6687061"/>
              <a:gd name="connsiteX1860" fmla="*/ 510433 w 11799254"/>
              <a:gd name="connsiteY1860" fmla="*/ 6042155 h 6687061"/>
              <a:gd name="connsiteX1861" fmla="*/ 5414077 w 11799254"/>
              <a:gd name="connsiteY1861" fmla="*/ 6687062 h 6687061"/>
              <a:gd name="connsiteX1862" fmla="*/ 5725374 w 11799254"/>
              <a:gd name="connsiteY1862" fmla="*/ 6687062 h 6687061"/>
              <a:gd name="connsiteX1863" fmla="*/ 6014525 w 11799254"/>
              <a:gd name="connsiteY1863" fmla="*/ 6490592 h 6687061"/>
              <a:gd name="connsiteX1864" fmla="*/ 6071626 w 11799254"/>
              <a:gd name="connsiteY1864" fmla="*/ 6352308 h 6687061"/>
              <a:gd name="connsiteX1865" fmla="*/ 6054053 w 11799254"/>
              <a:gd name="connsiteY1865" fmla="*/ 6327506 h 6687061"/>
              <a:gd name="connsiteX1866" fmla="*/ 5747697 w 11799254"/>
              <a:gd name="connsiteY1866" fmla="*/ 6327506 h 6687061"/>
              <a:gd name="connsiteX1867" fmla="*/ 5459319 w 11799254"/>
              <a:gd name="connsiteY1867" fmla="*/ 6506904 h 6687061"/>
              <a:gd name="connsiteX1868" fmla="*/ 5398785 w 11799254"/>
              <a:gd name="connsiteY1868" fmla="*/ 6665466 h 6687061"/>
              <a:gd name="connsiteX1869" fmla="*/ 5414077 w 11799254"/>
              <a:gd name="connsiteY1869" fmla="*/ 6687062 h 6687061"/>
              <a:gd name="connsiteX1870" fmla="*/ 6080152 w 11799254"/>
              <a:gd name="connsiteY1870" fmla="*/ 6687062 h 6687061"/>
              <a:gd name="connsiteX1871" fmla="*/ 6391436 w 11799254"/>
              <a:gd name="connsiteY1871" fmla="*/ 6687062 h 6687061"/>
              <a:gd name="connsiteX1872" fmla="*/ 6680600 w 11799254"/>
              <a:gd name="connsiteY1872" fmla="*/ 6490592 h 6687061"/>
              <a:gd name="connsiteX1873" fmla="*/ 6737688 w 11799254"/>
              <a:gd name="connsiteY1873" fmla="*/ 6352308 h 6687061"/>
              <a:gd name="connsiteX1874" fmla="*/ 6720116 w 11799254"/>
              <a:gd name="connsiteY1874" fmla="*/ 6327506 h 6687061"/>
              <a:gd name="connsiteX1875" fmla="*/ 6413759 w 11799254"/>
              <a:gd name="connsiteY1875" fmla="*/ 6327506 h 6687061"/>
              <a:gd name="connsiteX1876" fmla="*/ 6125381 w 11799254"/>
              <a:gd name="connsiteY1876" fmla="*/ 6506904 h 6687061"/>
              <a:gd name="connsiteX1877" fmla="*/ 6064860 w 11799254"/>
              <a:gd name="connsiteY1877" fmla="*/ 6665466 h 6687061"/>
              <a:gd name="connsiteX1878" fmla="*/ 6080152 w 11799254"/>
              <a:gd name="connsiteY1878" fmla="*/ 6687062 h 6687061"/>
              <a:gd name="connsiteX1879" fmla="*/ 6748545 w 11799254"/>
              <a:gd name="connsiteY1879" fmla="*/ 6687062 h 6687061"/>
              <a:gd name="connsiteX1880" fmla="*/ 7059842 w 11799254"/>
              <a:gd name="connsiteY1880" fmla="*/ 6687062 h 6687061"/>
              <a:gd name="connsiteX1881" fmla="*/ 7348993 w 11799254"/>
              <a:gd name="connsiteY1881" fmla="*/ 6490592 h 6687061"/>
              <a:gd name="connsiteX1882" fmla="*/ 7406093 w 11799254"/>
              <a:gd name="connsiteY1882" fmla="*/ 6352308 h 6687061"/>
              <a:gd name="connsiteX1883" fmla="*/ 7388508 w 11799254"/>
              <a:gd name="connsiteY1883" fmla="*/ 6327506 h 6687061"/>
              <a:gd name="connsiteX1884" fmla="*/ 7082165 w 11799254"/>
              <a:gd name="connsiteY1884" fmla="*/ 6327506 h 6687061"/>
              <a:gd name="connsiteX1885" fmla="*/ 6793788 w 11799254"/>
              <a:gd name="connsiteY1885" fmla="*/ 6506904 h 6687061"/>
              <a:gd name="connsiteX1886" fmla="*/ 6733254 w 11799254"/>
              <a:gd name="connsiteY1886" fmla="*/ 6665466 h 6687061"/>
              <a:gd name="connsiteX1887" fmla="*/ 6748545 w 11799254"/>
              <a:gd name="connsiteY1887" fmla="*/ 6687062 h 6687061"/>
              <a:gd name="connsiteX1888" fmla="*/ 3405034 w 11799254"/>
              <a:gd name="connsiteY1888" fmla="*/ 6687062 h 6687061"/>
              <a:gd name="connsiteX1889" fmla="*/ 3716318 w 11799254"/>
              <a:gd name="connsiteY1889" fmla="*/ 6687062 h 6687061"/>
              <a:gd name="connsiteX1890" fmla="*/ 4005469 w 11799254"/>
              <a:gd name="connsiteY1890" fmla="*/ 6490592 h 6687061"/>
              <a:gd name="connsiteX1891" fmla="*/ 4062569 w 11799254"/>
              <a:gd name="connsiteY1891" fmla="*/ 6352308 h 6687061"/>
              <a:gd name="connsiteX1892" fmla="*/ 4044984 w 11799254"/>
              <a:gd name="connsiteY1892" fmla="*/ 6327506 h 6687061"/>
              <a:gd name="connsiteX1893" fmla="*/ 3738641 w 11799254"/>
              <a:gd name="connsiteY1893" fmla="*/ 6327506 h 6687061"/>
              <a:gd name="connsiteX1894" fmla="*/ 3450263 w 11799254"/>
              <a:gd name="connsiteY1894" fmla="*/ 6506904 h 6687061"/>
              <a:gd name="connsiteX1895" fmla="*/ 3389729 w 11799254"/>
              <a:gd name="connsiteY1895" fmla="*/ 6665466 h 6687061"/>
              <a:gd name="connsiteX1896" fmla="*/ 3405034 w 11799254"/>
              <a:gd name="connsiteY1896" fmla="*/ 6687062 h 6687061"/>
              <a:gd name="connsiteX1897" fmla="*/ 111 w 11799254"/>
              <a:gd name="connsiteY1897" fmla="*/ 1234606 h 6687061"/>
              <a:gd name="connsiteX1898" fmla="*/ 158477 w 11799254"/>
              <a:gd name="connsiteY1898" fmla="*/ 1066307 h 6687061"/>
              <a:gd name="connsiteX1899" fmla="*/ 215569 w 11799254"/>
              <a:gd name="connsiteY1899" fmla="*/ 928021 h 6687061"/>
              <a:gd name="connsiteX1900" fmla="*/ 197994 w 11799254"/>
              <a:gd name="connsiteY1900" fmla="*/ 903208 h 6687061"/>
              <a:gd name="connsiteX1901" fmla="*/ 118 w 11799254"/>
              <a:gd name="connsiteY1901" fmla="*/ 903208 h 6687061"/>
              <a:gd name="connsiteX1902" fmla="*/ 111 w 11799254"/>
              <a:gd name="connsiteY1902" fmla="*/ 1234606 h 6687061"/>
              <a:gd name="connsiteX1903" fmla="*/ 4058997 w 11799254"/>
              <a:gd name="connsiteY1903" fmla="*/ 6665478 h 6687061"/>
              <a:gd name="connsiteX1904" fmla="*/ 4119530 w 11799254"/>
              <a:gd name="connsiteY1904" fmla="*/ 6506916 h 6687061"/>
              <a:gd name="connsiteX1905" fmla="*/ 4407908 w 11799254"/>
              <a:gd name="connsiteY1905" fmla="*/ 6327506 h 6687061"/>
              <a:gd name="connsiteX1906" fmla="*/ 4714264 w 11799254"/>
              <a:gd name="connsiteY1906" fmla="*/ 6327506 h 6687061"/>
              <a:gd name="connsiteX1907" fmla="*/ 4714264 w 11799254"/>
              <a:gd name="connsiteY1907" fmla="*/ 6327506 h 6687061"/>
              <a:gd name="connsiteX1908" fmla="*/ 4731837 w 11799254"/>
              <a:gd name="connsiteY1908" fmla="*/ 6352321 h 6687061"/>
              <a:gd name="connsiteX1909" fmla="*/ 4674736 w 11799254"/>
              <a:gd name="connsiteY1909" fmla="*/ 6490605 h 6687061"/>
              <a:gd name="connsiteX1910" fmla="*/ 4385598 w 11799254"/>
              <a:gd name="connsiteY1910" fmla="*/ 6687062 h 6687061"/>
              <a:gd name="connsiteX1911" fmla="*/ 4074288 w 11799254"/>
              <a:gd name="connsiteY1911" fmla="*/ 6687062 h 6687061"/>
              <a:gd name="connsiteX1912" fmla="*/ 4058997 w 11799254"/>
              <a:gd name="connsiteY1912" fmla="*/ 6665466 h 6687061"/>
              <a:gd name="connsiteX1913" fmla="*/ 4121545 w 11799254"/>
              <a:gd name="connsiteY1913" fmla="*/ 6641005 h 6687061"/>
              <a:gd name="connsiteX1914" fmla="*/ 4385598 w 11799254"/>
              <a:gd name="connsiteY1914" fmla="*/ 6641005 h 6687061"/>
              <a:gd name="connsiteX1915" fmla="*/ 4631724 w 11799254"/>
              <a:gd name="connsiteY1915" fmla="*/ 6474167 h 6687061"/>
              <a:gd name="connsiteX1916" fmla="*/ 4631939 w 11799254"/>
              <a:gd name="connsiteY1916" fmla="*/ 6473597 h 6687061"/>
              <a:gd name="connsiteX1917" fmla="*/ 4632193 w 11799254"/>
              <a:gd name="connsiteY1917" fmla="*/ 6473014 h 6687061"/>
              <a:gd name="connsiteX1918" fmla="*/ 4671708 w 11799254"/>
              <a:gd name="connsiteY1918" fmla="*/ 6377288 h 6687061"/>
              <a:gd name="connsiteX1919" fmla="*/ 4669212 w 11799254"/>
              <a:gd name="connsiteY1919" fmla="*/ 6373562 h 6687061"/>
              <a:gd name="connsiteX1920" fmla="*/ 4407908 w 11799254"/>
              <a:gd name="connsiteY1920" fmla="*/ 6373562 h 6687061"/>
              <a:gd name="connsiteX1921" fmla="*/ 4162542 w 11799254"/>
              <a:gd name="connsiteY1921" fmla="*/ 6523342 h 6687061"/>
              <a:gd name="connsiteX1922" fmla="*/ 4119023 w 11799254"/>
              <a:gd name="connsiteY1922" fmla="*/ 6637343 h 6687061"/>
              <a:gd name="connsiteX1923" fmla="*/ 4121545 w 11799254"/>
              <a:gd name="connsiteY1923" fmla="*/ 6641005 h 6687061"/>
              <a:gd name="connsiteX1924" fmla="*/ 10451332 w 11799254"/>
              <a:gd name="connsiteY1924" fmla="*/ 454764 h 6687061"/>
              <a:gd name="connsiteX1925" fmla="*/ 10757688 w 11799254"/>
              <a:gd name="connsiteY1925" fmla="*/ 454764 h 6687061"/>
              <a:gd name="connsiteX1926" fmla="*/ 10775260 w 11799254"/>
              <a:gd name="connsiteY1926" fmla="*/ 479577 h 6687061"/>
              <a:gd name="connsiteX1927" fmla="*/ 10718172 w 11799254"/>
              <a:gd name="connsiteY1927" fmla="*/ 617860 h 6687061"/>
              <a:gd name="connsiteX1928" fmla="*/ 10429021 w 11799254"/>
              <a:gd name="connsiteY1928" fmla="*/ 814326 h 6687061"/>
              <a:gd name="connsiteX1929" fmla="*/ 10117725 w 11799254"/>
              <a:gd name="connsiteY1929" fmla="*/ 814326 h 6687061"/>
              <a:gd name="connsiteX1930" fmla="*/ 10102433 w 11799254"/>
              <a:gd name="connsiteY1930" fmla="*/ 792731 h 6687061"/>
              <a:gd name="connsiteX1931" fmla="*/ 10162953 w 11799254"/>
              <a:gd name="connsiteY1931" fmla="*/ 634172 h 6687061"/>
              <a:gd name="connsiteX1932" fmla="*/ 10451344 w 11799254"/>
              <a:gd name="connsiteY1932" fmla="*/ 454764 h 6687061"/>
              <a:gd name="connsiteX1933" fmla="*/ 10712648 w 11799254"/>
              <a:gd name="connsiteY1933" fmla="*/ 500825 h 6687061"/>
              <a:gd name="connsiteX1934" fmla="*/ 10451332 w 11799254"/>
              <a:gd name="connsiteY1934" fmla="*/ 500825 h 6687061"/>
              <a:gd name="connsiteX1935" fmla="*/ 10205966 w 11799254"/>
              <a:gd name="connsiteY1935" fmla="*/ 650603 h 6687061"/>
              <a:gd name="connsiteX1936" fmla="*/ 10162459 w 11799254"/>
              <a:gd name="connsiteY1936" fmla="*/ 764609 h 6687061"/>
              <a:gd name="connsiteX1937" fmla="*/ 10164968 w 11799254"/>
              <a:gd name="connsiteY1937" fmla="*/ 768267 h 6687061"/>
              <a:gd name="connsiteX1938" fmla="*/ 10429021 w 11799254"/>
              <a:gd name="connsiteY1938" fmla="*/ 768267 h 6687061"/>
              <a:gd name="connsiteX1939" fmla="*/ 10675160 w 11799254"/>
              <a:gd name="connsiteY1939" fmla="*/ 601431 h 6687061"/>
              <a:gd name="connsiteX1940" fmla="*/ 10675376 w 11799254"/>
              <a:gd name="connsiteY1940" fmla="*/ 600852 h 6687061"/>
              <a:gd name="connsiteX1941" fmla="*/ 10675616 w 11799254"/>
              <a:gd name="connsiteY1941" fmla="*/ 600279 h 6687061"/>
              <a:gd name="connsiteX1942" fmla="*/ 10715144 w 11799254"/>
              <a:gd name="connsiteY1942" fmla="*/ 504551 h 6687061"/>
              <a:gd name="connsiteX1943" fmla="*/ 10712648 w 11799254"/>
              <a:gd name="connsiteY1943" fmla="*/ 500826 h 6687061"/>
              <a:gd name="connsiteX1944" fmla="*/ 3099286 w 11799254"/>
              <a:gd name="connsiteY1944" fmla="*/ 5762266 h 6687061"/>
              <a:gd name="connsiteX1945" fmla="*/ 3159820 w 11799254"/>
              <a:gd name="connsiteY1945" fmla="*/ 5603704 h 6687061"/>
              <a:gd name="connsiteX1946" fmla="*/ 3448198 w 11799254"/>
              <a:gd name="connsiteY1946" fmla="*/ 5424294 h 6687061"/>
              <a:gd name="connsiteX1947" fmla="*/ 3754554 w 11799254"/>
              <a:gd name="connsiteY1947" fmla="*/ 5424294 h 6687061"/>
              <a:gd name="connsiteX1948" fmla="*/ 3772126 w 11799254"/>
              <a:gd name="connsiteY1948" fmla="*/ 5449109 h 6687061"/>
              <a:gd name="connsiteX1949" fmla="*/ 3715038 w 11799254"/>
              <a:gd name="connsiteY1949" fmla="*/ 5587393 h 6687061"/>
              <a:gd name="connsiteX1950" fmla="*/ 3425887 w 11799254"/>
              <a:gd name="connsiteY1950" fmla="*/ 5783862 h 6687061"/>
              <a:gd name="connsiteX1951" fmla="*/ 3114578 w 11799254"/>
              <a:gd name="connsiteY1951" fmla="*/ 5783862 h 6687061"/>
              <a:gd name="connsiteX1952" fmla="*/ 3099286 w 11799254"/>
              <a:gd name="connsiteY1952" fmla="*/ 5762266 h 6687061"/>
              <a:gd name="connsiteX1953" fmla="*/ 3161834 w 11799254"/>
              <a:gd name="connsiteY1953" fmla="*/ 5737793 h 6687061"/>
              <a:gd name="connsiteX1954" fmla="*/ 3425887 w 11799254"/>
              <a:gd name="connsiteY1954" fmla="*/ 5737793 h 6687061"/>
              <a:gd name="connsiteX1955" fmla="*/ 3672013 w 11799254"/>
              <a:gd name="connsiteY1955" fmla="*/ 5570968 h 6687061"/>
              <a:gd name="connsiteX1956" fmla="*/ 3672241 w 11799254"/>
              <a:gd name="connsiteY1956" fmla="*/ 5570385 h 6687061"/>
              <a:gd name="connsiteX1957" fmla="*/ 3672482 w 11799254"/>
              <a:gd name="connsiteY1957" fmla="*/ 5569814 h 6687061"/>
              <a:gd name="connsiteX1958" fmla="*/ 3711998 w 11799254"/>
              <a:gd name="connsiteY1958" fmla="*/ 5474076 h 6687061"/>
              <a:gd name="connsiteX1959" fmla="*/ 3709502 w 11799254"/>
              <a:gd name="connsiteY1959" fmla="*/ 5470350 h 6687061"/>
              <a:gd name="connsiteX1960" fmla="*/ 3448198 w 11799254"/>
              <a:gd name="connsiteY1960" fmla="*/ 5470350 h 6687061"/>
              <a:gd name="connsiteX1961" fmla="*/ 3202832 w 11799254"/>
              <a:gd name="connsiteY1961" fmla="*/ 5620129 h 6687061"/>
              <a:gd name="connsiteX1962" fmla="*/ 3159313 w 11799254"/>
              <a:gd name="connsiteY1962" fmla="*/ 5734143 h 6687061"/>
              <a:gd name="connsiteX1963" fmla="*/ 3161834 w 11799254"/>
              <a:gd name="connsiteY1963" fmla="*/ 5737793 h 6687061"/>
              <a:gd name="connsiteX1964" fmla="*/ 1778881 w 11799254"/>
              <a:gd name="connsiteY1964" fmla="*/ 5783850 h 6687061"/>
              <a:gd name="connsiteX1965" fmla="*/ 2090178 w 11799254"/>
              <a:gd name="connsiteY1965" fmla="*/ 5783850 h 6687061"/>
              <a:gd name="connsiteX1966" fmla="*/ 2379329 w 11799254"/>
              <a:gd name="connsiteY1966" fmla="*/ 5587393 h 6687061"/>
              <a:gd name="connsiteX1967" fmla="*/ 2436429 w 11799254"/>
              <a:gd name="connsiteY1967" fmla="*/ 5449109 h 6687061"/>
              <a:gd name="connsiteX1968" fmla="*/ 2418844 w 11799254"/>
              <a:gd name="connsiteY1968" fmla="*/ 5424294 h 6687061"/>
              <a:gd name="connsiteX1969" fmla="*/ 2112501 w 11799254"/>
              <a:gd name="connsiteY1969" fmla="*/ 5424294 h 6687061"/>
              <a:gd name="connsiteX1970" fmla="*/ 1824123 w 11799254"/>
              <a:gd name="connsiteY1970" fmla="*/ 5603704 h 6687061"/>
              <a:gd name="connsiteX1971" fmla="*/ 1763589 w 11799254"/>
              <a:gd name="connsiteY1971" fmla="*/ 5762266 h 6687061"/>
              <a:gd name="connsiteX1972" fmla="*/ 1778881 w 11799254"/>
              <a:gd name="connsiteY1972" fmla="*/ 5783850 h 6687061"/>
              <a:gd name="connsiteX1973" fmla="*/ 2445323 w 11799254"/>
              <a:gd name="connsiteY1973" fmla="*/ 5783850 h 6687061"/>
              <a:gd name="connsiteX1974" fmla="*/ 2756620 w 11799254"/>
              <a:gd name="connsiteY1974" fmla="*/ 5783850 h 6687061"/>
              <a:gd name="connsiteX1975" fmla="*/ 3045771 w 11799254"/>
              <a:gd name="connsiteY1975" fmla="*/ 5587393 h 6687061"/>
              <a:gd name="connsiteX1976" fmla="*/ 3102871 w 11799254"/>
              <a:gd name="connsiteY1976" fmla="*/ 5449109 h 6687061"/>
              <a:gd name="connsiteX1977" fmla="*/ 3085286 w 11799254"/>
              <a:gd name="connsiteY1977" fmla="*/ 5424294 h 6687061"/>
              <a:gd name="connsiteX1978" fmla="*/ 2778943 w 11799254"/>
              <a:gd name="connsiteY1978" fmla="*/ 5424294 h 6687061"/>
              <a:gd name="connsiteX1979" fmla="*/ 2490552 w 11799254"/>
              <a:gd name="connsiteY1979" fmla="*/ 5603704 h 6687061"/>
              <a:gd name="connsiteX1980" fmla="*/ 2430031 w 11799254"/>
              <a:gd name="connsiteY1980" fmla="*/ 5762266 h 6687061"/>
              <a:gd name="connsiteX1981" fmla="*/ 2445323 w 11799254"/>
              <a:gd name="connsiteY1981" fmla="*/ 5783850 h 6687061"/>
              <a:gd name="connsiteX1982" fmla="*/ 1576844 w 11799254"/>
              <a:gd name="connsiteY1982" fmla="*/ 5335412 h 6687061"/>
              <a:gd name="connsiteX1983" fmla="*/ 1888141 w 11799254"/>
              <a:gd name="connsiteY1983" fmla="*/ 5335412 h 6687061"/>
              <a:gd name="connsiteX1984" fmla="*/ 2177279 w 11799254"/>
              <a:gd name="connsiteY1984" fmla="*/ 5138955 h 6687061"/>
              <a:gd name="connsiteX1985" fmla="*/ 2234380 w 11799254"/>
              <a:gd name="connsiteY1985" fmla="*/ 5000659 h 6687061"/>
              <a:gd name="connsiteX1986" fmla="*/ 2216807 w 11799254"/>
              <a:gd name="connsiteY1986" fmla="*/ 4975856 h 6687061"/>
              <a:gd name="connsiteX1987" fmla="*/ 1910451 w 11799254"/>
              <a:gd name="connsiteY1987" fmla="*/ 4975856 h 6687061"/>
              <a:gd name="connsiteX1988" fmla="*/ 1622073 w 11799254"/>
              <a:gd name="connsiteY1988" fmla="*/ 5155254 h 6687061"/>
              <a:gd name="connsiteX1989" fmla="*/ 1561539 w 11799254"/>
              <a:gd name="connsiteY1989" fmla="*/ 5313816 h 6687061"/>
              <a:gd name="connsiteX1990" fmla="*/ 1576844 w 11799254"/>
              <a:gd name="connsiteY1990" fmla="*/ 5335412 h 6687061"/>
              <a:gd name="connsiteX1991" fmla="*/ 71462 w 11799254"/>
              <a:gd name="connsiteY1991" fmla="*/ 4865378 h 6687061"/>
              <a:gd name="connsiteX1992" fmla="*/ 131994 w 11799254"/>
              <a:gd name="connsiteY1992" fmla="*/ 4706816 h 6687061"/>
              <a:gd name="connsiteX1993" fmla="*/ 420374 w 11799254"/>
              <a:gd name="connsiteY1993" fmla="*/ 4527406 h 6687061"/>
              <a:gd name="connsiteX1994" fmla="*/ 726726 w 11799254"/>
              <a:gd name="connsiteY1994" fmla="*/ 4527406 h 6687061"/>
              <a:gd name="connsiteX1995" fmla="*/ 744301 w 11799254"/>
              <a:gd name="connsiteY1995" fmla="*/ 4552221 h 6687061"/>
              <a:gd name="connsiteX1996" fmla="*/ 687210 w 11799254"/>
              <a:gd name="connsiteY1996" fmla="*/ 4690505 h 6687061"/>
              <a:gd name="connsiteX1997" fmla="*/ 398056 w 11799254"/>
              <a:gd name="connsiteY1997" fmla="*/ 4886962 h 6687061"/>
              <a:gd name="connsiteX1998" fmla="*/ 86760 w 11799254"/>
              <a:gd name="connsiteY1998" fmla="*/ 4886962 h 6687061"/>
              <a:gd name="connsiteX1999" fmla="*/ 71462 w 11799254"/>
              <a:gd name="connsiteY1999" fmla="*/ 4865378 h 6687061"/>
              <a:gd name="connsiteX2000" fmla="*/ 134004 w 11799254"/>
              <a:gd name="connsiteY2000" fmla="*/ 4840905 h 6687061"/>
              <a:gd name="connsiteX2001" fmla="*/ 398055 w 11799254"/>
              <a:gd name="connsiteY2001" fmla="*/ 4840905 h 6687061"/>
              <a:gd name="connsiteX2002" fmla="*/ 644190 w 11799254"/>
              <a:gd name="connsiteY2002" fmla="*/ 4674080 h 6687061"/>
              <a:gd name="connsiteX2003" fmla="*/ 644413 w 11799254"/>
              <a:gd name="connsiteY2003" fmla="*/ 4673497 h 6687061"/>
              <a:gd name="connsiteX2004" fmla="*/ 644648 w 11799254"/>
              <a:gd name="connsiteY2004" fmla="*/ 4672926 h 6687061"/>
              <a:gd name="connsiteX2005" fmla="*/ 684172 w 11799254"/>
              <a:gd name="connsiteY2005" fmla="*/ 4577188 h 6687061"/>
              <a:gd name="connsiteX2006" fmla="*/ 681678 w 11799254"/>
              <a:gd name="connsiteY2006" fmla="*/ 4573462 h 6687061"/>
              <a:gd name="connsiteX2007" fmla="*/ 420374 w 11799254"/>
              <a:gd name="connsiteY2007" fmla="*/ 4573462 h 6687061"/>
              <a:gd name="connsiteX2008" fmla="*/ 175006 w 11799254"/>
              <a:gd name="connsiteY2008" fmla="*/ 4723241 h 6687061"/>
              <a:gd name="connsiteX2009" fmla="*/ 131486 w 11799254"/>
              <a:gd name="connsiteY2009" fmla="*/ 4837255 h 6687061"/>
              <a:gd name="connsiteX2010" fmla="*/ 134003 w 11799254"/>
              <a:gd name="connsiteY2010" fmla="*/ 4840905 h 6687061"/>
              <a:gd name="connsiteX2011" fmla="*/ 907568 w 11799254"/>
              <a:gd name="connsiteY2011" fmla="*/ 5335412 h 6687061"/>
              <a:gd name="connsiteX2012" fmla="*/ 1218862 w 11799254"/>
              <a:gd name="connsiteY2012" fmla="*/ 5335412 h 6687061"/>
              <a:gd name="connsiteX2013" fmla="*/ 1508012 w 11799254"/>
              <a:gd name="connsiteY2013" fmla="*/ 5138955 h 6687061"/>
              <a:gd name="connsiteX2014" fmla="*/ 1565112 w 11799254"/>
              <a:gd name="connsiteY2014" fmla="*/ 5000659 h 6687061"/>
              <a:gd name="connsiteX2015" fmla="*/ 1547527 w 11799254"/>
              <a:gd name="connsiteY2015" fmla="*/ 4975856 h 6687061"/>
              <a:gd name="connsiteX2016" fmla="*/ 1241180 w 11799254"/>
              <a:gd name="connsiteY2016" fmla="*/ 4975856 h 6687061"/>
              <a:gd name="connsiteX2017" fmla="*/ 952799 w 11799254"/>
              <a:gd name="connsiteY2017" fmla="*/ 5155254 h 6687061"/>
              <a:gd name="connsiteX2018" fmla="*/ 892275 w 11799254"/>
              <a:gd name="connsiteY2018" fmla="*/ 5313816 h 6687061"/>
              <a:gd name="connsiteX2019" fmla="*/ 907566 w 11799254"/>
              <a:gd name="connsiteY2019" fmla="*/ 5335412 h 6687061"/>
              <a:gd name="connsiteX2020" fmla="*/ 756037 w 11799254"/>
              <a:gd name="connsiteY2020" fmla="*/ 4886962 h 6687061"/>
              <a:gd name="connsiteX2021" fmla="*/ 1067337 w 11799254"/>
              <a:gd name="connsiteY2021" fmla="*/ 4886962 h 6687061"/>
              <a:gd name="connsiteX2022" fmla="*/ 1356487 w 11799254"/>
              <a:gd name="connsiteY2022" fmla="*/ 4690505 h 6687061"/>
              <a:gd name="connsiteX2023" fmla="*/ 1413588 w 11799254"/>
              <a:gd name="connsiteY2023" fmla="*/ 4552221 h 6687061"/>
              <a:gd name="connsiteX2024" fmla="*/ 1396003 w 11799254"/>
              <a:gd name="connsiteY2024" fmla="*/ 4527406 h 6687061"/>
              <a:gd name="connsiteX2025" fmla="*/ 1396003 w 11799254"/>
              <a:gd name="connsiteY2025" fmla="*/ 4527406 h 6687061"/>
              <a:gd name="connsiteX2026" fmla="*/ 1089649 w 11799254"/>
              <a:gd name="connsiteY2026" fmla="*/ 4527406 h 6687061"/>
              <a:gd name="connsiteX2027" fmla="*/ 801269 w 11799254"/>
              <a:gd name="connsiteY2027" fmla="*/ 4706816 h 6687061"/>
              <a:gd name="connsiteX2028" fmla="*/ 740744 w 11799254"/>
              <a:gd name="connsiteY2028" fmla="*/ 4865378 h 6687061"/>
              <a:gd name="connsiteX2029" fmla="*/ 756035 w 11799254"/>
              <a:gd name="connsiteY2029" fmla="*/ 4886962 h 6687061"/>
              <a:gd name="connsiteX2030" fmla="*/ 6849798 w 11799254"/>
              <a:gd name="connsiteY2030" fmla="*/ 5138955 h 6687061"/>
              <a:gd name="connsiteX2031" fmla="*/ 6906886 w 11799254"/>
              <a:gd name="connsiteY2031" fmla="*/ 5000659 h 6687061"/>
              <a:gd name="connsiteX2032" fmla="*/ 6889314 w 11799254"/>
              <a:gd name="connsiteY2032" fmla="*/ 4975856 h 6687061"/>
              <a:gd name="connsiteX2033" fmla="*/ 6582971 w 11799254"/>
              <a:gd name="connsiteY2033" fmla="*/ 4975856 h 6687061"/>
              <a:gd name="connsiteX2034" fmla="*/ 6294580 w 11799254"/>
              <a:gd name="connsiteY2034" fmla="*/ 5155254 h 6687061"/>
              <a:gd name="connsiteX2035" fmla="*/ 6234059 w 11799254"/>
              <a:gd name="connsiteY2035" fmla="*/ 5313816 h 6687061"/>
              <a:gd name="connsiteX2036" fmla="*/ 6249350 w 11799254"/>
              <a:gd name="connsiteY2036" fmla="*/ 5335412 h 6687061"/>
              <a:gd name="connsiteX2037" fmla="*/ 6560647 w 11799254"/>
              <a:gd name="connsiteY2037" fmla="*/ 5335412 h 6687061"/>
              <a:gd name="connsiteX2038" fmla="*/ 6849798 w 11799254"/>
              <a:gd name="connsiteY2038" fmla="*/ 5138955 h 6687061"/>
              <a:gd name="connsiteX2039" fmla="*/ 7374255 w 11799254"/>
              <a:gd name="connsiteY2039" fmla="*/ 4690505 h 6687061"/>
              <a:gd name="connsiteX2040" fmla="*/ 7431344 w 11799254"/>
              <a:gd name="connsiteY2040" fmla="*/ 4552221 h 6687061"/>
              <a:gd name="connsiteX2041" fmla="*/ 7413771 w 11799254"/>
              <a:gd name="connsiteY2041" fmla="*/ 4527406 h 6687061"/>
              <a:gd name="connsiteX2042" fmla="*/ 7107415 w 11799254"/>
              <a:gd name="connsiteY2042" fmla="*/ 4527406 h 6687061"/>
              <a:gd name="connsiteX2043" fmla="*/ 6819037 w 11799254"/>
              <a:gd name="connsiteY2043" fmla="*/ 4706816 h 6687061"/>
              <a:gd name="connsiteX2044" fmla="*/ 6758503 w 11799254"/>
              <a:gd name="connsiteY2044" fmla="*/ 4865378 h 6687061"/>
              <a:gd name="connsiteX2045" fmla="*/ 6773808 w 11799254"/>
              <a:gd name="connsiteY2045" fmla="*/ 4886962 h 6687061"/>
              <a:gd name="connsiteX2046" fmla="*/ 7085092 w 11799254"/>
              <a:gd name="connsiteY2046" fmla="*/ 4886962 h 6687061"/>
              <a:gd name="connsiteX2047" fmla="*/ 7374243 w 11799254"/>
              <a:gd name="connsiteY2047" fmla="*/ 4690505 h 6687061"/>
              <a:gd name="connsiteX2048" fmla="*/ 6925333 w 11799254"/>
              <a:gd name="connsiteY2048" fmla="*/ 5335412 h 6687061"/>
              <a:gd name="connsiteX2049" fmla="*/ 7236629 w 11799254"/>
              <a:gd name="connsiteY2049" fmla="*/ 5335412 h 6687061"/>
              <a:gd name="connsiteX2050" fmla="*/ 7525780 w 11799254"/>
              <a:gd name="connsiteY2050" fmla="*/ 5138955 h 6687061"/>
              <a:gd name="connsiteX2051" fmla="*/ 7582868 w 11799254"/>
              <a:gd name="connsiteY2051" fmla="*/ 5000659 h 6687061"/>
              <a:gd name="connsiteX2052" fmla="*/ 7565296 w 11799254"/>
              <a:gd name="connsiteY2052" fmla="*/ 4975856 h 6687061"/>
              <a:gd name="connsiteX2053" fmla="*/ 7258952 w 11799254"/>
              <a:gd name="connsiteY2053" fmla="*/ 4975856 h 6687061"/>
              <a:gd name="connsiteX2054" fmla="*/ 6970561 w 11799254"/>
              <a:gd name="connsiteY2054" fmla="*/ 5155254 h 6687061"/>
              <a:gd name="connsiteX2055" fmla="*/ 6910040 w 11799254"/>
              <a:gd name="connsiteY2055" fmla="*/ 5313816 h 6687061"/>
              <a:gd name="connsiteX2056" fmla="*/ 6925333 w 11799254"/>
              <a:gd name="connsiteY2056" fmla="*/ 5335412 h 6687061"/>
              <a:gd name="connsiteX2057" fmla="*/ 537312 w 11799254"/>
              <a:gd name="connsiteY2057" fmla="*/ 4235743 h 6687061"/>
              <a:gd name="connsiteX2058" fmla="*/ 594403 w 11799254"/>
              <a:gd name="connsiteY2058" fmla="*/ 4097459 h 6687061"/>
              <a:gd name="connsiteX2059" fmla="*/ 576829 w 11799254"/>
              <a:gd name="connsiteY2059" fmla="*/ 4072643 h 6687061"/>
              <a:gd name="connsiteX2060" fmla="*/ 576829 w 11799254"/>
              <a:gd name="connsiteY2060" fmla="*/ 4072643 h 6687061"/>
              <a:gd name="connsiteX2061" fmla="*/ 270476 w 11799254"/>
              <a:gd name="connsiteY2061" fmla="*/ 4072643 h 6687061"/>
              <a:gd name="connsiteX2062" fmla="*/ 48 w 11799254"/>
              <a:gd name="connsiteY2062" fmla="*/ 4214058 h 6687061"/>
              <a:gd name="connsiteX2063" fmla="*/ 42 w 11799254"/>
              <a:gd name="connsiteY2063" fmla="*/ 4432212 h 6687061"/>
              <a:gd name="connsiteX2064" fmla="*/ 248163 w 11799254"/>
              <a:gd name="connsiteY2064" fmla="*/ 4432212 h 6687061"/>
              <a:gd name="connsiteX2065" fmla="*/ 537312 w 11799254"/>
              <a:gd name="connsiteY2065" fmla="*/ 4235743 h 6687061"/>
              <a:gd name="connsiteX2066" fmla="*/ 3783858 w 11799254"/>
              <a:gd name="connsiteY2066" fmla="*/ 5783850 h 6687061"/>
              <a:gd name="connsiteX2067" fmla="*/ 4095154 w 11799254"/>
              <a:gd name="connsiteY2067" fmla="*/ 5783850 h 6687061"/>
              <a:gd name="connsiteX2068" fmla="*/ 4384306 w 11799254"/>
              <a:gd name="connsiteY2068" fmla="*/ 5587393 h 6687061"/>
              <a:gd name="connsiteX2069" fmla="*/ 4441393 w 11799254"/>
              <a:gd name="connsiteY2069" fmla="*/ 5449109 h 6687061"/>
              <a:gd name="connsiteX2070" fmla="*/ 4423821 w 11799254"/>
              <a:gd name="connsiteY2070" fmla="*/ 5424294 h 6687061"/>
              <a:gd name="connsiteX2071" fmla="*/ 4117465 w 11799254"/>
              <a:gd name="connsiteY2071" fmla="*/ 5424294 h 6687061"/>
              <a:gd name="connsiteX2072" fmla="*/ 3829087 w 11799254"/>
              <a:gd name="connsiteY2072" fmla="*/ 5603704 h 6687061"/>
              <a:gd name="connsiteX2073" fmla="*/ 3768566 w 11799254"/>
              <a:gd name="connsiteY2073" fmla="*/ 5762266 h 6687061"/>
              <a:gd name="connsiteX2074" fmla="*/ 3783858 w 11799254"/>
              <a:gd name="connsiteY2074" fmla="*/ 5783850 h 6687061"/>
              <a:gd name="connsiteX2075" fmla="*/ 8043523 w 11799254"/>
              <a:gd name="connsiteY2075" fmla="*/ 4690505 h 6687061"/>
              <a:gd name="connsiteX2076" fmla="*/ 8100611 w 11799254"/>
              <a:gd name="connsiteY2076" fmla="*/ 4552221 h 6687061"/>
              <a:gd name="connsiteX2077" fmla="*/ 8083038 w 11799254"/>
              <a:gd name="connsiteY2077" fmla="*/ 4527406 h 6687061"/>
              <a:gd name="connsiteX2078" fmla="*/ 7776683 w 11799254"/>
              <a:gd name="connsiteY2078" fmla="*/ 4527406 h 6687061"/>
              <a:gd name="connsiteX2079" fmla="*/ 7488304 w 11799254"/>
              <a:gd name="connsiteY2079" fmla="*/ 4706816 h 6687061"/>
              <a:gd name="connsiteX2080" fmla="*/ 7427784 w 11799254"/>
              <a:gd name="connsiteY2080" fmla="*/ 4865378 h 6687061"/>
              <a:gd name="connsiteX2081" fmla="*/ 7443075 w 11799254"/>
              <a:gd name="connsiteY2081" fmla="*/ 4886962 h 6687061"/>
              <a:gd name="connsiteX2082" fmla="*/ 7754359 w 11799254"/>
              <a:gd name="connsiteY2082" fmla="*/ 4886962 h 6687061"/>
              <a:gd name="connsiteX2083" fmla="*/ 8043523 w 11799254"/>
              <a:gd name="connsiteY2083" fmla="*/ 4690505 h 6687061"/>
              <a:gd name="connsiteX2084" fmla="*/ 4454379 w 11799254"/>
              <a:gd name="connsiteY2084" fmla="*/ 5783850 h 6687061"/>
              <a:gd name="connsiteX2085" fmla="*/ 4765676 w 11799254"/>
              <a:gd name="connsiteY2085" fmla="*/ 5783850 h 6687061"/>
              <a:gd name="connsiteX2086" fmla="*/ 5054827 w 11799254"/>
              <a:gd name="connsiteY2086" fmla="*/ 5587393 h 6687061"/>
              <a:gd name="connsiteX2087" fmla="*/ 5111915 w 11799254"/>
              <a:gd name="connsiteY2087" fmla="*/ 5449109 h 6687061"/>
              <a:gd name="connsiteX2088" fmla="*/ 5094343 w 11799254"/>
              <a:gd name="connsiteY2088" fmla="*/ 5424294 h 6687061"/>
              <a:gd name="connsiteX2089" fmla="*/ 4787987 w 11799254"/>
              <a:gd name="connsiteY2089" fmla="*/ 5424294 h 6687061"/>
              <a:gd name="connsiteX2090" fmla="*/ 4499609 w 11799254"/>
              <a:gd name="connsiteY2090" fmla="*/ 5603704 h 6687061"/>
              <a:gd name="connsiteX2091" fmla="*/ 4439088 w 11799254"/>
              <a:gd name="connsiteY2091" fmla="*/ 5762266 h 6687061"/>
              <a:gd name="connsiteX2092" fmla="*/ 4454379 w 11799254"/>
              <a:gd name="connsiteY2092" fmla="*/ 5783850 h 6687061"/>
              <a:gd name="connsiteX2093" fmla="*/ 5108342 w 11799254"/>
              <a:gd name="connsiteY2093" fmla="*/ 5762266 h 6687061"/>
              <a:gd name="connsiteX2094" fmla="*/ 5168876 w 11799254"/>
              <a:gd name="connsiteY2094" fmla="*/ 5603704 h 6687061"/>
              <a:gd name="connsiteX2095" fmla="*/ 5457254 w 11799254"/>
              <a:gd name="connsiteY2095" fmla="*/ 5424294 h 6687061"/>
              <a:gd name="connsiteX2096" fmla="*/ 5763610 w 11799254"/>
              <a:gd name="connsiteY2096" fmla="*/ 5424294 h 6687061"/>
              <a:gd name="connsiteX2097" fmla="*/ 5781182 w 11799254"/>
              <a:gd name="connsiteY2097" fmla="*/ 5449109 h 6687061"/>
              <a:gd name="connsiteX2098" fmla="*/ 5724095 w 11799254"/>
              <a:gd name="connsiteY2098" fmla="*/ 5587393 h 6687061"/>
              <a:gd name="connsiteX2099" fmla="*/ 5434931 w 11799254"/>
              <a:gd name="connsiteY2099" fmla="*/ 5783862 h 6687061"/>
              <a:gd name="connsiteX2100" fmla="*/ 5123647 w 11799254"/>
              <a:gd name="connsiteY2100" fmla="*/ 5783862 h 6687061"/>
              <a:gd name="connsiteX2101" fmla="*/ 5108355 w 11799254"/>
              <a:gd name="connsiteY2101" fmla="*/ 5762266 h 6687061"/>
              <a:gd name="connsiteX2102" fmla="*/ 5170891 w 11799254"/>
              <a:gd name="connsiteY2102" fmla="*/ 5737793 h 6687061"/>
              <a:gd name="connsiteX2103" fmla="*/ 5434931 w 11799254"/>
              <a:gd name="connsiteY2103" fmla="*/ 5737793 h 6687061"/>
              <a:gd name="connsiteX2104" fmla="*/ 5681082 w 11799254"/>
              <a:gd name="connsiteY2104" fmla="*/ 5570968 h 6687061"/>
              <a:gd name="connsiteX2105" fmla="*/ 5681298 w 11799254"/>
              <a:gd name="connsiteY2105" fmla="*/ 5570385 h 6687061"/>
              <a:gd name="connsiteX2106" fmla="*/ 5681526 w 11799254"/>
              <a:gd name="connsiteY2106" fmla="*/ 5569814 h 6687061"/>
              <a:gd name="connsiteX2107" fmla="*/ 5721054 w 11799254"/>
              <a:gd name="connsiteY2107" fmla="*/ 5474076 h 6687061"/>
              <a:gd name="connsiteX2108" fmla="*/ 5718571 w 11799254"/>
              <a:gd name="connsiteY2108" fmla="*/ 5470350 h 6687061"/>
              <a:gd name="connsiteX2109" fmla="*/ 5457254 w 11799254"/>
              <a:gd name="connsiteY2109" fmla="*/ 5470350 h 6687061"/>
              <a:gd name="connsiteX2110" fmla="*/ 5211888 w 11799254"/>
              <a:gd name="connsiteY2110" fmla="*/ 5620129 h 6687061"/>
              <a:gd name="connsiteX2111" fmla="*/ 5168369 w 11799254"/>
              <a:gd name="connsiteY2111" fmla="*/ 5734143 h 6687061"/>
              <a:gd name="connsiteX2112" fmla="*/ 5170878 w 11799254"/>
              <a:gd name="connsiteY2112" fmla="*/ 5737793 h 6687061"/>
              <a:gd name="connsiteX2113" fmla="*/ 5792914 w 11799254"/>
              <a:gd name="connsiteY2113" fmla="*/ 5783850 h 6687061"/>
              <a:gd name="connsiteX2114" fmla="*/ 6104211 w 11799254"/>
              <a:gd name="connsiteY2114" fmla="*/ 5783850 h 6687061"/>
              <a:gd name="connsiteX2115" fmla="*/ 6393362 w 11799254"/>
              <a:gd name="connsiteY2115" fmla="*/ 5587393 h 6687061"/>
              <a:gd name="connsiteX2116" fmla="*/ 6450462 w 11799254"/>
              <a:gd name="connsiteY2116" fmla="*/ 5449109 h 6687061"/>
              <a:gd name="connsiteX2117" fmla="*/ 6432877 w 11799254"/>
              <a:gd name="connsiteY2117" fmla="*/ 5424294 h 6687061"/>
              <a:gd name="connsiteX2118" fmla="*/ 6126534 w 11799254"/>
              <a:gd name="connsiteY2118" fmla="*/ 5424294 h 6687061"/>
              <a:gd name="connsiteX2119" fmla="*/ 5838144 w 11799254"/>
              <a:gd name="connsiteY2119" fmla="*/ 5603704 h 6687061"/>
              <a:gd name="connsiteX2120" fmla="*/ 5777622 w 11799254"/>
              <a:gd name="connsiteY2120" fmla="*/ 5762266 h 6687061"/>
              <a:gd name="connsiteX2121" fmla="*/ 5792914 w 11799254"/>
              <a:gd name="connsiteY2121" fmla="*/ 5783850 h 6687061"/>
              <a:gd name="connsiteX2122" fmla="*/ 7288865 w 11799254"/>
              <a:gd name="connsiteY2122" fmla="*/ 4410616 h 6687061"/>
              <a:gd name="connsiteX2123" fmla="*/ 7349399 w 11799254"/>
              <a:gd name="connsiteY2123" fmla="*/ 4252054 h 6687061"/>
              <a:gd name="connsiteX2124" fmla="*/ 7637776 w 11799254"/>
              <a:gd name="connsiteY2124" fmla="*/ 4072643 h 6687061"/>
              <a:gd name="connsiteX2125" fmla="*/ 7944132 w 11799254"/>
              <a:gd name="connsiteY2125" fmla="*/ 4072643 h 6687061"/>
              <a:gd name="connsiteX2126" fmla="*/ 7961705 w 11799254"/>
              <a:gd name="connsiteY2126" fmla="*/ 4097459 h 6687061"/>
              <a:gd name="connsiteX2127" fmla="*/ 7904604 w 11799254"/>
              <a:gd name="connsiteY2127" fmla="*/ 4235743 h 6687061"/>
              <a:gd name="connsiteX2128" fmla="*/ 7615466 w 11799254"/>
              <a:gd name="connsiteY2128" fmla="*/ 4432212 h 6687061"/>
              <a:gd name="connsiteX2129" fmla="*/ 7304157 w 11799254"/>
              <a:gd name="connsiteY2129" fmla="*/ 4432212 h 6687061"/>
              <a:gd name="connsiteX2130" fmla="*/ 7288865 w 11799254"/>
              <a:gd name="connsiteY2130" fmla="*/ 4410616 h 6687061"/>
              <a:gd name="connsiteX2131" fmla="*/ 7351413 w 11799254"/>
              <a:gd name="connsiteY2131" fmla="*/ 4386143 h 6687061"/>
              <a:gd name="connsiteX2132" fmla="*/ 7615466 w 11799254"/>
              <a:gd name="connsiteY2132" fmla="*/ 4386143 h 6687061"/>
              <a:gd name="connsiteX2133" fmla="*/ 7861592 w 11799254"/>
              <a:gd name="connsiteY2133" fmla="*/ 4219318 h 6687061"/>
              <a:gd name="connsiteX2134" fmla="*/ 7861820 w 11799254"/>
              <a:gd name="connsiteY2134" fmla="*/ 4218735 h 6687061"/>
              <a:gd name="connsiteX2135" fmla="*/ 7862061 w 11799254"/>
              <a:gd name="connsiteY2135" fmla="*/ 4218165 h 6687061"/>
              <a:gd name="connsiteX2136" fmla="*/ 7901576 w 11799254"/>
              <a:gd name="connsiteY2136" fmla="*/ 4122439 h 6687061"/>
              <a:gd name="connsiteX2137" fmla="*/ 7899080 w 11799254"/>
              <a:gd name="connsiteY2137" fmla="*/ 4118713 h 6687061"/>
              <a:gd name="connsiteX2138" fmla="*/ 7637776 w 11799254"/>
              <a:gd name="connsiteY2138" fmla="*/ 4118713 h 6687061"/>
              <a:gd name="connsiteX2139" fmla="*/ 7392411 w 11799254"/>
              <a:gd name="connsiteY2139" fmla="*/ 4268492 h 6687061"/>
              <a:gd name="connsiteX2140" fmla="*/ 7348892 w 11799254"/>
              <a:gd name="connsiteY2140" fmla="*/ 4382493 h 6687061"/>
              <a:gd name="connsiteX2141" fmla="*/ 7351413 w 11799254"/>
              <a:gd name="connsiteY2141" fmla="*/ 4386156 h 6687061"/>
              <a:gd name="connsiteX2142" fmla="*/ 7235350 w 11799254"/>
              <a:gd name="connsiteY2142" fmla="*/ 4235743 h 6687061"/>
              <a:gd name="connsiteX2143" fmla="*/ 7292437 w 11799254"/>
              <a:gd name="connsiteY2143" fmla="*/ 4097459 h 6687061"/>
              <a:gd name="connsiteX2144" fmla="*/ 7274865 w 11799254"/>
              <a:gd name="connsiteY2144" fmla="*/ 4072643 h 6687061"/>
              <a:gd name="connsiteX2145" fmla="*/ 7274865 w 11799254"/>
              <a:gd name="connsiteY2145" fmla="*/ 4072643 h 6687061"/>
              <a:gd name="connsiteX2146" fmla="*/ 6968509 w 11799254"/>
              <a:gd name="connsiteY2146" fmla="*/ 4072643 h 6687061"/>
              <a:gd name="connsiteX2147" fmla="*/ 6680131 w 11799254"/>
              <a:gd name="connsiteY2147" fmla="*/ 4252054 h 6687061"/>
              <a:gd name="connsiteX2148" fmla="*/ 6619597 w 11799254"/>
              <a:gd name="connsiteY2148" fmla="*/ 4410616 h 6687061"/>
              <a:gd name="connsiteX2149" fmla="*/ 6634902 w 11799254"/>
              <a:gd name="connsiteY2149" fmla="*/ 4432212 h 6687061"/>
              <a:gd name="connsiteX2150" fmla="*/ 6946199 w 11799254"/>
              <a:gd name="connsiteY2150" fmla="*/ 4432212 h 6687061"/>
              <a:gd name="connsiteX2151" fmla="*/ 7235350 w 11799254"/>
              <a:gd name="connsiteY2151" fmla="*/ 4235743 h 6687061"/>
              <a:gd name="connsiteX2152" fmla="*/ 8221602 w 11799254"/>
              <a:gd name="connsiteY2152" fmla="*/ 3978705 h 6687061"/>
              <a:gd name="connsiteX2153" fmla="*/ 7910306 w 11799254"/>
              <a:gd name="connsiteY2153" fmla="*/ 3978705 h 6687061"/>
              <a:gd name="connsiteX2154" fmla="*/ 7895013 w 11799254"/>
              <a:gd name="connsiteY2154" fmla="*/ 3957109 h 6687061"/>
              <a:gd name="connsiteX2155" fmla="*/ 7955535 w 11799254"/>
              <a:gd name="connsiteY2155" fmla="*/ 3798547 h 6687061"/>
              <a:gd name="connsiteX2156" fmla="*/ 8243913 w 11799254"/>
              <a:gd name="connsiteY2156" fmla="*/ 3619149 h 6687061"/>
              <a:gd name="connsiteX2157" fmla="*/ 8550269 w 11799254"/>
              <a:gd name="connsiteY2157" fmla="*/ 3619149 h 6687061"/>
              <a:gd name="connsiteX2158" fmla="*/ 8567841 w 11799254"/>
              <a:gd name="connsiteY2158" fmla="*/ 3643965 h 6687061"/>
              <a:gd name="connsiteX2159" fmla="*/ 8510753 w 11799254"/>
              <a:gd name="connsiteY2159" fmla="*/ 3782248 h 6687061"/>
              <a:gd name="connsiteX2160" fmla="*/ 8221602 w 11799254"/>
              <a:gd name="connsiteY2160" fmla="*/ 3978705 h 6687061"/>
              <a:gd name="connsiteX2161" fmla="*/ 7957550 w 11799254"/>
              <a:gd name="connsiteY2161" fmla="*/ 3932649 h 6687061"/>
              <a:gd name="connsiteX2162" fmla="*/ 8221590 w 11799254"/>
              <a:gd name="connsiteY2162" fmla="*/ 3932649 h 6687061"/>
              <a:gd name="connsiteX2163" fmla="*/ 8467741 w 11799254"/>
              <a:gd name="connsiteY2163" fmla="*/ 3765810 h 6687061"/>
              <a:gd name="connsiteX2164" fmla="*/ 8467956 w 11799254"/>
              <a:gd name="connsiteY2164" fmla="*/ 3765228 h 6687061"/>
              <a:gd name="connsiteX2165" fmla="*/ 8468184 w 11799254"/>
              <a:gd name="connsiteY2165" fmla="*/ 3764657 h 6687061"/>
              <a:gd name="connsiteX2166" fmla="*/ 8507713 w 11799254"/>
              <a:gd name="connsiteY2166" fmla="*/ 3668932 h 6687061"/>
              <a:gd name="connsiteX2167" fmla="*/ 8505230 w 11799254"/>
              <a:gd name="connsiteY2167" fmla="*/ 3665206 h 6687061"/>
              <a:gd name="connsiteX2168" fmla="*/ 8243913 w 11799254"/>
              <a:gd name="connsiteY2168" fmla="*/ 3665206 h 6687061"/>
              <a:gd name="connsiteX2169" fmla="*/ 7998547 w 11799254"/>
              <a:gd name="connsiteY2169" fmla="*/ 3814985 h 6687061"/>
              <a:gd name="connsiteX2170" fmla="*/ 7955028 w 11799254"/>
              <a:gd name="connsiteY2170" fmla="*/ 3928986 h 6687061"/>
              <a:gd name="connsiteX2171" fmla="*/ 7957550 w 11799254"/>
              <a:gd name="connsiteY2171" fmla="*/ 3932649 h 6687061"/>
              <a:gd name="connsiteX2172" fmla="*/ 6415824 w 11799254"/>
              <a:gd name="connsiteY2172" fmla="*/ 4886974 h 6687061"/>
              <a:gd name="connsiteX2173" fmla="*/ 6104528 w 11799254"/>
              <a:gd name="connsiteY2173" fmla="*/ 4886974 h 6687061"/>
              <a:gd name="connsiteX2174" fmla="*/ 6089236 w 11799254"/>
              <a:gd name="connsiteY2174" fmla="*/ 4865378 h 6687061"/>
              <a:gd name="connsiteX2175" fmla="*/ 6149757 w 11799254"/>
              <a:gd name="connsiteY2175" fmla="*/ 4706816 h 6687061"/>
              <a:gd name="connsiteX2176" fmla="*/ 6438135 w 11799254"/>
              <a:gd name="connsiteY2176" fmla="*/ 4527406 h 6687061"/>
              <a:gd name="connsiteX2177" fmla="*/ 6744491 w 11799254"/>
              <a:gd name="connsiteY2177" fmla="*/ 4527406 h 6687061"/>
              <a:gd name="connsiteX2178" fmla="*/ 6762063 w 11799254"/>
              <a:gd name="connsiteY2178" fmla="*/ 4552221 h 6687061"/>
              <a:gd name="connsiteX2179" fmla="*/ 6704976 w 11799254"/>
              <a:gd name="connsiteY2179" fmla="*/ 4690505 h 6687061"/>
              <a:gd name="connsiteX2180" fmla="*/ 6415824 w 11799254"/>
              <a:gd name="connsiteY2180" fmla="*/ 4886974 h 6687061"/>
              <a:gd name="connsiteX2181" fmla="*/ 6151772 w 11799254"/>
              <a:gd name="connsiteY2181" fmla="*/ 4840905 h 6687061"/>
              <a:gd name="connsiteX2182" fmla="*/ 6415824 w 11799254"/>
              <a:gd name="connsiteY2182" fmla="*/ 4840905 h 6687061"/>
              <a:gd name="connsiteX2183" fmla="*/ 6661963 w 11799254"/>
              <a:gd name="connsiteY2183" fmla="*/ 4674080 h 6687061"/>
              <a:gd name="connsiteX2184" fmla="*/ 6662179 w 11799254"/>
              <a:gd name="connsiteY2184" fmla="*/ 4673497 h 6687061"/>
              <a:gd name="connsiteX2185" fmla="*/ 6662420 w 11799254"/>
              <a:gd name="connsiteY2185" fmla="*/ 4672926 h 6687061"/>
              <a:gd name="connsiteX2186" fmla="*/ 6701948 w 11799254"/>
              <a:gd name="connsiteY2186" fmla="*/ 4577188 h 6687061"/>
              <a:gd name="connsiteX2187" fmla="*/ 6699452 w 11799254"/>
              <a:gd name="connsiteY2187" fmla="*/ 4573462 h 6687061"/>
              <a:gd name="connsiteX2188" fmla="*/ 6438135 w 11799254"/>
              <a:gd name="connsiteY2188" fmla="*/ 4573462 h 6687061"/>
              <a:gd name="connsiteX2189" fmla="*/ 6192769 w 11799254"/>
              <a:gd name="connsiteY2189" fmla="*/ 4723241 h 6687061"/>
              <a:gd name="connsiteX2190" fmla="*/ 6149250 w 11799254"/>
              <a:gd name="connsiteY2190" fmla="*/ 4837255 h 6687061"/>
              <a:gd name="connsiteX2191" fmla="*/ 6151772 w 11799254"/>
              <a:gd name="connsiteY2191" fmla="*/ 4840905 h 6687061"/>
              <a:gd name="connsiteX2192" fmla="*/ 4921597 w 11799254"/>
              <a:gd name="connsiteY2192" fmla="*/ 5335412 h 6687061"/>
              <a:gd name="connsiteX2193" fmla="*/ 5232907 w 11799254"/>
              <a:gd name="connsiteY2193" fmla="*/ 5335412 h 6687061"/>
              <a:gd name="connsiteX2194" fmla="*/ 5522045 w 11799254"/>
              <a:gd name="connsiteY2194" fmla="*/ 5138955 h 6687061"/>
              <a:gd name="connsiteX2195" fmla="*/ 5579146 w 11799254"/>
              <a:gd name="connsiteY2195" fmla="*/ 5000659 h 6687061"/>
              <a:gd name="connsiteX2196" fmla="*/ 5561561 w 11799254"/>
              <a:gd name="connsiteY2196" fmla="*/ 4975856 h 6687061"/>
              <a:gd name="connsiteX2197" fmla="*/ 5255217 w 11799254"/>
              <a:gd name="connsiteY2197" fmla="*/ 4975856 h 6687061"/>
              <a:gd name="connsiteX2198" fmla="*/ 4966839 w 11799254"/>
              <a:gd name="connsiteY2198" fmla="*/ 5155254 h 6687061"/>
              <a:gd name="connsiteX2199" fmla="*/ 4906305 w 11799254"/>
              <a:gd name="connsiteY2199" fmla="*/ 5313816 h 6687061"/>
              <a:gd name="connsiteX2200" fmla="*/ 4921597 w 11799254"/>
              <a:gd name="connsiteY2200" fmla="*/ 5335412 h 6687061"/>
              <a:gd name="connsiteX2201" fmla="*/ 7284203 w 11799254"/>
              <a:gd name="connsiteY2201" fmla="*/ 2715937 h 6687061"/>
              <a:gd name="connsiteX2202" fmla="*/ 7590558 w 11799254"/>
              <a:gd name="connsiteY2202" fmla="*/ 2715937 h 6687061"/>
              <a:gd name="connsiteX2203" fmla="*/ 7590558 w 11799254"/>
              <a:gd name="connsiteY2203" fmla="*/ 2715937 h 6687061"/>
              <a:gd name="connsiteX2204" fmla="*/ 7608131 w 11799254"/>
              <a:gd name="connsiteY2204" fmla="*/ 2740752 h 6687061"/>
              <a:gd name="connsiteX2205" fmla="*/ 7551043 w 11799254"/>
              <a:gd name="connsiteY2205" fmla="*/ 2879036 h 6687061"/>
              <a:gd name="connsiteX2206" fmla="*/ 7261892 w 11799254"/>
              <a:gd name="connsiteY2206" fmla="*/ 3075493 h 6687061"/>
              <a:gd name="connsiteX2207" fmla="*/ 6950595 w 11799254"/>
              <a:gd name="connsiteY2207" fmla="*/ 3075493 h 6687061"/>
              <a:gd name="connsiteX2208" fmla="*/ 6935303 w 11799254"/>
              <a:gd name="connsiteY2208" fmla="*/ 3053910 h 6687061"/>
              <a:gd name="connsiteX2209" fmla="*/ 6995824 w 11799254"/>
              <a:gd name="connsiteY2209" fmla="*/ 2895347 h 6687061"/>
              <a:gd name="connsiteX2210" fmla="*/ 7284203 w 11799254"/>
              <a:gd name="connsiteY2210" fmla="*/ 2715937 h 6687061"/>
              <a:gd name="connsiteX2211" fmla="*/ 7545519 w 11799254"/>
              <a:gd name="connsiteY2211" fmla="*/ 2761994 h 6687061"/>
              <a:gd name="connsiteX2212" fmla="*/ 7284203 w 11799254"/>
              <a:gd name="connsiteY2212" fmla="*/ 2761994 h 6687061"/>
              <a:gd name="connsiteX2213" fmla="*/ 7038837 w 11799254"/>
              <a:gd name="connsiteY2213" fmla="*/ 2911773 h 6687061"/>
              <a:gd name="connsiteX2214" fmla="*/ 6995318 w 11799254"/>
              <a:gd name="connsiteY2214" fmla="*/ 3025786 h 6687061"/>
              <a:gd name="connsiteX2215" fmla="*/ 6997838 w 11799254"/>
              <a:gd name="connsiteY2215" fmla="*/ 3029436 h 6687061"/>
              <a:gd name="connsiteX2216" fmla="*/ 7261879 w 11799254"/>
              <a:gd name="connsiteY2216" fmla="*/ 3029436 h 6687061"/>
              <a:gd name="connsiteX2217" fmla="*/ 7508031 w 11799254"/>
              <a:gd name="connsiteY2217" fmla="*/ 2862598 h 6687061"/>
              <a:gd name="connsiteX2218" fmla="*/ 7508246 w 11799254"/>
              <a:gd name="connsiteY2218" fmla="*/ 2862028 h 6687061"/>
              <a:gd name="connsiteX2219" fmla="*/ 7508474 w 11799254"/>
              <a:gd name="connsiteY2219" fmla="*/ 2861458 h 6687061"/>
              <a:gd name="connsiteX2220" fmla="*/ 7548002 w 11799254"/>
              <a:gd name="connsiteY2220" fmla="*/ 2765720 h 6687061"/>
              <a:gd name="connsiteX2221" fmla="*/ 7545519 w 11799254"/>
              <a:gd name="connsiteY2221" fmla="*/ 2761994 h 6687061"/>
              <a:gd name="connsiteX2222" fmla="*/ 5590877 w 11799254"/>
              <a:gd name="connsiteY2222" fmla="*/ 5335412 h 6687061"/>
              <a:gd name="connsiteX2223" fmla="*/ 5902174 w 11799254"/>
              <a:gd name="connsiteY2223" fmla="*/ 5335412 h 6687061"/>
              <a:gd name="connsiteX2224" fmla="*/ 6191325 w 11799254"/>
              <a:gd name="connsiteY2224" fmla="*/ 5138955 h 6687061"/>
              <a:gd name="connsiteX2225" fmla="*/ 6248413 w 11799254"/>
              <a:gd name="connsiteY2225" fmla="*/ 5000659 h 6687061"/>
              <a:gd name="connsiteX2226" fmla="*/ 6230841 w 11799254"/>
              <a:gd name="connsiteY2226" fmla="*/ 4975856 h 6687061"/>
              <a:gd name="connsiteX2227" fmla="*/ 5924485 w 11799254"/>
              <a:gd name="connsiteY2227" fmla="*/ 4975856 h 6687061"/>
              <a:gd name="connsiteX2228" fmla="*/ 5636107 w 11799254"/>
              <a:gd name="connsiteY2228" fmla="*/ 5155254 h 6687061"/>
              <a:gd name="connsiteX2229" fmla="*/ 5575573 w 11799254"/>
              <a:gd name="connsiteY2229" fmla="*/ 5313816 h 6687061"/>
              <a:gd name="connsiteX2230" fmla="*/ 5590877 w 11799254"/>
              <a:gd name="connsiteY2230" fmla="*/ 5335412 h 6687061"/>
              <a:gd name="connsiteX2231" fmla="*/ 624481 w 11799254"/>
              <a:gd name="connsiteY2231" fmla="*/ 1985824 h 6687061"/>
              <a:gd name="connsiteX2232" fmla="*/ 563957 w 11799254"/>
              <a:gd name="connsiteY2232" fmla="*/ 2144386 h 6687061"/>
              <a:gd name="connsiteX2233" fmla="*/ 579248 w 11799254"/>
              <a:gd name="connsiteY2233" fmla="*/ 2165982 h 6687061"/>
              <a:gd name="connsiteX2234" fmla="*/ 890549 w 11799254"/>
              <a:gd name="connsiteY2234" fmla="*/ 2165982 h 6687061"/>
              <a:gd name="connsiteX2235" fmla="*/ 1179697 w 11799254"/>
              <a:gd name="connsiteY2235" fmla="*/ 1969512 h 6687061"/>
              <a:gd name="connsiteX2236" fmla="*/ 1236789 w 11799254"/>
              <a:gd name="connsiteY2236" fmla="*/ 1831228 h 6687061"/>
              <a:gd name="connsiteX2237" fmla="*/ 1219214 w 11799254"/>
              <a:gd name="connsiteY2237" fmla="*/ 1806413 h 6687061"/>
              <a:gd name="connsiteX2238" fmla="*/ 912862 w 11799254"/>
              <a:gd name="connsiteY2238" fmla="*/ 1806413 h 6687061"/>
              <a:gd name="connsiteX2239" fmla="*/ 624481 w 11799254"/>
              <a:gd name="connsiteY2239" fmla="*/ 1985824 h 6687061"/>
              <a:gd name="connsiteX2240" fmla="*/ 3908726 w 11799254"/>
              <a:gd name="connsiteY2240" fmla="*/ 6217028 h 6687061"/>
              <a:gd name="connsiteX2241" fmla="*/ 3969247 w 11799254"/>
              <a:gd name="connsiteY2241" fmla="*/ 6058466 h 6687061"/>
              <a:gd name="connsiteX2242" fmla="*/ 4257625 w 11799254"/>
              <a:gd name="connsiteY2242" fmla="*/ 5879055 h 6687061"/>
              <a:gd name="connsiteX2243" fmla="*/ 4563981 w 11799254"/>
              <a:gd name="connsiteY2243" fmla="*/ 5879055 h 6687061"/>
              <a:gd name="connsiteX2244" fmla="*/ 4581554 w 11799254"/>
              <a:gd name="connsiteY2244" fmla="*/ 5903871 h 6687061"/>
              <a:gd name="connsiteX2245" fmla="*/ 4524466 w 11799254"/>
              <a:gd name="connsiteY2245" fmla="*/ 6042155 h 6687061"/>
              <a:gd name="connsiteX2246" fmla="*/ 4235302 w 11799254"/>
              <a:gd name="connsiteY2246" fmla="*/ 6238624 h 6687061"/>
              <a:gd name="connsiteX2247" fmla="*/ 3924018 w 11799254"/>
              <a:gd name="connsiteY2247" fmla="*/ 6238624 h 6687061"/>
              <a:gd name="connsiteX2248" fmla="*/ 3908726 w 11799254"/>
              <a:gd name="connsiteY2248" fmla="*/ 6217028 h 6687061"/>
              <a:gd name="connsiteX2249" fmla="*/ 3971262 w 11799254"/>
              <a:gd name="connsiteY2249" fmla="*/ 6192555 h 6687061"/>
              <a:gd name="connsiteX2250" fmla="*/ 4235302 w 11799254"/>
              <a:gd name="connsiteY2250" fmla="*/ 6192555 h 6687061"/>
              <a:gd name="connsiteX2251" fmla="*/ 4481454 w 11799254"/>
              <a:gd name="connsiteY2251" fmla="*/ 6025729 h 6687061"/>
              <a:gd name="connsiteX2252" fmla="*/ 4481669 w 11799254"/>
              <a:gd name="connsiteY2252" fmla="*/ 6025146 h 6687061"/>
              <a:gd name="connsiteX2253" fmla="*/ 4481897 w 11799254"/>
              <a:gd name="connsiteY2253" fmla="*/ 6024576 h 6687061"/>
              <a:gd name="connsiteX2254" fmla="*/ 4521425 w 11799254"/>
              <a:gd name="connsiteY2254" fmla="*/ 5928838 h 6687061"/>
              <a:gd name="connsiteX2255" fmla="*/ 4518942 w 11799254"/>
              <a:gd name="connsiteY2255" fmla="*/ 5925112 h 6687061"/>
              <a:gd name="connsiteX2256" fmla="*/ 4257625 w 11799254"/>
              <a:gd name="connsiteY2256" fmla="*/ 5925112 h 6687061"/>
              <a:gd name="connsiteX2257" fmla="*/ 4012259 w 11799254"/>
              <a:gd name="connsiteY2257" fmla="*/ 6074891 h 6687061"/>
              <a:gd name="connsiteX2258" fmla="*/ 3968740 w 11799254"/>
              <a:gd name="connsiteY2258" fmla="*/ 6188905 h 6687061"/>
              <a:gd name="connsiteX2259" fmla="*/ 3971262 w 11799254"/>
              <a:gd name="connsiteY2259" fmla="*/ 6192555 h 6687061"/>
              <a:gd name="connsiteX2260" fmla="*/ 384136 w 11799254"/>
              <a:gd name="connsiteY2260" fmla="*/ 2254863 h 6687061"/>
              <a:gd name="connsiteX2261" fmla="*/ 690488 w 11799254"/>
              <a:gd name="connsiteY2261" fmla="*/ 2254863 h 6687061"/>
              <a:gd name="connsiteX2262" fmla="*/ 708063 w 11799254"/>
              <a:gd name="connsiteY2262" fmla="*/ 2279666 h 6687061"/>
              <a:gd name="connsiteX2263" fmla="*/ 650972 w 11799254"/>
              <a:gd name="connsiteY2263" fmla="*/ 2417950 h 6687061"/>
              <a:gd name="connsiteX2264" fmla="*/ 361818 w 11799254"/>
              <a:gd name="connsiteY2264" fmla="*/ 2614420 h 6687061"/>
              <a:gd name="connsiteX2265" fmla="*/ 50523 w 11799254"/>
              <a:gd name="connsiteY2265" fmla="*/ 2614420 h 6687061"/>
              <a:gd name="connsiteX2266" fmla="*/ 35224 w 11799254"/>
              <a:gd name="connsiteY2266" fmla="*/ 2592823 h 6687061"/>
              <a:gd name="connsiteX2267" fmla="*/ 95756 w 11799254"/>
              <a:gd name="connsiteY2267" fmla="*/ 2434261 h 6687061"/>
              <a:gd name="connsiteX2268" fmla="*/ 384136 w 11799254"/>
              <a:gd name="connsiteY2268" fmla="*/ 2254863 h 6687061"/>
              <a:gd name="connsiteX2269" fmla="*/ 645440 w 11799254"/>
              <a:gd name="connsiteY2269" fmla="*/ 2300920 h 6687061"/>
              <a:gd name="connsiteX2270" fmla="*/ 384136 w 11799254"/>
              <a:gd name="connsiteY2270" fmla="*/ 2300920 h 6687061"/>
              <a:gd name="connsiteX2271" fmla="*/ 138768 w 11799254"/>
              <a:gd name="connsiteY2271" fmla="*/ 2450699 h 6687061"/>
              <a:gd name="connsiteX2272" fmla="*/ 95248 w 11799254"/>
              <a:gd name="connsiteY2272" fmla="*/ 2564700 h 6687061"/>
              <a:gd name="connsiteX2273" fmla="*/ 97765 w 11799254"/>
              <a:gd name="connsiteY2273" fmla="*/ 2568363 h 6687061"/>
              <a:gd name="connsiteX2274" fmla="*/ 361816 w 11799254"/>
              <a:gd name="connsiteY2274" fmla="*/ 2568363 h 6687061"/>
              <a:gd name="connsiteX2275" fmla="*/ 607951 w 11799254"/>
              <a:gd name="connsiteY2275" fmla="*/ 2401525 h 6687061"/>
              <a:gd name="connsiteX2276" fmla="*/ 608174 w 11799254"/>
              <a:gd name="connsiteY2276" fmla="*/ 2400942 h 6687061"/>
              <a:gd name="connsiteX2277" fmla="*/ 608409 w 11799254"/>
              <a:gd name="connsiteY2277" fmla="*/ 2400371 h 6687061"/>
              <a:gd name="connsiteX2278" fmla="*/ 647932 w 11799254"/>
              <a:gd name="connsiteY2278" fmla="*/ 2304646 h 6687061"/>
              <a:gd name="connsiteX2279" fmla="*/ 645439 w 11799254"/>
              <a:gd name="connsiteY2279" fmla="*/ 2300920 h 6687061"/>
              <a:gd name="connsiteX2280" fmla="*/ 1888496 w 11799254"/>
              <a:gd name="connsiteY2280" fmla="*/ 1806413 h 6687061"/>
              <a:gd name="connsiteX2281" fmla="*/ 1582127 w 11799254"/>
              <a:gd name="connsiteY2281" fmla="*/ 1806413 h 6687061"/>
              <a:gd name="connsiteX2282" fmla="*/ 1293749 w 11799254"/>
              <a:gd name="connsiteY2282" fmla="*/ 1985824 h 6687061"/>
              <a:gd name="connsiteX2283" fmla="*/ 1233225 w 11799254"/>
              <a:gd name="connsiteY2283" fmla="*/ 2144386 h 6687061"/>
              <a:gd name="connsiteX2284" fmla="*/ 1248517 w 11799254"/>
              <a:gd name="connsiteY2284" fmla="*/ 2165982 h 6687061"/>
              <a:gd name="connsiteX2285" fmla="*/ 1559816 w 11799254"/>
              <a:gd name="connsiteY2285" fmla="*/ 2165982 h 6687061"/>
              <a:gd name="connsiteX2286" fmla="*/ 1848967 w 11799254"/>
              <a:gd name="connsiteY2286" fmla="*/ 1969512 h 6687061"/>
              <a:gd name="connsiteX2287" fmla="*/ 1906068 w 11799254"/>
              <a:gd name="connsiteY2287" fmla="*/ 1831228 h 6687061"/>
              <a:gd name="connsiteX2288" fmla="*/ 1888483 w 11799254"/>
              <a:gd name="connsiteY2288" fmla="*/ 1806413 h 6687061"/>
              <a:gd name="connsiteX2289" fmla="*/ 4790052 w 11799254"/>
              <a:gd name="connsiteY2289" fmla="*/ 2434261 h 6687061"/>
              <a:gd name="connsiteX2290" fmla="*/ 4729518 w 11799254"/>
              <a:gd name="connsiteY2290" fmla="*/ 2592823 h 6687061"/>
              <a:gd name="connsiteX2291" fmla="*/ 4744823 w 11799254"/>
              <a:gd name="connsiteY2291" fmla="*/ 2614420 h 6687061"/>
              <a:gd name="connsiteX2292" fmla="*/ 5056119 w 11799254"/>
              <a:gd name="connsiteY2292" fmla="*/ 2614420 h 6687061"/>
              <a:gd name="connsiteX2293" fmla="*/ 5345258 w 11799254"/>
              <a:gd name="connsiteY2293" fmla="*/ 2417950 h 6687061"/>
              <a:gd name="connsiteX2294" fmla="*/ 5402358 w 11799254"/>
              <a:gd name="connsiteY2294" fmla="*/ 2279666 h 6687061"/>
              <a:gd name="connsiteX2295" fmla="*/ 5384786 w 11799254"/>
              <a:gd name="connsiteY2295" fmla="*/ 2254863 h 6687061"/>
              <a:gd name="connsiteX2296" fmla="*/ 5078430 w 11799254"/>
              <a:gd name="connsiteY2296" fmla="*/ 2254863 h 6687061"/>
              <a:gd name="connsiteX2297" fmla="*/ 4790052 w 11799254"/>
              <a:gd name="connsiteY2297" fmla="*/ 2434261 h 6687061"/>
              <a:gd name="connsiteX2298" fmla="*/ 2248569 w 11799254"/>
              <a:gd name="connsiteY2298" fmla="*/ 1806413 h 6687061"/>
              <a:gd name="connsiteX2299" fmla="*/ 2554925 w 11799254"/>
              <a:gd name="connsiteY2299" fmla="*/ 1806413 h 6687061"/>
              <a:gd name="connsiteX2300" fmla="*/ 2572497 w 11799254"/>
              <a:gd name="connsiteY2300" fmla="*/ 1831228 h 6687061"/>
              <a:gd name="connsiteX2301" fmla="*/ 2515410 w 11799254"/>
              <a:gd name="connsiteY2301" fmla="*/ 1969512 h 6687061"/>
              <a:gd name="connsiteX2302" fmla="*/ 2226258 w 11799254"/>
              <a:gd name="connsiteY2302" fmla="*/ 2165982 h 6687061"/>
              <a:gd name="connsiteX2303" fmla="*/ 1914962 w 11799254"/>
              <a:gd name="connsiteY2303" fmla="*/ 2165982 h 6687061"/>
              <a:gd name="connsiteX2304" fmla="*/ 1899670 w 11799254"/>
              <a:gd name="connsiteY2304" fmla="*/ 2144386 h 6687061"/>
              <a:gd name="connsiteX2305" fmla="*/ 1960191 w 11799254"/>
              <a:gd name="connsiteY2305" fmla="*/ 1985824 h 6687061"/>
              <a:gd name="connsiteX2306" fmla="*/ 2248569 w 11799254"/>
              <a:gd name="connsiteY2306" fmla="*/ 1806413 h 6687061"/>
              <a:gd name="connsiteX2307" fmla="*/ 2509873 w 11799254"/>
              <a:gd name="connsiteY2307" fmla="*/ 1852470 h 6687061"/>
              <a:gd name="connsiteX2308" fmla="*/ 2248569 w 11799254"/>
              <a:gd name="connsiteY2308" fmla="*/ 1852470 h 6687061"/>
              <a:gd name="connsiteX2309" fmla="*/ 2003203 w 11799254"/>
              <a:gd name="connsiteY2309" fmla="*/ 2002249 h 6687061"/>
              <a:gd name="connsiteX2310" fmla="*/ 1959684 w 11799254"/>
              <a:gd name="connsiteY2310" fmla="*/ 2116263 h 6687061"/>
              <a:gd name="connsiteX2311" fmla="*/ 1962205 w 11799254"/>
              <a:gd name="connsiteY2311" fmla="*/ 2119925 h 6687061"/>
              <a:gd name="connsiteX2312" fmla="*/ 2226258 w 11799254"/>
              <a:gd name="connsiteY2312" fmla="*/ 2119925 h 6687061"/>
              <a:gd name="connsiteX2313" fmla="*/ 2472385 w 11799254"/>
              <a:gd name="connsiteY2313" fmla="*/ 1953087 h 6687061"/>
              <a:gd name="connsiteX2314" fmla="*/ 2472613 w 11799254"/>
              <a:gd name="connsiteY2314" fmla="*/ 1952504 h 6687061"/>
              <a:gd name="connsiteX2315" fmla="*/ 2472841 w 11799254"/>
              <a:gd name="connsiteY2315" fmla="*/ 1951934 h 6687061"/>
              <a:gd name="connsiteX2316" fmla="*/ 2512369 w 11799254"/>
              <a:gd name="connsiteY2316" fmla="*/ 1856209 h 6687061"/>
              <a:gd name="connsiteX2317" fmla="*/ 2509873 w 11799254"/>
              <a:gd name="connsiteY2317" fmla="*/ 1852482 h 6687061"/>
              <a:gd name="connsiteX2318" fmla="*/ 3085286 w 11799254"/>
              <a:gd name="connsiteY2318" fmla="*/ 1351651 h 6687061"/>
              <a:gd name="connsiteX2319" fmla="*/ 2778943 w 11799254"/>
              <a:gd name="connsiteY2319" fmla="*/ 1351651 h 6687061"/>
              <a:gd name="connsiteX2320" fmla="*/ 2490565 w 11799254"/>
              <a:gd name="connsiteY2320" fmla="*/ 1531062 h 6687061"/>
              <a:gd name="connsiteX2321" fmla="*/ 2430031 w 11799254"/>
              <a:gd name="connsiteY2321" fmla="*/ 1689624 h 6687061"/>
              <a:gd name="connsiteX2322" fmla="*/ 2445323 w 11799254"/>
              <a:gd name="connsiteY2322" fmla="*/ 1711220 h 6687061"/>
              <a:gd name="connsiteX2323" fmla="*/ 2756620 w 11799254"/>
              <a:gd name="connsiteY2323" fmla="*/ 1711220 h 6687061"/>
              <a:gd name="connsiteX2324" fmla="*/ 3045771 w 11799254"/>
              <a:gd name="connsiteY2324" fmla="*/ 1514750 h 6687061"/>
              <a:gd name="connsiteX2325" fmla="*/ 3102871 w 11799254"/>
              <a:gd name="connsiteY2325" fmla="*/ 1376467 h 6687061"/>
              <a:gd name="connsiteX2326" fmla="*/ 3085286 w 11799254"/>
              <a:gd name="connsiteY2326" fmla="*/ 1351651 h 6687061"/>
              <a:gd name="connsiteX2327" fmla="*/ 64039 w 11799254"/>
              <a:gd name="connsiteY2327" fmla="*/ 4552221 h 6687061"/>
              <a:gd name="connsiteX2328" fmla="*/ 46465 w 11799254"/>
              <a:gd name="connsiteY2328" fmla="*/ 4527406 h 6687061"/>
              <a:gd name="connsiteX2329" fmla="*/ 37 w 11799254"/>
              <a:gd name="connsiteY2329" fmla="*/ 4527406 h 6687061"/>
              <a:gd name="connsiteX2330" fmla="*/ 37 w 11799254"/>
              <a:gd name="connsiteY2330" fmla="*/ 4706715 h 6687061"/>
              <a:gd name="connsiteX2331" fmla="*/ 6947 w 11799254"/>
              <a:gd name="connsiteY2331" fmla="*/ 4690505 h 6687061"/>
              <a:gd name="connsiteX2332" fmla="*/ 64038 w 11799254"/>
              <a:gd name="connsiteY2332" fmla="*/ 4552221 h 6687061"/>
              <a:gd name="connsiteX2333" fmla="*/ 8613399 w 11799254"/>
              <a:gd name="connsiteY2333" fmla="*/ 4072643 h 6687061"/>
              <a:gd name="connsiteX2334" fmla="*/ 8613399 w 11799254"/>
              <a:gd name="connsiteY2334" fmla="*/ 4072643 h 6687061"/>
              <a:gd name="connsiteX2335" fmla="*/ 8307057 w 11799254"/>
              <a:gd name="connsiteY2335" fmla="*/ 4072643 h 6687061"/>
              <a:gd name="connsiteX2336" fmla="*/ 8018666 w 11799254"/>
              <a:gd name="connsiteY2336" fmla="*/ 4252054 h 6687061"/>
              <a:gd name="connsiteX2337" fmla="*/ 7958145 w 11799254"/>
              <a:gd name="connsiteY2337" fmla="*/ 4410616 h 6687061"/>
              <a:gd name="connsiteX2338" fmla="*/ 7973436 w 11799254"/>
              <a:gd name="connsiteY2338" fmla="*/ 4432212 h 6687061"/>
              <a:gd name="connsiteX2339" fmla="*/ 8284733 w 11799254"/>
              <a:gd name="connsiteY2339" fmla="*/ 4432212 h 6687061"/>
              <a:gd name="connsiteX2340" fmla="*/ 8573884 w 11799254"/>
              <a:gd name="connsiteY2340" fmla="*/ 4235743 h 6687061"/>
              <a:gd name="connsiteX2341" fmla="*/ 8630972 w 11799254"/>
              <a:gd name="connsiteY2341" fmla="*/ 4097459 h 6687061"/>
              <a:gd name="connsiteX2342" fmla="*/ 8613399 w 11799254"/>
              <a:gd name="connsiteY2342" fmla="*/ 4072643 h 6687061"/>
              <a:gd name="connsiteX2343" fmla="*/ 92 w 11799254"/>
              <a:gd name="connsiteY2343" fmla="*/ 1908551 h 6687061"/>
              <a:gd name="connsiteX2344" fmla="*/ 92 w 11799254"/>
              <a:gd name="connsiteY2344" fmla="*/ 1997902 h 6687061"/>
              <a:gd name="connsiteX2345" fmla="*/ 243599 w 11799254"/>
              <a:gd name="connsiteY2345" fmla="*/ 1852470 h 6687061"/>
              <a:gd name="connsiteX2346" fmla="*/ 504909 w 11799254"/>
              <a:gd name="connsiteY2346" fmla="*/ 1852470 h 6687061"/>
              <a:gd name="connsiteX2347" fmla="*/ 507402 w 11799254"/>
              <a:gd name="connsiteY2347" fmla="*/ 1856196 h 6687061"/>
              <a:gd name="connsiteX2348" fmla="*/ 467873 w 11799254"/>
              <a:gd name="connsiteY2348" fmla="*/ 1951934 h 6687061"/>
              <a:gd name="connsiteX2349" fmla="*/ 467637 w 11799254"/>
              <a:gd name="connsiteY2349" fmla="*/ 1952504 h 6687061"/>
              <a:gd name="connsiteX2350" fmla="*/ 467420 w 11799254"/>
              <a:gd name="connsiteY2350" fmla="*/ 1953087 h 6687061"/>
              <a:gd name="connsiteX2351" fmla="*/ 221279 w 11799254"/>
              <a:gd name="connsiteY2351" fmla="*/ 2119925 h 6687061"/>
              <a:gd name="connsiteX2352" fmla="*/ 92 w 11799254"/>
              <a:gd name="connsiteY2352" fmla="*/ 2119925 h 6687061"/>
              <a:gd name="connsiteX2353" fmla="*/ 86 w 11799254"/>
              <a:gd name="connsiteY2353" fmla="*/ 2165982 h 6687061"/>
              <a:gd name="connsiteX2354" fmla="*/ 221279 w 11799254"/>
              <a:gd name="connsiteY2354" fmla="*/ 2165982 h 6687061"/>
              <a:gd name="connsiteX2355" fmla="*/ 510433 w 11799254"/>
              <a:gd name="connsiteY2355" fmla="*/ 1969512 h 6687061"/>
              <a:gd name="connsiteX2356" fmla="*/ 567524 w 11799254"/>
              <a:gd name="connsiteY2356" fmla="*/ 1831228 h 6687061"/>
              <a:gd name="connsiteX2357" fmla="*/ 549949 w 11799254"/>
              <a:gd name="connsiteY2357" fmla="*/ 1806413 h 6687061"/>
              <a:gd name="connsiteX2358" fmla="*/ 549949 w 11799254"/>
              <a:gd name="connsiteY2358" fmla="*/ 1806413 h 6687061"/>
              <a:gd name="connsiteX2359" fmla="*/ 243597 w 11799254"/>
              <a:gd name="connsiteY2359" fmla="*/ 1806413 h 6687061"/>
              <a:gd name="connsiteX2360" fmla="*/ 91 w 11799254"/>
              <a:gd name="connsiteY2360" fmla="*/ 1908551 h 6687061"/>
              <a:gd name="connsiteX2361" fmla="*/ 158477 w 11799254"/>
              <a:gd name="connsiteY2361" fmla="*/ 5138955 h 6687061"/>
              <a:gd name="connsiteX2362" fmla="*/ 215569 w 11799254"/>
              <a:gd name="connsiteY2362" fmla="*/ 5000659 h 6687061"/>
              <a:gd name="connsiteX2363" fmla="*/ 197994 w 11799254"/>
              <a:gd name="connsiteY2363" fmla="*/ 4975856 h 6687061"/>
              <a:gd name="connsiteX2364" fmla="*/ 30 w 11799254"/>
              <a:gd name="connsiteY2364" fmla="*/ 4975856 h 6687061"/>
              <a:gd name="connsiteX2365" fmla="*/ 24 w 11799254"/>
              <a:gd name="connsiteY2365" fmla="*/ 5307289 h 6687061"/>
              <a:gd name="connsiteX2366" fmla="*/ 158476 w 11799254"/>
              <a:gd name="connsiteY2366" fmla="*/ 5138955 h 6687061"/>
              <a:gd name="connsiteX2367" fmla="*/ 485577 w 11799254"/>
              <a:gd name="connsiteY2367" fmla="*/ 1531062 h 6687061"/>
              <a:gd name="connsiteX2368" fmla="*/ 425052 w 11799254"/>
              <a:gd name="connsiteY2368" fmla="*/ 1689624 h 6687061"/>
              <a:gd name="connsiteX2369" fmla="*/ 440344 w 11799254"/>
              <a:gd name="connsiteY2369" fmla="*/ 1711220 h 6687061"/>
              <a:gd name="connsiteX2370" fmla="*/ 751644 w 11799254"/>
              <a:gd name="connsiteY2370" fmla="*/ 1711220 h 6687061"/>
              <a:gd name="connsiteX2371" fmla="*/ 1040793 w 11799254"/>
              <a:gd name="connsiteY2371" fmla="*/ 1514750 h 6687061"/>
              <a:gd name="connsiteX2372" fmla="*/ 1097884 w 11799254"/>
              <a:gd name="connsiteY2372" fmla="*/ 1376467 h 6687061"/>
              <a:gd name="connsiteX2373" fmla="*/ 1080309 w 11799254"/>
              <a:gd name="connsiteY2373" fmla="*/ 1351651 h 6687061"/>
              <a:gd name="connsiteX2374" fmla="*/ 773957 w 11799254"/>
              <a:gd name="connsiteY2374" fmla="*/ 1351651 h 6687061"/>
              <a:gd name="connsiteX2375" fmla="*/ 485577 w 11799254"/>
              <a:gd name="connsiteY2375" fmla="*/ 1531062 h 6687061"/>
              <a:gd name="connsiteX2376" fmla="*/ 2579719 w 11799254"/>
              <a:gd name="connsiteY2376" fmla="*/ 903208 h 6687061"/>
              <a:gd name="connsiteX2377" fmla="*/ 2886075 w 11799254"/>
              <a:gd name="connsiteY2377" fmla="*/ 903208 h 6687061"/>
              <a:gd name="connsiteX2378" fmla="*/ 2903647 w 11799254"/>
              <a:gd name="connsiteY2378" fmla="*/ 928023 h 6687061"/>
              <a:gd name="connsiteX2379" fmla="*/ 2846559 w 11799254"/>
              <a:gd name="connsiteY2379" fmla="*/ 1066307 h 6687061"/>
              <a:gd name="connsiteX2380" fmla="*/ 2557408 w 11799254"/>
              <a:gd name="connsiteY2380" fmla="*/ 1262770 h 6687061"/>
              <a:gd name="connsiteX2381" fmla="*/ 2246111 w 11799254"/>
              <a:gd name="connsiteY2381" fmla="*/ 1262770 h 6687061"/>
              <a:gd name="connsiteX2382" fmla="*/ 2230819 w 11799254"/>
              <a:gd name="connsiteY2382" fmla="*/ 1241179 h 6687061"/>
              <a:gd name="connsiteX2383" fmla="*/ 2291341 w 11799254"/>
              <a:gd name="connsiteY2383" fmla="*/ 1082616 h 6687061"/>
              <a:gd name="connsiteX2384" fmla="*/ 2579719 w 11799254"/>
              <a:gd name="connsiteY2384" fmla="*/ 903208 h 6687061"/>
              <a:gd name="connsiteX2385" fmla="*/ 2841035 w 11799254"/>
              <a:gd name="connsiteY2385" fmla="*/ 949269 h 6687061"/>
              <a:gd name="connsiteX2386" fmla="*/ 2579719 w 11799254"/>
              <a:gd name="connsiteY2386" fmla="*/ 949269 h 6687061"/>
              <a:gd name="connsiteX2387" fmla="*/ 2334353 w 11799254"/>
              <a:gd name="connsiteY2387" fmla="*/ 1099047 h 6687061"/>
              <a:gd name="connsiteX2388" fmla="*/ 2290834 w 11799254"/>
              <a:gd name="connsiteY2388" fmla="*/ 1213053 h 6687061"/>
              <a:gd name="connsiteX2389" fmla="*/ 2293355 w 11799254"/>
              <a:gd name="connsiteY2389" fmla="*/ 1216712 h 6687061"/>
              <a:gd name="connsiteX2390" fmla="*/ 2557396 w 11799254"/>
              <a:gd name="connsiteY2390" fmla="*/ 1216712 h 6687061"/>
              <a:gd name="connsiteX2391" fmla="*/ 2803534 w 11799254"/>
              <a:gd name="connsiteY2391" fmla="*/ 1049878 h 6687061"/>
              <a:gd name="connsiteX2392" fmla="*/ 2803762 w 11799254"/>
              <a:gd name="connsiteY2392" fmla="*/ 1049297 h 6687061"/>
              <a:gd name="connsiteX2393" fmla="*/ 2804003 w 11799254"/>
              <a:gd name="connsiteY2393" fmla="*/ 1048723 h 6687061"/>
              <a:gd name="connsiteX2394" fmla="*/ 2843519 w 11799254"/>
              <a:gd name="connsiteY2394" fmla="*/ 952995 h 6687061"/>
              <a:gd name="connsiteX2395" fmla="*/ 2841023 w 11799254"/>
              <a:gd name="connsiteY2395" fmla="*/ 949270 h 6687061"/>
              <a:gd name="connsiteX2396" fmla="*/ 2216807 w 11799254"/>
              <a:gd name="connsiteY2396" fmla="*/ 903208 h 6687061"/>
              <a:gd name="connsiteX2397" fmla="*/ 1910451 w 11799254"/>
              <a:gd name="connsiteY2397" fmla="*/ 903208 h 6687061"/>
              <a:gd name="connsiteX2398" fmla="*/ 1622073 w 11799254"/>
              <a:gd name="connsiteY2398" fmla="*/ 1082616 h 6687061"/>
              <a:gd name="connsiteX2399" fmla="*/ 1561539 w 11799254"/>
              <a:gd name="connsiteY2399" fmla="*/ 1241179 h 6687061"/>
              <a:gd name="connsiteX2400" fmla="*/ 1576844 w 11799254"/>
              <a:gd name="connsiteY2400" fmla="*/ 1262770 h 6687061"/>
              <a:gd name="connsiteX2401" fmla="*/ 1888141 w 11799254"/>
              <a:gd name="connsiteY2401" fmla="*/ 1262770 h 6687061"/>
              <a:gd name="connsiteX2402" fmla="*/ 2177279 w 11799254"/>
              <a:gd name="connsiteY2402" fmla="*/ 1066307 h 6687061"/>
              <a:gd name="connsiteX2403" fmla="*/ 2234380 w 11799254"/>
              <a:gd name="connsiteY2403" fmla="*/ 928021 h 6687061"/>
              <a:gd name="connsiteX2404" fmla="*/ 2216807 w 11799254"/>
              <a:gd name="connsiteY2404" fmla="*/ 903208 h 6687061"/>
              <a:gd name="connsiteX2405" fmla="*/ 1547527 w 11799254"/>
              <a:gd name="connsiteY2405" fmla="*/ 903208 h 6687061"/>
              <a:gd name="connsiteX2406" fmla="*/ 1241180 w 11799254"/>
              <a:gd name="connsiteY2406" fmla="*/ 903208 h 6687061"/>
              <a:gd name="connsiteX2407" fmla="*/ 952799 w 11799254"/>
              <a:gd name="connsiteY2407" fmla="*/ 1082616 h 6687061"/>
              <a:gd name="connsiteX2408" fmla="*/ 892275 w 11799254"/>
              <a:gd name="connsiteY2408" fmla="*/ 1241179 h 6687061"/>
              <a:gd name="connsiteX2409" fmla="*/ 907566 w 11799254"/>
              <a:gd name="connsiteY2409" fmla="*/ 1262770 h 6687061"/>
              <a:gd name="connsiteX2410" fmla="*/ 1218861 w 11799254"/>
              <a:gd name="connsiteY2410" fmla="*/ 1262770 h 6687061"/>
              <a:gd name="connsiteX2411" fmla="*/ 1508012 w 11799254"/>
              <a:gd name="connsiteY2411" fmla="*/ 1066307 h 6687061"/>
              <a:gd name="connsiteX2412" fmla="*/ 1565100 w 11799254"/>
              <a:gd name="connsiteY2412" fmla="*/ 928021 h 6687061"/>
              <a:gd name="connsiteX2413" fmla="*/ 1547527 w 11799254"/>
              <a:gd name="connsiteY2413" fmla="*/ 903208 h 6687061"/>
              <a:gd name="connsiteX2414" fmla="*/ 3253496 w 11799254"/>
              <a:gd name="connsiteY2414" fmla="*/ 6238611 h 6687061"/>
              <a:gd name="connsiteX2415" fmla="*/ 3564793 w 11799254"/>
              <a:gd name="connsiteY2415" fmla="*/ 6238611 h 6687061"/>
              <a:gd name="connsiteX2416" fmla="*/ 3853944 w 11799254"/>
              <a:gd name="connsiteY2416" fmla="*/ 6042155 h 6687061"/>
              <a:gd name="connsiteX2417" fmla="*/ 3911045 w 11799254"/>
              <a:gd name="connsiteY2417" fmla="*/ 5903871 h 6687061"/>
              <a:gd name="connsiteX2418" fmla="*/ 3893460 w 11799254"/>
              <a:gd name="connsiteY2418" fmla="*/ 5879055 h 6687061"/>
              <a:gd name="connsiteX2419" fmla="*/ 3587117 w 11799254"/>
              <a:gd name="connsiteY2419" fmla="*/ 5879055 h 6687061"/>
              <a:gd name="connsiteX2420" fmla="*/ 3298726 w 11799254"/>
              <a:gd name="connsiteY2420" fmla="*/ 6058466 h 6687061"/>
              <a:gd name="connsiteX2421" fmla="*/ 3238205 w 11799254"/>
              <a:gd name="connsiteY2421" fmla="*/ 6217028 h 6687061"/>
              <a:gd name="connsiteX2422" fmla="*/ 3253496 w 11799254"/>
              <a:gd name="connsiteY2422" fmla="*/ 6238611 h 6687061"/>
              <a:gd name="connsiteX2423" fmla="*/ 1899657 w 11799254"/>
              <a:gd name="connsiteY2423" fmla="*/ 6217028 h 6687061"/>
              <a:gd name="connsiteX2424" fmla="*/ 1960191 w 11799254"/>
              <a:gd name="connsiteY2424" fmla="*/ 6058466 h 6687061"/>
              <a:gd name="connsiteX2425" fmla="*/ 2248569 w 11799254"/>
              <a:gd name="connsiteY2425" fmla="*/ 5879055 h 6687061"/>
              <a:gd name="connsiteX2426" fmla="*/ 2554925 w 11799254"/>
              <a:gd name="connsiteY2426" fmla="*/ 5879055 h 6687061"/>
              <a:gd name="connsiteX2427" fmla="*/ 2572497 w 11799254"/>
              <a:gd name="connsiteY2427" fmla="*/ 5903871 h 6687061"/>
              <a:gd name="connsiteX2428" fmla="*/ 2515410 w 11799254"/>
              <a:gd name="connsiteY2428" fmla="*/ 6042155 h 6687061"/>
              <a:gd name="connsiteX2429" fmla="*/ 2226258 w 11799254"/>
              <a:gd name="connsiteY2429" fmla="*/ 6238624 h 6687061"/>
              <a:gd name="connsiteX2430" fmla="*/ 1914962 w 11799254"/>
              <a:gd name="connsiteY2430" fmla="*/ 6238624 h 6687061"/>
              <a:gd name="connsiteX2431" fmla="*/ 1899670 w 11799254"/>
              <a:gd name="connsiteY2431" fmla="*/ 6217028 h 6687061"/>
              <a:gd name="connsiteX2432" fmla="*/ 1962205 w 11799254"/>
              <a:gd name="connsiteY2432" fmla="*/ 6192555 h 6687061"/>
              <a:gd name="connsiteX2433" fmla="*/ 2226258 w 11799254"/>
              <a:gd name="connsiteY2433" fmla="*/ 6192555 h 6687061"/>
              <a:gd name="connsiteX2434" fmla="*/ 2472385 w 11799254"/>
              <a:gd name="connsiteY2434" fmla="*/ 6025729 h 6687061"/>
              <a:gd name="connsiteX2435" fmla="*/ 2472613 w 11799254"/>
              <a:gd name="connsiteY2435" fmla="*/ 6025146 h 6687061"/>
              <a:gd name="connsiteX2436" fmla="*/ 2472853 w 11799254"/>
              <a:gd name="connsiteY2436" fmla="*/ 6024576 h 6687061"/>
              <a:gd name="connsiteX2437" fmla="*/ 2512369 w 11799254"/>
              <a:gd name="connsiteY2437" fmla="*/ 5928838 h 6687061"/>
              <a:gd name="connsiteX2438" fmla="*/ 2509873 w 11799254"/>
              <a:gd name="connsiteY2438" fmla="*/ 5925112 h 6687061"/>
              <a:gd name="connsiteX2439" fmla="*/ 2248569 w 11799254"/>
              <a:gd name="connsiteY2439" fmla="*/ 5925112 h 6687061"/>
              <a:gd name="connsiteX2440" fmla="*/ 2003203 w 11799254"/>
              <a:gd name="connsiteY2440" fmla="*/ 6074891 h 6687061"/>
              <a:gd name="connsiteX2441" fmla="*/ 1959684 w 11799254"/>
              <a:gd name="connsiteY2441" fmla="*/ 6188905 h 6687061"/>
              <a:gd name="connsiteX2442" fmla="*/ 1962205 w 11799254"/>
              <a:gd name="connsiteY2442" fmla="*/ 6192555 h 6687061"/>
              <a:gd name="connsiteX2443" fmla="*/ 2584229 w 11799254"/>
              <a:gd name="connsiteY2443" fmla="*/ 6238611 h 6687061"/>
              <a:gd name="connsiteX2444" fmla="*/ 2895526 w 11799254"/>
              <a:gd name="connsiteY2444" fmla="*/ 6238611 h 6687061"/>
              <a:gd name="connsiteX2445" fmla="*/ 3184677 w 11799254"/>
              <a:gd name="connsiteY2445" fmla="*/ 6042155 h 6687061"/>
              <a:gd name="connsiteX2446" fmla="*/ 3241765 w 11799254"/>
              <a:gd name="connsiteY2446" fmla="*/ 5903871 h 6687061"/>
              <a:gd name="connsiteX2447" fmla="*/ 3224192 w 11799254"/>
              <a:gd name="connsiteY2447" fmla="*/ 5879055 h 6687061"/>
              <a:gd name="connsiteX2448" fmla="*/ 2917849 w 11799254"/>
              <a:gd name="connsiteY2448" fmla="*/ 5879055 h 6687061"/>
              <a:gd name="connsiteX2449" fmla="*/ 2629458 w 11799254"/>
              <a:gd name="connsiteY2449" fmla="*/ 6058466 h 6687061"/>
              <a:gd name="connsiteX2450" fmla="*/ 2568925 w 11799254"/>
              <a:gd name="connsiteY2450" fmla="*/ 6217028 h 6687061"/>
              <a:gd name="connsiteX2451" fmla="*/ 2584229 w 11799254"/>
              <a:gd name="connsiteY2451" fmla="*/ 6238611 h 6687061"/>
              <a:gd name="connsiteX2452" fmla="*/ 440344 w 11799254"/>
              <a:gd name="connsiteY2452" fmla="*/ 5783850 h 6687061"/>
              <a:gd name="connsiteX2453" fmla="*/ 751644 w 11799254"/>
              <a:gd name="connsiteY2453" fmla="*/ 5783850 h 6687061"/>
              <a:gd name="connsiteX2454" fmla="*/ 1040793 w 11799254"/>
              <a:gd name="connsiteY2454" fmla="*/ 5587393 h 6687061"/>
              <a:gd name="connsiteX2455" fmla="*/ 1097884 w 11799254"/>
              <a:gd name="connsiteY2455" fmla="*/ 5449109 h 6687061"/>
              <a:gd name="connsiteX2456" fmla="*/ 1080309 w 11799254"/>
              <a:gd name="connsiteY2456" fmla="*/ 5424294 h 6687061"/>
              <a:gd name="connsiteX2457" fmla="*/ 773957 w 11799254"/>
              <a:gd name="connsiteY2457" fmla="*/ 5424294 h 6687061"/>
              <a:gd name="connsiteX2458" fmla="*/ 485577 w 11799254"/>
              <a:gd name="connsiteY2458" fmla="*/ 5603704 h 6687061"/>
              <a:gd name="connsiteX2459" fmla="*/ 425052 w 11799254"/>
              <a:gd name="connsiteY2459" fmla="*/ 5762266 h 6687061"/>
              <a:gd name="connsiteX2460" fmla="*/ 440344 w 11799254"/>
              <a:gd name="connsiteY2460" fmla="*/ 5783850 h 6687061"/>
              <a:gd name="connsiteX2461" fmla="*/ 3400979 w 11799254"/>
              <a:gd name="connsiteY2461" fmla="*/ 454764 h 6687061"/>
              <a:gd name="connsiteX2462" fmla="*/ 3094636 w 11799254"/>
              <a:gd name="connsiteY2462" fmla="*/ 454764 h 6687061"/>
              <a:gd name="connsiteX2463" fmla="*/ 2806245 w 11799254"/>
              <a:gd name="connsiteY2463" fmla="*/ 634172 h 6687061"/>
              <a:gd name="connsiteX2464" fmla="*/ 2745724 w 11799254"/>
              <a:gd name="connsiteY2464" fmla="*/ 792735 h 6687061"/>
              <a:gd name="connsiteX2465" fmla="*/ 2761016 w 11799254"/>
              <a:gd name="connsiteY2465" fmla="*/ 814326 h 6687061"/>
              <a:gd name="connsiteX2466" fmla="*/ 3072313 w 11799254"/>
              <a:gd name="connsiteY2466" fmla="*/ 814326 h 6687061"/>
              <a:gd name="connsiteX2467" fmla="*/ 3361464 w 11799254"/>
              <a:gd name="connsiteY2467" fmla="*/ 617863 h 6687061"/>
              <a:gd name="connsiteX2468" fmla="*/ 3418552 w 11799254"/>
              <a:gd name="connsiteY2468" fmla="*/ 479577 h 6687061"/>
              <a:gd name="connsiteX2469" fmla="*/ 3400979 w 11799254"/>
              <a:gd name="connsiteY2469" fmla="*/ 454764 h 6687061"/>
              <a:gd name="connsiteX2470" fmla="*/ 1248518 w 11799254"/>
              <a:gd name="connsiteY2470" fmla="*/ 6238611 h 6687061"/>
              <a:gd name="connsiteX2471" fmla="*/ 1559816 w 11799254"/>
              <a:gd name="connsiteY2471" fmla="*/ 6238611 h 6687061"/>
              <a:gd name="connsiteX2472" fmla="*/ 1848967 w 11799254"/>
              <a:gd name="connsiteY2472" fmla="*/ 6042155 h 6687061"/>
              <a:gd name="connsiteX2473" fmla="*/ 1906068 w 11799254"/>
              <a:gd name="connsiteY2473" fmla="*/ 5903871 h 6687061"/>
              <a:gd name="connsiteX2474" fmla="*/ 1888496 w 11799254"/>
              <a:gd name="connsiteY2474" fmla="*/ 5879055 h 6687061"/>
              <a:gd name="connsiteX2475" fmla="*/ 1582127 w 11799254"/>
              <a:gd name="connsiteY2475" fmla="*/ 5879055 h 6687061"/>
              <a:gd name="connsiteX2476" fmla="*/ 1293749 w 11799254"/>
              <a:gd name="connsiteY2476" fmla="*/ 6058466 h 6687061"/>
              <a:gd name="connsiteX2477" fmla="*/ 1233225 w 11799254"/>
              <a:gd name="connsiteY2477" fmla="*/ 6217028 h 6687061"/>
              <a:gd name="connsiteX2478" fmla="*/ 1248517 w 11799254"/>
              <a:gd name="connsiteY2478" fmla="*/ 6238611 h 6687061"/>
              <a:gd name="connsiteX2479" fmla="*/ 1094328 w 11799254"/>
              <a:gd name="connsiteY2479" fmla="*/ 5762266 h 6687061"/>
              <a:gd name="connsiteX2480" fmla="*/ 1154859 w 11799254"/>
              <a:gd name="connsiteY2480" fmla="*/ 5603704 h 6687061"/>
              <a:gd name="connsiteX2481" fmla="*/ 1443234 w 11799254"/>
              <a:gd name="connsiteY2481" fmla="*/ 5424294 h 6687061"/>
              <a:gd name="connsiteX2482" fmla="*/ 1749590 w 11799254"/>
              <a:gd name="connsiteY2482" fmla="*/ 5424294 h 6687061"/>
              <a:gd name="connsiteX2483" fmla="*/ 1767162 w 11799254"/>
              <a:gd name="connsiteY2483" fmla="*/ 5449109 h 6687061"/>
              <a:gd name="connsiteX2484" fmla="*/ 1710074 w 11799254"/>
              <a:gd name="connsiteY2484" fmla="*/ 5587393 h 6687061"/>
              <a:gd name="connsiteX2485" fmla="*/ 1420923 w 11799254"/>
              <a:gd name="connsiteY2485" fmla="*/ 5783862 h 6687061"/>
              <a:gd name="connsiteX2486" fmla="*/ 1109620 w 11799254"/>
              <a:gd name="connsiteY2486" fmla="*/ 5783862 h 6687061"/>
              <a:gd name="connsiteX2487" fmla="*/ 1094328 w 11799254"/>
              <a:gd name="connsiteY2487" fmla="*/ 5762266 h 6687061"/>
              <a:gd name="connsiteX2488" fmla="*/ 1156870 w 11799254"/>
              <a:gd name="connsiteY2488" fmla="*/ 5737793 h 6687061"/>
              <a:gd name="connsiteX2489" fmla="*/ 1420923 w 11799254"/>
              <a:gd name="connsiteY2489" fmla="*/ 5737793 h 6687061"/>
              <a:gd name="connsiteX2490" fmla="*/ 1667062 w 11799254"/>
              <a:gd name="connsiteY2490" fmla="*/ 5570968 h 6687061"/>
              <a:gd name="connsiteX2491" fmla="*/ 1667277 w 11799254"/>
              <a:gd name="connsiteY2491" fmla="*/ 5570385 h 6687061"/>
              <a:gd name="connsiteX2492" fmla="*/ 1667518 w 11799254"/>
              <a:gd name="connsiteY2492" fmla="*/ 5569814 h 6687061"/>
              <a:gd name="connsiteX2493" fmla="*/ 1707033 w 11799254"/>
              <a:gd name="connsiteY2493" fmla="*/ 5474076 h 6687061"/>
              <a:gd name="connsiteX2494" fmla="*/ 1704550 w 11799254"/>
              <a:gd name="connsiteY2494" fmla="*/ 5470350 h 6687061"/>
              <a:gd name="connsiteX2495" fmla="*/ 1443234 w 11799254"/>
              <a:gd name="connsiteY2495" fmla="*/ 5470350 h 6687061"/>
              <a:gd name="connsiteX2496" fmla="*/ 1197872 w 11799254"/>
              <a:gd name="connsiteY2496" fmla="*/ 5620129 h 6687061"/>
              <a:gd name="connsiteX2497" fmla="*/ 1154351 w 11799254"/>
              <a:gd name="connsiteY2497" fmla="*/ 5734143 h 6687061"/>
              <a:gd name="connsiteX2498" fmla="*/ 1156869 w 11799254"/>
              <a:gd name="connsiteY2498" fmla="*/ 5737793 h 6687061"/>
              <a:gd name="connsiteX2499" fmla="*/ 212000 w 11799254"/>
              <a:gd name="connsiteY2499" fmla="*/ 5313816 h 6687061"/>
              <a:gd name="connsiteX2500" fmla="*/ 272531 w 11799254"/>
              <a:gd name="connsiteY2500" fmla="*/ 5155254 h 6687061"/>
              <a:gd name="connsiteX2501" fmla="*/ 560912 w 11799254"/>
              <a:gd name="connsiteY2501" fmla="*/ 4975843 h 6687061"/>
              <a:gd name="connsiteX2502" fmla="*/ 867264 w 11799254"/>
              <a:gd name="connsiteY2502" fmla="*/ 4975843 h 6687061"/>
              <a:gd name="connsiteX2503" fmla="*/ 867264 w 11799254"/>
              <a:gd name="connsiteY2503" fmla="*/ 4975843 h 6687061"/>
              <a:gd name="connsiteX2504" fmla="*/ 884839 w 11799254"/>
              <a:gd name="connsiteY2504" fmla="*/ 5000659 h 6687061"/>
              <a:gd name="connsiteX2505" fmla="*/ 827747 w 11799254"/>
              <a:gd name="connsiteY2505" fmla="*/ 5138942 h 6687061"/>
              <a:gd name="connsiteX2506" fmla="*/ 538594 w 11799254"/>
              <a:gd name="connsiteY2506" fmla="*/ 5335412 h 6687061"/>
              <a:gd name="connsiteX2507" fmla="*/ 227300 w 11799254"/>
              <a:gd name="connsiteY2507" fmla="*/ 5335412 h 6687061"/>
              <a:gd name="connsiteX2508" fmla="*/ 212001 w 11799254"/>
              <a:gd name="connsiteY2508" fmla="*/ 5313816 h 6687061"/>
              <a:gd name="connsiteX2509" fmla="*/ 274542 w 11799254"/>
              <a:gd name="connsiteY2509" fmla="*/ 5289355 h 6687061"/>
              <a:gd name="connsiteX2510" fmla="*/ 538593 w 11799254"/>
              <a:gd name="connsiteY2510" fmla="*/ 5289355 h 6687061"/>
              <a:gd name="connsiteX2511" fmla="*/ 784728 w 11799254"/>
              <a:gd name="connsiteY2511" fmla="*/ 5122517 h 6687061"/>
              <a:gd name="connsiteX2512" fmla="*/ 784951 w 11799254"/>
              <a:gd name="connsiteY2512" fmla="*/ 5121934 h 6687061"/>
              <a:gd name="connsiteX2513" fmla="*/ 785186 w 11799254"/>
              <a:gd name="connsiteY2513" fmla="*/ 5121364 h 6687061"/>
              <a:gd name="connsiteX2514" fmla="*/ 824709 w 11799254"/>
              <a:gd name="connsiteY2514" fmla="*/ 5025626 h 6687061"/>
              <a:gd name="connsiteX2515" fmla="*/ 822216 w 11799254"/>
              <a:gd name="connsiteY2515" fmla="*/ 5021913 h 6687061"/>
              <a:gd name="connsiteX2516" fmla="*/ 560912 w 11799254"/>
              <a:gd name="connsiteY2516" fmla="*/ 5021913 h 6687061"/>
              <a:gd name="connsiteX2517" fmla="*/ 315544 w 11799254"/>
              <a:gd name="connsiteY2517" fmla="*/ 5171679 h 6687061"/>
              <a:gd name="connsiteX2518" fmla="*/ 272023 w 11799254"/>
              <a:gd name="connsiteY2518" fmla="*/ 5285693 h 6687061"/>
              <a:gd name="connsiteX2519" fmla="*/ 274541 w 11799254"/>
              <a:gd name="connsiteY2519" fmla="*/ 5289355 h 6687061"/>
              <a:gd name="connsiteX2520" fmla="*/ 6793788 w 11799254"/>
              <a:gd name="connsiteY2520" fmla="*/ 2434261 h 6687061"/>
              <a:gd name="connsiteX2521" fmla="*/ 6733254 w 11799254"/>
              <a:gd name="connsiteY2521" fmla="*/ 2592823 h 6687061"/>
              <a:gd name="connsiteX2522" fmla="*/ 6748545 w 11799254"/>
              <a:gd name="connsiteY2522" fmla="*/ 2614420 h 6687061"/>
              <a:gd name="connsiteX2523" fmla="*/ 7059842 w 11799254"/>
              <a:gd name="connsiteY2523" fmla="*/ 2614420 h 6687061"/>
              <a:gd name="connsiteX2524" fmla="*/ 7348993 w 11799254"/>
              <a:gd name="connsiteY2524" fmla="*/ 2417950 h 6687061"/>
              <a:gd name="connsiteX2525" fmla="*/ 7406093 w 11799254"/>
              <a:gd name="connsiteY2525" fmla="*/ 2279666 h 6687061"/>
              <a:gd name="connsiteX2526" fmla="*/ 7388508 w 11799254"/>
              <a:gd name="connsiteY2526" fmla="*/ 2254863 h 6687061"/>
              <a:gd name="connsiteX2527" fmla="*/ 7082165 w 11799254"/>
              <a:gd name="connsiteY2527" fmla="*/ 2254863 h 6687061"/>
              <a:gd name="connsiteX2528" fmla="*/ 6793788 w 11799254"/>
              <a:gd name="connsiteY2528" fmla="*/ 2434261 h 6687061"/>
              <a:gd name="connsiteX2529" fmla="*/ 7460989 w 11799254"/>
              <a:gd name="connsiteY2529" fmla="*/ 1351651 h 6687061"/>
              <a:gd name="connsiteX2530" fmla="*/ 7767346 w 11799254"/>
              <a:gd name="connsiteY2530" fmla="*/ 1351651 h 6687061"/>
              <a:gd name="connsiteX2531" fmla="*/ 7767346 w 11799254"/>
              <a:gd name="connsiteY2531" fmla="*/ 1351651 h 6687061"/>
              <a:gd name="connsiteX2532" fmla="*/ 7784917 w 11799254"/>
              <a:gd name="connsiteY2532" fmla="*/ 1376467 h 6687061"/>
              <a:gd name="connsiteX2533" fmla="*/ 7727830 w 11799254"/>
              <a:gd name="connsiteY2533" fmla="*/ 1514750 h 6687061"/>
              <a:gd name="connsiteX2534" fmla="*/ 7438679 w 11799254"/>
              <a:gd name="connsiteY2534" fmla="*/ 1711220 h 6687061"/>
              <a:gd name="connsiteX2535" fmla="*/ 7127382 w 11799254"/>
              <a:gd name="connsiteY2535" fmla="*/ 1711220 h 6687061"/>
              <a:gd name="connsiteX2536" fmla="*/ 7112090 w 11799254"/>
              <a:gd name="connsiteY2536" fmla="*/ 1689624 h 6687061"/>
              <a:gd name="connsiteX2537" fmla="*/ 7172612 w 11799254"/>
              <a:gd name="connsiteY2537" fmla="*/ 1531062 h 6687061"/>
              <a:gd name="connsiteX2538" fmla="*/ 7460989 w 11799254"/>
              <a:gd name="connsiteY2538" fmla="*/ 1351651 h 6687061"/>
              <a:gd name="connsiteX2539" fmla="*/ 7722306 w 11799254"/>
              <a:gd name="connsiteY2539" fmla="*/ 1397708 h 6687061"/>
              <a:gd name="connsiteX2540" fmla="*/ 7460989 w 11799254"/>
              <a:gd name="connsiteY2540" fmla="*/ 1397708 h 6687061"/>
              <a:gd name="connsiteX2541" fmla="*/ 7215623 w 11799254"/>
              <a:gd name="connsiteY2541" fmla="*/ 1547487 h 6687061"/>
              <a:gd name="connsiteX2542" fmla="*/ 7172104 w 11799254"/>
              <a:gd name="connsiteY2542" fmla="*/ 1661501 h 6687061"/>
              <a:gd name="connsiteX2543" fmla="*/ 7174626 w 11799254"/>
              <a:gd name="connsiteY2543" fmla="*/ 1665151 h 6687061"/>
              <a:gd name="connsiteX2544" fmla="*/ 7438679 w 11799254"/>
              <a:gd name="connsiteY2544" fmla="*/ 1665151 h 6687061"/>
              <a:gd name="connsiteX2545" fmla="*/ 7684817 w 11799254"/>
              <a:gd name="connsiteY2545" fmla="*/ 1498325 h 6687061"/>
              <a:gd name="connsiteX2546" fmla="*/ 7685033 w 11799254"/>
              <a:gd name="connsiteY2546" fmla="*/ 1497742 h 6687061"/>
              <a:gd name="connsiteX2547" fmla="*/ 7685261 w 11799254"/>
              <a:gd name="connsiteY2547" fmla="*/ 1497172 h 6687061"/>
              <a:gd name="connsiteX2548" fmla="*/ 7724802 w 11799254"/>
              <a:gd name="connsiteY2548" fmla="*/ 1401434 h 6687061"/>
              <a:gd name="connsiteX2549" fmla="*/ 7722306 w 11799254"/>
              <a:gd name="connsiteY2549" fmla="*/ 1397720 h 6687061"/>
              <a:gd name="connsiteX2550" fmla="*/ 7266288 w 11799254"/>
              <a:gd name="connsiteY2550" fmla="*/ 2165982 h 6687061"/>
              <a:gd name="connsiteX2551" fmla="*/ 7577572 w 11799254"/>
              <a:gd name="connsiteY2551" fmla="*/ 2165982 h 6687061"/>
              <a:gd name="connsiteX2552" fmla="*/ 7866736 w 11799254"/>
              <a:gd name="connsiteY2552" fmla="*/ 1969512 h 6687061"/>
              <a:gd name="connsiteX2553" fmla="*/ 7923823 w 11799254"/>
              <a:gd name="connsiteY2553" fmla="*/ 1831228 h 6687061"/>
              <a:gd name="connsiteX2554" fmla="*/ 7906251 w 11799254"/>
              <a:gd name="connsiteY2554" fmla="*/ 1806413 h 6687061"/>
              <a:gd name="connsiteX2555" fmla="*/ 7599895 w 11799254"/>
              <a:gd name="connsiteY2555" fmla="*/ 1806413 h 6687061"/>
              <a:gd name="connsiteX2556" fmla="*/ 7311518 w 11799254"/>
              <a:gd name="connsiteY2556" fmla="*/ 1985824 h 6687061"/>
              <a:gd name="connsiteX2557" fmla="*/ 7250984 w 11799254"/>
              <a:gd name="connsiteY2557" fmla="*/ 2144386 h 6687061"/>
              <a:gd name="connsiteX2558" fmla="*/ 7266288 w 11799254"/>
              <a:gd name="connsiteY2558" fmla="*/ 2165982 h 6687061"/>
              <a:gd name="connsiteX2559" fmla="*/ 8336019 w 11799254"/>
              <a:gd name="connsiteY2559" fmla="*/ 2895347 h 6687061"/>
              <a:gd name="connsiteX2560" fmla="*/ 8275485 w 11799254"/>
              <a:gd name="connsiteY2560" fmla="*/ 3053910 h 6687061"/>
              <a:gd name="connsiteX2561" fmla="*/ 8290777 w 11799254"/>
              <a:gd name="connsiteY2561" fmla="*/ 3075506 h 6687061"/>
              <a:gd name="connsiteX2562" fmla="*/ 8602073 w 11799254"/>
              <a:gd name="connsiteY2562" fmla="*/ 3075506 h 6687061"/>
              <a:gd name="connsiteX2563" fmla="*/ 8891224 w 11799254"/>
              <a:gd name="connsiteY2563" fmla="*/ 2879036 h 6687061"/>
              <a:gd name="connsiteX2564" fmla="*/ 8948325 w 11799254"/>
              <a:gd name="connsiteY2564" fmla="*/ 2740752 h 6687061"/>
              <a:gd name="connsiteX2565" fmla="*/ 8930752 w 11799254"/>
              <a:gd name="connsiteY2565" fmla="*/ 2715937 h 6687061"/>
              <a:gd name="connsiteX2566" fmla="*/ 8930752 w 11799254"/>
              <a:gd name="connsiteY2566" fmla="*/ 2715937 h 6687061"/>
              <a:gd name="connsiteX2567" fmla="*/ 8624396 w 11799254"/>
              <a:gd name="connsiteY2567" fmla="*/ 2715937 h 6687061"/>
              <a:gd name="connsiteX2568" fmla="*/ 8336019 w 11799254"/>
              <a:gd name="connsiteY2568" fmla="*/ 2895347 h 6687061"/>
              <a:gd name="connsiteX2569" fmla="*/ 9181667 w 11799254"/>
              <a:gd name="connsiteY2569" fmla="*/ 3782236 h 6687061"/>
              <a:gd name="connsiteX2570" fmla="*/ 9238768 w 11799254"/>
              <a:gd name="connsiteY2570" fmla="*/ 3643952 h 6687061"/>
              <a:gd name="connsiteX2571" fmla="*/ 9221183 w 11799254"/>
              <a:gd name="connsiteY2571" fmla="*/ 3619136 h 6687061"/>
              <a:gd name="connsiteX2572" fmla="*/ 9221183 w 11799254"/>
              <a:gd name="connsiteY2572" fmla="*/ 3619136 h 6687061"/>
              <a:gd name="connsiteX2573" fmla="*/ 8914840 w 11799254"/>
              <a:gd name="connsiteY2573" fmla="*/ 3619136 h 6687061"/>
              <a:gd name="connsiteX2574" fmla="*/ 8626449 w 11799254"/>
              <a:gd name="connsiteY2574" fmla="*/ 3798547 h 6687061"/>
              <a:gd name="connsiteX2575" fmla="*/ 8565928 w 11799254"/>
              <a:gd name="connsiteY2575" fmla="*/ 3957109 h 6687061"/>
              <a:gd name="connsiteX2576" fmla="*/ 8581220 w 11799254"/>
              <a:gd name="connsiteY2576" fmla="*/ 3978705 h 6687061"/>
              <a:gd name="connsiteX2577" fmla="*/ 8892516 w 11799254"/>
              <a:gd name="connsiteY2577" fmla="*/ 3978705 h 6687061"/>
              <a:gd name="connsiteX2578" fmla="*/ 9181667 w 11799254"/>
              <a:gd name="connsiteY2578" fmla="*/ 3782236 h 6687061"/>
              <a:gd name="connsiteX2579" fmla="*/ 9091627 w 11799254"/>
              <a:gd name="connsiteY2579" fmla="*/ 2254863 h 6687061"/>
              <a:gd name="connsiteX2580" fmla="*/ 8803248 w 11799254"/>
              <a:gd name="connsiteY2580" fmla="*/ 2434261 h 6687061"/>
              <a:gd name="connsiteX2581" fmla="*/ 8742715 w 11799254"/>
              <a:gd name="connsiteY2581" fmla="*/ 2592823 h 6687061"/>
              <a:gd name="connsiteX2582" fmla="*/ 8758007 w 11799254"/>
              <a:gd name="connsiteY2582" fmla="*/ 2614420 h 6687061"/>
              <a:gd name="connsiteX2583" fmla="*/ 9069303 w 11799254"/>
              <a:gd name="connsiteY2583" fmla="*/ 2614420 h 6687061"/>
              <a:gd name="connsiteX2584" fmla="*/ 9358454 w 11799254"/>
              <a:gd name="connsiteY2584" fmla="*/ 2417950 h 6687061"/>
              <a:gd name="connsiteX2585" fmla="*/ 9415555 w 11799254"/>
              <a:gd name="connsiteY2585" fmla="*/ 2279666 h 6687061"/>
              <a:gd name="connsiteX2586" fmla="*/ 9397970 w 11799254"/>
              <a:gd name="connsiteY2586" fmla="*/ 2254863 h 6687061"/>
              <a:gd name="connsiteX2587" fmla="*/ 9091627 w 11799254"/>
              <a:gd name="connsiteY2587" fmla="*/ 2254863 h 6687061"/>
              <a:gd name="connsiteX2588" fmla="*/ 9271341 w 11799254"/>
              <a:gd name="connsiteY2588" fmla="*/ 3075493 h 6687061"/>
              <a:gd name="connsiteX2589" fmla="*/ 8960056 w 11799254"/>
              <a:gd name="connsiteY2589" fmla="*/ 3075493 h 6687061"/>
              <a:gd name="connsiteX2590" fmla="*/ 8944765 w 11799254"/>
              <a:gd name="connsiteY2590" fmla="*/ 3053910 h 6687061"/>
              <a:gd name="connsiteX2591" fmla="*/ 9005286 w 11799254"/>
              <a:gd name="connsiteY2591" fmla="*/ 2895347 h 6687061"/>
              <a:gd name="connsiteX2592" fmla="*/ 9293664 w 11799254"/>
              <a:gd name="connsiteY2592" fmla="*/ 2715937 h 6687061"/>
              <a:gd name="connsiteX2593" fmla="*/ 9600020 w 11799254"/>
              <a:gd name="connsiteY2593" fmla="*/ 2715937 h 6687061"/>
              <a:gd name="connsiteX2594" fmla="*/ 9600020 w 11799254"/>
              <a:gd name="connsiteY2594" fmla="*/ 2715937 h 6687061"/>
              <a:gd name="connsiteX2595" fmla="*/ 9617592 w 11799254"/>
              <a:gd name="connsiteY2595" fmla="*/ 2740752 h 6687061"/>
              <a:gd name="connsiteX2596" fmla="*/ 9560504 w 11799254"/>
              <a:gd name="connsiteY2596" fmla="*/ 2879036 h 6687061"/>
              <a:gd name="connsiteX2597" fmla="*/ 9271341 w 11799254"/>
              <a:gd name="connsiteY2597" fmla="*/ 3075493 h 6687061"/>
              <a:gd name="connsiteX2598" fmla="*/ 9007300 w 11799254"/>
              <a:gd name="connsiteY2598" fmla="*/ 3029436 h 6687061"/>
              <a:gd name="connsiteX2599" fmla="*/ 9271341 w 11799254"/>
              <a:gd name="connsiteY2599" fmla="*/ 3029436 h 6687061"/>
              <a:gd name="connsiteX2600" fmla="*/ 9517492 w 11799254"/>
              <a:gd name="connsiteY2600" fmla="*/ 2862598 h 6687061"/>
              <a:gd name="connsiteX2601" fmla="*/ 9517707 w 11799254"/>
              <a:gd name="connsiteY2601" fmla="*/ 2862028 h 6687061"/>
              <a:gd name="connsiteX2602" fmla="*/ 9517935 w 11799254"/>
              <a:gd name="connsiteY2602" fmla="*/ 2861458 h 6687061"/>
              <a:gd name="connsiteX2603" fmla="*/ 9557463 w 11799254"/>
              <a:gd name="connsiteY2603" fmla="*/ 2765720 h 6687061"/>
              <a:gd name="connsiteX2604" fmla="*/ 9554980 w 11799254"/>
              <a:gd name="connsiteY2604" fmla="*/ 2761994 h 6687061"/>
              <a:gd name="connsiteX2605" fmla="*/ 9293664 w 11799254"/>
              <a:gd name="connsiteY2605" fmla="*/ 2761994 h 6687061"/>
              <a:gd name="connsiteX2606" fmla="*/ 9048298 w 11799254"/>
              <a:gd name="connsiteY2606" fmla="*/ 2911773 h 6687061"/>
              <a:gd name="connsiteX2607" fmla="*/ 9004779 w 11799254"/>
              <a:gd name="connsiteY2607" fmla="*/ 3025774 h 6687061"/>
              <a:gd name="connsiteX2608" fmla="*/ 9007300 w 11799254"/>
              <a:gd name="connsiteY2608" fmla="*/ 3029436 h 6687061"/>
              <a:gd name="connsiteX2609" fmla="*/ 3552517 w 11799254"/>
              <a:gd name="connsiteY2609" fmla="*/ 903208 h 6687061"/>
              <a:gd name="connsiteX2610" fmla="*/ 3246161 w 11799254"/>
              <a:gd name="connsiteY2610" fmla="*/ 903208 h 6687061"/>
              <a:gd name="connsiteX2611" fmla="*/ 2957783 w 11799254"/>
              <a:gd name="connsiteY2611" fmla="*/ 1082616 h 6687061"/>
              <a:gd name="connsiteX2612" fmla="*/ 2897262 w 11799254"/>
              <a:gd name="connsiteY2612" fmla="*/ 1241179 h 6687061"/>
              <a:gd name="connsiteX2613" fmla="*/ 2912553 w 11799254"/>
              <a:gd name="connsiteY2613" fmla="*/ 1262770 h 6687061"/>
              <a:gd name="connsiteX2614" fmla="*/ 3223838 w 11799254"/>
              <a:gd name="connsiteY2614" fmla="*/ 1262770 h 6687061"/>
              <a:gd name="connsiteX2615" fmla="*/ 3513001 w 11799254"/>
              <a:gd name="connsiteY2615" fmla="*/ 1066307 h 6687061"/>
              <a:gd name="connsiteX2616" fmla="*/ 3570089 w 11799254"/>
              <a:gd name="connsiteY2616" fmla="*/ 928021 h 6687061"/>
              <a:gd name="connsiteX2617" fmla="*/ 3552517 w 11799254"/>
              <a:gd name="connsiteY2617" fmla="*/ 903208 h 6687061"/>
              <a:gd name="connsiteX2618" fmla="*/ 4423821 w 11799254"/>
              <a:gd name="connsiteY2618" fmla="*/ 1351651 h 6687061"/>
              <a:gd name="connsiteX2619" fmla="*/ 4117465 w 11799254"/>
              <a:gd name="connsiteY2619" fmla="*/ 1351651 h 6687061"/>
              <a:gd name="connsiteX2620" fmla="*/ 3829087 w 11799254"/>
              <a:gd name="connsiteY2620" fmla="*/ 1531062 h 6687061"/>
              <a:gd name="connsiteX2621" fmla="*/ 3768566 w 11799254"/>
              <a:gd name="connsiteY2621" fmla="*/ 1689624 h 6687061"/>
              <a:gd name="connsiteX2622" fmla="*/ 3783858 w 11799254"/>
              <a:gd name="connsiteY2622" fmla="*/ 1711220 h 6687061"/>
              <a:gd name="connsiteX2623" fmla="*/ 4095154 w 11799254"/>
              <a:gd name="connsiteY2623" fmla="*/ 1711220 h 6687061"/>
              <a:gd name="connsiteX2624" fmla="*/ 4384306 w 11799254"/>
              <a:gd name="connsiteY2624" fmla="*/ 1514750 h 6687061"/>
              <a:gd name="connsiteX2625" fmla="*/ 4441393 w 11799254"/>
              <a:gd name="connsiteY2625" fmla="*/ 1376467 h 6687061"/>
              <a:gd name="connsiteX2626" fmla="*/ 4423821 w 11799254"/>
              <a:gd name="connsiteY2626" fmla="*/ 1351651 h 6687061"/>
              <a:gd name="connsiteX2627" fmla="*/ 4638515 w 11799254"/>
              <a:gd name="connsiteY2627" fmla="*/ 1985824 h 6687061"/>
              <a:gd name="connsiteX2628" fmla="*/ 4577994 w 11799254"/>
              <a:gd name="connsiteY2628" fmla="*/ 2144386 h 6687061"/>
              <a:gd name="connsiteX2629" fmla="*/ 4593286 w 11799254"/>
              <a:gd name="connsiteY2629" fmla="*/ 2165982 h 6687061"/>
              <a:gd name="connsiteX2630" fmla="*/ 4904582 w 11799254"/>
              <a:gd name="connsiteY2630" fmla="*/ 2165982 h 6687061"/>
              <a:gd name="connsiteX2631" fmla="*/ 5193733 w 11799254"/>
              <a:gd name="connsiteY2631" fmla="*/ 1969512 h 6687061"/>
              <a:gd name="connsiteX2632" fmla="*/ 5250821 w 11799254"/>
              <a:gd name="connsiteY2632" fmla="*/ 1831228 h 6687061"/>
              <a:gd name="connsiteX2633" fmla="*/ 5233249 w 11799254"/>
              <a:gd name="connsiteY2633" fmla="*/ 1806413 h 6687061"/>
              <a:gd name="connsiteX2634" fmla="*/ 4926893 w 11799254"/>
              <a:gd name="connsiteY2634" fmla="*/ 1806413 h 6687061"/>
              <a:gd name="connsiteX2635" fmla="*/ 4638515 w 11799254"/>
              <a:gd name="connsiteY2635" fmla="*/ 1985824 h 6687061"/>
              <a:gd name="connsiteX2636" fmla="*/ 4221784 w 11799254"/>
              <a:gd name="connsiteY2636" fmla="*/ 903208 h 6687061"/>
              <a:gd name="connsiteX2637" fmla="*/ 3915428 w 11799254"/>
              <a:gd name="connsiteY2637" fmla="*/ 903208 h 6687061"/>
              <a:gd name="connsiteX2638" fmla="*/ 3627050 w 11799254"/>
              <a:gd name="connsiteY2638" fmla="*/ 1082616 h 6687061"/>
              <a:gd name="connsiteX2639" fmla="*/ 3566529 w 11799254"/>
              <a:gd name="connsiteY2639" fmla="*/ 1241179 h 6687061"/>
              <a:gd name="connsiteX2640" fmla="*/ 3581821 w 11799254"/>
              <a:gd name="connsiteY2640" fmla="*/ 1262770 h 6687061"/>
              <a:gd name="connsiteX2641" fmla="*/ 3893118 w 11799254"/>
              <a:gd name="connsiteY2641" fmla="*/ 1262770 h 6687061"/>
              <a:gd name="connsiteX2642" fmla="*/ 4182268 w 11799254"/>
              <a:gd name="connsiteY2642" fmla="*/ 1066307 h 6687061"/>
              <a:gd name="connsiteX2643" fmla="*/ 4239357 w 11799254"/>
              <a:gd name="connsiteY2643" fmla="*/ 928021 h 6687061"/>
              <a:gd name="connsiteX2644" fmla="*/ 4221784 w 11799254"/>
              <a:gd name="connsiteY2644" fmla="*/ 903208 h 6687061"/>
              <a:gd name="connsiteX2645" fmla="*/ 6230841 w 11799254"/>
              <a:gd name="connsiteY2645" fmla="*/ 903208 h 6687061"/>
              <a:gd name="connsiteX2646" fmla="*/ 5924485 w 11799254"/>
              <a:gd name="connsiteY2646" fmla="*/ 903208 h 6687061"/>
              <a:gd name="connsiteX2647" fmla="*/ 5636107 w 11799254"/>
              <a:gd name="connsiteY2647" fmla="*/ 1082616 h 6687061"/>
              <a:gd name="connsiteX2648" fmla="*/ 5575573 w 11799254"/>
              <a:gd name="connsiteY2648" fmla="*/ 1241179 h 6687061"/>
              <a:gd name="connsiteX2649" fmla="*/ 5590877 w 11799254"/>
              <a:gd name="connsiteY2649" fmla="*/ 1262770 h 6687061"/>
              <a:gd name="connsiteX2650" fmla="*/ 5902174 w 11799254"/>
              <a:gd name="connsiteY2650" fmla="*/ 1262770 h 6687061"/>
              <a:gd name="connsiteX2651" fmla="*/ 6191325 w 11799254"/>
              <a:gd name="connsiteY2651" fmla="*/ 1066307 h 6687061"/>
              <a:gd name="connsiteX2652" fmla="*/ 6248413 w 11799254"/>
              <a:gd name="connsiteY2652" fmla="*/ 928021 h 6687061"/>
              <a:gd name="connsiteX2653" fmla="*/ 6230841 w 11799254"/>
              <a:gd name="connsiteY2653" fmla="*/ 903208 h 6687061"/>
              <a:gd name="connsiteX2654" fmla="*/ 5457254 w 11799254"/>
              <a:gd name="connsiteY2654" fmla="*/ 1351651 h 6687061"/>
              <a:gd name="connsiteX2655" fmla="*/ 5763610 w 11799254"/>
              <a:gd name="connsiteY2655" fmla="*/ 1351651 h 6687061"/>
              <a:gd name="connsiteX2656" fmla="*/ 5763610 w 11799254"/>
              <a:gd name="connsiteY2656" fmla="*/ 1351651 h 6687061"/>
              <a:gd name="connsiteX2657" fmla="*/ 5781182 w 11799254"/>
              <a:gd name="connsiteY2657" fmla="*/ 1376467 h 6687061"/>
              <a:gd name="connsiteX2658" fmla="*/ 5724095 w 11799254"/>
              <a:gd name="connsiteY2658" fmla="*/ 1514750 h 6687061"/>
              <a:gd name="connsiteX2659" fmla="*/ 5434944 w 11799254"/>
              <a:gd name="connsiteY2659" fmla="*/ 1711220 h 6687061"/>
              <a:gd name="connsiteX2660" fmla="*/ 5123647 w 11799254"/>
              <a:gd name="connsiteY2660" fmla="*/ 1711220 h 6687061"/>
              <a:gd name="connsiteX2661" fmla="*/ 5108355 w 11799254"/>
              <a:gd name="connsiteY2661" fmla="*/ 1689624 h 6687061"/>
              <a:gd name="connsiteX2662" fmla="*/ 5168876 w 11799254"/>
              <a:gd name="connsiteY2662" fmla="*/ 1531062 h 6687061"/>
              <a:gd name="connsiteX2663" fmla="*/ 5457254 w 11799254"/>
              <a:gd name="connsiteY2663" fmla="*/ 1351651 h 6687061"/>
              <a:gd name="connsiteX2664" fmla="*/ 5718571 w 11799254"/>
              <a:gd name="connsiteY2664" fmla="*/ 1397708 h 6687061"/>
              <a:gd name="connsiteX2665" fmla="*/ 5457254 w 11799254"/>
              <a:gd name="connsiteY2665" fmla="*/ 1397708 h 6687061"/>
              <a:gd name="connsiteX2666" fmla="*/ 5211888 w 11799254"/>
              <a:gd name="connsiteY2666" fmla="*/ 1547487 h 6687061"/>
              <a:gd name="connsiteX2667" fmla="*/ 5168369 w 11799254"/>
              <a:gd name="connsiteY2667" fmla="*/ 1661501 h 6687061"/>
              <a:gd name="connsiteX2668" fmla="*/ 5170878 w 11799254"/>
              <a:gd name="connsiteY2668" fmla="*/ 1665151 h 6687061"/>
              <a:gd name="connsiteX2669" fmla="*/ 5434931 w 11799254"/>
              <a:gd name="connsiteY2669" fmla="*/ 1665151 h 6687061"/>
              <a:gd name="connsiteX2670" fmla="*/ 5681082 w 11799254"/>
              <a:gd name="connsiteY2670" fmla="*/ 1498325 h 6687061"/>
              <a:gd name="connsiteX2671" fmla="*/ 5681298 w 11799254"/>
              <a:gd name="connsiteY2671" fmla="*/ 1497742 h 6687061"/>
              <a:gd name="connsiteX2672" fmla="*/ 5681526 w 11799254"/>
              <a:gd name="connsiteY2672" fmla="*/ 1497172 h 6687061"/>
              <a:gd name="connsiteX2673" fmla="*/ 5721054 w 11799254"/>
              <a:gd name="connsiteY2673" fmla="*/ 1401434 h 6687061"/>
              <a:gd name="connsiteX2674" fmla="*/ 5718558 w 11799254"/>
              <a:gd name="connsiteY2674" fmla="*/ 1397720 h 6687061"/>
              <a:gd name="connsiteX2675" fmla="*/ 6432877 w 11799254"/>
              <a:gd name="connsiteY2675" fmla="*/ 1351651 h 6687061"/>
              <a:gd name="connsiteX2676" fmla="*/ 6126534 w 11799254"/>
              <a:gd name="connsiteY2676" fmla="*/ 1351651 h 6687061"/>
              <a:gd name="connsiteX2677" fmla="*/ 5838144 w 11799254"/>
              <a:gd name="connsiteY2677" fmla="*/ 1531062 h 6687061"/>
              <a:gd name="connsiteX2678" fmla="*/ 5777622 w 11799254"/>
              <a:gd name="connsiteY2678" fmla="*/ 1689624 h 6687061"/>
              <a:gd name="connsiteX2679" fmla="*/ 5792914 w 11799254"/>
              <a:gd name="connsiteY2679" fmla="*/ 1711220 h 6687061"/>
              <a:gd name="connsiteX2680" fmla="*/ 6104211 w 11799254"/>
              <a:gd name="connsiteY2680" fmla="*/ 1711220 h 6687061"/>
              <a:gd name="connsiteX2681" fmla="*/ 6393362 w 11799254"/>
              <a:gd name="connsiteY2681" fmla="*/ 1514750 h 6687061"/>
              <a:gd name="connsiteX2682" fmla="*/ 6450462 w 11799254"/>
              <a:gd name="connsiteY2682" fmla="*/ 1376467 h 6687061"/>
              <a:gd name="connsiteX2683" fmla="*/ 6432877 w 11799254"/>
              <a:gd name="connsiteY2683" fmla="*/ 1351651 h 66870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Lst>
            <a:rect l="l" t="t" r="r" b="b"/>
            <a:pathLst>
              <a:path w="11799254" h="6687061">
                <a:moveTo>
                  <a:pt x="2745724" y="4865378"/>
                </a:moveTo>
                <a:lnTo>
                  <a:pt x="2806245" y="4706816"/>
                </a:lnTo>
                <a:cubicBezTo>
                  <a:pt x="2852108" y="4586668"/>
                  <a:pt x="2963661" y="4527406"/>
                  <a:pt x="3094636" y="4527406"/>
                </a:cubicBezTo>
                <a:lnTo>
                  <a:pt x="3400979" y="4527406"/>
                </a:lnTo>
                <a:cubicBezTo>
                  <a:pt x="3413750" y="4527406"/>
                  <a:pt x="3423024" y="4540498"/>
                  <a:pt x="3418552" y="4552221"/>
                </a:cubicBezTo>
                <a:lnTo>
                  <a:pt x="3361464" y="4690505"/>
                </a:lnTo>
                <a:cubicBezTo>
                  <a:pt x="3315931" y="4809803"/>
                  <a:pt x="3202363" y="4886962"/>
                  <a:pt x="3072313" y="4886962"/>
                </a:cubicBezTo>
                <a:lnTo>
                  <a:pt x="2761016" y="4886962"/>
                </a:lnTo>
                <a:cubicBezTo>
                  <a:pt x="2749905" y="4886962"/>
                  <a:pt x="2741822" y="4875568"/>
                  <a:pt x="2745724" y="4865378"/>
                </a:cubicBezTo>
                <a:close/>
                <a:moveTo>
                  <a:pt x="4631167" y="4432212"/>
                </a:moveTo>
                <a:lnTo>
                  <a:pt x="4942464" y="4432212"/>
                </a:lnTo>
                <a:cubicBezTo>
                  <a:pt x="5072501" y="4432212"/>
                  <a:pt x="5186081" y="4355042"/>
                  <a:pt x="5231615" y="4235743"/>
                </a:cubicBezTo>
                <a:lnTo>
                  <a:pt x="5288702" y="4097459"/>
                </a:lnTo>
                <a:cubicBezTo>
                  <a:pt x="5293174" y="4085748"/>
                  <a:pt x="5283900" y="4072643"/>
                  <a:pt x="5271130" y="4072643"/>
                </a:cubicBezTo>
                <a:lnTo>
                  <a:pt x="5271130" y="4072643"/>
                </a:lnTo>
                <a:cubicBezTo>
                  <a:pt x="5271130" y="4072643"/>
                  <a:pt x="4964774" y="4072643"/>
                  <a:pt x="4964774" y="4072643"/>
                </a:cubicBezTo>
                <a:cubicBezTo>
                  <a:pt x="4833824" y="4072643"/>
                  <a:pt x="4722259" y="4131919"/>
                  <a:pt x="4676396" y="4252054"/>
                </a:cubicBezTo>
                <a:lnTo>
                  <a:pt x="4615875" y="4410616"/>
                </a:lnTo>
                <a:cubicBezTo>
                  <a:pt x="4611973" y="4420806"/>
                  <a:pt x="4620055" y="4432212"/>
                  <a:pt x="4631167" y="4432212"/>
                </a:cubicBezTo>
                <a:close/>
                <a:moveTo>
                  <a:pt x="6744491" y="454764"/>
                </a:moveTo>
                <a:lnTo>
                  <a:pt x="6744491" y="454764"/>
                </a:lnTo>
                <a:cubicBezTo>
                  <a:pt x="6757261" y="454764"/>
                  <a:pt x="6766536" y="467859"/>
                  <a:pt x="6762063" y="479577"/>
                </a:cubicBezTo>
                <a:lnTo>
                  <a:pt x="6704976" y="617860"/>
                </a:lnTo>
                <a:cubicBezTo>
                  <a:pt x="6659443" y="737162"/>
                  <a:pt x="6545874" y="814326"/>
                  <a:pt x="6415824" y="814326"/>
                </a:cubicBezTo>
                <a:lnTo>
                  <a:pt x="6104528" y="814326"/>
                </a:lnTo>
                <a:cubicBezTo>
                  <a:pt x="6093417" y="814326"/>
                  <a:pt x="6085334" y="802927"/>
                  <a:pt x="6089236" y="792731"/>
                </a:cubicBezTo>
                <a:lnTo>
                  <a:pt x="6149757" y="634172"/>
                </a:lnTo>
                <a:cubicBezTo>
                  <a:pt x="6195620" y="514031"/>
                  <a:pt x="6307173" y="454764"/>
                  <a:pt x="6438135" y="454764"/>
                </a:cubicBezTo>
                <a:lnTo>
                  <a:pt x="6744491" y="454764"/>
                </a:lnTo>
                <a:close/>
                <a:moveTo>
                  <a:pt x="6699452" y="500825"/>
                </a:moveTo>
                <a:lnTo>
                  <a:pt x="6438135" y="500825"/>
                </a:lnTo>
                <a:cubicBezTo>
                  <a:pt x="6318537" y="500825"/>
                  <a:pt x="6229105" y="555416"/>
                  <a:pt x="6192769" y="650603"/>
                </a:cubicBezTo>
                <a:lnTo>
                  <a:pt x="6149263" y="764609"/>
                </a:lnTo>
                <a:cubicBezTo>
                  <a:pt x="6148579" y="766374"/>
                  <a:pt x="6149884" y="768267"/>
                  <a:pt x="6151772" y="768267"/>
                </a:cubicBezTo>
                <a:lnTo>
                  <a:pt x="6415824" y="768267"/>
                </a:lnTo>
                <a:cubicBezTo>
                  <a:pt x="6526656" y="768267"/>
                  <a:pt x="6623271" y="702781"/>
                  <a:pt x="6661963" y="601431"/>
                </a:cubicBezTo>
                <a:lnTo>
                  <a:pt x="6662179" y="600852"/>
                </a:lnTo>
                <a:lnTo>
                  <a:pt x="6662420" y="600279"/>
                </a:lnTo>
                <a:lnTo>
                  <a:pt x="6701948" y="504551"/>
                </a:lnTo>
                <a:cubicBezTo>
                  <a:pt x="6702670" y="502775"/>
                  <a:pt x="6701365" y="500826"/>
                  <a:pt x="6699452" y="500826"/>
                </a:cubicBezTo>
                <a:close/>
                <a:moveTo>
                  <a:pt x="3960657" y="4432212"/>
                </a:moveTo>
                <a:lnTo>
                  <a:pt x="4271955" y="4432212"/>
                </a:lnTo>
                <a:cubicBezTo>
                  <a:pt x="4401992" y="4432212"/>
                  <a:pt x="4515559" y="4355042"/>
                  <a:pt x="4561105" y="4235743"/>
                </a:cubicBezTo>
                <a:lnTo>
                  <a:pt x="4618193" y="4097459"/>
                </a:lnTo>
                <a:cubicBezTo>
                  <a:pt x="4622653" y="4085748"/>
                  <a:pt x="4613392" y="4072643"/>
                  <a:pt x="4600621" y="4072643"/>
                </a:cubicBezTo>
                <a:lnTo>
                  <a:pt x="4600621" y="4072643"/>
                </a:lnTo>
                <a:cubicBezTo>
                  <a:pt x="4600621" y="4072643"/>
                  <a:pt x="4294265" y="4072643"/>
                  <a:pt x="4294265" y="4072643"/>
                </a:cubicBezTo>
                <a:cubicBezTo>
                  <a:pt x="4163303" y="4072643"/>
                  <a:pt x="4051750" y="4131919"/>
                  <a:pt x="4005887" y="4252054"/>
                </a:cubicBezTo>
                <a:lnTo>
                  <a:pt x="3945353" y="4410616"/>
                </a:lnTo>
                <a:cubicBezTo>
                  <a:pt x="3941464" y="4420806"/>
                  <a:pt x="3949534" y="4432212"/>
                  <a:pt x="3960657" y="4432212"/>
                </a:cubicBezTo>
                <a:close/>
                <a:moveTo>
                  <a:pt x="9953594" y="1"/>
                </a:moveTo>
                <a:lnTo>
                  <a:pt x="9953594" y="4"/>
                </a:lnTo>
                <a:cubicBezTo>
                  <a:pt x="9966352" y="4"/>
                  <a:pt x="9975638" y="13098"/>
                  <a:pt x="9971166" y="24817"/>
                </a:cubicBezTo>
                <a:lnTo>
                  <a:pt x="9914066" y="163099"/>
                </a:lnTo>
                <a:cubicBezTo>
                  <a:pt x="9868533" y="282399"/>
                  <a:pt x="9754965" y="359565"/>
                  <a:pt x="9624927" y="359565"/>
                </a:cubicBezTo>
                <a:lnTo>
                  <a:pt x="9313618" y="359565"/>
                </a:lnTo>
                <a:cubicBezTo>
                  <a:pt x="9302507" y="359565"/>
                  <a:pt x="9294437" y="348166"/>
                  <a:pt x="9298326" y="337970"/>
                </a:cubicBezTo>
                <a:lnTo>
                  <a:pt x="9358860" y="179408"/>
                </a:lnTo>
                <a:cubicBezTo>
                  <a:pt x="9404710" y="59270"/>
                  <a:pt x="9516276" y="0"/>
                  <a:pt x="9647238" y="0"/>
                </a:cubicBezTo>
                <a:lnTo>
                  <a:pt x="9953594" y="0"/>
                </a:lnTo>
                <a:close/>
                <a:moveTo>
                  <a:pt x="9908542" y="46062"/>
                </a:moveTo>
                <a:lnTo>
                  <a:pt x="9647238" y="46062"/>
                </a:lnTo>
                <a:cubicBezTo>
                  <a:pt x="9527627" y="46062"/>
                  <a:pt x="9438208" y="100653"/>
                  <a:pt x="9401872" y="195840"/>
                </a:cubicBezTo>
                <a:lnTo>
                  <a:pt x="9358353" y="309846"/>
                </a:lnTo>
                <a:cubicBezTo>
                  <a:pt x="9357682" y="311612"/>
                  <a:pt x="9358987" y="313506"/>
                  <a:pt x="9360875" y="313506"/>
                </a:cubicBezTo>
                <a:lnTo>
                  <a:pt x="9624927" y="313506"/>
                </a:lnTo>
                <a:cubicBezTo>
                  <a:pt x="9735746" y="313506"/>
                  <a:pt x="9832374" y="248018"/>
                  <a:pt x="9871054" y="146670"/>
                </a:cubicBezTo>
                <a:lnTo>
                  <a:pt x="9871269" y="146091"/>
                </a:lnTo>
                <a:lnTo>
                  <a:pt x="9871510" y="145518"/>
                </a:lnTo>
                <a:lnTo>
                  <a:pt x="9911038" y="49787"/>
                </a:lnTo>
                <a:cubicBezTo>
                  <a:pt x="9911760" y="48013"/>
                  <a:pt x="9910468" y="46062"/>
                  <a:pt x="9908542" y="46062"/>
                </a:cubicBezTo>
                <a:close/>
                <a:moveTo>
                  <a:pt x="3430284" y="4886962"/>
                </a:moveTo>
                <a:lnTo>
                  <a:pt x="3741580" y="4886962"/>
                </a:lnTo>
                <a:cubicBezTo>
                  <a:pt x="3871631" y="4886962"/>
                  <a:pt x="3985198" y="4809803"/>
                  <a:pt x="4030731" y="4690505"/>
                </a:cubicBezTo>
                <a:lnTo>
                  <a:pt x="4087832" y="4552221"/>
                </a:lnTo>
                <a:cubicBezTo>
                  <a:pt x="4092291" y="4540510"/>
                  <a:pt x="4083018" y="4527406"/>
                  <a:pt x="4070259" y="4527406"/>
                </a:cubicBezTo>
                <a:lnTo>
                  <a:pt x="3763903" y="4527406"/>
                </a:lnTo>
                <a:cubicBezTo>
                  <a:pt x="3632941" y="4527406"/>
                  <a:pt x="3521376" y="4586668"/>
                  <a:pt x="3475525" y="4706816"/>
                </a:cubicBezTo>
                <a:lnTo>
                  <a:pt x="3414992" y="4865378"/>
                </a:lnTo>
                <a:cubicBezTo>
                  <a:pt x="3411102" y="4875568"/>
                  <a:pt x="3419173" y="4886962"/>
                  <a:pt x="3430284" y="4886962"/>
                </a:cubicBezTo>
                <a:close/>
                <a:moveTo>
                  <a:pt x="10918563" y="3619136"/>
                </a:moveTo>
                <a:cubicBezTo>
                  <a:pt x="10787600" y="3619136"/>
                  <a:pt x="10676034" y="3678412"/>
                  <a:pt x="10630184" y="3798547"/>
                </a:cubicBezTo>
                <a:lnTo>
                  <a:pt x="10569650" y="3957109"/>
                </a:lnTo>
                <a:cubicBezTo>
                  <a:pt x="10565761" y="3967299"/>
                  <a:pt x="10573844" y="3978705"/>
                  <a:pt x="10584955" y="3978705"/>
                </a:cubicBezTo>
                <a:lnTo>
                  <a:pt x="10896239" y="3978705"/>
                </a:lnTo>
                <a:cubicBezTo>
                  <a:pt x="11026289" y="3978705"/>
                  <a:pt x="11139857" y="3901534"/>
                  <a:pt x="11185390" y="3782236"/>
                </a:cubicBezTo>
                <a:lnTo>
                  <a:pt x="11242491" y="3643952"/>
                </a:lnTo>
                <a:cubicBezTo>
                  <a:pt x="11246950" y="3632241"/>
                  <a:pt x="11237676" y="3619136"/>
                  <a:pt x="11224918" y="3619136"/>
                </a:cubicBezTo>
                <a:lnTo>
                  <a:pt x="11224918" y="3619136"/>
                </a:lnTo>
                <a:cubicBezTo>
                  <a:pt x="11224918" y="3619136"/>
                  <a:pt x="10918563" y="3619136"/>
                  <a:pt x="10918563" y="3619136"/>
                </a:cubicBezTo>
                <a:close/>
                <a:moveTo>
                  <a:pt x="1056449" y="3508671"/>
                </a:moveTo>
                <a:lnTo>
                  <a:pt x="1116974" y="3350097"/>
                </a:lnTo>
                <a:cubicBezTo>
                  <a:pt x="1162832" y="3229961"/>
                  <a:pt x="1274390" y="3170699"/>
                  <a:pt x="1405353" y="3170699"/>
                </a:cubicBezTo>
                <a:lnTo>
                  <a:pt x="1711708" y="3170699"/>
                </a:lnTo>
                <a:cubicBezTo>
                  <a:pt x="1724479" y="3170699"/>
                  <a:pt x="1733753" y="3183791"/>
                  <a:pt x="1729281" y="3195514"/>
                </a:cubicBezTo>
                <a:lnTo>
                  <a:pt x="1672193" y="3333798"/>
                </a:lnTo>
                <a:cubicBezTo>
                  <a:pt x="1626659" y="3453097"/>
                  <a:pt x="1513079" y="3530255"/>
                  <a:pt x="1383042" y="3530255"/>
                </a:cubicBezTo>
                <a:lnTo>
                  <a:pt x="1071743" y="3530255"/>
                </a:lnTo>
                <a:cubicBezTo>
                  <a:pt x="1060632" y="3530255"/>
                  <a:pt x="1052554" y="3518861"/>
                  <a:pt x="1056451" y="3508671"/>
                </a:cubicBezTo>
                <a:close/>
                <a:moveTo>
                  <a:pt x="1118991" y="3484198"/>
                </a:moveTo>
                <a:lnTo>
                  <a:pt x="1383029" y="3484198"/>
                </a:lnTo>
                <a:cubicBezTo>
                  <a:pt x="1493873" y="3484198"/>
                  <a:pt x="1590489" y="3418713"/>
                  <a:pt x="1629181" y="3317360"/>
                </a:cubicBezTo>
                <a:lnTo>
                  <a:pt x="1629396" y="3316790"/>
                </a:lnTo>
                <a:lnTo>
                  <a:pt x="1629624" y="3316207"/>
                </a:lnTo>
                <a:lnTo>
                  <a:pt x="1669152" y="3220481"/>
                </a:lnTo>
                <a:cubicBezTo>
                  <a:pt x="1669887" y="3218707"/>
                  <a:pt x="1668582" y="3216755"/>
                  <a:pt x="1666669" y="3216755"/>
                </a:cubicBezTo>
                <a:lnTo>
                  <a:pt x="1405353" y="3216755"/>
                </a:lnTo>
                <a:cubicBezTo>
                  <a:pt x="1285755" y="3216755"/>
                  <a:pt x="1196318" y="3271354"/>
                  <a:pt x="1159987" y="3366535"/>
                </a:cubicBezTo>
                <a:lnTo>
                  <a:pt x="1116466" y="3480548"/>
                </a:lnTo>
                <a:cubicBezTo>
                  <a:pt x="1115799" y="3482310"/>
                  <a:pt x="1117097" y="3484198"/>
                  <a:pt x="1118990" y="3484198"/>
                </a:cubicBezTo>
                <a:close/>
                <a:moveTo>
                  <a:pt x="1223266" y="3978705"/>
                </a:moveTo>
                <a:lnTo>
                  <a:pt x="1534567" y="3978705"/>
                </a:lnTo>
                <a:cubicBezTo>
                  <a:pt x="1664617" y="3978705"/>
                  <a:pt x="1778184" y="3901534"/>
                  <a:pt x="1823717" y="3782236"/>
                </a:cubicBezTo>
                <a:lnTo>
                  <a:pt x="1880805" y="3643952"/>
                </a:lnTo>
                <a:cubicBezTo>
                  <a:pt x="1885278" y="3632241"/>
                  <a:pt x="1876004" y="3619136"/>
                  <a:pt x="1863233" y="3619136"/>
                </a:cubicBezTo>
                <a:lnTo>
                  <a:pt x="1863233" y="3619136"/>
                </a:lnTo>
                <a:cubicBezTo>
                  <a:pt x="1863233" y="3619136"/>
                  <a:pt x="1556877" y="3619136"/>
                  <a:pt x="1556877" y="3619136"/>
                </a:cubicBezTo>
                <a:cubicBezTo>
                  <a:pt x="1425915" y="3619136"/>
                  <a:pt x="1314349" y="3678412"/>
                  <a:pt x="1268499" y="3798547"/>
                </a:cubicBezTo>
                <a:lnTo>
                  <a:pt x="1207973" y="3957109"/>
                </a:lnTo>
                <a:cubicBezTo>
                  <a:pt x="1204082" y="3967299"/>
                  <a:pt x="1212155" y="3978705"/>
                  <a:pt x="1223265" y="3978705"/>
                </a:cubicBezTo>
                <a:close/>
                <a:moveTo>
                  <a:pt x="2071782" y="3170699"/>
                </a:moveTo>
                <a:cubicBezTo>
                  <a:pt x="1940820" y="3170699"/>
                  <a:pt x="1829267" y="3229961"/>
                  <a:pt x="1783404" y="3350109"/>
                </a:cubicBezTo>
                <a:lnTo>
                  <a:pt x="1722870" y="3508671"/>
                </a:lnTo>
                <a:cubicBezTo>
                  <a:pt x="1718981" y="3518861"/>
                  <a:pt x="1727051" y="3530255"/>
                  <a:pt x="1738174" y="3530255"/>
                </a:cubicBezTo>
                <a:lnTo>
                  <a:pt x="2049471" y="3530255"/>
                </a:lnTo>
                <a:cubicBezTo>
                  <a:pt x="2179509" y="3530255"/>
                  <a:pt x="2293076" y="3453097"/>
                  <a:pt x="2338622" y="3333798"/>
                </a:cubicBezTo>
                <a:lnTo>
                  <a:pt x="2395710" y="3195514"/>
                </a:lnTo>
                <a:cubicBezTo>
                  <a:pt x="2400182" y="3183791"/>
                  <a:pt x="2390908" y="3170699"/>
                  <a:pt x="2378138" y="3170699"/>
                </a:cubicBezTo>
                <a:lnTo>
                  <a:pt x="2378138" y="3170699"/>
                </a:lnTo>
                <a:cubicBezTo>
                  <a:pt x="2378138" y="3170699"/>
                  <a:pt x="2071782" y="3170699"/>
                  <a:pt x="2071782" y="3170699"/>
                </a:cubicBezTo>
                <a:close/>
                <a:moveTo>
                  <a:pt x="4085513" y="4865378"/>
                </a:moveTo>
                <a:lnTo>
                  <a:pt x="4146035" y="4706816"/>
                </a:lnTo>
                <a:cubicBezTo>
                  <a:pt x="4191897" y="4586668"/>
                  <a:pt x="4303450" y="4527406"/>
                  <a:pt x="4434413" y="4527406"/>
                </a:cubicBezTo>
                <a:lnTo>
                  <a:pt x="4740769" y="4527406"/>
                </a:lnTo>
                <a:cubicBezTo>
                  <a:pt x="4753539" y="4527406"/>
                  <a:pt x="4762813" y="4540498"/>
                  <a:pt x="4758341" y="4552221"/>
                </a:cubicBezTo>
                <a:lnTo>
                  <a:pt x="4701253" y="4690505"/>
                </a:lnTo>
                <a:cubicBezTo>
                  <a:pt x="4655707" y="4809803"/>
                  <a:pt x="4542152" y="4886962"/>
                  <a:pt x="4412090" y="4886962"/>
                </a:cubicBezTo>
                <a:lnTo>
                  <a:pt x="4100805" y="4886962"/>
                </a:lnTo>
                <a:cubicBezTo>
                  <a:pt x="4089694" y="4886962"/>
                  <a:pt x="4081611" y="4875568"/>
                  <a:pt x="4085513" y="4865378"/>
                </a:cubicBezTo>
                <a:close/>
                <a:moveTo>
                  <a:pt x="4148049" y="4840905"/>
                </a:moveTo>
                <a:lnTo>
                  <a:pt x="4412090" y="4840905"/>
                </a:lnTo>
                <a:cubicBezTo>
                  <a:pt x="4522933" y="4840905"/>
                  <a:pt x="4619549" y="4775420"/>
                  <a:pt x="4658241" y="4674080"/>
                </a:cubicBezTo>
                <a:lnTo>
                  <a:pt x="4658456" y="4673497"/>
                </a:lnTo>
                <a:lnTo>
                  <a:pt x="4658684" y="4672926"/>
                </a:lnTo>
                <a:lnTo>
                  <a:pt x="4698225" y="4577188"/>
                </a:lnTo>
                <a:cubicBezTo>
                  <a:pt x="4698947" y="4575414"/>
                  <a:pt x="4697642" y="4573462"/>
                  <a:pt x="4695729" y="4573462"/>
                </a:cubicBezTo>
                <a:lnTo>
                  <a:pt x="4434413" y="4573462"/>
                </a:lnTo>
                <a:cubicBezTo>
                  <a:pt x="4314815" y="4573462"/>
                  <a:pt x="4225382" y="4628061"/>
                  <a:pt x="4189047" y="4723241"/>
                </a:cubicBezTo>
                <a:lnTo>
                  <a:pt x="4145528" y="4837255"/>
                </a:lnTo>
                <a:cubicBezTo>
                  <a:pt x="4144856" y="4839017"/>
                  <a:pt x="4146161" y="4840905"/>
                  <a:pt x="4148049" y="4840905"/>
                </a:cubicBezTo>
                <a:close/>
                <a:moveTo>
                  <a:pt x="1955668" y="4432212"/>
                </a:moveTo>
                <a:lnTo>
                  <a:pt x="2266965" y="4432212"/>
                </a:lnTo>
                <a:cubicBezTo>
                  <a:pt x="2397015" y="4432212"/>
                  <a:pt x="2510582" y="4355042"/>
                  <a:pt x="2556116" y="4235743"/>
                </a:cubicBezTo>
                <a:lnTo>
                  <a:pt x="2613216" y="4097459"/>
                </a:lnTo>
                <a:cubicBezTo>
                  <a:pt x="2617676" y="4085748"/>
                  <a:pt x="2608402" y="4072643"/>
                  <a:pt x="2595631" y="4072643"/>
                </a:cubicBezTo>
                <a:lnTo>
                  <a:pt x="2595631" y="4072643"/>
                </a:lnTo>
                <a:cubicBezTo>
                  <a:pt x="2595631" y="4072643"/>
                  <a:pt x="2289288" y="4072643"/>
                  <a:pt x="2289288" y="4072643"/>
                </a:cubicBezTo>
                <a:cubicBezTo>
                  <a:pt x="2158326" y="4072643"/>
                  <a:pt x="2046760" y="4131919"/>
                  <a:pt x="2000910" y="4252054"/>
                </a:cubicBezTo>
                <a:lnTo>
                  <a:pt x="1940376" y="4410616"/>
                </a:lnTo>
                <a:cubicBezTo>
                  <a:pt x="1936487" y="4420806"/>
                  <a:pt x="1944557" y="4432212"/>
                  <a:pt x="1955668" y="4432212"/>
                </a:cubicBezTo>
                <a:close/>
                <a:moveTo>
                  <a:pt x="2622110" y="4432212"/>
                </a:moveTo>
                <a:lnTo>
                  <a:pt x="2933407" y="4432212"/>
                </a:lnTo>
                <a:cubicBezTo>
                  <a:pt x="3063457" y="4432212"/>
                  <a:pt x="3177025" y="4355042"/>
                  <a:pt x="3222558" y="4235743"/>
                </a:cubicBezTo>
                <a:lnTo>
                  <a:pt x="3279646" y="4097459"/>
                </a:lnTo>
                <a:cubicBezTo>
                  <a:pt x="3284118" y="4085748"/>
                  <a:pt x="3274844" y="4072643"/>
                  <a:pt x="3262074" y="4072643"/>
                </a:cubicBezTo>
                <a:lnTo>
                  <a:pt x="3262074" y="4072643"/>
                </a:lnTo>
                <a:cubicBezTo>
                  <a:pt x="3262074" y="4072643"/>
                  <a:pt x="2955730" y="4072643"/>
                  <a:pt x="2955730" y="4072643"/>
                </a:cubicBezTo>
                <a:cubicBezTo>
                  <a:pt x="2824755" y="4072643"/>
                  <a:pt x="2713202" y="4131919"/>
                  <a:pt x="2667339" y="4252054"/>
                </a:cubicBezTo>
                <a:lnTo>
                  <a:pt x="2606818" y="4410616"/>
                </a:lnTo>
                <a:cubicBezTo>
                  <a:pt x="2602916" y="4420806"/>
                  <a:pt x="2610999" y="4432212"/>
                  <a:pt x="2622110" y="4432212"/>
                </a:cubicBezTo>
                <a:close/>
                <a:moveTo>
                  <a:pt x="1877245" y="3957109"/>
                </a:moveTo>
                <a:lnTo>
                  <a:pt x="1937766" y="3798547"/>
                </a:lnTo>
                <a:cubicBezTo>
                  <a:pt x="1983629" y="3678412"/>
                  <a:pt x="2095195" y="3619149"/>
                  <a:pt x="2226145" y="3619149"/>
                </a:cubicBezTo>
                <a:lnTo>
                  <a:pt x="2532500" y="3619149"/>
                </a:lnTo>
                <a:cubicBezTo>
                  <a:pt x="2545271" y="3619149"/>
                  <a:pt x="2554545" y="3632241"/>
                  <a:pt x="2550073" y="3643965"/>
                </a:cubicBezTo>
                <a:lnTo>
                  <a:pt x="2492985" y="3782248"/>
                </a:lnTo>
                <a:cubicBezTo>
                  <a:pt x="2447451" y="3901547"/>
                  <a:pt x="2333871" y="3978705"/>
                  <a:pt x="2203834" y="3978705"/>
                </a:cubicBezTo>
                <a:lnTo>
                  <a:pt x="1892537" y="3978705"/>
                </a:lnTo>
                <a:cubicBezTo>
                  <a:pt x="1881426" y="3978705"/>
                  <a:pt x="1873343" y="3967312"/>
                  <a:pt x="1877245" y="3957109"/>
                </a:cubicBezTo>
                <a:close/>
                <a:moveTo>
                  <a:pt x="1939781" y="3932649"/>
                </a:moveTo>
                <a:lnTo>
                  <a:pt x="2203834" y="3932649"/>
                </a:lnTo>
                <a:cubicBezTo>
                  <a:pt x="2314665" y="3932649"/>
                  <a:pt x="2411281" y="3867163"/>
                  <a:pt x="2449973" y="3765810"/>
                </a:cubicBezTo>
                <a:lnTo>
                  <a:pt x="2450188" y="3765228"/>
                </a:lnTo>
                <a:lnTo>
                  <a:pt x="2450429" y="3764657"/>
                </a:lnTo>
                <a:lnTo>
                  <a:pt x="2489944" y="3668932"/>
                </a:lnTo>
                <a:cubicBezTo>
                  <a:pt x="2490679" y="3667157"/>
                  <a:pt x="2489374" y="3665206"/>
                  <a:pt x="2487461" y="3665206"/>
                </a:cubicBezTo>
                <a:lnTo>
                  <a:pt x="2226145" y="3665206"/>
                </a:lnTo>
                <a:cubicBezTo>
                  <a:pt x="2106547" y="3665206"/>
                  <a:pt x="2017114" y="3719792"/>
                  <a:pt x="1980779" y="3814985"/>
                </a:cubicBezTo>
                <a:lnTo>
                  <a:pt x="1937260" y="3928986"/>
                </a:lnTo>
                <a:cubicBezTo>
                  <a:pt x="1936588" y="3930748"/>
                  <a:pt x="1937893" y="3932649"/>
                  <a:pt x="1939781" y="3932649"/>
                </a:cubicBezTo>
                <a:close/>
                <a:moveTo>
                  <a:pt x="5285142" y="4410616"/>
                </a:moveTo>
                <a:lnTo>
                  <a:pt x="5345663" y="4252054"/>
                </a:lnTo>
                <a:cubicBezTo>
                  <a:pt x="5391526" y="4131919"/>
                  <a:pt x="5503092" y="4072643"/>
                  <a:pt x="5634054" y="4072643"/>
                </a:cubicBezTo>
                <a:lnTo>
                  <a:pt x="5940397" y="4072643"/>
                </a:lnTo>
                <a:cubicBezTo>
                  <a:pt x="5953180" y="4072643"/>
                  <a:pt x="5962442" y="4085748"/>
                  <a:pt x="5957982" y="4097459"/>
                </a:cubicBezTo>
                <a:lnTo>
                  <a:pt x="5900882" y="4235743"/>
                </a:lnTo>
                <a:cubicBezTo>
                  <a:pt x="5855348" y="4355042"/>
                  <a:pt x="5741781" y="4432212"/>
                  <a:pt x="5611731" y="4432212"/>
                </a:cubicBezTo>
                <a:lnTo>
                  <a:pt x="5300434" y="4432212"/>
                </a:lnTo>
                <a:cubicBezTo>
                  <a:pt x="5289323" y="4432212"/>
                  <a:pt x="5281253" y="4420806"/>
                  <a:pt x="5285142" y="4410616"/>
                </a:cubicBezTo>
                <a:close/>
                <a:moveTo>
                  <a:pt x="5347690" y="4386143"/>
                </a:moveTo>
                <a:lnTo>
                  <a:pt x="5611731" y="4386143"/>
                </a:lnTo>
                <a:cubicBezTo>
                  <a:pt x="5722562" y="4386143"/>
                  <a:pt x="5819178" y="4320657"/>
                  <a:pt x="5857870" y="4219318"/>
                </a:cubicBezTo>
                <a:lnTo>
                  <a:pt x="5858097" y="4218735"/>
                </a:lnTo>
                <a:lnTo>
                  <a:pt x="5858326" y="4218165"/>
                </a:lnTo>
                <a:lnTo>
                  <a:pt x="5897854" y="4122439"/>
                </a:lnTo>
                <a:cubicBezTo>
                  <a:pt x="5898589" y="4120652"/>
                  <a:pt x="5897284" y="4118713"/>
                  <a:pt x="5895358" y="4118713"/>
                </a:cubicBezTo>
                <a:lnTo>
                  <a:pt x="5634054" y="4118713"/>
                </a:lnTo>
                <a:cubicBezTo>
                  <a:pt x="5514456" y="4118713"/>
                  <a:pt x="5425011" y="4173299"/>
                  <a:pt x="5388688" y="4268492"/>
                </a:cubicBezTo>
                <a:lnTo>
                  <a:pt x="5345169" y="4382493"/>
                </a:lnTo>
                <a:cubicBezTo>
                  <a:pt x="5344498" y="4384255"/>
                  <a:pt x="5345803" y="4386156"/>
                  <a:pt x="5347690" y="4386156"/>
                </a:cubicBezTo>
                <a:close/>
                <a:moveTo>
                  <a:pt x="553996" y="3978705"/>
                </a:moveTo>
                <a:lnTo>
                  <a:pt x="865290" y="3978705"/>
                </a:lnTo>
                <a:cubicBezTo>
                  <a:pt x="995342" y="3978705"/>
                  <a:pt x="1108908" y="3901534"/>
                  <a:pt x="1154444" y="3782236"/>
                </a:cubicBezTo>
                <a:lnTo>
                  <a:pt x="1211535" y="3643952"/>
                </a:lnTo>
                <a:cubicBezTo>
                  <a:pt x="1216001" y="3632241"/>
                  <a:pt x="1206729" y="3619136"/>
                  <a:pt x="1193954" y="3619136"/>
                </a:cubicBezTo>
                <a:lnTo>
                  <a:pt x="1193961" y="3619136"/>
                </a:lnTo>
                <a:cubicBezTo>
                  <a:pt x="1193961" y="3619136"/>
                  <a:pt x="887602" y="3619136"/>
                  <a:pt x="887602" y="3619136"/>
                </a:cubicBezTo>
                <a:cubicBezTo>
                  <a:pt x="756641" y="3619136"/>
                  <a:pt x="645086" y="3678412"/>
                  <a:pt x="599221" y="3798547"/>
                </a:cubicBezTo>
                <a:lnTo>
                  <a:pt x="538697" y="3957109"/>
                </a:lnTo>
                <a:cubicBezTo>
                  <a:pt x="534806" y="3967299"/>
                  <a:pt x="542879" y="3978705"/>
                  <a:pt x="553995" y="3978705"/>
                </a:cubicBezTo>
                <a:close/>
                <a:moveTo>
                  <a:pt x="1425319" y="4886962"/>
                </a:moveTo>
                <a:lnTo>
                  <a:pt x="1736616" y="4886962"/>
                </a:lnTo>
                <a:cubicBezTo>
                  <a:pt x="1866654" y="4886962"/>
                  <a:pt x="1980234" y="4809803"/>
                  <a:pt x="2025767" y="4690505"/>
                </a:cubicBezTo>
                <a:lnTo>
                  <a:pt x="2082855" y="4552221"/>
                </a:lnTo>
                <a:cubicBezTo>
                  <a:pt x="2087327" y="4540510"/>
                  <a:pt x="2078053" y="4527406"/>
                  <a:pt x="2065283" y="4527406"/>
                </a:cubicBezTo>
                <a:lnTo>
                  <a:pt x="1758927" y="4527406"/>
                </a:lnTo>
                <a:cubicBezTo>
                  <a:pt x="1627964" y="4527406"/>
                  <a:pt x="1516399" y="4586668"/>
                  <a:pt x="1470549" y="4706816"/>
                </a:cubicBezTo>
                <a:lnTo>
                  <a:pt x="1410015" y="4865378"/>
                </a:lnTo>
                <a:cubicBezTo>
                  <a:pt x="1406125" y="4875568"/>
                  <a:pt x="1414196" y="4886962"/>
                  <a:pt x="1425307" y="4886962"/>
                </a:cubicBezTo>
                <a:close/>
                <a:moveTo>
                  <a:pt x="801270" y="634171"/>
                </a:moveTo>
                <a:lnTo>
                  <a:pt x="740745" y="792733"/>
                </a:lnTo>
                <a:cubicBezTo>
                  <a:pt x="736854" y="802928"/>
                  <a:pt x="744927" y="814324"/>
                  <a:pt x="756037" y="814324"/>
                </a:cubicBezTo>
                <a:lnTo>
                  <a:pt x="1067337" y="814324"/>
                </a:lnTo>
                <a:cubicBezTo>
                  <a:pt x="1197382" y="814324"/>
                  <a:pt x="1310954" y="737161"/>
                  <a:pt x="1356487" y="617861"/>
                </a:cubicBezTo>
                <a:lnTo>
                  <a:pt x="1413588" y="479576"/>
                </a:lnTo>
                <a:cubicBezTo>
                  <a:pt x="1418047" y="467862"/>
                  <a:pt x="1408773" y="454763"/>
                  <a:pt x="1396003" y="454763"/>
                </a:cubicBezTo>
                <a:lnTo>
                  <a:pt x="1089649" y="454763"/>
                </a:lnTo>
                <a:cubicBezTo>
                  <a:pt x="958682" y="454763"/>
                  <a:pt x="847133" y="514030"/>
                  <a:pt x="801269" y="634171"/>
                </a:cubicBezTo>
                <a:close/>
                <a:moveTo>
                  <a:pt x="4770072" y="4886962"/>
                </a:moveTo>
                <a:lnTo>
                  <a:pt x="5081369" y="4886962"/>
                </a:lnTo>
                <a:cubicBezTo>
                  <a:pt x="5211407" y="4886962"/>
                  <a:pt x="5324987" y="4809803"/>
                  <a:pt x="5370520" y="4690505"/>
                </a:cubicBezTo>
                <a:lnTo>
                  <a:pt x="5427608" y="4552221"/>
                </a:lnTo>
                <a:cubicBezTo>
                  <a:pt x="5432081" y="4540510"/>
                  <a:pt x="5422807" y="4527406"/>
                  <a:pt x="5410036" y="4527406"/>
                </a:cubicBezTo>
                <a:lnTo>
                  <a:pt x="5103680" y="4527406"/>
                </a:lnTo>
                <a:cubicBezTo>
                  <a:pt x="4972718" y="4527406"/>
                  <a:pt x="4861165" y="4586668"/>
                  <a:pt x="4815302" y="4706816"/>
                </a:cubicBezTo>
                <a:lnTo>
                  <a:pt x="4754781" y="4865378"/>
                </a:lnTo>
                <a:cubicBezTo>
                  <a:pt x="4750879" y="4875568"/>
                  <a:pt x="4758962" y="4886962"/>
                  <a:pt x="4770072" y="4886962"/>
                </a:cubicBezTo>
                <a:close/>
                <a:moveTo>
                  <a:pt x="3931353" y="1"/>
                </a:moveTo>
                <a:lnTo>
                  <a:pt x="3931353" y="4"/>
                </a:lnTo>
                <a:cubicBezTo>
                  <a:pt x="3944124" y="4"/>
                  <a:pt x="3953386" y="13098"/>
                  <a:pt x="3948926" y="24817"/>
                </a:cubicBezTo>
                <a:lnTo>
                  <a:pt x="3891838" y="163099"/>
                </a:lnTo>
                <a:cubicBezTo>
                  <a:pt x="3846292" y="282399"/>
                  <a:pt x="3732724" y="359565"/>
                  <a:pt x="3602674" y="359565"/>
                </a:cubicBezTo>
                <a:lnTo>
                  <a:pt x="3291390" y="359565"/>
                </a:lnTo>
                <a:cubicBezTo>
                  <a:pt x="3280279" y="359565"/>
                  <a:pt x="3272196" y="348166"/>
                  <a:pt x="3276098" y="337970"/>
                </a:cubicBezTo>
                <a:lnTo>
                  <a:pt x="3336620" y="179408"/>
                </a:lnTo>
                <a:cubicBezTo>
                  <a:pt x="3382482" y="59270"/>
                  <a:pt x="3494035" y="0"/>
                  <a:pt x="3624998" y="0"/>
                </a:cubicBezTo>
                <a:lnTo>
                  <a:pt x="3931353" y="0"/>
                </a:lnTo>
                <a:close/>
                <a:moveTo>
                  <a:pt x="3886302" y="46062"/>
                </a:moveTo>
                <a:lnTo>
                  <a:pt x="3624998" y="46062"/>
                </a:lnTo>
                <a:cubicBezTo>
                  <a:pt x="3505400" y="46062"/>
                  <a:pt x="3415955" y="100653"/>
                  <a:pt x="3379632" y="195840"/>
                </a:cubicBezTo>
                <a:lnTo>
                  <a:pt x="3336113" y="309846"/>
                </a:lnTo>
                <a:cubicBezTo>
                  <a:pt x="3335441" y="311612"/>
                  <a:pt x="3336734" y="313506"/>
                  <a:pt x="3338634" y="313506"/>
                </a:cubicBezTo>
                <a:lnTo>
                  <a:pt x="3602674" y="313506"/>
                </a:lnTo>
                <a:cubicBezTo>
                  <a:pt x="3713518" y="313506"/>
                  <a:pt x="3810134" y="248018"/>
                  <a:pt x="3848813" y="146670"/>
                </a:cubicBezTo>
                <a:lnTo>
                  <a:pt x="3849041" y="146091"/>
                </a:lnTo>
                <a:lnTo>
                  <a:pt x="3849269" y="145518"/>
                </a:lnTo>
                <a:lnTo>
                  <a:pt x="3888797" y="49787"/>
                </a:lnTo>
                <a:cubicBezTo>
                  <a:pt x="3889532" y="48013"/>
                  <a:pt x="3888227" y="46062"/>
                  <a:pt x="3886302" y="46062"/>
                </a:cubicBezTo>
                <a:close/>
                <a:moveTo>
                  <a:pt x="3276086" y="4410616"/>
                </a:moveTo>
                <a:lnTo>
                  <a:pt x="3336620" y="4252054"/>
                </a:lnTo>
                <a:cubicBezTo>
                  <a:pt x="3382470" y="4131919"/>
                  <a:pt x="3494035" y="4072643"/>
                  <a:pt x="3624998" y="4072643"/>
                </a:cubicBezTo>
                <a:lnTo>
                  <a:pt x="3931353" y="4072643"/>
                </a:lnTo>
                <a:cubicBezTo>
                  <a:pt x="3944111" y="4072643"/>
                  <a:pt x="3953386" y="4085748"/>
                  <a:pt x="3948926" y="4097459"/>
                </a:cubicBezTo>
                <a:lnTo>
                  <a:pt x="3891825" y="4235743"/>
                </a:lnTo>
                <a:cubicBezTo>
                  <a:pt x="3846292" y="4355042"/>
                  <a:pt x="3732724" y="4432212"/>
                  <a:pt x="3602674" y="4432212"/>
                </a:cubicBezTo>
                <a:lnTo>
                  <a:pt x="3291390" y="4432212"/>
                </a:lnTo>
                <a:cubicBezTo>
                  <a:pt x="3280267" y="4432212"/>
                  <a:pt x="3272196" y="4420806"/>
                  <a:pt x="3276098" y="4410616"/>
                </a:cubicBezTo>
                <a:close/>
                <a:moveTo>
                  <a:pt x="3338634" y="4386143"/>
                </a:moveTo>
                <a:lnTo>
                  <a:pt x="3602674" y="4386143"/>
                </a:lnTo>
                <a:cubicBezTo>
                  <a:pt x="3713518" y="4386143"/>
                  <a:pt x="3810134" y="4320657"/>
                  <a:pt x="3848826" y="4219318"/>
                </a:cubicBezTo>
                <a:lnTo>
                  <a:pt x="3849041" y="4218735"/>
                </a:lnTo>
                <a:lnTo>
                  <a:pt x="3849269" y="4218165"/>
                </a:lnTo>
                <a:lnTo>
                  <a:pt x="3888797" y="4122439"/>
                </a:lnTo>
                <a:cubicBezTo>
                  <a:pt x="3889532" y="4120652"/>
                  <a:pt x="3888227" y="4118713"/>
                  <a:pt x="3886302" y="4118713"/>
                </a:cubicBezTo>
                <a:lnTo>
                  <a:pt x="3624998" y="4118713"/>
                </a:lnTo>
                <a:cubicBezTo>
                  <a:pt x="3505400" y="4118713"/>
                  <a:pt x="3415955" y="4173299"/>
                  <a:pt x="3379632" y="4268492"/>
                </a:cubicBezTo>
                <a:lnTo>
                  <a:pt x="3336113" y="4382493"/>
                </a:lnTo>
                <a:cubicBezTo>
                  <a:pt x="3335441" y="4384255"/>
                  <a:pt x="3336734" y="4386156"/>
                  <a:pt x="3338634" y="4386156"/>
                </a:cubicBezTo>
                <a:close/>
                <a:moveTo>
                  <a:pt x="617132" y="4432212"/>
                </a:moveTo>
                <a:lnTo>
                  <a:pt x="928433" y="4432212"/>
                </a:lnTo>
                <a:cubicBezTo>
                  <a:pt x="1058478" y="4432212"/>
                  <a:pt x="1172050" y="4355042"/>
                  <a:pt x="1217581" y="4235743"/>
                </a:cubicBezTo>
                <a:lnTo>
                  <a:pt x="1274669" y="4097459"/>
                </a:lnTo>
                <a:cubicBezTo>
                  <a:pt x="1279141" y="4085748"/>
                  <a:pt x="1269867" y="4072643"/>
                  <a:pt x="1257098" y="4072643"/>
                </a:cubicBezTo>
                <a:lnTo>
                  <a:pt x="1257104" y="4072643"/>
                </a:lnTo>
                <a:cubicBezTo>
                  <a:pt x="1257104" y="4072643"/>
                  <a:pt x="950746" y="4072643"/>
                  <a:pt x="950746" y="4072643"/>
                </a:cubicBezTo>
                <a:cubicBezTo>
                  <a:pt x="819778" y="4072643"/>
                  <a:pt x="708229" y="4131919"/>
                  <a:pt x="662365" y="4252054"/>
                </a:cubicBezTo>
                <a:lnTo>
                  <a:pt x="601840" y="4410616"/>
                </a:lnTo>
                <a:cubicBezTo>
                  <a:pt x="597949" y="4420806"/>
                  <a:pt x="606022" y="4432212"/>
                  <a:pt x="617132" y="4432212"/>
                </a:cubicBezTo>
                <a:close/>
                <a:moveTo>
                  <a:pt x="2912553" y="5335412"/>
                </a:moveTo>
                <a:lnTo>
                  <a:pt x="3223838" y="5335412"/>
                </a:lnTo>
                <a:cubicBezTo>
                  <a:pt x="3353900" y="5335412"/>
                  <a:pt x="3467455" y="5258254"/>
                  <a:pt x="3513001" y="5138955"/>
                </a:cubicBezTo>
                <a:lnTo>
                  <a:pt x="3570089" y="5000659"/>
                </a:lnTo>
                <a:cubicBezTo>
                  <a:pt x="3574549" y="4988948"/>
                  <a:pt x="3565275" y="4975856"/>
                  <a:pt x="3552517" y="4975856"/>
                </a:cubicBezTo>
                <a:lnTo>
                  <a:pt x="3246161" y="4975856"/>
                </a:lnTo>
                <a:cubicBezTo>
                  <a:pt x="3115199" y="4975856"/>
                  <a:pt x="3003633" y="5035119"/>
                  <a:pt x="2957783" y="5155254"/>
                </a:cubicBezTo>
                <a:lnTo>
                  <a:pt x="2897262" y="5313816"/>
                </a:lnTo>
                <a:cubicBezTo>
                  <a:pt x="2893360" y="5324018"/>
                  <a:pt x="2901443" y="5335412"/>
                  <a:pt x="2912553" y="5335412"/>
                </a:cubicBezTo>
                <a:close/>
                <a:moveTo>
                  <a:pt x="1374642" y="195838"/>
                </a:moveTo>
                <a:cubicBezTo>
                  <a:pt x="1376074" y="192103"/>
                  <a:pt x="1377721" y="188539"/>
                  <a:pt x="1379317" y="184931"/>
                </a:cubicBezTo>
                <a:cubicBezTo>
                  <a:pt x="1361669" y="188490"/>
                  <a:pt x="1343894" y="191691"/>
                  <a:pt x="1325941" y="194331"/>
                </a:cubicBezTo>
                <a:lnTo>
                  <a:pt x="1271109" y="337970"/>
                </a:lnTo>
                <a:cubicBezTo>
                  <a:pt x="1267207" y="348165"/>
                  <a:pt x="1275290" y="359565"/>
                  <a:pt x="1286401" y="359565"/>
                </a:cubicBezTo>
                <a:lnTo>
                  <a:pt x="1597698" y="359565"/>
                </a:lnTo>
                <a:cubicBezTo>
                  <a:pt x="1727735" y="359565"/>
                  <a:pt x="1841302" y="282399"/>
                  <a:pt x="1886848" y="163099"/>
                </a:cubicBezTo>
                <a:lnTo>
                  <a:pt x="1943936" y="24817"/>
                </a:lnTo>
                <a:cubicBezTo>
                  <a:pt x="1948408" y="13098"/>
                  <a:pt x="1939135" y="4"/>
                  <a:pt x="1926364" y="4"/>
                </a:cubicBezTo>
                <a:lnTo>
                  <a:pt x="1926364" y="1"/>
                </a:lnTo>
                <a:lnTo>
                  <a:pt x="1787382" y="1"/>
                </a:lnTo>
                <a:cubicBezTo>
                  <a:pt x="1766237" y="16200"/>
                  <a:pt x="1744497" y="31621"/>
                  <a:pt x="1722084" y="46062"/>
                </a:cubicBezTo>
                <a:lnTo>
                  <a:pt x="1881325" y="46062"/>
                </a:lnTo>
                <a:cubicBezTo>
                  <a:pt x="1883238" y="46062"/>
                  <a:pt x="1884543" y="48015"/>
                  <a:pt x="1883808" y="49787"/>
                </a:cubicBezTo>
                <a:lnTo>
                  <a:pt x="1844292" y="145518"/>
                </a:lnTo>
                <a:lnTo>
                  <a:pt x="1844052" y="146091"/>
                </a:lnTo>
                <a:lnTo>
                  <a:pt x="1843836" y="146670"/>
                </a:lnTo>
                <a:cubicBezTo>
                  <a:pt x="1805144" y="248018"/>
                  <a:pt x="1708528" y="313506"/>
                  <a:pt x="1597698" y="313506"/>
                </a:cubicBezTo>
                <a:lnTo>
                  <a:pt x="1333644" y="313506"/>
                </a:lnTo>
                <a:cubicBezTo>
                  <a:pt x="1331757" y="313506"/>
                  <a:pt x="1330452" y="311612"/>
                  <a:pt x="1331123" y="309846"/>
                </a:cubicBezTo>
                <a:lnTo>
                  <a:pt x="1374655" y="195840"/>
                </a:lnTo>
                <a:close/>
                <a:moveTo>
                  <a:pt x="2230819" y="5313816"/>
                </a:moveTo>
                <a:lnTo>
                  <a:pt x="2291341" y="5155254"/>
                </a:lnTo>
                <a:cubicBezTo>
                  <a:pt x="2337191" y="5035119"/>
                  <a:pt x="2448756" y="4975843"/>
                  <a:pt x="2579719" y="4975843"/>
                </a:cubicBezTo>
                <a:lnTo>
                  <a:pt x="2886075" y="4975843"/>
                </a:lnTo>
                <a:lnTo>
                  <a:pt x="2886075" y="4975843"/>
                </a:lnTo>
                <a:cubicBezTo>
                  <a:pt x="2898845" y="4975843"/>
                  <a:pt x="2908119" y="4988948"/>
                  <a:pt x="2903647" y="5000659"/>
                </a:cubicBezTo>
                <a:lnTo>
                  <a:pt x="2846559" y="5138942"/>
                </a:lnTo>
                <a:cubicBezTo>
                  <a:pt x="2801013" y="5258241"/>
                  <a:pt x="2687458" y="5335412"/>
                  <a:pt x="2557408" y="5335412"/>
                </a:cubicBezTo>
                <a:lnTo>
                  <a:pt x="2246111" y="5335412"/>
                </a:lnTo>
                <a:cubicBezTo>
                  <a:pt x="2235000" y="5335412"/>
                  <a:pt x="2226917" y="5324006"/>
                  <a:pt x="2230819" y="5313816"/>
                </a:cubicBezTo>
                <a:close/>
                <a:moveTo>
                  <a:pt x="2293355" y="5289355"/>
                </a:moveTo>
                <a:lnTo>
                  <a:pt x="2557396" y="5289355"/>
                </a:lnTo>
                <a:cubicBezTo>
                  <a:pt x="2668239" y="5289355"/>
                  <a:pt x="2764855" y="5223870"/>
                  <a:pt x="2803547" y="5122517"/>
                </a:cubicBezTo>
                <a:lnTo>
                  <a:pt x="2803762" y="5121934"/>
                </a:lnTo>
                <a:lnTo>
                  <a:pt x="2804003" y="5121364"/>
                </a:lnTo>
                <a:lnTo>
                  <a:pt x="2843519" y="5025626"/>
                </a:lnTo>
                <a:cubicBezTo>
                  <a:pt x="2844253" y="5023864"/>
                  <a:pt x="2842948" y="5021913"/>
                  <a:pt x="2841023" y="5021913"/>
                </a:cubicBezTo>
                <a:lnTo>
                  <a:pt x="2579719" y="5021913"/>
                </a:lnTo>
                <a:cubicBezTo>
                  <a:pt x="2460121" y="5021913"/>
                  <a:pt x="2370676" y="5076498"/>
                  <a:pt x="2334353" y="5171679"/>
                </a:cubicBezTo>
                <a:lnTo>
                  <a:pt x="2290834" y="5285693"/>
                </a:lnTo>
                <a:cubicBezTo>
                  <a:pt x="2290162" y="5287454"/>
                  <a:pt x="2291467" y="5289355"/>
                  <a:pt x="2293355" y="5289355"/>
                </a:cubicBezTo>
                <a:close/>
                <a:moveTo>
                  <a:pt x="2076444" y="4865378"/>
                </a:moveTo>
                <a:lnTo>
                  <a:pt x="2136978" y="4706816"/>
                </a:lnTo>
                <a:cubicBezTo>
                  <a:pt x="2182841" y="4586668"/>
                  <a:pt x="2294407" y="4527406"/>
                  <a:pt x="2425356" y="4527406"/>
                </a:cubicBezTo>
                <a:lnTo>
                  <a:pt x="2731712" y="4527406"/>
                </a:lnTo>
                <a:cubicBezTo>
                  <a:pt x="2744483" y="4527406"/>
                  <a:pt x="2753757" y="4540498"/>
                  <a:pt x="2749284" y="4552221"/>
                </a:cubicBezTo>
                <a:lnTo>
                  <a:pt x="2692197" y="4690505"/>
                </a:lnTo>
                <a:cubicBezTo>
                  <a:pt x="2646651" y="4809803"/>
                  <a:pt x="2533083" y="4886962"/>
                  <a:pt x="2403046" y="4886962"/>
                </a:cubicBezTo>
                <a:lnTo>
                  <a:pt x="2091749" y="4886962"/>
                </a:lnTo>
                <a:cubicBezTo>
                  <a:pt x="2080638" y="4886962"/>
                  <a:pt x="2072555" y="4875568"/>
                  <a:pt x="2076457" y="4865378"/>
                </a:cubicBezTo>
                <a:close/>
                <a:moveTo>
                  <a:pt x="2138992" y="4840905"/>
                </a:moveTo>
                <a:lnTo>
                  <a:pt x="2403046" y="4840905"/>
                </a:lnTo>
                <a:cubicBezTo>
                  <a:pt x="2513877" y="4840905"/>
                  <a:pt x="2610492" y="4775420"/>
                  <a:pt x="2649172" y="4674080"/>
                </a:cubicBezTo>
                <a:lnTo>
                  <a:pt x="2649400" y="4673497"/>
                </a:lnTo>
                <a:lnTo>
                  <a:pt x="2649641" y="4672926"/>
                </a:lnTo>
                <a:lnTo>
                  <a:pt x="2689156" y="4577188"/>
                </a:lnTo>
                <a:cubicBezTo>
                  <a:pt x="2689891" y="4575414"/>
                  <a:pt x="2688586" y="4573462"/>
                  <a:pt x="2686660" y="4573462"/>
                </a:cubicBezTo>
                <a:lnTo>
                  <a:pt x="2425356" y="4573462"/>
                </a:lnTo>
                <a:cubicBezTo>
                  <a:pt x="2305758" y="4573462"/>
                  <a:pt x="2216326" y="4628061"/>
                  <a:pt x="2179990" y="4723241"/>
                </a:cubicBezTo>
                <a:lnTo>
                  <a:pt x="2136471" y="4837255"/>
                </a:lnTo>
                <a:cubicBezTo>
                  <a:pt x="2135800" y="4839017"/>
                  <a:pt x="2137105" y="4840905"/>
                  <a:pt x="2138992" y="4840905"/>
                </a:cubicBezTo>
                <a:close/>
                <a:moveTo>
                  <a:pt x="726726" y="454764"/>
                </a:moveTo>
                <a:lnTo>
                  <a:pt x="726726" y="454764"/>
                </a:lnTo>
                <a:cubicBezTo>
                  <a:pt x="739494" y="454764"/>
                  <a:pt x="748767" y="467859"/>
                  <a:pt x="744301" y="479577"/>
                </a:cubicBezTo>
                <a:lnTo>
                  <a:pt x="687210" y="617860"/>
                </a:lnTo>
                <a:cubicBezTo>
                  <a:pt x="641667" y="737162"/>
                  <a:pt x="528101" y="814326"/>
                  <a:pt x="398056" y="814326"/>
                </a:cubicBezTo>
                <a:lnTo>
                  <a:pt x="86760" y="814326"/>
                </a:lnTo>
                <a:cubicBezTo>
                  <a:pt x="75644" y="814326"/>
                  <a:pt x="67572" y="802927"/>
                  <a:pt x="71462" y="792731"/>
                </a:cubicBezTo>
                <a:lnTo>
                  <a:pt x="131994" y="634172"/>
                </a:lnTo>
                <a:cubicBezTo>
                  <a:pt x="177851" y="514031"/>
                  <a:pt x="289413" y="454764"/>
                  <a:pt x="420374" y="454764"/>
                </a:cubicBezTo>
                <a:lnTo>
                  <a:pt x="726726" y="454764"/>
                </a:lnTo>
                <a:close/>
                <a:moveTo>
                  <a:pt x="681679" y="500825"/>
                </a:moveTo>
                <a:lnTo>
                  <a:pt x="420376" y="500825"/>
                </a:lnTo>
                <a:cubicBezTo>
                  <a:pt x="300772" y="500825"/>
                  <a:pt x="211339" y="555416"/>
                  <a:pt x="175007" y="650603"/>
                </a:cubicBezTo>
                <a:lnTo>
                  <a:pt x="131487" y="764609"/>
                </a:lnTo>
                <a:cubicBezTo>
                  <a:pt x="130813" y="766374"/>
                  <a:pt x="132118" y="768267"/>
                  <a:pt x="134004" y="768267"/>
                </a:cubicBezTo>
                <a:lnTo>
                  <a:pt x="398055" y="768267"/>
                </a:lnTo>
                <a:cubicBezTo>
                  <a:pt x="508892" y="768267"/>
                  <a:pt x="605508" y="702781"/>
                  <a:pt x="644190" y="601431"/>
                </a:cubicBezTo>
                <a:lnTo>
                  <a:pt x="644413" y="600852"/>
                </a:lnTo>
                <a:lnTo>
                  <a:pt x="644648" y="600279"/>
                </a:lnTo>
                <a:lnTo>
                  <a:pt x="684172" y="504551"/>
                </a:lnTo>
                <a:cubicBezTo>
                  <a:pt x="684908" y="502775"/>
                  <a:pt x="683603" y="500826"/>
                  <a:pt x="681678" y="500826"/>
                </a:cubicBezTo>
                <a:close/>
                <a:moveTo>
                  <a:pt x="1271109" y="4410616"/>
                </a:moveTo>
                <a:lnTo>
                  <a:pt x="1331630" y="4252054"/>
                </a:lnTo>
                <a:cubicBezTo>
                  <a:pt x="1377493" y="4131919"/>
                  <a:pt x="1489046" y="4072643"/>
                  <a:pt x="1620008" y="4072643"/>
                </a:cubicBezTo>
                <a:lnTo>
                  <a:pt x="1926364" y="4072643"/>
                </a:lnTo>
                <a:cubicBezTo>
                  <a:pt x="1939135" y="4072643"/>
                  <a:pt x="1948408" y="4085748"/>
                  <a:pt x="1943936" y="4097459"/>
                </a:cubicBezTo>
                <a:lnTo>
                  <a:pt x="1886848" y="4235743"/>
                </a:lnTo>
                <a:cubicBezTo>
                  <a:pt x="1841315" y="4355042"/>
                  <a:pt x="1727748" y="4432212"/>
                  <a:pt x="1597698" y="4432212"/>
                </a:cubicBezTo>
                <a:lnTo>
                  <a:pt x="1286401" y="4432212"/>
                </a:lnTo>
                <a:cubicBezTo>
                  <a:pt x="1275290" y="4432212"/>
                  <a:pt x="1267207" y="4420806"/>
                  <a:pt x="1271109" y="4410616"/>
                </a:cubicBezTo>
                <a:close/>
                <a:moveTo>
                  <a:pt x="1333644" y="4386143"/>
                </a:moveTo>
                <a:lnTo>
                  <a:pt x="1597698" y="4386143"/>
                </a:lnTo>
                <a:cubicBezTo>
                  <a:pt x="1708528" y="4386143"/>
                  <a:pt x="1805144" y="4320657"/>
                  <a:pt x="1843836" y="4219318"/>
                </a:cubicBezTo>
                <a:lnTo>
                  <a:pt x="1844052" y="4218735"/>
                </a:lnTo>
                <a:lnTo>
                  <a:pt x="1844292" y="4218165"/>
                </a:lnTo>
                <a:lnTo>
                  <a:pt x="1883808" y="4122439"/>
                </a:lnTo>
                <a:cubicBezTo>
                  <a:pt x="1884543" y="4120652"/>
                  <a:pt x="1883238" y="4118713"/>
                  <a:pt x="1881325" y="4118713"/>
                </a:cubicBezTo>
                <a:lnTo>
                  <a:pt x="1620008" y="4118713"/>
                </a:lnTo>
                <a:cubicBezTo>
                  <a:pt x="1500410" y="4118713"/>
                  <a:pt x="1410978" y="4173299"/>
                  <a:pt x="1374642" y="4268492"/>
                </a:cubicBezTo>
                <a:lnTo>
                  <a:pt x="1331123" y="4382493"/>
                </a:lnTo>
                <a:cubicBezTo>
                  <a:pt x="1330452" y="4384255"/>
                  <a:pt x="1331757" y="4386156"/>
                  <a:pt x="1333644" y="4386156"/>
                </a:cubicBezTo>
                <a:close/>
                <a:moveTo>
                  <a:pt x="7172206" y="3782236"/>
                </a:moveTo>
                <a:lnTo>
                  <a:pt x="7229294" y="3643952"/>
                </a:lnTo>
                <a:cubicBezTo>
                  <a:pt x="7233766" y="3632241"/>
                  <a:pt x="7224492" y="3619136"/>
                  <a:pt x="7211721" y="3619136"/>
                </a:cubicBezTo>
                <a:lnTo>
                  <a:pt x="7211721" y="3619136"/>
                </a:lnTo>
                <a:cubicBezTo>
                  <a:pt x="7211721" y="3619136"/>
                  <a:pt x="6905365" y="3619136"/>
                  <a:pt x="6905365" y="3619136"/>
                </a:cubicBezTo>
                <a:cubicBezTo>
                  <a:pt x="6774403" y="3619136"/>
                  <a:pt x="6662850" y="3678412"/>
                  <a:pt x="6616988" y="3798547"/>
                </a:cubicBezTo>
                <a:lnTo>
                  <a:pt x="6556466" y="3957109"/>
                </a:lnTo>
                <a:cubicBezTo>
                  <a:pt x="6552564" y="3967299"/>
                  <a:pt x="6560647" y="3978705"/>
                  <a:pt x="6571758" y="3978705"/>
                </a:cubicBezTo>
                <a:lnTo>
                  <a:pt x="6883055" y="3978705"/>
                </a:lnTo>
                <a:cubicBezTo>
                  <a:pt x="7013105" y="3978705"/>
                  <a:pt x="7126672" y="3901534"/>
                  <a:pt x="7172206" y="3782236"/>
                </a:cubicBezTo>
                <a:close/>
                <a:moveTo>
                  <a:pt x="86" y="2254863"/>
                </a:moveTo>
                <a:lnTo>
                  <a:pt x="86" y="2373402"/>
                </a:lnTo>
                <a:lnTo>
                  <a:pt x="38787" y="2279666"/>
                </a:lnTo>
                <a:cubicBezTo>
                  <a:pt x="43253" y="2267955"/>
                  <a:pt x="33980" y="2254863"/>
                  <a:pt x="21206" y="2254863"/>
                </a:cubicBezTo>
                <a:lnTo>
                  <a:pt x="86" y="2254863"/>
                </a:lnTo>
                <a:close/>
                <a:moveTo>
                  <a:pt x="1002914" y="3333798"/>
                </a:moveTo>
                <a:lnTo>
                  <a:pt x="1060006" y="3195514"/>
                </a:lnTo>
                <a:cubicBezTo>
                  <a:pt x="1064472" y="3183791"/>
                  <a:pt x="1055199" y="3170699"/>
                  <a:pt x="1042425" y="3170699"/>
                </a:cubicBezTo>
                <a:lnTo>
                  <a:pt x="1042431" y="3170699"/>
                </a:lnTo>
                <a:cubicBezTo>
                  <a:pt x="1042431" y="3170699"/>
                  <a:pt x="736072" y="3170699"/>
                  <a:pt x="736072" y="3170699"/>
                </a:cubicBezTo>
                <a:cubicBezTo>
                  <a:pt x="605111" y="3170699"/>
                  <a:pt x="493556" y="3229961"/>
                  <a:pt x="447692" y="3350109"/>
                </a:cubicBezTo>
                <a:lnTo>
                  <a:pt x="387167" y="3508671"/>
                </a:lnTo>
                <a:cubicBezTo>
                  <a:pt x="383276" y="3518861"/>
                  <a:pt x="391349" y="3530255"/>
                  <a:pt x="402465" y="3530255"/>
                </a:cubicBezTo>
                <a:lnTo>
                  <a:pt x="713759" y="3530255"/>
                </a:lnTo>
                <a:cubicBezTo>
                  <a:pt x="843811" y="3530255"/>
                  <a:pt x="957377" y="3453097"/>
                  <a:pt x="1002913" y="3333798"/>
                </a:cubicBezTo>
                <a:close/>
                <a:moveTo>
                  <a:pt x="2402944" y="2254863"/>
                </a:moveTo>
                <a:lnTo>
                  <a:pt x="2709287" y="2254863"/>
                </a:lnTo>
                <a:cubicBezTo>
                  <a:pt x="2722058" y="2254863"/>
                  <a:pt x="2731332" y="2267955"/>
                  <a:pt x="2726860" y="2279666"/>
                </a:cubicBezTo>
                <a:lnTo>
                  <a:pt x="2669772" y="2417950"/>
                </a:lnTo>
                <a:cubicBezTo>
                  <a:pt x="2624239" y="2537261"/>
                  <a:pt x="2510659" y="2614420"/>
                  <a:pt x="2380621" y="2614420"/>
                </a:cubicBezTo>
                <a:lnTo>
                  <a:pt x="2069324" y="2614420"/>
                </a:lnTo>
                <a:cubicBezTo>
                  <a:pt x="2058213" y="2614420"/>
                  <a:pt x="2050143" y="2603026"/>
                  <a:pt x="2054032" y="2592823"/>
                </a:cubicBezTo>
                <a:lnTo>
                  <a:pt x="2114554" y="2434261"/>
                </a:lnTo>
                <a:cubicBezTo>
                  <a:pt x="2160416" y="2314126"/>
                  <a:pt x="2271982" y="2254863"/>
                  <a:pt x="2402944" y="2254863"/>
                </a:cubicBezTo>
                <a:close/>
                <a:moveTo>
                  <a:pt x="2664248" y="2300920"/>
                </a:moveTo>
                <a:lnTo>
                  <a:pt x="2402944" y="2300920"/>
                </a:lnTo>
                <a:cubicBezTo>
                  <a:pt x="2283334" y="2300920"/>
                  <a:pt x="2193901" y="2355506"/>
                  <a:pt x="2157566" y="2450699"/>
                </a:cubicBezTo>
                <a:lnTo>
                  <a:pt x="2114047" y="2564700"/>
                </a:lnTo>
                <a:cubicBezTo>
                  <a:pt x="2113375" y="2566462"/>
                  <a:pt x="2114680" y="2568363"/>
                  <a:pt x="2116568" y="2568363"/>
                </a:cubicBezTo>
                <a:lnTo>
                  <a:pt x="2380621" y="2568363"/>
                </a:lnTo>
                <a:cubicBezTo>
                  <a:pt x="2491452" y="2568363"/>
                  <a:pt x="2588068" y="2502877"/>
                  <a:pt x="2626760" y="2401525"/>
                </a:cubicBezTo>
                <a:lnTo>
                  <a:pt x="2626975" y="2400942"/>
                </a:lnTo>
                <a:lnTo>
                  <a:pt x="2627216" y="2400371"/>
                </a:lnTo>
                <a:lnTo>
                  <a:pt x="2666731" y="2304646"/>
                </a:lnTo>
                <a:cubicBezTo>
                  <a:pt x="2667466" y="2302872"/>
                  <a:pt x="2666161" y="2300920"/>
                  <a:pt x="2664248" y="2300920"/>
                </a:cubicBezTo>
                <a:close/>
                <a:moveTo>
                  <a:pt x="5439340" y="4886962"/>
                </a:moveTo>
                <a:lnTo>
                  <a:pt x="5750637" y="4886962"/>
                </a:lnTo>
                <a:cubicBezTo>
                  <a:pt x="5880687" y="4886962"/>
                  <a:pt x="5994254" y="4809803"/>
                  <a:pt x="6039788" y="4690505"/>
                </a:cubicBezTo>
                <a:lnTo>
                  <a:pt x="6096876" y="4552221"/>
                </a:lnTo>
                <a:cubicBezTo>
                  <a:pt x="6101348" y="4540510"/>
                  <a:pt x="6092074" y="4527406"/>
                  <a:pt x="6079303" y="4527406"/>
                </a:cubicBezTo>
                <a:lnTo>
                  <a:pt x="5772947" y="4527406"/>
                </a:lnTo>
                <a:cubicBezTo>
                  <a:pt x="5641985" y="4527406"/>
                  <a:pt x="5530432" y="4586668"/>
                  <a:pt x="5484569" y="4706816"/>
                </a:cubicBezTo>
                <a:lnTo>
                  <a:pt x="5424048" y="4865378"/>
                </a:lnTo>
                <a:cubicBezTo>
                  <a:pt x="5420146" y="4875568"/>
                  <a:pt x="5428229" y="4886962"/>
                  <a:pt x="5439340" y="4886962"/>
                </a:cubicBezTo>
                <a:close/>
                <a:moveTo>
                  <a:pt x="6570149" y="4235743"/>
                </a:moveTo>
                <a:lnTo>
                  <a:pt x="6627250" y="4097459"/>
                </a:lnTo>
                <a:cubicBezTo>
                  <a:pt x="6631709" y="4085748"/>
                  <a:pt x="6622435" y="4072643"/>
                  <a:pt x="6609665" y="4072643"/>
                </a:cubicBezTo>
                <a:lnTo>
                  <a:pt x="6609665" y="4072643"/>
                </a:lnTo>
                <a:cubicBezTo>
                  <a:pt x="6609665" y="4072643"/>
                  <a:pt x="6303322" y="4072643"/>
                  <a:pt x="6303322" y="4072643"/>
                </a:cubicBezTo>
                <a:cubicBezTo>
                  <a:pt x="6172359" y="4072643"/>
                  <a:pt x="6060794" y="4131919"/>
                  <a:pt x="6014943" y="4252054"/>
                </a:cubicBezTo>
                <a:lnTo>
                  <a:pt x="5954410" y="4410616"/>
                </a:lnTo>
                <a:cubicBezTo>
                  <a:pt x="5950520" y="4420806"/>
                  <a:pt x="5958590" y="4432212"/>
                  <a:pt x="5969701" y="4432212"/>
                </a:cubicBezTo>
                <a:lnTo>
                  <a:pt x="6280998" y="4432212"/>
                </a:lnTo>
                <a:cubicBezTo>
                  <a:pt x="6411048" y="4432212"/>
                  <a:pt x="6524616" y="4355042"/>
                  <a:pt x="6570149" y="4235743"/>
                </a:cubicBezTo>
                <a:close/>
                <a:moveTo>
                  <a:pt x="68" y="3176275"/>
                </a:moveTo>
                <a:lnTo>
                  <a:pt x="62" y="3530255"/>
                </a:lnTo>
                <a:lnTo>
                  <a:pt x="44491" y="3530255"/>
                </a:lnTo>
                <a:cubicBezTo>
                  <a:pt x="174536" y="3530255"/>
                  <a:pt x="288108" y="3453097"/>
                  <a:pt x="333639" y="3333798"/>
                </a:cubicBezTo>
                <a:lnTo>
                  <a:pt x="390731" y="3195514"/>
                </a:lnTo>
                <a:cubicBezTo>
                  <a:pt x="395203" y="3183791"/>
                  <a:pt x="385930" y="3170699"/>
                  <a:pt x="373156" y="3170699"/>
                </a:cubicBezTo>
                <a:lnTo>
                  <a:pt x="373156" y="3170699"/>
                </a:lnTo>
                <a:cubicBezTo>
                  <a:pt x="373156" y="3170699"/>
                  <a:pt x="66804" y="3170699"/>
                  <a:pt x="66804" y="3170699"/>
                </a:cubicBezTo>
                <a:cubicBezTo>
                  <a:pt x="43866" y="3170699"/>
                  <a:pt x="21571" y="3172625"/>
                  <a:pt x="67" y="3176275"/>
                </a:cubicBezTo>
                <a:close/>
                <a:moveTo>
                  <a:pt x="474171" y="3782236"/>
                </a:moveTo>
                <a:lnTo>
                  <a:pt x="531262" y="3643952"/>
                </a:lnTo>
                <a:cubicBezTo>
                  <a:pt x="535728" y="3632241"/>
                  <a:pt x="526455" y="3619149"/>
                  <a:pt x="513687" y="3619149"/>
                </a:cubicBezTo>
                <a:lnTo>
                  <a:pt x="513687" y="3619149"/>
                </a:lnTo>
                <a:cubicBezTo>
                  <a:pt x="513687" y="3619149"/>
                  <a:pt x="207335" y="3619149"/>
                  <a:pt x="207335" y="3619149"/>
                </a:cubicBezTo>
                <a:cubicBezTo>
                  <a:pt x="127502" y="3619149"/>
                  <a:pt x="54982" y="3641303"/>
                  <a:pt x="56" y="3685712"/>
                </a:cubicBezTo>
                <a:lnTo>
                  <a:pt x="56" y="3750044"/>
                </a:lnTo>
                <a:cubicBezTo>
                  <a:pt x="46199" y="3695433"/>
                  <a:pt x="118403" y="3665206"/>
                  <a:pt x="207335" y="3665206"/>
                </a:cubicBezTo>
                <a:lnTo>
                  <a:pt x="468646" y="3665206"/>
                </a:lnTo>
                <a:cubicBezTo>
                  <a:pt x="470564" y="3665206"/>
                  <a:pt x="471869" y="3667157"/>
                  <a:pt x="471139" y="3668932"/>
                </a:cubicBezTo>
                <a:lnTo>
                  <a:pt x="431609" y="3764657"/>
                </a:lnTo>
                <a:lnTo>
                  <a:pt x="431374" y="3765228"/>
                </a:lnTo>
                <a:lnTo>
                  <a:pt x="431157" y="3765810"/>
                </a:lnTo>
                <a:cubicBezTo>
                  <a:pt x="392469" y="3867163"/>
                  <a:pt x="295853" y="3932649"/>
                  <a:pt x="185016" y="3932649"/>
                </a:cubicBezTo>
                <a:lnTo>
                  <a:pt x="49" y="3932649"/>
                </a:lnTo>
                <a:lnTo>
                  <a:pt x="49" y="3978705"/>
                </a:lnTo>
                <a:lnTo>
                  <a:pt x="185016" y="3978705"/>
                </a:lnTo>
                <a:cubicBezTo>
                  <a:pt x="315067" y="3978705"/>
                  <a:pt x="428633" y="3901547"/>
                  <a:pt x="474169" y="3782248"/>
                </a:cubicBezTo>
                <a:close/>
                <a:moveTo>
                  <a:pt x="3581821" y="5335412"/>
                </a:moveTo>
                <a:lnTo>
                  <a:pt x="3893118" y="5335412"/>
                </a:lnTo>
                <a:cubicBezTo>
                  <a:pt x="4023168" y="5335412"/>
                  <a:pt x="4136735" y="5258254"/>
                  <a:pt x="4182268" y="5138955"/>
                </a:cubicBezTo>
                <a:lnTo>
                  <a:pt x="4239357" y="5000659"/>
                </a:lnTo>
                <a:cubicBezTo>
                  <a:pt x="4243829" y="4988948"/>
                  <a:pt x="4234555" y="4975856"/>
                  <a:pt x="4221784" y="4975856"/>
                </a:cubicBezTo>
                <a:lnTo>
                  <a:pt x="3915428" y="4975856"/>
                </a:lnTo>
                <a:cubicBezTo>
                  <a:pt x="3784466" y="4975856"/>
                  <a:pt x="3672913" y="5035119"/>
                  <a:pt x="3627050" y="5155254"/>
                </a:cubicBezTo>
                <a:lnTo>
                  <a:pt x="3566529" y="5313816"/>
                </a:lnTo>
                <a:cubicBezTo>
                  <a:pt x="3562627" y="5324018"/>
                  <a:pt x="3570710" y="5335412"/>
                  <a:pt x="3581821" y="5335412"/>
                </a:cubicBezTo>
                <a:close/>
                <a:moveTo>
                  <a:pt x="308788" y="2895347"/>
                </a:moveTo>
                <a:lnTo>
                  <a:pt x="248263" y="3053910"/>
                </a:lnTo>
                <a:cubicBezTo>
                  <a:pt x="244373" y="3064099"/>
                  <a:pt x="252446" y="3075506"/>
                  <a:pt x="263555" y="3075506"/>
                </a:cubicBezTo>
                <a:lnTo>
                  <a:pt x="574856" y="3075506"/>
                </a:lnTo>
                <a:cubicBezTo>
                  <a:pt x="704901" y="3075506"/>
                  <a:pt x="818473" y="2998335"/>
                  <a:pt x="864009" y="2879036"/>
                </a:cubicBezTo>
                <a:lnTo>
                  <a:pt x="921101" y="2740752"/>
                </a:lnTo>
                <a:cubicBezTo>
                  <a:pt x="925567" y="2729042"/>
                  <a:pt x="916294" y="2715937"/>
                  <a:pt x="903520" y="2715937"/>
                </a:cubicBezTo>
                <a:lnTo>
                  <a:pt x="903526" y="2715937"/>
                </a:lnTo>
                <a:cubicBezTo>
                  <a:pt x="903526" y="2715937"/>
                  <a:pt x="597168" y="2715937"/>
                  <a:pt x="597168" y="2715937"/>
                </a:cubicBezTo>
                <a:cubicBezTo>
                  <a:pt x="466200" y="2715937"/>
                  <a:pt x="354651" y="2775212"/>
                  <a:pt x="308787" y="2895347"/>
                </a:cubicBezTo>
                <a:close/>
                <a:moveTo>
                  <a:pt x="2040020" y="2254863"/>
                </a:moveTo>
                <a:lnTo>
                  <a:pt x="1733664" y="2254863"/>
                </a:lnTo>
                <a:cubicBezTo>
                  <a:pt x="1602702" y="2254863"/>
                  <a:pt x="1491149" y="2314126"/>
                  <a:pt x="1445286" y="2434261"/>
                </a:cubicBezTo>
                <a:lnTo>
                  <a:pt x="1384765" y="2592823"/>
                </a:lnTo>
                <a:cubicBezTo>
                  <a:pt x="1380863" y="2603026"/>
                  <a:pt x="1388946" y="2614420"/>
                  <a:pt x="1400057" y="2614420"/>
                </a:cubicBezTo>
                <a:lnTo>
                  <a:pt x="1711354" y="2614420"/>
                </a:lnTo>
                <a:cubicBezTo>
                  <a:pt x="1841404" y="2614420"/>
                  <a:pt x="1954971" y="2537261"/>
                  <a:pt x="2000505" y="2417950"/>
                </a:cubicBezTo>
                <a:lnTo>
                  <a:pt x="2057605" y="2279666"/>
                </a:lnTo>
                <a:cubicBezTo>
                  <a:pt x="2062065" y="2267955"/>
                  <a:pt x="2052791" y="2254863"/>
                  <a:pt x="2040020" y="2254863"/>
                </a:cubicBezTo>
                <a:close/>
                <a:moveTo>
                  <a:pt x="4740769" y="454764"/>
                </a:moveTo>
                <a:lnTo>
                  <a:pt x="4740769" y="454764"/>
                </a:lnTo>
                <a:cubicBezTo>
                  <a:pt x="4753539" y="454764"/>
                  <a:pt x="4762813" y="467859"/>
                  <a:pt x="4758341" y="479577"/>
                </a:cubicBezTo>
                <a:lnTo>
                  <a:pt x="4701253" y="617860"/>
                </a:lnTo>
                <a:cubicBezTo>
                  <a:pt x="4655707" y="737162"/>
                  <a:pt x="4542152" y="814326"/>
                  <a:pt x="4412090" y="814326"/>
                </a:cubicBezTo>
                <a:lnTo>
                  <a:pt x="4100805" y="814326"/>
                </a:lnTo>
                <a:cubicBezTo>
                  <a:pt x="4089694" y="814326"/>
                  <a:pt x="4081611" y="802927"/>
                  <a:pt x="4085513" y="792731"/>
                </a:cubicBezTo>
                <a:lnTo>
                  <a:pt x="4146035" y="634172"/>
                </a:lnTo>
                <a:cubicBezTo>
                  <a:pt x="4191897" y="514031"/>
                  <a:pt x="4303450" y="454764"/>
                  <a:pt x="4434413" y="454764"/>
                </a:cubicBezTo>
                <a:lnTo>
                  <a:pt x="4740769" y="454764"/>
                </a:lnTo>
                <a:close/>
                <a:moveTo>
                  <a:pt x="4695729" y="500825"/>
                </a:moveTo>
                <a:lnTo>
                  <a:pt x="4434413" y="500825"/>
                </a:lnTo>
                <a:cubicBezTo>
                  <a:pt x="4314815" y="500825"/>
                  <a:pt x="4225382" y="555416"/>
                  <a:pt x="4189047" y="650603"/>
                </a:cubicBezTo>
                <a:lnTo>
                  <a:pt x="4145528" y="764609"/>
                </a:lnTo>
                <a:cubicBezTo>
                  <a:pt x="4144856" y="766374"/>
                  <a:pt x="4146161" y="768267"/>
                  <a:pt x="4148049" y="768267"/>
                </a:cubicBezTo>
                <a:lnTo>
                  <a:pt x="4412090" y="768267"/>
                </a:lnTo>
                <a:cubicBezTo>
                  <a:pt x="4522933" y="768267"/>
                  <a:pt x="4619549" y="702781"/>
                  <a:pt x="4658241" y="601431"/>
                </a:cubicBezTo>
                <a:lnTo>
                  <a:pt x="4658456" y="600852"/>
                </a:lnTo>
                <a:lnTo>
                  <a:pt x="4658684" y="600279"/>
                </a:lnTo>
                <a:lnTo>
                  <a:pt x="4698212" y="504551"/>
                </a:lnTo>
                <a:cubicBezTo>
                  <a:pt x="4698947" y="502775"/>
                  <a:pt x="4697642" y="500826"/>
                  <a:pt x="4695729" y="500826"/>
                </a:cubicBezTo>
                <a:close/>
                <a:moveTo>
                  <a:pt x="2917849" y="1806413"/>
                </a:moveTo>
                <a:cubicBezTo>
                  <a:pt x="2786887" y="1806413"/>
                  <a:pt x="2675321" y="1865676"/>
                  <a:pt x="2629458" y="1985824"/>
                </a:cubicBezTo>
                <a:lnTo>
                  <a:pt x="2568937" y="2144386"/>
                </a:lnTo>
                <a:cubicBezTo>
                  <a:pt x="2565048" y="2154575"/>
                  <a:pt x="2573118" y="2165982"/>
                  <a:pt x="2584229" y="2165982"/>
                </a:cubicBezTo>
                <a:lnTo>
                  <a:pt x="2895526" y="2165982"/>
                </a:lnTo>
                <a:cubicBezTo>
                  <a:pt x="3025563" y="2165982"/>
                  <a:pt x="3139131" y="2088811"/>
                  <a:pt x="3184677" y="1969512"/>
                </a:cubicBezTo>
                <a:lnTo>
                  <a:pt x="3241765" y="1831228"/>
                </a:lnTo>
                <a:cubicBezTo>
                  <a:pt x="3246237" y="1819505"/>
                  <a:pt x="3236963" y="1806413"/>
                  <a:pt x="3224192" y="1806413"/>
                </a:cubicBezTo>
                <a:lnTo>
                  <a:pt x="2917849" y="1806413"/>
                </a:lnTo>
                <a:close/>
                <a:moveTo>
                  <a:pt x="10580900" y="1806413"/>
                </a:moveTo>
                <a:lnTo>
                  <a:pt x="10580900" y="1806413"/>
                </a:lnTo>
                <a:cubicBezTo>
                  <a:pt x="10593671" y="1806413"/>
                  <a:pt x="10602945" y="1819518"/>
                  <a:pt x="10598473" y="1831228"/>
                </a:cubicBezTo>
                <a:lnTo>
                  <a:pt x="10541386" y="1969512"/>
                </a:lnTo>
                <a:cubicBezTo>
                  <a:pt x="10495851" y="2088811"/>
                  <a:pt x="10382284" y="2165982"/>
                  <a:pt x="10252234" y="2165982"/>
                </a:cubicBezTo>
                <a:lnTo>
                  <a:pt x="9940937" y="2165982"/>
                </a:lnTo>
                <a:cubicBezTo>
                  <a:pt x="9929826" y="2165982"/>
                  <a:pt x="9921743" y="2154575"/>
                  <a:pt x="9925646" y="2144386"/>
                </a:cubicBezTo>
                <a:lnTo>
                  <a:pt x="9986167" y="1985824"/>
                </a:lnTo>
                <a:cubicBezTo>
                  <a:pt x="10032029" y="1865688"/>
                  <a:pt x="10143595" y="1806413"/>
                  <a:pt x="10274557" y="1806413"/>
                </a:cubicBezTo>
                <a:lnTo>
                  <a:pt x="10580900" y="1806413"/>
                </a:lnTo>
                <a:close/>
                <a:moveTo>
                  <a:pt x="10535861" y="1852470"/>
                </a:moveTo>
                <a:lnTo>
                  <a:pt x="10274545" y="1852470"/>
                </a:lnTo>
                <a:cubicBezTo>
                  <a:pt x="10154947" y="1852470"/>
                  <a:pt x="10065514" y="1907069"/>
                  <a:pt x="10029179" y="2002249"/>
                </a:cubicBezTo>
                <a:lnTo>
                  <a:pt x="9985672" y="2116263"/>
                </a:lnTo>
                <a:cubicBezTo>
                  <a:pt x="9984988" y="2118024"/>
                  <a:pt x="9986293" y="2119925"/>
                  <a:pt x="9988181" y="2119925"/>
                </a:cubicBezTo>
                <a:lnTo>
                  <a:pt x="10252234" y="2119925"/>
                </a:lnTo>
                <a:cubicBezTo>
                  <a:pt x="10363065" y="2119925"/>
                  <a:pt x="10459681" y="2054427"/>
                  <a:pt x="10498373" y="1953087"/>
                </a:cubicBezTo>
                <a:lnTo>
                  <a:pt x="10498588" y="1952504"/>
                </a:lnTo>
                <a:lnTo>
                  <a:pt x="10498816" y="1951934"/>
                </a:lnTo>
                <a:lnTo>
                  <a:pt x="10538357" y="1856209"/>
                </a:lnTo>
                <a:cubicBezTo>
                  <a:pt x="10539080" y="1854421"/>
                  <a:pt x="10537774" y="1852482"/>
                  <a:pt x="10535861" y="1852482"/>
                </a:cubicBezTo>
                <a:close/>
                <a:moveTo>
                  <a:pt x="3069374" y="2254863"/>
                </a:moveTo>
                <a:cubicBezTo>
                  <a:pt x="2938411" y="2254863"/>
                  <a:pt x="2826846" y="2314126"/>
                  <a:pt x="2780996" y="2434261"/>
                </a:cubicBezTo>
                <a:lnTo>
                  <a:pt x="2720474" y="2592823"/>
                </a:lnTo>
                <a:cubicBezTo>
                  <a:pt x="2716572" y="2603026"/>
                  <a:pt x="2724655" y="2614420"/>
                  <a:pt x="2735754" y="2614420"/>
                </a:cubicBezTo>
                <a:lnTo>
                  <a:pt x="3047063" y="2614420"/>
                </a:lnTo>
                <a:cubicBezTo>
                  <a:pt x="3177101" y="2614420"/>
                  <a:pt x="3290668" y="2537261"/>
                  <a:pt x="3336214" y="2417950"/>
                </a:cubicBezTo>
                <a:lnTo>
                  <a:pt x="3393302" y="2279666"/>
                </a:lnTo>
                <a:cubicBezTo>
                  <a:pt x="3397761" y="2267955"/>
                  <a:pt x="3388488" y="2254863"/>
                  <a:pt x="3375730" y="2254863"/>
                </a:cubicBezTo>
                <a:lnTo>
                  <a:pt x="3069374" y="2254863"/>
                </a:lnTo>
                <a:close/>
                <a:moveTo>
                  <a:pt x="1064393" y="2254863"/>
                </a:moveTo>
                <a:cubicBezTo>
                  <a:pt x="933432" y="2254863"/>
                  <a:pt x="821870" y="2314126"/>
                  <a:pt x="776012" y="2434261"/>
                </a:cubicBezTo>
                <a:lnTo>
                  <a:pt x="715487" y="2592823"/>
                </a:lnTo>
                <a:cubicBezTo>
                  <a:pt x="711597" y="2603026"/>
                  <a:pt x="719670" y="2614420"/>
                  <a:pt x="730786" y="2614420"/>
                </a:cubicBezTo>
                <a:lnTo>
                  <a:pt x="1042080" y="2614420"/>
                </a:lnTo>
                <a:cubicBezTo>
                  <a:pt x="1172131" y="2614420"/>
                  <a:pt x="1285691" y="2537261"/>
                  <a:pt x="1331225" y="2417950"/>
                </a:cubicBezTo>
                <a:lnTo>
                  <a:pt x="1388325" y="2279666"/>
                </a:lnTo>
                <a:cubicBezTo>
                  <a:pt x="1392797" y="2267955"/>
                  <a:pt x="1383523" y="2254863"/>
                  <a:pt x="1370740" y="2254863"/>
                </a:cubicBezTo>
                <a:lnTo>
                  <a:pt x="1064393" y="2254863"/>
                </a:lnTo>
                <a:close/>
                <a:moveTo>
                  <a:pt x="9472516" y="2434261"/>
                </a:moveTo>
                <a:lnTo>
                  <a:pt x="9411982" y="2592823"/>
                </a:lnTo>
                <a:cubicBezTo>
                  <a:pt x="9408093" y="2603026"/>
                  <a:pt x="9416163" y="2614420"/>
                  <a:pt x="9427287" y="2614420"/>
                </a:cubicBezTo>
                <a:lnTo>
                  <a:pt x="9738571" y="2614420"/>
                </a:lnTo>
                <a:cubicBezTo>
                  <a:pt x="9868621" y="2614420"/>
                  <a:pt x="9982189" y="2537261"/>
                  <a:pt x="10027735" y="2417950"/>
                </a:cubicBezTo>
                <a:lnTo>
                  <a:pt x="10084822" y="2279666"/>
                </a:lnTo>
                <a:cubicBezTo>
                  <a:pt x="10089282" y="2267955"/>
                  <a:pt x="10080008" y="2254863"/>
                  <a:pt x="10067250" y="2254863"/>
                </a:cubicBezTo>
                <a:lnTo>
                  <a:pt x="9760894" y="2254863"/>
                </a:lnTo>
                <a:cubicBezTo>
                  <a:pt x="9629932" y="2254863"/>
                  <a:pt x="9518366" y="2314126"/>
                  <a:pt x="9472516" y="2434261"/>
                </a:cubicBezTo>
                <a:close/>
                <a:moveTo>
                  <a:pt x="80" y="2715937"/>
                </a:moveTo>
                <a:lnTo>
                  <a:pt x="67" y="3057458"/>
                </a:lnTo>
                <a:cubicBezTo>
                  <a:pt x="83531" y="3028106"/>
                  <a:pt x="151127" y="2964470"/>
                  <a:pt x="183735" y="2879036"/>
                </a:cubicBezTo>
                <a:lnTo>
                  <a:pt x="240827" y="2740752"/>
                </a:lnTo>
                <a:cubicBezTo>
                  <a:pt x="245299" y="2729042"/>
                  <a:pt x="236026" y="2715937"/>
                  <a:pt x="223252" y="2715937"/>
                </a:cubicBezTo>
                <a:lnTo>
                  <a:pt x="223252" y="2715937"/>
                </a:lnTo>
                <a:cubicBezTo>
                  <a:pt x="223252" y="2715937"/>
                  <a:pt x="80" y="2715937"/>
                  <a:pt x="80" y="2715937"/>
                </a:cubicBezTo>
                <a:close/>
                <a:moveTo>
                  <a:pt x="4611200" y="2715937"/>
                </a:moveTo>
                <a:cubicBezTo>
                  <a:pt x="4480238" y="2715937"/>
                  <a:pt x="4368685" y="2775200"/>
                  <a:pt x="4322822" y="2895347"/>
                </a:cubicBezTo>
                <a:lnTo>
                  <a:pt x="4262301" y="3053910"/>
                </a:lnTo>
                <a:cubicBezTo>
                  <a:pt x="4258398" y="3064099"/>
                  <a:pt x="4266481" y="3075493"/>
                  <a:pt x="4277592" y="3075493"/>
                </a:cubicBezTo>
                <a:lnTo>
                  <a:pt x="4588889" y="3075493"/>
                </a:lnTo>
                <a:cubicBezTo>
                  <a:pt x="4718939" y="3075493"/>
                  <a:pt x="4832507" y="2998335"/>
                  <a:pt x="4878040" y="2879036"/>
                </a:cubicBezTo>
                <a:lnTo>
                  <a:pt x="4935128" y="2740752"/>
                </a:lnTo>
                <a:cubicBezTo>
                  <a:pt x="4939600" y="2729042"/>
                  <a:pt x="4930326" y="2715937"/>
                  <a:pt x="4917556" y="2715937"/>
                </a:cubicBezTo>
                <a:lnTo>
                  <a:pt x="4917556" y="2715937"/>
                </a:lnTo>
                <a:cubicBezTo>
                  <a:pt x="4917556" y="2715937"/>
                  <a:pt x="4611200" y="2715937"/>
                  <a:pt x="4611200" y="2715937"/>
                </a:cubicBezTo>
                <a:close/>
                <a:moveTo>
                  <a:pt x="3577767" y="2715937"/>
                </a:moveTo>
                <a:lnTo>
                  <a:pt x="3577767" y="2715937"/>
                </a:lnTo>
                <a:cubicBezTo>
                  <a:pt x="3590550" y="2715937"/>
                  <a:pt x="3599824" y="2729029"/>
                  <a:pt x="3595352" y="2740752"/>
                </a:cubicBezTo>
                <a:lnTo>
                  <a:pt x="3538251" y="2879036"/>
                </a:lnTo>
                <a:cubicBezTo>
                  <a:pt x="3492718" y="2998335"/>
                  <a:pt x="3379150" y="3075493"/>
                  <a:pt x="3249113" y="3075493"/>
                </a:cubicBezTo>
                <a:lnTo>
                  <a:pt x="2937816" y="3075493"/>
                </a:lnTo>
                <a:cubicBezTo>
                  <a:pt x="2926692" y="3075493"/>
                  <a:pt x="2918622" y="3064099"/>
                  <a:pt x="2922511" y="3053910"/>
                </a:cubicBezTo>
                <a:lnTo>
                  <a:pt x="2983045" y="2895347"/>
                </a:lnTo>
                <a:cubicBezTo>
                  <a:pt x="3028895" y="2775200"/>
                  <a:pt x="3140461" y="2715937"/>
                  <a:pt x="3271424" y="2715937"/>
                </a:cubicBezTo>
                <a:lnTo>
                  <a:pt x="3577767" y="2715937"/>
                </a:lnTo>
                <a:close/>
                <a:moveTo>
                  <a:pt x="3532727" y="2761994"/>
                </a:moveTo>
                <a:lnTo>
                  <a:pt x="3271424" y="2761994"/>
                </a:lnTo>
                <a:cubicBezTo>
                  <a:pt x="3151825" y="2761994"/>
                  <a:pt x="3062393" y="2816592"/>
                  <a:pt x="3026058" y="2911773"/>
                </a:cubicBezTo>
                <a:lnTo>
                  <a:pt x="2982538" y="3025786"/>
                </a:lnTo>
                <a:cubicBezTo>
                  <a:pt x="2981867" y="3027548"/>
                  <a:pt x="2983172" y="3029436"/>
                  <a:pt x="2985060" y="3029436"/>
                </a:cubicBezTo>
                <a:lnTo>
                  <a:pt x="3249113" y="3029436"/>
                </a:lnTo>
                <a:cubicBezTo>
                  <a:pt x="3359944" y="3029436"/>
                  <a:pt x="3456559" y="2963951"/>
                  <a:pt x="3495239" y="2862598"/>
                </a:cubicBezTo>
                <a:lnTo>
                  <a:pt x="3495467" y="2862028"/>
                </a:lnTo>
                <a:lnTo>
                  <a:pt x="3495695" y="2861458"/>
                </a:lnTo>
                <a:lnTo>
                  <a:pt x="3535223" y="2765720"/>
                </a:lnTo>
                <a:cubicBezTo>
                  <a:pt x="3535958" y="2763945"/>
                  <a:pt x="3534653" y="2761994"/>
                  <a:pt x="3532727" y="2761994"/>
                </a:cubicBezTo>
                <a:close/>
                <a:moveTo>
                  <a:pt x="5586836" y="2715937"/>
                </a:moveTo>
                <a:lnTo>
                  <a:pt x="5586836" y="2715937"/>
                </a:lnTo>
                <a:cubicBezTo>
                  <a:pt x="5599594" y="2715937"/>
                  <a:pt x="5608867" y="2729029"/>
                  <a:pt x="5604408" y="2740752"/>
                </a:cubicBezTo>
                <a:lnTo>
                  <a:pt x="5547308" y="2879036"/>
                </a:lnTo>
                <a:cubicBezTo>
                  <a:pt x="5501774" y="2998335"/>
                  <a:pt x="5388207" y="3075493"/>
                  <a:pt x="5258157" y="3075493"/>
                </a:cubicBezTo>
                <a:lnTo>
                  <a:pt x="4946860" y="3075493"/>
                </a:lnTo>
                <a:cubicBezTo>
                  <a:pt x="4935761" y="3075493"/>
                  <a:pt x="4927678" y="3064099"/>
                  <a:pt x="4931568" y="3053910"/>
                </a:cubicBezTo>
                <a:lnTo>
                  <a:pt x="4992102" y="2895347"/>
                </a:lnTo>
                <a:cubicBezTo>
                  <a:pt x="5037952" y="2775200"/>
                  <a:pt x="5149518" y="2715937"/>
                  <a:pt x="5280480" y="2715937"/>
                </a:cubicBezTo>
                <a:lnTo>
                  <a:pt x="5586836" y="2715937"/>
                </a:lnTo>
                <a:close/>
                <a:moveTo>
                  <a:pt x="5541784" y="2761994"/>
                </a:moveTo>
                <a:lnTo>
                  <a:pt x="5280480" y="2761994"/>
                </a:lnTo>
                <a:cubicBezTo>
                  <a:pt x="5160869" y="2761994"/>
                  <a:pt x="5071437" y="2816592"/>
                  <a:pt x="5035114" y="2911773"/>
                </a:cubicBezTo>
                <a:lnTo>
                  <a:pt x="4991595" y="3025786"/>
                </a:lnTo>
                <a:cubicBezTo>
                  <a:pt x="4990923" y="3027548"/>
                  <a:pt x="4992216" y="3029436"/>
                  <a:pt x="4994116" y="3029436"/>
                </a:cubicBezTo>
                <a:lnTo>
                  <a:pt x="5258157" y="3029436"/>
                </a:lnTo>
                <a:cubicBezTo>
                  <a:pt x="5369000" y="3029436"/>
                  <a:pt x="5465616" y="2963951"/>
                  <a:pt x="5504295" y="2862598"/>
                </a:cubicBezTo>
                <a:lnTo>
                  <a:pt x="5504511" y="2862028"/>
                </a:lnTo>
                <a:lnTo>
                  <a:pt x="5504751" y="2861458"/>
                </a:lnTo>
                <a:lnTo>
                  <a:pt x="5544280" y="2765720"/>
                </a:lnTo>
                <a:cubicBezTo>
                  <a:pt x="5545015" y="2763945"/>
                  <a:pt x="5543710" y="2761994"/>
                  <a:pt x="5541784" y="2761994"/>
                </a:cubicBezTo>
                <a:close/>
                <a:moveTo>
                  <a:pt x="9535242" y="1066307"/>
                </a:moveTo>
                <a:lnTo>
                  <a:pt x="9592329" y="928021"/>
                </a:lnTo>
                <a:cubicBezTo>
                  <a:pt x="9596802" y="916307"/>
                  <a:pt x="9587528" y="903208"/>
                  <a:pt x="9574757" y="903208"/>
                </a:cubicBezTo>
                <a:lnTo>
                  <a:pt x="9268401" y="903208"/>
                </a:lnTo>
                <a:cubicBezTo>
                  <a:pt x="9137452" y="903208"/>
                  <a:pt x="9025886" y="962476"/>
                  <a:pt x="8980023" y="1082616"/>
                </a:cubicBezTo>
                <a:lnTo>
                  <a:pt x="8919502" y="1241179"/>
                </a:lnTo>
                <a:cubicBezTo>
                  <a:pt x="8915600" y="1251373"/>
                  <a:pt x="8923683" y="1262770"/>
                  <a:pt x="8934793" y="1262770"/>
                </a:cubicBezTo>
                <a:lnTo>
                  <a:pt x="9246091" y="1262770"/>
                </a:lnTo>
                <a:cubicBezTo>
                  <a:pt x="9376140" y="1262770"/>
                  <a:pt x="9489709" y="1185606"/>
                  <a:pt x="9535242" y="1066307"/>
                </a:cubicBezTo>
                <a:close/>
                <a:moveTo>
                  <a:pt x="8763303" y="3170699"/>
                </a:moveTo>
                <a:cubicBezTo>
                  <a:pt x="8632340" y="3170699"/>
                  <a:pt x="8520775" y="3229961"/>
                  <a:pt x="8474924" y="3350109"/>
                </a:cubicBezTo>
                <a:lnTo>
                  <a:pt x="8414390" y="3508671"/>
                </a:lnTo>
                <a:cubicBezTo>
                  <a:pt x="8410501" y="3518861"/>
                  <a:pt x="8418571" y="3530255"/>
                  <a:pt x="8429683" y="3530255"/>
                </a:cubicBezTo>
                <a:lnTo>
                  <a:pt x="8740979" y="3530255"/>
                </a:lnTo>
                <a:cubicBezTo>
                  <a:pt x="8871029" y="3530255"/>
                  <a:pt x="8984597" y="3453097"/>
                  <a:pt x="9030130" y="3333798"/>
                </a:cubicBezTo>
                <a:lnTo>
                  <a:pt x="9087231" y="3195514"/>
                </a:lnTo>
                <a:cubicBezTo>
                  <a:pt x="9091690" y="3183791"/>
                  <a:pt x="9082416" y="3170699"/>
                  <a:pt x="9069646" y="3170699"/>
                </a:cubicBezTo>
                <a:lnTo>
                  <a:pt x="9069646" y="3170699"/>
                </a:lnTo>
                <a:cubicBezTo>
                  <a:pt x="9069646" y="3170699"/>
                  <a:pt x="8763303" y="3170699"/>
                  <a:pt x="8763303" y="3170699"/>
                </a:cubicBezTo>
                <a:close/>
                <a:moveTo>
                  <a:pt x="3940691" y="2715937"/>
                </a:moveTo>
                <a:cubicBezTo>
                  <a:pt x="3809728" y="2715937"/>
                  <a:pt x="3698163" y="2775200"/>
                  <a:pt x="3652300" y="2895347"/>
                </a:cubicBezTo>
                <a:lnTo>
                  <a:pt x="3591779" y="3053910"/>
                </a:lnTo>
                <a:cubicBezTo>
                  <a:pt x="3587877" y="3064099"/>
                  <a:pt x="3595960" y="3075493"/>
                  <a:pt x="3607071" y="3075493"/>
                </a:cubicBezTo>
                <a:lnTo>
                  <a:pt x="3918368" y="3075493"/>
                </a:lnTo>
                <a:cubicBezTo>
                  <a:pt x="4048418" y="3075493"/>
                  <a:pt x="4161985" y="2998335"/>
                  <a:pt x="4207519" y="2879036"/>
                </a:cubicBezTo>
                <a:lnTo>
                  <a:pt x="4264606" y="2740752"/>
                </a:lnTo>
                <a:cubicBezTo>
                  <a:pt x="4269079" y="2729042"/>
                  <a:pt x="4259817" y="2715937"/>
                  <a:pt x="4247034" y="2715937"/>
                </a:cubicBezTo>
                <a:lnTo>
                  <a:pt x="4247034" y="2715937"/>
                </a:lnTo>
                <a:cubicBezTo>
                  <a:pt x="4247034" y="2715937"/>
                  <a:pt x="3940691" y="2715937"/>
                  <a:pt x="3940691" y="2715937"/>
                </a:cubicBezTo>
                <a:close/>
                <a:moveTo>
                  <a:pt x="8753952" y="4527406"/>
                </a:moveTo>
                <a:lnTo>
                  <a:pt x="8753952" y="4527406"/>
                </a:lnTo>
                <a:cubicBezTo>
                  <a:pt x="8766723" y="4527406"/>
                  <a:pt x="8775997" y="4540510"/>
                  <a:pt x="8771525" y="4552221"/>
                </a:cubicBezTo>
                <a:lnTo>
                  <a:pt x="8714437" y="4690505"/>
                </a:lnTo>
                <a:cubicBezTo>
                  <a:pt x="8668903" y="4809803"/>
                  <a:pt x="8555324" y="4886974"/>
                  <a:pt x="8425286" y="4886974"/>
                </a:cubicBezTo>
                <a:lnTo>
                  <a:pt x="8113989" y="4886974"/>
                </a:lnTo>
                <a:cubicBezTo>
                  <a:pt x="8102878" y="4886974"/>
                  <a:pt x="8094796" y="4875568"/>
                  <a:pt x="8098698" y="4865378"/>
                </a:cubicBezTo>
                <a:lnTo>
                  <a:pt x="8159219" y="4706816"/>
                </a:lnTo>
                <a:cubicBezTo>
                  <a:pt x="8205081" y="4586668"/>
                  <a:pt x="8316647" y="4527406"/>
                  <a:pt x="8447597" y="4527406"/>
                </a:cubicBezTo>
                <a:lnTo>
                  <a:pt x="8753952" y="4527406"/>
                </a:lnTo>
                <a:close/>
                <a:moveTo>
                  <a:pt x="8708913" y="4573462"/>
                </a:moveTo>
                <a:lnTo>
                  <a:pt x="8447597" y="4573462"/>
                </a:lnTo>
                <a:cubicBezTo>
                  <a:pt x="8327999" y="4573462"/>
                  <a:pt x="8238566" y="4628061"/>
                  <a:pt x="8202231" y="4723241"/>
                </a:cubicBezTo>
                <a:lnTo>
                  <a:pt x="8158725" y="4837255"/>
                </a:lnTo>
                <a:cubicBezTo>
                  <a:pt x="8158040" y="4839017"/>
                  <a:pt x="8159346" y="4840905"/>
                  <a:pt x="8161233" y="4840905"/>
                </a:cubicBezTo>
                <a:lnTo>
                  <a:pt x="8425273" y="4840905"/>
                </a:lnTo>
                <a:cubicBezTo>
                  <a:pt x="8536117" y="4840905"/>
                  <a:pt x="8632733" y="4775420"/>
                  <a:pt x="8671425" y="4674080"/>
                </a:cubicBezTo>
                <a:lnTo>
                  <a:pt x="8671640" y="4673497"/>
                </a:lnTo>
                <a:lnTo>
                  <a:pt x="8671868" y="4672926"/>
                </a:lnTo>
                <a:lnTo>
                  <a:pt x="8711409" y="4577188"/>
                </a:lnTo>
                <a:cubicBezTo>
                  <a:pt x="8712131" y="4575414"/>
                  <a:pt x="8710826" y="4573462"/>
                  <a:pt x="8708913" y="4573462"/>
                </a:cubicBezTo>
                <a:close/>
                <a:moveTo>
                  <a:pt x="3754554" y="1351651"/>
                </a:moveTo>
                <a:lnTo>
                  <a:pt x="3754554" y="1351651"/>
                </a:lnTo>
                <a:cubicBezTo>
                  <a:pt x="3767324" y="1351651"/>
                  <a:pt x="3776598" y="1364756"/>
                  <a:pt x="3772126" y="1376467"/>
                </a:cubicBezTo>
                <a:lnTo>
                  <a:pt x="3715038" y="1514750"/>
                </a:lnTo>
                <a:cubicBezTo>
                  <a:pt x="3669492" y="1634049"/>
                  <a:pt x="3555925" y="1711220"/>
                  <a:pt x="3425887" y="1711220"/>
                </a:cubicBezTo>
                <a:lnTo>
                  <a:pt x="3114578" y="1711220"/>
                </a:lnTo>
                <a:cubicBezTo>
                  <a:pt x="3103467" y="1711220"/>
                  <a:pt x="3095396" y="1699814"/>
                  <a:pt x="3099286" y="1689624"/>
                </a:cubicBezTo>
                <a:lnTo>
                  <a:pt x="3159820" y="1531062"/>
                </a:lnTo>
                <a:cubicBezTo>
                  <a:pt x="3205670" y="1410914"/>
                  <a:pt x="3317236" y="1351651"/>
                  <a:pt x="3448198" y="1351651"/>
                </a:cubicBezTo>
                <a:lnTo>
                  <a:pt x="3754554" y="1351651"/>
                </a:lnTo>
                <a:close/>
                <a:moveTo>
                  <a:pt x="3709502" y="1397708"/>
                </a:moveTo>
                <a:lnTo>
                  <a:pt x="3448198" y="1397708"/>
                </a:lnTo>
                <a:cubicBezTo>
                  <a:pt x="3328587" y="1397708"/>
                  <a:pt x="3239167" y="1452307"/>
                  <a:pt x="3202832" y="1547487"/>
                </a:cubicBezTo>
                <a:lnTo>
                  <a:pt x="3159313" y="1661501"/>
                </a:lnTo>
                <a:cubicBezTo>
                  <a:pt x="3158642" y="1663262"/>
                  <a:pt x="3159946" y="1665151"/>
                  <a:pt x="3161834" y="1665151"/>
                </a:cubicBezTo>
                <a:lnTo>
                  <a:pt x="3425887" y="1665151"/>
                </a:lnTo>
                <a:cubicBezTo>
                  <a:pt x="3536718" y="1665151"/>
                  <a:pt x="3633334" y="1599665"/>
                  <a:pt x="3672013" y="1498325"/>
                </a:cubicBezTo>
                <a:lnTo>
                  <a:pt x="3672241" y="1497742"/>
                </a:lnTo>
                <a:lnTo>
                  <a:pt x="3672470" y="1497172"/>
                </a:lnTo>
                <a:lnTo>
                  <a:pt x="3711998" y="1401434"/>
                </a:lnTo>
                <a:cubicBezTo>
                  <a:pt x="3712732" y="1399660"/>
                  <a:pt x="3711427" y="1397720"/>
                  <a:pt x="3709502" y="1397720"/>
                </a:cubicBezTo>
                <a:close/>
                <a:moveTo>
                  <a:pt x="3587117" y="1806413"/>
                </a:moveTo>
                <a:cubicBezTo>
                  <a:pt x="3456154" y="1806413"/>
                  <a:pt x="3344589" y="1865676"/>
                  <a:pt x="3298738" y="1985824"/>
                </a:cubicBezTo>
                <a:lnTo>
                  <a:pt x="3238205" y="2144386"/>
                </a:lnTo>
                <a:cubicBezTo>
                  <a:pt x="3234315" y="2154575"/>
                  <a:pt x="3242385" y="2165982"/>
                  <a:pt x="3253496" y="2165982"/>
                </a:cubicBezTo>
                <a:lnTo>
                  <a:pt x="3564793" y="2165982"/>
                </a:lnTo>
                <a:cubicBezTo>
                  <a:pt x="3694843" y="2165982"/>
                  <a:pt x="3808411" y="2088811"/>
                  <a:pt x="3853944" y="1969512"/>
                </a:cubicBezTo>
                <a:lnTo>
                  <a:pt x="3911045" y="1831228"/>
                </a:lnTo>
                <a:cubicBezTo>
                  <a:pt x="3915504" y="1819505"/>
                  <a:pt x="3906230" y="1806413"/>
                  <a:pt x="3893460" y="1806413"/>
                </a:cubicBezTo>
                <a:lnTo>
                  <a:pt x="3587117" y="1806413"/>
                </a:lnTo>
                <a:close/>
                <a:moveTo>
                  <a:pt x="3738641" y="2254863"/>
                </a:moveTo>
                <a:cubicBezTo>
                  <a:pt x="3607679" y="2254863"/>
                  <a:pt x="3496113" y="2314126"/>
                  <a:pt x="3450263" y="2434261"/>
                </a:cubicBezTo>
                <a:lnTo>
                  <a:pt x="3389729" y="2592823"/>
                </a:lnTo>
                <a:cubicBezTo>
                  <a:pt x="3385839" y="2603026"/>
                  <a:pt x="3393910" y="2614420"/>
                  <a:pt x="3405034" y="2614420"/>
                </a:cubicBezTo>
                <a:lnTo>
                  <a:pt x="3716318" y="2614420"/>
                </a:lnTo>
                <a:cubicBezTo>
                  <a:pt x="3846368" y="2614420"/>
                  <a:pt x="3959936" y="2537261"/>
                  <a:pt x="4005469" y="2417950"/>
                </a:cubicBezTo>
                <a:lnTo>
                  <a:pt x="4062569" y="2279666"/>
                </a:lnTo>
                <a:cubicBezTo>
                  <a:pt x="4067041" y="2267955"/>
                  <a:pt x="4057768" y="2254863"/>
                  <a:pt x="4044984" y="2254863"/>
                </a:cubicBezTo>
                <a:lnTo>
                  <a:pt x="3738641" y="2254863"/>
                </a:lnTo>
                <a:close/>
                <a:moveTo>
                  <a:pt x="9121552" y="1689624"/>
                </a:moveTo>
                <a:lnTo>
                  <a:pt x="9182073" y="1531062"/>
                </a:lnTo>
                <a:cubicBezTo>
                  <a:pt x="9227923" y="1410914"/>
                  <a:pt x="9339489" y="1351651"/>
                  <a:pt x="9470451" y="1351651"/>
                </a:cubicBezTo>
                <a:lnTo>
                  <a:pt x="9776806" y="1351651"/>
                </a:lnTo>
                <a:lnTo>
                  <a:pt x="9776806" y="1351651"/>
                </a:lnTo>
                <a:cubicBezTo>
                  <a:pt x="9789578" y="1351651"/>
                  <a:pt x="9798838" y="1364756"/>
                  <a:pt x="9794379" y="1376467"/>
                </a:cubicBezTo>
                <a:lnTo>
                  <a:pt x="9737291" y="1514750"/>
                </a:lnTo>
                <a:cubicBezTo>
                  <a:pt x="9691758" y="1634049"/>
                  <a:pt x="9578178" y="1711220"/>
                  <a:pt x="9448141" y="1711220"/>
                </a:cubicBezTo>
                <a:lnTo>
                  <a:pt x="9136844" y="1711220"/>
                </a:lnTo>
                <a:cubicBezTo>
                  <a:pt x="9125733" y="1711220"/>
                  <a:pt x="9117650" y="1699814"/>
                  <a:pt x="9121552" y="1689624"/>
                </a:cubicBezTo>
                <a:close/>
                <a:moveTo>
                  <a:pt x="9184087" y="1665151"/>
                </a:moveTo>
                <a:lnTo>
                  <a:pt x="9448141" y="1665151"/>
                </a:lnTo>
                <a:cubicBezTo>
                  <a:pt x="9558971" y="1665151"/>
                  <a:pt x="9655587" y="1599665"/>
                  <a:pt x="9694279" y="1498325"/>
                </a:cubicBezTo>
                <a:lnTo>
                  <a:pt x="9694495" y="1497742"/>
                </a:lnTo>
                <a:lnTo>
                  <a:pt x="9694723" y="1497172"/>
                </a:lnTo>
                <a:lnTo>
                  <a:pt x="9734251" y="1401434"/>
                </a:lnTo>
                <a:cubicBezTo>
                  <a:pt x="9734986" y="1399660"/>
                  <a:pt x="9733680" y="1397720"/>
                  <a:pt x="9731767" y="1397720"/>
                </a:cubicBezTo>
                <a:lnTo>
                  <a:pt x="9470451" y="1397720"/>
                </a:lnTo>
                <a:cubicBezTo>
                  <a:pt x="9350853" y="1397720"/>
                  <a:pt x="9261420" y="1452307"/>
                  <a:pt x="9225085" y="1547487"/>
                </a:cubicBezTo>
                <a:lnTo>
                  <a:pt x="9181566" y="1661501"/>
                </a:lnTo>
                <a:cubicBezTo>
                  <a:pt x="9180895" y="1663262"/>
                  <a:pt x="9182199" y="1665163"/>
                  <a:pt x="9184087" y="1665163"/>
                </a:cubicBezTo>
                <a:close/>
                <a:moveTo>
                  <a:pt x="4714264" y="2254863"/>
                </a:moveTo>
                <a:lnTo>
                  <a:pt x="4714264" y="2254863"/>
                </a:lnTo>
                <a:cubicBezTo>
                  <a:pt x="4727022" y="2254863"/>
                  <a:pt x="4736309" y="2267955"/>
                  <a:pt x="4731837" y="2279666"/>
                </a:cubicBezTo>
                <a:lnTo>
                  <a:pt x="4674749" y="2417950"/>
                </a:lnTo>
                <a:cubicBezTo>
                  <a:pt x="4629203" y="2537261"/>
                  <a:pt x="4515636" y="2614420"/>
                  <a:pt x="4385598" y="2614420"/>
                </a:cubicBezTo>
                <a:lnTo>
                  <a:pt x="4074288" y="2614420"/>
                </a:lnTo>
                <a:cubicBezTo>
                  <a:pt x="4063177" y="2614420"/>
                  <a:pt x="4055107" y="2603026"/>
                  <a:pt x="4058997" y="2592823"/>
                </a:cubicBezTo>
                <a:lnTo>
                  <a:pt x="4119530" y="2434261"/>
                </a:lnTo>
                <a:cubicBezTo>
                  <a:pt x="4165381" y="2314126"/>
                  <a:pt x="4276946" y="2254863"/>
                  <a:pt x="4407908" y="2254863"/>
                </a:cubicBezTo>
                <a:lnTo>
                  <a:pt x="4714264" y="2254863"/>
                </a:lnTo>
                <a:close/>
                <a:moveTo>
                  <a:pt x="4669212" y="2300920"/>
                </a:moveTo>
                <a:lnTo>
                  <a:pt x="4407908" y="2300920"/>
                </a:lnTo>
                <a:cubicBezTo>
                  <a:pt x="4288298" y="2300920"/>
                  <a:pt x="4198878" y="2355506"/>
                  <a:pt x="4162542" y="2450699"/>
                </a:cubicBezTo>
                <a:lnTo>
                  <a:pt x="4119023" y="2564700"/>
                </a:lnTo>
                <a:cubicBezTo>
                  <a:pt x="4118352" y="2566462"/>
                  <a:pt x="4119657" y="2568363"/>
                  <a:pt x="4121545" y="2568363"/>
                </a:cubicBezTo>
                <a:lnTo>
                  <a:pt x="4385598" y="2568363"/>
                </a:lnTo>
                <a:cubicBezTo>
                  <a:pt x="4496429" y="2568363"/>
                  <a:pt x="4593045" y="2502877"/>
                  <a:pt x="4631724" y="2401525"/>
                </a:cubicBezTo>
                <a:lnTo>
                  <a:pt x="4631939" y="2400942"/>
                </a:lnTo>
                <a:lnTo>
                  <a:pt x="4632180" y="2400371"/>
                </a:lnTo>
                <a:lnTo>
                  <a:pt x="4671708" y="2304646"/>
                </a:lnTo>
                <a:cubicBezTo>
                  <a:pt x="4672443" y="2302872"/>
                  <a:pt x="4671138" y="2300920"/>
                  <a:pt x="4669212" y="2300920"/>
                </a:cubicBezTo>
                <a:close/>
                <a:moveTo>
                  <a:pt x="1749590" y="1351651"/>
                </a:moveTo>
                <a:lnTo>
                  <a:pt x="1749590" y="1351651"/>
                </a:lnTo>
                <a:cubicBezTo>
                  <a:pt x="1762360" y="1351651"/>
                  <a:pt x="1771634" y="1364756"/>
                  <a:pt x="1767162" y="1376467"/>
                </a:cubicBezTo>
                <a:lnTo>
                  <a:pt x="1710074" y="1514750"/>
                </a:lnTo>
                <a:cubicBezTo>
                  <a:pt x="1664528" y="1634049"/>
                  <a:pt x="1550973" y="1711220"/>
                  <a:pt x="1420923" y="1711220"/>
                </a:cubicBezTo>
                <a:lnTo>
                  <a:pt x="1109620" y="1711220"/>
                </a:lnTo>
                <a:cubicBezTo>
                  <a:pt x="1098509" y="1711220"/>
                  <a:pt x="1090436" y="1699814"/>
                  <a:pt x="1094328" y="1689624"/>
                </a:cubicBezTo>
                <a:lnTo>
                  <a:pt x="1154859" y="1531062"/>
                </a:lnTo>
                <a:cubicBezTo>
                  <a:pt x="1200711" y="1410914"/>
                  <a:pt x="1312271" y="1351651"/>
                  <a:pt x="1443234" y="1351651"/>
                </a:cubicBezTo>
                <a:lnTo>
                  <a:pt x="1749590" y="1351651"/>
                </a:lnTo>
                <a:close/>
                <a:moveTo>
                  <a:pt x="1704550" y="1397708"/>
                </a:moveTo>
                <a:lnTo>
                  <a:pt x="1443234" y="1397708"/>
                </a:lnTo>
                <a:cubicBezTo>
                  <a:pt x="1323636" y="1397708"/>
                  <a:pt x="1234203" y="1452307"/>
                  <a:pt x="1197872" y="1547487"/>
                </a:cubicBezTo>
                <a:lnTo>
                  <a:pt x="1154351" y="1661501"/>
                </a:lnTo>
                <a:cubicBezTo>
                  <a:pt x="1153677" y="1663262"/>
                  <a:pt x="1154982" y="1665151"/>
                  <a:pt x="1156869" y="1665151"/>
                </a:cubicBezTo>
                <a:lnTo>
                  <a:pt x="1420923" y="1665151"/>
                </a:lnTo>
                <a:cubicBezTo>
                  <a:pt x="1531754" y="1665151"/>
                  <a:pt x="1628370" y="1599665"/>
                  <a:pt x="1667049" y="1498325"/>
                </a:cubicBezTo>
                <a:lnTo>
                  <a:pt x="1667277" y="1497742"/>
                </a:lnTo>
                <a:lnTo>
                  <a:pt x="1667518" y="1497172"/>
                </a:lnTo>
                <a:lnTo>
                  <a:pt x="1707033" y="1401434"/>
                </a:lnTo>
                <a:cubicBezTo>
                  <a:pt x="1707768" y="1399660"/>
                  <a:pt x="1706463" y="1397720"/>
                  <a:pt x="1704538" y="1397720"/>
                </a:cubicBezTo>
                <a:close/>
                <a:moveTo>
                  <a:pt x="8094035" y="3170699"/>
                </a:moveTo>
                <a:cubicBezTo>
                  <a:pt x="7963073" y="3170699"/>
                  <a:pt x="7851508" y="3229961"/>
                  <a:pt x="7805644" y="3350109"/>
                </a:cubicBezTo>
                <a:lnTo>
                  <a:pt x="7745123" y="3508671"/>
                </a:lnTo>
                <a:cubicBezTo>
                  <a:pt x="7741221" y="3518861"/>
                  <a:pt x="7749304" y="3530255"/>
                  <a:pt x="7760416" y="3530255"/>
                </a:cubicBezTo>
                <a:lnTo>
                  <a:pt x="8071712" y="3530255"/>
                </a:lnTo>
                <a:cubicBezTo>
                  <a:pt x="8201749" y="3530255"/>
                  <a:pt x="8315330" y="3453097"/>
                  <a:pt x="8360863" y="3333798"/>
                </a:cubicBezTo>
                <a:lnTo>
                  <a:pt x="8417950" y="3195514"/>
                </a:lnTo>
                <a:cubicBezTo>
                  <a:pt x="8422423" y="3183791"/>
                  <a:pt x="8413149" y="3170699"/>
                  <a:pt x="8400379" y="3170699"/>
                </a:cubicBezTo>
                <a:lnTo>
                  <a:pt x="8400379" y="3170699"/>
                </a:lnTo>
                <a:cubicBezTo>
                  <a:pt x="8400379" y="3170699"/>
                  <a:pt x="8094023" y="3170699"/>
                  <a:pt x="8094023" y="3170699"/>
                </a:cubicBezTo>
                <a:close/>
                <a:moveTo>
                  <a:pt x="7751432" y="2254863"/>
                </a:moveTo>
                <a:cubicBezTo>
                  <a:pt x="7620470" y="2254863"/>
                  <a:pt x="7508918" y="2314126"/>
                  <a:pt x="7463055" y="2434261"/>
                </a:cubicBezTo>
                <a:lnTo>
                  <a:pt x="7402533" y="2592823"/>
                </a:lnTo>
                <a:cubicBezTo>
                  <a:pt x="7398631" y="2603026"/>
                  <a:pt x="7406714" y="2614420"/>
                  <a:pt x="7417825" y="2614420"/>
                </a:cubicBezTo>
                <a:lnTo>
                  <a:pt x="7729110" y="2614420"/>
                </a:lnTo>
                <a:cubicBezTo>
                  <a:pt x="7859159" y="2614420"/>
                  <a:pt x="7972727" y="2537261"/>
                  <a:pt x="8018273" y="2417950"/>
                </a:cubicBezTo>
                <a:lnTo>
                  <a:pt x="8075361" y="2279666"/>
                </a:lnTo>
                <a:cubicBezTo>
                  <a:pt x="8079821" y="2267955"/>
                  <a:pt x="8070559" y="2254863"/>
                  <a:pt x="8057789" y="2254863"/>
                </a:cubicBezTo>
                <a:lnTo>
                  <a:pt x="7751432" y="2254863"/>
                </a:lnTo>
                <a:close/>
                <a:moveTo>
                  <a:pt x="6614935" y="2715937"/>
                </a:moveTo>
                <a:cubicBezTo>
                  <a:pt x="6483973" y="2715937"/>
                  <a:pt x="6372407" y="2775200"/>
                  <a:pt x="6326557" y="2895347"/>
                </a:cubicBezTo>
                <a:lnTo>
                  <a:pt x="6266036" y="3053910"/>
                </a:lnTo>
                <a:cubicBezTo>
                  <a:pt x="6262134" y="3064099"/>
                  <a:pt x="6270217" y="3075493"/>
                  <a:pt x="6281327" y="3075493"/>
                </a:cubicBezTo>
                <a:lnTo>
                  <a:pt x="6592612" y="3075493"/>
                </a:lnTo>
                <a:cubicBezTo>
                  <a:pt x="6722662" y="3075493"/>
                  <a:pt x="6836229" y="2998335"/>
                  <a:pt x="6881763" y="2879036"/>
                </a:cubicBezTo>
                <a:lnTo>
                  <a:pt x="6938863" y="2740752"/>
                </a:lnTo>
                <a:cubicBezTo>
                  <a:pt x="6943335" y="2729042"/>
                  <a:pt x="6934049" y="2715937"/>
                  <a:pt x="6921291" y="2715937"/>
                </a:cubicBezTo>
                <a:lnTo>
                  <a:pt x="6921291" y="2715937"/>
                </a:lnTo>
                <a:cubicBezTo>
                  <a:pt x="6921291" y="2715937"/>
                  <a:pt x="6614935" y="2715937"/>
                  <a:pt x="6614935" y="2715937"/>
                </a:cubicBezTo>
                <a:close/>
                <a:moveTo>
                  <a:pt x="5596160" y="1806413"/>
                </a:moveTo>
                <a:cubicBezTo>
                  <a:pt x="5465211" y="1806413"/>
                  <a:pt x="5353645" y="1865676"/>
                  <a:pt x="5307782" y="1985824"/>
                </a:cubicBezTo>
                <a:lnTo>
                  <a:pt x="5247261" y="2144386"/>
                </a:lnTo>
                <a:cubicBezTo>
                  <a:pt x="5243359" y="2154575"/>
                  <a:pt x="5251442" y="2165982"/>
                  <a:pt x="5262553" y="2165982"/>
                </a:cubicBezTo>
                <a:lnTo>
                  <a:pt x="5573850" y="2165982"/>
                </a:lnTo>
                <a:cubicBezTo>
                  <a:pt x="5703900" y="2165982"/>
                  <a:pt x="5817467" y="2088811"/>
                  <a:pt x="5863001" y="1969512"/>
                </a:cubicBezTo>
                <a:lnTo>
                  <a:pt x="5920088" y="1831228"/>
                </a:lnTo>
                <a:cubicBezTo>
                  <a:pt x="5924561" y="1819505"/>
                  <a:pt x="5915287" y="1806413"/>
                  <a:pt x="5902516" y="1806413"/>
                </a:cubicBezTo>
                <a:lnTo>
                  <a:pt x="5596160" y="1806413"/>
                </a:lnTo>
                <a:close/>
                <a:moveTo>
                  <a:pt x="5747697" y="2254863"/>
                </a:moveTo>
                <a:cubicBezTo>
                  <a:pt x="5616735" y="2254863"/>
                  <a:pt x="5505169" y="2314126"/>
                  <a:pt x="5459319" y="2434261"/>
                </a:cubicBezTo>
                <a:lnTo>
                  <a:pt x="5398785" y="2592823"/>
                </a:lnTo>
                <a:cubicBezTo>
                  <a:pt x="5394896" y="2603026"/>
                  <a:pt x="5402966" y="2614420"/>
                  <a:pt x="5414077" y="2614420"/>
                </a:cubicBezTo>
                <a:lnTo>
                  <a:pt x="5725374" y="2614420"/>
                </a:lnTo>
                <a:cubicBezTo>
                  <a:pt x="5855424" y="2614420"/>
                  <a:pt x="5968992" y="2537261"/>
                  <a:pt x="6014525" y="2417950"/>
                </a:cubicBezTo>
                <a:lnTo>
                  <a:pt x="6071626" y="2279666"/>
                </a:lnTo>
                <a:cubicBezTo>
                  <a:pt x="6076085" y="2267955"/>
                  <a:pt x="6066811" y="2254863"/>
                  <a:pt x="6054053" y="2254863"/>
                </a:cubicBezTo>
                <a:lnTo>
                  <a:pt x="5747697" y="2254863"/>
                </a:lnTo>
                <a:close/>
                <a:moveTo>
                  <a:pt x="5949747" y="2715937"/>
                </a:moveTo>
                <a:cubicBezTo>
                  <a:pt x="5818785" y="2715937"/>
                  <a:pt x="5707219" y="2775200"/>
                  <a:pt x="5661356" y="2895347"/>
                </a:cubicBezTo>
                <a:lnTo>
                  <a:pt x="5600835" y="3053910"/>
                </a:lnTo>
                <a:cubicBezTo>
                  <a:pt x="5596933" y="3064099"/>
                  <a:pt x="5605016" y="3075493"/>
                  <a:pt x="5616127" y="3075493"/>
                </a:cubicBezTo>
                <a:lnTo>
                  <a:pt x="5927424" y="3075493"/>
                </a:lnTo>
                <a:cubicBezTo>
                  <a:pt x="6057462" y="3075493"/>
                  <a:pt x="6171042" y="2998335"/>
                  <a:pt x="6216575" y="2879036"/>
                </a:cubicBezTo>
                <a:lnTo>
                  <a:pt x="6273663" y="2740752"/>
                </a:lnTo>
                <a:cubicBezTo>
                  <a:pt x="6278135" y="2729042"/>
                  <a:pt x="6268861" y="2715937"/>
                  <a:pt x="6256090" y="2715937"/>
                </a:cubicBezTo>
                <a:lnTo>
                  <a:pt x="6256090" y="2715937"/>
                </a:lnTo>
                <a:cubicBezTo>
                  <a:pt x="6256090" y="2715937"/>
                  <a:pt x="5949747" y="2715937"/>
                  <a:pt x="5949747" y="2715937"/>
                </a:cubicBezTo>
                <a:close/>
                <a:moveTo>
                  <a:pt x="6753841" y="3170699"/>
                </a:moveTo>
                <a:cubicBezTo>
                  <a:pt x="6622878" y="3170699"/>
                  <a:pt x="6511313" y="3229961"/>
                  <a:pt x="6465463" y="3350109"/>
                </a:cubicBezTo>
                <a:lnTo>
                  <a:pt x="6404929" y="3508671"/>
                </a:lnTo>
                <a:cubicBezTo>
                  <a:pt x="6401040" y="3518861"/>
                  <a:pt x="6409123" y="3530255"/>
                  <a:pt x="6420221" y="3530255"/>
                </a:cubicBezTo>
                <a:lnTo>
                  <a:pt x="6731531" y="3530255"/>
                </a:lnTo>
                <a:cubicBezTo>
                  <a:pt x="6861568" y="3530255"/>
                  <a:pt x="6975135" y="3453097"/>
                  <a:pt x="7020669" y="3333798"/>
                </a:cubicBezTo>
                <a:lnTo>
                  <a:pt x="7077769" y="3195514"/>
                </a:lnTo>
                <a:cubicBezTo>
                  <a:pt x="7082241" y="3183791"/>
                  <a:pt x="7072955" y="3170699"/>
                  <a:pt x="7060197" y="3170699"/>
                </a:cubicBezTo>
                <a:lnTo>
                  <a:pt x="7060197" y="3170699"/>
                </a:lnTo>
                <a:cubicBezTo>
                  <a:pt x="7060197" y="3170699"/>
                  <a:pt x="6753841" y="3170699"/>
                  <a:pt x="6753841" y="3170699"/>
                </a:cubicBezTo>
                <a:close/>
                <a:moveTo>
                  <a:pt x="6567716" y="1806413"/>
                </a:moveTo>
                <a:lnTo>
                  <a:pt x="6567716" y="1806413"/>
                </a:lnTo>
                <a:cubicBezTo>
                  <a:pt x="6580488" y="1806413"/>
                  <a:pt x="6589761" y="1819518"/>
                  <a:pt x="6585289" y="1831228"/>
                </a:cubicBezTo>
                <a:lnTo>
                  <a:pt x="6528201" y="1969512"/>
                </a:lnTo>
                <a:cubicBezTo>
                  <a:pt x="6482668" y="2088811"/>
                  <a:pt x="6369100" y="2165982"/>
                  <a:pt x="6239050" y="2165982"/>
                </a:cubicBezTo>
                <a:lnTo>
                  <a:pt x="5927753" y="2165982"/>
                </a:lnTo>
                <a:cubicBezTo>
                  <a:pt x="5916642" y="2165982"/>
                  <a:pt x="5908559" y="2154575"/>
                  <a:pt x="5912462" y="2144386"/>
                </a:cubicBezTo>
                <a:lnTo>
                  <a:pt x="5972983" y="1985824"/>
                </a:lnTo>
                <a:cubicBezTo>
                  <a:pt x="6018845" y="1865688"/>
                  <a:pt x="6130398" y="1806413"/>
                  <a:pt x="6261361" y="1806413"/>
                </a:cubicBezTo>
                <a:lnTo>
                  <a:pt x="6567716" y="1806413"/>
                </a:lnTo>
                <a:close/>
                <a:moveTo>
                  <a:pt x="6522677" y="1852470"/>
                </a:moveTo>
                <a:lnTo>
                  <a:pt x="6261361" y="1852470"/>
                </a:lnTo>
                <a:cubicBezTo>
                  <a:pt x="6141763" y="1852470"/>
                  <a:pt x="6052330" y="1907069"/>
                  <a:pt x="6016008" y="2002249"/>
                </a:cubicBezTo>
                <a:lnTo>
                  <a:pt x="5972476" y="2116263"/>
                </a:lnTo>
                <a:cubicBezTo>
                  <a:pt x="5971804" y="2118024"/>
                  <a:pt x="5973109" y="2119925"/>
                  <a:pt x="5974997" y="2119925"/>
                </a:cubicBezTo>
                <a:lnTo>
                  <a:pt x="6239050" y="2119925"/>
                </a:lnTo>
                <a:cubicBezTo>
                  <a:pt x="6349881" y="2119925"/>
                  <a:pt x="6446497" y="2054427"/>
                  <a:pt x="6485189" y="1953087"/>
                </a:cubicBezTo>
                <a:lnTo>
                  <a:pt x="6485404" y="1952504"/>
                </a:lnTo>
                <a:lnTo>
                  <a:pt x="6485645" y="1951934"/>
                </a:lnTo>
                <a:lnTo>
                  <a:pt x="6525161" y="1856209"/>
                </a:lnTo>
                <a:cubicBezTo>
                  <a:pt x="6525895" y="1854421"/>
                  <a:pt x="6524590" y="1852482"/>
                  <a:pt x="6522677" y="1852482"/>
                </a:cubicBezTo>
                <a:close/>
                <a:moveTo>
                  <a:pt x="5570910" y="3619136"/>
                </a:moveTo>
                <a:cubicBezTo>
                  <a:pt x="5439948" y="3619136"/>
                  <a:pt x="5328383" y="3678412"/>
                  <a:pt x="5282532" y="3798547"/>
                </a:cubicBezTo>
                <a:lnTo>
                  <a:pt x="5221999" y="3957109"/>
                </a:lnTo>
                <a:cubicBezTo>
                  <a:pt x="5218109" y="3967299"/>
                  <a:pt x="5226179" y="3978705"/>
                  <a:pt x="5237290" y="3978705"/>
                </a:cubicBezTo>
                <a:lnTo>
                  <a:pt x="5548587" y="3978705"/>
                </a:lnTo>
                <a:cubicBezTo>
                  <a:pt x="5678637" y="3978705"/>
                  <a:pt x="5792205" y="3901534"/>
                  <a:pt x="5837738" y="3782236"/>
                </a:cubicBezTo>
                <a:lnTo>
                  <a:pt x="5894839" y="3643952"/>
                </a:lnTo>
                <a:cubicBezTo>
                  <a:pt x="5899311" y="3632241"/>
                  <a:pt x="5890024" y="3619136"/>
                  <a:pt x="5877254" y="3619136"/>
                </a:cubicBezTo>
                <a:lnTo>
                  <a:pt x="5877254" y="3619136"/>
                </a:lnTo>
                <a:cubicBezTo>
                  <a:pt x="5877254" y="3619136"/>
                  <a:pt x="5570910" y="3619136"/>
                  <a:pt x="5570910" y="3619136"/>
                </a:cubicBezTo>
                <a:close/>
                <a:moveTo>
                  <a:pt x="4750119" y="3170699"/>
                </a:moveTo>
                <a:cubicBezTo>
                  <a:pt x="4619143" y="3170699"/>
                  <a:pt x="4507590" y="3229961"/>
                  <a:pt x="4461728" y="3350109"/>
                </a:cubicBezTo>
                <a:lnTo>
                  <a:pt x="4401206" y="3508671"/>
                </a:lnTo>
                <a:cubicBezTo>
                  <a:pt x="4397305" y="3518861"/>
                  <a:pt x="4405387" y="3530255"/>
                  <a:pt x="4416498" y="3530255"/>
                </a:cubicBezTo>
                <a:lnTo>
                  <a:pt x="4727795" y="3530255"/>
                </a:lnTo>
                <a:cubicBezTo>
                  <a:pt x="4857845" y="3530255"/>
                  <a:pt x="4971400" y="3453097"/>
                  <a:pt x="5016946" y="3333798"/>
                </a:cubicBezTo>
                <a:lnTo>
                  <a:pt x="5074034" y="3195514"/>
                </a:lnTo>
                <a:cubicBezTo>
                  <a:pt x="5078506" y="3183791"/>
                  <a:pt x="5069232" y="3170699"/>
                  <a:pt x="5056462" y="3170699"/>
                </a:cubicBezTo>
                <a:lnTo>
                  <a:pt x="5056462" y="3170699"/>
                </a:lnTo>
                <a:cubicBezTo>
                  <a:pt x="5056462" y="3170699"/>
                  <a:pt x="4750119" y="3170699"/>
                  <a:pt x="4750119" y="3170699"/>
                </a:cubicBezTo>
                <a:close/>
                <a:moveTo>
                  <a:pt x="4901643" y="3619136"/>
                </a:moveTo>
                <a:cubicBezTo>
                  <a:pt x="4770681" y="3619136"/>
                  <a:pt x="4659128" y="3678412"/>
                  <a:pt x="4613265" y="3798547"/>
                </a:cubicBezTo>
                <a:lnTo>
                  <a:pt x="4552744" y="3957109"/>
                </a:lnTo>
                <a:cubicBezTo>
                  <a:pt x="4548842" y="3967299"/>
                  <a:pt x="4556925" y="3978705"/>
                  <a:pt x="4568036" y="3978705"/>
                </a:cubicBezTo>
                <a:lnTo>
                  <a:pt x="4879320" y="3978705"/>
                </a:lnTo>
                <a:cubicBezTo>
                  <a:pt x="5009370" y="3978705"/>
                  <a:pt x="5122937" y="3901534"/>
                  <a:pt x="5168484" y="3782236"/>
                </a:cubicBezTo>
                <a:lnTo>
                  <a:pt x="5225571" y="3643952"/>
                </a:lnTo>
                <a:cubicBezTo>
                  <a:pt x="5230031" y="3632241"/>
                  <a:pt x="5220769" y="3619136"/>
                  <a:pt x="5207999" y="3619136"/>
                </a:cubicBezTo>
                <a:lnTo>
                  <a:pt x="5207999" y="3619136"/>
                </a:lnTo>
                <a:cubicBezTo>
                  <a:pt x="5207999" y="3619136"/>
                  <a:pt x="4901643" y="3619136"/>
                  <a:pt x="4901643" y="3619136"/>
                </a:cubicBezTo>
                <a:close/>
                <a:moveTo>
                  <a:pt x="3716672" y="3170699"/>
                </a:moveTo>
                <a:lnTo>
                  <a:pt x="3716672" y="3170699"/>
                </a:lnTo>
                <a:cubicBezTo>
                  <a:pt x="3729443" y="3170699"/>
                  <a:pt x="3738705" y="3183791"/>
                  <a:pt x="3734245" y="3195514"/>
                </a:cubicBezTo>
                <a:lnTo>
                  <a:pt x="3677157" y="3333798"/>
                </a:lnTo>
                <a:cubicBezTo>
                  <a:pt x="3631611" y="3453097"/>
                  <a:pt x="3518044" y="3530255"/>
                  <a:pt x="3387993" y="3530255"/>
                </a:cubicBezTo>
                <a:lnTo>
                  <a:pt x="3076709" y="3530255"/>
                </a:lnTo>
                <a:cubicBezTo>
                  <a:pt x="3065598" y="3530255"/>
                  <a:pt x="3057515" y="3518861"/>
                  <a:pt x="3061418" y="3508671"/>
                </a:cubicBezTo>
                <a:lnTo>
                  <a:pt x="3121939" y="3350097"/>
                </a:lnTo>
                <a:cubicBezTo>
                  <a:pt x="3167801" y="3229961"/>
                  <a:pt x="3279354" y="3170699"/>
                  <a:pt x="3410317" y="3170699"/>
                </a:cubicBezTo>
                <a:lnTo>
                  <a:pt x="3716672" y="3170699"/>
                </a:lnTo>
                <a:close/>
                <a:moveTo>
                  <a:pt x="3671633" y="3216755"/>
                </a:moveTo>
                <a:lnTo>
                  <a:pt x="3410317" y="3216755"/>
                </a:lnTo>
                <a:cubicBezTo>
                  <a:pt x="3290719" y="3216755"/>
                  <a:pt x="3201286" y="3271354"/>
                  <a:pt x="3164951" y="3366535"/>
                </a:cubicBezTo>
                <a:lnTo>
                  <a:pt x="3121432" y="3480548"/>
                </a:lnTo>
                <a:cubicBezTo>
                  <a:pt x="3120760" y="3482310"/>
                  <a:pt x="3122065" y="3484198"/>
                  <a:pt x="3123953" y="3484198"/>
                </a:cubicBezTo>
                <a:lnTo>
                  <a:pt x="3387993" y="3484198"/>
                </a:lnTo>
                <a:cubicBezTo>
                  <a:pt x="3498837" y="3484198"/>
                  <a:pt x="3595453" y="3418713"/>
                  <a:pt x="3634145" y="3317360"/>
                </a:cubicBezTo>
                <a:lnTo>
                  <a:pt x="3634360" y="3316790"/>
                </a:lnTo>
                <a:lnTo>
                  <a:pt x="3634588" y="3316207"/>
                </a:lnTo>
                <a:lnTo>
                  <a:pt x="3674117" y="3220481"/>
                </a:lnTo>
                <a:cubicBezTo>
                  <a:pt x="3674851" y="3218707"/>
                  <a:pt x="3673546" y="3216755"/>
                  <a:pt x="3671633" y="3216755"/>
                </a:cubicBezTo>
                <a:close/>
                <a:moveTo>
                  <a:pt x="4080838" y="3170699"/>
                </a:moveTo>
                <a:cubicBezTo>
                  <a:pt x="3949876" y="3170699"/>
                  <a:pt x="3838310" y="3229961"/>
                  <a:pt x="3792460" y="3350109"/>
                </a:cubicBezTo>
                <a:lnTo>
                  <a:pt x="3731926" y="3508671"/>
                </a:lnTo>
                <a:cubicBezTo>
                  <a:pt x="3728037" y="3518861"/>
                  <a:pt x="3736120" y="3530255"/>
                  <a:pt x="3747218" y="3530255"/>
                </a:cubicBezTo>
                <a:lnTo>
                  <a:pt x="4058515" y="3530255"/>
                </a:lnTo>
                <a:cubicBezTo>
                  <a:pt x="4188565" y="3530255"/>
                  <a:pt x="4302133" y="3453097"/>
                  <a:pt x="4347679" y="3333798"/>
                </a:cubicBezTo>
                <a:lnTo>
                  <a:pt x="4404767" y="3195514"/>
                </a:lnTo>
                <a:cubicBezTo>
                  <a:pt x="4409226" y="3183791"/>
                  <a:pt x="4399952" y="3170699"/>
                  <a:pt x="4387194" y="3170699"/>
                </a:cubicBezTo>
                <a:lnTo>
                  <a:pt x="4387194" y="3170699"/>
                </a:lnTo>
                <a:cubicBezTo>
                  <a:pt x="4387194" y="3170699"/>
                  <a:pt x="4080838" y="3170699"/>
                  <a:pt x="4080838" y="3170699"/>
                </a:cubicBezTo>
                <a:close/>
                <a:moveTo>
                  <a:pt x="3228247" y="3978705"/>
                </a:moveTo>
                <a:lnTo>
                  <a:pt x="3539531" y="3978705"/>
                </a:lnTo>
                <a:cubicBezTo>
                  <a:pt x="3669581" y="3978705"/>
                  <a:pt x="3783148" y="3901534"/>
                  <a:pt x="3828694" y="3782236"/>
                </a:cubicBezTo>
                <a:lnTo>
                  <a:pt x="3885782" y="3643952"/>
                </a:lnTo>
                <a:cubicBezTo>
                  <a:pt x="3890242" y="3632241"/>
                  <a:pt x="3880968" y="3619136"/>
                  <a:pt x="3868210" y="3619136"/>
                </a:cubicBezTo>
                <a:lnTo>
                  <a:pt x="3868210" y="3619136"/>
                </a:lnTo>
                <a:cubicBezTo>
                  <a:pt x="3868210" y="3619136"/>
                  <a:pt x="3561854" y="3619136"/>
                  <a:pt x="3561854" y="3619136"/>
                </a:cubicBezTo>
                <a:cubicBezTo>
                  <a:pt x="3430891" y="3619136"/>
                  <a:pt x="3319326" y="3678412"/>
                  <a:pt x="3273476" y="3798547"/>
                </a:cubicBezTo>
                <a:lnTo>
                  <a:pt x="3212955" y="3957109"/>
                </a:lnTo>
                <a:cubicBezTo>
                  <a:pt x="3209053" y="3967299"/>
                  <a:pt x="3217136" y="3978705"/>
                  <a:pt x="3228247" y="3978705"/>
                </a:cubicBezTo>
                <a:close/>
                <a:moveTo>
                  <a:pt x="4537477" y="3619149"/>
                </a:moveTo>
                <a:lnTo>
                  <a:pt x="4537477" y="3619149"/>
                </a:lnTo>
                <a:cubicBezTo>
                  <a:pt x="4550261" y="3619149"/>
                  <a:pt x="4559535" y="3632241"/>
                  <a:pt x="4555062" y="3643965"/>
                </a:cubicBezTo>
                <a:lnTo>
                  <a:pt x="4497962" y="3782248"/>
                </a:lnTo>
                <a:cubicBezTo>
                  <a:pt x="4452428" y="3901547"/>
                  <a:pt x="4338861" y="3978705"/>
                  <a:pt x="4208824" y="3978705"/>
                </a:cubicBezTo>
                <a:lnTo>
                  <a:pt x="3897514" y="3978705"/>
                </a:lnTo>
                <a:cubicBezTo>
                  <a:pt x="3886403" y="3978705"/>
                  <a:pt x="3878333" y="3967312"/>
                  <a:pt x="3882222" y="3957109"/>
                </a:cubicBezTo>
                <a:lnTo>
                  <a:pt x="3942756" y="3798547"/>
                </a:lnTo>
                <a:cubicBezTo>
                  <a:pt x="3988606" y="3678412"/>
                  <a:pt x="4100172" y="3619149"/>
                  <a:pt x="4231134" y="3619149"/>
                </a:cubicBezTo>
                <a:lnTo>
                  <a:pt x="4537477" y="3619149"/>
                </a:lnTo>
                <a:close/>
                <a:moveTo>
                  <a:pt x="4492438" y="3665206"/>
                </a:moveTo>
                <a:lnTo>
                  <a:pt x="4231134" y="3665206"/>
                </a:lnTo>
                <a:cubicBezTo>
                  <a:pt x="4111523" y="3665206"/>
                  <a:pt x="4022103" y="3719792"/>
                  <a:pt x="3985768" y="3814985"/>
                </a:cubicBezTo>
                <a:lnTo>
                  <a:pt x="3942249" y="3928986"/>
                </a:lnTo>
                <a:cubicBezTo>
                  <a:pt x="3941578" y="3930748"/>
                  <a:pt x="3942883" y="3932649"/>
                  <a:pt x="3944770" y="3932649"/>
                </a:cubicBezTo>
                <a:lnTo>
                  <a:pt x="4208824" y="3932649"/>
                </a:lnTo>
                <a:cubicBezTo>
                  <a:pt x="4319642" y="3932649"/>
                  <a:pt x="4416270" y="3867163"/>
                  <a:pt x="4454950" y="3765810"/>
                </a:cubicBezTo>
                <a:lnTo>
                  <a:pt x="4455165" y="3765228"/>
                </a:lnTo>
                <a:lnTo>
                  <a:pt x="4455406" y="3764657"/>
                </a:lnTo>
                <a:lnTo>
                  <a:pt x="4494934" y="3668932"/>
                </a:lnTo>
                <a:cubicBezTo>
                  <a:pt x="4495669" y="3667157"/>
                  <a:pt x="4494364" y="3665206"/>
                  <a:pt x="4492438" y="3665206"/>
                </a:cubicBezTo>
                <a:close/>
                <a:moveTo>
                  <a:pt x="4563981" y="1806413"/>
                </a:moveTo>
                <a:lnTo>
                  <a:pt x="4563981" y="1806413"/>
                </a:lnTo>
                <a:cubicBezTo>
                  <a:pt x="4576739" y="1806413"/>
                  <a:pt x="4586013" y="1819518"/>
                  <a:pt x="4581554" y="1831228"/>
                </a:cubicBezTo>
                <a:lnTo>
                  <a:pt x="4524466" y="1969512"/>
                </a:lnTo>
                <a:cubicBezTo>
                  <a:pt x="4478920" y="2088811"/>
                  <a:pt x="4365353" y="2165982"/>
                  <a:pt x="4235302" y="2165982"/>
                </a:cubicBezTo>
                <a:lnTo>
                  <a:pt x="3924018" y="2165982"/>
                </a:lnTo>
                <a:cubicBezTo>
                  <a:pt x="3912907" y="2165982"/>
                  <a:pt x="3904824" y="2154575"/>
                  <a:pt x="3908726" y="2144386"/>
                </a:cubicBezTo>
                <a:lnTo>
                  <a:pt x="3969247" y="1985824"/>
                </a:lnTo>
                <a:cubicBezTo>
                  <a:pt x="4015110" y="1865688"/>
                  <a:pt x="4126663" y="1806413"/>
                  <a:pt x="4257625" y="1806413"/>
                </a:cubicBezTo>
                <a:lnTo>
                  <a:pt x="4563981" y="1806413"/>
                </a:lnTo>
                <a:close/>
                <a:moveTo>
                  <a:pt x="4518942" y="1852470"/>
                </a:moveTo>
                <a:lnTo>
                  <a:pt x="4257625" y="1852470"/>
                </a:lnTo>
                <a:cubicBezTo>
                  <a:pt x="4138027" y="1852470"/>
                  <a:pt x="4048595" y="1907069"/>
                  <a:pt x="4012259" y="2002249"/>
                </a:cubicBezTo>
                <a:lnTo>
                  <a:pt x="3968740" y="2116263"/>
                </a:lnTo>
                <a:cubicBezTo>
                  <a:pt x="3968069" y="2118024"/>
                  <a:pt x="3969374" y="2119925"/>
                  <a:pt x="3971262" y="2119925"/>
                </a:cubicBezTo>
                <a:lnTo>
                  <a:pt x="4235302" y="2119925"/>
                </a:lnTo>
                <a:cubicBezTo>
                  <a:pt x="4346146" y="2119925"/>
                  <a:pt x="4442762" y="2054427"/>
                  <a:pt x="4481441" y="1953087"/>
                </a:cubicBezTo>
                <a:lnTo>
                  <a:pt x="4481669" y="1952504"/>
                </a:lnTo>
                <a:lnTo>
                  <a:pt x="4481897" y="1951934"/>
                </a:lnTo>
                <a:lnTo>
                  <a:pt x="4521425" y="1856209"/>
                </a:lnTo>
                <a:cubicBezTo>
                  <a:pt x="4522160" y="1854421"/>
                  <a:pt x="4520855" y="1852482"/>
                  <a:pt x="4518942" y="1852482"/>
                </a:cubicBezTo>
                <a:close/>
                <a:moveTo>
                  <a:pt x="6546546" y="3619149"/>
                </a:moveTo>
                <a:lnTo>
                  <a:pt x="6546546" y="3619149"/>
                </a:lnTo>
                <a:cubicBezTo>
                  <a:pt x="6559304" y="3619149"/>
                  <a:pt x="6568578" y="3632241"/>
                  <a:pt x="6564118" y="3643965"/>
                </a:cubicBezTo>
                <a:lnTo>
                  <a:pt x="6507031" y="3782248"/>
                </a:lnTo>
                <a:cubicBezTo>
                  <a:pt x="6461485" y="3901547"/>
                  <a:pt x="6347917" y="3978705"/>
                  <a:pt x="6217867" y="3978705"/>
                </a:cubicBezTo>
                <a:lnTo>
                  <a:pt x="5906570" y="3978705"/>
                </a:lnTo>
                <a:cubicBezTo>
                  <a:pt x="5895459" y="3978705"/>
                  <a:pt x="5887389" y="3967312"/>
                  <a:pt x="5891279" y="3957109"/>
                </a:cubicBezTo>
                <a:lnTo>
                  <a:pt x="5951812" y="3798547"/>
                </a:lnTo>
                <a:cubicBezTo>
                  <a:pt x="5997662" y="3678412"/>
                  <a:pt x="6109228" y="3619149"/>
                  <a:pt x="6240191" y="3619149"/>
                </a:cubicBezTo>
                <a:lnTo>
                  <a:pt x="6546546" y="3619149"/>
                </a:lnTo>
                <a:close/>
                <a:moveTo>
                  <a:pt x="6501494" y="3665206"/>
                </a:moveTo>
                <a:lnTo>
                  <a:pt x="6240191" y="3665206"/>
                </a:lnTo>
                <a:cubicBezTo>
                  <a:pt x="6120580" y="3665206"/>
                  <a:pt x="6031147" y="3719792"/>
                  <a:pt x="5994825" y="3814985"/>
                </a:cubicBezTo>
                <a:lnTo>
                  <a:pt x="5951306" y="3928986"/>
                </a:lnTo>
                <a:cubicBezTo>
                  <a:pt x="5950621" y="3930748"/>
                  <a:pt x="5951926" y="3932649"/>
                  <a:pt x="5953814" y="3932649"/>
                </a:cubicBezTo>
                <a:lnTo>
                  <a:pt x="6217867" y="3932649"/>
                </a:lnTo>
                <a:cubicBezTo>
                  <a:pt x="6328711" y="3932649"/>
                  <a:pt x="6425326" y="3867163"/>
                  <a:pt x="6464006" y="3765810"/>
                </a:cubicBezTo>
                <a:lnTo>
                  <a:pt x="6464221" y="3765228"/>
                </a:lnTo>
                <a:lnTo>
                  <a:pt x="6464462" y="3764657"/>
                </a:lnTo>
                <a:lnTo>
                  <a:pt x="6503990" y="3668932"/>
                </a:lnTo>
                <a:cubicBezTo>
                  <a:pt x="6504725" y="3667157"/>
                  <a:pt x="6503420" y="3665206"/>
                  <a:pt x="6501494" y="3665206"/>
                </a:cubicBezTo>
                <a:close/>
                <a:moveTo>
                  <a:pt x="2892587" y="3619136"/>
                </a:moveTo>
                <a:cubicBezTo>
                  <a:pt x="2761612" y="3619136"/>
                  <a:pt x="2650059" y="3678412"/>
                  <a:pt x="2604208" y="3798547"/>
                </a:cubicBezTo>
                <a:lnTo>
                  <a:pt x="2543675" y="3957109"/>
                </a:lnTo>
                <a:cubicBezTo>
                  <a:pt x="2539785" y="3967299"/>
                  <a:pt x="2547855" y="3978705"/>
                  <a:pt x="2558966" y="3978705"/>
                </a:cubicBezTo>
                <a:lnTo>
                  <a:pt x="2870263" y="3978705"/>
                </a:lnTo>
                <a:cubicBezTo>
                  <a:pt x="3000313" y="3978705"/>
                  <a:pt x="3113881" y="3901534"/>
                  <a:pt x="3159414" y="3782236"/>
                </a:cubicBezTo>
                <a:lnTo>
                  <a:pt x="3216515" y="3643952"/>
                </a:lnTo>
                <a:cubicBezTo>
                  <a:pt x="3220974" y="3632241"/>
                  <a:pt x="3211701" y="3619136"/>
                  <a:pt x="3198930" y="3619136"/>
                </a:cubicBezTo>
                <a:lnTo>
                  <a:pt x="3198930" y="3619136"/>
                </a:lnTo>
                <a:cubicBezTo>
                  <a:pt x="3198930" y="3619136"/>
                  <a:pt x="2892587" y="3619136"/>
                  <a:pt x="2892587" y="3619136"/>
                </a:cubicBezTo>
                <a:close/>
                <a:moveTo>
                  <a:pt x="6415824" y="2254863"/>
                </a:moveTo>
                <a:cubicBezTo>
                  <a:pt x="6284862" y="2254863"/>
                  <a:pt x="6173309" y="2314126"/>
                  <a:pt x="6127446" y="2434261"/>
                </a:cubicBezTo>
                <a:lnTo>
                  <a:pt x="6066913" y="2592823"/>
                </a:lnTo>
                <a:cubicBezTo>
                  <a:pt x="6063023" y="2603026"/>
                  <a:pt x="6071094" y="2614420"/>
                  <a:pt x="6082217" y="2614420"/>
                </a:cubicBezTo>
                <a:lnTo>
                  <a:pt x="6393514" y="2614420"/>
                </a:lnTo>
                <a:cubicBezTo>
                  <a:pt x="6523552" y="2614420"/>
                  <a:pt x="6637119" y="2537261"/>
                  <a:pt x="6682665" y="2417950"/>
                </a:cubicBezTo>
                <a:lnTo>
                  <a:pt x="6739753" y="2279666"/>
                </a:lnTo>
                <a:cubicBezTo>
                  <a:pt x="6744212" y="2267955"/>
                  <a:pt x="6734951" y="2254863"/>
                  <a:pt x="6722180" y="2254863"/>
                </a:cubicBezTo>
                <a:lnTo>
                  <a:pt x="6415824" y="2254863"/>
                </a:lnTo>
                <a:close/>
                <a:moveTo>
                  <a:pt x="1572790" y="2715937"/>
                </a:moveTo>
                <a:lnTo>
                  <a:pt x="1572790" y="2715937"/>
                </a:lnTo>
                <a:cubicBezTo>
                  <a:pt x="1585560" y="2715937"/>
                  <a:pt x="1594834" y="2729029"/>
                  <a:pt x="1590362" y="2740752"/>
                </a:cubicBezTo>
                <a:lnTo>
                  <a:pt x="1533274" y="2879036"/>
                </a:lnTo>
                <a:cubicBezTo>
                  <a:pt x="1487741" y="2998335"/>
                  <a:pt x="1374161" y="3075493"/>
                  <a:pt x="1244121" y="3075493"/>
                </a:cubicBezTo>
                <a:lnTo>
                  <a:pt x="932826" y="3075493"/>
                </a:lnTo>
                <a:cubicBezTo>
                  <a:pt x="921715" y="3075493"/>
                  <a:pt x="913638" y="3064099"/>
                  <a:pt x="917535" y="3053910"/>
                </a:cubicBezTo>
                <a:lnTo>
                  <a:pt x="978060" y="2895347"/>
                </a:lnTo>
                <a:cubicBezTo>
                  <a:pt x="1023917" y="2775200"/>
                  <a:pt x="1135479" y="2715937"/>
                  <a:pt x="1266440" y="2715937"/>
                </a:cubicBezTo>
                <a:lnTo>
                  <a:pt x="1572790" y="2715937"/>
                </a:lnTo>
                <a:close/>
                <a:moveTo>
                  <a:pt x="1527750" y="2761994"/>
                </a:moveTo>
                <a:lnTo>
                  <a:pt x="1266439" y="2761994"/>
                </a:lnTo>
                <a:cubicBezTo>
                  <a:pt x="1146836" y="2761994"/>
                  <a:pt x="1057402" y="2816592"/>
                  <a:pt x="1021070" y="2911773"/>
                </a:cubicBezTo>
                <a:lnTo>
                  <a:pt x="977557" y="3025786"/>
                </a:lnTo>
                <a:cubicBezTo>
                  <a:pt x="976883" y="3027548"/>
                  <a:pt x="978181" y="3029436"/>
                  <a:pt x="980074" y="3029436"/>
                </a:cubicBezTo>
                <a:lnTo>
                  <a:pt x="1244118" y="3029436"/>
                </a:lnTo>
                <a:cubicBezTo>
                  <a:pt x="1354954" y="3029436"/>
                  <a:pt x="1451570" y="2963951"/>
                  <a:pt x="1490262" y="2862598"/>
                </a:cubicBezTo>
                <a:lnTo>
                  <a:pt x="1490477" y="2862028"/>
                </a:lnTo>
                <a:lnTo>
                  <a:pt x="1490705" y="2861458"/>
                </a:lnTo>
                <a:lnTo>
                  <a:pt x="1530234" y="2765720"/>
                </a:lnTo>
                <a:cubicBezTo>
                  <a:pt x="1530968" y="2763945"/>
                  <a:pt x="1529663" y="2761994"/>
                  <a:pt x="1527750" y="2761994"/>
                </a:cubicBezTo>
                <a:close/>
                <a:moveTo>
                  <a:pt x="7729464" y="3170699"/>
                </a:moveTo>
                <a:lnTo>
                  <a:pt x="7729464" y="3170699"/>
                </a:lnTo>
                <a:cubicBezTo>
                  <a:pt x="7742235" y="3170699"/>
                  <a:pt x="7751509" y="3183791"/>
                  <a:pt x="7747036" y="3195514"/>
                </a:cubicBezTo>
                <a:lnTo>
                  <a:pt x="7689949" y="3333798"/>
                </a:lnTo>
                <a:cubicBezTo>
                  <a:pt x="7644402" y="3453097"/>
                  <a:pt x="7530835" y="3530255"/>
                  <a:pt x="7400798" y="3530255"/>
                </a:cubicBezTo>
                <a:lnTo>
                  <a:pt x="7089488" y="3530255"/>
                </a:lnTo>
                <a:cubicBezTo>
                  <a:pt x="7078390" y="3530255"/>
                  <a:pt x="7070307" y="3518861"/>
                  <a:pt x="7074209" y="3508671"/>
                </a:cubicBezTo>
                <a:lnTo>
                  <a:pt x="7134730" y="3350097"/>
                </a:lnTo>
                <a:cubicBezTo>
                  <a:pt x="7180580" y="3229961"/>
                  <a:pt x="7292146" y="3170699"/>
                  <a:pt x="7423108" y="3170699"/>
                </a:cubicBezTo>
                <a:lnTo>
                  <a:pt x="7729464" y="3170699"/>
                </a:lnTo>
                <a:close/>
                <a:moveTo>
                  <a:pt x="7684425" y="3216755"/>
                </a:moveTo>
                <a:lnTo>
                  <a:pt x="7423121" y="3216755"/>
                </a:lnTo>
                <a:cubicBezTo>
                  <a:pt x="7303510" y="3216755"/>
                  <a:pt x="7214078" y="3271354"/>
                  <a:pt x="7177742" y="3366535"/>
                </a:cubicBezTo>
                <a:lnTo>
                  <a:pt x="7134223" y="3480548"/>
                </a:lnTo>
                <a:cubicBezTo>
                  <a:pt x="7133552" y="3482310"/>
                  <a:pt x="7134857" y="3484198"/>
                  <a:pt x="7136744" y="3484198"/>
                </a:cubicBezTo>
                <a:lnTo>
                  <a:pt x="7400798" y="3484198"/>
                </a:lnTo>
                <a:cubicBezTo>
                  <a:pt x="7511629" y="3484198"/>
                  <a:pt x="7608244" y="3418713"/>
                  <a:pt x="7646936" y="3317360"/>
                </a:cubicBezTo>
                <a:lnTo>
                  <a:pt x="7647152" y="3316790"/>
                </a:lnTo>
                <a:lnTo>
                  <a:pt x="7647393" y="3316207"/>
                </a:lnTo>
                <a:lnTo>
                  <a:pt x="7686908" y="3220481"/>
                </a:lnTo>
                <a:cubicBezTo>
                  <a:pt x="7687643" y="3218707"/>
                  <a:pt x="7686338" y="3216755"/>
                  <a:pt x="7684412" y="3216755"/>
                </a:cubicBezTo>
                <a:close/>
                <a:moveTo>
                  <a:pt x="105" y="1362728"/>
                </a:moveTo>
                <a:lnTo>
                  <a:pt x="99" y="1711220"/>
                </a:lnTo>
                <a:lnTo>
                  <a:pt x="71370" y="1711220"/>
                </a:lnTo>
                <a:cubicBezTo>
                  <a:pt x="201421" y="1711220"/>
                  <a:pt x="314987" y="1634049"/>
                  <a:pt x="360523" y="1514750"/>
                </a:cubicBezTo>
                <a:lnTo>
                  <a:pt x="417615" y="1376467"/>
                </a:lnTo>
                <a:cubicBezTo>
                  <a:pt x="422087" y="1364756"/>
                  <a:pt x="412808" y="1351651"/>
                  <a:pt x="400034" y="1351651"/>
                </a:cubicBezTo>
                <a:lnTo>
                  <a:pt x="93689" y="1351651"/>
                </a:lnTo>
                <a:cubicBezTo>
                  <a:pt x="61044" y="1351651"/>
                  <a:pt x="29620" y="1355339"/>
                  <a:pt x="105" y="1362728"/>
                </a:cubicBezTo>
                <a:close/>
                <a:moveTo>
                  <a:pt x="2741062" y="3170699"/>
                </a:moveTo>
                <a:cubicBezTo>
                  <a:pt x="2610100" y="3170699"/>
                  <a:pt x="2498534" y="3229961"/>
                  <a:pt x="2452671" y="3350109"/>
                </a:cubicBezTo>
                <a:lnTo>
                  <a:pt x="2392150" y="3508671"/>
                </a:lnTo>
                <a:cubicBezTo>
                  <a:pt x="2388248" y="3518861"/>
                  <a:pt x="2396331" y="3530255"/>
                  <a:pt x="2407442" y="3530255"/>
                </a:cubicBezTo>
                <a:lnTo>
                  <a:pt x="2718739" y="3530255"/>
                </a:lnTo>
                <a:cubicBezTo>
                  <a:pt x="2848776" y="3530255"/>
                  <a:pt x="2962356" y="3453097"/>
                  <a:pt x="3007890" y="3333798"/>
                </a:cubicBezTo>
                <a:lnTo>
                  <a:pt x="3064977" y="3195514"/>
                </a:lnTo>
                <a:cubicBezTo>
                  <a:pt x="3069450" y="3183791"/>
                  <a:pt x="3060176" y="3170699"/>
                  <a:pt x="3047405" y="3170699"/>
                </a:cubicBezTo>
                <a:lnTo>
                  <a:pt x="3047405" y="3170699"/>
                </a:lnTo>
                <a:cubicBezTo>
                  <a:pt x="3047405" y="3170699"/>
                  <a:pt x="2741049" y="3170699"/>
                  <a:pt x="2741049" y="3170699"/>
                </a:cubicBezTo>
                <a:close/>
                <a:moveTo>
                  <a:pt x="7574646" y="3619136"/>
                </a:moveTo>
                <a:cubicBezTo>
                  <a:pt x="7443684" y="3619136"/>
                  <a:pt x="7332118" y="3678412"/>
                  <a:pt x="7286255" y="3798547"/>
                </a:cubicBezTo>
                <a:lnTo>
                  <a:pt x="7225734" y="3957109"/>
                </a:lnTo>
                <a:cubicBezTo>
                  <a:pt x="7221831" y="3967299"/>
                  <a:pt x="7229914" y="3978705"/>
                  <a:pt x="7241025" y="3978705"/>
                </a:cubicBezTo>
                <a:lnTo>
                  <a:pt x="7552322" y="3978705"/>
                </a:lnTo>
                <a:cubicBezTo>
                  <a:pt x="7682372" y="3978705"/>
                  <a:pt x="7795940" y="3901534"/>
                  <a:pt x="7841473" y="3782236"/>
                </a:cubicBezTo>
                <a:lnTo>
                  <a:pt x="7898561" y="3643952"/>
                </a:lnTo>
                <a:cubicBezTo>
                  <a:pt x="7903033" y="3632241"/>
                  <a:pt x="7893759" y="3619136"/>
                  <a:pt x="7880989" y="3619136"/>
                </a:cubicBezTo>
                <a:lnTo>
                  <a:pt x="7880989" y="3619136"/>
                </a:lnTo>
                <a:cubicBezTo>
                  <a:pt x="7880989" y="3619136"/>
                  <a:pt x="7574646" y="3619136"/>
                  <a:pt x="7574646" y="3619136"/>
                </a:cubicBezTo>
                <a:close/>
                <a:moveTo>
                  <a:pt x="8577178" y="1806413"/>
                </a:moveTo>
                <a:lnTo>
                  <a:pt x="8577178" y="1806413"/>
                </a:lnTo>
                <a:cubicBezTo>
                  <a:pt x="8589948" y="1806413"/>
                  <a:pt x="8599222" y="1819518"/>
                  <a:pt x="8594750" y="1831228"/>
                </a:cubicBezTo>
                <a:lnTo>
                  <a:pt x="8537663" y="1969512"/>
                </a:lnTo>
                <a:cubicBezTo>
                  <a:pt x="8492130" y="2088811"/>
                  <a:pt x="8378549" y="2165982"/>
                  <a:pt x="8248512" y="2165982"/>
                </a:cubicBezTo>
                <a:lnTo>
                  <a:pt x="7937215" y="2165982"/>
                </a:lnTo>
                <a:cubicBezTo>
                  <a:pt x="7926104" y="2165982"/>
                  <a:pt x="7918021" y="2154575"/>
                  <a:pt x="7921923" y="2144386"/>
                </a:cubicBezTo>
                <a:lnTo>
                  <a:pt x="7982444" y="1985824"/>
                </a:lnTo>
                <a:cubicBezTo>
                  <a:pt x="8028307" y="1865688"/>
                  <a:pt x="8139860" y="1806413"/>
                  <a:pt x="8270823" y="1806413"/>
                </a:cubicBezTo>
                <a:lnTo>
                  <a:pt x="8577178" y="1806413"/>
                </a:lnTo>
                <a:close/>
                <a:moveTo>
                  <a:pt x="8532139" y="1852470"/>
                </a:moveTo>
                <a:lnTo>
                  <a:pt x="8270823" y="1852470"/>
                </a:lnTo>
                <a:cubicBezTo>
                  <a:pt x="8151225" y="1852470"/>
                  <a:pt x="8061792" y="1907069"/>
                  <a:pt x="8025457" y="2002249"/>
                </a:cubicBezTo>
                <a:lnTo>
                  <a:pt x="7981938" y="2116263"/>
                </a:lnTo>
                <a:cubicBezTo>
                  <a:pt x="7981266" y="2118024"/>
                  <a:pt x="7982571" y="2119925"/>
                  <a:pt x="7984459" y="2119925"/>
                </a:cubicBezTo>
                <a:lnTo>
                  <a:pt x="8248499" y="2119925"/>
                </a:lnTo>
                <a:cubicBezTo>
                  <a:pt x="8359343" y="2119925"/>
                  <a:pt x="8455958" y="2054427"/>
                  <a:pt x="8494650" y="1953087"/>
                </a:cubicBezTo>
                <a:lnTo>
                  <a:pt x="8494865" y="1952504"/>
                </a:lnTo>
                <a:lnTo>
                  <a:pt x="8495094" y="1951934"/>
                </a:lnTo>
                <a:lnTo>
                  <a:pt x="8534622" y="1856209"/>
                </a:lnTo>
                <a:cubicBezTo>
                  <a:pt x="8535357" y="1854421"/>
                  <a:pt x="8534052" y="1852482"/>
                  <a:pt x="8532139" y="1852482"/>
                </a:cubicBezTo>
                <a:close/>
                <a:moveTo>
                  <a:pt x="6084574" y="3170699"/>
                </a:moveTo>
                <a:cubicBezTo>
                  <a:pt x="5953611" y="3170699"/>
                  <a:pt x="5842045" y="3229961"/>
                  <a:pt x="5796196" y="3350109"/>
                </a:cubicBezTo>
                <a:lnTo>
                  <a:pt x="5735662" y="3508671"/>
                </a:lnTo>
                <a:cubicBezTo>
                  <a:pt x="5731772" y="3518861"/>
                  <a:pt x="5739843" y="3530255"/>
                  <a:pt x="5750953" y="3530255"/>
                </a:cubicBezTo>
                <a:lnTo>
                  <a:pt x="6062250" y="3530255"/>
                </a:lnTo>
                <a:cubicBezTo>
                  <a:pt x="6192301" y="3530255"/>
                  <a:pt x="6305868" y="3453097"/>
                  <a:pt x="6351401" y="3333798"/>
                </a:cubicBezTo>
                <a:lnTo>
                  <a:pt x="6408489" y="3195514"/>
                </a:lnTo>
                <a:cubicBezTo>
                  <a:pt x="6412961" y="3183791"/>
                  <a:pt x="6403688" y="3170699"/>
                  <a:pt x="6390917" y="3170699"/>
                </a:cubicBezTo>
                <a:lnTo>
                  <a:pt x="6390917" y="3170699"/>
                </a:lnTo>
                <a:cubicBezTo>
                  <a:pt x="6390917" y="3170699"/>
                  <a:pt x="6084574" y="3170699"/>
                  <a:pt x="6084574" y="3170699"/>
                </a:cubicBezTo>
                <a:close/>
                <a:moveTo>
                  <a:pt x="2602156" y="2715937"/>
                </a:moveTo>
                <a:cubicBezTo>
                  <a:pt x="2471194" y="2715937"/>
                  <a:pt x="2359628" y="2775200"/>
                  <a:pt x="2313765" y="2895347"/>
                </a:cubicBezTo>
                <a:lnTo>
                  <a:pt x="2253244" y="3053910"/>
                </a:lnTo>
                <a:cubicBezTo>
                  <a:pt x="2249355" y="3064099"/>
                  <a:pt x="2257425" y="3075493"/>
                  <a:pt x="2268536" y="3075493"/>
                </a:cubicBezTo>
                <a:lnTo>
                  <a:pt x="2579833" y="3075493"/>
                </a:lnTo>
                <a:cubicBezTo>
                  <a:pt x="2709870" y="3075493"/>
                  <a:pt x="2823450" y="2998335"/>
                  <a:pt x="2868984" y="2879036"/>
                </a:cubicBezTo>
                <a:lnTo>
                  <a:pt x="2926071" y="2740752"/>
                </a:lnTo>
                <a:cubicBezTo>
                  <a:pt x="2930544" y="2729042"/>
                  <a:pt x="2921270" y="2715937"/>
                  <a:pt x="2908499" y="2715937"/>
                </a:cubicBezTo>
                <a:lnTo>
                  <a:pt x="2908499" y="2715937"/>
                </a:lnTo>
                <a:cubicBezTo>
                  <a:pt x="2908499" y="2715937"/>
                  <a:pt x="2602156" y="2715937"/>
                  <a:pt x="2602156" y="2715937"/>
                </a:cubicBezTo>
                <a:close/>
                <a:moveTo>
                  <a:pt x="1935714" y="2715937"/>
                </a:moveTo>
                <a:cubicBezTo>
                  <a:pt x="1804752" y="2715937"/>
                  <a:pt x="1693186" y="2775200"/>
                  <a:pt x="1647323" y="2895347"/>
                </a:cubicBezTo>
                <a:lnTo>
                  <a:pt x="1586802" y="3053910"/>
                </a:lnTo>
                <a:cubicBezTo>
                  <a:pt x="1582913" y="3064099"/>
                  <a:pt x="1590983" y="3075493"/>
                  <a:pt x="1602094" y="3075493"/>
                </a:cubicBezTo>
                <a:lnTo>
                  <a:pt x="1913391" y="3075493"/>
                </a:lnTo>
                <a:cubicBezTo>
                  <a:pt x="2043441" y="3075493"/>
                  <a:pt x="2157008" y="2998335"/>
                  <a:pt x="2202542" y="2879036"/>
                </a:cubicBezTo>
                <a:lnTo>
                  <a:pt x="2259629" y="2740752"/>
                </a:lnTo>
                <a:cubicBezTo>
                  <a:pt x="2264102" y="2729042"/>
                  <a:pt x="2254841" y="2715937"/>
                  <a:pt x="2242070" y="2715937"/>
                </a:cubicBezTo>
                <a:lnTo>
                  <a:pt x="2242070" y="2715937"/>
                </a:lnTo>
                <a:cubicBezTo>
                  <a:pt x="2242070" y="2715937"/>
                  <a:pt x="1935714" y="2715937"/>
                  <a:pt x="1935714" y="2715937"/>
                </a:cubicBezTo>
                <a:close/>
                <a:moveTo>
                  <a:pt x="7594600" y="1262770"/>
                </a:moveTo>
                <a:lnTo>
                  <a:pt x="7905897" y="1262770"/>
                </a:lnTo>
                <a:cubicBezTo>
                  <a:pt x="8035947" y="1262770"/>
                  <a:pt x="8149514" y="1185606"/>
                  <a:pt x="8195060" y="1066307"/>
                </a:cubicBezTo>
                <a:lnTo>
                  <a:pt x="8252148" y="928021"/>
                </a:lnTo>
                <a:cubicBezTo>
                  <a:pt x="8256608" y="916307"/>
                  <a:pt x="8247346" y="903208"/>
                  <a:pt x="8234576" y="903208"/>
                </a:cubicBezTo>
                <a:lnTo>
                  <a:pt x="7928220" y="903208"/>
                </a:lnTo>
                <a:cubicBezTo>
                  <a:pt x="7797257" y="903208"/>
                  <a:pt x="7685704" y="962476"/>
                  <a:pt x="7639842" y="1082616"/>
                </a:cubicBezTo>
                <a:lnTo>
                  <a:pt x="7579308" y="1241179"/>
                </a:lnTo>
                <a:cubicBezTo>
                  <a:pt x="7575418" y="1251373"/>
                  <a:pt x="7583489" y="1262770"/>
                  <a:pt x="7594600" y="1262770"/>
                </a:cubicBezTo>
                <a:close/>
                <a:moveTo>
                  <a:pt x="5725729" y="3170699"/>
                </a:moveTo>
                <a:lnTo>
                  <a:pt x="5725729" y="3170699"/>
                </a:lnTo>
                <a:cubicBezTo>
                  <a:pt x="5738487" y="3170699"/>
                  <a:pt x="5747774" y="3183791"/>
                  <a:pt x="5743301" y="3195514"/>
                </a:cubicBezTo>
                <a:lnTo>
                  <a:pt x="5686201" y="3333798"/>
                </a:lnTo>
                <a:cubicBezTo>
                  <a:pt x="5640667" y="3453097"/>
                  <a:pt x="5527100" y="3530255"/>
                  <a:pt x="5397050" y="3530255"/>
                </a:cubicBezTo>
                <a:lnTo>
                  <a:pt x="5085753" y="3530255"/>
                </a:lnTo>
                <a:cubicBezTo>
                  <a:pt x="5074642" y="3530255"/>
                  <a:pt x="5066572" y="3518861"/>
                  <a:pt x="5070461" y="3508671"/>
                </a:cubicBezTo>
                <a:lnTo>
                  <a:pt x="5130995" y="3350097"/>
                </a:lnTo>
                <a:cubicBezTo>
                  <a:pt x="5176845" y="3229961"/>
                  <a:pt x="5288411" y="3170699"/>
                  <a:pt x="5419373" y="3170699"/>
                </a:cubicBezTo>
                <a:lnTo>
                  <a:pt x="5725729" y="3170699"/>
                </a:lnTo>
                <a:close/>
                <a:moveTo>
                  <a:pt x="5680677" y="3216755"/>
                </a:moveTo>
                <a:lnTo>
                  <a:pt x="5419373" y="3216755"/>
                </a:lnTo>
                <a:cubicBezTo>
                  <a:pt x="5299763" y="3216755"/>
                  <a:pt x="5210330" y="3271354"/>
                  <a:pt x="5174007" y="3366535"/>
                </a:cubicBezTo>
                <a:lnTo>
                  <a:pt x="5130488" y="3480548"/>
                </a:lnTo>
                <a:cubicBezTo>
                  <a:pt x="5129817" y="3482310"/>
                  <a:pt x="5131122" y="3484198"/>
                  <a:pt x="5133009" y="3484198"/>
                </a:cubicBezTo>
                <a:lnTo>
                  <a:pt x="5397050" y="3484198"/>
                </a:lnTo>
                <a:cubicBezTo>
                  <a:pt x="5507881" y="3484198"/>
                  <a:pt x="5604509" y="3418713"/>
                  <a:pt x="5643189" y="3317360"/>
                </a:cubicBezTo>
                <a:lnTo>
                  <a:pt x="5643404" y="3316790"/>
                </a:lnTo>
                <a:lnTo>
                  <a:pt x="5643645" y="3316207"/>
                </a:lnTo>
                <a:lnTo>
                  <a:pt x="5683173" y="3220481"/>
                </a:lnTo>
                <a:cubicBezTo>
                  <a:pt x="5683908" y="3218707"/>
                  <a:pt x="5682603" y="3216755"/>
                  <a:pt x="5680677" y="3216755"/>
                </a:cubicBezTo>
                <a:close/>
                <a:moveTo>
                  <a:pt x="8043523" y="617863"/>
                </a:moveTo>
                <a:lnTo>
                  <a:pt x="8100611" y="479577"/>
                </a:lnTo>
                <a:cubicBezTo>
                  <a:pt x="8105083" y="467863"/>
                  <a:pt x="8095809" y="454764"/>
                  <a:pt x="8083038" y="454764"/>
                </a:cubicBezTo>
                <a:lnTo>
                  <a:pt x="7776683" y="454764"/>
                </a:lnTo>
                <a:cubicBezTo>
                  <a:pt x="7645720" y="454764"/>
                  <a:pt x="7534167" y="514031"/>
                  <a:pt x="7488304" y="634172"/>
                </a:cubicBezTo>
                <a:lnTo>
                  <a:pt x="7427784" y="792735"/>
                </a:lnTo>
                <a:cubicBezTo>
                  <a:pt x="7423881" y="802929"/>
                  <a:pt x="7431964" y="814326"/>
                  <a:pt x="7443075" y="814326"/>
                </a:cubicBezTo>
                <a:lnTo>
                  <a:pt x="7754359" y="814326"/>
                </a:lnTo>
                <a:cubicBezTo>
                  <a:pt x="7884410" y="814326"/>
                  <a:pt x="7997977" y="737162"/>
                  <a:pt x="8043523" y="617863"/>
                </a:cubicBezTo>
                <a:close/>
                <a:moveTo>
                  <a:pt x="7944132" y="1"/>
                </a:moveTo>
                <a:lnTo>
                  <a:pt x="7944132" y="4"/>
                </a:lnTo>
                <a:cubicBezTo>
                  <a:pt x="7956903" y="4"/>
                  <a:pt x="7966177" y="13098"/>
                  <a:pt x="7961705" y="24817"/>
                </a:cubicBezTo>
                <a:lnTo>
                  <a:pt x="7904604" y="163099"/>
                </a:lnTo>
                <a:cubicBezTo>
                  <a:pt x="7859071" y="282399"/>
                  <a:pt x="7745504" y="359565"/>
                  <a:pt x="7615466" y="359565"/>
                </a:cubicBezTo>
                <a:lnTo>
                  <a:pt x="7304157" y="359565"/>
                </a:lnTo>
                <a:cubicBezTo>
                  <a:pt x="7293046" y="359565"/>
                  <a:pt x="7284975" y="348166"/>
                  <a:pt x="7288865" y="337970"/>
                </a:cubicBezTo>
                <a:lnTo>
                  <a:pt x="7349399" y="179408"/>
                </a:lnTo>
                <a:cubicBezTo>
                  <a:pt x="7395261" y="59270"/>
                  <a:pt x="7506814" y="0"/>
                  <a:pt x="7637776" y="0"/>
                </a:cubicBezTo>
                <a:lnTo>
                  <a:pt x="7944132" y="0"/>
                </a:lnTo>
                <a:close/>
                <a:moveTo>
                  <a:pt x="7899080" y="46062"/>
                </a:moveTo>
                <a:lnTo>
                  <a:pt x="7637776" y="46062"/>
                </a:lnTo>
                <a:cubicBezTo>
                  <a:pt x="7518179" y="46062"/>
                  <a:pt x="7428746" y="100653"/>
                  <a:pt x="7392411" y="195840"/>
                </a:cubicBezTo>
                <a:lnTo>
                  <a:pt x="7348892" y="309846"/>
                </a:lnTo>
                <a:cubicBezTo>
                  <a:pt x="7348220" y="311612"/>
                  <a:pt x="7349525" y="313506"/>
                  <a:pt x="7351413" y="313506"/>
                </a:cubicBezTo>
                <a:lnTo>
                  <a:pt x="7615466" y="313506"/>
                </a:lnTo>
                <a:cubicBezTo>
                  <a:pt x="7726296" y="313506"/>
                  <a:pt x="7822913" y="248018"/>
                  <a:pt x="7861592" y="146670"/>
                </a:cubicBezTo>
                <a:lnTo>
                  <a:pt x="7861820" y="146091"/>
                </a:lnTo>
                <a:lnTo>
                  <a:pt x="7862048" y="145518"/>
                </a:lnTo>
                <a:lnTo>
                  <a:pt x="7901576" y="49787"/>
                </a:lnTo>
                <a:cubicBezTo>
                  <a:pt x="7902311" y="48013"/>
                  <a:pt x="7901006" y="46062"/>
                  <a:pt x="7899080" y="46062"/>
                </a:cubicBezTo>
                <a:close/>
                <a:moveTo>
                  <a:pt x="6970561" y="1082616"/>
                </a:moveTo>
                <a:lnTo>
                  <a:pt x="6910040" y="1241179"/>
                </a:lnTo>
                <a:cubicBezTo>
                  <a:pt x="6906139" y="1251373"/>
                  <a:pt x="6914222" y="1262770"/>
                  <a:pt x="6925333" y="1262770"/>
                </a:cubicBezTo>
                <a:lnTo>
                  <a:pt x="7236629" y="1262770"/>
                </a:lnTo>
                <a:cubicBezTo>
                  <a:pt x="7366680" y="1262770"/>
                  <a:pt x="7480247" y="1185606"/>
                  <a:pt x="7525780" y="1066307"/>
                </a:cubicBezTo>
                <a:lnTo>
                  <a:pt x="7582868" y="928021"/>
                </a:lnTo>
                <a:cubicBezTo>
                  <a:pt x="7587340" y="916307"/>
                  <a:pt x="7578079" y="903208"/>
                  <a:pt x="7565296" y="903208"/>
                </a:cubicBezTo>
                <a:lnTo>
                  <a:pt x="7258952" y="903208"/>
                </a:lnTo>
                <a:cubicBezTo>
                  <a:pt x="7127990" y="903208"/>
                  <a:pt x="7016425" y="962476"/>
                  <a:pt x="6970561" y="1082616"/>
                </a:cubicBezTo>
                <a:close/>
                <a:moveTo>
                  <a:pt x="8613399" y="4"/>
                </a:moveTo>
                <a:lnTo>
                  <a:pt x="8307057" y="4"/>
                </a:lnTo>
                <a:cubicBezTo>
                  <a:pt x="8176095" y="4"/>
                  <a:pt x="8064529" y="59270"/>
                  <a:pt x="8018666" y="179408"/>
                </a:cubicBezTo>
                <a:lnTo>
                  <a:pt x="7958145" y="337970"/>
                </a:lnTo>
                <a:cubicBezTo>
                  <a:pt x="7954242" y="348165"/>
                  <a:pt x="7962325" y="359561"/>
                  <a:pt x="7973436" y="359561"/>
                </a:cubicBezTo>
                <a:lnTo>
                  <a:pt x="8284733" y="359561"/>
                </a:lnTo>
                <a:cubicBezTo>
                  <a:pt x="8414783" y="359561"/>
                  <a:pt x="8528350" y="282398"/>
                  <a:pt x="8573884" y="163098"/>
                </a:cubicBezTo>
                <a:lnTo>
                  <a:pt x="8630972" y="24813"/>
                </a:lnTo>
                <a:cubicBezTo>
                  <a:pt x="8635444" y="13098"/>
                  <a:pt x="8626170" y="4"/>
                  <a:pt x="8613399" y="4"/>
                </a:cubicBezTo>
                <a:close/>
                <a:moveTo>
                  <a:pt x="6642250" y="1985824"/>
                </a:moveTo>
                <a:lnTo>
                  <a:pt x="6581729" y="2144386"/>
                </a:lnTo>
                <a:cubicBezTo>
                  <a:pt x="6577827" y="2154575"/>
                  <a:pt x="6585910" y="2165982"/>
                  <a:pt x="6597008" y="2165982"/>
                </a:cubicBezTo>
                <a:lnTo>
                  <a:pt x="6908305" y="2165982"/>
                </a:lnTo>
                <a:cubicBezTo>
                  <a:pt x="7038355" y="2165982"/>
                  <a:pt x="7151922" y="2088811"/>
                  <a:pt x="7197469" y="1969512"/>
                </a:cubicBezTo>
                <a:lnTo>
                  <a:pt x="7254556" y="1831228"/>
                </a:lnTo>
                <a:cubicBezTo>
                  <a:pt x="7259016" y="1819505"/>
                  <a:pt x="7249742" y="1806413"/>
                  <a:pt x="7236984" y="1806413"/>
                </a:cubicBezTo>
                <a:lnTo>
                  <a:pt x="6930628" y="1806413"/>
                </a:lnTo>
                <a:cubicBezTo>
                  <a:pt x="6799666" y="1806413"/>
                  <a:pt x="6688100" y="1865676"/>
                  <a:pt x="6642250" y="1985824"/>
                </a:cubicBezTo>
                <a:close/>
                <a:moveTo>
                  <a:pt x="9851341" y="1531062"/>
                </a:moveTo>
                <a:lnTo>
                  <a:pt x="9790819" y="1689624"/>
                </a:lnTo>
                <a:cubicBezTo>
                  <a:pt x="9786917" y="1699814"/>
                  <a:pt x="9795000" y="1711220"/>
                  <a:pt x="9806111" y="1711220"/>
                </a:cubicBezTo>
                <a:lnTo>
                  <a:pt x="10117408" y="1711220"/>
                </a:lnTo>
                <a:cubicBezTo>
                  <a:pt x="10247458" y="1711220"/>
                  <a:pt x="10361025" y="1634049"/>
                  <a:pt x="10406559" y="1514750"/>
                </a:cubicBezTo>
                <a:lnTo>
                  <a:pt x="10463646" y="1376467"/>
                </a:lnTo>
                <a:cubicBezTo>
                  <a:pt x="10468119" y="1364756"/>
                  <a:pt x="10458845" y="1351651"/>
                  <a:pt x="10446074" y="1351651"/>
                </a:cubicBezTo>
                <a:lnTo>
                  <a:pt x="10139718" y="1351651"/>
                </a:lnTo>
                <a:cubicBezTo>
                  <a:pt x="10008756" y="1351651"/>
                  <a:pt x="9897203" y="1410927"/>
                  <a:pt x="9851341" y="1531062"/>
                </a:cubicBezTo>
                <a:close/>
                <a:moveTo>
                  <a:pt x="6883840" y="903208"/>
                </a:moveTo>
                <a:lnTo>
                  <a:pt x="6577497" y="903208"/>
                </a:lnTo>
                <a:cubicBezTo>
                  <a:pt x="6446535" y="903208"/>
                  <a:pt x="6334969" y="962476"/>
                  <a:pt x="6289107" y="1082616"/>
                </a:cubicBezTo>
                <a:lnTo>
                  <a:pt x="6228585" y="1241179"/>
                </a:lnTo>
                <a:cubicBezTo>
                  <a:pt x="6224696" y="1251373"/>
                  <a:pt x="6232766" y="1262770"/>
                  <a:pt x="6243877" y="1262770"/>
                </a:cubicBezTo>
                <a:lnTo>
                  <a:pt x="6555174" y="1262770"/>
                </a:lnTo>
                <a:cubicBezTo>
                  <a:pt x="6685224" y="1262770"/>
                  <a:pt x="6798791" y="1185606"/>
                  <a:pt x="6844325" y="1066307"/>
                </a:cubicBezTo>
                <a:lnTo>
                  <a:pt x="6901413" y="928021"/>
                </a:lnTo>
                <a:cubicBezTo>
                  <a:pt x="6905885" y="916307"/>
                  <a:pt x="6896611" y="903208"/>
                  <a:pt x="6883840" y="903208"/>
                </a:cubicBezTo>
                <a:close/>
                <a:moveTo>
                  <a:pt x="8828499" y="634171"/>
                </a:moveTo>
                <a:lnTo>
                  <a:pt x="8767965" y="792733"/>
                </a:lnTo>
                <a:cubicBezTo>
                  <a:pt x="8764075" y="802928"/>
                  <a:pt x="8772146" y="814324"/>
                  <a:pt x="8783269" y="814324"/>
                </a:cubicBezTo>
                <a:lnTo>
                  <a:pt x="9094554" y="814324"/>
                </a:lnTo>
                <a:cubicBezTo>
                  <a:pt x="9224603" y="814324"/>
                  <a:pt x="9338171" y="737161"/>
                  <a:pt x="9383705" y="617861"/>
                </a:cubicBezTo>
                <a:lnTo>
                  <a:pt x="9440805" y="479576"/>
                </a:lnTo>
                <a:cubicBezTo>
                  <a:pt x="9445265" y="467862"/>
                  <a:pt x="9436003" y="454763"/>
                  <a:pt x="9423233" y="454763"/>
                </a:cubicBezTo>
                <a:lnTo>
                  <a:pt x="9116876" y="454763"/>
                </a:lnTo>
                <a:cubicBezTo>
                  <a:pt x="8985914" y="454763"/>
                  <a:pt x="8874348" y="514030"/>
                  <a:pt x="8828499" y="634171"/>
                </a:cubicBezTo>
                <a:close/>
                <a:moveTo>
                  <a:pt x="4235796" y="5313816"/>
                </a:moveTo>
                <a:lnTo>
                  <a:pt x="4296330" y="5155254"/>
                </a:lnTo>
                <a:cubicBezTo>
                  <a:pt x="4342180" y="5035119"/>
                  <a:pt x="4453746" y="4975843"/>
                  <a:pt x="4584708" y="4975843"/>
                </a:cubicBezTo>
                <a:lnTo>
                  <a:pt x="4891064" y="4975843"/>
                </a:lnTo>
                <a:lnTo>
                  <a:pt x="4891064" y="4975843"/>
                </a:lnTo>
                <a:cubicBezTo>
                  <a:pt x="4903822" y="4975843"/>
                  <a:pt x="4913096" y="4988948"/>
                  <a:pt x="4908636" y="5000659"/>
                </a:cubicBezTo>
                <a:lnTo>
                  <a:pt x="4851549" y="5138942"/>
                </a:lnTo>
                <a:cubicBezTo>
                  <a:pt x="4806002" y="5258241"/>
                  <a:pt x="4692435" y="5335412"/>
                  <a:pt x="4562385" y="5335412"/>
                </a:cubicBezTo>
                <a:lnTo>
                  <a:pt x="4251088" y="5335412"/>
                </a:lnTo>
                <a:cubicBezTo>
                  <a:pt x="4239990" y="5335412"/>
                  <a:pt x="4231907" y="5324006"/>
                  <a:pt x="4235796" y="5313816"/>
                </a:cubicBezTo>
                <a:close/>
                <a:moveTo>
                  <a:pt x="4298345" y="5289355"/>
                </a:moveTo>
                <a:lnTo>
                  <a:pt x="4562385" y="5289355"/>
                </a:lnTo>
                <a:cubicBezTo>
                  <a:pt x="4673229" y="5289355"/>
                  <a:pt x="4769845" y="5223870"/>
                  <a:pt x="4808524" y="5122517"/>
                </a:cubicBezTo>
                <a:lnTo>
                  <a:pt x="4808752" y="5121934"/>
                </a:lnTo>
                <a:lnTo>
                  <a:pt x="4808980" y="5121364"/>
                </a:lnTo>
                <a:lnTo>
                  <a:pt x="4848508" y="5025626"/>
                </a:lnTo>
                <a:cubicBezTo>
                  <a:pt x="4849243" y="5023864"/>
                  <a:pt x="4847938" y="5021913"/>
                  <a:pt x="4846012" y="5021913"/>
                </a:cubicBezTo>
                <a:lnTo>
                  <a:pt x="4584708" y="5021913"/>
                </a:lnTo>
                <a:cubicBezTo>
                  <a:pt x="4465098" y="5021913"/>
                  <a:pt x="4375665" y="5076498"/>
                  <a:pt x="4339342" y="5171679"/>
                </a:cubicBezTo>
                <a:lnTo>
                  <a:pt x="4295824" y="5285693"/>
                </a:lnTo>
                <a:cubicBezTo>
                  <a:pt x="4295152" y="5287454"/>
                  <a:pt x="4296444" y="5289355"/>
                  <a:pt x="4298345" y="5289355"/>
                </a:cubicBezTo>
                <a:close/>
                <a:moveTo>
                  <a:pt x="8651711" y="1985824"/>
                </a:moveTo>
                <a:lnTo>
                  <a:pt x="8591178" y="2144386"/>
                </a:lnTo>
                <a:cubicBezTo>
                  <a:pt x="8587288" y="2154575"/>
                  <a:pt x="8595371" y="2165982"/>
                  <a:pt x="8606469" y="2165982"/>
                </a:cubicBezTo>
                <a:lnTo>
                  <a:pt x="8917766" y="2165982"/>
                </a:lnTo>
                <a:cubicBezTo>
                  <a:pt x="9047816" y="2165982"/>
                  <a:pt x="9161384" y="2088811"/>
                  <a:pt x="9206917" y="1969512"/>
                </a:cubicBezTo>
                <a:lnTo>
                  <a:pt x="9264018" y="1831228"/>
                </a:lnTo>
                <a:cubicBezTo>
                  <a:pt x="9268477" y="1819505"/>
                  <a:pt x="9259203" y="1806413"/>
                  <a:pt x="9246433" y="1806413"/>
                </a:cubicBezTo>
                <a:lnTo>
                  <a:pt x="8940090" y="1806413"/>
                </a:lnTo>
                <a:cubicBezTo>
                  <a:pt x="8809128" y="1806413"/>
                  <a:pt x="8697562" y="1865676"/>
                  <a:pt x="8651711" y="1985824"/>
                </a:cubicBezTo>
                <a:close/>
                <a:moveTo>
                  <a:pt x="6609665" y="4"/>
                </a:moveTo>
                <a:lnTo>
                  <a:pt x="6303322" y="4"/>
                </a:lnTo>
                <a:cubicBezTo>
                  <a:pt x="6172359" y="4"/>
                  <a:pt x="6060794" y="59270"/>
                  <a:pt x="6014943" y="179408"/>
                </a:cubicBezTo>
                <a:lnTo>
                  <a:pt x="5954410" y="337970"/>
                </a:lnTo>
                <a:cubicBezTo>
                  <a:pt x="5950520" y="348165"/>
                  <a:pt x="5958590" y="359561"/>
                  <a:pt x="5969701" y="359561"/>
                </a:cubicBezTo>
                <a:lnTo>
                  <a:pt x="6280998" y="359561"/>
                </a:lnTo>
                <a:cubicBezTo>
                  <a:pt x="6411048" y="359561"/>
                  <a:pt x="6524616" y="282398"/>
                  <a:pt x="6570149" y="163098"/>
                </a:cubicBezTo>
                <a:lnTo>
                  <a:pt x="6627250" y="24813"/>
                </a:lnTo>
                <a:cubicBezTo>
                  <a:pt x="6631709" y="13098"/>
                  <a:pt x="6622435" y="4"/>
                  <a:pt x="6609665" y="4"/>
                </a:cubicBezTo>
                <a:close/>
                <a:moveTo>
                  <a:pt x="3262074" y="4"/>
                </a:moveTo>
                <a:lnTo>
                  <a:pt x="2955730" y="4"/>
                </a:lnTo>
                <a:cubicBezTo>
                  <a:pt x="2824755" y="4"/>
                  <a:pt x="2713202" y="59270"/>
                  <a:pt x="2667339" y="179409"/>
                </a:cubicBezTo>
                <a:lnTo>
                  <a:pt x="2606818" y="337971"/>
                </a:lnTo>
                <a:cubicBezTo>
                  <a:pt x="2602916" y="348166"/>
                  <a:pt x="2610999" y="359563"/>
                  <a:pt x="2622110" y="359563"/>
                </a:cubicBezTo>
                <a:lnTo>
                  <a:pt x="2933407" y="359563"/>
                </a:lnTo>
                <a:cubicBezTo>
                  <a:pt x="3063457" y="359563"/>
                  <a:pt x="3177025" y="282399"/>
                  <a:pt x="3222558" y="163099"/>
                </a:cubicBezTo>
                <a:lnTo>
                  <a:pt x="3279646" y="24814"/>
                </a:lnTo>
                <a:cubicBezTo>
                  <a:pt x="3284118" y="13100"/>
                  <a:pt x="3274844" y="5"/>
                  <a:pt x="3262074" y="5"/>
                </a:cubicBezTo>
                <a:close/>
                <a:moveTo>
                  <a:pt x="2425356" y="454764"/>
                </a:moveTo>
                <a:lnTo>
                  <a:pt x="2731712" y="454764"/>
                </a:lnTo>
                <a:cubicBezTo>
                  <a:pt x="2744483" y="454764"/>
                  <a:pt x="2753757" y="467859"/>
                  <a:pt x="2749284" y="479577"/>
                </a:cubicBezTo>
                <a:lnTo>
                  <a:pt x="2692197" y="617860"/>
                </a:lnTo>
                <a:cubicBezTo>
                  <a:pt x="2646651" y="737162"/>
                  <a:pt x="2533083" y="814326"/>
                  <a:pt x="2403046" y="814326"/>
                </a:cubicBezTo>
                <a:lnTo>
                  <a:pt x="2091749" y="814326"/>
                </a:lnTo>
                <a:cubicBezTo>
                  <a:pt x="2080638" y="814326"/>
                  <a:pt x="2072555" y="802927"/>
                  <a:pt x="2076457" y="792731"/>
                </a:cubicBezTo>
                <a:lnTo>
                  <a:pt x="2136978" y="634172"/>
                </a:lnTo>
                <a:cubicBezTo>
                  <a:pt x="2182841" y="514031"/>
                  <a:pt x="2294407" y="454764"/>
                  <a:pt x="2425369" y="454764"/>
                </a:cubicBezTo>
                <a:close/>
                <a:moveTo>
                  <a:pt x="2686660" y="500825"/>
                </a:moveTo>
                <a:lnTo>
                  <a:pt x="2425356" y="500825"/>
                </a:lnTo>
                <a:cubicBezTo>
                  <a:pt x="2305758" y="500825"/>
                  <a:pt x="2216326" y="555416"/>
                  <a:pt x="2179990" y="650603"/>
                </a:cubicBezTo>
                <a:lnTo>
                  <a:pt x="2136471" y="764609"/>
                </a:lnTo>
                <a:cubicBezTo>
                  <a:pt x="2135800" y="766374"/>
                  <a:pt x="2137105" y="768267"/>
                  <a:pt x="2138992" y="768267"/>
                </a:cubicBezTo>
                <a:lnTo>
                  <a:pt x="2403046" y="768267"/>
                </a:lnTo>
                <a:cubicBezTo>
                  <a:pt x="2513877" y="768267"/>
                  <a:pt x="2610492" y="702781"/>
                  <a:pt x="2649172" y="601431"/>
                </a:cubicBezTo>
                <a:lnTo>
                  <a:pt x="2649400" y="600852"/>
                </a:lnTo>
                <a:lnTo>
                  <a:pt x="2649641" y="600279"/>
                </a:lnTo>
                <a:lnTo>
                  <a:pt x="2689156" y="504551"/>
                </a:lnTo>
                <a:cubicBezTo>
                  <a:pt x="2689891" y="502775"/>
                  <a:pt x="2688586" y="500826"/>
                  <a:pt x="2686660" y="500826"/>
                </a:cubicBezTo>
                <a:close/>
                <a:moveTo>
                  <a:pt x="4600621" y="4"/>
                </a:moveTo>
                <a:lnTo>
                  <a:pt x="4294265" y="4"/>
                </a:lnTo>
                <a:cubicBezTo>
                  <a:pt x="4163303" y="4"/>
                  <a:pt x="4051750" y="59270"/>
                  <a:pt x="4005887" y="179408"/>
                </a:cubicBezTo>
                <a:lnTo>
                  <a:pt x="3945353" y="337970"/>
                </a:lnTo>
                <a:cubicBezTo>
                  <a:pt x="3941464" y="348165"/>
                  <a:pt x="3949534" y="359561"/>
                  <a:pt x="3960657" y="359561"/>
                </a:cubicBezTo>
                <a:lnTo>
                  <a:pt x="4271942" y="359561"/>
                </a:lnTo>
                <a:cubicBezTo>
                  <a:pt x="4401992" y="359561"/>
                  <a:pt x="4515559" y="282398"/>
                  <a:pt x="4561105" y="163098"/>
                </a:cubicBezTo>
                <a:lnTo>
                  <a:pt x="4618193" y="24813"/>
                </a:lnTo>
                <a:cubicBezTo>
                  <a:pt x="4622653" y="13098"/>
                  <a:pt x="4613379" y="4"/>
                  <a:pt x="4600621" y="4"/>
                </a:cubicBezTo>
                <a:close/>
                <a:moveTo>
                  <a:pt x="5484569" y="634171"/>
                </a:moveTo>
                <a:lnTo>
                  <a:pt x="5424048" y="792733"/>
                </a:lnTo>
                <a:cubicBezTo>
                  <a:pt x="5420146" y="802928"/>
                  <a:pt x="5428229" y="814324"/>
                  <a:pt x="5439340" y="814324"/>
                </a:cubicBezTo>
                <a:lnTo>
                  <a:pt x="5750637" y="814324"/>
                </a:lnTo>
                <a:cubicBezTo>
                  <a:pt x="5880687" y="814324"/>
                  <a:pt x="5994254" y="737161"/>
                  <a:pt x="6039788" y="617861"/>
                </a:cubicBezTo>
                <a:lnTo>
                  <a:pt x="6096876" y="479576"/>
                </a:lnTo>
                <a:cubicBezTo>
                  <a:pt x="6101348" y="467862"/>
                  <a:pt x="6092074" y="454763"/>
                  <a:pt x="6079303" y="454763"/>
                </a:cubicBezTo>
                <a:lnTo>
                  <a:pt x="5772947" y="454763"/>
                </a:lnTo>
                <a:cubicBezTo>
                  <a:pt x="5641985" y="454763"/>
                  <a:pt x="5530432" y="514030"/>
                  <a:pt x="5484569" y="634171"/>
                </a:cubicBezTo>
                <a:close/>
                <a:moveTo>
                  <a:pt x="4966839" y="1082616"/>
                </a:moveTo>
                <a:lnTo>
                  <a:pt x="4906305" y="1241179"/>
                </a:lnTo>
                <a:cubicBezTo>
                  <a:pt x="4902416" y="1251373"/>
                  <a:pt x="4910486" y="1262770"/>
                  <a:pt x="4921597" y="1262770"/>
                </a:cubicBezTo>
                <a:lnTo>
                  <a:pt x="5232907" y="1262770"/>
                </a:lnTo>
                <a:cubicBezTo>
                  <a:pt x="5362944" y="1262770"/>
                  <a:pt x="5476512" y="1185606"/>
                  <a:pt x="5522045" y="1066307"/>
                </a:cubicBezTo>
                <a:lnTo>
                  <a:pt x="5579146" y="928021"/>
                </a:lnTo>
                <a:cubicBezTo>
                  <a:pt x="5583618" y="916307"/>
                  <a:pt x="5574344" y="903208"/>
                  <a:pt x="5561561" y="903208"/>
                </a:cubicBezTo>
                <a:lnTo>
                  <a:pt x="5255217" y="903208"/>
                </a:lnTo>
                <a:cubicBezTo>
                  <a:pt x="5124255" y="903208"/>
                  <a:pt x="5012689" y="962476"/>
                  <a:pt x="4966839" y="1082616"/>
                </a:cubicBezTo>
                <a:close/>
                <a:moveTo>
                  <a:pt x="4499609" y="1531062"/>
                </a:moveTo>
                <a:lnTo>
                  <a:pt x="4439088" y="1689624"/>
                </a:lnTo>
                <a:cubicBezTo>
                  <a:pt x="4435186" y="1699814"/>
                  <a:pt x="4443269" y="1711220"/>
                  <a:pt x="4454379" y="1711220"/>
                </a:cubicBezTo>
                <a:lnTo>
                  <a:pt x="4765676" y="1711220"/>
                </a:lnTo>
                <a:cubicBezTo>
                  <a:pt x="4895726" y="1711220"/>
                  <a:pt x="5009294" y="1634049"/>
                  <a:pt x="5054827" y="1514750"/>
                </a:cubicBezTo>
                <a:lnTo>
                  <a:pt x="5111915" y="1376467"/>
                </a:lnTo>
                <a:cubicBezTo>
                  <a:pt x="5116387" y="1364756"/>
                  <a:pt x="5107113" y="1351651"/>
                  <a:pt x="5094343" y="1351651"/>
                </a:cubicBezTo>
                <a:lnTo>
                  <a:pt x="4787987" y="1351651"/>
                </a:lnTo>
                <a:cubicBezTo>
                  <a:pt x="4657025" y="1351651"/>
                  <a:pt x="4545471" y="1410927"/>
                  <a:pt x="4499609" y="1531062"/>
                </a:cubicBezTo>
                <a:close/>
                <a:moveTo>
                  <a:pt x="11538977" y="1066307"/>
                </a:moveTo>
                <a:lnTo>
                  <a:pt x="11596064" y="928021"/>
                </a:lnTo>
                <a:cubicBezTo>
                  <a:pt x="11600537" y="916307"/>
                  <a:pt x="11591263" y="903208"/>
                  <a:pt x="11578493" y="903208"/>
                </a:cubicBezTo>
                <a:lnTo>
                  <a:pt x="11272136" y="903208"/>
                </a:lnTo>
                <a:cubicBezTo>
                  <a:pt x="11141174" y="903208"/>
                  <a:pt x="11029621" y="962476"/>
                  <a:pt x="10983759" y="1082616"/>
                </a:cubicBezTo>
                <a:lnTo>
                  <a:pt x="10923237" y="1241179"/>
                </a:lnTo>
                <a:cubicBezTo>
                  <a:pt x="10919335" y="1251373"/>
                  <a:pt x="10927418" y="1262770"/>
                  <a:pt x="10938529" y="1262770"/>
                </a:cubicBezTo>
                <a:lnTo>
                  <a:pt x="11249826" y="1262770"/>
                </a:lnTo>
                <a:cubicBezTo>
                  <a:pt x="11379876" y="1262770"/>
                  <a:pt x="11493431" y="1185606"/>
                  <a:pt x="11538977" y="1066307"/>
                </a:cubicBezTo>
                <a:close/>
                <a:moveTo>
                  <a:pt x="7112090" y="5762266"/>
                </a:moveTo>
                <a:lnTo>
                  <a:pt x="7172612" y="5603704"/>
                </a:lnTo>
                <a:cubicBezTo>
                  <a:pt x="7218474" y="5483556"/>
                  <a:pt x="7330027" y="5424294"/>
                  <a:pt x="7460989" y="5424294"/>
                </a:cubicBezTo>
                <a:lnTo>
                  <a:pt x="7767346" y="5424294"/>
                </a:lnTo>
                <a:cubicBezTo>
                  <a:pt x="7780116" y="5424294"/>
                  <a:pt x="7789390" y="5437398"/>
                  <a:pt x="7784917" y="5449109"/>
                </a:cubicBezTo>
                <a:lnTo>
                  <a:pt x="7727830" y="5587393"/>
                </a:lnTo>
                <a:cubicBezTo>
                  <a:pt x="7682297" y="5706691"/>
                  <a:pt x="7568729" y="5783862"/>
                  <a:pt x="7438679" y="5783862"/>
                </a:cubicBezTo>
                <a:lnTo>
                  <a:pt x="7127382" y="5783862"/>
                </a:lnTo>
                <a:cubicBezTo>
                  <a:pt x="7116271" y="5783862"/>
                  <a:pt x="7108188" y="5772456"/>
                  <a:pt x="7112090" y="5762266"/>
                </a:cubicBezTo>
                <a:close/>
                <a:moveTo>
                  <a:pt x="7174626" y="5737793"/>
                </a:moveTo>
                <a:lnTo>
                  <a:pt x="7438679" y="5737793"/>
                </a:lnTo>
                <a:cubicBezTo>
                  <a:pt x="7549510" y="5737793"/>
                  <a:pt x="7646126" y="5672307"/>
                  <a:pt x="7684817" y="5570968"/>
                </a:cubicBezTo>
                <a:lnTo>
                  <a:pt x="7685033" y="5570385"/>
                </a:lnTo>
                <a:lnTo>
                  <a:pt x="7685274" y="5569814"/>
                </a:lnTo>
                <a:lnTo>
                  <a:pt x="7724802" y="5474076"/>
                </a:lnTo>
                <a:cubicBezTo>
                  <a:pt x="7725524" y="5472302"/>
                  <a:pt x="7724219" y="5470350"/>
                  <a:pt x="7722306" y="5470350"/>
                </a:cubicBezTo>
                <a:lnTo>
                  <a:pt x="7460989" y="5470350"/>
                </a:lnTo>
                <a:cubicBezTo>
                  <a:pt x="7341391" y="5470350"/>
                  <a:pt x="7251959" y="5524949"/>
                  <a:pt x="7215623" y="5620129"/>
                </a:cubicBezTo>
                <a:lnTo>
                  <a:pt x="7172104" y="5734143"/>
                </a:lnTo>
                <a:cubicBezTo>
                  <a:pt x="7171433" y="5735905"/>
                  <a:pt x="7172738" y="5737793"/>
                  <a:pt x="7174626" y="5737793"/>
                </a:cubicBezTo>
                <a:close/>
                <a:moveTo>
                  <a:pt x="7266288" y="6238611"/>
                </a:moveTo>
                <a:lnTo>
                  <a:pt x="7577572" y="6238611"/>
                </a:lnTo>
                <a:cubicBezTo>
                  <a:pt x="7707635" y="6238611"/>
                  <a:pt x="7821190" y="6161453"/>
                  <a:pt x="7866736" y="6042155"/>
                </a:cubicBezTo>
                <a:lnTo>
                  <a:pt x="7923823" y="5903871"/>
                </a:lnTo>
                <a:cubicBezTo>
                  <a:pt x="7928296" y="5892160"/>
                  <a:pt x="7919022" y="5879055"/>
                  <a:pt x="7906251" y="5879055"/>
                </a:cubicBezTo>
                <a:lnTo>
                  <a:pt x="7599895" y="5879055"/>
                </a:lnTo>
                <a:cubicBezTo>
                  <a:pt x="7468933" y="5879055"/>
                  <a:pt x="7357367" y="5938318"/>
                  <a:pt x="7311518" y="6058466"/>
                </a:cubicBezTo>
                <a:lnTo>
                  <a:pt x="7250984" y="6217028"/>
                </a:lnTo>
                <a:cubicBezTo>
                  <a:pt x="7247094" y="6227218"/>
                  <a:pt x="7255177" y="6238611"/>
                  <a:pt x="7266288" y="6238611"/>
                </a:cubicBezTo>
                <a:close/>
                <a:moveTo>
                  <a:pt x="8397097" y="5587393"/>
                </a:moveTo>
                <a:lnTo>
                  <a:pt x="8454184" y="5449109"/>
                </a:lnTo>
                <a:cubicBezTo>
                  <a:pt x="8458657" y="5437398"/>
                  <a:pt x="8449383" y="5424294"/>
                  <a:pt x="8436613" y="5424294"/>
                </a:cubicBezTo>
                <a:lnTo>
                  <a:pt x="8130257" y="5424294"/>
                </a:lnTo>
                <a:cubicBezTo>
                  <a:pt x="7999295" y="5424294"/>
                  <a:pt x="7887729" y="5483569"/>
                  <a:pt x="7841879" y="5603704"/>
                </a:cubicBezTo>
                <a:lnTo>
                  <a:pt x="7781345" y="5762266"/>
                </a:lnTo>
                <a:cubicBezTo>
                  <a:pt x="7777455" y="5772456"/>
                  <a:pt x="7785538" y="5783862"/>
                  <a:pt x="7796636" y="5783862"/>
                </a:cubicBezTo>
                <a:lnTo>
                  <a:pt x="8107946" y="5783862"/>
                </a:lnTo>
                <a:cubicBezTo>
                  <a:pt x="8237983" y="5783862"/>
                  <a:pt x="8351551" y="5706691"/>
                  <a:pt x="8397097" y="5587393"/>
                </a:cubicBezTo>
                <a:close/>
                <a:moveTo>
                  <a:pt x="8467564" y="5783850"/>
                </a:moveTo>
                <a:lnTo>
                  <a:pt x="8778860" y="5783850"/>
                </a:lnTo>
                <a:cubicBezTo>
                  <a:pt x="8908911" y="5783850"/>
                  <a:pt x="9022478" y="5706691"/>
                  <a:pt x="9068011" y="5587393"/>
                </a:cubicBezTo>
                <a:lnTo>
                  <a:pt x="9125112" y="5449109"/>
                </a:lnTo>
                <a:cubicBezTo>
                  <a:pt x="9129571" y="5437398"/>
                  <a:pt x="9120297" y="5424294"/>
                  <a:pt x="9107539" y="5424294"/>
                </a:cubicBezTo>
                <a:lnTo>
                  <a:pt x="8801184" y="5424294"/>
                </a:lnTo>
                <a:cubicBezTo>
                  <a:pt x="8670221" y="5424294"/>
                  <a:pt x="8558656" y="5483556"/>
                  <a:pt x="8512805" y="5603704"/>
                </a:cubicBezTo>
                <a:lnTo>
                  <a:pt x="8452271" y="5762266"/>
                </a:lnTo>
                <a:cubicBezTo>
                  <a:pt x="8448383" y="5772456"/>
                  <a:pt x="8456452" y="5783850"/>
                  <a:pt x="8467564" y="5783850"/>
                </a:cubicBezTo>
                <a:close/>
                <a:moveTo>
                  <a:pt x="5262553" y="6238611"/>
                </a:moveTo>
                <a:lnTo>
                  <a:pt x="5573850" y="6238611"/>
                </a:lnTo>
                <a:cubicBezTo>
                  <a:pt x="5703900" y="6238611"/>
                  <a:pt x="5817467" y="6161453"/>
                  <a:pt x="5863001" y="6042155"/>
                </a:cubicBezTo>
                <a:lnTo>
                  <a:pt x="5920088" y="5903871"/>
                </a:lnTo>
                <a:cubicBezTo>
                  <a:pt x="5924561" y="5892160"/>
                  <a:pt x="5915287" y="5879055"/>
                  <a:pt x="5902516" y="5879055"/>
                </a:cubicBezTo>
                <a:lnTo>
                  <a:pt x="5596160" y="5879055"/>
                </a:lnTo>
                <a:cubicBezTo>
                  <a:pt x="5465211" y="5879055"/>
                  <a:pt x="5353645" y="5938318"/>
                  <a:pt x="5307782" y="6058466"/>
                </a:cubicBezTo>
                <a:lnTo>
                  <a:pt x="5247261" y="6217028"/>
                </a:lnTo>
                <a:cubicBezTo>
                  <a:pt x="5243359" y="6227218"/>
                  <a:pt x="5251442" y="6238611"/>
                  <a:pt x="5262553" y="6238611"/>
                </a:cubicBezTo>
                <a:close/>
                <a:moveTo>
                  <a:pt x="5912462" y="6217028"/>
                </a:moveTo>
                <a:lnTo>
                  <a:pt x="5972983" y="6058466"/>
                </a:lnTo>
                <a:cubicBezTo>
                  <a:pt x="6018845" y="5938318"/>
                  <a:pt x="6130398" y="5879055"/>
                  <a:pt x="6261361" y="5879055"/>
                </a:cubicBezTo>
                <a:lnTo>
                  <a:pt x="6567716" y="5879055"/>
                </a:lnTo>
                <a:cubicBezTo>
                  <a:pt x="6580488" y="5879055"/>
                  <a:pt x="6589761" y="5892160"/>
                  <a:pt x="6585289" y="5903871"/>
                </a:cubicBezTo>
                <a:lnTo>
                  <a:pt x="6528201" y="6042155"/>
                </a:lnTo>
                <a:cubicBezTo>
                  <a:pt x="6482668" y="6161453"/>
                  <a:pt x="6369100" y="6238624"/>
                  <a:pt x="6239050" y="6238624"/>
                </a:cubicBezTo>
                <a:lnTo>
                  <a:pt x="5927753" y="6238624"/>
                </a:lnTo>
                <a:cubicBezTo>
                  <a:pt x="5916642" y="6238624"/>
                  <a:pt x="5908559" y="6227218"/>
                  <a:pt x="5912462" y="6217028"/>
                </a:cubicBezTo>
                <a:close/>
                <a:moveTo>
                  <a:pt x="5974997" y="6192555"/>
                </a:moveTo>
                <a:lnTo>
                  <a:pt x="6239050" y="6192555"/>
                </a:lnTo>
                <a:cubicBezTo>
                  <a:pt x="6349881" y="6192555"/>
                  <a:pt x="6446497" y="6127069"/>
                  <a:pt x="6485189" y="6025729"/>
                </a:cubicBezTo>
                <a:lnTo>
                  <a:pt x="6485404" y="6025146"/>
                </a:lnTo>
                <a:lnTo>
                  <a:pt x="6485645" y="6024576"/>
                </a:lnTo>
                <a:lnTo>
                  <a:pt x="6525173" y="5928838"/>
                </a:lnTo>
                <a:cubicBezTo>
                  <a:pt x="6525895" y="5927064"/>
                  <a:pt x="6524590" y="5925112"/>
                  <a:pt x="6522677" y="5925112"/>
                </a:cubicBezTo>
                <a:lnTo>
                  <a:pt x="6261361" y="5925112"/>
                </a:lnTo>
                <a:cubicBezTo>
                  <a:pt x="6141763" y="5925112"/>
                  <a:pt x="6052330" y="5979711"/>
                  <a:pt x="6015995" y="6074891"/>
                </a:cubicBezTo>
                <a:lnTo>
                  <a:pt x="5972476" y="6188905"/>
                </a:lnTo>
                <a:cubicBezTo>
                  <a:pt x="5971804" y="6190666"/>
                  <a:pt x="5973109" y="6192555"/>
                  <a:pt x="5974997" y="6192555"/>
                </a:cubicBezTo>
                <a:close/>
                <a:moveTo>
                  <a:pt x="7058563" y="5587393"/>
                </a:moveTo>
                <a:lnTo>
                  <a:pt x="7115650" y="5449109"/>
                </a:lnTo>
                <a:cubicBezTo>
                  <a:pt x="7120110" y="5437398"/>
                  <a:pt x="7110836" y="5424294"/>
                  <a:pt x="7098078" y="5424294"/>
                </a:cubicBezTo>
                <a:lnTo>
                  <a:pt x="6791722" y="5424294"/>
                </a:lnTo>
                <a:cubicBezTo>
                  <a:pt x="6660760" y="5424294"/>
                  <a:pt x="6549194" y="5483569"/>
                  <a:pt x="6503344" y="5603704"/>
                </a:cubicBezTo>
                <a:lnTo>
                  <a:pt x="6442823" y="5762266"/>
                </a:lnTo>
                <a:cubicBezTo>
                  <a:pt x="6438921" y="5772456"/>
                  <a:pt x="6447004" y="5783862"/>
                  <a:pt x="6458115" y="5783862"/>
                </a:cubicBezTo>
                <a:lnTo>
                  <a:pt x="6769399" y="5783862"/>
                </a:lnTo>
                <a:cubicBezTo>
                  <a:pt x="6899449" y="5783862"/>
                  <a:pt x="7013016" y="5706691"/>
                  <a:pt x="7058563" y="5587393"/>
                </a:cubicBezTo>
                <a:close/>
                <a:moveTo>
                  <a:pt x="11401705" y="4"/>
                </a:moveTo>
                <a:lnTo>
                  <a:pt x="11095349" y="4"/>
                </a:lnTo>
                <a:cubicBezTo>
                  <a:pt x="10964387" y="4"/>
                  <a:pt x="10852821" y="59270"/>
                  <a:pt x="10806971" y="179408"/>
                </a:cubicBezTo>
                <a:lnTo>
                  <a:pt x="10746450" y="337970"/>
                </a:lnTo>
                <a:cubicBezTo>
                  <a:pt x="10742548" y="348165"/>
                  <a:pt x="10750631" y="359561"/>
                  <a:pt x="10761729" y="359561"/>
                </a:cubicBezTo>
                <a:lnTo>
                  <a:pt x="11073039" y="359561"/>
                </a:lnTo>
                <a:cubicBezTo>
                  <a:pt x="11203076" y="359561"/>
                  <a:pt x="11316643" y="282398"/>
                  <a:pt x="11362190" y="163098"/>
                </a:cubicBezTo>
                <a:lnTo>
                  <a:pt x="11419277" y="24813"/>
                </a:lnTo>
                <a:cubicBezTo>
                  <a:pt x="11423750" y="13098"/>
                  <a:pt x="11414475" y="4"/>
                  <a:pt x="11401705" y="4"/>
                </a:cubicBezTo>
                <a:close/>
                <a:moveTo>
                  <a:pt x="10231051" y="3978705"/>
                </a:moveTo>
                <a:lnTo>
                  <a:pt x="9919754" y="3978705"/>
                </a:lnTo>
                <a:cubicBezTo>
                  <a:pt x="9908656" y="3978705"/>
                  <a:pt x="9900573" y="3967312"/>
                  <a:pt x="9904475" y="3957109"/>
                </a:cubicBezTo>
                <a:lnTo>
                  <a:pt x="9964996" y="3798547"/>
                </a:lnTo>
                <a:cubicBezTo>
                  <a:pt x="10010846" y="3678412"/>
                  <a:pt x="10122412" y="3619149"/>
                  <a:pt x="10253374" y="3619149"/>
                </a:cubicBezTo>
                <a:lnTo>
                  <a:pt x="10559731" y="3619149"/>
                </a:lnTo>
                <a:cubicBezTo>
                  <a:pt x="10572488" y="3619149"/>
                  <a:pt x="10581762" y="3632241"/>
                  <a:pt x="10577302" y="3643965"/>
                </a:cubicBezTo>
                <a:lnTo>
                  <a:pt x="10520215" y="3782248"/>
                </a:lnTo>
                <a:cubicBezTo>
                  <a:pt x="10474668" y="3901547"/>
                  <a:pt x="10361101" y="3978705"/>
                  <a:pt x="10231051" y="3978705"/>
                </a:cubicBezTo>
                <a:close/>
                <a:moveTo>
                  <a:pt x="9966998" y="3932649"/>
                </a:moveTo>
                <a:lnTo>
                  <a:pt x="10231051" y="3932649"/>
                </a:lnTo>
                <a:cubicBezTo>
                  <a:pt x="10341895" y="3932649"/>
                  <a:pt x="10438510" y="3867163"/>
                  <a:pt x="10477190" y="3765810"/>
                </a:cubicBezTo>
                <a:lnTo>
                  <a:pt x="10477418" y="3765228"/>
                </a:lnTo>
                <a:lnTo>
                  <a:pt x="10477646" y="3764657"/>
                </a:lnTo>
                <a:lnTo>
                  <a:pt x="10517174" y="3668932"/>
                </a:lnTo>
                <a:cubicBezTo>
                  <a:pt x="10517909" y="3667157"/>
                  <a:pt x="10516604" y="3665206"/>
                  <a:pt x="10514678" y="3665206"/>
                </a:cubicBezTo>
                <a:lnTo>
                  <a:pt x="10253374" y="3665206"/>
                </a:lnTo>
                <a:cubicBezTo>
                  <a:pt x="10133776" y="3665206"/>
                  <a:pt x="10044331" y="3719792"/>
                  <a:pt x="10008008" y="3814985"/>
                </a:cubicBezTo>
                <a:lnTo>
                  <a:pt x="9964489" y="3928986"/>
                </a:lnTo>
                <a:cubicBezTo>
                  <a:pt x="9963818" y="3930748"/>
                  <a:pt x="9965110" y="3932649"/>
                  <a:pt x="9966998" y="3932649"/>
                </a:cubicBezTo>
                <a:close/>
                <a:moveTo>
                  <a:pt x="10934475" y="2715937"/>
                </a:moveTo>
                <a:lnTo>
                  <a:pt x="10934475" y="2715937"/>
                </a:lnTo>
                <a:cubicBezTo>
                  <a:pt x="10934475" y="2715937"/>
                  <a:pt x="10628132" y="2715937"/>
                  <a:pt x="10628132" y="2715937"/>
                </a:cubicBezTo>
                <a:cubicBezTo>
                  <a:pt x="10497169" y="2715937"/>
                  <a:pt x="10385604" y="2775200"/>
                  <a:pt x="10339741" y="2895347"/>
                </a:cubicBezTo>
                <a:lnTo>
                  <a:pt x="10279219" y="3053910"/>
                </a:lnTo>
                <a:cubicBezTo>
                  <a:pt x="10275317" y="3064099"/>
                  <a:pt x="10283401" y="3075506"/>
                  <a:pt x="10294512" y="3075506"/>
                </a:cubicBezTo>
                <a:lnTo>
                  <a:pt x="10605808" y="3075506"/>
                </a:lnTo>
                <a:cubicBezTo>
                  <a:pt x="10735859" y="3075506"/>
                  <a:pt x="10849426" y="2998335"/>
                  <a:pt x="10894959" y="2879036"/>
                </a:cubicBezTo>
                <a:lnTo>
                  <a:pt x="10952047" y="2740752"/>
                </a:lnTo>
                <a:cubicBezTo>
                  <a:pt x="10956519" y="2729042"/>
                  <a:pt x="10947246" y="2715937"/>
                  <a:pt x="10934475" y="2715937"/>
                </a:cubicBezTo>
                <a:close/>
                <a:moveTo>
                  <a:pt x="9244799" y="4235743"/>
                </a:moveTo>
                <a:lnTo>
                  <a:pt x="9301899" y="4097459"/>
                </a:lnTo>
                <a:cubicBezTo>
                  <a:pt x="9306358" y="4085748"/>
                  <a:pt x="9297097" y="4072643"/>
                  <a:pt x="9284314" y="4072643"/>
                </a:cubicBezTo>
                <a:lnTo>
                  <a:pt x="9284314" y="4072643"/>
                </a:lnTo>
                <a:cubicBezTo>
                  <a:pt x="9284314" y="4072643"/>
                  <a:pt x="8977971" y="4072643"/>
                  <a:pt x="8977971" y="4072643"/>
                </a:cubicBezTo>
                <a:cubicBezTo>
                  <a:pt x="8847009" y="4072643"/>
                  <a:pt x="8735443" y="4131919"/>
                  <a:pt x="8689593" y="4252054"/>
                </a:cubicBezTo>
                <a:lnTo>
                  <a:pt x="8629059" y="4410616"/>
                </a:lnTo>
                <a:cubicBezTo>
                  <a:pt x="8625169" y="4420806"/>
                  <a:pt x="8633240" y="4432212"/>
                  <a:pt x="8644350" y="4432212"/>
                </a:cubicBezTo>
                <a:lnTo>
                  <a:pt x="8955648" y="4432212"/>
                </a:lnTo>
                <a:cubicBezTo>
                  <a:pt x="9085697" y="4432212"/>
                  <a:pt x="9199265" y="4355042"/>
                  <a:pt x="9244799" y="4235743"/>
                </a:cubicBezTo>
                <a:close/>
                <a:moveTo>
                  <a:pt x="2065283" y="454764"/>
                </a:moveTo>
                <a:lnTo>
                  <a:pt x="1758927" y="454764"/>
                </a:lnTo>
                <a:cubicBezTo>
                  <a:pt x="1627964" y="454764"/>
                  <a:pt x="1516399" y="514031"/>
                  <a:pt x="1470549" y="634172"/>
                </a:cubicBezTo>
                <a:lnTo>
                  <a:pt x="1410015" y="792735"/>
                </a:lnTo>
                <a:cubicBezTo>
                  <a:pt x="1406125" y="802929"/>
                  <a:pt x="1414196" y="814326"/>
                  <a:pt x="1425307" y="814326"/>
                </a:cubicBezTo>
                <a:lnTo>
                  <a:pt x="1736616" y="814326"/>
                </a:lnTo>
                <a:cubicBezTo>
                  <a:pt x="1866654" y="814326"/>
                  <a:pt x="1980234" y="737162"/>
                  <a:pt x="2025767" y="617863"/>
                </a:cubicBezTo>
                <a:lnTo>
                  <a:pt x="2082855" y="479577"/>
                </a:lnTo>
                <a:cubicBezTo>
                  <a:pt x="2087327" y="467863"/>
                  <a:pt x="2078053" y="454764"/>
                  <a:pt x="2065283" y="454764"/>
                </a:cubicBezTo>
                <a:close/>
                <a:moveTo>
                  <a:pt x="9452537" y="4886962"/>
                </a:moveTo>
                <a:lnTo>
                  <a:pt x="9763821" y="4886962"/>
                </a:lnTo>
                <a:cubicBezTo>
                  <a:pt x="9893871" y="4886962"/>
                  <a:pt x="10007438" y="4809803"/>
                  <a:pt x="10052984" y="4690505"/>
                </a:cubicBezTo>
                <a:lnTo>
                  <a:pt x="10110072" y="4552221"/>
                </a:lnTo>
                <a:cubicBezTo>
                  <a:pt x="10114532" y="4540510"/>
                  <a:pt x="10105270" y="4527406"/>
                  <a:pt x="10092500" y="4527406"/>
                </a:cubicBezTo>
                <a:lnTo>
                  <a:pt x="9786144" y="4527406"/>
                </a:lnTo>
                <a:cubicBezTo>
                  <a:pt x="9655182" y="4527406"/>
                  <a:pt x="9543616" y="4586668"/>
                  <a:pt x="9497766" y="4706816"/>
                </a:cubicBezTo>
                <a:lnTo>
                  <a:pt x="9437232" y="4865378"/>
                </a:lnTo>
                <a:cubicBezTo>
                  <a:pt x="9433342" y="4875568"/>
                  <a:pt x="9441425" y="4886962"/>
                  <a:pt x="9452537" y="4886962"/>
                </a:cubicBezTo>
                <a:close/>
                <a:moveTo>
                  <a:pt x="9850935" y="3782236"/>
                </a:moveTo>
                <a:lnTo>
                  <a:pt x="9908035" y="3643952"/>
                </a:lnTo>
                <a:cubicBezTo>
                  <a:pt x="9912495" y="3632241"/>
                  <a:pt x="9903221" y="3619136"/>
                  <a:pt x="9890450" y="3619136"/>
                </a:cubicBezTo>
                <a:lnTo>
                  <a:pt x="9890450" y="3619136"/>
                </a:lnTo>
                <a:cubicBezTo>
                  <a:pt x="9890450" y="3619136"/>
                  <a:pt x="9584107" y="3619136"/>
                  <a:pt x="9584107" y="3619136"/>
                </a:cubicBezTo>
                <a:cubicBezTo>
                  <a:pt x="9453144" y="3619136"/>
                  <a:pt x="9341579" y="3678412"/>
                  <a:pt x="9295729" y="3798547"/>
                </a:cubicBezTo>
                <a:lnTo>
                  <a:pt x="9235195" y="3957109"/>
                </a:lnTo>
                <a:cubicBezTo>
                  <a:pt x="9231306" y="3967299"/>
                  <a:pt x="9239376" y="3978705"/>
                  <a:pt x="9250487" y="3978705"/>
                </a:cubicBezTo>
                <a:lnTo>
                  <a:pt x="9561784" y="3978705"/>
                </a:lnTo>
                <a:cubicBezTo>
                  <a:pt x="9691834" y="3978705"/>
                  <a:pt x="9805401" y="3901534"/>
                  <a:pt x="9850935" y="3782236"/>
                </a:cubicBezTo>
                <a:close/>
                <a:moveTo>
                  <a:pt x="7417825" y="6687062"/>
                </a:moveTo>
                <a:lnTo>
                  <a:pt x="7729110" y="6687062"/>
                </a:lnTo>
                <a:cubicBezTo>
                  <a:pt x="7859159" y="6687062"/>
                  <a:pt x="7972727" y="6609891"/>
                  <a:pt x="8018273" y="6490592"/>
                </a:cubicBezTo>
                <a:lnTo>
                  <a:pt x="8075361" y="6352308"/>
                </a:lnTo>
                <a:cubicBezTo>
                  <a:pt x="8079821" y="6340598"/>
                  <a:pt x="8070559" y="6327506"/>
                  <a:pt x="8057789" y="6327506"/>
                </a:cubicBezTo>
                <a:lnTo>
                  <a:pt x="7751432" y="6327506"/>
                </a:lnTo>
                <a:cubicBezTo>
                  <a:pt x="7620470" y="6327506"/>
                  <a:pt x="7508904" y="6386768"/>
                  <a:pt x="7463055" y="6506904"/>
                </a:cubicBezTo>
                <a:lnTo>
                  <a:pt x="7402521" y="6665466"/>
                </a:lnTo>
                <a:cubicBezTo>
                  <a:pt x="7398631" y="6675668"/>
                  <a:pt x="7406714" y="6687062"/>
                  <a:pt x="7417825" y="6687062"/>
                </a:cubicBezTo>
                <a:close/>
                <a:moveTo>
                  <a:pt x="9604061" y="5335412"/>
                </a:moveTo>
                <a:lnTo>
                  <a:pt x="9915358" y="5335412"/>
                </a:lnTo>
                <a:cubicBezTo>
                  <a:pt x="10045408" y="5335412"/>
                  <a:pt x="10158976" y="5258254"/>
                  <a:pt x="10204509" y="5138955"/>
                </a:cubicBezTo>
                <a:lnTo>
                  <a:pt x="10261597" y="5000659"/>
                </a:lnTo>
                <a:cubicBezTo>
                  <a:pt x="10266069" y="4988948"/>
                  <a:pt x="10256808" y="4975856"/>
                  <a:pt x="10244025" y="4975856"/>
                </a:cubicBezTo>
                <a:lnTo>
                  <a:pt x="9937682" y="4975856"/>
                </a:lnTo>
                <a:cubicBezTo>
                  <a:pt x="9806719" y="4975856"/>
                  <a:pt x="9695154" y="5035119"/>
                  <a:pt x="9649303" y="5155254"/>
                </a:cubicBezTo>
                <a:lnTo>
                  <a:pt x="9588769" y="5313816"/>
                </a:lnTo>
                <a:cubicBezTo>
                  <a:pt x="9584880" y="5324018"/>
                  <a:pt x="9592950" y="5335412"/>
                  <a:pt x="9604061" y="5335412"/>
                </a:cubicBezTo>
                <a:close/>
                <a:moveTo>
                  <a:pt x="9806111" y="5783850"/>
                </a:moveTo>
                <a:lnTo>
                  <a:pt x="10117408" y="5783850"/>
                </a:lnTo>
                <a:cubicBezTo>
                  <a:pt x="10247458" y="5783850"/>
                  <a:pt x="10361025" y="5706691"/>
                  <a:pt x="10406559" y="5587393"/>
                </a:cubicBezTo>
                <a:lnTo>
                  <a:pt x="10463646" y="5449109"/>
                </a:lnTo>
                <a:cubicBezTo>
                  <a:pt x="10468119" y="5437398"/>
                  <a:pt x="10458845" y="5424294"/>
                  <a:pt x="10446074" y="5424294"/>
                </a:cubicBezTo>
                <a:lnTo>
                  <a:pt x="10139718" y="5424294"/>
                </a:lnTo>
                <a:cubicBezTo>
                  <a:pt x="10008756" y="5424294"/>
                  <a:pt x="9897203" y="5483556"/>
                  <a:pt x="9851341" y="5603704"/>
                </a:cubicBezTo>
                <a:lnTo>
                  <a:pt x="9790819" y="5762266"/>
                </a:lnTo>
                <a:cubicBezTo>
                  <a:pt x="9786917" y="5772456"/>
                  <a:pt x="9795000" y="5783850"/>
                  <a:pt x="9806111" y="5783850"/>
                </a:cubicBezTo>
                <a:close/>
                <a:moveTo>
                  <a:pt x="10081250" y="6665478"/>
                </a:moveTo>
                <a:lnTo>
                  <a:pt x="10141770" y="6506916"/>
                </a:lnTo>
                <a:cubicBezTo>
                  <a:pt x="10187633" y="6386768"/>
                  <a:pt x="10299199" y="6327506"/>
                  <a:pt x="10430161" y="6327506"/>
                </a:cubicBezTo>
                <a:lnTo>
                  <a:pt x="10736504" y="6327506"/>
                </a:lnTo>
                <a:lnTo>
                  <a:pt x="10736504" y="6327506"/>
                </a:lnTo>
                <a:cubicBezTo>
                  <a:pt x="10749276" y="6327506"/>
                  <a:pt x="10758562" y="6340598"/>
                  <a:pt x="10754077" y="6352321"/>
                </a:cubicBezTo>
                <a:lnTo>
                  <a:pt x="10696989" y="6490605"/>
                </a:lnTo>
                <a:cubicBezTo>
                  <a:pt x="10651456" y="6609903"/>
                  <a:pt x="10537889" y="6687062"/>
                  <a:pt x="10407838" y="6687062"/>
                </a:cubicBezTo>
                <a:lnTo>
                  <a:pt x="10096542" y="6687062"/>
                </a:lnTo>
                <a:cubicBezTo>
                  <a:pt x="10085431" y="6687062"/>
                  <a:pt x="10077360" y="6675668"/>
                  <a:pt x="10081250" y="6665466"/>
                </a:cubicBezTo>
                <a:close/>
                <a:moveTo>
                  <a:pt x="10143798" y="6641005"/>
                </a:moveTo>
                <a:lnTo>
                  <a:pt x="10407838" y="6641005"/>
                </a:lnTo>
                <a:cubicBezTo>
                  <a:pt x="10518669" y="6641005"/>
                  <a:pt x="10615285" y="6575520"/>
                  <a:pt x="10653977" y="6474167"/>
                </a:cubicBezTo>
                <a:lnTo>
                  <a:pt x="10654193" y="6473597"/>
                </a:lnTo>
                <a:lnTo>
                  <a:pt x="10654433" y="6473014"/>
                </a:lnTo>
                <a:lnTo>
                  <a:pt x="10693961" y="6377288"/>
                </a:lnTo>
                <a:cubicBezTo>
                  <a:pt x="10694683" y="6375514"/>
                  <a:pt x="10693391" y="6373562"/>
                  <a:pt x="10691465" y="6373562"/>
                </a:cubicBezTo>
                <a:lnTo>
                  <a:pt x="10430161" y="6373562"/>
                </a:lnTo>
                <a:cubicBezTo>
                  <a:pt x="10310551" y="6373562"/>
                  <a:pt x="10221118" y="6428149"/>
                  <a:pt x="10184783" y="6523342"/>
                </a:cubicBezTo>
                <a:lnTo>
                  <a:pt x="10141276" y="6637343"/>
                </a:lnTo>
                <a:cubicBezTo>
                  <a:pt x="10140605" y="6639116"/>
                  <a:pt x="10141910" y="6641005"/>
                  <a:pt x="10143798" y="6641005"/>
                </a:cubicBezTo>
                <a:close/>
                <a:moveTo>
                  <a:pt x="9535242" y="5138955"/>
                </a:moveTo>
                <a:lnTo>
                  <a:pt x="9592329" y="5000659"/>
                </a:lnTo>
                <a:cubicBezTo>
                  <a:pt x="9596802" y="4988948"/>
                  <a:pt x="9587528" y="4975856"/>
                  <a:pt x="9574757" y="4975856"/>
                </a:cubicBezTo>
                <a:lnTo>
                  <a:pt x="9268401" y="4975856"/>
                </a:lnTo>
                <a:cubicBezTo>
                  <a:pt x="9137452" y="4975856"/>
                  <a:pt x="9025886" y="5035119"/>
                  <a:pt x="8980023" y="5155254"/>
                </a:cubicBezTo>
                <a:lnTo>
                  <a:pt x="8919502" y="5313816"/>
                </a:lnTo>
                <a:cubicBezTo>
                  <a:pt x="8915600" y="5324018"/>
                  <a:pt x="8923683" y="5335412"/>
                  <a:pt x="8934793" y="5335412"/>
                </a:cubicBezTo>
                <a:lnTo>
                  <a:pt x="9246091" y="5335412"/>
                </a:lnTo>
                <a:cubicBezTo>
                  <a:pt x="9376140" y="5335412"/>
                  <a:pt x="9489709" y="5258254"/>
                  <a:pt x="9535242" y="5138955"/>
                </a:cubicBezTo>
                <a:close/>
                <a:moveTo>
                  <a:pt x="8606469" y="6238611"/>
                </a:moveTo>
                <a:lnTo>
                  <a:pt x="8917766" y="6238611"/>
                </a:lnTo>
                <a:cubicBezTo>
                  <a:pt x="9047816" y="6238611"/>
                  <a:pt x="9161384" y="6161453"/>
                  <a:pt x="9206917" y="6042155"/>
                </a:cubicBezTo>
                <a:lnTo>
                  <a:pt x="9264018" y="5903871"/>
                </a:lnTo>
                <a:cubicBezTo>
                  <a:pt x="9268477" y="5892160"/>
                  <a:pt x="9259203" y="5879055"/>
                  <a:pt x="9246433" y="5879055"/>
                </a:cubicBezTo>
                <a:lnTo>
                  <a:pt x="8940090" y="5879055"/>
                </a:lnTo>
                <a:cubicBezTo>
                  <a:pt x="8809128" y="5879055"/>
                  <a:pt x="8697562" y="5938318"/>
                  <a:pt x="8651711" y="6058466"/>
                </a:cubicBezTo>
                <a:lnTo>
                  <a:pt x="8591178" y="6217028"/>
                </a:lnTo>
                <a:cubicBezTo>
                  <a:pt x="8587288" y="6227218"/>
                  <a:pt x="8595358" y="6238611"/>
                  <a:pt x="8606469" y="6238611"/>
                </a:cubicBezTo>
                <a:close/>
                <a:moveTo>
                  <a:pt x="8758007" y="6687062"/>
                </a:moveTo>
                <a:lnTo>
                  <a:pt x="9069303" y="6687062"/>
                </a:lnTo>
                <a:cubicBezTo>
                  <a:pt x="9199354" y="6687062"/>
                  <a:pt x="9312921" y="6609891"/>
                  <a:pt x="9358454" y="6490592"/>
                </a:cubicBezTo>
                <a:lnTo>
                  <a:pt x="9415555" y="6352308"/>
                </a:lnTo>
                <a:cubicBezTo>
                  <a:pt x="9420014" y="6340598"/>
                  <a:pt x="9410740" y="6327506"/>
                  <a:pt x="9397970" y="6327506"/>
                </a:cubicBezTo>
                <a:lnTo>
                  <a:pt x="9091627" y="6327506"/>
                </a:lnTo>
                <a:cubicBezTo>
                  <a:pt x="8960652" y="6327506"/>
                  <a:pt x="8849099" y="6386768"/>
                  <a:pt x="8803248" y="6506904"/>
                </a:cubicBezTo>
                <a:lnTo>
                  <a:pt x="8742715" y="6665466"/>
                </a:lnTo>
                <a:cubicBezTo>
                  <a:pt x="8738826" y="6675668"/>
                  <a:pt x="8746895" y="6687062"/>
                  <a:pt x="8758007" y="6687062"/>
                </a:cubicBezTo>
                <a:close/>
                <a:moveTo>
                  <a:pt x="10584625" y="5335412"/>
                </a:moveTo>
                <a:lnTo>
                  <a:pt x="10273329" y="5335412"/>
                </a:lnTo>
                <a:cubicBezTo>
                  <a:pt x="10262218" y="5335412"/>
                  <a:pt x="10254147" y="5324018"/>
                  <a:pt x="10258036" y="5313816"/>
                </a:cubicBezTo>
                <a:lnTo>
                  <a:pt x="10318570" y="5155254"/>
                </a:lnTo>
                <a:cubicBezTo>
                  <a:pt x="10364421" y="5035119"/>
                  <a:pt x="10475986" y="4975843"/>
                  <a:pt x="10606949" y="4975843"/>
                </a:cubicBezTo>
                <a:lnTo>
                  <a:pt x="10913292" y="4975843"/>
                </a:lnTo>
                <a:lnTo>
                  <a:pt x="10913292" y="4975843"/>
                </a:lnTo>
                <a:cubicBezTo>
                  <a:pt x="10926063" y="4975843"/>
                  <a:pt x="10935349" y="4988948"/>
                  <a:pt x="10930877" y="5000659"/>
                </a:cubicBezTo>
                <a:lnTo>
                  <a:pt x="10873776" y="5138942"/>
                </a:lnTo>
                <a:cubicBezTo>
                  <a:pt x="10828243" y="5258241"/>
                  <a:pt x="10714676" y="5335412"/>
                  <a:pt x="10584625" y="5335412"/>
                </a:cubicBezTo>
                <a:close/>
                <a:moveTo>
                  <a:pt x="10830764" y="5122517"/>
                </a:moveTo>
                <a:lnTo>
                  <a:pt x="10830980" y="5121934"/>
                </a:lnTo>
                <a:lnTo>
                  <a:pt x="10831220" y="5121364"/>
                </a:lnTo>
                <a:lnTo>
                  <a:pt x="10870748" y="5025626"/>
                </a:lnTo>
                <a:cubicBezTo>
                  <a:pt x="10871483" y="5023864"/>
                  <a:pt x="10870178" y="5021913"/>
                  <a:pt x="10868253" y="5021913"/>
                </a:cubicBezTo>
                <a:lnTo>
                  <a:pt x="10606949" y="5021913"/>
                </a:lnTo>
                <a:cubicBezTo>
                  <a:pt x="10487338" y="5021913"/>
                  <a:pt x="10397906" y="5076498"/>
                  <a:pt x="10361583" y="5171679"/>
                </a:cubicBezTo>
                <a:lnTo>
                  <a:pt x="10318064" y="5285693"/>
                </a:lnTo>
                <a:cubicBezTo>
                  <a:pt x="10317392" y="5287454"/>
                  <a:pt x="10318697" y="5289355"/>
                  <a:pt x="10320585" y="5289355"/>
                </a:cubicBezTo>
                <a:lnTo>
                  <a:pt x="10584625" y="5289355"/>
                </a:lnTo>
                <a:cubicBezTo>
                  <a:pt x="10695469" y="5289355"/>
                  <a:pt x="10792085" y="5223870"/>
                  <a:pt x="10830764" y="5122517"/>
                </a:cubicBezTo>
                <a:close/>
                <a:moveTo>
                  <a:pt x="35224" y="6665478"/>
                </a:moveTo>
                <a:lnTo>
                  <a:pt x="95756" y="6506916"/>
                </a:lnTo>
                <a:cubicBezTo>
                  <a:pt x="141613" y="6386768"/>
                  <a:pt x="253175" y="6327506"/>
                  <a:pt x="384136" y="6327506"/>
                </a:cubicBezTo>
                <a:lnTo>
                  <a:pt x="690488" y="6327506"/>
                </a:lnTo>
                <a:lnTo>
                  <a:pt x="690488" y="6327506"/>
                </a:lnTo>
                <a:cubicBezTo>
                  <a:pt x="703257" y="6327506"/>
                  <a:pt x="712529" y="6340598"/>
                  <a:pt x="708063" y="6352321"/>
                </a:cubicBezTo>
                <a:lnTo>
                  <a:pt x="650972" y="6490605"/>
                </a:lnTo>
                <a:cubicBezTo>
                  <a:pt x="605429" y="6609903"/>
                  <a:pt x="491863" y="6687062"/>
                  <a:pt x="361818" y="6687062"/>
                </a:cubicBezTo>
                <a:lnTo>
                  <a:pt x="50523" y="6687062"/>
                </a:lnTo>
                <a:cubicBezTo>
                  <a:pt x="39407" y="6687062"/>
                  <a:pt x="31334" y="6675668"/>
                  <a:pt x="35224" y="6665466"/>
                </a:cubicBezTo>
                <a:close/>
                <a:moveTo>
                  <a:pt x="97766" y="6641005"/>
                </a:moveTo>
                <a:lnTo>
                  <a:pt x="361817" y="6641005"/>
                </a:lnTo>
                <a:cubicBezTo>
                  <a:pt x="472654" y="6641005"/>
                  <a:pt x="569270" y="6575520"/>
                  <a:pt x="607952" y="6474167"/>
                </a:cubicBezTo>
                <a:lnTo>
                  <a:pt x="608175" y="6473597"/>
                </a:lnTo>
                <a:lnTo>
                  <a:pt x="608410" y="6473014"/>
                </a:lnTo>
                <a:lnTo>
                  <a:pt x="647934" y="6377288"/>
                </a:lnTo>
                <a:cubicBezTo>
                  <a:pt x="648670" y="6375514"/>
                  <a:pt x="647365" y="6373562"/>
                  <a:pt x="645440" y="6373562"/>
                </a:cubicBezTo>
                <a:lnTo>
                  <a:pt x="384136" y="6373562"/>
                </a:lnTo>
                <a:cubicBezTo>
                  <a:pt x="264533" y="6373562"/>
                  <a:pt x="175100" y="6428149"/>
                  <a:pt x="138768" y="6523342"/>
                </a:cubicBezTo>
                <a:lnTo>
                  <a:pt x="95248" y="6637343"/>
                </a:lnTo>
                <a:cubicBezTo>
                  <a:pt x="94574" y="6639116"/>
                  <a:pt x="95879" y="6641005"/>
                  <a:pt x="97765" y="6641005"/>
                </a:cubicBezTo>
                <a:close/>
                <a:moveTo>
                  <a:pt x="0" y="6446247"/>
                </a:moveTo>
                <a:lnTo>
                  <a:pt x="38787" y="6352308"/>
                </a:lnTo>
                <a:cubicBezTo>
                  <a:pt x="43253" y="6340598"/>
                  <a:pt x="33980" y="6327506"/>
                  <a:pt x="21206" y="6327506"/>
                </a:cubicBezTo>
                <a:lnTo>
                  <a:pt x="0" y="6327506"/>
                </a:lnTo>
                <a:lnTo>
                  <a:pt x="0" y="6446247"/>
                </a:lnTo>
                <a:close/>
                <a:moveTo>
                  <a:pt x="10938529" y="5335412"/>
                </a:moveTo>
                <a:lnTo>
                  <a:pt x="11249826" y="5335412"/>
                </a:lnTo>
                <a:cubicBezTo>
                  <a:pt x="11379876" y="5335412"/>
                  <a:pt x="11493431" y="5258254"/>
                  <a:pt x="11538977" y="5138955"/>
                </a:cubicBezTo>
                <a:lnTo>
                  <a:pt x="11596064" y="5000659"/>
                </a:lnTo>
                <a:cubicBezTo>
                  <a:pt x="11600537" y="4988948"/>
                  <a:pt x="11591263" y="4975856"/>
                  <a:pt x="11578493" y="4975856"/>
                </a:cubicBezTo>
                <a:lnTo>
                  <a:pt x="11272136" y="4975856"/>
                </a:lnTo>
                <a:cubicBezTo>
                  <a:pt x="11141174" y="4975856"/>
                  <a:pt x="11029621" y="5035119"/>
                  <a:pt x="10983759" y="5155254"/>
                </a:cubicBezTo>
                <a:lnTo>
                  <a:pt x="10923237" y="5313816"/>
                </a:lnTo>
                <a:cubicBezTo>
                  <a:pt x="10919335" y="5324018"/>
                  <a:pt x="10927418" y="5335412"/>
                  <a:pt x="10938529" y="5335412"/>
                </a:cubicBezTo>
                <a:close/>
                <a:moveTo>
                  <a:pt x="8248499" y="6238624"/>
                </a:moveTo>
                <a:lnTo>
                  <a:pt x="7937215" y="6238624"/>
                </a:lnTo>
                <a:cubicBezTo>
                  <a:pt x="7926104" y="6238624"/>
                  <a:pt x="7918021" y="6227218"/>
                  <a:pt x="7921923" y="6217028"/>
                </a:cubicBezTo>
                <a:lnTo>
                  <a:pt x="7982444" y="6058466"/>
                </a:lnTo>
                <a:cubicBezTo>
                  <a:pt x="8028307" y="5938318"/>
                  <a:pt x="8139860" y="5879055"/>
                  <a:pt x="8270823" y="5879055"/>
                </a:cubicBezTo>
                <a:lnTo>
                  <a:pt x="8577178" y="5879055"/>
                </a:lnTo>
                <a:cubicBezTo>
                  <a:pt x="8589948" y="5879055"/>
                  <a:pt x="8599222" y="5892148"/>
                  <a:pt x="8594750" y="5903871"/>
                </a:cubicBezTo>
                <a:lnTo>
                  <a:pt x="8537663" y="6042155"/>
                </a:lnTo>
                <a:cubicBezTo>
                  <a:pt x="8492130" y="6161453"/>
                  <a:pt x="8378549" y="6238624"/>
                  <a:pt x="8248512" y="6238624"/>
                </a:cubicBezTo>
                <a:close/>
                <a:moveTo>
                  <a:pt x="7984459" y="6192555"/>
                </a:moveTo>
                <a:lnTo>
                  <a:pt x="8248499" y="6192555"/>
                </a:lnTo>
                <a:cubicBezTo>
                  <a:pt x="8359343" y="6192555"/>
                  <a:pt x="8455958" y="6127069"/>
                  <a:pt x="8494650" y="6025729"/>
                </a:cubicBezTo>
                <a:lnTo>
                  <a:pt x="8494865" y="6025146"/>
                </a:lnTo>
                <a:lnTo>
                  <a:pt x="8495094" y="6024576"/>
                </a:lnTo>
                <a:lnTo>
                  <a:pt x="8534635" y="5928838"/>
                </a:lnTo>
                <a:cubicBezTo>
                  <a:pt x="8535357" y="5927064"/>
                  <a:pt x="8534052" y="5925112"/>
                  <a:pt x="8532139" y="5925112"/>
                </a:cubicBezTo>
                <a:lnTo>
                  <a:pt x="8270823" y="5925112"/>
                </a:lnTo>
                <a:cubicBezTo>
                  <a:pt x="8151225" y="5925112"/>
                  <a:pt x="8061792" y="5979711"/>
                  <a:pt x="8025457" y="6074891"/>
                </a:cubicBezTo>
                <a:lnTo>
                  <a:pt x="7981938" y="6188905"/>
                </a:lnTo>
                <a:cubicBezTo>
                  <a:pt x="7981266" y="6190666"/>
                  <a:pt x="7982571" y="6192555"/>
                  <a:pt x="7984459" y="6192555"/>
                </a:cubicBezTo>
                <a:close/>
                <a:moveTo>
                  <a:pt x="6947" y="617863"/>
                </a:moveTo>
                <a:lnTo>
                  <a:pt x="64038" y="479577"/>
                </a:lnTo>
                <a:cubicBezTo>
                  <a:pt x="68510" y="467863"/>
                  <a:pt x="59231" y="454764"/>
                  <a:pt x="46463" y="454764"/>
                </a:cubicBezTo>
                <a:lnTo>
                  <a:pt x="124" y="454764"/>
                </a:lnTo>
                <a:lnTo>
                  <a:pt x="124" y="633872"/>
                </a:lnTo>
                <a:cubicBezTo>
                  <a:pt x="2487" y="628593"/>
                  <a:pt x="4862" y="623321"/>
                  <a:pt x="6948" y="617863"/>
                </a:cubicBezTo>
                <a:close/>
                <a:moveTo>
                  <a:pt x="124" y="359563"/>
                </a:moveTo>
                <a:lnTo>
                  <a:pt x="248165" y="359563"/>
                </a:lnTo>
                <a:cubicBezTo>
                  <a:pt x="362139" y="359563"/>
                  <a:pt x="463444" y="300281"/>
                  <a:pt x="517399" y="205320"/>
                </a:cubicBezTo>
                <a:lnTo>
                  <a:pt x="130" y="205320"/>
                </a:lnTo>
                <a:lnTo>
                  <a:pt x="124" y="359563"/>
                </a:lnTo>
                <a:close/>
                <a:moveTo>
                  <a:pt x="11451876" y="1711220"/>
                </a:moveTo>
                <a:lnTo>
                  <a:pt x="11140579" y="1711220"/>
                </a:lnTo>
                <a:cubicBezTo>
                  <a:pt x="11129468" y="1711220"/>
                  <a:pt x="11121385" y="1699814"/>
                  <a:pt x="11125274" y="1689624"/>
                </a:cubicBezTo>
                <a:lnTo>
                  <a:pt x="11185808" y="1531062"/>
                </a:lnTo>
                <a:cubicBezTo>
                  <a:pt x="11231658" y="1410927"/>
                  <a:pt x="11343224" y="1351651"/>
                  <a:pt x="11474186" y="1351651"/>
                </a:cubicBezTo>
                <a:lnTo>
                  <a:pt x="11780542" y="1351651"/>
                </a:lnTo>
                <a:lnTo>
                  <a:pt x="11780542" y="1351651"/>
                </a:lnTo>
                <a:cubicBezTo>
                  <a:pt x="11793313" y="1351651"/>
                  <a:pt x="11802587" y="1364756"/>
                  <a:pt x="11798114" y="1376467"/>
                </a:cubicBezTo>
                <a:lnTo>
                  <a:pt x="11741026" y="1514750"/>
                </a:lnTo>
                <a:cubicBezTo>
                  <a:pt x="11695481" y="1634049"/>
                  <a:pt x="11581913" y="1711220"/>
                  <a:pt x="11451876" y="1711220"/>
                </a:cubicBezTo>
                <a:close/>
                <a:moveTo>
                  <a:pt x="11698002" y="1498325"/>
                </a:moveTo>
                <a:lnTo>
                  <a:pt x="11698230" y="1497742"/>
                </a:lnTo>
                <a:lnTo>
                  <a:pt x="11698470" y="1497172"/>
                </a:lnTo>
                <a:lnTo>
                  <a:pt x="11737986" y="1401434"/>
                </a:lnTo>
                <a:cubicBezTo>
                  <a:pt x="11738721" y="1399660"/>
                  <a:pt x="11737416" y="1397720"/>
                  <a:pt x="11735490" y="1397720"/>
                </a:cubicBezTo>
                <a:lnTo>
                  <a:pt x="11474186" y="1397720"/>
                </a:lnTo>
                <a:cubicBezTo>
                  <a:pt x="11354588" y="1397720"/>
                  <a:pt x="11265156" y="1452307"/>
                  <a:pt x="11228820" y="1547487"/>
                </a:cubicBezTo>
                <a:lnTo>
                  <a:pt x="11185301" y="1661501"/>
                </a:lnTo>
                <a:cubicBezTo>
                  <a:pt x="11184630" y="1663262"/>
                  <a:pt x="11185935" y="1665163"/>
                  <a:pt x="11187823" y="1665163"/>
                </a:cubicBezTo>
                <a:lnTo>
                  <a:pt x="11451876" y="1665163"/>
                </a:lnTo>
                <a:cubicBezTo>
                  <a:pt x="11562706" y="1665163"/>
                  <a:pt x="11659323" y="1599665"/>
                  <a:pt x="11698002" y="1498325"/>
                </a:cubicBezTo>
                <a:close/>
                <a:moveTo>
                  <a:pt x="601840" y="337970"/>
                </a:moveTo>
                <a:cubicBezTo>
                  <a:pt x="597949" y="348165"/>
                  <a:pt x="606022" y="359561"/>
                  <a:pt x="617132" y="359561"/>
                </a:cubicBezTo>
                <a:lnTo>
                  <a:pt x="928433" y="359561"/>
                </a:lnTo>
                <a:cubicBezTo>
                  <a:pt x="1042623" y="359561"/>
                  <a:pt x="1144077" y="300041"/>
                  <a:pt x="1197951" y="204765"/>
                </a:cubicBezTo>
                <a:cubicBezTo>
                  <a:pt x="1190305" y="204932"/>
                  <a:pt x="1182709" y="205318"/>
                  <a:pt x="1175019" y="205318"/>
                </a:cubicBezTo>
                <a:lnTo>
                  <a:pt x="652473" y="205318"/>
                </a:lnTo>
                <a:lnTo>
                  <a:pt x="601839" y="337970"/>
                </a:lnTo>
                <a:close/>
                <a:moveTo>
                  <a:pt x="4744823" y="6687062"/>
                </a:moveTo>
                <a:lnTo>
                  <a:pt x="5056119" y="6687062"/>
                </a:lnTo>
                <a:cubicBezTo>
                  <a:pt x="5186157" y="6687062"/>
                  <a:pt x="5299724" y="6609891"/>
                  <a:pt x="5345258" y="6490592"/>
                </a:cubicBezTo>
                <a:lnTo>
                  <a:pt x="5402358" y="6352308"/>
                </a:lnTo>
                <a:cubicBezTo>
                  <a:pt x="5406831" y="6340598"/>
                  <a:pt x="5397557" y="6327506"/>
                  <a:pt x="5384786" y="6327506"/>
                </a:cubicBezTo>
                <a:lnTo>
                  <a:pt x="5078430" y="6327506"/>
                </a:lnTo>
                <a:cubicBezTo>
                  <a:pt x="4947468" y="6327506"/>
                  <a:pt x="4835915" y="6386768"/>
                  <a:pt x="4790052" y="6506904"/>
                </a:cubicBezTo>
                <a:lnTo>
                  <a:pt x="4729518" y="6665466"/>
                </a:lnTo>
                <a:cubicBezTo>
                  <a:pt x="4725629" y="6675668"/>
                  <a:pt x="4733699" y="6687062"/>
                  <a:pt x="4744823" y="6687062"/>
                </a:cubicBezTo>
                <a:close/>
                <a:moveTo>
                  <a:pt x="730784" y="6687062"/>
                </a:moveTo>
                <a:lnTo>
                  <a:pt x="1042079" y="6687062"/>
                </a:lnTo>
                <a:cubicBezTo>
                  <a:pt x="1172130" y="6687062"/>
                  <a:pt x="1285691" y="6609891"/>
                  <a:pt x="1331225" y="6490592"/>
                </a:cubicBezTo>
                <a:lnTo>
                  <a:pt x="1388325" y="6352308"/>
                </a:lnTo>
                <a:cubicBezTo>
                  <a:pt x="1392797" y="6340598"/>
                  <a:pt x="1383523" y="6327506"/>
                  <a:pt x="1370740" y="6327506"/>
                </a:cubicBezTo>
                <a:lnTo>
                  <a:pt x="1064392" y="6327506"/>
                </a:lnTo>
                <a:cubicBezTo>
                  <a:pt x="933431" y="6327506"/>
                  <a:pt x="821869" y="6386768"/>
                  <a:pt x="776011" y="6506904"/>
                </a:cubicBezTo>
                <a:lnTo>
                  <a:pt x="715486" y="6665466"/>
                </a:lnTo>
                <a:cubicBezTo>
                  <a:pt x="711595" y="6675668"/>
                  <a:pt x="719668" y="6687062"/>
                  <a:pt x="730784" y="6687062"/>
                </a:cubicBezTo>
                <a:close/>
                <a:moveTo>
                  <a:pt x="1400057" y="6687062"/>
                </a:moveTo>
                <a:lnTo>
                  <a:pt x="1711354" y="6687062"/>
                </a:lnTo>
                <a:cubicBezTo>
                  <a:pt x="1841404" y="6687062"/>
                  <a:pt x="1954971" y="6609891"/>
                  <a:pt x="2000505" y="6490592"/>
                </a:cubicBezTo>
                <a:lnTo>
                  <a:pt x="2057605" y="6352308"/>
                </a:lnTo>
                <a:cubicBezTo>
                  <a:pt x="2062065" y="6340598"/>
                  <a:pt x="2052791" y="6327506"/>
                  <a:pt x="2040020" y="6327506"/>
                </a:cubicBezTo>
                <a:lnTo>
                  <a:pt x="1733664" y="6327506"/>
                </a:lnTo>
                <a:cubicBezTo>
                  <a:pt x="1602702" y="6327506"/>
                  <a:pt x="1491149" y="6386768"/>
                  <a:pt x="1445286" y="6506904"/>
                </a:cubicBezTo>
                <a:lnTo>
                  <a:pt x="1384765" y="6665466"/>
                </a:lnTo>
                <a:cubicBezTo>
                  <a:pt x="1380863" y="6675668"/>
                  <a:pt x="1388946" y="6687062"/>
                  <a:pt x="1400057" y="6687062"/>
                </a:cubicBezTo>
                <a:close/>
                <a:moveTo>
                  <a:pt x="2735754" y="6687062"/>
                </a:moveTo>
                <a:lnTo>
                  <a:pt x="3047063" y="6687062"/>
                </a:lnTo>
                <a:cubicBezTo>
                  <a:pt x="3177101" y="6687062"/>
                  <a:pt x="3290668" y="6609891"/>
                  <a:pt x="3336214" y="6490592"/>
                </a:cubicBezTo>
                <a:lnTo>
                  <a:pt x="3393302" y="6352308"/>
                </a:lnTo>
                <a:cubicBezTo>
                  <a:pt x="3397761" y="6340598"/>
                  <a:pt x="3388488" y="6327506"/>
                  <a:pt x="3375730" y="6327506"/>
                </a:cubicBezTo>
                <a:lnTo>
                  <a:pt x="3069374" y="6327506"/>
                </a:lnTo>
                <a:cubicBezTo>
                  <a:pt x="2938411" y="6327506"/>
                  <a:pt x="2826846" y="6386768"/>
                  <a:pt x="2780996" y="6506904"/>
                </a:cubicBezTo>
                <a:lnTo>
                  <a:pt x="2720474" y="6665466"/>
                </a:lnTo>
                <a:cubicBezTo>
                  <a:pt x="2716572" y="6675668"/>
                  <a:pt x="2724655" y="6687062"/>
                  <a:pt x="2735754" y="6687062"/>
                </a:cubicBezTo>
                <a:close/>
                <a:moveTo>
                  <a:pt x="2054032" y="6665478"/>
                </a:moveTo>
                <a:lnTo>
                  <a:pt x="2114554" y="6506916"/>
                </a:lnTo>
                <a:cubicBezTo>
                  <a:pt x="2160416" y="6386768"/>
                  <a:pt x="2271982" y="6327506"/>
                  <a:pt x="2402944" y="6327506"/>
                </a:cubicBezTo>
                <a:lnTo>
                  <a:pt x="2709287" y="6327506"/>
                </a:lnTo>
                <a:lnTo>
                  <a:pt x="2709287" y="6327506"/>
                </a:lnTo>
                <a:cubicBezTo>
                  <a:pt x="2722058" y="6327506"/>
                  <a:pt x="2731332" y="6340598"/>
                  <a:pt x="2726860" y="6352321"/>
                </a:cubicBezTo>
                <a:lnTo>
                  <a:pt x="2669772" y="6490605"/>
                </a:lnTo>
                <a:cubicBezTo>
                  <a:pt x="2624239" y="6609903"/>
                  <a:pt x="2510659" y="6687062"/>
                  <a:pt x="2380621" y="6687062"/>
                </a:cubicBezTo>
                <a:lnTo>
                  <a:pt x="2069324" y="6687062"/>
                </a:lnTo>
                <a:cubicBezTo>
                  <a:pt x="2058213" y="6687062"/>
                  <a:pt x="2050143" y="6675668"/>
                  <a:pt x="2054032" y="6665466"/>
                </a:cubicBezTo>
                <a:close/>
                <a:moveTo>
                  <a:pt x="2116581" y="6641005"/>
                </a:moveTo>
                <a:lnTo>
                  <a:pt x="2380621" y="6641005"/>
                </a:lnTo>
                <a:cubicBezTo>
                  <a:pt x="2491452" y="6641005"/>
                  <a:pt x="2588068" y="6575520"/>
                  <a:pt x="2626760" y="6474167"/>
                </a:cubicBezTo>
                <a:lnTo>
                  <a:pt x="2626975" y="6473597"/>
                </a:lnTo>
                <a:lnTo>
                  <a:pt x="2627216" y="6473014"/>
                </a:lnTo>
                <a:lnTo>
                  <a:pt x="2666731" y="6377288"/>
                </a:lnTo>
                <a:cubicBezTo>
                  <a:pt x="2667466" y="6375514"/>
                  <a:pt x="2666161" y="6373562"/>
                  <a:pt x="2664248" y="6373562"/>
                </a:cubicBezTo>
                <a:lnTo>
                  <a:pt x="2402944" y="6373562"/>
                </a:lnTo>
                <a:cubicBezTo>
                  <a:pt x="2283334" y="6373562"/>
                  <a:pt x="2193901" y="6428149"/>
                  <a:pt x="2157566" y="6523342"/>
                </a:cubicBezTo>
                <a:lnTo>
                  <a:pt x="2114047" y="6637343"/>
                </a:lnTo>
                <a:cubicBezTo>
                  <a:pt x="2113375" y="6639116"/>
                  <a:pt x="2114680" y="6641005"/>
                  <a:pt x="2116568" y="6641005"/>
                </a:cubicBezTo>
                <a:close/>
                <a:moveTo>
                  <a:pt x="360523" y="5587393"/>
                </a:moveTo>
                <a:lnTo>
                  <a:pt x="417615" y="5449109"/>
                </a:lnTo>
                <a:cubicBezTo>
                  <a:pt x="422087" y="5437398"/>
                  <a:pt x="412808" y="5424294"/>
                  <a:pt x="400034" y="5424294"/>
                </a:cubicBezTo>
                <a:lnTo>
                  <a:pt x="400040" y="5424294"/>
                </a:lnTo>
                <a:lnTo>
                  <a:pt x="93689" y="5424294"/>
                </a:lnTo>
                <a:cubicBezTo>
                  <a:pt x="61020" y="5424294"/>
                  <a:pt x="29557" y="5427994"/>
                  <a:pt x="24" y="5435396"/>
                </a:cubicBezTo>
                <a:lnTo>
                  <a:pt x="11" y="5783862"/>
                </a:lnTo>
                <a:lnTo>
                  <a:pt x="71369" y="5783862"/>
                </a:lnTo>
                <a:cubicBezTo>
                  <a:pt x="201420" y="5783862"/>
                  <a:pt x="314986" y="5706691"/>
                  <a:pt x="360522" y="5587393"/>
                </a:cubicBezTo>
                <a:close/>
                <a:moveTo>
                  <a:pt x="4593286" y="6238611"/>
                </a:moveTo>
                <a:lnTo>
                  <a:pt x="4904582" y="6238611"/>
                </a:lnTo>
                <a:cubicBezTo>
                  <a:pt x="5034633" y="6238611"/>
                  <a:pt x="5148200" y="6161453"/>
                  <a:pt x="5193733" y="6042155"/>
                </a:cubicBezTo>
                <a:lnTo>
                  <a:pt x="5250821" y="5903871"/>
                </a:lnTo>
                <a:cubicBezTo>
                  <a:pt x="5255293" y="5892160"/>
                  <a:pt x="5246019" y="5879055"/>
                  <a:pt x="5233249" y="5879055"/>
                </a:cubicBezTo>
                <a:lnTo>
                  <a:pt x="4926893" y="5879055"/>
                </a:lnTo>
                <a:cubicBezTo>
                  <a:pt x="4795931" y="5879055"/>
                  <a:pt x="4684365" y="5938318"/>
                  <a:pt x="4638515" y="6058466"/>
                </a:cubicBezTo>
                <a:lnTo>
                  <a:pt x="4577994" y="6217028"/>
                </a:lnTo>
                <a:cubicBezTo>
                  <a:pt x="4574091" y="6227218"/>
                  <a:pt x="4582174" y="6238611"/>
                  <a:pt x="4593286" y="6238611"/>
                </a:cubicBezTo>
                <a:close/>
                <a:moveTo>
                  <a:pt x="579248" y="6238611"/>
                </a:moveTo>
                <a:lnTo>
                  <a:pt x="890549" y="6238611"/>
                </a:lnTo>
                <a:cubicBezTo>
                  <a:pt x="1020594" y="6238611"/>
                  <a:pt x="1134167" y="6161453"/>
                  <a:pt x="1179697" y="6042155"/>
                </a:cubicBezTo>
                <a:lnTo>
                  <a:pt x="1236789" y="5903871"/>
                </a:lnTo>
                <a:cubicBezTo>
                  <a:pt x="1241261" y="5892160"/>
                  <a:pt x="1231989" y="5879055"/>
                  <a:pt x="1219214" y="5879055"/>
                </a:cubicBezTo>
                <a:lnTo>
                  <a:pt x="912862" y="5879055"/>
                </a:lnTo>
                <a:cubicBezTo>
                  <a:pt x="781895" y="5879055"/>
                  <a:pt x="670339" y="5938318"/>
                  <a:pt x="624481" y="6058466"/>
                </a:cubicBezTo>
                <a:lnTo>
                  <a:pt x="563957" y="6217028"/>
                </a:lnTo>
                <a:cubicBezTo>
                  <a:pt x="560059" y="6227218"/>
                  <a:pt x="568139" y="6238611"/>
                  <a:pt x="579248" y="6238611"/>
                </a:cubicBezTo>
                <a:close/>
                <a:moveTo>
                  <a:pt x="510434" y="6042155"/>
                </a:moveTo>
                <a:lnTo>
                  <a:pt x="567525" y="5903871"/>
                </a:lnTo>
                <a:cubicBezTo>
                  <a:pt x="571998" y="5892148"/>
                  <a:pt x="562719" y="5879055"/>
                  <a:pt x="549951" y="5879055"/>
                </a:cubicBezTo>
                <a:lnTo>
                  <a:pt x="549951" y="5879055"/>
                </a:lnTo>
                <a:cubicBezTo>
                  <a:pt x="549951" y="5879055"/>
                  <a:pt x="243599" y="5879055"/>
                  <a:pt x="243599" y="5879055"/>
                </a:cubicBezTo>
                <a:cubicBezTo>
                  <a:pt x="144657" y="5879055"/>
                  <a:pt x="56838" y="5912945"/>
                  <a:pt x="11" y="5981295"/>
                </a:cubicBezTo>
                <a:lnTo>
                  <a:pt x="5" y="6070747"/>
                </a:lnTo>
                <a:cubicBezTo>
                  <a:pt x="37352" y="5978177"/>
                  <a:pt x="125782" y="5925112"/>
                  <a:pt x="243599" y="5925112"/>
                </a:cubicBezTo>
                <a:lnTo>
                  <a:pt x="504909" y="5925112"/>
                </a:lnTo>
                <a:cubicBezTo>
                  <a:pt x="506827" y="5925112"/>
                  <a:pt x="508132" y="5927064"/>
                  <a:pt x="507402" y="5928838"/>
                </a:cubicBezTo>
                <a:lnTo>
                  <a:pt x="467873" y="6024576"/>
                </a:lnTo>
                <a:lnTo>
                  <a:pt x="467637" y="6025146"/>
                </a:lnTo>
                <a:lnTo>
                  <a:pt x="467420" y="6025729"/>
                </a:lnTo>
                <a:cubicBezTo>
                  <a:pt x="428732" y="6127069"/>
                  <a:pt x="332116" y="6192555"/>
                  <a:pt x="221279" y="6192555"/>
                </a:cubicBezTo>
                <a:lnTo>
                  <a:pt x="6" y="6192555"/>
                </a:lnTo>
                <a:lnTo>
                  <a:pt x="6" y="6238624"/>
                </a:lnTo>
                <a:lnTo>
                  <a:pt x="221279" y="6238624"/>
                </a:lnTo>
                <a:cubicBezTo>
                  <a:pt x="351331" y="6238624"/>
                  <a:pt x="464897" y="6161453"/>
                  <a:pt x="510433" y="6042155"/>
                </a:cubicBezTo>
                <a:close/>
                <a:moveTo>
                  <a:pt x="5414077" y="6687062"/>
                </a:moveTo>
                <a:lnTo>
                  <a:pt x="5725374" y="6687062"/>
                </a:lnTo>
                <a:cubicBezTo>
                  <a:pt x="5855424" y="6687062"/>
                  <a:pt x="5968992" y="6609891"/>
                  <a:pt x="6014525" y="6490592"/>
                </a:cubicBezTo>
                <a:lnTo>
                  <a:pt x="6071626" y="6352308"/>
                </a:lnTo>
                <a:cubicBezTo>
                  <a:pt x="6076085" y="6340598"/>
                  <a:pt x="6066811" y="6327506"/>
                  <a:pt x="6054053" y="6327506"/>
                </a:cubicBezTo>
                <a:lnTo>
                  <a:pt x="5747697" y="6327506"/>
                </a:lnTo>
                <a:cubicBezTo>
                  <a:pt x="5616735" y="6327506"/>
                  <a:pt x="5505169" y="6386768"/>
                  <a:pt x="5459319" y="6506904"/>
                </a:cubicBezTo>
                <a:lnTo>
                  <a:pt x="5398785" y="6665466"/>
                </a:lnTo>
                <a:cubicBezTo>
                  <a:pt x="5394896" y="6675668"/>
                  <a:pt x="5402966" y="6687062"/>
                  <a:pt x="5414077" y="6687062"/>
                </a:cubicBezTo>
                <a:close/>
                <a:moveTo>
                  <a:pt x="6080152" y="6687062"/>
                </a:moveTo>
                <a:lnTo>
                  <a:pt x="6391436" y="6687062"/>
                </a:lnTo>
                <a:cubicBezTo>
                  <a:pt x="6521486" y="6687062"/>
                  <a:pt x="6635054" y="6609891"/>
                  <a:pt x="6680600" y="6490592"/>
                </a:cubicBezTo>
                <a:lnTo>
                  <a:pt x="6737688" y="6352308"/>
                </a:lnTo>
                <a:cubicBezTo>
                  <a:pt x="6742160" y="6340598"/>
                  <a:pt x="6732873" y="6327506"/>
                  <a:pt x="6720116" y="6327506"/>
                </a:cubicBezTo>
                <a:lnTo>
                  <a:pt x="6413759" y="6327506"/>
                </a:lnTo>
                <a:cubicBezTo>
                  <a:pt x="6282797" y="6327506"/>
                  <a:pt x="6171231" y="6386768"/>
                  <a:pt x="6125381" y="6506904"/>
                </a:cubicBezTo>
                <a:lnTo>
                  <a:pt x="6064860" y="6665466"/>
                </a:lnTo>
                <a:cubicBezTo>
                  <a:pt x="6060958" y="6675668"/>
                  <a:pt x="6069041" y="6687062"/>
                  <a:pt x="6080152" y="6687062"/>
                </a:cubicBezTo>
                <a:close/>
                <a:moveTo>
                  <a:pt x="6748545" y="6687062"/>
                </a:moveTo>
                <a:lnTo>
                  <a:pt x="7059842" y="6687062"/>
                </a:lnTo>
                <a:cubicBezTo>
                  <a:pt x="7189892" y="6687062"/>
                  <a:pt x="7303459" y="6609891"/>
                  <a:pt x="7348993" y="6490592"/>
                </a:cubicBezTo>
                <a:lnTo>
                  <a:pt x="7406093" y="6352308"/>
                </a:lnTo>
                <a:cubicBezTo>
                  <a:pt x="7410553" y="6340598"/>
                  <a:pt x="7401279" y="6327506"/>
                  <a:pt x="7388508" y="6327506"/>
                </a:cubicBezTo>
                <a:lnTo>
                  <a:pt x="7082165" y="6327506"/>
                </a:lnTo>
                <a:cubicBezTo>
                  <a:pt x="6951203" y="6327506"/>
                  <a:pt x="6839637" y="6386768"/>
                  <a:pt x="6793788" y="6506904"/>
                </a:cubicBezTo>
                <a:lnTo>
                  <a:pt x="6733254" y="6665466"/>
                </a:lnTo>
                <a:cubicBezTo>
                  <a:pt x="6729364" y="6675668"/>
                  <a:pt x="6737435" y="6687062"/>
                  <a:pt x="6748545" y="6687062"/>
                </a:cubicBezTo>
                <a:close/>
                <a:moveTo>
                  <a:pt x="3405034" y="6687062"/>
                </a:moveTo>
                <a:lnTo>
                  <a:pt x="3716318" y="6687062"/>
                </a:lnTo>
                <a:cubicBezTo>
                  <a:pt x="3846368" y="6687062"/>
                  <a:pt x="3959936" y="6609891"/>
                  <a:pt x="4005469" y="6490592"/>
                </a:cubicBezTo>
                <a:lnTo>
                  <a:pt x="4062569" y="6352308"/>
                </a:lnTo>
                <a:cubicBezTo>
                  <a:pt x="4067041" y="6340598"/>
                  <a:pt x="4057768" y="6327506"/>
                  <a:pt x="4044984" y="6327506"/>
                </a:cubicBezTo>
                <a:lnTo>
                  <a:pt x="3738641" y="6327506"/>
                </a:lnTo>
                <a:cubicBezTo>
                  <a:pt x="3607679" y="6327506"/>
                  <a:pt x="3496113" y="6386768"/>
                  <a:pt x="3450263" y="6506904"/>
                </a:cubicBezTo>
                <a:lnTo>
                  <a:pt x="3389729" y="6665466"/>
                </a:lnTo>
                <a:cubicBezTo>
                  <a:pt x="3385839" y="6675668"/>
                  <a:pt x="3393910" y="6687062"/>
                  <a:pt x="3405034" y="6687062"/>
                </a:cubicBezTo>
                <a:close/>
                <a:moveTo>
                  <a:pt x="111" y="1234606"/>
                </a:moveTo>
                <a:cubicBezTo>
                  <a:pt x="71834" y="1202027"/>
                  <a:pt x="129229" y="1142936"/>
                  <a:pt x="158477" y="1066307"/>
                </a:cubicBezTo>
                <a:lnTo>
                  <a:pt x="215569" y="928021"/>
                </a:lnTo>
                <a:cubicBezTo>
                  <a:pt x="220041" y="916307"/>
                  <a:pt x="210762" y="903208"/>
                  <a:pt x="197994" y="903208"/>
                </a:cubicBezTo>
                <a:lnTo>
                  <a:pt x="118" y="903208"/>
                </a:lnTo>
                <a:lnTo>
                  <a:pt x="111" y="1234606"/>
                </a:lnTo>
                <a:close/>
                <a:moveTo>
                  <a:pt x="4058997" y="6665478"/>
                </a:moveTo>
                <a:lnTo>
                  <a:pt x="4119530" y="6506916"/>
                </a:lnTo>
                <a:cubicBezTo>
                  <a:pt x="4165381" y="6386768"/>
                  <a:pt x="4276946" y="6327506"/>
                  <a:pt x="4407908" y="6327506"/>
                </a:cubicBezTo>
                <a:lnTo>
                  <a:pt x="4714264" y="6327506"/>
                </a:lnTo>
                <a:lnTo>
                  <a:pt x="4714264" y="6327506"/>
                </a:lnTo>
                <a:cubicBezTo>
                  <a:pt x="4727022" y="6327506"/>
                  <a:pt x="4736309" y="6340598"/>
                  <a:pt x="4731837" y="6352321"/>
                </a:cubicBezTo>
                <a:lnTo>
                  <a:pt x="4674736" y="6490605"/>
                </a:lnTo>
                <a:cubicBezTo>
                  <a:pt x="4629203" y="6609903"/>
                  <a:pt x="4515636" y="6687062"/>
                  <a:pt x="4385598" y="6687062"/>
                </a:cubicBezTo>
                <a:lnTo>
                  <a:pt x="4074288" y="6687062"/>
                </a:lnTo>
                <a:cubicBezTo>
                  <a:pt x="4063177" y="6687062"/>
                  <a:pt x="4055107" y="6675668"/>
                  <a:pt x="4058997" y="6665466"/>
                </a:cubicBezTo>
                <a:close/>
                <a:moveTo>
                  <a:pt x="4121545" y="6641005"/>
                </a:moveTo>
                <a:lnTo>
                  <a:pt x="4385598" y="6641005"/>
                </a:lnTo>
                <a:cubicBezTo>
                  <a:pt x="4496429" y="6641005"/>
                  <a:pt x="4593045" y="6575520"/>
                  <a:pt x="4631724" y="6474167"/>
                </a:cubicBezTo>
                <a:lnTo>
                  <a:pt x="4631939" y="6473597"/>
                </a:lnTo>
                <a:lnTo>
                  <a:pt x="4632193" y="6473014"/>
                </a:lnTo>
                <a:lnTo>
                  <a:pt x="4671708" y="6377288"/>
                </a:lnTo>
                <a:cubicBezTo>
                  <a:pt x="4672443" y="6375514"/>
                  <a:pt x="4671138" y="6373562"/>
                  <a:pt x="4669212" y="6373562"/>
                </a:cubicBezTo>
                <a:lnTo>
                  <a:pt x="4407908" y="6373562"/>
                </a:lnTo>
                <a:cubicBezTo>
                  <a:pt x="4288298" y="6373562"/>
                  <a:pt x="4198878" y="6428149"/>
                  <a:pt x="4162542" y="6523342"/>
                </a:cubicBezTo>
                <a:lnTo>
                  <a:pt x="4119023" y="6637343"/>
                </a:lnTo>
                <a:cubicBezTo>
                  <a:pt x="4118352" y="6639116"/>
                  <a:pt x="4119657" y="6641005"/>
                  <a:pt x="4121545" y="6641005"/>
                </a:cubicBezTo>
                <a:close/>
                <a:moveTo>
                  <a:pt x="10451332" y="454764"/>
                </a:moveTo>
                <a:lnTo>
                  <a:pt x="10757688" y="454764"/>
                </a:lnTo>
                <a:cubicBezTo>
                  <a:pt x="10770459" y="454764"/>
                  <a:pt x="10779733" y="467859"/>
                  <a:pt x="10775260" y="479577"/>
                </a:cubicBezTo>
                <a:lnTo>
                  <a:pt x="10718172" y="617860"/>
                </a:lnTo>
                <a:cubicBezTo>
                  <a:pt x="10672639" y="737162"/>
                  <a:pt x="10559072" y="814326"/>
                  <a:pt x="10429021" y="814326"/>
                </a:cubicBezTo>
                <a:lnTo>
                  <a:pt x="10117725" y="814326"/>
                </a:lnTo>
                <a:cubicBezTo>
                  <a:pt x="10106614" y="814326"/>
                  <a:pt x="10098543" y="802927"/>
                  <a:pt x="10102433" y="792731"/>
                </a:cubicBezTo>
                <a:lnTo>
                  <a:pt x="10162953" y="634172"/>
                </a:lnTo>
                <a:cubicBezTo>
                  <a:pt x="10208817" y="514031"/>
                  <a:pt x="10320382" y="454764"/>
                  <a:pt x="10451344" y="454764"/>
                </a:cubicBezTo>
                <a:close/>
                <a:moveTo>
                  <a:pt x="10712648" y="500825"/>
                </a:moveTo>
                <a:lnTo>
                  <a:pt x="10451332" y="500825"/>
                </a:lnTo>
                <a:cubicBezTo>
                  <a:pt x="10331734" y="500825"/>
                  <a:pt x="10242301" y="555416"/>
                  <a:pt x="10205966" y="650603"/>
                </a:cubicBezTo>
                <a:lnTo>
                  <a:pt x="10162459" y="764609"/>
                </a:lnTo>
                <a:cubicBezTo>
                  <a:pt x="10161788" y="766374"/>
                  <a:pt x="10163080" y="768267"/>
                  <a:pt x="10164968" y="768267"/>
                </a:cubicBezTo>
                <a:lnTo>
                  <a:pt x="10429021" y="768267"/>
                </a:lnTo>
                <a:cubicBezTo>
                  <a:pt x="10539852" y="768267"/>
                  <a:pt x="10636468" y="702781"/>
                  <a:pt x="10675160" y="601431"/>
                </a:cubicBezTo>
                <a:lnTo>
                  <a:pt x="10675376" y="600852"/>
                </a:lnTo>
                <a:lnTo>
                  <a:pt x="10675616" y="600279"/>
                </a:lnTo>
                <a:lnTo>
                  <a:pt x="10715144" y="504551"/>
                </a:lnTo>
                <a:cubicBezTo>
                  <a:pt x="10715866" y="502775"/>
                  <a:pt x="10714574" y="500826"/>
                  <a:pt x="10712648" y="500826"/>
                </a:cubicBezTo>
                <a:close/>
                <a:moveTo>
                  <a:pt x="3099286" y="5762266"/>
                </a:moveTo>
                <a:lnTo>
                  <a:pt x="3159820" y="5603704"/>
                </a:lnTo>
                <a:cubicBezTo>
                  <a:pt x="3205670" y="5483556"/>
                  <a:pt x="3317236" y="5424294"/>
                  <a:pt x="3448198" y="5424294"/>
                </a:cubicBezTo>
                <a:lnTo>
                  <a:pt x="3754554" y="5424294"/>
                </a:lnTo>
                <a:cubicBezTo>
                  <a:pt x="3767324" y="5424294"/>
                  <a:pt x="3776598" y="5437398"/>
                  <a:pt x="3772126" y="5449109"/>
                </a:cubicBezTo>
                <a:lnTo>
                  <a:pt x="3715038" y="5587393"/>
                </a:lnTo>
                <a:cubicBezTo>
                  <a:pt x="3669492" y="5706691"/>
                  <a:pt x="3555925" y="5783862"/>
                  <a:pt x="3425887" y="5783862"/>
                </a:cubicBezTo>
                <a:lnTo>
                  <a:pt x="3114578" y="5783862"/>
                </a:lnTo>
                <a:cubicBezTo>
                  <a:pt x="3103467" y="5783862"/>
                  <a:pt x="3095396" y="5772456"/>
                  <a:pt x="3099286" y="5762266"/>
                </a:cubicBezTo>
                <a:close/>
                <a:moveTo>
                  <a:pt x="3161834" y="5737793"/>
                </a:moveTo>
                <a:lnTo>
                  <a:pt x="3425887" y="5737793"/>
                </a:lnTo>
                <a:cubicBezTo>
                  <a:pt x="3536718" y="5737793"/>
                  <a:pt x="3633334" y="5672307"/>
                  <a:pt x="3672013" y="5570968"/>
                </a:cubicBezTo>
                <a:lnTo>
                  <a:pt x="3672241" y="5570385"/>
                </a:lnTo>
                <a:lnTo>
                  <a:pt x="3672482" y="5569814"/>
                </a:lnTo>
                <a:lnTo>
                  <a:pt x="3711998" y="5474076"/>
                </a:lnTo>
                <a:cubicBezTo>
                  <a:pt x="3712732" y="5472302"/>
                  <a:pt x="3711427" y="5470350"/>
                  <a:pt x="3709502" y="5470350"/>
                </a:cubicBezTo>
                <a:lnTo>
                  <a:pt x="3448198" y="5470350"/>
                </a:lnTo>
                <a:cubicBezTo>
                  <a:pt x="3328587" y="5470350"/>
                  <a:pt x="3239167" y="5524949"/>
                  <a:pt x="3202832" y="5620129"/>
                </a:cubicBezTo>
                <a:lnTo>
                  <a:pt x="3159313" y="5734143"/>
                </a:lnTo>
                <a:cubicBezTo>
                  <a:pt x="3158642" y="5735905"/>
                  <a:pt x="3159946" y="5737793"/>
                  <a:pt x="3161834" y="5737793"/>
                </a:cubicBezTo>
                <a:close/>
                <a:moveTo>
                  <a:pt x="1778881" y="5783850"/>
                </a:moveTo>
                <a:lnTo>
                  <a:pt x="2090178" y="5783850"/>
                </a:lnTo>
                <a:cubicBezTo>
                  <a:pt x="2220228" y="5783850"/>
                  <a:pt x="2333795" y="5706691"/>
                  <a:pt x="2379329" y="5587393"/>
                </a:cubicBezTo>
                <a:lnTo>
                  <a:pt x="2436429" y="5449109"/>
                </a:lnTo>
                <a:cubicBezTo>
                  <a:pt x="2440901" y="5437398"/>
                  <a:pt x="2431628" y="5424294"/>
                  <a:pt x="2418844" y="5424294"/>
                </a:cubicBezTo>
                <a:lnTo>
                  <a:pt x="2112501" y="5424294"/>
                </a:lnTo>
                <a:cubicBezTo>
                  <a:pt x="1981539" y="5424294"/>
                  <a:pt x="1869973" y="5483556"/>
                  <a:pt x="1824123" y="5603704"/>
                </a:cubicBezTo>
                <a:lnTo>
                  <a:pt x="1763589" y="5762266"/>
                </a:lnTo>
                <a:cubicBezTo>
                  <a:pt x="1759700" y="5772456"/>
                  <a:pt x="1767770" y="5783850"/>
                  <a:pt x="1778881" y="5783850"/>
                </a:cubicBezTo>
                <a:close/>
                <a:moveTo>
                  <a:pt x="2445323" y="5783850"/>
                </a:moveTo>
                <a:lnTo>
                  <a:pt x="2756620" y="5783850"/>
                </a:lnTo>
                <a:cubicBezTo>
                  <a:pt x="2886670" y="5783850"/>
                  <a:pt x="3000225" y="5706691"/>
                  <a:pt x="3045771" y="5587393"/>
                </a:cubicBezTo>
                <a:lnTo>
                  <a:pt x="3102871" y="5449109"/>
                </a:lnTo>
                <a:cubicBezTo>
                  <a:pt x="3107331" y="5437398"/>
                  <a:pt x="3098057" y="5424294"/>
                  <a:pt x="3085286" y="5424294"/>
                </a:cubicBezTo>
                <a:lnTo>
                  <a:pt x="2778943" y="5424294"/>
                </a:lnTo>
                <a:cubicBezTo>
                  <a:pt x="2647981" y="5424294"/>
                  <a:pt x="2536415" y="5483556"/>
                  <a:pt x="2490552" y="5603704"/>
                </a:cubicBezTo>
                <a:lnTo>
                  <a:pt x="2430031" y="5762266"/>
                </a:lnTo>
                <a:cubicBezTo>
                  <a:pt x="2426129" y="5772456"/>
                  <a:pt x="2434212" y="5783850"/>
                  <a:pt x="2445323" y="5783850"/>
                </a:cubicBezTo>
                <a:close/>
                <a:moveTo>
                  <a:pt x="1576844" y="5335412"/>
                </a:moveTo>
                <a:lnTo>
                  <a:pt x="1888141" y="5335412"/>
                </a:lnTo>
                <a:cubicBezTo>
                  <a:pt x="2018178" y="5335412"/>
                  <a:pt x="2131746" y="5258254"/>
                  <a:pt x="2177279" y="5138955"/>
                </a:cubicBezTo>
                <a:lnTo>
                  <a:pt x="2234380" y="5000659"/>
                </a:lnTo>
                <a:cubicBezTo>
                  <a:pt x="2238852" y="4988948"/>
                  <a:pt x="2229578" y="4975856"/>
                  <a:pt x="2216807" y="4975856"/>
                </a:cubicBezTo>
                <a:lnTo>
                  <a:pt x="1910451" y="4975856"/>
                </a:lnTo>
                <a:cubicBezTo>
                  <a:pt x="1779489" y="4975856"/>
                  <a:pt x="1667923" y="5035119"/>
                  <a:pt x="1622073" y="5155254"/>
                </a:cubicBezTo>
                <a:lnTo>
                  <a:pt x="1561539" y="5313816"/>
                </a:lnTo>
                <a:cubicBezTo>
                  <a:pt x="1557650" y="5324018"/>
                  <a:pt x="1565733" y="5335412"/>
                  <a:pt x="1576844" y="5335412"/>
                </a:cubicBezTo>
                <a:close/>
                <a:moveTo>
                  <a:pt x="71462" y="4865378"/>
                </a:moveTo>
                <a:lnTo>
                  <a:pt x="131994" y="4706816"/>
                </a:lnTo>
                <a:cubicBezTo>
                  <a:pt x="177851" y="4586668"/>
                  <a:pt x="289413" y="4527406"/>
                  <a:pt x="420374" y="4527406"/>
                </a:cubicBezTo>
                <a:lnTo>
                  <a:pt x="726726" y="4527406"/>
                </a:lnTo>
                <a:cubicBezTo>
                  <a:pt x="739494" y="4527406"/>
                  <a:pt x="748767" y="4540498"/>
                  <a:pt x="744301" y="4552221"/>
                </a:cubicBezTo>
                <a:lnTo>
                  <a:pt x="687210" y="4690505"/>
                </a:lnTo>
                <a:cubicBezTo>
                  <a:pt x="641667" y="4809803"/>
                  <a:pt x="528101" y="4886962"/>
                  <a:pt x="398056" y="4886962"/>
                </a:cubicBezTo>
                <a:lnTo>
                  <a:pt x="86760" y="4886962"/>
                </a:lnTo>
                <a:cubicBezTo>
                  <a:pt x="75644" y="4886962"/>
                  <a:pt x="67572" y="4875568"/>
                  <a:pt x="71462" y="4865378"/>
                </a:cubicBezTo>
                <a:close/>
                <a:moveTo>
                  <a:pt x="134004" y="4840905"/>
                </a:moveTo>
                <a:lnTo>
                  <a:pt x="398055" y="4840905"/>
                </a:lnTo>
                <a:cubicBezTo>
                  <a:pt x="508892" y="4840905"/>
                  <a:pt x="605508" y="4775420"/>
                  <a:pt x="644190" y="4674080"/>
                </a:cubicBezTo>
                <a:lnTo>
                  <a:pt x="644413" y="4673497"/>
                </a:lnTo>
                <a:lnTo>
                  <a:pt x="644648" y="4672926"/>
                </a:lnTo>
                <a:lnTo>
                  <a:pt x="684172" y="4577188"/>
                </a:lnTo>
                <a:cubicBezTo>
                  <a:pt x="684908" y="4575414"/>
                  <a:pt x="683603" y="4573462"/>
                  <a:pt x="681678" y="4573462"/>
                </a:cubicBezTo>
                <a:lnTo>
                  <a:pt x="420374" y="4573462"/>
                </a:lnTo>
                <a:cubicBezTo>
                  <a:pt x="300771" y="4573462"/>
                  <a:pt x="211338" y="4628061"/>
                  <a:pt x="175006" y="4723241"/>
                </a:cubicBezTo>
                <a:lnTo>
                  <a:pt x="131486" y="4837255"/>
                </a:lnTo>
                <a:cubicBezTo>
                  <a:pt x="130812" y="4839017"/>
                  <a:pt x="132117" y="4840905"/>
                  <a:pt x="134003" y="4840905"/>
                </a:cubicBezTo>
                <a:close/>
                <a:moveTo>
                  <a:pt x="907568" y="5335412"/>
                </a:moveTo>
                <a:lnTo>
                  <a:pt x="1218862" y="5335412"/>
                </a:lnTo>
                <a:cubicBezTo>
                  <a:pt x="1348911" y="5335412"/>
                  <a:pt x="1462478" y="5258254"/>
                  <a:pt x="1508012" y="5138955"/>
                </a:cubicBezTo>
                <a:lnTo>
                  <a:pt x="1565112" y="5000659"/>
                </a:lnTo>
                <a:cubicBezTo>
                  <a:pt x="1569584" y="4988948"/>
                  <a:pt x="1560298" y="4975856"/>
                  <a:pt x="1547527" y="4975856"/>
                </a:cubicBezTo>
                <a:lnTo>
                  <a:pt x="1241180" y="4975856"/>
                </a:lnTo>
                <a:cubicBezTo>
                  <a:pt x="1110213" y="4975856"/>
                  <a:pt x="998657" y="5035119"/>
                  <a:pt x="952799" y="5155254"/>
                </a:cubicBezTo>
                <a:lnTo>
                  <a:pt x="892275" y="5313816"/>
                </a:lnTo>
                <a:cubicBezTo>
                  <a:pt x="888377" y="5324018"/>
                  <a:pt x="896450" y="5335412"/>
                  <a:pt x="907566" y="5335412"/>
                </a:cubicBezTo>
                <a:close/>
                <a:moveTo>
                  <a:pt x="756037" y="4886962"/>
                </a:moveTo>
                <a:lnTo>
                  <a:pt x="1067337" y="4886962"/>
                </a:lnTo>
                <a:cubicBezTo>
                  <a:pt x="1197382" y="4886962"/>
                  <a:pt x="1310954" y="4809803"/>
                  <a:pt x="1356487" y="4690505"/>
                </a:cubicBezTo>
                <a:lnTo>
                  <a:pt x="1413588" y="4552221"/>
                </a:lnTo>
                <a:cubicBezTo>
                  <a:pt x="1418047" y="4540510"/>
                  <a:pt x="1408773" y="4527406"/>
                  <a:pt x="1396003" y="4527406"/>
                </a:cubicBezTo>
                <a:lnTo>
                  <a:pt x="1396003" y="4527406"/>
                </a:lnTo>
                <a:lnTo>
                  <a:pt x="1089649" y="4527406"/>
                </a:lnTo>
                <a:cubicBezTo>
                  <a:pt x="958682" y="4527406"/>
                  <a:pt x="847133" y="4586668"/>
                  <a:pt x="801269" y="4706816"/>
                </a:cubicBezTo>
                <a:lnTo>
                  <a:pt x="740744" y="4865378"/>
                </a:lnTo>
                <a:cubicBezTo>
                  <a:pt x="736853" y="4875568"/>
                  <a:pt x="744926" y="4886962"/>
                  <a:pt x="756035" y="4886962"/>
                </a:cubicBezTo>
                <a:close/>
                <a:moveTo>
                  <a:pt x="6849798" y="5138955"/>
                </a:moveTo>
                <a:lnTo>
                  <a:pt x="6906886" y="5000659"/>
                </a:lnTo>
                <a:cubicBezTo>
                  <a:pt x="6911358" y="4988948"/>
                  <a:pt x="6902084" y="4975856"/>
                  <a:pt x="6889314" y="4975856"/>
                </a:cubicBezTo>
                <a:lnTo>
                  <a:pt x="6582971" y="4975856"/>
                </a:lnTo>
                <a:cubicBezTo>
                  <a:pt x="6452008" y="4975856"/>
                  <a:pt x="6340443" y="5035119"/>
                  <a:pt x="6294580" y="5155254"/>
                </a:cubicBezTo>
                <a:lnTo>
                  <a:pt x="6234059" y="5313816"/>
                </a:lnTo>
                <a:cubicBezTo>
                  <a:pt x="6230169" y="5324018"/>
                  <a:pt x="6238239" y="5335412"/>
                  <a:pt x="6249350" y="5335412"/>
                </a:cubicBezTo>
                <a:lnTo>
                  <a:pt x="6560647" y="5335412"/>
                </a:lnTo>
                <a:cubicBezTo>
                  <a:pt x="6690697" y="5335412"/>
                  <a:pt x="6804265" y="5258254"/>
                  <a:pt x="6849798" y="5138955"/>
                </a:cubicBezTo>
                <a:close/>
                <a:moveTo>
                  <a:pt x="7374255" y="4690505"/>
                </a:moveTo>
                <a:lnTo>
                  <a:pt x="7431344" y="4552221"/>
                </a:lnTo>
                <a:cubicBezTo>
                  <a:pt x="7435803" y="4540510"/>
                  <a:pt x="7426542" y="4527406"/>
                  <a:pt x="7413771" y="4527406"/>
                </a:cubicBezTo>
                <a:lnTo>
                  <a:pt x="7107415" y="4527406"/>
                </a:lnTo>
                <a:cubicBezTo>
                  <a:pt x="6976453" y="4527406"/>
                  <a:pt x="6864888" y="4586668"/>
                  <a:pt x="6819037" y="4706816"/>
                </a:cubicBezTo>
                <a:lnTo>
                  <a:pt x="6758503" y="4865378"/>
                </a:lnTo>
                <a:cubicBezTo>
                  <a:pt x="6754614" y="4875568"/>
                  <a:pt x="6762684" y="4886962"/>
                  <a:pt x="6773808" y="4886962"/>
                </a:cubicBezTo>
                <a:lnTo>
                  <a:pt x="7085092" y="4886962"/>
                </a:lnTo>
                <a:cubicBezTo>
                  <a:pt x="7215142" y="4886962"/>
                  <a:pt x="7328710" y="4809803"/>
                  <a:pt x="7374243" y="4690505"/>
                </a:cubicBezTo>
                <a:close/>
                <a:moveTo>
                  <a:pt x="6925333" y="5335412"/>
                </a:moveTo>
                <a:lnTo>
                  <a:pt x="7236629" y="5335412"/>
                </a:lnTo>
                <a:cubicBezTo>
                  <a:pt x="7366680" y="5335412"/>
                  <a:pt x="7480247" y="5258254"/>
                  <a:pt x="7525780" y="5138955"/>
                </a:cubicBezTo>
                <a:lnTo>
                  <a:pt x="7582868" y="5000659"/>
                </a:lnTo>
                <a:cubicBezTo>
                  <a:pt x="7587340" y="4988948"/>
                  <a:pt x="7578079" y="4975856"/>
                  <a:pt x="7565296" y="4975856"/>
                </a:cubicBezTo>
                <a:lnTo>
                  <a:pt x="7258952" y="4975856"/>
                </a:lnTo>
                <a:cubicBezTo>
                  <a:pt x="7127990" y="4975856"/>
                  <a:pt x="7016425" y="5035119"/>
                  <a:pt x="6970561" y="5155254"/>
                </a:cubicBezTo>
                <a:lnTo>
                  <a:pt x="6910040" y="5313816"/>
                </a:lnTo>
                <a:cubicBezTo>
                  <a:pt x="6906139" y="5324018"/>
                  <a:pt x="6914222" y="5335412"/>
                  <a:pt x="6925333" y="5335412"/>
                </a:cubicBezTo>
                <a:close/>
                <a:moveTo>
                  <a:pt x="537312" y="4235743"/>
                </a:moveTo>
                <a:lnTo>
                  <a:pt x="594403" y="4097459"/>
                </a:lnTo>
                <a:cubicBezTo>
                  <a:pt x="598876" y="4085748"/>
                  <a:pt x="589603" y="4072643"/>
                  <a:pt x="576829" y="4072643"/>
                </a:cubicBezTo>
                <a:lnTo>
                  <a:pt x="576829" y="4072643"/>
                </a:lnTo>
                <a:cubicBezTo>
                  <a:pt x="576829" y="4072643"/>
                  <a:pt x="270476" y="4072643"/>
                  <a:pt x="270476" y="4072643"/>
                </a:cubicBezTo>
                <a:cubicBezTo>
                  <a:pt x="154189" y="4072643"/>
                  <a:pt x="53324" y="4119486"/>
                  <a:pt x="48" y="4214058"/>
                </a:cubicBezTo>
                <a:lnTo>
                  <a:pt x="42" y="4432212"/>
                </a:lnTo>
                <a:lnTo>
                  <a:pt x="248163" y="4432212"/>
                </a:lnTo>
                <a:cubicBezTo>
                  <a:pt x="378208" y="4432212"/>
                  <a:pt x="491775" y="4355042"/>
                  <a:pt x="537312" y="4235743"/>
                </a:cubicBezTo>
                <a:close/>
                <a:moveTo>
                  <a:pt x="3783858" y="5783850"/>
                </a:moveTo>
                <a:lnTo>
                  <a:pt x="4095154" y="5783850"/>
                </a:lnTo>
                <a:cubicBezTo>
                  <a:pt x="4225205" y="5783850"/>
                  <a:pt x="4338772" y="5706691"/>
                  <a:pt x="4384306" y="5587393"/>
                </a:cubicBezTo>
                <a:lnTo>
                  <a:pt x="4441393" y="5449109"/>
                </a:lnTo>
                <a:cubicBezTo>
                  <a:pt x="4445866" y="5437398"/>
                  <a:pt x="4436592" y="5424294"/>
                  <a:pt x="4423821" y="5424294"/>
                </a:cubicBezTo>
                <a:lnTo>
                  <a:pt x="4117465" y="5424294"/>
                </a:lnTo>
                <a:cubicBezTo>
                  <a:pt x="3986516" y="5424294"/>
                  <a:pt x="3874950" y="5483556"/>
                  <a:pt x="3829087" y="5603704"/>
                </a:cubicBezTo>
                <a:lnTo>
                  <a:pt x="3768566" y="5762266"/>
                </a:lnTo>
                <a:cubicBezTo>
                  <a:pt x="3764664" y="5772456"/>
                  <a:pt x="3772747" y="5783850"/>
                  <a:pt x="3783858" y="5783850"/>
                </a:cubicBezTo>
                <a:close/>
                <a:moveTo>
                  <a:pt x="8043523" y="4690505"/>
                </a:moveTo>
                <a:lnTo>
                  <a:pt x="8100611" y="4552221"/>
                </a:lnTo>
                <a:cubicBezTo>
                  <a:pt x="8105083" y="4540510"/>
                  <a:pt x="8095809" y="4527406"/>
                  <a:pt x="8083038" y="4527406"/>
                </a:cubicBezTo>
                <a:lnTo>
                  <a:pt x="7776683" y="4527406"/>
                </a:lnTo>
                <a:cubicBezTo>
                  <a:pt x="7645720" y="4527406"/>
                  <a:pt x="7534167" y="4586668"/>
                  <a:pt x="7488304" y="4706816"/>
                </a:cubicBezTo>
                <a:lnTo>
                  <a:pt x="7427784" y="4865378"/>
                </a:lnTo>
                <a:cubicBezTo>
                  <a:pt x="7423881" y="4875568"/>
                  <a:pt x="7431964" y="4886962"/>
                  <a:pt x="7443075" y="4886962"/>
                </a:cubicBezTo>
                <a:lnTo>
                  <a:pt x="7754359" y="4886962"/>
                </a:lnTo>
                <a:cubicBezTo>
                  <a:pt x="7884410" y="4886962"/>
                  <a:pt x="7997977" y="4809803"/>
                  <a:pt x="8043523" y="4690505"/>
                </a:cubicBezTo>
                <a:close/>
                <a:moveTo>
                  <a:pt x="4454379" y="5783850"/>
                </a:moveTo>
                <a:lnTo>
                  <a:pt x="4765676" y="5783850"/>
                </a:lnTo>
                <a:cubicBezTo>
                  <a:pt x="4895726" y="5783850"/>
                  <a:pt x="5009294" y="5706691"/>
                  <a:pt x="5054827" y="5587393"/>
                </a:cubicBezTo>
                <a:lnTo>
                  <a:pt x="5111915" y="5449109"/>
                </a:lnTo>
                <a:cubicBezTo>
                  <a:pt x="5116387" y="5437398"/>
                  <a:pt x="5107113" y="5424294"/>
                  <a:pt x="5094343" y="5424294"/>
                </a:cubicBezTo>
                <a:lnTo>
                  <a:pt x="4787987" y="5424294"/>
                </a:lnTo>
                <a:cubicBezTo>
                  <a:pt x="4657025" y="5424294"/>
                  <a:pt x="4545471" y="5483556"/>
                  <a:pt x="4499609" y="5603704"/>
                </a:cubicBezTo>
                <a:lnTo>
                  <a:pt x="4439088" y="5762266"/>
                </a:lnTo>
                <a:cubicBezTo>
                  <a:pt x="4435186" y="5772456"/>
                  <a:pt x="4443269" y="5783850"/>
                  <a:pt x="4454379" y="5783850"/>
                </a:cubicBezTo>
                <a:close/>
                <a:moveTo>
                  <a:pt x="5108342" y="5762266"/>
                </a:moveTo>
                <a:lnTo>
                  <a:pt x="5168876" y="5603704"/>
                </a:lnTo>
                <a:cubicBezTo>
                  <a:pt x="5214726" y="5483556"/>
                  <a:pt x="5326292" y="5424294"/>
                  <a:pt x="5457254" y="5424294"/>
                </a:cubicBezTo>
                <a:lnTo>
                  <a:pt x="5763610" y="5424294"/>
                </a:lnTo>
                <a:cubicBezTo>
                  <a:pt x="5776368" y="5424294"/>
                  <a:pt x="5785642" y="5437398"/>
                  <a:pt x="5781182" y="5449109"/>
                </a:cubicBezTo>
                <a:lnTo>
                  <a:pt x="5724095" y="5587393"/>
                </a:lnTo>
                <a:cubicBezTo>
                  <a:pt x="5678548" y="5706691"/>
                  <a:pt x="5564981" y="5783862"/>
                  <a:pt x="5434931" y="5783862"/>
                </a:cubicBezTo>
                <a:lnTo>
                  <a:pt x="5123647" y="5783862"/>
                </a:lnTo>
                <a:cubicBezTo>
                  <a:pt x="5112536" y="5783862"/>
                  <a:pt x="5104453" y="5772456"/>
                  <a:pt x="5108355" y="5762266"/>
                </a:cubicBezTo>
                <a:close/>
                <a:moveTo>
                  <a:pt x="5170891" y="5737793"/>
                </a:moveTo>
                <a:lnTo>
                  <a:pt x="5434931" y="5737793"/>
                </a:lnTo>
                <a:cubicBezTo>
                  <a:pt x="5545775" y="5737793"/>
                  <a:pt x="5642390" y="5672307"/>
                  <a:pt x="5681082" y="5570968"/>
                </a:cubicBezTo>
                <a:lnTo>
                  <a:pt x="5681298" y="5570385"/>
                </a:lnTo>
                <a:lnTo>
                  <a:pt x="5681526" y="5569814"/>
                </a:lnTo>
                <a:lnTo>
                  <a:pt x="5721054" y="5474076"/>
                </a:lnTo>
                <a:cubicBezTo>
                  <a:pt x="5721789" y="5472302"/>
                  <a:pt x="5720484" y="5470350"/>
                  <a:pt x="5718571" y="5470350"/>
                </a:cubicBezTo>
                <a:lnTo>
                  <a:pt x="5457254" y="5470350"/>
                </a:lnTo>
                <a:cubicBezTo>
                  <a:pt x="5337656" y="5470350"/>
                  <a:pt x="5248224" y="5524949"/>
                  <a:pt x="5211888" y="5620129"/>
                </a:cubicBezTo>
                <a:lnTo>
                  <a:pt x="5168369" y="5734143"/>
                </a:lnTo>
                <a:cubicBezTo>
                  <a:pt x="5167698" y="5735905"/>
                  <a:pt x="5169003" y="5737793"/>
                  <a:pt x="5170878" y="5737793"/>
                </a:cubicBezTo>
                <a:close/>
                <a:moveTo>
                  <a:pt x="5792914" y="5783850"/>
                </a:moveTo>
                <a:lnTo>
                  <a:pt x="6104211" y="5783850"/>
                </a:lnTo>
                <a:cubicBezTo>
                  <a:pt x="6234261" y="5783850"/>
                  <a:pt x="6347828" y="5706691"/>
                  <a:pt x="6393362" y="5587393"/>
                </a:cubicBezTo>
                <a:lnTo>
                  <a:pt x="6450462" y="5449109"/>
                </a:lnTo>
                <a:cubicBezTo>
                  <a:pt x="6454935" y="5437398"/>
                  <a:pt x="6445661" y="5424294"/>
                  <a:pt x="6432877" y="5424294"/>
                </a:cubicBezTo>
                <a:lnTo>
                  <a:pt x="6126534" y="5424294"/>
                </a:lnTo>
                <a:cubicBezTo>
                  <a:pt x="5995572" y="5424294"/>
                  <a:pt x="5884006" y="5483556"/>
                  <a:pt x="5838144" y="5603704"/>
                </a:cubicBezTo>
                <a:lnTo>
                  <a:pt x="5777622" y="5762266"/>
                </a:lnTo>
                <a:cubicBezTo>
                  <a:pt x="5773733" y="5772456"/>
                  <a:pt x="5781803" y="5783850"/>
                  <a:pt x="5792914" y="5783850"/>
                </a:cubicBezTo>
                <a:close/>
                <a:moveTo>
                  <a:pt x="7288865" y="4410616"/>
                </a:moveTo>
                <a:lnTo>
                  <a:pt x="7349399" y="4252054"/>
                </a:lnTo>
                <a:cubicBezTo>
                  <a:pt x="7395261" y="4131919"/>
                  <a:pt x="7506814" y="4072643"/>
                  <a:pt x="7637776" y="4072643"/>
                </a:cubicBezTo>
                <a:lnTo>
                  <a:pt x="7944132" y="4072643"/>
                </a:lnTo>
                <a:cubicBezTo>
                  <a:pt x="7956903" y="4072643"/>
                  <a:pt x="7966177" y="4085748"/>
                  <a:pt x="7961705" y="4097459"/>
                </a:cubicBezTo>
                <a:lnTo>
                  <a:pt x="7904604" y="4235743"/>
                </a:lnTo>
                <a:cubicBezTo>
                  <a:pt x="7859071" y="4355042"/>
                  <a:pt x="7745504" y="4432212"/>
                  <a:pt x="7615466" y="4432212"/>
                </a:cubicBezTo>
                <a:lnTo>
                  <a:pt x="7304157" y="4432212"/>
                </a:lnTo>
                <a:cubicBezTo>
                  <a:pt x="7293046" y="4432212"/>
                  <a:pt x="7284975" y="4420806"/>
                  <a:pt x="7288865" y="4410616"/>
                </a:cubicBezTo>
                <a:close/>
                <a:moveTo>
                  <a:pt x="7351413" y="4386143"/>
                </a:moveTo>
                <a:lnTo>
                  <a:pt x="7615466" y="4386143"/>
                </a:lnTo>
                <a:cubicBezTo>
                  <a:pt x="7726296" y="4386143"/>
                  <a:pt x="7822913" y="4320657"/>
                  <a:pt x="7861592" y="4219318"/>
                </a:cubicBezTo>
                <a:lnTo>
                  <a:pt x="7861820" y="4218735"/>
                </a:lnTo>
                <a:lnTo>
                  <a:pt x="7862061" y="4218165"/>
                </a:lnTo>
                <a:lnTo>
                  <a:pt x="7901576" y="4122439"/>
                </a:lnTo>
                <a:cubicBezTo>
                  <a:pt x="7902311" y="4120652"/>
                  <a:pt x="7901006" y="4118713"/>
                  <a:pt x="7899080" y="4118713"/>
                </a:cubicBezTo>
                <a:lnTo>
                  <a:pt x="7637776" y="4118713"/>
                </a:lnTo>
                <a:cubicBezTo>
                  <a:pt x="7518179" y="4118713"/>
                  <a:pt x="7428746" y="4173299"/>
                  <a:pt x="7392411" y="4268492"/>
                </a:cubicBezTo>
                <a:lnTo>
                  <a:pt x="7348892" y="4382493"/>
                </a:lnTo>
                <a:cubicBezTo>
                  <a:pt x="7348220" y="4384255"/>
                  <a:pt x="7349525" y="4386156"/>
                  <a:pt x="7351413" y="4386156"/>
                </a:cubicBezTo>
                <a:close/>
                <a:moveTo>
                  <a:pt x="7235350" y="4235743"/>
                </a:moveTo>
                <a:lnTo>
                  <a:pt x="7292437" y="4097459"/>
                </a:lnTo>
                <a:cubicBezTo>
                  <a:pt x="7296910" y="4085748"/>
                  <a:pt x="7287636" y="4072643"/>
                  <a:pt x="7274865" y="4072643"/>
                </a:cubicBezTo>
                <a:lnTo>
                  <a:pt x="7274865" y="4072643"/>
                </a:lnTo>
                <a:cubicBezTo>
                  <a:pt x="7274865" y="4072643"/>
                  <a:pt x="6968509" y="4072643"/>
                  <a:pt x="6968509" y="4072643"/>
                </a:cubicBezTo>
                <a:cubicBezTo>
                  <a:pt x="6837547" y="4072643"/>
                  <a:pt x="6725994" y="4131919"/>
                  <a:pt x="6680131" y="4252054"/>
                </a:cubicBezTo>
                <a:lnTo>
                  <a:pt x="6619597" y="4410616"/>
                </a:lnTo>
                <a:cubicBezTo>
                  <a:pt x="6615708" y="4420806"/>
                  <a:pt x="6623778" y="4432212"/>
                  <a:pt x="6634902" y="4432212"/>
                </a:cubicBezTo>
                <a:lnTo>
                  <a:pt x="6946199" y="4432212"/>
                </a:lnTo>
                <a:cubicBezTo>
                  <a:pt x="7076236" y="4432212"/>
                  <a:pt x="7189804" y="4355042"/>
                  <a:pt x="7235350" y="4235743"/>
                </a:cubicBezTo>
                <a:close/>
                <a:moveTo>
                  <a:pt x="8221602" y="3978705"/>
                </a:moveTo>
                <a:lnTo>
                  <a:pt x="7910306" y="3978705"/>
                </a:lnTo>
                <a:cubicBezTo>
                  <a:pt x="7899195" y="3978705"/>
                  <a:pt x="7891112" y="3967312"/>
                  <a:pt x="7895013" y="3957109"/>
                </a:cubicBezTo>
                <a:lnTo>
                  <a:pt x="7955535" y="3798547"/>
                </a:lnTo>
                <a:cubicBezTo>
                  <a:pt x="8001398" y="3678412"/>
                  <a:pt x="8112951" y="3619149"/>
                  <a:pt x="8243913" y="3619149"/>
                </a:cubicBezTo>
                <a:lnTo>
                  <a:pt x="8550269" y="3619149"/>
                </a:lnTo>
                <a:cubicBezTo>
                  <a:pt x="8563039" y="3619149"/>
                  <a:pt x="8572313" y="3632241"/>
                  <a:pt x="8567841" y="3643965"/>
                </a:cubicBezTo>
                <a:lnTo>
                  <a:pt x="8510753" y="3782248"/>
                </a:lnTo>
                <a:cubicBezTo>
                  <a:pt x="8465220" y="3901547"/>
                  <a:pt x="8351640" y="3978705"/>
                  <a:pt x="8221602" y="3978705"/>
                </a:cubicBezTo>
                <a:close/>
                <a:moveTo>
                  <a:pt x="7957550" y="3932649"/>
                </a:moveTo>
                <a:lnTo>
                  <a:pt x="8221590" y="3932649"/>
                </a:lnTo>
                <a:cubicBezTo>
                  <a:pt x="8332433" y="3932649"/>
                  <a:pt x="8429049" y="3867163"/>
                  <a:pt x="8467741" y="3765810"/>
                </a:cubicBezTo>
                <a:lnTo>
                  <a:pt x="8467956" y="3765228"/>
                </a:lnTo>
                <a:lnTo>
                  <a:pt x="8468184" y="3764657"/>
                </a:lnTo>
                <a:lnTo>
                  <a:pt x="8507713" y="3668932"/>
                </a:lnTo>
                <a:cubicBezTo>
                  <a:pt x="8508447" y="3667157"/>
                  <a:pt x="8507143" y="3665206"/>
                  <a:pt x="8505230" y="3665206"/>
                </a:cubicBezTo>
                <a:lnTo>
                  <a:pt x="8243913" y="3665206"/>
                </a:lnTo>
                <a:cubicBezTo>
                  <a:pt x="8124315" y="3665206"/>
                  <a:pt x="8034883" y="3719792"/>
                  <a:pt x="7998547" y="3814985"/>
                </a:cubicBezTo>
                <a:lnTo>
                  <a:pt x="7955028" y="3928986"/>
                </a:lnTo>
                <a:cubicBezTo>
                  <a:pt x="7954357" y="3930748"/>
                  <a:pt x="7955661" y="3932649"/>
                  <a:pt x="7957550" y="3932649"/>
                </a:cubicBezTo>
                <a:close/>
                <a:moveTo>
                  <a:pt x="6415824" y="4886974"/>
                </a:moveTo>
                <a:lnTo>
                  <a:pt x="6104528" y="4886974"/>
                </a:lnTo>
                <a:cubicBezTo>
                  <a:pt x="6093417" y="4886974"/>
                  <a:pt x="6085334" y="4875568"/>
                  <a:pt x="6089236" y="4865378"/>
                </a:cubicBezTo>
                <a:lnTo>
                  <a:pt x="6149757" y="4706816"/>
                </a:lnTo>
                <a:cubicBezTo>
                  <a:pt x="6195620" y="4586668"/>
                  <a:pt x="6307173" y="4527406"/>
                  <a:pt x="6438135" y="4527406"/>
                </a:cubicBezTo>
                <a:lnTo>
                  <a:pt x="6744491" y="4527406"/>
                </a:lnTo>
                <a:cubicBezTo>
                  <a:pt x="6757261" y="4527406"/>
                  <a:pt x="6766536" y="4540510"/>
                  <a:pt x="6762063" y="4552221"/>
                </a:cubicBezTo>
                <a:lnTo>
                  <a:pt x="6704976" y="4690505"/>
                </a:lnTo>
                <a:cubicBezTo>
                  <a:pt x="6659443" y="4809803"/>
                  <a:pt x="6545874" y="4886974"/>
                  <a:pt x="6415824" y="4886974"/>
                </a:cubicBezTo>
                <a:close/>
                <a:moveTo>
                  <a:pt x="6151772" y="4840905"/>
                </a:moveTo>
                <a:lnTo>
                  <a:pt x="6415824" y="4840905"/>
                </a:lnTo>
                <a:cubicBezTo>
                  <a:pt x="6526656" y="4840905"/>
                  <a:pt x="6623271" y="4775420"/>
                  <a:pt x="6661963" y="4674080"/>
                </a:cubicBezTo>
                <a:lnTo>
                  <a:pt x="6662179" y="4673497"/>
                </a:lnTo>
                <a:lnTo>
                  <a:pt x="6662420" y="4672926"/>
                </a:lnTo>
                <a:lnTo>
                  <a:pt x="6701948" y="4577188"/>
                </a:lnTo>
                <a:cubicBezTo>
                  <a:pt x="6702670" y="4575414"/>
                  <a:pt x="6701365" y="4573462"/>
                  <a:pt x="6699452" y="4573462"/>
                </a:cubicBezTo>
                <a:lnTo>
                  <a:pt x="6438135" y="4573462"/>
                </a:lnTo>
                <a:cubicBezTo>
                  <a:pt x="6318537" y="4573462"/>
                  <a:pt x="6229105" y="4628061"/>
                  <a:pt x="6192769" y="4723241"/>
                </a:cubicBezTo>
                <a:lnTo>
                  <a:pt x="6149250" y="4837255"/>
                </a:lnTo>
                <a:cubicBezTo>
                  <a:pt x="6148579" y="4839017"/>
                  <a:pt x="6149884" y="4840905"/>
                  <a:pt x="6151772" y="4840905"/>
                </a:cubicBezTo>
                <a:close/>
                <a:moveTo>
                  <a:pt x="4921597" y="5335412"/>
                </a:moveTo>
                <a:lnTo>
                  <a:pt x="5232907" y="5335412"/>
                </a:lnTo>
                <a:cubicBezTo>
                  <a:pt x="5362944" y="5335412"/>
                  <a:pt x="5476512" y="5258254"/>
                  <a:pt x="5522045" y="5138955"/>
                </a:cubicBezTo>
                <a:lnTo>
                  <a:pt x="5579146" y="5000659"/>
                </a:lnTo>
                <a:cubicBezTo>
                  <a:pt x="5583618" y="4988948"/>
                  <a:pt x="5574344" y="4975856"/>
                  <a:pt x="5561561" y="4975856"/>
                </a:cubicBezTo>
                <a:lnTo>
                  <a:pt x="5255217" y="4975856"/>
                </a:lnTo>
                <a:cubicBezTo>
                  <a:pt x="5124255" y="4975856"/>
                  <a:pt x="5012689" y="5035119"/>
                  <a:pt x="4966839" y="5155254"/>
                </a:cubicBezTo>
                <a:lnTo>
                  <a:pt x="4906305" y="5313816"/>
                </a:lnTo>
                <a:cubicBezTo>
                  <a:pt x="4902416" y="5324018"/>
                  <a:pt x="4910486" y="5335412"/>
                  <a:pt x="4921597" y="5335412"/>
                </a:cubicBezTo>
                <a:close/>
                <a:moveTo>
                  <a:pt x="7284203" y="2715937"/>
                </a:moveTo>
                <a:lnTo>
                  <a:pt x="7590558" y="2715937"/>
                </a:lnTo>
                <a:lnTo>
                  <a:pt x="7590558" y="2715937"/>
                </a:lnTo>
                <a:cubicBezTo>
                  <a:pt x="7603329" y="2715937"/>
                  <a:pt x="7612602" y="2729029"/>
                  <a:pt x="7608131" y="2740752"/>
                </a:cubicBezTo>
                <a:lnTo>
                  <a:pt x="7551043" y="2879036"/>
                </a:lnTo>
                <a:cubicBezTo>
                  <a:pt x="7505510" y="2998335"/>
                  <a:pt x="7391929" y="3075493"/>
                  <a:pt x="7261892" y="3075493"/>
                </a:cubicBezTo>
                <a:lnTo>
                  <a:pt x="6950595" y="3075493"/>
                </a:lnTo>
                <a:cubicBezTo>
                  <a:pt x="6939484" y="3075493"/>
                  <a:pt x="6931401" y="3064099"/>
                  <a:pt x="6935303" y="3053910"/>
                </a:cubicBezTo>
                <a:lnTo>
                  <a:pt x="6995824" y="2895347"/>
                </a:lnTo>
                <a:cubicBezTo>
                  <a:pt x="7041687" y="2775200"/>
                  <a:pt x="7153240" y="2715937"/>
                  <a:pt x="7284203" y="2715937"/>
                </a:cubicBezTo>
                <a:close/>
                <a:moveTo>
                  <a:pt x="7545519" y="2761994"/>
                </a:moveTo>
                <a:lnTo>
                  <a:pt x="7284203" y="2761994"/>
                </a:lnTo>
                <a:cubicBezTo>
                  <a:pt x="7164604" y="2761994"/>
                  <a:pt x="7075172" y="2816592"/>
                  <a:pt x="7038837" y="2911773"/>
                </a:cubicBezTo>
                <a:lnTo>
                  <a:pt x="6995318" y="3025786"/>
                </a:lnTo>
                <a:cubicBezTo>
                  <a:pt x="6994646" y="3027548"/>
                  <a:pt x="6995951" y="3029436"/>
                  <a:pt x="6997838" y="3029436"/>
                </a:cubicBezTo>
                <a:lnTo>
                  <a:pt x="7261879" y="3029436"/>
                </a:lnTo>
                <a:cubicBezTo>
                  <a:pt x="7372723" y="3029436"/>
                  <a:pt x="7469338" y="2963951"/>
                  <a:pt x="7508031" y="2862598"/>
                </a:cubicBezTo>
                <a:lnTo>
                  <a:pt x="7508246" y="2862028"/>
                </a:lnTo>
                <a:lnTo>
                  <a:pt x="7508474" y="2861458"/>
                </a:lnTo>
                <a:lnTo>
                  <a:pt x="7548002" y="2765720"/>
                </a:lnTo>
                <a:cubicBezTo>
                  <a:pt x="7548737" y="2763945"/>
                  <a:pt x="7547432" y="2761994"/>
                  <a:pt x="7545519" y="2761994"/>
                </a:cubicBezTo>
                <a:close/>
                <a:moveTo>
                  <a:pt x="5590877" y="5335412"/>
                </a:moveTo>
                <a:lnTo>
                  <a:pt x="5902174" y="5335412"/>
                </a:lnTo>
                <a:cubicBezTo>
                  <a:pt x="6032211" y="5335412"/>
                  <a:pt x="6145779" y="5258254"/>
                  <a:pt x="6191325" y="5138955"/>
                </a:cubicBezTo>
                <a:lnTo>
                  <a:pt x="6248413" y="5000659"/>
                </a:lnTo>
                <a:cubicBezTo>
                  <a:pt x="6252885" y="4988948"/>
                  <a:pt x="6243611" y="4975856"/>
                  <a:pt x="6230841" y="4975856"/>
                </a:cubicBezTo>
                <a:lnTo>
                  <a:pt x="5924485" y="4975856"/>
                </a:lnTo>
                <a:cubicBezTo>
                  <a:pt x="5793522" y="4975856"/>
                  <a:pt x="5681957" y="5035119"/>
                  <a:pt x="5636107" y="5155254"/>
                </a:cubicBezTo>
                <a:lnTo>
                  <a:pt x="5575573" y="5313816"/>
                </a:lnTo>
                <a:cubicBezTo>
                  <a:pt x="5571683" y="5324018"/>
                  <a:pt x="5579766" y="5335412"/>
                  <a:pt x="5590877" y="5335412"/>
                </a:cubicBezTo>
                <a:close/>
                <a:moveTo>
                  <a:pt x="624481" y="1985824"/>
                </a:moveTo>
                <a:lnTo>
                  <a:pt x="563957" y="2144386"/>
                </a:lnTo>
                <a:cubicBezTo>
                  <a:pt x="560059" y="2154575"/>
                  <a:pt x="568139" y="2165982"/>
                  <a:pt x="579248" y="2165982"/>
                </a:cubicBezTo>
                <a:lnTo>
                  <a:pt x="890549" y="2165982"/>
                </a:lnTo>
                <a:cubicBezTo>
                  <a:pt x="1020594" y="2165982"/>
                  <a:pt x="1134167" y="2088811"/>
                  <a:pt x="1179697" y="1969512"/>
                </a:cubicBezTo>
                <a:lnTo>
                  <a:pt x="1236789" y="1831228"/>
                </a:lnTo>
                <a:cubicBezTo>
                  <a:pt x="1241261" y="1819505"/>
                  <a:pt x="1231989" y="1806413"/>
                  <a:pt x="1219214" y="1806413"/>
                </a:cubicBezTo>
                <a:lnTo>
                  <a:pt x="912862" y="1806413"/>
                </a:lnTo>
                <a:cubicBezTo>
                  <a:pt x="781895" y="1806413"/>
                  <a:pt x="670339" y="1865676"/>
                  <a:pt x="624481" y="1985824"/>
                </a:cubicBezTo>
                <a:close/>
                <a:moveTo>
                  <a:pt x="3908726" y="6217028"/>
                </a:moveTo>
                <a:lnTo>
                  <a:pt x="3969247" y="6058466"/>
                </a:lnTo>
                <a:cubicBezTo>
                  <a:pt x="4015097" y="5938318"/>
                  <a:pt x="4126663" y="5879055"/>
                  <a:pt x="4257625" y="5879055"/>
                </a:cubicBezTo>
                <a:lnTo>
                  <a:pt x="4563981" y="5879055"/>
                </a:lnTo>
                <a:cubicBezTo>
                  <a:pt x="4576739" y="5879055"/>
                  <a:pt x="4586013" y="5892160"/>
                  <a:pt x="4581554" y="5903871"/>
                </a:cubicBezTo>
                <a:lnTo>
                  <a:pt x="4524466" y="6042155"/>
                </a:lnTo>
                <a:cubicBezTo>
                  <a:pt x="4478920" y="6161453"/>
                  <a:pt x="4365353" y="6238624"/>
                  <a:pt x="4235302" y="6238624"/>
                </a:cubicBezTo>
                <a:lnTo>
                  <a:pt x="3924018" y="6238624"/>
                </a:lnTo>
                <a:cubicBezTo>
                  <a:pt x="3912907" y="6238624"/>
                  <a:pt x="3904824" y="6227218"/>
                  <a:pt x="3908726" y="6217028"/>
                </a:cubicBezTo>
                <a:close/>
                <a:moveTo>
                  <a:pt x="3971262" y="6192555"/>
                </a:moveTo>
                <a:lnTo>
                  <a:pt x="4235302" y="6192555"/>
                </a:lnTo>
                <a:cubicBezTo>
                  <a:pt x="4346146" y="6192555"/>
                  <a:pt x="4442762" y="6127069"/>
                  <a:pt x="4481454" y="6025729"/>
                </a:cubicBezTo>
                <a:lnTo>
                  <a:pt x="4481669" y="6025146"/>
                </a:lnTo>
                <a:lnTo>
                  <a:pt x="4481897" y="6024576"/>
                </a:lnTo>
                <a:lnTo>
                  <a:pt x="4521425" y="5928838"/>
                </a:lnTo>
                <a:cubicBezTo>
                  <a:pt x="4522160" y="5927064"/>
                  <a:pt x="4520855" y="5925112"/>
                  <a:pt x="4518942" y="5925112"/>
                </a:cubicBezTo>
                <a:lnTo>
                  <a:pt x="4257625" y="5925112"/>
                </a:lnTo>
                <a:cubicBezTo>
                  <a:pt x="4138027" y="5925112"/>
                  <a:pt x="4048595" y="5979711"/>
                  <a:pt x="4012259" y="6074891"/>
                </a:cubicBezTo>
                <a:lnTo>
                  <a:pt x="3968740" y="6188905"/>
                </a:lnTo>
                <a:cubicBezTo>
                  <a:pt x="3968069" y="6190666"/>
                  <a:pt x="3969374" y="6192555"/>
                  <a:pt x="3971262" y="6192555"/>
                </a:cubicBezTo>
                <a:close/>
                <a:moveTo>
                  <a:pt x="384136" y="2254863"/>
                </a:moveTo>
                <a:lnTo>
                  <a:pt x="690488" y="2254863"/>
                </a:lnTo>
                <a:cubicBezTo>
                  <a:pt x="703257" y="2254863"/>
                  <a:pt x="712529" y="2267955"/>
                  <a:pt x="708063" y="2279666"/>
                </a:cubicBezTo>
                <a:lnTo>
                  <a:pt x="650972" y="2417950"/>
                </a:lnTo>
                <a:cubicBezTo>
                  <a:pt x="605429" y="2537261"/>
                  <a:pt x="491863" y="2614420"/>
                  <a:pt x="361818" y="2614420"/>
                </a:cubicBezTo>
                <a:lnTo>
                  <a:pt x="50523" y="2614420"/>
                </a:lnTo>
                <a:cubicBezTo>
                  <a:pt x="39407" y="2614420"/>
                  <a:pt x="31334" y="2603026"/>
                  <a:pt x="35224" y="2592823"/>
                </a:cubicBezTo>
                <a:lnTo>
                  <a:pt x="95756" y="2434261"/>
                </a:lnTo>
                <a:cubicBezTo>
                  <a:pt x="141613" y="2314126"/>
                  <a:pt x="253175" y="2254863"/>
                  <a:pt x="384136" y="2254863"/>
                </a:cubicBezTo>
                <a:close/>
                <a:moveTo>
                  <a:pt x="645440" y="2300920"/>
                </a:moveTo>
                <a:lnTo>
                  <a:pt x="384136" y="2300920"/>
                </a:lnTo>
                <a:cubicBezTo>
                  <a:pt x="264533" y="2300920"/>
                  <a:pt x="175100" y="2355506"/>
                  <a:pt x="138768" y="2450699"/>
                </a:cubicBezTo>
                <a:lnTo>
                  <a:pt x="95248" y="2564700"/>
                </a:lnTo>
                <a:cubicBezTo>
                  <a:pt x="94574" y="2566462"/>
                  <a:pt x="95879" y="2568363"/>
                  <a:pt x="97765" y="2568363"/>
                </a:cubicBezTo>
                <a:lnTo>
                  <a:pt x="361816" y="2568363"/>
                </a:lnTo>
                <a:cubicBezTo>
                  <a:pt x="472653" y="2568363"/>
                  <a:pt x="569269" y="2502877"/>
                  <a:pt x="607951" y="2401525"/>
                </a:cubicBezTo>
                <a:lnTo>
                  <a:pt x="608174" y="2400942"/>
                </a:lnTo>
                <a:lnTo>
                  <a:pt x="608409" y="2400371"/>
                </a:lnTo>
                <a:lnTo>
                  <a:pt x="647932" y="2304646"/>
                </a:lnTo>
                <a:cubicBezTo>
                  <a:pt x="648668" y="2302872"/>
                  <a:pt x="647363" y="2300920"/>
                  <a:pt x="645439" y="2300920"/>
                </a:cubicBezTo>
                <a:close/>
                <a:moveTo>
                  <a:pt x="1888496" y="1806413"/>
                </a:moveTo>
                <a:lnTo>
                  <a:pt x="1582127" y="1806413"/>
                </a:lnTo>
                <a:cubicBezTo>
                  <a:pt x="1451165" y="1806413"/>
                  <a:pt x="1339612" y="1865676"/>
                  <a:pt x="1293749" y="1985824"/>
                </a:cubicBezTo>
                <a:lnTo>
                  <a:pt x="1233225" y="2144386"/>
                </a:lnTo>
                <a:cubicBezTo>
                  <a:pt x="1229334" y="2154575"/>
                  <a:pt x="1237407" y="2165982"/>
                  <a:pt x="1248517" y="2165982"/>
                </a:cubicBezTo>
                <a:lnTo>
                  <a:pt x="1559816" y="2165982"/>
                </a:lnTo>
                <a:cubicBezTo>
                  <a:pt x="1689866" y="2165982"/>
                  <a:pt x="1803434" y="2088811"/>
                  <a:pt x="1848967" y="1969512"/>
                </a:cubicBezTo>
                <a:lnTo>
                  <a:pt x="1906068" y="1831228"/>
                </a:lnTo>
                <a:cubicBezTo>
                  <a:pt x="1910527" y="1819505"/>
                  <a:pt x="1901253" y="1806413"/>
                  <a:pt x="1888483" y="1806413"/>
                </a:cubicBezTo>
                <a:close/>
                <a:moveTo>
                  <a:pt x="4790052" y="2434261"/>
                </a:moveTo>
                <a:lnTo>
                  <a:pt x="4729518" y="2592823"/>
                </a:lnTo>
                <a:cubicBezTo>
                  <a:pt x="4725629" y="2603026"/>
                  <a:pt x="4733699" y="2614420"/>
                  <a:pt x="4744823" y="2614420"/>
                </a:cubicBezTo>
                <a:lnTo>
                  <a:pt x="5056119" y="2614420"/>
                </a:lnTo>
                <a:cubicBezTo>
                  <a:pt x="5186157" y="2614420"/>
                  <a:pt x="5299724" y="2537261"/>
                  <a:pt x="5345258" y="2417950"/>
                </a:cubicBezTo>
                <a:lnTo>
                  <a:pt x="5402358" y="2279666"/>
                </a:lnTo>
                <a:cubicBezTo>
                  <a:pt x="5406831" y="2267955"/>
                  <a:pt x="5397557" y="2254863"/>
                  <a:pt x="5384786" y="2254863"/>
                </a:cubicBezTo>
                <a:lnTo>
                  <a:pt x="5078430" y="2254863"/>
                </a:lnTo>
                <a:cubicBezTo>
                  <a:pt x="4947468" y="2254863"/>
                  <a:pt x="4835915" y="2314126"/>
                  <a:pt x="4790052" y="2434261"/>
                </a:cubicBezTo>
                <a:close/>
                <a:moveTo>
                  <a:pt x="2248569" y="1806413"/>
                </a:moveTo>
                <a:lnTo>
                  <a:pt x="2554925" y="1806413"/>
                </a:lnTo>
                <a:cubicBezTo>
                  <a:pt x="2567696" y="1806413"/>
                  <a:pt x="2576970" y="1819518"/>
                  <a:pt x="2572497" y="1831228"/>
                </a:cubicBezTo>
                <a:lnTo>
                  <a:pt x="2515410" y="1969512"/>
                </a:lnTo>
                <a:cubicBezTo>
                  <a:pt x="2469864" y="2088811"/>
                  <a:pt x="2356296" y="2165982"/>
                  <a:pt x="2226258" y="2165982"/>
                </a:cubicBezTo>
                <a:lnTo>
                  <a:pt x="1914962" y="2165982"/>
                </a:lnTo>
                <a:cubicBezTo>
                  <a:pt x="1903851" y="2165982"/>
                  <a:pt x="1895768" y="2154575"/>
                  <a:pt x="1899670" y="2144386"/>
                </a:cubicBezTo>
                <a:lnTo>
                  <a:pt x="1960191" y="1985824"/>
                </a:lnTo>
                <a:cubicBezTo>
                  <a:pt x="2006054" y="1865688"/>
                  <a:pt x="2117619" y="1806413"/>
                  <a:pt x="2248569" y="1806413"/>
                </a:cubicBezTo>
                <a:close/>
                <a:moveTo>
                  <a:pt x="2509873" y="1852470"/>
                </a:moveTo>
                <a:lnTo>
                  <a:pt x="2248569" y="1852470"/>
                </a:lnTo>
                <a:cubicBezTo>
                  <a:pt x="2128971" y="1852470"/>
                  <a:pt x="2039539" y="1907069"/>
                  <a:pt x="2003203" y="2002249"/>
                </a:cubicBezTo>
                <a:lnTo>
                  <a:pt x="1959684" y="2116263"/>
                </a:lnTo>
                <a:cubicBezTo>
                  <a:pt x="1959013" y="2118024"/>
                  <a:pt x="1960318" y="2119925"/>
                  <a:pt x="1962205" y="2119925"/>
                </a:cubicBezTo>
                <a:lnTo>
                  <a:pt x="2226258" y="2119925"/>
                </a:lnTo>
                <a:cubicBezTo>
                  <a:pt x="2337089" y="2119925"/>
                  <a:pt x="2433705" y="2054427"/>
                  <a:pt x="2472385" y="1953087"/>
                </a:cubicBezTo>
                <a:lnTo>
                  <a:pt x="2472613" y="1952504"/>
                </a:lnTo>
                <a:lnTo>
                  <a:pt x="2472841" y="1951934"/>
                </a:lnTo>
                <a:lnTo>
                  <a:pt x="2512369" y="1856209"/>
                </a:lnTo>
                <a:cubicBezTo>
                  <a:pt x="2513104" y="1854421"/>
                  <a:pt x="2511799" y="1852482"/>
                  <a:pt x="2509873" y="1852482"/>
                </a:cubicBezTo>
                <a:close/>
                <a:moveTo>
                  <a:pt x="3085286" y="1351651"/>
                </a:moveTo>
                <a:lnTo>
                  <a:pt x="2778943" y="1351651"/>
                </a:lnTo>
                <a:cubicBezTo>
                  <a:pt x="2647981" y="1351651"/>
                  <a:pt x="2536415" y="1410927"/>
                  <a:pt x="2490565" y="1531062"/>
                </a:cubicBezTo>
                <a:lnTo>
                  <a:pt x="2430031" y="1689624"/>
                </a:lnTo>
                <a:cubicBezTo>
                  <a:pt x="2426142" y="1699814"/>
                  <a:pt x="2434212" y="1711220"/>
                  <a:pt x="2445323" y="1711220"/>
                </a:cubicBezTo>
                <a:lnTo>
                  <a:pt x="2756620" y="1711220"/>
                </a:lnTo>
                <a:cubicBezTo>
                  <a:pt x="2886670" y="1711220"/>
                  <a:pt x="3000225" y="1634049"/>
                  <a:pt x="3045771" y="1514750"/>
                </a:cubicBezTo>
                <a:lnTo>
                  <a:pt x="3102871" y="1376467"/>
                </a:lnTo>
                <a:cubicBezTo>
                  <a:pt x="3107331" y="1364756"/>
                  <a:pt x="3098057" y="1351651"/>
                  <a:pt x="3085286" y="1351651"/>
                </a:cubicBezTo>
                <a:close/>
                <a:moveTo>
                  <a:pt x="64039" y="4552221"/>
                </a:moveTo>
                <a:cubicBezTo>
                  <a:pt x="68512" y="4540510"/>
                  <a:pt x="59233" y="4527406"/>
                  <a:pt x="46465" y="4527406"/>
                </a:cubicBezTo>
                <a:lnTo>
                  <a:pt x="37" y="4527406"/>
                </a:lnTo>
                <a:lnTo>
                  <a:pt x="37" y="4706715"/>
                </a:lnTo>
                <a:cubicBezTo>
                  <a:pt x="2431" y="4701366"/>
                  <a:pt x="4837" y="4696031"/>
                  <a:pt x="6947" y="4690505"/>
                </a:cubicBezTo>
                <a:lnTo>
                  <a:pt x="64038" y="4552221"/>
                </a:lnTo>
                <a:close/>
                <a:moveTo>
                  <a:pt x="8613399" y="4072643"/>
                </a:moveTo>
                <a:lnTo>
                  <a:pt x="8613399" y="4072643"/>
                </a:lnTo>
                <a:cubicBezTo>
                  <a:pt x="8613399" y="4072643"/>
                  <a:pt x="8307057" y="4072643"/>
                  <a:pt x="8307057" y="4072643"/>
                </a:cubicBezTo>
                <a:cubicBezTo>
                  <a:pt x="8176095" y="4072643"/>
                  <a:pt x="8064529" y="4131919"/>
                  <a:pt x="8018666" y="4252054"/>
                </a:cubicBezTo>
                <a:lnTo>
                  <a:pt x="7958145" y="4410616"/>
                </a:lnTo>
                <a:cubicBezTo>
                  <a:pt x="7954242" y="4420806"/>
                  <a:pt x="7962325" y="4432212"/>
                  <a:pt x="7973436" y="4432212"/>
                </a:cubicBezTo>
                <a:lnTo>
                  <a:pt x="8284733" y="4432212"/>
                </a:lnTo>
                <a:cubicBezTo>
                  <a:pt x="8414783" y="4432212"/>
                  <a:pt x="8528350" y="4355042"/>
                  <a:pt x="8573884" y="4235743"/>
                </a:cubicBezTo>
                <a:lnTo>
                  <a:pt x="8630972" y="4097459"/>
                </a:lnTo>
                <a:cubicBezTo>
                  <a:pt x="8635444" y="4085748"/>
                  <a:pt x="8626170" y="4072643"/>
                  <a:pt x="8613399" y="4072643"/>
                </a:cubicBezTo>
                <a:close/>
                <a:moveTo>
                  <a:pt x="92" y="1908551"/>
                </a:moveTo>
                <a:lnTo>
                  <a:pt x="92" y="1997902"/>
                </a:lnTo>
                <a:cubicBezTo>
                  <a:pt x="37488" y="1905459"/>
                  <a:pt x="125869" y="1852470"/>
                  <a:pt x="243599" y="1852470"/>
                </a:cubicBezTo>
                <a:lnTo>
                  <a:pt x="504909" y="1852470"/>
                </a:lnTo>
                <a:cubicBezTo>
                  <a:pt x="506827" y="1852470"/>
                  <a:pt x="508132" y="1854421"/>
                  <a:pt x="507402" y="1856196"/>
                </a:cubicBezTo>
                <a:lnTo>
                  <a:pt x="467873" y="1951934"/>
                </a:lnTo>
                <a:lnTo>
                  <a:pt x="467637" y="1952504"/>
                </a:lnTo>
                <a:lnTo>
                  <a:pt x="467420" y="1953087"/>
                </a:lnTo>
                <a:cubicBezTo>
                  <a:pt x="428732" y="2054427"/>
                  <a:pt x="332116" y="2119925"/>
                  <a:pt x="221279" y="2119925"/>
                </a:cubicBezTo>
                <a:lnTo>
                  <a:pt x="92" y="2119925"/>
                </a:lnTo>
                <a:lnTo>
                  <a:pt x="86" y="2165982"/>
                </a:lnTo>
                <a:lnTo>
                  <a:pt x="221279" y="2165982"/>
                </a:lnTo>
                <a:cubicBezTo>
                  <a:pt x="351331" y="2165982"/>
                  <a:pt x="464897" y="2088811"/>
                  <a:pt x="510433" y="1969512"/>
                </a:cubicBezTo>
                <a:lnTo>
                  <a:pt x="567524" y="1831228"/>
                </a:lnTo>
                <a:cubicBezTo>
                  <a:pt x="571996" y="1819518"/>
                  <a:pt x="562717" y="1806413"/>
                  <a:pt x="549949" y="1806413"/>
                </a:cubicBezTo>
                <a:lnTo>
                  <a:pt x="549949" y="1806413"/>
                </a:lnTo>
                <a:cubicBezTo>
                  <a:pt x="549949" y="1806413"/>
                  <a:pt x="243597" y="1806413"/>
                  <a:pt x="243597" y="1806413"/>
                </a:cubicBezTo>
                <a:cubicBezTo>
                  <a:pt x="144705" y="1806413"/>
                  <a:pt x="56923" y="1840265"/>
                  <a:pt x="91" y="1908551"/>
                </a:cubicBezTo>
                <a:close/>
                <a:moveTo>
                  <a:pt x="158477" y="5138955"/>
                </a:moveTo>
                <a:lnTo>
                  <a:pt x="215569" y="5000659"/>
                </a:lnTo>
                <a:cubicBezTo>
                  <a:pt x="220041" y="4988948"/>
                  <a:pt x="210762" y="4975856"/>
                  <a:pt x="197994" y="4975856"/>
                </a:cubicBezTo>
                <a:lnTo>
                  <a:pt x="30" y="4975856"/>
                </a:lnTo>
                <a:lnTo>
                  <a:pt x="24" y="5307289"/>
                </a:lnTo>
                <a:cubicBezTo>
                  <a:pt x="71790" y="5274717"/>
                  <a:pt x="129217" y="5215606"/>
                  <a:pt x="158476" y="5138955"/>
                </a:cubicBezTo>
                <a:close/>
                <a:moveTo>
                  <a:pt x="485577" y="1531062"/>
                </a:moveTo>
                <a:lnTo>
                  <a:pt x="425052" y="1689624"/>
                </a:lnTo>
                <a:cubicBezTo>
                  <a:pt x="421155" y="1699814"/>
                  <a:pt x="429234" y="1711220"/>
                  <a:pt x="440344" y="1711220"/>
                </a:cubicBezTo>
                <a:lnTo>
                  <a:pt x="751644" y="1711220"/>
                </a:lnTo>
                <a:cubicBezTo>
                  <a:pt x="881689" y="1711220"/>
                  <a:pt x="995256" y="1634049"/>
                  <a:pt x="1040793" y="1514750"/>
                </a:cubicBezTo>
                <a:lnTo>
                  <a:pt x="1097884" y="1376467"/>
                </a:lnTo>
                <a:cubicBezTo>
                  <a:pt x="1102357" y="1364756"/>
                  <a:pt x="1093084" y="1351651"/>
                  <a:pt x="1080309" y="1351651"/>
                </a:cubicBezTo>
                <a:lnTo>
                  <a:pt x="773957" y="1351651"/>
                </a:lnTo>
                <a:cubicBezTo>
                  <a:pt x="642990" y="1351651"/>
                  <a:pt x="531435" y="1410927"/>
                  <a:pt x="485577" y="1531062"/>
                </a:cubicBezTo>
                <a:close/>
                <a:moveTo>
                  <a:pt x="2579719" y="903208"/>
                </a:moveTo>
                <a:lnTo>
                  <a:pt x="2886075" y="903208"/>
                </a:lnTo>
                <a:cubicBezTo>
                  <a:pt x="2898845" y="903210"/>
                  <a:pt x="2908119" y="916306"/>
                  <a:pt x="2903647" y="928023"/>
                </a:cubicBezTo>
                <a:lnTo>
                  <a:pt x="2846559" y="1066307"/>
                </a:lnTo>
                <a:cubicBezTo>
                  <a:pt x="2801013" y="1185606"/>
                  <a:pt x="2687458" y="1262770"/>
                  <a:pt x="2557408" y="1262770"/>
                </a:cubicBezTo>
                <a:lnTo>
                  <a:pt x="2246111" y="1262770"/>
                </a:lnTo>
                <a:cubicBezTo>
                  <a:pt x="2235000" y="1262770"/>
                  <a:pt x="2226917" y="1251372"/>
                  <a:pt x="2230819" y="1241179"/>
                </a:cubicBezTo>
                <a:lnTo>
                  <a:pt x="2291341" y="1082616"/>
                </a:lnTo>
                <a:cubicBezTo>
                  <a:pt x="2337203" y="962475"/>
                  <a:pt x="2448756" y="903208"/>
                  <a:pt x="2579719" y="903208"/>
                </a:cubicBezTo>
                <a:close/>
                <a:moveTo>
                  <a:pt x="2841035" y="949269"/>
                </a:moveTo>
                <a:lnTo>
                  <a:pt x="2579719" y="949269"/>
                </a:lnTo>
                <a:cubicBezTo>
                  <a:pt x="2460121" y="949269"/>
                  <a:pt x="2370688" y="1003860"/>
                  <a:pt x="2334353" y="1099047"/>
                </a:cubicBezTo>
                <a:lnTo>
                  <a:pt x="2290834" y="1213053"/>
                </a:lnTo>
                <a:cubicBezTo>
                  <a:pt x="2290162" y="1214820"/>
                  <a:pt x="2291467" y="1216712"/>
                  <a:pt x="2293355" y="1216712"/>
                </a:cubicBezTo>
                <a:lnTo>
                  <a:pt x="2557396" y="1216712"/>
                </a:lnTo>
                <a:cubicBezTo>
                  <a:pt x="2668239" y="1216712"/>
                  <a:pt x="2764855" y="1151225"/>
                  <a:pt x="2803534" y="1049878"/>
                </a:cubicBezTo>
                <a:lnTo>
                  <a:pt x="2803762" y="1049297"/>
                </a:lnTo>
                <a:lnTo>
                  <a:pt x="2804003" y="1048723"/>
                </a:lnTo>
                <a:lnTo>
                  <a:pt x="2843519" y="952995"/>
                </a:lnTo>
                <a:cubicBezTo>
                  <a:pt x="2844253" y="951219"/>
                  <a:pt x="2842948" y="949270"/>
                  <a:pt x="2841023" y="949270"/>
                </a:cubicBezTo>
                <a:close/>
                <a:moveTo>
                  <a:pt x="2216807" y="903208"/>
                </a:moveTo>
                <a:lnTo>
                  <a:pt x="1910451" y="903208"/>
                </a:lnTo>
                <a:cubicBezTo>
                  <a:pt x="1779489" y="903208"/>
                  <a:pt x="1667923" y="962476"/>
                  <a:pt x="1622073" y="1082616"/>
                </a:cubicBezTo>
                <a:lnTo>
                  <a:pt x="1561539" y="1241179"/>
                </a:lnTo>
                <a:cubicBezTo>
                  <a:pt x="1557650" y="1251373"/>
                  <a:pt x="1565733" y="1262770"/>
                  <a:pt x="1576844" y="1262770"/>
                </a:cubicBezTo>
                <a:lnTo>
                  <a:pt x="1888141" y="1262770"/>
                </a:lnTo>
                <a:cubicBezTo>
                  <a:pt x="2018178" y="1262770"/>
                  <a:pt x="2131746" y="1185606"/>
                  <a:pt x="2177279" y="1066307"/>
                </a:cubicBezTo>
                <a:lnTo>
                  <a:pt x="2234380" y="928021"/>
                </a:lnTo>
                <a:cubicBezTo>
                  <a:pt x="2238852" y="916307"/>
                  <a:pt x="2229578" y="903208"/>
                  <a:pt x="2216807" y="903208"/>
                </a:cubicBezTo>
                <a:close/>
                <a:moveTo>
                  <a:pt x="1547527" y="903208"/>
                </a:moveTo>
                <a:lnTo>
                  <a:pt x="1241180" y="903208"/>
                </a:lnTo>
                <a:cubicBezTo>
                  <a:pt x="1110213" y="903208"/>
                  <a:pt x="998657" y="962476"/>
                  <a:pt x="952799" y="1082616"/>
                </a:cubicBezTo>
                <a:lnTo>
                  <a:pt x="892275" y="1241179"/>
                </a:lnTo>
                <a:cubicBezTo>
                  <a:pt x="888377" y="1251373"/>
                  <a:pt x="896450" y="1262770"/>
                  <a:pt x="907566" y="1262770"/>
                </a:cubicBezTo>
                <a:lnTo>
                  <a:pt x="1218861" y="1262770"/>
                </a:lnTo>
                <a:cubicBezTo>
                  <a:pt x="1348911" y="1262770"/>
                  <a:pt x="1462478" y="1185606"/>
                  <a:pt x="1508012" y="1066307"/>
                </a:cubicBezTo>
                <a:lnTo>
                  <a:pt x="1565100" y="928021"/>
                </a:lnTo>
                <a:cubicBezTo>
                  <a:pt x="1569572" y="916307"/>
                  <a:pt x="1560298" y="903208"/>
                  <a:pt x="1547527" y="903208"/>
                </a:cubicBezTo>
                <a:close/>
                <a:moveTo>
                  <a:pt x="3253496" y="6238611"/>
                </a:moveTo>
                <a:lnTo>
                  <a:pt x="3564793" y="6238611"/>
                </a:lnTo>
                <a:cubicBezTo>
                  <a:pt x="3694843" y="6238611"/>
                  <a:pt x="3808411" y="6161453"/>
                  <a:pt x="3853944" y="6042155"/>
                </a:cubicBezTo>
                <a:lnTo>
                  <a:pt x="3911045" y="5903871"/>
                </a:lnTo>
                <a:cubicBezTo>
                  <a:pt x="3915504" y="5892160"/>
                  <a:pt x="3906230" y="5879055"/>
                  <a:pt x="3893460" y="5879055"/>
                </a:cubicBezTo>
                <a:lnTo>
                  <a:pt x="3587117" y="5879055"/>
                </a:lnTo>
                <a:cubicBezTo>
                  <a:pt x="3456154" y="5879055"/>
                  <a:pt x="3344589" y="5938318"/>
                  <a:pt x="3298726" y="6058466"/>
                </a:cubicBezTo>
                <a:lnTo>
                  <a:pt x="3238205" y="6217028"/>
                </a:lnTo>
                <a:cubicBezTo>
                  <a:pt x="3234315" y="6227218"/>
                  <a:pt x="3242385" y="6238611"/>
                  <a:pt x="3253496" y="6238611"/>
                </a:cubicBezTo>
                <a:close/>
                <a:moveTo>
                  <a:pt x="1899657" y="6217028"/>
                </a:moveTo>
                <a:lnTo>
                  <a:pt x="1960191" y="6058466"/>
                </a:lnTo>
                <a:cubicBezTo>
                  <a:pt x="2006054" y="5938318"/>
                  <a:pt x="2117607" y="5879055"/>
                  <a:pt x="2248569" y="5879055"/>
                </a:cubicBezTo>
                <a:lnTo>
                  <a:pt x="2554925" y="5879055"/>
                </a:lnTo>
                <a:cubicBezTo>
                  <a:pt x="2567696" y="5879055"/>
                  <a:pt x="2576970" y="5892160"/>
                  <a:pt x="2572497" y="5903871"/>
                </a:cubicBezTo>
                <a:lnTo>
                  <a:pt x="2515410" y="6042155"/>
                </a:lnTo>
                <a:cubicBezTo>
                  <a:pt x="2469864" y="6161453"/>
                  <a:pt x="2356296" y="6238624"/>
                  <a:pt x="2226258" y="6238624"/>
                </a:cubicBezTo>
                <a:lnTo>
                  <a:pt x="1914962" y="6238624"/>
                </a:lnTo>
                <a:cubicBezTo>
                  <a:pt x="1903851" y="6238624"/>
                  <a:pt x="1895768" y="6227218"/>
                  <a:pt x="1899670" y="6217028"/>
                </a:cubicBezTo>
                <a:close/>
                <a:moveTo>
                  <a:pt x="1962205" y="6192555"/>
                </a:moveTo>
                <a:lnTo>
                  <a:pt x="2226258" y="6192555"/>
                </a:lnTo>
                <a:cubicBezTo>
                  <a:pt x="2337089" y="6192555"/>
                  <a:pt x="2433705" y="6127069"/>
                  <a:pt x="2472385" y="6025729"/>
                </a:cubicBezTo>
                <a:lnTo>
                  <a:pt x="2472613" y="6025146"/>
                </a:lnTo>
                <a:lnTo>
                  <a:pt x="2472853" y="6024576"/>
                </a:lnTo>
                <a:lnTo>
                  <a:pt x="2512369" y="5928838"/>
                </a:lnTo>
                <a:cubicBezTo>
                  <a:pt x="2513104" y="5927064"/>
                  <a:pt x="2511799" y="5925112"/>
                  <a:pt x="2509873" y="5925112"/>
                </a:cubicBezTo>
                <a:lnTo>
                  <a:pt x="2248569" y="5925112"/>
                </a:lnTo>
                <a:cubicBezTo>
                  <a:pt x="2128971" y="5925112"/>
                  <a:pt x="2039539" y="5979711"/>
                  <a:pt x="2003203" y="6074891"/>
                </a:cubicBezTo>
                <a:lnTo>
                  <a:pt x="1959684" y="6188905"/>
                </a:lnTo>
                <a:cubicBezTo>
                  <a:pt x="1959013" y="6190666"/>
                  <a:pt x="1960318" y="6192555"/>
                  <a:pt x="1962205" y="6192555"/>
                </a:cubicBezTo>
                <a:close/>
                <a:moveTo>
                  <a:pt x="2584229" y="6238611"/>
                </a:moveTo>
                <a:lnTo>
                  <a:pt x="2895526" y="6238611"/>
                </a:lnTo>
                <a:cubicBezTo>
                  <a:pt x="3025563" y="6238611"/>
                  <a:pt x="3139131" y="6161453"/>
                  <a:pt x="3184677" y="6042155"/>
                </a:cubicBezTo>
                <a:lnTo>
                  <a:pt x="3241765" y="5903871"/>
                </a:lnTo>
                <a:cubicBezTo>
                  <a:pt x="3246237" y="5892160"/>
                  <a:pt x="3236963" y="5879055"/>
                  <a:pt x="3224192" y="5879055"/>
                </a:cubicBezTo>
                <a:lnTo>
                  <a:pt x="2917849" y="5879055"/>
                </a:lnTo>
                <a:cubicBezTo>
                  <a:pt x="2786887" y="5879055"/>
                  <a:pt x="2675321" y="5938318"/>
                  <a:pt x="2629458" y="6058466"/>
                </a:cubicBezTo>
                <a:lnTo>
                  <a:pt x="2568925" y="6217028"/>
                </a:lnTo>
                <a:cubicBezTo>
                  <a:pt x="2565035" y="6227218"/>
                  <a:pt x="2573118" y="6238611"/>
                  <a:pt x="2584229" y="6238611"/>
                </a:cubicBezTo>
                <a:close/>
                <a:moveTo>
                  <a:pt x="440344" y="5783850"/>
                </a:moveTo>
                <a:lnTo>
                  <a:pt x="751644" y="5783850"/>
                </a:lnTo>
                <a:cubicBezTo>
                  <a:pt x="881689" y="5783850"/>
                  <a:pt x="995256" y="5706691"/>
                  <a:pt x="1040793" y="5587393"/>
                </a:cubicBezTo>
                <a:lnTo>
                  <a:pt x="1097884" y="5449109"/>
                </a:lnTo>
                <a:cubicBezTo>
                  <a:pt x="1102357" y="5437398"/>
                  <a:pt x="1093084" y="5424294"/>
                  <a:pt x="1080309" y="5424294"/>
                </a:cubicBezTo>
                <a:lnTo>
                  <a:pt x="773957" y="5424294"/>
                </a:lnTo>
                <a:cubicBezTo>
                  <a:pt x="642990" y="5424294"/>
                  <a:pt x="531435" y="5483556"/>
                  <a:pt x="485577" y="5603704"/>
                </a:cubicBezTo>
                <a:lnTo>
                  <a:pt x="425052" y="5762266"/>
                </a:lnTo>
                <a:cubicBezTo>
                  <a:pt x="421155" y="5772456"/>
                  <a:pt x="429234" y="5783850"/>
                  <a:pt x="440344" y="5783850"/>
                </a:cubicBezTo>
                <a:close/>
                <a:moveTo>
                  <a:pt x="3400979" y="454764"/>
                </a:moveTo>
                <a:lnTo>
                  <a:pt x="3094636" y="454764"/>
                </a:lnTo>
                <a:cubicBezTo>
                  <a:pt x="2963661" y="454764"/>
                  <a:pt x="2852108" y="514031"/>
                  <a:pt x="2806245" y="634172"/>
                </a:cubicBezTo>
                <a:lnTo>
                  <a:pt x="2745724" y="792735"/>
                </a:lnTo>
                <a:cubicBezTo>
                  <a:pt x="2741822" y="802929"/>
                  <a:pt x="2749905" y="814326"/>
                  <a:pt x="2761016" y="814326"/>
                </a:cubicBezTo>
                <a:lnTo>
                  <a:pt x="3072313" y="814326"/>
                </a:lnTo>
                <a:cubicBezTo>
                  <a:pt x="3202363" y="814326"/>
                  <a:pt x="3315918" y="737162"/>
                  <a:pt x="3361464" y="617863"/>
                </a:cubicBezTo>
                <a:lnTo>
                  <a:pt x="3418552" y="479577"/>
                </a:lnTo>
                <a:cubicBezTo>
                  <a:pt x="3423024" y="467863"/>
                  <a:pt x="3413750" y="454764"/>
                  <a:pt x="3400979" y="454764"/>
                </a:cubicBezTo>
                <a:close/>
                <a:moveTo>
                  <a:pt x="1248518" y="6238611"/>
                </a:moveTo>
                <a:lnTo>
                  <a:pt x="1559816" y="6238611"/>
                </a:lnTo>
                <a:cubicBezTo>
                  <a:pt x="1689866" y="6238611"/>
                  <a:pt x="1803434" y="6161453"/>
                  <a:pt x="1848967" y="6042155"/>
                </a:cubicBezTo>
                <a:lnTo>
                  <a:pt x="1906068" y="5903871"/>
                </a:lnTo>
                <a:cubicBezTo>
                  <a:pt x="1910527" y="5892160"/>
                  <a:pt x="1901253" y="5879055"/>
                  <a:pt x="1888496" y="5879055"/>
                </a:cubicBezTo>
                <a:lnTo>
                  <a:pt x="1582127" y="5879055"/>
                </a:lnTo>
                <a:cubicBezTo>
                  <a:pt x="1451165" y="5879055"/>
                  <a:pt x="1339612" y="5938318"/>
                  <a:pt x="1293749" y="6058466"/>
                </a:cubicBezTo>
                <a:lnTo>
                  <a:pt x="1233225" y="6217028"/>
                </a:lnTo>
                <a:cubicBezTo>
                  <a:pt x="1229334" y="6227218"/>
                  <a:pt x="1237407" y="6238611"/>
                  <a:pt x="1248517" y="6238611"/>
                </a:cubicBezTo>
                <a:close/>
                <a:moveTo>
                  <a:pt x="1094328" y="5762266"/>
                </a:moveTo>
                <a:lnTo>
                  <a:pt x="1154859" y="5603704"/>
                </a:lnTo>
                <a:cubicBezTo>
                  <a:pt x="1200711" y="5483556"/>
                  <a:pt x="1312271" y="5424294"/>
                  <a:pt x="1443234" y="5424294"/>
                </a:cubicBezTo>
                <a:lnTo>
                  <a:pt x="1749590" y="5424294"/>
                </a:lnTo>
                <a:cubicBezTo>
                  <a:pt x="1762360" y="5424294"/>
                  <a:pt x="1771634" y="5437398"/>
                  <a:pt x="1767162" y="5449109"/>
                </a:cubicBezTo>
                <a:lnTo>
                  <a:pt x="1710074" y="5587393"/>
                </a:lnTo>
                <a:cubicBezTo>
                  <a:pt x="1664528" y="5706691"/>
                  <a:pt x="1550973" y="5783862"/>
                  <a:pt x="1420923" y="5783862"/>
                </a:cubicBezTo>
                <a:lnTo>
                  <a:pt x="1109620" y="5783862"/>
                </a:lnTo>
                <a:cubicBezTo>
                  <a:pt x="1098509" y="5783862"/>
                  <a:pt x="1090436" y="5772456"/>
                  <a:pt x="1094328" y="5762266"/>
                </a:cubicBezTo>
                <a:close/>
                <a:moveTo>
                  <a:pt x="1156870" y="5737793"/>
                </a:moveTo>
                <a:lnTo>
                  <a:pt x="1420923" y="5737793"/>
                </a:lnTo>
                <a:cubicBezTo>
                  <a:pt x="1531754" y="5737793"/>
                  <a:pt x="1628370" y="5672307"/>
                  <a:pt x="1667062" y="5570968"/>
                </a:cubicBezTo>
                <a:lnTo>
                  <a:pt x="1667277" y="5570385"/>
                </a:lnTo>
                <a:lnTo>
                  <a:pt x="1667518" y="5569814"/>
                </a:lnTo>
                <a:lnTo>
                  <a:pt x="1707033" y="5474076"/>
                </a:lnTo>
                <a:cubicBezTo>
                  <a:pt x="1707768" y="5472302"/>
                  <a:pt x="1706463" y="5470350"/>
                  <a:pt x="1704550" y="5470350"/>
                </a:cubicBezTo>
                <a:lnTo>
                  <a:pt x="1443234" y="5470350"/>
                </a:lnTo>
                <a:cubicBezTo>
                  <a:pt x="1323636" y="5470350"/>
                  <a:pt x="1234203" y="5524949"/>
                  <a:pt x="1197872" y="5620129"/>
                </a:cubicBezTo>
                <a:lnTo>
                  <a:pt x="1154351" y="5734143"/>
                </a:lnTo>
                <a:cubicBezTo>
                  <a:pt x="1153677" y="5735905"/>
                  <a:pt x="1154982" y="5737793"/>
                  <a:pt x="1156869" y="5737793"/>
                </a:cubicBezTo>
                <a:close/>
                <a:moveTo>
                  <a:pt x="212000" y="5313816"/>
                </a:moveTo>
                <a:lnTo>
                  <a:pt x="272531" y="5155254"/>
                </a:lnTo>
                <a:cubicBezTo>
                  <a:pt x="318389" y="5035119"/>
                  <a:pt x="429951" y="4975843"/>
                  <a:pt x="560912" y="4975843"/>
                </a:cubicBezTo>
                <a:lnTo>
                  <a:pt x="867264" y="4975843"/>
                </a:lnTo>
                <a:lnTo>
                  <a:pt x="867264" y="4975843"/>
                </a:lnTo>
                <a:cubicBezTo>
                  <a:pt x="880032" y="4975843"/>
                  <a:pt x="889305" y="4988948"/>
                  <a:pt x="884839" y="5000659"/>
                </a:cubicBezTo>
                <a:lnTo>
                  <a:pt x="827747" y="5138942"/>
                </a:lnTo>
                <a:cubicBezTo>
                  <a:pt x="782205" y="5258241"/>
                  <a:pt x="668639" y="5335412"/>
                  <a:pt x="538594" y="5335412"/>
                </a:cubicBezTo>
                <a:lnTo>
                  <a:pt x="227300" y="5335412"/>
                </a:lnTo>
                <a:cubicBezTo>
                  <a:pt x="216184" y="5335412"/>
                  <a:pt x="208111" y="5324006"/>
                  <a:pt x="212001" y="5313816"/>
                </a:cubicBezTo>
                <a:close/>
                <a:moveTo>
                  <a:pt x="274542" y="5289355"/>
                </a:moveTo>
                <a:lnTo>
                  <a:pt x="538593" y="5289355"/>
                </a:lnTo>
                <a:cubicBezTo>
                  <a:pt x="649430" y="5289355"/>
                  <a:pt x="746046" y="5223870"/>
                  <a:pt x="784728" y="5122517"/>
                </a:cubicBezTo>
                <a:lnTo>
                  <a:pt x="784951" y="5121934"/>
                </a:lnTo>
                <a:lnTo>
                  <a:pt x="785186" y="5121364"/>
                </a:lnTo>
                <a:lnTo>
                  <a:pt x="824709" y="5025626"/>
                </a:lnTo>
                <a:cubicBezTo>
                  <a:pt x="825445" y="5023864"/>
                  <a:pt x="824140" y="5021913"/>
                  <a:pt x="822216" y="5021913"/>
                </a:cubicBezTo>
                <a:lnTo>
                  <a:pt x="560912" y="5021913"/>
                </a:lnTo>
                <a:cubicBezTo>
                  <a:pt x="441309" y="5021913"/>
                  <a:pt x="351875" y="5076498"/>
                  <a:pt x="315544" y="5171679"/>
                </a:cubicBezTo>
                <a:lnTo>
                  <a:pt x="272023" y="5285693"/>
                </a:lnTo>
                <a:cubicBezTo>
                  <a:pt x="271349" y="5287454"/>
                  <a:pt x="272654" y="5289355"/>
                  <a:pt x="274541" y="5289355"/>
                </a:cubicBezTo>
                <a:close/>
                <a:moveTo>
                  <a:pt x="6793788" y="2434261"/>
                </a:moveTo>
                <a:lnTo>
                  <a:pt x="6733254" y="2592823"/>
                </a:lnTo>
                <a:cubicBezTo>
                  <a:pt x="6729364" y="2603026"/>
                  <a:pt x="6737435" y="2614420"/>
                  <a:pt x="6748545" y="2614420"/>
                </a:cubicBezTo>
                <a:lnTo>
                  <a:pt x="7059842" y="2614420"/>
                </a:lnTo>
                <a:cubicBezTo>
                  <a:pt x="7189892" y="2614420"/>
                  <a:pt x="7303459" y="2537261"/>
                  <a:pt x="7348993" y="2417950"/>
                </a:cubicBezTo>
                <a:lnTo>
                  <a:pt x="7406093" y="2279666"/>
                </a:lnTo>
                <a:cubicBezTo>
                  <a:pt x="7410553" y="2267955"/>
                  <a:pt x="7401279" y="2254863"/>
                  <a:pt x="7388508" y="2254863"/>
                </a:cubicBezTo>
                <a:lnTo>
                  <a:pt x="7082165" y="2254863"/>
                </a:lnTo>
                <a:cubicBezTo>
                  <a:pt x="6951203" y="2254863"/>
                  <a:pt x="6839637" y="2314126"/>
                  <a:pt x="6793788" y="2434261"/>
                </a:cubicBezTo>
                <a:close/>
                <a:moveTo>
                  <a:pt x="7460989" y="1351651"/>
                </a:moveTo>
                <a:lnTo>
                  <a:pt x="7767346" y="1351651"/>
                </a:lnTo>
                <a:lnTo>
                  <a:pt x="7767346" y="1351651"/>
                </a:lnTo>
                <a:cubicBezTo>
                  <a:pt x="7780116" y="1351651"/>
                  <a:pt x="7789390" y="1364756"/>
                  <a:pt x="7784917" y="1376467"/>
                </a:cubicBezTo>
                <a:lnTo>
                  <a:pt x="7727830" y="1514750"/>
                </a:lnTo>
                <a:cubicBezTo>
                  <a:pt x="7682297" y="1634049"/>
                  <a:pt x="7568729" y="1711220"/>
                  <a:pt x="7438679" y="1711220"/>
                </a:cubicBezTo>
                <a:lnTo>
                  <a:pt x="7127382" y="1711220"/>
                </a:lnTo>
                <a:cubicBezTo>
                  <a:pt x="7116271" y="1711220"/>
                  <a:pt x="7108188" y="1699814"/>
                  <a:pt x="7112090" y="1689624"/>
                </a:cubicBezTo>
                <a:lnTo>
                  <a:pt x="7172612" y="1531062"/>
                </a:lnTo>
                <a:cubicBezTo>
                  <a:pt x="7218474" y="1410914"/>
                  <a:pt x="7330040" y="1351651"/>
                  <a:pt x="7460989" y="1351651"/>
                </a:cubicBezTo>
                <a:close/>
                <a:moveTo>
                  <a:pt x="7722306" y="1397708"/>
                </a:moveTo>
                <a:lnTo>
                  <a:pt x="7460989" y="1397708"/>
                </a:lnTo>
                <a:cubicBezTo>
                  <a:pt x="7341391" y="1397708"/>
                  <a:pt x="7251959" y="1452307"/>
                  <a:pt x="7215623" y="1547487"/>
                </a:cubicBezTo>
                <a:lnTo>
                  <a:pt x="7172104" y="1661501"/>
                </a:lnTo>
                <a:cubicBezTo>
                  <a:pt x="7171433" y="1663262"/>
                  <a:pt x="7172738" y="1665151"/>
                  <a:pt x="7174626" y="1665151"/>
                </a:cubicBezTo>
                <a:lnTo>
                  <a:pt x="7438679" y="1665151"/>
                </a:lnTo>
                <a:cubicBezTo>
                  <a:pt x="7549510" y="1665151"/>
                  <a:pt x="7646126" y="1599665"/>
                  <a:pt x="7684817" y="1498325"/>
                </a:cubicBezTo>
                <a:lnTo>
                  <a:pt x="7685033" y="1497742"/>
                </a:lnTo>
                <a:lnTo>
                  <a:pt x="7685261" y="1497172"/>
                </a:lnTo>
                <a:lnTo>
                  <a:pt x="7724802" y="1401434"/>
                </a:lnTo>
                <a:cubicBezTo>
                  <a:pt x="7725524" y="1399660"/>
                  <a:pt x="7724219" y="1397720"/>
                  <a:pt x="7722306" y="1397720"/>
                </a:cubicBezTo>
                <a:close/>
                <a:moveTo>
                  <a:pt x="7266288" y="2165982"/>
                </a:moveTo>
                <a:lnTo>
                  <a:pt x="7577572" y="2165982"/>
                </a:lnTo>
                <a:cubicBezTo>
                  <a:pt x="7707635" y="2165982"/>
                  <a:pt x="7821190" y="2088811"/>
                  <a:pt x="7866736" y="1969512"/>
                </a:cubicBezTo>
                <a:lnTo>
                  <a:pt x="7923823" y="1831228"/>
                </a:lnTo>
                <a:cubicBezTo>
                  <a:pt x="7928296" y="1819505"/>
                  <a:pt x="7919022" y="1806413"/>
                  <a:pt x="7906251" y="1806413"/>
                </a:cubicBezTo>
                <a:lnTo>
                  <a:pt x="7599895" y="1806413"/>
                </a:lnTo>
                <a:cubicBezTo>
                  <a:pt x="7468933" y="1806413"/>
                  <a:pt x="7357367" y="1865676"/>
                  <a:pt x="7311518" y="1985824"/>
                </a:cubicBezTo>
                <a:lnTo>
                  <a:pt x="7250984" y="2144386"/>
                </a:lnTo>
                <a:cubicBezTo>
                  <a:pt x="7247094" y="2154575"/>
                  <a:pt x="7255177" y="2165982"/>
                  <a:pt x="7266288" y="2165982"/>
                </a:cubicBezTo>
                <a:close/>
                <a:moveTo>
                  <a:pt x="8336019" y="2895347"/>
                </a:moveTo>
                <a:lnTo>
                  <a:pt x="8275485" y="3053910"/>
                </a:lnTo>
                <a:cubicBezTo>
                  <a:pt x="8271595" y="3064099"/>
                  <a:pt x="8279666" y="3075506"/>
                  <a:pt x="8290777" y="3075506"/>
                </a:cubicBezTo>
                <a:lnTo>
                  <a:pt x="8602073" y="3075506"/>
                </a:lnTo>
                <a:cubicBezTo>
                  <a:pt x="8732124" y="3075506"/>
                  <a:pt x="8845691" y="2998335"/>
                  <a:pt x="8891224" y="2879036"/>
                </a:cubicBezTo>
                <a:lnTo>
                  <a:pt x="8948325" y="2740752"/>
                </a:lnTo>
                <a:cubicBezTo>
                  <a:pt x="8952784" y="2729042"/>
                  <a:pt x="8943511" y="2715937"/>
                  <a:pt x="8930752" y="2715937"/>
                </a:cubicBezTo>
                <a:lnTo>
                  <a:pt x="8930752" y="2715937"/>
                </a:lnTo>
                <a:cubicBezTo>
                  <a:pt x="8930752" y="2715937"/>
                  <a:pt x="8624396" y="2715937"/>
                  <a:pt x="8624396" y="2715937"/>
                </a:cubicBezTo>
                <a:cubicBezTo>
                  <a:pt x="8493434" y="2715937"/>
                  <a:pt x="8381869" y="2775212"/>
                  <a:pt x="8336019" y="2895347"/>
                </a:cubicBezTo>
                <a:close/>
                <a:moveTo>
                  <a:pt x="9181667" y="3782236"/>
                </a:moveTo>
                <a:lnTo>
                  <a:pt x="9238768" y="3643952"/>
                </a:lnTo>
                <a:cubicBezTo>
                  <a:pt x="9243227" y="3632241"/>
                  <a:pt x="9233954" y="3619136"/>
                  <a:pt x="9221183" y="3619136"/>
                </a:cubicBezTo>
                <a:lnTo>
                  <a:pt x="9221183" y="3619136"/>
                </a:lnTo>
                <a:cubicBezTo>
                  <a:pt x="9221183" y="3619136"/>
                  <a:pt x="8914840" y="3619136"/>
                  <a:pt x="8914840" y="3619136"/>
                </a:cubicBezTo>
                <a:cubicBezTo>
                  <a:pt x="8783877" y="3619136"/>
                  <a:pt x="8672312" y="3678412"/>
                  <a:pt x="8626449" y="3798547"/>
                </a:cubicBezTo>
                <a:lnTo>
                  <a:pt x="8565928" y="3957109"/>
                </a:lnTo>
                <a:cubicBezTo>
                  <a:pt x="8562026" y="3967299"/>
                  <a:pt x="8570109" y="3978705"/>
                  <a:pt x="8581220" y="3978705"/>
                </a:cubicBezTo>
                <a:lnTo>
                  <a:pt x="8892516" y="3978705"/>
                </a:lnTo>
                <a:cubicBezTo>
                  <a:pt x="9022567" y="3978705"/>
                  <a:pt x="9136134" y="3901534"/>
                  <a:pt x="9181667" y="3782236"/>
                </a:cubicBezTo>
                <a:close/>
                <a:moveTo>
                  <a:pt x="9091627" y="2254863"/>
                </a:moveTo>
                <a:cubicBezTo>
                  <a:pt x="8960652" y="2254863"/>
                  <a:pt x="8849099" y="2314126"/>
                  <a:pt x="8803248" y="2434261"/>
                </a:cubicBezTo>
                <a:lnTo>
                  <a:pt x="8742715" y="2592823"/>
                </a:lnTo>
                <a:cubicBezTo>
                  <a:pt x="8738826" y="2603026"/>
                  <a:pt x="8746895" y="2614420"/>
                  <a:pt x="8758007" y="2614420"/>
                </a:cubicBezTo>
                <a:lnTo>
                  <a:pt x="9069303" y="2614420"/>
                </a:lnTo>
                <a:cubicBezTo>
                  <a:pt x="9199354" y="2614420"/>
                  <a:pt x="9312921" y="2537261"/>
                  <a:pt x="9358454" y="2417950"/>
                </a:cubicBezTo>
                <a:lnTo>
                  <a:pt x="9415555" y="2279666"/>
                </a:lnTo>
                <a:cubicBezTo>
                  <a:pt x="9420014" y="2267955"/>
                  <a:pt x="9410740" y="2254863"/>
                  <a:pt x="9397970" y="2254863"/>
                </a:cubicBezTo>
                <a:lnTo>
                  <a:pt x="9091627" y="2254863"/>
                </a:lnTo>
                <a:close/>
                <a:moveTo>
                  <a:pt x="9271341" y="3075493"/>
                </a:moveTo>
                <a:lnTo>
                  <a:pt x="8960056" y="3075493"/>
                </a:lnTo>
                <a:cubicBezTo>
                  <a:pt x="8948945" y="3075493"/>
                  <a:pt x="8940862" y="3064099"/>
                  <a:pt x="8944765" y="3053910"/>
                </a:cubicBezTo>
                <a:lnTo>
                  <a:pt x="9005286" y="2895347"/>
                </a:lnTo>
                <a:cubicBezTo>
                  <a:pt x="9051148" y="2775200"/>
                  <a:pt x="9162701" y="2715937"/>
                  <a:pt x="9293664" y="2715937"/>
                </a:cubicBezTo>
                <a:lnTo>
                  <a:pt x="9600020" y="2715937"/>
                </a:lnTo>
                <a:lnTo>
                  <a:pt x="9600020" y="2715937"/>
                </a:lnTo>
                <a:cubicBezTo>
                  <a:pt x="9612790" y="2715937"/>
                  <a:pt x="9622052" y="2729029"/>
                  <a:pt x="9617592" y="2740752"/>
                </a:cubicBezTo>
                <a:lnTo>
                  <a:pt x="9560504" y="2879036"/>
                </a:lnTo>
                <a:cubicBezTo>
                  <a:pt x="9514958" y="2998335"/>
                  <a:pt x="9401391" y="3075493"/>
                  <a:pt x="9271341" y="3075493"/>
                </a:cubicBezTo>
                <a:close/>
                <a:moveTo>
                  <a:pt x="9007300" y="3029436"/>
                </a:moveTo>
                <a:lnTo>
                  <a:pt x="9271341" y="3029436"/>
                </a:lnTo>
                <a:cubicBezTo>
                  <a:pt x="9382184" y="3029436"/>
                  <a:pt x="9478800" y="2963951"/>
                  <a:pt x="9517492" y="2862598"/>
                </a:cubicBezTo>
                <a:lnTo>
                  <a:pt x="9517707" y="2862028"/>
                </a:lnTo>
                <a:lnTo>
                  <a:pt x="9517935" y="2861458"/>
                </a:lnTo>
                <a:lnTo>
                  <a:pt x="9557463" y="2765720"/>
                </a:lnTo>
                <a:cubicBezTo>
                  <a:pt x="9558199" y="2763945"/>
                  <a:pt x="9556893" y="2761994"/>
                  <a:pt x="9554980" y="2761994"/>
                </a:cubicBezTo>
                <a:lnTo>
                  <a:pt x="9293664" y="2761994"/>
                </a:lnTo>
                <a:cubicBezTo>
                  <a:pt x="9174066" y="2761994"/>
                  <a:pt x="9084633" y="2816592"/>
                  <a:pt x="9048298" y="2911773"/>
                </a:cubicBezTo>
                <a:lnTo>
                  <a:pt x="9004779" y="3025774"/>
                </a:lnTo>
                <a:cubicBezTo>
                  <a:pt x="9004107" y="3027548"/>
                  <a:pt x="9005412" y="3029436"/>
                  <a:pt x="9007300" y="3029436"/>
                </a:cubicBezTo>
                <a:close/>
                <a:moveTo>
                  <a:pt x="3552517" y="903208"/>
                </a:moveTo>
                <a:lnTo>
                  <a:pt x="3246161" y="903208"/>
                </a:lnTo>
                <a:cubicBezTo>
                  <a:pt x="3115199" y="903208"/>
                  <a:pt x="3003645" y="962476"/>
                  <a:pt x="2957783" y="1082616"/>
                </a:cubicBezTo>
                <a:lnTo>
                  <a:pt x="2897262" y="1241179"/>
                </a:lnTo>
                <a:cubicBezTo>
                  <a:pt x="2893360" y="1251373"/>
                  <a:pt x="2901443" y="1262770"/>
                  <a:pt x="2912553" y="1262770"/>
                </a:cubicBezTo>
                <a:lnTo>
                  <a:pt x="3223838" y="1262770"/>
                </a:lnTo>
                <a:cubicBezTo>
                  <a:pt x="3353900" y="1262770"/>
                  <a:pt x="3467455" y="1185606"/>
                  <a:pt x="3513001" y="1066307"/>
                </a:cubicBezTo>
                <a:lnTo>
                  <a:pt x="3570089" y="928021"/>
                </a:lnTo>
                <a:cubicBezTo>
                  <a:pt x="3574549" y="916307"/>
                  <a:pt x="3565275" y="903208"/>
                  <a:pt x="3552517" y="903208"/>
                </a:cubicBezTo>
                <a:close/>
                <a:moveTo>
                  <a:pt x="4423821" y="1351651"/>
                </a:moveTo>
                <a:lnTo>
                  <a:pt x="4117465" y="1351651"/>
                </a:lnTo>
                <a:cubicBezTo>
                  <a:pt x="3986516" y="1351651"/>
                  <a:pt x="3874950" y="1410927"/>
                  <a:pt x="3829087" y="1531062"/>
                </a:cubicBezTo>
                <a:lnTo>
                  <a:pt x="3768566" y="1689624"/>
                </a:lnTo>
                <a:cubicBezTo>
                  <a:pt x="3764664" y="1699814"/>
                  <a:pt x="3772747" y="1711220"/>
                  <a:pt x="3783858" y="1711220"/>
                </a:cubicBezTo>
                <a:lnTo>
                  <a:pt x="4095154" y="1711220"/>
                </a:lnTo>
                <a:cubicBezTo>
                  <a:pt x="4225205" y="1711220"/>
                  <a:pt x="4338772" y="1634049"/>
                  <a:pt x="4384306" y="1514750"/>
                </a:cubicBezTo>
                <a:lnTo>
                  <a:pt x="4441393" y="1376467"/>
                </a:lnTo>
                <a:cubicBezTo>
                  <a:pt x="4445866" y="1364756"/>
                  <a:pt x="4436592" y="1351651"/>
                  <a:pt x="4423821" y="1351651"/>
                </a:cubicBezTo>
                <a:close/>
                <a:moveTo>
                  <a:pt x="4638515" y="1985824"/>
                </a:moveTo>
                <a:lnTo>
                  <a:pt x="4577994" y="2144386"/>
                </a:lnTo>
                <a:cubicBezTo>
                  <a:pt x="4574091" y="2154575"/>
                  <a:pt x="4582174" y="2165982"/>
                  <a:pt x="4593286" y="2165982"/>
                </a:cubicBezTo>
                <a:lnTo>
                  <a:pt x="4904582" y="2165982"/>
                </a:lnTo>
                <a:cubicBezTo>
                  <a:pt x="5034633" y="2165982"/>
                  <a:pt x="5148200" y="2088811"/>
                  <a:pt x="5193733" y="1969512"/>
                </a:cubicBezTo>
                <a:lnTo>
                  <a:pt x="5250821" y="1831228"/>
                </a:lnTo>
                <a:cubicBezTo>
                  <a:pt x="5255293" y="1819505"/>
                  <a:pt x="5246019" y="1806413"/>
                  <a:pt x="5233249" y="1806413"/>
                </a:cubicBezTo>
                <a:lnTo>
                  <a:pt x="4926893" y="1806413"/>
                </a:lnTo>
                <a:cubicBezTo>
                  <a:pt x="4795931" y="1806413"/>
                  <a:pt x="4684365" y="1865676"/>
                  <a:pt x="4638515" y="1985824"/>
                </a:cubicBezTo>
                <a:close/>
                <a:moveTo>
                  <a:pt x="4221784" y="903208"/>
                </a:moveTo>
                <a:lnTo>
                  <a:pt x="3915428" y="903208"/>
                </a:lnTo>
                <a:cubicBezTo>
                  <a:pt x="3784466" y="903208"/>
                  <a:pt x="3672913" y="962476"/>
                  <a:pt x="3627050" y="1082616"/>
                </a:cubicBezTo>
                <a:lnTo>
                  <a:pt x="3566529" y="1241179"/>
                </a:lnTo>
                <a:cubicBezTo>
                  <a:pt x="3562627" y="1251373"/>
                  <a:pt x="3570710" y="1262770"/>
                  <a:pt x="3581821" y="1262770"/>
                </a:cubicBezTo>
                <a:lnTo>
                  <a:pt x="3893118" y="1262770"/>
                </a:lnTo>
                <a:cubicBezTo>
                  <a:pt x="4023168" y="1262770"/>
                  <a:pt x="4136735" y="1185606"/>
                  <a:pt x="4182268" y="1066307"/>
                </a:cubicBezTo>
                <a:lnTo>
                  <a:pt x="4239357" y="928021"/>
                </a:lnTo>
                <a:cubicBezTo>
                  <a:pt x="4243829" y="916307"/>
                  <a:pt x="4234555" y="903208"/>
                  <a:pt x="4221784" y="903208"/>
                </a:cubicBezTo>
                <a:close/>
                <a:moveTo>
                  <a:pt x="6230841" y="903208"/>
                </a:moveTo>
                <a:lnTo>
                  <a:pt x="5924485" y="903208"/>
                </a:lnTo>
                <a:cubicBezTo>
                  <a:pt x="5793522" y="903208"/>
                  <a:pt x="5681957" y="962476"/>
                  <a:pt x="5636107" y="1082616"/>
                </a:cubicBezTo>
                <a:lnTo>
                  <a:pt x="5575573" y="1241179"/>
                </a:lnTo>
                <a:cubicBezTo>
                  <a:pt x="5571683" y="1251373"/>
                  <a:pt x="5579766" y="1262770"/>
                  <a:pt x="5590877" y="1262770"/>
                </a:cubicBezTo>
                <a:lnTo>
                  <a:pt x="5902174" y="1262770"/>
                </a:lnTo>
                <a:cubicBezTo>
                  <a:pt x="6032211" y="1262770"/>
                  <a:pt x="6145779" y="1185606"/>
                  <a:pt x="6191325" y="1066307"/>
                </a:cubicBezTo>
                <a:lnTo>
                  <a:pt x="6248413" y="928021"/>
                </a:lnTo>
                <a:cubicBezTo>
                  <a:pt x="6252885" y="916307"/>
                  <a:pt x="6243611" y="903208"/>
                  <a:pt x="6230841" y="903208"/>
                </a:cubicBezTo>
                <a:close/>
                <a:moveTo>
                  <a:pt x="5457254" y="1351651"/>
                </a:moveTo>
                <a:lnTo>
                  <a:pt x="5763610" y="1351651"/>
                </a:lnTo>
                <a:lnTo>
                  <a:pt x="5763610" y="1351651"/>
                </a:lnTo>
                <a:cubicBezTo>
                  <a:pt x="5776381" y="1351651"/>
                  <a:pt x="5785655" y="1364756"/>
                  <a:pt x="5781182" y="1376467"/>
                </a:cubicBezTo>
                <a:lnTo>
                  <a:pt x="5724095" y="1514750"/>
                </a:lnTo>
                <a:cubicBezTo>
                  <a:pt x="5678561" y="1634049"/>
                  <a:pt x="5564981" y="1711220"/>
                  <a:pt x="5434944" y="1711220"/>
                </a:cubicBezTo>
                <a:lnTo>
                  <a:pt x="5123647" y="1711220"/>
                </a:lnTo>
                <a:cubicBezTo>
                  <a:pt x="5112536" y="1711220"/>
                  <a:pt x="5104453" y="1699814"/>
                  <a:pt x="5108355" y="1689624"/>
                </a:cubicBezTo>
                <a:lnTo>
                  <a:pt x="5168876" y="1531062"/>
                </a:lnTo>
                <a:cubicBezTo>
                  <a:pt x="5214739" y="1410914"/>
                  <a:pt x="5326292" y="1351651"/>
                  <a:pt x="5457254" y="1351651"/>
                </a:cubicBezTo>
                <a:close/>
                <a:moveTo>
                  <a:pt x="5718571" y="1397708"/>
                </a:moveTo>
                <a:lnTo>
                  <a:pt x="5457254" y="1397708"/>
                </a:lnTo>
                <a:cubicBezTo>
                  <a:pt x="5337656" y="1397708"/>
                  <a:pt x="5248224" y="1452307"/>
                  <a:pt x="5211888" y="1547487"/>
                </a:cubicBezTo>
                <a:lnTo>
                  <a:pt x="5168369" y="1661501"/>
                </a:lnTo>
                <a:cubicBezTo>
                  <a:pt x="5167698" y="1663262"/>
                  <a:pt x="5169003" y="1665151"/>
                  <a:pt x="5170878" y="1665151"/>
                </a:cubicBezTo>
                <a:lnTo>
                  <a:pt x="5434931" y="1665151"/>
                </a:lnTo>
                <a:cubicBezTo>
                  <a:pt x="5545775" y="1665151"/>
                  <a:pt x="5642390" y="1599665"/>
                  <a:pt x="5681082" y="1498325"/>
                </a:cubicBezTo>
                <a:lnTo>
                  <a:pt x="5681298" y="1497742"/>
                </a:lnTo>
                <a:lnTo>
                  <a:pt x="5681526" y="1497172"/>
                </a:lnTo>
                <a:lnTo>
                  <a:pt x="5721054" y="1401434"/>
                </a:lnTo>
                <a:cubicBezTo>
                  <a:pt x="5721789" y="1399660"/>
                  <a:pt x="5720484" y="1397720"/>
                  <a:pt x="5718558" y="1397720"/>
                </a:cubicBezTo>
                <a:close/>
                <a:moveTo>
                  <a:pt x="6432877" y="1351651"/>
                </a:moveTo>
                <a:lnTo>
                  <a:pt x="6126534" y="1351651"/>
                </a:lnTo>
                <a:cubicBezTo>
                  <a:pt x="5995572" y="1351651"/>
                  <a:pt x="5884006" y="1410927"/>
                  <a:pt x="5838144" y="1531062"/>
                </a:cubicBezTo>
                <a:lnTo>
                  <a:pt x="5777622" y="1689624"/>
                </a:lnTo>
                <a:cubicBezTo>
                  <a:pt x="5773733" y="1699814"/>
                  <a:pt x="5781803" y="1711220"/>
                  <a:pt x="5792914" y="1711220"/>
                </a:cubicBezTo>
                <a:lnTo>
                  <a:pt x="6104211" y="1711220"/>
                </a:lnTo>
                <a:cubicBezTo>
                  <a:pt x="6234261" y="1711220"/>
                  <a:pt x="6347828" y="1634049"/>
                  <a:pt x="6393362" y="1514750"/>
                </a:cubicBezTo>
                <a:lnTo>
                  <a:pt x="6450462" y="1376467"/>
                </a:lnTo>
                <a:cubicBezTo>
                  <a:pt x="6454935" y="1364756"/>
                  <a:pt x="6445661" y="1351651"/>
                  <a:pt x="6432877" y="1351651"/>
                </a:cubicBezTo>
                <a:close/>
              </a:path>
            </a:pathLst>
          </a:custGeom>
          <a:solidFill>
            <a:srgbClr val="FFFFFF">
              <a:alpha val="5000"/>
            </a:srgbClr>
          </a:solidFill>
          <a:ln w="12666"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EE3F6AA-728C-1F87-E037-24FA78A623C4}"/>
              </a:ext>
            </a:extLst>
          </p:cNvPr>
          <p:cNvSpPr/>
          <p:nvPr/>
        </p:nvSpPr>
        <p:spPr>
          <a:xfrm>
            <a:off x="-10228" y="336063"/>
            <a:ext cx="9656314" cy="6190015"/>
          </a:xfrm>
          <a:custGeom>
            <a:avLst/>
            <a:gdLst>
              <a:gd name="connsiteX0" fmla="*/ 4166534 w 9656314"/>
              <a:gd name="connsiteY0" fmla="*/ 0 h 6190015"/>
              <a:gd name="connsiteX1" fmla="*/ 8857404 w 9656314"/>
              <a:gd name="connsiteY1" fmla="*/ 0 h 6190015"/>
              <a:gd name="connsiteX2" fmla="*/ 8895583 w 9656314"/>
              <a:gd name="connsiteY2" fmla="*/ 0 h 6190015"/>
              <a:gd name="connsiteX3" fmla="*/ 9370269 w 9656314"/>
              <a:gd name="connsiteY3" fmla="*/ 0 h 6190015"/>
              <a:gd name="connsiteX4" fmla="*/ 9370269 w 9656314"/>
              <a:gd name="connsiteY4" fmla="*/ 1273 h 6190015"/>
              <a:gd name="connsiteX5" fmla="*/ 9638792 w 9656314"/>
              <a:gd name="connsiteY5" fmla="*/ 380513 h 6190015"/>
              <a:gd name="connsiteX6" fmla="*/ 8764504 w 9656314"/>
              <a:gd name="connsiteY6" fmla="*/ 2496877 h 6190015"/>
              <a:gd name="connsiteX7" fmla="*/ 8660149 w 9656314"/>
              <a:gd name="connsiteY7" fmla="*/ 2750128 h 6190015"/>
              <a:gd name="connsiteX8" fmla="*/ 8571065 w 9656314"/>
              <a:gd name="connsiteY8" fmla="*/ 2966473 h 6190015"/>
              <a:gd name="connsiteX9" fmla="*/ 6715588 w 9656314"/>
              <a:gd name="connsiteY9" fmla="*/ 5311908 h 6190015"/>
              <a:gd name="connsiteX10" fmla="*/ 3822927 w 9656314"/>
              <a:gd name="connsiteY10" fmla="*/ 6190015 h 6190015"/>
              <a:gd name="connsiteX11" fmla="*/ 2527 w 9656314"/>
              <a:gd name="connsiteY11" fmla="*/ 6190015 h 6190015"/>
              <a:gd name="connsiteX12" fmla="*/ 2527 w 9656314"/>
              <a:gd name="connsiteY12" fmla="*/ 5899616 h 6190015"/>
              <a:gd name="connsiteX13" fmla="*/ 0 w 9656314"/>
              <a:gd name="connsiteY13" fmla="*/ 5899616 h 6190015"/>
              <a:gd name="connsiteX14" fmla="*/ 0 w 9656314"/>
              <a:gd name="connsiteY14" fmla="*/ 2484622 h 6190015"/>
              <a:gd name="connsiteX15" fmla="*/ 3800 w 9656314"/>
              <a:gd name="connsiteY15" fmla="*/ 2478302 h 6190015"/>
              <a:gd name="connsiteX16" fmla="*/ 3800 w 9656314"/>
              <a:gd name="connsiteY16" fmla="*/ 1903837 h 6190015"/>
              <a:gd name="connsiteX17" fmla="*/ 192147 w 9656314"/>
              <a:gd name="connsiteY17" fmla="*/ 1663312 h 6190015"/>
              <a:gd name="connsiteX18" fmla="*/ 1294235 w 9656314"/>
              <a:gd name="connsiteY18" fmla="*/ 731755 h 6190015"/>
              <a:gd name="connsiteX19" fmla="*/ 2645755 w 9656314"/>
              <a:gd name="connsiteY19" fmla="*/ 180712 h 6190015"/>
              <a:gd name="connsiteX20" fmla="*/ 4166534 w 9656314"/>
              <a:gd name="connsiteY20" fmla="*/ 0 h 6190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656314" h="6190015">
                <a:moveTo>
                  <a:pt x="4166534" y="0"/>
                </a:moveTo>
                <a:lnTo>
                  <a:pt x="8857404" y="0"/>
                </a:lnTo>
                <a:cubicBezTo>
                  <a:pt x="8870131" y="0"/>
                  <a:pt x="8882857" y="0"/>
                  <a:pt x="8895583" y="0"/>
                </a:cubicBezTo>
                <a:lnTo>
                  <a:pt x="9370269" y="0"/>
                </a:lnTo>
                <a:lnTo>
                  <a:pt x="9370269" y="1273"/>
                </a:lnTo>
                <a:cubicBezTo>
                  <a:pt x="9564981" y="1273"/>
                  <a:pt x="9707513" y="201074"/>
                  <a:pt x="9638792" y="380513"/>
                </a:cubicBezTo>
                <a:lnTo>
                  <a:pt x="8764504" y="2496877"/>
                </a:lnTo>
                <a:cubicBezTo>
                  <a:pt x="8732688" y="2583415"/>
                  <a:pt x="8697055" y="2667408"/>
                  <a:pt x="8660149" y="2750128"/>
                </a:cubicBezTo>
                <a:lnTo>
                  <a:pt x="8571065" y="2966473"/>
                </a:lnTo>
                <a:cubicBezTo>
                  <a:pt x="8203279" y="3926027"/>
                  <a:pt x="7561880" y="4737958"/>
                  <a:pt x="6715588" y="5311908"/>
                </a:cubicBezTo>
                <a:cubicBezTo>
                  <a:pt x="5869297" y="5885859"/>
                  <a:pt x="4869019" y="6190015"/>
                  <a:pt x="3822927" y="6190015"/>
                </a:cubicBezTo>
                <a:lnTo>
                  <a:pt x="2527" y="6190015"/>
                </a:lnTo>
                <a:lnTo>
                  <a:pt x="2527" y="5899616"/>
                </a:lnTo>
                <a:lnTo>
                  <a:pt x="0" y="5899616"/>
                </a:lnTo>
                <a:lnTo>
                  <a:pt x="0" y="2484622"/>
                </a:lnTo>
                <a:lnTo>
                  <a:pt x="3800" y="2478302"/>
                </a:lnTo>
                <a:lnTo>
                  <a:pt x="3800" y="1903837"/>
                </a:lnTo>
                <a:cubicBezTo>
                  <a:pt x="63613" y="1821117"/>
                  <a:pt x="127244" y="1740942"/>
                  <a:pt x="192147" y="1663312"/>
                </a:cubicBezTo>
                <a:cubicBezTo>
                  <a:pt x="502666" y="1296798"/>
                  <a:pt x="872998" y="983734"/>
                  <a:pt x="1294235" y="731755"/>
                </a:cubicBezTo>
                <a:cubicBezTo>
                  <a:pt x="1700200" y="488685"/>
                  <a:pt x="2155797" y="304156"/>
                  <a:pt x="2645755" y="180712"/>
                </a:cubicBezTo>
                <a:cubicBezTo>
                  <a:pt x="3122987" y="61086"/>
                  <a:pt x="3634579" y="0"/>
                  <a:pt x="4166534" y="0"/>
                </a:cubicBezTo>
                <a:close/>
              </a:path>
            </a:pathLst>
          </a:custGeom>
          <a:solidFill>
            <a:srgbClr val="9BD3DD"/>
          </a:solidFill>
          <a:ln w="12720" cap="flat">
            <a:noFill/>
            <a:prstDash val="solid"/>
            <a:miter/>
          </a:ln>
        </p:spPr>
        <p:txBody>
          <a:bodyPr rtlCol="0" anchor="ctr">
            <a:noAutofit/>
          </a:bodyPr>
          <a:lstStyle/>
          <a:p>
            <a:endParaRPr lang="en-US"/>
          </a:p>
        </p:txBody>
      </p:sp>
      <p:sp>
        <p:nvSpPr>
          <p:cNvPr id="44" name="Inner Leaf">
            <a:extLst>
              <a:ext uri="{FF2B5EF4-FFF2-40B4-BE49-F238E27FC236}">
                <a16:creationId xmlns:a16="http://schemas.microsoft.com/office/drawing/2014/main" id="{52DE6502-D5E4-2AA8-89D1-9FACAF131BB7}"/>
              </a:ext>
            </a:extLst>
          </p:cNvPr>
          <p:cNvSpPr/>
          <p:nvPr/>
        </p:nvSpPr>
        <p:spPr>
          <a:xfrm>
            <a:off x="-8965" y="681399"/>
            <a:ext cx="9127951" cy="5497797"/>
          </a:xfrm>
          <a:custGeom>
            <a:avLst/>
            <a:gdLst>
              <a:gd name="connsiteX0" fmla="*/ 0 w 9127951"/>
              <a:gd name="connsiteY0" fmla="*/ 5497798 h 5497797"/>
              <a:gd name="connsiteX1" fmla="*/ 3816044 w 9127951"/>
              <a:gd name="connsiteY1" fmla="*/ 5497798 h 5497797"/>
              <a:gd name="connsiteX2" fmla="*/ 5890589 w 9127951"/>
              <a:gd name="connsiteY2" fmla="*/ 5035093 h 5497797"/>
              <a:gd name="connsiteX3" fmla="*/ 5895674 w 9127951"/>
              <a:gd name="connsiteY3" fmla="*/ 5032551 h 5497797"/>
              <a:gd name="connsiteX4" fmla="*/ 5890589 w 9127951"/>
              <a:gd name="connsiteY4" fmla="*/ 5035093 h 5497797"/>
              <a:gd name="connsiteX5" fmla="*/ 6249058 w 9127951"/>
              <a:gd name="connsiteY5" fmla="*/ 4844418 h 5497797"/>
              <a:gd name="connsiteX6" fmla="*/ 6249058 w 9127951"/>
              <a:gd name="connsiteY6" fmla="*/ 4844418 h 5497797"/>
              <a:gd name="connsiteX7" fmla="*/ 6249058 w 9127951"/>
              <a:gd name="connsiteY7" fmla="*/ 4844418 h 5497797"/>
              <a:gd name="connsiteX8" fmla="*/ 8237164 w 9127951"/>
              <a:gd name="connsiteY8" fmla="*/ 2492759 h 5497797"/>
              <a:gd name="connsiteX9" fmla="*/ 9110455 w 9127951"/>
              <a:gd name="connsiteY9" fmla="*/ 378808 h 5497797"/>
              <a:gd name="connsiteX10" fmla="*/ 8840968 w 9127951"/>
              <a:gd name="connsiteY10" fmla="*/ 0 h 5497797"/>
              <a:gd name="connsiteX11" fmla="*/ 4155446 w 9127951"/>
              <a:gd name="connsiteY11" fmla="*/ 0 h 5497797"/>
              <a:gd name="connsiteX12" fmla="*/ 0 w 9127951"/>
              <a:gd name="connsiteY12" fmla="*/ 2196577 h 5497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127951" h="5497797">
                <a:moveTo>
                  <a:pt x="0" y="5497798"/>
                </a:moveTo>
                <a:lnTo>
                  <a:pt x="3816044" y="5497798"/>
                </a:lnTo>
                <a:cubicBezTo>
                  <a:pt x="4555863" y="5497798"/>
                  <a:pt x="5261361" y="5333817"/>
                  <a:pt x="5890589" y="5035093"/>
                </a:cubicBezTo>
                <a:cubicBezTo>
                  <a:pt x="5891860" y="5035093"/>
                  <a:pt x="5894403" y="5033822"/>
                  <a:pt x="5895674" y="5032551"/>
                </a:cubicBezTo>
                <a:cubicBezTo>
                  <a:pt x="5894403" y="5032551"/>
                  <a:pt x="5891860" y="5033822"/>
                  <a:pt x="5890589" y="5035093"/>
                </a:cubicBezTo>
                <a:cubicBezTo>
                  <a:pt x="6013892" y="4976619"/>
                  <a:pt x="6133382" y="4913061"/>
                  <a:pt x="6249058" y="4844418"/>
                </a:cubicBezTo>
                <a:cubicBezTo>
                  <a:pt x="6249058" y="4844418"/>
                  <a:pt x="6249058" y="4844418"/>
                  <a:pt x="6249058" y="4844418"/>
                </a:cubicBezTo>
                <a:cubicBezTo>
                  <a:pt x="6249058" y="4844418"/>
                  <a:pt x="6249058" y="4844418"/>
                  <a:pt x="6249058" y="4844418"/>
                </a:cubicBezTo>
                <a:cubicBezTo>
                  <a:pt x="7142689" y="4320697"/>
                  <a:pt x="7850728" y="3505879"/>
                  <a:pt x="8237164" y="2492759"/>
                </a:cubicBezTo>
                <a:lnTo>
                  <a:pt x="9110455" y="378808"/>
                </a:lnTo>
                <a:cubicBezTo>
                  <a:pt x="9179098" y="199573"/>
                  <a:pt x="9036728" y="0"/>
                  <a:pt x="8840968" y="0"/>
                </a:cubicBezTo>
                <a:lnTo>
                  <a:pt x="4155446" y="0"/>
                </a:lnTo>
                <a:cubicBezTo>
                  <a:pt x="2364371" y="0"/>
                  <a:pt x="809734" y="727108"/>
                  <a:pt x="0" y="2196577"/>
                </a:cubicBezTo>
              </a:path>
            </a:pathLst>
          </a:custGeom>
          <a:solidFill>
            <a:schemeClr val="bg1"/>
          </a:solidFill>
          <a:ln w="12710" cap="flat">
            <a:noFill/>
            <a:prstDash val="solid"/>
            <a:miter/>
          </a:ln>
        </p:spPr>
        <p:txBody>
          <a:bodyPr rtlCol="0" anchor="ctr">
            <a:noAutofit/>
          </a:bodyPr>
          <a:lstStyle/>
          <a:p>
            <a:endParaRPr lang="en-US"/>
          </a:p>
        </p:txBody>
      </p:sp>
      <p:sp>
        <p:nvSpPr>
          <p:cNvPr id="40" name="Proprietary Statement">
            <a:extLst>
              <a:ext uri="{FF2B5EF4-FFF2-40B4-BE49-F238E27FC236}">
                <a16:creationId xmlns:a16="http://schemas.microsoft.com/office/drawing/2014/main" id="{0567C7F8-1C51-DF09-1A17-656492C3B1A6}"/>
              </a:ext>
            </a:extLst>
          </p:cNvPr>
          <p:cNvSpPr txBox="1"/>
          <p:nvPr userDrawn="1"/>
        </p:nvSpPr>
        <p:spPr>
          <a:xfrm rot="5400000">
            <a:off x="11015684" y="1173468"/>
            <a:ext cx="1949939" cy="275129"/>
          </a:xfrm>
          <a:prstGeom prst="rect">
            <a:avLst/>
          </a:prstGeom>
          <a:noFill/>
        </p:spPr>
        <p:txBody>
          <a:bodyPr wrap="square" rtlCol="0">
            <a:noAutofit/>
          </a:bodyPr>
          <a:lstStyle/>
          <a:p>
            <a:r>
              <a:rPr lang="en-US" sz="800">
                <a:solidFill>
                  <a:schemeClr val="bg1"/>
                </a:solidFill>
              </a:rPr>
              <a:t>Proprietary business information of ADM.</a:t>
            </a:r>
          </a:p>
        </p:txBody>
      </p:sp>
      <p:sp>
        <p:nvSpPr>
          <p:cNvPr id="2" name="Copy">
            <a:extLst>
              <a:ext uri="{FF2B5EF4-FFF2-40B4-BE49-F238E27FC236}">
                <a16:creationId xmlns:a16="http://schemas.microsoft.com/office/drawing/2014/main" id="{3F596004-519C-BBE1-D86A-4DCEF4C2F164}"/>
              </a:ext>
            </a:extLst>
          </p:cNvPr>
          <p:cNvSpPr>
            <a:spLocks noGrp="1"/>
          </p:cNvSpPr>
          <p:nvPr>
            <p:ph type="body" sz="quarter" idx="35" hasCustomPrompt="1"/>
          </p:nvPr>
        </p:nvSpPr>
        <p:spPr>
          <a:xfrm>
            <a:off x="1263405" y="4217923"/>
            <a:ext cx="4818072" cy="1069524"/>
          </a:xfrm>
          <a:prstGeom prst="rect">
            <a:avLst/>
          </a:prstGeom>
        </p:spPr>
        <p:txBody>
          <a:bodyPr lIns="0" tIns="0" rIns="0" bIns="0" anchor="t">
            <a:noAutofit/>
          </a:bodyPr>
          <a:lstStyle>
            <a:lvl1pPr marL="0" indent="0">
              <a:lnSpc>
                <a:spcPct val="100000"/>
              </a:lnSpc>
              <a:spcBef>
                <a:spcPts val="0"/>
              </a:spcBef>
              <a:buFont typeface="Arial" panose="020B0604020202020204" pitchFamily="34" charset="0"/>
              <a:buNone/>
              <a:defRPr sz="2400" b="1" i="0">
                <a:solidFill>
                  <a:srgbClr val="012169"/>
                </a:solidFill>
                <a:latin typeface="+mn-lt"/>
                <a:cs typeface="Calibri" panose="020F0502020204030204" pitchFamily="34" charset="0"/>
              </a:defRPr>
            </a:lvl1pPr>
            <a:lvl2pPr marL="290513" indent="-58738">
              <a:lnSpc>
                <a:spcPct val="100000"/>
              </a:lnSpc>
              <a:buFont typeface="Courier New" panose="02070309020205020404" pitchFamily="49" charset="0"/>
              <a:buChar char="o"/>
              <a:tabLst/>
              <a:defRPr kumimoji="0" lang="en-US" sz="1100" b="1" i="0" u="none" strike="noStrike" kern="1200" cap="none" spc="0" normalizeH="0" baseline="0" dirty="0">
                <a:ln>
                  <a:noFill/>
                </a:ln>
                <a:solidFill>
                  <a:srgbClr val="012169"/>
                </a:solidFill>
                <a:effectLst/>
                <a:uLnTx/>
                <a:uFillTx/>
                <a:latin typeface="+mn-lt"/>
                <a:ea typeface="Verdana" panose="020B0604030504040204" pitchFamily="34" charset="0"/>
                <a:cs typeface="Calibri" panose="020F0502020204030204" pitchFamily="34" charset="0"/>
              </a:defRPr>
            </a:lvl2pPr>
            <a:lvl3pPr marL="520700" indent="-171450">
              <a:lnSpc>
                <a:spcPct val="100000"/>
              </a:lnSpc>
              <a:buFont typeface="Wingdings" pitchFamily="2" charset="2"/>
              <a:buChar char="§"/>
              <a:defRPr kumimoji="0" lang="en-US" sz="1100" b="0" i="0" u="none" strike="noStrike" kern="1200" cap="none" spc="0" normalizeH="0" baseline="0" dirty="0">
                <a:ln>
                  <a:noFill/>
                </a:ln>
                <a:solidFill>
                  <a:srgbClr val="012169"/>
                </a:solidFill>
                <a:effectLst/>
                <a:uLnTx/>
                <a:uFillTx/>
                <a:latin typeface="+mn-lt"/>
                <a:ea typeface="Verdana" panose="020B0604030504040204" pitchFamily="34" charset="0"/>
                <a:cs typeface="Calibri" panose="020F0502020204030204" pitchFamily="34" charset="0"/>
              </a:defRPr>
            </a:lvl3pPr>
            <a:lvl4pPr marL="682625" indent="-171450">
              <a:lnSpc>
                <a:spcPct val="100000"/>
              </a:lnSpc>
              <a:defRPr kumimoji="0" lang="en-US" sz="1100" b="0" i="0" u="none" strike="noStrike" kern="1200" cap="none" spc="0" normalizeH="0" baseline="0" dirty="0">
                <a:ln>
                  <a:noFill/>
                </a:ln>
                <a:solidFill>
                  <a:srgbClr val="012169"/>
                </a:solidFill>
                <a:effectLst/>
                <a:uLnTx/>
                <a:uFillTx/>
                <a:latin typeface="+mn-lt"/>
                <a:ea typeface="Verdana" panose="020B0604030504040204" pitchFamily="34" charset="0"/>
                <a:cs typeface="Calibri" panose="020F0502020204030204" pitchFamily="34" charset="0"/>
              </a:defRPr>
            </a:lvl4pPr>
          </a:lstStyle>
          <a:p>
            <a:pPr lvl="0"/>
            <a:r>
              <a:rPr lang="en-US"/>
              <a:t>Text font is Calibri Bold, 24pt</a:t>
            </a:r>
          </a:p>
          <a:p>
            <a:pPr marL="290513" lvl="1" indent="-115888" algn="l" defTabSz="914400" rtl="0" eaLnBrk="1" latinLnBrk="0" hangingPunct="1">
              <a:lnSpc>
                <a:spcPct val="100000"/>
              </a:lnSpc>
              <a:spcBef>
                <a:spcPts val="500"/>
              </a:spcBef>
              <a:buFont typeface="Courier New" panose="02070309020205020404" pitchFamily="49" charset="0"/>
              <a:buChar char="o"/>
              <a:tabLst/>
            </a:pPr>
            <a:r>
              <a:rPr lang="en-US"/>
              <a:t>List Font is Calibri Bold, 11pt</a:t>
            </a:r>
          </a:p>
          <a:p>
            <a:pPr marL="465138" lvl="2" indent="-115888" algn="l" defTabSz="914400" rtl="0" eaLnBrk="1" latinLnBrk="0" hangingPunct="1">
              <a:lnSpc>
                <a:spcPct val="100000"/>
              </a:lnSpc>
              <a:spcBef>
                <a:spcPts val="500"/>
              </a:spcBef>
              <a:buFont typeface="Wingdings" pitchFamily="2" charset="2"/>
              <a:buChar char="§"/>
              <a:tabLst/>
            </a:pPr>
            <a:r>
              <a:rPr lang="en-US"/>
              <a:t>List Font is Calibri, 11pt</a:t>
            </a:r>
          </a:p>
          <a:p>
            <a:pPr marL="628650" lvl="3" indent="-117475" algn="l" defTabSz="914400" rtl="0" eaLnBrk="1" latinLnBrk="0" hangingPunct="1">
              <a:lnSpc>
                <a:spcPct val="100000"/>
              </a:lnSpc>
              <a:spcBef>
                <a:spcPts val="500"/>
              </a:spcBef>
              <a:buFont typeface="Arial" panose="020B0604020202020204" pitchFamily="34" charset="0"/>
              <a:buChar char="•"/>
              <a:tabLst/>
            </a:pPr>
            <a:r>
              <a:rPr lang="en-US"/>
              <a:t>List Font is Calibri, 11pt</a:t>
            </a:r>
          </a:p>
        </p:txBody>
      </p:sp>
      <p:sp>
        <p:nvSpPr>
          <p:cNvPr id="3" name="Title">
            <a:extLst>
              <a:ext uri="{FF2B5EF4-FFF2-40B4-BE49-F238E27FC236}">
                <a16:creationId xmlns:a16="http://schemas.microsoft.com/office/drawing/2014/main" id="{2B78B174-C6E0-2469-EAB4-43BAF65E7C2E}"/>
              </a:ext>
            </a:extLst>
          </p:cNvPr>
          <p:cNvSpPr>
            <a:spLocks noGrp="1"/>
          </p:cNvSpPr>
          <p:nvPr>
            <p:ph type="body" sz="quarter" idx="32" hasCustomPrompt="1"/>
          </p:nvPr>
        </p:nvSpPr>
        <p:spPr>
          <a:xfrm>
            <a:off x="1263405" y="2242017"/>
            <a:ext cx="6686735" cy="1725684"/>
          </a:xfrm>
          <a:prstGeom prst="rect">
            <a:avLst/>
          </a:prstGeom>
        </p:spPr>
        <p:txBody>
          <a:bodyPr lIns="0" tIns="0" rIns="0" bIns="0">
            <a:noAutofit/>
          </a:bodyPr>
          <a:lstStyle>
            <a:lvl1pPr marL="0" indent="0">
              <a:lnSpc>
                <a:spcPct val="100000"/>
              </a:lnSpc>
              <a:spcBef>
                <a:spcPts val="0"/>
              </a:spcBef>
              <a:buNone/>
              <a:defRPr sz="3600" b="1" i="0">
                <a:solidFill>
                  <a:srgbClr val="012169"/>
                </a:solidFill>
                <a:latin typeface="+mj-lt"/>
              </a:defRPr>
            </a:lvl1pPr>
          </a:lstStyle>
          <a:p>
            <a:pPr lvl="0"/>
            <a:r>
              <a:rPr lang="en-US"/>
              <a:t>Title Font is </a:t>
            </a:r>
            <a:br>
              <a:rPr lang="en-US"/>
            </a:br>
            <a:r>
              <a:rPr lang="en-US"/>
              <a:t>Sitka Text Bold, </a:t>
            </a:r>
            <a:br>
              <a:rPr lang="en-US"/>
            </a:br>
            <a:r>
              <a:rPr lang="en-US"/>
              <a:t>36pt in Title Case</a:t>
            </a:r>
          </a:p>
        </p:txBody>
      </p:sp>
      <p:sp>
        <p:nvSpPr>
          <p:cNvPr id="4" name="Section Header">
            <a:extLst>
              <a:ext uri="{FF2B5EF4-FFF2-40B4-BE49-F238E27FC236}">
                <a16:creationId xmlns:a16="http://schemas.microsoft.com/office/drawing/2014/main" id="{9F0789E6-D4F9-81CD-DD5C-DE31E0A7204F}"/>
              </a:ext>
            </a:extLst>
          </p:cNvPr>
          <p:cNvSpPr>
            <a:spLocks noGrp="1"/>
          </p:cNvSpPr>
          <p:nvPr>
            <p:ph type="body" sz="quarter" idx="33" hasCustomPrompt="1"/>
          </p:nvPr>
        </p:nvSpPr>
        <p:spPr>
          <a:xfrm>
            <a:off x="1263405" y="2024474"/>
            <a:ext cx="6684264" cy="169277"/>
          </a:xfrm>
          <a:prstGeom prst="rect">
            <a:avLst/>
          </a:prstGeom>
        </p:spPr>
        <p:txBody>
          <a:bodyPr lIns="0" tIns="0" rIns="0" bIns="0">
            <a:noAutofit/>
          </a:bodyPr>
          <a:lstStyle>
            <a:lvl1pPr marL="0" indent="0">
              <a:lnSpc>
                <a:spcPct val="100000"/>
              </a:lnSpc>
              <a:spcBef>
                <a:spcPts val="0"/>
              </a:spcBef>
              <a:buNone/>
              <a:defRPr sz="1100" b="1">
                <a:solidFill>
                  <a:srgbClr val="DC582A"/>
                </a:solidFill>
                <a:latin typeface="+mn-lt"/>
              </a:defRPr>
            </a:lvl1pPr>
          </a:lstStyle>
          <a:p>
            <a:pPr lvl="0"/>
            <a:r>
              <a:rPr lang="en-US"/>
              <a:t>Section Header Font is Calibri Bold, 11pt</a:t>
            </a:r>
          </a:p>
        </p:txBody>
      </p:sp>
      <p:sp>
        <p:nvSpPr>
          <p:cNvPr id="5" name="Page Number">
            <a:extLst>
              <a:ext uri="{FF2B5EF4-FFF2-40B4-BE49-F238E27FC236}">
                <a16:creationId xmlns:a16="http://schemas.microsoft.com/office/drawing/2014/main" id="{A8F1851B-4359-D054-E352-5E9A8F3771A3}"/>
              </a:ext>
            </a:extLst>
          </p:cNvPr>
          <p:cNvSpPr txBox="1"/>
          <p:nvPr userDrawn="1"/>
        </p:nvSpPr>
        <p:spPr>
          <a:xfrm>
            <a:off x="11725057" y="76801"/>
            <a:ext cx="583933" cy="153888"/>
          </a:xfrm>
          <a:prstGeom prst="rect">
            <a:avLst/>
          </a:prstGeom>
          <a:noFill/>
        </p:spPr>
        <p:txBody>
          <a:bodyPr wrap="square" lIns="0" tIns="0" rIns="0" bIns="0" rtlCol="0" anchor="ctr" anchorCtr="0">
            <a:noAutofit/>
          </a:bodyPr>
          <a:lstStyle/>
          <a:p>
            <a:pPr algn="ctr"/>
            <a:fld id="{B49023F9-1F1A-4EC8-9204-C35E5AB6C15C}" type="slidenum">
              <a:rPr lang="en-US" sz="1000" smtClean="0">
                <a:solidFill>
                  <a:schemeClr val="bg1"/>
                </a:solidFill>
                <a:latin typeface="+mj-lt"/>
              </a:rPr>
              <a:pPr algn="ctr"/>
              <a:t>‹#›</a:t>
            </a:fld>
            <a:endParaRPr lang="en-US" sz="1000">
              <a:solidFill>
                <a:schemeClr val="bg1"/>
              </a:solidFill>
              <a:latin typeface="+mj-lt"/>
            </a:endParaRPr>
          </a:p>
        </p:txBody>
      </p:sp>
    </p:spTree>
    <p:extLst>
      <p:ext uri="{BB962C8B-B14F-4D97-AF65-F5344CB8AC3E}">
        <p14:creationId xmlns:p14="http://schemas.microsoft.com/office/powerpoint/2010/main" val="1701073185"/>
      </p:ext>
    </p:extLst>
  </p:cSld>
  <p:clrMapOvr>
    <a:masterClrMapping/>
  </p:clrMapOvr>
  <p:extLst>
    <p:ext uri="{DCECCB84-F9BA-43D5-87BE-67443E8EF086}">
      <p15:sldGuideLst xmlns:p15="http://schemas.microsoft.com/office/powerpoint/2012/main"/>
    </p:ext>
  </p:extLst>
</p:sldLayout>
</file>

<file path=ppt/slideLayouts/slideLayout63.xml><?xml version="1.0" encoding="utf-8"?>
<p:sldLayout xmlns:a="http://schemas.openxmlformats.org/drawingml/2006/main" xmlns:r="http://schemas.openxmlformats.org/officeDocument/2006/relationships" xmlns:p="http://schemas.openxmlformats.org/presentationml/2006/main" preserve="1" userDrawn="1">
  <p:cSld name="Divider 8a">
    <p:bg>
      <p:bgPr>
        <a:solidFill>
          <a:schemeClr val="bg1"/>
        </a:solidFill>
        <a:effectLst/>
      </p:bgPr>
    </p:bg>
    <p:spTree>
      <p:nvGrpSpPr>
        <p:cNvPr id="1" name=""/>
        <p:cNvGrpSpPr/>
        <p:nvPr/>
      </p:nvGrpSpPr>
      <p:grpSpPr>
        <a:xfrm>
          <a:off x="0" y="0"/>
          <a:ext cx="0" cy="0"/>
          <a:chOff x="0" y="0"/>
          <a:chExt cx="0" cy="0"/>
        </a:xfrm>
      </p:grpSpPr>
      <p:sp>
        <p:nvSpPr>
          <p:cNvPr id="17" name="Freeform 16">
            <a:extLst>
              <a:ext uri="{FF2B5EF4-FFF2-40B4-BE49-F238E27FC236}">
                <a16:creationId xmlns:a16="http://schemas.microsoft.com/office/drawing/2014/main" id="{8C195FE9-8E5F-63F5-CAE4-0329A9B9D12B}"/>
              </a:ext>
            </a:extLst>
          </p:cNvPr>
          <p:cNvSpPr/>
          <p:nvPr userDrawn="1"/>
        </p:nvSpPr>
        <p:spPr>
          <a:xfrm>
            <a:off x="-3364" y="-163"/>
            <a:ext cx="12195199" cy="6859814"/>
          </a:xfrm>
          <a:custGeom>
            <a:avLst/>
            <a:gdLst>
              <a:gd name="connsiteX0" fmla="*/ 12195200 w 12195199"/>
              <a:gd name="connsiteY0" fmla="*/ 0 h 6859814"/>
              <a:gd name="connsiteX1" fmla="*/ 1883118 w 12195199"/>
              <a:gd name="connsiteY1" fmla="*/ 0 h 6859814"/>
              <a:gd name="connsiteX2" fmla="*/ 1178189 w 12195199"/>
              <a:gd name="connsiteY2" fmla="*/ 284306 h 6859814"/>
              <a:gd name="connsiteX3" fmla="*/ 136 w 12195199"/>
              <a:gd name="connsiteY3" fmla="*/ 284306 h 6859814"/>
              <a:gd name="connsiteX4" fmla="*/ 136 w 12195199"/>
              <a:gd name="connsiteY4" fmla="*/ 3877916 h 6859814"/>
              <a:gd name="connsiteX5" fmla="*/ 0 w 12195199"/>
              <a:gd name="connsiteY5" fmla="*/ 3877916 h 6859814"/>
              <a:gd name="connsiteX6" fmla="*/ 0 w 12195199"/>
              <a:gd name="connsiteY6" fmla="*/ 6859815 h 6859814"/>
              <a:gd name="connsiteX7" fmla="*/ 12195060 w 12195199"/>
              <a:gd name="connsiteY7" fmla="*/ 6859815 h 6859814"/>
              <a:gd name="connsiteX8" fmla="*/ 12195060 w 12195199"/>
              <a:gd name="connsiteY8" fmla="*/ 4452972 h 6859814"/>
              <a:gd name="connsiteX9" fmla="*/ 12195200 w 12195199"/>
              <a:gd name="connsiteY9" fmla="*/ 4452858 h 6859814"/>
              <a:gd name="connsiteX10" fmla="*/ 12195200 w 12195199"/>
              <a:gd name="connsiteY10" fmla="*/ 0 h 68598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195199" h="6859814">
                <a:moveTo>
                  <a:pt x="12195200" y="0"/>
                </a:moveTo>
                <a:lnTo>
                  <a:pt x="1883118" y="0"/>
                </a:lnTo>
                <a:cubicBezTo>
                  <a:pt x="1700710" y="178922"/>
                  <a:pt x="1450873" y="284306"/>
                  <a:pt x="1178189" y="284306"/>
                </a:cubicBezTo>
                <a:lnTo>
                  <a:pt x="136" y="284306"/>
                </a:lnTo>
                <a:lnTo>
                  <a:pt x="136" y="3877916"/>
                </a:lnTo>
                <a:lnTo>
                  <a:pt x="0" y="3877916"/>
                </a:lnTo>
                <a:lnTo>
                  <a:pt x="0" y="6859815"/>
                </a:lnTo>
                <a:lnTo>
                  <a:pt x="12195060" y="6859815"/>
                </a:lnTo>
                <a:lnTo>
                  <a:pt x="12195060" y="4452972"/>
                </a:lnTo>
                <a:cubicBezTo>
                  <a:pt x="12195111" y="4452947"/>
                  <a:pt x="12195149" y="4452896"/>
                  <a:pt x="12195200" y="4452858"/>
                </a:cubicBezTo>
                <a:lnTo>
                  <a:pt x="12195200" y="0"/>
                </a:lnTo>
                <a:close/>
              </a:path>
            </a:pathLst>
          </a:custGeom>
          <a:solidFill>
            <a:srgbClr val="012169"/>
          </a:solidFill>
          <a:ln w="12700" cap="flat">
            <a:noFill/>
            <a:prstDash val="solid"/>
            <a:miter/>
          </a:ln>
        </p:spPr>
        <p:txBody>
          <a:bodyPr rtlCol="0" anchor="ctr">
            <a:noAutofit/>
          </a:bodyPr>
          <a:lstStyle/>
          <a:p>
            <a:endParaRPr lang="en-US"/>
          </a:p>
        </p:txBody>
      </p:sp>
      <p:sp>
        <p:nvSpPr>
          <p:cNvPr id="6" name="Graphic 11">
            <a:extLst>
              <a:ext uri="{FF2B5EF4-FFF2-40B4-BE49-F238E27FC236}">
                <a16:creationId xmlns:a16="http://schemas.microsoft.com/office/drawing/2014/main" id="{2617F45A-25A4-ABE7-93FF-B3FBF35474BF}"/>
              </a:ext>
            </a:extLst>
          </p:cNvPr>
          <p:cNvSpPr/>
          <p:nvPr userDrawn="1"/>
        </p:nvSpPr>
        <p:spPr>
          <a:xfrm>
            <a:off x="0" y="91332"/>
            <a:ext cx="11799254" cy="6687061"/>
          </a:xfrm>
          <a:custGeom>
            <a:avLst/>
            <a:gdLst>
              <a:gd name="connsiteX0" fmla="*/ 2745724 w 11799254"/>
              <a:gd name="connsiteY0" fmla="*/ 4865378 h 6687061"/>
              <a:gd name="connsiteX1" fmla="*/ 2806245 w 11799254"/>
              <a:gd name="connsiteY1" fmla="*/ 4706816 h 6687061"/>
              <a:gd name="connsiteX2" fmla="*/ 3094636 w 11799254"/>
              <a:gd name="connsiteY2" fmla="*/ 4527406 h 6687061"/>
              <a:gd name="connsiteX3" fmla="*/ 3400979 w 11799254"/>
              <a:gd name="connsiteY3" fmla="*/ 4527406 h 6687061"/>
              <a:gd name="connsiteX4" fmla="*/ 3418552 w 11799254"/>
              <a:gd name="connsiteY4" fmla="*/ 4552221 h 6687061"/>
              <a:gd name="connsiteX5" fmla="*/ 3361464 w 11799254"/>
              <a:gd name="connsiteY5" fmla="*/ 4690505 h 6687061"/>
              <a:gd name="connsiteX6" fmla="*/ 3072313 w 11799254"/>
              <a:gd name="connsiteY6" fmla="*/ 4886962 h 6687061"/>
              <a:gd name="connsiteX7" fmla="*/ 2761016 w 11799254"/>
              <a:gd name="connsiteY7" fmla="*/ 4886962 h 6687061"/>
              <a:gd name="connsiteX8" fmla="*/ 2745724 w 11799254"/>
              <a:gd name="connsiteY8" fmla="*/ 4865378 h 6687061"/>
              <a:gd name="connsiteX9" fmla="*/ 4631167 w 11799254"/>
              <a:gd name="connsiteY9" fmla="*/ 4432212 h 6687061"/>
              <a:gd name="connsiteX10" fmla="*/ 4942464 w 11799254"/>
              <a:gd name="connsiteY10" fmla="*/ 4432212 h 6687061"/>
              <a:gd name="connsiteX11" fmla="*/ 5231615 w 11799254"/>
              <a:gd name="connsiteY11" fmla="*/ 4235743 h 6687061"/>
              <a:gd name="connsiteX12" fmla="*/ 5288702 w 11799254"/>
              <a:gd name="connsiteY12" fmla="*/ 4097459 h 6687061"/>
              <a:gd name="connsiteX13" fmla="*/ 5271130 w 11799254"/>
              <a:gd name="connsiteY13" fmla="*/ 4072643 h 6687061"/>
              <a:gd name="connsiteX14" fmla="*/ 5271130 w 11799254"/>
              <a:gd name="connsiteY14" fmla="*/ 4072643 h 6687061"/>
              <a:gd name="connsiteX15" fmla="*/ 4964774 w 11799254"/>
              <a:gd name="connsiteY15" fmla="*/ 4072643 h 6687061"/>
              <a:gd name="connsiteX16" fmla="*/ 4676396 w 11799254"/>
              <a:gd name="connsiteY16" fmla="*/ 4252054 h 6687061"/>
              <a:gd name="connsiteX17" fmla="*/ 4615875 w 11799254"/>
              <a:gd name="connsiteY17" fmla="*/ 4410616 h 6687061"/>
              <a:gd name="connsiteX18" fmla="*/ 4631167 w 11799254"/>
              <a:gd name="connsiteY18" fmla="*/ 4432212 h 6687061"/>
              <a:gd name="connsiteX19" fmla="*/ 6744491 w 11799254"/>
              <a:gd name="connsiteY19" fmla="*/ 454764 h 6687061"/>
              <a:gd name="connsiteX20" fmla="*/ 6744491 w 11799254"/>
              <a:gd name="connsiteY20" fmla="*/ 454764 h 6687061"/>
              <a:gd name="connsiteX21" fmla="*/ 6762063 w 11799254"/>
              <a:gd name="connsiteY21" fmla="*/ 479577 h 6687061"/>
              <a:gd name="connsiteX22" fmla="*/ 6704976 w 11799254"/>
              <a:gd name="connsiteY22" fmla="*/ 617860 h 6687061"/>
              <a:gd name="connsiteX23" fmla="*/ 6415824 w 11799254"/>
              <a:gd name="connsiteY23" fmla="*/ 814326 h 6687061"/>
              <a:gd name="connsiteX24" fmla="*/ 6104528 w 11799254"/>
              <a:gd name="connsiteY24" fmla="*/ 814326 h 6687061"/>
              <a:gd name="connsiteX25" fmla="*/ 6089236 w 11799254"/>
              <a:gd name="connsiteY25" fmla="*/ 792731 h 6687061"/>
              <a:gd name="connsiteX26" fmla="*/ 6149757 w 11799254"/>
              <a:gd name="connsiteY26" fmla="*/ 634172 h 6687061"/>
              <a:gd name="connsiteX27" fmla="*/ 6438135 w 11799254"/>
              <a:gd name="connsiteY27" fmla="*/ 454764 h 6687061"/>
              <a:gd name="connsiteX28" fmla="*/ 6744491 w 11799254"/>
              <a:gd name="connsiteY28" fmla="*/ 454764 h 6687061"/>
              <a:gd name="connsiteX29" fmla="*/ 6699452 w 11799254"/>
              <a:gd name="connsiteY29" fmla="*/ 500825 h 6687061"/>
              <a:gd name="connsiteX30" fmla="*/ 6438135 w 11799254"/>
              <a:gd name="connsiteY30" fmla="*/ 500825 h 6687061"/>
              <a:gd name="connsiteX31" fmla="*/ 6192769 w 11799254"/>
              <a:gd name="connsiteY31" fmla="*/ 650603 h 6687061"/>
              <a:gd name="connsiteX32" fmla="*/ 6149263 w 11799254"/>
              <a:gd name="connsiteY32" fmla="*/ 764609 h 6687061"/>
              <a:gd name="connsiteX33" fmla="*/ 6151772 w 11799254"/>
              <a:gd name="connsiteY33" fmla="*/ 768267 h 6687061"/>
              <a:gd name="connsiteX34" fmla="*/ 6415824 w 11799254"/>
              <a:gd name="connsiteY34" fmla="*/ 768267 h 6687061"/>
              <a:gd name="connsiteX35" fmla="*/ 6661963 w 11799254"/>
              <a:gd name="connsiteY35" fmla="*/ 601431 h 6687061"/>
              <a:gd name="connsiteX36" fmla="*/ 6662179 w 11799254"/>
              <a:gd name="connsiteY36" fmla="*/ 600852 h 6687061"/>
              <a:gd name="connsiteX37" fmla="*/ 6662420 w 11799254"/>
              <a:gd name="connsiteY37" fmla="*/ 600279 h 6687061"/>
              <a:gd name="connsiteX38" fmla="*/ 6701948 w 11799254"/>
              <a:gd name="connsiteY38" fmla="*/ 504551 h 6687061"/>
              <a:gd name="connsiteX39" fmla="*/ 6699452 w 11799254"/>
              <a:gd name="connsiteY39" fmla="*/ 500826 h 6687061"/>
              <a:gd name="connsiteX40" fmla="*/ 3960657 w 11799254"/>
              <a:gd name="connsiteY40" fmla="*/ 4432212 h 6687061"/>
              <a:gd name="connsiteX41" fmla="*/ 4271955 w 11799254"/>
              <a:gd name="connsiteY41" fmla="*/ 4432212 h 6687061"/>
              <a:gd name="connsiteX42" fmla="*/ 4561105 w 11799254"/>
              <a:gd name="connsiteY42" fmla="*/ 4235743 h 6687061"/>
              <a:gd name="connsiteX43" fmla="*/ 4618193 w 11799254"/>
              <a:gd name="connsiteY43" fmla="*/ 4097459 h 6687061"/>
              <a:gd name="connsiteX44" fmla="*/ 4600621 w 11799254"/>
              <a:gd name="connsiteY44" fmla="*/ 4072643 h 6687061"/>
              <a:gd name="connsiteX45" fmla="*/ 4600621 w 11799254"/>
              <a:gd name="connsiteY45" fmla="*/ 4072643 h 6687061"/>
              <a:gd name="connsiteX46" fmla="*/ 4294265 w 11799254"/>
              <a:gd name="connsiteY46" fmla="*/ 4072643 h 6687061"/>
              <a:gd name="connsiteX47" fmla="*/ 4005887 w 11799254"/>
              <a:gd name="connsiteY47" fmla="*/ 4252054 h 6687061"/>
              <a:gd name="connsiteX48" fmla="*/ 3945353 w 11799254"/>
              <a:gd name="connsiteY48" fmla="*/ 4410616 h 6687061"/>
              <a:gd name="connsiteX49" fmla="*/ 3960657 w 11799254"/>
              <a:gd name="connsiteY49" fmla="*/ 4432212 h 6687061"/>
              <a:gd name="connsiteX50" fmla="*/ 9953594 w 11799254"/>
              <a:gd name="connsiteY50" fmla="*/ 1 h 6687061"/>
              <a:gd name="connsiteX51" fmla="*/ 9953594 w 11799254"/>
              <a:gd name="connsiteY51" fmla="*/ 4 h 6687061"/>
              <a:gd name="connsiteX52" fmla="*/ 9971166 w 11799254"/>
              <a:gd name="connsiteY52" fmla="*/ 24817 h 6687061"/>
              <a:gd name="connsiteX53" fmla="*/ 9914066 w 11799254"/>
              <a:gd name="connsiteY53" fmla="*/ 163099 h 6687061"/>
              <a:gd name="connsiteX54" fmla="*/ 9624927 w 11799254"/>
              <a:gd name="connsiteY54" fmla="*/ 359565 h 6687061"/>
              <a:gd name="connsiteX55" fmla="*/ 9313618 w 11799254"/>
              <a:gd name="connsiteY55" fmla="*/ 359565 h 6687061"/>
              <a:gd name="connsiteX56" fmla="*/ 9298326 w 11799254"/>
              <a:gd name="connsiteY56" fmla="*/ 337970 h 6687061"/>
              <a:gd name="connsiteX57" fmla="*/ 9358860 w 11799254"/>
              <a:gd name="connsiteY57" fmla="*/ 179408 h 6687061"/>
              <a:gd name="connsiteX58" fmla="*/ 9647238 w 11799254"/>
              <a:gd name="connsiteY58" fmla="*/ 0 h 6687061"/>
              <a:gd name="connsiteX59" fmla="*/ 9953594 w 11799254"/>
              <a:gd name="connsiteY59" fmla="*/ 0 h 6687061"/>
              <a:gd name="connsiteX60" fmla="*/ 9908542 w 11799254"/>
              <a:gd name="connsiteY60" fmla="*/ 46062 h 6687061"/>
              <a:gd name="connsiteX61" fmla="*/ 9647238 w 11799254"/>
              <a:gd name="connsiteY61" fmla="*/ 46062 h 6687061"/>
              <a:gd name="connsiteX62" fmla="*/ 9401872 w 11799254"/>
              <a:gd name="connsiteY62" fmla="*/ 195840 h 6687061"/>
              <a:gd name="connsiteX63" fmla="*/ 9358353 w 11799254"/>
              <a:gd name="connsiteY63" fmla="*/ 309846 h 6687061"/>
              <a:gd name="connsiteX64" fmla="*/ 9360875 w 11799254"/>
              <a:gd name="connsiteY64" fmla="*/ 313506 h 6687061"/>
              <a:gd name="connsiteX65" fmla="*/ 9624927 w 11799254"/>
              <a:gd name="connsiteY65" fmla="*/ 313506 h 6687061"/>
              <a:gd name="connsiteX66" fmla="*/ 9871054 w 11799254"/>
              <a:gd name="connsiteY66" fmla="*/ 146670 h 6687061"/>
              <a:gd name="connsiteX67" fmla="*/ 9871269 w 11799254"/>
              <a:gd name="connsiteY67" fmla="*/ 146091 h 6687061"/>
              <a:gd name="connsiteX68" fmla="*/ 9871510 w 11799254"/>
              <a:gd name="connsiteY68" fmla="*/ 145518 h 6687061"/>
              <a:gd name="connsiteX69" fmla="*/ 9911038 w 11799254"/>
              <a:gd name="connsiteY69" fmla="*/ 49787 h 6687061"/>
              <a:gd name="connsiteX70" fmla="*/ 9908542 w 11799254"/>
              <a:gd name="connsiteY70" fmla="*/ 46062 h 6687061"/>
              <a:gd name="connsiteX71" fmla="*/ 3430284 w 11799254"/>
              <a:gd name="connsiteY71" fmla="*/ 4886962 h 6687061"/>
              <a:gd name="connsiteX72" fmla="*/ 3741580 w 11799254"/>
              <a:gd name="connsiteY72" fmla="*/ 4886962 h 6687061"/>
              <a:gd name="connsiteX73" fmla="*/ 4030731 w 11799254"/>
              <a:gd name="connsiteY73" fmla="*/ 4690505 h 6687061"/>
              <a:gd name="connsiteX74" fmla="*/ 4087832 w 11799254"/>
              <a:gd name="connsiteY74" fmla="*/ 4552221 h 6687061"/>
              <a:gd name="connsiteX75" fmla="*/ 4070259 w 11799254"/>
              <a:gd name="connsiteY75" fmla="*/ 4527406 h 6687061"/>
              <a:gd name="connsiteX76" fmla="*/ 3763903 w 11799254"/>
              <a:gd name="connsiteY76" fmla="*/ 4527406 h 6687061"/>
              <a:gd name="connsiteX77" fmla="*/ 3475525 w 11799254"/>
              <a:gd name="connsiteY77" fmla="*/ 4706816 h 6687061"/>
              <a:gd name="connsiteX78" fmla="*/ 3414992 w 11799254"/>
              <a:gd name="connsiteY78" fmla="*/ 4865378 h 6687061"/>
              <a:gd name="connsiteX79" fmla="*/ 3430284 w 11799254"/>
              <a:gd name="connsiteY79" fmla="*/ 4886962 h 6687061"/>
              <a:gd name="connsiteX80" fmla="*/ 10918563 w 11799254"/>
              <a:gd name="connsiteY80" fmla="*/ 3619136 h 6687061"/>
              <a:gd name="connsiteX81" fmla="*/ 10630184 w 11799254"/>
              <a:gd name="connsiteY81" fmla="*/ 3798547 h 6687061"/>
              <a:gd name="connsiteX82" fmla="*/ 10569650 w 11799254"/>
              <a:gd name="connsiteY82" fmla="*/ 3957109 h 6687061"/>
              <a:gd name="connsiteX83" fmla="*/ 10584955 w 11799254"/>
              <a:gd name="connsiteY83" fmla="*/ 3978705 h 6687061"/>
              <a:gd name="connsiteX84" fmla="*/ 10896239 w 11799254"/>
              <a:gd name="connsiteY84" fmla="*/ 3978705 h 6687061"/>
              <a:gd name="connsiteX85" fmla="*/ 11185390 w 11799254"/>
              <a:gd name="connsiteY85" fmla="*/ 3782236 h 6687061"/>
              <a:gd name="connsiteX86" fmla="*/ 11242491 w 11799254"/>
              <a:gd name="connsiteY86" fmla="*/ 3643952 h 6687061"/>
              <a:gd name="connsiteX87" fmla="*/ 11224918 w 11799254"/>
              <a:gd name="connsiteY87" fmla="*/ 3619136 h 6687061"/>
              <a:gd name="connsiteX88" fmla="*/ 11224918 w 11799254"/>
              <a:gd name="connsiteY88" fmla="*/ 3619136 h 6687061"/>
              <a:gd name="connsiteX89" fmla="*/ 10918563 w 11799254"/>
              <a:gd name="connsiteY89" fmla="*/ 3619136 h 6687061"/>
              <a:gd name="connsiteX90" fmla="*/ 1056449 w 11799254"/>
              <a:gd name="connsiteY90" fmla="*/ 3508671 h 6687061"/>
              <a:gd name="connsiteX91" fmla="*/ 1116974 w 11799254"/>
              <a:gd name="connsiteY91" fmla="*/ 3350097 h 6687061"/>
              <a:gd name="connsiteX92" fmla="*/ 1405353 w 11799254"/>
              <a:gd name="connsiteY92" fmla="*/ 3170699 h 6687061"/>
              <a:gd name="connsiteX93" fmla="*/ 1711708 w 11799254"/>
              <a:gd name="connsiteY93" fmla="*/ 3170699 h 6687061"/>
              <a:gd name="connsiteX94" fmla="*/ 1729281 w 11799254"/>
              <a:gd name="connsiteY94" fmla="*/ 3195514 h 6687061"/>
              <a:gd name="connsiteX95" fmla="*/ 1672193 w 11799254"/>
              <a:gd name="connsiteY95" fmla="*/ 3333798 h 6687061"/>
              <a:gd name="connsiteX96" fmla="*/ 1383042 w 11799254"/>
              <a:gd name="connsiteY96" fmla="*/ 3530255 h 6687061"/>
              <a:gd name="connsiteX97" fmla="*/ 1071743 w 11799254"/>
              <a:gd name="connsiteY97" fmla="*/ 3530255 h 6687061"/>
              <a:gd name="connsiteX98" fmla="*/ 1056451 w 11799254"/>
              <a:gd name="connsiteY98" fmla="*/ 3508671 h 6687061"/>
              <a:gd name="connsiteX99" fmla="*/ 1118991 w 11799254"/>
              <a:gd name="connsiteY99" fmla="*/ 3484198 h 6687061"/>
              <a:gd name="connsiteX100" fmla="*/ 1383029 w 11799254"/>
              <a:gd name="connsiteY100" fmla="*/ 3484198 h 6687061"/>
              <a:gd name="connsiteX101" fmla="*/ 1629181 w 11799254"/>
              <a:gd name="connsiteY101" fmla="*/ 3317360 h 6687061"/>
              <a:gd name="connsiteX102" fmla="*/ 1629396 w 11799254"/>
              <a:gd name="connsiteY102" fmla="*/ 3316790 h 6687061"/>
              <a:gd name="connsiteX103" fmla="*/ 1629624 w 11799254"/>
              <a:gd name="connsiteY103" fmla="*/ 3316207 h 6687061"/>
              <a:gd name="connsiteX104" fmla="*/ 1669152 w 11799254"/>
              <a:gd name="connsiteY104" fmla="*/ 3220481 h 6687061"/>
              <a:gd name="connsiteX105" fmla="*/ 1666669 w 11799254"/>
              <a:gd name="connsiteY105" fmla="*/ 3216755 h 6687061"/>
              <a:gd name="connsiteX106" fmla="*/ 1405353 w 11799254"/>
              <a:gd name="connsiteY106" fmla="*/ 3216755 h 6687061"/>
              <a:gd name="connsiteX107" fmla="*/ 1159987 w 11799254"/>
              <a:gd name="connsiteY107" fmla="*/ 3366535 h 6687061"/>
              <a:gd name="connsiteX108" fmla="*/ 1116466 w 11799254"/>
              <a:gd name="connsiteY108" fmla="*/ 3480548 h 6687061"/>
              <a:gd name="connsiteX109" fmla="*/ 1118990 w 11799254"/>
              <a:gd name="connsiteY109" fmla="*/ 3484198 h 6687061"/>
              <a:gd name="connsiteX110" fmla="*/ 1223266 w 11799254"/>
              <a:gd name="connsiteY110" fmla="*/ 3978705 h 6687061"/>
              <a:gd name="connsiteX111" fmla="*/ 1534567 w 11799254"/>
              <a:gd name="connsiteY111" fmla="*/ 3978705 h 6687061"/>
              <a:gd name="connsiteX112" fmla="*/ 1823717 w 11799254"/>
              <a:gd name="connsiteY112" fmla="*/ 3782236 h 6687061"/>
              <a:gd name="connsiteX113" fmla="*/ 1880805 w 11799254"/>
              <a:gd name="connsiteY113" fmla="*/ 3643952 h 6687061"/>
              <a:gd name="connsiteX114" fmla="*/ 1863233 w 11799254"/>
              <a:gd name="connsiteY114" fmla="*/ 3619136 h 6687061"/>
              <a:gd name="connsiteX115" fmla="*/ 1863233 w 11799254"/>
              <a:gd name="connsiteY115" fmla="*/ 3619136 h 6687061"/>
              <a:gd name="connsiteX116" fmla="*/ 1556877 w 11799254"/>
              <a:gd name="connsiteY116" fmla="*/ 3619136 h 6687061"/>
              <a:gd name="connsiteX117" fmla="*/ 1268499 w 11799254"/>
              <a:gd name="connsiteY117" fmla="*/ 3798547 h 6687061"/>
              <a:gd name="connsiteX118" fmla="*/ 1207973 w 11799254"/>
              <a:gd name="connsiteY118" fmla="*/ 3957109 h 6687061"/>
              <a:gd name="connsiteX119" fmla="*/ 1223265 w 11799254"/>
              <a:gd name="connsiteY119" fmla="*/ 3978705 h 6687061"/>
              <a:gd name="connsiteX120" fmla="*/ 2071782 w 11799254"/>
              <a:gd name="connsiteY120" fmla="*/ 3170699 h 6687061"/>
              <a:gd name="connsiteX121" fmla="*/ 1783404 w 11799254"/>
              <a:gd name="connsiteY121" fmla="*/ 3350109 h 6687061"/>
              <a:gd name="connsiteX122" fmla="*/ 1722870 w 11799254"/>
              <a:gd name="connsiteY122" fmla="*/ 3508671 h 6687061"/>
              <a:gd name="connsiteX123" fmla="*/ 1738174 w 11799254"/>
              <a:gd name="connsiteY123" fmla="*/ 3530255 h 6687061"/>
              <a:gd name="connsiteX124" fmla="*/ 2049471 w 11799254"/>
              <a:gd name="connsiteY124" fmla="*/ 3530255 h 6687061"/>
              <a:gd name="connsiteX125" fmla="*/ 2338622 w 11799254"/>
              <a:gd name="connsiteY125" fmla="*/ 3333798 h 6687061"/>
              <a:gd name="connsiteX126" fmla="*/ 2395710 w 11799254"/>
              <a:gd name="connsiteY126" fmla="*/ 3195514 h 6687061"/>
              <a:gd name="connsiteX127" fmla="*/ 2378138 w 11799254"/>
              <a:gd name="connsiteY127" fmla="*/ 3170699 h 6687061"/>
              <a:gd name="connsiteX128" fmla="*/ 2378138 w 11799254"/>
              <a:gd name="connsiteY128" fmla="*/ 3170699 h 6687061"/>
              <a:gd name="connsiteX129" fmla="*/ 2071782 w 11799254"/>
              <a:gd name="connsiteY129" fmla="*/ 3170699 h 6687061"/>
              <a:gd name="connsiteX130" fmla="*/ 4085513 w 11799254"/>
              <a:gd name="connsiteY130" fmla="*/ 4865378 h 6687061"/>
              <a:gd name="connsiteX131" fmla="*/ 4146035 w 11799254"/>
              <a:gd name="connsiteY131" fmla="*/ 4706816 h 6687061"/>
              <a:gd name="connsiteX132" fmla="*/ 4434413 w 11799254"/>
              <a:gd name="connsiteY132" fmla="*/ 4527406 h 6687061"/>
              <a:gd name="connsiteX133" fmla="*/ 4740769 w 11799254"/>
              <a:gd name="connsiteY133" fmla="*/ 4527406 h 6687061"/>
              <a:gd name="connsiteX134" fmla="*/ 4758341 w 11799254"/>
              <a:gd name="connsiteY134" fmla="*/ 4552221 h 6687061"/>
              <a:gd name="connsiteX135" fmla="*/ 4701253 w 11799254"/>
              <a:gd name="connsiteY135" fmla="*/ 4690505 h 6687061"/>
              <a:gd name="connsiteX136" fmla="*/ 4412090 w 11799254"/>
              <a:gd name="connsiteY136" fmla="*/ 4886962 h 6687061"/>
              <a:gd name="connsiteX137" fmla="*/ 4100805 w 11799254"/>
              <a:gd name="connsiteY137" fmla="*/ 4886962 h 6687061"/>
              <a:gd name="connsiteX138" fmla="*/ 4085513 w 11799254"/>
              <a:gd name="connsiteY138" fmla="*/ 4865378 h 6687061"/>
              <a:gd name="connsiteX139" fmla="*/ 4148049 w 11799254"/>
              <a:gd name="connsiteY139" fmla="*/ 4840905 h 6687061"/>
              <a:gd name="connsiteX140" fmla="*/ 4412090 w 11799254"/>
              <a:gd name="connsiteY140" fmla="*/ 4840905 h 6687061"/>
              <a:gd name="connsiteX141" fmla="*/ 4658241 w 11799254"/>
              <a:gd name="connsiteY141" fmla="*/ 4674080 h 6687061"/>
              <a:gd name="connsiteX142" fmla="*/ 4658456 w 11799254"/>
              <a:gd name="connsiteY142" fmla="*/ 4673497 h 6687061"/>
              <a:gd name="connsiteX143" fmla="*/ 4658684 w 11799254"/>
              <a:gd name="connsiteY143" fmla="*/ 4672926 h 6687061"/>
              <a:gd name="connsiteX144" fmla="*/ 4698225 w 11799254"/>
              <a:gd name="connsiteY144" fmla="*/ 4577188 h 6687061"/>
              <a:gd name="connsiteX145" fmla="*/ 4695729 w 11799254"/>
              <a:gd name="connsiteY145" fmla="*/ 4573462 h 6687061"/>
              <a:gd name="connsiteX146" fmla="*/ 4434413 w 11799254"/>
              <a:gd name="connsiteY146" fmla="*/ 4573462 h 6687061"/>
              <a:gd name="connsiteX147" fmla="*/ 4189047 w 11799254"/>
              <a:gd name="connsiteY147" fmla="*/ 4723241 h 6687061"/>
              <a:gd name="connsiteX148" fmla="*/ 4145528 w 11799254"/>
              <a:gd name="connsiteY148" fmla="*/ 4837255 h 6687061"/>
              <a:gd name="connsiteX149" fmla="*/ 4148049 w 11799254"/>
              <a:gd name="connsiteY149" fmla="*/ 4840905 h 6687061"/>
              <a:gd name="connsiteX150" fmla="*/ 1955668 w 11799254"/>
              <a:gd name="connsiteY150" fmla="*/ 4432212 h 6687061"/>
              <a:gd name="connsiteX151" fmla="*/ 2266965 w 11799254"/>
              <a:gd name="connsiteY151" fmla="*/ 4432212 h 6687061"/>
              <a:gd name="connsiteX152" fmla="*/ 2556116 w 11799254"/>
              <a:gd name="connsiteY152" fmla="*/ 4235743 h 6687061"/>
              <a:gd name="connsiteX153" fmla="*/ 2613216 w 11799254"/>
              <a:gd name="connsiteY153" fmla="*/ 4097459 h 6687061"/>
              <a:gd name="connsiteX154" fmla="*/ 2595631 w 11799254"/>
              <a:gd name="connsiteY154" fmla="*/ 4072643 h 6687061"/>
              <a:gd name="connsiteX155" fmla="*/ 2595631 w 11799254"/>
              <a:gd name="connsiteY155" fmla="*/ 4072643 h 6687061"/>
              <a:gd name="connsiteX156" fmla="*/ 2289288 w 11799254"/>
              <a:gd name="connsiteY156" fmla="*/ 4072643 h 6687061"/>
              <a:gd name="connsiteX157" fmla="*/ 2000910 w 11799254"/>
              <a:gd name="connsiteY157" fmla="*/ 4252054 h 6687061"/>
              <a:gd name="connsiteX158" fmla="*/ 1940376 w 11799254"/>
              <a:gd name="connsiteY158" fmla="*/ 4410616 h 6687061"/>
              <a:gd name="connsiteX159" fmla="*/ 1955668 w 11799254"/>
              <a:gd name="connsiteY159" fmla="*/ 4432212 h 6687061"/>
              <a:gd name="connsiteX160" fmla="*/ 2622110 w 11799254"/>
              <a:gd name="connsiteY160" fmla="*/ 4432212 h 6687061"/>
              <a:gd name="connsiteX161" fmla="*/ 2933407 w 11799254"/>
              <a:gd name="connsiteY161" fmla="*/ 4432212 h 6687061"/>
              <a:gd name="connsiteX162" fmla="*/ 3222558 w 11799254"/>
              <a:gd name="connsiteY162" fmla="*/ 4235743 h 6687061"/>
              <a:gd name="connsiteX163" fmla="*/ 3279646 w 11799254"/>
              <a:gd name="connsiteY163" fmla="*/ 4097459 h 6687061"/>
              <a:gd name="connsiteX164" fmla="*/ 3262074 w 11799254"/>
              <a:gd name="connsiteY164" fmla="*/ 4072643 h 6687061"/>
              <a:gd name="connsiteX165" fmla="*/ 3262074 w 11799254"/>
              <a:gd name="connsiteY165" fmla="*/ 4072643 h 6687061"/>
              <a:gd name="connsiteX166" fmla="*/ 2955730 w 11799254"/>
              <a:gd name="connsiteY166" fmla="*/ 4072643 h 6687061"/>
              <a:gd name="connsiteX167" fmla="*/ 2667339 w 11799254"/>
              <a:gd name="connsiteY167" fmla="*/ 4252054 h 6687061"/>
              <a:gd name="connsiteX168" fmla="*/ 2606818 w 11799254"/>
              <a:gd name="connsiteY168" fmla="*/ 4410616 h 6687061"/>
              <a:gd name="connsiteX169" fmla="*/ 2622110 w 11799254"/>
              <a:gd name="connsiteY169" fmla="*/ 4432212 h 6687061"/>
              <a:gd name="connsiteX170" fmla="*/ 1877245 w 11799254"/>
              <a:gd name="connsiteY170" fmla="*/ 3957109 h 6687061"/>
              <a:gd name="connsiteX171" fmla="*/ 1937766 w 11799254"/>
              <a:gd name="connsiteY171" fmla="*/ 3798547 h 6687061"/>
              <a:gd name="connsiteX172" fmla="*/ 2226145 w 11799254"/>
              <a:gd name="connsiteY172" fmla="*/ 3619149 h 6687061"/>
              <a:gd name="connsiteX173" fmla="*/ 2532500 w 11799254"/>
              <a:gd name="connsiteY173" fmla="*/ 3619149 h 6687061"/>
              <a:gd name="connsiteX174" fmla="*/ 2550073 w 11799254"/>
              <a:gd name="connsiteY174" fmla="*/ 3643965 h 6687061"/>
              <a:gd name="connsiteX175" fmla="*/ 2492985 w 11799254"/>
              <a:gd name="connsiteY175" fmla="*/ 3782248 h 6687061"/>
              <a:gd name="connsiteX176" fmla="*/ 2203834 w 11799254"/>
              <a:gd name="connsiteY176" fmla="*/ 3978705 h 6687061"/>
              <a:gd name="connsiteX177" fmla="*/ 1892537 w 11799254"/>
              <a:gd name="connsiteY177" fmla="*/ 3978705 h 6687061"/>
              <a:gd name="connsiteX178" fmla="*/ 1877245 w 11799254"/>
              <a:gd name="connsiteY178" fmla="*/ 3957109 h 6687061"/>
              <a:gd name="connsiteX179" fmla="*/ 1939781 w 11799254"/>
              <a:gd name="connsiteY179" fmla="*/ 3932649 h 6687061"/>
              <a:gd name="connsiteX180" fmla="*/ 2203834 w 11799254"/>
              <a:gd name="connsiteY180" fmla="*/ 3932649 h 6687061"/>
              <a:gd name="connsiteX181" fmla="*/ 2449973 w 11799254"/>
              <a:gd name="connsiteY181" fmla="*/ 3765810 h 6687061"/>
              <a:gd name="connsiteX182" fmla="*/ 2450188 w 11799254"/>
              <a:gd name="connsiteY182" fmla="*/ 3765228 h 6687061"/>
              <a:gd name="connsiteX183" fmla="*/ 2450429 w 11799254"/>
              <a:gd name="connsiteY183" fmla="*/ 3764657 h 6687061"/>
              <a:gd name="connsiteX184" fmla="*/ 2489944 w 11799254"/>
              <a:gd name="connsiteY184" fmla="*/ 3668932 h 6687061"/>
              <a:gd name="connsiteX185" fmla="*/ 2487461 w 11799254"/>
              <a:gd name="connsiteY185" fmla="*/ 3665206 h 6687061"/>
              <a:gd name="connsiteX186" fmla="*/ 2226145 w 11799254"/>
              <a:gd name="connsiteY186" fmla="*/ 3665206 h 6687061"/>
              <a:gd name="connsiteX187" fmla="*/ 1980779 w 11799254"/>
              <a:gd name="connsiteY187" fmla="*/ 3814985 h 6687061"/>
              <a:gd name="connsiteX188" fmla="*/ 1937260 w 11799254"/>
              <a:gd name="connsiteY188" fmla="*/ 3928986 h 6687061"/>
              <a:gd name="connsiteX189" fmla="*/ 1939781 w 11799254"/>
              <a:gd name="connsiteY189" fmla="*/ 3932649 h 6687061"/>
              <a:gd name="connsiteX190" fmla="*/ 5285142 w 11799254"/>
              <a:gd name="connsiteY190" fmla="*/ 4410616 h 6687061"/>
              <a:gd name="connsiteX191" fmla="*/ 5345663 w 11799254"/>
              <a:gd name="connsiteY191" fmla="*/ 4252054 h 6687061"/>
              <a:gd name="connsiteX192" fmla="*/ 5634054 w 11799254"/>
              <a:gd name="connsiteY192" fmla="*/ 4072643 h 6687061"/>
              <a:gd name="connsiteX193" fmla="*/ 5940397 w 11799254"/>
              <a:gd name="connsiteY193" fmla="*/ 4072643 h 6687061"/>
              <a:gd name="connsiteX194" fmla="*/ 5957982 w 11799254"/>
              <a:gd name="connsiteY194" fmla="*/ 4097459 h 6687061"/>
              <a:gd name="connsiteX195" fmla="*/ 5900882 w 11799254"/>
              <a:gd name="connsiteY195" fmla="*/ 4235743 h 6687061"/>
              <a:gd name="connsiteX196" fmla="*/ 5611731 w 11799254"/>
              <a:gd name="connsiteY196" fmla="*/ 4432212 h 6687061"/>
              <a:gd name="connsiteX197" fmla="*/ 5300434 w 11799254"/>
              <a:gd name="connsiteY197" fmla="*/ 4432212 h 6687061"/>
              <a:gd name="connsiteX198" fmla="*/ 5285142 w 11799254"/>
              <a:gd name="connsiteY198" fmla="*/ 4410616 h 6687061"/>
              <a:gd name="connsiteX199" fmla="*/ 5347690 w 11799254"/>
              <a:gd name="connsiteY199" fmla="*/ 4386143 h 6687061"/>
              <a:gd name="connsiteX200" fmla="*/ 5611731 w 11799254"/>
              <a:gd name="connsiteY200" fmla="*/ 4386143 h 6687061"/>
              <a:gd name="connsiteX201" fmla="*/ 5857870 w 11799254"/>
              <a:gd name="connsiteY201" fmla="*/ 4219318 h 6687061"/>
              <a:gd name="connsiteX202" fmla="*/ 5858097 w 11799254"/>
              <a:gd name="connsiteY202" fmla="*/ 4218735 h 6687061"/>
              <a:gd name="connsiteX203" fmla="*/ 5858326 w 11799254"/>
              <a:gd name="connsiteY203" fmla="*/ 4218165 h 6687061"/>
              <a:gd name="connsiteX204" fmla="*/ 5897854 w 11799254"/>
              <a:gd name="connsiteY204" fmla="*/ 4122439 h 6687061"/>
              <a:gd name="connsiteX205" fmla="*/ 5895358 w 11799254"/>
              <a:gd name="connsiteY205" fmla="*/ 4118713 h 6687061"/>
              <a:gd name="connsiteX206" fmla="*/ 5634054 w 11799254"/>
              <a:gd name="connsiteY206" fmla="*/ 4118713 h 6687061"/>
              <a:gd name="connsiteX207" fmla="*/ 5388688 w 11799254"/>
              <a:gd name="connsiteY207" fmla="*/ 4268492 h 6687061"/>
              <a:gd name="connsiteX208" fmla="*/ 5345169 w 11799254"/>
              <a:gd name="connsiteY208" fmla="*/ 4382493 h 6687061"/>
              <a:gd name="connsiteX209" fmla="*/ 5347690 w 11799254"/>
              <a:gd name="connsiteY209" fmla="*/ 4386156 h 6687061"/>
              <a:gd name="connsiteX210" fmla="*/ 553996 w 11799254"/>
              <a:gd name="connsiteY210" fmla="*/ 3978705 h 6687061"/>
              <a:gd name="connsiteX211" fmla="*/ 865290 w 11799254"/>
              <a:gd name="connsiteY211" fmla="*/ 3978705 h 6687061"/>
              <a:gd name="connsiteX212" fmla="*/ 1154444 w 11799254"/>
              <a:gd name="connsiteY212" fmla="*/ 3782236 h 6687061"/>
              <a:gd name="connsiteX213" fmla="*/ 1211535 w 11799254"/>
              <a:gd name="connsiteY213" fmla="*/ 3643952 h 6687061"/>
              <a:gd name="connsiteX214" fmla="*/ 1193954 w 11799254"/>
              <a:gd name="connsiteY214" fmla="*/ 3619136 h 6687061"/>
              <a:gd name="connsiteX215" fmla="*/ 1193961 w 11799254"/>
              <a:gd name="connsiteY215" fmla="*/ 3619136 h 6687061"/>
              <a:gd name="connsiteX216" fmla="*/ 887602 w 11799254"/>
              <a:gd name="connsiteY216" fmla="*/ 3619136 h 6687061"/>
              <a:gd name="connsiteX217" fmla="*/ 599221 w 11799254"/>
              <a:gd name="connsiteY217" fmla="*/ 3798547 h 6687061"/>
              <a:gd name="connsiteX218" fmla="*/ 538697 w 11799254"/>
              <a:gd name="connsiteY218" fmla="*/ 3957109 h 6687061"/>
              <a:gd name="connsiteX219" fmla="*/ 553995 w 11799254"/>
              <a:gd name="connsiteY219" fmla="*/ 3978705 h 6687061"/>
              <a:gd name="connsiteX220" fmla="*/ 1425319 w 11799254"/>
              <a:gd name="connsiteY220" fmla="*/ 4886962 h 6687061"/>
              <a:gd name="connsiteX221" fmla="*/ 1736616 w 11799254"/>
              <a:gd name="connsiteY221" fmla="*/ 4886962 h 6687061"/>
              <a:gd name="connsiteX222" fmla="*/ 2025767 w 11799254"/>
              <a:gd name="connsiteY222" fmla="*/ 4690505 h 6687061"/>
              <a:gd name="connsiteX223" fmla="*/ 2082855 w 11799254"/>
              <a:gd name="connsiteY223" fmla="*/ 4552221 h 6687061"/>
              <a:gd name="connsiteX224" fmla="*/ 2065283 w 11799254"/>
              <a:gd name="connsiteY224" fmla="*/ 4527406 h 6687061"/>
              <a:gd name="connsiteX225" fmla="*/ 1758927 w 11799254"/>
              <a:gd name="connsiteY225" fmla="*/ 4527406 h 6687061"/>
              <a:gd name="connsiteX226" fmla="*/ 1470549 w 11799254"/>
              <a:gd name="connsiteY226" fmla="*/ 4706816 h 6687061"/>
              <a:gd name="connsiteX227" fmla="*/ 1410015 w 11799254"/>
              <a:gd name="connsiteY227" fmla="*/ 4865378 h 6687061"/>
              <a:gd name="connsiteX228" fmla="*/ 1425307 w 11799254"/>
              <a:gd name="connsiteY228" fmla="*/ 4886962 h 6687061"/>
              <a:gd name="connsiteX229" fmla="*/ 801270 w 11799254"/>
              <a:gd name="connsiteY229" fmla="*/ 634171 h 6687061"/>
              <a:gd name="connsiteX230" fmla="*/ 740745 w 11799254"/>
              <a:gd name="connsiteY230" fmla="*/ 792733 h 6687061"/>
              <a:gd name="connsiteX231" fmla="*/ 756037 w 11799254"/>
              <a:gd name="connsiteY231" fmla="*/ 814324 h 6687061"/>
              <a:gd name="connsiteX232" fmla="*/ 1067337 w 11799254"/>
              <a:gd name="connsiteY232" fmla="*/ 814324 h 6687061"/>
              <a:gd name="connsiteX233" fmla="*/ 1356487 w 11799254"/>
              <a:gd name="connsiteY233" fmla="*/ 617861 h 6687061"/>
              <a:gd name="connsiteX234" fmla="*/ 1413588 w 11799254"/>
              <a:gd name="connsiteY234" fmla="*/ 479576 h 6687061"/>
              <a:gd name="connsiteX235" fmla="*/ 1396003 w 11799254"/>
              <a:gd name="connsiteY235" fmla="*/ 454763 h 6687061"/>
              <a:gd name="connsiteX236" fmla="*/ 1089649 w 11799254"/>
              <a:gd name="connsiteY236" fmla="*/ 454763 h 6687061"/>
              <a:gd name="connsiteX237" fmla="*/ 801269 w 11799254"/>
              <a:gd name="connsiteY237" fmla="*/ 634171 h 6687061"/>
              <a:gd name="connsiteX238" fmla="*/ 4770072 w 11799254"/>
              <a:gd name="connsiteY238" fmla="*/ 4886962 h 6687061"/>
              <a:gd name="connsiteX239" fmla="*/ 5081369 w 11799254"/>
              <a:gd name="connsiteY239" fmla="*/ 4886962 h 6687061"/>
              <a:gd name="connsiteX240" fmla="*/ 5370520 w 11799254"/>
              <a:gd name="connsiteY240" fmla="*/ 4690505 h 6687061"/>
              <a:gd name="connsiteX241" fmla="*/ 5427608 w 11799254"/>
              <a:gd name="connsiteY241" fmla="*/ 4552221 h 6687061"/>
              <a:gd name="connsiteX242" fmla="*/ 5410036 w 11799254"/>
              <a:gd name="connsiteY242" fmla="*/ 4527406 h 6687061"/>
              <a:gd name="connsiteX243" fmla="*/ 5103680 w 11799254"/>
              <a:gd name="connsiteY243" fmla="*/ 4527406 h 6687061"/>
              <a:gd name="connsiteX244" fmla="*/ 4815302 w 11799254"/>
              <a:gd name="connsiteY244" fmla="*/ 4706816 h 6687061"/>
              <a:gd name="connsiteX245" fmla="*/ 4754781 w 11799254"/>
              <a:gd name="connsiteY245" fmla="*/ 4865378 h 6687061"/>
              <a:gd name="connsiteX246" fmla="*/ 4770072 w 11799254"/>
              <a:gd name="connsiteY246" fmla="*/ 4886962 h 6687061"/>
              <a:gd name="connsiteX247" fmla="*/ 3931353 w 11799254"/>
              <a:gd name="connsiteY247" fmla="*/ 1 h 6687061"/>
              <a:gd name="connsiteX248" fmla="*/ 3931353 w 11799254"/>
              <a:gd name="connsiteY248" fmla="*/ 4 h 6687061"/>
              <a:gd name="connsiteX249" fmla="*/ 3948926 w 11799254"/>
              <a:gd name="connsiteY249" fmla="*/ 24817 h 6687061"/>
              <a:gd name="connsiteX250" fmla="*/ 3891838 w 11799254"/>
              <a:gd name="connsiteY250" fmla="*/ 163099 h 6687061"/>
              <a:gd name="connsiteX251" fmla="*/ 3602674 w 11799254"/>
              <a:gd name="connsiteY251" fmla="*/ 359565 h 6687061"/>
              <a:gd name="connsiteX252" fmla="*/ 3291390 w 11799254"/>
              <a:gd name="connsiteY252" fmla="*/ 359565 h 6687061"/>
              <a:gd name="connsiteX253" fmla="*/ 3276098 w 11799254"/>
              <a:gd name="connsiteY253" fmla="*/ 337970 h 6687061"/>
              <a:gd name="connsiteX254" fmla="*/ 3336620 w 11799254"/>
              <a:gd name="connsiteY254" fmla="*/ 179408 h 6687061"/>
              <a:gd name="connsiteX255" fmla="*/ 3624998 w 11799254"/>
              <a:gd name="connsiteY255" fmla="*/ 0 h 6687061"/>
              <a:gd name="connsiteX256" fmla="*/ 3931353 w 11799254"/>
              <a:gd name="connsiteY256" fmla="*/ 0 h 6687061"/>
              <a:gd name="connsiteX257" fmla="*/ 3886302 w 11799254"/>
              <a:gd name="connsiteY257" fmla="*/ 46062 h 6687061"/>
              <a:gd name="connsiteX258" fmla="*/ 3624998 w 11799254"/>
              <a:gd name="connsiteY258" fmla="*/ 46062 h 6687061"/>
              <a:gd name="connsiteX259" fmla="*/ 3379632 w 11799254"/>
              <a:gd name="connsiteY259" fmla="*/ 195840 h 6687061"/>
              <a:gd name="connsiteX260" fmla="*/ 3336113 w 11799254"/>
              <a:gd name="connsiteY260" fmla="*/ 309846 h 6687061"/>
              <a:gd name="connsiteX261" fmla="*/ 3338634 w 11799254"/>
              <a:gd name="connsiteY261" fmla="*/ 313506 h 6687061"/>
              <a:gd name="connsiteX262" fmla="*/ 3602674 w 11799254"/>
              <a:gd name="connsiteY262" fmla="*/ 313506 h 6687061"/>
              <a:gd name="connsiteX263" fmla="*/ 3848813 w 11799254"/>
              <a:gd name="connsiteY263" fmla="*/ 146670 h 6687061"/>
              <a:gd name="connsiteX264" fmla="*/ 3849041 w 11799254"/>
              <a:gd name="connsiteY264" fmla="*/ 146091 h 6687061"/>
              <a:gd name="connsiteX265" fmla="*/ 3849269 w 11799254"/>
              <a:gd name="connsiteY265" fmla="*/ 145518 h 6687061"/>
              <a:gd name="connsiteX266" fmla="*/ 3888797 w 11799254"/>
              <a:gd name="connsiteY266" fmla="*/ 49787 h 6687061"/>
              <a:gd name="connsiteX267" fmla="*/ 3886302 w 11799254"/>
              <a:gd name="connsiteY267" fmla="*/ 46062 h 6687061"/>
              <a:gd name="connsiteX268" fmla="*/ 3276086 w 11799254"/>
              <a:gd name="connsiteY268" fmla="*/ 4410616 h 6687061"/>
              <a:gd name="connsiteX269" fmla="*/ 3336620 w 11799254"/>
              <a:gd name="connsiteY269" fmla="*/ 4252054 h 6687061"/>
              <a:gd name="connsiteX270" fmla="*/ 3624998 w 11799254"/>
              <a:gd name="connsiteY270" fmla="*/ 4072643 h 6687061"/>
              <a:gd name="connsiteX271" fmla="*/ 3931353 w 11799254"/>
              <a:gd name="connsiteY271" fmla="*/ 4072643 h 6687061"/>
              <a:gd name="connsiteX272" fmla="*/ 3948926 w 11799254"/>
              <a:gd name="connsiteY272" fmla="*/ 4097459 h 6687061"/>
              <a:gd name="connsiteX273" fmla="*/ 3891825 w 11799254"/>
              <a:gd name="connsiteY273" fmla="*/ 4235743 h 6687061"/>
              <a:gd name="connsiteX274" fmla="*/ 3602674 w 11799254"/>
              <a:gd name="connsiteY274" fmla="*/ 4432212 h 6687061"/>
              <a:gd name="connsiteX275" fmla="*/ 3291390 w 11799254"/>
              <a:gd name="connsiteY275" fmla="*/ 4432212 h 6687061"/>
              <a:gd name="connsiteX276" fmla="*/ 3276098 w 11799254"/>
              <a:gd name="connsiteY276" fmla="*/ 4410616 h 6687061"/>
              <a:gd name="connsiteX277" fmla="*/ 3338634 w 11799254"/>
              <a:gd name="connsiteY277" fmla="*/ 4386143 h 6687061"/>
              <a:gd name="connsiteX278" fmla="*/ 3602674 w 11799254"/>
              <a:gd name="connsiteY278" fmla="*/ 4386143 h 6687061"/>
              <a:gd name="connsiteX279" fmla="*/ 3848826 w 11799254"/>
              <a:gd name="connsiteY279" fmla="*/ 4219318 h 6687061"/>
              <a:gd name="connsiteX280" fmla="*/ 3849041 w 11799254"/>
              <a:gd name="connsiteY280" fmla="*/ 4218735 h 6687061"/>
              <a:gd name="connsiteX281" fmla="*/ 3849269 w 11799254"/>
              <a:gd name="connsiteY281" fmla="*/ 4218165 h 6687061"/>
              <a:gd name="connsiteX282" fmla="*/ 3888797 w 11799254"/>
              <a:gd name="connsiteY282" fmla="*/ 4122439 h 6687061"/>
              <a:gd name="connsiteX283" fmla="*/ 3886302 w 11799254"/>
              <a:gd name="connsiteY283" fmla="*/ 4118713 h 6687061"/>
              <a:gd name="connsiteX284" fmla="*/ 3624998 w 11799254"/>
              <a:gd name="connsiteY284" fmla="*/ 4118713 h 6687061"/>
              <a:gd name="connsiteX285" fmla="*/ 3379632 w 11799254"/>
              <a:gd name="connsiteY285" fmla="*/ 4268492 h 6687061"/>
              <a:gd name="connsiteX286" fmla="*/ 3336113 w 11799254"/>
              <a:gd name="connsiteY286" fmla="*/ 4382493 h 6687061"/>
              <a:gd name="connsiteX287" fmla="*/ 3338634 w 11799254"/>
              <a:gd name="connsiteY287" fmla="*/ 4386156 h 6687061"/>
              <a:gd name="connsiteX288" fmla="*/ 617132 w 11799254"/>
              <a:gd name="connsiteY288" fmla="*/ 4432212 h 6687061"/>
              <a:gd name="connsiteX289" fmla="*/ 928433 w 11799254"/>
              <a:gd name="connsiteY289" fmla="*/ 4432212 h 6687061"/>
              <a:gd name="connsiteX290" fmla="*/ 1217581 w 11799254"/>
              <a:gd name="connsiteY290" fmla="*/ 4235743 h 6687061"/>
              <a:gd name="connsiteX291" fmla="*/ 1274669 w 11799254"/>
              <a:gd name="connsiteY291" fmla="*/ 4097459 h 6687061"/>
              <a:gd name="connsiteX292" fmla="*/ 1257098 w 11799254"/>
              <a:gd name="connsiteY292" fmla="*/ 4072643 h 6687061"/>
              <a:gd name="connsiteX293" fmla="*/ 1257104 w 11799254"/>
              <a:gd name="connsiteY293" fmla="*/ 4072643 h 6687061"/>
              <a:gd name="connsiteX294" fmla="*/ 950746 w 11799254"/>
              <a:gd name="connsiteY294" fmla="*/ 4072643 h 6687061"/>
              <a:gd name="connsiteX295" fmla="*/ 662365 w 11799254"/>
              <a:gd name="connsiteY295" fmla="*/ 4252054 h 6687061"/>
              <a:gd name="connsiteX296" fmla="*/ 601840 w 11799254"/>
              <a:gd name="connsiteY296" fmla="*/ 4410616 h 6687061"/>
              <a:gd name="connsiteX297" fmla="*/ 617132 w 11799254"/>
              <a:gd name="connsiteY297" fmla="*/ 4432212 h 6687061"/>
              <a:gd name="connsiteX298" fmla="*/ 2912553 w 11799254"/>
              <a:gd name="connsiteY298" fmla="*/ 5335412 h 6687061"/>
              <a:gd name="connsiteX299" fmla="*/ 3223838 w 11799254"/>
              <a:gd name="connsiteY299" fmla="*/ 5335412 h 6687061"/>
              <a:gd name="connsiteX300" fmla="*/ 3513001 w 11799254"/>
              <a:gd name="connsiteY300" fmla="*/ 5138955 h 6687061"/>
              <a:gd name="connsiteX301" fmla="*/ 3570089 w 11799254"/>
              <a:gd name="connsiteY301" fmla="*/ 5000659 h 6687061"/>
              <a:gd name="connsiteX302" fmla="*/ 3552517 w 11799254"/>
              <a:gd name="connsiteY302" fmla="*/ 4975856 h 6687061"/>
              <a:gd name="connsiteX303" fmla="*/ 3246161 w 11799254"/>
              <a:gd name="connsiteY303" fmla="*/ 4975856 h 6687061"/>
              <a:gd name="connsiteX304" fmla="*/ 2957783 w 11799254"/>
              <a:gd name="connsiteY304" fmla="*/ 5155254 h 6687061"/>
              <a:gd name="connsiteX305" fmla="*/ 2897262 w 11799254"/>
              <a:gd name="connsiteY305" fmla="*/ 5313816 h 6687061"/>
              <a:gd name="connsiteX306" fmla="*/ 2912553 w 11799254"/>
              <a:gd name="connsiteY306" fmla="*/ 5335412 h 6687061"/>
              <a:gd name="connsiteX307" fmla="*/ 1374642 w 11799254"/>
              <a:gd name="connsiteY307" fmla="*/ 195838 h 6687061"/>
              <a:gd name="connsiteX308" fmla="*/ 1379317 w 11799254"/>
              <a:gd name="connsiteY308" fmla="*/ 184931 h 6687061"/>
              <a:gd name="connsiteX309" fmla="*/ 1325941 w 11799254"/>
              <a:gd name="connsiteY309" fmla="*/ 194331 h 6687061"/>
              <a:gd name="connsiteX310" fmla="*/ 1271109 w 11799254"/>
              <a:gd name="connsiteY310" fmla="*/ 337970 h 6687061"/>
              <a:gd name="connsiteX311" fmla="*/ 1286401 w 11799254"/>
              <a:gd name="connsiteY311" fmla="*/ 359565 h 6687061"/>
              <a:gd name="connsiteX312" fmla="*/ 1597698 w 11799254"/>
              <a:gd name="connsiteY312" fmla="*/ 359565 h 6687061"/>
              <a:gd name="connsiteX313" fmla="*/ 1886848 w 11799254"/>
              <a:gd name="connsiteY313" fmla="*/ 163099 h 6687061"/>
              <a:gd name="connsiteX314" fmla="*/ 1943936 w 11799254"/>
              <a:gd name="connsiteY314" fmla="*/ 24817 h 6687061"/>
              <a:gd name="connsiteX315" fmla="*/ 1926364 w 11799254"/>
              <a:gd name="connsiteY315" fmla="*/ 4 h 6687061"/>
              <a:gd name="connsiteX316" fmla="*/ 1926364 w 11799254"/>
              <a:gd name="connsiteY316" fmla="*/ 1 h 6687061"/>
              <a:gd name="connsiteX317" fmla="*/ 1787382 w 11799254"/>
              <a:gd name="connsiteY317" fmla="*/ 1 h 6687061"/>
              <a:gd name="connsiteX318" fmla="*/ 1722084 w 11799254"/>
              <a:gd name="connsiteY318" fmla="*/ 46062 h 6687061"/>
              <a:gd name="connsiteX319" fmla="*/ 1881325 w 11799254"/>
              <a:gd name="connsiteY319" fmla="*/ 46062 h 6687061"/>
              <a:gd name="connsiteX320" fmla="*/ 1883808 w 11799254"/>
              <a:gd name="connsiteY320" fmla="*/ 49787 h 6687061"/>
              <a:gd name="connsiteX321" fmla="*/ 1844292 w 11799254"/>
              <a:gd name="connsiteY321" fmla="*/ 145518 h 6687061"/>
              <a:gd name="connsiteX322" fmla="*/ 1844052 w 11799254"/>
              <a:gd name="connsiteY322" fmla="*/ 146091 h 6687061"/>
              <a:gd name="connsiteX323" fmla="*/ 1843836 w 11799254"/>
              <a:gd name="connsiteY323" fmla="*/ 146670 h 6687061"/>
              <a:gd name="connsiteX324" fmla="*/ 1597698 w 11799254"/>
              <a:gd name="connsiteY324" fmla="*/ 313506 h 6687061"/>
              <a:gd name="connsiteX325" fmla="*/ 1333644 w 11799254"/>
              <a:gd name="connsiteY325" fmla="*/ 313506 h 6687061"/>
              <a:gd name="connsiteX326" fmla="*/ 1331123 w 11799254"/>
              <a:gd name="connsiteY326" fmla="*/ 309846 h 6687061"/>
              <a:gd name="connsiteX327" fmla="*/ 1374655 w 11799254"/>
              <a:gd name="connsiteY327" fmla="*/ 195840 h 6687061"/>
              <a:gd name="connsiteX328" fmla="*/ 2230819 w 11799254"/>
              <a:gd name="connsiteY328" fmla="*/ 5313816 h 6687061"/>
              <a:gd name="connsiteX329" fmla="*/ 2291341 w 11799254"/>
              <a:gd name="connsiteY329" fmla="*/ 5155254 h 6687061"/>
              <a:gd name="connsiteX330" fmla="*/ 2579719 w 11799254"/>
              <a:gd name="connsiteY330" fmla="*/ 4975843 h 6687061"/>
              <a:gd name="connsiteX331" fmla="*/ 2886075 w 11799254"/>
              <a:gd name="connsiteY331" fmla="*/ 4975843 h 6687061"/>
              <a:gd name="connsiteX332" fmla="*/ 2886075 w 11799254"/>
              <a:gd name="connsiteY332" fmla="*/ 4975843 h 6687061"/>
              <a:gd name="connsiteX333" fmla="*/ 2903647 w 11799254"/>
              <a:gd name="connsiteY333" fmla="*/ 5000659 h 6687061"/>
              <a:gd name="connsiteX334" fmla="*/ 2846559 w 11799254"/>
              <a:gd name="connsiteY334" fmla="*/ 5138942 h 6687061"/>
              <a:gd name="connsiteX335" fmla="*/ 2557408 w 11799254"/>
              <a:gd name="connsiteY335" fmla="*/ 5335412 h 6687061"/>
              <a:gd name="connsiteX336" fmla="*/ 2246111 w 11799254"/>
              <a:gd name="connsiteY336" fmla="*/ 5335412 h 6687061"/>
              <a:gd name="connsiteX337" fmla="*/ 2230819 w 11799254"/>
              <a:gd name="connsiteY337" fmla="*/ 5313816 h 6687061"/>
              <a:gd name="connsiteX338" fmla="*/ 2293355 w 11799254"/>
              <a:gd name="connsiteY338" fmla="*/ 5289355 h 6687061"/>
              <a:gd name="connsiteX339" fmla="*/ 2557396 w 11799254"/>
              <a:gd name="connsiteY339" fmla="*/ 5289355 h 6687061"/>
              <a:gd name="connsiteX340" fmla="*/ 2803547 w 11799254"/>
              <a:gd name="connsiteY340" fmla="*/ 5122517 h 6687061"/>
              <a:gd name="connsiteX341" fmla="*/ 2803762 w 11799254"/>
              <a:gd name="connsiteY341" fmla="*/ 5121934 h 6687061"/>
              <a:gd name="connsiteX342" fmla="*/ 2804003 w 11799254"/>
              <a:gd name="connsiteY342" fmla="*/ 5121364 h 6687061"/>
              <a:gd name="connsiteX343" fmla="*/ 2843519 w 11799254"/>
              <a:gd name="connsiteY343" fmla="*/ 5025626 h 6687061"/>
              <a:gd name="connsiteX344" fmla="*/ 2841023 w 11799254"/>
              <a:gd name="connsiteY344" fmla="*/ 5021913 h 6687061"/>
              <a:gd name="connsiteX345" fmla="*/ 2579719 w 11799254"/>
              <a:gd name="connsiteY345" fmla="*/ 5021913 h 6687061"/>
              <a:gd name="connsiteX346" fmla="*/ 2334353 w 11799254"/>
              <a:gd name="connsiteY346" fmla="*/ 5171679 h 6687061"/>
              <a:gd name="connsiteX347" fmla="*/ 2290834 w 11799254"/>
              <a:gd name="connsiteY347" fmla="*/ 5285693 h 6687061"/>
              <a:gd name="connsiteX348" fmla="*/ 2293355 w 11799254"/>
              <a:gd name="connsiteY348" fmla="*/ 5289355 h 6687061"/>
              <a:gd name="connsiteX349" fmla="*/ 2076444 w 11799254"/>
              <a:gd name="connsiteY349" fmla="*/ 4865378 h 6687061"/>
              <a:gd name="connsiteX350" fmla="*/ 2136978 w 11799254"/>
              <a:gd name="connsiteY350" fmla="*/ 4706816 h 6687061"/>
              <a:gd name="connsiteX351" fmla="*/ 2425356 w 11799254"/>
              <a:gd name="connsiteY351" fmla="*/ 4527406 h 6687061"/>
              <a:gd name="connsiteX352" fmla="*/ 2731712 w 11799254"/>
              <a:gd name="connsiteY352" fmla="*/ 4527406 h 6687061"/>
              <a:gd name="connsiteX353" fmla="*/ 2749284 w 11799254"/>
              <a:gd name="connsiteY353" fmla="*/ 4552221 h 6687061"/>
              <a:gd name="connsiteX354" fmla="*/ 2692197 w 11799254"/>
              <a:gd name="connsiteY354" fmla="*/ 4690505 h 6687061"/>
              <a:gd name="connsiteX355" fmla="*/ 2403046 w 11799254"/>
              <a:gd name="connsiteY355" fmla="*/ 4886962 h 6687061"/>
              <a:gd name="connsiteX356" fmla="*/ 2091749 w 11799254"/>
              <a:gd name="connsiteY356" fmla="*/ 4886962 h 6687061"/>
              <a:gd name="connsiteX357" fmla="*/ 2076457 w 11799254"/>
              <a:gd name="connsiteY357" fmla="*/ 4865378 h 6687061"/>
              <a:gd name="connsiteX358" fmla="*/ 2138992 w 11799254"/>
              <a:gd name="connsiteY358" fmla="*/ 4840905 h 6687061"/>
              <a:gd name="connsiteX359" fmla="*/ 2403046 w 11799254"/>
              <a:gd name="connsiteY359" fmla="*/ 4840905 h 6687061"/>
              <a:gd name="connsiteX360" fmla="*/ 2649172 w 11799254"/>
              <a:gd name="connsiteY360" fmla="*/ 4674080 h 6687061"/>
              <a:gd name="connsiteX361" fmla="*/ 2649400 w 11799254"/>
              <a:gd name="connsiteY361" fmla="*/ 4673497 h 6687061"/>
              <a:gd name="connsiteX362" fmla="*/ 2649641 w 11799254"/>
              <a:gd name="connsiteY362" fmla="*/ 4672926 h 6687061"/>
              <a:gd name="connsiteX363" fmla="*/ 2689156 w 11799254"/>
              <a:gd name="connsiteY363" fmla="*/ 4577188 h 6687061"/>
              <a:gd name="connsiteX364" fmla="*/ 2686660 w 11799254"/>
              <a:gd name="connsiteY364" fmla="*/ 4573462 h 6687061"/>
              <a:gd name="connsiteX365" fmla="*/ 2425356 w 11799254"/>
              <a:gd name="connsiteY365" fmla="*/ 4573462 h 6687061"/>
              <a:gd name="connsiteX366" fmla="*/ 2179990 w 11799254"/>
              <a:gd name="connsiteY366" fmla="*/ 4723241 h 6687061"/>
              <a:gd name="connsiteX367" fmla="*/ 2136471 w 11799254"/>
              <a:gd name="connsiteY367" fmla="*/ 4837255 h 6687061"/>
              <a:gd name="connsiteX368" fmla="*/ 2138992 w 11799254"/>
              <a:gd name="connsiteY368" fmla="*/ 4840905 h 6687061"/>
              <a:gd name="connsiteX369" fmla="*/ 726726 w 11799254"/>
              <a:gd name="connsiteY369" fmla="*/ 454764 h 6687061"/>
              <a:gd name="connsiteX370" fmla="*/ 726726 w 11799254"/>
              <a:gd name="connsiteY370" fmla="*/ 454764 h 6687061"/>
              <a:gd name="connsiteX371" fmla="*/ 744301 w 11799254"/>
              <a:gd name="connsiteY371" fmla="*/ 479577 h 6687061"/>
              <a:gd name="connsiteX372" fmla="*/ 687210 w 11799254"/>
              <a:gd name="connsiteY372" fmla="*/ 617860 h 6687061"/>
              <a:gd name="connsiteX373" fmla="*/ 398056 w 11799254"/>
              <a:gd name="connsiteY373" fmla="*/ 814326 h 6687061"/>
              <a:gd name="connsiteX374" fmla="*/ 86760 w 11799254"/>
              <a:gd name="connsiteY374" fmla="*/ 814326 h 6687061"/>
              <a:gd name="connsiteX375" fmla="*/ 71462 w 11799254"/>
              <a:gd name="connsiteY375" fmla="*/ 792731 h 6687061"/>
              <a:gd name="connsiteX376" fmla="*/ 131994 w 11799254"/>
              <a:gd name="connsiteY376" fmla="*/ 634172 h 6687061"/>
              <a:gd name="connsiteX377" fmla="*/ 420374 w 11799254"/>
              <a:gd name="connsiteY377" fmla="*/ 454764 h 6687061"/>
              <a:gd name="connsiteX378" fmla="*/ 726726 w 11799254"/>
              <a:gd name="connsiteY378" fmla="*/ 454764 h 6687061"/>
              <a:gd name="connsiteX379" fmla="*/ 681679 w 11799254"/>
              <a:gd name="connsiteY379" fmla="*/ 500825 h 6687061"/>
              <a:gd name="connsiteX380" fmla="*/ 420376 w 11799254"/>
              <a:gd name="connsiteY380" fmla="*/ 500825 h 6687061"/>
              <a:gd name="connsiteX381" fmla="*/ 175007 w 11799254"/>
              <a:gd name="connsiteY381" fmla="*/ 650603 h 6687061"/>
              <a:gd name="connsiteX382" fmla="*/ 131487 w 11799254"/>
              <a:gd name="connsiteY382" fmla="*/ 764609 h 6687061"/>
              <a:gd name="connsiteX383" fmla="*/ 134004 w 11799254"/>
              <a:gd name="connsiteY383" fmla="*/ 768267 h 6687061"/>
              <a:gd name="connsiteX384" fmla="*/ 398055 w 11799254"/>
              <a:gd name="connsiteY384" fmla="*/ 768267 h 6687061"/>
              <a:gd name="connsiteX385" fmla="*/ 644190 w 11799254"/>
              <a:gd name="connsiteY385" fmla="*/ 601431 h 6687061"/>
              <a:gd name="connsiteX386" fmla="*/ 644413 w 11799254"/>
              <a:gd name="connsiteY386" fmla="*/ 600852 h 6687061"/>
              <a:gd name="connsiteX387" fmla="*/ 644648 w 11799254"/>
              <a:gd name="connsiteY387" fmla="*/ 600279 h 6687061"/>
              <a:gd name="connsiteX388" fmla="*/ 684172 w 11799254"/>
              <a:gd name="connsiteY388" fmla="*/ 504551 h 6687061"/>
              <a:gd name="connsiteX389" fmla="*/ 681678 w 11799254"/>
              <a:gd name="connsiteY389" fmla="*/ 500826 h 6687061"/>
              <a:gd name="connsiteX390" fmla="*/ 1271109 w 11799254"/>
              <a:gd name="connsiteY390" fmla="*/ 4410616 h 6687061"/>
              <a:gd name="connsiteX391" fmla="*/ 1331630 w 11799254"/>
              <a:gd name="connsiteY391" fmla="*/ 4252054 h 6687061"/>
              <a:gd name="connsiteX392" fmla="*/ 1620008 w 11799254"/>
              <a:gd name="connsiteY392" fmla="*/ 4072643 h 6687061"/>
              <a:gd name="connsiteX393" fmla="*/ 1926364 w 11799254"/>
              <a:gd name="connsiteY393" fmla="*/ 4072643 h 6687061"/>
              <a:gd name="connsiteX394" fmla="*/ 1943936 w 11799254"/>
              <a:gd name="connsiteY394" fmla="*/ 4097459 h 6687061"/>
              <a:gd name="connsiteX395" fmla="*/ 1886848 w 11799254"/>
              <a:gd name="connsiteY395" fmla="*/ 4235743 h 6687061"/>
              <a:gd name="connsiteX396" fmla="*/ 1597698 w 11799254"/>
              <a:gd name="connsiteY396" fmla="*/ 4432212 h 6687061"/>
              <a:gd name="connsiteX397" fmla="*/ 1286401 w 11799254"/>
              <a:gd name="connsiteY397" fmla="*/ 4432212 h 6687061"/>
              <a:gd name="connsiteX398" fmla="*/ 1271109 w 11799254"/>
              <a:gd name="connsiteY398" fmla="*/ 4410616 h 6687061"/>
              <a:gd name="connsiteX399" fmla="*/ 1333644 w 11799254"/>
              <a:gd name="connsiteY399" fmla="*/ 4386143 h 6687061"/>
              <a:gd name="connsiteX400" fmla="*/ 1597698 w 11799254"/>
              <a:gd name="connsiteY400" fmla="*/ 4386143 h 6687061"/>
              <a:gd name="connsiteX401" fmla="*/ 1843836 w 11799254"/>
              <a:gd name="connsiteY401" fmla="*/ 4219318 h 6687061"/>
              <a:gd name="connsiteX402" fmla="*/ 1844052 w 11799254"/>
              <a:gd name="connsiteY402" fmla="*/ 4218735 h 6687061"/>
              <a:gd name="connsiteX403" fmla="*/ 1844292 w 11799254"/>
              <a:gd name="connsiteY403" fmla="*/ 4218165 h 6687061"/>
              <a:gd name="connsiteX404" fmla="*/ 1883808 w 11799254"/>
              <a:gd name="connsiteY404" fmla="*/ 4122439 h 6687061"/>
              <a:gd name="connsiteX405" fmla="*/ 1881325 w 11799254"/>
              <a:gd name="connsiteY405" fmla="*/ 4118713 h 6687061"/>
              <a:gd name="connsiteX406" fmla="*/ 1620008 w 11799254"/>
              <a:gd name="connsiteY406" fmla="*/ 4118713 h 6687061"/>
              <a:gd name="connsiteX407" fmla="*/ 1374642 w 11799254"/>
              <a:gd name="connsiteY407" fmla="*/ 4268492 h 6687061"/>
              <a:gd name="connsiteX408" fmla="*/ 1331123 w 11799254"/>
              <a:gd name="connsiteY408" fmla="*/ 4382493 h 6687061"/>
              <a:gd name="connsiteX409" fmla="*/ 1333644 w 11799254"/>
              <a:gd name="connsiteY409" fmla="*/ 4386156 h 6687061"/>
              <a:gd name="connsiteX410" fmla="*/ 7172206 w 11799254"/>
              <a:gd name="connsiteY410" fmla="*/ 3782236 h 6687061"/>
              <a:gd name="connsiteX411" fmla="*/ 7229294 w 11799254"/>
              <a:gd name="connsiteY411" fmla="*/ 3643952 h 6687061"/>
              <a:gd name="connsiteX412" fmla="*/ 7211721 w 11799254"/>
              <a:gd name="connsiteY412" fmla="*/ 3619136 h 6687061"/>
              <a:gd name="connsiteX413" fmla="*/ 7211721 w 11799254"/>
              <a:gd name="connsiteY413" fmla="*/ 3619136 h 6687061"/>
              <a:gd name="connsiteX414" fmla="*/ 6905365 w 11799254"/>
              <a:gd name="connsiteY414" fmla="*/ 3619136 h 6687061"/>
              <a:gd name="connsiteX415" fmla="*/ 6616988 w 11799254"/>
              <a:gd name="connsiteY415" fmla="*/ 3798547 h 6687061"/>
              <a:gd name="connsiteX416" fmla="*/ 6556466 w 11799254"/>
              <a:gd name="connsiteY416" fmla="*/ 3957109 h 6687061"/>
              <a:gd name="connsiteX417" fmla="*/ 6571758 w 11799254"/>
              <a:gd name="connsiteY417" fmla="*/ 3978705 h 6687061"/>
              <a:gd name="connsiteX418" fmla="*/ 6883055 w 11799254"/>
              <a:gd name="connsiteY418" fmla="*/ 3978705 h 6687061"/>
              <a:gd name="connsiteX419" fmla="*/ 7172206 w 11799254"/>
              <a:gd name="connsiteY419" fmla="*/ 3782236 h 6687061"/>
              <a:gd name="connsiteX420" fmla="*/ 86 w 11799254"/>
              <a:gd name="connsiteY420" fmla="*/ 2254863 h 6687061"/>
              <a:gd name="connsiteX421" fmla="*/ 86 w 11799254"/>
              <a:gd name="connsiteY421" fmla="*/ 2373402 h 6687061"/>
              <a:gd name="connsiteX422" fmla="*/ 38787 w 11799254"/>
              <a:gd name="connsiteY422" fmla="*/ 2279666 h 6687061"/>
              <a:gd name="connsiteX423" fmla="*/ 21206 w 11799254"/>
              <a:gd name="connsiteY423" fmla="*/ 2254863 h 6687061"/>
              <a:gd name="connsiteX424" fmla="*/ 86 w 11799254"/>
              <a:gd name="connsiteY424" fmla="*/ 2254863 h 6687061"/>
              <a:gd name="connsiteX425" fmla="*/ 1002914 w 11799254"/>
              <a:gd name="connsiteY425" fmla="*/ 3333798 h 6687061"/>
              <a:gd name="connsiteX426" fmla="*/ 1060006 w 11799254"/>
              <a:gd name="connsiteY426" fmla="*/ 3195514 h 6687061"/>
              <a:gd name="connsiteX427" fmla="*/ 1042425 w 11799254"/>
              <a:gd name="connsiteY427" fmla="*/ 3170699 h 6687061"/>
              <a:gd name="connsiteX428" fmla="*/ 1042431 w 11799254"/>
              <a:gd name="connsiteY428" fmla="*/ 3170699 h 6687061"/>
              <a:gd name="connsiteX429" fmla="*/ 736072 w 11799254"/>
              <a:gd name="connsiteY429" fmla="*/ 3170699 h 6687061"/>
              <a:gd name="connsiteX430" fmla="*/ 447692 w 11799254"/>
              <a:gd name="connsiteY430" fmla="*/ 3350109 h 6687061"/>
              <a:gd name="connsiteX431" fmla="*/ 387167 w 11799254"/>
              <a:gd name="connsiteY431" fmla="*/ 3508671 h 6687061"/>
              <a:gd name="connsiteX432" fmla="*/ 402465 w 11799254"/>
              <a:gd name="connsiteY432" fmla="*/ 3530255 h 6687061"/>
              <a:gd name="connsiteX433" fmla="*/ 713759 w 11799254"/>
              <a:gd name="connsiteY433" fmla="*/ 3530255 h 6687061"/>
              <a:gd name="connsiteX434" fmla="*/ 1002913 w 11799254"/>
              <a:gd name="connsiteY434" fmla="*/ 3333798 h 6687061"/>
              <a:gd name="connsiteX435" fmla="*/ 2402944 w 11799254"/>
              <a:gd name="connsiteY435" fmla="*/ 2254863 h 6687061"/>
              <a:gd name="connsiteX436" fmla="*/ 2709287 w 11799254"/>
              <a:gd name="connsiteY436" fmla="*/ 2254863 h 6687061"/>
              <a:gd name="connsiteX437" fmla="*/ 2726860 w 11799254"/>
              <a:gd name="connsiteY437" fmla="*/ 2279666 h 6687061"/>
              <a:gd name="connsiteX438" fmla="*/ 2669772 w 11799254"/>
              <a:gd name="connsiteY438" fmla="*/ 2417950 h 6687061"/>
              <a:gd name="connsiteX439" fmla="*/ 2380621 w 11799254"/>
              <a:gd name="connsiteY439" fmla="*/ 2614420 h 6687061"/>
              <a:gd name="connsiteX440" fmla="*/ 2069324 w 11799254"/>
              <a:gd name="connsiteY440" fmla="*/ 2614420 h 6687061"/>
              <a:gd name="connsiteX441" fmla="*/ 2054032 w 11799254"/>
              <a:gd name="connsiteY441" fmla="*/ 2592823 h 6687061"/>
              <a:gd name="connsiteX442" fmla="*/ 2114554 w 11799254"/>
              <a:gd name="connsiteY442" fmla="*/ 2434261 h 6687061"/>
              <a:gd name="connsiteX443" fmla="*/ 2402944 w 11799254"/>
              <a:gd name="connsiteY443" fmla="*/ 2254863 h 6687061"/>
              <a:gd name="connsiteX444" fmla="*/ 2664248 w 11799254"/>
              <a:gd name="connsiteY444" fmla="*/ 2300920 h 6687061"/>
              <a:gd name="connsiteX445" fmla="*/ 2402944 w 11799254"/>
              <a:gd name="connsiteY445" fmla="*/ 2300920 h 6687061"/>
              <a:gd name="connsiteX446" fmla="*/ 2157566 w 11799254"/>
              <a:gd name="connsiteY446" fmla="*/ 2450699 h 6687061"/>
              <a:gd name="connsiteX447" fmla="*/ 2114047 w 11799254"/>
              <a:gd name="connsiteY447" fmla="*/ 2564700 h 6687061"/>
              <a:gd name="connsiteX448" fmla="*/ 2116568 w 11799254"/>
              <a:gd name="connsiteY448" fmla="*/ 2568363 h 6687061"/>
              <a:gd name="connsiteX449" fmla="*/ 2380621 w 11799254"/>
              <a:gd name="connsiteY449" fmla="*/ 2568363 h 6687061"/>
              <a:gd name="connsiteX450" fmla="*/ 2626760 w 11799254"/>
              <a:gd name="connsiteY450" fmla="*/ 2401525 h 6687061"/>
              <a:gd name="connsiteX451" fmla="*/ 2626975 w 11799254"/>
              <a:gd name="connsiteY451" fmla="*/ 2400942 h 6687061"/>
              <a:gd name="connsiteX452" fmla="*/ 2627216 w 11799254"/>
              <a:gd name="connsiteY452" fmla="*/ 2400371 h 6687061"/>
              <a:gd name="connsiteX453" fmla="*/ 2666731 w 11799254"/>
              <a:gd name="connsiteY453" fmla="*/ 2304646 h 6687061"/>
              <a:gd name="connsiteX454" fmla="*/ 2664248 w 11799254"/>
              <a:gd name="connsiteY454" fmla="*/ 2300920 h 6687061"/>
              <a:gd name="connsiteX455" fmla="*/ 5439340 w 11799254"/>
              <a:gd name="connsiteY455" fmla="*/ 4886962 h 6687061"/>
              <a:gd name="connsiteX456" fmla="*/ 5750637 w 11799254"/>
              <a:gd name="connsiteY456" fmla="*/ 4886962 h 6687061"/>
              <a:gd name="connsiteX457" fmla="*/ 6039788 w 11799254"/>
              <a:gd name="connsiteY457" fmla="*/ 4690505 h 6687061"/>
              <a:gd name="connsiteX458" fmla="*/ 6096876 w 11799254"/>
              <a:gd name="connsiteY458" fmla="*/ 4552221 h 6687061"/>
              <a:gd name="connsiteX459" fmla="*/ 6079303 w 11799254"/>
              <a:gd name="connsiteY459" fmla="*/ 4527406 h 6687061"/>
              <a:gd name="connsiteX460" fmla="*/ 5772947 w 11799254"/>
              <a:gd name="connsiteY460" fmla="*/ 4527406 h 6687061"/>
              <a:gd name="connsiteX461" fmla="*/ 5484569 w 11799254"/>
              <a:gd name="connsiteY461" fmla="*/ 4706816 h 6687061"/>
              <a:gd name="connsiteX462" fmla="*/ 5424048 w 11799254"/>
              <a:gd name="connsiteY462" fmla="*/ 4865378 h 6687061"/>
              <a:gd name="connsiteX463" fmla="*/ 5439340 w 11799254"/>
              <a:gd name="connsiteY463" fmla="*/ 4886962 h 6687061"/>
              <a:gd name="connsiteX464" fmla="*/ 6570149 w 11799254"/>
              <a:gd name="connsiteY464" fmla="*/ 4235743 h 6687061"/>
              <a:gd name="connsiteX465" fmla="*/ 6627250 w 11799254"/>
              <a:gd name="connsiteY465" fmla="*/ 4097459 h 6687061"/>
              <a:gd name="connsiteX466" fmla="*/ 6609665 w 11799254"/>
              <a:gd name="connsiteY466" fmla="*/ 4072643 h 6687061"/>
              <a:gd name="connsiteX467" fmla="*/ 6609665 w 11799254"/>
              <a:gd name="connsiteY467" fmla="*/ 4072643 h 6687061"/>
              <a:gd name="connsiteX468" fmla="*/ 6303322 w 11799254"/>
              <a:gd name="connsiteY468" fmla="*/ 4072643 h 6687061"/>
              <a:gd name="connsiteX469" fmla="*/ 6014943 w 11799254"/>
              <a:gd name="connsiteY469" fmla="*/ 4252054 h 6687061"/>
              <a:gd name="connsiteX470" fmla="*/ 5954410 w 11799254"/>
              <a:gd name="connsiteY470" fmla="*/ 4410616 h 6687061"/>
              <a:gd name="connsiteX471" fmla="*/ 5969701 w 11799254"/>
              <a:gd name="connsiteY471" fmla="*/ 4432212 h 6687061"/>
              <a:gd name="connsiteX472" fmla="*/ 6280998 w 11799254"/>
              <a:gd name="connsiteY472" fmla="*/ 4432212 h 6687061"/>
              <a:gd name="connsiteX473" fmla="*/ 6570149 w 11799254"/>
              <a:gd name="connsiteY473" fmla="*/ 4235743 h 6687061"/>
              <a:gd name="connsiteX474" fmla="*/ 68 w 11799254"/>
              <a:gd name="connsiteY474" fmla="*/ 3176275 h 6687061"/>
              <a:gd name="connsiteX475" fmla="*/ 62 w 11799254"/>
              <a:gd name="connsiteY475" fmla="*/ 3530255 h 6687061"/>
              <a:gd name="connsiteX476" fmla="*/ 44491 w 11799254"/>
              <a:gd name="connsiteY476" fmla="*/ 3530255 h 6687061"/>
              <a:gd name="connsiteX477" fmla="*/ 333639 w 11799254"/>
              <a:gd name="connsiteY477" fmla="*/ 3333798 h 6687061"/>
              <a:gd name="connsiteX478" fmla="*/ 390731 w 11799254"/>
              <a:gd name="connsiteY478" fmla="*/ 3195514 h 6687061"/>
              <a:gd name="connsiteX479" fmla="*/ 373156 w 11799254"/>
              <a:gd name="connsiteY479" fmla="*/ 3170699 h 6687061"/>
              <a:gd name="connsiteX480" fmla="*/ 373156 w 11799254"/>
              <a:gd name="connsiteY480" fmla="*/ 3170699 h 6687061"/>
              <a:gd name="connsiteX481" fmla="*/ 66804 w 11799254"/>
              <a:gd name="connsiteY481" fmla="*/ 3170699 h 6687061"/>
              <a:gd name="connsiteX482" fmla="*/ 67 w 11799254"/>
              <a:gd name="connsiteY482" fmla="*/ 3176275 h 6687061"/>
              <a:gd name="connsiteX483" fmla="*/ 474171 w 11799254"/>
              <a:gd name="connsiteY483" fmla="*/ 3782236 h 6687061"/>
              <a:gd name="connsiteX484" fmla="*/ 531262 w 11799254"/>
              <a:gd name="connsiteY484" fmla="*/ 3643952 h 6687061"/>
              <a:gd name="connsiteX485" fmla="*/ 513687 w 11799254"/>
              <a:gd name="connsiteY485" fmla="*/ 3619149 h 6687061"/>
              <a:gd name="connsiteX486" fmla="*/ 513687 w 11799254"/>
              <a:gd name="connsiteY486" fmla="*/ 3619149 h 6687061"/>
              <a:gd name="connsiteX487" fmla="*/ 207335 w 11799254"/>
              <a:gd name="connsiteY487" fmla="*/ 3619149 h 6687061"/>
              <a:gd name="connsiteX488" fmla="*/ 56 w 11799254"/>
              <a:gd name="connsiteY488" fmla="*/ 3685712 h 6687061"/>
              <a:gd name="connsiteX489" fmla="*/ 56 w 11799254"/>
              <a:gd name="connsiteY489" fmla="*/ 3750044 h 6687061"/>
              <a:gd name="connsiteX490" fmla="*/ 207335 w 11799254"/>
              <a:gd name="connsiteY490" fmla="*/ 3665206 h 6687061"/>
              <a:gd name="connsiteX491" fmla="*/ 468646 w 11799254"/>
              <a:gd name="connsiteY491" fmla="*/ 3665206 h 6687061"/>
              <a:gd name="connsiteX492" fmla="*/ 471139 w 11799254"/>
              <a:gd name="connsiteY492" fmla="*/ 3668932 h 6687061"/>
              <a:gd name="connsiteX493" fmla="*/ 431609 w 11799254"/>
              <a:gd name="connsiteY493" fmla="*/ 3764657 h 6687061"/>
              <a:gd name="connsiteX494" fmla="*/ 431374 w 11799254"/>
              <a:gd name="connsiteY494" fmla="*/ 3765228 h 6687061"/>
              <a:gd name="connsiteX495" fmla="*/ 431157 w 11799254"/>
              <a:gd name="connsiteY495" fmla="*/ 3765810 h 6687061"/>
              <a:gd name="connsiteX496" fmla="*/ 185016 w 11799254"/>
              <a:gd name="connsiteY496" fmla="*/ 3932649 h 6687061"/>
              <a:gd name="connsiteX497" fmla="*/ 49 w 11799254"/>
              <a:gd name="connsiteY497" fmla="*/ 3932649 h 6687061"/>
              <a:gd name="connsiteX498" fmla="*/ 49 w 11799254"/>
              <a:gd name="connsiteY498" fmla="*/ 3978705 h 6687061"/>
              <a:gd name="connsiteX499" fmla="*/ 185016 w 11799254"/>
              <a:gd name="connsiteY499" fmla="*/ 3978705 h 6687061"/>
              <a:gd name="connsiteX500" fmla="*/ 474169 w 11799254"/>
              <a:gd name="connsiteY500" fmla="*/ 3782248 h 6687061"/>
              <a:gd name="connsiteX501" fmla="*/ 3581821 w 11799254"/>
              <a:gd name="connsiteY501" fmla="*/ 5335412 h 6687061"/>
              <a:gd name="connsiteX502" fmla="*/ 3893118 w 11799254"/>
              <a:gd name="connsiteY502" fmla="*/ 5335412 h 6687061"/>
              <a:gd name="connsiteX503" fmla="*/ 4182268 w 11799254"/>
              <a:gd name="connsiteY503" fmla="*/ 5138955 h 6687061"/>
              <a:gd name="connsiteX504" fmla="*/ 4239357 w 11799254"/>
              <a:gd name="connsiteY504" fmla="*/ 5000659 h 6687061"/>
              <a:gd name="connsiteX505" fmla="*/ 4221784 w 11799254"/>
              <a:gd name="connsiteY505" fmla="*/ 4975856 h 6687061"/>
              <a:gd name="connsiteX506" fmla="*/ 3915428 w 11799254"/>
              <a:gd name="connsiteY506" fmla="*/ 4975856 h 6687061"/>
              <a:gd name="connsiteX507" fmla="*/ 3627050 w 11799254"/>
              <a:gd name="connsiteY507" fmla="*/ 5155254 h 6687061"/>
              <a:gd name="connsiteX508" fmla="*/ 3566529 w 11799254"/>
              <a:gd name="connsiteY508" fmla="*/ 5313816 h 6687061"/>
              <a:gd name="connsiteX509" fmla="*/ 3581821 w 11799254"/>
              <a:gd name="connsiteY509" fmla="*/ 5335412 h 6687061"/>
              <a:gd name="connsiteX510" fmla="*/ 308788 w 11799254"/>
              <a:gd name="connsiteY510" fmla="*/ 2895347 h 6687061"/>
              <a:gd name="connsiteX511" fmla="*/ 248263 w 11799254"/>
              <a:gd name="connsiteY511" fmla="*/ 3053910 h 6687061"/>
              <a:gd name="connsiteX512" fmla="*/ 263555 w 11799254"/>
              <a:gd name="connsiteY512" fmla="*/ 3075506 h 6687061"/>
              <a:gd name="connsiteX513" fmla="*/ 574856 w 11799254"/>
              <a:gd name="connsiteY513" fmla="*/ 3075506 h 6687061"/>
              <a:gd name="connsiteX514" fmla="*/ 864009 w 11799254"/>
              <a:gd name="connsiteY514" fmla="*/ 2879036 h 6687061"/>
              <a:gd name="connsiteX515" fmla="*/ 921101 w 11799254"/>
              <a:gd name="connsiteY515" fmla="*/ 2740752 h 6687061"/>
              <a:gd name="connsiteX516" fmla="*/ 903520 w 11799254"/>
              <a:gd name="connsiteY516" fmla="*/ 2715937 h 6687061"/>
              <a:gd name="connsiteX517" fmla="*/ 903526 w 11799254"/>
              <a:gd name="connsiteY517" fmla="*/ 2715937 h 6687061"/>
              <a:gd name="connsiteX518" fmla="*/ 597168 w 11799254"/>
              <a:gd name="connsiteY518" fmla="*/ 2715937 h 6687061"/>
              <a:gd name="connsiteX519" fmla="*/ 308787 w 11799254"/>
              <a:gd name="connsiteY519" fmla="*/ 2895347 h 6687061"/>
              <a:gd name="connsiteX520" fmla="*/ 2040020 w 11799254"/>
              <a:gd name="connsiteY520" fmla="*/ 2254863 h 6687061"/>
              <a:gd name="connsiteX521" fmla="*/ 1733664 w 11799254"/>
              <a:gd name="connsiteY521" fmla="*/ 2254863 h 6687061"/>
              <a:gd name="connsiteX522" fmla="*/ 1445286 w 11799254"/>
              <a:gd name="connsiteY522" fmla="*/ 2434261 h 6687061"/>
              <a:gd name="connsiteX523" fmla="*/ 1384765 w 11799254"/>
              <a:gd name="connsiteY523" fmla="*/ 2592823 h 6687061"/>
              <a:gd name="connsiteX524" fmla="*/ 1400057 w 11799254"/>
              <a:gd name="connsiteY524" fmla="*/ 2614420 h 6687061"/>
              <a:gd name="connsiteX525" fmla="*/ 1711354 w 11799254"/>
              <a:gd name="connsiteY525" fmla="*/ 2614420 h 6687061"/>
              <a:gd name="connsiteX526" fmla="*/ 2000505 w 11799254"/>
              <a:gd name="connsiteY526" fmla="*/ 2417950 h 6687061"/>
              <a:gd name="connsiteX527" fmla="*/ 2057605 w 11799254"/>
              <a:gd name="connsiteY527" fmla="*/ 2279666 h 6687061"/>
              <a:gd name="connsiteX528" fmla="*/ 2040020 w 11799254"/>
              <a:gd name="connsiteY528" fmla="*/ 2254863 h 6687061"/>
              <a:gd name="connsiteX529" fmla="*/ 4740769 w 11799254"/>
              <a:gd name="connsiteY529" fmla="*/ 454764 h 6687061"/>
              <a:gd name="connsiteX530" fmla="*/ 4740769 w 11799254"/>
              <a:gd name="connsiteY530" fmla="*/ 454764 h 6687061"/>
              <a:gd name="connsiteX531" fmla="*/ 4758341 w 11799254"/>
              <a:gd name="connsiteY531" fmla="*/ 479577 h 6687061"/>
              <a:gd name="connsiteX532" fmla="*/ 4701253 w 11799254"/>
              <a:gd name="connsiteY532" fmla="*/ 617860 h 6687061"/>
              <a:gd name="connsiteX533" fmla="*/ 4412090 w 11799254"/>
              <a:gd name="connsiteY533" fmla="*/ 814326 h 6687061"/>
              <a:gd name="connsiteX534" fmla="*/ 4100805 w 11799254"/>
              <a:gd name="connsiteY534" fmla="*/ 814326 h 6687061"/>
              <a:gd name="connsiteX535" fmla="*/ 4085513 w 11799254"/>
              <a:gd name="connsiteY535" fmla="*/ 792731 h 6687061"/>
              <a:gd name="connsiteX536" fmla="*/ 4146035 w 11799254"/>
              <a:gd name="connsiteY536" fmla="*/ 634172 h 6687061"/>
              <a:gd name="connsiteX537" fmla="*/ 4434413 w 11799254"/>
              <a:gd name="connsiteY537" fmla="*/ 454764 h 6687061"/>
              <a:gd name="connsiteX538" fmla="*/ 4740769 w 11799254"/>
              <a:gd name="connsiteY538" fmla="*/ 454764 h 6687061"/>
              <a:gd name="connsiteX539" fmla="*/ 4695729 w 11799254"/>
              <a:gd name="connsiteY539" fmla="*/ 500825 h 6687061"/>
              <a:gd name="connsiteX540" fmla="*/ 4434413 w 11799254"/>
              <a:gd name="connsiteY540" fmla="*/ 500825 h 6687061"/>
              <a:gd name="connsiteX541" fmla="*/ 4189047 w 11799254"/>
              <a:gd name="connsiteY541" fmla="*/ 650603 h 6687061"/>
              <a:gd name="connsiteX542" fmla="*/ 4145528 w 11799254"/>
              <a:gd name="connsiteY542" fmla="*/ 764609 h 6687061"/>
              <a:gd name="connsiteX543" fmla="*/ 4148049 w 11799254"/>
              <a:gd name="connsiteY543" fmla="*/ 768267 h 6687061"/>
              <a:gd name="connsiteX544" fmla="*/ 4412090 w 11799254"/>
              <a:gd name="connsiteY544" fmla="*/ 768267 h 6687061"/>
              <a:gd name="connsiteX545" fmla="*/ 4658241 w 11799254"/>
              <a:gd name="connsiteY545" fmla="*/ 601431 h 6687061"/>
              <a:gd name="connsiteX546" fmla="*/ 4658456 w 11799254"/>
              <a:gd name="connsiteY546" fmla="*/ 600852 h 6687061"/>
              <a:gd name="connsiteX547" fmla="*/ 4658684 w 11799254"/>
              <a:gd name="connsiteY547" fmla="*/ 600279 h 6687061"/>
              <a:gd name="connsiteX548" fmla="*/ 4698212 w 11799254"/>
              <a:gd name="connsiteY548" fmla="*/ 504551 h 6687061"/>
              <a:gd name="connsiteX549" fmla="*/ 4695729 w 11799254"/>
              <a:gd name="connsiteY549" fmla="*/ 500826 h 6687061"/>
              <a:gd name="connsiteX550" fmla="*/ 2917849 w 11799254"/>
              <a:gd name="connsiteY550" fmla="*/ 1806413 h 6687061"/>
              <a:gd name="connsiteX551" fmla="*/ 2629458 w 11799254"/>
              <a:gd name="connsiteY551" fmla="*/ 1985824 h 6687061"/>
              <a:gd name="connsiteX552" fmla="*/ 2568937 w 11799254"/>
              <a:gd name="connsiteY552" fmla="*/ 2144386 h 6687061"/>
              <a:gd name="connsiteX553" fmla="*/ 2584229 w 11799254"/>
              <a:gd name="connsiteY553" fmla="*/ 2165982 h 6687061"/>
              <a:gd name="connsiteX554" fmla="*/ 2895526 w 11799254"/>
              <a:gd name="connsiteY554" fmla="*/ 2165982 h 6687061"/>
              <a:gd name="connsiteX555" fmla="*/ 3184677 w 11799254"/>
              <a:gd name="connsiteY555" fmla="*/ 1969512 h 6687061"/>
              <a:gd name="connsiteX556" fmla="*/ 3241765 w 11799254"/>
              <a:gd name="connsiteY556" fmla="*/ 1831228 h 6687061"/>
              <a:gd name="connsiteX557" fmla="*/ 3224192 w 11799254"/>
              <a:gd name="connsiteY557" fmla="*/ 1806413 h 6687061"/>
              <a:gd name="connsiteX558" fmla="*/ 2917849 w 11799254"/>
              <a:gd name="connsiteY558" fmla="*/ 1806413 h 6687061"/>
              <a:gd name="connsiteX559" fmla="*/ 10580900 w 11799254"/>
              <a:gd name="connsiteY559" fmla="*/ 1806413 h 6687061"/>
              <a:gd name="connsiteX560" fmla="*/ 10580900 w 11799254"/>
              <a:gd name="connsiteY560" fmla="*/ 1806413 h 6687061"/>
              <a:gd name="connsiteX561" fmla="*/ 10598473 w 11799254"/>
              <a:gd name="connsiteY561" fmla="*/ 1831228 h 6687061"/>
              <a:gd name="connsiteX562" fmla="*/ 10541386 w 11799254"/>
              <a:gd name="connsiteY562" fmla="*/ 1969512 h 6687061"/>
              <a:gd name="connsiteX563" fmla="*/ 10252234 w 11799254"/>
              <a:gd name="connsiteY563" fmla="*/ 2165982 h 6687061"/>
              <a:gd name="connsiteX564" fmla="*/ 9940937 w 11799254"/>
              <a:gd name="connsiteY564" fmla="*/ 2165982 h 6687061"/>
              <a:gd name="connsiteX565" fmla="*/ 9925646 w 11799254"/>
              <a:gd name="connsiteY565" fmla="*/ 2144386 h 6687061"/>
              <a:gd name="connsiteX566" fmla="*/ 9986167 w 11799254"/>
              <a:gd name="connsiteY566" fmla="*/ 1985824 h 6687061"/>
              <a:gd name="connsiteX567" fmla="*/ 10274557 w 11799254"/>
              <a:gd name="connsiteY567" fmla="*/ 1806413 h 6687061"/>
              <a:gd name="connsiteX568" fmla="*/ 10580900 w 11799254"/>
              <a:gd name="connsiteY568" fmla="*/ 1806413 h 6687061"/>
              <a:gd name="connsiteX569" fmla="*/ 10535861 w 11799254"/>
              <a:gd name="connsiteY569" fmla="*/ 1852470 h 6687061"/>
              <a:gd name="connsiteX570" fmla="*/ 10274545 w 11799254"/>
              <a:gd name="connsiteY570" fmla="*/ 1852470 h 6687061"/>
              <a:gd name="connsiteX571" fmla="*/ 10029179 w 11799254"/>
              <a:gd name="connsiteY571" fmla="*/ 2002249 h 6687061"/>
              <a:gd name="connsiteX572" fmla="*/ 9985672 w 11799254"/>
              <a:gd name="connsiteY572" fmla="*/ 2116263 h 6687061"/>
              <a:gd name="connsiteX573" fmla="*/ 9988181 w 11799254"/>
              <a:gd name="connsiteY573" fmla="*/ 2119925 h 6687061"/>
              <a:gd name="connsiteX574" fmla="*/ 10252234 w 11799254"/>
              <a:gd name="connsiteY574" fmla="*/ 2119925 h 6687061"/>
              <a:gd name="connsiteX575" fmla="*/ 10498373 w 11799254"/>
              <a:gd name="connsiteY575" fmla="*/ 1953087 h 6687061"/>
              <a:gd name="connsiteX576" fmla="*/ 10498588 w 11799254"/>
              <a:gd name="connsiteY576" fmla="*/ 1952504 h 6687061"/>
              <a:gd name="connsiteX577" fmla="*/ 10498816 w 11799254"/>
              <a:gd name="connsiteY577" fmla="*/ 1951934 h 6687061"/>
              <a:gd name="connsiteX578" fmla="*/ 10538357 w 11799254"/>
              <a:gd name="connsiteY578" fmla="*/ 1856209 h 6687061"/>
              <a:gd name="connsiteX579" fmla="*/ 10535861 w 11799254"/>
              <a:gd name="connsiteY579" fmla="*/ 1852482 h 6687061"/>
              <a:gd name="connsiteX580" fmla="*/ 3069374 w 11799254"/>
              <a:gd name="connsiteY580" fmla="*/ 2254863 h 6687061"/>
              <a:gd name="connsiteX581" fmla="*/ 2780996 w 11799254"/>
              <a:gd name="connsiteY581" fmla="*/ 2434261 h 6687061"/>
              <a:gd name="connsiteX582" fmla="*/ 2720474 w 11799254"/>
              <a:gd name="connsiteY582" fmla="*/ 2592823 h 6687061"/>
              <a:gd name="connsiteX583" fmla="*/ 2735754 w 11799254"/>
              <a:gd name="connsiteY583" fmla="*/ 2614420 h 6687061"/>
              <a:gd name="connsiteX584" fmla="*/ 3047063 w 11799254"/>
              <a:gd name="connsiteY584" fmla="*/ 2614420 h 6687061"/>
              <a:gd name="connsiteX585" fmla="*/ 3336214 w 11799254"/>
              <a:gd name="connsiteY585" fmla="*/ 2417950 h 6687061"/>
              <a:gd name="connsiteX586" fmla="*/ 3393302 w 11799254"/>
              <a:gd name="connsiteY586" fmla="*/ 2279666 h 6687061"/>
              <a:gd name="connsiteX587" fmla="*/ 3375730 w 11799254"/>
              <a:gd name="connsiteY587" fmla="*/ 2254863 h 6687061"/>
              <a:gd name="connsiteX588" fmla="*/ 3069374 w 11799254"/>
              <a:gd name="connsiteY588" fmla="*/ 2254863 h 6687061"/>
              <a:gd name="connsiteX589" fmla="*/ 1064393 w 11799254"/>
              <a:gd name="connsiteY589" fmla="*/ 2254863 h 6687061"/>
              <a:gd name="connsiteX590" fmla="*/ 776012 w 11799254"/>
              <a:gd name="connsiteY590" fmla="*/ 2434261 h 6687061"/>
              <a:gd name="connsiteX591" fmla="*/ 715487 w 11799254"/>
              <a:gd name="connsiteY591" fmla="*/ 2592823 h 6687061"/>
              <a:gd name="connsiteX592" fmla="*/ 730786 w 11799254"/>
              <a:gd name="connsiteY592" fmla="*/ 2614420 h 6687061"/>
              <a:gd name="connsiteX593" fmla="*/ 1042080 w 11799254"/>
              <a:gd name="connsiteY593" fmla="*/ 2614420 h 6687061"/>
              <a:gd name="connsiteX594" fmla="*/ 1331225 w 11799254"/>
              <a:gd name="connsiteY594" fmla="*/ 2417950 h 6687061"/>
              <a:gd name="connsiteX595" fmla="*/ 1388325 w 11799254"/>
              <a:gd name="connsiteY595" fmla="*/ 2279666 h 6687061"/>
              <a:gd name="connsiteX596" fmla="*/ 1370740 w 11799254"/>
              <a:gd name="connsiteY596" fmla="*/ 2254863 h 6687061"/>
              <a:gd name="connsiteX597" fmla="*/ 1064393 w 11799254"/>
              <a:gd name="connsiteY597" fmla="*/ 2254863 h 6687061"/>
              <a:gd name="connsiteX598" fmla="*/ 9472516 w 11799254"/>
              <a:gd name="connsiteY598" fmla="*/ 2434261 h 6687061"/>
              <a:gd name="connsiteX599" fmla="*/ 9411982 w 11799254"/>
              <a:gd name="connsiteY599" fmla="*/ 2592823 h 6687061"/>
              <a:gd name="connsiteX600" fmla="*/ 9427287 w 11799254"/>
              <a:gd name="connsiteY600" fmla="*/ 2614420 h 6687061"/>
              <a:gd name="connsiteX601" fmla="*/ 9738571 w 11799254"/>
              <a:gd name="connsiteY601" fmla="*/ 2614420 h 6687061"/>
              <a:gd name="connsiteX602" fmla="*/ 10027735 w 11799254"/>
              <a:gd name="connsiteY602" fmla="*/ 2417950 h 6687061"/>
              <a:gd name="connsiteX603" fmla="*/ 10084822 w 11799254"/>
              <a:gd name="connsiteY603" fmla="*/ 2279666 h 6687061"/>
              <a:gd name="connsiteX604" fmla="*/ 10067250 w 11799254"/>
              <a:gd name="connsiteY604" fmla="*/ 2254863 h 6687061"/>
              <a:gd name="connsiteX605" fmla="*/ 9760894 w 11799254"/>
              <a:gd name="connsiteY605" fmla="*/ 2254863 h 6687061"/>
              <a:gd name="connsiteX606" fmla="*/ 9472516 w 11799254"/>
              <a:gd name="connsiteY606" fmla="*/ 2434261 h 6687061"/>
              <a:gd name="connsiteX607" fmla="*/ 80 w 11799254"/>
              <a:gd name="connsiteY607" fmla="*/ 2715937 h 6687061"/>
              <a:gd name="connsiteX608" fmla="*/ 67 w 11799254"/>
              <a:gd name="connsiteY608" fmla="*/ 3057458 h 6687061"/>
              <a:gd name="connsiteX609" fmla="*/ 183735 w 11799254"/>
              <a:gd name="connsiteY609" fmla="*/ 2879036 h 6687061"/>
              <a:gd name="connsiteX610" fmla="*/ 240827 w 11799254"/>
              <a:gd name="connsiteY610" fmla="*/ 2740752 h 6687061"/>
              <a:gd name="connsiteX611" fmla="*/ 223252 w 11799254"/>
              <a:gd name="connsiteY611" fmla="*/ 2715937 h 6687061"/>
              <a:gd name="connsiteX612" fmla="*/ 223252 w 11799254"/>
              <a:gd name="connsiteY612" fmla="*/ 2715937 h 6687061"/>
              <a:gd name="connsiteX613" fmla="*/ 80 w 11799254"/>
              <a:gd name="connsiteY613" fmla="*/ 2715937 h 6687061"/>
              <a:gd name="connsiteX614" fmla="*/ 4611200 w 11799254"/>
              <a:gd name="connsiteY614" fmla="*/ 2715937 h 6687061"/>
              <a:gd name="connsiteX615" fmla="*/ 4322822 w 11799254"/>
              <a:gd name="connsiteY615" fmla="*/ 2895347 h 6687061"/>
              <a:gd name="connsiteX616" fmla="*/ 4262301 w 11799254"/>
              <a:gd name="connsiteY616" fmla="*/ 3053910 h 6687061"/>
              <a:gd name="connsiteX617" fmla="*/ 4277592 w 11799254"/>
              <a:gd name="connsiteY617" fmla="*/ 3075493 h 6687061"/>
              <a:gd name="connsiteX618" fmla="*/ 4588889 w 11799254"/>
              <a:gd name="connsiteY618" fmla="*/ 3075493 h 6687061"/>
              <a:gd name="connsiteX619" fmla="*/ 4878040 w 11799254"/>
              <a:gd name="connsiteY619" fmla="*/ 2879036 h 6687061"/>
              <a:gd name="connsiteX620" fmla="*/ 4935128 w 11799254"/>
              <a:gd name="connsiteY620" fmla="*/ 2740752 h 6687061"/>
              <a:gd name="connsiteX621" fmla="*/ 4917556 w 11799254"/>
              <a:gd name="connsiteY621" fmla="*/ 2715937 h 6687061"/>
              <a:gd name="connsiteX622" fmla="*/ 4917556 w 11799254"/>
              <a:gd name="connsiteY622" fmla="*/ 2715937 h 6687061"/>
              <a:gd name="connsiteX623" fmla="*/ 4611200 w 11799254"/>
              <a:gd name="connsiteY623" fmla="*/ 2715937 h 6687061"/>
              <a:gd name="connsiteX624" fmla="*/ 3577767 w 11799254"/>
              <a:gd name="connsiteY624" fmla="*/ 2715937 h 6687061"/>
              <a:gd name="connsiteX625" fmla="*/ 3577767 w 11799254"/>
              <a:gd name="connsiteY625" fmla="*/ 2715937 h 6687061"/>
              <a:gd name="connsiteX626" fmla="*/ 3595352 w 11799254"/>
              <a:gd name="connsiteY626" fmla="*/ 2740752 h 6687061"/>
              <a:gd name="connsiteX627" fmla="*/ 3538251 w 11799254"/>
              <a:gd name="connsiteY627" fmla="*/ 2879036 h 6687061"/>
              <a:gd name="connsiteX628" fmla="*/ 3249113 w 11799254"/>
              <a:gd name="connsiteY628" fmla="*/ 3075493 h 6687061"/>
              <a:gd name="connsiteX629" fmla="*/ 2937816 w 11799254"/>
              <a:gd name="connsiteY629" fmla="*/ 3075493 h 6687061"/>
              <a:gd name="connsiteX630" fmla="*/ 2922511 w 11799254"/>
              <a:gd name="connsiteY630" fmla="*/ 3053910 h 6687061"/>
              <a:gd name="connsiteX631" fmla="*/ 2983045 w 11799254"/>
              <a:gd name="connsiteY631" fmla="*/ 2895347 h 6687061"/>
              <a:gd name="connsiteX632" fmla="*/ 3271424 w 11799254"/>
              <a:gd name="connsiteY632" fmla="*/ 2715937 h 6687061"/>
              <a:gd name="connsiteX633" fmla="*/ 3577767 w 11799254"/>
              <a:gd name="connsiteY633" fmla="*/ 2715937 h 6687061"/>
              <a:gd name="connsiteX634" fmla="*/ 3532727 w 11799254"/>
              <a:gd name="connsiteY634" fmla="*/ 2761994 h 6687061"/>
              <a:gd name="connsiteX635" fmla="*/ 3271424 w 11799254"/>
              <a:gd name="connsiteY635" fmla="*/ 2761994 h 6687061"/>
              <a:gd name="connsiteX636" fmla="*/ 3026058 w 11799254"/>
              <a:gd name="connsiteY636" fmla="*/ 2911773 h 6687061"/>
              <a:gd name="connsiteX637" fmla="*/ 2982538 w 11799254"/>
              <a:gd name="connsiteY637" fmla="*/ 3025786 h 6687061"/>
              <a:gd name="connsiteX638" fmla="*/ 2985060 w 11799254"/>
              <a:gd name="connsiteY638" fmla="*/ 3029436 h 6687061"/>
              <a:gd name="connsiteX639" fmla="*/ 3249113 w 11799254"/>
              <a:gd name="connsiteY639" fmla="*/ 3029436 h 6687061"/>
              <a:gd name="connsiteX640" fmla="*/ 3495239 w 11799254"/>
              <a:gd name="connsiteY640" fmla="*/ 2862598 h 6687061"/>
              <a:gd name="connsiteX641" fmla="*/ 3495467 w 11799254"/>
              <a:gd name="connsiteY641" fmla="*/ 2862028 h 6687061"/>
              <a:gd name="connsiteX642" fmla="*/ 3495695 w 11799254"/>
              <a:gd name="connsiteY642" fmla="*/ 2861458 h 6687061"/>
              <a:gd name="connsiteX643" fmla="*/ 3535223 w 11799254"/>
              <a:gd name="connsiteY643" fmla="*/ 2765720 h 6687061"/>
              <a:gd name="connsiteX644" fmla="*/ 3532727 w 11799254"/>
              <a:gd name="connsiteY644" fmla="*/ 2761994 h 6687061"/>
              <a:gd name="connsiteX645" fmla="*/ 5586836 w 11799254"/>
              <a:gd name="connsiteY645" fmla="*/ 2715937 h 6687061"/>
              <a:gd name="connsiteX646" fmla="*/ 5586836 w 11799254"/>
              <a:gd name="connsiteY646" fmla="*/ 2715937 h 6687061"/>
              <a:gd name="connsiteX647" fmla="*/ 5604408 w 11799254"/>
              <a:gd name="connsiteY647" fmla="*/ 2740752 h 6687061"/>
              <a:gd name="connsiteX648" fmla="*/ 5547308 w 11799254"/>
              <a:gd name="connsiteY648" fmla="*/ 2879036 h 6687061"/>
              <a:gd name="connsiteX649" fmla="*/ 5258157 w 11799254"/>
              <a:gd name="connsiteY649" fmla="*/ 3075493 h 6687061"/>
              <a:gd name="connsiteX650" fmla="*/ 4946860 w 11799254"/>
              <a:gd name="connsiteY650" fmla="*/ 3075493 h 6687061"/>
              <a:gd name="connsiteX651" fmla="*/ 4931568 w 11799254"/>
              <a:gd name="connsiteY651" fmla="*/ 3053910 h 6687061"/>
              <a:gd name="connsiteX652" fmla="*/ 4992102 w 11799254"/>
              <a:gd name="connsiteY652" fmla="*/ 2895347 h 6687061"/>
              <a:gd name="connsiteX653" fmla="*/ 5280480 w 11799254"/>
              <a:gd name="connsiteY653" fmla="*/ 2715937 h 6687061"/>
              <a:gd name="connsiteX654" fmla="*/ 5586836 w 11799254"/>
              <a:gd name="connsiteY654" fmla="*/ 2715937 h 6687061"/>
              <a:gd name="connsiteX655" fmla="*/ 5541784 w 11799254"/>
              <a:gd name="connsiteY655" fmla="*/ 2761994 h 6687061"/>
              <a:gd name="connsiteX656" fmla="*/ 5280480 w 11799254"/>
              <a:gd name="connsiteY656" fmla="*/ 2761994 h 6687061"/>
              <a:gd name="connsiteX657" fmla="*/ 5035114 w 11799254"/>
              <a:gd name="connsiteY657" fmla="*/ 2911773 h 6687061"/>
              <a:gd name="connsiteX658" fmla="*/ 4991595 w 11799254"/>
              <a:gd name="connsiteY658" fmla="*/ 3025786 h 6687061"/>
              <a:gd name="connsiteX659" fmla="*/ 4994116 w 11799254"/>
              <a:gd name="connsiteY659" fmla="*/ 3029436 h 6687061"/>
              <a:gd name="connsiteX660" fmla="*/ 5258157 w 11799254"/>
              <a:gd name="connsiteY660" fmla="*/ 3029436 h 6687061"/>
              <a:gd name="connsiteX661" fmla="*/ 5504295 w 11799254"/>
              <a:gd name="connsiteY661" fmla="*/ 2862598 h 6687061"/>
              <a:gd name="connsiteX662" fmla="*/ 5504511 w 11799254"/>
              <a:gd name="connsiteY662" fmla="*/ 2862028 h 6687061"/>
              <a:gd name="connsiteX663" fmla="*/ 5504751 w 11799254"/>
              <a:gd name="connsiteY663" fmla="*/ 2861458 h 6687061"/>
              <a:gd name="connsiteX664" fmla="*/ 5544280 w 11799254"/>
              <a:gd name="connsiteY664" fmla="*/ 2765720 h 6687061"/>
              <a:gd name="connsiteX665" fmla="*/ 5541784 w 11799254"/>
              <a:gd name="connsiteY665" fmla="*/ 2761994 h 6687061"/>
              <a:gd name="connsiteX666" fmla="*/ 9535242 w 11799254"/>
              <a:gd name="connsiteY666" fmla="*/ 1066307 h 6687061"/>
              <a:gd name="connsiteX667" fmla="*/ 9592329 w 11799254"/>
              <a:gd name="connsiteY667" fmla="*/ 928021 h 6687061"/>
              <a:gd name="connsiteX668" fmla="*/ 9574757 w 11799254"/>
              <a:gd name="connsiteY668" fmla="*/ 903208 h 6687061"/>
              <a:gd name="connsiteX669" fmla="*/ 9268401 w 11799254"/>
              <a:gd name="connsiteY669" fmla="*/ 903208 h 6687061"/>
              <a:gd name="connsiteX670" fmla="*/ 8980023 w 11799254"/>
              <a:gd name="connsiteY670" fmla="*/ 1082616 h 6687061"/>
              <a:gd name="connsiteX671" fmla="*/ 8919502 w 11799254"/>
              <a:gd name="connsiteY671" fmla="*/ 1241179 h 6687061"/>
              <a:gd name="connsiteX672" fmla="*/ 8934793 w 11799254"/>
              <a:gd name="connsiteY672" fmla="*/ 1262770 h 6687061"/>
              <a:gd name="connsiteX673" fmla="*/ 9246091 w 11799254"/>
              <a:gd name="connsiteY673" fmla="*/ 1262770 h 6687061"/>
              <a:gd name="connsiteX674" fmla="*/ 9535242 w 11799254"/>
              <a:gd name="connsiteY674" fmla="*/ 1066307 h 6687061"/>
              <a:gd name="connsiteX675" fmla="*/ 8763303 w 11799254"/>
              <a:gd name="connsiteY675" fmla="*/ 3170699 h 6687061"/>
              <a:gd name="connsiteX676" fmla="*/ 8474924 w 11799254"/>
              <a:gd name="connsiteY676" fmla="*/ 3350109 h 6687061"/>
              <a:gd name="connsiteX677" fmla="*/ 8414390 w 11799254"/>
              <a:gd name="connsiteY677" fmla="*/ 3508671 h 6687061"/>
              <a:gd name="connsiteX678" fmla="*/ 8429683 w 11799254"/>
              <a:gd name="connsiteY678" fmla="*/ 3530255 h 6687061"/>
              <a:gd name="connsiteX679" fmla="*/ 8740979 w 11799254"/>
              <a:gd name="connsiteY679" fmla="*/ 3530255 h 6687061"/>
              <a:gd name="connsiteX680" fmla="*/ 9030130 w 11799254"/>
              <a:gd name="connsiteY680" fmla="*/ 3333798 h 6687061"/>
              <a:gd name="connsiteX681" fmla="*/ 9087231 w 11799254"/>
              <a:gd name="connsiteY681" fmla="*/ 3195514 h 6687061"/>
              <a:gd name="connsiteX682" fmla="*/ 9069646 w 11799254"/>
              <a:gd name="connsiteY682" fmla="*/ 3170699 h 6687061"/>
              <a:gd name="connsiteX683" fmla="*/ 9069646 w 11799254"/>
              <a:gd name="connsiteY683" fmla="*/ 3170699 h 6687061"/>
              <a:gd name="connsiteX684" fmla="*/ 8763303 w 11799254"/>
              <a:gd name="connsiteY684" fmla="*/ 3170699 h 6687061"/>
              <a:gd name="connsiteX685" fmla="*/ 3940691 w 11799254"/>
              <a:gd name="connsiteY685" fmla="*/ 2715937 h 6687061"/>
              <a:gd name="connsiteX686" fmla="*/ 3652300 w 11799254"/>
              <a:gd name="connsiteY686" fmla="*/ 2895347 h 6687061"/>
              <a:gd name="connsiteX687" fmla="*/ 3591779 w 11799254"/>
              <a:gd name="connsiteY687" fmla="*/ 3053910 h 6687061"/>
              <a:gd name="connsiteX688" fmla="*/ 3607071 w 11799254"/>
              <a:gd name="connsiteY688" fmla="*/ 3075493 h 6687061"/>
              <a:gd name="connsiteX689" fmla="*/ 3918368 w 11799254"/>
              <a:gd name="connsiteY689" fmla="*/ 3075493 h 6687061"/>
              <a:gd name="connsiteX690" fmla="*/ 4207519 w 11799254"/>
              <a:gd name="connsiteY690" fmla="*/ 2879036 h 6687061"/>
              <a:gd name="connsiteX691" fmla="*/ 4264606 w 11799254"/>
              <a:gd name="connsiteY691" fmla="*/ 2740752 h 6687061"/>
              <a:gd name="connsiteX692" fmla="*/ 4247034 w 11799254"/>
              <a:gd name="connsiteY692" fmla="*/ 2715937 h 6687061"/>
              <a:gd name="connsiteX693" fmla="*/ 4247034 w 11799254"/>
              <a:gd name="connsiteY693" fmla="*/ 2715937 h 6687061"/>
              <a:gd name="connsiteX694" fmla="*/ 3940691 w 11799254"/>
              <a:gd name="connsiteY694" fmla="*/ 2715937 h 6687061"/>
              <a:gd name="connsiteX695" fmla="*/ 8753952 w 11799254"/>
              <a:gd name="connsiteY695" fmla="*/ 4527406 h 6687061"/>
              <a:gd name="connsiteX696" fmla="*/ 8753952 w 11799254"/>
              <a:gd name="connsiteY696" fmla="*/ 4527406 h 6687061"/>
              <a:gd name="connsiteX697" fmla="*/ 8771525 w 11799254"/>
              <a:gd name="connsiteY697" fmla="*/ 4552221 h 6687061"/>
              <a:gd name="connsiteX698" fmla="*/ 8714437 w 11799254"/>
              <a:gd name="connsiteY698" fmla="*/ 4690505 h 6687061"/>
              <a:gd name="connsiteX699" fmla="*/ 8425286 w 11799254"/>
              <a:gd name="connsiteY699" fmla="*/ 4886974 h 6687061"/>
              <a:gd name="connsiteX700" fmla="*/ 8113989 w 11799254"/>
              <a:gd name="connsiteY700" fmla="*/ 4886974 h 6687061"/>
              <a:gd name="connsiteX701" fmla="*/ 8098698 w 11799254"/>
              <a:gd name="connsiteY701" fmla="*/ 4865378 h 6687061"/>
              <a:gd name="connsiteX702" fmla="*/ 8159219 w 11799254"/>
              <a:gd name="connsiteY702" fmla="*/ 4706816 h 6687061"/>
              <a:gd name="connsiteX703" fmla="*/ 8447597 w 11799254"/>
              <a:gd name="connsiteY703" fmla="*/ 4527406 h 6687061"/>
              <a:gd name="connsiteX704" fmla="*/ 8753952 w 11799254"/>
              <a:gd name="connsiteY704" fmla="*/ 4527406 h 6687061"/>
              <a:gd name="connsiteX705" fmla="*/ 8708913 w 11799254"/>
              <a:gd name="connsiteY705" fmla="*/ 4573462 h 6687061"/>
              <a:gd name="connsiteX706" fmla="*/ 8447597 w 11799254"/>
              <a:gd name="connsiteY706" fmla="*/ 4573462 h 6687061"/>
              <a:gd name="connsiteX707" fmla="*/ 8202231 w 11799254"/>
              <a:gd name="connsiteY707" fmla="*/ 4723241 h 6687061"/>
              <a:gd name="connsiteX708" fmla="*/ 8158725 w 11799254"/>
              <a:gd name="connsiteY708" fmla="*/ 4837255 h 6687061"/>
              <a:gd name="connsiteX709" fmla="*/ 8161233 w 11799254"/>
              <a:gd name="connsiteY709" fmla="*/ 4840905 h 6687061"/>
              <a:gd name="connsiteX710" fmla="*/ 8425273 w 11799254"/>
              <a:gd name="connsiteY710" fmla="*/ 4840905 h 6687061"/>
              <a:gd name="connsiteX711" fmla="*/ 8671425 w 11799254"/>
              <a:gd name="connsiteY711" fmla="*/ 4674080 h 6687061"/>
              <a:gd name="connsiteX712" fmla="*/ 8671640 w 11799254"/>
              <a:gd name="connsiteY712" fmla="*/ 4673497 h 6687061"/>
              <a:gd name="connsiteX713" fmla="*/ 8671868 w 11799254"/>
              <a:gd name="connsiteY713" fmla="*/ 4672926 h 6687061"/>
              <a:gd name="connsiteX714" fmla="*/ 8711409 w 11799254"/>
              <a:gd name="connsiteY714" fmla="*/ 4577188 h 6687061"/>
              <a:gd name="connsiteX715" fmla="*/ 8708913 w 11799254"/>
              <a:gd name="connsiteY715" fmla="*/ 4573462 h 6687061"/>
              <a:gd name="connsiteX716" fmla="*/ 3754554 w 11799254"/>
              <a:gd name="connsiteY716" fmla="*/ 1351651 h 6687061"/>
              <a:gd name="connsiteX717" fmla="*/ 3754554 w 11799254"/>
              <a:gd name="connsiteY717" fmla="*/ 1351651 h 6687061"/>
              <a:gd name="connsiteX718" fmla="*/ 3772126 w 11799254"/>
              <a:gd name="connsiteY718" fmla="*/ 1376467 h 6687061"/>
              <a:gd name="connsiteX719" fmla="*/ 3715038 w 11799254"/>
              <a:gd name="connsiteY719" fmla="*/ 1514750 h 6687061"/>
              <a:gd name="connsiteX720" fmla="*/ 3425887 w 11799254"/>
              <a:gd name="connsiteY720" fmla="*/ 1711220 h 6687061"/>
              <a:gd name="connsiteX721" fmla="*/ 3114578 w 11799254"/>
              <a:gd name="connsiteY721" fmla="*/ 1711220 h 6687061"/>
              <a:gd name="connsiteX722" fmla="*/ 3099286 w 11799254"/>
              <a:gd name="connsiteY722" fmla="*/ 1689624 h 6687061"/>
              <a:gd name="connsiteX723" fmla="*/ 3159820 w 11799254"/>
              <a:gd name="connsiteY723" fmla="*/ 1531062 h 6687061"/>
              <a:gd name="connsiteX724" fmla="*/ 3448198 w 11799254"/>
              <a:gd name="connsiteY724" fmla="*/ 1351651 h 6687061"/>
              <a:gd name="connsiteX725" fmla="*/ 3754554 w 11799254"/>
              <a:gd name="connsiteY725" fmla="*/ 1351651 h 6687061"/>
              <a:gd name="connsiteX726" fmla="*/ 3709502 w 11799254"/>
              <a:gd name="connsiteY726" fmla="*/ 1397708 h 6687061"/>
              <a:gd name="connsiteX727" fmla="*/ 3448198 w 11799254"/>
              <a:gd name="connsiteY727" fmla="*/ 1397708 h 6687061"/>
              <a:gd name="connsiteX728" fmla="*/ 3202832 w 11799254"/>
              <a:gd name="connsiteY728" fmla="*/ 1547487 h 6687061"/>
              <a:gd name="connsiteX729" fmla="*/ 3159313 w 11799254"/>
              <a:gd name="connsiteY729" fmla="*/ 1661501 h 6687061"/>
              <a:gd name="connsiteX730" fmla="*/ 3161834 w 11799254"/>
              <a:gd name="connsiteY730" fmla="*/ 1665151 h 6687061"/>
              <a:gd name="connsiteX731" fmla="*/ 3425887 w 11799254"/>
              <a:gd name="connsiteY731" fmla="*/ 1665151 h 6687061"/>
              <a:gd name="connsiteX732" fmla="*/ 3672013 w 11799254"/>
              <a:gd name="connsiteY732" fmla="*/ 1498325 h 6687061"/>
              <a:gd name="connsiteX733" fmla="*/ 3672241 w 11799254"/>
              <a:gd name="connsiteY733" fmla="*/ 1497742 h 6687061"/>
              <a:gd name="connsiteX734" fmla="*/ 3672470 w 11799254"/>
              <a:gd name="connsiteY734" fmla="*/ 1497172 h 6687061"/>
              <a:gd name="connsiteX735" fmla="*/ 3711998 w 11799254"/>
              <a:gd name="connsiteY735" fmla="*/ 1401434 h 6687061"/>
              <a:gd name="connsiteX736" fmla="*/ 3709502 w 11799254"/>
              <a:gd name="connsiteY736" fmla="*/ 1397720 h 6687061"/>
              <a:gd name="connsiteX737" fmla="*/ 3587117 w 11799254"/>
              <a:gd name="connsiteY737" fmla="*/ 1806413 h 6687061"/>
              <a:gd name="connsiteX738" fmla="*/ 3298738 w 11799254"/>
              <a:gd name="connsiteY738" fmla="*/ 1985824 h 6687061"/>
              <a:gd name="connsiteX739" fmla="*/ 3238205 w 11799254"/>
              <a:gd name="connsiteY739" fmla="*/ 2144386 h 6687061"/>
              <a:gd name="connsiteX740" fmla="*/ 3253496 w 11799254"/>
              <a:gd name="connsiteY740" fmla="*/ 2165982 h 6687061"/>
              <a:gd name="connsiteX741" fmla="*/ 3564793 w 11799254"/>
              <a:gd name="connsiteY741" fmla="*/ 2165982 h 6687061"/>
              <a:gd name="connsiteX742" fmla="*/ 3853944 w 11799254"/>
              <a:gd name="connsiteY742" fmla="*/ 1969512 h 6687061"/>
              <a:gd name="connsiteX743" fmla="*/ 3911045 w 11799254"/>
              <a:gd name="connsiteY743" fmla="*/ 1831228 h 6687061"/>
              <a:gd name="connsiteX744" fmla="*/ 3893460 w 11799254"/>
              <a:gd name="connsiteY744" fmla="*/ 1806413 h 6687061"/>
              <a:gd name="connsiteX745" fmla="*/ 3587117 w 11799254"/>
              <a:gd name="connsiteY745" fmla="*/ 1806413 h 6687061"/>
              <a:gd name="connsiteX746" fmla="*/ 3738641 w 11799254"/>
              <a:gd name="connsiteY746" fmla="*/ 2254863 h 6687061"/>
              <a:gd name="connsiteX747" fmla="*/ 3450263 w 11799254"/>
              <a:gd name="connsiteY747" fmla="*/ 2434261 h 6687061"/>
              <a:gd name="connsiteX748" fmla="*/ 3389729 w 11799254"/>
              <a:gd name="connsiteY748" fmla="*/ 2592823 h 6687061"/>
              <a:gd name="connsiteX749" fmla="*/ 3405034 w 11799254"/>
              <a:gd name="connsiteY749" fmla="*/ 2614420 h 6687061"/>
              <a:gd name="connsiteX750" fmla="*/ 3716318 w 11799254"/>
              <a:gd name="connsiteY750" fmla="*/ 2614420 h 6687061"/>
              <a:gd name="connsiteX751" fmla="*/ 4005469 w 11799254"/>
              <a:gd name="connsiteY751" fmla="*/ 2417950 h 6687061"/>
              <a:gd name="connsiteX752" fmla="*/ 4062569 w 11799254"/>
              <a:gd name="connsiteY752" fmla="*/ 2279666 h 6687061"/>
              <a:gd name="connsiteX753" fmla="*/ 4044984 w 11799254"/>
              <a:gd name="connsiteY753" fmla="*/ 2254863 h 6687061"/>
              <a:gd name="connsiteX754" fmla="*/ 3738641 w 11799254"/>
              <a:gd name="connsiteY754" fmla="*/ 2254863 h 6687061"/>
              <a:gd name="connsiteX755" fmla="*/ 9121552 w 11799254"/>
              <a:gd name="connsiteY755" fmla="*/ 1689624 h 6687061"/>
              <a:gd name="connsiteX756" fmla="*/ 9182073 w 11799254"/>
              <a:gd name="connsiteY756" fmla="*/ 1531062 h 6687061"/>
              <a:gd name="connsiteX757" fmla="*/ 9470451 w 11799254"/>
              <a:gd name="connsiteY757" fmla="*/ 1351651 h 6687061"/>
              <a:gd name="connsiteX758" fmla="*/ 9776806 w 11799254"/>
              <a:gd name="connsiteY758" fmla="*/ 1351651 h 6687061"/>
              <a:gd name="connsiteX759" fmla="*/ 9776806 w 11799254"/>
              <a:gd name="connsiteY759" fmla="*/ 1351651 h 6687061"/>
              <a:gd name="connsiteX760" fmla="*/ 9794379 w 11799254"/>
              <a:gd name="connsiteY760" fmla="*/ 1376467 h 6687061"/>
              <a:gd name="connsiteX761" fmla="*/ 9737291 w 11799254"/>
              <a:gd name="connsiteY761" fmla="*/ 1514750 h 6687061"/>
              <a:gd name="connsiteX762" fmla="*/ 9448141 w 11799254"/>
              <a:gd name="connsiteY762" fmla="*/ 1711220 h 6687061"/>
              <a:gd name="connsiteX763" fmla="*/ 9136844 w 11799254"/>
              <a:gd name="connsiteY763" fmla="*/ 1711220 h 6687061"/>
              <a:gd name="connsiteX764" fmla="*/ 9121552 w 11799254"/>
              <a:gd name="connsiteY764" fmla="*/ 1689624 h 6687061"/>
              <a:gd name="connsiteX765" fmla="*/ 9184087 w 11799254"/>
              <a:gd name="connsiteY765" fmla="*/ 1665151 h 6687061"/>
              <a:gd name="connsiteX766" fmla="*/ 9448141 w 11799254"/>
              <a:gd name="connsiteY766" fmla="*/ 1665151 h 6687061"/>
              <a:gd name="connsiteX767" fmla="*/ 9694279 w 11799254"/>
              <a:gd name="connsiteY767" fmla="*/ 1498325 h 6687061"/>
              <a:gd name="connsiteX768" fmla="*/ 9694495 w 11799254"/>
              <a:gd name="connsiteY768" fmla="*/ 1497742 h 6687061"/>
              <a:gd name="connsiteX769" fmla="*/ 9694723 w 11799254"/>
              <a:gd name="connsiteY769" fmla="*/ 1497172 h 6687061"/>
              <a:gd name="connsiteX770" fmla="*/ 9734251 w 11799254"/>
              <a:gd name="connsiteY770" fmla="*/ 1401434 h 6687061"/>
              <a:gd name="connsiteX771" fmla="*/ 9731767 w 11799254"/>
              <a:gd name="connsiteY771" fmla="*/ 1397720 h 6687061"/>
              <a:gd name="connsiteX772" fmla="*/ 9470451 w 11799254"/>
              <a:gd name="connsiteY772" fmla="*/ 1397720 h 6687061"/>
              <a:gd name="connsiteX773" fmla="*/ 9225085 w 11799254"/>
              <a:gd name="connsiteY773" fmla="*/ 1547487 h 6687061"/>
              <a:gd name="connsiteX774" fmla="*/ 9181566 w 11799254"/>
              <a:gd name="connsiteY774" fmla="*/ 1661501 h 6687061"/>
              <a:gd name="connsiteX775" fmla="*/ 9184087 w 11799254"/>
              <a:gd name="connsiteY775" fmla="*/ 1665163 h 6687061"/>
              <a:gd name="connsiteX776" fmla="*/ 4714264 w 11799254"/>
              <a:gd name="connsiteY776" fmla="*/ 2254863 h 6687061"/>
              <a:gd name="connsiteX777" fmla="*/ 4714264 w 11799254"/>
              <a:gd name="connsiteY777" fmla="*/ 2254863 h 6687061"/>
              <a:gd name="connsiteX778" fmla="*/ 4731837 w 11799254"/>
              <a:gd name="connsiteY778" fmla="*/ 2279666 h 6687061"/>
              <a:gd name="connsiteX779" fmla="*/ 4674749 w 11799254"/>
              <a:gd name="connsiteY779" fmla="*/ 2417950 h 6687061"/>
              <a:gd name="connsiteX780" fmla="*/ 4385598 w 11799254"/>
              <a:gd name="connsiteY780" fmla="*/ 2614420 h 6687061"/>
              <a:gd name="connsiteX781" fmla="*/ 4074288 w 11799254"/>
              <a:gd name="connsiteY781" fmla="*/ 2614420 h 6687061"/>
              <a:gd name="connsiteX782" fmla="*/ 4058997 w 11799254"/>
              <a:gd name="connsiteY782" fmla="*/ 2592823 h 6687061"/>
              <a:gd name="connsiteX783" fmla="*/ 4119530 w 11799254"/>
              <a:gd name="connsiteY783" fmla="*/ 2434261 h 6687061"/>
              <a:gd name="connsiteX784" fmla="*/ 4407908 w 11799254"/>
              <a:gd name="connsiteY784" fmla="*/ 2254863 h 6687061"/>
              <a:gd name="connsiteX785" fmla="*/ 4714264 w 11799254"/>
              <a:gd name="connsiteY785" fmla="*/ 2254863 h 6687061"/>
              <a:gd name="connsiteX786" fmla="*/ 4669212 w 11799254"/>
              <a:gd name="connsiteY786" fmla="*/ 2300920 h 6687061"/>
              <a:gd name="connsiteX787" fmla="*/ 4407908 w 11799254"/>
              <a:gd name="connsiteY787" fmla="*/ 2300920 h 6687061"/>
              <a:gd name="connsiteX788" fmla="*/ 4162542 w 11799254"/>
              <a:gd name="connsiteY788" fmla="*/ 2450699 h 6687061"/>
              <a:gd name="connsiteX789" fmla="*/ 4119023 w 11799254"/>
              <a:gd name="connsiteY789" fmla="*/ 2564700 h 6687061"/>
              <a:gd name="connsiteX790" fmla="*/ 4121545 w 11799254"/>
              <a:gd name="connsiteY790" fmla="*/ 2568363 h 6687061"/>
              <a:gd name="connsiteX791" fmla="*/ 4385598 w 11799254"/>
              <a:gd name="connsiteY791" fmla="*/ 2568363 h 6687061"/>
              <a:gd name="connsiteX792" fmla="*/ 4631724 w 11799254"/>
              <a:gd name="connsiteY792" fmla="*/ 2401525 h 6687061"/>
              <a:gd name="connsiteX793" fmla="*/ 4631939 w 11799254"/>
              <a:gd name="connsiteY793" fmla="*/ 2400942 h 6687061"/>
              <a:gd name="connsiteX794" fmla="*/ 4632180 w 11799254"/>
              <a:gd name="connsiteY794" fmla="*/ 2400371 h 6687061"/>
              <a:gd name="connsiteX795" fmla="*/ 4671708 w 11799254"/>
              <a:gd name="connsiteY795" fmla="*/ 2304646 h 6687061"/>
              <a:gd name="connsiteX796" fmla="*/ 4669212 w 11799254"/>
              <a:gd name="connsiteY796" fmla="*/ 2300920 h 6687061"/>
              <a:gd name="connsiteX797" fmla="*/ 1749590 w 11799254"/>
              <a:gd name="connsiteY797" fmla="*/ 1351651 h 6687061"/>
              <a:gd name="connsiteX798" fmla="*/ 1749590 w 11799254"/>
              <a:gd name="connsiteY798" fmla="*/ 1351651 h 6687061"/>
              <a:gd name="connsiteX799" fmla="*/ 1767162 w 11799254"/>
              <a:gd name="connsiteY799" fmla="*/ 1376467 h 6687061"/>
              <a:gd name="connsiteX800" fmla="*/ 1710074 w 11799254"/>
              <a:gd name="connsiteY800" fmla="*/ 1514750 h 6687061"/>
              <a:gd name="connsiteX801" fmla="*/ 1420923 w 11799254"/>
              <a:gd name="connsiteY801" fmla="*/ 1711220 h 6687061"/>
              <a:gd name="connsiteX802" fmla="*/ 1109620 w 11799254"/>
              <a:gd name="connsiteY802" fmla="*/ 1711220 h 6687061"/>
              <a:gd name="connsiteX803" fmla="*/ 1094328 w 11799254"/>
              <a:gd name="connsiteY803" fmla="*/ 1689624 h 6687061"/>
              <a:gd name="connsiteX804" fmla="*/ 1154859 w 11799254"/>
              <a:gd name="connsiteY804" fmla="*/ 1531062 h 6687061"/>
              <a:gd name="connsiteX805" fmla="*/ 1443234 w 11799254"/>
              <a:gd name="connsiteY805" fmla="*/ 1351651 h 6687061"/>
              <a:gd name="connsiteX806" fmla="*/ 1749590 w 11799254"/>
              <a:gd name="connsiteY806" fmla="*/ 1351651 h 6687061"/>
              <a:gd name="connsiteX807" fmla="*/ 1704550 w 11799254"/>
              <a:gd name="connsiteY807" fmla="*/ 1397708 h 6687061"/>
              <a:gd name="connsiteX808" fmla="*/ 1443234 w 11799254"/>
              <a:gd name="connsiteY808" fmla="*/ 1397708 h 6687061"/>
              <a:gd name="connsiteX809" fmla="*/ 1197872 w 11799254"/>
              <a:gd name="connsiteY809" fmla="*/ 1547487 h 6687061"/>
              <a:gd name="connsiteX810" fmla="*/ 1154351 w 11799254"/>
              <a:gd name="connsiteY810" fmla="*/ 1661501 h 6687061"/>
              <a:gd name="connsiteX811" fmla="*/ 1156869 w 11799254"/>
              <a:gd name="connsiteY811" fmla="*/ 1665151 h 6687061"/>
              <a:gd name="connsiteX812" fmla="*/ 1420923 w 11799254"/>
              <a:gd name="connsiteY812" fmla="*/ 1665151 h 6687061"/>
              <a:gd name="connsiteX813" fmla="*/ 1667049 w 11799254"/>
              <a:gd name="connsiteY813" fmla="*/ 1498325 h 6687061"/>
              <a:gd name="connsiteX814" fmla="*/ 1667277 w 11799254"/>
              <a:gd name="connsiteY814" fmla="*/ 1497742 h 6687061"/>
              <a:gd name="connsiteX815" fmla="*/ 1667518 w 11799254"/>
              <a:gd name="connsiteY815" fmla="*/ 1497172 h 6687061"/>
              <a:gd name="connsiteX816" fmla="*/ 1707033 w 11799254"/>
              <a:gd name="connsiteY816" fmla="*/ 1401434 h 6687061"/>
              <a:gd name="connsiteX817" fmla="*/ 1704538 w 11799254"/>
              <a:gd name="connsiteY817" fmla="*/ 1397720 h 6687061"/>
              <a:gd name="connsiteX818" fmla="*/ 8094035 w 11799254"/>
              <a:gd name="connsiteY818" fmla="*/ 3170699 h 6687061"/>
              <a:gd name="connsiteX819" fmla="*/ 7805644 w 11799254"/>
              <a:gd name="connsiteY819" fmla="*/ 3350109 h 6687061"/>
              <a:gd name="connsiteX820" fmla="*/ 7745123 w 11799254"/>
              <a:gd name="connsiteY820" fmla="*/ 3508671 h 6687061"/>
              <a:gd name="connsiteX821" fmla="*/ 7760416 w 11799254"/>
              <a:gd name="connsiteY821" fmla="*/ 3530255 h 6687061"/>
              <a:gd name="connsiteX822" fmla="*/ 8071712 w 11799254"/>
              <a:gd name="connsiteY822" fmla="*/ 3530255 h 6687061"/>
              <a:gd name="connsiteX823" fmla="*/ 8360863 w 11799254"/>
              <a:gd name="connsiteY823" fmla="*/ 3333798 h 6687061"/>
              <a:gd name="connsiteX824" fmla="*/ 8417950 w 11799254"/>
              <a:gd name="connsiteY824" fmla="*/ 3195514 h 6687061"/>
              <a:gd name="connsiteX825" fmla="*/ 8400379 w 11799254"/>
              <a:gd name="connsiteY825" fmla="*/ 3170699 h 6687061"/>
              <a:gd name="connsiteX826" fmla="*/ 8400379 w 11799254"/>
              <a:gd name="connsiteY826" fmla="*/ 3170699 h 6687061"/>
              <a:gd name="connsiteX827" fmla="*/ 8094023 w 11799254"/>
              <a:gd name="connsiteY827" fmla="*/ 3170699 h 6687061"/>
              <a:gd name="connsiteX828" fmla="*/ 7751432 w 11799254"/>
              <a:gd name="connsiteY828" fmla="*/ 2254863 h 6687061"/>
              <a:gd name="connsiteX829" fmla="*/ 7463055 w 11799254"/>
              <a:gd name="connsiteY829" fmla="*/ 2434261 h 6687061"/>
              <a:gd name="connsiteX830" fmla="*/ 7402533 w 11799254"/>
              <a:gd name="connsiteY830" fmla="*/ 2592823 h 6687061"/>
              <a:gd name="connsiteX831" fmla="*/ 7417825 w 11799254"/>
              <a:gd name="connsiteY831" fmla="*/ 2614420 h 6687061"/>
              <a:gd name="connsiteX832" fmla="*/ 7729110 w 11799254"/>
              <a:gd name="connsiteY832" fmla="*/ 2614420 h 6687061"/>
              <a:gd name="connsiteX833" fmla="*/ 8018273 w 11799254"/>
              <a:gd name="connsiteY833" fmla="*/ 2417950 h 6687061"/>
              <a:gd name="connsiteX834" fmla="*/ 8075361 w 11799254"/>
              <a:gd name="connsiteY834" fmla="*/ 2279666 h 6687061"/>
              <a:gd name="connsiteX835" fmla="*/ 8057789 w 11799254"/>
              <a:gd name="connsiteY835" fmla="*/ 2254863 h 6687061"/>
              <a:gd name="connsiteX836" fmla="*/ 7751432 w 11799254"/>
              <a:gd name="connsiteY836" fmla="*/ 2254863 h 6687061"/>
              <a:gd name="connsiteX837" fmla="*/ 6614935 w 11799254"/>
              <a:gd name="connsiteY837" fmla="*/ 2715937 h 6687061"/>
              <a:gd name="connsiteX838" fmla="*/ 6326557 w 11799254"/>
              <a:gd name="connsiteY838" fmla="*/ 2895347 h 6687061"/>
              <a:gd name="connsiteX839" fmla="*/ 6266036 w 11799254"/>
              <a:gd name="connsiteY839" fmla="*/ 3053910 h 6687061"/>
              <a:gd name="connsiteX840" fmla="*/ 6281327 w 11799254"/>
              <a:gd name="connsiteY840" fmla="*/ 3075493 h 6687061"/>
              <a:gd name="connsiteX841" fmla="*/ 6592612 w 11799254"/>
              <a:gd name="connsiteY841" fmla="*/ 3075493 h 6687061"/>
              <a:gd name="connsiteX842" fmla="*/ 6881763 w 11799254"/>
              <a:gd name="connsiteY842" fmla="*/ 2879036 h 6687061"/>
              <a:gd name="connsiteX843" fmla="*/ 6938863 w 11799254"/>
              <a:gd name="connsiteY843" fmla="*/ 2740752 h 6687061"/>
              <a:gd name="connsiteX844" fmla="*/ 6921291 w 11799254"/>
              <a:gd name="connsiteY844" fmla="*/ 2715937 h 6687061"/>
              <a:gd name="connsiteX845" fmla="*/ 6921291 w 11799254"/>
              <a:gd name="connsiteY845" fmla="*/ 2715937 h 6687061"/>
              <a:gd name="connsiteX846" fmla="*/ 6614935 w 11799254"/>
              <a:gd name="connsiteY846" fmla="*/ 2715937 h 6687061"/>
              <a:gd name="connsiteX847" fmla="*/ 5596160 w 11799254"/>
              <a:gd name="connsiteY847" fmla="*/ 1806413 h 6687061"/>
              <a:gd name="connsiteX848" fmla="*/ 5307782 w 11799254"/>
              <a:gd name="connsiteY848" fmla="*/ 1985824 h 6687061"/>
              <a:gd name="connsiteX849" fmla="*/ 5247261 w 11799254"/>
              <a:gd name="connsiteY849" fmla="*/ 2144386 h 6687061"/>
              <a:gd name="connsiteX850" fmla="*/ 5262553 w 11799254"/>
              <a:gd name="connsiteY850" fmla="*/ 2165982 h 6687061"/>
              <a:gd name="connsiteX851" fmla="*/ 5573850 w 11799254"/>
              <a:gd name="connsiteY851" fmla="*/ 2165982 h 6687061"/>
              <a:gd name="connsiteX852" fmla="*/ 5863001 w 11799254"/>
              <a:gd name="connsiteY852" fmla="*/ 1969512 h 6687061"/>
              <a:gd name="connsiteX853" fmla="*/ 5920088 w 11799254"/>
              <a:gd name="connsiteY853" fmla="*/ 1831228 h 6687061"/>
              <a:gd name="connsiteX854" fmla="*/ 5902516 w 11799254"/>
              <a:gd name="connsiteY854" fmla="*/ 1806413 h 6687061"/>
              <a:gd name="connsiteX855" fmla="*/ 5596160 w 11799254"/>
              <a:gd name="connsiteY855" fmla="*/ 1806413 h 6687061"/>
              <a:gd name="connsiteX856" fmla="*/ 5747697 w 11799254"/>
              <a:gd name="connsiteY856" fmla="*/ 2254863 h 6687061"/>
              <a:gd name="connsiteX857" fmla="*/ 5459319 w 11799254"/>
              <a:gd name="connsiteY857" fmla="*/ 2434261 h 6687061"/>
              <a:gd name="connsiteX858" fmla="*/ 5398785 w 11799254"/>
              <a:gd name="connsiteY858" fmla="*/ 2592823 h 6687061"/>
              <a:gd name="connsiteX859" fmla="*/ 5414077 w 11799254"/>
              <a:gd name="connsiteY859" fmla="*/ 2614420 h 6687061"/>
              <a:gd name="connsiteX860" fmla="*/ 5725374 w 11799254"/>
              <a:gd name="connsiteY860" fmla="*/ 2614420 h 6687061"/>
              <a:gd name="connsiteX861" fmla="*/ 6014525 w 11799254"/>
              <a:gd name="connsiteY861" fmla="*/ 2417950 h 6687061"/>
              <a:gd name="connsiteX862" fmla="*/ 6071626 w 11799254"/>
              <a:gd name="connsiteY862" fmla="*/ 2279666 h 6687061"/>
              <a:gd name="connsiteX863" fmla="*/ 6054053 w 11799254"/>
              <a:gd name="connsiteY863" fmla="*/ 2254863 h 6687061"/>
              <a:gd name="connsiteX864" fmla="*/ 5747697 w 11799254"/>
              <a:gd name="connsiteY864" fmla="*/ 2254863 h 6687061"/>
              <a:gd name="connsiteX865" fmla="*/ 5949747 w 11799254"/>
              <a:gd name="connsiteY865" fmla="*/ 2715937 h 6687061"/>
              <a:gd name="connsiteX866" fmla="*/ 5661356 w 11799254"/>
              <a:gd name="connsiteY866" fmla="*/ 2895347 h 6687061"/>
              <a:gd name="connsiteX867" fmla="*/ 5600835 w 11799254"/>
              <a:gd name="connsiteY867" fmla="*/ 3053910 h 6687061"/>
              <a:gd name="connsiteX868" fmla="*/ 5616127 w 11799254"/>
              <a:gd name="connsiteY868" fmla="*/ 3075493 h 6687061"/>
              <a:gd name="connsiteX869" fmla="*/ 5927424 w 11799254"/>
              <a:gd name="connsiteY869" fmla="*/ 3075493 h 6687061"/>
              <a:gd name="connsiteX870" fmla="*/ 6216575 w 11799254"/>
              <a:gd name="connsiteY870" fmla="*/ 2879036 h 6687061"/>
              <a:gd name="connsiteX871" fmla="*/ 6273663 w 11799254"/>
              <a:gd name="connsiteY871" fmla="*/ 2740752 h 6687061"/>
              <a:gd name="connsiteX872" fmla="*/ 6256090 w 11799254"/>
              <a:gd name="connsiteY872" fmla="*/ 2715937 h 6687061"/>
              <a:gd name="connsiteX873" fmla="*/ 6256090 w 11799254"/>
              <a:gd name="connsiteY873" fmla="*/ 2715937 h 6687061"/>
              <a:gd name="connsiteX874" fmla="*/ 5949747 w 11799254"/>
              <a:gd name="connsiteY874" fmla="*/ 2715937 h 6687061"/>
              <a:gd name="connsiteX875" fmla="*/ 6753841 w 11799254"/>
              <a:gd name="connsiteY875" fmla="*/ 3170699 h 6687061"/>
              <a:gd name="connsiteX876" fmla="*/ 6465463 w 11799254"/>
              <a:gd name="connsiteY876" fmla="*/ 3350109 h 6687061"/>
              <a:gd name="connsiteX877" fmla="*/ 6404929 w 11799254"/>
              <a:gd name="connsiteY877" fmla="*/ 3508671 h 6687061"/>
              <a:gd name="connsiteX878" fmla="*/ 6420221 w 11799254"/>
              <a:gd name="connsiteY878" fmla="*/ 3530255 h 6687061"/>
              <a:gd name="connsiteX879" fmla="*/ 6731531 w 11799254"/>
              <a:gd name="connsiteY879" fmla="*/ 3530255 h 6687061"/>
              <a:gd name="connsiteX880" fmla="*/ 7020669 w 11799254"/>
              <a:gd name="connsiteY880" fmla="*/ 3333798 h 6687061"/>
              <a:gd name="connsiteX881" fmla="*/ 7077769 w 11799254"/>
              <a:gd name="connsiteY881" fmla="*/ 3195514 h 6687061"/>
              <a:gd name="connsiteX882" fmla="*/ 7060197 w 11799254"/>
              <a:gd name="connsiteY882" fmla="*/ 3170699 h 6687061"/>
              <a:gd name="connsiteX883" fmla="*/ 7060197 w 11799254"/>
              <a:gd name="connsiteY883" fmla="*/ 3170699 h 6687061"/>
              <a:gd name="connsiteX884" fmla="*/ 6753841 w 11799254"/>
              <a:gd name="connsiteY884" fmla="*/ 3170699 h 6687061"/>
              <a:gd name="connsiteX885" fmla="*/ 6567716 w 11799254"/>
              <a:gd name="connsiteY885" fmla="*/ 1806413 h 6687061"/>
              <a:gd name="connsiteX886" fmla="*/ 6567716 w 11799254"/>
              <a:gd name="connsiteY886" fmla="*/ 1806413 h 6687061"/>
              <a:gd name="connsiteX887" fmla="*/ 6585289 w 11799254"/>
              <a:gd name="connsiteY887" fmla="*/ 1831228 h 6687061"/>
              <a:gd name="connsiteX888" fmla="*/ 6528201 w 11799254"/>
              <a:gd name="connsiteY888" fmla="*/ 1969512 h 6687061"/>
              <a:gd name="connsiteX889" fmla="*/ 6239050 w 11799254"/>
              <a:gd name="connsiteY889" fmla="*/ 2165982 h 6687061"/>
              <a:gd name="connsiteX890" fmla="*/ 5927753 w 11799254"/>
              <a:gd name="connsiteY890" fmla="*/ 2165982 h 6687061"/>
              <a:gd name="connsiteX891" fmla="*/ 5912462 w 11799254"/>
              <a:gd name="connsiteY891" fmla="*/ 2144386 h 6687061"/>
              <a:gd name="connsiteX892" fmla="*/ 5972983 w 11799254"/>
              <a:gd name="connsiteY892" fmla="*/ 1985824 h 6687061"/>
              <a:gd name="connsiteX893" fmla="*/ 6261361 w 11799254"/>
              <a:gd name="connsiteY893" fmla="*/ 1806413 h 6687061"/>
              <a:gd name="connsiteX894" fmla="*/ 6567716 w 11799254"/>
              <a:gd name="connsiteY894" fmla="*/ 1806413 h 6687061"/>
              <a:gd name="connsiteX895" fmla="*/ 6522677 w 11799254"/>
              <a:gd name="connsiteY895" fmla="*/ 1852470 h 6687061"/>
              <a:gd name="connsiteX896" fmla="*/ 6261361 w 11799254"/>
              <a:gd name="connsiteY896" fmla="*/ 1852470 h 6687061"/>
              <a:gd name="connsiteX897" fmla="*/ 6016008 w 11799254"/>
              <a:gd name="connsiteY897" fmla="*/ 2002249 h 6687061"/>
              <a:gd name="connsiteX898" fmla="*/ 5972476 w 11799254"/>
              <a:gd name="connsiteY898" fmla="*/ 2116263 h 6687061"/>
              <a:gd name="connsiteX899" fmla="*/ 5974997 w 11799254"/>
              <a:gd name="connsiteY899" fmla="*/ 2119925 h 6687061"/>
              <a:gd name="connsiteX900" fmla="*/ 6239050 w 11799254"/>
              <a:gd name="connsiteY900" fmla="*/ 2119925 h 6687061"/>
              <a:gd name="connsiteX901" fmla="*/ 6485189 w 11799254"/>
              <a:gd name="connsiteY901" fmla="*/ 1953087 h 6687061"/>
              <a:gd name="connsiteX902" fmla="*/ 6485404 w 11799254"/>
              <a:gd name="connsiteY902" fmla="*/ 1952504 h 6687061"/>
              <a:gd name="connsiteX903" fmla="*/ 6485645 w 11799254"/>
              <a:gd name="connsiteY903" fmla="*/ 1951934 h 6687061"/>
              <a:gd name="connsiteX904" fmla="*/ 6525161 w 11799254"/>
              <a:gd name="connsiteY904" fmla="*/ 1856209 h 6687061"/>
              <a:gd name="connsiteX905" fmla="*/ 6522677 w 11799254"/>
              <a:gd name="connsiteY905" fmla="*/ 1852482 h 6687061"/>
              <a:gd name="connsiteX906" fmla="*/ 5570910 w 11799254"/>
              <a:gd name="connsiteY906" fmla="*/ 3619136 h 6687061"/>
              <a:gd name="connsiteX907" fmla="*/ 5282532 w 11799254"/>
              <a:gd name="connsiteY907" fmla="*/ 3798547 h 6687061"/>
              <a:gd name="connsiteX908" fmla="*/ 5221999 w 11799254"/>
              <a:gd name="connsiteY908" fmla="*/ 3957109 h 6687061"/>
              <a:gd name="connsiteX909" fmla="*/ 5237290 w 11799254"/>
              <a:gd name="connsiteY909" fmla="*/ 3978705 h 6687061"/>
              <a:gd name="connsiteX910" fmla="*/ 5548587 w 11799254"/>
              <a:gd name="connsiteY910" fmla="*/ 3978705 h 6687061"/>
              <a:gd name="connsiteX911" fmla="*/ 5837738 w 11799254"/>
              <a:gd name="connsiteY911" fmla="*/ 3782236 h 6687061"/>
              <a:gd name="connsiteX912" fmla="*/ 5894839 w 11799254"/>
              <a:gd name="connsiteY912" fmla="*/ 3643952 h 6687061"/>
              <a:gd name="connsiteX913" fmla="*/ 5877254 w 11799254"/>
              <a:gd name="connsiteY913" fmla="*/ 3619136 h 6687061"/>
              <a:gd name="connsiteX914" fmla="*/ 5877254 w 11799254"/>
              <a:gd name="connsiteY914" fmla="*/ 3619136 h 6687061"/>
              <a:gd name="connsiteX915" fmla="*/ 5570910 w 11799254"/>
              <a:gd name="connsiteY915" fmla="*/ 3619136 h 6687061"/>
              <a:gd name="connsiteX916" fmla="*/ 4750119 w 11799254"/>
              <a:gd name="connsiteY916" fmla="*/ 3170699 h 6687061"/>
              <a:gd name="connsiteX917" fmla="*/ 4461728 w 11799254"/>
              <a:gd name="connsiteY917" fmla="*/ 3350109 h 6687061"/>
              <a:gd name="connsiteX918" fmla="*/ 4401206 w 11799254"/>
              <a:gd name="connsiteY918" fmla="*/ 3508671 h 6687061"/>
              <a:gd name="connsiteX919" fmla="*/ 4416498 w 11799254"/>
              <a:gd name="connsiteY919" fmla="*/ 3530255 h 6687061"/>
              <a:gd name="connsiteX920" fmla="*/ 4727795 w 11799254"/>
              <a:gd name="connsiteY920" fmla="*/ 3530255 h 6687061"/>
              <a:gd name="connsiteX921" fmla="*/ 5016946 w 11799254"/>
              <a:gd name="connsiteY921" fmla="*/ 3333798 h 6687061"/>
              <a:gd name="connsiteX922" fmla="*/ 5074034 w 11799254"/>
              <a:gd name="connsiteY922" fmla="*/ 3195514 h 6687061"/>
              <a:gd name="connsiteX923" fmla="*/ 5056462 w 11799254"/>
              <a:gd name="connsiteY923" fmla="*/ 3170699 h 6687061"/>
              <a:gd name="connsiteX924" fmla="*/ 5056462 w 11799254"/>
              <a:gd name="connsiteY924" fmla="*/ 3170699 h 6687061"/>
              <a:gd name="connsiteX925" fmla="*/ 4750119 w 11799254"/>
              <a:gd name="connsiteY925" fmla="*/ 3170699 h 6687061"/>
              <a:gd name="connsiteX926" fmla="*/ 4901643 w 11799254"/>
              <a:gd name="connsiteY926" fmla="*/ 3619136 h 6687061"/>
              <a:gd name="connsiteX927" fmla="*/ 4613265 w 11799254"/>
              <a:gd name="connsiteY927" fmla="*/ 3798547 h 6687061"/>
              <a:gd name="connsiteX928" fmla="*/ 4552744 w 11799254"/>
              <a:gd name="connsiteY928" fmla="*/ 3957109 h 6687061"/>
              <a:gd name="connsiteX929" fmla="*/ 4568036 w 11799254"/>
              <a:gd name="connsiteY929" fmla="*/ 3978705 h 6687061"/>
              <a:gd name="connsiteX930" fmla="*/ 4879320 w 11799254"/>
              <a:gd name="connsiteY930" fmla="*/ 3978705 h 6687061"/>
              <a:gd name="connsiteX931" fmla="*/ 5168484 w 11799254"/>
              <a:gd name="connsiteY931" fmla="*/ 3782236 h 6687061"/>
              <a:gd name="connsiteX932" fmla="*/ 5225571 w 11799254"/>
              <a:gd name="connsiteY932" fmla="*/ 3643952 h 6687061"/>
              <a:gd name="connsiteX933" fmla="*/ 5207999 w 11799254"/>
              <a:gd name="connsiteY933" fmla="*/ 3619136 h 6687061"/>
              <a:gd name="connsiteX934" fmla="*/ 5207999 w 11799254"/>
              <a:gd name="connsiteY934" fmla="*/ 3619136 h 6687061"/>
              <a:gd name="connsiteX935" fmla="*/ 4901643 w 11799254"/>
              <a:gd name="connsiteY935" fmla="*/ 3619136 h 6687061"/>
              <a:gd name="connsiteX936" fmla="*/ 3716672 w 11799254"/>
              <a:gd name="connsiteY936" fmla="*/ 3170699 h 6687061"/>
              <a:gd name="connsiteX937" fmla="*/ 3716672 w 11799254"/>
              <a:gd name="connsiteY937" fmla="*/ 3170699 h 6687061"/>
              <a:gd name="connsiteX938" fmla="*/ 3734245 w 11799254"/>
              <a:gd name="connsiteY938" fmla="*/ 3195514 h 6687061"/>
              <a:gd name="connsiteX939" fmla="*/ 3677157 w 11799254"/>
              <a:gd name="connsiteY939" fmla="*/ 3333798 h 6687061"/>
              <a:gd name="connsiteX940" fmla="*/ 3387993 w 11799254"/>
              <a:gd name="connsiteY940" fmla="*/ 3530255 h 6687061"/>
              <a:gd name="connsiteX941" fmla="*/ 3076709 w 11799254"/>
              <a:gd name="connsiteY941" fmla="*/ 3530255 h 6687061"/>
              <a:gd name="connsiteX942" fmla="*/ 3061418 w 11799254"/>
              <a:gd name="connsiteY942" fmla="*/ 3508671 h 6687061"/>
              <a:gd name="connsiteX943" fmla="*/ 3121939 w 11799254"/>
              <a:gd name="connsiteY943" fmla="*/ 3350097 h 6687061"/>
              <a:gd name="connsiteX944" fmla="*/ 3410317 w 11799254"/>
              <a:gd name="connsiteY944" fmla="*/ 3170699 h 6687061"/>
              <a:gd name="connsiteX945" fmla="*/ 3716672 w 11799254"/>
              <a:gd name="connsiteY945" fmla="*/ 3170699 h 6687061"/>
              <a:gd name="connsiteX946" fmla="*/ 3671633 w 11799254"/>
              <a:gd name="connsiteY946" fmla="*/ 3216755 h 6687061"/>
              <a:gd name="connsiteX947" fmla="*/ 3410317 w 11799254"/>
              <a:gd name="connsiteY947" fmla="*/ 3216755 h 6687061"/>
              <a:gd name="connsiteX948" fmla="*/ 3164951 w 11799254"/>
              <a:gd name="connsiteY948" fmla="*/ 3366535 h 6687061"/>
              <a:gd name="connsiteX949" fmla="*/ 3121432 w 11799254"/>
              <a:gd name="connsiteY949" fmla="*/ 3480548 h 6687061"/>
              <a:gd name="connsiteX950" fmla="*/ 3123953 w 11799254"/>
              <a:gd name="connsiteY950" fmla="*/ 3484198 h 6687061"/>
              <a:gd name="connsiteX951" fmla="*/ 3387993 w 11799254"/>
              <a:gd name="connsiteY951" fmla="*/ 3484198 h 6687061"/>
              <a:gd name="connsiteX952" fmla="*/ 3634145 w 11799254"/>
              <a:gd name="connsiteY952" fmla="*/ 3317360 h 6687061"/>
              <a:gd name="connsiteX953" fmla="*/ 3634360 w 11799254"/>
              <a:gd name="connsiteY953" fmla="*/ 3316790 h 6687061"/>
              <a:gd name="connsiteX954" fmla="*/ 3634588 w 11799254"/>
              <a:gd name="connsiteY954" fmla="*/ 3316207 h 6687061"/>
              <a:gd name="connsiteX955" fmla="*/ 3674117 w 11799254"/>
              <a:gd name="connsiteY955" fmla="*/ 3220481 h 6687061"/>
              <a:gd name="connsiteX956" fmla="*/ 3671633 w 11799254"/>
              <a:gd name="connsiteY956" fmla="*/ 3216755 h 6687061"/>
              <a:gd name="connsiteX957" fmla="*/ 4080838 w 11799254"/>
              <a:gd name="connsiteY957" fmla="*/ 3170699 h 6687061"/>
              <a:gd name="connsiteX958" fmla="*/ 3792460 w 11799254"/>
              <a:gd name="connsiteY958" fmla="*/ 3350109 h 6687061"/>
              <a:gd name="connsiteX959" fmla="*/ 3731926 w 11799254"/>
              <a:gd name="connsiteY959" fmla="*/ 3508671 h 6687061"/>
              <a:gd name="connsiteX960" fmla="*/ 3747218 w 11799254"/>
              <a:gd name="connsiteY960" fmla="*/ 3530255 h 6687061"/>
              <a:gd name="connsiteX961" fmla="*/ 4058515 w 11799254"/>
              <a:gd name="connsiteY961" fmla="*/ 3530255 h 6687061"/>
              <a:gd name="connsiteX962" fmla="*/ 4347679 w 11799254"/>
              <a:gd name="connsiteY962" fmla="*/ 3333798 h 6687061"/>
              <a:gd name="connsiteX963" fmla="*/ 4404767 w 11799254"/>
              <a:gd name="connsiteY963" fmla="*/ 3195514 h 6687061"/>
              <a:gd name="connsiteX964" fmla="*/ 4387194 w 11799254"/>
              <a:gd name="connsiteY964" fmla="*/ 3170699 h 6687061"/>
              <a:gd name="connsiteX965" fmla="*/ 4387194 w 11799254"/>
              <a:gd name="connsiteY965" fmla="*/ 3170699 h 6687061"/>
              <a:gd name="connsiteX966" fmla="*/ 4080838 w 11799254"/>
              <a:gd name="connsiteY966" fmla="*/ 3170699 h 6687061"/>
              <a:gd name="connsiteX967" fmla="*/ 3228247 w 11799254"/>
              <a:gd name="connsiteY967" fmla="*/ 3978705 h 6687061"/>
              <a:gd name="connsiteX968" fmla="*/ 3539531 w 11799254"/>
              <a:gd name="connsiteY968" fmla="*/ 3978705 h 6687061"/>
              <a:gd name="connsiteX969" fmla="*/ 3828694 w 11799254"/>
              <a:gd name="connsiteY969" fmla="*/ 3782236 h 6687061"/>
              <a:gd name="connsiteX970" fmla="*/ 3885782 w 11799254"/>
              <a:gd name="connsiteY970" fmla="*/ 3643952 h 6687061"/>
              <a:gd name="connsiteX971" fmla="*/ 3868210 w 11799254"/>
              <a:gd name="connsiteY971" fmla="*/ 3619136 h 6687061"/>
              <a:gd name="connsiteX972" fmla="*/ 3868210 w 11799254"/>
              <a:gd name="connsiteY972" fmla="*/ 3619136 h 6687061"/>
              <a:gd name="connsiteX973" fmla="*/ 3561854 w 11799254"/>
              <a:gd name="connsiteY973" fmla="*/ 3619136 h 6687061"/>
              <a:gd name="connsiteX974" fmla="*/ 3273476 w 11799254"/>
              <a:gd name="connsiteY974" fmla="*/ 3798547 h 6687061"/>
              <a:gd name="connsiteX975" fmla="*/ 3212955 w 11799254"/>
              <a:gd name="connsiteY975" fmla="*/ 3957109 h 6687061"/>
              <a:gd name="connsiteX976" fmla="*/ 3228247 w 11799254"/>
              <a:gd name="connsiteY976" fmla="*/ 3978705 h 6687061"/>
              <a:gd name="connsiteX977" fmla="*/ 4537477 w 11799254"/>
              <a:gd name="connsiteY977" fmla="*/ 3619149 h 6687061"/>
              <a:gd name="connsiteX978" fmla="*/ 4537477 w 11799254"/>
              <a:gd name="connsiteY978" fmla="*/ 3619149 h 6687061"/>
              <a:gd name="connsiteX979" fmla="*/ 4555062 w 11799254"/>
              <a:gd name="connsiteY979" fmla="*/ 3643965 h 6687061"/>
              <a:gd name="connsiteX980" fmla="*/ 4497962 w 11799254"/>
              <a:gd name="connsiteY980" fmla="*/ 3782248 h 6687061"/>
              <a:gd name="connsiteX981" fmla="*/ 4208824 w 11799254"/>
              <a:gd name="connsiteY981" fmla="*/ 3978705 h 6687061"/>
              <a:gd name="connsiteX982" fmla="*/ 3897514 w 11799254"/>
              <a:gd name="connsiteY982" fmla="*/ 3978705 h 6687061"/>
              <a:gd name="connsiteX983" fmla="*/ 3882222 w 11799254"/>
              <a:gd name="connsiteY983" fmla="*/ 3957109 h 6687061"/>
              <a:gd name="connsiteX984" fmla="*/ 3942756 w 11799254"/>
              <a:gd name="connsiteY984" fmla="*/ 3798547 h 6687061"/>
              <a:gd name="connsiteX985" fmla="*/ 4231134 w 11799254"/>
              <a:gd name="connsiteY985" fmla="*/ 3619149 h 6687061"/>
              <a:gd name="connsiteX986" fmla="*/ 4537477 w 11799254"/>
              <a:gd name="connsiteY986" fmla="*/ 3619149 h 6687061"/>
              <a:gd name="connsiteX987" fmla="*/ 4492438 w 11799254"/>
              <a:gd name="connsiteY987" fmla="*/ 3665206 h 6687061"/>
              <a:gd name="connsiteX988" fmla="*/ 4231134 w 11799254"/>
              <a:gd name="connsiteY988" fmla="*/ 3665206 h 6687061"/>
              <a:gd name="connsiteX989" fmla="*/ 3985768 w 11799254"/>
              <a:gd name="connsiteY989" fmla="*/ 3814985 h 6687061"/>
              <a:gd name="connsiteX990" fmla="*/ 3942249 w 11799254"/>
              <a:gd name="connsiteY990" fmla="*/ 3928986 h 6687061"/>
              <a:gd name="connsiteX991" fmla="*/ 3944770 w 11799254"/>
              <a:gd name="connsiteY991" fmla="*/ 3932649 h 6687061"/>
              <a:gd name="connsiteX992" fmla="*/ 4208824 w 11799254"/>
              <a:gd name="connsiteY992" fmla="*/ 3932649 h 6687061"/>
              <a:gd name="connsiteX993" fmla="*/ 4454950 w 11799254"/>
              <a:gd name="connsiteY993" fmla="*/ 3765810 h 6687061"/>
              <a:gd name="connsiteX994" fmla="*/ 4455165 w 11799254"/>
              <a:gd name="connsiteY994" fmla="*/ 3765228 h 6687061"/>
              <a:gd name="connsiteX995" fmla="*/ 4455406 w 11799254"/>
              <a:gd name="connsiteY995" fmla="*/ 3764657 h 6687061"/>
              <a:gd name="connsiteX996" fmla="*/ 4494934 w 11799254"/>
              <a:gd name="connsiteY996" fmla="*/ 3668932 h 6687061"/>
              <a:gd name="connsiteX997" fmla="*/ 4492438 w 11799254"/>
              <a:gd name="connsiteY997" fmla="*/ 3665206 h 6687061"/>
              <a:gd name="connsiteX998" fmla="*/ 4563981 w 11799254"/>
              <a:gd name="connsiteY998" fmla="*/ 1806413 h 6687061"/>
              <a:gd name="connsiteX999" fmla="*/ 4563981 w 11799254"/>
              <a:gd name="connsiteY999" fmla="*/ 1806413 h 6687061"/>
              <a:gd name="connsiteX1000" fmla="*/ 4581554 w 11799254"/>
              <a:gd name="connsiteY1000" fmla="*/ 1831228 h 6687061"/>
              <a:gd name="connsiteX1001" fmla="*/ 4524466 w 11799254"/>
              <a:gd name="connsiteY1001" fmla="*/ 1969512 h 6687061"/>
              <a:gd name="connsiteX1002" fmla="*/ 4235302 w 11799254"/>
              <a:gd name="connsiteY1002" fmla="*/ 2165982 h 6687061"/>
              <a:gd name="connsiteX1003" fmla="*/ 3924018 w 11799254"/>
              <a:gd name="connsiteY1003" fmla="*/ 2165982 h 6687061"/>
              <a:gd name="connsiteX1004" fmla="*/ 3908726 w 11799254"/>
              <a:gd name="connsiteY1004" fmla="*/ 2144386 h 6687061"/>
              <a:gd name="connsiteX1005" fmla="*/ 3969247 w 11799254"/>
              <a:gd name="connsiteY1005" fmla="*/ 1985824 h 6687061"/>
              <a:gd name="connsiteX1006" fmla="*/ 4257625 w 11799254"/>
              <a:gd name="connsiteY1006" fmla="*/ 1806413 h 6687061"/>
              <a:gd name="connsiteX1007" fmla="*/ 4563981 w 11799254"/>
              <a:gd name="connsiteY1007" fmla="*/ 1806413 h 6687061"/>
              <a:gd name="connsiteX1008" fmla="*/ 4518942 w 11799254"/>
              <a:gd name="connsiteY1008" fmla="*/ 1852470 h 6687061"/>
              <a:gd name="connsiteX1009" fmla="*/ 4257625 w 11799254"/>
              <a:gd name="connsiteY1009" fmla="*/ 1852470 h 6687061"/>
              <a:gd name="connsiteX1010" fmla="*/ 4012259 w 11799254"/>
              <a:gd name="connsiteY1010" fmla="*/ 2002249 h 6687061"/>
              <a:gd name="connsiteX1011" fmla="*/ 3968740 w 11799254"/>
              <a:gd name="connsiteY1011" fmla="*/ 2116263 h 6687061"/>
              <a:gd name="connsiteX1012" fmla="*/ 3971262 w 11799254"/>
              <a:gd name="connsiteY1012" fmla="*/ 2119925 h 6687061"/>
              <a:gd name="connsiteX1013" fmla="*/ 4235302 w 11799254"/>
              <a:gd name="connsiteY1013" fmla="*/ 2119925 h 6687061"/>
              <a:gd name="connsiteX1014" fmla="*/ 4481441 w 11799254"/>
              <a:gd name="connsiteY1014" fmla="*/ 1953087 h 6687061"/>
              <a:gd name="connsiteX1015" fmla="*/ 4481669 w 11799254"/>
              <a:gd name="connsiteY1015" fmla="*/ 1952504 h 6687061"/>
              <a:gd name="connsiteX1016" fmla="*/ 4481897 w 11799254"/>
              <a:gd name="connsiteY1016" fmla="*/ 1951934 h 6687061"/>
              <a:gd name="connsiteX1017" fmla="*/ 4521425 w 11799254"/>
              <a:gd name="connsiteY1017" fmla="*/ 1856209 h 6687061"/>
              <a:gd name="connsiteX1018" fmla="*/ 4518942 w 11799254"/>
              <a:gd name="connsiteY1018" fmla="*/ 1852482 h 6687061"/>
              <a:gd name="connsiteX1019" fmla="*/ 6546546 w 11799254"/>
              <a:gd name="connsiteY1019" fmla="*/ 3619149 h 6687061"/>
              <a:gd name="connsiteX1020" fmla="*/ 6546546 w 11799254"/>
              <a:gd name="connsiteY1020" fmla="*/ 3619149 h 6687061"/>
              <a:gd name="connsiteX1021" fmla="*/ 6564118 w 11799254"/>
              <a:gd name="connsiteY1021" fmla="*/ 3643965 h 6687061"/>
              <a:gd name="connsiteX1022" fmla="*/ 6507031 w 11799254"/>
              <a:gd name="connsiteY1022" fmla="*/ 3782248 h 6687061"/>
              <a:gd name="connsiteX1023" fmla="*/ 6217867 w 11799254"/>
              <a:gd name="connsiteY1023" fmla="*/ 3978705 h 6687061"/>
              <a:gd name="connsiteX1024" fmla="*/ 5906570 w 11799254"/>
              <a:gd name="connsiteY1024" fmla="*/ 3978705 h 6687061"/>
              <a:gd name="connsiteX1025" fmla="*/ 5891279 w 11799254"/>
              <a:gd name="connsiteY1025" fmla="*/ 3957109 h 6687061"/>
              <a:gd name="connsiteX1026" fmla="*/ 5951812 w 11799254"/>
              <a:gd name="connsiteY1026" fmla="*/ 3798547 h 6687061"/>
              <a:gd name="connsiteX1027" fmla="*/ 6240191 w 11799254"/>
              <a:gd name="connsiteY1027" fmla="*/ 3619149 h 6687061"/>
              <a:gd name="connsiteX1028" fmla="*/ 6546546 w 11799254"/>
              <a:gd name="connsiteY1028" fmla="*/ 3619149 h 6687061"/>
              <a:gd name="connsiteX1029" fmla="*/ 6501494 w 11799254"/>
              <a:gd name="connsiteY1029" fmla="*/ 3665206 h 6687061"/>
              <a:gd name="connsiteX1030" fmla="*/ 6240191 w 11799254"/>
              <a:gd name="connsiteY1030" fmla="*/ 3665206 h 6687061"/>
              <a:gd name="connsiteX1031" fmla="*/ 5994825 w 11799254"/>
              <a:gd name="connsiteY1031" fmla="*/ 3814985 h 6687061"/>
              <a:gd name="connsiteX1032" fmla="*/ 5951306 w 11799254"/>
              <a:gd name="connsiteY1032" fmla="*/ 3928986 h 6687061"/>
              <a:gd name="connsiteX1033" fmla="*/ 5953814 w 11799254"/>
              <a:gd name="connsiteY1033" fmla="*/ 3932649 h 6687061"/>
              <a:gd name="connsiteX1034" fmla="*/ 6217867 w 11799254"/>
              <a:gd name="connsiteY1034" fmla="*/ 3932649 h 6687061"/>
              <a:gd name="connsiteX1035" fmla="*/ 6464006 w 11799254"/>
              <a:gd name="connsiteY1035" fmla="*/ 3765810 h 6687061"/>
              <a:gd name="connsiteX1036" fmla="*/ 6464221 w 11799254"/>
              <a:gd name="connsiteY1036" fmla="*/ 3765228 h 6687061"/>
              <a:gd name="connsiteX1037" fmla="*/ 6464462 w 11799254"/>
              <a:gd name="connsiteY1037" fmla="*/ 3764657 h 6687061"/>
              <a:gd name="connsiteX1038" fmla="*/ 6503990 w 11799254"/>
              <a:gd name="connsiteY1038" fmla="*/ 3668932 h 6687061"/>
              <a:gd name="connsiteX1039" fmla="*/ 6501494 w 11799254"/>
              <a:gd name="connsiteY1039" fmla="*/ 3665206 h 6687061"/>
              <a:gd name="connsiteX1040" fmla="*/ 2892587 w 11799254"/>
              <a:gd name="connsiteY1040" fmla="*/ 3619136 h 6687061"/>
              <a:gd name="connsiteX1041" fmla="*/ 2604208 w 11799254"/>
              <a:gd name="connsiteY1041" fmla="*/ 3798547 h 6687061"/>
              <a:gd name="connsiteX1042" fmla="*/ 2543675 w 11799254"/>
              <a:gd name="connsiteY1042" fmla="*/ 3957109 h 6687061"/>
              <a:gd name="connsiteX1043" fmla="*/ 2558966 w 11799254"/>
              <a:gd name="connsiteY1043" fmla="*/ 3978705 h 6687061"/>
              <a:gd name="connsiteX1044" fmla="*/ 2870263 w 11799254"/>
              <a:gd name="connsiteY1044" fmla="*/ 3978705 h 6687061"/>
              <a:gd name="connsiteX1045" fmla="*/ 3159414 w 11799254"/>
              <a:gd name="connsiteY1045" fmla="*/ 3782236 h 6687061"/>
              <a:gd name="connsiteX1046" fmla="*/ 3216515 w 11799254"/>
              <a:gd name="connsiteY1046" fmla="*/ 3643952 h 6687061"/>
              <a:gd name="connsiteX1047" fmla="*/ 3198930 w 11799254"/>
              <a:gd name="connsiteY1047" fmla="*/ 3619136 h 6687061"/>
              <a:gd name="connsiteX1048" fmla="*/ 3198930 w 11799254"/>
              <a:gd name="connsiteY1048" fmla="*/ 3619136 h 6687061"/>
              <a:gd name="connsiteX1049" fmla="*/ 2892587 w 11799254"/>
              <a:gd name="connsiteY1049" fmla="*/ 3619136 h 6687061"/>
              <a:gd name="connsiteX1050" fmla="*/ 6415824 w 11799254"/>
              <a:gd name="connsiteY1050" fmla="*/ 2254863 h 6687061"/>
              <a:gd name="connsiteX1051" fmla="*/ 6127446 w 11799254"/>
              <a:gd name="connsiteY1051" fmla="*/ 2434261 h 6687061"/>
              <a:gd name="connsiteX1052" fmla="*/ 6066913 w 11799254"/>
              <a:gd name="connsiteY1052" fmla="*/ 2592823 h 6687061"/>
              <a:gd name="connsiteX1053" fmla="*/ 6082217 w 11799254"/>
              <a:gd name="connsiteY1053" fmla="*/ 2614420 h 6687061"/>
              <a:gd name="connsiteX1054" fmla="*/ 6393514 w 11799254"/>
              <a:gd name="connsiteY1054" fmla="*/ 2614420 h 6687061"/>
              <a:gd name="connsiteX1055" fmla="*/ 6682665 w 11799254"/>
              <a:gd name="connsiteY1055" fmla="*/ 2417950 h 6687061"/>
              <a:gd name="connsiteX1056" fmla="*/ 6739753 w 11799254"/>
              <a:gd name="connsiteY1056" fmla="*/ 2279666 h 6687061"/>
              <a:gd name="connsiteX1057" fmla="*/ 6722180 w 11799254"/>
              <a:gd name="connsiteY1057" fmla="*/ 2254863 h 6687061"/>
              <a:gd name="connsiteX1058" fmla="*/ 6415824 w 11799254"/>
              <a:gd name="connsiteY1058" fmla="*/ 2254863 h 6687061"/>
              <a:gd name="connsiteX1059" fmla="*/ 1572790 w 11799254"/>
              <a:gd name="connsiteY1059" fmla="*/ 2715937 h 6687061"/>
              <a:gd name="connsiteX1060" fmla="*/ 1572790 w 11799254"/>
              <a:gd name="connsiteY1060" fmla="*/ 2715937 h 6687061"/>
              <a:gd name="connsiteX1061" fmla="*/ 1590362 w 11799254"/>
              <a:gd name="connsiteY1061" fmla="*/ 2740752 h 6687061"/>
              <a:gd name="connsiteX1062" fmla="*/ 1533274 w 11799254"/>
              <a:gd name="connsiteY1062" fmla="*/ 2879036 h 6687061"/>
              <a:gd name="connsiteX1063" fmla="*/ 1244121 w 11799254"/>
              <a:gd name="connsiteY1063" fmla="*/ 3075493 h 6687061"/>
              <a:gd name="connsiteX1064" fmla="*/ 932826 w 11799254"/>
              <a:gd name="connsiteY1064" fmla="*/ 3075493 h 6687061"/>
              <a:gd name="connsiteX1065" fmla="*/ 917535 w 11799254"/>
              <a:gd name="connsiteY1065" fmla="*/ 3053910 h 6687061"/>
              <a:gd name="connsiteX1066" fmla="*/ 978060 w 11799254"/>
              <a:gd name="connsiteY1066" fmla="*/ 2895347 h 6687061"/>
              <a:gd name="connsiteX1067" fmla="*/ 1266440 w 11799254"/>
              <a:gd name="connsiteY1067" fmla="*/ 2715937 h 6687061"/>
              <a:gd name="connsiteX1068" fmla="*/ 1572790 w 11799254"/>
              <a:gd name="connsiteY1068" fmla="*/ 2715937 h 6687061"/>
              <a:gd name="connsiteX1069" fmla="*/ 1527750 w 11799254"/>
              <a:gd name="connsiteY1069" fmla="*/ 2761994 h 6687061"/>
              <a:gd name="connsiteX1070" fmla="*/ 1266439 w 11799254"/>
              <a:gd name="connsiteY1070" fmla="*/ 2761994 h 6687061"/>
              <a:gd name="connsiteX1071" fmla="*/ 1021070 w 11799254"/>
              <a:gd name="connsiteY1071" fmla="*/ 2911773 h 6687061"/>
              <a:gd name="connsiteX1072" fmla="*/ 977557 w 11799254"/>
              <a:gd name="connsiteY1072" fmla="*/ 3025786 h 6687061"/>
              <a:gd name="connsiteX1073" fmla="*/ 980074 w 11799254"/>
              <a:gd name="connsiteY1073" fmla="*/ 3029436 h 6687061"/>
              <a:gd name="connsiteX1074" fmla="*/ 1244118 w 11799254"/>
              <a:gd name="connsiteY1074" fmla="*/ 3029436 h 6687061"/>
              <a:gd name="connsiteX1075" fmla="*/ 1490262 w 11799254"/>
              <a:gd name="connsiteY1075" fmla="*/ 2862598 h 6687061"/>
              <a:gd name="connsiteX1076" fmla="*/ 1490477 w 11799254"/>
              <a:gd name="connsiteY1076" fmla="*/ 2862028 h 6687061"/>
              <a:gd name="connsiteX1077" fmla="*/ 1490705 w 11799254"/>
              <a:gd name="connsiteY1077" fmla="*/ 2861458 h 6687061"/>
              <a:gd name="connsiteX1078" fmla="*/ 1530234 w 11799254"/>
              <a:gd name="connsiteY1078" fmla="*/ 2765720 h 6687061"/>
              <a:gd name="connsiteX1079" fmla="*/ 1527750 w 11799254"/>
              <a:gd name="connsiteY1079" fmla="*/ 2761994 h 6687061"/>
              <a:gd name="connsiteX1080" fmla="*/ 7729464 w 11799254"/>
              <a:gd name="connsiteY1080" fmla="*/ 3170699 h 6687061"/>
              <a:gd name="connsiteX1081" fmla="*/ 7729464 w 11799254"/>
              <a:gd name="connsiteY1081" fmla="*/ 3170699 h 6687061"/>
              <a:gd name="connsiteX1082" fmla="*/ 7747036 w 11799254"/>
              <a:gd name="connsiteY1082" fmla="*/ 3195514 h 6687061"/>
              <a:gd name="connsiteX1083" fmla="*/ 7689949 w 11799254"/>
              <a:gd name="connsiteY1083" fmla="*/ 3333798 h 6687061"/>
              <a:gd name="connsiteX1084" fmla="*/ 7400798 w 11799254"/>
              <a:gd name="connsiteY1084" fmla="*/ 3530255 h 6687061"/>
              <a:gd name="connsiteX1085" fmla="*/ 7089488 w 11799254"/>
              <a:gd name="connsiteY1085" fmla="*/ 3530255 h 6687061"/>
              <a:gd name="connsiteX1086" fmla="*/ 7074209 w 11799254"/>
              <a:gd name="connsiteY1086" fmla="*/ 3508671 h 6687061"/>
              <a:gd name="connsiteX1087" fmla="*/ 7134730 w 11799254"/>
              <a:gd name="connsiteY1087" fmla="*/ 3350097 h 6687061"/>
              <a:gd name="connsiteX1088" fmla="*/ 7423108 w 11799254"/>
              <a:gd name="connsiteY1088" fmla="*/ 3170699 h 6687061"/>
              <a:gd name="connsiteX1089" fmla="*/ 7729464 w 11799254"/>
              <a:gd name="connsiteY1089" fmla="*/ 3170699 h 6687061"/>
              <a:gd name="connsiteX1090" fmla="*/ 7684425 w 11799254"/>
              <a:gd name="connsiteY1090" fmla="*/ 3216755 h 6687061"/>
              <a:gd name="connsiteX1091" fmla="*/ 7423121 w 11799254"/>
              <a:gd name="connsiteY1091" fmla="*/ 3216755 h 6687061"/>
              <a:gd name="connsiteX1092" fmla="*/ 7177742 w 11799254"/>
              <a:gd name="connsiteY1092" fmla="*/ 3366535 h 6687061"/>
              <a:gd name="connsiteX1093" fmla="*/ 7134223 w 11799254"/>
              <a:gd name="connsiteY1093" fmla="*/ 3480548 h 6687061"/>
              <a:gd name="connsiteX1094" fmla="*/ 7136744 w 11799254"/>
              <a:gd name="connsiteY1094" fmla="*/ 3484198 h 6687061"/>
              <a:gd name="connsiteX1095" fmla="*/ 7400798 w 11799254"/>
              <a:gd name="connsiteY1095" fmla="*/ 3484198 h 6687061"/>
              <a:gd name="connsiteX1096" fmla="*/ 7646936 w 11799254"/>
              <a:gd name="connsiteY1096" fmla="*/ 3317360 h 6687061"/>
              <a:gd name="connsiteX1097" fmla="*/ 7647152 w 11799254"/>
              <a:gd name="connsiteY1097" fmla="*/ 3316790 h 6687061"/>
              <a:gd name="connsiteX1098" fmla="*/ 7647393 w 11799254"/>
              <a:gd name="connsiteY1098" fmla="*/ 3316207 h 6687061"/>
              <a:gd name="connsiteX1099" fmla="*/ 7686908 w 11799254"/>
              <a:gd name="connsiteY1099" fmla="*/ 3220481 h 6687061"/>
              <a:gd name="connsiteX1100" fmla="*/ 7684412 w 11799254"/>
              <a:gd name="connsiteY1100" fmla="*/ 3216755 h 6687061"/>
              <a:gd name="connsiteX1101" fmla="*/ 105 w 11799254"/>
              <a:gd name="connsiteY1101" fmla="*/ 1362728 h 6687061"/>
              <a:gd name="connsiteX1102" fmla="*/ 99 w 11799254"/>
              <a:gd name="connsiteY1102" fmla="*/ 1711220 h 6687061"/>
              <a:gd name="connsiteX1103" fmla="*/ 71370 w 11799254"/>
              <a:gd name="connsiteY1103" fmla="*/ 1711220 h 6687061"/>
              <a:gd name="connsiteX1104" fmla="*/ 360523 w 11799254"/>
              <a:gd name="connsiteY1104" fmla="*/ 1514750 h 6687061"/>
              <a:gd name="connsiteX1105" fmla="*/ 417615 w 11799254"/>
              <a:gd name="connsiteY1105" fmla="*/ 1376467 h 6687061"/>
              <a:gd name="connsiteX1106" fmla="*/ 400034 w 11799254"/>
              <a:gd name="connsiteY1106" fmla="*/ 1351651 h 6687061"/>
              <a:gd name="connsiteX1107" fmla="*/ 93689 w 11799254"/>
              <a:gd name="connsiteY1107" fmla="*/ 1351651 h 6687061"/>
              <a:gd name="connsiteX1108" fmla="*/ 105 w 11799254"/>
              <a:gd name="connsiteY1108" fmla="*/ 1362728 h 6687061"/>
              <a:gd name="connsiteX1109" fmla="*/ 2741062 w 11799254"/>
              <a:gd name="connsiteY1109" fmla="*/ 3170699 h 6687061"/>
              <a:gd name="connsiteX1110" fmla="*/ 2452671 w 11799254"/>
              <a:gd name="connsiteY1110" fmla="*/ 3350109 h 6687061"/>
              <a:gd name="connsiteX1111" fmla="*/ 2392150 w 11799254"/>
              <a:gd name="connsiteY1111" fmla="*/ 3508671 h 6687061"/>
              <a:gd name="connsiteX1112" fmla="*/ 2407442 w 11799254"/>
              <a:gd name="connsiteY1112" fmla="*/ 3530255 h 6687061"/>
              <a:gd name="connsiteX1113" fmla="*/ 2718739 w 11799254"/>
              <a:gd name="connsiteY1113" fmla="*/ 3530255 h 6687061"/>
              <a:gd name="connsiteX1114" fmla="*/ 3007890 w 11799254"/>
              <a:gd name="connsiteY1114" fmla="*/ 3333798 h 6687061"/>
              <a:gd name="connsiteX1115" fmla="*/ 3064977 w 11799254"/>
              <a:gd name="connsiteY1115" fmla="*/ 3195514 h 6687061"/>
              <a:gd name="connsiteX1116" fmla="*/ 3047405 w 11799254"/>
              <a:gd name="connsiteY1116" fmla="*/ 3170699 h 6687061"/>
              <a:gd name="connsiteX1117" fmla="*/ 3047405 w 11799254"/>
              <a:gd name="connsiteY1117" fmla="*/ 3170699 h 6687061"/>
              <a:gd name="connsiteX1118" fmla="*/ 2741049 w 11799254"/>
              <a:gd name="connsiteY1118" fmla="*/ 3170699 h 6687061"/>
              <a:gd name="connsiteX1119" fmla="*/ 7574646 w 11799254"/>
              <a:gd name="connsiteY1119" fmla="*/ 3619136 h 6687061"/>
              <a:gd name="connsiteX1120" fmla="*/ 7286255 w 11799254"/>
              <a:gd name="connsiteY1120" fmla="*/ 3798547 h 6687061"/>
              <a:gd name="connsiteX1121" fmla="*/ 7225734 w 11799254"/>
              <a:gd name="connsiteY1121" fmla="*/ 3957109 h 6687061"/>
              <a:gd name="connsiteX1122" fmla="*/ 7241025 w 11799254"/>
              <a:gd name="connsiteY1122" fmla="*/ 3978705 h 6687061"/>
              <a:gd name="connsiteX1123" fmla="*/ 7552322 w 11799254"/>
              <a:gd name="connsiteY1123" fmla="*/ 3978705 h 6687061"/>
              <a:gd name="connsiteX1124" fmla="*/ 7841473 w 11799254"/>
              <a:gd name="connsiteY1124" fmla="*/ 3782236 h 6687061"/>
              <a:gd name="connsiteX1125" fmla="*/ 7898561 w 11799254"/>
              <a:gd name="connsiteY1125" fmla="*/ 3643952 h 6687061"/>
              <a:gd name="connsiteX1126" fmla="*/ 7880989 w 11799254"/>
              <a:gd name="connsiteY1126" fmla="*/ 3619136 h 6687061"/>
              <a:gd name="connsiteX1127" fmla="*/ 7880989 w 11799254"/>
              <a:gd name="connsiteY1127" fmla="*/ 3619136 h 6687061"/>
              <a:gd name="connsiteX1128" fmla="*/ 7574646 w 11799254"/>
              <a:gd name="connsiteY1128" fmla="*/ 3619136 h 6687061"/>
              <a:gd name="connsiteX1129" fmla="*/ 8577178 w 11799254"/>
              <a:gd name="connsiteY1129" fmla="*/ 1806413 h 6687061"/>
              <a:gd name="connsiteX1130" fmla="*/ 8577178 w 11799254"/>
              <a:gd name="connsiteY1130" fmla="*/ 1806413 h 6687061"/>
              <a:gd name="connsiteX1131" fmla="*/ 8594750 w 11799254"/>
              <a:gd name="connsiteY1131" fmla="*/ 1831228 h 6687061"/>
              <a:gd name="connsiteX1132" fmla="*/ 8537663 w 11799254"/>
              <a:gd name="connsiteY1132" fmla="*/ 1969512 h 6687061"/>
              <a:gd name="connsiteX1133" fmla="*/ 8248512 w 11799254"/>
              <a:gd name="connsiteY1133" fmla="*/ 2165982 h 6687061"/>
              <a:gd name="connsiteX1134" fmla="*/ 7937215 w 11799254"/>
              <a:gd name="connsiteY1134" fmla="*/ 2165982 h 6687061"/>
              <a:gd name="connsiteX1135" fmla="*/ 7921923 w 11799254"/>
              <a:gd name="connsiteY1135" fmla="*/ 2144386 h 6687061"/>
              <a:gd name="connsiteX1136" fmla="*/ 7982444 w 11799254"/>
              <a:gd name="connsiteY1136" fmla="*/ 1985824 h 6687061"/>
              <a:gd name="connsiteX1137" fmla="*/ 8270823 w 11799254"/>
              <a:gd name="connsiteY1137" fmla="*/ 1806413 h 6687061"/>
              <a:gd name="connsiteX1138" fmla="*/ 8577178 w 11799254"/>
              <a:gd name="connsiteY1138" fmla="*/ 1806413 h 6687061"/>
              <a:gd name="connsiteX1139" fmla="*/ 8532139 w 11799254"/>
              <a:gd name="connsiteY1139" fmla="*/ 1852470 h 6687061"/>
              <a:gd name="connsiteX1140" fmla="*/ 8270823 w 11799254"/>
              <a:gd name="connsiteY1140" fmla="*/ 1852470 h 6687061"/>
              <a:gd name="connsiteX1141" fmla="*/ 8025457 w 11799254"/>
              <a:gd name="connsiteY1141" fmla="*/ 2002249 h 6687061"/>
              <a:gd name="connsiteX1142" fmla="*/ 7981938 w 11799254"/>
              <a:gd name="connsiteY1142" fmla="*/ 2116263 h 6687061"/>
              <a:gd name="connsiteX1143" fmla="*/ 7984459 w 11799254"/>
              <a:gd name="connsiteY1143" fmla="*/ 2119925 h 6687061"/>
              <a:gd name="connsiteX1144" fmla="*/ 8248499 w 11799254"/>
              <a:gd name="connsiteY1144" fmla="*/ 2119925 h 6687061"/>
              <a:gd name="connsiteX1145" fmla="*/ 8494650 w 11799254"/>
              <a:gd name="connsiteY1145" fmla="*/ 1953087 h 6687061"/>
              <a:gd name="connsiteX1146" fmla="*/ 8494865 w 11799254"/>
              <a:gd name="connsiteY1146" fmla="*/ 1952504 h 6687061"/>
              <a:gd name="connsiteX1147" fmla="*/ 8495094 w 11799254"/>
              <a:gd name="connsiteY1147" fmla="*/ 1951934 h 6687061"/>
              <a:gd name="connsiteX1148" fmla="*/ 8534622 w 11799254"/>
              <a:gd name="connsiteY1148" fmla="*/ 1856209 h 6687061"/>
              <a:gd name="connsiteX1149" fmla="*/ 8532139 w 11799254"/>
              <a:gd name="connsiteY1149" fmla="*/ 1852482 h 6687061"/>
              <a:gd name="connsiteX1150" fmla="*/ 6084574 w 11799254"/>
              <a:gd name="connsiteY1150" fmla="*/ 3170699 h 6687061"/>
              <a:gd name="connsiteX1151" fmla="*/ 5796196 w 11799254"/>
              <a:gd name="connsiteY1151" fmla="*/ 3350109 h 6687061"/>
              <a:gd name="connsiteX1152" fmla="*/ 5735662 w 11799254"/>
              <a:gd name="connsiteY1152" fmla="*/ 3508671 h 6687061"/>
              <a:gd name="connsiteX1153" fmla="*/ 5750953 w 11799254"/>
              <a:gd name="connsiteY1153" fmla="*/ 3530255 h 6687061"/>
              <a:gd name="connsiteX1154" fmla="*/ 6062250 w 11799254"/>
              <a:gd name="connsiteY1154" fmla="*/ 3530255 h 6687061"/>
              <a:gd name="connsiteX1155" fmla="*/ 6351401 w 11799254"/>
              <a:gd name="connsiteY1155" fmla="*/ 3333798 h 6687061"/>
              <a:gd name="connsiteX1156" fmla="*/ 6408489 w 11799254"/>
              <a:gd name="connsiteY1156" fmla="*/ 3195514 h 6687061"/>
              <a:gd name="connsiteX1157" fmla="*/ 6390917 w 11799254"/>
              <a:gd name="connsiteY1157" fmla="*/ 3170699 h 6687061"/>
              <a:gd name="connsiteX1158" fmla="*/ 6390917 w 11799254"/>
              <a:gd name="connsiteY1158" fmla="*/ 3170699 h 6687061"/>
              <a:gd name="connsiteX1159" fmla="*/ 6084574 w 11799254"/>
              <a:gd name="connsiteY1159" fmla="*/ 3170699 h 6687061"/>
              <a:gd name="connsiteX1160" fmla="*/ 2602156 w 11799254"/>
              <a:gd name="connsiteY1160" fmla="*/ 2715937 h 6687061"/>
              <a:gd name="connsiteX1161" fmla="*/ 2313765 w 11799254"/>
              <a:gd name="connsiteY1161" fmla="*/ 2895347 h 6687061"/>
              <a:gd name="connsiteX1162" fmla="*/ 2253244 w 11799254"/>
              <a:gd name="connsiteY1162" fmla="*/ 3053910 h 6687061"/>
              <a:gd name="connsiteX1163" fmla="*/ 2268536 w 11799254"/>
              <a:gd name="connsiteY1163" fmla="*/ 3075493 h 6687061"/>
              <a:gd name="connsiteX1164" fmla="*/ 2579833 w 11799254"/>
              <a:gd name="connsiteY1164" fmla="*/ 3075493 h 6687061"/>
              <a:gd name="connsiteX1165" fmla="*/ 2868984 w 11799254"/>
              <a:gd name="connsiteY1165" fmla="*/ 2879036 h 6687061"/>
              <a:gd name="connsiteX1166" fmla="*/ 2926071 w 11799254"/>
              <a:gd name="connsiteY1166" fmla="*/ 2740752 h 6687061"/>
              <a:gd name="connsiteX1167" fmla="*/ 2908499 w 11799254"/>
              <a:gd name="connsiteY1167" fmla="*/ 2715937 h 6687061"/>
              <a:gd name="connsiteX1168" fmla="*/ 2908499 w 11799254"/>
              <a:gd name="connsiteY1168" fmla="*/ 2715937 h 6687061"/>
              <a:gd name="connsiteX1169" fmla="*/ 2602156 w 11799254"/>
              <a:gd name="connsiteY1169" fmla="*/ 2715937 h 6687061"/>
              <a:gd name="connsiteX1170" fmla="*/ 1935714 w 11799254"/>
              <a:gd name="connsiteY1170" fmla="*/ 2715937 h 6687061"/>
              <a:gd name="connsiteX1171" fmla="*/ 1647323 w 11799254"/>
              <a:gd name="connsiteY1171" fmla="*/ 2895347 h 6687061"/>
              <a:gd name="connsiteX1172" fmla="*/ 1586802 w 11799254"/>
              <a:gd name="connsiteY1172" fmla="*/ 3053910 h 6687061"/>
              <a:gd name="connsiteX1173" fmla="*/ 1602094 w 11799254"/>
              <a:gd name="connsiteY1173" fmla="*/ 3075493 h 6687061"/>
              <a:gd name="connsiteX1174" fmla="*/ 1913391 w 11799254"/>
              <a:gd name="connsiteY1174" fmla="*/ 3075493 h 6687061"/>
              <a:gd name="connsiteX1175" fmla="*/ 2202542 w 11799254"/>
              <a:gd name="connsiteY1175" fmla="*/ 2879036 h 6687061"/>
              <a:gd name="connsiteX1176" fmla="*/ 2259629 w 11799254"/>
              <a:gd name="connsiteY1176" fmla="*/ 2740752 h 6687061"/>
              <a:gd name="connsiteX1177" fmla="*/ 2242070 w 11799254"/>
              <a:gd name="connsiteY1177" fmla="*/ 2715937 h 6687061"/>
              <a:gd name="connsiteX1178" fmla="*/ 2242070 w 11799254"/>
              <a:gd name="connsiteY1178" fmla="*/ 2715937 h 6687061"/>
              <a:gd name="connsiteX1179" fmla="*/ 1935714 w 11799254"/>
              <a:gd name="connsiteY1179" fmla="*/ 2715937 h 6687061"/>
              <a:gd name="connsiteX1180" fmla="*/ 7594600 w 11799254"/>
              <a:gd name="connsiteY1180" fmla="*/ 1262770 h 6687061"/>
              <a:gd name="connsiteX1181" fmla="*/ 7905897 w 11799254"/>
              <a:gd name="connsiteY1181" fmla="*/ 1262770 h 6687061"/>
              <a:gd name="connsiteX1182" fmla="*/ 8195060 w 11799254"/>
              <a:gd name="connsiteY1182" fmla="*/ 1066307 h 6687061"/>
              <a:gd name="connsiteX1183" fmla="*/ 8252148 w 11799254"/>
              <a:gd name="connsiteY1183" fmla="*/ 928021 h 6687061"/>
              <a:gd name="connsiteX1184" fmla="*/ 8234576 w 11799254"/>
              <a:gd name="connsiteY1184" fmla="*/ 903208 h 6687061"/>
              <a:gd name="connsiteX1185" fmla="*/ 7928220 w 11799254"/>
              <a:gd name="connsiteY1185" fmla="*/ 903208 h 6687061"/>
              <a:gd name="connsiteX1186" fmla="*/ 7639842 w 11799254"/>
              <a:gd name="connsiteY1186" fmla="*/ 1082616 h 6687061"/>
              <a:gd name="connsiteX1187" fmla="*/ 7579308 w 11799254"/>
              <a:gd name="connsiteY1187" fmla="*/ 1241179 h 6687061"/>
              <a:gd name="connsiteX1188" fmla="*/ 7594600 w 11799254"/>
              <a:gd name="connsiteY1188" fmla="*/ 1262770 h 6687061"/>
              <a:gd name="connsiteX1189" fmla="*/ 5725729 w 11799254"/>
              <a:gd name="connsiteY1189" fmla="*/ 3170699 h 6687061"/>
              <a:gd name="connsiteX1190" fmla="*/ 5725729 w 11799254"/>
              <a:gd name="connsiteY1190" fmla="*/ 3170699 h 6687061"/>
              <a:gd name="connsiteX1191" fmla="*/ 5743301 w 11799254"/>
              <a:gd name="connsiteY1191" fmla="*/ 3195514 h 6687061"/>
              <a:gd name="connsiteX1192" fmla="*/ 5686201 w 11799254"/>
              <a:gd name="connsiteY1192" fmla="*/ 3333798 h 6687061"/>
              <a:gd name="connsiteX1193" fmla="*/ 5397050 w 11799254"/>
              <a:gd name="connsiteY1193" fmla="*/ 3530255 h 6687061"/>
              <a:gd name="connsiteX1194" fmla="*/ 5085753 w 11799254"/>
              <a:gd name="connsiteY1194" fmla="*/ 3530255 h 6687061"/>
              <a:gd name="connsiteX1195" fmla="*/ 5070461 w 11799254"/>
              <a:gd name="connsiteY1195" fmla="*/ 3508671 h 6687061"/>
              <a:gd name="connsiteX1196" fmla="*/ 5130995 w 11799254"/>
              <a:gd name="connsiteY1196" fmla="*/ 3350097 h 6687061"/>
              <a:gd name="connsiteX1197" fmla="*/ 5419373 w 11799254"/>
              <a:gd name="connsiteY1197" fmla="*/ 3170699 h 6687061"/>
              <a:gd name="connsiteX1198" fmla="*/ 5725729 w 11799254"/>
              <a:gd name="connsiteY1198" fmla="*/ 3170699 h 6687061"/>
              <a:gd name="connsiteX1199" fmla="*/ 5680677 w 11799254"/>
              <a:gd name="connsiteY1199" fmla="*/ 3216755 h 6687061"/>
              <a:gd name="connsiteX1200" fmla="*/ 5419373 w 11799254"/>
              <a:gd name="connsiteY1200" fmla="*/ 3216755 h 6687061"/>
              <a:gd name="connsiteX1201" fmla="*/ 5174007 w 11799254"/>
              <a:gd name="connsiteY1201" fmla="*/ 3366535 h 6687061"/>
              <a:gd name="connsiteX1202" fmla="*/ 5130488 w 11799254"/>
              <a:gd name="connsiteY1202" fmla="*/ 3480548 h 6687061"/>
              <a:gd name="connsiteX1203" fmla="*/ 5133009 w 11799254"/>
              <a:gd name="connsiteY1203" fmla="*/ 3484198 h 6687061"/>
              <a:gd name="connsiteX1204" fmla="*/ 5397050 w 11799254"/>
              <a:gd name="connsiteY1204" fmla="*/ 3484198 h 6687061"/>
              <a:gd name="connsiteX1205" fmla="*/ 5643189 w 11799254"/>
              <a:gd name="connsiteY1205" fmla="*/ 3317360 h 6687061"/>
              <a:gd name="connsiteX1206" fmla="*/ 5643404 w 11799254"/>
              <a:gd name="connsiteY1206" fmla="*/ 3316790 h 6687061"/>
              <a:gd name="connsiteX1207" fmla="*/ 5643645 w 11799254"/>
              <a:gd name="connsiteY1207" fmla="*/ 3316207 h 6687061"/>
              <a:gd name="connsiteX1208" fmla="*/ 5683173 w 11799254"/>
              <a:gd name="connsiteY1208" fmla="*/ 3220481 h 6687061"/>
              <a:gd name="connsiteX1209" fmla="*/ 5680677 w 11799254"/>
              <a:gd name="connsiteY1209" fmla="*/ 3216755 h 6687061"/>
              <a:gd name="connsiteX1210" fmla="*/ 8043523 w 11799254"/>
              <a:gd name="connsiteY1210" fmla="*/ 617863 h 6687061"/>
              <a:gd name="connsiteX1211" fmla="*/ 8100611 w 11799254"/>
              <a:gd name="connsiteY1211" fmla="*/ 479577 h 6687061"/>
              <a:gd name="connsiteX1212" fmla="*/ 8083038 w 11799254"/>
              <a:gd name="connsiteY1212" fmla="*/ 454764 h 6687061"/>
              <a:gd name="connsiteX1213" fmla="*/ 7776683 w 11799254"/>
              <a:gd name="connsiteY1213" fmla="*/ 454764 h 6687061"/>
              <a:gd name="connsiteX1214" fmla="*/ 7488304 w 11799254"/>
              <a:gd name="connsiteY1214" fmla="*/ 634172 h 6687061"/>
              <a:gd name="connsiteX1215" fmla="*/ 7427784 w 11799254"/>
              <a:gd name="connsiteY1215" fmla="*/ 792735 h 6687061"/>
              <a:gd name="connsiteX1216" fmla="*/ 7443075 w 11799254"/>
              <a:gd name="connsiteY1216" fmla="*/ 814326 h 6687061"/>
              <a:gd name="connsiteX1217" fmla="*/ 7754359 w 11799254"/>
              <a:gd name="connsiteY1217" fmla="*/ 814326 h 6687061"/>
              <a:gd name="connsiteX1218" fmla="*/ 8043523 w 11799254"/>
              <a:gd name="connsiteY1218" fmla="*/ 617863 h 6687061"/>
              <a:gd name="connsiteX1219" fmla="*/ 7944132 w 11799254"/>
              <a:gd name="connsiteY1219" fmla="*/ 1 h 6687061"/>
              <a:gd name="connsiteX1220" fmla="*/ 7944132 w 11799254"/>
              <a:gd name="connsiteY1220" fmla="*/ 4 h 6687061"/>
              <a:gd name="connsiteX1221" fmla="*/ 7961705 w 11799254"/>
              <a:gd name="connsiteY1221" fmla="*/ 24817 h 6687061"/>
              <a:gd name="connsiteX1222" fmla="*/ 7904604 w 11799254"/>
              <a:gd name="connsiteY1222" fmla="*/ 163099 h 6687061"/>
              <a:gd name="connsiteX1223" fmla="*/ 7615466 w 11799254"/>
              <a:gd name="connsiteY1223" fmla="*/ 359565 h 6687061"/>
              <a:gd name="connsiteX1224" fmla="*/ 7304157 w 11799254"/>
              <a:gd name="connsiteY1224" fmla="*/ 359565 h 6687061"/>
              <a:gd name="connsiteX1225" fmla="*/ 7288865 w 11799254"/>
              <a:gd name="connsiteY1225" fmla="*/ 337970 h 6687061"/>
              <a:gd name="connsiteX1226" fmla="*/ 7349399 w 11799254"/>
              <a:gd name="connsiteY1226" fmla="*/ 179408 h 6687061"/>
              <a:gd name="connsiteX1227" fmla="*/ 7637776 w 11799254"/>
              <a:gd name="connsiteY1227" fmla="*/ 0 h 6687061"/>
              <a:gd name="connsiteX1228" fmla="*/ 7944132 w 11799254"/>
              <a:gd name="connsiteY1228" fmla="*/ 0 h 6687061"/>
              <a:gd name="connsiteX1229" fmla="*/ 7899080 w 11799254"/>
              <a:gd name="connsiteY1229" fmla="*/ 46062 h 6687061"/>
              <a:gd name="connsiteX1230" fmla="*/ 7637776 w 11799254"/>
              <a:gd name="connsiteY1230" fmla="*/ 46062 h 6687061"/>
              <a:gd name="connsiteX1231" fmla="*/ 7392411 w 11799254"/>
              <a:gd name="connsiteY1231" fmla="*/ 195840 h 6687061"/>
              <a:gd name="connsiteX1232" fmla="*/ 7348892 w 11799254"/>
              <a:gd name="connsiteY1232" fmla="*/ 309846 h 6687061"/>
              <a:gd name="connsiteX1233" fmla="*/ 7351413 w 11799254"/>
              <a:gd name="connsiteY1233" fmla="*/ 313506 h 6687061"/>
              <a:gd name="connsiteX1234" fmla="*/ 7615466 w 11799254"/>
              <a:gd name="connsiteY1234" fmla="*/ 313506 h 6687061"/>
              <a:gd name="connsiteX1235" fmla="*/ 7861592 w 11799254"/>
              <a:gd name="connsiteY1235" fmla="*/ 146670 h 6687061"/>
              <a:gd name="connsiteX1236" fmla="*/ 7861820 w 11799254"/>
              <a:gd name="connsiteY1236" fmla="*/ 146091 h 6687061"/>
              <a:gd name="connsiteX1237" fmla="*/ 7862048 w 11799254"/>
              <a:gd name="connsiteY1237" fmla="*/ 145518 h 6687061"/>
              <a:gd name="connsiteX1238" fmla="*/ 7901576 w 11799254"/>
              <a:gd name="connsiteY1238" fmla="*/ 49787 h 6687061"/>
              <a:gd name="connsiteX1239" fmla="*/ 7899080 w 11799254"/>
              <a:gd name="connsiteY1239" fmla="*/ 46062 h 6687061"/>
              <a:gd name="connsiteX1240" fmla="*/ 6970561 w 11799254"/>
              <a:gd name="connsiteY1240" fmla="*/ 1082616 h 6687061"/>
              <a:gd name="connsiteX1241" fmla="*/ 6910040 w 11799254"/>
              <a:gd name="connsiteY1241" fmla="*/ 1241179 h 6687061"/>
              <a:gd name="connsiteX1242" fmla="*/ 6925333 w 11799254"/>
              <a:gd name="connsiteY1242" fmla="*/ 1262770 h 6687061"/>
              <a:gd name="connsiteX1243" fmla="*/ 7236629 w 11799254"/>
              <a:gd name="connsiteY1243" fmla="*/ 1262770 h 6687061"/>
              <a:gd name="connsiteX1244" fmla="*/ 7525780 w 11799254"/>
              <a:gd name="connsiteY1244" fmla="*/ 1066307 h 6687061"/>
              <a:gd name="connsiteX1245" fmla="*/ 7582868 w 11799254"/>
              <a:gd name="connsiteY1245" fmla="*/ 928021 h 6687061"/>
              <a:gd name="connsiteX1246" fmla="*/ 7565296 w 11799254"/>
              <a:gd name="connsiteY1246" fmla="*/ 903208 h 6687061"/>
              <a:gd name="connsiteX1247" fmla="*/ 7258952 w 11799254"/>
              <a:gd name="connsiteY1247" fmla="*/ 903208 h 6687061"/>
              <a:gd name="connsiteX1248" fmla="*/ 6970561 w 11799254"/>
              <a:gd name="connsiteY1248" fmla="*/ 1082616 h 6687061"/>
              <a:gd name="connsiteX1249" fmla="*/ 8613399 w 11799254"/>
              <a:gd name="connsiteY1249" fmla="*/ 4 h 6687061"/>
              <a:gd name="connsiteX1250" fmla="*/ 8307057 w 11799254"/>
              <a:gd name="connsiteY1250" fmla="*/ 4 h 6687061"/>
              <a:gd name="connsiteX1251" fmla="*/ 8018666 w 11799254"/>
              <a:gd name="connsiteY1251" fmla="*/ 179408 h 6687061"/>
              <a:gd name="connsiteX1252" fmla="*/ 7958145 w 11799254"/>
              <a:gd name="connsiteY1252" fmla="*/ 337970 h 6687061"/>
              <a:gd name="connsiteX1253" fmla="*/ 7973436 w 11799254"/>
              <a:gd name="connsiteY1253" fmla="*/ 359561 h 6687061"/>
              <a:gd name="connsiteX1254" fmla="*/ 8284733 w 11799254"/>
              <a:gd name="connsiteY1254" fmla="*/ 359561 h 6687061"/>
              <a:gd name="connsiteX1255" fmla="*/ 8573884 w 11799254"/>
              <a:gd name="connsiteY1255" fmla="*/ 163098 h 6687061"/>
              <a:gd name="connsiteX1256" fmla="*/ 8630972 w 11799254"/>
              <a:gd name="connsiteY1256" fmla="*/ 24813 h 6687061"/>
              <a:gd name="connsiteX1257" fmla="*/ 8613399 w 11799254"/>
              <a:gd name="connsiteY1257" fmla="*/ 4 h 6687061"/>
              <a:gd name="connsiteX1258" fmla="*/ 6642250 w 11799254"/>
              <a:gd name="connsiteY1258" fmla="*/ 1985824 h 6687061"/>
              <a:gd name="connsiteX1259" fmla="*/ 6581729 w 11799254"/>
              <a:gd name="connsiteY1259" fmla="*/ 2144386 h 6687061"/>
              <a:gd name="connsiteX1260" fmla="*/ 6597008 w 11799254"/>
              <a:gd name="connsiteY1260" fmla="*/ 2165982 h 6687061"/>
              <a:gd name="connsiteX1261" fmla="*/ 6908305 w 11799254"/>
              <a:gd name="connsiteY1261" fmla="*/ 2165982 h 6687061"/>
              <a:gd name="connsiteX1262" fmla="*/ 7197469 w 11799254"/>
              <a:gd name="connsiteY1262" fmla="*/ 1969512 h 6687061"/>
              <a:gd name="connsiteX1263" fmla="*/ 7254556 w 11799254"/>
              <a:gd name="connsiteY1263" fmla="*/ 1831228 h 6687061"/>
              <a:gd name="connsiteX1264" fmla="*/ 7236984 w 11799254"/>
              <a:gd name="connsiteY1264" fmla="*/ 1806413 h 6687061"/>
              <a:gd name="connsiteX1265" fmla="*/ 6930628 w 11799254"/>
              <a:gd name="connsiteY1265" fmla="*/ 1806413 h 6687061"/>
              <a:gd name="connsiteX1266" fmla="*/ 6642250 w 11799254"/>
              <a:gd name="connsiteY1266" fmla="*/ 1985824 h 6687061"/>
              <a:gd name="connsiteX1267" fmla="*/ 9851341 w 11799254"/>
              <a:gd name="connsiteY1267" fmla="*/ 1531062 h 6687061"/>
              <a:gd name="connsiteX1268" fmla="*/ 9790819 w 11799254"/>
              <a:gd name="connsiteY1268" fmla="*/ 1689624 h 6687061"/>
              <a:gd name="connsiteX1269" fmla="*/ 9806111 w 11799254"/>
              <a:gd name="connsiteY1269" fmla="*/ 1711220 h 6687061"/>
              <a:gd name="connsiteX1270" fmla="*/ 10117408 w 11799254"/>
              <a:gd name="connsiteY1270" fmla="*/ 1711220 h 6687061"/>
              <a:gd name="connsiteX1271" fmla="*/ 10406559 w 11799254"/>
              <a:gd name="connsiteY1271" fmla="*/ 1514750 h 6687061"/>
              <a:gd name="connsiteX1272" fmla="*/ 10463646 w 11799254"/>
              <a:gd name="connsiteY1272" fmla="*/ 1376467 h 6687061"/>
              <a:gd name="connsiteX1273" fmla="*/ 10446074 w 11799254"/>
              <a:gd name="connsiteY1273" fmla="*/ 1351651 h 6687061"/>
              <a:gd name="connsiteX1274" fmla="*/ 10139718 w 11799254"/>
              <a:gd name="connsiteY1274" fmla="*/ 1351651 h 6687061"/>
              <a:gd name="connsiteX1275" fmla="*/ 9851341 w 11799254"/>
              <a:gd name="connsiteY1275" fmla="*/ 1531062 h 6687061"/>
              <a:gd name="connsiteX1276" fmla="*/ 6883840 w 11799254"/>
              <a:gd name="connsiteY1276" fmla="*/ 903208 h 6687061"/>
              <a:gd name="connsiteX1277" fmla="*/ 6577497 w 11799254"/>
              <a:gd name="connsiteY1277" fmla="*/ 903208 h 6687061"/>
              <a:gd name="connsiteX1278" fmla="*/ 6289107 w 11799254"/>
              <a:gd name="connsiteY1278" fmla="*/ 1082616 h 6687061"/>
              <a:gd name="connsiteX1279" fmla="*/ 6228585 w 11799254"/>
              <a:gd name="connsiteY1279" fmla="*/ 1241179 h 6687061"/>
              <a:gd name="connsiteX1280" fmla="*/ 6243877 w 11799254"/>
              <a:gd name="connsiteY1280" fmla="*/ 1262770 h 6687061"/>
              <a:gd name="connsiteX1281" fmla="*/ 6555174 w 11799254"/>
              <a:gd name="connsiteY1281" fmla="*/ 1262770 h 6687061"/>
              <a:gd name="connsiteX1282" fmla="*/ 6844325 w 11799254"/>
              <a:gd name="connsiteY1282" fmla="*/ 1066307 h 6687061"/>
              <a:gd name="connsiteX1283" fmla="*/ 6901413 w 11799254"/>
              <a:gd name="connsiteY1283" fmla="*/ 928021 h 6687061"/>
              <a:gd name="connsiteX1284" fmla="*/ 6883840 w 11799254"/>
              <a:gd name="connsiteY1284" fmla="*/ 903208 h 6687061"/>
              <a:gd name="connsiteX1285" fmla="*/ 8828499 w 11799254"/>
              <a:gd name="connsiteY1285" fmla="*/ 634171 h 6687061"/>
              <a:gd name="connsiteX1286" fmla="*/ 8767965 w 11799254"/>
              <a:gd name="connsiteY1286" fmla="*/ 792733 h 6687061"/>
              <a:gd name="connsiteX1287" fmla="*/ 8783269 w 11799254"/>
              <a:gd name="connsiteY1287" fmla="*/ 814324 h 6687061"/>
              <a:gd name="connsiteX1288" fmla="*/ 9094554 w 11799254"/>
              <a:gd name="connsiteY1288" fmla="*/ 814324 h 6687061"/>
              <a:gd name="connsiteX1289" fmla="*/ 9383705 w 11799254"/>
              <a:gd name="connsiteY1289" fmla="*/ 617861 h 6687061"/>
              <a:gd name="connsiteX1290" fmla="*/ 9440805 w 11799254"/>
              <a:gd name="connsiteY1290" fmla="*/ 479576 h 6687061"/>
              <a:gd name="connsiteX1291" fmla="*/ 9423233 w 11799254"/>
              <a:gd name="connsiteY1291" fmla="*/ 454763 h 6687061"/>
              <a:gd name="connsiteX1292" fmla="*/ 9116876 w 11799254"/>
              <a:gd name="connsiteY1292" fmla="*/ 454763 h 6687061"/>
              <a:gd name="connsiteX1293" fmla="*/ 8828499 w 11799254"/>
              <a:gd name="connsiteY1293" fmla="*/ 634171 h 6687061"/>
              <a:gd name="connsiteX1294" fmla="*/ 4235796 w 11799254"/>
              <a:gd name="connsiteY1294" fmla="*/ 5313816 h 6687061"/>
              <a:gd name="connsiteX1295" fmla="*/ 4296330 w 11799254"/>
              <a:gd name="connsiteY1295" fmla="*/ 5155254 h 6687061"/>
              <a:gd name="connsiteX1296" fmla="*/ 4584708 w 11799254"/>
              <a:gd name="connsiteY1296" fmla="*/ 4975843 h 6687061"/>
              <a:gd name="connsiteX1297" fmla="*/ 4891064 w 11799254"/>
              <a:gd name="connsiteY1297" fmla="*/ 4975843 h 6687061"/>
              <a:gd name="connsiteX1298" fmla="*/ 4891064 w 11799254"/>
              <a:gd name="connsiteY1298" fmla="*/ 4975843 h 6687061"/>
              <a:gd name="connsiteX1299" fmla="*/ 4908636 w 11799254"/>
              <a:gd name="connsiteY1299" fmla="*/ 5000659 h 6687061"/>
              <a:gd name="connsiteX1300" fmla="*/ 4851549 w 11799254"/>
              <a:gd name="connsiteY1300" fmla="*/ 5138942 h 6687061"/>
              <a:gd name="connsiteX1301" fmla="*/ 4562385 w 11799254"/>
              <a:gd name="connsiteY1301" fmla="*/ 5335412 h 6687061"/>
              <a:gd name="connsiteX1302" fmla="*/ 4251088 w 11799254"/>
              <a:gd name="connsiteY1302" fmla="*/ 5335412 h 6687061"/>
              <a:gd name="connsiteX1303" fmla="*/ 4235796 w 11799254"/>
              <a:gd name="connsiteY1303" fmla="*/ 5313816 h 6687061"/>
              <a:gd name="connsiteX1304" fmla="*/ 4298345 w 11799254"/>
              <a:gd name="connsiteY1304" fmla="*/ 5289355 h 6687061"/>
              <a:gd name="connsiteX1305" fmla="*/ 4562385 w 11799254"/>
              <a:gd name="connsiteY1305" fmla="*/ 5289355 h 6687061"/>
              <a:gd name="connsiteX1306" fmla="*/ 4808524 w 11799254"/>
              <a:gd name="connsiteY1306" fmla="*/ 5122517 h 6687061"/>
              <a:gd name="connsiteX1307" fmla="*/ 4808752 w 11799254"/>
              <a:gd name="connsiteY1307" fmla="*/ 5121934 h 6687061"/>
              <a:gd name="connsiteX1308" fmla="*/ 4808980 w 11799254"/>
              <a:gd name="connsiteY1308" fmla="*/ 5121364 h 6687061"/>
              <a:gd name="connsiteX1309" fmla="*/ 4848508 w 11799254"/>
              <a:gd name="connsiteY1309" fmla="*/ 5025626 h 6687061"/>
              <a:gd name="connsiteX1310" fmla="*/ 4846012 w 11799254"/>
              <a:gd name="connsiteY1310" fmla="*/ 5021913 h 6687061"/>
              <a:gd name="connsiteX1311" fmla="*/ 4584708 w 11799254"/>
              <a:gd name="connsiteY1311" fmla="*/ 5021913 h 6687061"/>
              <a:gd name="connsiteX1312" fmla="*/ 4339342 w 11799254"/>
              <a:gd name="connsiteY1312" fmla="*/ 5171679 h 6687061"/>
              <a:gd name="connsiteX1313" fmla="*/ 4295824 w 11799254"/>
              <a:gd name="connsiteY1313" fmla="*/ 5285693 h 6687061"/>
              <a:gd name="connsiteX1314" fmla="*/ 4298345 w 11799254"/>
              <a:gd name="connsiteY1314" fmla="*/ 5289355 h 6687061"/>
              <a:gd name="connsiteX1315" fmla="*/ 8651711 w 11799254"/>
              <a:gd name="connsiteY1315" fmla="*/ 1985824 h 6687061"/>
              <a:gd name="connsiteX1316" fmla="*/ 8591178 w 11799254"/>
              <a:gd name="connsiteY1316" fmla="*/ 2144386 h 6687061"/>
              <a:gd name="connsiteX1317" fmla="*/ 8606469 w 11799254"/>
              <a:gd name="connsiteY1317" fmla="*/ 2165982 h 6687061"/>
              <a:gd name="connsiteX1318" fmla="*/ 8917766 w 11799254"/>
              <a:gd name="connsiteY1318" fmla="*/ 2165982 h 6687061"/>
              <a:gd name="connsiteX1319" fmla="*/ 9206917 w 11799254"/>
              <a:gd name="connsiteY1319" fmla="*/ 1969512 h 6687061"/>
              <a:gd name="connsiteX1320" fmla="*/ 9264018 w 11799254"/>
              <a:gd name="connsiteY1320" fmla="*/ 1831228 h 6687061"/>
              <a:gd name="connsiteX1321" fmla="*/ 9246433 w 11799254"/>
              <a:gd name="connsiteY1321" fmla="*/ 1806413 h 6687061"/>
              <a:gd name="connsiteX1322" fmla="*/ 8940090 w 11799254"/>
              <a:gd name="connsiteY1322" fmla="*/ 1806413 h 6687061"/>
              <a:gd name="connsiteX1323" fmla="*/ 8651711 w 11799254"/>
              <a:gd name="connsiteY1323" fmla="*/ 1985824 h 6687061"/>
              <a:gd name="connsiteX1324" fmla="*/ 6609665 w 11799254"/>
              <a:gd name="connsiteY1324" fmla="*/ 4 h 6687061"/>
              <a:gd name="connsiteX1325" fmla="*/ 6303322 w 11799254"/>
              <a:gd name="connsiteY1325" fmla="*/ 4 h 6687061"/>
              <a:gd name="connsiteX1326" fmla="*/ 6014943 w 11799254"/>
              <a:gd name="connsiteY1326" fmla="*/ 179408 h 6687061"/>
              <a:gd name="connsiteX1327" fmla="*/ 5954410 w 11799254"/>
              <a:gd name="connsiteY1327" fmla="*/ 337970 h 6687061"/>
              <a:gd name="connsiteX1328" fmla="*/ 5969701 w 11799254"/>
              <a:gd name="connsiteY1328" fmla="*/ 359561 h 6687061"/>
              <a:gd name="connsiteX1329" fmla="*/ 6280998 w 11799254"/>
              <a:gd name="connsiteY1329" fmla="*/ 359561 h 6687061"/>
              <a:gd name="connsiteX1330" fmla="*/ 6570149 w 11799254"/>
              <a:gd name="connsiteY1330" fmla="*/ 163098 h 6687061"/>
              <a:gd name="connsiteX1331" fmla="*/ 6627250 w 11799254"/>
              <a:gd name="connsiteY1331" fmla="*/ 24813 h 6687061"/>
              <a:gd name="connsiteX1332" fmla="*/ 6609665 w 11799254"/>
              <a:gd name="connsiteY1332" fmla="*/ 4 h 6687061"/>
              <a:gd name="connsiteX1333" fmla="*/ 3262074 w 11799254"/>
              <a:gd name="connsiteY1333" fmla="*/ 4 h 6687061"/>
              <a:gd name="connsiteX1334" fmla="*/ 2955730 w 11799254"/>
              <a:gd name="connsiteY1334" fmla="*/ 4 h 6687061"/>
              <a:gd name="connsiteX1335" fmla="*/ 2667339 w 11799254"/>
              <a:gd name="connsiteY1335" fmla="*/ 179409 h 6687061"/>
              <a:gd name="connsiteX1336" fmla="*/ 2606818 w 11799254"/>
              <a:gd name="connsiteY1336" fmla="*/ 337971 h 6687061"/>
              <a:gd name="connsiteX1337" fmla="*/ 2622110 w 11799254"/>
              <a:gd name="connsiteY1337" fmla="*/ 359563 h 6687061"/>
              <a:gd name="connsiteX1338" fmla="*/ 2933407 w 11799254"/>
              <a:gd name="connsiteY1338" fmla="*/ 359563 h 6687061"/>
              <a:gd name="connsiteX1339" fmla="*/ 3222558 w 11799254"/>
              <a:gd name="connsiteY1339" fmla="*/ 163099 h 6687061"/>
              <a:gd name="connsiteX1340" fmla="*/ 3279646 w 11799254"/>
              <a:gd name="connsiteY1340" fmla="*/ 24814 h 6687061"/>
              <a:gd name="connsiteX1341" fmla="*/ 3262074 w 11799254"/>
              <a:gd name="connsiteY1341" fmla="*/ 5 h 6687061"/>
              <a:gd name="connsiteX1342" fmla="*/ 2425356 w 11799254"/>
              <a:gd name="connsiteY1342" fmla="*/ 454764 h 6687061"/>
              <a:gd name="connsiteX1343" fmla="*/ 2731712 w 11799254"/>
              <a:gd name="connsiteY1343" fmla="*/ 454764 h 6687061"/>
              <a:gd name="connsiteX1344" fmla="*/ 2749284 w 11799254"/>
              <a:gd name="connsiteY1344" fmla="*/ 479577 h 6687061"/>
              <a:gd name="connsiteX1345" fmla="*/ 2692197 w 11799254"/>
              <a:gd name="connsiteY1345" fmla="*/ 617860 h 6687061"/>
              <a:gd name="connsiteX1346" fmla="*/ 2403046 w 11799254"/>
              <a:gd name="connsiteY1346" fmla="*/ 814326 h 6687061"/>
              <a:gd name="connsiteX1347" fmla="*/ 2091749 w 11799254"/>
              <a:gd name="connsiteY1347" fmla="*/ 814326 h 6687061"/>
              <a:gd name="connsiteX1348" fmla="*/ 2076457 w 11799254"/>
              <a:gd name="connsiteY1348" fmla="*/ 792731 h 6687061"/>
              <a:gd name="connsiteX1349" fmla="*/ 2136978 w 11799254"/>
              <a:gd name="connsiteY1349" fmla="*/ 634172 h 6687061"/>
              <a:gd name="connsiteX1350" fmla="*/ 2425369 w 11799254"/>
              <a:gd name="connsiteY1350" fmla="*/ 454764 h 6687061"/>
              <a:gd name="connsiteX1351" fmla="*/ 2686660 w 11799254"/>
              <a:gd name="connsiteY1351" fmla="*/ 500825 h 6687061"/>
              <a:gd name="connsiteX1352" fmla="*/ 2425356 w 11799254"/>
              <a:gd name="connsiteY1352" fmla="*/ 500825 h 6687061"/>
              <a:gd name="connsiteX1353" fmla="*/ 2179990 w 11799254"/>
              <a:gd name="connsiteY1353" fmla="*/ 650603 h 6687061"/>
              <a:gd name="connsiteX1354" fmla="*/ 2136471 w 11799254"/>
              <a:gd name="connsiteY1354" fmla="*/ 764609 h 6687061"/>
              <a:gd name="connsiteX1355" fmla="*/ 2138992 w 11799254"/>
              <a:gd name="connsiteY1355" fmla="*/ 768267 h 6687061"/>
              <a:gd name="connsiteX1356" fmla="*/ 2403046 w 11799254"/>
              <a:gd name="connsiteY1356" fmla="*/ 768267 h 6687061"/>
              <a:gd name="connsiteX1357" fmla="*/ 2649172 w 11799254"/>
              <a:gd name="connsiteY1357" fmla="*/ 601431 h 6687061"/>
              <a:gd name="connsiteX1358" fmla="*/ 2649400 w 11799254"/>
              <a:gd name="connsiteY1358" fmla="*/ 600852 h 6687061"/>
              <a:gd name="connsiteX1359" fmla="*/ 2649641 w 11799254"/>
              <a:gd name="connsiteY1359" fmla="*/ 600279 h 6687061"/>
              <a:gd name="connsiteX1360" fmla="*/ 2689156 w 11799254"/>
              <a:gd name="connsiteY1360" fmla="*/ 504551 h 6687061"/>
              <a:gd name="connsiteX1361" fmla="*/ 2686660 w 11799254"/>
              <a:gd name="connsiteY1361" fmla="*/ 500826 h 6687061"/>
              <a:gd name="connsiteX1362" fmla="*/ 4600621 w 11799254"/>
              <a:gd name="connsiteY1362" fmla="*/ 4 h 6687061"/>
              <a:gd name="connsiteX1363" fmla="*/ 4294265 w 11799254"/>
              <a:gd name="connsiteY1363" fmla="*/ 4 h 6687061"/>
              <a:gd name="connsiteX1364" fmla="*/ 4005887 w 11799254"/>
              <a:gd name="connsiteY1364" fmla="*/ 179408 h 6687061"/>
              <a:gd name="connsiteX1365" fmla="*/ 3945353 w 11799254"/>
              <a:gd name="connsiteY1365" fmla="*/ 337970 h 6687061"/>
              <a:gd name="connsiteX1366" fmla="*/ 3960657 w 11799254"/>
              <a:gd name="connsiteY1366" fmla="*/ 359561 h 6687061"/>
              <a:gd name="connsiteX1367" fmla="*/ 4271942 w 11799254"/>
              <a:gd name="connsiteY1367" fmla="*/ 359561 h 6687061"/>
              <a:gd name="connsiteX1368" fmla="*/ 4561105 w 11799254"/>
              <a:gd name="connsiteY1368" fmla="*/ 163098 h 6687061"/>
              <a:gd name="connsiteX1369" fmla="*/ 4618193 w 11799254"/>
              <a:gd name="connsiteY1369" fmla="*/ 24813 h 6687061"/>
              <a:gd name="connsiteX1370" fmla="*/ 4600621 w 11799254"/>
              <a:gd name="connsiteY1370" fmla="*/ 4 h 6687061"/>
              <a:gd name="connsiteX1371" fmla="*/ 5484569 w 11799254"/>
              <a:gd name="connsiteY1371" fmla="*/ 634171 h 6687061"/>
              <a:gd name="connsiteX1372" fmla="*/ 5424048 w 11799254"/>
              <a:gd name="connsiteY1372" fmla="*/ 792733 h 6687061"/>
              <a:gd name="connsiteX1373" fmla="*/ 5439340 w 11799254"/>
              <a:gd name="connsiteY1373" fmla="*/ 814324 h 6687061"/>
              <a:gd name="connsiteX1374" fmla="*/ 5750637 w 11799254"/>
              <a:gd name="connsiteY1374" fmla="*/ 814324 h 6687061"/>
              <a:gd name="connsiteX1375" fmla="*/ 6039788 w 11799254"/>
              <a:gd name="connsiteY1375" fmla="*/ 617861 h 6687061"/>
              <a:gd name="connsiteX1376" fmla="*/ 6096876 w 11799254"/>
              <a:gd name="connsiteY1376" fmla="*/ 479576 h 6687061"/>
              <a:gd name="connsiteX1377" fmla="*/ 6079303 w 11799254"/>
              <a:gd name="connsiteY1377" fmla="*/ 454763 h 6687061"/>
              <a:gd name="connsiteX1378" fmla="*/ 5772947 w 11799254"/>
              <a:gd name="connsiteY1378" fmla="*/ 454763 h 6687061"/>
              <a:gd name="connsiteX1379" fmla="*/ 5484569 w 11799254"/>
              <a:gd name="connsiteY1379" fmla="*/ 634171 h 6687061"/>
              <a:gd name="connsiteX1380" fmla="*/ 4966839 w 11799254"/>
              <a:gd name="connsiteY1380" fmla="*/ 1082616 h 6687061"/>
              <a:gd name="connsiteX1381" fmla="*/ 4906305 w 11799254"/>
              <a:gd name="connsiteY1381" fmla="*/ 1241179 h 6687061"/>
              <a:gd name="connsiteX1382" fmla="*/ 4921597 w 11799254"/>
              <a:gd name="connsiteY1382" fmla="*/ 1262770 h 6687061"/>
              <a:gd name="connsiteX1383" fmla="*/ 5232907 w 11799254"/>
              <a:gd name="connsiteY1383" fmla="*/ 1262770 h 6687061"/>
              <a:gd name="connsiteX1384" fmla="*/ 5522045 w 11799254"/>
              <a:gd name="connsiteY1384" fmla="*/ 1066307 h 6687061"/>
              <a:gd name="connsiteX1385" fmla="*/ 5579146 w 11799254"/>
              <a:gd name="connsiteY1385" fmla="*/ 928021 h 6687061"/>
              <a:gd name="connsiteX1386" fmla="*/ 5561561 w 11799254"/>
              <a:gd name="connsiteY1386" fmla="*/ 903208 h 6687061"/>
              <a:gd name="connsiteX1387" fmla="*/ 5255217 w 11799254"/>
              <a:gd name="connsiteY1387" fmla="*/ 903208 h 6687061"/>
              <a:gd name="connsiteX1388" fmla="*/ 4966839 w 11799254"/>
              <a:gd name="connsiteY1388" fmla="*/ 1082616 h 6687061"/>
              <a:gd name="connsiteX1389" fmla="*/ 4499609 w 11799254"/>
              <a:gd name="connsiteY1389" fmla="*/ 1531062 h 6687061"/>
              <a:gd name="connsiteX1390" fmla="*/ 4439088 w 11799254"/>
              <a:gd name="connsiteY1390" fmla="*/ 1689624 h 6687061"/>
              <a:gd name="connsiteX1391" fmla="*/ 4454379 w 11799254"/>
              <a:gd name="connsiteY1391" fmla="*/ 1711220 h 6687061"/>
              <a:gd name="connsiteX1392" fmla="*/ 4765676 w 11799254"/>
              <a:gd name="connsiteY1392" fmla="*/ 1711220 h 6687061"/>
              <a:gd name="connsiteX1393" fmla="*/ 5054827 w 11799254"/>
              <a:gd name="connsiteY1393" fmla="*/ 1514750 h 6687061"/>
              <a:gd name="connsiteX1394" fmla="*/ 5111915 w 11799254"/>
              <a:gd name="connsiteY1394" fmla="*/ 1376467 h 6687061"/>
              <a:gd name="connsiteX1395" fmla="*/ 5094343 w 11799254"/>
              <a:gd name="connsiteY1395" fmla="*/ 1351651 h 6687061"/>
              <a:gd name="connsiteX1396" fmla="*/ 4787987 w 11799254"/>
              <a:gd name="connsiteY1396" fmla="*/ 1351651 h 6687061"/>
              <a:gd name="connsiteX1397" fmla="*/ 4499609 w 11799254"/>
              <a:gd name="connsiteY1397" fmla="*/ 1531062 h 6687061"/>
              <a:gd name="connsiteX1398" fmla="*/ 11538977 w 11799254"/>
              <a:gd name="connsiteY1398" fmla="*/ 1066307 h 6687061"/>
              <a:gd name="connsiteX1399" fmla="*/ 11596064 w 11799254"/>
              <a:gd name="connsiteY1399" fmla="*/ 928021 h 6687061"/>
              <a:gd name="connsiteX1400" fmla="*/ 11578493 w 11799254"/>
              <a:gd name="connsiteY1400" fmla="*/ 903208 h 6687061"/>
              <a:gd name="connsiteX1401" fmla="*/ 11272136 w 11799254"/>
              <a:gd name="connsiteY1401" fmla="*/ 903208 h 6687061"/>
              <a:gd name="connsiteX1402" fmla="*/ 10983759 w 11799254"/>
              <a:gd name="connsiteY1402" fmla="*/ 1082616 h 6687061"/>
              <a:gd name="connsiteX1403" fmla="*/ 10923237 w 11799254"/>
              <a:gd name="connsiteY1403" fmla="*/ 1241179 h 6687061"/>
              <a:gd name="connsiteX1404" fmla="*/ 10938529 w 11799254"/>
              <a:gd name="connsiteY1404" fmla="*/ 1262770 h 6687061"/>
              <a:gd name="connsiteX1405" fmla="*/ 11249826 w 11799254"/>
              <a:gd name="connsiteY1405" fmla="*/ 1262770 h 6687061"/>
              <a:gd name="connsiteX1406" fmla="*/ 11538977 w 11799254"/>
              <a:gd name="connsiteY1406" fmla="*/ 1066307 h 6687061"/>
              <a:gd name="connsiteX1407" fmla="*/ 7112090 w 11799254"/>
              <a:gd name="connsiteY1407" fmla="*/ 5762266 h 6687061"/>
              <a:gd name="connsiteX1408" fmla="*/ 7172612 w 11799254"/>
              <a:gd name="connsiteY1408" fmla="*/ 5603704 h 6687061"/>
              <a:gd name="connsiteX1409" fmla="*/ 7460989 w 11799254"/>
              <a:gd name="connsiteY1409" fmla="*/ 5424294 h 6687061"/>
              <a:gd name="connsiteX1410" fmla="*/ 7767346 w 11799254"/>
              <a:gd name="connsiteY1410" fmla="*/ 5424294 h 6687061"/>
              <a:gd name="connsiteX1411" fmla="*/ 7784917 w 11799254"/>
              <a:gd name="connsiteY1411" fmla="*/ 5449109 h 6687061"/>
              <a:gd name="connsiteX1412" fmla="*/ 7727830 w 11799254"/>
              <a:gd name="connsiteY1412" fmla="*/ 5587393 h 6687061"/>
              <a:gd name="connsiteX1413" fmla="*/ 7438679 w 11799254"/>
              <a:gd name="connsiteY1413" fmla="*/ 5783862 h 6687061"/>
              <a:gd name="connsiteX1414" fmla="*/ 7127382 w 11799254"/>
              <a:gd name="connsiteY1414" fmla="*/ 5783862 h 6687061"/>
              <a:gd name="connsiteX1415" fmla="*/ 7112090 w 11799254"/>
              <a:gd name="connsiteY1415" fmla="*/ 5762266 h 6687061"/>
              <a:gd name="connsiteX1416" fmla="*/ 7174626 w 11799254"/>
              <a:gd name="connsiteY1416" fmla="*/ 5737793 h 6687061"/>
              <a:gd name="connsiteX1417" fmla="*/ 7438679 w 11799254"/>
              <a:gd name="connsiteY1417" fmla="*/ 5737793 h 6687061"/>
              <a:gd name="connsiteX1418" fmla="*/ 7684817 w 11799254"/>
              <a:gd name="connsiteY1418" fmla="*/ 5570968 h 6687061"/>
              <a:gd name="connsiteX1419" fmla="*/ 7685033 w 11799254"/>
              <a:gd name="connsiteY1419" fmla="*/ 5570385 h 6687061"/>
              <a:gd name="connsiteX1420" fmla="*/ 7685274 w 11799254"/>
              <a:gd name="connsiteY1420" fmla="*/ 5569814 h 6687061"/>
              <a:gd name="connsiteX1421" fmla="*/ 7724802 w 11799254"/>
              <a:gd name="connsiteY1421" fmla="*/ 5474076 h 6687061"/>
              <a:gd name="connsiteX1422" fmla="*/ 7722306 w 11799254"/>
              <a:gd name="connsiteY1422" fmla="*/ 5470350 h 6687061"/>
              <a:gd name="connsiteX1423" fmla="*/ 7460989 w 11799254"/>
              <a:gd name="connsiteY1423" fmla="*/ 5470350 h 6687061"/>
              <a:gd name="connsiteX1424" fmla="*/ 7215623 w 11799254"/>
              <a:gd name="connsiteY1424" fmla="*/ 5620129 h 6687061"/>
              <a:gd name="connsiteX1425" fmla="*/ 7172104 w 11799254"/>
              <a:gd name="connsiteY1425" fmla="*/ 5734143 h 6687061"/>
              <a:gd name="connsiteX1426" fmla="*/ 7174626 w 11799254"/>
              <a:gd name="connsiteY1426" fmla="*/ 5737793 h 6687061"/>
              <a:gd name="connsiteX1427" fmla="*/ 7266288 w 11799254"/>
              <a:gd name="connsiteY1427" fmla="*/ 6238611 h 6687061"/>
              <a:gd name="connsiteX1428" fmla="*/ 7577572 w 11799254"/>
              <a:gd name="connsiteY1428" fmla="*/ 6238611 h 6687061"/>
              <a:gd name="connsiteX1429" fmla="*/ 7866736 w 11799254"/>
              <a:gd name="connsiteY1429" fmla="*/ 6042155 h 6687061"/>
              <a:gd name="connsiteX1430" fmla="*/ 7923823 w 11799254"/>
              <a:gd name="connsiteY1430" fmla="*/ 5903871 h 6687061"/>
              <a:gd name="connsiteX1431" fmla="*/ 7906251 w 11799254"/>
              <a:gd name="connsiteY1431" fmla="*/ 5879055 h 6687061"/>
              <a:gd name="connsiteX1432" fmla="*/ 7599895 w 11799254"/>
              <a:gd name="connsiteY1432" fmla="*/ 5879055 h 6687061"/>
              <a:gd name="connsiteX1433" fmla="*/ 7311518 w 11799254"/>
              <a:gd name="connsiteY1433" fmla="*/ 6058466 h 6687061"/>
              <a:gd name="connsiteX1434" fmla="*/ 7250984 w 11799254"/>
              <a:gd name="connsiteY1434" fmla="*/ 6217028 h 6687061"/>
              <a:gd name="connsiteX1435" fmla="*/ 7266288 w 11799254"/>
              <a:gd name="connsiteY1435" fmla="*/ 6238611 h 6687061"/>
              <a:gd name="connsiteX1436" fmla="*/ 8397097 w 11799254"/>
              <a:gd name="connsiteY1436" fmla="*/ 5587393 h 6687061"/>
              <a:gd name="connsiteX1437" fmla="*/ 8454184 w 11799254"/>
              <a:gd name="connsiteY1437" fmla="*/ 5449109 h 6687061"/>
              <a:gd name="connsiteX1438" fmla="*/ 8436613 w 11799254"/>
              <a:gd name="connsiteY1438" fmla="*/ 5424294 h 6687061"/>
              <a:gd name="connsiteX1439" fmla="*/ 8130257 w 11799254"/>
              <a:gd name="connsiteY1439" fmla="*/ 5424294 h 6687061"/>
              <a:gd name="connsiteX1440" fmla="*/ 7841879 w 11799254"/>
              <a:gd name="connsiteY1440" fmla="*/ 5603704 h 6687061"/>
              <a:gd name="connsiteX1441" fmla="*/ 7781345 w 11799254"/>
              <a:gd name="connsiteY1441" fmla="*/ 5762266 h 6687061"/>
              <a:gd name="connsiteX1442" fmla="*/ 7796636 w 11799254"/>
              <a:gd name="connsiteY1442" fmla="*/ 5783862 h 6687061"/>
              <a:gd name="connsiteX1443" fmla="*/ 8107946 w 11799254"/>
              <a:gd name="connsiteY1443" fmla="*/ 5783862 h 6687061"/>
              <a:gd name="connsiteX1444" fmla="*/ 8397097 w 11799254"/>
              <a:gd name="connsiteY1444" fmla="*/ 5587393 h 6687061"/>
              <a:gd name="connsiteX1445" fmla="*/ 8467564 w 11799254"/>
              <a:gd name="connsiteY1445" fmla="*/ 5783850 h 6687061"/>
              <a:gd name="connsiteX1446" fmla="*/ 8778860 w 11799254"/>
              <a:gd name="connsiteY1446" fmla="*/ 5783850 h 6687061"/>
              <a:gd name="connsiteX1447" fmla="*/ 9068011 w 11799254"/>
              <a:gd name="connsiteY1447" fmla="*/ 5587393 h 6687061"/>
              <a:gd name="connsiteX1448" fmla="*/ 9125112 w 11799254"/>
              <a:gd name="connsiteY1448" fmla="*/ 5449109 h 6687061"/>
              <a:gd name="connsiteX1449" fmla="*/ 9107539 w 11799254"/>
              <a:gd name="connsiteY1449" fmla="*/ 5424294 h 6687061"/>
              <a:gd name="connsiteX1450" fmla="*/ 8801184 w 11799254"/>
              <a:gd name="connsiteY1450" fmla="*/ 5424294 h 6687061"/>
              <a:gd name="connsiteX1451" fmla="*/ 8512805 w 11799254"/>
              <a:gd name="connsiteY1451" fmla="*/ 5603704 h 6687061"/>
              <a:gd name="connsiteX1452" fmla="*/ 8452271 w 11799254"/>
              <a:gd name="connsiteY1452" fmla="*/ 5762266 h 6687061"/>
              <a:gd name="connsiteX1453" fmla="*/ 8467564 w 11799254"/>
              <a:gd name="connsiteY1453" fmla="*/ 5783850 h 6687061"/>
              <a:gd name="connsiteX1454" fmla="*/ 5262553 w 11799254"/>
              <a:gd name="connsiteY1454" fmla="*/ 6238611 h 6687061"/>
              <a:gd name="connsiteX1455" fmla="*/ 5573850 w 11799254"/>
              <a:gd name="connsiteY1455" fmla="*/ 6238611 h 6687061"/>
              <a:gd name="connsiteX1456" fmla="*/ 5863001 w 11799254"/>
              <a:gd name="connsiteY1456" fmla="*/ 6042155 h 6687061"/>
              <a:gd name="connsiteX1457" fmla="*/ 5920088 w 11799254"/>
              <a:gd name="connsiteY1457" fmla="*/ 5903871 h 6687061"/>
              <a:gd name="connsiteX1458" fmla="*/ 5902516 w 11799254"/>
              <a:gd name="connsiteY1458" fmla="*/ 5879055 h 6687061"/>
              <a:gd name="connsiteX1459" fmla="*/ 5596160 w 11799254"/>
              <a:gd name="connsiteY1459" fmla="*/ 5879055 h 6687061"/>
              <a:gd name="connsiteX1460" fmla="*/ 5307782 w 11799254"/>
              <a:gd name="connsiteY1460" fmla="*/ 6058466 h 6687061"/>
              <a:gd name="connsiteX1461" fmla="*/ 5247261 w 11799254"/>
              <a:gd name="connsiteY1461" fmla="*/ 6217028 h 6687061"/>
              <a:gd name="connsiteX1462" fmla="*/ 5262553 w 11799254"/>
              <a:gd name="connsiteY1462" fmla="*/ 6238611 h 6687061"/>
              <a:gd name="connsiteX1463" fmla="*/ 5912462 w 11799254"/>
              <a:gd name="connsiteY1463" fmla="*/ 6217028 h 6687061"/>
              <a:gd name="connsiteX1464" fmla="*/ 5972983 w 11799254"/>
              <a:gd name="connsiteY1464" fmla="*/ 6058466 h 6687061"/>
              <a:gd name="connsiteX1465" fmla="*/ 6261361 w 11799254"/>
              <a:gd name="connsiteY1465" fmla="*/ 5879055 h 6687061"/>
              <a:gd name="connsiteX1466" fmla="*/ 6567716 w 11799254"/>
              <a:gd name="connsiteY1466" fmla="*/ 5879055 h 6687061"/>
              <a:gd name="connsiteX1467" fmla="*/ 6585289 w 11799254"/>
              <a:gd name="connsiteY1467" fmla="*/ 5903871 h 6687061"/>
              <a:gd name="connsiteX1468" fmla="*/ 6528201 w 11799254"/>
              <a:gd name="connsiteY1468" fmla="*/ 6042155 h 6687061"/>
              <a:gd name="connsiteX1469" fmla="*/ 6239050 w 11799254"/>
              <a:gd name="connsiteY1469" fmla="*/ 6238624 h 6687061"/>
              <a:gd name="connsiteX1470" fmla="*/ 5927753 w 11799254"/>
              <a:gd name="connsiteY1470" fmla="*/ 6238624 h 6687061"/>
              <a:gd name="connsiteX1471" fmla="*/ 5912462 w 11799254"/>
              <a:gd name="connsiteY1471" fmla="*/ 6217028 h 6687061"/>
              <a:gd name="connsiteX1472" fmla="*/ 5974997 w 11799254"/>
              <a:gd name="connsiteY1472" fmla="*/ 6192555 h 6687061"/>
              <a:gd name="connsiteX1473" fmla="*/ 6239050 w 11799254"/>
              <a:gd name="connsiteY1473" fmla="*/ 6192555 h 6687061"/>
              <a:gd name="connsiteX1474" fmla="*/ 6485189 w 11799254"/>
              <a:gd name="connsiteY1474" fmla="*/ 6025729 h 6687061"/>
              <a:gd name="connsiteX1475" fmla="*/ 6485404 w 11799254"/>
              <a:gd name="connsiteY1475" fmla="*/ 6025146 h 6687061"/>
              <a:gd name="connsiteX1476" fmla="*/ 6485645 w 11799254"/>
              <a:gd name="connsiteY1476" fmla="*/ 6024576 h 6687061"/>
              <a:gd name="connsiteX1477" fmla="*/ 6525173 w 11799254"/>
              <a:gd name="connsiteY1477" fmla="*/ 5928838 h 6687061"/>
              <a:gd name="connsiteX1478" fmla="*/ 6522677 w 11799254"/>
              <a:gd name="connsiteY1478" fmla="*/ 5925112 h 6687061"/>
              <a:gd name="connsiteX1479" fmla="*/ 6261361 w 11799254"/>
              <a:gd name="connsiteY1479" fmla="*/ 5925112 h 6687061"/>
              <a:gd name="connsiteX1480" fmla="*/ 6015995 w 11799254"/>
              <a:gd name="connsiteY1480" fmla="*/ 6074891 h 6687061"/>
              <a:gd name="connsiteX1481" fmla="*/ 5972476 w 11799254"/>
              <a:gd name="connsiteY1481" fmla="*/ 6188905 h 6687061"/>
              <a:gd name="connsiteX1482" fmla="*/ 5974997 w 11799254"/>
              <a:gd name="connsiteY1482" fmla="*/ 6192555 h 6687061"/>
              <a:gd name="connsiteX1483" fmla="*/ 7058563 w 11799254"/>
              <a:gd name="connsiteY1483" fmla="*/ 5587393 h 6687061"/>
              <a:gd name="connsiteX1484" fmla="*/ 7115650 w 11799254"/>
              <a:gd name="connsiteY1484" fmla="*/ 5449109 h 6687061"/>
              <a:gd name="connsiteX1485" fmla="*/ 7098078 w 11799254"/>
              <a:gd name="connsiteY1485" fmla="*/ 5424294 h 6687061"/>
              <a:gd name="connsiteX1486" fmla="*/ 6791722 w 11799254"/>
              <a:gd name="connsiteY1486" fmla="*/ 5424294 h 6687061"/>
              <a:gd name="connsiteX1487" fmla="*/ 6503344 w 11799254"/>
              <a:gd name="connsiteY1487" fmla="*/ 5603704 h 6687061"/>
              <a:gd name="connsiteX1488" fmla="*/ 6442823 w 11799254"/>
              <a:gd name="connsiteY1488" fmla="*/ 5762266 h 6687061"/>
              <a:gd name="connsiteX1489" fmla="*/ 6458115 w 11799254"/>
              <a:gd name="connsiteY1489" fmla="*/ 5783862 h 6687061"/>
              <a:gd name="connsiteX1490" fmla="*/ 6769399 w 11799254"/>
              <a:gd name="connsiteY1490" fmla="*/ 5783862 h 6687061"/>
              <a:gd name="connsiteX1491" fmla="*/ 7058563 w 11799254"/>
              <a:gd name="connsiteY1491" fmla="*/ 5587393 h 6687061"/>
              <a:gd name="connsiteX1492" fmla="*/ 11401705 w 11799254"/>
              <a:gd name="connsiteY1492" fmla="*/ 4 h 6687061"/>
              <a:gd name="connsiteX1493" fmla="*/ 11095349 w 11799254"/>
              <a:gd name="connsiteY1493" fmla="*/ 4 h 6687061"/>
              <a:gd name="connsiteX1494" fmla="*/ 10806971 w 11799254"/>
              <a:gd name="connsiteY1494" fmla="*/ 179408 h 6687061"/>
              <a:gd name="connsiteX1495" fmla="*/ 10746450 w 11799254"/>
              <a:gd name="connsiteY1495" fmla="*/ 337970 h 6687061"/>
              <a:gd name="connsiteX1496" fmla="*/ 10761729 w 11799254"/>
              <a:gd name="connsiteY1496" fmla="*/ 359561 h 6687061"/>
              <a:gd name="connsiteX1497" fmla="*/ 11073039 w 11799254"/>
              <a:gd name="connsiteY1497" fmla="*/ 359561 h 6687061"/>
              <a:gd name="connsiteX1498" fmla="*/ 11362190 w 11799254"/>
              <a:gd name="connsiteY1498" fmla="*/ 163098 h 6687061"/>
              <a:gd name="connsiteX1499" fmla="*/ 11419277 w 11799254"/>
              <a:gd name="connsiteY1499" fmla="*/ 24813 h 6687061"/>
              <a:gd name="connsiteX1500" fmla="*/ 11401705 w 11799254"/>
              <a:gd name="connsiteY1500" fmla="*/ 4 h 6687061"/>
              <a:gd name="connsiteX1501" fmla="*/ 10231051 w 11799254"/>
              <a:gd name="connsiteY1501" fmla="*/ 3978705 h 6687061"/>
              <a:gd name="connsiteX1502" fmla="*/ 9919754 w 11799254"/>
              <a:gd name="connsiteY1502" fmla="*/ 3978705 h 6687061"/>
              <a:gd name="connsiteX1503" fmla="*/ 9904475 w 11799254"/>
              <a:gd name="connsiteY1503" fmla="*/ 3957109 h 6687061"/>
              <a:gd name="connsiteX1504" fmla="*/ 9964996 w 11799254"/>
              <a:gd name="connsiteY1504" fmla="*/ 3798547 h 6687061"/>
              <a:gd name="connsiteX1505" fmla="*/ 10253374 w 11799254"/>
              <a:gd name="connsiteY1505" fmla="*/ 3619149 h 6687061"/>
              <a:gd name="connsiteX1506" fmla="*/ 10559731 w 11799254"/>
              <a:gd name="connsiteY1506" fmla="*/ 3619149 h 6687061"/>
              <a:gd name="connsiteX1507" fmla="*/ 10577302 w 11799254"/>
              <a:gd name="connsiteY1507" fmla="*/ 3643965 h 6687061"/>
              <a:gd name="connsiteX1508" fmla="*/ 10520215 w 11799254"/>
              <a:gd name="connsiteY1508" fmla="*/ 3782248 h 6687061"/>
              <a:gd name="connsiteX1509" fmla="*/ 10231051 w 11799254"/>
              <a:gd name="connsiteY1509" fmla="*/ 3978705 h 6687061"/>
              <a:gd name="connsiteX1510" fmla="*/ 9966998 w 11799254"/>
              <a:gd name="connsiteY1510" fmla="*/ 3932649 h 6687061"/>
              <a:gd name="connsiteX1511" fmla="*/ 10231051 w 11799254"/>
              <a:gd name="connsiteY1511" fmla="*/ 3932649 h 6687061"/>
              <a:gd name="connsiteX1512" fmla="*/ 10477190 w 11799254"/>
              <a:gd name="connsiteY1512" fmla="*/ 3765810 h 6687061"/>
              <a:gd name="connsiteX1513" fmla="*/ 10477418 w 11799254"/>
              <a:gd name="connsiteY1513" fmla="*/ 3765228 h 6687061"/>
              <a:gd name="connsiteX1514" fmla="*/ 10477646 w 11799254"/>
              <a:gd name="connsiteY1514" fmla="*/ 3764657 h 6687061"/>
              <a:gd name="connsiteX1515" fmla="*/ 10517174 w 11799254"/>
              <a:gd name="connsiteY1515" fmla="*/ 3668932 h 6687061"/>
              <a:gd name="connsiteX1516" fmla="*/ 10514678 w 11799254"/>
              <a:gd name="connsiteY1516" fmla="*/ 3665206 h 6687061"/>
              <a:gd name="connsiteX1517" fmla="*/ 10253374 w 11799254"/>
              <a:gd name="connsiteY1517" fmla="*/ 3665206 h 6687061"/>
              <a:gd name="connsiteX1518" fmla="*/ 10008008 w 11799254"/>
              <a:gd name="connsiteY1518" fmla="*/ 3814985 h 6687061"/>
              <a:gd name="connsiteX1519" fmla="*/ 9964489 w 11799254"/>
              <a:gd name="connsiteY1519" fmla="*/ 3928986 h 6687061"/>
              <a:gd name="connsiteX1520" fmla="*/ 9966998 w 11799254"/>
              <a:gd name="connsiteY1520" fmla="*/ 3932649 h 6687061"/>
              <a:gd name="connsiteX1521" fmla="*/ 10934475 w 11799254"/>
              <a:gd name="connsiteY1521" fmla="*/ 2715937 h 6687061"/>
              <a:gd name="connsiteX1522" fmla="*/ 10934475 w 11799254"/>
              <a:gd name="connsiteY1522" fmla="*/ 2715937 h 6687061"/>
              <a:gd name="connsiteX1523" fmla="*/ 10628132 w 11799254"/>
              <a:gd name="connsiteY1523" fmla="*/ 2715937 h 6687061"/>
              <a:gd name="connsiteX1524" fmla="*/ 10339741 w 11799254"/>
              <a:gd name="connsiteY1524" fmla="*/ 2895347 h 6687061"/>
              <a:gd name="connsiteX1525" fmla="*/ 10279219 w 11799254"/>
              <a:gd name="connsiteY1525" fmla="*/ 3053910 h 6687061"/>
              <a:gd name="connsiteX1526" fmla="*/ 10294512 w 11799254"/>
              <a:gd name="connsiteY1526" fmla="*/ 3075506 h 6687061"/>
              <a:gd name="connsiteX1527" fmla="*/ 10605808 w 11799254"/>
              <a:gd name="connsiteY1527" fmla="*/ 3075506 h 6687061"/>
              <a:gd name="connsiteX1528" fmla="*/ 10894959 w 11799254"/>
              <a:gd name="connsiteY1528" fmla="*/ 2879036 h 6687061"/>
              <a:gd name="connsiteX1529" fmla="*/ 10952047 w 11799254"/>
              <a:gd name="connsiteY1529" fmla="*/ 2740752 h 6687061"/>
              <a:gd name="connsiteX1530" fmla="*/ 10934475 w 11799254"/>
              <a:gd name="connsiteY1530" fmla="*/ 2715937 h 6687061"/>
              <a:gd name="connsiteX1531" fmla="*/ 9244799 w 11799254"/>
              <a:gd name="connsiteY1531" fmla="*/ 4235743 h 6687061"/>
              <a:gd name="connsiteX1532" fmla="*/ 9301899 w 11799254"/>
              <a:gd name="connsiteY1532" fmla="*/ 4097459 h 6687061"/>
              <a:gd name="connsiteX1533" fmla="*/ 9284314 w 11799254"/>
              <a:gd name="connsiteY1533" fmla="*/ 4072643 h 6687061"/>
              <a:gd name="connsiteX1534" fmla="*/ 9284314 w 11799254"/>
              <a:gd name="connsiteY1534" fmla="*/ 4072643 h 6687061"/>
              <a:gd name="connsiteX1535" fmla="*/ 8977971 w 11799254"/>
              <a:gd name="connsiteY1535" fmla="*/ 4072643 h 6687061"/>
              <a:gd name="connsiteX1536" fmla="*/ 8689593 w 11799254"/>
              <a:gd name="connsiteY1536" fmla="*/ 4252054 h 6687061"/>
              <a:gd name="connsiteX1537" fmla="*/ 8629059 w 11799254"/>
              <a:gd name="connsiteY1537" fmla="*/ 4410616 h 6687061"/>
              <a:gd name="connsiteX1538" fmla="*/ 8644350 w 11799254"/>
              <a:gd name="connsiteY1538" fmla="*/ 4432212 h 6687061"/>
              <a:gd name="connsiteX1539" fmla="*/ 8955648 w 11799254"/>
              <a:gd name="connsiteY1539" fmla="*/ 4432212 h 6687061"/>
              <a:gd name="connsiteX1540" fmla="*/ 9244799 w 11799254"/>
              <a:gd name="connsiteY1540" fmla="*/ 4235743 h 6687061"/>
              <a:gd name="connsiteX1541" fmla="*/ 2065283 w 11799254"/>
              <a:gd name="connsiteY1541" fmla="*/ 454764 h 6687061"/>
              <a:gd name="connsiteX1542" fmla="*/ 1758927 w 11799254"/>
              <a:gd name="connsiteY1542" fmla="*/ 454764 h 6687061"/>
              <a:gd name="connsiteX1543" fmla="*/ 1470549 w 11799254"/>
              <a:gd name="connsiteY1543" fmla="*/ 634172 h 6687061"/>
              <a:gd name="connsiteX1544" fmla="*/ 1410015 w 11799254"/>
              <a:gd name="connsiteY1544" fmla="*/ 792735 h 6687061"/>
              <a:gd name="connsiteX1545" fmla="*/ 1425307 w 11799254"/>
              <a:gd name="connsiteY1545" fmla="*/ 814326 h 6687061"/>
              <a:gd name="connsiteX1546" fmla="*/ 1736616 w 11799254"/>
              <a:gd name="connsiteY1546" fmla="*/ 814326 h 6687061"/>
              <a:gd name="connsiteX1547" fmla="*/ 2025767 w 11799254"/>
              <a:gd name="connsiteY1547" fmla="*/ 617863 h 6687061"/>
              <a:gd name="connsiteX1548" fmla="*/ 2082855 w 11799254"/>
              <a:gd name="connsiteY1548" fmla="*/ 479577 h 6687061"/>
              <a:gd name="connsiteX1549" fmla="*/ 2065283 w 11799254"/>
              <a:gd name="connsiteY1549" fmla="*/ 454764 h 6687061"/>
              <a:gd name="connsiteX1550" fmla="*/ 9452537 w 11799254"/>
              <a:gd name="connsiteY1550" fmla="*/ 4886962 h 6687061"/>
              <a:gd name="connsiteX1551" fmla="*/ 9763821 w 11799254"/>
              <a:gd name="connsiteY1551" fmla="*/ 4886962 h 6687061"/>
              <a:gd name="connsiteX1552" fmla="*/ 10052984 w 11799254"/>
              <a:gd name="connsiteY1552" fmla="*/ 4690505 h 6687061"/>
              <a:gd name="connsiteX1553" fmla="*/ 10110072 w 11799254"/>
              <a:gd name="connsiteY1553" fmla="*/ 4552221 h 6687061"/>
              <a:gd name="connsiteX1554" fmla="*/ 10092500 w 11799254"/>
              <a:gd name="connsiteY1554" fmla="*/ 4527406 h 6687061"/>
              <a:gd name="connsiteX1555" fmla="*/ 9786144 w 11799254"/>
              <a:gd name="connsiteY1555" fmla="*/ 4527406 h 6687061"/>
              <a:gd name="connsiteX1556" fmla="*/ 9497766 w 11799254"/>
              <a:gd name="connsiteY1556" fmla="*/ 4706816 h 6687061"/>
              <a:gd name="connsiteX1557" fmla="*/ 9437232 w 11799254"/>
              <a:gd name="connsiteY1557" fmla="*/ 4865378 h 6687061"/>
              <a:gd name="connsiteX1558" fmla="*/ 9452537 w 11799254"/>
              <a:gd name="connsiteY1558" fmla="*/ 4886962 h 6687061"/>
              <a:gd name="connsiteX1559" fmla="*/ 9850935 w 11799254"/>
              <a:gd name="connsiteY1559" fmla="*/ 3782236 h 6687061"/>
              <a:gd name="connsiteX1560" fmla="*/ 9908035 w 11799254"/>
              <a:gd name="connsiteY1560" fmla="*/ 3643952 h 6687061"/>
              <a:gd name="connsiteX1561" fmla="*/ 9890450 w 11799254"/>
              <a:gd name="connsiteY1561" fmla="*/ 3619136 h 6687061"/>
              <a:gd name="connsiteX1562" fmla="*/ 9890450 w 11799254"/>
              <a:gd name="connsiteY1562" fmla="*/ 3619136 h 6687061"/>
              <a:gd name="connsiteX1563" fmla="*/ 9584107 w 11799254"/>
              <a:gd name="connsiteY1563" fmla="*/ 3619136 h 6687061"/>
              <a:gd name="connsiteX1564" fmla="*/ 9295729 w 11799254"/>
              <a:gd name="connsiteY1564" fmla="*/ 3798547 h 6687061"/>
              <a:gd name="connsiteX1565" fmla="*/ 9235195 w 11799254"/>
              <a:gd name="connsiteY1565" fmla="*/ 3957109 h 6687061"/>
              <a:gd name="connsiteX1566" fmla="*/ 9250487 w 11799254"/>
              <a:gd name="connsiteY1566" fmla="*/ 3978705 h 6687061"/>
              <a:gd name="connsiteX1567" fmla="*/ 9561784 w 11799254"/>
              <a:gd name="connsiteY1567" fmla="*/ 3978705 h 6687061"/>
              <a:gd name="connsiteX1568" fmla="*/ 9850935 w 11799254"/>
              <a:gd name="connsiteY1568" fmla="*/ 3782236 h 6687061"/>
              <a:gd name="connsiteX1569" fmla="*/ 7417825 w 11799254"/>
              <a:gd name="connsiteY1569" fmla="*/ 6687062 h 6687061"/>
              <a:gd name="connsiteX1570" fmla="*/ 7729110 w 11799254"/>
              <a:gd name="connsiteY1570" fmla="*/ 6687062 h 6687061"/>
              <a:gd name="connsiteX1571" fmla="*/ 8018273 w 11799254"/>
              <a:gd name="connsiteY1571" fmla="*/ 6490592 h 6687061"/>
              <a:gd name="connsiteX1572" fmla="*/ 8075361 w 11799254"/>
              <a:gd name="connsiteY1572" fmla="*/ 6352308 h 6687061"/>
              <a:gd name="connsiteX1573" fmla="*/ 8057789 w 11799254"/>
              <a:gd name="connsiteY1573" fmla="*/ 6327506 h 6687061"/>
              <a:gd name="connsiteX1574" fmla="*/ 7751432 w 11799254"/>
              <a:gd name="connsiteY1574" fmla="*/ 6327506 h 6687061"/>
              <a:gd name="connsiteX1575" fmla="*/ 7463055 w 11799254"/>
              <a:gd name="connsiteY1575" fmla="*/ 6506904 h 6687061"/>
              <a:gd name="connsiteX1576" fmla="*/ 7402521 w 11799254"/>
              <a:gd name="connsiteY1576" fmla="*/ 6665466 h 6687061"/>
              <a:gd name="connsiteX1577" fmla="*/ 7417825 w 11799254"/>
              <a:gd name="connsiteY1577" fmla="*/ 6687062 h 6687061"/>
              <a:gd name="connsiteX1578" fmla="*/ 9604061 w 11799254"/>
              <a:gd name="connsiteY1578" fmla="*/ 5335412 h 6687061"/>
              <a:gd name="connsiteX1579" fmla="*/ 9915358 w 11799254"/>
              <a:gd name="connsiteY1579" fmla="*/ 5335412 h 6687061"/>
              <a:gd name="connsiteX1580" fmla="*/ 10204509 w 11799254"/>
              <a:gd name="connsiteY1580" fmla="*/ 5138955 h 6687061"/>
              <a:gd name="connsiteX1581" fmla="*/ 10261597 w 11799254"/>
              <a:gd name="connsiteY1581" fmla="*/ 5000659 h 6687061"/>
              <a:gd name="connsiteX1582" fmla="*/ 10244025 w 11799254"/>
              <a:gd name="connsiteY1582" fmla="*/ 4975856 h 6687061"/>
              <a:gd name="connsiteX1583" fmla="*/ 9937682 w 11799254"/>
              <a:gd name="connsiteY1583" fmla="*/ 4975856 h 6687061"/>
              <a:gd name="connsiteX1584" fmla="*/ 9649303 w 11799254"/>
              <a:gd name="connsiteY1584" fmla="*/ 5155254 h 6687061"/>
              <a:gd name="connsiteX1585" fmla="*/ 9588769 w 11799254"/>
              <a:gd name="connsiteY1585" fmla="*/ 5313816 h 6687061"/>
              <a:gd name="connsiteX1586" fmla="*/ 9604061 w 11799254"/>
              <a:gd name="connsiteY1586" fmla="*/ 5335412 h 6687061"/>
              <a:gd name="connsiteX1587" fmla="*/ 9806111 w 11799254"/>
              <a:gd name="connsiteY1587" fmla="*/ 5783850 h 6687061"/>
              <a:gd name="connsiteX1588" fmla="*/ 10117408 w 11799254"/>
              <a:gd name="connsiteY1588" fmla="*/ 5783850 h 6687061"/>
              <a:gd name="connsiteX1589" fmla="*/ 10406559 w 11799254"/>
              <a:gd name="connsiteY1589" fmla="*/ 5587393 h 6687061"/>
              <a:gd name="connsiteX1590" fmla="*/ 10463646 w 11799254"/>
              <a:gd name="connsiteY1590" fmla="*/ 5449109 h 6687061"/>
              <a:gd name="connsiteX1591" fmla="*/ 10446074 w 11799254"/>
              <a:gd name="connsiteY1591" fmla="*/ 5424294 h 6687061"/>
              <a:gd name="connsiteX1592" fmla="*/ 10139718 w 11799254"/>
              <a:gd name="connsiteY1592" fmla="*/ 5424294 h 6687061"/>
              <a:gd name="connsiteX1593" fmla="*/ 9851341 w 11799254"/>
              <a:gd name="connsiteY1593" fmla="*/ 5603704 h 6687061"/>
              <a:gd name="connsiteX1594" fmla="*/ 9790819 w 11799254"/>
              <a:gd name="connsiteY1594" fmla="*/ 5762266 h 6687061"/>
              <a:gd name="connsiteX1595" fmla="*/ 9806111 w 11799254"/>
              <a:gd name="connsiteY1595" fmla="*/ 5783850 h 6687061"/>
              <a:gd name="connsiteX1596" fmla="*/ 10081250 w 11799254"/>
              <a:gd name="connsiteY1596" fmla="*/ 6665478 h 6687061"/>
              <a:gd name="connsiteX1597" fmla="*/ 10141770 w 11799254"/>
              <a:gd name="connsiteY1597" fmla="*/ 6506916 h 6687061"/>
              <a:gd name="connsiteX1598" fmla="*/ 10430161 w 11799254"/>
              <a:gd name="connsiteY1598" fmla="*/ 6327506 h 6687061"/>
              <a:gd name="connsiteX1599" fmla="*/ 10736504 w 11799254"/>
              <a:gd name="connsiteY1599" fmla="*/ 6327506 h 6687061"/>
              <a:gd name="connsiteX1600" fmla="*/ 10736504 w 11799254"/>
              <a:gd name="connsiteY1600" fmla="*/ 6327506 h 6687061"/>
              <a:gd name="connsiteX1601" fmla="*/ 10754077 w 11799254"/>
              <a:gd name="connsiteY1601" fmla="*/ 6352321 h 6687061"/>
              <a:gd name="connsiteX1602" fmla="*/ 10696989 w 11799254"/>
              <a:gd name="connsiteY1602" fmla="*/ 6490605 h 6687061"/>
              <a:gd name="connsiteX1603" fmla="*/ 10407838 w 11799254"/>
              <a:gd name="connsiteY1603" fmla="*/ 6687062 h 6687061"/>
              <a:gd name="connsiteX1604" fmla="*/ 10096542 w 11799254"/>
              <a:gd name="connsiteY1604" fmla="*/ 6687062 h 6687061"/>
              <a:gd name="connsiteX1605" fmla="*/ 10081250 w 11799254"/>
              <a:gd name="connsiteY1605" fmla="*/ 6665466 h 6687061"/>
              <a:gd name="connsiteX1606" fmla="*/ 10143798 w 11799254"/>
              <a:gd name="connsiteY1606" fmla="*/ 6641005 h 6687061"/>
              <a:gd name="connsiteX1607" fmla="*/ 10407838 w 11799254"/>
              <a:gd name="connsiteY1607" fmla="*/ 6641005 h 6687061"/>
              <a:gd name="connsiteX1608" fmla="*/ 10653977 w 11799254"/>
              <a:gd name="connsiteY1608" fmla="*/ 6474167 h 6687061"/>
              <a:gd name="connsiteX1609" fmla="*/ 10654193 w 11799254"/>
              <a:gd name="connsiteY1609" fmla="*/ 6473597 h 6687061"/>
              <a:gd name="connsiteX1610" fmla="*/ 10654433 w 11799254"/>
              <a:gd name="connsiteY1610" fmla="*/ 6473014 h 6687061"/>
              <a:gd name="connsiteX1611" fmla="*/ 10693961 w 11799254"/>
              <a:gd name="connsiteY1611" fmla="*/ 6377288 h 6687061"/>
              <a:gd name="connsiteX1612" fmla="*/ 10691465 w 11799254"/>
              <a:gd name="connsiteY1612" fmla="*/ 6373562 h 6687061"/>
              <a:gd name="connsiteX1613" fmla="*/ 10430161 w 11799254"/>
              <a:gd name="connsiteY1613" fmla="*/ 6373562 h 6687061"/>
              <a:gd name="connsiteX1614" fmla="*/ 10184783 w 11799254"/>
              <a:gd name="connsiteY1614" fmla="*/ 6523342 h 6687061"/>
              <a:gd name="connsiteX1615" fmla="*/ 10141276 w 11799254"/>
              <a:gd name="connsiteY1615" fmla="*/ 6637343 h 6687061"/>
              <a:gd name="connsiteX1616" fmla="*/ 10143798 w 11799254"/>
              <a:gd name="connsiteY1616" fmla="*/ 6641005 h 6687061"/>
              <a:gd name="connsiteX1617" fmla="*/ 9535242 w 11799254"/>
              <a:gd name="connsiteY1617" fmla="*/ 5138955 h 6687061"/>
              <a:gd name="connsiteX1618" fmla="*/ 9592329 w 11799254"/>
              <a:gd name="connsiteY1618" fmla="*/ 5000659 h 6687061"/>
              <a:gd name="connsiteX1619" fmla="*/ 9574757 w 11799254"/>
              <a:gd name="connsiteY1619" fmla="*/ 4975856 h 6687061"/>
              <a:gd name="connsiteX1620" fmla="*/ 9268401 w 11799254"/>
              <a:gd name="connsiteY1620" fmla="*/ 4975856 h 6687061"/>
              <a:gd name="connsiteX1621" fmla="*/ 8980023 w 11799254"/>
              <a:gd name="connsiteY1621" fmla="*/ 5155254 h 6687061"/>
              <a:gd name="connsiteX1622" fmla="*/ 8919502 w 11799254"/>
              <a:gd name="connsiteY1622" fmla="*/ 5313816 h 6687061"/>
              <a:gd name="connsiteX1623" fmla="*/ 8934793 w 11799254"/>
              <a:gd name="connsiteY1623" fmla="*/ 5335412 h 6687061"/>
              <a:gd name="connsiteX1624" fmla="*/ 9246091 w 11799254"/>
              <a:gd name="connsiteY1624" fmla="*/ 5335412 h 6687061"/>
              <a:gd name="connsiteX1625" fmla="*/ 9535242 w 11799254"/>
              <a:gd name="connsiteY1625" fmla="*/ 5138955 h 6687061"/>
              <a:gd name="connsiteX1626" fmla="*/ 8606469 w 11799254"/>
              <a:gd name="connsiteY1626" fmla="*/ 6238611 h 6687061"/>
              <a:gd name="connsiteX1627" fmla="*/ 8917766 w 11799254"/>
              <a:gd name="connsiteY1627" fmla="*/ 6238611 h 6687061"/>
              <a:gd name="connsiteX1628" fmla="*/ 9206917 w 11799254"/>
              <a:gd name="connsiteY1628" fmla="*/ 6042155 h 6687061"/>
              <a:gd name="connsiteX1629" fmla="*/ 9264018 w 11799254"/>
              <a:gd name="connsiteY1629" fmla="*/ 5903871 h 6687061"/>
              <a:gd name="connsiteX1630" fmla="*/ 9246433 w 11799254"/>
              <a:gd name="connsiteY1630" fmla="*/ 5879055 h 6687061"/>
              <a:gd name="connsiteX1631" fmla="*/ 8940090 w 11799254"/>
              <a:gd name="connsiteY1631" fmla="*/ 5879055 h 6687061"/>
              <a:gd name="connsiteX1632" fmla="*/ 8651711 w 11799254"/>
              <a:gd name="connsiteY1632" fmla="*/ 6058466 h 6687061"/>
              <a:gd name="connsiteX1633" fmla="*/ 8591178 w 11799254"/>
              <a:gd name="connsiteY1633" fmla="*/ 6217028 h 6687061"/>
              <a:gd name="connsiteX1634" fmla="*/ 8606469 w 11799254"/>
              <a:gd name="connsiteY1634" fmla="*/ 6238611 h 6687061"/>
              <a:gd name="connsiteX1635" fmla="*/ 8758007 w 11799254"/>
              <a:gd name="connsiteY1635" fmla="*/ 6687062 h 6687061"/>
              <a:gd name="connsiteX1636" fmla="*/ 9069303 w 11799254"/>
              <a:gd name="connsiteY1636" fmla="*/ 6687062 h 6687061"/>
              <a:gd name="connsiteX1637" fmla="*/ 9358454 w 11799254"/>
              <a:gd name="connsiteY1637" fmla="*/ 6490592 h 6687061"/>
              <a:gd name="connsiteX1638" fmla="*/ 9415555 w 11799254"/>
              <a:gd name="connsiteY1638" fmla="*/ 6352308 h 6687061"/>
              <a:gd name="connsiteX1639" fmla="*/ 9397970 w 11799254"/>
              <a:gd name="connsiteY1639" fmla="*/ 6327506 h 6687061"/>
              <a:gd name="connsiteX1640" fmla="*/ 9091627 w 11799254"/>
              <a:gd name="connsiteY1640" fmla="*/ 6327506 h 6687061"/>
              <a:gd name="connsiteX1641" fmla="*/ 8803248 w 11799254"/>
              <a:gd name="connsiteY1641" fmla="*/ 6506904 h 6687061"/>
              <a:gd name="connsiteX1642" fmla="*/ 8742715 w 11799254"/>
              <a:gd name="connsiteY1642" fmla="*/ 6665466 h 6687061"/>
              <a:gd name="connsiteX1643" fmla="*/ 8758007 w 11799254"/>
              <a:gd name="connsiteY1643" fmla="*/ 6687062 h 6687061"/>
              <a:gd name="connsiteX1644" fmla="*/ 10584625 w 11799254"/>
              <a:gd name="connsiteY1644" fmla="*/ 5335412 h 6687061"/>
              <a:gd name="connsiteX1645" fmla="*/ 10273329 w 11799254"/>
              <a:gd name="connsiteY1645" fmla="*/ 5335412 h 6687061"/>
              <a:gd name="connsiteX1646" fmla="*/ 10258036 w 11799254"/>
              <a:gd name="connsiteY1646" fmla="*/ 5313816 h 6687061"/>
              <a:gd name="connsiteX1647" fmla="*/ 10318570 w 11799254"/>
              <a:gd name="connsiteY1647" fmla="*/ 5155254 h 6687061"/>
              <a:gd name="connsiteX1648" fmla="*/ 10606949 w 11799254"/>
              <a:gd name="connsiteY1648" fmla="*/ 4975843 h 6687061"/>
              <a:gd name="connsiteX1649" fmla="*/ 10913292 w 11799254"/>
              <a:gd name="connsiteY1649" fmla="*/ 4975843 h 6687061"/>
              <a:gd name="connsiteX1650" fmla="*/ 10913292 w 11799254"/>
              <a:gd name="connsiteY1650" fmla="*/ 4975843 h 6687061"/>
              <a:gd name="connsiteX1651" fmla="*/ 10930877 w 11799254"/>
              <a:gd name="connsiteY1651" fmla="*/ 5000659 h 6687061"/>
              <a:gd name="connsiteX1652" fmla="*/ 10873776 w 11799254"/>
              <a:gd name="connsiteY1652" fmla="*/ 5138942 h 6687061"/>
              <a:gd name="connsiteX1653" fmla="*/ 10584625 w 11799254"/>
              <a:gd name="connsiteY1653" fmla="*/ 5335412 h 6687061"/>
              <a:gd name="connsiteX1654" fmla="*/ 10830764 w 11799254"/>
              <a:gd name="connsiteY1654" fmla="*/ 5122517 h 6687061"/>
              <a:gd name="connsiteX1655" fmla="*/ 10830980 w 11799254"/>
              <a:gd name="connsiteY1655" fmla="*/ 5121934 h 6687061"/>
              <a:gd name="connsiteX1656" fmla="*/ 10831220 w 11799254"/>
              <a:gd name="connsiteY1656" fmla="*/ 5121364 h 6687061"/>
              <a:gd name="connsiteX1657" fmla="*/ 10870748 w 11799254"/>
              <a:gd name="connsiteY1657" fmla="*/ 5025626 h 6687061"/>
              <a:gd name="connsiteX1658" fmla="*/ 10868253 w 11799254"/>
              <a:gd name="connsiteY1658" fmla="*/ 5021913 h 6687061"/>
              <a:gd name="connsiteX1659" fmla="*/ 10606949 w 11799254"/>
              <a:gd name="connsiteY1659" fmla="*/ 5021913 h 6687061"/>
              <a:gd name="connsiteX1660" fmla="*/ 10361583 w 11799254"/>
              <a:gd name="connsiteY1660" fmla="*/ 5171679 h 6687061"/>
              <a:gd name="connsiteX1661" fmla="*/ 10318064 w 11799254"/>
              <a:gd name="connsiteY1661" fmla="*/ 5285693 h 6687061"/>
              <a:gd name="connsiteX1662" fmla="*/ 10320585 w 11799254"/>
              <a:gd name="connsiteY1662" fmla="*/ 5289355 h 6687061"/>
              <a:gd name="connsiteX1663" fmla="*/ 10584625 w 11799254"/>
              <a:gd name="connsiteY1663" fmla="*/ 5289355 h 6687061"/>
              <a:gd name="connsiteX1664" fmla="*/ 10830764 w 11799254"/>
              <a:gd name="connsiteY1664" fmla="*/ 5122517 h 6687061"/>
              <a:gd name="connsiteX1665" fmla="*/ 35224 w 11799254"/>
              <a:gd name="connsiteY1665" fmla="*/ 6665478 h 6687061"/>
              <a:gd name="connsiteX1666" fmla="*/ 95756 w 11799254"/>
              <a:gd name="connsiteY1666" fmla="*/ 6506916 h 6687061"/>
              <a:gd name="connsiteX1667" fmla="*/ 384136 w 11799254"/>
              <a:gd name="connsiteY1667" fmla="*/ 6327506 h 6687061"/>
              <a:gd name="connsiteX1668" fmla="*/ 690488 w 11799254"/>
              <a:gd name="connsiteY1668" fmla="*/ 6327506 h 6687061"/>
              <a:gd name="connsiteX1669" fmla="*/ 690488 w 11799254"/>
              <a:gd name="connsiteY1669" fmla="*/ 6327506 h 6687061"/>
              <a:gd name="connsiteX1670" fmla="*/ 708063 w 11799254"/>
              <a:gd name="connsiteY1670" fmla="*/ 6352321 h 6687061"/>
              <a:gd name="connsiteX1671" fmla="*/ 650972 w 11799254"/>
              <a:gd name="connsiteY1671" fmla="*/ 6490605 h 6687061"/>
              <a:gd name="connsiteX1672" fmla="*/ 361818 w 11799254"/>
              <a:gd name="connsiteY1672" fmla="*/ 6687062 h 6687061"/>
              <a:gd name="connsiteX1673" fmla="*/ 50523 w 11799254"/>
              <a:gd name="connsiteY1673" fmla="*/ 6687062 h 6687061"/>
              <a:gd name="connsiteX1674" fmla="*/ 35224 w 11799254"/>
              <a:gd name="connsiteY1674" fmla="*/ 6665466 h 6687061"/>
              <a:gd name="connsiteX1675" fmla="*/ 97766 w 11799254"/>
              <a:gd name="connsiteY1675" fmla="*/ 6641005 h 6687061"/>
              <a:gd name="connsiteX1676" fmla="*/ 361817 w 11799254"/>
              <a:gd name="connsiteY1676" fmla="*/ 6641005 h 6687061"/>
              <a:gd name="connsiteX1677" fmla="*/ 607952 w 11799254"/>
              <a:gd name="connsiteY1677" fmla="*/ 6474167 h 6687061"/>
              <a:gd name="connsiteX1678" fmla="*/ 608175 w 11799254"/>
              <a:gd name="connsiteY1678" fmla="*/ 6473597 h 6687061"/>
              <a:gd name="connsiteX1679" fmla="*/ 608410 w 11799254"/>
              <a:gd name="connsiteY1679" fmla="*/ 6473014 h 6687061"/>
              <a:gd name="connsiteX1680" fmla="*/ 647934 w 11799254"/>
              <a:gd name="connsiteY1680" fmla="*/ 6377288 h 6687061"/>
              <a:gd name="connsiteX1681" fmla="*/ 645440 w 11799254"/>
              <a:gd name="connsiteY1681" fmla="*/ 6373562 h 6687061"/>
              <a:gd name="connsiteX1682" fmla="*/ 384136 w 11799254"/>
              <a:gd name="connsiteY1682" fmla="*/ 6373562 h 6687061"/>
              <a:gd name="connsiteX1683" fmla="*/ 138768 w 11799254"/>
              <a:gd name="connsiteY1683" fmla="*/ 6523342 h 6687061"/>
              <a:gd name="connsiteX1684" fmla="*/ 95248 w 11799254"/>
              <a:gd name="connsiteY1684" fmla="*/ 6637343 h 6687061"/>
              <a:gd name="connsiteX1685" fmla="*/ 97765 w 11799254"/>
              <a:gd name="connsiteY1685" fmla="*/ 6641005 h 6687061"/>
              <a:gd name="connsiteX1686" fmla="*/ 0 w 11799254"/>
              <a:gd name="connsiteY1686" fmla="*/ 6446247 h 6687061"/>
              <a:gd name="connsiteX1687" fmla="*/ 38787 w 11799254"/>
              <a:gd name="connsiteY1687" fmla="*/ 6352308 h 6687061"/>
              <a:gd name="connsiteX1688" fmla="*/ 21206 w 11799254"/>
              <a:gd name="connsiteY1688" fmla="*/ 6327506 h 6687061"/>
              <a:gd name="connsiteX1689" fmla="*/ 0 w 11799254"/>
              <a:gd name="connsiteY1689" fmla="*/ 6327506 h 6687061"/>
              <a:gd name="connsiteX1690" fmla="*/ 0 w 11799254"/>
              <a:gd name="connsiteY1690" fmla="*/ 6446247 h 6687061"/>
              <a:gd name="connsiteX1691" fmla="*/ 10938529 w 11799254"/>
              <a:gd name="connsiteY1691" fmla="*/ 5335412 h 6687061"/>
              <a:gd name="connsiteX1692" fmla="*/ 11249826 w 11799254"/>
              <a:gd name="connsiteY1692" fmla="*/ 5335412 h 6687061"/>
              <a:gd name="connsiteX1693" fmla="*/ 11538977 w 11799254"/>
              <a:gd name="connsiteY1693" fmla="*/ 5138955 h 6687061"/>
              <a:gd name="connsiteX1694" fmla="*/ 11596064 w 11799254"/>
              <a:gd name="connsiteY1694" fmla="*/ 5000659 h 6687061"/>
              <a:gd name="connsiteX1695" fmla="*/ 11578493 w 11799254"/>
              <a:gd name="connsiteY1695" fmla="*/ 4975856 h 6687061"/>
              <a:gd name="connsiteX1696" fmla="*/ 11272136 w 11799254"/>
              <a:gd name="connsiteY1696" fmla="*/ 4975856 h 6687061"/>
              <a:gd name="connsiteX1697" fmla="*/ 10983759 w 11799254"/>
              <a:gd name="connsiteY1697" fmla="*/ 5155254 h 6687061"/>
              <a:gd name="connsiteX1698" fmla="*/ 10923237 w 11799254"/>
              <a:gd name="connsiteY1698" fmla="*/ 5313816 h 6687061"/>
              <a:gd name="connsiteX1699" fmla="*/ 10938529 w 11799254"/>
              <a:gd name="connsiteY1699" fmla="*/ 5335412 h 6687061"/>
              <a:gd name="connsiteX1700" fmla="*/ 8248499 w 11799254"/>
              <a:gd name="connsiteY1700" fmla="*/ 6238624 h 6687061"/>
              <a:gd name="connsiteX1701" fmla="*/ 7937215 w 11799254"/>
              <a:gd name="connsiteY1701" fmla="*/ 6238624 h 6687061"/>
              <a:gd name="connsiteX1702" fmla="*/ 7921923 w 11799254"/>
              <a:gd name="connsiteY1702" fmla="*/ 6217028 h 6687061"/>
              <a:gd name="connsiteX1703" fmla="*/ 7982444 w 11799254"/>
              <a:gd name="connsiteY1703" fmla="*/ 6058466 h 6687061"/>
              <a:gd name="connsiteX1704" fmla="*/ 8270823 w 11799254"/>
              <a:gd name="connsiteY1704" fmla="*/ 5879055 h 6687061"/>
              <a:gd name="connsiteX1705" fmla="*/ 8577178 w 11799254"/>
              <a:gd name="connsiteY1705" fmla="*/ 5879055 h 6687061"/>
              <a:gd name="connsiteX1706" fmla="*/ 8594750 w 11799254"/>
              <a:gd name="connsiteY1706" fmla="*/ 5903871 h 6687061"/>
              <a:gd name="connsiteX1707" fmla="*/ 8537663 w 11799254"/>
              <a:gd name="connsiteY1707" fmla="*/ 6042155 h 6687061"/>
              <a:gd name="connsiteX1708" fmla="*/ 8248512 w 11799254"/>
              <a:gd name="connsiteY1708" fmla="*/ 6238624 h 6687061"/>
              <a:gd name="connsiteX1709" fmla="*/ 7984459 w 11799254"/>
              <a:gd name="connsiteY1709" fmla="*/ 6192555 h 6687061"/>
              <a:gd name="connsiteX1710" fmla="*/ 8248499 w 11799254"/>
              <a:gd name="connsiteY1710" fmla="*/ 6192555 h 6687061"/>
              <a:gd name="connsiteX1711" fmla="*/ 8494650 w 11799254"/>
              <a:gd name="connsiteY1711" fmla="*/ 6025729 h 6687061"/>
              <a:gd name="connsiteX1712" fmla="*/ 8494865 w 11799254"/>
              <a:gd name="connsiteY1712" fmla="*/ 6025146 h 6687061"/>
              <a:gd name="connsiteX1713" fmla="*/ 8495094 w 11799254"/>
              <a:gd name="connsiteY1713" fmla="*/ 6024576 h 6687061"/>
              <a:gd name="connsiteX1714" fmla="*/ 8534635 w 11799254"/>
              <a:gd name="connsiteY1714" fmla="*/ 5928838 h 6687061"/>
              <a:gd name="connsiteX1715" fmla="*/ 8532139 w 11799254"/>
              <a:gd name="connsiteY1715" fmla="*/ 5925112 h 6687061"/>
              <a:gd name="connsiteX1716" fmla="*/ 8270823 w 11799254"/>
              <a:gd name="connsiteY1716" fmla="*/ 5925112 h 6687061"/>
              <a:gd name="connsiteX1717" fmla="*/ 8025457 w 11799254"/>
              <a:gd name="connsiteY1717" fmla="*/ 6074891 h 6687061"/>
              <a:gd name="connsiteX1718" fmla="*/ 7981938 w 11799254"/>
              <a:gd name="connsiteY1718" fmla="*/ 6188905 h 6687061"/>
              <a:gd name="connsiteX1719" fmla="*/ 7984459 w 11799254"/>
              <a:gd name="connsiteY1719" fmla="*/ 6192555 h 6687061"/>
              <a:gd name="connsiteX1720" fmla="*/ 6947 w 11799254"/>
              <a:gd name="connsiteY1720" fmla="*/ 617863 h 6687061"/>
              <a:gd name="connsiteX1721" fmla="*/ 64038 w 11799254"/>
              <a:gd name="connsiteY1721" fmla="*/ 479577 h 6687061"/>
              <a:gd name="connsiteX1722" fmla="*/ 46463 w 11799254"/>
              <a:gd name="connsiteY1722" fmla="*/ 454764 h 6687061"/>
              <a:gd name="connsiteX1723" fmla="*/ 124 w 11799254"/>
              <a:gd name="connsiteY1723" fmla="*/ 454764 h 6687061"/>
              <a:gd name="connsiteX1724" fmla="*/ 124 w 11799254"/>
              <a:gd name="connsiteY1724" fmla="*/ 633872 h 6687061"/>
              <a:gd name="connsiteX1725" fmla="*/ 6948 w 11799254"/>
              <a:gd name="connsiteY1725" fmla="*/ 617863 h 6687061"/>
              <a:gd name="connsiteX1726" fmla="*/ 124 w 11799254"/>
              <a:gd name="connsiteY1726" fmla="*/ 359563 h 6687061"/>
              <a:gd name="connsiteX1727" fmla="*/ 248165 w 11799254"/>
              <a:gd name="connsiteY1727" fmla="*/ 359563 h 6687061"/>
              <a:gd name="connsiteX1728" fmla="*/ 517399 w 11799254"/>
              <a:gd name="connsiteY1728" fmla="*/ 205320 h 6687061"/>
              <a:gd name="connsiteX1729" fmla="*/ 130 w 11799254"/>
              <a:gd name="connsiteY1729" fmla="*/ 205320 h 6687061"/>
              <a:gd name="connsiteX1730" fmla="*/ 124 w 11799254"/>
              <a:gd name="connsiteY1730" fmla="*/ 359563 h 6687061"/>
              <a:gd name="connsiteX1731" fmla="*/ 11451876 w 11799254"/>
              <a:gd name="connsiteY1731" fmla="*/ 1711220 h 6687061"/>
              <a:gd name="connsiteX1732" fmla="*/ 11140579 w 11799254"/>
              <a:gd name="connsiteY1732" fmla="*/ 1711220 h 6687061"/>
              <a:gd name="connsiteX1733" fmla="*/ 11125274 w 11799254"/>
              <a:gd name="connsiteY1733" fmla="*/ 1689624 h 6687061"/>
              <a:gd name="connsiteX1734" fmla="*/ 11185808 w 11799254"/>
              <a:gd name="connsiteY1734" fmla="*/ 1531062 h 6687061"/>
              <a:gd name="connsiteX1735" fmla="*/ 11474186 w 11799254"/>
              <a:gd name="connsiteY1735" fmla="*/ 1351651 h 6687061"/>
              <a:gd name="connsiteX1736" fmla="*/ 11780542 w 11799254"/>
              <a:gd name="connsiteY1736" fmla="*/ 1351651 h 6687061"/>
              <a:gd name="connsiteX1737" fmla="*/ 11780542 w 11799254"/>
              <a:gd name="connsiteY1737" fmla="*/ 1351651 h 6687061"/>
              <a:gd name="connsiteX1738" fmla="*/ 11798114 w 11799254"/>
              <a:gd name="connsiteY1738" fmla="*/ 1376467 h 6687061"/>
              <a:gd name="connsiteX1739" fmla="*/ 11741026 w 11799254"/>
              <a:gd name="connsiteY1739" fmla="*/ 1514750 h 6687061"/>
              <a:gd name="connsiteX1740" fmla="*/ 11451876 w 11799254"/>
              <a:gd name="connsiteY1740" fmla="*/ 1711220 h 6687061"/>
              <a:gd name="connsiteX1741" fmla="*/ 11698002 w 11799254"/>
              <a:gd name="connsiteY1741" fmla="*/ 1498325 h 6687061"/>
              <a:gd name="connsiteX1742" fmla="*/ 11698230 w 11799254"/>
              <a:gd name="connsiteY1742" fmla="*/ 1497742 h 6687061"/>
              <a:gd name="connsiteX1743" fmla="*/ 11698470 w 11799254"/>
              <a:gd name="connsiteY1743" fmla="*/ 1497172 h 6687061"/>
              <a:gd name="connsiteX1744" fmla="*/ 11737986 w 11799254"/>
              <a:gd name="connsiteY1744" fmla="*/ 1401434 h 6687061"/>
              <a:gd name="connsiteX1745" fmla="*/ 11735490 w 11799254"/>
              <a:gd name="connsiteY1745" fmla="*/ 1397720 h 6687061"/>
              <a:gd name="connsiteX1746" fmla="*/ 11474186 w 11799254"/>
              <a:gd name="connsiteY1746" fmla="*/ 1397720 h 6687061"/>
              <a:gd name="connsiteX1747" fmla="*/ 11228820 w 11799254"/>
              <a:gd name="connsiteY1747" fmla="*/ 1547487 h 6687061"/>
              <a:gd name="connsiteX1748" fmla="*/ 11185301 w 11799254"/>
              <a:gd name="connsiteY1748" fmla="*/ 1661501 h 6687061"/>
              <a:gd name="connsiteX1749" fmla="*/ 11187823 w 11799254"/>
              <a:gd name="connsiteY1749" fmla="*/ 1665163 h 6687061"/>
              <a:gd name="connsiteX1750" fmla="*/ 11451876 w 11799254"/>
              <a:gd name="connsiteY1750" fmla="*/ 1665163 h 6687061"/>
              <a:gd name="connsiteX1751" fmla="*/ 11698002 w 11799254"/>
              <a:gd name="connsiteY1751" fmla="*/ 1498325 h 6687061"/>
              <a:gd name="connsiteX1752" fmla="*/ 601840 w 11799254"/>
              <a:gd name="connsiteY1752" fmla="*/ 337970 h 6687061"/>
              <a:gd name="connsiteX1753" fmla="*/ 617132 w 11799254"/>
              <a:gd name="connsiteY1753" fmla="*/ 359561 h 6687061"/>
              <a:gd name="connsiteX1754" fmla="*/ 928433 w 11799254"/>
              <a:gd name="connsiteY1754" fmla="*/ 359561 h 6687061"/>
              <a:gd name="connsiteX1755" fmla="*/ 1197951 w 11799254"/>
              <a:gd name="connsiteY1755" fmla="*/ 204765 h 6687061"/>
              <a:gd name="connsiteX1756" fmla="*/ 1175019 w 11799254"/>
              <a:gd name="connsiteY1756" fmla="*/ 205318 h 6687061"/>
              <a:gd name="connsiteX1757" fmla="*/ 652473 w 11799254"/>
              <a:gd name="connsiteY1757" fmla="*/ 205318 h 6687061"/>
              <a:gd name="connsiteX1758" fmla="*/ 601839 w 11799254"/>
              <a:gd name="connsiteY1758" fmla="*/ 337970 h 6687061"/>
              <a:gd name="connsiteX1759" fmla="*/ 4744823 w 11799254"/>
              <a:gd name="connsiteY1759" fmla="*/ 6687062 h 6687061"/>
              <a:gd name="connsiteX1760" fmla="*/ 5056119 w 11799254"/>
              <a:gd name="connsiteY1760" fmla="*/ 6687062 h 6687061"/>
              <a:gd name="connsiteX1761" fmla="*/ 5345258 w 11799254"/>
              <a:gd name="connsiteY1761" fmla="*/ 6490592 h 6687061"/>
              <a:gd name="connsiteX1762" fmla="*/ 5402358 w 11799254"/>
              <a:gd name="connsiteY1762" fmla="*/ 6352308 h 6687061"/>
              <a:gd name="connsiteX1763" fmla="*/ 5384786 w 11799254"/>
              <a:gd name="connsiteY1763" fmla="*/ 6327506 h 6687061"/>
              <a:gd name="connsiteX1764" fmla="*/ 5078430 w 11799254"/>
              <a:gd name="connsiteY1764" fmla="*/ 6327506 h 6687061"/>
              <a:gd name="connsiteX1765" fmla="*/ 4790052 w 11799254"/>
              <a:gd name="connsiteY1765" fmla="*/ 6506904 h 6687061"/>
              <a:gd name="connsiteX1766" fmla="*/ 4729518 w 11799254"/>
              <a:gd name="connsiteY1766" fmla="*/ 6665466 h 6687061"/>
              <a:gd name="connsiteX1767" fmla="*/ 4744823 w 11799254"/>
              <a:gd name="connsiteY1767" fmla="*/ 6687062 h 6687061"/>
              <a:gd name="connsiteX1768" fmla="*/ 730784 w 11799254"/>
              <a:gd name="connsiteY1768" fmla="*/ 6687062 h 6687061"/>
              <a:gd name="connsiteX1769" fmla="*/ 1042079 w 11799254"/>
              <a:gd name="connsiteY1769" fmla="*/ 6687062 h 6687061"/>
              <a:gd name="connsiteX1770" fmla="*/ 1331225 w 11799254"/>
              <a:gd name="connsiteY1770" fmla="*/ 6490592 h 6687061"/>
              <a:gd name="connsiteX1771" fmla="*/ 1388325 w 11799254"/>
              <a:gd name="connsiteY1771" fmla="*/ 6352308 h 6687061"/>
              <a:gd name="connsiteX1772" fmla="*/ 1370740 w 11799254"/>
              <a:gd name="connsiteY1772" fmla="*/ 6327506 h 6687061"/>
              <a:gd name="connsiteX1773" fmla="*/ 1064392 w 11799254"/>
              <a:gd name="connsiteY1773" fmla="*/ 6327506 h 6687061"/>
              <a:gd name="connsiteX1774" fmla="*/ 776011 w 11799254"/>
              <a:gd name="connsiteY1774" fmla="*/ 6506904 h 6687061"/>
              <a:gd name="connsiteX1775" fmla="*/ 715486 w 11799254"/>
              <a:gd name="connsiteY1775" fmla="*/ 6665466 h 6687061"/>
              <a:gd name="connsiteX1776" fmla="*/ 730784 w 11799254"/>
              <a:gd name="connsiteY1776" fmla="*/ 6687062 h 6687061"/>
              <a:gd name="connsiteX1777" fmla="*/ 1400057 w 11799254"/>
              <a:gd name="connsiteY1777" fmla="*/ 6687062 h 6687061"/>
              <a:gd name="connsiteX1778" fmla="*/ 1711354 w 11799254"/>
              <a:gd name="connsiteY1778" fmla="*/ 6687062 h 6687061"/>
              <a:gd name="connsiteX1779" fmla="*/ 2000505 w 11799254"/>
              <a:gd name="connsiteY1779" fmla="*/ 6490592 h 6687061"/>
              <a:gd name="connsiteX1780" fmla="*/ 2057605 w 11799254"/>
              <a:gd name="connsiteY1780" fmla="*/ 6352308 h 6687061"/>
              <a:gd name="connsiteX1781" fmla="*/ 2040020 w 11799254"/>
              <a:gd name="connsiteY1781" fmla="*/ 6327506 h 6687061"/>
              <a:gd name="connsiteX1782" fmla="*/ 1733664 w 11799254"/>
              <a:gd name="connsiteY1782" fmla="*/ 6327506 h 6687061"/>
              <a:gd name="connsiteX1783" fmla="*/ 1445286 w 11799254"/>
              <a:gd name="connsiteY1783" fmla="*/ 6506904 h 6687061"/>
              <a:gd name="connsiteX1784" fmla="*/ 1384765 w 11799254"/>
              <a:gd name="connsiteY1784" fmla="*/ 6665466 h 6687061"/>
              <a:gd name="connsiteX1785" fmla="*/ 1400057 w 11799254"/>
              <a:gd name="connsiteY1785" fmla="*/ 6687062 h 6687061"/>
              <a:gd name="connsiteX1786" fmla="*/ 2735754 w 11799254"/>
              <a:gd name="connsiteY1786" fmla="*/ 6687062 h 6687061"/>
              <a:gd name="connsiteX1787" fmla="*/ 3047063 w 11799254"/>
              <a:gd name="connsiteY1787" fmla="*/ 6687062 h 6687061"/>
              <a:gd name="connsiteX1788" fmla="*/ 3336214 w 11799254"/>
              <a:gd name="connsiteY1788" fmla="*/ 6490592 h 6687061"/>
              <a:gd name="connsiteX1789" fmla="*/ 3393302 w 11799254"/>
              <a:gd name="connsiteY1789" fmla="*/ 6352308 h 6687061"/>
              <a:gd name="connsiteX1790" fmla="*/ 3375730 w 11799254"/>
              <a:gd name="connsiteY1790" fmla="*/ 6327506 h 6687061"/>
              <a:gd name="connsiteX1791" fmla="*/ 3069374 w 11799254"/>
              <a:gd name="connsiteY1791" fmla="*/ 6327506 h 6687061"/>
              <a:gd name="connsiteX1792" fmla="*/ 2780996 w 11799254"/>
              <a:gd name="connsiteY1792" fmla="*/ 6506904 h 6687061"/>
              <a:gd name="connsiteX1793" fmla="*/ 2720474 w 11799254"/>
              <a:gd name="connsiteY1793" fmla="*/ 6665466 h 6687061"/>
              <a:gd name="connsiteX1794" fmla="*/ 2735754 w 11799254"/>
              <a:gd name="connsiteY1794" fmla="*/ 6687062 h 6687061"/>
              <a:gd name="connsiteX1795" fmla="*/ 2054032 w 11799254"/>
              <a:gd name="connsiteY1795" fmla="*/ 6665478 h 6687061"/>
              <a:gd name="connsiteX1796" fmla="*/ 2114554 w 11799254"/>
              <a:gd name="connsiteY1796" fmla="*/ 6506916 h 6687061"/>
              <a:gd name="connsiteX1797" fmla="*/ 2402944 w 11799254"/>
              <a:gd name="connsiteY1797" fmla="*/ 6327506 h 6687061"/>
              <a:gd name="connsiteX1798" fmla="*/ 2709287 w 11799254"/>
              <a:gd name="connsiteY1798" fmla="*/ 6327506 h 6687061"/>
              <a:gd name="connsiteX1799" fmla="*/ 2709287 w 11799254"/>
              <a:gd name="connsiteY1799" fmla="*/ 6327506 h 6687061"/>
              <a:gd name="connsiteX1800" fmla="*/ 2726860 w 11799254"/>
              <a:gd name="connsiteY1800" fmla="*/ 6352321 h 6687061"/>
              <a:gd name="connsiteX1801" fmla="*/ 2669772 w 11799254"/>
              <a:gd name="connsiteY1801" fmla="*/ 6490605 h 6687061"/>
              <a:gd name="connsiteX1802" fmla="*/ 2380621 w 11799254"/>
              <a:gd name="connsiteY1802" fmla="*/ 6687062 h 6687061"/>
              <a:gd name="connsiteX1803" fmla="*/ 2069324 w 11799254"/>
              <a:gd name="connsiteY1803" fmla="*/ 6687062 h 6687061"/>
              <a:gd name="connsiteX1804" fmla="*/ 2054032 w 11799254"/>
              <a:gd name="connsiteY1804" fmla="*/ 6665466 h 6687061"/>
              <a:gd name="connsiteX1805" fmla="*/ 2116581 w 11799254"/>
              <a:gd name="connsiteY1805" fmla="*/ 6641005 h 6687061"/>
              <a:gd name="connsiteX1806" fmla="*/ 2380621 w 11799254"/>
              <a:gd name="connsiteY1806" fmla="*/ 6641005 h 6687061"/>
              <a:gd name="connsiteX1807" fmla="*/ 2626760 w 11799254"/>
              <a:gd name="connsiteY1807" fmla="*/ 6474167 h 6687061"/>
              <a:gd name="connsiteX1808" fmla="*/ 2626975 w 11799254"/>
              <a:gd name="connsiteY1808" fmla="*/ 6473597 h 6687061"/>
              <a:gd name="connsiteX1809" fmla="*/ 2627216 w 11799254"/>
              <a:gd name="connsiteY1809" fmla="*/ 6473014 h 6687061"/>
              <a:gd name="connsiteX1810" fmla="*/ 2666731 w 11799254"/>
              <a:gd name="connsiteY1810" fmla="*/ 6377288 h 6687061"/>
              <a:gd name="connsiteX1811" fmla="*/ 2664248 w 11799254"/>
              <a:gd name="connsiteY1811" fmla="*/ 6373562 h 6687061"/>
              <a:gd name="connsiteX1812" fmla="*/ 2402944 w 11799254"/>
              <a:gd name="connsiteY1812" fmla="*/ 6373562 h 6687061"/>
              <a:gd name="connsiteX1813" fmla="*/ 2157566 w 11799254"/>
              <a:gd name="connsiteY1813" fmla="*/ 6523342 h 6687061"/>
              <a:gd name="connsiteX1814" fmla="*/ 2114047 w 11799254"/>
              <a:gd name="connsiteY1814" fmla="*/ 6637343 h 6687061"/>
              <a:gd name="connsiteX1815" fmla="*/ 2116568 w 11799254"/>
              <a:gd name="connsiteY1815" fmla="*/ 6641005 h 6687061"/>
              <a:gd name="connsiteX1816" fmla="*/ 360523 w 11799254"/>
              <a:gd name="connsiteY1816" fmla="*/ 5587393 h 6687061"/>
              <a:gd name="connsiteX1817" fmla="*/ 417615 w 11799254"/>
              <a:gd name="connsiteY1817" fmla="*/ 5449109 h 6687061"/>
              <a:gd name="connsiteX1818" fmla="*/ 400034 w 11799254"/>
              <a:gd name="connsiteY1818" fmla="*/ 5424294 h 6687061"/>
              <a:gd name="connsiteX1819" fmla="*/ 400040 w 11799254"/>
              <a:gd name="connsiteY1819" fmla="*/ 5424294 h 6687061"/>
              <a:gd name="connsiteX1820" fmla="*/ 93689 w 11799254"/>
              <a:gd name="connsiteY1820" fmla="*/ 5424294 h 6687061"/>
              <a:gd name="connsiteX1821" fmla="*/ 24 w 11799254"/>
              <a:gd name="connsiteY1821" fmla="*/ 5435396 h 6687061"/>
              <a:gd name="connsiteX1822" fmla="*/ 11 w 11799254"/>
              <a:gd name="connsiteY1822" fmla="*/ 5783862 h 6687061"/>
              <a:gd name="connsiteX1823" fmla="*/ 71369 w 11799254"/>
              <a:gd name="connsiteY1823" fmla="*/ 5783862 h 6687061"/>
              <a:gd name="connsiteX1824" fmla="*/ 360522 w 11799254"/>
              <a:gd name="connsiteY1824" fmla="*/ 5587393 h 6687061"/>
              <a:gd name="connsiteX1825" fmla="*/ 4593286 w 11799254"/>
              <a:gd name="connsiteY1825" fmla="*/ 6238611 h 6687061"/>
              <a:gd name="connsiteX1826" fmla="*/ 4904582 w 11799254"/>
              <a:gd name="connsiteY1826" fmla="*/ 6238611 h 6687061"/>
              <a:gd name="connsiteX1827" fmla="*/ 5193733 w 11799254"/>
              <a:gd name="connsiteY1827" fmla="*/ 6042155 h 6687061"/>
              <a:gd name="connsiteX1828" fmla="*/ 5250821 w 11799254"/>
              <a:gd name="connsiteY1828" fmla="*/ 5903871 h 6687061"/>
              <a:gd name="connsiteX1829" fmla="*/ 5233249 w 11799254"/>
              <a:gd name="connsiteY1829" fmla="*/ 5879055 h 6687061"/>
              <a:gd name="connsiteX1830" fmla="*/ 4926893 w 11799254"/>
              <a:gd name="connsiteY1830" fmla="*/ 5879055 h 6687061"/>
              <a:gd name="connsiteX1831" fmla="*/ 4638515 w 11799254"/>
              <a:gd name="connsiteY1831" fmla="*/ 6058466 h 6687061"/>
              <a:gd name="connsiteX1832" fmla="*/ 4577994 w 11799254"/>
              <a:gd name="connsiteY1832" fmla="*/ 6217028 h 6687061"/>
              <a:gd name="connsiteX1833" fmla="*/ 4593286 w 11799254"/>
              <a:gd name="connsiteY1833" fmla="*/ 6238611 h 6687061"/>
              <a:gd name="connsiteX1834" fmla="*/ 579248 w 11799254"/>
              <a:gd name="connsiteY1834" fmla="*/ 6238611 h 6687061"/>
              <a:gd name="connsiteX1835" fmla="*/ 890549 w 11799254"/>
              <a:gd name="connsiteY1835" fmla="*/ 6238611 h 6687061"/>
              <a:gd name="connsiteX1836" fmla="*/ 1179697 w 11799254"/>
              <a:gd name="connsiteY1836" fmla="*/ 6042155 h 6687061"/>
              <a:gd name="connsiteX1837" fmla="*/ 1236789 w 11799254"/>
              <a:gd name="connsiteY1837" fmla="*/ 5903871 h 6687061"/>
              <a:gd name="connsiteX1838" fmla="*/ 1219214 w 11799254"/>
              <a:gd name="connsiteY1838" fmla="*/ 5879055 h 6687061"/>
              <a:gd name="connsiteX1839" fmla="*/ 912862 w 11799254"/>
              <a:gd name="connsiteY1839" fmla="*/ 5879055 h 6687061"/>
              <a:gd name="connsiteX1840" fmla="*/ 624481 w 11799254"/>
              <a:gd name="connsiteY1840" fmla="*/ 6058466 h 6687061"/>
              <a:gd name="connsiteX1841" fmla="*/ 563957 w 11799254"/>
              <a:gd name="connsiteY1841" fmla="*/ 6217028 h 6687061"/>
              <a:gd name="connsiteX1842" fmla="*/ 579248 w 11799254"/>
              <a:gd name="connsiteY1842" fmla="*/ 6238611 h 6687061"/>
              <a:gd name="connsiteX1843" fmla="*/ 510434 w 11799254"/>
              <a:gd name="connsiteY1843" fmla="*/ 6042155 h 6687061"/>
              <a:gd name="connsiteX1844" fmla="*/ 567525 w 11799254"/>
              <a:gd name="connsiteY1844" fmla="*/ 5903871 h 6687061"/>
              <a:gd name="connsiteX1845" fmla="*/ 549951 w 11799254"/>
              <a:gd name="connsiteY1845" fmla="*/ 5879055 h 6687061"/>
              <a:gd name="connsiteX1846" fmla="*/ 549951 w 11799254"/>
              <a:gd name="connsiteY1846" fmla="*/ 5879055 h 6687061"/>
              <a:gd name="connsiteX1847" fmla="*/ 243599 w 11799254"/>
              <a:gd name="connsiteY1847" fmla="*/ 5879055 h 6687061"/>
              <a:gd name="connsiteX1848" fmla="*/ 11 w 11799254"/>
              <a:gd name="connsiteY1848" fmla="*/ 5981295 h 6687061"/>
              <a:gd name="connsiteX1849" fmla="*/ 5 w 11799254"/>
              <a:gd name="connsiteY1849" fmla="*/ 6070747 h 6687061"/>
              <a:gd name="connsiteX1850" fmla="*/ 243599 w 11799254"/>
              <a:gd name="connsiteY1850" fmla="*/ 5925112 h 6687061"/>
              <a:gd name="connsiteX1851" fmla="*/ 504909 w 11799254"/>
              <a:gd name="connsiteY1851" fmla="*/ 5925112 h 6687061"/>
              <a:gd name="connsiteX1852" fmla="*/ 507402 w 11799254"/>
              <a:gd name="connsiteY1852" fmla="*/ 5928838 h 6687061"/>
              <a:gd name="connsiteX1853" fmla="*/ 467873 w 11799254"/>
              <a:gd name="connsiteY1853" fmla="*/ 6024576 h 6687061"/>
              <a:gd name="connsiteX1854" fmla="*/ 467637 w 11799254"/>
              <a:gd name="connsiteY1854" fmla="*/ 6025146 h 6687061"/>
              <a:gd name="connsiteX1855" fmla="*/ 467420 w 11799254"/>
              <a:gd name="connsiteY1855" fmla="*/ 6025729 h 6687061"/>
              <a:gd name="connsiteX1856" fmla="*/ 221279 w 11799254"/>
              <a:gd name="connsiteY1856" fmla="*/ 6192555 h 6687061"/>
              <a:gd name="connsiteX1857" fmla="*/ 6 w 11799254"/>
              <a:gd name="connsiteY1857" fmla="*/ 6192555 h 6687061"/>
              <a:gd name="connsiteX1858" fmla="*/ 6 w 11799254"/>
              <a:gd name="connsiteY1858" fmla="*/ 6238624 h 6687061"/>
              <a:gd name="connsiteX1859" fmla="*/ 221279 w 11799254"/>
              <a:gd name="connsiteY1859" fmla="*/ 6238624 h 6687061"/>
              <a:gd name="connsiteX1860" fmla="*/ 510433 w 11799254"/>
              <a:gd name="connsiteY1860" fmla="*/ 6042155 h 6687061"/>
              <a:gd name="connsiteX1861" fmla="*/ 5414077 w 11799254"/>
              <a:gd name="connsiteY1861" fmla="*/ 6687062 h 6687061"/>
              <a:gd name="connsiteX1862" fmla="*/ 5725374 w 11799254"/>
              <a:gd name="connsiteY1862" fmla="*/ 6687062 h 6687061"/>
              <a:gd name="connsiteX1863" fmla="*/ 6014525 w 11799254"/>
              <a:gd name="connsiteY1863" fmla="*/ 6490592 h 6687061"/>
              <a:gd name="connsiteX1864" fmla="*/ 6071626 w 11799254"/>
              <a:gd name="connsiteY1864" fmla="*/ 6352308 h 6687061"/>
              <a:gd name="connsiteX1865" fmla="*/ 6054053 w 11799254"/>
              <a:gd name="connsiteY1865" fmla="*/ 6327506 h 6687061"/>
              <a:gd name="connsiteX1866" fmla="*/ 5747697 w 11799254"/>
              <a:gd name="connsiteY1866" fmla="*/ 6327506 h 6687061"/>
              <a:gd name="connsiteX1867" fmla="*/ 5459319 w 11799254"/>
              <a:gd name="connsiteY1867" fmla="*/ 6506904 h 6687061"/>
              <a:gd name="connsiteX1868" fmla="*/ 5398785 w 11799254"/>
              <a:gd name="connsiteY1868" fmla="*/ 6665466 h 6687061"/>
              <a:gd name="connsiteX1869" fmla="*/ 5414077 w 11799254"/>
              <a:gd name="connsiteY1869" fmla="*/ 6687062 h 6687061"/>
              <a:gd name="connsiteX1870" fmla="*/ 6080152 w 11799254"/>
              <a:gd name="connsiteY1870" fmla="*/ 6687062 h 6687061"/>
              <a:gd name="connsiteX1871" fmla="*/ 6391436 w 11799254"/>
              <a:gd name="connsiteY1871" fmla="*/ 6687062 h 6687061"/>
              <a:gd name="connsiteX1872" fmla="*/ 6680600 w 11799254"/>
              <a:gd name="connsiteY1872" fmla="*/ 6490592 h 6687061"/>
              <a:gd name="connsiteX1873" fmla="*/ 6737688 w 11799254"/>
              <a:gd name="connsiteY1873" fmla="*/ 6352308 h 6687061"/>
              <a:gd name="connsiteX1874" fmla="*/ 6720116 w 11799254"/>
              <a:gd name="connsiteY1874" fmla="*/ 6327506 h 6687061"/>
              <a:gd name="connsiteX1875" fmla="*/ 6413759 w 11799254"/>
              <a:gd name="connsiteY1875" fmla="*/ 6327506 h 6687061"/>
              <a:gd name="connsiteX1876" fmla="*/ 6125381 w 11799254"/>
              <a:gd name="connsiteY1876" fmla="*/ 6506904 h 6687061"/>
              <a:gd name="connsiteX1877" fmla="*/ 6064860 w 11799254"/>
              <a:gd name="connsiteY1877" fmla="*/ 6665466 h 6687061"/>
              <a:gd name="connsiteX1878" fmla="*/ 6080152 w 11799254"/>
              <a:gd name="connsiteY1878" fmla="*/ 6687062 h 6687061"/>
              <a:gd name="connsiteX1879" fmla="*/ 6748545 w 11799254"/>
              <a:gd name="connsiteY1879" fmla="*/ 6687062 h 6687061"/>
              <a:gd name="connsiteX1880" fmla="*/ 7059842 w 11799254"/>
              <a:gd name="connsiteY1880" fmla="*/ 6687062 h 6687061"/>
              <a:gd name="connsiteX1881" fmla="*/ 7348993 w 11799254"/>
              <a:gd name="connsiteY1881" fmla="*/ 6490592 h 6687061"/>
              <a:gd name="connsiteX1882" fmla="*/ 7406093 w 11799254"/>
              <a:gd name="connsiteY1882" fmla="*/ 6352308 h 6687061"/>
              <a:gd name="connsiteX1883" fmla="*/ 7388508 w 11799254"/>
              <a:gd name="connsiteY1883" fmla="*/ 6327506 h 6687061"/>
              <a:gd name="connsiteX1884" fmla="*/ 7082165 w 11799254"/>
              <a:gd name="connsiteY1884" fmla="*/ 6327506 h 6687061"/>
              <a:gd name="connsiteX1885" fmla="*/ 6793788 w 11799254"/>
              <a:gd name="connsiteY1885" fmla="*/ 6506904 h 6687061"/>
              <a:gd name="connsiteX1886" fmla="*/ 6733254 w 11799254"/>
              <a:gd name="connsiteY1886" fmla="*/ 6665466 h 6687061"/>
              <a:gd name="connsiteX1887" fmla="*/ 6748545 w 11799254"/>
              <a:gd name="connsiteY1887" fmla="*/ 6687062 h 6687061"/>
              <a:gd name="connsiteX1888" fmla="*/ 3405034 w 11799254"/>
              <a:gd name="connsiteY1888" fmla="*/ 6687062 h 6687061"/>
              <a:gd name="connsiteX1889" fmla="*/ 3716318 w 11799254"/>
              <a:gd name="connsiteY1889" fmla="*/ 6687062 h 6687061"/>
              <a:gd name="connsiteX1890" fmla="*/ 4005469 w 11799254"/>
              <a:gd name="connsiteY1890" fmla="*/ 6490592 h 6687061"/>
              <a:gd name="connsiteX1891" fmla="*/ 4062569 w 11799254"/>
              <a:gd name="connsiteY1891" fmla="*/ 6352308 h 6687061"/>
              <a:gd name="connsiteX1892" fmla="*/ 4044984 w 11799254"/>
              <a:gd name="connsiteY1892" fmla="*/ 6327506 h 6687061"/>
              <a:gd name="connsiteX1893" fmla="*/ 3738641 w 11799254"/>
              <a:gd name="connsiteY1893" fmla="*/ 6327506 h 6687061"/>
              <a:gd name="connsiteX1894" fmla="*/ 3450263 w 11799254"/>
              <a:gd name="connsiteY1894" fmla="*/ 6506904 h 6687061"/>
              <a:gd name="connsiteX1895" fmla="*/ 3389729 w 11799254"/>
              <a:gd name="connsiteY1895" fmla="*/ 6665466 h 6687061"/>
              <a:gd name="connsiteX1896" fmla="*/ 3405034 w 11799254"/>
              <a:gd name="connsiteY1896" fmla="*/ 6687062 h 6687061"/>
              <a:gd name="connsiteX1897" fmla="*/ 111 w 11799254"/>
              <a:gd name="connsiteY1897" fmla="*/ 1234606 h 6687061"/>
              <a:gd name="connsiteX1898" fmla="*/ 158477 w 11799254"/>
              <a:gd name="connsiteY1898" fmla="*/ 1066307 h 6687061"/>
              <a:gd name="connsiteX1899" fmla="*/ 215569 w 11799254"/>
              <a:gd name="connsiteY1899" fmla="*/ 928021 h 6687061"/>
              <a:gd name="connsiteX1900" fmla="*/ 197994 w 11799254"/>
              <a:gd name="connsiteY1900" fmla="*/ 903208 h 6687061"/>
              <a:gd name="connsiteX1901" fmla="*/ 118 w 11799254"/>
              <a:gd name="connsiteY1901" fmla="*/ 903208 h 6687061"/>
              <a:gd name="connsiteX1902" fmla="*/ 111 w 11799254"/>
              <a:gd name="connsiteY1902" fmla="*/ 1234606 h 6687061"/>
              <a:gd name="connsiteX1903" fmla="*/ 4058997 w 11799254"/>
              <a:gd name="connsiteY1903" fmla="*/ 6665478 h 6687061"/>
              <a:gd name="connsiteX1904" fmla="*/ 4119530 w 11799254"/>
              <a:gd name="connsiteY1904" fmla="*/ 6506916 h 6687061"/>
              <a:gd name="connsiteX1905" fmla="*/ 4407908 w 11799254"/>
              <a:gd name="connsiteY1905" fmla="*/ 6327506 h 6687061"/>
              <a:gd name="connsiteX1906" fmla="*/ 4714264 w 11799254"/>
              <a:gd name="connsiteY1906" fmla="*/ 6327506 h 6687061"/>
              <a:gd name="connsiteX1907" fmla="*/ 4714264 w 11799254"/>
              <a:gd name="connsiteY1907" fmla="*/ 6327506 h 6687061"/>
              <a:gd name="connsiteX1908" fmla="*/ 4731837 w 11799254"/>
              <a:gd name="connsiteY1908" fmla="*/ 6352321 h 6687061"/>
              <a:gd name="connsiteX1909" fmla="*/ 4674736 w 11799254"/>
              <a:gd name="connsiteY1909" fmla="*/ 6490605 h 6687061"/>
              <a:gd name="connsiteX1910" fmla="*/ 4385598 w 11799254"/>
              <a:gd name="connsiteY1910" fmla="*/ 6687062 h 6687061"/>
              <a:gd name="connsiteX1911" fmla="*/ 4074288 w 11799254"/>
              <a:gd name="connsiteY1911" fmla="*/ 6687062 h 6687061"/>
              <a:gd name="connsiteX1912" fmla="*/ 4058997 w 11799254"/>
              <a:gd name="connsiteY1912" fmla="*/ 6665466 h 6687061"/>
              <a:gd name="connsiteX1913" fmla="*/ 4121545 w 11799254"/>
              <a:gd name="connsiteY1913" fmla="*/ 6641005 h 6687061"/>
              <a:gd name="connsiteX1914" fmla="*/ 4385598 w 11799254"/>
              <a:gd name="connsiteY1914" fmla="*/ 6641005 h 6687061"/>
              <a:gd name="connsiteX1915" fmla="*/ 4631724 w 11799254"/>
              <a:gd name="connsiteY1915" fmla="*/ 6474167 h 6687061"/>
              <a:gd name="connsiteX1916" fmla="*/ 4631939 w 11799254"/>
              <a:gd name="connsiteY1916" fmla="*/ 6473597 h 6687061"/>
              <a:gd name="connsiteX1917" fmla="*/ 4632193 w 11799254"/>
              <a:gd name="connsiteY1917" fmla="*/ 6473014 h 6687061"/>
              <a:gd name="connsiteX1918" fmla="*/ 4671708 w 11799254"/>
              <a:gd name="connsiteY1918" fmla="*/ 6377288 h 6687061"/>
              <a:gd name="connsiteX1919" fmla="*/ 4669212 w 11799254"/>
              <a:gd name="connsiteY1919" fmla="*/ 6373562 h 6687061"/>
              <a:gd name="connsiteX1920" fmla="*/ 4407908 w 11799254"/>
              <a:gd name="connsiteY1920" fmla="*/ 6373562 h 6687061"/>
              <a:gd name="connsiteX1921" fmla="*/ 4162542 w 11799254"/>
              <a:gd name="connsiteY1921" fmla="*/ 6523342 h 6687061"/>
              <a:gd name="connsiteX1922" fmla="*/ 4119023 w 11799254"/>
              <a:gd name="connsiteY1922" fmla="*/ 6637343 h 6687061"/>
              <a:gd name="connsiteX1923" fmla="*/ 4121545 w 11799254"/>
              <a:gd name="connsiteY1923" fmla="*/ 6641005 h 6687061"/>
              <a:gd name="connsiteX1924" fmla="*/ 10451332 w 11799254"/>
              <a:gd name="connsiteY1924" fmla="*/ 454764 h 6687061"/>
              <a:gd name="connsiteX1925" fmla="*/ 10757688 w 11799254"/>
              <a:gd name="connsiteY1925" fmla="*/ 454764 h 6687061"/>
              <a:gd name="connsiteX1926" fmla="*/ 10775260 w 11799254"/>
              <a:gd name="connsiteY1926" fmla="*/ 479577 h 6687061"/>
              <a:gd name="connsiteX1927" fmla="*/ 10718172 w 11799254"/>
              <a:gd name="connsiteY1927" fmla="*/ 617860 h 6687061"/>
              <a:gd name="connsiteX1928" fmla="*/ 10429021 w 11799254"/>
              <a:gd name="connsiteY1928" fmla="*/ 814326 h 6687061"/>
              <a:gd name="connsiteX1929" fmla="*/ 10117725 w 11799254"/>
              <a:gd name="connsiteY1929" fmla="*/ 814326 h 6687061"/>
              <a:gd name="connsiteX1930" fmla="*/ 10102433 w 11799254"/>
              <a:gd name="connsiteY1930" fmla="*/ 792731 h 6687061"/>
              <a:gd name="connsiteX1931" fmla="*/ 10162953 w 11799254"/>
              <a:gd name="connsiteY1931" fmla="*/ 634172 h 6687061"/>
              <a:gd name="connsiteX1932" fmla="*/ 10451344 w 11799254"/>
              <a:gd name="connsiteY1932" fmla="*/ 454764 h 6687061"/>
              <a:gd name="connsiteX1933" fmla="*/ 10712648 w 11799254"/>
              <a:gd name="connsiteY1933" fmla="*/ 500825 h 6687061"/>
              <a:gd name="connsiteX1934" fmla="*/ 10451332 w 11799254"/>
              <a:gd name="connsiteY1934" fmla="*/ 500825 h 6687061"/>
              <a:gd name="connsiteX1935" fmla="*/ 10205966 w 11799254"/>
              <a:gd name="connsiteY1935" fmla="*/ 650603 h 6687061"/>
              <a:gd name="connsiteX1936" fmla="*/ 10162459 w 11799254"/>
              <a:gd name="connsiteY1936" fmla="*/ 764609 h 6687061"/>
              <a:gd name="connsiteX1937" fmla="*/ 10164968 w 11799254"/>
              <a:gd name="connsiteY1937" fmla="*/ 768267 h 6687061"/>
              <a:gd name="connsiteX1938" fmla="*/ 10429021 w 11799254"/>
              <a:gd name="connsiteY1938" fmla="*/ 768267 h 6687061"/>
              <a:gd name="connsiteX1939" fmla="*/ 10675160 w 11799254"/>
              <a:gd name="connsiteY1939" fmla="*/ 601431 h 6687061"/>
              <a:gd name="connsiteX1940" fmla="*/ 10675376 w 11799254"/>
              <a:gd name="connsiteY1940" fmla="*/ 600852 h 6687061"/>
              <a:gd name="connsiteX1941" fmla="*/ 10675616 w 11799254"/>
              <a:gd name="connsiteY1941" fmla="*/ 600279 h 6687061"/>
              <a:gd name="connsiteX1942" fmla="*/ 10715144 w 11799254"/>
              <a:gd name="connsiteY1942" fmla="*/ 504551 h 6687061"/>
              <a:gd name="connsiteX1943" fmla="*/ 10712648 w 11799254"/>
              <a:gd name="connsiteY1943" fmla="*/ 500826 h 6687061"/>
              <a:gd name="connsiteX1944" fmla="*/ 3099286 w 11799254"/>
              <a:gd name="connsiteY1944" fmla="*/ 5762266 h 6687061"/>
              <a:gd name="connsiteX1945" fmla="*/ 3159820 w 11799254"/>
              <a:gd name="connsiteY1945" fmla="*/ 5603704 h 6687061"/>
              <a:gd name="connsiteX1946" fmla="*/ 3448198 w 11799254"/>
              <a:gd name="connsiteY1946" fmla="*/ 5424294 h 6687061"/>
              <a:gd name="connsiteX1947" fmla="*/ 3754554 w 11799254"/>
              <a:gd name="connsiteY1947" fmla="*/ 5424294 h 6687061"/>
              <a:gd name="connsiteX1948" fmla="*/ 3772126 w 11799254"/>
              <a:gd name="connsiteY1948" fmla="*/ 5449109 h 6687061"/>
              <a:gd name="connsiteX1949" fmla="*/ 3715038 w 11799254"/>
              <a:gd name="connsiteY1949" fmla="*/ 5587393 h 6687061"/>
              <a:gd name="connsiteX1950" fmla="*/ 3425887 w 11799254"/>
              <a:gd name="connsiteY1950" fmla="*/ 5783862 h 6687061"/>
              <a:gd name="connsiteX1951" fmla="*/ 3114578 w 11799254"/>
              <a:gd name="connsiteY1951" fmla="*/ 5783862 h 6687061"/>
              <a:gd name="connsiteX1952" fmla="*/ 3099286 w 11799254"/>
              <a:gd name="connsiteY1952" fmla="*/ 5762266 h 6687061"/>
              <a:gd name="connsiteX1953" fmla="*/ 3161834 w 11799254"/>
              <a:gd name="connsiteY1953" fmla="*/ 5737793 h 6687061"/>
              <a:gd name="connsiteX1954" fmla="*/ 3425887 w 11799254"/>
              <a:gd name="connsiteY1954" fmla="*/ 5737793 h 6687061"/>
              <a:gd name="connsiteX1955" fmla="*/ 3672013 w 11799254"/>
              <a:gd name="connsiteY1955" fmla="*/ 5570968 h 6687061"/>
              <a:gd name="connsiteX1956" fmla="*/ 3672241 w 11799254"/>
              <a:gd name="connsiteY1956" fmla="*/ 5570385 h 6687061"/>
              <a:gd name="connsiteX1957" fmla="*/ 3672482 w 11799254"/>
              <a:gd name="connsiteY1957" fmla="*/ 5569814 h 6687061"/>
              <a:gd name="connsiteX1958" fmla="*/ 3711998 w 11799254"/>
              <a:gd name="connsiteY1958" fmla="*/ 5474076 h 6687061"/>
              <a:gd name="connsiteX1959" fmla="*/ 3709502 w 11799254"/>
              <a:gd name="connsiteY1959" fmla="*/ 5470350 h 6687061"/>
              <a:gd name="connsiteX1960" fmla="*/ 3448198 w 11799254"/>
              <a:gd name="connsiteY1960" fmla="*/ 5470350 h 6687061"/>
              <a:gd name="connsiteX1961" fmla="*/ 3202832 w 11799254"/>
              <a:gd name="connsiteY1961" fmla="*/ 5620129 h 6687061"/>
              <a:gd name="connsiteX1962" fmla="*/ 3159313 w 11799254"/>
              <a:gd name="connsiteY1962" fmla="*/ 5734143 h 6687061"/>
              <a:gd name="connsiteX1963" fmla="*/ 3161834 w 11799254"/>
              <a:gd name="connsiteY1963" fmla="*/ 5737793 h 6687061"/>
              <a:gd name="connsiteX1964" fmla="*/ 1778881 w 11799254"/>
              <a:gd name="connsiteY1964" fmla="*/ 5783850 h 6687061"/>
              <a:gd name="connsiteX1965" fmla="*/ 2090178 w 11799254"/>
              <a:gd name="connsiteY1965" fmla="*/ 5783850 h 6687061"/>
              <a:gd name="connsiteX1966" fmla="*/ 2379329 w 11799254"/>
              <a:gd name="connsiteY1966" fmla="*/ 5587393 h 6687061"/>
              <a:gd name="connsiteX1967" fmla="*/ 2436429 w 11799254"/>
              <a:gd name="connsiteY1967" fmla="*/ 5449109 h 6687061"/>
              <a:gd name="connsiteX1968" fmla="*/ 2418844 w 11799254"/>
              <a:gd name="connsiteY1968" fmla="*/ 5424294 h 6687061"/>
              <a:gd name="connsiteX1969" fmla="*/ 2112501 w 11799254"/>
              <a:gd name="connsiteY1969" fmla="*/ 5424294 h 6687061"/>
              <a:gd name="connsiteX1970" fmla="*/ 1824123 w 11799254"/>
              <a:gd name="connsiteY1970" fmla="*/ 5603704 h 6687061"/>
              <a:gd name="connsiteX1971" fmla="*/ 1763589 w 11799254"/>
              <a:gd name="connsiteY1971" fmla="*/ 5762266 h 6687061"/>
              <a:gd name="connsiteX1972" fmla="*/ 1778881 w 11799254"/>
              <a:gd name="connsiteY1972" fmla="*/ 5783850 h 6687061"/>
              <a:gd name="connsiteX1973" fmla="*/ 2445323 w 11799254"/>
              <a:gd name="connsiteY1973" fmla="*/ 5783850 h 6687061"/>
              <a:gd name="connsiteX1974" fmla="*/ 2756620 w 11799254"/>
              <a:gd name="connsiteY1974" fmla="*/ 5783850 h 6687061"/>
              <a:gd name="connsiteX1975" fmla="*/ 3045771 w 11799254"/>
              <a:gd name="connsiteY1975" fmla="*/ 5587393 h 6687061"/>
              <a:gd name="connsiteX1976" fmla="*/ 3102871 w 11799254"/>
              <a:gd name="connsiteY1976" fmla="*/ 5449109 h 6687061"/>
              <a:gd name="connsiteX1977" fmla="*/ 3085286 w 11799254"/>
              <a:gd name="connsiteY1977" fmla="*/ 5424294 h 6687061"/>
              <a:gd name="connsiteX1978" fmla="*/ 2778943 w 11799254"/>
              <a:gd name="connsiteY1978" fmla="*/ 5424294 h 6687061"/>
              <a:gd name="connsiteX1979" fmla="*/ 2490552 w 11799254"/>
              <a:gd name="connsiteY1979" fmla="*/ 5603704 h 6687061"/>
              <a:gd name="connsiteX1980" fmla="*/ 2430031 w 11799254"/>
              <a:gd name="connsiteY1980" fmla="*/ 5762266 h 6687061"/>
              <a:gd name="connsiteX1981" fmla="*/ 2445323 w 11799254"/>
              <a:gd name="connsiteY1981" fmla="*/ 5783850 h 6687061"/>
              <a:gd name="connsiteX1982" fmla="*/ 1576844 w 11799254"/>
              <a:gd name="connsiteY1982" fmla="*/ 5335412 h 6687061"/>
              <a:gd name="connsiteX1983" fmla="*/ 1888141 w 11799254"/>
              <a:gd name="connsiteY1983" fmla="*/ 5335412 h 6687061"/>
              <a:gd name="connsiteX1984" fmla="*/ 2177279 w 11799254"/>
              <a:gd name="connsiteY1984" fmla="*/ 5138955 h 6687061"/>
              <a:gd name="connsiteX1985" fmla="*/ 2234380 w 11799254"/>
              <a:gd name="connsiteY1985" fmla="*/ 5000659 h 6687061"/>
              <a:gd name="connsiteX1986" fmla="*/ 2216807 w 11799254"/>
              <a:gd name="connsiteY1986" fmla="*/ 4975856 h 6687061"/>
              <a:gd name="connsiteX1987" fmla="*/ 1910451 w 11799254"/>
              <a:gd name="connsiteY1987" fmla="*/ 4975856 h 6687061"/>
              <a:gd name="connsiteX1988" fmla="*/ 1622073 w 11799254"/>
              <a:gd name="connsiteY1988" fmla="*/ 5155254 h 6687061"/>
              <a:gd name="connsiteX1989" fmla="*/ 1561539 w 11799254"/>
              <a:gd name="connsiteY1989" fmla="*/ 5313816 h 6687061"/>
              <a:gd name="connsiteX1990" fmla="*/ 1576844 w 11799254"/>
              <a:gd name="connsiteY1990" fmla="*/ 5335412 h 6687061"/>
              <a:gd name="connsiteX1991" fmla="*/ 71462 w 11799254"/>
              <a:gd name="connsiteY1991" fmla="*/ 4865378 h 6687061"/>
              <a:gd name="connsiteX1992" fmla="*/ 131994 w 11799254"/>
              <a:gd name="connsiteY1992" fmla="*/ 4706816 h 6687061"/>
              <a:gd name="connsiteX1993" fmla="*/ 420374 w 11799254"/>
              <a:gd name="connsiteY1993" fmla="*/ 4527406 h 6687061"/>
              <a:gd name="connsiteX1994" fmla="*/ 726726 w 11799254"/>
              <a:gd name="connsiteY1994" fmla="*/ 4527406 h 6687061"/>
              <a:gd name="connsiteX1995" fmla="*/ 744301 w 11799254"/>
              <a:gd name="connsiteY1995" fmla="*/ 4552221 h 6687061"/>
              <a:gd name="connsiteX1996" fmla="*/ 687210 w 11799254"/>
              <a:gd name="connsiteY1996" fmla="*/ 4690505 h 6687061"/>
              <a:gd name="connsiteX1997" fmla="*/ 398056 w 11799254"/>
              <a:gd name="connsiteY1997" fmla="*/ 4886962 h 6687061"/>
              <a:gd name="connsiteX1998" fmla="*/ 86760 w 11799254"/>
              <a:gd name="connsiteY1998" fmla="*/ 4886962 h 6687061"/>
              <a:gd name="connsiteX1999" fmla="*/ 71462 w 11799254"/>
              <a:gd name="connsiteY1999" fmla="*/ 4865378 h 6687061"/>
              <a:gd name="connsiteX2000" fmla="*/ 134004 w 11799254"/>
              <a:gd name="connsiteY2000" fmla="*/ 4840905 h 6687061"/>
              <a:gd name="connsiteX2001" fmla="*/ 398055 w 11799254"/>
              <a:gd name="connsiteY2001" fmla="*/ 4840905 h 6687061"/>
              <a:gd name="connsiteX2002" fmla="*/ 644190 w 11799254"/>
              <a:gd name="connsiteY2002" fmla="*/ 4674080 h 6687061"/>
              <a:gd name="connsiteX2003" fmla="*/ 644413 w 11799254"/>
              <a:gd name="connsiteY2003" fmla="*/ 4673497 h 6687061"/>
              <a:gd name="connsiteX2004" fmla="*/ 644648 w 11799254"/>
              <a:gd name="connsiteY2004" fmla="*/ 4672926 h 6687061"/>
              <a:gd name="connsiteX2005" fmla="*/ 684172 w 11799254"/>
              <a:gd name="connsiteY2005" fmla="*/ 4577188 h 6687061"/>
              <a:gd name="connsiteX2006" fmla="*/ 681678 w 11799254"/>
              <a:gd name="connsiteY2006" fmla="*/ 4573462 h 6687061"/>
              <a:gd name="connsiteX2007" fmla="*/ 420374 w 11799254"/>
              <a:gd name="connsiteY2007" fmla="*/ 4573462 h 6687061"/>
              <a:gd name="connsiteX2008" fmla="*/ 175006 w 11799254"/>
              <a:gd name="connsiteY2008" fmla="*/ 4723241 h 6687061"/>
              <a:gd name="connsiteX2009" fmla="*/ 131486 w 11799254"/>
              <a:gd name="connsiteY2009" fmla="*/ 4837255 h 6687061"/>
              <a:gd name="connsiteX2010" fmla="*/ 134003 w 11799254"/>
              <a:gd name="connsiteY2010" fmla="*/ 4840905 h 6687061"/>
              <a:gd name="connsiteX2011" fmla="*/ 907568 w 11799254"/>
              <a:gd name="connsiteY2011" fmla="*/ 5335412 h 6687061"/>
              <a:gd name="connsiteX2012" fmla="*/ 1218862 w 11799254"/>
              <a:gd name="connsiteY2012" fmla="*/ 5335412 h 6687061"/>
              <a:gd name="connsiteX2013" fmla="*/ 1508012 w 11799254"/>
              <a:gd name="connsiteY2013" fmla="*/ 5138955 h 6687061"/>
              <a:gd name="connsiteX2014" fmla="*/ 1565112 w 11799254"/>
              <a:gd name="connsiteY2014" fmla="*/ 5000659 h 6687061"/>
              <a:gd name="connsiteX2015" fmla="*/ 1547527 w 11799254"/>
              <a:gd name="connsiteY2015" fmla="*/ 4975856 h 6687061"/>
              <a:gd name="connsiteX2016" fmla="*/ 1241180 w 11799254"/>
              <a:gd name="connsiteY2016" fmla="*/ 4975856 h 6687061"/>
              <a:gd name="connsiteX2017" fmla="*/ 952799 w 11799254"/>
              <a:gd name="connsiteY2017" fmla="*/ 5155254 h 6687061"/>
              <a:gd name="connsiteX2018" fmla="*/ 892275 w 11799254"/>
              <a:gd name="connsiteY2018" fmla="*/ 5313816 h 6687061"/>
              <a:gd name="connsiteX2019" fmla="*/ 907566 w 11799254"/>
              <a:gd name="connsiteY2019" fmla="*/ 5335412 h 6687061"/>
              <a:gd name="connsiteX2020" fmla="*/ 756037 w 11799254"/>
              <a:gd name="connsiteY2020" fmla="*/ 4886962 h 6687061"/>
              <a:gd name="connsiteX2021" fmla="*/ 1067337 w 11799254"/>
              <a:gd name="connsiteY2021" fmla="*/ 4886962 h 6687061"/>
              <a:gd name="connsiteX2022" fmla="*/ 1356487 w 11799254"/>
              <a:gd name="connsiteY2022" fmla="*/ 4690505 h 6687061"/>
              <a:gd name="connsiteX2023" fmla="*/ 1413588 w 11799254"/>
              <a:gd name="connsiteY2023" fmla="*/ 4552221 h 6687061"/>
              <a:gd name="connsiteX2024" fmla="*/ 1396003 w 11799254"/>
              <a:gd name="connsiteY2024" fmla="*/ 4527406 h 6687061"/>
              <a:gd name="connsiteX2025" fmla="*/ 1396003 w 11799254"/>
              <a:gd name="connsiteY2025" fmla="*/ 4527406 h 6687061"/>
              <a:gd name="connsiteX2026" fmla="*/ 1089649 w 11799254"/>
              <a:gd name="connsiteY2026" fmla="*/ 4527406 h 6687061"/>
              <a:gd name="connsiteX2027" fmla="*/ 801269 w 11799254"/>
              <a:gd name="connsiteY2027" fmla="*/ 4706816 h 6687061"/>
              <a:gd name="connsiteX2028" fmla="*/ 740744 w 11799254"/>
              <a:gd name="connsiteY2028" fmla="*/ 4865378 h 6687061"/>
              <a:gd name="connsiteX2029" fmla="*/ 756035 w 11799254"/>
              <a:gd name="connsiteY2029" fmla="*/ 4886962 h 6687061"/>
              <a:gd name="connsiteX2030" fmla="*/ 6849798 w 11799254"/>
              <a:gd name="connsiteY2030" fmla="*/ 5138955 h 6687061"/>
              <a:gd name="connsiteX2031" fmla="*/ 6906886 w 11799254"/>
              <a:gd name="connsiteY2031" fmla="*/ 5000659 h 6687061"/>
              <a:gd name="connsiteX2032" fmla="*/ 6889314 w 11799254"/>
              <a:gd name="connsiteY2032" fmla="*/ 4975856 h 6687061"/>
              <a:gd name="connsiteX2033" fmla="*/ 6582971 w 11799254"/>
              <a:gd name="connsiteY2033" fmla="*/ 4975856 h 6687061"/>
              <a:gd name="connsiteX2034" fmla="*/ 6294580 w 11799254"/>
              <a:gd name="connsiteY2034" fmla="*/ 5155254 h 6687061"/>
              <a:gd name="connsiteX2035" fmla="*/ 6234059 w 11799254"/>
              <a:gd name="connsiteY2035" fmla="*/ 5313816 h 6687061"/>
              <a:gd name="connsiteX2036" fmla="*/ 6249350 w 11799254"/>
              <a:gd name="connsiteY2036" fmla="*/ 5335412 h 6687061"/>
              <a:gd name="connsiteX2037" fmla="*/ 6560647 w 11799254"/>
              <a:gd name="connsiteY2037" fmla="*/ 5335412 h 6687061"/>
              <a:gd name="connsiteX2038" fmla="*/ 6849798 w 11799254"/>
              <a:gd name="connsiteY2038" fmla="*/ 5138955 h 6687061"/>
              <a:gd name="connsiteX2039" fmla="*/ 7374255 w 11799254"/>
              <a:gd name="connsiteY2039" fmla="*/ 4690505 h 6687061"/>
              <a:gd name="connsiteX2040" fmla="*/ 7431344 w 11799254"/>
              <a:gd name="connsiteY2040" fmla="*/ 4552221 h 6687061"/>
              <a:gd name="connsiteX2041" fmla="*/ 7413771 w 11799254"/>
              <a:gd name="connsiteY2041" fmla="*/ 4527406 h 6687061"/>
              <a:gd name="connsiteX2042" fmla="*/ 7107415 w 11799254"/>
              <a:gd name="connsiteY2042" fmla="*/ 4527406 h 6687061"/>
              <a:gd name="connsiteX2043" fmla="*/ 6819037 w 11799254"/>
              <a:gd name="connsiteY2043" fmla="*/ 4706816 h 6687061"/>
              <a:gd name="connsiteX2044" fmla="*/ 6758503 w 11799254"/>
              <a:gd name="connsiteY2044" fmla="*/ 4865378 h 6687061"/>
              <a:gd name="connsiteX2045" fmla="*/ 6773808 w 11799254"/>
              <a:gd name="connsiteY2045" fmla="*/ 4886962 h 6687061"/>
              <a:gd name="connsiteX2046" fmla="*/ 7085092 w 11799254"/>
              <a:gd name="connsiteY2046" fmla="*/ 4886962 h 6687061"/>
              <a:gd name="connsiteX2047" fmla="*/ 7374243 w 11799254"/>
              <a:gd name="connsiteY2047" fmla="*/ 4690505 h 6687061"/>
              <a:gd name="connsiteX2048" fmla="*/ 6925333 w 11799254"/>
              <a:gd name="connsiteY2048" fmla="*/ 5335412 h 6687061"/>
              <a:gd name="connsiteX2049" fmla="*/ 7236629 w 11799254"/>
              <a:gd name="connsiteY2049" fmla="*/ 5335412 h 6687061"/>
              <a:gd name="connsiteX2050" fmla="*/ 7525780 w 11799254"/>
              <a:gd name="connsiteY2050" fmla="*/ 5138955 h 6687061"/>
              <a:gd name="connsiteX2051" fmla="*/ 7582868 w 11799254"/>
              <a:gd name="connsiteY2051" fmla="*/ 5000659 h 6687061"/>
              <a:gd name="connsiteX2052" fmla="*/ 7565296 w 11799254"/>
              <a:gd name="connsiteY2052" fmla="*/ 4975856 h 6687061"/>
              <a:gd name="connsiteX2053" fmla="*/ 7258952 w 11799254"/>
              <a:gd name="connsiteY2053" fmla="*/ 4975856 h 6687061"/>
              <a:gd name="connsiteX2054" fmla="*/ 6970561 w 11799254"/>
              <a:gd name="connsiteY2054" fmla="*/ 5155254 h 6687061"/>
              <a:gd name="connsiteX2055" fmla="*/ 6910040 w 11799254"/>
              <a:gd name="connsiteY2055" fmla="*/ 5313816 h 6687061"/>
              <a:gd name="connsiteX2056" fmla="*/ 6925333 w 11799254"/>
              <a:gd name="connsiteY2056" fmla="*/ 5335412 h 6687061"/>
              <a:gd name="connsiteX2057" fmla="*/ 537312 w 11799254"/>
              <a:gd name="connsiteY2057" fmla="*/ 4235743 h 6687061"/>
              <a:gd name="connsiteX2058" fmla="*/ 594403 w 11799254"/>
              <a:gd name="connsiteY2058" fmla="*/ 4097459 h 6687061"/>
              <a:gd name="connsiteX2059" fmla="*/ 576829 w 11799254"/>
              <a:gd name="connsiteY2059" fmla="*/ 4072643 h 6687061"/>
              <a:gd name="connsiteX2060" fmla="*/ 576829 w 11799254"/>
              <a:gd name="connsiteY2060" fmla="*/ 4072643 h 6687061"/>
              <a:gd name="connsiteX2061" fmla="*/ 270476 w 11799254"/>
              <a:gd name="connsiteY2061" fmla="*/ 4072643 h 6687061"/>
              <a:gd name="connsiteX2062" fmla="*/ 48 w 11799254"/>
              <a:gd name="connsiteY2062" fmla="*/ 4214058 h 6687061"/>
              <a:gd name="connsiteX2063" fmla="*/ 42 w 11799254"/>
              <a:gd name="connsiteY2063" fmla="*/ 4432212 h 6687061"/>
              <a:gd name="connsiteX2064" fmla="*/ 248163 w 11799254"/>
              <a:gd name="connsiteY2064" fmla="*/ 4432212 h 6687061"/>
              <a:gd name="connsiteX2065" fmla="*/ 537312 w 11799254"/>
              <a:gd name="connsiteY2065" fmla="*/ 4235743 h 6687061"/>
              <a:gd name="connsiteX2066" fmla="*/ 3783858 w 11799254"/>
              <a:gd name="connsiteY2066" fmla="*/ 5783850 h 6687061"/>
              <a:gd name="connsiteX2067" fmla="*/ 4095154 w 11799254"/>
              <a:gd name="connsiteY2067" fmla="*/ 5783850 h 6687061"/>
              <a:gd name="connsiteX2068" fmla="*/ 4384306 w 11799254"/>
              <a:gd name="connsiteY2068" fmla="*/ 5587393 h 6687061"/>
              <a:gd name="connsiteX2069" fmla="*/ 4441393 w 11799254"/>
              <a:gd name="connsiteY2069" fmla="*/ 5449109 h 6687061"/>
              <a:gd name="connsiteX2070" fmla="*/ 4423821 w 11799254"/>
              <a:gd name="connsiteY2070" fmla="*/ 5424294 h 6687061"/>
              <a:gd name="connsiteX2071" fmla="*/ 4117465 w 11799254"/>
              <a:gd name="connsiteY2071" fmla="*/ 5424294 h 6687061"/>
              <a:gd name="connsiteX2072" fmla="*/ 3829087 w 11799254"/>
              <a:gd name="connsiteY2072" fmla="*/ 5603704 h 6687061"/>
              <a:gd name="connsiteX2073" fmla="*/ 3768566 w 11799254"/>
              <a:gd name="connsiteY2073" fmla="*/ 5762266 h 6687061"/>
              <a:gd name="connsiteX2074" fmla="*/ 3783858 w 11799254"/>
              <a:gd name="connsiteY2074" fmla="*/ 5783850 h 6687061"/>
              <a:gd name="connsiteX2075" fmla="*/ 8043523 w 11799254"/>
              <a:gd name="connsiteY2075" fmla="*/ 4690505 h 6687061"/>
              <a:gd name="connsiteX2076" fmla="*/ 8100611 w 11799254"/>
              <a:gd name="connsiteY2076" fmla="*/ 4552221 h 6687061"/>
              <a:gd name="connsiteX2077" fmla="*/ 8083038 w 11799254"/>
              <a:gd name="connsiteY2077" fmla="*/ 4527406 h 6687061"/>
              <a:gd name="connsiteX2078" fmla="*/ 7776683 w 11799254"/>
              <a:gd name="connsiteY2078" fmla="*/ 4527406 h 6687061"/>
              <a:gd name="connsiteX2079" fmla="*/ 7488304 w 11799254"/>
              <a:gd name="connsiteY2079" fmla="*/ 4706816 h 6687061"/>
              <a:gd name="connsiteX2080" fmla="*/ 7427784 w 11799254"/>
              <a:gd name="connsiteY2080" fmla="*/ 4865378 h 6687061"/>
              <a:gd name="connsiteX2081" fmla="*/ 7443075 w 11799254"/>
              <a:gd name="connsiteY2081" fmla="*/ 4886962 h 6687061"/>
              <a:gd name="connsiteX2082" fmla="*/ 7754359 w 11799254"/>
              <a:gd name="connsiteY2082" fmla="*/ 4886962 h 6687061"/>
              <a:gd name="connsiteX2083" fmla="*/ 8043523 w 11799254"/>
              <a:gd name="connsiteY2083" fmla="*/ 4690505 h 6687061"/>
              <a:gd name="connsiteX2084" fmla="*/ 4454379 w 11799254"/>
              <a:gd name="connsiteY2084" fmla="*/ 5783850 h 6687061"/>
              <a:gd name="connsiteX2085" fmla="*/ 4765676 w 11799254"/>
              <a:gd name="connsiteY2085" fmla="*/ 5783850 h 6687061"/>
              <a:gd name="connsiteX2086" fmla="*/ 5054827 w 11799254"/>
              <a:gd name="connsiteY2086" fmla="*/ 5587393 h 6687061"/>
              <a:gd name="connsiteX2087" fmla="*/ 5111915 w 11799254"/>
              <a:gd name="connsiteY2087" fmla="*/ 5449109 h 6687061"/>
              <a:gd name="connsiteX2088" fmla="*/ 5094343 w 11799254"/>
              <a:gd name="connsiteY2088" fmla="*/ 5424294 h 6687061"/>
              <a:gd name="connsiteX2089" fmla="*/ 4787987 w 11799254"/>
              <a:gd name="connsiteY2089" fmla="*/ 5424294 h 6687061"/>
              <a:gd name="connsiteX2090" fmla="*/ 4499609 w 11799254"/>
              <a:gd name="connsiteY2090" fmla="*/ 5603704 h 6687061"/>
              <a:gd name="connsiteX2091" fmla="*/ 4439088 w 11799254"/>
              <a:gd name="connsiteY2091" fmla="*/ 5762266 h 6687061"/>
              <a:gd name="connsiteX2092" fmla="*/ 4454379 w 11799254"/>
              <a:gd name="connsiteY2092" fmla="*/ 5783850 h 6687061"/>
              <a:gd name="connsiteX2093" fmla="*/ 5108342 w 11799254"/>
              <a:gd name="connsiteY2093" fmla="*/ 5762266 h 6687061"/>
              <a:gd name="connsiteX2094" fmla="*/ 5168876 w 11799254"/>
              <a:gd name="connsiteY2094" fmla="*/ 5603704 h 6687061"/>
              <a:gd name="connsiteX2095" fmla="*/ 5457254 w 11799254"/>
              <a:gd name="connsiteY2095" fmla="*/ 5424294 h 6687061"/>
              <a:gd name="connsiteX2096" fmla="*/ 5763610 w 11799254"/>
              <a:gd name="connsiteY2096" fmla="*/ 5424294 h 6687061"/>
              <a:gd name="connsiteX2097" fmla="*/ 5781182 w 11799254"/>
              <a:gd name="connsiteY2097" fmla="*/ 5449109 h 6687061"/>
              <a:gd name="connsiteX2098" fmla="*/ 5724095 w 11799254"/>
              <a:gd name="connsiteY2098" fmla="*/ 5587393 h 6687061"/>
              <a:gd name="connsiteX2099" fmla="*/ 5434931 w 11799254"/>
              <a:gd name="connsiteY2099" fmla="*/ 5783862 h 6687061"/>
              <a:gd name="connsiteX2100" fmla="*/ 5123647 w 11799254"/>
              <a:gd name="connsiteY2100" fmla="*/ 5783862 h 6687061"/>
              <a:gd name="connsiteX2101" fmla="*/ 5108355 w 11799254"/>
              <a:gd name="connsiteY2101" fmla="*/ 5762266 h 6687061"/>
              <a:gd name="connsiteX2102" fmla="*/ 5170891 w 11799254"/>
              <a:gd name="connsiteY2102" fmla="*/ 5737793 h 6687061"/>
              <a:gd name="connsiteX2103" fmla="*/ 5434931 w 11799254"/>
              <a:gd name="connsiteY2103" fmla="*/ 5737793 h 6687061"/>
              <a:gd name="connsiteX2104" fmla="*/ 5681082 w 11799254"/>
              <a:gd name="connsiteY2104" fmla="*/ 5570968 h 6687061"/>
              <a:gd name="connsiteX2105" fmla="*/ 5681298 w 11799254"/>
              <a:gd name="connsiteY2105" fmla="*/ 5570385 h 6687061"/>
              <a:gd name="connsiteX2106" fmla="*/ 5681526 w 11799254"/>
              <a:gd name="connsiteY2106" fmla="*/ 5569814 h 6687061"/>
              <a:gd name="connsiteX2107" fmla="*/ 5721054 w 11799254"/>
              <a:gd name="connsiteY2107" fmla="*/ 5474076 h 6687061"/>
              <a:gd name="connsiteX2108" fmla="*/ 5718571 w 11799254"/>
              <a:gd name="connsiteY2108" fmla="*/ 5470350 h 6687061"/>
              <a:gd name="connsiteX2109" fmla="*/ 5457254 w 11799254"/>
              <a:gd name="connsiteY2109" fmla="*/ 5470350 h 6687061"/>
              <a:gd name="connsiteX2110" fmla="*/ 5211888 w 11799254"/>
              <a:gd name="connsiteY2110" fmla="*/ 5620129 h 6687061"/>
              <a:gd name="connsiteX2111" fmla="*/ 5168369 w 11799254"/>
              <a:gd name="connsiteY2111" fmla="*/ 5734143 h 6687061"/>
              <a:gd name="connsiteX2112" fmla="*/ 5170878 w 11799254"/>
              <a:gd name="connsiteY2112" fmla="*/ 5737793 h 6687061"/>
              <a:gd name="connsiteX2113" fmla="*/ 5792914 w 11799254"/>
              <a:gd name="connsiteY2113" fmla="*/ 5783850 h 6687061"/>
              <a:gd name="connsiteX2114" fmla="*/ 6104211 w 11799254"/>
              <a:gd name="connsiteY2114" fmla="*/ 5783850 h 6687061"/>
              <a:gd name="connsiteX2115" fmla="*/ 6393362 w 11799254"/>
              <a:gd name="connsiteY2115" fmla="*/ 5587393 h 6687061"/>
              <a:gd name="connsiteX2116" fmla="*/ 6450462 w 11799254"/>
              <a:gd name="connsiteY2116" fmla="*/ 5449109 h 6687061"/>
              <a:gd name="connsiteX2117" fmla="*/ 6432877 w 11799254"/>
              <a:gd name="connsiteY2117" fmla="*/ 5424294 h 6687061"/>
              <a:gd name="connsiteX2118" fmla="*/ 6126534 w 11799254"/>
              <a:gd name="connsiteY2118" fmla="*/ 5424294 h 6687061"/>
              <a:gd name="connsiteX2119" fmla="*/ 5838144 w 11799254"/>
              <a:gd name="connsiteY2119" fmla="*/ 5603704 h 6687061"/>
              <a:gd name="connsiteX2120" fmla="*/ 5777622 w 11799254"/>
              <a:gd name="connsiteY2120" fmla="*/ 5762266 h 6687061"/>
              <a:gd name="connsiteX2121" fmla="*/ 5792914 w 11799254"/>
              <a:gd name="connsiteY2121" fmla="*/ 5783850 h 6687061"/>
              <a:gd name="connsiteX2122" fmla="*/ 7288865 w 11799254"/>
              <a:gd name="connsiteY2122" fmla="*/ 4410616 h 6687061"/>
              <a:gd name="connsiteX2123" fmla="*/ 7349399 w 11799254"/>
              <a:gd name="connsiteY2123" fmla="*/ 4252054 h 6687061"/>
              <a:gd name="connsiteX2124" fmla="*/ 7637776 w 11799254"/>
              <a:gd name="connsiteY2124" fmla="*/ 4072643 h 6687061"/>
              <a:gd name="connsiteX2125" fmla="*/ 7944132 w 11799254"/>
              <a:gd name="connsiteY2125" fmla="*/ 4072643 h 6687061"/>
              <a:gd name="connsiteX2126" fmla="*/ 7961705 w 11799254"/>
              <a:gd name="connsiteY2126" fmla="*/ 4097459 h 6687061"/>
              <a:gd name="connsiteX2127" fmla="*/ 7904604 w 11799254"/>
              <a:gd name="connsiteY2127" fmla="*/ 4235743 h 6687061"/>
              <a:gd name="connsiteX2128" fmla="*/ 7615466 w 11799254"/>
              <a:gd name="connsiteY2128" fmla="*/ 4432212 h 6687061"/>
              <a:gd name="connsiteX2129" fmla="*/ 7304157 w 11799254"/>
              <a:gd name="connsiteY2129" fmla="*/ 4432212 h 6687061"/>
              <a:gd name="connsiteX2130" fmla="*/ 7288865 w 11799254"/>
              <a:gd name="connsiteY2130" fmla="*/ 4410616 h 6687061"/>
              <a:gd name="connsiteX2131" fmla="*/ 7351413 w 11799254"/>
              <a:gd name="connsiteY2131" fmla="*/ 4386143 h 6687061"/>
              <a:gd name="connsiteX2132" fmla="*/ 7615466 w 11799254"/>
              <a:gd name="connsiteY2132" fmla="*/ 4386143 h 6687061"/>
              <a:gd name="connsiteX2133" fmla="*/ 7861592 w 11799254"/>
              <a:gd name="connsiteY2133" fmla="*/ 4219318 h 6687061"/>
              <a:gd name="connsiteX2134" fmla="*/ 7861820 w 11799254"/>
              <a:gd name="connsiteY2134" fmla="*/ 4218735 h 6687061"/>
              <a:gd name="connsiteX2135" fmla="*/ 7862061 w 11799254"/>
              <a:gd name="connsiteY2135" fmla="*/ 4218165 h 6687061"/>
              <a:gd name="connsiteX2136" fmla="*/ 7901576 w 11799254"/>
              <a:gd name="connsiteY2136" fmla="*/ 4122439 h 6687061"/>
              <a:gd name="connsiteX2137" fmla="*/ 7899080 w 11799254"/>
              <a:gd name="connsiteY2137" fmla="*/ 4118713 h 6687061"/>
              <a:gd name="connsiteX2138" fmla="*/ 7637776 w 11799254"/>
              <a:gd name="connsiteY2138" fmla="*/ 4118713 h 6687061"/>
              <a:gd name="connsiteX2139" fmla="*/ 7392411 w 11799254"/>
              <a:gd name="connsiteY2139" fmla="*/ 4268492 h 6687061"/>
              <a:gd name="connsiteX2140" fmla="*/ 7348892 w 11799254"/>
              <a:gd name="connsiteY2140" fmla="*/ 4382493 h 6687061"/>
              <a:gd name="connsiteX2141" fmla="*/ 7351413 w 11799254"/>
              <a:gd name="connsiteY2141" fmla="*/ 4386156 h 6687061"/>
              <a:gd name="connsiteX2142" fmla="*/ 7235350 w 11799254"/>
              <a:gd name="connsiteY2142" fmla="*/ 4235743 h 6687061"/>
              <a:gd name="connsiteX2143" fmla="*/ 7292437 w 11799254"/>
              <a:gd name="connsiteY2143" fmla="*/ 4097459 h 6687061"/>
              <a:gd name="connsiteX2144" fmla="*/ 7274865 w 11799254"/>
              <a:gd name="connsiteY2144" fmla="*/ 4072643 h 6687061"/>
              <a:gd name="connsiteX2145" fmla="*/ 7274865 w 11799254"/>
              <a:gd name="connsiteY2145" fmla="*/ 4072643 h 6687061"/>
              <a:gd name="connsiteX2146" fmla="*/ 6968509 w 11799254"/>
              <a:gd name="connsiteY2146" fmla="*/ 4072643 h 6687061"/>
              <a:gd name="connsiteX2147" fmla="*/ 6680131 w 11799254"/>
              <a:gd name="connsiteY2147" fmla="*/ 4252054 h 6687061"/>
              <a:gd name="connsiteX2148" fmla="*/ 6619597 w 11799254"/>
              <a:gd name="connsiteY2148" fmla="*/ 4410616 h 6687061"/>
              <a:gd name="connsiteX2149" fmla="*/ 6634902 w 11799254"/>
              <a:gd name="connsiteY2149" fmla="*/ 4432212 h 6687061"/>
              <a:gd name="connsiteX2150" fmla="*/ 6946199 w 11799254"/>
              <a:gd name="connsiteY2150" fmla="*/ 4432212 h 6687061"/>
              <a:gd name="connsiteX2151" fmla="*/ 7235350 w 11799254"/>
              <a:gd name="connsiteY2151" fmla="*/ 4235743 h 6687061"/>
              <a:gd name="connsiteX2152" fmla="*/ 8221602 w 11799254"/>
              <a:gd name="connsiteY2152" fmla="*/ 3978705 h 6687061"/>
              <a:gd name="connsiteX2153" fmla="*/ 7910306 w 11799254"/>
              <a:gd name="connsiteY2153" fmla="*/ 3978705 h 6687061"/>
              <a:gd name="connsiteX2154" fmla="*/ 7895013 w 11799254"/>
              <a:gd name="connsiteY2154" fmla="*/ 3957109 h 6687061"/>
              <a:gd name="connsiteX2155" fmla="*/ 7955535 w 11799254"/>
              <a:gd name="connsiteY2155" fmla="*/ 3798547 h 6687061"/>
              <a:gd name="connsiteX2156" fmla="*/ 8243913 w 11799254"/>
              <a:gd name="connsiteY2156" fmla="*/ 3619149 h 6687061"/>
              <a:gd name="connsiteX2157" fmla="*/ 8550269 w 11799254"/>
              <a:gd name="connsiteY2157" fmla="*/ 3619149 h 6687061"/>
              <a:gd name="connsiteX2158" fmla="*/ 8567841 w 11799254"/>
              <a:gd name="connsiteY2158" fmla="*/ 3643965 h 6687061"/>
              <a:gd name="connsiteX2159" fmla="*/ 8510753 w 11799254"/>
              <a:gd name="connsiteY2159" fmla="*/ 3782248 h 6687061"/>
              <a:gd name="connsiteX2160" fmla="*/ 8221602 w 11799254"/>
              <a:gd name="connsiteY2160" fmla="*/ 3978705 h 6687061"/>
              <a:gd name="connsiteX2161" fmla="*/ 7957550 w 11799254"/>
              <a:gd name="connsiteY2161" fmla="*/ 3932649 h 6687061"/>
              <a:gd name="connsiteX2162" fmla="*/ 8221590 w 11799254"/>
              <a:gd name="connsiteY2162" fmla="*/ 3932649 h 6687061"/>
              <a:gd name="connsiteX2163" fmla="*/ 8467741 w 11799254"/>
              <a:gd name="connsiteY2163" fmla="*/ 3765810 h 6687061"/>
              <a:gd name="connsiteX2164" fmla="*/ 8467956 w 11799254"/>
              <a:gd name="connsiteY2164" fmla="*/ 3765228 h 6687061"/>
              <a:gd name="connsiteX2165" fmla="*/ 8468184 w 11799254"/>
              <a:gd name="connsiteY2165" fmla="*/ 3764657 h 6687061"/>
              <a:gd name="connsiteX2166" fmla="*/ 8507713 w 11799254"/>
              <a:gd name="connsiteY2166" fmla="*/ 3668932 h 6687061"/>
              <a:gd name="connsiteX2167" fmla="*/ 8505230 w 11799254"/>
              <a:gd name="connsiteY2167" fmla="*/ 3665206 h 6687061"/>
              <a:gd name="connsiteX2168" fmla="*/ 8243913 w 11799254"/>
              <a:gd name="connsiteY2168" fmla="*/ 3665206 h 6687061"/>
              <a:gd name="connsiteX2169" fmla="*/ 7998547 w 11799254"/>
              <a:gd name="connsiteY2169" fmla="*/ 3814985 h 6687061"/>
              <a:gd name="connsiteX2170" fmla="*/ 7955028 w 11799254"/>
              <a:gd name="connsiteY2170" fmla="*/ 3928986 h 6687061"/>
              <a:gd name="connsiteX2171" fmla="*/ 7957550 w 11799254"/>
              <a:gd name="connsiteY2171" fmla="*/ 3932649 h 6687061"/>
              <a:gd name="connsiteX2172" fmla="*/ 6415824 w 11799254"/>
              <a:gd name="connsiteY2172" fmla="*/ 4886974 h 6687061"/>
              <a:gd name="connsiteX2173" fmla="*/ 6104528 w 11799254"/>
              <a:gd name="connsiteY2173" fmla="*/ 4886974 h 6687061"/>
              <a:gd name="connsiteX2174" fmla="*/ 6089236 w 11799254"/>
              <a:gd name="connsiteY2174" fmla="*/ 4865378 h 6687061"/>
              <a:gd name="connsiteX2175" fmla="*/ 6149757 w 11799254"/>
              <a:gd name="connsiteY2175" fmla="*/ 4706816 h 6687061"/>
              <a:gd name="connsiteX2176" fmla="*/ 6438135 w 11799254"/>
              <a:gd name="connsiteY2176" fmla="*/ 4527406 h 6687061"/>
              <a:gd name="connsiteX2177" fmla="*/ 6744491 w 11799254"/>
              <a:gd name="connsiteY2177" fmla="*/ 4527406 h 6687061"/>
              <a:gd name="connsiteX2178" fmla="*/ 6762063 w 11799254"/>
              <a:gd name="connsiteY2178" fmla="*/ 4552221 h 6687061"/>
              <a:gd name="connsiteX2179" fmla="*/ 6704976 w 11799254"/>
              <a:gd name="connsiteY2179" fmla="*/ 4690505 h 6687061"/>
              <a:gd name="connsiteX2180" fmla="*/ 6415824 w 11799254"/>
              <a:gd name="connsiteY2180" fmla="*/ 4886974 h 6687061"/>
              <a:gd name="connsiteX2181" fmla="*/ 6151772 w 11799254"/>
              <a:gd name="connsiteY2181" fmla="*/ 4840905 h 6687061"/>
              <a:gd name="connsiteX2182" fmla="*/ 6415824 w 11799254"/>
              <a:gd name="connsiteY2182" fmla="*/ 4840905 h 6687061"/>
              <a:gd name="connsiteX2183" fmla="*/ 6661963 w 11799254"/>
              <a:gd name="connsiteY2183" fmla="*/ 4674080 h 6687061"/>
              <a:gd name="connsiteX2184" fmla="*/ 6662179 w 11799254"/>
              <a:gd name="connsiteY2184" fmla="*/ 4673497 h 6687061"/>
              <a:gd name="connsiteX2185" fmla="*/ 6662420 w 11799254"/>
              <a:gd name="connsiteY2185" fmla="*/ 4672926 h 6687061"/>
              <a:gd name="connsiteX2186" fmla="*/ 6701948 w 11799254"/>
              <a:gd name="connsiteY2186" fmla="*/ 4577188 h 6687061"/>
              <a:gd name="connsiteX2187" fmla="*/ 6699452 w 11799254"/>
              <a:gd name="connsiteY2187" fmla="*/ 4573462 h 6687061"/>
              <a:gd name="connsiteX2188" fmla="*/ 6438135 w 11799254"/>
              <a:gd name="connsiteY2188" fmla="*/ 4573462 h 6687061"/>
              <a:gd name="connsiteX2189" fmla="*/ 6192769 w 11799254"/>
              <a:gd name="connsiteY2189" fmla="*/ 4723241 h 6687061"/>
              <a:gd name="connsiteX2190" fmla="*/ 6149250 w 11799254"/>
              <a:gd name="connsiteY2190" fmla="*/ 4837255 h 6687061"/>
              <a:gd name="connsiteX2191" fmla="*/ 6151772 w 11799254"/>
              <a:gd name="connsiteY2191" fmla="*/ 4840905 h 6687061"/>
              <a:gd name="connsiteX2192" fmla="*/ 4921597 w 11799254"/>
              <a:gd name="connsiteY2192" fmla="*/ 5335412 h 6687061"/>
              <a:gd name="connsiteX2193" fmla="*/ 5232907 w 11799254"/>
              <a:gd name="connsiteY2193" fmla="*/ 5335412 h 6687061"/>
              <a:gd name="connsiteX2194" fmla="*/ 5522045 w 11799254"/>
              <a:gd name="connsiteY2194" fmla="*/ 5138955 h 6687061"/>
              <a:gd name="connsiteX2195" fmla="*/ 5579146 w 11799254"/>
              <a:gd name="connsiteY2195" fmla="*/ 5000659 h 6687061"/>
              <a:gd name="connsiteX2196" fmla="*/ 5561561 w 11799254"/>
              <a:gd name="connsiteY2196" fmla="*/ 4975856 h 6687061"/>
              <a:gd name="connsiteX2197" fmla="*/ 5255217 w 11799254"/>
              <a:gd name="connsiteY2197" fmla="*/ 4975856 h 6687061"/>
              <a:gd name="connsiteX2198" fmla="*/ 4966839 w 11799254"/>
              <a:gd name="connsiteY2198" fmla="*/ 5155254 h 6687061"/>
              <a:gd name="connsiteX2199" fmla="*/ 4906305 w 11799254"/>
              <a:gd name="connsiteY2199" fmla="*/ 5313816 h 6687061"/>
              <a:gd name="connsiteX2200" fmla="*/ 4921597 w 11799254"/>
              <a:gd name="connsiteY2200" fmla="*/ 5335412 h 6687061"/>
              <a:gd name="connsiteX2201" fmla="*/ 7284203 w 11799254"/>
              <a:gd name="connsiteY2201" fmla="*/ 2715937 h 6687061"/>
              <a:gd name="connsiteX2202" fmla="*/ 7590558 w 11799254"/>
              <a:gd name="connsiteY2202" fmla="*/ 2715937 h 6687061"/>
              <a:gd name="connsiteX2203" fmla="*/ 7590558 w 11799254"/>
              <a:gd name="connsiteY2203" fmla="*/ 2715937 h 6687061"/>
              <a:gd name="connsiteX2204" fmla="*/ 7608131 w 11799254"/>
              <a:gd name="connsiteY2204" fmla="*/ 2740752 h 6687061"/>
              <a:gd name="connsiteX2205" fmla="*/ 7551043 w 11799254"/>
              <a:gd name="connsiteY2205" fmla="*/ 2879036 h 6687061"/>
              <a:gd name="connsiteX2206" fmla="*/ 7261892 w 11799254"/>
              <a:gd name="connsiteY2206" fmla="*/ 3075493 h 6687061"/>
              <a:gd name="connsiteX2207" fmla="*/ 6950595 w 11799254"/>
              <a:gd name="connsiteY2207" fmla="*/ 3075493 h 6687061"/>
              <a:gd name="connsiteX2208" fmla="*/ 6935303 w 11799254"/>
              <a:gd name="connsiteY2208" fmla="*/ 3053910 h 6687061"/>
              <a:gd name="connsiteX2209" fmla="*/ 6995824 w 11799254"/>
              <a:gd name="connsiteY2209" fmla="*/ 2895347 h 6687061"/>
              <a:gd name="connsiteX2210" fmla="*/ 7284203 w 11799254"/>
              <a:gd name="connsiteY2210" fmla="*/ 2715937 h 6687061"/>
              <a:gd name="connsiteX2211" fmla="*/ 7545519 w 11799254"/>
              <a:gd name="connsiteY2211" fmla="*/ 2761994 h 6687061"/>
              <a:gd name="connsiteX2212" fmla="*/ 7284203 w 11799254"/>
              <a:gd name="connsiteY2212" fmla="*/ 2761994 h 6687061"/>
              <a:gd name="connsiteX2213" fmla="*/ 7038837 w 11799254"/>
              <a:gd name="connsiteY2213" fmla="*/ 2911773 h 6687061"/>
              <a:gd name="connsiteX2214" fmla="*/ 6995318 w 11799254"/>
              <a:gd name="connsiteY2214" fmla="*/ 3025786 h 6687061"/>
              <a:gd name="connsiteX2215" fmla="*/ 6997838 w 11799254"/>
              <a:gd name="connsiteY2215" fmla="*/ 3029436 h 6687061"/>
              <a:gd name="connsiteX2216" fmla="*/ 7261879 w 11799254"/>
              <a:gd name="connsiteY2216" fmla="*/ 3029436 h 6687061"/>
              <a:gd name="connsiteX2217" fmla="*/ 7508031 w 11799254"/>
              <a:gd name="connsiteY2217" fmla="*/ 2862598 h 6687061"/>
              <a:gd name="connsiteX2218" fmla="*/ 7508246 w 11799254"/>
              <a:gd name="connsiteY2218" fmla="*/ 2862028 h 6687061"/>
              <a:gd name="connsiteX2219" fmla="*/ 7508474 w 11799254"/>
              <a:gd name="connsiteY2219" fmla="*/ 2861458 h 6687061"/>
              <a:gd name="connsiteX2220" fmla="*/ 7548002 w 11799254"/>
              <a:gd name="connsiteY2220" fmla="*/ 2765720 h 6687061"/>
              <a:gd name="connsiteX2221" fmla="*/ 7545519 w 11799254"/>
              <a:gd name="connsiteY2221" fmla="*/ 2761994 h 6687061"/>
              <a:gd name="connsiteX2222" fmla="*/ 5590877 w 11799254"/>
              <a:gd name="connsiteY2222" fmla="*/ 5335412 h 6687061"/>
              <a:gd name="connsiteX2223" fmla="*/ 5902174 w 11799254"/>
              <a:gd name="connsiteY2223" fmla="*/ 5335412 h 6687061"/>
              <a:gd name="connsiteX2224" fmla="*/ 6191325 w 11799254"/>
              <a:gd name="connsiteY2224" fmla="*/ 5138955 h 6687061"/>
              <a:gd name="connsiteX2225" fmla="*/ 6248413 w 11799254"/>
              <a:gd name="connsiteY2225" fmla="*/ 5000659 h 6687061"/>
              <a:gd name="connsiteX2226" fmla="*/ 6230841 w 11799254"/>
              <a:gd name="connsiteY2226" fmla="*/ 4975856 h 6687061"/>
              <a:gd name="connsiteX2227" fmla="*/ 5924485 w 11799254"/>
              <a:gd name="connsiteY2227" fmla="*/ 4975856 h 6687061"/>
              <a:gd name="connsiteX2228" fmla="*/ 5636107 w 11799254"/>
              <a:gd name="connsiteY2228" fmla="*/ 5155254 h 6687061"/>
              <a:gd name="connsiteX2229" fmla="*/ 5575573 w 11799254"/>
              <a:gd name="connsiteY2229" fmla="*/ 5313816 h 6687061"/>
              <a:gd name="connsiteX2230" fmla="*/ 5590877 w 11799254"/>
              <a:gd name="connsiteY2230" fmla="*/ 5335412 h 6687061"/>
              <a:gd name="connsiteX2231" fmla="*/ 624481 w 11799254"/>
              <a:gd name="connsiteY2231" fmla="*/ 1985824 h 6687061"/>
              <a:gd name="connsiteX2232" fmla="*/ 563957 w 11799254"/>
              <a:gd name="connsiteY2232" fmla="*/ 2144386 h 6687061"/>
              <a:gd name="connsiteX2233" fmla="*/ 579248 w 11799254"/>
              <a:gd name="connsiteY2233" fmla="*/ 2165982 h 6687061"/>
              <a:gd name="connsiteX2234" fmla="*/ 890549 w 11799254"/>
              <a:gd name="connsiteY2234" fmla="*/ 2165982 h 6687061"/>
              <a:gd name="connsiteX2235" fmla="*/ 1179697 w 11799254"/>
              <a:gd name="connsiteY2235" fmla="*/ 1969512 h 6687061"/>
              <a:gd name="connsiteX2236" fmla="*/ 1236789 w 11799254"/>
              <a:gd name="connsiteY2236" fmla="*/ 1831228 h 6687061"/>
              <a:gd name="connsiteX2237" fmla="*/ 1219214 w 11799254"/>
              <a:gd name="connsiteY2237" fmla="*/ 1806413 h 6687061"/>
              <a:gd name="connsiteX2238" fmla="*/ 912862 w 11799254"/>
              <a:gd name="connsiteY2238" fmla="*/ 1806413 h 6687061"/>
              <a:gd name="connsiteX2239" fmla="*/ 624481 w 11799254"/>
              <a:gd name="connsiteY2239" fmla="*/ 1985824 h 6687061"/>
              <a:gd name="connsiteX2240" fmla="*/ 3908726 w 11799254"/>
              <a:gd name="connsiteY2240" fmla="*/ 6217028 h 6687061"/>
              <a:gd name="connsiteX2241" fmla="*/ 3969247 w 11799254"/>
              <a:gd name="connsiteY2241" fmla="*/ 6058466 h 6687061"/>
              <a:gd name="connsiteX2242" fmla="*/ 4257625 w 11799254"/>
              <a:gd name="connsiteY2242" fmla="*/ 5879055 h 6687061"/>
              <a:gd name="connsiteX2243" fmla="*/ 4563981 w 11799254"/>
              <a:gd name="connsiteY2243" fmla="*/ 5879055 h 6687061"/>
              <a:gd name="connsiteX2244" fmla="*/ 4581554 w 11799254"/>
              <a:gd name="connsiteY2244" fmla="*/ 5903871 h 6687061"/>
              <a:gd name="connsiteX2245" fmla="*/ 4524466 w 11799254"/>
              <a:gd name="connsiteY2245" fmla="*/ 6042155 h 6687061"/>
              <a:gd name="connsiteX2246" fmla="*/ 4235302 w 11799254"/>
              <a:gd name="connsiteY2246" fmla="*/ 6238624 h 6687061"/>
              <a:gd name="connsiteX2247" fmla="*/ 3924018 w 11799254"/>
              <a:gd name="connsiteY2247" fmla="*/ 6238624 h 6687061"/>
              <a:gd name="connsiteX2248" fmla="*/ 3908726 w 11799254"/>
              <a:gd name="connsiteY2248" fmla="*/ 6217028 h 6687061"/>
              <a:gd name="connsiteX2249" fmla="*/ 3971262 w 11799254"/>
              <a:gd name="connsiteY2249" fmla="*/ 6192555 h 6687061"/>
              <a:gd name="connsiteX2250" fmla="*/ 4235302 w 11799254"/>
              <a:gd name="connsiteY2250" fmla="*/ 6192555 h 6687061"/>
              <a:gd name="connsiteX2251" fmla="*/ 4481454 w 11799254"/>
              <a:gd name="connsiteY2251" fmla="*/ 6025729 h 6687061"/>
              <a:gd name="connsiteX2252" fmla="*/ 4481669 w 11799254"/>
              <a:gd name="connsiteY2252" fmla="*/ 6025146 h 6687061"/>
              <a:gd name="connsiteX2253" fmla="*/ 4481897 w 11799254"/>
              <a:gd name="connsiteY2253" fmla="*/ 6024576 h 6687061"/>
              <a:gd name="connsiteX2254" fmla="*/ 4521425 w 11799254"/>
              <a:gd name="connsiteY2254" fmla="*/ 5928838 h 6687061"/>
              <a:gd name="connsiteX2255" fmla="*/ 4518942 w 11799254"/>
              <a:gd name="connsiteY2255" fmla="*/ 5925112 h 6687061"/>
              <a:gd name="connsiteX2256" fmla="*/ 4257625 w 11799254"/>
              <a:gd name="connsiteY2256" fmla="*/ 5925112 h 6687061"/>
              <a:gd name="connsiteX2257" fmla="*/ 4012259 w 11799254"/>
              <a:gd name="connsiteY2257" fmla="*/ 6074891 h 6687061"/>
              <a:gd name="connsiteX2258" fmla="*/ 3968740 w 11799254"/>
              <a:gd name="connsiteY2258" fmla="*/ 6188905 h 6687061"/>
              <a:gd name="connsiteX2259" fmla="*/ 3971262 w 11799254"/>
              <a:gd name="connsiteY2259" fmla="*/ 6192555 h 6687061"/>
              <a:gd name="connsiteX2260" fmla="*/ 384136 w 11799254"/>
              <a:gd name="connsiteY2260" fmla="*/ 2254863 h 6687061"/>
              <a:gd name="connsiteX2261" fmla="*/ 690488 w 11799254"/>
              <a:gd name="connsiteY2261" fmla="*/ 2254863 h 6687061"/>
              <a:gd name="connsiteX2262" fmla="*/ 708063 w 11799254"/>
              <a:gd name="connsiteY2262" fmla="*/ 2279666 h 6687061"/>
              <a:gd name="connsiteX2263" fmla="*/ 650972 w 11799254"/>
              <a:gd name="connsiteY2263" fmla="*/ 2417950 h 6687061"/>
              <a:gd name="connsiteX2264" fmla="*/ 361818 w 11799254"/>
              <a:gd name="connsiteY2264" fmla="*/ 2614420 h 6687061"/>
              <a:gd name="connsiteX2265" fmla="*/ 50523 w 11799254"/>
              <a:gd name="connsiteY2265" fmla="*/ 2614420 h 6687061"/>
              <a:gd name="connsiteX2266" fmla="*/ 35224 w 11799254"/>
              <a:gd name="connsiteY2266" fmla="*/ 2592823 h 6687061"/>
              <a:gd name="connsiteX2267" fmla="*/ 95756 w 11799254"/>
              <a:gd name="connsiteY2267" fmla="*/ 2434261 h 6687061"/>
              <a:gd name="connsiteX2268" fmla="*/ 384136 w 11799254"/>
              <a:gd name="connsiteY2268" fmla="*/ 2254863 h 6687061"/>
              <a:gd name="connsiteX2269" fmla="*/ 645440 w 11799254"/>
              <a:gd name="connsiteY2269" fmla="*/ 2300920 h 6687061"/>
              <a:gd name="connsiteX2270" fmla="*/ 384136 w 11799254"/>
              <a:gd name="connsiteY2270" fmla="*/ 2300920 h 6687061"/>
              <a:gd name="connsiteX2271" fmla="*/ 138768 w 11799254"/>
              <a:gd name="connsiteY2271" fmla="*/ 2450699 h 6687061"/>
              <a:gd name="connsiteX2272" fmla="*/ 95248 w 11799254"/>
              <a:gd name="connsiteY2272" fmla="*/ 2564700 h 6687061"/>
              <a:gd name="connsiteX2273" fmla="*/ 97765 w 11799254"/>
              <a:gd name="connsiteY2273" fmla="*/ 2568363 h 6687061"/>
              <a:gd name="connsiteX2274" fmla="*/ 361816 w 11799254"/>
              <a:gd name="connsiteY2274" fmla="*/ 2568363 h 6687061"/>
              <a:gd name="connsiteX2275" fmla="*/ 607951 w 11799254"/>
              <a:gd name="connsiteY2275" fmla="*/ 2401525 h 6687061"/>
              <a:gd name="connsiteX2276" fmla="*/ 608174 w 11799254"/>
              <a:gd name="connsiteY2276" fmla="*/ 2400942 h 6687061"/>
              <a:gd name="connsiteX2277" fmla="*/ 608409 w 11799254"/>
              <a:gd name="connsiteY2277" fmla="*/ 2400371 h 6687061"/>
              <a:gd name="connsiteX2278" fmla="*/ 647932 w 11799254"/>
              <a:gd name="connsiteY2278" fmla="*/ 2304646 h 6687061"/>
              <a:gd name="connsiteX2279" fmla="*/ 645439 w 11799254"/>
              <a:gd name="connsiteY2279" fmla="*/ 2300920 h 6687061"/>
              <a:gd name="connsiteX2280" fmla="*/ 1888496 w 11799254"/>
              <a:gd name="connsiteY2280" fmla="*/ 1806413 h 6687061"/>
              <a:gd name="connsiteX2281" fmla="*/ 1582127 w 11799254"/>
              <a:gd name="connsiteY2281" fmla="*/ 1806413 h 6687061"/>
              <a:gd name="connsiteX2282" fmla="*/ 1293749 w 11799254"/>
              <a:gd name="connsiteY2282" fmla="*/ 1985824 h 6687061"/>
              <a:gd name="connsiteX2283" fmla="*/ 1233225 w 11799254"/>
              <a:gd name="connsiteY2283" fmla="*/ 2144386 h 6687061"/>
              <a:gd name="connsiteX2284" fmla="*/ 1248517 w 11799254"/>
              <a:gd name="connsiteY2284" fmla="*/ 2165982 h 6687061"/>
              <a:gd name="connsiteX2285" fmla="*/ 1559816 w 11799254"/>
              <a:gd name="connsiteY2285" fmla="*/ 2165982 h 6687061"/>
              <a:gd name="connsiteX2286" fmla="*/ 1848967 w 11799254"/>
              <a:gd name="connsiteY2286" fmla="*/ 1969512 h 6687061"/>
              <a:gd name="connsiteX2287" fmla="*/ 1906068 w 11799254"/>
              <a:gd name="connsiteY2287" fmla="*/ 1831228 h 6687061"/>
              <a:gd name="connsiteX2288" fmla="*/ 1888483 w 11799254"/>
              <a:gd name="connsiteY2288" fmla="*/ 1806413 h 6687061"/>
              <a:gd name="connsiteX2289" fmla="*/ 4790052 w 11799254"/>
              <a:gd name="connsiteY2289" fmla="*/ 2434261 h 6687061"/>
              <a:gd name="connsiteX2290" fmla="*/ 4729518 w 11799254"/>
              <a:gd name="connsiteY2290" fmla="*/ 2592823 h 6687061"/>
              <a:gd name="connsiteX2291" fmla="*/ 4744823 w 11799254"/>
              <a:gd name="connsiteY2291" fmla="*/ 2614420 h 6687061"/>
              <a:gd name="connsiteX2292" fmla="*/ 5056119 w 11799254"/>
              <a:gd name="connsiteY2292" fmla="*/ 2614420 h 6687061"/>
              <a:gd name="connsiteX2293" fmla="*/ 5345258 w 11799254"/>
              <a:gd name="connsiteY2293" fmla="*/ 2417950 h 6687061"/>
              <a:gd name="connsiteX2294" fmla="*/ 5402358 w 11799254"/>
              <a:gd name="connsiteY2294" fmla="*/ 2279666 h 6687061"/>
              <a:gd name="connsiteX2295" fmla="*/ 5384786 w 11799254"/>
              <a:gd name="connsiteY2295" fmla="*/ 2254863 h 6687061"/>
              <a:gd name="connsiteX2296" fmla="*/ 5078430 w 11799254"/>
              <a:gd name="connsiteY2296" fmla="*/ 2254863 h 6687061"/>
              <a:gd name="connsiteX2297" fmla="*/ 4790052 w 11799254"/>
              <a:gd name="connsiteY2297" fmla="*/ 2434261 h 6687061"/>
              <a:gd name="connsiteX2298" fmla="*/ 2248569 w 11799254"/>
              <a:gd name="connsiteY2298" fmla="*/ 1806413 h 6687061"/>
              <a:gd name="connsiteX2299" fmla="*/ 2554925 w 11799254"/>
              <a:gd name="connsiteY2299" fmla="*/ 1806413 h 6687061"/>
              <a:gd name="connsiteX2300" fmla="*/ 2572497 w 11799254"/>
              <a:gd name="connsiteY2300" fmla="*/ 1831228 h 6687061"/>
              <a:gd name="connsiteX2301" fmla="*/ 2515410 w 11799254"/>
              <a:gd name="connsiteY2301" fmla="*/ 1969512 h 6687061"/>
              <a:gd name="connsiteX2302" fmla="*/ 2226258 w 11799254"/>
              <a:gd name="connsiteY2302" fmla="*/ 2165982 h 6687061"/>
              <a:gd name="connsiteX2303" fmla="*/ 1914962 w 11799254"/>
              <a:gd name="connsiteY2303" fmla="*/ 2165982 h 6687061"/>
              <a:gd name="connsiteX2304" fmla="*/ 1899670 w 11799254"/>
              <a:gd name="connsiteY2304" fmla="*/ 2144386 h 6687061"/>
              <a:gd name="connsiteX2305" fmla="*/ 1960191 w 11799254"/>
              <a:gd name="connsiteY2305" fmla="*/ 1985824 h 6687061"/>
              <a:gd name="connsiteX2306" fmla="*/ 2248569 w 11799254"/>
              <a:gd name="connsiteY2306" fmla="*/ 1806413 h 6687061"/>
              <a:gd name="connsiteX2307" fmla="*/ 2509873 w 11799254"/>
              <a:gd name="connsiteY2307" fmla="*/ 1852470 h 6687061"/>
              <a:gd name="connsiteX2308" fmla="*/ 2248569 w 11799254"/>
              <a:gd name="connsiteY2308" fmla="*/ 1852470 h 6687061"/>
              <a:gd name="connsiteX2309" fmla="*/ 2003203 w 11799254"/>
              <a:gd name="connsiteY2309" fmla="*/ 2002249 h 6687061"/>
              <a:gd name="connsiteX2310" fmla="*/ 1959684 w 11799254"/>
              <a:gd name="connsiteY2310" fmla="*/ 2116263 h 6687061"/>
              <a:gd name="connsiteX2311" fmla="*/ 1962205 w 11799254"/>
              <a:gd name="connsiteY2311" fmla="*/ 2119925 h 6687061"/>
              <a:gd name="connsiteX2312" fmla="*/ 2226258 w 11799254"/>
              <a:gd name="connsiteY2312" fmla="*/ 2119925 h 6687061"/>
              <a:gd name="connsiteX2313" fmla="*/ 2472385 w 11799254"/>
              <a:gd name="connsiteY2313" fmla="*/ 1953087 h 6687061"/>
              <a:gd name="connsiteX2314" fmla="*/ 2472613 w 11799254"/>
              <a:gd name="connsiteY2314" fmla="*/ 1952504 h 6687061"/>
              <a:gd name="connsiteX2315" fmla="*/ 2472841 w 11799254"/>
              <a:gd name="connsiteY2315" fmla="*/ 1951934 h 6687061"/>
              <a:gd name="connsiteX2316" fmla="*/ 2512369 w 11799254"/>
              <a:gd name="connsiteY2316" fmla="*/ 1856209 h 6687061"/>
              <a:gd name="connsiteX2317" fmla="*/ 2509873 w 11799254"/>
              <a:gd name="connsiteY2317" fmla="*/ 1852482 h 6687061"/>
              <a:gd name="connsiteX2318" fmla="*/ 3085286 w 11799254"/>
              <a:gd name="connsiteY2318" fmla="*/ 1351651 h 6687061"/>
              <a:gd name="connsiteX2319" fmla="*/ 2778943 w 11799254"/>
              <a:gd name="connsiteY2319" fmla="*/ 1351651 h 6687061"/>
              <a:gd name="connsiteX2320" fmla="*/ 2490565 w 11799254"/>
              <a:gd name="connsiteY2320" fmla="*/ 1531062 h 6687061"/>
              <a:gd name="connsiteX2321" fmla="*/ 2430031 w 11799254"/>
              <a:gd name="connsiteY2321" fmla="*/ 1689624 h 6687061"/>
              <a:gd name="connsiteX2322" fmla="*/ 2445323 w 11799254"/>
              <a:gd name="connsiteY2322" fmla="*/ 1711220 h 6687061"/>
              <a:gd name="connsiteX2323" fmla="*/ 2756620 w 11799254"/>
              <a:gd name="connsiteY2323" fmla="*/ 1711220 h 6687061"/>
              <a:gd name="connsiteX2324" fmla="*/ 3045771 w 11799254"/>
              <a:gd name="connsiteY2324" fmla="*/ 1514750 h 6687061"/>
              <a:gd name="connsiteX2325" fmla="*/ 3102871 w 11799254"/>
              <a:gd name="connsiteY2325" fmla="*/ 1376467 h 6687061"/>
              <a:gd name="connsiteX2326" fmla="*/ 3085286 w 11799254"/>
              <a:gd name="connsiteY2326" fmla="*/ 1351651 h 6687061"/>
              <a:gd name="connsiteX2327" fmla="*/ 64039 w 11799254"/>
              <a:gd name="connsiteY2327" fmla="*/ 4552221 h 6687061"/>
              <a:gd name="connsiteX2328" fmla="*/ 46465 w 11799254"/>
              <a:gd name="connsiteY2328" fmla="*/ 4527406 h 6687061"/>
              <a:gd name="connsiteX2329" fmla="*/ 37 w 11799254"/>
              <a:gd name="connsiteY2329" fmla="*/ 4527406 h 6687061"/>
              <a:gd name="connsiteX2330" fmla="*/ 37 w 11799254"/>
              <a:gd name="connsiteY2330" fmla="*/ 4706715 h 6687061"/>
              <a:gd name="connsiteX2331" fmla="*/ 6947 w 11799254"/>
              <a:gd name="connsiteY2331" fmla="*/ 4690505 h 6687061"/>
              <a:gd name="connsiteX2332" fmla="*/ 64038 w 11799254"/>
              <a:gd name="connsiteY2332" fmla="*/ 4552221 h 6687061"/>
              <a:gd name="connsiteX2333" fmla="*/ 8613399 w 11799254"/>
              <a:gd name="connsiteY2333" fmla="*/ 4072643 h 6687061"/>
              <a:gd name="connsiteX2334" fmla="*/ 8613399 w 11799254"/>
              <a:gd name="connsiteY2334" fmla="*/ 4072643 h 6687061"/>
              <a:gd name="connsiteX2335" fmla="*/ 8307057 w 11799254"/>
              <a:gd name="connsiteY2335" fmla="*/ 4072643 h 6687061"/>
              <a:gd name="connsiteX2336" fmla="*/ 8018666 w 11799254"/>
              <a:gd name="connsiteY2336" fmla="*/ 4252054 h 6687061"/>
              <a:gd name="connsiteX2337" fmla="*/ 7958145 w 11799254"/>
              <a:gd name="connsiteY2337" fmla="*/ 4410616 h 6687061"/>
              <a:gd name="connsiteX2338" fmla="*/ 7973436 w 11799254"/>
              <a:gd name="connsiteY2338" fmla="*/ 4432212 h 6687061"/>
              <a:gd name="connsiteX2339" fmla="*/ 8284733 w 11799254"/>
              <a:gd name="connsiteY2339" fmla="*/ 4432212 h 6687061"/>
              <a:gd name="connsiteX2340" fmla="*/ 8573884 w 11799254"/>
              <a:gd name="connsiteY2340" fmla="*/ 4235743 h 6687061"/>
              <a:gd name="connsiteX2341" fmla="*/ 8630972 w 11799254"/>
              <a:gd name="connsiteY2341" fmla="*/ 4097459 h 6687061"/>
              <a:gd name="connsiteX2342" fmla="*/ 8613399 w 11799254"/>
              <a:gd name="connsiteY2342" fmla="*/ 4072643 h 6687061"/>
              <a:gd name="connsiteX2343" fmla="*/ 92 w 11799254"/>
              <a:gd name="connsiteY2343" fmla="*/ 1908551 h 6687061"/>
              <a:gd name="connsiteX2344" fmla="*/ 92 w 11799254"/>
              <a:gd name="connsiteY2344" fmla="*/ 1997902 h 6687061"/>
              <a:gd name="connsiteX2345" fmla="*/ 243599 w 11799254"/>
              <a:gd name="connsiteY2345" fmla="*/ 1852470 h 6687061"/>
              <a:gd name="connsiteX2346" fmla="*/ 504909 w 11799254"/>
              <a:gd name="connsiteY2346" fmla="*/ 1852470 h 6687061"/>
              <a:gd name="connsiteX2347" fmla="*/ 507402 w 11799254"/>
              <a:gd name="connsiteY2347" fmla="*/ 1856196 h 6687061"/>
              <a:gd name="connsiteX2348" fmla="*/ 467873 w 11799254"/>
              <a:gd name="connsiteY2348" fmla="*/ 1951934 h 6687061"/>
              <a:gd name="connsiteX2349" fmla="*/ 467637 w 11799254"/>
              <a:gd name="connsiteY2349" fmla="*/ 1952504 h 6687061"/>
              <a:gd name="connsiteX2350" fmla="*/ 467420 w 11799254"/>
              <a:gd name="connsiteY2350" fmla="*/ 1953087 h 6687061"/>
              <a:gd name="connsiteX2351" fmla="*/ 221279 w 11799254"/>
              <a:gd name="connsiteY2351" fmla="*/ 2119925 h 6687061"/>
              <a:gd name="connsiteX2352" fmla="*/ 92 w 11799254"/>
              <a:gd name="connsiteY2352" fmla="*/ 2119925 h 6687061"/>
              <a:gd name="connsiteX2353" fmla="*/ 86 w 11799254"/>
              <a:gd name="connsiteY2353" fmla="*/ 2165982 h 6687061"/>
              <a:gd name="connsiteX2354" fmla="*/ 221279 w 11799254"/>
              <a:gd name="connsiteY2354" fmla="*/ 2165982 h 6687061"/>
              <a:gd name="connsiteX2355" fmla="*/ 510433 w 11799254"/>
              <a:gd name="connsiteY2355" fmla="*/ 1969512 h 6687061"/>
              <a:gd name="connsiteX2356" fmla="*/ 567524 w 11799254"/>
              <a:gd name="connsiteY2356" fmla="*/ 1831228 h 6687061"/>
              <a:gd name="connsiteX2357" fmla="*/ 549949 w 11799254"/>
              <a:gd name="connsiteY2357" fmla="*/ 1806413 h 6687061"/>
              <a:gd name="connsiteX2358" fmla="*/ 549949 w 11799254"/>
              <a:gd name="connsiteY2358" fmla="*/ 1806413 h 6687061"/>
              <a:gd name="connsiteX2359" fmla="*/ 243597 w 11799254"/>
              <a:gd name="connsiteY2359" fmla="*/ 1806413 h 6687061"/>
              <a:gd name="connsiteX2360" fmla="*/ 91 w 11799254"/>
              <a:gd name="connsiteY2360" fmla="*/ 1908551 h 6687061"/>
              <a:gd name="connsiteX2361" fmla="*/ 158477 w 11799254"/>
              <a:gd name="connsiteY2361" fmla="*/ 5138955 h 6687061"/>
              <a:gd name="connsiteX2362" fmla="*/ 215569 w 11799254"/>
              <a:gd name="connsiteY2362" fmla="*/ 5000659 h 6687061"/>
              <a:gd name="connsiteX2363" fmla="*/ 197994 w 11799254"/>
              <a:gd name="connsiteY2363" fmla="*/ 4975856 h 6687061"/>
              <a:gd name="connsiteX2364" fmla="*/ 30 w 11799254"/>
              <a:gd name="connsiteY2364" fmla="*/ 4975856 h 6687061"/>
              <a:gd name="connsiteX2365" fmla="*/ 24 w 11799254"/>
              <a:gd name="connsiteY2365" fmla="*/ 5307289 h 6687061"/>
              <a:gd name="connsiteX2366" fmla="*/ 158476 w 11799254"/>
              <a:gd name="connsiteY2366" fmla="*/ 5138955 h 6687061"/>
              <a:gd name="connsiteX2367" fmla="*/ 485577 w 11799254"/>
              <a:gd name="connsiteY2367" fmla="*/ 1531062 h 6687061"/>
              <a:gd name="connsiteX2368" fmla="*/ 425052 w 11799254"/>
              <a:gd name="connsiteY2368" fmla="*/ 1689624 h 6687061"/>
              <a:gd name="connsiteX2369" fmla="*/ 440344 w 11799254"/>
              <a:gd name="connsiteY2369" fmla="*/ 1711220 h 6687061"/>
              <a:gd name="connsiteX2370" fmla="*/ 751644 w 11799254"/>
              <a:gd name="connsiteY2370" fmla="*/ 1711220 h 6687061"/>
              <a:gd name="connsiteX2371" fmla="*/ 1040793 w 11799254"/>
              <a:gd name="connsiteY2371" fmla="*/ 1514750 h 6687061"/>
              <a:gd name="connsiteX2372" fmla="*/ 1097884 w 11799254"/>
              <a:gd name="connsiteY2372" fmla="*/ 1376467 h 6687061"/>
              <a:gd name="connsiteX2373" fmla="*/ 1080309 w 11799254"/>
              <a:gd name="connsiteY2373" fmla="*/ 1351651 h 6687061"/>
              <a:gd name="connsiteX2374" fmla="*/ 773957 w 11799254"/>
              <a:gd name="connsiteY2374" fmla="*/ 1351651 h 6687061"/>
              <a:gd name="connsiteX2375" fmla="*/ 485577 w 11799254"/>
              <a:gd name="connsiteY2375" fmla="*/ 1531062 h 6687061"/>
              <a:gd name="connsiteX2376" fmla="*/ 2579719 w 11799254"/>
              <a:gd name="connsiteY2376" fmla="*/ 903208 h 6687061"/>
              <a:gd name="connsiteX2377" fmla="*/ 2886075 w 11799254"/>
              <a:gd name="connsiteY2377" fmla="*/ 903208 h 6687061"/>
              <a:gd name="connsiteX2378" fmla="*/ 2903647 w 11799254"/>
              <a:gd name="connsiteY2378" fmla="*/ 928023 h 6687061"/>
              <a:gd name="connsiteX2379" fmla="*/ 2846559 w 11799254"/>
              <a:gd name="connsiteY2379" fmla="*/ 1066307 h 6687061"/>
              <a:gd name="connsiteX2380" fmla="*/ 2557408 w 11799254"/>
              <a:gd name="connsiteY2380" fmla="*/ 1262770 h 6687061"/>
              <a:gd name="connsiteX2381" fmla="*/ 2246111 w 11799254"/>
              <a:gd name="connsiteY2381" fmla="*/ 1262770 h 6687061"/>
              <a:gd name="connsiteX2382" fmla="*/ 2230819 w 11799254"/>
              <a:gd name="connsiteY2382" fmla="*/ 1241179 h 6687061"/>
              <a:gd name="connsiteX2383" fmla="*/ 2291341 w 11799254"/>
              <a:gd name="connsiteY2383" fmla="*/ 1082616 h 6687061"/>
              <a:gd name="connsiteX2384" fmla="*/ 2579719 w 11799254"/>
              <a:gd name="connsiteY2384" fmla="*/ 903208 h 6687061"/>
              <a:gd name="connsiteX2385" fmla="*/ 2841035 w 11799254"/>
              <a:gd name="connsiteY2385" fmla="*/ 949269 h 6687061"/>
              <a:gd name="connsiteX2386" fmla="*/ 2579719 w 11799254"/>
              <a:gd name="connsiteY2386" fmla="*/ 949269 h 6687061"/>
              <a:gd name="connsiteX2387" fmla="*/ 2334353 w 11799254"/>
              <a:gd name="connsiteY2387" fmla="*/ 1099047 h 6687061"/>
              <a:gd name="connsiteX2388" fmla="*/ 2290834 w 11799254"/>
              <a:gd name="connsiteY2388" fmla="*/ 1213053 h 6687061"/>
              <a:gd name="connsiteX2389" fmla="*/ 2293355 w 11799254"/>
              <a:gd name="connsiteY2389" fmla="*/ 1216712 h 6687061"/>
              <a:gd name="connsiteX2390" fmla="*/ 2557396 w 11799254"/>
              <a:gd name="connsiteY2390" fmla="*/ 1216712 h 6687061"/>
              <a:gd name="connsiteX2391" fmla="*/ 2803534 w 11799254"/>
              <a:gd name="connsiteY2391" fmla="*/ 1049878 h 6687061"/>
              <a:gd name="connsiteX2392" fmla="*/ 2803762 w 11799254"/>
              <a:gd name="connsiteY2392" fmla="*/ 1049297 h 6687061"/>
              <a:gd name="connsiteX2393" fmla="*/ 2804003 w 11799254"/>
              <a:gd name="connsiteY2393" fmla="*/ 1048723 h 6687061"/>
              <a:gd name="connsiteX2394" fmla="*/ 2843519 w 11799254"/>
              <a:gd name="connsiteY2394" fmla="*/ 952995 h 6687061"/>
              <a:gd name="connsiteX2395" fmla="*/ 2841023 w 11799254"/>
              <a:gd name="connsiteY2395" fmla="*/ 949270 h 6687061"/>
              <a:gd name="connsiteX2396" fmla="*/ 2216807 w 11799254"/>
              <a:gd name="connsiteY2396" fmla="*/ 903208 h 6687061"/>
              <a:gd name="connsiteX2397" fmla="*/ 1910451 w 11799254"/>
              <a:gd name="connsiteY2397" fmla="*/ 903208 h 6687061"/>
              <a:gd name="connsiteX2398" fmla="*/ 1622073 w 11799254"/>
              <a:gd name="connsiteY2398" fmla="*/ 1082616 h 6687061"/>
              <a:gd name="connsiteX2399" fmla="*/ 1561539 w 11799254"/>
              <a:gd name="connsiteY2399" fmla="*/ 1241179 h 6687061"/>
              <a:gd name="connsiteX2400" fmla="*/ 1576844 w 11799254"/>
              <a:gd name="connsiteY2400" fmla="*/ 1262770 h 6687061"/>
              <a:gd name="connsiteX2401" fmla="*/ 1888141 w 11799254"/>
              <a:gd name="connsiteY2401" fmla="*/ 1262770 h 6687061"/>
              <a:gd name="connsiteX2402" fmla="*/ 2177279 w 11799254"/>
              <a:gd name="connsiteY2402" fmla="*/ 1066307 h 6687061"/>
              <a:gd name="connsiteX2403" fmla="*/ 2234380 w 11799254"/>
              <a:gd name="connsiteY2403" fmla="*/ 928021 h 6687061"/>
              <a:gd name="connsiteX2404" fmla="*/ 2216807 w 11799254"/>
              <a:gd name="connsiteY2404" fmla="*/ 903208 h 6687061"/>
              <a:gd name="connsiteX2405" fmla="*/ 1547527 w 11799254"/>
              <a:gd name="connsiteY2405" fmla="*/ 903208 h 6687061"/>
              <a:gd name="connsiteX2406" fmla="*/ 1241180 w 11799254"/>
              <a:gd name="connsiteY2406" fmla="*/ 903208 h 6687061"/>
              <a:gd name="connsiteX2407" fmla="*/ 952799 w 11799254"/>
              <a:gd name="connsiteY2407" fmla="*/ 1082616 h 6687061"/>
              <a:gd name="connsiteX2408" fmla="*/ 892275 w 11799254"/>
              <a:gd name="connsiteY2408" fmla="*/ 1241179 h 6687061"/>
              <a:gd name="connsiteX2409" fmla="*/ 907566 w 11799254"/>
              <a:gd name="connsiteY2409" fmla="*/ 1262770 h 6687061"/>
              <a:gd name="connsiteX2410" fmla="*/ 1218861 w 11799254"/>
              <a:gd name="connsiteY2410" fmla="*/ 1262770 h 6687061"/>
              <a:gd name="connsiteX2411" fmla="*/ 1508012 w 11799254"/>
              <a:gd name="connsiteY2411" fmla="*/ 1066307 h 6687061"/>
              <a:gd name="connsiteX2412" fmla="*/ 1565100 w 11799254"/>
              <a:gd name="connsiteY2412" fmla="*/ 928021 h 6687061"/>
              <a:gd name="connsiteX2413" fmla="*/ 1547527 w 11799254"/>
              <a:gd name="connsiteY2413" fmla="*/ 903208 h 6687061"/>
              <a:gd name="connsiteX2414" fmla="*/ 3253496 w 11799254"/>
              <a:gd name="connsiteY2414" fmla="*/ 6238611 h 6687061"/>
              <a:gd name="connsiteX2415" fmla="*/ 3564793 w 11799254"/>
              <a:gd name="connsiteY2415" fmla="*/ 6238611 h 6687061"/>
              <a:gd name="connsiteX2416" fmla="*/ 3853944 w 11799254"/>
              <a:gd name="connsiteY2416" fmla="*/ 6042155 h 6687061"/>
              <a:gd name="connsiteX2417" fmla="*/ 3911045 w 11799254"/>
              <a:gd name="connsiteY2417" fmla="*/ 5903871 h 6687061"/>
              <a:gd name="connsiteX2418" fmla="*/ 3893460 w 11799254"/>
              <a:gd name="connsiteY2418" fmla="*/ 5879055 h 6687061"/>
              <a:gd name="connsiteX2419" fmla="*/ 3587117 w 11799254"/>
              <a:gd name="connsiteY2419" fmla="*/ 5879055 h 6687061"/>
              <a:gd name="connsiteX2420" fmla="*/ 3298726 w 11799254"/>
              <a:gd name="connsiteY2420" fmla="*/ 6058466 h 6687061"/>
              <a:gd name="connsiteX2421" fmla="*/ 3238205 w 11799254"/>
              <a:gd name="connsiteY2421" fmla="*/ 6217028 h 6687061"/>
              <a:gd name="connsiteX2422" fmla="*/ 3253496 w 11799254"/>
              <a:gd name="connsiteY2422" fmla="*/ 6238611 h 6687061"/>
              <a:gd name="connsiteX2423" fmla="*/ 1899657 w 11799254"/>
              <a:gd name="connsiteY2423" fmla="*/ 6217028 h 6687061"/>
              <a:gd name="connsiteX2424" fmla="*/ 1960191 w 11799254"/>
              <a:gd name="connsiteY2424" fmla="*/ 6058466 h 6687061"/>
              <a:gd name="connsiteX2425" fmla="*/ 2248569 w 11799254"/>
              <a:gd name="connsiteY2425" fmla="*/ 5879055 h 6687061"/>
              <a:gd name="connsiteX2426" fmla="*/ 2554925 w 11799254"/>
              <a:gd name="connsiteY2426" fmla="*/ 5879055 h 6687061"/>
              <a:gd name="connsiteX2427" fmla="*/ 2572497 w 11799254"/>
              <a:gd name="connsiteY2427" fmla="*/ 5903871 h 6687061"/>
              <a:gd name="connsiteX2428" fmla="*/ 2515410 w 11799254"/>
              <a:gd name="connsiteY2428" fmla="*/ 6042155 h 6687061"/>
              <a:gd name="connsiteX2429" fmla="*/ 2226258 w 11799254"/>
              <a:gd name="connsiteY2429" fmla="*/ 6238624 h 6687061"/>
              <a:gd name="connsiteX2430" fmla="*/ 1914962 w 11799254"/>
              <a:gd name="connsiteY2430" fmla="*/ 6238624 h 6687061"/>
              <a:gd name="connsiteX2431" fmla="*/ 1899670 w 11799254"/>
              <a:gd name="connsiteY2431" fmla="*/ 6217028 h 6687061"/>
              <a:gd name="connsiteX2432" fmla="*/ 1962205 w 11799254"/>
              <a:gd name="connsiteY2432" fmla="*/ 6192555 h 6687061"/>
              <a:gd name="connsiteX2433" fmla="*/ 2226258 w 11799254"/>
              <a:gd name="connsiteY2433" fmla="*/ 6192555 h 6687061"/>
              <a:gd name="connsiteX2434" fmla="*/ 2472385 w 11799254"/>
              <a:gd name="connsiteY2434" fmla="*/ 6025729 h 6687061"/>
              <a:gd name="connsiteX2435" fmla="*/ 2472613 w 11799254"/>
              <a:gd name="connsiteY2435" fmla="*/ 6025146 h 6687061"/>
              <a:gd name="connsiteX2436" fmla="*/ 2472853 w 11799254"/>
              <a:gd name="connsiteY2436" fmla="*/ 6024576 h 6687061"/>
              <a:gd name="connsiteX2437" fmla="*/ 2512369 w 11799254"/>
              <a:gd name="connsiteY2437" fmla="*/ 5928838 h 6687061"/>
              <a:gd name="connsiteX2438" fmla="*/ 2509873 w 11799254"/>
              <a:gd name="connsiteY2438" fmla="*/ 5925112 h 6687061"/>
              <a:gd name="connsiteX2439" fmla="*/ 2248569 w 11799254"/>
              <a:gd name="connsiteY2439" fmla="*/ 5925112 h 6687061"/>
              <a:gd name="connsiteX2440" fmla="*/ 2003203 w 11799254"/>
              <a:gd name="connsiteY2440" fmla="*/ 6074891 h 6687061"/>
              <a:gd name="connsiteX2441" fmla="*/ 1959684 w 11799254"/>
              <a:gd name="connsiteY2441" fmla="*/ 6188905 h 6687061"/>
              <a:gd name="connsiteX2442" fmla="*/ 1962205 w 11799254"/>
              <a:gd name="connsiteY2442" fmla="*/ 6192555 h 6687061"/>
              <a:gd name="connsiteX2443" fmla="*/ 2584229 w 11799254"/>
              <a:gd name="connsiteY2443" fmla="*/ 6238611 h 6687061"/>
              <a:gd name="connsiteX2444" fmla="*/ 2895526 w 11799254"/>
              <a:gd name="connsiteY2444" fmla="*/ 6238611 h 6687061"/>
              <a:gd name="connsiteX2445" fmla="*/ 3184677 w 11799254"/>
              <a:gd name="connsiteY2445" fmla="*/ 6042155 h 6687061"/>
              <a:gd name="connsiteX2446" fmla="*/ 3241765 w 11799254"/>
              <a:gd name="connsiteY2446" fmla="*/ 5903871 h 6687061"/>
              <a:gd name="connsiteX2447" fmla="*/ 3224192 w 11799254"/>
              <a:gd name="connsiteY2447" fmla="*/ 5879055 h 6687061"/>
              <a:gd name="connsiteX2448" fmla="*/ 2917849 w 11799254"/>
              <a:gd name="connsiteY2448" fmla="*/ 5879055 h 6687061"/>
              <a:gd name="connsiteX2449" fmla="*/ 2629458 w 11799254"/>
              <a:gd name="connsiteY2449" fmla="*/ 6058466 h 6687061"/>
              <a:gd name="connsiteX2450" fmla="*/ 2568925 w 11799254"/>
              <a:gd name="connsiteY2450" fmla="*/ 6217028 h 6687061"/>
              <a:gd name="connsiteX2451" fmla="*/ 2584229 w 11799254"/>
              <a:gd name="connsiteY2451" fmla="*/ 6238611 h 6687061"/>
              <a:gd name="connsiteX2452" fmla="*/ 440344 w 11799254"/>
              <a:gd name="connsiteY2452" fmla="*/ 5783850 h 6687061"/>
              <a:gd name="connsiteX2453" fmla="*/ 751644 w 11799254"/>
              <a:gd name="connsiteY2453" fmla="*/ 5783850 h 6687061"/>
              <a:gd name="connsiteX2454" fmla="*/ 1040793 w 11799254"/>
              <a:gd name="connsiteY2454" fmla="*/ 5587393 h 6687061"/>
              <a:gd name="connsiteX2455" fmla="*/ 1097884 w 11799254"/>
              <a:gd name="connsiteY2455" fmla="*/ 5449109 h 6687061"/>
              <a:gd name="connsiteX2456" fmla="*/ 1080309 w 11799254"/>
              <a:gd name="connsiteY2456" fmla="*/ 5424294 h 6687061"/>
              <a:gd name="connsiteX2457" fmla="*/ 773957 w 11799254"/>
              <a:gd name="connsiteY2457" fmla="*/ 5424294 h 6687061"/>
              <a:gd name="connsiteX2458" fmla="*/ 485577 w 11799254"/>
              <a:gd name="connsiteY2458" fmla="*/ 5603704 h 6687061"/>
              <a:gd name="connsiteX2459" fmla="*/ 425052 w 11799254"/>
              <a:gd name="connsiteY2459" fmla="*/ 5762266 h 6687061"/>
              <a:gd name="connsiteX2460" fmla="*/ 440344 w 11799254"/>
              <a:gd name="connsiteY2460" fmla="*/ 5783850 h 6687061"/>
              <a:gd name="connsiteX2461" fmla="*/ 3400979 w 11799254"/>
              <a:gd name="connsiteY2461" fmla="*/ 454764 h 6687061"/>
              <a:gd name="connsiteX2462" fmla="*/ 3094636 w 11799254"/>
              <a:gd name="connsiteY2462" fmla="*/ 454764 h 6687061"/>
              <a:gd name="connsiteX2463" fmla="*/ 2806245 w 11799254"/>
              <a:gd name="connsiteY2463" fmla="*/ 634172 h 6687061"/>
              <a:gd name="connsiteX2464" fmla="*/ 2745724 w 11799254"/>
              <a:gd name="connsiteY2464" fmla="*/ 792735 h 6687061"/>
              <a:gd name="connsiteX2465" fmla="*/ 2761016 w 11799254"/>
              <a:gd name="connsiteY2465" fmla="*/ 814326 h 6687061"/>
              <a:gd name="connsiteX2466" fmla="*/ 3072313 w 11799254"/>
              <a:gd name="connsiteY2466" fmla="*/ 814326 h 6687061"/>
              <a:gd name="connsiteX2467" fmla="*/ 3361464 w 11799254"/>
              <a:gd name="connsiteY2467" fmla="*/ 617863 h 6687061"/>
              <a:gd name="connsiteX2468" fmla="*/ 3418552 w 11799254"/>
              <a:gd name="connsiteY2468" fmla="*/ 479577 h 6687061"/>
              <a:gd name="connsiteX2469" fmla="*/ 3400979 w 11799254"/>
              <a:gd name="connsiteY2469" fmla="*/ 454764 h 6687061"/>
              <a:gd name="connsiteX2470" fmla="*/ 1248518 w 11799254"/>
              <a:gd name="connsiteY2470" fmla="*/ 6238611 h 6687061"/>
              <a:gd name="connsiteX2471" fmla="*/ 1559816 w 11799254"/>
              <a:gd name="connsiteY2471" fmla="*/ 6238611 h 6687061"/>
              <a:gd name="connsiteX2472" fmla="*/ 1848967 w 11799254"/>
              <a:gd name="connsiteY2472" fmla="*/ 6042155 h 6687061"/>
              <a:gd name="connsiteX2473" fmla="*/ 1906068 w 11799254"/>
              <a:gd name="connsiteY2473" fmla="*/ 5903871 h 6687061"/>
              <a:gd name="connsiteX2474" fmla="*/ 1888496 w 11799254"/>
              <a:gd name="connsiteY2474" fmla="*/ 5879055 h 6687061"/>
              <a:gd name="connsiteX2475" fmla="*/ 1582127 w 11799254"/>
              <a:gd name="connsiteY2475" fmla="*/ 5879055 h 6687061"/>
              <a:gd name="connsiteX2476" fmla="*/ 1293749 w 11799254"/>
              <a:gd name="connsiteY2476" fmla="*/ 6058466 h 6687061"/>
              <a:gd name="connsiteX2477" fmla="*/ 1233225 w 11799254"/>
              <a:gd name="connsiteY2477" fmla="*/ 6217028 h 6687061"/>
              <a:gd name="connsiteX2478" fmla="*/ 1248517 w 11799254"/>
              <a:gd name="connsiteY2478" fmla="*/ 6238611 h 6687061"/>
              <a:gd name="connsiteX2479" fmla="*/ 1094328 w 11799254"/>
              <a:gd name="connsiteY2479" fmla="*/ 5762266 h 6687061"/>
              <a:gd name="connsiteX2480" fmla="*/ 1154859 w 11799254"/>
              <a:gd name="connsiteY2480" fmla="*/ 5603704 h 6687061"/>
              <a:gd name="connsiteX2481" fmla="*/ 1443234 w 11799254"/>
              <a:gd name="connsiteY2481" fmla="*/ 5424294 h 6687061"/>
              <a:gd name="connsiteX2482" fmla="*/ 1749590 w 11799254"/>
              <a:gd name="connsiteY2482" fmla="*/ 5424294 h 6687061"/>
              <a:gd name="connsiteX2483" fmla="*/ 1767162 w 11799254"/>
              <a:gd name="connsiteY2483" fmla="*/ 5449109 h 6687061"/>
              <a:gd name="connsiteX2484" fmla="*/ 1710074 w 11799254"/>
              <a:gd name="connsiteY2484" fmla="*/ 5587393 h 6687061"/>
              <a:gd name="connsiteX2485" fmla="*/ 1420923 w 11799254"/>
              <a:gd name="connsiteY2485" fmla="*/ 5783862 h 6687061"/>
              <a:gd name="connsiteX2486" fmla="*/ 1109620 w 11799254"/>
              <a:gd name="connsiteY2486" fmla="*/ 5783862 h 6687061"/>
              <a:gd name="connsiteX2487" fmla="*/ 1094328 w 11799254"/>
              <a:gd name="connsiteY2487" fmla="*/ 5762266 h 6687061"/>
              <a:gd name="connsiteX2488" fmla="*/ 1156870 w 11799254"/>
              <a:gd name="connsiteY2488" fmla="*/ 5737793 h 6687061"/>
              <a:gd name="connsiteX2489" fmla="*/ 1420923 w 11799254"/>
              <a:gd name="connsiteY2489" fmla="*/ 5737793 h 6687061"/>
              <a:gd name="connsiteX2490" fmla="*/ 1667062 w 11799254"/>
              <a:gd name="connsiteY2490" fmla="*/ 5570968 h 6687061"/>
              <a:gd name="connsiteX2491" fmla="*/ 1667277 w 11799254"/>
              <a:gd name="connsiteY2491" fmla="*/ 5570385 h 6687061"/>
              <a:gd name="connsiteX2492" fmla="*/ 1667518 w 11799254"/>
              <a:gd name="connsiteY2492" fmla="*/ 5569814 h 6687061"/>
              <a:gd name="connsiteX2493" fmla="*/ 1707033 w 11799254"/>
              <a:gd name="connsiteY2493" fmla="*/ 5474076 h 6687061"/>
              <a:gd name="connsiteX2494" fmla="*/ 1704550 w 11799254"/>
              <a:gd name="connsiteY2494" fmla="*/ 5470350 h 6687061"/>
              <a:gd name="connsiteX2495" fmla="*/ 1443234 w 11799254"/>
              <a:gd name="connsiteY2495" fmla="*/ 5470350 h 6687061"/>
              <a:gd name="connsiteX2496" fmla="*/ 1197872 w 11799254"/>
              <a:gd name="connsiteY2496" fmla="*/ 5620129 h 6687061"/>
              <a:gd name="connsiteX2497" fmla="*/ 1154351 w 11799254"/>
              <a:gd name="connsiteY2497" fmla="*/ 5734143 h 6687061"/>
              <a:gd name="connsiteX2498" fmla="*/ 1156869 w 11799254"/>
              <a:gd name="connsiteY2498" fmla="*/ 5737793 h 6687061"/>
              <a:gd name="connsiteX2499" fmla="*/ 212000 w 11799254"/>
              <a:gd name="connsiteY2499" fmla="*/ 5313816 h 6687061"/>
              <a:gd name="connsiteX2500" fmla="*/ 272531 w 11799254"/>
              <a:gd name="connsiteY2500" fmla="*/ 5155254 h 6687061"/>
              <a:gd name="connsiteX2501" fmla="*/ 560912 w 11799254"/>
              <a:gd name="connsiteY2501" fmla="*/ 4975843 h 6687061"/>
              <a:gd name="connsiteX2502" fmla="*/ 867264 w 11799254"/>
              <a:gd name="connsiteY2502" fmla="*/ 4975843 h 6687061"/>
              <a:gd name="connsiteX2503" fmla="*/ 867264 w 11799254"/>
              <a:gd name="connsiteY2503" fmla="*/ 4975843 h 6687061"/>
              <a:gd name="connsiteX2504" fmla="*/ 884839 w 11799254"/>
              <a:gd name="connsiteY2504" fmla="*/ 5000659 h 6687061"/>
              <a:gd name="connsiteX2505" fmla="*/ 827747 w 11799254"/>
              <a:gd name="connsiteY2505" fmla="*/ 5138942 h 6687061"/>
              <a:gd name="connsiteX2506" fmla="*/ 538594 w 11799254"/>
              <a:gd name="connsiteY2506" fmla="*/ 5335412 h 6687061"/>
              <a:gd name="connsiteX2507" fmla="*/ 227300 w 11799254"/>
              <a:gd name="connsiteY2507" fmla="*/ 5335412 h 6687061"/>
              <a:gd name="connsiteX2508" fmla="*/ 212001 w 11799254"/>
              <a:gd name="connsiteY2508" fmla="*/ 5313816 h 6687061"/>
              <a:gd name="connsiteX2509" fmla="*/ 274542 w 11799254"/>
              <a:gd name="connsiteY2509" fmla="*/ 5289355 h 6687061"/>
              <a:gd name="connsiteX2510" fmla="*/ 538593 w 11799254"/>
              <a:gd name="connsiteY2510" fmla="*/ 5289355 h 6687061"/>
              <a:gd name="connsiteX2511" fmla="*/ 784728 w 11799254"/>
              <a:gd name="connsiteY2511" fmla="*/ 5122517 h 6687061"/>
              <a:gd name="connsiteX2512" fmla="*/ 784951 w 11799254"/>
              <a:gd name="connsiteY2512" fmla="*/ 5121934 h 6687061"/>
              <a:gd name="connsiteX2513" fmla="*/ 785186 w 11799254"/>
              <a:gd name="connsiteY2513" fmla="*/ 5121364 h 6687061"/>
              <a:gd name="connsiteX2514" fmla="*/ 824709 w 11799254"/>
              <a:gd name="connsiteY2514" fmla="*/ 5025626 h 6687061"/>
              <a:gd name="connsiteX2515" fmla="*/ 822216 w 11799254"/>
              <a:gd name="connsiteY2515" fmla="*/ 5021913 h 6687061"/>
              <a:gd name="connsiteX2516" fmla="*/ 560912 w 11799254"/>
              <a:gd name="connsiteY2516" fmla="*/ 5021913 h 6687061"/>
              <a:gd name="connsiteX2517" fmla="*/ 315544 w 11799254"/>
              <a:gd name="connsiteY2517" fmla="*/ 5171679 h 6687061"/>
              <a:gd name="connsiteX2518" fmla="*/ 272023 w 11799254"/>
              <a:gd name="connsiteY2518" fmla="*/ 5285693 h 6687061"/>
              <a:gd name="connsiteX2519" fmla="*/ 274541 w 11799254"/>
              <a:gd name="connsiteY2519" fmla="*/ 5289355 h 6687061"/>
              <a:gd name="connsiteX2520" fmla="*/ 6793788 w 11799254"/>
              <a:gd name="connsiteY2520" fmla="*/ 2434261 h 6687061"/>
              <a:gd name="connsiteX2521" fmla="*/ 6733254 w 11799254"/>
              <a:gd name="connsiteY2521" fmla="*/ 2592823 h 6687061"/>
              <a:gd name="connsiteX2522" fmla="*/ 6748545 w 11799254"/>
              <a:gd name="connsiteY2522" fmla="*/ 2614420 h 6687061"/>
              <a:gd name="connsiteX2523" fmla="*/ 7059842 w 11799254"/>
              <a:gd name="connsiteY2523" fmla="*/ 2614420 h 6687061"/>
              <a:gd name="connsiteX2524" fmla="*/ 7348993 w 11799254"/>
              <a:gd name="connsiteY2524" fmla="*/ 2417950 h 6687061"/>
              <a:gd name="connsiteX2525" fmla="*/ 7406093 w 11799254"/>
              <a:gd name="connsiteY2525" fmla="*/ 2279666 h 6687061"/>
              <a:gd name="connsiteX2526" fmla="*/ 7388508 w 11799254"/>
              <a:gd name="connsiteY2526" fmla="*/ 2254863 h 6687061"/>
              <a:gd name="connsiteX2527" fmla="*/ 7082165 w 11799254"/>
              <a:gd name="connsiteY2527" fmla="*/ 2254863 h 6687061"/>
              <a:gd name="connsiteX2528" fmla="*/ 6793788 w 11799254"/>
              <a:gd name="connsiteY2528" fmla="*/ 2434261 h 6687061"/>
              <a:gd name="connsiteX2529" fmla="*/ 7460989 w 11799254"/>
              <a:gd name="connsiteY2529" fmla="*/ 1351651 h 6687061"/>
              <a:gd name="connsiteX2530" fmla="*/ 7767346 w 11799254"/>
              <a:gd name="connsiteY2530" fmla="*/ 1351651 h 6687061"/>
              <a:gd name="connsiteX2531" fmla="*/ 7767346 w 11799254"/>
              <a:gd name="connsiteY2531" fmla="*/ 1351651 h 6687061"/>
              <a:gd name="connsiteX2532" fmla="*/ 7784917 w 11799254"/>
              <a:gd name="connsiteY2532" fmla="*/ 1376467 h 6687061"/>
              <a:gd name="connsiteX2533" fmla="*/ 7727830 w 11799254"/>
              <a:gd name="connsiteY2533" fmla="*/ 1514750 h 6687061"/>
              <a:gd name="connsiteX2534" fmla="*/ 7438679 w 11799254"/>
              <a:gd name="connsiteY2534" fmla="*/ 1711220 h 6687061"/>
              <a:gd name="connsiteX2535" fmla="*/ 7127382 w 11799254"/>
              <a:gd name="connsiteY2535" fmla="*/ 1711220 h 6687061"/>
              <a:gd name="connsiteX2536" fmla="*/ 7112090 w 11799254"/>
              <a:gd name="connsiteY2536" fmla="*/ 1689624 h 6687061"/>
              <a:gd name="connsiteX2537" fmla="*/ 7172612 w 11799254"/>
              <a:gd name="connsiteY2537" fmla="*/ 1531062 h 6687061"/>
              <a:gd name="connsiteX2538" fmla="*/ 7460989 w 11799254"/>
              <a:gd name="connsiteY2538" fmla="*/ 1351651 h 6687061"/>
              <a:gd name="connsiteX2539" fmla="*/ 7722306 w 11799254"/>
              <a:gd name="connsiteY2539" fmla="*/ 1397708 h 6687061"/>
              <a:gd name="connsiteX2540" fmla="*/ 7460989 w 11799254"/>
              <a:gd name="connsiteY2540" fmla="*/ 1397708 h 6687061"/>
              <a:gd name="connsiteX2541" fmla="*/ 7215623 w 11799254"/>
              <a:gd name="connsiteY2541" fmla="*/ 1547487 h 6687061"/>
              <a:gd name="connsiteX2542" fmla="*/ 7172104 w 11799254"/>
              <a:gd name="connsiteY2542" fmla="*/ 1661501 h 6687061"/>
              <a:gd name="connsiteX2543" fmla="*/ 7174626 w 11799254"/>
              <a:gd name="connsiteY2543" fmla="*/ 1665151 h 6687061"/>
              <a:gd name="connsiteX2544" fmla="*/ 7438679 w 11799254"/>
              <a:gd name="connsiteY2544" fmla="*/ 1665151 h 6687061"/>
              <a:gd name="connsiteX2545" fmla="*/ 7684817 w 11799254"/>
              <a:gd name="connsiteY2545" fmla="*/ 1498325 h 6687061"/>
              <a:gd name="connsiteX2546" fmla="*/ 7685033 w 11799254"/>
              <a:gd name="connsiteY2546" fmla="*/ 1497742 h 6687061"/>
              <a:gd name="connsiteX2547" fmla="*/ 7685261 w 11799254"/>
              <a:gd name="connsiteY2547" fmla="*/ 1497172 h 6687061"/>
              <a:gd name="connsiteX2548" fmla="*/ 7724802 w 11799254"/>
              <a:gd name="connsiteY2548" fmla="*/ 1401434 h 6687061"/>
              <a:gd name="connsiteX2549" fmla="*/ 7722306 w 11799254"/>
              <a:gd name="connsiteY2549" fmla="*/ 1397720 h 6687061"/>
              <a:gd name="connsiteX2550" fmla="*/ 7266288 w 11799254"/>
              <a:gd name="connsiteY2550" fmla="*/ 2165982 h 6687061"/>
              <a:gd name="connsiteX2551" fmla="*/ 7577572 w 11799254"/>
              <a:gd name="connsiteY2551" fmla="*/ 2165982 h 6687061"/>
              <a:gd name="connsiteX2552" fmla="*/ 7866736 w 11799254"/>
              <a:gd name="connsiteY2552" fmla="*/ 1969512 h 6687061"/>
              <a:gd name="connsiteX2553" fmla="*/ 7923823 w 11799254"/>
              <a:gd name="connsiteY2553" fmla="*/ 1831228 h 6687061"/>
              <a:gd name="connsiteX2554" fmla="*/ 7906251 w 11799254"/>
              <a:gd name="connsiteY2554" fmla="*/ 1806413 h 6687061"/>
              <a:gd name="connsiteX2555" fmla="*/ 7599895 w 11799254"/>
              <a:gd name="connsiteY2555" fmla="*/ 1806413 h 6687061"/>
              <a:gd name="connsiteX2556" fmla="*/ 7311518 w 11799254"/>
              <a:gd name="connsiteY2556" fmla="*/ 1985824 h 6687061"/>
              <a:gd name="connsiteX2557" fmla="*/ 7250984 w 11799254"/>
              <a:gd name="connsiteY2557" fmla="*/ 2144386 h 6687061"/>
              <a:gd name="connsiteX2558" fmla="*/ 7266288 w 11799254"/>
              <a:gd name="connsiteY2558" fmla="*/ 2165982 h 6687061"/>
              <a:gd name="connsiteX2559" fmla="*/ 8336019 w 11799254"/>
              <a:gd name="connsiteY2559" fmla="*/ 2895347 h 6687061"/>
              <a:gd name="connsiteX2560" fmla="*/ 8275485 w 11799254"/>
              <a:gd name="connsiteY2560" fmla="*/ 3053910 h 6687061"/>
              <a:gd name="connsiteX2561" fmla="*/ 8290777 w 11799254"/>
              <a:gd name="connsiteY2561" fmla="*/ 3075506 h 6687061"/>
              <a:gd name="connsiteX2562" fmla="*/ 8602073 w 11799254"/>
              <a:gd name="connsiteY2562" fmla="*/ 3075506 h 6687061"/>
              <a:gd name="connsiteX2563" fmla="*/ 8891224 w 11799254"/>
              <a:gd name="connsiteY2563" fmla="*/ 2879036 h 6687061"/>
              <a:gd name="connsiteX2564" fmla="*/ 8948325 w 11799254"/>
              <a:gd name="connsiteY2564" fmla="*/ 2740752 h 6687061"/>
              <a:gd name="connsiteX2565" fmla="*/ 8930752 w 11799254"/>
              <a:gd name="connsiteY2565" fmla="*/ 2715937 h 6687061"/>
              <a:gd name="connsiteX2566" fmla="*/ 8930752 w 11799254"/>
              <a:gd name="connsiteY2566" fmla="*/ 2715937 h 6687061"/>
              <a:gd name="connsiteX2567" fmla="*/ 8624396 w 11799254"/>
              <a:gd name="connsiteY2567" fmla="*/ 2715937 h 6687061"/>
              <a:gd name="connsiteX2568" fmla="*/ 8336019 w 11799254"/>
              <a:gd name="connsiteY2568" fmla="*/ 2895347 h 6687061"/>
              <a:gd name="connsiteX2569" fmla="*/ 9181667 w 11799254"/>
              <a:gd name="connsiteY2569" fmla="*/ 3782236 h 6687061"/>
              <a:gd name="connsiteX2570" fmla="*/ 9238768 w 11799254"/>
              <a:gd name="connsiteY2570" fmla="*/ 3643952 h 6687061"/>
              <a:gd name="connsiteX2571" fmla="*/ 9221183 w 11799254"/>
              <a:gd name="connsiteY2571" fmla="*/ 3619136 h 6687061"/>
              <a:gd name="connsiteX2572" fmla="*/ 9221183 w 11799254"/>
              <a:gd name="connsiteY2572" fmla="*/ 3619136 h 6687061"/>
              <a:gd name="connsiteX2573" fmla="*/ 8914840 w 11799254"/>
              <a:gd name="connsiteY2573" fmla="*/ 3619136 h 6687061"/>
              <a:gd name="connsiteX2574" fmla="*/ 8626449 w 11799254"/>
              <a:gd name="connsiteY2574" fmla="*/ 3798547 h 6687061"/>
              <a:gd name="connsiteX2575" fmla="*/ 8565928 w 11799254"/>
              <a:gd name="connsiteY2575" fmla="*/ 3957109 h 6687061"/>
              <a:gd name="connsiteX2576" fmla="*/ 8581220 w 11799254"/>
              <a:gd name="connsiteY2576" fmla="*/ 3978705 h 6687061"/>
              <a:gd name="connsiteX2577" fmla="*/ 8892516 w 11799254"/>
              <a:gd name="connsiteY2577" fmla="*/ 3978705 h 6687061"/>
              <a:gd name="connsiteX2578" fmla="*/ 9181667 w 11799254"/>
              <a:gd name="connsiteY2578" fmla="*/ 3782236 h 6687061"/>
              <a:gd name="connsiteX2579" fmla="*/ 9091627 w 11799254"/>
              <a:gd name="connsiteY2579" fmla="*/ 2254863 h 6687061"/>
              <a:gd name="connsiteX2580" fmla="*/ 8803248 w 11799254"/>
              <a:gd name="connsiteY2580" fmla="*/ 2434261 h 6687061"/>
              <a:gd name="connsiteX2581" fmla="*/ 8742715 w 11799254"/>
              <a:gd name="connsiteY2581" fmla="*/ 2592823 h 6687061"/>
              <a:gd name="connsiteX2582" fmla="*/ 8758007 w 11799254"/>
              <a:gd name="connsiteY2582" fmla="*/ 2614420 h 6687061"/>
              <a:gd name="connsiteX2583" fmla="*/ 9069303 w 11799254"/>
              <a:gd name="connsiteY2583" fmla="*/ 2614420 h 6687061"/>
              <a:gd name="connsiteX2584" fmla="*/ 9358454 w 11799254"/>
              <a:gd name="connsiteY2584" fmla="*/ 2417950 h 6687061"/>
              <a:gd name="connsiteX2585" fmla="*/ 9415555 w 11799254"/>
              <a:gd name="connsiteY2585" fmla="*/ 2279666 h 6687061"/>
              <a:gd name="connsiteX2586" fmla="*/ 9397970 w 11799254"/>
              <a:gd name="connsiteY2586" fmla="*/ 2254863 h 6687061"/>
              <a:gd name="connsiteX2587" fmla="*/ 9091627 w 11799254"/>
              <a:gd name="connsiteY2587" fmla="*/ 2254863 h 6687061"/>
              <a:gd name="connsiteX2588" fmla="*/ 9271341 w 11799254"/>
              <a:gd name="connsiteY2588" fmla="*/ 3075493 h 6687061"/>
              <a:gd name="connsiteX2589" fmla="*/ 8960056 w 11799254"/>
              <a:gd name="connsiteY2589" fmla="*/ 3075493 h 6687061"/>
              <a:gd name="connsiteX2590" fmla="*/ 8944765 w 11799254"/>
              <a:gd name="connsiteY2590" fmla="*/ 3053910 h 6687061"/>
              <a:gd name="connsiteX2591" fmla="*/ 9005286 w 11799254"/>
              <a:gd name="connsiteY2591" fmla="*/ 2895347 h 6687061"/>
              <a:gd name="connsiteX2592" fmla="*/ 9293664 w 11799254"/>
              <a:gd name="connsiteY2592" fmla="*/ 2715937 h 6687061"/>
              <a:gd name="connsiteX2593" fmla="*/ 9600020 w 11799254"/>
              <a:gd name="connsiteY2593" fmla="*/ 2715937 h 6687061"/>
              <a:gd name="connsiteX2594" fmla="*/ 9600020 w 11799254"/>
              <a:gd name="connsiteY2594" fmla="*/ 2715937 h 6687061"/>
              <a:gd name="connsiteX2595" fmla="*/ 9617592 w 11799254"/>
              <a:gd name="connsiteY2595" fmla="*/ 2740752 h 6687061"/>
              <a:gd name="connsiteX2596" fmla="*/ 9560504 w 11799254"/>
              <a:gd name="connsiteY2596" fmla="*/ 2879036 h 6687061"/>
              <a:gd name="connsiteX2597" fmla="*/ 9271341 w 11799254"/>
              <a:gd name="connsiteY2597" fmla="*/ 3075493 h 6687061"/>
              <a:gd name="connsiteX2598" fmla="*/ 9007300 w 11799254"/>
              <a:gd name="connsiteY2598" fmla="*/ 3029436 h 6687061"/>
              <a:gd name="connsiteX2599" fmla="*/ 9271341 w 11799254"/>
              <a:gd name="connsiteY2599" fmla="*/ 3029436 h 6687061"/>
              <a:gd name="connsiteX2600" fmla="*/ 9517492 w 11799254"/>
              <a:gd name="connsiteY2600" fmla="*/ 2862598 h 6687061"/>
              <a:gd name="connsiteX2601" fmla="*/ 9517707 w 11799254"/>
              <a:gd name="connsiteY2601" fmla="*/ 2862028 h 6687061"/>
              <a:gd name="connsiteX2602" fmla="*/ 9517935 w 11799254"/>
              <a:gd name="connsiteY2602" fmla="*/ 2861458 h 6687061"/>
              <a:gd name="connsiteX2603" fmla="*/ 9557463 w 11799254"/>
              <a:gd name="connsiteY2603" fmla="*/ 2765720 h 6687061"/>
              <a:gd name="connsiteX2604" fmla="*/ 9554980 w 11799254"/>
              <a:gd name="connsiteY2604" fmla="*/ 2761994 h 6687061"/>
              <a:gd name="connsiteX2605" fmla="*/ 9293664 w 11799254"/>
              <a:gd name="connsiteY2605" fmla="*/ 2761994 h 6687061"/>
              <a:gd name="connsiteX2606" fmla="*/ 9048298 w 11799254"/>
              <a:gd name="connsiteY2606" fmla="*/ 2911773 h 6687061"/>
              <a:gd name="connsiteX2607" fmla="*/ 9004779 w 11799254"/>
              <a:gd name="connsiteY2607" fmla="*/ 3025774 h 6687061"/>
              <a:gd name="connsiteX2608" fmla="*/ 9007300 w 11799254"/>
              <a:gd name="connsiteY2608" fmla="*/ 3029436 h 6687061"/>
              <a:gd name="connsiteX2609" fmla="*/ 3552517 w 11799254"/>
              <a:gd name="connsiteY2609" fmla="*/ 903208 h 6687061"/>
              <a:gd name="connsiteX2610" fmla="*/ 3246161 w 11799254"/>
              <a:gd name="connsiteY2610" fmla="*/ 903208 h 6687061"/>
              <a:gd name="connsiteX2611" fmla="*/ 2957783 w 11799254"/>
              <a:gd name="connsiteY2611" fmla="*/ 1082616 h 6687061"/>
              <a:gd name="connsiteX2612" fmla="*/ 2897262 w 11799254"/>
              <a:gd name="connsiteY2612" fmla="*/ 1241179 h 6687061"/>
              <a:gd name="connsiteX2613" fmla="*/ 2912553 w 11799254"/>
              <a:gd name="connsiteY2613" fmla="*/ 1262770 h 6687061"/>
              <a:gd name="connsiteX2614" fmla="*/ 3223838 w 11799254"/>
              <a:gd name="connsiteY2614" fmla="*/ 1262770 h 6687061"/>
              <a:gd name="connsiteX2615" fmla="*/ 3513001 w 11799254"/>
              <a:gd name="connsiteY2615" fmla="*/ 1066307 h 6687061"/>
              <a:gd name="connsiteX2616" fmla="*/ 3570089 w 11799254"/>
              <a:gd name="connsiteY2616" fmla="*/ 928021 h 6687061"/>
              <a:gd name="connsiteX2617" fmla="*/ 3552517 w 11799254"/>
              <a:gd name="connsiteY2617" fmla="*/ 903208 h 6687061"/>
              <a:gd name="connsiteX2618" fmla="*/ 4423821 w 11799254"/>
              <a:gd name="connsiteY2618" fmla="*/ 1351651 h 6687061"/>
              <a:gd name="connsiteX2619" fmla="*/ 4117465 w 11799254"/>
              <a:gd name="connsiteY2619" fmla="*/ 1351651 h 6687061"/>
              <a:gd name="connsiteX2620" fmla="*/ 3829087 w 11799254"/>
              <a:gd name="connsiteY2620" fmla="*/ 1531062 h 6687061"/>
              <a:gd name="connsiteX2621" fmla="*/ 3768566 w 11799254"/>
              <a:gd name="connsiteY2621" fmla="*/ 1689624 h 6687061"/>
              <a:gd name="connsiteX2622" fmla="*/ 3783858 w 11799254"/>
              <a:gd name="connsiteY2622" fmla="*/ 1711220 h 6687061"/>
              <a:gd name="connsiteX2623" fmla="*/ 4095154 w 11799254"/>
              <a:gd name="connsiteY2623" fmla="*/ 1711220 h 6687061"/>
              <a:gd name="connsiteX2624" fmla="*/ 4384306 w 11799254"/>
              <a:gd name="connsiteY2624" fmla="*/ 1514750 h 6687061"/>
              <a:gd name="connsiteX2625" fmla="*/ 4441393 w 11799254"/>
              <a:gd name="connsiteY2625" fmla="*/ 1376467 h 6687061"/>
              <a:gd name="connsiteX2626" fmla="*/ 4423821 w 11799254"/>
              <a:gd name="connsiteY2626" fmla="*/ 1351651 h 6687061"/>
              <a:gd name="connsiteX2627" fmla="*/ 4638515 w 11799254"/>
              <a:gd name="connsiteY2627" fmla="*/ 1985824 h 6687061"/>
              <a:gd name="connsiteX2628" fmla="*/ 4577994 w 11799254"/>
              <a:gd name="connsiteY2628" fmla="*/ 2144386 h 6687061"/>
              <a:gd name="connsiteX2629" fmla="*/ 4593286 w 11799254"/>
              <a:gd name="connsiteY2629" fmla="*/ 2165982 h 6687061"/>
              <a:gd name="connsiteX2630" fmla="*/ 4904582 w 11799254"/>
              <a:gd name="connsiteY2630" fmla="*/ 2165982 h 6687061"/>
              <a:gd name="connsiteX2631" fmla="*/ 5193733 w 11799254"/>
              <a:gd name="connsiteY2631" fmla="*/ 1969512 h 6687061"/>
              <a:gd name="connsiteX2632" fmla="*/ 5250821 w 11799254"/>
              <a:gd name="connsiteY2632" fmla="*/ 1831228 h 6687061"/>
              <a:gd name="connsiteX2633" fmla="*/ 5233249 w 11799254"/>
              <a:gd name="connsiteY2633" fmla="*/ 1806413 h 6687061"/>
              <a:gd name="connsiteX2634" fmla="*/ 4926893 w 11799254"/>
              <a:gd name="connsiteY2634" fmla="*/ 1806413 h 6687061"/>
              <a:gd name="connsiteX2635" fmla="*/ 4638515 w 11799254"/>
              <a:gd name="connsiteY2635" fmla="*/ 1985824 h 6687061"/>
              <a:gd name="connsiteX2636" fmla="*/ 4221784 w 11799254"/>
              <a:gd name="connsiteY2636" fmla="*/ 903208 h 6687061"/>
              <a:gd name="connsiteX2637" fmla="*/ 3915428 w 11799254"/>
              <a:gd name="connsiteY2637" fmla="*/ 903208 h 6687061"/>
              <a:gd name="connsiteX2638" fmla="*/ 3627050 w 11799254"/>
              <a:gd name="connsiteY2638" fmla="*/ 1082616 h 6687061"/>
              <a:gd name="connsiteX2639" fmla="*/ 3566529 w 11799254"/>
              <a:gd name="connsiteY2639" fmla="*/ 1241179 h 6687061"/>
              <a:gd name="connsiteX2640" fmla="*/ 3581821 w 11799254"/>
              <a:gd name="connsiteY2640" fmla="*/ 1262770 h 6687061"/>
              <a:gd name="connsiteX2641" fmla="*/ 3893118 w 11799254"/>
              <a:gd name="connsiteY2641" fmla="*/ 1262770 h 6687061"/>
              <a:gd name="connsiteX2642" fmla="*/ 4182268 w 11799254"/>
              <a:gd name="connsiteY2642" fmla="*/ 1066307 h 6687061"/>
              <a:gd name="connsiteX2643" fmla="*/ 4239357 w 11799254"/>
              <a:gd name="connsiteY2643" fmla="*/ 928021 h 6687061"/>
              <a:gd name="connsiteX2644" fmla="*/ 4221784 w 11799254"/>
              <a:gd name="connsiteY2644" fmla="*/ 903208 h 6687061"/>
              <a:gd name="connsiteX2645" fmla="*/ 6230841 w 11799254"/>
              <a:gd name="connsiteY2645" fmla="*/ 903208 h 6687061"/>
              <a:gd name="connsiteX2646" fmla="*/ 5924485 w 11799254"/>
              <a:gd name="connsiteY2646" fmla="*/ 903208 h 6687061"/>
              <a:gd name="connsiteX2647" fmla="*/ 5636107 w 11799254"/>
              <a:gd name="connsiteY2647" fmla="*/ 1082616 h 6687061"/>
              <a:gd name="connsiteX2648" fmla="*/ 5575573 w 11799254"/>
              <a:gd name="connsiteY2648" fmla="*/ 1241179 h 6687061"/>
              <a:gd name="connsiteX2649" fmla="*/ 5590877 w 11799254"/>
              <a:gd name="connsiteY2649" fmla="*/ 1262770 h 6687061"/>
              <a:gd name="connsiteX2650" fmla="*/ 5902174 w 11799254"/>
              <a:gd name="connsiteY2650" fmla="*/ 1262770 h 6687061"/>
              <a:gd name="connsiteX2651" fmla="*/ 6191325 w 11799254"/>
              <a:gd name="connsiteY2651" fmla="*/ 1066307 h 6687061"/>
              <a:gd name="connsiteX2652" fmla="*/ 6248413 w 11799254"/>
              <a:gd name="connsiteY2652" fmla="*/ 928021 h 6687061"/>
              <a:gd name="connsiteX2653" fmla="*/ 6230841 w 11799254"/>
              <a:gd name="connsiteY2653" fmla="*/ 903208 h 6687061"/>
              <a:gd name="connsiteX2654" fmla="*/ 5457254 w 11799254"/>
              <a:gd name="connsiteY2654" fmla="*/ 1351651 h 6687061"/>
              <a:gd name="connsiteX2655" fmla="*/ 5763610 w 11799254"/>
              <a:gd name="connsiteY2655" fmla="*/ 1351651 h 6687061"/>
              <a:gd name="connsiteX2656" fmla="*/ 5763610 w 11799254"/>
              <a:gd name="connsiteY2656" fmla="*/ 1351651 h 6687061"/>
              <a:gd name="connsiteX2657" fmla="*/ 5781182 w 11799254"/>
              <a:gd name="connsiteY2657" fmla="*/ 1376467 h 6687061"/>
              <a:gd name="connsiteX2658" fmla="*/ 5724095 w 11799254"/>
              <a:gd name="connsiteY2658" fmla="*/ 1514750 h 6687061"/>
              <a:gd name="connsiteX2659" fmla="*/ 5434944 w 11799254"/>
              <a:gd name="connsiteY2659" fmla="*/ 1711220 h 6687061"/>
              <a:gd name="connsiteX2660" fmla="*/ 5123647 w 11799254"/>
              <a:gd name="connsiteY2660" fmla="*/ 1711220 h 6687061"/>
              <a:gd name="connsiteX2661" fmla="*/ 5108355 w 11799254"/>
              <a:gd name="connsiteY2661" fmla="*/ 1689624 h 6687061"/>
              <a:gd name="connsiteX2662" fmla="*/ 5168876 w 11799254"/>
              <a:gd name="connsiteY2662" fmla="*/ 1531062 h 6687061"/>
              <a:gd name="connsiteX2663" fmla="*/ 5457254 w 11799254"/>
              <a:gd name="connsiteY2663" fmla="*/ 1351651 h 6687061"/>
              <a:gd name="connsiteX2664" fmla="*/ 5718571 w 11799254"/>
              <a:gd name="connsiteY2664" fmla="*/ 1397708 h 6687061"/>
              <a:gd name="connsiteX2665" fmla="*/ 5457254 w 11799254"/>
              <a:gd name="connsiteY2665" fmla="*/ 1397708 h 6687061"/>
              <a:gd name="connsiteX2666" fmla="*/ 5211888 w 11799254"/>
              <a:gd name="connsiteY2666" fmla="*/ 1547487 h 6687061"/>
              <a:gd name="connsiteX2667" fmla="*/ 5168369 w 11799254"/>
              <a:gd name="connsiteY2667" fmla="*/ 1661501 h 6687061"/>
              <a:gd name="connsiteX2668" fmla="*/ 5170878 w 11799254"/>
              <a:gd name="connsiteY2668" fmla="*/ 1665151 h 6687061"/>
              <a:gd name="connsiteX2669" fmla="*/ 5434931 w 11799254"/>
              <a:gd name="connsiteY2669" fmla="*/ 1665151 h 6687061"/>
              <a:gd name="connsiteX2670" fmla="*/ 5681082 w 11799254"/>
              <a:gd name="connsiteY2670" fmla="*/ 1498325 h 6687061"/>
              <a:gd name="connsiteX2671" fmla="*/ 5681298 w 11799254"/>
              <a:gd name="connsiteY2671" fmla="*/ 1497742 h 6687061"/>
              <a:gd name="connsiteX2672" fmla="*/ 5681526 w 11799254"/>
              <a:gd name="connsiteY2672" fmla="*/ 1497172 h 6687061"/>
              <a:gd name="connsiteX2673" fmla="*/ 5721054 w 11799254"/>
              <a:gd name="connsiteY2673" fmla="*/ 1401434 h 6687061"/>
              <a:gd name="connsiteX2674" fmla="*/ 5718558 w 11799254"/>
              <a:gd name="connsiteY2674" fmla="*/ 1397720 h 6687061"/>
              <a:gd name="connsiteX2675" fmla="*/ 6432877 w 11799254"/>
              <a:gd name="connsiteY2675" fmla="*/ 1351651 h 6687061"/>
              <a:gd name="connsiteX2676" fmla="*/ 6126534 w 11799254"/>
              <a:gd name="connsiteY2676" fmla="*/ 1351651 h 6687061"/>
              <a:gd name="connsiteX2677" fmla="*/ 5838144 w 11799254"/>
              <a:gd name="connsiteY2677" fmla="*/ 1531062 h 6687061"/>
              <a:gd name="connsiteX2678" fmla="*/ 5777622 w 11799254"/>
              <a:gd name="connsiteY2678" fmla="*/ 1689624 h 6687061"/>
              <a:gd name="connsiteX2679" fmla="*/ 5792914 w 11799254"/>
              <a:gd name="connsiteY2679" fmla="*/ 1711220 h 6687061"/>
              <a:gd name="connsiteX2680" fmla="*/ 6104211 w 11799254"/>
              <a:gd name="connsiteY2680" fmla="*/ 1711220 h 6687061"/>
              <a:gd name="connsiteX2681" fmla="*/ 6393362 w 11799254"/>
              <a:gd name="connsiteY2681" fmla="*/ 1514750 h 6687061"/>
              <a:gd name="connsiteX2682" fmla="*/ 6450462 w 11799254"/>
              <a:gd name="connsiteY2682" fmla="*/ 1376467 h 6687061"/>
              <a:gd name="connsiteX2683" fmla="*/ 6432877 w 11799254"/>
              <a:gd name="connsiteY2683" fmla="*/ 1351651 h 66870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Lst>
            <a:rect l="l" t="t" r="r" b="b"/>
            <a:pathLst>
              <a:path w="11799254" h="6687061">
                <a:moveTo>
                  <a:pt x="2745724" y="4865378"/>
                </a:moveTo>
                <a:lnTo>
                  <a:pt x="2806245" y="4706816"/>
                </a:lnTo>
                <a:cubicBezTo>
                  <a:pt x="2852108" y="4586668"/>
                  <a:pt x="2963661" y="4527406"/>
                  <a:pt x="3094636" y="4527406"/>
                </a:cubicBezTo>
                <a:lnTo>
                  <a:pt x="3400979" y="4527406"/>
                </a:lnTo>
                <a:cubicBezTo>
                  <a:pt x="3413750" y="4527406"/>
                  <a:pt x="3423024" y="4540498"/>
                  <a:pt x="3418552" y="4552221"/>
                </a:cubicBezTo>
                <a:lnTo>
                  <a:pt x="3361464" y="4690505"/>
                </a:lnTo>
                <a:cubicBezTo>
                  <a:pt x="3315931" y="4809803"/>
                  <a:pt x="3202363" y="4886962"/>
                  <a:pt x="3072313" y="4886962"/>
                </a:cubicBezTo>
                <a:lnTo>
                  <a:pt x="2761016" y="4886962"/>
                </a:lnTo>
                <a:cubicBezTo>
                  <a:pt x="2749905" y="4886962"/>
                  <a:pt x="2741822" y="4875568"/>
                  <a:pt x="2745724" y="4865378"/>
                </a:cubicBezTo>
                <a:close/>
                <a:moveTo>
                  <a:pt x="4631167" y="4432212"/>
                </a:moveTo>
                <a:lnTo>
                  <a:pt x="4942464" y="4432212"/>
                </a:lnTo>
                <a:cubicBezTo>
                  <a:pt x="5072501" y="4432212"/>
                  <a:pt x="5186081" y="4355042"/>
                  <a:pt x="5231615" y="4235743"/>
                </a:cubicBezTo>
                <a:lnTo>
                  <a:pt x="5288702" y="4097459"/>
                </a:lnTo>
                <a:cubicBezTo>
                  <a:pt x="5293174" y="4085748"/>
                  <a:pt x="5283900" y="4072643"/>
                  <a:pt x="5271130" y="4072643"/>
                </a:cubicBezTo>
                <a:lnTo>
                  <a:pt x="5271130" y="4072643"/>
                </a:lnTo>
                <a:cubicBezTo>
                  <a:pt x="5271130" y="4072643"/>
                  <a:pt x="4964774" y="4072643"/>
                  <a:pt x="4964774" y="4072643"/>
                </a:cubicBezTo>
                <a:cubicBezTo>
                  <a:pt x="4833824" y="4072643"/>
                  <a:pt x="4722259" y="4131919"/>
                  <a:pt x="4676396" y="4252054"/>
                </a:cubicBezTo>
                <a:lnTo>
                  <a:pt x="4615875" y="4410616"/>
                </a:lnTo>
                <a:cubicBezTo>
                  <a:pt x="4611973" y="4420806"/>
                  <a:pt x="4620055" y="4432212"/>
                  <a:pt x="4631167" y="4432212"/>
                </a:cubicBezTo>
                <a:close/>
                <a:moveTo>
                  <a:pt x="6744491" y="454764"/>
                </a:moveTo>
                <a:lnTo>
                  <a:pt x="6744491" y="454764"/>
                </a:lnTo>
                <a:cubicBezTo>
                  <a:pt x="6757261" y="454764"/>
                  <a:pt x="6766536" y="467859"/>
                  <a:pt x="6762063" y="479577"/>
                </a:cubicBezTo>
                <a:lnTo>
                  <a:pt x="6704976" y="617860"/>
                </a:lnTo>
                <a:cubicBezTo>
                  <a:pt x="6659443" y="737162"/>
                  <a:pt x="6545874" y="814326"/>
                  <a:pt x="6415824" y="814326"/>
                </a:cubicBezTo>
                <a:lnTo>
                  <a:pt x="6104528" y="814326"/>
                </a:lnTo>
                <a:cubicBezTo>
                  <a:pt x="6093417" y="814326"/>
                  <a:pt x="6085334" y="802927"/>
                  <a:pt x="6089236" y="792731"/>
                </a:cubicBezTo>
                <a:lnTo>
                  <a:pt x="6149757" y="634172"/>
                </a:lnTo>
                <a:cubicBezTo>
                  <a:pt x="6195620" y="514031"/>
                  <a:pt x="6307173" y="454764"/>
                  <a:pt x="6438135" y="454764"/>
                </a:cubicBezTo>
                <a:lnTo>
                  <a:pt x="6744491" y="454764"/>
                </a:lnTo>
                <a:close/>
                <a:moveTo>
                  <a:pt x="6699452" y="500825"/>
                </a:moveTo>
                <a:lnTo>
                  <a:pt x="6438135" y="500825"/>
                </a:lnTo>
                <a:cubicBezTo>
                  <a:pt x="6318537" y="500825"/>
                  <a:pt x="6229105" y="555416"/>
                  <a:pt x="6192769" y="650603"/>
                </a:cubicBezTo>
                <a:lnTo>
                  <a:pt x="6149263" y="764609"/>
                </a:lnTo>
                <a:cubicBezTo>
                  <a:pt x="6148579" y="766374"/>
                  <a:pt x="6149884" y="768267"/>
                  <a:pt x="6151772" y="768267"/>
                </a:cubicBezTo>
                <a:lnTo>
                  <a:pt x="6415824" y="768267"/>
                </a:lnTo>
                <a:cubicBezTo>
                  <a:pt x="6526656" y="768267"/>
                  <a:pt x="6623271" y="702781"/>
                  <a:pt x="6661963" y="601431"/>
                </a:cubicBezTo>
                <a:lnTo>
                  <a:pt x="6662179" y="600852"/>
                </a:lnTo>
                <a:lnTo>
                  <a:pt x="6662420" y="600279"/>
                </a:lnTo>
                <a:lnTo>
                  <a:pt x="6701948" y="504551"/>
                </a:lnTo>
                <a:cubicBezTo>
                  <a:pt x="6702670" y="502775"/>
                  <a:pt x="6701365" y="500826"/>
                  <a:pt x="6699452" y="500826"/>
                </a:cubicBezTo>
                <a:close/>
                <a:moveTo>
                  <a:pt x="3960657" y="4432212"/>
                </a:moveTo>
                <a:lnTo>
                  <a:pt x="4271955" y="4432212"/>
                </a:lnTo>
                <a:cubicBezTo>
                  <a:pt x="4401992" y="4432212"/>
                  <a:pt x="4515559" y="4355042"/>
                  <a:pt x="4561105" y="4235743"/>
                </a:cubicBezTo>
                <a:lnTo>
                  <a:pt x="4618193" y="4097459"/>
                </a:lnTo>
                <a:cubicBezTo>
                  <a:pt x="4622653" y="4085748"/>
                  <a:pt x="4613392" y="4072643"/>
                  <a:pt x="4600621" y="4072643"/>
                </a:cubicBezTo>
                <a:lnTo>
                  <a:pt x="4600621" y="4072643"/>
                </a:lnTo>
                <a:cubicBezTo>
                  <a:pt x="4600621" y="4072643"/>
                  <a:pt x="4294265" y="4072643"/>
                  <a:pt x="4294265" y="4072643"/>
                </a:cubicBezTo>
                <a:cubicBezTo>
                  <a:pt x="4163303" y="4072643"/>
                  <a:pt x="4051750" y="4131919"/>
                  <a:pt x="4005887" y="4252054"/>
                </a:cubicBezTo>
                <a:lnTo>
                  <a:pt x="3945353" y="4410616"/>
                </a:lnTo>
                <a:cubicBezTo>
                  <a:pt x="3941464" y="4420806"/>
                  <a:pt x="3949534" y="4432212"/>
                  <a:pt x="3960657" y="4432212"/>
                </a:cubicBezTo>
                <a:close/>
                <a:moveTo>
                  <a:pt x="9953594" y="1"/>
                </a:moveTo>
                <a:lnTo>
                  <a:pt x="9953594" y="4"/>
                </a:lnTo>
                <a:cubicBezTo>
                  <a:pt x="9966352" y="4"/>
                  <a:pt x="9975638" y="13098"/>
                  <a:pt x="9971166" y="24817"/>
                </a:cubicBezTo>
                <a:lnTo>
                  <a:pt x="9914066" y="163099"/>
                </a:lnTo>
                <a:cubicBezTo>
                  <a:pt x="9868533" y="282399"/>
                  <a:pt x="9754965" y="359565"/>
                  <a:pt x="9624927" y="359565"/>
                </a:cubicBezTo>
                <a:lnTo>
                  <a:pt x="9313618" y="359565"/>
                </a:lnTo>
                <a:cubicBezTo>
                  <a:pt x="9302507" y="359565"/>
                  <a:pt x="9294437" y="348166"/>
                  <a:pt x="9298326" y="337970"/>
                </a:cubicBezTo>
                <a:lnTo>
                  <a:pt x="9358860" y="179408"/>
                </a:lnTo>
                <a:cubicBezTo>
                  <a:pt x="9404710" y="59270"/>
                  <a:pt x="9516276" y="0"/>
                  <a:pt x="9647238" y="0"/>
                </a:cubicBezTo>
                <a:lnTo>
                  <a:pt x="9953594" y="0"/>
                </a:lnTo>
                <a:close/>
                <a:moveTo>
                  <a:pt x="9908542" y="46062"/>
                </a:moveTo>
                <a:lnTo>
                  <a:pt x="9647238" y="46062"/>
                </a:lnTo>
                <a:cubicBezTo>
                  <a:pt x="9527627" y="46062"/>
                  <a:pt x="9438208" y="100653"/>
                  <a:pt x="9401872" y="195840"/>
                </a:cubicBezTo>
                <a:lnTo>
                  <a:pt x="9358353" y="309846"/>
                </a:lnTo>
                <a:cubicBezTo>
                  <a:pt x="9357682" y="311612"/>
                  <a:pt x="9358987" y="313506"/>
                  <a:pt x="9360875" y="313506"/>
                </a:cubicBezTo>
                <a:lnTo>
                  <a:pt x="9624927" y="313506"/>
                </a:lnTo>
                <a:cubicBezTo>
                  <a:pt x="9735746" y="313506"/>
                  <a:pt x="9832374" y="248018"/>
                  <a:pt x="9871054" y="146670"/>
                </a:cubicBezTo>
                <a:lnTo>
                  <a:pt x="9871269" y="146091"/>
                </a:lnTo>
                <a:lnTo>
                  <a:pt x="9871510" y="145518"/>
                </a:lnTo>
                <a:lnTo>
                  <a:pt x="9911038" y="49787"/>
                </a:lnTo>
                <a:cubicBezTo>
                  <a:pt x="9911760" y="48013"/>
                  <a:pt x="9910468" y="46062"/>
                  <a:pt x="9908542" y="46062"/>
                </a:cubicBezTo>
                <a:close/>
                <a:moveTo>
                  <a:pt x="3430284" y="4886962"/>
                </a:moveTo>
                <a:lnTo>
                  <a:pt x="3741580" y="4886962"/>
                </a:lnTo>
                <a:cubicBezTo>
                  <a:pt x="3871631" y="4886962"/>
                  <a:pt x="3985198" y="4809803"/>
                  <a:pt x="4030731" y="4690505"/>
                </a:cubicBezTo>
                <a:lnTo>
                  <a:pt x="4087832" y="4552221"/>
                </a:lnTo>
                <a:cubicBezTo>
                  <a:pt x="4092291" y="4540510"/>
                  <a:pt x="4083018" y="4527406"/>
                  <a:pt x="4070259" y="4527406"/>
                </a:cubicBezTo>
                <a:lnTo>
                  <a:pt x="3763903" y="4527406"/>
                </a:lnTo>
                <a:cubicBezTo>
                  <a:pt x="3632941" y="4527406"/>
                  <a:pt x="3521376" y="4586668"/>
                  <a:pt x="3475525" y="4706816"/>
                </a:cubicBezTo>
                <a:lnTo>
                  <a:pt x="3414992" y="4865378"/>
                </a:lnTo>
                <a:cubicBezTo>
                  <a:pt x="3411102" y="4875568"/>
                  <a:pt x="3419173" y="4886962"/>
                  <a:pt x="3430284" y="4886962"/>
                </a:cubicBezTo>
                <a:close/>
                <a:moveTo>
                  <a:pt x="10918563" y="3619136"/>
                </a:moveTo>
                <a:cubicBezTo>
                  <a:pt x="10787600" y="3619136"/>
                  <a:pt x="10676034" y="3678412"/>
                  <a:pt x="10630184" y="3798547"/>
                </a:cubicBezTo>
                <a:lnTo>
                  <a:pt x="10569650" y="3957109"/>
                </a:lnTo>
                <a:cubicBezTo>
                  <a:pt x="10565761" y="3967299"/>
                  <a:pt x="10573844" y="3978705"/>
                  <a:pt x="10584955" y="3978705"/>
                </a:cubicBezTo>
                <a:lnTo>
                  <a:pt x="10896239" y="3978705"/>
                </a:lnTo>
                <a:cubicBezTo>
                  <a:pt x="11026289" y="3978705"/>
                  <a:pt x="11139857" y="3901534"/>
                  <a:pt x="11185390" y="3782236"/>
                </a:cubicBezTo>
                <a:lnTo>
                  <a:pt x="11242491" y="3643952"/>
                </a:lnTo>
                <a:cubicBezTo>
                  <a:pt x="11246950" y="3632241"/>
                  <a:pt x="11237676" y="3619136"/>
                  <a:pt x="11224918" y="3619136"/>
                </a:cubicBezTo>
                <a:lnTo>
                  <a:pt x="11224918" y="3619136"/>
                </a:lnTo>
                <a:cubicBezTo>
                  <a:pt x="11224918" y="3619136"/>
                  <a:pt x="10918563" y="3619136"/>
                  <a:pt x="10918563" y="3619136"/>
                </a:cubicBezTo>
                <a:close/>
                <a:moveTo>
                  <a:pt x="1056449" y="3508671"/>
                </a:moveTo>
                <a:lnTo>
                  <a:pt x="1116974" y="3350097"/>
                </a:lnTo>
                <a:cubicBezTo>
                  <a:pt x="1162832" y="3229961"/>
                  <a:pt x="1274390" y="3170699"/>
                  <a:pt x="1405353" y="3170699"/>
                </a:cubicBezTo>
                <a:lnTo>
                  <a:pt x="1711708" y="3170699"/>
                </a:lnTo>
                <a:cubicBezTo>
                  <a:pt x="1724479" y="3170699"/>
                  <a:pt x="1733753" y="3183791"/>
                  <a:pt x="1729281" y="3195514"/>
                </a:cubicBezTo>
                <a:lnTo>
                  <a:pt x="1672193" y="3333798"/>
                </a:lnTo>
                <a:cubicBezTo>
                  <a:pt x="1626659" y="3453097"/>
                  <a:pt x="1513079" y="3530255"/>
                  <a:pt x="1383042" y="3530255"/>
                </a:cubicBezTo>
                <a:lnTo>
                  <a:pt x="1071743" y="3530255"/>
                </a:lnTo>
                <a:cubicBezTo>
                  <a:pt x="1060632" y="3530255"/>
                  <a:pt x="1052554" y="3518861"/>
                  <a:pt x="1056451" y="3508671"/>
                </a:cubicBezTo>
                <a:close/>
                <a:moveTo>
                  <a:pt x="1118991" y="3484198"/>
                </a:moveTo>
                <a:lnTo>
                  <a:pt x="1383029" y="3484198"/>
                </a:lnTo>
                <a:cubicBezTo>
                  <a:pt x="1493873" y="3484198"/>
                  <a:pt x="1590489" y="3418713"/>
                  <a:pt x="1629181" y="3317360"/>
                </a:cubicBezTo>
                <a:lnTo>
                  <a:pt x="1629396" y="3316790"/>
                </a:lnTo>
                <a:lnTo>
                  <a:pt x="1629624" y="3316207"/>
                </a:lnTo>
                <a:lnTo>
                  <a:pt x="1669152" y="3220481"/>
                </a:lnTo>
                <a:cubicBezTo>
                  <a:pt x="1669887" y="3218707"/>
                  <a:pt x="1668582" y="3216755"/>
                  <a:pt x="1666669" y="3216755"/>
                </a:cubicBezTo>
                <a:lnTo>
                  <a:pt x="1405353" y="3216755"/>
                </a:lnTo>
                <a:cubicBezTo>
                  <a:pt x="1285755" y="3216755"/>
                  <a:pt x="1196318" y="3271354"/>
                  <a:pt x="1159987" y="3366535"/>
                </a:cubicBezTo>
                <a:lnTo>
                  <a:pt x="1116466" y="3480548"/>
                </a:lnTo>
                <a:cubicBezTo>
                  <a:pt x="1115799" y="3482310"/>
                  <a:pt x="1117097" y="3484198"/>
                  <a:pt x="1118990" y="3484198"/>
                </a:cubicBezTo>
                <a:close/>
                <a:moveTo>
                  <a:pt x="1223266" y="3978705"/>
                </a:moveTo>
                <a:lnTo>
                  <a:pt x="1534567" y="3978705"/>
                </a:lnTo>
                <a:cubicBezTo>
                  <a:pt x="1664617" y="3978705"/>
                  <a:pt x="1778184" y="3901534"/>
                  <a:pt x="1823717" y="3782236"/>
                </a:cubicBezTo>
                <a:lnTo>
                  <a:pt x="1880805" y="3643952"/>
                </a:lnTo>
                <a:cubicBezTo>
                  <a:pt x="1885278" y="3632241"/>
                  <a:pt x="1876004" y="3619136"/>
                  <a:pt x="1863233" y="3619136"/>
                </a:cubicBezTo>
                <a:lnTo>
                  <a:pt x="1863233" y="3619136"/>
                </a:lnTo>
                <a:cubicBezTo>
                  <a:pt x="1863233" y="3619136"/>
                  <a:pt x="1556877" y="3619136"/>
                  <a:pt x="1556877" y="3619136"/>
                </a:cubicBezTo>
                <a:cubicBezTo>
                  <a:pt x="1425915" y="3619136"/>
                  <a:pt x="1314349" y="3678412"/>
                  <a:pt x="1268499" y="3798547"/>
                </a:cubicBezTo>
                <a:lnTo>
                  <a:pt x="1207973" y="3957109"/>
                </a:lnTo>
                <a:cubicBezTo>
                  <a:pt x="1204082" y="3967299"/>
                  <a:pt x="1212155" y="3978705"/>
                  <a:pt x="1223265" y="3978705"/>
                </a:cubicBezTo>
                <a:close/>
                <a:moveTo>
                  <a:pt x="2071782" y="3170699"/>
                </a:moveTo>
                <a:cubicBezTo>
                  <a:pt x="1940820" y="3170699"/>
                  <a:pt x="1829267" y="3229961"/>
                  <a:pt x="1783404" y="3350109"/>
                </a:cubicBezTo>
                <a:lnTo>
                  <a:pt x="1722870" y="3508671"/>
                </a:lnTo>
                <a:cubicBezTo>
                  <a:pt x="1718981" y="3518861"/>
                  <a:pt x="1727051" y="3530255"/>
                  <a:pt x="1738174" y="3530255"/>
                </a:cubicBezTo>
                <a:lnTo>
                  <a:pt x="2049471" y="3530255"/>
                </a:lnTo>
                <a:cubicBezTo>
                  <a:pt x="2179509" y="3530255"/>
                  <a:pt x="2293076" y="3453097"/>
                  <a:pt x="2338622" y="3333798"/>
                </a:cubicBezTo>
                <a:lnTo>
                  <a:pt x="2395710" y="3195514"/>
                </a:lnTo>
                <a:cubicBezTo>
                  <a:pt x="2400182" y="3183791"/>
                  <a:pt x="2390908" y="3170699"/>
                  <a:pt x="2378138" y="3170699"/>
                </a:cubicBezTo>
                <a:lnTo>
                  <a:pt x="2378138" y="3170699"/>
                </a:lnTo>
                <a:cubicBezTo>
                  <a:pt x="2378138" y="3170699"/>
                  <a:pt x="2071782" y="3170699"/>
                  <a:pt x="2071782" y="3170699"/>
                </a:cubicBezTo>
                <a:close/>
                <a:moveTo>
                  <a:pt x="4085513" y="4865378"/>
                </a:moveTo>
                <a:lnTo>
                  <a:pt x="4146035" y="4706816"/>
                </a:lnTo>
                <a:cubicBezTo>
                  <a:pt x="4191897" y="4586668"/>
                  <a:pt x="4303450" y="4527406"/>
                  <a:pt x="4434413" y="4527406"/>
                </a:cubicBezTo>
                <a:lnTo>
                  <a:pt x="4740769" y="4527406"/>
                </a:lnTo>
                <a:cubicBezTo>
                  <a:pt x="4753539" y="4527406"/>
                  <a:pt x="4762813" y="4540498"/>
                  <a:pt x="4758341" y="4552221"/>
                </a:cubicBezTo>
                <a:lnTo>
                  <a:pt x="4701253" y="4690505"/>
                </a:lnTo>
                <a:cubicBezTo>
                  <a:pt x="4655707" y="4809803"/>
                  <a:pt x="4542152" y="4886962"/>
                  <a:pt x="4412090" y="4886962"/>
                </a:cubicBezTo>
                <a:lnTo>
                  <a:pt x="4100805" y="4886962"/>
                </a:lnTo>
                <a:cubicBezTo>
                  <a:pt x="4089694" y="4886962"/>
                  <a:pt x="4081611" y="4875568"/>
                  <a:pt x="4085513" y="4865378"/>
                </a:cubicBezTo>
                <a:close/>
                <a:moveTo>
                  <a:pt x="4148049" y="4840905"/>
                </a:moveTo>
                <a:lnTo>
                  <a:pt x="4412090" y="4840905"/>
                </a:lnTo>
                <a:cubicBezTo>
                  <a:pt x="4522933" y="4840905"/>
                  <a:pt x="4619549" y="4775420"/>
                  <a:pt x="4658241" y="4674080"/>
                </a:cubicBezTo>
                <a:lnTo>
                  <a:pt x="4658456" y="4673497"/>
                </a:lnTo>
                <a:lnTo>
                  <a:pt x="4658684" y="4672926"/>
                </a:lnTo>
                <a:lnTo>
                  <a:pt x="4698225" y="4577188"/>
                </a:lnTo>
                <a:cubicBezTo>
                  <a:pt x="4698947" y="4575414"/>
                  <a:pt x="4697642" y="4573462"/>
                  <a:pt x="4695729" y="4573462"/>
                </a:cubicBezTo>
                <a:lnTo>
                  <a:pt x="4434413" y="4573462"/>
                </a:lnTo>
                <a:cubicBezTo>
                  <a:pt x="4314815" y="4573462"/>
                  <a:pt x="4225382" y="4628061"/>
                  <a:pt x="4189047" y="4723241"/>
                </a:cubicBezTo>
                <a:lnTo>
                  <a:pt x="4145528" y="4837255"/>
                </a:lnTo>
                <a:cubicBezTo>
                  <a:pt x="4144856" y="4839017"/>
                  <a:pt x="4146161" y="4840905"/>
                  <a:pt x="4148049" y="4840905"/>
                </a:cubicBezTo>
                <a:close/>
                <a:moveTo>
                  <a:pt x="1955668" y="4432212"/>
                </a:moveTo>
                <a:lnTo>
                  <a:pt x="2266965" y="4432212"/>
                </a:lnTo>
                <a:cubicBezTo>
                  <a:pt x="2397015" y="4432212"/>
                  <a:pt x="2510582" y="4355042"/>
                  <a:pt x="2556116" y="4235743"/>
                </a:cubicBezTo>
                <a:lnTo>
                  <a:pt x="2613216" y="4097459"/>
                </a:lnTo>
                <a:cubicBezTo>
                  <a:pt x="2617676" y="4085748"/>
                  <a:pt x="2608402" y="4072643"/>
                  <a:pt x="2595631" y="4072643"/>
                </a:cubicBezTo>
                <a:lnTo>
                  <a:pt x="2595631" y="4072643"/>
                </a:lnTo>
                <a:cubicBezTo>
                  <a:pt x="2595631" y="4072643"/>
                  <a:pt x="2289288" y="4072643"/>
                  <a:pt x="2289288" y="4072643"/>
                </a:cubicBezTo>
                <a:cubicBezTo>
                  <a:pt x="2158326" y="4072643"/>
                  <a:pt x="2046760" y="4131919"/>
                  <a:pt x="2000910" y="4252054"/>
                </a:cubicBezTo>
                <a:lnTo>
                  <a:pt x="1940376" y="4410616"/>
                </a:lnTo>
                <a:cubicBezTo>
                  <a:pt x="1936487" y="4420806"/>
                  <a:pt x="1944557" y="4432212"/>
                  <a:pt x="1955668" y="4432212"/>
                </a:cubicBezTo>
                <a:close/>
                <a:moveTo>
                  <a:pt x="2622110" y="4432212"/>
                </a:moveTo>
                <a:lnTo>
                  <a:pt x="2933407" y="4432212"/>
                </a:lnTo>
                <a:cubicBezTo>
                  <a:pt x="3063457" y="4432212"/>
                  <a:pt x="3177025" y="4355042"/>
                  <a:pt x="3222558" y="4235743"/>
                </a:cubicBezTo>
                <a:lnTo>
                  <a:pt x="3279646" y="4097459"/>
                </a:lnTo>
                <a:cubicBezTo>
                  <a:pt x="3284118" y="4085748"/>
                  <a:pt x="3274844" y="4072643"/>
                  <a:pt x="3262074" y="4072643"/>
                </a:cubicBezTo>
                <a:lnTo>
                  <a:pt x="3262074" y="4072643"/>
                </a:lnTo>
                <a:cubicBezTo>
                  <a:pt x="3262074" y="4072643"/>
                  <a:pt x="2955730" y="4072643"/>
                  <a:pt x="2955730" y="4072643"/>
                </a:cubicBezTo>
                <a:cubicBezTo>
                  <a:pt x="2824755" y="4072643"/>
                  <a:pt x="2713202" y="4131919"/>
                  <a:pt x="2667339" y="4252054"/>
                </a:cubicBezTo>
                <a:lnTo>
                  <a:pt x="2606818" y="4410616"/>
                </a:lnTo>
                <a:cubicBezTo>
                  <a:pt x="2602916" y="4420806"/>
                  <a:pt x="2610999" y="4432212"/>
                  <a:pt x="2622110" y="4432212"/>
                </a:cubicBezTo>
                <a:close/>
                <a:moveTo>
                  <a:pt x="1877245" y="3957109"/>
                </a:moveTo>
                <a:lnTo>
                  <a:pt x="1937766" y="3798547"/>
                </a:lnTo>
                <a:cubicBezTo>
                  <a:pt x="1983629" y="3678412"/>
                  <a:pt x="2095195" y="3619149"/>
                  <a:pt x="2226145" y="3619149"/>
                </a:cubicBezTo>
                <a:lnTo>
                  <a:pt x="2532500" y="3619149"/>
                </a:lnTo>
                <a:cubicBezTo>
                  <a:pt x="2545271" y="3619149"/>
                  <a:pt x="2554545" y="3632241"/>
                  <a:pt x="2550073" y="3643965"/>
                </a:cubicBezTo>
                <a:lnTo>
                  <a:pt x="2492985" y="3782248"/>
                </a:lnTo>
                <a:cubicBezTo>
                  <a:pt x="2447451" y="3901547"/>
                  <a:pt x="2333871" y="3978705"/>
                  <a:pt x="2203834" y="3978705"/>
                </a:cubicBezTo>
                <a:lnTo>
                  <a:pt x="1892537" y="3978705"/>
                </a:lnTo>
                <a:cubicBezTo>
                  <a:pt x="1881426" y="3978705"/>
                  <a:pt x="1873343" y="3967312"/>
                  <a:pt x="1877245" y="3957109"/>
                </a:cubicBezTo>
                <a:close/>
                <a:moveTo>
                  <a:pt x="1939781" y="3932649"/>
                </a:moveTo>
                <a:lnTo>
                  <a:pt x="2203834" y="3932649"/>
                </a:lnTo>
                <a:cubicBezTo>
                  <a:pt x="2314665" y="3932649"/>
                  <a:pt x="2411281" y="3867163"/>
                  <a:pt x="2449973" y="3765810"/>
                </a:cubicBezTo>
                <a:lnTo>
                  <a:pt x="2450188" y="3765228"/>
                </a:lnTo>
                <a:lnTo>
                  <a:pt x="2450429" y="3764657"/>
                </a:lnTo>
                <a:lnTo>
                  <a:pt x="2489944" y="3668932"/>
                </a:lnTo>
                <a:cubicBezTo>
                  <a:pt x="2490679" y="3667157"/>
                  <a:pt x="2489374" y="3665206"/>
                  <a:pt x="2487461" y="3665206"/>
                </a:cubicBezTo>
                <a:lnTo>
                  <a:pt x="2226145" y="3665206"/>
                </a:lnTo>
                <a:cubicBezTo>
                  <a:pt x="2106547" y="3665206"/>
                  <a:pt x="2017114" y="3719792"/>
                  <a:pt x="1980779" y="3814985"/>
                </a:cubicBezTo>
                <a:lnTo>
                  <a:pt x="1937260" y="3928986"/>
                </a:lnTo>
                <a:cubicBezTo>
                  <a:pt x="1936588" y="3930748"/>
                  <a:pt x="1937893" y="3932649"/>
                  <a:pt x="1939781" y="3932649"/>
                </a:cubicBezTo>
                <a:close/>
                <a:moveTo>
                  <a:pt x="5285142" y="4410616"/>
                </a:moveTo>
                <a:lnTo>
                  <a:pt x="5345663" y="4252054"/>
                </a:lnTo>
                <a:cubicBezTo>
                  <a:pt x="5391526" y="4131919"/>
                  <a:pt x="5503092" y="4072643"/>
                  <a:pt x="5634054" y="4072643"/>
                </a:cubicBezTo>
                <a:lnTo>
                  <a:pt x="5940397" y="4072643"/>
                </a:lnTo>
                <a:cubicBezTo>
                  <a:pt x="5953180" y="4072643"/>
                  <a:pt x="5962442" y="4085748"/>
                  <a:pt x="5957982" y="4097459"/>
                </a:cubicBezTo>
                <a:lnTo>
                  <a:pt x="5900882" y="4235743"/>
                </a:lnTo>
                <a:cubicBezTo>
                  <a:pt x="5855348" y="4355042"/>
                  <a:pt x="5741781" y="4432212"/>
                  <a:pt x="5611731" y="4432212"/>
                </a:cubicBezTo>
                <a:lnTo>
                  <a:pt x="5300434" y="4432212"/>
                </a:lnTo>
                <a:cubicBezTo>
                  <a:pt x="5289323" y="4432212"/>
                  <a:pt x="5281253" y="4420806"/>
                  <a:pt x="5285142" y="4410616"/>
                </a:cubicBezTo>
                <a:close/>
                <a:moveTo>
                  <a:pt x="5347690" y="4386143"/>
                </a:moveTo>
                <a:lnTo>
                  <a:pt x="5611731" y="4386143"/>
                </a:lnTo>
                <a:cubicBezTo>
                  <a:pt x="5722562" y="4386143"/>
                  <a:pt x="5819178" y="4320657"/>
                  <a:pt x="5857870" y="4219318"/>
                </a:cubicBezTo>
                <a:lnTo>
                  <a:pt x="5858097" y="4218735"/>
                </a:lnTo>
                <a:lnTo>
                  <a:pt x="5858326" y="4218165"/>
                </a:lnTo>
                <a:lnTo>
                  <a:pt x="5897854" y="4122439"/>
                </a:lnTo>
                <a:cubicBezTo>
                  <a:pt x="5898589" y="4120652"/>
                  <a:pt x="5897284" y="4118713"/>
                  <a:pt x="5895358" y="4118713"/>
                </a:cubicBezTo>
                <a:lnTo>
                  <a:pt x="5634054" y="4118713"/>
                </a:lnTo>
                <a:cubicBezTo>
                  <a:pt x="5514456" y="4118713"/>
                  <a:pt x="5425011" y="4173299"/>
                  <a:pt x="5388688" y="4268492"/>
                </a:cubicBezTo>
                <a:lnTo>
                  <a:pt x="5345169" y="4382493"/>
                </a:lnTo>
                <a:cubicBezTo>
                  <a:pt x="5344498" y="4384255"/>
                  <a:pt x="5345803" y="4386156"/>
                  <a:pt x="5347690" y="4386156"/>
                </a:cubicBezTo>
                <a:close/>
                <a:moveTo>
                  <a:pt x="553996" y="3978705"/>
                </a:moveTo>
                <a:lnTo>
                  <a:pt x="865290" y="3978705"/>
                </a:lnTo>
                <a:cubicBezTo>
                  <a:pt x="995342" y="3978705"/>
                  <a:pt x="1108908" y="3901534"/>
                  <a:pt x="1154444" y="3782236"/>
                </a:cubicBezTo>
                <a:lnTo>
                  <a:pt x="1211535" y="3643952"/>
                </a:lnTo>
                <a:cubicBezTo>
                  <a:pt x="1216001" y="3632241"/>
                  <a:pt x="1206729" y="3619136"/>
                  <a:pt x="1193954" y="3619136"/>
                </a:cubicBezTo>
                <a:lnTo>
                  <a:pt x="1193961" y="3619136"/>
                </a:lnTo>
                <a:cubicBezTo>
                  <a:pt x="1193961" y="3619136"/>
                  <a:pt x="887602" y="3619136"/>
                  <a:pt x="887602" y="3619136"/>
                </a:cubicBezTo>
                <a:cubicBezTo>
                  <a:pt x="756641" y="3619136"/>
                  <a:pt x="645086" y="3678412"/>
                  <a:pt x="599221" y="3798547"/>
                </a:cubicBezTo>
                <a:lnTo>
                  <a:pt x="538697" y="3957109"/>
                </a:lnTo>
                <a:cubicBezTo>
                  <a:pt x="534806" y="3967299"/>
                  <a:pt x="542879" y="3978705"/>
                  <a:pt x="553995" y="3978705"/>
                </a:cubicBezTo>
                <a:close/>
                <a:moveTo>
                  <a:pt x="1425319" y="4886962"/>
                </a:moveTo>
                <a:lnTo>
                  <a:pt x="1736616" y="4886962"/>
                </a:lnTo>
                <a:cubicBezTo>
                  <a:pt x="1866654" y="4886962"/>
                  <a:pt x="1980234" y="4809803"/>
                  <a:pt x="2025767" y="4690505"/>
                </a:cubicBezTo>
                <a:lnTo>
                  <a:pt x="2082855" y="4552221"/>
                </a:lnTo>
                <a:cubicBezTo>
                  <a:pt x="2087327" y="4540510"/>
                  <a:pt x="2078053" y="4527406"/>
                  <a:pt x="2065283" y="4527406"/>
                </a:cubicBezTo>
                <a:lnTo>
                  <a:pt x="1758927" y="4527406"/>
                </a:lnTo>
                <a:cubicBezTo>
                  <a:pt x="1627964" y="4527406"/>
                  <a:pt x="1516399" y="4586668"/>
                  <a:pt x="1470549" y="4706816"/>
                </a:cubicBezTo>
                <a:lnTo>
                  <a:pt x="1410015" y="4865378"/>
                </a:lnTo>
                <a:cubicBezTo>
                  <a:pt x="1406125" y="4875568"/>
                  <a:pt x="1414196" y="4886962"/>
                  <a:pt x="1425307" y="4886962"/>
                </a:cubicBezTo>
                <a:close/>
                <a:moveTo>
                  <a:pt x="801270" y="634171"/>
                </a:moveTo>
                <a:lnTo>
                  <a:pt x="740745" y="792733"/>
                </a:lnTo>
                <a:cubicBezTo>
                  <a:pt x="736854" y="802928"/>
                  <a:pt x="744927" y="814324"/>
                  <a:pt x="756037" y="814324"/>
                </a:cubicBezTo>
                <a:lnTo>
                  <a:pt x="1067337" y="814324"/>
                </a:lnTo>
                <a:cubicBezTo>
                  <a:pt x="1197382" y="814324"/>
                  <a:pt x="1310954" y="737161"/>
                  <a:pt x="1356487" y="617861"/>
                </a:cubicBezTo>
                <a:lnTo>
                  <a:pt x="1413588" y="479576"/>
                </a:lnTo>
                <a:cubicBezTo>
                  <a:pt x="1418047" y="467862"/>
                  <a:pt x="1408773" y="454763"/>
                  <a:pt x="1396003" y="454763"/>
                </a:cubicBezTo>
                <a:lnTo>
                  <a:pt x="1089649" y="454763"/>
                </a:lnTo>
                <a:cubicBezTo>
                  <a:pt x="958682" y="454763"/>
                  <a:pt x="847133" y="514030"/>
                  <a:pt x="801269" y="634171"/>
                </a:cubicBezTo>
                <a:close/>
                <a:moveTo>
                  <a:pt x="4770072" y="4886962"/>
                </a:moveTo>
                <a:lnTo>
                  <a:pt x="5081369" y="4886962"/>
                </a:lnTo>
                <a:cubicBezTo>
                  <a:pt x="5211407" y="4886962"/>
                  <a:pt x="5324987" y="4809803"/>
                  <a:pt x="5370520" y="4690505"/>
                </a:cubicBezTo>
                <a:lnTo>
                  <a:pt x="5427608" y="4552221"/>
                </a:lnTo>
                <a:cubicBezTo>
                  <a:pt x="5432081" y="4540510"/>
                  <a:pt x="5422807" y="4527406"/>
                  <a:pt x="5410036" y="4527406"/>
                </a:cubicBezTo>
                <a:lnTo>
                  <a:pt x="5103680" y="4527406"/>
                </a:lnTo>
                <a:cubicBezTo>
                  <a:pt x="4972718" y="4527406"/>
                  <a:pt x="4861165" y="4586668"/>
                  <a:pt x="4815302" y="4706816"/>
                </a:cubicBezTo>
                <a:lnTo>
                  <a:pt x="4754781" y="4865378"/>
                </a:lnTo>
                <a:cubicBezTo>
                  <a:pt x="4750879" y="4875568"/>
                  <a:pt x="4758962" y="4886962"/>
                  <a:pt x="4770072" y="4886962"/>
                </a:cubicBezTo>
                <a:close/>
                <a:moveTo>
                  <a:pt x="3931353" y="1"/>
                </a:moveTo>
                <a:lnTo>
                  <a:pt x="3931353" y="4"/>
                </a:lnTo>
                <a:cubicBezTo>
                  <a:pt x="3944124" y="4"/>
                  <a:pt x="3953386" y="13098"/>
                  <a:pt x="3948926" y="24817"/>
                </a:cubicBezTo>
                <a:lnTo>
                  <a:pt x="3891838" y="163099"/>
                </a:lnTo>
                <a:cubicBezTo>
                  <a:pt x="3846292" y="282399"/>
                  <a:pt x="3732724" y="359565"/>
                  <a:pt x="3602674" y="359565"/>
                </a:cubicBezTo>
                <a:lnTo>
                  <a:pt x="3291390" y="359565"/>
                </a:lnTo>
                <a:cubicBezTo>
                  <a:pt x="3280279" y="359565"/>
                  <a:pt x="3272196" y="348166"/>
                  <a:pt x="3276098" y="337970"/>
                </a:cubicBezTo>
                <a:lnTo>
                  <a:pt x="3336620" y="179408"/>
                </a:lnTo>
                <a:cubicBezTo>
                  <a:pt x="3382482" y="59270"/>
                  <a:pt x="3494035" y="0"/>
                  <a:pt x="3624998" y="0"/>
                </a:cubicBezTo>
                <a:lnTo>
                  <a:pt x="3931353" y="0"/>
                </a:lnTo>
                <a:close/>
                <a:moveTo>
                  <a:pt x="3886302" y="46062"/>
                </a:moveTo>
                <a:lnTo>
                  <a:pt x="3624998" y="46062"/>
                </a:lnTo>
                <a:cubicBezTo>
                  <a:pt x="3505400" y="46062"/>
                  <a:pt x="3415955" y="100653"/>
                  <a:pt x="3379632" y="195840"/>
                </a:cubicBezTo>
                <a:lnTo>
                  <a:pt x="3336113" y="309846"/>
                </a:lnTo>
                <a:cubicBezTo>
                  <a:pt x="3335441" y="311612"/>
                  <a:pt x="3336734" y="313506"/>
                  <a:pt x="3338634" y="313506"/>
                </a:cubicBezTo>
                <a:lnTo>
                  <a:pt x="3602674" y="313506"/>
                </a:lnTo>
                <a:cubicBezTo>
                  <a:pt x="3713518" y="313506"/>
                  <a:pt x="3810134" y="248018"/>
                  <a:pt x="3848813" y="146670"/>
                </a:cubicBezTo>
                <a:lnTo>
                  <a:pt x="3849041" y="146091"/>
                </a:lnTo>
                <a:lnTo>
                  <a:pt x="3849269" y="145518"/>
                </a:lnTo>
                <a:lnTo>
                  <a:pt x="3888797" y="49787"/>
                </a:lnTo>
                <a:cubicBezTo>
                  <a:pt x="3889532" y="48013"/>
                  <a:pt x="3888227" y="46062"/>
                  <a:pt x="3886302" y="46062"/>
                </a:cubicBezTo>
                <a:close/>
                <a:moveTo>
                  <a:pt x="3276086" y="4410616"/>
                </a:moveTo>
                <a:lnTo>
                  <a:pt x="3336620" y="4252054"/>
                </a:lnTo>
                <a:cubicBezTo>
                  <a:pt x="3382470" y="4131919"/>
                  <a:pt x="3494035" y="4072643"/>
                  <a:pt x="3624998" y="4072643"/>
                </a:cubicBezTo>
                <a:lnTo>
                  <a:pt x="3931353" y="4072643"/>
                </a:lnTo>
                <a:cubicBezTo>
                  <a:pt x="3944111" y="4072643"/>
                  <a:pt x="3953386" y="4085748"/>
                  <a:pt x="3948926" y="4097459"/>
                </a:cubicBezTo>
                <a:lnTo>
                  <a:pt x="3891825" y="4235743"/>
                </a:lnTo>
                <a:cubicBezTo>
                  <a:pt x="3846292" y="4355042"/>
                  <a:pt x="3732724" y="4432212"/>
                  <a:pt x="3602674" y="4432212"/>
                </a:cubicBezTo>
                <a:lnTo>
                  <a:pt x="3291390" y="4432212"/>
                </a:lnTo>
                <a:cubicBezTo>
                  <a:pt x="3280267" y="4432212"/>
                  <a:pt x="3272196" y="4420806"/>
                  <a:pt x="3276098" y="4410616"/>
                </a:cubicBezTo>
                <a:close/>
                <a:moveTo>
                  <a:pt x="3338634" y="4386143"/>
                </a:moveTo>
                <a:lnTo>
                  <a:pt x="3602674" y="4386143"/>
                </a:lnTo>
                <a:cubicBezTo>
                  <a:pt x="3713518" y="4386143"/>
                  <a:pt x="3810134" y="4320657"/>
                  <a:pt x="3848826" y="4219318"/>
                </a:cubicBezTo>
                <a:lnTo>
                  <a:pt x="3849041" y="4218735"/>
                </a:lnTo>
                <a:lnTo>
                  <a:pt x="3849269" y="4218165"/>
                </a:lnTo>
                <a:lnTo>
                  <a:pt x="3888797" y="4122439"/>
                </a:lnTo>
                <a:cubicBezTo>
                  <a:pt x="3889532" y="4120652"/>
                  <a:pt x="3888227" y="4118713"/>
                  <a:pt x="3886302" y="4118713"/>
                </a:cubicBezTo>
                <a:lnTo>
                  <a:pt x="3624998" y="4118713"/>
                </a:lnTo>
                <a:cubicBezTo>
                  <a:pt x="3505400" y="4118713"/>
                  <a:pt x="3415955" y="4173299"/>
                  <a:pt x="3379632" y="4268492"/>
                </a:cubicBezTo>
                <a:lnTo>
                  <a:pt x="3336113" y="4382493"/>
                </a:lnTo>
                <a:cubicBezTo>
                  <a:pt x="3335441" y="4384255"/>
                  <a:pt x="3336734" y="4386156"/>
                  <a:pt x="3338634" y="4386156"/>
                </a:cubicBezTo>
                <a:close/>
                <a:moveTo>
                  <a:pt x="617132" y="4432212"/>
                </a:moveTo>
                <a:lnTo>
                  <a:pt x="928433" y="4432212"/>
                </a:lnTo>
                <a:cubicBezTo>
                  <a:pt x="1058478" y="4432212"/>
                  <a:pt x="1172050" y="4355042"/>
                  <a:pt x="1217581" y="4235743"/>
                </a:cubicBezTo>
                <a:lnTo>
                  <a:pt x="1274669" y="4097459"/>
                </a:lnTo>
                <a:cubicBezTo>
                  <a:pt x="1279141" y="4085748"/>
                  <a:pt x="1269867" y="4072643"/>
                  <a:pt x="1257098" y="4072643"/>
                </a:cubicBezTo>
                <a:lnTo>
                  <a:pt x="1257104" y="4072643"/>
                </a:lnTo>
                <a:cubicBezTo>
                  <a:pt x="1257104" y="4072643"/>
                  <a:pt x="950746" y="4072643"/>
                  <a:pt x="950746" y="4072643"/>
                </a:cubicBezTo>
                <a:cubicBezTo>
                  <a:pt x="819778" y="4072643"/>
                  <a:pt x="708229" y="4131919"/>
                  <a:pt x="662365" y="4252054"/>
                </a:cubicBezTo>
                <a:lnTo>
                  <a:pt x="601840" y="4410616"/>
                </a:lnTo>
                <a:cubicBezTo>
                  <a:pt x="597949" y="4420806"/>
                  <a:pt x="606022" y="4432212"/>
                  <a:pt x="617132" y="4432212"/>
                </a:cubicBezTo>
                <a:close/>
                <a:moveTo>
                  <a:pt x="2912553" y="5335412"/>
                </a:moveTo>
                <a:lnTo>
                  <a:pt x="3223838" y="5335412"/>
                </a:lnTo>
                <a:cubicBezTo>
                  <a:pt x="3353900" y="5335412"/>
                  <a:pt x="3467455" y="5258254"/>
                  <a:pt x="3513001" y="5138955"/>
                </a:cubicBezTo>
                <a:lnTo>
                  <a:pt x="3570089" y="5000659"/>
                </a:lnTo>
                <a:cubicBezTo>
                  <a:pt x="3574549" y="4988948"/>
                  <a:pt x="3565275" y="4975856"/>
                  <a:pt x="3552517" y="4975856"/>
                </a:cubicBezTo>
                <a:lnTo>
                  <a:pt x="3246161" y="4975856"/>
                </a:lnTo>
                <a:cubicBezTo>
                  <a:pt x="3115199" y="4975856"/>
                  <a:pt x="3003633" y="5035119"/>
                  <a:pt x="2957783" y="5155254"/>
                </a:cubicBezTo>
                <a:lnTo>
                  <a:pt x="2897262" y="5313816"/>
                </a:lnTo>
                <a:cubicBezTo>
                  <a:pt x="2893360" y="5324018"/>
                  <a:pt x="2901443" y="5335412"/>
                  <a:pt x="2912553" y="5335412"/>
                </a:cubicBezTo>
                <a:close/>
                <a:moveTo>
                  <a:pt x="1374642" y="195838"/>
                </a:moveTo>
                <a:cubicBezTo>
                  <a:pt x="1376074" y="192103"/>
                  <a:pt x="1377721" y="188539"/>
                  <a:pt x="1379317" y="184931"/>
                </a:cubicBezTo>
                <a:cubicBezTo>
                  <a:pt x="1361669" y="188490"/>
                  <a:pt x="1343894" y="191691"/>
                  <a:pt x="1325941" y="194331"/>
                </a:cubicBezTo>
                <a:lnTo>
                  <a:pt x="1271109" y="337970"/>
                </a:lnTo>
                <a:cubicBezTo>
                  <a:pt x="1267207" y="348165"/>
                  <a:pt x="1275290" y="359565"/>
                  <a:pt x="1286401" y="359565"/>
                </a:cubicBezTo>
                <a:lnTo>
                  <a:pt x="1597698" y="359565"/>
                </a:lnTo>
                <a:cubicBezTo>
                  <a:pt x="1727735" y="359565"/>
                  <a:pt x="1841302" y="282399"/>
                  <a:pt x="1886848" y="163099"/>
                </a:cubicBezTo>
                <a:lnTo>
                  <a:pt x="1943936" y="24817"/>
                </a:lnTo>
                <a:cubicBezTo>
                  <a:pt x="1948408" y="13098"/>
                  <a:pt x="1939135" y="4"/>
                  <a:pt x="1926364" y="4"/>
                </a:cubicBezTo>
                <a:lnTo>
                  <a:pt x="1926364" y="1"/>
                </a:lnTo>
                <a:lnTo>
                  <a:pt x="1787382" y="1"/>
                </a:lnTo>
                <a:cubicBezTo>
                  <a:pt x="1766237" y="16200"/>
                  <a:pt x="1744497" y="31621"/>
                  <a:pt x="1722084" y="46062"/>
                </a:cubicBezTo>
                <a:lnTo>
                  <a:pt x="1881325" y="46062"/>
                </a:lnTo>
                <a:cubicBezTo>
                  <a:pt x="1883238" y="46062"/>
                  <a:pt x="1884543" y="48015"/>
                  <a:pt x="1883808" y="49787"/>
                </a:cubicBezTo>
                <a:lnTo>
                  <a:pt x="1844292" y="145518"/>
                </a:lnTo>
                <a:lnTo>
                  <a:pt x="1844052" y="146091"/>
                </a:lnTo>
                <a:lnTo>
                  <a:pt x="1843836" y="146670"/>
                </a:lnTo>
                <a:cubicBezTo>
                  <a:pt x="1805144" y="248018"/>
                  <a:pt x="1708528" y="313506"/>
                  <a:pt x="1597698" y="313506"/>
                </a:cubicBezTo>
                <a:lnTo>
                  <a:pt x="1333644" y="313506"/>
                </a:lnTo>
                <a:cubicBezTo>
                  <a:pt x="1331757" y="313506"/>
                  <a:pt x="1330452" y="311612"/>
                  <a:pt x="1331123" y="309846"/>
                </a:cubicBezTo>
                <a:lnTo>
                  <a:pt x="1374655" y="195840"/>
                </a:lnTo>
                <a:close/>
                <a:moveTo>
                  <a:pt x="2230819" y="5313816"/>
                </a:moveTo>
                <a:lnTo>
                  <a:pt x="2291341" y="5155254"/>
                </a:lnTo>
                <a:cubicBezTo>
                  <a:pt x="2337191" y="5035119"/>
                  <a:pt x="2448756" y="4975843"/>
                  <a:pt x="2579719" y="4975843"/>
                </a:cubicBezTo>
                <a:lnTo>
                  <a:pt x="2886075" y="4975843"/>
                </a:lnTo>
                <a:lnTo>
                  <a:pt x="2886075" y="4975843"/>
                </a:lnTo>
                <a:cubicBezTo>
                  <a:pt x="2898845" y="4975843"/>
                  <a:pt x="2908119" y="4988948"/>
                  <a:pt x="2903647" y="5000659"/>
                </a:cubicBezTo>
                <a:lnTo>
                  <a:pt x="2846559" y="5138942"/>
                </a:lnTo>
                <a:cubicBezTo>
                  <a:pt x="2801013" y="5258241"/>
                  <a:pt x="2687458" y="5335412"/>
                  <a:pt x="2557408" y="5335412"/>
                </a:cubicBezTo>
                <a:lnTo>
                  <a:pt x="2246111" y="5335412"/>
                </a:lnTo>
                <a:cubicBezTo>
                  <a:pt x="2235000" y="5335412"/>
                  <a:pt x="2226917" y="5324006"/>
                  <a:pt x="2230819" y="5313816"/>
                </a:cubicBezTo>
                <a:close/>
                <a:moveTo>
                  <a:pt x="2293355" y="5289355"/>
                </a:moveTo>
                <a:lnTo>
                  <a:pt x="2557396" y="5289355"/>
                </a:lnTo>
                <a:cubicBezTo>
                  <a:pt x="2668239" y="5289355"/>
                  <a:pt x="2764855" y="5223870"/>
                  <a:pt x="2803547" y="5122517"/>
                </a:cubicBezTo>
                <a:lnTo>
                  <a:pt x="2803762" y="5121934"/>
                </a:lnTo>
                <a:lnTo>
                  <a:pt x="2804003" y="5121364"/>
                </a:lnTo>
                <a:lnTo>
                  <a:pt x="2843519" y="5025626"/>
                </a:lnTo>
                <a:cubicBezTo>
                  <a:pt x="2844253" y="5023864"/>
                  <a:pt x="2842948" y="5021913"/>
                  <a:pt x="2841023" y="5021913"/>
                </a:cubicBezTo>
                <a:lnTo>
                  <a:pt x="2579719" y="5021913"/>
                </a:lnTo>
                <a:cubicBezTo>
                  <a:pt x="2460121" y="5021913"/>
                  <a:pt x="2370676" y="5076498"/>
                  <a:pt x="2334353" y="5171679"/>
                </a:cubicBezTo>
                <a:lnTo>
                  <a:pt x="2290834" y="5285693"/>
                </a:lnTo>
                <a:cubicBezTo>
                  <a:pt x="2290162" y="5287454"/>
                  <a:pt x="2291467" y="5289355"/>
                  <a:pt x="2293355" y="5289355"/>
                </a:cubicBezTo>
                <a:close/>
                <a:moveTo>
                  <a:pt x="2076444" y="4865378"/>
                </a:moveTo>
                <a:lnTo>
                  <a:pt x="2136978" y="4706816"/>
                </a:lnTo>
                <a:cubicBezTo>
                  <a:pt x="2182841" y="4586668"/>
                  <a:pt x="2294407" y="4527406"/>
                  <a:pt x="2425356" y="4527406"/>
                </a:cubicBezTo>
                <a:lnTo>
                  <a:pt x="2731712" y="4527406"/>
                </a:lnTo>
                <a:cubicBezTo>
                  <a:pt x="2744483" y="4527406"/>
                  <a:pt x="2753757" y="4540498"/>
                  <a:pt x="2749284" y="4552221"/>
                </a:cubicBezTo>
                <a:lnTo>
                  <a:pt x="2692197" y="4690505"/>
                </a:lnTo>
                <a:cubicBezTo>
                  <a:pt x="2646651" y="4809803"/>
                  <a:pt x="2533083" y="4886962"/>
                  <a:pt x="2403046" y="4886962"/>
                </a:cubicBezTo>
                <a:lnTo>
                  <a:pt x="2091749" y="4886962"/>
                </a:lnTo>
                <a:cubicBezTo>
                  <a:pt x="2080638" y="4886962"/>
                  <a:pt x="2072555" y="4875568"/>
                  <a:pt x="2076457" y="4865378"/>
                </a:cubicBezTo>
                <a:close/>
                <a:moveTo>
                  <a:pt x="2138992" y="4840905"/>
                </a:moveTo>
                <a:lnTo>
                  <a:pt x="2403046" y="4840905"/>
                </a:lnTo>
                <a:cubicBezTo>
                  <a:pt x="2513877" y="4840905"/>
                  <a:pt x="2610492" y="4775420"/>
                  <a:pt x="2649172" y="4674080"/>
                </a:cubicBezTo>
                <a:lnTo>
                  <a:pt x="2649400" y="4673497"/>
                </a:lnTo>
                <a:lnTo>
                  <a:pt x="2649641" y="4672926"/>
                </a:lnTo>
                <a:lnTo>
                  <a:pt x="2689156" y="4577188"/>
                </a:lnTo>
                <a:cubicBezTo>
                  <a:pt x="2689891" y="4575414"/>
                  <a:pt x="2688586" y="4573462"/>
                  <a:pt x="2686660" y="4573462"/>
                </a:cubicBezTo>
                <a:lnTo>
                  <a:pt x="2425356" y="4573462"/>
                </a:lnTo>
                <a:cubicBezTo>
                  <a:pt x="2305758" y="4573462"/>
                  <a:pt x="2216326" y="4628061"/>
                  <a:pt x="2179990" y="4723241"/>
                </a:cubicBezTo>
                <a:lnTo>
                  <a:pt x="2136471" y="4837255"/>
                </a:lnTo>
                <a:cubicBezTo>
                  <a:pt x="2135800" y="4839017"/>
                  <a:pt x="2137105" y="4840905"/>
                  <a:pt x="2138992" y="4840905"/>
                </a:cubicBezTo>
                <a:close/>
                <a:moveTo>
                  <a:pt x="726726" y="454764"/>
                </a:moveTo>
                <a:lnTo>
                  <a:pt x="726726" y="454764"/>
                </a:lnTo>
                <a:cubicBezTo>
                  <a:pt x="739494" y="454764"/>
                  <a:pt x="748767" y="467859"/>
                  <a:pt x="744301" y="479577"/>
                </a:cubicBezTo>
                <a:lnTo>
                  <a:pt x="687210" y="617860"/>
                </a:lnTo>
                <a:cubicBezTo>
                  <a:pt x="641667" y="737162"/>
                  <a:pt x="528101" y="814326"/>
                  <a:pt x="398056" y="814326"/>
                </a:cubicBezTo>
                <a:lnTo>
                  <a:pt x="86760" y="814326"/>
                </a:lnTo>
                <a:cubicBezTo>
                  <a:pt x="75644" y="814326"/>
                  <a:pt x="67572" y="802927"/>
                  <a:pt x="71462" y="792731"/>
                </a:cubicBezTo>
                <a:lnTo>
                  <a:pt x="131994" y="634172"/>
                </a:lnTo>
                <a:cubicBezTo>
                  <a:pt x="177851" y="514031"/>
                  <a:pt x="289413" y="454764"/>
                  <a:pt x="420374" y="454764"/>
                </a:cubicBezTo>
                <a:lnTo>
                  <a:pt x="726726" y="454764"/>
                </a:lnTo>
                <a:close/>
                <a:moveTo>
                  <a:pt x="681679" y="500825"/>
                </a:moveTo>
                <a:lnTo>
                  <a:pt x="420376" y="500825"/>
                </a:lnTo>
                <a:cubicBezTo>
                  <a:pt x="300772" y="500825"/>
                  <a:pt x="211339" y="555416"/>
                  <a:pt x="175007" y="650603"/>
                </a:cubicBezTo>
                <a:lnTo>
                  <a:pt x="131487" y="764609"/>
                </a:lnTo>
                <a:cubicBezTo>
                  <a:pt x="130813" y="766374"/>
                  <a:pt x="132118" y="768267"/>
                  <a:pt x="134004" y="768267"/>
                </a:cubicBezTo>
                <a:lnTo>
                  <a:pt x="398055" y="768267"/>
                </a:lnTo>
                <a:cubicBezTo>
                  <a:pt x="508892" y="768267"/>
                  <a:pt x="605508" y="702781"/>
                  <a:pt x="644190" y="601431"/>
                </a:cubicBezTo>
                <a:lnTo>
                  <a:pt x="644413" y="600852"/>
                </a:lnTo>
                <a:lnTo>
                  <a:pt x="644648" y="600279"/>
                </a:lnTo>
                <a:lnTo>
                  <a:pt x="684172" y="504551"/>
                </a:lnTo>
                <a:cubicBezTo>
                  <a:pt x="684908" y="502775"/>
                  <a:pt x="683603" y="500826"/>
                  <a:pt x="681678" y="500826"/>
                </a:cubicBezTo>
                <a:close/>
                <a:moveTo>
                  <a:pt x="1271109" y="4410616"/>
                </a:moveTo>
                <a:lnTo>
                  <a:pt x="1331630" y="4252054"/>
                </a:lnTo>
                <a:cubicBezTo>
                  <a:pt x="1377493" y="4131919"/>
                  <a:pt x="1489046" y="4072643"/>
                  <a:pt x="1620008" y="4072643"/>
                </a:cubicBezTo>
                <a:lnTo>
                  <a:pt x="1926364" y="4072643"/>
                </a:lnTo>
                <a:cubicBezTo>
                  <a:pt x="1939135" y="4072643"/>
                  <a:pt x="1948408" y="4085748"/>
                  <a:pt x="1943936" y="4097459"/>
                </a:cubicBezTo>
                <a:lnTo>
                  <a:pt x="1886848" y="4235743"/>
                </a:lnTo>
                <a:cubicBezTo>
                  <a:pt x="1841315" y="4355042"/>
                  <a:pt x="1727748" y="4432212"/>
                  <a:pt x="1597698" y="4432212"/>
                </a:cubicBezTo>
                <a:lnTo>
                  <a:pt x="1286401" y="4432212"/>
                </a:lnTo>
                <a:cubicBezTo>
                  <a:pt x="1275290" y="4432212"/>
                  <a:pt x="1267207" y="4420806"/>
                  <a:pt x="1271109" y="4410616"/>
                </a:cubicBezTo>
                <a:close/>
                <a:moveTo>
                  <a:pt x="1333644" y="4386143"/>
                </a:moveTo>
                <a:lnTo>
                  <a:pt x="1597698" y="4386143"/>
                </a:lnTo>
                <a:cubicBezTo>
                  <a:pt x="1708528" y="4386143"/>
                  <a:pt x="1805144" y="4320657"/>
                  <a:pt x="1843836" y="4219318"/>
                </a:cubicBezTo>
                <a:lnTo>
                  <a:pt x="1844052" y="4218735"/>
                </a:lnTo>
                <a:lnTo>
                  <a:pt x="1844292" y="4218165"/>
                </a:lnTo>
                <a:lnTo>
                  <a:pt x="1883808" y="4122439"/>
                </a:lnTo>
                <a:cubicBezTo>
                  <a:pt x="1884543" y="4120652"/>
                  <a:pt x="1883238" y="4118713"/>
                  <a:pt x="1881325" y="4118713"/>
                </a:cubicBezTo>
                <a:lnTo>
                  <a:pt x="1620008" y="4118713"/>
                </a:lnTo>
                <a:cubicBezTo>
                  <a:pt x="1500410" y="4118713"/>
                  <a:pt x="1410978" y="4173299"/>
                  <a:pt x="1374642" y="4268492"/>
                </a:cubicBezTo>
                <a:lnTo>
                  <a:pt x="1331123" y="4382493"/>
                </a:lnTo>
                <a:cubicBezTo>
                  <a:pt x="1330452" y="4384255"/>
                  <a:pt x="1331757" y="4386156"/>
                  <a:pt x="1333644" y="4386156"/>
                </a:cubicBezTo>
                <a:close/>
                <a:moveTo>
                  <a:pt x="7172206" y="3782236"/>
                </a:moveTo>
                <a:lnTo>
                  <a:pt x="7229294" y="3643952"/>
                </a:lnTo>
                <a:cubicBezTo>
                  <a:pt x="7233766" y="3632241"/>
                  <a:pt x="7224492" y="3619136"/>
                  <a:pt x="7211721" y="3619136"/>
                </a:cubicBezTo>
                <a:lnTo>
                  <a:pt x="7211721" y="3619136"/>
                </a:lnTo>
                <a:cubicBezTo>
                  <a:pt x="7211721" y="3619136"/>
                  <a:pt x="6905365" y="3619136"/>
                  <a:pt x="6905365" y="3619136"/>
                </a:cubicBezTo>
                <a:cubicBezTo>
                  <a:pt x="6774403" y="3619136"/>
                  <a:pt x="6662850" y="3678412"/>
                  <a:pt x="6616988" y="3798547"/>
                </a:cubicBezTo>
                <a:lnTo>
                  <a:pt x="6556466" y="3957109"/>
                </a:lnTo>
                <a:cubicBezTo>
                  <a:pt x="6552564" y="3967299"/>
                  <a:pt x="6560647" y="3978705"/>
                  <a:pt x="6571758" y="3978705"/>
                </a:cubicBezTo>
                <a:lnTo>
                  <a:pt x="6883055" y="3978705"/>
                </a:lnTo>
                <a:cubicBezTo>
                  <a:pt x="7013105" y="3978705"/>
                  <a:pt x="7126672" y="3901534"/>
                  <a:pt x="7172206" y="3782236"/>
                </a:cubicBezTo>
                <a:close/>
                <a:moveTo>
                  <a:pt x="86" y="2254863"/>
                </a:moveTo>
                <a:lnTo>
                  <a:pt x="86" y="2373402"/>
                </a:lnTo>
                <a:lnTo>
                  <a:pt x="38787" y="2279666"/>
                </a:lnTo>
                <a:cubicBezTo>
                  <a:pt x="43253" y="2267955"/>
                  <a:pt x="33980" y="2254863"/>
                  <a:pt x="21206" y="2254863"/>
                </a:cubicBezTo>
                <a:lnTo>
                  <a:pt x="86" y="2254863"/>
                </a:lnTo>
                <a:close/>
                <a:moveTo>
                  <a:pt x="1002914" y="3333798"/>
                </a:moveTo>
                <a:lnTo>
                  <a:pt x="1060006" y="3195514"/>
                </a:lnTo>
                <a:cubicBezTo>
                  <a:pt x="1064472" y="3183791"/>
                  <a:pt x="1055199" y="3170699"/>
                  <a:pt x="1042425" y="3170699"/>
                </a:cubicBezTo>
                <a:lnTo>
                  <a:pt x="1042431" y="3170699"/>
                </a:lnTo>
                <a:cubicBezTo>
                  <a:pt x="1042431" y="3170699"/>
                  <a:pt x="736072" y="3170699"/>
                  <a:pt x="736072" y="3170699"/>
                </a:cubicBezTo>
                <a:cubicBezTo>
                  <a:pt x="605111" y="3170699"/>
                  <a:pt x="493556" y="3229961"/>
                  <a:pt x="447692" y="3350109"/>
                </a:cubicBezTo>
                <a:lnTo>
                  <a:pt x="387167" y="3508671"/>
                </a:lnTo>
                <a:cubicBezTo>
                  <a:pt x="383276" y="3518861"/>
                  <a:pt x="391349" y="3530255"/>
                  <a:pt x="402465" y="3530255"/>
                </a:cubicBezTo>
                <a:lnTo>
                  <a:pt x="713759" y="3530255"/>
                </a:lnTo>
                <a:cubicBezTo>
                  <a:pt x="843811" y="3530255"/>
                  <a:pt x="957377" y="3453097"/>
                  <a:pt x="1002913" y="3333798"/>
                </a:cubicBezTo>
                <a:close/>
                <a:moveTo>
                  <a:pt x="2402944" y="2254863"/>
                </a:moveTo>
                <a:lnTo>
                  <a:pt x="2709287" y="2254863"/>
                </a:lnTo>
                <a:cubicBezTo>
                  <a:pt x="2722058" y="2254863"/>
                  <a:pt x="2731332" y="2267955"/>
                  <a:pt x="2726860" y="2279666"/>
                </a:cubicBezTo>
                <a:lnTo>
                  <a:pt x="2669772" y="2417950"/>
                </a:lnTo>
                <a:cubicBezTo>
                  <a:pt x="2624239" y="2537261"/>
                  <a:pt x="2510659" y="2614420"/>
                  <a:pt x="2380621" y="2614420"/>
                </a:cubicBezTo>
                <a:lnTo>
                  <a:pt x="2069324" y="2614420"/>
                </a:lnTo>
                <a:cubicBezTo>
                  <a:pt x="2058213" y="2614420"/>
                  <a:pt x="2050143" y="2603026"/>
                  <a:pt x="2054032" y="2592823"/>
                </a:cubicBezTo>
                <a:lnTo>
                  <a:pt x="2114554" y="2434261"/>
                </a:lnTo>
                <a:cubicBezTo>
                  <a:pt x="2160416" y="2314126"/>
                  <a:pt x="2271982" y="2254863"/>
                  <a:pt x="2402944" y="2254863"/>
                </a:cubicBezTo>
                <a:close/>
                <a:moveTo>
                  <a:pt x="2664248" y="2300920"/>
                </a:moveTo>
                <a:lnTo>
                  <a:pt x="2402944" y="2300920"/>
                </a:lnTo>
                <a:cubicBezTo>
                  <a:pt x="2283334" y="2300920"/>
                  <a:pt x="2193901" y="2355506"/>
                  <a:pt x="2157566" y="2450699"/>
                </a:cubicBezTo>
                <a:lnTo>
                  <a:pt x="2114047" y="2564700"/>
                </a:lnTo>
                <a:cubicBezTo>
                  <a:pt x="2113375" y="2566462"/>
                  <a:pt x="2114680" y="2568363"/>
                  <a:pt x="2116568" y="2568363"/>
                </a:cubicBezTo>
                <a:lnTo>
                  <a:pt x="2380621" y="2568363"/>
                </a:lnTo>
                <a:cubicBezTo>
                  <a:pt x="2491452" y="2568363"/>
                  <a:pt x="2588068" y="2502877"/>
                  <a:pt x="2626760" y="2401525"/>
                </a:cubicBezTo>
                <a:lnTo>
                  <a:pt x="2626975" y="2400942"/>
                </a:lnTo>
                <a:lnTo>
                  <a:pt x="2627216" y="2400371"/>
                </a:lnTo>
                <a:lnTo>
                  <a:pt x="2666731" y="2304646"/>
                </a:lnTo>
                <a:cubicBezTo>
                  <a:pt x="2667466" y="2302872"/>
                  <a:pt x="2666161" y="2300920"/>
                  <a:pt x="2664248" y="2300920"/>
                </a:cubicBezTo>
                <a:close/>
                <a:moveTo>
                  <a:pt x="5439340" y="4886962"/>
                </a:moveTo>
                <a:lnTo>
                  <a:pt x="5750637" y="4886962"/>
                </a:lnTo>
                <a:cubicBezTo>
                  <a:pt x="5880687" y="4886962"/>
                  <a:pt x="5994254" y="4809803"/>
                  <a:pt x="6039788" y="4690505"/>
                </a:cubicBezTo>
                <a:lnTo>
                  <a:pt x="6096876" y="4552221"/>
                </a:lnTo>
                <a:cubicBezTo>
                  <a:pt x="6101348" y="4540510"/>
                  <a:pt x="6092074" y="4527406"/>
                  <a:pt x="6079303" y="4527406"/>
                </a:cubicBezTo>
                <a:lnTo>
                  <a:pt x="5772947" y="4527406"/>
                </a:lnTo>
                <a:cubicBezTo>
                  <a:pt x="5641985" y="4527406"/>
                  <a:pt x="5530432" y="4586668"/>
                  <a:pt x="5484569" y="4706816"/>
                </a:cubicBezTo>
                <a:lnTo>
                  <a:pt x="5424048" y="4865378"/>
                </a:lnTo>
                <a:cubicBezTo>
                  <a:pt x="5420146" y="4875568"/>
                  <a:pt x="5428229" y="4886962"/>
                  <a:pt x="5439340" y="4886962"/>
                </a:cubicBezTo>
                <a:close/>
                <a:moveTo>
                  <a:pt x="6570149" y="4235743"/>
                </a:moveTo>
                <a:lnTo>
                  <a:pt x="6627250" y="4097459"/>
                </a:lnTo>
                <a:cubicBezTo>
                  <a:pt x="6631709" y="4085748"/>
                  <a:pt x="6622435" y="4072643"/>
                  <a:pt x="6609665" y="4072643"/>
                </a:cubicBezTo>
                <a:lnTo>
                  <a:pt x="6609665" y="4072643"/>
                </a:lnTo>
                <a:cubicBezTo>
                  <a:pt x="6609665" y="4072643"/>
                  <a:pt x="6303322" y="4072643"/>
                  <a:pt x="6303322" y="4072643"/>
                </a:cubicBezTo>
                <a:cubicBezTo>
                  <a:pt x="6172359" y="4072643"/>
                  <a:pt x="6060794" y="4131919"/>
                  <a:pt x="6014943" y="4252054"/>
                </a:cubicBezTo>
                <a:lnTo>
                  <a:pt x="5954410" y="4410616"/>
                </a:lnTo>
                <a:cubicBezTo>
                  <a:pt x="5950520" y="4420806"/>
                  <a:pt x="5958590" y="4432212"/>
                  <a:pt x="5969701" y="4432212"/>
                </a:cubicBezTo>
                <a:lnTo>
                  <a:pt x="6280998" y="4432212"/>
                </a:lnTo>
                <a:cubicBezTo>
                  <a:pt x="6411048" y="4432212"/>
                  <a:pt x="6524616" y="4355042"/>
                  <a:pt x="6570149" y="4235743"/>
                </a:cubicBezTo>
                <a:close/>
                <a:moveTo>
                  <a:pt x="68" y="3176275"/>
                </a:moveTo>
                <a:lnTo>
                  <a:pt x="62" y="3530255"/>
                </a:lnTo>
                <a:lnTo>
                  <a:pt x="44491" y="3530255"/>
                </a:lnTo>
                <a:cubicBezTo>
                  <a:pt x="174536" y="3530255"/>
                  <a:pt x="288108" y="3453097"/>
                  <a:pt x="333639" y="3333798"/>
                </a:cubicBezTo>
                <a:lnTo>
                  <a:pt x="390731" y="3195514"/>
                </a:lnTo>
                <a:cubicBezTo>
                  <a:pt x="395203" y="3183791"/>
                  <a:pt x="385930" y="3170699"/>
                  <a:pt x="373156" y="3170699"/>
                </a:cubicBezTo>
                <a:lnTo>
                  <a:pt x="373156" y="3170699"/>
                </a:lnTo>
                <a:cubicBezTo>
                  <a:pt x="373156" y="3170699"/>
                  <a:pt x="66804" y="3170699"/>
                  <a:pt x="66804" y="3170699"/>
                </a:cubicBezTo>
                <a:cubicBezTo>
                  <a:pt x="43866" y="3170699"/>
                  <a:pt x="21571" y="3172625"/>
                  <a:pt x="67" y="3176275"/>
                </a:cubicBezTo>
                <a:close/>
                <a:moveTo>
                  <a:pt x="474171" y="3782236"/>
                </a:moveTo>
                <a:lnTo>
                  <a:pt x="531262" y="3643952"/>
                </a:lnTo>
                <a:cubicBezTo>
                  <a:pt x="535728" y="3632241"/>
                  <a:pt x="526455" y="3619149"/>
                  <a:pt x="513687" y="3619149"/>
                </a:cubicBezTo>
                <a:lnTo>
                  <a:pt x="513687" y="3619149"/>
                </a:lnTo>
                <a:cubicBezTo>
                  <a:pt x="513687" y="3619149"/>
                  <a:pt x="207335" y="3619149"/>
                  <a:pt x="207335" y="3619149"/>
                </a:cubicBezTo>
                <a:cubicBezTo>
                  <a:pt x="127502" y="3619149"/>
                  <a:pt x="54982" y="3641303"/>
                  <a:pt x="56" y="3685712"/>
                </a:cubicBezTo>
                <a:lnTo>
                  <a:pt x="56" y="3750044"/>
                </a:lnTo>
                <a:cubicBezTo>
                  <a:pt x="46199" y="3695433"/>
                  <a:pt x="118403" y="3665206"/>
                  <a:pt x="207335" y="3665206"/>
                </a:cubicBezTo>
                <a:lnTo>
                  <a:pt x="468646" y="3665206"/>
                </a:lnTo>
                <a:cubicBezTo>
                  <a:pt x="470564" y="3665206"/>
                  <a:pt x="471869" y="3667157"/>
                  <a:pt x="471139" y="3668932"/>
                </a:cubicBezTo>
                <a:lnTo>
                  <a:pt x="431609" y="3764657"/>
                </a:lnTo>
                <a:lnTo>
                  <a:pt x="431374" y="3765228"/>
                </a:lnTo>
                <a:lnTo>
                  <a:pt x="431157" y="3765810"/>
                </a:lnTo>
                <a:cubicBezTo>
                  <a:pt x="392469" y="3867163"/>
                  <a:pt x="295853" y="3932649"/>
                  <a:pt x="185016" y="3932649"/>
                </a:cubicBezTo>
                <a:lnTo>
                  <a:pt x="49" y="3932649"/>
                </a:lnTo>
                <a:lnTo>
                  <a:pt x="49" y="3978705"/>
                </a:lnTo>
                <a:lnTo>
                  <a:pt x="185016" y="3978705"/>
                </a:lnTo>
                <a:cubicBezTo>
                  <a:pt x="315067" y="3978705"/>
                  <a:pt x="428633" y="3901547"/>
                  <a:pt x="474169" y="3782248"/>
                </a:cubicBezTo>
                <a:close/>
                <a:moveTo>
                  <a:pt x="3581821" y="5335412"/>
                </a:moveTo>
                <a:lnTo>
                  <a:pt x="3893118" y="5335412"/>
                </a:lnTo>
                <a:cubicBezTo>
                  <a:pt x="4023168" y="5335412"/>
                  <a:pt x="4136735" y="5258254"/>
                  <a:pt x="4182268" y="5138955"/>
                </a:cubicBezTo>
                <a:lnTo>
                  <a:pt x="4239357" y="5000659"/>
                </a:lnTo>
                <a:cubicBezTo>
                  <a:pt x="4243829" y="4988948"/>
                  <a:pt x="4234555" y="4975856"/>
                  <a:pt x="4221784" y="4975856"/>
                </a:cubicBezTo>
                <a:lnTo>
                  <a:pt x="3915428" y="4975856"/>
                </a:lnTo>
                <a:cubicBezTo>
                  <a:pt x="3784466" y="4975856"/>
                  <a:pt x="3672913" y="5035119"/>
                  <a:pt x="3627050" y="5155254"/>
                </a:cubicBezTo>
                <a:lnTo>
                  <a:pt x="3566529" y="5313816"/>
                </a:lnTo>
                <a:cubicBezTo>
                  <a:pt x="3562627" y="5324018"/>
                  <a:pt x="3570710" y="5335412"/>
                  <a:pt x="3581821" y="5335412"/>
                </a:cubicBezTo>
                <a:close/>
                <a:moveTo>
                  <a:pt x="308788" y="2895347"/>
                </a:moveTo>
                <a:lnTo>
                  <a:pt x="248263" y="3053910"/>
                </a:lnTo>
                <a:cubicBezTo>
                  <a:pt x="244373" y="3064099"/>
                  <a:pt x="252446" y="3075506"/>
                  <a:pt x="263555" y="3075506"/>
                </a:cubicBezTo>
                <a:lnTo>
                  <a:pt x="574856" y="3075506"/>
                </a:lnTo>
                <a:cubicBezTo>
                  <a:pt x="704901" y="3075506"/>
                  <a:pt x="818473" y="2998335"/>
                  <a:pt x="864009" y="2879036"/>
                </a:cubicBezTo>
                <a:lnTo>
                  <a:pt x="921101" y="2740752"/>
                </a:lnTo>
                <a:cubicBezTo>
                  <a:pt x="925567" y="2729042"/>
                  <a:pt x="916294" y="2715937"/>
                  <a:pt x="903520" y="2715937"/>
                </a:cubicBezTo>
                <a:lnTo>
                  <a:pt x="903526" y="2715937"/>
                </a:lnTo>
                <a:cubicBezTo>
                  <a:pt x="903526" y="2715937"/>
                  <a:pt x="597168" y="2715937"/>
                  <a:pt x="597168" y="2715937"/>
                </a:cubicBezTo>
                <a:cubicBezTo>
                  <a:pt x="466200" y="2715937"/>
                  <a:pt x="354651" y="2775212"/>
                  <a:pt x="308787" y="2895347"/>
                </a:cubicBezTo>
                <a:close/>
                <a:moveTo>
                  <a:pt x="2040020" y="2254863"/>
                </a:moveTo>
                <a:lnTo>
                  <a:pt x="1733664" y="2254863"/>
                </a:lnTo>
                <a:cubicBezTo>
                  <a:pt x="1602702" y="2254863"/>
                  <a:pt x="1491149" y="2314126"/>
                  <a:pt x="1445286" y="2434261"/>
                </a:cubicBezTo>
                <a:lnTo>
                  <a:pt x="1384765" y="2592823"/>
                </a:lnTo>
                <a:cubicBezTo>
                  <a:pt x="1380863" y="2603026"/>
                  <a:pt x="1388946" y="2614420"/>
                  <a:pt x="1400057" y="2614420"/>
                </a:cubicBezTo>
                <a:lnTo>
                  <a:pt x="1711354" y="2614420"/>
                </a:lnTo>
                <a:cubicBezTo>
                  <a:pt x="1841404" y="2614420"/>
                  <a:pt x="1954971" y="2537261"/>
                  <a:pt x="2000505" y="2417950"/>
                </a:cubicBezTo>
                <a:lnTo>
                  <a:pt x="2057605" y="2279666"/>
                </a:lnTo>
                <a:cubicBezTo>
                  <a:pt x="2062065" y="2267955"/>
                  <a:pt x="2052791" y="2254863"/>
                  <a:pt x="2040020" y="2254863"/>
                </a:cubicBezTo>
                <a:close/>
                <a:moveTo>
                  <a:pt x="4740769" y="454764"/>
                </a:moveTo>
                <a:lnTo>
                  <a:pt x="4740769" y="454764"/>
                </a:lnTo>
                <a:cubicBezTo>
                  <a:pt x="4753539" y="454764"/>
                  <a:pt x="4762813" y="467859"/>
                  <a:pt x="4758341" y="479577"/>
                </a:cubicBezTo>
                <a:lnTo>
                  <a:pt x="4701253" y="617860"/>
                </a:lnTo>
                <a:cubicBezTo>
                  <a:pt x="4655707" y="737162"/>
                  <a:pt x="4542152" y="814326"/>
                  <a:pt x="4412090" y="814326"/>
                </a:cubicBezTo>
                <a:lnTo>
                  <a:pt x="4100805" y="814326"/>
                </a:lnTo>
                <a:cubicBezTo>
                  <a:pt x="4089694" y="814326"/>
                  <a:pt x="4081611" y="802927"/>
                  <a:pt x="4085513" y="792731"/>
                </a:cubicBezTo>
                <a:lnTo>
                  <a:pt x="4146035" y="634172"/>
                </a:lnTo>
                <a:cubicBezTo>
                  <a:pt x="4191897" y="514031"/>
                  <a:pt x="4303450" y="454764"/>
                  <a:pt x="4434413" y="454764"/>
                </a:cubicBezTo>
                <a:lnTo>
                  <a:pt x="4740769" y="454764"/>
                </a:lnTo>
                <a:close/>
                <a:moveTo>
                  <a:pt x="4695729" y="500825"/>
                </a:moveTo>
                <a:lnTo>
                  <a:pt x="4434413" y="500825"/>
                </a:lnTo>
                <a:cubicBezTo>
                  <a:pt x="4314815" y="500825"/>
                  <a:pt x="4225382" y="555416"/>
                  <a:pt x="4189047" y="650603"/>
                </a:cubicBezTo>
                <a:lnTo>
                  <a:pt x="4145528" y="764609"/>
                </a:lnTo>
                <a:cubicBezTo>
                  <a:pt x="4144856" y="766374"/>
                  <a:pt x="4146161" y="768267"/>
                  <a:pt x="4148049" y="768267"/>
                </a:cubicBezTo>
                <a:lnTo>
                  <a:pt x="4412090" y="768267"/>
                </a:lnTo>
                <a:cubicBezTo>
                  <a:pt x="4522933" y="768267"/>
                  <a:pt x="4619549" y="702781"/>
                  <a:pt x="4658241" y="601431"/>
                </a:cubicBezTo>
                <a:lnTo>
                  <a:pt x="4658456" y="600852"/>
                </a:lnTo>
                <a:lnTo>
                  <a:pt x="4658684" y="600279"/>
                </a:lnTo>
                <a:lnTo>
                  <a:pt x="4698212" y="504551"/>
                </a:lnTo>
                <a:cubicBezTo>
                  <a:pt x="4698947" y="502775"/>
                  <a:pt x="4697642" y="500826"/>
                  <a:pt x="4695729" y="500826"/>
                </a:cubicBezTo>
                <a:close/>
                <a:moveTo>
                  <a:pt x="2917849" y="1806413"/>
                </a:moveTo>
                <a:cubicBezTo>
                  <a:pt x="2786887" y="1806413"/>
                  <a:pt x="2675321" y="1865676"/>
                  <a:pt x="2629458" y="1985824"/>
                </a:cubicBezTo>
                <a:lnTo>
                  <a:pt x="2568937" y="2144386"/>
                </a:lnTo>
                <a:cubicBezTo>
                  <a:pt x="2565048" y="2154575"/>
                  <a:pt x="2573118" y="2165982"/>
                  <a:pt x="2584229" y="2165982"/>
                </a:cubicBezTo>
                <a:lnTo>
                  <a:pt x="2895526" y="2165982"/>
                </a:lnTo>
                <a:cubicBezTo>
                  <a:pt x="3025563" y="2165982"/>
                  <a:pt x="3139131" y="2088811"/>
                  <a:pt x="3184677" y="1969512"/>
                </a:cubicBezTo>
                <a:lnTo>
                  <a:pt x="3241765" y="1831228"/>
                </a:lnTo>
                <a:cubicBezTo>
                  <a:pt x="3246237" y="1819505"/>
                  <a:pt x="3236963" y="1806413"/>
                  <a:pt x="3224192" y="1806413"/>
                </a:cubicBezTo>
                <a:lnTo>
                  <a:pt x="2917849" y="1806413"/>
                </a:lnTo>
                <a:close/>
                <a:moveTo>
                  <a:pt x="10580900" y="1806413"/>
                </a:moveTo>
                <a:lnTo>
                  <a:pt x="10580900" y="1806413"/>
                </a:lnTo>
                <a:cubicBezTo>
                  <a:pt x="10593671" y="1806413"/>
                  <a:pt x="10602945" y="1819518"/>
                  <a:pt x="10598473" y="1831228"/>
                </a:cubicBezTo>
                <a:lnTo>
                  <a:pt x="10541386" y="1969512"/>
                </a:lnTo>
                <a:cubicBezTo>
                  <a:pt x="10495851" y="2088811"/>
                  <a:pt x="10382284" y="2165982"/>
                  <a:pt x="10252234" y="2165982"/>
                </a:cubicBezTo>
                <a:lnTo>
                  <a:pt x="9940937" y="2165982"/>
                </a:lnTo>
                <a:cubicBezTo>
                  <a:pt x="9929826" y="2165982"/>
                  <a:pt x="9921743" y="2154575"/>
                  <a:pt x="9925646" y="2144386"/>
                </a:cubicBezTo>
                <a:lnTo>
                  <a:pt x="9986167" y="1985824"/>
                </a:lnTo>
                <a:cubicBezTo>
                  <a:pt x="10032029" y="1865688"/>
                  <a:pt x="10143595" y="1806413"/>
                  <a:pt x="10274557" y="1806413"/>
                </a:cubicBezTo>
                <a:lnTo>
                  <a:pt x="10580900" y="1806413"/>
                </a:lnTo>
                <a:close/>
                <a:moveTo>
                  <a:pt x="10535861" y="1852470"/>
                </a:moveTo>
                <a:lnTo>
                  <a:pt x="10274545" y="1852470"/>
                </a:lnTo>
                <a:cubicBezTo>
                  <a:pt x="10154947" y="1852470"/>
                  <a:pt x="10065514" y="1907069"/>
                  <a:pt x="10029179" y="2002249"/>
                </a:cubicBezTo>
                <a:lnTo>
                  <a:pt x="9985672" y="2116263"/>
                </a:lnTo>
                <a:cubicBezTo>
                  <a:pt x="9984988" y="2118024"/>
                  <a:pt x="9986293" y="2119925"/>
                  <a:pt x="9988181" y="2119925"/>
                </a:cubicBezTo>
                <a:lnTo>
                  <a:pt x="10252234" y="2119925"/>
                </a:lnTo>
                <a:cubicBezTo>
                  <a:pt x="10363065" y="2119925"/>
                  <a:pt x="10459681" y="2054427"/>
                  <a:pt x="10498373" y="1953087"/>
                </a:cubicBezTo>
                <a:lnTo>
                  <a:pt x="10498588" y="1952504"/>
                </a:lnTo>
                <a:lnTo>
                  <a:pt x="10498816" y="1951934"/>
                </a:lnTo>
                <a:lnTo>
                  <a:pt x="10538357" y="1856209"/>
                </a:lnTo>
                <a:cubicBezTo>
                  <a:pt x="10539080" y="1854421"/>
                  <a:pt x="10537774" y="1852482"/>
                  <a:pt x="10535861" y="1852482"/>
                </a:cubicBezTo>
                <a:close/>
                <a:moveTo>
                  <a:pt x="3069374" y="2254863"/>
                </a:moveTo>
                <a:cubicBezTo>
                  <a:pt x="2938411" y="2254863"/>
                  <a:pt x="2826846" y="2314126"/>
                  <a:pt x="2780996" y="2434261"/>
                </a:cubicBezTo>
                <a:lnTo>
                  <a:pt x="2720474" y="2592823"/>
                </a:lnTo>
                <a:cubicBezTo>
                  <a:pt x="2716572" y="2603026"/>
                  <a:pt x="2724655" y="2614420"/>
                  <a:pt x="2735754" y="2614420"/>
                </a:cubicBezTo>
                <a:lnTo>
                  <a:pt x="3047063" y="2614420"/>
                </a:lnTo>
                <a:cubicBezTo>
                  <a:pt x="3177101" y="2614420"/>
                  <a:pt x="3290668" y="2537261"/>
                  <a:pt x="3336214" y="2417950"/>
                </a:cubicBezTo>
                <a:lnTo>
                  <a:pt x="3393302" y="2279666"/>
                </a:lnTo>
                <a:cubicBezTo>
                  <a:pt x="3397761" y="2267955"/>
                  <a:pt x="3388488" y="2254863"/>
                  <a:pt x="3375730" y="2254863"/>
                </a:cubicBezTo>
                <a:lnTo>
                  <a:pt x="3069374" y="2254863"/>
                </a:lnTo>
                <a:close/>
                <a:moveTo>
                  <a:pt x="1064393" y="2254863"/>
                </a:moveTo>
                <a:cubicBezTo>
                  <a:pt x="933432" y="2254863"/>
                  <a:pt x="821870" y="2314126"/>
                  <a:pt x="776012" y="2434261"/>
                </a:cubicBezTo>
                <a:lnTo>
                  <a:pt x="715487" y="2592823"/>
                </a:lnTo>
                <a:cubicBezTo>
                  <a:pt x="711597" y="2603026"/>
                  <a:pt x="719670" y="2614420"/>
                  <a:pt x="730786" y="2614420"/>
                </a:cubicBezTo>
                <a:lnTo>
                  <a:pt x="1042080" y="2614420"/>
                </a:lnTo>
                <a:cubicBezTo>
                  <a:pt x="1172131" y="2614420"/>
                  <a:pt x="1285691" y="2537261"/>
                  <a:pt x="1331225" y="2417950"/>
                </a:cubicBezTo>
                <a:lnTo>
                  <a:pt x="1388325" y="2279666"/>
                </a:lnTo>
                <a:cubicBezTo>
                  <a:pt x="1392797" y="2267955"/>
                  <a:pt x="1383523" y="2254863"/>
                  <a:pt x="1370740" y="2254863"/>
                </a:cubicBezTo>
                <a:lnTo>
                  <a:pt x="1064393" y="2254863"/>
                </a:lnTo>
                <a:close/>
                <a:moveTo>
                  <a:pt x="9472516" y="2434261"/>
                </a:moveTo>
                <a:lnTo>
                  <a:pt x="9411982" y="2592823"/>
                </a:lnTo>
                <a:cubicBezTo>
                  <a:pt x="9408093" y="2603026"/>
                  <a:pt x="9416163" y="2614420"/>
                  <a:pt x="9427287" y="2614420"/>
                </a:cubicBezTo>
                <a:lnTo>
                  <a:pt x="9738571" y="2614420"/>
                </a:lnTo>
                <a:cubicBezTo>
                  <a:pt x="9868621" y="2614420"/>
                  <a:pt x="9982189" y="2537261"/>
                  <a:pt x="10027735" y="2417950"/>
                </a:cubicBezTo>
                <a:lnTo>
                  <a:pt x="10084822" y="2279666"/>
                </a:lnTo>
                <a:cubicBezTo>
                  <a:pt x="10089282" y="2267955"/>
                  <a:pt x="10080008" y="2254863"/>
                  <a:pt x="10067250" y="2254863"/>
                </a:cubicBezTo>
                <a:lnTo>
                  <a:pt x="9760894" y="2254863"/>
                </a:lnTo>
                <a:cubicBezTo>
                  <a:pt x="9629932" y="2254863"/>
                  <a:pt x="9518366" y="2314126"/>
                  <a:pt x="9472516" y="2434261"/>
                </a:cubicBezTo>
                <a:close/>
                <a:moveTo>
                  <a:pt x="80" y="2715937"/>
                </a:moveTo>
                <a:lnTo>
                  <a:pt x="67" y="3057458"/>
                </a:lnTo>
                <a:cubicBezTo>
                  <a:pt x="83531" y="3028106"/>
                  <a:pt x="151127" y="2964470"/>
                  <a:pt x="183735" y="2879036"/>
                </a:cubicBezTo>
                <a:lnTo>
                  <a:pt x="240827" y="2740752"/>
                </a:lnTo>
                <a:cubicBezTo>
                  <a:pt x="245299" y="2729042"/>
                  <a:pt x="236026" y="2715937"/>
                  <a:pt x="223252" y="2715937"/>
                </a:cubicBezTo>
                <a:lnTo>
                  <a:pt x="223252" y="2715937"/>
                </a:lnTo>
                <a:cubicBezTo>
                  <a:pt x="223252" y="2715937"/>
                  <a:pt x="80" y="2715937"/>
                  <a:pt x="80" y="2715937"/>
                </a:cubicBezTo>
                <a:close/>
                <a:moveTo>
                  <a:pt x="4611200" y="2715937"/>
                </a:moveTo>
                <a:cubicBezTo>
                  <a:pt x="4480238" y="2715937"/>
                  <a:pt x="4368685" y="2775200"/>
                  <a:pt x="4322822" y="2895347"/>
                </a:cubicBezTo>
                <a:lnTo>
                  <a:pt x="4262301" y="3053910"/>
                </a:lnTo>
                <a:cubicBezTo>
                  <a:pt x="4258398" y="3064099"/>
                  <a:pt x="4266481" y="3075493"/>
                  <a:pt x="4277592" y="3075493"/>
                </a:cubicBezTo>
                <a:lnTo>
                  <a:pt x="4588889" y="3075493"/>
                </a:lnTo>
                <a:cubicBezTo>
                  <a:pt x="4718939" y="3075493"/>
                  <a:pt x="4832507" y="2998335"/>
                  <a:pt x="4878040" y="2879036"/>
                </a:cubicBezTo>
                <a:lnTo>
                  <a:pt x="4935128" y="2740752"/>
                </a:lnTo>
                <a:cubicBezTo>
                  <a:pt x="4939600" y="2729042"/>
                  <a:pt x="4930326" y="2715937"/>
                  <a:pt x="4917556" y="2715937"/>
                </a:cubicBezTo>
                <a:lnTo>
                  <a:pt x="4917556" y="2715937"/>
                </a:lnTo>
                <a:cubicBezTo>
                  <a:pt x="4917556" y="2715937"/>
                  <a:pt x="4611200" y="2715937"/>
                  <a:pt x="4611200" y="2715937"/>
                </a:cubicBezTo>
                <a:close/>
                <a:moveTo>
                  <a:pt x="3577767" y="2715937"/>
                </a:moveTo>
                <a:lnTo>
                  <a:pt x="3577767" y="2715937"/>
                </a:lnTo>
                <a:cubicBezTo>
                  <a:pt x="3590550" y="2715937"/>
                  <a:pt x="3599824" y="2729029"/>
                  <a:pt x="3595352" y="2740752"/>
                </a:cubicBezTo>
                <a:lnTo>
                  <a:pt x="3538251" y="2879036"/>
                </a:lnTo>
                <a:cubicBezTo>
                  <a:pt x="3492718" y="2998335"/>
                  <a:pt x="3379150" y="3075493"/>
                  <a:pt x="3249113" y="3075493"/>
                </a:cubicBezTo>
                <a:lnTo>
                  <a:pt x="2937816" y="3075493"/>
                </a:lnTo>
                <a:cubicBezTo>
                  <a:pt x="2926692" y="3075493"/>
                  <a:pt x="2918622" y="3064099"/>
                  <a:pt x="2922511" y="3053910"/>
                </a:cubicBezTo>
                <a:lnTo>
                  <a:pt x="2983045" y="2895347"/>
                </a:lnTo>
                <a:cubicBezTo>
                  <a:pt x="3028895" y="2775200"/>
                  <a:pt x="3140461" y="2715937"/>
                  <a:pt x="3271424" y="2715937"/>
                </a:cubicBezTo>
                <a:lnTo>
                  <a:pt x="3577767" y="2715937"/>
                </a:lnTo>
                <a:close/>
                <a:moveTo>
                  <a:pt x="3532727" y="2761994"/>
                </a:moveTo>
                <a:lnTo>
                  <a:pt x="3271424" y="2761994"/>
                </a:lnTo>
                <a:cubicBezTo>
                  <a:pt x="3151825" y="2761994"/>
                  <a:pt x="3062393" y="2816592"/>
                  <a:pt x="3026058" y="2911773"/>
                </a:cubicBezTo>
                <a:lnTo>
                  <a:pt x="2982538" y="3025786"/>
                </a:lnTo>
                <a:cubicBezTo>
                  <a:pt x="2981867" y="3027548"/>
                  <a:pt x="2983172" y="3029436"/>
                  <a:pt x="2985060" y="3029436"/>
                </a:cubicBezTo>
                <a:lnTo>
                  <a:pt x="3249113" y="3029436"/>
                </a:lnTo>
                <a:cubicBezTo>
                  <a:pt x="3359944" y="3029436"/>
                  <a:pt x="3456559" y="2963951"/>
                  <a:pt x="3495239" y="2862598"/>
                </a:cubicBezTo>
                <a:lnTo>
                  <a:pt x="3495467" y="2862028"/>
                </a:lnTo>
                <a:lnTo>
                  <a:pt x="3495695" y="2861458"/>
                </a:lnTo>
                <a:lnTo>
                  <a:pt x="3535223" y="2765720"/>
                </a:lnTo>
                <a:cubicBezTo>
                  <a:pt x="3535958" y="2763945"/>
                  <a:pt x="3534653" y="2761994"/>
                  <a:pt x="3532727" y="2761994"/>
                </a:cubicBezTo>
                <a:close/>
                <a:moveTo>
                  <a:pt x="5586836" y="2715937"/>
                </a:moveTo>
                <a:lnTo>
                  <a:pt x="5586836" y="2715937"/>
                </a:lnTo>
                <a:cubicBezTo>
                  <a:pt x="5599594" y="2715937"/>
                  <a:pt x="5608867" y="2729029"/>
                  <a:pt x="5604408" y="2740752"/>
                </a:cubicBezTo>
                <a:lnTo>
                  <a:pt x="5547308" y="2879036"/>
                </a:lnTo>
                <a:cubicBezTo>
                  <a:pt x="5501774" y="2998335"/>
                  <a:pt x="5388207" y="3075493"/>
                  <a:pt x="5258157" y="3075493"/>
                </a:cubicBezTo>
                <a:lnTo>
                  <a:pt x="4946860" y="3075493"/>
                </a:lnTo>
                <a:cubicBezTo>
                  <a:pt x="4935761" y="3075493"/>
                  <a:pt x="4927678" y="3064099"/>
                  <a:pt x="4931568" y="3053910"/>
                </a:cubicBezTo>
                <a:lnTo>
                  <a:pt x="4992102" y="2895347"/>
                </a:lnTo>
                <a:cubicBezTo>
                  <a:pt x="5037952" y="2775200"/>
                  <a:pt x="5149518" y="2715937"/>
                  <a:pt x="5280480" y="2715937"/>
                </a:cubicBezTo>
                <a:lnTo>
                  <a:pt x="5586836" y="2715937"/>
                </a:lnTo>
                <a:close/>
                <a:moveTo>
                  <a:pt x="5541784" y="2761994"/>
                </a:moveTo>
                <a:lnTo>
                  <a:pt x="5280480" y="2761994"/>
                </a:lnTo>
                <a:cubicBezTo>
                  <a:pt x="5160869" y="2761994"/>
                  <a:pt x="5071437" y="2816592"/>
                  <a:pt x="5035114" y="2911773"/>
                </a:cubicBezTo>
                <a:lnTo>
                  <a:pt x="4991595" y="3025786"/>
                </a:lnTo>
                <a:cubicBezTo>
                  <a:pt x="4990923" y="3027548"/>
                  <a:pt x="4992216" y="3029436"/>
                  <a:pt x="4994116" y="3029436"/>
                </a:cubicBezTo>
                <a:lnTo>
                  <a:pt x="5258157" y="3029436"/>
                </a:lnTo>
                <a:cubicBezTo>
                  <a:pt x="5369000" y="3029436"/>
                  <a:pt x="5465616" y="2963951"/>
                  <a:pt x="5504295" y="2862598"/>
                </a:cubicBezTo>
                <a:lnTo>
                  <a:pt x="5504511" y="2862028"/>
                </a:lnTo>
                <a:lnTo>
                  <a:pt x="5504751" y="2861458"/>
                </a:lnTo>
                <a:lnTo>
                  <a:pt x="5544280" y="2765720"/>
                </a:lnTo>
                <a:cubicBezTo>
                  <a:pt x="5545015" y="2763945"/>
                  <a:pt x="5543710" y="2761994"/>
                  <a:pt x="5541784" y="2761994"/>
                </a:cubicBezTo>
                <a:close/>
                <a:moveTo>
                  <a:pt x="9535242" y="1066307"/>
                </a:moveTo>
                <a:lnTo>
                  <a:pt x="9592329" y="928021"/>
                </a:lnTo>
                <a:cubicBezTo>
                  <a:pt x="9596802" y="916307"/>
                  <a:pt x="9587528" y="903208"/>
                  <a:pt x="9574757" y="903208"/>
                </a:cubicBezTo>
                <a:lnTo>
                  <a:pt x="9268401" y="903208"/>
                </a:lnTo>
                <a:cubicBezTo>
                  <a:pt x="9137452" y="903208"/>
                  <a:pt x="9025886" y="962476"/>
                  <a:pt x="8980023" y="1082616"/>
                </a:cubicBezTo>
                <a:lnTo>
                  <a:pt x="8919502" y="1241179"/>
                </a:lnTo>
                <a:cubicBezTo>
                  <a:pt x="8915600" y="1251373"/>
                  <a:pt x="8923683" y="1262770"/>
                  <a:pt x="8934793" y="1262770"/>
                </a:cubicBezTo>
                <a:lnTo>
                  <a:pt x="9246091" y="1262770"/>
                </a:lnTo>
                <a:cubicBezTo>
                  <a:pt x="9376140" y="1262770"/>
                  <a:pt x="9489709" y="1185606"/>
                  <a:pt x="9535242" y="1066307"/>
                </a:cubicBezTo>
                <a:close/>
                <a:moveTo>
                  <a:pt x="8763303" y="3170699"/>
                </a:moveTo>
                <a:cubicBezTo>
                  <a:pt x="8632340" y="3170699"/>
                  <a:pt x="8520775" y="3229961"/>
                  <a:pt x="8474924" y="3350109"/>
                </a:cubicBezTo>
                <a:lnTo>
                  <a:pt x="8414390" y="3508671"/>
                </a:lnTo>
                <a:cubicBezTo>
                  <a:pt x="8410501" y="3518861"/>
                  <a:pt x="8418571" y="3530255"/>
                  <a:pt x="8429683" y="3530255"/>
                </a:cubicBezTo>
                <a:lnTo>
                  <a:pt x="8740979" y="3530255"/>
                </a:lnTo>
                <a:cubicBezTo>
                  <a:pt x="8871029" y="3530255"/>
                  <a:pt x="8984597" y="3453097"/>
                  <a:pt x="9030130" y="3333798"/>
                </a:cubicBezTo>
                <a:lnTo>
                  <a:pt x="9087231" y="3195514"/>
                </a:lnTo>
                <a:cubicBezTo>
                  <a:pt x="9091690" y="3183791"/>
                  <a:pt x="9082416" y="3170699"/>
                  <a:pt x="9069646" y="3170699"/>
                </a:cubicBezTo>
                <a:lnTo>
                  <a:pt x="9069646" y="3170699"/>
                </a:lnTo>
                <a:cubicBezTo>
                  <a:pt x="9069646" y="3170699"/>
                  <a:pt x="8763303" y="3170699"/>
                  <a:pt x="8763303" y="3170699"/>
                </a:cubicBezTo>
                <a:close/>
                <a:moveTo>
                  <a:pt x="3940691" y="2715937"/>
                </a:moveTo>
                <a:cubicBezTo>
                  <a:pt x="3809728" y="2715937"/>
                  <a:pt x="3698163" y="2775200"/>
                  <a:pt x="3652300" y="2895347"/>
                </a:cubicBezTo>
                <a:lnTo>
                  <a:pt x="3591779" y="3053910"/>
                </a:lnTo>
                <a:cubicBezTo>
                  <a:pt x="3587877" y="3064099"/>
                  <a:pt x="3595960" y="3075493"/>
                  <a:pt x="3607071" y="3075493"/>
                </a:cubicBezTo>
                <a:lnTo>
                  <a:pt x="3918368" y="3075493"/>
                </a:lnTo>
                <a:cubicBezTo>
                  <a:pt x="4048418" y="3075493"/>
                  <a:pt x="4161985" y="2998335"/>
                  <a:pt x="4207519" y="2879036"/>
                </a:cubicBezTo>
                <a:lnTo>
                  <a:pt x="4264606" y="2740752"/>
                </a:lnTo>
                <a:cubicBezTo>
                  <a:pt x="4269079" y="2729042"/>
                  <a:pt x="4259817" y="2715937"/>
                  <a:pt x="4247034" y="2715937"/>
                </a:cubicBezTo>
                <a:lnTo>
                  <a:pt x="4247034" y="2715937"/>
                </a:lnTo>
                <a:cubicBezTo>
                  <a:pt x="4247034" y="2715937"/>
                  <a:pt x="3940691" y="2715937"/>
                  <a:pt x="3940691" y="2715937"/>
                </a:cubicBezTo>
                <a:close/>
                <a:moveTo>
                  <a:pt x="8753952" y="4527406"/>
                </a:moveTo>
                <a:lnTo>
                  <a:pt x="8753952" y="4527406"/>
                </a:lnTo>
                <a:cubicBezTo>
                  <a:pt x="8766723" y="4527406"/>
                  <a:pt x="8775997" y="4540510"/>
                  <a:pt x="8771525" y="4552221"/>
                </a:cubicBezTo>
                <a:lnTo>
                  <a:pt x="8714437" y="4690505"/>
                </a:lnTo>
                <a:cubicBezTo>
                  <a:pt x="8668903" y="4809803"/>
                  <a:pt x="8555324" y="4886974"/>
                  <a:pt x="8425286" y="4886974"/>
                </a:cubicBezTo>
                <a:lnTo>
                  <a:pt x="8113989" y="4886974"/>
                </a:lnTo>
                <a:cubicBezTo>
                  <a:pt x="8102878" y="4886974"/>
                  <a:pt x="8094796" y="4875568"/>
                  <a:pt x="8098698" y="4865378"/>
                </a:cubicBezTo>
                <a:lnTo>
                  <a:pt x="8159219" y="4706816"/>
                </a:lnTo>
                <a:cubicBezTo>
                  <a:pt x="8205081" y="4586668"/>
                  <a:pt x="8316647" y="4527406"/>
                  <a:pt x="8447597" y="4527406"/>
                </a:cubicBezTo>
                <a:lnTo>
                  <a:pt x="8753952" y="4527406"/>
                </a:lnTo>
                <a:close/>
                <a:moveTo>
                  <a:pt x="8708913" y="4573462"/>
                </a:moveTo>
                <a:lnTo>
                  <a:pt x="8447597" y="4573462"/>
                </a:lnTo>
                <a:cubicBezTo>
                  <a:pt x="8327999" y="4573462"/>
                  <a:pt x="8238566" y="4628061"/>
                  <a:pt x="8202231" y="4723241"/>
                </a:cubicBezTo>
                <a:lnTo>
                  <a:pt x="8158725" y="4837255"/>
                </a:lnTo>
                <a:cubicBezTo>
                  <a:pt x="8158040" y="4839017"/>
                  <a:pt x="8159346" y="4840905"/>
                  <a:pt x="8161233" y="4840905"/>
                </a:cubicBezTo>
                <a:lnTo>
                  <a:pt x="8425273" y="4840905"/>
                </a:lnTo>
                <a:cubicBezTo>
                  <a:pt x="8536117" y="4840905"/>
                  <a:pt x="8632733" y="4775420"/>
                  <a:pt x="8671425" y="4674080"/>
                </a:cubicBezTo>
                <a:lnTo>
                  <a:pt x="8671640" y="4673497"/>
                </a:lnTo>
                <a:lnTo>
                  <a:pt x="8671868" y="4672926"/>
                </a:lnTo>
                <a:lnTo>
                  <a:pt x="8711409" y="4577188"/>
                </a:lnTo>
                <a:cubicBezTo>
                  <a:pt x="8712131" y="4575414"/>
                  <a:pt x="8710826" y="4573462"/>
                  <a:pt x="8708913" y="4573462"/>
                </a:cubicBezTo>
                <a:close/>
                <a:moveTo>
                  <a:pt x="3754554" y="1351651"/>
                </a:moveTo>
                <a:lnTo>
                  <a:pt x="3754554" y="1351651"/>
                </a:lnTo>
                <a:cubicBezTo>
                  <a:pt x="3767324" y="1351651"/>
                  <a:pt x="3776598" y="1364756"/>
                  <a:pt x="3772126" y="1376467"/>
                </a:cubicBezTo>
                <a:lnTo>
                  <a:pt x="3715038" y="1514750"/>
                </a:lnTo>
                <a:cubicBezTo>
                  <a:pt x="3669492" y="1634049"/>
                  <a:pt x="3555925" y="1711220"/>
                  <a:pt x="3425887" y="1711220"/>
                </a:cubicBezTo>
                <a:lnTo>
                  <a:pt x="3114578" y="1711220"/>
                </a:lnTo>
                <a:cubicBezTo>
                  <a:pt x="3103467" y="1711220"/>
                  <a:pt x="3095396" y="1699814"/>
                  <a:pt x="3099286" y="1689624"/>
                </a:cubicBezTo>
                <a:lnTo>
                  <a:pt x="3159820" y="1531062"/>
                </a:lnTo>
                <a:cubicBezTo>
                  <a:pt x="3205670" y="1410914"/>
                  <a:pt x="3317236" y="1351651"/>
                  <a:pt x="3448198" y="1351651"/>
                </a:cubicBezTo>
                <a:lnTo>
                  <a:pt x="3754554" y="1351651"/>
                </a:lnTo>
                <a:close/>
                <a:moveTo>
                  <a:pt x="3709502" y="1397708"/>
                </a:moveTo>
                <a:lnTo>
                  <a:pt x="3448198" y="1397708"/>
                </a:lnTo>
                <a:cubicBezTo>
                  <a:pt x="3328587" y="1397708"/>
                  <a:pt x="3239167" y="1452307"/>
                  <a:pt x="3202832" y="1547487"/>
                </a:cubicBezTo>
                <a:lnTo>
                  <a:pt x="3159313" y="1661501"/>
                </a:lnTo>
                <a:cubicBezTo>
                  <a:pt x="3158642" y="1663262"/>
                  <a:pt x="3159946" y="1665151"/>
                  <a:pt x="3161834" y="1665151"/>
                </a:cubicBezTo>
                <a:lnTo>
                  <a:pt x="3425887" y="1665151"/>
                </a:lnTo>
                <a:cubicBezTo>
                  <a:pt x="3536718" y="1665151"/>
                  <a:pt x="3633334" y="1599665"/>
                  <a:pt x="3672013" y="1498325"/>
                </a:cubicBezTo>
                <a:lnTo>
                  <a:pt x="3672241" y="1497742"/>
                </a:lnTo>
                <a:lnTo>
                  <a:pt x="3672470" y="1497172"/>
                </a:lnTo>
                <a:lnTo>
                  <a:pt x="3711998" y="1401434"/>
                </a:lnTo>
                <a:cubicBezTo>
                  <a:pt x="3712732" y="1399660"/>
                  <a:pt x="3711427" y="1397720"/>
                  <a:pt x="3709502" y="1397720"/>
                </a:cubicBezTo>
                <a:close/>
                <a:moveTo>
                  <a:pt x="3587117" y="1806413"/>
                </a:moveTo>
                <a:cubicBezTo>
                  <a:pt x="3456154" y="1806413"/>
                  <a:pt x="3344589" y="1865676"/>
                  <a:pt x="3298738" y="1985824"/>
                </a:cubicBezTo>
                <a:lnTo>
                  <a:pt x="3238205" y="2144386"/>
                </a:lnTo>
                <a:cubicBezTo>
                  <a:pt x="3234315" y="2154575"/>
                  <a:pt x="3242385" y="2165982"/>
                  <a:pt x="3253496" y="2165982"/>
                </a:cubicBezTo>
                <a:lnTo>
                  <a:pt x="3564793" y="2165982"/>
                </a:lnTo>
                <a:cubicBezTo>
                  <a:pt x="3694843" y="2165982"/>
                  <a:pt x="3808411" y="2088811"/>
                  <a:pt x="3853944" y="1969512"/>
                </a:cubicBezTo>
                <a:lnTo>
                  <a:pt x="3911045" y="1831228"/>
                </a:lnTo>
                <a:cubicBezTo>
                  <a:pt x="3915504" y="1819505"/>
                  <a:pt x="3906230" y="1806413"/>
                  <a:pt x="3893460" y="1806413"/>
                </a:cubicBezTo>
                <a:lnTo>
                  <a:pt x="3587117" y="1806413"/>
                </a:lnTo>
                <a:close/>
                <a:moveTo>
                  <a:pt x="3738641" y="2254863"/>
                </a:moveTo>
                <a:cubicBezTo>
                  <a:pt x="3607679" y="2254863"/>
                  <a:pt x="3496113" y="2314126"/>
                  <a:pt x="3450263" y="2434261"/>
                </a:cubicBezTo>
                <a:lnTo>
                  <a:pt x="3389729" y="2592823"/>
                </a:lnTo>
                <a:cubicBezTo>
                  <a:pt x="3385839" y="2603026"/>
                  <a:pt x="3393910" y="2614420"/>
                  <a:pt x="3405034" y="2614420"/>
                </a:cubicBezTo>
                <a:lnTo>
                  <a:pt x="3716318" y="2614420"/>
                </a:lnTo>
                <a:cubicBezTo>
                  <a:pt x="3846368" y="2614420"/>
                  <a:pt x="3959936" y="2537261"/>
                  <a:pt x="4005469" y="2417950"/>
                </a:cubicBezTo>
                <a:lnTo>
                  <a:pt x="4062569" y="2279666"/>
                </a:lnTo>
                <a:cubicBezTo>
                  <a:pt x="4067041" y="2267955"/>
                  <a:pt x="4057768" y="2254863"/>
                  <a:pt x="4044984" y="2254863"/>
                </a:cubicBezTo>
                <a:lnTo>
                  <a:pt x="3738641" y="2254863"/>
                </a:lnTo>
                <a:close/>
                <a:moveTo>
                  <a:pt x="9121552" y="1689624"/>
                </a:moveTo>
                <a:lnTo>
                  <a:pt x="9182073" y="1531062"/>
                </a:lnTo>
                <a:cubicBezTo>
                  <a:pt x="9227923" y="1410914"/>
                  <a:pt x="9339489" y="1351651"/>
                  <a:pt x="9470451" y="1351651"/>
                </a:cubicBezTo>
                <a:lnTo>
                  <a:pt x="9776806" y="1351651"/>
                </a:lnTo>
                <a:lnTo>
                  <a:pt x="9776806" y="1351651"/>
                </a:lnTo>
                <a:cubicBezTo>
                  <a:pt x="9789578" y="1351651"/>
                  <a:pt x="9798838" y="1364756"/>
                  <a:pt x="9794379" y="1376467"/>
                </a:cubicBezTo>
                <a:lnTo>
                  <a:pt x="9737291" y="1514750"/>
                </a:lnTo>
                <a:cubicBezTo>
                  <a:pt x="9691758" y="1634049"/>
                  <a:pt x="9578178" y="1711220"/>
                  <a:pt x="9448141" y="1711220"/>
                </a:cubicBezTo>
                <a:lnTo>
                  <a:pt x="9136844" y="1711220"/>
                </a:lnTo>
                <a:cubicBezTo>
                  <a:pt x="9125733" y="1711220"/>
                  <a:pt x="9117650" y="1699814"/>
                  <a:pt x="9121552" y="1689624"/>
                </a:cubicBezTo>
                <a:close/>
                <a:moveTo>
                  <a:pt x="9184087" y="1665151"/>
                </a:moveTo>
                <a:lnTo>
                  <a:pt x="9448141" y="1665151"/>
                </a:lnTo>
                <a:cubicBezTo>
                  <a:pt x="9558971" y="1665151"/>
                  <a:pt x="9655587" y="1599665"/>
                  <a:pt x="9694279" y="1498325"/>
                </a:cubicBezTo>
                <a:lnTo>
                  <a:pt x="9694495" y="1497742"/>
                </a:lnTo>
                <a:lnTo>
                  <a:pt x="9694723" y="1497172"/>
                </a:lnTo>
                <a:lnTo>
                  <a:pt x="9734251" y="1401434"/>
                </a:lnTo>
                <a:cubicBezTo>
                  <a:pt x="9734986" y="1399660"/>
                  <a:pt x="9733680" y="1397720"/>
                  <a:pt x="9731767" y="1397720"/>
                </a:cubicBezTo>
                <a:lnTo>
                  <a:pt x="9470451" y="1397720"/>
                </a:lnTo>
                <a:cubicBezTo>
                  <a:pt x="9350853" y="1397720"/>
                  <a:pt x="9261420" y="1452307"/>
                  <a:pt x="9225085" y="1547487"/>
                </a:cubicBezTo>
                <a:lnTo>
                  <a:pt x="9181566" y="1661501"/>
                </a:lnTo>
                <a:cubicBezTo>
                  <a:pt x="9180895" y="1663262"/>
                  <a:pt x="9182199" y="1665163"/>
                  <a:pt x="9184087" y="1665163"/>
                </a:cubicBezTo>
                <a:close/>
                <a:moveTo>
                  <a:pt x="4714264" y="2254863"/>
                </a:moveTo>
                <a:lnTo>
                  <a:pt x="4714264" y="2254863"/>
                </a:lnTo>
                <a:cubicBezTo>
                  <a:pt x="4727022" y="2254863"/>
                  <a:pt x="4736309" y="2267955"/>
                  <a:pt x="4731837" y="2279666"/>
                </a:cubicBezTo>
                <a:lnTo>
                  <a:pt x="4674749" y="2417950"/>
                </a:lnTo>
                <a:cubicBezTo>
                  <a:pt x="4629203" y="2537261"/>
                  <a:pt x="4515636" y="2614420"/>
                  <a:pt x="4385598" y="2614420"/>
                </a:cubicBezTo>
                <a:lnTo>
                  <a:pt x="4074288" y="2614420"/>
                </a:lnTo>
                <a:cubicBezTo>
                  <a:pt x="4063177" y="2614420"/>
                  <a:pt x="4055107" y="2603026"/>
                  <a:pt x="4058997" y="2592823"/>
                </a:cubicBezTo>
                <a:lnTo>
                  <a:pt x="4119530" y="2434261"/>
                </a:lnTo>
                <a:cubicBezTo>
                  <a:pt x="4165381" y="2314126"/>
                  <a:pt x="4276946" y="2254863"/>
                  <a:pt x="4407908" y="2254863"/>
                </a:cubicBezTo>
                <a:lnTo>
                  <a:pt x="4714264" y="2254863"/>
                </a:lnTo>
                <a:close/>
                <a:moveTo>
                  <a:pt x="4669212" y="2300920"/>
                </a:moveTo>
                <a:lnTo>
                  <a:pt x="4407908" y="2300920"/>
                </a:lnTo>
                <a:cubicBezTo>
                  <a:pt x="4288298" y="2300920"/>
                  <a:pt x="4198878" y="2355506"/>
                  <a:pt x="4162542" y="2450699"/>
                </a:cubicBezTo>
                <a:lnTo>
                  <a:pt x="4119023" y="2564700"/>
                </a:lnTo>
                <a:cubicBezTo>
                  <a:pt x="4118352" y="2566462"/>
                  <a:pt x="4119657" y="2568363"/>
                  <a:pt x="4121545" y="2568363"/>
                </a:cubicBezTo>
                <a:lnTo>
                  <a:pt x="4385598" y="2568363"/>
                </a:lnTo>
                <a:cubicBezTo>
                  <a:pt x="4496429" y="2568363"/>
                  <a:pt x="4593045" y="2502877"/>
                  <a:pt x="4631724" y="2401525"/>
                </a:cubicBezTo>
                <a:lnTo>
                  <a:pt x="4631939" y="2400942"/>
                </a:lnTo>
                <a:lnTo>
                  <a:pt x="4632180" y="2400371"/>
                </a:lnTo>
                <a:lnTo>
                  <a:pt x="4671708" y="2304646"/>
                </a:lnTo>
                <a:cubicBezTo>
                  <a:pt x="4672443" y="2302872"/>
                  <a:pt x="4671138" y="2300920"/>
                  <a:pt x="4669212" y="2300920"/>
                </a:cubicBezTo>
                <a:close/>
                <a:moveTo>
                  <a:pt x="1749590" y="1351651"/>
                </a:moveTo>
                <a:lnTo>
                  <a:pt x="1749590" y="1351651"/>
                </a:lnTo>
                <a:cubicBezTo>
                  <a:pt x="1762360" y="1351651"/>
                  <a:pt x="1771634" y="1364756"/>
                  <a:pt x="1767162" y="1376467"/>
                </a:cubicBezTo>
                <a:lnTo>
                  <a:pt x="1710074" y="1514750"/>
                </a:lnTo>
                <a:cubicBezTo>
                  <a:pt x="1664528" y="1634049"/>
                  <a:pt x="1550973" y="1711220"/>
                  <a:pt x="1420923" y="1711220"/>
                </a:cubicBezTo>
                <a:lnTo>
                  <a:pt x="1109620" y="1711220"/>
                </a:lnTo>
                <a:cubicBezTo>
                  <a:pt x="1098509" y="1711220"/>
                  <a:pt x="1090436" y="1699814"/>
                  <a:pt x="1094328" y="1689624"/>
                </a:cubicBezTo>
                <a:lnTo>
                  <a:pt x="1154859" y="1531062"/>
                </a:lnTo>
                <a:cubicBezTo>
                  <a:pt x="1200711" y="1410914"/>
                  <a:pt x="1312271" y="1351651"/>
                  <a:pt x="1443234" y="1351651"/>
                </a:cubicBezTo>
                <a:lnTo>
                  <a:pt x="1749590" y="1351651"/>
                </a:lnTo>
                <a:close/>
                <a:moveTo>
                  <a:pt x="1704550" y="1397708"/>
                </a:moveTo>
                <a:lnTo>
                  <a:pt x="1443234" y="1397708"/>
                </a:lnTo>
                <a:cubicBezTo>
                  <a:pt x="1323636" y="1397708"/>
                  <a:pt x="1234203" y="1452307"/>
                  <a:pt x="1197872" y="1547487"/>
                </a:cubicBezTo>
                <a:lnTo>
                  <a:pt x="1154351" y="1661501"/>
                </a:lnTo>
                <a:cubicBezTo>
                  <a:pt x="1153677" y="1663262"/>
                  <a:pt x="1154982" y="1665151"/>
                  <a:pt x="1156869" y="1665151"/>
                </a:cubicBezTo>
                <a:lnTo>
                  <a:pt x="1420923" y="1665151"/>
                </a:lnTo>
                <a:cubicBezTo>
                  <a:pt x="1531754" y="1665151"/>
                  <a:pt x="1628370" y="1599665"/>
                  <a:pt x="1667049" y="1498325"/>
                </a:cubicBezTo>
                <a:lnTo>
                  <a:pt x="1667277" y="1497742"/>
                </a:lnTo>
                <a:lnTo>
                  <a:pt x="1667518" y="1497172"/>
                </a:lnTo>
                <a:lnTo>
                  <a:pt x="1707033" y="1401434"/>
                </a:lnTo>
                <a:cubicBezTo>
                  <a:pt x="1707768" y="1399660"/>
                  <a:pt x="1706463" y="1397720"/>
                  <a:pt x="1704538" y="1397720"/>
                </a:cubicBezTo>
                <a:close/>
                <a:moveTo>
                  <a:pt x="8094035" y="3170699"/>
                </a:moveTo>
                <a:cubicBezTo>
                  <a:pt x="7963073" y="3170699"/>
                  <a:pt x="7851508" y="3229961"/>
                  <a:pt x="7805644" y="3350109"/>
                </a:cubicBezTo>
                <a:lnTo>
                  <a:pt x="7745123" y="3508671"/>
                </a:lnTo>
                <a:cubicBezTo>
                  <a:pt x="7741221" y="3518861"/>
                  <a:pt x="7749304" y="3530255"/>
                  <a:pt x="7760416" y="3530255"/>
                </a:cubicBezTo>
                <a:lnTo>
                  <a:pt x="8071712" y="3530255"/>
                </a:lnTo>
                <a:cubicBezTo>
                  <a:pt x="8201749" y="3530255"/>
                  <a:pt x="8315330" y="3453097"/>
                  <a:pt x="8360863" y="3333798"/>
                </a:cubicBezTo>
                <a:lnTo>
                  <a:pt x="8417950" y="3195514"/>
                </a:lnTo>
                <a:cubicBezTo>
                  <a:pt x="8422423" y="3183791"/>
                  <a:pt x="8413149" y="3170699"/>
                  <a:pt x="8400379" y="3170699"/>
                </a:cubicBezTo>
                <a:lnTo>
                  <a:pt x="8400379" y="3170699"/>
                </a:lnTo>
                <a:cubicBezTo>
                  <a:pt x="8400379" y="3170699"/>
                  <a:pt x="8094023" y="3170699"/>
                  <a:pt x="8094023" y="3170699"/>
                </a:cubicBezTo>
                <a:close/>
                <a:moveTo>
                  <a:pt x="7751432" y="2254863"/>
                </a:moveTo>
                <a:cubicBezTo>
                  <a:pt x="7620470" y="2254863"/>
                  <a:pt x="7508918" y="2314126"/>
                  <a:pt x="7463055" y="2434261"/>
                </a:cubicBezTo>
                <a:lnTo>
                  <a:pt x="7402533" y="2592823"/>
                </a:lnTo>
                <a:cubicBezTo>
                  <a:pt x="7398631" y="2603026"/>
                  <a:pt x="7406714" y="2614420"/>
                  <a:pt x="7417825" y="2614420"/>
                </a:cubicBezTo>
                <a:lnTo>
                  <a:pt x="7729110" y="2614420"/>
                </a:lnTo>
                <a:cubicBezTo>
                  <a:pt x="7859159" y="2614420"/>
                  <a:pt x="7972727" y="2537261"/>
                  <a:pt x="8018273" y="2417950"/>
                </a:cubicBezTo>
                <a:lnTo>
                  <a:pt x="8075361" y="2279666"/>
                </a:lnTo>
                <a:cubicBezTo>
                  <a:pt x="8079821" y="2267955"/>
                  <a:pt x="8070559" y="2254863"/>
                  <a:pt x="8057789" y="2254863"/>
                </a:cubicBezTo>
                <a:lnTo>
                  <a:pt x="7751432" y="2254863"/>
                </a:lnTo>
                <a:close/>
                <a:moveTo>
                  <a:pt x="6614935" y="2715937"/>
                </a:moveTo>
                <a:cubicBezTo>
                  <a:pt x="6483973" y="2715937"/>
                  <a:pt x="6372407" y="2775200"/>
                  <a:pt x="6326557" y="2895347"/>
                </a:cubicBezTo>
                <a:lnTo>
                  <a:pt x="6266036" y="3053910"/>
                </a:lnTo>
                <a:cubicBezTo>
                  <a:pt x="6262134" y="3064099"/>
                  <a:pt x="6270217" y="3075493"/>
                  <a:pt x="6281327" y="3075493"/>
                </a:cubicBezTo>
                <a:lnTo>
                  <a:pt x="6592612" y="3075493"/>
                </a:lnTo>
                <a:cubicBezTo>
                  <a:pt x="6722662" y="3075493"/>
                  <a:pt x="6836229" y="2998335"/>
                  <a:pt x="6881763" y="2879036"/>
                </a:cubicBezTo>
                <a:lnTo>
                  <a:pt x="6938863" y="2740752"/>
                </a:lnTo>
                <a:cubicBezTo>
                  <a:pt x="6943335" y="2729042"/>
                  <a:pt x="6934049" y="2715937"/>
                  <a:pt x="6921291" y="2715937"/>
                </a:cubicBezTo>
                <a:lnTo>
                  <a:pt x="6921291" y="2715937"/>
                </a:lnTo>
                <a:cubicBezTo>
                  <a:pt x="6921291" y="2715937"/>
                  <a:pt x="6614935" y="2715937"/>
                  <a:pt x="6614935" y="2715937"/>
                </a:cubicBezTo>
                <a:close/>
                <a:moveTo>
                  <a:pt x="5596160" y="1806413"/>
                </a:moveTo>
                <a:cubicBezTo>
                  <a:pt x="5465211" y="1806413"/>
                  <a:pt x="5353645" y="1865676"/>
                  <a:pt x="5307782" y="1985824"/>
                </a:cubicBezTo>
                <a:lnTo>
                  <a:pt x="5247261" y="2144386"/>
                </a:lnTo>
                <a:cubicBezTo>
                  <a:pt x="5243359" y="2154575"/>
                  <a:pt x="5251442" y="2165982"/>
                  <a:pt x="5262553" y="2165982"/>
                </a:cubicBezTo>
                <a:lnTo>
                  <a:pt x="5573850" y="2165982"/>
                </a:lnTo>
                <a:cubicBezTo>
                  <a:pt x="5703900" y="2165982"/>
                  <a:pt x="5817467" y="2088811"/>
                  <a:pt x="5863001" y="1969512"/>
                </a:cubicBezTo>
                <a:lnTo>
                  <a:pt x="5920088" y="1831228"/>
                </a:lnTo>
                <a:cubicBezTo>
                  <a:pt x="5924561" y="1819505"/>
                  <a:pt x="5915287" y="1806413"/>
                  <a:pt x="5902516" y="1806413"/>
                </a:cubicBezTo>
                <a:lnTo>
                  <a:pt x="5596160" y="1806413"/>
                </a:lnTo>
                <a:close/>
                <a:moveTo>
                  <a:pt x="5747697" y="2254863"/>
                </a:moveTo>
                <a:cubicBezTo>
                  <a:pt x="5616735" y="2254863"/>
                  <a:pt x="5505169" y="2314126"/>
                  <a:pt x="5459319" y="2434261"/>
                </a:cubicBezTo>
                <a:lnTo>
                  <a:pt x="5398785" y="2592823"/>
                </a:lnTo>
                <a:cubicBezTo>
                  <a:pt x="5394896" y="2603026"/>
                  <a:pt x="5402966" y="2614420"/>
                  <a:pt x="5414077" y="2614420"/>
                </a:cubicBezTo>
                <a:lnTo>
                  <a:pt x="5725374" y="2614420"/>
                </a:lnTo>
                <a:cubicBezTo>
                  <a:pt x="5855424" y="2614420"/>
                  <a:pt x="5968992" y="2537261"/>
                  <a:pt x="6014525" y="2417950"/>
                </a:cubicBezTo>
                <a:lnTo>
                  <a:pt x="6071626" y="2279666"/>
                </a:lnTo>
                <a:cubicBezTo>
                  <a:pt x="6076085" y="2267955"/>
                  <a:pt x="6066811" y="2254863"/>
                  <a:pt x="6054053" y="2254863"/>
                </a:cubicBezTo>
                <a:lnTo>
                  <a:pt x="5747697" y="2254863"/>
                </a:lnTo>
                <a:close/>
                <a:moveTo>
                  <a:pt x="5949747" y="2715937"/>
                </a:moveTo>
                <a:cubicBezTo>
                  <a:pt x="5818785" y="2715937"/>
                  <a:pt x="5707219" y="2775200"/>
                  <a:pt x="5661356" y="2895347"/>
                </a:cubicBezTo>
                <a:lnTo>
                  <a:pt x="5600835" y="3053910"/>
                </a:lnTo>
                <a:cubicBezTo>
                  <a:pt x="5596933" y="3064099"/>
                  <a:pt x="5605016" y="3075493"/>
                  <a:pt x="5616127" y="3075493"/>
                </a:cubicBezTo>
                <a:lnTo>
                  <a:pt x="5927424" y="3075493"/>
                </a:lnTo>
                <a:cubicBezTo>
                  <a:pt x="6057462" y="3075493"/>
                  <a:pt x="6171042" y="2998335"/>
                  <a:pt x="6216575" y="2879036"/>
                </a:cubicBezTo>
                <a:lnTo>
                  <a:pt x="6273663" y="2740752"/>
                </a:lnTo>
                <a:cubicBezTo>
                  <a:pt x="6278135" y="2729042"/>
                  <a:pt x="6268861" y="2715937"/>
                  <a:pt x="6256090" y="2715937"/>
                </a:cubicBezTo>
                <a:lnTo>
                  <a:pt x="6256090" y="2715937"/>
                </a:lnTo>
                <a:cubicBezTo>
                  <a:pt x="6256090" y="2715937"/>
                  <a:pt x="5949747" y="2715937"/>
                  <a:pt x="5949747" y="2715937"/>
                </a:cubicBezTo>
                <a:close/>
                <a:moveTo>
                  <a:pt x="6753841" y="3170699"/>
                </a:moveTo>
                <a:cubicBezTo>
                  <a:pt x="6622878" y="3170699"/>
                  <a:pt x="6511313" y="3229961"/>
                  <a:pt x="6465463" y="3350109"/>
                </a:cubicBezTo>
                <a:lnTo>
                  <a:pt x="6404929" y="3508671"/>
                </a:lnTo>
                <a:cubicBezTo>
                  <a:pt x="6401040" y="3518861"/>
                  <a:pt x="6409123" y="3530255"/>
                  <a:pt x="6420221" y="3530255"/>
                </a:cubicBezTo>
                <a:lnTo>
                  <a:pt x="6731531" y="3530255"/>
                </a:lnTo>
                <a:cubicBezTo>
                  <a:pt x="6861568" y="3530255"/>
                  <a:pt x="6975135" y="3453097"/>
                  <a:pt x="7020669" y="3333798"/>
                </a:cubicBezTo>
                <a:lnTo>
                  <a:pt x="7077769" y="3195514"/>
                </a:lnTo>
                <a:cubicBezTo>
                  <a:pt x="7082241" y="3183791"/>
                  <a:pt x="7072955" y="3170699"/>
                  <a:pt x="7060197" y="3170699"/>
                </a:cubicBezTo>
                <a:lnTo>
                  <a:pt x="7060197" y="3170699"/>
                </a:lnTo>
                <a:cubicBezTo>
                  <a:pt x="7060197" y="3170699"/>
                  <a:pt x="6753841" y="3170699"/>
                  <a:pt x="6753841" y="3170699"/>
                </a:cubicBezTo>
                <a:close/>
                <a:moveTo>
                  <a:pt x="6567716" y="1806413"/>
                </a:moveTo>
                <a:lnTo>
                  <a:pt x="6567716" y="1806413"/>
                </a:lnTo>
                <a:cubicBezTo>
                  <a:pt x="6580488" y="1806413"/>
                  <a:pt x="6589761" y="1819518"/>
                  <a:pt x="6585289" y="1831228"/>
                </a:cubicBezTo>
                <a:lnTo>
                  <a:pt x="6528201" y="1969512"/>
                </a:lnTo>
                <a:cubicBezTo>
                  <a:pt x="6482668" y="2088811"/>
                  <a:pt x="6369100" y="2165982"/>
                  <a:pt x="6239050" y="2165982"/>
                </a:cubicBezTo>
                <a:lnTo>
                  <a:pt x="5927753" y="2165982"/>
                </a:lnTo>
                <a:cubicBezTo>
                  <a:pt x="5916642" y="2165982"/>
                  <a:pt x="5908559" y="2154575"/>
                  <a:pt x="5912462" y="2144386"/>
                </a:cubicBezTo>
                <a:lnTo>
                  <a:pt x="5972983" y="1985824"/>
                </a:lnTo>
                <a:cubicBezTo>
                  <a:pt x="6018845" y="1865688"/>
                  <a:pt x="6130398" y="1806413"/>
                  <a:pt x="6261361" y="1806413"/>
                </a:cubicBezTo>
                <a:lnTo>
                  <a:pt x="6567716" y="1806413"/>
                </a:lnTo>
                <a:close/>
                <a:moveTo>
                  <a:pt x="6522677" y="1852470"/>
                </a:moveTo>
                <a:lnTo>
                  <a:pt x="6261361" y="1852470"/>
                </a:lnTo>
                <a:cubicBezTo>
                  <a:pt x="6141763" y="1852470"/>
                  <a:pt x="6052330" y="1907069"/>
                  <a:pt x="6016008" y="2002249"/>
                </a:cubicBezTo>
                <a:lnTo>
                  <a:pt x="5972476" y="2116263"/>
                </a:lnTo>
                <a:cubicBezTo>
                  <a:pt x="5971804" y="2118024"/>
                  <a:pt x="5973109" y="2119925"/>
                  <a:pt x="5974997" y="2119925"/>
                </a:cubicBezTo>
                <a:lnTo>
                  <a:pt x="6239050" y="2119925"/>
                </a:lnTo>
                <a:cubicBezTo>
                  <a:pt x="6349881" y="2119925"/>
                  <a:pt x="6446497" y="2054427"/>
                  <a:pt x="6485189" y="1953087"/>
                </a:cubicBezTo>
                <a:lnTo>
                  <a:pt x="6485404" y="1952504"/>
                </a:lnTo>
                <a:lnTo>
                  <a:pt x="6485645" y="1951934"/>
                </a:lnTo>
                <a:lnTo>
                  <a:pt x="6525161" y="1856209"/>
                </a:lnTo>
                <a:cubicBezTo>
                  <a:pt x="6525895" y="1854421"/>
                  <a:pt x="6524590" y="1852482"/>
                  <a:pt x="6522677" y="1852482"/>
                </a:cubicBezTo>
                <a:close/>
                <a:moveTo>
                  <a:pt x="5570910" y="3619136"/>
                </a:moveTo>
                <a:cubicBezTo>
                  <a:pt x="5439948" y="3619136"/>
                  <a:pt x="5328383" y="3678412"/>
                  <a:pt x="5282532" y="3798547"/>
                </a:cubicBezTo>
                <a:lnTo>
                  <a:pt x="5221999" y="3957109"/>
                </a:lnTo>
                <a:cubicBezTo>
                  <a:pt x="5218109" y="3967299"/>
                  <a:pt x="5226179" y="3978705"/>
                  <a:pt x="5237290" y="3978705"/>
                </a:cubicBezTo>
                <a:lnTo>
                  <a:pt x="5548587" y="3978705"/>
                </a:lnTo>
                <a:cubicBezTo>
                  <a:pt x="5678637" y="3978705"/>
                  <a:pt x="5792205" y="3901534"/>
                  <a:pt x="5837738" y="3782236"/>
                </a:cubicBezTo>
                <a:lnTo>
                  <a:pt x="5894839" y="3643952"/>
                </a:lnTo>
                <a:cubicBezTo>
                  <a:pt x="5899311" y="3632241"/>
                  <a:pt x="5890024" y="3619136"/>
                  <a:pt x="5877254" y="3619136"/>
                </a:cubicBezTo>
                <a:lnTo>
                  <a:pt x="5877254" y="3619136"/>
                </a:lnTo>
                <a:cubicBezTo>
                  <a:pt x="5877254" y="3619136"/>
                  <a:pt x="5570910" y="3619136"/>
                  <a:pt x="5570910" y="3619136"/>
                </a:cubicBezTo>
                <a:close/>
                <a:moveTo>
                  <a:pt x="4750119" y="3170699"/>
                </a:moveTo>
                <a:cubicBezTo>
                  <a:pt x="4619143" y="3170699"/>
                  <a:pt x="4507590" y="3229961"/>
                  <a:pt x="4461728" y="3350109"/>
                </a:cubicBezTo>
                <a:lnTo>
                  <a:pt x="4401206" y="3508671"/>
                </a:lnTo>
                <a:cubicBezTo>
                  <a:pt x="4397305" y="3518861"/>
                  <a:pt x="4405387" y="3530255"/>
                  <a:pt x="4416498" y="3530255"/>
                </a:cubicBezTo>
                <a:lnTo>
                  <a:pt x="4727795" y="3530255"/>
                </a:lnTo>
                <a:cubicBezTo>
                  <a:pt x="4857845" y="3530255"/>
                  <a:pt x="4971400" y="3453097"/>
                  <a:pt x="5016946" y="3333798"/>
                </a:cubicBezTo>
                <a:lnTo>
                  <a:pt x="5074034" y="3195514"/>
                </a:lnTo>
                <a:cubicBezTo>
                  <a:pt x="5078506" y="3183791"/>
                  <a:pt x="5069232" y="3170699"/>
                  <a:pt x="5056462" y="3170699"/>
                </a:cubicBezTo>
                <a:lnTo>
                  <a:pt x="5056462" y="3170699"/>
                </a:lnTo>
                <a:cubicBezTo>
                  <a:pt x="5056462" y="3170699"/>
                  <a:pt x="4750119" y="3170699"/>
                  <a:pt x="4750119" y="3170699"/>
                </a:cubicBezTo>
                <a:close/>
                <a:moveTo>
                  <a:pt x="4901643" y="3619136"/>
                </a:moveTo>
                <a:cubicBezTo>
                  <a:pt x="4770681" y="3619136"/>
                  <a:pt x="4659128" y="3678412"/>
                  <a:pt x="4613265" y="3798547"/>
                </a:cubicBezTo>
                <a:lnTo>
                  <a:pt x="4552744" y="3957109"/>
                </a:lnTo>
                <a:cubicBezTo>
                  <a:pt x="4548842" y="3967299"/>
                  <a:pt x="4556925" y="3978705"/>
                  <a:pt x="4568036" y="3978705"/>
                </a:cubicBezTo>
                <a:lnTo>
                  <a:pt x="4879320" y="3978705"/>
                </a:lnTo>
                <a:cubicBezTo>
                  <a:pt x="5009370" y="3978705"/>
                  <a:pt x="5122937" y="3901534"/>
                  <a:pt x="5168484" y="3782236"/>
                </a:cubicBezTo>
                <a:lnTo>
                  <a:pt x="5225571" y="3643952"/>
                </a:lnTo>
                <a:cubicBezTo>
                  <a:pt x="5230031" y="3632241"/>
                  <a:pt x="5220769" y="3619136"/>
                  <a:pt x="5207999" y="3619136"/>
                </a:cubicBezTo>
                <a:lnTo>
                  <a:pt x="5207999" y="3619136"/>
                </a:lnTo>
                <a:cubicBezTo>
                  <a:pt x="5207999" y="3619136"/>
                  <a:pt x="4901643" y="3619136"/>
                  <a:pt x="4901643" y="3619136"/>
                </a:cubicBezTo>
                <a:close/>
                <a:moveTo>
                  <a:pt x="3716672" y="3170699"/>
                </a:moveTo>
                <a:lnTo>
                  <a:pt x="3716672" y="3170699"/>
                </a:lnTo>
                <a:cubicBezTo>
                  <a:pt x="3729443" y="3170699"/>
                  <a:pt x="3738705" y="3183791"/>
                  <a:pt x="3734245" y="3195514"/>
                </a:cubicBezTo>
                <a:lnTo>
                  <a:pt x="3677157" y="3333798"/>
                </a:lnTo>
                <a:cubicBezTo>
                  <a:pt x="3631611" y="3453097"/>
                  <a:pt x="3518044" y="3530255"/>
                  <a:pt x="3387993" y="3530255"/>
                </a:cubicBezTo>
                <a:lnTo>
                  <a:pt x="3076709" y="3530255"/>
                </a:lnTo>
                <a:cubicBezTo>
                  <a:pt x="3065598" y="3530255"/>
                  <a:pt x="3057515" y="3518861"/>
                  <a:pt x="3061418" y="3508671"/>
                </a:cubicBezTo>
                <a:lnTo>
                  <a:pt x="3121939" y="3350097"/>
                </a:lnTo>
                <a:cubicBezTo>
                  <a:pt x="3167801" y="3229961"/>
                  <a:pt x="3279354" y="3170699"/>
                  <a:pt x="3410317" y="3170699"/>
                </a:cubicBezTo>
                <a:lnTo>
                  <a:pt x="3716672" y="3170699"/>
                </a:lnTo>
                <a:close/>
                <a:moveTo>
                  <a:pt x="3671633" y="3216755"/>
                </a:moveTo>
                <a:lnTo>
                  <a:pt x="3410317" y="3216755"/>
                </a:lnTo>
                <a:cubicBezTo>
                  <a:pt x="3290719" y="3216755"/>
                  <a:pt x="3201286" y="3271354"/>
                  <a:pt x="3164951" y="3366535"/>
                </a:cubicBezTo>
                <a:lnTo>
                  <a:pt x="3121432" y="3480548"/>
                </a:lnTo>
                <a:cubicBezTo>
                  <a:pt x="3120760" y="3482310"/>
                  <a:pt x="3122065" y="3484198"/>
                  <a:pt x="3123953" y="3484198"/>
                </a:cubicBezTo>
                <a:lnTo>
                  <a:pt x="3387993" y="3484198"/>
                </a:lnTo>
                <a:cubicBezTo>
                  <a:pt x="3498837" y="3484198"/>
                  <a:pt x="3595453" y="3418713"/>
                  <a:pt x="3634145" y="3317360"/>
                </a:cubicBezTo>
                <a:lnTo>
                  <a:pt x="3634360" y="3316790"/>
                </a:lnTo>
                <a:lnTo>
                  <a:pt x="3634588" y="3316207"/>
                </a:lnTo>
                <a:lnTo>
                  <a:pt x="3674117" y="3220481"/>
                </a:lnTo>
                <a:cubicBezTo>
                  <a:pt x="3674851" y="3218707"/>
                  <a:pt x="3673546" y="3216755"/>
                  <a:pt x="3671633" y="3216755"/>
                </a:cubicBezTo>
                <a:close/>
                <a:moveTo>
                  <a:pt x="4080838" y="3170699"/>
                </a:moveTo>
                <a:cubicBezTo>
                  <a:pt x="3949876" y="3170699"/>
                  <a:pt x="3838310" y="3229961"/>
                  <a:pt x="3792460" y="3350109"/>
                </a:cubicBezTo>
                <a:lnTo>
                  <a:pt x="3731926" y="3508671"/>
                </a:lnTo>
                <a:cubicBezTo>
                  <a:pt x="3728037" y="3518861"/>
                  <a:pt x="3736120" y="3530255"/>
                  <a:pt x="3747218" y="3530255"/>
                </a:cubicBezTo>
                <a:lnTo>
                  <a:pt x="4058515" y="3530255"/>
                </a:lnTo>
                <a:cubicBezTo>
                  <a:pt x="4188565" y="3530255"/>
                  <a:pt x="4302133" y="3453097"/>
                  <a:pt x="4347679" y="3333798"/>
                </a:cubicBezTo>
                <a:lnTo>
                  <a:pt x="4404767" y="3195514"/>
                </a:lnTo>
                <a:cubicBezTo>
                  <a:pt x="4409226" y="3183791"/>
                  <a:pt x="4399952" y="3170699"/>
                  <a:pt x="4387194" y="3170699"/>
                </a:cubicBezTo>
                <a:lnTo>
                  <a:pt x="4387194" y="3170699"/>
                </a:lnTo>
                <a:cubicBezTo>
                  <a:pt x="4387194" y="3170699"/>
                  <a:pt x="4080838" y="3170699"/>
                  <a:pt x="4080838" y="3170699"/>
                </a:cubicBezTo>
                <a:close/>
                <a:moveTo>
                  <a:pt x="3228247" y="3978705"/>
                </a:moveTo>
                <a:lnTo>
                  <a:pt x="3539531" y="3978705"/>
                </a:lnTo>
                <a:cubicBezTo>
                  <a:pt x="3669581" y="3978705"/>
                  <a:pt x="3783148" y="3901534"/>
                  <a:pt x="3828694" y="3782236"/>
                </a:cubicBezTo>
                <a:lnTo>
                  <a:pt x="3885782" y="3643952"/>
                </a:lnTo>
                <a:cubicBezTo>
                  <a:pt x="3890242" y="3632241"/>
                  <a:pt x="3880968" y="3619136"/>
                  <a:pt x="3868210" y="3619136"/>
                </a:cubicBezTo>
                <a:lnTo>
                  <a:pt x="3868210" y="3619136"/>
                </a:lnTo>
                <a:cubicBezTo>
                  <a:pt x="3868210" y="3619136"/>
                  <a:pt x="3561854" y="3619136"/>
                  <a:pt x="3561854" y="3619136"/>
                </a:cubicBezTo>
                <a:cubicBezTo>
                  <a:pt x="3430891" y="3619136"/>
                  <a:pt x="3319326" y="3678412"/>
                  <a:pt x="3273476" y="3798547"/>
                </a:cubicBezTo>
                <a:lnTo>
                  <a:pt x="3212955" y="3957109"/>
                </a:lnTo>
                <a:cubicBezTo>
                  <a:pt x="3209053" y="3967299"/>
                  <a:pt x="3217136" y="3978705"/>
                  <a:pt x="3228247" y="3978705"/>
                </a:cubicBezTo>
                <a:close/>
                <a:moveTo>
                  <a:pt x="4537477" y="3619149"/>
                </a:moveTo>
                <a:lnTo>
                  <a:pt x="4537477" y="3619149"/>
                </a:lnTo>
                <a:cubicBezTo>
                  <a:pt x="4550261" y="3619149"/>
                  <a:pt x="4559535" y="3632241"/>
                  <a:pt x="4555062" y="3643965"/>
                </a:cubicBezTo>
                <a:lnTo>
                  <a:pt x="4497962" y="3782248"/>
                </a:lnTo>
                <a:cubicBezTo>
                  <a:pt x="4452428" y="3901547"/>
                  <a:pt x="4338861" y="3978705"/>
                  <a:pt x="4208824" y="3978705"/>
                </a:cubicBezTo>
                <a:lnTo>
                  <a:pt x="3897514" y="3978705"/>
                </a:lnTo>
                <a:cubicBezTo>
                  <a:pt x="3886403" y="3978705"/>
                  <a:pt x="3878333" y="3967312"/>
                  <a:pt x="3882222" y="3957109"/>
                </a:cubicBezTo>
                <a:lnTo>
                  <a:pt x="3942756" y="3798547"/>
                </a:lnTo>
                <a:cubicBezTo>
                  <a:pt x="3988606" y="3678412"/>
                  <a:pt x="4100172" y="3619149"/>
                  <a:pt x="4231134" y="3619149"/>
                </a:cubicBezTo>
                <a:lnTo>
                  <a:pt x="4537477" y="3619149"/>
                </a:lnTo>
                <a:close/>
                <a:moveTo>
                  <a:pt x="4492438" y="3665206"/>
                </a:moveTo>
                <a:lnTo>
                  <a:pt x="4231134" y="3665206"/>
                </a:lnTo>
                <a:cubicBezTo>
                  <a:pt x="4111523" y="3665206"/>
                  <a:pt x="4022103" y="3719792"/>
                  <a:pt x="3985768" y="3814985"/>
                </a:cubicBezTo>
                <a:lnTo>
                  <a:pt x="3942249" y="3928986"/>
                </a:lnTo>
                <a:cubicBezTo>
                  <a:pt x="3941578" y="3930748"/>
                  <a:pt x="3942883" y="3932649"/>
                  <a:pt x="3944770" y="3932649"/>
                </a:cubicBezTo>
                <a:lnTo>
                  <a:pt x="4208824" y="3932649"/>
                </a:lnTo>
                <a:cubicBezTo>
                  <a:pt x="4319642" y="3932649"/>
                  <a:pt x="4416270" y="3867163"/>
                  <a:pt x="4454950" y="3765810"/>
                </a:cubicBezTo>
                <a:lnTo>
                  <a:pt x="4455165" y="3765228"/>
                </a:lnTo>
                <a:lnTo>
                  <a:pt x="4455406" y="3764657"/>
                </a:lnTo>
                <a:lnTo>
                  <a:pt x="4494934" y="3668932"/>
                </a:lnTo>
                <a:cubicBezTo>
                  <a:pt x="4495669" y="3667157"/>
                  <a:pt x="4494364" y="3665206"/>
                  <a:pt x="4492438" y="3665206"/>
                </a:cubicBezTo>
                <a:close/>
                <a:moveTo>
                  <a:pt x="4563981" y="1806413"/>
                </a:moveTo>
                <a:lnTo>
                  <a:pt x="4563981" y="1806413"/>
                </a:lnTo>
                <a:cubicBezTo>
                  <a:pt x="4576739" y="1806413"/>
                  <a:pt x="4586013" y="1819518"/>
                  <a:pt x="4581554" y="1831228"/>
                </a:cubicBezTo>
                <a:lnTo>
                  <a:pt x="4524466" y="1969512"/>
                </a:lnTo>
                <a:cubicBezTo>
                  <a:pt x="4478920" y="2088811"/>
                  <a:pt x="4365353" y="2165982"/>
                  <a:pt x="4235302" y="2165982"/>
                </a:cubicBezTo>
                <a:lnTo>
                  <a:pt x="3924018" y="2165982"/>
                </a:lnTo>
                <a:cubicBezTo>
                  <a:pt x="3912907" y="2165982"/>
                  <a:pt x="3904824" y="2154575"/>
                  <a:pt x="3908726" y="2144386"/>
                </a:cubicBezTo>
                <a:lnTo>
                  <a:pt x="3969247" y="1985824"/>
                </a:lnTo>
                <a:cubicBezTo>
                  <a:pt x="4015110" y="1865688"/>
                  <a:pt x="4126663" y="1806413"/>
                  <a:pt x="4257625" y="1806413"/>
                </a:cubicBezTo>
                <a:lnTo>
                  <a:pt x="4563981" y="1806413"/>
                </a:lnTo>
                <a:close/>
                <a:moveTo>
                  <a:pt x="4518942" y="1852470"/>
                </a:moveTo>
                <a:lnTo>
                  <a:pt x="4257625" y="1852470"/>
                </a:lnTo>
                <a:cubicBezTo>
                  <a:pt x="4138027" y="1852470"/>
                  <a:pt x="4048595" y="1907069"/>
                  <a:pt x="4012259" y="2002249"/>
                </a:cubicBezTo>
                <a:lnTo>
                  <a:pt x="3968740" y="2116263"/>
                </a:lnTo>
                <a:cubicBezTo>
                  <a:pt x="3968069" y="2118024"/>
                  <a:pt x="3969374" y="2119925"/>
                  <a:pt x="3971262" y="2119925"/>
                </a:cubicBezTo>
                <a:lnTo>
                  <a:pt x="4235302" y="2119925"/>
                </a:lnTo>
                <a:cubicBezTo>
                  <a:pt x="4346146" y="2119925"/>
                  <a:pt x="4442762" y="2054427"/>
                  <a:pt x="4481441" y="1953087"/>
                </a:cubicBezTo>
                <a:lnTo>
                  <a:pt x="4481669" y="1952504"/>
                </a:lnTo>
                <a:lnTo>
                  <a:pt x="4481897" y="1951934"/>
                </a:lnTo>
                <a:lnTo>
                  <a:pt x="4521425" y="1856209"/>
                </a:lnTo>
                <a:cubicBezTo>
                  <a:pt x="4522160" y="1854421"/>
                  <a:pt x="4520855" y="1852482"/>
                  <a:pt x="4518942" y="1852482"/>
                </a:cubicBezTo>
                <a:close/>
                <a:moveTo>
                  <a:pt x="6546546" y="3619149"/>
                </a:moveTo>
                <a:lnTo>
                  <a:pt x="6546546" y="3619149"/>
                </a:lnTo>
                <a:cubicBezTo>
                  <a:pt x="6559304" y="3619149"/>
                  <a:pt x="6568578" y="3632241"/>
                  <a:pt x="6564118" y="3643965"/>
                </a:cubicBezTo>
                <a:lnTo>
                  <a:pt x="6507031" y="3782248"/>
                </a:lnTo>
                <a:cubicBezTo>
                  <a:pt x="6461485" y="3901547"/>
                  <a:pt x="6347917" y="3978705"/>
                  <a:pt x="6217867" y="3978705"/>
                </a:cubicBezTo>
                <a:lnTo>
                  <a:pt x="5906570" y="3978705"/>
                </a:lnTo>
                <a:cubicBezTo>
                  <a:pt x="5895459" y="3978705"/>
                  <a:pt x="5887389" y="3967312"/>
                  <a:pt x="5891279" y="3957109"/>
                </a:cubicBezTo>
                <a:lnTo>
                  <a:pt x="5951812" y="3798547"/>
                </a:lnTo>
                <a:cubicBezTo>
                  <a:pt x="5997662" y="3678412"/>
                  <a:pt x="6109228" y="3619149"/>
                  <a:pt x="6240191" y="3619149"/>
                </a:cubicBezTo>
                <a:lnTo>
                  <a:pt x="6546546" y="3619149"/>
                </a:lnTo>
                <a:close/>
                <a:moveTo>
                  <a:pt x="6501494" y="3665206"/>
                </a:moveTo>
                <a:lnTo>
                  <a:pt x="6240191" y="3665206"/>
                </a:lnTo>
                <a:cubicBezTo>
                  <a:pt x="6120580" y="3665206"/>
                  <a:pt x="6031147" y="3719792"/>
                  <a:pt x="5994825" y="3814985"/>
                </a:cubicBezTo>
                <a:lnTo>
                  <a:pt x="5951306" y="3928986"/>
                </a:lnTo>
                <a:cubicBezTo>
                  <a:pt x="5950621" y="3930748"/>
                  <a:pt x="5951926" y="3932649"/>
                  <a:pt x="5953814" y="3932649"/>
                </a:cubicBezTo>
                <a:lnTo>
                  <a:pt x="6217867" y="3932649"/>
                </a:lnTo>
                <a:cubicBezTo>
                  <a:pt x="6328711" y="3932649"/>
                  <a:pt x="6425326" y="3867163"/>
                  <a:pt x="6464006" y="3765810"/>
                </a:cubicBezTo>
                <a:lnTo>
                  <a:pt x="6464221" y="3765228"/>
                </a:lnTo>
                <a:lnTo>
                  <a:pt x="6464462" y="3764657"/>
                </a:lnTo>
                <a:lnTo>
                  <a:pt x="6503990" y="3668932"/>
                </a:lnTo>
                <a:cubicBezTo>
                  <a:pt x="6504725" y="3667157"/>
                  <a:pt x="6503420" y="3665206"/>
                  <a:pt x="6501494" y="3665206"/>
                </a:cubicBezTo>
                <a:close/>
                <a:moveTo>
                  <a:pt x="2892587" y="3619136"/>
                </a:moveTo>
                <a:cubicBezTo>
                  <a:pt x="2761612" y="3619136"/>
                  <a:pt x="2650059" y="3678412"/>
                  <a:pt x="2604208" y="3798547"/>
                </a:cubicBezTo>
                <a:lnTo>
                  <a:pt x="2543675" y="3957109"/>
                </a:lnTo>
                <a:cubicBezTo>
                  <a:pt x="2539785" y="3967299"/>
                  <a:pt x="2547855" y="3978705"/>
                  <a:pt x="2558966" y="3978705"/>
                </a:cubicBezTo>
                <a:lnTo>
                  <a:pt x="2870263" y="3978705"/>
                </a:lnTo>
                <a:cubicBezTo>
                  <a:pt x="3000313" y="3978705"/>
                  <a:pt x="3113881" y="3901534"/>
                  <a:pt x="3159414" y="3782236"/>
                </a:cubicBezTo>
                <a:lnTo>
                  <a:pt x="3216515" y="3643952"/>
                </a:lnTo>
                <a:cubicBezTo>
                  <a:pt x="3220974" y="3632241"/>
                  <a:pt x="3211701" y="3619136"/>
                  <a:pt x="3198930" y="3619136"/>
                </a:cubicBezTo>
                <a:lnTo>
                  <a:pt x="3198930" y="3619136"/>
                </a:lnTo>
                <a:cubicBezTo>
                  <a:pt x="3198930" y="3619136"/>
                  <a:pt x="2892587" y="3619136"/>
                  <a:pt x="2892587" y="3619136"/>
                </a:cubicBezTo>
                <a:close/>
                <a:moveTo>
                  <a:pt x="6415824" y="2254863"/>
                </a:moveTo>
                <a:cubicBezTo>
                  <a:pt x="6284862" y="2254863"/>
                  <a:pt x="6173309" y="2314126"/>
                  <a:pt x="6127446" y="2434261"/>
                </a:cubicBezTo>
                <a:lnTo>
                  <a:pt x="6066913" y="2592823"/>
                </a:lnTo>
                <a:cubicBezTo>
                  <a:pt x="6063023" y="2603026"/>
                  <a:pt x="6071094" y="2614420"/>
                  <a:pt x="6082217" y="2614420"/>
                </a:cubicBezTo>
                <a:lnTo>
                  <a:pt x="6393514" y="2614420"/>
                </a:lnTo>
                <a:cubicBezTo>
                  <a:pt x="6523552" y="2614420"/>
                  <a:pt x="6637119" y="2537261"/>
                  <a:pt x="6682665" y="2417950"/>
                </a:cubicBezTo>
                <a:lnTo>
                  <a:pt x="6739753" y="2279666"/>
                </a:lnTo>
                <a:cubicBezTo>
                  <a:pt x="6744212" y="2267955"/>
                  <a:pt x="6734951" y="2254863"/>
                  <a:pt x="6722180" y="2254863"/>
                </a:cubicBezTo>
                <a:lnTo>
                  <a:pt x="6415824" y="2254863"/>
                </a:lnTo>
                <a:close/>
                <a:moveTo>
                  <a:pt x="1572790" y="2715937"/>
                </a:moveTo>
                <a:lnTo>
                  <a:pt x="1572790" y="2715937"/>
                </a:lnTo>
                <a:cubicBezTo>
                  <a:pt x="1585560" y="2715937"/>
                  <a:pt x="1594834" y="2729029"/>
                  <a:pt x="1590362" y="2740752"/>
                </a:cubicBezTo>
                <a:lnTo>
                  <a:pt x="1533274" y="2879036"/>
                </a:lnTo>
                <a:cubicBezTo>
                  <a:pt x="1487741" y="2998335"/>
                  <a:pt x="1374161" y="3075493"/>
                  <a:pt x="1244121" y="3075493"/>
                </a:cubicBezTo>
                <a:lnTo>
                  <a:pt x="932826" y="3075493"/>
                </a:lnTo>
                <a:cubicBezTo>
                  <a:pt x="921715" y="3075493"/>
                  <a:pt x="913638" y="3064099"/>
                  <a:pt x="917535" y="3053910"/>
                </a:cubicBezTo>
                <a:lnTo>
                  <a:pt x="978060" y="2895347"/>
                </a:lnTo>
                <a:cubicBezTo>
                  <a:pt x="1023917" y="2775200"/>
                  <a:pt x="1135479" y="2715937"/>
                  <a:pt x="1266440" y="2715937"/>
                </a:cubicBezTo>
                <a:lnTo>
                  <a:pt x="1572790" y="2715937"/>
                </a:lnTo>
                <a:close/>
                <a:moveTo>
                  <a:pt x="1527750" y="2761994"/>
                </a:moveTo>
                <a:lnTo>
                  <a:pt x="1266439" y="2761994"/>
                </a:lnTo>
                <a:cubicBezTo>
                  <a:pt x="1146836" y="2761994"/>
                  <a:pt x="1057402" y="2816592"/>
                  <a:pt x="1021070" y="2911773"/>
                </a:cubicBezTo>
                <a:lnTo>
                  <a:pt x="977557" y="3025786"/>
                </a:lnTo>
                <a:cubicBezTo>
                  <a:pt x="976883" y="3027548"/>
                  <a:pt x="978181" y="3029436"/>
                  <a:pt x="980074" y="3029436"/>
                </a:cubicBezTo>
                <a:lnTo>
                  <a:pt x="1244118" y="3029436"/>
                </a:lnTo>
                <a:cubicBezTo>
                  <a:pt x="1354954" y="3029436"/>
                  <a:pt x="1451570" y="2963951"/>
                  <a:pt x="1490262" y="2862598"/>
                </a:cubicBezTo>
                <a:lnTo>
                  <a:pt x="1490477" y="2862028"/>
                </a:lnTo>
                <a:lnTo>
                  <a:pt x="1490705" y="2861458"/>
                </a:lnTo>
                <a:lnTo>
                  <a:pt x="1530234" y="2765720"/>
                </a:lnTo>
                <a:cubicBezTo>
                  <a:pt x="1530968" y="2763945"/>
                  <a:pt x="1529663" y="2761994"/>
                  <a:pt x="1527750" y="2761994"/>
                </a:cubicBezTo>
                <a:close/>
                <a:moveTo>
                  <a:pt x="7729464" y="3170699"/>
                </a:moveTo>
                <a:lnTo>
                  <a:pt x="7729464" y="3170699"/>
                </a:lnTo>
                <a:cubicBezTo>
                  <a:pt x="7742235" y="3170699"/>
                  <a:pt x="7751509" y="3183791"/>
                  <a:pt x="7747036" y="3195514"/>
                </a:cubicBezTo>
                <a:lnTo>
                  <a:pt x="7689949" y="3333798"/>
                </a:lnTo>
                <a:cubicBezTo>
                  <a:pt x="7644402" y="3453097"/>
                  <a:pt x="7530835" y="3530255"/>
                  <a:pt x="7400798" y="3530255"/>
                </a:cubicBezTo>
                <a:lnTo>
                  <a:pt x="7089488" y="3530255"/>
                </a:lnTo>
                <a:cubicBezTo>
                  <a:pt x="7078390" y="3530255"/>
                  <a:pt x="7070307" y="3518861"/>
                  <a:pt x="7074209" y="3508671"/>
                </a:cubicBezTo>
                <a:lnTo>
                  <a:pt x="7134730" y="3350097"/>
                </a:lnTo>
                <a:cubicBezTo>
                  <a:pt x="7180580" y="3229961"/>
                  <a:pt x="7292146" y="3170699"/>
                  <a:pt x="7423108" y="3170699"/>
                </a:cubicBezTo>
                <a:lnTo>
                  <a:pt x="7729464" y="3170699"/>
                </a:lnTo>
                <a:close/>
                <a:moveTo>
                  <a:pt x="7684425" y="3216755"/>
                </a:moveTo>
                <a:lnTo>
                  <a:pt x="7423121" y="3216755"/>
                </a:lnTo>
                <a:cubicBezTo>
                  <a:pt x="7303510" y="3216755"/>
                  <a:pt x="7214078" y="3271354"/>
                  <a:pt x="7177742" y="3366535"/>
                </a:cubicBezTo>
                <a:lnTo>
                  <a:pt x="7134223" y="3480548"/>
                </a:lnTo>
                <a:cubicBezTo>
                  <a:pt x="7133552" y="3482310"/>
                  <a:pt x="7134857" y="3484198"/>
                  <a:pt x="7136744" y="3484198"/>
                </a:cubicBezTo>
                <a:lnTo>
                  <a:pt x="7400798" y="3484198"/>
                </a:lnTo>
                <a:cubicBezTo>
                  <a:pt x="7511629" y="3484198"/>
                  <a:pt x="7608244" y="3418713"/>
                  <a:pt x="7646936" y="3317360"/>
                </a:cubicBezTo>
                <a:lnTo>
                  <a:pt x="7647152" y="3316790"/>
                </a:lnTo>
                <a:lnTo>
                  <a:pt x="7647393" y="3316207"/>
                </a:lnTo>
                <a:lnTo>
                  <a:pt x="7686908" y="3220481"/>
                </a:lnTo>
                <a:cubicBezTo>
                  <a:pt x="7687643" y="3218707"/>
                  <a:pt x="7686338" y="3216755"/>
                  <a:pt x="7684412" y="3216755"/>
                </a:cubicBezTo>
                <a:close/>
                <a:moveTo>
                  <a:pt x="105" y="1362728"/>
                </a:moveTo>
                <a:lnTo>
                  <a:pt x="99" y="1711220"/>
                </a:lnTo>
                <a:lnTo>
                  <a:pt x="71370" y="1711220"/>
                </a:lnTo>
                <a:cubicBezTo>
                  <a:pt x="201421" y="1711220"/>
                  <a:pt x="314987" y="1634049"/>
                  <a:pt x="360523" y="1514750"/>
                </a:cubicBezTo>
                <a:lnTo>
                  <a:pt x="417615" y="1376467"/>
                </a:lnTo>
                <a:cubicBezTo>
                  <a:pt x="422087" y="1364756"/>
                  <a:pt x="412808" y="1351651"/>
                  <a:pt x="400034" y="1351651"/>
                </a:cubicBezTo>
                <a:lnTo>
                  <a:pt x="93689" y="1351651"/>
                </a:lnTo>
                <a:cubicBezTo>
                  <a:pt x="61044" y="1351651"/>
                  <a:pt x="29620" y="1355339"/>
                  <a:pt x="105" y="1362728"/>
                </a:cubicBezTo>
                <a:close/>
                <a:moveTo>
                  <a:pt x="2741062" y="3170699"/>
                </a:moveTo>
                <a:cubicBezTo>
                  <a:pt x="2610100" y="3170699"/>
                  <a:pt x="2498534" y="3229961"/>
                  <a:pt x="2452671" y="3350109"/>
                </a:cubicBezTo>
                <a:lnTo>
                  <a:pt x="2392150" y="3508671"/>
                </a:lnTo>
                <a:cubicBezTo>
                  <a:pt x="2388248" y="3518861"/>
                  <a:pt x="2396331" y="3530255"/>
                  <a:pt x="2407442" y="3530255"/>
                </a:cubicBezTo>
                <a:lnTo>
                  <a:pt x="2718739" y="3530255"/>
                </a:lnTo>
                <a:cubicBezTo>
                  <a:pt x="2848776" y="3530255"/>
                  <a:pt x="2962356" y="3453097"/>
                  <a:pt x="3007890" y="3333798"/>
                </a:cubicBezTo>
                <a:lnTo>
                  <a:pt x="3064977" y="3195514"/>
                </a:lnTo>
                <a:cubicBezTo>
                  <a:pt x="3069450" y="3183791"/>
                  <a:pt x="3060176" y="3170699"/>
                  <a:pt x="3047405" y="3170699"/>
                </a:cubicBezTo>
                <a:lnTo>
                  <a:pt x="3047405" y="3170699"/>
                </a:lnTo>
                <a:cubicBezTo>
                  <a:pt x="3047405" y="3170699"/>
                  <a:pt x="2741049" y="3170699"/>
                  <a:pt x="2741049" y="3170699"/>
                </a:cubicBezTo>
                <a:close/>
                <a:moveTo>
                  <a:pt x="7574646" y="3619136"/>
                </a:moveTo>
                <a:cubicBezTo>
                  <a:pt x="7443684" y="3619136"/>
                  <a:pt x="7332118" y="3678412"/>
                  <a:pt x="7286255" y="3798547"/>
                </a:cubicBezTo>
                <a:lnTo>
                  <a:pt x="7225734" y="3957109"/>
                </a:lnTo>
                <a:cubicBezTo>
                  <a:pt x="7221831" y="3967299"/>
                  <a:pt x="7229914" y="3978705"/>
                  <a:pt x="7241025" y="3978705"/>
                </a:cubicBezTo>
                <a:lnTo>
                  <a:pt x="7552322" y="3978705"/>
                </a:lnTo>
                <a:cubicBezTo>
                  <a:pt x="7682372" y="3978705"/>
                  <a:pt x="7795940" y="3901534"/>
                  <a:pt x="7841473" y="3782236"/>
                </a:cubicBezTo>
                <a:lnTo>
                  <a:pt x="7898561" y="3643952"/>
                </a:lnTo>
                <a:cubicBezTo>
                  <a:pt x="7903033" y="3632241"/>
                  <a:pt x="7893759" y="3619136"/>
                  <a:pt x="7880989" y="3619136"/>
                </a:cubicBezTo>
                <a:lnTo>
                  <a:pt x="7880989" y="3619136"/>
                </a:lnTo>
                <a:cubicBezTo>
                  <a:pt x="7880989" y="3619136"/>
                  <a:pt x="7574646" y="3619136"/>
                  <a:pt x="7574646" y="3619136"/>
                </a:cubicBezTo>
                <a:close/>
                <a:moveTo>
                  <a:pt x="8577178" y="1806413"/>
                </a:moveTo>
                <a:lnTo>
                  <a:pt x="8577178" y="1806413"/>
                </a:lnTo>
                <a:cubicBezTo>
                  <a:pt x="8589948" y="1806413"/>
                  <a:pt x="8599222" y="1819518"/>
                  <a:pt x="8594750" y="1831228"/>
                </a:cubicBezTo>
                <a:lnTo>
                  <a:pt x="8537663" y="1969512"/>
                </a:lnTo>
                <a:cubicBezTo>
                  <a:pt x="8492130" y="2088811"/>
                  <a:pt x="8378549" y="2165982"/>
                  <a:pt x="8248512" y="2165982"/>
                </a:cubicBezTo>
                <a:lnTo>
                  <a:pt x="7937215" y="2165982"/>
                </a:lnTo>
                <a:cubicBezTo>
                  <a:pt x="7926104" y="2165982"/>
                  <a:pt x="7918021" y="2154575"/>
                  <a:pt x="7921923" y="2144386"/>
                </a:cubicBezTo>
                <a:lnTo>
                  <a:pt x="7982444" y="1985824"/>
                </a:lnTo>
                <a:cubicBezTo>
                  <a:pt x="8028307" y="1865688"/>
                  <a:pt x="8139860" y="1806413"/>
                  <a:pt x="8270823" y="1806413"/>
                </a:cubicBezTo>
                <a:lnTo>
                  <a:pt x="8577178" y="1806413"/>
                </a:lnTo>
                <a:close/>
                <a:moveTo>
                  <a:pt x="8532139" y="1852470"/>
                </a:moveTo>
                <a:lnTo>
                  <a:pt x="8270823" y="1852470"/>
                </a:lnTo>
                <a:cubicBezTo>
                  <a:pt x="8151225" y="1852470"/>
                  <a:pt x="8061792" y="1907069"/>
                  <a:pt x="8025457" y="2002249"/>
                </a:cubicBezTo>
                <a:lnTo>
                  <a:pt x="7981938" y="2116263"/>
                </a:lnTo>
                <a:cubicBezTo>
                  <a:pt x="7981266" y="2118024"/>
                  <a:pt x="7982571" y="2119925"/>
                  <a:pt x="7984459" y="2119925"/>
                </a:cubicBezTo>
                <a:lnTo>
                  <a:pt x="8248499" y="2119925"/>
                </a:lnTo>
                <a:cubicBezTo>
                  <a:pt x="8359343" y="2119925"/>
                  <a:pt x="8455958" y="2054427"/>
                  <a:pt x="8494650" y="1953087"/>
                </a:cubicBezTo>
                <a:lnTo>
                  <a:pt x="8494865" y="1952504"/>
                </a:lnTo>
                <a:lnTo>
                  <a:pt x="8495094" y="1951934"/>
                </a:lnTo>
                <a:lnTo>
                  <a:pt x="8534622" y="1856209"/>
                </a:lnTo>
                <a:cubicBezTo>
                  <a:pt x="8535357" y="1854421"/>
                  <a:pt x="8534052" y="1852482"/>
                  <a:pt x="8532139" y="1852482"/>
                </a:cubicBezTo>
                <a:close/>
                <a:moveTo>
                  <a:pt x="6084574" y="3170699"/>
                </a:moveTo>
                <a:cubicBezTo>
                  <a:pt x="5953611" y="3170699"/>
                  <a:pt x="5842045" y="3229961"/>
                  <a:pt x="5796196" y="3350109"/>
                </a:cubicBezTo>
                <a:lnTo>
                  <a:pt x="5735662" y="3508671"/>
                </a:lnTo>
                <a:cubicBezTo>
                  <a:pt x="5731772" y="3518861"/>
                  <a:pt x="5739843" y="3530255"/>
                  <a:pt x="5750953" y="3530255"/>
                </a:cubicBezTo>
                <a:lnTo>
                  <a:pt x="6062250" y="3530255"/>
                </a:lnTo>
                <a:cubicBezTo>
                  <a:pt x="6192301" y="3530255"/>
                  <a:pt x="6305868" y="3453097"/>
                  <a:pt x="6351401" y="3333798"/>
                </a:cubicBezTo>
                <a:lnTo>
                  <a:pt x="6408489" y="3195514"/>
                </a:lnTo>
                <a:cubicBezTo>
                  <a:pt x="6412961" y="3183791"/>
                  <a:pt x="6403688" y="3170699"/>
                  <a:pt x="6390917" y="3170699"/>
                </a:cubicBezTo>
                <a:lnTo>
                  <a:pt x="6390917" y="3170699"/>
                </a:lnTo>
                <a:cubicBezTo>
                  <a:pt x="6390917" y="3170699"/>
                  <a:pt x="6084574" y="3170699"/>
                  <a:pt x="6084574" y="3170699"/>
                </a:cubicBezTo>
                <a:close/>
                <a:moveTo>
                  <a:pt x="2602156" y="2715937"/>
                </a:moveTo>
                <a:cubicBezTo>
                  <a:pt x="2471194" y="2715937"/>
                  <a:pt x="2359628" y="2775200"/>
                  <a:pt x="2313765" y="2895347"/>
                </a:cubicBezTo>
                <a:lnTo>
                  <a:pt x="2253244" y="3053910"/>
                </a:lnTo>
                <a:cubicBezTo>
                  <a:pt x="2249355" y="3064099"/>
                  <a:pt x="2257425" y="3075493"/>
                  <a:pt x="2268536" y="3075493"/>
                </a:cubicBezTo>
                <a:lnTo>
                  <a:pt x="2579833" y="3075493"/>
                </a:lnTo>
                <a:cubicBezTo>
                  <a:pt x="2709870" y="3075493"/>
                  <a:pt x="2823450" y="2998335"/>
                  <a:pt x="2868984" y="2879036"/>
                </a:cubicBezTo>
                <a:lnTo>
                  <a:pt x="2926071" y="2740752"/>
                </a:lnTo>
                <a:cubicBezTo>
                  <a:pt x="2930544" y="2729042"/>
                  <a:pt x="2921270" y="2715937"/>
                  <a:pt x="2908499" y="2715937"/>
                </a:cubicBezTo>
                <a:lnTo>
                  <a:pt x="2908499" y="2715937"/>
                </a:lnTo>
                <a:cubicBezTo>
                  <a:pt x="2908499" y="2715937"/>
                  <a:pt x="2602156" y="2715937"/>
                  <a:pt x="2602156" y="2715937"/>
                </a:cubicBezTo>
                <a:close/>
                <a:moveTo>
                  <a:pt x="1935714" y="2715937"/>
                </a:moveTo>
                <a:cubicBezTo>
                  <a:pt x="1804752" y="2715937"/>
                  <a:pt x="1693186" y="2775200"/>
                  <a:pt x="1647323" y="2895347"/>
                </a:cubicBezTo>
                <a:lnTo>
                  <a:pt x="1586802" y="3053910"/>
                </a:lnTo>
                <a:cubicBezTo>
                  <a:pt x="1582913" y="3064099"/>
                  <a:pt x="1590983" y="3075493"/>
                  <a:pt x="1602094" y="3075493"/>
                </a:cubicBezTo>
                <a:lnTo>
                  <a:pt x="1913391" y="3075493"/>
                </a:lnTo>
                <a:cubicBezTo>
                  <a:pt x="2043441" y="3075493"/>
                  <a:pt x="2157008" y="2998335"/>
                  <a:pt x="2202542" y="2879036"/>
                </a:cubicBezTo>
                <a:lnTo>
                  <a:pt x="2259629" y="2740752"/>
                </a:lnTo>
                <a:cubicBezTo>
                  <a:pt x="2264102" y="2729042"/>
                  <a:pt x="2254841" y="2715937"/>
                  <a:pt x="2242070" y="2715937"/>
                </a:cubicBezTo>
                <a:lnTo>
                  <a:pt x="2242070" y="2715937"/>
                </a:lnTo>
                <a:cubicBezTo>
                  <a:pt x="2242070" y="2715937"/>
                  <a:pt x="1935714" y="2715937"/>
                  <a:pt x="1935714" y="2715937"/>
                </a:cubicBezTo>
                <a:close/>
                <a:moveTo>
                  <a:pt x="7594600" y="1262770"/>
                </a:moveTo>
                <a:lnTo>
                  <a:pt x="7905897" y="1262770"/>
                </a:lnTo>
                <a:cubicBezTo>
                  <a:pt x="8035947" y="1262770"/>
                  <a:pt x="8149514" y="1185606"/>
                  <a:pt x="8195060" y="1066307"/>
                </a:cubicBezTo>
                <a:lnTo>
                  <a:pt x="8252148" y="928021"/>
                </a:lnTo>
                <a:cubicBezTo>
                  <a:pt x="8256608" y="916307"/>
                  <a:pt x="8247346" y="903208"/>
                  <a:pt x="8234576" y="903208"/>
                </a:cubicBezTo>
                <a:lnTo>
                  <a:pt x="7928220" y="903208"/>
                </a:lnTo>
                <a:cubicBezTo>
                  <a:pt x="7797257" y="903208"/>
                  <a:pt x="7685704" y="962476"/>
                  <a:pt x="7639842" y="1082616"/>
                </a:cubicBezTo>
                <a:lnTo>
                  <a:pt x="7579308" y="1241179"/>
                </a:lnTo>
                <a:cubicBezTo>
                  <a:pt x="7575418" y="1251373"/>
                  <a:pt x="7583489" y="1262770"/>
                  <a:pt x="7594600" y="1262770"/>
                </a:cubicBezTo>
                <a:close/>
                <a:moveTo>
                  <a:pt x="5725729" y="3170699"/>
                </a:moveTo>
                <a:lnTo>
                  <a:pt x="5725729" y="3170699"/>
                </a:lnTo>
                <a:cubicBezTo>
                  <a:pt x="5738487" y="3170699"/>
                  <a:pt x="5747774" y="3183791"/>
                  <a:pt x="5743301" y="3195514"/>
                </a:cubicBezTo>
                <a:lnTo>
                  <a:pt x="5686201" y="3333798"/>
                </a:lnTo>
                <a:cubicBezTo>
                  <a:pt x="5640667" y="3453097"/>
                  <a:pt x="5527100" y="3530255"/>
                  <a:pt x="5397050" y="3530255"/>
                </a:cubicBezTo>
                <a:lnTo>
                  <a:pt x="5085753" y="3530255"/>
                </a:lnTo>
                <a:cubicBezTo>
                  <a:pt x="5074642" y="3530255"/>
                  <a:pt x="5066572" y="3518861"/>
                  <a:pt x="5070461" y="3508671"/>
                </a:cubicBezTo>
                <a:lnTo>
                  <a:pt x="5130995" y="3350097"/>
                </a:lnTo>
                <a:cubicBezTo>
                  <a:pt x="5176845" y="3229961"/>
                  <a:pt x="5288411" y="3170699"/>
                  <a:pt x="5419373" y="3170699"/>
                </a:cubicBezTo>
                <a:lnTo>
                  <a:pt x="5725729" y="3170699"/>
                </a:lnTo>
                <a:close/>
                <a:moveTo>
                  <a:pt x="5680677" y="3216755"/>
                </a:moveTo>
                <a:lnTo>
                  <a:pt x="5419373" y="3216755"/>
                </a:lnTo>
                <a:cubicBezTo>
                  <a:pt x="5299763" y="3216755"/>
                  <a:pt x="5210330" y="3271354"/>
                  <a:pt x="5174007" y="3366535"/>
                </a:cubicBezTo>
                <a:lnTo>
                  <a:pt x="5130488" y="3480548"/>
                </a:lnTo>
                <a:cubicBezTo>
                  <a:pt x="5129817" y="3482310"/>
                  <a:pt x="5131122" y="3484198"/>
                  <a:pt x="5133009" y="3484198"/>
                </a:cubicBezTo>
                <a:lnTo>
                  <a:pt x="5397050" y="3484198"/>
                </a:lnTo>
                <a:cubicBezTo>
                  <a:pt x="5507881" y="3484198"/>
                  <a:pt x="5604509" y="3418713"/>
                  <a:pt x="5643189" y="3317360"/>
                </a:cubicBezTo>
                <a:lnTo>
                  <a:pt x="5643404" y="3316790"/>
                </a:lnTo>
                <a:lnTo>
                  <a:pt x="5643645" y="3316207"/>
                </a:lnTo>
                <a:lnTo>
                  <a:pt x="5683173" y="3220481"/>
                </a:lnTo>
                <a:cubicBezTo>
                  <a:pt x="5683908" y="3218707"/>
                  <a:pt x="5682603" y="3216755"/>
                  <a:pt x="5680677" y="3216755"/>
                </a:cubicBezTo>
                <a:close/>
                <a:moveTo>
                  <a:pt x="8043523" y="617863"/>
                </a:moveTo>
                <a:lnTo>
                  <a:pt x="8100611" y="479577"/>
                </a:lnTo>
                <a:cubicBezTo>
                  <a:pt x="8105083" y="467863"/>
                  <a:pt x="8095809" y="454764"/>
                  <a:pt x="8083038" y="454764"/>
                </a:cubicBezTo>
                <a:lnTo>
                  <a:pt x="7776683" y="454764"/>
                </a:lnTo>
                <a:cubicBezTo>
                  <a:pt x="7645720" y="454764"/>
                  <a:pt x="7534167" y="514031"/>
                  <a:pt x="7488304" y="634172"/>
                </a:cubicBezTo>
                <a:lnTo>
                  <a:pt x="7427784" y="792735"/>
                </a:lnTo>
                <a:cubicBezTo>
                  <a:pt x="7423881" y="802929"/>
                  <a:pt x="7431964" y="814326"/>
                  <a:pt x="7443075" y="814326"/>
                </a:cubicBezTo>
                <a:lnTo>
                  <a:pt x="7754359" y="814326"/>
                </a:lnTo>
                <a:cubicBezTo>
                  <a:pt x="7884410" y="814326"/>
                  <a:pt x="7997977" y="737162"/>
                  <a:pt x="8043523" y="617863"/>
                </a:cubicBezTo>
                <a:close/>
                <a:moveTo>
                  <a:pt x="7944132" y="1"/>
                </a:moveTo>
                <a:lnTo>
                  <a:pt x="7944132" y="4"/>
                </a:lnTo>
                <a:cubicBezTo>
                  <a:pt x="7956903" y="4"/>
                  <a:pt x="7966177" y="13098"/>
                  <a:pt x="7961705" y="24817"/>
                </a:cubicBezTo>
                <a:lnTo>
                  <a:pt x="7904604" y="163099"/>
                </a:lnTo>
                <a:cubicBezTo>
                  <a:pt x="7859071" y="282399"/>
                  <a:pt x="7745504" y="359565"/>
                  <a:pt x="7615466" y="359565"/>
                </a:cubicBezTo>
                <a:lnTo>
                  <a:pt x="7304157" y="359565"/>
                </a:lnTo>
                <a:cubicBezTo>
                  <a:pt x="7293046" y="359565"/>
                  <a:pt x="7284975" y="348166"/>
                  <a:pt x="7288865" y="337970"/>
                </a:cubicBezTo>
                <a:lnTo>
                  <a:pt x="7349399" y="179408"/>
                </a:lnTo>
                <a:cubicBezTo>
                  <a:pt x="7395261" y="59270"/>
                  <a:pt x="7506814" y="0"/>
                  <a:pt x="7637776" y="0"/>
                </a:cubicBezTo>
                <a:lnTo>
                  <a:pt x="7944132" y="0"/>
                </a:lnTo>
                <a:close/>
                <a:moveTo>
                  <a:pt x="7899080" y="46062"/>
                </a:moveTo>
                <a:lnTo>
                  <a:pt x="7637776" y="46062"/>
                </a:lnTo>
                <a:cubicBezTo>
                  <a:pt x="7518179" y="46062"/>
                  <a:pt x="7428746" y="100653"/>
                  <a:pt x="7392411" y="195840"/>
                </a:cubicBezTo>
                <a:lnTo>
                  <a:pt x="7348892" y="309846"/>
                </a:lnTo>
                <a:cubicBezTo>
                  <a:pt x="7348220" y="311612"/>
                  <a:pt x="7349525" y="313506"/>
                  <a:pt x="7351413" y="313506"/>
                </a:cubicBezTo>
                <a:lnTo>
                  <a:pt x="7615466" y="313506"/>
                </a:lnTo>
                <a:cubicBezTo>
                  <a:pt x="7726296" y="313506"/>
                  <a:pt x="7822913" y="248018"/>
                  <a:pt x="7861592" y="146670"/>
                </a:cubicBezTo>
                <a:lnTo>
                  <a:pt x="7861820" y="146091"/>
                </a:lnTo>
                <a:lnTo>
                  <a:pt x="7862048" y="145518"/>
                </a:lnTo>
                <a:lnTo>
                  <a:pt x="7901576" y="49787"/>
                </a:lnTo>
                <a:cubicBezTo>
                  <a:pt x="7902311" y="48013"/>
                  <a:pt x="7901006" y="46062"/>
                  <a:pt x="7899080" y="46062"/>
                </a:cubicBezTo>
                <a:close/>
                <a:moveTo>
                  <a:pt x="6970561" y="1082616"/>
                </a:moveTo>
                <a:lnTo>
                  <a:pt x="6910040" y="1241179"/>
                </a:lnTo>
                <a:cubicBezTo>
                  <a:pt x="6906139" y="1251373"/>
                  <a:pt x="6914222" y="1262770"/>
                  <a:pt x="6925333" y="1262770"/>
                </a:cubicBezTo>
                <a:lnTo>
                  <a:pt x="7236629" y="1262770"/>
                </a:lnTo>
                <a:cubicBezTo>
                  <a:pt x="7366680" y="1262770"/>
                  <a:pt x="7480247" y="1185606"/>
                  <a:pt x="7525780" y="1066307"/>
                </a:cubicBezTo>
                <a:lnTo>
                  <a:pt x="7582868" y="928021"/>
                </a:lnTo>
                <a:cubicBezTo>
                  <a:pt x="7587340" y="916307"/>
                  <a:pt x="7578079" y="903208"/>
                  <a:pt x="7565296" y="903208"/>
                </a:cubicBezTo>
                <a:lnTo>
                  <a:pt x="7258952" y="903208"/>
                </a:lnTo>
                <a:cubicBezTo>
                  <a:pt x="7127990" y="903208"/>
                  <a:pt x="7016425" y="962476"/>
                  <a:pt x="6970561" y="1082616"/>
                </a:cubicBezTo>
                <a:close/>
                <a:moveTo>
                  <a:pt x="8613399" y="4"/>
                </a:moveTo>
                <a:lnTo>
                  <a:pt x="8307057" y="4"/>
                </a:lnTo>
                <a:cubicBezTo>
                  <a:pt x="8176095" y="4"/>
                  <a:pt x="8064529" y="59270"/>
                  <a:pt x="8018666" y="179408"/>
                </a:cubicBezTo>
                <a:lnTo>
                  <a:pt x="7958145" y="337970"/>
                </a:lnTo>
                <a:cubicBezTo>
                  <a:pt x="7954242" y="348165"/>
                  <a:pt x="7962325" y="359561"/>
                  <a:pt x="7973436" y="359561"/>
                </a:cubicBezTo>
                <a:lnTo>
                  <a:pt x="8284733" y="359561"/>
                </a:lnTo>
                <a:cubicBezTo>
                  <a:pt x="8414783" y="359561"/>
                  <a:pt x="8528350" y="282398"/>
                  <a:pt x="8573884" y="163098"/>
                </a:cubicBezTo>
                <a:lnTo>
                  <a:pt x="8630972" y="24813"/>
                </a:lnTo>
                <a:cubicBezTo>
                  <a:pt x="8635444" y="13098"/>
                  <a:pt x="8626170" y="4"/>
                  <a:pt x="8613399" y="4"/>
                </a:cubicBezTo>
                <a:close/>
                <a:moveTo>
                  <a:pt x="6642250" y="1985824"/>
                </a:moveTo>
                <a:lnTo>
                  <a:pt x="6581729" y="2144386"/>
                </a:lnTo>
                <a:cubicBezTo>
                  <a:pt x="6577827" y="2154575"/>
                  <a:pt x="6585910" y="2165982"/>
                  <a:pt x="6597008" y="2165982"/>
                </a:cubicBezTo>
                <a:lnTo>
                  <a:pt x="6908305" y="2165982"/>
                </a:lnTo>
                <a:cubicBezTo>
                  <a:pt x="7038355" y="2165982"/>
                  <a:pt x="7151922" y="2088811"/>
                  <a:pt x="7197469" y="1969512"/>
                </a:cubicBezTo>
                <a:lnTo>
                  <a:pt x="7254556" y="1831228"/>
                </a:lnTo>
                <a:cubicBezTo>
                  <a:pt x="7259016" y="1819505"/>
                  <a:pt x="7249742" y="1806413"/>
                  <a:pt x="7236984" y="1806413"/>
                </a:cubicBezTo>
                <a:lnTo>
                  <a:pt x="6930628" y="1806413"/>
                </a:lnTo>
                <a:cubicBezTo>
                  <a:pt x="6799666" y="1806413"/>
                  <a:pt x="6688100" y="1865676"/>
                  <a:pt x="6642250" y="1985824"/>
                </a:cubicBezTo>
                <a:close/>
                <a:moveTo>
                  <a:pt x="9851341" y="1531062"/>
                </a:moveTo>
                <a:lnTo>
                  <a:pt x="9790819" y="1689624"/>
                </a:lnTo>
                <a:cubicBezTo>
                  <a:pt x="9786917" y="1699814"/>
                  <a:pt x="9795000" y="1711220"/>
                  <a:pt x="9806111" y="1711220"/>
                </a:cubicBezTo>
                <a:lnTo>
                  <a:pt x="10117408" y="1711220"/>
                </a:lnTo>
                <a:cubicBezTo>
                  <a:pt x="10247458" y="1711220"/>
                  <a:pt x="10361025" y="1634049"/>
                  <a:pt x="10406559" y="1514750"/>
                </a:cubicBezTo>
                <a:lnTo>
                  <a:pt x="10463646" y="1376467"/>
                </a:lnTo>
                <a:cubicBezTo>
                  <a:pt x="10468119" y="1364756"/>
                  <a:pt x="10458845" y="1351651"/>
                  <a:pt x="10446074" y="1351651"/>
                </a:cubicBezTo>
                <a:lnTo>
                  <a:pt x="10139718" y="1351651"/>
                </a:lnTo>
                <a:cubicBezTo>
                  <a:pt x="10008756" y="1351651"/>
                  <a:pt x="9897203" y="1410927"/>
                  <a:pt x="9851341" y="1531062"/>
                </a:cubicBezTo>
                <a:close/>
                <a:moveTo>
                  <a:pt x="6883840" y="903208"/>
                </a:moveTo>
                <a:lnTo>
                  <a:pt x="6577497" y="903208"/>
                </a:lnTo>
                <a:cubicBezTo>
                  <a:pt x="6446535" y="903208"/>
                  <a:pt x="6334969" y="962476"/>
                  <a:pt x="6289107" y="1082616"/>
                </a:cubicBezTo>
                <a:lnTo>
                  <a:pt x="6228585" y="1241179"/>
                </a:lnTo>
                <a:cubicBezTo>
                  <a:pt x="6224696" y="1251373"/>
                  <a:pt x="6232766" y="1262770"/>
                  <a:pt x="6243877" y="1262770"/>
                </a:cubicBezTo>
                <a:lnTo>
                  <a:pt x="6555174" y="1262770"/>
                </a:lnTo>
                <a:cubicBezTo>
                  <a:pt x="6685224" y="1262770"/>
                  <a:pt x="6798791" y="1185606"/>
                  <a:pt x="6844325" y="1066307"/>
                </a:cubicBezTo>
                <a:lnTo>
                  <a:pt x="6901413" y="928021"/>
                </a:lnTo>
                <a:cubicBezTo>
                  <a:pt x="6905885" y="916307"/>
                  <a:pt x="6896611" y="903208"/>
                  <a:pt x="6883840" y="903208"/>
                </a:cubicBezTo>
                <a:close/>
                <a:moveTo>
                  <a:pt x="8828499" y="634171"/>
                </a:moveTo>
                <a:lnTo>
                  <a:pt x="8767965" y="792733"/>
                </a:lnTo>
                <a:cubicBezTo>
                  <a:pt x="8764075" y="802928"/>
                  <a:pt x="8772146" y="814324"/>
                  <a:pt x="8783269" y="814324"/>
                </a:cubicBezTo>
                <a:lnTo>
                  <a:pt x="9094554" y="814324"/>
                </a:lnTo>
                <a:cubicBezTo>
                  <a:pt x="9224603" y="814324"/>
                  <a:pt x="9338171" y="737161"/>
                  <a:pt x="9383705" y="617861"/>
                </a:cubicBezTo>
                <a:lnTo>
                  <a:pt x="9440805" y="479576"/>
                </a:lnTo>
                <a:cubicBezTo>
                  <a:pt x="9445265" y="467862"/>
                  <a:pt x="9436003" y="454763"/>
                  <a:pt x="9423233" y="454763"/>
                </a:cubicBezTo>
                <a:lnTo>
                  <a:pt x="9116876" y="454763"/>
                </a:lnTo>
                <a:cubicBezTo>
                  <a:pt x="8985914" y="454763"/>
                  <a:pt x="8874348" y="514030"/>
                  <a:pt x="8828499" y="634171"/>
                </a:cubicBezTo>
                <a:close/>
                <a:moveTo>
                  <a:pt x="4235796" y="5313816"/>
                </a:moveTo>
                <a:lnTo>
                  <a:pt x="4296330" y="5155254"/>
                </a:lnTo>
                <a:cubicBezTo>
                  <a:pt x="4342180" y="5035119"/>
                  <a:pt x="4453746" y="4975843"/>
                  <a:pt x="4584708" y="4975843"/>
                </a:cubicBezTo>
                <a:lnTo>
                  <a:pt x="4891064" y="4975843"/>
                </a:lnTo>
                <a:lnTo>
                  <a:pt x="4891064" y="4975843"/>
                </a:lnTo>
                <a:cubicBezTo>
                  <a:pt x="4903822" y="4975843"/>
                  <a:pt x="4913096" y="4988948"/>
                  <a:pt x="4908636" y="5000659"/>
                </a:cubicBezTo>
                <a:lnTo>
                  <a:pt x="4851549" y="5138942"/>
                </a:lnTo>
                <a:cubicBezTo>
                  <a:pt x="4806002" y="5258241"/>
                  <a:pt x="4692435" y="5335412"/>
                  <a:pt x="4562385" y="5335412"/>
                </a:cubicBezTo>
                <a:lnTo>
                  <a:pt x="4251088" y="5335412"/>
                </a:lnTo>
                <a:cubicBezTo>
                  <a:pt x="4239990" y="5335412"/>
                  <a:pt x="4231907" y="5324006"/>
                  <a:pt x="4235796" y="5313816"/>
                </a:cubicBezTo>
                <a:close/>
                <a:moveTo>
                  <a:pt x="4298345" y="5289355"/>
                </a:moveTo>
                <a:lnTo>
                  <a:pt x="4562385" y="5289355"/>
                </a:lnTo>
                <a:cubicBezTo>
                  <a:pt x="4673229" y="5289355"/>
                  <a:pt x="4769845" y="5223870"/>
                  <a:pt x="4808524" y="5122517"/>
                </a:cubicBezTo>
                <a:lnTo>
                  <a:pt x="4808752" y="5121934"/>
                </a:lnTo>
                <a:lnTo>
                  <a:pt x="4808980" y="5121364"/>
                </a:lnTo>
                <a:lnTo>
                  <a:pt x="4848508" y="5025626"/>
                </a:lnTo>
                <a:cubicBezTo>
                  <a:pt x="4849243" y="5023864"/>
                  <a:pt x="4847938" y="5021913"/>
                  <a:pt x="4846012" y="5021913"/>
                </a:cubicBezTo>
                <a:lnTo>
                  <a:pt x="4584708" y="5021913"/>
                </a:lnTo>
                <a:cubicBezTo>
                  <a:pt x="4465098" y="5021913"/>
                  <a:pt x="4375665" y="5076498"/>
                  <a:pt x="4339342" y="5171679"/>
                </a:cubicBezTo>
                <a:lnTo>
                  <a:pt x="4295824" y="5285693"/>
                </a:lnTo>
                <a:cubicBezTo>
                  <a:pt x="4295152" y="5287454"/>
                  <a:pt x="4296444" y="5289355"/>
                  <a:pt x="4298345" y="5289355"/>
                </a:cubicBezTo>
                <a:close/>
                <a:moveTo>
                  <a:pt x="8651711" y="1985824"/>
                </a:moveTo>
                <a:lnTo>
                  <a:pt x="8591178" y="2144386"/>
                </a:lnTo>
                <a:cubicBezTo>
                  <a:pt x="8587288" y="2154575"/>
                  <a:pt x="8595371" y="2165982"/>
                  <a:pt x="8606469" y="2165982"/>
                </a:cubicBezTo>
                <a:lnTo>
                  <a:pt x="8917766" y="2165982"/>
                </a:lnTo>
                <a:cubicBezTo>
                  <a:pt x="9047816" y="2165982"/>
                  <a:pt x="9161384" y="2088811"/>
                  <a:pt x="9206917" y="1969512"/>
                </a:cubicBezTo>
                <a:lnTo>
                  <a:pt x="9264018" y="1831228"/>
                </a:lnTo>
                <a:cubicBezTo>
                  <a:pt x="9268477" y="1819505"/>
                  <a:pt x="9259203" y="1806413"/>
                  <a:pt x="9246433" y="1806413"/>
                </a:cubicBezTo>
                <a:lnTo>
                  <a:pt x="8940090" y="1806413"/>
                </a:lnTo>
                <a:cubicBezTo>
                  <a:pt x="8809128" y="1806413"/>
                  <a:pt x="8697562" y="1865676"/>
                  <a:pt x="8651711" y="1985824"/>
                </a:cubicBezTo>
                <a:close/>
                <a:moveTo>
                  <a:pt x="6609665" y="4"/>
                </a:moveTo>
                <a:lnTo>
                  <a:pt x="6303322" y="4"/>
                </a:lnTo>
                <a:cubicBezTo>
                  <a:pt x="6172359" y="4"/>
                  <a:pt x="6060794" y="59270"/>
                  <a:pt x="6014943" y="179408"/>
                </a:cubicBezTo>
                <a:lnTo>
                  <a:pt x="5954410" y="337970"/>
                </a:lnTo>
                <a:cubicBezTo>
                  <a:pt x="5950520" y="348165"/>
                  <a:pt x="5958590" y="359561"/>
                  <a:pt x="5969701" y="359561"/>
                </a:cubicBezTo>
                <a:lnTo>
                  <a:pt x="6280998" y="359561"/>
                </a:lnTo>
                <a:cubicBezTo>
                  <a:pt x="6411048" y="359561"/>
                  <a:pt x="6524616" y="282398"/>
                  <a:pt x="6570149" y="163098"/>
                </a:cubicBezTo>
                <a:lnTo>
                  <a:pt x="6627250" y="24813"/>
                </a:lnTo>
                <a:cubicBezTo>
                  <a:pt x="6631709" y="13098"/>
                  <a:pt x="6622435" y="4"/>
                  <a:pt x="6609665" y="4"/>
                </a:cubicBezTo>
                <a:close/>
                <a:moveTo>
                  <a:pt x="3262074" y="4"/>
                </a:moveTo>
                <a:lnTo>
                  <a:pt x="2955730" y="4"/>
                </a:lnTo>
                <a:cubicBezTo>
                  <a:pt x="2824755" y="4"/>
                  <a:pt x="2713202" y="59270"/>
                  <a:pt x="2667339" y="179409"/>
                </a:cubicBezTo>
                <a:lnTo>
                  <a:pt x="2606818" y="337971"/>
                </a:lnTo>
                <a:cubicBezTo>
                  <a:pt x="2602916" y="348166"/>
                  <a:pt x="2610999" y="359563"/>
                  <a:pt x="2622110" y="359563"/>
                </a:cubicBezTo>
                <a:lnTo>
                  <a:pt x="2933407" y="359563"/>
                </a:lnTo>
                <a:cubicBezTo>
                  <a:pt x="3063457" y="359563"/>
                  <a:pt x="3177025" y="282399"/>
                  <a:pt x="3222558" y="163099"/>
                </a:cubicBezTo>
                <a:lnTo>
                  <a:pt x="3279646" y="24814"/>
                </a:lnTo>
                <a:cubicBezTo>
                  <a:pt x="3284118" y="13100"/>
                  <a:pt x="3274844" y="5"/>
                  <a:pt x="3262074" y="5"/>
                </a:cubicBezTo>
                <a:close/>
                <a:moveTo>
                  <a:pt x="2425356" y="454764"/>
                </a:moveTo>
                <a:lnTo>
                  <a:pt x="2731712" y="454764"/>
                </a:lnTo>
                <a:cubicBezTo>
                  <a:pt x="2744483" y="454764"/>
                  <a:pt x="2753757" y="467859"/>
                  <a:pt x="2749284" y="479577"/>
                </a:cubicBezTo>
                <a:lnTo>
                  <a:pt x="2692197" y="617860"/>
                </a:lnTo>
                <a:cubicBezTo>
                  <a:pt x="2646651" y="737162"/>
                  <a:pt x="2533083" y="814326"/>
                  <a:pt x="2403046" y="814326"/>
                </a:cubicBezTo>
                <a:lnTo>
                  <a:pt x="2091749" y="814326"/>
                </a:lnTo>
                <a:cubicBezTo>
                  <a:pt x="2080638" y="814326"/>
                  <a:pt x="2072555" y="802927"/>
                  <a:pt x="2076457" y="792731"/>
                </a:cubicBezTo>
                <a:lnTo>
                  <a:pt x="2136978" y="634172"/>
                </a:lnTo>
                <a:cubicBezTo>
                  <a:pt x="2182841" y="514031"/>
                  <a:pt x="2294407" y="454764"/>
                  <a:pt x="2425369" y="454764"/>
                </a:cubicBezTo>
                <a:close/>
                <a:moveTo>
                  <a:pt x="2686660" y="500825"/>
                </a:moveTo>
                <a:lnTo>
                  <a:pt x="2425356" y="500825"/>
                </a:lnTo>
                <a:cubicBezTo>
                  <a:pt x="2305758" y="500825"/>
                  <a:pt x="2216326" y="555416"/>
                  <a:pt x="2179990" y="650603"/>
                </a:cubicBezTo>
                <a:lnTo>
                  <a:pt x="2136471" y="764609"/>
                </a:lnTo>
                <a:cubicBezTo>
                  <a:pt x="2135800" y="766374"/>
                  <a:pt x="2137105" y="768267"/>
                  <a:pt x="2138992" y="768267"/>
                </a:cubicBezTo>
                <a:lnTo>
                  <a:pt x="2403046" y="768267"/>
                </a:lnTo>
                <a:cubicBezTo>
                  <a:pt x="2513877" y="768267"/>
                  <a:pt x="2610492" y="702781"/>
                  <a:pt x="2649172" y="601431"/>
                </a:cubicBezTo>
                <a:lnTo>
                  <a:pt x="2649400" y="600852"/>
                </a:lnTo>
                <a:lnTo>
                  <a:pt x="2649641" y="600279"/>
                </a:lnTo>
                <a:lnTo>
                  <a:pt x="2689156" y="504551"/>
                </a:lnTo>
                <a:cubicBezTo>
                  <a:pt x="2689891" y="502775"/>
                  <a:pt x="2688586" y="500826"/>
                  <a:pt x="2686660" y="500826"/>
                </a:cubicBezTo>
                <a:close/>
                <a:moveTo>
                  <a:pt x="4600621" y="4"/>
                </a:moveTo>
                <a:lnTo>
                  <a:pt x="4294265" y="4"/>
                </a:lnTo>
                <a:cubicBezTo>
                  <a:pt x="4163303" y="4"/>
                  <a:pt x="4051750" y="59270"/>
                  <a:pt x="4005887" y="179408"/>
                </a:cubicBezTo>
                <a:lnTo>
                  <a:pt x="3945353" y="337970"/>
                </a:lnTo>
                <a:cubicBezTo>
                  <a:pt x="3941464" y="348165"/>
                  <a:pt x="3949534" y="359561"/>
                  <a:pt x="3960657" y="359561"/>
                </a:cubicBezTo>
                <a:lnTo>
                  <a:pt x="4271942" y="359561"/>
                </a:lnTo>
                <a:cubicBezTo>
                  <a:pt x="4401992" y="359561"/>
                  <a:pt x="4515559" y="282398"/>
                  <a:pt x="4561105" y="163098"/>
                </a:cubicBezTo>
                <a:lnTo>
                  <a:pt x="4618193" y="24813"/>
                </a:lnTo>
                <a:cubicBezTo>
                  <a:pt x="4622653" y="13098"/>
                  <a:pt x="4613379" y="4"/>
                  <a:pt x="4600621" y="4"/>
                </a:cubicBezTo>
                <a:close/>
                <a:moveTo>
                  <a:pt x="5484569" y="634171"/>
                </a:moveTo>
                <a:lnTo>
                  <a:pt x="5424048" y="792733"/>
                </a:lnTo>
                <a:cubicBezTo>
                  <a:pt x="5420146" y="802928"/>
                  <a:pt x="5428229" y="814324"/>
                  <a:pt x="5439340" y="814324"/>
                </a:cubicBezTo>
                <a:lnTo>
                  <a:pt x="5750637" y="814324"/>
                </a:lnTo>
                <a:cubicBezTo>
                  <a:pt x="5880687" y="814324"/>
                  <a:pt x="5994254" y="737161"/>
                  <a:pt x="6039788" y="617861"/>
                </a:cubicBezTo>
                <a:lnTo>
                  <a:pt x="6096876" y="479576"/>
                </a:lnTo>
                <a:cubicBezTo>
                  <a:pt x="6101348" y="467862"/>
                  <a:pt x="6092074" y="454763"/>
                  <a:pt x="6079303" y="454763"/>
                </a:cubicBezTo>
                <a:lnTo>
                  <a:pt x="5772947" y="454763"/>
                </a:lnTo>
                <a:cubicBezTo>
                  <a:pt x="5641985" y="454763"/>
                  <a:pt x="5530432" y="514030"/>
                  <a:pt x="5484569" y="634171"/>
                </a:cubicBezTo>
                <a:close/>
                <a:moveTo>
                  <a:pt x="4966839" y="1082616"/>
                </a:moveTo>
                <a:lnTo>
                  <a:pt x="4906305" y="1241179"/>
                </a:lnTo>
                <a:cubicBezTo>
                  <a:pt x="4902416" y="1251373"/>
                  <a:pt x="4910486" y="1262770"/>
                  <a:pt x="4921597" y="1262770"/>
                </a:cubicBezTo>
                <a:lnTo>
                  <a:pt x="5232907" y="1262770"/>
                </a:lnTo>
                <a:cubicBezTo>
                  <a:pt x="5362944" y="1262770"/>
                  <a:pt x="5476512" y="1185606"/>
                  <a:pt x="5522045" y="1066307"/>
                </a:cubicBezTo>
                <a:lnTo>
                  <a:pt x="5579146" y="928021"/>
                </a:lnTo>
                <a:cubicBezTo>
                  <a:pt x="5583618" y="916307"/>
                  <a:pt x="5574344" y="903208"/>
                  <a:pt x="5561561" y="903208"/>
                </a:cubicBezTo>
                <a:lnTo>
                  <a:pt x="5255217" y="903208"/>
                </a:lnTo>
                <a:cubicBezTo>
                  <a:pt x="5124255" y="903208"/>
                  <a:pt x="5012689" y="962476"/>
                  <a:pt x="4966839" y="1082616"/>
                </a:cubicBezTo>
                <a:close/>
                <a:moveTo>
                  <a:pt x="4499609" y="1531062"/>
                </a:moveTo>
                <a:lnTo>
                  <a:pt x="4439088" y="1689624"/>
                </a:lnTo>
                <a:cubicBezTo>
                  <a:pt x="4435186" y="1699814"/>
                  <a:pt x="4443269" y="1711220"/>
                  <a:pt x="4454379" y="1711220"/>
                </a:cubicBezTo>
                <a:lnTo>
                  <a:pt x="4765676" y="1711220"/>
                </a:lnTo>
                <a:cubicBezTo>
                  <a:pt x="4895726" y="1711220"/>
                  <a:pt x="5009294" y="1634049"/>
                  <a:pt x="5054827" y="1514750"/>
                </a:cubicBezTo>
                <a:lnTo>
                  <a:pt x="5111915" y="1376467"/>
                </a:lnTo>
                <a:cubicBezTo>
                  <a:pt x="5116387" y="1364756"/>
                  <a:pt x="5107113" y="1351651"/>
                  <a:pt x="5094343" y="1351651"/>
                </a:cubicBezTo>
                <a:lnTo>
                  <a:pt x="4787987" y="1351651"/>
                </a:lnTo>
                <a:cubicBezTo>
                  <a:pt x="4657025" y="1351651"/>
                  <a:pt x="4545471" y="1410927"/>
                  <a:pt x="4499609" y="1531062"/>
                </a:cubicBezTo>
                <a:close/>
                <a:moveTo>
                  <a:pt x="11538977" y="1066307"/>
                </a:moveTo>
                <a:lnTo>
                  <a:pt x="11596064" y="928021"/>
                </a:lnTo>
                <a:cubicBezTo>
                  <a:pt x="11600537" y="916307"/>
                  <a:pt x="11591263" y="903208"/>
                  <a:pt x="11578493" y="903208"/>
                </a:cubicBezTo>
                <a:lnTo>
                  <a:pt x="11272136" y="903208"/>
                </a:lnTo>
                <a:cubicBezTo>
                  <a:pt x="11141174" y="903208"/>
                  <a:pt x="11029621" y="962476"/>
                  <a:pt x="10983759" y="1082616"/>
                </a:cubicBezTo>
                <a:lnTo>
                  <a:pt x="10923237" y="1241179"/>
                </a:lnTo>
                <a:cubicBezTo>
                  <a:pt x="10919335" y="1251373"/>
                  <a:pt x="10927418" y="1262770"/>
                  <a:pt x="10938529" y="1262770"/>
                </a:cubicBezTo>
                <a:lnTo>
                  <a:pt x="11249826" y="1262770"/>
                </a:lnTo>
                <a:cubicBezTo>
                  <a:pt x="11379876" y="1262770"/>
                  <a:pt x="11493431" y="1185606"/>
                  <a:pt x="11538977" y="1066307"/>
                </a:cubicBezTo>
                <a:close/>
                <a:moveTo>
                  <a:pt x="7112090" y="5762266"/>
                </a:moveTo>
                <a:lnTo>
                  <a:pt x="7172612" y="5603704"/>
                </a:lnTo>
                <a:cubicBezTo>
                  <a:pt x="7218474" y="5483556"/>
                  <a:pt x="7330027" y="5424294"/>
                  <a:pt x="7460989" y="5424294"/>
                </a:cubicBezTo>
                <a:lnTo>
                  <a:pt x="7767346" y="5424294"/>
                </a:lnTo>
                <a:cubicBezTo>
                  <a:pt x="7780116" y="5424294"/>
                  <a:pt x="7789390" y="5437398"/>
                  <a:pt x="7784917" y="5449109"/>
                </a:cubicBezTo>
                <a:lnTo>
                  <a:pt x="7727830" y="5587393"/>
                </a:lnTo>
                <a:cubicBezTo>
                  <a:pt x="7682297" y="5706691"/>
                  <a:pt x="7568729" y="5783862"/>
                  <a:pt x="7438679" y="5783862"/>
                </a:cubicBezTo>
                <a:lnTo>
                  <a:pt x="7127382" y="5783862"/>
                </a:lnTo>
                <a:cubicBezTo>
                  <a:pt x="7116271" y="5783862"/>
                  <a:pt x="7108188" y="5772456"/>
                  <a:pt x="7112090" y="5762266"/>
                </a:cubicBezTo>
                <a:close/>
                <a:moveTo>
                  <a:pt x="7174626" y="5737793"/>
                </a:moveTo>
                <a:lnTo>
                  <a:pt x="7438679" y="5737793"/>
                </a:lnTo>
                <a:cubicBezTo>
                  <a:pt x="7549510" y="5737793"/>
                  <a:pt x="7646126" y="5672307"/>
                  <a:pt x="7684817" y="5570968"/>
                </a:cubicBezTo>
                <a:lnTo>
                  <a:pt x="7685033" y="5570385"/>
                </a:lnTo>
                <a:lnTo>
                  <a:pt x="7685274" y="5569814"/>
                </a:lnTo>
                <a:lnTo>
                  <a:pt x="7724802" y="5474076"/>
                </a:lnTo>
                <a:cubicBezTo>
                  <a:pt x="7725524" y="5472302"/>
                  <a:pt x="7724219" y="5470350"/>
                  <a:pt x="7722306" y="5470350"/>
                </a:cubicBezTo>
                <a:lnTo>
                  <a:pt x="7460989" y="5470350"/>
                </a:lnTo>
                <a:cubicBezTo>
                  <a:pt x="7341391" y="5470350"/>
                  <a:pt x="7251959" y="5524949"/>
                  <a:pt x="7215623" y="5620129"/>
                </a:cubicBezTo>
                <a:lnTo>
                  <a:pt x="7172104" y="5734143"/>
                </a:lnTo>
                <a:cubicBezTo>
                  <a:pt x="7171433" y="5735905"/>
                  <a:pt x="7172738" y="5737793"/>
                  <a:pt x="7174626" y="5737793"/>
                </a:cubicBezTo>
                <a:close/>
                <a:moveTo>
                  <a:pt x="7266288" y="6238611"/>
                </a:moveTo>
                <a:lnTo>
                  <a:pt x="7577572" y="6238611"/>
                </a:lnTo>
                <a:cubicBezTo>
                  <a:pt x="7707635" y="6238611"/>
                  <a:pt x="7821190" y="6161453"/>
                  <a:pt x="7866736" y="6042155"/>
                </a:cubicBezTo>
                <a:lnTo>
                  <a:pt x="7923823" y="5903871"/>
                </a:lnTo>
                <a:cubicBezTo>
                  <a:pt x="7928296" y="5892160"/>
                  <a:pt x="7919022" y="5879055"/>
                  <a:pt x="7906251" y="5879055"/>
                </a:cubicBezTo>
                <a:lnTo>
                  <a:pt x="7599895" y="5879055"/>
                </a:lnTo>
                <a:cubicBezTo>
                  <a:pt x="7468933" y="5879055"/>
                  <a:pt x="7357367" y="5938318"/>
                  <a:pt x="7311518" y="6058466"/>
                </a:cubicBezTo>
                <a:lnTo>
                  <a:pt x="7250984" y="6217028"/>
                </a:lnTo>
                <a:cubicBezTo>
                  <a:pt x="7247094" y="6227218"/>
                  <a:pt x="7255177" y="6238611"/>
                  <a:pt x="7266288" y="6238611"/>
                </a:cubicBezTo>
                <a:close/>
                <a:moveTo>
                  <a:pt x="8397097" y="5587393"/>
                </a:moveTo>
                <a:lnTo>
                  <a:pt x="8454184" y="5449109"/>
                </a:lnTo>
                <a:cubicBezTo>
                  <a:pt x="8458657" y="5437398"/>
                  <a:pt x="8449383" y="5424294"/>
                  <a:pt x="8436613" y="5424294"/>
                </a:cubicBezTo>
                <a:lnTo>
                  <a:pt x="8130257" y="5424294"/>
                </a:lnTo>
                <a:cubicBezTo>
                  <a:pt x="7999295" y="5424294"/>
                  <a:pt x="7887729" y="5483569"/>
                  <a:pt x="7841879" y="5603704"/>
                </a:cubicBezTo>
                <a:lnTo>
                  <a:pt x="7781345" y="5762266"/>
                </a:lnTo>
                <a:cubicBezTo>
                  <a:pt x="7777455" y="5772456"/>
                  <a:pt x="7785538" y="5783862"/>
                  <a:pt x="7796636" y="5783862"/>
                </a:cubicBezTo>
                <a:lnTo>
                  <a:pt x="8107946" y="5783862"/>
                </a:lnTo>
                <a:cubicBezTo>
                  <a:pt x="8237983" y="5783862"/>
                  <a:pt x="8351551" y="5706691"/>
                  <a:pt x="8397097" y="5587393"/>
                </a:cubicBezTo>
                <a:close/>
                <a:moveTo>
                  <a:pt x="8467564" y="5783850"/>
                </a:moveTo>
                <a:lnTo>
                  <a:pt x="8778860" y="5783850"/>
                </a:lnTo>
                <a:cubicBezTo>
                  <a:pt x="8908911" y="5783850"/>
                  <a:pt x="9022478" y="5706691"/>
                  <a:pt x="9068011" y="5587393"/>
                </a:cubicBezTo>
                <a:lnTo>
                  <a:pt x="9125112" y="5449109"/>
                </a:lnTo>
                <a:cubicBezTo>
                  <a:pt x="9129571" y="5437398"/>
                  <a:pt x="9120297" y="5424294"/>
                  <a:pt x="9107539" y="5424294"/>
                </a:cubicBezTo>
                <a:lnTo>
                  <a:pt x="8801184" y="5424294"/>
                </a:lnTo>
                <a:cubicBezTo>
                  <a:pt x="8670221" y="5424294"/>
                  <a:pt x="8558656" y="5483556"/>
                  <a:pt x="8512805" y="5603704"/>
                </a:cubicBezTo>
                <a:lnTo>
                  <a:pt x="8452271" y="5762266"/>
                </a:lnTo>
                <a:cubicBezTo>
                  <a:pt x="8448383" y="5772456"/>
                  <a:pt x="8456452" y="5783850"/>
                  <a:pt x="8467564" y="5783850"/>
                </a:cubicBezTo>
                <a:close/>
                <a:moveTo>
                  <a:pt x="5262553" y="6238611"/>
                </a:moveTo>
                <a:lnTo>
                  <a:pt x="5573850" y="6238611"/>
                </a:lnTo>
                <a:cubicBezTo>
                  <a:pt x="5703900" y="6238611"/>
                  <a:pt x="5817467" y="6161453"/>
                  <a:pt x="5863001" y="6042155"/>
                </a:cubicBezTo>
                <a:lnTo>
                  <a:pt x="5920088" y="5903871"/>
                </a:lnTo>
                <a:cubicBezTo>
                  <a:pt x="5924561" y="5892160"/>
                  <a:pt x="5915287" y="5879055"/>
                  <a:pt x="5902516" y="5879055"/>
                </a:cubicBezTo>
                <a:lnTo>
                  <a:pt x="5596160" y="5879055"/>
                </a:lnTo>
                <a:cubicBezTo>
                  <a:pt x="5465211" y="5879055"/>
                  <a:pt x="5353645" y="5938318"/>
                  <a:pt x="5307782" y="6058466"/>
                </a:cubicBezTo>
                <a:lnTo>
                  <a:pt x="5247261" y="6217028"/>
                </a:lnTo>
                <a:cubicBezTo>
                  <a:pt x="5243359" y="6227218"/>
                  <a:pt x="5251442" y="6238611"/>
                  <a:pt x="5262553" y="6238611"/>
                </a:cubicBezTo>
                <a:close/>
                <a:moveTo>
                  <a:pt x="5912462" y="6217028"/>
                </a:moveTo>
                <a:lnTo>
                  <a:pt x="5972983" y="6058466"/>
                </a:lnTo>
                <a:cubicBezTo>
                  <a:pt x="6018845" y="5938318"/>
                  <a:pt x="6130398" y="5879055"/>
                  <a:pt x="6261361" y="5879055"/>
                </a:cubicBezTo>
                <a:lnTo>
                  <a:pt x="6567716" y="5879055"/>
                </a:lnTo>
                <a:cubicBezTo>
                  <a:pt x="6580488" y="5879055"/>
                  <a:pt x="6589761" y="5892160"/>
                  <a:pt x="6585289" y="5903871"/>
                </a:cubicBezTo>
                <a:lnTo>
                  <a:pt x="6528201" y="6042155"/>
                </a:lnTo>
                <a:cubicBezTo>
                  <a:pt x="6482668" y="6161453"/>
                  <a:pt x="6369100" y="6238624"/>
                  <a:pt x="6239050" y="6238624"/>
                </a:cubicBezTo>
                <a:lnTo>
                  <a:pt x="5927753" y="6238624"/>
                </a:lnTo>
                <a:cubicBezTo>
                  <a:pt x="5916642" y="6238624"/>
                  <a:pt x="5908559" y="6227218"/>
                  <a:pt x="5912462" y="6217028"/>
                </a:cubicBezTo>
                <a:close/>
                <a:moveTo>
                  <a:pt x="5974997" y="6192555"/>
                </a:moveTo>
                <a:lnTo>
                  <a:pt x="6239050" y="6192555"/>
                </a:lnTo>
                <a:cubicBezTo>
                  <a:pt x="6349881" y="6192555"/>
                  <a:pt x="6446497" y="6127069"/>
                  <a:pt x="6485189" y="6025729"/>
                </a:cubicBezTo>
                <a:lnTo>
                  <a:pt x="6485404" y="6025146"/>
                </a:lnTo>
                <a:lnTo>
                  <a:pt x="6485645" y="6024576"/>
                </a:lnTo>
                <a:lnTo>
                  <a:pt x="6525173" y="5928838"/>
                </a:lnTo>
                <a:cubicBezTo>
                  <a:pt x="6525895" y="5927064"/>
                  <a:pt x="6524590" y="5925112"/>
                  <a:pt x="6522677" y="5925112"/>
                </a:cubicBezTo>
                <a:lnTo>
                  <a:pt x="6261361" y="5925112"/>
                </a:lnTo>
                <a:cubicBezTo>
                  <a:pt x="6141763" y="5925112"/>
                  <a:pt x="6052330" y="5979711"/>
                  <a:pt x="6015995" y="6074891"/>
                </a:cubicBezTo>
                <a:lnTo>
                  <a:pt x="5972476" y="6188905"/>
                </a:lnTo>
                <a:cubicBezTo>
                  <a:pt x="5971804" y="6190666"/>
                  <a:pt x="5973109" y="6192555"/>
                  <a:pt x="5974997" y="6192555"/>
                </a:cubicBezTo>
                <a:close/>
                <a:moveTo>
                  <a:pt x="7058563" y="5587393"/>
                </a:moveTo>
                <a:lnTo>
                  <a:pt x="7115650" y="5449109"/>
                </a:lnTo>
                <a:cubicBezTo>
                  <a:pt x="7120110" y="5437398"/>
                  <a:pt x="7110836" y="5424294"/>
                  <a:pt x="7098078" y="5424294"/>
                </a:cubicBezTo>
                <a:lnTo>
                  <a:pt x="6791722" y="5424294"/>
                </a:lnTo>
                <a:cubicBezTo>
                  <a:pt x="6660760" y="5424294"/>
                  <a:pt x="6549194" y="5483569"/>
                  <a:pt x="6503344" y="5603704"/>
                </a:cubicBezTo>
                <a:lnTo>
                  <a:pt x="6442823" y="5762266"/>
                </a:lnTo>
                <a:cubicBezTo>
                  <a:pt x="6438921" y="5772456"/>
                  <a:pt x="6447004" y="5783862"/>
                  <a:pt x="6458115" y="5783862"/>
                </a:cubicBezTo>
                <a:lnTo>
                  <a:pt x="6769399" y="5783862"/>
                </a:lnTo>
                <a:cubicBezTo>
                  <a:pt x="6899449" y="5783862"/>
                  <a:pt x="7013016" y="5706691"/>
                  <a:pt x="7058563" y="5587393"/>
                </a:cubicBezTo>
                <a:close/>
                <a:moveTo>
                  <a:pt x="11401705" y="4"/>
                </a:moveTo>
                <a:lnTo>
                  <a:pt x="11095349" y="4"/>
                </a:lnTo>
                <a:cubicBezTo>
                  <a:pt x="10964387" y="4"/>
                  <a:pt x="10852821" y="59270"/>
                  <a:pt x="10806971" y="179408"/>
                </a:cubicBezTo>
                <a:lnTo>
                  <a:pt x="10746450" y="337970"/>
                </a:lnTo>
                <a:cubicBezTo>
                  <a:pt x="10742548" y="348165"/>
                  <a:pt x="10750631" y="359561"/>
                  <a:pt x="10761729" y="359561"/>
                </a:cubicBezTo>
                <a:lnTo>
                  <a:pt x="11073039" y="359561"/>
                </a:lnTo>
                <a:cubicBezTo>
                  <a:pt x="11203076" y="359561"/>
                  <a:pt x="11316643" y="282398"/>
                  <a:pt x="11362190" y="163098"/>
                </a:cubicBezTo>
                <a:lnTo>
                  <a:pt x="11419277" y="24813"/>
                </a:lnTo>
                <a:cubicBezTo>
                  <a:pt x="11423750" y="13098"/>
                  <a:pt x="11414475" y="4"/>
                  <a:pt x="11401705" y="4"/>
                </a:cubicBezTo>
                <a:close/>
                <a:moveTo>
                  <a:pt x="10231051" y="3978705"/>
                </a:moveTo>
                <a:lnTo>
                  <a:pt x="9919754" y="3978705"/>
                </a:lnTo>
                <a:cubicBezTo>
                  <a:pt x="9908656" y="3978705"/>
                  <a:pt x="9900573" y="3967312"/>
                  <a:pt x="9904475" y="3957109"/>
                </a:cubicBezTo>
                <a:lnTo>
                  <a:pt x="9964996" y="3798547"/>
                </a:lnTo>
                <a:cubicBezTo>
                  <a:pt x="10010846" y="3678412"/>
                  <a:pt x="10122412" y="3619149"/>
                  <a:pt x="10253374" y="3619149"/>
                </a:cubicBezTo>
                <a:lnTo>
                  <a:pt x="10559731" y="3619149"/>
                </a:lnTo>
                <a:cubicBezTo>
                  <a:pt x="10572488" y="3619149"/>
                  <a:pt x="10581762" y="3632241"/>
                  <a:pt x="10577302" y="3643965"/>
                </a:cubicBezTo>
                <a:lnTo>
                  <a:pt x="10520215" y="3782248"/>
                </a:lnTo>
                <a:cubicBezTo>
                  <a:pt x="10474668" y="3901547"/>
                  <a:pt x="10361101" y="3978705"/>
                  <a:pt x="10231051" y="3978705"/>
                </a:cubicBezTo>
                <a:close/>
                <a:moveTo>
                  <a:pt x="9966998" y="3932649"/>
                </a:moveTo>
                <a:lnTo>
                  <a:pt x="10231051" y="3932649"/>
                </a:lnTo>
                <a:cubicBezTo>
                  <a:pt x="10341895" y="3932649"/>
                  <a:pt x="10438510" y="3867163"/>
                  <a:pt x="10477190" y="3765810"/>
                </a:cubicBezTo>
                <a:lnTo>
                  <a:pt x="10477418" y="3765228"/>
                </a:lnTo>
                <a:lnTo>
                  <a:pt x="10477646" y="3764657"/>
                </a:lnTo>
                <a:lnTo>
                  <a:pt x="10517174" y="3668932"/>
                </a:lnTo>
                <a:cubicBezTo>
                  <a:pt x="10517909" y="3667157"/>
                  <a:pt x="10516604" y="3665206"/>
                  <a:pt x="10514678" y="3665206"/>
                </a:cubicBezTo>
                <a:lnTo>
                  <a:pt x="10253374" y="3665206"/>
                </a:lnTo>
                <a:cubicBezTo>
                  <a:pt x="10133776" y="3665206"/>
                  <a:pt x="10044331" y="3719792"/>
                  <a:pt x="10008008" y="3814985"/>
                </a:cubicBezTo>
                <a:lnTo>
                  <a:pt x="9964489" y="3928986"/>
                </a:lnTo>
                <a:cubicBezTo>
                  <a:pt x="9963818" y="3930748"/>
                  <a:pt x="9965110" y="3932649"/>
                  <a:pt x="9966998" y="3932649"/>
                </a:cubicBezTo>
                <a:close/>
                <a:moveTo>
                  <a:pt x="10934475" y="2715937"/>
                </a:moveTo>
                <a:lnTo>
                  <a:pt x="10934475" y="2715937"/>
                </a:lnTo>
                <a:cubicBezTo>
                  <a:pt x="10934475" y="2715937"/>
                  <a:pt x="10628132" y="2715937"/>
                  <a:pt x="10628132" y="2715937"/>
                </a:cubicBezTo>
                <a:cubicBezTo>
                  <a:pt x="10497169" y="2715937"/>
                  <a:pt x="10385604" y="2775200"/>
                  <a:pt x="10339741" y="2895347"/>
                </a:cubicBezTo>
                <a:lnTo>
                  <a:pt x="10279219" y="3053910"/>
                </a:lnTo>
                <a:cubicBezTo>
                  <a:pt x="10275317" y="3064099"/>
                  <a:pt x="10283401" y="3075506"/>
                  <a:pt x="10294512" y="3075506"/>
                </a:cubicBezTo>
                <a:lnTo>
                  <a:pt x="10605808" y="3075506"/>
                </a:lnTo>
                <a:cubicBezTo>
                  <a:pt x="10735859" y="3075506"/>
                  <a:pt x="10849426" y="2998335"/>
                  <a:pt x="10894959" y="2879036"/>
                </a:cubicBezTo>
                <a:lnTo>
                  <a:pt x="10952047" y="2740752"/>
                </a:lnTo>
                <a:cubicBezTo>
                  <a:pt x="10956519" y="2729042"/>
                  <a:pt x="10947246" y="2715937"/>
                  <a:pt x="10934475" y="2715937"/>
                </a:cubicBezTo>
                <a:close/>
                <a:moveTo>
                  <a:pt x="9244799" y="4235743"/>
                </a:moveTo>
                <a:lnTo>
                  <a:pt x="9301899" y="4097459"/>
                </a:lnTo>
                <a:cubicBezTo>
                  <a:pt x="9306358" y="4085748"/>
                  <a:pt x="9297097" y="4072643"/>
                  <a:pt x="9284314" y="4072643"/>
                </a:cubicBezTo>
                <a:lnTo>
                  <a:pt x="9284314" y="4072643"/>
                </a:lnTo>
                <a:cubicBezTo>
                  <a:pt x="9284314" y="4072643"/>
                  <a:pt x="8977971" y="4072643"/>
                  <a:pt x="8977971" y="4072643"/>
                </a:cubicBezTo>
                <a:cubicBezTo>
                  <a:pt x="8847009" y="4072643"/>
                  <a:pt x="8735443" y="4131919"/>
                  <a:pt x="8689593" y="4252054"/>
                </a:cubicBezTo>
                <a:lnTo>
                  <a:pt x="8629059" y="4410616"/>
                </a:lnTo>
                <a:cubicBezTo>
                  <a:pt x="8625169" y="4420806"/>
                  <a:pt x="8633240" y="4432212"/>
                  <a:pt x="8644350" y="4432212"/>
                </a:cubicBezTo>
                <a:lnTo>
                  <a:pt x="8955648" y="4432212"/>
                </a:lnTo>
                <a:cubicBezTo>
                  <a:pt x="9085697" y="4432212"/>
                  <a:pt x="9199265" y="4355042"/>
                  <a:pt x="9244799" y="4235743"/>
                </a:cubicBezTo>
                <a:close/>
                <a:moveTo>
                  <a:pt x="2065283" y="454764"/>
                </a:moveTo>
                <a:lnTo>
                  <a:pt x="1758927" y="454764"/>
                </a:lnTo>
                <a:cubicBezTo>
                  <a:pt x="1627964" y="454764"/>
                  <a:pt x="1516399" y="514031"/>
                  <a:pt x="1470549" y="634172"/>
                </a:cubicBezTo>
                <a:lnTo>
                  <a:pt x="1410015" y="792735"/>
                </a:lnTo>
                <a:cubicBezTo>
                  <a:pt x="1406125" y="802929"/>
                  <a:pt x="1414196" y="814326"/>
                  <a:pt x="1425307" y="814326"/>
                </a:cubicBezTo>
                <a:lnTo>
                  <a:pt x="1736616" y="814326"/>
                </a:lnTo>
                <a:cubicBezTo>
                  <a:pt x="1866654" y="814326"/>
                  <a:pt x="1980234" y="737162"/>
                  <a:pt x="2025767" y="617863"/>
                </a:cubicBezTo>
                <a:lnTo>
                  <a:pt x="2082855" y="479577"/>
                </a:lnTo>
                <a:cubicBezTo>
                  <a:pt x="2087327" y="467863"/>
                  <a:pt x="2078053" y="454764"/>
                  <a:pt x="2065283" y="454764"/>
                </a:cubicBezTo>
                <a:close/>
                <a:moveTo>
                  <a:pt x="9452537" y="4886962"/>
                </a:moveTo>
                <a:lnTo>
                  <a:pt x="9763821" y="4886962"/>
                </a:lnTo>
                <a:cubicBezTo>
                  <a:pt x="9893871" y="4886962"/>
                  <a:pt x="10007438" y="4809803"/>
                  <a:pt x="10052984" y="4690505"/>
                </a:cubicBezTo>
                <a:lnTo>
                  <a:pt x="10110072" y="4552221"/>
                </a:lnTo>
                <a:cubicBezTo>
                  <a:pt x="10114532" y="4540510"/>
                  <a:pt x="10105270" y="4527406"/>
                  <a:pt x="10092500" y="4527406"/>
                </a:cubicBezTo>
                <a:lnTo>
                  <a:pt x="9786144" y="4527406"/>
                </a:lnTo>
                <a:cubicBezTo>
                  <a:pt x="9655182" y="4527406"/>
                  <a:pt x="9543616" y="4586668"/>
                  <a:pt x="9497766" y="4706816"/>
                </a:cubicBezTo>
                <a:lnTo>
                  <a:pt x="9437232" y="4865378"/>
                </a:lnTo>
                <a:cubicBezTo>
                  <a:pt x="9433342" y="4875568"/>
                  <a:pt x="9441425" y="4886962"/>
                  <a:pt x="9452537" y="4886962"/>
                </a:cubicBezTo>
                <a:close/>
                <a:moveTo>
                  <a:pt x="9850935" y="3782236"/>
                </a:moveTo>
                <a:lnTo>
                  <a:pt x="9908035" y="3643952"/>
                </a:lnTo>
                <a:cubicBezTo>
                  <a:pt x="9912495" y="3632241"/>
                  <a:pt x="9903221" y="3619136"/>
                  <a:pt x="9890450" y="3619136"/>
                </a:cubicBezTo>
                <a:lnTo>
                  <a:pt x="9890450" y="3619136"/>
                </a:lnTo>
                <a:cubicBezTo>
                  <a:pt x="9890450" y="3619136"/>
                  <a:pt x="9584107" y="3619136"/>
                  <a:pt x="9584107" y="3619136"/>
                </a:cubicBezTo>
                <a:cubicBezTo>
                  <a:pt x="9453144" y="3619136"/>
                  <a:pt x="9341579" y="3678412"/>
                  <a:pt x="9295729" y="3798547"/>
                </a:cubicBezTo>
                <a:lnTo>
                  <a:pt x="9235195" y="3957109"/>
                </a:lnTo>
                <a:cubicBezTo>
                  <a:pt x="9231306" y="3967299"/>
                  <a:pt x="9239376" y="3978705"/>
                  <a:pt x="9250487" y="3978705"/>
                </a:cubicBezTo>
                <a:lnTo>
                  <a:pt x="9561784" y="3978705"/>
                </a:lnTo>
                <a:cubicBezTo>
                  <a:pt x="9691834" y="3978705"/>
                  <a:pt x="9805401" y="3901534"/>
                  <a:pt x="9850935" y="3782236"/>
                </a:cubicBezTo>
                <a:close/>
                <a:moveTo>
                  <a:pt x="7417825" y="6687062"/>
                </a:moveTo>
                <a:lnTo>
                  <a:pt x="7729110" y="6687062"/>
                </a:lnTo>
                <a:cubicBezTo>
                  <a:pt x="7859159" y="6687062"/>
                  <a:pt x="7972727" y="6609891"/>
                  <a:pt x="8018273" y="6490592"/>
                </a:cubicBezTo>
                <a:lnTo>
                  <a:pt x="8075361" y="6352308"/>
                </a:lnTo>
                <a:cubicBezTo>
                  <a:pt x="8079821" y="6340598"/>
                  <a:pt x="8070559" y="6327506"/>
                  <a:pt x="8057789" y="6327506"/>
                </a:cubicBezTo>
                <a:lnTo>
                  <a:pt x="7751432" y="6327506"/>
                </a:lnTo>
                <a:cubicBezTo>
                  <a:pt x="7620470" y="6327506"/>
                  <a:pt x="7508904" y="6386768"/>
                  <a:pt x="7463055" y="6506904"/>
                </a:cubicBezTo>
                <a:lnTo>
                  <a:pt x="7402521" y="6665466"/>
                </a:lnTo>
                <a:cubicBezTo>
                  <a:pt x="7398631" y="6675668"/>
                  <a:pt x="7406714" y="6687062"/>
                  <a:pt x="7417825" y="6687062"/>
                </a:cubicBezTo>
                <a:close/>
                <a:moveTo>
                  <a:pt x="9604061" y="5335412"/>
                </a:moveTo>
                <a:lnTo>
                  <a:pt x="9915358" y="5335412"/>
                </a:lnTo>
                <a:cubicBezTo>
                  <a:pt x="10045408" y="5335412"/>
                  <a:pt x="10158976" y="5258254"/>
                  <a:pt x="10204509" y="5138955"/>
                </a:cubicBezTo>
                <a:lnTo>
                  <a:pt x="10261597" y="5000659"/>
                </a:lnTo>
                <a:cubicBezTo>
                  <a:pt x="10266069" y="4988948"/>
                  <a:pt x="10256808" y="4975856"/>
                  <a:pt x="10244025" y="4975856"/>
                </a:cubicBezTo>
                <a:lnTo>
                  <a:pt x="9937682" y="4975856"/>
                </a:lnTo>
                <a:cubicBezTo>
                  <a:pt x="9806719" y="4975856"/>
                  <a:pt x="9695154" y="5035119"/>
                  <a:pt x="9649303" y="5155254"/>
                </a:cubicBezTo>
                <a:lnTo>
                  <a:pt x="9588769" y="5313816"/>
                </a:lnTo>
                <a:cubicBezTo>
                  <a:pt x="9584880" y="5324018"/>
                  <a:pt x="9592950" y="5335412"/>
                  <a:pt x="9604061" y="5335412"/>
                </a:cubicBezTo>
                <a:close/>
                <a:moveTo>
                  <a:pt x="9806111" y="5783850"/>
                </a:moveTo>
                <a:lnTo>
                  <a:pt x="10117408" y="5783850"/>
                </a:lnTo>
                <a:cubicBezTo>
                  <a:pt x="10247458" y="5783850"/>
                  <a:pt x="10361025" y="5706691"/>
                  <a:pt x="10406559" y="5587393"/>
                </a:cubicBezTo>
                <a:lnTo>
                  <a:pt x="10463646" y="5449109"/>
                </a:lnTo>
                <a:cubicBezTo>
                  <a:pt x="10468119" y="5437398"/>
                  <a:pt x="10458845" y="5424294"/>
                  <a:pt x="10446074" y="5424294"/>
                </a:cubicBezTo>
                <a:lnTo>
                  <a:pt x="10139718" y="5424294"/>
                </a:lnTo>
                <a:cubicBezTo>
                  <a:pt x="10008756" y="5424294"/>
                  <a:pt x="9897203" y="5483556"/>
                  <a:pt x="9851341" y="5603704"/>
                </a:cubicBezTo>
                <a:lnTo>
                  <a:pt x="9790819" y="5762266"/>
                </a:lnTo>
                <a:cubicBezTo>
                  <a:pt x="9786917" y="5772456"/>
                  <a:pt x="9795000" y="5783850"/>
                  <a:pt x="9806111" y="5783850"/>
                </a:cubicBezTo>
                <a:close/>
                <a:moveTo>
                  <a:pt x="10081250" y="6665478"/>
                </a:moveTo>
                <a:lnTo>
                  <a:pt x="10141770" y="6506916"/>
                </a:lnTo>
                <a:cubicBezTo>
                  <a:pt x="10187633" y="6386768"/>
                  <a:pt x="10299199" y="6327506"/>
                  <a:pt x="10430161" y="6327506"/>
                </a:cubicBezTo>
                <a:lnTo>
                  <a:pt x="10736504" y="6327506"/>
                </a:lnTo>
                <a:lnTo>
                  <a:pt x="10736504" y="6327506"/>
                </a:lnTo>
                <a:cubicBezTo>
                  <a:pt x="10749276" y="6327506"/>
                  <a:pt x="10758562" y="6340598"/>
                  <a:pt x="10754077" y="6352321"/>
                </a:cubicBezTo>
                <a:lnTo>
                  <a:pt x="10696989" y="6490605"/>
                </a:lnTo>
                <a:cubicBezTo>
                  <a:pt x="10651456" y="6609903"/>
                  <a:pt x="10537889" y="6687062"/>
                  <a:pt x="10407838" y="6687062"/>
                </a:cubicBezTo>
                <a:lnTo>
                  <a:pt x="10096542" y="6687062"/>
                </a:lnTo>
                <a:cubicBezTo>
                  <a:pt x="10085431" y="6687062"/>
                  <a:pt x="10077360" y="6675668"/>
                  <a:pt x="10081250" y="6665466"/>
                </a:cubicBezTo>
                <a:close/>
                <a:moveTo>
                  <a:pt x="10143798" y="6641005"/>
                </a:moveTo>
                <a:lnTo>
                  <a:pt x="10407838" y="6641005"/>
                </a:lnTo>
                <a:cubicBezTo>
                  <a:pt x="10518669" y="6641005"/>
                  <a:pt x="10615285" y="6575520"/>
                  <a:pt x="10653977" y="6474167"/>
                </a:cubicBezTo>
                <a:lnTo>
                  <a:pt x="10654193" y="6473597"/>
                </a:lnTo>
                <a:lnTo>
                  <a:pt x="10654433" y="6473014"/>
                </a:lnTo>
                <a:lnTo>
                  <a:pt x="10693961" y="6377288"/>
                </a:lnTo>
                <a:cubicBezTo>
                  <a:pt x="10694683" y="6375514"/>
                  <a:pt x="10693391" y="6373562"/>
                  <a:pt x="10691465" y="6373562"/>
                </a:cubicBezTo>
                <a:lnTo>
                  <a:pt x="10430161" y="6373562"/>
                </a:lnTo>
                <a:cubicBezTo>
                  <a:pt x="10310551" y="6373562"/>
                  <a:pt x="10221118" y="6428149"/>
                  <a:pt x="10184783" y="6523342"/>
                </a:cubicBezTo>
                <a:lnTo>
                  <a:pt x="10141276" y="6637343"/>
                </a:lnTo>
                <a:cubicBezTo>
                  <a:pt x="10140605" y="6639116"/>
                  <a:pt x="10141910" y="6641005"/>
                  <a:pt x="10143798" y="6641005"/>
                </a:cubicBezTo>
                <a:close/>
                <a:moveTo>
                  <a:pt x="9535242" y="5138955"/>
                </a:moveTo>
                <a:lnTo>
                  <a:pt x="9592329" y="5000659"/>
                </a:lnTo>
                <a:cubicBezTo>
                  <a:pt x="9596802" y="4988948"/>
                  <a:pt x="9587528" y="4975856"/>
                  <a:pt x="9574757" y="4975856"/>
                </a:cubicBezTo>
                <a:lnTo>
                  <a:pt x="9268401" y="4975856"/>
                </a:lnTo>
                <a:cubicBezTo>
                  <a:pt x="9137452" y="4975856"/>
                  <a:pt x="9025886" y="5035119"/>
                  <a:pt x="8980023" y="5155254"/>
                </a:cubicBezTo>
                <a:lnTo>
                  <a:pt x="8919502" y="5313816"/>
                </a:lnTo>
                <a:cubicBezTo>
                  <a:pt x="8915600" y="5324018"/>
                  <a:pt x="8923683" y="5335412"/>
                  <a:pt x="8934793" y="5335412"/>
                </a:cubicBezTo>
                <a:lnTo>
                  <a:pt x="9246091" y="5335412"/>
                </a:lnTo>
                <a:cubicBezTo>
                  <a:pt x="9376140" y="5335412"/>
                  <a:pt x="9489709" y="5258254"/>
                  <a:pt x="9535242" y="5138955"/>
                </a:cubicBezTo>
                <a:close/>
                <a:moveTo>
                  <a:pt x="8606469" y="6238611"/>
                </a:moveTo>
                <a:lnTo>
                  <a:pt x="8917766" y="6238611"/>
                </a:lnTo>
                <a:cubicBezTo>
                  <a:pt x="9047816" y="6238611"/>
                  <a:pt x="9161384" y="6161453"/>
                  <a:pt x="9206917" y="6042155"/>
                </a:cubicBezTo>
                <a:lnTo>
                  <a:pt x="9264018" y="5903871"/>
                </a:lnTo>
                <a:cubicBezTo>
                  <a:pt x="9268477" y="5892160"/>
                  <a:pt x="9259203" y="5879055"/>
                  <a:pt x="9246433" y="5879055"/>
                </a:cubicBezTo>
                <a:lnTo>
                  <a:pt x="8940090" y="5879055"/>
                </a:lnTo>
                <a:cubicBezTo>
                  <a:pt x="8809128" y="5879055"/>
                  <a:pt x="8697562" y="5938318"/>
                  <a:pt x="8651711" y="6058466"/>
                </a:cubicBezTo>
                <a:lnTo>
                  <a:pt x="8591178" y="6217028"/>
                </a:lnTo>
                <a:cubicBezTo>
                  <a:pt x="8587288" y="6227218"/>
                  <a:pt x="8595358" y="6238611"/>
                  <a:pt x="8606469" y="6238611"/>
                </a:cubicBezTo>
                <a:close/>
                <a:moveTo>
                  <a:pt x="8758007" y="6687062"/>
                </a:moveTo>
                <a:lnTo>
                  <a:pt x="9069303" y="6687062"/>
                </a:lnTo>
                <a:cubicBezTo>
                  <a:pt x="9199354" y="6687062"/>
                  <a:pt x="9312921" y="6609891"/>
                  <a:pt x="9358454" y="6490592"/>
                </a:cubicBezTo>
                <a:lnTo>
                  <a:pt x="9415555" y="6352308"/>
                </a:lnTo>
                <a:cubicBezTo>
                  <a:pt x="9420014" y="6340598"/>
                  <a:pt x="9410740" y="6327506"/>
                  <a:pt x="9397970" y="6327506"/>
                </a:cubicBezTo>
                <a:lnTo>
                  <a:pt x="9091627" y="6327506"/>
                </a:lnTo>
                <a:cubicBezTo>
                  <a:pt x="8960652" y="6327506"/>
                  <a:pt x="8849099" y="6386768"/>
                  <a:pt x="8803248" y="6506904"/>
                </a:cubicBezTo>
                <a:lnTo>
                  <a:pt x="8742715" y="6665466"/>
                </a:lnTo>
                <a:cubicBezTo>
                  <a:pt x="8738826" y="6675668"/>
                  <a:pt x="8746895" y="6687062"/>
                  <a:pt x="8758007" y="6687062"/>
                </a:cubicBezTo>
                <a:close/>
                <a:moveTo>
                  <a:pt x="10584625" y="5335412"/>
                </a:moveTo>
                <a:lnTo>
                  <a:pt x="10273329" y="5335412"/>
                </a:lnTo>
                <a:cubicBezTo>
                  <a:pt x="10262218" y="5335412"/>
                  <a:pt x="10254147" y="5324018"/>
                  <a:pt x="10258036" y="5313816"/>
                </a:cubicBezTo>
                <a:lnTo>
                  <a:pt x="10318570" y="5155254"/>
                </a:lnTo>
                <a:cubicBezTo>
                  <a:pt x="10364421" y="5035119"/>
                  <a:pt x="10475986" y="4975843"/>
                  <a:pt x="10606949" y="4975843"/>
                </a:cubicBezTo>
                <a:lnTo>
                  <a:pt x="10913292" y="4975843"/>
                </a:lnTo>
                <a:lnTo>
                  <a:pt x="10913292" y="4975843"/>
                </a:lnTo>
                <a:cubicBezTo>
                  <a:pt x="10926063" y="4975843"/>
                  <a:pt x="10935349" y="4988948"/>
                  <a:pt x="10930877" y="5000659"/>
                </a:cubicBezTo>
                <a:lnTo>
                  <a:pt x="10873776" y="5138942"/>
                </a:lnTo>
                <a:cubicBezTo>
                  <a:pt x="10828243" y="5258241"/>
                  <a:pt x="10714676" y="5335412"/>
                  <a:pt x="10584625" y="5335412"/>
                </a:cubicBezTo>
                <a:close/>
                <a:moveTo>
                  <a:pt x="10830764" y="5122517"/>
                </a:moveTo>
                <a:lnTo>
                  <a:pt x="10830980" y="5121934"/>
                </a:lnTo>
                <a:lnTo>
                  <a:pt x="10831220" y="5121364"/>
                </a:lnTo>
                <a:lnTo>
                  <a:pt x="10870748" y="5025626"/>
                </a:lnTo>
                <a:cubicBezTo>
                  <a:pt x="10871483" y="5023864"/>
                  <a:pt x="10870178" y="5021913"/>
                  <a:pt x="10868253" y="5021913"/>
                </a:cubicBezTo>
                <a:lnTo>
                  <a:pt x="10606949" y="5021913"/>
                </a:lnTo>
                <a:cubicBezTo>
                  <a:pt x="10487338" y="5021913"/>
                  <a:pt x="10397906" y="5076498"/>
                  <a:pt x="10361583" y="5171679"/>
                </a:cubicBezTo>
                <a:lnTo>
                  <a:pt x="10318064" y="5285693"/>
                </a:lnTo>
                <a:cubicBezTo>
                  <a:pt x="10317392" y="5287454"/>
                  <a:pt x="10318697" y="5289355"/>
                  <a:pt x="10320585" y="5289355"/>
                </a:cubicBezTo>
                <a:lnTo>
                  <a:pt x="10584625" y="5289355"/>
                </a:lnTo>
                <a:cubicBezTo>
                  <a:pt x="10695469" y="5289355"/>
                  <a:pt x="10792085" y="5223870"/>
                  <a:pt x="10830764" y="5122517"/>
                </a:cubicBezTo>
                <a:close/>
                <a:moveTo>
                  <a:pt x="35224" y="6665478"/>
                </a:moveTo>
                <a:lnTo>
                  <a:pt x="95756" y="6506916"/>
                </a:lnTo>
                <a:cubicBezTo>
                  <a:pt x="141613" y="6386768"/>
                  <a:pt x="253175" y="6327506"/>
                  <a:pt x="384136" y="6327506"/>
                </a:cubicBezTo>
                <a:lnTo>
                  <a:pt x="690488" y="6327506"/>
                </a:lnTo>
                <a:lnTo>
                  <a:pt x="690488" y="6327506"/>
                </a:lnTo>
                <a:cubicBezTo>
                  <a:pt x="703257" y="6327506"/>
                  <a:pt x="712529" y="6340598"/>
                  <a:pt x="708063" y="6352321"/>
                </a:cubicBezTo>
                <a:lnTo>
                  <a:pt x="650972" y="6490605"/>
                </a:lnTo>
                <a:cubicBezTo>
                  <a:pt x="605429" y="6609903"/>
                  <a:pt x="491863" y="6687062"/>
                  <a:pt x="361818" y="6687062"/>
                </a:cubicBezTo>
                <a:lnTo>
                  <a:pt x="50523" y="6687062"/>
                </a:lnTo>
                <a:cubicBezTo>
                  <a:pt x="39407" y="6687062"/>
                  <a:pt x="31334" y="6675668"/>
                  <a:pt x="35224" y="6665466"/>
                </a:cubicBezTo>
                <a:close/>
                <a:moveTo>
                  <a:pt x="97766" y="6641005"/>
                </a:moveTo>
                <a:lnTo>
                  <a:pt x="361817" y="6641005"/>
                </a:lnTo>
                <a:cubicBezTo>
                  <a:pt x="472654" y="6641005"/>
                  <a:pt x="569270" y="6575520"/>
                  <a:pt x="607952" y="6474167"/>
                </a:cubicBezTo>
                <a:lnTo>
                  <a:pt x="608175" y="6473597"/>
                </a:lnTo>
                <a:lnTo>
                  <a:pt x="608410" y="6473014"/>
                </a:lnTo>
                <a:lnTo>
                  <a:pt x="647934" y="6377288"/>
                </a:lnTo>
                <a:cubicBezTo>
                  <a:pt x="648670" y="6375514"/>
                  <a:pt x="647365" y="6373562"/>
                  <a:pt x="645440" y="6373562"/>
                </a:cubicBezTo>
                <a:lnTo>
                  <a:pt x="384136" y="6373562"/>
                </a:lnTo>
                <a:cubicBezTo>
                  <a:pt x="264533" y="6373562"/>
                  <a:pt x="175100" y="6428149"/>
                  <a:pt x="138768" y="6523342"/>
                </a:cubicBezTo>
                <a:lnTo>
                  <a:pt x="95248" y="6637343"/>
                </a:lnTo>
                <a:cubicBezTo>
                  <a:pt x="94574" y="6639116"/>
                  <a:pt x="95879" y="6641005"/>
                  <a:pt x="97765" y="6641005"/>
                </a:cubicBezTo>
                <a:close/>
                <a:moveTo>
                  <a:pt x="0" y="6446247"/>
                </a:moveTo>
                <a:lnTo>
                  <a:pt x="38787" y="6352308"/>
                </a:lnTo>
                <a:cubicBezTo>
                  <a:pt x="43253" y="6340598"/>
                  <a:pt x="33980" y="6327506"/>
                  <a:pt x="21206" y="6327506"/>
                </a:cubicBezTo>
                <a:lnTo>
                  <a:pt x="0" y="6327506"/>
                </a:lnTo>
                <a:lnTo>
                  <a:pt x="0" y="6446247"/>
                </a:lnTo>
                <a:close/>
                <a:moveTo>
                  <a:pt x="10938529" y="5335412"/>
                </a:moveTo>
                <a:lnTo>
                  <a:pt x="11249826" y="5335412"/>
                </a:lnTo>
                <a:cubicBezTo>
                  <a:pt x="11379876" y="5335412"/>
                  <a:pt x="11493431" y="5258254"/>
                  <a:pt x="11538977" y="5138955"/>
                </a:cubicBezTo>
                <a:lnTo>
                  <a:pt x="11596064" y="5000659"/>
                </a:lnTo>
                <a:cubicBezTo>
                  <a:pt x="11600537" y="4988948"/>
                  <a:pt x="11591263" y="4975856"/>
                  <a:pt x="11578493" y="4975856"/>
                </a:cubicBezTo>
                <a:lnTo>
                  <a:pt x="11272136" y="4975856"/>
                </a:lnTo>
                <a:cubicBezTo>
                  <a:pt x="11141174" y="4975856"/>
                  <a:pt x="11029621" y="5035119"/>
                  <a:pt x="10983759" y="5155254"/>
                </a:cubicBezTo>
                <a:lnTo>
                  <a:pt x="10923237" y="5313816"/>
                </a:lnTo>
                <a:cubicBezTo>
                  <a:pt x="10919335" y="5324018"/>
                  <a:pt x="10927418" y="5335412"/>
                  <a:pt x="10938529" y="5335412"/>
                </a:cubicBezTo>
                <a:close/>
                <a:moveTo>
                  <a:pt x="8248499" y="6238624"/>
                </a:moveTo>
                <a:lnTo>
                  <a:pt x="7937215" y="6238624"/>
                </a:lnTo>
                <a:cubicBezTo>
                  <a:pt x="7926104" y="6238624"/>
                  <a:pt x="7918021" y="6227218"/>
                  <a:pt x="7921923" y="6217028"/>
                </a:cubicBezTo>
                <a:lnTo>
                  <a:pt x="7982444" y="6058466"/>
                </a:lnTo>
                <a:cubicBezTo>
                  <a:pt x="8028307" y="5938318"/>
                  <a:pt x="8139860" y="5879055"/>
                  <a:pt x="8270823" y="5879055"/>
                </a:cubicBezTo>
                <a:lnTo>
                  <a:pt x="8577178" y="5879055"/>
                </a:lnTo>
                <a:cubicBezTo>
                  <a:pt x="8589948" y="5879055"/>
                  <a:pt x="8599222" y="5892148"/>
                  <a:pt x="8594750" y="5903871"/>
                </a:cubicBezTo>
                <a:lnTo>
                  <a:pt x="8537663" y="6042155"/>
                </a:lnTo>
                <a:cubicBezTo>
                  <a:pt x="8492130" y="6161453"/>
                  <a:pt x="8378549" y="6238624"/>
                  <a:pt x="8248512" y="6238624"/>
                </a:cubicBezTo>
                <a:close/>
                <a:moveTo>
                  <a:pt x="7984459" y="6192555"/>
                </a:moveTo>
                <a:lnTo>
                  <a:pt x="8248499" y="6192555"/>
                </a:lnTo>
                <a:cubicBezTo>
                  <a:pt x="8359343" y="6192555"/>
                  <a:pt x="8455958" y="6127069"/>
                  <a:pt x="8494650" y="6025729"/>
                </a:cubicBezTo>
                <a:lnTo>
                  <a:pt x="8494865" y="6025146"/>
                </a:lnTo>
                <a:lnTo>
                  <a:pt x="8495094" y="6024576"/>
                </a:lnTo>
                <a:lnTo>
                  <a:pt x="8534635" y="5928838"/>
                </a:lnTo>
                <a:cubicBezTo>
                  <a:pt x="8535357" y="5927064"/>
                  <a:pt x="8534052" y="5925112"/>
                  <a:pt x="8532139" y="5925112"/>
                </a:cubicBezTo>
                <a:lnTo>
                  <a:pt x="8270823" y="5925112"/>
                </a:lnTo>
                <a:cubicBezTo>
                  <a:pt x="8151225" y="5925112"/>
                  <a:pt x="8061792" y="5979711"/>
                  <a:pt x="8025457" y="6074891"/>
                </a:cubicBezTo>
                <a:lnTo>
                  <a:pt x="7981938" y="6188905"/>
                </a:lnTo>
                <a:cubicBezTo>
                  <a:pt x="7981266" y="6190666"/>
                  <a:pt x="7982571" y="6192555"/>
                  <a:pt x="7984459" y="6192555"/>
                </a:cubicBezTo>
                <a:close/>
                <a:moveTo>
                  <a:pt x="6947" y="617863"/>
                </a:moveTo>
                <a:lnTo>
                  <a:pt x="64038" y="479577"/>
                </a:lnTo>
                <a:cubicBezTo>
                  <a:pt x="68510" y="467863"/>
                  <a:pt x="59231" y="454764"/>
                  <a:pt x="46463" y="454764"/>
                </a:cubicBezTo>
                <a:lnTo>
                  <a:pt x="124" y="454764"/>
                </a:lnTo>
                <a:lnTo>
                  <a:pt x="124" y="633872"/>
                </a:lnTo>
                <a:cubicBezTo>
                  <a:pt x="2487" y="628593"/>
                  <a:pt x="4862" y="623321"/>
                  <a:pt x="6948" y="617863"/>
                </a:cubicBezTo>
                <a:close/>
                <a:moveTo>
                  <a:pt x="124" y="359563"/>
                </a:moveTo>
                <a:lnTo>
                  <a:pt x="248165" y="359563"/>
                </a:lnTo>
                <a:cubicBezTo>
                  <a:pt x="362139" y="359563"/>
                  <a:pt x="463444" y="300281"/>
                  <a:pt x="517399" y="205320"/>
                </a:cubicBezTo>
                <a:lnTo>
                  <a:pt x="130" y="205320"/>
                </a:lnTo>
                <a:lnTo>
                  <a:pt x="124" y="359563"/>
                </a:lnTo>
                <a:close/>
                <a:moveTo>
                  <a:pt x="11451876" y="1711220"/>
                </a:moveTo>
                <a:lnTo>
                  <a:pt x="11140579" y="1711220"/>
                </a:lnTo>
                <a:cubicBezTo>
                  <a:pt x="11129468" y="1711220"/>
                  <a:pt x="11121385" y="1699814"/>
                  <a:pt x="11125274" y="1689624"/>
                </a:cubicBezTo>
                <a:lnTo>
                  <a:pt x="11185808" y="1531062"/>
                </a:lnTo>
                <a:cubicBezTo>
                  <a:pt x="11231658" y="1410927"/>
                  <a:pt x="11343224" y="1351651"/>
                  <a:pt x="11474186" y="1351651"/>
                </a:cubicBezTo>
                <a:lnTo>
                  <a:pt x="11780542" y="1351651"/>
                </a:lnTo>
                <a:lnTo>
                  <a:pt x="11780542" y="1351651"/>
                </a:lnTo>
                <a:cubicBezTo>
                  <a:pt x="11793313" y="1351651"/>
                  <a:pt x="11802587" y="1364756"/>
                  <a:pt x="11798114" y="1376467"/>
                </a:cubicBezTo>
                <a:lnTo>
                  <a:pt x="11741026" y="1514750"/>
                </a:lnTo>
                <a:cubicBezTo>
                  <a:pt x="11695481" y="1634049"/>
                  <a:pt x="11581913" y="1711220"/>
                  <a:pt x="11451876" y="1711220"/>
                </a:cubicBezTo>
                <a:close/>
                <a:moveTo>
                  <a:pt x="11698002" y="1498325"/>
                </a:moveTo>
                <a:lnTo>
                  <a:pt x="11698230" y="1497742"/>
                </a:lnTo>
                <a:lnTo>
                  <a:pt x="11698470" y="1497172"/>
                </a:lnTo>
                <a:lnTo>
                  <a:pt x="11737986" y="1401434"/>
                </a:lnTo>
                <a:cubicBezTo>
                  <a:pt x="11738721" y="1399660"/>
                  <a:pt x="11737416" y="1397720"/>
                  <a:pt x="11735490" y="1397720"/>
                </a:cubicBezTo>
                <a:lnTo>
                  <a:pt x="11474186" y="1397720"/>
                </a:lnTo>
                <a:cubicBezTo>
                  <a:pt x="11354588" y="1397720"/>
                  <a:pt x="11265156" y="1452307"/>
                  <a:pt x="11228820" y="1547487"/>
                </a:cubicBezTo>
                <a:lnTo>
                  <a:pt x="11185301" y="1661501"/>
                </a:lnTo>
                <a:cubicBezTo>
                  <a:pt x="11184630" y="1663262"/>
                  <a:pt x="11185935" y="1665163"/>
                  <a:pt x="11187823" y="1665163"/>
                </a:cubicBezTo>
                <a:lnTo>
                  <a:pt x="11451876" y="1665163"/>
                </a:lnTo>
                <a:cubicBezTo>
                  <a:pt x="11562706" y="1665163"/>
                  <a:pt x="11659323" y="1599665"/>
                  <a:pt x="11698002" y="1498325"/>
                </a:cubicBezTo>
                <a:close/>
                <a:moveTo>
                  <a:pt x="601840" y="337970"/>
                </a:moveTo>
                <a:cubicBezTo>
                  <a:pt x="597949" y="348165"/>
                  <a:pt x="606022" y="359561"/>
                  <a:pt x="617132" y="359561"/>
                </a:cubicBezTo>
                <a:lnTo>
                  <a:pt x="928433" y="359561"/>
                </a:lnTo>
                <a:cubicBezTo>
                  <a:pt x="1042623" y="359561"/>
                  <a:pt x="1144077" y="300041"/>
                  <a:pt x="1197951" y="204765"/>
                </a:cubicBezTo>
                <a:cubicBezTo>
                  <a:pt x="1190305" y="204932"/>
                  <a:pt x="1182709" y="205318"/>
                  <a:pt x="1175019" y="205318"/>
                </a:cubicBezTo>
                <a:lnTo>
                  <a:pt x="652473" y="205318"/>
                </a:lnTo>
                <a:lnTo>
                  <a:pt x="601839" y="337970"/>
                </a:lnTo>
                <a:close/>
                <a:moveTo>
                  <a:pt x="4744823" y="6687062"/>
                </a:moveTo>
                <a:lnTo>
                  <a:pt x="5056119" y="6687062"/>
                </a:lnTo>
                <a:cubicBezTo>
                  <a:pt x="5186157" y="6687062"/>
                  <a:pt x="5299724" y="6609891"/>
                  <a:pt x="5345258" y="6490592"/>
                </a:cubicBezTo>
                <a:lnTo>
                  <a:pt x="5402358" y="6352308"/>
                </a:lnTo>
                <a:cubicBezTo>
                  <a:pt x="5406831" y="6340598"/>
                  <a:pt x="5397557" y="6327506"/>
                  <a:pt x="5384786" y="6327506"/>
                </a:cubicBezTo>
                <a:lnTo>
                  <a:pt x="5078430" y="6327506"/>
                </a:lnTo>
                <a:cubicBezTo>
                  <a:pt x="4947468" y="6327506"/>
                  <a:pt x="4835915" y="6386768"/>
                  <a:pt x="4790052" y="6506904"/>
                </a:cubicBezTo>
                <a:lnTo>
                  <a:pt x="4729518" y="6665466"/>
                </a:lnTo>
                <a:cubicBezTo>
                  <a:pt x="4725629" y="6675668"/>
                  <a:pt x="4733699" y="6687062"/>
                  <a:pt x="4744823" y="6687062"/>
                </a:cubicBezTo>
                <a:close/>
                <a:moveTo>
                  <a:pt x="730784" y="6687062"/>
                </a:moveTo>
                <a:lnTo>
                  <a:pt x="1042079" y="6687062"/>
                </a:lnTo>
                <a:cubicBezTo>
                  <a:pt x="1172130" y="6687062"/>
                  <a:pt x="1285691" y="6609891"/>
                  <a:pt x="1331225" y="6490592"/>
                </a:cubicBezTo>
                <a:lnTo>
                  <a:pt x="1388325" y="6352308"/>
                </a:lnTo>
                <a:cubicBezTo>
                  <a:pt x="1392797" y="6340598"/>
                  <a:pt x="1383523" y="6327506"/>
                  <a:pt x="1370740" y="6327506"/>
                </a:cubicBezTo>
                <a:lnTo>
                  <a:pt x="1064392" y="6327506"/>
                </a:lnTo>
                <a:cubicBezTo>
                  <a:pt x="933431" y="6327506"/>
                  <a:pt x="821869" y="6386768"/>
                  <a:pt x="776011" y="6506904"/>
                </a:cubicBezTo>
                <a:lnTo>
                  <a:pt x="715486" y="6665466"/>
                </a:lnTo>
                <a:cubicBezTo>
                  <a:pt x="711595" y="6675668"/>
                  <a:pt x="719668" y="6687062"/>
                  <a:pt x="730784" y="6687062"/>
                </a:cubicBezTo>
                <a:close/>
                <a:moveTo>
                  <a:pt x="1400057" y="6687062"/>
                </a:moveTo>
                <a:lnTo>
                  <a:pt x="1711354" y="6687062"/>
                </a:lnTo>
                <a:cubicBezTo>
                  <a:pt x="1841404" y="6687062"/>
                  <a:pt x="1954971" y="6609891"/>
                  <a:pt x="2000505" y="6490592"/>
                </a:cubicBezTo>
                <a:lnTo>
                  <a:pt x="2057605" y="6352308"/>
                </a:lnTo>
                <a:cubicBezTo>
                  <a:pt x="2062065" y="6340598"/>
                  <a:pt x="2052791" y="6327506"/>
                  <a:pt x="2040020" y="6327506"/>
                </a:cubicBezTo>
                <a:lnTo>
                  <a:pt x="1733664" y="6327506"/>
                </a:lnTo>
                <a:cubicBezTo>
                  <a:pt x="1602702" y="6327506"/>
                  <a:pt x="1491149" y="6386768"/>
                  <a:pt x="1445286" y="6506904"/>
                </a:cubicBezTo>
                <a:lnTo>
                  <a:pt x="1384765" y="6665466"/>
                </a:lnTo>
                <a:cubicBezTo>
                  <a:pt x="1380863" y="6675668"/>
                  <a:pt x="1388946" y="6687062"/>
                  <a:pt x="1400057" y="6687062"/>
                </a:cubicBezTo>
                <a:close/>
                <a:moveTo>
                  <a:pt x="2735754" y="6687062"/>
                </a:moveTo>
                <a:lnTo>
                  <a:pt x="3047063" y="6687062"/>
                </a:lnTo>
                <a:cubicBezTo>
                  <a:pt x="3177101" y="6687062"/>
                  <a:pt x="3290668" y="6609891"/>
                  <a:pt x="3336214" y="6490592"/>
                </a:cubicBezTo>
                <a:lnTo>
                  <a:pt x="3393302" y="6352308"/>
                </a:lnTo>
                <a:cubicBezTo>
                  <a:pt x="3397761" y="6340598"/>
                  <a:pt x="3388488" y="6327506"/>
                  <a:pt x="3375730" y="6327506"/>
                </a:cubicBezTo>
                <a:lnTo>
                  <a:pt x="3069374" y="6327506"/>
                </a:lnTo>
                <a:cubicBezTo>
                  <a:pt x="2938411" y="6327506"/>
                  <a:pt x="2826846" y="6386768"/>
                  <a:pt x="2780996" y="6506904"/>
                </a:cubicBezTo>
                <a:lnTo>
                  <a:pt x="2720474" y="6665466"/>
                </a:lnTo>
                <a:cubicBezTo>
                  <a:pt x="2716572" y="6675668"/>
                  <a:pt x="2724655" y="6687062"/>
                  <a:pt x="2735754" y="6687062"/>
                </a:cubicBezTo>
                <a:close/>
                <a:moveTo>
                  <a:pt x="2054032" y="6665478"/>
                </a:moveTo>
                <a:lnTo>
                  <a:pt x="2114554" y="6506916"/>
                </a:lnTo>
                <a:cubicBezTo>
                  <a:pt x="2160416" y="6386768"/>
                  <a:pt x="2271982" y="6327506"/>
                  <a:pt x="2402944" y="6327506"/>
                </a:cubicBezTo>
                <a:lnTo>
                  <a:pt x="2709287" y="6327506"/>
                </a:lnTo>
                <a:lnTo>
                  <a:pt x="2709287" y="6327506"/>
                </a:lnTo>
                <a:cubicBezTo>
                  <a:pt x="2722058" y="6327506"/>
                  <a:pt x="2731332" y="6340598"/>
                  <a:pt x="2726860" y="6352321"/>
                </a:cubicBezTo>
                <a:lnTo>
                  <a:pt x="2669772" y="6490605"/>
                </a:lnTo>
                <a:cubicBezTo>
                  <a:pt x="2624239" y="6609903"/>
                  <a:pt x="2510659" y="6687062"/>
                  <a:pt x="2380621" y="6687062"/>
                </a:cubicBezTo>
                <a:lnTo>
                  <a:pt x="2069324" y="6687062"/>
                </a:lnTo>
                <a:cubicBezTo>
                  <a:pt x="2058213" y="6687062"/>
                  <a:pt x="2050143" y="6675668"/>
                  <a:pt x="2054032" y="6665466"/>
                </a:cubicBezTo>
                <a:close/>
                <a:moveTo>
                  <a:pt x="2116581" y="6641005"/>
                </a:moveTo>
                <a:lnTo>
                  <a:pt x="2380621" y="6641005"/>
                </a:lnTo>
                <a:cubicBezTo>
                  <a:pt x="2491452" y="6641005"/>
                  <a:pt x="2588068" y="6575520"/>
                  <a:pt x="2626760" y="6474167"/>
                </a:cubicBezTo>
                <a:lnTo>
                  <a:pt x="2626975" y="6473597"/>
                </a:lnTo>
                <a:lnTo>
                  <a:pt x="2627216" y="6473014"/>
                </a:lnTo>
                <a:lnTo>
                  <a:pt x="2666731" y="6377288"/>
                </a:lnTo>
                <a:cubicBezTo>
                  <a:pt x="2667466" y="6375514"/>
                  <a:pt x="2666161" y="6373562"/>
                  <a:pt x="2664248" y="6373562"/>
                </a:cubicBezTo>
                <a:lnTo>
                  <a:pt x="2402944" y="6373562"/>
                </a:lnTo>
                <a:cubicBezTo>
                  <a:pt x="2283334" y="6373562"/>
                  <a:pt x="2193901" y="6428149"/>
                  <a:pt x="2157566" y="6523342"/>
                </a:cubicBezTo>
                <a:lnTo>
                  <a:pt x="2114047" y="6637343"/>
                </a:lnTo>
                <a:cubicBezTo>
                  <a:pt x="2113375" y="6639116"/>
                  <a:pt x="2114680" y="6641005"/>
                  <a:pt x="2116568" y="6641005"/>
                </a:cubicBezTo>
                <a:close/>
                <a:moveTo>
                  <a:pt x="360523" y="5587393"/>
                </a:moveTo>
                <a:lnTo>
                  <a:pt x="417615" y="5449109"/>
                </a:lnTo>
                <a:cubicBezTo>
                  <a:pt x="422087" y="5437398"/>
                  <a:pt x="412808" y="5424294"/>
                  <a:pt x="400034" y="5424294"/>
                </a:cubicBezTo>
                <a:lnTo>
                  <a:pt x="400040" y="5424294"/>
                </a:lnTo>
                <a:lnTo>
                  <a:pt x="93689" y="5424294"/>
                </a:lnTo>
                <a:cubicBezTo>
                  <a:pt x="61020" y="5424294"/>
                  <a:pt x="29557" y="5427994"/>
                  <a:pt x="24" y="5435396"/>
                </a:cubicBezTo>
                <a:lnTo>
                  <a:pt x="11" y="5783862"/>
                </a:lnTo>
                <a:lnTo>
                  <a:pt x="71369" y="5783862"/>
                </a:lnTo>
                <a:cubicBezTo>
                  <a:pt x="201420" y="5783862"/>
                  <a:pt x="314986" y="5706691"/>
                  <a:pt x="360522" y="5587393"/>
                </a:cubicBezTo>
                <a:close/>
                <a:moveTo>
                  <a:pt x="4593286" y="6238611"/>
                </a:moveTo>
                <a:lnTo>
                  <a:pt x="4904582" y="6238611"/>
                </a:lnTo>
                <a:cubicBezTo>
                  <a:pt x="5034633" y="6238611"/>
                  <a:pt x="5148200" y="6161453"/>
                  <a:pt x="5193733" y="6042155"/>
                </a:cubicBezTo>
                <a:lnTo>
                  <a:pt x="5250821" y="5903871"/>
                </a:lnTo>
                <a:cubicBezTo>
                  <a:pt x="5255293" y="5892160"/>
                  <a:pt x="5246019" y="5879055"/>
                  <a:pt x="5233249" y="5879055"/>
                </a:cubicBezTo>
                <a:lnTo>
                  <a:pt x="4926893" y="5879055"/>
                </a:lnTo>
                <a:cubicBezTo>
                  <a:pt x="4795931" y="5879055"/>
                  <a:pt x="4684365" y="5938318"/>
                  <a:pt x="4638515" y="6058466"/>
                </a:cubicBezTo>
                <a:lnTo>
                  <a:pt x="4577994" y="6217028"/>
                </a:lnTo>
                <a:cubicBezTo>
                  <a:pt x="4574091" y="6227218"/>
                  <a:pt x="4582174" y="6238611"/>
                  <a:pt x="4593286" y="6238611"/>
                </a:cubicBezTo>
                <a:close/>
                <a:moveTo>
                  <a:pt x="579248" y="6238611"/>
                </a:moveTo>
                <a:lnTo>
                  <a:pt x="890549" y="6238611"/>
                </a:lnTo>
                <a:cubicBezTo>
                  <a:pt x="1020594" y="6238611"/>
                  <a:pt x="1134167" y="6161453"/>
                  <a:pt x="1179697" y="6042155"/>
                </a:cubicBezTo>
                <a:lnTo>
                  <a:pt x="1236789" y="5903871"/>
                </a:lnTo>
                <a:cubicBezTo>
                  <a:pt x="1241261" y="5892160"/>
                  <a:pt x="1231989" y="5879055"/>
                  <a:pt x="1219214" y="5879055"/>
                </a:cubicBezTo>
                <a:lnTo>
                  <a:pt x="912862" y="5879055"/>
                </a:lnTo>
                <a:cubicBezTo>
                  <a:pt x="781895" y="5879055"/>
                  <a:pt x="670339" y="5938318"/>
                  <a:pt x="624481" y="6058466"/>
                </a:cubicBezTo>
                <a:lnTo>
                  <a:pt x="563957" y="6217028"/>
                </a:lnTo>
                <a:cubicBezTo>
                  <a:pt x="560059" y="6227218"/>
                  <a:pt x="568139" y="6238611"/>
                  <a:pt x="579248" y="6238611"/>
                </a:cubicBezTo>
                <a:close/>
                <a:moveTo>
                  <a:pt x="510434" y="6042155"/>
                </a:moveTo>
                <a:lnTo>
                  <a:pt x="567525" y="5903871"/>
                </a:lnTo>
                <a:cubicBezTo>
                  <a:pt x="571998" y="5892148"/>
                  <a:pt x="562719" y="5879055"/>
                  <a:pt x="549951" y="5879055"/>
                </a:cubicBezTo>
                <a:lnTo>
                  <a:pt x="549951" y="5879055"/>
                </a:lnTo>
                <a:cubicBezTo>
                  <a:pt x="549951" y="5879055"/>
                  <a:pt x="243599" y="5879055"/>
                  <a:pt x="243599" y="5879055"/>
                </a:cubicBezTo>
                <a:cubicBezTo>
                  <a:pt x="144657" y="5879055"/>
                  <a:pt x="56838" y="5912945"/>
                  <a:pt x="11" y="5981295"/>
                </a:cubicBezTo>
                <a:lnTo>
                  <a:pt x="5" y="6070747"/>
                </a:lnTo>
                <a:cubicBezTo>
                  <a:pt x="37352" y="5978177"/>
                  <a:pt x="125782" y="5925112"/>
                  <a:pt x="243599" y="5925112"/>
                </a:cubicBezTo>
                <a:lnTo>
                  <a:pt x="504909" y="5925112"/>
                </a:lnTo>
                <a:cubicBezTo>
                  <a:pt x="506827" y="5925112"/>
                  <a:pt x="508132" y="5927064"/>
                  <a:pt x="507402" y="5928838"/>
                </a:cubicBezTo>
                <a:lnTo>
                  <a:pt x="467873" y="6024576"/>
                </a:lnTo>
                <a:lnTo>
                  <a:pt x="467637" y="6025146"/>
                </a:lnTo>
                <a:lnTo>
                  <a:pt x="467420" y="6025729"/>
                </a:lnTo>
                <a:cubicBezTo>
                  <a:pt x="428732" y="6127069"/>
                  <a:pt x="332116" y="6192555"/>
                  <a:pt x="221279" y="6192555"/>
                </a:cubicBezTo>
                <a:lnTo>
                  <a:pt x="6" y="6192555"/>
                </a:lnTo>
                <a:lnTo>
                  <a:pt x="6" y="6238624"/>
                </a:lnTo>
                <a:lnTo>
                  <a:pt x="221279" y="6238624"/>
                </a:lnTo>
                <a:cubicBezTo>
                  <a:pt x="351331" y="6238624"/>
                  <a:pt x="464897" y="6161453"/>
                  <a:pt x="510433" y="6042155"/>
                </a:cubicBezTo>
                <a:close/>
                <a:moveTo>
                  <a:pt x="5414077" y="6687062"/>
                </a:moveTo>
                <a:lnTo>
                  <a:pt x="5725374" y="6687062"/>
                </a:lnTo>
                <a:cubicBezTo>
                  <a:pt x="5855424" y="6687062"/>
                  <a:pt x="5968992" y="6609891"/>
                  <a:pt x="6014525" y="6490592"/>
                </a:cubicBezTo>
                <a:lnTo>
                  <a:pt x="6071626" y="6352308"/>
                </a:lnTo>
                <a:cubicBezTo>
                  <a:pt x="6076085" y="6340598"/>
                  <a:pt x="6066811" y="6327506"/>
                  <a:pt x="6054053" y="6327506"/>
                </a:cubicBezTo>
                <a:lnTo>
                  <a:pt x="5747697" y="6327506"/>
                </a:lnTo>
                <a:cubicBezTo>
                  <a:pt x="5616735" y="6327506"/>
                  <a:pt x="5505169" y="6386768"/>
                  <a:pt x="5459319" y="6506904"/>
                </a:cubicBezTo>
                <a:lnTo>
                  <a:pt x="5398785" y="6665466"/>
                </a:lnTo>
                <a:cubicBezTo>
                  <a:pt x="5394896" y="6675668"/>
                  <a:pt x="5402966" y="6687062"/>
                  <a:pt x="5414077" y="6687062"/>
                </a:cubicBezTo>
                <a:close/>
                <a:moveTo>
                  <a:pt x="6080152" y="6687062"/>
                </a:moveTo>
                <a:lnTo>
                  <a:pt x="6391436" y="6687062"/>
                </a:lnTo>
                <a:cubicBezTo>
                  <a:pt x="6521486" y="6687062"/>
                  <a:pt x="6635054" y="6609891"/>
                  <a:pt x="6680600" y="6490592"/>
                </a:cubicBezTo>
                <a:lnTo>
                  <a:pt x="6737688" y="6352308"/>
                </a:lnTo>
                <a:cubicBezTo>
                  <a:pt x="6742160" y="6340598"/>
                  <a:pt x="6732873" y="6327506"/>
                  <a:pt x="6720116" y="6327506"/>
                </a:cubicBezTo>
                <a:lnTo>
                  <a:pt x="6413759" y="6327506"/>
                </a:lnTo>
                <a:cubicBezTo>
                  <a:pt x="6282797" y="6327506"/>
                  <a:pt x="6171231" y="6386768"/>
                  <a:pt x="6125381" y="6506904"/>
                </a:cubicBezTo>
                <a:lnTo>
                  <a:pt x="6064860" y="6665466"/>
                </a:lnTo>
                <a:cubicBezTo>
                  <a:pt x="6060958" y="6675668"/>
                  <a:pt x="6069041" y="6687062"/>
                  <a:pt x="6080152" y="6687062"/>
                </a:cubicBezTo>
                <a:close/>
                <a:moveTo>
                  <a:pt x="6748545" y="6687062"/>
                </a:moveTo>
                <a:lnTo>
                  <a:pt x="7059842" y="6687062"/>
                </a:lnTo>
                <a:cubicBezTo>
                  <a:pt x="7189892" y="6687062"/>
                  <a:pt x="7303459" y="6609891"/>
                  <a:pt x="7348993" y="6490592"/>
                </a:cubicBezTo>
                <a:lnTo>
                  <a:pt x="7406093" y="6352308"/>
                </a:lnTo>
                <a:cubicBezTo>
                  <a:pt x="7410553" y="6340598"/>
                  <a:pt x="7401279" y="6327506"/>
                  <a:pt x="7388508" y="6327506"/>
                </a:cubicBezTo>
                <a:lnTo>
                  <a:pt x="7082165" y="6327506"/>
                </a:lnTo>
                <a:cubicBezTo>
                  <a:pt x="6951203" y="6327506"/>
                  <a:pt x="6839637" y="6386768"/>
                  <a:pt x="6793788" y="6506904"/>
                </a:cubicBezTo>
                <a:lnTo>
                  <a:pt x="6733254" y="6665466"/>
                </a:lnTo>
                <a:cubicBezTo>
                  <a:pt x="6729364" y="6675668"/>
                  <a:pt x="6737435" y="6687062"/>
                  <a:pt x="6748545" y="6687062"/>
                </a:cubicBezTo>
                <a:close/>
                <a:moveTo>
                  <a:pt x="3405034" y="6687062"/>
                </a:moveTo>
                <a:lnTo>
                  <a:pt x="3716318" y="6687062"/>
                </a:lnTo>
                <a:cubicBezTo>
                  <a:pt x="3846368" y="6687062"/>
                  <a:pt x="3959936" y="6609891"/>
                  <a:pt x="4005469" y="6490592"/>
                </a:cubicBezTo>
                <a:lnTo>
                  <a:pt x="4062569" y="6352308"/>
                </a:lnTo>
                <a:cubicBezTo>
                  <a:pt x="4067041" y="6340598"/>
                  <a:pt x="4057768" y="6327506"/>
                  <a:pt x="4044984" y="6327506"/>
                </a:cubicBezTo>
                <a:lnTo>
                  <a:pt x="3738641" y="6327506"/>
                </a:lnTo>
                <a:cubicBezTo>
                  <a:pt x="3607679" y="6327506"/>
                  <a:pt x="3496113" y="6386768"/>
                  <a:pt x="3450263" y="6506904"/>
                </a:cubicBezTo>
                <a:lnTo>
                  <a:pt x="3389729" y="6665466"/>
                </a:lnTo>
                <a:cubicBezTo>
                  <a:pt x="3385839" y="6675668"/>
                  <a:pt x="3393910" y="6687062"/>
                  <a:pt x="3405034" y="6687062"/>
                </a:cubicBezTo>
                <a:close/>
                <a:moveTo>
                  <a:pt x="111" y="1234606"/>
                </a:moveTo>
                <a:cubicBezTo>
                  <a:pt x="71834" y="1202027"/>
                  <a:pt x="129229" y="1142936"/>
                  <a:pt x="158477" y="1066307"/>
                </a:cubicBezTo>
                <a:lnTo>
                  <a:pt x="215569" y="928021"/>
                </a:lnTo>
                <a:cubicBezTo>
                  <a:pt x="220041" y="916307"/>
                  <a:pt x="210762" y="903208"/>
                  <a:pt x="197994" y="903208"/>
                </a:cubicBezTo>
                <a:lnTo>
                  <a:pt x="118" y="903208"/>
                </a:lnTo>
                <a:lnTo>
                  <a:pt x="111" y="1234606"/>
                </a:lnTo>
                <a:close/>
                <a:moveTo>
                  <a:pt x="4058997" y="6665478"/>
                </a:moveTo>
                <a:lnTo>
                  <a:pt x="4119530" y="6506916"/>
                </a:lnTo>
                <a:cubicBezTo>
                  <a:pt x="4165381" y="6386768"/>
                  <a:pt x="4276946" y="6327506"/>
                  <a:pt x="4407908" y="6327506"/>
                </a:cubicBezTo>
                <a:lnTo>
                  <a:pt x="4714264" y="6327506"/>
                </a:lnTo>
                <a:lnTo>
                  <a:pt x="4714264" y="6327506"/>
                </a:lnTo>
                <a:cubicBezTo>
                  <a:pt x="4727022" y="6327506"/>
                  <a:pt x="4736309" y="6340598"/>
                  <a:pt x="4731837" y="6352321"/>
                </a:cubicBezTo>
                <a:lnTo>
                  <a:pt x="4674736" y="6490605"/>
                </a:lnTo>
                <a:cubicBezTo>
                  <a:pt x="4629203" y="6609903"/>
                  <a:pt x="4515636" y="6687062"/>
                  <a:pt x="4385598" y="6687062"/>
                </a:cubicBezTo>
                <a:lnTo>
                  <a:pt x="4074288" y="6687062"/>
                </a:lnTo>
                <a:cubicBezTo>
                  <a:pt x="4063177" y="6687062"/>
                  <a:pt x="4055107" y="6675668"/>
                  <a:pt x="4058997" y="6665466"/>
                </a:cubicBezTo>
                <a:close/>
                <a:moveTo>
                  <a:pt x="4121545" y="6641005"/>
                </a:moveTo>
                <a:lnTo>
                  <a:pt x="4385598" y="6641005"/>
                </a:lnTo>
                <a:cubicBezTo>
                  <a:pt x="4496429" y="6641005"/>
                  <a:pt x="4593045" y="6575520"/>
                  <a:pt x="4631724" y="6474167"/>
                </a:cubicBezTo>
                <a:lnTo>
                  <a:pt x="4631939" y="6473597"/>
                </a:lnTo>
                <a:lnTo>
                  <a:pt x="4632193" y="6473014"/>
                </a:lnTo>
                <a:lnTo>
                  <a:pt x="4671708" y="6377288"/>
                </a:lnTo>
                <a:cubicBezTo>
                  <a:pt x="4672443" y="6375514"/>
                  <a:pt x="4671138" y="6373562"/>
                  <a:pt x="4669212" y="6373562"/>
                </a:cubicBezTo>
                <a:lnTo>
                  <a:pt x="4407908" y="6373562"/>
                </a:lnTo>
                <a:cubicBezTo>
                  <a:pt x="4288298" y="6373562"/>
                  <a:pt x="4198878" y="6428149"/>
                  <a:pt x="4162542" y="6523342"/>
                </a:cubicBezTo>
                <a:lnTo>
                  <a:pt x="4119023" y="6637343"/>
                </a:lnTo>
                <a:cubicBezTo>
                  <a:pt x="4118352" y="6639116"/>
                  <a:pt x="4119657" y="6641005"/>
                  <a:pt x="4121545" y="6641005"/>
                </a:cubicBezTo>
                <a:close/>
                <a:moveTo>
                  <a:pt x="10451332" y="454764"/>
                </a:moveTo>
                <a:lnTo>
                  <a:pt x="10757688" y="454764"/>
                </a:lnTo>
                <a:cubicBezTo>
                  <a:pt x="10770459" y="454764"/>
                  <a:pt x="10779733" y="467859"/>
                  <a:pt x="10775260" y="479577"/>
                </a:cubicBezTo>
                <a:lnTo>
                  <a:pt x="10718172" y="617860"/>
                </a:lnTo>
                <a:cubicBezTo>
                  <a:pt x="10672639" y="737162"/>
                  <a:pt x="10559072" y="814326"/>
                  <a:pt x="10429021" y="814326"/>
                </a:cubicBezTo>
                <a:lnTo>
                  <a:pt x="10117725" y="814326"/>
                </a:lnTo>
                <a:cubicBezTo>
                  <a:pt x="10106614" y="814326"/>
                  <a:pt x="10098543" y="802927"/>
                  <a:pt x="10102433" y="792731"/>
                </a:cubicBezTo>
                <a:lnTo>
                  <a:pt x="10162953" y="634172"/>
                </a:lnTo>
                <a:cubicBezTo>
                  <a:pt x="10208817" y="514031"/>
                  <a:pt x="10320382" y="454764"/>
                  <a:pt x="10451344" y="454764"/>
                </a:cubicBezTo>
                <a:close/>
                <a:moveTo>
                  <a:pt x="10712648" y="500825"/>
                </a:moveTo>
                <a:lnTo>
                  <a:pt x="10451332" y="500825"/>
                </a:lnTo>
                <a:cubicBezTo>
                  <a:pt x="10331734" y="500825"/>
                  <a:pt x="10242301" y="555416"/>
                  <a:pt x="10205966" y="650603"/>
                </a:cubicBezTo>
                <a:lnTo>
                  <a:pt x="10162459" y="764609"/>
                </a:lnTo>
                <a:cubicBezTo>
                  <a:pt x="10161788" y="766374"/>
                  <a:pt x="10163080" y="768267"/>
                  <a:pt x="10164968" y="768267"/>
                </a:cubicBezTo>
                <a:lnTo>
                  <a:pt x="10429021" y="768267"/>
                </a:lnTo>
                <a:cubicBezTo>
                  <a:pt x="10539852" y="768267"/>
                  <a:pt x="10636468" y="702781"/>
                  <a:pt x="10675160" y="601431"/>
                </a:cubicBezTo>
                <a:lnTo>
                  <a:pt x="10675376" y="600852"/>
                </a:lnTo>
                <a:lnTo>
                  <a:pt x="10675616" y="600279"/>
                </a:lnTo>
                <a:lnTo>
                  <a:pt x="10715144" y="504551"/>
                </a:lnTo>
                <a:cubicBezTo>
                  <a:pt x="10715866" y="502775"/>
                  <a:pt x="10714574" y="500826"/>
                  <a:pt x="10712648" y="500826"/>
                </a:cubicBezTo>
                <a:close/>
                <a:moveTo>
                  <a:pt x="3099286" y="5762266"/>
                </a:moveTo>
                <a:lnTo>
                  <a:pt x="3159820" y="5603704"/>
                </a:lnTo>
                <a:cubicBezTo>
                  <a:pt x="3205670" y="5483556"/>
                  <a:pt x="3317236" y="5424294"/>
                  <a:pt x="3448198" y="5424294"/>
                </a:cubicBezTo>
                <a:lnTo>
                  <a:pt x="3754554" y="5424294"/>
                </a:lnTo>
                <a:cubicBezTo>
                  <a:pt x="3767324" y="5424294"/>
                  <a:pt x="3776598" y="5437398"/>
                  <a:pt x="3772126" y="5449109"/>
                </a:cubicBezTo>
                <a:lnTo>
                  <a:pt x="3715038" y="5587393"/>
                </a:lnTo>
                <a:cubicBezTo>
                  <a:pt x="3669492" y="5706691"/>
                  <a:pt x="3555925" y="5783862"/>
                  <a:pt x="3425887" y="5783862"/>
                </a:cubicBezTo>
                <a:lnTo>
                  <a:pt x="3114578" y="5783862"/>
                </a:lnTo>
                <a:cubicBezTo>
                  <a:pt x="3103467" y="5783862"/>
                  <a:pt x="3095396" y="5772456"/>
                  <a:pt x="3099286" y="5762266"/>
                </a:cubicBezTo>
                <a:close/>
                <a:moveTo>
                  <a:pt x="3161834" y="5737793"/>
                </a:moveTo>
                <a:lnTo>
                  <a:pt x="3425887" y="5737793"/>
                </a:lnTo>
                <a:cubicBezTo>
                  <a:pt x="3536718" y="5737793"/>
                  <a:pt x="3633334" y="5672307"/>
                  <a:pt x="3672013" y="5570968"/>
                </a:cubicBezTo>
                <a:lnTo>
                  <a:pt x="3672241" y="5570385"/>
                </a:lnTo>
                <a:lnTo>
                  <a:pt x="3672482" y="5569814"/>
                </a:lnTo>
                <a:lnTo>
                  <a:pt x="3711998" y="5474076"/>
                </a:lnTo>
                <a:cubicBezTo>
                  <a:pt x="3712732" y="5472302"/>
                  <a:pt x="3711427" y="5470350"/>
                  <a:pt x="3709502" y="5470350"/>
                </a:cubicBezTo>
                <a:lnTo>
                  <a:pt x="3448198" y="5470350"/>
                </a:lnTo>
                <a:cubicBezTo>
                  <a:pt x="3328587" y="5470350"/>
                  <a:pt x="3239167" y="5524949"/>
                  <a:pt x="3202832" y="5620129"/>
                </a:cubicBezTo>
                <a:lnTo>
                  <a:pt x="3159313" y="5734143"/>
                </a:lnTo>
                <a:cubicBezTo>
                  <a:pt x="3158642" y="5735905"/>
                  <a:pt x="3159946" y="5737793"/>
                  <a:pt x="3161834" y="5737793"/>
                </a:cubicBezTo>
                <a:close/>
                <a:moveTo>
                  <a:pt x="1778881" y="5783850"/>
                </a:moveTo>
                <a:lnTo>
                  <a:pt x="2090178" y="5783850"/>
                </a:lnTo>
                <a:cubicBezTo>
                  <a:pt x="2220228" y="5783850"/>
                  <a:pt x="2333795" y="5706691"/>
                  <a:pt x="2379329" y="5587393"/>
                </a:cubicBezTo>
                <a:lnTo>
                  <a:pt x="2436429" y="5449109"/>
                </a:lnTo>
                <a:cubicBezTo>
                  <a:pt x="2440901" y="5437398"/>
                  <a:pt x="2431628" y="5424294"/>
                  <a:pt x="2418844" y="5424294"/>
                </a:cubicBezTo>
                <a:lnTo>
                  <a:pt x="2112501" y="5424294"/>
                </a:lnTo>
                <a:cubicBezTo>
                  <a:pt x="1981539" y="5424294"/>
                  <a:pt x="1869973" y="5483556"/>
                  <a:pt x="1824123" y="5603704"/>
                </a:cubicBezTo>
                <a:lnTo>
                  <a:pt x="1763589" y="5762266"/>
                </a:lnTo>
                <a:cubicBezTo>
                  <a:pt x="1759700" y="5772456"/>
                  <a:pt x="1767770" y="5783850"/>
                  <a:pt x="1778881" y="5783850"/>
                </a:cubicBezTo>
                <a:close/>
                <a:moveTo>
                  <a:pt x="2445323" y="5783850"/>
                </a:moveTo>
                <a:lnTo>
                  <a:pt x="2756620" y="5783850"/>
                </a:lnTo>
                <a:cubicBezTo>
                  <a:pt x="2886670" y="5783850"/>
                  <a:pt x="3000225" y="5706691"/>
                  <a:pt x="3045771" y="5587393"/>
                </a:cubicBezTo>
                <a:lnTo>
                  <a:pt x="3102871" y="5449109"/>
                </a:lnTo>
                <a:cubicBezTo>
                  <a:pt x="3107331" y="5437398"/>
                  <a:pt x="3098057" y="5424294"/>
                  <a:pt x="3085286" y="5424294"/>
                </a:cubicBezTo>
                <a:lnTo>
                  <a:pt x="2778943" y="5424294"/>
                </a:lnTo>
                <a:cubicBezTo>
                  <a:pt x="2647981" y="5424294"/>
                  <a:pt x="2536415" y="5483556"/>
                  <a:pt x="2490552" y="5603704"/>
                </a:cubicBezTo>
                <a:lnTo>
                  <a:pt x="2430031" y="5762266"/>
                </a:lnTo>
                <a:cubicBezTo>
                  <a:pt x="2426129" y="5772456"/>
                  <a:pt x="2434212" y="5783850"/>
                  <a:pt x="2445323" y="5783850"/>
                </a:cubicBezTo>
                <a:close/>
                <a:moveTo>
                  <a:pt x="1576844" y="5335412"/>
                </a:moveTo>
                <a:lnTo>
                  <a:pt x="1888141" y="5335412"/>
                </a:lnTo>
                <a:cubicBezTo>
                  <a:pt x="2018178" y="5335412"/>
                  <a:pt x="2131746" y="5258254"/>
                  <a:pt x="2177279" y="5138955"/>
                </a:cubicBezTo>
                <a:lnTo>
                  <a:pt x="2234380" y="5000659"/>
                </a:lnTo>
                <a:cubicBezTo>
                  <a:pt x="2238852" y="4988948"/>
                  <a:pt x="2229578" y="4975856"/>
                  <a:pt x="2216807" y="4975856"/>
                </a:cubicBezTo>
                <a:lnTo>
                  <a:pt x="1910451" y="4975856"/>
                </a:lnTo>
                <a:cubicBezTo>
                  <a:pt x="1779489" y="4975856"/>
                  <a:pt x="1667923" y="5035119"/>
                  <a:pt x="1622073" y="5155254"/>
                </a:cubicBezTo>
                <a:lnTo>
                  <a:pt x="1561539" y="5313816"/>
                </a:lnTo>
                <a:cubicBezTo>
                  <a:pt x="1557650" y="5324018"/>
                  <a:pt x="1565733" y="5335412"/>
                  <a:pt x="1576844" y="5335412"/>
                </a:cubicBezTo>
                <a:close/>
                <a:moveTo>
                  <a:pt x="71462" y="4865378"/>
                </a:moveTo>
                <a:lnTo>
                  <a:pt x="131994" y="4706816"/>
                </a:lnTo>
                <a:cubicBezTo>
                  <a:pt x="177851" y="4586668"/>
                  <a:pt x="289413" y="4527406"/>
                  <a:pt x="420374" y="4527406"/>
                </a:cubicBezTo>
                <a:lnTo>
                  <a:pt x="726726" y="4527406"/>
                </a:lnTo>
                <a:cubicBezTo>
                  <a:pt x="739494" y="4527406"/>
                  <a:pt x="748767" y="4540498"/>
                  <a:pt x="744301" y="4552221"/>
                </a:cubicBezTo>
                <a:lnTo>
                  <a:pt x="687210" y="4690505"/>
                </a:lnTo>
                <a:cubicBezTo>
                  <a:pt x="641667" y="4809803"/>
                  <a:pt x="528101" y="4886962"/>
                  <a:pt x="398056" y="4886962"/>
                </a:cubicBezTo>
                <a:lnTo>
                  <a:pt x="86760" y="4886962"/>
                </a:lnTo>
                <a:cubicBezTo>
                  <a:pt x="75644" y="4886962"/>
                  <a:pt x="67572" y="4875568"/>
                  <a:pt x="71462" y="4865378"/>
                </a:cubicBezTo>
                <a:close/>
                <a:moveTo>
                  <a:pt x="134004" y="4840905"/>
                </a:moveTo>
                <a:lnTo>
                  <a:pt x="398055" y="4840905"/>
                </a:lnTo>
                <a:cubicBezTo>
                  <a:pt x="508892" y="4840905"/>
                  <a:pt x="605508" y="4775420"/>
                  <a:pt x="644190" y="4674080"/>
                </a:cubicBezTo>
                <a:lnTo>
                  <a:pt x="644413" y="4673497"/>
                </a:lnTo>
                <a:lnTo>
                  <a:pt x="644648" y="4672926"/>
                </a:lnTo>
                <a:lnTo>
                  <a:pt x="684172" y="4577188"/>
                </a:lnTo>
                <a:cubicBezTo>
                  <a:pt x="684908" y="4575414"/>
                  <a:pt x="683603" y="4573462"/>
                  <a:pt x="681678" y="4573462"/>
                </a:cubicBezTo>
                <a:lnTo>
                  <a:pt x="420374" y="4573462"/>
                </a:lnTo>
                <a:cubicBezTo>
                  <a:pt x="300771" y="4573462"/>
                  <a:pt x="211338" y="4628061"/>
                  <a:pt x="175006" y="4723241"/>
                </a:cubicBezTo>
                <a:lnTo>
                  <a:pt x="131486" y="4837255"/>
                </a:lnTo>
                <a:cubicBezTo>
                  <a:pt x="130812" y="4839017"/>
                  <a:pt x="132117" y="4840905"/>
                  <a:pt x="134003" y="4840905"/>
                </a:cubicBezTo>
                <a:close/>
                <a:moveTo>
                  <a:pt x="907568" y="5335412"/>
                </a:moveTo>
                <a:lnTo>
                  <a:pt x="1218862" y="5335412"/>
                </a:lnTo>
                <a:cubicBezTo>
                  <a:pt x="1348911" y="5335412"/>
                  <a:pt x="1462478" y="5258254"/>
                  <a:pt x="1508012" y="5138955"/>
                </a:cubicBezTo>
                <a:lnTo>
                  <a:pt x="1565112" y="5000659"/>
                </a:lnTo>
                <a:cubicBezTo>
                  <a:pt x="1569584" y="4988948"/>
                  <a:pt x="1560298" y="4975856"/>
                  <a:pt x="1547527" y="4975856"/>
                </a:cubicBezTo>
                <a:lnTo>
                  <a:pt x="1241180" y="4975856"/>
                </a:lnTo>
                <a:cubicBezTo>
                  <a:pt x="1110213" y="4975856"/>
                  <a:pt x="998657" y="5035119"/>
                  <a:pt x="952799" y="5155254"/>
                </a:cubicBezTo>
                <a:lnTo>
                  <a:pt x="892275" y="5313816"/>
                </a:lnTo>
                <a:cubicBezTo>
                  <a:pt x="888377" y="5324018"/>
                  <a:pt x="896450" y="5335412"/>
                  <a:pt x="907566" y="5335412"/>
                </a:cubicBezTo>
                <a:close/>
                <a:moveTo>
                  <a:pt x="756037" y="4886962"/>
                </a:moveTo>
                <a:lnTo>
                  <a:pt x="1067337" y="4886962"/>
                </a:lnTo>
                <a:cubicBezTo>
                  <a:pt x="1197382" y="4886962"/>
                  <a:pt x="1310954" y="4809803"/>
                  <a:pt x="1356487" y="4690505"/>
                </a:cubicBezTo>
                <a:lnTo>
                  <a:pt x="1413588" y="4552221"/>
                </a:lnTo>
                <a:cubicBezTo>
                  <a:pt x="1418047" y="4540510"/>
                  <a:pt x="1408773" y="4527406"/>
                  <a:pt x="1396003" y="4527406"/>
                </a:cubicBezTo>
                <a:lnTo>
                  <a:pt x="1396003" y="4527406"/>
                </a:lnTo>
                <a:lnTo>
                  <a:pt x="1089649" y="4527406"/>
                </a:lnTo>
                <a:cubicBezTo>
                  <a:pt x="958682" y="4527406"/>
                  <a:pt x="847133" y="4586668"/>
                  <a:pt x="801269" y="4706816"/>
                </a:cubicBezTo>
                <a:lnTo>
                  <a:pt x="740744" y="4865378"/>
                </a:lnTo>
                <a:cubicBezTo>
                  <a:pt x="736853" y="4875568"/>
                  <a:pt x="744926" y="4886962"/>
                  <a:pt x="756035" y="4886962"/>
                </a:cubicBezTo>
                <a:close/>
                <a:moveTo>
                  <a:pt x="6849798" y="5138955"/>
                </a:moveTo>
                <a:lnTo>
                  <a:pt x="6906886" y="5000659"/>
                </a:lnTo>
                <a:cubicBezTo>
                  <a:pt x="6911358" y="4988948"/>
                  <a:pt x="6902084" y="4975856"/>
                  <a:pt x="6889314" y="4975856"/>
                </a:cubicBezTo>
                <a:lnTo>
                  <a:pt x="6582971" y="4975856"/>
                </a:lnTo>
                <a:cubicBezTo>
                  <a:pt x="6452008" y="4975856"/>
                  <a:pt x="6340443" y="5035119"/>
                  <a:pt x="6294580" y="5155254"/>
                </a:cubicBezTo>
                <a:lnTo>
                  <a:pt x="6234059" y="5313816"/>
                </a:lnTo>
                <a:cubicBezTo>
                  <a:pt x="6230169" y="5324018"/>
                  <a:pt x="6238239" y="5335412"/>
                  <a:pt x="6249350" y="5335412"/>
                </a:cubicBezTo>
                <a:lnTo>
                  <a:pt x="6560647" y="5335412"/>
                </a:lnTo>
                <a:cubicBezTo>
                  <a:pt x="6690697" y="5335412"/>
                  <a:pt x="6804265" y="5258254"/>
                  <a:pt x="6849798" y="5138955"/>
                </a:cubicBezTo>
                <a:close/>
                <a:moveTo>
                  <a:pt x="7374255" y="4690505"/>
                </a:moveTo>
                <a:lnTo>
                  <a:pt x="7431344" y="4552221"/>
                </a:lnTo>
                <a:cubicBezTo>
                  <a:pt x="7435803" y="4540510"/>
                  <a:pt x="7426542" y="4527406"/>
                  <a:pt x="7413771" y="4527406"/>
                </a:cubicBezTo>
                <a:lnTo>
                  <a:pt x="7107415" y="4527406"/>
                </a:lnTo>
                <a:cubicBezTo>
                  <a:pt x="6976453" y="4527406"/>
                  <a:pt x="6864888" y="4586668"/>
                  <a:pt x="6819037" y="4706816"/>
                </a:cubicBezTo>
                <a:lnTo>
                  <a:pt x="6758503" y="4865378"/>
                </a:lnTo>
                <a:cubicBezTo>
                  <a:pt x="6754614" y="4875568"/>
                  <a:pt x="6762684" y="4886962"/>
                  <a:pt x="6773808" y="4886962"/>
                </a:cubicBezTo>
                <a:lnTo>
                  <a:pt x="7085092" y="4886962"/>
                </a:lnTo>
                <a:cubicBezTo>
                  <a:pt x="7215142" y="4886962"/>
                  <a:pt x="7328710" y="4809803"/>
                  <a:pt x="7374243" y="4690505"/>
                </a:cubicBezTo>
                <a:close/>
                <a:moveTo>
                  <a:pt x="6925333" y="5335412"/>
                </a:moveTo>
                <a:lnTo>
                  <a:pt x="7236629" y="5335412"/>
                </a:lnTo>
                <a:cubicBezTo>
                  <a:pt x="7366680" y="5335412"/>
                  <a:pt x="7480247" y="5258254"/>
                  <a:pt x="7525780" y="5138955"/>
                </a:cubicBezTo>
                <a:lnTo>
                  <a:pt x="7582868" y="5000659"/>
                </a:lnTo>
                <a:cubicBezTo>
                  <a:pt x="7587340" y="4988948"/>
                  <a:pt x="7578079" y="4975856"/>
                  <a:pt x="7565296" y="4975856"/>
                </a:cubicBezTo>
                <a:lnTo>
                  <a:pt x="7258952" y="4975856"/>
                </a:lnTo>
                <a:cubicBezTo>
                  <a:pt x="7127990" y="4975856"/>
                  <a:pt x="7016425" y="5035119"/>
                  <a:pt x="6970561" y="5155254"/>
                </a:cubicBezTo>
                <a:lnTo>
                  <a:pt x="6910040" y="5313816"/>
                </a:lnTo>
                <a:cubicBezTo>
                  <a:pt x="6906139" y="5324018"/>
                  <a:pt x="6914222" y="5335412"/>
                  <a:pt x="6925333" y="5335412"/>
                </a:cubicBezTo>
                <a:close/>
                <a:moveTo>
                  <a:pt x="537312" y="4235743"/>
                </a:moveTo>
                <a:lnTo>
                  <a:pt x="594403" y="4097459"/>
                </a:lnTo>
                <a:cubicBezTo>
                  <a:pt x="598876" y="4085748"/>
                  <a:pt x="589603" y="4072643"/>
                  <a:pt x="576829" y="4072643"/>
                </a:cubicBezTo>
                <a:lnTo>
                  <a:pt x="576829" y="4072643"/>
                </a:lnTo>
                <a:cubicBezTo>
                  <a:pt x="576829" y="4072643"/>
                  <a:pt x="270476" y="4072643"/>
                  <a:pt x="270476" y="4072643"/>
                </a:cubicBezTo>
                <a:cubicBezTo>
                  <a:pt x="154189" y="4072643"/>
                  <a:pt x="53324" y="4119486"/>
                  <a:pt x="48" y="4214058"/>
                </a:cubicBezTo>
                <a:lnTo>
                  <a:pt x="42" y="4432212"/>
                </a:lnTo>
                <a:lnTo>
                  <a:pt x="248163" y="4432212"/>
                </a:lnTo>
                <a:cubicBezTo>
                  <a:pt x="378208" y="4432212"/>
                  <a:pt x="491775" y="4355042"/>
                  <a:pt x="537312" y="4235743"/>
                </a:cubicBezTo>
                <a:close/>
                <a:moveTo>
                  <a:pt x="3783858" y="5783850"/>
                </a:moveTo>
                <a:lnTo>
                  <a:pt x="4095154" y="5783850"/>
                </a:lnTo>
                <a:cubicBezTo>
                  <a:pt x="4225205" y="5783850"/>
                  <a:pt x="4338772" y="5706691"/>
                  <a:pt x="4384306" y="5587393"/>
                </a:cubicBezTo>
                <a:lnTo>
                  <a:pt x="4441393" y="5449109"/>
                </a:lnTo>
                <a:cubicBezTo>
                  <a:pt x="4445866" y="5437398"/>
                  <a:pt x="4436592" y="5424294"/>
                  <a:pt x="4423821" y="5424294"/>
                </a:cubicBezTo>
                <a:lnTo>
                  <a:pt x="4117465" y="5424294"/>
                </a:lnTo>
                <a:cubicBezTo>
                  <a:pt x="3986516" y="5424294"/>
                  <a:pt x="3874950" y="5483556"/>
                  <a:pt x="3829087" y="5603704"/>
                </a:cubicBezTo>
                <a:lnTo>
                  <a:pt x="3768566" y="5762266"/>
                </a:lnTo>
                <a:cubicBezTo>
                  <a:pt x="3764664" y="5772456"/>
                  <a:pt x="3772747" y="5783850"/>
                  <a:pt x="3783858" y="5783850"/>
                </a:cubicBezTo>
                <a:close/>
                <a:moveTo>
                  <a:pt x="8043523" y="4690505"/>
                </a:moveTo>
                <a:lnTo>
                  <a:pt x="8100611" y="4552221"/>
                </a:lnTo>
                <a:cubicBezTo>
                  <a:pt x="8105083" y="4540510"/>
                  <a:pt x="8095809" y="4527406"/>
                  <a:pt x="8083038" y="4527406"/>
                </a:cubicBezTo>
                <a:lnTo>
                  <a:pt x="7776683" y="4527406"/>
                </a:lnTo>
                <a:cubicBezTo>
                  <a:pt x="7645720" y="4527406"/>
                  <a:pt x="7534167" y="4586668"/>
                  <a:pt x="7488304" y="4706816"/>
                </a:cubicBezTo>
                <a:lnTo>
                  <a:pt x="7427784" y="4865378"/>
                </a:lnTo>
                <a:cubicBezTo>
                  <a:pt x="7423881" y="4875568"/>
                  <a:pt x="7431964" y="4886962"/>
                  <a:pt x="7443075" y="4886962"/>
                </a:cubicBezTo>
                <a:lnTo>
                  <a:pt x="7754359" y="4886962"/>
                </a:lnTo>
                <a:cubicBezTo>
                  <a:pt x="7884410" y="4886962"/>
                  <a:pt x="7997977" y="4809803"/>
                  <a:pt x="8043523" y="4690505"/>
                </a:cubicBezTo>
                <a:close/>
                <a:moveTo>
                  <a:pt x="4454379" y="5783850"/>
                </a:moveTo>
                <a:lnTo>
                  <a:pt x="4765676" y="5783850"/>
                </a:lnTo>
                <a:cubicBezTo>
                  <a:pt x="4895726" y="5783850"/>
                  <a:pt x="5009294" y="5706691"/>
                  <a:pt x="5054827" y="5587393"/>
                </a:cubicBezTo>
                <a:lnTo>
                  <a:pt x="5111915" y="5449109"/>
                </a:lnTo>
                <a:cubicBezTo>
                  <a:pt x="5116387" y="5437398"/>
                  <a:pt x="5107113" y="5424294"/>
                  <a:pt x="5094343" y="5424294"/>
                </a:cubicBezTo>
                <a:lnTo>
                  <a:pt x="4787987" y="5424294"/>
                </a:lnTo>
                <a:cubicBezTo>
                  <a:pt x="4657025" y="5424294"/>
                  <a:pt x="4545471" y="5483556"/>
                  <a:pt x="4499609" y="5603704"/>
                </a:cubicBezTo>
                <a:lnTo>
                  <a:pt x="4439088" y="5762266"/>
                </a:lnTo>
                <a:cubicBezTo>
                  <a:pt x="4435186" y="5772456"/>
                  <a:pt x="4443269" y="5783850"/>
                  <a:pt x="4454379" y="5783850"/>
                </a:cubicBezTo>
                <a:close/>
                <a:moveTo>
                  <a:pt x="5108342" y="5762266"/>
                </a:moveTo>
                <a:lnTo>
                  <a:pt x="5168876" y="5603704"/>
                </a:lnTo>
                <a:cubicBezTo>
                  <a:pt x="5214726" y="5483556"/>
                  <a:pt x="5326292" y="5424294"/>
                  <a:pt x="5457254" y="5424294"/>
                </a:cubicBezTo>
                <a:lnTo>
                  <a:pt x="5763610" y="5424294"/>
                </a:lnTo>
                <a:cubicBezTo>
                  <a:pt x="5776368" y="5424294"/>
                  <a:pt x="5785642" y="5437398"/>
                  <a:pt x="5781182" y="5449109"/>
                </a:cubicBezTo>
                <a:lnTo>
                  <a:pt x="5724095" y="5587393"/>
                </a:lnTo>
                <a:cubicBezTo>
                  <a:pt x="5678548" y="5706691"/>
                  <a:pt x="5564981" y="5783862"/>
                  <a:pt x="5434931" y="5783862"/>
                </a:cubicBezTo>
                <a:lnTo>
                  <a:pt x="5123647" y="5783862"/>
                </a:lnTo>
                <a:cubicBezTo>
                  <a:pt x="5112536" y="5783862"/>
                  <a:pt x="5104453" y="5772456"/>
                  <a:pt x="5108355" y="5762266"/>
                </a:cubicBezTo>
                <a:close/>
                <a:moveTo>
                  <a:pt x="5170891" y="5737793"/>
                </a:moveTo>
                <a:lnTo>
                  <a:pt x="5434931" y="5737793"/>
                </a:lnTo>
                <a:cubicBezTo>
                  <a:pt x="5545775" y="5737793"/>
                  <a:pt x="5642390" y="5672307"/>
                  <a:pt x="5681082" y="5570968"/>
                </a:cubicBezTo>
                <a:lnTo>
                  <a:pt x="5681298" y="5570385"/>
                </a:lnTo>
                <a:lnTo>
                  <a:pt x="5681526" y="5569814"/>
                </a:lnTo>
                <a:lnTo>
                  <a:pt x="5721054" y="5474076"/>
                </a:lnTo>
                <a:cubicBezTo>
                  <a:pt x="5721789" y="5472302"/>
                  <a:pt x="5720484" y="5470350"/>
                  <a:pt x="5718571" y="5470350"/>
                </a:cubicBezTo>
                <a:lnTo>
                  <a:pt x="5457254" y="5470350"/>
                </a:lnTo>
                <a:cubicBezTo>
                  <a:pt x="5337656" y="5470350"/>
                  <a:pt x="5248224" y="5524949"/>
                  <a:pt x="5211888" y="5620129"/>
                </a:cubicBezTo>
                <a:lnTo>
                  <a:pt x="5168369" y="5734143"/>
                </a:lnTo>
                <a:cubicBezTo>
                  <a:pt x="5167698" y="5735905"/>
                  <a:pt x="5169003" y="5737793"/>
                  <a:pt x="5170878" y="5737793"/>
                </a:cubicBezTo>
                <a:close/>
                <a:moveTo>
                  <a:pt x="5792914" y="5783850"/>
                </a:moveTo>
                <a:lnTo>
                  <a:pt x="6104211" y="5783850"/>
                </a:lnTo>
                <a:cubicBezTo>
                  <a:pt x="6234261" y="5783850"/>
                  <a:pt x="6347828" y="5706691"/>
                  <a:pt x="6393362" y="5587393"/>
                </a:cubicBezTo>
                <a:lnTo>
                  <a:pt x="6450462" y="5449109"/>
                </a:lnTo>
                <a:cubicBezTo>
                  <a:pt x="6454935" y="5437398"/>
                  <a:pt x="6445661" y="5424294"/>
                  <a:pt x="6432877" y="5424294"/>
                </a:cubicBezTo>
                <a:lnTo>
                  <a:pt x="6126534" y="5424294"/>
                </a:lnTo>
                <a:cubicBezTo>
                  <a:pt x="5995572" y="5424294"/>
                  <a:pt x="5884006" y="5483556"/>
                  <a:pt x="5838144" y="5603704"/>
                </a:cubicBezTo>
                <a:lnTo>
                  <a:pt x="5777622" y="5762266"/>
                </a:lnTo>
                <a:cubicBezTo>
                  <a:pt x="5773733" y="5772456"/>
                  <a:pt x="5781803" y="5783850"/>
                  <a:pt x="5792914" y="5783850"/>
                </a:cubicBezTo>
                <a:close/>
                <a:moveTo>
                  <a:pt x="7288865" y="4410616"/>
                </a:moveTo>
                <a:lnTo>
                  <a:pt x="7349399" y="4252054"/>
                </a:lnTo>
                <a:cubicBezTo>
                  <a:pt x="7395261" y="4131919"/>
                  <a:pt x="7506814" y="4072643"/>
                  <a:pt x="7637776" y="4072643"/>
                </a:cubicBezTo>
                <a:lnTo>
                  <a:pt x="7944132" y="4072643"/>
                </a:lnTo>
                <a:cubicBezTo>
                  <a:pt x="7956903" y="4072643"/>
                  <a:pt x="7966177" y="4085748"/>
                  <a:pt x="7961705" y="4097459"/>
                </a:cubicBezTo>
                <a:lnTo>
                  <a:pt x="7904604" y="4235743"/>
                </a:lnTo>
                <a:cubicBezTo>
                  <a:pt x="7859071" y="4355042"/>
                  <a:pt x="7745504" y="4432212"/>
                  <a:pt x="7615466" y="4432212"/>
                </a:cubicBezTo>
                <a:lnTo>
                  <a:pt x="7304157" y="4432212"/>
                </a:lnTo>
                <a:cubicBezTo>
                  <a:pt x="7293046" y="4432212"/>
                  <a:pt x="7284975" y="4420806"/>
                  <a:pt x="7288865" y="4410616"/>
                </a:cubicBezTo>
                <a:close/>
                <a:moveTo>
                  <a:pt x="7351413" y="4386143"/>
                </a:moveTo>
                <a:lnTo>
                  <a:pt x="7615466" y="4386143"/>
                </a:lnTo>
                <a:cubicBezTo>
                  <a:pt x="7726296" y="4386143"/>
                  <a:pt x="7822913" y="4320657"/>
                  <a:pt x="7861592" y="4219318"/>
                </a:cubicBezTo>
                <a:lnTo>
                  <a:pt x="7861820" y="4218735"/>
                </a:lnTo>
                <a:lnTo>
                  <a:pt x="7862061" y="4218165"/>
                </a:lnTo>
                <a:lnTo>
                  <a:pt x="7901576" y="4122439"/>
                </a:lnTo>
                <a:cubicBezTo>
                  <a:pt x="7902311" y="4120652"/>
                  <a:pt x="7901006" y="4118713"/>
                  <a:pt x="7899080" y="4118713"/>
                </a:cubicBezTo>
                <a:lnTo>
                  <a:pt x="7637776" y="4118713"/>
                </a:lnTo>
                <a:cubicBezTo>
                  <a:pt x="7518179" y="4118713"/>
                  <a:pt x="7428746" y="4173299"/>
                  <a:pt x="7392411" y="4268492"/>
                </a:cubicBezTo>
                <a:lnTo>
                  <a:pt x="7348892" y="4382493"/>
                </a:lnTo>
                <a:cubicBezTo>
                  <a:pt x="7348220" y="4384255"/>
                  <a:pt x="7349525" y="4386156"/>
                  <a:pt x="7351413" y="4386156"/>
                </a:cubicBezTo>
                <a:close/>
                <a:moveTo>
                  <a:pt x="7235350" y="4235743"/>
                </a:moveTo>
                <a:lnTo>
                  <a:pt x="7292437" y="4097459"/>
                </a:lnTo>
                <a:cubicBezTo>
                  <a:pt x="7296910" y="4085748"/>
                  <a:pt x="7287636" y="4072643"/>
                  <a:pt x="7274865" y="4072643"/>
                </a:cubicBezTo>
                <a:lnTo>
                  <a:pt x="7274865" y="4072643"/>
                </a:lnTo>
                <a:cubicBezTo>
                  <a:pt x="7274865" y="4072643"/>
                  <a:pt x="6968509" y="4072643"/>
                  <a:pt x="6968509" y="4072643"/>
                </a:cubicBezTo>
                <a:cubicBezTo>
                  <a:pt x="6837547" y="4072643"/>
                  <a:pt x="6725994" y="4131919"/>
                  <a:pt x="6680131" y="4252054"/>
                </a:cubicBezTo>
                <a:lnTo>
                  <a:pt x="6619597" y="4410616"/>
                </a:lnTo>
                <a:cubicBezTo>
                  <a:pt x="6615708" y="4420806"/>
                  <a:pt x="6623778" y="4432212"/>
                  <a:pt x="6634902" y="4432212"/>
                </a:cubicBezTo>
                <a:lnTo>
                  <a:pt x="6946199" y="4432212"/>
                </a:lnTo>
                <a:cubicBezTo>
                  <a:pt x="7076236" y="4432212"/>
                  <a:pt x="7189804" y="4355042"/>
                  <a:pt x="7235350" y="4235743"/>
                </a:cubicBezTo>
                <a:close/>
                <a:moveTo>
                  <a:pt x="8221602" y="3978705"/>
                </a:moveTo>
                <a:lnTo>
                  <a:pt x="7910306" y="3978705"/>
                </a:lnTo>
                <a:cubicBezTo>
                  <a:pt x="7899195" y="3978705"/>
                  <a:pt x="7891112" y="3967312"/>
                  <a:pt x="7895013" y="3957109"/>
                </a:cubicBezTo>
                <a:lnTo>
                  <a:pt x="7955535" y="3798547"/>
                </a:lnTo>
                <a:cubicBezTo>
                  <a:pt x="8001398" y="3678412"/>
                  <a:pt x="8112951" y="3619149"/>
                  <a:pt x="8243913" y="3619149"/>
                </a:cubicBezTo>
                <a:lnTo>
                  <a:pt x="8550269" y="3619149"/>
                </a:lnTo>
                <a:cubicBezTo>
                  <a:pt x="8563039" y="3619149"/>
                  <a:pt x="8572313" y="3632241"/>
                  <a:pt x="8567841" y="3643965"/>
                </a:cubicBezTo>
                <a:lnTo>
                  <a:pt x="8510753" y="3782248"/>
                </a:lnTo>
                <a:cubicBezTo>
                  <a:pt x="8465220" y="3901547"/>
                  <a:pt x="8351640" y="3978705"/>
                  <a:pt x="8221602" y="3978705"/>
                </a:cubicBezTo>
                <a:close/>
                <a:moveTo>
                  <a:pt x="7957550" y="3932649"/>
                </a:moveTo>
                <a:lnTo>
                  <a:pt x="8221590" y="3932649"/>
                </a:lnTo>
                <a:cubicBezTo>
                  <a:pt x="8332433" y="3932649"/>
                  <a:pt x="8429049" y="3867163"/>
                  <a:pt x="8467741" y="3765810"/>
                </a:cubicBezTo>
                <a:lnTo>
                  <a:pt x="8467956" y="3765228"/>
                </a:lnTo>
                <a:lnTo>
                  <a:pt x="8468184" y="3764657"/>
                </a:lnTo>
                <a:lnTo>
                  <a:pt x="8507713" y="3668932"/>
                </a:lnTo>
                <a:cubicBezTo>
                  <a:pt x="8508447" y="3667157"/>
                  <a:pt x="8507143" y="3665206"/>
                  <a:pt x="8505230" y="3665206"/>
                </a:cubicBezTo>
                <a:lnTo>
                  <a:pt x="8243913" y="3665206"/>
                </a:lnTo>
                <a:cubicBezTo>
                  <a:pt x="8124315" y="3665206"/>
                  <a:pt x="8034883" y="3719792"/>
                  <a:pt x="7998547" y="3814985"/>
                </a:cubicBezTo>
                <a:lnTo>
                  <a:pt x="7955028" y="3928986"/>
                </a:lnTo>
                <a:cubicBezTo>
                  <a:pt x="7954357" y="3930748"/>
                  <a:pt x="7955661" y="3932649"/>
                  <a:pt x="7957550" y="3932649"/>
                </a:cubicBezTo>
                <a:close/>
                <a:moveTo>
                  <a:pt x="6415824" y="4886974"/>
                </a:moveTo>
                <a:lnTo>
                  <a:pt x="6104528" y="4886974"/>
                </a:lnTo>
                <a:cubicBezTo>
                  <a:pt x="6093417" y="4886974"/>
                  <a:pt x="6085334" y="4875568"/>
                  <a:pt x="6089236" y="4865378"/>
                </a:cubicBezTo>
                <a:lnTo>
                  <a:pt x="6149757" y="4706816"/>
                </a:lnTo>
                <a:cubicBezTo>
                  <a:pt x="6195620" y="4586668"/>
                  <a:pt x="6307173" y="4527406"/>
                  <a:pt x="6438135" y="4527406"/>
                </a:cubicBezTo>
                <a:lnTo>
                  <a:pt x="6744491" y="4527406"/>
                </a:lnTo>
                <a:cubicBezTo>
                  <a:pt x="6757261" y="4527406"/>
                  <a:pt x="6766536" y="4540510"/>
                  <a:pt x="6762063" y="4552221"/>
                </a:cubicBezTo>
                <a:lnTo>
                  <a:pt x="6704976" y="4690505"/>
                </a:lnTo>
                <a:cubicBezTo>
                  <a:pt x="6659443" y="4809803"/>
                  <a:pt x="6545874" y="4886974"/>
                  <a:pt x="6415824" y="4886974"/>
                </a:cubicBezTo>
                <a:close/>
                <a:moveTo>
                  <a:pt x="6151772" y="4840905"/>
                </a:moveTo>
                <a:lnTo>
                  <a:pt x="6415824" y="4840905"/>
                </a:lnTo>
                <a:cubicBezTo>
                  <a:pt x="6526656" y="4840905"/>
                  <a:pt x="6623271" y="4775420"/>
                  <a:pt x="6661963" y="4674080"/>
                </a:cubicBezTo>
                <a:lnTo>
                  <a:pt x="6662179" y="4673497"/>
                </a:lnTo>
                <a:lnTo>
                  <a:pt x="6662420" y="4672926"/>
                </a:lnTo>
                <a:lnTo>
                  <a:pt x="6701948" y="4577188"/>
                </a:lnTo>
                <a:cubicBezTo>
                  <a:pt x="6702670" y="4575414"/>
                  <a:pt x="6701365" y="4573462"/>
                  <a:pt x="6699452" y="4573462"/>
                </a:cubicBezTo>
                <a:lnTo>
                  <a:pt x="6438135" y="4573462"/>
                </a:lnTo>
                <a:cubicBezTo>
                  <a:pt x="6318537" y="4573462"/>
                  <a:pt x="6229105" y="4628061"/>
                  <a:pt x="6192769" y="4723241"/>
                </a:cubicBezTo>
                <a:lnTo>
                  <a:pt x="6149250" y="4837255"/>
                </a:lnTo>
                <a:cubicBezTo>
                  <a:pt x="6148579" y="4839017"/>
                  <a:pt x="6149884" y="4840905"/>
                  <a:pt x="6151772" y="4840905"/>
                </a:cubicBezTo>
                <a:close/>
                <a:moveTo>
                  <a:pt x="4921597" y="5335412"/>
                </a:moveTo>
                <a:lnTo>
                  <a:pt x="5232907" y="5335412"/>
                </a:lnTo>
                <a:cubicBezTo>
                  <a:pt x="5362944" y="5335412"/>
                  <a:pt x="5476512" y="5258254"/>
                  <a:pt x="5522045" y="5138955"/>
                </a:cubicBezTo>
                <a:lnTo>
                  <a:pt x="5579146" y="5000659"/>
                </a:lnTo>
                <a:cubicBezTo>
                  <a:pt x="5583618" y="4988948"/>
                  <a:pt x="5574344" y="4975856"/>
                  <a:pt x="5561561" y="4975856"/>
                </a:cubicBezTo>
                <a:lnTo>
                  <a:pt x="5255217" y="4975856"/>
                </a:lnTo>
                <a:cubicBezTo>
                  <a:pt x="5124255" y="4975856"/>
                  <a:pt x="5012689" y="5035119"/>
                  <a:pt x="4966839" y="5155254"/>
                </a:cubicBezTo>
                <a:lnTo>
                  <a:pt x="4906305" y="5313816"/>
                </a:lnTo>
                <a:cubicBezTo>
                  <a:pt x="4902416" y="5324018"/>
                  <a:pt x="4910486" y="5335412"/>
                  <a:pt x="4921597" y="5335412"/>
                </a:cubicBezTo>
                <a:close/>
                <a:moveTo>
                  <a:pt x="7284203" y="2715937"/>
                </a:moveTo>
                <a:lnTo>
                  <a:pt x="7590558" y="2715937"/>
                </a:lnTo>
                <a:lnTo>
                  <a:pt x="7590558" y="2715937"/>
                </a:lnTo>
                <a:cubicBezTo>
                  <a:pt x="7603329" y="2715937"/>
                  <a:pt x="7612602" y="2729029"/>
                  <a:pt x="7608131" y="2740752"/>
                </a:cubicBezTo>
                <a:lnTo>
                  <a:pt x="7551043" y="2879036"/>
                </a:lnTo>
                <a:cubicBezTo>
                  <a:pt x="7505510" y="2998335"/>
                  <a:pt x="7391929" y="3075493"/>
                  <a:pt x="7261892" y="3075493"/>
                </a:cubicBezTo>
                <a:lnTo>
                  <a:pt x="6950595" y="3075493"/>
                </a:lnTo>
                <a:cubicBezTo>
                  <a:pt x="6939484" y="3075493"/>
                  <a:pt x="6931401" y="3064099"/>
                  <a:pt x="6935303" y="3053910"/>
                </a:cubicBezTo>
                <a:lnTo>
                  <a:pt x="6995824" y="2895347"/>
                </a:lnTo>
                <a:cubicBezTo>
                  <a:pt x="7041687" y="2775200"/>
                  <a:pt x="7153240" y="2715937"/>
                  <a:pt x="7284203" y="2715937"/>
                </a:cubicBezTo>
                <a:close/>
                <a:moveTo>
                  <a:pt x="7545519" y="2761994"/>
                </a:moveTo>
                <a:lnTo>
                  <a:pt x="7284203" y="2761994"/>
                </a:lnTo>
                <a:cubicBezTo>
                  <a:pt x="7164604" y="2761994"/>
                  <a:pt x="7075172" y="2816592"/>
                  <a:pt x="7038837" y="2911773"/>
                </a:cubicBezTo>
                <a:lnTo>
                  <a:pt x="6995318" y="3025786"/>
                </a:lnTo>
                <a:cubicBezTo>
                  <a:pt x="6994646" y="3027548"/>
                  <a:pt x="6995951" y="3029436"/>
                  <a:pt x="6997838" y="3029436"/>
                </a:cubicBezTo>
                <a:lnTo>
                  <a:pt x="7261879" y="3029436"/>
                </a:lnTo>
                <a:cubicBezTo>
                  <a:pt x="7372723" y="3029436"/>
                  <a:pt x="7469338" y="2963951"/>
                  <a:pt x="7508031" y="2862598"/>
                </a:cubicBezTo>
                <a:lnTo>
                  <a:pt x="7508246" y="2862028"/>
                </a:lnTo>
                <a:lnTo>
                  <a:pt x="7508474" y="2861458"/>
                </a:lnTo>
                <a:lnTo>
                  <a:pt x="7548002" y="2765720"/>
                </a:lnTo>
                <a:cubicBezTo>
                  <a:pt x="7548737" y="2763945"/>
                  <a:pt x="7547432" y="2761994"/>
                  <a:pt x="7545519" y="2761994"/>
                </a:cubicBezTo>
                <a:close/>
                <a:moveTo>
                  <a:pt x="5590877" y="5335412"/>
                </a:moveTo>
                <a:lnTo>
                  <a:pt x="5902174" y="5335412"/>
                </a:lnTo>
                <a:cubicBezTo>
                  <a:pt x="6032211" y="5335412"/>
                  <a:pt x="6145779" y="5258254"/>
                  <a:pt x="6191325" y="5138955"/>
                </a:cubicBezTo>
                <a:lnTo>
                  <a:pt x="6248413" y="5000659"/>
                </a:lnTo>
                <a:cubicBezTo>
                  <a:pt x="6252885" y="4988948"/>
                  <a:pt x="6243611" y="4975856"/>
                  <a:pt x="6230841" y="4975856"/>
                </a:cubicBezTo>
                <a:lnTo>
                  <a:pt x="5924485" y="4975856"/>
                </a:lnTo>
                <a:cubicBezTo>
                  <a:pt x="5793522" y="4975856"/>
                  <a:pt x="5681957" y="5035119"/>
                  <a:pt x="5636107" y="5155254"/>
                </a:cubicBezTo>
                <a:lnTo>
                  <a:pt x="5575573" y="5313816"/>
                </a:lnTo>
                <a:cubicBezTo>
                  <a:pt x="5571683" y="5324018"/>
                  <a:pt x="5579766" y="5335412"/>
                  <a:pt x="5590877" y="5335412"/>
                </a:cubicBezTo>
                <a:close/>
                <a:moveTo>
                  <a:pt x="624481" y="1985824"/>
                </a:moveTo>
                <a:lnTo>
                  <a:pt x="563957" y="2144386"/>
                </a:lnTo>
                <a:cubicBezTo>
                  <a:pt x="560059" y="2154575"/>
                  <a:pt x="568139" y="2165982"/>
                  <a:pt x="579248" y="2165982"/>
                </a:cubicBezTo>
                <a:lnTo>
                  <a:pt x="890549" y="2165982"/>
                </a:lnTo>
                <a:cubicBezTo>
                  <a:pt x="1020594" y="2165982"/>
                  <a:pt x="1134167" y="2088811"/>
                  <a:pt x="1179697" y="1969512"/>
                </a:cubicBezTo>
                <a:lnTo>
                  <a:pt x="1236789" y="1831228"/>
                </a:lnTo>
                <a:cubicBezTo>
                  <a:pt x="1241261" y="1819505"/>
                  <a:pt x="1231989" y="1806413"/>
                  <a:pt x="1219214" y="1806413"/>
                </a:cubicBezTo>
                <a:lnTo>
                  <a:pt x="912862" y="1806413"/>
                </a:lnTo>
                <a:cubicBezTo>
                  <a:pt x="781895" y="1806413"/>
                  <a:pt x="670339" y="1865676"/>
                  <a:pt x="624481" y="1985824"/>
                </a:cubicBezTo>
                <a:close/>
                <a:moveTo>
                  <a:pt x="3908726" y="6217028"/>
                </a:moveTo>
                <a:lnTo>
                  <a:pt x="3969247" y="6058466"/>
                </a:lnTo>
                <a:cubicBezTo>
                  <a:pt x="4015097" y="5938318"/>
                  <a:pt x="4126663" y="5879055"/>
                  <a:pt x="4257625" y="5879055"/>
                </a:cubicBezTo>
                <a:lnTo>
                  <a:pt x="4563981" y="5879055"/>
                </a:lnTo>
                <a:cubicBezTo>
                  <a:pt x="4576739" y="5879055"/>
                  <a:pt x="4586013" y="5892160"/>
                  <a:pt x="4581554" y="5903871"/>
                </a:cubicBezTo>
                <a:lnTo>
                  <a:pt x="4524466" y="6042155"/>
                </a:lnTo>
                <a:cubicBezTo>
                  <a:pt x="4478920" y="6161453"/>
                  <a:pt x="4365353" y="6238624"/>
                  <a:pt x="4235302" y="6238624"/>
                </a:cubicBezTo>
                <a:lnTo>
                  <a:pt x="3924018" y="6238624"/>
                </a:lnTo>
                <a:cubicBezTo>
                  <a:pt x="3912907" y="6238624"/>
                  <a:pt x="3904824" y="6227218"/>
                  <a:pt x="3908726" y="6217028"/>
                </a:cubicBezTo>
                <a:close/>
                <a:moveTo>
                  <a:pt x="3971262" y="6192555"/>
                </a:moveTo>
                <a:lnTo>
                  <a:pt x="4235302" y="6192555"/>
                </a:lnTo>
                <a:cubicBezTo>
                  <a:pt x="4346146" y="6192555"/>
                  <a:pt x="4442762" y="6127069"/>
                  <a:pt x="4481454" y="6025729"/>
                </a:cubicBezTo>
                <a:lnTo>
                  <a:pt x="4481669" y="6025146"/>
                </a:lnTo>
                <a:lnTo>
                  <a:pt x="4481897" y="6024576"/>
                </a:lnTo>
                <a:lnTo>
                  <a:pt x="4521425" y="5928838"/>
                </a:lnTo>
                <a:cubicBezTo>
                  <a:pt x="4522160" y="5927064"/>
                  <a:pt x="4520855" y="5925112"/>
                  <a:pt x="4518942" y="5925112"/>
                </a:cubicBezTo>
                <a:lnTo>
                  <a:pt x="4257625" y="5925112"/>
                </a:lnTo>
                <a:cubicBezTo>
                  <a:pt x="4138027" y="5925112"/>
                  <a:pt x="4048595" y="5979711"/>
                  <a:pt x="4012259" y="6074891"/>
                </a:cubicBezTo>
                <a:lnTo>
                  <a:pt x="3968740" y="6188905"/>
                </a:lnTo>
                <a:cubicBezTo>
                  <a:pt x="3968069" y="6190666"/>
                  <a:pt x="3969374" y="6192555"/>
                  <a:pt x="3971262" y="6192555"/>
                </a:cubicBezTo>
                <a:close/>
                <a:moveTo>
                  <a:pt x="384136" y="2254863"/>
                </a:moveTo>
                <a:lnTo>
                  <a:pt x="690488" y="2254863"/>
                </a:lnTo>
                <a:cubicBezTo>
                  <a:pt x="703257" y="2254863"/>
                  <a:pt x="712529" y="2267955"/>
                  <a:pt x="708063" y="2279666"/>
                </a:cubicBezTo>
                <a:lnTo>
                  <a:pt x="650972" y="2417950"/>
                </a:lnTo>
                <a:cubicBezTo>
                  <a:pt x="605429" y="2537261"/>
                  <a:pt x="491863" y="2614420"/>
                  <a:pt x="361818" y="2614420"/>
                </a:cubicBezTo>
                <a:lnTo>
                  <a:pt x="50523" y="2614420"/>
                </a:lnTo>
                <a:cubicBezTo>
                  <a:pt x="39407" y="2614420"/>
                  <a:pt x="31334" y="2603026"/>
                  <a:pt x="35224" y="2592823"/>
                </a:cubicBezTo>
                <a:lnTo>
                  <a:pt x="95756" y="2434261"/>
                </a:lnTo>
                <a:cubicBezTo>
                  <a:pt x="141613" y="2314126"/>
                  <a:pt x="253175" y="2254863"/>
                  <a:pt x="384136" y="2254863"/>
                </a:cubicBezTo>
                <a:close/>
                <a:moveTo>
                  <a:pt x="645440" y="2300920"/>
                </a:moveTo>
                <a:lnTo>
                  <a:pt x="384136" y="2300920"/>
                </a:lnTo>
                <a:cubicBezTo>
                  <a:pt x="264533" y="2300920"/>
                  <a:pt x="175100" y="2355506"/>
                  <a:pt x="138768" y="2450699"/>
                </a:cubicBezTo>
                <a:lnTo>
                  <a:pt x="95248" y="2564700"/>
                </a:lnTo>
                <a:cubicBezTo>
                  <a:pt x="94574" y="2566462"/>
                  <a:pt x="95879" y="2568363"/>
                  <a:pt x="97765" y="2568363"/>
                </a:cubicBezTo>
                <a:lnTo>
                  <a:pt x="361816" y="2568363"/>
                </a:lnTo>
                <a:cubicBezTo>
                  <a:pt x="472653" y="2568363"/>
                  <a:pt x="569269" y="2502877"/>
                  <a:pt x="607951" y="2401525"/>
                </a:cubicBezTo>
                <a:lnTo>
                  <a:pt x="608174" y="2400942"/>
                </a:lnTo>
                <a:lnTo>
                  <a:pt x="608409" y="2400371"/>
                </a:lnTo>
                <a:lnTo>
                  <a:pt x="647932" y="2304646"/>
                </a:lnTo>
                <a:cubicBezTo>
                  <a:pt x="648668" y="2302872"/>
                  <a:pt x="647363" y="2300920"/>
                  <a:pt x="645439" y="2300920"/>
                </a:cubicBezTo>
                <a:close/>
                <a:moveTo>
                  <a:pt x="1888496" y="1806413"/>
                </a:moveTo>
                <a:lnTo>
                  <a:pt x="1582127" y="1806413"/>
                </a:lnTo>
                <a:cubicBezTo>
                  <a:pt x="1451165" y="1806413"/>
                  <a:pt x="1339612" y="1865676"/>
                  <a:pt x="1293749" y="1985824"/>
                </a:cubicBezTo>
                <a:lnTo>
                  <a:pt x="1233225" y="2144386"/>
                </a:lnTo>
                <a:cubicBezTo>
                  <a:pt x="1229334" y="2154575"/>
                  <a:pt x="1237407" y="2165982"/>
                  <a:pt x="1248517" y="2165982"/>
                </a:cubicBezTo>
                <a:lnTo>
                  <a:pt x="1559816" y="2165982"/>
                </a:lnTo>
                <a:cubicBezTo>
                  <a:pt x="1689866" y="2165982"/>
                  <a:pt x="1803434" y="2088811"/>
                  <a:pt x="1848967" y="1969512"/>
                </a:cubicBezTo>
                <a:lnTo>
                  <a:pt x="1906068" y="1831228"/>
                </a:lnTo>
                <a:cubicBezTo>
                  <a:pt x="1910527" y="1819505"/>
                  <a:pt x="1901253" y="1806413"/>
                  <a:pt x="1888483" y="1806413"/>
                </a:cubicBezTo>
                <a:close/>
                <a:moveTo>
                  <a:pt x="4790052" y="2434261"/>
                </a:moveTo>
                <a:lnTo>
                  <a:pt x="4729518" y="2592823"/>
                </a:lnTo>
                <a:cubicBezTo>
                  <a:pt x="4725629" y="2603026"/>
                  <a:pt x="4733699" y="2614420"/>
                  <a:pt x="4744823" y="2614420"/>
                </a:cubicBezTo>
                <a:lnTo>
                  <a:pt x="5056119" y="2614420"/>
                </a:lnTo>
                <a:cubicBezTo>
                  <a:pt x="5186157" y="2614420"/>
                  <a:pt x="5299724" y="2537261"/>
                  <a:pt x="5345258" y="2417950"/>
                </a:cubicBezTo>
                <a:lnTo>
                  <a:pt x="5402358" y="2279666"/>
                </a:lnTo>
                <a:cubicBezTo>
                  <a:pt x="5406831" y="2267955"/>
                  <a:pt x="5397557" y="2254863"/>
                  <a:pt x="5384786" y="2254863"/>
                </a:cubicBezTo>
                <a:lnTo>
                  <a:pt x="5078430" y="2254863"/>
                </a:lnTo>
                <a:cubicBezTo>
                  <a:pt x="4947468" y="2254863"/>
                  <a:pt x="4835915" y="2314126"/>
                  <a:pt x="4790052" y="2434261"/>
                </a:cubicBezTo>
                <a:close/>
                <a:moveTo>
                  <a:pt x="2248569" y="1806413"/>
                </a:moveTo>
                <a:lnTo>
                  <a:pt x="2554925" y="1806413"/>
                </a:lnTo>
                <a:cubicBezTo>
                  <a:pt x="2567696" y="1806413"/>
                  <a:pt x="2576970" y="1819518"/>
                  <a:pt x="2572497" y="1831228"/>
                </a:cubicBezTo>
                <a:lnTo>
                  <a:pt x="2515410" y="1969512"/>
                </a:lnTo>
                <a:cubicBezTo>
                  <a:pt x="2469864" y="2088811"/>
                  <a:pt x="2356296" y="2165982"/>
                  <a:pt x="2226258" y="2165982"/>
                </a:cubicBezTo>
                <a:lnTo>
                  <a:pt x="1914962" y="2165982"/>
                </a:lnTo>
                <a:cubicBezTo>
                  <a:pt x="1903851" y="2165982"/>
                  <a:pt x="1895768" y="2154575"/>
                  <a:pt x="1899670" y="2144386"/>
                </a:cubicBezTo>
                <a:lnTo>
                  <a:pt x="1960191" y="1985824"/>
                </a:lnTo>
                <a:cubicBezTo>
                  <a:pt x="2006054" y="1865688"/>
                  <a:pt x="2117619" y="1806413"/>
                  <a:pt x="2248569" y="1806413"/>
                </a:cubicBezTo>
                <a:close/>
                <a:moveTo>
                  <a:pt x="2509873" y="1852470"/>
                </a:moveTo>
                <a:lnTo>
                  <a:pt x="2248569" y="1852470"/>
                </a:lnTo>
                <a:cubicBezTo>
                  <a:pt x="2128971" y="1852470"/>
                  <a:pt x="2039539" y="1907069"/>
                  <a:pt x="2003203" y="2002249"/>
                </a:cubicBezTo>
                <a:lnTo>
                  <a:pt x="1959684" y="2116263"/>
                </a:lnTo>
                <a:cubicBezTo>
                  <a:pt x="1959013" y="2118024"/>
                  <a:pt x="1960318" y="2119925"/>
                  <a:pt x="1962205" y="2119925"/>
                </a:cubicBezTo>
                <a:lnTo>
                  <a:pt x="2226258" y="2119925"/>
                </a:lnTo>
                <a:cubicBezTo>
                  <a:pt x="2337089" y="2119925"/>
                  <a:pt x="2433705" y="2054427"/>
                  <a:pt x="2472385" y="1953087"/>
                </a:cubicBezTo>
                <a:lnTo>
                  <a:pt x="2472613" y="1952504"/>
                </a:lnTo>
                <a:lnTo>
                  <a:pt x="2472841" y="1951934"/>
                </a:lnTo>
                <a:lnTo>
                  <a:pt x="2512369" y="1856209"/>
                </a:lnTo>
                <a:cubicBezTo>
                  <a:pt x="2513104" y="1854421"/>
                  <a:pt x="2511799" y="1852482"/>
                  <a:pt x="2509873" y="1852482"/>
                </a:cubicBezTo>
                <a:close/>
                <a:moveTo>
                  <a:pt x="3085286" y="1351651"/>
                </a:moveTo>
                <a:lnTo>
                  <a:pt x="2778943" y="1351651"/>
                </a:lnTo>
                <a:cubicBezTo>
                  <a:pt x="2647981" y="1351651"/>
                  <a:pt x="2536415" y="1410927"/>
                  <a:pt x="2490565" y="1531062"/>
                </a:cubicBezTo>
                <a:lnTo>
                  <a:pt x="2430031" y="1689624"/>
                </a:lnTo>
                <a:cubicBezTo>
                  <a:pt x="2426142" y="1699814"/>
                  <a:pt x="2434212" y="1711220"/>
                  <a:pt x="2445323" y="1711220"/>
                </a:cubicBezTo>
                <a:lnTo>
                  <a:pt x="2756620" y="1711220"/>
                </a:lnTo>
                <a:cubicBezTo>
                  <a:pt x="2886670" y="1711220"/>
                  <a:pt x="3000225" y="1634049"/>
                  <a:pt x="3045771" y="1514750"/>
                </a:cubicBezTo>
                <a:lnTo>
                  <a:pt x="3102871" y="1376467"/>
                </a:lnTo>
                <a:cubicBezTo>
                  <a:pt x="3107331" y="1364756"/>
                  <a:pt x="3098057" y="1351651"/>
                  <a:pt x="3085286" y="1351651"/>
                </a:cubicBezTo>
                <a:close/>
                <a:moveTo>
                  <a:pt x="64039" y="4552221"/>
                </a:moveTo>
                <a:cubicBezTo>
                  <a:pt x="68512" y="4540510"/>
                  <a:pt x="59233" y="4527406"/>
                  <a:pt x="46465" y="4527406"/>
                </a:cubicBezTo>
                <a:lnTo>
                  <a:pt x="37" y="4527406"/>
                </a:lnTo>
                <a:lnTo>
                  <a:pt x="37" y="4706715"/>
                </a:lnTo>
                <a:cubicBezTo>
                  <a:pt x="2431" y="4701366"/>
                  <a:pt x="4837" y="4696031"/>
                  <a:pt x="6947" y="4690505"/>
                </a:cubicBezTo>
                <a:lnTo>
                  <a:pt x="64038" y="4552221"/>
                </a:lnTo>
                <a:close/>
                <a:moveTo>
                  <a:pt x="8613399" y="4072643"/>
                </a:moveTo>
                <a:lnTo>
                  <a:pt x="8613399" y="4072643"/>
                </a:lnTo>
                <a:cubicBezTo>
                  <a:pt x="8613399" y="4072643"/>
                  <a:pt x="8307057" y="4072643"/>
                  <a:pt x="8307057" y="4072643"/>
                </a:cubicBezTo>
                <a:cubicBezTo>
                  <a:pt x="8176095" y="4072643"/>
                  <a:pt x="8064529" y="4131919"/>
                  <a:pt x="8018666" y="4252054"/>
                </a:cubicBezTo>
                <a:lnTo>
                  <a:pt x="7958145" y="4410616"/>
                </a:lnTo>
                <a:cubicBezTo>
                  <a:pt x="7954242" y="4420806"/>
                  <a:pt x="7962325" y="4432212"/>
                  <a:pt x="7973436" y="4432212"/>
                </a:cubicBezTo>
                <a:lnTo>
                  <a:pt x="8284733" y="4432212"/>
                </a:lnTo>
                <a:cubicBezTo>
                  <a:pt x="8414783" y="4432212"/>
                  <a:pt x="8528350" y="4355042"/>
                  <a:pt x="8573884" y="4235743"/>
                </a:cubicBezTo>
                <a:lnTo>
                  <a:pt x="8630972" y="4097459"/>
                </a:lnTo>
                <a:cubicBezTo>
                  <a:pt x="8635444" y="4085748"/>
                  <a:pt x="8626170" y="4072643"/>
                  <a:pt x="8613399" y="4072643"/>
                </a:cubicBezTo>
                <a:close/>
                <a:moveTo>
                  <a:pt x="92" y="1908551"/>
                </a:moveTo>
                <a:lnTo>
                  <a:pt x="92" y="1997902"/>
                </a:lnTo>
                <a:cubicBezTo>
                  <a:pt x="37488" y="1905459"/>
                  <a:pt x="125869" y="1852470"/>
                  <a:pt x="243599" y="1852470"/>
                </a:cubicBezTo>
                <a:lnTo>
                  <a:pt x="504909" y="1852470"/>
                </a:lnTo>
                <a:cubicBezTo>
                  <a:pt x="506827" y="1852470"/>
                  <a:pt x="508132" y="1854421"/>
                  <a:pt x="507402" y="1856196"/>
                </a:cubicBezTo>
                <a:lnTo>
                  <a:pt x="467873" y="1951934"/>
                </a:lnTo>
                <a:lnTo>
                  <a:pt x="467637" y="1952504"/>
                </a:lnTo>
                <a:lnTo>
                  <a:pt x="467420" y="1953087"/>
                </a:lnTo>
                <a:cubicBezTo>
                  <a:pt x="428732" y="2054427"/>
                  <a:pt x="332116" y="2119925"/>
                  <a:pt x="221279" y="2119925"/>
                </a:cubicBezTo>
                <a:lnTo>
                  <a:pt x="92" y="2119925"/>
                </a:lnTo>
                <a:lnTo>
                  <a:pt x="86" y="2165982"/>
                </a:lnTo>
                <a:lnTo>
                  <a:pt x="221279" y="2165982"/>
                </a:lnTo>
                <a:cubicBezTo>
                  <a:pt x="351331" y="2165982"/>
                  <a:pt x="464897" y="2088811"/>
                  <a:pt x="510433" y="1969512"/>
                </a:cubicBezTo>
                <a:lnTo>
                  <a:pt x="567524" y="1831228"/>
                </a:lnTo>
                <a:cubicBezTo>
                  <a:pt x="571996" y="1819518"/>
                  <a:pt x="562717" y="1806413"/>
                  <a:pt x="549949" y="1806413"/>
                </a:cubicBezTo>
                <a:lnTo>
                  <a:pt x="549949" y="1806413"/>
                </a:lnTo>
                <a:cubicBezTo>
                  <a:pt x="549949" y="1806413"/>
                  <a:pt x="243597" y="1806413"/>
                  <a:pt x="243597" y="1806413"/>
                </a:cubicBezTo>
                <a:cubicBezTo>
                  <a:pt x="144705" y="1806413"/>
                  <a:pt x="56923" y="1840265"/>
                  <a:pt x="91" y="1908551"/>
                </a:cubicBezTo>
                <a:close/>
                <a:moveTo>
                  <a:pt x="158477" y="5138955"/>
                </a:moveTo>
                <a:lnTo>
                  <a:pt x="215569" y="5000659"/>
                </a:lnTo>
                <a:cubicBezTo>
                  <a:pt x="220041" y="4988948"/>
                  <a:pt x="210762" y="4975856"/>
                  <a:pt x="197994" y="4975856"/>
                </a:cubicBezTo>
                <a:lnTo>
                  <a:pt x="30" y="4975856"/>
                </a:lnTo>
                <a:lnTo>
                  <a:pt x="24" y="5307289"/>
                </a:lnTo>
                <a:cubicBezTo>
                  <a:pt x="71790" y="5274717"/>
                  <a:pt x="129217" y="5215606"/>
                  <a:pt x="158476" y="5138955"/>
                </a:cubicBezTo>
                <a:close/>
                <a:moveTo>
                  <a:pt x="485577" y="1531062"/>
                </a:moveTo>
                <a:lnTo>
                  <a:pt x="425052" y="1689624"/>
                </a:lnTo>
                <a:cubicBezTo>
                  <a:pt x="421155" y="1699814"/>
                  <a:pt x="429234" y="1711220"/>
                  <a:pt x="440344" y="1711220"/>
                </a:cubicBezTo>
                <a:lnTo>
                  <a:pt x="751644" y="1711220"/>
                </a:lnTo>
                <a:cubicBezTo>
                  <a:pt x="881689" y="1711220"/>
                  <a:pt x="995256" y="1634049"/>
                  <a:pt x="1040793" y="1514750"/>
                </a:cubicBezTo>
                <a:lnTo>
                  <a:pt x="1097884" y="1376467"/>
                </a:lnTo>
                <a:cubicBezTo>
                  <a:pt x="1102357" y="1364756"/>
                  <a:pt x="1093084" y="1351651"/>
                  <a:pt x="1080309" y="1351651"/>
                </a:cubicBezTo>
                <a:lnTo>
                  <a:pt x="773957" y="1351651"/>
                </a:lnTo>
                <a:cubicBezTo>
                  <a:pt x="642990" y="1351651"/>
                  <a:pt x="531435" y="1410927"/>
                  <a:pt x="485577" y="1531062"/>
                </a:cubicBezTo>
                <a:close/>
                <a:moveTo>
                  <a:pt x="2579719" y="903208"/>
                </a:moveTo>
                <a:lnTo>
                  <a:pt x="2886075" y="903208"/>
                </a:lnTo>
                <a:cubicBezTo>
                  <a:pt x="2898845" y="903210"/>
                  <a:pt x="2908119" y="916306"/>
                  <a:pt x="2903647" y="928023"/>
                </a:cubicBezTo>
                <a:lnTo>
                  <a:pt x="2846559" y="1066307"/>
                </a:lnTo>
                <a:cubicBezTo>
                  <a:pt x="2801013" y="1185606"/>
                  <a:pt x="2687458" y="1262770"/>
                  <a:pt x="2557408" y="1262770"/>
                </a:cubicBezTo>
                <a:lnTo>
                  <a:pt x="2246111" y="1262770"/>
                </a:lnTo>
                <a:cubicBezTo>
                  <a:pt x="2235000" y="1262770"/>
                  <a:pt x="2226917" y="1251372"/>
                  <a:pt x="2230819" y="1241179"/>
                </a:cubicBezTo>
                <a:lnTo>
                  <a:pt x="2291341" y="1082616"/>
                </a:lnTo>
                <a:cubicBezTo>
                  <a:pt x="2337203" y="962475"/>
                  <a:pt x="2448756" y="903208"/>
                  <a:pt x="2579719" y="903208"/>
                </a:cubicBezTo>
                <a:close/>
                <a:moveTo>
                  <a:pt x="2841035" y="949269"/>
                </a:moveTo>
                <a:lnTo>
                  <a:pt x="2579719" y="949269"/>
                </a:lnTo>
                <a:cubicBezTo>
                  <a:pt x="2460121" y="949269"/>
                  <a:pt x="2370688" y="1003860"/>
                  <a:pt x="2334353" y="1099047"/>
                </a:cubicBezTo>
                <a:lnTo>
                  <a:pt x="2290834" y="1213053"/>
                </a:lnTo>
                <a:cubicBezTo>
                  <a:pt x="2290162" y="1214820"/>
                  <a:pt x="2291467" y="1216712"/>
                  <a:pt x="2293355" y="1216712"/>
                </a:cubicBezTo>
                <a:lnTo>
                  <a:pt x="2557396" y="1216712"/>
                </a:lnTo>
                <a:cubicBezTo>
                  <a:pt x="2668239" y="1216712"/>
                  <a:pt x="2764855" y="1151225"/>
                  <a:pt x="2803534" y="1049878"/>
                </a:cubicBezTo>
                <a:lnTo>
                  <a:pt x="2803762" y="1049297"/>
                </a:lnTo>
                <a:lnTo>
                  <a:pt x="2804003" y="1048723"/>
                </a:lnTo>
                <a:lnTo>
                  <a:pt x="2843519" y="952995"/>
                </a:lnTo>
                <a:cubicBezTo>
                  <a:pt x="2844253" y="951219"/>
                  <a:pt x="2842948" y="949270"/>
                  <a:pt x="2841023" y="949270"/>
                </a:cubicBezTo>
                <a:close/>
                <a:moveTo>
                  <a:pt x="2216807" y="903208"/>
                </a:moveTo>
                <a:lnTo>
                  <a:pt x="1910451" y="903208"/>
                </a:lnTo>
                <a:cubicBezTo>
                  <a:pt x="1779489" y="903208"/>
                  <a:pt x="1667923" y="962476"/>
                  <a:pt x="1622073" y="1082616"/>
                </a:cubicBezTo>
                <a:lnTo>
                  <a:pt x="1561539" y="1241179"/>
                </a:lnTo>
                <a:cubicBezTo>
                  <a:pt x="1557650" y="1251373"/>
                  <a:pt x="1565733" y="1262770"/>
                  <a:pt x="1576844" y="1262770"/>
                </a:cubicBezTo>
                <a:lnTo>
                  <a:pt x="1888141" y="1262770"/>
                </a:lnTo>
                <a:cubicBezTo>
                  <a:pt x="2018178" y="1262770"/>
                  <a:pt x="2131746" y="1185606"/>
                  <a:pt x="2177279" y="1066307"/>
                </a:cubicBezTo>
                <a:lnTo>
                  <a:pt x="2234380" y="928021"/>
                </a:lnTo>
                <a:cubicBezTo>
                  <a:pt x="2238852" y="916307"/>
                  <a:pt x="2229578" y="903208"/>
                  <a:pt x="2216807" y="903208"/>
                </a:cubicBezTo>
                <a:close/>
                <a:moveTo>
                  <a:pt x="1547527" y="903208"/>
                </a:moveTo>
                <a:lnTo>
                  <a:pt x="1241180" y="903208"/>
                </a:lnTo>
                <a:cubicBezTo>
                  <a:pt x="1110213" y="903208"/>
                  <a:pt x="998657" y="962476"/>
                  <a:pt x="952799" y="1082616"/>
                </a:cubicBezTo>
                <a:lnTo>
                  <a:pt x="892275" y="1241179"/>
                </a:lnTo>
                <a:cubicBezTo>
                  <a:pt x="888377" y="1251373"/>
                  <a:pt x="896450" y="1262770"/>
                  <a:pt x="907566" y="1262770"/>
                </a:cubicBezTo>
                <a:lnTo>
                  <a:pt x="1218861" y="1262770"/>
                </a:lnTo>
                <a:cubicBezTo>
                  <a:pt x="1348911" y="1262770"/>
                  <a:pt x="1462478" y="1185606"/>
                  <a:pt x="1508012" y="1066307"/>
                </a:cubicBezTo>
                <a:lnTo>
                  <a:pt x="1565100" y="928021"/>
                </a:lnTo>
                <a:cubicBezTo>
                  <a:pt x="1569572" y="916307"/>
                  <a:pt x="1560298" y="903208"/>
                  <a:pt x="1547527" y="903208"/>
                </a:cubicBezTo>
                <a:close/>
                <a:moveTo>
                  <a:pt x="3253496" y="6238611"/>
                </a:moveTo>
                <a:lnTo>
                  <a:pt x="3564793" y="6238611"/>
                </a:lnTo>
                <a:cubicBezTo>
                  <a:pt x="3694843" y="6238611"/>
                  <a:pt x="3808411" y="6161453"/>
                  <a:pt x="3853944" y="6042155"/>
                </a:cubicBezTo>
                <a:lnTo>
                  <a:pt x="3911045" y="5903871"/>
                </a:lnTo>
                <a:cubicBezTo>
                  <a:pt x="3915504" y="5892160"/>
                  <a:pt x="3906230" y="5879055"/>
                  <a:pt x="3893460" y="5879055"/>
                </a:cubicBezTo>
                <a:lnTo>
                  <a:pt x="3587117" y="5879055"/>
                </a:lnTo>
                <a:cubicBezTo>
                  <a:pt x="3456154" y="5879055"/>
                  <a:pt x="3344589" y="5938318"/>
                  <a:pt x="3298726" y="6058466"/>
                </a:cubicBezTo>
                <a:lnTo>
                  <a:pt x="3238205" y="6217028"/>
                </a:lnTo>
                <a:cubicBezTo>
                  <a:pt x="3234315" y="6227218"/>
                  <a:pt x="3242385" y="6238611"/>
                  <a:pt x="3253496" y="6238611"/>
                </a:cubicBezTo>
                <a:close/>
                <a:moveTo>
                  <a:pt x="1899657" y="6217028"/>
                </a:moveTo>
                <a:lnTo>
                  <a:pt x="1960191" y="6058466"/>
                </a:lnTo>
                <a:cubicBezTo>
                  <a:pt x="2006054" y="5938318"/>
                  <a:pt x="2117607" y="5879055"/>
                  <a:pt x="2248569" y="5879055"/>
                </a:cubicBezTo>
                <a:lnTo>
                  <a:pt x="2554925" y="5879055"/>
                </a:lnTo>
                <a:cubicBezTo>
                  <a:pt x="2567696" y="5879055"/>
                  <a:pt x="2576970" y="5892160"/>
                  <a:pt x="2572497" y="5903871"/>
                </a:cubicBezTo>
                <a:lnTo>
                  <a:pt x="2515410" y="6042155"/>
                </a:lnTo>
                <a:cubicBezTo>
                  <a:pt x="2469864" y="6161453"/>
                  <a:pt x="2356296" y="6238624"/>
                  <a:pt x="2226258" y="6238624"/>
                </a:cubicBezTo>
                <a:lnTo>
                  <a:pt x="1914962" y="6238624"/>
                </a:lnTo>
                <a:cubicBezTo>
                  <a:pt x="1903851" y="6238624"/>
                  <a:pt x="1895768" y="6227218"/>
                  <a:pt x="1899670" y="6217028"/>
                </a:cubicBezTo>
                <a:close/>
                <a:moveTo>
                  <a:pt x="1962205" y="6192555"/>
                </a:moveTo>
                <a:lnTo>
                  <a:pt x="2226258" y="6192555"/>
                </a:lnTo>
                <a:cubicBezTo>
                  <a:pt x="2337089" y="6192555"/>
                  <a:pt x="2433705" y="6127069"/>
                  <a:pt x="2472385" y="6025729"/>
                </a:cubicBezTo>
                <a:lnTo>
                  <a:pt x="2472613" y="6025146"/>
                </a:lnTo>
                <a:lnTo>
                  <a:pt x="2472853" y="6024576"/>
                </a:lnTo>
                <a:lnTo>
                  <a:pt x="2512369" y="5928838"/>
                </a:lnTo>
                <a:cubicBezTo>
                  <a:pt x="2513104" y="5927064"/>
                  <a:pt x="2511799" y="5925112"/>
                  <a:pt x="2509873" y="5925112"/>
                </a:cubicBezTo>
                <a:lnTo>
                  <a:pt x="2248569" y="5925112"/>
                </a:lnTo>
                <a:cubicBezTo>
                  <a:pt x="2128971" y="5925112"/>
                  <a:pt x="2039539" y="5979711"/>
                  <a:pt x="2003203" y="6074891"/>
                </a:cubicBezTo>
                <a:lnTo>
                  <a:pt x="1959684" y="6188905"/>
                </a:lnTo>
                <a:cubicBezTo>
                  <a:pt x="1959013" y="6190666"/>
                  <a:pt x="1960318" y="6192555"/>
                  <a:pt x="1962205" y="6192555"/>
                </a:cubicBezTo>
                <a:close/>
                <a:moveTo>
                  <a:pt x="2584229" y="6238611"/>
                </a:moveTo>
                <a:lnTo>
                  <a:pt x="2895526" y="6238611"/>
                </a:lnTo>
                <a:cubicBezTo>
                  <a:pt x="3025563" y="6238611"/>
                  <a:pt x="3139131" y="6161453"/>
                  <a:pt x="3184677" y="6042155"/>
                </a:cubicBezTo>
                <a:lnTo>
                  <a:pt x="3241765" y="5903871"/>
                </a:lnTo>
                <a:cubicBezTo>
                  <a:pt x="3246237" y="5892160"/>
                  <a:pt x="3236963" y="5879055"/>
                  <a:pt x="3224192" y="5879055"/>
                </a:cubicBezTo>
                <a:lnTo>
                  <a:pt x="2917849" y="5879055"/>
                </a:lnTo>
                <a:cubicBezTo>
                  <a:pt x="2786887" y="5879055"/>
                  <a:pt x="2675321" y="5938318"/>
                  <a:pt x="2629458" y="6058466"/>
                </a:cubicBezTo>
                <a:lnTo>
                  <a:pt x="2568925" y="6217028"/>
                </a:lnTo>
                <a:cubicBezTo>
                  <a:pt x="2565035" y="6227218"/>
                  <a:pt x="2573118" y="6238611"/>
                  <a:pt x="2584229" y="6238611"/>
                </a:cubicBezTo>
                <a:close/>
                <a:moveTo>
                  <a:pt x="440344" y="5783850"/>
                </a:moveTo>
                <a:lnTo>
                  <a:pt x="751644" y="5783850"/>
                </a:lnTo>
                <a:cubicBezTo>
                  <a:pt x="881689" y="5783850"/>
                  <a:pt x="995256" y="5706691"/>
                  <a:pt x="1040793" y="5587393"/>
                </a:cubicBezTo>
                <a:lnTo>
                  <a:pt x="1097884" y="5449109"/>
                </a:lnTo>
                <a:cubicBezTo>
                  <a:pt x="1102357" y="5437398"/>
                  <a:pt x="1093084" y="5424294"/>
                  <a:pt x="1080309" y="5424294"/>
                </a:cubicBezTo>
                <a:lnTo>
                  <a:pt x="773957" y="5424294"/>
                </a:lnTo>
                <a:cubicBezTo>
                  <a:pt x="642990" y="5424294"/>
                  <a:pt x="531435" y="5483556"/>
                  <a:pt x="485577" y="5603704"/>
                </a:cubicBezTo>
                <a:lnTo>
                  <a:pt x="425052" y="5762266"/>
                </a:lnTo>
                <a:cubicBezTo>
                  <a:pt x="421155" y="5772456"/>
                  <a:pt x="429234" y="5783850"/>
                  <a:pt x="440344" y="5783850"/>
                </a:cubicBezTo>
                <a:close/>
                <a:moveTo>
                  <a:pt x="3400979" y="454764"/>
                </a:moveTo>
                <a:lnTo>
                  <a:pt x="3094636" y="454764"/>
                </a:lnTo>
                <a:cubicBezTo>
                  <a:pt x="2963661" y="454764"/>
                  <a:pt x="2852108" y="514031"/>
                  <a:pt x="2806245" y="634172"/>
                </a:cubicBezTo>
                <a:lnTo>
                  <a:pt x="2745724" y="792735"/>
                </a:lnTo>
                <a:cubicBezTo>
                  <a:pt x="2741822" y="802929"/>
                  <a:pt x="2749905" y="814326"/>
                  <a:pt x="2761016" y="814326"/>
                </a:cubicBezTo>
                <a:lnTo>
                  <a:pt x="3072313" y="814326"/>
                </a:lnTo>
                <a:cubicBezTo>
                  <a:pt x="3202363" y="814326"/>
                  <a:pt x="3315918" y="737162"/>
                  <a:pt x="3361464" y="617863"/>
                </a:cubicBezTo>
                <a:lnTo>
                  <a:pt x="3418552" y="479577"/>
                </a:lnTo>
                <a:cubicBezTo>
                  <a:pt x="3423024" y="467863"/>
                  <a:pt x="3413750" y="454764"/>
                  <a:pt x="3400979" y="454764"/>
                </a:cubicBezTo>
                <a:close/>
                <a:moveTo>
                  <a:pt x="1248518" y="6238611"/>
                </a:moveTo>
                <a:lnTo>
                  <a:pt x="1559816" y="6238611"/>
                </a:lnTo>
                <a:cubicBezTo>
                  <a:pt x="1689866" y="6238611"/>
                  <a:pt x="1803434" y="6161453"/>
                  <a:pt x="1848967" y="6042155"/>
                </a:cubicBezTo>
                <a:lnTo>
                  <a:pt x="1906068" y="5903871"/>
                </a:lnTo>
                <a:cubicBezTo>
                  <a:pt x="1910527" y="5892160"/>
                  <a:pt x="1901253" y="5879055"/>
                  <a:pt x="1888496" y="5879055"/>
                </a:cubicBezTo>
                <a:lnTo>
                  <a:pt x="1582127" y="5879055"/>
                </a:lnTo>
                <a:cubicBezTo>
                  <a:pt x="1451165" y="5879055"/>
                  <a:pt x="1339612" y="5938318"/>
                  <a:pt x="1293749" y="6058466"/>
                </a:cubicBezTo>
                <a:lnTo>
                  <a:pt x="1233225" y="6217028"/>
                </a:lnTo>
                <a:cubicBezTo>
                  <a:pt x="1229334" y="6227218"/>
                  <a:pt x="1237407" y="6238611"/>
                  <a:pt x="1248517" y="6238611"/>
                </a:cubicBezTo>
                <a:close/>
                <a:moveTo>
                  <a:pt x="1094328" y="5762266"/>
                </a:moveTo>
                <a:lnTo>
                  <a:pt x="1154859" y="5603704"/>
                </a:lnTo>
                <a:cubicBezTo>
                  <a:pt x="1200711" y="5483556"/>
                  <a:pt x="1312271" y="5424294"/>
                  <a:pt x="1443234" y="5424294"/>
                </a:cubicBezTo>
                <a:lnTo>
                  <a:pt x="1749590" y="5424294"/>
                </a:lnTo>
                <a:cubicBezTo>
                  <a:pt x="1762360" y="5424294"/>
                  <a:pt x="1771634" y="5437398"/>
                  <a:pt x="1767162" y="5449109"/>
                </a:cubicBezTo>
                <a:lnTo>
                  <a:pt x="1710074" y="5587393"/>
                </a:lnTo>
                <a:cubicBezTo>
                  <a:pt x="1664528" y="5706691"/>
                  <a:pt x="1550973" y="5783862"/>
                  <a:pt x="1420923" y="5783862"/>
                </a:cubicBezTo>
                <a:lnTo>
                  <a:pt x="1109620" y="5783862"/>
                </a:lnTo>
                <a:cubicBezTo>
                  <a:pt x="1098509" y="5783862"/>
                  <a:pt x="1090436" y="5772456"/>
                  <a:pt x="1094328" y="5762266"/>
                </a:cubicBezTo>
                <a:close/>
                <a:moveTo>
                  <a:pt x="1156870" y="5737793"/>
                </a:moveTo>
                <a:lnTo>
                  <a:pt x="1420923" y="5737793"/>
                </a:lnTo>
                <a:cubicBezTo>
                  <a:pt x="1531754" y="5737793"/>
                  <a:pt x="1628370" y="5672307"/>
                  <a:pt x="1667062" y="5570968"/>
                </a:cubicBezTo>
                <a:lnTo>
                  <a:pt x="1667277" y="5570385"/>
                </a:lnTo>
                <a:lnTo>
                  <a:pt x="1667518" y="5569814"/>
                </a:lnTo>
                <a:lnTo>
                  <a:pt x="1707033" y="5474076"/>
                </a:lnTo>
                <a:cubicBezTo>
                  <a:pt x="1707768" y="5472302"/>
                  <a:pt x="1706463" y="5470350"/>
                  <a:pt x="1704550" y="5470350"/>
                </a:cubicBezTo>
                <a:lnTo>
                  <a:pt x="1443234" y="5470350"/>
                </a:lnTo>
                <a:cubicBezTo>
                  <a:pt x="1323636" y="5470350"/>
                  <a:pt x="1234203" y="5524949"/>
                  <a:pt x="1197872" y="5620129"/>
                </a:cubicBezTo>
                <a:lnTo>
                  <a:pt x="1154351" y="5734143"/>
                </a:lnTo>
                <a:cubicBezTo>
                  <a:pt x="1153677" y="5735905"/>
                  <a:pt x="1154982" y="5737793"/>
                  <a:pt x="1156869" y="5737793"/>
                </a:cubicBezTo>
                <a:close/>
                <a:moveTo>
                  <a:pt x="212000" y="5313816"/>
                </a:moveTo>
                <a:lnTo>
                  <a:pt x="272531" y="5155254"/>
                </a:lnTo>
                <a:cubicBezTo>
                  <a:pt x="318389" y="5035119"/>
                  <a:pt x="429951" y="4975843"/>
                  <a:pt x="560912" y="4975843"/>
                </a:cubicBezTo>
                <a:lnTo>
                  <a:pt x="867264" y="4975843"/>
                </a:lnTo>
                <a:lnTo>
                  <a:pt x="867264" y="4975843"/>
                </a:lnTo>
                <a:cubicBezTo>
                  <a:pt x="880032" y="4975843"/>
                  <a:pt x="889305" y="4988948"/>
                  <a:pt x="884839" y="5000659"/>
                </a:cubicBezTo>
                <a:lnTo>
                  <a:pt x="827747" y="5138942"/>
                </a:lnTo>
                <a:cubicBezTo>
                  <a:pt x="782205" y="5258241"/>
                  <a:pt x="668639" y="5335412"/>
                  <a:pt x="538594" y="5335412"/>
                </a:cubicBezTo>
                <a:lnTo>
                  <a:pt x="227300" y="5335412"/>
                </a:lnTo>
                <a:cubicBezTo>
                  <a:pt x="216184" y="5335412"/>
                  <a:pt x="208111" y="5324006"/>
                  <a:pt x="212001" y="5313816"/>
                </a:cubicBezTo>
                <a:close/>
                <a:moveTo>
                  <a:pt x="274542" y="5289355"/>
                </a:moveTo>
                <a:lnTo>
                  <a:pt x="538593" y="5289355"/>
                </a:lnTo>
                <a:cubicBezTo>
                  <a:pt x="649430" y="5289355"/>
                  <a:pt x="746046" y="5223870"/>
                  <a:pt x="784728" y="5122517"/>
                </a:cubicBezTo>
                <a:lnTo>
                  <a:pt x="784951" y="5121934"/>
                </a:lnTo>
                <a:lnTo>
                  <a:pt x="785186" y="5121364"/>
                </a:lnTo>
                <a:lnTo>
                  <a:pt x="824709" y="5025626"/>
                </a:lnTo>
                <a:cubicBezTo>
                  <a:pt x="825445" y="5023864"/>
                  <a:pt x="824140" y="5021913"/>
                  <a:pt x="822216" y="5021913"/>
                </a:cubicBezTo>
                <a:lnTo>
                  <a:pt x="560912" y="5021913"/>
                </a:lnTo>
                <a:cubicBezTo>
                  <a:pt x="441309" y="5021913"/>
                  <a:pt x="351875" y="5076498"/>
                  <a:pt x="315544" y="5171679"/>
                </a:cubicBezTo>
                <a:lnTo>
                  <a:pt x="272023" y="5285693"/>
                </a:lnTo>
                <a:cubicBezTo>
                  <a:pt x="271349" y="5287454"/>
                  <a:pt x="272654" y="5289355"/>
                  <a:pt x="274541" y="5289355"/>
                </a:cubicBezTo>
                <a:close/>
                <a:moveTo>
                  <a:pt x="6793788" y="2434261"/>
                </a:moveTo>
                <a:lnTo>
                  <a:pt x="6733254" y="2592823"/>
                </a:lnTo>
                <a:cubicBezTo>
                  <a:pt x="6729364" y="2603026"/>
                  <a:pt x="6737435" y="2614420"/>
                  <a:pt x="6748545" y="2614420"/>
                </a:cubicBezTo>
                <a:lnTo>
                  <a:pt x="7059842" y="2614420"/>
                </a:lnTo>
                <a:cubicBezTo>
                  <a:pt x="7189892" y="2614420"/>
                  <a:pt x="7303459" y="2537261"/>
                  <a:pt x="7348993" y="2417950"/>
                </a:cubicBezTo>
                <a:lnTo>
                  <a:pt x="7406093" y="2279666"/>
                </a:lnTo>
                <a:cubicBezTo>
                  <a:pt x="7410553" y="2267955"/>
                  <a:pt x="7401279" y="2254863"/>
                  <a:pt x="7388508" y="2254863"/>
                </a:cubicBezTo>
                <a:lnTo>
                  <a:pt x="7082165" y="2254863"/>
                </a:lnTo>
                <a:cubicBezTo>
                  <a:pt x="6951203" y="2254863"/>
                  <a:pt x="6839637" y="2314126"/>
                  <a:pt x="6793788" y="2434261"/>
                </a:cubicBezTo>
                <a:close/>
                <a:moveTo>
                  <a:pt x="7460989" y="1351651"/>
                </a:moveTo>
                <a:lnTo>
                  <a:pt x="7767346" y="1351651"/>
                </a:lnTo>
                <a:lnTo>
                  <a:pt x="7767346" y="1351651"/>
                </a:lnTo>
                <a:cubicBezTo>
                  <a:pt x="7780116" y="1351651"/>
                  <a:pt x="7789390" y="1364756"/>
                  <a:pt x="7784917" y="1376467"/>
                </a:cubicBezTo>
                <a:lnTo>
                  <a:pt x="7727830" y="1514750"/>
                </a:lnTo>
                <a:cubicBezTo>
                  <a:pt x="7682297" y="1634049"/>
                  <a:pt x="7568729" y="1711220"/>
                  <a:pt x="7438679" y="1711220"/>
                </a:cubicBezTo>
                <a:lnTo>
                  <a:pt x="7127382" y="1711220"/>
                </a:lnTo>
                <a:cubicBezTo>
                  <a:pt x="7116271" y="1711220"/>
                  <a:pt x="7108188" y="1699814"/>
                  <a:pt x="7112090" y="1689624"/>
                </a:cubicBezTo>
                <a:lnTo>
                  <a:pt x="7172612" y="1531062"/>
                </a:lnTo>
                <a:cubicBezTo>
                  <a:pt x="7218474" y="1410914"/>
                  <a:pt x="7330040" y="1351651"/>
                  <a:pt x="7460989" y="1351651"/>
                </a:cubicBezTo>
                <a:close/>
                <a:moveTo>
                  <a:pt x="7722306" y="1397708"/>
                </a:moveTo>
                <a:lnTo>
                  <a:pt x="7460989" y="1397708"/>
                </a:lnTo>
                <a:cubicBezTo>
                  <a:pt x="7341391" y="1397708"/>
                  <a:pt x="7251959" y="1452307"/>
                  <a:pt x="7215623" y="1547487"/>
                </a:cubicBezTo>
                <a:lnTo>
                  <a:pt x="7172104" y="1661501"/>
                </a:lnTo>
                <a:cubicBezTo>
                  <a:pt x="7171433" y="1663262"/>
                  <a:pt x="7172738" y="1665151"/>
                  <a:pt x="7174626" y="1665151"/>
                </a:cubicBezTo>
                <a:lnTo>
                  <a:pt x="7438679" y="1665151"/>
                </a:lnTo>
                <a:cubicBezTo>
                  <a:pt x="7549510" y="1665151"/>
                  <a:pt x="7646126" y="1599665"/>
                  <a:pt x="7684817" y="1498325"/>
                </a:cubicBezTo>
                <a:lnTo>
                  <a:pt x="7685033" y="1497742"/>
                </a:lnTo>
                <a:lnTo>
                  <a:pt x="7685261" y="1497172"/>
                </a:lnTo>
                <a:lnTo>
                  <a:pt x="7724802" y="1401434"/>
                </a:lnTo>
                <a:cubicBezTo>
                  <a:pt x="7725524" y="1399660"/>
                  <a:pt x="7724219" y="1397720"/>
                  <a:pt x="7722306" y="1397720"/>
                </a:cubicBezTo>
                <a:close/>
                <a:moveTo>
                  <a:pt x="7266288" y="2165982"/>
                </a:moveTo>
                <a:lnTo>
                  <a:pt x="7577572" y="2165982"/>
                </a:lnTo>
                <a:cubicBezTo>
                  <a:pt x="7707635" y="2165982"/>
                  <a:pt x="7821190" y="2088811"/>
                  <a:pt x="7866736" y="1969512"/>
                </a:cubicBezTo>
                <a:lnTo>
                  <a:pt x="7923823" y="1831228"/>
                </a:lnTo>
                <a:cubicBezTo>
                  <a:pt x="7928296" y="1819505"/>
                  <a:pt x="7919022" y="1806413"/>
                  <a:pt x="7906251" y="1806413"/>
                </a:cubicBezTo>
                <a:lnTo>
                  <a:pt x="7599895" y="1806413"/>
                </a:lnTo>
                <a:cubicBezTo>
                  <a:pt x="7468933" y="1806413"/>
                  <a:pt x="7357367" y="1865676"/>
                  <a:pt x="7311518" y="1985824"/>
                </a:cubicBezTo>
                <a:lnTo>
                  <a:pt x="7250984" y="2144386"/>
                </a:lnTo>
                <a:cubicBezTo>
                  <a:pt x="7247094" y="2154575"/>
                  <a:pt x="7255177" y="2165982"/>
                  <a:pt x="7266288" y="2165982"/>
                </a:cubicBezTo>
                <a:close/>
                <a:moveTo>
                  <a:pt x="8336019" y="2895347"/>
                </a:moveTo>
                <a:lnTo>
                  <a:pt x="8275485" y="3053910"/>
                </a:lnTo>
                <a:cubicBezTo>
                  <a:pt x="8271595" y="3064099"/>
                  <a:pt x="8279666" y="3075506"/>
                  <a:pt x="8290777" y="3075506"/>
                </a:cubicBezTo>
                <a:lnTo>
                  <a:pt x="8602073" y="3075506"/>
                </a:lnTo>
                <a:cubicBezTo>
                  <a:pt x="8732124" y="3075506"/>
                  <a:pt x="8845691" y="2998335"/>
                  <a:pt x="8891224" y="2879036"/>
                </a:cubicBezTo>
                <a:lnTo>
                  <a:pt x="8948325" y="2740752"/>
                </a:lnTo>
                <a:cubicBezTo>
                  <a:pt x="8952784" y="2729042"/>
                  <a:pt x="8943511" y="2715937"/>
                  <a:pt x="8930752" y="2715937"/>
                </a:cubicBezTo>
                <a:lnTo>
                  <a:pt x="8930752" y="2715937"/>
                </a:lnTo>
                <a:cubicBezTo>
                  <a:pt x="8930752" y="2715937"/>
                  <a:pt x="8624396" y="2715937"/>
                  <a:pt x="8624396" y="2715937"/>
                </a:cubicBezTo>
                <a:cubicBezTo>
                  <a:pt x="8493434" y="2715937"/>
                  <a:pt x="8381869" y="2775212"/>
                  <a:pt x="8336019" y="2895347"/>
                </a:cubicBezTo>
                <a:close/>
                <a:moveTo>
                  <a:pt x="9181667" y="3782236"/>
                </a:moveTo>
                <a:lnTo>
                  <a:pt x="9238768" y="3643952"/>
                </a:lnTo>
                <a:cubicBezTo>
                  <a:pt x="9243227" y="3632241"/>
                  <a:pt x="9233954" y="3619136"/>
                  <a:pt x="9221183" y="3619136"/>
                </a:cubicBezTo>
                <a:lnTo>
                  <a:pt x="9221183" y="3619136"/>
                </a:lnTo>
                <a:cubicBezTo>
                  <a:pt x="9221183" y="3619136"/>
                  <a:pt x="8914840" y="3619136"/>
                  <a:pt x="8914840" y="3619136"/>
                </a:cubicBezTo>
                <a:cubicBezTo>
                  <a:pt x="8783877" y="3619136"/>
                  <a:pt x="8672312" y="3678412"/>
                  <a:pt x="8626449" y="3798547"/>
                </a:cubicBezTo>
                <a:lnTo>
                  <a:pt x="8565928" y="3957109"/>
                </a:lnTo>
                <a:cubicBezTo>
                  <a:pt x="8562026" y="3967299"/>
                  <a:pt x="8570109" y="3978705"/>
                  <a:pt x="8581220" y="3978705"/>
                </a:cubicBezTo>
                <a:lnTo>
                  <a:pt x="8892516" y="3978705"/>
                </a:lnTo>
                <a:cubicBezTo>
                  <a:pt x="9022567" y="3978705"/>
                  <a:pt x="9136134" y="3901534"/>
                  <a:pt x="9181667" y="3782236"/>
                </a:cubicBezTo>
                <a:close/>
                <a:moveTo>
                  <a:pt x="9091627" y="2254863"/>
                </a:moveTo>
                <a:cubicBezTo>
                  <a:pt x="8960652" y="2254863"/>
                  <a:pt x="8849099" y="2314126"/>
                  <a:pt x="8803248" y="2434261"/>
                </a:cubicBezTo>
                <a:lnTo>
                  <a:pt x="8742715" y="2592823"/>
                </a:lnTo>
                <a:cubicBezTo>
                  <a:pt x="8738826" y="2603026"/>
                  <a:pt x="8746895" y="2614420"/>
                  <a:pt x="8758007" y="2614420"/>
                </a:cubicBezTo>
                <a:lnTo>
                  <a:pt x="9069303" y="2614420"/>
                </a:lnTo>
                <a:cubicBezTo>
                  <a:pt x="9199354" y="2614420"/>
                  <a:pt x="9312921" y="2537261"/>
                  <a:pt x="9358454" y="2417950"/>
                </a:cubicBezTo>
                <a:lnTo>
                  <a:pt x="9415555" y="2279666"/>
                </a:lnTo>
                <a:cubicBezTo>
                  <a:pt x="9420014" y="2267955"/>
                  <a:pt x="9410740" y="2254863"/>
                  <a:pt x="9397970" y="2254863"/>
                </a:cubicBezTo>
                <a:lnTo>
                  <a:pt x="9091627" y="2254863"/>
                </a:lnTo>
                <a:close/>
                <a:moveTo>
                  <a:pt x="9271341" y="3075493"/>
                </a:moveTo>
                <a:lnTo>
                  <a:pt x="8960056" y="3075493"/>
                </a:lnTo>
                <a:cubicBezTo>
                  <a:pt x="8948945" y="3075493"/>
                  <a:pt x="8940862" y="3064099"/>
                  <a:pt x="8944765" y="3053910"/>
                </a:cubicBezTo>
                <a:lnTo>
                  <a:pt x="9005286" y="2895347"/>
                </a:lnTo>
                <a:cubicBezTo>
                  <a:pt x="9051148" y="2775200"/>
                  <a:pt x="9162701" y="2715937"/>
                  <a:pt x="9293664" y="2715937"/>
                </a:cubicBezTo>
                <a:lnTo>
                  <a:pt x="9600020" y="2715937"/>
                </a:lnTo>
                <a:lnTo>
                  <a:pt x="9600020" y="2715937"/>
                </a:lnTo>
                <a:cubicBezTo>
                  <a:pt x="9612790" y="2715937"/>
                  <a:pt x="9622052" y="2729029"/>
                  <a:pt x="9617592" y="2740752"/>
                </a:cubicBezTo>
                <a:lnTo>
                  <a:pt x="9560504" y="2879036"/>
                </a:lnTo>
                <a:cubicBezTo>
                  <a:pt x="9514958" y="2998335"/>
                  <a:pt x="9401391" y="3075493"/>
                  <a:pt x="9271341" y="3075493"/>
                </a:cubicBezTo>
                <a:close/>
                <a:moveTo>
                  <a:pt x="9007300" y="3029436"/>
                </a:moveTo>
                <a:lnTo>
                  <a:pt x="9271341" y="3029436"/>
                </a:lnTo>
                <a:cubicBezTo>
                  <a:pt x="9382184" y="3029436"/>
                  <a:pt x="9478800" y="2963951"/>
                  <a:pt x="9517492" y="2862598"/>
                </a:cubicBezTo>
                <a:lnTo>
                  <a:pt x="9517707" y="2862028"/>
                </a:lnTo>
                <a:lnTo>
                  <a:pt x="9517935" y="2861458"/>
                </a:lnTo>
                <a:lnTo>
                  <a:pt x="9557463" y="2765720"/>
                </a:lnTo>
                <a:cubicBezTo>
                  <a:pt x="9558199" y="2763945"/>
                  <a:pt x="9556893" y="2761994"/>
                  <a:pt x="9554980" y="2761994"/>
                </a:cubicBezTo>
                <a:lnTo>
                  <a:pt x="9293664" y="2761994"/>
                </a:lnTo>
                <a:cubicBezTo>
                  <a:pt x="9174066" y="2761994"/>
                  <a:pt x="9084633" y="2816592"/>
                  <a:pt x="9048298" y="2911773"/>
                </a:cubicBezTo>
                <a:lnTo>
                  <a:pt x="9004779" y="3025774"/>
                </a:lnTo>
                <a:cubicBezTo>
                  <a:pt x="9004107" y="3027548"/>
                  <a:pt x="9005412" y="3029436"/>
                  <a:pt x="9007300" y="3029436"/>
                </a:cubicBezTo>
                <a:close/>
                <a:moveTo>
                  <a:pt x="3552517" y="903208"/>
                </a:moveTo>
                <a:lnTo>
                  <a:pt x="3246161" y="903208"/>
                </a:lnTo>
                <a:cubicBezTo>
                  <a:pt x="3115199" y="903208"/>
                  <a:pt x="3003645" y="962476"/>
                  <a:pt x="2957783" y="1082616"/>
                </a:cubicBezTo>
                <a:lnTo>
                  <a:pt x="2897262" y="1241179"/>
                </a:lnTo>
                <a:cubicBezTo>
                  <a:pt x="2893360" y="1251373"/>
                  <a:pt x="2901443" y="1262770"/>
                  <a:pt x="2912553" y="1262770"/>
                </a:cubicBezTo>
                <a:lnTo>
                  <a:pt x="3223838" y="1262770"/>
                </a:lnTo>
                <a:cubicBezTo>
                  <a:pt x="3353900" y="1262770"/>
                  <a:pt x="3467455" y="1185606"/>
                  <a:pt x="3513001" y="1066307"/>
                </a:cubicBezTo>
                <a:lnTo>
                  <a:pt x="3570089" y="928021"/>
                </a:lnTo>
                <a:cubicBezTo>
                  <a:pt x="3574549" y="916307"/>
                  <a:pt x="3565275" y="903208"/>
                  <a:pt x="3552517" y="903208"/>
                </a:cubicBezTo>
                <a:close/>
                <a:moveTo>
                  <a:pt x="4423821" y="1351651"/>
                </a:moveTo>
                <a:lnTo>
                  <a:pt x="4117465" y="1351651"/>
                </a:lnTo>
                <a:cubicBezTo>
                  <a:pt x="3986516" y="1351651"/>
                  <a:pt x="3874950" y="1410927"/>
                  <a:pt x="3829087" y="1531062"/>
                </a:cubicBezTo>
                <a:lnTo>
                  <a:pt x="3768566" y="1689624"/>
                </a:lnTo>
                <a:cubicBezTo>
                  <a:pt x="3764664" y="1699814"/>
                  <a:pt x="3772747" y="1711220"/>
                  <a:pt x="3783858" y="1711220"/>
                </a:cubicBezTo>
                <a:lnTo>
                  <a:pt x="4095154" y="1711220"/>
                </a:lnTo>
                <a:cubicBezTo>
                  <a:pt x="4225205" y="1711220"/>
                  <a:pt x="4338772" y="1634049"/>
                  <a:pt x="4384306" y="1514750"/>
                </a:cubicBezTo>
                <a:lnTo>
                  <a:pt x="4441393" y="1376467"/>
                </a:lnTo>
                <a:cubicBezTo>
                  <a:pt x="4445866" y="1364756"/>
                  <a:pt x="4436592" y="1351651"/>
                  <a:pt x="4423821" y="1351651"/>
                </a:cubicBezTo>
                <a:close/>
                <a:moveTo>
                  <a:pt x="4638515" y="1985824"/>
                </a:moveTo>
                <a:lnTo>
                  <a:pt x="4577994" y="2144386"/>
                </a:lnTo>
                <a:cubicBezTo>
                  <a:pt x="4574091" y="2154575"/>
                  <a:pt x="4582174" y="2165982"/>
                  <a:pt x="4593286" y="2165982"/>
                </a:cubicBezTo>
                <a:lnTo>
                  <a:pt x="4904582" y="2165982"/>
                </a:lnTo>
                <a:cubicBezTo>
                  <a:pt x="5034633" y="2165982"/>
                  <a:pt x="5148200" y="2088811"/>
                  <a:pt x="5193733" y="1969512"/>
                </a:cubicBezTo>
                <a:lnTo>
                  <a:pt x="5250821" y="1831228"/>
                </a:lnTo>
                <a:cubicBezTo>
                  <a:pt x="5255293" y="1819505"/>
                  <a:pt x="5246019" y="1806413"/>
                  <a:pt x="5233249" y="1806413"/>
                </a:cubicBezTo>
                <a:lnTo>
                  <a:pt x="4926893" y="1806413"/>
                </a:lnTo>
                <a:cubicBezTo>
                  <a:pt x="4795931" y="1806413"/>
                  <a:pt x="4684365" y="1865676"/>
                  <a:pt x="4638515" y="1985824"/>
                </a:cubicBezTo>
                <a:close/>
                <a:moveTo>
                  <a:pt x="4221784" y="903208"/>
                </a:moveTo>
                <a:lnTo>
                  <a:pt x="3915428" y="903208"/>
                </a:lnTo>
                <a:cubicBezTo>
                  <a:pt x="3784466" y="903208"/>
                  <a:pt x="3672913" y="962476"/>
                  <a:pt x="3627050" y="1082616"/>
                </a:cubicBezTo>
                <a:lnTo>
                  <a:pt x="3566529" y="1241179"/>
                </a:lnTo>
                <a:cubicBezTo>
                  <a:pt x="3562627" y="1251373"/>
                  <a:pt x="3570710" y="1262770"/>
                  <a:pt x="3581821" y="1262770"/>
                </a:cubicBezTo>
                <a:lnTo>
                  <a:pt x="3893118" y="1262770"/>
                </a:lnTo>
                <a:cubicBezTo>
                  <a:pt x="4023168" y="1262770"/>
                  <a:pt x="4136735" y="1185606"/>
                  <a:pt x="4182268" y="1066307"/>
                </a:cubicBezTo>
                <a:lnTo>
                  <a:pt x="4239357" y="928021"/>
                </a:lnTo>
                <a:cubicBezTo>
                  <a:pt x="4243829" y="916307"/>
                  <a:pt x="4234555" y="903208"/>
                  <a:pt x="4221784" y="903208"/>
                </a:cubicBezTo>
                <a:close/>
                <a:moveTo>
                  <a:pt x="6230841" y="903208"/>
                </a:moveTo>
                <a:lnTo>
                  <a:pt x="5924485" y="903208"/>
                </a:lnTo>
                <a:cubicBezTo>
                  <a:pt x="5793522" y="903208"/>
                  <a:pt x="5681957" y="962476"/>
                  <a:pt x="5636107" y="1082616"/>
                </a:cubicBezTo>
                <a:lnTo>
                  <a:pt x="5575573" y="1241179"/>
                </a:lnTo>
                <a:cubicBezTo>
                  <a:pt x="5571683" y="1251373"/>
                  <a:pt x="5579766" y="1262770"/>
                  <a:pt x="5590877" y="1262770"/>
                </a:cubicBezTo>
                <a:lnTo>
                  <a:pt x="5902174" y="1262770"/>
                </a:lnTo>
                <a:cubicBezTo>
                  <a:pt x="6032211" y="1262770"/>
                  <a:pt x="6145779" y="1185606"/>
                  <a:pt x="6191325" y="1066307"/>
                </a:cubicBezTo>
                <a:lnTo>
                  <a:pt x="6248413" y="928021"/>
                </a:lnTo>
                <a:cubicBezTo>
                  <a:pt x="6252885" y="916307"/>
                  <a:pt x="6243611" y="903208"/>
                  <a:pt x="6230841" y="903208"/>
                </a:cubicBezTo>
                <a:close/>
                <a:moveTo>
                  <a:pt x="5457254" y="1351651"/>
                </a:moveTo>
                <a:lnTo>
                  <a:pt x="5763610" y="1351651"/>
                </a:lnTo>
                <a:lnTo>
                  <a:pt x="5763610" y="1351651"/>
                </a:lnTo>
                <a:cubicBezTo>
                  <a:pt x="5776381" y="1351651"/>
                  <a:pt x="5785655" y="1364756"/>
                  <a:pt x="5781182" y="1376467"/>
                </a:cubicBezTo>
                <a:lnTo>
                  <a:pt x="5724095" y="1514750"/>
                </a:lnTo>
                <a:cubicBezTo>
                  <a:pt x="5678561" y="1634049"/>
                  <a:pt x="5564981" y="1711220"/>
                  <a:pt x="5434944" y="1711220"/>
                </a:cubicBezTo>
                <a:lnTo>
                  <a:pt x="5123647" y="1711220"/>
                </a:lnTo>
                <a:cubicBezTo>
                  <a:pt x="5112536" y="1711220"/>
                  <a:pt x="5104453" y="1699814"/>
                  <a:pt x="5108355" y="1689624"/>
                </a:cubicBezTo>
                <a:lnTo>
                  <a:pt x="5168876" y="1531062"/>
                </a:lnTo>
                <a:cubicBezTo>
                  <a:pt x="5214739" y="1410914"/>
                  <a:pt x="5326292" y="1351651"/>
                  <a:pt x="5457254" y="1351651"/>
                </a:cubicBezTo>
                <a:close/>
                <a:moveTo>
                  <a:pt x="5718571" y="1397708"/>
                </a:moveTo>
                <a:lnTo>
                  <a:pt x="5457254" y="1397708"/>
                </a:lnTo>
                <a:cubicBezTo>
                  <a:pt x="5337656" y="1397708"/>
                  <a:pt x="5248224" y="1452307"/>
                  <a:pt x="5211888" y="1547487"/>
                </a:cubicBezTo>
                <a:lnTo>
                  <a:pt x="5168369" y="1661501"/>
                </a:lnTo>
                <a:cubicBezTo>
                  <a:pt x="5167698" y="1663262"/>
                  <a:pt x="5169003" y="1665151"/>
                  <a:pt x="5170878" y="1665151"/>
                </a:cubicBezTo>
                <a:lnTo>
                  <a:pt x="5434931" y="1665151"/>
                </a:lnTo>
                <a:cubicBezTo>
                  <a:pt x="5545775" y="1665151"/>
                  <a:pt x="5642390" y="1599665"/>
                  <a:pt x="5681082" y="1498325"/>
                </a:cubicBezTo>
                <a:lnTo>
                  <a:pt x="5681298" y="1497742"/>
                </a:lnTo>
                <a:lnTo>
                  <a:pt x="5681526" y="1497172"/>
                </a:lnTo>
                <a:lnTo>
                  <a:pt x="5721054" y="1401434"/>
                </a:lnTo>
                <a:cubicBezTo>
                  <a:pt x="5721789" y="1399660"/>
                  <a:pt x="5720484" y="1397720"/>
                  <a:pt x="5718558" y="1397720"/>
                </a:cubicBezTo>
                <a:close/>
                <a:moveTo>
                  <a:pt x="6432877" y="1351651"/>
                </a:moveTo>
                <a:lnTo>
                  <a:pt x="6126534" y="1351651"/>
                </a:lnTo>
                <a:cubicBezTo>
                  <a:pt x="5995572" y="1351651"/>
                  <a:pt x="5884006" y="1410927"/>
                  <a:pt x="5838144" y="1531062"/>
                </a:cubicBezTo>
                <a:lnTo>
                  <a:pt x="5777622" y="1689624"/>
                </a:lnTo>
                <a:cubicBezTo>
                  <a:pt x="5773733" y="1699814"/>
                  <a:pt x="5781803" y="1711220"/>
                  <a:pt x="5792914" y="1711220"/>
                </a:cubicBezTo>
                <a:lnTo>
                  <a:pt x="6104211" y="1711220"/>
                </a:lnTo>
                <a:cubicBezTo>
                  <a:pt x="6234261" y="1711220"/>
                  <a:pt x="6347828" y="1634049"/>
                  <a:pt x="6393362" y="1514750"/>
                </a:cubicBezTo>
                <a:lnTo>
                  <a:pt x="6450462" y="1376467"/>
                </a:lnTo>
                <a:cubicBezTo>
                  <a:pt x="6454935" y="1364756"/>
                  <a:pt x="6445661" y="1351651"/>
                  <a:pt x="6432877" y="1351651"/>
                </a:cubicBezTo>
                <a:close/>
              </a:path>
            </a:pathLst>
          </a:custGeom>
          <a:solidFill>
            <a:srgbClr val="00109E"/>
          </a:solidFill>
          <a:ln w="12666" cap="flat">
            <a:noFill/>
            <a:prstDash val="solid"/>
            <a:miter/>
          </a:ln>
        </p:spPr>
        <p:txBody>
          <a:bodyPr rtlCol="0" anchor="ctr">
            <a:noAutofit/>
          </a:bodyPr>
          <a:lstStyle/>
          <a:p>
            <a:endParaRPr lang="en-US"/>
          </a:p>
        </p:txBody>
      </p:sp>
      <p:sp>
        <p:nvSpPr>
          <p:cNvPr id="16" name="Graphic 11" hidden="1">
            <a:extLst>
              <a:ext uri="{FF2B5EF4-FFF2-40B4-BE49-F238E27FC236}">
                <a16:creationId xmlns:a16="http://schemas.microsoft.com/office/drawing/2014/main" id="{175B3374-B5C0-F2A8-ED3B-0F6559C14C27}"/>
              </a:ext>
            </a:extLst>
          </p:cNvPr>
          <p:cNvSpPr/>
          <p:nvPr/>
        </p:nvSpPr>
        <p:spPr>
          <a:xfrm>
            <a:off x="0" y="83111"/>
            <a:ext cx="11799254" cy="6687061"/>
          </a:xfrm>
          <a:custGeom>
            <a:avLst/>
            <a:gdLst>
              <a:gd name="connsiteX0" fmla="*/ 2745724 w 11799254"/>
              <a:gd name="connsiteY0" fmla="*/ 4865378 h 6687061"/>
              <a:gd name="connsiteX1" fmla="*/ 2806245 w 11799254"/>
              <a:gd name="connsiteY1" fmla="*/ 4706816 h 6687061"/>
              <a:gd name="connsiteX2" fmla="*/ 3094636 w 11799254"/>
              <a:gd name="connsiteY2" fmla="*/ 4527406 h 6687061"/>
              <a:gd name="connsiteX3" fmla="*/ 3400979 w 11799254"/>
              <a:gd name="connsiteY3" fmla="*/ 4527406 h 6687061"/>
              <a:gd name="connsiteX4" fmla="*/ 3418552 w 11799254"/>
              <a:gd name="connsiteY4" fmla="*/ 4552221 h 6687061"/>
              <a:gd name="connsiteX5" fmla="*/ 3361464 w 11799254"/>
              <a:gd name="connsiteY5" fmla="*/ 4690505 h 6687061"/>
              <a:gd name="connsiteX6" fmla="*/ 3072313 w 11799254"/>
              <a:gd name="connsiteY6" fmla="*/ 4886962 h 6687061"/>
              <a:gd name="connsiteX7" fmla="*/ 2761016 w 11799254"/>
              <a:gd name="connsiteY7" fmla="*/ 4886962 h 6687061"/>
              <a:gd name="connsiteX8" fmla="*/ 2745724 w 11799254"/>
              <a:gd name="connsiteY8" fmla="*/ 4865378 h 6687061"/>
              <a:gd name="connsiteX9" fmla="*/ 4631167 w 11799254"/>
              <a:gd name="connsiteY9" fmla="*/ 4432212 h 6687061"/>
              <a:gd name="connsiteX10" fmla="*/ 4942464 w 11799254"/>
              <a:gd name="connsiteY10" fmla="*/ 4432212 h 6687061"/>
              <a:gd name="connsiteX11" fmla="*/ 5231615 w 11799254"/>
              <a:gd name="connsiteY11" fmla="*/ 4235743 h 6687061"/>
              <a:gd name="connsiteX12" fmla="*/ 5288702 w 11799254"/>
              <a:gd name="connsiteY12" fmla="*/ 4097459 h 6687061"/>
              <a:gd name="connsiteX13" fmla="*/ 5271130 w 11799254"/>
              <a:gd name="connsiteY13" fmla="*/ 4072643 h 6687061"/>
              <a:gd name="connsiteX14" fmla="*/ 5271130 w 11799254"/>
              <a:gd name="connsiteY14" fmla="*/ 4072643 h 6687061"/>
              <a:gd name="connsiteX15" fmla="*/ 4964774 w 11799254"/>
              <a:gd name="connsiteY15" fmla="*/ 4072643 h 6687061"/>
              <a:gd name="connsiteX16" fmla="*/ 4676396 w 11799254"/>
              <a:gd name="connsiteY16" fmla="*/ 4252054 h 6687061"/>
              <a:gd name="connsiteX17" fmla="*/ 4615875 w 11799254"/>
              <a:gd name="connsiteY17" fmla="*/ 4410616 h 6687061"/>
              <a:gd name="connsiteX18" fmla="*/ 4631167 w 11799254"/>
              <a:gd name="connsiteY18" fmla="*/ 4432212 h 6687061"/>
              <a:gd name="connsiteX19" fmla="*/ 6744491 w 11799254"/>
              <a:gd name="connsiteY19" fmla="*/ 454764 h 6687061"/>
              <a:gd name="connsiteX20" fmla="*/ 6744491 w 11799254"/>
              <a:gd name="connsiteY20" fmla="*/ 454764 h 6687061"/>
              <a:gd name="connsiteX21" fmla="*/ 6762063 w 11799254"/>
              <a:gd name="connsiteY21" fmla="*/ 479577 h 6687061"/>
              <a:gd name="connsiteX22" fmla="*/ 6704976 w 11799254"/>
              <a:gd name="connsiteY22" fmla="*/ 617860 h 6687061"/>
              <a:gd name="connsiteX23" fmla="*/ 6415824 w 11799254"/>
              <a:gd name="connsiteY23" fmla="*/ 814326 h 6687061"/>
              <a:gd name="connsiteX24" fmla="*/ 6104528 w 11799254"/>
              <a:gd name="connsiteY24" fmla="*/ 814326 h 6687061"/>
              <a:gd name="connsiteX25" fmla="*/ 6089236 w 11799254"/>
              <a:gd name="connsiteY25" fmla="*/ 792731 h 6687061"/>
              <a:gd name="connsiteX26" fmla="*/ 6149757 w 11799254"/>
              <a:gd name="connsiteY26" fmla="*/ 634172 h 6687061"/>
              <a:gd name="connsiteX27" fmla="*/ 6438135 w 11799254"/>
              <a:gd name="connsiteY27" fmla="*/ 454764 h 6687061"/>
              <a:gd name="connsiteX28" fmla="*/ 6744491 w 11799254"/>
              <a:gd name="connsiteY28" fmla="*/ 454764 h 6687061"/>
              <a:gd name="connsiteX29" fmla="*/ 6699452 w 11799254"/>
              <a:gd name="connsiteY29" fmla="*/ 500825 h 6687061"/>
              <a:gd name="connsiteX30" fmla="*/ 6438135 w 11799254"/>
              <a:gd name="connsiteY30" fmla="*/ 500825 h 6687061"/>
              <a:gd name="connsiteX31" fmla="*/ 6192769 w 11799254"/>
              <a:gd name="connsiteY31" fmla="*/ 650603 h 6687061"/>
              <a:gd name="connsiteX32" fmla="*/ 6149263 w 11799254"/>
              <a:gd name="connsiteY32" fmla="*/ 764609 h 6687061"/>
              <a:gd name="connsiteX33" fmla="*/ 6151772 w 11799254"/>
              <a:gd name="connsiteY33" fmla="*/ 768267 h 6687061"/>
              <a:gd name="connsiteX34" fmla="*/ 6415824 w 11799254"/>
              <a:gd name="connsiteY34" fmla="*/ 768267 h 6687061"/>
              <a:gd name="connsiteX35" fmla="*/ 6661963 w 11799254"/>
              <a:gd name="connsiteY35" fmla="*/ 601431 h 6687061"/>
              <a:gd name="connsiteX36" fmla="*/ 6662179 w 11799254"/>
              <a:gd name="connsiteY36" fmla="*/ 600852 h 6687061"/>
              <a:gd name="connsiteX37" fmla="*/ 6662420 w 11799254"/>
              <a:gd name="connsiteY37" fmla="*/ 600279 h 6687061"/>
              <a:gd name="connsiteX38" fmla="*/ 6701948 w 11799254"/>
              <a:gd name="connsiteY38" fmla="*/ 504551 h 6687061"/>
              <a:gd name="connsiteX39" fmla="*/ 6699452 w 11799254"/>
              <a:gd name="connsiteY39" fmla="*/ 500826 h 6687061"/>
              <a:gd name="connsiteX40" fmla="*/ 3960657 w 11799254"/>
              <a:gd name="connsiteY40" fmla="*/ 4432212 h 6687061"/>
              <a:gd name="connsiteX41" fmla="*/ 4271955 w 11799254"/>
              <a:gd name="connsiteY41" fmla="*/ 4432212 h 6687061"/>
              <a:gd name="connsiteX42" fmla="*/ 4561105 w 11799254"/>
              <a:gd name="connsiteY42" fmla="*/ 4235743 h 6687061"/>
              <a:gd name="connsiteX43" fmla="*/ 4618193 w 11799254"/>
              <a:gd name="connsiteY43" fmla="*/ 4097459 h 6687061"/>
              <a:gd name="connsiteX44" fmla="*/ 4600621 w 11799254"/>
              <a:gd name="connsiteY44" fmla="*/ 4072643 h 6687061"/>
              <a:gd name="connsiteX45" fmla="*/ 4600621 w 11799254"/>
              <a:gd name="connsiteY45" fmla="*/ 4072643 h 6687061"/>
              <a:gd name="connsiteX46" fmla="*/ 4294265 w 11799254"/>
              <a:gd name="connsiteY46" fmla="*/ 4072643 h 6687061"/>
              <a:gd name="connsiteX47" fmla="*/ 4005887 w 11799254"/>
              <a:gd name="connsiteY47" fmla="*/ 4252054 h 6687061"/>
              <a:gd name="connsiteX48" fmla="*/ 3945353 w 11799254"/>
              <a:gd name="connsiteY48" fmla="*/ 4410616 h 6687061"/>
              <a:gd name="connsiteX49" fmla="*/ 3960657 w 11799254"/>
              <a:gd name="connsiteY49" fmla="*/ 4432212 h 6687061"/>
              <a:gd name="connsiteX50" fmla="*/ 9953594 w 11799254"/>
              <a:gd name="connsiteY50" fmla="*/ 1 h 6687061"/>
              <a:gd name="connsiteX51" fmla="*/ 9953594 w 11799254"/>
              <a:gd name="connsiteY51" fmla="*/ 4 h 6687061"/>
              <a:gd name="connsiteX52" fmla="*/ 9971166 w 11799254"/>
              <a:gd name="connsiteY52" fmla="*/ 24817 h 6687061"/>
              <a:gd name="connsiteX53" fmla="*/ 9914066 w 11799254"/>
              <a:gd name="connsiteY53" fmla="*/ 163099 h 6687061"/>
              <a:gd name="connsiteX54" fmla="*/ 9624927 w 11799254"/>
              <a:gd name="connsiteY54" fmla="*/ 359565 h 6687061"/>
              <a:gd name="connsiteX55" fmla="*/ 9313618 w 11799254"/>
              <a:gd name="connsiteY55" fmla="*/ 359565 h 6687061"/>
              <a:gd name="connsiteX56" fmla="*/ 9298326 w 11799254"/>
              <a:gd name="connsiteY56" fmla="*/ 337970 h 6687061"/>
              <a:gd name="connsiteX57" fmla="*/ 9358860 w 11799254"/>
              <a:gd name="connsiteY57" fmla="*/ 179408 h 6687061"/>
              <a:gd name="connsiteX58" fmla="*/ 9647238 w 11799254"/>
              <a:gd name="connsiteY58" fmla="*/ 0 h 6687061"/>
              <a:gd name="connsiteX59" fmla="*/ 9953594 w 11799254"/>
              <a:gd name="connsiteY59" fmla="*/ 0 h 6687061"/>
              <a:gd name="connsiteX60" fmla="*/ 9908542 w 11799254"/>
              <a:gd name="connsiteY60" fmla="*/ 46062 h 6687061"/>
              <a:gd name="connsiteX61" fmla="*/ 9647238 w 11799254"/>
              <a:gd name="connsiteY61" fmla="*/ 46062 h 6687061"/>
              <a:gd name="connsiteX62" fmla="*/ 9401872 w 11799254"/>
              <a:gd name="connsiteY62" fmla="*/ 195840 h 6687061"/>
              <a:gd name="connsiteX63" fmla="*/ 9358353 w 11799254"/>
              <a:gd name="connsiteY63" fmla="*/ 309846 h 6687061"/>
              <a:gd name="connsiteX64" fmla="*/ 9360875 w 11799254"/>
              <a:gd name="connsiteY64" fmla="*/ 313506 h 6687061"/>
              <a:gd name="connsiteX65" fmla="*/ 9624927 w 11799254"/>
              <a:gd name="connsiteY65" fmla="*/ 313506 h 6687061"/>
              <a:gd name="connsiteX66" fmla="*/ 9871054 w 11799254"/>
              <a:gd name="connsiteY66" fmla="*/ 146670 h 6687061"/>
              <a:gd name="connsiteX67" fmla="*/ 9871269 w 11799254"/>
              <a:gd name="connsiteY67" fmla="*/ 146091 h 6687061"/>
              <a:gd name="connsiteX68" fmla="*/ 9871510 w 11799254"/>
              <a:gd name="connsiteY68" fmla="*/ 145518 h 6687061"/>
              <a:gd name="connsiteX69" fmla="*/ 9911038 w 11799254"/>
              <a:gd name="connsiteY69" fmla="*/ 49787 h 6687061"/>
              <a:gd name="connsiteX70" fmla="*/ 9908542 w 11799254"/>
              <a:gd name="connsiteY70" fmla="*/ 46062 h 6687061"/>
              <a:gd name="connsiteX71" fmla="*/ 3430284 w 11799254"/>
              <a:gd name="connsiteY71" fmla="*/ 4886962 h 6687061"/>
              <a:gd name="connsiteX72" fmla="*/ 3741580 w 11799254"/>
              <a:gd name="connsiteY72" fmla="*/ 4886962 h 6687061"/>
              <a:gd name="connsiteX73" fmla="*/ 4030731 w 11799254"/>
              <a:gd name="connsiteY73" fmla="*/ 4690505 h 6687061"/>
              <a:gd name="connsiteX74" fmla="*/ 4087832 w 11799254"/>
              <a:gd name="connsiteY74" fmla="*/ 4552221 h 6687061"/>
              <a:gd name="connsiteX75" fmla="*/ 4070259 w 11799254"/>
              <a:gd name="connsiteY75" fmla="*/ 4527406 h 6687061"/>
              <a:gd name="connsiteX76" fmla="*/ 3763903 w 11799254"/>
              <a:gd name="connsiteY76" fmla="*/ 4527406 h 6687061"/>
              <a:gd name="connsiteX77" fmla="*/ 3475525 w 11799254"/>
              <a:gd name="connsiteY77" fmla="*/ 4706816 h 6687061"/>
              <a:gd name="connsiteX78" fmla="*/ 3414992 w 11799254"/>
              <a:gd name="connsiteY78" fmla="*/ 4865378 h 6687061"/>
              <a:gd name="connsiteX79" fmla="*/ 3430284 w 11799254"/>
              <a:gd name="connsiteY79" fmla="*/ 4886962 h 6687061"/>
              <a:gd name="connsiteX80" fmla="*/ 10918563 w 11799254"/>
              <a:gd name="connsiteY80" fmla="*/ 3619136 h 6687061"/>
              <a:gd name="connsiteX81" fmla="*/ 10630184 w 11799254"/>
              <a:gd name="connsiteY81" fmla="*/ 3798547 h 6687061"/>
              <a:gd name="connsiteX82" fmla="*/ 10569650 w 11799254"/>
              <a:gd name="connsiteY82" fmla="*/ 3957109 h 6687061"/>
              <a:gd name="connsiteX83" fmla="*/ 10584955 w 11799254"/>
              <a:gd name="connsiteY83" fmla="*/ 3978705 h 6687061"/>
              <a:gd name="connsiteX84" fmla="*/ 10896239 w 11799254"/>
              <a:gd name="connsiteY84" fmla="*/ 3978705 h 6687061"/>
              <a:gd name="connsiteX85" fmla="*/ 11185390 w 11799254"/>
              <a:gd name="connsiteY85" fmla="*/ 3782236 h 6687061"/>
              <a:gd name="connsiteX86" fmla="*/ 11242491 w 11799254"/>
              <a:gd name="connsiteY86" fmla="*/ 3643952 h 6687061"/>
              <a:gd name="connsiteX87" fmla="*/ 11224918 w 11799254"/>
              <a:gd name="connsiteY87" fmla="*/ 3619136 h 6687061"/>
              <a:gd name="connsiteX88" fmla="*/ 11224918 w 11799254"/>
              <a:gd name="connsiteY88" fmla="*/ 3619136 h 6687061"/>
              <a:gd name="connsiteX89" fmla="*/ 10918563 w 11799254"/>
              <a:gd name="connsiteY89" fmla="*/ 3619136 h 6687061"/>
              <a:gd name="connsiteX90" fmla="*/ 1056449 w 11799254"/>
              <a:gd name="connsiteY90" fmla="*/ 3508671 h 6687061"/>
              <a:gd name="connsiteX91" fmla="*/ 1116974 w 11799254"/>
              <a:gd name="connsiteY91" fmla="*/ 3350097 h 6687061"/>
              <a:gd name="connsiteX92" fmla="*/ 1405353 w 11799254"/>
              <a:gd name="connsiteY92" fmla="*/ 3170699 h 6687061"/>
              <a:gd name="connsiteX93" fmla="*/ 1711708 w 11799254"/>
              <a:gd name="connsiteY93" fmla="*/ 3170699 h 6687061"/>
              <a:gd name="connsiteX94" fmla="*/ 1729281 w 11799254"/>
              <a:gd name="connsiteY94" fmla="*/ 3195514 h 6687061"/>
              <a:gd name="connsiteX95" fmla="*/ 1672193 w 11799254"/>
              <a:gd name="connsiteY95" fmla="*/ 3333798 h 6687061"/>
              <a:gd name="connsiteX96" fmla="*/ 1383042 w 11799254"/>
              <a:gd name="connsiteY96" fmla="*/ 3530255 h 6687061"/>
              <a:gd name="connsiteX97" fmla="*/ 1071743 w 11799254"/>
              <a:gd name="connsiteY97" fmla="*/ 3530255 h 6687061"/>
              <a:gd name="connsiteX98" fmla="*/ 1056451 w 11799254"/>
              <a:gd name="connsiteY98" fmla="*/ 3508671 h 6687061"/>
              <a:gd name="connsiteX99" fmla="*/ 1118991 w 11799254"/>
              <a:gd name="connsiteY99" fmla="*/ 3484198 h 6687061"/>
              <a:gd name="connsiteX100" fmla="*/ 1383029 w 11799254"/>
              <a:gd name="connsiteY100" fmla="*/ 3484198 h 6687061"/>
              <a:gd name="connsiteX101" fmla="*/ 1629181 w 11799254"/>
              <a:gd name="connsiteY101" fmla="*/ 3317360 h 6687061"/>
              <a:gd name="connsiteX102" fmla="*/ 1629396 w 11799254"/>
              <a:gd name="connsiteY102" fmla="*/ 3316790 h 6687061"/>
              <a:gd name="connsiteX103" fmla="*/ 1629624 w 11799254"/>
              <a:gd name="connsiteY103" fmla="*/ 3316207 h 6687061"/>
              <a:gd name="connsiteX104" fmla="*/ 1669152 w 11799254"/>
              <a:gd name="connsiteY104" fmla="*/ 3220481 h 6687061"/>
              <a:gd name="connsiteX105" fmla="*/ 1666669 w 11799254"/>
              <a:gd name="connsiteY105" fmla="*/ 3216755 h 6687061"/>
              <a:gd name="connsiteX106" fmla="*/ 1405353 w 11799254"/>
              <a:gd name="connsiteY106" fmla="*/ 3216755 h 6687061"/>
              <a:gd name="connsiteX107" fmla="*/ 1159987 w 11799254"/>
              <a:gd name="connsiteY107" fmla="*/ 3366535 h 6687061"/>
              <a:gd name="connsiteX108" fmla="*/ 1116466 w 11799254"/>
              <a:gd name="connsiteY108" fmla="*/ 3480548 h 6687061"/>
              <a:gd name="connsiteX109" fmla="*/ 1118990 w 11799254"/>
              <a:gd name="connsiteY109" fmla="*/ 3484198 h 6687061"/>
              <a:gd name="connsiteX110" fmla="*/ 1223266 w 11799254"/>
              <a:gd name="connsiteY110" fmla="*/ 3978705 h 6687061"/>
              <a:gd name="connsiteX111" fmla="*/ 1534567 w 11799254"/>
              <a:gd name="connsiteY111" fmla="*/ 3978705 h 6687061"/>
              <a:gd name="connsiteX112" fmla="*/ 1823717 w 11799254"/>
              <a:gd name="connsiteY112" fmla="*/ 3782236 h 6687061"/>
              <a:gd name="connsiteX113" fmla="*/ 1880805 w 11799254"/>
              <a:gd name="connsiteY113" fmla="*/ 3643952 h 6687061"/>
              <a:gd name="connsiteX114" fmla="*/ 1863233 w 11799254"/>
              <a:gd name="connsiteY114" fmla="*/ 3619136 h 6687061"/>
              <a:gd name="connsiteX115" fmla="*/ 1863233 w 11799254"/>
              <a:gd name="connsiteY115" fmla="*/ 3619136 h 6687061"/>
              <a:gd name="connsiteX116" fmla="*/ 1556877 w 11799254"/>
              <a:gd name="connsiteY116" fmla="*/ 3619136 h 6687061"/>
              <a:gd name="connsiteX117" fmla="*/ 1268499 w 11799254"/>
              <a:gd name="connsiteY117" fmla="*/ 3798547 h 6687061"/>
              <a:gd name="connsiteX118" fmla="*/ 1207973 w 11799254"/>
              <a:gd name="connsiteY118" fmla="*/ 3957109 h 6687061"/>
              <a:gd name="connsiteX119" fmla="*/ 1223265 w 11799254"/>
              <a:gd name="connsiteY119" fmla="*/ 3978705 h 6687061"/>
              <a:gd name="connsiteX120" fmla="*/ 2071782 w 11799254"/>
              <a:gd name="connsiteY120" fmla="*/ 3170699 h 6687061"/>
              <a:gd name="connsiteX121" fmla="*/ 1783404 w 11799254"/>
              <a:gd name="connsiteY121" fmla="*/ 3350109 h 6687061"/>
              <a:gd name="connsiteX122" fmla="*/ 1722870 w 11799254"/>
              <a:gd name="connsiteY122" fmla="*/ 3508671 h 6687061"/>
              <a:gd name="connsiteX123" fmla="*/ 1738174 w 11799254"/>
              <a:gd name="connsiteY123" fmla="*/ 3530255 h 6687061"/>
              <a:gd name="connsiteX124" fmla="*/ 2049471 w 11799254"/>
              <a:gd name="connsiteY124" fmla="*/ 3530255 h 6687061"/>
              <a:gd name="connsiteX125" fmla="*/ 2338622 w 11799254"/>
              <a:gd name="connsiteY125" fmla="*/ 3333798 h 6687061"/>
              <a:gd name="connsiteX126" fmla="*/ 2395710 w 11799254"/>
              <a:gd name="connsiteY126" fmla="*/ 3195514 h 6687061"/>
              <a:gd name="connsiteX127" fmla="*/ 2378138 w 11799254"/>
              <a:gd name="connsiteY127" fmla="*/ 3170699 h 6687061"/>
              <a:gd name="connsiteX128" fmla="*/ 2378138 w 11799254"/>
              <a:gd name="connsiteY128" fmla="*/ 3170699 h 6687061"/>
              <a:gd name="connsiteX129" fmla="*/ 2071782 w 11799254"/>
              <a:gd name="connsiteY129" fmla="*/ 3170699 h 6687061"/>
              <a:gd name="connsiteX130" fmla="*/ 4085513 w 11799254"/>
              <a:gd name="connsiteY130" fmla="*/ 4865378 h 6687061"/>
              <a:gd name="connsiteX131" fmla="*/ 4146035 w 11799254"/>
              <a:gd name="connsiteY131" fmla="*/ 4706816 h 6687061"/>
              <a:gd name="connsiteX132" fmla="*/ 4434413 w 11799254"/>
              <a:gd name="connsiteY132" fmla="*/ 4527406 h 6687061"/>
              <a:gd name="connsiteX133" fmla="*/ 4740769 w 11799254"/>
              <a:gd name="connsiteY133" fmla="*/ 4527406 h 6687061"/>
              <a:gd name="connsiteX134" fmla="*/ 4758341 w 11799254"/>
              <a:gd name="connsiteY134" fmla="*/ 4552221 h 6687061"/>
              <a:gd name="connsiteX135" fmla="*/ 4701253 w 11799254"/>
              <a:gd name="connsiteY135" fmla="*/ 4690505 h 6687061"/>
              <a:gd name="connsiteX136" fmla="*/ 4412090 w 11799254"/>
              <a:gd name="connsiteY136" fmla="*/ 4886962 h 6687061"/>
              <a:gd name="connsiteX137" fmla="*/ 4100805 w 11799254"/>
              <a:gd name="connsiteY137" fmla="*/ 4886962 h 6687061"/>
              <a:gd name="connsiteX138" fmla="*/ 4085513 w 11799254"/>
              <a:gd name="connsiteY138" fmla="*/ 4865378 h 6687061"/>
              <a:gd name="connsiteX139" fmla="*/ 4148049 w 11799254"/>
              <a:gd name="connsiteY139" fmla="*/ 4840905 h 6687061"/>
              <a:gd name="connsiteX140" fmla="*/ 4412090 w 11799254"/>
              <a:gd name="connsiteY140" fmla="*/ 4840905 h 6687061"/>
              <a:gd name="connsiteX141" fmla="*/ 4658241 w 11799254"/>
              <a:gd name="connsiteY141" fmla="*/ 4674080 h 6687061"/>
              <a:gd name="connsiteX142" fmla="*/ 4658456 w 11799254"/>
              <a:gd name="connsiteY142" fmla="*/ 4673497 h 6687061"/>
              <a:gd name="connsiteX143" fmla="*/ 4658684 w 11799254"/>
              <a:gd name="connsiteY143" fmla="*/ 4672926 h 6687061"/>
              <a:gd name="connsiteX144" fmla="*/ 4698225 w 11799254"/>
              <a:gd name="connsiteY144" fmla="*/ 4577188 h 6687061"/>
              <a:gd name="connsiteX145" fmla="*/ 4695729 w 11799254"/>
              <a:gd name="connsiteY145" fmla="*/ 4573462 h 6687061"/>
              <a:gd name="connsiteX146" fmla="*/ 4434413 w 11799254"/>
              <a:gd name="connsiteY146" fmla="*/ 4573462 h 6687061"/>
              <a:gd name="connsiteX147" fmla="*/ 4189047 w 11799254"/>
              <a:gd name="connsiteY147" fmla="*/ 4723241 h 6687061"/>
              <a:gd name="connsiteX148" fmla="*/ 4145528 w 11799254"/>
              <a:gd name="connsiteY148" fmla="*/ 4837255 h 6687061"/>
              <a:gd name="connsiteX149" fmla="*/ 4148049 w 11799254"/>
              <a:gd name="connsiteY149" fmla="*/ 4840905 h 6687061"/>
              <a:gd name="connsiteX150" fmla="*/ 1955668 w 11799254"/>
              <a:gd name="connsiteY150" fmla="*/ 4432212 h 6687061"/>
              <a:gd name="connsiteX151" fmla="*/ 2266965 w 11799254"/>
              <a:gd name="connsiteY151" fmla="*/ 4432212 h 6687061"/>
              <a:gd name="connsiteX152" fmla="*/ 2556116 w 11799254"/>
              <a:gd name="connsiteY152" fmla="*/ 4235743 h 6687061"/>
              <a:gd name="connsiteX153" fmla="*/ 2613216 w 11799254"/>
              <a:gd name="connsiteY153" fmla="*/ 4097459 h 6687061"/>
              <a:gd name="connsiteX154" fmla="*/ 2595631 w 11799254"/>
              <a:gd name="connsiteY154" fmla="*/ 4072643 h 6687061"/>
              <a:gd name="connsiteX155" fmla="*/ 2595631 w 11799254"/>
              <a:gd name="connsiteY155" fmla="*/ 4072643 h 6687061"/>
              <a:gd name="connsiteX156" fmla="*/ 2289288 w 11799254"/>
              <a:gd name="connsiteY156" fmla="*/ 4072643 h 6687061"/>
              <a:gd name="connsiteX157" fmla="*/ 2000910 w 11799254"/>
              <a:gd name="connsiteY157" fmla="*/ 4252054 h 6687061"/>
              <a:gd name="connsiteX158" fmla="*/ 1940376 w 11799254"/>
              <a:gd name="connsiteY158" fmla="*/ 4410616 h 6687061"/>
              <a:gd name="connsiteX159" fmla="*/ 1955668 w 11799254"/>
              <a:gd name="connsiteY159" fmla="*/ 4432212 h 6687061"/>
              <a:gd name="connsiteX160" fmla="*/ 2622110 w 11799254"/>
              <a:gd name="connsiteY160" fmla="*/ 4432212 h 6687061"/>
              <a:gd name="connsiteX161" fmla="*/ 2933407 w 11799254"/>
              <a:gd name="connsiteY161" fmla="*/ 4432212 h 6687061"/>
              <a:gd name="connsiteX162" fmla="*/ 3222558 w 11799254"/>
              <a:gd name="connsiteY162" fmla="*/ 4235743 h 6687061"/>
              <a:gd name="connsiteX163" fmla="*/ 3279646 w 11799254"/>
              <a:gd name="connsiteY163" fmla="*/ 4097459 h 6687061"/>
              <a:gd name="connsiteX164" fmla="*/ 3262074 w 11799254"/>
              <a:gd name="connsiteY164" fmla="*/ 4072643 h 6687061"/>
              <a:gd name="connsiteX165" fmla="*/ 3262074 w 11799254"/>
              <a:gd name="connsiteY165" fmla="*/ 4072643 h 6687061"/>
              <a:gd name="connsiteX166" fmla="*/ 2955730 w 11799254"/>
              <a:gd name="connsiteY166" fmla="*/ 4072643 h 6687061"/>
              <a:gd name="connsiteX167" fmla="*/ 2667339 w 11799254"/>
              <a:gd name="connsiteY167" fmla="*/ 4252054 h 6687061"/>
              <a:gd name="connsiteX168" fmla="*/ 2606818 w 11799254"/>
              <a:gd name="connsiteY168" fmla="*/ 4410616 h 6687061"/>
              <a:gd name="connsiteX169" fmla="*/ 2622110 w 11799254"/>
              <a:gd name="connsiteY169" fmla="*/ 4432212 h 6687061"/>
              <a:gd name="connsiteX170" fmla="*/ 1877245 w 11799254"/>
              <a:gd name="connsiteY170" fmla="*/ 3957109 h 6687061"/>
              <a:gd name="connsiteX171" fmla="*/ 1937766 w 11799254"/>
              <a:gd name="connsiteY171" fmla="*/ 3798547 h 6687061"/>
              <a:gd name="connsiteX172" fmla="*/ 2226145 w 11799254"/>
              <a:gd name="connsiteY172" fmla="*/ 3619149 h 6687061"/>
              <a:gd name="connsiteX173" fmla="*/ 2532500 w 11799254"/>
              <a:gd name="connsiteY173" fmla="*/ 3619149 h 6687061"/>
              <a:gd name="connsiteX174" fmla="*/ 2550073 w 11799254"/>
              <a:gd name="connsiteY174" fmla="*/ 3643965 h 6687061"/>
              <a:gd name="connsiteX175" fmla="*/ 2492985 w 11799254"/>
              <a:gd name="connsiteY175" fmla="*/ 3782248 h 6687061"/>
              <a:gd name="connsiteX176" fmla="*/ 2203834 w 11799254"/>
              <a:gd name="connsiteY176" fmla="*/ 3978705 h 6687061"/>
              <a:gd name="connsiteX177" fmla="*/ 1892537 w 11799254"/>
              <a:gd name="connsiteY177" fmla="*/ 3978705 h 6687061"/>
              <a:gd name="connsiteX178" fmla="*/ 1877245 w 11799254"/>
              <a:gd name="connsiteY178" fmla="*/ 3957109 h 6687061"/>
              <a:gd name="connsiteX179" fmla="*/ 1939781 w 11799254"/>
              <a:gd name="connsiteY179" fmla="*/ 3932649 h 6687061"/>
              <a:gd name="connsiteX180" fmla="*/ 2203834 w 11799254"/>
              <a:gd name="connsiteY180" fmla="*/ 3932649 h 6687061"/>
              <a:gd name="connsiteX181" fmla="*/ 2449973 w 11799254"/>
              <a:gd name="connsiteY181" fmla="*/ 3765810 h 6687061"/>
              <a:gd name="connsiteX182" fmla="*/ 2450188 w 11799254"/>
              <a:gd name="connsiteY182" fmla="*/ 3765228 h 6687061"/>
              <a:gd name="connsiteX183" fmla="*/ 2450429 w 11799254"/>
              <a:gd name="connsiteY183" fmla="*/ 3764657 h 6687061"/>
              <a:gd name="connsiteX184" fmla="*/ 2489944 w 11799254"/>
              <a:gd name="connsiteY184" fmla="*/ 3668932 h 6687061"/>
              <a:gd name="connsiteX185" fmla="*/ 2487461 w 11799254"/>
              <a:gd name="connsiteY185" fmla="*/ 3665206 h 6687061"/>
              <a:gd name="connsiteX186" fmla="*/ 2226145 w 11799254"/>
              <a:gd name="connsiteY186" fmla="*/ 3665206 h 6687061"/>
              <a:gd name="connsiteX187" fmla="*/ 1980779 w 11799254"/>
              <a:gd name="connsiteY187" fmla="*/ 3814985 h 6687061"/>
              <a:gd name="connsiteX188" fmla="*/ 1937260 w 11799254"/>
              <a:gd name="connsiteY188" fmla="*/ 3928986 h 6687061"/>
              <a:gd name="connsiteX189" fmla="*/ 1939781 w 11799254"/>
              <a:gd name="connsiteY189" fmla="*/ 3932649 h 6687061"/>
              <a:gd name="connsiteX190" fmla="*/ 5285142 w 11799254"/>
              <a:gd name="connsiteY190" fmla="*/ 4410616 h 6687061"/>
              <a:gd name="connsiteX191" fmla="*/ 5345663 w 11799254"/>
              <a:gd name="connsiteY191" fmla="*/ 4252054 h 6687061"/>
              <a:gd name="connsiteX192" fmla="*/ 5634054 w 11799254"/>
              <a:gd name="connsiteY192" fmla="*/ 4072643 h 6687061"/>
              <a:gd name="connsiteX193" fmla="*/ 5940397 w 11799254"/>
              <a:gd name="connsiteY193" fmla="*/ 4072643 h 6687061"/>
              <a:gd name="connsiteX194" fmla="*/ 5957982 w 11799254"/>
              <a:gd name="connsiteY194" fmla="*/ 4097459 h 6687061"/>
              <a:gd name="connsiteX195" fmla="*/ 5900882 w 11799254"/>
              <a:gd name="connsiteY195" fmla="*/ 4235743 h 6687061"/>
              <a:gd name="connsiteX196" fmla="*/ 5611731 w 11799254"/>
              <a:gd name="connsiteY196" fmla="*/ 4432212 h 6687061"/>
              <a:gd name="connsiteX197" fmla="*/ 5300434 w 11799254"/>
              <a:gd name="connsiteY197" fmla="*/ 4432212 h 6687061"/>
              <a:gd name="connsiteX198" fmla="*/ 5285142 w 11799254"/>
              <a:gd name="connsiteY198" fmla="*/ 4410616 h 6687061"/>
              <a:gd name="connsiteX199" fmla="*/ 5347690 w 11799254"/>
              <a:gd name="connsiteY199" fmla="*/ 4386143 h 6687061"/>
              <a:gd name="connsiteX200" fmla="*/ 5611731 w 11799254"/>
              <a:gd name="connsiteY200" fmla="*/ 4386143 h 6687061"/>
              <a:gd name="connsiteX201" fmla="*/ 5857870 w 11799254"/>
              <a:gd name="connsiteY201" fmla="*/ 4219318 h 6687061"/>
              <a:gd name="connsiteX202" fmla="*/ 5858097 w 11799254"/>
              <a:gd name="connsiteY202" fmla="*/ 4218735 h 6687061"/>
              <a:gd name="connsiteX203" fmla="*/ 5858326 w 11799254"/>
              <a:gd name="connsiteY203" fmla="*/ 4218165 h 6687061"/>
              <a:gd name="connsiteX204" fmla="*/ 5897854 w 11799254"/>
              <a:gd name="connsiteY204" fmla="*/ 4122439 h 6687061"/>
              <a:gd name="connsiteX205" fmla="*/ 5895358 w 11799254"/>
              <a:gd name="connsiteY205" fmla="*/ 4118713 h 6687061"/>
              <a:gd name="connsiteX206" fmla="*/ 5634054 w 11799254"/>
              <a:gd name="connsiteY206" fmla="*/ 4118713 h 6687061"/>
              <a:gd name="connsiteX207" fmla="*/ 5388688 w 11799254"/>
              <a:gd name="connsiteY207" fmla="*/ 4268492 h 6687061"/>
              <a:gd name="connsiteX208" fmla="*/ 5345169 w 11799254"/>
              <a:gd name="connsiteY208" fmla="*/ 4382493 h 6687061"/>
              <a:gd name="connsiteX209" fmla="*/ 5347690 w 11799254"/>
              <a:gd name="connsiteY209" fmla="*/ 4386156 h 6687061"/>
              <a:gd name="connsiteX210" fmla="*/ 553996 w 11799254"/>
              <a:gd name="connsiteY210" fmla="*/ 3978705 h 6687061"/>
              <a:gd name="connsiteX211" fmla="*/ 865290 w 11799254"/>
              <a:gd name="connsiteY211" fmla="*/ 3978705 h 6687061"/>
              <a:gd name="connsiteX212" fmla="*/ 1154444 w 11799254"/>
              <a:gd name="connsiteY212" fmla="*/ 3782236 h 6687061"/>
              <a:gd name="connsiteX213" fmla="*/ 1211535 w 11799254"/>
              <a:gd name="connsiteY213" fmla="*/ 3643952 h 6687061"/>
              <a:gd name="connsiteX214" fmla="*/ 1193954 w 11799254"/>
              <a:gd name="connsiteY214" fmla="*/ 3619136 h 6687061"/>
              <a:gd name="connsiteX215" fmla="*/ 1193961 w 11799254"/>
              <a:gd name="connsiteY215" fmla="*/ 3619136 h 6687061"/>
              <a:gd name="connsiteX216" fmla="*/ 887602 w 11799254"/>
              <a:gd name="connsiteY216" fmla="*/ 3619136 h 6687061"/>
              <a:gd name="connsiteX217" fmla="*/ 599221 w 11799254"/>
              <a:gd name="connsiteY217" fmla="*/ 3798547 h 6687061"/>
              <a:gd name="connsiteX218" fmla="*/ 538697 w 11799254"/>
              <a:gd name="connsiteY218" fmla="*/ 3957109 h 6687061"/>
              <a:gd name="connsiteX219" fmla="*/ 553995 w 11799254"/>
              <a:gd name="connsiteY219" fmla="*/ 3978705 h 6687061"/>
              <a:gd name="connsiteX220" fmla="*/ 1425319 w 11799254"/>
              <a:gd name="connsiteY220" fmla="*/ 4886962 h 6687061"/>
              <a:gd name="connsiteX221" fmla="*/ 1736616 w 11799254"/>
              <a:gd name="connsiteY221" fmla="*/ 4886962 h 6687061"/>
              <a:gd name="connsiteX222" fmla="*/ 2025767 w 11799254"/>
              <a:gd name="connsiteY222" fmla="*/ 4690505 h 6687061"/>
              <a:gd name="connsiteX223" fmla="*/ 2082855 w 11799254"/>
              <a:gd name="connsiteY223" fmla="*/ 4552221 h 6687061"/>
              <a:gd name="connsiteX224" fmla="*/ 2065283 w 11799254"/>
              <a:gd name="connsiteY224" fmla="*/ 4527406 h 6687061"/>
              <a:gd name="connsiteX225" fmla="*/ 1758927 w 11799254"/>
              <a:gd name="connsiteY225" fmla="*/ 4527406 h 6687061"/>
              <a:gd name="connsiteX226" fmla="*/ 1470549 w 11799254"/>
              <a:gd name="connsiteY226" fmla="*/ 4706816 h 6687061"/>
              <a:gd name="connsiteX227" fmla="*/ 1410015 w 11799254"/>
              <a:gd name="connsiteY227" fmla="*/ 4865378 h 6687061"/>
              <a:gd name="connsiteX228" fmla="*/ 1425307 w 11799254"/>
              <a:gd name="connsiteY228" fmla="*/ 4886962 h 6687061"/>
              <a:gd name="connsiteX229" fmla="*/ 801270 w 11799254"/>
              <a:gd name="connsiteY229" fmla="*/ 634171 h 6687061"/>
              <a:gd name="connsiteX230" fmla="*/ 740745 w 11799254"/>
              <a:gd name="connsiteY230" fmla="*/ 792733 h 6687061"/>
              <a:gd name="connsiteX231" fmla="*/ 756037 w 11799254"/>
              <a:gd name="connsiteY231" fmla="*/ 814324 h 6687061"/>
              <a:gd name="connsiteX232" fmla="*/ 1067337 w 11799254"/>
              <a:gd name="connsiteY232" fmla="*/ 814324 h 6687061"/>
              <a:gd name="connsiteX233" fmla="*/ 1356487 w 11799254"/>
              <a:gd name="connsiteY233" fmla="*/ 617861 h 6687061"/>
              <a:gd name="connsiteX234" fmla="*/ 1413588 w 11799254"/>
              <a:gd name="connsiteY234" fmla="*/ 479576 h 6687061"/>
              <a:gd name="connsiteX235" fmla="*/ 1396003 w 11799254"/>
              <a:gd name="connsiteY235" fmla="*/ 454763 h 6687061"/>
              <a:gd name="connsiteX236" fmla="*/ 1089649 w 11799254"/>
              <a:gd name="connsiteY236" fmla="*/ 454763 h 6687061"/>
              <a:gd name="connsiteX237" fmla="*/ 801269 w 11799254"/>
              <a:gd name="connsiteY237" fmla="*/ 634171 h 6687061"/>
              <a:gd name="connsiteX238" fmla="*/ 4770072 w 11799254"/>
              <a:gd name="connsiteY238" fmla="*/ 4886962 h 6687061"/>
              <a:gd name="connsiteX239" fmla="*/ 5081369 w 11799254"/>
              <a:gd name="connsiteY239" fmla="*/ 4886962 h 6687061"/>
              <a:gd name="connsiteX240" fmla="*/ 5370520 w 11799254"/>
              <a:gd name="connsiteY240" fmla="*/ 4690505 h 6687061"/>
              <a:gd name="connsiteX241" fmla="*/ 5427608 w 11799254"/>
              <a:gd name="connsiteY241" fmla="*/ 4552221 h 6687061"/>
              <a:gd name="connsiteX242" fmla="*/ 5410036 w 11799254"/>
              <a:gd name="connsiteY242" fmla="*/ 4527406 h 6687061"/>
              <a:gd name="connsiteX243" fmla="*/ 5103680 w 11799254"/>
              <a:gd name="connsiteY243" fmla="*/ 4527406 h 6687061"/>
              <a:gd name="connsiteX244" fmla="*/ 4815302 w 11799254"/>
              <a:gd name="connsiteY244" fmla="*/ 4706816 h 6687061"/>
              <a:gd name="connsiteX245" fmla="*/ 4754781 w 11799254"/>
              <a:gd name="connsiteY245" fmla="*/ 4865378 h 6687061"/>
              <a:gd name="connsiteX246" fmla="*/ 4770072 w 11799254"/>
              <a:gd name="connsiteY246" fmla="*/ 4886962 h 6687061"/>
              <a:gd name="connsiteX247" fmla="*/ 3931353 w 11799254"/>
              <a:gd name="connsiteY247" fmla="*/ 1 h 6687061"/>
              <a:gd name="connsiteX248" fmla="*/ 3931353 w 11799254"/>
              <a:gd name="connsiteY248" fmla="*/ 4 h 6687061"/>
              <a:gd name="connsiteX249" fmla="*/ 3948926 w 11799254"/>
              <a:gd name="connsiteY249" fmla="*/ 24817 h 6687061"/>
              <a:gd name="connsiteX250" fmla="*/ 3891838 w 11799254"/>
              <a:gd name="connsiteY250" fmla="*/ 163099 h 6687061"/>
              <a:gd name="connsiteX251" fmla="*/ 3602674 w 11799254"/>
              <a:gd name="connsiteY251" fmla="*/ 359565 h 6687061"/>
              <a:gd name="connsiteX252" fmla="*/ 3291390 w 11799254"/>
              <a:gd name="connsiteY252" fmla="*/ 359565 h 6687061"/>
              <a:gd name="connsiteX253" fmla="*/ 3276098 w 11799254"/>
              <a:gd name="connsiteY253" fmla="*/ 337970 h 6687061"/>
              <a:gd name="connsiteX254" fmla="*/ 3336620 w 11799254"/>
              <a:gd name="connsiteY254" fmla="*/ 179408 h 6687061"/>
              <a:gd name="connsiteX255" fmla="*/ 3624998 w 11799254"/>
              <a:gd name="connsiteY255" fmla="*/ 0 h 6687061"/>
              <a:gd name="connsiteX256" fmla="*/ 3931353 w 11799254"/>
              <a:gd name="connsiteY256" fmla="*/ 0 h 6687061"/>
              <a:gd name="connsiteX257" fmla="*/ 3886302 w 11799254"/>
              <a:gd name="connsiteY257" fmla="*/ 46062 h 6687061"/>
              <a:gd name="connsiteX258" fmla="*/ 3624998 w 11799254"/>
              <a:gd name="connsiteY258" fmla="*/ 46062 h 6687061"/>
              <a:gd name="connsiteX259" fmla="*/ 3379632 w 11799254"/>
              <a:gd name="connsiteY259" fmla="*/ 195840 h 6687061"/>
              <a:gd name="connsiteX260" fmla="*/ 3336113 w 11799254"/>
              <a:gd name="connsiteY260" fmla="*/ 309846 h 6687061"/>
              <a:gd name="connsiteX261" fmla="*/ 3338634 w 11799254"/>
              <a:gd name="connsiteY261" fmla="*/ 313506 h 6687061"/>
              <a:gd name="connsiteX262" fmla="*/ 3602674 w 11799254"/>
              <a:gd name="connsiteY262" fmla="*/ 313506 h 6687061"/>
              <a:gd name="connsiteX263" fmla="*/ 3848813 w 11799254"/>
              <a:gd name="connsiteY263" fmla="*/ 146670 h 6687061"/>
              <a:gd name="connsiteX264" fmla="*/ 3849041 w 11799254"/>
              <a:gd name="connsiteY264" fmla="*/ 146091 h 6687061"/>
              <a:gd name="connsiteX265" fmla="*/ 3849269 w 11799254"/>
              <a:gd name="connsiteY265" fmla="*/ 145518 h 6687061"/>
              <a:gd name="connsiteX266" fmla="*/ 3888797 w 11799254"/>
              <a:gd name="connsiteY266" fmla="*/ 49787 h 6687061"/>
              <a:gd name="connsiteX267" fmla="*/ 3886302 w 11799254"/>
              <a:gd name="connsiteY267" fmla="*/ 46062 h 6687061"/>
              <a:gd name="connsiteX268" fmla="*/ 3276086 w 11799254"/>
              <a:gd name="connsiteY268" fmla="*/ 4410616 h 6687061"/>
              <a:gd name="connsiteX269" fmla="*/ 3336620 w 11799254"/>
              <a:gd name="connsiteY269" fmla="*/ 4252054 h 6687061"/>
              <a:gd name="connsiteX270" fmla="*/ 3624998 w 11799254"/>
              <a:gd name="connsiteY270" fmla="*/ 4072643 h 6687061"/>
              <a:gd name="connsiteX271" fmla="*/ 3931353 w 11799254"/>
              <a:gd name="connsiteY271" fmla="*/ 4072643 h 6687061"/>
              <a:gd name="connsiteX272" fmla="*/ 3948926 w 11799254"/>
              <a:gd name="connsiteY272" fmla="*/ 4097459 h 6687061"/>
              <a:gd name="connsiteX273" fmla="*/ 3891825 w 11799254"/>
              <a:gd name="connsiteY273" fmla="*/ 4235743 h 6687061"/>
              <a:gd name="connsiteX274" fmla="*/ 3602674 w 11799254"/>
              <a:gd name="connsiteY274" fmla="*/ 4432212 h 6687061"/>
              <a:gd name="connsiteX275" fmla="*/ 3291390 w 11799254"/>
              <a:gd name="connsiteY275" fmla="*/ 4432212 h 6687061"/>
              <a:gd name="connsiteX276" fmla="*/ 3276098 w 11799254"/>
              <a:gd name="connsiteY276" fmla="*/ 4410616 h 6687061"/>
              <a:gd name="connsiteX277" fmla="*/ 3338634 w 11799254"/>
              <a:gd name="connsiteY277" fmla="*/ 4386143 h 6687061"/>
              <a:gd name="connsiteX278" fmla="*/ 3602674 w 11799254"/>
              <a:gd name="connsiteY278" fmla="*/ 4386143 h 6687061"/>
              <a:gd name="connsiteX279" fmla="*/ 3848826 w 11799254"/>
              <a:gd name="connsiteY279" fmla="*/ 4219318 h 6687061"/>
              <a:gd name="connsiteX280" fmla="*/ 3849041 w 11799254"/>
              <a:gd name="connsiteY280" fmla="*/ 4218735 h 6687061"/>
              <a:gd name="connsiteX281" fmla="*/ 3849269 w 11799254"/>
              <a:gd name="connsiteY281" fmla="*/ 4218165 h 6687061"/>
              <a:gd name="connsiteX282" fmla="*/ 3888797 w 11799254"/>
              <a:gd name="connsiteY282" fmla="*/ 4122439 h 6687061"/>
              <a:gd name="connsiteX283" fmla="*/ 3886302 w 11799254"/>
              <a:gd name="connsiteY283" fmla="*/ 4118713 h 6687061"/>
              <a:gd name="connsiteX284" fmla="*/ 3624998 w 11799254"/>
              <a:gd name="connsiteY284" fmla="*/ 4118713 h 6687061"/>
              <a:gd name="connsiteX285" fmla="*/ 3379632 w 11799254"/>
              <a:gd name="connsiteY285" fmla="*/ 4268492 h 6687061"/>
              <a:gd name="connsiteX286" fmla="*/ 3336113 w 11799254"/>
              <a:gd name="connsiteY286" fmla="*/ 4382493 h 6687061"/>
              <a:gd name="connsiteX287" fmla="*/ 3338634 w 11799254"/>
              <a:gd name="connsiteY287" fmla="*/ 4386156 h 6687061"/>
              <a:gd name="connsiteX288" fmla="*/ 617132 w 11799254"/>
              <a:gd name="connsiteY288" fmla="*/ 4432212 h 6687061"/>
              <a:gd name="connsiteX289" fmla="*/ 928433 w 11799254"/>
              <a:gd name="connsiteY289" fmla="*/ 4432212 h 6687061"/>
              <a:gd name="connsiteX290" fmla="*/ 1217581 w 11799254"/>
              <a:gd name="connsiteY290" fmla="*/ 4235743 h 6687061"/>
              <a:gd name="connsiteX291" fmla="*/ 1274669 w 11799254"/>
              <a:gd name="connsiteY291" fmla="*/ 4097459 h 6687061"/>
              <a:gd name="connsiteX292" fmla="*/ 1257098 w 11799254"/>
              <a:gd name="connsiteY292" fmla="*/ 4072643 h 6687061"/>
              <a:gd name="connsiteX293" fmla="*/ 1257104 w 11799254"/>
              <a:gd name="connsiteY293" fmla="*/ 4072643 h 6687061"/>
              <a:gd name="connsiteX294" fmla="*/ 950746 w 11799254"/>
              <a:gd name="connsiteY294" fmla="*/ 4072643 h 6687061"/>
              <a:gd name="connsiteX295" fmla="*/ 662365 w 11799254"/>
              <a:gd name="connsiteY295" fmla="*/ 4252054 h 6687061"/>
              <a:gd name="connsiteX296" fmla="*/ 601840 w 11799254"/>
              <a:gd name="connsiteY296" fmla="*/ 4410616 h 6687061"/>
              <a:gd name="connsiteX297" fmla="*/ 617132 w 11799254"/>
              <a:gd name="connsiteY297" fmla="*/ 4432212 h 6687061"/>
              <a:gd name="connsiteX298" fmla="*/ 2912553 w 11799254"/>
              <a:gd name="connsiteY298" fmla="*/ 5335412 h 6687061"/>
              <a:gd name="connsiteX299" fmla="*/ 3223838 w 11799254"/>
              <a:gd name="connsiteY299" fmla="*/ 5335412 h 6687061"/>
              <a:gd name="connsiteX300" fmla="*/ 3513001 w 11799254"/>
              <a:gd name="connsiteY300" fmla="*/ 5138955 h 6687061"/>
              <a:gd name="connsiteX301" fmla="*/ 3570089 w 11799254"/>
              <a:gd name="connsiteY301" fmla="*/ 5000659 h 6687061"/>
              <a:gd name="connsiteX302" fmla="*/ 3552517 w 11799254"/>
              <a:gd name="connsiteY302" fmla="*/ 4975856 h 6687061"/>
              <a:gd name="connsiteX303" fmla="*/ 3246161 w 11799254"/>
              <a:gd name="connsiteY303" fmla="*/ 4975856 h 6687061"/>
              <a:gd name="connsiteX304" fmla="*/ 2957783 w 11799254"/>
              <a:gd name="connsiteY304" fmla="*/ 5155254 h 6687061"/>
              <a:gd name="connsiteX305" fmla="*/ 2897262 w 11799254"/>
              <a:gd name="connsiteY305" fmla="*/ 5313816 h 6687061"/>
              <a:gd name="connsiteX306" fmla="*/ 2912553 w 11799254"/>
              <a:gd name="connsiteY306" fmla="*/ 5335412 h 6687061"/>
              <a:gd name="connsiteX307" fmla="*/ 1374642 w 11799254"/>
              <a:gd name="connsiteY307" fmla="*/ 195838 h 6687061"/>
              <a:gd name="connsiteX308" fmla="*/ 1379317 w 11799254"/>
              <a:gd name="connsiteY308" fmla="*/ 184931 h 6687061"/>
              <a:gd name="connsiteX309" fmla="*/ 1325941 w 11799254"/>
              <a:gd name="connsiteY309" fmla="*/ 194331 h 6687061"/>
              <a:gd name="connsiteX310" fmla="*/ 1271109 w 11799254"/>
              <a:gd name="connsiteY310" fmla="*/ 337970 h 6687061"/>
              <a:gd name="connsiteX311" fmla="*/ 1286401 w 11799254"/>
              <a:gd name="connsiteY311" fmla="*/ 359565 h 6687061"/>
              <a:gd name="connsiteX312" fmla="*/ 1597698 w 11799254"/>
              <a:gd name="connsiteY312" fmla="*/ 359565 h 6687061"/>
              <a:gd name="connsiteX313" fmla="*/ 1886848 w 11799254"/>
              <a:gd name="connsiteY313" fmla="*/ 163099 h 6687061"/>
              <a:gd name="connsiteX314" fmla="*/ 1943936 w 11799254"/>
              <a:gd name="connsiteY314" fmla="*/ 24817 h 6687061"/>
              <a:gd name="connsiteX315" fmla="*/ 1926364 w 11799254"/>
              <a:gd name="connsiteY315" fmla="*/ 4 h 6687061"/>
              <a:gd name="connsiteX316" fmla="*/ 1926364 w 11799254"/>
              <a:gd name="connsiteY316" fmla="*/ 1 h 6687061"/>
              <a:gd name="connsiteX317" fmla="*/ 1787382 w 11799254"/>
              <a:gd name="connsiteY317" fmla="*/ 1 h 6687061"/>
              <a:gd name="connsiteX318" fmla="*/ 1722084 w 11799254"/>
              <a:gd name="connsiteY318" fmla="*/ 46062 h 6687061"/>
              <a:gd name="connsiteX319" fmla="*/ 1881325 w 11799254"/>
              <a:gd name="connsiteY319" fmla="*/ 46062 h 6687061"/>
              <a:gd name="connsiteX320" fmla="*/ 1883808 w 11799254"/>
              <a:gd name="connsiteY320" fmla="*/ 49787 h 6687061"/>
              <a:gd name="connsiteX321" fmla="*/ 1844292 w 11799254"/>
              <a:gd name="connsiteY321" fmla="*/ 145518 h 6687061"/>
              <a:gd name="connsiteX322" fmla="*/ 1844052 w 11799254"/>
              <a:gd name="connsiteY322" fmla="*/ 146091 h 6687061"/>
              <a:gd name="connsiteX323" fmla="*/ 1843836 w 11799254"/>
              <a:gd name="connsiteY323" fmla="*/ 146670 h 6687061"/>
              <a:gd name="connsiteX324" fmla="*/ 1597698 w 11799254"/>
              <a:gd name="connsiteY324" fmla="*/ 313506 h 6687061"/>
              <a:gd name="connsiteX325" fmla="*/ 1333644 w 11799254"/>
              <a:gd name="connsiteY325" fmla="*/ 313506 h 6687061"/>
              <a:gd name="connsiteX326" fmla="*/ 1331123 w 11799254"/>
              <a:gd name="connsiteY326" fmla="*/ 309846 h 6687061"/>
              <a:gd name="connsiteX327" fmla="*/ 1374655 w 11799254"/>
              <a:gd name="connsiteY327" fmla="*/ 195840 h 6687061"/>
              <a:gd name="connsiteX328" fmla="*/ 2230819 w 11799254"/>
              <a:gd name="connsiteY328" fmla="*/ 5313816 h 6687061"/>
              <a:gd name="connsiteX329" fmla="*/ 2291341 w 11799254"/>
              <a:gd name="connsiteY329" fmla="*/ 5155254 h 6687061"/>
              <a:gd name="connsiteX330" fmla="*/ 2579719 w 11799254"/>
              <a:gd name="connsiteY330" fmla="*/ 4975843 h 6687061"/>
              <a:gd name="connsiteX331" fmla="*/ 2886075 w 11799254"/>
              <a:gd name="connsiteY331" fmla="*/ 4975843 h 6687061"/>
              <a:gd name="connsiteX332" fmla="*/ 2886075 w 11799254"/>
              <a:gd name="connsiteY332" fmla="*/ 4975843 h 6687061"/>
              <a:gd name="connsiteX333" fmla="*/ 2903647 w 11799254"/>
              <a:gd name="connsiteY333" fmla="*/ 5000659 h 6687061"/>
              <a:gd name="connsiteX334" fmla="*/ 2846559 w 11799254"/>
              <a:gd name="connsiteY334" fmla="*/ 5138942 h 6687061"/>
              <a:gd name="connsiteX335" fmla="*/ 2557408 w 11799254"/>
              <a:gd name="connsiteY335" fmla="*/ 5335412 h 6687061"/>
              <a:gd name="connsiteX336" fmla="*/ 2246111 w 11799254"/>
              <a:gd name="connsiteY336" fmla="*/ 5335412 h 6687061"/>
              <a:gd name="connsiteX337" fmla="*/ 2230819 w 11799254"/>
              <a:gd name="connsiteY337" fmla="*/ 5313816 h 6687061"/>
              <a:gd name="connsiteX338" fmla="*/ 2293355 w 11799254"/>
              <a:gd name="connsiteY338" fmla="*/ 5289355 h 6687061"/>
              <a:gd name="connsiteX339" fmla="*/ 2557396 w 11799254"/>
              <a:gd name="connsiteY339" fmla="*/ 5289355 h 6687061"/>
              <a:gd name="connsiteX340" fmla="*/ 2803547 w 11799254"/>
              <a:gd name="connsiteY340" fmla="*/ 5122517 h 6687061"/>
              <a:gd name="connsiteX341" fmla="*/ 2803762 w 11799254"/>
              <a:gd name="connsiteY341" fmla="*/ 5121934 h 6687061"/>
              <a:gd name="connsiteX342" fmla="*/ 2804003 w 11799254"/>
              <a:gd name="connsiteY342" fmla="*/ 5121364 h 6687061"/>
              <a:gd name="connsiteX343" fmla="*/ 2843519 w 11799254"/>
              <a:gd name="connsiteY343" fmla="*/ 5025626 h 6687061"/>
              <a:gd name="connsiteX344" fmla="*/ 2841023 w 11799254"/>
              <a:gd name="connsiteY344" fmla="*/ 5021913 h 6687061"/>
              <a:gd name="connsiteX345" fmla="*/ 2579719 w 11799254"/>
              <a:gd name="connsiteY345" fmla="*/ 5021913 h 6687061"/>
              <a:gd name="connsiteX346" fmla="*/ 2334353 w 11799254"/>
              <a:gd name="connsiteY346" fmla="*/ 5171679 h 6687061"/>
              <a:gd name="connsiteX347" fmla="*/ 2290834 w 11799254"/>
              <a:gd name="connsiteY347" fmla="*/ 5285693 h 6687061"/>
              <a:gd name="connsiteX348" fmla="*/ 2293355 w 11799254"/>
              <a:gd name="connsiteY348" fmla="*/ 5289355 h 6687061"/>
              <a:gd name="connsiteX349" fmla="*/ 2076444 w 11799254"/>
              <a:gd name="connsiteY349" fmla="*/ 4865378 h 6687061"/>
              <a:gd name="connsiteX350" fmla="*/ 2136978 w 11799254"/>
              <a:gd name="connsiteY350" fmla="*/ 4706816 h 6687061"/>
              <a:gd name="connsiteX351" fmla="*/ 2425356 w 11799254"/>
              <a:gd name="connsiteY351" fmla="*/ 4527406 h 6687061"/>
              <a:gd name="connsiteX352" fmla="*/ 2731712 w 11799254"/>
              <a:gd name="connsiteY352" fmla="*/ 4527406 h 6687061"/>
              <a:gd name="connsiteX353" fmla="*/ 2749284 w 11799254"/>
              <a:gd name="connsiteY353" fmla="*/ 4552221 h 6687061"/>
              <a:gd name="connsiteX354" fmla="*/ 2692197 w 11799254"/>
              <a:gd name="connsiteY354" fmla="*/ 4690505 h 6687061"/>
              <a:gd name="connsiteX355" fmla="*/ 2403046 w 11799254"/>
              <a:gd name="connsiteY355" fmla="*/ 4886962 h 6687061"/>
              <a:gd name="connsiteX356" fmla="*/ 2091749 w 11799254"/>
              <a:gd name="connsiteY356" fmla="*/ 4886962 h 6687061"/>
              <a:gd name="connsiteX357" fmla="*/ 2076457 w 11799254"/>
              <a:gd name="connsiteY357" fmla="*/ 4865378 h 6687061"/>
              <a:gd name="connsiteX358" fmla="*/ 2138992 w 11799254"/>
              <a:gd name="connsiteY358" fmla="*/ 4840905 h 6687061"/>
              <a:gd name="connsiteX359" fmla="*/ 2403046 w 11799254"/>
              <a:gd name="connsiteY359" fmla="*/ 4840905 h 6687061"/>
              <a:gd name="connsiteX360" fmla="*/ 2649172 w 11799254"/>
              <a:gd name="connsiteY360" fmla="*/ 4674080 h 6687061"/>
              <a:gd name="connsiteX361" fmla="*/ 2649400 w 11799254"/>
              <a:gd name="connsiteY361" fmla="*/ 4673497 h 6687061"/>
              <a:gd name="connsiteX362" fmla="*/ 2649641 w 11799254"/>
              <a:gd name="connsiteY362" fmla="*/ 4672926 h 6687061"/>
              <a:gd name="connsiteX363" fmla="*/ 2689156 w 11799254"/>
              <a:gd name="connsiteY363" fmla="*/ 4577188 h 6687061"/>
              <a:gd name="connsiteX364" fmla="*/ 2686660 w 11799254"/>
              <a:gd name="connsiteY364" fmla="*/ 4573462 h 6687061"/>
              <a:gd name="connsiteX365" fmla="*/ 2425356 w 11799254"/>
              <a:gd name="connsiteY365" fmla="*/ 4573462 h 6687061"/>
              <a:gd name="connsiteX366" fmla="*/ 2179990 w 11799254"/>
              <a:gd name="connsiteY366" fmla="*/ 4723241 h 6687061"/>
              <a:gd name="connsiteX367" fmla="*/ 2136471 w 11799254"/>
              <a:gd name="connsiteY367" fmla="*/ 4837255 h 6687061"/>
              <a:gd name="connsiteX368" fmla="*/ 2138992 w 11799254"/>
              <a:gd name="connsiteY368" fmla="*/ 4840905 h 6687061"/>
              <a:gd name="connsiteX369" fmla="*/ 726726 w 11799254"/>
              <a:gd name="connsiteY369" fmla="*/ 454764 h 6687061"/>
              <a:gd name="connsiteX370" fmla="*/ 726726 w 11799254"/>
              <a:gd name="connsiteY370" fmla="*/ 454764 h 6687061"/>
              <a:gd name="connsiteX371" fmla="*/ 744301 w 11799254"/>
              <a:gd name="connsiteY371" fmla="*/ 479577 h 6687061"/>
              <a:gd name="connsiteX372" fmla="*/ 687210 w 11799254"/>
              <a:gd name="connsiteY372" fmla="*/ 617860 h 6687061"/>
              <a:gd name="connsiteX373" fmla="*/ 398056 w 11799254"/>
              <a:gd name="connsiteY373" fmla="*/ 814326 h 6687061"/>
              <a:gd name="connsiteX374" fmla="*/ 86760 w 11799254"/>
              <a:gd name="connsiteY374" fmla="*/ 814326 h 6687061"/>
              <a:gd name="connsiteX375" fmla="*/ 71462 w 11799254"/>
              <a:gd name="connsiteY375" fmla="*/ 792731 h 6687061"/>
              <a:gd name="connsiteX376" fmla="*/ 131994 w 11799254"/>
              <a:gd name="connsiteY376" fmla="*/ 634172 h 6687061"/>
              <a:gd name="connsiteX377" fmla="*/ 420374 w 11799254"/>
              <a:gd name="connsiteY377" fmla="*/ 454764 h 6687061"/>
              <a:gd name="connsiteX378" fmla="*/ 726726 w 11799254"/>
              <a:gd name="connsiteY378" fmla="*/ 454764 h 6687061"/>
              <a:gd name="connsiteX379" fmla="*/ 681679 w 11799254"/>
              <a:gd name="connsiteY379" fmla="*/ 500825 h 6687061"/>
              <a:gd name="connsiteX380" fmla="*/ 420376 w 11799254"/>
              <a:gd name="connsiteY380" fmla="*/ 500825 h 6687061"/>
              <a:gd name="connsiteX381" fmla="*/ 175007 w 11799254"/>
              <a:gd name="connsiteY381" fmla="*/ 650603 h 6687061"/>
              <a:gd name="connsiteX382" fmla="*/ 131487 w 11799254"/>
              <a:gd name="connsiteY382" fmla="*/ 764609 h 6687061"/>
              <a:gd name="connsiteX383" fmla="*/ 134004 w 11799254"/>
              <a:gd name="connsiteY383" fmla="*/ 768267 h 6687061"/>
              <a:gd name="connsiteX384" fmla="*/ 398055 w 11799254"/>
              <a:gd name="connsiteY384" fmla="*/ 768267 h 6687061"/>
              <a:gd name="connsiteX385" fmla="*/ 644190 w 11799254"/>
              <a:gd name="connsiteY385" fmla="*/ 601431 h 6687061"/>
              <a:gd name="connsiteX386" fmla="*/ 644413 w 11799254"/>
              <a:gd name="connsiteY386" fmla="*/ 600852 h 6687061"/>
              <a:gd name="connsiteX387" fmla="*/ 644648 w 11799254"/>
              <a:gd name="connsiteY387" fmla="*/ 600279 h 6687061"/>
              <a:gd name="connsiteX388" fmla="*/ 684172 w 11799254"/>
              <a:gd name="connsiteY388" fmla="*/ 504551 h 6687061"/>
              <a:gd name="connsiteX389" fmla="*/ 681678 w 11799254"/>
              <a:gd name="connsiteY389" fmla="*/ 500826 h 6687061"/>
              <a:gd name="connsiteX390" fmla="*/ 1271109 w 11799254"/>
              <a:gd name="connsiteY390" fmla="*/ 4410616 h 6687061"/>
              <a:gd name="connsiteX391" fmla="*/ 1331630 w 11799254"/>
              <a:gd name="connsiteY391" fmla="*/ 4252054 h 6687061"/>
              <a:gd name="connsiteX392" fmla="*/ 1620008 w 11799254"/>
              <a:gd name="connsiteY392" fmla="*/ 4072643 h 6687061"/>
              <a:gd name="connsiteX393" fmla="*/ 1926364 w 11799254"/>
              <a:gd name="connsiteY393" fmla="*/ 4072643 h 6687061"/>
              <a:gd name="connsiteX394" fmla="*/ 1943936 w 11799254"/>
              <a:gd name="connsiteY394" fmla="*/ 4097459 h 6687061"/>
              <a:gd name="connsiteX395" fmla="*/ 1886848 w 11799254"/>
              <a:gd name="connsiteY395" fmla="*/ 4235743 h 6687061"/>
              <a:gd name="connsiteX396" fmla="*/ 1597698 w 11799254"/>
              <a:gd name="connsiteY396" fmla="*/ 4432212 h 6687061"/>
              <a:gd name="connsiteX397" fmla="*/ 1286401 w 11799254"/>
              <a:gd name="connsiteY397" fmla="*/ 4432212 h 6687061"/>
              <a:gd name="connsiteX398" fmla="*/ 1271109 w 11799254"/>
              <a:gd name="connsiteY398" fmla="*/ 4410616 h 6687061"/>
              <a:gd name="connsiteX399" fmla="*/ 1333644 w 11799254"/>
              <a:gd name="connsiteY399" fmla="*/ 4386143 h 6687061"/>
              <a:gd name="connsiteX400" fmla="*/ 1597698 w 11799254"/>
              <a:gd name="connsiteY400" fmla="*/ 4386143 h 6687061"/>
              <a:gd name="connsiteX401" fmla="*/ 1843836 w 11799254"/>
              <a:gd name="connsiteY401" fmla="*/ 4219318 h 6687061"/>
              <a:gd name="connsiteX402" fmla="*/ 1844052 w 11799254"/>
              <a:gd name="connsiteY402" fmla="*/ 4218735 h 6687061"/>
              <a:gd name="connsiteX403" fmla="*/ 1844292 w 11799254"/>
              <a:gd name="connsiteY403" fmla="*/ 4218165 h 6687061"/>
              <a:gd name="connsiteX404" fmla="*/ 1883808 w 11799254"/>
              <a:gd name="connsiteY404" fmla="*/ 4122439 h 6687061"/>
              <a:gd name="connsiteX405" fmla="*/ 1881325 w 11799254"/>
              <a:gd name="connsiteY405" fmla="*/ 4118713 h 6687061"/>
              <a:gd name="connsiteX406" fmla="*/ 1620008 w 11799254"/>
              <a:gd name="connsiteY406" fmla="*/ 4118713 h 6687061"/>
              <a:gd name="connsiteX407" fmla="*/ 1374642 w 11799254"/>
              <a:gd name="connsiteY407" fmla="*/ 4268492 h 6687061"/>
              <a:gd name="connsiteX408" fmla="*/ 1331123 w 11799254"/>
              <a:gd name="connsiteY408" fmla="*/ 4382493 h 6687061"/>
              <a:gd name="connsiteX409" fmla="*/ 1333644 w 11799254"/>
              <a:gd name="connsiteY409" fmla="*/ 4386156 h 6687061"/>
              <a:gd name="connsiteX410" fmla="*/ 7172206 w 11799254"/>
              <a:gd name="connsiteY410" fmla="*/ 3782236 h 6687061"/>
              <a:gd name="connsiteX411" fmla="*/ 7229294 w 11799254"/>
              <a:gd name="connsiteY411" fmla="*/ 3643952 h 6687061"/>
              <a:gd name="connsiteX412" fmla="*/ 7211721 w 11799254"/>
              <a:gd name="connsiteY412" fmla="*/ 3619136 h 6687061"/>
              <a:gd name="connsiteX413" fmla="*/ 7211721 w 11799254"/>
              <a:gd name="connsiteY413" fmla="*/ 3619136 h 6687061"/>
              <a:gd name="connsiteX414" fmla="*/ 6905365 w 11799254"/>
              <a:gd name="connsiteY414" fmla="*/ 3619136 h 6687061"/>
              <a:gd name="connsiteX415" fmla="*/ 6616988 w 11799254"/>
              <a:gd name="connsiteY415" fmla="*/ 3798547 h 6687061"/>
              <a:gd name="connsiteX416" fmla="*/ 6556466 w 11799254"/>
              <a:gd name="connsiteY416" fmla="*/ 3957109 h 6687061"/>
              <a:gd name="connsiteX417" fmla="*/ 6571758 w 11799254"/>
              <a:gd name="connsiteY417" fmla="*/ 3978705 h 6687061"/>
              <a:gd name="connsiteX418" fmla="*/ 6883055 w 11799254"/>
              <a:gd name="connsiteY418" fmla="*/ 3978705 h 6687061"/>
              <a:gd name="connsiteX419" fmla="*/ 7172206 w 11799254"/>
              <a:gd name="connsiteY419" fmla="*/ 3782236 h 6687061"/>
              <a:gd name="connsiteX420" fmla="*/ 86 w 11799254"/>
              <a:gd name="connsiteY420" fmla="*/ 2254863 h 6687061"/>
              <a:gd name="connsiteX421" fmla="*/ 86 w 11799254"/>
              <a:gd name="connsiteY421" fmla="*/ 2373402 h 6687061"/>
              <a:gd name="connsiteX422" fmla="*/ 38787 w 11799254"/>
              <a:gd name="connsiteY422" fmla="*/ 2279666 h 6687061"/>
              <a:gd name="connsiteX423" fmla="*/ 21206 w 11799254"/>
              <a:gd name="connsiteY423" fmla="*/ 2254863 h 6687061"/>
              <a:gd name="connsiteX424" fmla="*/ 86 w 11799254"/>
              <a:gd name="connsiteY424" fmla="*/ 2254863 h 6687061"/>
              <a:gd name="connsiteX425" fmla="*/ 1002914 w 11799254"/>
              <a:gd name="connsiteY425" fmla="*/ 3333798 h 6687061"/>
              <a:gd name="connsiteX426" fmla="*/ 1060006 w 11799254"/>
              <a:gd name="connsiteY426" fmla="*/ 3195514 h 6687061"/>
              <a:gd name="connsiteX427" fmla="*/ 1042425 w 11799254"/>
              <a:gd name="connsiteY427" fmla="*/ 3170699 h 6687061"/>
              <a:gd name="connsiteX428" fmla="*/ 1042431 w 11799254"/>
              <a:gd name="connsiteY428" fmla="*/ 3170699 h 6687061"/>
              <a:gd name="connsiteX429" fmla="*/ 736072 w 11799254"/>
              <a:gd name="connsiteY429" fmla="*/ 3170699 h 6687061"/>
              <a:gd name="connsiteX430" fmla="*/ 447692 w 11799254"/>
              <a:gd name="connsiteY430" fmla="*/ 3350109 h 6687061"/>
              <a:gd name="connsiteX431" fmla="*/ 387167 w 11799254"/>
              <a:gd name="connsiteY431" fmla="*/ 3508671 h 6687061"/>
              <a:gd name="connsiteX432" fmla="*/ 402465 w 11799254"/>
              <a:gd name="connsiteY432" fmla="*/ 3530255 h 6687061"/>
              <a:gd name="connsiteX433" fmla="*/ 713759 w 11799254"/>
              <a:gd name="connsiteY433" fmla="*/ 3530255 h 6687061"/>
              <a:gd name="connsiteX434" fmla="*/ 1002913 w 11799254"/>
              <a:gd name="connsiteY434" fmla="*/ 3333798 h 6687061"/>
              <a:gd name="connsiteX435" fmla="*/ 2402944 w 11799254"/>
              <a:gd name="connsiteY435" fmla="*/ 2254863 h 6687061"/>
              <a:gd name="connsiteX436" fmla="*/ 2709287 w 11799254"/>
              <a:gd name="connsiteY436" fmla="*/ 2254863 h 6687061"/>
              <a:gd name="connsiteX437" fmla="*/ 2726860 w 11799254"/>
              <a:gd name="connsiteY437" fmla="*/ 2279666 h 6687061"/>
              <a:gd name="connsiteX438" fmla="*/ 2669772 w 11799254"/>
              <a:gd name="connsiteY438" fmla="*/ 2417950 h 6687061"/>
              <a:gd name="connsiteX439" fmla="*/ 2380621 w 11799254"/>
              <a:gd name="connsiteY439" fmla="*/ 2614420 h 6687061"/>
              <a:gd name="connsiteX440" fmla="*/ 2069324 w 11799254"/>
              <a:gd name="connsiteY440" fmla="*/ 2614420 h 6687061"/>
              <a:gd name="connsiteX441" fmla="*/ 2054032 w 11799254"/>
              <a:gd name="connsiteY441" fmla="*/ 2592823 h 6687061"/>
              <a:gd name="connsiteX442" fmla="*/ 2114554 w 11799254"/>
              <a:gd name="connsiteY442" fmla="*/ 2434261 h 6687061"/>
              <a:gd name="connsiteX443" fmla="*/ 2402944 w 11799254"/>
              <a:gd name="connsiteY443" fmla="*/ 2254863 h 6687061"/>
              <a:gd name="connsiteX444" fmla="*/ 2664248 w 11799254"/>
              <a:gd name="connsiteY444" fmla="*/ 2300920 h 6687061"/>
              <a:gd name="connsiteX445" fmla="*/ 2402944 w 11799254"/>
              <a:gd name="connsiteY445" fmla="*/ 2300920 h 6687061"/>
              <a:gd name="connsiteX446" fmla="*/ 2157566 w 11799254"/>
              <a:gd name="connsiteY446" fmla="*/ 2450699 h 6687061"/>
              <a:gd name="connsiteX447" fmla="*/ 2114047 w 11799254"/>
              <a:gd name="connsiteY447" fmla="*/ 2564700 h 6687061"/>
              <a:gd name="connsiteX448" fmla="*/ 2116568 w 11799254"/>
              <a:gd name="connsiteY448" fmla="*/ 2568363 h 6687061"/>
              <a:gd name="connsiteX449" fmla="*/ 2380621 w 11799254"/>
              <a:gd name="connsiteY449" fmla="*/ 2568363 h 6687061"/>
              <a:gd name="connsiteX450" fmla="*/ 2626760 w 11799254"/>
              <a:gd name="connsiteY450" fmla="*/ 2401525 h 6687061"/>
              <a:gd name="connsiteX451" fmla="*/ 2626975 w 11799254"/>
              <a:gd name="connsiteY451" fmla="*/ 2400942 h 6687061"/>
              <a:gd name="connsiteX452" fmla="*/ 2627216 w 11799254"/>
              <a:gd name="connsiteY452" fmla="*/ 2400371 h 6687061"/>
              <a:gd name="connsiteX453" fmla="*/ 2666731 w 11799254"/>
              <a:gd name="connsiteY453" fmla="*/ 2304646 h 6687061"/>
              <a:gd name="connsiteX454" fmla="*/ 2664248 w 11799254"/>
              <a:gd name="connsiteY454" fmla="*/ 2300920 h 6687061"/>
              <a:gd name="connsiteX455" fmla="*/ 5439340 w 11799254"/>
              <a:gd name="connsiteY455" fmla="*/ 4886962 h 6687061"/>
              <a:gd name="connsiteX456" fmla="*/ 5750637 w 11799254"/>
              <a:gd name="connsiteY456" fmla="*/ 4886962 h 6687061"/>
              <a:gd name="connsiteX457" fmla="*/ 6039788 w 11799254"/>
              <a:gd name="connsiteY457" fmla="*/ 4690505 h 6687061"/>
              <a:gd name="connsiteX458" fmla="*/ 6096876 w 11799254"/>
              <a:gd name="connsiteY458" fmla="*/ 4552221 h 6687061"/>
              <a:gd name="connsiteX459" fmla="*/ 6079303 w 11799254"/>
              <a:gd name="connsiteY459" fmla="*/ 4527406 h 6687061"/>
              <a:gd name="connsiteX460" fmla="*/ 5772947 w 11799254"/>
              <a:gd name="connsiteY460" fmla="*/ 4527406 h 6687061"/>
              <a:gd name="connsiteX461" fmla="*/ 5484569 w 11799254"/>
              <a:gd name="connsiteY461" fmla="*/ 4706816 h 6687061"/>
              <a:gd name="connsiteX462" fmla="*/ 5424048 w 11799254"/>
              <a:gd name="connsiteY462" fmla="*/ 4865378 h 6687061"/>
              <a:gd name="connsiteX463" fmla="*/ 5439340 w 11799254"/>
              <a:gd name="connsiteY463" fmla="*/ 4886962 h 6687061"/>
              <a:gd name="connsiteX464" fmla="*/ 6570149 w 11799254"/>
              <a:gd name="connsiteY464" fmla="*/ 4235743 h 6687061"/>
              <a:gd name="connsiteX465" fmla="*/ 6627250 w 11799254"/>
              <a:gd name="connsiteY465" fmla="*/ 4097459 h 6687061"/>
              <a:gd name="connsiteX466" fmla="*/ 6609665 w 11799254"/>
              <a:gd name="connsiteY466" fmla="*/ 4072643 h 6687061"/>
              <a:gd name="connsiteX467" fmla="*/ 6609665 w 11799254"/>
              <a:gd name="connsiteY467" fmla="*/ 4072643 h 6687061"/>
              <a:gd name="connsiteX468" fmla="*/ 6303322 w 11799254"/>
              <a:gd name="connsiteY468" fmla="*/ 4072643 h 6687061"/>
              <a:gd name="connsiteX469" fmla="*/ 6014943 w 11799254"/>
              <a:gd name="connsiteY469" fmla="*/ 4252054 h 6687061"/>
              <a:gd name="connsiteX470" fmla="*/ 5954410 w 11799254"/>
              <a:gd name="connsiteY470" fmla="*/ 4410616 h 6687061"/>
              <a:gd name="connsiteX471" fmla="*/ 5969701 w 11799254"/>
              <a:gd name="connsiteY471" fmla="*/ 4432212 h 6687061"/>
              <a:gd name="connsiteX472" fmla="*/ 6280998 w 11799254"/>
              <a:gd name="connsiteY472" fmla="*/ 4432212 h 6687061"/>
              <a:gd name="connsiteX473" fmla="*/ 6570149 w 11799254"/>
              <a:gd name="connsiteY473" fmla="*/ 4235743 h 6687061"/>
              <a:gd name="connsiteX474" fmla="*/ 68 w 11799254"/>
              <a:gd name="connsiteY474" fmla="*/ 3176275 h 6687061"/>
              <a:gd name="connsiteX475" fmla="*/ 62 w 11799254"/>
              <a:gd name="connsiteY475" fmla="*/ 3530255 h 6687061"/>
              <a:gd name="connsiteX476" fmla="*/ 44491 w 11799254"/>
              <a:gd name="connsiteY476" fmla="*/ 3530255 h 6687061"/>
              <a:gd name="connsiteX477" fmla="*/ 333639 w 11799254"/>
              <a:gd name="connsiteY477" fmla="*/ 3333798 h 6687061"/>
              <a:gd name="connsiteX478" fmla="*/ 390731 w 11799254"/>
              <a:gd name="connsiteY478" fmla="*/ 3195514 h 6687061"/>
              <a:gd name="connsiteX479" fmla="*/ 373156 w 11799254"/>
              <a:gd name="connsiteY479" fmla="*/ 3170699 h 6687061"/>
              <a:gd name="connsiteX480" fmla="*/ 373156 w 11799254"/>
              <a:gd name="connsiteY480" fmla="*/ 3170699 h 6687061"/>
              <a:gd name="connsiteX481" fmla="*/ 66804 w 11799254"/>
              <a:gd name="connsiteY481" fmla="*/ 3170699 h 6687061"/>
              <a:gd name="connsiteX482" fmla="*/ 67 w 11799254"/>
              <a:gd name="connsiteY482" fmla="*/ 3176275 h 6687061"/>
              <a:gd name="connsiteX483" fmla="*/ 474171 w 11799254"/>
              <a:gd name="connsiteY483" fmla="*/ 3782236 h 6687061"/>
              <a:gd name="connsiteX484" fmla="*/ 531262 w 11799254"/>
              <a:gd name="connsiteY484" fmla="*/ 3643952 h 6687061"/>
              <a:gd name="connsiteX485" fmla="*/ 513687 w 11799254"/>
              <a:gd name="connsiteY485" fmla="*/ 3619149 h 6687061"/>
              <a:gd name="connsiteX486" fmla="*/ 513687 w 11799254"/>
              <a:gd name="connsiteY486" fmla="*/ 3619149 h 6687061"/>
              <a:gd name="connsiteX487" fmla="*/ 207335 w 11799254"/>
              <a:gd name="connsiteY487" fmla="*/ 3619149 h 6687061"/>
              <a:gd name="connsiteX488" fmla="*/ 56 w 11799254"/>
              <a:gd name="connsiteY488" fmla="*/ 3685712 h 6687061"/>
              <a:gd name="connsiteX489" fmla="*/ 56 w 11799254"/>
              <a:gd name="connsiteY489" fmla="*/ 3750044 h 6687061"/>
              <a:gd name="connsiteX490" fmla="*/ 207335 w 11799254"/>
              <a:gd name="connsiteY490" fmla="*/ 3665206 h 6687061"/>
              <a:gd name="connsiteX491" fmla="*/ 468646 w 11799254"/>
              <a:gd name="connsiteY491" fmla="*/ 3665206 h 6687061"/>
              <a:gd name="connsiteX492" fmla="*/ 471139 w 11799254"/>
              <a:gd name="connsiteY492" fmla="*/ 3668932 h 6687061"/>
              <a:gd name="connsiteX493" fmla="*/ 431609 w 11799254"/>
              <a:gd name="connsiteY493" fmla="*/ 3764657 h 6687061"/>
              <a:gd name="connsiteX494" fmla="*/ 431374 w 11799254"/>
              <a:gd name="connsiteY494" fmla="*/ 3765228 h 6687061"/>
              <a:gd name="connsiteX495" fmla="*/ 431157 w 11799254"/>
              <a:gd name="connsiteY495" fmla="*/ 3765810 h 6687061"/>
              <a:gd name="connsiteX496" fmla="*/ 185016 w 11799254"/>
              <a:gd name="connsiteY496" fmla="*/ 3932649 h 6687061"/>
              <a:gd name="connsiteX497" fmla="*/ 49 w 11799254"/>
              <a:gd name="connsiteY497" fmla="*/ 3932649 h 6687061"/>
              <a:gd name="connsiteX498" fmla="*/ 49 w 11799254"/>
              <a:gd name="connsiteY498" fmla="*/ 3978705 h 6687061"/>
              <a:gd name="connsiteX499" fmla="*/ 185016 w 11799254"/>
              <a:gd name="connsiteY499" fmla="*/ 3978705 h 6687061"/>
              <a:gd name="connsiteX500" fmla="*/ 474169 w 11799254"/>
              <a:gd name="connsiteY500" fmla="*/ 3782248 h 6687061"/>
              <a:gd name="connsiteX501" fmla="*/ 3581821 w 11799254"/>
              <a:gd name="connsiteY501" fmla="*/ 5335412 h 6687061"/>
              <a:gd name="connsiteX502" fmla="*/ 3893118 w 11799254"/>
              <a:gd name="connsiteY502" fmla="*/ 5335412 h 6687061"/>
              <a:gd name="connsiteX503" fmla="*/ 4182268 w 11799254"/>
              <a:gd name="connsiteY503" fmla="*/ 5138955 h 6687061"/>
              <a:gd name="connsiteX504" fmla="*/ 4239357 w 11799254"/>
              <a:gd name="connsiteY504" fmla="*/ 5000659 h 6687061"/>
              <a:gd name="connsiteX505" fmla="*/ 4221784 w 11799254"/>
              <a:gd name="connsiteY505" fmla="*/ 4975856 h 6687061"/>
              <a:gd name="connsiteX506" fmla="*/ 3915428 w 11799254"/>
              <a:gd name="connsiteY506" fmla="*/ 4975856 h 6687061"/>
              <a:gd name="connsiteX507" fmla="*/ 3627050 w 11799254"/>
              <a:gd name="connsiteY507" fmla="*/ 5155254 h 6687061"/>
              <a:gd name="connsiteX508" fmla="*/ 3566529 w 11799254"/>
              <a:gd name="connsiteY508" fmla="*/ 5313816 h 6687061"/>
              <a:gd name="connsiteX509" fmla="*/ 3581821 w 11799254"/>
              <a:gd name="connsiteY509" fmla="*/ 5335412 h 6687061"/>
              <a:gd name="connsiteX510" fmla="*/ 308788 w 11799254"/>
              <a:gd name="connsiteY510" fmla="*/ 2895347 h 6687061"/>
              <a:gd name="connsiteX511" fmla="*/ 248263 w 11799254"/>
              <a:gd name="connsiteY511" fmla="*/ 3053910 h 6687061"/>
              <a:gd name="connsiteX512" fmla="*/ 263555 w 11799254"/>
              <a:gd name="connsiteY512" fmla="*/ 3075506 h 6687061"/>
              <a:gd name="connsiteX513" fmla="*/ 574856 w 11799254"/>
              <a:gd name="connsiteY513" fmla="*/ 3075506 h 6687061"/>
              <a:gd name="connsiteX514" fmla="*/ 864009 w 11799254"/>
              <a:gd name="connsiteY514" fmla="*/ 2879036 h 6687061"/>
              <a:gd name="connsiteX515" fmla="*/ 921101 w 11799254"/>
              <a:gd name="connsiteY515" fmla="*/ 2740752 h 6687061"/>
              <a:gd name="connsiteX516" fmla="*/ 903520 w 11799254"/>
              <a:gd name="connsiteY516" fmla="*/ 2715937 h 6687061"/>
              <a:gd name="connsiteX517" fmla="*/ 903526 w 11799254"/>
              <a:gd name="connsiteY517" fmla="*/ 2715937 h 6687061"/>
              <a:gd name="connsiteX518" fmla="*/ 597168 w 11799254"/>
              <a:gd name="connsiteY518" fmla="*/ 2715937 h 6687061"/>
              <a:gd name="connsiteX519" fmla="*/ 308787 w 11799254"/>
              <a:gd name="connsiteY519" fmla="*/ 2895347 h 6687061"/>
              <a:gd name="connsiteX520" fmla="*/ 2040020 w 11799254"/>
              <a:gd name="connsiteY520" fmla="*/ 2254863 h 6687061"/>
              <a:gd name="connsiteX521" fmla="*/ 1733664 w 11799254"/>
              <a:gd name="connsiteY521" fmla="*/ 2254863 h 6687061"/>
              <a:gd name="connsiteX522" fmla="*/ 1445286 w 11799254"/>
              <a:gd name="connsiteY522" fmla="*/ 2434261 h 6687061"/>
              <a:gd name="connsiteX523" fmla="*/ 1384765 w 11799254"/>
              <a:gd name="connsiteY523" fmla="*/ 2592823 h 6687061"/>
              <a:gd name="connsiteX524" fmla="*/ 1400057 w 11799254"/>
              <a:gd name="connsiteY524" fmla="*/ 2614420 h 6687061"/>
              <a:gd name="connsiteX525" fmla="*/ 1711354 w 11799254"/>
              <a:gd name="connsiteY525" fmla="*/ 2614420 h 6687061"/>
              <a:gd name="connsiteX526" fmla="*/ 2000505 w 11799254"/>
              <a:gd name="connsiteY526" fmla="*/ 2417950 h 6687061"/>
              <a:gd name="connsiteX527" fmla="*/ 2057605 w 11799254"/>
              <a:gd name="connsiteY527" fmla="*/ 2279666 h 6687061"/>
              <a:gd name="connsiteX528" fmla="*/ 2040020 w 11799254"/>
              <a:gd name="connsiteY528" fmla="*/ 2254863 h 6687061"/>
              <a:gd name="connsiteX529" fmla="*/ 4740769 w 11799254"/>
              <a:gd name="connsiteY529" fmla="*/ 454764 h 6687061"/>
              <a:gd name="connsiteX530" fmla="*/ 4740769 w 11799254"/>
              <a:gd name="connsiteY530" fmla="*/ 454764 h 6687061"/>
              <a:gd name="connsiteX531" fmla="*/ 4758341 w 11799254"/>
              <a:gd name="connsiteY531" fmla="*/ 479577 h 6687061"/>
              <a:gd name="connsiteX532" fmla="*/ 4701253 w 11799254"/>
              <a:gd name="connsiteY532" fmla="*/ 617860 h 6687061"/>
              <a:gd name="connsiteX533" fmla="*/ 4412090 w 11799254"/>
              <a:gd name="connsiteY533" fmla="*/ 814326 h 6687061"/>
              <a:gd name="connsiteX534" fmla="*/ 4100805 w 11799254"/>
              <a:gd name="connsiteY534" fmla="*/ 814326 h 6687061"/>
              <a:gd name="connsiteX535" fmla="*/ 4085513 w 11799254"/>
              <a:gd name="connsiteY535" fmla="*/ 792731 h 6687061"/>
              <a:gd name="connsiteX536" fmla="*/ 4146035 w 11799254"/>
              <a:gd name="connsiteY536" fmla="*/ 634172 h 6687061"/>
              <a:gd name="connsiteX537" fmla="*/ 4434413 w 11799254"/>
              <a:gd name="connsiteY537" fmla="*/ 454764 h 6687061"/>
              <a:gd name="connsiteX538" fmla="*/ 4740769 w 11799254"/>
              <a:gd name="connsiteY538" fmla="*/ 454764 h 6687061"/>
              <a:gd name="connsiteX539" fmla="*/ 4695729 w 11799254"/>
              <a:gd name="connsiteY539" fmla="*/ 500825 h 6687061"/>
              <a:gd name="connsiteX540" fmla="*/ 4434413 w 11799254"/>
              <a:gd name="connsiteY540" fmla="*/ 500825 h 6687061"/>
              <a:gd name="connsiteX541" fmla="*/ 4189047 w 11799254"/>
              <a:gd name="connsiteY541" fmla="*/ 650603 h 6687061"/>
              <a:gd name="connsiteX542" fmla="*/ 4145528 w 11799254"/>
              <a:gd name="connsiteY542" fmla="*/ 764609 h 6687061"/>
              <a:gd name="connsiteX543" fmla="*/ 4148049 w 11799254"/>
              <a:gd name="connsiteY543" fmla="*/ 768267 h 6687061"/>
              <a:gd name="connsiteX544" fmla="*/ 4412090 w 11799254"/>
              <a:gd name="connsiteY544" fmla="*/ 768267 h 6687061"/>
              <a:gd name="connsiteX545" fmla="*/ 4658241 w 11799254"/>
              <a:gd name="connsiteY545" fmla="*/ 601431 h 6687061"/>
              <a:gd name="connsiteX546" fmla="*/ 4658456 w 11799254"/>
              <a:gd name="connsiteY546" fmla="*/ 600852 h 6687061"/>
              <a:gd name="connsiteX547" fmla="*/ 4658684 w 11799254"/>
              <a:gd name="connsiteY547" fmla="*/ 600279 h 6687061"/>
              <a:gd name="connsiteX548" fmla="*/ 4698212 w 11799254"/>
              <a:gd name="connsiteY548" fmla="*/ 504551 h 6687061"/>
              <a:gd name="connsiteX549" fmla="*/ 4695729 w 11799254"/>
              <a:gd name="connsiteY549" fmla="*/ 500826 h 6687061"/>
              <a:gd name="connsiteX550" fmla="*/ 2917849 w 11799254"/>
              <a:gd name="connsiteY550" fmla="*/ 1806413 h 6687061"/>
              <a:gd name="connsiteX551" fmla="*/ 2629458 w 11799254"/>
              <a:gd name="connsiteY551" fmla="*/ 1985824 h 6687061"/>
              <a:gd name="connsiteX552" fmla="*/ 2568937 w 11799254"/>
              <a:gd name="connsiteY552" fmla="*/ 2144386 h 6687061"/>
              <a:gd name="connsiteX553" fmla="*/ 2584229 w 11799254"/>
              <a:gd name="connsiteY553" fmla="*/ 2165982 h 6687061"/>
              <a:gd name="connsiteX554" fmla="*/ 2895526 w 11799254"/>
              <a:gd name="connsiteY554" fmla="*/ 2165982 h 6687061"/>
              <a:gd name="connsiteX555" fmla="*/ 3184677 w 11799254"/>
              <a:gd name="connsiteY555" fmla="*/ 1969512 h 6687061"/>
              <a:gd name="connsiteX556" fmla="*/ 3241765 w 11799254"/>
              <a:gd name="connsiteY556" fmla="*/ 1831228 h 6687061"/>
              <a:gd name="connsiteX557" fmla="*/ 3224192 w 11799254"/>
              <a:gd name="connsiteY557" fmla="*/ 1806413 h 6687061"/>
              <a:gd name="connsiteX558" fmla="*/ 2917849 w 11799254"/>
              <a:gd name="connsiteY558" fmla="*/ 1806413 h 6687061"/>
              <a:gd name="connsiteX559" fmla="*/ 10580900 w 11799254"/>
              <a:gd name="connsiteY559" fmla="*/ 1806413 h 6687061"/>
              <a:gd name="connsiteX560" fmla="*/ 10580900 w 11799254"/>
              <a:gd name="connsiteY560" fmla="*/ 1806413 h 6687061"/>
              <a:gd name="connsiteX561" fmla="*/ 10598473 w 11799254"/>
              <a:gd name="connsiteY561" fmla="*/ 1831228 h 6687061"/>
              <a:gd name="connsiteX562" fmla="*/ 10541386 w 11799254"/>
              <a:gd name="connsiteY562" fmla="*/ 1969512 h 6687061"/>
              <a:gd name="connsiteX563" fmla="*/ 10252234 w 11799254"/>
              <a:gd name="connsiteY563" fmla="*/ 2165982 h 6687061"/>
              <a:gd name="connsiteX564" fmla="*/ 9940937 w 11799254"/>
              <a:gd name="connsiteY564" fmla="*/ 2165982 h 6687061"/>
              <a:gd name="connsiteX565" fmla="*/ 9925646 w 11799254"/>
              <a:gd name="connsiteY565" fmla="*/ 2144386 h 6687061"/>
              <a:gd name="connsiteX566" fmla="*/ 9986167 w 11799254"/>
              <a:gd name="connsiteY566" fmla="*/ 1985824 h 6687061"/>
              <a:gd name="connsiteX567" fmla="*/ 10274557 w 11799254"/>
              <a:gd name="connsiteY567" fmla="*/ 1806413 h 6687061"/>
              <a:gd name="connsiteX568" fmla="*/ 10580900 w 11799254"/>
              <a:gd name="connsiteY568" fmla="*/ 1806413 h 6687061"/>
              <a:gd name="connsiteX569" fmla="*/ 10535861 w 11799254"/>
              <a:gd name="connsiteY569" fmla="*/ 1852470 h 6687061"/>
              <a:gd name="connsiteX570" fmla="*/ 10274545 w 11799254"/>
              <a:gd name="connsiteY570" fmla="*/ 1852470 h 6687061"/>
              <a:gd name="connsiteX571" fmla="*/ 10029179 w 11799254"/>
              <a:gd name="connsiteY571" fmla="*/ 2002249 h 6687061"/>
              <a:gd name="connsiteX572" fmla="*/ 9985672 w 11799254"/>
              <a:gd name="connsiteY572" fmla="*/ 2116263 h 6687061"/>
              <a:gd name="connsiteX573" fmla="*/ 9988181 w 11799254"/>
              <a:gd name="connsiteY573" fmla="*/ 2119925 h 6687061"/>
              <a:gd name="connsiteX574" fmla="*/ 10252234 w 11799254"/>
              <a:gd name="connsiteY574" fmla="*/ 2119925 h 6687061"/>
              <a:gd name="connsiteX575" fmla="*/ 10498373 w 11799254"/>
              <a:gd name="connsiteY575" fmla="*/ 1953087 h 6687061"/>
              <a:gd name="connsiteX576" fmla="*/ 10498588 w 11799254"/>
              <a:gd name="connsiteY576" fmla="*/ 1952504 h 6687061"/>
              <a:gd name="connsiteX577" fmla="*/ 10498816 w 11799254"/>
              <a:gd name="connsiteY577" fmla="*/ 1951934 h 6687061"/>
              <a:gd name="connsiteX578" fmla="*/ 10538357 w 11799254"/>
              <a:gd name="connsiteY578" fmla="*/ 1856209 h 6687061"/>
              <a:gd name="connsiteX579" fmla="*/ 10535861 w 11799254"/>
              <a:gd name="connsiteY579" fmla="*/ 1852482 h 6687061"/>
              <a:gd name="connsiteX580" fmla="*/ 3069374 w 11799254"/>
              <a:gd name="connsiteY580" fmla="*/ 2254863 h 6687061"/>
              <a:gd name="connsiteX581" fmla="*/ 2780996 w 11799254"/>
              <a:gd name="connsiteY581" fmla="*/ 2434261 h 6687061"/>
              <a:gd name="connsiteX582" fmla="*/ 2720474 w 11799254"/>
              <a:gd name="connsiteY582" fmla="*/ 2592823 h 6687061"/>
              <a:gd name="connsiteX583" fmla="*/ 2735754 w 11799254"/>
              <a:gd name="connsiteY583" fmla="*/ 2614420 h 6687061"/>
              <a:gd name="connsiteX584" fmla="*/ 3047063 w 11799254"/>
              <a:gd name="connsiteY584" fmla="*/ 2614420 h 6687061"/>
              <a:gd name="connsiteX585" fmla="*/ 3336214 w 11799254"/>
              <a:gd name="connsiteY585" fmla="*/ 2417950 h 6687061"/>
              <a:gd name="connsiteX586" fmla="*/ 3393302 w 11799254"/>
              <a:gd name="connsiteY586" fmla="*/ 2279666 h 6687061"/>
              <a:gd name="connsiteX587" fmla="*/ 3375730 w 11799254"/>
              <a:gd name="connsiteY587" fmla="*/ 2254863 h 6687061"/>
              <a:gd name="connsiteX588" fmla="*/ 3069374 w 11799254"/>
              <a:gd name="connsiteY588" fmla="*/ 2254863 h 6687061"/>
              <a:gd name="connsiteX589" fmla="*/ 1064393 w 11799254"/>
              <a:gd name="connsiteY589" fmla="*/ 2254863 h 6687061"/>
              <a:gd name="connsiteX590" fmla="*/ 776012 w 11799254"/>
              <a:gd name="connsiteY590" fmla="*/ 2434261 h 6687061"/>
              <a:gd name="connsiteX591" fmla="*/ 715487 w 11799254"/>
              <a:gd name="connsiteY591" fmla="*/ 2592823 h 6687061"/>
              <a:gd name="connsiteX592" fmla="*/ 730786 w 11799254"/>
              <a:gd name="connsiteY592" fmla="*/ 2614420 h 6687061"/>
              <a:gd name="connsiteX593" fmla="*/ 1042080 w 11799254"/>
              <a:gd name="connsiteY593" fmla="*/ 2614420 h 6687061"/>
              <a:gd name="connsiteX594" fmla="*/ 1331225 w 11799254"/>
              <a:gd name="connsiteY594" fmla="*/ 2417950 h 6687061"/>
              <a:gd name="connsiteX595" fmla="*/ 1388325 w 11799254"/>
              <a:gd name="connsiteY595" fmla="*/ 2279666 h 6687061"/>
              <a:gd name="connsiteX596" fmla="*/ 1370740 w 11799254"/>
              <a:gd name="connsiteY596" fmla="*/ 2254863 h 6687061"/>
              <a:gd name="connsiteX597" fmla="*/ 1064393 w 11799254"/>
              <a:gd name="connsiteY597" fmla="*/ 2254863 h 6687061"/>
              <a:gd name="connsiteX598" fmla="*/ 9472516 w 11799254"/>
              <a:gd name="connsiteY598" fmla="*/ 2434261 h 6687061"/>
              <a:gd name="connsiteX599" fmla="*/ 9411982 w 11799254"/>
              <a:gd name="connsiteY599" fmla="*/ 2592823 h 6687061"/>
              <a:gd name="connsiteX600" fmla="*/ 9427287 w 11799254"/>
              <a:gd name="connsiteY600" fmla="*/ 2614420 h 6687061"/>
              <a:gd name="connsiteX601" fmla="*/ 9738571 w 11799254"/>
              <a:gd name="connsiteY601" fmla="*/ 2614420 h 6687061"/>
              <a:gd name="connsiteX602" fmla="*/ 10027735 w 11799254"/>
              <a:gd name="connsiteY602" fmla="*/ 2417950 h 6687061"/>
              <a:gd name="connsiteX603" fmla="*/ 10084822 w 11799254"/>
              <a:gd name="connsiteY603" fmla="*/ 2279666 h 6687061"/>
              <a:gd name="connsiteX604" fmla="*/ 10067250 w 11799254"/>
              <a:gd name="connsiteY604" fmla="*/ 2254863 h 6687061"/>
              <a:gd name="connsiteX605" fmla="*/ 9760894 w 11799254"/>
              <a:gd name="connsiteY605" fmla="*/ 2254863 h 6687061"/>
              <a:gd name="connsiteX606" fmla="*/ 9472516 w 11799254"/>
              <a:gd name="connsiteY606" fmla="*/ 2434261 h 6687061"/>
              <a:gd name="connsiteX607" fmla="*/ 80 w 11799254"/>
              <a:gd name="connsiteY607" fmla="*/ 2715937 h 6687061"/>
              <a:gd name="connsiteX608" fmla="*/ 67 w 11799254"/>
              <a:gd name="connsiteY608" fmla="*/ 3057458 h 6687061"/>
              <a:gd name="connsiteX609" fmla="*/ 183735 w 11799254"/>
              <a:gd name="connsiteY609" fmla="*/ 2879036 h 6687061"/>
              <a:gd name="connsiteX610" fmla="*/ 240827 w 11799254"/>
              <a:gd name="connsiteY610" fmla="*/ 2740752 h 6687061"/>
              <a:gd name="connsiteX611" fmla="*/ 223252 w 11799254"/>
              <a:gd name="connsiteY611" fmla="*/ 2715937 h 6687061"/>
              <a:gd name="connsiteX612" fmla="*/ 223252 w 11799254"/>
              <a:gd name="connsiteY612" fmla="*/ 2715937 h 6687061"/>
              <a:gd name="connsiteX613" fmla="*/ 80 w 11799254"/>
              <a:gd name="connsiteY613" fmla="*/ 2715937 h 6687061"/>
              <a:gd name="connsiteX614" fmla="*/ 4611200 w 11799254"/>
              <a:gd name="connsiteY614" fmla="*/ 2715937 h 6687061"/>
              <a:gd name="connsiteX615" fmla="*/ 4322822 w 11799254"/>
              <a:gd name="connsiteY615" fmla="*/ 2895347 h 6687061"/>
              <a:gd name="connsiteX616" fmla="*/ 4262301 w 11799254"/>
              <a:gd name="connsiteY616" fmla="*/ 3053910 h 6687061"/>
              <a:gd name="connsiteX617" fmla="*/ 4277592 w 11799254"/>
              <a:gd name="connsiteY617" fmla="*/ 3075493 h 6687061"/>
              <a:gd name="connsiteX618" fmla="*/ 4588889 w 11799254"/>
              <a:gd name="connsiteY618" fmla="*/ 3075493 h 6687061"/>
              <a:gd name="connsiteX619" fmla="*/ 4878040 w 11799254"/>
              <a:gd name="connsiteY619" fmla="*/ 2879036 h 6687061"/>
              <a:gd name="connsiteX620" fmla="*/ 4935128 w 11799254"/>
              <a:gd name="connsiteY620" fmla="*/ 2740752 h 6687061"/>
              <a:gd name="connsiteX621" fmla="*/ 4917556 w 11799254"/>
              <a:gd name="connsiteY621" fmla="*/ 2715937 h 6687061"/>
              <a:gd name="connsiteX622" fmla="*/ 4917556 w 11799254"/>
              <a:gd name="connsiteY622" fmla="*/ 2715937 h 6687061"/>
              <a:gd name="connsiteX623" fmla="*/ 4611200 w 11799254"/>
              <a:gd name="connsiteY623" fmla="*/ 2715937 h 6687061"/>
              <a:gd name="connsiteX624" fmla="*/ 3577767 w 11799254"/>
              <a:gd name="connsiteY624" fmla="*/ 2715937 h 6687061"/>
              <a:gd name="connsiteX625" fmla="*/ 3577767 w 11799254"/>
              <a:gd name="connsiteY625" fmla="*/ 2715937 h 6687061"/>
              <a:gd name="connsiteX626" fmla="*/ 3595352 w 11799254"/>
              <a:gd name="connsiteY626" fmla="*/ 2740752 h 6687061"/>
              <a:gd name="connsiteX627" fmla="*/ 3538251 w 11799254"/>
              <a:gd name="connsiteY627" fmla="*/ 2879036 h 6687061"/>
              <a:gd name="connsiteX628" fmla="*/ 3249113 w 11799254"/>
              <a:gd name="connsiteY628" fmla="*/ 3075493 h 6687061"/>
              <a:gd name="connsiteX629" fmla="*/ 2937816 w 11799254"/>
              <a:gd name="connsiteY629" fmla="*/ 3075493 h 6687061"/>
              <a:gd name="connsiteX630" fmla="*/ 2922511 w 11799254"/>
              <a:gd name="connsiteY630" fmla="*/ 3053910 h 6687061"/>
              <a:gd name="connsiteX631" fmla="*/ 2983045 w 11799254"/>
              <a:gd name="connsiteY631" fmla="*/ 2895347 h 6687061"/>
              <a:gd name="connsiteX632" fmla="*/ 3271424 w 11799254"/>
              <a:gd name="connsiteY632" fmla="*/ 2715937 h 6687061"/>
              <a:gd name="connsiteX633" fmla="*/ 3577767 w 11799254"/>
              <a:gd name="connsiteY633" fmla="*/ 2715937 h 6687061"/>
              <a:gd name="connsiteX634" fmla="*/ 3532727 w 11799254"/>
              <a:gd name="connsiteY634" fmla="*/ 2761994 h 6687061"/>
              <a:gd name="connsiteX635" fmla="*/ 3271424 w 11799254"/>
              <a:gd name="connsiteY635" fmla="*/ 2761994 h 6687061"/>
              <a:gd name="connsiteX636" fmla="*/ 3026058 w 11799254"/>
              <a:gd name="connsiteY636" fmla="*/ 2911773 h 6687061"/>
              <a:gd name="connsiteX637" fmla="*/ 2982538 w 11799254"/>
              <a:gd name="connsiteY637" fmla="*/ 3025786 h 6687061"/>
              <a:gd name="connsiteX638" fmla="*/ 2985060 w 11799254"/>
              <a:gd name="connsiteY638" fmla="*/ 3029436 h 6687061"/>
              <a:gd name="connsiteX639" fmla="*/ 3249113 w 11799254"/>
              <a:gd name="connsiteY639" fmla="*/ 3029436 h 6687061"/>
              <a:gd name="connsiteX640" fmla="*/ 3495239 w 11799254"/>
              <a:gd name="connsiteY640" fmla="*/ 2862598 h 6687061"/>
              <a:gd name="connsiteX641" fmla="*/ 3495467 w 11799254"/>
              <a:gd name="connsiteY641" fmla="*/ 2862028 h 6687061"/>
              <a:gd name="connsiteX642" fmla="*/ 3495695 w 11799254"/>
              <a:gd name="connsiteY642" fmla="*/ 2861458 h 6687061"/>
              <a:gd name="connsiteX643" fmla="*/ 3535223 w 11799254"/>
              <a:gd name="connsiteY643" fmla="*/ 2765720 h 6687061"/>
              <a:gd name="connsiteX644" fmla="*/ 3532727 w 11799254"/>
              <a:gd name="connsiteY644" fmla="*/ 2761994 h 6687061"/>
              <a:gd name="connsiteX645" fmla="*/ 5586836 w 11799254"/>
              <a:gd name="connsiteY645" fmla="*/ 2715937 h 6687061"/>
              <a:gd name="connsiteX646" fmla="*/ 5586836 w 11799254"/>
              <a:gd name="connsiteY646" fmla="*/ 2715937 h 6687061"/>
              <a:gd name="connsiteX647" fmla="*/ 5604408 w 11799254"/>
              <a:gd name="connsiteY647" fmla="*/ 2740752 h 6687061"/>
              <a:gd name="connsiteX648" fmla="*/ 5547308 w 11799254"/>
              <a:gd name="connsiteY648" fmla="*/ 2879036 h 6687061"/>
              <a:gd name="connsiteX649" fmla="*/ 5258157 w 11799254"/>
              <a:gd name="connsiteY649" fmla="*/ 3075493 h 6687061"/>
              <a:gd name="connsiteX650" fmla="*/ 4946860 w 11799254"/>
              <a:gd name="connsiteY650" fmla="*/ 3075493 h 6687061"/>
              <a:gd name="connsiteX651" fmla="*/ 4931568 w 11799254"/>
              <a:gd name="connsiteY651" fmla="*/ 3053910 h 6687061"/>
              <a:gd name="connsiteX652" fmla="*/ 4992102 w 11799254"/>
              <a:gd name="connsiteY652" fmla="*/ 2895347 h 6687061"/>
              <a:gd name="connsiteX653" fmla="*/ 5280480 w 11799254"/>
              <a:gd name="connsiteY653" fmla="*/ 2715937 h 6687061"/>
              <a:gd name="connsiteX654" fmla="*/ 5586836 w 11799254"/>
              <a:gd name="connsiteY654" fmla="*/ 2715937 h 6687061"/>
              <a:gd name="connsiteX655" fmla="*/ 5541784 w 11799254"/>
              <a:gd name="connsiteY655" fmla="*/ 2761994 h 6687061"/>
              <a:gd name="connsiteX656" fmla="*/ 5280480 w 11799254"/>
              <a:gd name="connsiteY656" fmla="*/ 2761994 h 6687061"/>
              <a:gd name="connsiteX657" fmla="*/ 5035114 w 11799254"/>
              <a:gd name="connsiteY657" fmla="*/ 2911773 h 6687061"/>
              <a:gd name="connsiteX658" fmla="*/ 4991595 w 11799254"/>
              <a:gd name="connsiteY658" fmla="*/ 3025786 h 6687061"/>
              <a:gd name="connsiteX659" fmla="*/ 4994116 w 11799254"/>
              <a:gd name="connsiteY659" fmla="*/ 3029436 h 6687061"/>
              <a:gd name="connsiteX660" fmla="*/ 5258157 w 11799254"/>
              <a:gd name="connsiteY660" fmla="*/ 3029436 h 6687061"/>
              <a:gd name="connsiteX661" fmla="*/ 5504295 w 11799254"/>
              <a:gd name="connsiteY661" fmla="*/ 2862598 h 6687061"/>
              <a:gd name="connsiteX662" fmla="*/ 5504511 w 11799254"/>
              <a:gd name="connsiteY662" fmla="*/ 2862028 h 6687061"/>
              <a:gd name="connsiteX663" fmla="*/ 5504751 w 11799254"/>
              <a:gd name="connsiteY663" fmla="*/ 2861458 h 6687061"/>
              <a:gd name="connsiteX664" fmla="*/ 5544280 w 11799254"/>
              <a:gd name="connsiteY664" fmla="*/ 2765720 h 6687061"/>
              <a:gd name="connsiteX665" fmla="*/ 5541784 w 11799254"/>
              <a:gd name="connsiteY665" fmla="*/ 2761994 h 6687061"/>
              <a:gd name="connsiteX666" fmla="*/ 9535242 w 11799254"/>
              <a:gd name="connsiteY666" fmla="*/ 1066307 h 6687061"/>
              <a:gd name="connsiteX667" fmla="*/ 9592329 w 11799254"/>
              <a:gd name="connsiteY667" fmla="*/ 928021 h 6687061"/>
              <a:gd name="connsiteX668" fmla="*/ 9574757 w 11799254"/>
              <a:gd name="connsiteY668" fmla="*/ 903208 h 6687061"/>
              <a:gd name="connsiteX669" fmla="*/ 9268401 w 11799254"/>
              <a:gd name="connsiteY669" fmla="*/ 903208 h 6687061"/>
              <a:gd name="connsiteX670" fmla="*/ 8980023 w 11799254"/>
              <a:gd name="connsiteY670" fmla="*/ 1082616 h 6687061"/>
              <a:gd name="connsiteX671" fmla="*/ 8919502 w 11799254"/>
              <a:gd name="connsiteY671" fmla="*/ 1241179 h 6687061"/>
              <a:gd name="connsiteX672" fmla="*/ 8934793 w 11799254"/>
              <a:gd name="connsiteY672" fmla="*/ 1262770 h 6687061"/>
              <a:gd name="connsiteX673" fmla="*/ 9246091 w 11799254"/>
              <a:gd name="connsiteY673" fmla="*/ 1262770 h 6687061"/>
              <a:gd name="connsiteX674" fmla="*/ 9535242 w 11799254"/>
              <a:gd name="connsiteY674" fmla="*/ 1066307 h 6687061"/>
              <a:gd name="connsiteX675" fmla="*/ 8763303 w 11799254"/>
              <a:gd name="connsiteY675" fmla="*/ 3170699 h 6687061"/>
              <a:gd name="connsiteX676" fmla="*/ 8474924 w 11799254"/>
              <a:gd name="connsiteY676" fmla="*/ 3350109 h 6687061"/>
              <a:gd name="connsiteX677" fmla="*/ 8414390 w 11799254"/>
              <a:gd name="connsiteY677" fmla="*/ 3508671 h 6687061"/>
              <a:gd name="connsiteX678" fmla="*/ 8429683 w 11799254"/>
              <a:gd name="connsiteY678" fmla="*/ 3530255 h 6687061"/>
              <a:gd name="connsiteX679" fmla="*/ 8740979 w 11799254"/>
              <a:gd name="connsiteY679" fmla="*/ 3530255 h 6687061"/>
              <a:gd name="connsiteX680" fmla="*/ 9030130 w 11799254"/>
              <a:gd name="connsiteY680" fmla="*/ 3333798 h 6687061"/>
              <a:gd name="connsiteX681" fmla="*/ 9087231 w 11799254"/>
              <a:gd name="connsiteY681" fmla="*/ 3195514 h 6687061"/>
              <a:gd name="connsiteX682" fmla="*/ 9069646 w 11799254"/>
              <a:gd name="connsiteY682" fmla="*/ 3170699 h 6687061"/>
              <a:gd name="connsiteX683" fmla="*/ 9069646 w 11799254"/>
              <a:gd name="connsiteY683" fmla="*/ 3170699 h 6687061"/>
              <a:gd name="connsiteX684" fmla="*/ 8763303 w 11799254"/>
              <a:gd name="connsiteY684" fmla="*/ 3170699 h 6687061"/>
              <a:gd name="connsiteX685" fmla="*/ 3940691 w 11799254"/>
              <a:gd name="connsiteY685" fmla="*/ 2715937 h 6687061"/>
              <a:gd name="connsiteX686" fmla="*/ 3652300 w 11799254"/>
              <a:gd name="connsiteY686" fmla="*/ 2895347 h 6687061"/>
              <a:gd name="connsiteX687" fmla="*/ 3591779 w 11799254"/>
              <a:gd name="connsiteY687" fmla="*/ 3053910 h 6687061"/>
              <a:gd name="connsiteX688" fmla="*/ 3607071 w 11799254"/>
              <a:gd name="connsiteY688" fmla="*/ 3075493 h 6687061"/>
              <a:gd name="connsiteX689" fmla="*/ 3918368 w 11799254"/>
              <a:gd name="connsiteY689" fmla="*/ 3075493 h 6687061"/>
              <a:gd name="connsiteX690" fmla="*/ 4207519 w 11799254"/>
              <a:gd name="connsiteY690" fmla="*/ 2879036 h 6687061"/>
              <a:gd name="connsiteX691" fmla="*/ 4264606 w 11799254"/>
              <a:gd name="connsiteY691" fmla="*/ 2740752 h 6687061"/>
              <a:gd name="connsiteX692" fmla="*/ 4247034 w 11799254"/>
              <a:gd name="connsiteY692" fmla="*/ 2715937 h 6687061"/>
              <a:gd name="connsiteX693" fmla="*/ 4247034 w 11799254"/>
              <a:gd name="connsiteY693" fmla="*/ 2715937 h 6687061"/>
              <a:gd name="connsiteX694" fmla="*/ 3940691 w 11799254"/>
              <a:gd name="connsiteY694" fmla="*/ 2715937 h 6687061"/>
              <a:gd name="connsiteX695" fmla="*/ 8753952 w 11799254"/>
              <a:gd name="connsiteY695" fmla="*/ 4527406 h 6687061"/>
              <a:gd name="connsiteX696" fmla="*/ 8753952 w 11799254"/>
              <a:gd name="connsiteY696" fmla="*/ 4527406 h 6687061"/>
              <a:gd name="connsiteX697" fmla="*/ 8771525 w 11799254"/>
              <a:gd name="connsiteY697" fmla="*/ 4552221 h 6687061"/>
              <a:gd name="connsiteX698" fmla="*/ 8714437 w 11799254"/>
              <a:gd name="connsiteY698" fmla="*/ 4690505 h 6687061"/>
              <a:gd name="connsiteX699" fmla="*/ 8425286 w 11799254"/>
              <a:gd name="connsiteY699" fmla="*/ 4886974 h 6687061"/>
              <a:gd name="connsiteX700" fmla="*/ 8113989 w 11799254"/>
              <a:gd name="connsiteY700" fmla="*/ 4886974 h 6687061"/>
              <a:gd name="connsiteX701" fmla="*/ 8098698 w 11799254"/>
              <a:gd name="connsiteY701" fmla="*/ 4865378 h 6687061"/>
              <a:gd name="connsiteX702" fmla="*/ 8159219 w 11799254"/>
              <a:gd name="connsiteY702" fmla="*/ 4706816 h 6687061"/>
              <a:gd name="connsiteX703" fmla="*/ 8447597 w 11799254"/>
              <a:gd name="connsiteY703" fmla="*/ 4527406 h 6687061"/>
              <a:gd name="connsiteX704" fmla="*/ 8753952 w 11799254"/>
              <a:gd name="connsiteY704" fmla="*/ 4527406 h 6687061"/>
              <a:gd name="connsiteX705" fmla="*/ 8708913 w 11799254"/>
              <a:gd name="connsiteY705" fmla="*/ 4573462 h 6687061"/>
              <a:gd name="connsiteX706" fmla="*/ 8447597 w 11799254"/>
              <a:gd name="connsiteY706" fmla="*/ 4573462 h 6687061"/>
              <a:gd name="connsiteX707" fmla="*/ 8202231 w 11799254"/>
              <a:gd name="connsiteY707" fmla="*/ 4723241 h 6687061"/>
              <a:gd name="connsiteX708" fmla="*/ 8158725 w 11799254"/>
              <a:gd name="connsiteY708" fmla="*/ 4837255 h 6687061"/>
              <a:gd name="connsiteX709" fmla="*/ 8161233 w 11799254"/>
              <a:gd name="connsiteY709" fmla="*/ 4840905 h 6687061"/>
              <a:gd name="connsiteX710" fmla="*/ 8425273 w 11799254"/>
              <a:gd name="connsiteY710" fmla="*/ 4840905 h 6687061"/>
              <a:gd name="connsiteX711" fmla="*/ 8671425 w 11799254"/>
              <a:gd name="connsiteY711" fmla="*/ 4674080 h 6687061"/>
              <a:gd name="connsiteX712" fmla="*/ 8671640 w 11799254"/>
              <a:gd name="connsiteY712" fmla="*/ 4673497 h 6687061"/>
              <a:gd name="connsiteX713" fmla="*/ 8671868 w 11799254"/>
              <a:gd name="connsiteY713" fmla="*/ 4672926 h 6687061"/>
              <a:gd name="connsiteX714" fmla="*/ 8711409 w 11799254"/>
              <a:gd name="connsiteY714" fmla="*/ 4577188 h 6687061"/>
              <a:gd name="connsiteX715" fmla="*/ 8708913 w 11799254"/>
              <a:gd name="connsiteY715" fmla="*/ 4573462 h 6687061"/>
              <a:gd name="connsiteX716" fmla="*/ 3754554 w 11799254"/>
              <a:gd name="connsiteY716" fmla="*/ 1351651 h 6687061"/>
              <a:gd name="connsiteX717" fmla="*/ 3754554 w 11799254"/>
              <a:gd name="connsiteY717" fmla="*/ 1351651 h 6687061"/>
              <a:gd name="connsiteX718" fmla="*/ 3772126 w 11799254"/>
              <a:gd name="connsiteY718" fmla="*/ 1376467 h 6687061"/>
              <a:gd name="connsiteX719" fmla="*/ 3715038 w 11799254"/>
              <a:gd name="connsiteY719" fmla="*/ 1514750 h 6687061"/>
              <a:gd name="connsiteX720" fmla="*/ 3425887 w 11799254"/>
              <a:gd name="connsiteY720" fmla="*/ 1711220 h 6687061"/>
              <a:gd name="connsiteX721" fmla="*/ 3114578 w 11799254"/>
              <a:gd name="connsiteY721" fmla="*/ 1711220 h 6687061"/>
              <a:gd name="connsiteX722" fmla="*/ 3099286 w 11799254"/>
              <a:gd name="connsiteY722" fmla="*/ 1689624 h 6687061"/>
              <a:gd name="connsiteX723" fmla="*/ 3159820 w 11799254"/>
              <a:gd name="connsiteY723" fmla="*/ 1531062 h 6687061"/>
              <a:gd name="connsiteX724" fmla="*/ 3448198 w 11799254"/>
              <a:gd name="connsiteY724" fmla="*/ 1351651 h 6687061"/>
              <a:gd name="connsiteX725" fmla="*/ 3754554 w 11799254"/>
              <a:gd name="connsiteY725" fmla="*/ 1351651 h 6687061"/>
              <a:gd name="connsiteX726" fmla="*/ 3709502 w 11799254"/>
              <a:gd name="connsiteY726" fmla="*/ 1397708 h 6687061"/>
              <a:gd name="connsiteX727" fmla="*/ 3448198 w 11799254"/>
              <a:gd name="connsiteY727" fmla="*/ 1397708 h 6687061"/>
              <a:gd name="connsiteX728" fmla="*/ 3202832 w 11799254"/>
              <a:gd name="connsiteY728" fmla="*/ 1547487 h 6687061"/>
              <a:gd name="connsiteX729" fmla="*/ 3159313 w 11799254"/>
              <a:gd name="connsiteY729" fmla="*/ 1661501 h 6687061"/>
              <a:gd name="connsiteX730" fmla="*/ 3161834 w 11799254"/>
              <a:gd name="connsiteY730" fmla="*/ 1665151 h 6687061"/>
              <a:gd name="connsiteX731" fmla="*/ 3425887 w 11799254"/>
              <a:gd name="connsiteY731" fmla="*/ 1665151 h 6687061"/>
              <a:gd name="connsiteX732" fmla="*/ 3672013 w 11799254"/>
              <a:gd name="connsiteY732" fmla="*/ 1498325 h 6687061"/>
              <a:gd name="connsiteX733" fmla="*/ 3672241 w 11799254"/>
              <a:gd name="connsiteY733" fmla="*/ 1497742 h 6687061"/>
              <a:gd name="connsiteX734" fmla="*/ 3672470 w 11799254"/>
              <a:gd name="connsiteY734" fmla="*/ 1497172 h 6687061"/>
              <a:gd name="connsiteX735" fmla="*/ 3711998 w 11799254"/>
              <a:gd name="connsiteY735" fmla="*/ 1401434 h 6687061"/>
              <a:gd name="connsiteX736" fmla="*/ 3709502 w 11799254"/>
              <a:gd name="connsiteY736" fmla="*/ 1397720 h 6687061"/>
              <a:gd name="connsiteX737" fmla="*/ 3587117 w 11799254"/>
              <a:gd name="connsiteY737" fmla="*/ 1806413 h 6687061"/>
              <a:gd name="connsiteX738" fmla="*/ 3298738 w 11799254"/>
              <a:gd name="connsiteY738" fmla="*/ 1985824 h 6687061"/>
              <a:gd name="connsiteX739" fmla="*/ 3238205 w 11799254"/>
              <a:gd name="connsiteY739" fmla="*/ 2144386 h 6687061"/>
              <a:gd name="connsiteX740" fmla="*/ 3253496 w 11799254"/>
              <a:gd name="connsiteY740" fmla="*/ 2165982 h 6687061"/>
              <a:gd name="connsiteX741" fmla="*/ 3564793 w 11799254"/>
              <a:gd name="connsiteY741" fmla="*/ 2165982 h 6687061"/>
              <a:gd name="connsiteX742" fmla="*/ 3853944 w 11799254"/>
              <a:gd name="connsiteY742" fmla="*/ 1969512 h 6687061"/>
              <a:gd name="connsiteX743" fmla="*/ 3911045 w 11799254"/>
              <a:gd name="connsiteY743" fmla="*/ 1831228 h 6687061"/>
              <a:gd name="connsiteX744" fmla="*/ 3893460 w 11799254"/>
              <a:gd name="connsiteY744" fmla="*/ 1806413 h 6687061"/>
              <a:gd name="connsiteX745" fmla="*/ 3587117 w 11799254"/>
              <a:gd name="connsiteY745" fmla="*/ 1806413 h 6687061"/>
              <a:gd name="connsiteX746" fmla="*/ 3738641 w 11799254"/>
              <a:gd name="connsiteY746" fmla="*/ 2254863 h 6687061"/>
              <a:gd name="connsiteX747" fmla="*/ 3450263 w 11799254"/>
              <a:gd name="connsiteY747" fmla="*/ 2434261 h 6687061"/>
              <a:gd name="connsiteX748" fmla="*/ 3389729 w 11799254"/>
              <a:gd name="connsiteY748" fmla="*/ 2592823 h 6687061"/>
              <a:gd name="connsiteX749" fmla="*/ 3405034 w 11799254"/>
              <a:gd name="connsiteY749" fmla="*/ 2614420 h 6687061"/>
              <a:gd name="connsiteX750" fmla="*/ 3716318 w 11799254"/>
              <a:gd name="connsiteY750" fmla="*/ 2614420 h 6687061"/>
              <a:gd name="connsiteX751" fmla="*/ 4005469 w 11799254"/>
              <a:gd name="connsiteY751" fmla="*/ 2417950 h 6687061"/>
              <a:gd name="connsiteX752" fmla="*/ 4062569 w 11799254"/>
              <a:gd name="connsiteY752" fmla="*/ 2279666 h 6687061"/>
              <a:gd name="connsiteX753" fmla="*/ 4044984 w 11799254"/>
              <a:gd name="connsiteY753" fmla="*/ 2254863 h 6687061"/>
              <a:gd name="connsiteX754" fmla="*/ 3738641 w 11799254"/>
              <a:gd name="connsiteY754" fmla="*/ 2254863 h 6687061"/>
              <a:gd name="connsiteX755" fmla="*/ 9121552 w 11799254"/>
              <a:gd name="connsiteY755" fmla="*/ 1689624 h 6687061"/>
              <a:gd name="connsiteX756" fmla="*/ 9182073 w 11799254"/>
              <a:gd name="connsiteY756" fmla="*/ 1531062 h 6687061"/>
              <a:gd name="connsiteX757" fmla="*/ 9470451 w 11799254"/>
              <a:gd name="connsiteY757" fmla="*/ 1351651 h 6687061"/>
              <a:gd name="connsiteX758" fmla="*/ 9776806 w 11799254"/>
              <a:gd name="connsiteY758" fmla="*/ 1351651 h 6687061"/>
              <a:gd name="connsiteX759" fmla="*/ 9776806 w 11799254"/>
              <a:gd name="connsiteY759" fmla="*/ 1351651 h 6687061"/>
              <a:gd name="connsiteX760" fmla="*/ 9794379 w 11799254"/>
              <a:gd name="connsiteY760" fmla="*/ 1376467 h 6687061"/>
              <a:gd name="connsiteX761" fmla="*/ 9737291 w 11799254"/>
              <a:gd name="connsiteY761" fmla="*/ 1514750 h 6687061"/>
              <a:gd name="connsiteX762" fmla="*/ 9448141 w 11799254"/>
              <a:gd name="connsiteY762" fmla="*/ 1711220 h 6687061"/>
              <a:gd name="connsiteX763" fmla="*/ 9136844 w 11799254"/>
              <a:gd name="connsiteY763" fmla="*/ 1711220 h 6687061"/>
              <a:gd name="connsiteX764" fmla="*/ 9121552 w 11799254"/>
              <a:gd name="connsiteY764" fmla="*/ 1689624 h 6687061"/>
              <a:gd name="connsiteX765" fmla="*/ 9184087 w 11799254"/>
              <a:gd name="connsiteY765" fmla="*/ 1665151 h 6687061"/>
              <a:gd name="connsiteX766" fmla="*/ 9448141 w 11799254"/>
              <a:gd name="connsiteY766" fmla="*/ 1665151 h 6687061"/>
              <a:gd name="connsiteX767" fmla="*/ 9694279 w 11799254"/>
              <a:gd name="connsiteY767" fmla="*/ 1498325 h 6687061"/>
              <a:gd name="connsiteX768" fmla="*/ 9694495 w 11799254"/>
              <a:gd name="connsiteY768" fmla="*/ 1497742 h 6687061"/>
              <a:gd name="connsiteX769" fmla="*/ 9694723 w 11799254"/>
              <a:gd name="connsiteY769" fmla="*/ 1497172 h 6687061"/>
              <a:gd name="connsiteX770" fmla="*/ 9734251 w 11799254"/>
              <a:gd name="connsiteY770" fmla="*/ 1401434 h 6687061"/>
              <a:gd name="connsiteX771" fmla="*/ 9731767 w 11799254"/>
              <a:gd name="connsiteY771" fmla="*/ 1397720 h 6687061"/>
              <a:gd name="connsiteX772" fmla="*/ 9470451 w 11799254"/>
              <a:gd name="connsiteY772" fmla="*/ 1397720 h 6687061"/>
              <a:gd name="connsiteX773" fmla="*/ 9225085 w 11799254"/>
              <a:gd name="connsiteY773" fmla="*/ 1547487 h 6687061"/>
              <a:gd name="connsiteX774" fmla="*/ 9181566 w 11799254"/>
              <a:gd name="connsiteY774" fmla="*/ 1661501 h 6687061"/>
              <a:gd name="connsiteX775" fmla="*/ 9184087 w 11799254"/>
              <a:gd name="connsiteY775" fmla="*/ 1665163 h 6687061"/>
              <a:gd name="connsiteX776" fmla="*/ 4714264 w 11799254"/>
              <a:gd name="connsiteY776" fmla="*/ 2254863 h 6687061"/>
              <a:gd name="connsiteX777" fmla="*/ 4714264 w 11799254"/>
              <a:gd name="connsiteY777" fmla="*/ 2254863 h 6687061"/>
              <a:gd name="connsiteX778" fmla="*/ 4731837 w 11799254"/>
              <a:gd name="connsiteY778" fmla="*/ 2279666 h 6687061"/>
              <a:gd name="connsiteX779" fmla="*/ 4674749 w 11799254"/>
              <a:gd name="connsiteY779" fmla="*/ 2417950 h 6687061"/>
              <a:gd name="connsiteX780" fmla="*/ 4385598 w 11799254"/>
              <a:gd name="connsiteY780" fmla="*/ 2614420 h 6687061"/>
              <a:gd name="connsiteX781" fmla="*/ 4074288 w 11799254"/>
              <a:gd name="connsiteY781" fmla="*/ 2614420 h 6687061"/>
              <a:gd name="connsiteX782" fmla="*/ 4058997 w 11799254"/>
              <a:gd name="connsiteY782" fmla="*/ 2592823 h 6687061"/>
              <a:gd name="connsiteX783" fmla="*/ 4119530 w 11799254"/>
              <a:gd name="connsiteY783" fmla="*/ 2434261 h 6687061"/>
              <a:gd name="connsiteX784" fmla="*/ 4407908 w 11799254"/>
              <a:gd name="connsiteY784" fmla="*/ 2254863 h 6687061"/>
              <a:gd name="connsiteX785" fmla="*/ 4714264 w 11799254"/>
              <a:gd name="connsiteY785" fmla="*/ 2254863 h 6687061"/>
              <a:gd name="connsiteX786" fmla="*/ 4669212 w 11799254"/>
              <a:gd name="connsiteY786" fmla="*/ 2300920 h 6687061"/>
              <a:gd name="connsiteX787" fmla="*/ 4407908 w 11799254"/>
              <a:gd name="connsiteY787" fmla="*/ 2300920 h 6687061"/>
              <a:gd name="connsiteX788" fmla="*/ 4162542 w 11799254"/>
              <a:gd name="connsiteY788" fmla="*/ 2450699 h 6687061"/>
              <a:gd name="connsiteX789" fmla="*/ 4119023 w 11799254"/>
              <a:gd name="connsiteY789" fmla="*/ 2564700 h 6687061"/>
              <a:gd name="connsiteX790" fmla="*/ 4121545 w 11799254"/>
              <a:gd name="connsiteY790" fmla="*/ 2568363 h 6687061"/>
              <a:gd name="connsiteX791" fmla="*/ 4385598 w 11799254"/>
              <a:gd name="connsiteY791" fmla="*/ 2568363 h 6687061"/>
              <a:gd name="connsiteX792" fmla="*/ 4631724 w 11799254"/>
              <a:gd name="connsiteY792" fmla="*/ 2401525 h 6687061"/>
              <a:gd name="connsiteX793" fmla="*/ 4631939 w 11799254"/>
              <a:gd name="connsiteY793" fmla="*/ 2400942 h 6687061"/>
              <a:gd name="connsiteX794" fmla="*/ 4632180 w 11799254"/>
              <a:gd name="connsiteY794" fmla="*/ 2400371 h 6687061"/>
              <a:gd name="connsiteX795" fmla="*/ 4671708 w 11799254"/>
              <a:gd name="connsiteY795" fmla="*/ 2304646 h 6687061"/>
              <a:gd name="connsiteX796" fmla="*/ 4669212 w 11799254"/>
              <a:gd name="connsiteY796" fmla="*/ 2300920 h 6687061"/>
              <a:gd name="connsiteX797" fmla="*/ 1749590 w 11799254"/>
              <a:gd name="connsiteY797" fmla="*/ 1351651 h 6687061"/>
              <a:gd name="connsiteX798" fmla="*/ 1749590 w 11799254"/>
              <a:gd name="connsiteY798" fmla="*/ 1351651 h 6687061"/>
              <a:gd name="connsiteX799" fmla="*/ 1767162 w 11799254"/>
              <a:gd name="connsiteY799" fmla="*/ 1376467 h 6687061"/>
              <a:gd name="connsiteX800" fmla="*/ 1710074 w 11799254"/>
              <a:gd name="connsiteY800" fmla="*/ 1514750 h 6687061"/>
              <a:gd name="connsiteX801" fmla="*/ 1420923 w 11799254"/>
              <a:gd name="connsiteY801" fmla="*/ 1711220 h 6687061"/>
              <a:gd name="connsiteX802" fmla="*/ 1109620 w 11799254"/>
              <a:gd name="connsiteY802" fmla="*/ 1711220 h 6687061"/>
              <a:gd name="connsiteX803" fmla="*/ 1094328 w 11799254"/>
              <a:gd name="connsiteY803" fmla="*/ 1689624 h 6687061"/>
              <a:gd name="connsiteX804" fmla="*/ 1154859 w 11799254"/>
              <a:gd name="connsiteY804" fmla="*/ 1531062 h 6687061"/>
              <a:gd name="connsiteX805" fmla="*/ 1443234 w 11799254"/>
              <a:gd name="connsiteY805" fmla="*/ 1351651 h 6687061"/>
              <a:gd name="connsiteX806" fmla="*/ 1749590 w 11799254"/>
              <a:gd name="connsiteY806" fmla="*/ 1351651 h 6687061"/>
              <a:gd name="connsiteX807" fmla="*/ 1704550 w 11799254"/>
              <a:gd name="connsiteY807" fmla="*/ 1397708 h 6687061"/>
              <a:gd name="connsiteX808" fmla="*/ 1443234 w 11799254"/>
              <a:gd name="connsiteY808" fmla="*/ 1397708 h 6687061"/>
              <a:gd name="connsiteX809" fmla="*/ 1197872 w 11799254"/>
              <a:gd name="connsiteY809" fmla="*/ 1547487 h 6687061"/>
              <a:gd name="connsiteX810" fmla="*/ 1154351 w 11799254"/>
              <a:gd name="connsiteY810" fmla="*/ 1661501 h 6687061"/>
              <a:gd name="connsiteX811" fmla="*/ 1156869 w 11799254"/>
              <a:gd name="connsiteY811" fmla="*/ 1665151 h 6687061"/>
              <a:gd name="connsiteX812" fmla="*/ 1420923 w 11799254"/>
              <a:gd name="connsiteY812" fmla="*/ 1665151 h 6687061"/>
              <a:gd name="connsiteX813" fmla="*/ 1667049 w 11799254"/>
              <a:gd name="connsiteY813" fmla="*/ 1498325 h 6687061"/>
              <a:gd name="connsiteX814" fmla="*/ 1667277 w 11799254"/>
              <a:gd name="connsiteY814" fmla="*/ 1497742 h 6687061"/>
              <a:gd name="connsiteX815" fmla="*/ 1667518 w 11799254"/>
              <a:gd name="connsiteY815" fmla="*/ 1497172 h 6687061"/>
              <a:gd name="connsiteX816" fmla="*/ 1707033 w 11799254"/>
              <a:gd name="connsiteY816" fmla="*/ 1401434 h 6687061"/>
              <a:gd name="connsiteX817" fmla="*/ 1704538 w 11799254"/>
              <a:gd name="connsiteY817" fmla="*/ 1397720 h 6687061"/>
              <a:gd name="connsiteX818" fmla="*/ 8094035 w 11799254"/>
              <a:gd name="connsiteY818" fmla="*/ 3170699 h 6687061"/>
              <a:gd name="connsiteX819" fmla="*/ 7805644 w 11799254"/>
              <a:gd name="connsiteY819" fmla="*/ 3350109 h 6687061"/>
              <a:gd name="connsiteX820" fmla="*/ 7745123 w 11799254"/>
              <a:gd name="connsiteY820" fmla="*/ 3508671 h 6687061"/>
              <a:gd name="connsiteX821" fmla="*/ 7760416 w 11799254"/>
              <a:gd name="connsiteY821" fmla="*/ 3530255 h 6687061"/>
              <a:gd name="connsiteX822" fmla="*/ 8071712 w 11799254"/>
              <a:gd name="connsiteY822" fmla="*/ 3530255 h 6687061"/>
              <a:gd name="connsiteX823" fmla="*/ 8360863 w 11799254"/>
              <a:gd name="connsiteY823" fmla="*/ 3333798 h 6687061"/>
              <a:gd name="connsiteX824" fmla="*/ 8417950 w 11799254"/>
              <a:gd name="connsiteY824" fmla="*/ 3195514 h 6687061"/>
              <a:gd name="connsiteX825" fmla="*/ 8400379 w 11799254"/>
              <a:gd name="connsiteY825" fmla="*/ 3170699 h 6687061"/>
              <a:gd name="connsiteX826" fmla="*/ 8400379 w 11799254"/>
              <a:gd name="connsiteY826" fmla="*/ 3170699 h 6687061"/>
              <a:gd name="connsiteX827" fmla="*/ 8094023 w 11799254"/>
              <a:gd name="connsiteY827" fmla="*/ 3170699 h 6687061"/>
              <a:gd name="connsiteX828" fmla="*/ 7751432 w 11799254"/>
              <a:gd name="connsiteY828" fmla="*/ 2254863 h 6687061"/>
              <a:gd name="connsiteX829" fmla="*/ 7463055 w 11799254"/>
              <a:gd name="connsiteY829" fmla="*/ 2434261 h 6687061"/>
              <a:gd name="connsiteX830" fmla="*/ 7402533 w 11799254"/>
              <a:gd name="connsiteY830" fmla="*/ 2592823 h 6687061"/>
              <a:gd name="connsiteX831" fmla="*/ 7417825 w 11799254"/>
              <a:gd name="connsiteY831" fmla="*/ 2614420 h 6687061"/>
              <a:gd name="connsiteX832" fmla="*/ 7729110 w 11799254"/>
              <a:gd name="connsiteY832" fmla="*/ 2614420 h 6687061"/>
              <a:gd name="connsiteX833" fmla="*/ 8018273 w 11799254"/>
              <a:gd name="connsiteY833" fmla="*/ 2417950 h 6687061"/>
              <a:gd name="connsiteX834" fmla="*/ 8075361 w 11799254"/>
              <a:gd name="connsiteY834" fmla="*/ 2279666 h 6687061"/>
              <a:gd name="connsiteX835" fmla="*/ 8057789 w 11799254"/>
              <a:gd name="connsiteY835" fmla="*/ 2254863 h 6687061"/>
              <a:gd name="connsiteX836" fmla="*/ 7751432 w 11799254"/>
              <a:gd name="connsiteY836" fmla="*/ 2254863 h 6687061"/>
              <a:gd name="connsiteX837" fmla="*/ 6614935 w 11799254"/>
              <a:gd name="connsiteY837" fmla="*/ 2715937 h 6687061"/>
              <a:gd name="connsiteX838" fmla="*/ 6326557 w 11799254"/>
              <a:gd name="connsiteY838" fmla="*/ 2895347 h 6687061"/>
              <a:gd name="connsiteX839" fmla="*/ 6266036 w 11799254"/>
              <a:gd name="connsiteY839" fmla="*/ 3053910 h 6687061"/>
              <a:gd name="connsiteX840" fmla="*/ 6281327 w 11799254"/>
              <a:gd name="connsiteY840" fmla="*/ 3075493 h 6687061"/>
              <a:gd name="connsiteX841" fmla="*/ 6592612 w 11799254"/>
              <a:gd name="connsiteY841" fmla="*/ 3075493 h 6687061"/>
              <a:gd name="connsiteX842" fmla="*/ 6881763 w 11799254"/>
              <a:gd name="connsiteY842" fmla="*/ 2879036 h 6687061"/>
              <a:gd name="connsiteX843" fmla="*/ 6938863 w 11799254"/>
              <a:gd name="connsiteY843" fmla="*/ 2740752 h 6687061"/>
              <a:gd name="connsiteX844" fmla="*/ 6921291 w 11799254"/>
              <a:gd name="connsiteY844" fmla="*/ 2715937 h 6687061"/>
              <a:gd name="connsiteX845" fmla="*/ 6921291 w 11799254"/>
              <a:gd name="connsiteY845" fmla="*/ 2715937 h 6687061"/>
              <a:gd name="connsiteX846" fmla="*/ 6614935 w 11799254"/>
              <a:gd name="connsiteY846" fmla="*/ 2715937 h 6687061"/>
              <a:gd name="connsiteX847" fmla="*/ 5596160 w 11799254"/>
              <a:gd name="connsiteY847" fmla="*/ 1806413 h 6687061"/>
              <a:gd name="connsiteX848" fmla="*/ 5307782 w 11799254"/>
              <a:gd name="connsiteY848" fmla="*/ 1985824 h 6687061"/>
              <a:gd name="connsiteX849" fmla="*/ 5247261 w 11799254"/>
              <a:gd name="connsiteY849" fmla="*/ 2144386 h 6687061"/>
              <a:gd name="connsiteX850" fmla="*/ 5262553 w 11799254"/>
              <a:gd name="connsiteY850" fmla="*/ 2165982 h 6687061"/>
              <a:gd name="connsiteX851" fmla="*/ 5573850 w 11799254"/>
              <a:gd name="connsiteY851" fmla="*/ 2165982 h 6687061"/>
              <a:gd name="connsiteX852" fmla="*/ 5863001 w 11799254"/>
              <a:gd name="connsiteY852" fmla="*/ 1969512 h 6687061"/>
              <a:gd name="connsiteX853" fmla="*/ 5920088 w 11799254"/>
              <a:gd name="connsiteY853" fmla="*/ 1831228 h 6687061"/>
              <a:gd name="connsiteX854" fmla="*/ 5902516 w 11799254"/>
              <a:gd name="connsiteY854" fmla="*/ 1806413 h 6687061"/>
              <a:gd name="connsiteX855" fmla="*/ 5596160 w 11799254"/>
              <a:gd name="connsiteY855" fmla="*/ 1806413 h 6687061"/>
              <a:gd name="connsiteX856" fmla="*/ 5747697 w 11799254"/>
              <a:gd name="connsiteY856" fmla="*/ 2254863 h 6687061"/>
              <a:gd name="connsiteX857" fmla="*/ 5459319 w 11799254"/>
              <a:gd name="connsiteY857" fmla="*/ 2434261 h 6687061"/>
              <a:gd name="connsiteX858" fmla="*/ 5398785 w 11799254"/>
              <a:gd name="connsiteY858" fmla="*/ 2592823 h 6687061"/>
              <a:gd name="connsiteX859" fmla="*/ 5414077 w 11799254"/>
              <a:gd name="connsiteY859" fmla="*/ 2614420 h 6687061"/>
              <a:gd name="connsiteX860" fmla="*/ 5725374 w 11799254"/>
              <a:gd name="connsiteY860" fmla="*/ 2614420 h 6687061"/>
              <a:gd name="connsiteX861" fmla="*/ 6014525 w 11799254"/>
              <a:gd name="connsiteY861" fmla="*/ 2417950 h 6687061"/>
              <a:gd name="connsiteX862" fmla="*/ 6071626 w 11799254"/>
              <a:gd name="connsiteY862" fmla="*/ 2279666 h 6687061"/>
              <a:gd name="connsiteX863" fmla="*/ 6054053 w 11799254"/>
              <a:gd name="connsiteY863" fmla="*/ 2254863 h 6687061"/>
              <a:gd name="connsiteX864" fmla="*/ 5747697 w 11799254"/>
              <a:gd name="connsiteY864" fmla="*/ 2254863 h 6687061"/>
              <a:gd name="connsiteX865" fmla="*/ 5949747 w 11799254"/>
              <a:gd name="connsiteY865" fmla="*/ 2715937 h 6687061"/>
              <a:gd name="connsiteX866" fmla="*/ 5661356 w 11799254"/>
              <a:gd name="connsiteY866" fmla="*/ 2895347 h 6687061"/>
              <a:gd name="connsiteX867" fmla="*/ 5600835 w 11799254"/>
              <a:gd name="connsiteY867" fmla="*/ 3053910 h 6687061"/>
              <a:gd name="connsiteX868" fmla="*/ 5616127 w 11799254"/>
              <a:gd name="connsiteY868" fmla="*/ 3075493 h 6687061"/>
              <a:gd name="connsiteX869" fmla="*/ 5927424 w 11799254"/>
              <a:gd name="connsiteY869" fmla="*/ 3075493 h 6687061"/>
              <a:gd name="connsiteX870" fmla="*/ 6216575 w 11799254"/>
              <a:gd name="connsiteY870" fmla="*/ 2879036 h 6687061"/>
              <a:gd name="connsiteX871" fmla="*/ 6273663 w 11799254"/>
              <a:gd name="connsiteY871" fmla="*/ 2740752 h 6687061"/>
              <a:gd name="connsiteX872" fmla="*/ 6256090 w 11799254"/>
              <a:gd name="connsiteY872" fmla="*/ 2715937 h 6687061"/>
              <a:gd name="connsiteX873" fmla="*/ 6256090 w 11799254"/>
              <a:gd name="connsiteY873" fmla="*/ 2715937 h 6687061"/>
              <a:gd name="connsiteX874" fmla="*/ 5949747 w 11799254"/>
              <a:gd name="connsiteY874" fmla="*/ 2715937 h 6687061"/>
              <a:gd name="connsiteX875" fmla="*/ 6753841 w 11799254"/>
              <a:gd name="connsiteY875" fmla="*/ 3170699 h 6687061"/>
              <a:gd name="connsiteX876" fmla="*/ 6465463 w 11799254"/>
              <a:gd name="connsiteY876" fmla="*/ 3350109 h 6687061"/>
              <a:gd name="connsiteX877" fmla="*/ 6404929 w 11799254"/>
              <a:gd name="connsiteY877" fmla="*/ 3508671 h 6687061"/>
              <a:gd name="connsiteX878" fmla="*/ 6420221 w 11799254"/>
              <a:gd name="connsiteY878" fmla="*/ 3530255 h 6687061"/>
              <a:gd name="connsiteX879" fmla="*/ 6731531 w 11799254"/>
              <a:gd name="connsiteY879" fmla="*/ 3530255 h 6687061"/>
              <a:gd name="connsiteX880" fmla="*/ 7020669 w 11799254"/>
              <a:gd name="connsiteY880" fmla="*/ 3333798 h 6687061"/>
              <a:gd name="connsiteX881" fmla="*/ 7077769 w 11799254"/>
              <a:gd name="connsiteY881" fmla="*/ 3195514 h 6687061"/>
              <a:gd name="connsiteX882" fmla="*/ 7060197 w 11799254"/>
              <a:gd name="connsiteY882" fmla="*/ 3170699 h 6687061"/>
              <a:gd name="connsiteX883" fmla="*/ 7060197 w 11799254"/>
              <a:gd name="connsiteY883" fmla="*/ 3170699 h 6687061"/>
              <a:gd name="connsiteX884" fmla="*/ 6753841 w 11799254"/>
              <a:gd name="connsiteY884" fmla="*/ 3170699 h 6687061"/>
              <a:gd name="connsiteX885" fmla="*/ 6567716 w 11799254"/>
              <a:gd name="connsiteY885" fmla="*/ 1806413 h 6687061"/>
              <a:gd name="connsiteX886" fmla="*/ 6567716 w 11799254"/>
              <a:gd name="connsiteY886" fmla="*/ 1806413 h 6687061"/>
              <a:gd name="connsiteX887" fmla="*/ 6585289 w 11799254"/>
              <a:gd name="connsiteY887" fmla="*/ 1831228 h 6687061"/>
              <a:gd name="connsiteX888" fmla="*/ 6528201 w 11799254"/>
              <a:gd name="connsiteY888" fmla="*/ 1969512 h 6687061"/>
              <a:gd name="connsiteX889" fmla="*/ 6239050 w 11799254"/>
              <a:gd name="connsiteY889" fmla="*/ 2165982 h 6687061"/>
              <a:gd name="connsiteX890" fmla="*/ 5927753 w 11799254"/>
              <a:gd name="connsiteY890" fmla="*/ 2165982 h 6687061"/>
              <a:gd name="connsiteX891" fmla="*/ 5912462 w 11799254"/>
              <a:gd name="connsiteY891" fmla="*/ 2144386 h 6687061"/>
              <a:gd name="connsiteX892" fmla="*/ 5972983 w 11799254"/>
              <a:gd name="connsiteY892" fmla="*/ 1985824 h 6687061"/>
              <a:gd name="connsiteX893" fmla="*/ 6261361 w 11799254"/>
              <a:gd name="connsiteY893" fmla="*/ 1806413 h 6687061"/>
              <a:gd name="connsiteX894" fmla="*/ 6567716 w 11799254"/>
              <a:gd name="connsiteY894" fmla="*/ 1806413 h 6687061"/>
              <a:gd name="connsiteX895" fmla="*/ 6522677 w 11799254"/>
              <a:gd name="connsiteY895" fmla="*/ 1852470 h 6687061"/>
              <a:gd name="connsiteX896" fmla="*/ 6261361 w 11799254"/>
              <a:gd name="connsiteY896" fmla="*/ 1852470 h 6687061"/>
              <a:gd name="connsiteX897" fmla="*/ 6016008 w 11799254"/>
              <a:gd name="connsiteY897" fmla="*/ 2002249 h 6687061"/>
              <a:gd name="connsiteX898" fmla="*/ 5972476 w 11799254"/>
              <a:gd name="connsiteY898" fmla="*/ 2116263 h 6687061"/>
              <a:gd name="connsiteX899" fmla="*/ 5974997 w 11799254"/>
              <a:gd name="connsiteY899" fmla="*/ 2119925 h 6687061"/>
              <a:gd name="connsiteX900" fmla="*/ 6239050 w 11799254"/>
              <a:gd name="connsiteY900" fmla="*/ 2119925 h 6687061"/>
              <a:gd name="connsiteX901" fmla="*/ 6485189 w 11799254"/>
              <a:gd name="connsiteY901" fmla="*/ 1953087 h 6687061"/>
              <a:gd name="connsiteX902" fmla="*/ 6485404 w 11799254"/>
              <a:gd name="connsiteY902" fmla="*/ 1952504 h 6687061"/>
              <a:gd name="connsiteX903" fmla="*/ 6485645 w 11799254"/>
              <a:gd name="connsiteY903" fmla="*/ 1951934 h 6687061"/>
              <a:gd name="connsiteX904" fmla="*/ 6525161 w 11799254"/>
              <a:gd name="connsiteY904" fmla="*/ 1856209 h 6687061"/>
              <a:gd name="connsiteX905" fmla="*/ 6522677 w 11799254"/>
              <a:gd name="connsiteY905" fmla="*/ 1852482 h 6687061"/>
              <a:gd name="connsiteX906" fmla="*/ 5570910 w 11799254"/>
              <a:gd name="connsiteY906" fmla="*/ 3619136 h 6687061"/>
              <a:gd name="connsiteX907" fmla="*/ 5282532 w 11799254"/>
              <a:gd name="connsiteY907" fmla="*/ 3798547 h 6687061"/>
              <a:gd name="connsiteX908" fmla="*/ 5221999 w 11799254"/>
              <a:gd name="connsiteY908" fmla="*/ 3957109 h 6687061"/>
              <a:gd name="connsiteX909" fmla="*/ 5237290 w 11799254"/>
              <a:gd name="connsiteY909" fmla="*/ 3978705 h 6687061"/>
              <a:gd name="connsiteX910" fmla="*/ 5548587 w 11799254"/>
              <a:gd name="connsiteY910" fmla="*/ 3978705 h 6687061"/>
              <a:gd name="connsiteX911" fmla="*/ 5837738 w 11799254"/>
              <a:gd name="connsiteY911" fmla="*/ 3782236 h 6687061"/>
              <a:gd name="connsiteX912" fmla="*/ 5894839 w 11799254"/>
              <a:gd name="connsiteY912" fmla="*/ 3643952 h 6687061"/>
              <a:gd name="connsiteX913" fmla="*/ 5877254 w 11799254"/>
              <a:gd name="connsiteY913" fmla="*/ 3619136 h 6687061"/>
              <a:gd name="connsiteX914" fmla="*/ 5877254 w 11799254"/>
              <a:gd name="connsiteY914" fmla="*/ 3619136 h 6687061"/>
              <a:gd name="connsiteX915" fmla="*/ 5570910 w 11799254"/>
              <a:gd name="connsiteY915" fmla="*/ 3619136 h 6687061"/>
              <a:gd name="connsiteX916" fmla="*/ 4750119 w 11799254"/>
              <a:gd name="connsiteY916" fmla="*/ 3170699 h 6687061"/>
              <a:gd name="connsiteX917" fmla="*/ 4461728 w 11799254"/>
              <a:gd name="connsiteY917" fmla="*/ 3350109 h 6687061"/>
              <a:gd name="connsiteX918" fmla="*/ 4401206 w 11799254"/>
              <a:gd name="connsiteY918" fmla="*/ 3508671 h 6687061"/>
              <a:gd name="connsiteX919" fmla="*/ 4416498 w 11799254"/>
              <a:gd name="connsiteY919" fmla="*/ 3530255 h 6687061"/>
              <a:gd name="connsiteX920" fmla="*/ 4727795 w 11799254"/>
              <a:gd name="connsiteY920" fmla="*/ 3530255 h 6687061"/>
              <a:gd name="connsiteX921" fmla="*/ 5016946 w 11799254"/>
              <a:gd name="connsiteY921" fmla="*/ 3333798 h 6687061"/>
              <a:gd name="connsiteX922" fmla="*/ 5074034 w 11799254"/>
              <a:gd name="connsiteY922" fmla="*/ 3195514 h 6687061"/>
              <a:gd name="connsiteX923" fmla="*/ 5056462 w 11799254"/>
              <a:gd name="connsiteY923" fmla="*/ 3170699 h 6687061"/>
              <a:gd name="connsiteX924" fmla="*/ 5056462 w 11799254"/>
              <a:gd name="connsiteY924" fmla="*/ 3170699 h 6687061"/>
              <a:gd name="connsiteX925" fmla="*/ 4750119 w 11799254"/>
              <a:gd name="connsiteY925" fmla="*/ 3170699 h 6687061"/>
              <a:gd name="connsiteX926" fmla="*/ 4901643 w 11799254"/>
              <a:gd name="connsiteY926" fmla="*/ 3619136 h 6687061"/>
              <a:gd name="connsiteX927" fmla="*/ 4613265 w 11799254"/>
              <a:gd name="connsiteY927" fmla="*/ 3798547 h 6687061"/>
              <a:gd name="connsiteX928" fmla="*/ 4552744 w 11799254"/>
              <a:gd name="connsiteY928" fmla="*/ 3957109 h 6687061"/>
              <a:gd name="connsiteX929" fmla="*/ 4568036 w 11799254"/>
              <a:gd name="connsiteY929" fmla="*/ 3978705 h 6687061"/>
              <a:gd name="connsiteX930" fmla="*/ 4879320 w 11799254"/>
              <a:gd name="connsiteY930" fmla="*/ 3978705 h 6687061"/>
              <a:gd name="connsiteX931" fmla="*/ 5168484 w 11799254"/>
              <a:gd name="connsiteY931" fmla="*/ 3782236 h 6687061"/>
              <a:gd name="connsiteX932" fmla="*/ 5225571 w 11799254"/>
              <a:gd name="connsiteY932" fmla="*/ 3643952 h 6687061"/>
              <a:gd name="connsiteX933" fmla="*/ 5207999 w 11799254"/>
              <a:gd name="connsiteY933" fmla="*/ 3619136 h 6687061"/>
              <a:gd name="connsiteX934" fmla="*/ 5207999 w 11799254"/>
              <a:gd name="connsiteY934" fmla="*/ 3619136 h 6687061"/>
              <a:gd name="connsiteX935" fmla="*/ 4901643 w 11799254"/>
              <a:gd name="connsiteY935" fmla="*/ 3619136 h 6687061"/>
              <a:gd name="connsiteX936" fmla="*/ 3716672 w 11799254"/>
              <a:gd name="connsiteY936" fmla="*/ 3170699 h 6687061"/>
              <a:gd name="connsiteX937" fmla="*/ 3716672 w 11799254"/>
              <a:gd name="connsiteY937" fmla="*/ 3170699 h 6687061"/>
              <a:gd name="connsiteX938" fmla="*/ 3734245 w 11799254"/>
              <a:gd name="connsiteY938" fmla="*/ 3195514 h 6687061"/>
              <a:gd name="connsiteX939" fmla="*/ 3677157 w 11799254"/>
              <a:gd name="connsiteY939" fmla="*/ 3333798 h 6687061"/>
              <a:gd name="connsiteX940" fmla="*/ 3387993 w 11799254"/>
              <a:gd name="connsiteY940" fmla="*/ 3530255 h 6687061"/>
              <a:gd name="connsiteX941" fmla="*/ 3076709 w 11799254"/>
              <a:gd name="connsiteY941" fmla="*/ 3530255 h 6687061"/>
              <a:gd name="connsiteX942" fmla="*/ 3061418 w 11799254"/>
              <a:gd name="connsiteY942" fmla="*/ 3508671 h 6687061"/>
              <a:gd name="connsiteX943" fmla="*/ 3121939 w 11799254"/>
              <a:gd name="connsiteY943" fmla="*/ 3350097 h 6687061"/>
              <a:gd name="connsiteX944" fmla="*/ 3410317 w 11799254"/>
              <a:gd name="connsiteY944" fmla="*/ 3170699 h 6687061"/>
              <a:gd name="connsiteX945" fmla="*/ 3716672 w 11799254"/>
              <a:gd name="connsiteY945" fmla="*/ 3170699 h 6687061"/>
              <a:gd name="connsiteX946" fmla="*/ 3671633 w 11799254"/>
              <a:gd name="connsiteY946" fmla="*/ 3216755 h 6687061"/>
              <a:gd name="connsiteX947" fmla="*/ 3410317 w 11799254"/>
              <a:gd name="connsiteY947" fmla="*/ 3216755 h 6687061"/>
              <a:gd name="connsiteX948" fmla="*/ 3164951 w 11799254"/>
              <a:gd name="connsiteY948" fmla="*/ 3366535 h 6687061"/>
              <a:gd name="connsiteX949" fmla="*/ 3121432 w 11799254"/>
              <a:gd name="connsiteY949" fmla="*/ 3480548 h 6687061"/>
              <a:gd name="connsiteX950" fmla="*/ 3123953 w 11799254"/>
              <a:gd name="connsiteY950" fmla="*/ 3484198 h 6687061"/>
              <a:gd name="connsiteX951" fmla="*/ 3387993 w 11799254"/>
              <a:gd name="connsiteY951" fmla="*/ 3484198 h 6687061"/>
              <a:gd name="connsiteX952" fmla="*/ 3634145 w 11799254"/>
              <a:gd name="connsiteY952" fmla="*/ 3317360 h 6687061"/>
              <a:gd name="connsiteX953" fmla="*/ 3634360 w 11799254"/>
              <a:gd name="connsiteY953" fmla="*/ 3316790 h 6687061"/>
              <a:gd name="connsiteX954" fmla="*/ 3634588 w 11799254"/>
              <a:gd name="connsiteY954" fmla="*/ 3316207 h 6687061"/>
              <a:gd name="connsiteX955" fmla="*/ 3674117 w 11799254"/>
              <a:gd name="connsiteY955" fmla="*/ 3220481 h 6687061"/>
              <a:gd name="connsiteX956" fmla="*/ 3671633 w 11799254"/>
              <a:gd name="connsiteY956" fmla="*/ 3216755 h 6687061"/>
              <a:gd name="connsiteX957" fmla="*/ 4080838 w 11799254"/>
              <a:gd name="connsiteY957" fmla="*/ 3170699 h 6687061"/>
              <a:gd name="connsiteX958" fmla="*/ 3792460 w 11799254"/>
              <a:gd name="connsiteY958" fmla="*/ 3350109 h 6687061"/>
              <a:gd name="connsiteX959" fmla="*/ 3731926 w 11799254"/>
              <a:gd name="connsiteY959" fmla="*/ 3508671 h 6687061"/>
              <a:gd name="connsiteX960" fmla="*/ 3747218 w 11799254"/>
              <a:gd name="connsiteY960" fmla="*/ 3530255 h 6687061"/>
              <a:gd name="connsiteX961" fmla="*/ 4058515 w 11799254"/>
              <a:gd name="connsiteY961" fmla="*/ 3530255 h 6687061"/>
              <a:gd name="connsiteX962" fmla="*/ 4347679 w 11799254"/>
              <a:gd name="connsiteY962" fmla="*/ 3333798 h 6687061"/>
              <a:gd name="connsiteX963" fmla="*/ 4404767 w 11799254"/>
              <a:gd name="connsiteY963" fmla="*/ 3195514 h 6687061"/>
              <a:gd name="connsiteX964" fmla="*/ 4387194 w 11799254"/>
              <a:gd name="connsiteY964" fmla="*/ 3170699 h 6687061"/>
              <a:gd name="connsiteX965" fmla="*/ 4387194 w 11799254"/>
              <a:gd name="connsiteY965" fmla="*/ 3170699 h 6687061"/>
              <a:gd name="connsiteX966" fmla="*/ 4080838 w 11799254"/>
              <a:gd name="connsiteY966" fmla="*/ 3170699 h 6687061"/>
              <a:gd name="connsiteX967" fmla="*/ 3228247 w 11799254"/>
              <a:gd name="connsiteY967" fmla="*/ 3978705 h 6687061"/>
              <a:gd name="connsiteX968" fmla="*/ 3539531 w 11799254"/>
              <a:gd name="connsiteY968" fmla="*/ 3978705 h 6687061"/>
              <a:gd name="connsiteX969" fmla="*/ 3828694 w 11799254"/>
              <a:gd name="connsiteY969" fmla="*/ 3782236 h 6687061"/>
              <a:gd name="connsiteX970" fmla="*/ 3885782 w 11799254"/>
              <a:gd name="connsiteY970" fmla="*/ 3643952 h 6687061"/>
              <a:gd name="connsiteX971" fmla="*/ 3868210 w 11799254"/>
              <a:gd name="connsiteY971" fmla="*/ 3619136 h 6687061"/>
              <a:gd name="connsiteX972" fmla="*/ 3868210 w 11799254"/>
              <a:gd name="connsiteY972" fmla="*/ 3619136 h 6687061"/>
              <a:gd name="connsiteX973" fmla="*/ 3561854 w 11799254"/>
              <a:gd name="connsiteY973" fmla="*/ 3619136 h 6687061"/>
              <a:gd name="connsiteX974" fmla="*/ 3273476 w 11799254"/>
              <a:gd name="connsiteY974" fmla="*/ 3798547 h 6687061"/>
              <a:gd name="connsiteX975" fmla="*/ 3212955 w 11799254"/>
              <a:gd name="connsiteY975" fmla="*/ 3957109 h 6687061"/>
              <a:gd name="connsiteX976" fmla="*/ 3228247 w 11799254"/>
              <a:gd name="connsiteY976" fmla="*/ 3978705 h 6687061"/>
              <a:gd name="connsiteX977" fmla="*/ 4537477 w 11799254"/>
              <a:gd name="connsiteY977" fmla="*/ 3619149 h 6687061"/>
              <a:gd name="connsiteX978" fmla="*/ 4537477 w 11799254"/>
              <a:gd name="connsiteY978" fmla="*/ 3619149 h 6687061"/>
              <a:gd name="connsiteX979" fmla="*/ 4555062 w 11799254"/>
              <a:gd name="connsiteY979" fmla="*/ 3643965 h 6687061"/>
              <a:gd name="connsiteX980" fmla="*/ 4497962 w 11799254"/>
              <a:gd name="connsiteY980" fmla="*/ 3782248 h 6687061"/>
              <a:gd name="connsiteX981" fmla="*/ 4208824 w 11799254"/>
              <a:gd name="connsiteY981" fmla="*/ 3978705 h 6687061"/>
              <a:gd name="connsiteX982" fmla="*/ 3897514 w 11799254"/>
              <a:gd name="connsiteY982" fmla="*/ 3978705 h 6687061"/>
              <a:gd name="connsiteX983" fmla="*/ 3882222 w 11799254"/>
              <a:gd name="connsiteY983" fmla="*/ 3957109 h 6687061"/>
              <a:gd name="connsiteX984" fmla="*/ 3942756 w 11799254"/>
              <a:gd name="connsiteY984" fmla="*/ 3798547 h 6687061"/>
              <a:gd name="connsiteX985" fmla="*/ 4231134 w 11799254"/>
              <a:gd name="connsiteY985" fmla="*/ 3619149 h 6687061"/>
              <a:gd name="connsiteX986" fmla="*/ 4537477 w 11799254"/>
              <a:gd name="connsiteY986" fmla="*/ 3619149 h 6687061"/>
              <a:gd name="connsiteX987" fmla="*/ 4492438 w 11799254"/>
              <a:gd name="connsiteY987" fmla="*/ 3665206 h 6687061"/>
              <a:gd name="connsiteX988" fmla="*/ 4231134 w 11799254"/>
              <a:gd name="connsiteY988" fmla="*/ 3665206 h 6687061"/>
              <a:gd name="connsiteX989" fmla="*/ 3985768 w 11799254"/>
              <a:gd name="connsiteY989" fmla="*/ 3814985 h 6687061"/>
              <a:gd name="connsiteX990" fmla="*/ 3942249 w 11799254"/>
              <a:gd name="connsiteY990" fmla="*/ 3928986 h 6687061"/>
              <a:gd name="connsiteX991" fmla="*/ 3944770 w 11799254"/>
              <a:gd name="connsiteY991" fmla="*/ 3932649 h 6687061"/>
              <a:gd name="connsiteX992" fmla="*/ 4208824 w 11799254"/>
              <a:gd name="connsiteY992" fmla="*/ 3932649 h 6687061"/>
              <a:gd name="connsiteX993" fmla="*/ 4454950 w 11799254"/>
              <a:gd name="connsiteY993" fmla="*/ 3765810 h 6687061"/>
              <a:gd name="connsiteX994" fmla="*/ 4455165 w 11799254"/>
              <a:gd name="connsiteY994" fmla="*/ 3765228 h 6687061"/>
              <a:gd name="connsiteX995" fmla="*/ 4455406 w 11799254"/>
              <a:gd name="connsiteY995" fmla="*/ 3764657 h 6687061"/>
              <a:gd name="connsiteX996" fmla="*/ 4494934 w 11799254"/>
              <a:gd name="connsiteY996" fmla="*/ 3668932 h 6687061"/>
              <a:gd name="connsiteX997" fmla="*/ 4492438 w 11799254"/>
              <a:gd name="connsiteY997" fmla="*/ 3665206 h 6687061"/>
              <a:gd name="connsiteX998" fmla="*/ 4563981 w 11799254"/>
              <a:gd name="connsiteY998" fmla="*/ 1806413 h 6687061"/>
              <a:gd name="connsiteX999" fmla="*/ 4563981 w 11799254"/>
              <a:gd name="connsiteY999" fmla="*/ 1806413 h 6687061"/>
              <a:gd name="connsiteX1000" fmla="*/ 4581554 w 11799254"/>
              <a:gd name="connsiteY1000" fmla="*/ 1831228 h 6687061"/>
              <a:gd name="connsiteX1001" fmla="*/ 4524466 w 11799254"/>
              <a:gd name="connsiteY1001" fmla="*/ 1969512 h 6687061"/>
              <a:gd name="connsiteX1002" fmla="*/ 4235302 w 11799254"/>
              <a:gd name="connsiteY1002" fmla="*/ 2165982 h 6687061"/>
              <a:gd name="connsiteX1003" fmla="*/ 3924018 w 11799254"/>
              <a:gd name="connsiteY1003" fmla="*/ 2165982 h 6687061"/>
              <a:gd name="connsiteX1004" fmla="*/ 3908726 w 11799254"/>
              <a:gd name="connsiteY1004" fmla="*/ 2144386 h 6687061"/>
              <a:gd name="connsiteX1005" fmla="*/ 3969247 w 11799254"/>
              <a:gd name="connsiteY1005" fmla="*/ 1985824 h 6687061"/>
              <a:gd name="connsiteX1006" fmla="*/ 4257625 w 11799254"/>
              <a:gd name="connsiteY1006" fmla="*/ 1806413 h 6687061"/>
              <a:gd name="connsiteX1007" fmla="*/ 4563981 w 11799254"/>
              <a:gd name="connsiteY1007" fmla="*/ 1806413 h 6687061"/>
              <a:gd name="connsiteX1008" fmla="*/ 4518942 w 11799254"/>
              <a:gd name="connsiteY1008" fmla="*/ 1852470 h 6687061"/>
              <a:gd name="connsiteX1009" fmla="*/ 4257625 w 11799254"/>
              <a:gd name="connsiteY1009" fmla="*/ 1852470 h 6687061"/>
              <a:gd name="connsiteX1010" fmla="*/ 4012259 w 11799254"/>
              <a:gd name="connsiteY1010" fmla="*/ 2002249 h 6687061"/>
              <a:gd name="connsiteX1011" fmla="*/ 3968740 w 11799254"/>
              <a:gd name="connsiteY1011" fmla="*/ 2116263 h 6687061"/>
              <a:gd name="connsiteX1012" fmla="*/ 3971262 w 11799254"/>
              <a:gd name="connsiteY1012" fmla="*/ 2119925 h 6687061"/>
              <a:gd name="connsiteX1013" fmla="*/ 4235302 w 11799254"/>
              <a:gd name="connsiteY1013" fmla="*/ 2119925 h 6687061"/>
              <a:gd name="connsiteX1014" fmla="*/ 4481441 w 11799254"/>
              <a:gd name="connsiteY1014" fmla="*/ 1953087 h 6687061"/>
              <a:gd name="connsiteX1015" fmla="*/ 4481669 w 11799254"/>
              <a:gd name="connsiteY1015" fmla="*/ 1952504 h 6687061"/>
              <a:gd name="connsiteX1016" fmla="*/ 4481897 w 11799254"/>
              <a:gd name="connsiteY1016" fmla="*/ 1951934 h 6687061"/>
              <a:gd name="connsiteX1017" fmla="*/ 4521425 w 11799254"/>
              <a:gd name="connsiteY1017" fmla="*/ 1856209 h 6687061"/>
              <a:gd name="connsiteX1018" fmla="*/ 4518942 w 11799254"/>
              <a:gd name="connsiteY1018" fmla="*/ 1852482 h 6687061"/>
              <a:gd name="connsiteX1019" fmla="*/ 6546546 w 11799254"/>
              <a:gd name="connsiteY1019" fmla="*/ 3619149 h 6687061"/>
              <a:gd name="connsiteX1020" fmla="*/ 6546546 w 11799254"/>
              <a:gd name="connsiteY1020" fmla="*/ 3619149 h 6687061"/>
              <a:gd name="connsiteX1021" fmla="*/ 6564118 w 11799254"/>
              <a:gd name="connsiteY1021" fmla="*/ 3643965 h 6687061"/>
              <a:gd name="connsiteX1022" fmla="*/ 6507031 w 11799254"/>
              <a:gd name="connsiteY1022" fmla="*/ 3782248 h 6687061"/>
              <a:gd name="connsiteX1023" fmla="*/ 6217867 w 11799254"/>
              <a:gd name="connsiteY1023" fmla="*/ 3978705 h 6687061"/>
              <a:gd name="connsiteX1024" fmla="*/ 5906570 w 11799254"/>
              <a:gd name="connsiteY1024" fmla="*/ 3978705 h 6687061"/>
              <a:gd name="connsiteX1025" fmla="*/ 5891279 w 11799254"/>
              <a:gd name="connsiteY1025" fmla="*/ 3957109 h 6687061"/>
              <a:gd name="connsiteX1026" fmla="*/ 5951812 w 11799254"/>
              <a:gd name="connsiteY1026" fmla="*/ 3798547 h 6687061"/>
              <a:gd name="connsiteX1027" fmla="*/ 6240191 w 11799254"/>
              <a:gd name="connsiteY1027" fmla="*/ 3619149 h 6687061"/>
              <a:gd name="connsiteX1028" fmla="*/ 6546546 w 11799254"/>
              <a:gd name="connsiteY1028" fmla="*/ 3619149 h 6687061"/>
              <a:gd name="connsiteX1029" fmla="*/ 6501494 w 11799254"/>
              <a:gd name="connsiteY1029" fmla="*/ 3665206 h 6687061"/>
              <a:gd name="connsiteX1030" fmla="*/ 6240191 w 11799254"/>
              <a:gd name="connsiteY1030" fmla="*/ 3665206 h 6687061"/>
              <a:gd name="connsiteX1031" fmla="*/ 5994825 w 11799254"/>
              <a:gd name="connsiteY1031" fmla="*/ 3814985 h 6687061"/>
              <a:gd name="connsiteX1032" fmla="*/ 5951306 w 11799254"/>
              <a:gd name="connsiteY1032" fmla="*/ 3928986 h 6687061"/>
              <a:gd name="connsiteX1033" fmla="*/ 5953814 w 11799254"/>
              <a:gd name="connsiteY1033" fmla="*/ 3932649 h 6687061"/>
              <a:gd name="connsiteX1034" fmla="*/ 6217867 w 11799254"/>
              <a:gd name="connsiteY1034" fmla="*/ 3932649 h 6687061"/>
              <a:gd name="connsiteX1035" fmla="*/ 6464006 w 11799254"/>
              <a:gd name="connsiteY1035" fmla="*/ 3765810 h 6687061"/>
              <a:gd name="connsiteX1036" fmla="*/ 6464221 w 11799254"/>
              <a:gd name="connsiteY1036" fmla="*/ 3765228 h 6687061"/>
              <a:gd name="connsiteX1037" fmla="*/ 6464462 w 11799254"/>
              <a:gd name="connsiteY1037" fmla="*/ 3764657 h 6687061"/>
              <a:gd name="connsiteX1038" fmla="*/ 6503990 w 11799254"/>
              <a:gd name="connsiteY1038" fmla="*/ 3668932 h 6687061"/>
              <a:gd name="connsiteX1039" fmla="*/ 6501494 w 11799254"/>
              <a:gd name="connsiteY1039" fmla="*/ 3665206 h 6687061"/>
              <a:gd name="connsiteX1040" fmla="*/ 2892587 w 11799254"/>
              <a:gd name="connsiteY1040" fmla="*/ 3619136 h 6687061"/>
              <a:gd name="connsiteX1041" fmla="*/ 2604208 w 11799254"/>
              <a:gd name="connsiteY1041" fmla="*/ 3798547 h 6687061"/>
              <a:gd name="connsiteX1042" fmla="*/ 2543675 w 11799254"/>
              <a:gd name="connsiteY1042" fmla="*/ 3957109 h 6687061"/>
              <a:gd name="connsiteX1043" fmla="*/ 2558966 w 11799254"/>
              <a:gd name="connsiteY1043" fmla="*/ 3978705 h 6687061"/>
              <a:gd name="connsiteX1044" fmla="*/ 2870263 w 11799254"/>
              <a:gd name="connsiteY1044" fmla="*/ 3978705 h 6687061"/>
              <a:gd name="connsiteX1045" fmla="*/ 3159414 w 11799254"/>
              <a:gd name="connsiteY1045" fmla="*/ 3782236 h 6687061"/>
              <a:gd name="connsiteX1046" fmla="*/ 3216515 w 11799254"/>
              <a:gd name="connsiteY1046" fmla="*/ 3643952 h 6687061"/>
              <a:gd name="connsiteX1047" fmla="*/ 3198930 w 11799254"/>
              <a:gd name="connsiteY1047" fmla="*/ 3619136 h 6687061"/>
              <a:gd name="connsiteX1048" fmla="*/ 3198930 w 11799254"/>
              <a:gd name="connsiteY1048" fmla="*/ 3619136 h 6687061"/>
              <a:gd name="connsiteX1049" fmla="*/ 2892587 w 11799254"/>
              <a:gd name="connsiteY1049" fmla="*/ 3619136 h 6687061"/>
              <a:gd name="connsiteX1050" fmla="*/ 6415824 w 11799254"/>
              <a:gd name="connsiteY1050" fmla="*/ 2254863 h 6687061"/>
              <a:gd name="connsiteX1051" fmla="*/ 6127446 w 11799254"/>
              <a:gd name="connsiteY1051" fmla="*/ 2434261 h 6687061"/>
              <a:gd name="connsiteX1052" fmla="*/ 6066913 w 11799254"/>
              <a:gd name="connsiteY1052" fmla="*/ 2592823 h 6687061"/>
              <a:gd name="connsiteX1053" fmla="*/ 6082217 w 11799254"/>
              <a:gd name="connsiteY1053" fmla="*/ 2614420 h 6687061"/>
              <a:gd name="connsiteX1054" fmla="*/ 6393514 w 11799254"/>
              <a:gd name="connsiteY1054" fmla="*/ 2614420 h 6687061"/>
              <a:gd name="connsiteX1055" fmla="*/ 6682665 w 11799254"/>
              <a:gd name="connsiteY1055" fmla="*/ 2417950 h 6687061"/>
              <a:gd name="connsiteX1056" fmla="*/ 6739753 w 11799254"/>
              <a:gd name="connsiteY1056" fmla="*/ 2279666 h 6687061"/>
              <a:gd name="connsiteX1057" fmla="*/ 6722180 w 11799254"/>
              <a:gd name="connsiteY1057" fmla="*/ 2254863 h 6687061"/>
              <a:gd name="connsiteX1058" fmla="*/ 6415824 w 11799254"/>
              <a:gd name="connsiteY1058" fmla="*/ 2254863 h 6687061"/>
              <a:gd name="connsiteX1059" fmla="*/ 1572790 w 11799254"/>
              <a:gd name="connsiteY1059" fmla="*/ 2715937 h 6687061"/>
              <a:gd name="connsiteX1060" fmla="*/ 1572790 w 11799254"/>
              <a:gd name="connsiteY1060" fmla="*/ 2715937 h 6687061"/>
              <a:gd name="connsiteX1061" fmla="*/ 1590362 w 11799254"/>
              <a:gd name="connsiteY1061" fmla="*/ 2740752 h 6687061"/>
              <a:gd name="connsiteX1062" fmla="*/ 1533274 w 11799254"/>
              <a:gd name="connsiteY1062" fmla="*/ 2879036 h 6687061"/>
              <a:gd name="connsiteX1063" fmla="*/ 1244121 w 11799254"/>
              <a:gd name="connsiteY1063" fmla="*/ 3075493 h 6687061"/>
              <a:gd name="connsiteX1064" fmla="*/ 932826 w 11799254"/>
              <a:gd name="connsiteY1064" fmla="*/ 3075493 h 6687061"/>
              <a:gd name="connsiteX1065" fmla="*/ 917535 w 11799254"/>
              <a:gd name="connsiteY1065" fmla="*/ 3053910 h 6687061"/>
              <a:gd name="connsiteX1066" fmla="*/ 978060 w 11799254"/>
              <a:gd name="connsiteY1066" fmla="*/ 2895347 h 6687061"/>
              <a:gd name="connsiteX1067" fmla="*/ 1266440 w 11799254"/>
              <a:gd name="connsiteY1067" fmla="*/ 2715937 h 6687061"/>
              <a:gd name="connsiteX1068" fmla="*/ 1572790 w 11799254"/>
              <a:gd name="connsiteY1068" fmla="*/ 2715937 h 6687061"/>
              <a:gd name="connsiteX1069" fmla="*/ 1527750 w 11799254"/>
              <a:gd name="connsiteY1069" fmla="*/ 2761994 h 6687061"/>
              <a:gd name="connsiteX1070" fmla="*/ 1266439 w 11799254"/>
              <a:gd name="connsiteY1070" fmla="*/ 2761994 h 6687061"/>
              <a:gd name="connsiteX1071" fmla="*/ 1021070 w 11799254"/>
              <a:gd name="connsiteY1071" fmla="*/ 2911773 h 6687061"/>
              <a:gd name="connsiteX1072" fmla="*/ 977557 w 11799254"/>
              <a:gd name="connsiteY1072" fmla="*/ 3025786 h 6687061"/>
              <a:gd name="connsiteX1073" fmla="*/ 980074 w 11799254"/>
              <a:gd name="connsiteY1073" fmla="*/ 3029436 h 6687061"/>
              <a:gd name="connsiteX1074" fmla="*/ 1244118 w 11799254"/>
              <a:gd name="connsiteY1074" fmla="*/ 3029436 h 6687061"/>
              <a:gd name="connsiteX1075" fmla="*/ 1490262 w 11799254"/>
              <a:gd name="connsiteY1075" fmla="*/ 2862598 h 6687061"/>
              <a:gd name="connsiteX1076" fmla="*/ 1490477 w 11799254"/>
              <a:gd name="connsiteY1076" fmla="*/ 2862028 h 6687061"/>
              <a:gd name="connsiteX1077" fmla="*/ 1490705 w 11799254"/>
              <a:gd name="connsiteY1077" fmla="*/ 2861458 h 6687061"/>
              <a:gd name="connsiteX1078" fmla="*/ 1530234 w 11799254"/>
              <a:gd name="connsiteY1078" fmla="*/ 2765720 h 6687061"/>
              <a:gd name="connsiteX1079" fmla="*/ 1527750 w 11799254"/>
              <a:gd name="connsiteY1079" fmla="*/ 2761994 h 6687061"/>
              <a:gd name="connsiteX1080" fmla="*/ 7729464 w 11799254"/>
              <a:gd name="connsiteY1080" fmla="*/ 3170699 h 6687061"/>
              <a:gd name="connsiteX1081" fmla="*/ 7729464 w 11799254"/>
              <a:gd name="connsiteY1081" fmla="*/ 3170699 h 6687061"/>
              <a:gd name="connsiteX1082" fmla="*/ 7747036 w 11799254"/>
              <a:gd name="connsiteY1082" fmla="*/ 3195514 h 6687061"/>
              <a:gd name="connsiteX1083" fmla="*/ 7689949 w 11799254"/>
              <a:gd name="connsiteY1083" fmla="*/ 3333798 h 6687061"/>
              <a:gd name="connsiteX1084" fmla="*/ 7400798 w 11799254"/>
              <a:gd name="connsiteY1084" fmla="*/ 3530255 h 6687061"/>
              <a:gd name="connsiteX1085" fmla="*/ 7089488 w 11799254"/>
              <a:gd name="connsiteY1085" fmla="*/ 3530255 h 6687061"/>
              <a:gd name="connsiteX1086" fmla="*/ 7074209 w 11799254"/>
              <a:gd name="connsiteY1086" fmla="*/ 3508671 h 6687061"/>
              <a:gd name="connsiteX1087" fmla="*/ 7134730 w 11799254"/>
              <a:gd name="connsiteY1087" fmla="*/ 3350097 h 6687061"/>
              <a:gd name="connsiteX1088" fmla="*/ 7423108 w 11799254"/>
              <a:gd name="connsiteY1088" fmla="*/ 3170699 h 6687061"/>
              <a:gd name="connsiteX1089" fmla="*/ 7729464 w 11799254"/>
              <a:gd name="connsiteY1089" fmla="*/ 3170699 h 6687061"/>
              <a:gd name="connsiteX1090" fmla="*/ 7684425 w 11799254"/>
              <a:gd name="connsiteY1090" fmla="*/ 3216755 h 6687061"/>
              <a:gd name="connsiteX1091" fmla="*/ 7423121 w 11799254"/>
              <a:gd name="connsiteY1091" fmla="*/ 3216755 h 6687061"/>
              <a:gd name="connsiteX1092" fmla="*/ 7177742 w 11799254"/>
              <a:gd name="connsiteY1092" fmla="*/ 3366535 h 6687061"/>
              <a:gd name="connsiteX1093" fmla="*/ 7134223 w 11799254"/>
              <a:gd name="connsiteY1093" fmla="*/ 3480548 h 6687061"/>
              <a:gd name="connsiteX1094" fmla="*/ 7136744 w 11799254"/>
              <a:gd name="connsiteY1094" fmla="*/ 3484198 h 6687061"/>
              <a:gd name="connsiteX1095" fmla="*/ 7400798 w 11799254"/>
              <a:gd name="connsiteY1095" fmla="*/ 3484198 h 6687061"/>
              <a:gd name="connsiteX1096" fmla="*/ 7646936 w 11799254"/>
              <a:gd name="connsiteY1096" fmla="*/ 3317360 h 6687061"/>
              <a:gd name="connsiteX1097" fmla="*/ 7647152 w 11799254"/>
              <a:gd name="connsiteY1097" fmla="*/ 3316790 h 6687061"/>
              <a:gd name="connsiteX1098" fmla="*/ 7647393 w 11799254"/>
              <a:gd name="connsiteY1098" fmla="*/ 3316207 h 6687061"/>
              <a:gd name="connsiteX1099" fmla="*/ 7686908 w 11799254"/>
              <a:gd name="connsiteY1099" fmla="*/ 3220481 h 6687061"/>
              <a:gd name="connsiteX1100" fmla="*/ 7684412 w 11799254"/>
              <a:gd name="connsiteY1100" fmla="*/ 3216755 h 6687061"/>
              <a:gd name="connsiteX1101" fmla="*/ 105 w 11799254"/>
              <a:gd name="connsiteY1101" fmla="*/ 1362728 h 6687061"/>
              <a:gd name="connsiteX1102" fmla="*/ 99 w 11799254"/>
              <a:gd name="connsiteY1102" fmla="*/ 1711220 h 6687061"/>
              <a:gd name="connsiteX1103" fmla="*/ 71370 w 11799254"/>
              <a:gd name="connsiteY1103" fmla="*/ 1711220 h 6687061"/>
              <a:gd name="connsiteX1104" fmla="*/ 360523 w 11799254"/>
              <a:gd name="connsiteY1104" fmla="*/ 1514750 h 6687061"/>
              <a:gd name="connsiteX1105" fmla="*/ 417615 w 11799254"/>
              <a:gd name="connsiteY1105" fmla="*/ 1376467 h 6687061"/>
              <a:gd name="connsiteX1106" fmla="*/ 400034 w 11799254"/>
              <a:gd name="connsiteY1106" fmla="*/ 1351651 h 6687061"/>
              <a:gd name="connsiteX1107" fmla="*/ 93689 w 11799254"/>
              <a:gd name="connsiteY1107" fmla="*/ 1351651 h 6687061"/>
              <a:gd name="connsiteX1108" fmla="*/ 105 w 11799254"/>
              <a:gd name="connsiteY1108" fmla="*/ 1362728 h 6687061"/>
              <a:gd name="connsiteX1109" fmla="*/ 2741062 w 11799254"/>
              <a:gd name="connsiteY1109" fmla="*/ 3170699 h 6687061"/>
              <a:gd name="connsiteX1110" fmla="*/ 2452671 w 11799254"/>
              <a:gd name="connsiteY1110" fmla="*/ 3350109 h 6687061"/>
              <a:gd name="connsiteX1111" fmla="*/ 2392150 w 11799254"/>
              <a:gd name="connsiteY1111" fmla="*/ 3508671 h 6687061"/>
              <a:gd name="connsiteX1112" fmla="*/ 2407442 w 11799254"/>
              <a:gd name="connsiteY1112" fmla="*/ 3530255 h 6687061"/>
              <a:gd name="connsiteX1113" fmla="*/ 2718739 w 11799254"/>
              <a:gd name="connsiteY1113" fmla="*/ 3530255 h 6687061"/>
              <a:gd name="connsiteX1114" fmla="*/ 3007890 w 11799254"/>
              <a:gd name="connsiteY1114" fmla="*/ 3333798 h 6687061"/>
              <a:gd name="connsiteX1115" fmla="*/ 3064977 w 11799254"/>
              <a:gd name="connsiteY1115" fmla="*/ 3195514 h 6687061"/>
              <a:gd name="connsiteX1116" fmla="*/ 3047405 w 11799254"/>
              <a:gd name="connsiteY1116" fmla="*/ 3170699 h 6687061"/>
              <a:gd name="connsiteX1117" fmla="*/ 3047405 w 11799254"/>
              <a:gd name="connsiteY1117" fmla="*/ 3170699 h 6687061"/>
              <a:gd name="connsiteX1118" fmla="*/ 2741049 w 11799254"/>
              <a:gd name="connsiteY1118" fmla="*/ 3170699 h 6687061"/>
              <a:gd name="connsiteX1119" fmla="*/ 7574646 w 11799254"/>
              <a:gd name="connsiteY1119" fmla="*/ 3619136 h 6687061"/>
              <a:gd name="connsiteX1120" fmla="*/ 7286255 w 11799254"/>
              <a:gd name="connsiteY1120" fmla="*/ 3798547 h 6687061"/>
              <a:gd name="connsiteX1121" fmla="*/ 7225734 w 11799254"/>
              <a:gd name="connsiteY1121" fmla="*/ 3957109 h 6687061"/>
              <a:gd name="connsiteX1122" fmla="*/ 7241025 w 11799254"/>
              <a:gd name="connsiteY1122" fmla="*/ 3978705 h 6687061"/>
              <a:gd name="connsiteX1123" fmla="*/ 7552322 w 11799254"/>
              <a:gd name="connsiteY1123" fmla="*/ 3978705 h 6687061"/>
              <a:gd name="connsiteX1124" fmla="*/ 7841473 w 11799254"/>
              <a:gd name="connsiteY1124" fmla="*/ 3782236 h 6687061"/>
              <a:gd name="connsiteX1125" fmla="*/ 7898561 w 11799254"/>
              <a:gd name="connsiteY1125" fmla="*/ 3643952 h 6687061"/>
              <a:gd name="connsiteX1126" fmla="*/ 7880989 w 11799254"/>
              <a:gd name="connsiteY1126" fmla="*/ 3619136 h 6687061"/>
              <a:gd name="connsiteX1127" fmla="*/ 7880989 w 11799254"/>
              <a:gd name="connsiteY1127" fmla="*/ 3619136 h 6687061"/>
              <a:gd name="connsiteX1128" fmla="*/ 7574646 w 11799254"/>
              <a:gd name="connsiteY1128" fmla="*/ 3619136 h 6687061"/>
              <a:gd name="connsiteX1129" fmla="*/ 8577178 w 11799254"/>
              <a:gd name="connsiteY1129" fmla="*/ 1806413 h 6687061"/>
              <a:gd name="connsiteX1130" fmla="*/ 8577178 w 11799254"/>
              <a:gd name="connsiteY1130" fmla="*/ 1806413 h 6687061"/>
              <a:gd name="connsiteX1131" fmla="*/ 8594750 w 11799254"/>
              <a:gd name="connsiteY1131" fmla="*/ 1831228 h 6687061"/>
              <a:gd name="connsiteX1132" fmla="*/ 8537663 w 11799254"/>
              <a:gd name="connsiteY1132" fmla="*/ 1969512 h 6687061"/>
              <a:gd name="connsiteX1133" fmla="*/ 8248512 w 11799254"/>
              <a:gd name="connsiteY1133" fmla="*/ 2165982 h 6687061"/>
              <a:gd name="connsiteX1134" fmla="*/ 7937215 w 11799254"/>
              <a:gd name="connsiteY1134" fmla="*/ 2165982 h 6687061"/>
              <a:gd name="connsiteX1135" fmla="*/ 7921923 w 11799254"/>
              <a:gd name="connsiteY1135" fmla="*/ 2144386 h 6687061"/>
              <a:gd name="connsiteX1136" fmla="*/ 7982444 w 11799254"/>
              <a:gd name="connsiteY1136" fmla="*/ 1985824 h 6687061"/>
              <a:gd name="connsiteX1137" fmla="*/ 8270823 w 11799254"/>
              <a:gd name="connsiteY1137" fmla="*/ 1806413 h 6687061"/>
              <a:gd name="connsiteX1138" fmla="*/ 8577178 w 11799254"/>
              <a:gd name="connsiteY1138" fmla="*/ 1806413 h 6687061"/>
              <a:gd name="connsiteX1139" fmla="*/ 8532139 w 11799254"/>
              <a:gd name="connsiteY1139" fmla="*/ 1852470 h 6687061"/>
              <a:gd name="connsiteX1140" fmla="*/ 8270823 w 11799254"/>
              <a:gd name="connsiteY1140" fmla="*/ 1852470 h 6687061"/>
              <a:gd name="connsiteX1141" fmla="*/ 8025457 w 11799254"/>
              <a:gd name="connsiteY1141" fmla="*/ 2002249 h 6687061"/>
              <a:gd name="connsiteX1142" fmla="*/ 7981938 w 11799254"/>
              <a:gd name="connsiteY1142" fmla="*/ 2116263 h 6687061"/>
              <a:gd name="connsiteX1143" fmla="*/ 7984459 w 11799254"/>
              <a:gd name="connsiteY1143" fmla="*/ 2119925 h 6687061"/>
              <a:gd name="connsiteX1144" fmla="*/ 8248499 w 11799254"/>
              <a:gd name="connsiteY1144" fmla="*/ 2119925 h 6687061"/>
              <a:gd name="connsiteX1145" fmla="*/ 8494650 w 11799254"/>
              <a:gd name="connsiteY1145" fmla="*/ 1953087 h 6687061"/>
              <a:gd name="connsiteX1146" fmla="*/ 8494865 w 11799254"/>
              <a:gd name="connsiteY1146" fmla="*/ 1952504 h 6687061"/>
              <a:gd name="connsiteX1147" fmla="*/ 8495094 w 11799254"/>
              <a:gd name="connsiteY1147" fmla="*/ 1951934 h 6687061"/>
              <a:gd name="connsiteX1148" fmla="*/ 8534622 w 11799254"/>
              <a:gd name="connsiteY1148" fmla="*/ 1856209 h 6687061"/>
              <a:gd name="connsiteX1149" fmla="*/ 8532139 w 11799254"/>
              <a:gd name="connsiteY1149" fmla="*/ 1852482 h 6687061"/>
              <a:gd name="connsiteX1150" fmla="*/ 6084574 w 11799254"/>
              <a:gd name="connsiteY1150" fmla="*/ 3170699 h 6687061"/>
              <a:gd name="connsiteX1151" fmla="*/ 5796196 w 11799254"/>
              <a:gd name="connsiteY1151" fmla="*/ 3350109 h 6687061"/>
              <a:gd name="connsiteX1152" fmla="*/ 5735662 w 11799254"/>
              <a:gd name="connsiteY1152" fmla="*/ 3508671 h 6687061"/>
              <a:gd name="connsiteX1153" fmla="*/ 5750953 w 11799254"/>
              <a:gd name="connsiteY1153" fmla="*/ 3530255 h 6687061"/>
              <a:gd name="connsiteX1154" fmla="*/ 6062250 w 11799254"/>
              <a:gd name="connsiteY1154" fmla="*/ 3530255 h 6687061"/>
              <a:gd name="connsiteX1155" fmla="*/ 6351401 w 11799254"/>
              <a:gd name="connsiteY1155" fmla="*/ 3333798 h 6687061"/>
              <a:gd name="connsiteX1156" fmla="*/ 6408489 w 11799254"/>
              <a:gd name="connsiteY1156" fmla="*/ 3195514 h 6687061"/>
              <a:gd name="connsiteX1157" fmla="*/ 6390917 w 11799254"/>
              <a:gd name="connsiteY1157" fmla="*/ 3170699 h 6687061"/>
              <a:gd name="connsiteX1158" fmla="*/ 6390917 w 11799254"/>
              <a:gd name="connsiteY1158" fmla="*/ 3170699 h 6687061"/>
              <a:gd name="connsiteX1159" fmla="*/ 6084574 w 11799254"/>
              <a:gd name="connsiteY1159" fmla="*/ 3170699 h 6687061"/>
              <a:gd name="connsiteX1160" fmla="*/ 2602156 w 11799254"/>
              <a:gd name="connsiteY1160" fmla="*/ 2715937 h 6687061"/>
              <a:gd name="connsiteX1161" fmla="*/ 2313765 w 11799254"/>
              <a:gd name="connsiteY1161" fmla="*/ 2895347 h 6687061"/>
              <a:gd name="connsiteX1162" fmla="*/ 2253244 w 11799254"/>
              <a:gd name="connsiteY1162" fmla="*/ 3053910 h 6687061"/>
              <a:gd name="connsiteX1163" fmla="*/ 2268536 w 11799254"/>
              <a:gd name="connsiteY1163" fmla="*/ 3075493 h 6687061"/>
              <a:gd name="connsiteX1164" fmla="*/ 2579833 w 11799254"/>
              <a:gd name="connsiteY1164" fmla="*/ 3075493 h 6687061"/>
              <a:gd name="connsiteX1165" fmla="*/ 2868984 w 11799254"/>
              <a:gd name="connsiteY1165" fmla="*/ 2879036 h 6687061"/>
              <a:gd name="connsiteX1166" fmla="*/ 2926071 w 11799254"/>
              <a:gd name="connsiteY1166" fmla="*/ 2740752 h 6687061"/>
              <a:gd name="connsiteX1167" fmla="*/ 2908499 w 11799254"/>
              <a:gd name="connsiteY1167" fmla="*/ 2715937 h 6687061"/>
              <a:gd name="connsiteX1168" fmla="*/ 2908499 w 11799254"/>
              <a:gd name="connsiteY1168" fmla="*/ 2715937 h 6687061"/>
              <a:gd name="connsiteX1169" fmla="*/ 2602156 w 11799254"/>
              <a:gd name="connsiteY1169" fmla="*/ 2715937 h 6687061"/>
              <a:gd name="connsiteX1170" fmla="*/ 1935714 w 11799254"/>
              <a:gd name="connsiteY1170" fmla="*/ 2715937 h 6687061"/>
              <a:gd name="connsiteX1171" fmla="*/ 1647323 w 11799254"/>
              <a:gd name="connsiteY1171" fmla="*/ 2895347 h 6687061"/>
              <a:gd name="connsiteX1172" fmla="*/ 1586802 w 11799254"/>
              <a:gd name="connsiteY1172" fmla="*/ 3053910 h 6687061"/>
              <a:gd name="connsiteX1173" fmla="*/ 1602094 w 11799254"/>
              <a:gd name="connsiteY1173" fmla="*/ 3075493 h 6687061"/>
              <a:gd name="connsiteX1174" fmla="*/ 1913391 w 11799254"/>
              <a:gd name="connsiteY1174" fmla="*/ 3075493 h 6687061"/>
              <a:gd name="connsiteX1175" fmla="*/ 2202542 w 11799254"/>
              <a:gd name="connsiteY1175" fmla="*/ 2879036 h 6687061"/>
              <a:gd name="connsiteX1176" fmla="*/ 2259629 w 11799254"/>
              <a:gd name="connsiteY1176" fmla="*/ 2740752 h 6687061"/>
              <a:gd name="connsiteX1177" fmla="*/ 2242070 w 11799254"/>
              <a:gd name="connsiteY1177" fmla="*/ 2715937 h 6687061"/>
              <a:gd name="connsiteX1178" fmla="*/ 2242070 w 11799254"/>
              <a:gd name="connsiteY1178" fmla="*/ 2715937 h 6687061"/>
              <a:gd name="connsiteX1179" fmla="*/ 1935714 w 11799254"/>
              <a:gd name="connsiteY1179" fmla="*/ 2715937 h 6687061"/>
              <a:gd name="connsiteX1180" fmla="*/ 7594600 w 11799254"/>
              <a:gd name="connsiteY1180" fmla="*/ 1262770 h 6687061"/>
              <a:gd name="connsiteX1181" fmla="*/ 7905897 w 11799254"/>
              <a:gd name="connsiteY1181" fmla="*/ 1262770 h 6687061"/>
              <a:gd name="connsiteX1182" fmla="*/ 8195060 w 11799254"/>
              <a:gd name="connsiteY1182" fmla="*/ 1066307 h 6687061"/>
              <a:gd name="connsiteX1183" fmla="*/ 8252148 w 11799254"/>
              <a:gd name="connsiteY1183" fmla="*/ 928021 h 6687061"/>
              <a:gd name="connsiteX1184" fmla="*/ 8234576 w 11799254"/>
              <a:gd name="connsiteY1184" fmla="*/ 903208 h 6687061"/>
              <a:gd name="connsiteX1185" fmla="*/ 7928220 w 11799254"/>
              <a:gd name="connsiteY1185" fmla="*/ 903208 h 6687061"/>
              <a:gd name="connsiteX1186" fmla="*/ 7639842 w 11799254"/>
              <a:gd name="connsiteY1186" fmla="*/ 1082616 h 6687061"/>
              <a:gd name="connsiteX1187" fmla="*/ 7579308 w 11799254"/>
              <a:gd name="connsiteY1187" fmla="*/ 1241179 h 6687061"/>
              <a:gd name="connsiteX1188" fmla="*/ 7594600 w 11799254"/>
              <a:gd name="connsiteY1188" fmla="*/ 1262770 h 6687061"/>
              <a:gd name="connsiteX1189" fmla="*/ 5725729 w 11799254"/>
              <a:gd name="connsiteY1189" fmla="*/ 3170699 h 6687061"/>
              <a:gd name="connsiteX1190" fmla="*/ 5725729 w 11799254"/>
              <a:gd name="connsiteY1190" fmla="*/ 3170699 h 6687061"/>
              <a:gd name="connsiteX1191" fmla="*/ 5743301 w 11799254"/>
              <a:gd name="connsiteY1191" fmla="*/ 3195514 h 6687061"/>
              <a:gd name="connsiteX1192" fmla="*/ 5686201 w 11799254"/>
              <a:gd name="connsiteY1192" fmla="*/ 3333798 h 6687061"/>
              <a:gd name="connsiteX1193" fmla="*/ 5397050 w 11799254"/>
              <a:gd name="connsiteY1193" fmla="*/ 3530255 h 6687061"/>
              <a:gd name="connsiteX1194" fmla="*/ 5085753 w 11799254"/>
              <a:gd name="connsiteY1194" fmla="*/ 3530255 h 6687061"/>
              <a:gd name="connsiteX1195" fmla="*/ 5070461 w 11799254"/>
              <a:gd name="connsiteY1195" fmla="*/ 3508671 h 6687061"/>
              <a:gd name="connsiteX1196" fmla="*/ 5130995 w 11799254"/>
              <a:gd name="connsiteY1196" fmla="*/ 3350097 h 6687061"/>
              <a:gd name="connsiteX1197" fmla="*/ 5419373 w 11799254"/>
              <a:gd name="connsiteY1197" fmla="*/ 3170699 h 6687061"/>
              <a:gd name="connsiteX1198" fmla="*/ 5725729 w 11799254"/>
              <a:gd name="connsiteY1198" fmla="*/ 3170699 h 6687061"/>
              <a:gd name="connsiteX1199" fmla="*/ 5680677 w 11799254"/>
              <a:gd name="connsiteY1199" fmla="*/ 3216755 h 6687061"/>
              <a:gd name="connsiteX1200" fmla="*/ 5419373 w 11799254"/>
              <a:gd name="connsiteY1200" fmla="*/ 3216755 h 6687061"/>
              <a:gd name="connsiteX1201" fmla="*/ 5174007 w 11799254"/>
              <a:gd name="connsiteY1201" fmla="*/ 3366535 h 6687061"/>
              <a:gd name="connsiteX1202" fmla="*/ 5130488 w 11799254"/>
              <a:gd name="connsiteY1202" fmla="*/ 3480548 h 6687061"/>
              <a:gd name="connsiteX1203" fmla="*/ 5133009 w 11799254"/>
              <a:gd name="connsiteY1203" fmla="*/ 3484198 h 6687061"/>
              <a:gd name="connsiteX1204" fmla="*/ 5397050 w 11799254"/>
              <a:gd name="connsiteY1204" fmla="*/ 3484198 h 6687061"/>
              <a:gd name="connsiteX1205" fmla="*/ 5643189 w 11799254"/>
              <a:gd name="connsiteY1205" fmla="*/ 3317360 h 6687061"/>
              <a:gd name="connsiteX1206" fmla="*/ 5643404 w 11799254"/>
              <a:gd name="connsiteY1206" fmla="*/ 3316790 h 6687061"/>
              <a:gd name="connsiteX1207" fmla="*/ 5643645 w 11799254"/>
              <a:gd name="connsiteY1207" fmla="*/ 3316207 h 6687061"/>
              <a:gd name="connsiteX1208" fmla="*/ 5683173 w 11799254"/>
              <a:gd name="connsiteY1208" fmla="*/ 3220481 h 6687061"/>
              <a:gd name="connsiteX1209" fmla="*/ 5680677 w 11799254"/>
              <a:gd name="connsiteY1209" fmla="*/ 3216755 h 6687061"/>
              <a:gd name="connsiteX1210" fmla="*/ 8043523 w 11799254"/>
              <a:gd name="connsiteY1210" fmla="*/ 617863 h 6687061"/>
              <a:gd name="connsiteX1211" fmla="*/ 8100611 w 11799254"/>
              <a:gd name="connsiteY1211" fmla="*/ 479577 h 6687061"/>
              <a:gd name="connsiteX1212" fmla="*/ 8083038 w 11799254"/>
              <a:gd name="connsiteY1212" fmla="*/ 454764 h 6687061"/>
              <a:gd name="connsiteX1213" fmla="*/ 7776683 w 11799254"/>
              <a:gd name="connsiteY1213" fmla="*/ 454764 h 6687061"/>
              <a:gd name="connsiteX1214" fmla="*/ 7488304 w 11799254"/>
              <a:gd name="connsiteY1214" fmla="*/ 634172 h 6687061"/>
              <a:gd name="connsiteX1215" fmla="*/ 7427784 w 11799254"/>
              <a:gd name="connsiteY1215" fmla="*/ 792735 h 6687061"/>
              <a:gd name="connsiteX1216" fmla="*/ 7443075 w 11799254"/>
              <a:gd name="connsiteY1216" fmla="*/ 814326 h 6687061"/>
              <a:gd name="connsiteX1217" fmla="*/ 7754359 w 11799254"/>
              <a:gd name="connsiteY1217" fmla="*/ 814326 h 6687061"/>
              <a:gd name="connsiteX1218" fmla="*/ 8043523 w 11799254"/>
              <a:gd name="connsiteY1218" fmla="*/ 617863 h 6687061"/>
              <a:gd name="connsiteX1219" fmla="*/ 7944132 w 11799254"/>
              <a:gd name="connsiteY1219" fmla="*/ 1 h 6687061"/>
              <a:gd name="connsiteX1220" fmla="*/ 7944132 w 11799254"/>
              <a:gd name="connsiteY1220" fmla="*/ 4 h 6687061"/>
              <a:gd name="connsiteX1221" fmla="*/ 7961705 w 11799254"/>
              <a:gd name="connsiteY1221" fmla="*/ 24817 h 6687061"/>
              <a:gd name="connsiteX1222" fmla="*/ 7904604 w 11799254"/>
              <a:gd name="connsiteY1222" fmla="*/ 163099 h 6687061"/>
              <a:gd name="connsiteX1223" fmla="*/ 7615466 w 11799254"/>
              <a:gd name="connsiteY1223" fmla="*/ 359565 h 6687061"/>
              <a:gd name="connsiteX1224" fmla="*/ 7304157 w 11799254"/>
              <a:gd name="connsiteY1224" fmla="*/ 359565 h 6687061"/>
              <a:gd name="connsiteX1225" fmla="*/ 7288865 w 11799254"/>
              <a:gd name="connsiteY1225" fmla="*/ 337970 h 6687061"/>
              <a:gd name="connsiteX1226" fmla="*/ 7349399 w 11799254"/>
              <a:gd name="connsiteY1226" fmla="*/ 179408 h 6687061"/>
              <a:gd name="connsiteX1227" fmla="*/ 7637776 w 11799254"/>
              <a:gd name="connsiteY1227" fmla="*/ 0 h 6687061"/>
              <a:gd name="connsiteX1228" fmla="*/ 7944132 w 11799254"/>
              <a:gd name="connsiteY1228" fmla="*/ 0 h 6687061"/>
              <a:gd name="connsiteX1229" fmla="*/ 7899080 w 11799254"/>
              <a:gd name="connsiteY1229" fmla="*/ 46062 h 6687061"/>
              <a:gd name="connsiteX1230" fmla="*/ 7637776 w 11799254"/>
              <a:gd name="connsiteY1230" fmla="*/ 46062 h 6687061"/>
              <a:gd name="connsiteX1231" fmla="*/ 7392411 w 11799254"/>
              <a:gd name="connsiteY1231" fmla="*/ 195840 h 6687061"/>
              <a:gd name="connsiteX1232" fmla="*/ 7348892 w 11799254"/>
              <a:gd name="connsiteY1232" fmla="*/ 309846 h 6687061"/>
              <a:gd name="connsiteX1233" fmla="*/ 7351413 w 11799254"/>
              <a:gd name="connsiteY1233" fmla="*/ 313506 h 6687061"/>
              <a:gd name="connsiteX1234" fmla="*/ 7615466 w 11799254"/>
              <a:gd name="connsiteY1234" fmla="*/ 313506 h 6687061"/>
              <a:gd name="connsiteX1235" fmla="*/ 7861592 w 11799254"/>
              <a:gd name="connsiteY1235" fmla="*/ 146670 h 6687061"/>
              <a:gd name="connsiteX1236" fmla="*/ 7861820 w 11799254"/>
              <a:gd name="connsiteY1236" fmla="*/ 146091 h 6687061"/>
              <a:gd name="connsiteX1237" fmla="*/ 7862048 w 11799254"/>
              <a:gd name="connsiteY1237" fmla="*/ 145518 h 6687061"/>
              <a:gd name="connsiteX1238" fmla="*/ 7901576 w 11799254"/>
              <a:gd name="connsiteY1238" fmla="*/ 49787 h 6687061"/>
              <a:gd name="connsiteX1239" fmla="*/ 7899080 w 11799254"/>
              <a:gd name="connsiteY1239" fmla="*/ 46062 h 6687061"/>
              <a:gd name="connsiteX1240" fmla="*/ 6970561 w 11799254"/>
              <a:gd name="connsiteY1240" fmla="*/ 1082616 h 6687061"/>
              <a:gd name="connsiteX1241" fmla="*/ 6910040 w 11799254"/>
              <a:gd name="connsiteY1241" fmla="*/ 1241179 h 6687061"/>
              <a:gd name="connsiteX1242" fmla="*/ 6925333 w 11799254"/>
              <a:gd name="connsiteY1242" fmla="*/ 1262770 h 6687061"/>
              <a:gd name="connsiteX1243" fmla="*/ 7236629 w 11799254"/>
              <a:gd name="connsiteY1243" fmla="*/ 1262770 h 6687061"/>
              <a:gd name="connsiteX1244" fmla="*/ 7525780 w 11799254"/>
              <a:gd name="connsiteY1244" fmla="*/ 1066307 h 6687061"/>
              <a:gd name="connsiteX1245" fmla="*/ 7582868 w 11799254"/>
              <a:gd name="connsiteY1245" fmla="*/ 928021 h 6687061"/>
              <a:gd name="connsiteX1246" fmla="*/ 7565296 w 11799254"/>
              <a:gd name="connsiteY1246" fmla="*/ 903208 h 6687061"/>
              <a:gd name="connsiteX1247" fmla="*/ 7258952 w 11799254"/>
              <a:gd name="connsiteY1247" fmla="*/ 903208 h 6687061"/>
              <a:gd name="connsiteX1248" fmla="*/ 6970561 w 11799254"/>
              <a:gd name="connsiteY1248" fmla="*/ 1082616 h 6687061"/>
              <a:gd name="connsiteX1249" fmla="*/ 8613399 w 11799254"/>
              <a:gd name="connsiteY1249" fmla="*/ 4 h 6687061"/>
              <a:gd name="connsiteX1250" fmla="*/ 8307057 w 11799254"/>
              <a:gd name="connsiteY1250" fmla="*/ 4 h 6687061"/>
              <a:gd name="connsiteX1251" fmla="*/ 8018666 w 11799254"/>
              <a:gd name="connsiteY1251" fmla="*/ 179408 h 6687061"/>
              <a:gd name="connsiteX1252" fmla="*/ 7958145 w 11799254"/>
              <a:gd name="connsiteY1252" fmla="*/ 337970 h 6687061"/>
              <a:gd name="connsiteX1253" fmla="*/ 7973436 w 11799254"/>
              <a:gd name="connsiteY1253" fmla="*/ 359561 h 6687061"/>
              <a:gd name="connsiteX1254" fmla="*/ 8284733 w 11799254"/>
              <a:gd name="connsiteY1254" fmla="*/ 359561 h 6687061"/>
              <a:gd name="connsiteX1255" fmla="*/ 8573884 w 11799254"/>
              <a:gd name="connsiteY1255" fmla="*/ 163098 h 6687061"/>
              <a:gd name="connsiteX1256" fmla="*/ 8630972 w 11799254"/>
              <a:gd name="connsiteY1256" fmla="*/ 24813 h 6687061"/>
              <a:gd name="connsiteX1257" fmla="*/ 8613399 w 11799254"/>
              <a:gd name="connsiteY1257" fmla="*/ 4 h 6687061"/>
              <a:gd name="connsiteX1258" fmla="*/ 6642250 w 11799254"/>
              <a:gd name="connsiteY1258" fmla="*/ 1985824 h 6687061"/>
              <a:gd name="connsiteX1259" fmla="*/ 6581729 w 11799254"/>
              <a:gd name="connsiteY1259" fmla="*/ 2144386 h 6687061"/>
              <a:gd name="connsiteX1260" fmla="*/ 6597008 w 11799254"/>
              <a:gd name="connsiteY1260" fmla="*/ 2165982 h 6687061"/>
              <a:gd name="connsiteX1261" fmla="*/ 6908305 w 11799254"/>
              <a:gd name="connsiteY1261" fmla="*/ 2165982 h 6687061"/>
              <a:gd name="connsiteX1262" fmla="*/ 7197469 w 11799254"/>
              <a:gd name="connsiteY1262" fmla="*/ 1969512 h 6687061"/>
              <a:gd name="connsiteX1263" fmla="*/ 7254556 w 11799254"/>
              <a:gd name="connsiteY1263" fmla="*/ 1831228 h 6687061"/>
              <a:gd name="connsiteX1264" fmla="*/ 7236984 w 11799254"/>
              <a:gd name="connsiteY1264" fmla="*/ 1806413 h 6687061"/>
              <a:gd name="connsiteX1265" fmla="*/ 6930628 w 11799254"/>
              <a:gd name="connsiteY1265" fmla="*/ 1806413 h 6687061"/>
              <a:gd name="connsiteX1266" fmla="*/ 6642250 w 11799254"/>
              <a:gd name="connsiteY1266" fmla="*/ 1985824 h 6687061"/>
              <a:gd name="connsiteX1267" fmla="*/ 9851341 w 11799254"/>
              <a:gd name="connsiteY1267" fmla="*/ 1531062 h 6687061"/>
              <a:gd name="connsiteX1268" fmla="*/ 9790819 w 11799254"/>
              <a:gd name="connsiteY1268" fmla="*/ 1689624 h 6687061"/>
              <a:gd name="connsiteX1269" fmla="*/ 9806111 w 11799254"/>
              <a:gd name="connsiteY1269" fmla="*/ 1711220 h 6687061"/>
              <a:gd name="connsiteX1270" fmla="*/ 10117408 w 11799254"/>
              <a:gd name="connsiteY1270" fmla="*/ 1711220 h 6687061"/>
              <a:gd name="connsiteX1271" fmla="*/ 10406559 w 11799254"/>
              <a:gd name="connsiteY1271" fmla="*/ 1514750 h 6687061"/>
              <a:gd name="connsiteX1272" fmla="*/ 10463646 w 11799254"/>
              <a:gd name="connsiteY1272" fmla="*/ 1376467 h 6687061"/>
              <a:gd name="connsiteX1273" fmla="*/ 10446074 w 11799254"/>
              <a:gd name="connsiteY1273" fmla="*/ 1351651 h 6687061"/>
              <a:gd name="connsiteX1274" fmla="*/ 10139718 w 11799254"/>
              <a:gd name="connsiteY1274" fmla="*/ 1351651 h 6687061"/>
              <a:gd name="connsiteX1275" fmla="*/ 9851341 w 11799254"/>
              <a:gd name="connsiteY1275" fmla="*/ 1531062 h 6687061"/>
              <a:gd name="connsiteX1276" fmla="*/ 6883840 w 11799254"/>
              <a:gd name="connsiteY1276" fmla="*/ 903208 h 6687061"/>
              <a:gd name="connsiteX1277" fmla="*/ 6577497 w 11799254"/>
              <a:gd name="connsiteY1277" fmla="*/ 903208 h 6687061"/>
              <a:gd name="connsiteX1278" fmla="*/ 6289107 w 11799254"/>
              <a:gd name="connsiteY1278" fmla="*/ 1082616 h 6687061"/>
              <a:gd name="connsiteX1279" fmla="*/ 6228585 w 11799254"/>
              <a:gd name="connsiteY1279" fmla="*/ 1241179 h 6687061"/>
              <a:gd name="connsiteX1280" fmla="*/ 6243877 w 11799254"/>
              <a:gd name="connsiteY1280" fmla="*/ 1262770 h 6687061"/>
              <a:gd name="connsiteX1281" fmla="*/ 6555174 w 11799254"/>
              <a:gd name="connsiteY1281" fmla="*/ 1262770 h 6687061"/>
              <a:gd name="connsiteX1282" fmla="*/ 6844325 w 11799254"/>
              <a:gd name="connsiteY1282" fmla="*/ 1066307 h 6687061"/>
              <a:gd name="connsiteX1283" fmla="*/ 6901413 w 11799254"/>
              <a:gd name="connsiteY1283" fmla="*/ 928021 h 6687061"/>
              <a:gd name="connsiteX1284" fmla="*/ 6883840 w 11799254"/>
              <a:gd name="connsiteY1284" fmla="*/ 903208 h 6687061"/>
              <a:gd name="connsiteX1285" fmla="*/ 8828499 w 11799254"/>
              <a:gd name="connsiteY1285" fmla="*/ 634171 h 6687061"/>
              <a:gd name="connsiteX1286" fmla="*/ 8767965 w 11799254"/>
              <a:gd name="connsiteY1286" fmla="*/ 792733 h 6687061"/>
              <a:gd name="connsiteX1287" fmla="*/ 8783269 w 11799254"/>
              <a:gd name="connsiteY1287" fmla="*/ 814324 h 6687061"/>
              <a:gd name="connsiteX1288" fmla="*/ 9094554 w 11799254"/>
              <a:gd name="connsiteY1288" fmla="*/ 814324 h 6687061"/>
              <a:gd name="connsiteX1289" fmla="*/ 9383705 w 11799254"/>
              <a:gd name="connsiteY1289" fmla="*/ 617861 h 6687061"/>
              <a:gd name="connsiteX1290" fmla="*/ 9440805 w 11799254"/>
              <a:gd name="connsiteY1290" fmla="*/ 479576 h 6687061"/>
              <a:gd name="connsiteX1291" fmla="*/ 9423233 w 11799254"/>
              <a:gd name="connsiteY1291" fmla="*/ 454763 h 6687061"/>
              <a:gd name="connsiteX1292" fmla="*/ 9116876 w 11799254"/>
              <a:gd name="connsiteY1292" fmla="*/ 454763 h 6687061"/>
              <a:gd name="connsiteX1293" fmla="*/ 8828499 w 11799254"/>
              <a:gd name="connsiteY1293" fmla="*/ 634171 h 6687061"/>
              <a:gd name="connsiteX1294" fmla="*/ 4235796 w 11799254"/>
              <a:gd name="connsiteY1294" fmla="*/ 5313816 h 6687061"/>
              <a:gd name="connsiteX1295" fmla="*/ 4296330 w 11799254"/>
              <a:gd name="connsiteY1295" fmla="*/ 5155254 h 6687061"/>
              <a:gd name="connsiteX1296" fmla="*/ 4584708 w 11799254"/>
              <a:gd name="connsiteY1296" fmla="*/ 4975843 h 6687061"/>
              <a:gd name="connsiteX1297" fmla="*/ 4891064 w 11799254"/>
              <a:gd name="connsiteY1297" fmla="*/ 4975843 h 6687061"/>
              <a:gd name="connsiteX1298" fmla="*/ 4891064 w 11799254"/>
              <a:gd name="connsiteY1298" fmla="*/ 4975843 h 6687061"/>
              <a:gd name="connsiteX1299" fmla="*/ 4908636 w 11799254"/>
              <a:gd name="connsiteY1299" fmla="*/ 5000659 h 6687061"/>
              <a:gd name="connsiteX1300" fmla="*/ 4851549 w 11799254"/>
              <a:gd name="connsiteY1300" fmla="*/ 5138942 h 6687061"/>
              <a:gd name="connsiteX1301" fmla="*/ 4562385 w 11799254"/>
              <a:gd name="connsiteY1301" fmla="*/ 5335412 h 6687061"/>
              <a:gd name="connsiteX1302" fmla="*/ 4251088 w 11799254"/>
              <a:gd name="connsiteY1302" fmla="*/ 5335412 h 6687061"/>
              <a:gd name="connsiteX1303" fmla="*/ 4235796 w 11799254"/>
              <a:gd name="connsiteY1303" fmla="*/ 5313816 h 6687061"/>
              <a:gd name="connsiteX1304" fmla="*/ 4298345 w 11799254"/>
              <a:gd name="connsiteY1304" fmla="*/ 5289355 h 6687061"/>
              <a:gd name="connsiteX1305" fmla="*/ 4562385 w 11799254"/>
              <a:gd name="connsiteY1305" fmla="*/ 5289355 h 6687061"/>
              <a:gd name="connsiteX1306" fmla="*/ 4808524 w 11799254"/>
              <a:gd name="connsiteY1306" fmla="*/ 5122517 h 6687061"/>
              <a:gd name="connsiteX1307" fmla="*/ 4808752 w 11799254"/>
              <a:gd name="connsiteY1307" fmla="*/ 5121934 h 6687061"/>
              <a:gd name="connsiteX1308" fmla="*/ 4808980 w 11799254"/>
              <a:gd name="connsiteY1308" fmla="*/ 5121364 h 6687061"/>
              <a:gd name="connsiteX1309" fmla="*/ 4848508 w 11799254"/>
              <a:gd name="connsiteY1309" fmla="*/ 5025626 h 6687061"/>
              <a:gd name="connsiteX1310" fmla="*/ 4846012 w 11799254"/>
              <a:gd name="connsiteY1310" fmla="*/ 5021913 h 6687061"/>
              <a:gd name="connsiteX1311" fmla="*/ 4584708 w 11799254"/>
              <a:gd name="connsiteY1311" fmla="*/ 5021913 h 6687061"/>
              <a:gd name="connsiteX1312" fmla="*/ 4339342 w 11799254"/>
              <a:gd name="connsiteY1312" fmla="*/ 5171679 h 6687061"/>
              <a:gd name="connsiteX1313" fmla="*/ 4295824 w 11799254"/>
              <a:gd name="connsiteY1313" fmla="*/ 5285693 h 6687061"/>
              <a:gd name="connsiteX1314" fmla="*/ 4298345 w 11799254"/>
              <a:gd name="connsiteY1314" fmla="*/ 5289355 h 6687061"/>
              <a:gd name="connsiteX1315" fmla="*/ 8651711 w 11799254"/>
              <a:gd name="connsiteY1315" fmla="*/ 1985824 h 6687061"/>
              <a:gd name="connsiteX1316" fmla="*/ 8591178 w 11799254"/>
              <a:gd name="connsiteY1316" fmla="*/ 2144386 h 6687061"/>
              <a:gd name="connsiteX1317" fmla="*/ 8606469 w 11799254"/>
              <a:gd name="connsiteY1317" fmla="*/ 2165982 h 6687061"/>
              <a:gd name="connsiteX1318" fmla="*/ 8917766 w 11799254"/>
              <a:gd name="connsiteY1318" fmla="*/ 2165982 h 6687061"/>
              <a:gd name="connsiteX1319" fmla="*/ 9206917 w 11799254"/>
              <a:gd name="connsiteY1319" fmla="*/ 1969512 h 6687061"/>
              <a:gd name="connsiteX1320" fmla="*/ 9264018 w 11799254"/>
              <a:gd name="connsiteY1320" fmla="*/ 1831228 h 6687061"/>
              <a:gd name="connsiteX1321" fmla="*/ 9246433 w 11799254"/>
              <a:gd name="connsiteY1321" fmla="*/ 1806413 h 6687061"/>
              <a:gd name="connsiteX1322" fmla="*/ 8940090 w 11799254"/>
              <a:gd name="connsiteY1322" fmla="*/ 1806413 h 6687061"/>
              <a:gd name="connsiteX1323" fmla="*/ 8651711 w 11799254"/>
              <a:gd name="connsiteY1323" fmla="*/ 1985824 h 6687061"/>
              <a:gd name="connsiteX1324" fmla="*/ 6609665 w 11799254"/>
              <a:gd name="connsiteY1324" fmla="*/ 4 h 6687061"/>
              <a:gd name="connsiteX1325" fmla="*/ 6303322 w 11799254"/>
              <a:gd name="connsiteY1325" fmla="*/ 4 h 6687061"/>
              <a:gd name="connsiteX1326" fmla="*/ 6014943 w 11799254"/>
              <a:gd name="connsiteY1326" fmla="*/ 179408 h 6687061"/>
              <a:gd name="connsiteX1327" fmla="*/ 5954410 w 11799254"/>
              <a:gd name="connsiteY1327" fmla="*/ 337970 h 6687061"/>
              <a:gd name="connsiteX1328" fmla="*/ 5969701 w 11799254"/>
              <a:gd name="connsiteY1328" fmla="*/ 359561 h 6687061"/>
              <a:gd name="connsiteX1329" fmla="*/ 6280998 w 11799254"/>
              <a:gd name="connsiteY1329" fmla="*/ 359561 h 6687061"/>
              <a:gd name="connsiteX1330" fmla="*/ 6570149 w 11799254"/>
              <a:gd name="connsiteY1330" fmla="*/ 163098 h 6687061"/>
              <a:gd name="connsiteX1331" fmla="*/ 6627250 w 11799254"/>
              <a:gd name="connsiteY1331" fmla="*/ 24813 h 6687061"/>
              <a:gd name="connsiteX1332" fmla="*/ 6609665 w 11799254"/>
              <a:gd name="connsiteY1332" fmla="*/ 4 h 6687061"/>
              <a:gd name="connsiteX1333" fmla="*/ 3262074 w 11799254"/>
              <a:gd name="connsiteY1333" fmla="*/ 4 h 6687061"/>
              <a:gd name="connsiteX1334" fmla="*/ 2955730 w 11799254"/>
              <a:gd name="connsiteY1334" fmla="*/ 4 h 6687061"/>
              <a:gd name="connsiteX1335" fmla="*/ 2667339 w 11799254"/>
              <a:gd name="connsiteY1335" fmla="*/ 179409 h 6687061"/>
              <a:gd name="connsiteX1336" fmla="*/ 2606818 w 11799254"/>
              <a:gd name="connsiteY1336" fmla="*/ 337971 h 6687061"/>
              <a:gd name="connsiteX1337" fmla="*/ 2622110 w 11799254"/>
              <a:gd name="connsiteY1337" fmla="*/ 359563 h 6687061"/>
              <a:gd name="connsiteX1338" fmla="*/ 2933407 w 11799254"/>
              <a:gd name="connsiteY1338" fmla="*/ 359563 h 6687061"/>
              <a:gd name="connsiteX1339" fmla="*/ 3222558 w 11799254"/>
              <a:gd name="connsiteY1339" fmla="*/ 163099 h 6687061"/>
              <a:gd name="connsiteX1340" fmla="*/ 3279646 w 11799254"/>
              <a:gd name="connsiteY1340" fmla="*/ 24814 h 6687061"/>
              <a:gd name="connsiteX1341" fmla="*/ 3262074 w 11799254"/>
              <a:gd name="connsiteY1341" fmla="*/ 5 h 6687061"/>
              <a:gd name="connsiteX1342" fmla="*/ 2425356 w 11799254"/>
              <a:gd name="connsiteY1342" fmla="*/ 454764 h 6687061"/>
              <a:gd name="connsiteX1343" fmla="*/ 2731712 w 11799254"/>
              <a:gd name="connsiteY1343" fmla="*/ 454764 h 6687061"/>
              <a:gd name="connsiteX1344" fmla="*/ 2749284 w 11799254"/>
              <a:gd name="connsiteY1344" fmla="*/ 479577 h 6687061"/>
              <a:gd name="connsiteX1345" fmla="*/ 2692197 w 11799254"/>
              <a:gd name="connsiteY1345" fmla="*/ 617860 h 6687061"/>
              <a:gd name="connsiteX1346" fmla="*/ 2403046 w 11799254"/>
              <a:gd name="connsiteY1346" fmla="*/ 814326 h 6687061"/>
              <a:gd name="connsiteX1347" fmla="*/ 2091749 w 11799254"/>
              <a:gd name="connsiteY1347" fmla="*/ 814326 h 6687061"/>
              <a:gd name="connsiteX1348" fmla="*/ 2076457 w 11799254"/>
              <a:gd name="connsiteY1348" fmla="*/ 792731 h 6687061"/>
              <a:gd name="connsiteX1349" fmla="*/ 2136978 w 11799254"/>
              <a:gd name="connsiteY1349" fmla="*/ 634172 h 6687061"/>
              <a:gd name="connsiteX1350" fmla="*/ 2425369 w 11799254"/>
              <a:gd name="connsiteY1350" fmla="*/ 454764 h 6687061"/>
              <a:gd name="connsiteX1351" fmla="*/ 2686660 w 11799254"/>
              <a:gd name="connsiteY1351" fmla="*/ 500825 h 6687061"/>
              <a:gd name="connsiteX1352" fmla="*/ 2425356 w 11799254"/>
              <a:gd name="connsiteY1352" fmla="*/ 500825 h 6687061"/>
              <a:gd name="connsiteX1353" fmla="*/ 2179990 w 11799254"/>
              <a:gd name="connsiteY1353" fmla="*/ 650603 h 6687061"/>
              <a:gd name="connsiteX1354" fmla="*/ 2136471 w 11799254"/>
              <a:gd name="connsiteY1354" fmla="*/ 764609 h 6687061"/>
              <a:gd name="connsiteX1355" fmla="*/ 2138992 w 11799254"/>
              <a:gd name="connsiteY1355" fmla="*/ 768267 h 6687061"/>
              <a:gd name="connsiteX1356" fmla="*/ 2403046 w 11799254"/>
              <a:gd name="connsiteY1356" fmla="*/ 768267 h 6687061"/>
              <a:gd name="connsiteX1357" fmla="*/ 2649172 w 11799254"/>
              <a:gd name="connsiteY1357" fmla="*/ 601431 h 6687061"/>
              <a:gd name="connsiteX1358" fmla="*/ 2649400 w 11799254"/>
              <a:gd name="connsiteY1358" fmla="*/ 600852 h 6687061"/>
              <a:gd name="connsiteX1359" fmla="*/ 2649641 w 11799254"/>
              <a:gd name="connsiteY1359" fmla="*/ 600279 h 6687061"/>
              <a:gd name="connsiteX1360" fmla="*/ 2689156 w 11799254"/>
              <a:gd name="connsiteY1360" fmla="*/ 504551 h 6687061"/>
              <a:gd name="connsiteX1361" fmla="*/ 2686660 w 11799254"/>
              <a:gd name="connsiteY1361" fmla="*/ 500826 h 6687061"/>
              <a:gd name="connsiteX1362" fmla="*/ 4600621 w 11799254"/>
              <a:gd name="connsiteY1362" fmla="*/ 4 h 6687061"/>
              <a:gd name="connsiteX1363" fmla="*/ 4294265 w 11799254"/>
              <a:gd name="connsiteY1363" fmla="*/ 4 h 6687061"/>
              <a:gd name="connsiteX1364" fmla="*/ 4005887 w 11799254"/>
              <a:gd name="connsiteY1364" fmla="*/ 179408 h 6687061"/>
              <a:gd name="connsiteX1365" fmla="*/ 3945353 w 11799254"/>
              <a:gd name="connsiteY1365" fmla="*/ 337970 h 6687061"/>
              <a:gd name="connsiteX1366" fmla="*/ 3960657 w 11799254"/>
              <a:gd name="connsiteY1366" fmla="*/ 359561 h 6687061"/>
              <a:gd name="connsiteX1367" fmla="*/ 4271942 w 11799254"/>
              <a:gd name="connsiteY1367" fmla="*/ 359561 h 6687061"/>
              <a:gd name="connsiteX1368" fmla="*/ 4561105 w 11799254"/>
              <a:gd name="connsiteY1368" fmla="*/ 163098 h 6687061"/>
              <a:gd name="connsiteX1369" fmla="*/ 4618193 w 11799254"/>
              <a:gd name="connsiteY1369" fmla="*/ 24813 h 6687061"/>
              <a:gd name="connsiteX1370" fmla="*/ 4600621 w 11799254"/>
              <a:gd name="connsiteY1370" fmla="*/ 4 h 6687061"/>
              <a:gd name="connsiteX1371" fmla="*/ 5484569 w 11799254"/>
              <a:gd name="connsiteY1371" fmla="*/ 634171 h 6687061"/>
              <a:gd name="connsiteX1372" fmla="*/ 5424048 w 11799254"/>
              <a:gd name="connsiteY1372" fmla="*/ 792733 h 6687061"/>
              <a:gd name="connsiteX1373" fmla="*/ 5439340 w 11799254"/>
              <a:gd name="connsiteY1373" fmla="*/ 814324 h 6687061"/>
              <a:gd name="connsiteX1374" fmla="*/ 5750637 w 11799254"/>
              <a:gd name="connsiteY1374" fmla="*/ 814324 h 6687061"/>
              <a:gd name="connsiteX1375" fmla="*/ 6039788 w 11799254"/>
              <a:gd name="connsiteY1375" fmla="*/ 617861 h 6687061"/>
              <a:gd name="connsiteX1376" fmla="*/ 6096876 w 11799254"/>
              <a:gd name="connsiteY1376" fmla="*/ 479576 h 6687061"/>
              <a:gd name="connsiteX1377" fmla="*/ 6079303 w 11799254"/>
              <a:gd name="connsiteY1377" fmla="*/ 454763 h 6687061"/>
              <a:gd name="connsiteX1378" fmla="*/ 5772947 w 11799254"/>
              <a:gd name="connsiteY1378" fmla="*/ 454763 h 6687061"/>
              <a:gd name="connsiteX1379" fmla="*/ 5484569 w 11799254"/>
              <a:gd name="connsiteY1379" fmla="*/ 634171 h 6687061"/>
              <a:gd name="connsiteX1380" fmla="*/ 4966839 w 11799254"/>
              <a:gd name="connsiteY1380" fmla="*/ 1082616 h 6687061"/>
              <a:gd name="connsiteX1381" fmla="*/ 4906305 w 11799254"/>
              <a:gd name="connsiteY1381" fmla="*/ 1241179 h 6687061"/>
              <a:gd name="connsiteX1382" fmla="*/ 4921597 w 11799254"/>
              <a:gd name="connsiteY1382" fmla="*/ 1262770 h 6687061"/>
              <a:gd name="connsiteX1383" fmla="*/ 5232907 w 11799254"/>
              <a:gd name="connsiteY1383" fmla="*/ 1262770 h 6687061"/>
              <a:gd name="connsiteX1384" fmla="*/ 5522045 w 11799254"/>
              <a:gd name="connsiteY1384" fmla="*/ 1066307 h 6687061"/>
              <a:gd name="connsiteX1385" fmla="*/ 5579146 w 11799254"/>
              <a:gd name="connsiteY1385" fmla="*/ 928021 h 6687061"/>
              <a:gd name="connsiteX1386" fmla="*/ 5561561 w 11799254"/>
              <a:gd name="connsiteY1386" fmla="*/ 903208 h 6687061"/>
              <a:gd name="connsiteX1387" fmla="*/ 5255217 w 11799254"/>
              <a:gd name="connsiteY1387" fmla="*/ 903208 h 6687061"/>
              <a:gd name="connsiteX1388" fmla="*/ 4966839 w 11799254"/>
              <a:gd name="connsiteY1388" fmla="*/ 1082616 h 6687061"/>
              <a:gd name="connsiteX1389" fmla="*/ 4499609 w 11799254"/>
              <a:gd name="connsiteY1389" fmla="*/ 1531062 h 6687061"/>
              <a:gd name="connsiteX1390" fmla="*/ 4439088 w 11799254"/>
              <a:gd name="connsiteY1390" fmla="*/ 1689624 h 6687061"/>
              <a:gd name="connsiteX1391" fmla="*/ 4454379 w 11799254"/>
              <a:gd name="connsiteY1391" fmla="*/ 1711220 h 6687061"/>
              <a:gd name="connsiteX1392" fmla="*/ 4765676 w 11799254"/>
              <a:gd name="connsiteY1392" fmla="*/ 1711220 h 6687061"/>
              <a:gd name="connsiteX1393" fmla="*/ 5054827 w 11799254"/>
              <a:gd name="connsiteY1393" fmla="*/ 1514750 h 6687061"/>
              <a:gd name="connsiteX1394" fmla="*/ 5111915 w 11799254"/>
              <a:gd name="connsiteY1394" fmla="*/ 1376467 h 6687061"/>
              <a:gd name="connsiteX1395" fmla="*/ 5094343 w 11799254"/>
              <a:gd name="connsiteY1395" fmla="*/ 1351651 h 6687061"/>
              <a:gd name="connsiteX1396" fmla="*/ 4787987 w 11799254"/>
              <a:gd name="connsiteY1396" fmla="*/ 1351651 h 6687061"/>
              <a:gd name="connsiteX1397" fmla="*/ 4499609 w 11799254"/>
              <a:gd name="connsiteY1397" fmla="*/ 1531062 h 6687061"/>
              <a:gd name="connsiteX1398" fmla="*/ 11538977 w 11799254"/>
              <a:gd name="connsiteY1398" fmla="*/ 1066307 h 6687061"/>
              <a:gd name="connsiteX1399" fmla="*/ 11596064 w 11799254"/>
              <a:gd name="connsiteY1399" fmla="*/ 928021 h 6687061"/>
              <a:gd name="connsiteX1400" fmla="*/ 11578493 w 11799254"/>
              <a:gd name="connsiteY1400" fmla="*/ 903208 h 6687061"/>
              <a:gd name="connsiteX1401" fmla="*/ 11272136 w 11799254"/>
              <a:gd name="connsiteY1401" fmla="*/ 903208 h 6687061"/>
              <a:gd name="connsiteX1402" fmla="*/ 10983759 w 11799254"/>
              <a:gd name="connsiteY1402" fmla="*/ 1082616 h 6687061"/>
              <a:gd name="connsiteX1403" fmla="*/ 10923237 w 11799254"/>
              <a:gd name="connsiteY1403" fmla="*/ 1241179 h 6687061"/>
              <a:gd name="connsiteX1404" fmla="*/ 10938529 w 11799254"/>
              <a:gd name="connsiteY1404" fmla="*/ 1262770 h 6687061"/>
              <a:gd name="connsiteX1405" fmla="*/ 11249826 w 11799254"/>
              <a:gd name="connsiteY1405" fmla="*/ 1262770 h 6687061"/>
              <a:gd name="connsiteX1406" fmla="*/ 11538977 w 11799254"/>
              <a:gd name="connsiteY1406" fmla="*/ 1066307 h 6687061"/>
              <a:gd name="connsiteX1407" fmla="*/ 7112090 w 11799254"/>
              <a:gd name="connsiteY1407" fmla="*/ 5762266 h 6687061"/>
              <a:gd name="connsiteX1408" fmla="*/ 7172612 w 11799254"/>
              <a:gd name="connsiteY1408" fmla="*/ 5603704 h 6687061"/>
              <a:gd name="connsiteX1409" fmla="*/ 7460989 w 11799254"/>
              <a:gd name="connsiteY1409" fmla="*/ 5424294 h 6687061"/>
              <a:gd name="connsiteX1410" fmla="*/ 7767346 w 11799254"/>
              <a:gd name="connsiteY1410" fmla="*/ 5424294 h 6687061"/>
              <a:gd name="connsiteX1411" fmla="*/ 7784917 w 11799254"/>
              <a:gd name="connsiteY1411" fmla="*/ 5449109 h 6687061"/>
              <a:gd name="connsiteX1412" fmla="*/ 7727830 w 11799254"/>
              <a:gd name="connsiteY1412" fmla="*/ 5587393 h 6687061"/>
              <a:gd name="connsiteX1413" fmla="*/ 7438679 w 11799254"/>
              <a:gd name="connsiteY1413" fmla="*/ 5783862 h 6687061"/>
              <a:gd name="connsiteX1414" fmla="*/ 7127382 w 11799254"/>
              <a:gd name="connsiteY1414" fmla="*/ 5783862 h 6687061"/>
              <a:gd name="connsiteX1415" fmla="*/ 7112090 w 11799254"/>
              <a:gd name="connsiteY1415" fmla="*/ 5762266 h 6687061"/>
              <a:gd name="connsiteX1416" fmla="*/ 7174626 w 11799254"/>
              <a:gd name="connsiteY1416" fmla="*/ 5737793 h 6687061"/>
              <a:gd name="connsiteX1417" fmla="*/ 7438679 w 11799254"/>
              <a:gd name="connsiteY1417" fmla="*/ 5737793 h 6687061"/>
              <a:gd name="connsiteX1418" fmla="*/ 7684817 w 11799254"/>
              <a:gd name="connsiteY1418" fmla="*/ 5570968 h 6687061"/>
              <a:gd name="connsiteX1419" fmla="*/ 7685033 w 11799254"/>
              <a:gd name="connsiteY1419" fmla="*/ 5570385 h 6687061"/>
              <a:gd name="connsiteX1420" fmla="*/ 7685274 w 11799254"/>
              <a:gd name="connsiteY1420" fmla="*/ 5569814 h 6687061"/>
              <a:gd name="connsiteX1421" fmla="*/ 7724802 w 11799254"/>
              <a:gd name="connsiteY1421" fmla="*/ 5474076 h 6687061"/>
              <a:gd name="connsiteX1422" fmla="*/ 7722306 w 11799254"/>
              <a:gd name="connsiteY1422" fmla="*/ 5470350 h 6687061"/>
              <a:gd name="connsiteX1423" fmla="*/ 7460989 w 11799254"/>
              <a:gd name="connsiteY1423" fmla="*/ 5470350 h 6687061"/>
              <a:gd name="connsiteX1424" fmla="*/ 7215623 w 11799254"/>
              <a:gd name="connsiteY1424" fmla="*/ 5620129 h 6687061"/>
              <a:gd name="connsiteX1425" fmla="*/ 7172104 w 11799254"/>
              <a:gd name="connsiteY1425" fmla="*/ 5734143 h 6687061"/>
              <a:gd name="connsiteX1426" fmla="*/ 7174626 w 11799254"/>
              <a:gd name="connsiteY1426" fmla="*/ 5737793 h 6687061"/>
              <a:gd name="connsiteX1427" fmla="*/ 7266288 w 11799254"/>
              <a:gd name="connsiteY1427" fmla="*/ 6238611 h 6687061"/>
              <a:gd name="connsiteX1428" fmla="*/ 7577572 w 11799254"/>
              <a:gd name="connsiteY1428" fmla="*/ 6238611 h 6687061"/>
              <a:gd name="connsiteX1429" fmla="*/ 7866736 w 11799254"/>
              <a:gd name="connsiteY1429" fmla="*/ 6042155 h 6687061"/>
              <a:gd name="connsiteX1430" fmla="*/ 7923823 w 11799254"/>
              <a:gd name="connsiteY1430" fmla="*/ 5903871 h 6687061"/>
              <a:gd name="connsiteX1431" fmla="*/ 7906251 w 11799254"/>
              <a:gd name="connsiteY1431" fmla="*/ 5879055 h 6687061"/>
              <a:gd name="connsiteX1432" fmla="*/ 7599895 w 11799254"/>
              <a:gd name="connsiteY1432" fmla="*/ 5879055 h 6687061"/>
              <a:gd name="connsiteX1433" fmla="*/ 7311518 w 11799254"/>
              <a:gd name="connsiteY1433" fmla="*/ 6058466 h 6687061"/>
              <a:gd name="connsiteX1434" fmla="*/ 7250984 w 11799254"/>
              <a:gd name="connsiteY1434" fmla="*/ 6217028 h 6687061"/>
              <a:gd name="connsiteX1435" fmla="*/ 7266288 w 11799254"/>
              <a:gd name="connsiteY1435" fmla="*/ 6238611 h 6687061"/>
              <a:gd name="connsiteX1436" fmla="*/ 8397097 w 11799254"/>
              <a:gd name="connsiteY1436" fmla="*/ 5587393 h 6687061"/>
              <a:gd name="connsiteX1437" fmla="*/ 8454184 w 11799254"/>
              <a:gd name="connsiteY1437" fmla="*/ 5449109 h 6687061"/>
              <a:gd name="connsiteX1438" fmla="*/ 8436613 w 11799254"/>
              <a:gd name="connsiteY1438" fmla="*/ 5424294 h 6687061"/>
              <a:gd name="connsiteX1439" fmla="*/ 8130257 w 11799254"/>
              <a:gd name="connsiteY1439" fmla="*/ 5424294 h 6687061"/>
              <a:gd name="connsiteX1440" fmla="*/ 7841879 w 11799254"/>
              <a:gd name="connsiteY1440" fmla="*/ 5603704 h 6687061"/>
              <a:gd name="connsiteX1441" fmla="*/ 7781345 w 11799254"/>
              <a:gd name="connsiteY1441" fmla="*/ 5762266 h 6687061"/>
              <a:gd name="connsiteX1442" fmla="*/ 7796636 w 11799254"/>
              <a:gd name="connsiteY1442" fmla="*/ 5783862 h 6687061"/>
              <a:gd name="connsiteX1443" fmla="*/ 8107946 w 11799254"/>
              <a:gd name="connsiteY1443" fmla="*/ 5783862 h 6687061"/>
              <a:gd name="connsiteX1444" fmla="*/ 8397097 w 11799254"/>
              <a:gd name="connsiteY1444" fmla="*/ 5587393 h 6687061"/>
              <a:gd name="connsiteX1445" fmla="*/ 8467564 w 11799254"/>
              <a:gd name="connsiteY1445" fmla="*/ 5783850 h 6687061"/>
              <a:gd name="connsiteX1446" fmla="*/ 8778860 w 11799254"/>
              <a:gd name="connsiteY1446" fmla="*/ 5783850 h 6687061"/>
              <a:gd name="connsiteX1447" fmla="*/ 9068011 w 11799254"/>
              <a:gd name="connsiteY1447" fmla="*/ 5587393 h 6687061"/>
              <a:gd name="connsiteX1448" fmla="*/ 9125112 w 11799254"/>
              <a:gd name="connsiteY1448" fmla="*/ 5449109 h 6687061"/>
              <a:gd name="connsiteX1449" fmla="*/ 9107539 w 11799254"/>
              <a:gd name="connsiteY1449" fmla="*/ 5424294 h 6687061"/>
              <a:gd name="connsiteX1450" fmla="*/ 8801184 w 11799254"/>
              <a:gd name="connsiteY1450" fmla="*/ 5424294 h 6687061"/>
              <a:gd name="connsiteX1451" fmla="*/ 8512805 w 11799254"/>
              <a:gd name="connsiteY1451" fmla="*/ 5603704 h 6687061"/>
              <a:gd name="connsiteX1452" fmla="*/ 8452271 w 11799254"/>
              <a:gd name="connsiteY1452" fmla="*/ 5762266 h 6687061"/>
              <a:gd name="connsiteX1453" fmla="*/ 8467564 w 11799254"/>
              <a:gd name="connsiteY1453" fmla="*/ 5783850 h 6687061"/>
              <a:gd name="connsiteX1454" fmla="*/ 5262553 w 11799254"/>
              <a:gd name="connsiteY1454" fmla="*/ 6238611 h 6687061"/>
              <a:gd name="connsiteX1455" fmla="*/ 5573850 w 11799254"/>
              <a:gd name="connsiteY1455" fmla="*/ 6238611 h 6687061"/>
              <a:gd name="connsiteX1456" fmla="*/ 5863001 w 11799254"/>
              <a:gd name="connsiteY1456" fmla="*/ 6042155 h 6687061"/>
              <a:gd name="connsiteX1457" fmla="*/ 5920088 w 11799254"/>
              <a:gd name="connsiteY1457" fmla="*/ 5903871 h 6687061"/>
              <a:gd name="connsiteX1458" fmla="*/ 5902516 w 11799254"/>
              <a:gd name="connsiteY1458" fmla="*/ 5879055 h 6687061"/>
              <a:gd name="connsiteX1459" fmla="*/ 5596160 w 11799254"/>
              <a:gd name="connsiteY1459" fmla="*/ 5879055 h 6687061"/>
              <a:gd name="connsiteX1460" fmla="*/ 5307782 w 11799254"/>
              <a:gd name="connsiteY1460" fmla="*/ 6058466 h 6687061"/>
              <a:gd name="connsiteX1461" fmla="*/ 5247261 w 11799254"/>
              <a:gd name="connsiteY1461" fmla="*/ 6217028 h 6687061"/>
              <a:gd name="connsiteX1462" fmla="*/ 5262553 w 11799254"/>
              <a:gd name="connsiteY1462" fmla="*/ 6238611 h 6687061"/>
              <a:gd name="connsiteX1463" fmla="*/ 5912462 w 11799254"/>
              <a:gd name="connsiteY1463" fmla="*/ 6217028 h 6687061"/>
              <a:gd name="connsiteX1464" fmla="*/ 5972983 w 11799254"/>
              <a:gd name="connsiteY1464" fmla="*/ 6058466 h 6687061"/>
              <a:gd name="connsiteX1465" fmla="*/ 6261361 w 11799254"/>
              <a:gd name="connsiteY1465" fmla="*/ 5879055 h 6687061"/>
              <a:gd name="connsiteX1466" fmla="*/ 6567716 w 11799254"/>
              <a:gd name="connsiteY1466" fmla="*/ 5879055 h 6687061"/>
              <a:gd name="connsiteX1467" fmla="*/ 6585289 w 11799254"/>
              <a:gd name="connsiteY1467" fmla="*/ 5903871 h 6687061"/>
              <a:gd name="connsiteX1468" fmla="*/ 6528201 w 11799254"/>
              <a:gd name="connsiteY1468" fmla="*/ 6042155 h 6687061"/>
              <a:gd name="connsiteX1469" fmla="*/ 6239050 w 11799254"/>
              <a:gd name="connsiteY1469" fmla="*/ 6238624 h 6687061"/>
              <a:gd name="connsiteX1470" fmla="*/ 5927753 w 11799254"/>
              <a:gd name="connsiteY1470" fmla="*/ 6238624 h 6687061"/>
              <a:gd name="connsiteX1471" fmla="*/ 5912462 w 11799254"/>
              <a:gd name="connsiteY1471" fmla="*/ 6217028 h 6687061"/>
              <a:gd name="connsiteX1472" fmla="*/ 5974997 w 11799254"/>
              <a:gd name="connsiteY1472" fmla="*/ 6192555 h 6687061"/>
              <a:gd name="connsiteX1473" fmla="*/ 6239050 w 11799254"/>
              <a:gd name="connsiteY1473" fmla="*/ 6192555 h 6687061"/>
              <a:gd name="connsiteX1474" fmla="*/ 6485189 w 11799254"/>
              <a:gd name="connsiteY1474" fmla="*/ 6025729 h 6687061"/>
              <a:gd name="connsiteX1475" fmla="*/ 6485404 w 11799254"/>
              <a:gd name="connsiteY1475" fmla="*/ 6025146 h 6687061"/>
              <a:gd name="connsiteX1476" fmla="*/ 6485645 w 11799254"/>
              <a:gd name="connsiteY1476" fmla="*/ 6024576 h 6687061"/>
              <a:gd name="connsiteX1477" fmla="*/ 6525173 w 11799254"/>
              <a:gd name="connsiteY1477" fmla="*/ 5928838 h 6687061"/>
              <a:gd name="connsiteX1478" fmla="*/ 6522677 w 11799254"/>
              <a:gd name="connsiteY1478" fmla="*/ 5925112 h 6687061"/>
              <a:gd name="connsiteX1479" fmla="*/ 6261361 w 11799254"/>
              <a:gd name="connsiteY1479" fmla="*/ 5925112 h 6687061"/>
              <a:gd name="connsiteX1480" fmla="*/ 6015995 w 11799254"/>
              <a:gd name="connsiteY1480" fmla="*/ 6074891 h 6687061"/>
              <a:gd name="connsiteX1481" fmla="*/ 5972476 w 11799254"/>
              <a:gd name="connsiteY1481" fmla="*/ 6188905 h 6687061"/>
              <a:gd name="connsiteX1482" fmla="*/ 5974997 w 11799254"/>
              <a:gd name="connsiteY1482" fmla="*/ 6192555 h 6687061"/>
              <a:gd name="connsiteX1483" fmla="*/ 7058563 w 11799254"/>
              <a:gd name="connsiteY1483" fmla="*/ 5587393 h 6687061"/>
              <a:gd name="connsiteX1484" fmla="*/ 7115650 w 11799254"/>
              <a:gd name="connsiteY1484" fmla="*/ 5449109 h 6687061"/>
              <a:gd name="connsiteX1485" fmla="*/ 7098078 w 11799254"/>
              <a:gd name="connsiteY1485" fmla="*/ 5424294 h 6687061"/>
              <a:gd name="connsiteX1486" fmla="*/ 6791722 w 11799254"/>
              <a:gd name="connsiteY1486" fmla="*/ 5424294 h 6687061"/>
              <a:gd name="connsiteX1487" fmla="*/ 6503344 w 11799254"/>
              <a:gd name="connsiteY1487" fmla="*/ 5603704 h 6687061"/>
              <a:gd name="connsiteX1488" fmla="*/ 6442823 w 11799254"/>
              <a:gd name="connsiteY1488" fmla="*/ 5762266 h 6687061"/>
              <a:gd name="connsiteX1489" fmla="*/ 6458115 w 11799254"/>
              <a:gd name="connsiteY1489" fmla="*/ 5783862 h 6687061"/>
              <a:gd name="connsiteX1490" fmla="*/ 6769399 w 11799254"/>
              <a:gd name="connsiteY1490" fmla="*/ 5783862 h 6687061"/>
              <a:gd name="connsiteX1491" fmla="*/ 7058563 w 11799254"/>
              <a:gd name="connsiteY1491" fmla="*/ 5587393 h 6687061"/>
              <a:gd name="connsiteX1492" fmla="*/ 11401705 w 11799254"/>
              <a:gd name="connsiteY1492" fmla="*/ 4 h 6687061"/>
              <a:gd name="connsiteX1493" fmla="*/ 11095349 w 11799254"/>
              <a:gd name="connsiteY1493" fmla="*/ 4 h 6687061"/>
              <a:gd name="connsiteX1494" fmla="*/ 10806971 w 11799254"/>
              <a:gd name="connsiteY1494" fmla="*/ 179408 h 6687061"/>
              <a:gd name="connsiteX1495" fmla="*/ 10746450 w 11799254"/>
              <a:gd name="connsiteY1495" fmla="*/ 337970 h 6687061"/>
              <a:gd name="connsiteX1496" fmla="*/ 10761729 w 11799254"/>
              <a:gd name="connsiteY1496" fmla="*/ 359561 h 6687061"/>
              <a:gd name="connsiteX1497" fmla="*/ 11073039 w 11799254"/>
              <a:gd name="connsiteY1497" fmla="*/ 359561 h 6687061"/>
              <a:gd name="connsiteX1498" fmla="*/ 11362190 w 11799254"/>
              <a:gd name="connsiteY1498" fmla="*/ 163098 h 6687061"/>
              <a:gd name="connsiteX1499" fmla="*/ 11419277 w 11799254"/>
              <a:gd name="connsiteY1499" fmla="*/ 24813 h 6687061"/>
              <a:gd name="connsiteX1500" fmla="*/ 11401705 w 11799254"/>
              <a:gd name="connsiteY1500" fmla="*/ 4 h 6687061"/>
              <a:gd name="connsiteX1501" fmla="*/ 10231051 w 11799254"/>
              <a:gd name="connsiteY1501" fmla="*/ 3978705 h 6687061"/>
              <a:gd name="connsiteX1502" fmla="*/ 9919754 w 11799254"/>
              <a:gd name="connsiteY1502" fmla="*/ 3978705 h 6687061"/>
              <a:gd name="connsiteX1503" fmla="*/ 9904475 w 11799254"/>
              <a:gd name="connsiteY1503" fmla="*/ 3957109 h 6687061"/>
              <a:gd name="connsiteX1504" fmla="*/ 9964996 w 11799254"/>
              <a:gd name="connsiteY1504" fmla="*/ 3798547 h 6687061"/>
              <a:gd name="connsiteX1505" fmla="*/ 10253374 w 11799254"/>
              <a:gd name="connsiteY1505" fmla="*/ 3619149 h 6687061"/>
              <a:gd name="connsiteX1506" fmla="*/ 10559731 w 11799254"/>
              <a:gd name="connsiteY1506" fmla="*/ 3619149 h 6687061"/>
              <a:gd name="connsiteX1507" fmla="*/ 10577302 w 11799254"/>
              <a:gd name="connsiteY1507" fmla="*/ 3643965 h 6687061"/>
              <a:gd name="connsiteX1508" fmla="*/ 10520215 w 11799254"/>
              <a:gd name="connsiteY1508" fmla="*/ 3782248 h 6687061"/>
              <a:gd name="connsiteX1509" fmla="*/ 10231051 w 11799254"/>
              <a:gd name="connsiteY1509" fmla="*/ 3978705 h 6687061"/>
              <a:gd name="connsiteX1510" fmla="*/ 9966998 w 11799254"/>
              <a:gd name="connsiteY1510" fmla="*/ 3932649 h 6687061"/>
              <a:gd name="connsiteX1511" fmla="*/ 10231051 w 11799254"/>
              <a:gd name="connsiteY1511" fmla="*/ 3932649 h 6687061"/>
              <a:gd name="connsiteX1512" fmla="*/ 10477190 w 11799254"/>
              <a:gd name="connsiteY1512" fmla="*/ 3765810 h 6687061"/>
              <a:gd name="connsiteX1513" fmla="*/ 10477418 w 11799254"/>
              <a:gd name="connsiteY1513" fmla="*/ 3765228 h 6687061"/>
              <a:gd name="connsiteX1514" fmla="*/ 10477646 w 11799254"/>
              <a:gd name="connsiteY1514" fmla="*/ 3764657 h 6687061"/>
              <a:gd name="connsiteX1515" fmla="*/ 10517174 w 11799254"/>
              <a:gd name="connsiteY1515" fmla="*/ 3668932 h 6687061"/>
              <a:gd name="connsiteX1516" fmla="*/ 10514678 w 11799254"/>
              <a:gd name="connsiteY1516" fmla="*/ 3665206 h 6687061"/>
              <a:gd name="connsiteX1517" fmla="*/ 10253374 w 11799254"/>
              <a:gd name="connsiteY1517" fmla="*/ 3665206 h 6687061"/>
              <a:gd name="connsiteX1518" fmla="*/ 10008008 w 11799254"/>
              <a:gd name="connsiteY1518" fmla="*/ 3814985 h 6687061"/>
              <a:gd name="connsiteX1519" fmla="*/ 9964489 w 11799254"/>
              <a:gd name="connsiteY1519" fmla="*/ 3928986 h 6687061"/>
              <a:gd name="connsiteX1520" fmla="*/ 9966998 w 11799254"/>
              <a:gd name="connsiteY1520" fmla="*/ 3932649 h 6687061"/>
              <a:gd name="connsiteX1521" fmla="*/ 10934475 w 11799254"/>
              <a:gd name="connsiteY1521" fmla="*/ 2715937 h 6687061"/>
              <a:gd name="connsiteX1522" fmla="*/ 10934475 w 11799254"/>
              <a:gd name="connsiteY1522" fmla="*/ 2715937 h 6687061"/>
              <a:gd name="connsiteX1523" fmla="*/ 10628132 w 11799254"/>
              <a:gd name="connsiteY1523" fmla="*/ 2715937 h 6687061"/>
              <a:gd name="connsiteX1524" fmla="*/ 10339741 w 11799254"/>
              <a:gd name="connsiteY1524" fmla="*/ 2895347 h 6687061"/>
              <a:gd name="connsiteX1525" fmla="*/ 10279219 w 11799254"/>
              <a:gd name="connsiteY1525" fmla="*/ 3053910 h 6687061"/>
              <a:gd name="connsiteX1526" fmla="*/ 10294512 w 11799254"/>
              <a:gd name="connsiteY1526" fmla="*/ 3075506 h 6687061"/>
              <a:gd name="connsiteX1527" fmla="*/ 10605808 w 11799254"/>
              <a:gd name="connsiteY1527" fmla="*/ 3075506 h 6687061"/>
              <a:gd name="connsiteX1528" fmla="*/ 10894959 w 11799254"/>
              <a:gd name="connsiteY1528" fmla="*/ 2879036 h 6687061"/>
              <a:gd name="connsiteX1529" fmla="*/ 10952047 w 11799254"/>
              <a:gd name="connsiteY1529" fmla="*/ 2740752 h 6687061"/>
              <a:gd name="connsiteX1530" fmla="*/ 10934475 w 11799254"/>
              <a:gd name="connsiteY1530" fmla="*/ 2715937 h 6687061"/>
              <a:gd name="connsiteX1531" fmla="*/ 9244799 w 11799254"/>
              <a:gd name="connsiteY1531" fmla="*/ 4235743 h 6687061"/>
              <a:gd name="connsiteX1532" fmla="*/ 9301899 w 11799254"/>
              <a:gd name="connsiteY1532" fmla="*/ 4097459 h 6687061"/>
              <a:gd name="connsiteX1533" fmla="*/ 9284314 w 11799254"/>
              <a:gd name="connsiteY1533" fmla="*/ 4072643 h 6687061"/>
              <a:gd name="connsiteX1534" fmla="*/ 9284314 w 11799254"/>
              <a:gd name="connsiteY1534" fmla="*/ 4072643 h 6687061"/>
              <a:gd name="connsiteX1535" fmla="*/ 8977971 w 11799254"/>
              <a:gd name="connsiteY1535" fmla="*/ 4072643 h 6687061"/>
              <a:gd name="connsiteX1536" fmla="*/ 8689593 w 11799254"/>
              <a:gd name="connsiteY1536" fmla="*/ 4252054 h 6687061"/>
              <a:gd name="connsiteX1537" fmla="*/ 8629059 w 11799254"/>
              <a:gd name="connsiteY1537" fmla="*/ 4410616 h 6687061"/>
              <a:gd name="connsiteX1538" fmla="*/ 8644350 w 11799254"/>
              <a:gd name="connsiteY1538" fmla="*/ 4432212 h 6687061"/>
              <a:gd name="connsiteX1539" fmla="*/ 8955648 w 11799254"/>
              <a:gd name="connsiteY1539" fmla="*/ 4432212 h 6687061"/>
              <a:gd name="connsiteX1540" fmla="*/ 9244799 w 11799254"/>
              <a:gd name="connsiteY1540" fmla="*/ 4235743 h 6687061"/>
              <a:gd name="connsiteX1541" fmla="*/ 2065283 w 11799254"/>
              <a:gd name="connsiteY1541" fmla="*/ 454764 h 6687061"/>
              <a:gd name="connsiteX1542" fmla="*/ 1758927 w 11799254"/>
              <a:gd name="connsiteY1542" fmla="*/ 454764 h 6687061"/>
              <a:gd name="connsiteX1543" fmla="*/ 1470549 w 11799254"/>
              <a:gd name="connsiteY1543" fmla="*/ 634172 h 6687061"/>
              <a:gd name="connsiteX1544" fmla="*/ 1410015 w 11799254"/>
              <a:gd name="connsiteY1544" fmla="*/ 792735 h 6687061"/>
              <a:gd name="connsiteX1545" fmla="*/ 1425307 w 11799254"/>
              <a:gd name="connsiteY1545" fmla="*/ 814326 h 6687061"/>
              <a:gd name="connsiteX1546" fmla="*/ 1736616 w 11799254"/>
              <a:gd name="connsiteY1546" fmla="*/ 814326 h 6687061"/>
              <a:gd name="connsiteX1547" fmla="*/ 2025767 w 11799254"/>
              <a:gd name="connsiteY1547" fmla="*/ 617863 h 6687061"/>
              <a:gd name="connsiteX1548" fmla="*/ 2082855 w 11799254"/>
              <a:gd name="connsiteY1548" fmla="*/ 479577 h 6687061"/>
              <a:gd name="connsiteX1549" fmla="*/ 2065283 w 11799254"/>
              <a:gd name="connsiteY1549" fmla="*/ 454764 h 6687061"/>
              <a:gd name="connsiteX1550" fmla="*/ 9452537 w 11799254"/>
              <a:gd name="connsiteY1550" fmla="*/ 4886962 h 6687061"/>
              <a:gd name="connsiteX1551" fmla="*/ 9763821 w 11799254"/>
              <a:gd name="connsiteY1551" fmla="*/ 4886962 h 6687061"/>
              <a:gd name="connsiteX1552" fmla="*/ 10052984 w 11799254"/>
              <a:gd name="connsiteY1552" fmla="*/ 4690505 h 6687061"/>
              <a:gd name="connsiteX1553" fmla="*/ 10110072 w 11799254"/>
              <a:gd name="connsiteY1553" fmla="*/ 4552221 h 6687061"/>
              <a:gd name="connsiteX1554" fmla="*/ 10092500 w 11799254"/>
              <a:gd name="connsiteY1554" fmla="*/ 4527406 h 6687061"/>
              <a:gd name="connsiteX1555" fmla="*/ 9786144 w 11799254"/>
              <a:gd name="connsiteY1555" fmla="*/ 4527406 h 6687061"/>
              <a:gd name="connsiteX1556" fmla="*/ 9497766 w 11799254"/>
              <a:gd name="connsiteY1556" fmla="*/ 4706816 h 6687061"/>
              <a:gd name="connsiteX1557" fmla="*/ 9437232 w 11799254"/>
              <a:gd name="connsiteY1557" fmla="*/ 4865378 h 6687061"/>
              <a:gd name="connsiteX1558" fmla="*/ 9452537 w 11799254"/>
              <a:gd name="connsiteY1558" fmla="*/ 4886962 h 6687061"/>
              <a:gd name="connsiteX1559" fmla="*/ 9850935 w 11799254"/>
              <a:gd name="connsiteY1559" fmla="*/ 3782236 h 6687061"/>
              <a:gd name="connsiteX1560" fmla="*/ 9908035 w 11799254"/>
              <a:gd name="connsiteY1560" fmla="*/ 3643952 h 6687061"/>
              <a:gd name="connsiteX1561" fmla="*/ 9890450 w 11799254"/>
              <a:gd name="connsiteY1561" fmla="*/ 3619136 h 6687061"/>
              <a:gd name="connsiteX1562" fmla="*/ 9890450 w 11799254"/>
              <a:gd name="connsiteY1562" fmla="*/ 3619136 h 6687061"/>
              <a:gd name="connsiteX1563" fmla="*/ 9584107 w 11799254"/>
              <a:gd name="connsiteY1563" fmla="*/ 3619136 h 6687061"/>
              <a:gd name="connsiteX1564" fmla="*/ 9295729 w 11799254"/>
              <a:gd name="connsiteY1564" fmla="*/ 3798547 h 6687061"/>
              <a:gd name="connsiteX1565" fmla="*/ 9235195 w 11799254"/>
              <a:gd name="connsiteY1565" fmla="*/ 3957109 h 6687061"/>
              <a:gd name="connsiteX1566" fmla="*/ 9250487 w 11799254"/>
              <a:gd name="connsiteY1566" fmla="*/ 3978705 h 6687061"/>
              <a:gd name="connsiteX1567" fmla="*/ 9561784 w 11799254"/>
              <a:gd name="connsiteY1567" fmla="*/ 3978705 h 6687061"/>
              <a:gd name="connsiteX1568" fmla="*/ 9850935 w 11799254"/>
              <a:gd name="connsiteY1568" fmla="*/ 3782236 h 6687061"/>
              <a:gd name="connsiteX1569" fmla="*/ 7417825 w 11799254"/>
              <a:gd name="connsiteY1569" fmla="*/ 6687062 h 6687061"/>
              <a:gd name="connsiteX1570" fmla="*/ 7729110 w 11799254"/>
              <a:gd name="connsiteY1570" fmla="*/ 6687062 h 6687061"/>
              <a:gd name="connsiteX1571" fmla="*/ 8018273 w 11799254"/>
              <a:gd name="connsiteY1571" fmla="*/ 6490592 h 6687061"/>
              <a:gd name="connsiteX1572" fmla="*/ 8075361 w 11799254"/>
              <a:gd name="connsiteY1572" fmla="*/ 6352308 h 6687061"/>
              <a:gd name="connsiteX1573" fmla="*/ 8057789 w 11799254"/>
              <a:gd name="connsiteY1573" fmla="*/ 6327506 h 6687061"/>
              <a:gd name="connsiteX1574" fmla="*/ 7751432 w 11799254"/>
              <a:gd name="connsiteY1574" fmla="*/ 6327506 h 6687061"/>
              <a:gd name="connsiteX1575" fmla="*/ 7463055 w 11799254"/>
              <a:gd name="connsiteY1575" fmla="*/ 6506904 h 6687061"/>
              <a:gd name="connsiteX1576" fmla="*/ 7402521 w 11799254"/>
              <a:gd name="connsiteY1576" fmla="*/ 6665466 h 6687061"/>
              <a:gd name="connsiteX1577" fmla="*/ 7417825 w 11799254"/>
              <a:gd name="connsiteY1577" fmla="*/ 6687062 h 6687061"/>
              <a:gd name="connsiteX1578" fmla="*/ 9604061 w 11799254"/>
              <a:gd name="connsiteY1578" fmla="*/ 5335412 h 6687061"/>
              <a:gd name="connsiteX1579" fmla="*/ 9915358 w 11799254"/>
              <a:gd name="connsiteY1579" fmla="*/ 5335412 h 6687061"/>
              <a:gd name="connsiteX1580" fmla="*/ 10204509 w 11799254"/>
              <a:gd name="connsiteY1580" fmla="*/ 5138955 h 6687061"/>
              <a:gd name="connsiteX1581" fmla="*/ 10261597 w 11799254"/>
              <a:gd name="connsiteY1581" fmla="*/ 5000659 h 6687061"/>
              <a:gd name="connsiteX1582" fmla="*/ 10244025 w 11799254"/>
              <a:gd name="connsiteY1582" fmla="*/ 4975856 h 6687061"/>
              <a:gd name="connsiteX1583" fmla="*/ 9937682 w 11799254"/>
              <a:gd name="connsiteY1583" fmla="*/ 4975856 h 6687061"/>
              <a:gd name="connsiteX1584" fmla="*/ 9649303 w 11799254"/>
              <a:gd name="connsiteY1584" fmla="*/ 5155254 h 6687061"/>
              <a:gd name="connsiteX1585" fmla="*/ 9588769 w 11799254"/>
              <a:gd name="connsiteY1585" fmla="*/ 5313816 h 6687061"/>
              <a:gd name="connsiteX1586" fmla="*/ 9604061 w 11799254"/>
              <a:gd name="connsiteY1586" fmla="*/ 5335412 h 6687061"/>
              <a:gd name="connsiteX1587" fmla="*/ 9806111 w 11799254"/>
              <a:gd name="connsiteY1587" fmla="*/ 5783850 h 6687061"/>
              <a:gd name="connsiteX1588" fmla="*/ 10117408 w 11799254"/>
              <a:gd name="connsiteY1588" fmla="*/ 5783850 h 6687061"/>
              <a:gd name="connsiteX1589" fmla="*/ 10406559 w 11799254"/>
              <a:gd name="connsiteY1589" fmla="*/ 5587393 h 6687061"/>
              <a:gd name="connsiteX1590" fmla="*/ 10463646 w 11799254"/>
              <a:gd name="connsiteY1590" fmla="*/ 5449109 h 6687061"/>
              <a:gd name="connsiteX1591" fmla="*/ 10446074 w 11799254"/>
              <a:gd name="connsiteY1591" fmla="*/ 5424294 h 6687061"/>
              <a:gd name="connsiteX1592" fmla="*/ 10139718 w 11799254"/>
              <a:gd name="connsiteY1592" fmla="*/ 5424294 h 6687061"/>
              <a:gd name="connsiteX1593" fmla="*/ 9851341 w 11799254"/>
              <a:gd name="connsiteY1593" fmla="*/ 5603704 h 6687061"/>
              <a:gd name="connsiteX1594" fmla="*/ 9790819 w 11799254"/>
              <a:gd name="connsiteY1594" fmla="*/ 5762266 h 6687061"/>
              <a:gd name="connsiteX1595" fmla="*/ 9806111 w 11799254"/>
              <a:gd name="connsiteY1595" fmla="*/ 5783850 h 6687061"/>
              <a:gd name="connsiteX1596" fmla="*/ 10081250 w 11799254"/>
              <a:gd name="connsiteY1596" fmla="*/ 6665478 h 6687061"/>
              <a:gd name="connsiteX1597" fmla="*/ 10141770 w 11799254"/>
              <a:gd name="connsiteY1597" fmla="*/ 6506916 h 6687061"/>
              <a:gd name="connsiteX1598" fmla="*/ 10430161 w 11799254"/>
              <a:gd name="connsiteY1598" fmla="*/ 6327506 h 6687061"/>
              <a:gd name="connsiteX1599" fmla="*/ 10736504 w 11799254"/>
              <a:gd name="connsiteY1599" fmla="*/ 6327506 h 6687061"/>
              <a:gd name="connsiteX1600" fmla="*/ 10736504 w 11799254"/>
              <a:gd name="connsiteY1600" fmla="*/ 6327506 h 6687061"/>
              <a:gd name="connsiteX1601" fmla="*/ 10754077 w 11799254"/>
              <a:gd name="connsiteY1601" fmla="*/ 6352321 h 6687061"/>
              <a:gd name="connsiteX1602" fmla="*/ 10696989 w 11799254"/>
              <a:gd name="connsiteY1602" fmla="*/ 6490605 h 6687061"/>
              <a:gd name="connsiteX1603" fmla="*/ 10407838 w 11799254"/>
              <a:gd name="connsiteY1603" fmla="*/ 6687062 h 6687061"/>
              <a:gd name="connsiteX1604" fmla="*/ 10096542 w 11799254"/>
              <a:gd name="connsiteY1604" fmla="*/ 6687062 h 6687061"/>
              <a:gd name="connsiteX1605" fmla="*/ 10081250 w 11799254"/>
              <a:gd name="connsiteY1605" fmla="*/ 6665466 h 6687061"/>
              <a:gd name="connsiteX1606" fmla="*/ 10143798 w 11799254"/>
              <a:gd name="connsiteY1606" fmla="*/ 6641005 h 6687061"/>
              <a:gd name="connsiteX1607" fmla="*/ 10407838 w 11799254"/>
              <a:gd name="connsiteY1607" fmla="*/ 6641005 h 6687061"/>
              <a:gd name="connsiteX1608" fmla="*/ 10653977 w 11799254"/>
              <a:gd name="connsiteY1608" fmla="*/ 6474167 h 6687061"/>
              <a:gd name="connsiteX1609" fmla="*/ 10654193 w 11799254"/>
              <a:gd name="connsiteY1609" fmla="*/ 6473597 h 6687061"/>
              <a:gd name="connsiteX1610" fmla="*/ 10654433 w 11799254"/>
              <a:gd name="connsiteY1610" fmla="*/ 6473014 h 6687061"/>
              <a:gd name="connsiteX1611" fmla="*/ 10693961 w 11799254"/>
              <a:gd name="connsiteY1611" fmla="*/ 6377288 h 6687061"/>
              <a:gd name="connsiteX1612" fmla="*/ 10691465 w 11799254"/>
              <a:gd name="connsiteY1612" fmla="*/ 6373562 h 6687061"/>
              <a:gd name="connsiteX1613" fmla="*/ 10430161 w 11799254"/>
              <a:gd name="connsiteY1613" fmla="*/ 6373562 h 6687061"/>
              <a:gd name="connsiteX1614" fmla="*/ 10184783 w 11799254"/>
              <a:gd name="connsiteY1614" fmla="*/ 6523342 h 6687061"/>
              <a:gd name="connsiteX1615" fmla="*/ 10141276 w 11799254"/>
              <a:gd name="connsiteY1615" fmla="*/ 6637343 h 6687061"/>
              <a:gd name="connsiteX1616" fmla="*/ 10143798 w 11799254"/>
              <a:gd name="connsiteY1616" fmla="*/ 6641005 h 6687061"/>
              <a:gd name="connsiteX1617" fmla="*/ 9535242 w 11799254"/>
              <a:gd name="connsiteY1617" fmla="*/ 5138955 h 6687061"/>
              <a:gd name="connsiteX1618" fmla="*/ 9592329 w 11799254"/>
              <a:gd name="connsiteY1618" fmla="*/ 5000659 h 6687061"/>
              <a:gd name="connsiteX1619" fmla="*/ 9574757 w 11799254"/>
              <a:gd name="connsiteY1619" fmla="*/ 4975856 h 6687061"/>
              <a:gd name="connsiteX1620" fmla="*/ 9268401 w 11799254"/>
              <a:gd name="connsiteY1620" fmla="*/ 4975856 h 6687061"/>
              <a:gd name="connsiteX1621" fmla="*/ 8980023 w 11799254"/>
              <a:gd name="connsiteY1621" fmla="*/ 5155254 h 6687061"/>
              <a:gd name="connsiteX1622" fmla="*/ 8919502 w 11799254"/>
              <a:gd name="connsiteY1622" fmla="*/ 5313816 h 6687061"/>
              <a:gd name="connsiteX1623" fmla="*/ 8934793 w 11799254"/>
              <a:gd name="connsiteY1623" fmla="*/ 5335412 h 6687061"/>
              <a:gd name="connsiteX1624" fmla="*/ 9246091 w 11799254"/>
              <a:gd name="connsiteY1624" fmla="*/ 5335412 h 6687061"/>
              <a:gd name="connsiteX1625" fmla="*/ 9535242 w 11799254"/>
              <a:gd name="connsiteY1625" fmla="*/ 5138955 h 6687061"/>
              <a:gd name="connsiteX1626" fmla="*/ 8606469 w 11799254"/>
              <a:gd name="connsiteY1626" fmla="*/ 6238611 h 6687061"/>
              <a:gd name="connsiteX1627" fmla="*/ 8917766 w 11799254"/>
              <a:gd name="connsiteY1627" fmla="*/ 6238611 h 6687061"/>
              <a:gd name="connsiteX1628" fmla="*/ 9206917 w 11799254"/>
              <a:gd name="connsiteY1628" fmla="*/ 6042155 h 6687061"/>
              <a:gd name="connsiteX1629" fmla="*/ 9264018 w 11799254"/>
              <a:gd name="connsiteY1629" fmla="*/ 5903871 h 6687061"/>
              <a:gd name="connsiteX1630" fmla="*/ 9246433 w 11799254"/>
              <a:gd name="connsiteY1630" fmla="*/ 5879055 h 6687061"/>
              <a:gd name="connsiteX1631" fmla="*/ 8940090 w 11799254"/>
              <a:gd name="connsiteY1631" fmla="*/ 5879055 h 6687061"/>
              <a:gd name="connsiteX1632" fmla="*/ 8651711 w 11799254"/>
              <a:gd name="connsiteY1632" fmla="*/ 6058466 h 6687061"/>
              <a:gd name="connsiteX1633" fmla="*/ 8591178 w 11799254"/>
              <a:gd name="connsiteY1633" fmla="*/ 6217028 h 6687061"/>
              <a:gd name="connsiteX1634" fmla="*/ 8606469 w 11799254"/>
              <a:gd name="connsiteY1634" fmla="*/ 6238611 h 6687061"/>
              <a:gd name="connsiteX1635" fmla="*/ 8758007 w 11799254"/>
              <a:gd name="connsiteY1635" fmla="*/ 6687062 h 6687061"/>
              <a:gd name="connsiteX1636" fmla="*/ 9069303 w 11799254"/>
              <a:gd name="connsiteY1636" fmla="*/ 6687062 h 6687061"/>
              <a:gd name="connsiteX1637" fmla="*/ 9358454 w 11799254"/>
              <a:gd name="connsiteY1637" fmla="*/ 6490592 h 6687061"/>
              <a:gd name="connsiteX1638" fmla="*/ 9415555 w 11799254"/>
              <a:gd name="connsiteY1638" fmla="*/ 6352308 h 6687061"/>
              <a:gd name="connsiteX1639" fmla="*/ 9397970 w 11799254"/>
              <a:gd name="connsiteY1639" fmla="*/ 6327506 h 6687061"/>
              <a:gd name="connsiteX1640" fmla="*/ 9091627 w 11799254"/>
              <a:gd name="connsiteY1640" fmla="*/ 6327506 h 6687061"/>
              <a:gd name="connsiteX1641" fmla="*/ 8803248 w 11799254"/>
              <a:gd name="connsiteY1641" fmla="*/ 6506904 h 6687061"/>
              <a:gd name="connsiteX1642" fmla="*/ 8742715 w 11799254"/>
              <a:gd name="connsiteY1642" fmla="*/ 6665466 h 6687061"/>
              <a:gd name="connsiteX1643" fmla="*/ 8758007 w 11799254"/>
              <a:gd name="connsiteY1643" fmla="*/ 6687062 h 6687061"/>
              <a:gd name="connsiteX1644" fmla="*/ 10584625 w 11799254"/>
              <a:gd name="connsiteY1644" fmla="*/ 5335412 h 6687061"/>
              <a:gd name="connsiteX1645" fmla="*/ 10273329 w 11799254"/>
              <a:gd name="connsiteY1645" fmla="*/ 5335412 h 6687061"/>
              <a:gd name="connsiteX1646" fmla="*/ 10258036 w 11799254"/>
              <a:gd name="connsiteY1646" fmla="*/ 5313816 h 6687061"/>
              <a:gd name="connsiteX1647" fmla="*/ 10318570 w 11799254"/>
              <a:gd name="connsiteY1647" fmla="*/ 5155254 h 6687061"/>
              <a:gd name="connsiteX1648" fmla="*/ 10606949 w 11799254"/>
              <a:gd name="connsiteY1648" fmla="*/ 4975843 h 6687061"/>
              <a:gd name="connsiteX1649" fmla="*/ 10913292 w 11799254"/>
              <a:gd name="connsiteY1649" fmla="*/ 4975843 h 6687061"/>
              <a:gd name="connsiteX1650" fmla="*/ 10913292 w 11799254"/>
              <a:gd name="connsiteY1650" fmla="*/ 4975843 h 6687061"/>
              <a:gd name="connsiteX1651" fmla="*/ 10930877 w 11799254"/>
              <a:gd name="connsiteY1651" fmla="*/ 5000659 h 6687061"/>
              <a:gd name="connsiteX1652" fmla="*/ 10873776 w 11799254"/>
              <a:gd name="connsiteY1652" fmla="*/ 5138942 h 6687061"/>
              <a:gd name="connsiteX1653" fmla="*/ 10584625 w 11799254"/>
              <a:gd name="connsiteY1653" fmla="*/ 5335412 h 6687061"/>
              <a:gd name="connsiteX1654" fmla="*/ 10830764 w 11799254"/>
              <a:gd name="connsiteY1654" fmla="*/ 5122517 h 6687061"/>
              <a:gd name="connsiteX1655" fmla="*/ 10830980 w 11799254"/>
              <a:gd name="connsiteY1655" fmla="*/ 5121934 h 6687061"/>
              <a:gd name="connsiteX1656" fmla="*/ 10831220 w 11799254"/>
              <a:gd name="connsiteY1656" fmla="*/ 5121364 h 6687061"/>
              <a:gd name="connsiteX1657" fmla="*/ 10870748 w 11799254"/>
              <a:gd name="connsiteY1657" fmla="*/ 5025626 h 6687061"/>
              <a:gd name="connsiteX1658" fmla="*/ 10868253 w 11799254"/>
              <a:gd name="connsiteY1658" fmla="*/ 5021913 h 6687061"/>
              <a:gd name="connsiteX1659" fmla="*/ 10606949 w 11799254"/>
              <a:gd name="connsiteY1659" fmla="*/ 5021913 h 6687061"/>
              <a:gd name="connsiteX1660" fmla="*/ 10361583 w 11799254"/>
              <a:gd name="connsiteY1660" fmla="*/ 5171679 h 6687061"/>
              <a:gd name="connsiteX1661" fmla="*/ 10318064 w 11799254"/>
              <a:gd name="connsiteY1661" fmla="*/ 5285693 h 6687061"/>
              <a:gd name="connsiteX1662" fmla="*/ 10320585 w 11799254"/>
              <a:gd name="connsiteY1662" fmla="*/ 5289355 h 6687061"/>
              <a:gd name="connsiteX1663" fmla="*/ 10584625 w 11799254"/>
              <a:gd name="connsiteY1663" fmla="*/ 5289355 h 6687061"/>
              <a:gd name="connsiteX1664" fmla="*/ 10830764 w 11799254"/>
              <a:gd name="connsiteY1664" fmla="*/ 5122517 h 6687061"/>
              <a:gd name="connsiteX1665" fmla="*/ 35224 w 11799254"/>
              <a:gd name="connsiteY1665" fmla="*/ 6665478 h 6687061"/>
              <a:gd name="connsiteX1666" fmla="*/ 95756 w 11799254"/>
              <a:gd name="connsiteY1666" fmla="*/ 6506916 h 6687061"/>
              <a:gd name="connsiteX1667" fmla="*/ 384136 w 11799254"/>
              <a:gd name="connsiteY1667" fmla="*/ 6327506 h 6687061"/>
              <a:gd name="connsiteX1668" fmla="*/ 690488 w 11799254"/>
              <a:gd name="connsiteY1668" fmla="*/ 6327506 h 6687061"/>
              <a:gd name="connsiteX1669" fmla="*/ 690488 w 11799254"/>
              <a:gd name="connsiteY1669" fmla="*/ 6327506 h 6687061"/>
              <a:gd name="connsiteX1670" fmla="*/ 708063 w 11799254"/>
              <a:gd name="connsiteY1670" fmla="*/ 6352321 h 6687061"/>
              <a:gd name="connsiteX1671" fmla="*/ 650972 w 11799254"/>
              <a:gd name="connsiteY1671" fmla="*/ 6490605 h 6687061"/>
              <a:gd name="connsiteX1672" fmla="*/ 361818 w 11799254"/>
              <a:gd name="connsiteY1672" fmla="*/ 6687062 h 6687061"/>
              <a:gd name="connsiteX1673" fmla="*/ 50523 w 11799254"/>
              <a:gd name="connsiteY1673" fmla="*/ 6687062 h 6687061"/>
              <a:gd name="connsiteX1674" fmla="*/ 35224 w 11799254"/>
              <a:gd name="connsiteY1674" fmla="*/ 6665466 h 6687061"/>
              <a:gd name="connsiteX1675" fmla="*/ 97766 w 11799254"/>
              <a:gd name="connsiteY1675" fmla="*/ 6641005 h 6687061"/>
              <a:gd name="connsiteX1676" fmla="*/ 361817 w 11799254"/>
              <a:gd name="connsiteY1676" fmla="*/ 6641005 h 6687061"/>
              <a:gd name="connsiteX1677" fmla="*/ 607952 w 11799254"/>
              <a:gd name="connsiteY1677" fmla="*/ 6474167 h 6687061"/>
              <a:gd name="connsiteX1678" fmla="*/ 608175 w 11799254"/>
              <a:gd name="connsiteY1678" fmla="*/ 6473597 h 6687061"/>
              <a:gd name="connsiteX1679" fmla="*/ 608410 w 11799254"/>
              <a:gd name="connsiteY1679" fmla="*/ 6473014 h 6687061"/>
              <a:gd name="connsiteX1680" fmla="*/ 647934 w 11799254"/>
              <a:gd name="connsiteY1680" fmla="*/ 6377288 h 6687061"/>
              <a:gd name="connsiteX1681" fmla="*/ 645440 w 11799254"/>
              <a:gd name="connsiteY1681" fmla="*/ 6373562 h 6687061"/>
              <a:gd name="connsiteX1682" fmla="*/ 384136 w 11799254"/>
              <a:gd name="connsiteY1682" fmla="*/ 6373562 h 6687061"/>
              <a:gd name="connsiteX1683" fmla="*/ 138768 w 11799254"/>
              <a:gd name="connsiteY1683" fmla="*/ 6523342 h 6687061"/>
              <a:gd name="connsiteX1684" fmla="*/ 95248 w 11799254"/>
              <a:gd name="connsiteY1684" fmla="*/ 6637343 h 6687061"/>
              <a:gd name="connsiteX1685" fmla="*/ 97765 w 11799254"/>
              <a:gd name="connsiteY1685" fmla="*/ 6641005 h 6687061"/>
              <a:gd name="connsiteX1686" fmla="*/ 0 w 11799254"/>
              <a:gd name="connsiteY1686" fmla="*/ 6446247 h 6687061"/>
              <a:gd name="connsiteX1687" fmla="*/ 38787 w 11799254"/>
              <a:gd name="connsiteY1687" fmla="*/ 6352308 h 6687061"/>
              <a:gd name="connsiteX1688" fmla="*/ 21206 w 11799254"/>
              <a:gd name="connsiteY1688" fmla="*/ 6327506 h 6687061"/>
              <a:gd name="connsiteX1689" fmla="*/ 0 w 11799254"/>
              <a:gd name="connsiteY1689" fmla="*/ 6327506 h 6687061"/>
              <a:gd name="connsiteX1690" fmla="*/ 0 w 11799254"/>
              <a:gd name="connsiteY1690" fmla="*/ 6446247 h 6687061"/>
              <a:gd name="connsiteX1691" fmla="*/ 10938529 w 11799254"/>
              <a:gd name="connsiteY1691" fmla="*/ 5335412 h 6687061"/>
              <a:gd name="connsiteX1692" fmla="*/ 11249826 w 11799254"/>
              <a:gd name="connsiteY1692" fmla="*/ 5335412 h 6687061"/>
              <a:gd name="connsiteX1693" fmla="*/ 11538977 w 11799254"/>
              <a:gd name="connsiteY1693" fmla="*/ 5138955 h 6687061"/>
              <a:gd name="connsiteX1694" fmla="*/ 11596064 w 11799254"/>
              <a:gd name="connsiteY1694" fmla="*/ 5000659 h 6687061"/>
              <a:gd name="connsiteX1695" fmla="*/ 11578493 w 11799254"/>
              <a:gd name="connsiteY1695" fmla="*/ 4975856 h 6687061"/>
              <a:gd name="connsiteX1696" fmla="*/ 11272136 w 11799254"/>
              <a:gd name="connsiteY1696" fmla="*/ 4975856 h 6687061"/>
              <a:gd name="connsiteX1697" fmla="*/ 10983759 w 11799254"/>
              <a:gd name="connsiteY1697" fmla="*/ 5155254 h 6687061"/>
              <a:gd name="connsiteX1698" fmla="*/ 10923237 w 11799254"/>
              <a:gd name="connsiteY1698" fmla="*/ 5313816 h 6687061"/>
              <a:gd name="connsiteX1699" fmla="*/ 10938529 w 11799254"/>
              <a:gd name="connsiteY1699" fmla="*/ 5335412 h 6687061"/>
              <a:gd name="connsiteX1700" fmla="*/ 8248499 w 11799254"/>
              <a:gd name="connsiteY1700" fmla="*/ 6238624 h 6687061"/>
              <a:gd name="connsiteX1701" fmla="*/ 7937215 w 11799254"/>
              <a:gd name="connsiteY1701" fmla="*/ 6238624 h 6687061"/>
              <a:gd name="connsiteX1702" fmla="*/ 7921923 w 11799254"/>
              <a:gd name="connsiteY1702" fmla="*/ 6217028 h 6687061"/>
              <a:gd name="connsiteX1703" fmla="*/ 7982444 w 11799254"/>
              <a:gd name="connsiteY1703" fmla="*/ 6058466 h 6687061"/>
              <a:gd name="connsiteX1704" fmla="*/ 8270823 w 11799254"/>
              <a:gd name="connsiteY1704" fmla="*/ 5879055 h 6687061"/>
              <a:gd name="connsiteX1705" fmla="*/ 8577178 w 11799254"/>
              <a:gd name="connsiteY1705" fmla="*/ 5879055 h 6687061"/>
              <a:gd name="connsiteX1706" fmla="*/ 8594750 w 11799254"/>
              <a:gd name="connsiteY1706" fmla="*/ 5903871 h 6687061"/>
              <a:gd name="connsiteX1707" fmla="*/ 8537663 w 11799254"/>
              <a:gd name="connsiteY1707" fmla="*/ 6042155 h 6687061"/>
              <a:gd name="connsiteX1708" fmla="*/ 8248512 w 11799254"/>
              <a:gd name="connsiteY1708" fmla="*/ 6238624 h 6687061"/>
              <a:gd name="connsiteX1709" fmla="*/ 7984459 w 11799254"/>
              <a:gd name="connsiteY1709" fmla="*/ 6192555 h 6687061"/>
              <a:gd name="connsiteX1710" fmla="*/ 8248499 w 11799254"/>
              <a:gd name="connsiteY1710" fmla="*/ 6192555 h 6687061"/>
              <a:gd name="connsiteX1711" fmla="*/ 8494650 w 11799254"/>
              <a:gd name="connsiteY1711" fmla="*/ 6025729 h 6687061"/>
              <a:gd name="connsiteX1712" fmla="*/ 8494865 w 11799254"/>
              <a:gd name="connsiteY1712" fmla="*/ 6025146 h 6687061"/>
              <a:gd name="connsiteX1713" fmla="*/ 8495094 w 11799254"/>
              <a:gd name="connsiteY1713" fmla="*/ 6024576 h 6687061"/>
              <a:gd name="connsiteX1714" fmla="*/ 8534635 w 11799254"/>
              <a:gd name="connsiteY1714" fmla="*/ 5928838 h 6687061"/>
              <a:gd name="connsiteX1715" fmla="*/ 8532139 w 11799254"/>
              <a:gd name="connsiteY1715" fmla="*/ 5925112 h 6687061"/>
              <a:gd name="connsiteX1716" fmla="*/ 8270823 w 11799254"/>
              <a:gd name="connsiteY1716" fmla="*/ 5925112 h 6687061"/>
              <a:gd name="connsiteX1717" fmla="*/ 8025457 w 11799254"/>
              <a:gd name="connsiteY1717" fmla="*/ 6074891 h 6687061"/>
              <a:gd name="connsiteX1718" fmla="*/ 7981938 w 11799254"/>
              <a:gd name="connsiteY1718" fmla="*/ 6188905 h 6687061"/>
              <a:gd name="connsiteX1719" fmla="*/ 7984459 w 11799254"/>
              <a:gd name="connsiteY1719" fmla="*/ 6192555 h 6687061"/>
              <a:gd name="connsiteX1720" fmla="*/ 6947 w 11799254"/>
              <a:gd name="connsiteY1720" fmla="*/ 617863 h 6687061"/>
              <a:gd name="connsiteX1721" fmla="*/ 64038 w 11799254"/>
              <a:gd name="connsiteY1721" fmla="*/ 479577 h 6687061"/>
              <a:gd name="connsiteX1722" fmla="*/ 46463 w 11799254"/>
              <a:gd name="connsiteY1722" fmla="*/ 454764 h 6687061"/>
              <a:gd name="connsiteX1723" fmla="*/ 124 w 11799254"/>
              <a:gd name="connsiteY1723" fmla="*/ 454764 h 6687061"/>
              <a:gd name="connsiteX1724" fmla="*/ 124 w 11799254"/>
              <a:gd name="connsiteY1724" fmla="*/ 633872 h 6687061"/>
              <a:gd name="connsiteX1725" fmla="*/ 6948 w 11799254"/>
              <a:gd name="connsiteY1725" fmla="*/ 617863 h 6687061"/>
              <a:gd name="connsiteX1726" fmla="*/ 124 w 11799254"/>
              <a:gd name="connsiteY1726" fmla="*/ 359563 h 6687061"/>
              <a:gd name="connsiteX1727" fmla="*/ 248165 w 11799254"/>
              <a:gd name="connsiteY1727" fmla="*/ 359563 h 6687061"/>
              <a:gd name="connsiteX1728" fmla="*/ 517399 w 11799254"/>
              <a:gd name="connsiteY1728" fmla="*/ 205320 h 6687061"/>
              <a:gd name="connsiteX1729" fmla="*/ 130 w 11799254"/>
              <a:gd name="connsiteY1729" fmla="*/ 205320 h 6687061"/>
              <a:gd name="connsiteX1730" fmla="*/ 124 w 11799254"/>
              <a:gd name="connsiteY1730" fmla="*/ 359563 h 6687061"/>
              <a:gd name="connsiteX1731" fmla="*/ 11451876 w 11799254"/>
              <a:gd name="connsiteY1731" fmla="*/ 1711220 h 6687061"/>
              <a:gd name="connsiteX1732" fmla="*/ 11140579 w 11799254"/>
              <a:gd name="connsiteY1732" fmla="*/ 1711220 h 6687061"/>
              <a:gd name="connsiteX1733" fmla="*/ 11125274 w 11799254"/>
              <a:gd name="connsiteY1733" fmla="*/ 1689624 h 6687061"/>
              <a:gd name="connsiteX1734" fmla="*/ 11185808 w 11799254"/>
              <a:gd name="connsiteY1734" fmla="*/ 1531062 h 6687061"/>
              <a:gd name="connsiteX1735" fmla="*/ 11474186 w 11799254"/>
              <a:gd name="connsiteY1735" fmla="*/ 1351651 h 6687061"/>
              <a:gd name="connsiteX1736" fmla="*/ 11780542 w 11799254"/>
              <a:gd name="connsiteY1736" fmla="*/ 1351651 h 6687061"/>
              <a:gd name="connsiteX1737" fmla="*/ 11780542 w 11799254"/>
              <a:gd name="connsiteY1737" fmla="*/ 1351651 h 6687061"/>
              <a:gd name="connsiteX1738" fmla="*/ 11798114 w 11799254"/>
              <a:gd name="connsiteY1738" fmla="*/ 1376467 h 6687061"/>
              <a:gd name="connsiteX1739" fmla="*/ 11741026 w 11799254"/>
              <a:gd name="connsiteY1739" fmla="*/ 1514750 h 6687061"/>
              <a:gd name="connsiteX1740" fmla="*/ 11451876 w 11799254"/>
              <a:gd name="connsiteY1740" fmla="*/ 1711220 h 6687061"/>
              <a:gd name="connsiteX1741" fmla="*/ 11698002 w 11799254"/>
              <a:gd name="connsiteY1741" fmla="*/ 1498325 h 6687061"/>
              <a:gd name="connsiteX1742" fmla="*/ 11698230 w 11799254"/>
              <a:gd name="connsiteY1742" fmla="*/ 1497742 h 6687061"/>
              <a:gd name="connsiteX1743" fmla="*/ 11698470 w 11799254"/>
              <a:gd name="connsiteY1743" fmla="*/ 1497172 h 6687061"/>
              <a:gd name="connsiteX1744" fmla="*/ 11737986 w 11799254"/>
              <a:gd name="connsiteY1744" fmla="*/ 1401434 h 6687061"/>
              <a:gd name="connsiteX1745" fmla="*/ 11735490 w 11799254"/>
              <a:gd name="connsiteY1745" fmla="*/ 1397720 h 6687061"/>
              <a:gd name="connsiteX1746" fmla="*/ 11474186 w 11799254"/>
              <a:gd name="connsiteY1746" fmla="*/ 1397720 h 6687061"/>
              <a:gd name="connsiteX1747" fmla="*/ 11228820 w 11799254"/>
              <a:gd name="connsiteY1747" fmla="*/ 1547487 h 6687061"/>
              <a:gd name="connsiteX1748" fmla="*/ 11185301 w 11799254"/>
              <a:gd name="connsiteY1748" fmla="*/ 1661501 h 6687061"/>
              <a:gd name="connsiteX1749" fmla="*/ 11187823 w 11799254"/>
              <a:gd name="connsiteY1749" fmla="*/ 1665163 h 6687061"/>
              <a:gd name="connsiteX1750" fmla="*/ 11451876 w 11799254"/>
              <a:gd name="connsiteY1750" fmla="*/ 1665163 h 6687061"/>
              <a:gd name="connsiteX1751" fmla="*/ 11698002 w 11799254"/>
              <a:gd name="connsiteY1751" fmla="*/ 1498325 h 6687061"/>
              <a:gd name="connsiteX1752" fmla="*/ 601840 w 11799254"/>
              <a:gd name="connsiteY1752" fmla="*/ 337970 h 6687061"/>
              <a:gd name="connsiteX1753" fmla="*/ 617132 w 11799254"/>
              <a:gd name="connsiteY1753" fmla="*/ 359561 h 6687061"/>
              <a:gd name="connsiteX1754" fmla="*/ 928433 w 11799254"/>
              <a:gd name="connsiteY1754" fmla="*/ 359561 h 6687061"/>
              <a:gd name="connsiteX1755" fmla="*/ 1197951 w 11799254"/>
              <a:gd name="connsiteY1755" fmla="*/ 204765 h 6687061"/>
              <a:gd name="connsiteX1756" fmla="*/ 1175019 w 11799254"/>
              <a:gd name="connsiteY1756" fmla="*/ 205318 h 6687061"/>
              <a:gd name="connsiteX1757" fmla="*/ 652473 w 11799254"/>
              <a:gd name="connsiteY1757" fmla="*/ 205318 h 6687061"/>
              <a:gd name="connsiteX1758" fmla="*/ 601839 w 11799254"/>
              <a:gd name="connsiteY1758" fmla="*/ 337970 h 6687061"/>
              <a:gd name="connsiteX1759" fmla="*/ 4744823 w 11799254"/>
              <a:gd name="connsiteY1759" fmla="*/ 6687062 h 6687061"/>
              <a:gd name="connsiteX1760" fmla="*/ 5056119 w 11799254"/>
              <a:gd name="connsiteY1760" fmla="*/ 6687062 h 6687061"/>
              <a:gd name="connsiteX1761" fmla="*/ 5345258 w 11799254"/>
              <a:gd name="connsiteY1761" fmla="*/ 6490592 h 6687061"/>
              <a:gd name="connsiteX1762" fmla="*/ 5402358 w 11799254"/>
              <a:gd name="connsiteY1762" fmla="*/ 6352308 h 6687061"/>
              <a:gd name="connsiteX1763" fmla="*/ 5384786 w 11799254"/>
              <a:gd name="connsiteY1763" fmla="*/ 6327506 h 6687061"/>
              <a:gd name="connsiteX1764" fmla="*/ 5078430 w 11799254"/>
              <a:gd name="connsiteY1764" fmla="*/ 6327506 h 6687061"/>
              <a:gd name="connsiteX1765" fmla="*/ 4790052 w 11799254"/>
              <a:gd name="connsiteY1765" fmla="*/ 6506904 h 6687061"/>
              <a:gd name="connsiteX1766" fmla="*/ 4729518 w 11799254"/>
              <a:gd name="connsiteY1766" fmla="*/ 6665466 h 6687061"/>
              <a:gd name="connsiteX1767" fmla="*/ 4744823 w 11799254"/>
              <a:gd name="connsiteY1767" fmla="*/ 6687062 h 6687061"/>
              <a:gd name="connsiteX1768" fmla="*/ 730784 w 11799254"/>
              <a:gd name="connsiteY1768" fmla="*/ 6687062 h 6687061"/>
              <a:gd name="connsiteX1769" fmla="*/ 1042079 w 11799254"/>
              <a:gd name="connsiteY1769" fmla="*/ 6687062 h 6687061"/>
              <a:gd name="connsiteX1770" fmla="*/ 1331225 w 11799254"/>
              <a:gd name="connsiteY1770" fmla="*/ 6490592 h 6687061"/>
              <a:gd name="connsiteX1771" fmla="*/ 1388325 w 11799254"/>
              <a:gd name="connsiteY1771" fmla="*/ 6352308 h 6687061"/>
              <a:gd name="connsiteX1772" fmla="*/ 1370740 w 11799254"/>
              <a:gd name="connsiteY1772" fmla="*/ 6327506 h 6687061"/>
              <a:gd name="connsiteX1773" fmla="*/ 1064392 w 11799254"/>
              <a:gd name="connsiteY1773" fmla="*/ 6327506 h 6687061"/>
              <a:gd name="connsiteX1774" fmla="*/ 776011 w 11799254"/>
              <a:gd name="connsiteY1774" fmla="*/ 6506904 h 6687061"/>
              <a:gd name="connsiteX1775" fmla="*/ 715486 w 11799254"/>
              <a:gd name="connsiteY1775" fmla="*/ 6665466 h 6687061"/>
              <a:gd name="connsiteX1776" fmla="*/ 730784 w 11799254"/>
              <a:gd name="connsiteY1776" fmla="*/ 6687062 h 6687061"/>
              <a:gd name="connsiteX1777" fmla="*/ 1400057 w 11799254"/>
              <a:gd name="connsiteY1777" fmla="*/ 6687062 h 6687061"/>
              <a:gd name="connsiteX1778" fmla="*/ 1711354 w 11799254"/>
              <a:gd name="connsiteY1778" fmla="*/ 6687062 h 6687061"/>
              <a:gd name="connsiteX1779" fmla="*/ 2000505 w 11799254"/>
              <a:gd name="connsiteY1779" fmla="*/ 6490592 h 6687061"/>
              <a:gd name="connsiteX1780" fmla="*/ 2057605 w 11799254"/>
              <a:gd name="connsiteY1780" fmla="*/ 6352308 h 6687061"/>
              <a:gd name="connsiteX1781" fmla="*/ 2040020 w 11799254"/>
              <a:gd name="connsiteY1781" fmla="*/ 6327506 h 6687061"/>
              <a:gd name="connsiteX1782" fmla="*/ 1733664 w 11799254"/>
              <a:gd name="connsiteY1782" fmla="*/ 6327506 h 6687061"/>
              <a:gd name="connsiteX1783" fmla="*/ 1445286 w 11799254"/>
              <a:gd name="connsiteY1783" fmla="*/ 6506904 h 6687061"/>
              <a:gd name="connsiteX1784" fmla="*/ 1384765 w 11799254"/>
              <a:gd name="connsiteY1784" fmla="*/ 6665466 h 6687061"/>
              <a:gd name="connsiteX1785" fmla="*/ 1400057 w 11799254"/>
              <a:gd name="connsiteY1785" fmla="*/ 6687062 h 6687061"/>
              <a:gd name="connsiteX1786" fmla="*/ 2735754 w 11799254"/>
              <a:gd name="connsiteY1786" fmla="*/ 6687062 h 6687061"/>
              <a:gd name="connsiteX1787" fmla="*/ 3047063 w 11799254"/>
              <a:gd name="connsiteY1787" fmla="*/ 6687062 h 6687061"/>
              <a:gd name="connsiteX1788" fmla="*/ 3336214 w 11799254"/>
              <a:gd name="connsiteY1788" fmla="*/ 6490592 h 6687061"/>
              <a:gd name="connsiteX1789" fmla="*/ 3393302 w 11799254"/>
              <a:gd name="connsiteY1789" fmla="*/ 6352308 h 6687061"/>
              <a:gd name="connsiteX1790" fmla="*/ 3375730 w 11799254"/>
              <a:gd name="connsiteY1790" fmla="*/ 6327506 h 6687061"/>
              <a:gd name="connsiteX1791" fmla="*/ 3069374 w 11799254"/>
              <a:gd name="connsiteY1791" fmla="*/ 6327506 h 6687061"/>
              <a:gd name="connsiteX1792" fmla="*/ 2780996 w 11799254"/>
              <a:gd name="connsiteY1792" fmla="*/ 6506904 h 6687061"/>
              <a:gd name="connsiteX1793" fmla="*/ 2720474 w 11799254"/>
              <a:gd name="connsiteY1793" fmla="*/ 6665466 h 6687061"/>
              <a:gd name="connsiteX1794" fmla="*/ 2735754 w 11799254"/>
              <a:gd name="connsiteY1794" fmla="*/ 6687062 h 6687061"/>
              <a:gd name="connsiteX1795" fmla="*/ 2054032 w 11799254"/>
              <a:gd name="connsiteY1795" fmla="*/ 6665478 h 6687061"/>
              <a:gd name="connsiteX1796" fmla="*/ 2114554 w 11799254"/>
              <a:gd name="connsiteY1796" fmla="*/ 6506916 h 6687061"/>
              <a:gd name="connsiteX1797" fmla="*/ 2402944 w 11799254"/>
              <a:gd name="connsiteY1797" fmla="*/ 6327506 h 6687061"/>
              <a:gd name="connsiteX1798" fmla="*/ 2709287 w 11799254"/>
              <a:gd name="connsiteY1798" fmla="*/ 6327506 h 6687061"/>
              <a:gd name="connsiteX1799" fmla="*/ 2709287 w 11799254"/>
              <a:gd name="connsiteY1799" fmla="*/ 6327506 h 6687061"/>
              <a:gd name="connsiteX1800" fmla="*/ 2726860 w 11799254"/>
              <a:gd name="connsiteY1800" fmla="*/ 6352321 h 6687061"/>
              <a:gd name="connsiteX1801" fmla="*/ 2669772 w 11799254"/>
              <a:gd name="connsiteY1801" fmla="*/ 6490605 h 6687061"/>
              <a:gd name="connsiteX1802" fmla="*/ 2380621 w 11799254"/>
              <a:gd name="connsiteY1802" fmla="*/ 6687062 h 6687061"/>
              <a:gd name="connsiteX1803" fmla="*/ 2069324 w 11799254"/>
              <a:gd name="connsiteY1803" fmla="*/ 6687062 h 6687061"/>
              <a:gd name="connsiteX1804" fmla="*/ 2054032 w 11799254"/>
              <a:gd name="connsiteY1804" fmla="*/ 6665466 h 6687061"/>
              <a:gd name="connsiteX1805" fmla="*/ 2116581 w 11799254"/>
              <a:gd name="connsiteY1805" fmla="*/ 6641005 h 6687061"/>
              <a:gd name="connsiteX1806" fmla="*/ 2380621 w 11799254"/>
              <a:gd name="connsiteY1806" fmla="*/ 6641005 h 6687061"/>
              <a:gd name="connsiteX1807" fmla="*/ 2626760 w 11799254"/>
              <a:gd name="connsiteY1807" fmla="*/ 6474167 h 6687061"/>
              <a:gd name="connsiteX1808" fmla="*/ 2626975 w 11799254"/>
              <a:gd name="connsiteY1808" fmla="*/ 6473597 h 6687061"/>
              <a:gd name="connsiteX1809" fmla="*/ 2627216 w 11799254"/>
              <a:gd name="connsiteY1809" fmla="*/ 6473014 h 6687061"/>
              <a:gd name="connsiteX1810" fmla="*/ 2666731 w 11799254"/>
              <a:gd name="connsiteY1810" fmla="*/ 6377288 h 6687061"/>
              <a:gd name="connsiteX1811" fmla="*/ 2664248 w 11799254"/>
              <a:gd name="connsiteY1811" fmla="*/ 6373562 h 6687061"/>
              <a:gd name="connsiteX1812" fmla="*/ 2402944 w 11799254"/>
              <a:gd name="connsiteY1812" fmla="*/ 6373562 h 6687061"/>
              <a:gd name="connsiteX1813" fmla="*/ 2157566 w 11799254"/>
              <a:gd name="connsiteY1813" fmla="*/ 6523342 h 6687061"/>
              <a:gd name="connsiteX1814" fmla="*/ 2114047 w 11799254"/>
              <a:gd name="connsiteY1814" fmla="*/ 6637343 h 6687061"/>
              <a:gd name="connsiteX1815" fmla="*/ 2116568 w 11799254"/>
              <a:gd name="connsiteY1815" fmla="*/ 6641005 h 6687061"/>
              <a:gd name="connsiteX1816" fmla="*/ 360523 w 11799254"/>
              <a:gd name="connsiteY1816" fmla="*/ 5587393 h 6687061"/>
              <a:gd name="connsiteX1817" fmla="*/ 417615 w 11799254"/>
              <a:gd name="connsiteY1817" fmla="*/ 5449109 h 6687061"/>
              <a:gd name="connsiteX1818" fmla="*/ 400034 w 11799254"/>
              <a:gd name="connsiteY1818" fmla="*/ 5424294 h 6687061"/>
              <a:gd name="connsiteX1819" fmla="*/ 400040 w 11799254"/>
              <a:gd name="connsiteY1819" fmla="*/ 5424294 h 6687061"/>
              <a:gd name="connsiteX1820" fmla="*/ 93689 w 11799254"/>
              <a:gd name="connsiteY1820" fmla="*/ 5424294 h 6687061"/>
              <a:gd name="connsiteX1821" fmla="*/ 24 w 11799254"/>
              <a:gd name="connsiteY1821" fmla="*/ 5435396 h 6687061"/>
              <a:gd name="connsiteX1822" fmla="*/ 11 w 11799254"/>
              <a:gd name="connsiteY1822" fmla="*/ 5783862 h 6687061"/>
              <a:gd name="connsiteX1823" fmla="*/ 71369 w 11799254"/>
              <a:gd name="connsiteY1823" fmla="*/ 5783862 h 6687061"/>
              <a:gd name="connsiteX1824" fmla="*/ 360522 w 11799254"/>
              <a:gd name="connsiteY1824" fmla="*/ 5587393 h 6687061"/>
              <a:gd name="connsiteX1825" fmla="*/ 4593286 w 11799254"/>
              <a:gd name="connsiteY1825" fmla="*/ 6238611 h 6687061"/>
              <a:gd name="connsiteX1826" fmla="*/ 4904582 w 11799254"/>
              <a:gd name="connsiteY1826" fmla="*/ 6238611 h 6687061"/>
              <a:gd name="connsiteX1827" fmla="*/ 5193733 w 11799254"/>
              <a:gd name="connsiteY1827" fmla="*/ 6042155 h 6687061"/>
              <a:gd name="connsiteX1828" fmla="*/ 5250821 w 11799254"/>
              <a:gd name="connsiteY1828" fmla="*/ 5903871 h 6687061"/>
              <a:gd name="connsiteX1829" fmla="*/ 5233249 w 11799254"/>
              <a:gd name="connsiteY1829" fmla="*/ 5879055 h 6687061"/>
              <a:gd name="connsiteX1830" fmla="*/ 4926893 w 11799254"/>
              <a:gd name="connsiteY1830" fmla="*/ 5879055 h 6687061"/>
              <a:gd name="connsiteX1831" fmla="*/ 4638515 w 11799254"/>
              <a:gd name="connsiteY1831" fmla="*/ 6058466 h 6687061"/>
              <a:gd name="connsiteX1832" fmla="*/ 4577994 w 11799254"/>
              <a:gd name="connsiteY1832" fmla="*/ 6217028 h 6687061"/>
              <a:gd name="connsiteX1833" fmla="*/ 4593286 w 11799254"/>
              <a:gd name="connsiteY1833" fmla="*/ 6238611 h 6687061"/>
              <a:gd name="connsiteX1834" fmla="*/ 579248 w 11799254"/>
              <a:gd name="connsiteY1834" fmla="*/ 6238611 h 6687061"/>
              <a:gd name="connsiteX1835" fmla="*/ 890549 w 11799254"/>
              <a:gd name="connsiteY1835" fmla="*/ 6238611 h 6687061"/>
              <a:gd name="connsiteX1836" fmla="*/ 1179697 w 11799254"/>
              <a:gd name="connsiteY1836" fmla="*/ 6042155 h 6687061"/>
              <a:gd name="connsiteX1837" fmla="*/ 1236789 w 11799254"/>
              <a:gd name="connsiteY1837" fmla="*/ 5903871 h 6687061"/>
              <a:gd name="connsiteX1838" fmla="*/ 1219214 w 11799254"/>
              <a:gd name="connsiteY1838" fmla="*/ 5879055 h 6687061"/>
              <a:gd name="connsiteX1839" fmla="*/ 912862 w 11799254"/>
              <a:gd name="connsiteY1839" fmla="*/ 5879055 h 6687061"/>
              <a:gd name="connsiteX1840" fmla="*/ 624481 w 11799254"/>
              <a:gd name="connsiteY1840" fmla="*/ 6058466 h 6687061"/>
              <a:gd name="connsiteX1841" fmla="*/ 563957 w 11799254"/>
              <a:gd name="connsiteY1841" fmla="*/ 6217028 h 6687061"/>
              <a:gd name="connsiteX1842" fmla="*/ 579248 w 11799254"/>
              <a:gd name="connsiteY1842" fmla="*/ 6238611 h 6687061"/>
              <a:gd name="connsiteX1843" fmla="*/ 510434 w 11799254"/>
              <a:gd name="connsiteY1843" fmla="*/ 6042155 h 6687061"/>
              <a:gd name="connsiteX1844" fmla="*/ 567525 w 11799254"/>
              <a:gd name="connsiteY1844" fmla="*/ 5903871 h 6687061"/>
              <a:gd name="connsiteX1845" fmla="*/ 549951 w 11799254"/>
              <a:gd name="connsiteY1845" fmla="*/ 5879055 h 6687061"/>
              <a:gd name="connsiteX1846" fmla="*/ 549951 w 11799254"/>
              <a:gd name="connsiteY1846" fmla="*/ 5879055 h 6687061"/>
              <a:gd name="connsiteX1847" fmla="*/ 243599 w 11799254"/>
              <a:gd name="connsiteY1847" fmla="*/ 5879055 h 6687061"/>
              <a:gd name="connsiteX1848" fmla="*/ 11 w 11799254"/>
              <a:gd name="connsiteY1848" fmla="*/ 5981295 h 6687061"/>
              <a:gd name="connsiteX1849" fmla="*/ 5 w 11799254"/>
              <a:gd name="connsiteY1849" fmla="*/ 6070747 h 6687061"/>
              <a:gd name="connsiteX1850" fmla="*/ 243599 w 11799254"/>
              <a:gd name="connsiteY1850" fmla="*/ 5925112 h 6687061"/>
              <a:gd name="connsiteX1851" fmla="*/ 504909 w 11799254"/>
              <a:gd name="connsiteY1851" fmla="*/ 5925112 h 6687061"/>
              <a:gd name="connsiteX1852" fmla="*/ 507402 w 11799254"/>
              <a:gd name="connsiteY1852" fmla="*/ 5928838 h 6687061"/>
              <a:gd name="connsiteX1853" fmla="*/ 467873 w 11799254"/>
              <a:gd name="connsiteY1853" fmla="*/ 6024576 h 6687061"/>
              <a:gd name="connsiteX1854" fmla="*/ 467637 w 11799254"/>
              <a:gd name="connsiteY1854" fmla="*/ 6025146 h 6687061"/>
              <a:gd name="connsiteX1855" fmla="*/ 467420 w 11799254"/>
              <a:gd name="connsiteY1855" fmla="*/ 6025729 h 6687061"/>
              <a:gd name="connsiteX1856" fmla="*/ 221279 w 11799254"/>
              <a:gd name="connsiteY1856" fmla="*/ 6192555 h 6687061"/>
              <a:gd name="connsiteX1857" fmla="*/ 6 w 11799254"/>
              <a:gd name="connsiteY1857" fmla="*/ 6192555 h 6687061"/>
              <a:gd name="connsiteX1858" fmla="*/ 6 w 11799254"/>
              <a:gd name="connsiteY1858" fmla="*/ 6238624 h 6687061"/>
              <a:gd name="connsiteX1859" fmla="*/ 221279 w 11799254"/>
              <a:gd name="connsiteY1859" fmla="*/ 6238624 h 6687061"/>
              <a:gd name="connsiteX1860" fmla="*/ 510433 w 11799254"/>
              <a:gd name="connsiteY1860" fmla="*/ 6042155 h 6687061"/>
              <a:gd name="connsiteX1861" fmla="*/ 5414077 w 11799254"/>
              <a:gd name="connsiteY1861" fmla="*/ 6687062 h 6687061"/>
              <a:gd name="connsiteX1862" fmla="*/ 5725374 w 11799254"/>
              <a:gd name="connsiteY1862" fmla="*/ 6687062 h 6687061"/>
              <a:gd name="connsiteX1863" fmla="*/ 6014525 w 11799254"/>
              <a:gd name="connsiteY1863" fmla="*/ 6490592 h 6687061"/>
              <a:gd name="connsiteX1864" fmla="*/ 6071626 w 11799254"/>
              <a:gd name="connsiteY1864" fmla="*/ 6352308 h 6687061"/>
              <a:gd name="connsiteX1865" fmla="*/ 6054053 w 11799254"/>
              <a:gd name="connsiteY1865" fmla="*/ 6327506 h 6687061"/>
              <a:gd name="connsiteX1866" fmla="*/ 5747697 w 11799254"/>
              <a:gd name="connsiteY1866" fmla="*/ 6327506 h 6687061"/>
              <a:gd name="connsiteX1867" fmla="*/ 5459319 w 11799254"/>
              <a:gd name="connsiteY1867" fmla="*/ 6506904 h 6687061"/>
              <a:gd name="connsiteX1868" fmla="*/ 5398785 w 11799254"/>
              <a:gd name="connsiteY1868" fmla="*/ 6665466 h 6687061"/>
              <a:gd name="connsiteX1869" fmla="*/ 5414077 w 11799254"/>
              <a:gd name="connsiteY1869" fmla="*/ 6687062 h 6687061"/>
              <a:gd name="connsiteX1870" fmla="*/ 6080152 w 11799254"/>
              <a:gd name="connsiteY1870" fmla="*/ 6687062 h 6687061"/>
              <a:gd name="connsiteX1871" fmla="*/ 6391436 w 11799254"/>
              <a:gd name="connsiteY1871" fmla="*/ 6687062 h 6687061"/>
              <a:gd name="connsiteX1872" fmla="*/ 6680600 w 11799254"/>
              <a:gd name="connsiteY1872" fmla="*/ 6490592 h 6687061"/>
              <a:gd name="connsiteX1873" fmla="*/ 6737688 w 11799254"/>
              <a:gd name="connsiteY1873" fmla="*/ 6352308 h 6687061"/>
              <a:gd name="connsiteX1874" fmla="*/ 6720116 w 11799254"/>
              <a:gd name="connsiteY1874" fmla="*/ 6327506 h 6687061"/>
              <a:gd name="connsiteX1875" fmla="*/ 6413759 w 11799254"/>
              <a:gd name="connsiteY1875" fmla="*/ 6327506 h 6687061"/>
              <a:gd name="connsiteX1876" fmla="*/ 6125381 w 11799254"/>
              <a:gd name="connsiteY1876" fmla="*/ 6506904 h 6687061"/>
              <a:gd name="connsiteX1877" fmla="*/ 6064860 w 11799254"/>
              <a:gd name="connsiteY1877" fmla="*/ 6665466 h 6687061"/>
              <a:gd name="connsiteX1878" fmla="*/ 6080152 w 11799254"/>
              <a:gd name="connsiteY1878" fmla="*/ 6687062 h 6687061"/>
              <a:gd name="connsiteX1879" fmla="*/ 6748545 w 11799254"/>
              <a:gd name="connsiteY1879" fmla="*/ 6687062 h 6687061"/>
              <a:gd name="connsiteX1880" fmla="*/ 7059842 w 11799254"/>
              <a:gd name="connsiteY1880" fmla="*/ 6687062 h 6687061"/>
              <a:gd name="connsiteX1881" fmla="*/ 7348993 w 11799254"/>
              <a:gd name="connsiteY1881" fmla="*/ 6490592 h 6687061"/>
              <a:gd name="connsiteX1882" fmla="*/ 7406093 w 11799254"/>
              <a:gd name="connsiteY1882" fmla="*/ 6352308 h 6687061"/>
              <a:gd name="connsiteX1883" fmla="*/ 7388508 w 11799254"/>
              <a:gd name="connsiteY1883" fmla="*/ 6327506 h 6687061"/>
              <a:gd name="connsiteX1884" fmla="*/ 7082165 w 11799254"/>
              <a:gd name="connsiteY1884" fmla="*/ 6327506 h 6687061"/>
              <a:gd name="connsiteX1885" fmla="*/ 6793788 w 11799254"/>
              <a:gd name="connsiteY1885" fmla="*/ 6506904 h 6687061"/>
              <a:gd name="connsiteX1886" fmla="*/ 6733254 w 11799254"/>
              <a:gd name="connsiteY1886" fmla="*/ 6665466 h 6687061"/>
              <a:gd name="connsiteX1887" fmla="*/ 6748545 w 11799254"/>
              <a:gd name="connsiteY1887" fmla="*/ 6687062 h 6687061"/>
              <a:gd name="connsiteX1888" fmla="*/ 3405034 w 11799254"/>
              <a:gd name="connsiteY1888" fmla="*/ 6687062 h 6687061"/>
              <a:gd name="connsiteX1889" fmla="*/ 3716318 w 11799254"/>
              <a:gd name="connsiteY1889" fmla="*/ 6687062 h 6687061"/>
              <a:gd name="connsiteX1890" fmla="*/ 4005469 w 11799254"/>
              <a:gd name="connsiteY1890" fmla="*/ 6490592 h 6687061"/>
              <a:gd name="connsiteX1891" fmla="*/ 4062569 w 11799254"/>
              <a:gd name="connsiteY1891" fmla="*/ 6352308 h 6687061"/>
              <a:gd name="connsiteX1892" fmla="*/ 4044984 w 11799254"/>
              <a:gd name="connsiteY1892" fmla="*/ 6327506 h 6687061"/>
              <a:gd name="connsiteX1893" fmla="*/ 3738641 w 11799254"/>
              <a:gd name="connsiteY1893" fmla="*/ 6327506 h 6687061"/>
              <a:gd name="connsiteX1894" fmla="*/ 3450263 w 11799254"/>
              <a:gd name="connsiteY1894" fmla="*/ 6506904 h 6687061"/>
              <a:gd name="connsiteX1895" fmla="*/ 3389729 w 11799254"/>
              <a:gd name="connsiteY1895" fmla="*/ 6665466 h 6687061"/>
              <a:gd name="connsiteX1896" fmla="*/ 3405034 w 11799254"/>
              <a:gd name="connsiteY1896" fmla="*/ 6687062 h 6687061"/>
              <a:gd name="connsiteX1897" fmla="*/ 111 w 11799254"/>
              <a:gd name="connsiteY1897" fmla="*/ 1234606 h 6687061"/>
              <a:gd name="connsiteX1898" fmla="*/ 158477 w 11799254"/>
              <a:gd name="connsiteY1898" fmla="*/ 1066307 h 6687061"/>
              <a:gd name="connsiteX1899" fmla="*/ 215569 w 11799254"/>
              <a:gd name="connsiteY1899" fmla="*/ 928021 h 6687061"/>
              <a:gd name="connsiteX1900" fmla="*/ 197994 w 11799254"/>
              <a:gd name="connsiteY1900" fmla="*/ 903208 h 6687061"/>
              <a:gd name="connsiteX1901" fmla="*/ 118 w 11799254"/>
              <a:gd name="connsiteY1901" fmla="*/ 903208 h 6687061"/>
              <a:gd name="connsiteX1902" fmla="*/ 111 w 11799254"/>
              <a:gd name="connsiteY1902" fmla="*/ 1234606 h 6687061"/>
              <a:gd name="connsiteX1903" fmla="*/ 4058997 w 11799254"/>
              <a:gd name="connsiteY1903" fmla="*/ 6665478 h 6687061"/>
              <a:gd name="connsiteX1904" fmla="*/ 4119530 w 11799254"/>
              <a:gd name="connsiteY1904" fmla="*/ 6506916 h 6687061"/>
              <a:gd name="connsiteX1905" fmla="*/ 4407908 w 11799254"/>
              <a:gd name="connsiteY1905" fmla="*/ 6327506 h 6687061"/>
              <a:gd name="connsiteX1906" fmla="*/ 4714264 w 11799254"/>
              <a:gd name="connsiteY1906" fmla="*/ 6327506 h 6687061"/>
              <a:gd name="connsiteX1907" fmla="*/ 4714264 w 11799254"/>
              <a:gd name="connsiteY1907" fmla="*/ 6327506 h 6687061"/>
              <a:gd name="connsiteX1908" fmla="*/ 4731837 w 11799254"/>
              <a:gd name="connsiteY1908" fmla="*/ 6352321 h 6687061"/>
              <a:gd name="connsiteX1909" fmla="*/ 4674736 w 11799254"/>
              <a:gd name="connsiteY1909" fmla="*/ 6490605 h 6687061"/>
              <a:gd name="connsiteX1910" fmla="*/ 4385598 w 11799254"/>
              <a:gd name="connsiteY1910" fmla="*/ 6687062 h 6687061"/>
              <a:gd name="connsiteX1911" fmla="*/ 4074288 w 11799254"/>
              <a:gd name="connsiteY1911" fmla="*/ 6687062 h 6687061"/>
              <a:gd name="connsiteX1912" fmla="*/ 4058997 w 11799254"/>
              <a:gd name="connsiteY1912" fmla="*/ 6665466 h 6687061"/>
              <a:gd name="connsiteX1913" fmla="*/ 4121545 w 11799254"/>
              <a:gd name="connsiteY1913" fmla="*/ 6641005 h 6687061"/>
              <a:gd name="connsiteX1914" fmla="*/ 4385598 w 11799254"/>
              <a:gd name="connsiteY1914" fmla="*/ 6641005 h 6687061"/>
              <a:gd name="connsiteX1915" fmla="*/ 4631724 w 11799254"/>
              <a:gd name="connsiteY1915" fmla="*/ 6474167 h 6687061"/>
              <a:gd name="connsiteX1916" fmla="*/ 4631939 w 11799254"/>
              <a:gd name="connsiteY1916" fmla="*/ 6473597 h 6687061"/>
              <a:gd name="connsiteX1917" fmla="*/ 4632193 w 11799254"/>
              <a:gd name="connsiteY1917" fmla="*/ 6473014 h 6687061"/>
              <a:gd name="connsiteX1918" fmla="*/ 4671708 w 11799254"/>
              <a:gd name="connsiteY1918" fmla="*/ 6377288 h 6687061"/>
              <a:gd name="connsiteX1919" fmla="*/ 4669212 w 11799254"/>
              <a:gd name="connsiteY1919" fmla="*/ 6373562 h 6687061"/>
              <a:gd name="connsiteX1920" fmla="*/ 4407908 w 11799254"/>
              <a:gd name="connsiteY1920" fmla="*/ 6373562 h 6687061"/>
              <a:gd name="connsiteX1921" fmla="*/ 4162542 w 11799254"/>
              <a:gd name="connsiteY1921" fmla="*/ 6523342 h 6687061"/>
              <a:gd name="connsiteX1922" fmla="*/ 4119023 w 11799254"/>
              <a:gd name="connsiteY1922" fmla="*/ 6637343 h 6687061"/>
              <a:gd name="connsiteX1923" fmla="*/ 4121545 w 11799254"/>
              <a:gd name="connsiteY1923" fmla="*/ 6641005 h 6687061"/>
              <a:gd name="connsiteX1924" fmla="*/ 10451332 w 11799254"/>
              <a:gd name="connsiteY1924" fmla="*/ 454764 h 6687061"/>
              <a:gd name="connsiteX1925" fmla="*/ 10757688 w 11799254"/>
              <a:gd name="connsiteY1925" fmla="*/ 454764 h 6687061"/>
              <a:gd name="connsiteX1926" fmla="*/ 10775260 w 11799254"/>
              <a:gd name="connsiteY1926" fmla="*/ 479577 h 6687061"/>
              <a:gd name="connsiteX1927" fmla="*/ 10718172 w 11799254"/>
              <a:gd name="connsiteY1927" fmla="*/ 617860 h 6687061"/>
              <a:gd name="connsiteX1928" fmla="*/ 10429021 w 11799254"/>
              <a:gd name="connsiteY1928" fmla="*/ 814326 h 6687061"/>
              <a:gd name="connsiteX1929" fmla="*/ 10117725 w 11799254"/>
              <a:gd name="connsiteY1929" fmla="*/ 814326 h 6687061"/>
              <a:gd name="connsiteX1930" fmla="*/ 10102433 w 11799254"/>
              <a:gd name="connsiteY1930" fmla="*/ 792731 h 6687061"/>
              <a:gd name="connsiteX1931" fmla="*/ 10162953 w 11799254"/>
              <a:gd name="connsiteY1931" fmla="*/ 634172 h 6687061"/>
              <a:gd name="connsiteX1932" fmla="*/ 10451344 w 11799254"/>
              <a:gd name="connsiteY1932" fmla="*/ 454764 h 6687061"/>
              <a:gd name="connsiteX1933" fmla="*/ 10712648 w 11799254"/>
              <a:gd name="connsiteY1933" fmla="*/ 500825 h 6687061"/>
              <a:gd name="connsiteX1934" fmla="*/ 10451332 w 11799254"/>
              <a:gd name="connsiteY1934" fmla="*/ 500825 h 6687061"/>
              <a:gd name="connsiteX1935" fmla="*/ 10205966 w 11799254"/>
              <a:gd name="connsiteY1935" fmla="*/ 650603 h 6687061"/>
              <a:gd name="connsiteX1936" fmla="*/ 10162459 w 11799254"/>
              <a:gd name="connsiteY1936" fmla="*/ 764609 h 6687061"/>
              <a:gd name="connsiteX1937" fmla="*/ 10164968 w 11799254"/>
              <a:gd name="connsiteY1937" fmla="*/ 768267 h 6687061"/>
              <a:gd name="connsiteX1938" fmla="*/ 10429021 w 11799254"/>
              <a:gd name="connsiteY1938" fmla="*/ 768267 h 6687061"/>
              <a:gd name="connsiteX1939" fmla="*/ 10675160 w 11799254"/>
              <a:gd name="connsiteY1939" fmla="*/ 601431 h 6687061"/>
              <a:gd name="connsiteX1940" fmla="*/ 10675376 w 11799254"/>
              <a:gd name="connsiteY1940" fmla="*/ 600852 h 6687061"/>
              <a:gd name="connsiteX1941" fmla="*/ 10675616 w 11799254"/>
              <a:gd name="connsiteY1941" fmla="*/ 600279 h 6687061"/>
              <a:gd name="connsiteX1942" fmla="*/ 10715144 w 11799254"/>
              <a:gd name="connsiteY1942" fmla="*/ 504551 h 6687061"/>
              <a:gd name="connsiteX1943" fmla="*/ 10712648 w 11799254"/>
              <a:gd name="connsiteY1943" fmla="*/ 500826 h 6687061"/>
              <a:gd name="connsiteX1944" fmla="*/ 3099286 w 11799254"/>
              <a:gd name="connsiteY1944" fmla="*/ 5762266 h 6687061"/>
              <a:gd name="connsiteX1945" fmla="*/ 3159820 w 11799254"/>
              <a:gd name="connsiteY1945" fmla="*/ 5603704 h 6687061"/>
              <a:gd name="connsiteX1946" fmla="*/ 3448198 w 11799254"/>
              <a:gd name="connsiteY1946" fmla="*/ 5424294 h 6687061"/>
              <a:gd name="connsiteX1947" fmla="*/ 3754554 w 11799254"/>
              <a:gd name="connsiteY1947" fmla="*/ 5424294 h 6687061"/>
              <a:gd name="connsiteX1948" fmla="*/ 3772126 w 11799254"/>
              <a:gd name="connsiteY1948" fmla="*/ 5449109 h 6687061"/>
              <a:gd name="connsiteX1949" fmla="*/ 3715038 w 11799254"/>
              <a:gd name="connsiteY1949" fmla="*/ 5587393 h 6687061"/>
              <a:gd name="connsiteX1950" fmla="*/ 3425887 w 11799254"/>
              <a:gd name="connsiteY1950" fmla="*/ 5783862 h 6687061"/>
              <a:gd name="connsiteX1951" fmla="*/ 3114578 w 11799254"/>
              <a:gd name="connsiteY1951" fmla="*/ 5783862 h 6687061"/>
              <a:gd name="connsiteX1952" fmla="*/ 3099286 w 11799254"/>
              <a:gd name="connsiteY1952" fmla="*/ 5762266 h 6687061"/>
              <a:gd name="connsiteX1953" fmla="*/ 3161834 w 11799254"/>
              <a:gd name="connsiteY1953" fmla="*/ 5737793 h 6687061"/>
              <a:gd name="connsiteX1954" fmla="*/ 3425887 w 11799254"/>
              <a:gd name="connsiteY1954" fmla="*/ 5737793 h 6687061"/>
              <a:gd name="connsiteX1955" fmla="*/ 3672013 w 11799254"/>
              <a:gd name="connsiteY1955" fmla="*/ 5570968 h 6687061"/>
              <a:gd name="connsiteX1956" fmla="*/ 3672241 w 11799254"/>
              <a:gd name="connsiteY1956" fmla="*/ 5570385 h 6687061"/>
              <a:gd name="connsiteX1957" fmla="*/ 3672482 w 11799254"/>
              <a:gd name="connsiteY1957" fmla="*/ 5569814 h 6687061"/>
              <a:gd name="connsiteX1958" fmla="*/ 3711998 w 11799254"/>
              <a:gd name="connsiteY1958" fmla="*/ 5474076 h 6687061"/>
              <a:gd name="connsiteX1959" fmla="*/ 3709502 w 11799254"/>
              <a:gd name="connsiteY1959" fmla="*/ 5470350 h 6687061"/>
              <a:gd name="connsiteX1960" fmla="*/ 3448198 w 11799254"/>
              <a:gd name="connsiteY1960" fmla="*/ 5470350 h 6687061"/>
              <a:gd name="connsiteX1961" fmla="*/ 3202832 w 11799254"/>
              <a:gd name="connsiteY1961" fmla="*/ 5620129 h 6687061"/>
              <a:gd name="connsiteX1962" fmla="*/ 3159313 w 11799254"/>
              <a:gd name="connsiteY1962" fmla="*/ 5734143 h 6687061"/>
              <a:gd name="connsiteX1963" fmla="*/ 3161834 w 11799254"/>
              <a:gd name="connsiteY1963" fmla="*/ 5737793 h 6687061"/>
              <a:gd name="connsiteX1964" fmla="*/ 1778881 w 11799254"/>
              <a:gd name="connsiteY1964" fmla="*/ 5783850 h 6687061"/>
              <a:gd name="connsiteX1965" fmla="*/ 2090178 w 11799254"/>
              <a:gd name="connsiteY1965" fmla="*/ 5783850 h 6687061"/>
              <a:gd name="connsiteX1966" fmla="*/ 2379329 w 11799254"/>
              <a:gd name="connsiteY1966" fmla="*/ 5587393 h 6687061"/>
              <a:gd name="connsiteX1967" fmla="*/ 2436429 w 11799254"/>
              <a:gd name="connsiteY1967" fmla="*/ 5449109 h 6687061"/>
              <a:gd name="connsiteX1968" fmla="*/ 2418844 w 11799254"/>
              <a:gd name="connsiteY1968" fmla="*/ 5424294 h 6687061"/>
              <a:gd name="connsiteX1969" fmla="*/ 2112501 w 11799254"/>
              <a:gd name="connsiteY1969" fmla="*/ 5424294 h 6687061"/>
              <a:gd name="connsiteX1970" fmla="*/ 1824123 w 11799254"/>
              <a:gd name="connsiteY1970" fmla="*/ 5603704 h 6687061"/>
              <a:gd name="connsiteX1971" fmla="*/ 1763589 w 11799254"/>
              <a:gd name="connsiteY1971" fmla="*/ 5762266 h 6687061"/>
              <a:gd name="connsiteX1972" fmla="*/ 1778881 w 11799254"/>
              <a:gd name="connsiteY1972" fmla="*/ 5783850 h 6687061"/>
              <a:gd name="connsiteX1973" fmla="*/ 2445323 w 11799254"/>
              <a:gd name="connsiteY1973" fmla="*/ 5783850 h 6687061"/>
              <a:gd name="connsiteX1974" fmla="*/ 2756620 w 11799254"/>
              <a:gd name="connsiteY1974" fmla="*/ 5783850 h 6687061"/>
              <a:gd name="connsiteX1975" fmla="*/ 3045771 w 11799254"/>
              <a:gd name="connsiteY1975" fmla="*/ 5587393 h 6687061"/>
              <a:gd name="connsiteX1976" fmla="*/ 3102871 w 11799254"/>
              <a:gd name="connsiteY1976" fmla="*/ 5449109 h 6687061"/>
              <a:gd name="connsiteX1977" fmla="*/ 3085286 w 11799254"/>
              <a:gd name="connsiteY1977" fmla="*/ 5424294 h 6687061"/>
              <a:gd name="connsiteX1978" fmla="*/ 2778943 w 11799254"/>
              <a:gd name="connsiteY1978" fmla="*/ 5424294 h 6687061"/>
              <a:gd name="connsiteX1979" fmla="*/ 2490552 w 11799254"/>
              <a:gd name="connsiteY1979" fmla="*/ 5603704 h 6687061"/>
              <a:gd name="connsiteX1980" fmla="*/ 2430031 w 11799254"/>
              <a:gd name="connsiteY1980" fmla="*/ 5762266 h 6687061"/>
              <a:gd name="connsiteX1981" fmla="*/ 2445323 w 11799254"/>
              <a:gd name="connsiteY1981" fmla="*/ 5783850 h 6687061"/>
              <a:gd name="connsiteX1982" fmla="*/ 1576844 w 11799254"/>
              <a:gd name="connsiteY1982" fmla="*/ 5335412 h 6687061"/>
              <a:gd name="connsiteX1983" fmla="*/ 1888141 w 11799254"/>
              <a:gd name="connsiteY1983" fmla="*/ 5335412 h 6687061"/>
              <a:gd name="connsiteX1984" fmla="*/ 2177279 w 11799254"/>
              <a:gd name="connsiteY1984" fmla="*/ 5138955 h 6687061"/>
              <a:gd name="connsiteX1985" fmla="*/ 2234380 w 11799254"/>
              <a:gd name="connsiteY1985" fmla="*/ 5000659 h 6687061"/>
              <a:gd name="connsiteX1986" fmla="*/ 2216807 w 11799254"/>
              <a:gd name="connsiteY1986" fmla="*/ 4975856 h 6687061"/>
              <a:gd name="connsiteX1987" fmla="*/ 1910451 w 11799254"/>
              <a:gd name="connsiteY1987" fmla="*/ 4975856 h 6687061"/>
              <a:gd name="connsiteX1988" fmla="*/ 1622073 w 11799254"/>
              <a:gd name="connsiteY1988" fmla="*/ 5155254 h 6687061"/>
              <a:gd name="connsiteX1989" fmla="*/ 1561539 w 11799254"/>
              <a:gd name="connsiteY1989" fmla="*/ 5313816 h 6687061"/>
              <a:gd name="connsiteX1990" fmla="*/ 1576844 w 11799254"/>
              <a:gd name="connsiteY1990" fmla="*/ 5335412 h 6687061"/>
              <a:gd name="connsiteX1991" fmla="*/ 71462 w 11799254"/>
              <a:gd name="connsiteY1991" fmla="*/ 4865378 h 6687061"/>
              <a:gd name="connsiteX1992" fmla="*/ 131994 w 11799254"/>
              <a:gd name="connsiteY1992" fmla="*/ 4706816 h 6687061"/>
              <a:gd name="connsiteX1993" fmla="*/ 420374 w 11799254"/>
              <a:gd name="connsiteY1993" fmla="*/ 4527406 h 6687061"/>
              <a:gd name="connsiteX1994" fmla="*/ 726726 w 11799254"/>
              <a:gd name="connsiteY1994" fmla="*/ 4527406 h 6687061"/>
              <a:gd name="connsiteX1995" fmla="*/ 744301 w 11799254"/>
              <a:gd name="connsiteY1995" fmla="*/ 4552221 h 6687061"/>
              <a:gd name="connsiteX1996" fmla="*/ 687210 w 11799254"/>
              <a:gd name="connsiteY1996" fmla="*/ 4690505 h 6687061"/>
              <a:gd name="connsiteX1997" fmla="*/ 398056 w 11799254"/>
              <a:gd name="connsiteY1997" fmla="*/ 4886962 h 6687061"/>
              <a:gd name="connsiteX1998" fmla="*/ 86760 w 11799254"/>
              <a:gd name="connsiteY1998" fmla="*/ 4886962 h 6687061"/>
              <a:gd name="connsiteX1999" fmla="*/ 71462 w 11799254"/>
              <a:gd name="connsiteY1999" fmla="*/ 4865378 h 6687061"/>
              <a:gd name="connsiteX2000" fmla="*/ 134004 w 11799254"/>
              <a:gd name="connsiteY2000" fmla="*/ 4840905 h 6687061"/>
              <a:gd name="connsiteX2001" fmla="*/ 398055 w 11799254"/>
              <a:gd name="connsiteY2001" fmla="*/ 4840905 h 6687061"/>
              <a:gd name="connsiteX2002" fmla="*/ 644190 w 11799254"/>
              <a:gd name="connsiteY2002" fmla="*/ 4674080 h 6687061"/>
              <a:gd name="connsiteX2003" fmla="*/ 644413 w 11799254"/>
              <a:gd name="connsiteY2003" fmla="*/ 4673497 h 6687061"/>
              <a:gd name="connsiteX2004" fmla="*/ 644648 w 11799254"/>
              <a:gd name="connsiteY2004" fmla="*/ 4672926 h 6687061"/>
              <a:gd name="connsiteX2005" fmla="*/ 684172 w 11799254"/>
              <a:gd name="connsiteY2005" fmla="*/ 4577188 h 6687061"/>
              <a:gd name="connsiteX2006" fmla="*/ 681678 w 11799254"/>
              <a:gd name="connsiteY2006" fmla="*/ 4573462 h 6687061"/>
              <a:gd name="connsiteX2007" fmla="*/ 420374 w 11799254"/>
              <a:gd name="connsiteY2007" fmla="*/ 4573462 h 6687061"/>
              <a:gd name="connsiteX2008" fmla="*/ 175006 w 11799254"/>
              <a:gd name="connsiteY2008" fmla="*/ 4723241 h 6687061"/>
              <a:gd name="connsiteX2009" fmla="*/ 131486 w 11799254"/>
              <a:gd name="connsiteY2009" fmla="*/ 4837255 h 6687061"/>
              <a:gd name="connsiteX2010" fmla="*/ 134003 w 11799254"/>
              <a:gd name="connsiteY2010" fmla="*/ 4840905 h 6687061"/>
              <a:gd name="connsiteX2011" fmla="*/ 907568 w 11799254"/>
              <a:gd name="connsiteY2011" fmla="*/ 5335412 h 6687061"/>
              <a:gd name="connsiteX2012" fmla="*/ 1218862 w 11799254"/>
              <a:gd name="connsiteY2012" fmla="*/ 5335412 h 6687061"/>
              <a:gd name="connsiteX2013" fmla="*/ 1508012 w 11799254"/>
              <a:gd name="connsiteY2013" fmla="*/ 5138955 h 6687061"/>
              <a:gd name="connsiteX2014" fmla="*/ 1565112 w 11799254"/>
              <a:gd name="connsiteY2014" fmla="*/ 5000659 h 6687061"/>
              <a:gd name="connsiteX2015" fmla="*/ 1547527 w 11799254"/>
              <a:gd name="connsiteY2015" fmla="*/ 4975856 h 6687061"/>
              <a:gd name="connsiteX2016" fmla="*/ 1241180 w 11799254"/>
              <a:gd name="connsiteY2016" fmla="*/ 4975856 h 6687061"/>
              <a:gd name="connsiteX2017" fmla="*/ 952799 w 11799254"/>
              <a:gd name="connsiteY2017" fmla="*/ 5155254 h 6687061"/>
              <a:gd name="connsiteX2018" fmla="*/ 892275 w 11799254"/>
              <a:gd name="connsiteY2018" fmla="*/ 5313816 h 6687061"/>
              <a:gd name="connsiteX2019" fmla="*/ 907566 w 11799254"/>
              <a:gd name="connsiteY2019" fmla="*/ 5335412 h 6687061"/>
              <a:gd name="connsiteX2020" fmla="*/ 756037 w 11799254"/>
              <a:gd name="connsiteY2020" fmla="*/ 4886962 h 6687061"/>
              <a:gd name="connsiteX2021" fmla="*/ 1067337 w 11799254"/>
              <a:gd name="connsiteY2021" fmla="*/ 4886962 h 6687061"/>
              <a:gd name="connsiteX2022" fmla="*/ 1356487 w 11799254"/>
              <a:gd name="connsiteY2022" fmla="*/ 4690505 h 6687061"/>
              <a:gd name="connsiteX2023" fmla="*/ 1413588 w 11799254"/>
              <a:gd name="connsiteY2023" fmla="*/ 4552221 h 6687061"/>
              <a:gd name="connsiteX2024" fmla="*/ 1396003 w 11799254"/>
              <a:gd name="connsiteY2024" fmla="*/ 4527406 h 6687061"/>
              <a:gd name="connsiteX2025" fmla="*/ 1396003 w 11799254"/>
              <a:gd name="connsiteY2025" fmla="*/ 4527406 h 6687061"/>
              <a:gd name="connsiteX2026" fmla="*/ 1089649 w 11799254"/>
              <a:gd name="connsiteY2026" fmla="*/ 4527406 h 6687061"/>
              <a:gd name="connsiteX2027" fmla="*/ 801269 w 11799254"/>
              <a:gd name="connsiteY2027" fmla="*/ 4706816 h 6687061"/>
              <a:gd name="connsiteX2028" fmla="*/ 740744 w 11799254"/>
              <a:gd name="connsiteY2028" fmla="*/ 4865378 h 6687061"/>
              <a:gd name="connsiteX2029" fmla="*/ 756035 w 11799254"/>
              <a:gd name="connsiteY2029" fmla="*/ 4886962 h 6687061"/>
              <a:gd name="connsiteX2030" fmla="*/ 6849798 w 11799254"/>
              <a:gd name="connsiteY2030" fmla="*/ 5138955 h 6687061"/>
              <a:gd name="connsiteX2031" fmla="*/ 6906886 w 11799254"/>
              <a:gd name="connsiteY2031" fmla="*/ 5000659 h 6687061"/>
              <a:gd name="connsiteX2032" fmla="*/ 6889314 w 11799254"/>
              <a:gd name="connsiteY2032" fmla="*/ 4975856 h 6687061"/>
              <a:gd name="connsiteX2033" fmla="*/ 6582971 w 11799254"/>
              <a:gd name="connsiteY2033" fmla="*/ 4975856 h 6687061"/>
              <a:gd name="connsiteX2034" fmla="*/ 6294580 w 11799254"/>
              <a:gd name="connsiteY2034" fmla="*/ 5155254 h 6687061"/>
              <a:gd name="connsiteX2035" fmla="*/ 6234059 w 11799254"/>
              <a:gd name="connsiteY2035" fmla="*/ 5313816 h 6687061"/>
              <a:gd name="connsiteX2036" fmla="*/ 6249350 w 11799254"/>
              <a:gd name="connsiteY2036" fmla="*/ 5335412 h 6687061"/>
              <a:gd name="connsiteX2037" fmla="*/ 6560647 w 11799254"/>
              <a:gd name="connsiteY2037" fmla="*/ 5335412 h 6687061"/>
              <a:gd name="connsiteX2038" fmla="*/ 6849798 w 11799254"/>
              <a:gd name="connsiteY2038" fmla="*/ 5138955 h 6687061"/>
              <a:gd name="connsiteX2039" fmla="*/ 7374255 w 11799254"/>
              <a:gd name="connsiteY2039" fmla="*/ 4690505 h 6687061"/>
              <a:gd name="connsiteX2040" fmla="*/ 7431344 w 11799254"/>
              <a:gd name="connsiteY2040" fmla="*/ 4552221 h 6687061"/>
              <a:gd name="connsiteX2041" fmla="*/ 7413771 w 11799254"/>
              <a:gd name="connsiteY2041" fmla="*/ 4527406 h 6687061"/>
              <a:gd name="connsiteX2042" fmla="*/ 7107415 w 11799254"/>
              <a:gd name="connsiteY2042" fmla="*/ 4527406 h 6687061"/>
              <a:gd name="connsiteX2043" fmla="*/ 6819037 w 11799254"/>
              <a:gd name="connsiteY2043" fmla="*/ 4706816 h 6687061"/>
              <a:gd name="connsiteX2044" fmla="*/ 6758503 w 11799254"/>
              <a:gd name="connsiteY2044" fmla="*/ 4865378 h 6687061"/>
              <a:gd name="connsiteX2045" fmla="*/ 6773808 w 11799254"/>
              <a:gd name="connsiteY2045" fmla="*/ 4886962 h 6687061"/>
              <a:gd name="connsiteX2046" fmla="*/ 7085092 w 11799254"/>
              <a:gd name="connsiteY2046" fmla="*/ 4886962 h 6687061"/>
              <a:gd name="connsiteX2047" fmla="*/ 7374243 w 11799254"/>
              <a:gd name="connsiteY2047" fmla="*/ 4690505 h 6687061"/>
              <a:gd name="connsiteX2048" fmla="*/ 6925333 w 11799254"/>
              <a:gd name="connsiteY2048" fmla="*/ 5335412 h 6687061"/>
              <a:gd name="connsiteX2049" fmla="*/ 7236629 w 11799254"/>
              <a:gd name="connsiteY2049" fmla="*/ 5335412 h 6687061"/>
              <a:gd name="connsiteX2050" fmla="*/ 7525780 w 11799254"/>
              <a:gd name="connsiteY2050" fmla="*/ 5138955 h 6687061"/>
              <a:gd name="connsiteX2051" fmla="*/ 7582868 w 11799254"/>
              <a:gd name="connsiteY2051" fmla="*/ 5000659 h 6687061"/>
              <a:gd name="connsiteX2052" fmla="*/ 7565296 w 11799254"/>
              <a:gd name="connsiteY2052" fmla="*/ 4975856 h 6687061"/>
              <a:gd name="connsiteX2053" fmla="*/ 7258952 w 11799254"/>
              <a:gd name="connsiteY2053" fmla="*/ 4975856 h 6687061"/>
              <a:gd name="connsiteX2054" fmla="*/ 6970561 w 11799254"/>
              <a:gd name="connsiteY2054" fmla="*/ 5155254 h 6687061"/>
              <a:gd name="connsiteX2055" fmla="*/ 6910040 w 11799254"/>
              <a:gd name="connsiteY2055" fmla="*/ 5313816 h 6687061"/>
              <a:gd name="connsiteX2056" fmla="*/ 6925333 w 11799254"/>
              <a:gd name="connsiteY2056" fmla="*/ 5335412 h 6687061"/>
              <a:gd name="connsiteX2057" fmla="*/ 537312 w 11799254"/>
              <a:gd name="connsiteY2057" fmla="*/ 4235743 h 6687061"/>
              <a:gd name="connsiteX2058" fmla="*/ 594403 w 11799254"/>
              <a:gd name="connsiteY2058" fmla="*/ 4097459 h 6687061"/>
              <a:gd name="connsiteX2059" fmla="*/ 576829 w 11799254"/>
              <a:gd name="connsiteY2059" fmla="*/ 4072643 h 6687061"/>
              <a:gd name="connsiteX2060" fmla="*/ 576829 w 11799254"/>
              <a:gd name="connsiteY2060" fmla="*/ 4072643 h 6687061"/>
              <a:gd name="connsiteX2061" fmla="*/ 270476 w 11799254"/>
              <a:gd name="connsiteY2061" fmla="*/ 4072643 h 6687061"/>
              <a:gd name="connsiteX2062" fmla="*/ 48 w 11799254"/>
              <a:gd name="connsiteY2062" fmla="*/ 4214058 h 6687061"/>
              <a:gd name="connsiteX2063" fmla="*/ 42 w 11799254"/>
              <a:gd name="connsiteY2063" fmla="*/ 4432212 h 6687061"/>
              <a:gd name="connsiteX2064" fmla="*/ 248163 w 11799254"/>
              <a:gd name="connsiteY2064" fmla="*/ 4432212 h 6687061"/>
              <a:gd name="connsiteX2065" fmla="*/ 537312 w 11799254"/>
              <a:gd name="connsiteY2065" fmla="*/ 4235743 h 6687061"/>
              <a:gd name="connsiteX2066" fmla="*/ 3783858 w 11799254"/>
              <a:gd name="connsiteY2066" fmla="*/ 5783850 h 6687061"/>
              <a:gd name="connsiteX2067" fmla="*/ 4095154 w 11799254"/>
              <a:gd name="connsiteY2067" fmla="*/ 5783850 h 6687061"/>
              <a:gd name="connsiteX2068" fmla="*/ 4384306 w 11799254"/>
              <a:gd name="connsiteY2068" fmla="*/ 5587393 h 6687061"/>
              <a:gd name="connsiteX2069" fmla="*/ 4441393 w 11799254"/>
              <a:gd name="connsiteY2069" fmla="*/ 5449109 h 6687061"/>
              <a:gd name="connsiteX2070" fmla="*/ 4423821 w 11799254"/>
              <a:gd name="connsiteY2070" fmla="*/ 5424294 h 6687061"/>
              <a:gd name="connsiteX2071" fmla="*/ 4117465 w 11799254"/>
              <a:gd name="connsiteY2071" fmla="*/ 5424294 h 6687061"/>
              <a:gd name="connsiteX2072" fmla="*/ 3829087 w 11799254"/>
              <a:gd name="connsiteY2072" fmla="*/ 5603704 h 6687061"/>
              <a:gd name="connsiteX2073" fmla="*/ 3768566 w 11799254"/>
              <a:gd name="connsiteY2073" fmla="*/ 5762266 h 6687061"/>
              <a:gd name="connsiteX2074" fmla="*/ 3783858 w 11799254"/>
              <a:gd name="connsiteY2074" fmla="*/ 5783850 h 6687061"/>
              <a:gd name="connsiteX2075" fmla="*/ 8043523 w 11799254"/>
              <a:gd name="connsiteY2075" fmla="*/ 4690505 h 6687061"/>
              <a:gd name="connsiteX2076" fmla="*/ 8100611 w 11799254"/>
              <a:gd name="connsiteY2076" fmla="*/ 4552221 h 6687061"/>
              <a:gd name="connsiteX2077" fmla="*/ 8083038 w 11799254"/>
              <a:gd name="connsiteY2077" fmla="*/ 4527406 h 6687061"/>
              <a:gd name="connsiteX2078" fmla="*/ 7776683 w 11799254"/>
              <a:gd name="connsiteY2078" fmla="*/ 4527406 h 6687061"/>
              <a:gd name="connsiteX2079" fmla="*/ 7488304 w 11799254"/>
              <a:gd name="connsiteY2079" fmla="*/ 4706816 h 6687061"/>
              <a:gd name="connsiteX2080" fmla="*/ 7427784 w 11799254"/>
              <a:gd name="connsiteY2080" fmla="*/ 4865378 h 6687061"/>
              <a:gd name="connsiteX2081" fmla="*/ 7443075 w 11799254"/>
              <a:gd name="connsiteY2081" fmla="*/ 4886962 h 6687061"/>
              <a:gd name="connsiteX2082" fmla="*/ 7754359 w 11799254"/>
              <a:gd name="connsiteY2082" fmla="*/ 4886962 h 6687061"/>
              <a:gd name="connsiteX2083" fmla="*/ 8043523 w 11799254"/>
              <a:gd name="connsiteY2083" fmla="*/ 4690505 h 6687061"/>
              <a:gd name="connsiteX2084" fmla="*/ 4454379 w 11799254"/>
              <a:gd name="connsiteY2084" fmla="*/ 5783850 h 6687061"/>
              <a:gd name="connsiteX2085" fmla="*/ 4765676 w 11799254"/>
              <a:gd name="connsiteY2085" fmla="*/ 5783850 h 6687061"/>
              <a:gd name="connsiteX2086" fmla="*/ 5054827 w 11799254"/>
              <a:gd name="connsiteY2086" fmla="*/ 5587393 h 6687061"/>
              <a:gd name="connsiteX2087" fmla="*/ 5111915 w 11799254"/>
              <a:gd name="connsiteY2087" fmla="*/ 5449109 h 6687061"/>
              <a:gd name="connsiteX2088" fmla="*/ 5094343 w 11799254"/>
              <a:gd name="connsiteY2088" fmla="*/ 5424294 h 6687061"/>
              <a:gd name="connsiteX2089" fmla="*/ 4787987 w 11799254"/>
              <a:gd name="connsiteY2089" fmla="*/ 5424294 h 6687061"/>
              <a:gd name="connsiteX2090" fmla="*/ 4499609 w 11799254"/>
              <a:gd name="connsiteY2090" fmla="*/ 5603704 h 6687061"/>
              <a:gd name="connsiteX2091" fmla="*/ 4439088 w 11799254"/>
              <a:gd name="connsiteY2091" fmla="*/ 5762266 h 6687061"/>
              <a:gd name="connsiteX2092" fmla="*/ 4454379 w 11799254"/>
              <a:gd name="connsiteY2092" fmla="*/ 5783850 h 6687061"/>
              <a:gd name="connsiteX2093" fmla="*/ 5108342 w 11799254"/>
              <a:gd name="connsiteY2093" fmla="*/ 5762266 h 6687061"/>
              <a:gd name="connsiteX2094" fmla="*/ 5168876 w 11799254"/>
              <a:gd name="connsiteY2094" fmla="*/ 5603704 h 6687061"/>
              <a:gd name="connsiteX2095" fmla="*/ 5457254 w 11799254"/>
              <a:gd name="connsiteY2095" fmla="*/ 5424294 h 6687061"/>
              <a:gd name="connsiteX2096" fmla="*/ 5763610 w 11799254"/>
              <a:gd name="connsiteY2096" fmla="*/ 5424294 h 6687061"/>
              <a:gd name="connsiteX2097" fmla="*/ 5781182 w 11799254"/>
              <a:gd name="connsiteY2097" fmla="*/ 5449109 h 6687061"/>
              <a:gd name="connsiteX2098" fmla="*/ 5724095 w 11799254"/>
              <a:gd name="connsiteY2098" fmla="*/ 5587393 h 6687061"/>
              <a:gd name="connsiteX2099" fmla="*/ 5434931 w 11799254"/>
              <a:gd name="connsiteY2099" fmla="*/ 5783862 h 6687061"/>
              <a:gd name="connsiteX2100" fmla="*/ 5123647 w 11799254"/>
              <a:gd name="connsiteY2100" fmla="*/ 5783862 h 6687061"/>
              <a:gd name="connsiteX2101" fmla="*/ 5108355 w 11799254"/>
              <a:gd name="connsiteY2101" fmla="*/ 5762266 h 6687061"/>
              <a:gd name="connsiteX2102" fmla="*/ 5170891 w 11799254"/>
              <a:gd name="connsiteY2102" fmla="*/ 5737793 h 6687061"/>
              <a:gd name="connsiteX2103" fmla="*/ 5434931 w 11799254"/>
              <a:gd name="connsiteY2103" fmla="*/ 5737793 h 6687061"/>
              <a:gd name="connsiteX2104" fmla="*/ 5681082 w 11799254"/>
              <a:gd name="connsiteY2104" fmla="*/ 5570968 h 6687061"/>
              <a:gd name="connsiteX2105" fmla="*/ 5681298 w 11799254"/>
              <a:gd name="connsiteY2105" fmla="*/ 5570385 h 6687061"/>
              <a:gd name="connsiteX2106" fmla="*/ 5681526 w 11799254"/>
              <a:gd name="connsiteY2106" fmla="*/ 5569814 h 6687061"/>
              <a:gd name="connsiteX2107" fmla="*/ 5721054 w 11799254"/>
              <a:gd name="connsiteY2107" fmla="*/ 5474076 h 6687061"/>
              <a:gd name="connsiteX2108" fmla="*/ 5718571 w 11799254"/>
              <a:gd name="connsiteY2108" fmla="*/ 5470350 h 6687061"/>
              <a:gd name="connsiteX2109" fmla="*/ 5457254 w 11799254"/>
              <a:gd name="connsiteY2109" fmla="*/ 5470350 h 6687061"/>
              <a:gd name="connsiteX2110" fmla="*/ 5211888 w 11799254"/>
              <a:gd name="connsiteY2110" fmla="*/ 5620129 h 6687061"/>
              <a:gd name="connsiteX2111" fmla="*/ 5168369 w 11799254"/>
              <a:gd name="connsiteY2111" fmla="*/ 5734143 h 6687061"/>
              <a:gd name="connsiteX2112" fmla="*/ 5170878 w 11799254"/>
              <a:gd name="connsiteY2112" fmla="*/ 5737793 h 6687061"/>
              <a:gd name="connsiteX2113" fmla="*/ 5792914 w 11799254"/>
              <a:gd name="connsiteY2113" fmla="*/ 5783850 h 6687061"/>
              <a:gd name="connsiteX2114" fmla="*/ 6104211 w 11799254"/>
              <a:gd name="connsiteY2114" fmla="*/ 5783850 h 6687061"/>
              <a:gd name="connsiteX2115" fmla="*/ 6393362 w 11799254"/>
              <a:gd name="connsiteY2115" fmla="*/ 5587393 h 6687061"/>
              <a:gd name="connsiteX2116" fmla="*/ 6450462 w 11799254"/>
              <a:gd name="connsiteY2116" fmla="*/ 5449109 h 6687061"/>
              <a:gd name="connsiteX2117" fmla="*/ 6432877 w 11799254"/>
              <a:gd name="connsiteY2117" fmla="*/ 5424294 h 6687061"/>
              <a:gd name="connsiteX2118" fmla="*/ 6126534 w 11799254"/>
              <a:gd name="connsiteY2118" fmla="*/ 5424294 h 6687061"/>
              <a:gd name="connsiteX2119" fmla="*/ 5838144 w 11799254"/>
              <a:gd name="connsiteY2119" fmla="*/ 5603704 h 6687061"/>
              <a:gd name="connsiteX2120" fmla="*/ 5777622 w 11799254"/>
              <a:gd name="connsiteY2120" fmla="*/ 5762266 h 6687061"/>
              <a:gd name="connsiteX2121" fmla="*/ 5792914 w 11799254"/>
              <a:gd name="connsiteY2121" fmla="*/ 5783850 h 6687061"/>
              <a:gd name="connsiteX2122" fmla="*/ 7288865 w 11799254"/>
              <a:gd name="connsiteY2122" fmla="*/ 4410616 h 6687061"/>
              <a:gd name="connsiteX2123" fmla="*/ 7349399 w 11799254"/>
              <a:gd name="connsiteY2123" fmla="*/ 4252054 h 6687061"/>
              <a:gd name="connsiteX2124" fmla="*/ 7637776 w 11799254"/>
              <a:gd name="connsiteY2124" fmla="*/ 4072643 h 6687061"/>
              <a:gd name="connsiteX2125" fmla="*/ 7944132 w 11799254"/>
              <a:gd name="connsiteY2125" fmla="*/ 4072643 h 6687061"/>
              <a:gd name="connsiteX2126" fmla="*/ 7961705 w 11799254"/>
              <a:gd name="connsiteY2126" fmla="*/ 4097459 h 6687061"/>
              <a:gd name="connsiteX2127" fmla="*/ 7904604 w 11799254"/>
              <a:gd name="connsiteY2127" fmla="*/ 4235743 h 6687061"/>
              <a:gd name="connsiteX2128" fmla="*/ 7615466 w 11799254"/>
              <a:gd name="connsiteY2128" fmla="*/ 4432212 h 6687061"/>
              <a:gd name="connsiteX2129" fmla="*/ 7304157 w 11799254"/>
              <a:gd name="connsiteY2129" fmla="*/ 4432212 h 6687061"/>
              <a:gd name="connsiteX2130" fmla="*/ 7288865 w 11799254"/>
              <a:gd name="connsiteY2130" fmla="*/ 4410616 h 6687061"/>
              <a:gd name="connsiteX2131" fmla="*/ 7351413 w 11799254"/>
              <a:gd name="connsiteY2131" fmla="*/ 4386143 h 6687061"/>
              <a:gd name="connsiteX2132" fmla="*/ 7615466 w 11799254"/>
              <a:gd name="connsiteY2132" fmla="*/ 4386143 h 6687061"/>
              <a:gd name="connsiteX2133" fmla="*/ 7861592 w 11799254"/>
              <a:gd name="connsiteY2133" fmla="*/ 4219318 h 6687061"/>
              <a:gd name="connsiteX2134" fmla="*/ 7861820 w 11799254"/>
              <a:gd name="connsiteY2134" fmla="*/ 4218735 h 6687061"/>
              <a:gd name="connsiteX2135" fmla="*/ 7862061 w 11799254"/>
              <a:gd name="connsiteY2135" fmla="*/ 4218165 h 6687061"/>
              <a:gd name="connsiteX2136" fmla="*/ 7901576 w 11799254"/>
              <a:gd name="connsiteY2136" fmla="*/ 4122439 h 6687061"/>
              <a:gd name="connsiteX2137" fmla="*/ 7899080 w 11799254"/>
              <a:gd name="connsiteY2137" fmla="*/ 4118713 h 6687061"/>
              <a:gd name="connsiteX2138" fmla="*/ 7637776 w 11799254"/>
              <a:gd name="connsiteY2138" fmla="*/ 4118713 h 6687061"/>
              <a:gd name="connsiteX2139" fmla="*/ 7392411 w 11799254"/>
              <a:gd name="connsiteY2139" fmla="*/ 4268492 h 6687061"/>
              <a:gd name="connsiteX2140" fmla="*/ 7348892 w 11799254"/>
              <a:gd name="connsiteY2140" fmla="*/ 4382493 h 6687061"/>
              <a:gd name="connsiteX2141" fmla="*/ 7351413 w 11799254"/>
              <a:gd name="connsiteY2141" fmla="*/ 4386156 h 6687061"/>
              <a:gd name="connsiteX2142" fmla="*/ 7235350 w 11799254"/>
              <a:gd name="connsiteY2142" fmla="*/ 4235743 h 6687061"/>
              <a:gd name="connsiteX2143" fmla="*/ 7292437 w 11799254"/>
              <a:gd name="connsiteY2143" fmla="*/ 4097459 h 6687061"/>
              <a:gd name="connsiteX2144" fmla="*/ 7274865 w 11799254"/>
              <a:gd name="connsiteY2144" fmla="*/ 4072643 h 6687061"/>
              <a:gd name="connsiteX2145" fmla="*/ 7274865 w 11799254"/>
              <a:gd name="connsiteY2145" fmla="*/ 4072643 h 6687061"/>
              <a:gd name="connsiteX2146" fmla="*/ 6968509 w 11799254"/>
              <a:gd name="connsiteY2146" fmla="*/ 4072643 h 6687061"/>
              <a:gd name="connsiteX2147" fmla="*/ 6680131 w 11799254"/>
              <a:gd name="connsiteY2147" fmla="*/ 4252054 h 6687061"/>
              <a:gd name="connsiteX2148" fmla="*/ 6619597 w 11799254"/>
              <a:gd name="connsiteY2148" fmla="*/ 4410616 h 6687061"/>
              <a:gd name="connsiteX2149" fmla="*/ 6634902 w 11799254"/>
              <a:gd name="connsiteY2149" fmla="*/ 4432212 h 6687061"/>
              <a:gd name="connsiteX2150" fmla="*/ 6946199 w 11799254"/>
              <a:gd name="connsiteY2150" fmla="*/ 4432212 h 6687061"/>
              <a:gd name="connsiteX2151" fmla="*/ 7235350 w 11799254"/>
              <a:gd name="connsiteY2151" fmla="*/ 4235743 h 6687061"/>
              <a:gd name="connsiteX2152" fmla="*/ 8221602 w 11799254"/>
              <a:gd name="connsiteY2152" fmla="*/ 3978705 h 6687061"/>
              <a:gd name="connsiteX2153" fmla="*/ 7910306 w 11799254"/>
              <a:gd name="connsiteY2153" fmla="*/ 3978705 h 6687061"/>
              <a:gd name="connsiteX2154" fmla="*/ 7895013 w 11799254"/>
              <a:gd name="connsiteY2154" fmla="*/ 3957109 h 6687061"/>
              <a:gd name="connsiteX2155" fmla="*/ 7955535 w 11799254"/>
              <a:gd name="connsiteY2155" fmla="*/ 3798547 h 6687061"/>
              <a:gd name="connsiteX2156" fmla="*/ 8243913 w 11799254"/>
              <a:gd name="connsiteY2156" fmla="*/ 3619149 h 6687061"/>
              <a:gd name="connsiteX2157" fmla="*/ 8550269 w 11799254"/>
              <a:gd name="connsiteY2157" fmla="*/ 3619149 h 6687061"/>
              <a:gd name="connsiteX2158" fmla="*/ 8567841 w 11799254"/>
              <a:gd name="connsiteY2158" fmla="*/ 3643965 h 6687061"/>
              <a:gd name="connsiteX2159" fmla="*/ 8510753 w 11799254"/>
              <a:gd name="connsiteY2159" fmla="*/ 3782248 h 6687061"/>
              <a:gd name="connsiteX2160" fmla="*/ 8221602 w 11799254"/>
              <a:gd name="connsiteY2160" fmla="*/ 3978705 h 6687061"/>
              <a:gd name="connsiteX2161" fmla="*/ 7957550 w 11799254"/>
              <a:gd name="connsiteY2161" fmla="*/ 3932649 h 6687061"/>
              <a:gd name="connsiteX2162" fmla="*/ 8221590 w 11799254"/>
              <a:gd name="connsiteY2162" fmla="*/ 3932649 h 6687061"/>
              <a:gd name="connsiteX2163" fmla="*/ 8467741 w 11799254"/>
              <a:gd name="connsiteY2163" fmla="*/ 3765810 h 6687061"/>
              <a:gd name="connsiteX2164" fmla="*/ 8467956 w 11799254"/>
              <a:gd name="connsiteY2164" fmla="*/ 3765228 h 6687061"/>
              <a:gd name="connsiteX2165" fmla="*/ 8468184 w 11799254"/>
              <a:gd name="connsiteY2165" fmla="*/ 3764657 h 6687061"/>
              <a:gd name="connsiteX2166" fmla="*/ 8507713 w 11799254"/>
              <a:gd name="connsiteY2166" fmla="*/ 3668932 h 6687061"/>
              <a:gd name="connsiteX2167" fmla="*/ 8505230 w 11799254"/>
              <a:gd name="connsiteY2167" fmla="*/ 3665206 h 6687061"/>
              <a:gd name="connsiteX2168" fmla="*/ 8243913 w 11799254"/>
              <a:gd name="connsiteY2168" fmla="*/ 3665206 h 6687061"/>
              <a:gd name="connsiteX2169" fmla="*/ 7998547 w 11799254"/>
              <a:gd name="connsiteY2169" fmla="*/ 3814985 h 6687061"/>
              <a:gd name="connsiteX2170" fmla="*/ 7955028 w 11799254"/>
              <a:gd name="connsiteY2170" fmla="*/ 3928986 h 6687061"/>
              <a:gd name="connsiteX2171" fmla="*/ 7957550 w 11799254"/>
              <a:gd name="connsiteY2171" fmla="*/ 3932649 h 6687061"/>
              <a:gd name="connsiteX2172" fmla="*/ 6415824 w 11799254"/>
              <a:gd name="connsiteY2172" fmla="*/ 4886974 h 6687061"/>
              <a:gd name="connsiteX2173" fmla="*/ 6104528 w 11799254"/>
              <a:gd name="connsiteY2173" fmla="*/ 4886974 h 6687061"/>
              <a:gd name="connsiteX2174" fmla="*/ 6089236 w 11799254"/>
              <a:gd name="connsiteY2174" fmla="*/ 4865378 h 6687061"/>
              <a:gd name="connsiteX2175" fmla="*/ 6149757 w 11799254"/>
              <a:gd name="connsiteY2175" fmla="*/ 4706816 h 6687061"/>
              <a:gd name="connsiteX2176" fmla="*/ 6438135 w 11799254"/>
              <a:gd name="connsiteY2176" fmla="*/ 4527406 h 6687061"/>
              <a:gd name="connsiteX2177" fmla="*/ 6744491 w 11799254"/>
              <a:gd name="connsiteY2177" fmla="*/ 4527406 h 6687061"/>
              <a:gd name="connsiteX2178" fmla="*/ 6762063 w 11799254"/>
              <a:gd name="connsiteY2178" fmla="*/ 4552221 h 6687061"/>
              <a:gd name="connsiteX2179" fmla="*/ 6704976 w 11799254"/>
              <a:gd name="connsiteY2179" fmla="*/ 4690505 h 6687061"/>
              <a:gd name="connsiteX2180" fmla="*/ 6415824 w 11799254"/>
              <a:gd name="connsiteY2180" fmla="*/ 4886974 h 6687061"/>
              <a:gd name="connsiteX2181" fmla="*/ 6151772 w 11799254"/>
              <a:gd name="connsiteY2181" fmla="*/ 4840905 h 6687061"/>
              <a:gd name="connsiteX2182" fmla="*/ 6415824 w 11799254"/>
              <a:gd name="connsiteY2182" fmla="*/ 4840905 h 6687061"/>
              <a:gd name="connsiteX2183" fmla="*/ 6661963 w 11799254"/>
              <a:gd name="connsiteY2183" fmla="*/ 4674080 h 6687061"/>
              <a:gd name="connsiteX2184" fmla="*/ 6662179 w 11799254"/>
              <a:gd name="connsiteY2184" fmla="*/ 4673497 h 6687061"/>
              <a:gd name="connsiteX2185" fmla="*/ 6662420 w 11799254"/>
              <a:gd name="connsiteY2185" fmla="*/ 4672926 h 6687061"/>
              <a:gd name="connsiteX2186" fmla="*/ 6701948 w 11799254"/>
              <a:gd name="connsiteY2186" fmla="*/ 4577188 h 6687061"/>
              <a:gd name="connsiteX2187" fmla="*/ 6699452 w 11799254"/>
              <a:gd name="connsiteY2187" fmla="*/ 4573462 h 6687061"/>
              <a:gd name="connsiteX2188" fmla="*/ 6438135 w 11799254"/>
              <a:gd name="connsiteY2188" fmla="*/ 4573462 h 6687061"/>
              <a:gd name="connsiteX2189" fmla="*/ 6192769 w 11799254"/>
              <a:gd name="connsiteY2189" fmla="*/ 4723241 h 6687061"/>
              <a:gd name="connsiteX2190" fmla="*/ 6149250 w 11799254"/>
              <a:gd name="connsiteY2190" fmla="*/ 4837255 h 6687061"/>
              <a:gd name="connsiteX2191" fmla="*/ 6151772 w 11799254"/>
              <a:gd name="connsiteY2191" fmla="*/ 4840905 h 6687061"/>
              <a:gd name="connsiteX2192" fmla="*/ 4921597 w 11799254"/>
              <a:gd name="connsiteY2192" fmla="*/ 5335412 h 6687061"/>
              <a:gd name="connsiteX2193" fmla="*/ 5232907 w 11799254"/>
              <a:gd name="connsiteY2193" fmla="*/ 5335412 h 6687061"/>
              <a:gd name="connsiteX2194" fmla="*/ 5522045 w 11799254"/>
              <a:gd name="connsiteY2194" fmla="*/ 5138955 h 6687061"/>
              <a:gd name="connsiteX2195" fmla="*/ 5579146 w 11799254"/>
              <a:gd name="connsiteY2195" fmla="*/ 5000659 h 6687061"/>
              <a:gd name="connsiteX2196" fmla="*/ 5561561 w 11799254"/>
              <a:gd name="connsiteY2196" fmla="*/ 4975856 h 6687061"/>
              <a:gd name="connsiteX2197" fmla="*/ 5255217 w 11799254"/>
              <a:gd name="connsiteY2197" fmla="*/ 4975856 h 6687061"/>
              <a:gd name="connsiteX2198" fmla="*/ 4966839 w 11799254"/>
              <a:gd name="connsiteY2198" fmla="*/ 5155254 h 6687061"/>
              <a:gd name="connsiteX2199" fmla="*/ 4906305 w 11799254"/>
              <a:gd name="connsiteY2199" fmla="*/ 5313816 h 6687061"/>
              <a:gd name="connsiteX2200" fmla="*/ 4921597 w 11799254"/>
              <a:gd name="connsiteY2200" fmla="*/ 5335412 h 6687061"/>
              <a:gd name="connsiteX2201" fmla="*/ 7284203 w 11799254"/>
              <a:gd name="connsiteY2201" fmla="*/ 2715937 h 6687061"/>
              <a:gd name="connsiteX2202" fmla="*/ 7590558 w 11799254"/>
              <a:gd name="connsiteY2202" fmla="*/ 2715937 h 6687061"/>
              <a:gd name="connsiteX2203" fmla="*/ 7590558 w 11799254"/>
              <a:gd name="connsiteY2203" fmla="*/ 2715937 h 6687061"/>
              <a:gd name="connsiteX2204" fmla="*/ 7608131 w 11799254"/>
              <a:gd name="connsiteY2204" fmla="*/ 2740752 h 6687061"/>
              <a:gd name="connsiteX2205" fmla="*/ 7551043 w 11799254"/>
              <a:gd name="connsiteY2205" fmla="*/ 2879036 h 6687061"/>
              <a:gd name="connsiteX2206" fmla="*/ 7261892 w 11799254"/>
              <a:gd name="connsiteY2206" fmla="*/ 3075493 h 6687061"/>
              <a:gd name="connsiteX2207" fmla="*/ 6950595 w 11799254"/>
              <a:gd name="connsiteY2207" fmla="*/ 3075493 h 6687061"/>
              <a:gd name="connsiteX2208" fmla="*/ 6935303 w 11799254"/>
              <a:gd name="connsiteY2208" fmla="*/ 3053910 h 6687061"/>
              <a:gd name="connsiteX2209" fmla="*/ 6995824 w 11799254"/>
              <a:gd name="connsiteY2209" fmla="*/ 2895347 h 6687061"/>
              <a:gd name="connsiteX2210" fmla="*/ 7284203 w 11799254"/>
              <a:gd name="connsiteY2210" fmla="*/ 2715937 h 6687061"/>
              <a:gd name="connsiteX2211" fmla="*/ 7545519 w 11799254"/>
              <a:gd name="connsiteY2211" fmla="*/ 2761994 h 6687061"/>
              <a:gd name="connsiteX2212" fmla="*/ 7284203 w 11799254"/>
              <a:gd name="connsiteY2212" fmla="*/ 2761994 h 6687061"/>
              <a:gd name="connsiteX2213" fmla="*/ 7038837 w 11799254"/>
              <a:gd name="connsiteY2213" fmla="*/ 2911773 h 6687061"/>
              <a:gd name="connsiteX2214" fmla="*/ 6995318 w 11799254"/>
              <a:gd name="connsiteY2214" fmla="*/ 3025786 h 6687061"/>
              <a:gd name="connsiteX2215" fmla="*/ 6997838 w 11799254"/>
              <a:gd name="connsiteY2215" fmla="*/ 3029436 h 6687061"/>
              <a:gd name="connsiteX2216" fmla="*/ 7261879 w 11799254"/>
              <a:gd name="connsiteY2216" fmla="*/ 3029436 h 6687061"/>
              <a:gd name="connsiteX2217" fmla="*/ 7508031 w 11799254"/>
              <a:gd name="connsiteY2217" fmla="*/ 2862598 h 6687061"/>
              <a:gd name="connsiteX2218" fmla="*/ 7508246 w 11799254"/>
              <a:gd name="connsiteY2218" fmla="*/ 2862028 h 6687061"/>
              <a:gd name="connsiteX2219" fmla="*/ 7508474 w 11799254"/>
              <a:gd name="connsiteY2219" fmla="*/ 2861458 h 6687061"/>
              <a:gd name="connsiteX2220" fmla="*/ 7548002 w 11799254"/>
              <a:gd name="connsiteY2220" fmla="*/ 2765720 h 6687061"/>
              <a:gd name="connsiteX2221" fmla="*/ 7545519 w 11799254"/>
              <a:gd name="connsiteY2221" fmla="*/ 2761994 h 6687061"/>
              <a:gd name="connsiteX2222" fmla="*/ 5590877 w 11799254"/>
              <a:gd name="connsiteY2222" fmla="*/ 5335412 h 6687061"/>
              <a:gd name="connsiteX2223" fmla="*/ 5902174 w 11799254"/>
              <a:gd name="connsiteY2223" fmla="*/ 5335412 h 6687061"/>
              <a:gd name="connsiteX2224" fmla="*/ 6191325 w 11799254"/>
              <a:gd name="connsiteY2224" fmla="*/ 5138955 h 6687061"/>
              <a:gd name="connsiteX2225" fmla="*/ 6248413 w 11799254"/>
              <a:gd name="connsiteY2225" fmla="*/ 5000659 h 6687061"/>
              <a:gd name="connsiteX2226" fmla="*/ 6230841 w 11799254"/>
              <a:gd name="connsiteY2226" fmla="*/ 4975856 h 6687061"/>
              <a:gd name="connsiteX2227" fmla="*/ 5924485 w 11799254"/>
              <a:gd name="connsiteY2227" fmla="*/ 4975856 h 6687061"/>
              <a:gd name="connsiteX2228" fmla="*/ 5636107 w 11799254"/>
              <a:gd name="connsiteY2228" fmla="*/ 5155254 h 6687061"/>
              <a:gd name="connsiteX2229" fmla="*/ 5575573 w 11799254"/>
              <a:gd name="connsiteY2229" fmla="*/ 5313816 h 6687061"/>
              <a:gd name="connsiteX2230" fmla="*/ 5590877 w 11799254"/>
              <a:gd name="connsiteY2230" fmla="*/ 5335412 h 6687061"/>
              <a:gd name="connsiteX2231" fmla="*/ 624481 w 11799254"/>
              <a:gd name="connsiteY2231" fmla="*/ 1985824 h 6687061"/>
              <a:gd name="connsiteX2232" fmla="*/ 563957 w 11799254"/>
              <a:gd name="connsiteY2232" fmla="*/ 2144386 h 6687061"/>
              <a:gd name="connsiteX2233" fmla="*/ 579248 w 11799254"/>
              <a:gd name="connsiteY2233" fmla="*/ 2165982 h 6687061"/>
              <a:gd name="connsiteX2234" fmla="*/ 890549 w 11799254"/>
              <a:gd name="connsiteY2234" fmla="*/ 2165982 h 6687061"/>
              <a:gd name="connsiteX2235" fmla="*/ 1179697 w 11799254"/>
              <a:gd name="connsiteY2235" fmla="*/ 1969512 h 6687061"/>
              <a:gd name="connsiteX2236" fmla="*/ 1236789 w 11799254"/>
              <a:gd name="connsiteY2236" fmla="*/ 1831228 h 6687061"/>
              <a:gd name="connsiteX2237" fmla="*/ 1219214 w 11799254"/>
              <a:gd name="connsiteY2237" fmla="*/ 1806413 h 6687061"/>
              <a:gd name="connsiteX2238" fmla="*/ 912862 w 11799254"/>
              <a:gd name="connsiteY2238" fmla="*/ 1806413 h 6687061"/>
              <a:gd name="connsiteX2239" fmla="*/ 624481 w 11799254"/>
              <a:gd name="connsiteY2239" fmla="*/ 1985824 h 6687061"/>
              <a:gd name="connsiteX2240" fmla="*/ 3908726 w 11799254"/>
              <a:gd name="connsiteY2240" fmla="*/ 6217028 h 6687061"/>
              <a:gd name="connsiteX2241" fmla="*/ 3969247 w 11799254"/>
              <a:gd name="connsiteY2241" fmla="*/ 6058466 h 6687061"/>
              <a:gd name="connsiteX2242" fmla="*/ 4257625 w 11799254"/>
              <a:gd name="connsiteY2242" fmla="*/ 5879055 h 6687061"/>
              <a:gd name="connsiteX2243" fmla="*/ 4563981 w 11799254"/>
              <a:gd name="connsiteY2243" fmla="*/ 5879055 h 6687061"/>
              <a:gd name="connsiteX2244" fmla="*/ 4581554 w 11799254"/>
              <a:gd name="connsiteY2244" fmla="*/ 5903871 h 6687061"/>
              <a:gd name="connsiteX2245" fmla="*/ 4524466 w 11799254"/>
              <a:gd name="connsiteY2245" fmla="*/ 6042155 h 6687061"/>
              <a:gd name="connsiteX2246" fmla="*/ 4235302 w 11799254"/>
              <a:gd name="connsiteY2246" fmla="*/ 6238624 h 6687061"/>
              <a:gd name="connsiteX2247" fmla="*/ 3924018 w 11799254"/>
              <a:gd name="connsiteY2247" fmla="*/ 6238624 h 6687061"/>
              <a:gd name="connsiteX2248" fmla="*/ 3908726 w 11799254"/>
              <a:gd name="connsiteY2248" fmla="*/ 6217028 h 6687061"/>
              <a:gd name="connsiteX2249" fmla="*/ 3971262 w 11799254"/>
              <a:gd name="connsiteY2249" fmla="*/ 6192555 h 6687061"/>
              <a:gd name="connsiteX2250" fmla="*/ 4235302 w 11799254"/>
              <a:gd name="connsiteY2250" fmla="*/ 6192555 h 6687061"/>
              <a:gd name="connsiteX2251" fmla="*/ 4481454 w 11799254"/>
              <a:gd name="connsiteY2251" fmla="*/ 6025729 h 6687061"/>
              <a:gd name="connsiteX2252" fmla="*/ 4481669 w 11799254"/>
              <a:gd name="connsiteY2252" fmla="*/ 6025146 h 6687061"/>
              <a:gd name="connsiteX2253" fmla="*/ 4481897 w 11799254"/>
              <a:gd name="connsiteY2253" fmla="*/ 6024576 h 6687061"/>
              <a:gd name="connsiteX2254" fmla="*/ 4521425 w 11799254"/>
              <a:gd name="connsiteY2254" fmla="*/ 5928838 h 6687061"/>
              <a:gd name="connsiteX2255" fmla="*/ 4518942 w 11799254"/>
              <a:gd name="connsiteY2255" fmla="*/ 5925112 h 6687061"/>
              <a:gd name="connsiteX2256" fmla="*/ 4257625 w 11799254"/>
              <a:gd name="connsiteY2256" fmla="*/ 5925112 h 6687061"/>
              <a:gd name="connsiteX2257" fmla="*/ 4012259 w 11799254"/>
              <a:gd name="connsiteY2257" fmla="*/ 6074891 h 6687061"/>
              <a:gd name="connsiteX2258" fmla="*/ 3968740 w 11799254"/>
              <a:gd name="connsiteY2258" fmla="*/ 6188905 h 6687061"/>
              <a:gd name="connsiteX2259" fmla="*/ 3971262 w 11799254"/>
              <a:gd name="connsiteY2259" fmla="*/ 6192555 h 6687061"/>
              <a:gd name="connsiteX2260" fmla="*/ 384136 w 11799254"/>
              <a:gd name="connsiteY2260" fmla="*/ 2254863 h 6687061"/>
              <a:gd name="connsiteX2261" fmla="*/ 690488 w 11799254"/>
              <a:gd name="connsiteY2261" fmla="*/ 2254863 h 6687061"/>
              <a:gd name="connsiteX2262" fmla="*/ 708063 w 11799254"/>
              <a:gd name="connsiteY2262" fmla="*/ 2279666 h 6687061"/>
              <a:gd name="connsiteX2263" fmla="*/ 650972 w 11799254"/>
              <a:gd name="connsiteY2263" fmla="*/ 2417950 h 6687061"/>
              <a:gd name="connsiteX2264" fmla="*/ 361818 w 11799254"/>
              <a:gd name="connsiteY2264" fmla="*/ 2614420 h 6687061"/>
              <a:gd name="connsiteX2265" fmla="*/ 50523 w 11799254"/>
              <a:gd name="connsiteY2265" fmla="*/ 2614420 h 6687061"/>
              <a:gd name="connsiteX2266" fmla="*/ 35224 w 11799254"/>
              <a:gd name="connsiteY2266" fmla="*/ 2592823 h 6687061"/>
              <a:gd name="connsiteX2267" fmla="*/ 95756 w 11799254"/>
              <a:gd name="connsiteY2267" fmla="*/ 2434261 h 6687061"/>
              <a:gd name="connsiteX2268" fmla="*/ 384136 w 11799254"/>
              <a:gd name="connsiteY2268" fmla="*/ 2254863 h 6687061"/>
              <a:gd name="connsiteX2269" fmla="*/ 645440 w 11799254"/>
              <a:gd name="connsiteY2269" fmla="*/ 2300920 h 6687061"/>
              <a:gd name="connsiteX2270" fmla="*/ 384136 w 11799254"/>
              <a:gd name="connsiteY2270" fmla="*/ 2300920 h 6687061"/>
              <a:gd name="connsiteX2271" fmla="*/ 138768 w 11799254"/>
              <a:gd name="connsiteY2271" fmla="*/ 2450699 h 6687061"/>
              <a:gd name="connsiteX2272" fmla="*/ 95248 w 11799254"/>
              <a:gd name="connsiteY2272" fmla="*/ 2564700 h 6687061"/>
              <a:gd name="connsiteX2273" fmla="*/ 97765 w 11799254"/>
              <a:gd name="connsiteY2273" fmla="*/ 2568363 h 6687061"/>
              <a:gd name="connsiteX2274" fmla="*/ 361816 w 11799254"/>
              <a:gd name="connsiteY2274" fmla="*/ 2568363 h 6687061"/>
              <a:gd name="connsiteX2275" fmla="*/ 607951 w 11799254"/>
              <a:gd name="connsiteY2275" fmla="*/ 2401525 h 6687061"/>
              <a:gd name="connsiteX2276" fmla="*/ 608174 w 11799254"/>
              <a:gd name="connsiteY2276" fmla="*/ 2400942 h 6687061"/>
              <a:gd name="connsiteX2277" fmla="*/ 608409 w 11799254"/>
              <a:gd name="connsiteY2277" fmla="*/ 2400371 h 6687061"/>
              <a:gd name="connsiteX2278" fmla="*/ 647932 w 11799254"/>
              <a:gd name="connsiteY2278" fmla="*/ 2304646 h 6687061"/>
              <a:gd name="connsiteX2279" fmla="*/ 645439 w 11799254"/>
              <a:gd name="connsiteY2279" fmla="*/ 2300920 h 6687061"/>
              <a:gd name="connsiteX2280" fmla="*/ 1888496 w 11799254"/>
              <a:gd name="connsiteY2280" fmla="*/ 1806413 h 6687061"/>
              <a:gd name="connsiteX2281" fmla="*/ 1582127 w 11799254"/>
              <a:gd name="connsiteY2281" fmla="*/ 1806413 h 6687061"/>
              <a:gd name="connsiteX2282" fmla="*/ 1293749 w 11799254"/>
              <a:gd name="connsiteY2282" fmla="*/ 1985824 h 6687061"/>
              <a:gd name="connsiteX2283" fmla="*/ 1233225 w 11799254"/>
              <a:gd name="connsiteY2283" fmla="*/ 2144386 h 6687061"/>
              <a:gd name="connsiteX2284" fmla="*/ 1248517 w 11799254"/>
              <a:gd name="connsiteY2284" fmla="*/ 2165982 h 6687061"/>
              <a:gd name="connsiteX2285" fmla="*/ 1559816 w 11799254"/>
              <a:gd name="connsiteY2285" fmla="*/ 2165982 h 6687061"/>
              <a:gd name="connsiteX2286" fmla="*/ 1848967 w 11799254"/>
              <a:gd name="connsiteY2286" fmla="*/ 1969512 h 6687061"/>
              <a:gd name="connsiteX2287" fmla="*/ 1906068 w 11799254"/>
              <a:gd name="connsiteY2287" fmla="*/ 1831228 h 6687061"/>
              <a:gd name="connsiteX2288" fmla="*/ 1888483 w 11799254"/>
              <a:gd name="connsiteY2288" fmla="*/ 1806413 h 6687061"/>
              <a:gd name="connsiteX2289" fmla="*/ 4790052 w 11799254"/>
              <a:gd name="connsiteY2289" fmla="*/ 2434261 h 6687061"/>
              <a:gd name="connsiteX2290" fmla="*/ 4729518 w 11799254"/>
              <a:gd name="connsiteY2290" fmla="*/ 2592823 h 6687061"/>
              <a:gd name="connsiteX2291" fmla="*/ 4744823 w 11799254"/>
              <a:gd name="connsiteY2291" fmla="*/ 2614420 h 6687061"/>
              <a:gd name="connsiteX2292" fmla="*/ 5056119 w 11799254"/>
              <a:gd name="connsiteY2292" fmla="*/ 2614420 h 6687061"/>
              <a:gd name="connsiteX2293" fmla="*/ 5345258 w 11799254"/>
              <a:gd name="connsiteY2293" fmla="*/ 2417950 h 6687061"/>
              <a:gd name="connsiteX2294" fmla="*/ 5402358 w 11799254"/>
              <a:gd name="connsiteY2294" fmla="*/ 2279666 h 6687061"/>
              <a:gd name="connsiteX2295" fmla="*/ 5384786 w 11799254"/>
              <a:gd name="connsiteY2295" fmla="*/ 2254863 h 6687061"/>
              <a:gd name="connsiteX2296" fmla="*/ 5078430 w 11799254"/>
              <a:gd name="connsiteY2296" fmla="*/ 2254863 h 6687061"/>
              <a:gd name="connsiteX2297" fmla="*/ 4790052 w 11799254"/>
              <a:gd name="connsiteY2297" fmla="*/ 2434261 h 6687061"/>
              <a:gd name="connsiteX2298" fmla="*/ 2248569 w 11799254"/>
              <a:gd name="connsiteY2298" fmla="*/ 1806413 h 6687061"/>
              <a:gd name="connsiteX2299" fmla="*/ 2554925 w 11799254"/>
              <a:gd name="connsiteY2299" fmla="*/ 1806413 h 6687061"/>
              <a:gd name="connsiteX2300" fmla="*/ 2572497 w 11799254"/>
              <a:gd name="connsiteY2300" fmla="*/ 1831228 h 6687061"/>
              <a:gd name="connsiteX2301" fmla="*/ 2515410 w 11799254"/>
              <a:gd name="connsiteY2301" fmla="*/ 1969512 h 6687061"/>
              <a:gd name="connsiteX2302" fmla="*/ 2226258 w 11799254"/>
              <a:gd name="connsiteY2302" fmla="*/ 2165982 h 6687061"/>
              <a:gd name="connsiteX2303" fmla="*/ 1914962 w 11799254"/>
              <a:gd name="connsiteY2303" fmla="*/ 2165982 h 6687061"/>
              <a:gd name="connsiteX2304" fmla="*/ 1899670 w 11799254"/>
              <a:gd name="connsiteY2304" fmla="*/ 2144386 h 6687061"/>
              <a:gd name="connsiteX2305" fmla="*/ 1960191 w 11799254"/>
              <a:gd name="connsiteY2305" fmla="*/ 1985824 h 6687061"/>
              <a:gd name="connsiteX2306" fmla="*/ 2248569 w 11799254"/>
              <a:gd name="connsiteY2306" fmla="*/ 1806413 h 6687061"/>
              <a:gd name="connsiteX2307" fmla="*/ 2509873 w 11799254"/>
              <a:gd name="connsiteY2307" fmla="*/ 1852470 h 6687061"/>
              <a:gd name="connsiteX2308" fmla="*/ 2248569 w 11799254"/>
              <a:gd name="connsiteY2308" fmla="*/ 1852470 h 6687061"/>
              <a:gd name="connsiteX2309" fmla="*/ 2003203 w 11799254"/>
              <a:gd name="connsiteY2309" fmla="*/ 2002249 h 6687061"/>
              <a:gd name="connsiteX2310" fmla="*/ 1959684 w 11799254"/>
              <a:gd name="connsiteY2310" fmla="*/ 2116263 h 6687061"/>
              <a:gd name="connsiteX2311" fmla="*/ 1962205 w 11799254"/>
              <a:gd name="connsiteY2311" fmla="*/ 2119925 h 6687061"/>
              <a:gd name="connsiteX2312" fmla="*/ 2226258 w 11799254"/>
              <a:gd name="connsiteY2312" fmla="*/ 2119925 h 6687061"/>
              <a:gd name="connsiteX2313" fmla="*/ 2472385 w 11799254"/>
              <a:gd name="connsiteY2313" fmla="*/ 1953087 h 6687061"/>
              <a:gd name="connsiteX2314" fmla="*/ 2472613 w 11799254"/>
              <a:gd name="connsiteY2314" fmla="*/ 1952504 h 6687061"/>
              <a:gd name="connsiteX2315" fmla="*/ 2472841 w 11799254"/>
              <a:gd name="connsiteY2315" fmla="*/ 1951934 h 6687061"/>
              <a:gd name="connsiteX2316" fmla="*/ 2512369 w 11799254"/>
              <a:gd name="connsiteY2316" fmla="*/ 1856209 h 6687061"/>
              <a:gd name="connsiteX2317" fmla="*/ 2509873 w 11799254"/>
              <a:gd name="connsiteY2317" fmla="*/ 1852482 h 6687061"/>
              <a:gd name="connsiteX2318" fmla="*/ 3085286 w 11799254"/>
              <a:gd name="connsiteY2318" fmla="*/ 1351651 h 6687061"/>
              <a:gd name="connsiteX2319" fmla="*/ 2778943 w 11799254"/>
              <a:gd name="connsiteY2319" fmla="*/ 1351651 h 6687061"/>
              <a:gd name="connsiteX2320" fmla="*/ 2490565 w 11799254"/>
              <a:gd name="connsiteY2320" fmla="*/ 1531062 h 6687061"/>
              <a:gd name="connsiteX2321" fmla="*/ 2430031 w 11799254"/>
              <a:gd name="connsiteY2321" fmla="*/ 1689624 h 6687061"/>
              <a:gd name="connsiteX2322" fmla="*/ 2445323 w 11799254"/>
              <a:gd name="connsiteY2322" fmla="*/ 1711220 h 6687061"/>
              <a:gd name="connsiteX2323" fmla="*/ 2756620 w 11799254"/>
              <a:gd name="connsiteY2323" fmla="*/ 1711220 h 6687061"/>
              <a:gd name="connsiteX2324" fmla="*/ 3045771 w 11799254"/>
              <a:gd name="connsiteY2324" fmla="*/ 1514750 h 6687061"/>
              <a:gd name="connsiteX2325" fmla="*/ 3102871 w 11799254"/>
              <a:gd name="connsiteY2325" fmla="*/ 1376467 h 6687061"/>
              <a:gd name="connsiteX2326" fmla="*/ 3085286 w 11799254"/>
              <a:gd name="connsiteY2326" fmla="*/ 1351651 h 6687061"/>
              <a:gd name="connsiteX2327" fmla="*/ 64039 w 11799254"/>
              <a:gd name="connsiteY2327" fmla="*/ 4552221 h 6687061"/>
              <a:gd name="connsiteX2328" fmla="*/ 46465 w 11799254"/>
              <a:gd name="connsiteY2328" fmla="*/ 4527406 h 6687061"/>
              <a:gd name="connsiteX2329" fmla="*/ 37 w 11799254"/>
              <a:gd name="connsiteY2329" fmla="*/ 4527406 h 6687061"/>
              <a:gd name="connsiteX2330" fmla="*/ 37 w 11799254"/>
              <a:gd name="connsiteY2330" fmla="*/ 4706715 h 6687061"/>
              <a:gd name="connsiteX2331" fmla="*/ 6947 w 11799254"/>
              <a:gd name="connsiteY2331" fmla="*/ 4690505 h 6687061"/>
              <a:gd name="connsiteX2332" fmla="*/ 64038 w 11799254"/>
              <a:gd name="connsiteY2332" fmla="*/ 4552221 h 6687061"/>
              <a:gd name="connsiteX2333" fmla="*/ 8613399 w 11799254"/>
              <a:gd name="connsiteY2333" fmla="*/ 4072643 h 6687061"/>
              <a:gd name="connsiteX2334" fmla="*/ 8613399 w 11799254"/>
              <a:gd name="connsiteY2334" fmla="*/ 4072643 h 6687061"/>
              <a:gd name="connsiteX2335" fmla="*/ 8307057 w 11799254"/>
              <a:gd name="connsiteY2335" fmla="*/ 4072643 h 6687061"/>
              <a:gd name="connsiteX2336" fmla="*/ 8018666 w 11799254"/>
              <a:gd name="connsiteY2336" fmla="*/ 4252054 h 6687061"/>
              <a:gd name="connsiteX2337" fmla="*/ 7958145 w 11799254"/>
              <a:gd name="connsiteY2337" fmla="*/ 4410616 h 6687061"/>
              <a:gd name="connsiteX2338" fmla="*/ 7973436 w 11799254"/>
              <a:gd name="connsiteY2338" fmla="*/ 4432212 h 6687061"/>
              <a:gd name="connsiteX2339" fmla="*/ 8284733 w 11799254"/>
              <a:gd name="connsiteY2339" fmla="*/ 4432212 h 6687061"/>
              <a:gd name="connsiteX2340" fmla="*/ 8573884 w 11799254"/>
              <a:gd name="connsiteY2340" fmla="*/ 4235743 h 6687061"/>
              <a:gd name="connsiteX2341" fmla="*/ 8630972 w 11799254"/>
              <a:gd name="connsiteY2341" fmla="*/ 4097459 h 6687061"/>
              <a:gd name="connsiteX2342" fmla="*/ 8613399 w 11799254"/>
              <a:gd name="connsiteY2342" fmla="*/ 4072643 h 6687061"/>
              <a:gd name="connsiteX2343" fmla="*/ 92 w 11799254"/>
              <a:gd name="connsiteY2343" fmla="*/ 1908551 h 6687061"/>
              <a:gd name="connsiteX2344" fmla="*/ 92 w 11799254"/>
              <a:gd name="connsiteY2344" fmla="*/ 1997902 h 6687061"/>
              <a:gd name="connsiteX2345" fmla="*/ 243599 w 11799254"/>
              <a:gd name="connsiteY2345" fmla="*/ 1852470 h 6687061"/>
              <a:gd name="connsiteX2346" fmla="*/ 504909 w 11799254"/>
              <a:gd name="connsiteY2346" fmla="*/ 1852470 h 6687061"/>
              <a:gd name="connsiteX2347" fmla="*/ 507402 w 11799254"/>
              <a:gd name="connsiteY2347" fmla="*/ 1856196 h 6687061"/>
              <a:gd name="connsiteX2348" fmla="*/ 467873 w 11799254"/>
              <a:gd name="connsiteY2348" fmla="*/ 1951934 h 6687061"/>
              <a:gd name="connsiteX2349" fmla="*/ 467637 w 11799254"/>
              <a:gd name="connsiteY2349" fmla="*/ 1952504 h 6687061"/>
              <a:gd name="connsiteX2350" fmla="*/ 467420 w 11799254"/>
              <a:gd name="connsiteY2350" fmla="*/ 1953087 h 6687061"/>
              <a:gd name="connsiteX2351" fmla="*/ 221279 w 11799254"/>
              <a:gd name="connsiteY2351" fmla="*/ 2119925 h 6687061"/>
              <a:gd name="connsiteX2352" fmla="*/ 92 w 11799254"/>
              <a:gd name="connsiteY2352" fmla="*/ 2119925 h 6687061"/>
              <a:gd name="connsiteX2353" fmla="*/ 86 w 11799254"/>
              <a:gd name="connsiteY2353" fmla="*/ 2165982 h 6687061"/>
              <a:gd name="connsiteX2354" fmla="*/ 221279 w 11799254"/>
              <a:gd name="connsiteY2354" fmla="*/ 2165982 h 6687061"/>
              <a:gd name="connsiteX2355" fmla="*/ 510433 w 11799254"/>
              <a:gd name="connsiteY2355" fmla="*/ 1969512 h 6687061"/>
              <a:gd name="connsiteX2356" fmla="*/ 567524 w 11799254"/>
              <a:gd name="connsiteY2356" fmla="*/ 1831228 h 6687061"/>
              <a:gd name="connsiteX2357" fmla="*/ 549949 w 11799254"/>
              <a:gd name="connsiteY2357" fmla="*/ 1806413 h 6687061"/>
              <a:gd name="connsiteX2358" fmla="*/ 549949 w 11799254"/>
              <a:gd name="connsiteY2358" fmla="*/ 1806413 h 6687061"/>
              <a:gd name="connsiteX2359" fmla="*/ 243597 w 11799254"/>
              <a:gd name="connsiteY2359" fmla="*/ 1806413 h 6687061"/>
              <a:gd name="connsiteX2360" fmla="*/ 91 w 11799254"/>
              <a:gd name="connsiteY2360" fmla="*/ 1908551 h 6687061"/>
              <a:gd name="connsiteX2361" fmla="*/ 158477 w 11799254"/>
              <a:gd name="connsiteY2361" fmla="*/ 5138955 h 6687061"/>
              <a:gd name="connsiteX2362" fmla="*/ 215569 w 11799254"/>
              <a:gd name="connsiteY2362" fmla="*/ 5000659 h 6687061"/>
              <a:gd name="connsiteX2363" fmla="*/ 197994 w 11799254"/>
              <a:gd name="connsiteY2363" fmla="*/ 4975856 h 6687061"/>
              <a:gd name="connsiteX2364" fmla="*/ 30 w 11799254"/>
              <a:gd name="connsiteY2364" fmla="*/ 4975856 h 6687061"/>
              <a:gd name="connsiteX2365" fmla="*/ 24 w 11799254"/>
              <a:gd name="connsiteY2365" fmla="*/ 5307289 h 6687061"/>
              <a:gd name="connsiteX2366" fmla="*/ 158476 w 11799254"/>
              <a:gd name="connsiteY2366" fmla="*/ 5138955 h 6687061"/>
              <a:gd name="connsiteX2367" fmla="*/ 485577 w 11799254"/>
              <a:gd name="connsiteY2367" fmla="*/ 1531062 h 6687061"/>
              <a:gd name="connsiteX2368" fmla="*/ 425052 w 11799254"/>
              <a:gd name="connsiteY2368" fmla="*/ 1689624 h 6687061"/>
              <a:gd name="connsiteX2369" fmla="*/ 440344 w 11799254"/>
              <a:gd name="connsiteY2369" fmla="*/ 1711220 h 6687061"/>
              <a:gd name="connsiteX2370" fmla="*/ 751644 w 11799254"/>
              <a:gd name="connsiteY2370" fmla="*/ 1711220 h 6687061"/>
              <a:gd name="connsiteX2371" fmla="*/ 1040793 w 11799254"/>
              <a:gd name="connsiteY2371" fmla="*/ 1514750 h 6687061"/>
              <a:gd name="connsiteX2372" fmla="*/ 1097884 w 11799254"/>
              <a:gd name="connsiteY2372" fmla="*/ 1376467 h 6687061"/>
              <a:gd name="connsiteX2373" fmla="*/ 1080309 w 11799254"/>
              <a:gd name="connsiteY2373" fmla="*/ 1351651 h 6687061"/>
              <a:gd name="connsiteX2374" fmla="*/ 773957 w 11799254"/>
              <a:gd name="connsiteY2374" fmla="*/ 1351651 h 6687061"/>
              <a:gd name="connsiteX2375" fmla="*/ 485577 w 11799254"/>
              <a:gd name="connsiteY2375" fmla="*/ 1531062 h 6687061"/>
              <a:gd name="connsiteX2376" fmla="*/ 2579719 w 11799254"/>
              <a:gd name="connsiteY2376" fmla="*/ 903208 h 6687061"/>
              <a:gd name="connsiteX2377" fmla="*/ 2886075 w 11799254"/>
              <a:gd name="connsiteY2377" fmla="*/ 903208 h 6687061"/>
              <a:gd name="connsiteX2378" fmla="*/ 2903647 w 11799254"/>
              <a:gd name="connsiteY2378" fmla="*/ 928023 h 6687061"/>
              <a:gd name="connsiteX2379" fmla="*/ 2846559 w 11799254"/>
              <a:gd name="connsiteY2379" fmla="*/ 1066307 h 6687061"/>
              <a:gd name="connsiteX2380" fmla="*/ 2557408 w 11799254"/>
              <a:gd name="connsiteY2380" fmla="*/ 1262770 h 6687061"/>
              <a:gd name="connsiteX2381" fmla="*/ 2246111 w 11799254"/>
              <a:gd name="connsiteY2381" fmla="*/ 1262770 h 6687061"/>
              <a:gd name="connsiteX2382" fmla="*/ 2230819 w 11799254"/>
              <a:gd name="connsiteY2382" fmla="*/ 1241179 h 6687061"/>
              <a:gd name="connsiteX2383" fmla="*/ 2291341 w 11799254"/>
              <a:gd name="connsiteY2383" fmla="*/ 1082616 h 6687061"/>
              <a:gd name="connsiteX2384" fmla="*/ 2579719 w 11799254"/>
              <a:gd name="connsiteY2384" fmla="*/ 903208 h 6687061"/>
              <a:gd name="connsiteX2385" fmla="*/ 2841035 w 11799254"/>
              <a:gd name="connsiteY2385" fmla="*/ 949269 h 6687061"/>
              <a:gd name="connsiteX2386" fmla="*/ 2579719 w 11799254"/>
              <a:gd name="connsiteY2386" fmla="*/ 949269 h 6687061"/>
              <a:gd name="connsiteX2387" fmla="*/ 2334353 w 11799254"/>
              <a:gd name="connsiteY2387" fmla="*/ 1099047 h 6687061"/>
              <a:gd name="connsiteX2388" fmla="*/ 2290834 w 11799254"/>
              <a:gd name="connsiteY2388" fmla="*/ 1213053 h 6687061"/>
              <a:gd name="connsiteX2389" fmla="*/ 2293355 w 11799254"/>
              <a:gd name="connsiteY2389" fmla="*/ 1216712 h 6687061"/>
              <a:gd name="connsiteX2390" fmla="*/ 2557396 w 11799254"/>
              <a:gd name="connsiteY2390" fmla="*/ 1216712 h 6687061"/>
              <a:gd name="connsiteX2391" fmla="*/ 2803534 w 11799254"/>
              <a:gd name="connsiteY2391" fmla="*/ 1049878 h 6687061"/>
              <a:gd name="connsiteX2392" fmla="*/ 2803762 w 11799254"/>
              <a:gd name="connsiteY2392" fmla="*/ 1049297 h 6687061"/>
              <a:gd name="connsiteX2393" fmla="*/ 2804003 w 11799254"/>
              <a:gd name="connsiteY2393" fmla="*/ 1048723 h 6687061"/>
              <a:gd name="connsiteX2394" fmla="*/ 2843519 w 11799254"/>
              <a:gd name="connsiteY2394" fmla="*/ 952995 h 6687061"/>
              <a:gd name="connsiteX2395" fmla="*/ 2841023 w 11799254"/>
              <a:gd name="connsiteY2395" fmla="*/ 949270 h 6687061"/>
              <a:gd name="connsiteX2396" fmla="*/ 2216807 w 11799254"/>
              <a:gd name="connsiteY2396" fmla="*/ 903208 h 6687061"/>
              <a:gd name="connsiteX2397" fmla="*/ 1910451 w 11799254"/>
              <a:gd name="connsiteY2397" fmla="*/ 903208 h 6687061"/>
              <a:gd name="connsiteX2398" fmla="*/ 1622073 w 11799254"/>
              <a:gd name="connsiteY2398" fmla="*/ 1082616 h 6687061"/>
              <a:gd name="connsiteX2399" fmla="*/ 1561539 w 11799254"/>
              <a:gd name="connsiteY2399" fmla="*/ 1241179 h 6687061"/>
              <a:gd name="connsiteX2400" fmla="*/ 1576844 w 11799254"/>
              <a:gd name="connsiteY2400" fmla="*/ 1262770 h 6687061"/>
              <a:gd name="connsiteX2401" fmla="*/ 1888141 w 11799254"/>
              <a:gd name="connsiteY2401" fmla="*/ 1262770 h 6687061"/>
              <a:gd name="connsiteX2402" fmla="*/ 2177279 w 11799254"/>
              <a:gd name="connsiteY2402" fmla="*/ 1066307 h 6687061"/>
              <a:gd name="connsiteX2403" fmla="*/ 2234380 w 11799254"/>
              <a:gd name="connsiteY2403" fmla="*/ 928021 h 6687061"/>
              <a:gd name="connsiteX2404" fmla="*/ 2216807 w 11799254"/>
              <a:gd name="connsiteY2404" fmla="*/ 903208 h 6687061"/>
              <a:gd name="connsiteX2405" fmla="*/ 1547527 w 11799254"/>
              <a:gd name="connsiteY2405" fmla="*/ 903208 h 6687061"/>
              <a:gd name="connsiteX2406" fmla="*/ 1241180 w 11799254"/>
              <a:gd name="connsiteY2406" fmla="*/ 903208 h 6687061"/>
              <a:gd name="connsiteX2407" fmla="*/ 952799 w 11799254"/>
              <a:gd name="connsiteY2407" fmla="*/ 1082616 h 6687061"/>
              <a:gd name="connsiteX2408" fmla="*/ 892275 w 11799254"/>
              <a:gd name="connsiteY2408" fmla="*/ 1241179 h 6687061"/>
              <a:gd name="connsiteX2409" fmla="*/ 907566 w 11799254"/>
              <a:gd name="connsiteY2409" fmla="*/ 1262770 h 6687061"/>
              <a:gd name="connsiteX2410" fmla="*/ 1218861 w 11799254"/>
              <a:gd name="connsiteY2410" fmla="*/ 1262770 h 6687061"/>
              <a:gd name="connsiteX2411" fmla="*/ 1508012 w 11799254"/>
              <a:gd name="connsiteY2411" fmla="*/ 1066307 h 6687061"/>
              <a:gd name="connsiteX2412" fmla="*/ 1565100 w 11799254"/>
              <a:gd name="connsiteY2412" fmla="*/ 928021 h 6687061"/>
              <a:gd name="connsiteX2413" fmla="*/ 1547527 w 11799254"/>
              <a:gd name="connsiteY2413" fmla="*/ 903208 h 6687061"/>
              <a:gd name="connsiteX2414" fmla="*/ 3253496 w 11799254"/>
              <a:gd name="connsiteY2414" fmla="*/ 6238611 h 6687061"/>
              <a:gd name="connsiteX2415" fmla="*/ 3564793 w 11799254"/>
              <a:gd name="connsiteY2415" fmla="*/ 6238611 h 6687061"/>
              <a:gd name="connsiteX2416" fmla="*/ 3853944 w 11799254"/>
              <a:gd name="connsiteY2416" fmla="*/ 6042155 h 6687061"/>
              <a:gd name="connsiteX2417" fmla="*/ 3911045 w 11799254"/>
              <a:gd name="connsiteY2417" fmla="*/ 5903871 h 6687061"/>
              <a:gd name="connsiteX2418" fmla="*/ 3893460 w 11799254"/>
              <a:gd name="connsiteY2418" fmla="*/ 5879055 h 6687061"/>
              <a:gd name="connsiteX2419" fmla="*/ 3587117 w 11799254"/>
              <a:gd name="connsiteY2419" fmla="*/ 5879055 h 6687061"/>
              <a:gd name="connsiteX2420" fmla="*/ 3298726 w 11799254"/>
              <a:gd name="connsiteY2420" fmla="*/ 6058466 h 6687061"/>
              <a:gd name="connsiteX2421" fmla="*/ 3238205 w 11799254"/>
              <a:gd name="connsiteY2421" fmla="*/ 6217028 h 6687061"/>
              <a:gd name="connsiteX2422" fmla="*/ 3253496 w 11799254"/>
              <a:gd name="connsiteY2422" fmla="*/ 6238611 h 6687061"/>
              <a:gd name="connsiteX2423" fmla="*/ 1899657 w 11799254"/>
              <a:gd name="connsiteY2423" fmla="*/ 6217028 h 6687061"/>
              <a:gd name="connsiteX2424" fmla="*/ 1960191 w 11799254"/>
              <a:gd name="connsiteY2424" fmla="*/ 6058466 h 6687061"/>
              <a:gd name="connsiteX2425" fmla="*/ 2248569 w 11799254"/>
              <a:gd name="connsiteY2425" fmla="*/ 5879055 h 6687061"/>
              <a:gd name="connsiteX2426" fmla="*/ 2554925 w 11799254"/>
              <a:gd name="connsiteY2426" fmla="*/ 5879055 h 6687061"/>
              <a:gd name="connsiteX2427" fmla="*/ 2572497 w 11799254"/>
              <a:gd name="connsiteY2427" fmla="*/ 5903871 h 6687061"/>
              <a:gd name="connsiteX2428" fmla="*/ 2515410 w 11799254"/>
              <a:gd name="connsiteY2428" fmla="*/ 6042155 h 6687061"/>
              <a:gd name="connsiteX2429" fmla="*/ 2226258 w 11799254"/>
              <a:gd name="connsiteY2429" fmla="*/ 6238624 h 6687061"/>
              <a:gd name="connsiteX2430" fmla="*/ 1914962 w 11799254"/>
              <a:gd name="connsiteY2430" fmla="*/ 6238624 h 6687061"/>
              <a:gd name="connsiteX2431" fmla="*/ 1899670 w 11799254"/>
              <a:gd name="connsiteY2431" fmla="*/ 6217028 h 6687061"/>
              <a:gd name="connsiteX2432" fmla="*/ 1962205 w 11799254"/>
              <a:gd name="connsiteY2432" fmla="*/ 6192555 h 6687061"/>
              <a:gd name="connsiteX2433" fmla="*/ 2226258 w 11799254"/>
              <a:gd name="connsiteY2433" fmla="*/ 6192555 h 6687061"/>
              <a:gd name="connsiteX2434" fmla="*/ 2472385 w 11799254"/>
              <a:gd name="connsiteY2434" fmla="*/ 6025729 h 6687061"/>
              <a:gd name="connsiteX2435" fmla="*/ 2472613 w 11799254"/>
              <a:gd name="connsiteY2435" fmla="*/ 6025146 h 6687061"/>
              <a:gd name="connsiteX2436" fmla="*/ 2472853 w 11799254"/>
              <a:gd name="connsiteY2436" fmla="*/ 6024576 h 6687061"/>
              <a:gd name="connsiteX2437" fmla="*/ 2512369 w 11799254"/>
              <a:gd name="connsiteY2437" fmla="*/ 5928838 h 6687061"/>
              <a:gd name="connsiteX2438" fmla="*/ 2509873 w 11799254"/>
              <a:gd name="connsiteY2438" fmla="*/ 5925112 h 6687061"/>
              <a:gd name="connsiteX2439" fmla="*/ 2248569 w 11799254"/>
              <a:gd name="connsiteY2439" fmla="*/ 5925112 h 6687061"/>
              <a:gd name="connsiteX2440" fmla="*/ 2003203 w 11799254"/>
              <a:gd name="connsiteY2440" fmla="*/ 6074891 h 6687061"/>
              <a:gd name="connsiteX2441" fmla="*/ 1959684 w 11799254"/>
              <a:gd name="connsiteY2441" fmla="*/ 6188905 h 6687061"/>
              <a:gd name="connsiteX2442" fmla="*/ 1962205 w 11799254"/>
              <a:gd name="connsiteY2442" fmla="*/ 6192555 h 6687061"/>
              <a:gd name="connsiteX2443" fmla="*/ 2584229 w 11799254"/>
              <a:gd name="connsiteY2443" fmla="*/ 6238611 h 6687061"/>
              <a:gd name="connsiteX2444" fmla="*/ 2895526 w 11799254"/>
              <a:gd name="connsiteY2444" fmla="*/ 6238611 h 6687061"/>
              <a:gd name="connsiteX2445" fmla="*/ 3184677 w 11799254"/>
              <a:gd name="connsiteY2445" fmla="*/ 6042155 h 6687061"/>
              <a:gd name="connsiteX2446" fmla="*/ 3241765 w 11799254"/>
              <a:gd name="connsiteY2446" fmla="*/ 5903871 h 6687061"/>
              <a:gd name="connsiteX2447" fmla="*/ 3224192 w 11799254"/>
              <a:gd name="connsiteY2447" fmla="*/ 5879055 h 6687061"/>
              <a:gd name="connsiteX2448" fmla="*/ 2917849 w 11799254"/>
              <a:gd name="connsiteY2448" fmla="*/ 5879055 h 6687061"/>
              <a:gd name="connsiteX2449" fmla="*/ 2629458 w 11799254"/>
              <a:gd name="connsiteY2449" fmla="*/ 6058466 h 6687061"/>
              <a:gd name="connsiteX2450" fmla="*/ 2568925 w 11799254"/>
              <a:gd name="connsiteY2450" fmla="*/ 6217028 h 6687061"/>
              <a:gd name="connsiteX2451" fmla="*/ 2584229 w 11799254"/>
              <a:gd name="connsiteY2451" fmla="*/ 6238611 h 6687061"/>
              <a:gd name="connsiteX2452" fmla="*/ 440344 w 11799254"/>
              <a:gd name="connsiteY2452" fmla="*/ 5783850 h 6687061"/>
              <a:gd name="connsiteX2453" fmla="*/ 751644 w 11799254"/>
              <a:gd name="connsiteY2453" fmla="*/ 5783850 h 6687061"/>
              <a:gd name="connsiteX2454" fmla="*/ 1040793 w 11799254"/>
              <a:gd name="connsiteY2454" fmla="*/ 5587393 h 6687061"/>
              <a:gd name="connsiteX2455" fmla="*/ 1097884 w 11799254"/>
              <a:gd name="connsiteY2455" fmla="*/ 5449109 h 6687061"/>
              <a:gd name="connsiteX2456" fmla="*/ 1080309 w 11799254"/>
              <a:gd name="connsiteY2456" fmla="*/ 5424294 h 6687061"/>
              <a:gd name="connsiteX2457" fmla="*/ 773957 w 11799254"/>
              <a:gd name="connsiteY2457" fmla="*/ 5424294 h 6687061"/>
              <a:gd name="connsiteX2458" fmla="*/ 485577 w 11799254"/>
              <a:gd name="connsiteY2458" fmla="*/ 5603704 h 6687061"/>
              <a:gd name="connsiteX2459" fmla="*/ 425052 w 11799254"/>
              <a:gd name="connsiteY2459" fmla="*/ 5762266 h 6687061"/>
              <a:gd name="connsiteX2460" fmla="*/ 440344 w 11799254"/>
              <a:gd name="connsiteY2460" fmla="*/ 5783850 h 6687061"/>
              <a:gd name="connsiteX2461" fmla="*/ 3400979 w 11799254"/>
              <a:gd name="connsiteY2461" fmla="*/ 454764 h 6687061"/>
              <a:gd name="connsiteX2462" fmla="*/ 3094636 w 11799254"/>
              <a:gd name="connsiteY2462" fmla="*/ 454764 h 6687061"/>
              <a:gd name="connsiteX2463" fmla="*/ 2806245 w 11799254"/>
              <a:gd name="connsiteY2463" fmla="*/ 634172 h 6687061"/>
              <a:gd name="connsiteX2464" fmla="*/ 2745724 w 11799254"/>
              <a:gd name="connsiteY2464" fmla="*/ 792735 h 6687061"/>
              <a:gd name="connsiteX2465" fmla="*/ 2761016 w 11799254"/>
              <a:gd name="connsiteY2465" fmla="*/ 814326 h 6687061"/>
              <a:gd name="connsiteX2466" fmla="*/ 3072313 w 11799254"/>
              <a:gd name="connsiteY2466" fmla="*/ 814326 h 6687061"/>
              <a:gd name="connsiteX2467" fmla="*/ 3361464 w 11799254"/>
              <a:gd name="connsiteY2467" fmla="*/ 617863 h 6687061"/>
              <a:gd name="connsiteX2468" fmla="*/ 3418552 w 11799254"/>
              <a:gd name="connsiteY2468" fmla="*/ 479577 h 6687061"/>
              <a:gd name="connsiteX2469" fmla="*/ 3400979 w 11799254"/>
              <a:gd name="connsiteY2469" fmla="*/ 454764 h 6687061"/>
              <a:gd name="connsiteX2470" fmla="*/ 1248518 w 11799254"/>
              <a:gd name="connsiteY2470" fmla="*/ 6238611 h 6687061"/>
              <a:gd name="connsiteX2471" fmla="*/ 1559816 w 11799254"/>
              <a:gd name="connsiteY2471" fmla="*/ 6238611 h 6687061"/>
              <a:gd name="connsiteX2472" fmla="*/ 1848967 w 11799254"/>
              <a:gd name="connsiteY2472" fmla="*/ 6042155 h 6687061"/>
              <a:gd name="connsiteX2473" fmla="*/ 1906068 w 11799254"/>
              <a:gd name="connsiteY2473" fmla="*/ 5903871 h 6687061"/>
              <a:gd name="connsiteX2474" fmla="*/ 1888496 w 11799254"/>
              <a:gd name="connsiteY2474" fmla="*/ 5879055 h 6687061"/>
              <a:gd name="connsiteX2475" fmla="*/ 1582127 w 11799254"/>
              <a:gd name="connsiteY2475" fmla="*/ 5879055 h 6687061"/>
              <a:gd name="connsiteX2476" fmla="*/ 1293749 w 11799254"/>
              <a:gd name="connsiteY2476" fmla="*/ 6058466 h 6687061"/>
              <a:gd name="connsiteX2477" fmla="*/ 1233225 w 11799254"/>
              <a:gd name="connsiteY2477" fmla="*/ 6217028 h 6687061"/>
              <a:gd name="connsiteX2478" fmla="*/ 1248517 w 11799254"/>
              <a:gd name="connsiteY2478" fmla="*/ 6238611 h 6687061"/>
              <a:gd name="connsiteX2479" fmla="*/ 1094328 w 11799254"/>
              <a:gd name="connsiteY2479" fmla="*/ 5762266 h 6687061"/>
              <a:gd name="connsiteX2480" fmla="*/ 1154859 w 11799254"/>
              <a:gd name="connsiteY2480" fmla="*/ 5603704 h 6687061"/>
              <a:gd name="connsiteX2481" fmla="*/ 1443234 w 11799254"/>
              <a:gd name="connsiteY2481" fmla="*/ 5424294 h 6687061"/>
              <a:gd name="connsiteX2482" fmla="*/ 1749590 w 11799254"/>
              <a:gd name="connsiteY2482" fmla="*/ 5424294 h 6687061"/>
              <a:gd name="connsiteX2483" fmla="*/ 1767162 w 11799254"/>
              <a:gd name="connsiteY2483" fmla="*/ 5449109 h 6687061"/>
              <a:gd name="connsiteX2484" fmla="*/ 1710074 w 11799254"/>
              <a:gd name="connsiteY2484" fmla="*/ 5587393 h 6687061"/>
              <a:gd name="connsiteX2485" fmla="*/ 1420923 w 11799254"/>
              <a:gd name="connsiteY2485" fmla="*/ 5783862 h 6687061"/>
              <a:gd name="connsiteX2486" fmla="*/ 1109620 w 11799254"/>
              <a:gd name="connsiteY2486" fmla="*/ 5783862 h 6687061"/>
              <a:gd name="connsiteX2487" fmla="*/ 1094328 w 11799254"/>
              <a:gd name="connsiteY2487" fmla="*/ 5762266 h 6687061"/>
              <a:gd name="connsiteX2488" fmla="*/ 1156870 w 11799254"/>
              <a:gd name="connsiteY2488" fmla="*/ 5737793 h 6687061"/>
              <a:gd name="connsiteX2489" fmla="*/ 1420923 w 11799254"/>
              <a:gd name="connsiteY2489" fmla="*/ 5737793 h 6687061"/>
              <a:gd name="connsiteX2490" fmla="*/ 1667062 w 11799254"/>
              <a:gd name="connsiteY2490" fmla="*/ 5570968 h 6687061"/>
              <a:gd name="connsiteX2491" fmla="*/ 1667277 w 11799254"/>
              <a:gd name="connsiteY2491" fmla="*/ 5570385 h 6687061"/>
              <a:gd name="connsiteX2492" fmla="*/ 1667518 w 11799254"/>
              <a:gd name="connsiteY2492" fmla="*/ 5569814 h 6687061"/>
              <a:gd name="connsiteX2493" fmla="*/ 1707033 w 11799254"/>
              <a:gd name="connsiteY2493" fmla="*/ 5474076 h 6687061"/>
              <a:gd name="connsiteX2494" fmla="*/ 1704550 w 11799254"/>
              <a:gd name="connsiteY2494" fmla="*/ 5470350 h 6687061"/>
              <a:gd name="connsiteX2495" fmla="*/ 1443234 w 11799254"/>
              <a:gd name="connsiteY2495" fmla="*/ 5470350 h 6687061"/>
              <a:gd name="connsiteX2496" fmla="*/ 1197872 w 11799254"/>
              <a:gd name="connsiteY2496" fmla="*/ 5620129 h 6687061"/>
              <a:gd name="connsiteX2497" fmla="*/ 1154351 w 11799254"/>
              <a:gd name="connsiteY2497" fmla="*/ 5734143 h 6687061"/>
              <a:gd name="connsiteX2498" fmla="*/ 1156869 w 11799254"/>
              <a:gd name="connsiteY2498" fmla="*/ 5737793 h 6687061"/>
              <a:gd name="connsiteX2499" fmla="*/ 212000 w 11799254"/>
              <a:gd name="connsiteY2499" fmla="*/ 5313816 h 6687061"/>
              <a:gd name="connsiteX2500" fmla="*/ 272531 w 11799254"/>
              <a:gd name="connsiteY2500" fmla="*/ 5155254 h 6687061"/>
              <a:gd name="connsiteX2501" fmla="*/ 560912 w 11799254"/>
              <a:gd name="connsiteY2501" fmla="*/ 4975843 h 6687061"/>
              <a:gd name="connsiteX2502" fmla="*/ 867264 w 11799254"/>
              <a:gd name="connsiteY2502" fmla="*/ 4975843 h 6687061"/>
              <a:gd name="connsiteX2503" fmla="*/ 867264 w 11799254"/>
              <a:gd name="connsiteY2503" fmla="*/ 4975843 h 6687061"/>
              <a:gd name="connsiteX2504" fmla="*/ 884839 w 11799254"/>
              <a:gd name="connsiteY2504" fmla="*/ 5000659 h 6687061"/>
              <a:gd name="connsiteX2505" fmla="*/ 827747 w 11799254"/>
              <a:gd name="connsiteY2505" fmla="*/ 5138942 h 6687061"/>
              <a:gd name="connsiteX2506" fmla="*/ 538594 w 11799254"/>
              <a:gd name="connsiteY2506" fmla="*/ 5335412 h 6687061"/>
              <a:gd name="connsiteX2507" fmla="*/ 227300 w 11799254"/>
              <a:gd name="connsiteY2507" fmla="*/ 5335412 h 6687061"/>
              <a:gd name="connsiteX2508" fmla="*/ 212001 w 11799254"/>
              <a:gd name="connsiteY2508" fmla="*/ 5313816 h 6687061"/>
              <a:gd name="connsiteX2509" fmla="*/ 274542 w 11799254"/>
              <a:gd name="connsiteY2509" fmla="*/ 5289355 h 6687061"/>
              <a:gd name="connsiteX2510" fmla="*/ 538593 w 11799254"/>
              <a:gd name="connsiteY2510" fmla="*/ 5289355 h 6687061"/>
              <a:gd name="connsiteX2511" fmla="*/ 784728 w 11799254"/>
              <a:gd name="connsiteY2511" fmla="*/ 5122517 h 6687061"/>
              <a:gd name="connsiteX2512" fmla="*/ 784951 w 11799254"/>
              <a:gd name="connsiteY2512" fmla="*/ 5121934 h 6687061"/>
              <a:gd name="connsiteX2513" fmla="*/ 785186 w 11799254"/>
              <a:gd name="connsiteY2513" fmla="*/ 5121364 h 6687061"/>
              <a:gd name="connsiteX2514" fmla="*/ 824709 w 11799254"/>
              <a:gd name="connsiteY2514" fmla="*/ 5025626 h 6687061"/>
              <a:gd name="connsiteX2515" fmla="*/ 822216 w 11799254"/>
              <a:gd name="connsiteY2515" fmla="*/ 5021913 h 6687061"/>
              <a:gd name="connsiteX2516" fmla="*/ 560912 w 11799254"/>
              <a:gd name="connsiteY2516" fmla="*/ 5021913 h 6687061"/>
              <a:gd name="connsiteX2517" fmla="*/ 315544 w 11799254"/>
              <a:gd name="connsiteY2517" fmla="*/ 5171679 h 6687061"/>
              <a:gd name="connsiteX2518" fmla="*/ 272023 w 11799254"/>
              <a:gd name="connsiteY2518" fmla="*/ 5285693 h 6687061"/>
              <a:gd name="connsiteX2519" fmla="*/ 274541 w 11799254"/>
              <a:gd name="connsiteY2519" fmla="*/ 5289355 h 6687061"/>
              <a:gd name="connsiteX2520" fmla="*/ 6793788 w 11799254"/>
              <a:gd name="connsiteY2520" fmla="*/ 2434261 h 6687061"/>
              <a:gd name="connsiteX2521" fmla="*/ 6733254 w 11799254"/>
              <a:gd name="connsiteY2521" fmla="*/ 2592823 h 6687061"/>
              <a:gd name="connsiteX2522" fmla="*/ 6748545 w 11799254"/>
              <a:gd name="connsiteY2522" fmla="*/ 2614420 h 6687061"/>
              <a:gd name="connsiteX2523" fmla="*/ 7059842 w 11799254"/>
              <a:gd name="connsiteY2523" fmla="*/ 2614420 h 6687061"/>
              <a:gd name="connsiteX2524" fmla="*/ 7348993 w 11799254"/>
              <a:gd name="connsiteY2524" fmla="*/ 2417950 h 6687061"/>
              <a:gd name="connsiteX2525" fmla="*/ 7406093 w 11799254"/>
              <a:gd name="connsiteY2525" fmla="*/ 2279666 h 6687061"/>
              <a:gd name="connsiteX2526" fmla="*/ 7388508 w 11799254"/>
              <a:gd name="connsiteY2526" fmla="*/ 2254863 h 6687061"/>
              <a:gd name="connsiteX2527" fmla="*/ 7082165 w 11799254"/>
              <a:gd name="connsiteY2527" fmla="*/ 2254863 h 6687061"/>
              <a:gd name="connsiteX2528" fmla="*/ 6793788 w 11799254"/>
              <a:gd name="connsiteY2528" fmla="*/ 2434261 h 6687061"/>
              <a:gd name="connsiteX2529" fmla="*/ 7460989 w 11799254"/>
              <a:gd name="connsiteY2529" fmla="*/ 1351651 h 6687061"/>
              <a:gd name="connsiteX2530" fmla="*/ 7767346 w 11799254"/>
              <a:gd name="connsiteY2530" fmla="*/ 1351651 h 6687061"/>
              <a:gd name="connsiteX2531" fmla="*/ 7767346 w 11799254"/>
              <a:gd name="connsiteY2531" fmla="*/ 1351651 h 6687061"/>
              <a:gd name="connsiteX2532" fmla="*/ 7784917 w 11799254"/>
              <a:gd name="connsiteY2532" fmla="*/ 1376467 h 6687061"/>
              <a:gd name="connsiteX2533" fmla="*/ 7727830 w 11799254"/>
              <a:gd name="connsiteY2533" fmla="*/ 1514750 h 6687061"/>
              <a:gd name="connsiteX2534" fmla="*/ 7438679 w 11799254"/>
              <a:gd name="connsiteY2534" fmla="*/ 1711220 h 6687061"/>
              <a:gd name="connsiteX2535" fmla="*/ 7127382 w 11799254"/>
              <a:gd name="connsiteY2535" fmla="*/ 1711220 h 6687061"/>
              <a:gd name="connsiteX2536" fmla="*/ 7112090 w 11799254"/>
              <a:gd name="connsiteY2536" fmla="*/ 1689624 h 6687061"/>
              <a:gd name="connsiteX2537" fmla="*/ 7172612 w 11799254"/>
              <a:gd name="connsiteY2537" fmla="*/ 1531062 h 6687061"/>
              <a:gd name="connsiteX2538" fmla="*/ 7460989 w 11799254"/>
              <a:gd name="connsiteY2538" fmla="*/ 1351651 h 6687061"/>
              <a:gd name="connsiteX2539" fmla="*/ 7722306 w 11799254"/>
              <a:gd name="connsiteY2539" fmla="*/ 1397708 h 6687061"/>
              <a:gd name="connsiteX2540" fmla="*/ 7460989 w 11799254"/>
              <a:gd name="connsiteY2540" fmla="*/ 1397708 h 6687061"/>
              <a:gd name="connsiteX2541" fmla="*/ 7215623 w 11799254"/>
              <a:gd name="connsiteY2541" fmla="*/ 1547487 h 6687061"/>
              <a:gd name="connsiteX2542" fmla="*/ 7172104 w 11799254"/>
              <a:gd name="connsiteY2542" fmla="*/ 1661501 h 6687061"/>
              <a:gd name="connsiteX2543" fmla="*/ 7174626 w 11799254"/>
              <a:gd name="connsiteY2543" fmla="*/ 1665151 h 6687061"/>
              <a:gd name="connsiteX2544" fmla="*/ 7438679 w 11799254"/>
              <a:gd name="connsiteY2544" fmla="*/ 1665151 h 6687061"/>
              <a:gd name="connsiteX2545" fmla="*/ 7684817 w 11799254"/>
              <a:gd name="connsiteY2545" fmla="*/ 1498325 h 6687061"/>
              <a:gd name="connsiteX2546" fmla="*/ 7685033 w 11799254"/>
              <a:gd name="connsiteY2546" fmla="*/ 1497742 h 6687061"/>
              <a:gd name="connsiteX2547" fmla="*/ 7685261 w 11799254"/>
              <a:gd name="connsiteY2547" fmla="*/ 1497172 h 6687061"/>
              <a:gd name="connsiteX2548" fmla="*/ 7724802 w 11799254"/>
              <a:gd name="connsiteY2548" fmla="*/ 1401434 h 6687061"/>
              <a:gd name="connsiteX2549" fmla="*/ 7722306 w 11799254"/>
              <a:gd name="connsiteY2549" fmla="*/ 1397720 h 6687061"/>
              <a:gd name="connsiteX2550" fmla="*/ 7266288 w 11799254"/>
              <a:gd name="connsiteY2550" fmla="*/ 2165982 h 6687061"/>
              <a:gd name="connsiteX2551" fmla="*/ 7577572 w 11799254"/>
              <a:gd name="connsiteY2551" fmla="*/ 2165982 h 6687061"/>
              <a:gd name="connsiteX2552" fmla="*/ 7866736 w 11799254"/>
              <a:gd name="connsiteY2552" fmla="*/ 1969512 h 6687061"/>
              <a:gd name="connsiteX2553" fmla="*/ 7923823 w 11799254"/>
              <a:gd name="connsiteY2553" fmla="*/ 1831228 h 6687061"/>
              <a:gd name="connsiteX2554" fmla="*/ 7906251 w 11799254"/>
              <a:gd name="connsiteY2554" fmla="*/ 1806413 h 6687061"/>
              <a:gd name="connsiteX2555" fmla="*/ 7599895 w 11799254"/>
              <a:gd name="connsiteY2555" fmla="*/ 1806413 h 6687061"/>
              <a:gd name="connsiteX2556" fmla="*/ 7311518 w 11799254"/>
              <a:gd name="connsiteY2556" fmla="*/ 1985824 h 6687061"/>
              <a:gd name="connsiteX2557" fmla="*/ 7250984 w 11799254"/>
              <a:gd name="connsiteY2557" fmla="*/ 2144386 h 6687061"/>
              <a:gd name="connsiteX2558" fmla="*/ 7266288 w 11799254"/>
              <a:gd name="connsiteY2558" fmla="*/ 2165982 h 6687061"/>
              <a:gd name="connsiteX2559" fmla="*/ 8336019 w 11799254"/>
              <a:gd name="connsiteY2559" fmla="*/ 2895347 h 6687061"/>
              <a:gd name="connsiteX2560" fmla="*/ 8275485 w 11799254"/>
              <a:gd name="connsiteY2560" fmla="*/ 3053910 h 6687061"/>
              <a:gd name="connsiteX2561" fmla="*/ 8290777 w 11799254"/>
              <a:gd name="connsiteY2561" fmla="*/ 3075506 h 6687061"/>
              <a:gd name="connsiteX2562" fmla="*/ 8602073 w 11799254"/>
              <a:gd name="connsiteY2562" fmla="*/ 3075506 h 6687061"/>
              <a:gd name="connsiteX2563" fmla="*/ 8891224 w 11799254"/>
              <a:gd name="connsiteY2563" fmla="*/ 2879036 h 6687061"/>
              <a:gd name="connsiteX2564" fmla="*/ 8948325 w 11799254"/>
              <a:gd name="connsiteY2564" fmla="*/ 2740752 h 6687061"/>
              <a:gd name="connsiteX2565" fmla="*/ 8930752 w 11799254"/>
              <a:gd name="connsiteY2565" fmla="*/ 2715937 h 6687061"/>
              <a:gd name="connsiteX2566" fmla="*/ 8930752 w 11799254"/>
              <a:gd name="connsiteY2566" fmla="*/ 2715937 h 6687061"/>
              <a:gd name="connsiteX2567" fmla="*/ 8624396 w 11799254"/>
              <a:gd name="connsiteY2567" fmla="*/ 2715937 h 6687061"/>
              <a:gd name="connsiteX2568" fmla="*/ 8336019 w 11799254"/>
              <a:gd name="connsiteY2568" fmla="*/ 2895347 h 6687061"/>
              <a:gd name="connsiteX2569" fmla="*/ 9181667 w 11799254"/>
              <a:gd name="connsiteY2569" fmla="*/ 3782236 h 6687061"/>
              <a:gd name="connsiteX2570" fmla="*/ 9238768 w 11799254"/>
              <a:gd name="connsiteY2570" fmla="*/ 3643952 h 6687061"/>
              <a:gd name="connsiteX2571" fmla="*/ 9221183 w 11799254"/>
              <a:gd name="connsiteY2571" fmla="*/ 3619136 h 6687061"/>
              <a:gd name="connsiteX2572" fmla="*/ 9221183 w 11799254"/>
              <a:gd name="connsiteY2572" fmla="*/ 3619136 h 6687061"/>
              <a:gd name="connsiteX2573" fmla="*/ 8914840 w 11799254"/>
              <a:gd name="connsiteY2573" fmla="*/ 3619136 h 6687061"/>
              <a:gd name="connsiteX2574" fmla="*/ 8626449 w 11799254"/>
              <a:gd name="connsiteY2574" fmla="*/ 3798547 h 6687061"/>
              <a:gd name="connsiteX2575" fmla="*/ 8565928 w 11799254"/>
              <a:gd name="connsiteY2575" fmla="*/ 3957109 h 6687061"/>
              <a:gd name="connsiteX2576" fmla="*/ 8581220 w 11799254"/>
              <a:gd name="connsiteY2576" fmla="*/ 3978705 h 6687061"/>
              <a:gd name="connsiteX2577" fmla="*/ 8892516 w 11799254"/>
              <a:gd name="connsiteY2577" fmla="*/ 3978705 h 6687061"/>
              <a:gd name="connsiteX2578" fmla="*/ 9181667 w 11799254"/>
              <a:gd name="connsiteY2578" fmla="*/ 3782236 h 6687061"/>
              <a:gd name="connsiteX2579" fmla="*/ 9091627 w 11799254"/>
              <a:gd name="connsiteY2579" fmla="*/ 2254863 h 6687061"/>
              <a:gd name="connsiteX2580" fmla="*/ 8803248 w 11799254"/>
              <a:gd name="connsiteY2580" fmla="*/ 2434261 h 6687061"/>
              <a:gd name="connsiteX2581" fmla="*/ 8742715 w 11799254"/>
              <a:gd name="connsiteY2581" fmla="*/ 2592823 h 6687061"/>
              <a:gd name="connsiteX2582" fmla="*/ 8758007 w 11799254"/>
              <a:gd name="connsiteY2582" fmla="*/ 2614420 h 6687061"/>
              <a:gd name="connsiteX2583" fmla="*/ 9069303 w 11799254"/>
              <a:gd name="connsiteY2583" fmla="*/ 2614420 h 6687061"/>
              <a:gd name="connsiteX2584" fmla="*/ 9358454 w 11799254"/>
              <a:gd name="connsiteY2584" fmla="*/ 2417950 h 6687061"/>
              <a:gd name="connsiteX2585" fmla="*/ 9415555 w 11799254"/>
              <a:gd name="connsiteY2585" fmla="*/ 2279666 h 6687061"/>
              <a:gd name="connsiteX2586" fmla="*/ 9397970 w 11799254"/>
              <a:gd name="connsiteY2586" fmla="*/ 2254863 h 6687061"/>
              <a:gd name="connsiteX2587" fmla="*/ 9091627 w 11799254"/>
              <a:gd name="connsiteY2587" fmla="*/ 2254863 h 6687061"/>
              <a:gd name="connsiteX2588" fmla="*/ 9271341 w 11799254"/>
              <a:gd name="connsiteY2588" fmla="*/ 3075493 h 6687061"/>
              <a:gd name="connsiteX2589" fmla="*/ 8960056 w 11799254"/>
              <a:gd name="connsiteY2589" fmla="*/ 3075493 h 6687061"/>
              <a:gd name="connsiteX2590" fmla="*/ 8944765 w 11799254"/>
              <a:gd name="connsiteY2590" fmla="*/ 3053910 h 6687061"/>
              <a:gd name="connsiteX2591" fmla="*/ 9005286 w 11799254"/>
              <a:gd name="connsiteY2591" fmla="*/ 2895347 h 6687061"/>
              <a:gd name="connsiteX2592" fmla="*/ 9293664 w 11799254"/>
              <a:gd name="connsiteY2592" fmla="*/ 2715937 h 6687061"/>
              <a:gd name="connsiteX2593" fmla="*/ 9600020 w 11799254"/>
              <a:gd name="connsiteY2593" fmla="*/ 2715937 h 6687061"/>
              <a:gd name="connsiteX2594" fmla="*/ 9600020 w 11799254"/>
              <a:gd name="connsiteY2594" fmla="*/ 2715937 h 6687061"/>
              <a:gd name="connsiteX2595" fmla="*/ 9617592 w 11799254"/>
              <a:gd name="connsiteY2595" fmla="*/ 2740752 h 6687061"/>
              <a:gd name="connsiteX2596" fmla="*/ 9560504 w 11799254"/>
              <a:gd name="connsiteY2596" fmla="*/ 2879036 h 6687061"/>
              <a:gd name="connsiteX2597" fmla="*/ 9271341 w 11799254"/>
              <a:gd name="connsiteY2597" fmla="*/ 3075493 h 6687061"/>
              <a:gd name="connsiteX2598" fmla="*/ 9007300 w 11799254"/>
              <a:gd name="connsiteY2598" fmla="*/ 3029436 h 6687061"/>
              <a:gd name="connsiteX2599" fmla="*/ 9271341 w 11799254"/>
              <a:gd name="connsiteY2599" fmla="*/ 3029436 h 6687061"/>
              <a:gd name="connsiteX2600" fmla="*/ 9517492 w 11799254"/>
              <a:gd name="connsiteY2600" fmla="*/ 2862598 h 6687061"/>
              <a:gd name="connsiteX2601" fmla="*/ 9517707 w 11799254"/>
              <a:gd name="connsiteY2601" fmla="*/ 2862028 h 6687061"/>
              <a:gd name="connsiteX2602" fmla="*/ 9517935 w 11799254"/>
              <a:gd name="connsiteY2602" fmla="*/ 2861458 h 6687061"/>
              <a:gd name="connsiteX2603" fmla="*/ 9557463 w 11799254"/>
              <a:gd name="connsiteY2603" fmla="*/ 2765720 h 6687061"/>
              <a:gd name="connsiteX2604" fmla="*/ 9554980 w 11799254"/>
              <a:gd name="connsiteY2604" fmla="*/ 2761994 h 6687061"/>
              <a:gd name="connsiteX2605" fmla="*/ 9293664 w 11799254"/>
              <a:gd name="connsiteY2605" fmla="*/ 2761994 h 6687061"/>
              <a:gd name="connsiteX2606" fmla="*/ 9048298 w 11799254"/>
              <a:gd name="connsiteY2606" fmla="*/ 2911773 h 6687061"/>
              <a:gd name="connsiteX2607" fmla="*/ 9004779 w 11799254"/>
              <a:gd name="connsiteY2607" fmla="*/ 3025774 h 6687061"/>
              <a:gd name="connsiteX2608" fmla="*/ 9007300 w 11799254"/>
              <a:gd name="connsiteY2608" fmla="*/ 3029436 h 6687061"/>
              <a:gd name="connsiteX2609" fmla="*/ 3552517 w 11799254"/>
              <a:gd name="connsiteY2609" fmla="*/ 903208 h 6687061"/>
              <a:gd name="connsiteX2610" fmla="*/ 3246161 w 11799254"/>
              <a:gd name="connsiteY2610" fmla="*/ 903208 h 6687061"/>
              <a:gd name="connsiteX2611" fmla="*/ 2957783 w 11799254"/>
              <a:gd name="connsiteY2611" fmla="*/ 1082616 h 6687061"/>
              <a:gd name="connsiteX2612" fmla="*/ 2897262 w 11799254"/>
              <a:gd name="connsiteY2612" fmla="*/ 1241179 h 6687061"/>
              <a:gd name="connsiteX2613" fmla="*/ 2912553 w 11799254"/>
              <a:gd name="connsiteY2613" fmla="*/ 1262770 h 6687061"/>
              <a:gd name="connsiteX2614" fmla="*/ 3223838 w 11799254"/>
              <a:gd name="connsiteY2614" fmla="*/ 1262770 h 6687061"/>
              <a:gd name="connsiteX2615" fmla="*/ 3513001 w 11799254"/>
              <a:gd name="connsiteY2615" fmla="*/ 1066307 h 6687061"/>
              <a:gd name="connsiteX2616" fmla="*/ 3570089 w 11799254"/>
              <a:gd name="connsiteY2616" fmla="*/ 928021 h 6687061"/>
              <a:gd name="connsiteX2617" fmla="*/ 3552517 w 11799254"/>
              <a:gd name="connsiteY2617" fmla="*/ 903208 h 6687061"/>
              <a:gd name="connsiteX2618" fmla="*/ 4423821 w 11799254"/>
              <a:gd name="connsiteY2618" fmla="*/ 1351651 h 6687061"/>
              <a:gd name="connsiteX2619" fmla="*/ 4117465 w 11799254"/>
              <a:gd name="connsiteY2619" fmla="*/ 1351651 h 6687061"/>
              <a:gd name="connsiteX2620" fmla="*/ 3829087 w 11799254"/>
              <a:gd name="connsiteY2620" fmla="*/ 1531062 h 6687061"/>
              <a:gd name="connsiteX2621" fmla="*/ 3768566 w 11799254"/>
              <a:gd name="connsiteY2621" fmla="*/ 1689624 h 6687061"/>
              <a:gd name="connsiteX2622" fmla="*/ 3783858 w 11799254"/>
              <a:gd name="connsiteY2622" fmla="*/ 1711220 h 6687061"/>
              <a:gd name="connsiteX2623" fmla="*/ 4095154 w 11799254"/>
              <a:gd name="connsiteY2623" fmla="*/ 1711220 h 6687061"/>
              <a:gd name="connsiteX2624" fmla="*/ 4384306 w 11799254"/>
              <a:gd name="connsiteY2624" fmla="*/ 1514750 h 6687061"/>
              <a:gd name="connsiteX2625" fmla="*/ 4441393 w 11799254"/>
              <a:gd name="connsiteY2625" fmla="*/ 1376467 h 6687061"/>
              <a:gd name="connsiteX2626" fmla="*/ 4423821 w 11799254"/>
              <a:gd name="connsiteY2626" fmla="*/ 1351651 h 6687061"/>
              <a:gd name="connsiteX2627" fmla="*/ 4638515 w 11799254"/>
              <a:gd name="connsiteY2627" fmla="*/ 1985824 h 6687061"/>
              <a:gd name="connsiteX2628" fmla="*/ 4577994 w 11799254"/>
              <a:gd name="connsiteY2628" fmla="*/ 2144386 h 6687061"/>
              <a:gd name="connsiteX2629" fmla="*/ 4593286 w 11799254"/>
              <a:gd name="connsiteY2629" fmla="*/ 2165982 h 6687061"/>
              <a:gd name="connsiteX2630" fmla="*/ 4904582 w 11799254"/>
              <a:gd name="connsiteY2630" fmla="*/ 2165982 h 6687061"/>
              <a:gd name="connsiteX2631" fmla="*/ 5193733 w 11799254"/>
              <a:gd name="connsiteY2631" fmla="*/ 1969512 h 6687061"/>
              <a:gd name="connsiteX2632" fmla="*/ 5250821 w 11799254"/>
              <a:gd name="connsiteY2632" fmla="*/ 1831228 h 6687061"/>
              <a:gd name="connsiteX2633" fmla="*/ 5233249 w 11799254"/>
              <a:gd name="connsiteY2633" fmla="*/ 1806413 h 6687061"/>
              <a:gd name="connsiteX2634" fmla="*/ 4926893 w 11799254"/>
              <a:gd name="connsiteY2634" fmla="*/ 1806413 h 6687061"/>
              <a:gd name="connsiteX2635" fmla="*/ 4638515 w 11799254"/>
              <a:gd name="connsiteY2635" fmla="*/ 1985824 h 6687061"/>
              <a:gd name="connsiteX2636" fmla="*/ 4221784 w 11799254"/>
              <a:gd name="connsiteY2636" fmla="*/ 903208 h 6687061"/>
              <a:gd name="connsiteX2637" fmla="*/ 3915428 w 11799254"/>
              <a:gd name="connsiteY2637" fmla="*/ 903208 h 6687061"/>
              <a:gd name="connsiteX2638" fmla="*/ 3627050 w 11799254"/>
              <a:gd name="connsiteY2638" fmla="*/ 1082616 h 6687061"/>
              <a:gd name="connsiteX2639" fmla="*/ 3566529 w 11799254"/>
              <a:gd name="connsiteY2639" fmla="*/ 1241179 h 6687061"/>
              <a:gd name="connsiteX2640" fmla="*/ 3581821 w 11799254"/>
              <a:gd name="connsiteY2640" fmla="*/ 1262770 h 6687061"/>
              <a:gd name="connsiteX2641" fmla="*/ 3893118 w 11799254"/>
              <a:gd name="connsiteY2641" fmla="*/ 1262770 h 6687061"/>
              <a:gd name="connsiteX2642" fmla="*/ 4182268 w 11799254"/>
              <a:gd name="connsiteY2642" fmla="*/ 1066307 h 6687061"/>
              <a:gd name="connsiteX2643" fmla="*/ 4239357 w 11799254"/>
              <a:gd name="connsiteY2643" fmla="*/ 928021 h 6687061"/>
              <a:gd name="connsiteX2644" fmla="*/ 4221784 w 11799254"/>
              <a:gd name="connsiteY2644" fmla="*/ 903208 h 6687061"/>
              <a:gd name="connsiteX2645" fmla="*/ 6230841 w 11799254"/>
              <a:gd name="connsiteY2645" fmla="*/ 903208 h 6687061"/>
              <a:gd name="connsiteX2646" fmla="*/ 5924485 w 11799254"/>
              <a:gd name="connsiteY2646" fmla="*/ 903208 h 6687061"/>
              <a:gd name="connsiteX2647" fmla="*/ 5636107 w 11799254"/>
              <a:gd name="connsiteY2647" fmla="*/ 1082616 h 6687061"/>
              <a:gd name="connsiteX2648" fmla="*/ 5575573 w 11799254"/>
              <a:gd name="connsiteY2648" fmla="*/ 1241179 h 6687061"/>
              <a:gd name="connsiteX2649" fmla="*/ 5590877 w 11799254"/>
              <a:gd name="connsiteY2649" fmla="*/ 1262770 h 6687061"/>
              <a:gd name="connsiteX2650" fmla="*/ 5902174 w 11799254"/>
              <a:gd name="connsiteY2650" fmla="*/ 1262770 h 6687061"/>
              <a:gd name="connsiteX2651" fmla="*/ 6191325 w 11799254"/>
              <a:gd name="connsiteY2651" fmla="*/ 1066307 h 6687061"/>
              <a:gd name="connsiteX2652" fmla="*/ 6248413 w 11799254"/>
              <a:gd name="connsiteY2652" fmla="*/ 928021 h 6687061"/>
              <a:gd name="connsiteX2653" fmla="*/ 6230841 w 11799254"/>
              <a:gd name="connsiteY2653" fmla="*/ 903208 h 6687061"/>
              <a:gd name="connsiteX2654" fmla="*/ 5457254 w 11799254"/>
              <a:gd name="connsiteY2654" fmla="*/ 1351651 h 6687061"/>
              <a:gd name="connsiteX2655" fmla="*/ 5763610 w 11799254"/>
              <a:gd name="connsiteY2655" fmla="*/ 1351651 h 6687061"/>
              <a:gd name="connsiteX2656" fmla="*/ 5763610 w 11799254"/>
              <a:gd name="connsiteY2656" fmla="*/ 1351651 h 6687061"/>
              <a:gd name="connsiteX2657" fmla="*/ 5781182 w 11799254"/>
              <a:gd name="connsiteY2657" fmla="*/ 1376467 h 6687061"/>
              <a:gd name="connsiteX2658" fmla="*/ 5724095 w 11799254"/>
              <a:gd name="connsiteY2658" fmla="*/ 1514750 h 6687061"/>
              <a:gd name="connsiteX2659" fmla="*/ 5434944 w 11799254"/>
              <a:gd name="connsiteY2659" fmla="*/ 1711220 h 6687061"/>
              <a:gd name="connsiteX2660" fmla="*/ 5123647 w 11799254"/>
              <a:gd name="connsiteY2660" fmla="*/ 1711220 h 6687061"/>
              <a:gd name="connsiteX2661" fmla="*/ 5108355 w 11799254"/>
              <a:gd name="connsiteY2661" fmla="*/ 1689624 h 6687061"/>
              <a:gd name="connsiteX2662" fmla="*/ 5168876 w 11799254"/>
              <a:gd name="connsiteY2662" fmla="*/ 1531062 h 6687061"/>
              <a:gd name="connsiteX2663" fmla="*/ 5457254 w 11799254"/>
              <a:gd name="connsiteY2663" fmla="*/ 1351651 h 6687061"/>
              <a:gd name="connsiteX2664" fmla="*/ 5718571 w 11799254"/>
              <a:gd name="connsiteY2664" fmla="*/ 1397708 h 6687061"/>
              <a:gd name="connsiteX2665" fmla="*/ 5457254 w 11799254"/>
              <a:gd name="connsiteY2665" fmla="*/ 1397708 h 6687061"/>
              <a:gd name="connsiteX2666" fmla="*/ 5211888 w 11799254"/>
              <a:gd name="connsiteY2666" fmla="*/ 1547487 h 6687061"/>
              <a:gd name="connsiteX2667" fmla="*/ 5168369 w 11799254"/>
              <a:gd name="connsiteY2667" fmla="*/ 1661501 h 6687061"/>
              <a:gd name="connsiteX2668" fmla="*/ 5170878 w 11799254"/>
              <a:gd name="connsiteY2668" fmla="*/ 1665151 h 6687061"/>
              <a:gd name="connsiteX2669" fmla="*/ 5434931 w 11799254"/>
              <a:gd name="connsiteY2669" fmla="*/ 1665151 h 6687061"/>
              <a:gd name="connsiteX2670" fmla="*/ 5681082 w 11799254"/>
              <a:gd name="connsiteY2670" fmla="*/ 1498325 h 6687061"/>
              <a:gd name="connsiteX2671" fmla="*/ 5681298 w 11799254"/>
              <a:gd name="connsiteY2671" fmla="*/ 1497742 h 6687061"/>
              <a:gd name="connsiteX2672" fmla="*/ 5681526 w 11799254"/>
              <a:gd name="connsiteY2672" fmla="*/ 1497172 h 6687061"/>
              <a:gd name="connsiteX2673" fmla="*/ 5721054 w 11799254"/>
              <a:gd name="connsiteY2673" fmla="*/ 1401434 h 6687061"/>
              <a:gd name="connsiteX2674" fmla="*/ 5718558 w 11799254"/>
              <a:gd name="connsiteY2674" fmla="*/ 1397720 h 6687061"/>
              <a:gd name="connsiteX2675" fmla="*/ 6432877 w 11799254"/>
              <a:gd name="connsiteY2675" fmla="*/ 1351651 h 6687061"/>
              <a:gd name="connsiteX2676" fmla="*/ 6126534 w 11799254"/>
              <a:gd name="connsiteY2676" fmla="*/ 1351651 h 6687061"/>
              <a:gd name="connsiteX2677" fmla="*/ 5838144 w 11799254"/>
              <a:gd name="connsiteY2677" fmla="*/ 1531062 h 6687061"/>
              <a:gd name="connsiteX2678" fmla="*/ 5777622 w 11799254"/>
              <a:gd name="connsiteY2678" fmla="*/ 1689624 h 6687061"/>
              <a:gd name="connsiteX2679" fmla="*/ 5792914 w 11799254"/>
              <a:gd name="connsiteY2679" fmla="*/ 1711220 h 6687061"/>
              <a:gd name="connsiteX2680" fmla="*/ 6104211 w 11799254"/>
              <a:gd name="connsiteY2680" fmla="*/ 1711220 h 6687061"/>
              <a:gd name="connsiteX2681" fmla="*/ 6393362 w 11799254"/>
              <a:gd name="connsiteY2681" fmla="*/ 1514750 h 6687061"/>
              <a:gd name="connsiteX2682" fmla="*/ 6450462 w 11799254"/>
              <a:gd name="connsiteY2682" fmla="*/ 1376467 h 6687061"/>
              <a:gd name="connsiteX2683" fmla="*/ 6432877 w 11799254"/>
              <a:gd name="connsiteY2683" fmla="*/ 1351651 h 66870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Lst>
            <a:rect l="l" t="t" r="r" b="b"/>
            <a:pathLst>
              <a:path w="11799254" h="6687061">
                <a:moveTo>
                  <a:pt x="2745724" y="4865378"/>
                </a:moveTo>
                <a:lnTo>
                  <a:pt x="2806245" y="4706816"/>
                </a:lnTo>
                <a:cubicBezTo>
                  <a:pt x="2852108" y="4586668"/>
                  <a:pt x="2963661" y="4527406"/>
                  <a:pt x="3094636" y="4527406"/>
                </a:cubicBezTo>
                <a:lnTo>
                  <a:pt x="3400979" y="4527406"/>
                </a:lnTo>
                <a:cubicBezTo>
                  <a:pt x="3413750" y="4527406"/>
                  <a:pt x="3423024" y="4540498"/>
                  <a:pt x="3418552" y="4552221"/>
                </a:cubicBezTo>
                <a:lnTo>
                  <a:pt x="3361464" y="4690505"/>
                </a:lnTo>
                <a:cubicBezTo>
                  <a:pt x="3315931" y="4809803"/>
                  <a:pt x="3202363" y="4886962"/>
                  <a:pt x="3072313" y="4886962"/>
                </a:cubicBezTo>
                <a:lnTo>
                  <a:pt x="2761016" y="4886962"/>
                </a:lnTo>
                <a:cubicBezTo>
                  <a:pt x="2749905" y="4886962"/>
                  <a:pt x="2741822" y="4875568"/>
                  <a:pt x="2745724" y="4865378"/>
                </a:cubicBezTo>
                <a:close/>
                <a:moveTo>
                  <a:pt x="4631167" y="4432212"/>
                </a:moveTo>
                <a:lnTo>
                  <a:pt x="4942464" y="4432212"/>
                </a:lnTo>
                <a:cubicBezTo>
                  <a:pt x="5072501" y="4432212"/>
                  <a:pt x="5186081" y="4355042"/>
                  <a:pt x="5231615" y="4235743"/>
                </a:cubicBezTo>
                <a:lnTo>
                  <a:pt x="5288702" y="4097459"/>
                </a:lnTo>
                <a:cubicBezTo>
                  <a:pt x="5293174" y="4085748"/>
                  <a:pt x="5283900" y="4072643"/>
                  <a:pt x="5271130" y="4072643"/>
                </a:cubicBezTo>
                <a:lnTo>
                  <a:pt x="5271130" y="4072643"/>
                </a:lnTo>
                <a:cubicBezTo>
                  <a:pt x="5271130" y="4072643"/>
                  <a:pt x="4964774" y="4072643"/>
                  <a:pt x="4964774" y="4072643"/>
                </a:cubicBezTo>
                <a:cubicBezTo>
                  <a:pt x="4833824" y="4072643"/>
                  <a:pt x="4722259" y="4131919"/>
                  <a:pt x="4676396" y="4252054"/>
                </a:cubicBezTo>
                <a:lnTo>
                  <a:pt x="4615875" y="4410616"/>
                </a:lnTo>
                <a:cubicBezTo>
                  <a:pt x="4611973" y="4420806"/>
                  <a:pt x="4620055" y="4432212"/>
                  <a:pt x="4631167" y="4432212"/>
                </a:cubicBezTo>
                <a:close/>
                <a:moveTo>
                  <a:pt x="6744491" y="454764"/>
                </a:moveTo>
                <a:lnTo>
                  <a:pt x="6744491" y="454764"/>
                </a:lnTo>
                <a:cubicBezTo>
                  <a:pt x="6757261" y="454764"/>
                  <a:pt x="6766536" y="467859"/>
                  <a:pt x="6762063" y="479577"/>
                </a:cubicBezTo>
                <a:lnTo>
                  <a:pt x="6704976" y="617860"/>
                </a:lnTo>
                <a:cubicBezTo>
                  <a:pt x="6659443" y="737162"/>
                  <a:pt x="6545874" y="814326"/>
                  <a:pt x="6415824" y="814326"/>
                </a:cubicBezTo>
                <a:lnTo>
                  <a:pt x="6104528" y="814326"/>
                </a:lnTo>
                <a:cubicBezTo>
                  <a:pt x="6093417" y="814326"/>
                  <a:pt x="6085334" y="802927"/>
                  <a:pt x="6089236" y="792731"/>
                </a:cubicBezTo>
                <a:lnTo>
                  <a:pt x="6149757" y="634172"/>
                </a:lnTo>
                <a:cubicBezTo>
                  <a:pt x="6195620" y="514031"/>
                  <a:pt x="6307173" y="454764"/>
                  <a:pt x="6438135" y="454764"/>
                </a:cubicBezTo>
                <a:lnTo>
                  <a:pt x="6744491" y="454764"/>
                </a:lnTo>
                <a:close/>
                <a:moveTo>
                  <a:pt x="6699452" y="500825"/>
                </a:moveTo>
                <a:lnTo>
                  <a:pt x="6438135" y="500825"/>
                </a:lnTo>
                <a:cubicBezTo>
                  <a:pt x="6318537" y="500825"/>
                  <a:pt x="6229105" y="555416"/>
                  <a:pt x="6192769" y="650603"/>
                </a:cubicBezTo>
                <a:lnTo>
                  <a:pt x="6149263" y="764609"/>
                </a:lnTo>
                <a:cubicBezTo>
                  <a:pt x="6148579" y="766374"/>
                  <a:pt x="6149884" y="768267"/>
                  <a:pt x="6151772" y="768267"/>
                </a:cubicBezTo>
                <a:lnTo>
                  <a:pt x="6415824" y="768267"/>
                </a:lnTo>
                <a:cubicBezTo>
                  <a:pt x="6526656" y="768267"/>
                  <a:pt x="6623271" y="702781"/>
                  <a:pt x="6661963" y="601431"/>
                </a:cubicBezTo>
                <a:lnTo>
                  <a:pt x="6662179" y="600852"/>
                </a:lnTo>
                <a:lnTo>
                  <a:pt x="6662420" y="600279"/>
                </a:lnTo>
                <a:lnTo>
                  <a:pt x="6701948" y="504551"/>
                </a:lnTo>
                <a:cubicBezTo>
                  <a:pt x="6702670" y="502775"/>
                  <a:pt x="6701365" y="500826"/>
                  <a:pt x="6699452" y="500826"/>
                </a:cubicBezTo>
                <a:close/>
                <a:moveTo>
                  <a:pt x="3960657" y="4432212"/>
                </a:moveTo>
                <a:lnTo>
                  <a:pt x="4271955" y="4432212"/>
                </a:lnTo>
                <a:cubicBezTo>
                  <a:pt x="4401992" y="4432212"/>
                  <a:pt x="4515559" y="4355042"/>
                  <a:pt x="4561105" y="4235743"/>
                </a:cubicBezTo>
                <a:lnTo>
                  <a:pt x="4618193" y="4097459"/>
                </a:lnTo>
                <a:cubicBezTo>
                  <a:pt x="4622653" y="4085748"/>
                  <a:pt x="4613392" y="4072643"/>
                  <a:pt x="4600621" y="4072643"/>
                </a:cubicBezTo>
                <a:lnTo>
                  <a:pt x="4600621" y="4072643"/>
                </a:lnTo>
                <a:cubicBezTo>
                  <a:pt x="4600621" y="4072643"/>
                  <a:pt x="4294265" y="4072643"/>
                  <a:pt x="4294265" y="4072643"/>
                </a:cubicBezTo>
                <a:cubicBezTo>
                  <a:pt x="4163303" y="4072643"/>
                  <a:pt x="4051750" y="4131919"/>
                  <a:pt x="4005887" y="4252054"/>
                </a:cubicBezTo>
                <a:lnTo>
                  <a:pt x="3945353" y="4410616"/>
                </a:lnTo>
                <a:cubicBezTo>
                  <a:pt x="3941464" y="4420806"/>
                  <a:pt x="3949534" y="4432212"/>
                  <a:pt x="3960657" y="4432212"/>
                </a:cubicBezTo>
                <a:close/>
                <a:moveTo>
                  <a:pt x="9953594" y="1"/>
                </a:moveTo>
                <a:lnTo>
                  <a:pt x="9953594" y="4"/>
                </a:lnTo>
                <a:cubicBezTo>
                  <a:pt x="9966352" y="4"/>
                  <a:pt x="9975638" y="13098"/>
                  <a:pt x="9971166" y="24817"/>
                </a:cubicBezTo>
                <a:lnTo>
                  <a:pt x="9914066" y="163099"/>
                </a:lnTo>
                <a:cubicBezTo>
                  <a:pt x="9868533" y="282399"/>
                  <a:pt x="9754965" y="359565"/>
                  <a:pt x="9624927" y="359565"/>
                </a:cubicBezTo>
                <a:lnTo>
                  <a:pt x="9313618" y="359565"/>
                </a:lnTo>
                <a:cubicBezTo>
                  <a:pt x="9302507" y="359565"/>
                  <a:pt x="9294437" y="348166"/>
                  <a:pt x="9298326" y="337970"/>
                </a:cubicBezTo>
                <a:lnTo>
                  <a:pt x="9358860" y="179408"/>
                </a:lnTo>
                <a:cubicBezTo>
                  <a:pt x="9404710" y="59270"/>
                  <a:pt x="9516276" y="0"/>
                  <a:pt x="9647238" y="0"/>
                </a:cubicBezTo>
                <a:lnTo>
                  <a:pt x="9953594" y="0"/>
                </a:lnTo>
                <a:close/>
                <a:moveTo>
                  <a:pt x="9908542" y="46062"/>
                </a:moveTo>
                <a:lnTo>
                  <a:pt x="9647238" y="46062"/>
                </a:lnTo>
                <a:cubicBezTo>
                  <a:pt x="9527627" y="46062"/>
                  <a:pt x="9438208" y="100653"/>
                  <a:pt x="9401872" y="195840"/>
                </a:cubicBezTo>
                <a:lnTo>
                  <a:pt x="9358353" y="309846"/>
                </a:lnTo>
                <a:cubicBezTo>
                  <a:pt x="9357682" y="311612"/>
                  <a:pt x="9358987" y="313506"/>
                  <a:pt x="9360875" y="313506"/>
                </a:cubicBezTo>
                <a:lnTo>
                  <a:pt x="9624927" y="313506"/>
                </a:lnTo>
                <a:cubicBezTo>
                  <a:pt x="9735746" y="313506"/>
                  <a:pt x="9832374" y="248018"/>
                  <a:pt x="9871054" y="146670"/>
                </a:cubicBezTo>
                <a:lnTo>
                  <a:pt x="9871269" y="146091"/>
                </a:lnTo>
                <a:lnTo>
                  <a:pt x="9871510" y="145518"/>
                </a:lnTo>
                <a:lnTo>
                  <a:pt x="9911038" y="49787"/>
                </a:lnTo>
                <a:cubicBezTo>
                  <a:pt x="9911760" y="48013"/>
                  <a:pt x="9910468" y="46062"/>
                  <a:pt x="9908542" y="46062"/>
                </a:cubicBezTo>
                <a:close/>
                <a:moveTo>
                  <a:pt x="3430284" y="4886962"/>
                </a:moveTo>
                <a:lnTo>
                  <a:pt x="3741580" y="4886962"/>
                </a:lnTo>
                <a:cubicBezTo>
                  <a:pt x="3871631" y="4886962"/>
                  <a:pt x="3985198" y="4809803"/>
                  <a:pt x="4030731" y="4690505"/>
                </a:cubicBezTo>
                <a:lnTo>
                  <a:pt x="4087832" y="4552221"/>
                </a:lnTo>
                <a:cubicBezTo>
                  <a:pt x="4092291" y="4540510"/>
                  <a:pt x="4083018" y="4527406"/>
                  <a:pt x="4070259" y="4527406"/>
                </a:cubicBezTo>
                <a:lnTo>
                  <a:pt x="3763903" y="4527406"/>
                </a:lnTo>
                <a:cubicBezTo>
                  <a:pt x="3632941" y="4527406"/>
                  <a:pt x="3521376" y="4586668"/>
                  <a:pt x="3475525" y="4706816"/>
                </a:cubicBezTo>
                <a:lnTo>
                  <a:pt x="3414992" y="4865378"/>
                </a:lnTo>
                <a:cubicBezTo>
                  <a:pt x="3411102" y="4875568"/>
                  <a:pt x="3419173" y="4886962"/>
                  <a:pt x="3430284" y="4886962"/>
                </a:cubicBezTo>
                <a:close/>
                <a:moveTo>
                  <a:pt x="10918563" y="3619136"/>
                </a:moveTo>
                <a:cubicBezTo>
                  <a:pt x="10787600" y="3619136"/>
                  <a:pt x="10676034" y="3678412"/>
                  <a:pt x="10630184" y="3798547"/>
                </a:cubicBezTo>
                <a:lnTo>
                  <a:pt x="10569650" y="3957109"/>
                </a:lnTo>
                <a:cubicBezTo>
                  <a:pt x="10565761" y="3967299"/>
                  <a:pt x="10573844" y="3978705"/>
                  <a:pt x="10584955" y="3978705"/>
                </a:cubicBezTo>
                <a:lnTo>
                  <a:pt x="10896239" y="3978705"/>
                </a:lnTo>
                <a:cubicBezTo>
                  <a:pt x="11026289" y="3978705"/>
                  <a:pt x="11139857" y="3901534"/>
                  <a:pt x="11185390" y="3782236"/>
                </a:cubicBezTo>
                <a:lnTo>
                  <a:pt x="11242491" y="3643952"/>
                </a:lnTo>
                <a:cubicBezTo>
                  <a:pt x="11246950" y="3632241"/>
                  <a:pt x="11237676" y="3619136"/>
                  <a:pt x="11224918" y="3619136"/>
                </a:cubicBezTo>
                <a:lnTo>
                  <a:pt x="11224918" y="3619136"/>
                </a:lnTo>
                <a:cubicBezTo>
                  <a:pt x="11224918" y="3619136"/>
                  <a:pt x="10918563" y="3619136"/>
                  <a:pt x="10918563" y="3619136"/>
                </a:cubicBezTo>
                <a:close/>
                <a:moveTo>
                  <a:pt x="1056449" y="3508671"/>
                </a:moveTo>
                <a:lnTo>
                  <a:pt x="1116974" y="3350097"/>
                </a:lnTo>
                <a:cubicBezTo>
                  <a:pt x="1162832" y="3229961"/>
                  <a:pt x="1274390" y="3170699"/>
                  <a:pt x="1405353" y="3170699"/>
                </a:cubicBezTo>
                <a:lnTo>
                  <a:pt x="1711708" y="3170699"/>
                </a:lnTo>
                <a:cubicBezTo>
                  <a:pt x="1724479" y="3170699"/>
                  <a:pt x="1733753" y="3183791"/>
                  <a:pt x="1729281" y="3195514"/>
                </a:cubicBezTo>
                <a:lnTo>
                  <a:pt x="1672193" y="3333798"/>
                </a:lnTo>
                <a:cubicBezTo>
                  <a:pt x="1626659" y="3453097"/>
                  <a:pt x="1513079" y="3530255"/>
                  <a:pt x="1383042" y="3530255"/>
                </a:cubicBezTo>
                <a:lnTo>
                  <a:pt x="1071743" y="3530255"/>
                </a:lnTo>
                <a:cubicBezTo>
                  <a:pt x="1060632" y="3530255"/>
                  <a:pt x="1052554" y="3518861"/>
                  <a:pt x="1056451" y="3508671"/>
                </a:cubicBezTo>
                <a:close/>
                <a:moveTo>
                  <a:pt x="1118991" y="3484198"/>
                </a:moveTo>
                <a:lnTo>
                  <a:pt x="1383029" y="3484198"/>
                </a:lnTo>
                <a:cubicBezTo>
                  <a:pt x="1493873" y="3484198"/>
                  <a:pt x="1590489" y="3418713"/>
                  <a:pt x="1629181" y="3317360"/>
                </a:cubicBezTo>
                <a:lnTo>
                  <a:pt x="1629396" y="3316790"/>
                </a:lnTo>
                <a:lnTo>
                  <a:pt x="1629624" y="3316207"/>
                </a:lnTo>
                <a:lnTo>
                  <a:pt x="1669152" y="3220481"/>
                </a:lnTo>
                <a:cubicBezTo>
                  <a:pt x="1669887" y="3218707"/>
                  <a:pt x="1668582" y="3216755"/>
                  <a:pt x="1666669" y="3216755"/>
                </a:cubicBezTo>
                <a:lnTo>
                  <a:pt x="1405353" y="3216755"/>
                </a:lnTo>
                <a:cubicBezTo>
                  <a:pt x="1285755" y="3216755"/>
                  <a:pt x="1196318" y="3271354"/>
                  <a:pt x="1159987" y="3366535"/>
                </a:cubicBezTo>
                <a:lnTo>
                  <a:pt x="1116466" y="3480548"/>
                </a:lnTo>
                <a:cubicBezTo>
                  <a:pt x="1115799" y="3482310"/>
                  <a:pt x="1117097" y="3484198"/>
                  <a:pt x="1118990" y="3484198"/>
                </a:cubicBezTo>
                <a:close/>
                <a:moveTo>
                  <a:pt x="1223266" y="3978705"/>
                </a:moveTo>
                <a:lnTo>
                  <a:pt x="1534567" y="3978705"/>
                </a:lnTo>
                <a:cubicBezTo>
                  <a:pt x="1664617" y="3978705"/>
                  <a:pt x="1778184" y="3901534"/>
                  <a:pt x="1823717" y="3782236"/>
                </a:cubicBezTo>
                <a:lnTo>
                  <a:pt x="1880805" y="3643952"/>
                </a:lnTo>
                <a:cubicBezTo>
                  <a:pt x="1885278" y="3632241"/>
                  <a:pt x="1876004" y="3619136"/>
                  <a:pt x="1863233" y="3619136"/>
                </a:cubicBezTo>
                <a:lnTo>
                  <a:pt x="1863233" y="3619136"/>
                </a:lnTo>
                <a:cubicBezTo>
                  <a:pt x="1863233" y="3619136"/>
                  <a:pt x="1556877" y="3619136"/>
                  <a:pt x="1556877" y="3619136"/>
                </a:cubicBezTo>
                <a:cubicBezTo>
                  <a:pt x="1425915" y="3619136"/>
                  <a:pt x="1314349" y="3678412"/>
                  <a:pt x="1268499" y="3798547"/>
                </a:cubicBezTo>
                <a:lnTo>
                  <a:pt x="1207973" y="3957109"/>
                </a:lnTo>
                <a:cubicBezTo>
                  <a:pt x="1204082" y="3967299"/>
                  <a:pt x="1212155" y="3978705"/>
                  <a:pt x="1223265" y="3978705"/>
                </a:cubicBezTo>
                <a:close/>
                <a:moveTo>
                  <a:pt x="2071782" y="3170699"/>
                </a:moveTo>
                <a:cubicBezTo>
                  <a:pt x="1940820" y="3170699"/>
                  <a:pt x="1829267" y="3229961"/>
                  <a:pt x="1783404" y="3350109"/>
                </a:cubicBezTo>
                <a:lnTo>
                  <a:pt x="1722870" y="3508671"/>
                </a:lnTo>
                <a:cubicBezTo>
                  <a:pt x="1718981" y="3518861"/>
                  <a:pt x="1727051" y="3530255"/>
                  <a:pt x="1738174" y="3530255"/>
                </a:cubicBezTo>
                <a:lnTo>
                  <a:pt x="2049471" y="3530255"/>
                </a:lnTo>
                <a:cubicBezTo>
                  <a:pt x="2179509" y="3530255"/>
                  <a:pt x="2293076" y="3453097"/>
                  <a:pt x="2338622" y="3333798"/>
                </a:cubicBezTo>
                <a:lnTo>
                  <a:pt x="2395710" y="3195514"/>
                </a:lnTo>
                <a:cubicBezTo>
                  <a:pt x="2400182" y="3183791"/>
                  <a:pt x="2390908" y="3170699"/>
                  <a:pt x="2378138" y="3170699"/>
                </a:cubicBezTo>
                <a:lnTo>
                  <a:pt x="2378138" y="3170699"/>
                </a:lnTo>
                <a:cubicBezTo>
                  <a:pt x="2378138" y="3170699"/>
                  <a:pt x="2071782" y="3170699"/>
                  <a:pt x="2071782" y="3170699"/>
                </a:cubicBezTo>
                <a:close/>
                <a:moveTo>
                  <a:pt x="4085513" y="4865378"/>
                </a:moveTo>
                <a:lnTo>
                  <a:pt x="4146035" y="4706816"/>
                </a:lnTo>
                <a:cubicBezTo>
                  <a:pt x="4191897" y="4586668"/>
                  <a:pt x="4303450" y="4527406"/>
                  <a:pt x="4434413" y="4527406"/>
                </a:cubicBezTo>
                <a:lnTo>
                  <a:pt x="4740769" y="4527406"/>
                </a:lnTo>
                <a:cubicBezTo>
                  <a:pt x="4753539" y="4527406"/>
                  <a:pt x="4762813" y="4540498"/>
                  <a:pt x="4758341" y="4552221"/>
                </a:cubicBezTo>
                <a:lnTo>
                  <a:pt x="4701253" y="4690505"/>
                </a:lnTo>
                <a:cubicBezTo>
                  <a:pt x="4655707" y="4809803"/>
                  <a:pt x="4542152" y="4886962"/>
                  <a:pt x="4412090" y="4886962"/>
                </a:cubicBezTo>
                <a:lnTo>
                  <a:pt x="4100805" y="4886962"/>
                </a:lnTo>
                <a:cubicBezTo>
                  <a:pt x="4089694" y="4886962"/>
                  <a:pt x="4081611" y="4875568"/>
                  <a:pt x="4085513" y="4865378"/>
                </a:cubicBezTo>
                <a:close/>
                <a:moveTo>
                  <a:pt x="4148049" y="4840905"/>
                </a:moveTo>
                <a:lnTo>
                  <a:pt x="4412090" y="4840905"/>
                </a:lnTo>
                <a:cubicBezTo>
                  <a:pt x="4522933" y="4840905"/>
                  <a:pt x="4619549" y="4775420"/>
                  <a:pt x="4658241" y="4674080"/>
                </a:cubicBezTo>
                <a:lnTo>
                  <a:pt x="4658456" y="4673497"/>
                </a:lnTo>
                <a:lnTo>
                  <a:pt x="4658684" y="4672926"/>
                </a:lnTo>
                <a:lnTo>
                  <a:pt x="4698225" y="4577188"/>
                </a:lnTo>
                <a:cubicBezTo>
                  <a:pt x="4698947" y="4575414"/>
                  <a:pt x="4697642" y="4573462"/>
                  <a:pt x="4695729" y="4573462"/>
                </a:cubicBezTo>
                <a:lnTo>
                  <a:pt x="4434413" y="4573462"/>
                </a:lnTo>
                <a:cubicBezTo>
                  <a:pt x="4314815" y="4573462"/>
                  <a:pt x="4225382" y="4628061"/>
                  <a:pt x="4189047" y="4723241"/>
                </a:cubicBezTo>
                <a:lnTo>
                  <a:pt x="4145528" y="4837255"/>
                </a:lnTo>
                <a:cubicBezTo>
                  <a:pt x="4144856" y="4839017"/>
                  <a:pt x="4146161" y="4840905"/>
                  <a:pt x="4148049" y="4840905"/>
                </a:cubicBezTo>
                <a:close/>
                <a:moveTo>
                  <a:pt x="1955668" y="4432212"/>
                </a:moveTo>
                <a:lnTo>
                  <a:pt x="2266965" y="4432212"/>
                </a:lnTo>
                <a:cubicBezTo>
                  <a:pt x="2397015" y="4432212"/>
                  <a:pt x="2510582" y="4355042"/>
                  <a:pt x="2556116" y="4235743"/>
                </a:cubicBezTo>
                <a:lnTo>
                  <a:pt x="2613216" y="4097459"/>
                </a:lnTo>
                <a:cubicBezTo>
                  <a:pt x="2617676" y="4085748"/>
                  <a:pt x="2608402" y="4072643"/>
                  <a:pt x="2595631" y="4072643"/>
                </a:cubicBezTo>
                <a:lnTo>
                  <a:pt x="2595631" y="4072643"/>
                </a:lnTo>
                <a:cubicBezTo>
                  <a:pt x="2595631" y="4072643"/>
                  <a:pt x="2289288" y="4072643"/>
                  <a:pt x="2289288" y="4072643"/>
                </a:cubicBezTo>
                <a:cubicBezTo>
                  <a:pt x="2158326" y="4072643"/>
                  <a:pt x="2046760" y="4131919"/>
                  <a:pt x="2000910" y="4252054"/>
                </a:cubicBezTo>
                <a:lnTo>
                  <a:pt x="1940376" y="4410616"/>
                </a:lnTo>
                <a:cubicBezTo>
                  <a:pt x="1936487" y="4420806"/>
                  <a:pt x="1944557" y="4432212"/>
                  <a:pt x="1955668" y="4432212"/>
                </a:cubicBezTo>
                <a:close/>
                <a:moveTo>
                  <a:pt x="2622110" y="4432212"/>
                </a:moveTo>
                <a:lnTo>
                  <a:pt x="2933407" y="4432212"/>
                </a:lnTo>
                <a:cubicBezTo>
                  <a:pt x="3063457" y="4432212"/>
                  <a:pt x="3177025" y="4355042"/>
                  <a:pt x="3222558" y="4235743"/>
                </a:cubicBezTo>
                <a:lnTo>
                  <a:pt x="3279646" y="4097459"/>
                </a:lnTo>
                <a:cubicBezTo>
                  <a:pt x="3284118" y="4085748"/>
                  <a:pt x="3274844" y="4072643"/>
                  <a:pt x="3262074" y="4072643"/>
                </a:cubicBezTo>
                <a:lnTo>
                  <a:pt x="3262074" y="4072643"/>
                </a:lnTo>
                <a:cubicBezTo>
                  <a:pt x="3262074" y="4072643"/>
                  <a:pt x="2955730" y="4072643"/>
                  <a:pt x="2955730" y="4072643"/>
                </a:cubicBezTo>
                <a:cubicBezTo>
                  <a:pt x="2824755" y="4072643"/>
                  <a:pt x="2713202" y="4131919"/>
                  <a:pt x="2667339" y="4252054"/>
                </a:cubicBezTo>
                <a:lnTo>
                  <a:pt x="2606818" y="4410616"/>
                </a:lnTo>
                <a:cubicBezTo>
                  <a:pt x="2602916" y="4420806"/>
                  <a:pt x="2610999" y="4432212"/>
                  <a:pt x="2622110" y="4432212"/>
                </a:cubicBezTo>
                <a:close/>
                <a:moveTo>
                  <a:pt x="1877245" y="3957109"/>
                </a:moveTo>
                <a:lnTo>
                  <a:pt x="1937766" y="3798547"/>
                </a:lnTo>
                <a:cubicBezTo>
                  <a:pt x="1983629" y="3678412"/>
                  <a:pt x="2095195" y="3619149"/>
                  <a:pt x="2226145" y="3619149"/>
                </a:cubicBezTo>
                <a:lnTo>
                  <a:pt x="2532500" y="3619149"/>
                </a:lnTo>
                <a:cubicBezTo>
                  <a:pt x="2545271" y="3619149"/>
                  <a:pt x="2554545" y="3632241"/>
                  <a:pt x="2550073" y="3643965"/>
                </a:cubicBezTo>
                <a:lnTo>
                  <a:pt x="2492985" y="3782248"/>
                </a:lnTo>
                <a:cubicBezTo>
                  <a:pt x="2447451" y="3901547"/>
                  <a:pt x="2333871" y="3978705"/>
                  <a:pt x="2203834" y="3978705"/>
                </a:cubicBezTo>
                <a:lnTo>
                  <a:pt x="1892537" y="3978705"/>
                </a:lnTo>
                <a:cubicBezTo>
                  <a:pt x="1881426" y="3978705"/>
                  <a:pt x="1873343" y="3967312"/>
                  <a:pt x="1877245" y="3957109"/>
                </a:cubicBezTo>
                <a:close/>
                <a:moveTo>
                  <a:pt x="1939781" y="3932649"/>
                </a:moveTo>
                <a:lnTo>
                  <a:pt x="2203834" y="3932649"/>
                </a:lnTo>
                <a:cubicBezTo>
                  <a:pt x="2314665" y="3932649"/>
                  <a:pt x="2411281" y="3867163"/>
                  <a:pt x="2449973" y="3765810"/>
                </a:cubicBezTo>
                <a:lnTo>
                  <a:pt x="2450188" y="3765228"/>
                </a:lnTo>
                <a:lnTo>
                  <a:pt x="2450429" y="3764657"/>
                </a:lnTo>
                <a:lnTo>
                  <a:pt x="2489944" y="3668932"/>
                </a:lnTo>
                <a:cubicBezTo>
                  <a:pt x="2490679" y="3667157"/>
                  <a:pt x="2489374" y="3665206"/>
                  <a:pt x="2487461" y="3665206"/>
                </a:cubicBezTo>
                <a:lnTo>
                  <a:pt x="2226145" y="3665206"/>
                </a:lnTo>
                <a:cubicBezTo>
                  <a:pt x="2106547" y="3665206"/>
                  <a:pt x="2017114" y="3719792"/>
                  <a:pt x="1980779" y="3814985"/>
                </a:cubicBezTo>
                <a:lnTo>
                  <a:pt x="1937260" y="3928986"/>
                </a:lnTo>
                <a:cubicBezTo>
                  <a:pt x="1936588" y="3930748"/>
                  <a:pt x="1937893" y="3932649"/>
                  <a:pt x="1939781" y="3932649"/>
                </a:cubicBezTo>
                <a:close/>
                <a:moveTo>
                  <a:pt x="5285142" y="4410616"/>
                </a:moveTo>
                <a:lnTo>
                  <a:pt x="5345663" y="4252054"/>
                </a:lnTo>
                <a:cubicBezTo>
                  <a:pt x="5391526" y="4131919"/>
                  <a:pt x="5503092" y="4072643"/>
                  <a:pt x="5634054" y="4072643"/>
                </a:cubicBezTo>
                <a:lnTo>
                  <a:pt x="5940397" y="4072643"/>
                </a:lnTo>
                <a:cubicBezTo>
                  <a:pt x="5953180" y="4072643"/>
                  <a:pt x="5962442" y="4085748"/>
                  <a:pt x="5957982" y="4097459"/>
                </a:cubicBezTo>
                <a:lnTo>
                  <a:pt x="5900882" y="4235743"/>
                </a:lnTo>
                <a:cubicBezTo>
                  <a:pt x="5855348" y="4355042"/>
                  <a:pt x="5741781" y="4432212"/>
                  <a:pt x="5611731" y="4432212"/>
                </a:cubicBezTo>
                <a:lnTo>
                  <a:pt x="5300434" y="4432212"/>
                </a:lnTo>
                <a:cubicBezTo>
                  <a:pt x="5289323" y="4432212"/>
                  <a:pt x="5281253" y="4420806"/>
                  <a:pt x="5285142" y="4410616"/>
                </a:cubicBezTo>
                <a:close/>
                <a:moveTo>
                  <a:pt x="5347690" y="4386143"/>
                </a:moveTo>
                <a:lnTo>
                  <a:pt x="5611731" y="4386143"/>
                </a:lnTo>
                <a:cubicBezTo>
                  <a:pt x="5722562" y="4386143"/>
                  <a:pt x="5819178" y="4320657"/>
                  <a:pt x="5857870" y="4219318"/>
                </a:cubicBezTo>
                <a:lnTo>
                  <a:pt x="5858097" y="4218735"/>
                </a:lnTo>
                <a:lnTo>
                  <a:pt x="5858326" y="4218165"/>
                </a:lnTo>
                <a:lnTo>
                  <a:pt x="5897854" y="4122439"/>
                </a:lnTo>
                <a:cubicBezTo>
                  <a:pt x="5898589" y="4120652"/>
                  <a:pt x="5897284" y="4118713"/>
                  <a:pt x="5895358" y="4118713"/>
                </a:cubicBezTo>
                <a:lnTo>
                  <a:pt x="5634054" y="4118713"/>
                </a:lnTo>
                <a:cubicBezTo>
                  <a:pt x="5514456" y="4118713"/>
                  <a:pt x="5425011" y="4173299"/>
                  <a:pt x="5388688" y="4268492"/>
                </a:cubicBezTo>
                <a:lnTo>
                  <a:pt x="5345169" y="4382493"/>
                </a:lnTo>
                <a:cubicBezTo>
                  <a:pt x="5344498" y="4384255"/>
                  <a:pt x="5345803" y="4386156"/>
                  <a:pt x="5347690" y="4386156"/>
                </a:cubicBezTo>
                <a:close/>
                <a:moveTo>
                  <a:pt x="553996" y="3978705"/>
                </a:moveTo>
                <a:lnTo>
                  <a:pt x="865290" y="3978705"/>
                </a:lnTo>
                <a:cubicBezTo>
                  <a:pt x="995342" y="3978705"/>
                  <a:pt x="1108908" y="3901534"/>
                  <a:pt x="1154444" y="3782236"/>
                </a:cubicBezTo>
                <a:lnTo>
                  <a:pt x="1211535" y="3643952"/>
                </a:lnTo>
                <a:cubicBezTo>
                  <a:pt x="1216001" y="3632241"/>
                  <a:pt x="1206729" y="3619136"/>
                  <a:pt x="1193954" y="3619136"/>
                </a:cubicBezTo>
                <a:lnTo>
                  <a:pt x="1193961" y="3619136"/>
                </a:lnTo>
                <a:cubicBezTo>
                  <a:pt x="1193961" y="3619136"/>
                  <a:pt x="887602" y="3619136"/>
                  <a:pt x="887602" y="3619136"/>
                </a:cubicBezTo>
                <a:cubicBezTo>
                  <a:pt x="756641" y="3619136"/>
                  <a:pt x="645086" y="3678412"/>
                  <a:pt x="599221" y="3798547"/>
                </a:cubicBezTo>
                <a:lnTo>
                  <a:pt x="538697" y="3957109"/>
                </a:lnTo>
                <a:cubicBezTo>
                  <a:pt x="534806" y="3967299"/>
                  <a:pt x="542879" y="3978705"/>
                  <a:pt x="553995" y="3978705"/>
                </a:cubicBezTo>
                <a:close/>
                <a:moveTo>
                  <a:pt x="1425319" y="4886962"/>
                </a:moveTo>
                <a:lnTo>
                  <a:pt x="1736616" y="4886962"/>
                </a:lnTo>
                <a:cubicBezTo>
                  <a:pt x="1866654" y="4886962"/>
                  <a:pt x="1980234" y="4809803"/>
                  <a:pt x="2025767" y="4690505"/>
                </a:cubicBezTo>
                <a:lnTo>
                  <a:pt x="2082855" y="4552221"/>
                </a:lnTo>
                <a:cubicBezTo>
                  <a:pt x="2087327" y="4540510"/>
                  <a:pt x="2078053" y="4527406"/>
                  <a:pt x="2065283" y="4527406"/>
                </a:cubicBezTo>
                <a:lnTo>
                  <a:pt x="1758927" y="4527406"/>
                </a:lnTo>
                <a:cubicBezTo>
                  <a:pt x="1627964" y="4527406"/>
                  <a:pt x="1516399" y="4586668"/>
                  <a:pt x="1470549" y="4706816"/>
                </a:cubicBezTo>
                <a:lnTo>
                  <a:pt x="1410015" y="4865378"/>
                </a:lnTo>
                <a:cubicBezTo>
                  <a:pt x="1406125" y="4875568"/>
                  <a:pt x="1414196" y="4886962"/>
                  <a:pt x="1425307" y="4886962"/>
                </a:cubicBezTo>
                <a:close/>
                <a:moveTo>
                  <a:pt x="801270" y="634171"/>
                </a:moveTo>
                <a:lnTo>
                  <a:pt x="740745" y="792733"/>
                </a:lnTo>
                <a:cubicBezTo>
                  <a:pt x="736854" y="802928"/>
                  <a:pt x="744927" y="814324"/>
                  <a:pt x="756037" y="814324"/>
                </a:cubicBezTo>
                <a:lnTo>
                  <a:pt x="1067337" y="814324"/>
                </a:lnTo>
                <a:cubicBezTo>
                  <a:pt x="1197382" y="814324"/>
                  <a:pt x="1310954" y="737161"/>
                  <a:pt x="1356487" y="617861"/>
                </a:cubicBezTo>
                <a:lnTo>
                  <a:pt x="1413588" y="479576"/>
                </a:lnTo>
                <a:cubicBezTo>
                  <a:pt x="1418047" y="467862"/>
                  <a:pt x="1408773" y="454763"/>
                  <a:pt x="1396003" y="454763"/>
                </a:cubicBezTo>
                <a:lnTo>
                  <a:pt x="1089649" y="454763"/>
                </a:lnTo>
                <a:cubicBezTo>
                  <a:pt x="958682" y="454763"/>
                  <a:pt x="847133" y="514030"/>
                  <a:pt x="801269" y="634171"/>
                </a:cubicBezTo>
                <a:close/>
                <a:moveTo>
                  <a:pt x="4770072" y="4886962"/>
                </a:moveTo>
                <a:lnTo>
                  <a:pt x="5081369" y="4886962"/>
                </a:lnTo>
                <a:cubicBezTo>
                  <a:pt x="5211407" y="4886962"/>
                  <a:pt x="5324987" y="4809803"/>
                  <a:pt x="5370520" y="4690505"/>
                </a:cubicBezTo>
                <a:lnTo>
                  <a:pt x="5427608" y="4552221"/>
                </a:lnTo>
                <a:cubicBezTo>
                  <a:pt x="5432081" y="4540510"/>
                  <a:pt x="5422807" y="4527406"/>
                  <a:pt x="5410036" y="4527406"/>
                </a:cubicBezTo>
                <a:lnTo>
                  <a:pt x="5103680" y="4527406"/>
                </a:lnTo>
                <a:cubicBezTo>
                  <a:pt x="4972718" y="4527406"/>
                  <a:pt x="4861165" y="4586668"/>
                  <a:pt x="4815302" y="4706816"/>
                </a:cubicBezTo>
                <a:lnTo>
                  <a:pt x="4754781" y="4865378"/>
                </a:lnTo>
                <a:cubicBezTo>
                  <a:pt x="4750879" y="4875568"/>
                  <a:pt x="4758962" y="4886962"/>
                  <a:pt x="4770072" y="4886962"/>
                </a:cubicBezTo>
                <a:close/>
                <a:moveTo>
                  <a:pt x="3931353" y="1"/>
                </a:moveTo>
                <a:lnTo>
                  <a:pt x="3931353" y="4"/>
                </a:lnTo>
                <a:cubicBezTo>
                  <a:pt x="3944124" y="4"/>
                  <a:pt x="3953386" y="13098"/>
                  <a:pt x="3948926" y="24817"/>
                </a:cubicBezTo>
                <a:lnTo>
                  <a:pt x="3891838" y="163099"/>
                </a:lnTo>
                <a:cubicBezTo>
                  <a:pt x="3846292" y="282399"/>
                  <a:pt x="3732724" y="359565"/>
                  <a:pt x="3602674" y="359565"/>
                </a:cubicBezTo>
                <a:lnTo>
                  <a:pt x="3291390" y="359565"/>
                </a:lnTo>
                <a:cubicBezTo>
                  <a:pt x="3280279" y="359565"/>
                  <a:pt x="3272196" y="348166"/>
                  <a:pt x="3276098" y="337970"/>
                </a:cubicBezTo>
                <a:lnTo>
                  <a:pt x="3336620" y="179408"/>
                </a:lnTo>
                <a:cubicBezTo>
                  <a:pt x="3382482" y="59270"/>
                  <a:pt x="3494035" y="0"/>
                  <a:pt x="3624998" y="0"/>
                </a:cubicBezTo>
                <a:lnTo>
                  <a:pt x="3931353" y="0"/>
                </a:lnTo>
                <a:close/>
                <a:moveTo>
                  <a:pt x="3886302" y="46062"/>
                </a:moveTo>
                <a:lnTo>
                  <a:pt x="3624998" y="46062"/>
                </a:lnTo>
                <a:cubicBezTo>
                  <a:pt x="3505400" y="46062"/>
                  <a:pt x="3415955" y="100653"/>
                  <a:pt x="3379632" y="195840"/>
                </a:cubicBezTo>
                <a:lnTo>
                  <a:pt x="3336113" y="309846"/>
                </a:lnTo>
                <a:cubicBezTo>
                  <a:pt x="3335441" y="311612"/>
                  <a:pt x="3336734" y="313506"/>
                  <a:pt x="3338634" y="313506"/>
                </a:cubicBezTo>
                <a:lnTo>
                  <a:pt x="3602674" y="313506"/>
                </a:lnTo>
                <a:cubicBezTo>
                  <a:pt x="3713518" y="313506"/>
                  <a:pt x="3810134" y="248018"/>
                  <a:pt x="3848813" y="146670"/>
                </a:cubicBezTo>
                <a:lnTo>
                  <a:pt x="3849041" y="146091"/>
                </a:lnTo>
                <a:lnTo>
                  <a:pt x="3849269" y="145518"/>
                </a:lnTo>
                <a:lnTo>
                  <a:pt x="3888797" y="49787"/>
                </a:lnTo>
                <a:cubicBezTo>
                  <a:pt x="3889532" y="48013"/>
                  <a:pt x="3888227" y="46062"/>
                  <a:pt x="3886302" y="46062"/>
                </a:cubicBezTo>
                <a:close/>
                <a:moveTo>
                  <a:pt x="3276086" y="4410616"/>
                </a:moveTo>
                <a:lnTo>
                  <a:pt x="3336620" y="4252054"/>
                </a:lnTo>
                <a:cubicBezTo>
                  <a:pt x="3382470" y="4131919"/>
                  <a:pt x="3494035" y="4072643"/>
                  <a:pt x="3624998" y="4072643"/>
                </a:cubicBezTo>
                <a:lnTo>
                  <a:pt x="3931353" y="4072643"/>
                </a:lnTo>
                <a:cubicBezTo>
                  <a:pt x="3944111" y="4072643"/>
                  <a:pt x="3953386" y="4085748"/>
                  <a:pt x="3948926" y="4097459"/>
                </a:cubicBezTo>
                <a:lnTo>
                  <a:pt x="3891825" y="4235743"/>
                </a:lnTo>
                <a:cubicBezTo>
                  <a:pt x="3846292" y="4355042"/>
                  <a:pt x="3732724" y="4432212"/>
                  <a:pt x="3602674" y="4432212"/>
                </a:cubicBezTo>
                <a:lnTo>
                  <a:pt x="3291390" y="4432212"/>
                </a:lnTo>
                <a:cubicBezTo>
                  <a:pt x="3280267" y="4432212"/>
                  <a:pt x="3272196" y="4420806"/>
                  <a:pt x="3276098" y="4410616"/>
                </a:cubicBezTo>
                <a:close/>
                <a:moveTo>
                  <a:pt x="3338634" y="4386143"/>
                </a:moveTo>
                <a:lnTo>
                  <a:pt x="3602674" y="4386143"/>
                </a:lnTo>
                <a:cubicBezTo>
                  <a:pt x="3713518" y="4386143"/>
                  <a:pt x="3810134" y="4320657"/>
                  <a:pt x="3848826" y="4219318"/>
                </a:cubicBezTo>
                <a:lnTo>
                  <a:pt x="3849041" y="4218735"/>
                </a:lnTo>
                <a:lnTo>
                  <a:pt x="3849269" y="4218165"/>
                </a:lnTo>
                <a:lnTo>
                  <a:pt x="3888797" y="4122439"/>
                </a:lnTo>
                <a:cubicBezTo>
                  <a:pt x="3889532" y="4120652"/>
                  <a:pt x="3888227" y="4118713"/>
                  <a:pt x="3886302" y="4118713"/>
                </a:cubicBezTo>
                <a:lnTo>
                  <a:pt x="3624998" y="4118713"/>
                </a:lnTo>
                <a:cubicBezTo>
                  <a:pt x="3505400" y="4118713"/>
                  <a:pt x="3415955" y="4173299"/>
                  <a:pt x="3379632" y="4268492"/>
                </a:cubicBezTo>
                <a:lnTo>
                  <a:pt x="3336113" y="4382493"/>
                </a:lnTo>
                <a:cubicBezTo>
                  <a:pt x="3335441" y="4384255"/>
                  <a:pt x="3336734" y="4386156"/>
                  <a:pt x="3338634" y="4386156"/>
                </a:cubicBezTo>
                <a:close/>
                <a:moveTo>
                  <a:pt x="617132" y="4432212"/>
                </a:moveTo>
                <a:lnTo>
                  <a:pt x="928433" y="4432212"/>
                </a:lnTo>
                <a:cubicBezTo>
                  <a:pt x="1058478" y="4432212"/>
                  <a:pt x="1172050" y="4355042"/>
                  <a:pt x="1217581" y="4235743"/>
                </a:cubicBezTo>
                <a:lnTo>
                  <a:pt x="1274669" y="4097459"/>
                </a:lnTo>
                <a:cubicBezTo>
                  <a:pt x="1279141" y="4085748"/>
                  <a:pt x="1269867" y="4072643"/>
                  <a:pt x="1257098" y="4072643"/>
                </a:cubicBezTo>
                <a:lnTo>
                  <a:pt x="1257104" y="4072643"/>
                </a:lnTo>
                <a:cubicBezTo>
                  <a:pt x="1257104" y="4072643"/>
                  <a:pt x="950746" y="4072643"/>
                  <a:pt x="950746" y="4072643"/>
                </a:cubicBezTo>
                <a:cubicBezTo>
                  <a:pt x="819778" y="4072643"/>
                  <a:pt x="708229" y="4131919"/>
                  <a:pt x="662365" y="4252054"/>
                </a:cubicBezTo>
                <a:lnTo>
                  <a:pt x="601840" y="4410616"/>
                </a:lnTo>
                <a:cubicBezTo>
                  <a:pt x="597949" y="4420806"/>
                  <a:pt x="606022" y="4432212"/>
                  <a:pt x="617132" y="4432212"/>
                </a:cubicBezTo>
                <a:close/>
                <a:moveTo>
                  <a:pt x="2912553" y="5335412"/>
                </a:moveTo>
                <a:lnTo>
                  <a:pt x="3223838" y="5335412"/>
                </a:lnTo>
                <a:cubicBezTo>
                  <a:pt x="3353900" y="5335412"/>
                  <a:pt x="3467455" y="5258254"/>
                  <a:pt x="3513001" y="5138955"/>
                </a:cubicBezTo>
                <a:lnTo>
                  <a:pt x="3570089" y="5000659"/>
                </a:lnTo>
                <a:cubicBezTo>
                  <a:pt x="3574549" y="4988948"/>
                  <a:pt x="3565275" y="4975856"/>
                  <a:pt x="3552517" y="4975856"/>
                </a:cubicBezTo>
                <a:lnTo>
                  <a:pt x="3246161" y="4975856"/>
                </a:lnTo>
                <a:cubicBezTo>
                  <a:pt x="3115199" y="4975856"/>
                  <a:pt x="3003633" y="5035119"/>
                  <a:pt x="2957783" y="5155254"/>
                </a:cubicBezTo>
                <a:lnTo>
                  <a:pt x="2897262" y="5313816"/>
                </a:lnTo>
                <a:cubicBezTo>
                  <a:pt x="2893360" y="5324018"/>
                  <a:pt x="2901443" y="5335412"/>
                  <a:pt x="2912553" y="5335412"/>
                </a:cubicBezTo>
                <a:close/>
                <a:moveTo>
                  <a:pt x="1374642" y="195838"/>
                </a:moveTo>
                <a:cubicBezTo>
                  <a:pt x="1376074" y="192103"/>
                  <a:pt x="1377721" y="188539"/>
                  <a:pt x="1379317" y="184931"/>
                </a:cubicBezTo>
                <a:cubicBezTo>
                  <a:pt x="1361669" y="188490"/>
                  <a:pt x="1343894" y="191691"/>
                  <a:pt x="1325941" y="194331"/>
                </a:cubicBezTo>
                <a:lnTo>
                  <a:pt x="1271109" y="337970"/>
                </a:lnTo>
                <a:cubicBezTo>
                  <a:pt x="1267207" y="348165"/>
                  <a:pt x="1275290" y="359565"/>
                  <a:pt x="1286401" y="359565"/>
                </a:cubicBezTo>
                <a:lnTo>
                  <a:pt x="1597698" y="359565"/>
                </a:lnTo>
                <a:cubicBezTo>
                  <a:pt x="1727735" y="359565"/>
                  <a:pt x="1841302" y="282399"/>
                  <a:pt x="1886848" y="163099"/>
                </a:cubicBezTo>
                <a:lnTo>
                  <a:pt x="1943936" y="24817"/>
                </a:lnTo>
                <a:cubicBezTo>
                  <a:pt x="1948408" y="13098"/>
                  <a:pt x="1939135" y="4"/>
                  <a:pt x="1926364" y="4"/>
                </a:cubicBezTo>
                <a:lnTo>
                  <a:pt x="1926364" y="1"/>
                </a:lnTo>
                <a:lnTo>
                  <a:pt x="1787382" y="1"/>
                </a:lnTo>
                <a:cubicBezTo>
                  <a:pt x="1766237" y="16200"/>
                  <a:pt x="1744497" y="31621"/>
                  <a:pt x="1722084" y="46062"/>
                </a:cubicBezTo>
                <a:lnTo>
                  <a:pt x="1881325" y="46062"/>
                </a:lnTo>
                <a:cubicBezTo>
                  <a:pt x="1883238" y="46062"/>
                  <a:pt x="1884543" y="48015"/>
                  <a:pt x="1883808" y="49787"/>
                </a:cubicBezTo>
                <a:lnTo>
                  <a:pt x="1844292" y="145518"/>
                </a:lnTo>
                <a:lnTo>
                  <a:pt x="1844052" y="146091"/>
                </a:lnTo>
                <a:lnTo>
                  <a:pt x="1843836" y="146670"/>
                </a:lnTo>
                <a:cubicBezTo>
                  <a:pt x="1805144" y="248018"/>
                  <a:pt x="1708528" y="313506"/>
                  <a:pt x="1597698" y="313506"/>
                </a:cubicBezTo>
                <a:lnTo>
                  <a:pt x="1333644" y="313506"/>
                </a:lnTo>
                <a:cubicBezTo>
                  <a:pt x="1331757" y="313506"/>
                  <a:pt x="1330452" y="311612"/>
                  <a:pt x="1331123" y="309846"/>
                </a:cubicBezTo>
                <a:lnTo>
                  <a:pt x="1374655" y="195840"/>
                </a:lnTo>
                <a:close/>
                <a:moveTo>
                  <a:pt x="2230819" y="5313816"/>
                </a:moveTo>
                <a:lnTo>
                  <a:pt x="2291341" y="5155254"/>
                </a:lnTo>
                <a:cubicBezTo>
                  <a:pt x="2337191" y="5035119"/>
                  <a:pt x="2448756" y="4975843"/>
                  <a:pt x="2579719" y="4975843"/>
                </a:cubicBezTo>
                <a:lnTo>
                  <a:pt x="2886075" y="4975843"/>
                </a:lnTo>
                <a:lnTo>
                  <a:pt x="2886075" y="4975843"/>
                </a:lnTo>
                <a:cubicBezTo>
                  <a:pt x="2898845" y="4975843"/>
                  <a:pt x="2908119" y="4988948"/>
                  <a:pt x="2903647" y="5000659"/>
                </a:cubicBezTo>
                <a:lnTo>
                  <a:pt x="2846559" y="5138942"/>
                </a:lnTo>
                <a:cubicBezTo>
                  <a:pt x="2801013" y="5258241"/>
                  <a:pt x="2687458" y="5335412"/>
                  <a:pt x="2557408" y="5335412"/>
                </a:cubicBezTo>
                <a:lnTo>
                  <a:pt x="2246111" y="5335412"/>
                </a:lnTo>
                <a:cubicBezTo>
                  <a:pt x="2235000" y="5335412"/>
                  <a:pt x="2226917" y="5324006"/>
                  <a:pt x="2230819" y="5313816"/>
                </a:cubicBezTo>
                <a:close/>
                <a:moveTo>
                  <a:pt x="2293355" y="5289355"/>
                </a:moveTo>
                <a:lnTo>
                  <a:pt x="2557396" y="5289355"/>
                </a:lnTo>
                <a:cubicBezTo>
                  <a:pt x="2668239" y="5289355"/>
                  <a:pt x="2764855" y="5223870"/>
                  <a:pt x="2803547" y="5122517"/>
                </a:cubicBezTo>
                <a:lnTo>
                  <a:pt x="2803762" y="5121934"/>
                </a:lnTo>
                <a:lnTo>
                  <a:pt x="2804003" y="5121364"/>
                </a:lnTo>
                <a:lnTo>
                  <a:pt x="2843519" y="5025626"/>
                </a:lnTo>
                <a:cubicBezTo>
                  <a:pt x="2844253" y="5023864"/>
                  <a:pt x="2842948" y="5021913"/>
                  <a:pt x="2841023" y="5021913"/>
                </a:cubicBezTo>
                <a:lnTo>
                  <a:pt x="2579719" y="5021913"/>
                </a:lnTo>
                <a:cubicBezTo>
                  <a:pt x="2460121" y="5021913"/>
                  <a:pt x="2370676" y="5076498"/>
                  <a:pt x="2334353" y="5171679"/>
                </a:cubicBezTo>
                <a:lnTo>
                  <a:pt x="2290834" y="5285693"/>
                </a:lnTo>
                <a:cubicBezTo>
                  <a:pt x="2290162" y="5287454"/>
                  <a:pt x="2291467" y="5289355"/>
                  <a:pt x="2293355" y="5289355"/>
                </a:cubicBezTo>
                <a:close/>
                <a:moveTo>
                  <a:pt x="2076444" y="4865378"/>
                </a:moveTo>
                <a:lnTo>
                  <a:pt x="2136978" y="4706816"/>
                </a:lnTo>
                <a:cubicBezTo>
                  <a:pt x="2182841" y="4586668"/>
                  <a:pt x="2294407" y="4527406"/>
                  <a:pt x="2425356" y="4527406"/>
                </a:cubicBezTo>
                <a:lnTo>
                  <a:pt x="2731712" y="4527406"/>
                </a:lnTo>
                <a:cubicBezTo>
                  <a:pt x="2744483" y="4527406"/>
                  <a:pt x="2753757" y="4540498"/>
                  <a:pt x="2749284" y="4552221"/>
                </a:cubicBezTo>
                <a:lnTo>
                  <a:pt x="2692197" y="4690505"/>
                </a:lnTo>
                <a:cubicBezTo>
                  <a:pt x="2646651" y="4809803"/>
                  <a:pt x="2533083" y="4886962"/>
                  <a:pt x="2403046" y="4886962"/>
                </a:cubicBezTo>
                <a:lnTo>
                  <a:pt x="2091749" y="4886962"/>
                </a:lnTo>
                <a:cubicBezTo>
                  <a:pt x="2080638" y="4886962"/>
                  <a:pt x="2072555" y="4875568"/>
                  <a:pt x="2076457" y="4865378"/>
                </a:cubicBezTo>
                <a:close/>
                <a:moveTo>
                  <a:pt x="2138992" y="4840905"/>
                </a:moveTo>
                <a:lnTo>
                  <a:pt x="2403046" y="4840905"/>
                </a:lnTo>
                <a:cubicBezTo>
                  <a:pt x="2513877" y="4840905"/>
                  <a:pt x="2610492" y="4775420"/>
                  <a:pt x="2649172" y="4674080"/>
                </a:cubicBezTo>
                <a:lnTo>
                  <a:pt x="2649400" y="4673497"/>
                </a:lnTo>
                <a:lnTo>
                  <a:pt x="2649641" y="4672926"/>
                </a:lnTo>
                <a:lnTo>
                  <a:pt x="2689156" y="4577188"/>
                </a:lnTo>
                <a:cubicBezTo>
                  <a:pt x="2689891" y="4575414"/>
                  <a:pt x="2688586" y="4573462"/>
                  <a:pt x="2686660" y="4573462"/>
                </a:cubicBezTo>
                <a:lnTo>
                  <a:pt x="2425356" y="4573462"/>
                </a:lnTo>
                <a:cubicBezTo>
                  <a:pt x="2305758" y="4573462"/>
                  <a:pt x="2216326" y="4628061"/>
                  <a:pt x="2179990" y="4723241"/>
                </a:cubicBezTo>
                <a:lnTo>
                  <a:pt x="2136471" y="4837255"/>
                </a:lnTo>
                <a:cubicBezTo>
                  <a:pt x="2135800" y="4839017"/>
                  <a:pt x="2137105" y="4840905"/>
                  <a:pt x="2138992" y="4840905"/>
                </a:cubicBezTo>
                <a:close/>
                <a:moveTo>
                  <a:pt x="726726" y="454764"/>
                </a:moveTo>
                <a:lnTo>
                  <a:pt x="726726" y="454764"/>
                </a:lnTo>
                <a:cubicBezTo>
                  <a:pt x="739494" y="454764"/>
                  <a:pt x="748767" y="467859"/>
                  <a:pt x="744301" y="479577"/>
                </a:cubicBezTo>
                <a:lnTo>
                  <a:pt x="687210" y="617860"/>
                </a:lnTo>
                <a:cubicBezTo>
                  <a:pt x="641667" y="737162"/>
                  <a:pt x="528101" y="814326"/>
                  <a:pt x="398056" y="814326"/>
                </a:cubicBezTo>
                <a:lnTo>
                  <a:pt x="86760" y="814326"/>
                </a:lnTo>
                <a:cubicBezTo>
                  <a:pt x="75644" y="814326"/>
                  <a:pt x="67572" y="802927"/>
                  <a:pt x="71462" y="792731"/>
                </a:cubicBezTo>
                <a:lnTo>
                  <a:pt x="131994" y="634172"/>
                </a:lnTo>
                <a:cubicBezTo>
                  <a:pt x="177851" y="514031"/>
                  <a:pt x="289413" y="454764"/>
                  <a:pt x="420374" y="454764"/>
                </a:cubicBezTo>
                <a:lnTo>
                  <a:pt x="726726" y="454764"/>
                </a:lnTo>
                <a:close/>
                <a:moveTo>
                  <a:pt x="681679" y="500825"/>
                </a:moveTo>
                <a:lnTo>
                  <a:pt x="420376" y="500825"/>
                </a:lnTo>
                <a:cubicBezTo>
                  <a:pt x="300772" y="500825"/>
                  <a:pt x="211339" y="555416"/>
                  <a:pt x="175007" y="650603"/>
                </a:cubicBezTo>
                <a:lnTo>
                  <a:pt x="131487" y="764609"/>
                </a:lnTo>
                <a:cubicBezTo>
                  <a:pt x="130813" y="766374"/>
                  <a:pt x="132118" y="768267"/>
                  <a:pt x="134004" y="768267"/>
                </a:cubicBezTo>
                <a:lnTo>
                  <a:pt x="398055" y="768267"/>
                </a:lnTo>
                <a:cubicBezTo>
                  <a:pt x="508892" y="768267"/>
                  <a:pt x="605508" y="702781"/>
                  <a:pt x="644190" y="601431"/>
                </a:cubicBezTo>
                <a:lnTo>
                  <a:pt x="644413" y="600852"/>
                </a:lnTo>
                <a:lnTo>
                  <a:pt x="644648" y="600279"/>
                </a:lnTo>
                <a:lnTo>
                  <a:pt x="684172" y="504551"/>
                </a:lnTo>
                <a:cubicBezTo>
                  <a:pt x="684908" y="502775"/>
                  <a:pt x="683603" y="500826"/>
                  <a:pt x="681678" y="500826"/>
                </a:cubicBezTo>
                <a:close/>
                <a:moveTo>
                  <a:pt x="1271109" y="4410616"/>
                </a:moveTo>
                <a:lnTo>
                  <a:pt x="1331630" y="4252054"/>
                </a:lnTo>
                <a:cubicBezTo>
                  <a:pt x="1377493" y="4131919"/>
                  <a:pt x="1489046" y="4072643"/>
                  <a:pt x="1620008" y="4072643"/>
                </a:cubicBezTo>
                <a:lnTo>
                  <a:pt x="1926364" y="4072643"/>
                </a:lnTo>
                <a:cubicBezTo>
                  <a:pt x="1939135" y="4072643"/>
                  <a:pt x="1948408" y="4085748"/>
                  <a:pt x="1943936" y="4097459"/>
                </a:cubicBezTo>
                <a:lnTo>
                  <a:pt x="1886848" y="4235743"/>
                </a:lnTo>
                <a:cubicBezTo>
                  <a:pt x="1841315" y="4355042"/>
                  <a:pt x="1727748" y="4432212"/>
                  <a:pt x="1597698" y="4432212"/>
                </a:cubicBezTo>
                <a:lnTo>
                  <a:pt x="1286401" y="4432212"/>
                </a:lnTo>
                <a:cubicBezTo>
                  <a:pt x="1275290" y="4432212"/>
                  <a:pt x="1267207" y="4420806"/>
                  <a:pt x="1271109" y="4410616"/>
                </a:cubicBezTo>
                <a:close/>
                <a:moveTo>
                  <a:pt x="1333644" y="4386143"/>
                </a:moveTo>
                <a:lnTo>
                  <a:pt x="1597698" y="4386143"/>
                </a:lnTo>
                <a:cubicBezTo>
                  <a:pt x="1708528" y="4386143"/>
                  <a:pt x="1805144" y="4320657"/>
                  <a:pt x="1843836" y="4219318"/>
                </a:cubicBezTo>
                <a:lnTo>
                  <a:pt x="1844052" y="4218735"/>
                </a:lnTo>
                <a:lnTo>
                  <a:pt x="1844292" y="4218165"/>
                </a:lnTo>
                <a:lnTo>
                  <a:pt x="1883808" y="4122439"/>
                </a:lnTo>
                <a:cubicBezTo>
                  <a:pt x="1884543" y="4120652"/>
                  <a:pt x="1883238" y="4118713"/>
                  <a:pt x="1881325" y="4118713"/>
                </a:cubicBezTo>
                <a:lnTo>
                  <a:pt x="1620008" y="4118713"/>
                </a:lnTo>
                <a:cubicBezTo>
                  <a:pt x="1500410" y="4118713"/>
                  <a:pt x="1410978" y="4173299"/>
                  <a:pt x="1374642" y="4268492"/>
                </a:cubicBezTo>
                <a:lnTo>
                  <a:pt x="1331123" y="4382493"/>
                </a:lnTo>
                <a:cubicBezTo>
                  <a:pt x="1330452" y="4384255"/>
                  <a:pt x="1331757" y="4386156"/>
                  <a:pt x="1333644" y="4386156"/>
                </a:cubicBezTo>
                <a:close/>
                <a:moveTo>
                  <a:pt x="7172206" y="3782236"/>
                </a:moveTo>
                <a:lnTo>
                  <a:pt x="7229294" y="3643952"/>
                </a:lnTo>
                <a:cubicBezTo>
                  <a:pt x="7233766" y="3632241"/>
                  <a:pt x="7224492" y="3619136"/>
                  <a:pt x="7211721" y="3619136"/>
                </a:cubicBezTo>
                <a:lnTo>
                  <a:pt x="7211721" y="3619136"/>
                </a:lnTo>
                <a:cubicBezTo>
                  <a:pt x="7211721" y="3619136"/>
                  <a:pt x="6905365" y="3619136"/>
                  <a:pt x="6905365" y="3619136"/>
                </a:cubicBezTo>
                <a:cubicBezTo>
                  <a:pt x="6774403" y="3619136"/>
                  <a:pt x="6662850" y="3678412"/>
                  <a:pt x="6616988" y="3798547"/>
                </a:cubicBezTo>
                <a:lnTo>
                  <a:pt x="6556466" y="3957109"/>
                </a:lnTo>
                <a:cubicBezTo>
                  <a:pt x="6552564" y="3967299"/>
                  <a:pt x="6560647" y="3978705"/>
                  <a:pt x="6571758" y="3978705"/>
                </a:cubicBezTo>
                <a:lnTo>
                  <a:pt x="6883055" y="3978705"/>
                </a:lnTo>
                <a:cubicBezTo>
                  <a:pt x="7013105" y="3978705"/>
                  <a:pt x="7126672" y="3901534"/>
                  <a:pt x="7172206" y="3782236"/>
                </a:cubicBezTo>
                <a:close/>
                <a:moveTo>
                  <a:pt x="86" y="2254863"/>
                </a:moveTo>
                <a:lnTo>
                  <a:pt x="86" y="2373402"/>
                </a:lnTo>
                <a:lnTo>
                  <a:pt x="38787" y="2279666"/>
                </a:lnTo>
                <a:cubicBezTo>
                  <a:pt x="43253" y="2267955"/>
                  <a:pt x="33980" y="2254863"/>
                  <a:pt x="21206" y="2254863"/>
                </a:cubicBezTo>
                <a:lnTo>
                  <a:pt x="86" y="2254863"/>
                </a:lnTo>
                <a:close/>
                <a:moveTo>
                  <a:pt x="1002914" y="3333798"/>
                </a:moveTo>
                <a:lnTo>
                  <a:pt x="1060006" y="3195514"/>
                </a:lnTo>
                <a:cubicBezTo>
                  <a:pt x="1064472" y="3183791"/>
                  <a:pt x="1055199" y="3170699"/>
                  <a:pt x="1042425" y="3170699"/>
                </a:cubicBezTo>
                <a:lnTo>
                  <a:pt x="1042431" y="3170699"/>
                </a:lnTo>
                <a:cubicBezTo>
                  <a:pt x="1042431" y="3170699"/>
                  <a:pt x="736072" y="3170699"/>
                  <a:pt x="736072" y="3170699"/>
                </a:cubicBezTo>
                <a:cubicBezTo>
                  <a:pt x="605111" y="3170699"/>
                  <a:pt x="493556" y="3229961"/>
                  <a:pt x="447692" y="3350109"/>
                </a:cubicBezTo>
                <a:lnTo>
                  <a:pt x="387167" y="3508671"/>
                </a:lnTo>
                <a:cubicBezTo>
                  <a:pt x="383276" y="3518861"/>
                  <a:pt x="391349" y="3530255"/>
                  <a:pt x="402465" y="3530255"/>
                </a:cubicBezTo>
                <a:lnTo>
                  <a:pt x="713759" y="3530255"/>
                </a:lnTo>
                <a:cubicBezTo>
                  <a:pt x="843811" y="3530255"/>
                  <a:pt x="957377" y="3453097"/>
                  <a:pt x="1002913" y="3333798"/>
                </a:cubicBezTo>
                <a:close/>
                <a:moveTo>
                  <a:pt x="2402944" y="2254863"/>
                </a:moveTo>
                <a:lnTo>
                  <a:pt x="2709287" y="2254863"/>
                </a:lnTo>
                <a:cubicBezTo>
                  <a:pt x="2722058" y="2254863"/>
                  <a:pt x="2731332" y="2267955"/>
                  <a:pt x="2726860" y="2279666"/>
                </a:cubicBezTo>
                <a:lnTo>
                  <a:pt x="2669772" y="2417950"/>
                </a:lnTo>
                <a:cubicBezTo>
                  <a:pt x="2624239" y="2537261"/>
                  <a:pt x="2510659" y="2614420"/>
                  <a:pt x="2380621" y="2614420"/>
                </a:cubicBezTo>
                <a:lnTo>
                  <a:pt x="2069324" y="2614420"/>
                </a:lnTo>
                <a:cubicBezTo>
                  <a:pt x="2058213" y="2614420"/>
                  <a:pt x="2050143" y="2603026"/>
                  <a:pt x="2054032" y="2592823"/>
                </a:cubicBezTo>
                <a:lnTo>
                  <a:pt x="2114554" y="2434261"/>
                </a:lnTo>
                <a:cubicBezTo>
                  <a:pt x="2160416" y="2314126"/>
                  <a:pt x="2271982" y="2254863"/>
                  <a:pt x="2402944" y="2254863"/>
                </a:cubicBezTo>
                <a:close/>
                <a:moveTo>
                  <a:pt x="2664248" y="2300920"/>
                </a:moveTo>
                <a:lnTo>
                  <a:pt x="2402944" y="2300920"/>
                </a:lnTo>
                <a:cubicBezTo>
                  <a:pt x="2283334" y="2300920"/>
                  <a:pt x="2193901" y="2355506"/>
                  <a:pt x="2157566" y="2450699"/>
                </a:cubicBezTo>
                <a:lnTo>
                  <a:pt x="2114047" y="2564700"/>
                </a:lnTo>
                <a:cubicBezTo>
                  <a:pt x="2113375" y="2566462"/>
                  <a:pt x="2114680" y="2568363"/>
                  <a:pt x="2116568" y="2568363"/>
                </a:cubicBezTo>
                <a:lnTo>
                  <a:pt x="2380621" y="2568363"/>
                </a:lnTo>
                <a:cubicBezTo>
                  <a:pt x="2491452" y="2568363"/>
                  <a:pt x="2588068" y="2502877"/>
                  <a:pt x="2626760" y="2401525"/>
                </a:cubicBezTo>
                <a:lnTo>
                  <a:pt x="2626975" y="2400942"/>
                </a:lnTo>
                <a:lnTo>
                  <a:pt x="2627216" y="2400371"/>
                </a:lnTo>
                <a:lnTo>
                  <a:pt x="2666731" y="2304646"/>
                </a:lnTo>
                <a:cubicBezTo>
                  <a:pt x="2667466" y="2302872"/>
                  <a:pt x="2666161" y="2300920"/>
                  <a:pt x="2664248" y="2300920"/>
                </a:cubicBezTo>
                <a:close/>
                <a:moveTo>
                  <a:pt x="5439340" y="4886962"/>
                </a:moveTo>
                <a:lnTo>
                  <a:pt x="5750637" y="4886962"/>
                </a:lnTo>
                <a:cubicBezTo>
                  <a:pt x="5880687" y="4886962"/>
                  <a:pt x="5994254" y="4809803"/>
                  <a:pt x="6039788" y="4690505"/>
                </a:cubicBezTo>
                <a:lnTo>
                  <a:pt x="6096876" y="4552221"/>
                </a:lnTo>
                <a:cubicBezTo>
                  <a:pt x="6101348" y="4540510"/>
                  <a:pt x="6092074" y="4527406"/>
                  <a:pt x="6079303" y="4527406"/>
                </a:cubicBezTo>
                <a:lnTo>
                  <a:pt x="5772947" y="4527406"/>
                </a:lnTo>
                <a:cubicBezTo>
                  <a:pt x="5641985" y="4527406"/>
                  <a:pt x="5530432" y="4586668"/>
                  <a:pt x="5484569" y="4706816"/>
                </a:cubicBezTo>
                <a:lnTo>
                  <a:pt x="5424048" y="4865378"/>
                </a:lnTo>
                <a:cubicBezTo>
                  <a:pt x="5420146" y="4875568"/>
                  <a:pt x="5428229" y="4886962"/>
                  <a:pt x="5439340" y="4886962"/>
                </a:cubicBezTo>
                <a:close/>
                <a:moveTo>
                  <a:pt x="6570149" y="4235743"/>
                </a:moveTo>
                <a:lnTo>
                  <a:pt x="6627250" y="4097459"/>
                </a:lnTo>
                <a:cubicBezTo>
                  <a:pt x="6631709" y="4085748"/>
                  <a:pt x="6622435" y="4072643"/>
                  <a:pt x="6609665" y="4072643"/>
                </a:cubicBezTo>
                <a:lnTo>
                  <a:pt x="6609665" y="4072643"/>
                </a:lnTo>
                <a:cubicBezTo>
                  <a:pt x="6609665" y="4072643"/>
                  <a:pt x="6303322" y="4072643"/>
                  <a:pt x="6303322" y="4072643"/>
                </a:cubicBezTo>
                <a:cubicBezTo>
                  <a:pt x="6172359" y="4072643"/>
                  <a:pt x="6060794" y="4131919"/>
                  <a:pt x="6014943" y="4252054"/>
                </a:cubicBezTo>
                <a:lnTo>
                  <a:pt x="5954410" y="4410616"/>
                </a:lnTo>
                <a:cubicBezTo>
                  <a:pt x="5950520" y="4420806"/>
                  <a:pt x="5958590" y="4432212"/>
                  <a:pt x="5969701" y="4432212"/>
                </a:cubicBezTo>
                <a:lnTo>
                  <a:pt x="6280998" y="4432212"/>
                </a:lnTo>
                <a:cubicBezTo>
                  <a:pt x="6411048" y="4432212"/>
                  <a:pt x="6524616" y="4355042"/>
                  <a:pt x="6570149" y="4235743"/>
                </a:cubicBezTo>
                <a:close/>
                <a:moveTo>
                  <a:pt x="68" y="3176275"/>
                </a:moveTo>
                <a:lnTo>
                  <a:pt x="62" y="3530255"/>
                </a:lnTo>
                <a:lnTo>
                  <a:pt x="44491" y="3530255"/>
                </a:lnTo>
                <a:cubicBezTo>
                  <a:pt x="174536" y="3530255"/>
                  <a:pt x="288108" y="3453097"/>
                  <a:pt x="333639" y="3333798"/>
                </a:cubicBezTo>
                <a:lnTo>
                  <a:pt x="390731" y="3195514"/>
                </a:lnTo>
                <a:cubicBezTo>
                  <a:pt x="395203" y="3183791"/>
                  <a:pt x="385930" y="3170699"/>
                  <a:pt x="373156" y="3170699"/>
                </a:cubicBezTo>
                <a:lnTo>
                  <a:pt x="373156" y="3170699"/>
                </a:lnTo>
                <a:cubicBezTo>
                  <a:pt x="373156" y="3170699"/>
                  <a:pt x="66804" y="3170699"/>
                  <a:pt x="66804" y="3170699"/>
                </a:cubicBezTo>
                <a:cubicBezTo>
                  <a:pt x="43866" y="3170699"/>
                  <a:pt x="21571" y="3172625"/>
                  <a:pt x="67" y="3176275"/>
                </a:cubicBezTo>
                <a:close/>
                <a:moveTo>
                  <a:pt x="474171" y="3782236"/>
                </a:moveTo>
                <a:lnTo>
                  <a:pt x="531262" y="3643952"/>
                </a:lnTo>
                <a:cubicBezTo>
                  <a:pt x="535728" y="3632241"/>
                  <a:pt x="526455" y="3619149"/>
                  <a:pt x="513687" y="3619149"/>
                </a:cubicBezTo>
                <a:lnTo>
                  <a:pt x="513687" y="3619149"/>
                </a:lnTo>
                <a:cubicBezTo>
                  <a:pt x="513687" y="3619149"/>
                  <a:pt x="207335" y="3619149"/>
                  <a:pt x="207335" y="3619149"/>
                </a:cubicBezTo>
                <a:cubicBezTo>
                  <a:pt x="127502" y="3619149"/>
                  <a:pt x="54982" y="3641303"/>
                  <a:pt x="56" y="3685712"/>
                </a:cubicBezTo>
                <a:lnTo>
                  <a:pt x="56" y="3750044"/>
                </a:lnTo>
                <a:cubicBezTo>
                  <a:pt x="46199" y="3695433"/>
                  <a:pt x="118403" y="3665206"/>
                  <a:pt x="207335" y="3665206"/>
                </a:cubicBezTo>
                <a:lnTo>
                  <a:pt x="468646" y="3665206"/>
                </a:lnTo>
                <a:cubicBezTo>
                  <a:pt x="470564" y="3665206"/>
                  <a:pt x="471869" y="3667157"/>
                  <a:pt x="471139" y="3668932"/>
                </a:cubicBezTo>
                <a:lnTo>
                  <a:pt x="431609" y="3764657"/>
                </a:lnTo>
                <a:lnTo>
                  <a:pt x="431374" y="3765228"/>
                </a:lnTo>
                <a:lnTo>
                  <a:pt x="431157" y="3765810"/>
                </a:lnTo>
                <a:cubicBezTo>
                  <a:pt x="392469" y="3867163"/>
                  <a:pt x="295853" y="3932649"/>
                  <a:pt x="185016" y="3932649"/>
                </a:cubicBezTo>
                <a:lnTo>
                  <a:pt x="49" y="3932649"/>
                </a:lnTo>
                <a:lnTo>
                  <a:pt x="49" y="3978705"/>
                </a:lnTo>
                <a:lnTo>
                  <a:pt x="185016" y="3978705"/>
                </a:lnTo>
                <a:cubicBezTo>
                  <a:pt x="315067" y="3978705"/>
                  <a:pt x="428633" y="3901547"/>
                  <a:pt x="474169" y="3782248"/>
                </a:cubicBezTo>
                <a:close/>
                <a:moveTo>
                  <a:pt x="3581821" y="5335412"/>
                </a:moveTo>
                <a:lnTo>
                  <a:pt x="3893118" y="5335412"/>
                </a:lnTo>
                <a:cubicBezTo>
                  <a:pt x="4023168" y="5335412"/>
                  <a:pt x="4136735" y="5258254"/>
                  <a:pt x="4182268" y="5138955"/>
                </a:cubicBezTo>
                <a:lnTo>
                  <a:pt x="4239357" y="5000659"/>
                </a:lnTo>
                <a:cubicBezTo>
                  <a:pt x="4243829" y="4988948"/>
                  <a:pt x="4234555" y="4975856"/>
                  <a:pt x="4221784" y="4975856"/>
                </a:cubicBezTo>
                <a:lnTo>
                  <a:pt x="3915428" y="4975856"/>
                </a:lnTo>
                <a:cubicBezTo>
                  <a:pt x="3784466" y="4975856"/>
                  <a:pt x="3672913" y="5035119"/>
                  <a:pt x="3627050" y="5155254"/>
                </a:cubicBezTo>
                <a:lnTo>
                  <a:pt x="3566529" y="5313816"/>
                </a:lnTo>
                <a:cubicBezTo>
                  <a:pt x="3562627" y="5324018"/>
                  <a:pt x="3570710" y="5335412"/>
                  <a:pt x="3581821" y="5335412"/>
                </a:cubicBezTo>
                <a:close/>
                <a:moveTo>
                  <a:pt x="308788" y="2895347"/>
                </a:moveTo>
                <a:lnTo>
                  <a:pt x="248263" y="3053910"/>
                </a:lnTo>
                <a:cubicBezTo>
                  <a:pt x="244373" y="3064099"/>
                  <a:pt x="252446" y="3075506"/>
                  <a:pt x="263555" y="3075506"/>
                </a:cubicBezTo>
                <a:lnTo>
                  <a:pt x="574856" y="3075506"/>
                </a:lnTo>
                <a:cubicBezTo>
                  <a:pt x="704901" y="3075506"/>
                  <a:pt x="818473" y="2998335"/>
                  <a:pt x="864009" y="2879036"/>
                </a:cubicBezTo>
                <a:lnTo>
                  <a:pt x="921101" y="2740752"/>
                </a:lnTo>
                <a:cubicBezTo>
                  <a:pt x="925567" y="2729042"/>
                  <a:pt x="916294" y="2715937"/>
                  <a:pt x="903520" y="2715937"/>
                </a:cubicBezTo>
                <a:lnTo>
                  <a:pt x="903526" y="2715937"/>
                </a:lnTo>
                <a:cubicBezTo>
                  <a:pt x="903526" y="2715937"/>
                  <a:pt x="597168" y="2715937"/>
                  <a:pt x="597168" y="2715937"/>
                </a:cubicBezTo>
                <a:cubicBezTo>
                  <a:pt x="466200" y="2715937"/>
                  <a:pt x="354651" y="2775212"/>
                  <a:pt x="308787" y="2895347"/>
                </a:cubicBezTo>
                <a:close/>
                <a:moveTo>
                  <a:pt x="2040020" y="2254863"/>
                </a:moveTo>
                <a:lnTo>
                  <a:pt x="1733664" y="2254863"/>
                </a:lnTo>
                <a:cubicBezTo>
                  <a:pt x="1602702" y="2254863"/>
                  <a:pt x="1491149" y="2314126"/>
                  <a:pt x="1445286" y="2434261"/>
                </a:cubicBezTo>
                <a:lnTo>
                  <a:pt x="1384765" y="2592823"/>
                </a:lnTo>
                <a:cubicBezTo>
                  <a:pt x="1380863" y="2603026"/>
                  <a:pt x="1388946" y="2614420"/>
                  <a:pt x="1400057" y="2614420"/>
                </a:cubicBezTo>
                <a:lnTo>
                  <a:pt x="1711354" y="2614420"/>
                </a:lnTo>
                <a:cubicBezTo>
                  <a:pt x="1841404" y="2614420"/>
                  <a:pt x="1954971" y="2537261"/>
                  <a:pt x="2000505" y="2417950"/>
                </a:cubicBezTo>
                <a:lnTo>
                  <a:pt x="2057605" y="2279666"/>
                </a:lnTo>
                <a:cubicBezTo>
                  <a:pt x="2062065" y="2267955"/>
                  <a:pt x="2052791" y="2254863"/>
                  <a:pt x="2040020" y="2254863"/>
                </a:cubicBezTo>
                <a:close/>
                <a:moveTo>
                  <a:pt x="4740769" y="454764"/>
                </a:moveTo>
                <a:lnTo>
                  <a:pt x="4740769" y="454764"/>
                </a:lnTo>
                <a:cubicBezTo>
                  <a:pt x="4753539" y="454764"/>
                  <a:pt x="4762813" y="467859"/>
                  <a:pt x="4758341" y="479577"/>
                </a:cubicBezTo>
                <a:lnTo>
                  <a:pt x="4701253" y="617860"/>
                </a:lnTo>
                <a:cubicBezTo>
                  <a:pt x="4655707" y="737162"/>
                  <a:pt x="4542152" y="814326"/>
                  <a:pt x="4412090" y="814326"/>
                </a:cubicBezTo>
                <a:lnTo>
                  <a:pt x="4100805" y="814326"/>
                </a:lnTo>
                <a:cubicBezTo>
                  <a:pt x="4089694" y="814326"/>
                  <a:pt x="4081611" y="802927"/>
                  <a:pt x="4085513" y="792731"/>
                </a:cubicBezTo>
                <a:lnTo>
                  <a:pt x="4146035" y="634172"/>
                </a:lnTo>
                <a:cubicBezTo>
                  <a:pt x="4191897" y="514031"/>
                  <a:pt x="4303450" y="454764"/>
                  <a:pt x="4434413" y="454764"/>
                </a:cubicBezTo>
                <a:lnTo>
                  <a:pt x="4740769" y="454764"/>
                </a:lnTo>
                <a:close/>
                <a:moveTo>
                  <a:pt x="4695729" y="500825"/>
                </a:moveTo>
                <a:lnTo>
                  <a:pt x="4434413" y="500825"/>
                </a:lnTo>
                <a:cubicBezTo>
                  <a:pt x="4314815" y="500825"/>
                  <a:pt x="4225382" y="555416"/>
                  <a:pt x="4189047" y="650603"/>
                </a:cubicBezTo>
                <a:lnTo>
                  <a:pt x="4145528" y="764609"/>
                </a:lnTo>
                <a:cubicBezTo>
                  <a:pt x="4144856" y="766374"/>
                  <a:pt x="4146161" y="768267"/>
                  <a:pt x="4148049" y="768267"/>
                </a:cubicBezTo>
                <a:lnTo>
                  <a:pt x="4412090" y="768267"/>
                </a:lnTo>
                <a:cubicBezTo>
                  <a:pt x="4522933" y="768267"/>
                  <a:pt x="4619549" y="702781"/>
                  <a:pt x="4658241" y="601431"/>
                </a:cubicBezTo>
                <a:lnTo>
                  <a:pt x="4658456" y="600852"/>
                </a:lnTo>
                <a:lnTo>
                  <a:pt x="4658684" y="600279"/>
                </a:lnTo>
                <a:lnTo>
                  <a:pt x="4698212" y="504551"/>
                </a:lnTo>
                <a:cubicBezTo>
                  <a:pt x="4698947" y="502775"/>
                  <a:pt x="4697642" y="500826"/>
                  <a:pt x="4695729" y="500826"/>
                </a:cubicBezTo>
                <a:close/>
                <a:moveTo>
                  <a:pt x="2917849" y="1806413"/>
                </a:moveTo>
                <a:cubicBezTo>
                  <a:pt x="2786887" y="1806413"/>
                  <a:pt x="2675321" y="1865676"/>
                  <a:pt x="2629458" y="1985824"/>
                </a:cubicBezTo>
                <a:lnTo>
                  <a:pt x="2568937" y="2144386"/>
                </a:lnTo>
                <a:cubicBezTo>
                  <a:pt x="2565048" y="2154575"/>
                  <a:pt x="2573118" y="2165982"/>
                  <a:pt x="2584229" y="2165982"/>
                </a:cubicBezTo>
                <a:lnTo>
                  <a:pt x="2895526" y="2165982"/>
                </a:lnTo>
                <a:cubicBezTo>
                  <a:pt x="3025563" y="2165982"/>
                  <a:pt x="3139131" y="2088811"/>
                  <a:pt x="3184677" y="1969512"/>
                </a:cubicBezTo>
                <a:lnTo>
                  <a:pt x="3241765" y="1831228"/>
                </a:lnTo>
                <a:cubicBezTo>
                  <a:pt x="3246237" y="1819505"/>
                  <a:pt x="3236963" y="1806413"/>
                  <a:pt x="3224192" y="1806413"/>
                </a:cubicBezTo>
                <a:lnTo>
                  <a:pt x="2917849" y="1806413"/>
                </a:lnTo>
                <a:close/>
                <a:moveTo>
                  <a:pt x="10580900" y="1806413"/>
                </a:moveTo>
                <a:lnTo>
                  <a:pt x="10580900" y="1806413"/>
                </a:lnTo>
                <a:cubicBezTo>
                  <a:pt x="10593671" y="1806413"/>
                  <a:pt x="10602945" y="1819518"/>
                  <a:pt x="10598473" y="1831228"/>
                </a:cubicBezTo>
                <a:lnTo>
                  <a:pt x="10541386" y="1969512"/>
                </a:lnTo>
                <a:cubicBezTo>
                  <a:pt x="10495851" y="2088811"/>
                  <a:pt x="10382284" y="2165982"/>
                  <a:pt x="10252234" y="2165982"/>
                </a:cubicBezTo>
                <a:lnTo>
                  <a:pt x="9940937" y="2165982"/>
                </a:lnTo>
                <a:cubicBezTo>
                  <a:pt x="9929826" y="2165982"/>
                  <a:pt x="9921743" y="2154575"/>
                  <a:pt x="9925646" y="2144386"/>
                </a:cubicBezTo>
                <a:lnTo>
                  <a:pt x="9986167" y="1985824"/>
                </a:lnTo>
                <a:cubicBezTo>
                  <a:pt x="10032029" y="1865688"/>
                  <a:pt x="10143595" y="1806413"/>
                  <a:pt x="10274557" y="1806413"/>
                </a:cubicBezTo>
                <a:lnTo>
                  <a:pt x="10580900" y="1806413"/>
                </a:lnTo>
                <a:close/>
                <a:moveTo>
                  <a:pt x="10535861" y="1852470"/>
                </a:moveTo>
                <a:lnTo>
                  <a:pt x="10274545" y="1852470"/>
                </a:lnTo>
                <a:cubicBezTo>
                  <a:pt x="10154947" y="1852470"/>
                  <a:pt x="10065514" y="1907069"/>
                  <a:pt x="10029179" y="2002249"/>
                </a:cubicBezTo>
                <a:lnTo>
                  <a:pt x="9985672" y="2116263"/>
                </a:lnTo>
                <a:cubicBezTo>
                  <a:pt x="9984988" y="2118024"/>
                  <a:pt x="9986293" y="2119925"/>
                  <a:pt x="9988181" y="2119925"/>
                </a:cubicBezTo>
                <a:lnTo>
                  <a:pt x="10252234" y="2119925"/>
                </a:lnTo>
                <a:cubicBezTo>
                  <a:pt x="10363065" y="2119925"/>
                  <a:pt x="10459681" y="2054427"/>
                  <a:pt x="10498373" y="1953087"/>
                </a:cubicBezTo>
                <a:lnTo>
                  <a:pt x="10498588" y="1952504"/>
                </a:lnTo>
                <a:lnTo>
                  <a:pt x="10498816" y="1951934"/>
                </a:lnTo>
                <a:lnTo>
                  <a:pt x="10538357" y="1856209"/>
                </a:lnTo>
                <a:cubicBezTo>
                  <a:pt x="10539080" y="1854421"/>
                  <a:pt x="10537774" y="1852482"/>
                  <a:pt x="10535861" y="1852482"/>
                </a:cubicBezTo>
                <a:close/>
                <a:moveTo>
                  <a:pt x="3069374" y="2254863"/>
                </a:moveTo>
                <a:cubicBezTo>
                  <a:pt x="2938411" y="2254863"/>
                  <a:pt x="2826846" y="2314126"/>
                  <a:pt x="2780996" y="2434261"/>
                </a:cubicBezTo>
                <a:lnTo>
                  <a:pt x="2720474" y="2592823"/>
                </a:lnTo>
                <a:cubicBezTo>
                  <a:pt x="2716572" y="2603026"/>
                  <a:pt x="2724655" y="2614420"/>
                  <a:pt x="2735754" y="2614420"/>
                </a:cubicBezTo>
                <a:lnTo>
                  <a:pt x="3047063" y="2614420"/>
                </a:lnTo>
                <a:cubicBezTo>
                  <a:pt x="3177101" y="2614420"/>
                  <a:pt x="3290668" y="2537261"/>
                  <a:pt x="3336214" y="2417950"/>
                </a:cubicBezTo>
                <a:lnTo>
                  <a:pt x="3393302" y="2279666"/>
                </a:lnTo>
                <a:cubicBezTo>
                  <a:pt x="3397761" y="2267955"/>
                  <a:pt x="3388488" y="2254863"/>
                  <a:pt x="3375730" y="2254863"/>
                </a:cubicBezTo>
                <a:lnTo>
                  <a:pt x="3069374" y="2254863"/>
                </a:lnTo>
                <a:close/>
                <a:moveTo>
                  <a:pt x="1064393" y="2254863"/>
                </a:moveTo>
                <a:cubicBezTo>
                  <a:pt x="933432" y="2254863"/>
                  <a:pt x="821870" y="2314126"/>
                  <a:pt x="776012" y="2434261"/>
                </a:cubicBezTo>
                <a:lnTo>
                  <a:pt x="715487" y="2592823"/>
                </a:lnTo>
                <a:cubicBezTo>
                  <a:pt x="711597" y="2603026"/>
                  <a:pt x="719670" y="2614420"/>
                  <a:pt x="730786" y="2614420"/>
                </a:cubicBezTo>
                <a:lnTo>
                  <a:pt x="1042080" y="2614420"/>
                </a:lnTo>
                <a:cubicBezTo>
                  <a:pt x="1172131" y="2614420"/>
                  <a:pt x="1285691" y="2537261"/>
                  <a:pt x="1331225" y="2417950"/>
                </a:cubicBezTo>
                <a:lnTo>
                  <a:pt x="1388325" y="2279666"/>
                </a:lnTo>
                <a:cubicBezTo>
                  <a:pt x="1392797" y="2267955"/>
                  <a:pt x="1383523" y="2254863"/>
                  <a:pt x="1370740" y="2254863"/>
                </a:cubicBezTo>
                <a:lnTo>
                  <a:pt x="1064393" y="2254863"/>
                </a:lnTo>
                <a:close/>
                <a:moveTo>
                  <a:pt x="9472516" y="2434261"/>
                </a:moveTo>
                <a:lnTo>
                  <a:pt x="9411982" y="2592823"/>
                </a:lnTo>
                <a:cubicBezTo>
                  <a:pt x="9408093" y="2603026"/>
                  <a:pt x="9416163" y="2614420"/>
                  <a:pt x="9427287" y="2614420"/>
                </a:cubicBezTo>
                <a:lnTo>
                  <a:pt x="9738571" y="2614420"/>
                </a:lnTo>
                <a:cubicBezTo>
                  <a:pt x="9868621" y="2614420"/>
                  <a:pt x="9982189" y="2537261"/>
                  <a:pt x="10027735" y="2417950"/>
                </a:cubicBezTo>
                <a:lnTo>
                  <a:pt x="10084822" y="2279666"/>
                </a:lnTo>
                <a:cubicBezTo>
                  <a:pt x="10089282" y="2267955"/>
                  <a:pt x="10080008" y="2254863"/>
                  <a:pt x="10067250" y="2254863"/>
                </a:cubicBezTo>
                <a:lnTo>
                  <a:pt x="9760894" y="2254863"/>
                </a:lnTo>
                <a:cubicBezTo>
                  <a:pt x="9629932" y="2254863"/>
                  <a:pt x="9518366" y="2314126"/>
                  <a:pt x="9472516" y="2434261"/>
                </a:cubicBezTo>
                <a:close/>
                <a:moveTo>
                  <a:pt x="80" y="2715937"/>
                </a:moveTo>
                <a:lnTo>
                  <a:pt x="67" y="3057458"/>
                </a:lnTo>
                <a:cubicBezTo>
                  <a:pt x="83531" y="3028106"/>
                  <a:pt x="151127" y="2964470"/>
                  <a:pt x="183735" y="2879036"/>
                </a:cubicBezTo>
                <a:lnTo>
                  <a:pt x="240827" y="2740752"/>
                </a:lnTo>
                <a:cubicBezTo>
                  <a:pt x="245299" y="2729042"/>
                  <a:pt x="236026" y="2715937"/>
                  <a:pt x="223252" y="2715937"/>
                </a:cubicBezTo>
                <a:lnTo>
                  <a:pt x="223252" y="2715937"/>
                </a:lnTo>
                <a:cubicBezTo>
                  <a:pt x="223252" y="2715937"/>
                  <a:pt x="80" y="2715937"/>
                  <a:pt x="80" y="2715937"/>
                </a:cubicBezTo>
                <a:close/>
                <a:moveTo>
                  <a:pt x="4611200" y="2715937"/>
                </a:moveTo>
                <a:cubicBezTo>
                  <a:pt x="4480238" y="2715937"/>
                  <a:pt x="4368685" y="2775200"/>
                  <a:pt x="4322822" y="2895347"/>
                </a:cubicBezTo>
                <a:lnTo>
                  <a:pt x="4262301" y="3053910"/>
                </a:lnTo>
                <a:cubicBezTo>
                  <a:pt x="4258398" y="3064099"/>
                  <a:pt x="4266481" y="3075493"/>
                  <a:pt x="4277592" y="3075493"/>
                </a:cubicBezTo>
                <a:lnTo>
                  <a:pt x="4588889" y="3075493"/>
                </a:lnTo>
                <a:cubicBezTo>
                  <a:pt x="4718939" y="3075493"/>
                  <a:pt x="4832507" y="2998335"/>
                  <a:pt x="4878040" y="2879036"/>
                </a:cubicBezTo>
                <a:lnTo>
                  <a:pt x="4935128" y="2740752"/>
                </a:lnTo>
                <a:cubicBezTo>
                  <a:pt x="4939600" y="2729042"/>
                  <a:pt x="4930326" y="2715937"/>
                  <a:pt x="4917556" y="2715937"/>
                </a:cubicBezTo>
                <a:lnTo>
                  <a:pt x="4917556" y="2715937"/>
                </a:lnTo>
                <a:cubicBezTo>
                  <a:pt x="4917556" y="2715937"/>
                  <a:pt x="4611200" y="2715937"/>
                  <a:pt x="4611200" y="2715937"/>
                </a:cubicBezTo>
                <a:close/>
                <a:moveTo>
                  <a:pt x="3577767" y="2715937"/>
                </a:moveTo>
                <a:lnTo>
                  <a:pt x="3577767" y="2715937"/>
                </a:lnTo>
                <a:cubicBezTo>
                  <a:pt x="3590550" y="2715937"/>
                  <a:pt x="3599824" y="2729029"/>
                  <a:pt x="3595352" y="2740752"/>
                </a:cubicBezTo>
                <a:lnTo>
                  <a:pt x="3538251" y="2879036"/>
                </a:lnTo>
                <a:cubicBezTo>
                  <a:pt x="3492718" y="2998335"/>
                  <a:pt x="3379150" y="3075493"/>
                  <a:pt x="3249113" y="3075493"/>
                </a:cubicBezTo>
                <a:lnTo>
                  <a:pt x="2937816" y="3075493"/>
                </a:lnTo>
                <a:cubicBezTo>
                  <a:pt x="2926692" y="3075493"/>
                  <a:pt x="2918622" y="3064099"/>
                  <a:pt x="2922511" y="3053910"/>
                </a:cubicBezTo>
                <a:lnTo>
                  <a:pt x="2983045" y="2895347"/>
                </a:lnTo>
                <a:cubicBezTo>
                  <a:pt x="3028895" y="2775200"/>
                  <a:pt x="3140461" y="2715937"/>
                  <a:pt x="3271424" y="2715937"/>
                </a:cubicBezTo>
                <a:lnTo>
                  <a:pt x="3577767" y="2715937"/>
                </a:lnTo>
                <a:close/>
                <a:moveTo>
                  <a:pt x="3532727" y="2761994"/>
                </a:moveTo>
                <a:lnTo>
                  <a:pt x="3271424" y="2761994"/>
                </a:lnTo>
                <a:cubicBezTo>
                  <a:pt x="3151825" y="2761994"/>
                  <a:pt x="3062393" y="2816592"/>
                  <a:pt x="3026058" y="2911773"/>
                </a:cubicBezTo>
                <a:lnTo>
                  <a:pt x="2982538" y="3025786"/>
                </a:lnTo>
                <a:cubicBezTo>
                  <a:pt x="2981867" y="3027548"/>
                  <a:pt x="2983172" y="3029436"/>
                  <a:pt x="2985060" y="3029436"/>
                </a:cubicBezTo>
                <a:lnTo>
                  <a:pt x="3249113" y="3029436"/>
                </a:lnTo>
                <a:cubicBezTo>
                  <a:pt x="3359944" y="3029436"/>
                  <a:pt x="3456559" y="2963951"/>
                  <a:pt x="3495239" y="2862598"/>
                </a:cubicBezTo>
                <a:lnTo>
                  <a:pt x="3495467" y="2862028"/>
                </a:lnTo>
                <a:lnTo>
                  <a:pt x="3495695" y="2861458"/>
                </a:lnTo>
                <a:lnTo>
                  <a:pt x="3535223" y="2765720"/>
                </a:lnTo>
                <a:cubicBezTo>
                  <a:pt x="3535958" y="2763945"/>
                  <a:pt x="3534653" y="2761994"/>
                  <a:pt x="3532727" y="2761994"/>
                </a:cubicBezTo>
                <a:close/>
                <a:moveTo>
                  <a:pt x="5586836" y="2715937"/>
                </a:moveTo>
                <a:lnTo>
                  <a:pt x="5586836" y="2715937"/>
                </a:lnTo>
                <a:cubicBezTo>
                  <a:pt x="5599594" y="2715937"/>
                  <a:pt x="5608867" y="2729029"/>
                  <a:pt x="5604408" y="2740752"/>
                </a:cubicBezTo>
                <a:lnTo>
                  <a:pt x="5547308" y="2879036"/>
                </a:lnTo>
                <a:cubicBezTo>
                  <a:pt x="5501774" y="2998335"/>
                  <a:pt x="5388207" y="3075493"/>
                  <a:pt x="5258157" y="3075493"/>
                </a:cubicBezTo>
                <a:lnTo>
                  <a:pt x="4946860" y="3075493"/>
                </a:lnTo>
                <a:cubicBezTo>
                  <a:pt x="4935761" y="3075493"/>
                  <a:pt x="4927678" y="3064099"/>
                  <a:pt x="4931568" y="3053910"/>
                </a:cubicBezTo>
                <a:lnTo>
                  <a:pt x="4992102" y="2895347"/>
                </a:lnTo>
                <a:cubicBezTo>
                  <a:pt x="5037952" y="2775200"/>
                  <a:pt x="5149518" y="2715937"/>
                  <a:pt x="5280480" y="2715937"/>
                </a:cubicBezTo>
                <a:lnTo>
                  <a:pt x="5586836" y="2715937"/>
                </a:lnTo>
                <a:close/>
                <a:moveTo>
                  <a:pt x="5541784" y="2761994"/>
                </a:moveTo>
                <a:lnTo>
                  <a:pt x="5280480" y="2761994"/>
                </a:lnTo>
                <a:cubicBezTo>
                  <a:pt x="5160869" y="2761994"/>
                  <a:pt x="5071437" y="2816592"/>
                  <a:pt x="5035114" y="2911773"/>
                </a:cubicBezTo>
                <a:lnTo>
                  <a:pt x="4991595" y="3025786"/>
                </a:lnTo>
                <a:cubicBezTo>
                  <a:pt x="4990923" y="3027548"/>
                  <a:pt x="4992216" y="3029436"/>
                  <a:pt x="4994116" y="3029436"/>
                </a:cubicBezTo>
                <a:lnTo>
                  <a:pt x="5258157" y="3029436"/>
                </a:lnTo>
                <a:cubicBezTo>
                  <a:pt x="5369000" y="3029436"/>
                  <a:pt x="5465616" y="2963951"/>
                  <a:pt x="5504295" y="2862598"/>
                </a:cubicBezTo>
                <a:lnTo>
                  <a:pt x="5504511" y="2862028"/>
                </a:lnTo>
                <a:lnTo>
                  <a:pt x="5504751" y="2861458"/>
                </a:lnTo>
                <a:lnTo>
                  <a:pt x="5544280" y="2765720"/>
                </a:lnTo>
                <a:cubicBezTo>
                  <a:pt x="5545015" y="2763945"/>
                  <a:pt x="5543710" y="2761994"/>
                  <a:pt x="5541784" y="2761994"/>
                </a:cubicBezTo>
                <a:close/>
                <a:moveTo>
                  <a:pt x="9535242" y="1066307"/>
                </a:moveTo>
                <a:lnTo>
                  <a:pt x="9592329" y="928021"/>
                </a:lnTo>
                <a:cubicBezTo>
                  <a:pt x="9596802" y="916307"/>
                  <a:pt x="9587528" y="903208"/>
                  <a:pt x="9574757" y="903208"/>
                </a:cubicBezTo>
                <a:lnTo>
                  <a:pt x="9268401" y="903208"/>
                </a:lnTo>
                <a:cubicBezTo>
                  <a:pt x="9137452" y="903208"/>
                  <a:pt x="9025886" y="962476"/>
                  <a:pt x="8980023" y="1082616"/>
                </a:cubicBezTo>
                <a:lnTo>
                  <a:pt x="8919502" y="1241179"/>
                </a:lnTo>
                <a:cubicBezTo>
                  <a:pt x="8915600" y="1251373"/>
                  <a:pt x="8923683" y="1262770"/>
                  <a:pt x="8934793" y="1262770"/>
                </a:cubicBezTo>
                <a:lnTo>
                  <a:pt x="9246091" y="1262770"/>
                </a:lnTo>
                <a:cubicBezTo>
                  <a:pt x="9376140" y="1262770"/>
                  <a:pt x="9489709" y="1185606"/>
                  <a:pt x="9535242" y="1066307"/>
                </a:cubicBezTo>
                <a:close/>
                <a:moveTo>
                  <a:pt x="8763303" y="3170699"/>
                </a:moveTo>
                <a:cubicBezTo>
                  <a:pt x="8632340" y="3170699"/>
                  <a:pt x="8520775" y="3229961"/>
                  <a:pt x="8474924" y="3350109"/>
                </a:cubicBezTo>
                <a:lnTo>
                  <a:pt x="8414390" y="3508671"/>
                </a:lnTo>
                <a:cubicBezTo>
                  <a:pt x="8410501" y="3518861"/>
                  <a:pt x="8418571" y="3530255"/>
                  <a:pt x="8429683" y="3530255"/>
                </a:cubicBezTo>
                <a:lnTo>
                  <a:pt x="8740979" y="3530255"/>
                </a:lnTo>
                <a:cubicBezTo>
                  <a:pt x="8871029" y="3530255"/>
                  <a:pt x="8984597" y="3453097"/>
                  <a:pt x="9030130" y="3333798"/>
                </a:cubicBezTo>
                <a:lnTo>
                  <a:pt x="9087231" y="3195514"/>
                </a:lnTo>
                <a:cubicBezTo>
                  <a:pt x="9091690" y="3183791"/>
                  <a:pt x="9082416" y="3170699"/>
                  <a:pt x="9069646" y="3170699"/>
                </a:cubicBezTo>
                <a:lnTo>
                  <a:pt x="9069646" y="3170699"/>
                </a:lnTo>
                <a:cubicBezTo>
                  <a:pt x="9069646" y="3170699"/>
                  <a:pt x="8763303" y="3170699"/>
                  <a:pt x="8763303" y="3170699"/>
                </a:cubicBezTo>
                <a:close/>
                <a:moveTo>
                  <a:pt x="3940691" y="2715937"/>
                </a:moveTo>
                <a:cubicBezTo>
                  <a:pt x="3809728" y="2715937"/>
                  <a:pt x="3698163" y="2775200"/>
                  <a:pt x="3652300" y="2895347"/>
                </a:cubicBezTo>
                <a:lnTo>
                  <a:pt x="3591779" y="3053910"/>
                </a:lnTo>
                <a:cubicBezTo>
                  <a:pt x="3587877" y="3064099"/>
                  <a:pt x="3595960" y="3075493"/>
                  <a:pt x="3607071" y="3075493"/>
                </a:cubicBezTo>
                <a:lnTo>
                  <a:pt x="3918368" y="3075493"/>
                </a:lnTo>
                <a:cubicBezTo>
                  <a:pt x="4048418" y="3075493"/>
                  <a:pt x="4161985" y="2998335"/>
                  <a:pt x="4207519" y="2879036"/>
                </a:cubicBezTo>
                <a:lnTo>
                  <a:pt x="4264606" y="2740752"/>
                </a:lnTo>
                <a:cubicBezTo>
                  <a:pt x="4269079" y="2729042"/>
                  <a:pt x="4259817" y="2715937"/>
                  <a:pt x="4247034" y="2715937"/>
                </a:cubicBezTo>
                <a:lnTo>
                  <a:pt x="4247034" y="2715937"/>
                </a:lnTo>
                <a:cubicBezTo>
                  <a:pt x="4247034" y="2715937"/>
                  <a:pt x="3940691" y="2715937"/>
                  <a:pt x="3940691" y="2715937"/>
                </a:cubicBezTo>
                <a:close/>
                <a:moveTo>
                  <a:pt x="8753952" y="4527406"/>
                </a:moveTo>
                <a:lnTo>
                  <a:pt x="8753952" y="4527406"/>
                </a:lnTo>
                <a:cubicBezTo>
                  <a:pt x="8766723" y="4527406"/>
                  <a:pt x="8775997" y="4540510"/>
                  <a:pt x="8771525" y="4552221"/>
                </a:cubicBezTo>
                <a:lnTo>
                  <a:pt x="8714437" y="4690505"/>
                </a:lnTo>
                <a:cubicBezTo>
                  <a:pt x="8668903" y="4809803"/>
                  <a:pt x="8555324" y="4886974"/>
                  <a:pt x="8425286" y="4886974"/>
                </a:cubicBezTo>
                <a:lnTo>
                  <a:pt x="8113989" y="4886974"/>
                </a:lnTo>
                <a:cubicBezTo>
                  <a:pt x="8102878" y="4886974"/>
                  <a:pt x="8094796" y="4875568"/>
                  <a:pt x="8098698" y="4865378"/>
                </a:cubicBezTo>
                <a:lnTo>
                  <a:pt x="8159219" y="4706816"/>
                </a:lnTo>
                <a:cubicBezTo>
                  <a:pt x="8205081" y="4586668"/>
                  <a:pt x="8316647" y="4527406"/>
                  <a:pt x="8447597" y="4527406"/>
                </a:cubicBezTo>
                <a:lnTo>
                  <a:pt x="8753952" y="4527406"/>
                </a:lnTo>
                <a:close/>
                <a:moveTo>
                  <a:pt x="8708913" y="4573462"/>
                </a:moveTo>
                <a:lnTo>
                  <a:pt x="8447597" y="4573462"/>
                </a:lnTo>
                <a:cubicBezTo>
                  <a:pt x="8327999" y="4573462"/>
                  <a:pt x="8238566" y="4628061"/>
                  <a:pt x="8202231" y="4723241"/>
                </a:cubicBezTo>
                <a:lnTo>
                  <a:pt x="8158725" y="4837255"/>
                </a:lnTo>
                <a:cubicBezTo>
                  <a:pt x="8158040" y="4839017"/>
                  <a:pt x="8159346" y="4840905"/>
                  <a:pt x="8161233" y="4840905"/>
                </a:cubicBezTo>
                <a:lnTo>
                  <a:pt x="8425273" y="4840905"/>
                </a:lnTo>
                <a:cubicBezTo>
                  <a:pt x="8536117" y="4840905"/>
                  <a:pt x="8632733" y="4775420"/>
                  <a:pt x="8671425" y="4674080"/>
                </a:cubicBezTo>
                <a:lnTo>
                  <a:pt x="8671640" y="4673497"/>
                </a:lnTo>
                <a:lnTo>
                  <a:pt x="8671868" y="4672926"/>
                </a:lnTo>
                <a:lnTo>
                  <a:pt x="8711409" y="4577188"/>
                </a:lnTo>
                <a:cubicBezTo>
                  <a:pt x="8712131" y="4575414"/>
                  <a:pt x="8710826" y="4573462"/>
                  <a:pt x="8708913" y="4573462"/>
                </a:cubicBezTo>
                <a:close/>
                <a:moveTo>
                  <a:pt x="3754554" y="1351651"/>
                </a:moveTo>
                <a:lnTo>
                  <a:pt x="3754554" y="1351651"/>
                </a:lnTo>
                <a:cubicBezTo>
                  <a:pt x="3767324" y="1351651"/>
                  <a:pt x="3776598" y="1364756"/>
                  <a:pt x="3772126" y="1376467"/>
                </a:cubicBezTo>
                <a:lnTo>
                  <a:pt x="3715038" y="1514750"/>
                </a:lnTo>
                <a:cubicBezTo>
                  <a:pt x="3669492" y="1634049"/>
                  <a:pt x="3555925" y="1711220"/>
                  <a:pt x="3425887" y="1711220"/>
                </a:cubicBezTo>
                <a:lnTo>
                  <a:pt x="3114578" y="1711220"/>
                </a:lnTo>
                <a:cubicBezTo>
                  <a:pt x="3103467" y="1711220"/>
                  <a:pt x="3095396" y="1699814"/>
                  <a:pt x="3099286" y="1689624"/>
                </a:cubicBezTo>
                <a:lnTo>
                  <a:pt x="3159820" y="1531062"/>
                </a:lnTo>
                <a:cubicBezTo>
                  <a:pt x="3205670" y="1410914"/>
                  <a:pt x="3317236" y="1351651"/>
                  <a:pt x="3448198" y="1351651"/>
                </a:cubicBezTo>
                <a:lnTo>
                  <a:pt x="3754554" y="1351651"/>
                </a:lnTo>
                <a:close/>
                <a:moveTo>
                  <a:pt x="3709502" y="1397708"/>
                </a:moveTo>
                <a:lnTo>
                  <a:pt x="3448198" y="1397708"/>
                </a:lnTo>
                <a:cubicBezTo>
                  <a:pt x="3328587" y="1397708"/>
                  <a:pt x="3239167" y="1452307"/>
                  <a:pt x="3202832" y="1547487"/>
                </a:cubicBezTo>
                <a:lnTo>
                  <a:pt x="3159313" y="1661501"/>
                </a:lnTo>
                <a:cubicBezTo>
                  <a:pt x="3158642" y="1663262"/>
                  <a:pt x="3159946" y="1665151"/>
                  <a:pt x="3161834" y="1665151"/>
                </a:cubicBezTo>
                <a:lnTo>
                  <a:pt x="3425887" y="1665151"/>
                </a:lnTo>
                <a:cubicBezTo>
                  <a:pt x="3536718" y="1665151"/>
                  <a:pt x="3633334" y="1599665"/>
                  <a:pt x="3672013" y="1498325"/>
                </a:cubicBezTo>
                <a:lnTo>
                  <a:pt x="3672241" y="1497742"/>
                </a:lnTo>
                <a:lnTo>
                  <a:pt x="3672470" y="1497172"/>
                </a:lnTo>
                <a:lnTo>
                  <a:pt x="3711998" y="1401434"/>
                </a:lnTo>
                <a:cubicBezTo>
                  <a:pt x="3712732" y="1399660"/>
                  <a:pt x="3711427" y="1397720"/>
                  <a:pt x="3709502" y="1397720"/>
                </a:cubicBezTo>
                <a:close/>
                <a:moveTo>
                  <a:pt x="3587117" y="1806413"/>
                </a:moveTo>
                <a:cubicBezTo>
                  <a:pt x="3456154" y="1806413"/>
                  <a:pt x="3344589" y="1865676"/>
                  <a:pt x="3298738" y="1985824"/>
                </a:cubicBezTo>
                <a:lnTo>
                  <a:pt x="3238205" y="2144386"/>
                </a:lnTo>
                <a:cubicBezTo>
                  <a:pt x="3234315" y="2154575"/>
                  <a:pt x="3242385" y="2165982"/>
                  <a:pt x="3253496" y="2165982"/>
                </a:cubicBezTo>
                <a:lnTo>
                  <a:pt x="3564793" y="2165982"/>
                </a:lnTo>
                <a:cubicBezTo>
                  <a:pt x="3694843" y="2165982"/>
                  <a:pt x="3808411" y="2088811"/>
                  <a:pt x="3853944" y="1969512"/>
                </a:cubicBezTo>
                <a:lnTo>
                  <a:pt x="3911045" y="1831228"/>
                </a:lnTo>
                <a:cubicBezTo>
                  <a:pt x="3915504" y="1819505"/>
                  <a:pt x="3906230" y="1806413"/>
                  <a:pt x="3893460" y="1806413"/>
                </a:cubicBezTo>
                <a:lnTo>
                  <a:pt x="3587117" y="1806413"/>
                </a:lnTo>
                <a:close/>
                <a:moveTo>
                  <a:pt x="3738641" y="2254863"/>
                </a:moveTo>
                <a:cubicBezTo>
                  <a:pt x="3607679" y="2254863"/>
                  <a:pt x="3496113" y="2314126"/>
                  <a:pt x="3450263" y="2434261"/>
                </a:cubicBezTo>
                <a:lnTo>
                  <a:pt x="3389729" y="2592823"/>
                </a:lnTo>
                <a:cubicBezTo>
                  <a:pt x="3385839" y="2603026"/>
                  <a:pt x="3393910" y="2614420"/>
                  <a:pt x="3405034" y="2614420"/>
                </a:cubicBezTo>
                <a:lnTo>
                  <a:pt x="3716318" y="2614420"/>
                </a:lnTo>
                <a:cubicBezTo>
                  <a:pt x="3846368" y="2614420"/>
                  <a:pt x="3959936" y="2537261"/>
                  <a:pt x="4005469" y="2417950"/>
                </a:cubicBezTo>
                <a:lnTo>
                  <a:pt x="4062569" y="2279666"/>
                </a:lnTo>
                <a:cubicBezTo>
                  <a:pt x="4067041" y="2267955"/>
                  <a:pt x="4057768" y="2254863"/>
                  <a:pt x="4044984" y="2254863"/>
                </a:cubicBezTo>
                <a:lnTo>
                  <a:pt x="3738641" y="2254863"/>
                </a:lnTo>
                <a:close/>
                <a:moveTo>
                  <a:pt x="9121552" y="1689624"/>
                </a:moveTo>
                <a:lnTo>
                  <a:pt x="9182073" y="1531062"/>
                </a:lnTo>
                <a:cubicBezTo>
                  <a:pt x="9227923" y="1410914"/>
                  <a:pt x="9339489" y="1351651"/>
                  <a:pt x="9470451" y="1351651"/>
                </a:cubicBezTo>
                <a:lnTo>
                  <a:pt x="9776806" y="1351651"/>
                </a:lnTo>
                <a:lnTo>
                  <a:pt x="9776806" y="1351651"/>
                </a:lnTo>
                <a:cubicBezTo>
                  <a:pt x="9789578" y="1351651"/>
                  <a:pt x="9798838" y="1364756"/>
                  <a:pt x="9794379" y="1376467"/>
                </a:cubicBezTo>
                <a:lnTo>
                  <a:pt x="9737291" y="1514750"/>
                </a:lnTo>
                <a:cubicBezTo>
                  <a:pt x="9691758" y="1634049"/>
                  <a:pt x="9578178" y="1711220"/>
                  <a:pt x="9448141" y="1711220"/>
                </a:cubicBezTo>
                <a:lnTo>
                  <a:pt x="9136844" y="1711220"/>
                </a:lnTo>
                <a:cubicBezTo>
                  <a:pt x="9125733" y="1711220"/>
                  <a:pt x="9117650" y="1699814"/>
                  <a:pt x="9121552" y="1689624"/>
                </a:cubicBezTo>
                <a:close/>
                <a:moveTo>
                  <a:pt x="9184087" y="1665151"/>
                </a:moveTo>
                <a:lnTo>
                  <a:pt x="9448141" y="1665151"/>
                </a:lnTo>
                <a:cubicBezTo>
                  <a:pt x="9558971" y="1665151"/>
                  <a:pt x="9655587" y="1599665"/>
                  <a:pt x="9694279" y="1498325"/>
                </a:cubicBezTo>
                <a:lnTo>
                  <a:pt x="9694495" y="1497742"/>
                </a:lnTo>
                <a:lnTo>
                  <a:pt x="9694723" y="1497172"/>
                </a:lnTo>
                <a:lnTo>
                  <a:pt x="9734251" y="1401434"/>
                </a:lnTo>
                <a:cubicBezTo>
                  <a:pt x="9734986" y="1399660"/>
                  <a:pt x="9733680" y="1397720"/>
                  <a:pt x="9731767" y="1397720"/>
                </a:cubicBezTo>
                <a:lnTo>
                  <a:pt x="9470451" y="1397720"/>
                </a:lnTo>
                <a:cubicBezTo>
                  <a:pt x="9350853" y="1397720"/>
                  <a:pt x="9261420" y="1452307"/>
                  <a:pt x="9225085" y="1547487"/>
                </a:cubicBezTo>
                <a:lnTo>
                  <a:pt x="9181566" y="1661501"/>
                </a:lnTo>
                <a:cubicBezTo>
                  <a:pt x="9180895" y="1663262"/>
                  <a:pt x="9182199" y="1665163"/>
                  <a:pt x="9184087" y="1665163"/>
                </a:cubicBezTo>
                <a:close/>
                <a:moveTo>
                  <a:pt x="4714264" y="2254863"/>
                </a:moveTo>
                <a:lnTo>
                  <a:pt x="4714264" y="2254863"/>
                </a:lnTo>
                <a:cubicBezTo>
                  <a:pt x="4727022" y="2254863"/>
                  <a:pt x="4736309" y="2267955"/>
                  <a:pt x="4731837" y="2279666"/>
                </a:cubicBezTo>
                <a:lnTo>
                  <a:pt x="4674749" y="2417950"/>
                </a:lnTo>
                <a:cubicBezTo>
                  <a:pt x="4629203" y="2537261"/>
                  <a:pt x="4515636" y="2614420"/>
                  <a:pt x="4385598" y="2614420"/>
                </a:cubicBezTo>
                <a:lnTo>
                  <a:pt x="4074288" y="2614420"/>
                </a:lnTo>
                <a:cubicBezTo>
                  <a:pt x="4063177" y="2614420"/>
                  <a:pt x="4055107" y="2603026"/>
                  <a:pt x="4058997" y="2592823"/>
                </a:cubicBezTo>
                <a:lnTo>
                  <a:pt x="4119530" y="2434261"/>
                </a:lnTo>
                <a:cubicBezTo>
                  <a:pt x="4165381" y="2314126"/>
                  <a:pt x="4276946" y="2254863"/>
                  <a:pt x="4407908" y="2254863"/>
                </a:cubicBezTo>
                <a:lnTo>
                  <a:pt x="4714264" y="2254863"/>
                </a:lnTo>
                <a:close/>
                <a:moveTo>
                  <a:pt x="4669212" y="2300920"/>
                </a:moveTo>
                <a:lnTo>
                  <a:pt x="4407908" y="2300920"/>
                </a:lnTo>
                <a:cubicBezTo>
                  <a:pt x="4288298" y="2300920"/>
                  <a:pt x="4198878" y="2355506"/>
                  <a:pt x="4162542" y="2450699"/>
                </a:cubicBezTo>
                <a:lnTo>
                  <a:pt x="4119023" y="2564700"/>
                </a:lnTo>
                <a:cubicBezTo>
                  <a:pt x="4118352" y="2566462"/>
                  <a:pt x="4119657" y="2568363"/>
                  <a:pt x="4121545" y="2568363"/>
                </a:cubicBezTo>
                <a:lnTo>
                  <a:pt x="4385598" y="2568363"/>
                </a:lnTo>
                <a:cubicBezTo>
                  <a:pt x="4496429" y="2568363"/>
                  <a:pt x="4593045" y="2502877"/>
                  <a:pt x="4631724" y="2401525"/>
                </a:cubicBezTo>
                <a:lnTo>
                  <a:pt x="4631939" y="2400942"/>
                </a:lnTo>
                <a:lnTo>
                  <a:pt x="4632180" y="2400371"/>
                </a:lnTo>
                <a:lnTo>
                  <a:pt x="4671708" y="2304646"/>
                </a:lnTo>
                <a:cubicBezTo>
                  <a:pt x="4672443" y="2302872"/>
                  <a:pt x="4671138" y="2300920"/>
                  <a:pt x="4669212" y="2300920"/>
                </a:cubicBezTo>
                <a:close/>
                <a:moveTo>
                  <a:pt x="1749590" y="1351651"/>
                </a:moveTo>
                <a:lnTo>
                  <a:pt x="1749590" y="1351651"/>
                </a:lnTo>
                <a:cubicBezTo>
                  <a:pt x="1762360" y="1351651"/>
                  <a:pt x="1771634" y="1364756"/>
                  <a:pt x="1767162" y="1376467"/>
                </a:cubicBezTo>
                <a:lnTo>
                  <a:pt x="1710074" y="1514750"/>
                </a:lnTo>
                <a:cubicBezTo>
                  <a:pt x="1664528" y="1634049"/>
                  <a:pt x="1550973" y="1711220"/>
                  <a:pt x="1420923" y="1711220"/>
                </a:cubicBezTo>
                <a:lnTo>
                  <a:pt x="1109620" y="1711220"/>
                </a:lnTo>
                <a:cubicBezTo>
                  <a:pt x="1098509" y="1711220"/>
                  <a:pt x="1090436" y="1699814"/>
                  <a:pt x="1094328" y="1689624"/>
                </a:cubicBezTo>
                <a:lnTo>
                  <a:pt x="1154859" y="1531062"/>
                </a:lnTo>
                <a:cubicBezTo>
                  <a:pt x="1200711" y="1410914"/>
                  <a:pt x="1312271" y="1351651"/>
                  <a:pt x="1443234" y="1351651"/>
                </a:cubicBezTo>
                <a:lnTo>
                  <a:pt x="1749590" y="1351651"/>
                </a:lnTo>
                <a:close/>
                <a:moveTo>
                  <a:pt x="1704550" y="1397708"/>
                </a:moveTo>
                <a:lnTo>
                  <a:pt x="1443234" y="1397708"/>
                </a:lnTo>
                <a:cubicBezTo>
                  <a:pt x="1323636" y="1397708"/>
                  <a:pt x="1234203" y="1452307"/>
                  <a:pt x="1197872" y="1547487"/>
                </a:cubicBezTo>
                <a:lnTo>
                  <a:pt x="1154351" y="1661501"/>
                </a:lnTo>
                <a:cubicBezTo>
                  <a:pt x="1153677" y="1663262"/>
                  <a:pt x="1154982" y="1665151"/>
                  <a:pt x="1156869" y="1665151"/>
                </a:cubicBezTo>
                <a:lnTo>
                  <a:pt x="1420923" y="1665151"/>
                </a:lnTo>
                <a:cubicBezTo>
                  <a:pt x="1531754" y="1665151"/>
                  <a:pt x="1628370" y="1599665"/>
                  <a:pt x="1667049" y="1498325"/>
                </a:cubicBezTo>
                <a:lnTo>
                  <a:pt x="1667277" y="1497742"/>
                </a:lnTo>
                <a:lnTo>
                  <a:pt x="1667518" y="1497172"/>
                </a:lnTo>
                <a:lnTo>
                  <a:pt x="1707033" y="1401434"/>
                </a:lnTo>
                <a:cubicBezTo>
                  <a:pt x="1707768" y="1399660"/>
                  <a:pt x="1706463" y="1397720"/>
                  <a:pt x="1704538" y="1397720"/>
                </a:cubicBezTo>
                <a:close/>
                <a:moveTo>
                  <a:pt x="8094035" y="3170699"/>
                </a:moveTo>
                <a:cubicBezTo>
                  <a:pt x="7963073" y="3170699"/>
                  <a:pt x="7851508" y="3229961"/>
                  <a:pt x="7805644" y="3350109"/>
                </a:cubicBezTo>
                <a:lnTo>
                  <a:pt x="7745123" y="3508671"/>
                </a:lnTo>
                <a:cubicBezTo>
                  <a:pt x="7741221" y="3518861"/>
                  <a:pt x="7749304" y="3530255"/>
                  <a:pt x="7760416" y="3530255"/>
                </a:cubicBezTo>
                <a:lnTo>
                  <a:pt x="8071712" y="3530255"/>
                </a:lnTo>
                <a:cubicBezTo>
                  <a:pt x="8201749" y="3530255"/>
                  <a:pt x="8315330" y="3453097"/>
                  <a:pt x="8360863" y="3333798"/>
                </a:cubicBezTo>
                <a:lnTo>
                  <a:pt x="8417950" y="3195514"/>
                </a:lnTo>
                <a:cubicBezTo>
                  <a:pt x="8422423" y="3183791"/>
                  <a:pt x="8413149" y="3170699"/>
                  <a:pt x="8400379" y="3170699"/>
                </a:cubicBezTo>
                <a:lnTo>
                  <a:pt x="8400379" y="3170699"/>
                </a:lnTo>
                <a:cubicBezTo>
                  <a:pt x="8400379" y="3170699"/>
                  <a:pt x="8094023" y="3170699"/>
                  <a:pt x="8094023" y="3170699"/>
                </a:cubicBezTo>
                <a:close/>
                <a:moveTo>
                  <a:pt x="7751432" y="2254863"/>
                </a:moveTo>
                <a:cubicBezTo>
                  <a:pt x="7620470" y="2254863"/>
                  <a:pt x="7508918" y="2314126"/>
                  <a:pt x="7463055" y="2434261"/>
                </a:cubicBezTo>
                <a:lnTo>
                  <a:pt x="7402533" y="2592823"/>
                </a:lnTo>
                <a:cubicBezTo>
                  <a:pt x="7398631" y="2603026"/>
                  <a:pt x="7406714" y="2614420"/>
                  <a:pt x="7417825" y="2614420"/>
                </a:cubicBezTo>
                <a:lnTo>
                  <a:pt x="7729110" y="2614420"/>
                </a:lnTo>
                <a:cubicBezTo>
                  <a:pt x="7859159" y="2614420"/>
                  <a:pt x="7972727" y="2537261"/>
                  <a:pt x="8018273" y="2417950"/>
                </a:cubicBezTo>
                <a:lnTo>
                  <a:pt x="8075361" y="2279666"/>
                </a:lnTo>
                <a:cubicBezTo>
                  <a:pt x="8079821" y="2267955"/>
                  <a:pt x="8070559" y="2254863"/>
                  <a:pt x="8057789" y="2254863"/>
                </a:cubicBezTo>
                <a:lnTo>
                  <a:pt x="7751432" y="2254863"/>
                </a:lnTo>
                <a:close/>
                <a:moveTo>
                  <a:pt x="6614935" y="2715937"/>
                </a:moveTo>
                <a:cubicBezTo>
                  <a:pt x="6483973" y="2715937"/>
                  <a:pt x="6372407" y="2775200"/>
                  <a:pt x="6326557" y="2895347"/>
                </a:cubicBezTo>
                <a:lnTo>
                  <a:pt x="6266036" y="3053910"/>
                </a:lnTo>
                <a:cubicBezTo>
                  <a:pt x="6262134" y="3064099"/>
                  <a:pt x="6270217" y="3075493"/>
                  <a:pt x="6281327" y="3075493"/>
                </a:cubicBezTo>
                <a:lnTo>
                  <a:pt x="6592612" y="3075493"/>
                </a:lnTo>
                <a:cubicBezTo>
                  <a:pt x="6722662" y="3075493"/>
                  <a:pt x="6836229" y="2998335"/>
                  <a:pt x="6881763" y="2879036"/>
                </a:cubicBezTo>
                <a:lnTo>
                  <a:pt x="6938863" y="2740752"/>
                </a:lnTo>
                <a:cubicBezTo>
                  <a:pt x="6943335" y="2729042"/>
                  <a:pt x="6934049" y="2715937"/>
                  <a:pt x="6921291" y="2715937"/>
                </a:cubicBezTo>
                <a:lnTo>
                  <a:pt x="6921291" y="2715937"/>
                </a:lnTo>
                <a:cubicBezTo>
                  <a:pt x="6921291" y="2715937"/>
                  <a:pt x="6614935" y="2715937"/>
                  <a:pt x="6614935" y="2715937"/>
                </a:cubicBezTo>
                <a:close/>
                <a:moveTo>
                  <a:pt x="5596160" y="1806413"/>
                </a:moveTo>
                <a:cubicBezTo>
                  <a:pt x="5465211" y="1806413"/>
                  <a:pt x="5353645" y="1865676"/>
                  <a:pt x="5307782" y="1985824"/>
                </a:cubicBezTo>
                <a:lnTo>
                  <a:pt x="5247261" y="2144386"/>
                </a:lnTo>
                <a:cubicBezTo>
                  <a:pt x="5243359" y="2154575"/>
                  <a:pt x="5251442" y="2165982"/>
                  <a:pt x="5262553" y="2165982"/>
                </a:cubicBezTo>
                <a:lnTo>
                  <a:pt x="5573850" y="2165982"/>
                </a:lnTo>
                <a:cubicBezTo>
                  <a:pt x="5703900" y="2165982"/>
                  <a:pt x="5817467" y="2088811"/>
                  <a:pt x="5863001" y="1969512"/>
                </a:cubicBezTo>
                <a:lnTo>
                  <a:pt x="5920088" y="1831228"/>
                </a:lnTo>
                <a:cubicBezTo>
                  <a:pt x="5924561" y="1819505"/>
                  <a:pt x="5915287" y="1806413"/>
                  <a:pt x="5902516" y="1806413"/>
                </a:cubicBezTo>
                <a:lnTo>
                  <a:pt x="5596160" y="1806413"/>
                </a:lnTo>
                <a:close/>
                <a:moveTo>
                  <a:pt x="5747697" y="2254863"/>
                </a:moveTo>
                <a:cubicBezTo>
                  <a:pt x="5616735" y="2254863"/>
                  <a:pt x="5505169" y="2314126"/>
                  <a:pt x="5459319" y="2434261"/>
                </a:cubicBezTo>
                <a:lnTo>
                  <a:pt x="5398785" y="2592823"/>
                </a:lnTo>
                <a:cubicBezTo>
                  <a:pt x="5394896" y="2603026"/>
                  <a:pt x="5402966" y="2614420"/>
                  <a:pt x="5414077" y="2614420"/>
                </a:cubicBezTo>
                <a:lnTo>
                  <a:pt x="5725374" y="2614420"/>
                </a:lnTo>
                <a:cubicBezTo>
                  <a:pt x="5855424" y="2614420"/>
                  <a:pt x="5968992" y="2537261"/>
                  <a:pt x="6014525" y="2417950"/>
                </a:cubicBezTo>
                <a:lnTo>
                  <a:pt x="6071626" y="2279666"/>
                </a:lnTo>
                <a:cubicBezTo>
                  <a:pt x="6076085" y="2267955"/>
                  <a:pt x="6066811" y="2254863"/>
                  <a:pt x="6054053" y="2254863"/>
                </a:cubicBezTo>
                <a:lnTo>
                  <a:pt x="5747697" y="2254863"/>
                </a:lnTo>
                <a:close/>
                <a:moveTo>
                  <a:pt x="5949747" y="2715937"/>
                </a:moveTo>
                <a:cubicBezTo>
                  <a:pt x="5818785" y="2715937"/>
                  <a:pt x="5707219" y="2775200"/>
                  <a:pt x="5661356" y="2895347"/>
                </a:cubicBezTo>
                <a:lnTo>
                  <a:pt x="5600835" y="3053910"/>
                </a:lnTo>
                <a:cubicBezTo>
                  <a:pt x="5596933" y="3064099"/>
                  <a:pt x="5605016" y="3075493"/>
                  <a:pt x="5616127" y="3075493"/>
                </a:cubicBezTo>
                <a:lnTo>
                  <a:pt x="5927424" y="3075493"/>
                </a:lnTo>
                <a:cubicBezTo>
                  <a:pt x="6057462" y="3075493"/>
                  <a:pt x="6171042" y="2998335"/>
                  <a:pt x="6216575" y="2879036"/>
                </a:cubicBezTo>
                <a:lnTo>
                  <a:pt x="6273663" y="2740752"/>
                </a:lnTo>
                <a:cubicBezTo>
                  <a:pt x="6278135" y="2729042"/>
                  <a:pt x="6268861" y="2715937"/>
                  <a:pt x="6256090" y="2715937"/>
                </a:cubicBezTo>
                <a:lnTo>
                  <a:pt x="6256090" y="2715937"/>
                </a:lnTo>
                <a:cubicBezTo>
                  <a:pt x="6256090" y="2715937"/>
                  <a:pt x="5949747" y="2715937"/>
                  <a:pt x="5949747" y="2715937"/>
                </a:cubicBezTo>
                <a:close/>
                <a:moveTo>
                  <a:pt x="6753841" y="3170699"/>
                </a:moveTo>
                <a:cubicBezTo>
                  <a:pt x="6622878" y="3170699"/>
                  <a:pt x="6511313" y="3229961"/>
                  <a:pt x="6465463" y="3350109"/>
                </a:cubicBezTo>
                <a:lnTo>
                  <a:pt x="6404929" y="3508671"/>
                </a:lnTo>
                <a:cubicBezTo>
                  <a:pt x="6401040" y="3518861"/>
                  <a:pt x="6409123" y="3530255"/>
                  <a:pt x="6420221" y="3530255"/>
                </a:cubicBezTo>
                <a:lnTo>
                  <a:pt x="6731531" y="3530255"/>
                </a:lnTo>
                <a:cubicBezTo>
                  <a:pt x="6861568" y="3530255"/>
                  <a:pt x="6975135" y="3453097"/>
                  <a:pt x="7020669" y="3333798"/>
                </a:cubicBezTo>
                <a:lnTo>
                  <a:pt x="7077769" y="3195514"/>
                </a:lnTo>
                <a:cubicBezTo>
                  <a:pt x="7082241" y="3183791"/>
                  <a:pt x="7072955" y="3170699"/>
                  <a:pt x="7060197" y="3170699"/>
                </a:cubicBezTo>
                <a:lnTo>
                  <a:pt x="7060197" y="3170699"/>
                </a:lnTo>
                <a:cubicBezTo>
                  <a:pt x="7060197" y="3170699"/>
                  <a:pt x="6753841" y="3170699"/>
                  <a:pt x="6753841" y="3170699"/>
                </a:cubicBezTo>
                <a:close/>
                <a:moveTo>
                  <a:pt x="6567716" y="1806413"/>
                </a:moveTo>
                <a:lnTo>
                  <a:pt x="6567716" y="1806413"/>
                </a:lnTo>
                <a:cubicBezTo>
                  <a:pt x="6580488" y="1806413"/>
                  <a:pt x="6589761" y="1819518"/>
                  <a:pt x="6585289" y="1831228"/>
                </a:cubicBezTo>
                <a:lnTo>
                  <a:pt x="6528201" y="1969512"/>
                </a:lnTo>
                <a:cubicBezTo>
                  <a:pt x="6482668" y="2088811"/>
                  <a:pt x="6369100" y="2165982"/>
                  <a:pt x="6239050" y="2165982"/>
                </a:cubicBezTo>
                <a:lnTo>
                  <a:pt x="5927753" y="2165982"/>
                </a:lnTo>
                <a:cubicBezTo>
                  <a:pt x="5916642" y="2165982"/>
                  <a:pt x="5908559" y="2154575"/>
                  <a:pt x="5912462" y="2144386"/>
                </a:cubicBezTo>
                <a:lnTo>
                  <a:pt x="5972983" y="1985824"/>
                </a:lnTo>
                <a:cubicBezTo>
                  <a:pt x="6018845" y="1865688"/>
                  <a:pt x="6130398" y="1806413"/>
                  <a:pt x="6261361" y="1806413"/>
                </a:cubicBezTo>
                <a:lnTo>
                  <a:pt x="6567716" y="1806413"/>
                </a:lnTo>
                <a:close/>
                <a:moveTo>
                  <a:pt x="6522677" y="1852470"/>
                </a:moveTo>
                <a:lnTo>
                  <a:pt x="6261361" y="1852470"/>
                </a:lnTo>
                <a:cubicBezTo>
                  <a:pt x="6141763" y="1852470"/>
                  <a:pt x="6052330" y="1907069"/>
                  <a:pt x="6016008" y="2002249"/>
                </a:cubicBezTo>
                <a:lnTo>
                  <a:pt x="5972476" y="2116263"/>
                </a:lnTo>
                <a:cubicBezTo>
                  <a:pt x="5971804" y="2118024"/>
                  <a:pt x="5973109" y="2119925"/>
                  <a:pt x="5974997" y="2119925"/>
                </a:cubicBezTo>
                <a:lnTo>
                  <a:pt x="6239050" y="2119925"/>
                </a:lnTo>
                <a:cubicBezTo>
                  <a:pt x="6349881" y="2119925"/>
                  <a:pt x="6446497" y="2054427"/>
                  <a:pt x="6485189" y="1953087"/>
                </a:cubicBezTo>
                <a:lnTo>
                  <a:pt x="6485404" y="1952504"/>
                </a:lnTo>
                <a:lnTo>
                  <a:pt x="6485645" y="1951934"/>
                </a:lnTo>
                <a:lnTo>
                  <a:pt x="6525161" y="1856209"/>
                </a:lnTo>
                <a:cubicBezTo>
                  <a:pt x="6525895" y="1854421"/>
                  <a:pt x="6524590" y="1852482"/>
                  <a:pt x="6522677" y="1852482"/>
                </a:cubicBezTo>
                <a:close/>
                <a:moveTo>
                  <a:pt x="5570910" y="3619136"/>
                </a:moveTo>
                <a:cubicBezTo>
                  <a:pt x="5439948" y="3619136"/>
                  <a:pt x="5328383" y="3678412"/>
                  <a:pt x="5282532" y="3798547"/>
                </a:cubicBezTo>
                <a:lnTo>
                  <a:pt x="5221999" y="3957109"/>
                </a:lnTo>
                <a:cubicBezTo>
                  <a:pt x="5218109" y="3967299"/>
                  <a:pt x="5226179" y="3978705"/>
                  <a:pt x="5237290" y="3978705"/>
                </a:cubicBezTo>
                <a:lnTo>
                  <a:pt x="5548587" y="3978705"/>
                </a:lnTo>
                <a:cubicBezTo>
                  <a:pt x="5678637" y="3978705"/>
                  <a:pt x="5792205" y="3901534"/>
                  <a:pt x="5837738" y="3782236"/>
                </a:cubicBezTo>
                <a:lnTo>
                  <a:pt x="5894839" y="3643952"/>
                </a:lnTo>
                <a:cubicBezTo>
                  <a:pt x="5899311" y="3632241"/>
                  <a:pt x="5890024" y="3619136"/>
                  <a:pt x="5877254" y="3619136"/>
                </a:cubicBezTo>
                <a:lnTo>
                  <a:pt x="5877254" y="3619136"/>
                </a:lnTo>
                <a:cubicBezTo>
                  <a:pt x="5877254" y="3619136"/>
                  <a:pt x="5570910" y="3619136"/>
                  <a:pt x="5570910" y="3619136"/>
                </a:cubicBezTo>
                <a:close/>
                <a:moveTo>
                  <a:pt x="4750119" y="3170699"/>
                </a:moveTo>
                <a:cubicBezTo>
                  <a:pt x="4619143" y="3170699"/>
                  <a:pt x="4507590" y="3229961"/>
                  <a:pt x="4461728" y="3350109"/>
                </a:cubicBezTo>
                <a:lnTo>
                  <a:pt x="4401206" y="3508671"/>
                </a:lnTo>
                <a:cubicBezTo>
                  <a:pt x="4397305" y="3518861"/>
                  <a:pt x="4405387" y="3530255"/>
                  <a:pt x="4416498" y="3530255"/>
                </a:cubicBezTo>
                <a:lnTo>
                  <a:pt x="4727795" y="3530255"/>
                </a:lnTo>
                <a:cubicBezTo>
                  <a:pt x="4857845" y="3530255"/>
                  <a:pt x="4971400" y="3453097"/>
                  <a:pt x="5016946" y="3333798"/>
                </a:cubicBezTo>
                <a:lnTo>
                  <a:pt x="5074034" y="3195514"/>
                </a:lnTo>
                <a:cubicBezTo>
                  <a:pt x="5078506" y="3183791"/>
                  <a:pt x="5069232" y="3170699"/>
                  <a:pt x="5056462" y="3170699"/>
                </a:cubicBezTo>
                <a:lnTo>
                  <a:pt x="5056462" y="3170699"/>
                </a:lnTo>
                <a:cubicBezTo>
                  <a:pt x="5056462" y="3170699"/>
                  <a:pt x="4750119" y="3170699"/>
                  <a:pt x="4750119" y="3170699"/>
                </a:cubicBezTo>
                <a:close/>
                <a:moveTo>
                  <a:pt x="4901643" y="3619136"/>
                </a:moveTo>
                <a:cubicBezTo>
                  <a:pt x="4770681" y="3619136"/>
                  <a:pt x="4659128" y="3678412"/>
                  <a:pt x="4613265" y="3798547"/>
                </a:cubicBezTo>
                <a:lnTo>
                  <a:pt x="4552744" y="3957109"/>
                </a:lnTo>
                <a:cubicBezTo>
                  <a:pt x="4548842" y="3967299"/>
                  <a:pt x="4556925" y="3978705"/>
                  <a:pt x="4568036" y="3978705"/>
                </a:cubicBezTo>
                <a:lnTo>
                  <a:pt x="4879320" y="3978705"/>
                </a:lnTo>
                <a:cubicBezTo>
                  <a:pt x="5009370" y="3978705"/>
                  <a:pt x="5122937" y="3901534"/>
                  <a:pt x="5168484" y="3782236"/>
                </a:cubicBezTo>
                <a:lnTo>
                  <a:pt x="5225571" y="3643952"/>
                </a:lnTo>
                <a:cubicBezTo>
                  <a:pt x="5230031" y="3632241"/>
                  <a:pt x="5220769" y="3619136"/>
                  <a:pt x="5207999" y="3619136"/>
                </a:cubicBezTo>
                <a:lnTo>
                  <a:pt x="5207999" y="3619136"/>
                </a:lnTo>
                <a:cubicBezTo>
                  <a:pt x="5207999" y="3619136"/>
                  <a:pt x="4901643" y="3619136"/>
                  <a:pt x="4901643" y="3619136"/>
                </a:cubicBezTo>
                <a:close/>
                <a:moveTo>
                  <a:pt x="3716672" y="3170699"/>
                </a:moveTo>
                <a:lnTo>
                  <a:pt x="3716672" y="3170699"/>
                </a:lnTo>
                <a:cubicBezTo>
                  <a:pt x="3729443" y="3170699"/>
                  <a:pt x="3738705" y="3183791"/>
                  <a:pt x="3734245" y="3195514"/>
                </a:cubicBezTo>
                <a:lnTo>
                  <a:pt x="3677157" y="3333798"/>
                </a:lnTo>
                <a:cubicBezTo>
                  <a:pt x="3631611" y="3453097"/>
                  <a:pt x="3518044" y="3530255"/>
                  <a:pt x="3387993" y="3530255"/>
                </a:cubicBezTo>
                <a:lnTo>
                  <a:pt x="3076709" y="3530255"/>
                </a:lnTo>
                <a:cubicBezTo>
                  <a:pt x="3065598" y="3530255"/>
                  <a:pt x="3057515" y="3518861"/>
                  <a:pt x="3061418" y="3508671"/>
                </a:cubicBezTo>
                <a:lnTo>
                  <a:pt x="3121939" y="3350097"/>
                </a:lnTo>
                <a:cubicBezTo>
                  <a:pt x="3167801" y="3229961"/>
                  <a:pt x="3279354" y="3170699"/>
                  <a:pt x="3410317" y="3170699"/>
                </a:cubicBezTo>
                <a:lnTo>
                  <a:pt x="3716672" y="3170699"/>
                </a:lnTo>
                <a:close/>
                <a:moveTo>
                  <a:pt x="3671633" y="3216755"/>
                </a:moveTo>
                <a:lnTo>
                  <a:pt x="3410317" y="3216755"/>
                </a:lnTo>
                <a:cubicBezTo>
                  <a:pt x="3290719" y="3216755"/>
                  <a:pt x="3201286" y="3271354"/>
                  <a:pt x="3164951" y="3366535"/>
                </a:cubicBezTo>
                <a:lnTo>
                  <a:pt x="3121432" y="3480548"/>
                </a:lnTo>
                <a:cubicBezTo>
                  <a:pt x="3120760" y="3482310"/>
                  <a:pt x="3122065" y="3484198"/>
                  <a:pt x="3123953" y="3484198"/>
                </a:cubicBezTo>
                <a:lnTo>
                  <a:pt x="3387993" y="3484198"/>
                </a:lnTo>
                <a:cubicBezTo>
                  <a:pt x="3498837" y="3484198"/>
                  <a:pt x="3595453" y="3418713"/>
                  <a:pt x="3634145" y="3317360"/>
                </a:cubicBezTo>
                <a:lnTo>
                  <a:pt x="3634360" y="3316790"/>
                </a:lnTo>
                <a:lnTo>
                  <a:pt x="3634588" y="3316207"/>
                </a:lnTo>
                <a:lnTo>
                  <a:pt x="3674117" y="3220481"/>
                </a:lnTo>
                <a:cubicBezTo>
                  <a:pt x="3674851" y="3218707"/>
                  <a:pt x="3673546" y="3216755"/>
                  <a:pt x="3671633" y="3216755"/>
                </a:cubicBezTo>
                <a:close/>
                <a:moveTo>
                  <a:pt x="4080838" y="3170699"/>
                </a:moveTo>
                <a:cubicBezTo>
                  <a:pt x="3949876" y="3170699"/>
                  <a:pt x="3838310" y="3229961"/>
                  <a:pt x="3792460" y="3350109"/>
                </a:cubicBezTo>
                <a:lnTo>
                  <a:pt x="3731926" y="3508671"/>
                </a:lnTo>
                <a:cubicBezTo>
                  <a:pt x="3728037" y="3518861"/>
                  <a:pt x="3736120" y="3530255"/>
                  <a:pt x="3747218" y="3530255"/>
                </a:cubicBezTo>
                <a:lnTo>
                  <a:pt x="4058515" y="3530255"/>
                </a:lnTo>
                <a:cubicBezTo>
                  <a:pt x="4188565" y="3530255"/>
                  <a:pt x="4302133" y="3453097"/>
                  <a:pt x="4347679" y="3333798"/>
                </a:cubicBezTo>
                <a:lnTo>
                  <a:pt x="4404767" y="3195514"/>
                </a:lnTo>
                <a:cubicBezTo>
                  <a:pt x="4409226" y="3183791"/>
                  <a:pt x="4399952" y="3170699"/>
                  <a:pt x="4387194" y="3170699"/>
                </a:cubicBezTo>
                <a:lnTo>
                  <a:pt x="4387194" y="3170699"/>
                </a:lnTo>
                <a:cubicBezTo>
                  <a:pt x="4387194" y="3170699"/>
                  <a:pt x="4080838" y="3170699"/>
                  <a:pt x="4080838" y="3170699"/>
                </a:cubicBezTo>
                <a:close/>
                <a:moveTo>
                  <a:pt x="3228247" y="3978705"/>
                </a:moveTo>
                <a:lnTo>
                  <a:pt x="3539531" y="3978705"/>
                </a:lnTo>
                <a:cubicBezTo>
                  <a:pt x="3669581" y="3978705"/>
                  <a:pt x="3783148" y="3901534"/>
                  <a:pt x="3828694" y="3782236"/>
                </a:cubicBezTo>
                <a:lnTo>
                  <a:pt x="3885782" y="3643952"/>
                </a:lnTo>
                <a:cubicBezTo>
                  <a:pt x="3890242" y="3632241"/>
                  <a:pt x="3880968" y="3619136"/>
                  <a:pt x="3868210" y="3619136"/>
                </a:cubicBezTo>
                <a:lnTo>
                  <a:pt x="3868210" y="3619136"/>
                </a:lnTo>
                <a:cubicBezTo>
                  <a:pt x="3868210" y="3619136"/>
                  <a:pt x="3561854" y="3619136"/>
                  <a:pt x="3561854" y="3619136"/>
                </a:cubicBezTo>
                <a:cubicBezTo>
                  <a:pt x="3430891" y="3619136"/>
                  <a:pt x="3319326" y="3678412"/>
                  <a:pt x="3273476" y="3798547"/>
                </a:cubicBezTo>
                <a:lnTo>
                  <a:pt x="3212955" y="3957109"/>
                </a:lnTo>
                <a:cubicBezTo>
                  <a:pt x="3209053" y="3967299"/>
                  <a:pt x="3217136" y="3978705"/>
                  <a:pt x="3228247" y="3978705"/>
                </a:cubicBezTo>
                <a:close/>
                <a:moveTo>
                  <a:pt x="4537477" y="3619149"/>
                </a:moveTo>
                <a:lnTo>
                  <a:pt x="4537477" y="3619149"/>
                </a:lnTo>
                <a:cubicBezTo>
                  <a:pt x="4550261" y="3619149"/>
                  <a:pt x="4559535" y="3632241"/>
                  <a:pt x="4555062" y="3643965"/>
                </a:cubicBezTo>
                <a:lnTo>
                  <a:pt x="4497962" y="3782248"/>
                </a:lnTo>
                <a:cubicBezTo>
                  <a:pt x="4452428" y="3901547"/>
                  <a:pt x="4338861" y="3978705"/>
                  <a:pt x="4208824" y="3978705"/>
                </a:cubicBezTo>
                <a:lnTo>
                  <a:pt x="3897514" y="3978705"/>
                </a:lnTo>
                <a:cubicBezTo>
                  <a:pt x="3886403" y="3978705"/>
                  <a:pt x="3878333" y="3967312"/>
                  <a:pt x="3882222" y="3957109"/>
                </a:cubicBezTo>
                <a:lnTo>
                  <a:pt x="3942756" y="3798547"/>
                </a:lnTo>
                <a:cubicBezTo>
                  <a:pt x="3988606" y="3678412"/>
                  <a:pt x="4100172" y="3619149"/>
                  <a:pt x="4231134" y="3619149"/>
                </a:cubicBezTo>
                <a:lnTo>
                  <a:pt x="4537477" y="3619149"/>
                </a:lnTo>
                <a:close/>
                <a:moveTo>
                  <a:pt x="4492438" y="3665206"/>
                </a:moveTo>
                <a:lnTo>
                  <a:pt x="4231134" y="3665206"/>
                </a:lnTo>
                <a:cubicBezTo>
                  <a:pt x="4111523" y="3665206"/>
                  <a:pt x="4022103" y="3719792"/>
                  <a:pt x="3985768" y="3814985"/>
                </a:cubicBezTo>
                <a:lnTo>
                  <a:pt x="3942249" y="3928986"/>
                </a:lnTo>
                <a:cubicBezTo>
                  <a:pt x="3941578" y="3930748"/>
                  <a:pt x="3942883" y="3932649"/>
                  <a:pt x="3944770" y="3932649"/>
                </a:cubicBezTo>
                <a:lnTo>
                  <a:pt x="4208824" y="3932649"/>
                </a:lnTo>
                <a:cubicBezTo>
                  <a:pt x="4319642" y="3932649"/>
                  <a:pt x="4416270" y="3867163"/>
                  <a:pt x="4454950" y="3765810"/>
                </a:cubicBezTo>
                <a:lnTo>
                  <a:pt x="4455165" y="3765228"/>
                </a:lnTo>
                <a:lnTo>
                  <a:pt x="4455406" y="3764657"/>
                </a:lnTo>
                <a:lnTo>
                  <a:pt x="4494934" y="3668932"/>
                </a:lnTo>
                <a:cubicBezTo>
                  <a:pt x="4495669" y="3667157"/>
                  <a:pt x="4494364" y="3665206"/>
                  <a:pt x="4492438" y="3665206"/>
                </a:cubicBezTo>
                <a:close/>
                <a:moveTo>
                  <a:pt x="4563981" y="1806413"/>
                </a:moveTo>
                <a:lnTo>
                  <a:pt x="4563981" y="1806413"/>
                </a:lnTo>
                <a:cubicBezTo>
                  <a:pt x="4576739" y="1806413"/>
                  <a:pt x="4586013" y="1819518"/>
                  <a:pt x="4581554" y="1831228"/>
                </a:cubicBezTo>
                <a:lnTo>
                  <a:pt x="4524466" y="1969512"/>
                </a:lnTo>
                <a:cubicBezTo>
                  <a:pt x="4478920" y="2088811"/>
                  <a:pt x="4365353" y="2165982"/>
                  <a:pt x="4235302" y="2165982"/>
                </a:cubicBezTo>
                <a:lnTo>
                  <a:pt x="3924018" y="2165982"/>
                </a:lnTo>
                <a:cubicBezTo>
                  <a:pt x="3912907" y="2165982"/>
                  <a:pt x="3904824" y="2154575"/>
                  <a:pt x="3908726" y="2144386"/>
                </a:cubicBezTo>
                <a:lnTo>
                  <a:pt x="3969247" y="1985824"/>
                </a:lnTo>
                <a:cubicBezTo>
                  <a:pt x="4015110" y="1865688"/>
                  <a:pt x="4126663" y="1806413"/>
                  <a:pt x="4257625" y="1806413"/>
                </a:cubicBezTo>
                <a:lnTo>
                  <a:pt x="4563981" y="1806413"/>
                </a:lnTo>
                <a:close/>
                <a:moveTo>
                  <a:pt x="4518942" y="1852470"/>
                </a:moveTo>
                <a:lnTo>
                  <a:pt x="4257625" y="1852470"/>
                </a:lnTo>
                <a:cubicBezTo>
                  <a:pt x="4138027" y="1852470"/>
                  <a:pt x="4048595" y="1907069"/>
                  <a:pt x="4012259" y="2002249"/>
                </a:cubicBezTo>
                <a:lnTo>
                  <a:pt x="3968740" y="2116263"/>
                </a:lnTo>
                <a:cubicBezTo>
                  <a:pt x="3968069" y="2118024"/>
                  <a:pt x="3969374" y="2119925"/>
                  <a:pt x="3971262" y="2119925"/>
                </a:cubicBezTo>
                <a:lnTo>
                  <a:pt x="4235302" y="2119925"/>
                </a:lnTo>
                <a:cubicBezTo>
                  <a:pt x="4346146" y="2119925"/>
                  <a:pt x="4442762" y="2054427"/>
                  <a:pt x="4481441" y="1953087"/>
                </a:cubicBezTo>
                <a:lnTo>
                  <a:pt x="4481669" y="1952504"/>
                </a:lnTo>
                <a:lnTo>
                  <a:pt x="4481897" y="1951934"/>
                </a:lnTo>
                <a:lnTo>
                  <a:pt x="4521425" y="1856209"/>
                </a:lnTo>
                <a:cubicBezTo>
                  <a:pt x="4522160" y="1854421"/>
                  <a:pt x="4520855" y="1852482"/>
                  <a:pt x="4518942" y="1852482"/>
                </a:cubicBezTo>
                <a:close/>
                <a:moveTo>
                  <a:pt x="6546546" y="3619149"/>
                </a:moveTo>
                <a:lnTo>
                  <a:pt x="6546546" y="3619149"/>
                </a:lnTo>
                <a:cubicBezTo>
                  <a:pt x="6559304" y="3619149"/>
                  <a:pt x="6568578" y="3632241"/>
                  <a:pt x="6564118" y="3643965"/>
                </a:cubicBezTo>
                <a:lnTo>
                  <a:pt x="6507031" y="3782248"/>
                </a:lnTo>
                <a:cubicBezTo>
                  <a:pt x="6461485" y="3901547"/>
                  <a:pt x="6347917" y="3978705"/>
                  <a:pt x="6217867" y="3978705"/>
                </a:cubicBezTo>
                <a:lnTo>
                  <a:pt x="5906570" y="3978705"/>
                </a:lnTo>
                <a:cubicBezTo>
                  <a:pt x="5895459" y="3978705"/>
                  <a:pt x="5887389" y="3967312"/>
                  <a:pt x="5891279" y="3957109"/>
                </a:cubicBezTo>
                <a:lnTo>
                  <a:pt x="5951812" y="3798547"/>
                </a:lnTo>
                <a:cubicBezTo>
                  <a:pt x="5997662" y="3678412"/>
                  <a:pt x="6109228" y="3619149"/>
                  <a:pt x="6240191" y="3619149"/>
                </a:cubicBezTo>
                <a:lnTo>
                  <a:pt x="6546546" y="3619149"/>
                </a:lnTo>
                <a:close/>
                <a:moveTo>
                  <a:pt x="6501494" y="3665206"/>
                </a:moveTo>
                <a:lnTo>
                  <a:pt x="6240191" y="3665206"/>
                </a:lnTo>
                <a:cubicBezTo>
                  <a:pt x="6120580" y="3665206"/>
                  <a:pt x="6031147" y="3719792"/>
                  <a:pt x="5994825" y="3814985"/>
                </a:cubicBezTo>
                <a:lnTo>
                  <a:pt x="5951306" y="3928986"/>
                </a:lnTo>
                <a:cubicBezTo>
                  <a:pt x="5950621" y="3930748"/>
                  <a:pt x="5951926" y="3932649"/>
                  <a:pt x="5953814" y="3932649"/>
                </a:cubicBezTo>
                <a:lnTo>
                  <a:pt x="6217867" y="3932649"/>
                </a:lnTo>
                <a:cubicBezTo>
                  <a:pt x="6328711" y="3932649"/>
                  <a:pt x="6425326" y="3867163"/>
                  <a:pt x="6464006" y="3765810"/>
                </a:cubicBezTo>
                <a:lnTo>
                  <a:pt x="6464221" y="3765228"/>
                </a:lnTo>
                <a:lnTo>
                  <a:pt x="6464462" y="3764657"/>
                </a:lnTo>
                <a:lnTo>
                  <a:pt x="6503990" y="3668932"/>
                </a:lnTo>
                <a:cubicBezTo>
                  <a:pt x="6504725" y="3667157"/>
                  <a:pt x="6503420" y="3665206"/>
                  <a:pt x="6501494" y="3665206"/>
                </a:cubicBezTo>
                <a:close/>
                <a:moveTo>
                  <a:pt x="2892587" y="3619136"/>
                </a:moveTo>
                <a:cubicBezTo>
                  <a:pt x="2761612" y="3619136"/>
                  <a:pt x="2650059" y="3678412"/>
                  <a:pt x="2604208" y="3798547"/>
                </a:cubicBezTo>
                <a:lnTo>
                  <a:pt x="2543675" y="3957109"/>
                </a:lnTo>
                <a:cubicBezTo>
                  <a:pt x="2539785" y="3967299"/>
                  <a:pt x="2547855" y="3978705"/>
                  <a:pt x="2558966" y="3978705"/>
                </a:cubicBezTo>
                <a:lnTo>
                  <a:pt x="2870263" y="3978705"/>
                </a:lnTo>
                <a:cubicBezTo>
                  <a:pt x="3000313" y="3978705"/>
                  <a:pt x="3113881" y="3901534"/>
                  <a:pt x="3159414" y="3782236"/>
                </a:cubicBezTo>
                <a:lnTo>
                  <a:pt x="3216515" y="3643952"/>
                </a:lnTo>
                <a:cubicBezTo>
                  <a:pt x="3220974" y="3632241"/>
                  <a:pt x="3211701" y="3619136"/>
                  <a:pt x="3198930" y="3619136"/>
                </a:cubicBezTo>
                <a:lnTo>
                  <a:pt x="3198930" y="3619136"/>
                </a:lnTo>
                <a:cubicBezTo>
                  <a:pt x="3198930" y="3619136"/>
                  <a:pt x="2892587" y="3619136"/>
                  <a:pt x="2892587" y="3619136"/>
                </a:cubicBezTo>
                <a:close/>
                <a:moveTo>
                  <a:pt x="6415824" y="2254863"/>
                </a:moveTo>
                <a:cubicBezTo>
                  <a:pt x="6284862" y="2254863"/>
                  <a:pt x="6173309" y="2314126"/>
                  <a:pt x="6127446" y="2434261"/>
                </a:cubicBezTo>
                <a:lnTo>
                  <a:pt x="6066913" y="2592823"/>
                </a:lnTo>
                <a:cubicBezTo>
                  <a:pt x="6063023" y="2603026"/>
                  <a:pt x="6071094" y="2614420"/>
                  <a:pt x="6082217" y="2614420"/>
                </a:cubicBezTo>
                <a:lnTo>
                  <a:pt x="6393514" y="2614420"/>
                </a:lnTo>
                <a:cubicBezTo>
                  <a:pt x="6523552" y="2614420"/>
                  <a:pt x="6637119" y="2537261"/>
                  <a:pt x="6682665" y="2417950"/>
                </a:cubicBezTo>
                <a:lnTo>
                  <a:pt x="6739753" y="2279666"/>
                </a:lnTo>
                <a:cubicBezTo>
                  <a:pt x="6744212" y="2267955"/>
                  <a:pt x="6734951" y="2254863"/>
                  <a:pt x="6722180" y="2254863"/>
                </a:cubicBezTo>
                <a:lnTo>
                  <a:pt x="6415824" y="2254863"/>
                </a:lnTo>
                <a:close/>
                <a:moveTo>
                  <a:pt x="1572790" y="2715937"/>
                </a:moveTo>
                <a:lnTo>
                  <a:pt x="1572790" y="2715937"/>
                </a:lnTo>
                <a:cubicBezTo>
                  <a:pt x="1585560" y="2715937"/>
                  <a:pt x="1594834" y="2729029"/>
                  <a:pt x="1590362" y="2740752"/>
                </a:cubicBezTo>
                <a:lnTo>
                  <a:pt x="1533274" y="2879036"/>
                </a:lnTo>
                <a:cubicBezTo>
                  <a:pt x="1487741" y="2998335"/>
                  <a:pt x="1374161" y="3075493"/>
                  <a:pt x="1244121" y="3075493"/>
                </a:cubicBezTo>
                <a:lnTo>
                  <a:pt x="932826" y="3075493"/>
                </a:lnTo>
                <a:cubicBezTo>
                  <a:pt x="921715" y="3075493"/>
                  <a:pt x="913638" y="3064099"/>
                  <a:pt x="917535" y="3053910"/>
                </a:cubicBezTo>
                <a:lnTo>
                  <a:pt x="978060" y="2895347"/>
                </a:lnTo>
                <a:cubicBezTo>
                  <a:pt x="1023917" y="2775200"/>
                  <a:pt x="1135479" y="2715937"/>
                  <a:pt x="1266440" y="2715937"/>
                </a:cubicBezTo>
                <a:lnTo>
                  <a:pt x="1572790" y="2715937"/>
                </a:lnTo>
                <a:close/>
                <a:moveTo>
                  <a:pt x="1527750" y="2761994"/>
                </a:moveTo>
                <a:lnTo>
                  <a:pt x="1266439" y="2761994"/>
                </a:lnTo>
                <a:cubicBezTo>
                  <a:pt x="1146836" y="2761994"/>
                  <a:pt x="1057402" y="2816592"/>
                  <a:pt x="1021070" y="2911773"/>
                </a:cubicBezTo>
                <a:lnTo>
                  <a:pt x="977557" y="3025786"/>
                </a:lnTo>
                <a:cubicBezTo>
                  <a:pt x="976883" y="3027548"/>
                  <a:pt x="978181" y="3029436"/>
                  <a:pt x="980074" y="3029436"/>
                </a:cubicBezTo>
                <a:lnTo>
                  <a:pt x="1244118" y="3029436"/>
                </a:lnTo>
                <a:cubicBezTo>
                  <a:pt x="1354954" y="3029436"/>
                  <a:pt x="1451570" y="2963951"/>
                  <a:pt x="1490262" y="2862598"/>
                </a:cubicBezTo>
                <a:lnTo>
                  <a:pt x="1490477" y="2862028"/>
                </a:lnTo>
                <a:lnTo>
                  <a:pt x="1490705" y="2861458"/>
                </a:lnTo>
                <a:lnTo>
                  <a:pt x="1530234" y="2765720"/>
                </a:lnTo>
                <a:cubicBezTo>
                  <a:pt x="1530968" y="2763945"/>
                  <a:pt x="1529663" y="2761994"/>
                  <a:pt x="1527750" y="2761994"/>
                </a:cubicBezTo>
                <a:close/>
                <a:moveTo>
                  <a:pt x="7729464" y="3170699"/>
                </a:moveTo>
                <a:lnTo>
                  <a:pt x="7729464" y="3170699"/>
                </a:lnTo>
                <a:cubicBezTo>
                  <a:pt x="7742235" y="3170699"/>
                  <a:pt x="7751509" y="3183791"/>
                  <a:pt x="7747036" y="3195514"/>
                </a:cubicBezTo>
                <a:lnTo>
                  <a:pt x="7689949" y="3333798"/>
                </a:lnTo>
                <a:cubicBezTo>
                  <a:pt x="7644402" y="3453097"/>
                  <a:pt x="7530835" y="3530255"/>
                  <a:pt x="7400798" y="3530255"/>
                </a:cubicBezTo>
                <a:lnTo>
                  <a:pt x="7089488" y="3530255"/>
                </a:lnTo>
                <a:cubicBezTo>
                  <a:pt x="7078390" y="3530255"/>
                  <a:pt x="7070307" y="3518861"/>
                  <a:pt x="7074209" y="3508671"/>
                </a:cubicBezTo>
                <a:lnTo>
                  <a:pt x="7134730" y="3350097"/>
                </a:lnTo>
                <a:cubicBezTo>
                  <a:pt x="7180580" y="3229961"/>
                  <a:pt x="7292146" y="3170699"/>
                  <a:pt x="7423108" y="3170699"/>
                </a:cubicBezTo>
                <a:lnTo>
                  <a:pt x="7729464" y="3170699"/>
                </a:lnTo>
                <a:close/>
                <a:moveTo>
                  <a:pt x="7684425" y="3216755"/>
                </a:moveTo>
                <a:lnTo>
                  <a:pt x="7423121" y="3216755"/>
                </a:lnTo>
                <a:cubicBezTo>
                  <a:pt x="7303510" y="3216755"/>
                  <a:pt x="7214078" y="3271354"/>
                  <a:pt x="7177742" y="3366535"/>
                </a:cubicBezTo>
                <a:lnTo>
                  <a:pt x="7134223" y="3480548"/>
                </a:lnTo>
                <a:cubicBezTo>
                  <a:pt x="7133552" y="3482310"/>
                  <a:pt x="7134857" y="3484198"/>
                  <a:pt x="7136744" y="3484198"/>
                </a:cubicBezTo>
                <a:lnTo>
                  <a:pt x="7400798" y="3484198"/>
                </a:lnTo>
                <a:cubicBezTo>
                  <a:pt x="7511629" y="3484198"/>
                  <a:pt x="7608244" y="3418713"/>
                  <a:pt x="7646936" y="3317360"/>
                </a:cubicBezTo>
                <a:lnTo>
                  <a:pt x="7647152" y="3316790"/>
                </a:lnTo>
                <a:lnTo>
                  <a:pt x="7647393" y="3316207"/>
                </a:lnTo>
                <a:lnTo>
                  <a:pt x="7686908" y="3220481"/>
                </a:lnTo>
                <a:cubicBezTo>
                  <a:pt x="7687643" y="3218707"/>
                  <a:pt x="7686338" y="3216755"/>
                  <a:pt x="7684412" y="3216755"/>
                </a:cubicBezTo>
                <a:close/>
                <a:moveTo>
                  <a:pt x="105" y="1362728"/>
                </a:moveTo>
                <a:lnTo>
                  <a:pt x="99" y="1711220"/>
                </a:lnTo>
                <a:lnTo>
                  <a:pt x="71370" y="1711220"/>
                </a:lnTo>
                <a:cubicBezTo>
                  <a:pt x="201421" y="1711220"/>
                  <a:pt x="314987" y="1634049"/>
                  <a:pt x="360523" y="1514750"/>
                </a:cubicBezTo>
                <a:lnTo>
                  <a:pt x="417615" y="1376467"/>
                </a:lnTo>
                <a:cubicBezTo>
                  <a:pt x="422087" y="1364756"/>
                  <a:pt x="412808" y="1351651"/>
                  <a:pt x="400034" y="1351651"/>
                </a:cubicBezTo>
                <a:lnTo>
                  <a:pt x="93689" y="1351651"/>
                </a:lnTo>
                <a:cubicBezTo>
                  <a:pt x="61044" y="1351651"/>
                  <a:pt x="29620" y="1355339"/>
                  <a:pt x="105" y="1362728"/>
                </a:cubicBezTo>
                <a:close/>
                <a:moveTo>
                  <a:pt x="2741062" y="3170699"/>
                </a:moveTo>
                <a:cubicBezTo>
                  <a:pt x="2610100" y="3170699"/>
                  <a:pt x="2498534" y="3229961"/>
                  <a:pt x="2452671" y="3350109"/>
                </a:cubicBezTo>
                <a:lnTo>
                  <a:pt x="2392150" y="3508671"/>
                </a:lnTo>
                <a:cubicBezTo>
                  <a:pt x="2388248" y="3518861"/>
                  <a:pt x="2396331" y="3530255"/>
                  <a:pt x="2407442" y="3530255"/>
                </a:cubicBezTo>
                <a:lnTo>
                  <a:pt x="2718739" y="3530255"/>
                </a:lnTo>
                <a:cubicBezTo>
                  <a:pt x="2848776" y="3530255"/>
                  <a:pt x="2962356" y="3453097"/>
                  <a:pt x="3007890" y="3333798"/>
                </a:cubicBezTo>
                <a:lnTo>
                  <a:pt x="3064977" y="3195514"/>
                </a:lnTo>
                <a:cubicBezTo>
                  <a:pt x="3069450" y="3183791"/>
                  <a:pt x="3060176" y="3170699"/>
                  <a:pt x="3047405" y="3170699"/>
                </a:cubicBezTo>
                <a:lnTo>
                  <a:pt x="3047405" y="3170699"/>
                </a:lnTo>
                <a:cubicBezTo>
                  <a:pt x="3047405" y="3170699"/>
                  <a:pt x="2741049" y="3170699"/>
                  <a:pt x="2741049" y="3170699"/>
                </a:cubicBezTo>
                <a:close/>
                <a:moveTo>
                  <a:pt x="7574646" y="3619136"/>
                </a:moveTo>
                <a:cubicBezTo>
                  <a:pt x="7443684" y="3619136"/>
                  <a:pt x="7332118" y="3678412"/>
                  <a:pt x="7286255" y="3798547"/>
                </a:cubicBezTo>
                <a:lnTo>
                  <a:pt x="7225734" y="3957109"/>
                </a:lnTo>
                <a:cubicBezTo>
                  <a:pt x="7221831" y="3967299"/>
                  <a:pt x="7229914" y="3978705"/>
                  <a:pt x="7241025" y="3978705"/>
                </a:cubicBezTo>
                <a:lnTo>
                  <a:pt x="7552322" y="3978705"/>
                </a:lnTo>
                <a:cubicBezTo>
                  <a:pt x="7682372" y="3978705"/>
                  <a:pt x="7795940" y="3901534"/>
                  <a:pt x="7841473" y="3782236"/>
                </a:cubicBezTo>
                <a:lnTo>
                  <a:pt x="7898561" y="3643952"/>
                </a:lnTo>
                <a:cubicBezTo>
                  <a:pt x="7903033" y="3632241"/>
                  <a:pt x="7893759" y="3619136"/>
                  <a:pt x="7880989" y="3619136"/>
                </a:cubicBezTo>
                <a:lnTo>
                  <a:pt x="7880989" y="3619136"/>
                </a:lnTo>
                <a:cubicBezTo>
                  <a:pt x="7880989" y="3619136"/>
                  <a:pt x="7574646" y="3619136"/>
                  <a:pt x="7574646" y="3619136"/>
                </a:cubicBezTo>
                <a:close/>
                <a:moveTo>
                  <a:pt x="8577178" y="1806413"/>
                </a:moveTo>
                <a:lnTo>
                  <a:pt x="8577178" y="1806413"/>
                </a:lnTo>
                <a:cubicBezTo>
                  <a:pt x="8589948" y="1806413"/>
                  <a:pt x="8599222" y="1819518"/>
                  <a:pt x="8594750" y="1831228"/>
                </a:cubicBezTo>
                <a:lnTo>
                  <a:pt x="8537663" y="1969512"/>
                </a:lnTo>
                <a:cubicBezTo>
                  <a:pt x="8492130" y="2088811"/>
                  <a:pt x="8378549" y="2165982"/>
                  <a:pt x="8248512" y="2165982"/>
                </a:cubicBezTo>
                <a:lnTo>
                  <a:pt x="7937215" y="2165982"/>
                </a:lnTo>
                <a:cubicBezTo>
                  <a:pt x="7926104" y="2165982"/>
                  <a:pt x="7918021" y="2154575"/>
                  <a:pt x="7921923" y="2144386"/>
                </a:cubicBezTo>
                <a:lnTo>
                  <a:pt x="7982444" y="1985824"/>
                </a:lnTo>
                <a:cubicBezTo>
                  <a:pt x="8028307" y="1865688"/>
                  <a:pt x="8139860" y="1806413"/>
                  <a:pt x="8270823" y="1806413"/>
                </a:cubicBezTo>
                <a:lnTo>
                  <a:pt x="8577178" y="1806413"/>
                </a:lnTo>
                <a:close/>
                <a:moveTo>
                  <a:pt x="8532139" y="1852470"/>
                </a:moveTo>
                <a:lnTo>
                  <a:pt x="8270823" y="1852470"/>
                </a:lnTo>
                <a:cubicBezTo>
                  <a:pt x="8151225" y="1852470"/>
                  <a:pt x="8061792" y="1907069"/>
                  <a:pt x="8025457" y="2002249"/>
                </a:cubicBezTo>
                <a:lnTo>
                  <a:pt x="7981938" y="2116263"/>
                </a:lnTo>
                <a:cubicBezTo>
                  <a:pt x="7981266" y="2118024"/>
                  <a:pt x="7982571" y="2119925"/>
                  <a:pt x="7984459" y="2119925"/>
                </a:cubicBezTo>
                <a:lnTo>
                  <a:pt x="8248499" y="2119925"/>
                </a:lnTo>
                <a:cubicBezTo>
                  <a:pt x="8359343" y="2119925"/>
                  <a:pt x="8455958" y="2054427"/>
                  <a:pt x="8494650" y="1953087"/>
                </a:cubicBezTo>
                <a:lnTo>
                  <a:pt x="8494865" y="1952504"/>
                </a:lnTo>
                <a:lnTo>
                  <a:pt x="8495094" y="1951934"/>
                </a:lnTo>
                <a:lnTo>
                  <a:pt x="8534622" y="1856209"/>
                </a:lnTo>
                <a:cubicBezTo>
                  <a:pt x="8535357" y="1854421"/>
                  <a:pt x="8534052" y="1852482"/>
                  <a:pt x="8532139" y="1852482"/>
                </a:cubicBezTo>
                <a:close/>
                <a:moveTo>
                  <a:pt x="6084574" y="3170699"/>
                </a:moveTo>
                <a:cubicBezTo>
                  <a:pt x="5953611" y="3170699"/>
                  <a:pt x="5842045" y="3229961"/>
                  <a:pt x="5796196" y="3350109"/>
                </a:cubicBezTo>
                <a:lnTo>
                  <a:pt x="5735662" y="3508671"/>
                </a:lnTo>
                <a:cubicBezTo>
                  <a:pt x="5731772" y="3518861"/>
                  <a:pt x="5739843" y="3530255"/>
                  <a:pt x="5750953" y="3530255"/>
                </a:cubicBezTo>
                <a:lnTo>
                  <a:pt x="6062250" y="3530255"/>
                </a:lnTo>
                <a:cubicBezTo>
                  <a:pt x="6192301" y="3530255"/>
                  <a:pt x="6305868" y="3453097"/>
                  <a:pt x="6351401" y="3333798"/>
                </a:cubicBezTo>
                <a:lnTo>
                  <a:pt x="6408489" y="3195514"/>
                </a:lnTo>
                <a:cubicBezTo>
                  <a:pt x="6412961" y="3183791"/>
                  <a:pt x="6403688" y="3170699"/>
                  <a:pt x="6390917" y="3170699"/>
                </a:cubicBezTo>
                <a:lnTo>
                  <a:pt x="6390917" y="3170699"/>
                </a:lnTo>
                <a:cubicBezTo>
                  <a:pt x="6390917" y="3170699"/>
                  <a:pt x="6084574" y="3170699"/>
                  <a:pt x="6084574" y="3170699"/>
                </a:cubicBezTo>
                <a:close/>
                <a:moveTo>
                  <a:pt x="2602156" y="2715937"/>
                </a:moveTo>
                <a:cubicBezTo>
                  <a:pt x="2471194" y="2715937"/>
                  <a:pt x="2359628" y="2775200"/>
                  <a:pt x="2313765" y="2895347"/>
                </a:cubicBezTo>
                <a:lnTo>
                  <a:pt x="2253244" y="3053910"/>
                </a:lnTo>
                <a:cubicBezTo>
                  <a:pt x="2249355" y="3064099"/>
                  <a:pt x="2257425" y="3075493"/>
                  <a:pt x="2268536" y="3075493"/>
                </a:cubicBezTo>
                <a:lnTo>
                  <a:pt x="2579833" y="3075493"/>
                </a:lnTo>
                <a:cubicBezTo>
                  <a:pt x="2709870" y="3075493"/>
                  <a:pt x="2823450" y="2998335"/>
                  <a:pt x="2868984" y="2879036"/>
                </a:cubicBezTo>
                <a:lnTo>
                  <a:pt x="2926071" y="2740752"/>
                </a:lnTo>
                <a:cubicBezTo>
                  <a:pt x="2930544" y="2729042"/>
                  <a:pt x="2921270" y="2715937"/>
                  <a:pt x="2908499" y="2715937"/>
                </a:cubicBezTo>
                <a:lnTo>
                  <a:pt x="2908499" y="2715937"/>
                </a:lnTo>
                <a:cubicBezTo>
                  <a:pt x="2908499" y="2715937"/>
                  <a:pt x="2602156" y="2715937"/>
                  <a:pt x="2602156" y="2715937"/>
                </a:cubicBezTo>
                <a:close/>
                <a:moveTo>
                  <a:pt x="1935714" y="2715937"/>
                </a:moveTo>
                <a:cubicBezTo>
                  <a:pt x="1804752" y="2715937"/>
                  <a:pt x="1693186" y="2775200"/>
                  <a:pt x="1647323" y="2895347"/>
                </a:cubicBezTo>
                <a:lnTo>
                  <a:pt x="1586802" y="3053910"/>
                </a:lnTo>
                <a:cubicBezTo>
                  <a:pt x="1582913" y="3064099"/>
                  <a:pt x="1590983" y="3075493"/>
                  <a:pt x="1602094" y="3075493"/>
                </a:cubicBezTo>
                <a:lnTo>
                  <a:pt x="1913391" y="3075493"/>
                </a:lnTo>
                <a:cubicBezTo>
                  <a:pt x="2043441" y="3075493"/>
                  <a:pt x="2157008" y="2998335"/>
                  <a:pt x="2202542" y="2879036"/>
                </a:cubicBezTo>
                <a:lnTo>
                  <a:pt x="2259629" y="2740752"/>
                </a:lnTo>
                <a:cubicBezTo>
                  <a:pt x="2264102" y="2729042"/>
                  <a:pt x="2254841" y="2715937"/>
                  <a:pt x="2242070" y="2715937"/>
                </a:cubicBezTo>
                <a:lnTo>
                  <a:pt x="2242070" y="2715937"/>
                </a:lnTo>
                <a:cubicBezTo>
                  <a:pt x="2242070" y="2715937"/>
                  <a:pt x="1935714" y="2715937"/>
                  <a:pt x="1935714" y="2715937"/>
                </a:cubicBezTo>
                <a:close/>
                <a:moveTo>
                  <a:pt x="7594600" y="1262770"/>
                </a:moveTo>
                <a:lnTo>
                  <a:pt x="7905897" y="1262770"/>
                </a:lnTo>
                <a:cubicBezTo>
                  <a:pt x="8035947" y="1262770"/>
                  <a:pt x="8149514" y="1185606"/>
                  <a:pt x="8195060" y="1066307"/>
                </a:cubicBezTo>
                <a:lnTo>
                  <a:pt x="8252148" y="928021"/>
                </a:lnTo>
                <a:cubicBezTo>
                  <a:pt x="8256608" y="916307"/>
                  <a:pt x="8247346" y="903208"/>
                  <a:pt x="8234576" y="903208"/>
                </a:cubicBezTo>
                <a:lnTo>
                  <a:pt x="7928220" y="903208"/>
                </a:lnTo>
                <a:cubicBezTo>
                  <a:pt x="7797257" y="903208"/>
                  <a:pt x="7685704" y="962476"/>
                  <a:pt x="7639842" y="1082616"/>
                </a:cubicBezTo>
                <a:lnTo>
                  <a:pt x="7579308" y="1241179"/>
                </a:lnTo>
                <a:cubicBezTo>
                  <a:pt x="7575418" y="1251373"/>
                  <a:pt x="7583489" y="1262770"/>
                  <a:pt x="7594600" y="1262770"/>
                </a:cubicBezTo>
                <a:close/>
                <a:moveTo>
                  <a:pt x="5725729" y="3170699"/>
                </a:moveTo>
                <a:lnTo>
                  <a:pt x="5725729" y="3170699"/>
                </a:lnTo>
                <a:cubicBezTo>
                  <a:pt x="5738487" y="3170699"/>
                  <a:pt x="5747774" y="3183791"/>
                  <a:pt x="5743301" y="3195514"/>
                </a:cubicBezTo>
                <a:lnTo>
                  <a:pt x="5686201" y="3333798"/>
                </a:lnTo>
                <a:cubicBezTo>
                  <a:pt x="5640667" y="3453097"/>
                  <a:pt x="5527100" y="3530255"/>
                  <a:pt x="5397050" y="3530255"/>
                </a:cubicBezTo>
                <a:lnTo>
                  <a:pt x="5085753" y="3530255"/>
                </a:lnTo>
                <a:cubicBezTo>
                  <a:pt x="5074642" y="3530255"/>
                  <a:pt x="5066572" y="3518861"/>
                  <a:pt x="5070461" y="3508671"/>
                </a:cubicBezTo>
                <a:lnTo>
                  <a:pt x="5130995" y="3350097"/>
                </a:lnTo>
                <a:cubicBezTo>
                  <a:pt x="5176845" y="3229961"/>
                  <a:pt x="5288411" y="3170699"/>
                  <a:pt x="5419373" y="3170699"/>
                </a:cubicBezTo>
                <a:lnTo>
                  <a:pt x="5725729" y="3170699"/>
                </a:lnTo>
                <a:close/>
                <a:moveTo>
                  <a:pt x="5680677" y="3216755"/>
                </a:moveTo>
                <a:lnTo>
                  <a:pt x="5419373" y="3216755"/>
                </a:lnTo>
                <a:cubicBezTo>
                  <a:pt x="5299763" y="3216755"/>
                  <a:pt x="5210330" y="3271354"/>
                  <a:pt x="5174007" y="3366535"/>
                </a:cubicBezTo>
                <a:lnTo>
                  <a:pt x="5130488" y="3480548"/>
                </a:lnTo>
                <a:cubicBezTo>
                  <a:pt x="5129817" y="3482310"/>
                  <a:pt x="5131122" y="3484198"/>
                  <a:pt x="5133009" y="3484198"/>
                </a:cubicBezTo>
                <a:lnTo>
                  <a:pt x="5397050" y="3484198"/>
                </a:lnTo>
                <a:cubicBezTo>
                  <a:pt x="5507881" y="3484198"/>
                  <a:pt x="5604509" y="3418713"/>
                  <a:pt x="5643189" y="3317360"/>
                </a:cubicBezTo>
                <a:lnTo>
                  <a:pt x="5643404" y="3316790"/>
                </a:lnTo>
                <a:lnTo>
                  <a:pt x="5643645" y="3316207"/>
                </a:lnTo>
                <a:lnTo>
                  <a:pt x="5683173" y="3220481"/>
                </a:lnTo>
                <a:cubicBezTo>
                  <a:pt x="5683908" y="3218707"/>
                  <a:pt x="5682603" y="3216755"/>
                  <a:pt x="5680677" y="3216755"/>
                </a:cubicBezTo>
                <a:close/>
                <a:moveTo>
                  <a:pt x="8043523" y="617863"/>
                </a:moveTo>
                <a:lnTo>
                  <a:pt x="8100611" y="479577"/>
                </a:lnTo>
                <a:cubicBezTo>
                  <a:pt x="8105083" y="467863"/>
                  <a:pt x="8095809" y="454764"/>
                  <a:pt x="8083038" y="454764"/>
                </a:cubicBezTo>
                <a:lnTo>
                  <a:pt x="7776683" y="454764"/>
                </a:lnTo>
                <a:cubicBezTo>
                  <a:pt x="7645720" y="454764"/>
                  <a:pt x="7534167" y="514031"/>
                  <a:pt x="7488304" y="634172"/>
                </a:cubicBezTo>
                <a:lnTo>
                  <a:pt x="7427784" y="792735"/>
                </a:lnTo>
                <a:cubicBezTo>
                  <a:pt x="7423881" y="802929"/>
                  <a:pt x="7431964" y="814326"/>
                  <a:pt x="7443075" y="814326"/>
                </a:cubicBezTo>
                <a:lnTo>
                  <a:pt x="7754359" y="814326"/>
                </a:lnTo>
                <a:cubicBezTo>
                  <a:pt x="7884410" y="814326"/>
                  <a:pt x="7997977" y="737162"/>
                  <a:pt x="8043523" y="617863"/>
                </a:cubicBezTo>
                <a:close/>
                <a:moveTo>
                  <a:pt x="7944132" y="1"/>
                </a:moveTo>
                <a:lnTo>
                  <a:pt x="7944132" y="4"/>
                </a:lnTo>
                <a:cubicBezTo>
                  <a:pt x="7956903" y="4"/>
                  <a:pt x="7966177" y="13098"/>
                  <a:pt x="7961705" y="24817"/>
                </a:cubicBezTo>
                <a:lnTo>
                  <a:pt x="7904604" y="163099"/>
                </a:lnTo>
                <a:cubicBezTo>
                  <a:pt x="7859071" y="282399"/>
                  <a:pt x="7745504" y="359565"/>
                  <a:pt x="7615466" y="359565"/>
                </a:cubicBezTo>
                <a:lnTo>
                  <a:pt x="7304157" y="359565"/>
                </a:lnTo>
                <a:cubicBezTo>
                  <a:pt x="7293046" y="359565"/>
                  <a:pt x="7284975" y="348166"/>
                  <a:pt x="7288865" y="337970"/>
                </a:cubicBezTo>
                <a:lnTo>
                  <a:pt x="7349399" y="179408"/>
                </a:lnTo>
                <a:cubicBezTo>
                  <a:pt x="7395261" y="59270"/>
                  <a:pt x="7506814" y="0"/>
                  <a:pt x="7637776" y="0"/>
                </a:cubicBezTo>
                <a:lnTo>
                  <a:pt x="7944132" y="0"/>
                </a:lnTo>
                <a:close/>
                <a:moveTo>
                  <a:pt x="7899080" y="46062"/>
                </a:moveTo>
                <a:lnTo>
                  <a:pt x="7637776" y="46062"/>
                </a:lnTo>
                <a:cubicBezTo>
                  <a:pt x="7518179" y="46062"/>
                  <a:pt x="7428746" y="100653"/>
                  <a:pt x="7392411" y="195840"/>
                </a:cubicBezTo>
                <a:lnTo>
                  <a:pt x="7348892" y="309846"/>
                </a:lnTo>
                <a:cubicBezTo>
                  <a:pt x="7348220" y="311612"/>
                  <a:pt x="7349525" y="313506"/>
                  <a:pt x="7351413" y="313506"/>
                </a:cubicBezTo>
                <a:lnTo>
                  <a:pt x="7615466" y="313506"/>
                </a:lnTo>
                <a:cubicBezTo>
                  <a:pt x="7726296" y="313506"/>
                  <a:pt x="7822913" y="248018"/>
                  <a:pt x="7861592" y="146670"/>
                </a:cubicBezTo>
                <a:lnTo>
                  <a:pt x="7861820" y="146091"/>
                </a:lnTo>
                <a:lnTo>
                  <a:pt x="7862048" y="145518"/>
                </a:lnTo>
                <a:lnTo>
                  <a:pt x="7901576" y="49787"/>
                </a:lnTo>
                <a:cubicBezTo>
                  <a:pt x="7902311" y="48013"/>
                  <a:pt x="7901006" y="46062"/>
                  <a:pt x="7899080" y="46062"/>
                </a:cubicBezTo>
                <a:close/>
                <a:moveTo>
                  <a:pt x="6970561" y="1082616"/>
                </a:moveTo>
                <a:lnTo>
                  <a:pt x="6910040" y="1241179"/>
                </a:lnTo>
                <a:cubicBezTo>
                  <a:pt x="6906139" y="1251373"/>
                  <a:pt x="6914222" y="1262770"/>
                  <a:pt x="6925333" y="1262770"/>
                </a:cubicBezTo>
                <a:lnTo>
                  <a:pt x="7236629" y="1262770"/>
                </a:lnTo>
                <a:cubicBezTo>
                  <a:pt x="7366680" y="1262770"/>
                  <a:pt x="7480247" y="1185606"/>
                  <a:pt x="7525780" y="1066307"/>
                </a:cubicBezTo>
                <a:lnTo>
                  <a:pt x="7582868" y="928021"/>
                </a:lnTo>
                <a:cubicBezTo>
                  <a:pt x="7587340" y="916307"/>
                  <a:pt x="7578079" y="903208"/>
                  <a:pt x="7565296" y="903208"/>
                </a:cubicBezTo>
                <a:lnTo>
                  <a:pt x="7258952" y="903208"/>
                </a:lnTo>
                <a:cubicBezTo>
                  <a:pt x="7127990" y="903208"/>
                  <a:pt x="7016425" y="962476"/>
                  <a:pt x="6970561" y="1082616"/>
                </a:cubicBezTo>
                <a:close/>
                <a:moveTo>
                  <a:pt x="8613399" y="4"/>
                </a:moveTo>
                <a:lnTo>
                  <a:pt x="8307057" y="4"/>
                </a:lnTo>
                <a:cubicBezTo>
                  <a:pt x="8176095" y="4"/>
                  <a:pt x="8064529" y="59270"/>
                  <a:pt x="8018666" y="179408"/>
                </a:cubicBezTo>
                <a:lnTo>
                  <a:pt x="7958145" y="337970"/>
                </a:lnTo>
                <a:cubicBezTo>
                  <a:pt x="7954242" y="348165"/>
                  <a:pt x="7962325" y="359561"/>
                  <a:pt x="7973436" y="359561"/>
                </a:cubicBezTo>
                <a:lnTo>
                  <a:pt x="8284733" y="359561"/>
                </a:lnTo>
                <a:cubicBezTo>
                  <a:pt x="8414783" y="359561"/>
                  <a:pt x="8528350" y="282398"/>
                  <a:pt x="8573884" y="163098"/>
                </a:cubicBezTo>
                <a:lnTo>
                  <a:pt x="8630972" y="24813"/>
                </a:lnTo>
                <a:cubicBezTo>
                  <a:pt x="8635444" y="13098"/>
                  <a:pt x="8626170" y="4"/>
                  <a:pt x="8613399" y="4"/>
                </a:cubicBezTo>
                <a:close/>
                <a:moveTo>
                  <a:pt x="6642250" y="1985824"/>
                </a:moveTo>
                <a:lnTo>
                  <a:pt x="6581729" y="2144386"/>
                </a:lnTo>
                <a:cubicBezTo>
                  <a:pt x="6577827" y="2154575"/>
                  <a:pt x="6585910" y="2165982"/>
                  <a:pt x="6597008" y="2165982"/>
                </a:cubicBezTo>
                <a:lnTo>
                  <a:pt x="6908305" y="2165982"/>
                </a:lnTo>
                <a:cubicBezTo>
                  <a:pt x="7038355" y="2165982"/>
                  <a:pt x="7151922" y="2088811"/>
                  <a:pt x="7197469" y="1969512"/>
                </a:cubicBezTo>
                <a:lnTo>
                  <a:pt x="7254556" y="1831228"/>
                </a:lnTo>
                <a:cubicBezTo>
                  <a:pt x="7259016" y="1819505"/>
                  <a:pt x="7249742" y="1806413"/>
                  <a:pt x="7236984" y="1806413"/>
                </a:cubicBezTo>
                <a:lnTo>
                  <a:pt x="6930628" y="1806413"/>
                </a:lnTo>
                <a:cubicBezTo>
                  <a:pt x="6799666" y="1806413"/>
                  <a:pt x="6688100" y="1865676"/>
                  <a:pt x="6642250" y="1985824"/>
                </a:cubicBezTo>
                <a:close/>
                <a:moveTo>
                  <a:pt x="9851341" y="1531062"/>
                </a:moveTo>
                <a:lnTo>
                  <a:pt x="9790819" y="1689624"/>
                </a:lnTo>
                <a:cubicBezTo>
                  <a:pt x="9786917" y="1699814"/>
                  <a:pt x="9795000" y="1711220"/>
                  <a:pt x="9806111" y="1711220"/>
                </a:cubicBezTo>
                <a:lnTo>
                  <a:pt x="10117408" y="1711220"/>
                </a:lnTo>
                <a:cubicBezTo>
                  <a:pt x="10247458" y="1711220"/>
                  <a:pt x="10361025" y="1634049"/>
                  <a:pt x="10406559" y="1514750"/>
                </a:cubicBezTo>
                <a:lnTo>
                  <a:pt x="10463646" y="1376467"/>
                </a:lnTo>
                <a:cubicBezTo>
                  <a:pt x="10468119" y="1364756"/>
                  <a:pt x="10458845" y="1351651"/>
                  <a:pt x="10446074" y="1351651"/>
                </a:cubicBezTo>
                <a:lnTo>
                  <a:pt x="10139718" y="1351651"/>
                </a:lnTo>
                <a:cubicBezTo>
                  <a:pt x="10008756" y="1351651"/>
                  <a:pt x="9897203" y="1410927"/>
                  <a:pt x="9851341" y="1531062"/>
                </a:cubicBezTo>
                <a:close/>
                <a:moveTo>
                  <a:pt x="6883840" y="903208"/>
                </a:moveTo>
                <a:lnTo>
                  <a:pt x="6577497" y="903208"/>
                </a:lnTo>
                <a:cubicBezTo>
                  <a:pt x="6446535" y="903208"/>
                  <a:pt x="6334969" y="962476"/>
                  <a:pt x="6289107" y="1082616"/>
                </a:cubicBezTo>
                <a:lnTo>
                  <a:pt x="6228585" y="1241179"/>
                </a:lnTo>
                <a:cubicBezTo>
                  <a:pt x="6224696" y="1251373"/>
                  <a:pt x="6232766" y="1262770"/>
                  <a:pt x="6243877" y="1262770"/>
                </a:cubicBezTo>
                <a:lnTo>
                  <a:pt x="6555174" y="1262770"/>
                </a:lnTo>
                <a:cubicBezTo>
                  <a:pt x="6685224" y="1262770"/>
                  <a:pt x="6798791" y="1185606"/>
                  <a:pt x="6844325" y="1066307"/>
                </a:cubicBezTo>
                <a:lnTo>
                  <a:pt x="6901413" y="928021"/>
                </a:lnTo>
                <a:cubicBezTo>
                  <a:pt x="6905885" y="916307"/>
                  <a:pt x="6896611" y="903208"/>
                  <a:pt x="6883840" y="903208"/>
                </a:cubicBezTo>
                <a:close/>
                <a:moveTo>
                  <a:pt x="8828499" y="634171"/>
                </a:moveTo>
                <a:lnTo>
                  <a:pt x="8767965" y="792733"/>
                </a:lnTo>
                <a:cubicBezTo>
                  <a:pt x="8764075" y="802928"/>
                  <a:pt x="8772146" y="814324"/>
                  <a:pt x="8783269" y="814324"/>
                </a:cubicBezTo>
                <a:lnTo>
                  <a:pt x="9094554" y="814324"/>
                </a:lnTo>
                <a:cubicBezTo>
                  <a:pt x="9224603" y="814324"/>
                  <a:pt x="9338171" y="737161"/>
                  <a:pt x="9383705" y="617861"/>
                </a:cubicBezTo>
                <a:lnTo>
                  <a:pt x="9440805" y="479576"/>
                </a:lnTo>
                <a:cubicBezTo>
                  <a:pt x="9445265" y="467862"/>
                  <a:pt x="9436003" y="454763"/>
                  <a:pt x="9423233" y="454763"/>
                </a:cubicBezTo>
                <a:lnTo>
                  <a:pt x="9116876" y="454763"/>
                </a:lnTo>
                <a:cubicBezTo>
                  <a:pt x="8985914" y="454763"/>
                  <a:pt x="8874348" y="514030"/>
                  <a:pt x="8828499" y="634171"/>
                </a:cubicBezTo>
                <a:close/>
                <a:moveTo>
                  <a:pt x="4235796" y="5313816"/>
                </a:moveTo>
                <a:lnTo>
                  <a:pt x="4296330" y="5155254"/>
                </a:lnTo>
                <a:cubicBezTo>
                  <a:pt x="4342180" y="5035119"/>
                  <a:pt x="4453746" y="4975843"/>
                  <a:pt x="4584708" y="4975843"/>
                </a:cubicBezTo>
                <a:lnTo>
                  <a:pt x="4891064" y="4975843"/>
                </a:lnTo>
                <a:lnTo>
                  <a:pt x="4891064" y="4975843"/>
                </a:lnTo>
                <a:cubicBezTo>
                  <a:pt x="4903822" y="4975843"/>
                  <a:pt x="4913096" y="4988948"/>
                  <a:pt x="4908636" y="5000659"/>
                </a:cubicBezTo>
                <a:lnTo>
                  <a:pt x="4851549" y="5138942"/>
                </a:lnTo>
                <a:cubicBezTo>
                  <a:pt x="4806002" y="5258241"/>
                  <a:pt x="4692435" y="5335412"/>
                  <a:pt x="4562385" y="5335412"/>
                </a:cubicBezTo>
                <a:lnTo>
                  <a:pt x="4251088" y="5335412"/>
                </a:lnTo>
                <a:cubicBezTo>
                  <a:pt x="4239990" y="5335412"/>
                  <a:pt x="4231907" y="5324006"/>
                  <a:pt x="4235796" y="5313816"/>
                </a:cubicBezTo>
                <a:close/>
                <a:moveTo>
                  <a:pt x="4298345" y="5289355"/>
                </a:moveTo>
                <a:lnTo>
                  <a:pt x="4562385" y="5289355"/>
                </a:lnTo>
                <a:cubicBezTo>
                  <a:pt x="4673229" y="5289355"/>
                  <a:pt x="4769845" y="5223870"/>
                  <a:pt x="4808524" y="5122517"/>
                </a:cubicBezTo>
                <a:lnTo>
                  <a:pt x="4808752" y="5121934"/>
                </a:lnTo>
                <a:lnTo>
                  <a:pt x="4808980" y="5121364"/>
                </a:lnTo>
                <a:lnTo>
                  <a:pt x="4848508" y="5025626"/>
                </a:lnTo>
                <a:cubicBezTo>
                  <a:pt x="4849243" y="5023864"/>
                  <a:pt x="4847938" y="5021913"/>
                  <a:pt x="4846012" y="5021913"/>
                </a:cubicBezTo>
                <a:lnTo>
                  <a:pt x="4584708" y="5021913"/>
                </a:lnTo>
                <a:cubicBezTo>
                  <a:pt x="4465098" y="5021913"/>
                  <a:pt x="4375665" y="5076498"/>
                  <a:pt x="4339342" y="5171679"/>
                </a:cubicBezTo>
                <a:lnTo>
                  <a:pt x="4295824" y="5285693"/>
                </a:lnTo>
                <a:cubicBezTo>
                  <a:pt x="4295152" y="5287454"/>
                  <a:pt x="4296444" y="5289355"/>
                  <a:pt x="4298345" y="5289355"/>
                </a:cubicBezTo>
                <a:close/>
                <a:moveTo>
                  <a:pt x="8651711" y="1985824"/>
                </a:moveTo>
                <a:lnTo>
                  <a:pt x="8591178" y="2144386"/>
                </a:lnTo>
                <a:cubicBezTo>
                  <a:pt x="8587288" y="2154575"/>
                  <a:pt x="8595371" y="2165982"/>
                  <a:pt x="8606469" y="2165982"/>
                </a:cubicBezTo>
                <a:lnTo>
                  <a:pt x="8917766" y="2165982"/>
                </a:lnTo>
                <a:cubicBezTo>
                  <a:pt x="9047816" y="2165982"/>
                  <a:pt x="9161384" y="2088811"/>
                  <a:pt x="9206917" y="1969512"/>
                </a:cubicBezTo>
                <a:lnTo>
                  <a:pt x="9264018" y="1831228"/>
                </a:lnTo>
                <a:cubicBezTo>
                  <a:pt x="9268477" y="1819505"/>
                  <a:pt x="9259203" y="1806413"/>
                  <a:pt x="9246433" y="1806413"/>
                </a:cubicBezTo>
                <a:lnTo>
                  <a:pt x="8940090" y="1806413"/>
                </a:lnTo>
                <a:cubicBezTo>
                  <a:pt x="8809128" y="1806413"/>
                  <a:pt x="8697562" y="1865676"/>
                  <a:pt x="8651711" y="1985824"/>
                </a:cubicBezTo>
                <a:close/>
                <a:moveTo>
                  <a:pt x="6609665" y="4"/>
                </a:moveTo>
                <a:lnTo>
                  <a:pt x="6303322" y="4"/>
                </a:lnTo>
                <a:cubicBezTo>
                  <a:pt x="6172359" y="4"/>
                  <a:pt x="6060794" y="59270"/>
                  <a:pt x="6014943" y="179408"/>
                </a:cubicBezTo>
                <a:lnTo>
                  <a:pt x="5954410" y="337970"/>
                </a:lnTo>
                <a:cubicBezTo>
                  <a:pt x="5950520" y="348165"/>
                  <a:pt x="5958590" y="359561"/>
                  <a:pt x="5969701" y="359561"/>
                </a:cubicBezTo>
                <a:lnTo>
                  <a:pt x="6280998" y="359561"/>
                </a:lnTo>
                <a:cubicBezTo>
                  <a:pt x="6411048" y="359561"/>
                  <a:pt x="6524616" y="282398"/>
                  <a:pt x="6570149" y="163098"/>
                </a:cubicBezTo>
                <a:lnTo>
                  <a:pt x="6627250" y="24813"/>
                </a:lnTo>
                <a:cubicBezTo>
                  <a:pt x="6631709" y="13098"/>
                  <a:pt x="6622435" y="4"/>
                  <a:pt x="6609665" y="4"/>
                </a:cubicBezTo>
                <a:close/>
                <a:moveTo>
                  <a:pt x="3262074" y="4"/>
                </a:moveTo>
                <a:lnTo>
                  <a:pt x="2955730" y="4"/>
                </a:lnTo>
                <a:cubicBezTo>
                  <a:pt x="2824755" y="4"/>
                  <a:pt x="2713202" y="59270"/>
                  <a:pt x="2667339" y="179409"/>
                </a:cubicBezTo>
                <a:lnTo>
                  <a:pt x="2606818" y="337971"/>
                </a:lnTo>
                <a:cubicBezTo>
                  <a:pt x="2602916" y="348166"/>
                  <a:pt x="2610999" y="359563"/>
                  <a:pt x="2622110" y="359563"/>
                </a:cubicBezTo>
                <a:lnTo>
                  <a:pt x="2933407" y="359563"/>
                </a:lnTo>
                <a:cubicBezTo>
                  <a:pt x="3063457" y="359563"/>
                  <a:pt x="3177025" y="282399"/>
                  <a:pt x="3222558" y="163099"/>
                </a:cubicBezTo>
                <a:lnTo>
                  <a:pt x="3279646" y="24814"/>
                </a:lnTo>
                <a:cubicBezTo>
                  <a:pt x="3284118" y="13100"/>
                  <a:pt x="3274844" y="5"/>
                  <a:pt x="3262074" y="5"/>
                </a:cubicBezTo>
                <a:close/>
                <a:moveTo>
                  <a:pt x="2425356" y="454764"/>
                </a:moveTo>
                <a:lnTo>
                  <a:pt x="2731712" y="454764"/>
                </a:lnTo>
                <a:cubicBezTo>
                  <a:pt x="2744483" y="454764"/>
                  <a:pt x="2753757" y="467859"/>
                  <a:pt x="2749284" y="479577"/>
                </a:cubicBezTo>
                <a:lnTo>
                  <a:pt x="2692197" y="617860"/>
                </a:lnTo>
                <a:cubicBezTo>
                  <a:pt x="2646651" y="737162"/>
                  <a:pt x="2533083" y="814326"/>
                  <a:pt x="2403046" y="814326"/>
                </a:cubicBezTo>
                <a:lnTo>
                  <a:pt x="2091749" y="814326"/>
                </a:lnTo>
                <a:cubicBezTo>
                  <a:pt x="2080638" y="814326"/>
                  <a:pt x="2072555" y="802927"/>
                  <a:pt x="2076457" y="792731"/>
                </a:cubicBezTo>
                <a:lnTo>
                  <a:pt x="2136978" y="634172"/>
                </a:lnTo>
                <a:cubicBezTo>
                  <a:pt x="2182841" y="514031"/>
                  <a:pt x="2294407" y="454764"/>
                  <a:pt x="2425369" y="454764"/>
                </a:cubicBezTo>
                <a:close/>
                <a:moveTo>
                  <a:pt x="2686660" y="500825"/>
                </a:moveTo>
                <a:lnTo>
                  <a:pt x="2425356" y="500825"/>
                </a:lnTo>
                <a:cubicBezTo>
                  <a:pt x="2305758" y="500825"/>
                  <a:pt x="2216326" y="555416"/>
                  <a:pt x="2179990" y="650603"/>
                </a:cubicBezTo>
                <a:lnTo>
                  <a:pt x="2136471" y="764609"/>
                </a:lnTo>
                <a:cubicBezTo>
                  <a:pt x="2135800" y="766374"/>
                  <a:pt x="2137105" y="768267"/>
                  <a:pt x="2138992" y="768267"/>
                </a:cubicBezTo>
                <a:lnTo>
                  <a:pt x="2403046" y="768267"/>
                </a:lnTo>
                <a:cubicBezTo>
                  <a:pt x="2513877" y="768267"/>
                  <a:pt x="2610492" y="702781"/>
                  <a:pt x="2649172" y="601431"/>
                </a:cubicBezTo>
                <a:lnTo>
                  <a:pt x="2649400" y="600852"/>
                </a:lnTo>
                <a:lnTo>
                  <a:pt x="2649641" y="600279"/>
                </a:lnTo>
                <a:lnTo>
                  <a:pt x="2689156" y="504551"/>
                </a:lnTo>
                <a:cubicBezTo>
                  <a:pt x="2689891" y="502775"/>
                  <a:pt x="2688586" y="500826"/>
                  <a:pt x="2686660" y="500826"/>
                </a:cubicBezTo>
                <a:close/>
                <a:moveTo>
                  <a:pt x="4600621" y="4"/>
                </a:moveTo>
                <a:lnTo>
                  <a:pt x="4294265" y="4"/>
                </a:lnTo>
                <a:cubicBezTo>
                  <a:pt x="4163303" y="4"/>
                  <a:pt x="4051750" y="59270"/>
                  <a:pt x="4005887" y="179408"/>
                </a:cubicBezTo>
                <a:lnTo>
                  <a:pt x="3945353" y="337970"/>
                </a:lnTo>
                <a:cubicBezTo>
                  <a:pt x="3941464" y="348165"/>
                  <a:pt x="3949534" y="359561"/>
                  <a:pt x="3960657" y="359561"/>
                </a:cubicBezTo>
                <a:lnTo>
                  <a:pt x="4271942" y="359561"/>
                </a:lnTo>
                <a:cubicBezTo>
                  <a:pt x="4401992" y="359561"/>
                  <a:pt x="4515559" y="282398"/>
                  <a:pt x="4561105" y="163098"/>
                </a:cubicBezTo>
                <a:lnTo>
                  <a:pt x="4618193" y="24813"/>
                </a:lnTo>
                <a:cubicBezTo>
                  <a:pt x="4622653" y="13098"/>
                  <a:pt x="4613379" y="4"/>
                  <a:pt x="4600621" y="4"/>
                </a:cubicBezTo>
                <a:close/>
                <a:moveTo>
                  <a:pt x="5484569" y="634171"/>
                </a:moveTo>
                <a:lnTo>
                  <a:pt x="5424048" y="792733"/>
                </a:lnTo>
                <a:cubicBezTo>
                  <a:pt x="5420146" y="802928"/>
                  <a:pt x="5428229" y="814324"/>
                  <a:pt x="5439340" y="814324"/>
                </a:cubicBezTo>
                <a:lnTo>
                  <a:pt x="5750637" y="814324"/>
                </a:lnTo>
                <a:cubicBezTo>
                  <a:pt x="5880687" y="814324"/>
                  <a:pt x="5994254" y="737161"/>
                  <a:pt x="6039788" y="617861"/>
                </a:cubicBezTo>
                <a:lnTo>
                  <a:pt x="6096876" y="479576"/>
                </a:lnTo>
                <a:cubicBezTo>
                  <a:pt x="6101348" y="467862"/>
                  <a:pt x="6092074" y="454763"/>
                  <a:pt x="6079303" y="454763"/>
                </a:cubicBezTo>
                <a:lnTo>
                  <a:pt x="5772947" y="454763"/>
                </a:lnTo>
                <a:cubicBezTo>
                  <a:pt x="5641985" y="454763"/>
                  <a:pt x="5530432" y="514030"/>
                  <a:pt x="5484569" y="634171"/>
                </a:cubicBezTo>
                <a:close/>
                <a:moveTo>
                  <a:pt x="4966839" y="1082616"/>
                </a:moveTo>
                <a:lnTo>
                  <a:pt x="4906305" y="1241179"/>
                </a:lnTo>
                <a:cubicBezTo>
                  <a:pt x="4902416" y="1251373"/>
                  <a:pt x="4910486" y="1262770"/>
                  <a:pt x="4921597" y="1262770"/>
                </a:cubicBezTo>
                <a:lnTo>
                  <a:pt x="5232907" y="1262770"/>
                </a:lnTo>
                <a:cubicBezTo>
                  <a:pt x="5362944" y="1262770"/>
                  <a:pt x="5476512" y="1185606"/>
                  <a:pt x="5522045" y="1066307"/>
                </a:cubicBezTo>
                <a:lnTo>
                  <a:pt x="5579146" y="928021"/>
                </a:lnTo>
                <a:cubicBezTo>
                  <a:pt x="5583618" y="916307"/>
                  <a:pt x="5574344" y="903208"/>
                  <a:pt x="5561561" y="903208"/>
                </a:cubicBezTo>
                <a:lnTo>
                  <a:pt x="5255217" y="903208"/>
                </a:lnTo>
                <a:cubicBezTo>
                  <a:pt x="5124255" y="903208"/>
                  <a:pt x="5012689" y="962476"/>
                  <a:pt x="4966839" y="1082616"/>
                </a:cubicBezTo>
                <a:close/>
                <a:moveTo>
                  <a:pt x="4499609" y="1531062"/>
                </a:moveTo>
                <a:lnTo>
                  <a:pt x="4439088" y="1689624"/>
                </a:lnTo>
                <a:cubicBezTo>
                  <a:pt x="4435186" y="1699814"/>
                  <a:pt x="4443269" y="1711220"/>
                  <a:pt x="4454379" y="1711220"/>
                </a:cubicBezTo>
                <a:lnTo>
                  <a:pt x="4765676" y="1711220"/>
                </a:lnTo>
                <a:cubicBezTo>
                  <a:pt x="4895726" y="1711220"/>
                  <a:pt x="5009294" y="1634049"/>
                  <a:pt x="5054827" y="1514750"/>
                </a:cubicBezTo>
                <a:lnTo>
                  <a:pt x="5111915" y="1376467"/>
                </a:lnTo>
                <a:cubicBezTo>
                  <a:pt x="5116387" y="1364756"/>
                  <a:pt x="5107113" y="1351651"/>
                  <a:pt x="5094343" y="1351651"/>
                </a:cubicBezTo>
                <a:lnTo>
                  <a:pt x="4787987" y="1351651"/>
                </a:lnTo>
                <a:cubicBezTo>
                  <a:pt x="4657025" y="1351651"/>
                  <a:pt x="4545471" y="1410927"/>
                  <a:pt x="4499609" y="1531062"/>
                </a:cubicBezTo>
                <a:close/>
                <a:moveTo>
                  <a:pt x="11538977" y="1066307"/>
                </a:moveTo>
                <a:lnTo>
                  <a:pt x="11596064" y="928021"/>
                </a:lnTo>
                <a:cubicBezTo>
                  <a:pt x="11600537" y="916307"/>
                  <a:pt x="11591263" y="903208"/>
                  <a:pt x="11578493" y="903208"/>
                </a:cubicBezTo>
                <a:lnTo>
                  <a:pt x="11272136" y="903208"/>
                </a:lnTo>
                <a:cubicBezTo>
                  <a:pt x="11141174" y="903208"/>
                  <a:pt x="11029621" y="962476"/>
                  <a:pt x="10983759" y="1082616"/>
                </a:cubicBezTo>
                <a:lnTo>
                  <a:pt x="10923237" y="1241179"/>
                </a:lnTo>
                <a:cubicBezTo>
                  <a:pt x="10919335" y="1251373"/>
                  <a:pt x="10927418" y="1262770"/>
                  <a:pt x="10938529" y="1262770"/>
                </a:cubicBezTo>
                <a:lnTo>
                  <a:pt x="11249826" y="1262770"/>
                </a:lnTo>
                <a:cubicBezTo>
                  <a:pt x="11379876" y="1262770"/>
                  <a:pt x="11493431" y="1185606"/>
                  <a:pt x="11538977" y="1066307"/>
                </a:cubicBezTo>
                <a:close/>
                <a:moveTo>
                  <a:pt x="7112090" y="5762266"/>
                </a:moveTo>
                <a:lnTo>
                  <a:pt x="7172612" y="5603704"/>
                </a:lnTo>
                <a:cubicBezTo>
                  <a:pt x="7218474" y="5483556"/>
                  <a:pt x="7330027" y="5424294"/>
                  <a:pt x="7460989" y="5424294"/>
                </a:cubicBezTo>
                <a:lnTo>
                  <a:pt x="7767346" y="5424294"/>
                </a:lnTo>
                <a:cubicBezTo>
                  <a:pt x="7780116" y="5424294"/>
                  <a:pt x="7789390" y="5437398"/>
                  <a:pt x="7784917" y="5449109"/>
                </a:cubicBezTo>
                <a:lnTo>
                  <a:pt x="7727830" y="5587393"/>
                </a:lnTo>
                <a:cubicBezTo>
                  <a:pt x="7682297" y="5706691"/>
                  <a:pt x="7568729" y="5783862"/>
                  <a:pt x="7438679" y="5783862"/>
                </a:cubicBezTo>
                <a:lnTo>
                  <a:pt x="7127382" y="5783862"/>
                </a:lnTo>
                <a:cubicBezTo>
                  <a:pt x="7116271" y="5783862"/>
                  <a:pt x="7108188" y="5772456"/>
                  <a:pt x="7112090" y="5762266"/>
                </a:cubicBezTo>
                <a:close/>
                <a:moveTo>
                  <a:pt x="7174626" y="5737793"/>
                </a:moveTo>
                <a:lnTo>
                  <a:pt x="7438679" y="5737793"/>
                </a:lnTo>
                <a:cubicBezTo>
                  <a:pt x="7549510" y="5737793"/>
                  <a:pt x="7646126" y="5672307"/>
                  <a:pt x="7684817" y="5570968"/>
                </a:cubicBezTo>
                <a:lnTo>
                  <a:pt x="7685033" y="5570385"/>
                </a:lnTo>
                <a:lnTo>
                  <a:pt x="7685274" y="5569814"/>
                </a:lnTo>
                <a:lnTo>
                  <a:pt x="7724802" y="5474076"/>
                </a:lnTo>
                <a:cubicBezTo>
                  <a:pt x="7725524" y="5472302"/>
                  <a:pt x="7724219" y="5470350"/>
                  <a:pt x="7722306" y="5470350"/>
                </a:cubicBezTo>
                <a:lnTo>
                  <a:pt x="7460989" y="5470350"/>
                </a:lnTo>
                <a:cubicBezTo>
                  <a:pt x="7341391" y="5470350"/>
                  <a:pt x="7251959" y="5524949"/>
                  <a:pt x="7215623" y="5620129"/>
                </a:cubicBezTo>
                <a:lnTo>
                  <a:pt x="7172104" y="5734143"/>
                </a:lnTo>
                <a:cubicBezTo>
                  <a:pt x="7171433" y="5735905"/>
                  <a:pt x="7172738" y="5737793"/>
                  <a:pt x="7174626" y="5737793"/>
                </a:cubicBezTo>
                <a:close/>
                <a:moveTo>
                  <a:pt x="7266288" y="6238611"/>
                </a:moveTo>
                <a:lnTo>
                  <a:pt x="7577572" y="6238611"/>
                </a:lnTo>
                <a:cubicBezTo>
                  <a:pt x="7707635" y="6238611"/>
                  <a:pt x="7821190" y="6161453"/>
                  <a:pt x="7866736" y="6042155"/>
                </a:cubicBezTo>
                <a:lnTo>
                  <a:pt x="7923823" y="5903871"/>
                </a:lnTo>
                <a:cubicBezTo>
                  <a:pt x="7928296" y="5892160"/>
                  <a:pt x="7919022" y="5879055"/>
                  <a:pt x="7906251" y="5879055"/>
                </a:cubicBezTo>
                <a:lnTo>
                  <a:pt x="7599895" y="5879055"/>
                </a:lnTo>
                <a:cubicBezTo>
                  <a:pt x="7468933" y="5879055"/>
                  <a:pt x="7357367" y="5938318"/>
                  <a:pt x="7311518" y="6058466"/>
                </a:cubicBezTo>
                <a:lnTo>
                  <a:pt x="7250984" y="6217028"/>
                </a:lnTo>
                <a:cubicBezTo>
                  <a:pt x="7247094" y="6227218"/>
                  <a:pt x="7255177" y="6238611"/>
                  <a:pt x="7266288" y="6238611"/>
                </a:cubicBezTo>
                <a:close/>
                <a:moveTo>
                  <a:pt x="8397097" y="5587393"/>
                </a:moveTo>
                <a:lnTo>
                  <a:pt x="8454184" y="5449109"/>
                </a:lnTo>
                <a:cubicBezTo>
                  <a:pt x="8458657" y="5437398"/>
                  <a:pt x="8449383" y="5424294"/>
                  <a:pt x="8436613" y="5424294"/>
                </a:cubicBezTo>
                <a:lnTo>
                  <a:pt x="8130257" y="5424294"/>
                </a:lnTo>
                <a:cubicBezTo>
                  <a:pt x="7999295" y="5424294"/>
                  <a:pt x="7887729" y="5483569"/>
                  <a:pt x="7841879" y="5603704"/>
                </a:cubicBezTo>
                <a:lnTo>
                  <a:pt x="7781345" y="5762266"/>
                </a:lnTo>
                <a:cubicBezTo>
                  <a:pt x="7777455" y="5772456"/>
                  <a:pt x="7785538" y="5783862"/>
                  <a:pt x="7796636" y="5783862"/>
                </a:cubicBezTo>
                <a:lnTo>
                  <a:pt x="8107946" y="5783862"/>
                </a:lnTo>
                <a:cubicBezTo>
                  <a:pt x="8237983" y="5783862"/>
                  <a:pt x="8351551" y="5706691"/>
                  <a:pt x="8397097" y="5587393"/>
                </a:cubicBezTo>
                <a:close/>
                <a:moveTo>
                  <a:pt x="8467564" y="5783850"/>
                </a:moveTo>
                <a:lnTo>
                  <a:pt x="8778860" y="5783850"/>
                </a:lnTo>
                <a:cubicBezTo>
                  <a:pt x="8908911" y="5783850"/>
                  <a:pt x="9022478" y="5706691"/>
                  <a:pt x="9068011" y="5587393"/>
                </a:cubicBezTo>
                <a:lnTo>
                  <a:pt x="9125112" y="5449109"/>
                </a:lnTo>
                <a:cubicBezTo>
                  <a:pt x="9129571" y="5437398"/>
                  <a:pt x="9120297" y="5424294"/>
                  <a:pt x="9107539" y="5424294"/>
                </a:cubicBezTo>
                <a:lnTo>
                  <a:pt x="8801184" y="5424294"/>
                </a:lnTo>
                <a:cubicBezTo>
                  <a:pt x="8670221" y="5424294"/>
                  <a:pt x="8558656" y="5483556"/>
                  <a:pt x="8512805" y="5603704"/>
                </a:cubicBezTo>
                <a:lnTo>
                  <a:pt x="8452271" y="5762266"/>
                </a:lnTo>
                <a:cubicBezTo>
                  <a:pt x="8448383" y="5772456"/>
                  <a:pt x="8456452" y="5783850"/>
                  <a:pt x="8467564" y="5783850"/>
                </a:cubicBezTo>
                <a:close/>
                <a:moveTo>
                  <a:pt x="5262553" y="6238611"/>
                </a:moveTo>
                <a:lnTo>
                  <a:pt x="5573850" y="6238611"/>
                </a:lnTo>
                <a:cubicBezTo>
                  <a:pt x="5703900" y="6238611"/>
                  <a:pt x="5817467" y="6161453"/>
                  <a:pt x="5863001" y="6042155"/>
                </a:cubicBezTo>
                <a:lnTo>
                  <a:pt x="5920088" y="5903871"/>
                </a:lnTo>
                <a:cubicBezTo>
                  <a:pt x="5924561" y="5892160"/>
                  <a:pt x="5915287" y="5879055"/>
                  <a:pt x="5902516" y="5879055"/>
                </a:cubicBezTo>
                <a:lnTo>
                  <a:pt x="5596160" y="5879055"/>
                </a:lnTo>
                <a:cubicBezTo>
                  <a:pt x="5465211" y="5879055"/>
                  <a:pt x="5353645" y="5938318"/>
                  <a:pt x="5307782" y="6058466"/>
                </a:cubicBezTo>
                <a:lnTo>
                  <a:pt x="5247261" y="6217028"/>
                </a:lnTo>
                <a:cubicBezTo>
                  <a:pt x="5243359" y="6227218"/>
                  <a:pt x="5251442" y="6238611"/>
                  <a:pt x="5262553" y="6238611"/>
                </a:cubicBezTo>
                <a:close/>
                <a:moveTo>
                  <a:pt x="5912462" y="6217028"/>
                </a:moveTo>
                <a:lnTo>
                  <a:pt x="5972983" y="6058466"/>
                </a:lnTo>
                <a:cubicBezTo>
                  <a:pt x="6018845" y="5938318"/>
                  <a:pt x="6130398" y="5879055"/>
                  <a:pt x="6261361" y="5879055"/>
                </a:cubicBezTo>
                <a:lnTo>
                  <a:pt x="6567716" y="5879055"/>
                </a:lnTo>
                <a:cubicBezTo>
                  <a:pt x="6580488" y="5879055"/>
                  <a:pt x="6589761" y="5892160"/>
                  <a:pt x="6585289" y="5903871"/>
                </a:cubicBezTo>
                <a:lnTo>
                  <a:pt x="6528201" y="6042155"/>
                </a:lnTo>
                <a:cubicBezTo>
                  <a:pt x="6482668" y="6161453"/>
                  <a:pt x="6369100" y="6238624"/>
                  <a:pt x="6239050" y="6238624"/>
                </a:cubicBezTo>
                <a:lnTo>
                  <a:pt x="5927753" y="6238624"/>
                </a:lnTo>
                <a:cubicBezTo>
                  <a:pt x="5916642" y="6238624"/>
                  <a:pt x="5908559" y="6227218"/>
                  <a:pt x="5912462" y="6217028"/>
                </a:cubicBezTo>
                <a:close/>
                <a:moveTo>
                  <a:pt x="5974997" y="6192555"/>
                </a:moveTo>
                <a:lnTo>
                  <a:pt x="6239050" y="6192555"/>
                </a:lnTo>
                <a:cubicBezTo>
                  <a:pt x="6349881" y="6192555"/>
                  <a:pt x="6446497" y="6127069"/>
                  <a:pt x="6485189" y="6025729"/>
                </a:cubicBezTo>
                <a:lnTo>
                  <a:pt x="6485404" y="6025146"/>
                </a:lnTo>
                <a:lnTo>
                  <a:pt x="6485645" y="6024576"/>
                </a:lnTo>
                <a:lnTo>
                  <a:pt x="6525173" y="5928838"/>
                </a:lnTo>
                <a:cubicBezTo>
                  <a:pt x="6525895" y="5927064"/>
                  <a:pt x="6524590" y="5925112"/>
                  <a:pt x="6522677" y="5925112"/>
                </a:cubicBezTo>
                <a:lnTo>
                  <a:pt x="6261361" y="5925112"/>
                </a:lnTo>
                <a:cubicBezTo>
                  <a:pt x="6141763" y="5925112"/>
                  <a:pt x="6052330" y="5979711"/>
                  <a:pt x="6015995" y="6074891"/>
                </a:cubicBezTo>
                <a:lnTo>
                  <a:pt x="5972476" y="6188905"/>
                </a:lnTo>
                <a:cubicBezTo>
                  <a:pt x="5971804" y="6190666"/>
                  <a:pt x="5973109" y="6192555"/>
                  <a:pt x="5974997" y="6192555"/>
                </a:cubicBezTo>
                <a:close/>
                <a:moveTo>
                  <a:pt x="7058563" y="5587393"/>
                </a:moveTo>
                <a:lnTo>
                  <a:pt x="7115650" y="5449109"/>
                </a:lnTo>
                <a:cubicBezTo>
                  <a:pt x="7120110" y="5437398"/>
                  <a:pt x="7110836" y="5424294"/>
                  <a:pt x="7098078" y="5424294"/>
                </a:cubicBezTo>
                <a:lnTo>
                  <a:pt x="6791722" y="5424294"/>
                </a:lnTo>
                <a:cubicBezTo>
                  <a:pt x="6660760" y="5424294"/>
                  <a:pt x="6549194" y="5483569"/>
                  <a:pt x="6503344" y="5603704"/>
                </a:cubicBezTo>
                <a:lnTo>
                  <a:pt x="6442823" y="5762266"/>
                </a:lnTo>
                <a:cubicBezTo>
                  <a:pt x="6438921" y="5772456"/>
                  <a:pt x="6447004" y="5783862"/>
                  <a:pt x="6458115" y="5783862"/>
                </a:cubicBezTo>
                <a:lnTo>
                  <a:pt x="6769399" y="5783862"/>
                </a:lnTo>
                <a:cubicBezTo>
                  <a:pt x="6899449" y="5783862"/>
                  <a:pt x="7013016" y="5706691"/>
                  <a:pt x="7058563" y="5587393"/>
                </a:cubicBezTo>
                <a:close/>
                <a:moveTo>
                  <a:pt x="11401705" y="4"/>
                </a:moveTo>
                <a:lnTo>
                  <a:pt x="11095349" y="4"/>
                </a:lnTo>
                <a:cubicBezTo>
                  <a:pt x="10964387" y="4"/>
                  <a:pt x="10852821" y="59270"/>
                  <a:pt x="10806971" y="179408"/>
                </a:cubicBezTo>
                <a:lnTo>
                  <a:pt x="10746450" y="337970"/>
                </a:lnTo>
                <a:cubicBezTo>
                  <a:pt x="10742548" y="348165"/>
                  <a:pt x="10750631" y="359561"/>
                  <a:pt x="10761729" y="359561"/>
                </a:cubicBezTo>
                <a:lnTo>
                  <a:pt x="11073039" y="359561"/>
                </a:lnTo>
                <a:cubicBezTo>
                  <a:pt x="11203076" y="359561"/>
                  <a:pt x="11316643" y="282398"/>
                  <a:pt x="11362190" y="163098"/>
                </a:cubicBezTo>
                <a:lnTo>
                  <a:pt x="11419277" y="24813"/>
                </a:lnTo>
                <a:cubicBezTo>
                  <a:pt x="11423750" y="13098"/>
                  <a:pt x="11414475" y="4"/>
                  <a:pt x="11401705" y="4"/>
                </a:cubicBezTo>
                <a:close/>
                <a:moveTo>
                  <a:pt x="10231051" y="3978705"/>
                </a:moveTo>
                <a:lnTo>
                  <a:pt x="9919754" y="3978705"/>
                </a:lnTo>
                <a:cubicBezTo>
                  <a:pt x="9908656" y="3978705"/>
                  <a:pt x="9900573" y="3967312"/>
                  <a:pt x="9904475" y="3957109"/>
                </a:cubicBezTo>
                <a:lnTo>
                  <a:pt x="9964996" y="3798547"/>
                </a:lnTo>
                <a:cubicBezTo>
                  <a:pt x="10010846" y="3678412"/>
                  <a:pt x="10122412" y="3619149"/>
                  <a:pt x="10253374" y="3619149"/>
                </a:cubicBezTo>
                <a:lnTo>
                  <a:pt x="10559731" y="3619149"/>
                </a:lnTo>
                <a:cubicBezTo>
                  <a:pt x="10572488" y="3619149"/>
                  <a:pt x="10581762" y="3632241"/>
                  <a:pt x="10577302" y="3643965"/>
                </a:cubicBezTo>
                <a:lnTo>
                  <a:pt x="10520215" y="3782248"/>
                </a:lnTo>
                <a:cubicBezTo>
                  <a:pt x="10474668" y="3901547"/>
                  <a:pt x="10361101" y="3978705"/>
                  <a:pt x="10231051" y="3978705"/>
                </a:cubicBezTo>
                <a:close/>
                <a:moveTo>
                  <a:pt x="9966998" y="3932649"/>
                </a:moveTo>
                <a:lnTo>
                  <a:pt x="10231051" y="3932649"/>
                </a:lnTo>
                <a:cubicBezTo>
                  <a:pt x="10341895" y="3932649"/>
                  <a:pt x="10438510" y="3867163"/>
                  <a:pt x="10477190" y="3765810"/>
                </a:cubicBezTo>
                <a:lnTo>
                  <a:pt x="10477418" y="3765228"/>
                </a:lnTo>
                <a:lnTo>
                  <a:pt x="10477646" y="3764657"/>
                </a:lnTo>
                <a:lnTo>
                  <a:pt x="10517174" y="3668932"/>
                </a:lnTo>
                <a:cubicBezTo>
                  <a:pt x="10517909" y="3667157"/>
                  <a:pt x="10516604" y="3665206"/>
                  <a:pt x="10514678" y="3665206"/>
                </a:cubicBezTo>
                <a:lnTo>
                  <a:pt x="10253374" y="3665206"/>
                </a:lnTo>
                <a:cubicBezTo>
                  <a:pt x="10133776" y="3665206"/>
                  <a:pt x="10044331" y="3719792"/>
                  <a:pt x="10008008" y="3814985"/>
                </a:cubicBezTo>
                <a:lnTo>
                  <a:pt x="9964489" y="3928986"/>
                </a:lnTo>
                <a:cubicBezTo>
                  <a:pt x="9963818" y="3930748"/>
                  <a:pt x="9965110" y="3932649"/>
                  <a:pt x="9966998" y="3932649"/>
                </a:cubicBezTo>
                <a:close/>
                <a:moveTo>
                  <a:pt x="10934475" y="2715937"/>
                </a:moveTo>
                <a:lnTo>
                  <a:pt x="10934475" y="2715937"/>
                </a:lnTo>
                <a:cubicBezTo>
                  <a:pt x="10934475" y="2715937"/>
                  <a:pt x="10628132" y="2715937"/>
                  <a:pt x="10628132" y="2715937"/>
                </a:cubicBezTo>
                <a:cubicBezTo>
                  <a:pt x="10497169" y="2715937"/>
                  <a:pt x="10385604" y="2775200"/>
                  <a:pt x="10339741" y="2895347"/>
                </a:cubicBezTo>
                <a:lnTo>
                  <a:pt x="10279219" y="3053910"/>
                </a:lnTo>
                <a:cubicBezTo>
                  <a:pt x="10275317" y="3064099"/>
                  <a:pt x="10283401" y="3075506"/>
                  <a:pt x="10294512" y="3075506"/>
                </a:cubicBezTo>
                <a:lnTo>
                  <a:pt x="10605808" y="3075506"/>
                </a:lnTo>
                <a:cubicBezTo>
                  <a:pt x="10735859" y="3075506"/>
                  <a:pt x="10849426" y="2998335"/>
                  <a:pt x="10894959" y="2879036"/>
                </a:cubicBezTo>
                <a:lnTo>
                  <a:pt x="10952047" y="2740752"/>
                </a:lnTo>
                <a:cubicBezTo>
                  <a:pt x="10956519" y="2729042"/>
                  <a:pt x="10947246" y="2715937"/>
                  <a:pt x="10934475" y="2715937"/>
                </a:cubicBezTo>
                <a:close/>
                <a:moveTo>
                  <a:pt x="9244799" y="4235743"/>
                </a:moveTo>
                <a:lnTo>
                  <a:pt x="9301899" y="4097459"/>
                </a:lnTo>
                <a:cubicBezTo>
                  <a:pt x="9306358" y="4085748"/>
                  <a:pt x="9297097" y="4072643"/>
                  <a:pt x="9284314" y="4072643"/>
                </a:cubicBezTo>
                <a:lnTo>
                  <a:pt x="9284314" y="4072643"/>
                </a:lnTo>
                <a:cubicBezTo>
                  <a:pt x="9284314" y="4072643"/>
                  <a:pt x="8977971" y="4072643"/>
                  <a:pt x="8977971" y="4072643"/>
                </a:cubicBezTo>
                <a:cubicBezTo>
                  <a:pt x="8847009" y="4072643"/>
                  <a:pt x="8735443" y="4131919"/>
                  <a:pt x="8689593" y="4252054"/>
                </a:cubicBezTo>
                <a:lnTo>
                  <a:pt x="8629059" y="4410616"/>
                </a:lnTo>
                <a:cubicBezTo>
                  <a:pt x="8625169" y="4420806"/>
                  <a:pt x="8633240" y="4432212"/>
                  <a:pt x="8644350" y="4432212"/>
                </a:cubicBezTo>
                <a:lnTo>
                  <a:pt x="8955648" y="4432212"/>
                </a:lnTo>
                <a:cubicBezTo>
                  <a:pt x="9085697" y="4432212"/>
                  <a:pt x="9199265" y="4355042"/>
                  <a:pt x="9244799" y="4235743"/>
                </a:cubicBezTo>
                <a:close/>
                <a:moveTo>
                  <a:pt x="2065283" y="454764"/>
                </a:moveTo>
                <a:lnTo>
                  <a:pt x="1758927" y="454764"/>
                </a:lnTo>
                <a:cubicBezTo>
                  <a:pt x="1627964" y="454764"/>
                  <a:pt x="1516399" y="514031"/>
                  <a:pt x="1470549" y="634172"/>
                </a:cubicBezTo>
                <a:lnTo>
                  <a:pt x="1410015" y="792735"/>
                </a:lnTo>
                <a:cubicBezTo>
                  <a:pt x="1406125" y="802929"/>
                  <a:pt x="1414196" y="814326"/>
                  <a:pt x="1425307" y="814326"/>
                </a:cubicBezTo>
                <a:lnTo>
                  <a:pt x="1736616" y="814326"/>
                </a:lnTo>
                <a:cubicBezTo>
                  <a:pt x="1866654" y="814326"/>
                  <a:pt x="1980234" y="737162"/>
                  <a:pt x="2025767" y="617863"/>
                </a:cubicBezTo>
                <a:lnTo>
                  <a:pt x="2082855" y="479577"/>
                </a:lnTo>
                <a:cubicBezTo>
                  <a:pt x="2087327" y="467863"/>
                  <a:pt x="2078053" y="454764"/>
                  <a:pt x="2065283" y="454764"/>
                </a:cubicBezTo>
                <a:close/>
                <a:moveTo>
                  <a:pt x="9452537" y="4886962"/>
                </a:moveTo>
                <a:lnTo>
                  <a:pt x="9763821" y="4886962"/>
                </a:lnTo>
                <a:cubicBezTo>
                  <a:pt x="9893871" y="4886962"/>
                  <a:pt x="10007438" y="4809803"/>
                  <a:pt x="10052984" y="4690505"/>
                </a:cubicBezTo>
                <a:lnTo>
                  <a:pt x="10110072" y="4552221"/>
                </a:lnTo>
                <a:cubicBezTo>
                  <a:pt x="10114532" y="4540510"/>
                  <a:pt x="10105270" y="4527406"/>
                  <a:pt x="10092500" y="4527406"/>
                </a:cubicBezTo>
                <a:lnTo>
                  <a:pt x="9786144" y="4527406"/>
                </a:lnTo>
                <a:cubicBezTo>
                  <a:pt x="9655182" y="4527406"/>
                  <a:pt x="9543616" y="4586668"/>
                  <a:pt x="9497766" y="4706816"/>
                </a:cubicBezTo>
                <a:lnTo>
                  <a:pt x="9437232" y="4865378"/>
                </a:lnTo>
                <a:cubicBezTo>
                  <a:pt x="9433342" y="4875568"/>
                  <a:pt x="9441425" y="4886962"/>
                  <a:pt x="9452537" y="4886962"/>
                </a:cubicBezTo>
                <a:close/>
                <a:moveTo>
                  <a:pt x="9850935" y="3782236"/>
                </a:moveTo>
                <a:lnTo>
                  <a:pt x="9908035" y="3643952"/>
                </a:lnTo>
                <a:cubicBezTo>
                  <a:pt x="9912495" y="3632241"/>
                  <a:pt x="9903221" y="3619136"/>
                  <a:pt x="9890450" y="3619136"/>
                </a:cubicBezTo>
                <a:lnTo>
                  <a:pt x="9890450" y="3619136"/>
                </a:lnTo>
                <a:cubicBezTo>
                  <a:pt x="9890450" y="3619136"/>
                  <a:pt x="9584107" y="3619136"/>
                  <a:pt x="9584107" y="3619136"/>
                </a:cubicBezTo>
                <a:cubicBezTo>
                  <a:pt x="9453144" y="3619136"/>
                  <a:pt x="9341579" y="3678412"/>
                  <a:pt x="9295729" y="3798547"/>
                </a:cubicBezTo>
                <a:lnTo>
                  <a:pt x="9235195" y="3957109"/>
                </a:lnTo>
                <a:cubicBezTo>
                  <a:pt x="9231306" y="3967299"/>
                  <a:pt x="9239376" y="3978705"/>
                  <a:pt x="9250487" y="3978705"/>
                </a:cubicBezTo>
                <a:lnTo>
                  <a:pt x="9561784" y="3978705"/>
                </a:lnTo>
                <a:cubicBezTo>
                  <a:pt x="9691834" y="3978705"/>
                  <a:pt x="9805401" y="3901534"/>
                  <a:pt x="9850935" y="3782236"/>
                </a:cubicBezTo>
                <a:close/>
                <a:moveTo>
                  <a:pt x="7417825" y="6687062"/>
                </a:moveTo>
                <a:lnTo>
                  <a:pt x="7729110" y="6687062"/>
                </a:lnTo>
                <a:cubicBezTo>
                  <a:pt x="7859159" y="6687062"/>
                  <a:pt x="7972727" y="6609891"/>
                  <a:pt x="8018273" y="6490592"/>
                </a:cubicBezTo>
                <a:lnTo>
                  <a:pt x="8075361" y="6352308"/>
                </a:lnTo>
                <a:cubicBezTo>
                  <a:pt x="8079821" y="6340598"/>
                  <a:pt x="8070559" y="6327506"/>
                  <a:pt x="8057789" y="6327506"/>
                </a:cubicBezTo>
                <a:lnTo>
                  <a:pt x="7751432" y="6327506"/>
                </a:lnTo>
                <a:cubicBezTo>
                  <a:pt x="7620470" y="6327506"/>
                  <a:pt x="7508904" y="6386768"/>
                  <a:pt x="7463055" y="6506904"/>
                </a:cubicBezTo>
                <a:lnTo>
                  <a:pt x="7402521" y="6665466"/>
                </a:lnTo>
                <a:cubicBezTo>
                  <a:pt x="7398631" y="6675668"/>
                  <a:pt x="7406714" y="6687062"/>
                  <a:pt x="7417825" y="6687062"/>
                </a:cubicBezTo>
                <a:close/>
                <a:moveTo>
                  <a:pt x="9604061" y="5335412"/>
                </a:moveTo>
                <a:lnTo>
                  <a:pt x="9915358" y="5335412"/>
                </a:lnTo>
                <a:cubicBezTo>
                  <a:pt x="10045408" y="5335412"/>
                  <a:pt x="10158976" y="5258254"/>
                  <a:pt x="10204509" y="5138955"/>
                </a:cubicBezTo>
                <a:lnTo>
                  <a:pt x="10261597" y="5000659"/>
                </a:lnTo>
                <a:cubicBezTo>
                  <a:pt x="10266069" y="4988948"/>
                  <a:pt x="10256808" y="4975856"/>
                  <a:pt x="10244025" y="4975856"/>
                </a:cubicBezTo>
                <a:lnTo>
                  <a:pt x="9937682" y="4975856"/>
                </a:lnTo>
                <a:cubicBezTo>
                  <a:pt x="9806719" y="4975856"/>
                  <a:pt x="9695154" y="5035119"/>
                  <a:pt x="9649303" y="5155254"/>
                </a:cubicBezTo>
                <a:lnTo>
                  <a:pt x="9588769" y="5313816"/>
                </a:lnTo>
                <a:cubicBezTo>
                  <a:pt x="9584880" y="5324018"/>
                  <a:pt x="9592950" y="5335412"/>
                  <a:pt x="9604061" y="5335412"/>
                </a:cubicBezTo>
                <a:close/>
                <a:moveTo>
                  <a:pt x="9806111" y="5783850"/>
                </a:moveTo>
                <a:lnTo>
                  <a:pt x="10117408" y="5783850"/>
                </a:lnTo>
                <a:cubicBezTo>
                  <a:pt x="10247458" y="5783850"/>
                  <a:pt x="10361025" y="5706691"/>
                  <a:pt x="10406559" y="5587393"/>
                </a:cubicBezTo>
                <a:lnTo>
                  <a:pt x="10463646" y="5449109"/>
                </a:lnTo>
                <a:cubicBezTo>
                  <a:pt x="10468119" y="5437398"/>
                  <a:pt x="10458845" y="5424294"/>
                  <a:pt x="10446074" y="5424294"/>
                </a:cubicBezTo>
                <a:lnTo>
                  <a:pt x="10139718" y="5424294"/>
                </a:lnTo>
                <a:cubicBezTo>
                  <a:pt x="10008756" y="5424294"/>
                  <a:pt x="9897203" y="5483556"/>
                  <a:pt x="9851341" y="5603704"/>
                </a:cubicBezTo>
                <a:lnTo>
                  <a:pt x="9790819" y="5762266"/>
                </a:lnTo>
                <a:cubicBezTo>
                  <a:pt x="9786917" y="5772456"/>
                  <a:pt x="9795000" y="5783850"/>
                  <a:pt x="9806111" y="5783850"/>
                </a:cubicBezTo>
                <a:close/>
                <a:moveTo>
                  <a:pt x="10081250" y="6665478"/>
                </a:moveTo>
                <a:lnTo>
                  <a:pt x="10141770" y="6506916"/>
                </a:lnTo>
                <a:cubicBezTo>
                  <a:pt x="10187633" y="6386768"/>
                  <a:pt x="10299199" y="6327506"/>
                  <a:pt x="10430161" y="6327506"/>
                </a:cubicBezTo>
                <a:lnTo>
                  <a:pt x="10736504" y="6327506"/>
                </a:lnTo>
                <a:lnTo>
                  <a:pt x="10736504" y="6327506"/>
                </a:lnTo>
                <a:cubicBezTo>
                  <a:pt x="10749276" y="6327506"/>
                  <a:pt x="10758562" y="6340598"/>
                  <a:pt x="10754077" y="6352321"/>
                </a:cubicBezTo>
                <a:lnTo>
                  <a:pt x="10696989" y="6490605"/>
                </a:lnTo>
                <a:cubicBezTo>
                  <a:pt x="10651456" y="6609903"/>
                  <a:pt x="10537889" y="6687062"/>
                  <a:pt x="10407838" y="6687062"/>
                </a:cubicBezTo>
                <a:lnTo>
                  <a:pt x="10096542" y="6687062"/>
                </a:lnTo>
                <a:cubicBezTo>
                  <a:pt x="10085431" y="6687062"/>
                  <a:pt x="10077360" y="6675668"/>
                  <a:pt x="10081250" y="6665466"/>
                </a:cubicBezTo>
                <a:close/>
                <a:moveTo>
                  <a:pt x="10143798" y="6641005"/>
                </a:moveTo>
                <a:lnTo>
                  <a:pt x="10407838" y="6641005"/>
                </a:lnTo>
                <a:cubicBezTo>
                  <a:pt x="10518669" y="6641005"/>
                  <a:pt x="10615285" y="6575520"/>
                  <a:pt x="10653977" y="6474167"/>
                </a:cubicBezTo>
                <a:lnTo>
                  <a:pt x="10654193" y="6473597"/>
                </a:lnTo>
                <a:lnTo>
                  <a:pt x="10654433" y="6473014"/>
                </a:lnTo>
                <a:lnTo>
                  <a:pt x="10693961" y="6377288"/>
                </a:lnTo>
                <a:cubicBezTo>
                  <a:pt x="10694683" y="6375514"/>
                  <a:pt x="10693391" y="6373562"/>
                  <a:pt x="10691465" y="6373562"/>
                </a:cubicBezTo>
                <a:lnTo>
                  <a:pt x="10430161" y="6373562"/>
                </a:lnTo>
                <a:cubicBezTo>
                  <a:pt x="10310551" y="6373562"/>
                  <a:pt x="10221118" y="6428149"/>
                  <a:pt x="10184783" y="6523342"/>
                </a:cubicBezTo>
                <a:lnTo>
                  <a:pt x="10141276" y="6637343"/>
                </a:lnTo>
                <a:cubicBezTo>
                  <a:pt x="10140605" y="6639116"/>
                  <a:pt x="10141910" y="6641005"/>
                  <a:pt x="10143798" y="6641005"/>
                </a:cubicBezTo>
                <a:close/>
                <a:moveTo>
                  <a:pt x="9535242" y="5138955"/>
                </a:moveTo>
                <a:lnTo>
                  <a:pt x="9592329" y="5000659"/>
                </a:lnTo>
                <a:cubicBezTo>
                  <a:pt x="9596802" y="4988948"/>
                  <a:pt x="9587528" y="4975856"/>
                  <a:pt x="9574757" y="4975856"/>
                </a:cubicBezTo>
                <a:lnTo>
                  <a:pt x="9268401" y="4975856"/>
                </a:lnTo>
                <a:cubicBezTo>
                  <a:pt x="9137452" y="4975856"/>
                  <a:pt x="9025886" y="5035119"/>
                  <a:pt x="8980023" y="5155254"/>
                </a:cubicBezTo>
                <a:lnTo>
                  <a:pt x="8919502" y="5313816"/>
                </a:lnTo>
                <a:cubicBezTo>
                  <a:pt x="8915600" y="5324018"/>
                  <a:pt x="8923683" y="5335412"/>
                  <a:pt x="8934793" y="5335412"/>
                </a:cubicBezTo>
                <a:lnTo>
                  <a:pt x="9246091" y="5335412"/>
                </a:lnTo>
                <a:cubicBezTo>
                  <a:pt x="9376140" y="5335412"/>
                  <a:pt x="9489709" y="5258254"/>
                  <a:pt x="9535242" y="5138955"/>
                </a:cubicBezTo>
                <a:close/>
                <a:moveTo>
                  <a:pt x="8606469" y="6238611"/>
                </a:moveTo>
                <a:lnTo>
                  <a:pt x="8917766" y="6238611"/>
                </a:lnTo>
                <a:cubicBezTo>
                  <a:pt x="9047816" y="6238611"/>
                  <a:pt x="9161384" y="6161453"/>
                  <a:pt x="9206917" y="6042155"/>
                </a:cubicBezTo>
                <a:lnTo>
                  <a:pt x="9264018" y="5903871"/>
                </a:lnTo>
                <a:cubicBezTo>
                  <a:pt x="9268477" y="5892160"/>
                  <a:pt x="9259203" y="5879055"/>
                  <a:pt x="9246433" y="5879055"/>
                </a:cubicBezTo>
                <a:lnTo>
                  <a:pt x="8940090" y="5879055"/>
                </a:lnTo>
                <a:cubicBezTo>
                  <a:pt x="8809128" y="5879055"/>
                  <a:pt x="8697562" y="5938318"/>
                  <a:pt x="8651711" y="6058466"/>
                </a:cubicBezTo>
                <a:lnTo>
                  <a:pt x="8591178" y="6217028"/>
                </a:lnTo>
                <a:cubicBezTo>
                  <a:pt x="8587288" y="6227218"/>
                  <a:pt x="8595358" y="6238611"/>
                  <a:pt x="8606469" y="6238611"/>
                </a:cubicBezTo>
                <a:close/>
                <a:moveTo>
                  <a:pt x="8758007" y="6687062"/>
                </a:moveTo>
                <a:lnTo>
                  <a:pt x="9069303" y="6687062"/>
                </a:lnTo>
                <a:cubicBezTo>
                  <a:pt x="9199354" y="6687062"/>
                  <a:pt x="9312921" y="6609891"/>
                  <a:pt x="9358454" y="6490592"/>
                </a:cubicBezTo>
                <a:lnTo>
                  <a:pt x="9415555" y="6352308"/>
                </a:lnTo>
                <a:cubicBezTo>
                  <a:pt x="9420014" y="6340598"/>
                  <a:pt x="9410740" y="6327506"/>
                  <a:pt x="9397970" y="6327506"/>
                </a:cubicBezTo>
                <a:lnTo>
                  <a:pt x="9091627" y="6327506"/>
                </a:lnTo>
                <a:cubicBezTo>
                  <a:pt x="8960652" y="6327506"/>
                  <a:pt x="8849099" y="6386768"/>
                  <a:pt x="8803248" y="6506904"/>
                </a:cubicBezTo>
                <a:lnTo>
                  <a:pt x="8742715" y="6665466"/>
                </a:lnTo>
                <a:cubicBezTo>
                  <a:pt x="8738826" y="6675668"/>
                  <a:pt x="8746895" y="6687062"/>
                  <a:pt x="8758007" y="6687062"/>
                </a:cubicBezTo>
                <a:close/>
                <a:moveTo>
                  <a:pt x="10584625" y="5335412"/>
                </a:moveTo>
                <a:lnTo>
                  <a:pt x="10273329" y="5335412"/>
                </a:lnTo>
                <a:cubicBezTo>
                  <a:pt x="10262218" y="5335412"/>
                  <a:pt x="10254147" y="5324018"/>
                  <a:pt x="10258036" y="5313816"/>
                </a:cubicBezTo>
                <a:lnTo>
                  <a:pt x="10318570" y="5155254"/>
                </a:lnTo>
                <a:cubicBezTo>
                  <a:pt x="10364421" y="5035119"/>
                  <a:pt x="10475986" y="4975843"/>
                  <a:pt x="10606949" y="4975843"/>
                </a:cubicBezTo>
                <a:lnTo>
                  <a:pt x="10913292" y="4975843"/>
                </a:lnTo>
                <a:lnTo>
                  <a:pt x="10913292" y="4975843"/>
                </a:lnTo>
                <a:cubicBezTo>
                  <a:pt x="10926063" y="4975843"/>
                  <a:pt x="10935349" y="4988948"/>
                  <a:pt x="10930877" y="5000659"/>
                </a:cubicBezTo>
                <a:lnTo>
                  <a:pt x="10873776" y="5138942"/>
                </a:lnTo>
                <a:cubicBezTo>
                  <a:pt x="10828243" y="5258241"/>
                  <a:pt x="10714676" y="5335412"/>
                  <a:pt x="10584625" y="5335412"/>
                </a:cubicBezTo>
                <a:close/>
                <a:moveTo>
                  <a:pt x="10830764" y="5122517"/>
                </a:moveTo>
                <a:lnTo>
                  <a:pt x="10830980" y="5121934"/>
                </a:lnTo>
                <a:lnTo>
                  <a:pt x="10831220" y="5121364"/>
                </a:lnTo>
                <a:lnTo>
                  <a:pt x="10870748" y="5025626"/>
                </a:lnTo>
                <a:cubicBezTo>
                  <a:pt x="10871483" y="5023864"/>
                  <a:pt x="10870178" y="5021913"/>
                  <a:pt x="10868253" y="5021913"/>
                </a:cubicBezTo>
                <a:lnTo>
                  <a:pt x="10606949" y="5021913"/>
                </a:lnTo>
                <a:cubicBezTo>
                  <a:pt x="10487338" y="5021913"/>
                  <a:pt x="10397906" y="5076498"/>
                  <a:pt x="10361583" y="5171679"/>
                </a:cubicBezTo>
                <a:lnTo>
                  <a:pt x="10318064" y="5285693"/>
                </a:lnTo>
                <a:cubicBezTo>
                  <a:pt x="10317392" y="5287454"/>
                  <a:pt x="10318697" y="5289355"/>
                  <a:pt x="10320585" y="5289355"/>
                </a:cubicBezTo>
                <a:lnTo>
                  <a:pt x="10584625" y="5289355"/>
                </a:lnTo>
                <a:cubicBezTo>
                  <a:pt x="10695469" y="5289355"/>
                  <a:pt x="10792085" y="5223870"/>
                  <a:pt x="10830764" y="5122517"/>
                </a:cubicBezTo>
                <a:close/>
                <a:moveTo>
                  <a:pt x="35224" y="6665478"/>
                </a:moveTo>
                <a:lnTo>
                  <a:pt x="95756" y="6506916"/>
                </a:lnTo>
                <a:cubicBezTo>
                  <a:pt x="141613" y="6386768"/>
                  <a:pt x="253175" y="6327506"/>
                  <a:pt x="384136" y="6327506"/>
                </a:cubicBezTo>
                <a:lnTo>
                  <a:pt x="690488" y="6327506"/>
                </a:lnTo>
                <a:lnTo>
                  <a:pt x="690488" y="6327506"/>
                </a:lnTo>
                <a:cubicBezTo>
                  <a:pt x="703257" y="6327506"/>
                  <a:pt x="712529" y="6340598"/>
                  <a:pt x="708063" y="6352321"/>
                </a:cubicBezTo>
                <a:lnTo>
                  <a:pt x="650972" y="6490605"/>
                </a:lnTo>
                <a:cubicBezTo>
                  <a:pt x="605429" y="6609903"/>
                  <a:pt x="491863" y="6687062"/>
                  <a:pt x="361818" y="6687062"/>
                </a:cubicBezTo>
                <a:lnTo>
                  <a:pt x="50523" y="6687062"/>
                </a:lnTo>
                <a:cubicBezTo>
                  <a:pt x="39407" y="6687062"/>
                  <a:pt x="31334" y="6675668"/>
                  <a:pt x="35224" y="6665466"/>
                </a:cubicBezTo>
                <a:close/>
                <a:moveTo>
                  <a:pt x="97766" y="6641005"/>
                </a:moveTo>
                <a:lnTo>
                  <a:pt x="361817" y="6641005"/>
                </a:lnTo>
                <a:cubicBezTo>
                  <a:pt x="472654" y="6641005"/>
                  <a:pt x="569270" y="6575520"/>
                  <a:pt x="607952" y="6474167"/>
                </a:cubicBezTo>
                <a:lnTo>
                  <a:pt x="608175" y="6473597"/>
                </a:lnTo>
                <a:lnTo>
                  <a:pt x="608410" y="6473014"/>
                </a:lnTo>
                <a:lnTo>
                  <a:pt x="647934" y="6377288"/>
                </a:lnTo>
                <a:cubicBezTo>
                  <a:pt x="648670" y="6375514"/>
                  <a:pt x="647365" y="6373562"/>
                  <a:pt x="645440" y="6373562"/>
                </a:cubicBezTo>
                <a:lnTo>
                  <a:pt x="384136" y="6373562"/>
                </a:lnTo>
                <a:cubicBezTo>
                  <a:pt x="264533" y="6373562"/>
                  <a:pt x="175100" y="6428149"/>
                  <a:pt x="138768" y="6523342"/>
                </a:cubicBezTo>
                <a:lnTo>
                  <a:pt x="95248" y="6637343"/>
                </a:lnTo>
                <a:cubicBezTo>
                  <a:pt x="94574" y="6639116"/>
                  <a:pt x="95879" y="6641005"/>
                  <a:pt x="97765" y="6641005"/>
                </a:cubicBezTo>
                <a:close/>
                <a:moveTo>
                  <a:pt x="0" y="6446247"/>
                </a:moveTo>
                <a:lnTo>
                  <a:pt x="38787" y="6352308"/>
                </a:lnTo>
                <a:cubicBezTo>
                  <a:pt x="43253" y="6340598"/>
                  <a:pt x="33980" y="6327506"/>
                  <a:pt x="21206" y="6327506"/>
                </a:cubicBezTo>
                <a:lnTo>
                  <a:pt x="0" y="6327506"/>
                </a:lnTo>
                <a:lnTo>
                  <a:pt x="0" y="6446247"/>
                </a:lnTo>
                <a:close/>
                <a:moveTo>
                  <a:pt x="10938529" y="5335412"/>
                </a:moveTo>
                <a:lnTo>
                  <a:pt x="11249826" y="5335412"/>
                </a:lnTo>
                <a:cubicBezTo>
                  <a:pt x="11379876" y="5335412"/>
                  <a:pt x="11493431" y="5258254"/>
                  <a:pt x="11538977" y="5138955"/>
                </a:cubicBezTo>
                <a:lnTo>
                  <a:pt x="11596064" y="5000659"/>
                </a:lnTo>
                <a:cubicBezTo>
                  <a:pt x="11600537" y="4988948"/>
                  <a:pt x="11591263" y="4975856"/>
                  <a:pt x="11578493" y="4975856"/>
                </a:cubicBezTo>
                <a:lnTo>
                  <a:pt x="11272136" y="4975856"/>
                </a:lnTo>
                <a:cubicBezTo>
                  <a:pt x="11141174" y="4975856"/>
                  <a:pt x="11029621" y="5035119"/>
                  <a:pt x="10983759" y="5155254"/>
                </a:cubicBezTo>
                <a:lnTo>
                  <a:pt x="10923237" y="5313816"/>
                </a:lnTo>
                <a:cubicBezTo>
                  <a:pt x="10919335" y="5324018"/>
                  <a:pt x="10927418" y="5335412"/>
                  <a:pt x="10938529" y="5335412"/>
                </a:cubicBezTo>
                <a:close/>
                <a:moveTo>
                  <a:pt x="8248499" y="6238624"/>
                </a:moveTo>
                <a:lnTo>
                  <a:pt x="7937215" y="6238624"/>
                </a:lnTo>
                <a:cubicBezTo>
                  <a:pt x="7926104" y="6238624"/>
                  <a:pt x="7918021" y="6227218"/>
                  <a:pt x="7921923" y="6217028"/>
                </a:cubicBezTo>
                <a:lnTo>
                  <a:pt x="7982444" y="6058466"/>
                </a:lnTo>
                <a:cubicBezTo>
                  <a:pt x="8028307" y="5938318"/>
                  <a:pt x="8139860" y="5879055"/>
                  <a:pt x="8270823" y="5879055"/>
                </a:cubicBezTo>
                <a:lnTo>
                  <a:pt x="8577178" y="5879055"/>
                </a:lnTo>
                <a:cubicBezTo>
                  <a:pt x="8589948" y="5879055"/>
                  <a:pt x="8599222" y="5892148"/>
                  <a:pt x="8594750" y="5903871"/>
                </a:cubicBezTo>
                <a:lnTo>
                  <a:pt x="8537663" y="6042155"/>
                </a:lnTo>
                <a:cubicBezTo>
                  <a:pt x="8492130" y="6161453"/>
                  <a:pt x="8378549" y="6238624"/>
                  <a:pt x="8248512" y="6238624"/>
                </a:cubicBezTo>
                <a:close/>
                <a:moveTo>
                  <a:pt x="7984459" y="6192555"/>
                </a:moveTo>
                <a:lnTo>
                  <a:pt x="8248499" y="6192555"/>
                </a:lnTo>
                <a:cubicBezTo>
                  <a:pt x="8359343" y="6192555"/>
                  <a:pt x="8455958" y="6127069"/>
                  <a:pt x="8494650" y="6025729"/>
                </a:cubicBezTo>
                <a:lnTo>
                  <a:pt x="8494865" y="6025146"/>
                </a:lnTo>
                <a:lnTo>
                  <a:pt x="8495094" y="6024576"/>
                </a:lnTo>
                <a:lnTo>
                  <a:pt x="8534635" y="5928838"/>
                </a:lnTo>
                <a:cubicBezTo>
                  <a:pt x="8535357" y="5927064"/>
                  <a:pt x="8534052" y="5925112"/>
                  <a:pt x="8532139" y="5925112"/>
                </a:cubicBezTo>
                <a:lnTo>
                  <a:pt x="8270823" y="5925112"/>
                </a:lnTo>
                <a:cubicBezTo>
                  <a:pt x="8151225" y="5925112"/>
                  <a:pt x="8061792" y="5979711"/>
                  <a:pt x="8025457" y="6074891"/>
                </a:cubicBezTo>
                <a:lnTo>
                  <a:pt x="7981938" y="6188905"/>
                </a:lnTo>
                <a:cubicBezTo>
                  <a:pt x="7981266" y="6190666"/>
                  <a:pt x="7982571" y="6192555"/>
                  <a:pt x="7984459" y="6192555"/>
                </a:cubicBezTo>
                <a:close/>
                <a:moveTo>
                  <a:pt x="6947" y="617863"/>
                </a:moveTo>
                <a:lnTo>
                  <a:pt x="64038" y="479577"/>
                </a:lnTo>
                <a:cubicBezTo>
                  <a:pt x="68510" y="467863"/>
                  <a:pt x="59231" y="454764"/>
                  <a:pt x="46463" y="454764"/>
                </a:cubicBezTo>
                <a:lnTo>
                  <a:pt x="124" y="454764"/>
                </a:lnTo>
                <a:lnTo>
                  <a:pt x="124" y="633872"/>
                </a:lnTo>
                <a:cubicBezTo>
                  <a:pt x="2487" y="628593"/>
                  <a:pt x="4862" y="623321"/>
                  <a:pt x="6948" y="617863"/>
                </a:cubicBezTo>
                <a:close/>
                <a:moveTo>
                  <a:pt x="124" y="359563"/>
                </a:moveTo>
                <a:lnTo>
                  <a:pt x="248165" y="359563"/>
                </a:lnTo>
                <a:cubicBezTo>
                  <a:pt x="362139" y="359563"/>
                  <a:pt x="463444" y="300281"/>
                  <a:pt x="517399" y="205320"/>
                </a:cubicBezTo>
                <a:lnTo>
                  <a:pt x="130" y="205320"/>
                </a:lnTo>
                <a:lnTo>
                  <a:pt x="124" y="359563"/>
                </a:lnTo>
                <a:close/>
                <a:moveTo>
                  <a:pt x="11451876" y="1711220"/>
                </a:moveTo>
                <a:lnTo>
                  <a:pt x="11140579" y="1711220"/>
                </a:lnTo>
                <a:cubicBezTo>
                  <a:pt x="11129468" y="1711220"/>
                  <a:pt x="11121385" y="1699814"/>
                  <a:pt x="11125274" y="1689624"/>
                </a:cubicBezTo>
                <a:lnTo>
                  <a:pt x="11185808" y="1531062"/>
                </a:lnTo>
                <a:cubicBezTo>
                  <a:pt x="11231658" y="1410927"/>
                  <a:pt x="11343224" y="1351651"/>
                  <a:pt x="11474186" y="1351651"/>
                </a:cubicBezTo>
                <a:lnTo>
                  <a:pt x="11780542" y="1351651"/>
                </a:lnTo>
                <a:lnTo>
                  <a:pt x="11780542" y="1351651"/>
                </a:lnTo>
                <a:cubicBezTo>
                  <a:pt x="11793313" y="1351651"/>
                  <a:pt x="11802587" y="1364756"/>
                  <a:pt x="11798114" y="1376467"/>
                </a:cubicBezTo>
                <a:lnTo>
                  <a:pt x="11741026" y="1514750"/>
                </a:lnTo>
                <a:cubicBezTo>
                  <a:pt x="11695481" y="1634049"/>
                  <a:pt x="11581913" y="1711220"/>
                  <a:pt x="11451876" y="1711220"/>
                </a:cubicBezTo>
                <a:close/>
                <a:moveTo>
                  <a:pt x="11698002" y="1498325"/>
                </a:moveTo>
                <a:lnTo>
                  <a:pt x="11698230" y="1497742"/>
                </a:lnTo>
                <a:lnTo>
                  <a:pt x="11698470" y="1497172"/>
                </a:lnTo>
                <a:lnTo>
                  <a:pt x="11737986" y="1401434"/>
                </a:lnTo>
                <a:cubicBezTo>
                  <a:pt x="11738721" y="1399660"/>
                  <a:pt x="11737416" y="1397720"/>
                  <a:pt x="11735490" y="1397720"/>
                </a:cubicBezTo>
                <a:lnTo>
                  <a:pt x="11474186" y="1397720"/>
                </a:lnTo>
                <a:cubicBezTo>
                  <a:pt x="11354588" y="1397720"/>
                  <a:pt x="11265156" y="1452307"/>
                  <a:pt x="11228820" y="1547487"/>
                </a:cubicBezTo>
                <a:lnTo>
                  <a:pt x="11185301" y="1661501"/>
                </a:lnTo>
                <a:cubicBezTo>
                  <a:pt x="11184630" y="1663262"/>
                  <a:pt x="11185935" y="1665163"/>
                  <a:pt x="11187823" y="1665163"/>
                </a:cubicBezTo>
                <a:lnTo>
                  <a:pt x="11451876" y="1665163"/>
                </a:lnTo>
                <a:cubicBezTo>
                  <a:pt x="11562706" y="1665163"/>
                  <a:pt x="11659323" y="1599665"/>
                  <a:pt x="11698002" y="1498325"/>
                </a:cubicBezTo>
                <a:close/>
                <a:moveTo>
                  <a:pt x="601840" y="337970"/>
                </a:moveTo>
                <a:cubicBezTo>
                  <a:pt x="597949" y="348165"/>
                  <a:pt x="606022" y="359561"/>
                  <a:pt x="617132" y="359561"/>
                </a:cubicBezTo>
                <a:lnTo>
                  <a:pt x="928433" y="359561"/>
                </a:lnTo>
                <a:cubicBezTo>
                  <a:pt x="1042623" y="359561"/>
                  <a:pt x="1144077" y="300041"/>
                  <a:pt x="1197951" y="204765"/>
                </a:cubicBezTo>
                <a:cubicBezTo>
                  <a:pt x="1190305" y="204932"/>
                  <a:pt x="1182709" y="205318"/>
                  <a:pt x="1175019" y="205318"/>
                </a:cubicBezTo>
                <a:lnTo>
                  <a:pt x="652473" y="205318"/>
                </a:lnTo>
                <a:lnTo>
                  <a:pt x="601839" y="337970"/>
                </a:lnTo>
                <a:close/>
                <a:moveTo>
                  <a:pt x="4744823" y="6687062"/>
                </a:moveTo>
                <a:lnTo>
                  <a:pt x="5056119" y="6687062"/>
                </a:lnTo>
                <a:cubicBezTo>
                  <a:pt x="5186157" y="6687062"/>
                  <a:pt x="5299724" y="6609891"/>
                  <a:pt x="5345258" y="6490592"/>
                </a:cubicBezTo>
                <a:lnTo>
                  <a:pt x="5402358" y="6352308"/>
                </a:lnTo>
                <a:cubicBezTo>
                  <a:pt x="5406831" y="6340598"/>
                  <a:pt x="5397557" y="6327506"/>
                  <a:pt x="5384786" y="6327506"/>
                </a:cubicBezTo>
                <a:lnTo>
                  <a:pt x="5078430" y="6327506"/>
                </a:lnTo>
                <a:cubicBezTo>
                  <a:pt x="4947468" y="6327506"/>
                  <a:pt x="4835915" y="6386768"/>
                  <a:pt x="4790052" y="6506904"/>
                </a:cubicBezTo>
                <a:lnTo>
                  <a:pt x="4729518" y="6665466"/>
                </a:lnTo>
                <a:cubicBezTo>
                  <a:pt x="4725629" y="6675668"/>
                  <a:pt x="4733699" y="6687062"/>
                  <a:pt x="4744823" y="6687062"/>
                </a:cubicBezTo>
                <a:close/>
                <a:moveTo>
                  <a:pt x="730784" y="6687062"/>
                </a:moveTo>
                <a:lnTo>
                  <a:pt x="1042079" y="6687062"/>
                </a:lnTo>
                <a:cubicBezTo>
                  <a:pt x="1172130" y="6687062"/>
                  <a:pt x="1285691" y="6609891"/>
                  <a:pt x="1331225" y="6490592"/>
                </a:cubicBezTo>
                <a:lnTo>
                  <a:pt x="1388325" y="6352308"/>
                </a:lnTo>
                <a:cubicBezTo>
                  <a:pt x="1392797" y="6340598"/>
                  <a:pt x="1383523" y="6327506"/>
                  <a:pt x="1370740" y="6327506"/>
                </a:cubicBezTo>
                <a:lnTo>
                  <a:pt x="1064392" y="6327506"/>
                </a:lnTo>
                <a:cubicBezTo>
                  <a:pt x="933431" y="6327506"/>
                  <a:pt x="821869" y="6386768"/>
                  <a:pt x="776011" y="6506904"/>
                </a:cubicBezTo>
                <a:lnTo>
                  <a:pt x="715486" y="6665466"/>
                </a:lnTo>
                <a:cubicBezTo>
                  <a:pt x="711595" y="6675668"/>
                  <a:pt x="719668" y="6687062"/>
                  <a:pt x="730784" y="6687062"/>
                </a:cubicBezTo>
                <a:close/>
                <a:moveTo>
                  <a:pt x="1400057" y="6687062"/>
                </a:moveTo>
                <a:lnTo>
                  <a:pt x="1711354" y="6687062"/>
                </a:lnTo>
                <a:cubicBezTo>
                  <a:pt x="1841404" y="6687062"/>
                  <a:pt x="1954971" y="6609891"/>
                  <a:pt x="2000505" y="6490592"/>
                </a:cubicBezTo>
                <a:lnTo>
                  <a:pt x="2057605" y="6352308"/>
                </a:lnTo>
                <a:cubicBezTo>
                  <a:pt x="2062065" y="6340598"/>
                  <a:pt x="2052791" y="6327506"/>
                  <a:pt x="2040020" y="6327506"/>
                </a:cubicBezTo>
                <a:lnTo>
                  <a:pt x="1733664" y="6327506"/>
                </a:lnTo>
                <a:cubicBezTo>
                  <a:pt x="1602702" y="6327506"/>
                  <a:pt x="1491149" y="6386768"/>
                  <a:pt x="1445286" y="6506904"/>
                </a:cubicBezTo>
                <a:lnTo>
                  <a:pt x="1384765" y="6665466"/>
                </a:lnTo>
                <a:cubicBezTo>
                  <a:pt x="1380863" y="6675668"/>
                  <a:pt x="1388946" y="6687062"/>
                  <a:pt x="1400057" y="6687062"/>
                </a:cubicBezTo>
                <a:close/>
                <a:moveTo>
                  <a:pt x="2735754" y="6687062"/>
                </a:moveTo>
                <a:lnTo>
                  <a:pt x="3047063" y="6687062"/>
                </a:lnTo>
                <a:cubicBezTo>
                  <a:pt x="3177101" y="6687062"/>
                  <a:pt x="3290668" y="6609891"/>
                  <a:pt x="3336214" y="6490592"/>
                </a:cubicBezTo>
                <a:lnTo>
                  <a:pt x="3393302" y="6352308"/>
                </a:lnTo>
                <a:cubicBezTo>
                  <a:pt x="3397761" y="6340598"/>
                  <a:pt x="3388488" y="6327506"/>
                  <a:pt x="3375730" y="6327506"/>
                </a:cubicBezTo>
                <a:lnTo>
                  <a:pt x="3069374" y="6327506"/>
                </a:lnTo>
                <a:cubicBezTo>
                  <a:pt x="2938411" y="6327506"/>
                  <a:pt x="2826846" y="6386768"/>
                  <a:pt x="2780996" y="6506904"/>
                </a:cubicBezTo>
                <a:lnTo>
                  <a:pt x="2720474" y="6665466"/>
                </a:lnTo>
                <a:cubicBezTo>
                  <a:pt x="2716572" y="6675668"/>
                  <a:pt x="2724655" y="6687062"/>
                  <a:pt x="2735754" y="6687062"/>
                </a:cubicBezTo>
                <a:close/>
                <a:moveTo>
                  <a:pt x="2054032" y="6665478"/>
                </a:moveTo>
                <a:lnTo>
                  <a:pt x="2114554" y="6506916"/>
                </a:lnTo>
                <a:cubicBezTo>
                  <a:pt x="2160416" y="6386768"/>
                  <a:pt x="2271982" y="6327506"/>
                  <a:pt x="2402944" y="6327506"/>
                </a:cubicBezTo>
                <a:lnTo>
                  <a:pt x="2709287" y="6327506"/>
                </a:lnTo>
                <a:lnTo>
                  <a:pt x="2709287" y="6327506"/>
                </a:lnTo>
                <a:cubicBezTo>
                  <a:pt x="2722058" y="6327506"/>
                  <a:pt x="2731332" y="6340598"/>
                  <a:pt x="2726860" y="6352321"/>
                </a:cubicBezTo>
                <a:lnTo>
                  <a:pt x="2669772" y="6490605"/>
                </a:lnTo>
                <a:cubicBezTo>
                  <a:pt x="2624239" y="6609903"/>
                  <a:pt x="2510659" y="6687062"/>
                  <a:pt x="2380621" y="6687062"/>
                </a:cubicBezTo>
                <a:lnTo>
                  <a:pt x="2069324" y="6687062"/>
                </a:lnTo>
                <a:cubicBezTo>
                  <a:pt x="2058213" y="6687062"/>
                  <a:pt x="2050143" y="6675668"/>
                  <a:pt x="2054032" y="6665466"/>
                </a:cubicBezTo>
                <a:close/>
                <a:moveTo>
                  <a:pt x="2116581" y="6641005"/>
                </a:moveTo>
                <a:lnTo>
                  <a:pt x="2380621" y="6641005"/>
                </a:lnTo>
                <a:cubicBezTo>
                  <a:pt x="2491452" y="6641005"/>
                  <a:pt x="2588068" y="6575520"/>
                  <a:pt x="2626760" y="6474167"/>
                </a:cubicBezTo>
                <a:lnTo>
                  <a:pt x="2626975" y="6473597"/>
                </a:lnTo>
                <a:lnTo>
                  <a:pt x="2627216" y="6473014"/>
                </a:lnTo>
                <a:lnTo>
                  <a:pt x="2666731" y="6377288"/>
                </a:lnTo>
                <a:cubicBezTo>
                  <a:pt x="2667466" y="6375514"/>
                  <a:pt x="2666161" y="6373562"/>
                  <a:pt x="2664248" y="6373562"/>
                </a:cubicBezTo>
                <a:lnTo>
                  <a:pt x="2402944" y="6373562"/>
                </a:lnTo>
                <a:cubicBezTo>
                  <a:pt x="2283334" y="6373562"/>
                  <a:pt x="2193901" y="6428149"/>
                  <a:pt x="2157566" y="6523342"/>
                </a:cubicBezTo>
                <a:lnTo>
                  <a:pt x="2114047" y="6637343"/>
                </a:lnTo>
                <a:cubicBezTo>
                  <a:pt x="2113375" y="6639116"/>
                  <a:pt x="2114680" y="6641005"/>
                  <a:pt x="2116568" y="6641005"/>
                </a:cubicBezTo>
                <a:close/>
                <a:moveTo>
                  <a:pt x="360523" y="5587393"/>
                </a:moveTo>
                <a:lnTo>
                  <a:pt x="417615" y="5449109"/>
                </a:lnTo>
                <a:cubicBezTo>
                  <a:pt x="422087" y="5437398"/>
                  <a:pt x="412808" y="5424294"/>
                  <a:pt x="400034" y="5424294"/>
                </a:cubicBezTo>
                <a:lnTo>
                  <a:pt x="400040" y="5424294"/>
                </a:lnTo>
                <a:lnTo>
                  <a:pt x="93689" y="5424294"/>
                </a:lnTo>
                <a:cubicBezTo>
                  <a:pt x="61020" y="5424294"/>
                  <a:pt x="29557" y="5427994"/>
                  <a:pt x="24" y="5435396"/>
                </a:cubicBezTo>
                <a:lnTo>
                  <a:pt x="11" y="5783862"/>
                </a:lnTo>
                <a:lnTo>
                  <a:pt x="71369" y="5783862"/>
                </a:lnTo>
                <a:cubicBezTo>
                  <a:pt x="201420" y="5783862"/>
                  <a:pt x="314986" y="5706691"/>
                  <a:pt x="360522" y="5587393"/>
                </a:cubicBezTo>
                <a:close/>
                <a:moveTo>
                  <a:pt x="4593286" y="6238611"/>
                </a:moveTo>
                <a:lnTo>
                  <a:pt x="4904582" y="6238611"/>
                </a:lnTo>
                <a:cubicBezTo>
                  <a:pt x="5034633" y="6238611"/>
                  <a:pt x="5148200" y="6161453"/>
                  <a:pt x="5193733" y="6042155"/>
                </a:cubicBezTo>
                <a:lnTo>
                  <a:pt x="5250821" y="5903871"/>
                </a:lnTo>
                <a:cubicBezTo>
                  <a:pt x="5255293" y="5892160"/>
                  <a:pt x="5246019" y="5879055"/>
                  <a:pt x="5233249" y="5879055"/>
                </a:cubicBezTo>
                <a:lnTo>
                  <a:pt x="4926893" y="5879055"/>
                </a:lnTo>
                <a:cubicBezTo>
                  <a:pt x="4795931" y="5879055"/>
                  <a:pt x="4684365" y="5938318"/>
                  <a:pt x="4638515" y="6058466"/>
                </a:cubicBezTo>
                <a:lnTo>
                  <a:pt x="4577994" y="6217028"/>
                </a:lnTo>
                <a:cubicBezTo>
                  <a:pt x="4574091" y="6227218"/>
                  <a:pt x="4582174" y="6238611"/>
                  <a:pt x="4593286" y="6238611"/>
                </a:cubicBezTo>
                <a:close/>
                <a:moveTo>
                  <a:pt x="579248" y="6238611"/>
                </a:moveTo>
                <a:lnTo>
                  <a:pt x="890549" y="6238611"/>
                </a:lnTo>
                <a:cubicBezTo>
                  <a:pt x="1020594" y="6238611"/>
                  <a:pt x="1134167" y="6161453"/>
                  <a:pt x="1179697" y="6042155"/>
                </a:cubicBezTo>
                <a:lnTo>
                  <a:pt x="1236789" y="5903871"/>
                </a:lnTo>
                <a:cubicBezTo>
                  <a:pt x="1241261" y="5892160"/>
                  <a:pt x="1231989" y="5879055"/>
                  <a:pt x="1219214" y="5879055"/>
                </a:cubicBezTo>
                <a:lnTo>
                  <a:pt x="912862" y="5879055"/>
                </a:lnTo>
                <a:cubicBezTo>
                  <a:pt x="781895" y="5879055"/>
                  <a:pt x="670339" y="5938318"/>
                  <a:pt x="624481" y="6058466"/>
                </a:cubicBezTo>
                <a:lnTo>
                  <a:pt x="563957" y="6217028"/>
                </a:lnTo>
                <a:cubicBezTo>
                  <a:pt x="560059" y="6227218"/>
                  <a:pt x="568139" y="6238611"/>
                  <a:pt x="579248" y="6238611"/>
                </a:cubicBezTo>
                <a:close/>
                <a:moveTo>
                  <a:pt x="510434" y="6042155"/>
                </a:moveTo>
                <a:lnTo>
                  <a:pt x="567525" y="5903871"/>
                </a:lnTo>
                <a:cubicBezTo>
                  <a:pt x="571998" y="5892148"/>
                  <a:pt x="562719" y="5879055"/>
                  <a:pt x="549951" y="5879055"/>
                </a:cubicBezTo>
                <a:lnTo>
                  <a:pt x="549951" y="5879055"/>
                </a:lnTo>
                <a:cubicBezTo>
                  <a:pt x="549951" y="5879055"/>
                  <a:pt x="243599" y="5879055"/>
                  <a:pt x="243599" y="5879055"/>
                </a:cubicBezTo>
                <a:cubicBezTo>
                  <a:pt x="144657" y="5879055"/>
                  <a:pt x="56838" y="5912945"/>
                  <a:pt x="11" y="5981295"/>
                </a:cubicBezTo>
                <a:lnTo>
                  <a:pt x="5" y="6070747"/>
                </a:lnTo>
                <a:cubicBezTo>
                  <a:pt x="37352" y="5978177"/>
                  <a:pt x="125782" y="5925112"/>
                  <a:pt x="243599" y="5925112"/>
                </a:cubicBezTo>
                <a:lnTo>
                  <a:pt x="504909" y="5925112"/>
                </a:lnTo>
                <a:cubicBezTo>
                  <a:pt x="506827" y="5925112"/>
                  <a:pt x="508132" y="5927064"/>
                  <a:pt x="507402" y="5928838"/>
                </a:cubicBezTo>
                <a:lnTo>
                  <a:pt x="467873" y="6024576"/>
                </a:lnTo>
                <a:lnTo>
                  <a:pt x="467637" y="6025146"/>
                </a:lnTo>
                <a:lnTo>
                  <a:pt x="467420" y="6025729"/>
                </a:lnTo>
                <a:cubicBezTo>
                  <a:pt x="428732" y="6127069"/>
                  <a:pt x="332116" y="6192555"/>
                  <a:pt x="221279" y="6192555"/>
                </a:cubicBezTo>
                <a:lnTo>
                  <a:pt x="6" y="6192555"/>
                </a:lnTo>
                <a:lnTo>
                  <a:pt x="6" y="6238624"/>
                </a:lnTo>
                <a:lnTo>
                  <a:pt x="221279" y="6238624"/>
                </a:lnTo>
                <a:cubicBezTo>
                  <a:pt x="351331" y="6238624"/>
                  <a:pt x="464897" y="6161453"/>
                  <a:pt x="510433" y="6042155"/>
                </a:cubicBezTo>
                <a:close/>
                <a:moveTo>
                  <a:pt x="5414077" y="6687062"/>
                </a:moveTo>
                <a:lnTo>
                  <a:pt x="5725374" y="6687062"/>
                </a:lnTo>
                <a:cubicBezTo>
                  <a:pt x="5855424" y="6687062"/>
                  <a:pt x="5968992" y="6609891"/>
                  <a:pt x="6014525" y="6490592"/>
                </a:cubicBezTo>
                <a:lnTo>
                  <a:pt x="6071626" y="6352308"/>
                </a:lnTo>
                <a:cubicBezTo>
                  <a:pt x="6076085" y="6340598"/>
                  <a:pt x="6066811" y="6327506"/>
                  <a:pt x="6054053" y="6327506"/>
                </a:cubicBezTo>
                <a:lnTo>
                  <a:pt x="5747697" y="6327506"/>
                </a:lnTo>
                <a:cubicBezTo>
                  <a:pt x="5616735" y="6327506"/>
                  <a:pt x="5505169" y="6386768"/>
                  <a:pt x="5459319" y="6506904"/>
                </a:cubicBezTo>
                <a:lnTo>
                  <a:pt x="5398785" y="6665466"/>
                </a:lnTo>
                <a:cubicBezTo>
                  <a:pt x="5394896" y="6675668"/>
                  <a:pt x="5402966" y="6687062"/>
                  <a:pt x="5414077" y="6687062"/>
                </a:cubicBezTo>
                <a:close/>
                <a:moveTo>
                  <a:pt x="6080152" y="6687062"/>
                </a:moveTo>
                <a:lnTo>
                  <a:pt x="6391436" y="6687062"/>
                </a:lnTo>
                <a:cubicBezTo>
                  <a:pt x="6521486" y="6687062"/>
                  <a:pt x="6635054" y="6609891"/>
                  <a:pt x="6680600" y="6490592"/>
                </a:cubicBezTo>
                <a:lnTo>
                  <a:pt x="6737688" y="6352308"/>
                </a:lnTo>
                <a:cubicBezTo>
                  <a:pt x="6742160" y="6340598"/>
                  <a:pt x="6732873" y="6327506"/>
                  <a:pt x="6720116" y="6327506"/>
                </a:cubicBezTo>
                <a:lnTo>
                  <a:pt x="6413759" y="6327506"/>
                </a:lnTo>
                <a:cubicBezTo>
                  <a:pt x="6282797" y="6327506"/>
                  <a:pt x="6171231" y="6386768"/>
                  <a:pt x="6125381" y="6506904"/>
                </a:cubicBezTo>
                <a:lnTo>
                  <a:pt x="6064860" y="6665466"/>
                </a:lnTo>
                <a:cubicBezTo>
                  <a:pt x="6060958" y="6675668"/>
                  <a:pt x="6069041" y="6687062"/>
                  <a:pt x="6080152" y="6687062"/>
                </a:cubicBezTo>
                <a:close/>
                <a:moveTo>
                  <a:pt x="6748545" y="6687062"/>
                </a:moveTo>
                <a:lnTo>
                  <a:pt x="7059842" y="6687062"/>
                </a:lnTo>
                <a:cubicBezTo>
                  <a:pt x="7189892" y="6687062"/>
                  <a:pt x="7303459" y="6609891"/>
                  <a:pt x="7348993" y="6490592"/>
                </a:cubicBezTo>
                <a:lnTo>
                  <a:pt x="7406093" y="6352308"/>
                </a:lnTo>
                <a:cubicBezTo>
                  <a:pt x="7410553" y="6340598"/>
                  <a:pt x="7401279" y="6327506"/>
                  <a:pt x="7388508" y="6327506"/>
                </a:cubicBezTo>
                <a:lnTo>
                  <a:pt x="7082165" y="6327506"/>
                </a:lnTo>
                <a:cubicBezTo>
                  <a:pt x="6951203" y="6327506"/>
                  <a:pt x="6839637" y="6386768"/>
                  <a:pt x="6793788" y="6506904"/>
                </a:cubicBezTo>
                <a:lnTo>
                  <a:pt x="6733254" y="6665466"/>
                </a:lnTo>
                <a:cubicBezTo>
                  <a:pt x="6729364" y="6675668"/>
                  <a:pt x="6737435" y="6687062"/>
                  <a:pt x="6748545" y="6687062"/>
                </a:cubicBezTo>
                <a:close/>
                <a:moveTo>
                  <a:pt x="3405034" y="6687062"/>
                </a:moveTo>
                <a:lnTo>
                  <a:pt x="3716318" y="6687062"/>
                </a:lnTo>
                <a:cubicBezTo>
                  <a:pt x="3846368" y="6687062"/>
                  <a:pt x="3959936" y="6609891"/>
                  <a:pt x="4005469" y="6490592"/>
                </a:cubicBezTo>
                <a:lnTo>
                  <a:pt x="4062569" y="6352308"/>
                </a:lnTo>
                <a:cubicBezTo>
                  <a:pt x="4067041" y="6340598"/>
                  <a:pt x="4057768" y="6327506"/>
                  <a:pt x="4044984" y="6327506"/>
                </a:cubicBezTo>
                <a:lnTo>
                  <a:pt x="3738641" y="6327506"/>
                </a:lnTo>
                <a:cubicBezTo>
                  <a:pt x="3607679" y="6327506"/>
                  <a:pt x="3496113" y="6386768"/>
                  <a:pt x="3450263" y="6506904"/>
                </a:cubicBezTo>
                <a:lnTo>
                  <a:pt x="3389729" y="6665466"/>
                </a:lnTo>
                <a:cubicBezTo>
                  <a:pt x="3385839" y="6675668"/>
                  <a:pt x="3393910" y="6687062"/>
                  <a:pt x="3405034" y="6687062"/>
                </a:cubicBezTo>
                <a:close/>
                <a:moveTo>
                  <a:pt x="111" y="1234606"/>
                </a:moveTo>
                <a:cubicBezTo>
                  <a:pt x="71834" y="1202027"/>
                  <a:pt x="129229" y="1142936"/>
                  <a:pt x="158477" y="1066307"/>
                </a:cubicBezTo>
                <a:lnTo>
                  <a:pt x="215569" y="928021"/>
                </a:lnTo>
                <a:cubicBezTo>
                  <a:pt x="220041" y="916307"/>
                  <a:pt x="210762" y="903208"/>
                  <a:pt x="197994" y="903208"/>
                </a:cubicBezTo>
                <a:lnTo>
                  <a:pt x="118" y="903208"/>
                </a:lnTo>
                <a:lnTo>
                  <a:pt x="111" y="1234606"/>
                </a:lnTo>
                <a:close/>
                <a:moveTo>
                  <a:pt x="4058997" y="6665478"/>
                </a:moveTo>
                <a:lnTo>
                  <a:pt x="4119530" y="6506916"/>
                </a:lnTo>
                <a:cubicBezTo>
                  <a:pt x="4165381" y="6386768"/>
                  <a:pt x="4276946" y="6327506"/>
                  <a:pt x="4407908" y="6327506"/>
                </a:cubicBezTo>
                <a:lnTo>
                  <a:pt x="4714264" y="6327506"/>
                </a:lnTo>
                <a:lnTo>
                  <a:pt x="4714264" y="6327506"/>
                </a:lnTo>
                <a:cubicBezTo>
                  <a:pt x="4727022" y="6327506"/>
                  <a:pt x="4736309" y="6340598"/>
                  <a:pt x="4731837" y="6352321"/>
                </a:cubicBezTo>
                <a:lnTo>
                  <a:pt x="4674736" y="6490605"/>
                </a:lnTo>
                <a:cubicBezTo>
                  <a:pt x="4629203" y="6609903"/>
                  <a:pt x="4515636" y="6687062"/>
                  <a:pt x="4385598" y="6687062"/>
                </a:cubicBezTo>
                <a:lnTo>
                  <a:pt x="4074288" y="6687062"/>
                </a:lnTo>
                <a:cubicBezTo>
                  <a:pt x="4063177" y="6687062"/>
                  <a:pt x="4055107" y="6675668"/>
                  <a:pt x="4058997" y="6665466"/>
                </a:cubicBezTo>
                <a:close/>
                <a:moveTo>
                  <a:pt x="4121545" y="6641005"/>
                </a:moveTo>
                <a:lnTo>
                  <a:pt x="4385598" y="6641005"/>
                </a:lnTo>
                <a:cubicBezTo>
                  <a:pt x="4496429" y="6641005"/>
                  <a:pt x="4593045" y="6575520"/>
                  <a:pt x="4631724" y="6474167"/>
                </a:cubicBezTo>
                <a:lnTo>
                  <a:pt x="4631939" y="6473597"/>
                </a:lnTo>
                <a:lnTo>
                  <a:pt x="4632193" y="6473014"/>
                </a:lnTo>
                <a:lnTo>
                  <a:pt x="4671708" y="6377288"/>
                </a:lnTo>
                <a:cubicBezTo>
                  <a:pt x="4672443" y="6375514"/>
                  <a:pt x="4671138" y="6373562"/>
                  <a:pt x="4669212" y="6373562"/>
                </a:cubicBezTo>
                <a:lnTo>
                  <a:pt x="4407908" y="6373562"/>
                </a:lnTo>
                <a:cubicBezTo>
                  <a:pt x="4288298" y="6373562"/>
                  <a:pt x="4198878" y="6428149"/>
                  <a:pt x="4162542" y="6523342"/>
                </a:cubicBezTo>
                <a:lnTo>
                  <a:pt x="4119023" y="6637343"/>
                </a:lnTo>
                <a:cubicBezTo>
                  <a:pt x="4118352" y="6639116"/>
                  <a:pt x="4119657" y="6641005"/>
                  <a:pt x="4121545" y="6641005"/>
                </a:cubicBezTo>
                <a:close/>
                <a:moveTo>
                  <a:pt x="10451332" y="454764"/>
                </a:moveTo>
                <a:lnTo>
                  <a:pt x="10757688" y="454764"/>
                </a:lnTo>
                <a:cubicBezTo>
                  <a:pt x="10770459" y="454764"/>
                  <a:pt x="10779733" y="467859"/>
                  <a:pt x="10775260" y="479577"/>
                </a:cubicBezTo>
                <a:lnTo>
                  <a:pt x="10718172" y="617860"/>
                </a:lnTo>
                <a:cubicBezTo>
                  <a:pt x="10672639" y="737162"/>
                  <a:pt x="10559072" y="814326"/>
                  <a:pt x="10429021" y="814326"/>
                </a:cubicBezTo>
                <a:lnTo>
                  <a:pt x="10117725" y="814326"/>
                </a:lnTo>
                <a:cubicBezTo>
                  <a:pt x="10106614" y="814326"/>
                  <a:pt x="10098543" y="802927"/>
                  <a:pt x="10102433" y="792731"/>
                </a:cubicBezTo>
                <a:lnTo>
                  <a:pt x="10162953" y="634172"/>
                </a:lnTo>
                <a:cubicBezTo>
                  <a:pt x="10208817" y="514031"/>
                  <a:pt x="10320382" y="454764"/>
                  <a:pt x="10451344" y="454764"/>
                </a:cubicBezTo>
                <a:close/>
                <a:moveTo>
                  <a:pt x="10712648" y="500825"/>
                </a:moveTo>
                <a:lnTo>
                  <a:pt x="10451332" y="500825"/>
                </a:lnTo>
                <a:cubicBezTo>
                  <a:pt x="10331734" y="500825"/>
                  <a:pt x="10242301" y="555416"/>
                  <a:pt x="10205966" y="650603"/>
                </a:cubicBezTo>
                <a:lnTo>
                  <a:pt x="10162459" y="764609"/>
                </a:lnTo>
                <a:cubicBezTo>
                  <a:pt x="10161788" y="766374"/>
                  <a:pt x="10163080" y="768267"/>
                  <a:pt x="10164968" y="768267"/>
                </a:cubicBezTo>
                <a:lnTo>
                  <a:pt x="10429021" y="768267"/>
                </a:lnTo>
                <a:cubicBezTo>
                  <a:pt x="10539852" y="768267"/>
                  <a:pt x="10636468" y="702781"/>
                  <a:pt x="10675160" y="601431"/>
                </a:cubicBezTo>
                <a:lnTo>
                  <a:pt x="10675376" y="600852"/>
                </a:lnTo>
                <a:lnTo>
                  <a:pt x="10675616" y="600279"/>
                </a:lnTo>
                <a:lnTo>
                  <a:pt x="10715144" y="504551"/>
                </a:lnTo>
                <a:cubicBezTo>
                  <a:pt x="10715866" y="502775"/>
                  <a:pt x="10714574" y="500826"/>
                  <a:pt x="10712648" y="500826"/>
                </a:cubicBezTo>
                <a:close/>
                <a:moveTo>
                  <a:pt x="3099286" y="5762266"/>
                </a:moveTo>
                <a:lnTo>
                  <a:pt x="3159820" y="5603704"/>
                </a:lnTo>
                <a:cubicBezTo>
                  <a:pt x="3205670" y="5483556"/>
                  <a:pt x="3317236" y="5424294"/>
                  <a:pt x="3448198" y="5424294"/>
                </a:cubicBezTo>
                <a:lnTo>
                  <a:pt x="3754554" y="5424294"/>
                </a:lnTo>
                <a:cubicBezTo>
                  <a:pt x="3767324" y="5424294"/>
                  <a:pt x="3776598" y="5437398"/>
                  <a:pt x="3772126" y="5449109"/>
                </a:cubicBezTo>
                <a:lnTo>
                  <a:pt x="3715038" y="5587393"/>
                </a:lnTo>
                <a:cubicBezTo>
                  <a:pt x="3669492" y="5706691"/>
                  <a:pt x="3555925" y="5783862"/>
                  <a:pt x="3425887" y="5783862"/>
                </a:cubicBezTo>
                <a:lnTo>
                  <a:pt x="3114578" y="5783862"/>
                </a:lnTo>
                <a:cubicBezTo>
                  <a:pt x="3103467" y="5783862"/>
                  <a:pt x="3095396" y="5772456"/>
                  <a:pt x="3099286" y="5762266"/>
                </a:cubicBezTo>
                <a:close/>
                <a:moveTo>
                  <a:pt x="3161834" y="5737793"/>
                </a:moveTo>
                <a:lnTo>
                  <a:pt x="3425887" y="5737793"/>
                </a:lnTo>
                <a:cubicBezTo>
                  <a:pt x="3536718" y="5737793"/>
                  <a:pt x="3633334" y="5672307"/>
                  <a:pt x="3672013" y="5570968"/>
                </a:cubicBezTo>
                <a:lnTo>
                  <a:pt x="3672241" y="5570385"/>
                </a:lnTo>
                <a:lnTo>
                  <a:pt x="3672482" y="5569814"/>
                </a:lnTo>
                <a:lnTo>
                  <a:pt x="3711998" y="5474076"/>
                </a:lnTo>
                <a:cubicBezTo>
                  <a:pt x="3712732" y="5472302"/>
                  <a:pt x="3711427" y="5470350"/>
                  <a:pt x="3709502" y="5470350"/>
                </a:cubicBezTo>
                <a:lnTo>
                  <a:pt x="3448198" y="5470350"/>
                </a:lnTo>
                <a:cubicBezTo>
                  <a:pt x="3328587" y="5470350"/>
                  <a:pt x="3239167" y="5524949"/>
                  <a:pt x="3202832" y="5620129"/>
                </a:cubicBezTo>
                <a:lnTo>
                  <a:pt x="3159313" y="5734143"/>
                </a:lnTo>
                <a:cubicBezTo>
                  <a:pt x="3158642" y="5735905"/>
                  <a:pt x="3159946" y="5737793"/>
                  <a:pt x="3161834" y="5737793"/>
                </a:cubicBezTo>
                <a:close/>
                <a:moveTo>
                  <a:pt x="1778881" y="5783850"/>
                </a:moveTo>
                <a:lnTo>
                  <a:pt x="2090178" y="5783850"/>
                </a:lnTo>
                <a:cubicBezTo>
                  <a:pt x="2220228" y="5783850"/>
                  <a:pt x="2333795" y="5706691"/>
                  <a:pt x="2379329" y="5587393"/>
                </a:cubicBezTo>
                <a:lnTo>
                  <a:pt x="2436429" y="5449109"/>
                </a:lnTo>
                <a:cubicBezTo>
                  <a:pt x="2440901" y="5437398"/>
                  <a:pt x="2431628" y="5424294"/>
                  <a:pt x="2418844" y="5424294"/>
                </a:cubicBezTo>
                <a:lnTo>
                  <a:pt x="2112501" y="5424294"/>
                </a:lnTo>
                <a:cubicBezTo>
                  <a:pt x="1981539" y="5424294"/>
                  <a:pt x="1869973" y="5483556"/>
                  <a:pt x="1824123" y="5603704"/>
                </a:cubicBezTo>
                <a:lnTo>
                  <a:pt x="1763589" y="5762266"/>
                </a:lnTo>
                <a:cubicBezTo>
                  <a:pt x="1759700" y="5772456"/>
                  <a:pt x="1767770" y="5783850"/>
                  <a:pt x="1778881" y="5783850"/>
                </a:cubicBezTo>
                <a:close/>
                <a:moveTo>
                  <a:pt x="2445323" y="5783850"/>
                </a:moveTo>
                <a:lnTo>
                  <a:pt x="2756620" y="5783850"/>
                </a:lnTo>
                <a:cubicBezTo>
                  <a:pt x="2886670" y="5783850"/>
                  <a:pt x="3000225" y="5706691"/>
                  <a:pt x="3045771" y="5587393"/>
                </a:cubicBezTo>
                <a:lnTo>
                  <a:pt x="3102871" y="5449109"/>
                </a:lnTo>
                <a:cubicBezTo>
                  <a:pt x="3107331" y="5437398"/>
                  <a:pt x="3098057" y="5424294"/>
                  <a:pt x="3085286" y="5424294"/>
                </a:cubicBezTo>
                <a:lnTo>
                  <a:pt x="2778943" y="5424294"/>
                </a:lnTo>
                <a:cubicBezTo>
                  <a:pt x="2647981" y="5424294"/>
                  <a:pt x="2536415" y="5483556"/>
                  <a:pt x="2490552" y="5603704"/>
                </a:cubicBezTo>
                <a:lnTo>
                  <a:pt x="2430031" y="5762266"/>
                </a:lnTo>
                <a:cubicBezTo>
                  <a:pt x="2426129" y="5772456"/>
                  <a:pt x="2434212" y="5783850"/>
                  <a:pt x="2445323" y="5783850"/>
                </a:cubicBezTo>
                <a:close/>
                <a:moveTo>
                  <a:pt x="1576844" y="5335412"/>
                </a:moveTo>
                <a:lnTo>
                  <a:pt x="1888141" y="5335412"/>
                </a:lnTo>
                <a:cubicBezTo>
                  <a:pt x="2018178" y="5335412"/>
                  <a:pt x="2131746" y="5258254"/>
                  <a:pt x="2177279" y="5138955"/>
                </a:cubicBezTo>
                <a:lnTo>
                  <a:pt x="2234380" y="5000659"/>
                </a:lnTo>
                <a:cubicBezTo>
                  <a:pt x="2238852" y="4988948"/>
                  <a:pt x="2229578" y="4975856"/>
                  <a:pt x="2216807" y="4975856"/>
                </a:cubicBezTo>
                <a:lnTo>
                  <a:pt x="1910451" y="4975856"/>
                </a:lnTo>
                <a:cubicBezTo>
                  <a:pt x="1779489" y="4975856"/>
                  <a:pt x="1667923" y="5035119"/>
                  <a:pt x="1622073" y="5155254"/>
                </a:cubicBezTo>
                <a:lnTo>
                  <a:pt x="1561539" y="5313816"/>
                </a:lnTo>
                <a:cubicBezTo>
                  <a:pt x="1557650" y="5324018"/>
                  <a:pt x="1565733" y="5335412"/>
                  <a:pt x="1576844" y="5335412"/>
                </a:cubicBezTo>
                <a:close/>
                <a:moveTo>
                  <a:pt x="71462" y="4865378"/>
                </a:moveTo>
                <a:lnTo>
                  <a:pt x="131994" y="4706816"/>
                </a:lnTo>
                <a:cubicBezTo>
                  <a:pt x="177851" y="4586668"/>
                  <a:pt x="289413" y="4527406"/>
                  <a:pt x="420374" y="4527406"/>
                </a:cubicBezTo>
                <a:lnTo>
                  <a:pt x="726726" y="4527406"/>
                </a:lnTo>
                <a:cubicBezTo>
                  <a:pt x="739494" y="4527406"/>
                  <a:pt x="748767" y="4540498"/>
                  <a:pt x="744301" y="4552221"/>
                </a:cubicBezTo>
                <a:lnTo>
                  <a:pt x="687210" y="4690505"/>
                </a:lnTo>
                <a:cubicBezTo>
                  <a:pt x="641667" y="4809803"/>
                  <a:pt x="528101" y="4886962"/>
                  <a:pt x="398056" y="4886962"/>
                </a:cubicBezTo>
                <a:lnTo>
                  <a:pt x="86760" y="4886962"/>
                </a:lnTo>
                <a:cubicBezTo>
                  <a:pt x="75644" y="4886962"/>
                  <a:pt x="67572" y="4875568"/>
                  <a:pt x="71462" y="4865378"/>
                </a:cubicBezTo>
                <a:close/>
                <a:moveTo>
                  <a:pt x="134004" y="4840905"/>
                </a:moveTo>
                <a:lnTo>
                  <a:pt x="398055" y="4840905"/>
                </a:lnTo>
                <a:cubicBezTo>
                  <a:pt x="508892" y="4840905"/>
                  <a:pt x="605508" y="4775420"/>
                  <a:pt x="644190" y="4674080"/>
                </a:cubicBezTo>
                <a:lnTo>
                  <a:pt x="644413" y="4673497"/>
                </a:lnTo>
                <a:lnTo>
                  <a:pt x="644648" y="4672926"/>
                </a:lnTo>
                <a:lnTo>
                  <a:pt x="684172" y="4577188"/>
                </a:lnTo>
                <a:cubicBezTo>
                  <a:pt x="684908" y="4575414"/>
                  <a:pt x="683603" y="4573462"/>
                  <a:pt x="681678" y="4573462"/>
                </a:cubicBezTo>
                <a:lnTo>
                  <a:pt x="420374" y="4573462"/>
                </a:lnTo>
                <a:cubicBezTo>
                  <a:pt x="300771" y="4573462"/>
                  <a:pt x="211338" y="4628061"/>
                  <a:pt x="175006" y="4723241"/>
                </a:cubicBezTo>
                <a:lnTo>
                  <a:pt x="131486" y="4837255"/>
                </a:lnTo>
                <a:cubicBezTo>
                  <a:pt x="130812" y="4839017"/>
                  <a:pt x="132117" y="4840905"/>
                  <a:pt x="134003" y="4840905"/>
                </a:cubicBezTo>
                <a:close/>
                <a:moveTo>
                  <a:pt x="907568" y="5335412"/>
                </a:moveTo>
                <a:lnTo>
                  <a:pt x="1218862" y="5335412"/>
                </a:lnTo>
                <a:cubicBezTo>
                  <a:pt x="1348911" y="5335412"/>
                  <a:pt x="1462478" y="5258254"/>
                  <a:pt x="1508012" y="5138955"/>
                </a:cubicBezTo>
                <a:lnTo>
                  <a:pt x="1565112" y="5000659"/>
                </a:lnTo>
                <a:cubicBezTo>
                  <a:pt x="1569584" y="4988948"/>
                  <a:pt x="1560298" y="4975856"/>
                  <a:pt x="1547527" y="4975856"/>
                </a:cubicBezTo>
                <a:lnTo>
                  <a:pt x="1241180" y="4975856"/>
                </a:lnTo>
                <a:cubicBezTo>
                  <a:pt x="1110213" y="4975856"/>
                  <a:pt x="998657" y="5035119"/>
                  <a:pt x="952799" y="5155254"/>
                </a:cubicBezTo>
                <a:lnTo>
                  <a:pt x="892275" y="5313816"/>
                </a:lnTo>
                <a:cubicBezTo>
                  <a:pt x="888377" y="5324018"/>
                  <a:pt x="896450" y="5335412"/>
                  <a:pt x="907566" y="5335412"/>
                </a:cubicBezTo>
                <a:close/>
                <a:moveTo>
                  <a:pt x="756037" y="4886962"/>
                </a:moveTo>
                <a:lnTo>
                  <a:pt x="1067337" y="4886962"/>
                </a:lnTo>
                <a:cubicBezTo>
                  <a:pt x="1197382" y="4886962"/>
                  <a:pt x="1310954" y="4809803"/>
                  <a:pt x="1356487" y="4690505"/>
                </a:cubicBezTo>
                <a:lnTo>
                  <a:pt x="1413588" y="4552221"/>
                </a:lnTo>
                <a:cubicBezTo>
                  <a:pt x="1418047" y="4540510"/>
                  <a:pt x="1408773" y="4527406"/>
                  <a:pt x="1396003" y="4527406"/>
                </a:cubicBezTo>
                <a:lnTo>
                  <a:pt x="1396003" y="4527406"/>
                </a:lnTo>
                <a:lnTo>
                  <a:pt x="1089649" y="4527406"/>
                </a:lnTo>
                <a:cubicBezTo>
                  <a:pt x="958682" y="4527406"/>
                  <a:pt x="847133" y="4586668"/>
                  <a:pt x="801269" y="4706816"/>
                </a:cubicBezTo>
                <a:lnTo>
                  <a:pt x="740744" y="4865378"/>
                </a:lnTo>
                <a:cubicBezTo>
                  <a:pt x="736853" y="4875568"/>
                  <a:pt x="744926" y="4886962"/>
                  <a:pt x="756035" y="4886962"/>
                </a:cubicBezTo>
                <a:close/>
                <a:moveTo>
                  <a:pt x="6849798" y="5138955"/>
                </a:moveTo>
                <a:lnTo>
                  <a:pt x="6906886" y="5000659"/>
                </a:lnTo>
                <a:cubicBezTo>
                  <a:pt x="6911358" y="4988948"/>
                  <a:pt x="6902084" y="4975856"/>
                  <a:pt x="6889314" y="4975856"/>
                </a:cubicBezTo>
                <a:lnTo>
                  <a:pt x="6582971" y="4975856"/>
                </a:lnTo>
                <a:cubicBezTo>
                  <a:pt x="6452008" y="4975856"/>
                  <a:pt x="6340443" y="5035119"/>
                  <a:pt x="6294580" y="5155254"/>
                </a:cubicBezTo>
                <a:lnTo>
                  <a:pt x="6234059" y="5313816"/>
                </a:lnTo>
                <a:cubicBezTo>
                  <a:pt x="6230169" y="5324018"/>
                  <a:pt x="6238239" y="5335412"/>
                  <a:pt x="6249350" y="5335412"/>
                </a:cubicBezTo>
                <a:lnTo>
                  <a:pt x="6560647" y="5335412"/>
                </a:lnTo>
                <a:cubicBezTo>
                  <a:pt x="6690697" y="5335412"/>
                  <a:pt x="6804265" y="5258254"/>
                  <a:pt x="6849798" y="5138955"/>
                </a:cubicBezTo>
                <a:close/>
                <a:moveTo>
                  <a:pt x="7374255" y="4690505"/>
                </a:moveTo>
                <a:lnTo>
                  <a:pt x="7431344" y="4552221"/>
                </a:lnTo>
                <a:cubicBezTo>
                  <a:pt x="7435803" y="4540510"/>
                  <a:pt x="7426542" y="4527406"/>
                  <a:pt x="7413771" y="4527406"/>
                </a:cubicBezTo>
                <a:lnTo>
                  <a:pt x="7107415" y="4527406"/>
                </a:lnTo>
                <a:cubicBezTo>
                  <a:pt x="6976453" y="4527406"/>
                  <a:pt x="6864888" y="4586668"/>
                  <a:pt x="6819037" y="4706816"/>
                </a:cubicBezTo>
                <a:lnTo>
                  <a:pt x="6758503" y="4865378"/>
                </a:lnTo>
                <a:cubicBezTo>
                  <a:pt x="6754614" y="4875568"/>
                  <a:pt x="6762684" y="4886962"/>
                  <a:pt x="6773808" y="4886962"/>
                </a:cubicBezTo>
                <a:lnTo>
                  <a:pt x="7085092" y="4886962"/>
                </a:lnTo>
                <a:cubicBezTo>
                  <a:pt x="7215142" y="4886962"/>
                  <a:pt x="7328710" y="4809803"/>
                  <a:pt x="7374243" y="4690505"/>
                </a:cubicBezTo>
                <a:close/>
                <a:moveTo>
                  <a:pt x="6925333" y="5335412"/>
                </a:moveTo>
                <a:lnTo>
                  <a:pt x="7236629" y="5335412"/>
                </a:lnTo>
                <a:cubicBezTo>
                  <a:pt x="7366680" y="5335412"/>
                  <a:pt x="7480247" y="5258254"/>
                  <a:pt x="7525780" y="5138955"/>
                </a:cubicBezTo>
                <a:lnTo>
                  <a:pt x="7582868" y="5000659"/>
                </a:lnTo>
                <a:cubicBezTo>
                  <a:pt x="7587340" y="4988948"/>
                  <a:pt x="7578079" y="4975856"/>
                  <a:pt x="7565296" y="4975856"/>
                </a:cubicBezTo>
                <a:lnTo>
                  <a:pt x="7258952" y="4975856"/>
                </a:lnTo>
                <a:cubicBezTo>
                  <a:pt x="7127990" y="4975856"/>
                  <a:pt x="7016425" y="5035119"/>
                  <a:pt x="6970561" y="5155254"/>
                </a:cubicBezTo>
                <a:lnTo>
                  <a:pt x="6910040" y="5313816"/>
                </a:lnTo>
                <a:cubicBezTo>
                  <a:pt x="6906139" y="5324018"/>
                  <a:pt x="6914222" y="5335412"/>
                  <a:pt x="6925333" y="5335412"/>
                </a:cubicBezTo>
                <a:close/>
                <a:moveTo>
                  <a:pt x="537312" y="4235743"/>
                </a:moveTo>
                <a:lnTo>
                  <a:pt x="594403" y="4097459"/>
                </a:lnTo>
                <a:cubicBezTo>
                  <a:pt x="598876" y="4085748"/>
                  <a:pt x="589603" y="4072643"/>
                  <a:pt x="576829" y="4072643"/>
                </a:cubicBezTo>
                <a:lnTo>
                  <a:pt x="576829" y="4072643"/>
                </a:lnTo>
                <a:cubicBezTo>
                  <a:pt x="576829" y="4072643"/>
                  <a:pt x="270476" y="4072643"/>
                  <a:pt x="270476" y="4072643"/>
                </a:cubicBezTo>
                <a:cubicBezTo>
                  <a:pt x="154189" y="4072643"/>
                  <a:pt x="53324" y="4119486"/>
                  <a:pt x="48" y="4214058"/>
                </a:cubicBezTo>
                <a:lnTo>
                  <a:pt x="42" y="4432212"/>
                </a:lnTo>
                <a:lnTo>
                  <a:pt x="248163" y="4432212"/>
                </a:lnTo>
                <a:cubicBezTo>
                  <a:pt x="378208" y="4432212"/>
                  <a:pt x="491775" y="4355042"/>
                  <a:pt x="537312" y="4235743"/>
                </a:cubicBezTo>
                <a:close/>
                <a:moveTo>
                  <a:pt x="3783858" y="5783850"/>
                </a:moveTo>
                <a:lnTo>
                  <a:pt x="4095154" y="5783850"/>
                </a:lnTo>
                <a:cubicBezTo>
                  <a:pt x="4225205" y="5783850"/>
                  <a:pt x="4338772" y="5706691"/>
                  <a:pt x="4384306" y="5587393"/>
                </a:cubicBezTo>
                <a:lnTo>
                  <a:pt x="4441393" y="5449109"/>
                </a:lnTo>
                <a:cubicBezTo>
                  <a:pt x="4445866" y="5437398"/>
                  <a:pt x="4436592" y="5424294"/>
                  <a:pt x="4423821" y="5424294"/>
                </a:cubicBezTo>
                <a:lnTo>
                  <a:pt x="4117465" y="5424294"/>
                </a:lnTo>
                <a:cubicBezTo>
                  <a:pt x="3986516" y="5424294"/>
                  <a:pt x="3874950" y="5483556"/>
                  <a:pt x="3829087" y="5603704"/>
                </a:cubicBezTo>
                <a:lnTo>
                  <a:pt x="3768566" y="5762266"/>
                </a:lnTo>
                <a:cubicBezTo>
                  <a:pt x="3764664" y="5772456"/>
                  <a:pt x="3772747" y="5783850"/>
                  <a:pt x="3783858" y="5783850"/>
                </a:cubicBezTo>
                <a:close/>
                <a:moveTo>
                  <a:pt x="8043523" y="4690505"/>
                </a:moveTo>
                <a:lnTo>
                  <a:pt x="8100611" y="4552221"/>
                </a:lnTo>
                <a:cubicBezTo>
                  <a:pt x="8105083" y="4540510"/>
                  <a:pt x="8095809" y="4527406"/>
                  <a:pt x="8083038" y="4527406"/>
                </a:cubicBezTo>
                <a:lnTo>
                  <a:pt x="7776683" y="4527406"/>
                </a:lnTo>
                <a:cubicBezTo>
                  <a:pt x="7645720" y="4527406"/>
                  <a:pt x="7534167" y="4586668"/>
                  <a:pt x="7488304" y="4706816"/>
                </a:cubicBezTo>
                <a:lnTo>
                  <a:pt x="7427784" y="4865378"/>
                </a:lnTo>
                <a:cubicBezTo>
                  <a:pt x="7423881" y="4875568"/>
                  <a:pt x="7431964" y="4886962"/>
                  <a:pt x="7443075" y="4886962"/>
                </a:cubicBezTo>
                <a:lnTo>
                  <a:pt x="7754359" y="4886962"/>
                </a:lnTo>
                <a:cubicBezTo>
                  <a:pt x="7884410" y="4886962"/>
                  <a:pt x="7997977" y="4809803"/>
                  <a:pt x="8043523" y="4690505"/>
                </a:cubicBezTo>
                <a:close/>
                <a:moveTo>
                  <a:pt x="4454379" y="5783850"/>
                </a:moveTo>
                <a:lnTo>
                  <a:pt x="4765676" y="5783850"/>
                </a:lnTo>
                <a:cubicBezTo>
                  <a:pt x="4895726" y="5783850"/>
                  <a:pt x="5009294" y="5706691"/>
                  <a:pt x="5054827" y="5587393"/>
                </a:cubicBezTo>
                <a:lnTo>
                  <a:pt x="5111915" y="5449109"/>
                </a:lnTo>
                <a:cubicBezTo>
                  <a:pt x="5116387" y="5437398"/>
                  <a:pt x="5107113" y="5424294"/>
                  <a:pt x="5094343" y="5424294"/>
                </a:cubicBezTo>
                <a:lnTo>
                  <a:pt x="4787987" y="5424294"/>
                </a:lnTo>
                <a:cubicBezTo>
                  <a:pt x="4657025" y="5424294"/>
                  <a:pt x="4545471" y="5483556"/>
                  <a:pt x="4499609" y="5603704"/>
                </a:cubicBezTo>
                <a:lnTo>
                  <a:pt x="4439088" y="5762266"/>
                </a:lnTo>
                <a:cubicBezTo>
                  <a:pt x="4435186" y="5772456"/>
                  <a:pt x="4443269" y="5783850"/>
                  <a:pt x="4454379" y="5783850"/>
                </a:cubicBezTo>
                <a:close/>
                <a:moveTo>
                  <a:pt x="5108342" y="5762266"/>
                </a:moveTo>
                <a:lnTo>
                  <a:pt x="5168876" y="5603704"/>
                </a:lnTo>
                <a:cubicBezTo>
                  <a:pt x="5214726" y="5483556"/>
                  <a:pt x="5326292" y="5424294"/>
                  <a:pt x="5457254" y="5424294"/>
                </a:cubicBezTo>
                <a:lnTo>
                  <a:pt x="5763610" y="5424294"/>
                </a:lnTo>
                <a:cubicBezTo>
                  <a:pt x="5776368" y="5424294"/>
                  <a:pt x="5785642" y="5437398"/>
                  <a:pt x="5781182" y="5449109"/>
                </a:cubicBezTo>
                <a:lnTo>
                  <a:pt x="5724095" y="5587393"/>
                </a:lnTo>
                <a:cubicBezTo>
                  <a:pt x="5678548" y="5706691"/>
                  <a:pt x="5564981" y="5783862"/>
                  <a:pt x="5434931" y="5783862"/>
                </a:cubicBezTo>
                <a:lnTo>
                  <a:pt x="5123647" y="5783862"/>
                </a:lnTo>
                <a:cubicBezTo>
                  <a:pt x="5112536" y="5783862"/>
                  <a:pt x="5104453" y="5772456"/>
                  <a:pt x="5108355" y="5762266"/>
                </a:cubicBezTo>
                <a:close/>
                <a:moveTo>
                  <a:pt x="5170891" y="5737793"/>
                </a:moveTo>
                <a:lnTo>
                  <a:pt x="5434931" y="5737793"/>
                </a:lnTo>
                <a:cubicBezTo>
                  <a:pt x="5545775" y="5737793"/>
                  <a:pt x="5642390" y="5672307"/>
                  <a:pt x="5681082" y="5570968"/>
                </a:cubicBezTo>
                <a:lnTo>
                  <a:pt x="5681298" y="5570385"/>
                </a:lnTo>
                <a:lnTo>
                  <a:pt x="5681526" y="5569814"/>
                </a:lnTo>
                <a:lnTo>
                  <a:pt x="5721054" y="5474076"/>
                </a:lnTo>
                <a:cubicBezTo>
                  <a:pt x="5721789" y="5472302"/>
                  <a:pt x="5720484" y="5470350"/>
                  <a:pt x="5718571" y="5470350"/>
                </a:cubicBezTo>
                <a:lnTo>
                  <a:pt x="5457254" y="5470350"/>
                </a:lnTo>
                <a:cubicBezTo>
                  <a:pt x="5337656" y="5470350"/>
                  <a:pt x="5248224" y="5524949"/>
                  <a:pt x="5211888" y="5620129"/>
                </a:cubicBezTo>
                <a:lnTo>
                  <a:pt x="5168369" y="5734143"/>
                </a:lnTo>
                <a:cubicBezTo>
                  <a:pt x="5167698" y="5735905"/>
                  <a:pt x="5169003" y="5737793"/>
                  <a:pt x="5170878" y="5737793"/>
                </a:cubicBezTo>
                <a:close/>
                <a:moveTo>
                  <a:pt x="5792914" y="5783850"/>
                </a:moveTo>
                <a:lnTo>
                  <a:pt x="6104211" y="5783850"/>
                </a:lnTo>
                <a:cubicBezTo>
                  <a:pt x="6234261" y="5783850"/>
                  <a:pt x="6347828" y="5706691"/>
                  <a:pt x="6393362" y="5587393"/>
                </a:cubicBezTo>
                <a:lnTo>
                  <a:pt x="6450462" y="5449109"/>
                </a:lnTo>
                <a:cubicBezTo>
                  <a:pt x="6454935" y="5437398"/>
                  <a:pt x="6445661" y="5424294"/>
                  <a:pt x="6432877" y="5424294"/>
                </a:cubicBezTo>
                <a:lnTo>
                  <a:pt x="6126534" y="5424294"/>
                </a:lnTo>
                <a:cubicBezTo>
                  <a:pt x="5995572" y="5424294"/>
                  <a:pt x="5884006" y="5483556"/>
                  <a:pt x="5838144" y="5603704"/>
                </a:cubicBezTo>
                <a:lnTo>
                  <a:pt x="5777622" y="5762266"/>
                </a:lnTo>
                <a:cubicBezTo>
                  <a:pt x="5773733" y="5772456"/>
                  <a:pt x="5781803" y="5783850"/>
                  <a:pt x="5792914" y="5783850"/>
                </a:cubicBezTo>
                <a:close/>
                <a:moveTo>
                  <a:pt x="7288865" y="4410616"/>
                </a:moveTo>
                <a:lnTo>
                  <a:pt x="7349399" y="4252054"/>
                </a:lnTo>
                <a:cubicBezTo>
                  <a:pt x="7395261" y="4131919"/>
                  <a:pt x="7506814" y="4072643"/>
                  <a:pt x="7637776" y="4072643"/>
                </a:cubicBezTo>
                <a:lnTo>
                  <a:pt x="7944132" y="4072643"/>
                </a:lnTo>
                <a:cubicBezTo>
                  <a:pt x="7956903" y="4072643"/>
                  <a:pt x="7966177" y="4085748"/>
                  <a:pt x="7961705" y="4097459"/>
                </a:cubicBezTo>
                <a:lnTo>
                  <a:pt x="7904604" y="4235743"/>
                </a:lnTo>
                <a:cubicBezTo>
                  <a:pt x="7859071" y="4355042"/>
                  <a:pt x="7745504" y="4432212"/>
                  <a:pt x="7615466" y="4432212"/>
                </a:cubicBezTo>
                <a:lnTo>
                  <a:pt x="7304157" y="4432212"/>
                </a:lnTo>
                <a:cubicBezTo>
                  <a:pt x="7293046" y="4432212"/>
                  <a:pt x="7284975" y="4420806"/>
                  <a:pt x="7288865" y="4410616"/>
                </a:cubicBezTo>
                <a:close/>
                <a:moveTo>
                  <a:pt x="7351413" y="4386143"/>
                </a:moveTo>
                <a:lnTo>
                  <a:pt x="7615466" y="4386143"/>
                </a:lnTo>
                <a:cubicBezTo>
                  <a:pt x="7726296" y="4386143"/>
                  <a:pt x="7822913" y="4320657"/>
                  <a:pt x="7861592" y="4219318"/>
                </a:cubicBezTo>
                <a:lnTo>
                  <a:pt x="7861820" y="4218735"/>
                </a:lnTo>
                <a:lnTo>
                  <a:pt x="7862061" y="4218165"/>
                </a:lnTo>
                <a:lnTo>
                  <a:pt x="7901576" y="4122439"/>
                </a:lnTo>
                <a:cubicBezTo>
                  <a:pt x="7902311" y="4120652"/>
                  <a:pt x="7901006" y="4118713"/>
                  <a:pt x="7899080" y="4118713"/>
                </a:cubicBezTo>
                <a:lnTo>
                  <a:pt x="7637776" y="4118713"/>
                </a:lnTo>
                <a:cubicBezTo>
                  <a:pt x="7518179" y="4118713"/>
                  <a:pt x="7428746" y="4173299"/>
                  <a:pt x="7392411" y="4268492"/>
                </a:cubicBezTo>
                <a:lnTo>
                  <a:pt x="7348892" y="4382493"/>
                </a:lnTo>
                <a:cubicBezTo>
                  <a:pt x="7348220" y="4384255"/>
                  <a:pt x="7349525" y="4386156"/>
                  <a:pt x="7351413" y="4386156"/>
                </a:cubicBezTo>
                <a:close/>
                <a:moveTo>
                  <a:pt x="7235350" y="4235743"/>
                </a:moveTo>
                <a:lnTo>
                  <a:pt x="7292437" y="4097459"/>
                </a:lnTo>
                <a:cubicBezTo>
                  <a:pt x="7296910" y="4085748"/>
                  <a:pt x="7287636" y="4072643"/>
                  <a:pt x="7274865" y="4072643"/>
                </a:cubicBezTo>
                <a:lnTo>
                  <a:pt x="7274865" y="4072643"/>
                </a:lnTo>
                <a:cubicBezTo>
                  <a:pt x="7274865" y="4072643"/>
                  <a:pt x="6968509" y="4072643"/>
                  <a:pt x="6968509" y="4072643"/>
                </a:cubicBezTo>
                <a:cubicBezTo>
                  <a:pt x="6837547" y="4072643"/>
                  <a:pt x="6725994" y="4131919"/>
                  <a:pt x="6680131" y="4252054"/>
                </a:cubicBezTo>
                <a:lnTo>
                  <a:pt x="6619597" y="4410616"/>
                </a:lnTo>
                <a:cubicBezTo>
                  <a:pt x="6615708" y="4420806"/>
                  <a:pt x="6623778" y="4432212"/>
                  <a:pt x="6634902" y="4432212"/>
                </a:cubicBezTo>
                <a:lnTo>
                  <a:pt x="6946199" y="4432212"/>
                </a:lnTo>
                <a:cubicBezTo>
                  <a:pt x="7076236" y="4432212"/>
                  <a:pt x="7189804" y="4355042"/>
                  <a:pt x="7235350" y="4235743"/>
                </a:cubicBezTo>
                <a:close/>
                <a:moveTo>
                  <a:pt x="8221602" y="3978705"/>
                </a:moveTo>
                <a:lnTo>
                  <a:pt x="7910306" y="3978705"/>
                </a:lnTo>
                <a:cubicBezTo>
                  <a:pt x="7899195" y="3978705"/>
                  <a:pt x="7891112" y="3967312"/>
                  <a:pt x="7895013" y="3957109"/>
                </a:cubicBezTo>
                <a:lnTo>
                  <a:pt x="7955535" y="3798547"/>
                </a:lnTo>
                <a:cubicBezTo>
                  <a:pt x="8001398" y="3678412"/>
                  <a:pt x="8112951" y="3619149"/>
                  <a:pt x="8243913" y="3619149"/>
                </a:cubicBezTo>
                <a:lnTo>
                  <a:pt x="8550269" y="3619149"/>
                </a:lnTo>
                <a:cubicBezTo>
                  <a:pt x="8563039" y="3619149"/>
                  <a:pt x="8572313" y="3632241"/>
                  <a:pt x="8567841" y="3643965"/>
                </a:cubicBezTo>
                <a:lnTo>
                  <a:pt x="8510753" y="3782248"/>
                </a:lnTo>
                <a:cubicBezTo>
                  <a:pt x="8465220" y="3901547"/>
                  <a:pt x="8351640" y="3978705"/>
                  <a:pt x="8221602" y="3978705"/>
                </a:cubicBezTo>
                <a:close/>
                <a:moveTo>
                  <a:pt x="7957550" y="3932649"/>
                </a:moveTo>
                <a:lnTo>
                  <a:pt x="8221590" y="3932649"/>
                </a:lnTo>
                <a:cubicBezTo>
                  <a:pt x="8332433" y="3932649"/>
                  <a:pt x="8429049" y="3867163"/>
                  <a:pt x="8467741" y="3765810"/>
                </a:cubicBezTo>
                <a:lnTo>
                  <a:pt x="8467956" y="3765228"/>
                </a:lnTo>
                <a:lnTo>
                  <a:pt x="8468184" y="3764657"/>
                </a:lnTo>
                <a:lnTo>
                  <a:pt x="8507713" y="3668932"/>
                </a:lnTo>
                <a:cubicBezTo>
                  <a:pt x="8508447" y="3667157"/>
                  <a:pt x="8507143" y="3665206"/>
                  <a:pt x="8505230" y="3665206"/>
                </a:cubicBezTo>
                <a:lnTo>
                  <a:pt x="8243913" y="3665206"/>
                </a:lnTo>
                <a:cubicBezTo>
                  <a:pt x="8124315" y="3665206"/>
                  <a:pt x="8034883" y="3719792"/>
                  <a:pt x="7998547" y="3814985"/>
                </a:cubicBezTo>
                <a:lnTo>
                  <a:pt x="7955028" y="3928986"/>
                </a:lnTo>
                <a:cubicBezTo>
                  <a:pt x="7954357" y="3930748"/>
                  <a:pt x="7955661" y="3932649"/>
                  <a:pt x="7957550" y="3932649"/>
                </a:cubicBezTo>
                <a:close/>
                <a:moveTo>
                  <a:pt x="6415824" y="4886974"/>
                </a:moveTo>
                <a:lnTo>
                  <a:pt x="6104528" y="4886974"/>
                </a:lnTo>
                <a:cubicBezTo>
                  <a:pt x="6093417" y="4886974"/>
                  <a:pt x="6085334" y="4875568"/>
                  <a:pt x="6089236" y="4865378"/>
                </a:cubicBezTo>
                <a:lnTo>
                  <a:pt x="6149757" y="4706816"/>
                </a:lnTo>
                <a:cubicBezTo>
                  <a:pt x="6195620" y="4586668"/>
                  <a:pt x="6307173" y="4527406"/>
                  <a:pt x="6438135" y="4527406"/>
                </a:cubicBezTo>
                <a:lnTo>
                  <a:pt x="6744491" y="4527406"/>
                </a:lnTo>
                <a:cubicBezTo>
                  <a:pt x="6757261" y="4527406"/>
                  <a:pt x="6766536" y="4540510"/>
                  <a:pt x="6762063" y="4552221"/>
                </a:cubicBezTo>
                <a:lnTo>
                  <a:pt x="6704976" y="4690505"/>
                </a:lnTo>
                <a:cubicBezTo>
                  <a:pt x="6659443" y="4809803"/>
                  <a:pt x="6545874" y="4886974"/>
                  <a:pt x="6415824" y="4886974"/>
                </a:cubicBezTo>
                <a:close/>
                <a:moveTo>
                  <a:pt x="6151772" y="4840905"/>
                </a:moveTo>
                <a:lnTo>
                  <a:pt x="6415824" y="4840905"/>
                </a:lnTo>
                <a:cubicBezTo>
                  <a:pt x="6526656" y="4840905"/>
                  <a:pt x="6623271" y="4775420"/>
                  <a:pt x="6661963" y="4674080"/>
                </a:cubicBezTo>
                <a:lnTo>
                  <a:pt x="6662179" y="4673497"/>
                </a:lnTo>
                <a:lnTo>
                  <a:pt x="6662420" y="4672926"/>
                </a:lnTo>
                <a:lnTo>
                  <a:pt x="6701948" y="4577188"/>
                </a:lnTo>
                <a:cubicBezTo>
                  <a:pt x="6702670" y="4575414"/>
                  <a:pt x="6701365" y="4573462"/>
                  <a:pt x="6699452" y="4573462"/>
                </a:cubicBezTo>
                <a:lnTo>
                  <a:pt x="6438135" y="4573462"/>
                </a:lnTo>
                <a:cubicBezTo>
                  <a:pt x="6318537" y="4573462"/>
                  <a:pt x="6229105" y="4628061"/>
                  <a:pt x="6192769" y="4723241"/>
                </a:cubicBezTo>
                <a:lnTo>
                  <a:pt x="6149250" y="4837255"/>
                </a:lnTo>
                <a:cubicBezTo>
                  <a:pt x="6148579" y="4839017"/>
                  <a:pt x="6149884" y="4840905"/>
                  <a:pt x="6151772" y="4840905"/>
                </a:cubicBezTo>
                <a:close/>
                <a:moveTo>
                  <a:pt x="4921597" y="5335412"/>
                </a:moveTo>
                <a:lnTo>
                  <a:pt x="5232907" y="5335412"/>
                </a:lnTo>
                <a:cubicBezTo>
                  <a:pt x="5362944" y="5335412"/>
                  <a:pt x="5476512" y="5258254"/>
                  <a:pt x="5522045" y="5138955"/>
                </a:cubicBezTo>
                <a:lnTo>
                  <a:pt x="5579146" y="5000659"/>
                </a:lnTo>
                <a:cubicBezTo>
                  <a:pt x="5583618" y="4988948"/>
                  <a:pt x="5574344" y="4975856"/>
                  <a:pt x="5561561" y="4975856"/>
                </a:cubicBezTo>
                <a:lnTo>
                  <a:pt x="5255217" y="4975856"/>
                </a:lnTo>
                <a:cubicBezTo>
                  <a:pt x="5124255" y="4975856"/>
                  <a:pt x="5012689" y="5035119"/>
                  <a:pt x="4966839" y="5155254"/>
                </a:cubicBezTo>
                <a:lnTo>
                  <a:pt x="4906305" y="5313816"/>
                </a:lnTo>
                <a:cubicBezTo>
                  <a:pt x="4902416" y="5324018"/>
                  <a:pt x="4910486" y="5335412"/>
                  <a:pt x="4921597" y="5335412"/>
                </a:cubicBezTo>
                <a:close/>
                <a:moveTo>
                  <a:pt x="7284203" y="2715937"/>
                </a:moveTo>
                <a:lnTo>
                  <a:pt x="7590558" y="2715937"/>
                </a:lnTo>
                <a:lnTo>
                  <a:pt x="7590558" y="2715937"/>
                </a:lnTo>
                <a:cubicBezTo>
                  <a:pt x="7603329" y="2715937"/>
                  <a:pt x="7612602" y="2729029"/>
                  <a:pt x="7608131" y="2740752"/>
                </a:cubicBezTo>
                <a:lnTo>
                  <a:pt x="7551043" y="2879036"/>
                </a:lnTo>
                <a:cubicBezTo>
                  <a:pt x="7505510" y="2998335"/>
                  <a:pt x="7391929" y="3075493"/>
                  <a:pt x="7261892" y="3075493"/>
                </a:cubicBezTo>
                <a:lnTo>
                  <a:pt x="6950595" y="3075493"/>
                </a:lnTo>
                <a:cubicBezTo>
                  <a:pt x="6939484" y="3075493"/>
                  <a:pt x="6931401" y="3064099"/>
                  <a:pt x="6935303" y="3053910"/>
                </a:cubicBezTo>
                <a:lnTo>
                  <a:pt x="6995824" y="2895347"/>
                </a:lnTo>
                <a:cubicBezTo>
                  <a:pt x="7041687" y="2775200"/>
                  <a:pt x="7153240" y="2715937"/>
                  <a:pt x="7284203" y="2715937"/>
                </a:cubicBezTo>
                <a:close/>
                <a:moveTo>
                  <a:pt x="7545519" y="2761994"/>
                </a:moveTo>
                <a:lnTo>
                  <a:pt x="7284203" y="2761994"/>
                </a:lnTo>
                <a:cubicBezTo>
                  <a:pt x="7164604" y="2761994"/>
                  <a:pt x="7075172" y="2816592"/>
                  <a:pt x="7038837" y="2911773"/>
                </a:cubicBezTo>
                <a:lnTo>
                  <a:pt x="6995318" y="3025786"/>
                </a:lnTo>
                <a:cubicBezTo>
                  <a:pt x="6994646" y="3027548"/>
                  <a:pt x="6995951" y="3029436"/>
                  <a:pt x="6997838" y="3029436"/>
                </a:cubicBezTo>
                <a:lnTo>
                  <a:pt x="7261879" y="3029436"/>
                </a:lnTo>
                <a:cubicBezTo>
                  <a:pt x="7372723" y="3029436"/>
                  <a:pt x="7469338" y="2963951"/>
                  <a:pt x="7508031" y="2862598"/>
                </a:cubicBezTo>
                <a:lnTo>
                  <a:pt x="7508246" y="2862028"/>
                </a:lnTo>
                <a:lnTo>
                  <a:pt x="7508474" y="2861458"/>
                </a:lnTo>
                <a:lnTo>
                  <a:pt x="7548002" y="2765720"/>
                </a:lnTo>
                <a:cubicBezTo>
                  <a:pt x="7548737" y="2763945"/>
                  <a:pt x="7547432" y="2761994"/>
                  <a:pt x="7545519" y="2761994"/>
                </a:cubicBezTo>
                <a:close/>
                <a:moveTo>
                  <a:pt x="5590877" y="5335412"/>
                </a:moveTo>
                <a:lnTo>
                  <a:pt x="5902174" y="5335412"/>
                </a:lnTo>
                <a:cubicBezTo>
                  <a:pt x="6032211" y="5335412"/>
                  <a:pt x="6145779" y="5258254"/>
                  <a:pt x="6191325" y="5138955"/>
                </a:cubicBezTo>
                <a:lnTo>
                  <a:pt x="6248413" y="5000659"/>
                </a:lnTo>
                <a:cubicBezTo>
                  <a:pt x="6252885" y="4988948"/>
                  <a:pt x="6243611" y="4975856"/>
                  <a:pt x="6230841" y="4975856"/>
                </a:cubicBezTo>
                <a:lnTo>
                  <a:pt x="5924485" y="4975856"/>
                </a:lnTo>
                <a:cubicBezTo>
                  <a:pt x="5793522" y="4975856"/>
                  <a:pt x="5681957" y="5035119"/>
                  <a:pt x="5636107" y="5155254"/>
                </a:cubicBezTo>
                <a:lnTo>
                  <a:pt x="5575573" y="5313816"/>
                </a:lnTo>
                <a:cubicBezTo>
                  <a:pt x="5571683" y="5324018"/>
                  <a:pt x="5579766" y="5335412"/>
                  <a:pt x="5590877" y="5335412"/>
                </a:cubicBezTo>
                <a:close/>
                <a:moveTo>
                  <a:pt x="624481" y="1985824"/>
                </a:moveTo>
                <a:lnTo>
                  <a:pt x="563957" y="2144386"/>
                </a:lnTo>
                <a:cubicBezTo>
                  <a:pt x="560059" y="2154575"/>
                  <a:pt x="568139" y="2165982"/>
                  <a:pt x="579248" y="2165982"/>
                </a:cubicBezTo>
                <a:lnTo>
                  <a:pt x="890549" y="2165982"/>
                </a:lnTo>
                <a:cubicBezTo>
                  <a:pt x="1020594" y="2165982"/>
                  <a:pt x="1134167" y="2088811"/>
                  <a:pt x="1179697" y="1969512"/>
                </a:cubicBezTo>
                <a:lnTo>
                  <a:pt x="1236789" y="1831228"/>
                </a:lnTo>
                <a:cubicBezTo>
                  <a:pt x="1241261" y="1819505"/>
                  <a:pt x="1231989" y="1806413"/>
                  <a:pt x="1219214" y="1806413"/>
                </a:cubicBezTo>
                <a:lnTo>
                  <a:pt x="912862" y="1806413"/>
                </a:lnTo>
                <a:cubicBezTo>
                  <a:pt x="781895" y="1806413"/>
                  <a:pt x="670339" y="1865676"/>
                  <a:pt x="624481" y="1985824"/>
                </a:cubicBezTo>
                <a:close/>
                <a:moveTo>
                  <a:pt x="3908726" y="6217028"/>
                </a:moveTo>
                <a:lnTo>
                  <a:pt x="3969247" y="6058466"/>
                </a:lnTo>
                <a:cubicBezTo>
                  <a:pt x="4015097" y="5938318"/>
                  <a:pt x="4126663" y="5879055"/>
                  <a:pt x="4257625" y="5879055"/>
                </a:cubicBezTo>
                <a:lnTo>
                  <a:pt x="4563981" y="5879055"/>
                </a:lnTo>
                <a:cubicBezTo>
                  <a:pt x="4576739" y="5879055"/>
                  <a:pt x="4586013" y="5892160"/>
                  <a:pt x="4581554" y="5903871"/>
                </a:cubicBezTo>
                <a:lnTo>
                  <a:pt x="4524466" y="6042155"/>
                </a:lnTo>
                <a:cubicBezTo>
                  <a:pt x="4478920" y="6161453"/>
                  <a:pt x="4365353" y="6238624"/>
                  <a:pt x="4235302" y="6238624"/>
                </a:cubicBezTo>
                <a:lnTo>
                  <a:pt x="3924018" y="6238624"/>
                </a:lnTo>
                <a:cubicBezTo>
                  <a:pt x="3912907" y="6238624"/>
                  <a:pt x="3904824" y="6227218"/>
                  <a:pt x="3908726" y="6217028"/>
                </a:cubicBezTo>
                <a:close/>
                <a:moveTo>
                  <a:pt x="3971262" y="6192555"/>
                </a:moveTo>
                <a:lnTo>
                  <a:pt x="4235302" y="6192555"/>
                </a:lnTo>
                <a:cubicBezTo>
                  <a:pt x="4346146" y="6192555"/>
                  <a:pt x="4442762" y="6127069"/>
                  <a:pt x="4481454" y="6025729"/>
                </a:cubicBezTo>
                <a:lnTo>
                  <a:pt x="4481669" y="6025146"/>
                </a:lnTo>
                <a:lnTo>
                  <a:pt x="4481897" y="6024576"/>
                </a:lnTo>
                <a:lnTo>
                  <a:pt x="4521425" y="5928838"/>
                </a:lnTo>
                <a:cubicBezTo>
                  <a:pt x="4522160" y="5927064"/>
                  <a:pt x="4520855" y="5925112"/>
                  <a:pt x="4518942" y="5925112"/>
                </a:cubicBezTo>
                <a:lnTo>
                  <a:pt x="4257625" y="5925112"/>
                </a:lnTo>
                <a:cubicBezTo>
                  <a:pt x="4138027" y="5925112"/>
                  <a:pt x="4048595" y="5979711"/>
                  <a:pt x="4012259" y="6074891"/>
                </a:cubicBezTo>
                <a:lnTo>
                  <a:pt x="3968740" y="6188905"/>
                </a:lnTo>
                <a:cubicBezTo>
                  <a:pt x="3968069" y="6190666"/>
                  <a:pt x="3969374" y="6192555"/>
                  <a:pt x="3971262" y="6192555"/>
                </a:cubicBezTo>
                <a:close/>
                <a:moveTo>
                  <a:pt x="384136" y="2254863"/>
                </a:moveTo>
                <a:lnTo>
                  <a:pt x="690488" y="2254863"/>
                </a:lnTo>
                <a:cubicBezTo>
                  <a:pt x="703257" y="2254863"/>
                  <a:pt x="712529" y="2267955"/>
                  <a:pt x="708063" y="2279666"/>
                </a:cubicBezTo>
                <a:lnTo>
                  <a:pt x="650972" y="2417950"/>
                </a:lnTo>
                <a:cubicBezTo>
                  <a:pt x="605429" y="2537261"/>
                  <a:pt x="491863" y="2614420"/>
                  <a:pt x="361818" y="2614420"/>
                </a:cubicBezTo>
                <a:lnTo>
                  <a:pt x="50523" y="2614420"/>
                </a:lnTo>
                <a:cubicBezTo>
                  <a:pt x="39407" y="2614420"/>
                  <a:pt x="31334" y="2603026"/>
                  <a:pt x="35224" y="2592823"/>
                </a:cubicBezTo>
                <a:lnTo>
                  <a:pt x="95756" y="2434261"/>
                </a:lnTo>
                <a:cubicBezTo>
                  <a:pt x="141613" y="2314126"/>
                  <a:pt x="253175" y="2254863"/>
                  <a:pt x="384136" y="2254863"/>
                </a:cubicBezTo>
                <a:close/>
                <a:moveTo>
                  <a:pt x="645440" y="2300920"/>
                </a:moveTo>
                <a:lnTo>
                  <a:pt x="384136" y="2300920"/>
                </a:lnTo>
                <a:cubicBezTo>
                  <a:pt x="264533" y="2300920"/>
                  <a:pt x="175100" y="2355506"/>
                  <a:pt x="138768" y="2450699"/>
                </a:cubicBezTo>
                <a:lnTo>
                  <a:pt x="95248" y="2564700"/>
                </a:lnTo>
                <a:cubicBezTo>
                  <a:pt x="94574" y="2566462"/>
                  <a:pt x="95879" y="2568363"/>
                  <a:pt x="97765" y="2568363"/>
                </a:cubicBezTo>
                <a:lnTo>
                  <a:pt x="361816" y="2568363"/>
                </a:lnTo>
                <a:cubicBezTo>
                  <a:pt x="472653" y="2568363"/>
                  <a:pt x="569269" y="2502877"/>
                  <a:pt x="607951" y="2401525"/>
                </a:cubicBezTo>
                <a:lnTo>
                  <a:pt x="608174" y="2400942"/>
                </a:lnTo>
                <a:lnTo>
                  <a:pt x="608409" y="2400371"/>
                </a:lnTo>
                <a:lnTo>
                  <a:pt x="647932" y="2304646"/>
                </a:lnTo>
                <a:cubicBezTo>
                  <a:pt x="648668" y="2302872"/>
                  <a:pt x="647363" y="2300920"/>
                  <a:pt x="645439" y="2300920"/>
                </a:cubicBezTo>
                <a:close/>
                <a:moveTo>
                  <a:pt x="1888496" y="1806413"/>
                </a:moveTo>
                <a:lnTo>
                  <a:pt x="1582127" y="1806413"/>
                </a:lnTo>
                <a:cubicBezTo>
                  <a:pt x="1451165" y="1806413"/>
                  <a:pt x="1339612" y="1865676"/>
                  <a:pt x="1293749" y="1985824"/>
                </a:cubicBezTo>
                <a:lnTo>
                  <a:pt x="1233225" y="2144386"/>
                </a:lnTo>
                <a:cubicBezTo>
                  <a:pt x="1229334" y="2154575"/>
                  <a:pt x="1237407" y="2165982"/>
                  <a:pt x="1248517" y="2165982"/>
                </a:cubicBezTo>
                <a:lnTo>
                  <a:pt x="1559816" y="2165982"/>
                </a:lnTo>
                <a:cubicBezTo>
                  <a:pt x="1689866" y="2165982"/>
                  <a:pt x="1803434" y="2088811"/>
                  <a:pt x="1848967" y="1969512"/>
                </a:cubicBezTo>
                <a:lnTo>
                  <a:pt x="1906068" y="1831228"/>
                </a:lnTo>
                <a:cubicBezTo>
                  <a:pt x="1910527" y="1819505"/>
                  <a:pt x="1901253" y="1806413"/>
                  <a:pt x="1888483" y="1806413"/>
                </a:cubicBezTo>
                <a:close/>
                <a:moveTo>
                  <a:pt x="4790052" y="2434261"/>
                </a:moveTo>
                <a:lnTo>
                  <a:pt x="4729518" y="2592823"/>
                </a:lnTo>
                <a:cubicBezTo>
                  <a:pt x="4725629" y="2603026"/>
                  <a:pt x="4733699" y="2614420"/>
                  <a:pt x="4744823" y="2614420"/>
                </a:cubicBezTo>
                <a:lnTo>
                  <a:pt x="5056119" y="2614420"/>
                </a:lnTo>
                <a:cubicBezTo>
                  <a:pt x="5186157" y="2614420"/>
                  <a:pt x="5299724" y="2537261"/>
                  <a:pt x="5345258" y="2417950"/>
                </a:cubicBezTo>
                <a:lnTo>
                  <a:pt x="5402358" y="2279666"/>
                </a:lnTo>
                <a:cubicBezTo>
                  <a:pt x="5406831" y="2267955"/>
                  <a:pt x="5397557" y="2254863"/>
                  <a:pt x="5384786" y="2254863"/>
                </a:cubicBezTo>
                <a:lnTo>
                  <a:pt x="5078430" y="2254863"/>
                </a:lnTo>
                <a:cubicBezTo>
                  <a:pt x="4947468" y="2254863"/>
                  <a:pt x="4835915" y="2314126"/>
                  <a:pt x="4790052" y="2434261"/>
                </a:cubicBezTo>
                <a:close/>
                <a:moveTo>
                  <a:pt x="2248569" y="1806413"/>
                </a:moveTo>
                <a:lnTo>
                  <a:pt x="2554925" y="1806413"/>
                </a:lnTo>
                <a:cubicBezTo>
                  <a:pt x="2567696" y="1806413"/>
                  <a:pt x="2576970" y="1819518"/>
                  <a:pt x="2572497" y="1831228"/>
                </a:cubicBezTo>
                <a:lnTo>
                  <a:pt x="2515410" y="1969512"/>
                </a:lnTo>
                <a:cubicBezTo>
                  <a:pt x="2469864" y="2088811"/>
                  <a:pt x="2356296" y="2165982"/>
                  <a:pt x="2226258" y="2165982"/>
                </a:cubicBezTo>
                <a:lnTo>
                  <a:pt x="1914962" y="2165982"/>
                </a:lnTo>
                <a:cubicBezTo>
                  <a:pt x="1903851" y="2165982"/>
                  <a:pt x="1895768" y="2154575"/>
                  <a:pt x="1899670" y="2144386"/>
                </a:cubicBezTo>
                <a:lnTo>
                  <a:pt x="1960191" y="1985824"/>
                </a:lnTo>
                <a:cubicBezTo>
                  <a:pt x="2006054" y="1865688"/>
                  <a:pt x="2117619" y="1806413"/>
                  <a:pt x="2248569" y="1806413"/>
                </a:cubicBezTo>
                <a:close/>
                <a:moveTo>
                  <a:pt x="2509873" y="1852470"/>
                </a:moveTo>
                <a:lnTo>
                  <a:pt x="2248569" y="1852470"/>
                </a:lnTo>
                <a:cubicBezTo>
                  <a:pt x="2128971" y="1852470"/>
                  <a:pt x="2039539" y="1907069"/>
                  <a:pt x="2003203" y="2002249"/>
                </a:cubicBezTo>
                <a:lnTo>
                  <a:pt x="1959684" y="2116263"/>
                </a:lnTo>
                <a:cubicBezTo>
                  <a:pt x="1959013" y="2118024"/>
                  <a:pt x="1960318" y="2119925"/>
                  <a:pt x="1962205" y="2119925"/>
                </a:cubicBezTo>
                <a:lnTo>
                  <a:pt x="2226258" y="2119925"/>
                </a:lnTo>
                <a:cubicBezTo>
                  <a:pt x="2337089" y="2119925"/>
                  <a:pt x="2433705" y="2054427"/>
                  <a:pt x="2472385" y="1953087"/>
                </a:cubicBezTo>
                <a:lnTo>
                  <a:pt x="2472613" y="1952504"/>
                </a:lnTo>
                <a:lnTo>
                  <a:pt x="2472841" y="1951934"/>
                </a:lnTo>
                <a:lnTo>
                  <a:pt x="2512369" y="1856209"/>
                </a:lnTo>
                <a:cubicBezTo>
                  <a:pt x="2513104" y="1854421"/>
                  <a:pt x="2511799" y="1852482"/>
                  <a:pt x="2509873" y="1852482"/>
                </a:cubicBezTo>
                <a:close/>
                <a:moveTo>
                  <a:pt x="3085286" y="1351651"/>
                </a:moveTo>
                <a:lnTo>
                  <a:pt x="2778943" y="1351651"/>
                </a:lnTo>
                <a:cubicBezTo>
                  <a:pt x="2647981" y="1351651"/>
                  <a:pt x="2536415" y="1410927"/>
                  <a:pt x="2490565" y="1531062"/>
                </a:cubicBezTo>
                <a:lnTo>
                  <a:pt x="2430031" y="1689624"/>
                </a:lnTo>
                <a:cubicBezTo>
                  <a:pt x="2426142" y="1699814"/>
                  <a:pt x="2434212" y="1711220"/>
                  <a:pt x="2445323" y="1711220"/>
                </a:cubicBezTo>
                <a:lnTo>
                  <a:pt x="2756620" y="1711220"/>
                </a:lnTo>
                <a:cubicBezTo>
                  <a:pt x="2886670" y="1711220"/>
                  <a:pt x="3000225" y="1634049"/>
                  <a:pt x="3045771" y="1514750"/>
                </a:cubicBezTo>
                <a:lnTo>
                  <a:pt x="3102871" y="1376467"/>
                </a:lnTo>
                <a:cubicBezTo>
                  <a:pt x="3107331" y="1364756"/>
                  <a:pt x="3098057" y="1351651"/>
                  <a:pt x="3085286" y="1351651"/>
                </a:cubicBezTo>
                <a:close/>
                <a:moveTo>
                  <a:pt x="64039" y="4552221"/>
                </a:moveTo>
                <a:cubicBezTo>
                  <a:pt x="68512" y="4540510"/>
                  <a:pt x="59233" y="4527406"/>
                  <a:pt x="46465" y="4527406"/>
                </a:cubicBezTo>
                <a:lnTo>
                  <a:pt x="37" y="4527406"/>
                </a:lnTo>
                <a:lnTo>
                  <a:pt x="37" y="4706715"/>
                </a:lnTo>
                <a:cubicBezTo>
                  <a:pt x="2431" y="4701366"/>
                  <a:pt x="4837" y="4696031"/>
                  <a:pt x="6947" y="4690505"/>
                </a:cubicBezTo>
                <a:lnTo>
                  <a:pt x="64038" y="4552221"/>
                </a:lnTo>
                <a:close/>
                <a:moveTo>
                  <a:pt x="8613399" y="4072643"/>
                </a:moveTo>
                <a:lnTo>
                  <a:pt x="8613399" y="4072643"/>
                </a:lnTo>
                <a:cubicBezTo>
                  <a:pt x="8613399" y="4072643"/>
                  <a:pt x="8307057" y="4072643"/>
                  <a:pt x="8307057" y="4072643"/>
                </a:cubicBezTo>
                <a:cubicBezTo>
                  <a:pt x="8176095" y="4072643"/>
                  <a:pt x="8064529" y="4131919"/>
                  <a:pt x="8018666" y="4252054"/>
                </a:cubicBezTo>
                <a:lnTo>
                  <a:pt x="7958145" y="4410616"/>
                </a:lnTo>
                <a:cubicBezTo>
                  <a:pt x="7954242" y="4420806"/>
                  <a:pt x="7962325" y="4432212"/>
                  <a:pt x="7973436" y="4432212"/>
                </a:cubicBezTo>
                <a:lnTo>
                  <a:pt x="8284733" y="4432212"/>
                </a:lnTo>
                <a:cubicBezTo>
                  <a:pt x="8414783" y="4432212"/>
                  <a:pt x="8528350" y="4355042"/>
                  <a:pt x="8573884" y="4235743"/>
                </a:cubicBezTo>
                <a:lnTo>
                  <a:pt x="8630972" y="4097459"/>
                </a:lnTo>
                <a:cubicBezTo>
                  <a:pt x="8635444" y="4085748"/>
                  <a:pt x="8626170" y="4072643"/>
                  <a:pt x="8613399" y="4072643"/>
                </a:cubicBezTo>
                <a:close/>
                <a:moveTo>
                  <a:pt x="92" y="1908551"/>
                </a:moveTo>
                <a:lnTo>
                  <a:pt x="92" y="1997902"/>
                </a:lnTo>
                <a:cubicBezTo>
                  <a:pt x="37488" y="1905459"/>
                  <a:pt x="125869" y="1852470"/>
                  <a:pt x="243599" y="1852470"/>
                </a:cubicBezTo>
                <a:lnTo>
                  <a:pt x="504909" y="1852470"/>
                </a:lnTo>
                <a:cubicBezTo>
                  <a:pt x="506827" y="1852470"/>
                  <a:pt x="508132" y="1854421"/>
                  <a:pt x="507402" y="1856196"/>
                </a:cubicBezTo>
                <a:lnTo>
                  <a:pt x="467873" y="1951934"/>
                </a:lnTo>
                <a:lnTo>
                  <a:pt x="467637" y="1952504"/>
                </a:lnTo>
                <a:lnTo>
                  <a:pt x="467420" y="1953087"/>
                </a:lnTo>
                <a:cubicBezTo>
                  <a:pt x="428732" y="2054427"/>
                  <a:pt x="332116" y="2119925"/>
                  <a:pt x="221279" y="2119925"/>
                </a:cubicBezTo>
                <a:lnTo>
                  <a:pt x="92" y="2119925"/>
                </a:lnTo>
                <a:lnTo>
                  <a:pt x="86" y="2165982"/>
                </a:lnTo>
                <a:lnTo>
                  <a:pt x="221279" y="2165982"/>
                </a:lnTo>
                <a:cubicBezTo>
                  <a:pt x="351331" y="2165982"/>
                  <a:pt x="464897" y="2088811"/>
                  <a:pt x="510433" y="1969512"/>
                </a:cubicBezTo>
                <a:lnTo>
                  <a:pt x="567524" y="1831228"/>
                </a:lnTo>
                <a:cubicBezTo>
                  <a:pt x="571996" y="1819518"/>
                  <a:pt x="562717" y="1806413"/>
                  <a:pt x="549949" y="1806413"/>
                </a:cubicBezTo>
                <a:lnTo>
                  <a:pt x="549949" y="1806413"/>
                </a:lnTo>
                <a:cubicBezTo>
                  <a:pt x="549949" y="1806413"/>
                  <a:pt x="243597" y="1806413"/>
                  <a:pt x="243597" y="1806413"/>
                </a:cubicBezTo>
                <a:cubicBezTo>
                  <a:pt x="144705" y="1806413"/>
                  <a:pt x="56923" y="1840265"/>
                  <a:pt x="91" y="1908551"/>
                </a:cubicBezTo>
                <a:close/>
                <a:moveTo>
                  <a:pt x="158477" y="5138955"/>
                </a:moveTo>
                <a:lnTo>
                  <a:pt x="215569" y="5000659"/>
                </a:lnTo>
                <a:cubicBezTo>
                  <a:pt x="220041" y="4988948"/>
                  <a:pt x="210762" y="4975856"/>
                  <a:pt x="197994" y="4975856"/>
                </a:cubicBezTo>
                <a:lnTo>
                  <a:pt x="30" y="4975856"/>
                </a:lnTo>
                <a:lnTo>
                  <a:pt x="24" y="5307289"/>
                </a:lnTo>
                <a:cubicBezTo>
                  <a:pt x="71790" y="5274717"/>
                  <a:pt x="129217" y="5215606"/>
                  <a:pt x="158476" y="5138955"/>
                </a:cubicBezTo>
                <a:close/>
                <a:moveTo>
                  <a:pt x="485577" y="1531062"/>
                </a:moveTo>
                <a:lnTo>
                  <a:pt x="425052" y="1689624"/>
                </a:lnTo>
                <a:cubicBezTo>
                  <a:pt x="421155" y="1699814"/>
                  <a:pt x="429234" y="1711220"/>
                  <a:pt x="440344" y="1711220"/>
                </a:cubicBezTo>
                <a:lnTo>
                  <a:pt x="751644" y="1711220"/>
                </a:lnTo>
                <a:cubicBezTo>
                  <a:pt x="881689" y="1711220"/>
                  <a:pt x="995256" y="1634049"/>
                  <a:pt x="1040793" y="1514750"/>
                </a:cubicBezTo>
                <a:lnTo>
                  <a:pt x="1097884" y="1376467"/>
                </a:lnTo>
                <a:cubicBezTo>
                  <a:pt x="1102357" y="1364756"/>
                  <a:pt x="1093084" y="1351651"/>
                  <a:pt x="1080309" y="1351651"/>
                </a:cubicBezTo>
                <a:lnTo>
                  <a:pt x="773957" y="1351651"/>
                </a:lnTo>
                <a:cubicBezTo>
                  <a:pt x="642990" y="1351651"/>
                  <a:pt x="531435" y="1410927"/>
                  <a:pt x="485577" y="1531062"/>
                </a:cubicBezTo>
                <a:close/>
                <a:moveTo>
                  <a:pt x="2579719" y="903208"/>
                </a:moveTo>
                <a:lnTo>
                  <a:pt x="2886075" y="903208"/>
                </a:lnTo>
                <a:cubicBezTo>
                  <a:pt x="2898845" y="903210"/>
                  <a:pt x="2908119" y="916306"/>
                  <a:pt x="2903647" y="928023"/>
                </a:cubicBezTo>
                <a:lnTo>
                  <a:pt x="2846559" y="1066307"/>
                </a:lnTo>
                <a:cubicBezTo>
                  <a:pt x="2801013" y="1185606"/>
                  <a:pt x="2687458" y="1262770"/>
                  <a:pt x="2557408" y="1262770"/>
                </a:cubicBezTo>
                <a:lnTo>
                  <a:pt x="2246111" y="1262770"/>
                </a:lnTo>
                <a:cubicBezTo>
                  <a:pt x="2235000" y="1262770"/>
                  <a:pt x="2226917" y="1251372"/>
                  <a:pt x="2230819" y="1241179"/>
                </a:cubicBezTo>
                <a:lnTo>
                  <a:pt x="2291341" y="1082616"/>
                </a:lnTo>
                <a:cubicBezTo>
                  <a:pt x="2337203" y="962475"/>
                  <a:pt x="2448756" y="903208"/>
                  <a:pt x="2579719" y="903208"/>
                </a:cubicBezTo>
                <a:close/>
                <a:moveTo>
                  <a:pt x="2841035" y="949269"/>
                </a:moveTo>
                <a:lnTo>
                  <a:pt x="2579719" y="949269"/>
                </a:lnTo>
                <a:cubicBezTo>
                  <a:pt x="2460121" y="949269"/>
                  <a:pt x="2370688" y="1003860"/>
                  <a:pt x="2334353" y="1099047"/>
                </a:cubicBezTo>
                <a:lnTo>
                  <a:pt x="2290834" y="1213053"/>
                </a:lnTo>
                <a:cubicBezTo>
                  <a:pt x="2290162" y="1214820"/>
                  <a:pt x="2291467" y="1216712"/>
                  <a:pt x="2293355" y="1216712"/>
                </a:cubicBezTo>
                <a:lnTo>
                  <a:pt x="2557396" y="1216712"/>
                </a:lnTo>
                <a:cubicBezTo>
                  <a:pt x="2668239" y="1216712"/>
                  <a:pt x="2764855" y="1151225"/>
                  <a:pt x="2803534" y="1049878"/>
                </a:cubicBezTo>
                <a:lnTo>
                  <a:pt x="2803762" y="1049297"/>
                </a:lnTo>
                <a:lnTo>
                  <a:pt x="2804003" y="1048723"/>
                </a:lnTo>
                <a:lnTo>
                  <a:pt x="2843519" y="952995"/>
                </a:lnTo>
                <a:cubicBezTo>
                  <a:pt x="2844253" y="951219"/>
                  <a:pt x="2842948" y="949270"/>
                  <a:pt x="2841023" y="949270"/>
                </a:cubicBezTo>
                <a:close/>
                <a:moveTo>
                  <a:pt x="2216807" y="903208"/>
                </a:moveTo>
                <a:lnTo>
                  <a:pt x="1910451" y="903208"/>
                </a:lnTo>
                <a:cubicBezTo>
                  <a:pt x="1779489" y="903208"/>
                  <a:pt x="1667923" y="962476"/>
                  <a:pt x="1622073" y="1082616"/>
                </a:cubicBezTo>
                <a:lnTo>
                  <a:pt x="1561539" y="1241179"/>
                </a:lnTo>
                <a:cubicBezTo>
                  <a:pt x="1557650" y="1251373"/>
                  <a:pt x="1565733" y="1262770"/>
                  <a:pt x="1576844" y="1262770"/>
                </a:cubicBezTo>
                <a:lnTo>
                  <a:pt x="1888141" y="1262770"/>
                </a:lnTo>
                <a:cubicBezTo>
                  <a:pt x="2018178" y="1262770"/>
                  <a:pt x="2131746" y="1185606"/>
                  <a:pt x="2177279" y="1066307"/>
                </a:cubicBezTo>
                <a:lnTo>
                  <a:pt x="2234380" y="928021"/>
                </a:lnTo>
                <a:cubicBezTo>
                  <a:pt x="2238852" y="916307"/>
                  <a:pt x="2229578" y="903208"/>
                  <a:pt x="2216807" y="903208"/>
                </a:cubicBezTo>
                <a:close/>
                <a:moveTo>
                  <a:pt x="1547527" y="903208"/>
                </a:moveTo>
                <a:lnTo>
                  <a:pt x="1241180" y="903208"/>
                </a:lnTo>
                <a:cubicBezTo>
                  <a:pt x="1110213" y="903208"/>
                  <a:pt x="998657" y="962476"/>
                  <a:pt x="952799" y="1082616"/>
                </a:cubicBezTo>
                <a:lnTo>
                  <a:pt x="892275" y="1241179"/>
                </a:lnTo>
                <a:cubicBezTo>
                  <a:pt x="888377" y="1251373"/>
                  <a:pt x="896450" y="1262770"/>
                  <a:pt x="907566" y="1262770"/>
                </a:cubicBezTo>
                <a:lnTo>
                  <a:pt x="1218861" y="1262770"/>
                </a:lnTo>
                <a:cubicBezTo>
                  <a:pt x="1348911" y="1262770"/>
                  <a:pt x="1462478" y="1185606"/>
                  <a:pt x="1508012" y="1066307"/>
                </a:cubicBezTo>
                <a:lnTo>
                  <a:pt x="1565100" y="928021"/>
                </a:lnTo>
                <a:cubicBezTo>
                  <a:pt x="1569572" y="916307"/>
                  <a:pt x="1560298" y="903208"/>
                  <a:pt x="1547527" y="903208"/>
                </a:cubicBezTo>
                <a:close/>
                <a:moveTo>
                  <a:pt x="3253496" y="6238611"/>
                </a:moveTo>
                <a:lnTo>
                  <a:pt x="3564793" y="6238611"/>
                </a:lnTo>
                <a:cubicBezTo>
                  <a:pt x="3694843" y="6238611"/>
                  <a:pt x="3808411" y="6161453"/>
                  <a:pt x="3853944" y="6042155"/>
                </a:cubicBezTo>
                <a:lnTo>
                  <a:pt x="3911045" y="5903871"/>
                </a:lnTo>
                <a:cubicBezTo>
                  <a:pt x="3915504" y="5892160"/>
                  <a:pt x="3906230" y="5879055"/>
                  <a:pt x="3893460" y="5879055"/>
                </a:cubicBezTo>
                <a:lnTo>
                  <a:pt x="3587117" y="5879055"/>
                </a:lnTo>
                <a:cubicBezTo>
                  <a:pt x="3456154" y="5879055"/>
                  <a:pt x="3344589" y="5938318"/>
                  <a:pt x="3298726" y="6058466"/>
                </a:cubicBezTo>
                <a:lnTo>
                  <a:pt x="3238205" y="6217028"/>
                </a:lnTo>
                <a:cubicBezTo>
                  <a:pt x="3234315" y="6227218"/>
                  <a:pt x="3242385" y="6238611"/>
                  <a:pt x="3253496" y="6238611"/>
                </a:cubicBezTo>
                <a:close/>
                <a:moveTo>
                  <a:pt x="1899657" y="6217028"/>
                </a:moveTo>
                <a:lnTo>
                  <a:pt x="1960191" y="6058466"/>
                </a:lnTo>
                <a:cubicBezTo>
                  <a:pt x="2006054" y="5938318"/>
                  <a:pt x="2117607" y="5879055"/>
                  <a:pt x="2248569" y="5879055"/>
                </a:cubicBezTo>
                <a:lnTo>
                  <a:pt x="2554925" y="5879055"/>
                </a:lnTo>
                <a:cubicBezTo>
                  <a:pt x="2567696" y="5879055"/>
                  <a:pt x="2576970" y="5892160"/>
                  <a:pt x="2572497" y="5903871"/>
                </a:cubicBezTo>
                <a:lnTo>
                  <a:pt x="2515410" y="6042155"/>
                </a:lnTo>
                <a:cubicBezTo>
                  <a:pt x="2469864" y="6161453"/>
                  <a:pt x="2356296" y="6238624"/>
                  <a:pt x="2226258" y="6238624"/>
                </a:cubicBezTo>
                <a:lnTo>
                  <a:pt x="1914962" y="6238624"/>
                </a:lnTo>
                <a:cubicBezTo>
                  <a:pt x="1903851" y="6238624"/>
                  <a:pt x="1895768" y="6227218"/>
                  <a:pt x="1899670" y="6217028"/>
                </a:cubicBezTo>
                <a:close/>
                <a:moveTo>
                  <a:pt x="1962205" y="6192555"/>
                </a:moveTo>
                <a:lnTo>
                  <a:pt x="2226258" y="6192555"/>
                </a:lnTo>
                <a:cubicBezTo>
                  <a:pt x="2337089" y="6192555"/>
                  <a:pt x="2433705" y="6127069"/>
                  <a:pt x="2472385" y="6025729"/>
                </a:cubicBezTo>
                <a:lnTo>
                  <a:pt x="2472613" y="6025146"/>
                </a:lnTo>
                <a:lnTo>
                  <a:pt x="2472853" y="6024576"/>
                </a:lnTo>
                <a:lnTo>
                  <a:pt x="2512369" y="5928838"/>
                </a:lnTo>
                <a:cubicBezTo>
                  <a:pt x="2513104" y="5927064"/>
                  <a:pt x="2511799" y="5925112"/>
                  <a:pt x="2509873" y="5925112"/>
                </a:cubicBezTo>
                <a:lnTo>
                  <a:pt x="2248569" y="5925112"/>
                </a:lnTo>
                <a:cubicBezTo>
                  <a:pt x="2128971" y="5925112"/>
                  <a:pt x="2039539" y="5979711"/>
                  <a:pt x="2003203" y="6074891"/>
                </a:cubicBezTo>
                <a:lnTo>
                  <a:pt x="1959684" y="6188905"/>
                </a:lnTo>
                <a:cubicBezTo>
                  <a:pt x="1959013" y="6190666"/>
                  <a:pt x="1960318" y="6192555"/>
                  <a:pt x="1962205" y="6192555"/>
                </a:cubicBezTo>
                <a:close/>
                <a:moveTo>
                  <a:pt x="2584229" y="6238611"/>
                </a:moveTo>
                <a:lnTo>
                  <a:pt x="2895526" y="6238611"/>
                </a:lnTo>
                <a:cubicBezTo>
                  <a:pt x="3025563" y="6238611"/>
                  <a:pt x="3139131" y="6161453"/>
                  <a:pt x="3184677" y="6042155"/>
                </a:cubicBezTo>
                <a:lnTo>
                  <a:pt x="3241765" y="5903871"/>
                </a:lnTo>
                <a:cubicBezTo>
                  <a:pt x="3246237" y="5892160"/>
                  <a:pt x="3236963" y="5879055"/>
                  <a:pt x="3224192" y="5879055"/>
                </a:cubicBezTo>
                <a:lnTo>
                  <a:pt x="2917849" y="5879055"/>
                </a:lnTo>
                <a:cubicBezTo>
                  <a:pt x="2786887" y="5879055"/>
                  <a:pt x="2675321" y="5938318"/>
                  <a:pt x="2629458" y="6058466"/>
                </a:cubicBezTo>
                <a:lnTo>
                  <a:pt x="2568925" y="6217028"/>
                </a:lnTo>
                <a:cubicBezTo>
                  <a:pt x="2565035" y="6227218"/>
                  <a:pt x="2573118" y="6238611"/>
                  <a:pt x="2584229" y="6238611"/>
                </a:cubicBezTo>
                <a:close/>
                <a:moveTo>
                  <a:pt x="440344" y="5783850"/>
                </a:moveTo>
                <a:lnTo>
                  <a:pt x="751644" y="5783850"/>
                </a:lnTo>
                <a:cubicBezTo>
                  <a:pt x="881689" y="5783850"/>
                  <a:pt x="995256" y="5706691"/>
                  <a:pt x="1040793" y="5587393"/>
                </a:cubicBezTo>
                <a:lnTo>
                  <a:pt x="1097884" y="5449109"/>
                </a:lnTo>
                <a:cubicBezTo>
                  <a:pt x="1102357" y="5437398"/>
                  <a:pt x="1093084" y="5424294"/>
                  <a:pt x="1080309" y="5424294"/>
                </a:cubicBezTo>
                <a:lnTo>
                  <a:pt x="773957" y="5424294"/>
                </a:lnTo>
                <a:cubicBezTo>
                  <a:pt x="642990" y="5424294"/>
                  <a:pt x="531435" y="5483556"/>
                  <a:pt x="485577" y="5603704"/>
                </a:cubicBezTo>
                <a:lnTo>
                  <a:pt x="425052" y="5762266"/>
                </a:lnTo>
                <a:cubicBezTo>
                  <a:pt x="421155" y="5772456"/>
                  <a:pt x="429234" y="5783850"/>
                  <a:pt x="440344" y="5783850"/>
                </a:cubicBezTo>
                <a:close/>
                <a:moveTo>
                  <a:pt x="3400979" y="454764"/>
                </a:moveTo>
                <a:lnTo>
                  <a:pt x="3094636" y="454764"/>
                </a:lnTo>
                <a:cubicBezTo>
                  <a:pt x="2963661" y="454764"/>
                  <a:pt x="2852108" y="514031"/>
                  <a:pt x="2806245" y="634172"/>
                </a:cubicBezTo>
                <a:lnTo>
                  <a:pt x="2745724" y="792735"/>
                </a:lnTo>
                <a:cubicBezTo>
                  <a:pt x="2741822" y="802929"/>
                  <a:pt x="2749905" y="814326"/>
                  <a:pt x="2761016" y="814326"/>
                </a:cubicBezTo>
                <a:lnTo>
                  <a:pt x="3072313" y="814326"/>
                </a:lnTo>
                <a:cubicBezTo>
                  <a:pt x="3202363" y="814326"/>
                  <a:pt x="3315918" y="737162"/>
                  <a:pt x="3361464" y="617863"/>
                </a:cubicBezTo>
                <a:lnTo>
                  <a:pt x="3418552" y="479577"/>
                </a:lnTo>
                <a:cubicBezTo>
                  <a:pt x="3423024" y="467863"/>
                  <a:pt x="3413750" y="454764"/>
                  <a:pt x="3400979" y="454764"/>
                </a:cubicBezTo>
                <a:close/>
                <a:moveTo>
                  <a:pt x="1248518" y="6238611"/>
                </a:moveTo>
                <a:lnTo>
                  <a:pt x="1559816" y="6238611"/>
                </a:lnTo>
                <a:cubicBezTo>
                  <a:pt x="1689866" y="6238611"/>
                  <a:pt x="1803434" y="6161453"/>
                  <a:pt x="1848967" y="6042155"/>
                </a:cubicBezTo>
                <a:lnTo>
                  <a:pt x="1906068" y="5903871"/>
                </a:lnTo>
                <a:cubicBezTo>
                  <a:pt x="1910527" y="5892160"/>
                  <a:pt x="1901253" y="5879055"/>
                  <a:pt x="1888496" y="5879055"/>
                </a:cubicBezTo>
                <a:lnTo>
                  <a:pt x="1582127" y="5879055"/>
                </a:lnTo>
                <a:cubicBezTo>
                  <a:pt x="1451165" y="5879055"/>
                  <a:pt x="1339612" y="5938318"/>
                  <a:pt x="1293749" y="6058466"/>
                </a:cubicBezTo>
                <a:lnTo>
                  <a:pt x="1233225" y="6217028"/>
                </a:lnTo>
                <a:cubicBezTo>
                  <a:pt x="1229334" y="6227218"/>
                  <a:pt x="1237407" y="6238611"/>
                  <a:pt x="1248517" y="6238611"/>
                </a:cubicBezTo>
                <a:close/>
                <a:moveTo>
                  <a:pt x="1094328" y="5762266"/>
                </a:moveTo>
                <a:lnTo>
                  <a:pt x="1154859" y="5603704"/>
                </a:lnTo>
                <a:cubicBezTo>
                  <a:pt x="1200711" y="5483556"/>
                  <a:pt x="1312271" y="5424294"/>
                  <a:pt x="1443234" y="5424294"/>
                </a:cubicBezTo>
                <a:lnTo>
                  <a:pt x="1749590" y="5424294"/>
                </a:lnTo>
                <a:cubicBezTo>
                  <a:pt x="1762360" y="5424294"/>
                  <a:pt x="1771634" y="5437398"/>
                  <a:pt x="1767162" y="5449109"/>
                </a:cubicBezTo>
                <a:lnTo>
                  <a:pt x="1710074" y="5587393"/>
                </a:lnTo>
                <a:cubicBezTo>
                  <a:pt x="1664528" y="5706691"/>
                  <a:pt x="1550973" y="5783862"/>
                  <a:pt x="1420923" y="5783862"/>
                </a:cubicBezTo>
                <a:lnTo>
                  <a:pt x="1109620" y="5783862"/>
                </a:lnTo>
                <a:cubicBezTo>
                  <a:pt x="1098509" y="5783862"/>
                  <a:pt x="1090436" y="5772456"/>
                  <a:pt x="1094328" y="5762266"/>
                </a:cubicBezTo>
                <a:close/>
                <a:moveTo>
                  <a:pt x="1156870" y="5737793"/>
                </a:moveTo>
                <a:lnTo>
                  <a:pt x="1420923" y="5737793"/>
                </a:lnTo>
                <a:cubicBezTo>
                  <a:pt x="1531754" y="5737793"/>
                  <a:pt x="1628370" y="5672307"/>
                  <a:pt x="1667062" y="5570968"/>
                </a:cubicBezTo>
                <a:lnTo>
                  <a:pt x="1667277" y="5570385"/>
                </a:lnTo>
                <a:lnTo>
                  <a:pt x="1667518" y="5569814"/>
                </a:lnTo>
                <a:lnTo>
                  <a:pt x="1707033" y="5474076"/>
                </a:lnTo>
                <a:cubicBezTo>
                  <a:pt x="1707768" y="5472302"/>
                  <a:pt x="1706463" y="5470350"/>
                  <a:pt x="1704550" y="5470350"/>
                </a:cubicBezTo>
                <a:lnTo>
                  <a:pt x="1443234" y="5470350"/>
                </a:lnTo>
                <a:cubicBezTo>
                  <a:pt x="1323636" y="5470350"/>
                  <a:pt x="1234203" y="5524949"/>
                  <a:pt x="1197872" y="5620129"/>
                </a:cubicBezTo>
                <a:lnTo>
                  <a:pt x="1154351" y="5734143"/>
                </a:lnTo>
                <a:cubicBezTo>
                  <a:pt x="1153677" y="5735905"/>
                  <a:pt x="1154982" y="5737793"/>
                  <a:pt x="1156869" y="5737793"/>
                </a:cubicBezTo>
                <a:close/>
                <a:moveTo>
                  <a:pt x="212000" y="5313816"/>
                </a:moveTo>
                <a:lnTo>
                  <a:pt x="272531" y="5155254"/>
                </a:lnTo>
                <a:cubicBezTo>
                  <a:pt x="318389" y="5035119"/>
                  <a:pt x="429951" y="4975843"/>
                  <a:pt x="560912" y="4975843"/>
                </a:cubicBezTo>
                <a:lnTo>
                  <a:pt x="867264" y="4975843"/>
                </a:lnTo>
                <a:lnTo>
                  <a:pt x="867264" y="4975843"/>
                </a:lnTo>
                <a:cubicBezTo>
                  <a:pt x="880032" y="4975843"/>
                  <a:pt x="889305" y="4988948"/>
                  <a:pt x="884839" y="5000659"/>
                </a:cubicBezTo>
                <a:lnTo>
                  <a:pt x="827747" y="5138942"/>
                </a:lnTo>
                <a:cubicBezTo>
                  <a:pt x="782205" y="5258241"/>
                  <a:pt x="668639" y="5335412"/>
                  <a:pt x="538594" y="5335412"/>
                </a:cubicBezTo>
                <a:lnTo>
                  <a:pt x="227300" y="5335412"/>
                </a:lnTo>
                <a:cubicBezTo>
                  <a:pt x="216184" y="5335412"/>
                  <a:pt x="208111" y="5324006"/>
                  <a:pt x="212001" y="5313816"/>
                </a:cubicBezTo>
                <a:close/>
                <a:moveTo>
                  <a:pt x="274542" y="5289355"/>
                </a:moveTo>
                <a:lnTo>
                  <a:pt x="538593" y="5289355"/>
                </a:lnTo>
                <a:cubicBezTo>
                  <a:pt x="649430" y="5289355"/>
                  <a:pt x="746046" y="5223870"/>
                  <a:pt x="784728" y="5122517"/>
                </a:cubicBezTo>
                <a:lnTo>
                  <a:pt x="784951" y="5121934"/>
                </a:lnTo>
                <a:lnTo>
                  <a:pt x="785186" y="5121364"/>
                </a:lnTo>
                <a:lnTo>
                  <a:pt x="824709" y="5025626"/>
                </a:lnTo>
                <a:cubicBezTo>
                  <a:pt x="825445" y="5023864"/>
                  <a:pt x="824140" y="5021913"/>
                  <a:pt x="822216" y="5021913"/>
                </a:cubicBezTo>
                <a:lnTo>
                  <a:pt x="560912" y="5021913"/>
                </a:lnTo>
                <a:cubicBezTo>
                  <a:pt x="441309" y="5021913"/>
                  <a:pt x="351875" y="5076498"/>
                  <a:pt x="315544" y="5171679"/>
                </a:cubicBezTo>
                <a:lnTo>
                  <a:pt x="272023" y="5285693"/>
                </a:lnTo>
                <a:cubicBezTo>
                  <a:pt x="271349" y="5287454"/>
                  <a:pt x="272654" y="5289355"/>
                  <a:pt x="274541" y="5289355"/>
                </a:cubicBezTo>
                <a:close/>
                <a:moveTo>
                  <a:pt x="6793788" y="2434261"/>
                </a:moveTo>
                <a:lnTo>
                  <a:pt x="6733254" y="2592823"/>
                </a:lnTo>
                <a:cubicBezTo>
                  <a:pt x="6729364" y="2603026"/>
                  <a:pt x="6737435" y="2614420"/>
                  <a:pt x="6748545" y="2614420"/>
                </a:cubicBezTo>
                <a:lnTo>
                  <a:pt x="7059842" y="2614420"/>
                </a:lnTo>
                <a:cubicBezTo>
                  <a:pt x="7189892" y="2614420"/>
                  <a:pt x="7303459" y="2537261"/>
                  <a:pt x="7348993" y="2417950"/>
                </a:cubicBezTo>
                <a:lnTo>
                  <a:pt x="7406093" y="2279666"/>
                </a:lnTo>
                <a:cubicBezTo>
                  <a:pt x="7410553" y="2267955"/>
                  <a:pt x="7401279" y="2254863"/>
                  <a:pt x="7388508" y="2254863"/>
                </a:cubicBezTo>
                <a:lnTo>
                  <a:pt x="7082165" y="2254863"/>
                </a:lnTo>
                <a:cubicBezTo>
                  <a:pt x="6951203" y="2254863"/>
                  <a:pt x="6839637" y="2314126"/>
                  <a:pt x="6793788" y="2434261"/>
                </a:cubicBezTo>
                <a:close/>
                <a:moveTo>
                  <a:pt x="7460989" y="1351651"/>
                </a:moveTo>
                <a:lnTo>
                  <a:pt x="7767346" y="1351651"/>
                </a:lnTo>
                <a:lnTo>
                  <a:pt x="7767346" y="1351651"/>
                </a:lnTo>
                <a:cubicBezTo>
                  <a:pt x="7780116" y="1351651"/>
                  <a:pt x="7789390" y="1364756"/>
                  <a:pt x="7784917" y="1376467"/>
                </a:cubicBezTo>
                <a:lnTo>
                  <a:pt x="7727830" y="1514750"/>
                </a:lnTo>
                <a:cubicBezTo>
                  <a:pt x="7682297" y="1634049"/>
                  <a:pt x="7568729" y="1711220"/>
                  <a:pt x="7438679" y="1711220"/>
                </a:cubicBezTo>
                <a:lnTo>
                  <a:pt x="7127382" y="1711220"/>
                </a:lnTo>
                <a:cubicBezTo>
                  <a:pt x="7116271" y="1711220"/>
                  <a:pt x="7108188" y="1699814"/>
                  <a:pt x="7112090" y="1689624"/>
                </a:cubicBezTo>
                <a:lnTo>
                  <a:pt x="7172612" y="1531062"/>
                </a:lnTo>
                <a:cubicBezTo>
                  <a:pt x="7218474" y="1410914"/>
                  <a:pt x="7330040" y="1351651"/>
                  <a:pt x="7460989" y="1351651"/>
                </a:cubicBezTo>
                <a:close/>
                <a:moveTo>
                  <a:pt x="7722306" y="1397708"/>
                </a:moveTo>
                <a:lnTo>
                  <a:pt x="7460989" y="1397708"/>
                </a:lnTo>
                <a:cubicBezTo>
                  <a:pt x="7341391" y="1397708"/>
                  <a:pt x="7251959" y="1452307"/>
                  <a:pt x="7215623" y="1547487"/>
                </a:cubicBezTo>
                <a:lnTo>
                  <a:pt x="7172104" y="1661501"/>
                </a:lnTo>
                <a:cubicBezTo>
                  <a:pt x="7171433" y="1663262"/>
                  <a:pt x="7172738" y="1665151"/>
                  <a:pt x="7174626" y="1665151"/>
                </a:cubicBezTo>
                <a:lnTo>
                  <a:pt x="7438679" y="1665151"/>
                </a:lnTo>
                <a:cubicBezTo>
                  <a:pt x="7549510" y="1665151"/>
                  <a:pt x="7646126" y="1599665"/>
                  <a:pt x="7684817" y="1498325"/>
                </a:cubicBezTo>
                <a:lnTo>
                  <a:pt x="7685033" y="1497742"/>
                </a:lnTo>
                <a:lnTo>
                  <a:pt x="7685261" y="1497172"/>
                </a:lnTo>
                <a:lnTo>
                  <a:pt x="7724802" y="1401434"/>
                </a:lnTo>
                <a:cubicBezTo>
                  <a:pt x="7725524" y="1399660"/>
                  <a:pt x="7724219" y="1397720"/>
                  <a:pt x="7722306" y="1397720"/>
                </a:cubicBezTo>
                <a:close/>
                <a:moveTo>
                  <a:pt x="7266288" y="2165982"/>
                </a:moveTo>
                <a:lnTo>
                  <a:pt x="7577572" y="2165982"/>
                </a:lnTo>
                <a:cubicBezTo>
                  <a:pt x="7707635" y="2165982"/>
                  <a:pt x="7821190" y="2088811"/>
                  <a:pt x="7866736" y="1969512"/>
                </a:cubicBezTo>
                <a:lnTo>
                  <a:pt x="7923823" y="1831228"/>
                </a:lnTo>
                <a:cubicBezTo>
                  <a:pt x="7928296" y="1819505"/>
                  <a:pt x="7919022" y="1806413"/>
                  <a:pt x="7906251" y="1806413"/>
                </a:cubicBezTo>
                <a:lnTo>
                  <a:pt x="7599895" y="1806413"/>
                </a:lnTo>
                <a:cubicBezTo>
                  <a:pt x="7468933" y="1806413"/>
                  <a:pt x="7357367" y="1865676"/>
                  <a:pt x="7311518" y="1985824"/>
                </a:cubicBezTo>
                <a:lnTo>
                  <a:pt x="7250984" y="2144386"/>
                </a:lnTo>
                <a:cubicBezTo>
                  <a:pt x="7247094" y="2154575"/>
                  <a:pt x="7255177" y="2165982"/>
                  <a:pt x="7266288" y="2165982"/>
                </a:cubicBezTo>
                <a:close/>
                <a:moveTo>
                  <a:pt x="8336019" y="2895347"/>
                </a:moveTo>
                <a:lnTo>
                  <a:pt x="8275485" y="3053910"/>
                </a:lnTo>
                <a:cubicBezTo>
                  <a:pt x="8271595" y="3064099"/>
                  <a:pt x="8279666" y="3075506"/>
                  <a:pt x="8290777" y="3075506"/>
                </a:cubicBezTo>
                <a:lnTo>
                  <a:pt x="8602073" y="3075506"/>
                </a:lnTo>
                <a:cubicBezTo>
                  <a:pt x="8732124" y="3075506"/>
                  <a:pt x="8845691" y="2998335"/>
                  <a:pt x="8891224" y="2879036"/>
                </a:cubicBezTo>
                <a:lnTo>
                  <a:pt x="8948325" y="2740752"/>
                </a:lnTo>
                <a:cubicBezTo>
                  <a:pt x="8952784" y="2729042"/>
                  <a:pt x="8943511" y="2715937"/>
                  <a:pt x="8930752" y="2715937"/>
                </a:cubicBezTo>
                <a:lnTo>
                  <a:pt x="8930752" y="2715937"/>
                </a:lnTo>
                <a:cubicBezTo>
                  <a:pt x="8930752" y="2715937"/>
                  <a:pt x="8624396" y="2715937"/>
                  <a:pt x="8624396" y="2715937"/>
                </a:cubicBezTo>
                <a:cubicBezTo>
                  <a:pt x="8493434" y="2715937"/>
                  <a:pt x="8381869" y="2775212"/>
                  <a:pt x="8336019" y="2895347"/>
                </a:cubicBezTo>
                <a:close/>
                <a:moveTo>
                  <a:pt x="9181667" y="3782236"/>
                </a:moveTo>
                <a:lnTo>
                  <a:pt x="9238768" y="3643952"/>
                </a:lnTo>
                <a:cubicBezTo>
                  <a:pt x="9243227" y="3632241"/>
                  <a:pt x="9233954" y="3619136"/>
                  <a:pt x="9221183" y="3619136"/>
                </a:cubicBezTo>
                <a:lnTo>
                  <a:pt x="9221183" y="3619136"/>
                </a:lnTo>
                <a:cubicBezTo>
                  <a:pt x="9221183" y="3619136"/>
                  <a:pt x="8914840" y="3619136"/>
                  <a:pt x="8914840" y="3619136"/>
                </a:cubicBezTo>
                <a:cubicBezTo>
                  <a:pt x="8783877" y="3619136"/>
                  <a:pt x="8672312" y="3678412"/>
                  <a:pt x="8626449" y="3798547"/>
                </a:cubicBezTo>
                <a:lnTo>
                  <a:pt x="8565928" y="3957109"/>
                </a:lnTo>
                <a:cubicBezTo>
                  <a:pt x="8562026" y="3967299"/>
                  <a:pt x="8570109" y="3978705"/>
                  <a:pt x="8581220" y="3978705"/>
                </a:cubicBezTo>
                <a:lnTo>
                  <a:pt x="8892516" y="3978705"/>
                </a:lnTo>
                <a:cubicBezTo>
                  <a:pt x="9022567" y="3978705"/>
                  <a:pt x="9136134" y="3901534"/>
                  <a:pt x="9181667" y="3782236"/>
                </a:cubicBezTo>
                <a:close/>
                <a:moveTo>
                  <a:pt x="9091627" y="2254863"/>
                </a:moveTo>
                <a:cubicBezTo>
                  <a:pt x="8960652" y="2254863"/>
                  <a:pt x="8849099" y="2314126"/>
                  <a:pt x="8803248" y="2434261"/>
                </a:cubicBezTo>
                <a:lnTo>
                  <a:pt x="8742715" y="2592823"/>
                </a:lnTo>
                <a:cubicBezTo>
                  <a:pt x="8738826" y="2603026"/>
                  <a:pt x="8746895" y="2614420"/>
                  <a:pt x="8758007" y="2614420"/>
                </a:cubicBezTo>
                <a:lnTo>
                  <a:pt x="9069303" y="2614420"/>
                </a:lnTo>
                <a:cubicBezTo>
                  <a:pt x="9199354" y="2614420"/>
                  <a:pt x="9312921" y="2537261"/>
                  <a:pt x="9358454" y="2417950"/>
                </a:cubicBezTo>
                <a:lnTo>
                  <a:pt x="9415555" y="2279666"/>
                </a:lnTo>
                <a:cubicBezTo>
                  <a:pt x="9420014" y="2267955"/>
                  <a:pt x="9410740" y="2254863"/>
                  <a:pt x="9397970" y="2254863"/>
                </a:cubicBezTo>
                <a:lnTo>
                  <a:pt x="9091627" y="2254863"/>
                </a:lnTo>
                <a:close/>
                <a:moveTo>
                  <a:pt x="9271341" y="3075493"/>
                </a:moveTo>
                <a:lnTo>
                  <a:pt x="8960056" y="3075493"/>
                </a:lnTo>
                <a:cubicBezTo>
                  <a:pt x="8948945" y="3075493"/>
                  <a:pt x="8940862" y="3064099"/>
                  <a:pt x="8944765" y="3053910"/>
                </a:cubicBezTo>
                <a:lnTo>
                  <a:pt x="9005286" y="2895347"/>
                </a:lnTo>
                <a:cubicBezTo>
                  <a:pt x="9051148" y="2775200"/>
                  <a:pt x="9162701" y="2715937"/>
                  <a:pt x="9293664" y="2715937"/>
                </a:cubicBezTo>
                <a:lnTo>
                  <a:pt x="9600020" y="2715937"/>
                </a:lnTo>
                <a:lnTo>
                  <a:pt x="9600020" y="2715937"/>
                </a:lnTo>
                <a:cubicBezTo>
                  <a:pt x="9612790" y="2715937"/>
                  <a:pt x="9622052" y="2729029"/>
                  <a:pt x="9617592" y="2740752"/>
                </a:cubicBezTo>
                <a:lnTo>
                  <a:pt x="9560504" y="2879036"/>
                </a:lnTo>
                <a:cubicBezTo>
                  <a:pt x="9514958" y="2998335"/>
                  <a:pt x="9401391" y="3075493"/>
                  <a:pt x="9271341" y="3075493"/>
                </a:cubicBezTo>
                <a:close/>
                <a:moveTo>
                  <a:pt x="9007300" y="3029436"/>
                </a:moveTo>
                <a:lnTo>
                  <a:pt x="9271341" y="3029436"/>
                </a:lnTo>
                <a:cubicBezTo>
                  <a:pt x="9382184" y="3029436"/>
                  <a:pt x="9478800" y="2963951"/>
                  <a:pt x="9517492" y="2862598"/>
                </a:cubicBezTo>
                <a:lnTo>
                  <a:pt x="9517707" y="2862028"/>
                </a:lnTo>
                <a:lnTo>
                  <a:pt x="9517935" y="2861458"/>
                </a:lnTo>
                <a:lnTo>
                  <a:pt x="9557463" y="2765720"/>
                </a:lnTo>
                <a:cubicBezTo>
                  <a:pt x="9558199" y="2763945"/>
                  <a:pt x="9556893" y="2761994"/>
                  <a:pt x="9554980" y="2761994"/>
                </a:cubicBezTo>
                <a:lnTo>
                  <a:pt x="9293664" y="2761994"/>
                </a:lnTo>
                <a:cubicBezTo>
                  <a:pt x="9174066" y="2761994"/>
                  <a:pt x="9084633" y="2816592"/>
                  <a:pt x="9048298" y="2911773"/>
                </a:cubicBezTo>
                <a:lnTo>
                  <a:pt x="9004779" y="3025774"/>
                </a:lnTo>
                <a:cubicBezTo>
                  <a:pt x="9004107" y="3027548"/>
                  <a:pt x="9005412" y="3029436"/>
                  <a:pt x="9007300" y="3029436"/>
                </a:cubicBezTo>
                <a:close/>
                <a:moveTo>
                  <a:pt x="3552517" y="903208"/>
                </a:moveTo>
                <a:lnTo>
                  <a:pt x="3246161" y="903208"/>
                </a:lnTo>
                <a:cubicBezTo>
                  <a:pt x="3115199" y="903208"/>
                  <a:pt x="3003645" y="962476"/>
                  <a:pt x="2957783" y="1082616"/>
                </a:cubicBezTo>
                <a:lnTo>
                  <a:pt x="2897262" y="1241179"/>
                </a:lnTo>
                <a:cubicBezTo>
                  <a:pt x="2893360" y="1251373"/>
                  <a:pt x="2901443" y="1262770"/>
                  <a:pt x="2912553" y="1262770"/>
                </a:cubicBezTo>
                <a:lnTo>
                  <a:pt x="3223838" y="1262770"/>
                </a:lnTo>
                <a:cubicBezTo>
                  <a:pt x="3353900" y="1262770"/>
                  <a:pt x="3467455" y="1185606"/>
                  <a:pt x="3513001" y="1066307"/>
                </a:cubicBezTo>
                <a:lnTo>
                  <a:pt x="3570089" y="928021"/>
                </a:lnTo>
                <a:cubicBezTo>
                  <a:pt x="3574549" y="916307"/>
                  <a:pt x="3565275" y="903208"/>
                  <a:pt x="3552517" y="903208"/>
                </a:cubicBezTo>
                <a:close/>
                <a:moveTo>
                  <a:pt x="4423821" y="1351651"/>
                </a:moveTo>
                <a:lnTo>
                  <a:pt x="4117465" y="1351651"/>
                </a:lnTo>
                <a:cubicBezTo>
                  <a:pt x="3986516" y="1351651"/>
                  <a:pt x="3874950" y="1410927"/>
                  <a:pt x="3829087" y="1531062"/>
                </a:cubicBezTo>
                <a:lnTo>
                  <a:pt x="3768566" y="1689624"/>
                </a:lnTo>
                <a:cubicBezTo>
                  <a:pt x="3764664" y="1699814"/>
                  <a:pt x="3772747" y="1711220"/>
                  <a:pt x="3783858" y="1711220"/>
                </a:cubicBezTo>
                <a:lnTo>
                  <a:pt x="4095154" y="1711220"/>
                </a:lnTo>
                <a:cubicBezTo>
                  <a:pt x="4225205" y="1711220"/>
                  <a:pt x="4338772" y="1634049"/>
                  <a:pt x="4384306" y="1514750"/>
                </a:cubicBezTo>
                <a:lnTo>
                  <a:pt x="4441393" y="1376467"/>
                </a:lnTo>
                <a:cubicBezTo>
                  <a:pt x="4445866" y="1364756"/>
                  <a:pt x="4436592" y="1351651"/>
                  <a:pt x="4423821" y="1351651"/>
                </a:cubicBezTo>
                <a:close/>
                <a:moveTo>
                  <a:pt x="4638515" y="1985824"/>
                </a:moveTo>
                <a:lnTo>
                  <a:pt x="4577994" y="2144386"/>
                </a:lnTo>
                <a:cubicBezTo>
                  <a:pt x="4574091" y="2154575"/>
                  <a:pt x="4582174" y="2165982"/>
                  <a:pt x="4593286" y="2165982"/>
                </a:cubicBezTo>
                <a:lnTo>
                  <a:pt x="4904582" y="2165982"/>
                </a:lnTo>
                <a:cubicBezTo>
                  <a:pt x="5034633" y="2165982"/>
                  <a:pt x="5148200" y="2088811"/>
                  <a:pt x="5193733" y="1969512"/>
                </a:cubicBezTo>
                <a:lnTo>
                  <a:pt x="5250821" y="1831228"/>
                </a:lnTo>
                <a:cubicBezTo>
                  <a:pt x="5255293" y="1819505"/>
                  <a:pt x="5246019" y="1806413"/>
                  <a:pt x="5233249" y="1806413"/>
                </a:cubicBezTo>
                <a:lnTo>
                  <a:pt x="4926893" y="1806413"/>
                </a:lnTo>
                <a:cubicBezTo>
                  <a:pt x="4795931" y="1806413"/>
                  <a:pt x="4684365" y="1865676"/>
                  <a:pt x="4638515" y="1985824"/>
                </a:cubicBezTo>
                <a:close/>
                <a:moveTo>
                  <a:pt x="4221784" y="903208"/>
                </a:moveTo>
                <a:lnTo>
                  <a:pt x="3915428" y="903208"/>
                </a:lnTo>
                <a:cubicBezTo>
                  <a:pt x="3784466" y="903208"/>
                  <a:pt x="3672913" y="962476"/>
                  <a:pt x="3627050" y="1082616"/>
                </a:cubicBezTo>
                <a:lnTo>
                  <a:pt x="3566529" y="1241179"/>
                </a:lnTo>
                <a:cubicBezTo>
                  <a:pt x="3562627" y="1251373"/>
                  <a:pt x="3570710" y="1262770"/>
                  <a:pt x="3581821" y="1262770"/>
                </a:cubicBezTo>
                <a:lnTo>
                  <a:pt x="3893118" y="1262770"/>
                </a:lnTo>
                <a:cubicBezTo>
                  <a:pt x="4023168" y="1262770"/>
                  <a:pt x="4136735" y="1185606"/>
                  <a:pt x="4182268" y="1066307"/>
                </a:cubicBezTo>
                <a:lnTo>
                  <a:pt x="4239357" y="928021"/>
                </a:lnTo>
                <a:cubicBezTo>
                  <a:pt x="4243829" y="916307"/>
                  <a:pt x="4234555" y="903208"/>
                  <a:pt x="4221784" y="903208"/>
                </a:cubicBezTo>
                <a:close/>
                <a:moveTo>
                  <a:pt x="6230841" y="903208"/>
                </a:moveTo>
                <a:lnTo>
                  <a:pt x="5924485" y="903208"/>
                </a:lnTo>
                <a:cubicBezTo>
                  <a:pt x="5793522" y="903208"/>
                  <a:pt x="5681957" y="962476"/>
                  <a:pt x="5636107" y="1082616"/>
                </a:cubicBezTo>
                <a:lnTo>
                  <a:pt x="5575573" y="1241179"/>
                </a:lnTo>
                <a:cubicBezTo>
                  <a:pt x="5571683" y="1251373"/>
                  <a:pt x="5579766" y="1262770"/>
                  <a:pt x="5590877" y="1262770"/>
                </a:cubicBezTo>
                <a:lnTo>
                  <a:pt x="5902174" y="1262770"/>
                </a:lnTo>
                <a:cubicBezTo>
                  <a:pt x="6032211" y="1262770"/>
                  <a:pt x="6145779" y="1185606"/>
                  <a:pt x="6191325" y="1066307"/>
                </a:cubicBezTo>
                <a:lnTo>
                  <a:pt x="6248413" y="928021"/>
                </a:lnTo>
                <a:cubicBezTo>
                  <a:pt x="6252885" y="916307"/>
                  <a:pt x="6243611" y="903208"/>
                  <a:pt x="6230841" y="903208"/>
                </a:cubicBezTo>
                <a:close/>
                <a:moveTo>
                  <a:pt x="5457254" y="1351651"/>
                </a:moveTo>
                <a:lnTo>
                  <a:pt x="5763610" y="1351651"/>
                </a:lnTo>
                <a:lnTo>
                  <a:pt x="5763610" y="1351651"/>
                </a:lnTo>
                <a:cubicBezTo>
                  <a:pt x="5776381" y="1351651"/>
                  <a:pt x="5785655" y="1364756"/>
                  <a:pt x="5781182" y="1376467"/>
                </a:cubicBezTo>
                <a:lnTo>
                  <a:pt x="5724095" y="1514750"/>
                </a:lnTo>
                <a:cubicBezTo>
                  <a:pt x="5678561" y="1634049"/>
                  <a:pt x="5564981" y="1711220"/>
                  <a:pt x="5434944" y="1711220"/>
                </a:cubicBezTo>
                <a:lnTo>
                  <a:pt x="5123647" y="1711220"/>
                </a:lnTo>
                <a:cubicBezTo>
                  <a:pt x="5112536" y="1711220"/>
                  <a:pt x="5104453" y="1699814"/>
                  <a:pt x="5108355" y="1689624"/>
                </a:cubicBezTo>
                <a:lnTo>
                  <a:pt x="5168876" y="1531062"/>
                </a:lnTo>
                <a:cubicBezTo>
                  <a:pt x="5214739" y="1410914"/>
                  <a:pt x="5326292" y="1351651"/>
                  <a:pt x="5457254" y="1351651"/>
                </a:cubicBezTo>
                <a:close/>
                <a:moveTo>
                  <a:pt x="5718571" y="1397708"/>
                </a:moveTo>
                <a:lnTo>
                  <a:pt x="5457254" y="1397708"/>
                </a:lnTo>
                <a:cubicBezTo>
                  <a:pt x="5337656" y="1397708"/>
                  <a:pt x="5248224" y="1452307"/>
                  <a:pt x="5211888" y="1547487"/>
                </a:cubicBezTo>
                <a:lnTo>
                  <a:pt x="5168369" y="1661501"/>
                </a:lnTo>
                <a:cubicBezTo>
                  <a:pt x="5167698" y="1663262"/>
                  <a:pt x="5169003" y="1665151"/>
                  <a:pt x="5170878" y="1665151"/>
                </a:cubicBezTo>
                <a:lnTo>
                  <a:pt x="5434931" y="1665151"/>
                </a:lnTo>
                <a:cubicBezTo>
                  <a:pt x="5545775" y="1665151"/>
                  <a:pt x="5642390" y="1599665"/>
                  <a:pt x="5681082" y="1498325"/>
                </a:cubicBezTo>
                <a:lnTo>
                  <a:pt x="5681298" y="1497742"/>
                </a:lnTo>
                <a:lnTo>
                  <a:pt x="5681526" y="1497172"/>
                </a:lnTo>
                <a:lnTo>
                  <a:pt x="5721054" y="1401434"/>
                </a:lnTo>
                <a:cubicBezTo>
                  <a:pt x="5721789" y="1399660"/>
                  <a:pt x="5720484" y="1397720"/>
                  <a:pt x="5718558" y="1397720"/>
                </a:cubicBezTo>
                <a:close/>
                <a:moveTo>
                  <a:pt x="6432877" y="1351651"/>
                </a:moveTo>
                <a:lnTo>
                  <a:pt x="6126534" y="1351651"/>
                </a:lnTo>
                <a:cubicBezTo>
                  <a:pt x="5995572" y="1351651"/>
                  <a:pt x="5884006" y="1410927"/>
                  <a:pt x="5838144" y="1531062"/>
                </a:cubicBezTo>
                <a:lnTo>
                  <a:pt x="5777622" y="1689624"/>
                </a:lnTo>
                <a:cubicBezTo>
                  <a:pt x="5773733" y="1699814"/>
                  <a:pt x="5781803" y="1711220"/>
                  <a:pt x="5792914" y="1711220"/>
                </a:cubicBezTo>
                <a:lnTo>
                  <a:pt x="6104211" y="1711220"/>
                </a:lnTo>
                <a:cubicBezTo>
                  <a:pt x="6234261" y="1711220"/>
                  <a:pt x="6347828" y="1634049"/>
                  <a:pt x="6393362" y="1514750"/>
                </a:cubicBezTo>
                <a:lnTo>
                  <a:pt x="6450462" y="1376467"/>
                </a:lnTo>
                <a:cubicBezTo>
                  <a:pt x="6454935" y="1364756"/>
                  <a:pt x="6445661" y="1351651"/>
                  <a:pt x="6432877" y="1351651"/>
                </a:cubicBezTo>
                <a:close/>
              </a:path>
            </a:pathLst>
          </a:custGeom>
          <a:solidFill>
            <a:srgbClr val="FFFFFF">
              <a:alpha val="5000"/>
            </a:srgbClr>
          </a:solidFill>
          <a:ln w="12666" cap="flat">
            <a:noFill/>
            <a:prstDash val="solid"/>
            <a:miter/>
          </a:ln>
        </p:spPr>
        <p:txBody>
          <a:bodyPr rtlCol="0" anchor="ctr"/>
          <a:lstStyle/>
          <a:p>
            <a:endParaRPr lang="en-US"/>
          </a:p>
        </p:txBody>
      </p:sp>
      <p:sp>
        <p:nvSpPr>
          <p:cNvPr id="44" name="Inner Leaf">
            <a:extLst>
              <a:ext uri="{FF2B5EF4-FFF2-40B4-BE49-F238E27FC236}">
                <a16:creationId xmlns:a16="http://schemas.microsoft.com/office/drawing/2014/main" id="{52DE6502-D5E4-2AA8-89D1-9FACAF131BB7}"/>
              </a:ext>
            </a:extLst>
          </p:cNvPr>
          <p:cNvSpPr/>
          <p:nvPr/>
        </p:nvSpPr>
        <p:spPr>
          <a:xfrm>
            <a:off x="-8965" y="681399"/>
            <a:ext cx="9127951" cy="5497797"/>
          </a:xfrm>
          <a:custGeom>
            <a:avLst/>
            <a:gdLst>
              <a:gd name="connsiteX0" fmla="*/ 0 w 9127951"/>
              <a:gd name="connsiteY0" fmla="*/ 5497798 h 5497797"/>
              <a:gd name="connsiteX1" fmla="*/ 3816044 w 9127951"/>
              <a:gd name="connsiteY1" fmla="*/ 5497798 h 5497797"/>
              <a:gd name="connsiteX2" fmla="*/ 5890589 w 9127951"/>
              <a:gd name="connsiteY2" fmla="*/ 5035093 h 5497797"/>
              <a:gd name="connsiteX3" fmla="*/ 5895674 w 9127951"/>
              <a:gd name="connsiteY3" fmla="*/ 5032551 h 5497797"/>
              <a:gd name="connsiteX4" fmla="*/ 5890589 w 9127951"/>
              <a:gd name="connsiteY4" fmla="*/ 5035093 h 5497797"/>
              <a:gd name="connsiteX5" fmla="*/ 6249058 w 9127951"/>
              <a:gd name="connsiteY5" fmla="*/ 4844418 h 5497797"/>
              <a:gd name="connsiteX6" fmla="*/ 6249058 w 9127951"/>
              <a:gd name="connsiteY6" fmla="*/ 4844418 h 5497797"/>
              <a:gd name="connsiteX7" fmla="*/ 6249058 w 9127951"/>
              <a:gd name="connsiteY7" fmla="*/ 4844418 h 5497797"/>
              <a:gd name="connsiteX8" fmla="*/ 8237164 w 9127951"/>
              <a:gd name="connsiteY8" fmla="*/ 2492759 h 5497797"/>
              <a:gd name="connsiteX9" fmla="*/ 9110455 w 9127951"/>
              <a:gd name="connsiteY9" fmla="*/ 378808 h 5497797"/>
              <a:gd name="connsiteX10" fmla="*/ 8840968 w 9127951"/>
              <a:gd name="connsiteY10" fmla="*/ 0 h 5497797"/>
              <a:gd name="connsiteX11" fmla="*/ 4155446 w 9127951"/>
              <a:gd name="connsiteY11" fmla="*/ 0 h 5497797"/>
              <a:gd name="connsiteX12" fmla="*/ 0 w 9127951"/>
              <a:gd name="connsiteY12" fmla="*/ 2196577 h 5497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127951" h="5497797">
                <a:moveTo>
                  <a:pt x="0" y="5497798"/>
                </a:moveTo>
                <a:lnTo>
                  <a:pt x="3816044" y="5497798"/>
                </a:lnTo>
                <a:cubicBezTo>
                  <a:pt x="4555863" y="5497798"/>
                  <a:pt x="5261361" y="5333817"/>
                  <a:pt x="5890589" y="5035093"/>
                </a:cubicBezTo>
                <a:cubicBezTo>
                  <a:pt x="5891860" y="5035093"/>
                  <a:pt x="5894403" y="5033822"/>
                  <a:pt x="5895674" y="5032551"/>
                </a:cubicBezTo>
                <a:cubicBezTo>
                  <a:pt x="5894403" y="5032551"/>
                  <a:pt x="5891860" y="5033822"/>
                  <a:pt x="5890589" y="5035093"/>
                </a:cubicBezTo>
                <a:cubicBezTo>
                  <a:pt x="6013892" y="4976619"/>
                  <a:pt x="6133382" y="4913061"/>
                  <a:pt x="6249058" y="4844418"/>
                </a:cubicBezTo>
                <a:cubicBezTo>
                  <a:pt x="6249058" y="4844418"/>
                  <a:pt x="6249058" y="4844418"/>
                  <a:pt x="6249058" y="4844418"/>
                </a:cubicBezTo>
                <a:cubicBezTo>
                  <a:pt x="6249058" y="4844418"/>
                  <a:pt x="6249058" y="4844418"/>
                  <a:pt x="6249058" y="4844418"/>
                </a:cubicBezTo>
                <a:cubicBezTo>
                  <a:pt x="7142689" y="4320697"/>
                  <a:pt x="7850728" y="3505879"/>
                  <a:pt x="8237164" y="2492759"/>
                </a:cubicBezTo>
                <a:lnTo>
                  <a:pt x="9110455" y="378808"/>
                </a:lnTo>
                <a:cubicBezTo>
                  <a:pt x="9179098" y="199573"/>
                  <a:pt x="9036728" y="0"/>
                  <a:pt x="8840968" y="0"/>
                </a:cubicBezTo>
                <a:lnTo>
                  <a:pt x="4155446" y="0"/>
                </a:lnTo>
                <a:cubicBezTo>
                  <a:pt x="2364371" y="0"/>
                  <a:pt x="809734" y="727108"/>
                  <a:pt x="0" y="2196577"/>
                </a:cubicBezTo>
              </a:path>
            </a:pathLst>
          </a:custGeom>
          <a:solidFill>
            <a:srgbClr val="0EC54F"/>
          </a:solidFill>
          <a:ln w="12710" cap="flat">
            <a:noFill/>
            <a:prstDash val="solid"/>
            <a:miter/>
          </a:ln>
        </p:spPr>
        <p:txBody>
          <a:bodyPr rtlCol="0" anchor="ctr">
            <a:noAutofit/>
          </a:bodyPr>
          <a:lstStyle/>
          <a:p>
            <a:endParaRPr lang="en-US"/>
          </a:p>
        </p:txBody>
      </p:sp>
      <p:sp>
        <p:nvSpPr>
          <p:cNvPr id="40" name="Proprietary Statement">
            <a:extLst>
              <a:ext uri="{FF2B5EF4-FFF2-40B4-BE49-F238E27FC236}">
                <a16:creationId xmlns:a16="http://schemas.microsoft.com/office/drawing/2014/main" id="{0567C7F8-1C51-DF09-1A17-656492C3B1A6}"/>
              </a:ext>
            </a:extLst>
          </p:cNvPr>
          <p:cNvSpPr txBox="1"/>
          <p:nvPr userDrawn="1"/>
        </p:nvSpPr>
        <p:spPr>
          <a:xfrm rot="5400000">
            <a:off x="11015684" y="1173468"/>
            <a:ext cx="1949939" cy="275129"/>
          </a:xfrm>
          <a:prstGeom prst="rect">
            <a:avLst/>
          </a:prstGeom>
          <a:noFill/>
        </p:spPr>
        <p:txBody>
          <a:bodyPr wrap="square" rtlCol="0">
            <a:noAutofit/>
          </a:bodyPr>
          <a:lstStyle/>
          <a:p>
            <a:r>
              <a:rPr lang="en-US" sz="800">
                <a:solidFill>
                  <a:schemeClr val="bg1"/>
                </a:solidFill>
              </a:rPr>
              <a:t>Proprietary business information of ADM.</a:t>
            </a:r>
          </a:p>
        </p:txBody>
      </p:sp>
      <p:sp>
        <p:nvSpPr>
          <p:cNvPr id="2" name="Copy">
            <a:extLst>
              <a:ext uri="{FF2B5EF4-FFF2-40B4-BE49-F238E27FC236}">
                <a16:creationId xmlns:a16="http://schemas.microsoft.com/office/drawing/2014/main" id="{3F596004-519C-BBE1-D86A-4DCEF4C2F164}"/>
              </a:ext>
            </a:extLst>
          </p:cNvPr>
          <p:cNvSpPr>
            <a:spLocks noGrp="1"/>
          </p:cNvSpPr>
          <p:nvPr>
            <p:ph type="body" sz="quarter" idx="35" hasCustomPrompt="1"/>
          </p:nvPr>
        </p:nvSpPr>
        <p:spPr>
          <a:xfrm>
            <a:off x="1263405" y="4217923"/>
            <a:ext cx="4818072" cy="1069524"/>
          </a:xfrm>
          <a:prstGeom prst="rect">
            <a:avLst/>
          </a:prstGeom>
        </p:spPr>
        <p:txBody>
          <a:bodyPr lIns="0" tIns="0" rIns="0" bIns="0" anchor="t">
            <a:noAutofit/>
          </a:bodyPr>
          <a:lstStyle>
            <a:lvl1pPr marL="0" indent="0">
              <a:lnSpc>
                <a:spcPct val="100000"/>
              </a:lnSpc>
              <a:spcBef>
                <a:spcPts val="0"/>
              </a:spcBef>
              <a:buFont typeface="Arial" panose="020B0604020202020204" pitchFamily="34" charset="0"/>
              <a:buNone/>
              <a:defRPr sz="2400" b="1" i="0">
                <a:solidFill>
                  <a:schemeClr val="tx1"/>
                </a:solidFill>
                <a:latin typeface="+mn-lt"/>
                <a:cs typeface="Calibri" panose="020F0502020204030204" pitchFamily="34" charset="0"/>
              </a:defRPr>
            </a:lvl1pPr>
            <a:lvl2pPr marL="290513" indent="-58738">
              <a:lnSpc>
                <a:spcPct val="100000"/>
              </a:lnSpc>
              <a:buFont typeface="Courier New" panose="02070309020205020404" pitchFamily="49" charset="0"/>
              <a:buChar char="o"/>
              <a:tabLst/>
              <a:defRPr kumimoji="0" lang="en-US" sz="1100" b="1" i="0" u="none" strike="noStrike" kern="1200" cap="none" spc="0" normalizeH="0" baseline="0" dirty="0">
                <a:ln>
                  <a:noFill/>
                </a:ln>
                <a:solidFill>
                  <a:schemeClr val="tx1"/>
                </a:solidFill>
                <a:effectLst/>
                <a:uLnTx/>
                <a:uFillTx/>
                <a:latin typeface="+mn-lt"/>
                <a:ea typeface="Verdana" panose="020B0604030504040204" pitchFamily="34" charset="0"/>
                <a:cs typeface="Calibri" panose="020F0502020204030204" pitchFamily="34" charset="0"/>
              </a:defRPr>
            </a:lvl2pPr>
            <a:lvl3pPr marL="520700" indent="-171450">
              <a:lnSpc>
                <a:spcPct val="100000"/>
              </a:lnSpc>
              <a:buFont typeface="Wingdings" pitchFamily="2" charset="2"/>
              <a:buChar char="§"/>
              <a:defRPr kumimoji="0" lang="en-US" sz="1100" b="0" i="0" u="none" strike="noStrike" kern="1200" cap="none" spc="0" normalizeH="0" baseline="0" dirty="0">
                <a:ln>
                  <a:noFill/>
                </a:ln>
                <a:solidFill>
                  <a:schemeClr val="tx1"/>
                </a:solidFill>
                <a:effectLst/>
                <a:uLnTx/>
                <a:uFillTx/>
                <a:latin typeface="+mn-lt"/>
                <a:ea typeface="Verdana" panose="020B0604030504040204" pitchFamily="34" charset="0"/>
                <a:cs typeface="Calibri" panose="020F0502020204030204" pitchFamily="34" charset="0"/>
              </a:defRPr>
            </a:lvl3pPr>
            <a:lvl4pPr marL="682625" indent="-171450">
              <a:lnSpc>
                <a:spcPct val="100000"/>
              </a:lnSpc>
              <a:defRPr kumimoji="0" lang="en-US" sz="1100" b="0" i="0" u="none" strike="noStrike" kern="1200" cap="none" spc="0" normalizeH="0" baseline="0" dirty="0">
                <a:ln>
                  <a:noFill/>
                </a:ln>
                <a:solidFill>
                  <a:schemeClr val="tx1"/>
                </a:solidFill>
                <a:effectLst/>
                <a:uLnTx/>
                <a:uFillTx/>
                <a:latin typeface="+mn-lt"/>
                <a:ea typeface="Verdana" panose="020B0604030504040204" pitchFamily="34" charset="0"/>
                <a:cs typeface="Calibri" panose="020F0502020204030204" pitchFamily="34" charset="0"/>
              </a:defRPr>
            </a:lvl4pPr>
          </a:lstStyle>
          <a:p>
            <a:pPr lvl="0"/>
            <a:r>
              <a:rPr lang="en-US" dirty="0"/>
              <a:t>Text font is Calibri Bold, 24pt</a:t>
            </a:r>
          </a:p>
          <a:p>
            <a:pPr marL="290513" lvl="1" indent="-115888" algn="l" defTabSz="914400" rtl="0" eaLnBrk="1" latinLnBrk="0" hangingPunct="1">
              <a:lnSpc>
                <a:spcPct val="100000"/>
              </a:lnSpc>
              <a:spcBef>
                <a:spcPts val="500"/>
              </a:spcBef>
              <a:buFont typeface="Courier New" panose="02070309020205020404" pitchFamily="49" charset="0"/>
              <a:buChar char="o"/>
              <a:tabLst/>
            </a:pPr>
            <a:r>
              <a:rPr lang="en-US" dirty="0"/>
              <a:t>List Font is Calibri Bold, 11pt</a:t>
            </a:r>
          </a:p>
          <a:p>
            <a:pPr marL="465138" lvl="2" indent="-115888" algn="l" defTabSz="914400" rtl="0" eaLnBrk="1" latinLnBrk="0" hangingPunct="1">
              <a:lnSpc>
                <a:spcPct val="100000"/>
              </a:lnSpc>
              <a:spcBef>
                <a:spcPts val="500"/>
              </a:spcBef>
              <a:buFont typeface="Wingdings" pitchFamily="2" charset="2"/>
              <a:buChar char="§"/>
              <a:tabLst/>
            </a:pPr>
            <a:r>
              <a:rPr lang="en-US" dirty="0"/>
              <a:t>List Font is Calibri, 11pt</a:t>
            </a:r>
          </a:p>
          <a:p>
            <a:pPr marL="628650" lvl="3" indent="-117475" algn="l" defTabSz="914400" rtl="0" eaLnBrk="1" latinLnBrk="0" hangingPunct="1">
              <a:lnSpc>
                <a:spcPct val="100000"/>
              </a:lnSpc>
              <a:spcBef>
                <a:spcPts val="500"/>
              </a:spcBef>
              <a:buFont typeface="Arial" panose="020B0604020202020204" pitchFamily="34" charset="0"/>
              <a:buChar char="•"/>
              <a:tabLst/>
            </a:pPr>
            <a:r>
              <a:rPr lang="en-US" dirty="0"/>
              <a:t>List Font is Calibri, 11pt</a:t>
            </a:r>
          </a:p>
        </p:txBody>
      </p:sp>
      <p:sp>
        <p:nvSpPr>
          <p:cNvPr id="3" name="Title">
            <a:extLst>
              <a:ext uri="{FF2B5EF4-FFF2-40B4-BE49-F238E27FC236}">
                <a16:creationId xmlns:a16="http://schemas.microsoft.com/office/drawing/2014/main" id="{2B78B174-C6E0-2469-EAB4-43BAF65E7C2E}"/>
              </a:ext>
            </a:extLst>
          </p:cNvPr>
          <p:cNvSpPr>
            <a:spLocks noGrp="1"/>
          </p:cNvSpPr>
          <p:nvPr>
            <p:ph type="body" sz="quarter" idx="32" hasCustomPrompt="1"/>
          </p:nvPr>
        </p:nvSpPr>
        <p:spPr>
          <a:xfrm>
            <a:off x="1263405" y="2242017"/>
            <a:ext cx="6686735" cy="1725684"/>
          </a:xfrm>
          <a:prstGeom prst="rect">
            <a:avLst/>
          </a:prstGeom>
        </p:spPr>
        <p:txBody>
          <a:bodyPr lIns="0" tIns="0" rIns="0" bIns="0">
            <a:noAutofit/>
          </a:bodyPr>
          <a:lstStyle>
            <a:lvl1pPr marL="0" indent="0">
              <a:lnSpc>
                <a:spcPct val="100000"/>
              </a:lnSpc>
              <a:spcBef>
                <a:spcPts val="0"/>
              </a:spcBef>
              <a:buNone/>
              <a:defRPr sz="3600" b="1" i="0">
                <a:solidFill>
                  <a:schemeClr val="tx1"/>
                </a:solidFill>
                <a:latin typeface="+mj-lt"/>
              </a:defRPr>
            </a:lvl1pPr>
          </a:lstStyle>
          <a:p>
            <a:pPr lvl="0"/>
            <a:r>
              <a:rPr lang="en-US"/>
              <a:t>Title Font is </a:t>
            </a:r>
            <a:br>
              <a:rPr lang="en-US"/>
            </a:br>
            <a:r>
              <a:rPr lang="en-US"/>
              <a:t>Sitka Text Bold, </a:t>
            </a:r>
            <a:br>
              <a:rPr lang="en-US"/>
            </a:br>
            <a:r>
              <a:rPr lang="en-US"/>
              <a:t>36pt in Title Case</a:t>
            </a:r>
          </a:p>
        </p:txBody>
      </p:sp>
      <p:sp>
        <p:nvSpPr>
          <p:cNvPr id="4" name="Section Header">
            <a:extLst>
              <a:ext uri="{FF2B5EF4-FFF2-40B4-BE49-F238E27FC236}">
                <a16:creationId xmlns:a16="http://schemas.microsoft.com/office/drawing/2014/main" id="{9F0789E6-D4F9-81CD-DD5C-DE31E0A7204F}"/>
              </a:ext>
            </a:extLst>
          </p:cNvPr>
          <p:cNvSpPr>
            <a:spLocks noGrp="1"/>
          </p:cNvSpPr>
          <p:nvPr>
            <p:ph type="body" sz="quarter" idx="33" hasCustomPrompt="1"/>
          </p:nvPr>
        </p:nvSpPr>
        <p:spPr>
          <a:xfrm>
            <a:off x="1263405" y="2024474"/>
            <a:ext cx="6684264" cy="169277"/>
          </a:xfrm>
          <a:prstGeom prst="rect">
            <a:avLst/>
          </a:prstGeom>
        </p:spPr>
        <p:txBody>
          <a:bodyPr lIns="0" tIns="0" rIns="0" bIns="0">
            <a:noAutofit/>
          </a:bodyPr>
          <a:lstStyle>
            <a:lvl1pPr marL="0" indent="0">
              <a:lnSpc>
                <a:spcPct val="100000"/>
              </a:lnSpc>
              <a:spcBef>
                <a:spcPts val="0"/>
              </a:spcBef>
              <a:buNone/>
              <a:defRPr sz="1100" b="1">
                <a:solidFill>
                  <a:schemeClr val="tx1"/>
                </a:solidFill>
                <a:latin typeface="+mn-lt"/>
              </a:defRPr>
            </a:lvl1pPr>
          </a:lstStyle>
          <a:p>
            <a:pPr lvl="0"/>
            <a:r>
              <a:rPr lang="en-US" dirty="0"/>
              <a:t>Section Header Font is Calibri Bold, 11pt</a:t>
            </a:r>
          </a:p>
        </p:txBody>
      </p:sp>
      <p:sp>
        <p:nvSpPr>
          <p:cNvPr id="5" name="Page Number">
            <a:extLst>
              <a:ext uri="{FF2B5EF4-FFF2-40B4-BE49-F238E27FC236}">
                <a16:creationId xmlns:a16="http://schemas.microsoft.com/office/drawing/2014/main" id="{A8F1851B-4359-D054-E352-5E9A8F3771A3}"/>
              </a:ext>
            </a:extLst>
          </p:cNvPr>
          <p:cNvSpPr txBox="1"/>
          <p:nvPr userDrawn="1"/>
        </p:nvSpPr>
        <p:spPr>
          <a:xfrm>
            <a:off x="11725057" y="76801"/>
            <a:ext cx="583933" cy="153888"/>
          </a:xfrm>
          <a:prstGeom prst="rect">
            <a:avLst/>
          </a:prstGeom>
          <a:noFill/>
        </p:spPr>
        <p:txBody>
          <a:bodyPr wrap="square" lIns="0" tIns="0" rIns="0" bIns="0" rtlCol="0" anchor="ctr" anchorCtr="0">
            <a:noAutofit/>
          </a:bodyPr>
          <a:lstStyle/>
          <a:p>
            <a:pPr algn="ctr"/>
            <a:fld id="{B49023F9-1F1A-4EC8-9204-C35E5AB6C15C}" type="slidenum">
              <a:rPr lang="en-US" sz="1000" smtClean="0">
                <a:solidFill>
                  <a:schemeClr val="bg1"/>
                </a:solidFill>
                <a:latin typeface="+mj-lt"/>
              </a:rPr>
              <a:pPr algn="ctr"/>
              <a:t>‹#›</a:t>
            </a:fld>
            <a:endParaRPr lang="en-US" sz="1000">
              <a:solidFill>
                <a:schemeClr val="bg1"/>
              </a:solidFill>
              <a:latin typeface="+mj-lt"/>
            </a:endParaRPr>
          </a:p>
        </p:txBody>
      </p:sp>
    </p:spTree>
    <p:extLst>
      <p:ext uri="{BB962C8B-B14F-4D97-AF65-F5344CB8AC3E}">
        <p14:creationId xmlns:p14="http://schemas.microsoft.com/office/powerpoint/2010/main" val="2276814257"/>
      </p:ext>
    </p:extLst>
  </p:cSld>
  <p:clrMapOvr>
    <a:masterClrMapping/>
  </p:clrMapOvr>
  <p:extLst>
    <p:ext uri="{DCECCB84-F9BA-43D5-87BE-67443E8EF086}">
      <p15:sldGuideLst xmlns:p15="http://schemas.microsoft.com/office/powerpoint/2012/main"/>
    </p:ext>
  </p:extLst>
</p:sldLayout>
</file>

<file path=ppt/slideLayouts/slideLayout64.xml><?xml version="1.0" encoding="utf-8"?>
<p:sldLayout xmlns:a="http://schemas.openxmlformats.org/drawingml/2006/main" xmlns:r="http://schemas.openxmlformats.org/officeDocument/2006/relationships" xmlns:p="http://schemas.openxmlformats.org/presentationml/2006/main" preserve="1" userDrawn="1">
  <p:cSld name="Divider 8b">
    <p:spTree>
      <p:nvGrpSpPr>
        <p:cNvPr id="1" name=""/>
        <p:cNvGrpSpPr/>
        <p:nvPr/>
      </p:nvGrpSpPr>
      <p:grpSpPr>
        <a:xfrm>
          <a:off x="0" y="0"/>
          <a:ext cx="0" cy="0"/>
          <a:chOff x="0" y="0"/>
          <a:chExt cx="0" cy="0"/>
        </a:xfrm>
      </p:grpSpPr>
      <p:sp>
        <p:nvSpPr>
          <p:cNvPr id="6" name="Freeform 5">
            <a:extLst>
              <a:ext uri="{FF2B5EF4-FFF2-40B4-BE49-F238E27FC236}">
                <a16:creationId xmlns:a16="http://schemas.microsoft.com/office/drawing/2014/main" id="{71681CAB-2321-6DD4-DF67-8868776A3BC8}"/>
              </a:ext>
            </a:extLst>
          </p:cNvPr>
          <p:cNvSpPr/>
          <p:nvPr userDrawn="1"/>
        </p:nvSpPr>
        <p:spPr>
          <a:xfrm>
            <a:off x="-3364" y="-907"/>
            <a:ext cx="12195199" cy="6859814"/>
          </a:xfrm>
          <a:custGeom>
            <a:avLst/>
            <a:gdLst>
              <a:gd name="connsiteX0" fmla="*/ 12195200 w 12195199"/>
              <a:gd name="connsiteY0" fmla="*/ 0 h 6859814"/>
              <a:gd name="connsiteX1" fmla="*/ 1883118 w 12195199"/>
              <a:gd name="connsiteY1" fmla="*/ 0 h 6859814"/>
              <a:gd name="connsiteX2" fmla="*/ 1178189 w 12195199"/>
              <a:gd name="connsiteY2" fmla="*/ 284306 h 6859814"/>
              <a:gd name="connsiteX3" fmla="*/ 136 w 12195199"/>
              <a:gd name="connsiteY3" fmla="*/ 284306 h 6859814"/>
              <a:gd name="connsiteX4" fmla="*/ 136 w 12195199"/>
              <a:gd name="connsiteY4" fmla="*/ 3877916 h 6859814"/>
              <a:gd name="connsiteX5" fmla="*/ 0 w 12195199"/>
              <a:gd name="connsiteY5" fmla="*/ 3877916 h 6859814"/>
              <a:gd name="connsiteX6" fmla="*/ 0 w 12195199"/>
              <a:gd name="connsiteY6" fmla="*/ 6859815 h 6859814"/>
              <a:gd name="connsiteX7" fmla="*/ 12195060 w 12195199"/>
              <a:gd name="connsiteY7" fmla="*/ 6859815 h 6859814"/>
              <a:gd name="connsiteX8" fmla="*/ 12195060 w 12195199"/>
              <a:gd name="connsiteY8" fmla="*/ 4452972 h 6859814"/>
              <a:gd name="connsiteX9" fmla="*/ 12195200 w 12195199"/>
              <a:gd name="connsiteY9" fmla="*/ 4452858 h 6859814"/>
              <a:gd name="connsiteX10" fmla="*/ 12195200 w 12195199"/>
              <a:gd name="connsiteY10" fmla="*/ 0 h 68598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195199" h="6859814">
                <a:moveTo>
                  <a:pt x="12195200" y="0"/>
                </a:moveTo>
                <a:lnTo>
                  <a:pt x="1883118" y="0"/>
                </a:lnTo>
                <a:cubicBezTo>
                  <a:pt x="1700710" y="178922"/>
                  <a:pt x="1450873" y="284306"/>
                  <a:pt x="1178189" y="284306"/>
                </a:cubicBezTo>
                <a:lnTo>
                  <a:pt x="136" y="284306"/>
                </a:lnTo>
                <a:lnTo>
                  <a:pt x="136" y="3877916"/>
                </a:lnTo>
                <a:lnTo>
                  <a:pt x="0" y="3877916"/>
                </a:lnTo>
                <a:lnTo>
                  <a:pt x="0" y="6859815"/>
                </a:lnTo>
                <a:lnTo>
                  <a:pt x="12195060" y="6859815"/>
                </a:lnTo>
                <a:lnTo>
                  <a:pt x="12195060" y="4452972"/>
                </a:lnTo>
                <a:cubicBezTo>
                  <a:pt x="12195111" y="4452947"/>
                  <a:pt x="12195149" y="4452896"/>
                  <a:pt x="12195200" y="4452858"/>
                </a:cubicBezTo>
                <a:lnTo>
                  <a:pt x="12195200" y="0"/>
                </a:lnTo>
                <a:close/>
              </a:path>
            </a:pathLst>
          </a:custGeom>
          <a:solidFill>
            <a:srgbClr val="8BC400"/>
          </a:solidFill>
          <a:ln w="12700" cap="flat">
            <a:noFill/>
            <a:prstDash val="solid"/>
            <a:miter/>
          </a:ln>
        </p:spPr>
        <p:txBody>
          <a:bodyPr rtlCol="0" anchor="ctr">
            <a:noAutofit/>
          </a:bodyPr>
          <a:lstStyle/>
          <a:p>
            <a:endParaRPr lang="en-US"/>
          </a:p>
        </p:txBody>
      </p:sp>
      <p:sp>
        <p:nvSpPr>
          <p:cNvPr id="8" name="Graphic 13">
            <a:extLst>
              <a:ext uri="{FF2B5EF4-FFF2-40B4-BE49-F238E27FC236}">
                <a16:creationId xmlns:a16="http://schemas.microsoft.com/office/drawing/2014/main" id="{2DEAED86-7E04-B604-A40D-A6897F145C61}"/>
              </a:ext>
            </a:extLst>
          </p:cNvPr>
          <p:cNvSpPr/>
          <p:nvPr userDrawn="1"/>
        </p:nvSpPr>
        <p:spPr>
          <a:xfrm>
            <a:off x="0" y="72329"/>
            <a:ext cx="11799394" cy="6713342"/>
          </a:xfrm>
          <a:custGeom>
            <a:avLst/>
            <a:gdLst>
              <a:gd name="connsiteX0" fmla="*/ 2577242 w 11799394"/>
              <a:gd name="connsiteY0" fmla="*/ 3513147 h 6713342"/>
              <a:gd name="connsiteX1" fmla="*/ 2637971 w 11799394"/>
              <a:gd name="connsiteY1" fmla="*/ 3354129 h 6713342"/>
              <a:gd name="connsiteX2" fmla="*/ 2927282 w 11799394"/>
              <a:gd name="connsiteY2" fmla="*/ 3174203 h 6713342"/>
              <a:gd name="connsiteX3" fmla="*/ 3234628 w 11799394"/>
              <a:gd name="connsiteY3" fmla="*/ 3174203 h 6713342"/>
              <a:gd name="connsiteX4" fmla="*/ 3252257 w 11799394"/>
              <a:gd name="connsiteY4" fmla="*/ 3199090 h 6713342"/>
              <a:gd name="connsiteX5" fmla="*/ 3194985 w 11799394"/>
              <a:gd name="connsiteY5" fmla="*/ 3337771 h 6713342"/>
              <a:gd name="connsiteX6" fmla="*/ 2904886 w 11799394"/>
              <a:gd name="connsiteY6" fmla="*/ 3534793 h 6713342"/>
              <a:gd name="connsiteX7" fmla="*/ 2592596 w 11799394"/>
              <a:gd name="connsiteY7" fmla="*/ 3534793 h 6713342"/>
              <a:gd name="connsiteX8" fmla="*/ 2577242 w 11799394"/>
              <a:gd name="connsiteY8" fmla="*/ 3513147 h 6713342"/>
              <a:gd name="connsiteX9" fmla="*/ 5634295 w 11799394"/>
              <a:gd name="connsiteY9" fmla="*/ 4446930 h 6713342"/>
              <a:gd name="connsiteX10" fmla="*/ 5946586 w 11799394"/>
              <a:gd name="connsiteY10" fmla="*/ 4446930 h 6713342"/>
              <a:gd name="connsiteX11" fmla="*/ 6236684 w 11799394"/>
              <a:gd name="connsiteY11" fmla="*/ 4249896 h 6713342"/>
              <a:gd name="connsiteX12" fmla="*/ 6293956 w 11799394"/>
              <a:gd name="connsiteY12" fmla="*/ 4111215 h 6713342"/>
              <a:gd name="connsiteX13" fmla="*/ 6276327 w 11799394"/>
              <a:gd name="connsiteY13" fmla="*/ 4086341 h 6713342"/>
              <a:gd name="connsiteX14" fmla="*/ 5968981 w 11799394"/>
              <a:gd name="connsiteY14" fmla="*/ 4086341 h 6713342"/>
              <a:gd name="connsiteX15" fmla="*/ 5679671 w 11799394"/>
              <a:gd name="connsiteY15" fmla="*/ 4266254 h 6713342"/>
              <a:gd name="connsiteX16" fmla="*/ 5618954 w 11799394"/>
              <a:gd name="connsiteY16" fmla="*/ 4425272 h 6713342"/>
              <a:gd name="connsiteX17" fmla="*/ 5634295 w 11799394"/>
              <a:gd name="connsiteY17" fmla="*/ 4446930 h 6713342"/>
              <a:gd name="connsiteX18" fmla="*/ 2744610 w 11799394"/>
              <a:gd name="connsiteY18" fmla="*/ 3984532 h 6713342"/>
              <a:gd name="connsiteX19" fmla="*/ 3056914 w 11799394"/>
              <a:gd name="connsiteY19" fmla="*/ 3984532 h 6713342"/>
              <a:gd name="connsiteX20" fmla="*/ 3346999 w 11799394"/>
              <a:gd name="connsiteY20" fmla="*/ 3787498 h 6713342"/>
              <a:gd name="connsiteX21" fmla="*/ 3404272 w 11799394"/>
              <a:gd name="connsiteY21" fmla="*/ 3648816 h 6713342"/>
              <a:gd name="connsiteX22" fmla="*/ 3386643 w 11799394"/>
              <a:gd name="connsiteY22" fmla="*/ 3623929 h 6713342"/>
              <a:gd name="connsiteX23" fmla="*/ 3079309 w 11799394"/>
              <a:gd name="connsiteY23" fmla="*/ 3623929 h 6713342"/>
              <a:gd name="connsiteX24" fmla="*/ 2789986 w 11799394"/>
              <a:gd name="connsiteY24" fmla="*/ 3803856 h 6713342"/>
              <a:gd name="connsiteX25" fmla="*/ 2729269 w 11799394"/>
              <a:gd name="connsiteY25" fmla="*/ 3962874 h 6713342"/>
              <a:gd name="connsiteX26" fmla="*/ 2744610 w 11799394"/>
              <a:gd name="connsiteY26" fmla="*/ 3984532 h 6713342"/>
              <a:gd name="connsiteX27" fmla="*/ 4947523 w 11799394"/>
              <a:gd name="connsiteY27" fmla="*/ 4425272 h 6713342"/>
              <a:gd name="connsiteX28" fmla="*/ 5008240 w 11799394"/>
              <a:gd name="connsiteY28" fmla="*/ 4266254 h 6713342"/>
              <a:gd name="connsiteX29" fmla="*/ 5297550 w 11799394"/>
              <a:gd name="connsiteY29" fmla="*/ 4086341 h 6713342"/>
              <a:gd name="connsiteX30" fmla="*/ 5604897 w 11799394"/>
              <a:gd name="connsiteY30" fmla="*/ 4086341 h 6713342"/>
              <a:gd name="connsiteX31" fmla="*/ 5622526 w 11799394"/>
              <a:gd name="connsiteY31" fmla="*/ 4111227 h 6713342"/>
              <a:gd name="connsiteX32" fmla="*/ 5565253 w 11799394"/>
              <a:gd name="connsiteY32" fmla="*/ 4249896 h 6713342"/>
              <a:gd name="connsiteX33" fmla="*/ 5275167 w 11799394"/>
              <a:gd name="connsiteY33" fmla="*/ 4446930 h 6713342"/>
              <a:gd name="connsiteX34" fmla="*/ 4962864 w 11799394"/>
              <a:gd name="connsiteY34" fmla="*/ 4446930 h 6713342"/>
              <a:gd name="connsiteX35" fmla="*/ 4947523 w 11799394"/>
              <a:gd name="connsiteY35" fmla="*/ 4425272 h 6713342"/>
              <a:gd name="connsiteX36" fmla="*/ 5010261 w 11799394"/>
              <a:gd name="connsiteY36" fmla="*/ 4400741 h 6713342"/>
              <a:gd name="connsiteX37" fmla="*/ 5275167 w 11799394"/>
              <a:gd name="connsiteY37" fmla="*/ 4400741 h 6713342"/>
              <a:gd name="connsiteX38" fmla="*/ 5522102 w 11799394"/>
              <a:gd name="connsiteY38" fmla="*/ 4233423 h 6713342"/>
              <a:gd name="connsiteX39" fmla="*/ 5522318 w 11799394"/>
              <a:gd name="connsiteY39" fmla="*/ 4232839 h 6713342"/>
              <a:gd name="connsiteX40" fmla="*/ 5522560 w 11799394"/>
              <a:gd name="connsiteY40" fmla="*/ 4232267 h 6713342"/>
              <a:gd name="connsiteX41" fmla="*/ 5562216 w 11799394"/>
              <a:gd name="connsiteY41" fmla="*/ 4136267 h 6713342"/>
              <a:gd name="connsiteX42" fmla="*/ 5559712 w 11799394"/>
              <a:gd name="connsiteY42" fmla="*/ 4132530 h 6713342"/>
              <a:gd name="connsiteX43" fmla="*/ 5297550 w 11799394"/>
              <a:gd name="connsiteY43" fmla="*/ 4132530 h 6713342"/>
              <a:gd name="connsiteX44" fmla="*/ 5051391 w 11799394"/>
              <a:gd name="connsiteY44" fmla="*/ 4282739 h 6713342"/>
              <a:gd name="connsiteX45" fmla="*/ 5007744 w 11799394"/>
              <a:gd name="connsiteY45" fmla="*/ 4397068 h 6713342"/>
              <a:gd name="connsiteX46" fmla="*/ 5010261 w 11799394"/>
              <a:gd name="connsiteY46" fmla="*/ 4400741 h 6713342"/>
              <a:gd name="connsiteX47" fmla="*/ 4291421 w 11799394"/>
              <a:gd name="connsiteY47" fmla="*/ 4446930 h 6713342"/>
              <a:gd name="connsiteX48" fmla="*/ 4603737 w 11799394"/>
              <a:gd name="connsiteY48" fmla="*/ 4446930 h 6713342"/>
              <a:gd name="connsiteX49" fmla="*/ 4893810 w 11799394"/>
              <a:gd name="connsiteY49" fmla="*/ 4249896 h 6713342"/>
              <a:gd name="connsiteX50" fmla="*/ 4951095 w 11799394"/>
              <a:gd name="connsiteY50" fmla="*/ 4111215 h 6713342"/>
              <a:gd name="connsiteX51" fmla="*/ 4933453 w 11799394"/>
              <a:gd name="connsiteY51" fmla="*/ 4086341 h 6713342"/>
              <a:gd name="connsiteX52" fmla="*/ 4626119 w 11799394"/>
              <a:gd name="connsiteY52" fmla="*/ 4086341 h 6713342"/>
              <a:gd name="connsiteX53" fmla="*/ 4336809 w 11799394"/>
              <a:gd name="connsiteY53" fmla="*/ 4266254 h 6713342"/>
              <a:gd name="connsiteX54" fmla="*/ 4276080 w 11799394"/>
              <a:gd name="connsiteY54" fmla="*/ 4425272 h 6713342"/>
              <a:gd name="connsiteX55" fmla="*/ 4291421 w 11799394"/>
              <a:gd name="connsiteY55" fmla="*/ 4446930 h 6713342"/>
              <a:gd name="connsiteX56" fmla="*/ 7589765 w 11799394"/>
              <a:gd name="connsiteY56" fmla="*/ 2268396 h 6713342"/>
              <a:gd name="connsiteX57" fmla="*/ 7589765 w 11799394"/>
              <a:gd name="connsiteY57" fmla="*/ 2268396 h 6713342"/>
              <a:gd name="connsiteX58" fmla="*/ 7282432 w 11799394"/>
              <a:gd name="connsiteY58" fmla="*/ 2268396 h 6713342"/>
              <a:gd name="connsiteX59" fmla="*/ 6993109 w 11799394"/>
              <a:gd name="connsiteY59" fmla="*/ 2448322 h 6713342"/>
              <a:gd name="connsiteX60" fmla="*/ 6932379 w 11799394"/>
              <a:gd name="connsiteY60" fmla="*/ 2607339 h 6713342"/>
              <a:gd name="connsiteX61" fmla="*/ 6947733 w 11799394"/>
              <a:gd name="connsiteY61" fmla="*/ 2628998 h 6713342"/>
              <a:gd name="connsiteX62" fmla="*/ 7260036 w 11799394"/>
              <a:gd name="connsiteY62" fmla="*/ 2628998 h 6713342"/>
              <a:gd name="connsiteX63" fmla="*/ 7550122 w 11799394"/>
              <a:gd name="connsiteY63" fmla="*/ 2431964 h 6713342"/>
              <a:gd name="connsiteX64" fmla="*/ 7607395 w 11799394"/>
              <a:gd name="connsiteY64" fmla="*/ 2293282 h 6713342"/>
              <a:gd name="connsiteX65" fmla="*/ 7589765 w 11799394"/>
              <a:gd name="connsiteY65" fmla="*/ 2268396 h 6713342"/>
              <a:gd name="connsiteX66" fmla="*/ 7081381 w 11799394"/>
              <a:gd name="connsiteY66" fmla="*/ 2881703 h 6713342"/>
              <a:gd name="connsiteX67" fmla="*/ 7138653 w 11799394"/>
              <a:gd name="connsiteY67" fmla="*/ 2743021 h 6713342"/>
              <a:gd name="connsiteX68" fmla="*/ 7121024 w 11799394"/>
              <a:gd name="connsiteY68" fmla="*/ 2718135 h 6713342"/>
              <a:gd name="connsiteX69" fmla="*/ 6813678 w 11799394"/>
              <a:gd name="connsiteY69" fmla="*/ 2718135 h 6713342"/>
              <a:gd name="connsiteX70" fmla="*/ 6524367 w 11799394"/>
              <a:gd name="connsiteY70" fmla="*/ 2898061 h 6713342"/>
              <a:gd name="connsiteX71" fmla="*/ 6463651 w 11799394"/>
              <a:gd name="connsiteY71" fmla="*/ 3057078 h 6713342"/>
              <a:gd name="connsiteX72" fmla="*/ 6478992 w 11799394"/>
              <a:gd name="connsiteY72" fmla="*/ 3078724 h 6713342"/>
              <a:gd name="connsiteX73" fmla="*/ 6791296 w 11799394"/>
              <a:gd name="connsiteY73" fmla="*/ 3078724 h 6713342"/>
              <a:gd name="connsiteX74" fmla="*/ 7081381 w 11799394"/>
              <a:gd name="connsiteY74" fmla="*/ 2881703 h 6713342"/>
              <a:gd name="connsiteX75" fmla="*/ 6098969 w 11799394"/>
              <a:gd name="connsiteY75" fmla="*/ 1818670 h 6713342"/>
              <a:gd name="connsiteX76" fmla="*/ 5791622 w 11799394"/>
              <a:gd name="connsiteY76" fmla="*/ 1818670 h 6713342"/>
              <a:gd name="connsiteX77" fmla="*/ 5502312 w 11799394"/>
              <a:gd name="connsiteY77" fmla="*/ 1998583 h 6713342"/>
              <a:gd name="connsiteX78" fmla="*/ 5441583 w 11799394"/>
              <a:gd name="connsiteY78" fmla="*/ 2157601 h 6713342"/>
              <a:gd name="connsiteX79" fmla="*/ 5456924 w 11799394"/>
              <a:gd name="connsiteY79" fmla="*/ 2179259 h 6713342"/>
              <a:gd name="connsiteX80" fmla="*/ 5769227 w 11799394"/>
              <a:gd name="connsiteY80" fmla="*/ 2179259 h 6713342"/>
              <a:gd name="connsiteX81" fmla="*/ 6059326 w 11799394"/>
              <a:gd name="connsiteY81" fmla="*/ 1982237 h 6713342"/>
              <a:gd name="connsiteX82" fmla="*/ 6116598 w 11799394"/>
              <a:gd name="connsiteY82" fmla="*/ 1843543 h 6713342"/>
              <a:gd name="connsiteX83" fmla="*/ 6098969 w 11799394"/>
              <a:gd name="connsiteY83" fmla="*/ 1818670 h 6713342"/>
              <a:gd name="connsiteX84" fmla="*/ 3618731 w 11799394"/>
              <a:gd name="connsiteY84" fmla="*/ 4446930 h 6713342"/>
              <a:gd name="connsiteX85" fmla="*/ 3931047 w 11799394"/>
              <a:gd name="connsiteY85" fmla="*/ 4446930 h 6713342"/>
              <a:gd name="connsiteX86" fmla="*/ 4221121 w 11799394"/>
              <a:gd name="connsiteY86" fmla="*/ 4249896 h 6713342"/>
              <a:gd name="connsiteX87" fmla="*/ 4278405 w 11799394"/>
              <a:gd name="connsiteY87" fmla="*/ 4111215 h 6713342"/>
              <a:gd name="connsiteX88" fmla="*/ 4260776 w 11799394"/>
              <a:gd name="connsiteY88" fmla="*/ 4086341 h 6713342"/>
              <a:gd name="connsiteX89" fmla="*/ 3953430 w 11799394"/>
              <a:gd name="connsiteY89" fmla="*/ 4086341 h 6713342"/>
              <a:gd name="connsiteX90" fmla="*/ 3664120 w 11799394"/>
              <a:gd name="connsiteY90" fmla="*/ 4266254 h 6713342"/>
              <a:gd name="connsiteX91" fmla="*/ 3603390 w 11799394"/>
              <a:gd name="connsiteY91" fmla="*/ 4425272 h 6713342"/>
              <a:gd name="connsiteX92" fmla="*/ 3618731 w 11799394"/>
              <a:gd name="connsiteY92" fmla="*/ 4446930 h 6713342"/>
              <a:gd name="connsiteX93" fmla="*/ 6411234 w 11799394"/>
              <a:gd name="connsiteY93" fmla="*/ 3984532 h 6713342"/>
              <a:gd name="connsiteX94" fmla="*/ 6098943 w 11799394"/>
              <a:gd name="connsiteY94" fmla="*/ 3984532 h 6713342"/>
              <a:gd name="connsiteX95" fmla="*/ 6083602 w 11799394"/>
              <a:gd name="connsiteY95" fmla="*/ 3962874 h 6713342"/>
              <a:gd name="connsiteX96" fmla="*/ 6144319 w 11799394"/>
              <a:gd name="connsiteY96" fmla="*/ 3803856 h 6713342"/>
              <a:gd name="connsiteX97" fmla="*/ 6433629 w 11799394"/>
              <a:gd name="connsiteY97" fmla="*/ 3623929 h 6713342"/>
              <a:gd name="connsiteX98" fmla="*/ 6740975 w 11799394"/>
              <a:gd name="connsiteY98" fmla="*/ 3623929 h 6713342"/>
              <a:gd name="connsiteX99" fmla="*/ 6758605 w 11799394"/>
              <a:gd name="connsiteY99" fmla="*/ 3648816 h 6713342"/>
              <a:gd name="connsiteX100" fmla="*/ 6701333 w 11799394"/>
              <a:gd name="connsiteY100" fmla="*/ 3787498 h 6713342"/>
              <a:gd name="connsiteX101" fmla="*/ 6411246 w 11799394"/>
              <a:gd name="connsiteY101" fmla="*/ 3984532 h 6713342"/>
              <a:gd name="connsiteX102" fmla="*/ 6146340 w 11799394"/>
              <a:gd name="connsiteY102" fmla="*/ 3938342 h 6713342"/>
              <a:gd name="connsiteX103" fmla="*/ 6411234 w 11799394"/>
              <a:gd name="connsiteY103" fmla="*/ 3938342 h 6713342"/>
              <a:gd name="connsiteX104" fmla="*/ 6658181 w 11799394"/>
              <a:gd name="connsiteY104" fmla="*/ 3771025 h 6713342"/>
              <a:gd name="connsiteX105" fmla="*/ 6658397 w 11799394"/>
              <a:gd name="connsiteY105" fmla="*/ 3770440 h 6713342"/>
              <a:gd name="connsiteX106" fmla="*/ 6658626 w 11799394"/>
              <a:gd name="connsiteY106" fmla="*/ 3769869 h 6713342"/>
              <a:gd name="connsiteX107" fmla="*/ 6698295 w 11799394"/>
              <a:gd name="connsiteY107" fmla="*/ 3673868 h 6713342"/>
              <a:gd name="connsiteX108" fmla="*/ 6695790 w 11799394"/>
              <a:gd name="connsiteY108" fmla="*/ 3670131 h 6713342"/>
              <a:gd name="connsiteX109" fmla="*/ 6433629 w 11799394"/>
              <a:gd name="connsiteY109" fmla="*/ 3670131 h 6713342"/>
              <a:gd name="connsiteX110" fmla="*/ 6187470 w 11799394"/>
              <a:gd name="connsiteY110" fmla="*/ 3820341 h 6713342"/>
              <a:gd name="connsiteX111" fmla="*/ 6143811 w 11799394"/>
              <a:gd name="connsiteY111" fmla="*/ 3934669 h 6713342"/>
              <a:gd name="connsiteX112" fmla="*/ 6146340 w 11799394"/>
              <a:gd name="connsiteY112" fmla="*/ 3938342 h 6713342"/>
              <a:gd name="connsiteX113" fmla="*/ 5427538 w 11799394"/>
              <a:gd name="connsiteY113" fmla="*/ 1818670 h 6713342"/>
              <a:gd name="connsiteX114" fmla="*/ 5120192 w 11799394"/>
              <a:gd name="connsiteY114" fmla="*/ 1818670 h 6713342"/>
              <a:gd name="connsiteX115" fmla="*/ 4830881 w 11799394"/>
              <a:gd name="connsiteY115" fmla="*/ 1998583 h 6713342"/>
              <a:gd name="connsiteX116" fmla="*/ 4770152 w 11799394"/>
              <a:gd name="connsiteY116" fmla="*/ 2157601 h 6713342"/>
              <a:gd name="connsiteX117" fmla="*/ 4785493 w 11799394"/>
              <a:gd name="connsiteY117" fmla="*/ 2179259 h 6713342"/>
              <a:gd name="connsiteX118" fmla="*/ 5097796 w 11799394"/>
              <a:gd name="connsiteY118" fmla="*/ 2179259 h 6713342"/>
              <a:gd name="connsiteX119" fmla="*/ 5387882 w 11799394"/>
              <a:gd name="connsiteY119" fmla="*/ 1982237 h 6713342"/>
              <a:gd name="connsiteX120" fmla="*/ 5445167 w 11799394"/>
              <a:gd name="connsiteY120" fmla="*/ 1843543 h 6713342"/>
              <a:gd name="connsiteX121" fmla="*/ 5427525 w 11799394"/>
              <a:gd name="connsiteY121" fmla="*/ 1818670 h 6713342"/>
              <a:gd name="connsiteX122" fmla="*/ 3416041 w 11799394"/>
              <a:gd name="connsiteY122" fmla="*/ 3984532 h 6713342"/>
              <a:gd name="connsiteX123" fmla="*/ 3728345 w 11799394"/>
              <a:gd name="connsiteY123" fmla="*/ 3984532 h 6713342"/>
              <a:gd name="connsiteX124" fmla="*/ 4018430 w 11799394"/>
              <a:gd name="connsiteY124" fmla="*/ 3787498 h 6713342"/>
              <a:gd name="connsiteX125" fmla="*/ 4075715 w 11799394"/>
              <a:gd name="connsiteY125" fmla="*/ 3648816 h 6713342"/>
              <a:gd name="connsiteX126" fmla="*/ 4058073 w 11799394"/>
              <a:gd name="connsiteY126" fmla="*/ 3623929 h 6713342"/>
              <a:gd name="connsiteX127" fmla="*/ 3750740 w 11799394"/>
              <a:gd name="connsiteY127" fmla="*/ 3623929 h 6713342"/>
              <a:gd name="connsiteX128" fmla="*/ 3461417 w 11799394"/>
              <a:gd name="connsiteY128" fmla="*/ 3803856 h 6713342"/>
              <a:gd name="connsiteX129" fmla="*/ 3400700 w 11799394"/>
              <a:gd name="connsiteY129" fmla="*/ 3962874 h 6713342"/>
              <a:gd name="connsiteX130" fmla="*/ 3416041 w 11799394"/>
              <a:gd name="connsiteY130" fmla="*/ 3984532 h 6713342"/>
              <a:gd name="connsiteX131" fmla="*/ 6904022 w 11799394"/>
              <a:gd name="connsiteY131" fmla="*/ 4249896 h 6713342"/>
              <a:gd name="connsiteX132" fmla="*/ 6961295 w 11799394"/>
              <a:gd name="connsiteY132" fmla="*/ 4111215 h 6713342"/>
              <a:gd name="connsiteX133" fmla="*/ 6943666 w 11799394"/>
              <a:gd name="connsiteY133" fmla="*/ 4086341 h 6713342"/>
              <a:gd name="connsiteX134" fmla="*/ 6636320 w 11799394"/>
              <a:gd name="connsiteY134" fmla="*/ 4086341 h 6713342"/>
              <a:gd name="connsiteX135" fmla="*/ 6347009 w 11799394"/>
              <a:gd name="connsiteY135" fmla="*/ 4266254 h 6713342"/>
              <a:gd name="connsiteX136" fmla="*/ 6286292 w 11799394"/>
              <a:gd name="connsiteY136" fmla="*/ 4425272 h 6713342"/>
              <a:gd name="connsiteX137" fmla="*/ 6301633 w 11799394"/>
              <a:gd name="connsiteY137" fmla="*/ 4446930 h 6713342"/>
              <a:gd name="connsiteX138" fmla="*/ 6613936 w 11799394"/>
              <a:gd name="connsiteY138" fmla="*/ 4446930 h 6713342"/>
              <a:gd name="connsiteX139" fmla="*/ 6904022 w 11799394"/>
              <a:gd name="connsiteY139" fmla="*/ 4249896 h 6713342"/>
              <a:gd name="connsiteX140" fmla="*/ 7372763 w 11799394"/>
              <a:gd name="connsiteY140" fmla="*/ 3787498 h 6713342"/>
              <a:gd name="connsiteX141" fmla="*/ 7430035 w 11799394"/>
              <a:gd name="connsiteY141" fmla="*/ 3648816 h 6713342"/>
              <a:gd name="connsiteX142" fmla="*/ 7412407 w 11799394"/>
              <a:gd name="connsiteY142" fmla="*/ 3623929 h 6713342"/>
              <a:gd name="connsiteX143" fmla="*/ 7105060 w 11799394"/>
              <a:gd name="connsiteY143" fmla="*/ 3623929 h 6713342"/>
              <a:gd name="connsiteX144" fmla="*/ 6815750 w 11799394"/>
              <a:gd name="connsiteY144" fmla="*/ 3803856 h 6713342"/>
              <a:gd name="connsiteX145" fmla="*/ 6755021 w 11799394"/>
              <a:gd name="connsiteY145" fmla="*/ 3962874 h 6713342"/>
              <a:gd name="connsiteX146" fmla="*/ 6770375 w 11799394"/>
              <a:gd name="connsiteY146" fmla="*/ 3984532 h 6713342"/>
              <a:gd name="connsiteX147" fmla="*/ 7082678 w 11799394"/>
              <a:gd name="connsiteY147" fmla="*/ 3984532 h 6713342"/>
              <a:gd name="connsiteX148" fmla="*/ 7372763 w 11799394"/>
              <a:gd name="connsiteY148" fmla="*/ 3787498 h 6713342"/>
              <a:gd name="connsiteX149" fmla="*/ 5769558 w 11799394"/>
              <a:gd name="connsiteY149" fmla="*/ 4902999 h 6713342"/>
              <a:gd name="connsiteX150" fmla="*/ 6081848 w 11799394"/>
              <a:gd name="connsiteY150" fmla="*/ 4902999 h 6713342"/>
              <a:gd name="connsiteX151" fmla="*/ 6371947 w 11799394"/>
              <a:gd name="connsiteY151" fmla="*/ 4705965 h 6713342"/>
              <a:gd name="connsiteX152" fmla="*/ 6429219 w 11799394"/>
              <a:gd name="connsiteY152" fmla="*/ 4567296 h 6713342"/>
              <a:gd name="connsiteX153" fmla="*/ 6411590 w 11799394"/>
              <a:gd name="connsiteY153" fmla="*/ 4542409 h 6713342"/>
              <a:gd name="connsiteX154" fmla="*/ 6411590 w 11799394"/>
              <a:gd name="connsiteY154" fmla="*/ 4542409 h 6713342"/>
              <a:gd name="connsiteX155" fmla="*/ 6104244 w 11799394"/>
              <a:gd name="connsiteY155" fmla="*/ 4542409 h 6713342"/>
              <a:gd name="connsiteX156" fmla="*/ 5814933 w 11799394"/>
              <a:gd name="connsiteY156" fmla="*/ 4722323 h 6713342"/>
              <a:gd name="connsiteX157" fmla="*/ 5754216 w 11799394"/>
              <a:gd name="connsiteY157" fmla="*/ 4881341 h 6713342"/>
              <a:gd name="connsiteX158" fmla="*/ 5769558 w 11799394"/>
              <a:gd name="connsiteY158" fmla="*/ 4902999 h 6713342"/>
              <a:gd name="connsiteX159" fmla="*/ 5086865 w 11799394"/>
              <a:gd name="connsiteY159" fmla="*/ 4881341 h 6713342"/>
              <a:gd name="connsiteX160" fmla="*/ 5147582 w 11799394"/>
              <a:gd name="connsiteY160" fmla="*/ 4722323 h 6713342"/>
              <a:gd name="connsiteX161" fmla="*/ 5436893 w 11799394"/>
              <a:gd name="connsiteY161" fmla="*/ 4542409 h 6713342"/>
              <a:gd name="connsiteX162" fmla="*/ 5744239 w 11799394"/>
              <a:gd name="connsiteY162" fmla="*/ 4542409 h 6713342"/>
              <a:gd name="connsiteX163" fmla="*/ 5744239 w 11799394"/>
              <a:gd name="connsiteY163" fmla="*/ 4542409 h 6713342"/>
              <a:gd name="connsiteX164" fmla="*/ 5761868 w 11799394"/>
              <a:gd name="connsiteY164" fmla="*/ 4567296 h 6713342"/>
              <a:gd name="connsiteX165" fmla="*/ 5704596 w 11799394"/>
              <a:gd name="connsiteY165" fmla="*/ 4705965 h 6713342"/>
              <a:gd name="connsiteX166" fmla="*/ 5414510 w 11799394"/>
              <a:gd name="connsiteY166" fmla="*/ 4902999 h 6713342"/>
              <a:gd name="connsiteX167" fmla="*/ 5102207 w 11799394"/>
              <a:gd name="connsiteY167" fmla="*/ 4902999 h 6713342"/>
              <a:gd name="connsiteX168" fmla="*/ 5086865 w 11799394"/>
              <a:gd name="connsiteY168" fmla="*/ 4881341 h 6713342"/>
              <a:gd name="connsiteX169" fmla="*/ 5149603 w 11799394"/>
              <a:gd name="connsiteY169" fmla="*/ 4856810 h 6713342"/>
              <a:gd name="connsiteX170" fmla="*/ 5414510 w 11799394"/>
              <a:gd name="connsiteY170" fmla="*/ 4856810 h 6713342"/>
              <a:gd name="connsiteX171" fmla="*/ 5661445 w 11799394"/>
              <a:gd name="connsiteY171" fmla="*/ 4689492 h 6713342"/>
              <a:gd name="connsiteX172" fmla="*/ 5661661 w 11799394"/>
              <a:gd name="connsiteY172" fmla="*/ 4688907 h 6713342"/>
              <a:gd name="connsiteX173" fmla="*/ 5661902 w 11799394"/>
              <a:gd name="connsiteY173" fmla="*/ 4688336 h 6713342"/>
              <a:gd name="connsiteX174" fmla="*/ 5701558 w 11799394"/>
              <a:gd name="connsiteY174" fmla="*/ 4592335 h 6713342"/>
              <a:gd name="connsiteX175" fmla="*/ 5699054 w 11799394"/>
              <a:gd name="connsiteY175" fmla="*/ 4588598 h 6713342"/>
              <a:gd name="connsiteX176" fmla="*/ 5436893 w 11799394"/>
              <a:gd name="connsiteY176" fmla="*/ 4588598 h 6713342"/>
              <a:gd name="connsiteX177" fmla="*/ 5190734 w 11799394"/>
              <a:gd name="connsiteY177" fmla="*/ 4738808 h 6713342"/>
              <a:gd name="connsiteX178" fmla="*/ 5147086 w 11799394"/>
              <a:gd name="connsiteY178" fmla="*/ 4853137 h 6713342"/>
              <a:gd name="connsiteX179" fmla="*/ 5149603 w 11799394"/>
              <a:gd name="connsiteY179" fmla="*/ 4856810 h 6713342"/>
              <a:gd name="connsiteX180" fmla="*/ 7441805 w 11799394"/>
              <a:gd name="connsiteY180" fmla="*/ 3984532 h 6713342"/>
              <a:gd name="connsiteX181" fmla="*/ 7754108 w 11799394"/>
              <a:gd name="connsiteY181" fmla="*/ 3984532 h 6713342"/>
              <a:gd name="connsiteX182" fmla="*/ 8044194 w 11799394"/>
              <a:gd name="connsiteY182" fmla="*/ 3787498 h 6713342"/>
              <a:gd name="connsiteX183" fmla="*/ 8101466 w 11799394"/>
              <a:gd name="connsiteY183" fmla="*/ 3648816 h 6713342"/>
              <a:gd name="connsiteX184" fmla="*/ 8083838 w 11799394"/>
              <a:gd name="connsiteY184" fmla="*/ 3623929 h 6713342"/>
              <a:gd name="connsiteX185" fmla="*/ 7776504 w 11799394"/>
              <a:gd name="connsiteY185" fmla="*/ 3623929 h 6713342"/>
              <a:gd name="connsiteX186" fmla="*/ 7487181 w 11799394"/>
              <a:gd name="connsiteY186" fmla="*/ 3803856 h 6713342"/>
              <a:gd name="connsiteX187" fmla="*/ 7426464 w 11799394"/>
              <a:gd name="connsiteY187" fmla="*/ 3962874 h 6713342"/>
              <a:gd name="connsiteX188" fmla="*/ 7441805 w 11799394"/>
              <a:gd name="connsiteY188" fmla="*/ 3984532 h 6713342"/>
              <a:gd name="connsiteX189" fmla="*/ 4430776 w 11799394"/>
              <a:gd name="connsiteY189" fmla="*/ 4902999 h 6713342"/>
              <a:gd name="connsiteX190" fmla="*/ 4743079 w 11799394"/>
              <a:gd name="connsiteY190" fmla="*/ 4902999 h 6713342"/>
              <a:gd name="connsiteX191" fmla="*/ 5033165 w 11799394"/>
              <a:gd name="connsiteY191" fmla="*/ 4705965 h 6713342"/>
              <a:gd name="connsiteX192" fmla="*/ 5090450 w 11799394"/>
              <a:gd name="connsiteY192" fmla="*/ 4567296 h 6713342"/>
              <a:gd name="connsiteX193" fmla="*/ 5072808 w 11799394"/>
              <a:gd name="connsiteY193" fmla="*/ 4542409 h 6713342"/>
              <a:gd name="connsiteX194" fmla="*/ 5072808 w 11799394"/>
              <a:gd name="connsiteY194" fmla="*/ 4542409 h 6713342"/>
              <a:gd name="connsiteX195" fmla="*/ 4765475 w 11799394"/>
              <a:gd name="connsiteY195" fmla="*/ 4542409 h 6713342"/>
              <a:gd name="connsiteX196" fmla="*/ 4476151 w 11799394"/>
              <a:gd name="connsiteY196" fmla="*/ 4722323 h 6713342"/>
              <a:gd name="connsiteX197" fmla="*/ 4415435 w 11799394"/>
              <a:gd name="connsiteY197" fmla="*/ 4881341 h 6713342"/>
              <a:gd name="connsiteX198" fmla="*/ 4430776 w 11799394"/>
              <a:gd name="connsiteY198" fmla="*/ 4902999 h 6713342"/>
              <a:gd name="connsiteX199" fmla="*/ 3759345 w 11799394"/>
              <a:gd name="connsiteY199" fmla="*/ 4902999 h 6713342"/>
              <a:gd name="connsiteX200" fmla="*/ 4071648 w 11799394"/>
              <a:gd name="connsiteY200" fmla="*/ 4902999 h 6713342"/>
              <a:gd name="connsiteX201" fmla="*/ 4361734 w 11799394"/>
              <a:gd name="connsiteY201" fmla="*/ 4705965 h 6713342"/>
              <a:gd name="connsiteX202" fmla="*/ 4419006 w 11799394"/>
              <a:gd name="connsiteY202" fmla="*/ 4567296 h 6713342"/>
              <a:gd name="connsiteX203" fmla="*/ 4401377 w 11799394"/>
              <a:gd name="connsiteY203" fmla="*/ 4542409 h 6713342"/>
              <a:gd name="connsiteX204" fmla="*/ 4401377 w 11799394"/>
              <a:gd name="connsiteY204" fmla="*/ 4542409 h 6713342"/>
              <a:gd name="connsiteX205" fmla="*/ 4094031 w 11799394"/>
              <a:gd name="connsiteY205" fmla="*/ 4542409 h 6713342"/>
              <a:gd name="connsiteX206" fmla="*/ 3804720 w 11799394"/>
              <a:gd name="connsiteY206" fmla="*/ 4722323 h 6713342"/>
              <a:gd name="connsiteX207" fmla="*/ 3744004 w 11799394"/>
              <a:gd name="connsiteY207" fmla="*/ 4881341 h 6713342"/>
              <a:gd name="connsiteX208" fmla="*/ 3759345 w 11799394"/>
              <a:gd name="connsiteY208" fmla="*/ 4902999 h 6713342"/>
              <a:gd name="connsiteX209" fmla="*/ 7298383 w 11799394"/>
              <a:gd name="connsiteY209" fmla="*/ 1362601 h 6713342"/>
              <a:gd name="connsiteX210" fmla="*/ 6991050 w 11799394"/>
              <a:gd name="connsiteY210" fmla="*/ 1362601 h 6713342"/>
              <a:gd name="connsiteX211" fmla="*/ 6701739 w 11799394"/>
              <a:gd name="connsiteY211" fmla="*/ 1542527 h 6713342"/>
              <a:gd name="connsiteX212" fmla="*/ 6641009 w 11799394"/>
              <a:gd name="connsiteY212" fmla="*/ 1701545 h 6713342"/>
              <a:gd name="connsiteX213" fmla="*/ 6656351 w 11799394"/>
              <a:gd name="connsiteY213" fmla="*/ 1723190 h 6713342"/>
              <a:gd name="connsiteX214" fmla="*/ 6968654 w 11799394"/>
              <a:gd name="connsiteY214" fmla="*/ 1723190 h 6713342"/>
              <a:gd name="connsiteX215" fmla="*/ 7258740 w 11799394"/>
              <a:gd name="connsiteY215" fmla="*/ 1526169 h 6713342"/>
              <a:gd name="connsiteX216" fmla="*/ 7316025 w 11799394"/>
              <a:gd name="connsiteY216" fmla="*/ 1387487 h 6713342"/>
              <a:gd name="connsiteX217" fmla="*/ 7298383 w 11799394"/>
              <a:gd name="connsiteY217" fmla="*/ 1362601 h 6713342"/>
              <a:gd name="connsiteX218" fmla="*/ 8463886 w 11799394"/>
              <a:gd name="connsiteY218" fmla="*/ 2718135 h 6713342"/>
              <a:gd name="connsiteX219" fmla="*/ 8156553 w 11799394"/>
              <a:gd name="connsiteY219" fmla="*/ 2718135 h 6713342"/>
              <a:gd name="connsiteX220" fmla="*/ 7867230 w 11799394"/>
              <a:gd name="connsiteY220" fmla="*/ 2898061 h 6713342"/>
              <a:gd name="connsiteX221" fmla="*/ 7806513 w 11799394"/>
              <a:gd name="connsiteY221" fmla="*/ 3057078 h 6713342"/>
              <a:gd name="connsiteX222" fmla="*/ 7821854 w 11799394"/>
              <a:gd name="connsiteY222" fmla="*/ 3078724 h 6713342"/>
              <a:gd name="connsiteX223" fmla="*/ 8134157 w 11799394"/>
              <a:gd name="connsiteY223" fmla="*/ 3078724 h 6713342"/>
              <a:gd name="connsiteX224" fmla="*/ 8424243 w 11799394"/>
              <a:gd name="connsiteY224" fmla="*/ 2881703 h 6713342"/>
              <a:gd name="connsiteX225" fmla="*/ 8481515 w 11799394"/>
              <a:gd name="connsiteY225" fmla="*/ 2743021 h 6713342"/>
              <a:gd name="connsiteX226" fmla="*/ 8463886 w 11799394"/>
              <a:gd name="connsiteY226" fmla="*/ 2718135 h 6713342"/>
              <a:gd name="connsiteX227" fmla="*/ 7437738 w 11799394"/>
              <a:gd name="connsiteY227" fmla="*/ 1818670 h 6713342"/>
              <a:gd name="connsiteX228" fmla="*/ 7130405 w 11799394"/>
              <a:gd name="connsiteY228" fmla="*/ 1818670 h 6713342"/>
              <a:gd name="connsiteX229" fmla="*/ 6841082 w 11799394"/>
              <a:gd name="connsiteY229" fmla="*/ 1998583 h 6713342"/>
              <a:gd name="connsiteX230" fmla="*/ 6780364 w 11799394"/>
              <a:gd name="connsiteY230" fmla="*/ 2157601 h 6713342"/>
              <a:gd name="connsiteX231" fmla="*/ 6795706 w 11799394"/>
              <a:gd name="connsiteY231" fmla="*/ 2179259 h 6713342"/>
              <a:gd name="connsiteX232" fmla="*/ 7108009 w 11799394"/>
              <a:gd name="connsiteY232" fmla="*/ 2179259 h 6713342"/>
              <a:gd name="connsiteX233" fmla="*/ 7398095 w 11799394"/>
              <a:gd name="connsiteY233" fmla="*/ 1982237 h 6713342"/>
              <a:gd name="connsiteX234" fmla="*/ 7455367 w 11799394"/>
              <a:gd name="connsiteY234" fmla="*/ 1843543 h 6713342"/>
              <a:gd name="connsiteX235" fmla="*/ 7437738 w 11799394"/>
              <a:gd name="connsiteY235" fmla="*/ 1818670 h 6713342"/>
              <a:gd name="connsiteX236" fmla="*/ 8109169 w 11799394"/>
              <a:gd name="connsiteY236" fmla="*/ 1818670 h 6713342"/>
              <a:gd name="connsiteX237" fmla="*/ 7801835 w 11799394"/>
              <a:gd name="connsiteY237" fmla="*/ 1818670 h 6713342"/>
              <a:gd name="connsiteX238" fmla="*/ 7512512 w 11799394"/>
              <a:gd name="connsiteY238" fmla="*/ 1998583 h 6713342"/>
              <a:gd name="connsiteX239" fmla="*/ 7451796 w 11799394"/>
              <a:gd name="connsiteY239" fmla="*/ 2157601 h 6713342"/>
              <a:gd name="connsiteX240" fmla="*/ 7467137 w 11799394"/>
              <a:gd name="connsiteY240" fmla="*/ 2179259 h 6713342"/>
              <a:gd name="connsiteX241" fmla="*/ 7779440 w 11799394"/>
              <a:gd name="connsiteY241" fmla="*/ 2179259 h 6713342"/>
              <a:gd name="connsiteX242" fmla="*/ 8069525 w 11799394"/>
              <a:gd name="connsiteY242" fmla="*/ 1982237 h 6713342"/>
              <a:gd name="connsiteX243" fmla="*/ 8126811 w 11799394"/>
              <a:gd name="connsiteY243" fmla="*/ 1843543 h 6713342"/>
              <a:gd name="connsiteX244" fmla="*/ 8109169 w 11799394"/>
              <a:gd name="connsiteY244" fmla="*/ 1818670 h 6713342"/>
              <a:gd name="connsiteX245" fmla="*/ 8261196 w 11799394"/>
              <a:gd name="connsiteY245" fmla="*/ 2268396 h 6713342"/>
              <a:gd name="connsiteX246" fmla="*/ 8261196 w 11799394"/>
              <a:gd name="connsiteY246" fmla="*/ 2268396 h 6713342"/>
              <a:gd name="connsiteX247" fmla="*/ 7953863 w 11799394"/>
              <a:gd name="connsiteY247" fmla="*/ 2268396 h 6713342"/>
              <a:gd name="connsiteX248" fmla="*/ 7664539 w 11799394"/>
              <a:gd name="connsiteY248" fmla="*/ 2448322 h 6713342"/>
              <a:gd name="connsiteX249" fmla="*/ 7603823 w 11799394"/>
              <a:gd name="connsiteY249" fmla="*/ 2607339 h 6713342"/>
              <a:gd name="connsiteX250" fmla="*/ 7619164 w 11799394"/>
              <a:gd name="connsiteY250" fmla="*/ 2628998 h 6713342"/>
              <a:gd name="connsiteX251" fmla="*/ 7931467 w 11799394"/>
              <a:gd name="connsiteY251" fmla="*/ 2628998 h 6713342"/>
              <a:gd name="connsiteX252" fmla="*/ 8221552 w 11799394"/>
              <a:gd name="connsiteY252" fmla="*/ 2431964 h 6713342"/>
              <a:gd name="connsiteX253" fmla="*/ 8278838 w 11799394"/>
              <a:gd name="connsiteY253" fmla="*/ 2293282 h 6713342"/>
              <a:gd name="connsiteX254" fmla="*/ 8261196 w 11799394"/>
              <a:gd name="connsiteY254" fmla="*/ 2268396 h 6713342"/>
              <a:gd name="connsiteX255" fmla="*/ 3071314 w 11799394"/>
              <a:gd name="connsiteY255" fmla="*/ 4881341 h 6713342"/>
              <a:gd name="connsiteX256" fmla="*/ 3132031 w 11799394"/>
              <a:gd name="connsiteY256" fmla="*/ 4722323 h 6713342"/>
              <a:gd name="connsiteX257" fmla="*/ 3421354 w 11799394"/>
              <a:gd name="connsiteY257" fmla="*/ 4542409 h 6713342"/>
              <a:gd name="connsiteX258" fmla="*/ 3728688 w 11799394"/>
              <a:gd name="connsiteY258" fmla="*/ 4542409 h 6713342"/>
              <a:gd name="connsiteX259" fmla="*/ 3728688 w 11799394"/>
              <a:gd name="connsiteY259" fmla="*/ 4542409 h 6713342"/>
              <a:gd name="connsiteX260" fmla="*/ 3746329 w 11799394"/>
              <a:gd name="connsiteY260" fmla="*/ 4567296 h 6713342"/>
              <a:gd name="connsiteX261" fmla="*/ 3689044 w 11799394"/>
              <a:gd name="connsiteY261" fmla="*/ 4705965 h 6713342"/>
              <a:gd name="connsiteX262" fmla="*/ 3398959 w 11799394"/>
              <a:gd name="connsiteY262" fmla="*/ 4902999 h 6713342"/>
              <a:gd name="connsiteX263" fmla="*/ 3086656 w 11799394"/>
              <a:gd name="connsiteY263" fmla="*/ 4902999 h 6713342"/>
              <a:gd name="connsiteX264" fmla="*/ 3071314 w 11799394"/>
              <a:gd name="connsiteY264" fmla="*/ 4881341 h 6713342"/>
              <a:gd name="connsiteX265" fmla="*/ 3134065 w 11799394"/>
              <a:gd name="connsiteY265" fmla="*/ 4856810 h 6713342"/>
              <a:gd name="connsiteX266" fmla="*/ 3398959 w 11799394"/>
              <a:gd name="connsiteY266" fmla="*/ 4856810 h 6713342"/>
              <a:gd name="connsiteX267" fmla="*/ 3645893 w 11799394"/>
              <a:gd name="connsiteY267" fmla="*/ 4689492 h 6713342"/>
              <a:gd name="connsiteX268" fmla="*/ 3646109 w 11799394"/>
              <a:gd name="connsiteY268" fmla="*/ 4688907 h 6713342"/>
              <a:gd name="connsiteX269" fmla="*/ 3646351 w 11799394"/>
              <a:gd name="connsiteY269" fmla="*/ 4688336 h 6713342"/>
              <a:gd name="connsiteX270" fmla="*/ 3685994 w 11799394"/>
              <a:gd name="connsiteY270" fmla="*/ 4592335 h 6713342"/>
              <a:gd name="connsiteX271" fmla="*/ 3683503 w 11799394"/>
              <a:gd name="connsiteY271" fmla="*/ 4588598 h 6713342"/>
              <a:gd name="connsiteX272" fmla="*/ 3421354 w 11799394"/>
              <a:gd name="connsiteY272" fmla="*/ 4588598 h 6713342"/>
              <a:gd name="connsiteX273" fmla="*/ 3175182 w 11799394"/>
              <a:gd name="connsiteY273" fmla="*/ 4738808 h 6713342"/>
              <a:gd name="connsiteX274" fmla="*/ 3131523 w 11799394"/>
              <a:gd name="connsiteY274" fmla="*/ 4853137 h 6713342"/>
              <a:gd name="connsiteX275" fmla="*/ 3134052 w 11799394"/>
              <a:gd name="connsiteY275" fmla="*/ 4856810 h 6713342"/>
              <a:gd name="connsiteX276" fmla="*/ 1552543 w 11799394"/>
              <a:gd name="connsiteY276" fmla="*/ 2268396 h 6713342"/>
              <a:gd name="connsiteX277" fmla="*/ 1552543 w 11799394"/>
              <a:gd name="connsiteY277" fmla="*/ 2268396 h 6713342"/>
              <a:gd name="connsiteX278" fmla="*/ 1245199 w 11799394"/>
              <a:gd name="connsiteY278" fmla="*/ 2268396 h 6713342"/>
              <a:gd name="connsiteX279" fmla="*/ 955886 w 11799394"/>
              <a:gd name="connsiteY279" fmla="*/ 2448322 h 6713342"/>
              <a:gd name="connsiteX280" fmla="*/ 895165 w 11799394"/>
              <a:gd name="connsiteY280" fmla="*/ 2607339 h 6713342"/>
              <a:gd name="connsiteX281" fmla="*/ 910507 w 11799394"/>
              <a:gd name="connsiteY281" fmla="*/ 2628998 h 6713342"/>
              <a:gd name="connsiteX282" fmla="*/ 1222807 w 11799394"/>
              <a:gd name="connsiteY282" fmla="*/ 2628998 h 6713342"/>
              <a:gd name="connsiteX283" fmla="*/ 1512899 w 11799394"/>
              <a:gd name="connsiteY283" fmla="*/ 2431964 h 6713342"/>
              <a:gd name="connsiteX284" fmla="*/ 1570172 w 11799394"/>
              <a:gd name="connsiteY284" fmla="*/ 2293282 h 6713342"/>
              <a:gd name="connsiteX285" fmla="*/ 1552543 w 11799394"/>
              <a:gd name="connsiteY285" fmla="*/ 2268396 h 6713342"/>
              <a:gd name="connsiteX286" fmla="*/ 2223974 w 11799394"/>
              <a:gd name="connsiteY286" fmla="*/ 2268396 h 6713342"/>
              <a:gd name="connsiteX287" fmla="*/ 2223974 w 11799394"/>
              <a:gd name="connsiteY287" fmla="*/ 2268396 h 6713342"/>
              <a:gd name="connsiteX288" fmla="*/ 1916640 w 11799394"/>
              <a:gd name="connsiteY288" fmla="*/ 2268396 h 6713342"/>
              <a:gd name="connsiteX289" fmla="*/ 1627330 w 11799394"/>
              <a:gd name="connsiteY289" fmla="*/ 2448322 h 6713342"/>
              <a:gd name="connsiteX290" fmla="*/ 1566600 w 11799394"/>
              <a:gd name="connsiteY290" fmla="*/ 2607339 h 6713342"/>
              <a:gd name="connsiteX291" fmla="*/ 1581941 w 11799394"/>
              <a:gd name="connsiteY291" fmla="*/ 2628998 h 6713342"/>
              <a:gd name="connsiteX292" fmla="*/ 1894245 w 11799394"/>
              <a:gd name="connsiteY292" fmla="*/ 2628998 h 6713342"/>
              <a:gd name="connsiteX293" fmla="*/ 2184330 w 11799394"/>
              <a:gd name="connsiteY293" fmla="*/ 2431964 h 6713342"/>
              <a:gd name="connsiteX294" fmla="*/ 2241616 w 11799394"/>
              <a:gd name="connsiteY294" fmla="*/ 2293282 h 6713342"/>
              <a:gd name="connsiteX295" fmla="*/ 2223974 w 11799394"/>
              <a:gd name="connsiteY295" fmla="*/ 2268396 h 6713342"/>
              <a:gd name="connsiteX296" fmla="*/ 3411974 w 11799394"/>
              <a:gd name="connsiteY296" fmla="*/ 1818670 h 6713342"/>
              <a:gd name="connsiteX297" fmla="*/ 3104641 w 11799394"/>
              <a:gd name="connsiteY297" fmla="*/ 1818670 h 6713342"/>
              <a:gd name="connsiteX298" fmla="*/ 2815330 w 11799394"/>
              <a:gd name="connsiteY298" fmla="*/ 1998583 h 6713342"/>
              <a:gd name="connsiteX299" fmla="*/ 2754601 w 11799394"/>
              <a:gd name="connsiteY299" fmla="*/ 2157601 h 6713342"/>
              <a:gd name="connsiteX300" fmla="*/ 2769942 w 11799394"/>
              <a:gd name="connsiteY300" fmla="*/ 2179259 h 6713342"/>
              <a:gd name="connsiteX301" fmla="*/ 3082245 w 11799394"/>
              <a:gd name="connsiteY301" fmla="*/ 2179259 h 6713342"/>
              <a:gd name="connsiteX302" fmla="*/ 3372331 w 11799394"/>
              <a:gd name="connsiteY302" fmla="*/ 1982237 h 6713342"/>
              <a:gd name="connsiteX303" fmla="*/ 3429616 w 11799394"/>
              <a:gd name="connsiteY303" fmla="*/ 1843543 h 6713342"/>
              <a:gd name="connsiteX304" fmla="*/ 3411974 w 11799394"/>
              <a:gd name="connsiteY304" fmla="*/ 1818670 h 6713342"/>
              <a:gd name="connsiteX305" fmla="*/ 4083418 w 11799394"/>
              <a:gd name="connsiteY305" fmla="*/ 1818670 h 6713342"/>
              <a:gd name="connsiteX306" fmla="*/ 3776071 w 11799394"/>
              <a:gd name="connsiteY306" fmla="*/ 1818670 h 6713342"/>
              <a:gd name="connsiteX307" fmla="*/ 3486761 w 11799394"/>
              <a:gd name="connsiteY307" fmla="*/ 1998583 h 6713342"/>
              <a:gd name="connsiteX308" fmla="*/ 3426032 w 11799394"/>
              <a:gd name="connsiteY308" fmla="*/ 2157601 h 6713342"/>
              <a:gd name="connsiteX309" fmla="*/ 3441373 w 11799394"/>
              <a:gd name="connsiteY309" fmla="*/ 2179259 h 6713342"/>
              <a:gd name="connsiteX310" fmla="*/ 3753689 w 11799394"/>
              <a:gd name="connsiteY310" fmla="*/ 2179259 h 6713342"/>
              <a:gd name="connsiteX311" fmla="*/ 4043774 w 11799394"/>
              <a:gd name="connsiteY311" fmla="*/ 1982237 h 6713342"/>
              <a:gd name="connsiteX312" fmla="*/ 4101047 w 11799394"/>
              <a:gd name="connsiteY312" fmla="*/ 1843543 h 6713342"/>
              <a:gd name="connsiteX313" fmla="*/ 4083418 w 11799394"/>
              <a:gd name="connsiteY313" fmla="*/ 1818670 h 6713342"/>
              <a:gd name="connsiteX314" fmla="*/ 1097872 w 11799394"/>
              <a:gd name="connsiteY314" fmla="*/ 3057078 h 6713342"/>
              <a:gd name="connsiteX315" fmla="*/ 1158599 w 11799394"/>
              <a:gd name="connsiteY315" fmla="*/ 2898061 h 6713342"/>
              <a:gd name="connsiteX316" fmla="*/ 1447912 w 11799394"/>
              <a:gd name="connsiteY316" fmla="*/ 2718135 h 6713342"/>
              <a:gd name="connsiteX317" fmla="*/ 1755246 w 11799394"/>
              <a:gd name="connsiteY317" fmla="*/ 2718135 h 6713342"/>
              <a:gd name="connsiteX318" fmla="*/ 1772887 w 11799394"/>
              <a:gd name="connsiteY318" fmla="*/ 2743021 h 6713342"/>
              <a:gd name="connsiteX319" fmla="*/ 1715602 w 11799394"/>
              <a:gd name="connsiteY319" fmla="*/ 2881703 h 6713342"/>
              <a:gd name="connsiteX320" fmla="*/ 1425517 w 11799394"/>
              <a:gd name="connsiteY320" fmla="*/ 3078724 h 6713342"/>
              <a:gd name="connsiteX321" fmla="*/ 1113213 w 11799394"/>
              <a:gd name="connsiteY321" fmla="*/ 3078724 h 6713342"/>
              <a:gd name="connsiteX322" fmla="*/ 1097872 w 11799394"/>
              <a:gd name="connsiteY322" fmla="*/ 3057078 h 6713342"/>
              <a:gd name="connsiteX323" fmla="*/ 1160616 w 11799394"/>
              <a:gd name="connsiteY323" fmla="*/ 3032535 h 6713342"/>
              <a:gd name="connsiteX324" fmla="*/ 1425517 w 11799394"/>
              <a:gd name="connsiteY324" fmla="*/ 3032535 h 6713342"/>
              <a:gd name="connsiteX325" fmla="*/ 1672451 w 11799394"/>
              <a:gd name="connsiteY325" fmla="*/ 2865217 h 6713342"/>
              <a:gd name="connsiteX326" fmla="*/ 1672680 w 11799394"/>
              <a:gd name="connsiteY326" fmla="*/ 2864646 h 6713342"/>
              <a:gd name="connsiteX327" fmla="*/ 1672909 w 11799394"/>
              <a:gd name="connsiteY327" fmla="*/ 2864061 h 6713342"/>
              <a:gd name="connsiteX328" fmla="*/ 1712565 w 11799394"/>
              <a:gd name="connsiteY328" fmla="*/ 2768060 h 6713342"/>
              <a:gd name="connsiteX329" fmla="*/ 1710061 w 11799394"/>
              <a:gd name="connsiteY329" fmla="*/ 2764324 h 6713342"/>
              <a:gd name="connsiteX330" fmla="*/ 1447912 w 11799394"/>
              <a:gd name="connsiteY330" fmla="*/ 2764324 h 6713342"/>
              <a:gd name="connsiteX331" fmla="*/ 1201750 w 11799394"/>
              <a:gd name="connsiteY331" fmla="*/ 2914533 h 6713342"/>
              <a:gd name="connsiteX332" fmla="*/ 1158089 w 11799394"/>
              <a:gd name="connsiteY332" fmla="*/ 3028875 h 6713342"/>
              <a:gd name="connsiteX333" fmla="*/ 1160615 w 11799394"/>
              <a:gd name="connsiteY333" fmla="*/ 3032535 h 6713342"/>
              <a:gd name="connsiteX334" fmla="*/ 2588071 w 11799394"/>
              <a:gd name="connsiteY334" fmla="*/ 2268396 h 6713342"/>
              <a:gd name="connsiteX335" fmla="*/ 2895405 w 11799394"/>
              <a:gd name="connsiteY335" fmla="*/ 2268396 h 6713342"/>
              <a:gd name="connsiteX336" fmla="*/ 2913046 w 11799394"/>
              <a:gd name="connsiteY336" fmla="*/ 2293282 h 6713342"/>
              <a:gd name="connsiteX337" fmla="*/ 2855761 w 11799394"/>
              <a:gd name="connsiteY337" fmla="*/ 2431964 h 6713342"/>
              <a:gd name="connsiteX338" fmla="*/ 2565676 w 11799394"/>
              <a:gd name="connsiteY338" fmla="*/ 2628998 h 6713342"/>
              <a:gd name="connsiteX339" fmla="*/ 2253372 w 11799394"/>
              <a:gd name="connsiteY339" fmla="*/ 2628998 h 6713342"/>
              <a:gd name="connsiteX340" fmla="*/ 2238031 w 11799394"/>
              <a:gd name="connsiteY340" fmla="*/ 2607339 h 6713342"/>
              <a:gd name="connsiteX341" fmla="*/ 2298761 w 11799394"/>
              <a:gd name="connsiteY341" fmla="*/ 2448322 h 6713342"/>
              <a:gd name="connsiteX342" fmla="*/ 2588071 w 11799394"/>
              <a:gd name="connsiteY342" fmla="*/ 2268396 h 6713342"/>
              <a:gd name="connsiteX343" fmla="*/ 2850220 w 11799394"/>
              <a:gd name="connsiteY343" fmla="*/ 2314597 h 6713342"/>
              <a:gd name="connsiteX344" fmla="*/ 2588071 w 11799394"/>
              <a:gd name="connsiteY344" fmla="*/ 2314597 h 6713342"/>
              <a:gd name="connsiteX345" fmla="*/ 2341899 w 11799394"/>
              <a:gd name="connsiteY345" fmla="*/ 2464794 h 6713342"/>
              <a:gd name="connsiteX346" fmla="*/ 2298252 w 11799394"/>
              <a:gd name="connsiteY346" fmla="*/ 2579136 h 6713342"/>
              <a:gd name="connsiteX347" fmla="*/ 2300782 w 11799394"/>
              <a:gd name="connsiteY347" fmla="*/ 2582809 h 6713342"/>
              <a:gd name="connsiteX348" fmla="*/ 2565676 w 11799394"/>
              <a:gd name="connsiteY348" fmla="*/ 2582809 h 6713342"/>
              <a:gd name="connsiteX349" fmla="*/ 2812610 w 11799394"/>
              <a:gd name="connsiteY349" fmla="*/ 2415491 h 6713342"/>
              <a:gd name="connsiteX350" fmla="*/ 2812826 w 11799394"/>
              <a:gd name="connsiteY350" fmla="*/ 2414907 h 6713342"/>
              <a:gd name="connsiteX351" fmla="*/ 2813068 w 11799394"/>
              <a:gd name="connsiteY351" fmla="*/ 2414335 h 6713342"/>
              <a:gd name="connsiteX352" fmla="*/ 2852724 w 11799394"/>
              <a:gd name="connsiteY352" fmla="*/ 2318334 h 6713342"/>
              <a:gd name="connsiteX353" fmla="*/ 2850220 w 11799394"/>
              <a:gd name="connsiteY353" fmla="*/ 2314597 h 6713342"/>
              <a:gd name="connsiteX354" fmla="*/ 2931972 w 11799394"/>
              <a:gd name="connsiteY354" fmla="*/ 4425272 h 6713342"/>
              <a:gd name="connsiteX355" fmla="*/ 2992701 w 11799394"/>
              <a:gd name="connsiteY355" fmla="*/ 4266254 h 6713342"/>
              <a:gd name="connsiteX356" fmla="*/ 3282012 w 11799394"/>
              <a:gd name="connsiteY356" fmla="*/ 4086341 h 6713342"/>
              <a:gd name="connsiteX357" fmla="*/ 3589345 w 11799394"/>
              <a:gd name="connsiteY357" fmla="*/ 4086341 h 6713342"/>
              <a:gd name="connsiteX358" fmla="*/ 3606987 w 11799394"/>
              <a:gd name="connsiteY358" fmla="*/ 4111227 h 6713342"/>
              <a:gd name="connsiteX359" fmla="*/ 3549702 w 11799394"/>
              <a:gd name="connsiteY359" fmla="*/ 4249896 h 6713342"/>
              <a:gd name="connsiteX360" fmla="*/ 3259616 w 11799394"/>
              <a:gd name="connsiteY360" fmla="*/ 4446930 h 6713342"/>
              <a:gd name="connsiteX361" fmla="*/ 2947313 w 11799394"/>
              <a:gd name="connsiteY361" fmla="*/ 4446930 h 6713342"/>
              <a:gd name="connsiteX362" fmla="*/ 2931972 w 11799394"/>
              <a:gd name="connsiteY362" fmla="*/ 4425272 h 6713342"/>
              <a:gd name="connsiteX363" fmla="*/ 2994710 w 11799394"/>
              <a:gd name="connsiteY363" fmla="*/ 4400741 h 6713342"/>
              <a:gd name="connsiteX364" fmla="*/ 3259616 w 11799394"/>
              <a:gd name="connsiteY364" fmla="*/ 4400741 h 6713342"/>
              <a:gd name="connsiteX365" fmla="*/ 3506551 w 11799394"/>
              <a:gd name="connsiteY365" fmla="*/ 4233423 h 6713342"/>
              <a:gd name="connsiteX366" fmla="*/ 3506767 w 11799394"/>
              <a:gd name="connsiteY366" fmla="*/ 4232839 h 6713342"/>
              <a:gd name="connsiteX367" fmla="*/ 3507009 w 11799394"/>
              <a:gd name="connsiteY367" fmla="*/ 4232267 h 6713342"/>
              <a:gd name="connsiteX368" fmla="*/ 3546664 w 11799394"/>
              <a:gd name="connsiteY368" fmla="*/ 4136267 h 6713342"/>
              <a:gd name="connsiteX369" fmla="*/ 3544160 w 11799394"/>
              <a:gd name="connsiteY369" fmla="*/ 4132530 h 6713342"/>
              <a:gd name="connsiteX370" fmla="*/ 3282012 w 11799394"/>
              <a:gd name="connsiteY370" fmla="*/ 4132530 h 6713342"/>
              <a:gd name="connsiteX371" fmla="*/ 3035853 w 11799394"/>
              <a:gd name="connsiteY371" fmla="*/ 4282739 h 6713342"/>
              <a:gd name="connsiteX372" fmla="*/ 2992180 w 11799394"/>
              <a:gd name="connsiteY372" fmla="*/ 4397068 h 6713342"/>
              <a:gd name="connsiteX373" fmla="*/ 2994710 w 11799394"/>
              <a:gd name="connsiteY373" fmla="*/ 4400741 h 6713342"/>
              <a:gd name="connsiteX374" fmla="*/ 2275882 w 11799394"/>
              <a:gd name="connsiteY374" fmla="*/ 4446930 h 6713342"/>
              <a:gd name="connsiteX375" fmla="*/ 2588173 w 11799394"/>
              <a:gd name="connsiteY375" fmla="*/ 4446930 h 6713342"/>
              <a:gd name="connsiteX376" fmla="*/ 2878271 w 11799394"/>
              <a:gd name="connsiteY376" fmla="*/ 4249896 h 6713342"/>
              <a:gd name="connsiteX377" fmla="*/ 2935544 w 11799394"/>
              <a:gd name="connsiteY377" fmla="*/ 4111215 h 6713342"/>
              <a:gd name="connsiteX378" fmla="*/ 2917915 w 11799394"/>
              <a:gd name="connsiteY378" fmla="*/ 4086341 h 6713342"/>
              <a:gd name="connsiteX379" fmla="*/ 2610568 w 11799394"/>
              <a:gd name="connsiteY379" fmla="*/ 4086341 h 6713342"/>
              <a:gd name="connsiteX380" fmla="*/ 2321258 w 11799394"/>
              <a:gd name="connsiteY380" fmla="*/ 4266254 h 6713342"/>
              <a:gd name="connsiteX381" fmla="*/ 2260541 w 11799394"/>
              <a:gd name="connsiteY381" fmla="*/ 4425272 h 6713342"/>
              <a:gd name="connsiteX382" fmla="*/ 2275882 w 11799394"/>
              <a:gd name="connsiteY382" fmla="*/ 4446930 h 6713342"/>
              <a:gd name="connsiteX383" fmla="*/ 1252561 w 11799394"/>
              <a:gd name="connsiteY383" fmla="*/ 3534793 h 6713342"/>
              <a:gd name="connsiteX384" fmla="*/ 1564872 w 11799394"/>
              <a:gd name="connsiteY384" fmla="*/ 3534793 h 6713342"/>
              <a:gd name="connsiteX385" fmla="*/ 1854957 w 11799394"/>
              <a:gd name="connsiteY385" fmla="*/ 3337759 h 6713342"/>
              <a:gd name="connsiteX386" fmla="*/ 1912230 w 11799394"/>
              <a:gd name="connsiteY386" fmla="*/ 3199090 h 6713342"/>
              <a:gd name="connsiteX387" fmla="*/ 1894601 w 11799394"/>
              <a:gd name="connsiteY387" fmla="*/ 3174203 h 6713342"/>
              <a:gd name="connsiteX388" fmla="*/ 1587254 w 11799394"/>
              <a:gd name="connsiteY388" fmla="*/ 3174203 h 6713342"/>
              <a:gd name="connsiteX389" fmla="*/ 1297944 w 11799394"/>
              <a:gd name="connsiteY389" fmla="*/ 3354117 h 6713342"/>
              <a:gd name="connsiteX390" fmla="*/ 1237218 w 11799394"/>
              <a:gd name="connsiteY390" fmla="*/ 3513135 h 6713342"/>
              <a:gd name="connsiteX391" fmla="*/ 1252560 w 11799394"/>
              <a:gd name="connsiteY391" fmla="*/ 3534793 h 6713342"/>
              <a:gd name="connsiteX392" fmla="*/ 2060672 w 11799394"/>
              <a:gd name="connsiteY392" fmla="*/ 3962874 h 6713342"/>
              <a:gd name="connsiteX393" fmla="*/ 2121402 w 11799394"/>
              <a:gd name="connsiteY393" fmla="*/ 3803856 h 6713342"/>
              <a:gd name="connsiteX394" fmla="*/ 2410713 w 11799394"/>
              <a:gd name="connsiteY394" fmla="*/ 3623929 h 6713342"/>
              <a:gd name="connsiteX395" fmla="*/ 2718059 w 11799394"/>
              <a:gd name="connsiteY395" fmla="*/ 3623929 h 6713342"/>
              <a:gd name="connsiteX396" fmla="*/ 2735688 w 11799394"/>
              <a:gd name="connsiteY396" fmla="*/ 3648816 h 6713342"/>
              <a:gd name="connsiteX397" fmla="*/ 2678415 w 11799394"/>
              <a:gd name="connsiteY397" fmla="*/ 3787498 h 6713342"/>
              <a:gd name="connsiteX398" fmla="*/ 2388317 w 11799394"/>
              <a:gd name="connsiteY398" fmla="*/ 3984532 h 6713342"/>
              <a:gd name="connsiteX399" fmla="*/ 2076027 w 11799394"/>
              <a:gd name="connsiteY399" fmla="*/ 3984532 h 6713342"/>
              <a:gd name="connsiteX400" fmla="*/ 2060685 w 11799394"/>
              <a:gd name="connsiteY400" fmla="*/ 3962874 h 6713342"/>
              <a:gd name="connsiteX401" fmla="*/ 2123423 w 11799394"/>
              <a:gd name="connsiteY401" fmla="*/ 3938342 h 6713342"/>
              <a:gd name="connsiteX402" fmla="*/ 2388317 w 11799394"/>
              <a:gd name="connsiteY402" fmla="*/ 3938342 h 6713342"/>
              <a:gd name="connsiteX403" fmla="*/ 2635251 w 11799394"/>
              <a:gd name="connsiteY403" fmla="*/ 3771025 h 6713342"/>
              <a:gd name="connsiteX404" fmla="*/ 2635480 w 11799394"/>
              <a:gd name="connsiteY404" fmla="*/ 3770440 h 6713342"/>
              <a:gd name="connsiteX405" fmla="*/ 2635709 w 11799394"/>
              <a:gd name="connsiteY405" fmla="*/ 3769869 h 6713342"/>
              <a:gd name="connsiteX406" fmla="*/ 2675365 w 11799394"/>
              <a:gd name="connsiteY406" fmla="*/ 3673868 h 6713342"/>
              <a:gd name="connsiteX407" fmla="*/ 2672861 w 11799394"/>
              <a:gd name="connsiteY407" fmla="*/ 3670131 h 6713342"/>
              <a:gd name="connsiteX408" fmla="*/ 2410713 w 11799394"/>
              <a:gd name="connsiteY408" fmla="*/ 3670131 h 6713342"/>
              <a:gd name="connsiteX409" fmla="*/ 2164553 w 11799394"/>
              <a:gd name="connsiteY409" fmla="*/ 3820341 h 6713342"/>
              <a:gd name="connsiteX410" fmla="*/ 2120894 w 11799394"/>
              <a:gd name="connsiteY410" fmla="*/ 3934669 h 6713342"/>
              <a:gd name="connsiteX411" fmla="*/ 2123423 w 11799394"/>
              <a:gd name="connsiteY411" fmla="*/ 3938342 h 6713342"/>
              <a:gd name="connsiteX412" fmla="*/ 1905811 w 11799394"/>
              <a:gd name="connsiteY412" fmla="*/ 3513135 h 6713342"/>
              <a:gd name="connsiteX413" fmla="*/ 1966540 w 11799394"/>
              <a:gd name="connsiteY413" fmla="*/ 3354117 h 6713342"/>
              <a:gd name="connsiteX414" fmla="*/ 2255851 w 11799394"/>
              <a:gd name="connsiteY414" fmla="*/ 3174203 h 6713342"/>
              <a:gd name="connsiteX415" fmla="*/ 2563197 w 11799394"/>
              <a:gd name="connsiteY415" fmla="*/ 3174203 h 6713342"/>
              <a:gd name="connsiteX416" fmla="*/ 2563197 w 11799394"/>
              <a:gd name="connsiteY416" fmla="*/ 3174203 h 6713342"/>
              <a:gd name="connsiteX417" fmla="*/ 2580826 w 11799394"/>
              <a:gd name="connsiteY417" fmla="*/ 3199077 h 6713342"/>
              <a:gd name="connsiteX418" fmla="*/ 2523541 w 11799394"/>
              <a:gd name="connsiteY418" fmla="*/ 3337759 h 6713342"/>
              <a:gd name="connsiteX419" fmla="*/ 2233455 w 11799394"/>
              <a:gd name="connsiteY419" fmla="*/ 3534793 h 6713342"/>
              <a:gd name="connsiteX420" fmla="*/ 1921152 w 11799394"/>
              <a:gd name="connsiteY420" fmla="*/ 3534793 h 6713342"/>
              <a:gd name="connsiteX421" fmla="*/ 1905811 w 11799394"/>
              <a:gd name="connsiteY421" fmla="*/ 3513135 h 6713342"/>
              <a:gd name="connsiteX422" fmla="*/ 1968549 w 11799394"/>
              <a:gd name="connsiteY422" fmla="*/ 3488604 h 6713342"/>
              <a:gd name="connsiteX423" fmla="*/ 2233455 w 11799394"/>
              <a:gd name="connsiteY423" fmla="*/ 3488604 h 6713342"/>
              <a:gd name="connsiteX424" fmla="*/ 2480390 w 11799394"/>
              <a:gd name="connsiteY424" fmla="*/ 3321286 h 6713342"/>
              <a:gd name="connsiteX425" fmla="*/ 2480619 w 11799394"/>
              <a:gd name="connsiteY425" fmla="*/ 3320701 h 6713342"/>
              <a:gd name="connsiteX426" fmla="*/ 2480848 w 11799394"/>
              <a:gd name="connsiteY426" fmla="*/ 3320130 h 6713342"/>
              <a:gd name="connsiteX427" fmla="*/ 2520503 w 11799394"/>
              <a:gd name="connsiteY427" fmla="*/ 3224129 h 6713342"/>
              <a:gd name="connsiteX428" fmla="*/ 2518000 w 11799394"/>
              <a:gd name="connsiteY428" fmla="*/ 3220392 h 6713342"/>
              <a:gd name="connsiteX429" fmla="*/ 2255851 w 11799394"/>
              <a:gd name="connsiteY429" fmla="*/ 3220392 h 6713342"/>
              <a:gd name="connsiteX430" fmla="*/ 2009692 w 11799394"/>
              <a:gd name="connsiteY430" fmla="*/ 3370602 h 6713342"/>
              <a:gd name="connsiteX431" fmla="*/ 1966032 w 11799394"/>
              <a:gd name="connsiteY431" fmla="*/ 3484931 h 6713342"/>
              <a:gd name="connsiteX432" fmla="*/ 1968549 w 11799394"/>
              <a:gd name="connsiteY432" fmla="*/ 3488604 h 6713342"/>
              <a:gd name="connsiteX433" fmla="*/ 6250983 w 11799394"/>
              <a:gd name="connsiteY433" fmla="*/ 2268396 h 6713342"/>
              <a:gd name="connsiteX434" fmla="*/ 6250983 w 11799394"/>
              <a:gd name="connsiteY434" fmla="*/ 2268396 h 6713342"/>
              <a:gd name="connsiteX435" fmla="*/ 5943650 w 11799394"/>
              <a:gd name="connsiteY435" fmla="*/ 2268396 h 6713342"/>
              <a:gd name="connsiteX436" fmla="*/ 5654339 w 11799394"/>
              <a:gd name="connsiteY436" fmla="*/ 2448322 h 6713342"/>
              <a:gd name="connsiteX437" fmla="*/ 5593610 w 11799394"/>
              <a:gd name="connsiteY437" fmla="*/ 2607339 h 6713342"/>
              <a:gd name="connsiteX438" fmla="*/ 5608951 w 11799394"/>
              <a:gd name="connsiteY438" fmla="*/ 2628998 h 6713342"/>
              <a:gd name="connsiteX439" fmla="*/ 5921254 w 11799394"/>
              <a:gd name="connsiteY439" fmla="*/ 2628998 h 6713342"/>
              <a:gd name="connsiteX440" fmla="*/ 6211340 w 11799394"/>
              <a:gd name="connsiteY440" fmla="*/ 2431964 h 6713342"/>
              <a:gd name="connsiteX441" fmla="*/ 6268625 w 11799394"/>
              <a:gd name="connsiteY441" fmla="*/ 2293282 h 6713342"/>
              <a:gd name="connsiteX442" fmla="*/ 6250983 w 11799394"/>
              <a:gd name="connsiteY442" fmla="*/ 2268396 h 6713342"/>
              <a:gd name="connsiteX443" fmla="*/ 7754451 w 11799394"/>
              <a:gd name="connsiteY443" fmla="*/ 456066 h 6713342"/>
              <a:gd name="connsiteX444" fmla="*/ 7754451 w 11799394"/>
              <a:gd name="connsiteY444" fmla="*/ 456066 h 6713342"/>
              <a:gd name="connsiteX445" fmla="*/ 7772093 w 11799394"/>
              <a:gd name="connsiteY445" fmla="*/ 480953 h 6713342"/>
              <a:gd name="connsiteX446" fmla="*/ 7714809 w 11799394"/>
              <a:gd name="connsiteY446" fmla="*/ 619633 h 6713342"/>
              <a:gd name="connsiteX447" fmla="*/ 7424723 w 11799394"/>
              <a:gd name="connsiteY447" fmla="*/ 816661 h 6713342"/>
              <a:gd name="connsiteX448" fmla="*/ 7112419 w 11799394"/>
              <a:gd name="connsiteY448" fmla="*/ 816661 h 6713342"/>
              <a:gd name="connsiteX449" fmla="*/ 7097078 w 11799394"/>
              <a:gd name="connsiteY449" fmla="*/ 795007 h 6713342"/>
              <a:gd name="connsiteX450" fmla="*/ 7157808 w 11799394"/>
              <a:gd name="connsiteY450" fmla="*/ 635990 h 6713342"/>
              <a:gd name="connsiteX451" fmla="*/ 7447118 w 11799394"/>
              <a:gd name="connsiteY451" fmla="*/ 456066 h 6713342"/>
              <a:gd name="connsiteX452" fmla="*/ 7754451 w 11799394"/>
              <a:gd name="connsiteY452" fmla="*/ 456066 h 6713342"/>
              <a:gd name="connsiteX453" fmla="*/ 7709267 w 11799394"/>
              <a:gd name="connsiteY453" fmla="*/ 502259 h 6713342"/>
              <a:gd name="connsiteX454" fmla="*/ 7447118 w 11799394"/>
              <a:gd name="connsiteY454" fmla="*/ 502259 h 6713342"/>
              <a:gd name="connsiteX455" fmla="*/ 7200959 w 11799394"/>
              <a:gd name="connsiteY455" fmla="*/ 652467 h 6713342"/>
              <a:gd name="connsiteX456" fmla="*/ 7157299 w 11799394"/>
              <a:gd name="connsiteY456" fmla="*/ 766801 h 6713342"/>
              <a:gd name="connsiteX457" fmla="*/ 7159816 w 11799394"/>
              <a:gd name="connsiteY457" fmla="*/ 770470 h 6713342"/>
              <a:gd name="connsiteX458" fmla="*/ 7424723 w 11799394"/>
              <a:gd name="connsiteY458" fmla="*/ 770470 h 6713342"/>
              <a:gd name="connsiteX459" fmla="*/ 7671657 w 11799394"/>
              <a:gd name="connsiteY459" fmla="*/ 603157 h 6713342"/>
              <a:gd name="connsiteX460" fmla="*/ 7671886 w 11799394"/>
              <a:gd name="connsiteY460" fmla="*/ 602576 h 6713342"/>
              <a:gd name="connsiteX461" fmla="*/ 7672115 w 11799394"/>
              <a:gd name="connsiteY461" fmla="*/ 601999 h 6713342"/>
              <a:gd name="connsiteX462" fmla="*/ 7711771 w 11799394"/>
              <a:gd name="connsiteY462" fmla="*/ 505996 h 6713342"/>
              <a:gd name="connsiteX463" fmla="*/ 7709267 w 11799394"/>
              <a:gd name="connsiteY463" fmla="*/ 502260 h 6713342"/>
              <a:gd name="connsiteX464" fmla="*/ 4552158 w 11799394"/>
              <a:gd name="connsiteY464" fmla="*/ 905800 h 6713342"/>
              <a:gd name="connsiteX465" fmla="*/ 4552158 w 11799394"/>
              <a:gd name="connsiteY465" fmla="*/ 905800 h 6713342"/>
              <a:gd name="connsiteX466" fmla="*/ 4569788 w 11799394"/>
              <a:gd name="connsiteY466" fmla="*/ 930684 h 6713342"/>
              <a:gd name="connsiteX467" fmla="*/ 4512515 w 11799394"/>
              <a:gd name="connsiteY467" fmla="*/ 1069367 h 6713342"/>
              <a:gd name="connsiteX468" fmla="*/ 4222430 w 11799394"/>
              <a:gd name="connsiteY468" fmla="*/ 1266395 h 6713342"/>
              <a:gd name="connsiteX469" fmla="*/ 3910126 w 11799394"/>
              <a:gd name="connsiteY469" fmla="*/ 1266395 h 6713342"/>
              <a:gd name="connsiteX470" fmla="*/ 3894785 w 11799394"/>
              <a:gd name="connsiteY470" fmla="*/ 1244741 h 6713342"/>
              <a:gd name="connsiteX471" fmla="*/ 3955502 w 11799394"/>
              <a:gd name="connsiteY471" fmla="*/ 1085724 h 6713342"/>
              <a:gd name="connsiteX472" fmla="*/ 4244812 w 11799394"/>
              <a:gd name="connsiteY472" fmla="*/ 905800 h 6713342"/>
              <a:gd name="connsiteX473" fmla="*/ 4552158 w 11799394"/>
              <a:gd name="connsiteY473" fmla="*/ 905800 h 6713342"/>
              <a:gd name="connsiteX474" fmla="*/ 4506974 w 11799394"/>
              <a:gd name="connsiteY474" fmla="*/ 951993 h 6713342"/>
              <a:gd name="connsiteX475" fmla="*/ 4244812 w 11799394"/>
              <a:gd name="connsiteY475" fmla="*/ 951993 h 6713342"/>
              <a:gd name="connsiteX476" fmla="*/ 3998666 w 11799394"/>
              <a:gd name="connsiteY476" fmla="*/ 1102201 h 6713342"/>
              <a:gd name="connsiteX477" fmla="*/ 3955006 w 11799394"/>
              <a:gd name="connsiteY477" fmla="*/ 1216535 h 6713342"/>
              <a:gd name="connsiteX478" fmla="*/ 3957523 w 11799394"/>
              <a:gd name="connsiteY478" fmla="*/ 1220204 h 6713342"/>
              <a:gd name="connsiteX479" fmla="*/ 4222430 w 11799394"/>
              <a:gd name="connsiteY479" fmla="*/ 1220204 h 6713342"/>
              <a:gd name="connsiteX480" fmla="*/ 4469364 w 11799394"/>
              <a:gd name="connsiteY480" fmla="*/ 1052890 h 6713342"/>
              <a:gd name="connsiteX481" fmla="*/ 4469580 w 11799394"/>
              <a:gd name="connsiteY481" fmla="*/ 1052308 h 6713342"/>
              <a:gd name="connsiteX482" fmla="*/ 4469822 w 11799394"/>
              <a:gd name="connsiteY482" fmla="*/ 1051733 h 6713342"/>
              <a:gd name="connsiteX483" fmla="*/ 4509465 w 11799394"/>
              <a:gd name="connsiteY483" fmla="*/ 955730 h 6713342"/>
              <a:gd name="connsiteX484" fmla="*/ 4506974 w 11799394"/>
              <a:gd name="connsiteY484" fmla="*/ 951994 h 6713342"/>
              <a:gd name="connsiteX485" fmla="*/ 664513 w 11799394"/>
              <a:gd name="connsiteY485" fmla="*/ 1542527 h 6713342"/>
              <a:gd name="connsiteX486" fmla="*/ 603792 w 11799394"/>
              <a:gd name="connsiteY486" fmla="*/ 1701545 h 6713342"/>
              <a:gd name="connsiteX487" fmla="*/ 619133 w 11799394"/>
              <a:gd name="connsiteY487" fmla="*/ 1723190 h 6713342"/>
              <a:gd name="connsiteX488" fmla="*/ 931440 w 11799394"/>
              <a:gd name="connsiteY488" fmla="*/ 1723190 h 6713342"/>
              <a:gd name="connsiteX489" fmla="*/ 1221524 w 11799394"/>
              <a:gd name="connsiteY489" fmla="*/ 1526169 h 6713342"/>
              <a:gd name="connsiteX490" fmla="*/ 1278802 w 11799394"/>
              <a:gd name="connsiteY490" fmla="*/ 1387487 h 6713342"/>
              <a:gd name="connsiteX491" fmla="*/ 1261168 w 11799394"/>
              <a:gd name="connsiteY491" fmla="*/ 1362601 h 6713342"/>
              <a:gd name="connsiteX492" fmla="*/ 1261174 w 11799394"/>
              <a:gd name="connsiteY492" fmla="*/ 1362601 h 6713342"/>
              <a:gd name="connsiteX493" fmla="*/ 953826 w 11799394"/>
              <a:gd name="connsiteY493" fmla="*/ 1362601 h 6713342"/>
              <a:gd name="connsiteX494" fmla="*/ 664513 w 11799394"/>
              <a:gd name="connsiteY494" fmla="*/ 1542527 h 6713342"/>
              <a:gd name="connsiteX495" fmla="*/ 99 w 11799394"/>
              <a:gd name="connsiteY495" fmla="*/ 1998354 h 6713342"/>
              <a:gd name="connsiteX496" fmla="*/ 6975 w 11799394"/>
              <a:gd name="connsiteY496" fmla="*/ 1982237 h 6713342"/>
              <a:gd name="connsiteX497" fmla="*/ 64252 w 11799394"/>
              <a:gd name="connsiteY497" fmla="*/ 1843543 h 6713342"/>
              <a:gd name="connsiteX498" fmla="*/ 46620 w 11799394"/>
              <a:gd name="connsiteY498" fmla="*/ 1818670 h 6713342"/>
              <a:gd name="connsiteX499" fmla="*/ 105 w 11799394"/>
              <a:gd name="connsiteY499" fmla="*/ 1818670 h 6713342"/>
              <a:gd name="connsiteX500" fmla="*/ 99 w 11799394"/>
              <a:gd name="connsiteY500" fmla="*/ 1998354 h 6713342"/>
              <a:gd name="connsiteX501" fmla="*/ 6567710 w 11799394"/>
              <a:gd name="connsiteY501" fmla="*/ 905800 h 6713342"/>
              <a:gd name="connsiteX502" fmla="*/ 6567710 w 11799394"/>
              <a:gd name="connsiteY502" fmla="*/ 905800 h 6713342"/>
              <a:gd name="connsiteX503" fmla="*/ 6585338 w 11799394"/>
              <a:gd name="connsiteY503" fmla="*/ 930684 h 6713342"/>
              <a:gd name="connsiteX504" fmla="*/ 6528066 w 11799394"/>
              <a:gd name="connsiteY504" fmla="*/ 1069367 h 6713342"/>
              <a:gd name="connsiteX505" fmla="*/ 6237981 w 11799394"/>
              <a:gd name="connsiteY505" fmla="*/ 1266395 h 6713342"/>
              <a:gd name="connsiteX506" fmla="*/ 5925678 w 11799394"/>
              <a:gd name="connsiteY506" fmla="*/ 1266395 h 6713342"/>
              <a:gd name="connsiteX507" fmla="*/ 5910336 w 11799394"/>
              <a:gd name="connsiteY507" fmla="*/ 1244741 h 6713342"/>
              <a:gd name="connsiteX508" fmla="*/ 5971053 w 11799394"/>
              <a:gd name="connsiteY508" fmla="*/ 1085724 h 6713342"/>
              <a:gd name="connsiteX509" fmla="*/ 6260376 w 11799394"/>
              <a:gd name="connsiteY509" fmla="*/ 905800 h 6713342"/>
              <a:gd name="connsiteX510" fmla="*/ 6567710 w 11799394"/>
              <a:gd name="connsiteY510" fmla="*/ 905800 h 6713342"/>
              <a:gd name="connsiteX511" fmla="*/ 6522525 w 11799394"/>
              <a:gd name="connsiteY511" fmla="*/ 951993 h 6713342"/>
              <a:gd name="connsiteX512" fmla="*/ 6260364 w 11799394"/>
              <a:gd name="connsiteY512" fmla="*/ 951993 h 6713342"/>
              <a:gd name="connsiteX513" fmla="*/ 6014204 w 11799394"/>
              <a:gd name="connsiteY513" fmla="*/ 1102201 h 6713342"/>
              <a:gd name="connsiteX514" fmla="*/ 5970557 w 11799394"/>
              <a:gd name="connsiteY514" fmla="*/ 1216535 h 6713342"/>
              <a:gd name="connsiteX515" fmla="*/ 5973074 w 11799394"/>
              <a:gd name="connsiteY515" fmla="*/ 1220204 h 6713342"/>
              <a:gd name="connsiteX516" fmla="*/ 6237981 w 11799394"/>
              <a:gd name="connsiteY516" fmla="*/ 1220204 h 6713342"/>
              <a:gd name="connsiteX517" fmla="*/ 6484902 w 11799394"/>
              <a:gd name="connsiteY517" fmla="*/ 1052890 h 6713342"/>
              <a:gd name="connsiteX518" fmla="*/ 6485131 w 11799394"/>
              <a:gd name="connsiteY518" fmla="*/ 1052308 h 6713342"/>
              <a:gd name="connsiteX519" fmla="*/ 6485360 w 11799394"/>
              <a:gd name="connsiteY519" fmla="*/ 1051733 h 6713342"/>
              <a:gd name="connsiteX520" fmla="*/ 6525016 w 11799394"/>
              <a:gd name="connsiteY520" fmla="*/ 955730 h 6713342"/>
              <a:gd name="connsiteX521" fmla="*/ 6522525 w 11799394"/>
              <a:gd name="connsiteY521" fmla="*/ 951994 h 6713342"/>
              <a:gd name="connsiteX522" fmla="*/ 8577910 w 11799394"/>
              <a:gd name="connsiteY522" fmla="*/ 905800 h 6713342"/>
              <a:gd name="connsiteX523" fmla="*/ 8577910 w 11799394"/>
              <a:gd name="connsiteY523" fmla="*/ 905800 h 6713342"/>
              <a:gd name="connsiteX524" fmla="*/ 8595538 w 11799394"/>
              <a:gd name="connsiteY524" fmla="*/ 930684 h 6713342"/>
              <a:gd name="connsiteX525" fmla="*/ 8538266 w 11799394"/>
              <a:gd name="connsiteY525" fmla="*/ 1069367 h 6713342"/>
              <a:gd name="connsiteX526" fmla="*/ 8248181 w 11799394"/>
              <a:gd name="connsiteY526" fmla="*/ 1266395 h 6713342"/>
              <a:gd name="connsiteX527" fmla="*/ 7935878 w 11799394"/>
              <a:gd name="connsiteY527" fmla="*/ 1266395 h 6713342"/>
              <a:gd name="connsiteX528" fmla="*/ 7920536 w 11799394"/>
              <a:gd name="connsiteY528" fmla="*/ 1244741 h 6713342"/>
              <a:gd name="connsiteX529" fmla="*/ 7981266 w 11799394"/>
              <a:gd name="connsiteY529" fmla="*/ 1085724 h 6713342"/>
              <a:gd name="connsiteX530" fmla="*/ 8270577 w 11799394"/>
              <a:gd name="connsiteY530" fmla="*/ 905800 h 6713342"/>
              <a:gd name="connsiteX531" fmla="*/ 8577910 w 11799394"/>
              <a:gd name="connsiteY531" fmla="*/ 905800 h 6713342"/>
              <a:gd name="connsiteX532" fmla="*/ 8532725 w 11799394"/>
              <a:gd name="connsiteY532" fmla="*/ 951993 h 6713342"/>
              <a:gd name="connsiteX533" fmla="*/ 8270577 w 11799394"/>
              <a:gd name="connsiteY533" fmla="*/ 951993 h 6713342"/>
              <a:gd name="connsiteX534" fmla="*/ 8024404 w 11799394"/>
              <a:gd name="connsiteY534" fmla="*/ 1102201 h 6713342"/>
              <a:gd name="connsiteX535" fmla="*/ 7980758 w 11799394"/>
              <a:gd name="connsiteY535" fmla="*/ 1216535 h 6713342"/>
              <a:gd name="connsiteX536" fmla="*/ 7983287 w 11799394"/>
              <a:gd name="connsiteY536" fmla="*/ 1220204 h 6713342"/>
              <a:gd name="connsiteX537" fmla="*/ 8248181 w 11799394"/>
              <a:gd name="connsiteY537" fmla="*/ 1220204 h 6713342"/>
              <a:gd name="connsiteX538" fmla="*/ 8495115 w 11799394"/>
              <a:gd name="connsiteY538" fmla="*/ 1052890 h 6713342"/>
              <a:gd name="connsiteX539" fmla="*/ 8495331 w 11799394"/>
              <a:gd name="connsiteY539" fmla="*/ 1052308 h 6713342"/>
              <a:gd name="connsiteX540" fmla="*/ 8495572 w 11799394"/>
              <a:gd name="connsiteY540" fmla="*/ 1051733 h 6713342"/>
              <a:gd name="connsiteX541" fmla="*/ 8535228 w 11799394"/>
              <a:gd name="connsiteY541" fmla="*/ 955730 h 6713342"/>
              <a:gd name="connsiteX542" fmla="*/ 8532725 w 11799394"/>
              <a:gd name="connsiteY542" fmla="*/ 951994 h 6713342"/>
              <a:gd name="connsiteX543" fmla="*/ 10792478 w 11799394"/>
              <a:gd name="connsiteY543" fmla="*/ 1818670 h 6713342"/>
              <a:gd name="connsiteX544" fmla="*/ 10792478 w 11799394"/>
              <a:gd name="connsiteY544" fmla="*/ 1818670 h 6713342"/>
              <a:gd name="connsiteX545" fmla="*/ 10810107 w 11799394"/>
              <a:gd name="connsiteY545" fmla="*/ 1843556 h 6713342"/>
              <a:gd name="connsiteX546" fmla="*/ 10752834 w 11799394"/>
              <a:gd name="connsiteY546" fmla="*/ 1982237 h 6713342"/>
              <a:gd name="connsiteX547" fmla="*/ 10462736 w 11799394"/>
              <a:gd name="connsiteY547" fmla="*/ 2179259 h 6713342"/>
              <a:gd name="connsiteX548" fmla="*/ 10150445 w 11799394"/>
              <a:gd name="connsiteY548" fmla="*/ 2179259 h 6713342"/>
              <a:gd name="connsiteX549" fmla="*/ 10135104 w 11799394"/>
              <a:gd name="connsiteY549" fmla="*/ 2157601 h 6713342"/>
              <a:gd name="connsiteX550" fmla="*/ 10195821 w 11799394"/>
              <a:gd name="connsiteY550" fmla="*/ 1998583 h 6713342"/>
              <a:gd name="connsiteX551" fmla="*/ 10485131 w 11799394"/>
              <a:gd name="connsiteY551" fmla="*/ 1818670 h 6713342"/>
              <a:gd name="connsiteX552" fmla="*/ 10792478 w 11799394"/>
              <a:gd name="connsiteY552" fmla="*/ 1818670 h 6713342"/>
              <a:gd name="connsiteX553" fmla="*/ 10747293 w 11799394"/>
              <a:gd name="connsiteY553" fmla="*/ 1864858 h 6713342"/>
              <a:gd name="connsiteX554" fmla="*/ 10485131 w 11799394"/>
              <a:gd name="connsiteY554" fmla="*/ 1864858 h 6713342"/>
              <a:gd name="connsiteX555" fmla="*/ 10238972 w 11799394"/>
              <a:gd name="connsiteY555" fmla="*/ 2015068 h 6713342"/>
              <a:gd name="connsiteX556" fmla="*/ 10195312 w 11799394"/>
              <a:gd name="connsiteY556" fmla="*/ 2129397 h 6713342"/>
              <a:gd name="connsiteX557" fmla="*/ 10197842 w 11799394"/>
              <a:gd name="connsiteY557" fmla="*/ 2133070 h 6713342"/>
              <a:gd name="connsiteX558" fmla="*/ 10462736 w 11799394"/>
              <a:gd name="connsiteY558" fmla="*/ 2133070 h 6713342"/>
              <a:gd name="connsiteX559" fmla="*/ 10709670 w 11799394"/>
              <a:gd name="connsiteY559" fmla="*/ 1965752 h 6713342"/>
              <a:gd name="connsiteX560" fmla="*/ 10709899 w 11799394"/>
              <a:gd name="connsiteY560" fmla="*/ 1965168 h 6713342"/>
              <a:gd name="connsiteX561" fmla="*/ 10710128 w 11799394"/>
              <a:gd name="connsiteY561" fmla="*/ 1964596 h 6713342"/>
              <a:gd name="connsiteX562" fmla="*/ 10749784 w 11799394"/>
              <a:gd name="connsiteY562" fmla="*/ 1868595 h 6713342"/>
              <a:gd name="connsiteX563" fmla="*/ 10747280 w 11799394"/>
              <a:gd name="connsiteY563" fmla="*/ 1864858 h 6713342"/>
              <a:gd name="connsiteX564" fmla="*/ 1932591 w 11799394"/>
              <a:gd name="connsiteY564" fmla="*/ 1362601 h 6713342"/>
              <a:gd name="connsiteX565" fmla="*/ 1932591 w 11799394"/>
              <a:gd name="connsiteY565" fmla="*/ 1362601 h 6713342"/>
              <a:gd name="connsiteX566" fmla="*/ 1950233 w 11799394"/>
              <a:gd name="connsiteY566" fmla="*/ 1387487 h 6713342"/>
              <a:gd name="connsiteX567" fmla="*/ 1892948 w 11799394"/>
              <a:gd name="connsiteY567" fmla="*/ 1526169 h 6713342"/>
              <a:gd name="connsiteX568" fmla="*/ 1602863 w 11799394"/>
              <a:gd name="connsiteY568" fmla="*/ 1723190 h 6713342"/>
              <a:gd name="connsiteX569" fmla="*/ 1290559 w 11799394"/>
              <a:gd name="connsiteY569" fmla="*/ 1723190 h 6713342"/>
              <a:gd name="connsiteX570" fmla="*/ 1275218 w 11799394"/>
              <a:gd name="connsiteY570" fmla="*/ 1701545 h 6713342"/>
              <a:gd name="connsiteX571" fmla="*/ 1335935 w 11799394"/>
              <a:gd name="connsiteY571" fmla="*/ 1542527 h 6713342"/>
              <a:gd name="connsiteX572" fmla="*/ 1625258 w 11799394"/>
              <a:gd name="connsiteY572" fmla="*/ 1362601 h 6713342"/>
              <a:gd name="connsiteX573" fmla="*/ 1932591 w 11799394"/>
              <a:gd name="connsiteY573" fmla="*/ 1362601 h 6713342"/>
              <a:gd name="connsiteX574" fmla="*/ 1887406 w 11799394"/>
              <a:gd name="connsiteY574" fmla="*/ 1408790 h 6713342"/>
              <a:gd name="connsiteX575" fmla="*/ 1625258 w 11799394"/>
              <a:gd name="connsiteY575" fmla="*/ 1408790 h 6713342"/>
              <a:gd name="connsiteX576" fmla="*/ 1379099 w 11799394"/>
              <a:gd name="connsiteY576" fmla="*/ 1558999 h 6713342"/>
              <a:gd name="connsiteX577" fmla="*/ 1335439 w 11799394"/>
              <a:gd name="connsiteY577" fmla="*/ 1673328 h 6713342"/>
              <a:gd name="connsiteX578" fmla="*/ 1337968 w 11799394"/>
              <a:gd name="connsiteY578" fmla="*/ 1677001 h 6713342"/>
              <a:gd name="connsiteX579" fmla="*/ 1602863 w 11799394"/>
              <a:gd name="connsiteY579" fmla="*/ 1677001 h 6713342"/>
              <a:gd name="connsiteX580" fmla="*/ 1849797 w 11799394"/>
              <a:gd name="connsiteY580" fmla="*/ 1509684 h 6713342"/>
              <a:gd name="connsiteX581" fmla="*/ 1850013 w 11799394"/>
              <a:gd name="connsiteY581" fmla="*/ 1509112 h 6713342"/>
              <a:gd name="connsiteX582" fmla="*/ 1850255 w 11799394"/>
              <a:gd name="connsiteY582" fmla="*/ 1508527 h 6713342"/>
              <a:gd name="connsiteX583" fmla="*/ 1889910 w 11799394"/>
              <a:gd name="connsiteY583" fmla="*/ 1412527 h 6713342"/>
              <a:gd name="connsiteX584" fmla="*/ 1887406 w 11799394"/>
              <a:gd name="connsiteY584" fmla="*/ 1408790 h 6713342"/>
              <a:gd name="connsiteX585" fmla="*/ 803867 w 11799394"/>
              <a:gd name="connsiteY585" fmla="*/ 1998583 h 6713342"/>
              <a:gd name="connsiteX586" fmla="*/ 743146 w 11799394"/>
              <a:gd name="connsiteY586" fmla="*/ 2157601 h 6713342"/>
              <a:gd name="connsiteX587" fmla="*/ 758487 w 11799394"/>
              <a:gd name="connsiteY587" fmla="*/ 2179259 h 6713342"/>
              <a:gd name="connsiteX588" fmla="*/ 1070794 w 11799394"/>
              <a:gd name="connsiteY588" fmla="*/ 2179259 h 6713342"/>
              <a:gd name="connsiteX589" fmla="*/ 1360885 w 11799394"/>
              <a:gd name="connsiteY589" fmla="*/ 1982237 h 6713342"/>
              <a:gd name="connsiteX590" fmla="*/ 1418157 w 11799394"/>
              <a:gd name="connsiteY590" fmla="*/ 1843543 h 6713342"/>
              <a:gd name="connsiteX591" fmla="*/ 1400516 w 11799394"/>
              <a:gd name="connsiteY591" fmla="*/ 1818670 h 6713342"/>
              <a:gd name="connsiteX592" fmla="*/ 1400528 w 11799394"/>
              <a:gd name="connsiteY592" fmla="*/ 1818670 h 6713342"/>
              <a:gd name="connsiteX593" fmla="*/ 1093178 w 11799394"/>
              <a:gd name="connsiteY593" fmla="*/ 1818670 h 6713342"/>
              <a:gd name="connsiteX594" fmla="*/ 803865 w 11799394"/>
              <a:gd name="connsiteY594" fmla="*/ 1998583 h 6713342"/>
              <a:gd name="connsiteX595" fmla="*/ 3944063 w 11799394"/>
              <a:gd name="connsiteY595" fmla="*/ 1362601 h 6713342"/>
              <a:gd name="connsiteX596" fmla="*/ 3944063 w 11799394"/>
              <a:gd name="connsiteY596" fmla="*/ 1362601 h 6713342"/>
              <a:gd name="connsiteX597" fmla="*/ 3961692 w 11799394"/>
              <a:gd name="connsiteY597" fmla="*/ 1387487 h 6713342"/>
              <a:gd name="connsiteX598" fmla="*/ 3904420 w 11799394"/>
              <a:gd name="connsiteY598" fmla="*/ 1526169 h 6713342"/>
              <a:gd name="connsiteX599" fmla="*/ 3614334 w 11799394"/>
              <a:gd name="connsiteY599" fmla="*/ 1723190 h 6713342"/>
              <a:gd name="connsiteX600" fmla="*/ 3302030 w 11799394"/>
              <a:gd name="connsiteY600" fmla="*/ 1723190 h 6713342"/>
              <a:gd name="connsiteX601" fmla="*/ 3286689 w 11799394"/>
              <a:gd name="connsiteY601" fmla="*/ 1701545 h 6713342"/>
              <a:gd name="connsiteX602" fmla="*/ 3347406 w 11799394"/>
              <a:gd name="connsiteY602" fmla="*/ 1542527 h 6713342"/>
              <a:gd name="connsiteX603" fmla="*/ 3636729 w 11799394"/>
              <a:gd name="connsiteY603" fmla="*/ 1362601 h 6713342"/>
              <a:gd name="connsiteX604" fmla="*/ 3944063 w 11799394"/>
              <a:gd name="connsiteY604" fmla="*/ 1362601 h 6713342"/>
              <a:gd name="connsiteX605" fmla="*/ 3898878 w 11799394"/>
              <a:gd name="connsiteY605" fmla="*/ 1408790 h 6713342"/>
              <a:gd name="connsiteX606" fmla="*/ 3636716 w 11799394"/>
              <a:gd name="connsiteY606" fmla="*/ 1408790 h 6713342"/>
              <a:gd name="connsiteX607" fmla="*/ 3390557 w 11799394"/>
              <a:gd name="connsiteY607" fmla="*/ 1558999 h 6713342"/>
              <a:gd name="connsiteX608" fmla="*/ 3346910 w 11799394"/>
              <a:gd name="connsiteY608" fmla="*/ 1673328 h 6713342"/>
              <a:gd name="connsiteX609" fmla="*/ 3349427 w 11799394"/>
              <a:gd name="connsiteY609" fmla="*/ 1677001 h 6713342"/>
              <a:gd name="connsiteX610" fmla="*/ 3614334 w 11799394"/>
              <a:gd name="connsiteY610" fmla="*/ 1677001 h 6713342"/>
              <a:gd name="connsiteX611" fmla="*/ 3861268 w 11799394"/>
              <a:gd name="connsiteY611" fmla="*/ 1509684 h 6713342"/>
              <a:gd name="connsiteX612" fmla="*/ 3861484 w 11799394"/>
              <a:gd name="connsiteY612" fmla="*/ 1509112 h 6713342"/>
              <a:gd name="connsiteX613" fmla="*/ 3861726 w 11799394"/>
              <a:gd name="connsiteY613" fmla="*/ 1508527 h 6713342"/>
              <a:gd name="connsiteX614" fmla="*/ 3901382 w 11799394"/>
              <a:gd name="connsiteY614" fmla="*/ 1412527 h 6713342"/>
              <a:gd name="connsiteX615" fmla="*/ 3898878 w 11799394"/>
              <a:gd name="connsiteY615" fmla="*/ 1408790 h 6713342"/>
              <a:gd name="connsiteX616" fmla="*/ 7969826 w 11799394"/>
              <a:gd name="connsiteY616" fmla="*/ 1362601 h 6713342"/>
              <a:gd name="connsiteX617" fmla="*/ 7969826 w 11799394"/>
              <a:gd name="connsiteY617" fmla="*/ 1362601 h 6713342"/>
              <a:gd name="connsiteX618" fmla="*/ 7987443 w 11799394"/>
              <a:gd name="connsiteY618" fmla="*/ 1387487 h 6713342"/>
              <a:gd name="connsiteX619" fmla="*/ 7930170 w 11799394"/>
              <a:gd name="connsiteY619" fmla="*/ 1526169 h 6713342"/>
              <a:gd name="connsiteX620" fmla="*/ 7640085 w 11799394"/>
              <a:gd name="connsiteY620" fmla="*/ 1723190 h 6713342"/>
              <a:gd name="connsiteX621" fmla="*/ 7327782 w 11799394"/>
              <a:gd name="connsiteY621" fmla="*/ 1723190 h 6713342"/>
              <a:gd name="connsiteX622" fmla="*/ 7312440 w 11799394"/>
              <a:gd name="connsiteY622" fmla="*/ 1701545 h 6713342"/>
              <a:gd name="connsiteX623" fmla="*/ 7373157 w 11799394"/>
              <a:gd name="connsiteY623" fmla="*/ 1542527 h 6713342"/>
              <a:gd name="connsiteX624" fmla="*/ 7662481 w 11799394"/>
              <a:gd name="connsiteY624" fmla="*/ 1362601 h 6713342"/>
              <a:gd name="connsiteX625" fmla="*/ 7969826 w 11799394"/>
              <a:gd name="connsiteY625" fmla="*/ 1362601 h 6713342"/>
              <a:gd name="connsiteX626" fmla="*/ 7924629 w 11799394"/>
              <a:gd name="connsiteY626" fmla="*/ 1408790 h 6713342"/>
              <a:gd name="connsiteX627" fmla="*/ 7662481 w 11799394"/>
              <a:gd name="connsiteY627" fmla="*/ 1408790 h 6713342"/>
              <a:gd name="connsiteX628" fmla="*/ 7416321 w 11799394"/>
              <a:gd name="connsiteY628" fmla="*/ 1558999 h 6713342"/>
              <a:gd name="connsiteX629" fmla="*/ 7372662 w 11799394"/>
              <a:gd name="connsiteY629" fmla="*/ 1673328 h 6713342"/>
              <a:gd name="connsiteX630" fmla="*/ 7375178 w 11799394"/>
              <a:gd name="connsiteY630" fmla="*/ 1677001 h 6713342"/>
              <a:gd name="connsiteX631" fmla="*/ 7640085 w 11799394"/>
              <a:gd name="connsiteY631" fmla="*/ 1677001 h 6713342"/>
              <a:gd name="connsiteX632" fmla="*/ 7887020 w 11799394"/>
              <a:gd name="connsiteY632" fmla="*/ 1509684 h 6713342"/>
              <a:gd name="connsiteX633" fmla="*/ 7887235 w 11799394"/>
              <a:gd name="connsiteY633" fmla="*/ 1509112 h 6713342"/>
              <a:gd name="connsiteX634" fmla="*/ 7887477 w 11799394"/>
              <a:gd name="connsiteY634" fmla="*/ 1508527 h 6713342"/>
              <a:gd name="connsiteX635" fmla="*/ 7927133 w 11799394"/>
              <a:gd name="connsiteY635" fmla="*/ 1412527 h 6713342"/>
              <a:gd name="connsiteX636" fmla="*/ 7924629 w 11799394"/>
              <a:gd name="connsiteY636" fmla="*/ 1408790 h 6713342"/>
              <a:gd name="connsiteX637" fmla="*/ 8679680 w 11799394"/>
              <a:gd name="connsiteY637" fmla="*/ 3354129 h 6713342"/>
              <a:gd name="connsiteX638" fmla="*/ 8618964 w 11799394"/>
              <a:gd name="connsiteY638" fmla="*/ 3513147 h 6713342"/>
              <a:gd name="connsiteX639" fmla="*/ 8634304 w 11799394"/>
              <a:gd name="connsiteY639" fmla="*/ 3534793 h 6713342"/>
              <a:gd name="connsiteX640" fmla="*/ 8946608 w 11799394"/>
              <a:gd name="connsiteY640" fmla="*/ 3534793 h 6713342"/>
              <a:gd name="connsiteX641" fmla="*/ 9236694 w 11799394"/>
              <a:gd name="connsiteY641" fmla="*/ 3337759 h 6713342"/>
              <a:gd name="connsiteX642" fmla="*/ 9293966 w 11799394"/>
              <a:gd name="connsiteY642" fmla="*/ 3199090 h 6713342"/>
              <a:gd name="connsiteX643" fmla="*/ 9276337 w 11799394"/>
              <a:gd name="connsiteY643" fmla="*/ 3174203 h 6713342"/>
              <a:gd name="connsiteX644" fmla="*/ 8968991 w 11799394"/>
              <a:gd name="connsiteY644" fmla="*/ 3174203 h 6713342"/>
              <a:gd name="connsiteX645" fmla="*/ 8679680 w 11799394"/>
              <a:gd name="connsiteY645" fmla="*/ 3354117 h 6713342"/>
              <a:gd name="connsiteX646" fmla="*/ 8782252 w 11799394"/>
              <a:gd name="connsiteY646" fmla="*/ 1818670 h 6713342"/>
              <a:gd name="connsiteX647" fmla="*/ 8782252 w 11799394"/>
              <a:gd name="connsiteY647" fmla="*/ 1818670 h 6713342"/>
              <a:gd name="connsiteX648" fmla="*/ 8799894 w 11799394"/>
              <a:gd name="connsiteY648" fmla="*/ 1843556 h 6713342"/>
              <a:gd name="connsiteX649" fmla="*/ 8742609 w 11799394"/>
              <a:gd name="connsiteY649" fmla="*/ 1982237 h 6713342"/>
              <a:gd name="connsiteX650" fmla="*/ 8452523 w 11799394"/>
              <a:gd name="connsiteY650" fmla="*/ 2179259 h 6713342"/>
              <a:gd name="connsiteX651" fmla="*/ 8140220 w 11799394"/>
              <a:gd name="connsiteY651" fmla="*/ 2179259 h 6713342"/>
              <a:gd name="connsiteX652" fmla="*/ 8124879 w 11799394"/>
              <a:gd name="connsiteY652" fmla="*/ 2157601 h 6713342"/>
              <a:gd name="connsiteX653" fmla="*/ 8185609 w 11799394"/>
              <a:gd name="connsiteY653" fmla="*/ 1998583 h 6713342"/>
              <a:gd name="connsiteX654" fmla="*/ 8474918 w 11799394"/>
              <a:gd name="connsiteY654" fmla="*/ 1818670 h 6713342"/>
              <a:gd name="connsiteX655" fmla="*/ 8782265 w 11799394"/>
              <a:gd name="connsiteY655" fmla="*/ 1818670 h 6713342"/>
              <a:gd name="connsiteX656" fmla="*/ 8737067 w 11799394"/>
              <a:gd name="connsiteY656" fmla="*/ 1864858 h 6713342"/>
              <a:gd name="connsiteX657" fmla="*/ 8474918 w 11799394"/>
              <a:gd name="connsiteY657" fmla="*/ 1864858 h 6713342"/>
              <a:gd name="connsiteX658" fmla="*/ 8228759 w 11799394"/>
              <a:gd name="connsiteY658" fmla="*/ 2015068 h 6713342"/>
              <a:gd name="connsiteX659" fmla="*/ 8185100 w 11799394"/>
              <a:gd name="connsiteY659" fmla="*/ 2129397 h 6713342"/>
              <a:gd name="connsiteX660" fmla="*/ 8187630 w 11799394"/>
              <a:gd name="connsiteY660" fmla="*/ 2133070 h 6713342"/>
              <a:gd name="connsiteX661" fmla="*/ 8452523 w 11799394"/>
              <a:gd name="connsiteY661" fmla="*/ 2133070 h 6713342"/>
              <a:gd name="connsiteX662" fmla="*/ 8699458 w 11799394"/>
              <a:gd name="connsiteY662" fmla="*/ 1965752 h 6713342"/>
              <a:gd name="connsiteX663" fmla="*/ 8699673 w 11799394"/>
              <a:gd name="connsiteY663" fmla="*/ 1965168 h 6713342"/>
              <a:gd name="connsiteX664" fmla="*/ 8699915 w 11799394"/>
              <a:gd name="connsiteY664" fmla="*/ 1964596 h 6713342"/>
              <a:gd name="connsiteX665" fmla="*/ 8739571 w 11799394"/>
              <a:gd name="connsiteY665" fmla="*/ 1868595 h 6713342"/>
              <a:gd name="connsiteX666" fmla="*/ 8737067 w 11799394"/>
              <a:gd name="connsiteY666" fmla="*/ 1864858 h 6713342"/>
              <a:gd name="connsiteX667" fmla="*/ 5959614 w 11799394"/>
              <a:gd name="connsiteY667" fmla="*/ 1362601 h 6713342"/>
              <a:gd name="connsiteX668" fmla="*/ 5959614 w 11799394"/>
              <a:gd name="connsiteY668" fmla="*/ 1362601 h 6713342"/>
              <a:gd name="connsiteX669" fmla="*/ 5977243 w 11799394"/>
              <a:gd name="connsiteY669" fmla="*/ 1387487 h 6713342"/>
              <a:gd name="connsiteX670" fmla="*/ 5919971 w 11799394"/>
              <a:gd name="connsiteY670" fmla="*/ 1526169 h 6713342"/>
              <a:gd name="connsiteX671" fmla="*/ 5629885 w 11799394"/>
              <a:gd name="connsiteY671" fmla="*/ 1723190 h 6713342"/>
              <a:gd name="connsiteX672" fmla="*/ 5317582 w 11799394"/>
              <a:gd name="connsiteY672" fmla="*/ 1723190 h 6713342"/>
              <a:gd name="connsiteX673" fmla="*/ 5302240 w 11799394"/>
              <a:gd name="connsiteY673" fmla="*/ 1701545 h 6713342"/>
              <a:gd name="connsiteX674" fmla="*/ 5362957 w 11799394"/>
              <a:gd name="connsiteY674" fmla="*/ 1542527 h 6713342"/>
              <a:gd name="connsiteX675" fmla="*/ 5652280 w 11799394"/>
              <a:gd name="connsiteY675" fmla="*/ 1362601 h 6713342"/>
              <a:gd name="connsiteX676" fmla="*/ 5959614 w 11799394"/>
              <a:gd name="connsiteY676" fmla="*/ 1362601 h 6713342"/>
              <a:gd name="connsiteX677" fmla="*/ 5914429 w 11799394"/>
              <a:gd name="connsiteY677" fmla="*/ 1408790 h 6713342"/>
              <a:gd name="connsiteX678" fmla="*/ 5652280 w 11799394"/>
              <a:gd name="connsiteY678" fmla="*/ 1408790 h 6713342"/>
              <a:gd name="connsiteX679" fmla="*/ 5406108 w 11799394"/>
              <a:gd name="connsiteY679" fmla="*/ 1558999 h 6713342"/>
              <a:gd name="connsiteX680" fmla="*/ 5362449 w 11799394"/>
              <a:gd name="connsiteY680" fmla="*/ 1673328 h 6713342"/>
              <a:gd name="connsiteX681" fmla="*/ 5364978 w 11799394"/>
              <a:gd name="connsiteY681" fmla="*/ 1677001 h 6713342"/>
              <a:gd name="connsiteX682" fmla="*/ 5629885 w 11799394"/>
              <a:gd name="connsiteY682" fmla="*/ 1677001 h 6713342"/>
              <a:gd name="connsiteX683" fmla="*/ 5876807 w 11799394"/>
              <a:gd name="connsiteY683" fmla="*/ 1509684 h 6713342"/>
              <a:gd name="connsiteX684" fmla="*/ 5877035 w 11799394"/>
              <a:gd name="connsiteY684" fmla="*/ 1509112 h 6713342"/>
              <a:gd name="connsiteX685" fmla="*/ 5877277 w 11799394"/>
              <a:gd name="connsiteY685" fmla="*/ 1508527 h 6713342"/>
              <a:gd name="connsiteX686" fmla="*/ 5916920 w 11799394"/>
              <a:gd name="connsiteY686" fmla="*/ 1412527 h 6713342"/>
              <a:gd name="connsiteX687" fmla="*/ 5914429 w 11799394"/>
              <a:gd name="connsiteY687" fmla="*/ 1408790 h 6713342"/>
              <a:gd name="connsiteX688" fmla="*/ 9808412 w 11799394"/>
              <a:gd name="connsiteY688" fmla="*/ 2718135 h 6713342"/>
              <a:gd name="connsiteX689" fmla="*/ 9808412 w 11799394"/>
              <a:gd name="connsiteY689" fmla="*/ 2718135 h 6713342"/>
              <a:gd name="connsiteX690" fmla="*/ 9826042 w 11799394"/>
              <a:gd name="connsiteY690" fmla="*/ 2743021 h 6713342"/>
              <a:gd name="connsiteX691" fmla="*/ 9768770 w 11799394"/>
              <a:gd name="connsiteY691" fmla="*/ 2881703 h 6713342"/>
              <a:gd name="connsiteX692" fmla="*/ 9478684 w 11799394"/>
              <a:gd name="connsiteY692" fmla="*/ 3078724 h 6713342"/>
              <a:gd name="connsiteX693" fmla="*/ 9166381 w 11799394"/>
              <a:gd name="connsiteY693" fmla="*/ 3078724 h 6713342"/>
              <a:gd name="connsiteX694" fmla="*/ 9151039 w 11799394"/>
              <a:gd name="connsiteY694" fmla="*/ 3057078 h 6713342"/>
              <a:gd name="connsiteX695" fmla="*/ 9211769 w 11799394"/>
              <a:gd name="connsiteY695" fmla="*/ 2898061 h 6713342"/>
              <a:gd name="connsiteX696" fmla="*/ 9501079 w 11799394"/>
              <a:gd name="connsiteY696" fmla="*/ 2718135 h 6713342"/>
              <a:gd name="connsiteX697" fmla="*/ 9808412 w 11799394"/>
              <a:gd name="connsiteY697" fmla="*/ 2718135 h 6713342"/>
              <a:gd name="connsiteX698" fmla="*/ 9763228 w 11799394"/>
              <a:gd name="connsiteY698" fmla="*/ 2764324 h 6713342"/>
              <a:gd name="connsiteX699" fmla="*/ 9501079 w 11799394"/>
              <a:gd name="connsiteY699" fmla="*/ 2764324 h 6713342"/>
              <a:gd name="connsiteX700" fmla="*/ 9254907 w 11799394"/>
              <a:gd name="connsiteY700" fmla="*/ 2914533 h 6713342"/>
              <a:gd name="connsiteX701" fmla="*/ 9211260 w 11799394"/>
              <a:gd name="connsiteY701" fmla="*/ 3028875 h 6713342"/>
              <a:gd name="connsiteX702" fmla="*/ 9213790 w 11799394"/>
              <a:gd name="connsiteY702" fmla="*/ 3032535 h 6713342"/>
              <a:gd name="connsiteX703" fmla="*/ 9478684 w 11799394"/>
              <a:gd name="connsiteY703" fmla="*/ 3032535 h 6713342"/>
              <a:gd name="connsiteX704" fmla="*/ 9725618 w 11799394"/>
              <a:gd name="connsiteY704" fmla="*/ 2865230 h 6713342"/>
              <a:gd name="connsiteX705" fmla="*/ 9725835 w 11799394"/>
              <a:gd name="connsiteY705" fmla="*/ 2864646 h 6713342"/>
              <a:gd name="connsiteX706" fmla="*/ 9726076 w 11799394"/>
              <a:gd name="connsiteY706" fmla="*/ 2864061 h 6713342"/>
              <a:gd name="connsiteX707" fmla="*/ 9765719 w 11799394"/>
              <a:gd name="connsiteY707" fmla="*/ 2768060 h 6713342"/>
              <a:gd name="connsiteX708" fmla="*/ 9763228 w 11799394"/>
              <a:gd name="connsiteY708" fmla="*/ 2764324 h 6713342"/>
              <a:gd name="connsiteX709" fmla="*/ 1717242 w 11799394"/>
              <a:gd name="connsiteY709" fmla="*/ 456066 h 6713342"/>
              <a:gd name="connsiteX710" fmla="*/ 1717242 w 11799394"/>
              <a:gd name="connsiteY710" fmla="*/ 456066 h 6713342"/>
              <a:gd name="connsiteX711" fmla="*/ 1734884 w 11799394"/>
              <a:gd name="connsiteY711" fmla="*/ 480953 h 6713342"/>
              <a:gd name="connsiteX712" fmla="*/ 1677599 w 11799394"/>
              <a:gd name="connsiteY712" fmla="*/ 619633 h 6713342"/>
              <a:gd name="connsiteX713" fmla="*/ 1387513 w 11799394"/>
              <a:gd name="connsiteY713" fmla="*/ 816661 h 6713342"/>
              <a:gd name="connsiteX714" fmla="*/ 1075214 w 11799394"/>
              <a:gd name="connsiteY714" fmla="*/ 816661 h 6713342"/>
              <a:gd name="connsiteX715" fmla="*/ 1059872 w 11799394"/>
              <a:gd name="connsiteY715" fmla="*/ 795007 h 6713342"/>
              <a:gd name="connsiteX716" fmla="*/ 1120593 w 11799394"/>
              <a:gd name="connsiteY716" fmla="*/ 635990 h 6713342"/>
              <a:gd name="connsiteX717" fmla="*/ 1409908 w 11799394"/>
              <a:gd name="connsiteY717" fmla="*/ 456066 h 6713342"/>
              <a:gd name="connsiteX718" fmla="*/ 1717242 w 11799394"/>
              <a:gd name="connsiteY718" fmla="*/ 456066 h 6713342"/>
              <a:gd name="connsiteX719" fmla="*/ 1672057 w 11799394"/>
              <a:gd name="connsiteY719" fmla="*/ 502259 h 6713342"/>
              <a:gd name="connsiteX720" fmla="*/ 1409908 w 11799394"/>
              <a:gd name="connsiteY720" fmla="*/ 502259 h 6713342"/>
              <a:gd name="connsiteX721" fmla="*/ 1163743 w 11799394"/>
              <a:gd name="connsiteY721" fmla="*/ 652467 h 6713342"/>
              <a:gd name="connsiteX722" fmla="*/ 1120082 w 11799394"/>
              <a:gd name="connsiteY722" fmla="*/ 766801 h 6713342"/>
              <a:gd name="connsiteX723" fmla="*/ 1122614 w 11799394"/>
              <a:gd name="connsiteY723" fmla="*/ 770470 h 6713342"/>
              <a:gd name="connsiteX724" fmla="*/ 1387513 w 11799394"/>
              <a:gd name="connsiteY724" fmla="*/ 770470 h 6713342"/>
              <a:gd name="connsiteX725" fmla="*/ 1634447 w 11799394"/>
              <a:gd name="connsiteY725" fmla="*/ 603157 h 6713342"/>
              <a:gd name="connsiteX726" fmla="*/ 1634664 w 11799394"/>
              <a:gd name="connsiteY726" fmla="*/ 602576 h 6713342"/>
              <a:gd name="connsiteX727" fmla="*/ 1634905 w 11799394"/>
              <a:gd name="connsiteY727" fmla="*/ 601999 h 6713342"/>
              <a:gd name="connsiteX728" fmla="*/ 1674548 w 11799394"/>
              <a:gd name="connsiteY728" fmla="*/ 505996 h 6713342"/>
              <a:gd name="connsiteX729" fmla="*/ 1672057 w 11799394"/>
              <a:gd name="connsiteY729" fmla="*/ 502260 h 6713342"/>
              <a:gd name="connsiteX730" fmla="*/ 3589345 w 11799394"/>
              <a:gd name="connsiteY730" fmla="*/ 0 h 6713342"/>
              <a:gd name="connsiteX731" fmla="*/ 3589345 w 11799394"/>
              <a:gd name="connsiteY731" fmla="*/ 0 h 6713342"/>
              <a:gd name="connsiteX732" fmla="*/ 3606987 w 11799394"/>
              <a:gd name="connsiteY732" fmla="*/ 24884 h 6713342"/>
              <a:gd name="connsiteX733" fmla="*/ 3549702 w 11799394"/>
              <a:gd name="connsiteY733" fmla="*/ 163564 h 6713342"/>
              <a:gd name="connsiteX734" fmla="*/ 3259616 w 11799394"/>
              <a:gd name="connsiteY734" fmla="*/ 360594 h 6713342"/>
              <a:gd name="connsiteX735" fmla="*/ 2947313 w 11799394"/>
              <a:gd name="connsiteY735" fmla="*/ 360594 h 6713342"/>
              <a:gd name="connsiteX736" fmla="*/ 2931972 w 11799394"/>
              <a:gd name="connsiteY736" fmla="*/ 338937 h 6713342"/>
              <a:gd name="connsiteX737" fmla="*/ 2992701 w 11799394"/>
              <a:gd name="connsiteY737" fmla="*/ 179924 h 6713342"/>
              <a:gd name="connsiteX738" fmla="*/ 3282012 w 11799394"/>
              <a:gd name="connsiteY738" fmla="*/ 0 h 6713342"/>
              <a:gd name="connsiteX739" fmla="*/ 3589345 w 11799394"/>
              <a:gd name="connsiteY739" fmla="*/ 0 h 6713342"/>
              <a:gd name="connsiteX740" fmla="*/ 3544160 w 11799394"/>
              <a:gd name="connsiteY740" fmla="*/ 46193 h 6713342"/>
              <a:gd name="connsiteX741" fmla="*/ 3282012 w 11799394"/>
              <a:gd name="connsiteY741" fmla="*/ 46193 h 6713342"/>
              <a:gd name="connsiteX742" fmla="*/ 3035853 w 11799394"/>
              <a:gd name="connsiteY742" fmla="*/ 196401 h 6713342"/>
              <a:gd name="connsiteX743" fmla="*/ 2992180 w 11799394"/>
              <a:gd name="connsiteY743" fmla="*/ 310735 h 6713342"/>
              <a:gd name="connsiteX744" fmla="*/ 2994710 w 11799394"/>
              <a:gd name="connsiteY744" fmla="*/ 314403 h 6713342"/>
              <a:gd name="connsiteX745" fmla="*/ 3259616 w 11799394"/>
              <a:gd name="connsiteY745" fmla="*/ 314403 h 6713342"/>
              <a:gd name="connsiteX746" fmla="*/ 3506551 w 11799394"/>
              <a:gd name="connsiteY746" fmla="*/ 147088 h 6713342"/>
              <a:gd name="connsiteX747" fmla="*/ 3506767 w 11799394"/>
              <a:gd name="connsiteY747" fmla="*/ 146507 h 6713342"/>
              <a:gd name="connsiteX748" fmla="*/ 3507009 w 11799394"/>
              <a:gd name="connsiteY748" fmla="*/ 145933 h 6713342"/>
              <a:gd name="connsiteX749" fmla="*/ 3546652 w 11799394"/>
              <a:gd name="connsiteY749" fmla="*/ 49930 h 6713342"/>
              <a:gd name="connsiteX750" fmla="*/ 3544160 w 11799394"/>
              <a:gd name="connsiteY750" fmla="*/ 46194 h 6713342"/>
              <a:gd name="connsiteX751" fmla="*/ 5604897 w 11799394"/>
              <a:gd name="connsiteY751" fmla="*/ 0 h 6713342"/>
              <a:gd name="connsiteX752" fmla="*/ 5604897 w 11799394"/>
              <a:gd name="connsiteY752" fmla="*/ 0 h 6713342"/>
              <a:gd name="connsiteX753" fmla="*/ 5622526 w 11799394"/>
              <a:gd name="connsiteY753" fmla="*/ 24884 h 6713342"/>
              <a:gd name="connsiteX754" fmla="*/ 5565253 w 11799394"/>
              <a:gd name="connsiteY754" fmla="*/ 163564 h 6713342"/>
              <a:gd name="connsiteX755" fmla="*/ 5275167 w 11799394"/>
              <a:gd name="connsiteY755" fmla="*/ 360594 h 6713342"/>
              <a:gd name="connsiteX756" fmla="*/ 4962864 w 11799394"/>
              <a:gd name="connsiteY756" fmla="*/ 360594 h 6713342"/>
              <a:gd name="connsiteX757" fmla="*/ 4947523 w 11799394"/>
              <a:gd name="connsiteY757" fmla="*/ 338937 h 6713342"/>
              <a:gd name="connsiteX758" fmla="*/ 5008240 w 11799394"/>
              <a:gd name="connsiteY758" fmla="*/ 179924 h 6713342"/>
              <a:gd name="connsiteX759" fmla="*/ 5297550 w 11799394"/>
              <a:gd name="connsiteY759" fmla="*/ 0 h 6713342"/>
              <a:gd name="connsiteX760" fmla="*/ 5604897 w 11799394"/>
              <a:gd name="connsiteY760" fmla="*/ 0 h 6713342"/>
              <a:gd name="connsiteX761" fmla="*/ 5559712 w 11799394"/>
              <a:gd name="connsiteY761" fmla="*/ 46193 h 6713342"/>
              <a:gd name="connsiteX762" fmla="*/ 5297550 w 11799394"/>
              <a:gd name="connsiteY762" fmla="*/ 46193 h 6713342"/>
              <a:gd name="connsiteX763" fmla="*/ 5051391 w 11799394"/>
              <a:gd name="connsiteY763" fmla="*/ 196401 h 6713342"/>
              <a:gd name="connsiteX764" fmla="*/ 5007744 w 11799394"/>
              <a:gd name="connsiteY764" fmla="*/ 310735 h 6713342"/>
              <a:gd name="connsiteX765" fmla="*/ 5010261 w 11799394"/>
              <a:gd name="connsiteY765" fmla="*/ 314403 h 6713342"/>
              <a:gd name="connsiteX766" fmla="*/ 5275167 w 11799394"/>
              <a:gd name="connsiteY766" fmla="*/ 314403 h 6713342"/>
              <a:gd name="connsiteX767" fmla="*/ 5522102 w 11799394"/>
              <a:gd name="connsiteY767" fmla="*/ 147088 h 6713342"/>
              <a:gd name="connsiteX768" fmla="*/ 5522318 w 11799394"/>
              <a:gd name="connsiteY768" fmla="*/ 146507 h 6713342"/>
              <a:gd name="connsiteX769" fmla="*/ 5522547 w 11799394"/>
              <a:gd name="connsiteY769" fmla="*/ 145933 h 6713342"/>
              <a:gd name="connsiteX770" fmla="*/ 5562216 w 11799394"/>
              <a:gd name="connsiteY770" fmla="*/ 49930 h 6713342"/>
              <a:gd name="connsiteX771" fmla="*/ 5559712 w 11799394"/>
              <a:gd name="connsiteY771" fmla="*/ 46194 h 6713342"/>
              <a:gd name="connsiteX772" fmla="*/ 449147 w 11799394"/>
              <a:gd name="connsiteY772" fmla="*/ 635987 h 6713342"/>
              <a:gd name="connsiteX773" fmla="*/ 388426 w 11799394"/>
              <a:gd name="connsiteY773" fmla="*/ 795005 h 6713342"/>
              <a:gd name="connsiteX774" fmla="*/ 403774 w 11799394"/>
              <a:gd name="connsiteY774" fmla="*/ 816662 h 6713342"/>
              <a:gd name="connsiteX775" fmla="*/ 716074 w 11799394"/>
              <a:gd name="connsiteY775" fmla="*/ 816662 h 6713342"/>
              <a:gd name="connsiteX776" fmla="*/ 1006163 w 11799394"/>
              <a:gd name="connsiteY776" fmla="*/ 619632 h 6713342"/>
              <a:gd name="connsiteX777" fmla="*/ 1063439 w 11799394"/>
              <a:gd name="connsiteY777" fmla="*/ 480949 h 6713342"/>
              <a:gd name="connsiteX778" fmla="*/ 1045801 w 11799394"/>
              <a:gd name="connsiteY778" fmla="*/ 456069 h 6713342"/>
              <a:gd name="connsiteX779" fmla="*/ 1045807 w 11799394"/>
              <a:gd name="connsiteY779" fmla="*/ 456069 h 6713342"/>
              <a:gd name="connsiteX780" fmla="*/ 738458 w 11799394"/>
              <a:gd name="connsiteY780" fmla="*/ 456069 h 6713342"/>
              <a:gd name="connsiteX781" fmla="*/ 449145 w 11799394"/>
              <a:gd name="connsiteY781" fmla="*/ 635988 h 6713342"/>
              <a:gd name="connsiteX782" fmla="*/ 5744239 w 11799394"/>
              <a:gd name="connsiteY782" fmla="*/ 456066 h 6713342"/>
              <a:gd name="connsiteX783" fmla="*/ 5744239 w 11799394"/>
              <a:gd name="connsiteY783" fmla="*/ 456066 h 6713342"/>
              <a:gd name="connsiteX784" fmla="*/ 5761868 w 11799394"/>
              <a:gd name="connsiteY784" fmla="*/ 480953 h 6713342"/>
              <a:gd name="connsiteX785" fmla="*/ 5704596 w 11799394"/>
              <a:gd name="connsiteY785" fmla="*/ 619633 h 6713342"/>
              <a:gd name="connsiteX786" fmla="*/ 5414510 w 11799394"/>
              <a:gd name="connsiteY786" fmla="*/ 816661 h 6713342"/>
              <a:gd name="connsiteX787" fmla="*/ 5102207 w 11799394"/>
              <a:gd name="connsiteY787" fmla="*/ 816661 h 6713342"/>
              <a:gd name="connsiteX788" fmla="*/ 5086865 w 11799394"/>
              <a:gd name="connsiteY788" fmla="*/ 795007 h 6713342"/>
              <a:gd name="connsiteX789" fmla="*/ 5147582 w 11799394"/>
              <a:gd name="connsiteY789" fmla="*/ 635990 h 6713342"/>
              <a:gd name="connsiteX790" fmla="*/ 5436893 w 11799394"/>
              <a:gd name="connsiteY790" fmla="*/ 456066 h 6713342"/>
              <a:gd name="connsiteX791" fmla="*/ 5744239 w 11799394"/>
              <a:gd name="connsiteY791" fmla="*/ 456066 h 6713342"/>
              <a:gd name="connsiteX792" fmla="*/ 5699054 w 11799394"/>
              <a:gd name="connsiteY792" fmla="*/ 502259 h 6713342"/>
              <a:gd name="connsiteX793" fmla="*/ 5436893 w 11799394"/>
              <a:gd name="connsiteY793" fmla="*/ 502259 h 6713342"/>
              <a:gd name="connsiteX794" fmla="*/ 5190734 w 11799394"/>
              <a:gd name="connsiteY794" fmla="*/ 652467 h 6713342"/>
              <a:gd name="connsiteX795" fmla="*/ 5147086 w 11799394"/>
              <a:gd name="connsiteY795" fmla="*/ 766801 h 6713342"/>
              <a:gd name="connsiteX796" fmla="*/ 5149603 w 11799394"/>
              <a:gd name="connsiteY796" fmla="*/ 770470 h 6713342"/>
              <a:gd name="connsiteX797" fmla="*/ 5414510 w 11799394"/>
              <a:gd name="connsiteY797" fmla="*/ 770470 h 6713342"/>
              <a:gd name="connsiteX798" fmla="*/ 5661445 w 11799394"/>
              <a:gd name="connsiteY798" fmla="*/ 603157 h 6713342"/>
              <a:gd name="connsiteX799" fmla="*/ 5661661 w 11799394"/>
              <a:gd name="connsiteY799" fmla="*/ 602576 h 6713342"/>
              <a:gd name="connsiteX800" fmla="*/ 5661889 w 11799394"/>
              <a:gd name="connsiteY800" fmla="*/ 601999 h 6713342"/>
              <a:gd name="connsiteX801" fmla="*/ 5701545 w 11799394"/>
              <a:gd name="connsiteY801" fmla="*/ 505996 h 6713342"/>
              <a:gd name="connsiteX802" fmla="*/ 5699054 w 11799394"/>
              <a:gd name="connsiteY802" fmla="*/ 502260 h 6713342"/>
              <a:gd name="connsiteX803" fmla="*/ 7615096 w 11799394"/>
              <a:gd name="connsiteY803" fmla="*/ 0 h 6713342"/>
              <a:gd name="connsiteX804" fmla="*/ 7615096 w 11799394"/>
              <a:gd name="connsiteY804" fmla="*/ 0 h 6713342"/>
              <a:gd name="connsiteX805" fmla="*/ 7632726 w 11799394"/>
              <a:gd name="connsiteY805" fmla="*/ 24884 h 6713342"/>
              <a:gd name="connsiteX806" fmla="*/ 7575454 w 11799394"/>
              <a:gd name="connsiteY806" fmla="*/ 163564 h 6713342"/>
              <a:gd name="connsiteX807" fmla="*/ 7285368 w 11799394"/>
              <a:gd name="connsiteY807" fmla="*/ 360594 h 6713342"/>
              <a:gd name="connsiteX808" fmla="*/ 6973064 w 11799394"/>
              <a:gd name="connsiteY808" fmla="*/ 360594 h 6713342"/>
              <a:gd name="connsiteX809" fmla="*/ 6957723 w 11799394"/>
              <a:gd name="connsiteY809" fmla="*/ 338937 h 6713342"/>
              <a:gd name="connsiteX810" fmla="*/ 7018440 w 11799394"/>
              <a:gd name="connsiteY810" fmla="*/ 179924 h 6713342"/>
              <a:gd name="connsiteX811" fmla="*/ 7307763 w 11799394"/>
              <a:gd name="connsiteY811" fmla="*/ 0 h 6713342"/>
              <a:gd name="connsiteX812" fmla="*/ 7615096 w 11799394"/>
              <a:gd name="connsiteY812" fmla="*/ 0 h 6713342"/>
              <a:gd name="connsiteX813" fmla="*/ 7569912 w 11799394"/>
              <a:gd name="connsiteY813" fmla="*/ 46193 h 6713342"/>
              <a:gd name="connsiteX814" fmla="*/ 7307763 w 11799394"/>
              <a:gd name="connsiteY814" fmla="*/ 46193 h 6713342"/>
              <a:gd name="connsiteX815" fmla="*/ 7061591 w 11799394"/>
              <a:gd name="connsiteY815" fmla="*/ 196401 h 6713342"/>
              <a:gd name="connsiteX816" fmla="*/ 7017944 w 11799394"/>
              <a:gd name="connsiteY816" fmla="*/ 310735 h 6713342"/>
              <a:gd name="connsiteX817" fmla="*/ 7020474 w 11799394"/>
              <a:gd name="connsiteY817" fmla="*/ 314403 h 6713342"/>
              <a:gd name="connsiteX818" fmla="*/ 7285368 w 11799394"/>
              <a:gd name="connsiteY818" fmla="*/ 314403 h 6713342"/>
              <a:gd name="connsiteX819" fmla="*/ 7532302 w 11799394"/>
              <a:gd name="connsiteY819" fmla="*/ 147088 h 6713342"/>
              <a:gd name="connsiteX820" fmla="*/ 7532518 w 11799394"/>
              <a:gd name="connsiteY820" fmla="*/ 146507 h 6713342"/>
              <a:gd name="connsiteX821" fmla="*/ 7532760 w 11799394"/>
              <a:gd name="connsiteY821" fmla="*/ 145933 h 6713342"/>
              <a:gd name="connsiteX822" fmla="*/ 7572416 w 11799394"/>
              <a:gd name="connsiteY822" fmla="*/ 49930 h 6713342"/>
              <a:gd name="connsiteX823" fmla="*/ 7569912 w 11799394"/>
              <a:gd name="connsiteY823" fmla="*/ 46194 h 6713342"/>
              <a:gd name="connsiteX824" fmla="*/ 131 w 11799394"/>
              <a:gd name="connsiteY824" fmla="*/ 461646 h 6713342"/>
              <a:gd name="connsiteX825" fmla="*/ 125 w 11799394"/>
              <a:gd name="connsiteY825" fmla="*/ 816661 h 6713342"/>
              <a:gd name="connsiteX826" fmla="*/ 44641 w 11799394"/>
              <a:gd name="connsiteY826" fmla="*/ 816661 h 6713342"/>
              <a:gd name="connsiteX827" fmla="*/ 334724 w 11799394"/>
              <a:gd name="connsiteY827" fmla="*/ 619630 h 6713342"/>
              <a:gd name="connsiteX828" fmla="*/ 392000 w 11799394"/>
              <a:gd name="connsiteY828" fmla="*/ 480948 h 6713342"/>
              <a:gd name="connsiteX829" fmla="*/ 374369 w 11799394"/>
              <a:gd name="connsiteY829" fmla="*/ 456067 h 6713342"/>
              <a:gd name="connsiteX830" fmla="*/ 67026 w 11799394"/>
              <a:gd name="connsiteY830" fmla="*/ 456067 h 6713342"/>
              <a:gd name="connsiteX831" fmla="*/ 130 w 11799394"/>
              <a:gd name="connsiteY831" fmla="*/ 461647 h 6713342"/>
              <a:gd name="connsiteX832" fmla="*/ 601168 w 11799394"/>
              <a:gd name="connsiteY832" fmla="*/ 1085721 h 6713342"/>
              <a:gd name="connsiteX833" fmla="*/ 540447 w 11799394"/>
              <a:gd name="connsiteY833" fmla="*/ 1244739 h 6713342"/>
              <a:gd name="connsiteX834" fmla="*/ 555794 w 11799394"/>
              <a:gd name="connsiteY834" fmla="*/ 1266393 h 6713342"/>
              <a:gd name="connsiteX835" fmla="*/ 868095 w 11799394"/>
              <a:gd name="connsiteY835" fmla="*/ 1266393 h 6713342"/>
              <a:gd name="connsiteX836" fmla="*/ 1158183 w 11799394"/>
              <a:gd name="connsiteY836" fmla="*/ 1069363 h 6713342"/>
              <a:gd name="connsiteX837" fmla="*/ 1215460 w 11799394"/>
              <a:gd name="connsiteY837" fmla="*/ 930682 h 6713342"/>
              <a:gd name="connsiteX838" fmla="*/ 1197822 w 11799394"/>
              <a:gd name="connsiteY838" fmla="*/ 905797 h 6713342"/>
              <a:gd name="connsiteX839" fmla="*/ 1197828 w 11799394"/>
              <a:gd name="connsiteY839" fmla="*/ 905797 h 6713342"/>
              <a:gd name="connsiteX840" fmla="*/ 890479 w 11799394"/>
              <a:gd name="connsiteY840" fmla="*/ 905799 h 6713342"/>
              <a:gd name="connsiteX841" fmla="*/ 601166 w 11799394"/>
              <a:gd name="connsiteY841" fmla="*/ 1085720 h 6713342"/>
              <a:gd name="connsiteX842" fmla="*/ 3728688 w 11799394"/>
              <a:gd name="connsiteY842" fmla="*/ 456066 h 6713342"/>
              <a:gd name="connsiteX843" fmla="*/ 3728688 w 11799394"/>
              <a:gd name="connsiteY843" fmla="*/ 456066 h 6713342"/>
              <a:gd name="connsiteX844" fmla="*/ 3746329 w 11799394"/>
              <a:gd name="connsiteY844" fmla="*/ 480953 h 6713342"/>
              <a:gd name="connsiteX845" fmla="*/ 3689044 w 11799394"/>
              <a:gd name="connsiteY845" fmla="*/ 619633 h 6713342"/>
              <a:gd name="connsiteX846" fmla="*/ 3398959 w 11799394"/>
              <a:gd name="connsiteY846" fmla="*/ 816661 h 6713342"/>
              <a:gd name="connsiteX847" fmla="*/ 3086656 w 11799394"/>
              <a:gd name="connsiteY847" fmla="*/ 816661 h 6713342"/>
              <a:gd name="connsiteX848" fmla="*/ 3071314 w 11799394"/>
              <a:gd name="connsiteY848" fmla="*/ 795007 h 6713342"/>
              <a:gd name="connsiteX849" fmla="*/ 3132044 w 11799394"/>
              <a:gd name="connsiteY849" fmla="*/ 635990 h 6713342"/>
              <a:gd name="connsiteX850" fmla="*/ 3421354 w 11799394"/>
              <a:gd name="connsiteY850" fmla="*/ 456066 h 6713342"/>
              <a:gd name="connsiteX851" fmla="*/ 3728688 w 11799394"/>
              <a:gd name="connsiteY851" fmla="*/ 456066 h 6713342"/>
              <a:gd name="connsiteX852" fmla="*/ 3683503 w 11799394"/>
              <a:gd name="connsiteY852" fmla="*/ 502259 h 6713342"/>
              <a:gd name="connsiteX853" fmla="*/ 3421354 w 11799394"/>
              <a:gd name="connsiteY853" fmla="*/ 502259 h 6713342"/>
              <a:gd name="connsiteX854" fmla="*/ 3175195 w 11799394"/>
              <a:gd name="connsiteY854" fmla="*/ 652467 h 6713342"/>
              <a:gd name="connsiteX855" fmla="*/ 3131523 w 11799394"/>
              <a:gd name="connsiteY855" fmla="*/ 766801 h 6713342"/>
              <a:gd name="connsiteX856" fmla="*/ 3134065 w 11799394"/>
              <a:gd name="connsiteY856" fmla="*/ 770470 h 6713342"/>
              <a:gd name="connsiteX857" fmla="*/ 3398959 w 11799394"/>
              <a:gd name="connsiteY857" fmla="*/ 770470 h 6713342"/>
              <a:gd name="connsiteX858" fmla="*/ 3645893 w 11799394"/>
              <a:gd name="connsiteY858" fmla="*/ 603157 h 6713342"/>
              <a:gd name="connsiteX859" fmla="*/ 3646109 w 11799394"/>
              <a:gd name="connsiteY859" fmla="*/ 602576 h 6713342"/>
              <a:gd name="connsiteX860" fmla="*/ 3646351 w 11799394"/>
              <a:gd name="connsiteY860" fmla="*/ 601999 h 6713342"/>
              <a:gd name="connsiteX861" fmla="*/ 3685994 w 11799394"/>
              <a:gd name="connsiteY861" fmla="*/ 505996 h 6713342"/>
              <a:gd name="connsiteX862" fmla="*/ 3683503 w 11799394"/>
              <a:gd name="connsiteY862" fmla="*/ 502260 h 6713342"/>
              <a:gd name="connsiteX863" fmla="*/ 208012 w 11799394"/>
              <a:gd name="connsiteY863" fmla="*/ 905800 h 6713342"/>
              <a:gd name="connsiteX864" fmla="*/ 118 w 11799394"/>
              <a:gd name="connsiteY864" fmla="*/ 972512 h 6713342"/>
              <a:gd name="connsiteX865" fmla="*/ 118 w 11799394"/>
              <a:gd name="connsiteY865" fmla="*/ 1037019 h 6713342"/>
              <a:gd name="connsiteX866" fmla="*/ 208012 w 11799394"/>
              <a:gd name="connsiteY866" fmla="*/ 951993 h 6713342"/>
              <a:gd name="connsiteX867" fmla="*/ 470167 w 11799394"/>
              <a:gd name="connsiteY867" fmla="*/ 951993 h 6713342"/>
              <a:gd name="connsiteX868" fmla="*/ 472668 w 11799394"/>
              <a:gd name="connsiteY868" fmla="*/ 955728 h 6713342"/>
              <a:gd name="connsiteX869" fmla="*/ 433011 w 11799394"/>
              <a:gd name="connsiteY869" fmla="*/ 1051731 h 6713342"/>
              <a:gd name="connsiteX870" fmla="*/ 432775 w 11799394"/>
              <a:gd name="connsiteY870" fmla="*/ 1052307 h 6713342"/>
              <a:gd name="connsiteX871" fmla="*/ 432557 w 11799394"/>
              <a:gd name="connsiteY871" fmla="*/ 1052889 h 6713342"/>
              <a:gd name="connsiteX872" fmla="*/ 185620 w 11799394"/>
              <a:gd name="connsiteY872" fmla="*/ 1220203 h 6713342"/>
              <a:gd name="connsiteX873" fmla="*/ 118 w 11799394"/>
              <a:gd name="connsiteY873" fmla="*/ 1220203 h 6713342"/>
              <a:gd name="connsiteX874" fmla="*/ 118 w 11799394"/>
              <a:gd name="connsiteY874" fmla="*/ 1266395 h 6713342"/>
              <a:gd name="connsiteX875" fmla="*/ 185620 w 11799394"/>
              <a:gd name="connsiteY875" fmla="*/ 1266395 h 6713342"/>
              <a:gd name="connsiteX876" fmla="*/ 475709 w 11799394"/>
              <a:gd name="connsiteY876" fmla="*/ 1069367 h 6713342"/>
              <a:gd name="connsiteX877" fmla="*/ 532985 w 11799394"/>
              <a:gd name="connsiteY877" fmla="*/ 930684 h 6713342"/>
              <a:gd name="connsiteX878" fmla="*/ 515353 w 11799394"/>
              <a:gd name="connsiteY878" fmla="*/ 905800 h 6713342"/>
              <a:gd name="connsiteX879" fmla="*/ 208011 w 11799394"/>
              <a:gd name="connsiteY879" fmla="*/ 905800 h 6713342"/>
              <a:gd name="connsiteX880" fmla="*/ 9770409 w 11799394"/>
              <a:gd name="connsiteY880" fmla="*/ 456066 h 6713342"/>
              <a:gd name="connsiteX881" fmla="*/ 9770409 w 11799394"/>
              <a:gd name="connsiteY881" fmla="*/ 456066 h 6713342"/>
              <a:gd name="connsiteX882" fmla="*/ 9788038 w 11799394"/>
              <a:gd name="connsiteY882" fmla="*/ 480953 h 6713342"/>
              <a:gd name="connsiteX883" fmla="*/ 9730766 w 11799394"/>
              <a:gd name="connsiteY883" fmla="*/ 619633 h 6713342"/>
              <a:gd name="connsiteX884" fmla="*/ 9440681 w 11799394"/>
              <a:gd name="connsiteY884" fmla="*/ 816661 h 6713342"/>
              <a:gd name="connsiteX885" fmla="*/ 9128377 w 11799394"/>
              <a:gd name="connsiteY885" fmla="*/ 816661 h 6713342"/>
              <a:gd name="connsiteX886" fmla="*/ 9113036 w 11799394"/>
              <a:gd name="connsiteY886" fmla="*/ 795007 h 6713342"/>
              <a:gd name="connsiteX887" fmla="*/ 9173752 w 11799394"/>
              <a:gd name="connsiteY887" fmla="*/ 635990 h 6713342"/>
              <a:gd name="connsiteX888" fmla="*/ 9463076 w 11799394"/>
              <a:gd name="connsiteY888" fmla="*/ 456066 h 6713342"/>
              <a:gd name="connsiteX889" fmla="*/ 9770409 w 11799394"/>
              <a:gd name="connsiteY889" fmla="*/ 456066 h 6713342"/>
              <a:gd name="connsiteX890" fmla="*/ 9725224 w 11799394"/>
              <a:gd name="connsiteY890" fmla="*/ 502259 h 6713342"/>
              <a:gd name="connsiteX891" fmla="*/ 9463076 w 11799394"/>
              <a:gd name="connsiteY891" fmla="*/ 502259 h 6713342"/>
              <a:gd name="connsiteX892" fmla="*/ 9216916 w 11799394"/>
              <a:gd name="connsiteY892" fmla="*/ 652467 h 6713342"/>
              <a:gd name="connsiteX893" fmla="*/ 9173257 w 11799394"/>
              <a:gd name="connsiteY893" fmla="*/ 766801 h 6713342"/>
              <a:gd name="connsiteX894" fmla="*/ 9175773 w 11799394"/>
              <a:gd name="connsiteY894" fmla="*/ 770470 h 6713342"/>
              <a:gd name="connsiteX895" fmla="*/ 9440681 w 11799394"/>
              <a:gd name="connsiteY895" fmla="*/ 770470 h 6713342"/>
              <a:gd name="connsiteX896" fmla="*/ 9687615 w 11799394"/>
              <a:gd name="connsiteY896" fmla="*/ 603157 h 6713342"/>
              <a:gd name="connsiteX897" fmla="*/ 9687830 w 11799394"/>
              <a:gd name="connsiteY897" fmla="*/ 602576 h 6713342"/>
              <a:gd name="connsiteX898" fmla="*/ 9688073 w 11799394"/>
              <a:gd name="connsiteY898" fmla="*/ 601999 h 6713342"/>
              <a:gd name="connsiteX899" fmla="*/ 9727728 w 11799394"/>
              <a:gd name="connsiteY899" fmla="*/ 505996 h 6713342"/>
              <a:gd name="connsiteX900" fmla="*/ 9725224 w 11799394"/>
              <a:gd name="connsiteY900" fmla="*/ 502260 h 6713342"/>
              <a:gd name="connsiteX901" fmla="*/ 9631054 w 11799394"/>
              <a:gd name="connsiteY901" fmla="*/ 0 h 6713342"/>
              <a:gd name="connsiteX902" fmla="*/ 9631054 w 11799394"/>
              <a:gd name="connsiteY902" fmla="*/ 0 h 6713342"/>
              <a:gd name="connsiteX903" fmla="*/ 9648683 w 11799394"/>
              <a:gd name="connsiteY903" fmla="*/ 24884 h 6713342"/>
              <a:gd name="connsiteX904" fmla="*/ 9591411 w 11799394"/>
              <a:gd name="connsiteY904" fmla="*/ 163564 h 6713342"/>
              <a:gd name="connsiteX905" fmla="*/ 9301325 w 11799394"/>
              <a:gd name="connsiteY905" fmla="*/ 360594 h 6713342"/>
              <a:gd name="connsiteX906" fmla="*/ 8989022 w 11799394"/>
              <a:gd name="connsiteY906" fmla="*/ 360594 h 6713342"/>
              <a:gd name="connsiteX907" fmla="*/ 8973681 w 11799394"/>
              <a:gd name="connsiteY907" fmla="*/ 338937 h 6713342"/>
              <a:gd name="connsiteX908" fmla="*/ 9034398 w 11799394"/>
              <a:gd name="connsiteY908" fmla="*/ 179924 h 6713342"/>
              <a:gd name="connsiteX909" fmla="*/ 9323721 w 11799394"/>
              <a:gd name="connsiteY909" fmla="*/ 0 h 6713342"/>
              <a:gd name="connsiteX910" fmla="*/ 9631054 w 11799394"/>
              <a:gd name="connsiteY910" fmla="*/ 0 h 6713342"/>
              <a:gd name="connsiteX911" fmla="*/ 9585869 w 11799394"/>
              <a:gd name="connsiteY911" fmla="*/ 46193 h 6713342"/>
              <a:gd name="connsiteX912" fmla="*/ 9323721 w 11799394"/>
              <a:gd name="connsiteY912" fmla="*/ 46193 h 6713342"/>
              <a:gd name="connsiteX913" fmla="*/ 9077549 w 11799394"/>
              <a:gd name="connsiteY913" fmla="*/ 196401 h 6713342"/>
              <a:gd name="connsiteX914" fmla="*/ 9033889 w 11799394"/>
              <a:gd name="connsiteY914" fmla="*/ 310735 h 6713342"/>
              <a:gd name="connsiteX915" fmla="*/ 9036418 w 11799394"/>
              <a:gd name="connsiteY915" fmla="*/ 314403 h 6713342"/>
              <a:gd name="connsiteX916" fmla="*/ 9301325 w 11799394"/>
              <a:gd name="connsiteY916" fmla="*/ 314403 h 6713342"/>
              <a:gd name="connsiteX917" fmla="*/ 9548260 w 11799394"/>
              <a:gd name="connsiteY917" fmla="*/ 147088 h 6713342"/>
              <a:gd name="connsiteX918" fmla="*/ 9548476 w 11799394"/>
              <a:gd name="connsiteY918" fmla="*/ 146507 h 6713342"/>
              <a:gd name="connsiteX919" fmla="*/ 9548718 w 11799394"/>
              <a:gd name="connsiteY919" fmla="*/ 145933 h 6713342"/>
              <a:gd name="connsiteX920" fmla="*/ 9588360 w 11799394"/>
              <a:gd name="connsiteY920" fmla="*/ 49930 h 6713342"/>
              <a:gd name="connsiteX921" fmla="*/ 9585869 w 11799394"/>
              <a:gd name="connsiteY921" fmla="*/ 46194 h 6713342"/>
              <a:gd name="connsiteX922" fmla="*/ 8333911 w 11799394"/>
              <a:gd name="connsiteY922" fmla="*/ 5446946 h 6713342"/>
              <a:gd name="connsiteX923" fmla="*/ 8044601 w 11799394"/>
              <a:gd name="connsiteY923" fmla="*/ 5626872 h 6713342"/>
              <a:gd name="connsiteX924" fmla="*/ 7983884 w 11799394"/>
              <a:gd name="connsiteY924" fmla="*/ 5785890 h 6713342"/>
              <a:gd name="connsiteX925" fmla="*/ 7999226 w 11799394"/>
              <a:gd name="connsiteY925" fmla="*/ 5807548 h 6713342"/>
              <a:gd name="connsiteX926" fmla="*/ 8311516 w 11799394"/>
              <a:gd name="connsiteY926" fmla="*/ 5807548 h 6713342"/>
              <a:gd name="connsiteX927" fmla="*/ 8601614 w 11799394"/>
              <a:gd name="connsiteY927" fmla="*/ 5610514 h 6713342"/>
              <a:gd name="connsiteX928" fmla="*/ 8658886 w 11799394"/>
              <a:gd name="connsiteY928" fmla="*/ 5471833 h 6713342"/>
              <a:gd name="connsiteX929" fmla="*/ 8641258 w 11799394"/>
              <a:gd name="connsiteY929" fmla="*/ 5446946 h 6713342"/>
              <a:gd name="connsiteX930" fmla="*/ 8641258 w 11799394"/>
              <a:gd name="connsiteY930" fmla="*/ 5446946 h 6713342"/>
              <a:gd name="connsiteX931" fmla="*/ 8333911 w 11799394"/>
              <a:gd name="connsiteY931" fmla="*/ 5446946 h 6713342"/>
              <a:gd name="connsiteX932" fmla="*/ 6588961 w 11799394"/>
              <a:gd name="connsiteY932" fmla="*/ 3174203 h 6713342"/>
              <a:gd name="connsiteX933" fmla="*/ 6588961 w 11799394"/>
              <a:gd name="connsiteY933" fmla="*/ 3174203 h 6713342"/>
              <a:gd name="connsiteX934" fmla="*/ 6606590 w 11799394"/>
              <a:gd name="connsiteY934" fmla="*/ 3199077 h 6713342"/>
              <a:gd name="connsiteX935" fmla="*/ 6549305 w 11799394"/>
              <a:gd name="connsiteY935" fmla="*/ 3337759 h 6713342"/>
              <a:gd name="connsiteX936" fmla="*/ 6259232 w 11799394"/>
              <a:gd name="connsiteY936" fmla="*/ 3534793 h 6713342"/>
              <a:gd name="connsiteX937" fmla="*/ 5946916 w 11799394"/>
              <a:gd name="connsiteY937" fmla="*/ 3534793 h 6713342"/>
              <a:gd name="connsiteX938" fmla="*/ 5931575 w 11799394"/>
              <a:gd name="connsiteY938" fmla="*/ 3513135 h 6713342"/>
              <a:gd name="connsiteX939" fmla="*/ 5992304 w 11799394"/>
              <a:gd name="connsiteY939" fmla="*/ 3354117 h 6713342"/>
              <a:gd name="connsiteX940" fmla="*/ 6281615 w 11799394"/>
              <a:gd name="connsiteY940" fmla="*/ 3174203 h 6713342"/>
              <a:gd name="connsiteX941" fmla="*/ 6588961 w 11799394"/>
              <a:gd name="connsiteY941" fmla="*/ 3174203 h 6713342"/>
              <a:gd name="connsiteX942" fmla="*/ 6543763 w 11799394"/>
              <a:gd name="connsiteY942" fmla="*/ 3220392 h 6713342"/>
              <a:gd name="connsiteX943" fmla="*/ 6281615 w 11799394"/>
              <a:gd name="connsiteY943" fmla="*/ 3220392 h 6713342"/>
              <a:gd name="connsiteX944" fmla="*/ 6035456 w 11799394"/>
              <a:gd name="connsiteY944" fmla="*/ 3370602 h 6713342"/>
              <a:gd name="connsiteX945" fmla="*/ 5991796 w 11799394"/>
              <a:gd name="connsiteY945" fmla="*/ 3484931 h 6713342"/>
              <a:gd name="connsiteX946" fmla="*/ 5994326 w 11799394"/>
              <a:gd name="connsiteY946" fmla="*/ 3488604 h 6713342"/>
              <a:gd name="connsiteX947" fmla="*/ 6259232 w 11799394"/>
              <a:gd name="connsiteY947" fmla="*/ 3488604 h 6713342"/>
              <a:gd name="connsiteX948" fmla="*/ 6506154 w 11799394"/>
              <a:gd name="connsiteY948" fmla="*/ 3321286 h 6713342"/>
              <a:gd name="connsiteX949" fmla="*/ 6506370 w 11799394"/>
              <a:gd name="connsiteY949" fmla="*/ 3320714 h 6713342"/>
              <a:gd name="connsiteX950" fmla="*/ 6506612 w 11799394"/>
              <a:gd name="connsiteY950" fmla="*/ 3320130 h 6713342"/>
              <a:gd name="connsiteX951" fmla="*/ 6546268 w 11799394"/>
              <a:gd name="connsiteY951" fmla="*/ 3224129 h 6713342"/>
              <a:gd name="connsiteX952" fmla="*/ 6543763 w 11799394"/>
              <a:gd name="connsiteY952" fmla="*/ 3220392 h 6713342"/>
              <a:gd name="connsiteX953" fmla="*/ 3264027 w 11799394"/>
              <a:gd name="connsiteY953" fmla="*/ 3534793 h 6713342"/>
              <a:gd name="connsiteX954" fmla="*/ 3576330 w 11799394"/>
              <a:gd name="connsiteY954" fmla="*/ 3534793 h 6713342"/>
              <a:gd name="connsiteX955" fmla="*/ 3866416 w 11799394"/>
              <a:gd name="connsiteY955" fmla="*/ 3337759 h 6713342"/>
              <a:gd name="connsiteX956" fmla="*/ 3923688 w 11799394"/>
              <a:gd name="connsiteY956" fmla="*/ 3199090 h 6713342"/>
              <a:gd name="connsiteX957" fmla="*/ 3906059 w 11799394"/>
              <a:gd name="connsiteY957" fmla="*/ 3174203 h 6713342"/>
              <a:gd name="connsiteX958" fmla="*/ 3598713 w 11799394"/>
              <a:gd name="connsiteY958" fmla="*/ 3174203 h 6713342"/>
              <a:gd name="connsiteX959" fmla="*/ 3309402 w 11799394"/>
              <a:gd name="connsiteY959" fmla="*/ 3354117 h 6713342"/>
              <a:gd name="connsiteX960" fmla="*/ 3248686 w 11799394"/>
              <a:gd name="connsiteY960" fmla="*/ 3513135 h 6713342"/>
              <a:gd name="connsiteX961" fmla="*/ 3264027 w 11799394"/>
              <a:gd name="connsiteY961" fmla="*/ 3534793 h 6713342"/>
              <a:gd name="connsiteX962" fmla="*/ 4073389 w 11799394"/>
              <a:gd name="connsiteY962" fmla="*/ 3962874 h 6713342"/>
              <a:gd name="connsiteX963" fmla="*/ 4134119 w 11799394"/>
              <a:gd name="connsiteY963" fmla="*/ 3803856 h 6713342"/>
              <a:gd name="connsiteX964" fmla="*/ 4423429 w 11799394"/>
              <a:gd name="connsiteY964" fmla="*/ 3623929 h 6713342"/>
              <a:gd name="connsiteX965" fmla="*/ 4730775 w 11799394"/>
              <a:gd name="connsiteY965" fmla="*/ 3623929 h 6713342"/>
              <a:gd name="connsiteX966" fmla="*/ 4748404 w 11799394"/>
              <a:gd name="connsiteY966" fmla="*/ 3648816 h 6713342"/>
              <a:gd name="connsiteX967" fmla="*/ 4691120 w 11799394"/>
              <a:gd name="connsiteY967" fmla="*/ 3787498 h 6713342"/>
              <a:gd name="connsiteX968" fmla="*/ 4401034 w 11799394"/>
              <a:gd name="connsiteY968" fmla="*/ 3984532 h 6713342"/>
              <a:gd name="connsiteX969" fmla="*/ 4088743 w 11799394"/>
              <a:gd name="connsiteY969" fmla="*/ 3984532 h 6713342"/>
              <a:gd name="connsiteX970" fmla="*/ 4073402 w 11799394"/>
              <a:gd name="connsiteY970" fmla="*/ 3962874 h 6713342"/>
              <a:gd name="connsiteX971" fmla="*/ 4136140 w 11799394"/>
              <a:gd name="connsiteY971" fmla="*/ 3938342 h 6713342"/>
              <a:gd name="connsiteX972" fmla="*/ 4401034 w 11799394"/>
              <a:gd name="connsiteY972" fmla="*/ 3938342 h 6713342"/>
              <a:gd name="connsiteX973" fmla="*/ 4647968 w 11799394"/>
              <a:gd name="connsiteY973" fmla="*/ 3771025 h 6713342"/>
              <a:gd name="connsiteX974" fmla="*/ 4648197 w 11799394"/>
              <a:gd name="connsiteY974" fmla="*/ 3770440 h 6713342"/>
              <a:gd name="connsiteX975" fmla="*/ 4648426 w 11799394"/>
              <a:gd name="connsiteY975" fmla="*/ 3769869 h 6713342"/>
              <a:gd name="connsiteX976" fmla="*/ 4688082 w 11799394"/>
              <a:gd name="connsiteY976" fmla="*/ 3673868 h 6713342"/>
              <a:gd name="connsiteX977" fmla="*/ 4685591 w 11799394"/>
              <a:gd name="connsiteY977" fmla="*/ 3670131 h 6713342"/>
              <a:gd name="connsiteX978" fmla="*/ 4423429 w 11799394"/>
              <a:gd name="connsiteY978" fmla="*/ 3670131 h 6713342"/>
              <a:gd name="connsiteX979" fmla="*/ 4177270 w 11799394"/>
              <a:gd name="connsiteY979" fmla="*/ 3820341 h 6713342"/>
              <a:gd name="connsiteX980" fmla="*/ 4133610 w 11799394"/>
              <a:gd name="connsiteY980" fmla="*/ 3934669 h 6713342"/>
              <a:gd name="connsiteX981" fmla="*/ 4136127 w 11799394"/>
              <a:gd name="connsiteY981" fmla="*/ 3938342 h 6713342"/>
              <a:gd name="connsiteX982" fmla="*/ 3921362 w 11799394"/>
              <a:gd name="connsiteY982" fmla="*/ 3513135 h 6713342"/>
              <a:gd name="connsiteX983" fmla="*/ 3982079 w 11799394"/>
              <a:gd name="connsiteY983" fmla="*/ 3354117 h 6713342"/>
              <a:gd name="connsiteX984" fmla="*/ 4271402 w 11799394"/>
              <a:gd name="connsiteY984" fmla="*/ 3174203 h 6713342"/>
              <a:gd name="connsiteX985" fmla="*/ 4578736 w 11799394"/>
              <a:gd name="connsiteY985" fmla="*/ 3174203 h 6713342"/>
              <a:gd name="connsiteX986" fmla="*/ 4578736 w 11799394"/>
              <a:gd name="connsiteY986" fmla="*/ 3174203 h 6713342"/>
              <a:gd name="connsiteX987" fmla="*/ 4596365 w 11799394"/>
              <a:gd name="connsiteY987" fmla="*/ 3199077 h 6713342"/>
              <a:gd name="connsiteX988" fmla="*/ 4539092 w 11799394"/>
              <a:gd name="connsiteY988" fmla="*/ 3337759 h 6713342"/>
              <a:gd name="connsiteX989" fmla="*/ 4249007 w 11799394"/>
              <a:gd name="connsiteY989" fmla="*/ 3534793 h 6713342"/>
              <a:gd name="connsiteX990" fmla="*/ 3936703 w 11799394"/>
              <a:gd name="connsiteY990" fmla="*/ 3534793 h 6713342"/>
              <a:gd name="connsiteX991" fmla="*/ 3921362 w 11799394"/>
              <a:gd name="connsiteY991" fmla="*/ 3513135 h 6713342"/>
              <a:gd name="connsiteX992" fmla="*/ 3984113 w 11799394"/>
              <a:gd name="connsiteY992" fmla="*/ 3488604 h 6713342"/>
              <a:gd name="connsiteX993" fmla="*/ 4249007 w 11799394"/>
              <a:gd name="connsiteY993" fmla="*/ 3488604 h 6713342"/>
              <a:gd name="connsiteX994" fmla="*/ 4495941 w 11799394"/>
              <a:gd name="connsiteY994" fmla="*/ 3321286 h 6713342"/>
              <a:gd name="connsiteX995" fmla="*/ 4496157 w 11799394"/>
              <a:gd name="connsiteY995" fmla="*/ 3320701 h 6713342"/>
              <a:gd name="connsiteX996" fmla="*/ 4496399 w 11799394"/>
              <a:gd name="connsiteY996" fmla="*/ 3320130 h 6713342"/>
              <a:gd name="connsiteX997" fmla="*/ 4536055 w 11799394"/>
              <a:gd name="connsiteY997" fmla="*/ 3224129 h 6713342"/>
              <a:gd name="connsiteX998" fmla="*/ 4533551 w 11799394"/>
              <a:gd name="connsiteY998" fmla="*/ 3220392 h 6713342"/>
              <a:gd name="connsiteX999" fmla="*/ 4271402 w 11799394"/>
              <a:gd name="connsiteY999" fmla="*/ 3220392 h 6713342"/>
              <a:gd name="connsiteX1000" fmla="*/ 4025230 w 11799394"/>
              <a:gd name="connsiteY1000" fmla="*/ 3370602 h 6713342"/>
              <a:gd name="connsiteX1001" fmla="*/ 3981583 w 11799394"/>
              <a:gd name="connsiteY1001" fmla="*/ 3484931 h 6713342"/>
              <a:gd name="connsiteX1002" fmla="*/ 3984100 w 11799394"/>
              <a:gd name="connsiteY1002" fmla="*/ 3488604 h 6713342"/>
              <a:gd name="connsiteX1003" fmla="*/ 4438135 w 11799394"/>
              <a:gd name="connsiteY1003" fmla="*/ 2718135 h 6713342"/>
              <a:gd name="connsiteX1004" fmla="*/ 4130789 w 11799394"/>
              <a:gd name="connsiteY1004" fmla="*/ 2718135 h 6713342"/>
              <a:gd name="connsiteX1005" fmla="*/ 3841478 w 11799394"/>
              <a:gd name="connsiteY1005" fmla="*/ 2898061 h 6713342"/>
              <a:gd name="connsiteX1006" fmla="*/ 3780749 w 11799394"/>
              <a:gd name="connsiteY1006" fmla="*/ 3057078 h 6713342"/>
              <a:gd name="connsiteX1007" fmla="*/ 3796090 w 11799394"/>
              <a:gd name="connsiteY1007" fmla="*/ 3078724 h 6713342"/>
              <a:gd name="connsiteX1008" fmla="*/ 4108393 w 11799394"/>
              <a:gd name="connsiteY1008" fmla="*/ 3078724 h 6713342"/>
              <a:gd name="connsiteX1009" fmla="*/ 4398492 w 11799394"/>
              <a:gd name="connsiteY1009" fmla="*/ 2881703 h 6713342"/>
              <a:gd name="connsiteX1010" fmla="*/ 4455764 w 11799394"/>
              <a:gd name="connsiteY1010" fmla="*/ 2743021 h 6713342"/>
              <a:gd name="connsiteX1011" fmla="*/ 4438135 w 11799394"/>
              <a:gd name="connsiteY1011" fmla="*/ 2718135 h 6713342"/>
              <a:gd name="connsiteX1012" fmla="*/ 5110824 w 11799394"/>
              <a:gd name="connsiteY1012" fmla="*/ 2718135 h 6713342"/>
              <a:gd name="connsiteX1013" fmla="*/ 4803478 w 11799394"/>
              <a:gd name="connsiteY1013" fmla="*/ 2718135 h 6713342"/>
              <a:gd name="connsiteX1014" fmla="*/ 4514168 w 11799394"/>
              <a:gd name="connsiteY1014" fmla="*/ 2898061 h 6713342"/>
              <a:gd name="connsiteX1015" fmla="*/ 4453438 w 11799394"/>
              <a:gd name="connsiteY1015" fmla="*/ 3057078 h 6713342"/>
              <a:gd name="connsiteX1016" fmla="*/ 4468779 w 11799394"/>
              <a:gd name="connsiteY1016" fmla="*/ 3078724 h 6713342"/>
              <a:gd name="connsiteX1017" fmla="*/ 4781083 w 11799394"/>
              <a:gd name="connsiteY1017" fmla="*/ 3078724 h 6713342"/>
              <a:gd name="connsiteX1018" fmla="*/ 5071168 w 11799394"/>
              <a:gd name="connsiteY1018" fmla="*/ 2881703 h 6713342"/>
              <a:gd name="connsiteX1019" fmla="*/ 5128453 w 11799394"/>
              <a:gd name="connsiteY1019" fmla="*/ 2743021 h 6713342"/>
              <a:gd name="connsiteX1020" fmla="*/ 5110811 w 11799394"/>
              <a:gd name="connsiteY1020" fmla="*/ 2718135 h 6713342"/>
              <a:gd name="connsiteX1021" fmla="*/ 5279565 w 11799394"/>
              <a:gd name="connsiteY1021" fmla="*/ 3534793 h 6713342"/>
              <a:gd name="connsiteX1022" fmla="*/ 5591881 w 11799394"/>
              <a:gd name="connsiteY1022" fmla="*/ 3534793 h 6713342"/>
              <a:gd name="connsiteX1023" fmla="*/ 5881954 w 11799394"/>
              <a:gd name="connsiteY1023" fmla="*/ 3337759 h 6713342"/>
              <a:gd name="connsiteX1024" fmla="*/ 5939239 w 11799394"/>
              <a:gd name="connsiteY1024" fmla="*/ 3199090 h 6713342"/>
              <a:gd name="connsiteX1025" fmla="*/ 5921610 w 11799394"/>
              <a:gd name="connsiteY1025" fmla="*/ 3174203 h 6713342"/>
              <a:gd name="connsiteX1026" fmla="*/ 5614264 w 11799394"/>
              <a:gd name="connsiteY1026" fmla="*/ 3174203 h 6713342"/>
              <a:gd name="connsiteX1027" fmla="*/ 5324954 w 11799394"/>
              <a:gd name="connsiteY1027" fmla="*/ 3354117 h 6713342"/>
              <a:gd name="connsiteX1028" fmla="*/ 5264224 w 11799394"/>
              <a:gd name="connsiteY1028" fmla="*/ 3513135 h 6713342"/>
              <a:gd name="connsiteX1029" fmla="*/ 5279565 w 11799394"/>
              <a:gd name="connsiteY1029" fmla="*/ 3534793 h 6713342"/>
              <a:gd name="connsiteX1030" fmla="*/ 5250167 w 11799394"/>
              <a:gd name="connsiteY1030" fmla="*/ 3174203 h 6713342"/>
              <a:gd name="connsiteX1031" fmla="*/ 4942833 w 11799394"/>
              <a:gd name="connsiteY1031" fmla="*/ 3174203 h 6713342"/>
              <a:gd name="connsiteX1032" fmla="*/ 4653523 w 11799394"/>
              <a:gd name="connsiteY1032" fmla="*/ 3354117 h 6713342"/>
              <a:gd name="connsiteX1033" fmla="*/ 4592793 w 11799394"/>
              <a:gd name="connsiteY1033" fmla="*/ 3513135 h 6713342"/>
              <a:gd name="connsiteX1034" fmla="*/ 4608135 w 11799394"/>
              <a:gd name="connsiteY1034" fmla="*/ 3534793 h 6713342"/>
              <a:gd name="connsiteX1035" fmla="*/ 4920438 w 11799394"/>
              <a:gd name="connsiteY1035" fmla="*/ 3534793 h 6713342"/>
              <a:gd name="connsiteX1036" fmla="*/ 5210523 w 11799394"/>
              <a:gd name="connsiteY1036" fmla="*/ 3337759 h 6713342"/>
              <a:gd name="connsiteX1037" fmla="*/ 5267796 w 11799394"/>
              <a:gd name="connsiteY1037" fmla="*/ 3199077 h 6713342"/>
              <a:gd name="connsiteX1038" fmla="*/ 5250167 w 11799394"/>
              <a:gd name="connsiteY1038" fmla="*/ 3174203 h 6713342"/>
              <a:gd name="connsiteX1039" fmla="*/ 5782243 w 11799394"/>
              <a:gd name="connsiteY1039" fmla="*/ 2718135 h 6713342"/>
              <a:gd name="connsiteX1040" fmla="*/ 5782243 w 11799394"/>
              <a:gd name="connsiteY1040" fmla="*/ 2718135 h 6713342"/>
              <a:gd name="connsiteX1041" fmla="*/ 5799872 w 11799394"/>
              <a:gd name="connsiteY1041" fmla="*/ 2743021 h 6713342"/>
              <a:gd name="connsiteX1042" fmla="*/ 5742599 w 11799394"/>
              <a:gd name="connsiteY1042" fmla="*/ 2881703 h 6713342"/>
              <a:gd name="connsiteX1043" fmla="*/ 5452513 w 11799394"/>
              <a:gd name="connsiteY1043" fmla="*/ 3078724 h 6713342"/>
              <a:gd name="connsiteX1044" fmla="*/ 5140210 w 11799394"/>
              <a:gd name="connsiteY1044" fmla="*/ 3078724 h 6713342"/>
              <a:gd name="connsiteX1045" fmla="*/ 5124869 w 11799394"/>
              <a:gd name="connsiteY1045" fmla="*/ 3057078 h 6713342"/>
              <a:gd name="connsiteX1046" fmla="*/ 5185586 w 11799394"/>
              <a:gd name="connsiteY1046" fmla="*/ 2898061 h 6713342"/>
              <a:gd name="connsiteX1047" fmla="*/ 5474909 w 11799394"/>
              <a:gd name="connsiteY1047" fmla="*/ 2718135 h 6713342"/>
              <a:gd name="connsiteX1048" fmla="*/ 5782243 w 11799394"/>
              <a:gd name="connsiteY1048" fmla="*/ 2718135 h 6713342"/>
              <a:gd name="connsiteX1049" fmla="*/ 5737057 w 11799394"/>
              <a:gd name="connsiteY1049" fmla="*/ 2764324 h 6713342"/>
              <a:gd name="connsiteX1050" fmla="*/ 5474896 w 11799394"/>
              <a:gd name="connsiteY1050" fmla="*/ 2764324 h 6713342"/>
              <a:gd name="connsiteX1051" fmla="*/ 5228737 w 11799394"/>
              <a:gd name="connsiteY1051" fmla="*/ 2914533 h 6713342"/>
              <a:gd name="connsiteX1052" fmla="*/ 5185090 w 11799394"/>
              <a:gd name="connsiteY1052" fmla="*/ 3028875 h 6713342"/>
              <a:gd name="connsiteX1053" fmla="*/ 5187607 w 11799394"/>
              <a:gd name="connsiteY1053" fmla="*/ 3032535 h 6713342"/>
              <a:gd name="connsiteX1054" fmla="*/ 5452513 w 11799394"/>
              <a:gd name="connsiteY1054" fmla="*/ 3032535 h 6713342"/>
              <a:gd name="connsiteX1055" fmla="*/ 5699448 w 11799394"/>
              <a:gd name="connsiteY1055" fmla="*/ 2865230 h 6713342"/>
              <a:gd name="connsiteX1056" fmla="*/ 5699664 w 11799394"/>
              <a:gd name="connsiteY1056" fmla="*/ 2864646 h 6713342"/>
              <a:gd name="connsiteX1057" fmla="*/ 5699906 w 11799394"/>
              <a:gd name="connsiteY1057" fmla="*/ 2864061 h 6713342"/>
              <a:gd name="connsiteX1058" fmla="*/ 5739549 w 11799394"/>
              <a:gd name="connsiteY1058" fmla="*/ 2768060 h 6713342"/>
              <a:gd name="connsiteX1059" fmla="*/ 5737057 w 11799394"/>
              <a:gd name="connsiteY1059" fmla="*/ 2764324 h 6713342"/>
              <a:gd name="connsiteX1060" fmla="*/ 5579552 w 11799394"/>
              <a:gd name="connsiteY1060" fmla="*/ 2268396 h 6713342"/>
              <a:gd name="connsiteX1061" fmla="*/ 5579552 w 11799394"/>
              <a:gd name="connsiteY1061" fmla="*/ 2268396 h 6713342"/>
              <a:gd name="connsiteX1062" fmla="*/ 5272206 w 11799394"/>
              <a:gd name="connsiteY1062" fmla="*/ 2268396 h 6713342"/>
              <a:gd name="connsiteX1063" fmla="*/ 4982896 w 11799394"/>
              <a:gd name="connsiteY1063" fmla="*/ 2448322 h 6713342"/>
              <a:gd name="connsiteX1064" fmla="*/ 4922179 w 11799394"/>
              <a:gd name="connsiteY1064" fmla="*/ 2607339 h 6713342"/>
              <a:gd name="connsiteX1065" fmla="*/ 4937520 w 11799394"/>
              <a:gd name="connsiteY1065" fmla="*/ 2628998 h 6713342"/>
              <a:gd name="connsiteX1066" fmla="*/ 5249823 w 11799394"/>
              <a:gd name="connsiteY1066" fmla="*/ 2628998 h 6713342"/>
              <a:gd name="connsiteX1067" fmla="*/ 5539909 w 11799394"/>
              <a:gd name="connsiteY1067" fmla="*/ 2431964 h 6713342"/>
              <a:gd name="connsiteX1068" fmla="*/ 5597182 w 11799394"/>
              <a:gd name="connsiteY1068" fmla="*/ 2293282 h 6713342"/>
              <a:gd name="connsiteX1069" fmla="*/ 5579552 w 11799394"/>
              <a:gd name="connsiteY1069" fmla="*/ 2268396 h 6713342"/>
              <a:gd name="connsiteX1070" fmla="*/ 4235432 w 11799394"/>
              <a:gd name="connsiteY1070" fmla="*/ 2268396 h 6713342"/>
              <a:gd name="connsiteX1071" fmla="*/ 4235432 w 11799394"/>
              <a:gd name="connsiteY1071" fmla="*/ 2268396 h 6713342"/>
              <a:gd name="connsiteX1072" fmla="*/ 3928098 w 11799394"/>
              <a:gd name="connsiteY1072" fmla="*/ 2268396 h 6713342"/>
              <a:gd name="connsiteX1073" fmla="*/ 3638788 w 11799394"/>
              <a:gd name="connsiteY1073" fmla="*/ 2448322 h 6713342"/>
              <a:gd name="connsiteX1074" fmla="*/ 3578059 w 11799394"/>
              <a:gd name="connsiteY1074" fmla="*/ 2607339 h 6713342"/>
              <a:gd name="connsiteX1075" fmla="*/ 3593400 w 11799394"/>
              <a:gd name="connsiteY1075" fmla="*/ 2628998 h 6713342"/>
              <a:gd name="connsiteX1076" fmla="*/ 3905716 w 11799394"/>
              <a:gd name="connsiteY1076" fmla="*/ 2628998 h 6713342"/>
              <a:gd name="connsiteX1077" fmla="*/ 4195789 w 11799394"/>
              <a:gd name="connsiteY1077" fmla="*/ 2431964 h 6713342"/>
              <a:gd name="connsiteX1078" fmla="*/ 4253074 w 11799394"/>
              <a:gd name="connsiteY1078" fmla="*/ 2293282 h 6713342"/>
              <a:gd name="connsiteX1079" fmla="*/ 4235432 w 11799394"/>
              <a:gd name="connsiteY1079" fmla="*/ 2268396 h 6713342"/>
              <a:gd name="connsiteX1080" fmla="*/ 6631045 w 11799394"/>
              <a:gd name="connsiteY1080" fmla="*/ 1362601 h 6713342"/>
              <a:gd name="connsiteX1081" fmla="*/ 6323699 w 11799394"/>
              <a:gd name="connsiteY1081" fmla="*/ 1362601 h 6713342"/>
              <a:gd name="connsiteX1082" fmla="*/ 6034388 w 11799394"/>
              <a:gd name="connsiteY1082" fmla="*/ 1542527 h 6713342"/>
              <a:gd name="connsiteX1083" fmla="*/ 5973672 w 11799394"/>
              <a:gd name="connsiteY1083" fmla="*/ 1701545 h 6713342"/>
              <a:gd name="connsiteX1084" fmla="*/ 5989013 w 11799394"/>
              <a:gd name="connsiteY1084" fmla="*/ 1723190 h 6713342"/>
              <a:gd name="connsiteX1085" fmla="*/ 6301316 w 11799394"/>
              <a:gd name="connsiteY1085" fmla="*/ 1723190 h 6713342"/>
              <a:gd name="connsiteX1086" fmla="*/ 6591402 w 11799394"/>
              <a:gd name="connsiteY1086" fmla="*/ 1526169 h 6713342"/>
              <a:gd name="connsiteX1087" fmla="*/ 6648674 w 11799394"/>
              <a:gd name="connsiteY1087" fmla="*/ 1387487 h 6713342"/>
              <a:gd name="connsiteX1088" fmla="*/ 6631045 w 11799394"/>
              <a:gd name="connsiteY1088" fmla="*/ 1362601 h 6713342"/>
              <a:gd name="connsiteX1089" fmla="*/ 5431592 w 11799394"/>
              <a:gd name="connsiteY1089" fmla="*/ 3984532 h 6713342"/>
              <a:gd name="connsiteX1090" fmla="*/ 5743896 w 11799394"/>
              <a:gd name="connsiteY1090" fmla="*/ 3984532 h 6713342"/>
              <a:gd name="connsiteX1091" fmla="*/ 6033982 w 11799394"/>
              <a:gd name="connsiteY1091" fmla="*/ 3787498 h 6713342"/>
              <a:gd name="connsiteX1092" fmla="*/ 6091254 w 11799394"/>
              <a:gd name="connsiteY1092" fmla="*/ 3648816 h 6713342"/>
              <a:gd name="connsiteX1093" fmla="*/ 6073625 w 11799394"/>
              <a:gd name="connsiteY1093" fmla="*/ 3623929 h 6713342"/>
              <a:gd name="connsiteX1094" fmla="*/ 5766278 w 11799394"/>
              <a:gd name="connsiteY1094" fmla="*/ 3623929 h 6713342"/>
              <a:gd name="connsiteX1095" fmla="*/ 5476968 w 11799394"/>
              <a:gd name="connsiteY1095" fmla="*/ 3803856 h 6713342"/>
              <a:gd name="connsiteX1096" fmla="*/ 5416251 w 11799394"/>
              <a:gd name="connsiteY1096" fmla="*/ 3962874 h 6713342"/>
              <a:gd name="connsiteX1097" fmla="*/ 5431592 w 11799394"/>
              <a:gd name="connsiteY1097" fmla="*/ 3984532 h 6713342"/>
              <a:gd name="connsiteX1098" fmla="*/ 4760162 w 11799394"/>
              <a:gd name="connsiteY1098" fmla="*/ 3984532 h 6713342"/>
              <a:gd name="connsiteX1099" fmla="*/ 5072465 w 11799394"/>
              <a:gd name="connsiteY1099" fmla="*/ 3984532 h 6713342"/>
              <a:gd name="connsiteX1100" fmla="*/ 5362550 w 11799394"/>
              <a:gd name="connsiteY1100" fmla="*/ 3787498 h 6713342"/>
              <a:gd name="connsiteX1101" fmla="*/ 5419836 w 11799394"/>
              <a:gd name="connsiteY1101" fmla="*/ 3648816 h 6713342"/>
              <a:gd name="connsiteX1102" fmla="*/ 5402194 w 11799394"/>
              <a:gd name="connsiteY1102" fmla="*/ 3623929 h 6713342"/>
              <a:gd name="connsiteX1103" fmla="*/ 5094860 w 11799394"/>
              <a:gd name="connsiteY1103" fmla="*/ 3623929 h 6713342"/>
              <a:gd name="connsiteX1104" fmla="*/ 4805550 w 11799394"/>
              <a:gd name="connsiteY1104" fmla="*/ 3803856 h 6713342"/>
              <a:gd name="connsiteX1105" fmla="*/ 4744820 w 11799394"/>
              <a:gd name="connsiteY1105" fmla="*/ 3962874 h 6713342"/>
              <a:gd name="connsiteX1106" fmla="*/ 4760162 w 11799394"/>
              <a:gd name="connsiteY1106" fmla="*/ 3984532 h 6713342"/>
              <a:gd name="connsiteX1107" fmla="*/ 6453686 w 11799394"/>
              <a:gd name="connsiteY1107" fmla="*/ 2718135 h 6713342"/>
              <a:gd name="connsiteX1108" fmla="*/ 6146353 w 11799394"/>
              <a:gd name="connsiteY1108" fmla="*/ 2718135 h 6713342"/>
              <a:gd name="connsiteX1109" fmla="*/ 5857030 w 11799394"/>
              <a:gd name="connsiteY1109" fmla="*/ 2898061 h 6713342"/>
              <a:gd name="connsiteX1110" fmla="*/ 5796313 w 11799394"/>
              <a:gd name="connsiteY1110" fmla="*/ 3057078 h 6713342"/>
              <a:gd name="connsiteX1111" fmla="*/ 5811654 w 11799394"/>
              <a:gd name="connsiteY1111" fmla="*/ 3078724 h 6713342"/>
              <a:gd name="connsiteX1112" fmla="*/ 6123957 w 11799394"/>
              <a:gd name="connsiteY1112" fmla="*/ 3078724 h 6713342"/>
              <a:gd name="connsiteX1113" fmla="*/ 6414043 w 11799394"/>
              <a:gd name="connsiteY1113" fmla="*/ 2881703 h 6713342"/>
              <a:gd name="connsiteX1114" fmla="*/ 6471315 w 11799394"/>
              <a:gd name="connsiteY1114" fmla="*/ 2743021 h 6713342"/>
              <a:gd name="connsiteX1115" fmla="*/ 6453686 w 11799394"/>
              <a:gd name="connsiteY1115" fmla="*/ 2718135 h 6713342"/>
              <a:gd name="connsiteX1116" fmla="*/ 21281 w 11799394"/>
              <a:gd name="connsiteY1116" fmla="*/ 3623929 h 6713342"/>
              <a:gd name="connsiteX1117" fmla="*/ 69 w 11799394"/>
              <a:gd name="connsiteY1117" fmla="*/ 3623929 h 6713342"/>
              <a:gd name="connsiteX1118" fmla="*/ 62 w 11799394"/>
              <a:gd name="connsiteY1118" fmla="*/ 3742885 h 6713342"/>
              <a:gd name="connsiteX1119" fmla="*/ 38919 w 11799394"/>
              <a:gd name="connsiteY1119" fmla="*/ 3648816 h 6713342"/>
              <a:gd name="connsiteX1120" fmla="*/ 21281 w 11799394"/>
              <a:gd name="connsiteY1120" fmla="*/ 3623929 h 6713342"/>
              <a:gd name="connsiteX1121" fmla="*/ 4756094 w 11799394"/>
              <a:gd name="connsiteY1121" fmla="*/ 1818670 h 6713342"/>
              <a:gd name="connsiteX1122" fmla="*/ 4756094 w 11799394"/>
              <a:gd name="connsiteY1122" fmla="*/ 1818670 h 6713342"/>
              <a:gd name="connsiteX1123" fmla="*/ 4773736 w 11799394"/>
              <a:gd name="connsiteY1123" fmla="*/ 1843556 h 6713342"/>
              <a:gd name="connsiteX1124" fmla="*/ 4716451 w 11799394"/>
              <a:gd name="connsiteY1124" fmla="*/ 1982237 h 6713342"/>
              <a:gd name="connsiteX1125" fmla="*/ 4426366 w 11799394"/>
              <a:gd name="connsiteY1125" fmla="*/ 2179259 h 6713342"/>
              <a:gd name="connsiteX1126" fmla="*/ 4114062 w 11799394"/>
              <a:gd name="connsiteY1126" fmla="*/ 2179259 h 6713342"/>
              <a:gd name="connsiteX1127" fmla="*/ 4098721 w 11799394"/>
              <a:gd name="connsiteY1127" fmla="*/ 2157601 h 6713342"/>
              <a:gd name="connsiteX1128" fmla="*/ 4159438 w 11799394"/>
              <a:gd name="connsiteY1128" fmla="*/ 1998583 h 6713342"/>
              <a:gd name="connsiteX1129" fmla="*/ 4448761 w 11799394"/>
              <a:gd name="connsiteY1129" fmla="*/ 1818670 h 6713342"/>
              <a:gd name="connsiteX1130" fmla="*/ 4756094 w 11799394"/>
              <a:gd name="connsiteY1130" fmla="*/ 1818670 h 6713342"/>
              <a:gd name="connsiteX1131" fmla="*/ 4710910 w 11799394"/>
              <a:gd name="connsiteY1131" fmla="*/ 1864858 h 6713342"/>
              <a:gd name="connsiteX1132" fmla="*/ 4448761 w 11799394"/>
              <a:gd name="connsiteY1132" fmla="*/ 1864858 h 6713342"/>
              <a:gd name="connsiteX1133" fmla="*/ 4202602 w 11799394"/>
              <a:gd name="connsiteY1133" fmla="*/ 2015068 h 6713342"/>
              <a:gd name="connsiteX1134" fmla="*/ 4158942 w 11799394"/>
              <a:gd name="connsiteY1134" fmla="*/ 2129397 h 6713342"/>
              <a:gd name="connsiteX1135" fmla="*/ 4161471 w 11799394"/>
              <a:gd name="connsiteY1135" fmla="*/ 2133070 h 6713342"/>
              <a:gd name="connsiteX1136" fmla="*/ 4426366 w 11799394"/>
              <a:gd name="connsiteY1136" fmla="*/ 2133070 h 6713342"/>
              <a:gd name="connsiteX1137" fmla="*/ 4673300 w 11799394"/>
              <a:gd name="connsiteY1137" fmla="*/ 1965752 h 6713342"/>
              <a:gd name="connsiteX1138" fmla="*/ 4673516 w 11799394"/>
              <a:gd name="connsiteY1138" fmla="*/ 1965168 h 6713342"/>
              <a:gd name="connsiteX1139" fmla="*/ 4673757 w 11799394"/>
              <a:gd name="connsiteY1139" fmla="*/ 1964596 h 6713342"/>
              <a:gd name="connsiteX1140" fmla="*/ 4713413 w 11799394"/>
              <a:gd name="connsiteY1140" fmla="*/ 1868595 h 6713342"/>
              <a:gd name="connsiteX1141" fmla="*/ 4710910 w 11799394"/>
              <a:gd name="connsiteY1141" fmla="*/ 1864858 h 6713342"/>
              <a:gd name="connsiteX1142" fmla="*/ 3766691 w 11799394"/>
              <a:gd name="connsiteY1142" fmla="*/ 2718135 h 6713342"/>
              <a:gd name="connsiteX1143" fmla="*/ 3766691 w 11799394"/>
              <a:gd name="connsiteY1143" fmla="*/ 2718135 h 6713342"/>
              <a:gd name="connsiteX1144" fmla="*/ 3784333 w 11799394"/>
              <a:gd name="connsiteY1144" fmla="*/ 2743021 h 6713342"/>
              <a:gd name="connsiteX1145" fmla="*/ 3727048 w 11799394"/>
              <a:gd name="connsiteY1145" fmla="*/ 2881703 h 6713342"/>
              <a:gd name="connsiteX1146" fmla="*/ 3436962 w 11799394"/>
              <a:gd name="connsiteY1146" fmla="*/ 3078724 h 6713342"/>
              <a:gd name="connsiteX1147" fmla="*/ 3124659 w 11799394"/>
              <a:gd name="connsiteY1147" fmla="*/ 3078724 h 6713342"/>
              <a:gd name="connsiteX1148" fmla="*/ 3109318 w 11799394"/>
              <a:gd name="connsiteY1148" fmla="*/ 3057078 h 6713342"/>
              <a:gd name="connsiteX1149" fmla="*/ 3170047 w 11799394"/>
              <a:gd name="connsiteY1149" fmla="*/ 2898061 h 6713342"/>
              <a:gd name="connsiteX1150" fmla="*/ 3459358 w 11799394"/>
              <a:gd name="connsiteY1150" fmla="*/ 2718135 h 6713342"/>
              <a:gd name="connsiteX1151" fmla="*/ 3766691 w 11799394"/>
              <a:gd name="connsiteY1151" fmla="*/ 2718135 h 6713342"/>
              <a:gd name="connsiteX1152" fmla="*/ 3721506 w 11799394"/>
              <a:gd name="connsiteY1152" fmla="*/ 2764324 h 6713342"/>
              <a:gd name="connsiteX1153" fmla="*/ 3459358 w 11799394"/>
              <a:gd name="connsiteY1153" fmla="*/ 2764324 h 6713342"/>
              <a:gd name="connsiteX1154" fmla="*/ 3213199 w 11799394"/>
              <a:gd name="connsiteY1154" fmla="*/ 2914533 h 6713342"/>
              <a:gd name="connsiteX1155" fmla="*/ 3169539 w 11799394"/>
              <a:gd name="connsiteY1155" fmla="*/ 3028875 h 6713342"/>
              <a:gd name="connsiteX1156" fmla="*/ 3172056 w 11799394"/>
              <a:gd name="connsiteY1156" fmla="*/ 3032535 h 6713342"/>
              <a:gd name="connsiteX1157" fmla="*/ 3436962 w 11799394"/>
              <a:gd name="connsiteY1157" fmla="*/ 3032535 h 6713342"/>
              <a:gd name="connsiteX1158" fmla="*/ 3683897 w 11799394"/>
              <a:gd name="connsiteY1158" fmla="*/ 2865230 h 6713342"/>
              <a:gd name="connsiteX1159" fmla="*/ 3684113 w 11799394"/>
              <a:gd name="connsiteY1159" fmla="*/ 2864646 h 6713342"/>
              <a:gd name="connsiteX1160" fmla="*/ 3684354 w 11799394"/>
              <a:gd name="connsiteY1160" fmla="*/ 2864061 h 6713342"/>
              <a:gd name="connsiteX1161" fmla="*/ 3724010 w 11799394"/>
              <a:gd name="connsiteY1161" fmla="*/ 2768060 h 6713342"/>
              <a:gd name="connsiteX1162" fmla="*/ 3721506 w 11799394"/>
              <a:gd name="connsiteY1162" fmla="*/ 2764324 h 6713342"/>
              <a:gd name="connsiteX1163" fmla="*/ 1044164 w 11799394"/>
              <a:gd name="connsiteY1163" fmla="*/ 2881703 h 6713342"/>
              <a:gd name="connsiteX1164" fmla="*/ 1101440 w 11799394"/>
              <a:gd name="connsiteY1164" fmla="*/ 2743021 h 6713342"/>
              <a:gd name="connsiteX1165" fmla="*/ 1083808 w 11799394"/>
              <a:gd name="connsiteY1165" fmla="*/ 2718135 h 6713342"/>
              <a:gd name="connsiteX1166" fmla="*/ 776466 w 11799394"/>
              <a:gd name="connsiteY1166" fmla="*/ 2718135 h 6713342"/>
              <a:gd name="connsiteX1167" fmla="*/ 487153 w 11799394"/>
              <a:gd name="connsiteY1167" fmla="*/ 2898061 h 6713342"/>
              <a:gd name="connsiteX1168" fmla="*/ 426432 w 11799394"/>
              <a:gd name="connsiteY1168" fmla="*/ 3057078 h 6713342"/>
              <a:gd name="connsiteX1169" fmla="*/ 441774 w 11799394"/>
              <a:gd name="connsiteY1169" fmla="*/ 3078724 h 6713342"/>
              <a:gd name="connsiteX1170" fmla="*/ 754081 w 11799394"/>
              <a:gd name="connsiteY1170" fmla="*/ 3078724 h 6713342"/>
              <a:gd name="connsiteX1171" fmla="*/ 1044164 w 11799394"/>
              <a:gd name="connsiteY1171" fmla="*/ 2881703 h 6713342"/>
              <a:gd name="connsiteX1172" fmla="*/ 8604906 w 11799394"/>
              <a:gd name="connsiteY1172" fmla="*/ 3174203 h 6713342"/>
              <a:gd name="connsiteX1173" fmla="*/ 8604906 w 11799394"/>
              <a:gd name="connsiteY1173" fmla="*/ 3174203 h 6713342"/>
              <a:gd name="connsiteX1174" fmla="*/ 8622535 w 11799394"/>
              <a:gd name="connsiteY1174" fmla="*/ 3199077 h 6713342"/>
              <a:gd name="connsiteX1175" fmla="*/ 8565263 w 11799394"/>
              <a:gd name="connsiteY1175" fmla="*/ 3337759 h 6713342"/>
              <a:gd name="connsiteX1176" fmla="*/ 8275178 w 11799394"/>
              <a:gd name="connsiteY1176" fmla="*/ 3534793 h 6713342"/>
              <a:gd name="connsiteX1177" fmla="*/ 7962874 w 11799394"/>
              <a:gd name="connsiteY1177" fmla="*/ 3534793 h 6713342"/>
              <a:gd name="connsiteX1178" fmla="*/ 7947533 w 11799394"/>
              <a:gd name="connsiteY1178" fmla="*/ 3513135 h 6713342"/>
              <a:gd name="connsiteX1179" fmla="*/ 8008250 w 11799394"/>
              <a:gd name="connsiteY1179" fmla="*/ 3354117 h 6713342"/>
              <a:gd name="connsiteX1180" fmla="*/ 8297573 w 11799394"/>
              <a:gd name="connsiteY1180" fmla="*/ 3174203 h 6713342"/>
              <a:gd name="connsiteX1181" fmla="*/ 8604906 w 11799394"/>
              <a:gd name="connsiteY1181" fmla="*/ 3174203 h 6713342"/>
              <a:gd name="connsiteX1182" fmla="*/ 8559721 w 11799394"/>
              <a:gd name="connsiteY1182" fmla="*/ 3220392 h 6713342"/>
              <a:gd name="connsiteX1183" fmla="*/ 8297573 w 11799394"/>
              <a:gd name="connsiteY1183" fmla="*/ 3220392 h 6713342"/>
              <a:gd name="connsiteX1184" fmla="*/ 8051401 w 11799394"/>
              <a:gd name="connsiteY1184" fmla="*/ 3370602 h 6713342"/>
              <a:gd name="connsiteX1185" fmla="*/ 8007754 w 11799394"/>
              <a:gd name="connsiteY1185" fmla="*/ 3484931 h 6713342"/>
              <a:gd name="connsiteX1186" fmla="*/ 8010284 w 11799394"/>
              <a:gd name="connsiteY1186" fmla="*/ 3488604 h 6713342"/>
              <a:gd name="connsiteX1187" fmla="*/ 8275178 w 11799394"/>
              <a:gd name="connsiteY1187" fmla="*/ 3488604 h 6713342"/>
              <a:gd name="connsiteX1188" fmla="*/ 8522112 w 11799394"/>
              <a:gd name="connsiteY1188" fmla="*/ 3321286 h 6713342"/>
              <a:gd name="connsiteX1189" fmla="*/ 8522327 w 11799394"/>
              <a:gd name="connsiteY1189" fmla="*/ 3320714 h 6713342"/>
              <a:gd name="connsiteX1190" fmla="*/ 8522569 w 11799394"/>
              <a:gd name="connsiteY1190" fmla="*/ 3320130 h 6713342"/>
              <a:gd name="connsiteX1191" fmla="*/ 8562225 w 11799394"/>
              <a:gd name="connsiteY1191" fmla="*/ 3224129 h 6713342"/>
              <a:gd name="connsiteX1192" fmla="*/ 8559721 w 11799394"/>
              <a:gd name="connsiteY1192" fmla="*/ 3220392 h 6713342"/>
              <a:gd name="connsiteX1193" fmla="*/ 512090 w 11799394"/>
              <a:gd name="connsiteY1193" fmla="*/ 3337759 h 6713342"/>
              <a:gd name="connsiteX1194" fmla="*/ 569366 w 11799394"/>
              <a:gd name="connsiteY1194" fmla="*/ 3199077 h 6713342"/>
              <a:gd name="connsiteX1195" fmla="*/ 551735 w 11799394"/>
              <a:gd name="connsiteY1195" fmla="*/ 3174203 h 6713342"/>
              <a:gd name="connsiteX1196" fmla="*/ 551735 w 11799394"/>
              <a:gd name="connsiteY1196" fmla="*/ 3174203 h 6713342"/>
              <a:gd name="connsiteX1197" fmla="*/ 244392 w 11799394"/>
              <a:gd name="connsiteY1197" fmla="*/ 3174203 h 6713342"/>
              <a:gd name="connsiteX1198" fmla="*/ 74 w 11799394"/>
              <a:gd name="connsiteY1198" fmla="*/ 3276661 h 6713342"/>
              <a:gd name="connsiteX1199" fmla="*/ 67 w 11799394"/>
              <a:gd name="connsiteY1199" fmla="*/ 3366306 h 6713342"/>
              <a:gd name="connsiteX1200" fmla="*/ 244392 w 11799394"/>
              <a:gd name="connsiteY1200" fmla="*/ 3220392 h 6713342"/>
              <a:gd name="connsiteX1201" fmla="*/ 506547 w 11799394"/>
              <a:gd name="connsiteY1201" fmla="*/ 3220392 h 6713342"/>
              <a:gd name="connsiteX1202" fmla="*/ 509049 w 11799394"/>
              <a:gd name="connsiteY1202" fmla="*/ 3224129 h 6713342"/>
              <a:gd name="connsiteX1203" fmla="*/ 469392 w 11799394"/>
              <a:gd name="connsiteY1203" fmla="*/ 3320130 h 6713342"/>
              <a:gd name="connsiteX1204" fmla="*/ 469155 w 11799394"/>
              <a:gd name="connsiteY1204" fmla="*/ 3320714 h 6713342"/>
              <a:gd name="connsiteX1205" fmla="*/ 468938 w 11799394"/>
              <a:gd name="connsiteY1205" fmla="*/ 3321286 h 6713342"/>
              <a:gd name="connsiteX1206" fmla="*/ 222001 w 11799394"/>
              <a:gd name="connsiteY1206" fmla="*/ 3488604 h 6713342"/>
              <a:gd name="connsiteX1207" fmla="*/ 69 w 11799394"/>
              <a:gd name="connsiteY1207" fmla="*/ 3488604 h 6713342"/>
              <a:gd name="connsiteX1208" fmla="*/ 69 w 11799394"/>
              <a:gd name="connsiteY1208" fmla="*/ 3534793 h 6713342"/>
              <a:gd name="connsiteX1209" fmla="*/ 222001 w 11799394"/>
              <a:gd name="connsiteY1209" fmla="*/ 3534793 h 6713342"/>
              <a:gd name="connsiteX1210" fmla="*/ 512089 w 11799394"/>
              <a:gd name="connsiteY1210" fmla="*/ 3337771 h 6713342"/>
              <a:gd name="connsiteX1211" fmla="*/ 6918334 w 11799394"/>
              <a:gd name="connsiteY1211" fmla="*/ 2268396 h 6713342"/>
              <a:gd name="connsiteX1212" fmla="*/ 6918334 w 11799394"/>
              <a:gd name="connsiteY1212" fmla="*/ 2268396 h 6713342"/>
              <a:gd name="connsiteX1213" fmla="*/ 6935963 w 11799394"/>
              <a:gd name="connsiteY1213" fmla="*/ 2293282 h 6713342"/>
              <a:gd name="connsiteX1214" fmla="*/ 6878678 w 11799394"/>
              <a:gd name="connsiteY1214" fmla="*/ 2431964 h 6713342"/>
              <a:gd name="connsiteX1215" fmla="*/ 6588605 w 11799394"/>
              <a:gd name="connsiteY1215" fmla="*/ 2628998 h 6713342"/>
              <a:gd name="connsiteX1216" fmla="*/ 6276289 w 11799394"/>
              <a:gd name="connsiteY1216" fmla="*/ 2628998 h 6713342"/>
              <a:gd name="connsiteX1217" fmla="*/ 6260948 w 11799394"/>
              <a:gd name="connsiteY1217" fmla="*/ 2607339 h 6713342"/>
              <a:gd name="connsiteX1218" fmla="*/ 6321677 w 11799394"/>
              <a:gd name="connsiteY1218" fmla="*/ 2448322 h 6713342"/>
              <a:gd name="connsiteX1219" fmla="*/ 6610988 w 11799394"/>
              <a:gd name="connsiteY1219" fmla="*/ 2268396 h 6713342"/>
              <a:gd name="connsiteX1220" fmla="*/ 6918334 w 11799394"/>
              <a:gd name="connsiteY1220" fmla="*/ 2268396 h 6713342"/>
              <a:gd name="connsiteX1221" fmla="*/ 6873136 w 11799394"/>
              <a:gd name="connsiteY1221" fmla="*/ 2314597 h 6713342"/>
              <a:gd name="connsiteX1222" fmla="*/ 6610988 w 11799394"/>
              <a:gd name="connsiteY1222" fmla="*/ 2314597 h 6713342"/>
              <a:gd name="connsiteX1223" fmla="*/ 6364829 w 11799394"/>
              <a:gd name="connsiteY1223" fmla="*/ 2464794 h 6713342"/>
              <a:gd name="connsiteX1224" fmla="*/ 6321169 w 11799394"/>
              <a:gd name="connsiteY1224" fmla="*/ 2579136 h 6713342"/>
              <a:gd name="connsiteX1225" fmla="*/ 6323699 w 11799394"/>
              <a:gd name="connsiteY1225" fmla="*/ 2582809 h 6713342"/>
              <a:gd name="connsiteX1226" fmla="*/ 6588605 w 11799394"/>
              <a:gd name="connsiteY1226" fmla="*/ 2582809 h 6713342"/>
              <a:gd name="connsiteX1227" fmla="*/ 6835527 w 11799394"/>
              <a:gd name="connsiteY1227" fmla="*/ 2415491 h 6713342"/>
              <a:gd name="connsiteX1228" fmla="*/ 6835756 w 11799394"/>
              <a:gd name="connsiteY1228" fmla="*/ 2414907 h 6713342"/>
              <a:gd name="connsiteX1229" fmla="*/ 6835985 w 11799394"/>
              <a:gd name="connsiteY1229" fmla="*/ 2414335 h 6713342"/>
              <a:gd name="connsiteX1230" fmla="*/ 6875641 w 11799394"/>
              <a:gd name="connsiteY1230" fmla="*/ 2318334 h 6713342"/>
              <a:gd name="connsiteX1231" fmla="*/ 6873136 w 11799394"/>
              <a:gd name="connsiteY1231" fmla="*/ 2314597 h 6713342"/>
              <a:gd name="connsiteX1232" fmla="*/ 6766307 w 11799394"/>
              <a:gd name="connsiteY1232" fmla="*/ 1818670 h 6713342"/>
              <a:gd name="connsiteX1233" fmla="*/ 6766307 w 11799394"/>
              <a:gd name="connsiteY1233" fmla="*/ 1818670 h 6713342"/>
              <a:gd name="connsiteX1234" fmla="*/ 6783936 w 11799394"/>
              <a:gd name="connsiteY1234" fmla="*/ 1843556 h 6713342"/>
              <a:gd name="connsiteX1235" fmla="*/ 6726664 w 11799394"/>
              <a:gd name="connsiteY1235" fmla="*/ 1982237 h 6713342"/>
              <a:gd name="connsiteX1236" fmla="*/ 6436578 w 11799394"/>
              <a:gd name="connsiteY1236" fmla="*/ 2179259 h 6713342"/>
              <a:gd name="connsiteX1237" fmla="*/ 6124262 w 11799394"/>
              <a:gd name="connsiteY1237" fmla="*/ 2179259 h 6713342"/>
              <a:gd name="connsiteX1238" fmla="*/ 6108921 w 11799394"/>
              <a:gd name="connsiteY1238" fmla="*/ 2157601 h 6713342"/>
              <a:gd name="connsiteX1239" fmla="*/ 6169650 w 11799394"/>
              <a:gd name="connsiteY1239" fmla="*/ 1998583 h 6713342"/>
              <a:gd name="connsiteX1240" fmla="*/ 6458961 w 11799394"/>
              <a:gd name="connsiteY1240" fmla="*/ 1818670 h 6713342"/>
              <a:gd name="connsiteX1241" fmla="*/ 6766307 w 11799394"/>
              <a:gd name="connsiteY1241" fmla="*/ 1818670 h 6713342"/>
              <a:gd name="connsiteX1242" fmla="*/ 6721109 w 11799394"/>
              <a:gd name="connsiteY1242" fmla="*/ 1864858 h 6713342"/>
              <a:gd name="connsiteX1243" fmla="*/ 6458961 w 11799394"/>
              <a:gd name="connsiteY1243" fmla="*/ 1864858 h 6713342"/>
              <a:gd name="connsiteX1244" fmla="*/ 6212802 w 11799394"/>
              <a:gd name="connsiteY1244" fmla="*/ 2015068 h 6713342"/>
              <a:gd name="connsiteX1245" fmla="*/ 6169142 w 11799394"/>
              <a:gd name="connsiteY1245" fmla="*/ 2129397 h 6713342"/>
              <a:gd name="connsiteX1246" fmla="*/ 6171671 w 11799394"/>
              <a:gd name="connsiteY1246" fmla="*/ 2133070 h 6713342"/>
              <a:gd name="connsiteX1247" fmla="*/ 6436578 w 11799394"/>
              <a:gd name="connsiteY1247" fmla="*/ 2133070 h 6713342"/>
              <a:gd name="connsiteX1248" fmla="*/ 6683500 w 11799394"/>
              <a:gd name="connsiteY1248" fmla="*/ 1965752 h 6713342"/>
              <a:gd name="connsiteX1249" fmla="*/ 6683716 w 11799394"/>
              <a:gd name="connsiteY1249" fmla="*/ 1965168 h 6713342"/>
              <a:gd name="connsiteX1250" fmla="*/ 6683958 w 11799394"/>
              <a:gd name="connsiteY1250" fmla="*/ 1964596 h 6713342"/>
              <a:gd name="connsiteX1251" fmla="*/ 6723613 w 11799394"/>
              <a:gd name="connsiteY1251" fmla="*/ 1868595 h 6713342"/>
              <a:gd name="connsiteX1252" fmla="*/ 6721109 w 11799394"/>
              <a:gd name="connsiteY1252" fmla="*/ 1864858 h 6713342"/>
              <a:gd name="connsiteX1253" fmla="*/ 4908121 w 11799394"/>
              <a:gd name="connsiteY1253" fmla="*/ 2268396 h 6713342"/>
              <a:gd name="connsiteX1254" fmla="*/ 4908121 w 11799394"/>
              <a:gd name="connsiteY1254" fmla="*/ 2268396 h 6713342"/>
              <a:gd name="connsiteX1255" fmla="*/ 4925750 w 11799394"/>
              <a:gd name="connsiteY1255" fmla="*/ 2293282 h 6713342"/>
              <a:gd name="connsiteX1256" fmla="*/ 4868478 w 11799394"/>
              <a:gd name="connsiteY1256" fmla="*/ 2431964 h 6713342"/>
              <a:gd name="connsiteX1257" fmla="*/ 4578380 w 11799394"/>
              <a:gd name="connsiteY1257" fmla="*/ 2628998 h 6713342"/>
              <a:gd name="connsiteX1258" fmla="*/ 4266089 w 11799394"/>
              <a:gd name="connsiteY1258" fmla="*/ 2628998 h 6713342"/>
              <a:gd name="connsiteX1259" fmla="*/ 4250735 w 11799394"/>
              <a:gd name="connsiteY1259" fmla="*/ 2607339 h 6713342"/>
              <a:gd name="connsiteX1260" fmla="*/ 4311465 w 11799394"/>
              <a:gd name="connsiteY1260" fmla="*/ 2448322 h 6713342"/>
              <a:gd name="connsiteX1261" fmla="*/ 4600775 w 11799394"/>
              <a:gd name="connsiteY1261" fmla="*/ 2268396 h 6713342"/>
              <a:gd name="connsiteX1262" fmla="*/ 4908121 w 11799394"/>
              <a:gd name="connsiteY1262" fmla="*/ 2268396 h 6713342"/>
              <a:gd name="connsiteX1263" fmla="*/ 4862937 w 11799394"/>
              <a:gd name="connsiteY1263" fmla="*/ 2314597 h 6713342"/>
              <a:gd name="connsiteX1264" fmla="*/ 4600775 w 11799394"/>
              <a:gd name="connsiteY1264" fmla="*/ 2314597 h 6713342"/>
              <a:gd name="connsiteX1265" fmla="*/ 4354616 w 11799394"/>
              <a:gd name="connsiteY1265" fmla="*/ 2464794 h 6713342"/>
              <a:gd name="connsiteX1266" fmla="*/ 4310956 w 11799394"/>
              <a:gd name="connsiteY1266" fmla="*/ 2579136 h 6713342"/>
              <a:gd name="connsiteX1267" fmla="*/ 4313486 w 11799394"/>
              <a:gd name="connsiteY1267" fmla="*/ 2582809 h 6713342"/>
              <a:gd name="connsiteX1268" fmla="*/ 4578380 w 11799394"/>
              <a:gd name="connsiteY1268" fmla="*/ 2582809 h 6713342"/>
              <a:gd name="connsiteX1269" fmla="*/ 4825314 w 11799394"/>
              <a:gd name="connsiteY1269" fmla="*/ 2415491 h 6713342"/>
              <a:gd name="connsiteX1270" fmla="*/ 4825543 w 11799394"/>
              <a:gd name="connsiteY1270" fmla="*/ 2414907 h 6713342"/>
              <a:gd name="connsiteX1271" fmla="*/ 4825772 w 11799394"/>
              <a:gd name="connsiteY1271" fmla="*/ 2414335 h 6713342"/>
              <a:gd name="connsiteX1272" fmla="*/ 4865428 w 11799394"/>
              <a:gd name="connsiteY1272" fmla="*/ 2318334 h 6713342"/>
              <a:gd name="connsiteX1273" fmla="*/ 4862924 w 11799394"/>
              <a:gd name="connsiteY1273" fmla="*/ 2314597 h 6713342"/>
              <a:gd name="connsiteX1274" fmla="*/ 2426677 w 11799394"/>
              <a:gd name="connsiteY1274" fmla="*/ 2718135 h 6713342"/>
              <a:gd name="connsiteX1275" fmla="*/ 2119330 w 11799394"/>
              <a:gd name="connsiteY1275" fmla="*/ 2718135 h 6713342"/>
              <a:gd name="connsiteX1276" fmla="*/ 1830020 w 11799394"/>
              <a:gd name="connsiteY1276" fmla="*/ 2898061 h 6713342"/>
              <a:gd name="connsiteX1277" fmla="*/ 1769303 w 11799394"/>
              <a:gd name="connsiteY1277" fmla="*/ 3057078 h 6713342"/>
              <a:gd name="connsiteX1278" fmla="*/ 1784644 w 11799394"/>
              <a:gd name="connsiteY1278" fmla="*/ 3078724 h 6713342"/>
              <a:gd name="connsiteX1279" fmla="*/ 2096948 w 11799394"/>
              <a:gd name="connsiteY1279" fmla="*/ 3078724 h 6713342"/>
              <a:gd name="connsiteX1280" fmla="*/ 2387033 w 11799394"/>
              <a:gd name="connsiteY1280" fmla="*/ 2881703 h 6713342"/>
              <a:gd name="connsiteX1281" fmla="*/ 2444306 w 11799394"/>
              <a:gd name="connsiteY1281" fmla="*/ 2743021 h 6713342"/>
              <a:gd name="connsiteX1282" fmla="*/ 2426677 w 11799394"/>
              <a:gd name="connsiteY1282" fmla="*/ 2718135 h 6713342"/>
              <a:gd name="connsiteX1283" fmla="*/ 7792456 w 11799394"/>
              <a:gd name="connsiteY1283" fmla="*/ 2718135 h 6713342"/>
              <a:gd name="connsiteX1284" fmla="*/ 7792456 w 11799394"/>
              <a:gd name="connsiteY1284" fmla="*/ 2718135 h 6713342"/>
              <a:gd name="connsiteX1285" fmla="*/ 7810097 w 11799394"/>
              <a:gd name="connsiteY1285" fmla="*/ 2743021 h 6713342"/>
              <a:gd name="connsiteX1286" fmla="*/ 7752812 w 11799394"/>
              <a:gd name="connsiteY1286" fmla="*/ 2881703 h 6713342"/>
              <a:gd name="connsiteX1287" fmla="*/ 7462726 w 11799394"/>
              <a:gd name="connsiteY1287" fmla="*/ 3078724 h 6713342"/>
              <a:gd name="connsiteX1288" fmla="*/ 7150423 w 11799394"/>
              <a:gd name="connsiteY1288" fmla="*/ 3078724 h 6713342"/>
              <a:gd name="connsiteX1289" fmla="*/ 7135082 w 11799394"/>
              <a:gd name="connsiteY1289" fmla="*/ 3057078 h 6713342"/>
              <a:gd name="connsiteX1290" fmla="*/ 7195811 w 11799394"/>
              <a:gd name="connsiteY1290" fmla="*/ 2898061 h 6713342"/>
              <a:gd name="connsiteX1291" fmla="*/ 7485122 w 11799394"/>
              <a:gd name="connsiteY1291" fmla="*/ 2718135 h 6713342"/>
              <a:gd name="connsiteX1292" fmla="*/ 7792468 w 11799394"/>
              <a:gd name="connsiteY1292" fmla="*/ 2718135 h 6713342"/>
              <a:gd name="connsiteX1293" fmla="*/ 7747271 w 11799394"/>
              <a:gd name="connsiteY1293" fmla="*/ 2764324 h 6713342"/>
              <a:gd name="connsiteX1294" fmla="*/ 7485122 w 11799394"/>
              <a:gd name="connsiteY1294" fmla="*/ 2764324 h 6713342"/>
              <a:gd name="connsiteX1295" fmla="*/ 7238963 w 11799394"/>
              <a:gd name="connsiteY1295" fmla="*/ 2914533 h 6713342"/>
              <a:gd name="connsiteX1296" fmla="*/ 7195303 w 11799394"/>
              <a:gd name="connsiteY1296" fmla="*/ 3028875 h 6713342"/>
              <a:gd name="connsiteX1297" fmla="*/ 7197832 w 11799394"/>
              <a:gd name="connsiteY1297" fmla="*/ 3032535 h 6713342"/>
              <a:gd name="connsiteX1298" fmla="*/ 7462726 w 11799394"/>
              <a:gd name="connsiteY1298" fmla="*/ 3032535 h 6713342"/>
              <a:gd name="connsiteX1299" fmla="*/ 7709661 w 11799394"/>
              <a:gd name="connsiteY1299" fmla="*/ 2865230 h 6713342"/>
              <a:gd name="connsiteX1300" fmla="*/ 7709877 w 11799394"/>
              <a:gd name="connsiteY1300" fmla="*/ 2864646 h 6713342"/>
              <a:gd name="connsiteX1301" fmla="*/ 7710118 w 11799394"/>
              <a:gd name="connsiteY1301" fmla="*/ 2864061 h 6713342"/>
              <a:gd name="connsiteX1302" fmla="*/ 7749774 w 11799394"/>
              <a:gd name="connsiteY1302" fmla="*/ 2768060 h 6713342"/>
              <a:gd name="connsiteX1303" fmla="*/ 7747271 w 11799394"/>
              <a:gd name="connsiteY1303" fmla="*/ 2764324 h 6713342"/>
              <a:gd name="connsiteX1304" fmla="*/ 3564001 w 11799394"/>
              <a:gd name="connsiteY1304" fmla="*/ 2268396 h 6713342"/>
              <a:gd name="connsiteX1305" fmla="*/ 3564001 w 11799394"/>
              <a:gd name="connsiteY1305" fmla="*/ 2268396 h 6713342"/>
              <a:gd name="connsiteX1306" fmla="*/ 3256668 w 11799394"/>
              <a:gd name="connsiteY1306" fmla="*/ 2268396 h 6713342"/>
              <a:gd name="connsiteX1307" fmla="*/ 2967345 w 11799394"/>
              <a:gd name="connsiteY1307" fmla="*/ 2448322 h 6713342"/>
              <a:gd name="connsiteX1308" fmla="*/ 2906628 w 11799394"/>
              <a:gd name="connsiteY1308" fmla="*/ 2607339 h 6713342"/>
              <a:gd name="connsiteX1309" fmla="*/ 2921969 w 11799394"/>
              <a:gd name="connsiteY1309" fmla="*/ 2628998 h 6713342"/>
              <a:gd name="connsiteX1310" fmla="*/ 3234272 w 11799394"/>
              <a:gd name="connsiteY1310" fmla="*/ 2628998 h 6713342"/>
              <a:gd name="connsiteX1311" fmla="*/ 3524358 w 11799394"/>
              <a:gd name="connsiteY1311" fmla="*/ 2431964 h 6713342"/>
              <a:gd name="connsiteX1312" fmla="*/ 3581630 w 11799394"/>
              <a:gd name="connsiteY1312" fmla="*/ 2293282 h 6713342"/>
              <a:gd name="connsiteX1313" fmla="*/ 3564001 w 11799394"/>
              <a:gd name="connsiteY1313" fmla="*/ 2268396 h 6713342"/>
              <a:gd name="connsiteX1314" fmla="*/ 7335154 w 11799394"/>
              <a:gd name="connsiteY1314" fmla="*/ 3354129 h 6713342"/>
              <a:gd name="connsiteX1315" fmla="*/ 7274437 w 11799394"/>
              <a:gd name="connsiteY1315" fmla="*/ 3513147 h 6713342"/>
              <a:gd name="connsiteX1316" fmla="*/ 7289778 w 11799394"/>
              <a:gd name="connsiteY1316" fmla="*/ 3534793 h 6713342"/>
              <a:gd name="connsiteX1317" fmla="*/ 7602081 w 11799394"/>
              <a:gd name="connsiteY1317" fmla="*/ 3534793 h 6713342"/>
              <a:gd name="connsiteX1318" fmla="*/ 7892167 w 11799394"/>
              <a:gd name="connsiteY1318" fmla="*/ 3337759 h 6713342"/>
              <a:gd name="connsiteX1319" fmla="*/ 7949439 w 11799394"/>
              <a:gd name="connsiteY1319" fmla="*/ 3199090 h 6713342"/>
              <a:gd name="connsiteX1320" fmla="*/ 7931810 w 11799394"/>
              <a:gd name="connsiteY1320" fmla="*/ 3174203 h 6713342"/>
              <a:gd name="connsiteX1321" fmla="*/ 7624477 w 11799394"/>
              <a:gd name="connsiteY1321" fmla="*/ 3174203 h 6713342"/>
              <a:gd name="connsiteX1322" fmla="*/ 7335154 w 11799394"/>
              <a:gd name="connsiteY1322" fmla="*/ 3354117 h 6713342"/>
              <a:gd name="connsiteX1323" fmla="*/ 2453228 w 11799394"/>
              <a:gd name="connsiteY1323" fmla="*/ 3078724 h 6713342"/>
              <a:gd name="connsiteX1324" fmla="*/ 2765531 w 11799394"/>
              <a:gd name="connsiteY1324" fmla="*/ 3078724 h 6713342"/>
              <a:gd name="connsiteX1325" fmla="*/ 3055630 w 11799394"/>
              <a:gd name="connsiteY1325" fmla="*/ 2881703 h 6713342"/>
              <a:gd name="connsiteX1326" fmla="*/ 3112902 w 11799394"/>
              <a:gd name="connsiteY1326" fmla="*/ 2743009 h 6713342"/>
              <a:gd name="connsiteX1327" fmla="*/ 3095273 w 11799394"/>
              <a:gd name="connsiteY1327" fmla="*/ 2718135 h 6713342"/>
              <a:gd name="connsiteX1328" fmla="*/ 2787927 w 11799394"/>
              <a:gd name="connsiteY1328" fmla="*/ 2718135 h 6713342"/>
              <a:gd name="connsiteX1329" fmla="*/ 2498616 w 11799394"/>
              <a:gd name="connsiteY1329" fmla="*/ 2898061 h 6713342"/>
              <a:gd name="connsiteX1330" fmla="*/ 2437887 w 11799394"/>
              <a:gd name="connsiteY1330" fmla="*/ 3057066 h 6713342"/>
              <a:gd name="connsiteX1331" fmla="*/ 2453228 w 11799394"/>
              <a:gd name="connsiteY1331" fmla="*/ 3078724 h 6713342"/>
              <a:gd name="connsiteX1332" fmla="*/ 184335 w 11799394"/>
              <a:gd name="connsiteY1332" fmla="*/ 4249896 h 6713342"/>
              <a:gd name="connsiteX1333" fmla="*/ 241611 w 11799394"/>
              <a:gd name="connsiteY1333" fmla="*/ 4111215 h 6713342"/>
              <a:gd name="connsiteX1334" fmla="*/ 223980 w 11799394"/>
              <a:gd name="connsiteY1334" fmla="*/ 4086341 h 6713342"/>
              <a:gd name="connsiteX1335" fmla="*/ 56 w 11799394"/>
              <a:gd name="connsiteY1335" fmla="*/ 4086341 h 6713342"/>
              <a:gd name="connsiteX1336" fmla="*/ 50 w 11799394"/>
              <a:gd name="connsiteY1336" fmla="*/ 4428843 h 6713342"/>
              <a:gd name="connsiteX1337" fmla="*/ 184335 w 11799394"/>
              <a:gd name="connsiteY1337" fmla="*/ 4249896 h 6713342"/>
              <a:gd name="connsiteX1338" fmla="*/ 10618843 w 11799394"/>
              <a:gd name="connsiteY1338" fmla="*/ 2628998 h 6713342"/>
              <a:gd name="connsiteX1339" fmla="*/ 10306552 w 11799394"/>
              <a:gd name="connsiteY1339" fmla="*/ 2628998 h 6713342"/>
              <a:gd name="connsiteX1340" fmla="*/ 10291211 w 11799394"/>
              <a:gd name="connsiteY1340" fmla="*/ 2607339 h 6713342"/>
              <a:gd name="connsiteX1341" fmla="*/ 10351928 w 11799394"/>
              <a:gd name="connsiteY1341" fmla="*/ 2448322 h 6713342"/>
              <a:gd name="connsiteX1342" fmla="*/ 10641239 w 11799394"/>
              <a:gd name="connsiteY1342" fmla="*/ 2268396 h 6713342"/>
              <a:gd name="connsiteX1343" fmla="*/ 10948584 w 11799394"/>
              <a:gd name="connsiteY1343" fmla="*/ 2268396 h 6713342"/>
              <a:gd name="connsiteX1344" fmla="*/ 10966214 w 11799394"/>
              <a:gd name="connsiteY1344" fmla="*/ 2293282 h 6713342"/>
              <a:gd name="connsiteX1345" fmla="*/ 10908942 w 11799394"/>
              <a:gd name="connsiteY1345" fmla="*/ 2431964 h 6713342"/>
              <a:gd name="connsiteX1346" fmla="*/ 10618855 w 11799394"/>
              <a:gd name="connsiteY1346" fmla="*/ 2628998 h 6713342"/>
              <a:gd name="connsiteX1347" fmla="*/ 10865790 w 11799394"/>
              <a:gd name="connsiteY1347" fmla="*/ 2415491 h 6713342"/>
              <a:gd name="connsiteX1348" fmla="*/ 10866006 w 11799394"/>
              <a:gd name="connsiteY1348" fmla="*/ 2414907 h 6713342"/>
              <a:gd name="connsiteX1349" fmla="*/ 10866235 w 11799394"/>
              <a:gd name="connsiteY1349" fmla="*/ 2414335 h 6713342"/>
              <a:gd name="connsiteX1350" fmla="*/ 10905904 w 11799394"/>
              <a:gd name="connsiteY1350" fmla="*/ 2318321 h 6713342"/>
              <a:gd name="connsiteX1351" fmla="*/ 10903400 w 11799394"/>
              <a:gd name="connsiteY1351" fmla="*/ 2314585 h 6713342"/>
              <a:gd name="connsiteX1352" fmla="*/ 10641239 w 11799394"/>
              <a:gd name="connsiteY1352" fmla="*/ 2314585 h 6713342"/>
              <a:gd name="connsiteX1353" fmla="*/ 10395079 w 11799394"/>
              <a:gd name="connsiteY1353" fmla="*/ 2464794 h 6713342"/>
              <a:gd name="connsiteX1354" fmla="*/ 10351432 w 11799394"/>
              <a:gd name="connsiteY1354" fmla="*/ 2579136 h 6713342"/>
              <a:gd name="connsiteX1355" fmla="*/ 10353949 w 11799394"/>
              <a:gd name="connsiteY1355" fmla="*/ 2582796 h 6713342"/>
              <a:gd name="connsiteX1356" fmla="*/ 10618843 w 11799394"/>
              <a:gd name="connsiteY1356" fmla="*/ 2582796 h 6713342"/>
              <a:gd name="connsiteX1357" fmla="*/ 10865790 w 11799394"/>
              <a:gd name="connsiteY1357" fmla="*/ 2415491 h 6713342"/>
              <a:gd name="connsiteX1358" fmla="*/ 10285377 w 11799394"/>
              <a:gd name="connsiteY1358" fmla="*/ 3534793 h 6713342"/>
              <a:gd name="connsiteX1359" fmla="*/ 9973074 w 11799394"/>
              <a:gd name="connsiteY1359" fmla="*/ 3534793 h 6713342"/>
              <a:gd name="connsiteX1360" fmla="*/ 9957733 w 11799394"/>
              <a:gd name="connsiteY1360" fmla="*/ 3513135 h 6713342"/>
              <a:gd name="connsiteX1361" fmla="*/ 10018462 w 11799394"/>
              <a:gd name="connsiteY1361" fmla="*/ 3354117 h 6713342"/>
              <a:gd name="connsiteX1362" fmla="*/ 10307773 w 11799394"/>
              <a:gd name="connsiteY1362" fmla="*/ 3174203 h 6713342"/>
              <a:gd name="connsiteX1363" fmla="*/ 10615119 w 11799394"/>
              <a:gd name="connsiteY1363" fmla="*/ 3174203 h 6713342"/>
              <a:gd name="connsiteX1364" fmla="*/ 10615119 w 11799394"/>
              <a:gd name="connsiteY1364" fmla="*/ 3174203 h 6713342"/>
              <a:gd name="connsiteX1365" fmla="*/ 10632748 w 11799394"/>
              <a:gd name="connsiteY1365" fmla="*/ 3199077 h 6713342"/>
              <a:gd name="connsiteX1366" fmla="*/ 10575476 w 11799394"/>
              <a:gd name="connsiteY1366" fmla="*/ 3337759 h 6713342"/>
              <a:gd name="connsiteX1367" fmla="*/ 10285377 w 11799394"/>
              <a:gd name="connsiteY1367" fmla="*/ 3534793 h 6713342"/>
              <a:gd name="connsiteX1368" fmla="*/ 10532312 w 11799394"/>
              <a:gd name="connsiteY1368" fmla="*/ 3321286 h 6713342"/>
              <a:gd name="connsiteX1369" fmla="*/ 10532541 w 11799394"/>
              <a:gd name="connsiteY1369" fmla="*/ 3320701 h 6713342"/>
              <a:gd name="connsiteX1370" fmla="*/ 10532769 w 11799394"/>
              <a:gd name="connsiteY1370" fmla="*/ 3320130 h 6713342"/>
              <a:gd name="connsiteX1371" fmla="*/ 10572425 w 11799394"/>
              <a:gd name="connsiteY1371" fmla="*/ 3224129 h 6713342"/>
              <a:gd name="connsiteX1372" fmla="*/ 10569921 w 11799394"/>
              <a:gd name="connsiteY1372" fmla="*/ 3220392 h 6713342"/>
              <a:gd name="connsiteX1373" fmla="*/ 10307773 w 11799394"/>
              <a:gd name="connsiteY1373" fmla="*/ 3220392 h 6713342"/>
              <a:gd name="connsiteX1374" fmla="*/ 10061613 w 11799394"/>
              <a:gd name="connsiteY1374" fmla="*/ 3370602 h 6713342"/>
              <a:gd name="connsiteX1375" fmla="*/ 10017954 w 11799394"/>
              <a:gd name="connsiteY1375" fmla="*/ 3484931 h 6713342"/>
              <a:gd name="connsiteX1376" fmla="*/ 10020484 w 11799394"/>
              <a:gd name="connsiteY1376" fmla="*/ 3488604 h 6713342"/>
              <a:gd name="connsiteX1377" fmla="*/ 10285377 w 11799394"/>
              <a:gd name="connsiteY1377" fmla="*/ 3488604 h 6713342"/>
              <a:gd name="connsiteX1378" fmla="*/ 10532312 w 11799394"/>
              <a:gd name="connsiteY1378" fmla="*/ 3321286 h 6713342"/>
              <a:gd name="connsiteX1379" fmla="*/ 9795715 w 11799394"/>
              <a:gd name="connsiteY1379" fmla="*/ 4902999 h 6713342"/>
              <a:gd name="connsiteX1380" fmla="*/ 10108018 w 11799394"/>
              <a:gd name="connsiteY1380" fmla="*/ 4902999 h 6713342"/>
              <a:gd name="connsiteX1381" fmla="*/ 10398104 w 11799394"/>
              <a:gd name="connsiteY1381" fmla="*/ 4705965 h 6713342"/>
              <a:gd name="connsiteX1382" fmla="*/ 10455389 w 11799394"/>
              <a:gd name="connsiteY1382" fmla="*/ 4567296 h 6713342"/>
              <a:gd name="connsiteX1383" fmla="*/ 10437748 w 11799394"/>
              <a:gd name="connsiteY1383" fmla="*/ 4542409 h 6713342"/>
              <a:gd name="connsiteX1384" fmla="*/ 10437748 w 11799394"/>
              <a:gd name="connsiteY1384" fmla="*/ 4542409 h 6713342"/>
              <a:gd name="connsiteX1385" fmla="*/ 10130414 w 11799394"/>
              <a:gd name="connsiteY1385" fmla="*/ 4542409 h 6713342"/>
              <a:gd name="connsiteX1386" fmla="*/ 9841103 w 11799394"/>
              <a:gd name="connsiteY1386" fmla="*/ 4722323 h 6713342"/>
              <a:gd name="connsiteX1387" fmla="*/ 9780374 w 11799394"/>
              <a:gd name="connsiteY1387" fmla="*/ 4881341 h 6713342"/>
              <a:gd name="connsiteX1388" fmla="*/ 9795715 w 11799394"/>
              <a:gd name="connsiteY1388" fmla="*/ 4902999 h 6713342"/>
              <a:gd name="connsiteX1389" fmla="*/ 1869269 w 11799394"/>
              <a:gd name="connsiteY1389" fmla="*/ 905799 h 6713342"/>
              <a:gd name="connsiteX1390" fmla="*/ 1869256 w 11799394"/>
              <a:gd name="connsiteY1390" fmla="*/ 905799 h 6713342"/>
              <a:gd name="connsiteX1391" fmla="*/ 1561923 w 11799394"/>
              <a:gd name="connsiteY1391" fmla="*/ 905800 h 6713342"/>
              <a:gd name="connsiteX1392" fmla="*/ 1272600 w 11799394"/>
              <a:gd name="connsiteY1392" fmla="*/ 1085721 h 6713342"/>
              <a:gd name="connsiteX1393" fmla="*/ 1211885 w 11799394"/>
              <a:gd name="connsiteY1393" fmla="*/ 1244739 h 6713342"/>
              <a:gd name="connsiteX1394" fmla="*/ 1227227 w 11799394"/>
              <a:gd name="connsiteY1394" fmla="*/ 1266393 h 6713342"/>
              <a:gd name="connsiteX1395" fmla="*/ 1539540 w 11799394"/>
              <a:gd name="connsiteY1395" fmla="*/ 1266393 h 6713342"/>
              <a:gd name="connsiteX1396" fmla="*/ 1829626 w 11799394"/>
              <a:gd name="connsiteY1396" fmla="*/ 1069363 h 6713342"/>
              <a:gd name="connsiteX1397" fmla="*/ 1886898 w 11799394"/>
              <a:gd name="connsiteY1397" fmla="*/ 930682 h 6713342"/>
              <a:gd name="connsiteX1398" fmla="*/ 1869269 w 11799394"/>
              <a:gd name="connsiteY1398" fmla="*/ 905797 h 6713342"/>
              <a:gd name="connsiteX1399" fmla="*/ 11069548 w 11799394"/>
              <a:gd name="connsiteY1399" fmla="*/ 619630 h 6713342"/>
              <a:gd name="connsiteX1400" fmla="*/ 11126820 w 11799394"/>
              <a:gd name="connsiteY1400" fmla="*/ 480948 h 6713342"/>
              <a:gd name="connsiteX1401" fmla="*/ 11109191 w 11799394"/>
              <a:gd name="connsiteY1401" fmla="*/ 456067 h 6713342"/>
              <a:gd name="connsiteX1402" fmla="*/ 10801845 w 11799394"/>
              <a:gd name="connsiteY1402" fmla="*/ 456067 h 6713342"/>
              <a:gd name="connsiteX1403" fmla="*/ 10512534 w 11799394"/>
              <a:gd name="connsiteY1403" fmla="*/ 635987 h 6713342"/>
              <a:gd name="connsiteX1404" fmla="*/ 10451805 w 11799394"/>
              <a:gd name="connsiteY1404" fmla="*/ 795005 h 6713342"/>
              <a:gd name="connsiteX1405" fmla="*/ 10467146 w 11799394"/>
              <a:gd name="connsiteY1405" fmla="*/ 816662 h 6713342"/>
              <a:gd name="connsiteX1406" fmla="*/ 10779449 w 11799394"/>
              <a:gd name="connsiteY1406" fmla="*/ 816662 h 6713342"/>
              <a:gd name="connsiteX1407" fmla="*/ 11069535 w 11799394"/>
              <a:gd name="connsiteY1407" fmla="*/ 619632 h 6713342"/>
              <a:gd name="connsiteX1408" fmla="*/ 10060152 w 11799394"/>
              <a:gd name="connsiteY1408" fmla="*/ 3787498 h 6713342"/>
              <a:gd name="connsiteX1409" fmla="*/ 10117424 w 11799394"/>
              <a:gd name="connsiteY1409" fmla="*/ 3648816 h 6713342"/>
              <a:gd name="connsiteX1410" fmla="*/ 10099795 w 11799394"/>
              <a:gd name="connsiteY1410" fmla="*/ 3623929 h 6713342"/>
              <a:gd name="connsiteX1411" fmla="*/ 9792449 w 11799394"/>
              <a:gd name="connsiteY1411" fmla="*/ 3623929 h 6713342"/>
              <a:gd name="connsiteX1412" fmla="*/ 9503139 w 11799394"/>
              <a:gd name="connsiteY1412" fmla="*/ 3803856 h 6713342"/>
              <a:gd name="connsiteX1413" fmla="*/ 9442421 w 11799394"/>
              <a:gd name="connsiteY1413" fmla="*/ 3962874 h 6713342"/>
              <a:gd name="connsiteX1414" fmla="*/ 9457763 w 11799394"/>
              <a:gd name="connsiteY1414" fmla="*/ 3984532 h 6713342"/>
              <a:gd name="connsiteX1415" fmla="*/ 9770066 w 11799394"/>
              <a:gd name="connsiteY1415" fmla="*/ 3984532 h 6713342"/>
              <a:gd name="connsiteX1416" fmla="*/ 10060152 w 11799394"/>
              <a:gd name="connsiteY1416" fmla="*/ 3787498 h 6713342"/>
              <a:gd name="connsiteX1417" fmla="*/ 9059335 w 11799394"/>
              <a:gd name="connsiteY1417" fmla="*/ 4705965 h 6713342"/>
              <a:gd name="connsiteX1418" fmla="*/ 9116608 w 11799394"/>
              <a:gd name="connsiteY1418" fmla="*/ 4567296 h 6713342"/>
              <a:gd name="connsiteX1419" fmla="*/ 9098978 w 11799394"/>
              <a:gd name="connsiteY1419" fmla="*/ 4542409 h 6713342"/>
              <a:gd name="connsiteX1420" fmla="*/ 9098978 w 11799394"/>
              <a:gd name="connsiteY1420" fmla="*/ 4542409 h 6713342"/>
              <a:gd name="connsiteX1421" fmla="*/ 8791632 w 11799394"/>
              <a:gd name="connsiteY1421" fmla="*/ 4542409 h 6713342"/>
              <a:gd name="connsiteX1422" fmla="*/ 8502322 w 11799394"/>
              <a:gd name="connsiteY1422" fmla="*/ 4722323 h 6713342"/>
              <a:gd name="connsiteX1423" fmla="*/ 8441605 w 11799394"/>
              <a:gd name="connsiteY1423" fmla="*/ 4881341 h 6713342"/>
              <a:gd name="connsiteX1424" fmla="*/ 8456946 w 11799394"/>
              <a:gd name="connsiteY1424" fmla="*/ 4902999 h 6713342"/>
              <a:gd name="connsiteX1425" fmla="*/ 8769237 w 11799394"/>
              <a:gd name="connsiteY1425" fmla="*/ 4902999 h 6713342"/>
              <a:gd name="connsiteX1426" fmla="*/ 9059335 w 11799394"/>
              <a:gd name="connsiteY1426" fmla="*/ 4705978 h 6713342"/>
              <a:gd name="connsiteX1427" fmla="*/ 9301325 w 11799394"/>
              <a:gd name="connsiteY1427" fmla="*/ 4446930 h 6713342"/>
              <a:gd name="connsiteX1428" fmla="*/ 8989022 w 11799394"/>
              <a:gd name="connsiteY1428" fmla="*/ 4446930 h 6713342"/>
              <a:gd name="connsiteX1429" fmla="*/ 8973681 w 11799394"/>
              <a:gd name="connsiteY1429" fmla="*/ 4425272 h 6713342"/>
              <a:gd name="connsiteX1430" fmla="*/ 9034398 w 11799394"/>
              <a:gd name="connsiteY1430" fmla="*/ 4266254 h 6713342"/>
              <a:gd name="connsiteX1431" fmla="*/ 9323721 w 11799394"/>
              <a:gd name="connsiteY1431" fmla="*/ 4086341 h 6713342"/>
              <a:gd name="connsiteX1432" fmla="*/ 9631054 w 11799394"/>
              <a:gd name="connsiteY1432" fmla="*/ 4086341 h 6713342"/>
              <a:gd name="connsiteX1433" fmla="*/ 9648696 w 11799394"/>
              <a:gd name="connsiteY1433" fmla="*/ 4111215 h 6713342"/>
              <a:gd name="connsiteX1434" fmla="*/ 9591411 w 11799394"/>
              <a:gd name="connsiteY1434" fmla="*/ 4249896 h 6713342"/>
              <a:gd name="connsiteX1435" fmla="*/ 9301325 w 11799394"/>
              <a:gd name="connsiteY1435" fmla="*/ 4446930 h 6713342"/>
              <a:gd name="connsiteX1436" fmla="*/ 9036418 w 11799394"/>
              <a:gd name="connsiteY1436" fmla="*/ 4400741 h 6713342"/>
              <a:gd name="connsiteX1437" fmla="*/ 9301325 w 11799394"/>
              <a:gd name="connsiteY1437" fmla="*/ 4400741 h 6713342"/>
              <a:gd name="connsiteX1438" fmla="*/ 9548260 w 11799394"/>
              <a:gd name="connsiteY1438" fmla="*/ 4233423 h 6713342"/>
              <a:gd name="connsiteX1439" fmla="*/ 9548476 w 11799394"/>
              <a:gd name="connsiteY1439" fmla="*/ 4232839 h 6713342"/>
              <a:gd name="connsiteX1440" fmla="*/ 9548718 w 11799394"/>
              <a:gd name="connsiteY1440" fmla="*/ 4232267 h 6713342"/>
              <a:gd name="connsiteX1441" fmla="*/ 9588360 w 11799394"/>
              <a:gd name="connsiteY1441" fmla="*/ 4136267 h 6713342"/>
              <a:gd name="connsiteX1442" fmla="*/ 9585869 w 11799394"/>
              <a:gd name="connsiteY1442" fmla="*/ 4132530 h 6713342"/>
              <a:gd name="connsiteX1443" fmla="*/ 9323721 w 11799394"/>
              <a:gd name="connsiteY1443" fmla="*/ 4132530 h 6713342"/>
              <a:gd name="connsiteX1444" fmla="*/ 9077549 w 11799394"/>
              <a:gd name="connsiteY1444" fmla="*/ 4282739 h 6713342"/>
              <a:gd name="connsiteX1445" fmla="*/ 9033889 w 11799394"/>
              <a:gd name="connsiteY1445" fmla="*/ 4397068 h 6713342"/>
              <a:gd name="connsiteX1446" fmla="*/ 9036418 w 11799394"/>
              <a:gd name="connsiteY1446" fmla="*/ 4400741 h 6713342"/>
              <a:gd name="connsiteX1447" fmla="*/ 8959623 w 11799394"/>
              <a:gd name="connsiteY1447" fmla="*/ 0 h 6713342"/>
              <a:gd name="connsiteX1448" fmla="*/ 8652277 w 11799394"/>
              <a:gd name="connsiteY1448" fmla="*/ 0 h 6713342"/>
              <a:gd name="connsiteX1449" fmla="*/ 8362967 w 11799394"/>
              <a:gd name="connsiteY1449" fmla="*/ 179924 h 6713342"/>
              <a:gd name="connsiteX1450" fmla="*/ 8302250 w 11799394"/>
              <a:gd name="connsiteY1450" fmla="*/ 338937 h 6713342"/>
              <a:gd name="connsiteX1451" fmla="*/ 8317591 w 11799394"/>
              <a:gd name="connsiteY1451" fmla="*/ 360594 h 6713342"/>
              <a:gd name="connsiteX1452" fmla="*/ 8629894 w 11799394"/>
              <a:gd name="connsiteY1452" fmla="*/ 360594 h 6713342"/>
              <a:gd name="connsiteX1453" fmla="*/ 8919980 w 11799394"/>
              <a:gd name="connsiteY1453" fmla="*/ 163564 h 6713342"/>
              <a:gd name="connsiteX1454" fmla="*/ 8977253 w 11799394"/>
              <a:gd name="connsiteY1454" fmla="*/ 24882 h 6713342"/>
              <a:gd name="connsiteX1455" fmla="*/ 8959623 w 11799394"/>
              <a:gd name="connsiteY1455" fmla="*/ 1 h 6713342"/>
              <a:gd name="connsiteX1456" fmla="*/ 6276327 w 11799394"/>
              <a:gd name="connsiteY1456" fmla="*/ 0 h 6713342"/>
              <a:gd name="connsiteX1457" fmla="*/ 5968981 w 11799394"/>
              <a:gd name="connsiteY1457" fmla="*/ 0 h 6713342"/>
              <a:gd name="connsiteX1458" fmla="*/ 5679671 w 11799394"/>
              <a:gd name="connsiteY1458" fmla="*/ 179924 h 6713342"/>
              <a:gd name="connsiteX1459" fmla="*/ 5618954 w 11799394"/>
              <a:gd name="connsiteY1459" fmla="*/ 338937 h 6713342"/>
              <a:gd name="connsiteX1460" fmla="*/ 5634295 w 11799394"/>
              <a:gd name="connsiteY1460" fmla="*/ 360594 h 6713342"/>
              <a:gd name="connsiteX1461" fmla="*/ 5946586 w 11799394"/>
              <a:gd name="connsiteY1461" fmla="*/ 360594 h 6713342"/>
              <a:gd name="connsiteX1462" fmla="*/ 6236684 w 11799394"/>
              <a:gd name="connsiteY1462" fmla="*/ 163564 h 6713342"/>
              <a:gd name="connsiteX1463" fmla="*/ 6293956 w 11799394"/>
              <a:gd name="connsiteY1463" fmla="*/ 24882 h 6713342"/>
              <a:gd name="connsiteX1464" fmla="*/ 6276327 w 11799394"/>
              <a:gd name="connsiteY1464" fmla="*/ 1 h 6713342"/>
              <a:gd name="connsiteX1465" fmla="*/ 6943666 w 11799394"/>
              <a:gd name="connsiteY1465" fmla="*/ 0 h 6713342"/>
              <a:gd name="connsiteX1466" fmla="*/ 6636332 w 11799394"/>
              <a:gd name="connsiteY1466" fmla="*/ 0 h 6713342"/>
              <a:gd name="connsiteX1467" fmla="*/ 6347009 w 11799394"/>
              <a:gd name="connsiteY1467" fmla="*/ 179924 h 6713342"/>
              <a:gd name="connsiteX1468" fmla="*/ 6286292 w 11799394"/>
              <a:gd name="connsiteY1468" fmla="*/ 338937 h 6713342"/>
              <a:gd name="connsiteX1469" fmla="*/ 6301633 w 11799394"/>
              <a:gd name="connsiteY1469" fmla="*/ 360594 h 6713342"/>
              <a:gd name="connsiteX1470" fmla="*/ 6613936 w 11799394"/>
              <a:gd name="connsiteY1470" fmla="*/ 360594 h 6713342"/>
              <a:gd name="connsiteX1471" fmla="*/ 6904022 w 11799394"/>
              <a:gd name="connsiteY1471" fmla="*/ 163564 h 6713342"/>
              <a:gd name="connsiteX1472" fmla="*/ 6961295 w 11799394"/>
              <a:gd name="connsiteY1472" fmla="*/ 24882 h 6713342"/>
              <a:gd name="connsiteX1473" fmla="*/ 6943666 w 11799394"/>
              <a:gd name="connsiteY1473" fmla="*/ 1 h 6713342"/>
              <a:gd name="connsiteX1474" fmla="*/ 4933453 w 11799394"/>
              <a:gd name="connsiteY1474" fmla="*/ 0 h 6713342"/>
              <a:gd name="connsiteX1475" fmla="*/ 4626119 w 11799394"/>
              <a:gd name="connsiteY1475" fmla="*/ 0 h 6713342"/>
              <a:gd name="connsiteX1476" fmla="*/ 4336809 w 11799394"/>
              <a:gd name="connsiteY1476" fmla="*/ 179924 h 6713342"/>
              <a:gd name="connsiteX1477" fmla="*/ 4276080 w 11799394"/>
              <a:gd name="connsiteY1477" fmla="*/ 338937 h 6713342"/>
              <a:gd name="connsiteX1478" fmla="*/ 4291421 w 11799394"/>
              <a:gd name="connsiteY1478" fmla="*/ 360594 h 6713342"/>
              <a:gd name="connsiteX1479" fmla="*/ 4603737 w 11799394"/>
              <a:gd name="connsiteY1479" fmla="*/ 360594 h 6713342"/>
              <a:gd name="connsiteX1480" fmla="*/ 4893810 w 11799394"/>
              <a:gd name="connsiteY1480" fmla="*/ 163564 h 6713342"/>
              <a:gd name="connsiteX1481" fmla="*/ 4951095 w 11799394"/>
              <a:gd name="connsiteY1481" fmla="*/ 24882 h 6713342"/>
              <a:gd name="connsiteX1482" fmla="*/ 4933453 w 11799394"/>
              <a:gd name="connsiteY1482" fmla="*/ 1 h 6713342"/>
              <a:gd name="connsiteX1483" fmla="*/ 9922436 w 11799394"/>
              <a:gd name="connsiteY1483" fmla="*/ 905799 h 6713342"/>
              <a:gd name="connsiteX1484" fmla="*/ 9922436 w 11799394"/>
              <a:gd name="connsiteY1484" fmla="*/ 905799 h 6713342"/>
              <a:gd name="connsiteX1485" fmla="*/ 9615090 w 11799394"/>
              <a:gd name="connsiteY1485" fmla="*/ 905800 h 6713342"/>
              <a:gd name="connsiteX1486" fmla="*/ 9325780 w 11799394"/>
              <a:gd name="connsiteY1486" fmla="*/ 1085721 h 6713342"/>
              <a:gd name="connsiteX1487" fmla="*/ 9265063 w 11799394"/>
              <a:gd name="connsiteY1487" fmla="*/ 1244739 h 6713342"/>
              <a:gd name="connsiteX1488" fmla="*/ 9280404 w 11799394"/>
              <a:gd name="connsiteY1488" fmla="*/ 1266393 h 6713342"/>
              <a:gd name="connsiteX1489" fmla="*/ 9592708 w 11799394"/>
              <a:gd name="connsiteY1489" fmla="*/ 1266393 h 6713342"/>
              <a:gd name="connsiteX1490" fmla="*/ 9882793 w 11799394"/>
              <a:gd name="connsiteY1490" fmla="*/ 1069363 h 6713342"/>
              <a:gd name="connsiteX1491" fmla="*/ 9940066 w 11799394"/>
              <a:gd name="connsiteY1491" fmla="*/ 930682 h 6713342"/>
              <a:gd name="connsiteX1492" fmla="*/ 9922436 w 11799394"/>
              <a:gd name="connsiteY1492" fmla="*/ 905797 h 6713342"/>
              <a:gd name="connsiteX1493" fmla="*/ 10286521 w 11799394"/>
              <a:gd name="connsiteY1493" fmla="*/ 905800 h 6713342"/>
              <a:gd name="connsiteX1494" fmla="*/ 10593868 w 11799394"/>
              <a:gd name="connsiteY1494" fmla="*/ 905800 h 6713342"/>
              <a:gd name="connsiteX1495" fmla="*/ 10611496 w 11799394"/>
              <a:gd name="connsiteY1495" fmla="*/ 930684 h 6713342"/>
              <a:gd name="connsiteX1496" fmla="*/ 10554224 w 11799394"/>
              <a:gd name="connsiteY1496" fmla="*/ 1069367 h 6713342"/>
              <a:gd name="connsiteX1497" fmla="*/ 10264139 w 11799394"/>
              <a:gd name="connsiteY1497" fmla="*/ 1266395 h 6713342"/>
              <a:gd name="connsiteX1498" fmla="*/ 9951836 w 11799394"/>
              <a:gd name="connsiteY1498" fmla="*/ 1266395 h 6713342"/>
              <a:gd name="connsiteX1499" fmla="*/ 9936494 w 11799394"/>
              <a:gd name="connsiteY1499" fmla="*/ 1244741 h 6713342"/>
              <a:gd name="connsiteX1500" fmla="*/ 9997210 w 11799394"/>
              <a:gd name="connsiteY1500" fmla="*/ 1085724 h 6713342"/>
              <a:gd name="connsiteX1501" fmla="*/ 10286533 w 11799394"/>
              <a:gd name="connsiteY1501" fmla="*/ 905800 h 6713342"/>
              <a:gd name="connsiteX1502" fmla="*/ 10548682 w 11799394"/>
              <a:gd name="connsiteY1502" fmla="*/ 951993 h 6713342"/>
              <a:gd name="connsiteX1503" fmla="*/ 10286521 w 11799394"/>
              <a:gd name="connsiteY1503" fmla="*/ 951993 h 6713342"/>
              <a:gd name="connsiteX1504" fmla="*/ 10040362 w 11799394"/>
              <a:gd name="connsiteY1504" fmla="*/ 1102201 h 6713342"/>
              <a:gd name="connsiteX1505" fmla="*/ 9996702 w 11799394"/>
              <a:gd name="connsiteY1505" fmla="*/ 1216535 h 6713342"/>
              <a:gd name="connsiteX1506" fmla="*/ 9999231 w 11799394"/>
              <a:gd name="connsiteY1506" fmla="*/ 1220204 h 6713342"/>
              <a:gd name="connsiteX1507" fmla="*/ 10264139 w 11799394"/>
              <a:gd name="connsiteY1507" fmla="*/ 1220204 h 6713342"/>
              <a:gd name="connsiteX1508" fmla="*/ 10511060 w 11799394"/>
              <a:gd name="connsiteY1508" fmla="*/ 1052890 h 6713342"/>
              <a:gd name="connsiteX1509" fmla="*/ 10511289 w 11799394"/>
              <a:gd name="connsiteY1509" fmla="*/ 1052308 h 6713342"/>
              <a:gd name="connsiteX1510" fmla="*/ 10511530 w 11799394"/>
              <a:gd name="connsiteY1510" fmla="*/ 1051733 h 6713342"/>
              <a:gd name="connsiteX1511" fmla="*/ 10551174 w 11799394"/>
              <a:gd name="connsiteY1511" fmla="*/ 955730 h 6713342"/>
              <a:gd name="connsiteX1512" fmla="*/ 10548682 w 11799394"/>
              <a:gd name="connsiteY1512" fmla="*/ 951994 h 6713342"/>
              <a:gd name="connsiteX1513" fmla="*/ 8286540 w 11799394"/>
              <a:gd name="connsiteY1513" fmla="*/ 0 h 6713342"/>
              <a:gd name="connsiteX1514" fmla="*/ 7979194 w 11799394"/>
              <a:gd name="connsiteY1514" fmla="*/ 0 h 6713342"/>
              <a:gd name="connsiteX1515" fmla="*/ 7689884 w 11799394"/>
              <a:gd name="connsiteY1515" fmla="*/ 179924 h 6713342"/>
              <a:gd name="connsiteX1516" fmla="*/ 7629154 w 11799394"/>
              <a:gd name="connsiteY1516" fmla="*/ 338937 h 6713342"/>
              <a:gd name="connsiteX1517" fmla="*/ 7644495 w 11799394"/>
              <a:gd name="connsiteY1517" fmla="*/ 360594 h 6713342"/>
              <a:gd name="connsiteX1518" fmla="*/ 7956799 w 11799394"/>
              <a:gd name="connsiteY1518" fmla="*/ 360594 h 6713342"/>
              <a:gd name="connsiteX1519" fmla="*/ 8246885 w 11799394"/>
              <a:gd name="connsiteY1519" fmla="*/ 163564 h 6713342"/>
              <a:gd name="connsiteX1520" fmla="*/ 8304169 w 11799394"/>
              <a:gd name="connsiteY1520" fmla="*/ 24882 h 6713342"/>
              <a:gd name="connsiteX1521" fmla="*/ 8286527 w 11799394"/>
              <a:gd name="connsiteY1521" fmla="*/ 1 h 6713342"/>
              <a:gd name="connsiteX1522" fmla="*/ 8595538 w 11799394"/>
              <a:gd name="connsiteY1522" fmla="*/ 5017022 h 6713342"/>
              <a:gd name="connsiteX1523" fmla="*/ 8538266 w 11799394"/>
              <a:gd name="connsiteY1523" fmla="*/ 5155704 h 6713342"/>
              <a:gd name="connsiteX1524" fmla="*/ 8248181 w 11799394"/>
              <a:gd name="connsiteY1524" fmla="*/ 5352725 h 6713342"/>
              <a:gd name="connsiteX1525" fmla="*/ 7935878 w 11799394"/>
              <a:gd name="connsiteY1525" fmla="*/ 5352725 h 6713342"/>
              <a:gd name="connsiteX1526" fmla="*/ 7920536 w 11799394"/>
              <a:gd name="connsiteY1526" fmla="*/ 5331080 h 6713342"/>
              <a:gd name="connsiteX1527" fmla="*/ 7981266 w 11799394"/>
              <a:gd name="connsiteY1527" fmla="*/ 5172062 h 6713342"/>
              <a:gd name="connsiteX1528" fmla="*/ 8270577 w 11799394"/>
              <a:gd name="connsiteY1528" fmla="*/ 4992136 h 6713342"/>
              <a:gd name="connsiteX1529" fmla="*/ 8577910 w 11799394"/>
              <a:gd name="connsiteY1529" fmla="*/ 4992136 h 6713342"/>
              <a:gd name="connsiteX1530" fmla="*/ 8595552 w 11799394"/>
              <a:gd name="connsiteY1530" fmla="*/ 5017022 h 6713342"/>
              <a:gd name="connsiteX1531" fmla="*/ 8532725 w 11799394"/>
              <a:gd name="connsiteY1531" fmla="*/ 5038324 h 6713342"/>
              <a:gd name="connsiteX1532" fmla="*/ 8270577 w 11799394"/>
              <a:gd name="connsiteY1532" fmla="*/ 5038324 h 6713342"/>
              <a:gd name="connsiteX1533" fmla="*/ 8024404 w 11799394"/>
              <a:gd name="connsiteY1533" fmla="*/ 5188534 h 6713342"/>
              <a:gd name="connsiteX1534" fmla="*/ 7980758 w 11799394"/>
              <a:gd name="connsiteY1534" fmla="*/ 5302876 h 6713342"/>
              <a:gd name="connsiteX1535" fmla="*/ 7983287 w 11799394"/>
              <a:gd name="connsiteY1535" fmla="*/ 5306536 h 6713342"/>
              <a:gd name="connsiteX1536" fmla="*/ 8248181 w 11799394"/>
              <a:gd name="connsiteY1536" fmla="*/ 5306536 h 6713342"/>
              <a:gd name="connsiteX1537" fmla="*/ 8495115 w 11799394"/>
              <a:gd name="connsiteY1537" fmla="*/ 5139231 h 6713342"/>
              <a:gd name="connsiteX1538" fmla="*/ 8495331 w 11799394"/>
              <a:gd name="connsiteY1538" fmla="*/ 5138646 h 6713342"/>
              <a:gd name="connsiteX1539" fmla="*/ 8495572 w 11799394"/>
              <a:gd name="connsiteY1539" fmla="*/ 5138075 h 6713342"/>
              <a:gd name="connsiteX1540" fmla="*/ 8535228 w 11799394"/>
              <a:gd name="connsiteY1540" fmla="*/ 5042061 h 6713342"/>
              <a:gd name="connsiteX1541" fmla="*/ 8532725 w 11799394"/>
              <a:gd name="connsiteY1541" fmla="*/ 5038337 h 6713342"/>
              <a:gd name="connsiteX1542" fmla="*/ 4260776 w 11799394"/>
              <a:gd name="connsiteY1542" fmla="*/ 0 h 6713342"/>
              <a:gd name="connsiteX1543" fmla="*/ 3953430 w 11799394"/>
              <a:gd name="connsiteY1543" fmla="*/ 0 h 6713342"/>
              <a:gd name="connsiteX1544" fmla="*/ 3664120 w 11799394"/>
              <a:gd name="connsiteY1544" fmla="*/ 179924 h 6713342"/>
              <a:gd name="connsiteX1545" fmla="*/ 3603390 w 11799394"/>
              <a:gd name="connsiteY1545" fmla="*/ 338937 h 6713342"/>
              <a:gd name="connsiteX1546" fmla="*/ 3618731 w 11799394"/>
              <a:gd name="connsiteY1546" fmla="*/ 360594 h 6713342"/>
              <a:gd name="connsiteX1547" fmla="*/ 3931047 w 11799394"/>
              <a:gd name="connsiteY1547" fmla="*/ 360594 h 6713342"/>
              <a:gd name="connsiteX1548" fmla="*/ 4221121 w 11799394"/>
              <a:gd name="connsiteY1548" fmla="*/ 163564 h 6713342"/>
              <a:gd name="connsiteX1549" fmla="*/ 4278405 w 11799394"/>
              <a:gd name="connsiteY1549" fmla="*/ 24882 h 6713342"/>
              <a:gd name="connsiteX1550" fmla="*/ 4260776 w 11799394"/>
              <a:gd name="connsiteY1550" fmla="*/ 1 h 6713342"/>
              <a:gd name="connsiteX1551" fmla="*/ 1275218 w 11799394"/>
              <a:gd name="connsiteY1551" fmla="*/ 5785877 h 6713342"/>
              <a:gd name="connsiteX1552" fmla="*/ 1335935 w 11799394"/>
              <a:gd name="connsiteY1552" fmla="*/ 5626859 h 6713342"/>
              <a:gd name="connsiteX1553" fmla="*/ 1625258 w 11799394"/>
              <a:gd name="connsiteY1553" fmla="*/ 5446946 h 6713342"/>
              <a:gd name="connsiteX1554" fmla="*/ 1932591 w 11799394"/>
              <a:gd name="connsiteY1554" fmla="*/ 5446946 h 6713342"/>
              <a:gd name="connsiteX1555" fmla="*/ 1950233 w 11799394"/>
              <a:gd name="connsiteY1555" fmla="*/ 5471833 h 6713342"/>
              <a:gd name="connsiteX1556" fmla="*/ 1892948 w 11799394"/>
              <a:gd name="connsiteY1556" fmla="*/ 5610514 h 6713342"/>
              <a:gd name="connsiteX1557" fmla="*/ 1602863 w 11799394"/>
              <a:gd name="connsiteY1557" fmla="*/ 5807535 h 6713342"/>
              <a:gd name="connsiteX1558" fmla="*/ 1290559 w 11799394"/>
              <a:gd name="connsiteY1558" fmla="*/ 5807535 h 6713342"/>
              <a:gd name="connsiteX1559" fmla="*/ 1275218 w 11799394"/>
              <a:gd name="connsiteY1559" fmla="*/ 5785877 h 6713342"/>
              <a:gd name="connsiteX1560" fmla="*/ 1337968 w 11799394"/>
              <a:gd name="connsiteY1560" fmla="*/ 5761346 h 6713342"/>
              <a:gd name="connsiteX1561" fmla="*/ 1602863 w 11799394"/>
              <a:gd name="connsiteY1561" fmla="*/ 5761346 h 6713342"/>
              <a:gd name="connsiteX1562" fmla="*/ 1849797 w 11799394"/>
              <a:gd name="connsiteY1562" fmla="*/ 5594029 h 6713342"/>
              <a:gd name="connsiteX1563" fmla="*/ 1850013 w 11799394"/>
              <a:gd name="connsiteY1563" fmla="*/ 5593444 h 6713342"/>
              <a:gd name="connsiteX1564" fmla="*/ 1850255 w 11799394"/>
              <a:gd name="connsiteY1564" fmla="*/ 5592872 h 6713342"/>
              <a:gd name="connsiteX1565" fmla="*/ 1889910 w 11799394"/>
              <a:gd name="connsiteY1565" fmla="*/ 5496872 h 6713342"/>
              <a:gd name="connsiteX1566" fmla="*/ 1887406 w 11799394"/>
              <a:gd name="connsiteY1566" fmla="*/ 5493135 h 6713342"/>
              <a:gd name="connsiteX1567" fmla="*/ 1625245 w 11799394"/>
              <a:gd name="connsiteY1567" fmla="*/ 5493135 h 6713342"/>
              <a:gd name="connsiteX1568" fmla="*/ 1379099 w 11799394"/>
              <a:gd name="connsiteY1568" fmla="*/ 5643345 h 6713342"/>
              <a:gd name="connsiteX1569" fmla="*/ 1335439 w 11799394"/>
              <a:gd name="connsiteY1569" fmla="*/ 5757673 h 6713342"/>
              <a:gd name="connsiteX1570" fmla="*/ 1337956 w 11799394"/>
              <a:gd name="connsiteY1570" fmla="*/ 5761346 h 6713342"/>
              <a:gd name="connsiteX1571" fmla="*/ 2083170 w 11799394"/>
              <a:gd name="connsiteY1571" fmla="*/ 6241946 h 6713342"/>
              <a:gd name="connsiteX1572" fmla="*/ 2143899 w 11799394"/>
              <a:gd name="connsiteY1572" fmla="*/ 6082928 h 6713342"/>
              <a:gd name="connsiteX1573" fmla="*/ 2433210 w 11799394"/>
              <a:gd name="connsiteY1573" fmla="*/ 5903015 h 6713342"/>
              <a:gd name="connsiteX1574" fmla="*/ 2740556 w 11799394"/>
              <a:gd name="connsiteY1574" fmla="*/ 5903015 h 6713342"/>
              <a:gd name="connsiteX1575" fmla="*/ 2740556 w 11799394"/>
              <a:gd name="connsiteY1575" fmla="*/ 5903015 h 6713342"/>
              <a:gd name="connsiteX1576" fmla="*/ 2758185 w 11799394"/>
              <a:gd name="connsiteY1576" fmla="*/ 5927901 h 6713342"/>
              <a:gd name="connsiteX1577" fmla="*/ 2700912 w 11799394"/>
              <a:gd name="connsiteY1577" fmla="*/ 6066570 h 6713342"/>
              <a:gd name="connsiteX1578" fmla="*/ 2410814 w 11799394"/>
              <a:gd name="connsiteY1578" fmla="*/ 6263604 h 6713342"/>
              <a:gd name="connsiteX1579" fmla="*/ 2098524 w 11799394"/>
              <a:gd name="connsiteY1579" fmla="*/ 6263604 h 6713342"/>
              <a:gd name="connsiteX1580" fmla="*/ 2083170 w 11799394"/>
              <a:gd name="connsiteY1580" fmla="*/ 6241946 h 6713342"/>
              <a:gd name="connsiteX1581" fmla="*/ 2145907 w 11799394"/>
              <a:gd name="connsiteY1581" fmla="*/ 6217415 h 6713342"/>
              <a:gd name="connsiteX1582" fmla="*/ 2410814 w 11799394"/>
              <a:gd name="connsiteY1582" fmla="*/ 6217415 h 6713342"/>
              <a:gd name="connsiteX1583" fmla="*/ 2657749 w 11799394"/>
              <a:gd name="connsiteY1583" fmla="*/ 6050098 h 6713342"/>
              <a:gd name="connsiteX1584" fmla="*/ 2657977 w 11799394"/>
              <a:gd name="connsiteY1584" fmla="*/ 6049526 h 6713342"/>
              <a:gd name="connsiteX1585" fmla="*/ 2658206 w 11799394"/>
              <a:gd name="connsiteY1585" fmla="*/ 6048941 h 6713342"/>
              <a:gd name="connsiteX1586" fmla="*/ 2697862 w 11799394"/>
              <a:gd name="connsiteY1586" fmla="*/ 5952940 h 6713342"/>
              <a:gd name="connsiteX1587" fmla="*/ 2695358 w 11799394"/>
              <a:gd name="connsiteY1587" fmla="*/ 5949204 h 6713342"/>
              <a:gd name="connsiteX1588" fmla="*/ 2433210 w 11799394"/>
              <a:gd name="connsiteY1588" fmla="*/ 5949204 h 6713342"/>
              <a:gd name="connsiteX1589" fmla="*/ 2187051 w 11799394"/>
              <a:gd name="connsiteY1589" fmla="*/ 6099413 h 6713342"/>
              <a:gd name="connsiteX1590" fmla="*/ 2143391 w 11799394"/>
              <a:gd name="connsiteY1590" fmla="*/ 6213742 h 6713342"/>
              <a:gd name="connsiteX1591" fmla="*/ 2145907 w 11799394"/>
              <a:gd name="connsiteY1591" fmla="*/ 6217415 h 6713342"/>
              <a:gd name="connsiteX1592" fmla="*/ 619133 w 11799394"/>
              <a:gd name="connsiteY1592" fmla="*/ 5807535 h 6713342"/>
              <a:gd name="connsiteX1593" fmla="*/ 931440 w 11799394"/>
              <a:gd name="connsiteY1593" fmla="*/ 5807535 h 6713342"/>
              <a:gd name="connsiteX1594" fmla="*/ 1221524 w 11799394"/>
              <a:gd name="connsiteY1594" fmla="*/ 5610514 h 6713342"/>
              <a:gd name="connsiteX1595" fmla="*/ 1278802 w 11799394"/>
              <a:gd name="connsiteY1595" fmla="*/ 5471833 h 6713342"/>
              <a:gd name="connsiteX1596" fmla="*/ 1261168 w 11799394"/>
              <a:gd name="connsiteY1596" fmla="*/ 5446946 h 6713342"/>
              <a:gd name="connsiteX1597" fmla="*/ 1261174 w 11799394"/>
              <a:gd name="connsiteY1597" fmla="*/ 5446946 h 6713342"/>
              <a:gd name="connsiteX1598" fmla="*/ 953826 w 11799394"/>
              <a:gd name="connsiteY1598" fmla="*/ 5446946 h 6713342"/>
              <a:gd name="connsiteX1599" fmla="*/ 664513 w 11799394"/>
              <a:gd name="connsiteY1599" fmla="*/ 5626872 h 6713342"/>
              <a:gd name="connsiteX1600" fmla="*/ 603792 w 11799394"/>
              <a:gd name="connsiteY1600" fmla="*/ 5785890 h 6713342"/>
              <a:gd name="connsiteX1601" fmla="*/ 619133 w 11799394"/>
              <a:gd name="connsiteY1601" fmla="*/ 5807548 h 6713342"/>
              <a:gd name="connsiteX1602" fmla="*/ 1429927 w 11799394"/>
              <a:gd name="connsiteY1602" fmla="*/ 6263604 h 6713342"/>
              <a:gd name="connsiteX1603" fmla="*/ 1742230 w 11799394"/>
              <a:gd name="connsiteY1603" fmla="*/ 6263604 h 6713342"/>
              <a:gd name="connsiteX1604" fmla="*/ 2032316 w 11799394"/>
              <a:gd name="connsiteY1604" fmla="*/ 6066583 h 6713342"/>
              <a:gd name="connsiteX1605" fmla="*/ 2089601 w 11799394"/>
              <a:gd name="connsiteY1605" fmla="*/ 5927901 h 6713342"/>
              <a:gd name="connsiteX1606" fmla="*/ 2071972 w 11799394"/>
              <a:gd name="connsiteY1606" fmla="*/ 5903015 h 6713342"/>
              <a:gd name="connsiteX1607" fmla="*/ 2071959 w 11799394"/>
              <a:gd name="connsiteY1607" fmla="*/ 5903015 h 6713342"/>
              <a:gd name="connsiteX1608" fmla="*/ 1764613 w 11799394"/>
              <a:gd name="connsiteY1608" fmla="*/ 5903015 h 6713342"/>
              <a:gd name="connsiteX1609" fmla="*/ 1475303 w 11799394"/>
              <a:gd name="connsiteY1609" fmla="*/ 6082941 h 6713342"/>
              <a:gd name="connsiteX1610" fmla="*/ 1414586 w 11799394"/>
              <a:gd name="connsiteY1610" fmla="*/ 6241946 h 6713342"/>
              <a:gd name="connsiteX1611" fmla="*/ 1429927 w 11799394"/>
              <a:gd name="connsiteY1611" fmla="*/ 6263604 h 6713342"/>
              <a:gd name="connsiteX1612" fmla="*/ 555793 w 11799394"/>
              <a:gd name="connsiteY1612" fmla="*/ 5352725 h 6713342"/>
              <a:gd name="connsiteX1613" fmla="*/ 868094 w 11799394"/>
              <a:gd name="connsiteY1613" fmla="*/ 5352725 h 6713342"/>
              <a:gd name="connsiteX1614" fmla="*/ 1158182 w 11799394"/>
              <a:gd name="connsiteY1614" fmla="*/ 5155704 h 6713342"/>
              <a:gd name="connsiteX1615" fmla="*/ 1215458 w 11799394"/>
              <a:gd name="connsiteY1615" fmla="*/ 5017022 h 6713342"/>
              <a:gd name="connsiteX1616" fmla="*/ 1197820 w 11799394"/>
              <a:gd name="connsiteY1616" fmla="*/ 4992136 h 6713342"/>
              <a:gd name="connsiteX1617" fmla="*/ 1197827 w 11799394"/>
              <a:gd name="connsiteY1617" fmla="*/ 4992136 h 6713342"/>
              <a:gd name="connsiteX1618" fmla="*/ 890478 w 11799394"/>
              <a:gd name="connsiteY1618" fmla="*/ 4992136 h 6713342"/>
              <a:gd name="connsiteX1619" fmla="*/ 601165 w 11799394"/>
              <a:gd name="connsiteY1619" fmla="*/ 5172062 h 6713342"/>
              <a:gd name="connsiteX1620" fmla="*/ 540444 w 11799394"/>
              <a:gd name="connsiteY1620" fmla="*/ 5331080 h 6713342"/>
              <a:gd name="connsiteX1621" fmla="*/ 555792 w 11799394"/>
              <a:gd name="connsiteY1621" fmla="*/ 5352725 h 6713342"/>
              <a:gd name="connsiteX1622" fmla="*/ 1006163 w 11799394"/>
              <a:gd name="connsiteY1622" fmla="*/ 4705965 h 6713342"/>
              <a:gd name="connsiteX1623" fmla="*/ 1063439 w 11799394"/>
              <a:gd name="connsiteY1623" fmla="*/ 4567296 h 6713342"/>
              <a:gd name="connsiteX1624" fmla="*/ 1045801 w 11799394"/>
              <a:gd name="connsiteY1624" fmla="*/ 4542409 h 6713342"/>
              <a:gd name="connsiteX1625" fmla="*/ 1045807 w 11799394"/>
              <a:gd name="connsiteY1625" fmla="*/ 4542409 h 6713342"/>
              <a:gd name="connsiteX1626" fmla="*/ 738458 w 11799394"/>
              <a:gd name="connsiteY1626" fmla="*/ 4542409 h 6713342"/>
              <a:gd name="connsiteX1627" fmla="*/ 449145 w 11799394"/>
              <a:gd name="connsiteY1627" fmla="*/ 4722323 h 6713342"/>
              <a:gd name="connsiteX1628" fmla="*/ 388425 w 11799394"/>
              <a:gd name="connsiteY1628" fmla="*/ 4881341 h 6713342"/>
              <a:gd name="connsiteX1629" fmla="*/ 403772 w 11799394"/>
              <a:gd name="connsiteY1629" fmla="*/ 4902999 h 6713342"/>
              <a:gd name="connsiteX1630" fmla="*/ 716073 w 11799394"/>
              <a:gd name="connsiteY1630" fmla="*/ 4902999 h 6713342"/>
              <a:gd name="connsiteX1631" fmla="*/ 1006161 w 11799394"/>
              <a:gd name="connsiteY1631" fmla="*/ 4705978 h 6713342"/>
              <a:gd name="connsiteX1632" fmla="*/ 112 w 11799394"/>
              <a:gd name="connsiteY1632" fmla="*/ 1504307 h 6713342"/>
              <a:gd name="connsiteX1633" fmla="*/ 105 w 11799394"/>
              <a:gd name="connsiteY1633" fmla="*/ 1723190 h 6713342"/>
              <a:gd name="connsiteX1634" fmla="*/ 248973 w 11799394"/>
              <a:gd name="connsiteY1634" fmla="*/ 1723190 h 6713342"/>
              <a:gd name="connsiteX1635" fmla="*/ 539056 w 11799394"/>
              <a:gd name="connsiteY1635" fmla="*/ 1526169 h 6713342"/>
              <a:gd name="connsiteX1636" fmla="*/ 596333 w 11799394"/>
              <a:gd name="connsiteY1636" fmla="*/ 1387487 h 6713342"/>
              <a:gd name="connsiteX1637" fmla="*/ 578701 w 11799394"/>
              <a:gd name="connsiteY1637" fmla="*/ 1362601 h 6713342"/>
              <a:gd name="connsiteX1638" fmla="*/ 271358 w 11799394"/>
              <a:gd name="connsiteY1638" fmla="*/ 1362601 h 6713342"/>
              <a:gd name="connsiteX1639" fmla="*/ 112 w 11799394"/>
              <a:gd name="connsiteY1639" fmla="*/ 1504307 h 6713342"/>
              <a:gd name="connsiteX1640" fmla="*/ 475709 w 11799394"/>
              <a:gd name="connsiteY1640" fmla="*/ 5155704 h 6713342"/>
              <a:gd name="connsiteX1641" fmla="*/ 532985 w 11799394"/>
              <a:gd name="connsiteY1641" fmla="*/ 5017022 h 6713342"/>
              <a:gd name="connsiteX1642" fmla="*/ 515353 w 11799394"/>
              <a:gd name="connsiteY1642" fmla="*/ 4992136 h 6713342"/>
              <a:gd name="connsiteX1643" fmla="*/ 515353 w 11799394"/>
              <a:gd name="connsiteY1643" fmla="*/ 4992136 h 6713342"/>
              <a:gd name="connsiteX1644" fmla="*/ 208011 w 11799394"/>
              <a:gd name="connsiteY1644" fmla="*/ 4992136 h 6713342"/>
              <a:gd name="connsiteX1645" fmla="*/ 36 w 11799394"/>
              <a:gd name="connsiteY1645" fmla="*/ 5058915 h 6713342"/>
              <a:gd name="connsiteX1646" fmla="*/ 36 w 11799394"/>
              <a:gd name="connsiteY1646" fmla="*/ 5123445 h 6713342"/>
              <a:gd name="connsiteX1647" fmla="*/ 208011 w 11799394"/>
              <a:gd name="connsiteY1647" fmla="*/ 5038324 h 6713342"/>
              <a:gd name="connsiteX1648" fmla="*/ 470166 w 11799394"/>
              <a:gd name="connsiteY1648" fmla="*/ 5038324 h 6713342"/>
              <a:gd name="connsiteX1649" fmla="*/ 472667 w 11799394"/>
              <a:gd name="connsiteY1649" fmla="*/ 5042061 h 6713342"/>
              <a:gd name="connsiteX1650" fmla="*/ 433010 w 11799394"/>
              <a:gd name="connsiteY1650" fmla="*/ 5138062 h 6713342"/>
              <a:gd name="connsiteX1651" fmla="*/ 432773 w 11799394"/>
              <a:gd name="connsiteY1651" fmla="*/ 5138646 h 6713342"/>
              <a:gd name="connsiteX1652" fmla="*/ 432556 w 11799394"/>
              <a:gd name="connsiteY1652" fmla="*/ 5139231 h 6713342"/>
              <a:gd name="connsiteX1653" fmla="*/ 185619 w 11799394"/>
              <a:gd name="connsiteY1653" fmla="*/ 5306536 h 6713342"/>
              <a:gd name="connsiteX1654" fmla="*/ 31 w 11799394"/>
              <a:gd name="connsiteY1654" fmla="*/ 5306536 h 6713342"/>
              <a:gd name="connsiteX1655" fmla="*/ 31 w 11799394"/>
              <a:gd name="connsiteY1655" fmla="*/ 5352725 h 6713342"/>
              <a:gd name="connsiteX1656" fmla="*/ 185620 w 11799394"/>
              <a:gd name="connsiteY1656" fmla="*/ 5352725 h 6713342"/>
              <a:gd name="connsiteX1657" fmla="*/ 475709 w 11799394"/>
              <a:gd name="connsiteY1657" fmla="*/ 5155704 h 6713342"/>
              <a:gd name="connsiteX1658" fmla="*/ 6108921 w 11799394"/>
              <a:gd name="connsiteY1658" fmla="*/ 6241946 h 6713342"/>
              <a:gd name="connsiteX1659" fmla="*/ 6169650 w 11799394"/>
              <a:gd name="connsiteY1659" fmla="*/ 6082928 h 6713342"/>
              <a:gd name="connsiteX1660" fmla="*/ 6458961 w 11799394"/>
              <a:gd name="connsiteY1660" fmla="*/ 5903015 h 6713342"/>
              <a:gd name="connsiteX1661" fmla="*/ 6766307 w 11799394"/>
              <a:gd name="connsiteY1661" fmla="*/ 5903015 h 6713342"/>
              <a:gd name="connsiteX1662" fmla="*/ 6766307 w 11799394"/>
              <a:gd name="connsiteY1662" fmla="*/ 5903015 h 6713342"/>
              <a:gd name="connsiteX1663" fmla="*/ 6783936 w 11799394"/>
              <a:gd name="connsiteY1663" fmla="*/ 5927901 h 6713342"/>
              <a:gd name="connsiteX1664" fmla="*/ 6726664 w 11799394"/>
              <a:gd name="connsiteY1664" fmla="*/ 6066570 h 6713342"/>
              <a:gd name="connsiteX1665" fmla="*/ 6436578 w 11799394"/>
              <a:gd name="connsiteY1665" fmla="*/ 6263604 h 6713342"/>
              <a:gd name="connsiteX1666" fmla="*/ 6124262 w 11799394"/>
              <a:gd name="connsiteY1666" fmla="*/ 6263604 h 6713342"/>
              <a:gd name="connsiteX1667" fmla="*/ 6108921 w 11799394"/>
              <a:gd name="connsiteY1667" fmla="*/ 6241946 h 6713342"/>
              <a:gd name="connsiteX1668" fmla="*/ 6171671 w 11799394"/>
              <a:gd name="connsiteY1668" fmla="*/ 6217415 h 6713342"/>
              <a:gd name="connsiteX1669" fmla="*/ 6436578 w 11799394"/>
              <a:gd name="connsiteY1669" fmla="*/ 6217415 h 6713342"/>
              <a:gd name="connsiteX1670" fmla="*/ 6683500 w 11799394"/>
              <a:gd name="connsiteY1670" fmla="*/ 6050098 h 6713342"/>
              <a:gd name="connsiteX1671" fmla="*/ 6683729 w 11799394"/>
              <a:gd name="connsiteY1671" fmla="*/ 6049526 h 6713342"/>
              <a:gd name="connsiteX1672" fmla="*/ 6683958 w 11799394"/>
              <a:gd name="connsiteY1672" fmla="*/ 6048941 h 6713342"/>
              <a:gd name="connsiteX1673" fmla="*/ 6723613 w 11799394"/>
              <a:gd name="connsiteY1673" fmla="*/ 5952940 h 6713342"/>
              <a:gd name="connsiteX1674" fmla="*/ 6721109 w 11799394"/>
              <a:gd name="connsiteY1674" fmla="*/ 5949204 h 6713342"/>
              <a:gd name="connsiteX1675" fmla="*/ 6458961 w 11799394"/>
              <a:gd name="connsiteY1675" fmla="*/ 5949204 h 6713342"/>
              <a:gd name="connsiteX1676" fmla="*/ 6212802 w 11799394"/>
              <a:gd name="connsiteY1676" fmla="*/ 6099413 h 6713342"/>
              <a:gd name="connsiteX1677" fmla="*/ 6169142 w 11799394"/>
              <a:gd name="connsiteY1677" fmla="*/ 6213742 h 6713342"/>
              <a:gd name="connsiteX1678" fmla="*/ 6171671 w 11799394"/>
              <a:gd name="connsiteY1678" fmla="*/ 6217415 h 6713342"/>
              <a:gd name="connsiteX1679" fmla="*/ 7312440 w 11799394"/>
              <a:gd name="connsiteY1679" fmla="*/ 5785877 h 6713342"/>
              <a:gd name="connsiteX1680" fmla="*/ 7373157 w 11799394"/>
              <a:gd name="connsiteY1680" fmla="*/ 5626859 h 6713342"/>
              <a:gd name="connsiteX1681" fmla="*/ 7662481 w 11799394"/>
              <a:gd name="connsiteY1681" fmla="*/ 5446946 h 6713342"/>
              <a:gd name="connsiteX1682" fmla="*/ 7969814 w 11799394"/>
              <a:gd name="connsiteY1682" fmla="*/ 5446946 h 6713342"/>
              <a:gd name="connsiteX1683" fmla="*/ 7987443 w 11799394"/>
              <a:gd name="connsiteY1683" fmla="*/ 5471833 h 6713342"/>
              <a:gd name="connsiteX1684" fmla="*/ 7930170 w 11799394"/>
              <a:gd name="connsiteY1684" fmla="*/ 5610514 h 6713342"/>
              <a:gd name="connsiteX1685" fmla="*/ 7640085 w 11799394"/>
              <a:gd name="connsiteY1685" fmla="*/ 5807535 h 6713342"/>
              <a:gd name="connsiteX1686" fmla="*/ 7327782 w 11799394"/>
              <a:gd name="connsiteY1686" fmla="*/ 5807535 h 6713342"/>
              <a:gd name="connsiteX1687" fmla="*/ 7312440 w 11799394"/>
              <a:gd name="connsiteY1687" fmla="*/ 5785877 h 6713342"/>
              <a:gd name="connsiteX1688" fmla="*/ 7375178 w 11799394"/>
              <a:gd name="connsiteY1688" fmla="*/ 5761346 h 6713342"/>
              <a:gd name="connsiteX1689" fmla="*/ 7640085 w 11799394"/>
              <a:gd name="connsiteY1689" fmla="*/ 5761346 h 6713342"/>
              <a:gd name="connsiteX1690" fmla="*/ 7887020 w 11799394"/>
              <a:gd name="connsiteY1690" fmla="*/ 5594029 h 6713342"/>
              <a:gd name="connsiteX1691" fmla="*/ 7887235 w 11799394"/>
              <a:gd name="connsiteY1691" fmla="*/ 5593444 h 6713342"/>
              <a:gd name="connsiteX1692" fmla="*/ 7887477 w 11799394"/>
              <a:gd name="connsiteY1692" fmla="*/ 5592872 h 6713342"/>
              <a:gd name="connsiteX1693" fmla="*/ 7927133 w 11799394"/>
              <a:gd name="connsiteY1693" fmla="*/ 5496872 h 6713342"/>
              <a:gd name="connsiteX1694" fmla="*/ 7924629 w 11799394"/>
              <a:gd name="connsiteY1694" fmla="*/ 5493135 h 6713342"/>
              <a:gd name="connsiteX1695" fmla="*/ 7662481 w 11799394"/>
              <a:gd name="connsiteY1695" fmla="*/ 5493135 h 6713342"/>
              <a:gd name="connsiteX1696" fmla="*/ 7416321 w 11799394"/>
              <a:gd name="connsiteY1696" fmla="*/ 5643345 h 6713342"/>
              <a:gd name="connsiteX1697" fmla="*/ 7372662 w 11799394"/>
              <a:gd name="connsiteY1697" fmla="*/ 5757673 h 6713342"/>
              <a:gd name="connsiteX1698" fmla="*/ 7375178 w 11799394"/>
              <a:gd name="connsiteY1698" fmla="*/ 5761346 h 6713342"/>
              <a:gd name="connsiteX1699" fmla="*/ 5456924 w 11799394"/>
              <a:gd name="connsiteY1699" fmla="*/ 6263604 h 6713342"/>
              <a:gd name="connsiteX1700" fmla="*/ 5769227 w 11799394"/>
              <a:gd name="connsiteY1700" fmla="*/ 6263604 h 6713342"/>
              <a:gd name="connsiteX1701" fmla="*/ 6059326 w 11799394"/>
              <a:gd name="connsiteY1701" fmla="*/ 6066583 h 6713342"/>
              <a:gd name="connsiteX1702" fmla="*/ 6116598 w 11799394"/>
              <a:gd name="connsiteY1702" fmla="*/ 5927901 h 6713342"/>
              <a:gd name="connsiteX1703" fmla="*/ 6098969 w 11799394"/>
              <a:gd name="connsiteY1703" fmla="*/ 5903015 h 6713342"/>
              <a:gd name="connsiteX1704" fmla="*/ 6098969 w 11799394"/>
              <a:gd name="connsiteY1704" fmla="*/ 5903015 h 6713342"/>
              <a:gd name="connsiteX1705" fmla="*/ 5791622 w 11799394"/>
              <a:gd name="connsiteY1705" fmla="*/ 5903015 h 6713342"/>
              <a:gd name="connsiteX1706" fmla="*/ 5502312 w 11799394"/>
              <a:gd name="connsiteY1706" fmla="*/ 6082941 h 6713342"/>
              <a:gd name="connsiteX1707" fmla="*/ 5441583 w 11799394"/>
              <a:gd name="connsiteY1707" fmla="*/ 6241946 h 6713342"/>
              <a:gd name="connsiteX1708" fmla="*/ 5456924 w 11799394"/>
              <a:gd name="connsiteY1708" fmla="*/ 6263604 h 6713342"/>
              <a:gd name="connsiteX1709" fmla="*/ 7258740 w 11799394"/>
              <a:gd name="connsiteY1709" fmla="*/ 5610514 h 6713342"/>
              <a:gd name="connsiteX1710" fmla="*/ 7316025 w 11799394"/>
              <a:gd name="connsiteY1710" fmla="*/ 5471833 h 6713342"/>
              <a:gd name="connsiteX1711" fmla="*/ 7298383 w 11799394"/>
              <a:gd name="connsiteY1711" fmla="*/ 5446946 h 6713342"/>
              <a:gd name="connsiteX1712" fmla="*/ 7298383 w 11799394"/>
              <a:gd name="connsiteY1712" fmla="*/ 5446946 h 6713342"/>
              <a:gd name="connsiteX1713" fmla="*/ 6991050 w 11799394"/>
              <a:gd name="connsiteY1713" fmla="*/ 5446946 h 6713342"/>
              <a:gd name="connsiteX1714" fmla="*/ 6701727 w 11799394"/>
              <a:gd name="connsiteY1714" fmla="*/ 5626872 h 6713342"/>
              <a:gd name="connsiteX1715" fmla="*/ 6641009 w 11799394"/>
              <a:gd name="connsiteY1715" fmla="*/ 5785890 h 6713342"/>
              <a:gd name="connsiteX1716" fmla="*/ 6656351 w 11799394"/>
              <a:gd name="connsiteY1716" fmla="*/ 5807548 h 6713342"/>
              <a:gd name="connsiteX1717" fmla="*/ 6968654 w 11799394"/>
              <a:gd name="connsiteY1717" fmla="*/ 5807548 h 6713342"/>
              <a:gd name="connsiteX1718" fmla="*/ 7258740 w 11799394"/>
              <a:gd name="connsiteY1718" fmla="*/ 5610514 h 6713342"/>
              <a:gd name="connsiteX1719" fmla="*/ 2769942 w 11799394"/>
              <a:gd name="connsiteY1719" fmla="*/ 6263604 h 6713342"/>
              <a:gd name="connsiteX1720" fmla="*/ 3082245 w 11799394"/>
              <a:gd name="connsiteY1720" fmla="*/ 6263604 h 6713342"/>
              <a:gd name="connsiteX1721" fmla="*/ 3372331 w 11799394"/>
              <a:gd name="connsiteY1721" fmla="*/ 6066583 h 6713342"/>
              <a:gd name="connsiteX1722" fmla="*/ 3429616 w 11799394"/>
              <a:gd name="connsiteY1722" fmla="*/ 5927901 h 6713342"/>
              <a:gd name="connsiteX1723" fmla="*/ 3411974 w 11799394"/>
              <a:gd name="connsiteY1723" fmla="*/ 5903015 h 6713342"/>
              <a:gd name="connsiteX1724" fmla="*/ 3411974 w 11799394"/>
              <a:gd name="connsiteY1724" fmla="*/ 5903015 h 6713342"/>
              <a:gd name="connsiteX1725" fmla="*/ 3104641 w 11799394"/>
              <a:gd name="connsiteY1725" fmla="*/ 5903015 h 6713342"/>
              <a:gd name="connsiteX1726" fmla="*/ 2815330 w 11799394"/>
              <a:gd name="connsiteY1726" fmla="*/ 6082941 h 6713342"/>
              <a:gd name="connsiteX1727" fmla="*/ 2754601 w 11799394"/>
              <a:gd name="connsiteY1727" fmla="*/ 6241946 h 6713342"/>
              <a:gd name="connsiteX1728" fmla="*/ 2769942 w 11799394"/>
              <a:gd name="connsiteY1728" fmla="*/ 6263604 h 6713342"/>
              <a:gd name="connsiteX1729" fmla="*/ 4785493 w 11799394"/>
              <a:gd name="connsiteY1729" fmla="*/ 6263604 h 6713342"/>
              <a:gd name="connsiteX1730" fmla="*/ 5097796 w 11799394"/>
              <a:gd name="connsiteY1730" fmla="*/ 6263604 h 6713342"/>
              <a:gd name="connsiteX1731" fmla="*/ 5387882 w 11799394"/>
              <a:gd name="connsiteY1731" fmla="*/ 6066583 h 6713342"/>
              <a:gd name="connsiteX1732" fmla="*/ 5445167 w 11799394"/>
              <a:gd name="connsiteY1732" fmla="*/ 5927901 h 6713342"/>
              <a:gd name="connsiteX1733" fmla="*/ 5427525 w 11799394"/>
              <a:gd name="connsiteY1733" fmla="*/ 5903015 h 6713342"/>
              <a:gd name="connsiteX1734" fmla="*/ 5427525 w 11799394"/>
              <a:gd name="connsiteY1734" fmla="*/ 5903015 h 6713342"/>
              <a:gd name="connsiteX1735" fmla="*/ 5120192 w 11799394"/>
              <a:gd name="connsiteY1735" fmla="*/ 5903015 h 6713342"/>
              <a:gd name="connsiteX1736" fmla="*/ 4830881 w 11799394"/>
              <a:gd name="connsiteY1736" fmla="*/ 6082941 h 6713342"/>
              <a:gd name="connsiteX1737" fmla="*/ 4770152 w 11799394"/>
              <a:gd name="connsiteY1737" fmla="*/ 6241946 h 6713342"/>
              <a:gd name="connsiteX1738" fmla="*/ 4785493 w 11799394"/>
              <a:gd name="connsiteY1738" fmla="*/ 6263604 h 6713342"/>
              <a:gd name="connsiteX1739" fmla="*/ 3441373 w 11799394"/>
              <a:gd name="connsiteY1739" fmla="*/ 6263604 h 6713342"/>
              <a:gd name="connsiteX1740" fmla="*/ 3753689 w 11799394"/>
              <a:gd name="connsiteY1740" fmla="*/ 6263604 h 6713342"/>
              <a:gd name="connsiteX1741" fmla="*/ 4043774 w 11799394"/>
              <a:gd name="connsiteY1741" fmla="*/ 6066583 h 6713342"/>
              <a:gd name="connsiteX1742" fmla="*/ 4101047 w 11799394"/>
              <a:gd name="connsiteY1742" fmla="*/ 5927901 h 6713342"/>
              <a:gd name="connsiteX1743" fmla="*/ 4083418 w 11799394"/>
              <a:gd name="connsiteY1743" fmla="*/ 5903015 h 6713342"/>
              <a:gd name="connsiteX1744" fmla="*/ 4083418 w 11799394"/>
              <a:gd name="connsiteY1744" fmla="*/ 5903015 h 6713342"/>
              <a:gd name="connsiteX1745" fmla="*/ 3776071 w 11799394"/>
              <a:gd name="connsiteY1745" fmla="*/ 5903015 h 6713342"/>
              <a:gd name="connsiteX1746" fmla="*/ 3486761 w 11799394"/>
              <a:gd name="connsiteY1746" fmla="*/ 6082941 h 6713342"/>
              <a:gd name="connsiteX1747" fmla="*/ 3426032 w 11799394"/>
              <a:gd name="connsiteY1747" fmla="*/ 6241946 h 6713342"/>
              <a:gd name="connsiteX1748" fmla="*/ 3441373 w 11799394"/>
              <a:gd name="connsiteY1748" fmla="*/ 6263604 h 6713342"/>
              <a:gd name="connsiteX1749" fmla="*/ 4098721 w 11799394"/>
              <a:gd name="connsiteY1749" fmla="*/ 6241946 h 6713342"/>
              <a:gd name="connsiteX1750" fmla="*/ 4159438 w 11799394"/>
              <a:gd name="connsiteY1750" fmla="*/ 6082928 h 6713342"/>
              <a:gd name="connsiteX1751" fmla="*/ 4448761 w 11799394"/>
              <a:gd name="connsiteY1751" fmla="*/ 5903015 h 6713342"/>
              <a:gd name="connsiteX1752" fmla="*/ 4756094 w 11799394"/>
              <a:gd name="connsiteY1752" fmla="*/ 5903015 h 6713342"/>
              <a:gd name="connsiteX1753" fmla="*/ 4756094 w 11799394"/>
              <a:gd name="connsiteY1753" fmla="*/ 5903015 h 6713342"/>
              <a:gd name="connsiteX1754" fmla="*/ 4773736 w 11799394"/>
              <a:gd name="connsiteY1754" fmla="*/ 5927901 h 6713342"/>
              <a:gd name="connsiteX1755" fmla="*/ 4716451 w 11799394"/>
              <a:gd name="connsiteY1755" fmla="*/ 6066570 h 6713342"/>
              <a:gd name="connsiteX1756" fmla="*/ 4426366 w 11799394"/>
              <a:gd name="connsiteY1756" fmla="*/ 6263604 h 6713342"/>
              <a:gd name="connsiteX1757" fmla="*/ 4114062 w 11799394"/>
              <a:gd name="connsiteY1757" fmla="*/ 6263604 h 6713342"/>
              <a:gd name="connsiteX1758" fmla="*/ 4098721 w 11799394"/>
              <a:gd name="connsiteY1758" fmla="*/ 6241946 h 6713342"/>
              <a:gd name="connsiteX1759" fmla="*/ 4161471 w 11799394"/>
              <a:gd name="connsiteY1759" fmla="*/ 6217415 h 6713342"/>
              <a:gd name="connsiteX1760" fmla="*/ 4426366 w 11799394"/>
              <a:gd name="connsiteY1760" fmla="*/ 6217415 h 6713342"/>
              <a:gd name="connsiteX1761" fmla="*/ 4673300 w 11799394"/>
              <a:gd name="connsiteY1761" fmla="*/ 6050098 h 6713342"/>
              <a:gd name="connsiteX1762" fmla="*/ 4673516 w 11799394"/>
              <a:gd name="connsiteY1762" fmla="*/ 6049526 h 6713342"/>
              <a:gd name="connsiteX1763" fmla="*/ 4673757 w 11799394"/>
              <a:gd name="connsiteY1763" fmla="*/ 6048941 h 6713342"/>
              <a:gd name="connsiteX1764" fmla="*/ 4713413 w 11799394"/>
              <a:gd name="connsiteY1764" fmla="*/ 5952940 h 6713342"/>
              <a:gd name="connsiteX1765" fmla="*/ 4710910 w 11799394"/>
              <a:gd name="connsiteY1765" fmla="*/ 5949204 h 6713342"/>
              <a:gd name="connsiteX1766" fmla="*/ 4448761 w 11799394"/>
              <a:gd name="connsiteY1766" fmla="*/ 5949204 h 6713342"/>
              <a:gd name="connsiteX1767" fmla="*/ 4202589 w 11799394"/>
              <a:gd name="connsiteY1767" fmla="*/ 6099413 h 6713342"/>
              <a:gd name="connsiteX1768" fmla="*/ 4158942 w 11799394"/>
              <a:gd name="connsiteY1768" fmla="*/ 6213742 h 6713342"/>
              <a:gd name="connsiteX1769" fmla="*/ 4161459 w 11799394"/>
              <a:gd name="connsiteY1769" fmla="*/ 6217415 h 6713342"/>
              <a:gd name="connsiteX1770" fmla="*/ 10969836 w 11799394"/>
              <a:gd name="connsiteY1770" fmla="*/ 0 h 6713342"/>
              <a:gd name="connsiteX1771" fmla="*/ 10662490 w 11799394"/>
              <a:gd name="connsiteY1771" fmla="*/ 0 h 6713342"/>
              <a:gd name="connsiteX1772" fmla="*/ 10373179 w 11799394"/>
              <a:gd name="connsiteY1772" fmla="*/ 179924 h 6713342"/>
              <a:gd name="connsiteX1773" fmla="*/ 10312463 w 11799394"/>
              <a:gd name="connsiteY1773" fmla="*/ 338937 h 6713342"/>
              <a:gd name="connsiteX1774" fmla="*/ 10327804 w 11799394"/>
              <a:gd name="connsiteY1774" fmla="*/ 360594 h 6713342"/>
              <a:gd name="connsiteX1775" fmla="*/ 10640094 w 11799394"/>
              <a:gd name="connsiteY1775" fmla="*/ 360594 h 6713342"/>
              <a:gd name="connsiteX1776" fmla="*/ 10930193 w 11799394"/>
              <a:gd name="connsiteY1776" fmla="*/ 163564 h 6713342"/>
              <a:gd name="connsiteX1777" fmla="*/ 10987465 w 11799394"/>
              <a:gd name="connsiteY1777" fmla="*/ 24882 h 6713342"/>
              <a:gd name="connsiteX1778" fmla="*/ 10969836 w 11799394"/>
              <a:gd name="connsiteY1778" fmla="*/ 1 h 6713342"/>
              <a:gd name="connsiteX1779" fmla="*/ 9483094 w 11799394"/>
              <a:gd name="connsiteY1779" fmla="*/ 6263604 h 6713342"/>
              <a:gd name="connsiteX1780" fmla="*/ 9795397 w 11799394"/>
              <a:gd name="connsiteY1780" fmla="*/ 6263604 h 6713342"/>
              <a:gd name="connsiteX1781" fmla="*/ 10085483 w 11799394"/>
              <a:gd name="connsiteY1781" fmla="*/ 6066583 h 6713342"/>
              <a:gd name="connsiteX1782" fmla="*/ 10142756 w 11799394"/>
              <a:gd name="connsiteY1782" fmla="*/ 5927901 h 6713342"/>
              <a:gd name="connsiteX1783" fmla="*/ 10125127 w 11799394"/>
              <a:gd name="connsiteY1783" fmla="*/ 5903015 h 6713342"/>
              <a:gd name="connsiteX1784" fmla="*/ 10125127 w 11799394"/>
              <a:gd name="connsiteY1784" fmla="*/ 5903015 h 6713342"/>
              <a:gd name="connsiteX1785" fmla="*/ 9817793 w 11799394"/>
              <a:gd name="connsiteY1785" fmla="*/ 5903015 h 6713342"/>
              <a:gd name="connsiteX1786" fmla="*/ 9528470 w 11799394"/>
              <a:gd name="connsiteY1786" fmla="*/ 6082941 h 6713342"/>
              <a:gd name="connsiteX1787" fmla="*/ 9467753 w 11799394"/>
              <a:gd name="connsiteY1787" fmla="*/ 6241946 h 6713342"/>
              <a:gd name="connsiteX1788" fmla="*/ 9483094 w 11799394"/>
              <a:gd name="connsiteY1788" fmla="*/ 6263604 h 6713342"/>
              <a:gd name="connsiteX1789" fmla="*/ 9211362 w 11799394"/>
              <a:gd name="connsiteY1789" fmla="*/ 5155704 h 6713342"/>
              <a:gd name="connsiteX1790" fmla="*/ 9268635 w 11799394"/>
              <a:gd name="connsiteY1790" fmla="*/ 5017022 h 6713342"/>
              <a:gd name="connsiteX1791" fmla="*/ 9251005 w 11799394"/>
              <a:gd name="connsiteY1791" fmla="*/ 4992136 h 6713342"/>
              <a:gd name="connsiteX1792" fmla="*/ 9251005 w 11799394"/>
              <a:gd name="connsiteY1792" fmla="*/ 4992136 h 6713342"/>
              <a:gd name="connsiteX1793" fmla="*/ 8943659 w 11799394"/>
              <a:gd name="connsiteY1793" fmla="*/ 4992136 h 6713342"/>
              <a:gd name="connsiteX1794" fmla="*/ 8654349 w 11799394"/>
              <a:gd name="connsiteY1794" fmla="*/ 5172062 h 6713342"/>
              <a:gd name="connsiteX1795" fmla="*/ 8593632 w 11799394"/>
              <a:gd name="connsiteY1795" fmla="*/ 5331080 h 6713342"/>
              <a:gd name="connsiteX1796" fmla="*/ 8608973 w 11799394"/>
              <a:gd name="connsiteY1796" fmla="*/ 5352725 h 6713342"/>
              <a:gd name="connsiteX1797" fmla="*/ 8921264 w 11799394"/>
              <a:gd name="connsiteY1797" fmla="*/ 5352725 h 6713342"/>
              <a:gd name="connsiteX1798" fmla="*/ 9211362 w 11799394"/>
              <a:gd name="connsiteY1798" fmla="*/ 5155704 h 6713342"/>
              <a:gd name="connsiteX1799" fmla="*/ 9440681 w 11799394"/>
              <a:gd name="connsiteY1799" fmla="*/ 4902999 h 6713342"/>
              <a:gd name="connsiteX1800" fmla="*/ 9128377 w 11799394"/>
              <a:gd name="connsiteY1800" fmla="*/ 4902999 h 6713342"/>
              <a:gd name="connsiteX1801" fmla="*/ 9113036 w 11799394"/>
              <a:gd name="connsiteY1801" fmla="*/ 4881341 h 6713342"/>
              <a:gd name="connsiteX1802" fmla="*/ 9173752 w 11799394"/>
              <a:gd name="connsiteY1802" fmla="*/ 4722323 h 6713342"/>
              <a:gd name="connsiteX1803" fmla="*/ 9463076 w 11799394"/>
              <a:gd name="connsiteY1803" fmla="*/ 4542409 h 6713342"/>
              <a:gd name="connsiteX1804" fmla="*/ 9770409 w 11799394"/>
              <a:gd name="connsiteY1804" fmla="*/ 4542409 h 6713342"/>
              <a:gd name="connsiteX1805" fmla="*/ 9770409 w 11799394"/>
              <a:gd name="connsiteY1805" fmla="*/ 4542409 h 6713342"/>
              <a:gd name="connsiteX1806" fmla="*/ 9788038 w 11799394"/>
              <a:gd name="connsiteY1806" fmla="*/ 4567296 h 6713342"/>
              <a:gd name="connsiteX1807" fmla="*/ 9730766 w 11799394"/>
              <a:gd name="connsiteY1807" fmla="*/ 4705965 h 6713342"/>
              <a:gd name="connsiteX1808" fmla="*/ 9440681 w 11799394"/>
              <a:gd name="connsiteY1808" fmla="*/ 4902999 h 6713342"/>
              <a:gd name="connsiteX1809" fmla="*/ 9175773 w 11799394"/>
              <a:gd name="connsiteY1809" fmla="*/ 4856810 h 6713342"/>
              <a:gd name="connsiteX1810" fmla="*/ 9440681 w 11799394"/>
              <a:gd name="connsiteY1810" fmla="*/ 4856810 h 6713342"/>
              <a:gd name="connsiteX1811" fmla="*/ 9687615 w 11799394"/>
              <a:gd name="connsiteY1811" fmla="*/ 4689492 h 6713342"/>
              <a:gd name="connsiteX1812" fmla="*/ 9687830 w 11799394"/>
              <a:gd name="connsiteY1812" fmla="*/ 4688907 h 6713342"/>
              <a:gd name="connsiteX1813" fmla="*/ 9688073 w 11799394"/>
              <a:gd name="connsiteY1813" fmla="*/ 4688336 h 6713342"/>
              <a:gd name="connsiteX1814" fmla="*/ 9727728 w 11799394"/>
              <a:gd name="connsiteY1814" fmla="*/ 4592335 h 6713342"/>
              <a:gd name="connsiteX1815" fmla="*/ 9725224 w 11799394"/>
              <a:gd name="connsiteY1815" fmla="*/ 4588598 h 6713342"/>
              <a:gd name="connsiteX1816" fmla="*/ 9463076 w 11799394"/>
              <a:gd name="connsiteY1816" fmla="*/ 4588598 h 6713342"/>
              <a:gd name="connsiteX1817" fmla="*/ 9216916 w 11799394"/>
              <a:gd name="connsiteY1817" fmla="*/ 4738808 h 6713342"/>
              <a:gd name="connsiteX1818" fmla="*/ 9173244 w 11799394"/>
              <a:gd name="connsiteY1818" fmla="*/ 4853137 h 6713342"/>
              <a:gd name="connsiteX1819" fmla="*/ 9175773 w 11799394"/>
              <a:gd name="connsiteY1819" fmla="*/ 4856810 h 6713342"/>
              <a:gd name="connsiteX1820" fmla="*/ 10264139 w 11799394"/>
              <a:gd name="connsiteY1820" fmla="*/ 5352725 h 6713342"/>
              <a:gd name="connsiteX1821" fmla="*/ 9951836 w 11799394"/>
              <a:gd name="connsiteY1821" fmla="*/ 5352725 h 6713342"/>
              <a:gd name="connsiteX1822" fmla="*/ 9936494 w 11799394"/>
              <a:gd name="connsiteY1822" fmla="*/ 5331080 h 6713342"/>
              <a:gd name="connsiteX1823" fmla="*/ 9997210 w 11799394"/>
              <a:gd name="connsiteY1823" fmla="*/ 5172062 h 6713342"/>
              <a:gd name="connsiteX1824" fmla="*/ 10286521 w 11799394"/>
              <a:gd name="connsiteY1824" fmla="*/ 4992136 h 6713342"/>
              <a:gd name="connsiteX1825" fmla="*/ 10593868 w 11799394"/>
              <a:gd name="connsiteY1825" fmla="*/ 4992136 h 6713342"/>
              <a:gd name="connsiteX1826" fmla="*/ 10611496 w 11799394"/>
              <a:gd name="connsiteY1826" fmla="*/ 5017022 h 6713342"/>
              <a:gd name="connsiteX1827" fmla="*/ 10554224 w 11799394"/>
              <a:gd name="connsiteY1827" fmla="*/ 5155704 h 6713342"/>
              <a:gd name="connsiteX1828" fmla="*/ 10264139 w 11799394"/>
              <a:gd name="connsiteY1828" fmla="*/ 5352725 h 6713342"/>
              <a:gd name="connsiteX1829" fmla="*/ 9999231 w 11799394"/>
              <a:gd name="connsiteY1829" fmla="*/ 5306536 h 6713342"/>
              <a:gd name="connsiteX1830" fmla="*/ 10264139 w 11799394"/>
              <a:gd name="connsiteY1830" fmla="*/ 5306536 h 6713342"/>
              <a:gd name="connsiteX1831" fmla="*/ 10511073 w 11799394"/>
              <a:gd name="connsiteY1831" fmla="*/ 5139231 h 6713342"/>
              <a:gd name="connsiteX1832" fmla="*/ 10511289 w 11799394"/>
              <a:gd name="connsiteY1832" fmla="*/ 5138646 h 6713342"/>
              <a:gd name="connsiteX1833" fmla="*/ 10511530 w 11799394"/>
              <a:gd name="connsiteY1833" fmla="*/ 5138062 h 6713342"/>
              <a:gd name="connsiteX1834" fmla="*/ 10551174 w 11799394"/>
              <a:gd name="connsiteY1834" fmla="*/ 5042061 h 6713342"/>
              <a:gd name="connsiteX1835" fmla="*/ 10548682 w 11799394"/>
              <a:gd name="connsiteY1835" fmla="*/ 5038324 h 6713342"/>
              <a:gd name="connsiteX1836" fmla="*/ 10286521 w 11799394"/>
              <a:gd name="connsiteY1836" fmla="*/ 5038324 h 6713342"/>
              <a:gd name="connsiteX1837" fmla="*/ 10040362 w 11799394"/>
              <a:gd name="connsiteY1837" fmla="*/ 5188534 h 6713342"/>
              <a:gd name="connsiteX1838" fmla="*/ 9996702 w 11799394"/>
              <a:gd name="connsiteY1838" fmla="*/ 5302876 h 6713342"/>
              <a:gd name="connsiteX1839" fmla="*/ 9999231 w 11799394"/>
              <a:gd name="connsiteY1839" fmla="*/ 5306536 h 6713342"/>
              <a:gd name="connsiteX1840" fmla="*/ 8275254 w 11799394"/>
              <a:gd name="connsiteY1840" fmla="*/ 6691684 h 6713342"/>
              <a:gd name="connsiteX1841" fmla="*/ 8335970 w 11799394"/>
              <a:gd name="connsiteY1841" fmla="*/ 6532667 h 6713342"/>
              <a:gd name="connsiteX1842" fmla="*/ 8625293 w 11799394"/>
              <a:gd name="connsiteY1842" fmla="*/ 6352741 h 6713342"/>
              <a:gd name="connsiteX1843" fmla="*/ 8932626 w 11799394"/>
              <a:gd name="connsiteY1843" fmla="*/ 6352741 h 6713342"/>
              <a:gd name="connsiteX1844" fmla="*/ 8932626 w 11799394"/>
              <a:gd name="connsiteY1844" fmla="*/ 6352741 h 6713342"/>
              <a:gd name="connsiteX1845" fmla="*/ 8950256 w 11799394"/>
              <a:gd name="connsiteY1845" fmla="*/ 6377627 h 6713342"/>
              <a:gd name="connsiteX1846" fmla="*/ 8892984 w 11799394"/>
              <a:gd name="connsiteY1846" fmla="*/ 6516309 h 6713342"/>
              <a:gd name="connsiteX1847" fmla="*/ 8602898 w 11799394"/>
              <a:gd name="connsiteY1847" fmla="*/ 6713343 h 6713342"/>
              <a:gd name="connsiteX1848" fmla="*/ 8290595 w 11799394"/>
              <a:gd name="connsiteY1848" fmla="*/ 6713343 h 6713342"/>
              <a:gd name="connsiteX1849" fmla="*/ 8275254 w 11799394"/>
              <a:gd name="connsiteY1849" fmla="*/ 6691684 h 6713342"/>
              <a:gd name="connsiteX1850" fmla="*/ 8337991 w 11799394"/>
              <a:gd name="connsiteY1850" fmla="*/ 6667154 h 6713342"/>
              <a:gd name="connsiteX1851" fmla="*/ 8602898 w 11799394"/>
              <a:gd name="connsiteY1851" fmla="*/ 6667154 h 6713342"/>
              <a:gd name="connsiteX1852" fmla="*/ 8849832 w 11799394"/>
              <a:gd name="connsiteY1852" fmla="*/ 6499836 h 6713342"/>
              <a:gd name="connsiteX1853" fmla="*/ 8850049 w 11799394"/>
              <a:gd name="connsiteY1853" fmla="*/ 6499252 h 6713342"/>
              <a:gd name="connsiteX1854" fmla="*/ 8850290 w 11799394"/>
              <a:gd name="connsiteY1854" fmla="*/ 6498680 h 6713342"/>
              <a:gd name="connsiteX1855" fmla="*/ 8889946 w 11799394"/>
              <a:gd name="connsiteY1855" fmla="*/ 6402667 h 6713342"/>
              <a:gd name="connsiteX1856" fmla="*/ 8887442 w 11799394"/>
              <a:gd name="connsiteY1856" fmla="*/ 6398943 h 6713342"/>
              <a:gd name="connsiteX1857" fmla="*/ 8625293 w 11799394"/>
              <a:gd name="connsiteY1857" fmla="*/ 6398943 h 6713342"/>
              <a:gd name="connsiteX1858" fmla="*/ 8379134 w 11799394"/>
              <a:gd name="connsiteY1858" fmla="*/ 6549152 h 6713342"/>
              <a:gd name="connsiteX1859" fmla="*/ 8335462 w 11799394"/>
              <a:gd name="connsiteY1859" fmla="*/ 6663481 h 6713342"/>
              <a:gd name="connsiteX1860" fmla="*/ 8337991 w 11799394"/>
              <a:gd name="connsiteY1860" fmla="*/ 6667154 h 6713342"/>
              <a:gd name="connsiteX1861" fmla="*/ 7467137 w 11799394"/>
              <a:gd name="connsiteY1861" fmla="*/ 6263604 h 6713342"/>
              <a:gd name="connsiteX1862" fmla="*/ 7779440 w 11799394"/>
              <a:gd name="connsiteY1862" fmla="*/ 6263604 h 6713342"/>
              <a:gd name="connsiteX1863" fmla="*/ 8069525 w 11799394"/>
              <a:gd name="connsiteY1863" fmla="*/ 6066583 h 6713342"/>
              <a:gd name="connsiteX1864" fmla="*/ 8126811 w 11799394"/>
              <a:gd name="connsiteY1864" fmla="*/ 5927901 h 6713342"/>
              <a:gd name="connsiteX1865" fmla="*/ 8109169 w 11799394"/>
              <a:gd name="connsiteY1865" fmla="*/ 5903015 h 6713342"/>
              <a:gd name="connsiteX1866" fmla="*/ 8109169 w 11799394"/>
              <a:gd name="connsiteY1866" fmla="*/ 5903015 h 6713342"/>
              <a:gd name="connsiteX1867" fmla="*/ 7801835 w 11799394"/>
              <a:gd name="connsiteY1867" fmla="*/ 5903015 h 6713342"/>
              <a:gd name="connsiteX1868" fmla="*/ 7512512 w 11799394"/>
              <a:gd name="connsiteY1868" fmla="*/ 6082941 h 6713342"/>
              <a:gd name="connsiteX1869" fmla="*/ 7451796 w 11799394"/>
              <a:gd name="connsiteY1869" fmla="*/ 6241946 h 6713342"/>
              <a:gd name="connsiteX1870" fmla="*/ 7467137 w 11799394"/>
              <a:gd name="connsiteY1870" fmla="*/ 6263604 h 6713342"/>
              <a:gd name="connsiteX1871" fmla="*/ 8124879 w 11799394"/>
              <a:gd name="connsiteY1871" fmla="*/ 6241946 h 6713342"/>
              <a:gd name="connsiteX1872" fmla="*/ 8185609 w 11799394"/>
              <a:gd name="connsiteY1872" fmla="*/ 6082928 h 6713342"/>
              <a:gd name="connsiteX1873" fmla="*/ 8474918 w 11799394"/>
              <a:gd name="connsiteY1873" fmla="*/ 5903015 h 6713342"/>
              <a:gd name="connsiteX1874" fmla="*/ 8782252 w 11799394"/>
              <a:gd name="connsiteY1874" fmla="*/ 5903015 h 6713342"/>
              <a:gd name="connsiteX1875" fmla="*/ 8782252 w 11799394"/>
              <a:gd name="connsiteY1875" fmla="*/ 5903015 h 6713342"/>
              <a:gd name="connsiteX1876" fmla="*/ 8799894 w 11799394"/>
              <a:gd name="connsiteY1876" fmla="*/ 5927901 h 6713342"/>
              <a:gd name="connsiteX1877" fmla="*/ 8742609 w 11799394"/>
              <a:gd name="connsiteY1877" fmla="*/ 6066570 h 6713342"/>
              <a:gd name="connsiteX1878" fmla="*/ 8452523 w 11799394"/>
              <a:gd name="connsiteY1878" fmla="*/ 6263604 h 6713342"/>
              <a:gd name="connsiteX1879" fmla="*/ 8140220 w 11799394"/>
              <a:gd name="connsiteY1879" fmla="*/ 6263604 h 6713342"/>
              <a:gd name="connsiteX1880" fmla="*/ 8124879 w 11799394"/>
              <a:gd name="connsiteY1880" fmla="*/ 6241946 h 6713342"/>
              <a:gd name="connsiteX1881" fmla="*/ 8187630 w 11799394"/>
              <a:gd name="connsiteY1881" fmla="*/ 6217415 h 6713342"/>
              <a:gd name="connsiteX1882" fmla="*/ 8452523 w 11799394"/>
              <a:gd name="connsiteY1882" fmla="*/ 6217415 h 6713342"/>
              <a:gd name="connsiteX1883" fmla="*/ 8699458 w 11799394"/>
              <a:gd name="connsiteY1883" fmla="*/ 6050098 h 6713342"/>
              <a:gd name="connsiteX1884" fmla="*/ 8699673 w 11799394"/>
              <a:gd name="connsiteY1884" fmla="*/ 6049526 h 6713342"/>
              <a:gd name="connsiteX1885" fmla="*/ 8699915 w 11799394"/>
              <a:gd name="connsiteY1885" fmla="*/ 6048941 h 6713342"/>
              <a:gd name="connsiteX1886" fmla="*/ 8739571 w 11799394"/>
              <a:gd name="connsiteY1886" fmla="*/ 5952940 h 6713342"/>
              <a:gd name="connsiteX1887" fmla="*/ 8737067 w 11799394"/>
              <a:gd name="connsiteY1887" fmla="*/ 5949204 h 6713342"/>
              <a:gd name="connsiteX1888" fmla="*/ 8474918 w 11799394"/>
              <a:gd name="connsiteY1888" fmla="*/ 5949204 h 6713342"/>
              <a:gd name="connsiteX1889" fmla="*/ 8228759 w 11799394"/>
              <a:gd name="connsiteY1889" fmla="*/ 6099413 h 6713342"/>
              <a:gd name="connsiteX1890" fmla="*/ 8185100 w 11799394"/>
              <a:gd name="connsiteY1890" fmla="*/ 6213742 h 6713342"/>
              <a:gd name="connsiteX1891" fmla="*/ 8187630 w 11799394"/>
              <a:gd name="connsiteY1891" fmla="*/ 6217415 h 6713342"/>
              <a:gd name="connsiteX1892" fmla="*/ 10619173 w 11799394"/>
              <a:gd name="connsiteY1892" fmla="*/ 5352725 h 6713342"/>
              <a:gd name="connsiteX1893" fmla="*/ 10931476 w 11799394"/>
              <a:gd name="connsiteY1893" fmla="*/ 5352725 h 6713342"/>
              <a:gd name="connsiteX1894" fmla="*/ 11221562 w 11799394"/>
              <a:gd name="connsiteY1894" fmla="*/ 5155704 h 6713342"/>
              <a:gd name="connsiteX1895" fmla="*/ 11278835 w 11799394"/>
              <a:gd name="connsiteY1895" fmla="*/ 5017022 h 6713342"/>
              <a:gd name="connsiteX1896" fmla="*/ 11261205 w 11799394"/>
              <a:gd name="connsiteY1896" fmla="*/ 4992136 h 6713342"/>
              <a:gd name="connsiteX1897" fmla="*/ 11261205 w 11799394"/>
              <a:gd name="connsiteY1897" fmla="*/ 4992136 h 6713342"/>
              <a:gd name="connsiteX1898" fmla="*/ 10953860 w 11799394"/>
              <a:gd name="connsiteY1898" fmla="*/ 4992136 h 6713342"/>
              <a:gd name="connsiteX1899" fmla="*/ 10664549 w 11799394"/>
              <a:gd name="connsiteY1899" fmla="*/ 5172062 h 6713342"/>
              <a:gd name="connsiteX1900" fmla="*/ 10603832 w 11799394"/>
              <a:gd name="connsiteY1900" fmla="*/ 5331080 h 6713342"/>
              <a:gd name="connsiteX1901" fmla="*/ 10619173 w 11799394"/>
              <a:gd name="connsiteY1901" fmla="*/ 5352725 h 6713342"/>
              <a:gd name="connsiteX1902" fmla="*/ 158996 w 11799394"/>
              <a:gd name="connsiteY1902" fmla="*/ 6516309 h 6713342"/>
              <a:gd name="connsiteX1903" fmla="*/ 216272 w 11799394"/>
              <a:gd name="connsiteY1903" fmla="*/ 6377627 h 6713342"/>
              <a:gd name="connsiteX1904" fmla="*/ 198641 w 11799394"/>
              <a:gd name="connsiteY1904" fmla="*/ 6352741 h 6713342"/>
              <a:gd name="connsiteX1905" fmla="*/ 198641 w 11799394"/>
              <a:gd name="connsiteY1905" fmla="*/ 6352741 h 6713342"/>
              <a:gd name="connsiteX1906" fmla="*/ 6 w 11799394"/>
              <a:gd name="connsiteY1906" fmla="*/ 6352741 h 6713342"/>
              <a:gd name="connsiteX1907" fmla="*/ 0 w 11799394"/>
              <a:gd name="connsiteY1907" fmla="*/ 6685139 h 6713342"/>
              <a:gd name="connsiteX1908" fmla="*/ 158996 w 11799394"/>
              <a:gd name="connsiteY1908" fmla="*/ 6516309 h 6713342"/>
              <a:gd name="connsiteX1909" fmla="*/ 249072 w 11799394"/>
              <a:gd name="connsiteY1909" fmla="*/ 338937 h 6713342"/>
              <a:gd name="connsiteX1910" fmla="*/ 264414 w 11799394"/>
              <a:gd name="connsiteY1910" fmla="*/ 360594 h 6713342"/>
              <a:gd name="connsiteX1911" fmla="*/ 576721 w 11799394"/>
              <a:gd name="connsiteY1911" fmla="*/ 360594 h 6713342"/>
              <a:gd name="connsiteX1912" fmla="*/ 844678 w 11799394"/>
              <a:gd name="connsiteY1912" fmla="*/ 209437 h 6713342"/>
              <a:gd name="connsiteX1913" fmla="*/ 298523 w 11799394"/>
              <a:gd name="connsiteY1913" fmla="*/ 209437 h 6713342"/>
              <a:gd name="connsiteX1914" fmla="*/ 249072 w 11799394"/>
              <a:gd name="connsiteY1914" fmla="*/ 338937 h 6713342"/>
              <a:gd name="connsiteX1915" fmla="*/ 162204 w 11799394"/>
              <a:gd name="connsiteY1915" fmla="*/ 209437 h 6713342"/>
              <a:gd name="connsiteX1916" fmla="*/ 136 w 11799394"/>
              <a:gd name="connsiteY1916" fmla="*/ 209437 h 6713342"/>
              <a:gd name="connsiteX1917" fmla="*/ 130 w 11799394"/>
              <a:gd name="connsiteY1917" fmla="*/ 342479 h 6713342"/>
              <a:gd name="connsiteX1918" fmla="*/ 162204 w 11799394"/>
              <a:gd name="connsiteY1918" fmla="*/ 209437 h 6713342"/>
              <a:gd name="connsiteX1919" fmla="*/ 7398095 w 11799394"/>
              <a:gd name="connsiteY1919" fmla="*/ 6066583 h 6713342"/>
              <a:gd name="connsiteX1920" fmla="*/ 7455367 w 11799394"/>
              <a:gd name="connsiteY1920" fmla="*/ 5927901 h 6713342"/>
              <a:gd name="connsiteX1921" fmla="*/ 7437738 w 11799394"/>
              <a:gd name="connsiteY1921" fmla="*/ 5903015 h 6713342"/>
              <a:gd name="connsiteX1922" fmla="*/ 7437738 w 11799394"/>
              <a:gd name="connsiteY1922" fmla="*/ 5903015 h 6713342"/>
              <a:gd name="connsiteX1923" fmla="*/ 7130405 w 11799394"/>
              <a:gd name="connsiteY1923" fmla="*/ 5903015 h 6713342"/>
              <a:gd name="connsiteX1924" fmla="*/ 6841082 w 11799394"/>
              <a:gd name="connsiteY1924" fmla="*/ 6082941 h 6713342"/>
              <a:gd name="connsiteX1925" fmla="*/ 6780364 w 11799394"/>
              <a:gd name="connsiteY1925" fmla="*/ 6241946 h 6713342"/>
              <a:gd name="connsiteX1926" fmla="*/ 6795706 w 11799394"/>
              <a:gd name="connsiteY1926" fmla="*/ 6263604 h 6713342"/>
              <a:gd name="connsiteX1927" fmla="*/ 7108009 w 11799394"/>
              <a:gd name="connsiteY1927" fmla="*/ 6263604 h 6713342"/>
              <a:gd name="connsiteX1928" fmla="*/ 7398095 w 11799394"/>
              <a:gd name="connsiteY1928" fmla="*/ 6066583 h 6713342"/>
              <a:gd name="connsiteX1929" fmla="*/ 11450893 w 11799394"/>
              <a:gd name="connsiteY1929" fmla="*/ 816661 h 6713342"/>
              <a:gd name="connsiteX1930" fmla="*/ 11138590 w 11799394"/>
              <a:gd name="connsiteY1930" fmla="*/ 816661 h 6713342"/>
              <a:gd name="connsiteX1931" fmla="*/ 11123249 w 11799394"/>
              <a:gd name="connsiteY1931" fmla="*/ 795007 h 6713342"/>
              <a:gd name="connsiteX1932" fmla="*/ 11183966 w 11799394"/>
              <a:gd name="connsiteY1932" fmla="*/ 635990 h 6713342"/>
              <a:gd name="connsiteX1933" fmla="*/ 11473289 w 11799394"/>
              <a:gd name="connsiteY1933" fmla="*/ 456066 h 6713342"/>
              <a:gd name="connsiteX1934" fmla="*/ 11780622 w 11799394"/>
              <a:gd name="connsiteY1934" fmla="*/ 456066 h 6713342"/>
              <a:gd name="connsiteX1935" fmla="*/ 11798251 w 11799394"/>
              <a:gd name="connsiteY1935" fmla="*/ 480953 h 6713342"/>
              <a:gd name="connsiteX1936" fmla="*/ 11740979 w 11799394"/>
              <a:gd name="connsiteY1936" fmla="*/ 619633 h 6713342"/>
              <a:gd name="connsiteX1937" fmla="*/ 11450893 w 11799394"/>
              <a:gd name="connsiteY1937" fmla="*/ 816661 h 6713342"/>
              <a:gd name="connsiteX1938" fmla="*/ 11697827 w 11799394"/>
              <a:gd name="connsiteY1938" fmla="*/ 603155 h 6713342"/>
              <a:gd name="connsiteX1939" fmla="*/ 11698044 w 11799394"/>
              <a:gd name="connsiteY1939" fmla="*/ 602574 h 6713342"/>
              <a:gd name="connsiteX1940" fmla="*/ 11698285 w 11799394"/>
              <a:gd name="connsiteY1940" fmla="*/ 601997 h 6713342"/>
              <a:gd name="connsiteX1941" fmla="*/ 11737941 w 11799394"/>
              <a:gd name="connsiteY1941" fmla="*/ 505994 h 6713342"/>
              <a:gd name="connsiteX1942" fmla="*/ 11735438 w 11799394"/>
              <a:gd name="connsiteY1942" fmla="*/ 502259 h 6713342"/>
              <a:gd name="connsiteX1943" fmla="*/ 11473289 w 11799394"/>
              <a:gd name="connsiteY1943" fmla="*/ 502259 h 6713342"/>
              <a:gd name="connsiteX1944" fmla="*/ 11227117 w 11799394"/>
              <a:gd name="connsiteY1944" fmla="*/ 652467 h 6713342"/>
              <a:gd name="connsiteX1945" fmla="*/ 11183457 w 11799394"/>
              <a:gd name="connsiteY1945" fmla="*/ 766801 h 6713342"/>
              <a:gd name="connsiteX1946" fmla="*/ 11185999 w 11799394"/>
              <a:gd name="connsiteY1946" fmla="*/ 770470 h 6713342"/>
              <a:gd name="connsiteX1947" fmla="*/ 11450893 w 11799394"/>
              <a:gd name="connsiteY1947" fmla="*/ 770470 h 6713342"/>
              <a:gd name="connsiteX1948" fmla="*/ 11697827 w 11799394"/>
              <a:gd name="connsiteY1948" fmla="*/ 603157 h 6713342"/>
              <a:gd name="connsiteX1949" fmla="*/ 2917915 w 11799394"/>
              <a:gd name="connsiteY1949" fmla="*/ 0 h 6713342"/>
              <a:gd name="connsiteX1950" fmla="*/ 2610568 w 11799394"/>
              <a:gd name="connsiteY1950" fmla="*/ 0 h 6713342"/>
              <a:gd name="connsiteX1951" fmla="*/ 2321258 w 11799394"/>
              <a:gd name="connsiteY1951" fmla="*/ 179924 h 6713342"/>
              <a:gd name="connsiteX1952" fmla="*/ 2260541 w 11799394"/>
              <a:gd name="connsiteY1952" fmla="*/ 338937 h 6713342"/>
              <a:gd name="connsiteX1953" fmla="*/ 2275882 w 11799394"/>
              <a:gd name="connsiteY1953" fmla="*/ 360594 h 6713342"/>
              <a:gd name="connsiteX1954" fmla="*/ 2588173 w 11799394"/>
              <a:gd name="connsiteY1954" fmla="*/ 360594 h 6713342"/>
              <a:gd name="connsiteX1955" fmla="*/ 2878271 w 11799394"/>
              <a:gd name="connsiteY1955" fmla="*/ 163564 h 6713342"/>
              <a:gd name="connsiteX1956" fmla="*/ 2935544 w 11799394"/>
              <a:gd name="connsiteY1956" fmla="*/ 24882 h 6713342"/>
              <a:gd name="connsiteX1957" fmla="*/ 2917915 w 11799394"/>
              <a:gd name="connsiteY1957" fmla="*/ 1 h 6713342"/>
              <a:gd name="connsiteX1958" fmla="*/ 1652661 w 11799394"/>
              <a:gd name="connsiteY1958" fmla="*/ 179924 h 6713342"/>
              <a:gd name="connsiteX1959" fmla="*/ 1591944 w 11799394"/>
              <a:gd name="connsiteY1959" fmla="*/ 338937 h 6713342"/>
              <a:gd name="connsiteX1960" fmla="*/ 1607286 w 11799394"/>
              <a:gd name="connsiteY1960" fmla="*/ 360594 h 6713342"/>
              <a:gd name="connsiteX1961" fmla="*/ 1919589 w 11799394"/>
              <a:gd name="connsiteY1961" fmla="*/ 360594 h 6713342"/>
              <a:gd name="connsiteX1962" fmla="*/ 2209675 w 11799394"/>
              <a:gd name="connsiteY1962" fmla="*/ 163564 h 6713342"/>
              <a:gd name="connsiteX1963" fmla="*/ 2266947 w 11799394"/>
              <a:gd name="connsiteY1963" fmla="*/ 24882 h 6713342"/>
              <a:gd name="connsiteX1964" fmla="*/ 2249318 w 11799394"/>
              <a:gd name="connsiteY1964" fmla="*/ 1 h 6713342"/>
              <a:gd name="connsiteX1965" fmla="*/ 1941984 w 11799394"/>
              <a:gd name="connsiteY1965" fmla="*/ 1 h 6713342"/>
              <a:gd name="connsiteX1966" fmla="*/ 1652661 w 11799394"/>
              <a:gd name="connsiteY1966" fmla="*/ 179925 h 6713342"/>
              <a:gd name="connsiteX1967" fmla="*/ 1019400 w 11799394"/>
              <a:gd name="connsiteY1967" fmla="*/ 209437 h 6713342"/>
              <a:gd name="connsiteX1968" fmla="*/ 969956 w 11799394"/>
              <a:gd name="connsiteY1968" fmla="*/ 209437 h 6713342"/>
              <a:gd name="connsiteX1969" fmla="*/ 920506 w 11799394"/>
              <a:gd name="connsiteY1969" fmla="*/ 338937 h 6713342"/>
              <a:gd name="connsiteX1970" fmla="*/ 935847 w 11799394"/>
              <a:gd name="connsiteY1970" fmla="*/ 360594 h 6713342"/>
              <a:gd name="connsiteX1971" fmla="*/ 1248148 w 11799394"/>
              <a:gd name="connsiteY1971" fmla="*/ 360594 h 6713342"/>
              <a:gd name="connsiteX1972" fmla="*/ 1538231 w 11799394"/>
              <a:gd name="connsiteY1972" fmla="*/ 163564 h 6713342"/>
              <a:gd name="connsiteX1973" fmla="*/ 1547497 w 11799394"/>
              <a:gd name="connsiteY1973" fmla="*/ 141129 h 6713342"/>
              <a:gd name="connsiteX1974" fmla="*/ 1488839 w 11799394"/>
              <a:gd name="connsiteY1974" fmla="*/ 161730 h 6713342"/>
              <a:gd name="connsiteX1975" fmla="*/ 1248148 w 11799394"/>
              <a:gd name="connsiteY1975" fmla="*/ 314402 h 6713342"/>
              <a:gd name="connsiteX1976" fmla="*/ 983250 w 11799394"/>
              <a:gd name="connsiteY1976" fmla="*/ 314402 h 6713342"/>
              <a:gd name="connsiteX1977" fmla="*/ 980724 w 11799394"/>
              <a:gd name="connsiteY1977" fmla="*/ 310733 h 6713342"/>
              <a:gd name="connsiteX1978" fmla="*/ 1019402 w 11799394"/>
              <a:gd name="connsiteY1978" fmla="*/ 209437 h 6713342"/>
              <a:gd name="connsiteX1979" fmla="*/ 11576280 w 11799394"/>
              <a:gd name="connsiteY1979" fmla="*/ 2431964 h 6713342"/>
              <a:gd name="connsiteX1980" fmla="*/ 11633565 w 11799394"/>
              <a:gd name="connsiteY1980" fmla="*/ 2293282 h 6713342"/>
              <a:gd name="connsiteX1981" fmla="*/ 11615923 w 11799394"/>
              <a:gd name="connsiteY1981" fmla="*/ 2268396 h 6713342"/>
              <a:gd name="connsiteX1982" fmla="*/ 11615923 w 11799394"/>
              <a:gd name="connsiteY1982" fmla="*/ 2268396 h 6713342"/>
              <a:gd name="connsiteX1983" fmla="*/ 11308590 w 11799394"/>
              <a:gd name="connsiteY1983" fmla="*/ 2268396 h 6713342"/>
              <a:gd name="connsiteX1984" fmla="*/ 11019266 w 11799394"/>
              <a:gd name="connsiteY1984" fmla="*/ 2448322 h 6713342"/>
              <a:gd name="connsiteX1985" fmla="*/ 10958549 w 11799394"/>
              <a:gd name="connsiteY1985" fmla="*/ 2607339 h 6713342"/>
              <a:gd name="connsiteX1986" fmla="*/ 10973891 w 11799394"/>
              <a:gd name="connsiteY1986" fmla="*/ 2628998 h 6713342"/>
              <a:gd name="connsiteX1987" fmla="*/ 11286194 w 11799394"/>
              <a:gd name="connsiteY1987" fmla="*/ 2628998 h 6713342"/>
              <a:gd name="connsiteX1988" fmla="*/ 11576280 w 11799394"/>
              <a:gd name="connsiteY1988" fmla="*/ 2431964 h 6713342"/>
              <a:gd name="connsiteX1989" fmla="*/ 212692 w 11799394"/>
              <a:gd name="connsiteY1989" fmla="*/ 6691684 h 6713342"/>
              <a:gd name="connsiteX1990" fmla="*/ 273419 w 11799394"/>
              <a:gd name="connsiteY1990" fmla="*/ 6532667 h 6713342"/>
              <a:gd name="connsiteX1991" fmla="*/ 562732 w 11799394"/>
              <a:gd name="connsiteY1991" fmla="*/ 6352741 h 6713342"/>
              <a:gd name="connsiteX1992" fmla="*/ 870074 w 11799394"/>
              <a:gd name="connsiteY1992" fmla="*/ 6352741 h 6713342"/>
              <a:gd name="connsiteX1993" fmla="*/ 870074 w 11799394"/>
              <a:gd name="connsiteY1993" fmla="*/ 6352741 h 6713342"/>
              <a:gd name="connsiteX1994" fmla="*/ 887706 w 11799394"/>
              <a:gd name="connsiteY1994" fmla="*/ 6377627 h 6713342"/>
              <a:gd name="connsiteX1995" fmla="*/ 830430 w 11799394"/>
              <a:gd name="connsiteY1995" fmla="*/ 6516309 h 6713342"/>
              <a:gd name="connsiteX1996" fmla="*/ 540341 w 11799394"/>
              <a:gd name="connsiteY1996" fmla="*/ 6713343 h 6713342"/>
              <a:gd name="connsiteX1997" fmla="*/ 228041 w 11799394"/>
              <a:gd name="connsiteY1997" fmla="*/ 6713343 h 6713342"/>
              <a:gd name="connsiteX1998" fmla="*/ 212693 w 11799394"/>
              <a:gd name="connsiteY1998" fmla="*/ 6691684 h 6713342"/>
              <a:gd name="connsiteX1999" fmla="*/ 275436 w 11799394"/>
              <a:gd name="connsiteY1999" fmla="*/ 6667154 h 6713342"/>
              <a:gd name="connsiteX2000" fmla="*/ 540340 w 11799394"/>
              <a:gd name="connsiteY2000" fmla="*/ 6667154 h 6713342"/>
              <a:gd name="connsiteX2001" fmla="*/ 787271 w 11799394"/>
              <a:gd name="connsiteY2001" fmla="*/ 6499836 h 6713342"/>
              <a:gd name="connsiteX2002" fmla="*/ 787494 w 11799394"/>
              <a:gd name="connsiteY2002" fmla="*/ 6499252 h 6713342"/>
              <a:gd name="connsiteX2003" fmla="*/ 787731 w 11799394"/>
              <a:gd name="connsiteY2003" fmla="*/ 6498680 h 6713342"/>
              <a:gd name="connsiteX2004" fmla="*/ 827382 w 11799394"/>
              <a:gd name="connsiteY2004" fmla="*/ 6402667 h 6713342"/>
              <a:gd name="connsiteX2005" fmla="*/ 824880 w 11799394"/>
              <a:gd name="connsiteY2005" fmla="*/ 6398943 h 6713342"/>
              <a:gd name="connsiteX2006" fmla="*/ 562732 w 11799394"/>
              <a:gd name="connsiteY2006" fmla="*/ 6398943 h 6713342"/>
              <a:gd name="connsiteX2007" fmla="*/ 316570 w 11799394"/>
              <a:gd name="connsiteY2007" fmla="*/ 6549152 h 6713342"/>
              <a:gd name="connsiteX2008" fmla="*/ 272909 w 11799394"/>
              <a:gd name="connsiteY2008" fmla="*/ 6663481 h 6713342"/>
              <a:gd name="connsiteX2009" fmla="*/ 275435 w 11799394"/>
              <a:gd name="connsiteY2009" fmla="*/ 6667154 h 6713342"/>
              <a:gd name="connsiteX2010" fmla="*/ 71700 w 11799394"/>
              <a:gd name="connsiteY2010" fmla="*/ 6241946 h 6713342"/>
              <a:gd name="connsiteX2011" fmla="*/ 132427 w 11799394"/>
              <a:gd name="connsiteY2011" fmla="*/ 6082928 h 6713342"/>
              <a:gd name="connsiteX2012" fmla="*/ 421740 w 11799394"/>
              <a:gd name="connsiteY2012" fmla="*/ 5903015 h 6713342"/>
              <a:gd name="connsiteX2013" fmla="*/ 729082 w 11799394"/>
              <a:gd name="connsiteY2013" fmla="*/ 5903015 h 6713342"/>
              <a:gd name="connsiteX2014" fmla="*/ 729082 w 11799394"/>
              <a:gd name="connsiteY2014" fmla="*/ 5903015 h 6713342"/>
              <a:gd name="connsiteX2015" fmla="*/ 746714 w 11799394"/>
              <a:gd name="connsiteY2015" fmla="*/ 5927901 h 6713342"/>
              <a:gd name="connsiteX2016" fmla="*/ 689438 w 11799394"/>
              <a:gd name="connsiteY2016" fmla="*/ 6066570 h 6713342"/>
              <a:gd name="connsiteX2017" fmla="*/ 399349 w 11799394"/>
              <a:gd name="connsiteY2017" fmla="*/ 6263604 h 6713342"/>
              <a:gd name="connsiteX2018" fmla="*/ 87047 w 11799394"/>
              <a:gd name="connsiteY2018" fmla="*/ 6263604 h 6713342"/>
              <a:gd name="connsiteX2019" fmla="*/ 71700 w 11799394"/>
              <a:gd name="connsiteY2019" fmla="*/ 6241946 h 6713342"/>
              <a:gd name="connsiteX2020" fmla="*/ 134444 w 11799394"/>
              <a:gd name="connsiteY2020" fmla="*/ 6217415 h 6713342"/>
              <a:gd name="connsiteX2021" fmla="*/ 399348 w 11799394"/>
              <a:gd name="connsiteY2021" fmla="*/ 6217415 h 6713342"/>
              <a:gd name="connsiteX2022" fmla="*/ 646279 w 11799394"/>
              <a:gd name="connsiteY2022" fmla="*/ 6050098 h 6713342"/>
              <a:gd name="connsiteX2023" fmla="*/ 646502 w 11799394"/>
              <a:gd name="connsiteY2023" fmla="*/ 6049526 h 6713342"/>
              <a:gd name="connsiteX2024" fmla="*/ 646739 w 11799394"/>
              <a:gd name="connsiteY2024" fmla="*/ 6048941 h 6713342"/>
              <a:gd name="connsiteX2025" fmla="*/ 686390 w 11799394"/>
              <a:gd name="connsiteY2025" fmla="*/ 5952940 h 6713342"/>
              <a:gd name="connsiteX2026" fmla="*/ 683888 w 11799394"/>
              <a:gd name="connsiteY2026" fmla="*/ 5949204 h 6713342"/>
              <a:gd name="connsiteX2027" fmla="*/ 421740 w 11799394"/>
              <a:gd name="connsiteY2027" fmla="*/ 5949204 h 6713342"/>
              <a:gd name="connsiteX2028" fmla="*/ 175578 w 11799394"/>
              <a:gd name="connsiteY2028" fmla="*/ 6099413 h 6713342"/>
              <a:gd name="connsiteX2029" fmla="*/ 131917 w 11799394"/>
              <a:gd name="connsiteY2029" fmla="*/ 6213742 h 6713342"/>
              <a:gd name="connsiteX2030" fmla="*/ 134443 w 11799394"/>
              <a:gd name="connsiteY2030" fmla="*/ 6217415 h 6713342"/>
              <a:gd name="connsiteX2031" fmla="*/ 1360885 w 11799394"/>
              <a:gd name="connsiteY2031" fmla="*/ 6066583 h 6713342"/>
              <a:gd name="connsiteX2032" fmla="*/ 1418157 w 11799394"/>
              <a:gd name="connsiteY2032" fmla="*/ 5927901 h 6713342"/>
              <a:gd name="connsiteX2033" fmla="*/ 1400516 w 11799394"/>
              <a:gd name="connsiteY2033" fmla="*/ 5903015 h 6713342"/>
              <a:gd name="connsiteX2034" fmla="*/ 1400528 w 11799394"/>
              <a:gd name="connsiteY2034" fmla="*/ 5903015 h 6713342"/>
              <a:gd name="connsiteX2035" fmla="*/ 1093178 w 11799394"/>
              <a:gd name="connsiteY2035" fmla="*/ 5903015 h 6713342"/>
              <a:gd name="connsiteX2036" fmla="*/ 803865 w 11799394"/>
              <a:gd name="connsiteY2036" fmla="*/ 6082941 h 6713342"/>
              <a:gd name="connsiteX2037" fmla="*/ 743145 w 11799394"/>
              <a:gd name="connsiteY2037" fmla="*/ 6241946 h 6713342"/>
              <a:gd name="connsiteX2038" fmla="*/ 758486 w 11799394"/>
              <a:gd name="connsiteY2038" fmla="*/ 6263604 h 6713342"/>
              <a:gd name="connsiteX2039" fmla="*/ 1070793 w 11799394"/>
              <a:gd name="connsiteY2039" fmla="*/ 6263604 h 6713342"/>
              <a:gd name="connsiteX2040" fmla="*/ 1360885 w 11799394"/>
              <a:gd name="connsiteY2040" fmla="*/ 6066583 h 6713342"/>
              <a:gd name="connsiteX2041" fmla="*/ 64253 w 11799394"/>
              <a:gd name="connsiteY2041" fmla="*/ 5927901 h 6713342"/>
              <a:gd name="connsiteX2042" fmla="*/ 46621 w 11799394"/>
              <a:gd name="connsiteY2042" fmla="*/ 5903015 h 6713342"/>
              <a:gd name="connsiteX2043" fmla="*/ 46621 w 11799394"/>
              <a:gd name="connsiteY2043" fmla="*/ 5903015 h 6713342"/>
              <a:gd name="connsiteX2044" fmla="*/ 19 w 11799394"/>
              <a:gd name="connsiteY2044" fmla="*/ 5903015 h 6713342"/>
              <a:gd name="connsiteX2045" fmla="*/ 13 w 11799394"/>
              <a:gd name="connsiteY2045" fmla="*/ 6082903 h 6713342"/>
              <a:gd name="connsiteX2046" fmla="*/ 6977 w 11799394"/>
              <a:gd name="connsiteY2046" fmla="*/ 6066583 h 6713342"/>
              <a:gd name="connsiteX2047" fmla="*/ 64253 w 11799394"/>
              <a:gd name="connsiteY2047" fmla="*/ 5927901 h 6713342"/>
              <a:gd name="connsiteX2048" fmla="*/ 539055 w 11799394"/>
              <a:gd name="connsiteY2048" fmla="*/ 5610514 h 6713342"/>
              <a:gd name="connsiteX2049" fmla="*/ 596331 w 11799394"/>
              <a:gd name="connsiteY2049" fmla="*/ 5471833 h 6713342"/>
              <a:gd name="connsiteX2050" fmla="*/ 578700 w 11799394"/>
              <a:gd name="connsiteY2050" fmla="*/ 5446946 h 6713342"/>
              <a:gd name="connsiteX2051" fmla="*/ 578700 w 11799394"/>
              <a:gd name="connsiteY2051" fmla="*/ 5446946 h 6713342"/>
              <a:gd name="connsiteX2052" fmla="*/ 271357 w 11799394"/>
              <a:gd name="connsiteY2052" fmla="*/ 5446946 h 6713342"/>
              <a:gd name="connsiteX2053" fmla="*/ 23 w 11799394"/>
              <a:gd name="connsiteY2053" fmla="*/ 5588818 h 6713342"/>
              <a:gd name="connsiteX2054" fmla="*/ 17 w 11799394"/>
              <a:gd name="connsiteY2054" fmla="*/ 5807535 h 6713342"/>
              <a:gd name="connsiteX2055" fmla="*/ 248971 w 11799394"/>
              <a:gd name="connsiteY2055" fmla="*/ 5807535 h 6713342"/>
              <a:gd name="connsiteX2056" fmla="*/ 539054 w 11799394"/>
              <a:gd name="connsiteY2056" fmla="*/ 5610514 h 6713342"/>
              <a:gd name="connsiteX2057" fmla="*/ 1789182 w 11799394"/>
              <a:gd name="connsiteY2057" fmla="*/ 635987 h 6713342"/>
              <a:gd name="connsiteX2058" fmla="*/ 1728452 w 11799394"/>
              <a:gd name="connsiteY2058" fmla="*/ 795005 h 6713342"/>
              <a:gd name="connsiteX2059" fmla="*/ 1743794 w 11799394"/>
              <a:gd name="connsiteY2059" fmla="*/ 816662 h 6713342"/>
              <a:gd name="connsiteX2060" fmla="*/ 2056097 w 11799394"/>
              <a:gd name="connsiteY2060" fmla="*/ 816662 h 6713342"/>
              <a:gd name="connsiteX2061" fmla="*/ 2346183 w 11799394"/>
              <a:gd name="connsiteY2061" fmla="*/ 619632 h 6713342"/>
              <a:gd name="connsiteX2062" fmla="*/ 2403468 w 11799394"/>
              <a:gd name="connsiteY2062" fmla="*/ 480949 h 6713342"/>
              <a:gd name="connsiteX2063" fmla="*/ 2385826 w 11799394"/>
              <a:gd name="connsiteY2063" fmla="*/ 456069 h 6713342"/>
              <a:gd name="connsiteX2064" fmla="*/ 2078492 w 11799394"/>
              <a:gd name="connsiteY2064" fmla="*/ 456069 h 6713342"/>
              <a:gd name="connsiteX2065" fmla="*/ 1789169 w 11799394"/>
              <a:gd name="connsiteY2065" fmla="*/ 635988 h 6713342"/>
              <a:gd name="connsiteX2066" fmla="*/ 910507 w 11799394"/>
              <a:gd name="connsiteY2066" fmla="*/ 6713343 h 6713342"/>
              <a:gd name="connsiteX2067" fmla="*/ 1222807 w 11799394"/>
              <a:gd name="connsiteY2067" fmla="*/ 6713343 h 6713342"/>
              <a:gd name="connsiteX2068" fmla="*/ 1512899 w 11799394"/>
              <a:gd name="connsiteY2068" fmla="*/ 6516309 h 6713342"/>
              <a:gd name="connsiteX2069" fmla="*/ 1570172 w 11799394"/>
              <a:gd name="connsiteY2069" fmla="*/ 6377627 h 6713342"/>
              <a:gd name="connsiteX2070" fmla="*/ 1552543 w 11799394"/>
              <a:gd name="connsiteY2070" fmla="*/ 6352741 h 6713342"/>
              <a:gd name="connsiteX2071" fmla="*/ 1552543 w 11799394"/>
              <a:gd name="connsiteY2071" fmla="*/ 6352741 h 6713342"/>
              <a:gd name="connsiteX2072" fmla="*/ 1245198 w 11799394"/>
              <a:gd name="connsiteY2072" fmla="*/ 6352741 h 6713342"/>
              <a:gd name="connsiteX2073" fmla="*/ 955885 w 11799394"/>
              <a:gd name="connsiteY2073" fmla="*/ 6532667 h 6713342"/>
              <a:gd name="connsiteX2074" fmla="*/ 895164 w 11799394"/>
              <a:gd name="connsiteY2074" fmla="*/ 6691684 h 6713342"/>
              <a:gd name="connsiteX2075" fmla="*/ 910505 w 11799394"/>
              <a:gd name="connsiteY2075" fmla="*/ 6713343 h 6713342"/>
              <a:gd name="connsiteX2076" fmla="*/ 4937520 w 11799394"/>
              <a:gd name="connsiteY2076" fmla="*/ 6713343 h 6713342"/>
              <a:gd name="connsiteX2077" fmla="*/ 5249823 w 11799394"/>
              <a:gd name="connsiteY2077" fmla="*/ 6713343 h 6713342"/>
              <a:gd name="connsiteX2078" fmla="*/ 5539909 w 11799394"/>
              <a:gd name="connsiteY2078" fmla="*/ 6516309 h 6713342"/>
              <a:gd name="connsiteX2079" fmla="*/ 5597182 w 11799394"/>
              <a:gd name="connsiteY2079" fmla="*/ 6377627 h 6713342"/>
              <a:gd name="connsiteX2080" fmla="*/ 5579552 w 11799394"/>
              <a:gd name="connsiteY2080" fmla="*/ 6352741 h 6713342"/>
              <a:gd name="connsiteX2081" fmla="*/ 5579552 w 11799394"/>
              <a:gd name="connsiteY2081" fmla="*/ 6352741 h 6713342"/>
              <a:gd name="connsiteX2082" fmla="*/ 5272206 w 11799394"/>
              <a:gd name="connsiteY2082" fmla="*/ 6352741 h 6713342"/>
              <a:gd name="connsiteX2083" fmla="*/ 4982896 w 11799394"/>
              <a:gd name="connsiteY2083" fmla="*/ 6532667 h 6713342"/>
              <a:gd name="connsiteX2084" fmla="*/ 4922179 w 11799394"/>
              <a:gd name="connsiteY2084" fmla="*/ 6691684 h 6713342"/>
              <a:gd name="connsiteX2085" fmla="*/ 4937520 w 11799394"/>
              <a:gd name="connsiteY2085" fmla="*/ 6713343 h 6713342"/>
              <a:gd name="connsiteX2086" fmla="*/ 1581941 w 11799394"/>
              <a:gd name="connsiteY2086" fmla="*/ 6713343 h 6713342"/>
              <a:gd name="connsiteX2087" fmla="*/ 1894245 w 11799394"/>
              <a:gd name="connsiteY2087" fmla="*/ 6713343 h 6713342"/>
              <a:gd name="connsiteX2088" fmla="*/ 2184330 w 11799394"/>
              <a:gd name="connsiteY2088" fmla="*/ 6516309 h 6713342"/>
              <a:gd name="connsiteX2089" fmla="*/ 2241616 w 11799394"/>
              <a:gd name="connsiteY2089" fmla="*/ 6377627 h 6713342"/>
              <a:gd name="connsiteX2090" fmla="*/ 2223974 w 11799394"/>
              <a:gd name="connsiteY2090" fmla="*/ 6352741 h 6713342"/>
              <a:gd name="connsiteX2091" fmla="*/ 2223974 w 11799394"/>
              <a:gd name="connsiteY2091" fmla="*/ 6352741 h 6713342"/>
              <a:gd name="connsiteX2092" fmla="*/ 1916640 w 11799394"/>
              <a:gd name="connsiteY2092" fmla="*/ 6352741 h 6713342"/>
              <a:gd name="connsiteX2093" fmla="*/ 1627330 w 11799394"/>
              <a:gd name="connsiteY2093" fmla="*/ 6532667 h 6713342"/>
              <a:gd name="connsiteX2094" fmla="*/ 1566600 w 11799394"/>
              <a:gd name="connsiteY2094" fmla="*/ 6691684 h 6713342"/>
              <a:gd name="connsiteX2095" fmla="*/ 1581941 w 11799394"/>
              <a:gd name="connsiteY2095" fmla="*/ 6713343 h 6713342"/>
              <a:gd name="connsiteX2096" fmla="*/ 4249502 w 11799394"/>
              <a:gd name="connsiteY2096" fmla="*/ 6691684 h 6713342"/>
              <a:gd name="connsiteX2097" fmla="*/ 4310219 w 11799394"/>
              <a:gd name="connsiteY2097" fmla="*/ 6532667 h 6713342"/>
              <a:gd name="connsiteX2098" fmla="*/ 4599530 w 11799394"/>
              <a:gd name="connsiteY2098" fmla="*/ 6352741 h 6713342"/>
              <a:gd name="connsiteX2099" fmla="*/ 4906876 w 11799394"/>
              <a:gd name="connsiteY2099" fmla="*/ 6352741 h 6713342"/>
              <a:gd name="connsiteX2100" fmla="*/ 4906876 w 11799394"/>
              <a:gd name="connsiteY2100" fmla="*/ 6352741 h 6713342"/>
              <a:gd name="connsiteX2101" fmla="*/ 4924505 w 11799394"/>
              <a:gd name="connsiteY2101" fmla="*/ 6377627 h 6713342"/>
              <a:gd name="connsiteX2102" fmla="*/ 4867232 w 11799394"/>
              <a:gd name="connsiteY2102" fmla="*/ 6516309 h 6713342"/>
              <a:gd name="connsiteX2103" fmla="*/ 4577147 w 11799394"/>
              <a:gd name="connsiteY2103" fmla="*/ 6713343 h 6713342"/>
              <a:gd name="connsiteX2104" fmla="*/ 4264844 w 11799394"/>
              <a:gd name="connsiteY2104" fmla="*/ 6713343 h 6713342"/>
              <a:gd name="connsiteX2105" fmla="*/ 4249502 w 11799394"/>
              <a:gd name="connsiteY2105" fmla="*/ 6691684 h 6713342"/>
              <a:gd name="connsiteX2106" fmla="*/ 4312240 w 11799394"/>
              <a:gd name="connsiteY2106" fmla="*/ 6667154 h 6713342"/>
              <a:gd name="connsiteX2107" fmla="*/ 4577147 w 11799394"/>
              <a:gd name="connsiteY2107" fmla="*/ 6667154 h 6713342"/>
              <a:gd name="connsiteX2108" fmla="*/ 4824081 w 11799394"/>
              <a:gd name="connsiteY2108" fmla="*/ 6499836 h 6713342"/>
              <a:gd name="connsiteX2109" fmla="*/ 4824297 w 11799394"/>
              <a:gd name="connsiteY2109" fmla="*/ 6499252 h 6713342"/>
              <a:gd name="connsiteX2110" fmla="*/ 4824539 w 11799394"/>
              <a:gd name="connsiteY2110" fmla="*/ 6498680 h 6713342"/>
              <a:gd name="connsiteX2111" fmla="*/ 4864195 w 11799394"/>
              <a:gd name="connsiteY2111" fmla="*/ 6402667 h 6713342"/>
              <a:gd name="connsiteX2112" fmla="*/ 4861691 w 11799394"/>
              <a:gd name="connsiteY2112" fmla="*/ 6398943 h 6713342"/>
              <a:gd name="connsiteX2113" fmla="*/ 4599530 w 11799394"/>
              <a:gd name="connsiteY2113" fmla="*/ 6398943 h 6713342"/>
              <a:gd name="connsiteX2114" fmla="*/ 4353371 w 11799394"/>
              <a:gd name="connsiteY2114" fmla="*/ 6549152 h 6713342"/>
              <a:gd name="connsiteX2115" fmla="*/ 4309724 w 11799394"/>
              <a:gd name="connsiteY2115" fmla="*/ 6663481 h 6713342"/>
              <a:gd name="connsiteX2116" fmla="*/ 4312240 w 11799394"/>
              <a:gd name="connsiteY2116" fmla="*/ 6667154 h 6713342"/>
              <a:gd name="connsiteX2117" fmla="*/ 5608951 w 11799394"/>
              <a:gd name="connsiteY2117" fmla="*/ 6713343 h 6713342"/>
              <a:gd name="connsiteX2118" fmla="*/ 5921254 w 11799394"/>
              <a:gd name="connsiteY2118" fmla="*/ 6713343 h 6713342"/>
              <a:gd name="connsiteX2119" fmla="*/ 6211340 w 11799394"/>
              <a:gd name="connsiteY2119" fmla="*/ 6516309 h 6713342"/>
              <a:gd name="connsiteX2120" fmla="*/ 6268625 w 11799394"/>
              <a:gd name="connsiteY2120" fmla="*/ 6377627 h 6713342"/>
              <a:gd name="connsiteX2121" fmla="*/ 6250983 w 11799394"/>
              <a:gd name="connsiteY2121" fmla="*/ 6352741 h 6713342"/>
              <a:gd name="connsiteX2122" fmla="*/ 6250983 w 11799394"/>
              <a:gd name="connsiteY2122" fmla="*/ 6352741 h 6713342"/>
              <a:gd name="connsiteX2123" fmla="*/ 5943650 w 11799394"/>
              <a:gd name="connsiteY2123" fmla="*/ 6352741 h 6713342"/>
              <a:gd name="connsiteX2124" fmla="*/ 5654339 w 11799394"/>
              <a:gd name="connsiteY2124" fmla="*/ 6532667 h 6713342"/>
              <a:gd name="connsiteX2125" fmla="*/ 5593610 w 11799394"/>
              <a:gd name="connsiteY2125" fmla="*/ 6691684 h 6713342"/>
              <a:gd name="connsiteX2126" fmla="*/ 5608951 w 11799394"/>
              <a:gd name="connsiteY2126" fmla="*/ 6713343 h 6713342"/>
              <a:gd name="connsiteX2127" fmla="*/ 6280217 w 11799394"/>
              <a:gd name="connsiteY2127" fmla="*/ 6713343 h 6713342"/>
              <a:gd name="connsiteX2128" fmla="*/ 6592520 w 11799394"/>
              <a:gd name="connsiteY2128" fmla="*/ 6713343 h 6713342"/>
              <a:gd name="connsiteX2129" fmla="*/ 6882605 w 11799394"/>
              <a:gd name="connsiteY2129" fmla="*/ 6516309 h 6713342"/>
              <a:gd name="connsiteX2130" fmla="*/ 6939878 w 11799394"/>
              <a:gd name="connsiteY2130" fmla="*/ 6377627 h 6713342"/>
              <a:gd name="connsiteX2131" fmla="*/ 6922261 w 11799394"/>
              <a:gd name="connsiteY2131" fmla="*/ 6352741 h 6713342"/>
              <a:gd name="connsiteX2132" fmla="*/ 6922261 w 11799394"/>
              <a:gd name="connsiteY2132" fmla="*/ 6352741 h 6713342"/>
              <a:gd name="connsiteX2133" fmla="*/ 6614916 w 11799394"/>
              <a:gd name="connsiteY2133" fmla="*/ 6352741 h 6713342"/>
              <a:gd name="connsiteX2134" fmla="*/ 6325605 w 11799394"/>
              <a:gd name="connsiteY2134" fmla="*/ 6532667 h 6713342"/>
              <a:gd name="connsiteX2135" fmla="*/ 6264875 w 11799394"/>
              <a:gd name="connsiteY2135" fmla="*/ 6691684 h 6713342"/>
              <a:gd name="connsiteX2136" fmla="*/ 6280217 w 11799394"/>
              <a:gd name="connsiteY2136" fmla="*/ 6713343 h 6713342"/>
              <a:gd name="connsiteX2137" fmla="*/ 2238031 w 11799394"/>
              <a:gd name="connsiteY2137" fmla="*/ 6691684 h 6713342"/>
              <a:gd name="connsiteX2138" fmla="*/ 2298748 w 11799394"/>
              <a:gd name="connsiteY2138" fmla="*/ 6532667 h 6713342"/>
              <a:gd name="connsiteX2139" fmla="*/ 2588071 w 11799394"/>
              <a:gd name="connsiteY2139" fmla="*/ 6352741 h 6713342"/>
              <a:gd name="connsiteX2140" fmla="*/ 2895405 w 11799394"/>
              <a:gd name="connsiteY2140" fmla="*/ 6352741 h 6713342"/>
              <a:gd name="connsiteX2141" fmla="*/ 2895405 w 11799394"/>
              <a:gd name="connsiteY2141" fmla="*/ 6352741 h 6713342"/>
              <a:gd name="connsiteX2142" fmla="*/ 2913046 w 11799394"/>
              <a:gd name="connsiteY2142" fmla="*/ 6377627 h 6713342"/>
              <a:gd name="connsiteX2143" fmla="*/ 2855761 w 11799394"/>
              <a:gd name="connsiteY2143" fmla="*/ 6516309 h 6713342"/>
              <a:gd name="connsiteX2144" fmla="*/ 2565676 w 11799394"/>
              <a:gd name="connsiteY2144" fmla="*/ 6713343 h 6713342"/>
              <a:gd name="connsiteX2145" fmla="*/ 2253372 w 11799394"/>
              <a:gd name="connsiteY2145" fmla="*/ 6713343 h 6713342"/>
              <a:gd name="connsiteX2146" fmla="*/ 2238031 w 11799394"/>
              <a:gd name="connsiteY2146" fmla="*/ 6691684 h 6713342"/>
              <a:gd name="connsiteX2147" fmla="*/ 2300782 w 11799394"/>
              <a:gd name="connsiteY2147" fmla="*/ 6667154 h 6713342"/>
              <a:gd name="connsiteX2148" fmla="*/ 2565676 w 11799394"/>
              <a:gd name="connsiteY2148" fmla="*/ 6667154 h 6713342"/>
              <a:gd name="connsiteX2149" fmla="*/ 2812610 w 11799394"/>
              <a:gd name="connsiteY2149" fmla="*/ 6499836 h 6713342"/>
              <a:gd name="connsiteX2150" fmla="*/ 2812826 w 11799394"/>
              <a:gd name="connsiteY2150" fmla="*/ 6499252 h 6713342"/>
              <a:gd name="connsiteX2151" fmla="*/ 2813068 w 11799394"/>
              <a:gd name="connsiteY2151" fmla="*/ 6498680 h 6713342"/>
              <a:gd name="connsiteX2152" fmla="*/ 2852724 w 11799394"/>
              <a:gd name="connsiteY2152" fmla="*/ 6402667 h 6713342"/>
              <a:gd name="connsiteX2153" fmla="*/ 2850220 w 11799394"/>
              <a:gd name="connsiteY2153" fmla="*/ 6398943 h 6713342"/>
              <a:gd name="connsiteX2154" fmla="*/ 2588058 w 11799394"/>
              <a:gd name="connsiteY2154" fmla="*/ 6398943 h 6713342"/>
              <a:gd name="connsiteX2155" fmla="*/ 2341899 w 11799394"/>
              <a:gd name="connsiteY2155" fmla="*/ 6549152 h 6713342"/>
              <a:gd name="connsiteX2156" fmla="*/ 2298252 w 11799394"/>
              <a:gd name="connsiteY2156" fmla="*/ 6663481 h 6713342"/>
              <a:gd name="connsiteX2157" fmla="*/ 2300769 w 11799394"/>
              <a:gd name="connsiteY2157" fmla="*/ 6667154 h 6713342"/>
              <a:gd name="connsiteX2158" fmla="*/ 3593400 w 11799394"/>
              <a:gd name="connsiteY2158" fmla="*/ 6713343 h 6713342"/>
              <a:gd name="connsiteX2159" fmla="*/ 3905716 w 11799394"/>
              <a:gd name="connsiteY2159" fmla="*/ 6713343 h 6713342"/>
              <a:gd name="connsiteX2160" fmla="*/ 4195789 w 11799394"/>
              <a:gd name="connsiteY2160" fmla="*/ 6516309 h 6713342"/>
              <a:gd name="connsiteX2161" fmla="*/ 4253074 w 11799394"/>
              <a:gd name="connsiteY2161" fmla="*/ 6377627 h 6713342"/>
              <a:gd name="connsiteX2162" fmla="*/ 4235432 w 11799394"/>
              <a:gd name="connsiteY2162" fmla="*/ 6352741 h 6713342"/>
              <a:gd name="connsiteX2163" fmla="*/ 4235432 w 11799394"/>
              <a:gd name="connsiteY2163" fmla="*/ 6352741 h 6713342"/>
              <a:gd name="connsiteX2164" fmla="*/ 3928098 w 11799394"/>
              <a:gd name="connsiteY2164" fmla="*/ 6352741 h 6713342"/>
              <a:gd name="connsiteX2165" fmla="*/ 3638788 w 11799394"/>
              <a:gd name="connsiteY2165" fmla="*/ 6532667 h 6713342"/>
              <a:gd name="connsiteX2166" fmla="*/ 3578059 w 11799394"/>
              <a:gd name="connsiteY2166" fmla="*/ 6691684 h 6713342"/>
              <a:gd name="connsiteX2167" fmla="*/ 3593400 w 11799394"/>
              <a:gd name="connsiteY2167" fmla="*/ 6713343 h 6713342"/>
              <a:gd name="connsiteX2168" fmla="*/ 2921969 w 11799394"/>
              <a:gd name="connsiteY2168" fmla="*/ 6713343 h 6713342"/>
              <a:gd name="connsiteX2169" fmla="*/ 3234272 w 11799394"/>
              <a:gd name="connsiteY2169" fmla="*/ 6713343 h 6713342"/>
              <a:gd name="connsiteX2170" fmla="*/ 3524358 w 11799394"/>
              <a:gd name="connsiteY2170" fmla="*/ 6516309 h 6713342"/>
              <a:gd name="connsiteX2171" fmla="*/ 3581630 w 11799394"/>
              <a:gd name="connsiteY2171" fmla="*/ 6377627 h 6713342"/>
              <a:gd name="connsiteX2172" fmla="*/ 3564001 w 11799394"/>
              <a:gd name="connsiteY2172" fmla="*/ 6352741 h 6713342"/>
              <a:gd name="connsiteX2173" fmla="*/ 3564001 w 11799394"/>
              <a:gd name="connsiteY2173" fmla="*/ 6352741 h 6713342"/>
              <a:gd name="connsiteX2174" fmla="*/ 3256668 w 11799394"/>
              <a:gd name="connsiteY2174" fmla="*/ 6352741 h 6713342"/>
              <a:gd name="connsiteX2175" fmla="*/ 2967345 w 11799394"/>
              <a:gd name="connsiteY2175" fmla="*/ 6532667 h 6713342"/>
              <a:gd name="connsiteX2176" fmla="*/ 2906628 w 11799394"/>
              <a:gd name="connsiteY2176" fmla="*/ 6691684 h 6713342"/>
              <a:gd name="connsiteX2177" fmla="*/ 2921969 w 11799394"/>
              <a:gd name="connsiteY2177" fmla="*/ 6713343 h 6713342"/>
              <a:gd name="connsiteX2178" fmla="*/ 2433210 w 11799394"/>
              <a:gd name="connsiteY2178" fmla="*/ 1818670 h 6713342"/>
              <a:gd name="connsiteX2179" fmla="*/ 2740556 w 11799394"/>
              <a:gd name="connsiteY2179" fmla="*/ 1818670 h 6713342"/>
              <a:gd name="connsiteX2180" fmla="*/ 2758185 w 11799394"/>
              <a:gd name="connsiteY2180" fmla="*/ 1843556 h 6713342"/>
              <a:gd name="connsiteX2181" fmla="*/ 2700912 w 11799394"/>
              <a:gd name="connsiteY2181" fmla="*/ 1982237 h 6713342"/>
              <a:gd name="connsiteX2182" fmla="*/ 2410814 w 11799394"/>
              <a:gd name="connsiteY2182" fmla="*/ 2179259 h 6713342"/>
              <a:gd name="connsiteX2183" fmla="*/ 2098524 w 11799394"/>
              <a:gd name="connsiteY2183" fmla="*/ 2179259 h 6713342"/>
              <a:gd name="connsiteX2184" fmla="*/ 2083170 w 11799394"/>
              <a:gd name="connsiteY2184" fmla="*/ 2157601 h 6713342"/>
              <a:gd name="connsiteX2185" fmla="*/ 2143899 w 11799394"/>
              <a:gd name="connsiteY2185" fmla="*/ 1998583 h 6713342"/>
              <a:gd name="connsiteX2186" fmla="*/ 2433210 w 11799394"/>
              <a:gd name="connsiteY2186" fmla="*/ 1818670 h 6713342"/>
              <a:gd name="connsiteX2187" fmla="*/ 2695358 w 11799394"/>
              <a:gd name="connsiteY2187" fmla="*/ 1864858 h 6713342"/>
              <a:gd name="connsiteX2188" fmla="*/ 2433210 w 11799394"/>
              <a:gd name="connsiteY2188" fmla="*/ 1864858 h 6713342"/>
              <a:gd name="connsiteX2189" fmla="*/ 2187051 w 11799394"/>
              <a:gd name="connsiteY2189" fmla="*/ 2015068 h 6713342"/>
              <a:gd name="connsiteX2190" fmla="*/ 2143391 w 11799394"/>
              <a:gd name="connsiteY2190" fmla="*/ 2129397 h 6713342"/>
              <a:gd name="connsiteX2191" fmla="*/ 2145907 w 11799394"/>
              <a:gd name="connsiteY2191" fmla="*/ 2133070 h 6713342"/>
              <a:gd name="connsiteX2192" fmla="*/ 2410814 w 11799394"/>
              <a:gd name="connsiteY2192" fmla="*/ 2133070 h 6713342"/>
              <a:gd name="connsiteX2193" fmla="*/ 2657749 w 11799394"/>
              <a:gd name="connsiteY2193" fmla="*/ 1965752 h 6713342"/>
              <a:gd name="connsiteX2194" fmla="*/ 2657965 w 11799394"/>
              <a:gd name="connsiteY2194" fmla="*/ 1965168 h 6713342"/>
              <a:gd name="connsiteX2195" fmla="*/ 2658206 w 11799394"/>
              <a:gd name="connsiteY2195" fmla="*/ 1964596 h 6713342"/>
              <a:gd name="connsiteX2196" fmla="*/ 2697862 w 11799394"/>
              <a:gd name="connsiteY2196" fmla="*/ 1868595 h 6713342"/>
              <a:gd name="connsiteX2197" fmla="*/ 2695358 w 11799394"/>
              <a:gd name="connsiteY2197" fmla="*/ 1864858 h 6713342"/>
              <a:gd name="connsiteX2198" fmla="*/ 2233354 w 11799394"/>
              <a:gd name="connsiteY2198" fmla="*/ 905800 h 6713342"/>
              <a:gd name="connsiteX2199" fmla="*/ 2540700 w 11799394"/>
              <a:gd name="connsiteY2199" fmla="*/ 905800 h 6713342"/>
              <a:gd name="connsiteX2200" fmla="*/ 2558329 w 11799394"/>
              <a:gd name="connsiteY2200" fmla="*/ 930684 h 6713342"/>
              <a:gd name="connsiteX2201" fmla="*/ 2501057 w 11799394"/>
              <a:gd name="connsiteY2201" fmla="*/ 1069367 h 6713342"/>
              <a:gd name="connsiteX2202" fmla="*/ 2210958 w 11799394"/>
              <a:gd name="connsiteY2202" fmla="*/ 1266395 h 6713342"/>
              <a:gd name="connsiteX2203" fmla="*/ 1898655 w 11799394"/>
              <a:gd name="connsiteY2203" fmla="*/ 1266395 h 6713342"/>
              <a:gd name="connsiteX2204" fmla="*/ 1883314 w 11799394"/>
              <a:gd name="connsiteY2204" fmla="*/ 1244741 h 6713342"/>
              <a:gd name="connsiteX2205" fmla="*/ 1944043 w 11799394"/>
              <a:gd name="connsiteY2205" fmla="*/ 1085724 h 6713342"/>
              <a:gd name="connsiteX2206" fmla="*/ 2233354 w 11799394"/>
              <a:gd name="connsiteY2206" fmla="*/ 905800 h 6713342"/>
              <a:gd name="connsiteX2207" fmla="*/ 2495502 w 11799394"/>
              <a:gd name="connsiteY2207" fmla="*/ 951993 h 6713342"/>
              <a:gd name="connsiteX2208" fmla="*/ 2233354 w 11799394"/>
              <a:gd name="connsiteY2208" fmla="*/ 951993 h 6713342"/>
              <a:gd name="connsiteX2209" fmla="*/ 1987195 w 11799394"/>
              <a:gd name="connsiteY2209" fmla="*/ 1102201 h 6713342"/>
              <a:gd name="connsiteX2210" fmla="*/ 1943535 w 11799394"/>
              <a:gd name="connsiteY2210" fmla="*/ 1216535 h 6713342"/>
              <a:gd name="connsiteX2211" fmla="*/ 1946064 w 11799394"/>
              <a:gd name="connsiteY2211" fmla="*/ 1220204 h 6713342"/>
              <a:gd name="connsiteX2212" fmla="*/ 2210958 w 11799394"/>
              <a:gd name="connsiteY2212" fmla="*/ 1220204 h 6713342"/>
              <a:gd name="connsiteX2213" fmla="*/ 2457893 w 11799394"/>
              <a:gd name="connsiteY2213" fmla="*/ 1052890 h 6713342"/>
              <a:gd name="connsiteX2214" fmla="*/ 2458109 w 11799394"/>
              <a:gd name="connsiteY2214" fmla="*/ 1052308 h 6713342"/>
              <a:gd name="connsiteX2215" fmla="*/ 2458350 w 11799394"/>
              <a:gd name="connsiteY2215" fmla="*/ 1051733 h 6713342"/>
              <a:gd name="connsiteX2216" fmla="*/ 2498006 w 11799394"/>
              <a:gd name="connsiteY2216" fmla="*/ 955730 h 6713342"/>
              <a:gd name="connsiteX2217" fmla="*/ 2495502 w 11799394"/>
              <a:gd name="connsiteY2217" fmla="*/ 951994 h 6713342"/>
              <a:gd name="connsiteX2218" fmla="*/ 7285368 w 11799394"/>
              <a:gd name="connsiteY2218" fmla="*/ 4446930 h 6713342"/>
              <a:gd name="connsiteX2219" fmla="*/ 6973064 w 11799394"/>
              <a:gd name="connsiteY2219" fmla="*/ 4446930 h 6713342"/>
              <a:gd name="connsiteX2220" fmla="*/ 6957723 w 11799394"/>
              <a:gd name="connsiteY2220" fmla="*/ 4425272 h 6713342"/>
              <a:gd name="connsiteX2221" fmla="*/ 7018440 w 11799394"/>
              <a:gd name="connsiteY2221" fmla="*/ 4266254 h 6713342"/>
              <a:gd name="connsiteX2222" fmla="*/ 7307763 w 11799394"/>
              <a:gd name="connsiteY2222" fmla="*/ 4086341 h 6713342"/>
              <a:gd name="connsiteX2223" fmla="*/ 7615096 w 11799394"/>
              <a:gd name="connsiteY2223" fmla="*/ 4086341 h 6713342"/>
              <a:gd name="connsiteX2224" fmla="*/ 7632738 w 11799394"/>
              <a:gd name="connsiteY2224" fmla="*/ 4111215 h 6713342"/>
              <a:gd name="connsiteX2225" fmla="*/ 7575454 w 11799394"/>
              <a:gd name="connsiteY2225" fmla="*/ 4249896 h 6713342"/>
              <a:gd name="connsiteX2226" fmla="*/ 7285368 w 11799394"/>
              <a:gd name="connsiteY2226" fmla="*/ 4446930 h 6713342"/>
              <a:gd name="connsiteX2227" fmla="*/ 7020474 w 11799394"/>
              <a:gd name="connsiteY2227" fmla="*/ 4400741 h 6713342"/>
              <a:gd name="connsiteX2228" fmla="*/ 7285368 w 11799394"/>
              <a:gd name="connsiteY2228" fmla="*/ 4400741 h 6713342"/>
              <a:gd name="connsiteX2229" fmla="*/ 7532302 w 11799394"/>
              <a:gd name="connsiteY2229" fmla="*/ 4233423 h 6713342"/>
              <a:gd name="connsiteX2230" fmla="*/ 7532518 w 11799394"/>
              <a:gd name="connsiteY2230" fmla="*/ 4232839 h 6713342"/>
              <a:gd name="connsiteX2231" fmla="*/ 7532760 w 11799394"/>
              <a:gd name="connsiteY2231" fmla="*/ 4232267 h 6713342"/>
              <a:gd name="connsiteX2232" fmla="*/ 7572416 w 11799394"/>
              <a:gd name="connsiteY2232" fmla="*/ 4136267 h 6713342"/>
              <a:gd name="connsiteX2233" fmla="*/ 7569912 w 11799394"/>
              <a:gd name="connsiteY2233" fmla="*/ 4132530 h 6713342"/>
              <a:gd name="connsiteX2234" fmla="*/ 7307763 w 11799394"/>
              <a:gd name="connsiteY2234" fmla="*/ 4132530 h 6713342"/>
              <a:gd name="connsiteX2235" fmla="*/ 7061591 w 11799394"/>
              <a:gd name="connsiteY2235" fmla="*/ 4282739 h 6713342"/>
              <a:gd name="connsiteX2236" fmla="*/ 7017944 w 11799394"/>
              <a:gd name="connsiteY2236" fmla="*/ 4397068 h 6713342"/>
              <a:gd name="connsiteX2237" fmla="*/ 7020474 w 11799394"/>
              <a:gd name="connsiteY2237" fmla="*/ 4400741 h 6713342"/>
              <a:gd name="connsiteX2238" fmla="*/ 8425539 w 11799394"/>
              <a:gd name="connsiteY2238" fmla="*/ 3984532 h 6713342"/>
              <a:gd name="connsiteX2239" fmla="*/ 8113236 w 11799394"/>
              <a:gd name="connsiteY2239" fmla="*/ 3984532 h 6713342"/>
              <a:gd name="connsiteX2240" fmla="*/ 8097895 w 11799394"/>
              <a:gd name="connsiteY2240" fmla="*/ 3962874 h 6713342"/>
              <a:gd name="connsiteX2241" fmla="*/ 8158612 w 11799394"/>
              <a:gd name="connsiteY2241" fmla="*/ 3803856 h 6713342"/>
              <a:gd name="connsiteX2242" fmla="*/ 8447935 w 11799394"/>
              <a:gd name="connsiteY2242" fmla="*/ 3623929 h 6713342"/>
              <a:gd name="connsiteX2243" fmla="*/ 8755268 w 11799394"/>
              <a:gd name="connsiteY2243" fmla="*/ 3623929 h 6713342"/>
              <a:gd name="connsiteX2244" fmla="*/ 8772898 w 11799394"/>
              <a:gd name="connsiteY2244" fmla="*/ 3648816 h 6713342"/>
              <a:gd name="connsiteX2245" fmla="*/ 8715625 w 11799394"/>
              <a:gd name="connsiteY2245" fmla="*/ 3787498 h 6713342"/>
              <a:gd name="connsiteX2246" fmla="*/ 8425539 w 11799394"/>
              <a:gd name="connsiteY2246" fmla="*/ 3984532 h 6713342"/>
              <a:gd name="connsiteX2247" fmla="*/ 8160633 w 11799394"/>
              <a:gd name="connsiteY2247" fmla="*/ 3938342 h 6713342"/>
              <a:gd name="connsiteX2248" fmla="*/ 8425539 w 11799394"/>
              <a:gd name="connsiteY2248" fmla="*/ 3938342 h 6713342"/>
              <a:gd name="connsiteX2249" fmla="*/ 8672474 w 11799394"/>
              <a:gd name="connsiteY2249" fmla="*/ 3771025 h 6713342"/>
              <a:gd name="connsiteX2250" fmla="*/ 8672690 w 11799394"/>
              <a:gd name="connsiteY2250" fmla="*/ 3770440 h 6713342"/>
              <a:gd name="connsiteX2251" fmla="*/ 8672931 w 11799394"/>
              <a:gd name="connsiteY2251" fmla="*/ 3769869 h 6713342"/>
              <a:gd name="connsiteX2252" fmla="*/ 8712574 w 11799394"/>
              <a:gd name="connsiteY2252" fmla="*/ 3673868 h 6713342"/>
              <a:gd name="connsiteX2253" fmla="*/ 8710083 w 11799394"/>
              <a:gd name="connsiteY2253" fmla="*/ 3670131 h 6713342"/>
              <a:gd name="connsiteX2254" fmla="*/ 8447935 w 11799394"/>
              <a:gd name="connsiteY2254" fmla="*/ 3670131 h 6713342"/>
              <a:gd name="connsiteX2255" fmla="*/ 8201776 w 11799394"/>
              <a:gd name="connsiteY2255" fmla="*/ 3820341 h 6713342"/>
              <a:gd name="connsiteX2256" fmla="*/ 8158104 w 11799394"/>
              <a:gd name="connsiteY2256" fmla="*/ 3934669 h 6713342"/>
              <a:gd name="connsiteX2257" fmla="*/ 8160633 w 11799394"/>
              <a:gd name="connsiteY2257" fmla="*/ 3938342 h 6713342"/>
              <a:gd name="connsiteX2258" fmla="*/ 7043378 w 11799394"/>
              <a:gd name="connsiteY2258" fmla="*/ 4705965 h 6713342"/>
              <a:gd name="connsiteX2259" fmla="*/ 7100650 w 11799394"/>
              <a:gd name="connsiteY2259" fmla="*/ 4567296 h 6713342"/>
              <a:gd name="connsiteX2260" fmla="*/ 7083021 w 11799394"/>
              <a:gd name="connsiteY2260" fmla="*/ 4542409 h 6713342"/>
              <a:gd name="connsiteX2261" fmla="*/ 7083021 w 11799394"/>
              <a:gd name="connsiteY2261" fmla="*/ 4542409 h 6713342"/>
              <a:gd name="connsiteX2262" fmla="*/ 6775675 w 11799394"/>
              <a:gd name="connsiteY2262" fmla="*/ 4542409 h 6713342"/>
              <a:gd name="connsiteX2263" fmla="*/ 6486364 w 11799394"/>
              <a:gd name="connsiteY2263" fmla="*/ 4722323 h 6713342"/>
              <a:gd name="connsiteX2264" fmla="*/ 6425647 w 11799394"/>
              <a:gd name="connsiteY2264" fmla="*/ 4881341 h 6713342"/>
              <a:gd name="connsiteX2265" fmla="*/ 6440989 w 11799394"/>
              <a:gd name="connsiteY2265" fmla="*/ 4902999 h 6713342"/>
              <a:gd name="connsiteX2266" fmla="*/ 6753292 w 11799394"/>
              <a:gd name="connsiteY2266" fmla="*/ 4902999 h 6713342"/>
              <a:gd name="connsiteX2267" fmla="*/ 7043378 w 11799394"/>
              <a:gd name="connsiteY2267" fmla="*/ 4705978 h 6713342"/>
              <a:gd name="connsiteX2268" fmla="*/ 7644495 w 11799394"/>
              <a:gd name="connsiteY2268" fmla="*/ 4446930 h 6713342"/>
              <a:gd name="connsiteX2269" fmla="*/ 7956799 w 11799394"/>
              <a:gd name="connsiteY2269" fmla="*/ 4446930 h 6713342"/>
              <a:gd name="connsiteX2270" fmla="*/ 8246885 w 11799394"/>
              <a:gd name="connsiteY2270" fmla="*/ 4249896 h 6713342"/>
              <a:gd name="connsiteX2271" fmla="*/ 8304169 w 11799394"/>
              <a:gd name="connsiteY2271" fmla="*/ 4111215 h 6713342"/>
              <a:gd name="connsiteX2272" fmla="*/ 8286527 w 11799394"/>
              <a:gd name="connsiteY2272" fmla="*/ 4086341 h 6713342"/>
              <a:gd name="connsiteX2273" fmla="*/ 7979194 w 11799394"/>
              <a:gd name="connsiteY2273" fmla="*/ 4086341 h 6713342"/>
              <a:gd name="connsiteX2274" fmla="*/ 7689884 w 11799394"/>
              <a:gd name="connsiteY2274" fmla="*/ 4266254 h 6713342"/>
              <a:gd name="connsiteX2275" fmla="*/ 7629154 w 11799394"/>
              <a:gd name="connsiteY2275" fmla="*/ 4425272 h 6713342"/>
              <a:gd name="connsiteX2276" fmla="*/ 7644495 w 11799394"/>
              <a:gd name="connsiteY2276" fmla="*/ 4446930 h 6713342"/>
              <a:gd name="connsiteX2277" fmla="*/ 5910336 w 11799394"/>
              <a:gd name="connsiteY2277" fmla="*/ 5331080 h 6713342"/>
              <a:gd name="connsiteX2278" fmla="*/ 5971053 w 11799394"/>
              <a:gd name="connsiteY2278" fmla="*/ 5172062 h 6713342"/>
              <a:gd name="connsiteX2279" fmla="*/ 6260364 w 11799394"/>
              <a:gd name="connsiteY2279" fmla="*/ 4992136 h 6713342"/>
              <a:gd name="connsiteX2280" fmla="*/ 6567710 w 11799394"/>
              <a:gd name="connsiteY2280" fmla="*/ 4992136 h 6713342"/>
              <a:gd name="connsiteX2281" fmla="*/ 6585338 w 11799394"/>
              <a:gd name="connsiteY2281" fmla="*/ 5017022 h 6713342"/>
              <a:gd name="connsiteX2282" fmla="*/ 6528066 w 11799394"/>
              <a:gd name="connsiteY2282" fmla="*/ 5155704 h 6713342"/>
              <a:gd name="connsiteX2283" fmla="*/ 6237981 w 11799394"/>
              <a:gd name="connsiteY2283" fmla="*/ 5352725 h 6713342"/>
              <a:gd name="connsiteX2284" fmla="*/ 5925678 w 11799394"/>
              <a:gd name="connsiteY2284" fmla="*/ 5352725 h 6713342"/>
              <a:gd name="connsiteX2285" fmla="*/ 5910336 w 11799394"/>
              <a:gd name="connsiteY2285" fmla="*/ 5331080 h 6713342"/>
              <a:gd name="connsiteX2286" fmla="*/ 5973074 w 11799394"/>
              <a:gd name="connsiteY2286" fmla="*/ 5306536 h 6713342"/>
              <a:gd name="connsiteX2287" fmla="*/ 6237981 w 11799394"/>
              <a:gd name="connsiteY2287" fmla="*/ 5306536 h 6713342"/>
              <a:gd name="connsiteX2288" fmla="*/ 6484902 w 11799394"/>
              <a:gd name="connsiteY2288" fmla="*/ 5139231 h 6713342"/>
              <a:gd name="connsiteX2289" fmla="*/ 6485131 w 11799394"/>
              <a:gd name="connsiteY2289" fmla="*/ 5138646 h 6713342"/>
              <a:gd name="connsiteX2290" fmla="*/ 6485373 w 11799394"/>
              <a:gd name="connsiteY2290" fmla="*/ 5138062 h 6713342"/>
              <a:gd name="connsiteX2291" fmla="*/ 6525016 w 11799394"/>
              <a:gd name="connsiteY2291" fmla="*/ 5042061 h 6713342"/>
              <a:gd name="connsiteX2292" fmla="*/ 6522525 w 11799394"/>
              <a:gd name="connsiteY2292" fmla="*/ 5038324 h 6713342"/>
              <a:gd name="connsiteX2293" fmla="*/ 6260364 w 11799394"/>
              <a:gd name="connsiteY2293" fmla="*/ 5038324 h 6713342"/>
              <a:gd name="connsiteX2294" fmla="*/ 6014204 w 11799394"/>
              <a:gd name="connsiteY2294" fmla="*/ 5188534 h 6713342"/>
              <a:gd name="connsiteX2295" fmla="*/ 5970557 w 11799394"/>
              <a:gd name="connsiteY2295" fmla="*/ 5302876 h 6713342"/>
              <a:gd name="connsiteX2296" fmla="*/ 5973074 w 11799394"/>
              <a:gd name="connsiteY2296" fmla="*/ 5306536 h 6713342"/>
              <a:gd name="connsiteX2297" fmla="*/ 4582803 w 11799394"/>
              <a:gd name="connsiteY2297" fmla="*/ 5352725 h 6713342"/>
              <a:gd name="connsiteX2298" fmla="*/ 4895106 w 11799394"/>
              <a:gd name="connsiteY2298" fmla="*/ 5352725 h 6713342"/>
              <a:gd name="connsiteX2299" fmla="*/ 5185192 w 11799394"/>
              <a:gd name="connsiteY2299" fmla="*/ 5155704 h 6713342"/>
              <a:gd name="connsiteX2300" fmla="*/ 5242464 w 11799394"/>
              <a:gd name="connsiteY2300" fmla="*/ 5017022 h 6713342"/>
              <a:gd name="connsiteX2301" fmla="*/ 5224835 w 11799394"/>
              <a:gd name="connsiteY2301" fmla="*/ 4992136 h 6713342"/>
              <a:gd name="connsiteX2302" fmla="*/ 5224835 w 11799394"/>
              <a:gd name="connsiteY2302" fmla="*/ 4992136 h 6713342"/>
              <a:gd name="connsiteX2303" fmla="*/ 4917489 w 11799394"/>
              <a:gd name="connsiteY2303" fmla="*/ 4992136 h 6713342"/>
              <a:gd name="connsiteX2304" fmla="*/ 4628179 w 11799394"/>
              <a:gd name="connsiteY2304" fmla="*/ 5172062 h 6713342"/>
              <a:gd name="connsiteX2305" fmla="*/ 4567462 w 11799394"/>
              <a:gd name="connsiteY2305" fmla="*/ 5331080 h 6713342"/>
              <a:gd name="connsiteX2306" fmla="*/ 4582803 w 11799394"/>
              <a:gd name="connsiteY2306" fmla="*/ 5352725 h 6713342"/>
              <a:gd name="connsiteX2307" fmla="*/ 5254234 w 11799394"/>
              <a:gd name="connsiteY2307" fmla="*/ 5352725 h 6713342"/>
              <a:gd name="connsiteX2308" fmla="*/ 5566537 w 11799394"/>
              <a:gd name="connsiteY2308" fmla="*/ 5352725 h 6713342"/>
              <a:gd name="connsiteX2309" fmla="*/ 5856623 w 11799394"/>
              <a:gd name="connsiteY2309" fmla="*/ 5155704 h 6713342"/>
              <a:gd name="connsiteX2310" fmla="*/ 5913895 w 11799394"/>
              <a:gd name="connsiteY2310" fmla="*/ 5017022 h 6713342"/>
              <a:gd name="connsiteX2311" fmla="*/ 5896266 w 11799394"/>
              <a:gd name="connsiteY2311" fmla="*/ 4992136 h 6713342"/>
              <a:gd name="connsiteX2312" fmla="*/ 5896266 w 11799394"/>
              <a:gd name="connsiteY2312" fmla="*/ 4992136 h 6713342"/>
              <a:gd name="connsiteX2313" fmla="*/ 5588920 w 11799394"/>
              <a:gd name="connsiteY2313" fmla="*/ 4992136 h 6713342"/>
              <a:gd name="connsiteX2314" fmla="*/ 5299609 w 11799394"/>
              <a:gd name="connsiteY2314" fmla="*/ 5172062 h 6713342"/>
              <a:gd name="connsiteX2315" fmla="*/ 5238892 w 11799394"/>
              <a:gd name="connsiteY2315" fmla="*/ 5331080 h 6713342"/>
              <a:gd name="connsiteX2316" fmla="*/ 5254234 w 11799394"/>
              <a:gd name="connsiteY2316" fmla="*/ 5352725 h 6713342"/>
              <a:gd name="connsiteX2317" fmla="*/ 3880715 w 11799394"/>
              <a:gd name="connsiteY2317" fmla="*/ 905799 h 6713342"/>
              <a:gd name="connsiteX2318" fmla="*/ 3880715 w 11799394"/>
              <a:gd name="connsiteY2318" fmla="*/ 905799 h 6713342"/>
              <a:gd name="connsiteX2319" fmla="*/ 3573381 w 11799394"/>
              <a:gd name="connsiteY2319" fmla="*/ 905800 h 6713342"/>
              <a:gd name="connsiteX2320" fmla="*/ 3284058 w 11799394"/>
              <a:gd name="connsiteY2320" fmla="*/ 1085721 h 6713342"/>
              <a:gd name="connsiteX2321" fmla="*/ 3223341 w 11799394"/>
              <a:gd name="connsiteY2321" fmla="*/ 1244739 h 6713342"/>
              <a:gd name="connsiteX2322" fmla="*/ 3238683 w 11799394"/>
              <a:gd name="connsiteY2322" fmla="*/ 1266393 h 6713342"/>
              <a:gd name="connsiteX2323" fmla="*/ 3550986 w 11799394"/>
              <a:gd name="connsiteY2323" fmla="*/ 1266393 h 6713342"/>
              <a:gd name="connsiteX2324" fmla="*/ 3841072 w 11799394"/>
              <a:gd name="connsiteY2324" fmla="*/ 1069363 h 6713342"/>
              <a:gd name="connsiteX2325" fmla="*/ 3898344 w 11799394"/>
              <a:gd name="connsiteY2325" fmla="*/ 930682 h 6713342"/>
              <a:gd name="connsiteX2326" fmla="*/ 3880715 w 11799394"/>
              <a:gd name="connsiteY2326" fmla="*/ 905797 h 6713342"/>
              <a:gd name="connsiteX2327" fmla="*/ 3894785 w 11799394"/>
              <a:gd name="connsiteY2327" fmla="*/ 5331080 h 6713342"/>
              <a:gd name="connsiteX2328" fmla="*/ 3955502 w 11799394"/>
              <a:gd name="connsiteY2328" fmla="*/ 5172062 h 6713342"/>
              <a:gd name="connsiteX2329" fmla="*/ 4244812 w 11799394"/>
              <a:gd name="connsiteY2329" fmla="*/ 4992136 h 6713342"/>
              <a:gd name="connsiteX2330" fmla="*/ 4552158 w 11799394"/>
              <a:gd name="connsiteY2330" fmla="*/ 4992136 h 6713342"/>
              <a:gd name="connsiteX2331" fmla="*/ 4569788 w 11799394"/>
              <a:gd name="connsiteY2331" fmla="*/ 5017022 h 6713342"/>
              <a:gd name="connsiteX2332" fmla="*/ 4512515 w 11799394"/>
              <a:gd name="connsiteY2332" fmla="*/ 5155704 h 6713342"/>
              <a:gd name="connsiteX2333" fmla="*/ 4222430 w 11799394"/>
              <a:gd name="connsiteY2333" fmla="*/ 5352725 h 6713342"/>
              <a:gd name="connsiteX2334" fmla="*/ 3910126 w 11799394"/>
              <a:gd name="connsiteY2334" fmla="*/ 5352725 h 6713342"/>
              <a:gd name="connsiteX2335" fmla="*/ 3894785 w 11799394"/>
              <a:gd name="connsiteY2335" fmla="*/ 5331080 h 6713342"/>
              <a:gd name="connsiteX2336" fmla="*/ 3957523 w 11799394"/>
              <a:gd name="connsiteY2336" fmla="*/ 5306536 h 6713342"/>
              <a:gd name="connsiteX2337" fmla="*/ 4222430 w 11799394"/>
              <a:gd name="connsiteY2337" fmla="*/ 5306536 h 6713342"/>
              <a:gd name="connsiteX2338" fmla="*/ 4469364 w 11799394"/>
              <a:gd name="connsiteY2338" fmla="*/ 5139231 h 6713342"/>
              <a:gd name="connsiteX2339" fmla="*/ 4469580 w 11799394"/>
              <a:gd name="connsiteY2339" fmla="*/ 5138646 h 6713342"/>
              <a:gd name="connsiteX2340" fmla="*/ 4469822 w 11799394"/>
              <a:gd name="connsiteY2340" fmla="*/ 5138062 h 6713342"/>
              <a:gd name="connsiteX2341" fmla="*/ 4509465 w 11799394"/>
              <a:gd name="connsiteY2341" fmla="*/ 5042061 h 6713342"/>
              <a:gd name="connsiteX2342" fmla="*/ 4506974 w 11799394"/>
              <a:gd name="connsiteY2342" fmla="*/ 5038324 h 6713342"/>
              <a:gd name="connsiteX2343" fmla="*/ 4244812 w 11799394"/>
              <a:gd name="connsiteY2343" fmla="*/ 5038324 h 6713342"/>
              <a:gd name="connsiteX2344" fmla="*/ 3998653 w 11799394"/>
              <a:gd name="connsiteY2344" fmla="*/ 5188534 h 6713342"/>
              <a:gd name="connsiteX2345" fmla="*/ 3954993 w 11799394"/>
              <a:gd name="connsiteY2345" fmla="*/ 5302876 h 6713342"/>
              <a:gd name="connsiteX2346" fmla="*/ 3957523 w 11799394"/>
              <a:gd name="connsiteY2346" fmla="*/ 5306536 h 6713342"/>
              <a:gd name="connsiteX2347" fmla="*/ 3209284 w 11799394"/>
              <a:gd name="connsiteY2347" fmla="*/ 905799 h 6713342"/>
              <a:gd name="connsiteX2348" fmla="*/ 3209284 w 11799394"/>
              <a:gd name="connsiteY2348" fmla="*/ 905799 h 6713342"/>
              <a:gd name="connsiteX2349" fmla="*/ 2901938 w 11799394"/>
              <a:gd name="connsiteY2349" fmla="*/ 905800 h 6713342"/>
              <a:gd name="connsiteX2350" fmla="*/ 2612627 w 11799394"/>
              <a:gd name="connsiteY2350" fmla="*/ 1085721 h 6713342"/>
              <a:gd name="connsiteX2351" fmla="*/ 2551898 w 11799394"/>
              <a:gd name="connsiteY2351" fmla="*/ 1244739 h 6713342"/>
              <a:gd name="connsiteX2352" fmla="*/ 2567252 w 11799394"/>
              <a:gd name="connsiteY2352" fmla="*/ 1266393 h 6713342"/>
              <a:gd name="connsiteX2353" fmla="*/ 2879555 w 11799394"/>
              <a:gd name="connsiteY2353" fmla="*/ 1266393 h 6713342"/>
              <a:gd name="connsiteX2354" fmla="*/ 3169628 w 11799394"/>
              <a:gd name="connsiteY2354" fmla="*/ 1069363 h 6713342"/>
              <a:gd name="connsiteX2355" fmla="*/ 3226913 w 11799394"/>
              <a:gd name="connsiteY2355" fmla="*/ 930682 h 6713342"/>
              <a:gd name="connsiteX2356" fmla="*/ 3209284 w 11799394"/>
              <a:gd name="connsiteY2356" fmla="*/ 905797 h 6713342"/>
              <a:gd name="connsiteX2357" fmla="*/ 2007379 w 11799394"/>
              <a:gd name="connsiteY2357" fmla="*/ 1542527 h 6713342"/>
              <a:gd name="connsiteX2358" fmla="*/ 1946662 w 11799394"/>
              <a:gd name="connsiteY2358" fmla="*/ 1701545 h 6713342"/>
              <a:gd name="connsiteX2359" fmla="*/ 1962003 w 11799394"/>
              <a:gd name="connsiteY2359" fmla="*/ 1723190 h 6713342"/>
              <a:gd name="connsiteX2360" fmla="*/ 2274306 w 11799394"/>
              <a:gd name="connsiteY2360" fmla="*/ 1723190 h 6713342"/>
              <a:gd name="connsiteX2361" fmla="*/ 2564392 w 11799394"/>
              <a:gd name="connsiteY2361" fmla="*/ 1526169 h 6713342"/>
              <a:gd name="connsiteX2362" fmla="*/ 2621664 w 11799394"/>
              <a:gd name="connsiteY2362" fmla="*/ 1387487 h 6713342"/>
              <a:gd name="connsiteX2363" fmla="*/ 2604035 w 11799394"/>
              <a:gd name="connsiteY2363" fmla="*/ 1362601 h 6713342"/>
              <a:gd name="connsiteX2364" fmla="*/ 2296689 w 11799394"/>
              <a:gd name="connsiteY2364" fmla="*/ 1362601 h 6713342"/>
              <a:gd name="connsiteX2365" fmla="*/ 2007379 w 11799394"/>
              <a:gd name="connsiteY2365" fmla="*/ 1542527 h 6713342"/>
              <a:gd name="connsiteX2366" fmla="*/ 7906479 w 11799394"/>
              <a:gd name="connsiteY2366" fmla="*/ 905799 h 6713342"/>
              <a:gd name="connsiteX2367" fmla="*/ 7906479 w 11799394"/>
              <a:gd name="connsiteY2367" fmla="*/ 905799 h 6713342"/>
              <a:gd name="connsiteX2368" fmla="*/ 7599133 w 11799394"/>
              <a:gd name="connsiteY2368" fmla="*/ 905800 h 6713342"/>
              <a:gd name="connsiteX2369" fmla="*/ 7309822 w 11799394"/>
              <a:gd name="connsiteY2369" fmla="*/ 1085721 h 6713342"/>
              <a:gd name="connsiteX2370" fmla="*/ 7249105 w 11799394"/>
              <a:gd name="connsiteY2370" fmla="*/ 1244739 h 6713342"/>
              <a:gd name="connsiteX2371" fmla="*/ 7264434 w 11799394"/>
              <a:gd name="connsiteY2371" fmla="*/ 1266393 h 6713342"/>
              <a:gd name="connsiteX2372" fmla="*/ 7576750 w 11799394"/>
              <a:gd name="connsiteY2372" fmla="*/ 1266393 h 6713342"/>
              <a:gd name="connsiteX2373" fmla="*/ 7866836 w 11799394"/>
              <a:gd name="connsiteY2373" fmla="*/ 1069363 h 6713342"/>
              <a:gd name="connsiteX2374" fmla="*/ 7924108 w 11799394"/>
              <a:gd name="connsiteY2374" fmla="*/ 930682 h 6713342"/>
              <a:gd name="connsiteX2375" fmla="*/ 7906479 w 11799394"/>
              <a:gd name="connsiteY2375" fmla="*/ 905797 h 6713342"/>
              <a:gd name="connsiteX2376" fmla="*/ 5224835 w 11799394"/>
              <a:gd name="connsiteY2376" fmla="*/ 905799 h 6713342"/>
              <a:gd name="connsiteX2377" fmla="*/ 5224835 w 11799394"/>
              <a:gd name="connsiteY2377" fmla="*/ 905799 h 6713342"/>
              <a:gd name="connsiteX2378" fmla="*/ 4917489 w 11799394"/>
              <a:gd name="connsiteY2378" fmla="*/ 905800 h 6713342"/>
              <a:gd name="connsiteX2379" fmla="*/ 4628179 w 11799394"/>
              <a:gd name="connsiteY2379" fmla="*/ 1085721 h 6713342"/>
              <a:gd name="connsiteX2380" fmla="*/ 4567462 w 11799394"/>
              <a:gd name="connsiteY2380" fmla="*/ 1244739 h 6713342"/>
              <a:gd name="connsiteX2381" fmla="*/ 4582803 w 11799394"/>
              <a:gd name="connsiteY2381" fmla="*/ 1266393 h 6713342"/>
              <a:gd name="connsiteX2382" fmla="*/ 4895106 w 11799394"/>
              <a:gd name="connsiteY2382" fmla="*/ 1266393 h 6713342"/>
              <a:gd name="connsiteX2383" fmla="*/ 5185192 w 11799394"/>
              <a:gd name="connsiteY2383" fmla="*/ 1069363 h 6713342"/>
              <a:gd name="connsiteX2384" fmla="*/ 5242464 w 11799394"/>
              <a:gd name="connsiteY2384" fmla="*/ 930682 h 6713342"/>
              <a:gd name="connsiteX2385" fmla="*/ 5224835 w 11799394"/>
              <a:gd name="connsiteY2385" fmla="*/ 905797 h 6713342"/>
              <a:gd name="connsiteX2386" fmla="*/ 7235035 w 11799394"/>
              <a:gd name="connsiteY2386" fmla="*/ 905799 h 6713342"/>
              <a:gd name="connsiteX2387" fmla="*/ 7235035 w 11799394"/>
              <a:gd name="connsiteY2387" fmla="*/ 905799 h 6713342"/>
              <a:gd name="connsiteX2388" fmla="*/ 6927702 w 11799394"/>
              <a:gd name="connsiteY2388" fmla="*/ 905800 h 6713342"/>
              <a:gd name="connsiteX2389" fmla="*/ 6638391 w 11799394"/>
              <a:gd name="connsiteY2389" fmla="*/ 1085721 h 6713342"/>
              <a:gd name="connsiteX2390" fmla="*/ 6577661 w 11799394"/>
              <a:gd name="connsiteY2390" fmla="*/ 1244739 h 6713342"/>
              <a:gd name="connsiteX2391" fmla="*/ 6593003 w 11799394"/>
              <a:gd name="connsiteY2391" fmla="*/ 1266393 h 6713342"/>
              <a:gd name="connsiteX2392" fmla="*/ 6905306 w 11799394"/>
              <a:gd name="connsiteY2392" fmla="*/ 1266393 h 6713342"/>
              <a:gd name="connsiteX2393" fmla="*/ 7195392 w 11799394"/>
              <a:gd name="connsiteY2393" fmla="*/ 1069363 h 6713342"/>
              <a:gd name="connsiteX2394" fmla="*/ 7252677 w 11799394"/>
              <a:gd name="connsiteY2394" fmla="*/ 930682 h 6713342"/>
              <a:gd name="connsiteX2395" fmla="*/ 7235035 w 11799394"/>
              <a:gd name="connsiteY2395" fmla="*/ 905797 h 6713342"/>
              <a:gd name="connsiteX2396" fmla="*/ 5896266 w 11799394"/>
              <a:gd name="connsiteY2396" fmla="*/ 905799 h 6713342"/>
              <a:gd name="connsiteX2397" fmla="*/ 5896266 w 11799394"/>
              <a:gd name="connsiteY2397" fmla="*/ 905799 h 6713342"/>
              <a:gd name="connsiteX2398" fmla="*/ 5588920 w 11799394"/>
              <a:gd name="connsiteY2398" fmla="*/ 905800 h 6713342"/>
              <a:gd name="connsiteX2399" fmla="*/ 5299609 w 11799394"/>
              <a:gd name="connsiteY2399" fmla="*/ 1085721 h 6713342"/>
              <a:gd name="connsiteX2400" fmla="*/ 5238892 w 11799394"/>
              <a:gd name="connsiteY2400" fmla="*/ 1244739 h 6713342"/>
              <a:gd name="connsiteX2401" fmla="*/ 5254234 w 11799394"/>
              <a:gd name="connsiteY2401" fmla="*/ 1266393 h 6713342"/>
              <a:gd name="connsiteX2402" fmla="*/ 5566537 w 11799394"/>
              <a:gd name="connsiteY2402" fmla="*/ 1266393 h 6713342"/>
              <a:gd name="connsiteX2403" fmla="*/ 5856623 w 11799394"/>
              <a:gd name="connsiteY2403" fmla="*/ 1069363 h 6713342"/>
              <a:gd name="connsiteX2404" fmla="*/ 5913895 w 11799394"/>
              <a:gd name="connsiteY2404" fmla="*/ 930682 h 6713342"/>
              <a:gd name="connsiteX2405" fmla="*/ 5896266 w 11799394"/>
              <a:gd name="connsiteY2405" fmla="*/ 905797 h 6713342"/>
              <a:gd name="connsiteX2406" fmla="*/ 8641258 w 11799394"/>
              <a:gd name="connsiteY2406" fmla="*/ 1362601 h 6713342"/>
              <a:gd name="connsiteX2407" fmla="*/ 8333911 w 11799394"/>
              <a:gd name="connsiteY2407" fmla="*/ 1362601 h 6713342"/>
              <a:gd name="connsiteX2408" fmla="*/ 8044601 w 11799394"/>
              <a:gd name="connsiteY2408" fmla="*/ 1542527 h 6713342"/>
              <a:gd name="connsiteX2409" fmla="*/ 7983884 w 11799394"/>
              <a:gd name="connsiteY2409" fmla="*/ 1701545 h 6713342"/>
              <a:gd name="connsiteX2410" fmla="*/ 7999213 w 11799394"/>
              <a:gd name="connsiteY2410" fmla="*/ 1723190 h 6713342"/>
              <a:gd name="connsiteX2411" fmla="*/ 8311516 w 11799394"/>
              <a:gd name="connsiteY2411" fmla="*/ 1723190 h 6713342"/>
              <a:gd name="connsiteX2412" fmla="*/ 8601614 w 11799394"/>
              <a:gd name="connsiteY2412" fmla="*/ 1526169 h 6713342"/>
              <a:gd name="connsiteX2413" fmla="*/ 8658886 w 11799394"/>
              <a:gd name="connsiteY2413" fmla="*/ 1387487 h 6713342"/>
              <a:gd name="connsiteX2414" fmla="*/ 8641258 w 11799394"/>
              <a:gd name="connsiteY2414" fmla="*/ 1362601 h 6713342"/>
              <a:gd name="connsiteX2415" fmla="*/ 562732 w 11799394"/>
              <a:gd name="connsiteY2415" fmla="*/ 2268396 h 6713342"/>
              <a:gd name="connsiteX2416" fmla="*/ 870074 w 11799394"/>
              <a:gd name="connsiteY2416" fmla="*/ 2268396 h 6713342"/>
              <a:gd name="connsiteX2417" fmla="*/ 887706 w 11799394"/>
              <a:gd name="connsiteY2417" fmla="*/ 2293282 h 6713342"/>
              <a:gd name="connsiteX2418" fmla="*/ 830430 w 11799394"/>
              <a:gd name="connsiteY2418" fmla="*/ 2431964 h 6713342"/>
              <a:gd name="connsiteX2419" fmla="*/ 540341 w 11799394"/>
              <a:gd name="connsiteY2419" fmla="*/ 2628998 h 6713342"/>
              <a:gd name="connsiteX2420" fmla="*/ 228041 w 11799394"/>
              <a:gd name="connsiteY2420" fmla="*/ 2628998 h 6713342"/>
              <a:gd name="connsiteX2421" fmla="*/ 212693 w 11799394"/>
              <a:gd name="connsiteY2421" fmla="*/ 2607339 h 6713342"/>
              <a:gd name="connsiteX2422" fmla="*/ 273420 w 11799394"/>
              <a:gd name="connsiteY2422" fmla="*/ 2448322 h 6713342"/>
              <a:gd name="connsiteX2423" fmla="*/ 562733 w 11799394"/>
              <a:gd name="connsiteY2423" fmla="*/ 2268396 h 6713342"/>
              <a:gd name="connsiteX2424" fmla="*/ 824880 w 11799394"/>
              <a:gd name="connsiteY2424" fmla="*/ 2314597 h 6713342"/>
              <a:gd name="connsiteX2425" fmla="*/ 562732 w 11799394"/>
              <a:gd name="connsiteY2425" fmla="*/ 2314597 h 6713342"/>
              <a:gd name="connsiteX2426" fmla="*/ 316570 w 11799394"/>
              <a:gd name="connsiteY2426" fmla="*/ 2464794 h 6713342"/>
              <a:gd name="connsiteX2427" fmla="*/ 272909 w 11799394"/>
              <a:gd name="connsiteY2427" fmla="*/ 2579136 h 6713342"/>
              <a:gd name="connsiteX2428" fmla="*/ 275435 w 11799394"/>
              <a:gd name="connsiteY2428" fmla="*/ 2582809 h 6713342"/>
              <a:gd name="connsiteX2429" fmla="*/ 540339 w 11799394"/>
              <a:gd name="connsiteY2429" fmla="*/ 2582809 h 6713342"/>
              <a:gd name="connsiteX2430" fmla="*/ 787270 w 11799394"/>
              <a:gd name="connsiteY2430" fmla="*/ 2415491 h 6713342"/>
              <a:gd name="connsiteX2431" fmla="*/ 787493 w 11799394"/>
              <a:gd name="connsiteY2431" fmla="*/ 2414907 h 6713342"/>
              <a:gd name="connsiteX2432" fmla="*/ 787730 w 11799394"/>
              <a:gd name="connsiteY2432" fmla="*/ 2414335 h 6713342"/>
              <a:gd name="connsiteX2433" fmla="*/ 827380 w 11799394"/>
              <a:gd name="connsiteY2433" fmla="*/ 2318334 h 6713342"/>
              <a:gd name="connsiteX2434" fmla="*/ 824879 w 11799394"/>
              <a:gd name="connsiteY2434" fmla="*/ 2314597 h 6713342"/>
              <a:gd name="connsiteX2435" fmla="*/ 362993 w 11799394"/>
              <a:gd name="connsiteY2435" fmla="*/ 3984532 h 6713342"/>
              <a:gd name="connsiteX2436" fmla="*/ 50692 w 11799394"/>
              <a:gd name="connsiteY2436" fmla="*/ 3984532 h 6713342"/>
              <a:gd name="connsiteX2437" fmla="*/ 35345 w 11799394"/>
              <a:gd name="connsiteY2437" fmla="*/ 3962874 h 6713342"/>
              <a:gd name="connsiteX2438" fmla="*/ 96072 w 11799394"/>
              <a:gd name="connsiteY2438" fmla="*/ 3803856 h 6713342"/>
              <a:gd name="connsiteX2439" fmla="*/ 385385 w 11799394"/>
              <a:gd name="connsiteY2439" fmla="*/ 3623929 h 6713342"/>
              <a:gd name="connsiteX2440" fmla="*/ 692727 w 11799394"/>
              <a:gd name="connsiteY2440" fmla="*/ 3623929 h 6713342"/>
              <a:gd name="connsiteX2441" fmla="*/ 710359 w 11799394"/>
              <a:gd name="connsiteY2441" fmla="*/ 3648816 h 6713342"/>
              <a:gd name="connsiteX2442" fmla="*/ 653082 w 11799394"/>
              <a:gd name="connsiteY2442" fmla="*/ 3787498 h 6713342"/>
              <a:gd name="connsiteX2443" fmla="*/ 362994 w 11799394"/>
              <a:gd name="connsiteY2443" fmla="*/ 3984532 h 6713342"/>
              <a:gd name="connsiteX2444" fmla="*/ 98089 w 11799394"/>
              <a:gd name="connsiteY2444" fmla="*/ 3938342 h 6713342"/>
              <a:gd name="connsiteX2445" fmla="*/ 362993 w 11799394"/>
              <a:gd name="connsiteY2445" fmla="*/ 3938342 h 6713342"/>
              <a:gd name="connsiteX2446" fmla="*/ 609924 w 11799394"/>
              <a:gd name="connsiteY2446" fmla="*/ 3771025 h 6713342"/>
              <a:gd name="connsiteX2447" fmla="*/ 610147 w 11799394"/>
              <a:gd name="connsiteY2447" fmla="*/ 3770440 h 6713342"/>
              <a:gd name="connsiteX2448" fmla="*/ 610384 w 11799394"/>
              <a:gd name="connsiteY2448" fmla="*/ 3769869 h 6713342"/>
              <a:gd name="connsiteX2449" fmla="*/ 650035 w 11799394"/>
              <a:gd name="connsiteY2449" fmla="*/ 3673868 h 6713342"/>
              <a:gd name="connsiteX2450" fmla="*/ 647533 w 11799394"/>
              <a:gd name="connsiteY2450" fmla="*/ 3670131 h 6713342"/>
              <a:gd name="connsiteX2451" fmla="*/ 385385 w 11799394"/>
              <a:gd name="connsiteY2451" fmla="*/ 3670131 h 6713342"/>
              <a:gd name="connsiteX2452" fmla="*/ 139223 w 11799394"/>
              <a:gd name="connsiteY2452" fmla="*/ 3820341 h 6713342"/>
              <a:gd name="connsiteX2453" fmla="*/ 95562 w 11799394"/>
              <a:gd name="connsiteY2453" fmla="*/ 3934669 h 6713342"/>
              <a:gd name="connsiteX2454" fmla="*/ 98087 w 11799394"/>
              <a:gd name="connsiteY2454" fmla="*/ 3938342 h 6713342"/>
              <a:gd name="connsiteX2455" fmla="*/ 86 w 11799394"/>
              <a:gd name="connsiteY2455" fmla="*/ 2729243 h 6713342"/>
              <a:gd name="connsiteX2456" fmla="*/ 74 w 11799394"/>
              <a:gd name="connsiteY2456" fmla="*/ 3078724 h 6713342"/>
              <a:gd name="connsiteX2457" fmla="*/ 71606 w 11799394"/>
              <a:gd name="connsiteY2457" fmla="*/ 3078724 h 6713342"/>
              <a:gd name="connsiteX2458" fmla="*/ 361694 w 11799394"/>
              <a:gd name="connsiteY2458" fmla="*/ 2881703 h 6713342"/>
              <a:gd name="connsiteX2459" fmla="*/ 418970 w 11799394"/>
              <a:gd name="connsiteY2459" fmla="*/ 2743021 h 6713342"/>
              <a:gd name="connsiteX2460" fmla="*/ 401332 w 11799394"/>
              <a:gd name="connsiteY2460" fmla="*/ 2718135 h 6713342"/>
              <a:gd name="connsiteX2461" fmla="*/ 401338 w 11799394"/>
              <a:gd name="connsiteY2461" fmla="*/ 2718135 h 6713342"/>
              <a:gd name="connsiteX2462" fmla="*/ 93999 w 11799394"/>
              <a:gd name="connsiteY2462" fmla="*/ 2718135 h 6713342"/>
              <a:gd name="connsiteX2463" fmla="*/ 86 w 11799394"/>
              <a:gd name="connsiteY2463" fmla="*/ 2729243 h 6713342"/>
              <a:gd name="connsiteX2464" fmla="*/ 2071972 w 11799394"/>
              <a:gd name="connsiteY2464" fmla="*/ 1818670 h 6713342"/>
              <a:gd name="connsiteX2465" fmla="*/ 1764613 w 11799394"/>
              <a:gd name="connsiteY2465" fmla="*/ 1818670 h 6713342"/>
              <a:gd name="connsiteX2466" fmla="*/ 1475303 w 11799394"/>
              <a:gd name="connsiteY2466" fmla="*/ 1998583 h 6713342"/>
              <a:gd name="connsiteX2467" fmla="*/ 1414586 w 11799394"/>
              <a:gd name="connsiteY2467" fmla="*/ 2157601 h 6713342"/>
              <a:gd name="connsiteX2468" fmla="*/ 1429927 w 11799394"/>
              <a:gd name="connsiteY2468" fmla="*/ 2179259 h 6713342"/>
              <a:gd name="connsiteX2469" fmla="*/ 1742230 w 11799394"/>
              <a:gd name="connsiteY2469" fmla="*/ 2179259 h 6713342"/>
              <a:gd name="connsiteX2470" fmla="*/ 2032316 w 11799394"/>
              <a:gd name="connsiteY2470" fmla="*/ 1982237 h 6713342"/>
              <a:gd name="connsiteX2471" fmla="*/ 2089601 w 11799394"/>
              <a:gd name="connsiteY2471" fmla="*/ 1843543 h 6713342"/>
              <a:gd name="connsiteX2472" fmla="*/ 2071972 w 11799394"/>
              <a:gd name="connsiteY2472" fmla="*/ 1818670 h 6713342"/>
              <a:gd name="connsiteX2473" fmla="*/ 4615494 w 11799394"/>
              <a:gd name="connsiteY2473" fmla="*/ 1362601 h 6713342"/>
              <a:gd name="connsiteX2474" fmla="*/ 4308160 w 11799394"/>
              <a:gd name="connsiteY2474" fmla="*/ 1362601 h 6713342"/>
              <a:gd name="connsiteX2475" fmla="*/ 4018837 w 11799394"/>
              <a:gd name="connsiteY2475" fmla="*/ 1542527 h 6713342"/>
              <a:gd name="connsiteX2476" fmla="*/ 3958120 w 11799394"/>
              <a:gd name="connsiteY2476" fmla="*/ 1701545 h 6713342"/>
              <a:gd name="connsiteX2477" fmla="*/ 3973461 w 11799394"/>
              <a:gd name="connsiteY2477" fmla="*/ 1723190 h 6713342"/>
              <a:gd name="connsiteX2478" fmla="*/ 4285765 w 11799394"/>
              <a:gd name="connsiteY2478" fmla="*/ 1723190 h 6713342"/>
              <a:gd name="connsiteX2479" fmla="*/ 4575850 w 11799394"/>
              <a:gd name="connsiteY2479" fmla="*/ 1526169 h 6713342"/>
              <a:gd name="connsiteX2480" fmla="*/ 4633123 w 11799394"/>
              <a:gd name="connsiteY2480" fmla="*/ 1387487 h 6713342"/>
              <a:gd name="connsiteX2481" fmla="*/ 4615494 w 11799394"/>
              <a:gd name="connsiteY2481" fmla="*/ 1362601 h 6713342"/>
              <a:gd name="connsiteX2482" fmla="*/ 3272619 w 11799394"/>
              <a:gd name="connsiteY2482" fmla="*/ 1362601 h 6713342"/>
              <a:gd name="connsiteX2483" fmla="*/ 2965285 w 11799394"/>
              <a:gd name="connsiteY2483" fmla="*/ 1362601 h 6713342"/>
              <a:gd name="connsiteX2484" fmla="*/ 2675975 w 11799394"/>
              <a:gd name="connsiteY2484" fmla="*/ 1542527 h 6713342"/>
              <a:gd name="connsiteX2485" fmla="*/ 2615246 w 11799394"/>
              <a:gd name="connsiteY2485" fmla="*/ 1701545 h 6713342"/>
              <a:gd name="connsiteX2486" fmla="*/ 2630587 w 11799394"/>
              <a:gd name="connsiteY2486" fmla="*/ 1723190 h 6713342"/>
              <a:gd name="connsiteX2487" fmla="*/ 2942903 w 11799394"/>
              <a:gd name="connsiteY2487" fmla="*/ 1723190 h 6713342"/>
              <a:gd name="connsiteX2488" fmla="*/ 3232976 w 11799394"/>
              <a:gd name="connsiteY2488" fmla="*/ 1526169 h 6713342"/>
              <a:gd name="connsiteX2489" fmla="*/ 3290261 w 11799394"/>
              <a:gd name="connsiteY2489" fmla="*/ 1387487 h 6713342"/>
              <a:gd name="connsiteX2490" fmla="*/ 3272619 w 11799394"/>
              <a:gd name="connsiteY2490" fmla="*/ 1362601 h 6713342"/>
              <a:gd name="connsiteX2491" fmla="*/ 5288183 w 11799394"/>
              <a:gd name="connsiteY2491" fmla="*/ 1362601 h 6713342"/>
              <a:gd name="connsiteX2492" fmla="*/ 4980837 w 11799394"/>
              <a:gd name="connsiteY2492" fmla="*/ 1362601 h 6713342"/>
              <a:gd name="connsiteX2493" fmla="*/ 4691526 w 11799394"/>
              <a:gd name="connsiteY2493" fmla="*/ 1542527 h 6713342"/>
              <a:gd name="connsiteX2494" fmla="*/ 4630797 w 11799394"/>
              <a:gd name="connsiteY2494" fmla="*/ 1701545 h 6713342"/>
              <a:gd name="connsiteX2495" fmla="*/ 4646138 w 11799394"/>
              <a:gd name="connsiteY2495" fmla="*/ 1723190 h 6713342"/>
              <a:gd name="connsiteX2496" fmla="*/ 4958441 w 11799394"/>
              <a:gd name="connsiteY2496" fmla="*/ 1723190 h 6713342"/>
              <a:gd name="connsiteX2497" fmla="*/ 5248527 w 11799394"/>
              <a:gd name="connsiteY2497" fmla="*/ 1526169 h 6713342"/>
              <a:gd name="connsiteX2498" fmla="*/ 5305812 w 11799394"/>
              <a:gd name="connsiteY2498" fmla="*/ 1387487 h 6713342"/>
              <a:gd name="connsiteX2499" fmla="*/ 5288170 w 11799394"/>
              <a:gd name="connsiteY2499" fmla="*/ 1362601 h 6713342"/>
              <a:gd name="connsiteX2500" fmla="*/ 1404583 w 11799394"/>
              <a:gd name="connsiteY2500" fmla="*/ 3984532 h 6713342"/>
              <a:gd name="connsiteX2501" fmla="*/ 1716899 w 11799394"/>
              <a:gd name="connsiteY2501" fmla="*/ 3984532 h 6713342"/>
              <a:gd name="connsiteX2502" fmla="*/ 2006984 w 11799394"/>
              <a:gd name="connsiteY2502" fmla="*/ 3787498 h 6713342"/>
              <a:gd name="connsiteX2503" fmla="*/ 2064257 w 11799394"/>
              <a:gd name="connsiteY2503" fmla="*/ 3648816 h 6713342"/>
              <a:gd name="connsiteX2504" fmla="*/ 2046628 w 11799394"/>
              <a:gd name="connsiteY2504" fmla="*/ 3623929 h 6713342"/>
              <a:gd name="connsiteX2505" fmla="*/ 1739282 w 11799394"/>
              <a:gd name="connsiteY2505" fmla="*/ 3623929 h 6713342"/>
              <a:gd name="connsiteX2506" fmla="*/ 1449958 w 11799394"/>
              <a:gd name="connsiteY2506" fmla="*/ 3803856 h 6713342"/>
              <a:gd name="connsiteX2507" fmla="*/ 1389242 w 11799394"/>
              <a:gd name="connsiteY2507" fmla="*/ 3962874 h 6713342"/>
              <a:gd name="connsiteX2508" fmla="*/ 1404583 w 11799394"/>
              <a:gd name="connsiteY2508" fmla="*/ 3984532 h 6713342"/>
              <a:gd name="connsiteX2509" fmla="*/ 1743794 w 11799394"/>
              <a:gd name="connsiteY2509" fmla="*/ 4902999 h 6713342"/>
              <a:gd name="connsiteX2510" fmla="*/ 2056097 w 11799394"/>
              <a:gd name="connsiteY2510" fmla="*/ 4902999 h 6713342"/>
              <a:gd name="connsiteX2511" fmla="*/ 2346183 w 11799394"/>
              <a:gd name="connsiteY2511" fmla="*/ 4705965 h 6713342"/>
              <a:gd name="connsiteX2512" fmla="*/ 2403468 w 11799394"/>
              <a:gd name="connsiteY2512" fmla="*/ 4567296 h 6713342"/>
              <a:gd name="connsiteX2513" fmla="*/ 2385826 w 11799394"/>
              <a:gd name="connsiteY2513" fmla="*/ 4542409 h 6713342"/>
              <a:gd name="connsiteX2514" fmla="*/ 2385826 w 11799394"/>
              <a:gd name="connsiteY2514" fmla="*/ 4542409 h 6713342"/>
              <a:gd name="connsiteX2515" fmla="*/ 2078492 w 11799394"/>
              <a:gd name="connsiteY2515" fmla="*/ 4542409 h 6713342"/>
              <a:gd name="connsiteX2516" fmla="*/ 1789169 w 11799394"/>
              <a:gd name="connsiteY2516" fmla="*/ 4722323 h 6713342"/>
              <a:gd name="connsiteX2517" fmla="*/ 1728452 w 11799394"/>
              <a:gd name="connsiteY2517" fmla="*/ 4881341 h 6713342"/>
              <a:gd name="connsiteX2518" fmla="*/ 1743794 w 11799394"/>
              <a:gd name="connsiteY2518" fmla="*/ 4902999 h 6713342"/>
              <a:gd name="connsiteX2519" fmla="*/ 2415237 w 11799394"/>
              <a:gd name="connsiteY2519" fmla="*/ 4902999 h 6713342"/>
              <a:gd name="connsiteX2520" fmla="*/ 2727528 w 11799394"/>
              <a:gd name="connsiteY2520" fmla="*/ 4902999 h 6713342"/>
              <a:gd name="connsiteX2521" fmla="*/ 3017626 w 11799394"/>
              <a:gd name="connsiteY2521" fmla="*/ 4705965 h 6713342"/>
              <a:gd name="connsiteX2522" fmla="*/ 3074899 w 11799394"/>
              <a:gd name="connsiteY2522" fmla="*/ 4567296 h 6713342"/>
              <a:gd name="connsiteX2523" fmla="*/ 3057269 w 11799394"/>
              <a:gd name="connsiteY2523" fmla="*/ 4542409 h 6713342"/>
              <a:gd name="connsiteX2524" fmla="*/ 3057269 w 11799394"/>
              <a:gd name="connsiteY2524" fmla="*/ 4542409 h 6713342"/>
              <a:gd name="connsiteX2525" fmla="*/ 2749923 w 11799394"/>
              <a:gd name="connsiteY2525" fmla="*/ 4542409 h 6713342"/>
              <a:gd name="connsiteX2526" fmla="*/ 2460613 w 11799394"/>
              <a:gd name="connsiteY2526" fmla="*/ 4722323 h 6713342"/>
              <a:gd name="connsiteX2527" fmla="*/ 2399883 w 11799394"/>
              <a:gd name="connsiteY2527" fmla="*/ 4881341 h 6713342"/>
              <a:gd name="connsiteX2528" fmla="*/ 2415225 w 11799394"/>
              <a:gd name="connsiteY2528" fmla="*/ 4902999 h 6713342"/>
              <a:gd name="connsiteX2529" fmla="*/ 1183516 w 11799394"/>
              <a:gd name="connsiteY2529" fmla="*/ 3337759 h 6713342"/>
              <a:gd name="connsiteX2530" fmla="*/ 1240792 w 11799394"/>
              <a:gd name="connsiteY2530" fmla="*/ 3199090 h 6713342"/>
              <a:gd name="connsiteX2531" fmla="*/ 1223161 w 11799394"/>
              <a:gd name="connsiteY2531" fmla="*/ 3174203 h 6713342"/>
              <a:gd name="connsiteX2532" fmla="*/ 915818 w 11799394"/>
              <a:gd name="connsiteY2532" fmla="*/ 3174203 h 6713342"/>
              <a:gd name="connsiteX2533" fmla="*/ 626505 w 11799394"/>
              <a:gd name="connsiteY2533" fmla="*/ 3354117 h 6713342"/>
              <a:gd name="connsiteX2534" fmla="*/ 565785 w 11799394"/>
              <a:gd name="connsiteY2534" fmla="*/ 3513135 h 6713342"/>
              <a:gd name="connsiteX2535" fmla="*/ 581126 w 11799394"/>
              <a:gd name="connsiteY2535" fmla="*/ 3534793 h 6713342"/>
              <a:gd name="connsiteX2536" fmla="*/ 893433 w 11799394"/>
              <a:gd name="connsiteY2536" fmla="*/ 3534793 h 6713342"/>
              <a:gd name="connsiteX2537" fmla="*/ 1183516 w 11799394"/>
              <a:gd name="connsiteY2537" fmla="*/ 3337759 h 6713342"/>
              <a:gd name="connsiteX2538" fmla="*/ 2567252 w 11799394"/>
              <a:gd name="connsiteY2538" fmla="*/ 5352725 h 6713342"/>
              <a:gd name="connsiteX2539" fmla="*/ 2879555 w 11799394"/>
              <a:gd name="connsiteY2539" fmla="*/ 5352725 h 6713342"/>
              <a:gd name="connsiteX2540" fmla="*/ 3169628 w 11799394"/>
              <a:gd name="connsiteY2540" fmla="*/ 5155704 h 6713342"/>
              <a:gd name="connsiteX2541" fmla="*/ 3226913 w 11799394"/>
              <a:gd name="connsiteY2541" fmla="*/ 5017022 h 6713342"/>
              <a:gd name="connsiteX2542" fmla="*/ 3209284 w 11799394"/>
              <a:gd name="connsiteY2542" fmla="*/ 4992136 h 6713342"/>
              <a:gd name="connsiteX2543" fmla="*/ 3209284 w 11799394"/>
              <a:gd name="connsiteY2543" fmla="*/ 4992136 h 6713342"/>
              <a:gd name="connsiteX2544" fmla="*/ 2901938 w 11799394"/>
              <a:gd name="connsiteY2544" fmla="*/ 4992136 h 6713342"/>
              <a:gd name="connsiteX2545" fmla="*/ 2612627 w 11799394"/>
              <a:gd name="connsiteY2545" fmla="*/ 5172062 h 6713342"/>
              <a:gd name="connsiteX2546" fmla="*/ 2551898 w 11799394"/>
              <a:gd name="connsiteY2546" fmla="*/ 5331080 h 6713342"/>
              <a:gd name="connsiteX2547" fmla="*/ 2567252 w 11799394"/>
              <a:gd name="connsiteY2547" fmla="*/ 5352725 h 6713342"/>
              <a:gd name="connsiteX2548" fmla="*/ 1607286 w 11799394"/>
              <a:gd name="connsiteY2548" fmla="*/ 4446930 h 6713342"/>
              <a:gd name="connsiteX2549" fmla="*/ 1919589 w 11799394"/>
              <a:gd name="connsiteY2549" fmla="*/ 4446930 h 6713342"/>
              <a:gd name="connsiteX2550" fmla="*/ 2209675 w 11799394"/>
              <a:gd name="connsiteY2550" fmla="*/ 4249896 h 6713342"/>
              <a:gd name="connsiteX2551" fmla="*/ 2266947 w 11799394"/>
              <a:gd name="connsiteY2551" fmla="*/ 4111215 h 6713342"/>
              <a:gd name="connsiteX2552" fmla="*/ 2249318 w 11799394"/>
              <a:gd name="connsiteY2552" fmla="*/ 4086341 h 6713342"/>
              <a:gd name="connsiteX2553" fmla="*/ 1941984 w 11799394"/>
              <a:gd name="connsiteY2553" fmla="*/ 4086341 h 6713342"/>
              <a:gd name="connsiteX2554" fmla="*/ 1652661 w 11799394"/>
              <a:gd name="connsiteY2554" fmla="*/ 4266254 h 6713342"/>
              <a:gd name="connsiteX2555" fmla="*/ 1591944 w 11799394"/>
              <a:gd name="connsiteY2555" fmla="*/ 4425272 h 6713342"/>
              <a:gd name="connsiteX2556" fmla="*/ 1607286 w 11799394"/>
              <a:gd name="connsiteY2556" fmla="*/ 4446930 h 6713342"/>
              <a:gd name="connsiteX2557" fmla="*/ 733153 w 11799394"/>
              <a:gd name="connsiteY2557" fmla="*/ 3984532 h 6713342"/>
              <a:gd name="connsiteX2558" fmla="*/ 1045454 w 11799394"/>
              <a:gd name="connsiteY2558" fmla="*/ 3984532 h 6713342"/>
              <a:gd name="connsiteX2559" fmla="*/ 1335541 w 11799394"/>
              <a:gd name="connsiteY2559" fmla="*/ 3787498 h 6713342"/>
              <a:gd name="connsiteX2560" fmla="*/ 1392813 w 11799394"/>
              <a:gd name="connsiteY2560" fmla="*/ 3648816 h 6713342"/>
              <a:gd name="connsiteX2561" fmla="*/ 1375184 w 11799394"/>
              <a:gd name="connsiteY2561" fmla="*/ 3623929 h 6713342"/>
              <a:gd name="connsiteX2562" fmla="*/ 1067839 w 11799394"/>
              <a:gd name="connsiteY2562" fmla="*/ 3623929 h 6713342"/>
              <a:gd name="connsiteX2563" fmla="*/ 778526 w 11799394"/>
              <a:gd name="connsiteY2563" fmla="*/ 3803856 h 6713342"/>
              <a:gd name="connsiteX2564" fmla="*/ 717806 w 11799394"/>
              <a:gd name="connsiteY2564" fmla="*/ 3962874 h 6713342"/>
              <a:gd name="connsiteX2565" fmla="*/ 733153 w 11799394"/>
              <a:gd name="connsiteY2565" fmla="*/ 3984532 h 6713342"/>
              <a:gd name="connsiteX2566" fmla="*/ 3238683 w 11799394"/>
              <a:gd name="connsiteY2566" fmla="*/ 5352725 h 6713342"/>
              <a:gd name="connsiteX2567" fmla="*/ 3550986 w 11799394"/>
              <a:gd name="connsiteY2567" fmla="*/ 5352725 h 6713342"/>
              <a:gd name="connsiteX2568" fmla="*/ 3841072 w 11799394"/>
              <a:gd name="connsiteY2568" fmla="*/ 5155704 h 6713342"/>
              <a:gd name="connsiteX2569" fmla="*/ 3898344 w 11799394"/>
              <a:gd name="connsiteY2569" fmla="*/ 5017022 h 6713342"/>
              <a:gd name="connsiteX2570" fmla="*/ 3880715 w 11799394"/>
              <a:gd name="connsiteY2570" fmla="*/ 4992136 h 6713342"/>
              <a:gd name="connsiteX2571" fmla="*/ 3880715 w 11799394"/>
              <a:gd name="connsiteY2571" fmla="*/ 4992136 h 6713342"/>
              <a:gd name="connsiteX2572" fmla="*/ 3573381 w 11799394"/>
              <a:gd name="connsiteY2572" fmla="*/ 4992136 h 6713342"/>
              <a:gd name="connsiteX2573" fmla="*/ 3284058 w 11799394"/>
              <a:gd name="connsiteY2573" fmla="*/ 5172062 h 6713342"/>
              <a:gd name="connsiteX2574" fmla="*/ 3223341 w 11799394"/>
              <a:gd name="connsiteY2574" fmla="*/ 5331080 h 6713342"/>
              <a:gd name="connsiteX2575" fmla="*/ 3238683 w 11799394"/>
              <a:gd name="connsiteY2575" fmla="*/ 5352725 h 6713342"/>
              <a:gd name="connsiteX2576" fmla="*/ 421741 w 11799394"/>
              <a:gd name="connsiteY2576" fmla="*/ 1818670 h 6713342"/>
              <a:gd name="connsiteX2577" fmla="*/ 729083 w 11799394"/>
              <a:gd name="connsiteY2577" fmla="*/ 1818670 h 6713342"/>
              <a:gd name="connsiteX2578" fmla="*/ 746715 w 11799394"/>
              <a:gd name="connsiteY2578" fmla="*/ 1843556 h 6713342"/>
              <a:gd name="connsiteX2579" fmla="*/ 689439 w 11799394"/>
              <a:gd name="connsiteY2579" fmla="*/ 1982237 h 6713342"/>
              <a:gd name="connsiteX2580" fmla="*/ 399351 w 11799394"/>
              <a:gd name="connsiteY2580" fmla="*/ 2179259 h 6713342"/>
              <a:gd name="connsiteX2581" fmla="*/ 87047 w 11799394"/>
              <a:gd name="connsiteY2581" fmla="*/ 2179259 h 6713342"/>
              <a:gd name="connsiteX2582" fmla="*/ 71700 w 11799394"/>
              <a:gd name="connsiteY2582" fmla="*/ 2157601 h 6713342"/>
              <a:gd name="connsiteX2583" fmla="*/ 132427 w 11799394"/>
              <a:gd name="connsiteY2583" fmla="*/ 1998583 h 6713342"/>
              <a:gd name="connsiteX2584" fmla="*/ 421740 w 11799394"/>
              <a:gd name="connsiteY2584" fmla="*/ 1818670 h 6713342"/>
              <a:gd name="connsiteX2585" fmla="*/ 683890 w 11799394"/>
              <a:gd name="connsiteY2585" fmla="*/ 1864858 h 6713342"/>
              <a:gd name="connsiteX2586" fmla="*/ 421741 w 11799394"/>
              <a:gd name="connsiteY2586" fmla="*/ 1864858 h 6713342"/>
              <a:gd name="connsiteX2587" fmla="*/ 175579 w 11799394"/>
              <a:gd name="connsiteY2587" fmla="*/ 2015068 h 6713342"/>
              <a:gd name="connsiteX2588" fmla="*/ 131918 w 11799394"/>
              <a:gd name="connsiteY2588" fmla="*/ 2129397 h 6713342"/>
              <a:gd name="connsiteX2589" fmla="*/ 134444 w 11799394"/>
              <a:gd name="connsiteY2589" fmla="*/ 2133070 h 6713342"/>
              <a:gd name="connsiteX2590" fmla="*/ 399348 w 11799394"/>
              <a:gd name="connsiteY2590" fmla="*/ 2133070 h 6713342"/>
              <a:gd name="connsiteX2591" fmla="*/ 646279 w 11799394"/>
              <a:gd name="connsiteY2591" fmla="*/ 1965752 h 6713342"/>
              <a:gd name="connsiteX2592" fmla="*/ 646502 w 11799394"/>
              <a:gd name="connsiteY2592" fmla="*/ 1965168 h 6713342"/>
              <a:gd name="connsiteX2593" fmla="*/ 646739 w 11799394"/>
              <a:gd name="connsiteY2593" fmla="*/ 1964596 h 6713342"/>
              <a:gd name="connsiteX2594" fmla="*/ 686390 w 11799394"/>
              <a:gd name="connsiteY2594" fmla="*/ 1868595 h 6713342"/>
              <a:gd name="connsiteX2595" fmla="*/ 683888 w 11799394"/>
              <a:gd name="connsiteY2595" fmla="*/ 1864858 h 6713342"/>
              <a:gd name="connsiteX2596" fmla="*/ 10440201 w 11799394"/>
              <a:gd name="connsiteY2596" fmla="*/ 2881703 h 6713342"/>
              <a:gd name="connsiteX2597" fmla="*/ 10497486 w 11799394"/>
              <a:gd name="connsiteY2597" fmla="*/ 2743021 h 6713342"/>
              <a:gd name="connsiteX2598" fmla="*/ 10479856 w 11799394"/>
              <a:gd name="connsiteY2598" fmla="*/ 2718135 h 6713342"/>
              <a:gd name="connsiteX2599" fmla="*/ 10172511 w 11799394"/>
              <a:gd name="connsiteY2599" fmla="*/ 2718135 h 6713342"/>
              <a:gd name="connsiteX2600" fmla="*/ 9883200 w 11799394"/>
              <a:gd name="connsiteY2600" fmla="*/ 2898061 h 6713342"/>
              <a:gd name="connsiteX2601" fmla="*/ 9822470 w 11799394"/>
              <a:gd name="connsiteY2601" fmla="*/ 3057078 h 6713342"/>
              <a:gd name="connsiteX2602" fmla="*/ 9837812 w 11799394"/>
              <a:gd name="connsiteY2602" fmla="*/ 3078724 h 6713342"/>
              <a:gd name="connsiteX2603" fmla="*/ 10150127 w 11799394"/>
              <a:gd name="connsiteY2603" fmla="*/ 3078724 h 6713342"/>
              <a:gd name="connsiteX2604" fmla="*/ 10440201 w 11799394"/>
              <a:gd name="connsiteY2604" fmla="*/ 2881703 h 6713342"/>
              <a:gd name="connsiteX2605" fmla="*/ 10277154 w 11799394"/>
              <a:gd name="connsiteY2605" fmla="*/ 2268396 h 6713342"/>
              <a:gd name="connsiteX2606" fmla="*/ 10277154 w 11799394"/>
              <a:gd name="connsiteY2606" fmla="*/ 2268396 h 6713342"/>
              <a:gd name="connsiteX2607" fmla="*/ 9969820 w 11799394"/>
              <a:gd name="connsiteY2607" fmla="*/ 2268396 h 6713342"/>
              <a:gd name="connsiteX2608" fmla="*/ 9680497 w 11799394"/>
              <a:gd name="connsiteY2608" fmla="*/ 2448322 h 6713342"/>
              <a:gd name="connsiteX2609" fmla="*/ 9619781 w 11799394"/>
              <a:gd name="connsiteY2609" fmla="*/ 2607339 h 6713342"/>
              <a:gd name="connsiteX2610" fmla="*/ 9635121 w 11799394"/>
              <a:gd name="connsiteY2610" fmla="*/ 2628998 h 6713342"/>
              <a:gd name="connsiteX2611" fmla="*/ 9947424 w 11799394"/>
              <a:gd name="connsiteY2611" fmla="*/ 2628998 h 6713342"/>
              <a:gd name="connsiteX2612" fmla="*/ 10237510 w 11799394"/>
              <a:gd name="connsiteY2612" fmla="*/ 2431964 h 6713342"/>
              <a:gd name="connsiteX2613" fmla="*/ 10294783 w 11799394"/>
              <a:gd name="connsiteY2613" fmla="*/ 2293282 h 6713342"/>
              <a:gd name="connsiteX2614" fmla="*/ 10277154 w 11799394"/>
              <a:gd name="connsiteY2614" fmla="*/ 2268396 h 6713342"/>
              <a:gd name="connsiteX2615" fmla="*/ 10125127 w 11799394"/>
              <a:gd name="connsiteY2615" fmla="*/ 1818670 h 6713342"/>
              <a:gd name="connsiteX2616" fmla="*/ 9817793 w 11799394"/>
              <a:gd name="connsiteY2616" fmla="*/ 1818670 h 6713342"/>
              <a:gd name="connsiteX2617" fmla="*/ 9528470 w 11799394"/>
              <a:gd name="connsiteY2617" fmla="*/ 1998583 h 6713342"/>
              <a:gd name="connsiteX2618" fmla="*/ 9467753 w 11799394"/>
              <a:gd name="connsiteY2618" fmla="*/ 2157601 h 6713342"/>
              <a:gd name="connsiteX2619" fmla="*/ 9483094 w 11799394"/>
              <a:gd name="connsiteY2619" fmla="*/ 2179259 h 6713342"/>
              <a:gd name="connsiteX2620" fmla="*/ 9795397 w 11799394"/>
              <a:gd name="connsiteY2620" fmla="*/ 2179259 h 6713342"/>
              <a:gd name="connsiteX2621" fmla="*/ 10085483 w 11799394"/>
              <a:gd name="connsiteY2621" fmla="*/ 1982237 h 6713342"/>
              <a:gd name="connsiteX2622" fmla="*/ 10142756 w 11799394"/>
              <a:gd name="connsiteY2622" fmla="*/ 1843543 h 6713342"/>
              <a:gd name="connsiteX2623" fmla="*/ 10125127 w 11799394"/>
              <a:gd name="connsiteY2623" fmla="*/ 1818670 h 6713342"/>
              <a:gd name="connsiteX2624" fmla="*/ 9453696 w 11799394"/>
              <a:gd name="connsiteY2624" fmla="*/ 1818670 h 6713342"/>
              <a:gd name="connsiteX2625" fmla="*/ 9146349 w 11799394"/>
              <a:gd name="connsiteY2625" fmla="*/ 1818670 h 6713342"/>
              <a:gd name="connsiteX2626" fmla="*/ 8857039 w 11799394"/>
              <a:gd name="connsiteY2626" fmla="*/ 1998583 h 6713342"/>
              <a:gd name="connsiteX2627" fmla="*/ 8796310 w 11799394"/>
              <a:gd name="connsiteY2627" fmla="*/ 2157601 h 6713342"/>
              <a:gd name="connsiteX2628" fmla="*/ 8811664 w 11799394"/>
              <a:gd name="connsiteY2628" fmla="*/ 2179259 h 6713342"/>
              <a:gd name="connsiteX2629" fmla="*/ 9123967 w 11799394"/>
              <a:gd name="connsiteY2629" fmla="*/ 2179259 h 6713342"/>
              <a:gd name="connsiteX2630" fmla="*/ 9414052 w 11799394"/>
              <a:gd name="connsiteY2630" fmla="*/ 1982237 h 6713342"/>
              <a:gd name="connsiteX2631" fmla="*/ 9471324 w 11799394"/>
              <a:gd name="connsiteY2631" fmla="*/ 1843543 h 6713342"/>
              <a:gd name="connsiteX2632" fmla="*/ 9453696 w 11799394"/>
              <a:gd name="connsiteY2632" fmla="*/ 1818670 h 6713342"/>
              <a:gd name="connsiteX2633" fmla="*/ 86 w 11799394"/>
              <a:gd name="connsiteY2633" fmla="*/ 2600756 h 6713342"/>
              <a:gd name="connsiteX2634" fmla="*/ 158995 w 11799394"/>
              <a:gd name="connsiteY2634" fmla="*/ 2431964 h 6713342"/>
              <a:gd name="connsiteX2635" fmla="*/ 216271 w 11799394"/>
              <a:gd name="connsiteY2635" fmla="*/ 2293282 h 6713342"/>
              <a:gd name="connsiteX2636" fmla="*/ 198639 w 11799394"/>
              <a:gd name="connsiteY2636" fmla="*/ 2268396 h 6713342"/>
              <a:gd name="connsiteX2637" fmla="*/ 198639 w 11799394"/>
              <a:gd name="connsiteY2637" fmla="*/ 2268396 h 6713342"/>
              <a:gd name="connsiteX2638" fmla="*/ 92 w 11799394"/>
              <a:gd name="connsiteY2638" fmla="*/ 2268396 h 6713342"/>
              <a:gd name="connsiteX2639" fmla="*/ 85 w 11799394"/>
              <a:gd name="connsiteY2639" fmla="*/ 2600756 h 6713342"/>
              <a:gd name="connsiteX2640" fmla="*/ 9314341 w 11799394"/>
              <a:gd name="connsiteY2640" fmla="*/ 1362601 h 6713342"/>
              <a:gd name="connsiteX2641" fmla="*/ 9007007 w 11799394"/>
              <a:gd name="connsiteY2641" fmla="*/ 1362601 h 6713342"/>
              <a:gd name="connsiteX2642" fmla="*/ 8717684 w 11799394"/>
              <a:gd name="connsiteY2642" fmla="*/ 1542527 h 6713342"/>
              <a:gd name="connsiteX2643" fmla="*/ 8656967 w 11799394"/>
              <a:gd name="connsiteY2643" fmla="*/ 1701545 h 6713342"/>
              <a:gd name="connsiteX2644" fmla="*/ 8672309 w 11799394"/>
              <a:gd name="connsiteY2644" fmla="*/ 1723190 h 6713342"/>
              <a:gd name="connsiteX2645" fmla="*/ 8984612 w 11799394"/>
              <a:gd name="connsiteY2645" fmla="*/ 1723190 h 6713342"/>
              <a:gd name="connsiteX2646" fmla="*/ 9274697 w 11799394"/>
              <a:gd name="connsiteY2646" fmla="*/ 1526169 h 6713342"/>
              <a:gd name="connsiteX2647" fmla="*/ 9331969 w 11799394"/>
              <a:gd name="connsiteY2647" fmla="*/ 1387487 h 6713342"/>
              <a:gd name="connsiteX2648" fmla="*/ 9314341 w 11799394"/>
              <a:gd name="connsiteY2648" fmla="*/ 1362601 h 6713342"/>
              <a:gd name="connsiteX2649" fmla="*/ 8919980 w 11799394"/>
              <a:gd name="connsiteY2649" fmla="*/ 4249896 h 6713342"/>
              <a:gd name="connsiteX2650" fmla="*/ 8977253 w 11799394"/>
              <a:gd name="connsiteY2650" fmla="*/ 4111215 h 6713342"/>
              <a:gd name="connsiteX2651" fmla="*/ 8959623 w 11799394"/>
              <a:gd name="connsiteY2651" fmla="*/ 4086341 h 6713342"/>
              <a:gd name="connsiteX2652" fmla="*/ 8652277 w 11799394"/>
              <a:gd name="connsiteY2652" fmla="*/ 4086341 h 6713342"/>
              <a:gd name="connsiteX2653" fmla="*/ 8362967 w 11799394"/>
              <a:gd name="connsiteY2653" fmla="*/ 4266254 h 6713342"/>
              <a:gd name="connsiteX2654" fmla="*/ 8302250 w 11799394"/>
              <a:gd name="connsiteY2654" fmla="*/ 4425272 h 6713342"/>
              <a:gd name="connsiteX2655" fmla="*/ 8317591 w 11799394"/>
              <a:gd name="connsiteY2655" fmla="*/ 4446930 h 6713342"/>
              <a:gd name="connsiteX2656" fmla="*/ 8629894 w 11799394"/>
              <a:gd name="connsiteY2656" fmla="*/ 4446930 h 6713342"/>
              <a:gd name="connsiteX2657" fmla="*/ 8919980 w 11799394"/>
              <a:gd name="connsiteY2657" fmla="*/ 4249896 h 6713342"/>
              <a:gd name="connsiteX2658" fmla="*/ 9388708 w 11799394"/>
              <a:gd name="connsiteY2658" fmla="*/ 3787498 h 6713342"/>
              <a:gd name="connsiteX2659" fmla="*/ 9445993 w 11799394"/>
              <a:gd name="connsiteY2659" fmla="*/ 3648816 h 6713342"/>
              <a:gd name="connsiteX2660" fmla="*/ 9428351 w 11799394"/>
              <a:gd name="connsiteY2660" fmla="*/ 3623929 h 6713342"/>
              <a:gd name="connsiteX2661" fmla="*/ 9121018 w 11799394"/>
              <a:gd name="connsiteY2661" fmla="*/ 3623929 h 6713342"/>
              <a:gd name="connsiteX2662" fmla="*/ 8831707 w 11799394"/>
              <a:gd name="connsiteY2662" fmla="*/ 3803856 h 6713342"/>
              <a:gd name="connsiteX2663" fmla="*/ 8770978 w 11799394"/>
              <a:gd name="connsiteY2663" fmla="*/ 3962874 h 6713342"/>
              <a:gd name="connsiteX2664" fmla="*/ 8786319 w 11799394"/>
              <a:gd name="connsiteY2664" fmla="*/ 3984532 h 6713342"/>
              <a:gd name="connsiteX2665" fmla="*/ 9098635 w 11799394"/>
              <a:gd name="connsiteY2665" fmla="*/ 3984532 h 6713342"/>
              <a:gd name="connsiteX2666" fmla="*/ 9388708 w 11799394"/>
              <a:gd name="connsiteY2666" fmla="*/ 3787498 h 6713342"/>
              <a:gd name="connsiteX2667" fmla="*/ 5072808 w 11799394"/>
              <a:gd name="connsiteY2667" fmla="*/ 456066 h 6713342"/>
              <a:gd name="connsiteX2668" fmla="*/ 4765475 w 11799394"/>
              <a:gd name="connsiteY2668" fmla="*/ 456066 h 6713342"/>
              <a:gd name="connsiteX2669" fmla="*/ 4476151 w 11799394"/>
              <a:gd name="connsiteY2669" fmla="*/ 635986 h 6713342"/>
              <a:gd name="connsiteX2670" fmla="*/ 4415435 w 11799394"/>
              <a:gd name="connsiteY2670" fmla="*/ 795004 h 6713342"/>
              <a:gd name="connsiteX2671" fmla="*/ 4430776 w 11799394"/>
              <a:gd name="connsiteY2671" fmla="*/ 816661 h 6713342"/>
              <a:gd name="connsiteX2672" fmla="*/ 4743079 w 11799394"/>
              <a:gd name="connsiteY2672" fmla="*/ 816661 h 6713342"/>
              <a:gd name="connsiteX2673" fmla="*/ 5033165 w 11799394"/>
              <a:gd name="connsiteY2673" fmla="*/ 619630 h 6713342"/>
              <a:gd name="connsiteX2674" fmla="*/ 5090450 w 11799394"/>
              <a:gd name="connsiteY2674" fmla="*/ 480948 h 6713342"/>
              <a:gd name="connsiteX2675" fmla="*/ 5072808 w 11799394"/>
              <a:gd name="connsiteY2675" fmla="*/ 456067 h 6713342"/>
              <a:gd name="connsiteX2676" fmla="*/ 8387904 w 11799394"/>
              <a:gd name="connsiteY2676" fmla="*/ 4705965 h 6713342"/>
              <a:gd name="connsiteX2677" fmla="*/ 8445177 w 11799394"/>
              <a:gd name="connsiteY2677" fmla="*/ 4567296 h 6713342"/>
              <a:gd name="connsiteX2678" fmla="*/ 8427547 w 11799394"/>
              <a:gd name="connsiteY2678" fmla="*/ 4542409 h 6713342"/>
              <a:gd name="connsiteX2679" fmla="*/ 8427547 w 11799394"/>
              <a:gd name="connsiteY2679" fmla="*/ 4542409 h 6713342"/>
              <a:gd name="connsiteX2680" fmla="*/ 8120201 w 11799394"/>
              <a:gd name="connsiteY2680" fmla="*/ 4542409 h 6713342"/>
              <a:gd name="connsiteX2681" fmla="*/ 7830891 w 11799394"/>
              <a:gd name="connsiteY2681" fmla="*/ 4722323 h 6713342"/>
              <a:gd name="connsiteX2682" fmla="*/ 7770161 w 11799394"/>
              <a:gd name="connsiteY2682" fmla="*/ 4881341 h 6713342"/>
              <a:gd name="connsiteX2683" fmla="*/ 7785516 w 11799394"/>
              <a:gd name="connsiteY2683" fmla="*/ 4902999 h 6713342"/>
              <a:gd name="connsiteX2684" fmla="*/ 8097806 w 11799394"/>
              <a:gd name="connsiteY2684" fmla="*/ 4902999 h 6713342"/>
              <a:gd name="connsiteX2685" fmla="*/ 8387892 w 11799394"/>
              <a:gd name="connsiteY2685" fmla="*/ 4705978 h 6713342"/>
              <a:gd name="connsiteX2686" fmla="*/ 4401377 w 11799394"/>
              <a:gd name="connsiteY2686" fmla="*/ 456066 h 6713342"/>
              <a:gd name="connsiteX2687" fmla="*/ 4094031 w 11799394"/>
              <a:gd name="connsiteY2687" fmla="*/ 456066 h 6713342"/>
              <a:gd name="connsiteX2688" fmla="*/ 3804720 w 11799394"/>
              <a:gd name="connsiteY2688" fmla="*/ 635986 h 6713342"/>
              <a:gd name="connsiteX2689" fmla="*/ 3744004 w 11799394"/>
              <a:gd name="connsiteY2689" fmla="*/ 795004 h 6713342"/>
              <a:gd name="connsiteX2690" fmla="*/ 3759345 w 11799394"/>
              <a:gd name="connsiteY2690" fmla="*/ 816661 h 6713342"/>
              <a:gd name="connsiteX2691" fmla="*/ 4071648 w 11799394"/>
              <a:gd name="connsiteY2691" fmla="*/ 816661 h 6713342"/>
              <a:gd name="connsiteX2692" fmla="*/ 4361734 w 11799394"/>
              <a:gd name="connsiteY2692" fmla="*/ 619630 h 6713342"/>
              <a:gd name="connsiteX2693" fmla="*/ 4419006 w 11799394"/>
              <a:gd name="connsiteY2693" fmla="*/ 480948 h 6713342"/>
              <a:gd name="connsiteX2694" fmla="*/ 4401377 w 11799394"/>
              <a:gd name="connsiteY2694" fmla="*/ 456067 h 6713342"/>
              <a:gd name="connsiteX2695" fmla="*/ 3057269 w 11799394"/>
              <a:gd name="connsiteY2695" fmla="*/ 456066 h 6713342"/>
              <a:gd name="connsiteX2696" fmla="*/ 2749923 w 11799394"/>
              <a:gd name="connsiteY2696" fmla="*/ 456066 h 6713342"/>
              <a:gd name="connsiteX2697" fmla="*/ 2460613 w 11799394"/>
              <a:gd name="connsiteY2697" fmla="*/ 635986 h 6713342"/>
              <a:gd name="connsiteX2698" fmla="*/ 2399883 w 11799394"/>
              <a:gd name="connsiteY2698" fmla="*/ 795004 h 6713342"/>
              <a:gd name="connsiteX2699" fmla="*/ 2415225 w 11799394"/>
              <a:gd name="connsiteY2699" fmla="*/ 816661 h 6713342"/>
              <a:gd name="connsiteX2700" fmla="*/ 2727528 w 11799394"/>
              <a:gd name="connsiteY2700" fmla="*/ 816661 h 6713342"/>
              <a:gd name="connsiteX2701" fmla="*/ 3017614 w 11799394"/>
              <a:gd name="connsiteY2701" fmla="*/ 619630 h 6713342"/>
              <a:gd name="connsiteX2702" fmla="*/ 3074899 w 11799394"/>
              <a:gd name="connsiteY2702" fmla="*/ 480948 h 6713342"/>
              <a:gd name="connsiteX2703" fmla="*/ 3057269 w 11799394"/>
              <a:gd name="connsiteY2703" fmla="*/ 456067 h 6713342"/>
              <a:gd name="connsiteX2704" fmla="*/ 9251005 w 11799394"/>
              <a:gd name="connsiteY2704" fmla="*/ 905799 h 6713342"/>
              <a:gd name="connsiteX2705" fmla="*/ 9251005 w 11799394"/>
              <a:gd name="connsiteY2705" fmla="*/ 905799 h 6713342"/>
              <a:gd name="connsiteX2706" fmla="*/ 8943659 w 11799394"/>
              <a:gd name="connsiteY2706" fmla="*/ 905800 h 6713342"/>
              <a:gd name="connsiteX2707" fmla="*/ 8654349 w 11799394"/>
              <a:gd name="connsiteY2707" fmla="*/ 1085721 h 6713342"/>
              <a:gd name="connsiteX2708" fmla="*/ 8593632 w 11799394"/>
              <a:gd name="connsiteY2708" fmla="*/ 1244739 h 6713342"/>
              <a:gd name="connsiteX2709" fmla="*/ 8608973 w 11799394"/>
              <a:gd name="connsiteY2709" fmla="*/ 1266393 h 6713342"/>
              <a:gd name="connsiteX2710" fmla="*/ 8921264 w 11799394"/>
              <a:gd name="connsiteY2710" fmla="*/ 1266393 h 6713342"/>
              <a:gd name="connsiteX2711" fmla="*/ 9211362 w 11799394"/>
              <a:gd name="connsiteY2711" fmla="*/ 1069363 h 6713342"/>
              <a:gd name="connsiteX2712" fmla="*/ 9268635 w 11799394"/>
              <a:gd name="connsiteY2712" fmla="*/ 930682 h 6713342"/>
              <a:gd name="connsiteX2713" fmla="*/ 9251005 w 11799394"/>
              <a:gd name="connsiteY2713" fmla="*/ 905797 h 6713342"/>
              <a:gd name="connsiteX2714" fmla="*/ 8427547 w 11799394"/>
              <a:gd name="connsiteY2714" fmla="*/ 456066 h 6713342"/>
              <a:gd name="connsiteX2715" fmla="*/ 8120201 w 11799394"/>
              <a:gd name="connsiteY2715" fmla="*/ 456066 h 6713342"/>
              <a:gd name="connsiteX2716" fmla="*/ 7830891 w 11799394"/>
              <a:gd name="connsiteY2716" fmla="*/ 635986 h 6713342"/>
              <a:gd name="connsiteX2717" fmla="*/ 7770174 w 11799394"/>
              <a:gd name="connsiteY2717" fmla="*/ 795004 h 6713342"/>
              <a:gd name="connsiteX2718" fmla="*/ 7785516 w 11799394"/>
              <a:gd name="connsiteY2718" fmla="*/ 816661 h 6713342"/>
              <a:gd name="connsiteX2719" fmla="*/ 8097806 w 11799394"/>
              <a:gd name="connsiteY2719" fmla="*/ 816661 h 6713342"/>
              <a:gd name="connsiteX2720" fmla="*/ 8387904 w 11799394"/>
              <a:gd name="connsiteY2720" fmla="*/ 619630 h 6713342"/>
              <a:gd name="connsiteX2721" fmla="*/ 8445177 w 11799394"/>
              <a:gd name="connsiteY2721" fmla="*/ 480948 h 6713342"/>
              <a:gd name="connsiteX2722" fmla="*/ 8427547 w 11799394"/>
              <a:gd name="connsiteY2722" fmla="*/ 456067 h 6713342"/>
              <a:gd name="connsiteX2723" fmla="*/ 7083021 w 11799394"/>
              <a:gd name="connsiteY2723" fmla="*/ 456066 h 6713342"/>
              <a:gd name="connsiteX2724" fmla="*/ 6775675 w 11799394"/>
              <a:gd name="connsiteY2724" fmla="*/ 456066 h 6713342"/>
              <a:gd name="connsiteX2725" fmla="*/ 6486364 w 11799394"/>
              <a:gd name="connsiteY2725" fmla="*/ 635986 h 6713342"/>
              <a:gd name="connsiteX2726" fmla="*/ 6425647 w 11799394"/>
              <a:gd name="connsiteY2726" fmla="*/ 795004 h 6713342"/>
              <a:gd name="connsiteX2727" fmla="*/ 6440989 w 11799394"/>
              <a:gd name="connsiteY2727" fmla="*/ 816661 h 6713342"/>
              <a:gd name="connsiteX2728" fmla="*/ 6753292 w 11799394"/>
              <a:gd name="connsiteY2728" fmla="*/ 816661 h 6713342"/>
              <a:gd name="connsiteX2729" fmla="*/ 7043378 w 11799394"/>
              <a:gd name="connsiteY2729" fmla="*/ 619630 h 6713342"/>
              <a:gd name="connsiteX2730" fmla="*/ 7100650 w 11799394"/>
              <a:gd name="connsiteY2730" fmla="*/ 480948 h 6713342"/>
              <a:gd name="connsiteX2731" fmla="*/ 7083021 w 11799394"/>
              <a:gd name="connsiteY2731" fmla="*/ 456067 h 6713342"/>
              <a:gd name="connsiteX2732" fmla="*/ 6411590 w 11799394"/>
              <a:gd name="connsiteY2732" fmla="*/ 456066 h 6713342"/>
              <a:gd name="connsiteX2733" fmla="*/ 6104244 w 11799394"/>
              <a:gd name="connsiteY2733" fmla="*/ 456066 h 6713342"/>
              <a:gd name="connsiteX2734" fmla="*/ 5814933 w 11799394"/>
              <a:gd name="connsiteY2734" fmla="*/ 635986 h 6713342"/>
              <a:gd name="connsiteX2735" fmla="*/ 5754216 w 11799394"/>
              <a:gd name="connsiteY2735" fmla="*/ 795004 h 6713342"/>
              <a:gd name="connsiteX2736" fmla="*/ 5769558 w 11799394"/>
              <a:gd name="connsiteY2736" fmla="*/ 816661 h 6713342"/>
              <a:gd name="connsiteX2737" fmla="*/ 6081848 w 11799394"/>
              <a:gd name="connsiteY2737" fmla="*/ 816661 h 6713342"/>
              <a:gd name="connsiteX2738" fmla="*/ 6371947 w 11799394"/>
              <a:gd name="connsiteY2738" fmla="*/ 619630 h 6713342"/>
              <a:gd name="connsiteX2739" fmla="*/ 6429219 w 11799394"/>
              <a:gd name="connsiteY2739" fmla="*/ 480948 h 6713342"/>
              <a:gd name="connsiteX2740" fmla="*/ 6411590 w 11799394"/>
              <a:gd name="connsiteY2740" fmla="*/ 456067 h 6713342"/>
              <a:gd name="connsiteX2741" fmla="*/ 9908125 w 11799394"/>
              <a:gd name="connsiteY2741" fmla="*/ 3337759 h 6713342"/>
              <a:gd name="connsiteX2742" fmla="*/ 9965397 w 11799394"/>
              <a:gd name="connsiteY2742" fmla="*/ 3199090 h 6713342"/>
              <a:gd name="connsiteX2743" fmla="*/ 9947768 w 11799394"/>
              <a:gd name="connsiteY2743" fmla="*/ 3174203 h 6713342"/>
              <a:gd name="connsiteX2744" fmla="*/ 9640422 w 11799394"/>
              <a:gd name="connsiteY2744" fmla="*/ 3174203 h 6713342"/>
              <a:gd name="connsiteX2745" fmla="*/ 9351112 w 11799394"/>
              <a:gd name="connsiteY2745" fmla="*/ 3354117 h 6713342"/>
              <a:gd name="connsiteX2746" fmla="*/ 9290394 w 11799394"/>
              <a:gd name="connsiteY2746" fmla="*/ 3513135 h 6713342"/>
              <a:gd name="connsiteX2747" fmla="*/ 9305736 w 11799394"/>
              <a:gd name="connsiteY2747" fmla="*/ 3534793 h 6713342"/>
              <a:gd name="connsiteX2748" fmla="*/ 9618039 w 11799394"/>
              <a:gd name="connsiteY2748" fmla="*/ 3534793 h 6713342"/>
              <a:gd name="connsiteX2749" fmla="*/ 9908125 w 11799394"/>
              <a:gd name="connsiteY2749" fmla="*/ 3337759 h 6713342"/>
              <a:gd name="connsiteX2750" fmla="*/ 1227227 w 11799394"/>
              <a:gd name="connsiteY2750" fmla="*/ 5352725 h 6713342"/>
              <a:gd name="connsiteX2751" fmla="*/ 1539540 w 11799394"/>
              <a:gd name="connsiteY2751" fmla="*/ 5352725 h 6713342"/>
              <a:gd name="connsiteX2752" fmla="*/ 1829626 w 11799394"/>
              <a:gd name="connsiteY2752" fmla="*/ 5155704 h 6713342"/>
              <a:gd name="connsiteX2753" fmla="*/ 1886898 w 11799394"/>
              <a:gd name="connsiteY2753" fmla="*/ 5017022 h 6713342"/>
              <a:gd name="connsiteX2754" fmla="*/ 1869269 w 11799394"/>
              <a:gd name="connsiteY2754" fmla="*/ 4992136 h 6713342"/>
              <a:gd name="connsiteX2755" fmla="*/ 1869256 w 11799394"/>
              <a:gd name="connsiteY2755" fmla="*/ 4992136 h 6713342"/>
              <a:gd name="connsiteX2756" fmla="*/ 1561923 w 11799394"/>
              <a:gd name="connsiteY2756" fmla="*/ 4992136 h 6713342"/>
              <a:gd name="connsiteX2757" fmla="*/ 1272600 w 11799394"/>
              <a:gd name="connsiteY2757" fmla="*/ 5172062 h 6713342"/>
              <a:gd name="connsiteX2758" fmla="*/ 1211884 w 11799394"/>
              <a:gd name="connsiteY2758" fmla="*/ 5331080 h 6713342"/>
              <a:gd name="connsiteX2759" fmla="*/ 1227225 w 11799394"/>
              <a:gd name="connsiteY2759" fmla="*/ 5352725 h 6713342"/>
              <a:gd name="connsiteX2760" fmla="*/ 7264434 w 11799394"/>
              <a:gd name="connsiteY2760" fmla="*/ 5352725 h 6713342"/>
              <a:gd name="connsiteX2761" fmla="*/ 7576750 w 11799394"/>
              <a:gd name="connsiteY2761" fmla="*/ 5352725 h 6713342"/>
              <a:gd name="connsiteX2762" fmla="*/ 7866836 w 11799394"/>
              <a:gd name="connsiteY2762" fmla="*/ 5155704 h 6713342"/>
              <a:gd name="connsiteX2763" fmla="*/ 7924108 w 11799394"/>
              <a:gd name="connsiteY2763" fmla="*/ 5017022 h 6713342"/>
              <a:gd name="connsiteX2764" fmla="*/ 7906479 w 11799394"/>
              <a:gd name="connsiteY2764" fmla="*/ 4992136 h 6713342"/>
              <a:gd name="connsiteX2765" fmla="*/ 7906479 w 11799394"/>
              <a:gd name="connsiteY2765" fmla="*/ 4992136 h 6713342"/>
              <a:gd name="connsiteX2766" fmla="*/ 7599133 w 11799394"/>
              <a:gd name="connsiteY2766" fmla="*/ 4992136 h 6713342"/>
              <a:gd name="connsiteX2767" fmla="*/ 7309822 w 11799394"/>
              <a:gd name="connsiteY2767" fmla="*/ 5172062 h 6713342"/>
              <a:gd name="connsiteX2768" fmla="*/ 7249105 w 11799394"/>
              <a:gd name="connsiteY2768" fmla="*/ 5331080 h 6713342"/>
              <a:gd name="connsiteX2769" fmla="*/ 7264434 w 11799394"/>
              <a:gd name="connsiteY2769" fmla="*/ 5352725 h 6713342"/>
              <a:gd name="connsiteX2770" fmla="*/ 1883314 w 11799394"/>
              <a:gd name="connsiteY2770" fmla="*/ 5331080 h 6713342"/>
              <a:gd name="connsiteX2771" fmla="*/ 1944043 w 11799394"/>
              <a:gd name="connsiteY2771" fmla="*/ 5172062 h 6713342"/>
              <a:gd name="connsiteX2772" fmla="*/ 2233354 w 11799394"/>
              <a:gd name="connsiteY2772" fmla="*/ 4992136 h 6713342"/>
              <a:gd name="connsiteX2773" fmla="*/ 2540687 w 11799394"/>
              <a:gd name="connsiteY2773" fmla="*/ 4992136 h 6713342"/>
              <a:gd name="connsiteX2774" fmla="*/ 2558329 w 11799394"/>
              <a:gd name="connsiteY2774" fmla="*/ 5017022 h 6713342"/>
              <a:gd name="connsiteX2775" fmla="*/ 2501044 w 11799394"/>
              <a:gd name="connsiteY2775" fmla="*/ 5155704 h 6713342"/>
              <a:gd name="connsiteX2776" fmla="*/ 2210958 w 11799394"/>
              <a:gd name="connsiteY2776" fmla="*/ 5352725 h 6713342"/>
              <a:gd name="connsiteX2777" fmla="*/ 1898655 w 11799394"/>
              <a:gd name="connsiteY2777" fmla="*/ 5352725 h 6713342"/>
              <a:gd name="connsiteX2778" fmla="*/ 1883314 w 11799394"/>
              <a:gd name="connsiteY2778" fmla="*/ 5331080 h 6713342"/>
              <a:gd name="connsiteX2779" fmla="*/ 1946064 w 11799394"/>
              <a:gd name="connsiteY2779" fmla="*/ 5306536 h 6713342"/>
              <a:gd name="connsiteX2780" fmla="*/ 2210958 w 11799394"/>
              <a:gd name="connsiteY2780" fmla="*/ 5306536 h 6713342"/>
              <a:gd name="connsiteX2781" fmla="*/ 2457893 w 11799394"/>
              <a:gd name="connsiteY2781" fmla="*/ 5139231 h 6713342"/>
              <a:gd name="connsiteX2782" fmla="*/ 2458109 w 11799394"/>
              <a:gd name="connsiteY2782" fmla="*/ 5138646 h 6713342"/>
              <a:gd name="connsiteX2783" fmla="*/ 2458350 w 11799394"/>
              <a:gd name="connsiteY2783" fmla="*/ 5138062 h 6713342"/>
              <a:gd name="connsiteX2784" fmla="*/ 2498006 w 11799394"/>
              <a:gd name="connsiteY2784" fmla="*/ 5042061 h 6713342"/>
              <a:gd name="connsiteX2785" fmla="*/ 2495502 w 11799394"/>
              <a:gd name="connsiteY2785" fmla="*/ 5038324 h 6713342"/>
              <a:gd name="connsiteX2786" fmla="*/ 2233354 w 11799394"/>
              <a:gd name="connsiteY2786" fmla="*/ 5038324 h 6713342"/>
              <a:gd name="connsiteX2787" fmla="*/ 1987195 w 11799394"/>
              <a:gd name="connsiteY2787" fmla="*/ 5188534 h 6713342"/>
              <a:gd name="connsiteX2788" fmla="*/ 1943535 w 11799394"/>
              <a:gd name="connsiteY2788" fmla="*/ 5302876 h 6713342"/>
              <a:gd name="connsiteX2789" fmla="*/ 1946064 w 11799394"/>
              <a:gd name="connsiteY2789" fmla="*/ 5306536 h 6713342"/>
              <a:gd name="connsiteX2790" fmla="*/ 334724 w 11799394"/>
              <a:gd name="connsiteY2790" fmla="*/ 4705965 h 6713342"/>
              <a:gd name="connsiteX2791" fmla="*/ 392000 w 11799394"/>
              <a:gd name="connsiteY2791" fmla="*/ 4567296 h 6713342"/>
              <a:gd name="connsiteX2792" fmla="*/ 374369 w 11799394"/>
              <a:gd name="connsiteY2792" fmla="*/ 4542409 h 6713342"/>
              <a:gd name="connsiteX2793" fmla="*/ 374369 w 11799394"/>
              <a:gd name="connsiteY2793" fmla="*/ 4542409 h 6713342"/>
              <a:gd name="connsiteX2794" fmla="*/ 67026 w 11799394"/>
              <a:gd name="connsiteY2794" fmla="*/ 4542409 h 6713342"/>
              <a:gd name="connsiteX2795" fmla="*/ 43 w 11799394"/>
              <a:gd name="connsiteY2795" fmla="*/ 4548002 h 6713342"/>
              <a:gd name="connsiteX2796" fmla="*/ 37 w 11799394"/>
              <a:gd name="connsiteY2796" fmla="*/ 4902999 h 6713342"/>
              <a:gd name="connsiteX2797" fmla="*/ 44641 w 11799394"/>
              <a:gd name="connsiteY2797" fmla="*/ 4902999 h 6713342"/>
              <a:gd name="connsiteX2798" fmla="*/ 334724 w 11799394"/>
              <a:gd name="connsiteY2798" fmla="*/ 4705965 h 6713342"/>
              <a:gd name="connsiteX2799" fmla="*/ 1962003 w 11799394"/>
              <a:gd name="connsiteY2799" fmla="*/ 5807535 h 6713342"/>
              <a:gd name="connsiteX2800" fmla="*/ 2274306 w 11799394"/>
              <a:gd name="connsiteY2800" fmla="*/ 5807535 h 6713342"/>
              <a:gd name="connsiteX2801" fmla="*/ 2564392 w 11799394"/>
              <a:gd name="connsiteY2801" fmla="*/ 5610514 h 6713342"/>
              <a:gd name="connsiteX2802" fmla="*/ 2621664 w 11799394"/>
              <a:gd name="connsiteY2802" fmla="*/ 5471833 h 6713342"/>
              <a:gd name="connsiteX2803" fmla="*/ 2604035 w 11799394"/>
              <a:gd name="connsiteY2803" fmla="*/ 5446946 h 6713342"/>
              <a:gd name="connsiteX2804" fmla="*/ 2604035 w 11799394"/>
              <a:gd name="connsiteY2804" fmla="*/ 5446946 h 6713342"/>
              <a:gd name="connsiteX2805" fmla="*/ 2296689 w 11799394"/>
              <a:gd name="connsiteY2805" fmla="*/ 5446946 h 6713342"/>
              <a:gd name="connsiteX2806" fmla="*/ 2007379 w 11799394"/>
              <a:gd name="connsiteY2806" fmla="*/ 5626872 h 6713342"/>
              <a:gd name="connsiteX2807" fmla="*/ 1946662 w 11799394"/>
              <a:gd name="connsiteY2807" fmla="*/ 5785890 h 6713342"/>
              <a:gd name="connsiteX2808" fmla="*/ 1962003 w 11799394"/>
              <a:gd name="connsiteY2808" fmla="*/ 5807548 h 6713342"/>
              <a:gd name="connsiteX2809" fmla="*/ 866810 w 11799394"/>
              <a:gd name="connsiteY2809" fmla="*/ 4249896 h 6713342"/>
              <a:gd name="connsiteX2810" fmla="*/ 924086 w 11799394"/>
              <a:gd name="connsiteY2810" fmla="*/ 4111215 h 6713342"/>
              <a:gd name="connsiteX2811" fmla="*/ 906448 w 11799394"/>
              <a:gd name="connsiteY2811" fmla="*/ 4086341 h 6713342"/>
              <a:gd name="connsiteX2812" fmla="*/ 906455 w 11799394"/>
              <a:gd name="connsiteY2812" fmla="*/ 4086341 h 6713342"/>
              <a:gd name="connsiteX2813" fmla="*/ 599106 w 11799394"/>
              <a:gd name="connsiteY2813" fmla="*/ 4086341 h 6713342"/>
              <a:gd name="connsiteX2814" fmla="*/ 309793 w 11799394"/>
              <a:gd name="connsiteY2814" fmla="*/ 4266254 h 6713342"/>
              <a:gd name="connsiteX2815" fmla="*/ 249072 w 11799394"/>
              <a:gd name="connsiteY2815" fmla="*/ 4425272 h 6713342"/>
              <a:gd name="connsiteX2816" fmla="*/ 264414 w 11799394"/>
              <a:gd name="connsiteY2816" fmla="*/ 4446930 h 6713342"/>
              <a:gd name="connsiteX2817" fmla="*/ 576721 w 11799394"/>
              <a:gd name="connsiteY2817" fmla="*/ 4446930 h 6713342"/>
              <a:gd name="connsiteX2818" fmla="*/ 866809 w 11799394"/>
              <a:gd name="connsiteY2818" fmla="*/ 4249896 h 6713342"/>
              <a:gd name="connsiteX2819" fmla="*/ 920506 w 11799394"/>
              <a:gd name="connsiteY2819" fmla="*/ 4425272 h 6713342"/>
              <a:gd name="connsiteX2820" fmla="*/ 981226 w 11799394"/>
              <a:gd name="connsiteY2820" fmla="*/ 4266254 h 6713342"/>
              <a:gd name="connsiteX2821" fmla="*/ 1270539 w 11799394"/>
              <a:gd name="connsiteY2821" fmla="*/ 4086341 h 6713342"/>
              <a:gd name="connsiteX2822" fmla="*/ 1577887 w 11799394"/>
              <a:gd name="connsiteY2822" fmla="*/ 4086341 h 6713342"/>
              <a:gd name="connsiteX2823" fmla="*/ 1595516 w 11799394"/>
              <a:gd name="connsiteY2823" fmla="*/ 4111227 h 6713342"/>
              <a:gd name="connsiteX2824" fmla="*/ 1538231 w 11799394"/>
              <a:gd name="connsiteY2824" fmla="*/ 4249896 h 6713342"/>
              <a:gd name="connsiteX2825" fmla="*/ 1248149 w 11799394"/>
              <a:gd name="connsiteY2825" fmla="*/ 4446930 h 6713342"/>
              <a:gd name="connsiteX2826" fmla="*/ 935848 w 11799394"/>
              <a:gd name="connsiteY2826" fmla="*/ 4446930 h 6713342"/>
              <a:gd name="connsiteX2827" fmla="*/ 920507 w 11799394"/>
              <a:gd name="connsiteY2827" fmla="*/ 4425272 h 6713342"/>
              <a:gd name="connsiteX2828" fmla="*/ 983250 w 11799394"/>
              <a:gd name="connsiteY2828" fmla="*/ 4400741 h 6713342"/>
              <a:gd name="connsiteX2829" fmla="*/ 1248148 w 11799394"/>
              <a:gd name="connsiteY2829" fmla="*/ 4400741 h 6713342"/>
              <a:gd name="connsiteX2830" fmla="*/ 1495080 w 11799394"/>
              <a:gd name="connsiteY2830" fmla="*/ 4233423 h 6713342"/>
              <a:gd name="connsiteX2831" fmla="*/ 1495309 w 11799394"/>
              <a:gd name="connsiteY2831" fmla="*/ 4232839 h 6713342"/>
              <a:gd name="connsiteX2832" fmla="*/ 1495537 w 11799394"/>
              <a:gd name="connsiteY2832" fmla="*/ 4232267 h 6713342"/>
              <a:gd name="connsiteX2833" fmla="*/ 1535193 w 11799394"/>
              <a:gd name="connsiteY2833" fmla="*/ 4136267 h 6713342"/>
              <a:gd name="connsiteX2834" fmla="*/ 1532689 w 11799394"/>
              <a:gd name="connsiteY2834" fmla="*/ 4132530 h 6713342"/>
              <a:gd name="connsiteX2835" fmla="*/ 1270539 w 11799394"/>
              <a:gd name="connsiteY2835" fmla="*/ 4132530 h 6713342"/>
              <a:gd name="connsiteX2836" fmla="*/ 1024378 w 11799394"/>
              <a:gd name="connsiteY2836" fmla="*/ 4282739 h 6713342"/>
              <a:gd name="connsiteX2837" fmla="*/ 980723 w 11799394"/>
              <a:gd name="connsiteY2837" fmla="*/ 4397068 h 6713342"/>
              <a:gd name="connsiteX2838" fmla="*/ 983249 w 11799394"/>
              <a:gd name="connsiteY2838" fmla="*/ 4400741 h 6713342"/>
              <a:gd name="connsiteX2839" fmla="*/ 1059871 w 11799394"/>
              <a:gd name="connsiteY2839" fmla="*/ 4881341 h 6713342"/>
              <a:gd name="connsiteX2840" fmla="*/ 1120592 w 11799394"/>
              <a:gd name="connsiteY2840" fmla="*/ 4722323 h 6713342"/>
              <a:gd name="connsiteX2841" fmla="*/ 1409908 w 11799394"/>
              <a:gd name="connsiteY2841" fmla="*/ 4542409 h 6713342"/>
              <a:gd name="connsiteX2842" fmla="*/ 1717242 w 11799394"/>
              <a:gd name="connsiteY2842" fmla="*/ 4542409 h 6713342"/>
              <a:gd name="connsiteX2843" fmla="*/ 1717242 w 11799394"/>
              <a:gd name="connsiteY2843" fmla="*/ 4542409 h 6713342"/>
              <a:gd name="connsiteX2844" fmla="*/ 1734884 w 11799394"/>
              <a:gd name="connsiteY2844" fmla="*/ 4567296 h 6713342"/>
              <a:gd name="connsiteX2845" fmla="*/ 1677599 w 11799394"/>
              <a:gd name="connsiteY2845" fmla="*/ 4705965 h 6713342"/>
              <a:gd name="connsiteX2846" fmla="*/ 1387513 w 11799394"/>
              <a:gd name="connsiteY2846" fmla="*/ 4902999 h 6713342"/>
              <a:gd name="connsiteX2847" fmla="*/ 1075214 w 11799394"/>
              <a:gd name="connsiteY2847" fmla="*/ 4902999 h 6713342"/>
              <a:gd name="connsiteX2848" fmla="*/ 1059872 w 11799394"/>
              <a:gd name="connsiteY2848" fmla="*/ 4881341 h 6713342"/>
              <a:gd name="connsiteX2849" fmla="*/ 1122615 w 11799394"/>
              <a:gd name="connsiteY2849" fmla="*/ 4856810 h 6713342"/>
              <a:gd name="connsiteX2850" fmla="*/ 1387513 w 11799394"/>
              <a:gd name="connsiteY2850" fmla="*/ 4856810 h 6713342"/>
              <a:gd name="connsiteX2851" fmla="*/ 1634447 w 11799394"/>
              <a:gd name="connsiteY2851" fmla="*/ 4689492 h 6713342"/>
              <a:gd name="connsiteX2852" fmla="*/ 1634664 w 11799394"/>
              <a:gd name="connsiteY2852" fmla="*/ 4688907 h 6713342"/>
              <a:gd name="connsiteX2853" fmla="*/ 1634905 w 11799394"/>
              <a:gd name="connsiteY2853" fmla="*/ 4688336 h 6713342"/>
              <a:gd name="connsiteX2854" fmla="*/ 1674561 w 11799394"/>
              <a:gd name="connsiteY2854" fmla="*/ 4592335 h 6713342"/>
              <a:gd name="connsiteX2855" fmla="*/ 1672057 w 11799394"/>
              <a:gd name="connsiteY2855" fmla="*/ 4588598 h 6713342"/>
              <a:gd name="connsiteX2856" fmla="*/ 1409908 w 11799394"/>
              <a:gd name="connsiteY2856" fmla="*/ 4588598 h 6713342"/>
              <a:gd name="connsiteX2857" fmla="*/ 1163743 w 11799394"/>
              <a:gd name="connsiteY2857" fmla="*/ 4738808 h 6713342"/>
              <a:gd name="connsiteX2858" fmla="*/ 1120082 w 11799394"/>
              <a:gd name="connsiteY2858" fmla="*/ 4853137 h 6713342"/>
              <a:gd name="connsiteX2859" fmla="*/ 1122614 w 11799394"/>
              <a:gd name="connsiteY2859" fmla="*/ 4856810 h 6713342"/>
              <a:gd name="connsiteX2860" fmla="*/ 5989013 w 11799394"/>
              <a:gd name="connsiteY2860" fmla="*/ 5807535 h 6713342"/>
              <a:gd name="connsiteX2861" fmla="*/ 6301316 w 11799394"/>
              <a:gd name="connsiteY2861" fmla="*/ 5807535 h 6713342"/>
              <a:gd name="connsiteX2862" fmla="*/ 6591402 w 11799394"/>
              <a:gd name="connsiteY2862" fmla="*/ 5610514 h 6713342"/>
              <a:gd name="connsiteX2863" fmla="*/ 6648674 w 11799394"/>
              <a:gd name="connsiteY2863" fmla="*/ 5471833 h 6713342"/>
              <a:gd name="connsiteX2864" fmla="*/ 6631045 w 11799394"/>
              <a:gd name="connsiteY2864" fmla="*/ 5446946 h 6713342"/>
              <a:gd name="connsiteX2865" fmla="*/ 6631045 w 11799394"/>
              <a:gd name="connsiteY2865" fmla="*/ 5446946 h 6713342"/>
              <a:gd name="connsiteX2866" fmla="*/ 6323699 w 11799394"/>
              <a:gd name="connsiteY2866" fmla="*/ 5446946 h 6713342"/>
              <a:gd name="connsiteX2867" fmla="*/ 6034388 w 11799394"/>
              <a:gd name="connsiteY2867" fmla="*/ 5626872 h 6713342"/>
              <a:gd name="connsiteX2868" fmla="*/ 5973672 w 11799394"/>
              <a:gd name="connsiteY2868" fmla="*/ 5785890 h 6713342"/>
              <a:gd name="connsiteX2869" fmla="*/ 5989013 w 11799394"/>
              <a:gd name="connsiteY2869" fmla="*/ 5807548 h 6713342"/>
              <a:gd name="connsiteX2870" fmla="*/ 7195392 w 11799394"/>
              <a:gd name="connsiteY2870" fmla="*/ 5155704 h 6713342"/>
              <a:gd name="connsiteX2871" fmla="*/ 7252677 w 11799394"/>
              <a:gd name="connsiteY2871" fmla="*/ 5017022 h 6713342"/>
              <a:gd name="connsiteX2872" fmla="*/ 7235035 w 11799394"/>
              <a:gd name="connsiteY2872" fmla="*/ 4992136 h 6713342"/>
              <a:gd name="connsiteX2873" fmla="*/ 7235035 w 11799394"/>
              <a:gd name="connsiteY2873" fmla="*/ 4992136 h 6713342"/>
              <a:gd name="connsiteX2874" fmla="*/ 6927702 w 11799394"/>
              <a:gd name="connsiteY2874" fmla="*/ 4992136 h 6713342"/>
              <a:gd name="connsiteX2875" fmla="*/ 6638391 w 11799394"/>
              <a:gd name="connsiteY2875" fmla="*/ 5172062 h 6713342"/>
              <a:gd name="connsiteX2876" fmla="*/ 6577661 w 11799394"/>
              <a:gd name="connsiteY2876" fmla="*/ 5331080 h 6713342"/>
              <a:gd name="connsiteX2877" fmla="*/ 6593003 w 11799394"/>
              <a:gd name="connsiteY2877" fmla="*/ 5352725 h 6713342"/>
              <a:gd name="connsiteX2878" fmla="*/ 6905306 w 11799394"/>
              <a:gd name="connsiteY2878" fmla="*/ 5352725 h 6713342"/>
              <a:gd name="connsiteX2879" fmla="*/ 7195392 w 11799394"/>
              <a:gd name="connsiteY2879" fmla="*/ 5155704 h 6713342"/>
              <a:gd name="connsiteX2880" fmla="*/ 5302240 w 11799394"/>
              <a:gd name="connsiteY2880" fmla="*/ 5785877 h 6713342"/>
              <a:gd name="connsiteX2881" fmla="*/ 5362957 w 11799394"/>
              <a:gd name="connsiteY2881" fmla="*/ 5626859 h 6713342"/>
              <a:gd name="connsiteX2882" fmla="*/ 5652280 w 11799394"/>
              <a:gd name="connsiteY2882" fmla="*/ 5446946 h 6713342"/>
              <a:gd name="connsiteX2883" fmla="*/ 5959614 w 11799394"/>
              <a:gd name="connsiteY2883" fmla="*/ 5446946 h 6713342"/>
              <a:gd name="connsiteX2884" fmla="*/ 5977243 w 11799394"/>
              <a:gd name="connsiteY2884" fmla="*/ 5471833 h 6713342"/>
              <a:gd name="connsiteX2885" fmla="*/ 5919971 w 11799394"/>
              <a:gd name="connsiteY2885" fmla="*/ 5610514 h 6713342"/>
              <a:gd name="connsiteX2886" fmla="*/ 5629885 w 11799394"/>
              <a:gd name="connsiteY2886" fmla="*/ 5807535 h 6713342"/>
              <a:gd name="connsiteX2887" fmla="*/ 5317582 w 11799394"/>
              <a:gd name="connsiteY2887" fmla="*/ 5807535 h 6713342"/>
              <a:gd name="connsiteX2888" fmla="*/ 5302240 w 11799394"/>
              <a:gd name="connsiteY2888" fmla="*/ 5785877 h 6713342"/>
              <a:gd name="connsiteX2889" fmla="*/ 5364978 w 11799394"/>
              <a:gd name="connsiteY2889" fmla="*/ 5761346 h 6713342"/>
              <a:gd name="connsiteX2890" fmla="*/ 5629885 w 11799394"/>
              <a:gd name="connsiteY2890" fmla="*/ 5761346 h 6713342"/>
              <a:gd name="connsiteX2891" fmla="*/ 5876819 w 11799394"/>
              <a:gd name="connsiteY2891" fmla="*/ 5594029 h 6713342"/>
              <a:gd name="connsiteX2892" fmla="*/ 5877035 w 11799394"/>
              <a:gd name="connsiteY2892" fmla="*/ 5593444 h 6713342"/>
              <a:gd name="connsiteX2893" fmla="*/ 5877277 w 11799394"/>
              <a:gd name="connsiteY2893" fmla="*/ 5592872 h 6713342"/>
              <a:gd name="connsiteX2894" fmla="*/ 5916920 w 11799394"/>
              <a:gd name="connsiteY2894" fmla="*/ 5496872 h 6713342"/>
              <a:gd name="connsiteX2895" fmla="*/ 5914429 w 11799394"/>
              <a:gd name="connsiteY2895" fmla="*/ 5493135 h 6713342"/>
              <a:gd name="connsiteX2896" fmla="*/ 5652280 w 11799394"/>
              <a:gd name="connsiteY2896" fmla="*/ 5493135 h 6713342"/>
              <a:gd name="connsiteX2897" fmla="*/ 5406108 w 11799394"/>
              <a:gd name="connsiteY2897" fmla="*/ 5643345 h 6713342"/>
              <a:gd name="connsiteX2898" fmla="*/ 5362449 w 11799394"/>
              <a:gd name="connsiteY2898" fmla="*/ 5757673 h 6713342"/>
              <a:gd name="connsiteX2899" fmla="*/ 5364978 w 11799394"/>
              <a:gd name="connsiteY2899" fmla="*/ 5761346 h 6713342"/>
              <a:gd name="connsiteX2900" fmla="*/ 4646138 w 11799394"/>
              <a:gd name="connsiteY2900" fmla="*/ 5807535 h 6713342"/>
              <a:gd name="connsiteX2901" fmla="*/ 4958441 w 11799394"/>
              <a:gd name="connsiteY2901" fmla="*/ 5807535 h 6713342"/>
              <a:gd name="connsiteX2902" fmla="*/ 5248540 w 11799394"/>
              <a:gd name="connsiteY2902" fmla="*/ 5610514 h 6713342"/>
              <a:gd name="connsiteX2903" fmla="*/ 5305812 w 11799394"/>
              <a:gd name="connsiteY2903" fmla="*/ 5471833 h 6713342"/>
              <a:gd name="connsiteX2904" fmla="*/ 5288183 w 11799394"/>
              <a:gd name="connsiteY2904" fmla="*/ 5446946 h 6713342"/>
              <a:gd name="connsiteX2905" fmla="*/ 5288183 w 11799394"/>
              <a:gd name="connsiteY2905" fmla="*/ 5446946 h 6713342"/>
              <a:gd name="connsiteX2906" fmla="*/ 4980837 w 11799394"/>
              <a:gd name="connsiteY2906" fmla="*/ 5446946 h 6713342"/>
              <a:gd name="connsiteX2907" fmla="*/ 4691526 w 11799394"/>
              <a:gd name="connsiteY2907" fmla="*/ 5626872 h 6713342"/>
              <a:gd name="connsiteX2908" fmla="*/ 4630797 w 11799394"/>
              <a:gd name="connsiteY2908" fmla="*/ 5785890 h 6713342"/>
              <a:gd name="connsiteX2909" fmla="*/ 4646138 w 11799394"/>
              <a:gd name="connsiteY2909" fmla="*/ 5807548 h 6713342"/>
              <a:gd name="connsiteX2910" fmla="*/ 3286689 w 11799394"/>
              <a:gd name="connsiteY2910" fmla="*/ 5785877 h 6713342"/>
              <a:gd name="connsiteX2911" fmla="*/ 3347406 w 11799394"/>
              <a:gd name="connsiteY2911" fmla="*/ 5626859 h 6713342"/>
              <a:gd name="connsiteX2912" fmla="*/ 3636716 w 11799394"/>
              <a:gd name="connsiteY2912" fmla="*/ 5446946 h 6713342"/>
              <a:gd name="connsiteX2913" fmla="*/ 3944063 w 11799394"/>
              <a:gd name="connsiteY2913" fmla="*/ 5446946 h 6713342"/>
              <a:gd name="connsiteX2914" fmla="*/ 3961692 w 11799394"/>
              <a:gd name="connsiteY2914" fmla="*/ 5471833 h 6713342"/>
              <a:gd name="connsiteX2915" fmla="*/ 3904420 w 11799394"/>
              <a:gd name="connsiteY2915" fmla="*/ 5610514 h 6713342"/>
              <a:gd name="connsiteX2916" fmla="*/ 3614334 w 11799394"/>
              <a:gd name="connsiteY2916" fmla="*/ 5807535 h 6713342"/>
              <a:gd name="connsiteX2917" fmla="*/ 3302030 w 11799394"/>
              <a:gd name="connsiteY2917" fmla="*/ 5807535 h 6713342"/>
              <a:gd name="connsiteX2918" fmla="*/ 3286689 w 11799394"/>
              <a:gd name="connsiteY2918" fmla="*/ 5785877 h 6713342"/>
              <a:gd name="connsiteX2919" fmla="*/ 3349427 w 11799394"/>
              <a:gd name="connsiteY2919" fmla="*/ 5761346 h 6713342"/>
              <a:gd name="connsiteX2920" fmla="*/ 3614334 w 11799394"/>
              <a:gd name="connsiteY2920" fmla="*/ 5761346 h 6713342"/>
              <a:gd name="connsiteX2921" fmla="*/ 3861268 w 11799394"/>
              <a:gd name="connsiteY2921" fmla="*/ 5594029 h 6713342"/>
              <a:gd name="connsiteX2922" fmla="*/ 3861484 w 11799394"/>
              <a:gd name="connsiteY2922" fmla="*/ 5593444 h 6713342"/>
              <a:gd name="connsiteX2923" fmla="*/ 3861726 w 11799394"/>
              <a:gd name="connsiteY2923" fmla="*/ 5592872 h 6713342"/>
              <a:gd name="connsiteX2924" fmla="*/ 3901382 w 11799394"/>
              <a:gd name="connsiteY2924" fmla="*/ 5496872 h 6713342"/>
              <a:gd name="connsiteX2925" fmla="*/ 3898878 w 11799394"/>
              <a:gd name="connsiteY2925" fmla="*/ 5493135 h 6713342"/>
              <a:gd name="connsiteX2926" fmla="*/ 3636716 w 11799394"/>
              <a:gd name="connsiteY2926" fmla="*/ 5493135 h 6713342"/>
              <a:gd name="connsiteX2927" fmla="*/ 3390557 w 11799394"/>
              <a:gd name="connsiteY2927" fmla="*/ 5643345 h 6713342"/>
              <a:gd name="connsiteX2928" fmla="*/ 3346910 w 11799394"/>
              <a:gd name="connsiteY2928" fmla="*/ 5757673 h 6713342"/>
              <a:gd name="connsiteX2929" fmla="*/ 3349427 w 11799394"/>
              <a:gd name="connsiteY2929" fmla="*/ 5761346 h 6713342"/>
              <a:gd name="connsiteX2930" fmla="*/ 2630587 w 11799394"/>
              <a:gd name="connsiteY2930" fmla="*/ 5807535 h 6713342"/>
              <a:gd name="connsiteX2931" fmla="*/ 2942903 w 11799394"/>
              <a:gd name="connsiteY2931" fmla="*/ 5807535 h 6713342"/>
              <a:gd name="connsiteX2932" fmla="*/ 3232976 w 11799394"/>
              <a:gd name="connsiteY2932" fmla="*/ 5610514 h 6713342"/>
              <a:gd name="connsiteX2933" fmla="*/ 3290261 w 11799394"/>
              <a:gd name="connsiteY2933" fmla="*/ 5471833 h 6713342"/>
              <a:gd name="connsiteX2934" fmla="*/ 3272619 w 11799394"/>
              <a:gd name="connsiteY2934" fmla="*/ 5446946 h 6713342"/>
              <a:gd name="connsiteX2935" fmla="*/ 3272619 w 11799394"/>
              <a:gd name="connsiteY2935" fmla="*/ 5446946 h 6713342"/>
              <a:gd name="connsiteX2936" fmla="*/ 2965285 w 11799394"/>
              <a:gd name="connsiteY2936" fmla="*/ 5446946 h 6713342"/>
              <a:gd name="connsiteX2937" fmla="*/ 2675975 w 11799394"/>
              <a:gd name="connsiteY2937" fmla="*/ 5626872 h 6713342"/>
              <a:gd name="connsiteX2938" fmla="*/ 2615246 w 11799394"/>
              <a:gd name="connsiteY2938" fmla="*/ 5785890 h 6713342"/>
              <a:gd name="connsiteX2939" fmla="*/ 2630587 w 11799394"/>
              <a:gd name="connsiteY2939" fmla="*/ 5807548 h 6713342"/>
              <a:gd name="connsiteX2940" fmla="*/ 3973461 w 11799394"/>
              <a:gd name="connsiteY2940" fmla="*/ 5807535 h 6713342"/>
              <a:gd name="connsiteX2941" fmla="*/ 4285765 w 11799394"/>
              <a:gd name="connsiteY2941" fmla="*/ 5807535 h 6713342"/>
              <a:gd name="connsiteX2942" fmla="*/ 4575850 w 11799394"/>
              <a:gd name="connsiteY2942" fmla="*/ 5610514 h 6713342"/>
              <a:gd name="connsiteX2943" fmla="*/ 4633123 w 11799394"/>
              <a:gd name="connsiteY2943" fmla="*/ 5471833 h 6713342"/>
              <a:gd name="connsiteX2944" fmla="*/ 4615494 w 11799394"/>
              <a:gd name="connsiteY2944" fmla="*/ 5446946 h 6713342"/>
              <a:gd name="connsiteX2945" fmla="*/ 4615494 w 11799394"/>
              <a:gd name="connsiteY2945" fmla="*/ 5446946 h 6713342"/>
              <a:gd name="connsiteX2946" fmla="*/ 4308160 w 11799394"/>
              <a:gd name="connsiteY2946" fmla="*/ 5446946 h 6713342"/>
              <a:gd name="connsiteX2947" fmla="*/ 4018837 w 11799394"/>
              <a:gd name="connsiteY2947" fmla="*/ 5626872 h 6713342"/>
              <a:gd name="connsiteX2948" fmla="*/ 3958108 w 11799394"/>
              <a:gd name="connsiteY2948" fmla="*/ 5785890 h 6713342"/>
              <a:gd name="connsiteX2949" fmla="*/ 3973461 w 11799394"/>
              <a:gd name="connsiteY2949" fmla="*/ 5807548 h 6713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Lst>
            <a:rect l="l" t="t" r="r" b="b"/>
            <a:pathLst>
              <a:path w="11799394" h="6713342">
                <a:moveTo>
                  <a:pt x="2577242" y="3513147"/>
                </a:moveTo>
                <a:lnTo>
                  <a:pt x="2637971" y="3354129"/>
                </a:lnTo>
                <a:cubicBezTo>
                  <a:pt x="2683970" y="3233636"/>
                  <a:pt x="2795896" y="3174203"/>
                  <a:pt x="2927282" y="3174203"/>
                </a:cubicBezTo>
                <a:lnTo>
                  <a:pt x="3234628" y="3174203"/>
                </a:lnTo>
                <a:cubicBezTo>
                  <a:pt x="3247427" y="3174203"/>
                  <a:pt x="3256731" y="3187333"/>
                  <a:pt x="3252257" y="3199090"/>
                </a:cubicBezTo>
                <a:lnTo>
                  <a:pt x="3194985" y="3337771"/>
                </a:lnTo>
                <a:cubicBezTo>
                  <a:pt x="3149292" y="3457413"/>
                  <a:pt x="3035357" y="3534793"/>
                  <a:pt x="2904886" y="3534793"/>
                </a:cubicBezTo>
                <a:lnTo>
                  <a:pt x="2592596" y="3534793"/>
                </a:lnTo>
                <a:cubicBezTo>
                  <a:pt x="2581436" y="3534793"/>
                  <a:pt x="2573340" y="3523366"/>
                  <a:pt x="2577242" y="3513147"/>
                </a:cubicBezTo>
                <a:close/>
                <a:moveTo>
                  <a:pt x="5634295" y="4446930"/>
                </a:moveTo>
                <a:lnTo>
                  <a:pt x="5946586" y="4446930"/>
                </a:lnTo>
                <a:cubicBezTo>
                  <a:pt x="6077056" y="4446930"/>
                  <a:pt x="6190991" y="4369550"/>
                  <a:pt x="6236684" y="4249896"/>
                </a:cubicBezTo>
                <a:lnTo>
                  <a:pt x="6293956" y="4111215"/>
                </a:lnTo>
                <a:cubicBezTo>
                  <a:pt x="6298431" y="4099470"/>
                  <a:pt x="6289139" y="4086341"/>
                  <a:pt x="6276327" y="4086341"/>
                </a:cubicBezTo>
                <a:lnTo>
                  <a:pt x="5968981" y="4086341"/>
                </a:lnTo>
                <a:cubicBezTo>
                  <a:pt x="5837595" y="4086341"/>
                  <a:pt x="5725669" y="4145774"/>
                  <a:pt x="5679671" y="4266254"/>
                </a:cubicBezTo>
                <a:lnTo>
                  <a:pt x="5618954" y="4425272"/>
                </a:lnTo>
                <a:cubicBezTo>
                  <a:pt x="5615039" y="4435504"/>
                  <a:pt x="5623149" y="4446930"/>
                  <a:pt x="5634295" y="4446930"/>
                </a:cubicBezTo>
                <a:close/>
                <a:moveTo>
                  <a:pt x="2744610" y="3984532"/>
                </a:moveTo>
                <a:lnTo>
                  <a:pt x="3056914" y="3984532"/>
                </a:lnTo>
                <a:cubicBezTo>
                  <a:pt x="3187384" y="3984532"/>
                  <a:pt x="3301319" y="3907139"/>
                  <a:pt x="3346999" y="3787498"/>
                </a:cubicBezTo>
                <a:lnTo>
                  <a:pt x="3404272" y="3648816"/>
                </a:lnTo>
                <a:cubicBezTo>
                  <a:pt x="3408758" y="3637072"/>
                  <a:pt x="3399455" y="3623929"/>
                  <a:pt x="3386643" y="3623929"/>
                </a:cubicBezTo>
                <a:lnTo>
                  <a:pt x="3079309" y="3623929"/>
                </a:lnTo>
                <a:cubicBezTo>
                  <a:pt x="2947923" y="3623929"/>
                  <a:pt x="2835997" y="3683375"/>
                  <a:pt x="2789986" y="3803856"/>
                </a:cubicBezTo>
                <a:lnTo>
                  <a:pt x="2729269" y="3962874"/>
                </a:lnTo>
                <a:cubicBezTo>
                  <a:pt x="2725354" y="3973092"/>
                  <a:pt x="2733463" y="3984532"/>
                  <a:pt x="2744610" y="3984532"/>
                </a:cubicBezTo>
                <a:close/>
                <a:moveTo>
                  <a:pt x="4947523" y="4425272"/>
                </a:moveTo>
                <a:lnTo>
                  <a:pt x="5008240" y="4266254"/>
                </a:lnTo>
                <a:cubicBezTo>
                  <a:pt x="5054251" y="4145774"/>
                  <a:pt x="5166165" y="4086341"/>
                  <a:pt x="5297550" y="4086341"/>
                </a:cubicBezTo>
                <a:lnTo>
                  <a:pt x="5604897" y="4086341"/>
                </a:lnTo>
                <a:cubicBezTo>
                  <a:pt x="5617709" y="4086341"/>
                  <a:pt x="5627012" y="4099470"/>
                  <a:pt x="5622526" y="4111227"/>
                </a:cubicBezTo>
                <a:lnTo>
                  <a:pt x="5565253" y="4249896"/>
                </a:lnTo>
                <a:cubicBezTo>
                  <a:pt x="5519573" y="4369550"/>
                  <a:pt x="5405625" y="4446930"/>
                  <a:pt x="5275167" y="4446930"/>
                </a:cubicBezTo>
                <a:lnTo>
                  <a:pt x="4962864" y="4446930"/>
                </a:lnTo>
                <a:cubicBezTo>
                  <a:pt x="4951717" y="4446930"/>
                  <a:pt x="4943608" y="4435504"/>
                  <a:pt x="4947523" y="4425272"/>
                </a:cubicBezTo>
                <a:close/>
                <a:moveTo>
                  <a:pt x="5010261" y="4400741"/>
                </a:moveTo>
                <a:lnTo>
                  <a:pt x="5275167" y="4400741"/>
                </a:lnTo>
                <a:cubicBezTo>
                  <a:pt x="5386357" y="4400741"/>
                  <a:pt x="5483285" y="4335067"/>
                  <a:pt x="5522102" y="4233423"/>
                </a:cubicBezTo>
                <a:lnTo>
                  <a:pt x="5522318" y="4232839"/>
                </a:lnTo>
                <a:lnTo>
                  <a:pt x="5522560" y="4232267"/>
                </a:lnTo>
                <a:lnTo>
                  <a:pt x="5562216" y="4136267"/>
                </a:lnTo>
                <a:cubicBezTo>
                  <a:pt x="5562940" y="4134487"/>
                  <a:pt x="5561631" y="4132530"/>
                  <a:pt x="5559712" y="4132530"/>
                </a:cubicBezTo>
                <a:lnTo>
                  <a:pt x="5297550" y="4132530"/>
                </a:lnTo>
                <a:cubicBezTo>
                  <a:pt x="5177566" y="4132530"/>
                  <a:pt x="5087844" y="4187273"/>
                  <a:pt x="5051391" y="4282739"/>
                </a:cubicBezTo>
                <a:lnTo>
                  <a:pt x="5007744" y="4397068"/>
                </a:lnTo>
                <a:cubicBezTo>
                  <a:pt x="5007058" y="4398835"/>
                  <a:pt x="5008367" y="4400741"/>
                  <a:pt x="5010261" y="4400741"/>
                </a:cubicBezTo>
                <a:close/>
                <a:moveTo>
                  <a:pt x="4291421" y="4446930"/>
                </a:moveTo>
                <a:lnTo>
                  <a:pt x="4603737" y="4446930"/>
                </a:lnTo>
                <a:cubicBezTo>
                  <a:pt x="4734195" y="4446930"/>
                  <a:pt x="4848129" y="4369550"/>
                  <a:pt x="4893810" y="4249896"/>
                </a:cubicBezTo>
                <a:lnTo>
                  <a:pt x="4951095" y="4111215"/>
                </a:lnTo>
                <a:cubicBezTo>
                  <a:pt x="4955569" y="4099470"/>
                  <a:pt x="4946265" y="4086341"/>
                  <a:pt x="4933453" y="4086341"/>
                </a:cubicBezTo>
                <a:lnTo>
                  <a:pt x="4626119" y="4086341"/>
                </a:lnTo>
                <a:cubicBezTo>
                  <a:pt x="4494734" y="4086341"/>
                  <a:pt x="4382808" y="4145774"/>
                  <a:pt x="4336809" y="4266254"/>
                </a:cubicBezTo>
                <a:lnTo>
                  <a:pt x="4276080" y="4425272"/>
                </a:lnTo>
                <a:cubicBezTo>
                  <a:pt x="4272178" y="4435504"/>
                  <a:pt x="4280274" y="4446930"/>
                  <a:pt x="4291421" y="4446930"/>
                </a:cubicBezTo>
                <a:close/>
                <a:moveTo>
                  <a:pt x="7589765" y="2268396"/>
                </a:moveTo>
                <a:lnTo>
                  <a:pt x="7589765" y="2268396"/>
                </a:lnTo>
                <a:cubicBezTo>
                  <a:pt x="7589765" y="2268396"/>
                  <a:pt x="7282432" y="2268396"/>
                  <a:pt x="7282432" y="2268396"/>
                </a:cubicBezTo>
                <a:cubicBezTo>
                  <a:pt x="7151033" y="2268396"/>
                  <a:pt x="7039107" y="2327842"/>
                  <a:pt x="6993109" y="2448322"/>
                </a:cubicBezTo>
                <a:lnTo>
                  <a:pt x="6932379" y="2607339"/>
                </a:lnTo>
                <a:cubicBezTo>
                  <a:pt x="6928477" y="2617559"/>
                  <a:pt x="6936586" y="2628998"/>
                  <a:pt x="6947733" y="2628998"/>
                </a:cubicBezTo>
                <a:lnTo>
                  <a:pt x="7260036" y="2628998"/>
                </a:lnTo>
                <a:cubicBezTo>
                  <a:pt x="7390494" y="2628998"/>
                  <a:pt x="7504429" y="2551605"/>
                  <a:pt x="7550122" y="2431964"/>
                </a:cubicBezTo>
                <a:lnTo>
                  <a:pt x="7607395" y="2293282"/>
                </a:lnTo>
                <a:cubicBezTo>
                  <a:pt x="7611881" y="2281538"/>
                  <a:pt x="7602577" y="2268396"/>
                  <a:pt x="7589765" y="2268396"/>
                </a:cubicBezTo>
                <a:close/>
                <a:moveTo>
                  <a:pt x="7081381" y="2881703"/>
                </a:moveTo>
                <a:lnTo>
                  <a:pt x="7138653" y="2743021"/>
                </a:lnTo>
                <a:cubicBezTo>
                  <a:pt x="7143140" y="2731264"/>
                  <a:pt x="7133837" y="2718135"/>
                  <a:pt x="7121024" y="2718135"/>
                </a:cubicBezTo>
                <a:lnTo>
                  <a:pt x="6813678" y="2718135"/>
                </a:lnTo>
                <a:cubicBezTo>
                  <a:pt x="6682305" y="2718135"/>
                  <a:pt x="6570378" y="2777568"/>
                  <a:pt x="6524367" y="2898061"/>
                </a:cubicBezTo>
                <a:lnTo>
                  <a:pt x="6463651" y="3057078"/>
                </a:lnTo>
                <a:cubicBezTo>
                  <a:pt x="6459736" y="3067298"/>
                  <a:pt x="6467845" y="3078724"/>
                  <a:pt x="6478992" y="3078724"/>
                </a:cubicBezTo>
                <a:lnTo>
                  <a:pt x="6791296" y="3078724"/>
                </a:lnTo>
                <a:cubicBezTo>
                  <a:pt x="6921753" y="3078724"/>
                  <a:pt x="7035701" y="3001344"/>
                  <a:pt x="7081381" y="2881703"/>
                </a:cubicBezTo>
                <a:close/>
                <a:moveTo>
                  <a:pt x="6098969" y="1818670"/>
                </a:moveTo>
                <a:lnTo>
                  <a:pt x="5791622" y="1818670"/>
                </a:lnTo>
                <a:cubicBezTo>
                  <a:pt x="5660237" y="1818670"/>
                  <a:pt x="5548311" y="1878103"/>
                  <a:pt x="5502312" y="1998583"/>
                </a:cubicBezTo>
                <a:lnTo>
                  <a:pt x="5441583" y="2157601"/>
                </a:lnTo>
                <a:cubicBezTo>
                  <a:pt x="5437681" y="2167832"/>
                  <a:pt x="5445790" y="2179259"/>
                  <a:pt x="5456924" y="2179259"/>
                </a:cubicBezTo>
                <a:lnTo>
                  <a:pt x="5769227" y="2179259"/>
                </a:lnTo>
                <a:cubicBezTo>
                  <a:pt x="5899698" y="2179259"/>
                  <a:pt x="6013632" y="2101879"/>
                  <a:pt x="6059326" y="1982237"/>
                </a:cubicBezTo>
                <a:lnTo>
                  <a:pt x="6116598" y="1843543"/>
                </a:lnTo>
                <a:cubicBezTo>
                  <a:pt x="6121072" y="1831799"/>
                  <a:pt x="6111768" y="1818670"/>
                  <a:pt x="6098969" y="1818670"/>
                </a:cubicBezTo>
                <a:close/>
                <a:moveTo>
                  <a:pt x="3618731" y="4446930"/>
                </a:moveTo>
                <a:lnTo>
                  <a:pt x="3931047" y="4446930"/>
                </a:lnTo>
                <a:cubicBezTo>
                  <a:pt x="4061505" y="4446930"/>
                  <a:pt x="4175440" y="4369550"/>
                  <a:pt x="4221121" y="4249896"/>
                </a:cubicBezTo>
                <a:lnTo>
                  <a:pt x="4278405" y="4111215"/>
                </a:lnTo>
                <a:cubicBezTo>
                  <a:pt x="4282892" y="4099470"/>
                  <a:pt x="4273588" y="4086341"/>
                  <a:pt x="4260776" y="4086341"/>
                </a:cubicBezTo>
                <a:lnTo>
                  <a:pt x="3953430" y="4086341"/>
                </a:lnTo>
                <a:cubicBezTo>
                  <a:pt x="3822044" y="4086341"/>
                  <a:pt x="3710118" y="4145774"/>
                  <a:pt x="3664120" y="4266254"/>
                </a:cubicBezTo>
                <a:lnTo>
                  <a:pt x="3603390" y="4425272"/>
                </a:lnTo>
                <a:cubicBezTo>
                  <a:pt x="3599488" y="4435504"/>
                  <a:pt x="3607585" y="4446930"/>
                  <a:pt x="3618731" y="4446930"/>
                </a:cubicBezTo>
                <a:close/>
                <a:moveTo>
                  <a:pt x="6411234" y="3984532"/>
                </a:moveTo>
                <a:lnTo>
                  <a:pt x="6098943" y="3984532"/>
                </a:lnTo>
                <a:cubicBezTo>
                  <a:pt x="6087796" y="3984532"/>
                  <a:pt x="6079687" y="3973105"/>
                  <a:pt x="6083602" y="3962874"/>
                </a:cubicBezTo>
                <a:lnTo>
                  <a:pt x="6144319" y="3803856"/>
                </a:lnTo>
                <a:cubicBezTo>
                  <a:pt x="6190330" y="3683375"/>
                  <a:pt x="6302244" y="3623929"/>
                  <a:pt x="6433629" y="3623929"/>
                </a:cubicBezTo>
                <a:lnTo>
                  <a:pt x="6740975" y="3623929"/>
                </a:lnTo>
                <a:cubicBezTo>
                  <a:pt x="6753788" y="3623942"/>
                  <a:pt x="6763092" y="3637072"/>
                  <a:pt x="6758605" y="3648816"/>
                </a:cubicBezTo>
                <a:lnTo>
                  <a:pt x="6701333" y="3787498"/>
                </a:lnTo>
                <a:cubicBezTo>
                  <a:pt x="6655652" y="3907139"/>
                  <a:pt x="6541704" y="3984532"/>
                  <a:pt x="6411246" y="3984532"/>
                </a:cubicBezTo>
                <a:close/>
                <a:moveTo>
                  <a:pt x="6146340" y="3938342"/>
                </a:moveTo>
                <a:lnTo>
                  <a:pt x="6411234" y="3938342"/>
                </a:lnTo>
                <a:cubicBezTo>
                  <a:pt x="6522436" y="3938342"/>
                  <a:pt x="6619364" y="3872669"/>
                  <a:pt x="6658181" y="3771025"/>
                </a:cubicBezTo>
                <a:lnTo>
                  <a:pt x="6658397" y="3770440"/>
                </a:lnTo>
                <a:lnTo>
                  <a:pt x="6658626" y="3769869"/>
                </a:lnTo>
                <a:lnTo>
                  <a:pt x="6698295" y="3673868"/>
                </a:lnTo>
                <a:cubicBezTo>
                  <a:pt x="6699019" y="3672089"/>
                  <a:pt x="6697710" y="3670131"/>
                  <a:pt x="6695790" y="3670131"/>
                </a:cubicBezTo>
                <a:lnTo>
                  <a:pt x="6433629" y="3670131"/>
                </a:lnTo>
                <a:cubicBezTo>
                  <a:pt x="6313645" y="3670131"/>
                  <a:pt x="6223923" y="3724874"/>
                  <a:pt x="6187470" y="3820341"/>
                </a:cubicBezTo>
                <a:lnTo>
                  <a:pt x="6143811" y="3934669"/>
                </a:lnTo>
                <a:cubicBezTo>
                  <a:pt x="6143137" y="3936436"/>
                  <a:pt x="6144446" y="3938342"/>
                  <a:pt x="6146340" y="3938342"/>
                </a:cubicBezTo>
                <a:close/>
                <a:moveTo>
                  <a:pt x="5427538" y="1818670"/>
                </a:moveTo>
                <a:lnTo>
                  <a:pt x="5120192" y="1818670"/>
                </a:lnTo>
                <a:cubicBezTo>
                  <a:pt x="4988806" y="1818670"/>
                  <a:pt x="4876880" y="1878103"/>
                  <a:pt x="4830881" y="1998583"/>
                </a:cubicBezTo>
                <a:lnTo>
                  <a:pt x="4770152" y="2157601"/>
                </a:lnTo>
                <a:cubicBezTo>
                  <a:pt x="4766250" y="2167832"/>
                  <a:pt x="4774346" y="2179259"/>
                  <a:pt x="4785493" y="2179259"/>
                </a:cubicBezTo>
                <a:lnTo>
                  <a:pt x="5097796" y="2179259"/>
                </a:lnTo>
                <a:cubicBezTo>
                  <a:pt x="5228267" y="2179259"/>
                  <a:pt x="5342201" y="2101879"/>
                  <a:pt x="5387882" y="1982237"/>
                </a:cubicBezTo>
                <a:lnTo>
                  <a:pt x="5445167" y="1843543"/>
                </a:lnTo>
                <a:cubicBezTo>
                  <a:pt x="5449641" y="1831799"/>
                  <a:pt x="5440337" y="1818670"/>
                  <a:pt x="5427525" y="1818670"/>
                </a:cubicBezTo>
                <a:close/>
                <a:moveTo>
                  <a:pt x="3416041" y="3984532"/>
                </a:moveTo>
                <a:lnTo>
                  <a:pt x="3728345" y="3984532"/>
                </a:lnTo>
                <a:cubicBezTo>
                  <a:pt x="3858815" y="3984532"/>
                  <a:pt x="3972737" y="3907139"/>
                  <a:pt x="4018430" y="3787498"/>
                </a:cubicBezTo>
                <a:lnTo>
                  <a:pt x="4075715" y="3648816"/>
                </a:lnTo>
                <a:cubicBezTo>
                  <a:pt x="4080189" y="3637072"/>
                  <a:pt x="4070885" y="3623929"/>
                  <a:pt x="4058073" y="3623929"/>
                </a:cubicBezTo>
                <a:lnTo>
                  <a:pt x="3750740" y="3623929"/>
                </a:lnTo>
                <a:cubicBezTo>
                  <a:pt x="3619341" y="3623929"/>
                  <a:pt x="3507428" y="3683375"/>
                  <a:pt x="3461417" y="3803856"/>
                </a:cubicBezTo>
                <a:lnTo>
                  <a:pt x="3400700" y="3962874"/>
                </a:lnTo>
                <a:cubicBezTo>
                  <a:pt x="3396798" y="3973092"/>
                  <a:pt x="3404894" y="3984532"/>
                  <a:pt x="3416041" y="3984532"/>
                </a:cubicBezTo>
                <a:close/>
                <a:moveTo>
                  <a:pt x="6904022" y="4249896"/>
                </a:moveTo>
                <a:lnTo>
                  <a:pt x="6961295" y="4111215"/>
                </a:lnTo>
                <a:cubicBezTo>
                  <a:pt x="6965781" y="4099470"/>
                  <a:pt x="6956477" y="4086341"/>
                  <a:pt x="6943666" y="4086341"/>
                </a:cubicBezTo>
                <a:lnTo>
                  <a:pt x="6636320" y="4086341"/>
                </a:lnTo>
                <a:cubicBezTo>
                  <a:pt x="6504946" y="4086341"/>
                  <a:pt x="6393020" y="4145774"/>
                  <a:pt x="6347009" y="4266254"/>
                </a:cubicBezTo>
                <a:lnTo>
                  <a:pt x="6286292" y="4425272"/>
                </a:lnTo>
                <a:cubicBezTo>
                  <a:pt x="6282378" y="4435504"/>
                  <a:pt x="6290487" y="4446930"/>
                  <a:pt x="6301633" y="4446930"/>
                </a:cubicBezTo>
                <a:lnTo>
                  <a:pt x="6613936" y="4446930"/>
                </a:lnTo>
                <a:cubicBezTo>
                  <a:pt x="6744407" y="4446930"/>
                  <a:pt x="6858342" y="4369550"/>
                  <a:pt x="6904022" y="4249896"/>
                </a:cubicBezTo>
                <a:close/>
                <a:moveTo>
                  <a:pt x="7372763" y="3787498"/>
                </a:moveTo>
                <a:lnTo>
                  <a:pt x="7430035" y="3648816"/>
                </a:lnTo>
                <a:cubicBezTo>
                  <a:pt x="7434522" y="3637072"/>
                  <a:pt x="7425219" y="3623929"/>
                  <a:pt x="7412407" y="3623929"/>
                </a:cubicBezTo>
                <a:lnTo>
                  <a:pt x="7105060" y="3623929"/>
                </a:lnTo>
                <a:cubicBezTo>
                  <a:pt x="6973675" y="3623929"/>
                  <a:pt x="6861761" y="3683375"/>
                  <a:pt x="6815750" y="3803856"/>
                </a:cubicBezTo>
                <a:lnTo>
                  <a:pt x="6755021" y="3962874"/>
                </a:lnTo>
                <a:cubicBezTo>
                  <a:pt x="6751118" y="3973105"/>
                  <a:pt x="6759215" y="3984532"/>
                  <a:pt x="6770375" y="3984532"/>
                </a:cubicBezTo>
                <a:lnTo>
                  <a:pt x="7082678" y="3984532"/>
                </a:lnTo>
                <a:cubicBezTo>
                  <a:pt x="7213135" y="3984532"/>
                  <a:pt x="7327070" y="3907139"/>
                  <a:pt x="7372763" y="3787498"/>
                </a:cubicBezTo>
                <a:close/>
                <a:moveTo>
                  <a:pt x="5769558" y="4902999"/>
                </a:moveTo>
                <a:lnTo>
                  <a:pt x="6081848" y="4902999"/>
                </a:lnTo>
                <a:cubicBezTo>
                  <a:pt x="6212331" y="4902999"/>
                  <a:pt x="6326253" y="4825619"/>
                  <a:pt x="6371947" y="4705965"/>
                </a:cubicBezTo>
                <a:lnTo>
                  <a:pt x="6429219" y="4567296"/>
                </a:lnTo>
                <a:cubicBezTo>
                  <a:pt x="6433693" y="4555539"/>
                  <a:pt x="6424402" y="4542409"/>
                  <a:pt x="6411590" y="4542409"/>
                </a:cubicBezTo>
                <a:lnTo>
                  <a:pt x="6411590" y="4542409"/>
                </a:lnTo>
                <a:lnTo>
                  <a:pt x="6104244" y="4542409"/>
                </a:lnTo>
                <a:cubicBezTo>
                  <a:pt x="5972858" y="4542409"/>
                  <a:pt x="5860944" y="4601843"/>
                  <a:pt x="5814933" y="4722323"/>
                </a:cubicBezTo>
                <a:lnTo>
                  <a:pt x="5754216" y="4881341"/>
                </a:lnTo>
                <a:cubicBezTo>
                  <a:pt x="5750302" y="4891572"/>
                  <a:pt x="5758411" y="4902999"/>
                  <a:pt x="5769558" y="4902999"/>
                </a:cubicBezTo>
                <a:close/>
                <a:moveTo>
                  <a:pt x="5086865" y="4881341"/>
                </a:moveTo>
                <a:lnTo>
                  <a:pt x="5147582" y="4722323"/>
                </a:lnTo>
                <a:cubicBezTo>
                  <a:pt x="5193593" y="4601843"/>
                  <a:pt x="5305507" y="4542409"/>
                  <a:pt x="5436893" y="4542409"/>
                </a:cubicBezTo>
                <a:lnTo>
                  <a:pt x="5744239" y="4542409"/>
                </a:lnTo>
                <a:lnTo>
                  <a:pt x="5744239" y="4542409"/>
                </a:lnTo>
                <a:cubicBezTo>
                  <a:pt x="5757051" y="4542409"/>
                  <a:pt x="5766355" y="4555539"/>
                  <a:pt x="5761868" y="4567296"/>
                </a:cubicBezTo>
                <a:lnTo>
                  <a:pt x="5704596" y="4705965"/>
                </a:lnTo>
                <a:cubicBezTo>
                  <a:pt x="5658915" y="4825619"/>
                  <a:pt x="5544980" y="4902999"/>
                  <a:pt x="5414510" y="4902999"/>
                </a:cubicBezTo>
                <a:lnTo>
                  <a:pt x="5102207" y="4902999"/>
                </a:lnTo>
                <a:cubicBezTo>
                  <a:pt x="5091060" y="4902999"/>
                  <a:pt x="5082951" y="4891572"/>
                  <a:pt x="5086865" y="4881341"/>
                </a:cubicBezTo>
                <a:close/>
                <a:moveTo>
                  <a:pt x="5149603" y="4856810"/>
                </a:moveTo>
                <a:lnTo>
                  <a:pt x="5414510" y="4856810"/>
                </a:lnTo>
                <a:cubicBezTo>
                  <a:pt x="5525699" y="4856810"/>
                  <a:pt x="5622627" y="4791136"/>
                  <a:pt x="5661445" y="4689492"/>
                </a:cubicBezTo>
                <a:lnTo>
                  <a:pt x="5661661" y="4688907"/>
                </a:lnTo>
                <a:lnTo>
                  <a:pt x="5661902" y="4688336"/>
                </a:lnTo>
                <a:lnTo>
                  <a:pt x="5701558" y="4592335"/>
                </a:lnTo>
                <a:cubicBezTo>
                  <a:pt x="5702282" y="4590556"/>
                  <a:pt x="5700973" y="4588598"/>
                  <a:pt x="5699054" y="4588598"/>
                </a:cubicBezTo>
                <a:lnTo>
                  <a:pt x="5436893" y="4588598"/>
                </a:lnTo>
                <a:cubicBezTo>
                  <a:pt x="5316908" y="4588598"/>
                  <a:pt x="5227186" y="4643341"/>
                  <a:pt x="5190734" y="4738808"/>
                </a:cubicBezTo>
                <a:lnTo>
                  <a:pt x="5147086" y="4853137"/>
                </a:lnTo>
                <a:cubicBezTo>
                  <a:pt x="5146400" y="4854916"/>
                  <a:pt x="5147709" y="4856810"/>
                  <a:pt x="5149603" y="4856810"/>
                </a:cubicBezTo>
                <a:close/>
                <a:moveTo>
                  <a:pt x="7441805" y="3984532"/>
                </a:moveTo>
                <a:lnTo>
                  <a:pt x="7754108" y="3984532"/>
                </a:lnTo>
                <a:cubicBezTo>
                  <a:pt x="7884579" y="3984532"/>
                  <a:pt x="7998514" y="3907139"/>
                  <a:pt x="8044194" y="3787498"/>
                </a:cubicBezTo>
                <a:lnTo>
                  <a:pt x="8101466" y="3648816"/>
                </a:lnTo>
                <a:cubicBezTo>
                  <a:pt x="8105953" y="3637072"/>
                  <a:pt x="8096649" y="3623929"/>
                  <a:pt x="8083838" y="3623929"/>
                </a:cubicBezTo>
                <a:lnTo>
                  <a:pt x="7776504" y="3623929"/>
                </a:lnTo>
                <a:cubicBezTo>
                  <a:pt x="7645118" y="3623929"/>
                  <a:pt x="7533192" y="3683375"/>
                  <a:pt x="7487181" y="3803856"/>
                </a:cubicBezTo>
                <a:lnTo>
                  <a:pt x="7426464" y="3962874"/>
                </a:lnTo>
                <a:cubicBezTo>
                  <a:pt x="7422549" y="3973092"/>
                  <a:pt x="7430658" y="3984532"/>
                  <a:pt x="7441805" y="3984532"/>
                </a:cubicBezTo>
                <a:close/>
                <a:moveTo>
                  <a:pt x="4430776" y="4902999"/>
                </a:moveTo>
                <a:lnTo>
                  <a:pt x="4743079" y="4902999"/>
                </a:lnTo>
                <a:cubicBezTo>
                  <a:pt x="4873550" y="4902999"/>
                  <a:pt x="4987484" y="4825619"/>
                  <a:pt x="5033165" y="4705965"/>
                </a:cubicBezTo>
                <a:lnTo>
                  <a:pt x="5090450" y="4567296"/>
                </a:lnTo>
                <a:cubicBezTo>
                  <a:pt x="5094936" y="4555539"/>
                  <a:pt x="5085633" y="4542409"/>
                  <a:pt x="5072808" y="4542409"/>
                </a:cubicBezTo>
                <a:lnTo>
                  <a:pt x="5072808" y="4542409"/>
                </a:lnTo>
                <a:lnTo>
                  <a:pt x="4765475" y="4542409"/>
                </a:lnTo>
                <a:cubicBezTo>
                  <a:pt x="4634089" y="4542409"/>
                  <a:pt x="4522162" y="4601843"/>
                  <a:pt x="4476151" y="4722323"/>
                </a:cubicBezTo>
                <a:lnTo>
                  <a:pt x="4415435" y="4881341"/>
                </a:lnTo>
                <a:cubicBezTo>
                  <a:pt x="4411532" y="4891572"/>
                  <a:pt x="4419629" y="4902999"/>
                  <a:pt x="4430776" y="4902999"/>
                </a:cubicBezTo>
                <a:close/>
                <a:moveTo>
                  <a:pt x="3759345" y="4902999"/>
                </a:moveTo>
                <a:lnTo>
                  <a:pt x="4071648" y="4902999"/>
                </a:lnTo>
                <a:cubicBezTo>
                  <a:pt x="4202119" y="4902999"/>
                  <a:pt x="4316053" y="4825619"/>
                  <a:pt x="4361734" y="4705965"/>
                </a:cubicBezTo>
                <a:lnTo>
                  <a:pt x="4419006" y="4567296"/>
                </a:lnTo>
                <a:cubicBezTo>
                  <a:pt x="4423493" y="4555539"/>
                  <a:pt x="4414189" y="4542409"/>
                  <a:pt x="4401377" y="4542409"/>
                </a:cubicBezTo>
                <a:lnTo>
                  <a:pt x="4401377" y="4542409"/>
                </a:lnTo>
                <a:lnTo>
                  <a:pt x="4094031" y="4542409"/>
                </a:lnTo>
                <a:cubicBezTo>
                  <a:pt x="3962645" y="4542409"/>
                  <a:pt x="3850732" y="4601843"/>
                  <a:pt x="3804720" y="4722323"/>
                </a:cubicBezTo>
                <a:lnTo>
                  <a:pt x="3744004" y="4881341"/>
                </a:lnTo>
                <a:cubicBezTo>
                  <a:pt x="3740089" y="4891572"/>
                  <a:pt x="3748198" y="4902999"/>
                  <a:pt x="3759345" y="4902999"/>
                </a:cubicBezTo>
                <a:close/>
                <a:moveTo>
                  <a:pt x="7298383" y="1362601"/>
                </a:moveTo>
                <a:lnTo>
                  <a:pt x="6991050" y="1362601"/>
                </a:lnTo>
                <a:cubicBezTo>
                  <a:pt x="6859664" y="1362601"/>
                  <a:pt x="6747738" y="1422034"/>
                  <a:pt x="6701739" y="1542527"/>
                </a:cubicBezTo>
                <a:lnTo>
                  <a:pt x="6641009" y="1701545"/>
                </a:lnTo>
                <a:cubicBezTo>
                  <a:pt x="6637107" y="1711764"/>
                  <a:pt x="6645204" y="1723190"/>
                  <a:pt x="6656351" y="1723190"/>
                </a:cubicBezTo>
                <a:lnTo>
                  <a:pt x="6968654" y="1723190"/>
                </a:lnTo>
                <a:cubicBezTo>
                  <a:pt x="7099125" y="1723190"/>
                  <a:pt x="7213059" y="1645810"/>
                  <a:pt x="7258740" y="1526169"/>
                </a:cubicBezTo>
                <a:lnTo>
                  <a:pt x="7316025" y="1387487"/>
                </a:lnTo>
                <a:cubicBezTo>
                  <a:pt x="7320499" y="1375730"/>
                  <a:pt x="7311195" y="1362601"/>
                  <a:pt x="7298383" y="1362601"/>
                </a:cubicBezTo>
                <a:close/>
                <a:moveTo>
                  <a:pt x="8463886" y="2718135"/>
                </a:moveTo>
                <a:lnTo>
                  <a:pt x="8156553" y="2718135"/>
                </a:lnTo>
                <a:cubicBezTo>
                  <a:pt x="8025154" y="2718135"/>
                  <a:pt x="7913241" y="2777568"/>
                  <a:pt x="7867230" y="2898061"/>
                </a:cubicBezTo>
                <a:lnTo>
                  <a:pt x="7806513" y="3057078"/>
                </a:lnTo>
                <a:cubicBezTo>
                  <a:pt x="7802610" y="3067298"/>
                  <a:pt x="7810707" y="3078724"/>
                  <a:pt x="7821854" y="3078724"/>
                </a:cubicBezTo>
                <a:lnTo>
                  <a:pt x="8134157" y="3078724"/>
                </a:lnTo>
                <a:cubicBezTo>
                  <a:pt x="8264628" y="3078724"/>
                  <a:pt x="8378562" y="3001344"/>
                  <a:pt x="8424243" y="2881703"/>
                </a:cubicBezTo>
                <a:lnTo>
                  <a:pt x="8481515" y="2743021"/>
                </a:lnTo>
                <a:cubicBezTo>
                  <a:pt x="8486002" y="2731264"/>
                  <a:pt x="8476698" y="2718135"/>
                  <a:pt x="8463886" y="2718135"/>
                </a:cubicBezTo>
                <a:close/>
                <a:moveTo>
                  <a:pt x="7437738" y="1818670"/>
                </a:moveTo>
                <a:lnTo>
                  <a:pt x="7130405" y="1818670"/>
                </a:lnTo>
                <a:cubicBezTo>
                  <a:pt x="6999018" y="1818670"/>
                  <a:pt x="6887093" y="1878103"/>
                  <a:pt x="6841082" y="1998583"/>
                </a:cubicBezTo>
                <a:lnTo>
                  <a:pt x="6780364" y="2157601"/>
                </a:lnTo>
                <a:cubicBezTo>
                  <a:pt x="6776450" y="2167832"/>
                  <a:pt x="6784559" y="2179259"/>
                  <a:pt x="6795706" y="2179259"/>
                </a:cubicBezTo>
                <a:lnTo>
                  <a:pt x="7108009" y="2179259"/>
                </a:lnTo>
                <a:cubicBezTo>
                  <a:pt x="7238467" y="2179259"/>
                  <a:pt x="7352402" y="2101879"/>
                  <a:pt x="7398095" y="1982237"/>
                </a:cubicBezTo>
                <a:lnTo>
                  <a:pt x="7455367" y="1843543"/>
                </a:lnTo>
                <a:cubicBezTo>
                  <a:pt x="7459854" y="1831799"/>
                  <a:pt x="7450550" y="1818670"/>
                  <a:pt x="7437738" y="1818670"/>
                </a:cubicBezTo>
                <a:close/>
                <a:moveTo>
                  <a:pt x="8109169" y="1818670"/>
                </a:moveTo>
                <a:lnTo>
                  <a:pt x="7801835" y="1818670"/>
                </a:lnTo>
                <a:cubicBezTo>
                  <a:pt x="7670450" y="1818670"/>
                  <a:pt x="7558523" y="1878103"/>
                  <a:pt x="7512512" y="1998583"/>
                </a:cubicBezTo>
                <a:lnTo>
                  <a:pt x="7451796" y="2157601"/>
                </a:lnTo>
                <a:cubicBezTo>
                  <a:pt x="7447894" y="2167832"/>
                  <a:pt x="7455990" y="2179259"/>
                  <a:pt x="7467137" y="2179259"/>
                </a:cubicBezTo>
                <a:lnTo>
                  <a:pt x="7779440" y="2179259"/>
                </a:lnTo>
                <a:cubicBezTo>
                  <a:pt x="7909910" y="2179259"/>
                  <a:pt x="8023845" y="2101879"/>
                  <a:pt x="8069525" y="1982237"/>
                </a:cubicBezTo>
                <a:lnTo>
                  <a:pt x="8126811" y="1843543"/>
                </a:lnTo>
                <a:cubicBezTo>
                  <a:pt x="8131285" y="1831799"/>
                  <a:pt x="8121981" y="1818670"/>
                  <a:pt x="8109169" y="1818670"/>
                </a:cubicBezTo>
                <a:close/>
                <a:moveTo>
                  <a:pt x="8261196" y="2268396"/>
                </a:moveTo>
                <a:lnTo>
                  <a:pt x="8261196" y="2268396"/>
                </a:lnTo>
                <a:cubicBezTo>
                  <a:pt x="8261196" y="2268396"/>
                  <a:pt x="7953863" y="2268396"/>
                  <a:pt x="7953863" y="2268396"/>
                </a:cubicBezTo>
                <a:cubicBezTo>
                  <a:pt x="7822477" y="2268396"/>
                  <a:pt x="7710550" y="2327842"/>
                  <a:pt x="7664539" y="2448322"/>
                </a:cubicBezTo>
                <a:lnTo>
                  <a:pt x="7603823" y="2607339"/>
                </a:lnTo>
                <a:cubicBezTo>
                  <a:pt x="7599921" y="2617559"/>
                  <a:pt x="7608017" y="2628998"/>
                  <a:pt x="7619164" y="2628998"/>
                </a:cubicBezTo>
                <a:lnTo>
                  <a:pt x="7931467" y="2628998"/>
                </a:lnTo>
                <a:cubicBezTo>
                  <a:pt x="8061938" y="2628998"/>
                  <a:pt x="8175860" y="2551605"/>
                  <a:pt x="8221552" y="2431964"/>
                </a:cubicBezTo>
                <a:lnTo>
                  <a:pt x="8278838" y="2293282"/>
                </a:lnTo>
                <a:cubicBezTo>
                  <a:pt x="8283312" y="2281538"/>
                  <a:pt x="8274008" y="2268396"/>
                  <a:pt x="8261196" y="2268396"/>
                </a:cubicBezTo>
                <a:close/>
                <a:moveTo>
                  <a:pt x="3071314" y="4881341"/>
                </a:moveTo>
                <a:lnTo>
                  <a:pt x="3132031" y="4722323"/>
                </a:lnTo>
                <a:cubicBezTo>
                  <a:pt x="3178042" y="4601843"/>
                  <a:pt x="3289968" y="4542409"/>
                  <a:pt x="3421354" y="4542409"/>
                </a:cubicBezTo>
                <a:lnTo>
                  <a:pt x="3728688" y="4542409"/>
                </a:lnTo>
                <a:lnTo>
                  <a:pt x="3728688" y="4542409"/>
                </a:lnTo>
                <a:cubicBezTo>
                  <a:pt x="3741499" y="4542409"/>
                  <a:pt x="3750804" y="4555539"/>
                  <a:pt x="3746329" y="4567296"/>
                </a:cubicBezTo>
                <a:lnTo>
                  <a:pt x="3689044" y="4705965"/>
                </a:lnTo>
                <a:cubicBezTo>
                  <a:pt x="3643364" y="4825619"/>
                  <a:pt x="3529429" y="4902999"/>
                  <a:pt x="3398959" y="4902999"/>
                </a:cubicBezTo>
                <a:lnTo>
                  <a:pt x="3086656" y="4902999"/>
                </a:lnTo>
                <a:cubicBezTo>
                  <a:pt x="3075509" y="4902999"/>
                  <a:pt x="3067412" y="4891572"/>
                  <a:pt x="3071314" y="4881341"/>
                </a:cubicBezTo>
                <a:close/>
                <a:moveTo>
                  <a:pt x="3134065" y="4856810"/>
                </a:moveTo>
                <a:lnTo>
                  <a:pt x="3398959" y="4856810"/>
                </a:lnTo>
                <a:cubicBezTo>
                  <a:pt x="3510148" y="4856810"/>
                  <a:pt x="3607076" y="4791136"/>
                  <a:pt x="3645893" y="4689492"/>
                </a:cubicBezTo>
                <a:lnTo>
                  <a:pt x="3646109" y="4688907"/>
                </a:lnTo>
                <a:lnTo>
                  <a:pt x="3646351" y="4688336"/>
                </a:lnTo>
                <a:lnTo>
                  <a:pt x="3685994" y="4592335"/>
                </a:lnTo>
                <a:cubicBezTo>
                  <a:pt x="3686731" y="4590556"/>
                  <a:pt x="3685422" y="4588598"/>
                  <a:pt x="3683503" y="4588598"/>
                </a:cubicBezTo>
                <a:lnTo>
                  <a:pt x="3421354" y="4588598"/>
                </a:lnTo>
                <a:cubicBezTo>
                  <a:pt x="3301357" y="4588598"/>
                  <a:pt x="3211635" y="4643341"/>
                  <a:pt x="3175182" y="4738808"/>
                </a:cubicBezTo>
                <a:lnTo>
                  <a:pt x="3131523" y="4853137"/>
                </a:lnTo>
                <a:cubicBezTo>
                  <a:pt x="3130862" y="4854916"/>
                  <a:pt x="3132158" y="4856810"/>
                  <a:pt x="3134052" y="4856810"/>
                </a:cubicBezTo>
                <a:close/>
                <a:moveTo>
                  <a:pt x="1552543" y="2268396"/>
                </a:moveTo>
                <a:lnTo>
                  <a:pt x="1552543" y="2268396"/>
                </a:lnTo>
                <a:cubicBezTo>
                  <a:pt x="1552543" y="2268396"/>
                  <a:pt x="1245199" y="2268396"/>
                  <a:pt x="1245199" y="2268396"/>
                </a:cubicBezTo>
                <a:cubicBezTo>
                  <a:pt x="1113808" y="2268396"/>
                  <a:pt x="1001892" y="2327842"/>
                  <a:pt x="955886" y="2448322"/>
                </a:cubicBezTo>
                <a:lnTo>
                  <a:pt x="895165" y="2607339"/>
                </a:lnTo>
                <a:cubicBezTo>
                  <a:pt x="891256" y="2617559"/>
                  <a:pt x="899355" y="2628998"/>
                  <a:pt x="910507" y="2628998"/>
                </a:cubicBezTo>
                <a:lnTo>
                  <a:pt x="1222807" y="2628998"/>
                </a:lnTo>
                <a:cubicBezTo>
                  <a:pt x="1353284" y="2628998"/>
                  <a:pt x="1467219" y="2551605"/>
                  <a:pt x="1512899" y="2431964"/>
                </a:cubicBezTo>
                <a:lnTo>
                  <a:pt x="1570172" y="2293282"/>
                </a:lnTo>
                <a:cubicBezTo>
                  <a:pt x="1574658" y="2281538"/>
                  <a:pt x="1565355" y="2268396"/>
                  <a:pt x="1552543" y="2268396"/>
                </a:cubicBezTo>
                <a:close/>
                <a:moveTo>
                  <a:pt x="2223974" y="2268396"/>
                </a:moveTo>
                <a:lnTo>
                  <a:pt x="2223974" y="2268396"/>
                </a:lnTo>
                <a:cubicBezTo>
                  <a:pt x="2223974" y="2268396"/>
                  <a:pt x="1916640" y="2268396"/>
                  <a:pt x="1916640" y="2268396"/>
                </a:cubicBezTo>
                <a:cubicBezTo>
                  <a:pt x="1785254" y="2268396"/>
                  <a:pt x="1673328" y="2327842"/>
                  <a:pt x="1627330" y="2448322"/>
                </a:cubicBezTo>
                <a:lnTo>
                  <a:pt x="1566600" y="2607339"/>
                </a:lnTo>
                <a:cubicBezTo>
                  <a:pt x="1562698" y="2617559"/>
                  <a:pt x="1570795" y="2628998"/>
                  <a:pt x="1581941" y="2628998"/>
                </a:cubicBezTo>
                <a:lnTo>
                  <a:pt x="1894245" y="2628998"/>
                </a:lnTo>
                <a:cubicBezTo>
                  <a:pt x="2024715" y="2628998"/>
                  <a:pt x="2138650" y="2551605"/>
                  <a:pt x="2184330" y="2431964"/>
                </a:cubicBezTo>
                <a:lnTo>
                  <a:pt x="2241616" y="2293282"/>
                </a:lnTo>
                <a:cubicBezTo>
                  <a:pt x="2246089" y="2281538"/>
                  <a:pt x="2236786" y="2268396"/>
                  <a:pt x="2223974" y="2268396"/>
                </a:cubicBezTo>
                <a:close/>
                <a:moveTo>
                  <a:pt x="3411974" y="1818670"/>
                </a:moveTo>
                <a:lnTo>
                  <a:pt x="3104641" y="1818670"/>
                </a:lnTo>
                <a:cubicBezTo>
                  <a:pt x="2973255" y="1818670"/>
                  <a:pt x="2861328" y="1878103"/>
                  <a:pt x="2815330" y="1998583"/>
                </a:cubicBezTo>
                <a:lnTo>
                  <a:pt x="2754601" y="2157601"/>
                </a:lnTo>
                <a:cubicBezTo>
                  <a:pt x="2750699" y="2167832"/>
                  <a:pt x="2758795" y="2179259"/>
                  <a:pt x="2769942" y="2179259"/>
                </a:cubicBezTo>
                <a:lnTo>
                  <a:pt x="3082245" y="2179259"/>
                </a:lnTo>
                <a:cubicBezTo>
                  <a:pt x="3212716" y="2179259"/>
                  <a:pt x="3326650" y="2101879"/>
                  <a:pt x="3372331" y="1982237"/>
                </a:cubicBezTo>
                <a:lnTo>
                  <a:pt x="3429616" y="1843543"/>
                </a:lnTo>
                <a:cubicBezTo>
                  <a:pt x="3434102" y="1831799"/>
                  <a:pt x="3424799" y="1818670"/>
                  <a:pt x="3411974" y="1818670"/>
                </a:cubicBezTo>
                <a:close/>
                <a:moveTo>
                  <a:pt x="4083418" y="1818670"/>
                </a:moveTo>
                <a:lnTo>
                  <a:pt x="3776071" y="1818670"/>
                </a:lnTo>
                <a:cubicBezTo>
                  <a:pt x="3644686" y="1818670"/>
                  <a:pt x="3532772" y="1878103"/>
                  <a:pt x="3486761" y="1998583"/>
                </a:cubicBezTo>
                <a:lnTo>
                  <a:pt x="3426032" y="2157601"/>
                </a:lnTo>
                <a:cubicBezTo>
                  <a:pt x="3422130" y="2167832"/>
                  <a:pt x="3430226" y="2179259"/>
                  <a:pt x="3441373" y="2179259"/>
                </a:cubicBezTo>
                <a:lnTo>
                  <a:pt x="3753689" y="2179259"/>
                </a:lnTo>
                <a:cubicBezTo>
                  <a:pt x="3884147" y="2179259"/>
                  <a:pt x="3998081" y="2101879"/>
                  <a:pt x="4043774" y="1982237"/>
                </a:cubicBezTo>
                <a:lnTo>
                  <a:pt x="4101047" y="1843543"/>
                </a:lnTo>
                <a:cubicBezTo>
                  <a:pt x="4105534" y="1831799"/>
                  <a:pt x="4096230" y="1818670"/>
                  <a:pt x="4083418" y="1818670"/>
                </a:cubicBezTo>
                <a:close/>
                <a:moveTo>
                  <a:pt x="1097872" y="3057078"/>
                </a:moveTo>
                <a:lnTo>
                  <a:pt x="1158599" y="2898061"/>
                </a:lnTo>
                <a:cubicBezTo>
                  <a:pt x="1204599" y="2777568"/>
                  <a:pt x="1316526" y="2718135"/>
                  <a:pt x="1447912" y="2718135"/>
                </a:cubicBezTo>
                <a:lnTo>
                  <a:pt x="1755246" y="2718135"/>
                </a:lnTo>
                <a:cubicBezTo>
                  <a:pt x="1768057" y="2718135"/>
                  <a:pt x="1777361" y="2731264"/>
                  <a:pt x="1772887" y="2743021"/>
                </a:cubicBezTo>
                <a:lnTo>
                  <a:pt x="1715602" y="2881703"/>
                </a:lnTo>
                <a:cubicBezTo>
                  <a:pt x="1669922" y="3001344"/>
                  <a:pt x="1555987" y="3078724"/>
                  <a:pt x="1425517" y="3078724"/>
                </a:cubicBezTo>
                <a:lnTo>
                  <a:pt x="1113213" y="3078724"/>
                </a:lnTo>
                <a:cubicBezTo>
                  <a:pt x="1102067" y="3078724"/>
                  <a:pt x="1093968" y="3067298"/>
                  <a:pt x="1097872" y="3057078"/>
                </a:cubicBezTo>
                <a:close/>
                <a:moveTo>
                  <a:pt x="1160616" y="3032535"/>
                </a:moveTo>
                <a:lnTo>
                  <a:pt x="1425517" y="3032535"/>
                </a:lnTo>
                <a:cubicBezTo>
                  <a:pt x="1536718" y="3032535"/>
                  <a:pt x="1633647" y="2966861"/>
                  <a:pt x="1672451" y="2865217"/>
                </a:cubicBezTo>
                <a:lnTo>
                  <a:pt x="1672680" y="2864646"/>
                </a:lnTo>
                <a:lnTo>
                  <a:pt x="1672909" y="2864061"/>
                </a:lnTo>
                <a:lnTo>
                  <a:pt x="1712565" y="2768060"/>
                </a:lnTo>
                <a:cubicBezTo>
                  <a:pt x="1713289" y="2766281"/>
                  <a:pt x="1711993" y="2764324"/>
                  <a:pt x="1710061" y="2764324"/>
                </a:cubicBezTo>
                <a:lnTo>
                  <a:pt x="1447912" y="2764324"/>
                </a:lnTo>
                <a:cubicBezTo>
                  <a:pt x="1327915" y="2764324"/>
                  <a:pt x="1238200" y="2819079"/>
                  <a:pt x="1201750" y="2914533"/>
                </a:cubicBezTo>
                <a:lnTo>
                  <a:pt x="1158089" y="3028875"/>
                </a:lnTo>
                <a:cubicBezTo>
                  <a:pt x="1157413" y="3030641"/>
                  <a:pt x="1158722" y="3032535"/>
                  <a:pt x="1160615" y="3032535"/>
                </a:cubicBezTo>
                <a:close/>
                <a:moveTo>
                  <a:pt x="2588071" y="2268396"/>
                </a:moveTo>
                <a:lnTo>
                  <a:pt x="2895405" y="2268396"/>
                </a:lnTo>
                <a:cubicBezTo>
                  <a:pt x="2908217" y="2268396"/>
                  <a:pt x="2917533" y="2281538"/>
                  <a:pt x="2913046" y="2293282"/>
                </a:cubicBezTo>
                <a:lnTo>
                  <a:pt x="2855761" y="2431964"/>
                </a:lnTo>
                <a:cubicBezTo>
                  <a:pt x="2810081" y="2551605"/>
                  <a:pt x="2696146" y="2628998"/>
                  <a:pt x="2565676" y="2628998"/>
                </a:cubicBezTo>
                <a:lnTo>
                  <a:pt x="2253372" y="2628998"/>
                </a:lnTo>
                <a:cubicBezTo>
                  <a:pt x="2242226" y="2628998"/>
                  <a:pt x="2234129" y="2617559"/>
                  <a:pt x="2238031" y="2607339"/>
                </a:cubicBezTo>
                <a:lnTo>
                  <a:pt x="2298761" y="2448322"/>
                </a:lnTo>
                <a:cubicBezTo>
                  <a:pt x="2344759" y="2327842"/>
                  <a:pt x="2456685" y="2268396"/>
                  <a:pt x="2588071" y="2268396"/>
                </a:cubicBezTo>
                <a:close/>
                <a:moveTo>
                  <a:pt x="2850220" y="2314597"/>
                </a:moveTo>
                <a:lnTo>
                  <a:pt x="2588071" y="2314597"/>
                </a:lnTo>
                <a:cubicBezTo>
                  <a:pt x="2468074" y="2314597"/>
                  <a:pt x="2378352" y="2369340"/>
                  <a:pt x="2341899" y="2464794"/>
                </a:cubicBezTo>
                <a:lnTo>
                  <a:pt x="2298252" y="2579136"/>
                </a:lnTo>
                <a:cubicBezTo>
                  <a:pt x="2297579" y="2580902"/>
                  <a:pt x="2298888" y="2582809"/>
                  <a:pt x="2300782" y="2582809"/>
                </a:cubicBezTo>
                <a:lnTo>
                  <a:pt x="2565676" y="2582809"/>
                </a:lnTo>
                <a:cubicBezTo>
                  <a:pt x="2676865" y="2582809"/>
                  <a:pt x="2773793" y="2517135"/>
                  <a:pt x="2812610" y="2415491"/>
                </a:cubicBezTo>
                <a:lnTo>
                  <a:pt x="2812826" y="2414907"/>
                </a:lnTo>
                <a:lnTo>
                  <a:pt x="2813068" y="2414335"/>
                </a:lnTo>
                <a:lnTo>
                  <a:pt x="2852724" y="2318334"/>
                </a:lnTo>
                <a:cubicBezTo>
                  <a:pt x="2853448" y="2316555"/>
                  <a:pt x="2852152" y="2314597"/>
                  <a:pt x="2850220" y="2314597"/>
                </a:cubicBezTo>
                <a:close/>
                <a:moveTo>
                  <a:pt x="2931972" y="4425272"/>
                </a:moveTo>
                <a:lnTo>
                  <a:pt x="2992701" y="4266254"/>
                </a:lnTo>
                <a:cubicBezTo>
                  <a:pt x="3038700" y="4145774"/>
                  <a:pt x="3150613" y="4086341"/>
                  <a:pt x="3282012" y="4086341"/>
                </a:cubicBezTo>
                <a:lnTo>
                  <a:pt x="3589345" y="4086341"/>
                </a:lnTo>
                <a:cubicBezTo>
                  <a:pt x="3602157" y="4086341"/>
                  <a:pt x="3611461" y="4099470"/>
                  <a:pt x="3606987" y="4111227"/>
                </a:cubicBezTo>
                <a:lnTo>
                  <a:pt x="3549702" y="4249896"/>
                </a:lnTo>
                <a:cubicBezTo>
                  <a:pt x="3504022" y="4369550"/>
                  <a:pt x="3390087" y="4446930"/>
                  <a:pt x="3259616" y="4446930"/>
                </a:cubicBezTo>
                <a:lnTo>
                  <a:pt x="2947313" y="4446930"/>
                </a:lnTo>
                <a:cubicBezTo>
                  <a:pt x="2936166" y="4446930"/>
                  <a:pt x="2928070" y="4435504"/>
                  <a:pt x="2931972" y="4425272"/>
                </a:cubicBezTo>
                <a:close/>
                <a:moveTo>
                  <a:pt x="2994710" y="4400741"/>
                </a:moveTo>
                <a:lnTo>
                  <a:pt x="3259616" y="4400741"/>
                </a:lnTo>
                <a:cubicBezTo>
                  <a:pt x="3370818" y="4400741"/>
                  <a:pt x="3467746" y="4335067"/>
                  <a:pt x="3506551" y="4233423"/>
                </a:cubicBezTo>
                <a:lnTo>
                  <a:pt x="3506767" y="4232839"/>
                </a:lnTo>
                <a:lnTo>
                  <a:pt x="3507009" y="4232267"/>
                </a:lnTo>
                <a:lnTo>
                  <a:pt x="3546664" y="4136267"/>
                </a:lnTo>
                <a:cubicBezTo>
                  <a:pt x="3547389" y="4134487"/>
                  <a:pt x="3546092" y="4132530"/>
                  <a:pt x="3544160" y="4132530"/>
                </a:cubicBezTo>
                <a:lnTo>
                  <a:pt x="3282012" y="4132530"/>
                </a:lnTo>
                <a:cubicBezTo>
                  <a:pt x="3162014" y="4132530"/>
                  <a:pt x="3072293" y="4187273"/>
                  <a:pt x="3035853" y="4282739"/>
                </a:cubicBezTo>
                <a:lnTo>
                  <a:pt x="2992180" y="4397068"/>
                </a:lnTo>
                <a:cubicBezTo>
                  <a:pt x="2991507" y="4398835"/>
                  <a:pt x="2992816" y="4400741"/>
                  <a:pt x="2994710" y="4400741"/>
                </a:cubicBezTo>
                <a:close/>
                <a:moveTo>
                  <a:pt x="2275882" y="4446930"/>
                </a:moveTo>
                <a:lnTo>
                  <a:pt x="2588173" y="4446930"/>
                </a:lnTo>
                <a:cubicBezTo>
                  <a:pt x="2718643" y="4446930"/>
                  <a:pt x="2832578" y="4369550"/>
                  <a:pt x="2878271" y="4249896"/>
                </a:cubicBezTo>
                <a:lnTo>
                  <a:pt x="2935544" y="4111215"/>
                </a:lnTo>
                <a:cubicBezTo>
                  <a:pt x="2940018" y="4099470"/>
                  <a:pt x="2930714" y="4086341"/>
                  <a:pt x="2917915" y="4086341"/>
                </a:cubicBezTo>
                <a:lnTo>
                  <a:pt x="2610568" y="4086341"/>
                </a:lnTo>
                <a:cubicBezTo>
                  <a:pt x="2479183" y="4086341"/>
                  <a:pt x="2367256" y="4145774"/>
                  <a:pt x="2321258" y="4266254"/>
                </a:cubicBezTo>
                <a:lnTo>
                  <a:pt x="2260541" y="4425272"/>
                </a:lnTo>
                <a:cubicBezTo>
                  <a:pt x="2256626" y="4435504"/>
                  <a:pt x="2264735" y="4446930"/>
                  <a:pt x="2275882" y="4446930"/>
                </a:cubicBezTo>
                <a:close/>
                <a:moveTo>
                  <a:pt x="1252561" y="3534793"/>
                </a:moveTo>
                <a:lnTo>
                  <a:pt x="1564872" y="3534793"/>
                </a:lnTo>
                <a:cubicBezTo>
                  <a:pt x="1695329" y="3534793"/>
                  <a:pt x="1809277" y="3457413"/>
                  <a:pt x="1854957" y="3337759"/>
                </a:cubicBezTo>
                <a:lnTo>
                  <a:pt x="1912230" y="3199090"/>
                </a:lnTo>
                <a:cubicBezTo>
                  <a:pt x="1916716" y="3187333"/>
                  <a:pt x="1907412" y="3174203"/>
                  <a:pt x="1894601" y="3174203"/>
                </a:cubicBezTo>
                <a:lnTo>
                  <a:pt x="1587254" y="3174203"/>
                </a:lnTo>
                <a:cubicBezTo>
                  <a:pt x="1455869" y="3174203"/>
                  <a:pt x="1343955" y="3233636"/>
                  <a:pt x="1297944" y="3354117"/>
                </a:cubicBezTo>
                <a:lnTo>
                  <a:pt x="1237218" y="3513135"/>
                </a:lnTo>
                <a:cubicBezTo>
                  <a:pt x="1233315" y="3523366"/>
                  <a:pt x="1241414" y="3534793"/>
                  <a:pt x="1252560" y="3534793"/>
                </a:cubicBezTo>
                <a:close/>
                <a:moveTo>
                  <a:pt x="2060672" y="3962874"/>
                </a:moveTo>
                <a:lnTo>
                  <a:pt x="2121402" y="3803856"/>
                </a:lnTo>
                <a:cubicBezTo>
                  <a:pt x="2167400" y="3683375"/>
                  <a:pt x="2279327" y="3623929"/>
                  <a:pt x="2410713" y="3623929"/>
                </a:cubicBezTo>
                <a:lnTo>
                  <a:pt x="2718059" y="3623929"/>
                </a:lnTo>
                <a:cubicBezTo>
                  <a:pt x="2730858" y="3623929"/>
                  <a:pt x="2740162" y="3637072"/>
                  <a:pt x="2735688" y="3648816"/>
                </a:cubicBezTo>
                <a:lnTo>
                  <a:pt x="2678415" y="3787498"/>
                </a:lnTo>
                <a:cubicBezTo>
                  <a:pt x="2632722" y="3907139"/>
                  <a:pt x="2518788" y="3984532"/>
                  <a:pt x="2388317" y="3984532"/>
                </a:cubicBezTo>
                <a:lnTo>
                  <a:pt x="2076027" y="3984532"/>
                </a:lnTo>
                <a:cubicBezTo>
                  <a:pt x="2064879" y="3984532"/>
                  <a:pt x="2056771" y="3973105"/>
                  <a:pt x="2060685" y="3962874"/>
                </a:cubicBezTo>
                <a:close/>
                <a:moveTo>
                  <a:pt x="2123423" y="3938342"/>
                </a:moveTo>
                <a:lnTo>
                  <a:pt x="2388317" y="3938342"/>
                </a:lnTo>
                <a:cubicBezTo>
                  <a:pt x="2499519" y="3938342"/>
                  <a:pt x="2596447" y="3872669"/>
                  <a:pt x="2635251" y="3771025"/>
                </a:cubicBezTo>
                <a:lnTo>
                  <a:pt x="2635480" y="3770440"/>
                </a:lnTo>
                <a:lnTo>
                  <a:pt x="2635709" y="3769869"/>
                </a:lnTo>
                <a:lnTo>
                  <a:pt x="2675365" y="3673868"/>
                </a:lnTo>
                <a:cubicBezTo>
                  <a:pt x="2676102" y="3672089"/>
                  <a:pt x="2674793" y="3670131"/>
                  <a:pt x="2672861" y="3670131"/>
                </a:cubicBezTo>
                <a:lnTo>
                  <a:pt x="2410713" y="3670131"/>
                </a:lnTo>
                <a:cubicBezTo>
                  <a:pt x="2290728" y="3670131"/>
                  <a:pt x="2200994" y="3724874"/>
                  <a:pt x="2164553" y="3820341"/>
                </a:cubicBezTo>
                <a:lnTo>
                  <a:pt x="2120894" y="3934669"/>
                </a:lnTo>
                <a:cubicBezTo>
                  <a:pt x="2120220" y="3936436"/>
                  <a:pt x="2121529" y="3938342"/>
                  <a:pt x="2123423" y="3938342"/>
                </a:cubicBezTo>
                <a:close/>
                <a:moveTo>
                  <a:pt x="1905811" y="3513135"/>
                </a:moveTo>
                <a:lnTo>
                  <a:pt x="1966540" y="3354117"/>
                </a:lnTo>
                <a:cubicBezTo>
                  <a:pt x="2012539" y="3233636"/>
                  <a:pt x="2124465" y="3174203"/>
                  <a:pt x="2255851" y="3174203"/>
                </a:cubicBezTo>
                <a:lnTo>
                  <a:pt x="2563197" y="3174203"/>
                </a:lnTo>
                <a:lnTo>
                  <a:pt x="2563197" y="3174203"/>
                </a:lnTo>
                <a:cubicBezTo>
                  <a:pt x="2575996" y="3174203"/>
                  <a:pt x="2585300" y="3187333"/>
                  <a:pt x="2580826" y="3199077"/>
                </a:cubicBezTo>
                <a:lnTo>
                  <a:pt x="2523541" y="3337759"/>
                </a:lnTo>
                <a:cubicBezTo>
                  <a:pt x="2477861" y="3457400"/>
                  <a:pt x="2363926" y="3534793"/>
                  <a:pt x="2233455" y="3534793"/>
                </a:cubicBezTo>
                <a:lnTo>
                  <a:pt x="1921152" y="3534793"/>
                </a:lnTo>
                <a:cubicBezTo>
                  <a:pt x="1910005" y="3534793"/>
                  <a:pt x="1901909" y="3523366"/>
                  <a:pt x="1905811" y="3513135"/>
                </a:cubicBezTo>
                <a:close/>
                <a:moveTo>
                  <a:pt x="1968549" y="3488604"/>
                </a:moveTo>
                <a:lnTo>
                  <a:pt x="2233455" y="3488604"/>
                </a:lnTo>
                <a:cubicBezTo>
                  <a:pt x="2344657" y="3488604"/>
                  <a:pt x="2441586" y="3422930"/>
                  <a:pt x="2480390" y="3321286"/>
                </a:cubicBezTo>
                <a:lnTo>
                  <a:pt x="2480619" y="3320701"/>
                </a:lnTo>
                <a:lnTo>
                  <a:pt x="2480848" y="3320130"/>
                </a:lnTo>
                <a:lnTo>
                  <a:pt x="2520503" y="3224129"/>
                </a:lnTo>
                <a:cubicBezTo>
                  <a:pt x="2521241" y="3222350"/>
                  <a:pt x="2519931" y="3220392"/>
                  <a:pt x="2518000" y="3220392"/>
                </a:cubicBezTo>
                <a:lnTo>
                  <a:pt x="2255851" y="3220392"/>
                </a:lnTo>
                <a:cubicBezTo>
                  <a:pt x="2135854" y="3220392"/>
                  <a:pt x="2046132" y="3275135"/>
                  <a:pt x="2009692" y="3370602"/>
                </a:cubicBezTo>
                <a:lnTo>
                  <a:pt x="1966032" y="3484931"/>
                </a:lnTo>
                <a:cubicBezTo>
                  <a:pt x="1965346" y="3486710"/>
                  <a:pt x="1966655" y="3488604"/>
                  <a:pt x="1968549" y="3488604"/>
                </a:cubicBezTo>
                <a:close/>
                <a:moveTo>
                  <a:pt x="6250983" y="2268396"/>
                </a:moveTo>
                <a:lnTo>
                  <a:pt x="6250983" y="2268396"/>
                </a:lnTo>
                <a:cubicBezTo>
                  <a:pt x="6250983" y="2268396"/>
                  <a:pt x="5943650" y="2268396"/>
                  <a:pt x="5943650" y="2268396"/>
                </a:cubicBezTo>
                <a:cubicBezTo>
                  <a:pt x="5812251" y="2268396"/>
                  <a:pt x="5700338" y="2327842"/>
                  <a:pt x="5654339" y="2448322"/>
                </a:cubicBezTo>
                <a:lnTo>
                  <a:pt x="5593610" y="2607339"/>
                </a:lnTo>
                <a:cubicBezTo>
                  <a:pt x="5589708" y="2617559"/>
                  <a:pt x="5597804" y="2628998"/>
                  <a:pt x="5608951" y="2628998"/>
                </a:cubicBezTo>
                <a:lnTo>
                  <a:pt x="5921254" y="2628998"/>
                </a:lnTo>
                <a:cubicBezTo>
                  <a:pt x="6051725" y="2628998"/>
                  <a:pt x="6165659" y="2551605"/>
                  <a:pt x="6211340" y="2431964"/>
                </a:cubicBezTo>
                <a:lnTo>
                  <a:pt x="6268625" y="2293282"/>
                </a:lnTo>
                <a:cubicBezTo>
                  <a:pt x="6273099" y="2281538"/>
                  <a:pt x="6263795" y="2268396"/>
                  <a:pt x="6250983" y="2268396"/>
                </a:cubicBezTo>
                <a:close/>
                <a:moveTo>
                  <a:pt x="7754451" y="456066"/>
                </a:moveTo>
                <a:lnTo>
                  <a:pt x="7754451" y="456066"/>
                </a:lnTo>
                <a:cubicBezTo>
                  <a:pt x="7767276" y="456066"/>
                  <a:pt x="7776568" y="469201"/>
                  <a:pt x="7772093" y="480953"/>
                </a:cubicBezTo>
                <a:lnTo>
                  <a:pt x="7714809" y="619633"/>
                </a:lnTo>
                <a:cubicBezTo>
                  <a:pt x="7669128" y="739276"/>
                  <a:pt x="7555194" y="816661"/>
                  <a:pt x="7424723" y="816661"/>
                </a:cubicBezTo>
                <a:lnTo>
                  <a:pt x="7112419" y="816661"/>
                </a:lnTo>
                <a:cubicBezTo>
                  <a:pt x="7101273" y="816661"/>
                  <a:pt x="7093176" y="805230"/>
                  <a:pt x="7097078" y="795007"/>
                </a:cubicBezTo>
                <a:lnTo>
                  <a:pt x="7157808" y="635990"/>
                </a:lnTo>
                <a:cubicBezTo>
                  <a:pt x="7203806" y="515503"/>
                  <a:pt x="7315732" y="456066"/>
                  <a:pt x="7447118" y="456066"/>
                </a:cubicBezTo>
                <a:lnTo>
                  <a:pt x="7754451" y="456066"/>
                </a:lnTo>
                <a:close/>
                <a:moveTo>
                  <a:pt x="7709267" y="502259"/>
                </a:moveTo>
                <a:lnTo>
                  <a:pt x="7447118" y="502259"/>
                </a:lnTo>
                <a:cubicBezTo>
                  <a:pt x="7327121" y="502259"/>
                  <a:pt x="7237412" y="557007"/>
                  <a:pt x="7200959" y="652467"/>
                </a:cubicBezTo>
                <a:lnTo>
                  <a:pt x="7157299" y="766801"/>
                </a:lnTo>
                <a:cubicBezTo>
                  <a:pt x="7156626" y="768573"/>
                  <a:pt x="7157922" y="770470"/>
                  <a:pt x="7159816" y="770470"/>
                </a:cubicBezTo>
                <a:lnTo>
                  <a:pt x="7424723" y="770470"/>
                </a:lnTo>
                <a:cubicBezTo>
                  <a:pt x="7535924" y="770470"/>
                  <a:pt x="7632853" y="704795"/>
                  <a:pt x="7671657" y="603157"/>
                </a:cubicBezTo>
                <a:lnTo>
                  <a:pt x="7671886" y="602576"/>
                </a:lnTo>
                <a:lnTo>
                  <a:pt x="7672115" y="601999"/>
                </a:lnTo>
                <a:lnTo>
                  <a:pt x="7711771" y="505996"/>
                </a:lnTo>
                <a:cubicBezTo>
                  <a:pt x="7712495" y="504215"/>
                  <a:pt x="7711199" y="502260"/>
                  <a:pt x="7709267" y="502260"/>
                </a:cubicBezTo>
                <a:close/>
                <a:moveTo>
                  <a:pt x="4552158" y="905800"/>
                </a:moveTo>
                <a:lnTo>
                  <a:pt x="4552158" y="905800"/>
                </a:lnTo>
                <a:cubicBezTo>
                  <a:pt x="4564971" y="905800"/>
                  <a:pt x="4574274" y="918935"/>
                  <a:pt x="4569788" y="930684"/>
                </a:cubicBezTo>
                <a:lnTo>
                  <a:pt x="4512515" y="1069367"/>
                </a:lnTo>
                <a:cubicBezTo>
                  <a:pt x="4466835" y="1189010"/>
                  <a:pt x="4352900" y="1266395"/>
                  <a:pt x="4222430" y="1266395"/>
                </a:cubicBezTo>
                <a:lnTo>
                  <a:pt x="3910126" y="1266395"/>
                </a:lnTo>
                <a:cubicBezTo>
                  <a:pt x="3898979" y="1266395"/>
                  <a:pt x="3890870" y="1254964"/>
                  <a:pt x="3894785" y="1244741"/>
                </a:cubicBezTo>
                <a:lnTo>
                  <a:pt x="3955502" y="1085724"/>
                </a:lnTo>
                <a:cubicBezTo>
                  <a:pt x="4001513" y="965237"/>
                  <a:pt x="4113427" y="905800"/>
                  <a:pt x="4244812" y="905800"/>
                </a:cubicBezTo>
                <a:lnTo>
                  <a:pt x="4552158" y="905800"/>
                </a:lnTo>
                <a:close/>
                <a:moveTo>
                  <a:pt x="4506974" y="951993"/>
                </a:moveTo>
                <a:lnTo>
                  <a:pt x="4244812" y="951993"/>
                </a:lnTo>
                <a:cubicBezTo>
                  <a:pt x="4124828" y="951993"/>
                  <a:pt x="4035106" y="1006741"/>
                  <a:pt x="3998666" y="1102201"/>
                </a:cubicBezTo>
                <a:lnTo>
                  <a:pt x="3955006" y="1216535"/>
                </a:lnTo>
                <a:cubicBezTo>
                  <a:pt x="3954320" y="1218307"/>
                  <a:pt x="3955629" y="1220204"/>
                  <a:pt x="3957523" y="1220204"/>
                </a:cubicBezTo>
                <a:lnTo>
                  <a:pt x="4222430" y="1220204"/>
                </a:lnTo>
                <a:cubicBezTo>
                  <a:pt x="4333619" y="1220204"/>
                  <a:pt x="4430560" y="1154529"/>
                  <a:pt x="4469364" y="1052890"/>
                </a:cubicBezTo>
                <a:lnTo>
                  <a:pt x="4469580" y="1052308"/>
                </a:lnTo>
                <a:lnTo>
                  <a:pt x="4469822" y="1051733"/>
                </a:lnTo>
                <a:lnTo>
                  <a:pt x="4509465" y="955730"/>
                </a:lnTo>
                <a:cubicBezTo>
                  <a:pt x="4510202" y="953949"/>
                  <a:pt x="4508906" y="951994"/>
                  <a:pt x="4506974" y="951994"/>
                </a:cubicBezTo>
                <a:close/>
                <a:moveTo>
                  <a:pt x="664513" y="1542527"/>
                </a:moveTo>
                <a:lnTo>
                  <a:pt x="603792" y="1701545"/>
                </a:lnTo>
                <a:cubicBezTo>
                  <a:pt x="599889" y="1711764"/>
                  <a:pt x="607988" y="1723190"/>
                  <a:pt x="619133" y="1723190"/>
                </a:cubicBezTo>
                <a:lnTo>
                  <a:pt x="931440" y="1723190"/>
                </a:lnTo>
                <a:cubicBezTo>
                  <a:pt x="1061906" y="1723190"/>
                  <a:pt x="1175846" y="1645810"/>
                  <a:pt x="1221524" y="1526169"/>
                </a:cubicBezTo>
                <a:lnTo>
                  <a:pt x="1278802" y="1387487"/>
                </a:lnTo>
                <a:cubicBezTo>
                  <a:pt x="1283289" y="1375730"/>
                  <a:pt x="1273985" y="1362601"/>
                  <a:pt x="1261168" y="1362601"/>
                </a:cubicBezTo>
                <a:lnTo>
                  <a:pt x="1261174" y="1362601"/>
                </a:lnTo>
                <a:lnTo>
                  <a:pt x="953826" y="1362601"/>
                </a:lnTo>
                <a:cubicBezTo>
                  <a:pt x="822435" y="1362601"/>
                  <a:pt x="710525" y="1422034"/>
                  <a:pt x="664513" y="1542527"/>
                </a:cubicBezTo>
                <a:close/>
                <a:moveTo>
                  <a:pt x="99" y="1998354"/>
                </a:moveTo>
                <a:cubicBezTo>
                  <a:pt x="2482" y="1993041"/>
                  <a:pt x="4878" y="1987728"/>
                  <a:pt x="6975" y="1982237"/>
                </a:cubicBezTo>
                <a:lnTo>
                  <a:pt x="64252" y="1843543"/>
                </a:lnTo>
                <a:cubicBezTo>
                  <a:pt x="68738" y="1831799"/>
                  <a:pt x="59429" y="1818670"/>
                  <a:pt x="46620" y="1818670"/>
                </a:cubicBezTo>
                <a:lnTo>
                  <a:pt x="105" y="1818670"/>
                </a:lnTo>
                <a:lnTo>
                  <a:pt x="99" y="1998354"/>
                </a:lnTo>
                <a:close/>
                <a:moveTo>
                  <a:pt x="6567710" y="905800"/>
                </a:moveTo>
                <a:lnTo>
                  <a:pt x="6567710" y="905800"/>
                </a:lnTo>
                <a:cubicBezTo>
                  <a:pt x="6580522" y="905800"/>
                  <a:pt x="6589826" y="918935"/>
                  <a:pt x="6585338" y="930684"/>
                </a:cubicBezTo>
                <a:lnTo>
                  <a:pt x="6528066" y="1069367"/>
                </a:lnTo>
                <a:cubicBezTo>
                  <a:pt x="6482386" y="1189010"/>
                  <a:pt x="6368439" y="1266395"/>
                  <a:pt x="6237981" y="1266395"/>
                </a:cubicBezTo>
                <a:lnTo>
                  <a:pt x="5925678" y="1266395"/>
                </a:lnTo>
                <a:cubicBezTo>
                  <a:pt x="5914531" y="1266395"/>
                  <a:pt x="5906421" y="1254964"/>
                  <a:pt x="5910336" y="1244741"/>
                </a:cubicBezTo>
                <a:lnTo>
                  <a:pt x="5971053" y="1085724"/>
                </a:lnTo>
                <a:cubicBezTo>
                  <a:pt x="6017064" y="965237"/>
                  <a:pt x="6128991" y="905800"/>
                  <a:pt x="6260376" y="905800"/>
                </a:cubicBezTo>
                <a:lnTo>
                  <a:pt x="6567710" y="905800"/>
                </a:lnTo>
                <a:close/>
                <a:moveTo>
                  <a:pt x="6522525" y="951993"/>
                </a:moveTo>
                <a:lnTo>
                  <a:pt x="6260364" y="951993"/>
                </a:lnTo>
                <a:cubicBezTo>
                  <a:pt x="6140379" y="951993"/>
                  <a:pt x="6050657" y="1006741"/>
                  <a:pt x="6014204" y="1102201"/>
                </a:cubicBezTo>
                <a:lnTo>
                  <a:pt x="5970557" y="1216535"/>
                </a:lnTo>
                <a:cubicBezTo>
                  <a:pt x="5969871" y="1218307"/>
                  <a:pt x="5971180" y="1220204"/>
                  <a:pt x="5973074" y="1220204"/>
                </a:cubicBezTo>
                <a:lnTo>
                  <a:pt x="6237981" y="1220204"/>
                </a:lnTo>
                <a:cubicBezTo>
                  <a:pt x="6349170" y="1220204"/>
                  <a:pt x="6446098" y="1154529"/>
                  <a:pt x="6484902" y="1052890"/>
                </a:cubicBezTo>
                <a:lnTo>
                  <a:pt x="6485131" y="1052308"/>
                </a:lnTo>
                <a:lnTo>
                  <a:pt x="6485360" y="1051733"/>
                </a:lnTo>
                <a:lnTo>
                  <a:pt x="6525016" y="955730"/>
                </a:lnTo>
                <a:cubicBezTo>
                  <a:pt x="6525753" y="953949"/>
                  <a:pt x="6524444" y="951994"/>
                  <a:pt x="6522525" y="951994"/>
                </a:cubicBezTo>
                <a:close/>
                <a:moveTo>
                  <a:pt x="8577910" y="905800"/>
                </a:moveTo>
                <a:lnTo>
                  <a:pt x="8577910" y="905800"/>
                </a:lnTo>
                <a:cubicBezTo>
                  <a:pt x="8590722" y="905800"/>
                  <a:pt x="8600025" y="918935"/>
                  <a:pt x="8595538" y="930684"/>
                </a:cubicBezTo>
                <a:lnTo>
                  <a:pt x="8538266" y="1069367"/>
                </a:lnTo>
                <a:cubicBezTo>
                  <a:pt x="8492586" y="1189010"/>
                  <a:pt x="8378652" y="1266395"/>
                  <a:pt x="8248181" y="1266395"/>
                </a:cubicBezTo>
                <a:lnTo>
                  <a:pt x="7935878" y="1266395"/>
                </a:lnTo>
                <a:cubicBezTo>
                  <a:pt x="7924731" y="1266395"/>
                  <a:pt x="7916634" y="1254964"/>
                  <a:pt x="7920536" y="1244741"/>
                </a:cubicBezTo>
                <a:lnTo>
                  <a:pt x="7981266" y="1085724"/>
                </a:lnTo>
                <a:cubicBezTo>
                  <a:pt x="8027264" y="965237"/>
                  <a:pt x="8139190" y="905800"/>
                  <a:pt x="8270577" y="905800"/>
                </a:cubicBezTo>
                <a:lnTo>
                  <a:pt x="8577910" y="905800"/>
                </a:lnTo>
                <a:close/>
                <a:moveTo>
                  <a:pt x="8532725" y="951993"/>
                </a:moveTo>
                <a:lnTo>
                  <a:pt x="8270577" y="951993"/>
                </a:lnTo>
                <a:cubicBezTo>
                  <a:pt x="8150579" y="951993"/>
                  <a:pt x="8060858" y="1006741"/>
                  <a:pt x="8024404" y="1102201"/>
                </a:cubicBezTo>
                <a:lnTo>
                  <a:pt x="7980758" y="1216535"/>
                </a:lnTo>
                <a:cubicBezTo>
                  <a:pt x="7980084" y="1218307"/>
                  <a:pt x="7981380" y="1220204"/>
                  <a:pt x="7983287" y="1220204"/>
                </a:cubicBezTo>
                <a:lnTo>
                  <a:pt x="8248181" y="1220204"/>
                </a:lnTo>
                <a:cubicBezTo>
                  <a:pt x="8359370" y="1220204"/>
                  <a:pt x="8456298" y="1154529"/>
                  <a:pt x="8495115" y="1052890"/>
                </a:cubicBezTo>
                <a:lnTo>
                  <a:pt x="8495331" y="1052308"/>
                </a:lnTo>
                <a:lnTo>
                  <a:pt x="8495572" y="1051733"/>
                </a:lnTo>
                <a:lnTo>
                  <a:pt x="8535228" y="955730"/>
                </a:lnTo>
                <a:cubicBezTo>
                  <a:pt x="8535953" y="953949"/>
                  <a:pt x="8534644" y="951994"/>
                  <a:pt x="8532725" y="951994"/>
                </a:cubicBezTo>
                <a:close/>
                <a:moveTo>
                  <a:pt x="10792478" y="1818670"/>
                </a:moveTo>
                <a:lnTo>
                  <a:pt x="10792478" y="1818670"/>
                </a:lnTo>
                <a:cubicBezTo>
                  <a:pt x="10805289" y="1818670"/>
                  <a:pt x="10814593" y="1831799"/>
                  <a:pt x="10810107" y="1843556"/>
                </a:cubicBezTo>
                <a:lnTo>
                  <a:pt x="10752834" y="1982237"/>
                </a:lnTo>
                <a:cubicBezTo>
                  <a:pt x="10707141" y="2101879"/>
                  <a:pt x="10593219" y="2179259"/>
                  <a:pt x="10462736" y="2179259"/>
                </a:cubicBezTo>
                <a:lnTo>
                  <a:pt x="10150445" y="2179259"/>
                </a:lnTo>
                <a:cubicBezTo>
                  <a:pt x="10139298" y="2179259"/>
                  <a:pt x="10131189" y="2167832"/>
                  <a:pt x="10135104" y="2157601"/>
                </a:cubicBezTo>
                <a:lnTo>
                  <a:pt x="10195821" y="1998583"/>
                </a:lnTo>
                <a:cubicBezTo>
                  <a:pt x="10241832" y="1878103"/>
                  <a:pt x="10353746" y="1818670"/>
                  <a:pt x="10485131" y="1818670"/>
                </a:cubicBezTo>
                <a:lnTo>
                  <a:pt x="10792478" y="1818670"/>
                </a:lnTo>
                <a:close/>
                <a:moveTo>
                  <a:pt x="10747293" y="1864858"/>
                </a:moveTo>
                <a:lnTo>
                  <a:pt x="10485131" y="1864858"/>
                </a:lnTo>
                <a:cubicBezTo>
                  <a:pt x="10365146" y="1864858"/>
                  <a:pt x="10275425" y="1919601"/>
                  <a:pt x="10238972" y="2015068"/>
                </a:cubicBezTo>
                <a:lnTo>
                  <a:pt x="10195312" y="2129397"/>
                </a:lnTo>
                <a:cubicBezTo>
                  <a:pt x="10194639" y="2131176"/>
                  <a:pt x="10195948" y="2133070"/>
                  <a:pt x="10197842" y="2133070"/>
                </a:cubicBezTo>
                <a:lnTo>
                  <a:pt x="10462736" y="2133070"/>
                </a:lnTo>
                <a:cubicBezTo>
                  <a:pt x="10573937" y="2133070"/>
                  <a:pt x="10670866" y="2067396"/>
                  <a:pt x="10709670" y="1965752"/>
                </a:cubicBezTo>
                <a:lnTo>
                  <a:pt x="10709899" y="1965168"/>
                </a:lnTo>
                <a:lnTo>
                  <a:pt x="10710128" y="1964596"/>
                </a:lnTo>
                <a:lnTo>
                  <a:pt x="10749784" y="1868595"/>
                </a:lnTo>
                <a:cubicBezTo>
                  <a:pt x="10750521" y="1866816"/>
                  <a:pt x="10749212" y="1864858"/>
                  <a:pt x="10747280" y="1864858"/>
                </a:cubicBezTo>
                <a:close/>
                <a:moveTo>
                  <a:pt x="1932591" y="1362601"/>
                </a:moveTo>
                <a:lnTo>
                  <a:pt x="1932591" y="1362601"/>
                </a:lnTo>
                <a:cubicBezTo>
                  <a:pt x="1945416" y="1362601"/>
                  <a:pt x="1954707" y="1375730"/>
                  <a:pt x="1950233" y="1387487"/>
                </a:cubicBezTo>
                <a:lnTo>
                  <a:pt x="1892948" y="1526169"/>
                </a:lnTo>
                <a:cubicBezTo>
                  <a:pt x="1847268" y="1645810"/>
                  <a:pt x="1733333" y="1723190"/>
                  <a:pt x="1602863" y="1723190"/>
                </a:cubicBezTo>
                <a:lnTo>
                  <a:pt x="1290559" y="1723190"/>
                </a:lnTo>
                <a:cubicBezTo>
                  <a:pt x="1279412" y="1723190"/>
                  <a:pt x="1271316" y="1711764"/>
                  <a:pt x="1275218" y="1701545"/>
                </a:cubicBezTo>
                <a:lnTo>
                  <a:pt x="1335935" y="1542527"/>
                </a:lnTo>
                <a:cubicBezTo>
                  <a:pt x="1381946" y="1422034"/>
                  <a:pt x="1493872" y="1362601"/>
                  <a:pt x="1625258" y="1362601"/>
                </a:cubicBezTo>
                <a:lnTo>
                  <a:pt x="1932591" y="1362601"/>
                </a:lnTo>
                <a:close/>
                <a:moveTo>
                  <a:pt x="1887406" y="1408790"/>
                </a:moveTo>
                <a:lnTo>
                  <a:pt x="1625258" y="1408790"/>
                </a:lnTo>
                <a:cubicBezTo>
                  <a:pt x="1505261" y="1408790"/>
                  <a:pt x="1415552" y="1463533"/>
                  <a:pt x="1379099" y="1558999"/>
                </a:cubicBezTo>
                <a:lnTo>
                  <a:pt x="1335439" y="1673328"/>
                </a:lnTo>
                <a:cubicBezTo>
                  <a:pt x="1334765" y="1675107"/>
                  <a:pt x="1336075" y="1677001"/>
                  <a:pt x="1337968" y="1677001"/>
                </a:cubicBezTo>
                <a:lnTo>
                  <a:pt x="1602863" y="1677001"/>
                </a:lnTo>
                <a:cubicBezTo>
                  <a:pt x="1714052" y="1677001"/>
                  <a:pt x="1810993" y="1611327"/>
                  <a:pt x="1849797" y="1509684"/>
                </a:cubicBezTo>
                <a:lnTo>
                  <a:pt x="1850013" y="1509112"/>
                </a:lnTo>
                <a:lnTo>
                  <a:pt x="1850255" y="1508527"/>
                </a:lnTo>
                <a:lnTo>
                  <a:pt x="1889910" y="1412527"/>
                </a:lnTo>
                <a:cubicBezTo>
                  <a:pt x="1890635" y="1410747"/>
                  <a:pt x="1889339" y="1408790"/>
                  <a:pt x="1887406" y="1408790"/>
                </a:cubicBezTo>
                <a:close/>
                <a:moveTo>
                  <a:pt x="803867" y="1998583"/>
                </a:moveTo>
                <a:lnTo>
                  <a:pt x="743146" y="2157601"/>
                </a:lnTo>
                <a:cubicBezTo>
                  <a:pt x="739243" y="2167832"/>
                  <a:pt x="747342" y="2179259"/>
                  <a:pt x="758487" y="2179259"/>
                </a:cubicBezTo>
                <a:lnTo>
                  <a:pt x="1070794" y="2179259"/>
                </a:lnTo>
                <a:cubicBezTo>
                  <a:pt x="1201260" y="2179259"/>
                  <a:pt x="1315204" y="2101879"/>
                  <a:pt x="1360885" y="1982237"/>
                </a:cubicBezTo>
                <a:lnTo>
                  <a:pt x="1418157" y="1843543"/>
                </a:lnTo>
                <a:cubicBezTo>
                  <a:pt x="1422644" y="1831799"/>
                  <a:pt x="1413340" y="1818670"/>
                  <a:pt x="1400516" y="1818670"/>
                </a:cubicBezTo>
                <a:lnTo>
                  <a:pt x="1400528" y="1818670"/>
                </a:lnTo>
                <a:lnTo>
                  <a:pt x="1093178" y="1818670"/>
                </a:lnTo>
                <a:cubicBezTo>
                  <a:pt x="961787" y="1818670"/>
                  <a:pt x="849878" y="1878103"/>
                  <a:pt x="803865" y="1998583"/>
                </a:cubicBezTo>
                <a:close/>
                <a:moveTo>
                  <a:pt x="3944063" y="1362601"/>
                </a:moveTo>
                <a:lnTo>
                  <a:pt x="3944063" y="1362601"/>
                </a:lnTo>
                <a:cubicBezTo>
                  <a:pt x="3956874" y="1362601"/>
                  <a:pt x="3966178" y="1375730"/>
                  <a:pt x="3961692" y="1387487"/>
                </a:cubicBezTo>
                <a:lnTo>
                  <a:pt x="3904420" y="1526169"/>
                </a:lnTo>
                <a:cubicBezTo>
                  <a:pt x="3858739" y="1645810"/>
                  <a:pt x="3744804" y="1723190"/>
                  <a:pt x="3614334" y="1723190"/>
                </a:cubicBezTo>
                <a:lnTo>
                  <a:pt x="3302030" y="1723190"/>
                </a:lnTo>
                <a:cubicBezTo>
                  <a:pt x="3290883" y="1723190"/>
                  <a:pt x="3282787" y="1711764"/>
                  <a:pt x="3286689" y="1701545"/>
                </a:cubicBezTo>
                <a:lnTo>
                  <a:pt x="3347406" y="1542527"/>
                </a:lnTo>
                <a:cubicBezTo>
                  <a:pt x="3393417" y="1422034"/>
                  <a:pt x="3505343" y="1362601"/>
                  <a:pt x="3636729" y="1362601"/>
                </a:cubicBezTo>
                <a:lnTo>
                  <a:pt x="3944063" y="1362601"/>
                </a:lnTo>
                <a:close/>
                <a:moveTo>
                  <a:pt x="3898878" y="1408790"/>
                </a:moveTo>
                <a:lnTo>
                  <a:pt x="3636716" y="1408790"/>
                </a:lnTo>
                <a:cubicBezTo>
                  <a:pt x="3516732" y="1408790"/>
                  <a:pt x="3427010" y="1463533"/>
                  <a:pt x="3390557" y="1558999"/>
                </a:cubicBezTo>
                <a:lnTo>
                  <a:pt x="3346910" y="1673328"/>
                </a:lnTo>
                <a:cubicBezTo>
                  <a:pt x="3346237" y="1675107"/>
                  <a:pt x="3347533" y="1677001"/>
                  <a:pt x="3349427" y="1677001"/>
                </a:cubicBezTo>
                <a:lnTo>
                  <a:pt x="3614334" y="1677001"/>
                </a:lnTo>
                <a:cubicBezTo>
                  <a:pt x="3725523" y="1677001"/>
                  <a:pt x="3822451" y="1611327"/>
                  <a:pt x="3861268" y="1509684"/>
                </a:cubicBezTo>
                <a:lnTo>
                  <a:pt x="3861484" y="1509112"/>
                </a:lnTo>
                <a:lnTo>
                  <a:pt x="3861726" y="1508527"/>
                </a:lnTo>
                <a:lnTo>
                  <a:pt x="3901382" y="1412527"/>
                </a:lnTo>
                <a:cubicBezTo>
                  <a:pt x="3902106" y="1410747"/>
                  <a:pt x="3900797" y="1408790"/>
                  <a:pt x="3898878" y="1408790"/>
                </a:cubicBezTo>
                <a:close/>
                <a:moveTo>
                  <a:pt x="7969826" y="1362601"/>
                </a:moveTo>
                <a:lnTo>
                  <a:pt x="7969826" y="1362601"/>
                </a:lnTo>
                <a:cubicBezTo>
                  <a:pt x="7982626" y="1362601"/>
                  <a:pt x="7991930" y="1375730"/>
                  <a:pt x="7987443" y="1387487"/>
                </a:cubicBezTo>
                <a:lnTo>
                  <a:pt x="7930170" y="1526169"/>
                </a:lnTo>
                <a:cubicBezTo>
                  <a:pt x="7884490" y="1645810"/>
                  <a:pt x="7770556" y="1723190"/>
                  <a:pt x="7640085" y="1723190"/>
                </a:cubicBezTo>
                <a:lnTo>
                  <a:pt x="7327782" y="1723190"/>
                </a:lnTo>
                <a:cubicBezTo>
                  <a:pt x="7316635" y="1723190"/>
                  <a:pt x="7308539" y="1711764"/>
                  <a:pt x="7312440" y="1701545"/>
                </a:cubicBezTo>
                <a:lnTo>
                  <a:pt x="7373157" y="1542527"/>
                </a:lnTo>
                <a:cubicBezTo>
                  <a:pt x="7419168" y="1422034"/>
                  <a:pt x="7531082" y="1362601"/>
                  <a:pt x="7662481" y="1362601"/>
                </a:cubicBezTo>
                <a:lnTo>
                  <a:pt x="7969826" y="1362601"/>
                </a:lnTo>
                <a:close/>
                <a:moveTo>
                  <a:pt x="7924629" y="1408790"/>
                </a:moveTo>
                <a:lnTo>
                  <a:pt x="7662481" y="1408790"/>
                </a:lnTo>
                <a:cubicBezTo>
                  <a:pt x="7542496" y="1408790"/>
                  <a:pt x="7452762" y="1463533"/>
                  <a:pt x="7416321" y="1558999"/>
                </a:cubicBezTo>
                <a:lnTo>
                  <a:pt x="7372662" y="1673328"/>
                </a:lnTo>
                <a:cubicBezTo>
                  <a:pt x="7371975" y="1675107"/>
                  <a:pt x="7373285" y="1677001"/>
                  <a:pt x="7375178" y="1677001"/>
                </a:cubicBezTo>
                <a:lnTo>
                  <a:pt x="7640085" y="1677001"/>
                </a:lnTo>
                <a:cubicBezTo>
                  <a:pt x="7751274" y="1677001"/>
                  <a:pt x="7848215" y="1611327"/>
                  <a:pt x="7887020" y="1509684"/>
                </a:cubicBezTo>
                <a:lnTo>
                  <a:pt x="7887235" y="1509112"/>
                </a:lnTo>
                <a:lnTo>
                  <a:pt x="7887477" y="1508527"/>
                </a:lnTo>
                <a:lnTo>
                  <a:pt x="7927133" y="1412527"/>
                </a:lnTo>
                <a:cubicBezTo>
                  <a:pt x="7927870" y="1410747"/>
                  <a:pt x="7926561" y="1408790"/>
                  <a:pt x="7924629" y="1408790"/>
                </a:cubicBezTo>
                <a:close/>
                <a:moveTo>
                  <a:pt x="8679680" y="3354129"/>
                </a:moveTo>
                <a:lnTo>
                  <a:pt x="8618964" y="3513147"/>
                </a:lnTo>
                <a:cubicBezTo>
                  <a:pt x="8615049" y="3523366"/>
                  <a:pt x="8623158" y="3534793"/>
                  <a:pt x="8634304" y="3534793"/>
                </a:cubicBezTo>
                <a:lnTo>
                  <a:pt x="8946608" y="3534793"/>
                </a:lnTo>
                <a:cubicBezTo>
                  <a:pt x="9077066" y="3534793"/>
                  <a:pt x="9191013" y="3457413"/>
                  <a:pt x="9236694" y="3337759"/>
                </a:cubicBezTo>
                <a:lnTo>
                  <a:pt x="9293966" y="3199090"/>
                </a:lnTo>
                <a:cubicBezTo>
                  <a:pt x="9298453" y="3187333"/>
                  <a:pt x="9289149" y="3174203"/>
                  <a:pt x="9276337" y="3174203"/>
                </a:cubicBezTo>
                <a:lnTo>
                  <a:pt x="8968991" y="3174203"/>
                </a:lnTo>
                <a:cubicBezTo>
                  <a:pt x="8837605" y="3174203"/>
                  <a:pt x="8725691" y="3233636"/>
                  <a:pt x="8679680" y="3354117"/>
                </a:cubicBezTo>
                <a:close/>
                <a:moveTo>
                  <a:pt x="8782252" y="1818670"/>
                </a:moveTo>
                <a:lnTo>
                  <a:pt x="8782252" y="1818670"/>
                </a:lnTo>
                <a:cubicBezTo>
                  <a:pt x="8795064" y="1818670"/>
                  <a:pt x="8804367" y="1831799"/>
                  <a:pt x="8799894" y="1843556"/>
                </a:cubicBezTo>
                <a:lnTo>
                  <a:pt x="8742609" y="1982237"/>
                </a:lnTo>
                <a:cubicBezTo>
                  <a:pt x="8696928" y="2101879"/>
                  <a:pt x="8582993" y="2179259"/>
                  <a:pt x="8452523" y="2179259"/>
                </a:cubicBezTo>
                <a:lnTo>
                  <a:pt x="8140220" y="2179259"/>
                </a:lnTo>
                <a:cubicBezTo>
                  <a:pt x="8129073" y="2179259"/>
                  <a:pt x="8120977" y="2167832"/>
                  <a:pt x="8124879" y="2157601"/>
                </a:cubicBezTo>
                <a:lnTo>
                  <a:pt x="8185609" y="1998583"/>
                </a:lnTo>
                <a:cubicBezTo>
                  <a:pt x="8231606" y="1878103"/>
                  <a:pt x="8343533" y="1818670"/>
                  <a:pt x="8474918" y="1818670"/>
                </a:cubicBezTo>
                <a:lnTo>
                  <a:pt x="8782265" y="1818670"/>
                </a:lnTo>
                <a:close/>
                <a:moveTo>
                  <a:pt x="8737067" y="1864858"/>
                </a:moveTo>
                <a:lnTo>
                  <a:pt x="8474918" y="1864858"/>
                </a:lnTo>
                <a:cubicBezTo>
                  <a:pt x="8354922" y="1864858"/>
                  <a:pt x="8265200" y="1919601"/>
                  <a:pt x="8228759" y="2015068"/>
                </a:cubicBezTo>
                <a:lnTo>
                  <a:pt x="8185100" y="2129397"/>
                </a:lnTo>
                <a:cubicBezTo>
                  <a:pt x="8184426" y="2131176"/>
                  <a:pt x="8185723" y="2133070"/>
                  <a:pt x="8187630" y="2133070"/>
                </a:cubicBezTo>
                <a:lnTo>
                  <a:pt x="8452523" y="2133070"/>
                </a:lnTo>
                <a:cubicBezTo>
                  <a:pt x="8563725" y="2133070"/>
                  <a:pt x="8660640" y="2067396"/>
                  <a:pt x="8699458" y="1965752"/>
                </a:cubicBezTo>
                <a:lnTo>
                  <a:pt x="8699673" y="1965168"/>
                </a:lnTo>
                <a:lnTo>
                  <a:pt x="8699915" y="1964596"/>
                </a:lnTo>
                <a:lnTo>
                  <a:pt x="8739571" y="1868595"/>
                </a:lnTo>
                <a:cubicBezTo>
                  <a:pt x="8740308" y="1866816"/>
                  <a:pt x="8738999" y="1864858"/>
                  <a:pt x="8737067" y="1864858"/>
                </a:cubicBezTo>
                <a:close/>
                <a:moveTo>
                  <a:pt x="5959614" y="1362601"/>
                </a:moveTo>
                <a:lnTo>
                  <a:pt x="5959614" y="1362601"/>
                </a:lnTo>
                <a:cubicBezTo>
                  <a:pt x="5972426" y="1362601"/>
                  <a:pt x="5981729" y="1375730"/>
                  <a:pt x="5977243" y="1387487"/>
                </a:cubicBezTo>
                <a:lnTo>
                  <a:pt x="5919971" y="1526169"/>
                </a:lnTo>
                <a:cubicBezTo>
                  <a:pt x="5874277" y="1645810"/>
                  <a:pt x="5760355" y="1723190"/>
                  <a:pt x="5629885" y="1723190"/>
                </a:cubicBezTo>
                <a:lnTo>
                  <a:pt x="5317582" y="1723190"/>
                </a:lnTo>
                <a:cubicBezTo>
                  <a:pt x="5306435" y="1723190"/>
                  <a:pt x="5298326" y="1711764"/>
                  <a:pt x="5302240" y="1701545"/>
                </a:cubicBezTo>
                <a:lnTo>
                  <a:pt x="5362957" y="1542527"/>
                </a:lnTo>
                <a:cubicBezTo>
                  <a:pt x="5408968" y="1422034"/>
                  <a:pt x="5520882" y="1362601"/>
                  <a:pt x="5652280" y="1362601"/>
                </a:cubicBezTo>
                <a:lnTo>
                  <a:pt x="5959614" y="1362601"/>
                </a:lnTo>
                <a:close/>
                <a:moveTo>
                  <a:pt x="5914429" y="1408790"/>
                </a:moveTo>
                <a:lnTo>
                  <a:pt x="5652280" y="1408790"/>
                </a:lnTo>
                <a:cubicBezTo>
                  <a:pt x="5532283" y="1408790"/>
                  <a:pt x="5442561" y="1463533"/>
                  <a:pt x="5406108" y="1558999"/>
                </a:cubicBezTo>
                <a:lnTo>
                  <a:pt x="5362449" y="1673328"/>
                </a:lnTo>
                <a:cubicBezTo>
                  <a:pt x="5361775" y="1675107"/>
                  <a:pt x="5363084" y="1677001"/>
                  <a:pt x="5364978" y="1677001"/>
                </a:cubicBezTo>
                <a:lnTo>
                  <a:pt x="5629885" y="1677001"/>
                </a:lnTo>
                <a:cubicBezTo>
                  <a:pt x="5741074" y="1677001"/>
                  <a:pt x="5838002" y="1611327"/>
                  <a:pt x="5876807" y="1509684"/>
                </a:cubicBezTo>
                <a:lnTo>
                  <a:pt x="5877035" y="1509112"/>
                </a:lnTo>
                <a:lnTo>
                  <a:pt x="5877277" y="1508527"/>
                </a:lnTo>
                <a:lnTo>
                  <a:pt x="5916920" y="1412527"/>
                </a:lnTo>
                <a:cubicBezTo>
                  <a:pt x="5917657" y="1410747"/>
                  <a:pt x="5916348" y="1408790"/>
                  <a:pt x="5914429" y="1408790"/>
                </a:cubicBezTo>
                <a:close/>
                <a:moveTo>
                  <a:pt x="9808412" y="2718135"/>
                </a:moveTo>
                <a:lnTo>
                  <a:pt x="9808412" y="2718135"/>
                </a:lnTo>
                <a:cubicBezTo>
                  <a:pt x="9821225" y="2718135"/>
                  <a:pt x="9830529" y="2731264"/>
                  <a:pt x="9826042" y="2743021"/>
                </a:cubicBezTo>
                <a:lnTo>
                  <a:pt x="9768770" y="2881703"/>
                </a:lnTo>
                <a:cubicBezTo>
                  <a:pt x="9723089" y="3001344"/>
                  <a:pt x="9609155" y="3078724"/>
                  <a:pt x="9478684" y="3078724"/>
                </a:cubicBezTo>
                <a:lnTo>
                  <a:pt x="9166381" y="3078724"/>
                </a:lnTo>
                <a:cubicBezTo>
                  <a:pt x="9155234" y="3078724"/>
                  <a:pt x="9147137" y="3067298"/>
                  <a:pt x="9151039" y="3057078"/>
                </a:cubicBezTo>
                <a:lnTo>
                  <a:pt x="9211769" y="2898061"/>
                </a:lnTo>
                <a:cubicBezTo>
                  <a:pt x="9257767" y="2777568"/>
                  <a:pt x="9369694" y="2718135"/>
                  <a:pt x="9501079" y="2718135"/>
                </a:cubicBezTo>
                <a:lnTo>
                  <a:pt x="9808412" y="2718135"/>
                </a:lnTo>
                <a:close/>
                <a:moveTo>
                  <a:pt x="9763228" y="2764324"/>
                </a:moveTo>
                <a:lnTo>
                  <a:pt x="9501079" y="2764324"/>
                </a:lnTo>
                <a:cubicBezTo>
                  <a:pt x="9381082" y="2764324"/>
                  <a:pt x="9291360" y="2819079"/>
                  <a:pt x="9254907" y="2914533"/>
                </a:cubicBezTo>
                <a:lnTo>
                  <a:pt x="9211260" y="3028875"/>
                </a:lnTo>
                <a:cubicBezTo>
                  <a:pt x="9210587" y="3030641"/>
                  <a:pt x="9211883" y="3032535"/>
                  <a:pt x="9213790" y="3032535"/>
                </a:cubicBezTo>
                <a:lnTo>
                  <a:pt x="9478684" y="3032535"/>
                </a:lnTo>
                <a:cubicBezTo>
                  <a:pt x="9589873" y="3032535"/>
                  <a:pt x="9686801" y="2966861"/>
                  <a:pt x="9725618" y="2865230"/>
                </a:cubicBezTo>
                <a:lnTo>
                  <a:pt x="9725835" y="2864646"/>
                </a:lnTo>
                <a:lnTo>
                  <a:pt x="9726076" y="2864061"/>
                </a:lnTo>
                <a:lnTo>
                  <a:pt x="9765719" y="2768060"/>
                </a:lnTo>
                <a:cubicBezTo>
                  <a:pt x="9766456" y="2766281"/>
                  <a:pt x="9765160" y="2764324"/>
                  <a:pt x="9763228" y="2764324"/>
                </a:cubicBezTo>
                <a:close/>
                <a:moveTo>
                  <a:pt x="1717242" y="456066"/>
                </a:moveTo>
                <a:lnTo>
                  <a:pt x="1717242" y="456066"/>
                </a:lnTo>
                <a:cubicBezTo>
                  <a:pt x="1730054" y="456066"/>
                  <a:pt x="1739358" y="469201"/>
                  <a:pt x="1734884" y="480953"/>
                </a:cubicBezTo>
                <a:lnTo>
                  <a:pt x="1677599" y="619633"/>
                </a:lnTo>
                <a:cubicBezTo>
                  <a:pt x="1631918" y="739276"/>
                  <a:pt x="1517984" y="816661"/>
                  <a:pt x="1387513" y="816661"/>
                </a:cubicBezTo>
                <a:lnTo>
                  <a:pt x="1075214" y="816661"/>
                </a:lnTo>
                <a:cubicBezTo>
                  <a:pt x="1064067" y="816661"/>
                  <a:pt x="1055963" y="805230"/>
                  <a:pt x="1059872" y="795007"/>
                </a:cubicBezTo>
                <a:lnTo>
                  <a:pt x="1120593" y="635990"/>
                </a:lnTo>
                <a:cubicBezTo>
                  <a:pt x="1166599" y="515503"/>
                  <a:pt x="1278523" y="456066"/>
                  <a:pt x="1409908" y="456066"/>
                </a:cubicBezTo>
                <a:lnTo>
                  <a:pt x="1717242" y="456066"/>
                </a:lnTo>
                <a:close/>
                <a:moveTo>
                  <a:pt x="1672057" y="502259"/>
                </a:moveTo>
                <a:lnTo>
                  <a:pt x="1409908" y="502259"/>
                </a:lnTo>
                <a:cubicBezTo>
                  <a:pt x="1289911" y="502259"/>
                  <a:pt x="1200192" y="557007"/>
                  <a:pt x="1163743" y="652467"/>
                </a:cubicBezTo>
                <a:lnTo>
                  <a:pt x="1120082" y="766801"/>
                </a:lnTo>
                <a:cubicBezTo>
                  <a:pt x="1119412" y="768573"/>
                  <a:pt x="1120715" y="770470"/>
                  <a:pt x="1122614" y="770470"/>
                </a:cubicBezTo>
                <a:lnTo>
                  <a:pt x="1387513" y="770470"/>
                </a:lnTo>
                <a:cubicBezTo>
                  <a:pt x="1498702" y="770470"/>
                  <a:pt x="1595630" y="704795"/>
                  <a:pt x="1634447" y="603157"/>
                </a:cubicBezTo>
                <a:lnTo>
                  <a:pt x="1634664" y="602576"/>
                </a:lnTo>
                <a:lnTo>
                  <a:pt x="1634905" y="601999"/>
                </a:lnTo>
                <a:lnTo>
                  <a:pt x="1674548" y="505996"/>
                </a:lnTo>
                <a:cubicBezTo>
                  <a:pt x="1675298" y="504215"/>
                  <a:pt x="1673989" y="502260"/>
                  <a:pt x="1672057" y="502260"/>
                </a:cubicBezTo>
                <a:close/>
                <a:moveTo>
                  <a:pt x="3589345" y="0"/>
                </a:moveTo>
                <a:lnTo>
                  <a:pt x="3589345" y="0"/>
                </a:lnTo>
                <a:cubicBezTo>
                  <a:pt x="3602157" y="0"/>
                  <a:pt x="3611461" y="13135"/>
                  <a:pt x="3606987" y="24884"/>
                </a:cubicBezTo>
                <a:lnTo>
                  <a:pt x="3549702" y="163564"/>
                </a:lnTo>
                <a:cubicBezTo>
                  <a:pt x="3504022" y="283209"/>
                  <a:pt x="3390087" y="360594"/>
                  <a:pt x="3259616" y="360594"/>
                </a:cubicBezTo>
                <a:lnTo>
                  <a:pt x="2947313" y="360594"/>
                </a:lnTo>
                <a:cubicBezTo>
                  <a:pt x="2936166" y="360594"/>
                  <a:pt x="2928070" y="349163"/>
                  <a:pt x="2931972" y="338937"/>
                </a:cubicBezTo>
                <a:lnTo>
                  <a:pt x="2992701" y="179924"/>
                </a:lnTo>
                <a:cubicBezTo>
                  <a:pt x="3038700" y="59437"/>
                  <a:pt x="3150613" y="0"/>
                  <a:pt x="3282012" y="0"/>
                </a:cubicBezTo>
                <a:lnTo>
                  <a:pt x="3589345" y="0"/>
                </a:lnTo>
                <a:close/>
                <a:moveTo>
                  <a:pt x="3544160" y="46193"/>
                </a:moveTo>
                <a:lnTo>
                  <a:pt x="3282012" y="46193"/>
                </a:lnTo>
                <a:cubicBezTo>
                  <a:pt x="3162014" y="46193"/>
                  <a:pt x="3072293" y="100941"/>
                  <a:pt x="3035853" y="196401"/>
                </a:cubicBezTo>
                <a:lnTo>
                  <a:pt x="2992180" y="310735"/>
                </a:lnTo>
                <a:cubicBezTo>
                  <a:pt x="2991507" y="312507"/>
                  <a:pt x="2992816" y="314403"/>
                  <a:pt x="2994710" y="314403"/>
                </a:cubicBezTo>
                <a:lnTo>
                  <a:pt x="3259616" y="314403"/>
                </a:lnTo>
                <a:cubicBezTo>
                  <a:pt x="3370806" y="314403"/>
                  <a:pt x="3467746" y="248729"/>
                  <a:pt x="3506551" y="147088"/>
                </a:cubicBezTo>
                <a:lnTo>
                  <a:pt x="3506767" y="146507"/>
                </a:lnTo>
                <a:lnTo>
                  <a:pt x="3507009" y="145933"/>
                </a:lnTo>
                <a:lnTo>
                  <a:pt x="3546652" y="49930"/>
                </a:lnTo>
                <a:cubicBezTo>
                  <a:pt x="3547389" y="48149"/>
                  <a:pt x="3546092" y="46194"/>
                  <a:pt x="3544160" y="46194"/>
                </a:cubicBezTo>
                <a:close/>
                <a:moveTo>
                  <a:pt x="5604897" y="0"/>
                </a:moveTo>
                <a:lnTo>
                  <a:pt x="5604897" y="0"/>
                </a:lnTo>
                <a:cubicBezTo>
                  <a:pt x="5617709" y="0"/>
                  <a:pt x="5627012" y="13135"/>
                  <a:pt x="5622526" y="24884"/>
                </a:cubicBezTo>
                <a:lnTo>
                  <a:pt x="5565253" y="163564"/>
                </a:lnTo>
                <a:cubicBezTo>
                  <a:pt x="5519573" y="283209"/>
                  <a:pt x="5405625" y="360594"/>
                  <a:pt x="5275167" y="360594"/>
                </a:cubicBezTo>
                <a:lnTo>
                  <a:pt x="4962864" y="360594"/>
                </a:lnTo>
                <a:cubicBezTo>
                  <a:pt x="4951717" y="360594"/>
                  <a:pt x="4943608" y="349163"/>
                  <a:pt x="4947523" y="338937"/>
                </a:cubicBezTo>
                <a:lnTo>
                  <a:pt x="5008240" y="179924"/>
                </a:lnTo>
                <a:cubicBezTo>
                  <a:pt x="5054251" y="59437"/>
                  <a:pt x="5166177" y="0"/>
                  <a:pt x="5297550" y="0"/>
                </a:cubicBezTo>
                <a:lnTo>
                  <a:pt x="5604897" y="0"/>
                </a:lnTo>
                <a:close/>
                <a:moveTo>
                  <a:pt x="5559712" y="46193"/>
                </a:moveTo>
                <a:lnTo>
                  <a:pt x="5297550" y="46193"/>
                </a:lnTo>
                <a:cubicBezTo>
                  <a:pt x="5177566" y="46193"/>
                  <a:pt x="5087844" y="100941"/>
                  <a:pt x="5051391" y="196401"/>
                </a:cubicBezTo>
                <a:lnTo>
                  <a:pt x="5007744" y="310735"/>
                </a:lnTo>
                <a:cubicBezTo>
                  <a:pt x="5007058" y="312507"/>
                  <a:pt x="5008367" y="314403"/>
                  <a:pt x="5010261" y="314403"/>
                </a:cubicBezTo>
                <a:lnTo>
                  <a:pt x="5275167" y="314403"/>
                </a:lnTo>
                <a:cubicBezTo>
                  <a:pt x="5386357" y="314403"/>
                  <a:pt x="5483285" y="248729"/>
                  <a:pt x="5522102" y="147088"/>
                </a:cubicBezTo>
                <a:lnTo>
                  <a:pt x="5522318" y="146507"/>
                </a:lnTo>
                <a:lnTo>
                  <a:pt x="5522547" y="145933"/>
                </a:lnTo>
                <a:lnTo>
                  <a:pt x="5562216" y="49930"/>
                </a:lnTo>
                <a:cubicBezTo>
                  <a:pt x="5562940" y="48149"/>
                  <a:pt x="5561631" y="46194"/>
                  <a:pt x="5559712" y="46194"/>
                </a:cubicBezTo>
                <a:close/>
                <a:moveTo>
                  <a:pt x="449147" y="635987"/>
                </a:moveTo>
                <a:lnTo>
                  <a:pt x="388426" y="795005"/>
                </a:lnTo>
                <a:cubicBezTo>
                  <a:pt x="384523" y="805229"/>
                  <a:pt x="392622" y="816662"/>
                  <a:pt x="403774" y="816662"/>
                </a:cubicBezTo>
                <a:lnTo>
                  <a:pt x="716074" y="816662"/>
                </a:lnTo>
                <a:cubicBezTo>
                  <a:pt x="846546" y="816662"/>
                  <a:pt x="960479" y="739277"/>
                  <a:pt x="1006163" y="619632"/>
                </a:cubicBezTo>
                <a:lnTo>
                  <a:pt x="1063439" y="480949"/>
                </a:lnTo>
                <a:cubicBezTo>
                  <a:pt x="1067919" y="469201"/>
                  <a:pt x="1058617" y="456069"/>
                  <a:pt x="1045801" y="456069"/>
                </a:cubicBezTo>
                <a:lnTo>
                  <a:pt x="1045807" y="456069"/>
                </a:lnTo>
                <a:lnTo>
                  <a:pt x="738458" y="456069"/>
                </a:lnTo>
                <a:cubicBezTo>
                  <a:pt x="607074" y="456069"/>
                  <a:pt x="495158" y="515506"/>
                  <a:pt x="449145" y="635988"/>
                </a:cubicBezTo>
                <a:close/>
                <a:moveTo>
                  <a:pt x="5744239" y="456066"/>
                </a:moveTo>
                <a:lnTo>
                  <a:pt x="5744239" y="456066"/>
                </a:lnTo>
                <a:cubicBezTo>
                  <a:pt x="5757051" y="456066"/>
                  <a:pt x="5766355" y="469201"/>
                  <a:pt x="5761868" y="480953"/>
                </a:cubicBezTo>
                <a:lnTo>
                  <a:pt x="5704596" y="619633"/>
                </a:lnTo>
                <a:cubicBezTo>
                  <a:pt x="5658915" y="739276"/>
                  <a:pt x="5544980" y="816661"/>
                  <a:pt x="5414510" y="816661"/>
                </a:cubicBezTo>
                <a:lnTo>
                  <a:pt x="5102207" y="816661"/>
                </a:lnTo>
                <a:cubicBezTo>
                  <a:pt x="5091060" y="816661"/>
                  <a:pt x="5082951" y="805230"/>
                  <a:pt x="5086865" y="795007"/>
                </a:cubicBezTo>
                <a:lnTo>
                  <a:pt x="5147582" y="635990"/>
                </a:lnTo>
                <a:cubicBezTo>
                  <a:pt x="5193593" y="515503"/>
                  <a:pt x="5305520" y="456066"/>
                  <a:pt x="5436893" y="456066"/>
                </a:cubicBezTo>
                <a:lnTo>
                  <a:pt x="5744239" y="456066"/>
                </a:lnTo>
                <a:close/>
                <a:moveTo>
                  <a:pt x="5699054" y="502259"/>
                </a:moveTo>
                <a:lnTo>
                  <a:pt x="5436893" y="502259"/>
                </a:lnTo>
                <a:cubicBezTo>
                  <a:pt x="5316908" y="502259"/>
                  <a:pt x="5227186" y="557007"/>
                  <a:pt x="5190734" y="652467"/>
                </a:cubicBezTo>
                <a:lnTo>
                  <a:pt x="5147086" y="766801"/>
                </a:lnTo>
                <a:cubicBezTo>
                  <a:pt x="5146400" y="768573"/>
                  <a:pt x="5147709" y="770470"/>
                  <a:pt x="5149603" y="770470"/>
                </a:cubicBezTo>
                <a:lnTo>
                  <a:pt x="5414510" y="770470"/>
                </a:lnTo>
                <a:cubicBezTo>
                  <a:pt x="5525699" y="770470"/>
                  <a:pt x="5622627" y="704795"/>
                  <a:pt x="5661445" y="603157"/>
                </a:cubicBezTo>
                <a:lnTo>
                  <a:pt x="5661661" y="602576"/>
                </a:lnTo>
                <a:lnTo>
                  <a:pt x="5661889" y="601999"/>
                </a:lnTo>
                <a:lnTo>
                  <a:pt x="5701545" y="505996"/>
                </a:lnTo>
                <a:cubicBezTo>
                  <a:pt x="5702282" y="504215"/>
                  <a:pt x="5700973" y="502260"/>
                  <a:pt x="5699054" y="502260"/>
                </a:cubicBezTo>
                <a:close/>
                <a:moveTo>
                  <a:pt x="7615096" y="0"/>
                </a:moveTo>
                <a:lnTo>
                  <a:pt x="7615096" y="0"/>
                </a:lnTo>
                <a:cubicBezTo>
                  <a:pt x="7627908" y="0"/>
                  <a:pt x="7637212" y="13135"/>
                  <a:pt x="7632726" y="24884"/>
                </a:cubicBezTo>
                <a:lnTo>
                  <a:pt x="7575454" y="163564"/>
                </a:lnTo>
                <a:cubicBezTo>
                  <a:pt x="7529773" y="283209"/>
                  <a:pt x="7415838" y="360594"/>
                  <a:pt x="7285368" y="360594"/>
                </a:cubicBezTo>
                <a:lnTo>
                  <a:pt x="6973064" y="360594"/>
                </a:lnTo>
                <a:cubicBezTo>
                  <a:pt x="6961918" y="360594"/>
                  <a:pt x="6953821" y="349163"/>
                  <a:pt x="6957723" y="338937"/>
                </a:cubicBezTo>
                <a:lnTo>
                  <a:pt x="7018440" y="179924"/>
                </a:lnTo>
                <a:cubicBezTo>
                  <a:pt x="7064451" y="59437"/>
                  <a:pt x="7176378" y="0"/>
                  <a:pt x="7307763" y="0"/>
                </a:cubicBezTo>
                <a:lnTo>
                  <a:pt x="7615096" y="0"/>
                </a:lnTo>
                <a:close/>
                <a:moveTo>
                  <a:pt x="7569912" y="46193"/>
                </a:moveTo>
                <a:lnTo>
                  <a:pt x="7307763" y="46193"/>
                </a:lnTo>
                <a:cubicBezTo>
                  <a:pt x="7187766" y="46193"/>
                  <a:pt x="7098044" y="100941"/>
                  <a:pt x="7061591" y="196401"/>
                </a:cubicBezTo>
                <a:lnTo>
                  <a:pt x="7017944" y="310735"/>
                </a:lnTo>
                <a:cubicBezTo>
                  <a:pt x="7017271" y="312507"/>
                  <a:pt x="7018567" y="314403"/>
                  <a:pt x="7020474" y="314403"/>
                </a:cubicBezTo>
                <a:lnTo>
                  <a:pt x="7285368" y="314403"/>
                </a:lnTo>
                <a:cubicBezTo>
                  <a:pt x="7396557" y="314403"/>
                  <a:pt x="7493485" y="248729"/>
                  <a:pt x="7532302" y="147088"/>
                </a:cubicBezTo>
                <a:lnTo>
                  <a:pt x="7532518" y="146507"/>
                </a:lnTo>
                <a:lnTo>
                  <a:pt x="7532760" y="145933"/>
                </a:lnTo>
                <a:lnTo>
                  <a:pt x="7572416" y="49930"/>
                </a:lnTo>
                <a:cubicBezTo>
                  <a:pt x="7573153" y="48149"/>
                  <a:pt x="7571831" y="46194"/>
                  <a:pt x="7569912" y="46194"/>
                </a:cubicBezTo>
                <a:close/>
                <a:moveTo>
                  <a:pt x="131" y="461646"/>
                </a:moveTo>
                <a:lnTo>
                  <a:pt x="125" y="816661"/>
                </a:lnTo>
                <a:lnTo>
                  <a:pt x="44641" y="816661"/>
                </a:lnTo>
                <a:cubicBezTo>
                  <a:pt x="175106" y="816661"/>
                  <a:pt x="289046" y="739276"/>
                  <a:pt x="334724" y="619630"/>
                </a:cubicBezTo>
                <a:lnTo>
                  <a:pt x="392000" y="480948"/>
                </a:lnTo>
                <a:cubicBezTo>
                  <a:pt x="396487" y="469200"/>
                  <a:pt x="387184" y="456067"/>
                  <a:pt x="374369" y="456067"/>
                </a:cubicBezTo>
                <a:lnTo>
                  <a:pt x="67026" y="456067"/>
                </a:lnTo>
                <a:cubicBezTo>
                  <a:pt x="44032" y="456067"/>
                  <a:pt x="21684" y="457998"/>
                  <a:pt x="130" y="461647"/>
                </a:cubicBezTo>
                <a:close/>
                <a:moveTo>
                  <a:pt x="601168" y="1085721"/>
                </a:moveTo>
                <a:lnTo>
                  <a:pt x="540447" y="1244739"/>
                </a:lnTo>
                <a:cubicBezTo>
                  <a:pt x="536544" y="1254963"/>
                  <a:pt x="544643" y="1266393"/>
                  <a:pt x="555794" y="1266393"/>
                </a:cubicBezTo>
                <a:lnTo>
                  <a:pt x="868095" y="1266393"/>
                </a:lnTo>
                <a:cubicBezTo>
                  <a:pt x="998567" y="1266393"/>
                  <a:pt x="1112500" y="1189008"/>
                  <a:pt x="1158183" y="1069363"/>
                </a:cubicBezTo>
                <a:lnTo>
                  <a:pt x="1215460" y="930682"/>
                </a:lnTo>
                <a:cubicBezTo>
                  <a:pt x="1219940" y="918932"/>
                  <a:pt x="1210637" y="905797"/>
                  <a:pt x="1197822" y="905797"/>
                </a:cubicBezTo>
                <a:lnTo>
                  <a:pt x="1197828" y="905797"/>
                </a:lnTo>
                <a:cubicBezTo>
                  <a:pt x="1197828" y="905797"/>
                  <a:pt x="890479" y="905799"/>
                  <a:pt x="890479" y="905799"/>
                </a:cubicBezTo>
                <a:cubicBezTo>
                  <a:pt x="759095" y="905799"/>
                  <a:pt x="647179" y="965236"/>
                  <a:pt x="601166" y="1085720"/>
                </a:cubicBezTo>
                <a:close/>
                <a:moveTo>
                  <a:pt x="3728688" y="456066"/>
                </a:moveTo>
                <a:lnTo>
                  <a:pt x="3728688" y="456066"/>
                </a:lnTo>
                <a:cubicBezTo>
                  <a:pt x="3741499" y="456066"/>
                  <a:pt x="3750804" y="469201"/>
                  <a:pt x="3746329" y="480953"/>
                </a:cubicBezTo>
                <a:lnTo>
                  <a:pt x="3689044" y="619633"/>
                </a:lnTo>
                <a:cubicBezTo>
                  <a:pt x="3643364" y="739276"/>
                  <a:pt x="3529429" y="816661"/>
                  <a:pt x="3398959" y="816661"/>
                </a:cubicBezTo>
                <a:lnTo>
                  <a:pt x="3086656" y="816661"/>
                </a:lnTo>
                <a:cubicBezTo>
                  <a:pt x="3075509" y="816661"/>
                  <a:pt x="3067412" y="805230"/>
                  <a:pt x="3071314" y="795007"/>
                </a:cubicBezTo>
                <a:lnTo>
                  <a:pt x="3132044" y="635990"/>
                </a:lnTo>
                <a:cubicBezTo>
                  <a:pt x="3178042" y="515503"/>
                  <a:pt x="3289968" y="456066"/>
                  <a:pt x="3421354" y="456066"/>
                </a:cubicBezTo>
                <a:lnTo>
                  <a:pt x="3728688" y="456066"/>
                </a:lnTo>
                <a:close/>
                <a:moveTo>
                  <a:pt x="3683503" y="502259"/>
                </a:moveTo>
                <a:lnTo>
                  <a:pt x="3421354" y="502259"/>
                </a:lnTo>
                <a:cubicBezTo>
                  <a:pt x="3301357" y="502259"/>
                  <a:pt x="3211635" y="557007"/>
                  <a:pt x="3175195" y="652467"/>
                </a:cubicBezTo>
                <a:lnTo>
                  <a:pt x="3131523" y="766801"/>
                </a:lnTo>
                <a:cubicBezTo>
                  <a:pt x="3130862" y="768573"/>
                  <a:pt x="3132158" y="770470"/>
                  <a:pt x="3134065" y="770470"/>
                </a:cubicBezTo>
                <a:lnTo>
                  <a:pt x="3398959" y="770470"/>
                </a:lnTo>
                <a:cubicBezTo>
                  <a:pt x="3510148" y="770470"/>
                  <a:pt x="3607076" y="704795"/>
                  <a:pt x="3645893" y="603157"/>
                </a:cubicBezTo>
                <a:lnTo>
                  <a:pt x="3646109" y="602576"/>
                </a:lnTo>
                <a:lnTo>
                  <a:pt x="3646351" y="601999"/>
                </a:lnTo>
                <a:lnTo>
                  <a:pt x="3685994" y="505996"/>
                </a:lnTo>
                <a:cubicBezTo>
                  <a:pt x="3686731" y="504215"/>
                  <a:pt x="3685422" y="502260"/>
                  <a:pt x="3683503" y="502260"/>
                </a:cubicBezTo>
                <a:close/>
                <a:moveTo>
                  <a:pt x="208012" y="905800"/>
                </a:moveTo>
                <a:cubicBezTo>
                  <a:pt x="127953" y="905800"/>
                  <a:pt x="55216" y="928002"/>
                  <a:pt x="118" y="972512"/>
                </a:cubicBezTo>
                <a:lnTo>
                  <a:pt x="118" y="1037019"/>
                </a:lnTo>
                <a:cubicBezTo>
                  <a:pt x="46417" y="982289"/>
                  <a:pt x="118829" y="951993"/>
                  <a:pt x="208012" y="951993"/>
                </a:cubicBezTo>
                <a:lnTo>
                  <a:pt x="470167" y="951993"/>
                </a:lnTo>
                <a:cubicBezTo>
                  <a:pt x="472091" y="951993"/>
                  <a:pt x="473400" y="953948"/>
                  <a:pt x="472668" y="955728"/>
                </a:cubicBezTo>
                <a:lnTo>
                  <a:pt x="433011" y="1051731"/>
                </a:lnTo>
                <a:lnTo>
                  <a:pt x="432775" y="1052307"/>
                </a:lnTo>
                <a:lnTo>
                  <a:pt x="432557" y="1052889"/>
                </a:lnTo>
                <a:cubicBezTo>
                  <a:pt x="393744" y="1154528"/>
                  <a:pt x="296816" y="1220203"/>
                  <a:pt x="185620" y="1220203"/>
                </a:cubicBezTo>
                <a:lnTo>
                  <a:pt x="118" y="1220203"/>
                </a:lnTo>
                <a:lnTo>
                  <a:pt x="118" y="1266395"/>
                </a:lnTo>
                <a:lnTo>
                  <a:pt x="185620" y="1266395"/>
                </a:lnTo>
                <a:cubicBezTo>
                  <a:pt x="316092" y="1266395"/>
                  <a:pt x="430025" y="1189010"/>
                  <a:pt x="475709" y="1069367"/>
                </a:cubicBezTo>
                <a:lnTo>
                  <a:pt x="532985" y="930684"/>
                </a:lnTo>
                <a:cubicBezTo>
                  <a:pt x="537465" y="918936"/>
                  <a:pt x="528162" y="905800"/>
                  <a:pt x="515353" y="905800"/>
                </a:cubicBezTo>
                <a:lnTo>
                  <a:pt x="208011" y="905800"/>
                </a:lnTo>
                <a:close/>
                <a:moveTo>
                  <a:pt x="9770409" y="456066"/>
                </a:moveTo>
                <a:lnTo>
                  <a:pt x="9770409" y="456066"/>
                </a:lnTo>
                <a:cubicBezTo>
                  <a:pt x="9783221" y="456066"/>
                  <a:pt x="9792525" y="469201"/>
                  <a:pt x="9788038" y="480953"/>
                </a:cubicBezTo>
                <a:lnTo>
                  <a:pt x="9730766" y="619633"/>
                </a:lnTo>
                <a:cubicBezTo>
                  <a:pt x="9685086" y="739276"/>
                  <a:pt x="9571151" y="816661"/>
                  <a:pt x="9440681" y="816661"/>
                </a:cubicBezTo>
                <a:lnTo>
                  <a:pt x="9128377" y="816661"/>
                </a:lnTo>
                <a:cubicBezTo>
                  <a:pt x="9117231" y="816661"/>
                  <a:pt x="9109121" y="805230"/>
                  <a:pt x="9113036" y="795007"/>
                </a:cubicBezTo>
                <a:lnTo>
                  <a:pt x="9173752" y="635990"/>
                </a:lnTo>
                <a:cubicBezTo>
                  <a:pt x="9219763" y="515503"/>
                  <a:pt x="9331690" y="456066"/>
                  <a:pt x="9463076" y="456066"/>
                </a:cubicBezTo>
                <a:lnTo>
                  <a:pt x="9770409" y="456066"/>
                </a:lnTo>
                <a:close/>
                <a:moveTo>
                  <a:pt x="9725224" y="502259"/>
                </a:moveTo>
                <a:lnTo>
                  <a:pt x="9463076" y="502259"/>
                </a:lnTo>
                <a:cubicBezTo>
                  <a:pt x="9343079" y="502259"/>
                  <a:pt x="9253357" y="557007"/>
                  <a:pt x="9216916" y="652467"/>
                </a:cubicBezTo>
                <a:lnTo>
                  <a:pt x="9173257" y="766801"/>
                </a:lnTo>
                <a:cubicBezTo>
                  <a:pt x="9172571" y="768573"/>
                  <a:pt x="9173880" y="770470"/>
                  <a:pt x="9175773" y="770470"/>
                </a:cubicBezTo>
                <a:lnTo>
                  <a:pt x="9440681" y="770470"/>
                </a:lnTo>
                <a:cubicBezTo>
                  <a:pt x="9551870" y="770470"/>
                  <a:pt x="9648798" y="704795"/>
                  <a:pt x="9687615" y="603157"/>
                </a:cubicBezTo>
                <a:lnTo>
                  <a:pt x="9687830" y="602576"/>
                </a:lnTo>
                <a:lnTo>
                  <a:pt x="9688073" y="601999"/>
                </a:lnTo>
                <a:lnTo>
                  <a:pt x="9727728" y="505996"/>
                </a:lnTo>
                <a:cubicBezTo>
                  <a:pt x="9728453" y="504215"/>
                  <a:pt x="9727143" y="502260"/>
                  <a:pt x="9725224" y="502260"/>
                </a:cubicBezTo>
                <a:close/>
                <a:moveTo>
                  <a:pt x="9631054" y="0"/>
                </a:moveTo>
                <a:lnTo>
                  <a:pt x="9631054" y="0"/>
                </a:lnTo>
                <a:cubicBezTo>
                  <a:pt x="9643866" y="0"/>
                  <a:pt x="9653170" y="13135"/>
                  <a:pt x="9648683" y="24884"/>
                </a:cubicBezTo>
                <a:lnTo>
                  <a:pt x="9591411" y="163564"/>
                </a:lnTo>
                <a:cubicBezTo>
                  <a:pt x="9545730" y="283209"/>
                  <a:pt x="9431783" y="360594"/>
                  <a:pt x="9301325" y="360594"/>
                </a:cubicBezTo>
                <a:lnTo>
                  <a:pt x="8989022" y="360594"/>
                </a:lnTo>
                <a:cubicBezTo>
                  <a:pt x="8977875" y="360594"/>
                  <a:pt x="8969779" y="349163"/>
                  <a:pt x="8973681" y="338937"/>
                </a:cubicBezTo>
                <a:lnTo>
                  <a:pt x="9034398" y="179924"/>
                </a:lnTo>
                <a:cubicBezTo>
                  <a:pt x="9080409" y="59437"/>
                  <a:pt x="9192335" y="0"/>
                  <a:pt x="9323721" y="0"/>
                </a:cubicBezTo>
                <a:lnTo>
                  <a:pt x="9631054" y="0"/>
                </a:lnTo>
                <a:close/>
                <a:moveTo>
                  <a:pt x="9585869" y="46193"/>
                </a:moveTo>
                <a:lnTo>
                  <a:pt x="9323721" y="46193"/>
                </a:lnTo>
                <a:cubicBezTo>
                  <a:pt x="9203724" y="46193"/>
                  <a:pt x="9114002" y="100941"/>
                  <a:pt x="9077549" y="196401"/>
                </a:cubicBezTo>
                <a:lnTo>
                  <a:pt x="9033889" y="310735"/>
                </a:lnTo>
                <a:cubicBezTo>
                  <a:pt x="9033228" y="312507"/>
                  <a:pt x="9034525" y="314403"/>
                  <a:pt x="9036418" y="314403"/>
                </a:cubicBezTo>
                <a:lnTo>
                  <a:pt x="9301325" y="314403"/>
                </a:lnTo>
                <a:cubicBezTo>
                  <a:pt x="9412515" y="314403"/>
                  <a:pt x="9509443" y="248729"/>
                  <a:pt x="9548260" y="147088"/>
                </a:cubicBezTo>
                <a:lnTo>
                  <a:pt x="9548476" y="146507"/>
                </a:lnTo>
                <a:lnTo>
                  <a:pt x="9548718" y="145933"/>
                </a:lnTo>
                <a:lnTo>
                  <a:pt x="9588360" y="49930"/>
                </a:lnTo>
                <a:cubicBezTo>
                  <a:pt x="9589098" y="48149"/>
                  <a:pt x="9587789" y="46194"/>
                  <a:pt x="9585869" y="46194"/>
                </a:cubicBezTo>
                <a:close/>
                <a:moveTo>
                  <a:pt x="8333911" y="5446946"/>
                </a:moveTo>
                <a:cubicBezTo>
                  <a:pt x="8202526" y="5446946"/>
                  <a:pt x="8090599" y="5506379"/>
                  <a:pt x="8044601" y="5626872"/>
                </a:cubicBezTo>
                <a:lnTo>
                  <a:pt x="7983884" y="5785890"/>
                </a:lnTo>
                <a:cubicBezTo>
                  <a:pt x="7979970" y="5796109"/>
                  <a:pt x="7988079" y="5807548"/>
                  <a:pt x="7999226" y="5807548"/>
                </a:cubicBezTo>
                <a:lnTo>
                  <a:pt x="8311516" y="5807548"/>
                </a:lnTo>
                <a:cubicBezTo>
                  <a:pt x="8441986" y="5807548"/>
                  <a:pt x="8555920" y="5730155"/>
                  <a:pt x="8601614" y="5610514"/>
                </a:cubicBezTo>
                <a:lnTo>
                  <a:pt x="8658886" y="5471833"/>
                </a:lnTo>
                <a:cubicBezTo>
                  <a:pt x="8663373" y="5460088"/>
                  <a:pt x="8654056" y="5446946"/>
                  <a:pt x="8641258" y="5446946"/>
                </a:cubicBezTo>
                <a:lnTo>
                  <a:pt x="8641258" y="5446946"/>
                </a:lnTo>
                <a:cubicBezTo>
                  <a:pt x="8641258" y="5446946"/>
                  <a:pt x="8333911" y="5446946"/>
                  <a:pt x="8333911" y="5446946"/>
                </a:cubicBezTo>
                <a:close/>
                <a:moveTo>
                  <a:pt x="6588961" y="3174203"/>
                </a:moveTo>
                <a:lnTo>
                  <a:pt x="6588961" y="3174203"/>
                </a:lnTo>
                <a:cubicBezTo>
                  <a:pt x="6601773" y="3174203"/>
                  <a:pt x="6611065" y="3187333"/>
                  <a:pt x="6606590" y="3199077"/>
                </a:cubicBezTo>
                <a:lnTo>
                  <a:pt x="6549305" y="3337759"/>
                </a:lnTo>
                <a:cubicBezTo>
                  <a:pt x="6503625" y="3457413"/>
                  <a:pt x="6389690" y="3534793"/>
                  <a:pt x="6259232" y="3534793"/>
                </a:cubicBezTo>
                <a:lnTo>
                  <a:pt x="5946916" y="3534793"/>
                </a:lnTo>
                <a:cubicBezTo>
                  <a:pt x="5935769" y="3534793"/>
                  <a:pt x="5927673" y="3523366"/>
                  <a:pt x="5931575" y="3513135"/>
                </a:cubicBezTo>
                <a:lnTo>
                  <a:pt x="5992304" y="3354117"/>
                </a:lnTo>
                <a:cubicBezTo>
                  <a:pt x="6038303" y="3233636"/>
                  <a:pt x="6150229" y="3174203"/>
                  <a:pt x="6281615" y="3174203"/>
                </a:cubicBezTo>
                <a:lnTo>
                  <a:pt x="6588961" y="3174203"/>
                </a:lnTo>
                <a:close/>
                <a:moveTo>
                  <a:pt x="6543763" y="3220392"/>
                </a:moveTo>
                <a:lnTo>
                  <a:pt x="6281615" y="3220392"/>
                </a:lnTo>
                <a:cubicBezTo>
                  <a:pt x="6161618" y="3220392"/>
                  <a:pt x="6071896" y="3275135"/>
                  <a:pt x="6035456" y="3370602"/>
                </a:cubicBezTo>
                <a:lnTo>
                  <a:pt x="5991796" y="3484931"/>
                </a:lnTo>
                <a:cubicBezTo>
                  <a:pt x="5991123" y="3486710"/>
                  <a:pt x="5992432" y="3488604"/>
                  <a:pt x="5994326" y="3488604"/>
                </a:cubicBezTo>
                <a:lnTo>
                  <a:pt x="6259232" y="3488604"/>
                </a:lnTo>
                <a:cubicBezTo>
                  <a:pt x="6370409" y="3488604"/>
                  <a:pt x="6467337" y="3422930"/>
                  <a:pt x="6506154" y="3321286"/>
                </a:cubicBezTo>
                <a:lnTo>
                  <a:pt x="6506370" y="3320714"/>
                </a:lnTo>
                <a:lnTo>
                  <a:pt x="6506612" y="3320130"/>
                </a:lnTo>
                <a:lnTo>
                  <a:pt x="6546268" y="3224129"/>
                </a:lnTo>
                <a:cubicBezTo>
                  <a:pt x="6546992" y="3222350"/>
                  <a:pt x="6545696" y="3220392"/>
                  <a:pt x="6543763" y="3220392"/>
                </a:cubicBezTo>
                <a:close/>
                <a:moveTo>
                  <a:pt x="3264027" y="3534793"/>
                </a:moveTo>
                <a:lnTo>
                  <a:pt x="3576330" y="3534793"/>
                </a:lnTo>
                <a:cubicBezTo>
                  <a:pt x="3706788" y="3534793"/>
                  <a:pt x="3820735" y="3457413"/>
                  <a:pt x="3866416" y="3337759"/>
                </a:cubicBezTo>
                <a:lnTo>
                  <a:pt x="3923688" y="3199090"/>
                </a:lnTo>
                <a:cubicBezTo>
                  <a:pt x="3928175" y="3187333"/>
                  <a:pt x="3918871" y="3174203"/>
                  <a:pt x="3906059" y="3174203"/>
                </a:cubicBezTo>
                <a:lnTo>
                  <a:pt x="3598713" y="3174203"/>
                </a:lnTo>
                <a:cubicBezTo>
                  <a:pt x="3467327" y="3174203"/>
                  <a:pt x="3355401" y="3233636"/>
                  <a:pt x="3309402" y="3354117"/>
                </a:cubicBezTo>
                <a:lnTo>
                  <a:pt x="3248686" y="3513135"/>
                </a:lnTo>
                <a:cubicBezTo>
                  <a:pt x="3244771" y="3523366"/>
                  <a:pt x="3252880" y="3534793"/>
                  <a:pt x="3264027" y="3534793"/>
                </a:cubicBezTo>
                <a:close/>
                <a:moveTo>
                  <a:pt x="4073389" y="3962874"/>
                </a:moveTo>
                <a:lnTo>
                  <a:pt x="4134119" y="3803856"/>
                </a:lnTo>
                <a:cubicBezTo>
                  <a:pt x="4180117" y="3683375"/>
                  <a:pt x="4292043" y="3623929"/>
                  <a:pt x="4423429" y="3623929"/>
                </a:cubicBezTo>
                <a:lnTo>
                  <a:pt x="4730775" y="3623929"/>
                </a:lnTo>
                <a:cubicBezTo>
                  <a:pt x="4743575" y="3623929"/>
                  <a:pt x="4752879" y="3637072"/>
                  <a:pt x="4748404" y="3648816"/>
                </a:cubicBezTo>
                <a:lnTo>
                  <a:pt x="4691120" y="3787498"/>
                </a:lnTo>
                <a:cubicBezTo>
                  <a:pt x="4645439" y="3907139"/>
                  <a:pt x="4531504" y="3984532"/>
                  <a:pt x="4401034" y="3984532"/>
                </a:cubicBezTo>
                <a:lnTo>
                  <a:pt x="4088743" y="3984532"/>
                </a:lnTo>
                <a:cubicBezTo>
                  <a:pt x="4077584" y="3984532"/>
                  <a:pt x="4069487" y="3973105"/>
                  <a:pt x="4073402" y="3962874"/>
                </a:cubicBezTo>
                <a:close/>
                <a:moveTo>
                  <a:pt x="4136140" y="3938342"/>
                </a:moveTo>
                <a:lnTo>
                  <a:pt x="4401034" y="3938342"/>
                </a:lnTo>
                <a:cubicBezTo>
                  <a:pt x="4512236" y="3938342"/>
                  <a:pt x="4609164" y="3872669"/>
                  <a:pt x="4647968" y="3771025"/>
                </a:cubicBezTo>
                <a:lnTo>
                  <a:pt x="4648197" y="3770440"/>
                </a:lnTo>
                <a:lnTo>
                  <a:pt x="4648426" y="3769869"/>
                </a:lnTo>
                <a:lnTo>
                  <a:pt x="4688082" y="3673868"/>
                </a:lnTo>
                <a:cubicBezTo>
                  <a:pt x="4688819" y="3672089"/>
                  <a:pt x="4687510" y="3670131"/>
                  <a:pt x="4685591" y="3670131"/>
                </a:cubicBezTo>
                <a:lnTo>
                  <a:pt x="4423429" y="3670131"/>
                </a:lnTo>
                <a:cubicBezTo>
                  <a:pt x="4303445" y="3670131"/>
                  <a:pt x="4213723" y="3724874"/>
                  <a:pt x="4177270" y="3820341"/>
                </a:cubicBezTo>
                <a:lnTo>
                  <a:pt x="4133610" y="3934669"/>
                </a:lnTo>
                <a:cubicBezTo>
                  <a:pt x="4132937" y="3936436"/>
                  <a:pt x="4134233" y="3938342"/>
                  <a:pt x="4136127" y="3938342"/>
                </a:cubicBezTo>
                <a:close/>
                <a:moveTo>
                  <a:pt x="3921362" y="3513135"/>
                </a:moveTo>
                <a:lnTo>
                  <a:pt x="3982079" y="3354117"/>
                </a:lnTo>
                <a:cubicBezTo>
                  <a:pt x="4028090" y="3233636"/>
                  <a:pt x="4140016" y="3174203"/>
                  <a:pt x="4271402" y="3174203"/>
                </a:cubicBezTo>
                <a:lnTo>
                  <a:pt x="4578736" y="3174203"/>
                </a:lnTo>
                <a:lnTo>
                  <a:pt x="4578736" y="3174203"/>
                </a:lnTo>
                <a:cubicBezTo>
                  <a:pt x="4591547" y="3174203"/>
                  <a:pt x="4600852" y="3187333"/>
                  <a:pt x="4596365" y="3199077"/>
                </a:cubicBezTo>
                <a:lnTo>
                  <a:pt x="4539092" y="3337759"/>
                </a:lnTo>
                <a:cubicBezTo>
                  <a:pt x="4493412" y="3457400"/>
                  <a:pt x="4379477" y="3534793"/>
                  <a:pt x="4249007" y="3534793"/>
                </a:cubicBezTo>
                <a:lnTo>
                  <a:pt x="3936703" y="3534793"/>
                </a:lnTo>
                <a:cubicBezTo>
                  <a:pt x="3925557" y="3534793"/>
                  <a:pt x="3917447" y="3523366"/>
                  <a:pt x="3921362" y="3513135"/>
                </a:cubicBezTo>
                <a:close/>
                <a:moveTo>
                  <a:pt x="3984113" y="3488604"/>
                </a:moveTo>
                <a:lnTo>
                  <a:pt x="4249007" y="3488604"/>
                </a:lnTo>
                <a:cubicBezTo>
                  <a:pt x="4360196" y="3488604"/>
                  <a:pt x="4457124" y="3422930"/>
                  <a:pt x="4495941" y="3321286"/>
                </a:cubicBezTo>
                <a:lnTo>
                  <a:pt x="4496157" y="3320701"/>
                </a:lnTo>
                <a:lnTo>
                  <a:pt x="4496399" y="3320130"/>
                </a:lnTo>
                <a:lnTo>
                  <a:pt x="4536055" y="3224129"/>
                </a:lnTo>
                <a:cubicBezTo>
                  <a:pt x="4536779" y="3222350"/>
                  <a:pt x="4535470" y="3220392"/>
                  <a:pt x="4533551" y="3220392"/>
                </a:cubicBezTo>
                <a:lnTo>
                  <a:pt x="4271402" y="3220392"/>
                </a:lnTo>
                <a:cubicBezTo>
                  <a:pt x="4151405" y="3220392"/>
                  <a:pt x="4061683" y="3275135"/>
                  <a:pt x="4025230" y="3370602"/>
                </a:cubicBezTo>
                <a:lnTo>
                  <a:pt x="3981583" y="3484931"/>
                </a:lnTo>
                <a:cubicBezTo>
                  <a:pt x="3980897" y="3486710"/>
                  <a:pt x="3982206" y="3488604"/>
                  <a:pt x="3984100" y="3488604"/>
                </a:cubicBezTo>
                <a:close/>
                <a:moveTo>
                  <a:pt x="4438135" y="2718135"/>
                </a:moveTo>
                <a:lnTo>
                  <a:pt x="4130789" y="2718135"/>
                </a:lnTo>
                <a:cubicBezTo>
                  <a:pt x="3999403" y="2718135"/>
                  <a:pt x="3887477" y="2777568"/>
                  <a:pt x="3841478" y="2898061"/>
                </a:cubicBezTo>
                <a:lnTo>
                  <a:pt x="3780749" y="3057078"/>
                </a:lnTo>
                <a:cubicBezTo>
                  <a:pt x="3776847" y="3067298"/>
                  <a:pt x="3784956" y="3078724"/>
                  <a:pt x="3796090" y="3078724"/>
                </a:cubicBezTo>
                <a:lnTo>
                  <a:pt x="4108393" y="3078724"/>
                </a:lnTo>
                <a:cubicBezTo>
                  <a:pt x="4238864" y="3078724"/>
                  <a:pt x="4352798" y="3001344"/>
                  <a:pt x="4398492" y="2881703"/>
                </a:cubicBezTo>
                <a:lnTo>
                  <a:pt x="4455764" y="2743021"/>
                </a:lnTo>
                <a:cubicBezTo>
                  <a:pt x="4460238" y="2731264"/>
                  <a:pt x="4450934" y="2718135"/>
                  <a:pt x="4438135" y="2718135"/>
                </a:cubicBezTo>
                <a:close/>
                <a:moveTo>
                  <a:pt x="5110824" y="2718135"/>
                </a:moveTo>
                <a:lnTo>
                  <a:pt x="4803478" y="2718135"/>
                </a:lnTo>
                <a:cubicBezTo>
                  <a:pt x="4672092" y="2718135"/>
                  <a:pt x="4560166" y="2777568"/>
                  <a:pt x="4514168" y="2898061"/>
                </a:cubicBezTo>
                <a:lnTo>
                  <a:pt x="4453438" y="3057078"/>
                </a:lnTo>
                <a:cubicBezTo>
                  <a:pt x="4449536" y="3067298"/>
                  <a:pt x="4457633" y="3078724"/>
                  <a:pt x="4468779" y="3078724"/>
                </a:cubicBezTo>
                <a:lnTo>
                  <a:pt x="4781083" y="3078724"/>
                </a:lnTo>
                <a:cubicBezTo>
                  <a:pt x="4911553" y="3078724"/>
                  <a:pt x="5025488" y="3001344"/>
                  <a:pt x="5071168" y="2881703"/>
                </a:cubicBezTo>
                <a:lnTo>
                  <a:pt x="5128453" y="2743021"/>
                </a:lnTo>
                <a:cubicBezTo>
                  <a:pt x="5132928" y="2731264"/>
                  <a:pt x="5123623" y="2718135"/>
                  <a:pt x="5110811" y="2718135"/>
                </a:cubicBezTo>
                <a:close/>
                <a:moveTo>
                  <a:pt x="5279565" y="3534793"/>
                </a:moveTo>
                <a:lnTo>
                  <a:pt x="5591881" y="3534793"/>
                </a:lnTo>
                <a:cubicBezTo>
                  <a:pt x="5722339" y="3534793"/>
                  <a:pt x="5836274" y="3457413"/>
                  <a:pt x="5881954" y="3337759"/>
                </a:cubicBezTo>
                <a:lnTo>
                  <a:pt x="5939239" y="3199090"/>
                </a:lnTo>
                <a:cubicBezTo>
                  <a:pt x="5943713" y="3187333"/>
                  <a:pt x="5934422" y="3174203"/>
                  <a:pt x="5921610" y="3174203"/>
                </a:cubicBezTo>
                <a:lnTo>
                  <a:pt x="5614264" y="3174203"/>
                </a:lnTo>
                <a:cubicBezTo>
                  <a:pt x="5482878" y="3174203"/>
                  <a:pt x="5370952" y="3233636"/>
                  <a:pt x="5324954" y="3354117"/>
                </a:cubicBezTo>
                <a:lnTo>
                  <a:pt x="5264224" y="3513135"/>
                </a:lnTo>
                <a:cubicBezTo>
                  <a:pt x="5260322" y="3523366"/>
                  <a:pt x="5268431" y="3534793"/>
                  <a:pt x="5279565" y="3534793"/>
                </a:cubicBezTo>
                <a:close/>
                <a:moveTo>
                  <a:pt x="5250167" y="3174203"/>
                </a:moveTo>
                <a:lnTo>
                  <a:pt x="4942833" y="3174203"/>
                </a:lnTo>
                <a:cubicBezTo>
                  <a:pt x="4811448" y="3174203"/>
                  <a:pt x="4699521" y="3233636"/>
                  <a:pt x="4653523" y="3354117"/>
                </a:cubicBezTo>
                <a:lnTo>
                  <a:pt x="4592793" y="3513135"/>
                </a:lnTo>
                <a:cubicBezTo>
                  <a:pt x="4588891" y="3523366"/>
                  <a:pt x="4596987" y="3534793"/>
                  <a:pt x="4608135" y="3534793"/>
                </a:cubicBezTo>
                <a:lnTo>
                  <a:pt x="4920438" y="3534793"/>
                </a:lnTo>
                <a:cubicBezTo>
                  <a:pt x="5050908" y="3534793"/>
                  <a:pt x="5164843" y="3457413"/>
                  <a:pt x="5210523" y="3337759"/>
                </a:cubicBezTo>
                <a:lnTo>
                  <a:pt x="5267796" y="3199077"/>
                </a:lnTo>
                <a:cubicBezTo>
                  <a:pt x="5272282" y="3187333"/>
                  <a:pt x="5262979" y="3174203"/>
                  <a:pt x="5250167" y="3174203"/>
                </a:cubicBezTo>
                <a:close/>
                <a:moveTo>
                  <a:pt x="5782243" y="2718135"/>
                </a:moveTo>
                <a:lnTo>
                  <a:pt x="5782243" y="2718135"/>
                </a:lnTo>
                <a:cubicBezTo>
                  <a:pt x="5795054" y="2718135"/>
                  <a:pt x="5804358" y="2731264"/>
                  <a:pt x="5799872" y="2743021"/>
                </a:cubicBezTo>
                <a:lnTo>
                  <a:pt x="5742599" y="2881703"/>
                </a:lnTo>
                <a:cubicBezTo>
                  <a:pt x="5696919" y="3001344"/>
                  <a:pt x="5582971" y="3078724"/>
                  <a:pt x="5452513" y="3078724"/>
                </a:cubicBezTo>
                <a:lnTo>
                  <a:pt x="5140210" y="3078724"/>
                </a:lnTo>
                <a:cubicBezTo>
                  <a:pt x="5129063" y="3078724"/>
                  <a:pt x="5120967" y="3067298"/>
                  <a:pt x="5124869" y="3057078"/>
                </a:cubicBezTo>
                <a:lnTo>
                  <a:pt x="5185586" y="2898061"/>
                </a:lnTo>
                <a:cubicBezTo>
                  <a:pt x="5231597" y="2777568"/>
                  <a:pt x="5343523" y="2718135"/>
                  <a:pt x="5474909" y="2718135"/>
                </a:cubicBezTo>
                <a:lnTo>
                  <a:pt x="5782243" y="2718135"/>
                </a:lnTo>
                <a:close/>
                <a:moveTo>
                  <a:pt x="5737057" y="2764324"/>
                </a:moveTo>
                <a:lnTo>
                  <a:pt x="5474896" y="2764324"/>
                </a:lnTo>
                <a:cubicBezTo>
                  <a:pt x="5354912" y="2764324"/>
                  <a:pt x="5265190" y="2819079"/>
                  <a:pt x="5228737" y="2914533"/>
                </a:cubicBezTo>
                <a:lnTo>
                  <a:pt x="5185090" y="3028875"/>
                </a:lnTo>
                <a:cubicBezTo>
                  <a:pt x="5184404" y="3030641"/>
                  <a:pt x="5185713" y="3032535"/>
                  <a:pt x="5187607" y="3032535"/>
                </a:cubicBezTo>
                <a:lnTo>
                  <a:pt x="5452513" y="3032535"/>
                </a:lnTo>
                <a:cubicBezTo>
                  <a:pt x="5563703" y="3032535"/>
                  <a:pt x="5660631" y="2966861"/>
                  <a:pt x="5699448" y="2865230"/>
                </a:cubicBezTo>
                <a:lnTo>
                  <a:pt x="5699664" y="2864646"/>
                </a:lnTo>
                <a:lnTo>
                  <a:pt x="5699906" y="2864061"/>
                </a:lnTo>
                <a:lnTo>
                  <a:pt x="5739549" y="2768060"/>
                </a:lnTo>
                <a:cubicBezTo>
                  <a:pt x="5740286" y="2766281"/>
                  <a:pt x="5738977" y="2764324"/>
                  <a:pt x="5737057" y="2764324"/>
                </a:cubicBezTo>
                <a:close/>
                <a:moveTo>
                  <a:pt x="5579552" y="2268396"/>
                </a:moveTo>
                <a:lnTo>
                  <a:pt x="5579552" y="2268396"/>
                </a:lnTo>
                <a:cubicBezTo>
                  <a:pt x="5579552" y="2268396"/>
                  <a:pt x="5272206" y="2268396"/>
                  <a:pt x="5272206" y="2268396"/>
                </a:cubicBezTo>
                <a:cubicBezTo>
                  <a:pt x="5140821" y="2268396"/>
                  <a:pt x="5028907" y="2327842"/>
                  <a:pt x="4982896" y="2448322"/>
                </a:cubicBezTo>
                <a:lnTo>
                  <a:pt x="4922179" y="2607339"/>
                </a:lnTo>
                <a:cubicBezTo>
                  <a:pt x="4918277" y="2617559"/>
                  <a:pt x="4926373" y="2628998"/>
                  <a:pt x="4937520" y="2628998"/>
                </a:cubicBezTo>
                <a:lnTo>
                  <a:pt x="5249823" y="2628998"/>
                </a:lnTo>
                <a:cubicBezTo>
                  <a:pt x="5380294" y="2628998"/>
                  <a:pt x="5494229" y="2551605"/>
                  <a:pt x="5539909" y="2431964"/>
                </a:cubicBezTo>
                <a:lnTo>
                  <a:pt x="5597182" y="2293282"/>
                </a:lnTo>
                <a:cubicBezTo>
                  <a:pt x="5601668" y="2281538"/>
                  <a:pt x="5592364" y="2268396"/>
                  <a:pt x="5579552" y="2268396"/>
                </a:cubicBezTo>
                <a:close/>
                <a:moveTo>
                  <a:pt x="4235432" y="2268396"/>
                </a:moveTo>
                <a:lnTo>
                  <a:pt x="4235432" y="2268396"/>
                </a:lnTo>
                <a:cubicBezTo>
                  <a:pt x="4235432" y="2268396"/>
                  <a:pt x="3928098" y="2268396"/>
                  <a:pt x="3928098" y="2268396"/>
                </a:cubicBezTo>
                <a:cubicBezTo>
                  <a:pt x="3796713" y="2268396"/>
                  <a:pt x="3684787" y="2327842"/>
                  <a:pt x="3638788" y="2448322"/>
                </a:cubicBezTo>
                <a:lnTo>
                  <a:pt x="3578059" y="2607339"/>
                </a:lnTo>
                <a:cubicBezTo>
                  <a:pt x="3574157" y="2617559"/>
                  <a:pt x="3582253" y="2628998"/>
                  <a:pt x="3593400" y="2628998"/>
                </a:cubicBezTo>
                <a:lnTo>
                  <a:pt x="3905716" y="2628998"/>
                </a:lnTo>
                <a:cubicBezTo>
                  <a:pt x="4036174" y="2628998"/>
                  <a:pt x="4150108" y="2551605"/>
                  <a:pt x="4195789" y="2431964"/>
                </a:cubicBezTo>
                <a:lnTo>
                  <a:pt x="4253074" y="2293282"/>
                </a:lnTo>
                <a:cubicBezTo>
                  <a:pt x="4257548" y="2281538"/>
                  <a:pt x="4248244" y="2268396"/>
                  <a:pt x="4235432" y="2268396"/>
                </a:cubicBezTo>
                <a:close/>
                <a:moveTo>
                  <a:pt x="6631045" y="1362601"/>
                </a:moveTo>
                <a:lnTo>
                  <a:pt x="6323699" y="1362601"/>
                </a:lnTo>
                <a:cubicBezTo>
                  <a:pt x="6192313" y="1362601"/>
                  <a:pt x="6080399" y="1422034"/>
                  <a:pt x="6034388" y="1542527"/>
                </a:cubicBezTo>
                <a:lnTo>
                  <a:pt x="5973672" y="1701545"/>
                </a:lnTo>
                <a:cubicBezTo>
                  <a:pt x="5969757" y="1711764"/>
                  <a:pt x="5977866" y="1723190"/>
                  <a:pt x="5989013" y="1723190"/>
                </a:cubicBezTo>
                <a:lnTo>
                  <a:pt x="6301316" y="1723190"/>
                </a:lnTo>
                <a:cubicBezTo>
                  <a:pt x="6431787" y="1723190"/>
                  <a:pt x="6545721" y="1645810"/>
                  <a:pt x="6591402" y="1526169"/>
                </a:cubicBezTo>
                <a:lnTo>
                  <a:pt x="6648674" y="1387487"/>
                </a:lnTo>
                <a:cubicBezTo>
                  <a:pt x="6653160" y="1375730"/>
                  <a:pt x="6643856" y="1362601"/>
                  <a:pt x="6631045" y="1362601"/>
                </a:cubicBezTo>
                <a:close/>
                <a:moveTo>
                  <a:pt x="5431592" y="3984532"/>
                </a:moveTo>
                <a:lnTo>
                  <a:pt x="5743896" y="3984532"/>
                </a:lnTo>
                <a:cubicBezTo>
                  <a:pt x="5874353" y="3984532"/>
                  <a:pt x="5988301" y="3907139"/>
                  <a:pt x="6033982" y="3787498"/>
                </a:cubicBezTo>
                <a:lnTo>
                  <a:pt x="6091254" y="3648816"/>
                </a:lnTo>
                <a:cubicBezTo>
                  <a:pt x="6095740" y="3637072"/>
                  <a:pt x="6086436" y="3623929"/>
                  <a:pt x="6073625" y="3623929"/>
                </a:cubicBezTo>
                <a:lnTo>
                  <a:pt x="5766278" y="3623929"/>
                </a:lnTo>
                <a:cubicBezTo>
                  <a:pt x="5634893" y="3623929"/>
                  <a:pt x="5522979" y="3683375"/>
                  <a:pt x="5476968" y="3803856"/>
                </a:cubicBezTo>
                <a:lnTo>
                  <a:pt x="5416251" y="3962874"/>
                </a:lnTo>
                <a:cubicBezTo>
                  <a:pt x="5412337" y="3973092"/>
                  <a:pt x="5420446" y="3984532"/>
                  <a:pt x="5431592" y="3984532"/>
                </a:cubicBezTo>
                <a:close/>
                <a:moveTo>
                  <a:pt x="4760162" y="3984532"/>
                </a:moveTo>
                <a:lnTo>
                  <a:pt x="5072465" y="3984532"/>
                </a:lnTo>
                <a:cubicBezTo>
                  <a:pt x="5202935" y="3984532"/>
                  <a:pt x="5316870" y="3907139"/>
                  <a:pt x="5362550" y="3787498"/>
                </a:cubicBezTo>
                <a:lnTo>
                  <a:pt x="5419836" y="3648816"/>
                </a:lnTo>
                <a:cubicBezTo>
                  <a:pt x="5424310" y="3637072"/>
                  <a:pt x="5415006" y="3623929"/>
                  <a:pt x="5402194" y="3623929"/>
                </a:cubicBezTo>
                <a:lnTo>
                  <a:pt x="5094860" y="3623929"/>
                </a:lnTo>
                <a:cubicBezTo>
                  <a:pt x="4963462" y="3623929"/>
                  <a:pt x="4851548" y="3683375"/>
                  <a:pt x="4805550" y="3803856"/>
                </a:cubicBezTo>
                <a:lnTo>
                  <a:pt x="4744820" y="3962874"/>
                </a:lnTo>
                <a:cubicBezTo>
                  <a:pt x="4740918" y="3973092"/>
                  <a:pt x="4749015" y="3984532"/>
                  <a:pt x="4760162" y="3984532"/>
                </a:cubicBezTo>
                <a:close/>
                <a:moveTo>
                  <a:pt x="6453686" y="2718135"/>
                </a:moveTo>
                <a:lnTo>
                  <a:pt x="6146353" y="2718135"/>
                </a:lnTo>
                <a:cubicBezTo>
                  <a:pt x="6014954" y="2718135"/>
                  <a:pt x="5903041" y="2777568"/>
                  <a:pt x="5857030" y="2898061"/>
                </a:cubicBezTo>
                <a:lnTo>
                  <a:pt x="5796313" y="3057078"/>
                </a:lnTo>
                <a:cubicBezTo>
                  <a:pt x="5792398" y="3067298"/>
                  <a:pt x="5800507" y="3078724"/>
                  <a:pt x="5811654" y="3078724"/>
                </a:cubicBezTo>
                <a:lnTo>
                  <a:pt x="6123957" y="3078724"/>
                </a:lnTo>
                <a:cubicBezTo>
                  <a:pt x="6254428" y="3078724"/>
                  <a:pt x="6368362" y="3001344"/>
                  <a:pt x="6414043" y="2881703"/>
                </a:cubicBezTo>
                <a:lnTo>
                  <a:pt x="6471315" y="2743021"/>
                </a:lnTo>
                <a:cubicBezTo>
                  <a:pt x="6475802" y="2731264"/>
                  <a:pt x="6466498" y="2718135"/>
                  <a:pt x="6453686" y="2718135"/>
                </a:cubicBezTo>
                <a:close/>
                <a:moveTo>
                  <a:pt x="21281" y="3623929"/>
                </a:moveTo>
                <a:lnTo>
                  <a:pt x="69" y="3623929"/>
                </a:lnTo>
                <a:lnTo>
                  <a:pt x="62" y="3742885"/>
                </a:lnTo>
                <a:lnTo>
                  <a:pt x="38919" y="3648816"/>
                </a:lnTo>
                <a:cubicBezTo>
                  <a:pt x="43399" y="3637072"/>
                  <a:pt x="34096" y="3623929"/>
                  <a:pt x="21281" y="3623929"/>
                </a:cubicBezTo>
                <a:close/>
                <a:moveTo>
                  <a:pt x="4756094" y="1818670"/>
                </a:moveTo>
                <a:lnTo>
                  <a:pt x="4756094" y="1818670"/>
                </a:lnTo>
                <a:cubicBezTo>
                  <a:pt x="4768906" y="1818670"/>
                  <a:pt x="4778210" y="1831799"/>
                  <a:pt x="4773736" y="1843556"/>
                </a:cubicBezTo>
                <a:lnTo>
                  <a:pt x="4716451" y="1982237"/>
                </a:lnTo>
                <a:cubicBezTo>
                  <a:pt x="4670770" y="2101879"/>
                  <a:pt x="4556836" y="2179259"/>
                  <a:pt x="4426366" y="2179259"/>
                </a:cubicBezTo>
                <a:lnTo>
                  <a:pt x="4114062" y="2179259"/>
                </a:lnTo>
                <a:cubicBezTo>
                  <a:pt x="4102915" y="2179259"/>
                  <a:pt x="4094819" y="2167832"/>
                  <a:pt x="4098721" y="2157601"/>
                </a:cubicBezTo>
                <a:lnTo>
                  <a:pt x="4159438" y="1998583"/>
                </a:lnTo>
                <a:cubicBezTo>
                  <a:pt x="4205449" y="1878103"/>
                  <a:pt x="4317375" y="1818670"/>
                  <a:pt x="4448761" y="1818670"/>
                </a:cubicBezTo>
                <a:lnTo>
                  <a:pt x="4756094" y="1818670"/>
                </a:lnTo>
                <a:close/>
                <a:moveTo>
                  <a:pt x="4710910" y="1864858"/>
                </a:moveTo>
                <a:lnTo>
                  <a:pt x="4448761" y="1864858"/>
                </a:lnTo>
                <a:cubicBezTo>
                  <a:pt x="4328763" y="1864858"/>
                  <a:pt x="4239042" y="1919601"/>
                  <a:pt x="4202602" y="2015068"/>
                </a:cubicBezTo>
                <a:lnTo>
                  <a:pt x="4158942" y="2129397"/>
                </a:lnTo>
                <a:cubicBezTo>
                  <a:pt x="4158268" y="2131176"/>
                  <a:pt x="4159564" y="2133070"/>
                  <a:pt x="4161471" y="2133070"/>
                </a:cubicBezTo>
                <a:lnTo>
                  <a:pt x="4426366" y="2133070"/>
                </a:lnTo>
                <a:cubicBezTo>
                  <a:pt x="4537554" y="2133070"/>
                  <a:pt x="4634483" y="2067396"/>
                  <a:pt x="4673300" y="1965752"/>
                </a:cubicBezTo>
                <a:lnTo>
                  <a:pt x="4673516" y="1965168"/>
                </a:lnTo>
                <a:lnTo>
                  <a:pt x="4673757" y="1964596"/>
                </a:lnTo>
                <a:lnTo>
                  <a:pt x="4713413" y="1868595"/>
                </a:lnTo>
                <a:cubicBezTo>
                  <a:pt x="4714138" y="1866816"/>
                  <a:pt x="4712829" y="1864858"/>
                  <a:pt x="4710910" y="1864858"/>
                </a:cubicBezTo>
                <a:close/>
                <a:moveTo>
                  <a:pt x="3766691" y="2718135"/>
                </a:moveTo>
                <a:lnTo>
                  <a:pt x="3766691" y="2718135"/>
                </a:lnTo>
                <a:cubicBezTo>
                  <a:pt x="3779503" y="2718135"/>
                  <a:pt x="3788807" y="2731264"/>
                  <a:pt x="3784333" y="2743021"/>
                </a:cubicBezTo>
                <a:lnTo>
                  <a:pt x="3727048" y="2881703"/>
                </a:lnTo>
                <a:cubicBezTo>
                  <a:pt x="3681367" y="3001344"/>
                  <a:pt x="3567433" y="3078724"/>
                  <a:pt x="3436962" y="3078724"/>
                </a:cubicBezTo>
                <a:lnTo>
                  <a:pt x="3124659" y="3078724"/>
                </a:lnTo>
                <a:cubicBezTo>
                  <a:pt x="3113512" y="3078724"/>
                  <a:pt x="3105416" y="3067298"/>
                  <a:pt x="3109318" y="3057078"/>
                </a:cubicBezTo>
                <a:lnTo>
                  <a:pt x="3170047" y="2898061"/>
                </a:lnTo>
                <a:cubicBezTo>
                  <a:pt x="3216046" y="2777568"/>
                  <a:pt x="3327959" y="2718135"/>
                  <a:pt x="3459358" y="2718135"/>
                </a:cubicBezTo>
                <a:lnTo>
                  <a:pt x="3766691" y="2718135"/>
                </a:lnTo>
                <a:close/>
                <a:moveTo>
                  <a:pt x="3721506" y="2764324"/>
                </a:moveTo>
                <a:lnTo>
                  <a:pt x="3459358" y="2764324"/>
                </a:lnTo>
                <a:cubicBezTo>
                  <a:pt x="3339361" y="2764324"/>
                  <a:pt x="3249639" y="2819079"/>
                  <a:pt x="3213199" y="2914533"/>
                </a:cubicBezTo>
                <a:lnTo>
                  <a:pt x="3169539" y="3028875"/>
                </a:lnTo>
                <a:cubicBezTo>
                  <a:pt x="3168853" y="3030641"/>
                  <a:pt x="3170162" y="3032535"/>
                  <a:pt x="3172056" y="3032535"/>
                </a:cubicBezTo>
                <a:lnTo>
                  <a:pt x="3436962" y="3032535"/>
                </a:lnTo>
                <a:cubicBezTo>
                  <a:pt x="3548164" y="3032535"/>
                  <a:pt x="3645092" y="2966861"/>
                  <a:pt x="3683897" y="2865230"/>
                </a:cubicBezTo>
                <a:lnTo>
                  <a:pt x="3684113" y="2864646"/>
                </a:lnTo>
                <a:lnTo>
                  <a:pt x="3684354" y="2864061"/>
                </a:lnTo>
                <a:lnTo>
                  <a:pt x="3724010" y="2768060"/>
                </a:lnTo>
                <a:cubicBezTo>
                  <a:pt x="3724735" y="2766281"/>
                  <a:pt x="3723438" y="2764324"/>
                  <a:pt x="3721506" y="2764324"/>
                </a:cubicBezTo>
                <a:close/>
                <a:moveTo>
                  <a:pt x="1044164" y="2881703"/>
                </a:moveTo>
                <a:lnTo>
                  <a:pt x="1101440" y="2743021"/>
                </a:lnTo>
                <a:cubicBezTo>
                  <a:pt x="1105927" y="2731264"/>
                  <a:pt x="1096624" y="2718135"/>
                  <a:pt x="1083808" y="2718135"/>
                </a:cubicBezTo>
                <a:lnTo>
                  <a:pt x="776466" y="2718135"/>
                </a:lnTo>
                <a:cubicBezTo>
                  <a:pt x="645075" y="2718135"/>
                  <a:pt x="533159" y="2777568"/>
                  <a:pt x="487153" y="2898061"/>
                </a:cubicBezTo>
                <a:lnTo>
                  <a:pt x="426432" y="3057078"/>
                </a:lnTo>
                <a:cubicBezTo>
                  <a:pt x="422523" y="3067298"/>
                  <a:pt x="430628" y="3078724"/>
                  <a:pt x="441774" y="3078724"/>
                </a:cubicBezTo>
                <a:lnTo>
                  <a:pt x="754081" y="3078724"/>
                </a:lnTo>
                <a:cubicBezTo>
                  <a:pt x="884546" y="3078724"/>
                  <a:pt x="998479" y="3001344"/>
                  <a:pt x="1044164" y="2881703"/>
                </a:cubicBezTo>
                <a:close/>
                <a:moveTo>
                  <a:pt x="8604906" y="3174203"/>
                </a:moveTo>
                <a:lnTo>
                  <a:pt x="8604906" y="3174203"/>
                </a:lnTo>
                <a:cubicBezTo>
                  <a:pt x="8617718" y="3174203"/>
                  <a:pt x="8627021" y="3187333"/>
                  <a:pt x="8622535" y="3199077"/>
                </a:cubicBezTo>
                <a:lnTo>
                  <a:pt x="8565263" y="3337759"/>
                </a:lnTo>
                <a:cubicBezTo>
                  <a:pt x="8519583" y="3457413"/>
                  <a:pt x="8405647" y="3534793"/>
                  <a:pt x="8275178" y="3534793"/>
                </a:cubicBezTo>
                <a:lnTo>
                  <a:pt x="7962874" y="3534793"/>
                </a:lnTo>
                <a:cubicBezTo>
                  <a:pt x="7951728" y="3534793"/>
                  <a:pt x="7943631" y="3523366"/>
                  <a:pt x="7947533" y="3513135"/>
                </a:cubicBezTo>
                <a:lnTo>
                  <a:pt x="8008250" y="3354117"/>
                </a:lnTo>
                <a:cubicBezTo>
                  <a:pt x="8054261" y="3233636"/>
                  <a:pt x="8166187" y="3174203"/>
                  <a:pt x="8297573" y="3174203"/>
                </a:cubicBezTo>
                <a:lnTo>
                  <a:pt x="8604906" y="3174203"/>
                </a:lnTo>
                <a:close/>
                <a:moveTo>
                  <a:pt x="8559721" y="3220392"/>
                </a:moveTo>
                <a:lnTo>
                  <a:pt x="8297573" y="3220392"/>
                </a:lnTo>
                <a:cubicBezTo>
                  <a:pt x="8177576" y="3220392"/>
                  <a:pt x="8087854" y="3275135"/>
                  <a:pt x="8051401" y="3370602"/>
                </a:cubicBezTo>
                <a:lnTo>
                  <a:pt x="8007754" y="3484931"/>
                </a:lnTo>
                <a:cubicBezTo>
                  <a:pt x="8007080" y="3486710"/>
                  <a:pt x="8008389" y="3488604"/>
                  <a:pt x="8010284" y="3488604"/>
                </a:cubicBezTo>
                <a:lnTo>
                  <a:pt x="8275178" y="3488604"/>
                </a:lnTo>
                <a:cubicBezTo>
                  <a:pt x="8386367" y="3488604"/>
                  <a:pt x="8483294" y="3422930"/>
                  <a:pt x="8522112" y="3321286"/>
                </a:cubicBezTo>
                <a:lnTo>
                  <a:pt x="8522327" y="3320714"/>
                </a:lnTo>
                <a:lnTo>
                  <a:pt x="8522569" y="3320130"/>
                </a:lnTo>
                <a:lnTo>
                  <a:pt x="8562225" y="3224129"/>
                </a:lnTo>
                <a:cubicBezTo>
                  <a:pt x="8562962" y="3222350"/>
                  <a:pt x="8561640" y="3220392"/>
                  <a:pt x="8559721" y="3220392"/>
                </a:cubicBezTo>
                <a:close/>
                <a:moveTo>
                  <a:pt x="512090" y="3337759"/>
                </a:moveTo>
                <a:lnTo>
                  <a:pt x="569366" y="3199077"/>
                </a:lnTo>
                <a:cubicBezTo>
                  <a:pt x="573853" y="3187333"/>
                  <a:pt x="564544" y="3174203"/>
                  <a:pt x="551735" y="3174203"/>
                </a:cubicBezTo>
                <a:lnTo>
                  <a:pt x="551735" y="3174203"/>
                </a:lnTo>
                <a:lnTo>
                  <a:pt x="244392" y="3174203"/>
                </a:lnTo>
                <a:cubicBezTo>
                  <a:pt x="145162" y="3174203"/>
                  <a:pt x="57084" y="3208165"/>
                  <a:pt x="74" y="3276661"/>
                </a:cubicBezTo>
                <a:lnTo>
                  <a:pt x="67" y="3366306"/>
                </a:lnTo>
                <a:cubicBezTo>
                  <a:pt x="37565" y="3273559"/>
                  <a:pt x="126251" y="3220392"/>
                  <a:pt x="244392" y="3220392"/>
                </a:cubicBezTo>
                <a:lnTo>
                  <a:pt x="506547" y="3220392"/>
                </a:lnTo>
                <a:cubicBezTo>
                  <a:pt x="508472" y="3220392"/>
                  <a:pt x="509781" y="3222350"/>
                  <a:pt x="509049" y="3224129"/>
                </a:cubicBezTo>
                <a:lnTo>
                  <a:pt x="469392" y="3320130"/>
                </a:lnTo>
                <a:lnTo>
                  <a:pt x="469155" y="3320714"/>
                </a:lnTo>
                <a:lnTo>
                  <a:pt x="468938" y="3321286"/>
                </a:lnTo>
                <a:cubicBezTo>
                  <a:pt x="430125" y="3422930"/>
                  <a:pt x="333196" y="3488604"/>
                  <a:pt x="222001" y="3488604"/>
                </a:cubicBezTo>
                <a:lnTo>
                  <a:pt x="69" y="3488604"/>
                </a:lnTo>
                <a:lnTo>
                  <a:pt x="69" y="3534793"/>
                </a:lnTo>
                <a:lnTo>
                  <a:pt x="222001" y="3534793"/>
                </a:lnTo>
                <a:cubicBezTo>
                  <a:pt x="352473" y="3534793"/>
                  <a:pt x="466406" y="3457413"/>
                  <a:pt x="512089" y="3337771"/>
                </a:cubicBezTo>
                <a:close/>
                <a:moveTo>
                  <a:pt x="6918334" y="2268396"/>
                </a:moveTo>
                <a:lnTo>
                  <a:pt x="6918334" y="2268396"/>
                </a:lnTo>
                <a:cubicBezTo>
                  <a:pt x="6931146" y="2268396"/>
                  <a:pt x="6940450" y="2281538"/>
                  <a:pt x="6935963" y="2293282"/>
                </a:cubicBezTo>
                <a:lnTo>
                  <a:pt x="6878678" y="2431964"/>
                </a:lnTo>
                <a:cubicBezTo>
                  <a:pt x="6832998" y="2551605"/>
                  <a:pt x="6719063" y="2628998"/>
                  <a:pt x="6588605" y="2628998"/>
                </a:cubicBezTo>
                <a:lnTo>
                  <a:pt x="6276289" y="2628998"/>
                </a:lnTo>
                <a:cubicBezTo>
                  <a:pt x="6265142" y="2628998"/>
                  <a:pt x="6257046" y="2617559"/>
                  <a:pt x="6260948" y="2607339"/>
                </a:cubicBezTo>
                <a:lnTo>
                  <a:pt x="6321677" y="2448322"/>
                </a:lnTo>
                <a:cubicBezTo>
                  <a:pt x="6367676" y="2327842"/>
                  <a:pt x="6479602" y="2268396"/>
                  <a:pt x="6610988" y="2268396"/>
                </a:cubicBezTo>
                <a:lnTo>
                  <a:pt x="6918334" y="2268396"/>
                </a:lnTo>
                <a:close/>
                <a:moveTo>
                  <a:pt x="6873136" y="2314597"/>
                </a:moveTo>
                <a:lnTo>
                  <a:pt x="6610988" y="2314597"/>
                </a:lnTo>
                <a:cubicBezTo>
                  <a:pt x="6491003" y="2314597"/>
                  <a:pt x="6401282" y="2369340"/>
                  <a:pt x="6364829" y="2464794"/>
                </a:cubicBezTo>
                <a:lnTo>
                  <a:pt x="6321169" y="2579136"/>
                </a:lnTo>
                <a:cubicBezTo>
                  <a:pt x="6320496" y="2580902"/>
                  <a:pt x="6321805" y="2582809"/>
                  <a:pt x="6323699" y="2582809"/>
                </a:cubicBezTo>
                <a:lnTo>
                  <a:pt x="6588605" y="2582809"/>
                </a:lnTo>
                <a:cubicBezTo>
                  <a:pt x="6699782" y="2582809"/>
                  <a:pt x="6796723" y="2517135"/>
                  <a:pt x="6835527" y="2415491"/>
                </a:cubicBezTo>
                <a:lnTo>
                  <a:pt x="6835756" y="2414907"/>
                </a:lnTo>
                <a:lnTo>
                  <a:pt x="6835985" y="2414335"/>
                </a:lnTo>
                <a:lnTo>
                  <a:pt x="6875641" y="2318334"/>
                </a:lnTo>
                <a:cubicBezTo>
                  <a:pt x="6876378" y="2316555"/>
                  <a:pt x="6875069" y="2314597"/>
                  <a:pt x="6873136" y="2314597"/>
                </a:cubicBezTo>
                <a:close/>
                <a:moveTo>
                  <a:pt x="6766307" y="1818670"/>
                </a:moveTo>
                <a:lnTo>
                  <a:pt x="6766307" y="1818670"/>
                </a:lnTo>
                <a:cubicBezTo>
                  <a:pt x="6779106" y="1818670"/>
                  <a:pt x="6788411" y="1831799"/>
                  <a:pt x="6783936" y="1843556"/>
                </a:cubicBezTo>
                <a:lnTo>
                  <a:pt x="6726664" y="1982237"/>
                </a:lnTo>
                <a:cubicBezTo>
                  <a:pt x="6680971" y="2101879"/>
                  <a:pt x="6567036" y="2179259"/>
                  <a:pt x="6436578" y="2179259"/>
                </a:cubicBezTo>
                <a:lnTo>
                  <a:pt x="6124262" y="2179259"/>
                </a:lnTo>
                <a:cubicBezTo>
                  <a:pt x="6113115" y="2179259"/>
                  <a:pt x="6105019" y="2167832"/>
                  <a:pt x="6108921" y="2157601"/>
                </a:cubicBezTo>
                <a:lnTo>
                  <a:pt x="6169650" y="1998583"/>
                </a:lnTo>
                <a:cubicBezTo>
                  <a:pt x="6215649" y="1878103"/>
                  <a:pt x="6327575" y="1818670"/>
                  <a:pt x="6458961" y="1818670"/>
                </a:cubicBezTo>
                <a:lnTo>
                  <a:pt x="6766307" y="1818670"/>
                </a:lnTo>
                <a:close/>
                <a:moveTo>
                  <a:pt x="6721109" y="1864858"/>
                </a:moveTo>
                <a:lnTo>
                  <a:pt x="6458961" y="1864858"/>
                </a:lnTo>
                <a:cubicBezTo>
                  <a:pt x="6338964" y="1864858"/>
                  <a:pt x="6249242" y="1919601"/>
                  <a:pt x="6212802" y="2015068"/>
                </a:cubicBezTo>
                <a:lnTo>
                  <a:pt x="6169142" y="2129397"/>
                </a:lnTo>
                <a:cubicBezTo>
                  <a:pt x="6168468" y="2131176"/>
                  <a:pt x="6169765" y="2133070"/>
                  <a:pt x="6171671" y="2133070"/>
                </a:cubicBezTo>
                <a:lnTo>
                  <a:pt x="6436578" y="2133070"/>
                </a:lnTo>
                <a:cubicBezTo>
                  <a:pt x="6547767" y="2133070"/>
                  <a:pt x="6644696" y="2067396"/>
                  <a:pt x="6683500" y="1965752"/>
                </a:cubicBezTo>
                <a:lnTo>
                  <a:pt x="6683716" y="1965168"/>
                </a:lnTo>
                <a:lnTo>
                  <a:pt x="6683958" y="1964596"/>
                </a:lnTo>
                <a:lnTo>
                  <a:pt x="6723613" y="1868595"/>
                </a:lnTo>
                <a:cubicBezTo>
                  <a:pt x="6724350" y="1866816"/>
                  <a:pt x="6723042" y="1864858"/>
                  <a:pt x="6721109" y="1864858"/>
                </a:cubicBezTo>
                <a:close/>
                <a:moveTo>
                  <a:pt x="4908121" y="2268396"/>
                </a:moveTo>
                <a:lnTo>
                  <a:pt x="4908121" y="2268396"/>
                </a:lnTo>
                <a:cubicBezTo>
                  <a:pt x="4920933" y="2268396"/>
                  <a:pt x="4930237" y="2281538"/>
                  <a:pt x="4925750" y="2293282"/>
                </a:cubicBezTo>
                <a:lnTo>
                  <a:pt x="4868478" y="2431964"/>
                </a:lnTo>
                <a:cubicBezTo>
                  <a:pt x="4822785" y="2551605"/>
                  <a:pt x="4708850" y="2628998"/>
                  <a:pt x="4578380" y="2628998"/>
                </a:cubicBezTo>
                <a:lnTo>
                  <a:pt x="4266089" y="2628998"/>
                </a:lnTo>
                <a:cubicBezTo>
                  <a:pt x="4254930" y="2628998"/>
                  <a:pt x="4246833" y="2617559"/>
                  <a:pt x="4250735" y="2607339"/>
                </a:cubicBezTo>
                <a:lnTo>
                  <a:pt x="4311465" y="2448322"/>
                </a:lnTo>
                <a:cubicBezTo>
                  <a:pt x="4357476" y="2327842"/>
                  <a:pt x="4469389" y="2268396"/>
                  <a:pt x="4600775" y="2268396"/>
                </a:cubicBezTo>
                <a:lnTo>
                  <a:pt x="4908121" y="2268396"/>
                </a:lnTo>
                <a:close/>
                <a:moveTo>
                  <a:pt x="4862937" y="2314597"/>
                </a:moveTo>
                <a:lnTo>
                  <a:pt x="4600775" y="2314597"/>
                </a:lnTo>
                <a:cubicBezTo>
                  <a:pt x="4480791" y="2314597"/>
                  <a:pt x="4391069" y="2369340"/>
                  <a:pt x="4354616" y="2464794"/>
                </a:cubicBezTo>
                <a:lnTo>
                  <a:pt x="4310956" y="2579136"/>
                </a:lnTo>
                <a:cubicBezTo>
                  <a:pt x="4310283" y="2580902"/>
                  <a:pt x="4311592" y="2582809"/>
                  <a:pt x="4313486" y="2582809"/>
                </a:cubicBezTo>
                <a:lnTo>
                  <a:pt x="4578380" y="2582809"/>
                </a:lnTo>
                <a:cubicBezTo>
                  <a:pt x="4689582" y="2582809"/>
                  <a:pt x="4786510" y="2517135"/>
                  <a:pt x="4825314" y="2415491"/>
                </a:cubicBezTo>
                <a:lnTo>
                  <a:pt x="4825543" y="2414907"/>
                </a:lnTo>
                <a:lnTo>
                  <a:pt x="4825772" y="2414335"/>
                </a:lnTo>
                <a:lnTo>
                  <a:pt x="4865428" y="2318334"/>
                </a:lnTo>
                <a:cubicBezTo>
                  <a:pt x="4866165" y="2316555"/>
                  <a:pt x="4864856" y="2314597"/>
                  <a:pt x="4862924" y="2314597"/>
                </a:cubicBezTo>
                <a:close/>
                <a:moveTo>
                  <a:pt x="2426677" y="2718135"/>
                </a:moveTo>
                <a:lnTo>
                  <a:pt x="2119330" y="2718135"/>
                </a:lnTo>
                <a:cubicBezTo>
                  <a:pt x="1987945" y="2718135"/>
                  <a:pt x="1876031" y="2777568"/>
                  <a:pt x="1830020" y="2898061"/>
                </a:cubicBezTo>
                <a:lnTo>
                  <a:pt x="1769303" y="3057078"/>
                </a:lnTo>
                <a:cubicBezTo>
                  <a:pt x="1765388" y="3067298"/>
                  <a:pt x="1773497" y="3078724"/>
                  <a:pt x="1784644" y="3078724"/>
                </a:cubicBezTo>
                <a:lnTo>
                  <a:pt x="2096948" y="3078724"/>
                </a:lnTo>
                <a:cubicBezTo>
                  <a:pt x="2227418" y="3078724"/>
                  <a:pt x="2341353" y="3001344"/>
                  <a:pt x="2387033" y="2881703"/>
                </a:cubicBezTo>
                <a:lnTo>
                  <a:pt x="2444306" y="2743021"/>
                </a:lnTo>
                <a:cubicBezTo>
                  <a:pt x="2448792" y="2731264"/>
                  <a:pt x="2439488" y="2718135"/>
                  <a:pt x="2426677" y="2718135"/>
                </a:cubicBezTo>
                <a:close/>
                <a:moveTo>
                  <a:pt x="7792456" y="2718135"/>
                </a:moveTo>
                <a:lnTo>
                  <a:pt x="7792456" y="2718135"/>
                </a:lnTo>
                <a:cubicBezTo>
                  <a:pt x="7805267" y="2718135"/>
                  <a:pt x="7814584" y="2731264"/>
                  <a:pt x="7810097" y="2743021"/>
                </a:cubicBezTo>
                <a:lnTo>
                  <a:pt x="7752812" y="2881703"/>
                </a:lnTo>
                <a:cubicBezTo>
                  <a:pt x="7707132" y="3001344"/>
                  <a:pt x="7593197" y="3078724"/>
                  <a:pt x="7462726" y="3078724"/>
                </a:cubicBezTo>
                <a:lnTo>
                  <a:pt x="7150423" y="3078724"/>
                </a:lnTo>
                <a:cubicBezTo>
                  <a:pt x="7139276" y="3078724"/>
                  <a:pt x="7131180" y="3067298"/>
                  <a:pt x="7135082" y="3057078"/>
                </a:cubicBezTo>
                <a:lnTo>
                  <a:pt x="7195811" y="2898061"/>
                </a:lnTo>
                <a:cubicBezTo>
                  <a:pt x="7241810" y="2777568"/>
                  <a:pt x="7353736" y="2718135"/>
                  <a:pt x="7485122" y="2718135"/>
                </a:cubicBezTo>
                <a:lnTo>
                  <a:pt x="7792468" y="2718135"/>
                </a:lnTo>
                <a:close/>
                <a:moveTo>
                  <a:pt x="7747271" y="2764324"/>
                </a:moveTo>
                <a:lnTo>
                  <a:pt x="7485122" y="2764324"/>
                </a:lnTo>
                <a:cubicBezTo>
                  <a:pt x="7365124" y="2764324"/>
                  <a:pt x="7275403" y="2819079"/>
                  <a:pt x="7238963" y="2914533"/>
                </a:cubicBezTo>
                <a:lnTo>
                  <a:pt x="7195303" y="3028875"/>
                </a:lnTo>
                <a:cubicBezTo>
                  <a:pt x="7194629" y="3030641"/>
                  <a:pt x="7195939" y="3032535"/>
                  <a:pt x="7197832" y="3032535"/>
                </a:cubicBezTo>
                <a:lnTo>
                  <a:pt x="7462726" y="3032535"/>
                </a:lnTo>
                <a:cubicBezTo>
                  <a:pt x="7573915" y="3032535"/>
                  <a:pt x="7670857" y="2966861"/>
                  <a:pt x="7709661" y="2865230"/>
                </a:cubicBezTo>
                <a:lnTo>
                  <a:pt x="7709877" y="2864646"/>
                </a:lnTo>
                <a:lnTo>
                  <a:pt x="7710118" y="2864061"/>
                </a:lnTo>
                <a:lnTo>
                  <a:pt x="7749774" y="2768060"/>
                </a:lnTo>
                <a:cubicBezTo>
                  <a:pt x="7750511" y="2766281"/>
                  <a:pt x="7749202" y="2764324"/>
                  <a:pt x="7747271" y="2764324"/>
                </a:cubicBezTo>
                <a:close/>
                <a:moveTo>
                  <a:pt x="3564001" y="2268396"/>
                </a:moveTo>
                <a:lnTo>
                  <a:pt x="3564001" y="2268396"/>
                </a:lnTo>
                <a:cubicBezTo>
                  <a:pt x="3564001" y="2268396"/>
                  <a:pt x="3256668" y="2268396"/>
                  <a:pt x="3256668" y="2268396"/>
                </a:cubicBezTo>
                <a:cubicBezTo>
                  <a:pt x="3125282" y="2268396"/>
                  <a:pt x="3013356" y="2327842"/>
                  <a:pt x="2967345" y="2448322"/>
                </a:cubicBezTo>
                <a:lnTo>
                  <a:pt x="2906628" y="2607339"/>
                </a:lnTo>
                <a:cubicBezTo>
                  <a:pt x="2902713" y="2617559"/>
                  <a:pt x="2910822" y="2628998"/>
                  <a:pt x="2921969" y="2628998"/>
                </a:cubicBezTo>
                <a:lnTo>
                  <a:pt x="3234272" y="2628998"/>
                </a:lnTo>
                <a:cubicBezTo>
                  <a:pt x="3364743" y="2628998"/>
                  <a:pt x="3478677" y="2551605"/>
                  <a:pt x="3524358" y="2431964"/>
                </a:cubicBezTo>
                <a:lnTo>
                  <a:pt x="3581630" y="2293282"/>
                </a:lnTo>
                <a:cubicBezTo>
                  <a:pt x="3586117" y="2281538"/>
                  <a:pt x="3576813" y="2268396"/>
                  <a:pt x="3564001" y="2268396"/>
                </a:cubicBezTo>
                <a:close/>
                <a:moveTo>
                  <a:pt x="7335154" y="3354129"/>
                </a:moveTo>
                <a:lnTo>
                  <a:pt x="7274437" y="3513147"/>
                </a:lnTo>
                <a:cubicBezTo>
                  <a:pt x="7270522" y="3523366"/>
                  <a:pt x="7278631" y="3534793"/>
                  <a:pt x="7289778" y="3534793"/>
                </a:cubicBezTo>
                <a:lnTo>
                  <a:pt x="7602081" y="3534793"/>
                </a:lnTo>
                <a:cubicBezTo>
                  <a:pt x="7732552" y="3534793"/>
                  <a:pt x="7846486" y="3457413"/>
                  <a:pt x="7892167" y="3337759"/>
                </a:cubicBezTo>
                <a:lnTo>
                  <a:pt x="7949439" y="3199090"/>
                </a:lnTo>
                <a:cubicBezTo>
                  <a:pt x="7953926" y="3187333"/>
                  <a:pt x="7944622" y="3174203"/>
                  <a:pt x="7931810" y="3174203"/>
                </a:cubicBezTo>
                <a:lnTo>
                  <a:pt x="7624477" y="3174203"/>
                </a:lnTo>
                <a:cubicBezTo>
                  <a:pt x="7493091" y="3174203"/>
                  <a:pt x="7381165" y="3233636"/>
                  <a:pt x="7335154" y="3354117"/>
                </a:cubicBezTo>
                <a:close/>
                <a:moveTo>
                  <a:pt x="2453228" y="3078724"/>
                </a:moveTo>
                <a:lnTo>
                  <a:pt x="2765531" y="3078724"/>
                </a:lnTo>
                <a:cubicBezTo>
                  <a:pt x="2896002" y="3078724"/>
                  <a:pt x="3009936" y="3001344"/>
                  <a:pt x="3055630" y="2881703"/>
                </a:cubicBezTo>
                <a:lnTo>
                  <a:pt x="3112902" y="2743009"/>
                </a:lnTo>
                <a:cubicBezTo>
                  <a:pt x="3117389" y="2731264"/>
                  <a:pt x="3108085" y="2718135"/>
                  <a:pt x="3095273" y="2718135"/>
                </a:cubicBezTo>
                <a:lnTo>
                  <a:pt x="2787927" y="2718135"/>
                </a:lnTo>
                <a:cubicBezTo>
                  <a:pt x="2656541" y="2718135"/>
                  <a:pt x="2544615" y="2777568"/>
                  <a:pt x="2498616" y="2898061"/>
                </a:cubicBezTo>
                <a:lnTo>
                  <a:pt x="2437887" y="3057066"/>
                </a:lnTo>
                <a:cubicBezTo>
                  <a:pt x="2433985" y="3067298"/>
                  <a:pt x="2442081" y="3078724"/>
                  <a:pt x="2453228" y="3078724"/>
                </a:cubicBezTo>
                <a:close/>
                <a:moveTo>
                  <a:pt x="184335" y="4249896"/>
                </a:moveTo>
                <a:lnTo>
                  <a:pt x="241611" y="4111215"/>
                </a:lnTo>
                <a:cubicBezTo>
                  <a:pt x="246098" y="4099470"/>
                  <a:pt x="236796" y="4086341"/>
                  <a:pt x="223980" y="4086341"/>
                </a:cubicBezTo>
                <a:lnTo>
                  <a:pt x="56" y="4086341"/>
                </a:lnTo>
                <a:lnTo>
                  <a:pt x="50" y="4428843"/>
                </a:lnTo>
                <a:cubicBezTo>
                  <a:pt x="83796" y="4399419"/>
                  <a:pt x="151617" y="4335601"/>
                  <a:pt x="184335" y="4249896"/>
                </a:cubicBezTo>
                <a:close/>
                <a:moveTo>
                  <a:pt x="10618843" y="2628998"/>
                </a:moveTo>
                <a:lnTo>
                  <a:pt x="10306552" y="2628998"/>
                </a:lnTo>
                <a:cubicBezTo>
                  <a:pt x="10295405" y="2628998"/>
                  <a:pt x="10287296" y="2617559"/>
                  <a:pt x="10291211" y="2607339"/>
                </a:cubicBezTo>
                <a:lnTo>
                  <a:pt x="10351928" y="2448322"/>
                </a:lnTo>
                <a:cubicBezTo>
                  <a:pt x="10397939" y="2327842"/>
                  <a:pt x="10509852" y="2268396"/>
                  <a:pt x="10641239" y="2268396"/>
                </a:cubicBezTo>
                <a:lnTo>
                  <a:pt x="10948584" y="2268396"/>
                </a:lnTo>
                <a:cubicBezTo>
                  <a:pt x="10961396" y="2268396"/>
                  <a:pt x="10970700" y="2281538"/>
                  <a:pt x="10966214" y="2293282"/>
                </a:cubicBezTo>
                <a:lnTo>
                  <a:pt x="10908942" y="2431964"/>
                </a:lnTo>
                <a:cubicBezTo>
                  <a:pt x="10863260" y="2551605"/>
                  <a:pt x="10749326" y="2628998"/>
                  <a:pt x="10618855" y="2628998"/>
                </a:cubicBezTo>
                <a:close/>
                <a:moveTo>
                  <a:pt x="10865790" y="2415491"/>
                </a:moveTo>
                <a:lnTo>
                  <a:pt x="10866006" y="2414907"/>
                </a:lnTo>
                <a:lnTo>
                  <a:pt x="10866235" y="2414335"/>
                </a:lnTo>
                <a:lnTo>
                  <a:pt x="10905904" y="2318321"/>
                </a:lnTo>
                <a:cubicBezTo>
                  <a:pt x="10906628" y="2316542"/>
                  <a:pt x="10905319" y="2314585"/>
                  <a:pt x="10903400" y="2314585"/>
                </a:cubicBezTo>
                <a:lnTo>
                  <a:pt x="10641239" y="2314585"/>
                </a:lnTo>
                <a:cubicBezTo>
                  <a:pt x="10521254" y="2314585"/>
                  <a:pt x="10431532" y="2369340"/>
                  <a:pt x="10395079" y="2464794"/>
                </a:cubicBezTo>
                <a:lnTo>
                  <a:pt x="10351432" y="2579136"/>
                </a:lnTo>
                <a:cubicBezTo>
                  <a:pt x="10350746" y="2580902"/>
                  <a:pt x="10352055" y="2582796"/>
                  <a:pt x="10353949" y="2582796"/>
                </a:cubicBezTo>
                <a:lnTo>
                  <a:pt x="10618843" y="2582796"/>
                </a:lnTo>
                <a:cubicBezTo>
                  <a:pt x="10730045" y="2582796"/>
                  <a:pt x="10826973" y="2517135"/>
                  <a:pt x="10865790" y="2415491"/>
                </a:cubicBezTo>
                <a:close/>
                <a:moveTo>
                  <a:pt x="10285377" y="3534793"/>
                </a:moveTo>
                <a:lnTo>
                  <a:pt x="9973074" y="3534793"/>
                </a:lnTo>
                <a:cubicBezTo>
                  <a:pt x="9961927" y="3534793"/>
                  <a:pt x="9953831" y="3523366"/>
                  <a:pt x="9957733" y="3513135"/>
                </a:cubicBezTo>
                <a:lnTo>
                  <a:pt x="10018462" y="3354117"/>
                </a:lnTo>
                <a:cubicBezTo>
                  <a:pt x="10064460" y="3233636"/>
                  <a:pt x="10176387" y="3174203"/>
                  <a:pt x="10307773" y="3174203"/>
                </a:cubicBezTo>
                <a:lnTo>
                  <a:pt x="10615119" y="3174203"/>
                </a:lnTo>
                <a:lnTo>
                  <a:pt x="10615119" y="3174203"/>
                </a:lnTo>
                <a:cubicBezTo>
                  <a:pt x="10627918" y="3174203"/>
                  <a:pt x="10637235" y="3187333"/>
                  <a:pt x="10632748" y="3199077"/>
                </a:cubicBezTo>
                <a:lnTo>
                  <a:pt x="10575476" y="3337759"/>
                </a:lnTo>
                <a:cubicBezTo>
                  <a:pt x="10529782" y="3457413"/>
                  <a:pt x="10415848" y="3534793"/>
                  <a:pt x="10285377" y="3534793"/>
                </a:cubicBezTo>
                <a:close/>
                <a:moveTo>
                  <a:pt x="10532312" y="3321286"/>
                </a:moveTo>
                <a:lnTo>
                  <a:pt x="10532541" y="3320701"/>
                </a:lnTo>
                <a:lnTo>
                  <a:pt x="10532769" y="3320130"/>
                </a:lnTo>
                <a:lnTo>
                  <a:pt x="10572425" y="3224129"/>
                </a:lnTo>
                <a:cubicBezTo>
                  <a:pt x="10573162" y="3222350"/>
                  <a:pt x="10571853" y="3220392"/>
                  <a:pt x="10569921" y="3220392"/>
                </a:cubicBezTo>
                <a:lnTo>
                  <a:pt x="10307773" y="3220392"/>
                </a:lnTo>
                <a:cubicBezTo>
                  <a:pt x="10187788" y="3220392"/>
                  <a:pt x="10098054" y="3275135"/>
                  <a:pt x="10061613" y="3370602"/>
                </a:cubicBezTo>
                <a:lnTo>
                  <a:pt x="10017954" y="3484931"/>
                </a:lnTo>
                <a:cubicBezTo>
                  <a:pt x="10017280" y="3486710"/>
                  <a:pt x="10018589" y="3488604"/>
                  <a:pt x="10020484" y="3488604"/>
                </a:cubicBezTo>
                <a:lnTo>
                  <a:pt x="10285377" y="3488604"/>
                </a:lnTo>
                <a:cubicBezTo>
                  <a:pt x="10396579" y="3488604"/>
                  <a:pt x="10493507" y="3422930"/>
                  <a:pt x="10532312" y="3321286"/>
                </a:cubicBezTo>
                <a:close/>
                <a:moveTo>
                  <a:pt x="9795715" y="4902999"/>
                </a:moveTo>
                <a:lnTo>
                  <a:pt x="10108018" y="4902999"/>
                </a:lnTo>
                <a:cubicBezTo>
                  <a:pt x="10238489" y="4902999"/>
                  <a:pt x="10352424" y="4825619"/>
                  <a:pt x="10398104" y="4705965"/>
                </a:cubicBezTo>
                <a:lnTo>
                  <a:pt x="10455389" y="4567296"/>
                </a:lnTo>
                <a:cubicBezTo>
                  <a:pt x="10459863" y="4555539"/>
                  <a:pt x="10450559" y="4542409"/>
                  <a:pt x="10437748" y="4542409"/>
                </a:cubicBezTo>
                <a:lnTo>
                  <a:pt x="10437748" y="4542409"/>
                </a:lnTo>
                <a:lnTo>
                  <a:pt x="10130414" y="4542409"/>
                </a:lnTo>
                <a:cubicBezTo>
                  <a:pt x="9999028" y="4542409"/>
                  <a:pt x="9887102" y="4601843"/>
                  <a:pt x="9841103" y="4722323"/>
                </a:cubicBezTo>
                <a:lnTo>
                  <a:pt x="9780374" y="4881341"/>
                </a:lnTo>
                <a:cubicBezTo>
                  <a:pt x="9776472" y="4891572"/>
                  <a:pt x="9784568" y="4902999"/>
                  <a:pt x="9795715" y="4902999"/>
                </a:cubicBezTo>
                <a:close/>
                <a:moveTo>
                  <a:pt x="1869269" y="905799"/>
                </a:moveTo>
                <a:lnTo>
                  <a:pt x="1869256" y="905799"/>
                </a:lnTo>
                <a:cubicBezTo>
                  <a:pt x="1869256" y="905799"/>
                  <a:pt x="1561923" y="905800"/>
                  <a:pt x="1561923" y="905800"/>
                </a:cubicBezTo>
                <a:cubicBezTo>
                  <a:pt x="1430524" y="905800"/>
                  <a:pt x="1318611" y="965237"/>
                  <a:pt x="1272600" y="1085721"/>
                </a:cubicBezTo>
                <a:lnTo>
                  <a:pt x="1211885" y="1244739"/>
                </a:lnTo>
                <a:cubicBezTo>
                  <a:pt x="1207982" y="1254963"/>
                  <a:pt x="1216081" y="1266393"/>
                  <a:pt x="1227227" y="1266393"/>
                </a:cubicBezTo>
                <a:lnTo>
                  <a:pt x="1539540" y="1266393"/>
                </a:lnTo>
                <a:cubicBezTo>
                  <a:pt x="1669998" y="1266393"/>
                  <a:pt x="1783945" y="1189008"/>
                  <a:pt x="1829626" y="1069363"/>
                </a:cubicBezTo>
                <a:lnTo>
                  <a:pt x="1886898" y="930682"/>
                </a:lnTo>
                <a:cubicBezTo>
                  <a:pt x="1891372" y="918932"/>
                  <a:pt x="1882081" y="905797"/>
                  <a:pt x="1869269" y="905797"/>
                </a:cubicBezTo>
                <a:close/>
                <a:moveTo>
                  <a:pt x="11069548" y="619630"/>
                </a:moveTo>
                <a:lnTo>
                  <a:pt x="11126820" y="480948"/>
                </a:lnTo>
                <a:cubicBezTo>
                  <a:pt x="11131307" y="469200"/>
                  <a:pt x="11121990" y="456067"/>
                  <a:pt x="11109191" y="456067"/>
                </a:cubicBezTo>
                <a:lnTo>
                  <a:pt x="10801845" y="456067"/>
                </a:lnTo>
                <a:cubicBezTo>
                  <a:pt x="10670460" y="456067"/>
                  <a:pt x="10558533" y="515504"/>
                  <a:pt x="10512534" y="635987"/>
                </a:cubicBezTo>
                <a:lnTo>
                  <a:pt x="10451805" y="795005"/>
                </a:lnTo>
                <a:cubicBezTo>
                  <a:pt x="10447903" y="805229"/>
                  <a:pt x="10455999" y="816662"/>
                  <a:pt x="10467146" y="816662"/>
                </a:cubicBezTo>
                <a:lnTo>
                  <a:pt x="10779449" y="816662"/>
                </a:lnTo>
                <a:cubicBezTo>
                  <a:pt x="10909920" y="816662"/>
                  <a:pt x="11023854" y="739277"/>
                  <a:pt x="11069535" y="619632"/>
                </a:cubicBezTo>
                <a:close/>
                <a:moveTo>
                  <a:pt x="10060152" y="3787498"/>
                </a:moveTo>
                <a:lnTo>
                  <a:pt x="10117424" y="3648816"/>
                </a:lnTo>
                <a:cubicBezTo>
                  <a:pt x="10121911" y="3637072"/>
                  <a:pt x="10112607" y="3623929"/>
                  <a:pt x="10099795" y="3623929"/>
                </a:cubicBezTo>
                <a:lnTo>
                  <a:pt x="9792449" y="3623929"/>
                </a:lnTo>
                <a:cubicBezTo>
                  <a:pt x="9661063" y="3623929"/>
                  <a:pt x="9549150" y="3683375"/>
                  <a:pt x="9503139" y="3803856"/>
                </a:cubicBezTo>
                <a:lnTo>
                  <a:pt x="9442421" y="3962874"/>
                </a:lnTo>
                <a:cubicBezTo>
                  <a:pt x="9438507" y="3973105"/>
                  <a:pt x="9446616" y="3984532"/>
                  <a:pt x="9457763" y="3984532"/>
                </a:cubicBezTo>
                <a:lnTo>
                  <a:pt x="9770066" y="3984532"/>
                </a:lnTo>
                <a:cubicBezTo>
                  <a:pt x="9900524" y="3984532"/>
                  <a:pt x="10014471" y="3907139"/>
                  <a:pt x="10060152" y="3787498"/>
                </a:cubicBezTo>
                <a:close/>
                <a:moveTo>
                  <a:pt x="9059335" y="4705965"/>
                </a:moveTo>
                <a:lnTo>
                  <a:pt x="9116608" y="4567296"/>
                </a:lnTo>
                <a:cubicBezTo>
                  <a:pt x="9121094" y="4555539"/>
                  <a:pt x="9111790" y="4542409"/>
                  <a:pt x="9098978" y="4542409"/>
                </a:cubicBezTo>
                <a:lnTo>
                  <a:pt x="9098978" y="4542409"/>
                </a:lnTo>
                <a:lnTo>
                  <a:pt x="8791632" y="4542409"/>
                </a:lnTo>
                <a:cubicBezTo>
                  <a:pt x="8660246" y="4542409"/>
                  <a:pt x="8548333" y="4601843"/>
                  <a:pt x="8502322" y="4722323"/>
                </a:cubicBezTo>
                <a:lnTo>
                  <a:pt x="8441605" y="4881341"/>
                </a:lnTo>
                <a:cubicBezTo>
                  <a:pt x="8437690" y="4891572"/>
                  <a:pt x="8445799" y="4902999"/>
                  <a:pt x="8456946" y="4902999"/>
                </a:cubicBezTo>
                <a:lnTo>
                  <a:pt x="8769237" y="4902999"/>
                </a:lnTo>
                <a:cubicBezTo>
                  <a:pt x="8899720" y="4902999"/>
                  <a:pt x="9013642" y="4825619"/>
                  <a:pt x="9059335" y="4705978"/>
                </a:cubicBezTo>
                <a:close/>
                <a:moveTo>
                  <a:pt x="9301325" y="4446930"/>
                </a:moveTo>
                <a:lnTo>
                  <a:pt x="8989022" y="4446930"/>
                </a:lnTo>
                <a:cubicBezTo>
                  <a:pt x="8977875" y="4446930"/>
                  <a:pt x="8969779" y="4435504"/>
                  <a:pt x="8973681" y="4425272"/>
                </a:cubicBezTo>
                <a:lnTo>
                  <a:pt x="9034398" y="4266254"/>
                </a:lnTo>
                <a:cubicBezTo>
                  <a:pt x="9080409" y="4145774"/>
                  <a:pt x="9192335" y="4086341"/>
                  <a:pt x="9323721" y="4086341"/>
                </a:cubicBezTo>
                <a:lnTo>
                  <a:pt x="9631054" y="4086341"/>
                </a:lnTo>
                <a:cubicBezTo>
                  <a:pt x="9643866" y="4086341"/>
                  <a:pt x="9653170" y="4099470"/>
                  <a:pt x="9648696" y="4111215"/>
                </a:cubicBezTo>
                <a:lnTo>
                  <a:pt x="9591411" y="4249896"/>
                </a:lnTo>
                <a:cubicBezTo>
                  <a:pt x="9545730" y="4369550"/>
                  <a:pt x="9431796" y="4446930"/>
                  <a:pt x="9301325" y="4446930"/>
                </a:cubicBezTo>
                <a:close/>
                <a:moveTo>
                  <a:pt x="9036418" y="4400741"/>
                </a:moveTo>
                <a:lnTo>
                  <a:pt x="9301325" y="4400741"/>
                </a:lnTo>
                <a:cubicBezTo>
                  <a:pt x="9412515" y="4400741"/>
                  <a:pt x="9509443" y="4335067"/>
                  <a:pt x="9548260" y="4233423"/>
                </a:cubicBezTo>
                <a:lnTo>
                  <a:pt x="9548476" y="4232839"/>
                </a:lnTo>
                <a:lnTo>
                  <a:pt x="9548718" y="4232267"/>
                </a:lnTo>
                <a:lnTo>
                  <a:pt x="9588360" y="4136267"/>
                </a:lnTo>
                <a:cubicBezTo>
                  <a:pt x="9589098" y="4134487"/>
                  <a:pt x="9587789" y="4132530"/>
                  <a:pt x="9585869" y="4132530"/>
                </a:cubicBezTo>
                <a:lnTo>
                  <a:pt x="9323721" y="4132530"/>
                </a:lnTo>
                <a:cubicBezTo>
                  <a:pt x="9203724" y="4132530"/>
                  <a:pt x="9114002" y="4187273"/>
                  <a:pt x="9077549" y="4282739"/>
                </a:cubicBezTo>
                <a:lnTo>
                  <a:pt x="9033889" y="4397068"/>
                </a:lnTo>
                <a:cubicBezTo>
                  <a:pt x="9033228" y="4398835"/>
                  <a:pt x="9034525" y="4400741"/>
                  <a:pt x="9036418" y="4400741"/>
                </a:cubicBezTo>
                <a:close/>
                <a:moveTo>
                  <a:pt x="8959623" y="0"/>
                </a:moveTo>
                <a:lnTo>
                  <a:pt x="8652277" y="0"/>
                </a:lnTo>
                <a:cubicBezTo>
                  <a:pt x="8520891" y="0"/>
                  <a:pt x="8408978" y="59437"/>
                  <a:pt x="8362967" y="179924"/>
                </a:cubicBezTo>
                <a:lnTo>
                  <a:pt x="8302250" y="338937"/>
                </a:lnTo>
                <a:cubicBezTo>
                  <a:pt x="8298335" y="349165"/>
                  <a:pt x="8306444" y="360594"/>
                  <a:pt x="8317591" y="360594"/>
                </a:cubicBezTo>
                <a:lnTo>
                  <a:pt x="8629894" y="360594"/>
                </a:lnTo>
                <a:cubicBezTo>
                  <a:pt x="8760365" y="360594"/>
                  <a:pt x="8874299" y="283209"/>
                  <a:pt x="8919980" y="163564"/>
                </a:cubicBezTo>
                <a:lnTo>
                  <a:pt x="8977253" y="24882"/>
                </a:lnTo>
                <a:cubicBezTo>
                  <a:pt x="8981739" y="13133"/>
                  <a:pt x="8972435" y="1"/>
                  <a:pt x="8959623" y="1"/>
                </a:cubicBezTo>
                <a:close/>
                <a:moveTo>
                  <a:pt x="6276327" y="0"/>
                </a:moveTo>
                <a:lnTo>
                  <a:pt x="5968981" y="0"/>
                </a:lnTo>
                <a:cubicBezTo>
                  <a:pt x="5837595" y="0"/>
                  <a:pt x="5725682" y="59437"/>
                  <a:pt x="5679671" y="179924"/>
                </a:cubicBezTo>
                <a:lnTo>
                  <a:pt x="5618954" y="338937"/>
                </a:lnTo>
                <a:cubicBezTo>
                  <a:pt x="5615039" y="349165"/>
                  <a:pt x="5623149" y="360594"/>
                  <a:pt x="5634295" y="360594"/>
                </a:cubicBezTo>
                <a:lnTo>
                  <a:pt x="5946586" y="360594"/>
                </a:lnTo>
                <a:cubicBezTo>
                  <a:pt x="6077056" y="360594"/>
                  <a:pt x="6190991" y="283209"/>
                  <a:pt x="6236684" y="163564"/>
                </a:cubicBezTo>
                <a:lnTo>
                  <a:pt x="6293956" y="24882"/>
                </a:lnTo>
                <a:cubicBezTo>
                  <a:pt x="6298431" y="13133"/>
                  <a:pt x="6289139" y="1"/>
                  <a:pt x="6276327" y="1"/>
                </a:cubicBezTo>
                <a:close/>
                <a:moveTo>
                  <a:pt x="6943666" y="0"/>
                </a:moveTo>
                <a:lnTo>
                  <a:pt x="6636332" y="0"/>
                </a:lnTo>
                <a:cubicBezTo>
                  <a:pt x="6504946" y="0"/>
                  <a:pt x="6393020" y="59437"/>
                  <a:pt x="6347009" y="179924"/>
                </a:cubicBezTo>
                <a:lnTo>
                  <a:pt x="6286292" y="338937"/>
                </a:lnTo>
                <a:cubicBezTo>
                  <a:pt x="6282378" y="349165"/>
                  <a:pt x="6290487" y="360594"/>
                  <a:pt x="6301633" y="360594"/>
                </a:cubicBezTo>
                <a:lnTo>
                  <a:pt x="6613936" y="360594"/>
                </a:lnTo>
                <a:cubicBezTo>
                  <a:pt x="6744407" y="360594"/>
                  <a:pt x="6858342" y="283209"/>
                  <a:pt x="6904022" y="163564"/>
                </a:cubicBezTo>
                <a:lnTo>
                  <a:pt x="6961295" y="24882"/>
                </a:lnTo>
                <a:cubicBezTo>
                  <a:pt x="6965781" y="13133"/>
                  <a:pt x="6956477" y="1"/>
                  <a:pt x="6943666" y="1"/>
                </a:cubicBezTo>
                <a:close/>
                <a:moveTo>
                  <a:pt x="4933453" y="0"/>
                </a:moveTo>
                <a:lnTo>
                  <a:pt x="4626119" y="0"/>
                </a:lnTo>
                <a:cubicBezTo>
                  <a:pt x="4494734" y="0"/>
                  <a:pt x="4382808" y="59437"/>
                  <a:pt x="4336809" y="179924"/>
                </a:cubicBezTo>
                <a:lnTo>
                  <a:pt x="4276080" y="338937"/>
                </a:lnTo>
                <a:cubicBezTo>
                  <a:pt x="4272178" y="349165"/>
                  <a:pt x="4280274" y="360594"/>
                  <a:pt x="4291421" y="360594"/>
                </a:cubicBezTo>
                <a:lnTo>
                  <a:pt x="4603737" y="360594"/>
                </a:lnTo>
                <a:cubicBezTo>
                  <a:pt x="4734195" y="360594"/>
                  <a:pt x="4848129" y="283209"/>
                  <a:pt x="4893810" y="163564"/>
                </a:cubicBezTo>
                <a:lnTo>
                  <a:pt x="4951095" y="24882"/>
                </a:lnTo>
                <a:cubicBezTo>
                  <a:pt x="4955569" y="13133"/>
                  <a:pt x="4946265" y="1"/>
                  <a:pt x="4933453" y="1"/>
                </a:cubicBezTo>
                <a:close/>
                <a:moveTo>
                  <a:pt x="9922436" y="905799"/>
                </a:moveTo>
                <a:lnTo>
                  <a:pt x="9922436" y="905799"/>
                </a:lnTo>
                <a:cubicBezTo>
                  <a:pt x="9922436" y="905799"/>
                  <a:pt x="9615090" y="905800"/>
                  <a:pt x="9615090" y="905800"/>
                </a:cubicBezTo>
                <a:cubicBezTo>
                  <a:pt x="9483704" y="905800"/>
                  <a:pt x="9371791" y="965237"/>
                  <a:pt x="9325780" y="1085721"/>
                </a:cubicBezTo>
                <a:lnTo>
                  <a:pt x="9265063" y="1244739"/>
                </a:lnTo>
                <a:cubicBezTo>
                  <a:pt x="9261149" y="1254963"/>
                  <a:pt x="9269258" y="1266393"/>
                  <a:pt x="9280404" y="1266393"/>
                </a:cubicBezTo>
                <a:lnTo>
                  <a:pt x="9592708" y="1266393"/>
                </a:lnTo>
                <a:cubicBezTo>
                  <a:pt x="9723165" y="1266393"/>
                  <a:pt x="9837113" y="1189008"/>
                  <a:pt x="9882793" y="1069363"/>
                </a:cubicBezTo>
                <a:lnTo>
                  <a:pt x="9940066" y="930682"/>
                </a:lnTo>
                <a:cubicBezTo>
                  <a:pt x="9944553" y="918932"/>
                  <a:pt x="9935248" y="905797"/>
                  <a:pt x="9922436" y="905797"/>
                </a:cubicBezTo>
                <a:close/>
                <a:moveTo>
                  <a:pt x="10286521" y="905800"/>
                </a:moveTo>
                <a:lnTo>
                  <a:pt x="10593868" y="905800"/>
                </a:lnTo>
                <a:cubicBezTo>
                  <a:pt x="10606680" y="905800"/>
                  <a:pt x="10615983" y="918935"/>
                  <a:pt x="10611496" y="930684"/>
                </a:cubicBezTo>
                <a:lnTo>
                  <a:pt x="10554224" y="1069367"/>
                </a:lnTo>
                <a:cubicBezTo>
                  <a:pt x="10508544" y="1189010"/>
                  <a:pt x="10394596" y="1266395"/>
                  <a:pt x="10264139" y="1266395"/>
                </a:cubicBezTo>
                <a:lnTo>
                  <a:pt x="9951836" y="1266395"/>
                </a:lnTo>
                <a:cubicBezTo>
                  <a:pt x="9940688" y="1266395"/>
                  <a:pt x="9932592" y="1254964"/>
                  <a:pt x="9936494" y="1244741"/>
                </a:cubicBezTo>
                <a:lnTo>
                  <a:pt x="9997210" y="1085724"/>
                </a:lnTo>
                <a:cubicBezTo>
                  <a:pt x="10043222" y="965237"/>
                  <a:pt x="10155148" y="905800"/>
                  <a:pt x="10286533" y="905800"/>
                </a:cubicBezTo>
                <a:close/>
                <a:moveTo>
                  <a:pt x="10548682" y="951993"/>
                </a:moveTo>
                <a:lnTo>
                  <a:pt x="10286521" y="951993"/>
                </a:lnTo>
                <a:cubicBezTo>
                  <a:pt x="10166536" y="951993"/>
                  <a:pt x="10076815" y="1006741"/>
                  <a:pt x="10040362" y="1102201"/>
                </a:cubicBezTo>
                <a:lnTo>
                  <a:pt x="9996702" y="1216535"/>
                </a:lnTo>
                <a:cubicBezTo>
                  <a:pt x="9996041" y="1218307"/>
                  <a:pt x="9997338" y="1220204"/>
                  <a:pt x="9999231" y="1220204"/>
                </a:cubicBezTo>
                <a:lnTo>
                  <a:pt x="10264139" y="1220204"/>
                </a:lnTo>
                <a:cubicBezTo>
                  <a:pt x="10375327" y="1220204"/>
                  <a:pt x="10472255" y="1154529"/>
                  <a:pt x="10511060" y="1052890"/>
                </a:cubicBezTo>
                <a:lnTo>
                  <a:pt x="10511289" y="1052308"/>
                </a:lnTo>
                <a:lnTo>
                  <a:pt x="10511530" y="1051733"/>
                </a:lnTo>
                <a:lnTo>
                  <a:pt x="10551174" y="955730"/>
                </a:lnTo>
                <a:cubicBezTo>
                  <a:pt x="10551911" y="953949"/>
                  <a:pt x="10550601" y="951994"/>
                  <a:pt x="10548682" y="951994"/>
                </a:cubicBezTo>
                <a:close/>
                <a:moveTo>
                  <a:pt x="8286540" y="0"/>
                </a:moveTo>
                <a:lnTo>
                  <a:pt x="7979194" y="0"/>
                </a:lnTo>
                <a:cubicBezTo>
                  <a:pt x="7847808" y="0"/>
                  <a:pt x="7735882" y="59437"/>
                  <a:pt x="7689884" y="179924"/>
                </a:cubicBezTo>
                <a:lnTo>
                  <a:pt x="7629154" y="338937"/>
                </a:lnTo>
                <a:cubicBezTo>
                  <a:pt x="7625252" y="349165"/>
                  <a:pt x="7633349" y="360594"/>
                  <a:pt x="7644495" y="360594"/>
                </a:cubicBezTo>
                <a:lnTo>
                  <a:pt x="7956799" y="360594"/>
                </a:lnTo>
                <a:cubicBezTo>
                  <a:pt x="8087270" y="360594"/>
                  <a:pt x="8201204" y="283209"/>
                  <a:pt x="8246885" y="163564"/>
                </a:cubicBezTo>
                <a:lnTo>
                  <a:pt x="8304169" y="24882"/>
                </a:lnTo>
                <a:cubicBezTo>
                  <a:pt x="8308644" y="13133"/>
                  <a:pt x="8299340" y="1"/>
                  <a:pt x="8286527" y="1"/>
                </a:cubicBezTo>
                <a:close/>
                <a:moveTo>
                  <a:pt x="8595538" y="5017022"/>
                </a:moveTo>
                <a:lnTo>
                  <a:pt x="8538266" y="5155704"/>
                </a:lnTo>
                <a:cubicBezTo>
                  <a:pt x="8492586" y="5275345"/>
                  <a:pt x="8378652" y="5352725"/>
                  <a:pt x="8248181" y="5352725"/>
                </a:cubicBezTo>
                <a:lnTo>
                  <a:pt x="7935878" y="5352725"/>
                </a:lnTo>
                <a:cubicBezTo>
                  <a:pt x="7924731" y="5352725"/>
                  <a:pt x="7916634" y="5341298"/>
                  <a:pt x="7920536" y="5331080"/>
                </a:cubicBezTo>
                <a:lnTo>
                  <a:pt x="7981266" y="5172062"/>
                </a:lnTo>
                <a:cubicBezTo>
                  <a:pt x="8027264" y="5051569"/>
                  <a:pt x="8139190" y="4992136"/>
                  <a:pt x="8270577" y="4992136"/>
                </a:cubicBezTo>
                <a:lnTo>
                  <a:pt x="8577910" y="4992136"/>
                </a:lnTo>
                <a:cubicBezTo>
                  <a:pt x="8590722" y="4992136"/>
                  <a:pt x="8600025" y="5005265"/>
                  <a:pt x="8595552" y="5017022"/>
                </a:cubicBezTo>
                <a:close/>
                <a:moveTo>
                  <a:pt x="8532725" y="5038324"/>
                </a:moveTo>
                <a:lnTo>
                  <a:pt x="8270577" y="5038324"/>
                </a:lnTo>
                <a:cubicBezTo>
                  <a:pt x="8150579" y="5038324"/>
                  <a:pt x="8060858" y="5093080"/>
                  <a:pt x="8024404" y="5188534"/>
                </a:cubicBezTo>
                <a:lnTo>
                  <a:pt x="7980758" y="5302876"/>
                </a:lnTo>
                <a:cubicBezTo>
                  <a:pt x="7980084" y="5304642"/>
                  <a:pt x="7981380" y="5306536"/>
                  <a:pt x="7983287" y="5306536"/>
                </a:cubicBezTo>
                <a:lnTo>
                  <a:pt x="8248181" y="5306536"/>
                </a:lnTo>
                <a:cubicBezTo>
                  <a:pt x="8359370" y="5306536"/>
                  <a:pt x="8456298" y="5240862"/>
                  <a:pt x="8495115" y="5139231"/>
                </a:cubicBezTo>
                <a:lnTo>
                  <a:pt x="8495331" y="5138646"/>
                </a:lnTo>
                <a:lnTo>
                  <a:pt x="8495572" y="5138075"/>
                </a:lnTo>
                <a:lnTo>
                  <a:pt x="8535228" y="5042061"/>
                </a:lnTo>
                <a:cubicBezTo>
                  <a:pt x="8535953" y="5040282"/>
                  <a:pt x="8534644" y="5038337"/>
                  <a:pt x="8532725" y="5038337"/>
                </a:cubicBezTo>
                <a:close/>
                <a:moveTo>
                  <a:pt x="4260776" y="0"/>
                </a:moveTo>
                <a:lnTo>
                  <a:pt x="3953430" y="0"/>
                </a:lnTo>
                <a:cubicBezTo>
                  <a:pt x="3822044" y="0"/>
                  <a:pt x="3710118" y="59437"/>
                  <a:pt x="3664120" y="179924"/>
                </a:cubicBezTo>
                <a:lnTo>
                  <a:pt x="3603390" y="338937"/>
                </a:lnTo>
                <a:cubicBezTo>
                  <a:pt x="3599488" y="349165"/>
                  <a:pt x="3607585" y="360594"/>
                  <a:pt x="3618731" y="360594"/>
                </a:cubicBezTo>
                <a:lnTo>
                  <a:pt x="3931047" y="360594"/>
                </a:lnTo>
                <a:cubicBezTo>
                  <a:pt x="4061505" y="360594"/>
                  <a:pt x="4175440" y="283209"/>
                  <a:pt x="4221121" y="163564"/>
                </a:cubicBezTo>
                <a:lnTo>
                  <a:pt x="4278405" y="24882"/>
                </a:lnTo>
                <a:cubicBezTo>
                  <a:pt x="4282892" y="13133"/>
                  <a:pt x="4273588" y="1"/>
                  <a:pt x="4260776" y="1"/>
                </a:cubicBezTo>
                <a:close/>
                <a:moveTo>
                  <a:pt x="1275218" y="5785877"/>
                </a:moveTo>
                <a:lnTo>
                  <a:pt x="1335935" y="5626859"/>
                </a:lnTo>
                <a:cubicBezTo>
                  <a:pt x="1381946" y="5506379"/>
                  <a:pt x="1493872" y="5446946"/>
                  <a:pt x="1625258" y="5446946"/>
                </a:cubicBezTo>
                <a:lnTo>
                  <a:pt x="1932591" y="5446946"/>
                </a:lnTo>
                <a:cubicBezTo>
                  <a:pt x="1945416" y="5446946"/>
                  <a:pt x="1954707" y="5460076"/>
                  <a:pt x="1950233" y="5471833"/>
                </a:cubicBezTo>
                <a:lnTo>
                  <a:pt x="1892948" y="5610514"/>
                </a:lnTo>
                <a:cubicBezTo>
                  <a:pt x="1847268" y="5730155"/>
                  <a:pt x="1733333" y="5807535"/>
                  <a:pt x="1602863" y="5807535"/>
                </a:cubicBezTo>
                <a:lnTo>
                  <a:pt x="1290559" y="5807535"/>
                </a:lnTo>
                <a:cubicBezTo>
                  <a:pt x="1279412" y="5807535"/>
                  <a:pt x="1271316" y="5796109"/>
                  <a:pt x="1275218" y="5785877"/>
                </a:cubicBezTo>
                <a:close/>
                <a:moveTo>
                  <a:pt x="1337968" y="5761346"/>
                </a:moveTo>
                <a:lnTo>
                  <a:pt x="1602863" y="5761346"/>
                </a:lnTo>
                <a:cubicBezTo>
                  <a:pt x="1714052" y="5761346"/>
                  <a:pt x="1810993" y="5695673"/>
                  <a:pt x="1849797" y="5594029"/>
                </a:cubicBezTo>
                <a:lnTo>
                  <a:pt x="1850013" y="5593444"/>
                </a:lnTo>
                <a:lnTo>
                  <a:pt x="1850255" y="5592872"/>
                </a:lnTo>
                <a:lnTo>
                  <a:pt x="1889910" y="5496872"/>
                </a:lnTo>
                <a:cubicBezTo>
                  <a:pt x="1890635" y="5495092"/>
                  <a:pt x="1889339" y="5493135"/>
                  <a:pt x="1887406" y="5493135"/>
                </a:cubicBezTo>
                <a:lnTo>
                  <a:pt x="1625245" y="5493135"/>
                </a:lnTo>
                <a:cubicBezTo>
                  <a:pt x="1505261" y="5493135"/>
                  <a:pt x="1415539" y="5547878"/>
                  <a:pt x="1379099" y="5643345"/>
                </a:cubicBezTo>
                <a:lnTo>
                  <a:pt x="1335439" y="5757673"/>
                </a:lnTo>
                <a:cubicBezTo>
                  <a:pt x="1334765" y="5759440"/>
                  <a:pt x="1336075" y="5761346"/>
                  <a:pt x="1337956" y="5761346"/>
                </a:cubicBezTo>
                <a:close/>
                <a:moveTo>
                  <a:pt x="2083170" y="6241946"/>
                </a:moveTo>
                <a:lnTo>
                  <a:pt x="2143899" y="6082928"/>
                </a:lnTo>
                <a:cubicBezTo>
                  <a:pt x="2189898" y="5962448"/>
                  <a:pt x="2301824" y="5903015"/>
                  <a:pt x="2433210" y="5903015"/>
                </a:cubicBezTo>
                <a:lnTo>
                  <a:pt x="2740556" y="5903015"/>
                </a:lnTo>
                <a:lnTo>
                  <a:pt x="2740556" y="5903015"/>
                </a:lnTo>
                <a:cubicBezTo>
                  <a:pt x="2753368" y="5903015"/>
                  <a:pt x="2762659" y="5916144"/>
                  <a:pt x="2758185" y="5927901"/>
                </a:cubicBezTo>
                <a:lnTo>
                  <a:pt x="2700912" y="6066570"/>
                </a:lnTo>
                <a:cubicBezTo>
                  <a:pt x="2655219" y="6186224"/>
                  <a:pt x="2541285" y="6263604"/>
                  <a:pt x="2410814" y="6263604"/>
                </a:cubicBezTo>
                <a:lnTo>
                  <a:pt x="2098524" y="6263604"/>
                </a:lnTo>
                <a:cubicBezTo>
                  <a:pt x="2087364" y="6263604"/>
                  <a:pt x="2079268" y="6252177"/>
                  <a:pt x="2083170" y="6241946"/>
                </a:cubicBezTo>
                <a:close/>
                <a:moveTo>
                  <a:pt x="2145907" y="6217415"/>
                </a:moveTo>
                <a:lnTo>
                  <a:pt x="2410814" y="6217415"/>
                </a:lnTo>
                <a:cubicBezTo>
                  <a:pt x="2522016" y="6217415"/>
                  <a:pt x="2618944" y="6151741"/>
                  <a:pt x="2657749" y="6050098"/>
                </a:cubicBezTo>
                <a:lnTo>
                  <a:pt x="2657977" y="6049526"/>
                </a:lnTo>
                <a:lnTo>
                  <a:pt x="2658206" y="6048941"/>
                </a:lnTo>
                <a:lnTo>
                  <a:pt x="2697862" y="5952940"/>
                </a:lnTo>
                <a:cubicBezTo>
                  <a:pt x="2698599" y="5951161"/>
                  <a:pt x="2697290" y="5949204"/>
                  <a:pt x="2695358" y="5949204"/>
                </a:cubicBezTo>
                <a:lnTo>
                  <a:pt x="2433210" y="5949204"/>
                </a:lnTo>
                <a:cubicBezTo>
                  <a:pt x="2313225" y="5949204"/>
                  <a:pt x="2223503" y="6003947"/>
                  <a:pt x="2187051" y="6099413"/>
                </a:cubicBezTo>
                <a:lnTo>
                  <a:pt x="2143391" y="6213742"/>
                </a:lnTo>
                <a:cubicBezTo>
                  <a:pt x="2142704" y="6215521"/>
                  <a:pt x="2144014" y="6217415"/>
                  <a:pt x="2145907" y="6217415"/>
                </a:cubicBezTo>
                <a:close/>
                <a:moveTo>
                  <a:pt x="619133" y="5807535"/>
                </a:moveTo>
                <a:lnTo>
                  <a:pt x="931440" y="5807535"/>
                </a:lnTo>
                <a:cubicBezTo>
                  <a:pt x="1061906" y="5807535"/>
                  <a:pt x="1175846" y="5730155"/>
                  <a:pt x="1221524" y="5610514"/>
                </a:cubicBezTo>
                <a:lnTo>
                  <a:pt x="1278802" y="5471833"/>
                </a:lnTo>
                <a:cubicBezTo>
                  <a:pt x="1283289" y="5460088"/>
                  <a:pt x="1273985" y="5446946"/>
                  <a:pt x="1261168" y="5446946"/>
                </a:cubicBezTo>
                <a:lnTo>
                  <a:pt x="1261174" y="5446946"/>
                </a:lnTo>
                <a:cubicBezTo>
                  <a:pt x="1261174" y="5446946"/>
                  <a:pt x="953826" y="5446946"/>
                  <a:pt x="953826" y="5446946"/>
                </a:cubicBezTo>
                <a:cubicBezTo>
                  <a:pt x="822435" y="5446946"/>
                  <a:pt x="710525" y="5506379"/>
                  <a:pt x="664513" y="5626872"/>
                </a:cubicBezTo>
                <a:lnTo>
                  <a:pt x="603792" y="5785890"/>
                </a:lnTo>
                <a:cubicBezTo>
                  <a:pt x="599889" y="5796109"/>
                  <a:pt x="607988" y="5807548"/>
                  <a:pt x="619133" y="5807548"/>
                </a:cubicBezTo>
                <a:close/>
                <a:moveTo>
                  <a:pt x="1429927" y="6263604"/>
                </a:moveTo>
                <a:lnTo>
                  <a:pt x="1742230" y="6263604"/>
                </a:lnTo>
                <a:cubicBezTo>
                  <a:pt x="1872701" y="6263604"/>
                  <a:pt x="1986635" y="6186224"/>
                  <a:pt x="2032316" y="6066583"/>
                </a:cubicBezTo>
                <a:lnTo>
                  <a:pt x="2089601" y="5927901"/>
                </a:lnTo>
                <a:cubicBezTo>
                  <a:pt x="2094075" y="5916144"/>
                  <a:pt x="2084771" y="5903015"/>
                  <a:pt x="2071972" y="5903015"/>
                </a:cubicBezTo>
                <a:lnTo>
                  <a:pt x="2071959" y="5903015"/>
                </a:lnTo>
                <a:lnTo>
                  <a:pt x="1764613" y="5903015"/>
                </a:lnTo>
                <a:cubicBezTo>
                  <a:pt x="1633227" y="5903015"/>
                  <a:pt x="1521314" y="5962448"/>
                  <a:pt x="1475303" y="6082941"/>
                </a:cubicBezTo>
                <a:lnTo>
                  <a:pt x="1414586" y="6241946"/>
                </a:lnTo>
                <a:cubicBezTo>
                  <a:pt x="1410671" y="6252177"/>
                  <a:pt x="1418767" y="6263604"/>
                  <a:pt x="1429927" y="6263604"/>
                </a:cubicBezTo>
                <a:close/>
                <a:moveTo>
                  <a:pt x="555793" y="5352725"/>
                </a:moveTo>
                <a:lnTo>
                  <a:pt x="868094" y="5352725"/>
                </a:lnTo>
                <a:cubicBezTo>
                  <a:pt x="998566" y="5352725"/>
                  <a:pt x="1112499" y="5275345"/>
                  <a:pt x="1158182" y="5155704"/>
                </a:cubicBezTo>
                <a:lnTo>
                  <a:pt x="1215458" y="5017022"/>
                </a:lnTo>
                <a:cubicBezTo>
                  <a:pt x="1219939" y="5005278"/>
                  <a:pt x="1210636" y="4992136"/>
                  <a:pt x="1197820" y="4992136"/>
                </a:cubicBezTo>
                <a:lnTo>
                  <a:pt x="1197827" y="4992136"/>
                </a:lnTo>
                <a:cubicBezTo>
                  <a:pt x="1197827" y="4992136"/>
                  <a:pt x="890478" y="4992136"/>
                  <a:pt x="890478" y="4992136"/>
                </a:cubicBezTo>
                <a:cubicBezTo>
                  <a:pt x="759093" y="4992136"/>
                  <a:pt x="647177" y="5051569"/>
                  <a:pt x="601165" y="5172062"/>
                </a:cubicBezTo>
                <a:lnTo>
                  <a:pt x="540444" y="5331080"/>
                </a:lnTo>
                <a:cubicBezTo>
                  <a:pt x="536541" y="5341298"/>
                  <a:pt x="544640" y="5352725"/>
                  <a:pt x="555792" y="5352725"/>
                </a:cubicBezTo>
                <a:close/>
                <a:moveTo>
                  <a:pt x="1006163" y="4705965"/>
                </a:moveTo>
                <a:lnTo>
                  <a:pt x="1063439" y="4567296"/>
                </a:lnTo>
                <a:cubicBezTo>
                  <a:pt x="1067919" y="4555539"/>
                  <a:pt x="1058617" y="4542409"/>
                  <a:pt x="1045801" y="4542409"/>
                </a:cubicBezTo>
                <a:lnTo>
                  <a:pt x="1045807" y="4542409"/>
                </a:lnTo>
                <a:lnTo>
                  <a:pt x="738458" y="4542409"/>
                </a:lnTo>
                <a:cubicBezTo>
                  <a:pt x="607074" y="4542409"/>
                  <a:pt x="495158" y="4601843"/>
                  <a:pt x="449145" y="4722323"/>
                </a:cubicBezTo>
                <a:lnTo>
                  <a:pt x="388425" y="4881341"/>
                </a:lnTo>
                <a:cubicBezTo>
                  <a:pt x="384522" y="4891572"/>
                  <a:pt x="392620" y="4902999"/>
                  <a:pt x="403772" y="4902999"/>
                </a:cubicBezTo>
                <a:lnTo>
                  <a:pt x="716073" y="4902999"/>
                </a:lnTo>
                <a:cubicBezTo>
                  <a:pt x="846545" y="4902999"/>
                  <a:pt x="960478" y="4825619"/>
                  <a:pt x="1006161" y="4705978"/>
                </a:cubicBezTo>
                <a:close/>
                <a:moveTo>
                  <a:pt x="112" y="1504307"/>
                </a:moveTo>
                <a:lnTo>
                  <a:pt x="105" y="1723190"/>
                </a:lnTo>
                <a:lnTo>
                  <a:pt x="248973" y="1723190"/>
                </a:lnTo>
                <a:cubicBezTo>
                  <a:pt x="379439" y="1723190"/>
                  <a:pt x="493372" y="1645810"/>
                  <a:pt x="539056" y="1526169"/>
                </a:cubicBezTo>
                <a:lnTo>
                  <a:pt x="596333" y="1387487"/>
                </a:lnTo>
                <a:cubicBezTo>
                  <a:pt x="600819" y="1375730"/>
                  <a:pt x="591517" y="1362601"/>
                  <a:pt x="578701" y="1362601"/>
                </a:cubicBezTo>
                <a:lnTo>
                  <a:pt x="271358" y="1362601"/>
                </a:lnTo>
                <a:cubicBezTo>
                  <a:pt x="154738" y="1362601"/>
                  <a:pt x="53577" y="1409540"/>
                  <a:pt x="112" y="1504307"/>
                </a:cubicBezTo>
                <a:close/>
                <a:moveTo>
                  <a:pt x="475709" y="5155704"/>
                </a:moveTo>
                <a:lnTo>
                  <a:pt x="532985" y="5017022"/>
                </a:lnTo>
                <a:cubicBezTo>
                  <a:pt x="537465" y="5005278"/>
                  <a:pt x="528162" y="4992136"/>
                  <a:pt x="515353" y="4992136"/>
                </a:cubicBezTo>
                <a:lnTo>
                  <a:pt x="515353" y="4992136"/>
                </a:lnTo>
                <a:cubicBezTo>
                  <a:pt x="515353" y="4992136"/>
                  <a:pt x="208011" y="4992136"/>
                  <a:pt x="208011" y="4992136"/>
                </a:cubicBezTo>
                <a:cubicBezTo>
                  <a:pt x="127908" y="4992136"/>
                  <a:pt x="55141" y="5014366"/>
                  <a:pt x="36" y="5058915"/>
                </a:cubicBezTo>
                <a:lnTo>
                  <a:pt x="36" y="5123445"/>
                </a:lnTo>
                <a:cubicBezTo>
                  <a:pt x="46328" y="5068664"/>
                  <a:pt x="118772" y="5038324"/>
                  <a:pt x="208011" y="5038324"/>
                </a:cubicBezTo>
                <a:lnTo>
                  <a:pt x="470166" y="5038324"/>
                </a:lnTo>
                <a:cubicBezTo>
                  <a:pt x="472090" y="5038324"/>
                  <a:pt x="473399" y="5040282"/>
                  <a:pt x="472667" y="5042061"/>
                </a:cubicBezTo>
                <a:lnTo>
                  <a:pt x="433010" y="5138062"/>
                </a:lnTo>
                <a:lnTo>
                  <a:pt x="432773" y="5138646"/>
                </a:lnTo>
                <a:lnTo>
                  <a:pt x="432556" y="5139231"/>
                </a:lnTo>
                <a:cubicBezTo>
                  <a:pt x="393743" y="5240862"/>
                  <a:pt x="296815" y="5306536"/>
                  <a:pt x="185619" y="5306536"/>
                </a:cubicBezTo>
                <a:lnTo>
                  <a:pt x="31" y="5306536"/>
                </a:lnTo>
                <a:lnTo>
                  <a:pt x="31" y="5352725"/>
                </a:lnTo>
                <a:lnTo>
                  <a:pt x="185620" y="5352725"/>
                </a:lnTo>
                <a:cubicBezTo>
                  <a:pt x="316092" y="5352725"/>
                  <a:pt x="430025" y="5275345"/>
                  <a:pt x="475709" y="5155704"/>
                </a:cubicBezTo>
                <a:close/>
                <a:moveTo>
                  <a:pt x="6108921" y="6241946"/>
                </a:moveTo>
                <a:lnTo>
                  <a:pt x="6169650" y="6082928"/>
                </a:lnTo>
                <a:cubicBezTo>
                  <a:pt x="6215649" y="5962448"/>
                  <a:pt x="6327575" y="5903015"/>
                  <a:pt x="6458961" y="5903015"/>
                </a:cubicBezTo>
                <a:lnTo>
                  <a:pt x="6766307" y="5903015"/>
                </a:lnTo>
                <a:lnTo>
                  <a:pt x="6766307" y="5903015"/>
                </a:lnTo>
                <a:cubicBezTo>
                  <a:pt x="6779106" y="5903015"/>
                  <a:pt x="6788411" y="5916144"/>
                  <a:pt x="6783936" y="5927901"/>
                </a:cubicBezTo>
                <a:lnTo>
                  <a:pt x="6726664" y="6066570"/>
                </a:lnTo>
                <a:cubicBezTo>
                  <a:pt x="6680971" y="6186224"/>
                  <a:pt x="6567036" y="6263604"/>
                  <a:pt x="6436578" y="6263604"/>
                </a:cubicBezTo>
                <a:lnTo>
                  <a:pt x="6124262" y="6263604"/>
                </a:lnTo>
                <a:cubicBezTo>
                  <a:pt x="6113115" y="6263604"/>
                  <a:pt x="6105019" y="6252177"/>
                  <a:pt x="6108921" y="6241946"/>
                </a:cubicBezTo>
                <a:close/>
                <a:moveTo>
                  <a:pt x="6171671" y="6217415"/>
                </a:moveTo>
                <a:lnTo>
                  <a:pt x="6436578" y="6217415"/>
                </a:lnTo>
                <a:cubicBezTo>
                  <a:pt x="6547767" y="6217415"/>
                  <a:pt x="6644696" y="6151741"/>
                  <a:pt x="6683500" y="6050098"/>
                </a:cubicBezTo>
                <a:lnTo>
                  <a:pt x="6683729" y="6049526"/>
                </a:lnTo>
                <a:lnTo>
                  <a:pt x="6683958" y="6048941"/>
                </a:lnTo>
                <a:lnTo>
                  <a:pt x="6723613" y="5952940"/>
                </a:lnTo>
                <a:cubicBezTo>
                  <a:pt x="6724350" y="5951161"/>
                  <a:pt x="6723042" y="5949204"/>
                  <a:pt x="6721109" y="5949204"/>
                </a:cubicBezTo>
                <a:lnTo>
                  <a:pt x="6458961" y="5949204"/>
                </a:lnTo>
                <a:cubicBezTo>
                  <a:pt x="6338964" y="5949204"/>
                  <a:pt x="6249242" y="6003947"/>
                  <a:pt x="6212802" y="6099413"/>
                </a:cubicBezTo>
                <a:lnTo>
                  <a:pt x="6169142" y="6213742"/>
                </a:lnTo>
                <a:cubicBezTo>
                  <a:pt x="6168468" y="6215521"/>
                  <a:pt x="6169765" y="6217415"/>
                  <a:pt x="6171671" y="6217415"/>
                </a:cubicBezTo>
                <a:close/>
                <a:moveTo>
                  <a:pt x="7312440" y="5785877"/>
                </a:moveTo>
                <a:lnTo>
                  <a:pt x="7373157" y="5626859"/>
                </a:lnTo>
                <a:cubicBezTo>
                  <a:pt x="7419168" y="5506379"/>
                  <a:pt x="7531082" y="5446946"/>
                  <a:pt x="7662481" y="5446946"/>
                </a:cubicBezTo>
                <a:lnTo>
                  <a:pt x="7969814" y="5446946"/>
                </a:lnTo>
                <a:cubicBezTo>
                  <a:pt x="7982626" y="5446946"/>
                  <a:pt x="7991930" y="5460076"/>
                  <a:pt x="7987443" y="5471833"/>
                </a:cubicBezTo>
                <a:lnTo>
                  <a:pt x="7930170" y="5610514"/>
                </a:lnTo>
                <a:cubicBezTo>
                  <a:pt x="7884490" y="5730155"/>
                  <a:pt x="7770556" y="5807535"/>
                  <a:pt x="7640085" y="5807535"/>
                </a:cubicBezTo>
                <a:lnTo>
                  <a:pt x="7327782" y="5807535"/>
                </a:lnTo>
                <a:cubicBezTo>
                  <a:pt x="7316635" y="5807535"/>
                  <a:pt x="7308539" y="5796109"/>
                  <a:pt x="7312440" y="5785877"/>
                </a:cubicBezTo>
                <a:close/>
                <a:moveTo>
                  <a:pt x="7375178" y="5761346"/>
                </a:moveTo>
                <a:lnTo>
                  <a:pt x="7640085" y="5761346"/>
                </a:lnTo>
                <a:cubicBezTo>
                  <a:pt x="7751274" y="5761346"/>
                  <a:pt x="7848215" y="5695673"/>
                  <a:pt x="7887020" y="5594029"/>
                </a:cubicBezTo>
                <a:lnTo>
                  <a:pt x="7887235" y="5593444"/>
                </a:lnTo>
                <a:lnTo>
                  <a:pt x="7887477" y="5592872"/>
                </a:lnTo>
                <a:lnTo>
                  <a:pt x="7927133" y="5496872"/>
                </a:lnTo>
                <a:cubicBezTo>
                  <a:pt x="7927870" y="5495092"/>
                  <a:pt x="7926561" y="5493135"/>
                  <a:pt x="7924629" y="5493135"/>
                </a:cubicBezTo>
                <a:lnTo>
                  <a:pt x="7662481" y="5493135"/>
                </a:lnTo>
                <a:cubicBezTo>
                  <a:pt x="7542496" y="5493135"/>
                  <a:pt x="7452762" y="5547878"/>
                  <a:pt x="7416321" y="5643345"/>
                </a:cubicBezTo>
                <a:lnTo>
                  <a:pt x="7372662" y="5757673"/>
                </a:lnTo>
                <a:cubicBezTo>
                  <a:pt x="7371975" y="5759440"/>
                  <a:pt x="7373285" y="5761346"/>
                  <a:pt x="7375178" y="5761346"/>
                </a:cubicBezTo>
                <a:close/>
                <a:moveTo>
                  <a:pt x="5456924" y="6263604"/>
                </a:moveTo>
                <a:lnTo>
                  <a:pt x="5769227" y="6263604"/>
                </a:lnTo>
                <a:cubicBezTo>
                  <a:pt x="5899698" y="6263604"/>
                  <a:pt x="6013632" y="6186224"/>
                  <a:pt x="6059326" y="6066583"/>
                </a:cubicBezTo>
                <a:lnTo>
                  <a:pt x="6116598" y="5927901"/>
                </a:lnTo>
                <a:cubicBezTo>
                  <a:pt x="6121072" y="5916144"/>
                  <a:pt x="6111768" y="5903015"/>
                  <a:pt x="6098969" y="5903015"/>
                </a:cubicBezTo>
                <a:lnTo>
                  <a:pt x="6098969" y="5903015"/>
                </a:lnTo>
                <a:lnTo>
                  <a:pt x="5791622" y="5903015"/>
                </a:lnTo>
                <a:cubicBezTo>
                  <a:pt x="5660237" y="5903015"/>
                  <a:pt x="5548311" y="5962448"/>
                  <a:pt x="5502312" y="6082941"/>
                </a:cubicBezTo>
                <a:lnTo>
                  <a:pt x="5441583" y="6241946"/>
                </a:lnTo>
                <a:cubicBezTo>
                  <a:pt x="5437681" y="6252177"/>
                  <a:pt x="5445790" y="6263604"/>
                  <a:pt x="5456924" y="6263604"/>
                </a:cubicBezTo>
                <a:close/>
                <a:moveTo>
                  <a:pt x="7258740" y="5610514"/>
                </a:moveTo>
                <a:lnTo>
                  <a:pt x="7316025" y="5471833"/>
                </a:lnTo>
                <a:cubicBezTo>
                  <a:pt x="7320499" y="5460088"/>
                  <a:pt x="7311195" y="5446946"/>
                  <a:pt x="7298383" y="5446946"/>
                </a:cubicBezTo>
                <a:lnTo>
                  <a:pt x="7298383" y="5446946"/>
                </a:lnTo>
                <a:cubicBezTo>
                  <a:pt x="7298383" y="5446946"/>
                  <a:pt x="6991050" y="5446946"/>
                  <a:pt x="6991050" y="5446946"/>
                </a:cubicBezTo>
                <a:cubicBezTo>
                  <a:pt x="6859664" y="5446946"/>
                  <a:pt x="6747738" y="5506379"/>
                  <a:pt x="6701727" y="5626872"/>
                </a:cubicBezTo>
                <a:lnTo>
                  <a:pt x="6641009" y="5785890"/>
                </a:lnTo>
                <a:cubicBezTo>
                  <a:pt x="6637095" y="5796109"/>
                  <a:pt x="6645204" y="5807548"/>
                  <a:pt x="6656351" y="5807548"/>
                </a:cubicBezTo>
                <a:lnTo>
                  <a:pt x="6968654" y="5807548"/>
                </a:lnTo>
                <a:cubicBezTo>
                  <a:pt x="7099125" y="5807548"/>
                  <a:pt x="7213047" y="5730155"/>
                  <a:pt x="7258740" y="5610514"/>
                </a:cubicBezTo>
                <a:close/>
                <a:moveTo>
                  <a:pt x="2769942" y="6263604"/>
                </a:moveTo>
                <a:lnTo>
                  <a:pt x="3082245" y="6263604"/>
                </a:lnTo>
                <a:cubicBezTo>
                  <a:pt x="3212716" y="6263604"/>
                  <a:pt x="3326650" y="6186224"/>
                  <a:pt x="3372331" y="6066583"/>
                </a:cubicBezTo>
                <a:lnTo>
                  <a:pt x="3429616" y="5927901"/>
                </a:lnTo>
                <a:cubicBezTo>
                  <a:pt x="3434102" y="5916144"/>
                  <a:pt x="3424799" y="5903015"/>
                  <a:pt x="3411974" y="5903015"/>
                </a:cubicBezTo>
                <a:lnTo>
                  <a:pt x="3411974" y="5903015"/>
                </a:lnTo>
                <a:lnTo>
                  <a:pt x="3104641" y="5903015"/>
                </a:lnTo>
                <a:cubicBezTo>
                  <a:pt x="2973255" y="5903015"/>
                  <a:pt x="2861328" y="5962448"/>
                  <a:pt x="2815330" y="6082941"/>
                </a:cubicBezTo>
                <a:lnTo>
                  <a:pt x="2754601" y="6241946"/>
                </a:lnTo>
                <a:cubicBezTo>
                  <a:pt x="2750699" y="6252177"/>
                  <a:pt x="2758795" y="6263604"/>
                  <a:pt x="2769942" y="6263604"/>
                </a:cubicBezTo>
                <a:close/>
                <a:moveTo>
                  <a:pt x="4785493" y="6263604"/>
                </a:moveTo>
                <a:lnTo>
                  <a:pt x="5097796" y="6263604"/>
                </a:lnTo>
                <a:cubicBezTo>
                  <a:pt x="5228267" y="6263604"/>
                  <a:pt x="5342201" y="6186224"/>
                  <a:pt x="5387882" y="6066583"/>
                </a:cubicBezTo>
                <a:lnTo>
                  <a:pt x="5445167" y="5927901"/>
                </a:lnTo>
                <a:cubicBezTo>
                  <a:pt x="5449641" y="5916144"/>
                  <a:pt x="5440337" y="5903015"/>
                  <a:pt x="5427525" y="5903015"/>
                </a:cubicBezTo>
                <a:lnTo>
                  <a:pt x="5427525" y="5903015"/>
                </a:lnTo>
                <a:lnTo>
                  <a:pt x="5120192" y="5903015"/>
                </a:lnTo>
                <a:cubicBezTo>
                  <a:pt x="4988806" y="5903015"/>
                  <a:pt x="4876880" y="5962448"/>
                  <a:pt x="4830881" y="6082941"/>
                </a:cubicBezTo>
                <a:lnTo>
                  <a:pt x="4770152" y="6241946"/>
                </a:lnTo>
                <a:cubicBezTo>
                  <a:pt x="4766250" y="6252177"/>
                  <a:pt x="4774346" y="6263604"/>
                  <a:pt x="4785493" y="6263604"/>
                </a:cubicBezTo>
                <a:close/>
                <a:moveTo>
                  <a:pt x="3441373" y="6263604"/>
                </a:moveTo>
                <a:lnTo>
                  <a:pt x="3753689" y="6263604"/>
                </a:lnTo>
                <a:cubicBezTo>
                  <a:pt x="3884147" y="6263604"/>
                  <a:pt x="3998081" y="6186224"/>
                  <a:pt x="4043774" y="6066583"/>
                </a:cubicBezTo>
                <a:lnTo>
                  <a:pt x="4101047" y="5927901"/>
                </a:lnTo>
                <a:cubicBezTo>
                  <a:pt x="4105534" y="5916144"/>
                  <a:pt x="4096230" y="5903015"/>
                  <a:pt x="4083418" y="5903015"/>
                </a:cubicBezTo>
                <a:lnTo>
                  <a:pt x="4083418" y="5903015"/>
                </a:lnTo>
                <a:lnTo>
                  <a:pt x="3776071" y="5903015"/>
                </a:lnTo>
                <a:cubicBezTo>
                  <a:pt x="3644686" y="5903015"/>
                  <a:pt x="3532772" y="5962448"/>
                  <a:pt x="3486761" y="6082941"/>
                </a:cubicBezTo>
                <a:lnTo>
                  <a:pt x="3426032" y="6241946"/>
                </a:lnTo>
                <a:cubicBezTo>
                  <a:pt x="3422130" y="6252177"/>
                  <a:pt x="3430226" y="6263604"/>
                  <a:pt x="3441373" y="6263604"/>
                </a:cubicBezTo>
                <a:close/>
                <a:moveTo>
                  <a:pt x="4098721" y="6241946"/>
                </a:moveTo>
                <a:lnTo>
                  <a:pt x="4159438" y="6082928"/>
                </a:lnTo>
                <a:cubicBezTo>
                  <a:pt x="4205449" y="5962448"/>
                  <a:pt x="4317375" y="5903015"/>
                  <a:pt x="4448761" y="5903015"/>
                </a:cubicBezTo>
                <a:lnTo>
                  <a:pt x="4756094" y="5903015"/>
                </a:lnTo>
                <a:lnTo>
                  <a:pt x="4756094" y="5903015"/>
                </a:lnTo>
                <a:cubicBezTo>
                  <a:pt x="4768906" y="5903015"/>
                  <a:pt x="4778210" y="5916144"/>
                  <a:pt x="4773736" y="5927901"/>
                </a:cubicBezTo>
                <a:lnTo>
                  <a:pt x="4716451" y="6066570"/>
                </a:lnTo>
                <a:cubicBezTo>
                  <a:pt x="4670770" y="6186224"/>
                  <a:pt x="4556836" y="6263604"/>
                  <a:pt x="4426366" y="6263604"/>
                </a:cubicBezTo>
                <a:lnTo>
                  <a:pt x="4114062" y="6263604"/>
                </a:lnTo>
                <a:cubicBezTo>
                  <a:pt x="4102915" y="6263604"/>
                  <a:pt x="4094819" y="6252177"/>
                  <a:pt x="4098721" y="6241946"/>
                </a:cubicBezTo>
                <a:close/>
                <a:moveTo>
                  <a:pt x="4161471" y="6217415"/>
                </a:moveTo>
                <a:lnTo>
                  <a:pt x="4426366" y="6217415"/>
                </a:lnTo>
                <a:cubicBezTo>
                  <a:pt x="4537554" y="6217415"/>
                  <a:pt x="4634483" y="6151741"/>
                  <a:pt x="4673300" y="6050098"/>
                </a:cubicBezTo>
                <a:lnTo>
                  <a:pt x="4673516" y="6049526"/>
                </a:lnTo>
                <a:lnTo>
                  <a:pt x="4673757" y="6048941"/>
                </a:lnTo>
                <a:lnTo>
                  <a:pt x="4713413" y="5952940"/>
                </a:lnTo>
                <a:cubicBezTo>
                  <a:pt x="4714138" y="5951161"/>
                  <a:pt x="4712829" y="5949204"/>
                  <a:pt x="4710910" y="5949204"/>
                </a:cubicBezTo>
                <a:lnTo>
                  <a:pt x="4448761" y="5949204"/>
                </a:lnTo>
                <a:cubicBezTo>
                  <a:pt x="4328763" y="5949204"/>
                  <a:pt x="4239042" y="6003947"/>
                  <a:pt x="4202589" y="6099413"/>
                </a:cubicBezTo>
                <a:lnTo>
                  <a:pt x="4158942" y="6213742"/>
                </a:lnTo>
                <a:cubicBezTo>
                  <a:pt x="4158268" y="6215521"/>
                  <a:pt x="4159564" y="6217415"/>
                  <a:pt x="4161459" y="6217415"/>
                </a:cubicBezTo>
                <a:close/>
                <a:moveTo>
                  <a:pt x="10969836" y="0"/>
                </a:moveTo>
                <a:lnTo>
                  <a:pt x="10662490" y="0"/>
                </a:lnTo>
                <a:cubicBezTo>
                  <a:pt x="10531104" y="0"/>
                  <a:pt x="10419178" y="59437"/>
                  <a:pt x="10373179" y="179924"/>
                </a:cubicBezTo>
                <a:lnTo>
                  <a:pt x="10312463" y="338937"/>
                </a:lnTo>
                <a:cubicBezTo>
                  <a:pt x="10308548" y="349165"/>
                  <a:pt x="10316657" y="360594"/>
                  <a:pt x="10327804" y="360594"/>
                </a:cubicBezTo>
                <a:lnTo>
                  <a:pt x="10640094" y="360594"/>
                </a:lnTo>
                <a:cubicBezTo>
                  <a:pt x="10770565" y="360594"/>
                  <a:pt x="10884499" y="283209"/>
                  <a:pt x="10930193" y="163564"/>
                </a:cubicBezTo>
                <a:lnTo>
                  <a:pt x="10987465" y="24882"/>
                </a:lnTo>
                <a:cubicBezTo>
                  <a:pt x="10991939" y="13133"/>
                  <a:pt x="10982635" y="1"/>
                  <a:pt x="10969836" y="1"/>
                </a:cubicBezTo>
                <a:close/>
                <a:moveTo>
                  <a:pt x="9483094" y="6263604"/>
                </a:moveTo>
                <a:lnTo>
                  <a:pt x="9795397" y="6263604"/>
                </a:lnTo>
                <a:cubicBezTo>
                  <a:pt x="9925868" y="6263604"/>
                  <a:pt x="10039803" y="6186224"/>
                  <a:pt x="10085483" y="6066583"/>
                </a:cubicBezTo>
                <a:lnTo>
                  <a:pt x="10142756" y="5927901"/>
                </a:lnTo>
                <a:cubicBezTo>
                  <a:pt x="10147242" y="5916144"/>
                  <a:pt x="10137938" y="5903015"/>
                  <a:pt x="10125127" y="5903015"/>
                </a:cubicBezTo>
                <a:lnTo>
                  <a:pt x="10125127" y="5903015"/>
                </a:lnTo>
                <a:lnTo>
                  <a:pt x="9817793" y="5903015"/>
                </a:lnTo>
                <a:cubicBezTo>
                  <a:pt x="9686407" y="5903015"/>
                  <a:pt x="9574481" y="5962448"/>
                  <a:pt x="9528470" y="6082941"/>
                </a:cubicBezTo>
                <a:lnTo>
                  <a:pt x="9467753" y="6241946"/>
                </a:lnTo>
                <a:cubicBezTo>
                  <a:pt x="9463838" y="6252177"/>
                  <a:pt x="9471947" y="6263604"/>
                  <a:pt x="9483094" y="6263604"/>
                </a:cubicBezTo>
                <a:close/>
                <a:moveTo>
                  <a:pt x="9211362" y="5155704"/>
                </a:moveTo>
                <a:lnTo>
                  <a:pt x="9268635" y="5017022"/>
                </a:lnTo>
                <a:cubicBezTo>
                  <a:pt x="9273109" y="5005278"/>
                  <a:pt x="9263817" y="4992136"/>
                  <a:pt x="9251005" y="4992136"/>
                </a:cubicBezTo>
                <a:lnTo>
                  <a:pt x="9251005" y="4992136"/>
                </a:lnTo>
                <a:cubicBezTo>
                  <a:pt x="9251005" y="4992136"/>
                  <a:pt x="8943659" y="4992136"/>
                  <a:pt x="8943659" y="4992136"/>
                </a:cubicBezTo>
                <a:cubicBezTo>
                  <a:pt x="8812273" y="4992136"/>
                  <a:pt x="8700360" y="5051569"/>
                  <a:pt x="8654349" y="5172062"/>
                </a:cubicBezTo>
                <a:lnTo>
                  <a:pt x="8593632" y="5331080"/>
                </a:lnTo>
                <a:cubicBezTo>
                  <a:pt x="8589717" y="5341298"/>
                  <a:pt x="8597826" y="5352725"/>
                  <a:pt x="8608973" y="5352725"/>
                </a:cubicBezTo>
                <a:lnTo>
                  <a:pt x="8921264" y="5352725"/>
                </a:lnTo>
                <a:cubicBezTo>
                  <a:pt x="9051735" y="5352725"/>
                  <a:pt x="9165669" y="5275345"/>
                  <a:pt x="9211362" y="5155704"/>
                </a:cubicBezTo>
                <a:close/>
                <a:moveTo>
                  <a:pt x="9440681" y="4902999"/>
                </a:moveTo>
                <a:lnTo>
                  <a:pt x="9128377" y="4902999"/>
                </a:lnTo>
                <a:cubicBezTo>
                  <a:pt x="9117231" y="4902999"/>
                  <a:pt x="9109121" y="4891572"/>
                  <a:pt x="9113036" y="4881341"/>
                </a:cubicBezTo>
                <a:lnTo>
                  <a:pt x="9173752" y="4722323"/>
                </a:lnTo>
                <a:cubicBezTo>
                  <a:pt x="9219763" y="4601843"/>
                  <a:pt x="9331690" y="4542409"/>
                  <a:pt x="9463076" y="4542409"/>
                </a:cubicBezTo>
                <a:lnTo>
                  <a:pt x="9770409" y="4542409"/>
                </a:lnTo>
                <a:lnTo>
                  <a:pt x="9770409" y="4542409"/>
                </a:lnTo>
                <a:cubicBezTo>
                  <a:pt x="9783221" y="4542409"/>
                  <a:pt x="9792525" y="4555539"/>
                  <a:pt x="9788038" y="4567296"/>
                </a:cubicBezTo>
                <a:lnTo>
                  <a:pt x="9730766" y="4705965"/>
                </a:lnTo>
                <a:cubicBezTo>
                  <a:pt x="9685086" y="4825619"/>
                  <a:pt x="9571151" y="4902999"/>
                  <a:pt x="9440681" y="4902999"/>
                </a:cubicBezTo>
                <a:close/>
                <a:moveTo>
                  <a:pt x="9175773" y="4856810"/>
                </a:moveTo>
                <a:lnTo>
                  <a:pt x="9440681" y="4856810"/>
                </a:lnTo>
                <a:cubicBezTo>
                  <a:pt x="9551870" y="4856810"/>
                  <a:pt x="9648798" y="4791136"/>
                  <a:pt x="9687615" y="4689492"/>
                </a:cubicBezTo>
                <a:lnTo>
                  <a:pt x="9687830" y="4688907"/>
                </a:lnTo>
                <a:lnTo>
                  <a:pt x="9688073" y="4688336"/>
                </a:lnTo>
                <a:lnTo>
                  <a:pt x="9727728" y="4592335"/>
                </a:lnTo>
                <a:cubicBezTo>
                  <a:pt x="9728453" y="4590556"/>
                  <a:pt x="9727143" y="4588598"/>
                  <a:pt x="9725224" y="4588598"/>
                </a:cubicBezTo>
                <a:lnTo>
                  <a:pt x="9463076" y="4588598"/>
                </a:lnTo>
                <a:cubicBezTo>
                  <a:pt x="9343079" y="4588598"/>
                  <a:pt x="9253357" y="4643341"/>
                  <a:pt x="9216916" y="4738808"/>
                </a:cubicBezTo>
                <a:lnTo>
                  <a:pt x="9173244" y="4853137"/>
                </a:lnTo>
                <a:cubicBezTo>
                  <a:pt x="9172571" y="4854916"/>
                  <a:pt x="9173880" y="4856810"/>
                  <a:pt x="9175773" y="4856810"/>
                </a:cubicBezTo>
                <a:close/>
                <a:moveTo>
                  <a:pt x="10264139" y="5352725"/>
                </a:moveTo>
                <a:lnTo>
                  <a:pt x="9951836" y="5352725"/>
                </a:lnTo>
                <a:cubicBezTo>
                  <a:pt x="9940688" y="5352725"/>
                  <a:pt x="9932579" y="5341298"/>
                  <a:pt x="9936494" y="5331080"/>
                </a:cubicBezTo>
                <a:lnTo>
                  <a:pt x="9997210" y="5172062"/>
                </a:lnTo>
                <a:cubicBezTo>
                  <a:pt x="10043222" y="5051569"/>
                  <a:pt x="10155148" y="4992136"/>
                  <a:pt x="10286521" y="4992136"/>
                </a:cubicBezTo>
                <a:lnTo>
                  <a:pt x="10593868" y="4992136"/>
                </a:lnTo>
                <a:cubicBezTo>
                  <a:pt x="10606680" y="4992136"/>
                  <a:pt x="10615983" y="5005265"/>
                  <a:pt x="10611496" y="5017022"/>
                </a:cubicBezTo>
                <a:lnTo>
                  <a:pt x="10554224" y="5155704"/>
                </a:lnTo>
                <a:cubicBezTo>
                  <a:pt x="10508544" y="5275345"/>
                  <a:pt x="10394596" y="5352725"/>
                  <a:pt x="10264139" y="5352725"/>
                </a:cubicBezTo>
                <a:close/>
                <a:moveTo>
                  <a:pt x="9999231" y="5306536"/>
                </a:moveTo>
                <a:lnTo>
                  <a:pt x="10264139" y="5306536"/>
                </a:lnTo>
                <a:cubicBezTo>
                  <a:pt x="10375327" y="5306536"/>
                  <a:pt x="10472255" y="5240862"/>
                  <a:pt x="10511073" y="5139231"/>
                </a:cubicBezTo>
                <a:lnTo>
                  <a:pt x="10511289" y="5138646"/>
                </a:lnTo>
                <a:lnTo>
                  <a:pt x="10511530" y="5138062"/>
                </a:lnTo>
                <a:lnTo>
                  <a:pt x="10551174" y="5042061"/>
                </a:lnTo>
                <a:cubicBezTo>
                  <a:pt x="10551911" y="5040282"/>
                  <a:pt x="10550601" y="5038324"/>
                  <a:pt x="10548682" y="5038324"/>
                </a:cubicBezTo>
                <a:lnTo>
                  <a:pt x="10286521" y="5038324"/>
                </a:lnTo>
                <a:cubicBezTo>
                  <a:pt x="10166536" y="5038324"/>
                  <a:pt x="10076815" y="5093080"/>
                  <a:pt x="10040362" y="5188534"/>
                </a:cubicBezTo>
                <a:lnTo>
                  <a:pt x="9996702" y="5302876"/>
                </a:lnTo>
                <a:cubicBezTo>
                  <a:pt x="9996041" y="5304642"/>
                  <a:pt x="9997338" y="5306536"/>
                  <a:pt x="9999231" y="5306536"/>
                </a:cubicBezTo>
                <a:close/>
                <a:moveTo>
                  <a:pt x="8275254" y="6691684"/>
                </a:moveTo>
                <a:lnTo>
                  <a:pt x="8335970" y="6532667"/>
                </a:lnTo>
                <a:cubicBezTo>
                  <a:pt x="8381981" y="6412187"/>
                  <a:pt x="8493894" y="6352741"/>
                  <a:pt x="8625293" y="6352741"/>
                </a:cubicBezTo>
                <a:lnTo>
                  <a:pt x="8932626" y="6352741"/>
                </a:lnTo>
                <a:lnTo>
                  <a:pt x="8932626" y="6352741"/>
                </a:lnTo>
                <a:cubicBezTo>
                  <a:pt x="8945438" y="6352741"/>
                  <a:pt x="8954743" y="6365883"/>
                  <a:pt x="8950256" y="6377627"/>
                </a:cubicBezTo>
                <a:lnTo>
                  <a:pt x="8892984" y="6516309"/>
                </a:lnTo>
                <a:cubicBezTo>
                  <a:pt x="8847303" y="6635950"/>
                  <a:pt x="8733368" y="6713343"/>
                  <a:pt x="8602898" y="6713343"/>
                </a:cubicBezTo>
                <a:lnTo>
                  <a:pt x="8290595" y="6713343"/>
                </a:lnTo>
                <a:cubicBezTo>
                  <a:pt x="8279448" y="6713343"/>
                  <a:pt x="8271339" y="6701904"/>
                  <a:pt x="8275254" y="6691684"/>
                </a:cubicBezTo>
                <a:close/>
                <a:moveTo>
                  <a:pt x="8337991" y="6667154"/>
                </a:moveTo>
                <a:lnTo>
                  <a:pt x="8602898" y="6667154"/>
                </a:lnTo>
                <a:cubicBezTo>
                  <a:pt x="8714087" y="6667154"/>
                  <a:pt x="8811015" y="6601480"/>
                  <a:pt x="8849832" y="6499836"/>
                </a:cubicBezTo>
                <a:lnTo>
                  <a:pt x="8850049" y="6499252"/>
                </a:lnTo>
                <a:lnTo>
                  <a:pt x="8850290" y="6498680"/>
                </a:lnTo>
                <a:lnTo>
                  <a:pt x="8889946" y="6402667"/>
                </a:lnTo>
                <a:cubicBezTo>
                  <a:pt x="8890670" y="6400900"/>
                  <a:pt x="8889374" y="6398943"/>
                  <a:pt x="8887442" y="6398943"/>
                </a:cubicBezTo>
                <a:lnTo>
                  <a:pt x="8625293" y="6398943"/>
                </a:lnTo>
                <a:cubicBezTo>
                  <a:pt x="8505296" y="6398943"/>
                  <a:pt x="8415574" y="6453686"/>
                  <a:pt x="8379134" y="6549152"/>
                </a:cubicBezTo>
                <a:lnTo>
                  <a:pt x="8335462" y="6663481"/>
                </a:lnTo>
                <a:cubicBezTo>
                  <a:pt x="8334789" y="6665248"/>
                  <a:pt x="8336097" y="6667154"/>
                  <a:pt x="8337991" y="6667154"/>
                </a:cubicBezTo>
                <a:close/>
                <a:moveTo>
                  <a:pt x="7467137" y="6263604"/>
                </a:moveTo>
                <a:lnTo>
                  <a:pt x="7779440" y="6263604"/>
                </a:lnTo>
                <a:cubicBezTo>
                  <a:pt x="7909910" y="6263604"/>
                  <a:pt x="8023845" y="6186224"/>
                  <a:pt x="8069525" y="6066583"/>
                </a:cubicBezTo>
                <a:lnTo>
                  <a:pt x="8126811" y="5927901"/>
                </a:lnTo>
                <a:cubicBezTo>
                  <a:pt x="8131285" y="5916144"/>
                  <a:pt x="8121981" y="5903015"/>
                  <a:pt x="8109169" y="5903015"/>
                </a:cubicBezTo>
                <a:lnTo>
                  <a:pt x="8109169" y="5903015"/>
                </a:lnTo>
                <a:lnTo>
                  <a:pt x="7801835" y="5903015"/>
                </a:lnTo>
                <a:cubicBezTo>
                  <a:pt x="7670450" y="5903015"/>
                  <a:pt x="7558523" y="5962448"/>
                  <a:pt x="7512512" y="6082941"/>
                </a:cubicBezTo>
                <a:lnTo>
                  <a:pt x="7451796" y="6241946"/>
                </a:lnTo>
                <a:cubicBezTo>
                  <a:pt x="7447894" y="6252177"/>
                  <a:pt x="7455990" y="6263604"/>
                  <a:pt x="7467137" y="6263604"/>
                </a:cubicBezTo>
                <a:close/>
                <a:moveTo>
                  <a:pt x="8124879" y="6241946"/>
                </a:moveTo>
                <a:lnTo>
                  <a:pt x="8185609" y="6082928"/>
                </a:lnTo>
                <a:cubicBezTo>
                  <a:pt x="8231606" y="5962448"/>
                  <a:pt x="8343533" y="5903015"/>
                  <a:pt x="8474918" y="5903015"/>
                </a:cubicBezTo>
                <a:lnTo>
                  <a:pt x="8782252" y="5903015"/>
                </a:lnTo>
                <a:lnTo>
                  <a:pt x="8782252" y="5903015"/>
                </a:lnTo>
                <a:cubicBezTo>
                  <a:pt x="8795064" y="5903015"/>
                  <a:pt x="8804367" y="5916144"/>
                  <a:pt x="8799894" y="5927901"/>
                </a:cubicBezTo>
                <a:lnTo>
                  <a:pt x="8742609" y="6066570"/>
                </a:lnTo>
                <a:cubicBezTo>
                  <a:pt x="8696928" y="6186224"/>
                  <a:pt x="8582993" y="6263604"/>
                  <a:pt x="8452523" y="6263604"/>
                </a:cubicBezTo>
                <a:lnTo>
                  <a:pt x="8140220" y="6263604"/>
                </a:lnTo>
                <a:cubicBezTo>
                  <a:pt x="8129073" y="6263604"/>
                  <a:pt x="8120977" y="6252177"/>
                  <a:pt x="8124879" y="6241946"/>
                </a:cubicBezTo>
                <a:close/>
                <a:moveTo>
                  <a:pt x="8187630" y="6217415"/>
                </a:moveTo>
                <a:lnTo>
                  <a:pt x="8452523" y="6217415"/>
                </a:lnTo>
                <a:cubicBezTo>
                  <a:pt x="8563725" y="6217415"/>
                  <a:pt x="8660653" y="6151741"/>
                  <a:pt x="8699458" y="6050098"/>
                </a:cubicBezTo>
                <a:lnTo>
                  <a:pt x="8699673" y="6049526"/>
                </a:lnTo>
                <a:lnTo>
                  <a:pt x="8699915" y="6048941"/>
                </a:lnTo>
                <a:lnTo>
                  <a:pt x="8739571" y="5952940"/>
                </a:lnTo>
                <a:cubicBezTo>
                  <a:pt x="8740308" y="5951161"/>
                  <a:pt x="8738999" y="5949204"/>
                  <a:pt x="8737067" y="5949204"/>
                </a:cubicBezTo>
                <a:lnTo>
                  <a:pt x="8474918" y="5949204"/>
                </a:lnTo>
                <a:cubicBezTo>
                  <a:pt x="8354922" y="5949204"/>
                  <a:pt x="8265200" y="6003947"/>
                  <a:pt x="8228759" y="6099413"/>
                </a:cubicBezTo>
                <a:lnTo>
                  <a:pt x="8185100" y="6213742"/>
                </a:lnTo>
                <a:cubicBezTo>
                  <a:pt x="8184426" y="6215521"/>
                  <a:pt x="8185723" y="6217415"/>
                  <a:pt x="8187630" y="6217415"/>
                </a:cubicBezTo>
                <a:close/>
                <a:moveTo>
                  <a:pt x="10619173" y="5352725"/>
                </a:moveTo>
                <a:lnTo>
                  <a:pt x="10931476" y="5352725"/>
                </a:lnTo>
                <a:cubicBezTo>
                  <a:pt x="11061935" y="5352725"/>
                  <a:pt x="11175881" y="5275345"/>
                  <a:pt x="11221562" y="5155704"/>
                </a:cubicBezTo>
                <a:lnTo>
                  <a:pt x="11278835" y="5017022"/>
                </a:lnTo>
                <a:cubicBezTo>
                  <a:pt x="11283321" y="5005278"/>
                  <a:pt x="11274017" y="4992136"/>
                  <a:pt x="11261205" y="4992136"/>
                </a:cubicBezTo>
                <a:lnTo>
                  <a:pt x="11261205" y="4992136"/>
                </a:lnTo>
                <a:cubicBezTo>
                  <a:pt x="11261205" y="4992136"/>
                  <a:pt x="10953860" y="4992136"/>
                  <a:pt x="10953860" y="4992136"/>
                </a:cubicBezTo>
                <a:cubicBezTo>
                  <a:pt x="10822473" y="4992136"/>
                  <a:pt x="10710560" y="5051569"/>
                  <a:pt x="10664549" y="5172062"/>
                </a:cubicBezTo>
                <a:lnTo>
                  <a:pt x="10603832" y="5331080"/>
                </a:lnTo>
                <a:cubicBezTo>
                  <a:pt x="10599917" y="5341298"/>
                  <a:pt x="10608026" y="5352725"/>
                  <a:pt x="10619173" y="5352725"/>
                </a:cubicBezTo>
                <a:close/>
                <a:moveTo>
                  <a:pt x="158996" y="6516309"/>
                </a:moveTo>
                <a:lnTo>
                  <a:pt x="216272" y="6377627"/>
                </a:lnTo>
                <a:cubicBezTo>
                  <a:pt x="220759" y="6365883"/>
                  <a:pt x="211450" y="6352741"/>
                  <a:pt x="198641" y="6352741"/>
                </a:cubicBezTo>
                <a:lnTo>
                  <a:pt x="198641" y="6352741"/>
                </a:lnTo>
                <a:cubicBezTo>
                  <a:pt x="198641" y="6352741"/>
                  <a:pt x="6" y="6352741"/>
                  <a:pt x="6" y="6352741"/>
                </a:cubicBezTo>
                <a:lnTo>
                  <a:pt x="0" y="6685139"/>
                </a:lnTo>
                <a:cubicBezTo>
                  <a:pt x="72010" y="6652486"/>
                  <a:pt x="129641" y="6593206"/>
                  <a:pt x="158996" y="6516309"/>
                </a:cubicBezTo>
                <a:close/>
                <a:moveTo>
                  <a:pt x="249072" y="338937"/>
                </a:moveTo>
                <a:cubicBezTo>
                  <a:pt x="245169" y="349165"/>
                  <a:pt x="253268" y="360594"/>
                  <a:pt x="264414" y="360594"/>
                </a:cubicBezTo>
                <a:lnTo>
                  <a:pt x="576721" y="360594"/>
                </a:lnTo>
                <a:cubicBezTo>
                  <a:pt x="689623" y="360594"/>
                  <a:pt x="790052" y="302574"/>
                  <a:pt x="844678" y="209437"/>
                </a:cubicBezTo>
                <a:lnTo>
                  <a:pt x="298523" y="209437"/>
                </a:lnTo>
                <a:lnTo>
                  <a:pt x="249072" y="338937"/>
                </a:lnTo>
                <a:close/>
                <a:moveTo>
                  <a:pt x="162204" y="209437"/>
                </a:moveTo>
                <a:lnTo>
                  <a:pt x="136" y="209437"/>
                </a:lnTo>
                <a:lnTo>
                  <a:pt x="130" y="342479"/>
                </a:lnTo>
                <a:cubicBezTo>
                  <a:pt x="68100" y="318572"/>
                  <a:pt x="125507" y="272008"/>
                  <a:pt x="162204" y="209437"/>
                </a:cubicBezTo>
                <a:close/>
                <a:moveTo>
                  <a:pt x="7398095" y="6066583"/>
                </a:moveTo>
                <a:lnTo>
                  <a:pt x="7455367" y="5927901"/>
                </a:lnTo>
                <a:cubicBezTo>
                  <a:pt x="7459854" y="5916144"/>
                  <a:pt x="7450550" y="5903015"/>
                  <a:pt x="7437738" y="5903015"/>
                </a:cubicBezTo>
                <a:lnTo>
                  <a:pt x="7437738" y="5903015"/>
                </a:lnTo>
                <a:lnTo>
                  <a:pt x="7130405" y="5903015"/>
                </a:lnTo>
                <a:cubicBezTo>
                  <a:pt x="6999018" y="5903015"/>
                  <a:pt x="6887093" y="5962448"/>
                  <a:pt x="6841082" y="6082941"/>
                </a:cubicBezTo>
                <a:lnTo>
                  <a:pt x="6780364" y="6241946"/>
                </a:lnTo>
                <a:cubicBezTo>
                  <a:pt x="6776450" y="6252177"/>
                  <a:pt x="6784559" y="6263604"/>
                  <a:pt x="6795706" y="6263604"/>
                </a:cubicBezTo>
                <a:lnTo>
                  <a:pt x="7108009" y="6263604"/>
                </a:lnTo>
                <a:cubicBezTo>
                  <a:pt x="7238467" y="6263604"/>
                  <a:pt x="7352402" y="6186224"/>
                  <a:pt x="7398095" y="6066583"/>
                </a:cubicBezTo>
                <a:close/>
                <a:moveTo>
                  <a:pt x="11450893" y="816661"/>
                </a:moveTo>
                <a:lnTo>
                  <a:pt x="11138590" y="816661"/>
                </a:lnTo>
                <a:cubicBezTo>
                  <a:pt x="11127443" y="816661"/>
                  <a:pt x="11119334" y="805230"/>
                  <a:pt x="11123249" y="795007"/>
                </a:cubicBezTo>
                <a:lnTo>
                  <a:pt x="11183966" y="635990"/>
                </a:lnTo>
                <a:cubicBezTo>
                  <a:pt x="11229977" y="515503"/>
                  <a:pt x="11341903" y="456066"/>
                  <a:pt x="11473289" y="456066"/>
                </a:cubicBezTo>
                <a:lnTo>
                  <a:pt x="11780622" y="456066"/>
                </a:lnTo>
                <a:cubicBezTo>
                  <a:pt x="11793434" y="456066"/>
                  <a:pt x="11802738" y="469201"/>
                  <a:pt x="11798251" y="480953"/>
                </a:cubicBezTo>
                <a:lnTo>
                  <a:pt x="11740979" y="619633"/>
                </a:lnTo>
                <a:cubicBezTo>
                  <a:pt x="11695298" y="739276"/>
                  <a:pt x="11581364" y="816661"/>
                  <a:pt x="11450893" y="816661"/>
                </a:cubicBezTo>
                <a:close/>
                <a:moveTo>
                  <a:pt x="11697827" y="603155"/>
                </a:moveTo>
                <a:lnTo>
                  <a:pt x="11698044" y="602574"/>
                </a:lnTo>
                <a:lnTo>
                  <a:pt x="11698285" y="601997"/>
                </a:lnTo>
                <a:lnTo>
                  <a:pt x="11737941" y="505994"/>
                </a:lnTo>
                <a:cubicBezTo>
                  <a:pt x="11738678" y="504214"/>
                  <a:pt x="11737369" y="502259"/>
                  <a:pt x="11735438" y="502259"/>
                </a:cubicBezTo>
                <a:lnTo>
                  <a:pt x="11473289" y="502259"/>
                </a:lnTo>
                <a:cubicBezTo>
                  <a:pt x="11353291" y="502259"/>
                  <a:pt x="11263570" y="557007"/>
                  <a:pt x="11227117" y="652467"/>
                </a:cubicBezTo>
                <a:lnTo>
                  <a:pt x="11183457" y="766801"/>
                </a:lnTo>
                <a:cubicBezTo>
                  <a:pt x="11182796" y="768573"/>
                  <a:pt x="11184092" y="770470"/>
                  <a:pt x="11185999" y="770470"/>
                </a:cubicBezTo>
                <a:lnTo>
                  <a:pt x="11450893" y="770470"/>
                </a:lnTo>
                <a:cubicBezTo>
                  <a:pt x="11562082" y="770470"/>
                  <a:pt x="11659011" y="704795"/>
                  <a:pt x="11697827" y="603157"/>
                </a:cubicBezTo>
                <a:close/>
                <a:moveTo>
                  <a:pt x="2917915" y="0"/>
                </a:moveTo>
                <a:lnTo>
                  <a:pt x="2610568" y="0"/>
                </a:lnTo>
                <a:cubicBezTo>
                  <a:pt x="2479183" y="0"/>
                  <a:pt x="2367269" y="59437"/>
                  <a:pt x="2321258" y="179924"/>
                </a:cubicBezTo>
                <a:lnTo>
                  <a:pt x="2260541" y="338937"/>
                </a:lnTo>
                <a:cubicBezTo>
                  <a:pt x="2256626" y="349165"/>
                  <a:pt x="2264735" y="360594"/>
                  <a:pt x="2275882" y="360594"/>
                </a:cubicBezTo>
                <a:lnTo>
                  <a:pt x="2588173" y="360594"/>
                </a:lnTo>
                <a:cubicBezTo>
                  <a:pt x="2718643" y="360594"/>
                  <a:pt x="2832578" y="283209"/>
                  <a:pt x="2878271" y="163564"/>
                </a:cubicBezTo>
                <a:lnTo>
                  <a:pt x="2935544" y="24882"/>
                </a:lnTo>
                <a:cubicBezTo>
                  <a:pt x="2940018" y="13133"/>
                  <a:pt x="2930714" y="1"/>
                  <a:pt x="2917915" y="1"/>
                </a:cubicBezTo>
                <a:close/>
                <a:moveTo>
                  <a:pt x="1652661" y="179924"/>
                </a:moveTo>
                <a:lnTo>
                  <a:pt x="1591944" y="338937"/>
                </a:lnTo>
                <a:cubicBezTo>
                  <a:pt x="1588030" y="349165"/>
                  <a:pt x="1596139" y="360594"/>
                  <a:pt x="1607286" y="360594"/>
                </a:cubicBezTo>
                <a:lnTo>
                  <a:pt x="1919589" y="360594"/>
                </a:lnTo>
                <a:cubicBezTo>
                  <a:pt x="2050060" y="360594"/>
                  <a:pt x="2163981" y="283209"/>
                  <a:pt x="2209675" y="163564"/>
                </a:cubicBezTo>
                <a:lnTo>
                  <a:pt x="2266947" y="24882"/>
                </a:lnTo>
                <a:cubicBezTo>
                  <a:pt x="2271434" y="13133"/>
                  <a:pt x="2262130" y="1"/>
                  <a:pt x="2249318" y="1"/>
                </a:cubicBezTo>
                <a:lnTo>
                  <a:pt x="1941984" y="1"/>
                </a:lnTo>
                <a:cubicBezTo>
                  <a:pt x="1810586" y="1"/>
                  <a:pt x="1698672" y="59438"/>
                  <a:pt x="1652661" y="179925"/>
                </a:cubicBezTo>
                <a:close/>
                <a:moveTo>
                  <a:pt x="1019400" y="209437"/>
                </a:moveTo>
                <a:lnTo>
                  <a:pt x="969956" y="209437"/>
                </a:lnTo>
                <a:lnTo>
                  <a:pt x="920506" y="338937"/>
                </a:lnTo>
                <a:cubicBezTo>
                  <a:pt x="916596" y="349162"/>
                  <a:pt x="924702" y="360594"/>
                  <a:pt x="935847" y="360594"/>
                </a:cubicBezTo>
                <a:lnTo>
                  <a:pt x="1248148" y="360594"/>
                </a:lnTo>
                <a:cubicBezTo>
                  <a:pt x="1378616" y="360594"/>
                  <a:pt x="1492550" y="283209"/>
                  <a:pt x="1538231" y="163564"/>
                </a:cubicBezTo>
                <a:lnTo>
                  <a:pt x="1547497" y="141129"/>
                </a:lnTo>
                <a:cubicBezTo>
                  <a:pt x="1528215" y="148576"/>
                  <a:pt x="1508667" y="155459"/>
                  <a:pt x="1488839" y="161730"/>
                </a:cubicBezTo>
                <a:cubicBezTo>
                  <a:pt x="1446603" y="254947"/>
                  <a:pt x="1353882" y="314402"/>
                  <a:pt x="1248148" y="314402"/>
                </a:cubicBezTo>
                <a:lnTo>
                  <a:pt x="983250" y="314402"/>
                </a:lnTo>
                <a:cubicBezTo>
                  <a:pt x="981351" y="314402"/>
                  <a:pt x="980047" y="312505"/>
                  <a:pt x="980724" y="310733"/>
                </a:cubicBezTo>
                <a:lnTo>
                  <a:pt x="1019402" y="209437"/>
                </a:lnTo>
                <a:close/>
                <a:moveTo>
                  <a:pt x="11576280" y="2431964"/>
                </a:moveTo>
                <a:lnTo>
                  <a:pt x="11633565" y="2293282"/>
                </a:lnTo>
                <a:cubicBezTo>
                  <a:pt x="11638039" y="2281538"/>
                  <a:pt x="11628735" y="2268396"/>
                  <a:pt x="11615923" y="2268396"/>
                </a:cubicBezTo>
                <a:lnTo>
                  <a:pt x="11615923" y="2268396"/>
                </a:lnTo>
                <a:cubicBezTo>
                  <a:pt x="11615923" y="2268396"/>
                  <a:pt x="11308590" y="2268396"/>
                  <a:pt x="11308590" y="2268396"/>
                </a:cubicBezTo>
                <a:cubicBezTo>
                  <a:pt x="11177203" y="2268396"/>
                  <a:pt x="11065277" y="2327842"/>
                  <a:pt x="11019266" y="2448322"/>
                </a:cubicBezTo>
                <a:lnTo>
                  <a:pt x="10958549" y="2607339"/>
                </a:lnTo>
                <a:cubicBezTo>
                  <a:pt x="10954635" y="2617559"/>
                  <a:pt x="10962744" y="2628998"/>
                  <a:pt x="10973891" y="2628998"/>
                </a:cubicBezTo>
                <a:lnTo>
                  <a:pt x="11286194" y="2628998"/>
                </a:lnTo>
                <a:cubicBezTo>
                  <a:pt x="11416665" y="2628998"/>
                  <a:pt x="11530599" y="2551605"/>
                  <a:pt x="11576280" y="2431964"/>
                </a:cubicBezTo>
                <a:close/>
                <a:moveTo>
                  <a:pt x="212692" y="6691684"/>
                </a:moveTo>
                <a:lnTo>
                  <a:pt x="273419" y="6532667"/>
                </a:lnTo>
                <a:cubicBezTo>
                  <a:pt x="319425" y="6412187"/>
                  <a:pt x="431347" y="6352741"/>
                  <a:pt x="562732" y="6352741"/>
                </a:cubicBezTo>
                <a:lnTo>
                  <a:pt x="870074" y="6352741"/>
                </a:lnTo>
                <a:lnTo>
                  <a:pt x="870074" y="6352741"/>
                </a:lnTo>
                <a:cubicBezTo>
                  <a:pt x="882884" y="6352741"/>
                  <a:pt x="892186" y="6365883"/>
                  <a:pt x="887706" y="6377627"/>
                </a:cubicBezTo>
                <a:lnTo>
                  <a:pt x="830430" y="6516309"/>
                </a:lnTo>
                <a:cubicBezTo>
                  <a:pt x="784740" y="6635950"/>
                  <a:pt x="670807" y="6713343"/>
                  <a:pt x="540341" y="6713343"/>
                </a:cubicBezTo>
                <a:lnTo>
                  <a:pt x="228041" y="6713343"/>
                </a:lnTo>
                <a:cubicBezTo>
                  <a:pt x="216889" y="6713343"/>
                  <a:pt x="208790" y="6701904"/>
                  <a:pt x="212693" y="6691684"/>
                </a:cubicBezTo>
                <a:close/>
                <a:moveTo>
                  <a:pt x="275436" y="6667154"/>
                </a:moveTo>
                <a:lnTo>
                  <a:pt x="540340" y="6667154"/>
                </a:lnTo>
                <a:cubicBezTo>
                  <a:pt x="651536" y="6667154"/>
                  <a:pt x="748464" y="6601480"/>
                  <a:pt x="787271" y="6499836"/>
                </a:cubicBezTo>
                <a:lnTo>
                  <a:pt x="787494" y="6499252"/>
                </a:lnTo>
                <a:lnTo>
                  <a:pt x="787731" y="6498680"/>
                </a:lnTo>
                <a:lnTo>
                  <a:pt x="827382" y="6402667"/>
                </a:lnTo>
                <a:cubicBezTo>
                  <a:pt x="828120" y="6400900"/>
                  <a:pt x="826811" y="6398943"/>
                  <a:pt x="824880" y="6398943"/>
                </a:cubicBezTo>
                <a:lnTo>
                  <a:pt x="562732" y="6398943"/>
                </a:lnTo>
                <a:cubicBezTo>
                  <a:pt x="442742" y="6398943"/>
                  <a:pt x="353019" y="6453686"/>
                  <a:pt x="316570" y="6549152"/>
                </a:cubicBezTo>
                <a:lnTo>
                  <a:pt x="272909" y="6663481"/>
                </a:lnTo>
                <a:cubicBezTo>
                  <a:pt x="272233" y="6665248"/>
                  <a:pt x="273542" y="6667154"/>
                  <a:pt x="275435" y="6667154"/>
                </a:cubicBezTo>
                <a:close/>
                <a:moveTo>
                  <a:pt x="71700" y="6241946"/>
                </a:moveTo>
                <a:lnTo>
                  <a:pt x="132427" y="6082928"/>
                </a:lnTo>
                <a:cubicBezTo>
                  <a:pt x="178433" y="5962448"/>
                  <a:pt x="290355" y="5903015"/>
                  <a:pt x="421740" y="5903015"/>
                </a:cubicBezTo>
                <a:lnTo>
                  <a:pt x="729082" y="5903015"/>
                </a:lnTo>
                <a:lnTo>
                  <a:pt x="729082" y="5903015"/>
                </a:lnTo>
                <a:cubicBezTo>
                  <a:pt x="741891" y="5903015"/>
                  <a:pt x="751194" y="5916144"/>
                  <a:pt x="746714" y="5927901"/>
                </a:cubicBezTo>
                <a:lnTo>
                  <a:pt x="689438" y="6066570"/>
                </a:lnTo>
                <a:cubicBezTo>
                  <a:pt x="643748" y="6186224"/>
                  <a:pt x="529815" y="6263604"/>
                  <a:pt x="399349" y="6263604"/>
                </a:cubicBezTo>
                <a:lnTo>
                  <a:pt x="87047" y="6263604"/>
                </a:lnTo>
                <a:cubicBezTo>
                  <a:pt x="75895" y="6263604"/>
                  <a:pt x="67796" y="6252177"/>
                  <a:pt x="71700" y="6241946"/>
                </a:cubicBezTo>
                <a:close/>
                <a:moveTo>
                  <a:pt x="134444" y="6217415"/>
                </a:moveTo>
                <a:lnTo>
                  <a:pt x="399348" y="6217415"/>
                </a:lnTo>
                <a:cubicBezTo>
                  <a:pt x="510544" y="6217415"/>
                  <a:pt x="607472" y="6151741"/>
                  <a:pt x="646279" y="6050098"/>
                </a:cubicBezTo>
                <a:lnTo>
                  <a:pt x="646502" y="6049526"/>
                </a:lnTo>
                <a:lnTo>
                  <a:pt x="646739" y="6048941"/>
                </a:lnTo>
                <a:lnTo>
                  <a:pt x="686390" y="5952940"/>
                </a:lnTo>
                <a:cubicBezTo>
                  <a:pt x="687128" y="5951161"/>
                  <a:pt x="685819" y="5949204"/>
                  <a:pt x="683888" y="5949204"/>
                </a:cubicBezTo>
                <a:lnTo>
                  <a:pt x="421740" y="5949204"/>
                </a:lnTo>
                <a:cubicBezTo>
                  <a:pt x="301750" y="5949204"/>
                  <a:pt x="212027" y="6003947"/>
                  <a:pt x="175578" y="6099413"/>
                </a:cubicBezTo>
                <a:lnTo>
                  <a:pt x="131917" y="6213742"/>
                </a:lnTo>
                <a:cubicBezTo>
                  <a:pt x="131241" y="6215521"/>
                  <a:pt x="132550" y="6217415"/>
                  <a:pt x="134443" y="6217415"/>
                </a:cubicBezTo>
                <a:close/>
                <a:moveTo>
                  <a:pt x="1360885" y="6066583"/>
                </a:moveTo>
                <a:lnTo>
                  <a:pt x="1418157" y="5927901"/>
                </a:lnTo>
                <a:cubicBezTo>
                  <a:pt x="1422644" y="5916144"/>
                  <a:pt x="1413340" y="5903015"/>
                  <a:pt x="1400516" y="5903015"/>
                </a:cubicBezTo>
                <a:lnTo>
                  <a:pt x="1400528" y="5903015"/>
                </a:lnTo>
                <a:lnTo>
                  <a:pt x="1093178" y="5903015"/>
                </a:lnTo>
                <a:cubicBezTo>
                  <a:pt x="961787" y="5903015"/>
                  <a:pt x="849878" y="5962448"/>
                  <a:pt x="803865" y="6082941"/>
                </a:cubicBezTo>
                <a:lnTo>
                  <a:pt x="743145" y="6241946"/>
                </a:lnTo>
                <a:cubicBezTo>
                  <a:pt x="739241" y="6252177"/>
                  <a:pt x="747340" y="6263604"/>
                  <a:pt x="758486" y="6263604"/>
                </a:cubicBezTo>
                <a:lnTo>
                  <a:pt x="1070793" y="6263604"/>
                </a:lnTo>
                <a:cubicBezTo>
                  <a:pt x="1201258" y="6263604"/>
                  <a:pt x="1315204" y="6186224"/>
                  <a:pt x="1360885" y="6066583"/>
                </a:cubicBezTo>
                <a:close/>
                <a:moveTo>
                  <a:pt x="64253" y="5927901"/>
                </a:moveTo>
                <a:cubicBezTo>
                  <a:pt x="68739" y="5916144"/>
                  <a:pt x="59431" y="5903015"/>
                  <a:pt x="46621" y="5903015"/>
                </a:cubicBezTo>
                <a:lnTo>
                  <a:pt x="46621" y="5903015"/>
                </a:lnTo>
                <a:lnTo>
                  <a:pt x="19" y="5903015"/>
                </a:lnTo>
                <a:lnTo>
                  <a:pt x="13" y="6082903"/>
                </a:lnTo>
                <a:cubicBezTo>
                  <a:pt x="2426" y="6077526"/>
                  <a:pt x="4854" y="6072150"/>
                  <a:pt x="6977" y="6066583"/>
                </a:cubicBezTo>
                <a:lnTo>
                  <a:pt x="64253" y="5927901"/>
                </a:lnTo>
                <a:close/>
                <a:moveTo>
                  <a:pt x="539055" y="5610514"/>
                </a:moveTo>
                <a:lnTo>
                  <a:pt x="596331" y="5471833"/>
                </a:lnTo>
                <a:cubicBezTo>
                  <a:pt x="600818" y="5460088"/>
                  <a:pt x="591515" y="5446946"/>
                  <a:pt x="578700" y="5446946"/>
                </a:cubicBezTo>
                <a:lnTo>
                  <a:pt x="578700" y="5446946"/>
                </a:lnTo>
                <a:cubicBezTo>
                  <a:pt x="578700" y="5446946"/>
                  <a:pt x="271357" y="5446946"/>
                  <a:pt x="271357" y="5446946"/>
                </a:cubicBezTo>
                <a:cubicBezTo>
                  <a:pt x="154675" y="5446946"/>
                  <a:pt x="53464" y="5493936"/>
                  <a:pt x="23" y="5588818"/>
                </a:cubicBezTo>
                <a:lnTo>
                  <a:pt x="17" y="5807535"/>
                </a:lnTo>
                <a:lnTo>
                  <a:pt x="248971" y="5807535"/>
                </a:lnTo>
                <a:cubicBezTo>
                  <a:pt x="379436" y="5807535"/>
                  <a:pt x="493369" y="5730155"/>
                  <a:pt x="539054" y="5610514"/>
                </a:cubicBezTo>
                <a:close/>
                <a:moveTo>
                  <a:pt x="1789182" y="635987"/>
                </a:moveTo>
                <a:lnTo>
                  <a:pt x="1728452" y="795005"/>
                </a:lnTo>
                <a:cubicBezTo>
                  <a:pt x="1724550" y="805229"/>
                  <a:pt x="1732647" y="816662"/>
                  <a:pt x="1743794" y="816662"/>
                </a:cubicBezTo>
                <a:lnTo>
                  <a:pt x="2056097" y="816662"/>
                </a:lnTo>
                <a:cubicBezTo>
                  <a:pt x="2186567" y="816662"/>
                  <a:pt x="2300502" y="739277"/>
                  <a:pt x="2346183" y="619632"/>
                </a:cubicBezTo>
                <a:lnTo>
                  <a:pt x="2403468" y="480949"/>
                </a:lnTo>
                <a:cubicBezTo>
                  <a:pt x="2407942" y="469201"/>
                  <a:pt x="2398638" y="456069"/>
                  <a:pt x="2385826" y="456069"/>
                </a:cubicBezTo>
                <a:lnTo>
                  <a:pt x="2078492" y="456069"/>
                </a:lnTo>
                <a:cubicBezTo>
                  <a:pt x="1947107" y="456069"/>
                  <a:pt x="1835180" y="515506"/>
                  <a:pt x="1789169" y="635988"/>
                </a:cubicBezTo>
                <a:close/>
                <a:moveTo>
                  <a:pt x="910507" y="6713343"/>
                </a:moveTo>
                <a:lnTo>
                  <a:pt x="1222807" y="6713343"/>
                </a:lnTo>
                <a:cubicBezTo>
                  <a:pt x="1353284" y="6713343"/>
                  <a:pt x="1467219" y="6635950"/>
                  <a:pt x="1512899" y="6516309"/>
                </a:cubicBezTo>
                <a:lnTo>
                  <a:pt x="1570172" y="6377627"/>
                </a:lnTo>
                <a:cubicBezTo>
                  <a:pt x="1574658" y="6365883"/>
                  <a:pt x="1565355" y="6352741"/>
                  <a:pt x="1552543" y="6352741"/>
                </a:cubicBezTo>
                <a:lnTo>
                  <a:pt x="1552543" y="6352741"/>
                </a:lnTo>
                <a:cubicBezTo>
                  <a:pt x="1552543" y="6352741"/>
                  <a:pt x="1245198" y="6352741"/>
                  <a:pt x="1245198" y="6352741"/>
                </a:cubicBezTo>
                <a:cubicBezTo>
                  <a:pt x="1113807" y="6352741"/>
                  <a:pt x="1001891" y="6412187"/>
                  <a:pt x="955885" y="6532667"/>
                </a:cubicBezTo>
                <a:lnTo>
                  <a:pt x="895164" y="6691684"/>
                </a:lnTo>
                <a:cubicBezTo>
                  <a:pt x="891255" y="6701904"/>
                  <a:pt x="899353" y="6713343"/>
                  <a:pt x="910505" y="6713343"/>
                </a:cubicBezTo>
                <a:close/>
                <a:moveTo>
                  <a:pt x="4937520" y="6713343"/>
                </a:moveTo>
                <a:lnTo>
                  <a:pt x="5249823" y="6713343"/>
                </a:lnTo>
                <a:cubicBezTo>
                  <a:pt x="5380294" y="6713343"/>
                  <a:pt x="5494229" y="6635950"/>
                  <a:pt x="5539909" y="6516309"/>
                </a:cubicBezTo>
                <a:lnTo>
                  <a:pt x="5597182" y="6377627"/>
                </a:lnTo>
                <a:cubicBezTo>
                  <a:pt x="5601668" y="6365883"/>
                  <a:pt x="5592364" y="6352741"/>
                  <a:pt x="5579552" y="6352741"/>
                </a:cubicBezTo>
                <a:lnTo>
                  <a:pt x="5579552" y="6352741"/>
                </a:lnTo>
                <a:cubicBezTo>
                  <a:pt x="5579552" y="6352741"/>
                  <a:pt x="5272206" y="6352741"/>
                  <a:pt x="5272206" y="6352741"/>
                </a:cubicBezTo>
                <a:cubicBezTo>
                  <a:pt x="5140821" y="6352741"/>
                  <a:pt x="5028907" y="6412187"/>
                  <a:pt x="4982896" y="6532667"/>
                </a:cubicBezTo>
                <a:lnTo>
                  <a:pt x="4922179" y="6691684"/>
                </a:lnTo>
                <a:cubicBezTo>
                  <a:pt x="4918277" y="6701904"/>
                  <a:pt x="4926373" y="6713343"/>
                  <a:pt x="4937520" y="6713343"/>
                </a:cubicBezTo>
                <a:close/>
                <a:moveTo>
                  <a:pt x="1581941" y="6713343"/>
                </a:moveTo>
                <a:lnTo>
                  <a:pt x="1894245" y="6713343"/>
                </a:lnTo>
                <a:cubicBezTo>
                  <a:pt x="2024715" y="6713343"/>
                  <a:pt x="2138650" y="6635950"/>
                  <a:pt x="2184330" y="6516309"/>
                </a:cubicBezTo>
                <a:lnTo>
                  <a:pt x="2241616" y="6377627"/>
                </a:lnTo>
                <a:cubicBezTo>
                  <a:pt x="2246089" y="6365883"/>
                  <a:pt x="2236786" y="6352741"/>
                  <a:pt x="2223974" y="6352741"/>
                </a:cubicBezTo>
                <a:lnTo>
                  <a:pt x="2223974" y="6352741"/>
                </a:lnTo>
                <a:cubicBezTo>
                  <a:pt x="2223974" y="6352741"/>
                  <a:pt x="1916640" y="6352741"/>
                  <a:pt x="1916640" y="6352741"/>
                </a:cubicBezTo>
                <a:cubicBezTo>
                  <a:pt x="1785254" y="6352741"/>
                  <a:pt x="1673328" y="6412187"/>
                  <a:pt x="1627330" y="6532667"/>
                </a:cubicBezTo>
                <a:lnTo>
                  <a:pt x="1566600" y="6691684"/>
                </a:lnTo>
                <a:cubicBezTo>
                  <a:pt x="1562698" y="6701904"/>
                  <a:pt x="1570795" y="6713343"/>
                  <a:pt x="1581941" y="6713343"/>
                </a:cubicBezTo>
                <a:close/>
                <a:moveTo>
                  <a:pt x="4249502" y="6691684"/>
                </a:moveTo>
                <a:lnTo>
                  <a:pt x="4310219" y="6532667"/>
                </a:lnTo>
                <a:cubicBezTo>
                  <a:pt x="4356230" y="6412187"/>
                  <a:pt x="4468144" y="6352741"/>
                  <a:pt x="4599530" y="6352741"/>
                </a:cubicBezTo>
                <a:lnTo>
                  <a:pt x="4906876" y="6352741"/>
                </a:lnTo>
                <a:lnTo>
                  <a:pt x="4906876" y="6352741"/>
                </a:lnTo>
                <a:cubicBezTo>
                  <a:pt x="4919688" y="6352741"/>
                  <a:pt x="4928992" y="6365883"/>
                  <a:pt x="4924505" y="6377627"/>
                </a:cubicBezTo>
                <a:lnTo>
                  <a:pt x="4867232" y="6516309"/>
                </a:lnTo>
                <a:cubicBezTo>
                  <a:pt x="4821552" y="6635950"/>
                  <a:pt x="4707605" y="6713343"/>
                  <a:pt x="4577147" y="6713343"/>
                </a:cubicBezTo>
                <a:lnTo>
                  <a:pt x="4264844" y="6713343"/>
                </a:lnTo>
                <a:cubicBezTo>
                  <a:pt x="4253697" y="6713343"/>
                  <a:pt x="4245588" y="6701904"/>
                  <a:pt x="4249502" y="6691684"/>
                </a:cubicBezTo>
                <a:close/>
                <a:moveTo>
                  <a:pt x="4312240" y="6667154"/>
                </a:moveTo>
                <a:lnTo>
                  <a:pt x="4577147" y="6667154"/>
                </a:lnTo>
                <a:cubicBezTo>
                  <a:pt x="4688336" y="6667154"/>
                  <a:pt x="4785264" y="6601480"/>
                  <a:pt x="4824081" y="6499836"/>
                </a:cubicBezTo>
                <a:lnTo>
                  <a:pt x="4824297" y="6499252"/>
                </a:lnTo>
                <a:lnTo>
                  <a:pt x="4824539" y="6498680"/>
                </a:lnTo>
                <a:lnTo>
                  <a:pt x="4864195" y="6402667"/>
                </a:lnTo>
                <a:cubicBezTo>
                  <a:pt x="4864919" y="6400900"/>
                  <a:pt x="4863610" y="6398943"/>
                  <a:pt x="4861691" y="6398943"/>
                </a:cubicBezTo>
                <a:lnTo>
                  <a:pt x="4599530" y="6398943"/>
                </a:lnTo>
                <a:cubicBezTo>
                  <a:pt x="4479545" y="6398943"/>
                  <a:pt x="4389824" y="6453686"/>
                  <a:pt x="4353371" y="6549152"/>
                </a:cubicBezTo>
                <a:lnTo>
                  <a:pt x="4309724" y="6663481"/>
                </a:lnTo>
                <a:cubicBezTo>
                  <a:pt x="4309037" y="6665248"/>
                  <a:pt x="4310346" y="6667154"/>
                  <a:pt x="4312240" y="6667154"/>
                </a:cubicBezTo>
                <a:close/>
                <a:moveTo>
                  <a:pt x="5608951" y="6713343"/>
                </a:moveTo>
                <a:lnTo>
                  <a:pt x="5921254" y="6713343"/>
                </a:lnTo>
                <a:cubicBezTo>
                  <a:pt x="6051725" y="6713343"/>
                  <a:pt x="6165659" y="6635950"/>
                  <a:pt x="6211340" y="6516309"/>
                </a:cubicBezTo>
                <a:lnTo>
                  <a:pt x="6268625" y="6377627"/>
                </a:lnTo>
                <a:cubicBezTo>
                  <a:pt x="6273099" y="6365883"/>
                  <a:pt x="6263795" y="6352741"/>
                  <a:pt x="6250983" y="6352741"/>
                </a:cubicBezTo>
                <a:lnTo>
                  <a:pt x="6250983" y="6352741"/>
                </a:lnTo>
                <a:cubicBezTo>
                  <a:pt x="6250983" y="6352741"/>
                  <a:pt x="5943650" y="6352741"/>
                  <a:pt x="5943650" y="6352741"/>
                </a:cubicBezTo>
                <a:cubicBezTo>
                  <a:pt x="5812251" y="6352741"/>
                  <a:pt x="5700338" y="6412187"/>
                  <a:pt x="5654339" y="6532667"/>
                </a:cubicBezTo>
                <a:lnTo>
                  <a:pt x="5593610" y="6691684"/>
                </a:lnTo>
                <a:cubicBezTo>
                  <a:pt x="5589708" y="6701904"/>
                  <a:pt x="5597804" y="6713343"/>
                  <a:pt x="5608951" y="6713343"/>
                </a:cubicBezTo>
                <a:close/>
                <a:moveTo>
                  <a:pt x="6280217" y="6713343"/>
                </a:moveTo>
                <a:lnTo>
                  <a:pt x="6592520" y="6713343"/>
                </a:lnTo>
                <a:cubicBezTo>
                  <a:pt x="6722991" y="6713343"/>
                  <a:pt x="6836925" y="6635950"/>
                  <a:pt x="6882605" y="6516309"/>
                </a:cubicBezTo>
                <a:lnTo>
                  <a:pt x="6939878" y="6377627"/>
                </a:lnTo>
                <a:cubicBezTo>
                  <a:pt x="6944365" y="6365883"/>
                  <a:pt x="6935061" y="6352741"/>
                  <a:pt x="6922261" y="6352741"/>
                </a:cubicBezTo>
                <a:lnTo>
                  <a:pt x="6922261" y="6352741"/>
                </a:lnTo>
                <a:cubicBezTo>
                  <a:pt x="6922261" y="6352741"/>
                  <a:pt x="6614916" y="6352741"/>
                  <a:pt x="6614916" y="6352741"/>
                </a:cubicBezTo>
                <a:cubicBezTo>
                  <a:pt x="6483530" y="6352741"/>
                  <a:pt x="6371603" y="6412187"/>
                  <a:pt x="6325605" y="6532667"/>
                </a:cubicBezTo>
                <a:lnTo>
                  <a:pt x="6264875" y="6691684"/>
                </a:lnTo>
                <a:cubicBezTo>
                  <a:pt x="6260973" y="6701904"/>
                  <a:pt x="6269070" y="6713343"/>
                  <a:pt x="6280217" y="6713343"/>
                </a:cubicBezTo>
                <a:close/>
                <a:moveTo>
                  <a:pt x="2238031" y="6691684"/>
                </a:moveTo>
                <a:lnTo>
                  <a:pt x="2298748" y="6532667"/>
                </a:lnTo>
                <a:cubicBezTo>
                  <a:pt x="2344759" y="6412187"/>
                  <a:pt x="2456685" y="6352741"/>
                  <a:pt x="2588071" y="6352741"/>
                </a:cubicBezTo>
                <a:lnTo>
                  <a:pt x="2895405" y="6352741"/>
                </a:lnTo>
                <a:lnTo>
                  <a:pt x="2895405" y="6352741"/>
                </a:lnTo>
                <a:cubicBezTo>
                  <a:pt x="2908217" y="6352741"/>
                  <a:pt x="2917533" y="6365883"/>
                  <a:pt x="2913046" y="6377627"/>
                </a:cubicBezTo>
                <a:lnTo>
                  <a:pt x="2855761" y="6516309"/>
                </a:lnTo>
                <a:cubicBezTo>
                  <a:pt x="2810081" y="6635950"/>
                  <a:pt x="2696146" y="6713343"/>
                  <a:pt x="2565676" y="6713343"/>
                </a:cubicBezTo>
                <a:lnTo>
                  <a:pt x="2253372" y="6713343"/>
                </a:lnTo>
                <a:cubicBezTo>
                  <a:pt x="2242226" y="6713343"/>
                  <a:pt x="2234129" y="6701904"/>
                  <a:pt x="2238031" y="6691684"/>
                </a:cubicBezTo>
                <a:close/>
                <a:moveTo>
                  <a:pt x="2300782" y="6667154"/>
                </a:moveTo>
                <a:lnTo>
                  <a:pt x="2565676" y="6667154"/>
                </a:lnTo>
                <a:cubicBezTo>
                  <a:pt x="2676865" y="6667154"/>
                  <a:pt x="2773793" y="6601480"/>
                  <a:pt x="2812610" y="6499836"/>
                </a:cubicBezTo>
                <a:lnTo>
                  <a:pt x="2812826" y="6499252"/>
                </a:lnTo>
                <a:lnTo>
                  <a:pt x="2813068" y="6498680"/>
                </a:lnTo>
                <a:lnTo>
                  <a:pt x="2852724" y="6402667"/>
                </a:lnTo>
                <a:cubicBezTo>
                  <a:pt x="2853448" y="6400900"/>
                  <a:pt x="2852152" y="6398943"/>
                  <a:pt x="2850220" y="6398943"/>
                </a:cubicBezTo>
                <a:lnTo>
                  <a:pt x="2588058" y="6398943"/>
                </a:lnTo>
                <a:cubicBezTo>
                  <a:pt x="2468074" y="6398943"/>
                  <a:pt x="2378352" y="6453686"/>
                  <a:pt x="2341899" y="6549152"/>
                </a:cubicBezTo>
                <a:lnTo>
                  <a:pt x="2298252" y="6663481"/>
                </a:lnTo>
                <a:cubicBezTo>
                  <a:pt x="2297579" y="6665248"/>
                  <a:pt x="2298875" y="6667154"/>
                  <a:pt x="2300769" y="6667154"/>
                </a:cubicBezTo>
                <a:close/>
                <a:moveTo>
                  <a:pt x="3593400" y="6713343"/>
                </a:moveTo>
                <a:lnTo>
                  <a:pt x="3905716" y="6713343"/>
                </a:lnTo>
                <a:cubicBezTo>
                  <a:pt x="4036174" y="6713343"/>
                  <a:pt x="4150108" y="6635950"/>
                  <a:pt x="4195789" y="6516309"/>
                </a:cubicBezTo>
                <a:lnTo>
                  <a:pt x="4253074" y="6377627"/>
                </a:lnTo>
                <a:cubicBezTo>
                  <a:pt x="4257548" y="6365883"/>
                  <a:pt x="4248244" y="6352741"/>
                  <a:pt x="4235432" y="6352741"/>
                </a:cubicBezTo>
                <a:lnTo>
                  <a:pt x="4235432" y="6352741"/>
                </a:lnTo>
                <a:cubicBezTo>
                  <a:pt x="4235432" y="6352741"/>
                  <a:pt x="3928098" y="6352741"/>
                  <a:pt x="3928098" y="6352741"/>
                </a:cubicBezTo>
                <a:cubicBezTo>
                  <a:pt x="3796713" y="6352741"/>
                  <a:pt x="3684787" y="6412187"/>
                  <a:pt x="3638788" y="6532667"/>
                </a:cubicBezTo>
                <a:lnTo>
                  <a:pt x="3578059" y="6691684"/>
                </a:lnTo>
                <a:cubicBezTo>
                  <a:pt x="3574157" y="6701904"/>
                  <a:pt x="3582253" y="6713343"/>
                  <a:pt x="3593400" y="6713343"/>
                </a:cubicBezTo>
                <a:close/>
                <a:moveTo>
                  <a:pt x="2921969" y="6713343"/>
                </a:moveTo>
                <a:lnTo>
                  <a:pt x="3234272" y="6713343"/>
                </a:lnTo>
                <a:cubicBezTo>
                  <a:pt x="3364743" y="6713343"/>
                  <a:pt x="3478677" y="6635950"/>
                  <a:pt x="3524358" y="6516309"/>
                </a:cubicBezTo>
                <a:lnTo>
                  <a:pt x="3581630" y="6377627"/>
                </a:lnTo>
                <a:cubicBezTo>
                  <a:pt x="3586117" y="6365883"/>
                  <a:pt x="3576813" y="6352741"/>
                  <a:pt x="3564001" y="6352741"/>
                </a:cubicBezTo>
                <a:lnTo>
                  <a:pt x="3564001" y="6352741"/>
                </a:lnTo>
                <a:cubicBezTo>
                  <a:pt x="3564001" y="6352741"/>
                  <a:pt x="3256668" y="6352741"/>
                  <a:pt x="3256668" y="6352741"/>
                </a:cubicBezTo>
                <a:cubicBezTo>
                  <a:pt x="3125282" y="6352741"/>
                  <a:pt x="3013356" y="6412187"/>
                  <a:pt x="2967345" y="6532667"/>
                </a:cubicBezTo>
                <a:lnTo>
                  <a:pt x="2906628" y="6691684"/>
                </a:lnTo>
                <a:cubicBezTo>
                  <a:pt x="2902713" y="6701904"/>
                  <a:pt x="2910822" y="6713343"/>
                  <a:pt x="2921969" y="6713343"/>
                </a:cubicBezTo>
                <a:close/>
                <a:moveTo>
                  <a:pt x="2433210" y="1818670"/>
                </a:moveTo>
                <a:lnTo>
                  <a:pt x="2740556" y="1818670"/>
                </a:lnTo>
                <a:cubicBezTo>
                  <a:pt x="2753368" y="1818670"/>
                  <a:pt x="2762659" y="1831799"/>
                  <a:pt x="2758185" y="1843556"/>
                </a:cubicBezTo>
                <a:lnTo>
                  <a:pt x="2700912" y="1982237"/>
                </a:lnTo>
                <a:cubicBezTo>
                  <a:pt x="2655219" y="2101879"/>
                  <a:pt x="2541285" y="2179259"/>
                  <a:pt x="2410814" y="2179259"/>
                </a:cubicBezTo>
                <a:lnTo>
                  <a:pt x="2098524" y="2179259"/>
                </a:lnTo>
                <a:cubicBezTo>
                  <a:pt x="2087364" y="2179259"/>
                  <a:pt x="2079268" y="2167832"/>
                  <a:pt x="2083170" y="2157601"/>
                </a:cubicBezTo>
                <a:lnTo>
                  <a:pt x="2143899" y="1998583"/>
                </a:lnTo>
                <a:cubicBezTo>
                  <a:pt x="2189898" y="1878103"/>
                  <a:pt x="2301824" y="1818670"/>
                  <a:pt x="2433210" y="1818670"/>
                </a:cubicBezTo>
                <a:close/>
                <a:moveTo>
                  <a:pt x="2695358" y="1864858"/>
                </a:moveTo>
                <a:lnTo>
                  <a:pt x="2433210" y="1864858"/>
                </a:lnTo>
                <a:cubicBezTo>
                  <a:pt x="2313225" y="1864858"/>
                  <a:pt x="2223503" y="1919601"/>
                  <a:pt x="2187051" y="2015068"/>
                </a:cubicBezTo>
                <a:lnTo>
                  <a:pt x="2143391" y="2129397"/>
                </a:lnTo>
                <a:cubicBezTo>
                  <a:pt x="2142704" y="2131176"/>
                  <a:pt x="2144014" y="2133070"/>
                  <a:pt x="2145907" y="2133070"/>
                </a:cubicBezTo>
                <a:lnTo>
                  <a:pt x="2410814" y="2133070"/>
                </a:lnTo>
                <a:cubicBezTo>
                  <a:pt x="2522016" y="2133070"/>
                  <a:pt x="2618944" y="2067396"/>
                  <a:pt x="2657749" y="1965752"/>
                </a:cubicBezTo>
                <a:lnTo>
                  <a:pt x="2657965" y="1965168"/>
                </a:lnTo>
                <a:lnTo>
                  <a:pt x="2658206" y="1964596"/>
                </a:lnTo>
                <a:lnTo>
                  <a:pt x="2697862" y="1868595"/>
                </a:lnTo>
                <a:cubicBezTo>
                  <a:pt x="2698599" y="1866816"/>
                  <a:pt x="2697290" y="1864858"/>
                  <a:pt x="2695358" y="1864858"/>
                </a:cubicBezTo>
                <a:close/>
                <a:moveTo>
                  <a:pt x="2233354" y="905800"/>
                </a:moveTo>
                <a:lnTo>
                  <a:pt x="2540700" y="905800"/>
                </a:lnTo>
                <a:cubicBezTo>
                  <a:pt x="2553499" y="905800"/>
                  <a:pt x="2562803" y="918935"/>
                  <a:pt x="2558329" y="930684"/>
                </a:cubicBezTo>
                <a:lnTo>
                  <a:pt x="2501057" y="1069367"/>
                </a:lnTo>
                <a:cubicBezTo>
                  <a:pt x="2455363" y="1189010"/>
                  <a:pt x="2341429" y="1266395"/>
                  <a:pt x="2210958" y="1266395"/>
                </a:cubicBezTo>
                <a:lnTo>
                  <a:pt x="1898655" y="1266395"/>
                </a:lnTo>
                <a:cubicBezTo>
                  <a:pt x="1887508" y="1266395"/>
                  <a:pt x="1879412" y="1254964"/>
                  <a:pt x="1883314" y="1244741"/>
                </a:cubicBezTo>
                <a:lnTo>
                  <a:pt x="1944043" y="1085724"/>
                </a:lnTo>
                <a:cubicBezTo>
                  <a:pt x="1990042" y="965237"/>
                  <a:pt x="2101968" y="905800"/>
                  <a:pt x="2233354" y="905800"/>
                </a:cubicBezTo>
                <a:close/>
                <a:moveTo>
                  <a:pt x="2495502" y="951993"/>
                </a:moveTo>
                <a:lnTo>
                  <a:pt x="2233354" y="951993"/>
                </a:lnTo>
                <a:cubicBezTo>
                  <a:pt x="2113369" y="951993"/>
                  <a:pt x="2023635" y="1006741"/>
                  <a:pt x="1987195" y="1102201"/>
                </a:cubicBezTo>
                <a:lnTo>
                  <a:pt x="1943535" y="1216535"/>
                </a:lnTo>
                <a:cubicBezTo>
                  <a:pt x="1942861" y="1218307"/>
                  <a:pt x="1944158" y="1220204"/>
                  <a:pt x="1946064" y="1220204"/>
                </a:cubicBezTo>
                <a:lnTo>
                  <a:pt x="2210958" y="1220204"/>
                </a:lnTo>
                <a:cubicBezTo>
                  <a:pt x="2322160" y="1220204"/>
                  <a:pt x="2419089" y="1154529"/>
                  <a:pt x="2457893" y="1052890"/>
                </a:cubicBezTo>
                <a:lnTo>
                  <a:pt x="2458109" y="1052308"/>
                </a:lnTo>
                <a:lnTo>
                  <a:pt x="2458350" y="1051733"/>
                </a:lnTo>
                <a:lnTo>
                  <a:pt x="2498006" y="955730"/>
                </a:lnTo>
                <a:cubicBezTo>
                  <a:pt x="2498744" y="953949"/>
                  <a:pt x="2497434" y="951994"/>
                  <a:pt x="2495502" y="951994"/>
                </a:cubicBezTo>
                <a:close/>
                <a:moveTo>
                  <a:pt x="7285368" y="4446930"/>
                </a:moveTo>
                <a:lnTo>
                  <a:pt x="6973064" y="4446930"/>
                </a:lnTo>
                <a:cubicBezTo>
                  <a:pt x="6961918" y="4446930"/>
                  <a:pt x="6953821" y="4435504"/>
                  <a:pt x="6957723" y="4425272"/>
                </a:cubicBezTo>
                <a:lnTo>
                  <a:pt x="7018440" y="4266254"/>
                </a:lnTo>
                <a:cubicBezTo>
                  <a:pt x="7064451" y="4145774"/>
                  <a:pt x="7176378" y="4086341"/>
                  <a:pt x="7307763" y="4086341"/>
                </a:cubicBezTo>
                <a:lnTo>
                  <a:pt x="7615096" y="4086341"/>
                </a:lnTo>
                <a:cubicBezTo>
                  <a:pt x="7627908" y="4086341"/>
                  <a:pt x="7637212" y="4099470"/>
                  <a:pt x="7632738" y="4111215"/>
                </a:cubicBezTo>
                <a:lnTo>
                  <a:pt x="7575454" y="4249896"/>
                </a:lnTo>
                <a:cubicBezTo>
                  <a:pt x="7529773" y="4369550"/>
                  <a:pt x="7415838" y="4446930"/>
                  <a:pt x="7285368" y="4446930"/>
                </a:cubicBezTo>
                <a:close/>
                <a:moveTo>
                  <a:pt x="7020474" y="4400741"/>
                </a:moveTo>
                <a:lnTo>
                  <a:pt x="7285368" y="4400741"/>
                </a:lnTo>
                <a:cubicBezTo>
                  <a:pt x="7396569" y="4400741"/>
                  <a:pt x="7493485" y="4335067"/>
                  <a:pt x="7532302" y="4233423"/>
                </a:cubicBezTo>
                <a:lnTo>
                  <a:pt x="7532518" y="4232839"/>
                </a:lnTo>
                <a:lnTo>
                  <a:pt x="7532760" y="4232267"/>
                </a:lnTo>
                <a:lnTo>
                  <a:pt x="7572416" y="4136267"/>
                </a:lnTo>
                <a:cubicBezTo>
                  <a:pt x="7573153" y="4134487"/>
                  <a:pt x="7571844" y="4132530"/>
                  <a:pt x="7569912" y="4132530"/>
                </a:cubicBezTo>
                <a:lnTo>
                  <a:pt x="7307763" y="4132530"/>
                </a:lnTo>
                <a:cubicBezTo>
                  <a:pt x="7187766" y="4132530"/>
                  <a:pt x="7098044" y="4187273"/>
                  <a:pt x="7061591" y="4282739"/>
                </a:cubicBezTo>
                <a:lnTo>
                  <a:pt x="7017944" y="4397068"/>
                </a:lnTo>
                <a:cubicBezTo>
                  <a:pt x="7017271" y="4398835"/>
                  <a:pt x="7018567" y="4400741"/>
                  <a:pt x="7020474" y="4400741"/>
                </a:cubicBezTo>
                <a:close/>
                <a:moveTo>
                  <a:pt x="8425539" y="3984532"/>
                </a:moveTo>
                <a:lnTo>
                  <a:pt x="8113236" y="3984532"/>
                </a:lnTo>
                <a:cubicBezTo>
                  <a:pt x="8102089" y="3984532"/>
                  <a:pt x="8093980" y="3973105"/>
                  <a:pt x="8097895" y="3962874"/>
                </a:cubicBezTo>
                <a:lnTo>
                  <a:pt x="8158612" y="3803856"/>
                </a:lnTo>
                <a:cubicBezTo>
                  <a:pt x="8204623" y="3683375"/>
                  <a:pt x="8316536" y="3623929"/>
                  <a:pt x="8447935" y="3623929"/>
                </a:cubicBezTo>
                <a:lnTo>
                  <a:pt x="8755268" y="3623929"/>
                </a:lnTo>
                <a:cubicBezTo>
                  <a:pt x="8768080" y="3623942"/>
                  <a:pt x="8777384" y="3637072"/>
                  <a:pt x="8772898" y="3648816"/>
                </a:cubicBezTo>
                <a:lnTo>
                  <a:pt x="8715625" y="3787498"/>
                </a:lnTo>
                <a:cubicBezTo>
                  <a:pt x="8669944" y="3907139"/>
                  <a:pt x="8556010" y="3984532"/>
                  <a:pt x="8425539" y="3984532"/>
                </a:cubicBezTo>
                <a:close/>
                <a:moveTo>
                  <a:pt x="8160633" y="3938342"/>
                </a:moveTo>
                <a:lnTo>
                  <a:pt x="8425539" y="3938342"/>
                </a:lnTo>
                <a:cubicBezTo>
                  <a:pt x="8536729" y="3938342"/>
                  <a:pt x="8633657" y="3872669"/>
                  <a:pt x="8672474" y="3771025"/>
                </a:cubicBezTo>
                <a:lnTo>
                  <a:pt x="8672690" y="3770440"/>
                </a:lnTo>
                <a:lnTo>
                  <a:pt x="8672931" y="3769869"/>
                </a:lnTo>
                <a:lnTo>
                  <a:pt x="8712574" y="3673868"/>
                </a:lnTo>
                <a:cubicBezTo>
                  <a:pt x="8713324" y="3672089"/>
                  <a:pt x="8712015" y="3670131"/>
                  <a:pt x="8710083" y="3670131"/>
                </a:cubicBezTo>
                <a:lnTo>
                  <a:pt x="8447935" y="3670131"/>
                </a:lnTo>
                <a:cubicBezTo>
                  <a:pt x="8327938" y="3670131"/>
                  <a:pt x="8238216" y="3724874"/>
                  <a:pt x="8201776" y="3820341"/>
                </a:cubicBezTo>
                <a:lnTo>
                  <a:pt x="8158104" y="3934669"/>
                </a:lnTo>
                <a:cubicBezTo>
                  <a:pt x="8157430" y="3936436"/>
                  <a:pt x="8158739" y="3938342"/>
                  <a:pt x="8160633" y="3938342"/>
                </a:cubicBezTo>
                <a:close/>
                <a:moveTo>
                  <a:pt x="7043378" y="4705965"/>
                </a:moveTo>
                <a:lnTo>
                  <a:pt x="7100650" y="4567296"/>
                </a:lnTo>
                <a:cubicBezTo>
                  <a:pt x="7105136" y="4555539"/>
                  <a:pt x="7095832" y="4542409"/>
                  <a:pt x="7083021" y="4542409"/>
                </a:cubicBezTo>
                <a:lnTo>
                  <a:pt x="7083021" y="4542409"/>
                </a:lnTo>
                <a:lnTo>
                  <a:pt x="6775675" y="4542409"/>
                </a:lnTo>
                <a:cubicBezTo>
                  <a:pt x="6644289" y="4542409"/>
                  <a:pt x="6532375" y="4601843"/>
                  <a:pt x="6486364" y="4722323"/>
                </a:cubicBezTo>
                <a:lnTo>
                  <a:pt x="6425647" y="4881341"/>
                </a:lnTo>
                <a:cubicBezTo>
                  <a:pt x="6421745" y="4891572"/>
                  <a:pt x="6429842" y="4902999"/>
                  <a:pt x="6440989" y="4902999"/>
                </a:cubicBezTo>
                <a:lnTo>
                  <a:pt x="6753292" y="4902999"/>
                </a:lnTo>
                <a:cubicBezTo>
                  <a:pt x="6883762" y="4902999"/>
                  <a:pt x="6997697" y="4825619"/>
                  <a:pt x="7043378" y="4705978"/>
                </a:cubicBezTo>
                <a:close/>
                <a:moveTo>
                  <a:pt x="7644495" y="4446930"/>
                </a:moveTo>
                <a:lnTo>
                  <a:pt x="7956799" y="4446930"/>
                </a:lnTo>
                <a:cubicBezTo>
                  <a:pt x="8087270" y="4446930"/>
                  <a:pt x="8201204" y="4369550"/>
                  <a:pt x="8246885" y="4249896"/>
                </a:cubicBezTo>
                <a:lnTo>
                  <a:pt x="8304169" y="4111215"/>
                </a:lnTo>
                <a:cubicBezTo>
                  <a:pt x="8308644" y="4099470"/>
                  <a:pt x="8299340" y="4086341"/>
                  <a:pt x="8286527" y="4086341"/>
                </a:cubicBezTo>
                <a:lnTo>
                  <a:pt x="7979194" y="4086341"/>
                </a:lnTo>
                <a:cubicBezTo>
                  <a:pt x="7847808" y="4086341"/>
                  <a:pt x="7735882" y="4145774"/>
                  <a:pt x="7689884" y="4266254"/>
                </a:cubicBezTo>
                <a:lnTo>
                  <a:pt x="7629154" y="4425272"/>
                </a:lnTo>
                <a:cubicBezTo>
                  <a:pt x="7625252" y="4435504"/>
                  <a:pt x="7633349" y="4446930"/>
                  <a:pt x="7644495" y="4446930"/>
                </a:cubicBezTo>
                <a:close/>
                <a:moveTo>
                  <a:pt x="5910336" y="5331080"/>
                </a:moveTo>
                <a:lnTo>
                  <a:pt x="5971053" y="5172062"/>
                </a:lnTo>
                <a:cubicBezTo>
                  <a:pt x="6017064" y="5051569"/>
                  <a:pt x="6128978" y="4992136"/>
                  <a:pt x="6260364" y="4992136"/>
                </a:cubicBezTo>
                <a:lnTo>
                  <a:pt x="6567710" y="4992136"/>
                </a:lnTo>
                <a:cubicBezTo>
                  <a:pt x="6580522" y="4992136"/>
                  <a:pt x="6589826" y="5005265"/>
                  <a:pt x="6585338" y="5017022"/>
                </a:cubicBezTo>
                <a:lnTo>
                  <a:pt x="6528066" y="5155704"/>
                </a:lnTo>
                <a:cubicBezTo>
                  <a:pt x="6482386" y="5275345"/>
                  <a:pt x="6368439" y="5352725"/>
                  <a:pt x="6237981" y="5352725"/>
                </a:cubicBezTo>
                <a:lnTo>
                  <a:pt x="5925678" y="5352725"/>
                </a:lnTo>
                <a:cubicBezTo>
                  <a:pt x="5914531" y="5352725"/>
                  <a:pt x="5906421" y="5341298"/>
                  <a:pt x="5910336" y="5331080"/>
                </a:cubicBezTo>
                <a:close/>
                <a:moveTo>
                  <a:pt x="5973074" y="5306536"/>
                </a:moveTo>
                <a:lnTo>
                  <a:pt x="6237981" y="5306536"/>
                </a:lnTo>
                <a:cubicBezTo>
                  <a:pt x="6349170" y="5306536"/>
                  <a:pt x="6446098" y="5240862"/>
                  <a:pt x="6484902" y="5139231"/>
                </a:cubicBezTo>
                <a:lnTo>
                  <a:pt x="6485131" y="5138646"/>
                </a:lnTo>
                <a:lnTo>
                  <a:pt x="6485373" y="5138062"/>
                </a:lnTo>
                <a:lnTo>
                  <a:pt x="6525016" y="5042061"/>
                </a:lnTo>
                <a:cubicBezTo>
                  <a:pt x="6525753" y="5040282"/>
                  <a:pt x="6524444" y="5038324"/>
                  <a:pt x="6522525" y="5038324"/>
                </a:cubicBezTo>
                <a:lnTo>
                  <a:pt x="6260364" y="5038324"/>
                </a:lnTo>
                <a:cubicBezTo>
                  <a:pt x="6140379" y="5038324"/>
                  <a:pt x="6050657" y="5093080"/>
                  <a:pt x="6014204" y="5188534"/>
                </a:cubicBezTo>
                <a:lnTo>
                  <a:pt x="5970557" y="5302876"/>
                </a:lnTo>
                <a:cubicBezTo>
                  <a:pt x="5969871" y="5304642"/>
                  <a:pt x="5971180" y="5306536"/>
                  <a:pt x="5973074" y="5306536"/>
                </a:cubicBezTo>
                <a:close/>
                <a:moveTo>
                  <a:pt x="4582803" y="5352725"/>
                </a:moveTo>
                <a:lnTo>
                  <a:pt x="4895106" y="5352725"/>
                </a:lnTo>
                <a:cubicBezTo>
                  <a:pt x="5025577" y="5352725"/>
                  <a:pt x="5139511" y="5275345"/>
                  <a:pt x="5185192" y="5155704"/>
                </a:cubicBezTo>
                <a:lnTo>
                  <a:pt x="5242464" y="5017022"/>
                </a:lnTo>
                <a:cubicBezTo>
                  <a:pt x="5246951" y="5005278"/>
                  <a:pt x="5237647" y="4992136"/>
                  <a:pt x="5224835" y="4992136"/>
                </a:cubicBezTo>
                <a:lnTo>
                  <a:pt x="5224835" y="4992136"/>
                </a:lnTo>
                <a:cubicBezTo>
                  <a:pt x="5224835" y="4992136"/>
                  <a:pt x="4917489" y="4992136"/>
                  <a:pt x="4917489" y="4992136"/>
                </a:cubicBezTo>
                <a:cubicBezTo>
                  <a:pt x="4786116" y="4992136"/>
                  <a:pt x="4674190" y="5051569"/>
                  <a:pt x="4628179" y="5172062"/>
                </a:cubicBezTo>
                <a:lnTo>
                  <a:pt x="4567462" y="5331080"/>
                </a:lnTo>
                <a:cubicBezTo>
                  <a:pt x="4563547" y="5341298"/>
                  <a:pt x="4571656" y="5352725"/>
                  <a:pt x="4582803" y="5352725"/>
                </a:cubicBezTo>
                <a:close/>
                <a:moveTo>
                  <a:pt x="5254234" y="5352725"/>
                </a:moveTo>
                <a:lnTo>
                  <a:pt x="5566537" y="5352725"/>
                </a:lnTo>
                <a:cubicBezTo>
                  <a:pt x="5697007" y="5352725"/>
                  <a:pt x="5810929" y="5275345"/>
                  <a:pt x="5856623" y="5155704"/>
                </a:cubicBezTo>
                <a:lnTo>
                  <a:pt x="5913895" y="5017022"/>
                </a:lnTo>
                <a:cubicBezTo>
                  <a:pt x="5918382" y="5005278"/>
                  <a:pt x="5909078" y="4992136"/>
                  <a:pt x="5896266" y="4992136"/>
                </a:cubicBezTo>
                <a:lnTo>
                  <a:pt x="5896266" y="4992136"/>
                </a:lnTo>
                <a:cubicBezTo>
                  <a:pt x="5896266" y="4992136"/>
                  <a:pt x="5588920" y="4992136"/>
                  <a:pt x="5588920" y="4992136"/>
                </a:cubicBezTo>
                <a:cubicBezTo>
                  <a:pt x="5457534" y="4992136"/>
                  <a:pt x="5345620" y="5051569"/>
                  <a:pt x="5299609" y="5172062"/>
                </a:cubicBezTo>
                <a:lnTo>
                  <a:pt x="5238892" y="5331080"/>
                </a:lnTo>
                <a:cubicBezTo>
                  <a:pt x="5234978" y="5341298"/>
                  <a:pt x="5243087" y="5352725"/>
                  <a:pt x="5254234" y="5352725"/>
                </a:cubicBezTo>
                <a:close/>
                <a:moveTo>
                  <a:pt x="3880715" y="905799"/>
                </a:moveTo>
                <a:lnTo>
                  <a:pt x="3880715" y="905799"/>
                </a:lnTo>
                <a:cubicBezTo>
                  <a:pt x="3880715" y="905799"/>
                  <a:pt x="3573381" y="905800"/>
                  <a:pt x="3573381" y="905800"/>
                </a:cubicBezTo>
                <a:cubicBezTo>
                  <a:pt x="3441995" y="905800"/>
                  <a:pt x="3330069" y="965237"/>
                  <a:pt x="3284058" y="1085721"/>
                </a:cubicBezTo>
                <a:lnTo>
                  <a:pt x="3223341" y="1244739"/>
                </a:lnTo>
                <a:cubicBezTo>
                  <a:pt x="3219427" y="1254963"/>
                  <a:pt x="3227536" y="1266393"/>
                  <a:pt x="3238683" y="1266393"/>
                </a:cubicBezTo>
                <a:lnTo>
                  <a:pt x="3550986" y="1266393"/>
                </a:lnTo>
                <a:cubicBezTo>
                  <a:pt x="3681456" y="1266393"/>
                  <a:pt x="3795391" y="1189008"/>
                  <a:pt x="3841072" y="1069363"/>
                </a:cubicBezTo>
                <a:lnTo>
                  <a:pt x="3898344" y="930682"/>
                </a:lnTo>
                <a:cubicBezTo>
                  <a:pt x="3902831" y="918932"/>
                  <a:pt x="3893527" y="905797"/>
                  <a:pt x="3880715" y="905797"/>
                </a:cubicBezTo>
                <a:close/>
                <a:moveTo>
                  <a:pt x="3894785" y="5331080"/>
                </a:moveTo>
                <a:lnTo>
                  <a:pt x="3955502" y="5172062"/>
                </a:lnTo>
                <a:cubicBezTo>
                  <a:pt x="4001513" y="5051569"/>
                  <a:pt x="4113427" y="4992136"/>
                  <a:pt x="4244812" y="4992136"/>
                </a:cubicBezTo>
                <a:lnTo>
                  <a:pt x="4552158" y="4992136"/>
                </a:lnTo>
                <a:cubicBezTo>
                  <a:pt x="4564971" y="4992136"/>
                  <a:pt x="4574274" y="5005265"/>
                  <a:pt x="4569788" y="5017022"/>
                </a:cubicBezTo>
                <a:lnTo>
                  <a:pt x="4512515" y="5155704"/>
                </a:lnTo>
                <a:cubicBezTo>
                  <a:pt x="4466835" y="5275345"/>
                  <a:pt x="4352900" y="5352725"/>
                  <a:pt x="4222430" y="5352725"/>
                </a:cubicBezTo>
                <a:lnTo>
                  <a:pt x="3910126" y="5352725"/>
                </a:lnTo>
                <a:cubicBezTo>
                  <a:pt x="3898979" y="5352725"/>
                  <a:pt x="3890870" y="5341298"/>
                  <a:pt x="3894785" y="5331080"/>
                </a:cubicBezTo>
                <a:close/>
                <a:moveTo>
                  <a:pt x="3957523" y="5306536"/>
                </a:moveTo>
                <a:lnTo>
                  <a:pt x="4222430" y="5306536"/>
                </a:lnTo>
                <a:cubicBezTo>
                  <a:pt x="4333619" y="5306536"/>
                  <a:pt x="4430560" y="5240862"/>
                  <a:pt x="4469364" y="5139231"/>
                </a:cubicBezTo>
                <a:lnTo>
                  <a:pt x="4469580" y="5138646"/>
                </a:lnTo>
                <a:lnTo>
                  <a:pt x="4469822" y="5138062"/>
                </a:lnTo>
                <a:lnTo>
                  <a:pt x="4509465" y="5042061"/>
                </a:lnTo>
                <a:cubicBezTo>
                  <a:pt x="4510202" y="5040282"/>
                  <a:pt x="4508906" y="5038324"/>
                  <a:pt x="4506974" y="5038324"/>
                </a:cubicBezTo>
                <a:lnTo>
                  <a:pt x="4244812" y="5038324"/>
                </a:lnTo>
                <a:cubicBezTo>
                  <a:pt x="4124828" y="5038324"/>
                  <a:pt x="4035106" y="5093080"/>
                  <a:pt x="3998653" y="5188534"/>
                </a:cubicBezTo>
                <a:lnTo>
                  <a:pt x="3954993" y="5302876"/>
                </a:lnTo>
                <a:cubicBezTo>
                  <a:pt x="3954320" y="5304642"/>
                  <a:pt x="3955629" y="5306536"/>
                  <a:pt x="3957523" y="5306536"/>
                </a:cubicBezTo>
                <a:close/>
                <a:moveTo>
                  <a:pt x="3209284" y="905799"/>
                </a:moveTo>
                <a:lnTo>
                  <a:pt x="3209284" y="905799"/>
                </a:lnTo>
                <a:cubicBezTo>
                  <a:pt x="3209284" y="905799"/>
                  <a:pt x="2901938" y="905800"/>
                  <a:pt x="2901938" y="905800"/>
                </a:cubicBezTo>
                <a:cubicBezTo>
                  <a:pt x="2770552" y="905800"/>
                  <a:pt x="2658626" y="965237"/>
                  <a:pt x="2612627" y="1085721"/>
                </a:cubicBezTo>
                <a:lnTo>
                  <a:pt x="2551898" y="1244739"/>
                </a:lnTo>
                <a:cubicBezTo>
                  <a:pt x="2547996" y="1254963"/>
                  <a:pt x="2556092" y="1266393"/>
                  <a:pt x="2567252" y="1266393"/>
                </a:cubicBezTo>
                <a:lnTo>
                  <a:pt x="2879555" y="1266393"/>
                </a:lnTo>
                <a:cubicBezTo>
                  <a:pt x="3010013" y="1266393"/>
                  <a:pt x="3123947" y="1189008"/>
                  <a:pt x="3169628" y="1069363"/>
                </a:cubicBezTo>
                <a:lnTo>
                  <a:pt x="3226913" y="930682"/>
                </a:lnTo>
                <a:cubicBezTo>
                  <a:pt x="3231400" y="918932"/>
                  <a:pt x="3222096" y="905797"/>
                  <a:pt x="3209284" y="905797"/>
                </a:cubicBezTo>
                <a:close/>
                <a:moveTo>
                  <a:pt x="2007379" y="1542527"/>
                </a:moveTo>
                <a:lnTo>
                  <a:pt x="1946662" y="1701545"/>
                </a:lnTo>
                <a:cubicBezTo>
                  <a:pt x="1942747" y="1711764"/>
                  <a:pt x="1950856" y="1723190"/>
                  <a:pt x="1962003" y="1723190"/>
                </a:cubicBezTo>
                <a:lnTo>
                  <a:pt x="2274306" y="1723190"/>
                </a:lnTo>
                <a:cubicBezTo>
                  <a:pt x="2404777" y="1723190"/>
                  <a:pt x="2518711" y="1645810"/>
                  <a:pt x="2564392" y="1526169"/>
                </a:cubicBezTo>
                <a:lnTo>
                  <a:pt x="2621664" y="1387487"/>
                </a:lnTo>
                <a:cubicBezTo>
                  <a:pt x="2626151" y="1375730"/>
                  <a:pt x="2616847" y="1362601"/>
                  <a:pt x="2604035" y="1362601"/>
                </a:cubicBezTo>
                <a:lnTo>
                  <a:pt x="2296689" y="1362601"/>
                </a:lnTo>
                <a:cubicBezTo>
                  <a:pt x="2165303" y="1362601"/>
                  <a:pt x="2053390" y="1422034"/>
                  <a:pt x="2007379" y="1542527"/>
                </a:cubicBezTo>
                <a:close/>
                <a:moveTo>
                  <a:pt x="7906479" y="905799"/>
                </a:moveTo>
                <a:lnTo>
                  <a:pt x="7906479" y="905799"/>
                </a:lnTo>
                <a:cubicBezTo>
                  <a:pt x="7906479" y="905799"/>
                  <a:pt x="7599133" y="905800"/>
                  <a:pt x="7599133" y="905800"/>
                </a:cubicBezTo>
                <a:cubicBezTo>
                  <a:pt x="7467747" y="905800"/>
                  <a:pt x="7355820" y="965237"/>
                  <a:pt x="7309822" y="1085721"/>
                </a:cubicBezTo>
                <a:lnTo>
                  <a:pt x="7249105" y="1244739"/>
                </a:lnTo>
                <a:cubicBezTo>
                  <a:pt x="7245191" y="1254963"/>
                  <a:pt x="7253300" y="1266393"/>
                  <a:pt x="7264434" y="1266393"/>
                </a:cubicBezTo>
                <a:lnTo>
                  <a:pt x="7576750" y="1266393"/>
                </a:lnTo>
                <a:cubicBezTo>
                  <a:pt x="7707208" y="1266393"/>
                  <a:pt x="7821142" y="1189008"/>
                  <a:pt x="7866836" y="1069363"/>
                </a:cubicBezTo>
                <a:lnTo>
                  <a:pt x="7924108" y="930682"/>
                </a:lnTo>
                <a:cubicBezTo>
                  <a:pt x="7928582" y="918932"/>
                  <a:pt x="7919278" y="905797"/>
                  <a:pt x="7906479" y="905797"/>
                </a:cubicBezTo>
                <a:close/>
                <a:moveTo>
                  <a:pt x="5224835" y="905799"/>
                </a:moveTo>
                <a:lnTo>
                  <a:pt x="5224835" y="905799"/>
                </a:lnTo>
                <a:cubicBezTo>
                  <a:pt x="5224835" y="905799"/>
                  <a:pt x="4917489" y="905800"/>
                  <a:pt x="4917489" y="905800"/>
                </a:cubicBezTo>
                <a:cubicBezTo>
                  <a:pt x="4786116" y="905800"/>
                  <a:pt x="4674190" y="965237"/>
                  <a:pt x="4628179" y="1085721"/>
                </a:cubicBezTo>
                <a:lnTo>
                  <a:pt x="4567462" y="1244739"/>
                </a:lnTo>
                <a:cubicBezTo>
                  <a:pt x="4563547" y="1254963"/>
                  <a:pt x="4571656" y="1266393"/>
                  <a:pt x="4582803" y="1266393"/>
                </a:cubicBezTo>
                <a:lnTo>
                  <a:pt x="4895106" y="1266393"/>
                </a:lnTo>
                <a:cubicBezTo>
                  <a:pt x="5025564" y="1266393"/>
                  <a:pt x="5139511" y="1189008"/>
                  <a:pt x="5185192" y="1069363"/>
                </a:cubicBezTo>
                <a:lnTo>
                  <a:pt x="5242464" y="930682"/>
                </a:lnTo>
                <a:cubicBezTo>
                  <a:pt x="5246951" y="918932"/>
                  <a:pt x="5237647" y="905797"/>
                  <a:pt x="5224835" y="905797"/>
                </a:cubicBezTo>
                <a:close/>
                <a:moveTo>
                  <a:pt x="7235035" y="905799"/>
                </a:moveTo>
                <a:lnTo>
                  <a:pt x="7235035" y="905799"/>
                </a:lnTo>
                <a:cubicBezTo>
                  <a:pt x="7235035" y="905799"/>
                  <a:pt x="6927702" y="905800"/>
                  <a:pt x="6927702" y="905800"/>
                </a:cubicBezTo>
                <a:cubicBezTo>
                  <a:pt x="6796316" y="905800"/>
                  <a:pt x="6684390" y="965237"/>
                  <a:pt x="6638391" y="1085721"/>
                </a:cubicBezTo>
                <a:lnTo>
                  <a:pt x="6577661" y="1244739"/>
                </a:lnTo>
                <a:cubicBezTo>
                  <a:pt x="6573760" y="1254963"/>
                  <a:pt x="6581856" y="1266393"/>
                  <a:pt x="6593003" y="1266393"/>
                </a:cubicBezTo>
                <a:lnTo>
                  <a:pt x="6905306" y="1266393"/>
                </a:lnTo>
                <a:cubicBezTo>
                  <a:pt x="7035777" y="1266393"/>
                  <a:pt x="7149711" y="1189008"/>
                  <a:pt x="7195392" y="1069363"/>
                </a:cubicBezTo>
                <a:lnTo>
                  <a:pt x="7252677" y="930682"/>
                </a:lnTo>
                <a:cubicBezTo>
                  <a:pt x="7257151" y="918932"/>
                  <a:pt x="7247847" y="905797"/>
                  <a:pt x="7235035" y="905797"/>
                </a:cubicBezTo>
                <a:close/>
                <a:moveTo>
                  <a:pt x="5896266" y="905799"/>
                </a:moveTo>
                <a:lnTo>
                  <a:pt x="5896266" y="905799"/>
                </a:lnTo>
                <a:cubicBezTo>
                  <a:pt x="5896266" y="905799"/>
                  <a:pt x="5588920" y="905800"/>
                  <a:pt x="5588920" y="905800"/>
                </a:cubicBezTo>
                <a:cubicBezTo>
                  <a:pt x="5457534" y="905800"/>
                  <a:pt x="5345620" y="965237"/>
                  <a:pt x="5299609" y="1085721"/>
                </a:cubicBezTo>
                <a:lnTo>
                  <a:pt x="5238892" y="1244739"/>
                </a:lnTo>
                <a:cubicBezTo>
                  <a:pt x="5234978" y="1254963"/>
                  <a:pt x="5243087" y="1266393"/>
                  <a:pt x="5254234" y="1266393"/>
                </a:cubicBezTo>
                <a:lnTo>
                  <a:pt x="5566537" y="1266393"/>
                </a:lnTo>
                <a:cubicBezTo>
                  <a:pt x="5697007" y="1266393"/>
                  <a:pt x="5810929" y="1189008"/>
                  <a:pt x="5856623" y="1069363"/>
                </a:cubicBezTo>
                <a:lnTo>
                  <a:pt x="5913895" y="930682"/>
                </a:lnTo>
                <a:cubicBezTo>
                  <a:pt x="5918382" y="918932"/>
                  <a:pt x="5909078" y="905797"/>
                  <a:pt x="5896266" y="905797"/>
                </a:cubicBezTo>
                <a:close/>
                <a:moveTo>
                  <a:pt x="8641258" y="1362601"/>
                </a:moveTo>
                <a:lnTo>
                  <a:pt x="8333911" y="1362601"/>
                </a:lnTo>
                <a:cubicBezTo>
                  <a:pt x="8202526" y="1362601"/>
                  <a:pt x="8090599" y="1422034"/>
                  <a:pt x="8044601" y="1542527"/>
                </a:cubicBezTo>
                <a:lnTo>
                  <a:pt x="7983884" y="1701545"/>
                </a:lnTo>
                <a:cubicBezTo>
                  <a:pt x="7979970" y="1711764"/>
                  <a:pt x="7988079" y="1723190"/>
                  <a:pt x="7999213" y="1723190"/>
                </a:cubicBezTo>
                <a:lnTo>
                  <a:pt x="8311516" y="1723190"/>
                </a:lnTo>
                <a:cubicBezTo>
                  <a:pt x="8441986" y="1723190"/>
                  <a:pt x="8555920" y="1645810"/>
                  <a:pt x="8601614" y="1526169"/>
                </a:cubicBezTo>
                <a:lnTo>
                  <a:pt x="8658886" y="1387487"/>
                </a:lnTo>
                <a:cubicBezTo>
                  <a:pt x="8663373" y="1375730"/>
                  <a:pt x="8654056" y="1362601"/>
                  <a:pt x="8641258" y="1362601"/>
                </a:cubicBezTo>
                <a:close/>
                <a:moveTo>
                  <a:pt x="562732" y="2268396"/>
                </a:moveTo>
                <a:lnTo>
                  <a:pt x="870074" y="2268396"/>
                </a:lnTo>
                <a:cubicBezTo>
                  <a:pt x="882884" y="2268396"/>
                  <a:pt x="892186" y="2281538"/>
                  <a:pt x="887706" y="2293282"/>
                </a:cubicBezTo>
                <a:lnTo>
                  <a:pt x="830430" y="2431964"/>
                </a:lnTo>
                <a:cubicBezTo>
                  <a:pt x="784740" y="2551605"/>
                  <a:pt x="670807" y="2628998"/>
                  <a:pt x="540341" y="2628998"/>
                </a:cubicBezTo>
                <a:lnTo>
                  <a:pt x="228041" y="2628998"/>
                </a:lnTo>
                <a:cubicBezTo>
                  <a:pt x="216889" y="2628998"/>
                  <a:pt x="208790" y="2617559"/>
                  <a:pt x="212693" y="2607339"/>
                </a:cubicBezTo>
                <a:lnTo>
                  <a:pt x="273420" y="2448322"/>
                </a:lnTo>
                <a:cubicBezTo>
                  <a:pt x="319426" y="2327842"/>
                  <a:pt x="431349" y="2268396"/>
                  <a:pt x="562733" y="2268396"/>
                </a:cubicBezTo>
                <a:close/>
                <a:moveTo>
                  <a:pt x="824880" y="2314597"/>
                </a:moveTo>
                <a:lnTo>
                  <a:pt x="562732" y="2314597"/>
                </a:lnTo>
                <a:cubicBezTo>
                  <a:pt x="442742" y="2314597"/>
                  <a:pt x="353019" y="2369340"/>
                  <a:pt x="316570" y="2464794"/>
                </a:cubicBezTo>
                <a:lnTo>
                  <a:pt x="272909" y="2579136"/>
                </a:lnTo>
                <a:cubicBezTo>
                  <a:pt x="272233" y="2580902"/>
                  <a:pt x="273542" y="2582809"/>
                  <a:pt x="275435" y="2582809"/>
                </a:cubicBezTo>
                <a:lnTo>
                  <a:pt x="540339" y="2582809"/>
                </a:lnTo>
                <a:cubicBezTo>
                  <a:pt x="651534" y="2582809"/>
                  <a:pt x="748463" y="2517135"/>
                  <a:pt x="787270" y="2415491"/>
                </a:cubicBezTo>
                <a:lnTo>
                  <a:pt x="787493" y="2414907"/>
                </a:lnTo>
                <a:lnTo>
                  <a:pt x="787730" y="2414335"/>
                </a:lnTo>
                <a:lnTo>
                  <a:pt x="827380" y="2318334"/>
                </a:lnTo>
                <a:cubicBezTo>
                  <a:pt x="828119" y="2316555"/>
                  <a:pt x="826810" y="2314597"/>
                  <a:pt x="824879" y="2314597"/>
                </a:cubicBezTo>
                <a:close/>
                <a:moveTo>
                  <a:pt x="362993" y="3984532"/>
                </a:moveTo>
                <a:lnTo>
                  <a:pt x="50692" y="3984532"/>
                </a:lnTo>
                <a:cubicBezTo>
                  <a:pt x="39540" y="3984532"/>
                  <a:pt x="31441" y="3973105"/>
                  <a:pt x="35345" y="3962874"/>
                </a:cubicBezTo>
                <a:lnTo>
                  <a:pt x="96072" y="3803856"/>
                </a:lnTo>
                <a:cubicBezTo>
                  <a:pt x="142078" y="3683375"/>
                  <a:pt x="254000" y="3623929"/>
                  <a:pt x="385385" y="3623929"/>
                </a:cubicBezTo>
                <a:lnTo>
                  <a:pt x="692727" y="3623929"/>
                </a:lnTo>
                <a:cubicBezTo>
                  <a:pt x="705536" y="3623942"/>
                  <a:pt x="714839" y="3637072"/>
                  <a:pt x="710359" y="3648816"/>
                </a:cubicBezTo>
                <a:lnTo>
                  <a:pt x="653082" y="3787498"/>
                </a:lnTo>
                <a:cubicBezTo>
                  <a:pt x="607393" y="3907139"/>
                  <a:pt x="493460" y="3984532"/>
                  <a:pt x="362994" y="3984532"/>
                </a:cubicBezTo>
                <a:close/>
                <a:moveTo>
                  <a:pt x="98089" y="3938342"/>
                </a:moveTo>
                <a:lnTo>
                  <a:pt x="362993" y="3938342"/>
                </a:lnTo>
                <a:cubicBezTo>
                  <a:pt x="474188" y="3938342"/>
                  <a:pt x="571117" y="3872669"/>
                  <a:pt x="609924" y="3771025"/>
                </a:cubicBezTo>
                <a:lnTo>
                  <a:pt x="610147" y="3770440"/>
                </a:lnTo>
                <a:lnTo>
                  <a:pt x="610384" y="3769869"/>
                </a:lnTo>
                <a:lnTo>
                  <a:pt x="650035" y="3673868"/>
                </a:lnTo>
                <a:cubicBezTo>
                  <a:pt x="650773" y="3672089"/>
                  <a:pt x="649464" y="3670131"/>
                  <a:pt x="647533" y="3670131"/>
                </a:cubicBezTo>
                <a:lnTo>
                  <a:pt x="385385" y="3670131"/>
                </a:lnTo>
                <a:cubicBezTo>
                  <a:pt x="265395" y="3670131"/>
                  <a:pt x="175672" y="3724874"/>
                  <a:pt x="139223" y="3820341"/>
                </a:cubicBezTo>
                <a:lnTo>
                  <a:pt x="95562" y="3934669"/>
                </a:lnTo>
                <a:cubicBezTo>
                  <a:pt x="94886" y="3936436"/>
                  <a:pt x="96195" y="3938342"/>
                  <a:pt x="98087" y="3938342"/>
                </a:cubicBezTo>
                <a:close/>
                <a:moveTo>
                  <a:pt x="86" y="2729243"/>
                </a:moveTo>
                <a:lnTo>
                  <a:pt x="74" y="3078724"/>
                </a:lnTo>
                <a:lnTo>
                  <a:pt x="71606" y="3078724"/>
                </a:lnTo>
                <a:cubicBezTo>
                  <a:pt x="202078" y="3078724"/>
                  <a:pt x="316011" y="3001344"/>
                  <a:pt x="361694" y="2881703"/>
                </a:cubicBezTo>
                <a:lnTo>
                  <a:pt x="418970" y="2743021"/>
                </a:lnTo>
                <a:cubicBezTo>
                  <a:pt x="423457" y="2731264"/>
                  <a:pt x="414148" y="2718135"/>
                  <a:pt x="401332" y="2718135"/>
                </a:cubicBezTo>
                <a:lnTo>
                  <a:pt x="401338" y="2718135"/>
                </a:lnTo>
                <a:lnTo>
                  <a:pt x="93999" y="2718135"/>
                </a:lnTo>
                <a:cubicBezTo>
                  <a:pt x="61243" y="2718135"/>
                  <a:pt x="29703" y="2721833"/>
                  <a:pt x="86" y="2729243"/>
                </a:cubicBezTo>
                <a:close/>
                <a:moveTo>
                  <a:pt x="2071972" y="1818670"/>
                </a:moveTo>
                <a:lnTo>
                  <a:pt x="1764613" y="1818670"/>
                </a:lnTo>
                <a:cubicBezTo>
                  <a:pt x="1633227" y="1818670"/>
                  <a:pt x="1521314" y="1878103"/>
                  <a:pt x="1475303" y="1998583"/>
                </a:cubicBezTo>
                <a:lnTo>
                  <a:pt x="1414586" y="2157601"/>
                </a:lnTo>
                <a:cubicBezTo>
                  <a:pt x="1410671" y="2167832"/>
                  <a:pt x="1418767" y="2179259"/>
                  <a:pt x="1429927" y="2179259"/>
                </a:cubicBezTo>
                <a:lnTo>
                  <a:pt x="1742230" y="2179259"/>
                </a:lnTo>
                <a:cubicBezTo>
                  <a:pt x="1872701" y="2179259"/>
                  <a:pt x="1986635" y="2101879"/>
                  <a:pt x="2032316" y="1982237"/>
                </a:cubicBezTo>
                <a:lnTo>
                  <a:pt x="2089601" y="1843543"/>
                </a:lnTo>
                <a:cubicBezTo>
                  <a:pt x="2094075" y="1831799"/>
                  <a:pt x="2084771" y="1818670"/>
                  <a:pt x="2071972" y="1818670"/>
                </a:cubicBezTo>
                <a:close/>
                <a:moveTo>
                  <a:pt x="4615494" y="1362601"/>
                </a:moveTo>
                <a:lnTo>
                  <a:pt x="4308160" y="1362601"/>
                </a:lnTo>
                <a:cubicBezTo>
                  <a:pt x="4176774" y="1362601"/>
                  <a:pt x="4064848" y="1422034"/>
                  <a:pt x="4018837" y="1542527"/>
                </a:cubicBezTo>
                <a:lnTo>
                  <a:pt x="3958120" y="1701545"/>
                </a:lnTo>
                <a:cubicBezTo>
                  <a:pt x="3954205" y="1711764"/>
                  <a:pt x="3962315" y="1723190"/>
                  <a:pt x="3973461" y="1723190"/>
                </a:cubicBezTo>
                <a:lnTo>
                  <a:pt x="4285765" y="1723190"/>
                </a:lnTo>
                <a:cubicBezTo>
                  <a:pt x="4416223" y="1723190"/>
                  <a:pt x="4530157" y="1645810"/>
                  <a:pt x="4575850" y="1526169"/>
                </a:cubicBezTo>
                <a:lnTo>
                  <a:pt x="4633123" y="1387487"/>
                </a:lnTo>
                <a:cubicBezTo>
                  <a:pt x="4637610" y="1375730"/>
                  <a:pt x="4628306" y="1362601"/>
                  <a:pt x="4615494" y="1362601"/>
                </a:cubicBezTo>
                <a:close/>
                <a:moveTo>
                  <a:pt x="3272619" y="1362601"/>
                </a:moveTo>
                <a:lnTo>
                  <a:pt x="2965285" y="1362601"/>
                </a:lnTo>
                <a:cubicBezTo>
                  <a:pt x="2833900" y="1362601"/>
                  <a:pt x="2721973" y="1422034"/>
                  <a:pt x="2675975" y="1542527"/>
                </a:cubicBezTo>
                <a:lnTo>
                  <a:pt x="2615246" y="1701545"/>
                </a:lnTo>
                <a:cubicBezTo>
                  <a:pt x="2611343" y="1711764"/>
                  <a:pt x="2619440" y="1723190"/>
                  <a:pt x="2630587" y="1723190"/>
                </a:cubicBezTo>
                <a:lnTo>
                  <a:pt x="2942903" y="1723190"/>
                </a:lnTo>
                <a:cubicBezTo>
                  <a:pt x="3073361" y="1723190"/>
                  <a:pt x="3187295" y="1645810"/>
                  <a:pt x="3232976" y="1526169"/>
                </a:cubicBezTo>
                <a:lnTo>
                  <a:pt x="3290261" y="1387487"/>
                </a:lnTo>
                <a:cubicBezTo>
                  <a:pt x="3294748" y="1375730"/>
                  <a:pt x="3285444" y="1362601"/>
                  <a:pt x="3272619" y="1362601"/>
                </a:cubicBezTo>
                <a:close/>
                <a:moveTo>
                  <a:pt x="5288183" y="1362601"/>
                </a:moveTo>
                <a:lnTo>
                  <a:pt x="4980837" y="1362601"/>
                </a:lnTo>
                <a:cubicBezTo>
                  <a:pt x="4849451" y="1362601"/>
                  <a:pt x="4737525" y="1422034"/>
                  <a:pt x="4691526" y="1542527"/>
                </a:cubicBezTo>
                <a:lnTo>
                  <a:pt x="4630797" y="1701545"/>
                </a:lnTo>
                <a:cubicBezTo>
                  <a:pt x="4626895" y="1711764"/>
                  <a:pt x="4635004" y="1723190"/>
                  <a:pt x="4646138" y="1723190"/>
                </a:cubicBezTo>
                <a:lnTo>
                  <a:pt x="4958441" y="1723190"/>
                </a:lnTo>
                <a:cubicBezTo>
                  <a:pt x="5088912" y="1723190"/>
                  <a:pt x="5202846" y="1645810"/>
                  <a:pt x="5248527" y="1526169"/>
                </a:cubicBezTo>
                <a:lnTo>
                  <a:pt x="5305812" y="1387487"/>
                </a:lnTo>
                <a:cubicBezTo>
                  <a:pt x="5310286" y="1375730"/>
                  <a:pt x="5300982" y="1362601"/>
                  <a:pt x="5288170" y="1362601"/>
                </a:cubicBezTo>
                <a:close/>
                <a:moveTo>
                  <a:pt x="1404583" y="3984532"/>
                </a:moveTo>
                <a:lnTo>
                  <a:pt x="1716899" y="3984532"/>
                </a:lnTo>
                <a:cubicBezTo>
                  <a:pt x="1847357" y="3984532"/>
                  <a:pt x="1961291" y="3907139"/>
                  <a:pt x="2006984" y="3787498"/>
                </a:cubicBezTo>
                <a:lnTo>
                  <a:pt x="2064257" y="3648816"/>
                </a:lnTo>
                <a:cubicBezTo>
                  <a:pt x="2068743" y="3637072"/>
                  <a:pt x="2059440" y="3623929"/>
                  <a:pt x="2046628" y="3623929"/>
                </a:cubicBezTo>
                <a:lnTo>
                  <a:pt x="1739282" y="3623929"/>
                </a:lnTo>
                <a:cubicBezTo>
                  <a:pt x="1607896" y="3623929"/>
                  <a:pt x="1495969" y="3683375"/>
                  <a:pt x="1449958" y="3803856"/>
                </a:cubicBezTo>
                <a:lnTo>
                  <a:pt x="1389242" y="3962874"/>
                </a:lnTo>
                <a:cubicBezTo>
                  <a:pt x="1385340" y="3973092"/>
                  <a:pt x="1393436" y="3984532"/>
                  <a:pt x="1404583" y="3984532"/>
                </a:cubicBezTo>
                <a:close/>
                <a:moveTo>
                  <a:pt x="1743794" y="4902999"/>
                </a:moveTo>
                <a:lnTo>
                  <a:pt x="2056097" y="4902999"/>
                </a:lnTo>
                <a:cubicBezTo>
                  <a:pt x="2186567" y="4902999"/>
                  <a:pt x="2300502" y="4825619"/>
                  <a:pt x="2346183" y="4705965"/>
                </a:cubicBezTo>
                <a:lnTo>
                  <a:pt x="2403468" y="4567296"/>
                </a:lnTo>
                <a:cubicBezTo>
                  <a:pt x="2407942" y="4555539"/>
                  <a:pt x="2398638" y="4542409"/>
                  <a:pt x="2385826" y="4542409"/>
                </a:cubicBezTo>
                <a:lnTo>
                  <a:pt x="2385826" y="4542409"/>
                </a:lnTo>
                <a:lnTo>
                  <a:pt x="2078492" y="4542409"/>
                </a:lnTo>
                <a:cubicBezTo>
                  <a:pt x="1947107" y="4542409"/>
                  <a:pt x="1835180" y="4601843"/>
                  <a:pt x="1789169" y="4722323"/>
                </a:cubicBezTo>
                <a:lnTo>
                  <a:pt x="1728452" y="4881341"/>
                </a:lnTo>
                <a:cubicBezTo>
                  <a:pt x="1724550" y="4891572"/>
                  <a:pt x="1732647" y="4902999"/>
                  <a:pt x="1743794" y="4902999"/>
                </a:cubicBezTo>
                <a:close/>
                <a:moveTo>
                  <a:pt x="2415237" y="4902999"/>
                </a:moveTo>
                <a:lnTo>
                  <a:pt x="2727528" y="4902999"/>
                </a:lnTo>
                <a:cubicBezTo>
                  <a:pt x="2857998" y="4902999"/>
                  <a:pt x="2971933" y="4825619"/>
                  <a:pt x="3017626" y="4705965"/>
                </a:cubicBezTo>
                <a:lnTo>
                  <a:pt x="3074899" y="4567296"/>
                </a:lnTo>
                <a:cubicBezTo>
                  <a:pt x="3079372" y="4555539"/>
                  <a:pt x="3070069" y="4542409"/>
                  <a:pt x="3057269" y="4542409"/>
                </a:cubicBezTo>
                <a:lnTo>
                  <a:pt x="3057269" y="4542409"/>
                </a:lnTo>
                <a:lnTo>
                  <a:pt x="2749923" y="4542409"/>
                </a:lnTo>
                <a:cubicBezTo>
                  <a:pt x="2618538" y="4542409"/>
                  <a:pt x="2506611" y="4601843"/>
                  <a:pt x="2460613" y="4722323"/>
                </a:cubicBezTo>
                <a:lnTo>
                  <a:pt x="2399883" y="4881341"/>
                </a:lnTo>
                <a:cubicBezTo>
                  <a:pt x="2395981" y="4891572"/>
                  <a:pt x="2404078" y="4902999"/>
                  <a:pt x="2415225" y="4902999"/>
                </a:cubicBezTo>
                <a:close/>
                <a:moveTo>
                  <a:pt x="1183516" y="3337759"/>
                </a:moveTo>
                <a:lnTo>
                  <a:pt x="1240792" y="3199090"/>
                </a:lnTo>
                <a:cubicBezTo>
                  <a:pt x="1245279" y="3187333"/>
                  <a:pt x="1235976" y="3174203"/>
                  <a:pt x="1223161" y="3174203"/>
                </a:cubicBezTo>
                <a:lnTo>
                  <a:pt x="915818" y="3174203"/>
                </a:lnTo>
                <a:cubicBezTo>
                  <a:pt x="784428" y="3174203"/>
                  <a:pt x="672511" y="3233636"/>
                  <a:pt x="626505" y="3354117"/>
                </a:cubicBezTo>
                <a:lnTo>
                  <a:pt x="565785" y="3513135"/>
                </a:lnTo>
                <a:cubicBezTo>
                  <a:pt x="561875" y="3523366"/>
                  <a:pt x="569980" y="3534793"/>
                  <a:pt x="581126" y="3534793"/>
                </a:cubicBezTo>
                <a:lnTo>
                  <a:pt x="893433" y="3534793"/>
                </a:lnTo>
                <a:cubicBezTo>
                  <a:pt x="1023899" y="3534793"/>
                  <a:pt x="1137838" y="3457413"/>
                  <a:pt x="1183516" y="3337759"/>
                </a:cubicBezTo>
                <a:close/>
                <a:moveTo>
                  <a:pt x="2567252" y="5352725"/>
                </a:moveTo>
                <a:lnTo>
                  <a:pt x="2879555" y="5352725"/>
                </a:lnTo>
                <a:cubicBezTo>
                  <a:pt x="3010013" y="5352725"/>
                  <a:pt x="3123947" y="5275345"/>
                  <a:pt x="3169628" y="5155704"/>
                </a:cubicBezTo>
                <a:lnTo>
                  <a:pt x="3226913" y="5017022"/>
                </a:lnTo>
                <a:cubicBezTo>
                  <a:pt x="3231400" y="5005278"/>
                  <a:pt x="3222096" y="4992136"/>
                  <a:pt x="3209284" y="4992136"/>
                </a:cubicBezTo>
                <a:lnTo>
                  <a:pt x="3209284" y="4992136"/>
                </a:lnTo>
                <a:cubicBezTo>
                  <a:pt x="3209284" y="4992136"/>
                  <a:pt x="2901938" y="4992136"/>
                  <a:pt x="2901938" y="4992136"/>
                </a:cubicBezTo>
                <a:cubicBezTo>
                  <a:pt x="2770552" y="4992136"/>
                  <a:pt x="2658626" y="5051569"/>
                  <a:pt x="2612627" y="5172062"/>
                </a:cubicBezTo>
                <a:lnTo>
                  <a:pt x="2551898" y="5331080"/>
                </a:lnTo>
                <a:cubicBezTo>
                  <a:pt x="2547996" y="5341298"/>
                  <a:pt x="2556092" y="5352725"/>
                  <a:pt x="2567252" y="5352725"/>
                </a:cubicBezTo>
                <a:close/>
                <a:moveTo>
                  <a:pt x="1607286" y="4446930"/>
                </a:moveTo>
                <a:lnTo>
                  <a:pt x="1919589" y="4446930"/>
                </a:lnTo>
                <a:cubicBezTo>
                  <a:pt x="2050060" y="4446930"/>
                  <a:pt x="2163981" y="4369550"/>
                  <a:pt x="2209675" y="4249896"/>
                </a:cubicBezTo>
                <a:lnTo>
                  <a:pt x="2266947" y="4111215"/>
                </a:lnTo>
                <a:cubicBezTo>
                  <a:pt x="2271434" y="4099470"/>
                  <a:pt x="2262130" y="4086341"/>
                  <a:pt x="2249318" y="4086341"/>
                </a:cubicBezTo>
                <a:lnTo>
                  <a:pt x="1941984" y="4086341"/>
                </a:lnTo>
                <a:cubicBezTo>
                  <a:pt x="1810586" y="4086341"/>
                  <a:pt x="1698672" y="4145774"/>
                  <a:pt x="1652661" y="4266254"/>
                </a:cubicBezTo>
                <a:lnTo>
                  <a:pt x="1591944" y="4425272"/>
                </a:lnTo>
                <a:cubicBezTo>
                  <a:pt x="1588030" y="4435504"/>
                  <a:pt x="1596139" y="4446930"/>
                  <a:pt x="1607286" y="4446930"/>
                </a:cubicBezTo>
                <a:close/>
                <a:moveTo>
                  <a:pt x="733153" y="3984532"/>
                </a:moveTo>
                <a:lnTo>
                  <a:pt x="1045454" y="3984532"/>
                </a:lnTo>
                <a:cubicBezTo>
                  <a:pt x="1175926" y="3984532"/>
                  <a:pt x="1289860" y="3907139"/>
                  <a:pt x="1335541" y="3787498"/>
                </a:cubicBezTo>
                <a:lnTo>
                  <a:pt x="1392813" y="3648816"/>
                </a:lnTo>
                <a:cubicBezTo>
                  <a:pt x="1397300" y="3637072"/>
                  <a:pt x="1387996" y="3623929"/>
                  <a:pt x="1375184" y="3623929"/>
                </a:cubicBezTo>
                <a:lnTo>
                  <a:pt x="1067839" y="3623929"/>
                </a:lnTo>
                <a:cubicBezTo>
                  <a:pt x="936455" y="3623929"/>
                  <a:pt x="824532" y="3683375"/>
                  <a:pt x="778526" y="3803856"/>
                </a:cubicBezTo>
                <a:lnTo>
                  <a:pt x="717806" y="3962874"/>
                </a:lnTo>
                <a:cubicBezTo>
                  <a:pt x="713902" y="3973092"/>
                  <a:pt x="722001" y="3984532"/>
                  <a:pt x="733153" y="3984532"/>
                </a:cubicBezTo>
                <a:close/>
                <a:moveTo>
                  <a:pt x="3238683" y="5352725"/>
                </a:moveTo>
                <a:lnTo>
                  <a:pt x="3550986" y="5352725"/>
                </a:lnTo>
                <a:cubicBezTo>
                  <a:pt x="3681456" y="5352725"/>
                  <a:pt x="3795391" y="5275345"/>
                  <a:pt x="3841072" y="5155704"/>
                </a:cubicBezTo>
                <a:lnTo>
                  <a:pt x="3898344" y="5017022"/>
                </a:lnTo>
                <a:cubicBezTo>
                  <a:pt x="3902831" y="5005278"/>
                  <a:pt x="3893527" y="4992136"/>
                  <a:pt x="3880715" y="4992136"/>
                </a:cubicBezTo>
                <a:lnTo>
                  <a:pt x="3880715" y="4992136"/>
                </a:lnTo>
                <a:cubicBezTo>
                  <a:pt x="3880715" y="4992136"/>
                  <a:pt x="3573381" y="4992136"/>
                  <a:pt x="3573381" y="4992136"/>
                </a:cubicBezTo>
                <a:cubicBezTo>
                  <a:pt x="3441995" y="4992136"/>
                  <a:pt x="3330069" y="5051569"/>
                  <a:pt x="3284058" y="5172062"/>
                </a:cubicBezTo>
                <a:lnTo>
                  <a:pt x="3223341" y="5331080"/>
                </a:lnTo>
                <a:cubicBezTo>
                  <a:pt x="3219427" y="5341298"/>
                  <a:pt x="3227536" y="5352725"/>
                  <a:pt x="3238683" y="5352725"/>
                </a:cubicBezTo>
                <a:close/>
                <a:moveTo>
                  <a:pt x="421741" y="1818670"/>
                </a:moveTo>
                <a:lnTo>
                  <a:pt x="729083" y="1818670"/>
                </a:lnTo>
                <a:cubicBezTo>
                  <a:pt x="741893" y="1818670"/>
                  <a:pt x="751195" y="1831799"/>
                  <a:pt x="746715" y="1843556"/>
                </a:cubicBezTo>
                <a:lnTo>
                  <a:pt x="689439" y="1982237"/>
                </a:lnTo>
                <a:cubicBezTo>
                  <a:pt x="643749" y="2101879"/>
                  <a:pt x="529816" y="2179259"/>
                  <a:pt x="399351" y="2179259"/>
                </a:cubicBezTo>
                <a:lnTo>
                  <a:pt x="87047" y="2179259"/>
                </a:lnTo>
                <a:cubicBezTo>
                  <a:pt x="75895" y="2179259"/>
                  <a:pt x="67796" y="2167832"/>
                  <a:pt x="71700" y="2157601"/>
                </a:cubicBezTo>
                <a:lnTo>
                  <a:pt x="132427" y="1998583"/>
                </a:lnTo>
                <a:cubicBezTo>
                  <a:pt x="178433" y="1878103"/>
                  <a:pt x="290355" y="1818670"/>
                  <a:pt x="421740" y="1818670"/>
                </a:cubicBezTo>
                <a:close/>
                <a:moveTo>
                  <a:pt x="683890" y="1864858"/>
                </a:moveTo>
                <a:lnTo>
                  <a:pt x="421741" y="1864858"/>
                </a:lnTo>
                <a:cubicBezTo>
                  <a:pt x="301751" y="1864858"/>
                  <a:pt x="212028" y="1919601"/>
                  <a:pt x="175579" y="2015068"/>
                </a:cubicBezTo>
                <a:lnTo>
                  <a:pt x="131918" y="2129397"/>
                </a:lnTo>
                <a:cubicBezTo>
                  <a:pt x="131242" y="2131176"/>
                  <a:pt x="132551" y="2133070"/>
                  <a:pt x="134444" y="2133070"/>
                </a:cubicBezTo>
                <a:lnTo>
                  <a:pt x="399348" y="2133070"/>
                </a:lnTo>
                <a:cubicBezTo>
                  <a:pt x="510544" y="2133070"/>
                  <a:pt x="607472" y="2067396"/>
                  <a:pt x="646279" y="1965752"/>
                </a:cubicBezTo>
                <a:lnTo>
                  <a:pt x="646502" y="1965168"/>
                </a:lnTo>
                <a:lnTo>
                  <a:pt x="646739" y="1964596"/>
                </a:lnTo>
                <a:lnTo>
                  <a:pt x="686390" y="1868595"/>
                </a:lnTo>
                <a:cubicBezTo>
                  <a:pt x="687128" y="1866816"/>
                  <a:pt x="685819" y="1864858"/>
                  <a:pt x="683888" y="1864858"/>
                </a:cubicBezTo>
                <a:close/>
                <a:moveTo>
                  <a:pt x="10440201" y="2881703"/>
                </a:moveTo>
                <a:lnTo>
                  <a:pt x="10497486" y="2743021"/>
                </a:lnTo>
                <a:cubicBezTo>
                  <a:pt x="10501960" y="2731264"/>
                  <a:pt x="10492656" y="2718135"/>
                  <a:pt x="10479856" y="2718135"/>
                </a:cubicBezTo>
                <a:lnTo>
                  <a:pt x="10172511" y="2718135"/>
                </a:lnTo>
                <a:cubicBezTo>
                  <a:pt x="10041124" y="2718135"/>
                  <a:pt x="9929198" y="2777568"/>
                  <a:pt x="9883200" y="2898061"/>
                </a:cubicBezTo>
                <a:lnTo>
                  <a:pt x="9822470" y="3057078"/>
                </a:lnTo>
                <a:cubicBezTo>
                  <a:pt x="9818568" y="3067298"/>
                  <a:pt x="9826665" y="3078724"/>
                  <a:pt x="9837812" y="3078724"/>
                </a:cubicBezTo>
                <a:lnTo>
                  <a:pt x="10150127" y="3078724"/>
                </a:lnTo>
                <a:cubicBezTo>
                  <a:pt x="10280586" y="3078724"/>
                  <a:pt x="10394520" y="3001344"/>
                  <a:pt x="10440201" y="2881703"/>
                </a:cubicBezTo>
                <a:close/>
                <a:moveTo>
                  <a:pt x="10277154" y="2268396"/>
                </a:moveTo>
                <a:lnTo>
                  <a:pt x="10277154" y="2268396"/>
                </a:lnTo>
                <a:cubicBezTo>
                  <a:pt x="10277154" y="2268396"/>
                  <a:pt x="9969820" y="2268396"/>
                  <a:pt x="9969820" y="2268396"/>
                </a:cubicBezTo>
                <a:cubicBezTo>
                  <a:pt x="9838422" y="2268396"/>
                  <a:pt x="9726508" y="2327842"/>
                  <a:pt x="9680497" y="2448322"/>
                </a:cubicBezTo>
                <a:lnTo>
                  <a:pt x="9619781" y="2607339"/>
                </a:lnTo>
                <a:cubicBezTo>
                  <a:pt x="9615865" y="2617559"/>
                  <a:pt x="9623974" y="2628998"/>
                  <a:pt x="9635121" y="2628998"/>
                </a:cubicBezTo>
                <a:lnTo>
                  <a:pt x="9947424" y="2628998"/>
                </a:lnTo>
                <a:cubicBezTo>
                  <a:pt x="10077895" y="2628998"/>
                  <a:pt x="10191817" y="2551605"/>
                  <a:pt x="10237510" y="2431964"/>
                </a:cubicBezTo>
                <a:lnTo>
                  <a:pt x="10294783" y="2293282"/>
                </a:lnTo>
                <a:cubicBezTo>
                  <a:pt x="10299269" y="2281538"/>
                  <a:pt x="10289965" y="2268396"/>
                  <a:pt x="10277154" y="2268396"/>
                </a:cubicBezTo>
                <a:close/>
                <a:moveTo>
                  <a:pt x="10125127" y="1818670"/>
                </a:moveTo>
                <a:lnTo>
                  <a:pt x="9817793" y="1818670"/>
                </a:lnTo>
                <a:cubicBezTo>
                  <a:pt x="9686407" y="1818670"/>
                  <a:pt x="9574481" y="1878103"/>
                  <a:pt x="9528470" y="1998583"/>
                </a:cubicBezTo>
                <a:lnTo>
                  <a:pt x="9467753" y="2157601"/>
                </a:lnTo>
                <a:cubicBezTo>
                  <a:pt x="9463838" y="2167832"/>
                  <a:pt x="9471947" y="2179259"/>
                  <a:pt x="9483094" y="2179259"/>
                </a:cubicBezTo>
                <a:lnTo>
                  <a:pt x="9795397" y="2179259"/>
                </a:lnTo>
                <a:cubicBezTo>
                  <a:pt x="9925868" y="2179259"/>
                  <a:pt x="10039803" y="2101879"/>
                  <a:pt x="10085483" y="1982237"/>
                </a:cubicBezTo>
                <a:lnTo>
                  <a:pt x="10142756" y="1843543"/>
                </a:lnTo>
                <a:cubicBezTo>
                  <a:pt x="10147242" y="1831799"/>
                  <a:pt x="10137938" y="1818670"/>
                  <a:pt x="10125127" y="1818670"/>
                </a:cubicBezTo>
                <a:close/>
                <a:moveTo>
                  <a:pt x="9453696" y="1818670"/>
                </a:moveTo>
                <a:lnTo>
                  <a:pt x="9146349" y="1818670"/>
                </a:lnTo>
                <a:cubicBezTo>
                  <a:pt x="9014964" y="1818670"/>
                  <a:pt x="8903037" y="1878103"/>
                  <a:pt x="8857039" y="1998583"/>
                </a:cubicBezTo>
                <a:lnTo>
                  <a:pt x="8796310" y="2157601"/>
                </a:lnTo>
                <a:cubicBezTo>
                  <a:pt x="8792407" y="2167832"/>
                  <a:pt x="8800517" y="2179259"/>
                  <a:pt x="8811664" y="2179259"/>
                </a:cubicBezTo>
                <a:lnTo>
                  <a:pt x="9123967" y="2179259"/>
                </a:lnTo>
                <a:cubicBezTo>
                  <a:pt x="9254424" y="2179259"/>
                  <a:pt x="9368359" y="2101879"/>
                  <a:pt x="9414052" y="1982237"/>
                </a:cubicBezTo>
                <a:lnTo>
                  <a:pt x="9471324" y="1843543"/>
                </a:lnTo>
                <a:cubicBezTo>
                  <a:pt x="9475811" y="1831799"/>
                  <a:pt x="9466508" y="1818670"/>
                  <a:pt x="9453696" y="1818670"/>
                </a:cubicBezTo>
                <a:close/>
                <a:moveTo>
                  <a:pt x="86" y="2600756"/>
                </a:moveTo>
                <a:cubicBezTo>
                  <a:pt x="72053" y="2568090"/>
                  <a:pt x="129652" y="2508823"/>
                  <a:pt x="158995" y="2431964"/>
                </a:cubicBezTo>
                <a:lnTo>
                  <a:pt x="216271" y="2293282"/>
                </a:lnTo>
                <a:cubicBezTo>
                  <a:pt x="220758" y="2281538"/>
                  <a:pt x="211449" y="2268396"/>
                  <a:pt x="198639" y="2268396"/>
                </a:cubicBezTo>
                <a:lnTo>
                  <a:pt x="198639" y="2268396"/>
                </a:lnTo>
                <a:cubicBezTo>
                  <a:pt x="198639" y="2268396"/>
                  <a:pt x="92" y="2268396"/>
                  <a:pt x="92" y="2268396"/>
                </a:cubicBezTo>
                <a:lnTo>
                  <a:pt x="85" y="2600756"/>
                </a:lnTo>
                <a:close/>
                <a:moveTo>
                  <a:pt x="9314341" y="1362601"/>
                </a:moveTo>
                <a:lnTo>
                  <a:pt x="9007007" y="1362601"/>
                </a:lnTo>
                <a:cubicBezTo>
                  <a:pt x="8875609" y="1362601"/>
                  <a:pt x="8763682" y="1422034"/>
                  <a:pt x="8717684" y="1542527"/>
                </a:cubicBezTo>
                <a:lnTo>
                  <a:pt x="8656967" y="1701545"/>
                </a:lnTo>
                <a:cubicBezTo>
                  <a:pt x="8653052" y="1711764"/>
                  <a:pt x="8661162" y="1723190"/>
                  <a:pt x="8672309" y="1723190"/>
                </a:cubicBezTo>
                <a:lnTo>
                  <a:pt x="8984612" y="1723190"/>
                </a:lnTo>
                <a:cubicBezTo>
                  <a:pt x="9115069" y="1723190"/>
                  <a:pt x="9229004" y="1645810"/>
                  <a:pt x="9274697" y="1526169"/>
                </a:cubicBezTo>
                <a:lnTo>
                  <a:pt x="9331969" y="1387487"/>
                </a:lnTo>
                <a:cubicBezTo>
                  <a:pt x="9336457" y="1375730"/>
                  <a:pt x="9327153" y="1362601"/>
                  <a:pt x="9314341" y="1362601"/>
                </a:cubicBezTo>
                <a:close/>
                <a:moveTo>
                  <a:pt x="8919980" y="4249896"/>
                </a:moveTo>
                <a:lnTo>
                  <a:pt x="8977253" y="4111215"/>
                </a:lnTo>
                <a:cubicBezTo>
                  <a:pt x="8981739" y="4099470"/>
                  <a:pt x="8972435" y="4086341"/>
                  <a:pt x="8959623" y="4086341"/>
                </a:cubicBezTo>
                <a:lnTo>
                  <a:pt x="8652277" y="4086341"/>
                </a:lnTo>
                <a:cubicBezTo>
                  <a:pt x="8520891" y="4086341"/>
                  <a:pt x="8408978" y="4145774"/>
                  <a:pt x="8362967" y="4266254"/>
                </a:cubicBezTo>
                <a:lnTo>
                  <a:pt x="8302250" y="4425272"/>
                </a:lnTo>
                <a:cubicBezTo>
                  <a:pt x="8298335" y="4435504"/>
                  <a:pt x="8306444" y="4446930"/>
                  <a:pt x="8317591" y="4446930"/>
                </a:cubicBezTo>
                <a:lnTo>
                  <a:pt x="8629894" y="4446930"/>
                </a:lnTo>
                <a:cubicBezTo>
                  <a:pt x="8760365" y="4446930"/>
                  <a:pt x="8874299" y="4369550"/>
                  <a:pt x="8919980" y="4249896"/>
                </a:cubicBezTo>
                <a:close/>
                <a:moveTo>
                  <a:pt x="9388708" y="3787498"/>
                </a:moveTo>
                <a:lnTo>
                  <a:pt x="9445993" y="3648816"/>
                </a:lnTo>
                <a:cubicBezTo>
                  <a:pt x="9450480" y="3637072"/>
                  <a:pt x="9441176" y="3623929"/>
                  <a:pt x="9428351" y="3623929"/>
                </a:cubicBezTo>
                <a:lnTo>
                  <a:pt x="9121018" y="3623929"/>
                </a:lnTo>
                <a:cubicBezTo>
                  <a:pt x="8989632" y="3623929"/>
                  <a:pt x="8877706" y="3683375"/>
                  <a:pt x="8831707" y="3803856"/>
                </a:cubicBezTo>
                <a:lnTo>
                  <a:pt x="8770978" y="3962874"/>
                </a:lnTo>
                <a:cubicBezTo>
                  <a:pt x="8767076" y="3973105"/>
                  <a:pt x="8775172" y="3984532"/>
                  <a:pt x="8786319" y="3984532"/>
                </a:cubicBezTo>
                <a:lnTo>
                  <a:pt x="9098635" y="3984532"/>
                </a:lnTo>
                <a:cubicBezTo>
                  <a:pt x="9229093" y="3984532"/>
                  <a:pt x="9343027" y="3907139"/>
                  <a:pt x="9388708" y="3787498"/>
                </a:cubicBezTo>
                <a:close/>
                <a:moveTo>
                  <a:pt x="5072808" y="456066"/>
                </a:moveTo>
                <a:lnTo>
                  <a:pt x="4765475" y="456066"/>
                </a:lnTo>
                <a:cubicBezTo>
                  <a:pt x="4634089" y="456066"/>
                  <a:pt x="4522162" y="515503"/>
                  <a:pt x="4476151" y="635986"/>
                </a:cubicBezTo>
                <a:lnTo>
                  <a:pt x="4415435" y="795004"/>
                </a:lnTo>
                <a:cubicBezTo>
                  <a:pt x="4411532" y="805228"/>
                  <a:pt x="4419629" y="816661"/>
                  <a:pt x="4430776" y="816661"/>
                </a:cubicBezTo>
                <a:lnTo>
                  <a:pt x="4743079" y="816661"/>
                </a:lnTo>
                <a:cubicBezTo>
                  <a:pt x="4873550" y="816661"/>
                  <a:pt x="4987484" y="739276"/>
                  <a:pt x="5033165" y="619630"/>
                </a:cubicBezTo>
                <a:lnTo>
                  <a:pt x="5090450" y="480948"/>
                </a:lnTo>
                <a:cubicBezTo>
                  <a:pt x="5094936" y="469200"/>
                  <a:pt x="5085633" y="456067"/>
                  <a:pt x="5072808" y="456067"/>
                </a:cubicBezTo>
                <a:close/>
                <a:moveTo>
                  <a:pt x="8387904" y="4705965"/>
                </a:moveTo>
                <a:lnTo>
                  <a:pt x="8445177" y="4567296"/>
                </a:lnTo>
                <a:cubicBezTo>
                  <a:pt x="8449651" y="4555539"/>
                  <a:pt x="8440359" y="4542409"/>
                  <a:pt x="8427547" y="4542409"/>
                </a:cubicBezTo>
                <a:lnTo>
                  <a:pt x="8427547" y="4542409"/>
                </a:lnTo>
                <a:lnTo>
                  <a:pt x="8120201" y="4542409"/>
                </a:lnTo>
                <a:cubicBezTo>
                  <a:pt x="7988816" y="4542409"/>
                  <a:pt x="7876890" y="4601843"/>
                  <a:pt x="7830891" y="4722323"/>
                </a:cubicBezTo>
                <a:lnTo>
                  <a:pt x="7770161" y="4881341"/>
                </a:lnTo>
                <a:cubicBezTo>
                  <a:pt x="7766259" y="4891572"/>
                  <a:pt x="7774368" y="4902999"/>
                  <a:pt x="7785516" y="4902999"/>
                </a:cubicBezTo>
                <a:lnTo>
                  <a:pt x="8097806" y="4902999"/>
                </a:lnTo>
                <a:cubicBezTo>
                  <a:pt x="8228277" y="4902999"/>
                  <a:pt x="8342211" y="4825619"/>
                  <a:pt x="8387892" y="4705978"/>
                </a:cubicBezTo>
                <a:close/>
                <a:moveTo>
                  <a:pt x="4401377" y="456066"/>
                </a:moveTo>
                <a:lnTo>
                  <a:pt x="4094031" y="456066"/>
                </a:lnTo>
                <a:cubicBezTo>
                  <a:pt x="3962645" y="456066"/>
                  <a:pt x="3850732" y="515503"/>
                  <a:pt x="3804720" y="635986"/>
                </a:cubicBezTo>
                <a:lnTo>
                  <a:pt x="3744004" y="795004"/>
                </a:lnTo>
                <a:cubicBezTo>
                  <a:pt x="3740089" y="805228"/>
                  <a:pt x="3748198" y="816661"/>
                  <a:pt x="3759345" y="816661"/>
                </a:cubicBezTo>
                <a:lnTo>
                  <a:pt x="4071648" y="816661"/>
                </a:lnTo>
                <a:cubicBezTo>
                  <a:pt x="4202119" y="816661"/>
                  <a:pt x="4316053" y="739276"/>
                  <a:pt x="4361734" y="619630"/>
                </a:cubicBezTo>
                <a:lnTo>
                  <a:pt x="4419006" y="480948"/>
                </a:lnTo>
                <a:cubicBezTo>
                  <a:pt x="4423493" y="469200"/>
                  <a:pt x="4414189" y="456067"/>
                  <a:pt x="4401377" y="456067"/>
                </a:cubicBezTo>
                <a:close/>
                <a:moveTo>
                  <a:pt x="3057269" y="456066"/>
                </a:moveTo>
                <a:lnTo>
                  <a:pt x="2749923" y="456066"/>
                </a:lnTo>
                <a:cubicBezTo>
                  <a:pt x="2618538" y="456066"/>
                  <a:pt x="2506611" y="515503"/>
                  <a:pt x="2460613" y="635986"/>
                </a:cubicBezTo>
                <a:lnTo>
                  <a:pt x="2399883" y="795004"/>
                </a:lnTo>
                <a:cubicBezTo>
                  <a:pt x="2395981" y="805228"/>
                  <a:pt x="2404078" y="816661"/>
                  <a:pt x="2415225" y="816661"/>
                </a:cubicBezTo>
                <a:lnTo>
                  <a:pt x="2727528" y="816661"/>
                </a:lnTo>
                <a:cubicBezTo>
                  <a:pt x="2857998" y="816661"/>
                  <a:pt x="2971933" y="739276"/>
                  <a:pt x="3017614" y="619630"/>
                </a:cubicBezTo>
                <a:lnTo>
                  <a:pt x="3074899" y="480948"/>
                </a:lnTo>
                <a:cubicBezTo>
                  <a:pt x="3079372" y="469200"/>
                  <a:pt x="3070069" y="456067"/>
                  <a:pt x="3057269" y="456067"/>
                </a:cubicBezTo>
                <a:close/>
                <a:moveTo>
                  <a:pt x="9251005" y="905799"/>
                </a:moveTo>
                <a:lnTo>
                  <a:pt x="9251005" y="905799"/>
                </a:lnTo>
                <a:cubicBezTo>
                  <a:pt x="9251005" y="905799"/>
                  <a:pt x="8943659" y="905800"/>
                  <a:pt x="8943659" y="905800"/>
                </a:cubicBezTo>
                <a:cubicBezTo>
                  <a:pt x="8812273" y="905800"/>
                  <a:pt x="8700360" y="965237"/>
                  <a:pt x="8654349" y="1085721"/>
                </a:cubicBezTo>
                <a:lnTo>
                  <a:pt x="8593632" y="1244739"/>
                </a:lnTo>
                <a:cubicBezTo>
                  <a:pt x="8589717" y="1254963"/>
                  <a:pt x="8597826" y="1266393"/>
                  <a:pt x="8608973" y="1266393"/>
                </a:cubicBezTo>
                <a:lnTo>
                  <a:pt x="8921264" y="1266393"/>
                </a:lnTo>
                <a:cubicBezTo>
                  <a:pt x="9051735" y="1266393"/>
                  <a:pt x="9165669" y="1189008"/>
                  <a:pt x="9211362" y="1069363"/>
                </a:cubicBezTo>
                <a:lnTo>
                  <a:pt x="9268635" y="930682"/>
                </a:lnTo>
                <a:cubicBezTo>
                  <a:pt x="9273109" y="918932"/>
                  <a:pt x="9263817" y="905797"/>
                  <a:pt x="9251005" y="905797"/>
                </a:cubicBezTo>
                <a:close/>
                <a:moveTo>
                  <a:pt x="8427547" y="456066"/>
                </a:moveTo>
                <a:lnTo>
                  <a:pt x="8120201" y="456066"/>
                </a:lnTo>
                <a:cubicBezTo>
                  <a:pt x="7988816" y="456066"/>
                  <a:pt x="7876902" y="515503"/>
                  <a:pt x="7830891" y="635986"/>
                </a:cubicBezTo>
                <a:lnTo>
                  <a:pt x="7770174" y="795004"/>
                </a:lnTo>
                <a:cubicBezTo>
                  <a:pt x="7766259" y="805228"/>
                  <a:pt x="7774368" y="816661"/>
                  <a:pt x="7785516" y="816661"/>
                </a:cubicBezTo>
                <a:lnTo>
                  <a:pt x="8097806" y="816661"/>
                </a:lnTo>
                <a:cubicBezTo>
                  <a:pt x="8228277" y="816661"/>
                  <a:pt x="8342211" y="739276"/>
                  <a:pt x="8387904" y="619630"/>
                </a:cubicBezTo>
                <a:lnTo>
                  <a:pt x="8445177" y="480948"/>
                </a:lnTo>
                <a:cubicBezTo>
                  <a:pt x="8449651" y="469200"/>
                  <a:pt x="8440359" y="456067"/>
                  <a:pt x="8427547" y="456067"/>
                </a:cubicBezTo>
                <a:close/>
                <a:moveTo>
                  <a:pt x="7083021" y="456066"/>
                </a:moveTo>
                <a:lnTo>
                  <a:pt x="6775675" y="456066"/>
                </a:lnTo>
                <a:cubicBezTo>
                  <a:pt x="6644289" y="456066"/>
                  <a:pt x="6532375" y="515503"/>
                  <a:pt x="6486364" y="635986"/>
                </a:cubicBezTo>
                <a:lnTo>
                  <a:pt x="6425647" y="795004"/>
                </a:lnTo>
                <a:cubicBezTo>
                  <a:pt x="6421745" y="805228"/>
                  <a:pt x="6429842" y="816661"/>
                  <a:pt x="6440989" y="816661"/>
                </a:cubicBezTo>
                <a:lnTo>
                  <a:pt x="6753292" y="816661"/>
                </a:lnTo>
                <a:cubicBezTo>
                  <a:pt x="6883762" y="816661"/>
                  <a:pt x="6997697" y="739276"/>
                  <a:pt x="7043378" y="619630"/>
                </a:cubicBezTo>
                <a:lnTo>
                  <a:pt x="7100650" y="480948"/>
                </a:lnTo>
                <a:cubicBezTo>
                  <a:pt x="7105136" y="469200"/>
                  <a:pt x="7095832" y="456067"/>
                  <a:pt x="7083021" y="456067"/>
                </a:cubicBezTo>
                <a:close/>
                <a:moveTo>
                  <a:pt x="6411590" y="456066"/>
                </a:moveTo>
                <a:lnTo>
                  <a:pt x="6104244" y="456066"/>
                </a:lnTo>
                <a:cubicBezTo>
                  <a:pt x="5972858" y="456066"/>
                  <a:pt x="5860944" y="515503"/>
                  <a:pt x="5814933" y="635986"/>
                </a:cubicBezTo>
                <a:lnTo>
                  <a:pt x="5754216" y="795004"/>
                </a:lnTo>
                <a:cubicBezTo>
                  <a:pt x="5750302" y="805228"/>
                  <a:pt x="5758411" y="816661"/>
                  <a:pt x="5769558" y="816661"/>
                </a:cubicBezTo>
                <a:lnTo>
                  <a:pt x="6081848" y="816661"/>
                </a:lnTo>
                <a:cubicBezTo>
                  <a:pt x="6212331" y="816661"/>
                  <a:pt x="6326253" y="739276"/>
                  <a:pt x="6371947" y="619630"/>
                </a:cubicBezTo>
                <a:lnTo>
                  <a:pt x="6429219" y="480948"/>
                </a:lnTo>
                <a:cubicBezTo>
                  <a:pt x="6433693" y="469200"/>
                  <a:pt x="6424402" y="456067"/>
                  <a:pt x="6411590" y="456067"/>
                </a:cubicBezTo>
                <a:close/>
                <a:moveTo>
                  <a:pt x="9908125" y="3337759"/>
                </a:moveTo>
                <a:lnTo>
                  <a:pt x="9965397" y="3199090"/>
                </a:lnTo>
                <a:cubicBezTo>
                  <a:pt x="9969884" y="3187333"/>
                  <a:pt x="9960580" y="3174203"/>
                  <a:pt x="9947768" y="3174203"/>
                </a:cubicBezTo>
                <a:lnTo>
                  <a:pt x="9640422" y="3174203"/>
                </a:lnTo>
                <a:cubicBezTo>
                  <a:pt x="9509049" y="3174203"/>
                  <a:pt x="9397123" y="3233636"/>
                  <a:pt x="9351112" y="3354117"/>
                </a:cubicBezTo>
                <a:lnTo>
                  <a:pt x="9290394" y="3513135"/>
                </a:lnTo>
                <a:cubicBezTo>
                  <a:pt x="9286480" y="3523366"/>
                  <a:pt x="9294589" y="3534793"/>
                  <a:pt x="9305736" y="3534793"/>
                </a:cubicBezTo>
                <a:lnTo>
                  <a:pt x="9618039" y="3534793"/>
                </a:lnTo>
                <a:cubicBezTo>
                  <a:pt x="9748510" y="3534793"/>
                  <a:pt x="9862444" y="3457413"/>
                  <a:pt x="9908125" y="3337759"/>
                </a:cubicBezTo>
                <a:close/>
                <a:moveTo>
                  <a:pt x="1227227" y="5352725"/>
                </a:moveTo>
                <a:lnTo>
                  <a:pt x="1539540" y="5352725"/>
                </a:lnTo>
                <a:cubicBezTo>
                  <a:pt x="1669998" y="5352725"/>
                  <a:pt x="1783945" y="5275345"/>
                  <a:pt x="1829626" y="5155704"/>
                </a:cubicBezTo>
                <a:lnTo>
                  <a:pt x="1886898" y="5017022"/>
                </a:lnTo>
                <a:cubicBezTo>
                  <a:pt x="1891372" y="5005278"/>
                  <a:pt x="1882081" y="4992136"/>
                  <a:pt x="1869269" y="4992136"/>
                </a:cubicBezTo>
                <a:lnTo>
                  <a:pt x="1869256" y="4992136"/>
                </a:lnTo>
                <a:cubicBezTo>
                  <a:pt x="1869256" y="4992136"/>
                  <a:pt x="1561923" y="4992136"/>
                  <a:pt x="1561923" y="4992136"/>
                </a:cubicBezTo>
                <a:cubicBezTo>
                  <a:pt x="1430524" y="4992136"/>
                  <a:pt x="1318611" y="5051569"/>
                  <a:pt x="1272600" y="5172062"/>
                </a:cubicBezTo>
                <a:lnTo>
                  <a:pt x="1211884" y="5331080"/>
                </a:lnTo>
                <a:cubicBezTo>
                  <a:pt x="1207981" y="5341298"/>
                  <a:pt x="1216080" y="5352725"/>
                  <a:pt x="1227225" y="5352725"/>
                </a:cubicBezTo>
                <a:close/>
                <a:moveTo>
                  <a:pt x="7264434" y="5352725"/>
                </a:moveTo>
                <a:lnTo>
                  <a:pt x="7576750" y="5352725"/>
                </a:lnTo>
                <a:cubicBezTo>
                  <a:pt x="7707208" y="5352725"/>
                  <a:pt x="7821142" y="5275345"/>
                  <a:pt x="7866836" y="5155704"/>
                </a:cubicBezTo>
                <a:lnTo>
                  <a:pt x="7924108" y="5017022"/>
                </a:lnTo>
                <a:cubicBezTo>
                  <a:pt x="7928582" y="5005278"/>
                  <a:pt x="7919278" y="4992136"/>
                  <a:pt x="7906479" y="4992136"/>
                </a:cubicBezTo>
                <a:lnTo>
                  <a:pt x="7906479" y="4992136"/>
                </a:lnTo>
                <a:cubicBezTo>
                  <a:pt x="7906479" y="4992136"/>
                  <a:pt x="7599133" y="4992136"/>
                  <a:pt x="7599133" y="4992136"/>
                </a:cubicBezTo>
                <a:cubicBezTo>
                  <a:pt x="7467747" y="4992136"/>
                  <a:pt x="7355820" y="5051569"/>
                  <a:pt x="7309822" y="5172062"/>
                </a:cubicBezTo>
                <a:lnTo>
                  <a:pt x="7249105" y="5331080"/>
                </a:lnTo>
                <a:cubicBezTo>
                  <a:pt x="7245191" y="5341298"/>
                  <a:pt x="7253300" y="5352725"/>
                  <a:pt x="7264434" y="5352725"/>
                </a:cubicBezTo>
                <a:close/>
                <a:moveTo>
                  <a:pt x="1883314" y="5331080"/>
                </a:moveTo>
                <a:lnTo>
                  <a:pt x="1944043" y="5172062"/>
                </a:lnTo>
                <a:cubicBezTo>
                  <a:pt x="1990042" y="5051569"/>
                  <a:pt x="2101968" y="4992136"/>
                  <a:pt x="2233354" y="4992136"/>
                </a:cubicBezTo>
                <a:lnTo>
                  <a:pt x="2540687" y="4992136"/>
                </a:lnTo>
                <a:cubicBezTo>
                  <a:pt x="2553499" y="4992136"/>
                  <a:pt x="2562803" y="5005265"/>
                  <a:pt x="2558329" y="5017022"/>
                </a:cubicBezTo>
                <a:lnTo>
                  <a:pt x="2501044" y="5155704"/>
                </a:lnTo>
                <a:cubicBezTo>
                  <a:pt x="2455363" y="5275345"/>
                  <a:pt x="2341429" y="5352725"/>
                  <a:pt x="2210958" y="5352725"/>
                </a:cubicBezTo>
                <a:lnTo>
                  <a:pt x="1898655" y="5352725"/>
                </a:lnTo>
                <a:cubicBezTo>
                  <a:pt x="1887508" y="5352725"/>
                  <a:pt x="1879412" y="5341298"/>
                  <a:pt x="1883314" y="5331080"/>
                </a:cubicBezTo>
                <a:close/>
                <a:moveTo>
                  <a:pt x="1946064" y="5306536"/>
                </a:moveTo>
                <a:lnTo>
                  <a:pt x="2210958" y="5306536"/>
                </a:lnTo>
                <a:cubicBezTo>
                  <a:pt x="2322160" y="5306536"/>
                  <a:pt x="2419089" y="5240862"/>
                  <a:pt x="2457893" y="5139231"/>
                </a:cubicBezTo>
                <a:lnTo>
                  <a:pt x="2458109" y="5138646"/>
                </a:lnTo>
                <a:lnTo>
                  <a:pt x="2458350" y="5138062"/>
                </a:lnTo>
                <a:lnTo>
                  <a:pt x="2498006" y="5042061"/>
                </a:lnTo>
                <a:cubicBezTo>
                  <a:pt x="2498744" y="5040282"/>
                  <a:pt x="2497434" y="5038324"/>
                  <a:pt x="2495502" y="5038324"/>
                </a:cubicBezTo>
                <a:lnTo>
                  <a:pt x="2233354" y="5038324"/>
                </a:lnTo>
                <a:cubicBezTo>
                  <a:pt x="2113369" y="5038324"/>
                  <a:pt x="2023635" y="5093080"/>
                  <a:pt x="1987195" y="5188534"/>
                </a:cubicBezTo>
                <a:lnTo>
                  <a:pt x="1943535" y="5302876"/>
                </a:lnTo>
                <a:cubicBezTo>
                  <a:pt x="1942861" y="5304642"/>
                  <a:pt x="1944158" y="5306536"/>
                  <a:pt x="1946064" y="5306536"/>
                </a:cubicBezTo>
                <a:close/>
                <a:moveTo>
                  <a:pt x="334724" y="4705965"/>
                </a:moveTo>
                <a:lnTo>
                  <a:pt x="392000" y="4567296"/>
                </a:lnTo>
                <a:cubicBezTo>
                  <a:pt x="396487" y="4555539"/>
                  <a:pt x="387184" y="4542409"/>
                  <a:pt x="374369" y="4542409"/>
                </a:cubicBezTo>
                <a:lnTo>
                  <a:pt x="374369" y="4542409"/>
                </a:lnTo>
                <a:lnTo>
                  <a:pt x="67026" y="4542409"/>
                </a:lnTo>
                <a:cubicBezTo>
                  <a:pt x="44002" y="4542409"/>
                  <a:pt x="21628" y="4544341"/>
                  <a:pt x="43" y="4548002"/>
                </a:cubicBezTo>
                <a:lnTo>
                  <a:pt x="37" y="4902999"/>
                </a:lnTo>
                <a:lnTo>
                  <a:pt x="44641" y="4902999"/>
                </a:lnTo>
                <a:cubicBezTo>
                  <a:pt x="175106" y="4902999"/>
                  <a:pt x="289046" y="4825619"/>
                  <a:pt x="334724" y="4705965"/>
                </a:cubicBezTo>
                <a:close/>
                <a:moveTo>
                  <a:pt x="1962003" y="5807535"/>
                </a:moveTo>
                <a:lnTo>
                  <a:pt x="2274306" y="5807535"/>
                </a:lnTo>
                <a:cubicBezTo>
                  <a:pt x="2404777" y="5807535"/>
                  <a:pt x="2518711" y="5730155"/>
                  <a:pt x="2564392" y="5610514"/>
                </a:cubicBezTo>
                <a:lnTo>
                  <a:pt x="2621664" y="5471833"/>
                </a:lnTo>
                <a:cubicBezTo>
                  <a:pt x="2626151" y="5460088"/>
                  <a:pt x="2616847" y="5446946"/>
                  <a:pt x="2604035" y="5446946"/>
                </a:cubicBezTo>
                <a:lnTo>
                  <a:pt x="2604035" y="5446946"/>
                </a:lnTo>
                <a:cubicBezTo>
                  <a:pt x="2604035" y="5446946"/>
                  <a:pt x="2296689" y="5446946"/>
                  <a:pt x="2296689" y="5446946"/>
                </a:cubicBezTo>
                <a:cubicBezTo>
                  <a:pt x="2165303" y="5446946"/>
                  <a:pt x="2053390" y="5506379"/>
                  <a:pt x="2007379" y="5626872"/>
                </a:cubicBezTo>
                <a:lnTo>
                  <a:pt x="1946662" y="5785890"/>
                </a:lnTo>
                <a:cubicBezTo>
                  <a:pt x="1942747" y="5796109"/>
                  <a:pt x="1950856" y="5807548"/>
                  <a:pt x="1962003" y="5807548"/>
                </a:cubicBezTo>
                <a:close/>
                <a:moveTo>
                  <a:pt x="866810" y="4249896"/>
                </a:moveTo>
                <a:lnTo>
                  <a:pt x="924086" y="4111215"/>
                </a:lnTo>
                <a:cubicBezTo>
                  <a:pt x="928567" y="4099470"/>
                  <a:pt x="919264" y="4086341"/>
                  <a:pt x="906448" y="4086341"/>
                </a:cubicBezTo>
                <a:lnTo>
                  <a:pt x="906455" y="4086341"/>
                </a:lnTo>
                <a:lnTo>
                  <a:pt x="599106" y="4086341"/>
                </a:lnTo>
                <a:cubicBezTo>
                  <a:pt x="467715" y="4086341"/>
                  <a:pt x="355805" y="4145774"/>
                  <a:pt x="309793" y="4266254"/>
                </a:cubicBezTo>
                <a:lnTo>
                  <a:pt x="249072" y="4425272"/>
                </a:lnTo>
                <a:cubicBezTo>
                  <a:pt x="245169" y="4435504"/>
                  <a:pt x="253268" y="4446930"/>
                  <a:pt x="264414" y="4446930"/>
                </a:cubicBezTo>
                <a:lnTo>
                  <a:pt x="576721" y="4446930"/>
                </a:lnTo>
                <a:cubicBezTo>
                  <a:pt x="707186" y="4446930"/>
                  <a:pt x="821126" y="4369550"/>
                  <a:pt x="866809" y="4249896"/>
                </a:cubicBezTo>
                <a:close/>
                <a:moveTo>
                  <a:pt x="920506" y="4425272"/>
                </a:moveTo>
                <a:lnTo>
                  <a:pt x="981226" y="4266254"/>
                </a:lnTo>
                <a:cubicBezTo>
                  <a:pt x="1027232" y="4145774"/>
                  <a:pt x="1139155" y="4086341"/>
                  <a:pt x="1270539" y="4086341"/>
                </a:cubicBezTo>
                <a:lnTo>
                  <a:pt x="1577887" y="4086341"/>
                </a:lnTo>
                <a:cubicBezTo>
                  <a:pt x="1590686" y="4086341"/>
                  <a:pt x="1599990" y="4099470"/>
                  <a:pt x="1595516" y="4111227"/>
                </a:cubicBezTo>
                <a:lnTo>
                  <a:pt x="1538231" y="4249896"/>
                </a:lnTo>
                <a:cubicBezTo>
                  <a:pt x="1492550" y="4369550"/>
                  <a:pt x="1378616" y="4446930"/>
                  <a:pt x="1248149" y="4446930"/>
                </a:cubicBezTo>
                <a:lnTo>
                  <a:pt x="935848" y="4446930"/>
                </a:lnTo>
                <a:cubicBezTo>
                  <a:pt x="924702" y="4446930"/>
                  <a:pt x="916597" y="4435504"/>
                  <a:pt x="920507" y="4425272"/>
                </a:cubicBezTo>
                <a:close/>
                <a:moveTo>
                  <a:pt x="983250" y="4400741"/>
                </a:moveTo>
                <a:lnTo>
                  <a:pt x="1248148" y="4400741"/>
                </a:lnTo>
                <a:cubicBezTo>
                  <a:pt x="1359347" y="4400741"/>
                  <a:pt x="1456275" y="4335067"/>
                  <a:pt x="1495080" y="4233423"/>
                </a:cubicBezTo>
                <a:lnTo>
                  <a:pt x="1495309" y="4232839"/>
                </a:lnTo>
                <a:lnTo>
                  <a:pt x="1495537" y="4232267"/>
                </a:lnTo>
                <a:lnTo>
                  <a:pt x="1535193" y="4136267"/>
                </a:lnTo>
                <a:cubicBezTo>
                  <a:pt x="1535930" y="4134487"/>
                  <a:pt x="1534621" y="4132530"/>
                  <a:pt x="1532689" y="4132530"/>
                </a:cubicBezTo>
                <a:lnTo>
                  <a:pt x="1270539" y="4132530"/>
                </a:lnTo>
                <a:cubicBezTo>
                  <a:pt x="1150550" y="4132530"/>
                  <a:pt x="1060827" y="4187273"/>
                  <a:pt x="1024378" y="4282739"/>
                </a:cubicBezTo>
                <a:lnTo>
                  <a:pt x="980723" y="4397068"/>
                </a:lnTo>
                <a:cubicBezTo>
                  <a:pt x="980047" y="4398835"/>
                  <a:pt x="981350" y="4400741"/>
                  <a:pt x="983249" y="4400741"/>
                </a:cubicBezTo>
                <a:close/>
                <a:moveTo>
                  <a:pt x="1059871" y="4881341"/>
                </a:moveTo>
                <a:lnTo>
                  <a:pt x="1120592" y="4722323"/>
                </a:lnTo>
                <a:cubicBezTo>
                  <a:pt x="1166598" y="4601843"/>
                  <a:pt x="1278523" y="4542409"/>
                  <a:pt x="1409908" y="4542409"/>
                </a:cubicBezTo>
                <a:lnTo>
                  <a:pt x="1717242" y="4542409"/>
                </a:lnTo>
                <a:lnTo>
                  <a:pt x="1717242" y="4542409"/>
                </a:lnTo>
                <a:cubicBezTo>
                  <a:pt x="1730054" y="4542409"/>
                  <a:pt x="1739358" y="4555539"/>
                  <a:pt x="1734884" y="4567296"/>
                </a:cubicBezTo>
                <a:lnTo>
                  <a:pt x="1677599" y="4705965"/>
                </a:lnTo>
                <a:cubicBezTo>
                  <a:pt x="1631918" y="4825619"/>
                  <a:pt x="1517984" y="4902999"/>
                  <a:pt x="1387513" y="4902999"/>
                </a:cubicBezTo>
                <a:lnTo>
                  <a:pt x="1075214" y="4902999"/>
                </a:lnTo>
                <a:cubicBezTo>
                  <a:pt x="1064067" y="4902999"/>
                  <a:pt x="1055963" y="4891572"/>
                  <a:pt x="1059872" y="4881341"/>
                </a:cubicBezTo>
                <a:close/>
                <a:moveTo>
                  <a:pt x="1122615" y="4856810"/>
                </a:moveTo>
                <a:lnTo>
                  <a:pt x="1387513" y="4856810"/>
                </a:lnTo>
                <a:cubicBezTo>
                  <a:pt x="1498702" y="4856810"/>
                  <a:pt x="1595630" y="4791136"/>
                  <a:pt x="1634447" y="4689492"/>
                </a:cubicBezTo>
                <a:lnTo>
                  <a:pt x="1634664" y="4688907"/>
                </a:lnTo>
                <a:lnTo>
                  <a:pt x="1634905" y="4688336"/>
                </a:lnTo>
                <a:lnTo>
                  <a:pt x="1674561" y="4592335"/>
                </a:lnTo>
                <a:cubicBezTo>
                  <a:pt x="1675298" y="4590556"/>
                  <a:pt x="1673989" y="4588598"/>
                  <a:pt x="1672057" y="4588598"/>
                </a:cubicBezTo>
                <a:lnTo>
                  <a:pt x="1409908" y="4588598"/>
                </a:lnTo>
                <a:cubicBezTo>
                  <a:pt x="1289911" y="4588598"/>
                  <a:pt x="1200192" y="4643341"/>
                  <a:pt x="1163743" y="4738808"/>
                </a:cubicBezTo>
                <a:lnTo>
                  <a:pt x="1120082" y="4853137"/>
                </a:lnTo>
                <a:cubicBezTo>
                  <a:pt x="1119412" y="4854916"/>
                  <a:pt x="1120715" y="4856810"/>
                  <a:pt x="1122614" y="4856810"/>
                </a:cubicBezTo>
                <a:close/>
                <a:moveTo>
                  <a:pt x="5989013" y="5807535"/>
                </a:moveTo>
                <a:lnTo>
                  <a:pt x="6301316" y="5807535"/>
                </a:lnTo>
                <a:cubicBezTo>
                  <a:pt x="6431787" y="5807535"/>
                  <a:pt x="6545721" y="5730155"/>
                  <a:pt x="6591402" y="5610514"/>
                </a:cubicBezTo>
                <a:lnTo>
                  <a:pt x="6648674" y="5471833"/>
                </a:lnTo>
                <a:cubicBezTo>
                  <a:pt x="6653160" y="5460088"/>
                  <a:pt x="6643856" y="5446946"/>
                  <a:pt x="6631045" y="5446946"/>
                </a:cubicBezTo>
                <a:lnTo>
                  <a:pt x="6631045" y="5446946"/>
                </a:lnTo>
                <a:cubicBezTo>
                  <a:pt x="6631045" y="5446946"/>
                  <a:pt x="6323699" y="5446946"/>
                  <a:pt x="6323699" y="5446946"/>
                </a:cubicBezTo>
                <a:cubicBezTo>
                  <a:pt x="6192313" y="5446946"/>
                  <a:pt x="6080399" y="5506379"/>
                  <a:pt x="6034388" y="5626872"/>
                </a:cubicBezTo>
                <a:lnTo>
                  <a:pt x="5973672" y="5785890"/>
                </a:lnTo>
                <a:cubicBezTo>
                  <a:pt x="5969757" y="5796109"/>
                  <a:pt x="5977866" y="5807548"/>
                  <a:pt x="5989013" y="5807548"/>
                </a:cubicBezTo>
                <a:close/>
                <a:moveTo>
                  <a:pt x="7195392" y="5155704"/>
                </a:moveTo>
                <a:lnTo>
                  <a:pt x="7252677" y="5017022"/>
                </a:lnTo>
                <a:cubicBezTo>
                  <a:pt x="7257151" y="5005278"/>
                  <a:pt x="7247847" y="4992136"/>
                  <a:pt x="7235035" y="4992136"/>
                </a:cubicBezTo>
                <a:lnTo>
                  <a:pt x="7235035" y="4992136"/>
                </a:lnTo>
                <a:cubicBezTo>
                  <a:pt x="7235035" y="4992136"/>
                  <a:pt x="6927702" y="4992136"/>
                  <a:pt x="6927702" y="4992136"/>
                </a:cubicBezTo>
                <a:cubicBezTo>
                  <a:pt x="6796316" y="4992136"/>
                  <a:pt x="6684390" y="5051569"/>
                  <a:pt x="6638391" y="5172062"/>
                </a:cubicBezTo>
                <a:lnTo>
                  <a:pt x="6577661" y="5331080"/>
                </a:lnTo>
                <a:cubicBezTo>
                  <a:pt x="6573760" y="5341298"/>
                  <a:pt x="6581856" y="5352725"/>
                  <a:pt x="6593003" y="5352725"/>
                </a:cubicBezTo>
                <a:lnTo>
                  <a:pt x="6905306" y="5352725"/>
                </a:lnTo>
                <a:cubicBezTo>
                  <a:pt x="7035777" y="5352725"/>
                  <a:pt x="7149711" y="5275345"/>
                  <a:pt x="7195392" y="5155704"/>
                </a:cubicBezTo>
                <a:close/>
                <a:moveTo>
                  <a:pt x="5302240" y="5785877"/>
                </a:moveTo>
                <a:lnTo>
                  <a:pt x="5362957" y="5626859"/>
                </a:lnTo>
                <a:cubicBezTo>
                  <a:pt x="5408968" y="5506379"/>
                  <a:pt x="5520882" y="5446946"/>
                  <a:pt x="5652280" y="5446946"/>
                </a:cubicBezTo>
                <a:lnTo>
                  <a:pt x="5959614" y="5446946"/>
                </a:lnTo>
                <a:cubicBezTo>
                  <a:pt x="5972426" y="5446946"/>
                  <a:pt x="5981729" y="5460076"/>
                  <a:pt x="5977243" y="5471833"/>
                </a:cubicBezTo>
                <a:lnTo>
                  <a:pt x="5919971" y="5610514"/>
                </a:lnTo>
                <a:cubicBezTo>
                  <a:pt x="5874277" y="5730155"/>
                  <a:pt x="5760355" y="5807535"/>
                  <a:pt x="5629885" y="5807535"/>
                </a:cubicBezTo>
                <a:lnTo>
                  <a:pt x="5317582" y="5807535"/>
                </a:lnTo>
                <a:cubicBezTo>
                  <a:pt x="5306435" y="5807535"/>
                  <a:pt x="5298326" y="5796109"/>
                  <a:pt x="5302240" y="5785877"/>
                </a:cubicBezTo>
                <a:close/>
                <a:moveTo>
                  <a:pt x="5364978" y="5761346"/>
                </a:moveTo>
                <a:lnTo>
                  <a:pt x="5629885" y="5761346"/>
                </a:lnTo>
                <a:cubicBezTo>
                  <a:pt x="5741074" y="5761346"/>
                  <a:pt x="5838002" y="5695673"/>
                  <a:pt x="5876819" y="5594029"/>
                </a:cubicBezTo>
                <a:lnTo>
                  <a:pt x="5877035" y="5593444"/>
                </a:lnTo>
                <a:lnTo>
                  <a:pt x="5877277" y="5592872"/>
                </a:lnTo>
                <a:lnTo>
                  <a:pt x="5916920" y="5496872"/>
                </a:lnTo>
                <a:cubicBezTo>
                  <a:pt x="5917657" y="5495092"/>
                  <a:pt x="5916348" y="5493135"/>
                  <a:pt x="5914429" y="5493135"/>
                </a:cubicBezTo>
                <a:lnTo>
                  <a:pt x="5652280" y="5493135"/>
                </a:lnTo>
                <a:cubicBezTo>
                  <a:pt x="5532283" y="5493135"/>
                  <a:pt x="5442561" y="5547878"/>
                  <a:pt x="5406108" y="5643345"/>
                </a:cubicBezTo>
                <a:lnTo>
                  <a:pt x="5362449" y="5757673"/>
                </a:lnTo>
                <a:cubicBezTo>
                  <a:pt x="5361775" y="5759440"/>
                  <a:pt x="5363084" y="5761346"/>
                  <a:pt x="5364978" y="5761346"/>
                </a:cubicBezTo>
                <a:close/>
                <a:moveTo>
                  <a:pt x="4646138" y="5807535"/>
                </a:moveTo>
                <a:lnTo>
                  <a:pt x="4958441" y="5807535"/>
                </a:lnTo>
                <a:cubicBezTo>
                  <a:pt x="5088912" y="5807535"/>
                  <a:pt x="5202846" y="5730155"/>
                  <a:pt x="5248540" y="5610514"/>
                </a:cubicBezTo>
                <a:lnTo>
                  <a:pt x="5305812" y="5471833"/>
                </a:lnTo>
                <a:cubicBezTo>
                  <a:pt x="5310286" y="5460088"/>
                  <a:pt x="5300982" y="5446946"/>
                  <a:pt x="5288183" y="5446946"/>
                </a:cubicBezTo>
                <a:lnTo>
                  <a:pt x="5288183" y="5446946"/>
                </a:lnTo>
                <a:cubicBezTo>
                  <a:pt x="5288183" y="5446946"/>
                  <a:pt x="4980837" y="5446946"/>
                  <a:pt x="4980837" y="5446946"/>
                </a:cubicBezTo>
                <a:cubicBezTo>
                  <a:pt x="4849451" y="5446946"/>
                  <a:pt x="4737525" y="5506379"/>
                  <a:pt x="4691526" y="5626872"/>
                </a:cubicBezTo>
                <a:lnTo>
                  <a:pt x="4630797" y="5785890"/>
                </a:lnTo>
                <a:cubicBezTo>
                  <a:pt x="4626895" y="5796109"/>
                  <a:pt x="4635004" y="5807548"/>
                  <a:pt x="4646138" y="5807548"/>
                </a:cubicBezTo>
                <a:close/>
                <a:moveTo>
                  <a:pt x="3286689" y="5785877"/>
                </a:moveTo>
                <a:lnTo>
                  <a:pt x="3347406" y="5626859"/>
                </a:lnTo>
                <a:cubicBezTo>
                  <a:pt x="3393417" y="5506379"/>
                  <a:pt x="3505343" y="5446946"/>
                  <a:pt x="3636716" y="5446946"/>
                </a:cubicBezTo>
                <a:lnTo>
                  <a:pt x="3944063" y="5446946"/>
                </a:lnTo>
                <a:cubicBezTo>
                  <a:pt x="3956874" y="5446946"/>
                  <a:pt x="3966178" y="5460076"/>
                  <a:pt x="3961692" y="5471833"/>
                </a:cubicBezTo>
                <a:lnTo>
                  <a:pt x="3904420" y="5610514"/>
                </a:lnTo>
                <a:cubicBezTo>
                  <a:pt x="3858739" y="5730155"/>
                  <a:pt x="3744791" y="5807535"/>
                  <a:pt x="3614334" y="5807535"/>
                </a:cubicBezTo>
                <a:lnTo>
                  <a:pt x="3302030" y="5807535"/>
                </a:lnTo>
                <a:cubicBezTo>
                  <a:pt x="3290883" y="5807535"/>
                  <a:pt x="3282775" y="5796109"/>
                  <a:pt x="3286689" y="5785877"/>
                </a:cubicBezTo>
                <a:close/>
                <a:moveTo>
                  <a:pt x="3349427" y="5761346"/>
                </a:moveTo>
                <a:lnTo>
                  <a:pt x="3614334" y="5761346"/>
                </a:lnTo>
                <a:cubicBezTo>
                  <a:pt x="3725523" y="5761346"/>
                  <a:pt x="3822451" y="5695673"/>
                  <a:pt x="3861268" y="5594029"/>
                </a:cubicBezTo>
                <a:lnTo>
                  <a:pt x="3861484" y="5593444"/>
                </a:lnTo>
                <a:lnTo>
                  <a:pt x="3861726" y="5592872"/>
                </a:lnTo>
                <a:lnTo>
                  <a:pt x="3901382" y="5496872"/>
                </a:lnTo>
                <a:cubicBezTo>
                  <a:pt x="3902106" y="5495092"/>
                  <a:pt x="3900797" y="5493135"/>
                  <a:pt x="3898878" y="5493135"/>
                </a:cubicBezTo>
                <a:lnTo>
                  <a:pt x="3636716" y="5493135"/>
                </a:lnTo>
                <a:cubicBezTo>
                  <a:pt x="3516732" y="5493135"/>
                  <a:pt x="3427010" y="5547878"/>
                  <a:pt x="3390557" y="5643345"/>
                </a:cubicBezTo>
                <a:lnTo>
                  <a:pt x="3346910" y="5757673"/>
                </a:lnTo>
                <a:cubicBezTo>
                  <a:pt x="3346237" y="5759440"/>
                  <a:pt x="3347533" y="5761346"/>
                  <a:pt x="3349427" y="5761346"/>
                </a:cubicBezTo>
                <a:close/>
                <a:moveTo>
                  <a:pt x="2630587" y="5807535"/>
                </a:moveTo>
                <a:lnTo>
                  <a:pt x="2942903" y="5807535"/>
                </a:lnTo>
                <a:cubicBezTo>
                  <a:pt x="3073361" y="5807535"/>
                  <a:pt x="3187295" y="5730155"/>
                  <a:pt x="3232976" y="5610514"/>
                </a:cubicBezTo>
                <a:lnTo>
                  <a:pt x="3290261" y="5471833"/>
                </a:lnTo>
                <a:cubicBezTo>
                  <a:pt x="3294748" y="5460088"/>
                  <a:pt x="3285444" y="5446946"/>
                  <a:pt x="3272619" y="5446946"/>
                </a:cubicBezTo>
                <a:lnTo>
                  <a:pt x="3272619" y="5446946"/>
                </a:lnTo>
                <a:cubicBezTo>
                  <a:pt x="3272619" y="5446946"/>
                  <a:pt x="2965285" y="5446946"/>
                  <a:pt x="2965285" y="5446946"/>
                </a:cubicBezTo>
                <a:cubicBezTo>
                  <a:pt x="2833900" y="5446946"/>
                  <a:pt x="2721973" y="5506379"/>
                  <a:pt x="2675975" y="5626872"/>
                </a:cubicBezTo>
                <a:lnTo>
                  <a:pt x="2615246" y="5785890"/>
                </a:lnTo>
                <a:cubicBezTo>
                  <a:pt x="2611343" y="5796109"/>
                  <a:pt x="2619440" y="5807548"/>
                  <a:pt x="2630587" y="5807548"/>
                </a:cubicBezTo>
                <a:close/>
                <a:moveTo>
                  <a:pt x="3973461" y="5807535"/>
                </a:moveTo>
                <a:lnTo>
                  <a:pt x="4285765" y="5807535"/>
                </a:lnTo>
                <a:cubicBezTo>
                  <a:pt x="4416223" y="5807535"/>
                  <a:pt x="4530157" y="5730155"/>
                  <a:pt x="4575850" y="5610514"/>
                </a:cubicBezTo>
                <a:lnTo>
                  <a:pt x="4633123" y="5471833"/>
                </a:lnTo>
                <a:cubicBezTo>
                  <a:pt x="4637610" y="5460088"/>
                  <a:pt x="4628306" y="5446946"/>
                  <a:pt x="4615494" y="5446946"/>
                </a:cubicBezTo>
                <a:lnTo>
                  <a:pt x="4615494" y="5446946"/>
                </a:lnTo>
                <a:cubicBezTo>
                  <a:pt x="4615494" y="5446946"/>
                  <a:pt x="4308160" y="5446946"/>
                  <a:pt x="4308160" y="5446946"/>
                </a:cubicBezTo>
                <a:cubicBezTo>
                  <a:pt x="4176774" y="5446946"/>
                  <a:pt x="4064848" y="5506379"/>
                  <a:pt x="4018837" y="5626872"/>
                </a:cubicBezTo>
                <a:lnTo>
                  <a:pt x="3958108" y="5785890"/>
                </a:lnTo>
                <a:cubicBezTo>
                  <a:pt x="3954205" y="5796109"/>
                  <a:pt x="3962315" y="5807548"/>
                  <a:pt x="3973461" y="5807548"/>
                </a:cubicBezTo>
                <a:close/>
              </a:path>
            </a:pathLst>
          </a:custGeom>
          <a:solidFill>
            <a:srgbClr val="A3D300"/>
          </a:solidFill>
          <a:ln w="12707" cap="flat">
            <a:noFill/>
            <a:prstDash val="solid"/>
            <a:miter/>
          </a:ln>
        </p:spPr>
        <p:txBody>
          <a:bodyPr rtlCol="0" anchor="ctr">
            <a:noAutofit/>
          </a:bodyPr>
          <a:lstStyle/>
          <a:p>
            <a:endParaRPr lang="en-US"/>
          </a:p>
        </p:txBody>
      </p:sp>
      <p:sp>
        <p:nvSpPr>
          <p:cNvPr id="15" name="Graphic 13" hidden="1">
            <a:extLst>
              <a:ext uri="{FF2B5EF4-FFF2-40B4-BE49-F238E27FC236}">
                <a16:creationId xmlns:a16="http://schemas.microsoft.com/office/drawing/2014/main" id="{EF4823BC-8942-6009-4604-AC4E1E206E97}"/>
              </a:ext>
            </a:extLst>
          </p:cNvPr>
          <p:cNvSpPr/>
          <p:nvPr/>
        </p:nvSpPr>
        <p:spPr>
          <a:xfrm>
            <a:off x="0" y="73498"/>
            <a:ext cx="11799394" cy="6713342"/>
          </a:xfrm>
          <a:custGeom>
            <a:avLst/>
            <a:gdLst>
              <a:gd name="connsiteX0" fmla="*/ 2577242 w 11799394"/>
              <a:gd name="connsiteY0" fmla="*/ 3513147 h 6713342"/>
              <a:gd name="connsiteX1" fmla="*/ 2637971 w 11799394"/>
              <a:gd name="connsiteY1" fmla="*/ 3354129 h 6713342"/>
              <a:gd name="connsiteX2" fmla="*/ 2927282 w 11799394"/>
              <a:gd name="connsiteY2" fmla="*/ 3174203 h 6713342"/>
              <a:gd name="connsiteX3" fmla="*/ 3234628 w 11799394"/>
              <a:gd name="connsiteY3" fmla="*/ 3174203 h 6713342"/>
              <a:gd name="connsiteX4" fmla="*/ 3252257 w 11799394"/>
              <a:gd name="connsiteY4" fmla="*/ 3199090 h 6713342"/>
              <a:gd name="connsiteX5" fmla="*/ 3194985 w 11799394"/>
              <a:gd name="connsiteY5" fmla="*/ 3337771 h 6713342"/>
              <a:gd name="connsiteX6" fmla="*/ 2904886 w 11799394"/>
              <a:gd name="connsiteY6" fmla="*/ 3534793 h 6713342"/>
              <a:gd name="connsiteX7" fmla="*/ 2592596 w 11799394"/>
              <a:gd name="connsiteY7" fmla="*/ 3534793 h 6713342"/>
              <a:gd name="connsiteX8" fmla="*/ 2577242 w 11799394"/>
              <a:gd name="connsiteY8" fmla="*/ 3513147 h 6713342"/>
              <a:gd name="connsiteX9" fmla="*/ 5634295 w 11799394"/>
              <a:gd name="connsiteY9" fmla="*/ 4446930 h 6713342"/>
              <a:gd name="connsiteX10" fmla="*/ 5946586 w 11799394"/>
              <a:gd name="connsiteY10" fmla="*/ 4446930 h 6713342"/>
              <a:gd name="connsiteX11" fmla="*/ 6236684 w 11799394"/>
              <a:gd name="connsiteY11" fmla="*/ 4249896 h 6713342"/>
              <a:gd name="connsiteX12" fmla="*/ 6293956 w 11799394"/>
              <a:gd name="connsiteY12" fmla="*/ 4111215 h 6713342"/>
              <a:gd name="connsiteX13" fmla="*/ 6276327 w 11799394"/>
              <a:gd name="connsiteY13" fmla="*/ 4086341 h 6713342"/>
              <a:gd name="connsiteX14" fmla="*/ 5968981 w 11799394"/>
              <a:gd name="connsiteY14" fmla="*/ 4086341 h 6713342"/>
              <a:gd name="connsiteX15" fmla="*/ 5679671 w 11799394"/>
              <a:gd name="connsiteY15" fmla="*/ 4266254 h 6713342"/>
              <a:gd name="connsiteX16" fmla="*/ 5618954 w 11799394"/>
              <a:gd name="connsiteY16" fmla="*/ 4425272 h 6713342"/>
              <a:gd name="connsiteX17" fmla="*/ 5634295 w 11799394"/>
              <a:gd name="connsiteY17" fmla="*/ 4446930 h 6713342"/>
              <a:gd name="connsiteX18" fmla="*/ 2744610 w 11799394"/>
              <a:gd name="connsiteY18" fmla="*/ 3984532 h 6713342"/>
              <a:gd name="connsiteX19" fmla="*/ 3056914 w 11799394"/>
              <a:gd name="connsiteY19" fmla="*/ 3984532 h 6713342"/>
              <a:gd name="connsiteX20" fmla="*/ 3346999 w 11799394"/>
              <a:gd name="connsiteY20" fmla="*/ 3787498 h 6713342"/>
              <a:gd name="connsiteX21" fmla="*/ 3404272 w 11799394"/>
              <a:gd name="connsiteY21" fmla="*/ 3648816 h 6713342"/>
              <a:gd name="connsiteX22" fmla="*/ 3386643 w 11799394"/>
              <a:gd name="connsiteY22" fmla="*/ 3623929 h 6713342"/>
              <a:gd name="connsiteX23" fmla="*/ 3079309 w 11799394"/>
              <a:gd name="connsiteY23" fmla="*/ 3623929 h 6713342"/>
              <a:gd name="connsiteX24" fmla="*/ 2789986 w 11799394"/>
              <a:gd name="connsiteY24" fmla="*/ 3803856 h 6713342"/>
              <a:gd name="connsiteX25" fmla="*/ 2729269 w 11799394"/>
              <a:gd name="connsiteY25" fmla="*/ 3962874 h 6713342"/>
              <a:gd name="connsiteX26" fmla="*/ 2744610 w 11799394"/>
              <a:gd name="connsiteY26" fmla="*/ 3984532 h 6713342"/>
              <a:gd name="connsiteX27" fmla="*/ 4947523 w 11799394"/>
              <a:gd name="connsiteY27" fmla="*/ 4425272 h 6713342"/>
              <a:gd name="connsiteX28" fmla="*/ 5008240 w 11799394"/>
              <a:gd name="connsiteY28" fmla="*/ 4266254 h 6713342"/>
              <a:gd name="connsiteX29" fmla="*/ 5297550 w 11799394"/>
              <a:gd name="connsiteY29" fmla="*/ 4086341 h 6713342"/>
              <a:gd name="connsiteX30" fmla="*/ 5604897 w 11799394"/>
              <a:gd name="connsiteY30" fmla="*/ 4086341 h 6713342"/>
              <a:gd name="connsiteX31" fmla="*/ 5622526 w 11799394"/>
              <a:gd name="connsiteY31" fmla="*/ 4111227 h 6713342"/>
              <a:gd name="connsiteX32" fmla="*/ 5565253 w 11799394"/>
              <a:gd name="connsiteY32" fmla="*/ 4249896 h 6713342"/>
              <a:gd name="connsiteX33" fmla="*/ 5275167 w 11799394"/>
              <a:gd name="connsiteY33" fmla="*/ 4446930 h 6713342"/>
              <a:gd name="connsiteX34" fmla="*/ 4962864 w 11799394"/>
              <a:gd name="connsiteY34" fmla="*/ 4446930 h 6713342"/>
              <a:gd name="connsiteX35" fmla="*/ 4947523 w 11799394"/>
              <a:gd name="connsiteY35" fmla="*/ 4425272 h 6713342"/>
              <a:gd name="connsiteX36" fmla="*/ 5010261 w 11799394"/>
              <a:gd name="connsiteY36" fmla="*/ 4400741 h 6713342"/>
              <a:gd name="connsiteX37" fmla="*/ 5275167 w 11799394"/>
              <a:gd name="connsiteY37" fmla="*/ 4400741 h 6713342"/>
              <a:gd name="connsiteX38" fmla="*/ 5522102 w 11799394"/>
              <a:gd name="connsiteY38" fmla="*/ 4233423 h 6713342"/>
              <a:gd name="connsiteX39" fmla="*/ 5522318 w 11799394"/>
              <a:gd name="connsiteY39" fmla="*/ 4232839 h 6713342"/>
              <a:gd name="connsiteX40" fmla="*/ 5522560 w 11799394"/>
              <a:gd name="connsiteY40" fmla="*/ 4232267 h 6713342"/>
              <a:gd name="connsiteX41" fmla="*/ 5562216 w 11799394"/>
              <a:gd name="connsiteY41" fmla="*/ 4136267 h 6713342"/>
              <a:gd name="connsiteX42" fmla="*/ 5559712 w 11799394"/>
              <a:gd name="connsiteY42" fmla="*/ 4132530 h 6713342"/>
              <a:gd name="connsiteX43" fmla="*/ 5297550 w 11799394"/>
              <a:gd name="connsiteY43" fmla="*/ 4132530 h 6713342"/>
              <a:gd name="connsiteX44" fmla="*/ 5051391 w 11799394"/>
              <a:gd name="connsiteY44" fmla="*/ 4282739 h 6713342"/>
              <a:gd name="connsiteX45" fmla="*/ 5007744 w 11799394"/>
              <a:gd name="connsiteY45" fmla="*/ 4397068 h 6713342"/>
              <a:gd name="connsiteX46" fmla="*/ 5010261 w 11799394"/>
              <a:gd name="connsiteY46" fmla="*/ 4400741 h 6713342"/>
              <a:gd name="connsiteX47" fmla="*/ 4291421 w 11799394"/>
              <a:gd name="connsiteY47" fmla="*/ 4446930 h 6713342"/>
              <a:gd name="connsiteX48" fmla="*/ 4603737 w 11799394"/>
              <a:gd name="connsiteY48" fmla="*/ 4446930 h 6713342"/>
              <a:gd name="connsiteX49" fmla="*/ 4893810 w 11799394"/>
              <a:gd name="connsiteY49" fmla="*/ 4249896 h 6713342"/>
              <a:gd name="connsiteX50" fmla="*/ 4951095 w 11799394"/>
              <a:gd name="connsiteY50" fmla="*/ 4111215 h 6713342"/>
              <a:gd name="connsiteX51" fmla="*/ 4933453 w 11799394"/>
              <a:gd name="connsiteY51" fmla="*/ 4086341 h 6713342"/>
              <a:gd name="connsiteX52" fmla="*/ 4626119 w 11799394"/>
              <a:gd name="connsiteY52" fmla="*/ 4086341 h 6713342"/>
              <a:gd name="connsiteX53" fmla="*/ 4336809 w 11799394"/>
              <a:gd name="connsiteY53" fmla="*/ 4266254 h 6713342"/>
              <a:gd name="connsiteX54" fmla="*/ 4276080 w 11799394"/>
              <a:gd name="connsiteY54" fmla="*/ 4425272 h 6713342"/>
              <a:gd name="connsiteX55" fmla="*/ 4291421 w 11799394"/>
              <a:gd name="connsiteY55" fmla="*/ 4446930 h 6713342"/>
              <a:gd name="connsiteX56" fmla="*/ 7589765 w 11799394"/>
              <a:gd name="connsiteY56" fmla="*/ 2268396 h 6713342"/>
              <a:gd name="connsiteX57" fmla="*/ 7589765 w 11799394"/>
              <a:gd name="connsiteY57" fmla="*/ 2268396 h 6713342"/>
              <a:gd name="connsiteX58" fmla="*/ 7282432 w 11799394"/>
              <a:gd name="connsiteY58" fmla="*/ 2268396 h 6713342"/>
              <a:gd name="connsiteX59" fmla="*/ 6993109 w 11799394"/>
              <a:gd name="connsiteY59" fmla="*/ 2448322 h 6713342"/>
              <a:gd name="connsiteX60" fmla="*/ 6932379 w 11799394"/>
              <a:gd name="connsiteY60" fmla="*/ 2607339 h 6713342"/>
              <a:gd name="connsiteX61" fmla="*/ 6947733 w 11799394"/>
              <a:gd name="connsiteY61" fmla="*/ 2628998 h 6713342"/>
              <a:gd name="connsiteX62" fmla="*/ 7260036 w 11799394"/>
              <a:gd name="connsiteY62" fmla="*/ 2628998 h 6713342"/>
              <a:gd name="connsiteX63" fmla="*/ 7550122 w 11799394"/>
              <a:gd name="connsiteY63" fmla="*/ 2431964 h 6713342"/>
              <a:gd name="connsiteX64" fmla="*/ 7607395 w 11799394"/>
              <a:gd name="connsiteY64" fmla="*/ 2293282 h 6713342"/>
              <a:gd name="connsiteX65" fmla="*/ 7589765 w 11799394"/>
              <a:gd name="connsiteY65" fmla="*/ 2268396 h 6713342"/>
              <a:gd name="connsiteX66" fmla="*/ 7081381 w 11799394"/>
              <a:gd name="connsiteY66" fmla="*/ 2881703 h 6713342"/>
              <a:gd name="connsiteX67" fmla="*/ 7138653 w 11799394"/>
              <a:gd name="connsiteY67" fmla="*/ 2743021 h 6713342"/>
              <a:gd name="connsiteX68" fmla="*/ 7121024 w 11799394"/>
              <a:gd name="connsiteY68" fmla="*/ 2718135 h 6713342"/>
              <a:gd name="connsiteX69" fmla="*/ 6813678 w 11799394"/>
              <a:gd name="connsiteY69" fmla="*/ 2718135 h 6713342"/>
              <a:gd name="connsiteX70" fmla="*/ 6524367 w 11799394"/>
              <a:gd name="connsiteY70" fmla="*/ 2898061 h 6713342"/>
              <a:gd name="connsiteX71" fmla="*/ 6463651 w 11799394"/>
              <a:gd name="connsiteY71" fmla="*/ 3057078 h 6713342"/>
              <a:gd name="connsiteX72" fmla="*/ 6478992 w 11799394"/>
              <a:gd name="connsiteY72" fmla="*/ 3078724 h 6713342"/>
              <a:gd name="connsiteX73" fmla="*/ 6791296 w 11799394"/>
              <a:gd name="connsiteY73" fmla="*/ 3078724 h 6713342"/>
              <a:gd name="connsiteX74" fmla="*/ 7081381 w 11799394"/>
              <a:gd name="connsiteY74" fmla="*/ 2881703 h 6713342"/>
              <a:gd name="connsiteX75" fmla="*/ 6098969 w 11799394"/>
              <a:gd name="connsiteY75" fmla="*/ 1818670 h 6713342"/>
              <a:gd name="connsiteX76" fmla="*/ 5791622 w 11799394"/>
              <a:gd name="connsiteY76" fmla="*/ 1818670 h 6713342"/>
              <a:gd name="connsiteX77" fmla="*/ 5502312 w 11799394"/>
              <a:gd name="connsiteY77" fmla="*/ 1998583 h 6713342"/>
              <a:gd name="connsiteX78" fmla="*/ 5441583 w 11799394"/>
              <a:gd name="connsiteY78" fmla="*/ 2157601 h 6713342"/>
              <a:gd name="connsiteX79" fmla="*/ 5456924 w 11799394"/>
              <a:gd name="connsiteY79" fmla="*/ 2179259 h 6713342"/>
              <a:gd name="connsiteX80" fmla="*/ 5769227 w 11799394"/>
              <a:gd name="connsiteY80" fmla="*/ 2179259 h 6713342"/>
              <a:gd name="connsiteX81" fmla="*/ 6059326 w 11799394"/>
              <a:gd name="connsiteY81" fmla="*/ 1982237 h 6713342"/>
              <a:gd name="connsiteX82" fmla="*/ 6116598 w 11799394"/>
              <a:gd name="connsiteY82" fmla="*/ 1843543 h 6713342"/>
              <a:gd name="connsiteX83" fmla="*/ 6098969 w 11799394"/>
              <a:gd name="connsiteY83" fmla="*/ 1818670 h 6713342"/>
              <a:gd name="connsiteX84" fmla="*/ 3618731 w 11799394"/>
              <a:gd name="connsiteY84" fmla="*/ 4446930 h 6713342"/>
              <a:gd name="connsiteX85" fmla="*/ 3931047 w 11799394"/>
              <a:gd name="connsiteY85" fmla="*/ 4446930 h 6713342"/>
              <a:gd name="connsiteX86" fmla="*/ 4221121 w 11799394"/>
              <a:gd name="connsiteY86" fmla="*/ 4249896 h 6713342"/>
              <a:gd name="connsiteX87" fmla="*/ 4278405 w 11799394"/>
              <a:gd name="connsiteY87" fmla="*/ 4111215 h 6713342"/>
              <a:gd name="connsiteX88" fmla="*/ 4260776 w 11799394"/>
              <a:gd name="connsiteY88" fmla="*/ 4086341 h 6713342"/>
              <a:gd name="connsiteX89" fmla="*/ 3953430 w 11799394"/>
              <a:gd name="connsiteY89" fmla="*/ 4086341 h 6713342"/>
              <a:gd name="connsiteX90" fmla="*/ 3664120 w 11799394"/>
              <a:gd name="connsiteY90" fmla="*/ 4266254 h 6713342"/>
              <a:gd name="connsiteX91" fmla="*/ 3603390 w 11799394"/>
              <a:gd name="connsiteY91" fmla="*/ 4425272 h 6713342"/>
              <a:gd name="connsiteX92" fmla="*/ 3618731 w 11799394"/>
              <a:gd name="connsiteY92" fmla="*/ 4446930 h 6713342"/>
              <a:gd name="connsiteX93" fmla="*/ 6411234 w 11799394"/>
              <a:gd name="connsiteY93" fmla="*/ 3984532 h 6713342"/>
              <a:gd name="connsiteX94" fmla="*/ 6098943 w 11799394"/>
              <a:gd name="connsiteY94" fmla="*/ 3984532 h 6713342"/>
              <a:gd name="connsiteX95" fmla="*/ 6083602 w 11799394"/>
              <a:gd name="connsiteY95" fmla="*/ 3962874 h 6713342"/>
              <a:gd name="connsiteX96" fmla="*/ 6144319 w 11799394"/>
              <a:gd name="connsiteY96" fmla="*/ 3803856 h 6713342"/>
              <a:gd name="connsiteX97" fmla="*/ 6433629 w 11799394"/>
              <a:gd name="connsiteY97" fmla="*/ 3623929 h 6713342"/>
              <a:gd name="connsiteX98" fmla="*/ 6740975 w 11799394"/>
              <a:gd name="connsiteY98" fmla="*/ 3623929 h 6713342"/>
              <a:gd name="connsiteX99" fmla="*/ 6758605 w 11799394"/>
              <a:gd name="connsiteY99" fmla="*/ 3648816 h 6713342"/>
              <a:gd name="connsiteX100" fmla="*/ 6701333 w 11799394"/>
              <a:gd name="connsiteY100" fmla="*/ 3787498 h 6713342"/>
              <a:gd name="connsiteX101" fmla="*/ 6411246 w 11799394"/>
              <a:gd name="connsiteY101" fmla="*/ 3984532 h 6713342"/>
              <a:gd name="connsiteX102" fmla="*/ 6146340 w 11799394"/>
              <a:gd name="connsiteY102" fmla="*/ 3938342 h 6713342"/>
              <a:gd name="connsiteX103" fmla="*/ 6411234 w 11799394"/>
              <a:gd name="connsiteY103" fmla="*/ 3938342 h 6713342"/>
              <a:gd name="connsiteX104" fmla="*/ 6658181 w 11799394"/>
              <a:gd name="connsiteY104" fmla="*/ 3771025 h 6713342"/>
              <a:gd name="connsiteX105" fmla="*/ 6658397 w 11799394"/>
              <a:gd name="connsiteY105" fmla="*/ 3770440 h 6713342"/>
              <a:gd name="connsiteX106" fmla="*/ 6658626 w 11799394"/>
              <a:gd name="connsiteY106" fmla="*/ 3769869 h 6713342"/>
              <a:gd name="connsiteX107" fmla="*/ 6698295 w 11799394"/>
              <a:gd name="connsiteY107" fmla="*/ 3673868 h 6713342"/>
              <a:gd name="connsiteX108" fmla="*/ 6695790 w 11799394"/>
              <a:gd name="connsiteY108" fmla="*/ 3670131 h 6713342"/>
              <a:gd name="connsiteX109" fmla="*/ 6433629 w 11799394"/>
              <a:gd name="connsiteY109" fmla="*/ 3670131 h 6713342"/>
              <a:gd name="connsiteX110" fmla="*/ 6187470 w 11799394"/>
              <a:gd name="connsiteY110" fmla="*/ 3820341 h 6713342"/>
              <a:gd name="connsiteX111" fmla="*/ 6143811 w 11799394"/>
              <a:gd name="connsiteY111" fmla="*/ 3934669 h 6713342"/>
              <a:gd name="connsiteX112" fmla="*/ 6146340 w 11799394"/>
              <a:gd name="connsiteY112" fmla="*/ 3938342 h 6713342"/>
              <a:gd name="connsiteX113" fmla="*/ 5427538 w 11799394"/>
              <a:gd name="connsiteY113" fmla="*/ 1818670 h 6713342"/>
              <a:gd name="connsiteX114" fmla="*/ 5120192 w 11799394"/>
              <a:gd name="connsiteY114" fmla="*/ 1818670 h 6713342"/>
              <a:gd name="connsiteX115" fmla="*/ 4830881 w 11799394"/>
              <a:gd name="connsiteY115" fmla="*/ 1998583 h 6713342"/>
              <a:gd name="connsiteX116" fmla="*/ 4770152 w 11799394"/>
              <a:gd name="connsiteY116" fmla="*/ 2157601 h 6713342"/>
              <a:gd name="connsiteX117" fmla="*/ 4785493 w 11799394"/>
              <a:gd name="connsiteY117" fmla="*/ 2179259 h 6713342"/>
              <a:gd name="connsiteX118" fmla="*/ 5097796 w 11799394"/>
              <a:gd name="connsiteY118" fmla="*/ 2179259 h 6713342"/>
              <a:gd name="connsiteX119" fmla="*/ 5387882 w 11799394"/>
              <a:gd name="connsiteY119" fmla="*/ 1982237 h 6713342"/>
              <a:gd name="connsiteX120" fmla="*/ 5445167 w 11799394"/>
              <a:gd name="connsiteY120" fmla="*/ 1843543 h 6713342"/>
              <a:gd name="connsiteX121" fmla="*/ 5427525 w 11799394"/>
              <a:gd name="connsiteY121" fmla="*/ 1818670 h 6713342"/>
              <a:gd name="connsiteX122" fmla="*/ 3416041 w 11799394"/>
              <a:gd name="connsiteY122" fmla="*/ 3984532 h 6713342"/>
              <a:gd name="connsiteX123" fmla="*/ 3728345 w 11799394"/>
              <a:gd name="connsiteY123" fmla="*/ 3984532 h 6713342"/>
              <a:gd name="connsiteX124" fmla="*/ 4018430 w 11799394"/>
              <a:gd name="connsiteY124" fmla="*/ 3787498 h 6713342"/>
              <a:gd name="connsiteX125" fmla="*/ 4075715 w 11799394"/>
              <a:gd name="connsiteY125" fmla="*/ 3648816 h 6713342"/>
              <a:gd name="connsiteX126" fmla="*/ 4058073 w 11799394"/>
              <a:gd name="connsiteY126" fmla="*/ 3623929 h 6713342"/>
              <a:gd name="connsiteX127" fmla="*/ 3750740 w 11799394"/>
              <a:gd name="connsiteY127" fmla="*/ 3623929 h 6713342"/>
              <a:gd name="connsiteX128" fmla="*/ 3461417 w 11799394"/>
              <a:gd name="connsiteY128" fmla="*/ 3803856 h 6713342"/>
              <a:gd name="connsiteX129" fmla="*/ 3400700 w 11799394"/>
              <a:gd name="connsiteY129" fmla="*/ 3962874 h 6713342"/>
              <a:gd name="connsiteX130" fmla="*/ 3416041 w 11799394"/>
              <a:gd name="connsiteY130" fmla="*/ 3984532 h 6713342"/>
              <a:gd name="connsiteX131" fmla="*/ 6904022 w 11799394"/>
              <a:gd name="connsiteY131" fmla="*/ 4249896 h 6713342"/>
              <a:gd name="connsiteX132" fmla="*/ 6961295 w 11799394"/>
              <a:gd name="connsiteY132" fmla="*/ 4111215 h 6713342"/>
              <a:gd name="connsiteX133" fmla="*/ 6943666 w 11799394"/>
              <a:gd name="connsiteY133" fmla="*/ 4086341 h 6713342"/>
              <a:gd name="connsiteX134" fmla="*/ 6636320 w 11799394"/>
              <a:gd name="connsiteY134" fmla="*/ 4086341 h 6713342"/>
              <a:gd name="connsiteX135" fmla="*/ 6347009 w 11799394"/>
              <a:gd name="connsiteY135" fmla="*/ 4266254 h 6713342"/>
              <a:gd name="connsiteX136" fmla="*/ 6286292 w 11799394"/>
              <a:gd name="connsiteY136" fmla="*/ 4425272 h 6713342"/>
              <a:gd name="connsiteX137" fmla="*/ 6301633 w 11799394"/>
              <a:gd name="connsiteY137" fmla="*/ 4446930 h 6713342"/>
              <a:gd name="connsiteX138" fmla="*/ 6613936 w 11799394"/>
              <a:gd name="connsiteY138" fmla="*/ 4446930 h 6713342"/>
              <a:gd name="connsiteX139" fmla="*/ 6904022 w 11799394"/>
              <a:gd name="connsiteY139" fmla="*/ 4249896 h 6713342"/>
              <a:gd name="connsiteX140" fmla="*/ 7372763 w 11799394"/>
              <a:gd name="connsiteY140" fmla="*/ 3787498 h 6713342"/>
              <a:gd name="connsiteX141" fmla="*/ 7430035 w 11799394"/>
              <a:gd name="connsiteY141" fmla="*/ 3648816 h 6713342"/>
              <a:gd name="connsiteX142" fmla="*/ 7412407 w 11799394"/>
              <a:gd name="connsiteY142" fmla="*/ 3623929 h 6713342"/>
              <a:gd name="connsiteX143" fmla="*/ 7105060 w 11799394"/>
              <a:gd name="connsiteY143" fmla="*/ 3623929 h 6713342"/>
              <a:gd name="connsiteX144" fmla="*/ 6815750 w 11799394"/>
              <a:gd name="connsiteY144" fmla="*/ 3803856 h 6713342"/>
              <a:gd name="connsiteX145" fmla="*/ 6755021 w 11799394"/>
              <a:gd name="connsiteY145" fmla="*/ 3962874 h 6713342"/>
              <a:gd name="connsiteX146" fmla="*/ 6770375 w 11799394"/>
              <a:gd name="connsiteY146" fmla="*/ 3984532 h 6713342"/>
              <a:gd name="connsiteX147" fmla="*/ 7082678 w 11799394"/>
              <a:gd name="connsiteY147" fmla="*/ 3984532 h 6713342"/>
              <a:gd name="connsiteX148" fmla="*/ 7372763 w 11799394"/>
              <a:gd name="connsiteY148" fmla="*/ 3787498 h 6713342"/>
              <a:gd name="connsiteX149" fmla="*/ 5769558 w 11799394"/>
              <a:gd name="connsiteY149" fmla="*/ 4902999 h 6713342"/>
              <a:gd name="connsiteX150" fmla="*/ 6081848 w 11799394"/>
              <a:gd name="connsiteY150" fmla="*/ 4902999 h 6713342"/>
              <a:gd name="connsiteX151" fmla="*/ 6371947 w 11799394"/>
              <a:gd name="connsiteY151" fmla="*/ 4705965 h 6713342"/>
              <a:gd name="connsiteX152" fmla="*/ 6429219 w 11799394"/>
              <a:gd name="connsiteY152" fmla="*/ 4567296 h 6713342"/>
              <a:gd name="connsiteX153" fmla="*/ 6411590 w 11799394"/>
              <a:gd name="connsiteY153" fmla="*/ 4542409 h 6713342"/>
              <a:gd name="connsiteX154" fmla="*/ 6411590 w 11799394"/>
              <a:gd name="connsiteY154" fmla="*/ 4542409 h 6713342"/>
              <a:gd name="connsiteX155" fmla="*/ 6104244 w 11799394"/>
              <a:gd name="connsiteY155" fmla="*/ 4542409 h 6713342"/>
              <a:gd name="connsiteX156" fmla="*/ 5814933 w 11799394"/>
              <a:gd name="connsiteY156" fmla="*/ 4722323 h 6713342"/>
              <a:gd name="connsiteX157" fmla="*/ 5754216 w 11799394"/>
              <a:gd name="connsiteY157" fmla="*/ 4881341 h 6713342"/>
              <a:gd name="connsiteX158" fmla="*/ 5769558 w 11799394"/>
              <a:gd name="connsiteY158" fmla="*/ 4902999 h 6713342"/>
              <a:gd name="connsiteX159" fmla="*/ 5086865 w 11799394"/>
              <a:gd name="connsiteY159" fmla="*/ 4881341 h 6713342"/>
              <a:gd name="connsiteX160" fmla="*/ 5147582 w 11799394"/>
              <a:gd name="connsiteY160" fmla="*/ 4722323 h 6713342"/>
              <a:gd name="connsiteX161" fmla="*/ 5436893 w 11799394"/>
              <a:gd name="connsiteY161" fmla="*/ 4542409 h 6713342"/>
              <a:gd name="connsiteX162" fmla="*/ 5744239 w 11799394"/>
              <a:gd name="connsiteY162" fmla="*/ 4542409 h 6713342"/>
              <a:gd name="connsiteX163" fmla="*/ 5744239 w 11799394"/>
              <a:gd name="connsiteY163" fmla="*/ 4542409 h 6713342"/>
              <a:gd name="connsiteX164" fmla="*/ 5761868 w 11799394"/>
              <a:gd name="connsiteY164" fmla="*/ 4567296 h 6713342"/>
              <a:gd name="connsiteX165" fmla="*/ 5704596 w 11799394"/>
              <a:gd name="connsiteY165" fmla="*/ 4705965 h 6713342"/>
              <a:gd name="connsiteX166" fmla="*/ 5414510 w 11799394"/>
              <a:gd name="connsiteY166" fmla="*/ 4902999 h 6713342"/>
              <a:gd name="connsiteX167" fmla="*/ 5102207 w 11799394"/>
              <a:gd name="connsiteY167" fmla="*/ 4902999 h 6713342"/>
              <a:gd name="connsiteX168" fmla="*/ 5086865 w 11799394"/>
              <a:gd name="connsiteY168" fmla="*/ 4881341 h 6713342"/>
              <a:gd name="connsiteX169" fmla="*/ 5149603 w 11799394"/>
              <a:gd name="connsiteY169" fmla="*/ 4856810 h 6713342"/>
              <a:gd name="connsiteX170" fmla="*/ 5414510 w 11799394"/>
              <a:gd name="connsiteY170" fmla="*/ 4856810 h 6713342"/>
              <a:gd name="connsiteX171" fmla="*/ 5661445 w 11799394"/>
              <a:gd name="connsiteY171" fmla="*/ 4689492 h 6713342"/>
              <a:gd name="connsiteX172" fmla="*/ 5661661 w 11799394"/>
              <a:gd name="connsiteY172" fmla="*/ 4688907 h 6713342"/>
              <a:gd name="connsiteX173" fmla="*/ 5661902 w 11799394"/>
              <a:gd name="connsiteY173" fmla="*/ 4688336 h 6713342"/>
              <a:gd name="connsiteX174" fmla="*/ 5701558 w 11799394"/>
              <a:gd name="connsiteY174" fmla="*/ 4592335 h 6713342"/>
              <a:gd name="connsiteX175" fmla="*/ 5699054 w 11799394"/>
              <a:gd name="connsiteY175" fmla="*/ 4588598 h 6713342"/>
              <a:gd name="connsiteX176" fmla="*/ 5436893 w 11799394"/>
              <a:gd name="connsiteY176" fmla="*/ 4588598 h 6713342"/>
              <a:gd name="connsiteX177" fmla="*/ 5190734 w 11799394"/>
              <a:gd name="connsiteY177" fmla="*/ 4738808 h 6713342"/>
              <a:gd name="connsiteX178" fmla="*/ 5147086 w 11799394"/>
              <a:gd name="connsiteY178" fmla="*/ 4853137 h 6713342"/>
              <a:gd name="connsiteX179" fmla="*/ 5149603 w 11799394"/>
              <a:gd name="connsiteY179" fmla="*/ 4856810 h 6713342"/>
              <a:gd name="connsiteX180" fmla="*/ 7441805 w 11799394"/>
              <a:gd name="connsiteY180" fmla="*/ 3984532 h 6713342"/>
              <a:gd name="connsiteX181" fmla="*/ 7754108 w 11799394"/>
              <a:gd name="connsiteY181" fmla="*/ 3984532 h 6713342"/>
              <a:gd name="connsiteX182" fmla="*/ 8044194 w 11799394"/>
              <a:gd name="connsiteY182" fmla="*/ 3787498 h 6713342"/>
              <a:gd name="connsiteX183" fmla="*/ 8101466 w 11799394"/>
              <a:gd name="connsiteY183" fmla="*/ 3648816 h 6713342"/>
              <a:gd name="connsiteX184" fmla="*/ 8083838 w 11799394"/>
              <a:gd name="connsiteY184" fmla="*/ 3623929 h 6713342"/>
              <a:gd name="connsiteX185" fmla="*/ 7776504 w 11799394"/>
              <a:gd name="connsiteY185" fmla="*/ 3623929 h 6713342"/>
              <a:gd name="connsiteX186" fmla="*/ 7487181 w 11799394"/>
              <a:gd name="connsiteY186" fmla="*/ 3803856 h 6713342"/>
              <a:gd name="connsiteX187" fmla="*/ 7426464 w 11799394"/>
              <a:gd name="connsiteY187" fmla="*/ 3962874 h 6713342"/>
              <a:gd name="connsiteX188" fmla="*/ 7441805 w 11799394"/>
              <a:gd name="connsiteY188" fmla="*/ 3984532 h 6713342"/>
              <a:gd name="connsiteX189" fmla="*/ 4430776 w 11799394"/>
              <a:gd name="connsiteY189" fmla="*/ 4902999 h 6713342"/>
              <a:gd name="connsiteX190" fmla="*/ 4743079 w 11799394"/>
              <a:gd name="connsiteY190" fmla="*/ 4902999 h 6713342"/>
              <a:gd name="connsiteX191" fmla="*/ 5033165 w 11799394"/>
              <a:gd name="connsiteY191" fmla="*/ 4705965 h 6713342"/>
              <a:gd name="connsiteX192" fmla="*/ 5090450 w 11799394"/>
              <a:gd name="connsiteY192" fmla="*/ 4567296 h 6713342"/>
              <a:gd name="connsiteX193" fmla="*/ 5072808 w 11799394"/>
              <a:gd name="connsiteY193" fmla="*/ 4542409 h 6713342"/>
              <a:gd name="connsiteX194" fmla="*/ 5072808 w 11799394"/>
              <a:gd name="connsiteY194" fmla="*/ 4542409 h 6713342"/>
              <a:gd name="connsiteX195" fmla="*/ 4765475 w 11799394"/>
              <a:gd name="connsiteY195" fmla="*/ 4542409 h 6713342"/>
              <a:gd name="connsiteX196" fmla="*/ 4476151 w 11799394"/>
              <a:gd name="connsiteY196" fmla="*/ 4722323 h 6713342"/>
              <a:gd name="connsiteX197" fmla="*/ 4415435 w 11799394"/>
              <a:gd name="connsiteY197" fmla="*/ 4881341 h 6713342"/>
              <a:gd name="connsiteX198" fmla="*/ 4430776 w 11799394"/>
              <a:gd name="connsiteY198" fmla="*/ 4902999 h 6713342"/>
              <a:gd name="connsiteX199" fmla="*/ 3759345 w 11799394"/>
              <a:gd name="connsiteY199" fmla="*/ 4902999 h 6713342"/>
              <a:gd name="connsiteX200" fmla="*/ 4071648 w 11799394"/>
              <a:gd name="connsiteY200" fmla="*/ 4902999 h 6713342"/>
              <a:gd name="connsiteX201" fmla="*/ 4361734 w 11799394"/>
              <a:gd name="connsiteY201" fmla="*/ 4705965 h 6713342"/>
              <a:gd name="connsiteX202" fmla="*/ 4419006 w 11799394"/>
              <a:gd name="connsiteY202" fmla="*/ 4567296 h 6713342"/>
              <a:gd name="connsiteX203" fmla="*/ 4401377 w 11799394"/>
              <a:gd name="connsiteY203" fmla="*/ 4542409 h 6713342"/>
              <a:gd name="connsiteX204" fmla="*/ 4401377 w 11799394"/>
              <a:gd name="connsiteY204" fmla="*/ 4542409 h 6713342"/>
              <a:gd name="connsiteX205" fmla="*/ 4094031 w 11799394"/>
              <a:gd name="connsiteY205" fmla="*/ 4542409 h 6713342"/>
              <a:gd name="connsiteX206" fmla="*/ 3804720 w 11799394"/>
              <a:gd name="connsiteY206" fmla="*/ 4722323 h 6713342"/>
              <a:gd name="connsiteX207" fmla="*/ 3744004 w 11799394"/>
              <a:gd name="connsiteY207" fmla="*/ 4881341 h 6713342"/>
              <a:gd name="connsiteX208" fmla="*/ 3759345 w 11799394"/>
              <a:gd name="connsiteY208" fmla="*/ 4902999 h 6713342"/>
              <a:gd name="connsiteX209" fmla="*/ 7298383 w 11799394"/>
              <a:gd name="connsiteY209" fmla="*/ 1362601 h 6713342"/>
              <a:gd name="connsiteX210" fmla="*/ 6991050 w 11799394"/>
              <a:gd name="connsiteY210" fmla="*/ 1362601 h 6713342"/>
              <a:gd name="connsiteX211" fmla="*/ 6701739 w 11799394"/>
              <a:gd name="connsiteY211" fmla="*/ 1542527 h 6713342"/>
              <a:gd name="connsiteX212" fmla="*/ 6641009 w 11799394"/>
              <a:gd name="connsiteY212" fmla="*/ 1701545 h 6713342"/>
              <a:gd name="connsiteX213" fmla="*/ 6656351 w 11799394"/>
              <a:gd name="connsiteY213" fmla="*/ 1723190 h 6713342"/>
              <a:gd name="connsiteX214" fmla="*/ 6968654 w 11799394"/>
              <a:gd name="connsiteY214" fmla="*/ 1723190 h 6713342"/>
              <a:gd name="connsiteX215" fmla="*/ 7258740 w 11799394"/>
              <a:gd name="connsiteY215" fmla="*/ 1526169 h 6713342"/>
              <a:gd name="connsiteX216" fmla="*/ 7316025 w 11799394"/>
              <a:gd name="connsiteY216" fmla="*/ 1387487 h 6713342"/>
              <a:gd name="connsiteX217" fmla="*/ 7298383 w 11799394"/>
              <a:gd name="connsiteY217" fmla="*/ 1362601 h 6713342"/>
              <a:gd name="connsiteX218" fmla="*/ 8463886 w 11799394"/>
              <a:gd name="connsiteY218" fmla="*/ 2718135 h 6713342"/>
              <a:gd name="connsiteX219" fmla="*/ 8156553 w 11799394"/>
              <a:gd name="connsiteY219" fmla="*/ 2718135 h 6713342"/>
              <a:gd name="connsiteX220" fmla="*/ 7867230 w 11799394"/>
              <a:gd name="connsiteY220" fmla="*/ 2898061 h 6713342"/>
              <a:gd name="connsiteX221" fmla="*/ 7806513 w 11799394"/>
              <a:gd name="connsiteY221" fmla="*/ 3057078 h 6713342"/>
              <a:gd name="connsiteX222" fmla="*/ 7821854 w 11799394"/>
              <a:gd name="connsiteY222" fmla="*/ 3078724 h 6713342"/>
              <a:gd name="connsiteX223" fmla="*/ 8134157 w 11799394"/>
              <a:gd name="connsiteY223" fmla="*/ 3078724 h 6713342"/>
              <a:gd name="connsiteX224" fmla="*/ 8424243 w 11799394"/>
              <a:gd name="connsiteY224" fmla="*/ 2881703 h 6713342"/>
              <a:gd name="connsiteX225" fmla="*/ 8481515 w 11799394"/>
              <a:gd name="connsiteY225" fmla="*/ 2743021 h 6713342"/>
              <a:gd name="connsiteX226" fmla="*/ 8463886 w 11799394"/>
              <a:gd name="connsiteY226" fmla="*/ 2718135 h 6713342"/>
              <a:gd name="connsiteX227" fmla="*/ 7437738 w 11799394"/>
              <a:gd name="connsiteY227" fmla="*/ 1818670 h 6713342"/>
              <a:gd name="connsiteX228" fmla="*/ 7130405 w 11799394"/>
              <a:gd name="connsiteY228" fmla="*/ 1818670 h 6713342"/>
              <a:gd name="connsiteX229" fmla="*/ 6841082 w 11799394"/>
              <a:gd name="connsiteY229" fmla="*/ 1998583 h 6713342"/>
              <a:gd name="connsiteX230" fmla="*/ 6780364 w 11799394"/>
              <a:gd name="connsiteY230" fmla="*/ 2157601 h 6713342"/>
              <a:gd name="connsiteX231" fmla="*/ 6795706 w 11799394"/>
              <a:gd name="connsiteY231" fmla="*/ 2179259 h 6713342"/>
              <a:gd name="connsiteX232" fmla="*/ 7108009 w 11799394"/>
              <a:gd name="connsiteY232" fmla="*/ 2179259 h 6713342"/>
              <a:gd name="connsiteX233" fmla="*/ 7398095 w 11799394"/>
              <a:gd name="connsiteY233" fmla="*/ 1982237 h 6713342"/>
              <a:gd name="connsiteX234" fmla="*/ 7455367 w 11799394"/>
              <a:gd name="connsiteY234" fmla="*/ 1843543 h 6713342"/>
              <a:gd name="connsiteX235" fmla="*/ 7437738 w 11799394"/>
              <a:gd name="connsiteY235" fmla="*/ 1818670 h 6713342"/>
              <a:gd name="connsiteX236" fmla="*/ 8109169 w 11799394"/>
              <a:gd name="connsiteY236" fmla="*/ 1818670 h 6713342"/>
              <a:gd name="connsiteX237" fmla="*/ 7801835 w 11799394"/>
              <a:gd name="connsiteY237" fmla="*/ 1818670 h 6713342"/>
              <a:gd name="connsiteX238" fmla="*/ 7512512 w 11799394"/>
              <a:gd name="connsiteY238" fmla="*/ 1998583 h 6713342"/>
              <a:gd name="connsiteX239" fmla="*/ 7451796 w 11799394"/>
              <a:gd name="connsiteY239" fmla="*/ 2157601 h 6713342"/>
              <a:gd name="connsiteX240" fmla="*/ 7467137 w 11799394"/>
              <a:gd name="connsiteY240" fmla="*/ 2179259 h 6713342"/>
              <a:gd name="connsiteX241" fmla="*/ 7779440 w 11799394"/>
              <a:gd name="connsiteY241" fmla="*/ 2179259 h 6713342"/>
              <a:gd name="connsiteX242" fmla="*/ 8069525 w 11799394"/>
              <a:gd name="connsiteY242" fmla="*/ 1982237 h 6713342"/>
              <a:gd name="connsiteX243" fmla="*/ 8126811 w 11799394"/>
              <a:gd name="connsiteY243" fmla="*/ 1843543 h 6713342"/>
              <a:gd name="connsiteX244" fmla="*/ 8109169 w 11799394"/>
              <a:gd name="connsiteY244" fmla="*/ 1818670 h 6713342"/>
              <a:gd name="connsiteX245" fmla="*/ 8261196 w 11799394"/>
              <a:gd name="connsiteY245" fmla="*/ 2268396 h 6713342"/>
              <a:gd name="connsiteX246" fmla="*/ 8261196 w 11799394"/>
              <a:gd name="connsiteY246" fmla="*/ 2268396 h 6713342"/>
              <a:gd name="connsiteX247" fmla="*/ 7953863 w 11799394"/>
              <a:gd name="connsiteY247" fmla="*/ 2268396 h 6713342"/>
              <a:gd name="connsiteX248" fmla="*/ 7664539 w 11799394"/>
              <a:gd name="connsiteY248" fmla="*/ 2448322 h 6713342"/>
              <a:gd name="connsiteX249" fmla="*/ 7603823 w 11799394"/>
              <a:gd name="connsiteY249" fmla="*/ 2607339 h 6713342"/>
              <a:gd name="connsiteX250" fmla="*/ 7619164 w 11799394"/>
              <a:gd name="connsiteY250" fmla="*/ 2628998 h 6713342"/>
              <a:gd name="connsiteX251" fmla="*/ 7931467 w 11799394"/>
              <a:gd name="connsiteY251" fmla="*/ 2628998 h 6713342"/>
              <a:gd name="connsiteX252" fmla="*/ 8221552 w 11799394"/>
              <a:gd name="connsiteY252" fmla="*/ 2431964 h 6713342"/>
              <a:gd name="connsiteX253" fmla="*/ 8278838 w 11799394"/>
              <a:gd name="connsiteY253" fmla="*/ 2293282 h 6713342"/>
              <a:gd name="connsiteX254" fmla="*/ 8261196 w 11799394"/>
              <a:gd name="connsiteY254" fmla="*/ 2268396 h 6713342"/>
              <a:gd name="connsiteX255" fmla="*/ 3071314 w 11799394"/>
              <a:gd name="connsiteY255" fmla="*/ 4881341 h 6713342"/>
              <a:gd name="connsiteX256" fmla="*/ 3132031 w 11799394"/>
              <a:gd name="connsiteY256" fmla="*/ 4722323 h 6713342"/>
              <a:gd name="connsiteX257" fmla="*/ 3421354 w 11799394"/>
              <a:gd name="connsiteY257" fmla="*/ 4542409 h 6713342"/>
              <a:gd name="connsiteX258" fmla="*/ 3728688 w 11799394"/>
              <a:gd name="connsiteY258" fmla="*/ 4542409 h 6713342"/>
              <a:gd name="connsiteX259" fmla="*/ 3728688 w 11799394"/>
              <a:gd name="connsiteY259" fmla="*/ 4542409 h 6713342"/>
              <a:gd name="connsiteX260" fmla="*/ 3746329 w 11799394"/>
              <a:gd name="connsiteY260" fmla="*/ 4567296 h 6713342"/>
              <a:gd name="connsiteX261" fmla="*/ 3689044 w 11799394"/>
              <a:gd name="connsiteY261" fmla="*/ 4705965 h 6713342"/>
              <a:gd name="connsiteX262" fmla="*/ 3398959 w 11799394"/>
              <a:gd name="connsiteY262" fmla="*/ 4902999 h 6713342"/>
              <a:gd name="connsiteX263" fmla="*/ 3086656 w 11799394"/>
              <a:gd name="connsiteY263" fmla="*/ 4902999 h 6713342"/>
              <a:gd name="connsiteX264" fmla="*/ 3071314 w 11799394"/>
              <a:gd name="connsiteY264" fmla="*/ 4881341 h 6713342"/>
              <a:gd name="connsiteX265" fmla="*/ 3134065 w 11799394"/>
              <a:gd name="connsiteY265" fmla="*/ 4856810 h 6713342"/>
              <a:gd name="connsiteX266" fmla="*/ 3398959 w 11799394"/>
              <a:gd name="connsiteY266" fmla="*/ 4856810 h 6713342"/>
              <a:gd name="connsiteX267" fmla="*/ 3645893 w 11799394"/>
              <a:gd name="connsiteY267" fmla="*/ 4689492 h 6713342"/>
              <a:gd name="connsiteX268" fmla="*/ 3646109 w 11799394"/>
              <a:gd name="connsiteY268" fmla="*/ 4688907 h 6713342"/>
              <a:gd name="connsiteX269" fmla="*/ 3646351 w 11799394"/>
              <a:gd name="connsiteY269" fmla="*/ 4688336 h 6713342"/>
              <a:gd name="connsiteX270" fmla="*/ 3685994 w 11799394"/>
              <a:gd name="connsiteY270" fmla="*/ 4592335 h 6713342"/>
              <a:gd name="connsiteX271" fmla="*/ 3683503 w 11799394"/>
              <a:gd name="connsiteY271" fmla="*/ 4588598 h 6713342"/>
              <a:gd name="connsiteX272" fmla="*/ 3421354 w 11799394"/>
              <a:gd name="connsiteY272" fmla="*/ 4588598 h 6713342"/>
              <a:gd name="connsiteX273" fmla="*/ 3175182 w 11799394"/>
              <a:gd name="connsiteY273" fmla="*/ 4738808 h 6713342"/>
              <a:gd name="connsiteX274" fmla="*/ 3131523 w 11799394"/>
              <a:gd name="connsiteY274" fmla="*/ 4853137 h 6713342"/>
              <a:gd name="connsiteX275" fmla="*/ 3134052 w 11799394"/>
              <a:gd name="connsiteY275" fmla="*/ 4856810 h 6713342"/>
              <a:gd name="connsiteX276" fmla="*/ 1552543 w 11799394"/>
              <a:gd name="connsiteY276" fmla="*/ 2268396 h 6713342"/>
              <a:gd name="connsiteX277" fmla="*/ 1552543 w 11799394"/>
              <a:gd name="connsiteY277" fmla="*/ 2268396 h 6713342"/>
              <a:gd name="connsiteX278" fmla="*/ 1245199 w 11799394"/>
              <a:gd name="connsiteY278" fmla="*/ 2268396 h 6713342"/>
              <a:gd name="connsiteX279" fmla="*/ 955886 w 11799394"/>
              <a:gd name="connsiteY279" fmla="*/ 2448322 h 6713342"/>
              <a:gd name="connsiteX280" fmla="*/ 895165 w 11799394"/>
              <a:gd name="connsiteY280" fmla="*/ 2607339 h 6713342"/>
              <a:gd name="connsiteX281" fmla="*/ 910507 w 11799394"/>
              <a:gd name="connsiteY281" fmla="*/ 2628998 h 6713342"/>
              <a:gd name="connsiteX282" fmla="*/ 1222807 w 11799394"/>
              <a:gd name="connsiteY282" fmla="*/ 2628998 h 6713342"/>
              <a:gd name="connsiteX283" fmla="*/ 1512899 w 11799394"/>
              <a:gd name="connsiteY283" fmla="*/ 2431964 h 6713342"/>
              <a:gd name="connsiteX284" fmla="*/ 1570172 w 11799394"/>
              <a:gd name="connsiteY284" fmla="*/ 2293282 h 6713342"/>
              <a:gd name="connsiteX285" fmla="*/ 1552543 w 11799394"/>
              <a:gd name="connsiteY285" fmla="*/ 2268396 h 6713342"/>
              <a:gd name="connsiteX286" fmla="*/ 2223974 w 11799394"/>
              <a:gd name="connsiteY286" fmla="*/ 2268396 h 6713342"/>
              <a:gd name="connsiteX287" fmla="*/ 2223974 w 11799394"/>
              <a:gd name="connsiteY287" fmla="*/ 2268396 h 6713342"/>
              <a:gd name="connsiteX288" fmla="*/ 1916640 w 11799394"/>
              <a:gd name="connsiteY288" fmla="*/ 2268396 h 6713342"/>
              <a:gd name="connsiteX289" fmla="*/ 1627330 w 11799394"/>
              <a:gd name="connsiteY289" fmla="*/ 2448322 h 6713342"/>
              <a:gd name="connsiteX290" fmla="*/ 1566600 w 11799394"/>
              <a:gd name="connsiteY290" fmla="*/ 2607339 h 6713342"/>
              <a:gd name="connsiteX291" fmla="*/ 1581941 w 11799394"/>
              <a:gd name="connsiteY291" fmla="*/ 2628998 h 6713342"/>
              <a:gd name="connsiteX292" fmla="*/ 1894245 w 11799394"/>
              <a:gd name="connsiteY292" fmla="*/ 2628998 h 6713342"/>
              <a:gd name="connsiteX293" fmla="*/ 2184330 w 11799394"/>
              <a:gd name="connsiteY293" fmla="*/ 2431964 h 6713342"/>
              <a:gd name="connsiteX294" fmla="*/ 2241616 w 11799394"/>
              <a:gd name="connsiteY294" fmla="*/ 2293282 h 6713342"/>
              <a:gd name="connsiteX295" fmla="*/ 2223974 w 11799394"/>
              <a:gd name="connsiteY295" fmla="*/ 2268396 h 6713342"/>
              <a:gd name="connsiteX296" fmla="*/ 3411974 w 11799394"/>
              <a:gd name="connsiteY296" fmla="*/ 1818670 h 6713342"/>
              <a:gd name="connsiteX297" fmla="*/ 3104641 w 11799394"/>
              <a:gd name="connsiteY297" fmla="*/ 1818670 h 6713342"/>
              <a:gd name="connsiteX298" fmla="*/ 2815330 w 11799394"/>
              <a:gd name="connsiteY298" fmla="*/ 1998583 h 6713342"/>
              <a:gd name="connsiteX299" fmla="*/ 2754601 w 11799394"/>
              <a:gd name="connsiteY299" fmla="*/ 2157601 h 6713342"/>
              <a:gd name="connsiteX300" fmla="*/ 2769942 w 11799394"/>
              <a:gd name="connsiteY300" fmla="*/ 2179259 h 6713342"/>
              <a:gd name="connsiteX301" fmla="*/ 3082245 w 11799394"/>
              <a:gd name="connsiteY301" fmla="*/ 2179259 h 6713342"/>
              <a:gd name="connsiteX302" fmla="*/ 3372331 w 11799394"/>
              <a:gd name="connsiteY302" fmla="*/ 1982237 h 6713342"/>
              <a:gd name="connsiteX303" fmla="*/ 3429616 w 11799394"/>
              <a:gd name="connsiteY303" fmla="*/ 1843543 h 6713342"/>
              <a:gd name="connsiteX304" fmla="*/ 3411974 w 11799394"/>
              <a:gd name="connsiteY304" fmla="*/ 1818670 h 6713342"/>
              <a:gd name="connsiteX305" fmla="*/ 4083418 w 11799394"/>
              <a:gd name="connsiteY305" fmla="*/ 1818670 h 6713342"/>
              <a:gd name="connsiteX306" fmla="*/ 3776071 w 11799394"/>
              <a:gd name="connsiteY306" fmla="*/ 1818670 h 6713342"/>
              <a:gd name="connsiteX307" fmla="*/ 3486761 w 11799394"/>
              <a:gd name="connsiteY307" fmla="*/ 1998583 h 6713342"/>
              <a:gd name="connsiteX308" fmla="*/ 3426032 w 11799394"/>
              <a:gd name="connsiteY308" fmla="*/ 2157601 h 6713342"/>
              <a:gd name="connsiteX309" fmla="*/ 3441373 w 11799394"/>
              <a:gd name="connsiteY309" fmla="*/ 2179259 h 6713342"/>
              <a:gd name="connsiteX310" fmla="*/ 3753689 w 11799394"/>
              <a:gd name="connsiteY310" fmla="*/ 2179259 h 6713342"/>
              <a:gd name="connsiteX311" fmla="*/ 4043774 w 11799394"/>
              <a:gd name="connsiteY311" fmla="*/ 1982237 h 6713342"/>
              <a:gd name="connsiteX312" fmla="*/ 4101047 w 11799394"/>
              <a:gd name="connsiteY312" fmla="*/ 1843543 h 6713342"/>
              <a:gd name="connsiteX313" fmla="*/ 4083418 w 11799394"/>
              <a:gd name="connsiteY313" fmla="*/ 1818670 h 6713342"/>
              <a:gd name="connsiteX314" fmla="*/ 1097872 w 11799394"/>
              <a:gd name="connsiteY314" fmla="*/ 3057078 h 6713342"/>
              <a:gd name="connsiteX315" fmla="*/ 1158599 w 11799394"/>
              <a:gd name="connsiteY315" fmla="*/ 2898061 h 6713342"/>
              <a:gd name="connsiteX316" fmla="*/ 1447912 w 11799394"/>
              <a:gd name="connsiteY316" fmla="*/ 2718135 h 6713342"/>
              <a:gd name="connsiteX317" fmla="*/ 1755246 w 11799394"/>
              <a:gd name="connsiteY317" fmla="*/ 2718135 h 6713342"/>
              <a:gd name="connsiteX318" fmla="*/ 1772887 w 11799394"/>
              <a:gd name="connsiteY318" fmla="*/ 2743021 h 6713342"/>
              <a:gd name="connsiteX319" fmla="*/ 1715602 w 11799394"/>
              <a:gd name="connsiteY319" fmla="*/ 2881703 h 6713342"/>
              <a:gd name="connsiteX320" fmla="*/ 1425517 w 11799394"/>
              <a:gd name="connsiteY320" fmla="*/ 3078724 h 6713342"/>
              <a:gd name="connsiteX321" fmla="*/ 1113213 w 11799394"/>
              <a:gd name="connsiteY321" fmla="*/ 3078724 h 6713342"/>
              <a:gd name="connsiteX322" fmla="*/ 1097872 w 11799394"/>
              <a:gd name="connsiteY322" fmla="*/ 3057078 h 6713342"/>
              <a:gd name="connsiteX323" fmla="*/ 1160616 w 11799394"/>
              <a:gd name="connsiteY323" fmla="*/ 3032535 h 6713342"/>
              <a:gd name="connsiteX324" fmla="*/ 1425517 w 11799394"/>
              <a:gd name="connsiteY324" fmla="*/ 3032535 h 6713342"/>
              <a:gd name="connsiteX325" fmla="*/ 1672451 w 11799394"/>
              <a:gd name="connsiteY325" fmla="*/ 2865217 h 6713342"/>
              <a:gd name="connsiteX326" fmla="*/ 1672680 w 11799394"/>
              <a:gd name="connsiteY326" fmla="*/ 2864646 h 6713342"/>
              <a:gd name="connsiteX327" fmla="*/ 1672909 w 11799394"/>
              <a:gd name="connsiteY327" fmla="*/ 2864061 h 6713342"/>
              <a:gd name="connsiteX328" fmla="*/ 1712565 w 11799394"/>
              <a:gd name="connsiteY328" fmla="*/ 2768060 h 6713342"/>
              <a:gd name="connsiteX329" fmla="*/ 1710061 w 11799394"/>
              <a:gd name="connsiteY329" fmla="*/ 2764324 h 6713342"/>
              <a:gd name="connsiteX330" fmla="*/ 1447912 w 11799394"/>
              <a:gd name="connsiteY330" fmla="*/ 2764324 h 6713342"/>
              <a:gd name="connsiteX331" fmla="*/ 1201750 w 11799394"/>
              <a:gd name="connsiteY331" fmla="*/ 2914533 h 6713342"/>
              <a:gd name="connsiteX332" fmla="*/ 1158089 w 11799394"/>
              <a:gd name="connsiteY332" fmla="*/ 3028875 h 6713342"/>
              <a:gd name="connsiteX333" fmla="*/ 1160615 w 11799394"/>
              <a:gd name="connsiteY333" fmla="*/ 3032535 h 6713342"/>
              <a:gd name="connsiteX334" fmla="*/ 2588071 w 11799394"/>
              <a:gd name="connsiteY334" fmla="*/ 2268396 h 6713342"/>
              <a:gd name="connsiteX335" fmla="*/ 2895405 w 11799394"/>
              <a:gd name="connsiteY335" fmla="*/ 2268396 h 6713342"/>
              <a:gd name="connsiteX336" fmla="*/ 2913046 w 11799394"/>
              <a:gd name="connsiteY336" fmla="*/ 2293282 h 6713342"/>
              <a:gd name="connsiteX337" fmla="*/ 2855761 w 11799394"/>
              <a:gd name="connsiteY337" fmla="*/ 2431964 h 6713342"/>
              <a:gd name="connsiteX338" fmla="*/ 2565676 w 11799394"/>
              <a:gd name="connsiteY338" fmla="*/ 2628998 h 6713342"/>
              <a:gd name="connsiteX339" fmla="*/ 2253372 w 11799394"/>
              <a:gd name="connsiteY339" fmla="*/ 2628998 h 6713342"/>
              <a:gd name="connsiteX340" fmla="*/ 2238031 w 11799394"/>
              <a:gd name="connsiteY340" fmla="*/ 2607339 h 6713342"/>
              <a:gd name="connsiteX341" fmla="*/ 2298761 w 11799394"/>
              <a:gd name="connsiteY341" fmla="*/ 2448322 h 6713342"/>
              <a:gd name="connsiteX342" fmla="*/ 2588071 w 11799394"/>
              <a:gd name="connsiteY342" fmla="*/ 2268396 h 6713342"/>
              <a:gd name="connsiteX343" fmla="*/ 2850220 w 11799394"/>
              <a:gd name="connsiteY343" fmla="*/ 2314597 h 6713342"/>
              <a:gd name="connsiteX344" fmla="*/ 2588071 w 11799394"/>
              <a:gd name="connsiteY344" fmla="*/ 2314597 h 6713342"/>
              <a:gd name="connsiteX345" fmla="*/ 2341899 w 11799394"/>
              <a:gd name="connsiteY345" fmla="*/ 2464794 h 6713342"/>
              <a:gd name="connsiteX346" fmla="*/ 2298252 w 11799394"/>
              <a:gd name="connsiteY346" fmla="*/ 2579136 h 6713342"/>
              <a:gd name="connsiteX347" fmla="*/ 2300782 w 11799394"/>
              <a:gd name="connsiteY347" fmla="*/ 2582809 h 6713342"/>
              <a:gd name="connsiteX348" fmla="*/ 2565676 w 11799394"/>
              <a:gd name="connsiteY348" fmla="*/ 2582809 h 6713342"/>
              <a:gd name="connsiteX349" fmla="*/ 2812610 w 11799394"/>
              <a:gd name="connsiteY349" fmla="*/ 2415491 h 6713342"/>
              <a:gd name="connsiteX350" fmla="*/ 2812826 w 11799394"/>
              <a:gd name="connsiteY350" fmla="*/ 2414907 h 6713342"/>
              <a:gd name="connsiteX351" fmla="*/ 2813068 w 11799394"/>
              <a:gd name="connsiteY351" fmla="*/ 2414335 h 6713342"/>
              <a:gd name="connsiteX352" fmla="*/ 2852724 w 11799394"/>
              <a:gd name="connsiteY352" fmla="*/ 2318334 h 6713342"/>
              <a:gd name="connsiteX353" fmla="*/ 2850220 w 11799394"/>
              <a:gd name="connsiteY353" fmla="*/ 2314597 h 6713342"/>
              <a:gd name="connsiteX354" fmla="*/ 2931972 w 11799394"/>
              <a:gd name="connsiteY354" fmla="*/ 4425272 h 6713342"/>
              <a:gd name="connsiteX355" fmla="*/ 2992701 w 11799394"/>
              <a:gd name="connsiteY355" fmla="*/ 4266254 h 6713342"/>
              <a:gd name="connsiteX356" fmla="*/ 3282012 w 11799394"/>
              <a:gd name="connsiteY356" fmla="*/ 4086341 h 6713342"/>
              <a:gd name="connsiteX357" fmla="*/ 3589345 w 11799394"/>
              <a:gd name="connsiteY357" fmla="*/ 4086341 h 6713342"/>
              <a:gd name="connsiteX358" fmla="*/ 3606987 w 11799394"/>
              <a:gd name="connsiteY358" fmla="*/ 4111227 h 6713342"/>
              <a:gd name="connsiteX359" fmla="*/ 3549702 w 11799394"/>
              <a:gd name="connsiteY359" fmla="*/ 4249896 h 6713342"/>
              <a:gd name="connsiteX360" fmla="*/ 3259616 w 11799394"/>
              <a:gd name="connsiteY360" fmla="*/ 4446930 h 6713342"/>
              <a:gd name="connsiteX361" fmla="*/ 2947313 w 11799394"/>
              <a:gd name="connsiteY361" fmla="*/ 4446930 h 6713342"/>
              <a:gd name="connsiteX362" fmla="*/ 2931972 w 11799394"/>
              <a:gd name="connsiteY362" fmla="*/ 4425272 h 6713342"/>
              <a:gd name="connsiteX363" fmla="*/ 2994710 w 11799394"/>
              <a:gd name="connsiteY363" fmla="*/ 4400741 h 6713342"/>
              <a:gd name="connsiteX364" fmla="*/ 3259616 w 11799394"/>
              <a:gd name="connsiteY364" fmla="*/ 4400741 h 6713342"/>
              <a:gd name="connsiteX365" fmla="*/ 3506551 w 11799394"/>
              <a:gd name="connsiteY365" fmla="*/ 4233423 h 6713342"/>
              <a:gd name="connsiteX366" fmla="*/ 3506767 w 11799394"/>
              <a:gd name="connsiteY366" fmla="*/ 4232839 h 6713342"/>
              <a:gd name="connsiteX367" fmla="*/ 3507009 w 11799394"/>
              <a:gd name="connsiteY367" fmla="*/ 4232267 h 6713342"/>
              <a:gd name="connsiteX368" fmla="*/ 3546664 w 11799394"/>
              <a:gd name="connsiteY368" fmla="*/ 4136267 h 6713342"/>
              <a:gd name="connsiteX369" fmla="*/ 3544160 w 11799394"/>
              <a:gd name="connsiteY369" fmla="*/ 4132530 h 6713342"/>
              <a:gd name="connsiteX370" fmla="*/ 3282012 w 11799394"/>
              <a:gd name="connsiteY370" fmla="*/ 4132530 h 6713342"/>
              <a:gd name="connsiteX371" fmla="*/ 3035853 w 11799394"/>
              <a:gd name="connsiteY371" fmla="*/ 4282739 h 6713342"/>
              <a:gd name="connsiteX372" fmla="*/ 2992180 w 11799394"/>
              <a:gd name="connsiteY372" fmla="*/ 4397068 h 6713342"/>
              <a:gd name="connsiteX373" fmla="*/ 2994710 w 11799394"/>
              <a:gd name="connsiteY373" fmla="*/ 4400741 h 6713342"/>
              <a:gd name="connsiteX374" fmla="*/ 2275882 w 11799394"/>
              <a:gd name="connsiteY374" fmla="*/ 4446930 h 6713342"/>
              <a:gd name="connsiteX375" fmla="*/ 2588173 w 11799394"/>
              <a:gd name="connsiteY375" fmla="*/ 4446930 h 6713342"/>
              <a:gd name="connsiteX376" fmla="*/ 2878271 w 11799394"/>
              <a:gd name="connsiteY376" fmla="*/ 4249896 h 6713342"/>
              <a:gd name="connsiteX377" fmla="*/ 2935544 w 11799394"/>
              <a:gd name="connsiteY377" fmla="*/ 4111215 h 6713342"/>
              <a:gd name="connsiteX378" fmla="*/ 2917915 w 11799394"/>
              <a:gd name="connsiteY378" fmla="*/ 4086341 h 6713342"/>
              <a:gd name="connsiteX379" fmla="*/ 2610568 w 11799394"/>
              <a:gd name="connsiteY379" fmla="*/ 4086341 h 6713342"/>
              <a:gd name="connsiteX380" fmla="*/ 2321258 w 11799394"/>
              <a:gd name="connsiteY380" fmla="*/ 4266254 h 6713342"/>
              <a:gd name="connsiteX381" fmla="*/ 2260541 w 11799394"/>
              <a:gd name="connsiteY381" fmla="*/ 4425272 h 6713342"/>
              <a:gd name="connsiteX382" fmla="*/ 2275882 w 11799394"/>
              <a:gd name="connsiteY382" fmla="*/ 4446930 h 6713342"/>
              <a:gd name="connsiteX383" fmla="*/ 1252561 w 11799394"/>
              <a:gd name="connsiteY383" fmla="*/ 3534793 h 6713342"/>
              <a:gd name="connsiteX384" fmla="*/ 1564872 w 11799394"/>
              <a:gd name="connsiteY384" fmla="*/ 3534793 h 6713342"/>
              <a:gd name="connsiteX385" fmla="*/ 1854957 w 11799394"/>
              <a:gd name="connsiteY385" fmla="*/ 3337759 h 6713342"/>
              <a:gd name="connsiteX386" fmla="*/ 1912230 w 11799394"/>
              <a:gd name="connsiteY386" fmla="*/ 3199090 h 6713342"/>
              <a:gd name="connsiteX387" fmla="*/ 1894601 w 11799394"/>
              <a:gd name="connsiteY387" fmla="*/ 3174203 h 6713342"/>
              <a:gd name="connsiteX388" fmla="*/ 1587254 w 11799394"/>
              <a:gd name="connsiteY388" fmla="*/ 3174203 h 6713342"/>
              <a:gd name="connsiteX389" fmla="*/ 1297944 w 11799394"/>
              <a:gd name="connsiteY389" fmla="*/ 3354117 h 6713342"/>
              <a:gd name="connsiteX390" fmla="*/ 1237218 w 11799394"/>
              <a:gd name="connsiteY390" fmla="*/ 3513135 h 6713342"/>
              <a:gd name="connsiteX391" fmla="*/ 1252560 w 11799394"/>
              <a:gd name="connsiteY391" fmla="*/ 3534793 h 6713342"/>
              <a:gd name="connsiteX392" fmla="*/ 2060672 w 11799394"/>
              <a:gd name="connsiteY392" fmla="*/ 3962874 h 6713342"/>
              <a:gd name="connsiteX393" fmla="*/ 2121402 w 11799394"/>
              <a:gd name="connsiteY393" fmla="*/ 3803856 h 6713342"/>
              <a:gd name="connsiteX394" fmla="*/ 2410713 w 11799394"/>
              <a:gd name="connsiteY394" fmla="*/ 3623929 h 6713342"/>
              <a:gd name="connsiteX395" fmla="*/ 2718059 w 11799394"/>
              <a:gd name="connsiteY395" fmla="*/ 3623929 h 6713342"/>
              <a:gd name="connsiteX396" fmla="*/ 2735688 w 11799394"/>
              <a:gd name="connsiteY396" fmla="*/ 3648816 h 6713342"/>
              <a:gd name="connsiteX397" fmla="*/ 2678415 w 11799394"/>
              <a:gd name="connsiteY397" fmla="*/ 3787498 h 6713342"/>
              <a:gd name="connsiteX398" fmla="*/ 2388317 w 11799394"/>
              <a:gd name="connsiteY398" fmla="*/ 3984532 h 6713342"/>
              <a:gd name="connsiteX399" fmla="*/ 2076027 w 11799394"/>
              <a:gd name="connsiteY399" fmla="*/ 3984532 h 6713342"/>
              <a:gd name="connsiteX400" fmla="*/ 2060685 w 11799394"/>
              <a:gd name="connsiteY400" fmla="*/ 3962874 h 6713342"/>
              <a:gd name="connsiteX401" fmla="*/ 2123423 w 11799394"/>
              <a:gd name="connsiteY401" fmla="*/ 3938342 h 6713342"/>
              <a:gd name="connsiteX402" fmla="*/ 2388317 w 11799394"/>
              <a:gd name="connsiteY402" fmla="*/ 3938342 h 6713342"/>
              <a:gd name="connsiteX403" fmla="*/ 2635251 w 11799394"/>
              <a:gd name="connsiteY403" fmla="*/ 3771025 h 6713342"/>
              <a:gd name="connsiteX404" fmla="*/ 2635480 w 11799394"/>
              <a:gd name="connsiteY404" fmla="*/ 3770440 h 6713342"/>
              <a:gd name="connsiteX405" fmla="*/ 2635709 w 11799394"/>
              <a:gd name="connsiteY405" fmla="*/ 3769869 h 6713342"/>
              <a:gd name="connsiteX406" fmla="*/ 2675365 w 11799394"/>
              <a:gd name="connsiteY406" fmla="*/ 3673868 h 6713342"/>
              <a:gd name="connsiteX407" fmla="*/ 2672861 w 11799394"/>
              <a:gd name="connsiteY407" fmla="*/ 3670131 h 6713342"/>
              <a:gd name="connsiteX408" fmla="*/ 2410713 w 11799394"/>
              <a:gd name="connsiteY408" fmla="*/ 3670131 h 6713342"/>
              <a:gd name="connsiteX409" fmla="*/ 2164553 w 11799394"/>
              <a:gd name="connsiteY409" fmla="*/ 3820341 h 6713342"/>
              <a:gd name="connsiteX410" fmla="*/ 2120894 w 11799394"/>
              <a:gd name="connsiteY410" fmla="*/ 3934669 h 6713342"/>
              <a:gd name="connsiteX411" fmla="*/ 2123423 w 11799394"/>
              <a:gd name="connsiteY411" fmla="*/ 3938342 h 6713342"/>
              <a:gd name="connsiteX412" fmla="*/ 1905811 w 11799394"/>
              <a:gd name="connsiteY412" fmla="*/ 3513135 h 6713342"/>
              <a:gd name="connsiteX413" fmla="*/ 1966540 w 11799394"/>
              <a:gd name="connsiteY413" fmla="*/ 3354117 h 6713342"/>
              <a:gd name="connsiteX414" fmla="*/ 2255851 w 11799394"/>
              <a:gd name="connsiteY414" fmla="*/ 3174203 h 6713342"/>
              <a:gd name="connsiteX415" fmla="*/ 2563197 w 11799394"/>
              <a:gd name="connsiteY415" fmla="*/ 3174203 h 6713342"/>
              <a:gd name="connsiteX416" fmla="*/ 2563197 w 11799394"/>
              <a:gd name="connsiteY416" fmla="*/ 3174203 h 6713342"/>
              <a:gd name="connsiteX417" fmla="*/ 2580826 w 11799394"/>
              <a:gd name="connsiteY417" fmla="*/ 3199077 h 6713342"/>
              <a:gd name="connsiteX418" fmla="*/ 2523541 w 11799394"/>
              <a:gd name="connsiteY418" fmla="*/ 3337759 h 6713342"/>
              <a:gd name="connsiteX419" fmla="*/ 2233455 w 11799394"/>
              <a:gd name="connsiteY419" fmla="*/ 3534793 h 6713342"/>
              <a:gd name="connsiteX420" fmla="*/ 1921152 w 11799394"/>
              <a:gd name="connsiteY420" fmla="*/ 3534793 h 6713342"/>
              <a:gd name="connsiteX421" fmla="*/ 1905811 w 11799394"/>
              <a:gd name="connsiteY421" fmla="*/ 3513135 h 6713342"/>
              <a:gd name="connsiteX422" fmla="*/ 1968549 w 11799394"/>
              <a:gd name="connsiteY422" fmla="*/ 3488604 h 6713342"/>
              <a:gd name="connsiteX423" fmla="*/ 2233455 w 11799394"/>
              <a:gd name="connsiteY423" fmla="*/ 3488604 h 6713342"/>
              <a:gd name="connsiteX424" fmla="*/ 2480390 w 11799394"/>
              <a:gd name="connsiteY424" fmla="*/ 3321286 h 6713342"/>
              <a:gd name="connsiteX425" fmla="*/ 2480619 w 11799394"/>
              <a:gd name="connsiteY425" fmla="*/ 3320701 h 6713342"/>
              <a:gd name="connsiteX426" fmla="*/ 2480848 w 11799394"/>
              <a:gd name="connsiteY426" fmla="*/ 3320130 h 6713342"/>
              <a:gd name="connsiteX427" fmla="*/ 2520503 w 11799394"/>
              <a:gd name="connsiteY427" fmla="*/ 3224129 h 6713342"/>
              <a:gd name="connsiteX428" fmla="*/ 2518000 w 11799394"/>
              <a:gd name="connsiteY428" fmla="*/ 3220392 h 6713342"/>
              <a:gd name="connsiteX429" fmla="*/ 2255851 w 11799394"/>
              <a:gd name="connsiteY429" fmla="*/ 3220392 h 6713342"/>
              <a:gd name="connsiteX430" fmla="*/ 2009692 w 11799394"/>
              <a:gd name="connsiteY430" fmla="*/ 3370602 h 6713342"/>
              <a:gd name="connsiteX431" fmla="*/ 1966032 w 11799394"/>
              <a:gd name="connsiteY431" fmla="*/ 3484931 h 6713342"/>
              <a:gd name="connsiteX432" fmla="*/ 1968549 w 11799394"/>
              <a:gd name="connsiteY432" fmla="*/ 3488604 h 6713342"/>
              <a:gd name="connsiteX433" fmla="*/ 6250983 w 11799394"/>
              <a:gd name="connsiteY433" fmla="*/ 2268396 h 6713342"/>
              <a:gd name="connsiteX434" fmla="*/ 6250983 w 11799394"/>
              <a:gd name="connsiteY434" fmla="*/ 2268396 h 6713342"/>
              <a:gd name="connsiteX435" fmla="*/ 5943650 w 11799394"/>
              <a:gd name="connsiteY435" fmla="*/ 2268396 h 6713342"/>
              <a:gd name="connsiteX436" fmla="*/ 5654339 w 11799394"/>
              <a:gd name="connsiteY436" fmla="*/ 2448322 h 6713342"/>
              <a:gd name="connsiteX437" fmla="*/ 5593610 w 11799394"/>
              <a:gd name="connsiteY437" fmla="*/ 2607339 h 6713342"/>
              <a:gd name="connsiteX438" fmla="*/ 5608951 w 11799394"/>
              <a:gd name="connsiteY438" fmla="*/ 2628998 h 6713342"/>
              <a:gd name="connsiteX439" fmla="*/ 5921254 w 11799394"/>
              <a:gd name="connsiteY439" fmla="*/ 2628998 h 6713342"/>
              <a:gd name="connsiteX440" fmla="*/ 6211340 w 11799394"/>
              <a:gd name="connsiteY440" fmla="*/ 2431964 h 6713342"/>
              <a:gd name="connsiteX441" fmla="*/ 6268625 w 11799394"/>
              <a:gd name="connsiteY441" fmla="*/ 2293282 h 6713342"/>
              <a:gd name="connsiteX442" fmla="*/ 6250983 w 11799394"/>
              <a:gd name="connsiteY442" fmla="*/ 2268396 h 6713342"/>
              <a:gd name="connsiteX443" fmla="*/ 7754451 w 11799394"/>
              <a:gd name="connsiteY443" fmla="*/ 456066 h 6713342"/>
              <a:gd name="connsiteX444" fmla="*/ 7754451 w 11799394"/>
              <a:gd name="connsiteY444" fmla="*/ 456066 h 6713342"/>
              <a:gd name="connsiteX445" fmla="*/ 7772093 w 11799394"/>
              <a:gd name="connsiteY445" fmla="*/ 480953 h 6713342"/>
              <a:gd name="connsiteX446" fmla="*/ 7714809 w 11799394"/>
              <a:gd name="connsiteY446" fmla="*/ 619633 h 6713342"/>
              <a:gd name="connsiteX447" fmla="*/ 7424723 w 11799394"/>
              <a:gd name="connsiteY447" fmla="*/ 816661 h 6713342"/>
              <a:gd name="connsiteX448" fmla="*/ 7112419 w 11799394"/>
              <a:gd name="connsiteY448" fmla="*/ 816661 h 6713342"/>
              <a:gd name="connsiteX449" fmla="*/ 7097078 w 11799394"/>
              <a:gd name="connsiteY449" fmla="*/ 795007 h 6713342"/>
              <a:gd name="connsiteX450" fmla="*/ 7157808 w 11799394"/>
              <a:gd name="connsiteY450" fmla="*/ 635990 h 6713342"/>
              <a:gd name="connsiteX451" fmla="*/ 7447118 w 11799394"/>
              <a:gd name="connsiteY451" fmla="*/ 456066 h 6713342"/>
              <a:gd name="connsiteX452" fmla="*/ 7754451 w 11799394"/>
              <a:gd name="connsiteY452" fmla="*/ 456066 h 6713342"/>
              <a:gd name="connsiteX453" fmla="*/ 7709267 w 11799394"/>
              <a:gd name="connsiteY453" fmla="*/ 502259 h 6713342"/>
              <a:gd name="connsiteX454" fmla="*/ 7447118 w 11799394"/>
              <a:gd name="connsiteY454" fmla="*/ 502259 h 6713342"/>
              <a:gd name="connsiteX455" fmla="*/ 7200959 w 11799394"/>
              <a:gd name="connsiteY455" fmla="*/ 652467 h 6713342"/>
              <a:gd name="connsiteX456" fmla="*/ 7157299 w 11799394"/>
              <a:gd name="connsiteY456" fmla="*/ 766801 h 6713342"/>
              <a:gd name="connsiteX457" fmla="*/ 7159816 w 11799394"/>
              <a:gd name="connsiteY457" fmla="*/ 770470 h 6713342"/>
              <a:gd name="connsiteX458" fmla="*/ 7424723 w 11799394"/>
              <a:gd name="connsiteY458" fmla="*/ 770470 h 6713342"/>
              <a:gd name="connsiteX459" fmla="*/ 7671657 w 11799394"/>
              <a:gd name="connsiteY459" fmla="*/ 603157 h 6713342"/>
              <a:gd name="connsiteX460" fmla="*/ 7671886 w 11799394"/>
              <a:gd name="connsiteY460" fmla="*/ 602576 h 6713342"/>
              <a:gd name="connsiteX461" fmla="*/ 7672115 w 11799394"/>
              <a:gd name="connsiteY461" fmla="*/ 601999 h 6713342"/>
              <a:gd name="connsiteX462" fmla="*/ 7711771 w 11799394"/>
              <a:gd name="connsiteY462" fmla="*/ 505996 h 6713342"/>
              <a:gd name="connsiteX463" fmla="*/ 7709267 w 11799394"/>
              <a:gd name="connsiteY463" fmla="*/ 502260 h 6713342"/>
              <a:gd name="connsiteX464" fmla="*/ 4552158 w 11799394"/>
              <a:gd name="connsiteY464" fmla="*/ 905800 h 6713342"/>
              <a:gd name="connsiteX465" fmla="*/ 4552158 w 11799394"/>
              <a:gd name="connsiteY465" fmla="*/ 905800 h 6713342"/>
              <a:gd name="connsiteX466" fmla="*/ 4569788 w 11799394"/>
              <a:gd name="connsiteY466" fmla="*/ 930684 h 6713342"/>
              <a:gd name="connsiteX467" fmla="*/ 4512515 w 11799394"/>
              <a:gd name="connsiteY467" fmla="*/ 1069367 h 6713342"/>
              <a:gd name="connsiteX468" fmla="*/ 4222430 w 11799394"/>
              <a:gd name="connsiteY468" fmla="*/ 1266395 h 6713342"/>
              <a:gd name="connsiteX469" fmla="*/ 3910126 w 11799394"/>
              <a:gd name="connsiteY469" fmla="*/ 1266395 h 6713342"/>
              <a:gd name="connsiteX470" fmla="*/ 3894785 w 11799394"/>
              <a:gd name="connsiteY470" fmla="*/ 1244741 h 6713342"/>
              <a:gd name="connsiteX471" fmla="*/ 3955502 w 11799394"/>
              <a:gd name="connsiteY471" fmla="*/ 1085724 h 6713342"/>
              <a:gd name="connsiteX472" fmla="*/ 4244812 w 11799394"/>
              <a:gd name="connsiteY472" fmla="*/ 905800 h 6713342"/>
              <a:gd name="connsiteX473" fmla="*/ 4552158 w 11799394"/>
              <a:gd name="connsiteY473" fmla="*/ 905800 h 6713342"/>
              <a:gd name="connsiteX474" fmla="*/ 4506974 w 11799394"/>
              <a:gd name="connsiteY474" fmla="*/ 951993 h 6713342"/>
              <a:gd name="connsiteX475" fmla="*/ 4244812 w 11799394"/>
              <a:gd name="connsiteY475" fmla="*/ 951993 h 6713342"/>
              <a:gd name="connsiteX476" fmla="*/ 3998666 w 11799394"/>
              <a:gd name="connsiteY476" fmla="*/ 1102201 h 6713342"/>
              <a:gd name="connsiteX477" fmla="*/ 3955006 w 11799394"/>
              <a:gd name="connsiteY477" fmla="*/ 1216535 h 6713342"/>
              <a:gd name="connsiteX478" fmla="*/ 3957523 w 11799394"/>
              <a:gd name="connsiteY478" fmla="*/ 1220204 h 6713342"/>
              <a:gd name="connsiteX479" fmla="*/ 4222430 w 11799394"/>
              <a:gd name="connsiteY479" fmla="*/ 1220204 h 6713342"/>
              <a:gd name="connsiteX480" fmla="*/ 4469364 w 11799394"/>
              <a:gd name="connsiteY480" fmla="*/ 1052890 h 6713342"/>
              <a:gd name="connsiteX481" fmla="*/ 4469580 w 11799394"/>
              <a:gd name="connsiteY481" fmla="*/ 1052308 h 6713342"/>
              <a:gd name="connsiteX482" fmla="*/ 4469822 w 11799394"/>
              <a:gd name="connsiteY482" fmla="*/ 1051733 h 6713342"/>
              <a:gd name="connsiteX483" fmla="*/ 4509465 w 11799394"/>
              <a:gd name="connsiteY483" fmla="*/ 955730 h 6713342"/>
              <a:gd name="connsiteX484" fmla="*/ 4506974 w 11799394"/>
              <a:gd name="connsiteY484" fmla="*/ 951994 h 6713342"/>
              <a:gd name="connsiteX485" fmla="*/ 664513 w 11799394"/>
              <a:gd name="connsiteY485" fmla="*/ 1542527 h 6713342"/>
              <a:gd name="connsiteX486" fmla="*/ 603792 w 11799394"/>
              <a:gd name="connsiteY486" fmla="*/ 1701545 h 6713342"/>
              <a:gd name="connsiteX487" fmla="*/ 619133 w 11799394"/>
              <a:gd name="connsiteY487" fmla="*/ 1723190 h 6713342"/>
              <a:gd name="connsiteX488" fmla="*/ 931440 w 11799394"/>
              <a:gd name="connsiteY488" fmla="*/ 1723190 h 6713342"/>
              <a:gd name="connsiteX489" fmla="*/ 1221524 w 11799394"/>
              <a:gd name="connsiteY489" fmla="*/ 1526169 h 6713342"/>
              <a:gd name="connsiteX490" fmla="*/ 1278802 w 11799394"/>
              <a:gd name="connsiteY490" fmla="*/ 1387487 h 6713342"/>
              <a:gd name="connsiteX491" fmla="*/ 1261168 w 11799394"/>
              <a:gd name="connsiteY491" fmla="*/ 1362601 h 6713342"/>
              <a:gd name="connsiteX492" fmla="*/ 1261174 w 11799394"/>
              <a:gd name="connsiteY492" fmla="*/ 1362601 h 6713342"/>
              <a:gd name="connsiteX493" fmla="*/ 953826 w 11799394"/>
              <a:gd name="connsiteY493" fmla="*/ 1362601 h 6713342"/>
              <a:gd name="connsiteX494" fmla="*/ 664513 w 11799394"/>
              <a:gd name="connsiteY494" fmla="*/ 1542527 h 6713342"/>
              <a:gd name="connsiteX495" fmla="*/ 99 w 11799394"/>
              <a:gd name="connsiteY495" fmla="*/ 1998354 h 6713342"/>
              <a:gd name="connsiteX496" fmla="*/ 6975 w 11799394"/>
              <a:gd name="connsiteY496" fmla="*/ 1982237 h 6713342"/>
              <a:gd name="connsiteX497" fmla="*/ 64252 w 11799394"/>
              <a:gd name="connsiteY497" fmla="*/ 1843543 h 6713342"/>
              <a:gd name="connsiteX498" fmla="*/ 46620 w 11799394"/>
              <a:gd name="connsiteY498" fmla="*/ 1818670 h 6713342"/>
              <a:gd name="connsiteX499" fmla="*/ 105 w 11799394"/>
              <a:gd name="connsiteY499" fmla="*/ 1818670 h 6713342"/>
              <a:gd name="connsiteX500" fmla="*/ 99 w 11799394"/>
              <a:gd name="connsiteY500" fmla="*/ 1998354 h 6713342"/>
              <a:gd name="connsiteX501" fmla="*/ 6567710 w 11799394"/>
              <a:gd name="connsiteY501" fmla="*/ 905800 h 6713342"/>
              <a:gd name="connsiteX502" fmla="*/ 6567710 w 11799394"/>
              <a:gd name="connsiteY502" fmla="*/ 905800 h 6713342"/>
              <a:gd name="connsiteX503" fmla="*/ 6585338 w 11799394"/>
              <a:gd name="connsiteY503" fmla="*/ 930684 h 6713342"/>
              <a:gd name="connsiteX504" fmla="*/ 6528066 w 11799394"/>
              <a:gd name="connsiteY504" fmla="*/ 1069367 h 6713342"/>
              <a:gd name="connsiteX505" fmla="*/ 6237981 w 11799394"/>
              <a:gd name="connsiteY505" fmla="*/ 1266395 h 6713342"/>
              <a:gd name="connsiteX506" fmla="*/ 5925678 w 11799394"/>
              <a:gd name="connsiteY506" fmla="*/ 1266395 h 6713342"/>
              <a:gd name="connsiteX507" fmla="*/ 5910336 w 11799394"/>
              <a:gd name="connsiteY507" fmla="*/ 1244741 h 6713342"/>
              <a:gd name="connsiteX508" fmla="*/ 5971053 w 11799394"/>
              <a:gd name="connsiteY508" fmla="*/ 1085724 h 6713342"/>
              <a:gd name="connsiteX509" fmla="*/ 6260376 w 11799394"/>
              <a:gd name="connsiteY509" fmla="*/ 905800 h 6713342"/>
              <a:gd name="connsiteX510" fmla="*/ 6567710 w 11799394"/>
              <a:gd name="connsiteY510" fmla="*/ 905800 h 6713342"/>
              <a:gd name="connsiteX511" fmla="*/ 6522525 w 11799394"/>
              <a:gd name="connsiteY511" fmla="*/ 951993 h 6713342"/>
              <a:gd name="connsiteX512" fmla="*/ 6260364 w 11799394"/>
              <a:gd name="connsiteY512" fmla="*/ 951993 h 6713342"/>
              <a:gd name="connsiteX513" fmla="*/ 6014204 w 11799394"/>
              <a:gd name="connsiteY513" fmla="*/ 1102201 h 6713342"/>
              <a:gd name="connsiteX514" fmla="*/ 5970557 w 11799394"/>
              <a:gd name="connsiteY514" fmla="*/ 1216535 h 6713342"/>
              <a:gd name="connsiteX515" fmla="*/ 5973074 w 11799394"/>
              <a:gd name="connsiteY515" fmla="*/ 1220204 h 6713342"/>
              <a:gd name="connsiteX516" fmla="*/ 6237981 w 11799394"/>
              <a:gd name="connsiteY516" fmla="*/ 1220204 h 6713342"/>
              <a:gd name="connsiteX517" fmla="*/ 6484902 w 11799394"/>
              <a:gd name="connsiteY517" fmla="*/ 1052890 h 6713342"/>
              <a:gd name="connsiteX518" fmla="*/ 6485131 w 11799394"/>
              <a:gd name="connsiteY518" fmla="*/ 1052308 h 6713342"/>
              <a:gd name="connsiteX519" fmla="*/ 6485360 w 11799394"/>
              <a:gd name="connsiteY519" fmla="*/ 1051733 h 6713342"/>
              <a:gd name="connsiteX520" fmla="*/ 6525016 w 11799394"/>
              <a:gd name="connsiteY520" fmla="*/ 955730 h 6713342"/>
              <a:gd name="connsiteX521" fmla="*/ 6522525 w 11799394"/>
              <a:gd name="connsiteY521" fmla="*/ 951994 h 6713342"/>
              <a:gd name="connsiteX522" fmla="*/ 8577910 w 11799394"/>
              <a:gd name="connsiteY522" fmla="*/ 905800 h 6713342"/>
              <a:gd name="connsiteX523" fmla="*/ 8577910 w 11799394"/>
              <a:gd name="connsiteY523" fmla="*/ 905800 h 6713342"/>
              <a:gd name="connsiteX524" fmla="*/ 8595538 w 11799394"/>
              <a:gd name="connsiteY524" fmla="*/ 930684 h 6713342"/>
              <a:gd name="connsiteX525" fmla="*/ 8538266 w 11799394"/>
              <a:gd name="connsiteY525" fmla="*/ 1069367 h 6713342"/>
              <a:gd name="connsiteX526" fmla="*/ 8248181 w 11799394"/>
              <a:gd name="connsiteY526" fmla="*/ 1266395 h 6713342"/>
              <a:gd name="connsiteX527" fmla="*/ 7935878 w 11799394"/>
              <a:gd name="connsiteY527" fmla="*/ 1266395 h 6713342"/>
              <a:gd name="connsiteX528" fmla="*/ 7920536 w 11799394"/>
              <a:gd name="connsiteY528" fmla="*/ 1244741 h 6713342"/>
              <a:gd name="connsiteX529" fmla="*/ 7981266 w 11799394"/>
              <a:gd name="connsiteY529" fmla="*/ 1085724 h 6713342"/>
              <a:gd name="connsiteX530" fmla="*/ 8270577 w 11799394"/>
              <a:gd name="connsiteY530" fmla="*/ 905800 h 6713342"/>
              <a:gd name="connsiteX531" fmla="*/ 8577910 w 11799394"/>
              <a:gd name="connsiteY531" fmla="*/ 905800 h 6713342"/>
              <a:gd name="connsiteX532" fmla="*/ 8532725 w 11799394"/>
              <a:gd name="connsiteY532" fmla="*/ 951993 h 6713342"/>
              <a:gd name="connsiteX533" fmla="*/ 8270577 w 11799394"/>
              <a:gd name="connsiteY533" fmla="*/ 951993 h 6713342"/>
              <a:gd name="connsiteX534" fmla="*/ 8024404 w 11799394"/>
              <a:gd name="connsiteY534" fmla="*/ 1102201 h 6713342"/>
              <a:gd name="connsiteX535" fmla="*/ 7980758 w 11799394"/>
              <a:gd name="connsiteY535" fmla="*/ 1216535 h 6713342"/>
              <a:gd name="connsiteX536" fmla="*/ 7983287 w 11799394"/>
              <a:gd name="connsiteY536" fmla="*/ 1220204 h 6713342"/>
              <a:gd name="connsiteX537" fmla="*/ 8248181 w 11799394"/>
              <a:gd name="connsiteY537" fmla="*/ 1220204 h 6713342"/>
              <a:gd name="connsiteX538" fmla="*/ 8495115 w 11799394"/>
              <a:gd name="connsiteY538" fmla="*/ 1052890 h 6713342"/>
              <a:gd name="connsiteX539" fmla="*/ 8495331 w 11799394"/>
              <a:gd name="connsiteY539" fmla="*/ 1052308 h 6713342"/>
              <a:gd name="connsiteX540" fmla="*/ 8495572 w 11799394"/>
              <a:gd name="connsiteY540" fmla="*/ 1051733 h 6713342"/>
              <a:gd name="connsiteX541" fmla="*/ 8535228 w 11799394"/>
              <a:gd name="connsiteY541" fmla="*/ 955730 h 6713342"/>
              <a:gd name="connsiteX542" fmla="*/ 8532725 w 11799394"/>
              <a:gd name="connsiteY542" fmla="*/ 951994 h 6713342"/>
              <a:gd name="connsiteX543" fmla="*/ 10792478 w 11799394"/>
              <a:gd name="connsiteY543" fmla="*/ 1818670 h 6713342"/>
              <a:gd name="connsiteX544" fmla="*/ 10792478 w 11799394"/>
              <a:gd name="connsiteY544" fmla="*/ 1818670 h 6713342"/>
              <a:gd name="connsiteX545" fmla="*/ 10810107 w 11799394"/>
              <a:gd name="connsiteY545" fmla="*/ 1843556 h 6713342"/>
              <a:gd name="connsiteX546" fmla="*/ 10752834 w 11799394"/>
              <a:gd name="connsiteY546" fmla="*/ 1982237 h 6713342"/>
              <a:gd name="connsiteX547" fmla="*/ 10462736 w 11799394"/>
              <a:gd name="connsiteY547" fmla="*/ 2179259 h 6713342"/>
              <a:gd name="connsiteX548" fmla="*/ 10150445 w 11799394"/>
              <a:gd name="connsiteY548" fmla="*/ 2179259 h 6713342"/>
              <a:gd name="connsiteX549" fmla="*/ 10135104 w 11799394"/>
              <a:gd name="connsiteY549" fmla="*/ 2157601 h 6713342"/>
              <a:gd name="connsiteX550" fmla="*/ 10195821 w 11799394"/>
              <a:gd name="connsiteY550" fmla="*/ 1998583 h 6713342"/>
              <a:gd name="connsiteX551" fmla="*/ 10485131 w 11799394"/>
              <a:gd name="connsiteY551" fmla="*/ 1818670 h 6713342"/>
              <a:gd name="connsiteX552" fmla="*/ 10792478 w 11799394"/>
              <a:gd name="connsiteY552" fmla="*/ 1818670 h 6713342"/>
              <a:gd name="connsiteX553" fmla="*/ 10747293 w 11799394"/>
              <a:gd name="connsiteY553" fmla="*/ 1864858 h 6713342"/>
              <a:gd name="connsiteX554" fmla="*/ 10485131 w 11799394"/>
              <a:gd name="connsiteY554" fmla="*/ 1864858 h 6713342"/>
              <a:gd name="connsiteX555" fmla="*/ 10238972 w 11799394"/>
              <a:gd name="connsiteY555" fmla="*/ 2015068 h 6713342"/>
              <a:gd name="connsiteX556" fmla="*/ 10195312 w 11799394"/>
              <a:gd name="connsiteY556" fmla="*/ 2129397 h 6713342"/>
              <a:gd name="connsiteX557" fmla="*/ 10197842 w 11799394"/>
              <a:gd name="connsiteY557" fmla="*/ 2133070 h 6713342"/>
              <a:gd name="connsiteX558" fmla="*/ 10462736 w 11799394"/>
              <a:gd name="connsiteY558" fmla="*/ 2133070 h 6713342"/>
              <a:gd name="connsiteX559" fmla="*/ 10709670 w 11799394"/>
              <a:gd name="connsiteY559" fmla="*/ 1965752 h 6713342"/>
              <a:gd name="connsiteX560" fmla="*/ 10709899 w 11799394"/>
              <a:gd name="connsiteY560" fmla="*/ 1965168 h 6713342"/>
              <a:gd name="connsiteX561" fmla="*/ 10710128 w 11799394"/>
              <a:gd name="connsiteY561" fmla="*/ 1964596 h 6713342"/>
              <a:gd name="connsiteX562" fmla="*/ 10749784 w 11799394"/>
              <a:gd name="connsiteY562" fmla="*/ 1868595 h 6713342"/>
              <a:gd name="connsiteX563" fmla="*/ 10747280 w 11799394"/>
              <a:gd name="connsiteY563" fmla="*/ 1864858 h 6713342"/>
              <a:gd name="connsiteX564" fmla="*/ 1932591 w 11799394"/>
              <a:gd name="connsiteY564" fmla="*/ 1362601 h 6713342"/>
              <a:gd name="connsiteX565" fmla="*/ 1932591 w 11799394"/>
              <a:gd name="connsiteY565" fmla="*/ 1362601 h 6713342"/>
              <a:gd name="connsiteX566" fmla="*/ 1950233 w 11799394"/>
              <a:gd name="connsiteY566" fmla="*/ 1387487 h 6713342"/>
              <a:gd name="connsiteX567" fmla="*/ 1892948 w 11799394"/>
              <a:gd name="connsiteY567" fmla="*/ 1526169 h 6713342"/>
              <a:gd name="connsiteX568" fmla="*/ 1602863 w 11799394"/>
              <a:gd name="connsiteY568" fmla="*/ 1723190 h 6713342"/>
              <a:gd name="connsiteX569" fmla="*/ 1290559 w 11799394"/>
              <a:gd name="connsiteY569" fmla="*/ 1723190 h 6713342"/>
              <a:gd name="connsiteX570" fmla="*/ 1275218 w 11799394"/>
              <a:gd name="connsiteY570" fmla="*/ 1701545 h 6713342"/>
              <a:gd name="connsiteX571" fmla="*/ 1335935 w 11799394"/>
              <a:gd name="connsiteY571" fmla="*/ 1542527 h 6713342"/>
              <a:gd name="connsiteX572" fmla="*/ 1625258 w 11799394"/>
              <a:gd name="connsiteY572" fmla="*/ 1362601 h 6713342"/>
              <a:gd name="connsiteX573" fmla="*/ 1932591 w 11799394"/>
              <a:gd name="connsiteY573" fmla="*/ 1362601 h 6713342"/>
              <a:gd name="connsiteX574" fmla="*/ 1887406 w 11799394"/>
              <a:gd name="connsiteY574" fmla="*/ 1408790 h 6713342"/>
              <a:gd name="connsiteX575" fmla="*/ 1625258 w 11799394"/>
              <a:gd name="connsiteY575" fmla="*/ 1408790 h 6713342"/>
              <a:gd name="connsiteX576" fmla="*/ 1379099 w 11799394"/>
              <a:gd name="connsiteY576" fmla="*/ 1558999 h 6713342"/>
              <a:gd name="connsiteX577" fmla="*/ 1335439 w 11799394"/>
              <a:gd name="connsiteY577" fmla="*/ 1673328 h 6713342"/>
              <a:gd name="connsiteX578" fmla="*/ 1337968 w 11799394"/>
              <a:gd name="connsiteY578" fmla="*/ 1677001 h 6713342"/>
              <a:gd name="connsiteX579" fmla="*/ 1602863 w 11799394"/>
              <a:gd name="connsiteY579" fmla="*/ 1677001 h 6713342"/>
              <a:gd name="connsiteX580" fmla="*/ 1849797 w 11799394"/>
              <a:gd name="connsiteY580" fmla="*/ 1509684 h 6713342"/>
              <a:gd name="connsiteX581" fmla="*/ 1850013 w 11799394"/>
              <a:gd name="connsiteY581" fmla="*/ 1509112 h 6713342"/>
              <a:gd name="connsiteX582" fmla="*/ 1850255 w 11799394"/>
              <a:gd name="connsiteY582" fmla="*/ 1508527 h 6713342"/>
              <a:gd name="connsiteX583" fmla="*/ 1889910 w 11799394"/>
              <a:gd name="connsiteY583" fmla="*/ 1412527 h 6713342"/>
              <a:gd name="connsiteX584" fmla="*/ 1887406 w 11799394"/>
              <a:gd name="connsiteY584" fmla="*/ 1408790 h 6713342"/>
              <a:gd name="connsiteX585" fmla="*/ 803867 w 11799394"/>
              <a:gd name="connsiteY585" fmla="*/ 1998583 h 6713342"/>
              <a:gd name="connsiteX586" fmla="*/ 743146 w 11799394"/>
              <a:gd name="connsiteY586" fmla="*/ 2157601 h 6713342"/>
              <a:gd name="connsiteX587" fmla="*/ 758487 w 11799394"/>
              <a:gd name="connsiteY587" fmla="*/ 2179259 h 6713342"/>
              <a:gd name="connsiteX588" fmla="*/ 1070794 w 11799394"/>
              <a:gd name="connsiteY588" fmla="*/ 2179259 h 6713342"/>
              <a:gd name="connsiteX589" fmla="*/ 1360885 w 11799394"/>
              <a:gd name="connsiteY589" fmla="*/ 1982237 h 6713342"/>
              <a:gd name="connsiteX590" fmla="*/ 1418157 w 11799394"/>
              <a:gd name="connsiteY590" fmla="*/ 1843543 h 6713342"/>
              <a:gd name="connsiteX591" fmla="*/ 1400516 w 11799394"/>
              <a:gd name="connsiteY591" fmla="*/ 1818670 h 6713342"/>
              <a:gd name="connsiteX592" fmla="*/ 1400528 w 11799394"/>
              <a:gd name="connsiteY592" fmla="*/ 1818670 h 6713342"/>
              <a:gd name="connsiteX593" fmla="*/ 1093178 w 11799394"/>
              <a:gd name="connsiteY593" fmla="*/ 1818670 h 6713342"/>
              <a:gd name="connsiteX594" fmla="*/ 803865 w 11799394"/>
              <a:gd name="connsiteY594" fmla="*/ 1998583 h 6713342"/>
              <a:gd name="connsiteX595" fmla="*/ 3944063 w 11799394"/>
              <a:gd name="connsiteY595" fmla="*/ 1362601 h 6713342"/>
              <a:gd name="connsiteX596" fmla="*/ 3944063 w 11799394"/>
              <a:gd name="connsiteY596" fmla="*/ 1362601 h 6713342"/>
              <a:gd name="connsiteX597" fmla="*/ 3961692 w 11799394"/>
              <a:gd name="connsiteY597" fmla="*/ 1387487 h 6713342"/>
              <a:gd name="connsiteX598" fmla="*/ 3904420 w 11799394"/>
              <a:gd name="connsiteY598" fmla="*/ 1526169 h 6713342"/>
              <a:gd name="connsiteX599" fmla="*/ 3614334 w 11799394"/>
              <a:gd name="connsiteY599" fmla="*/ 1723190 h 6713342"/>
              <a:gd name="connsiteX600" fmla="*/ 3302030 w 11799394"/>
              <a:gd name="connsiteY600" fmla="*/ 1723190 h 6713342"/>
              <a:gd name="connsiteX601" fmla="*/ 3286689 w 11799394"/>
              <a:gd name="connsiteY601" fmla="*/ 1701545 h 6713342"/>
              <a:gd name="connsiteX602" fmla="*/ 3347406 w 11799394"/>
              <a:gd name="connsiteY602" fmla="*/ 1542527 h 6713342"/>
              <a:gd name="connsiteX603" fmla="*/ 3636729 w 11799394"/>
              <a:gd name="connsiteY603" fmla="*/ 1362601 h 6713342"/>
              <a:gd name="connsiteX604" fmla="*/ 3944063 w 11799394"/>
              <a:gd name="connsiteY604" fmla="*/ 1362601 h 6713342"/>
              <a:gd name="connsiteX605" fmla="*/ 3898878 w 11799394"/>
              <a:gd name="connsiteY605" fmla="*/ 1408790 h 6713342"/>
              <a:gd name="connsiteX606" fmla="*/ 3636716 w 11799394"/>
              <a:gd name="connsiteY606" fmla="*/ 1408790 h 6713342"/>
              <a:gd name="connsiteX607" fmla="*/ 3390557 w 11799394"/>
              <a:gd name="connsiteY607" fmla="*/ 1558999 h 6713342"/>
              <a:gd name="connsiteX608" fmla="*/ 3346910 w 11799394"/>
              <a:gd name="connsiteY608" fmla="*/ 1673328 h 6713342"/>
              <a:gd name="connsiteX609" fmla="*/ 3349427 w 11799394"/>
              <a:gd name="connsiteY609" fmla="*/ 1677001 h 6713342"/>
              <a:gd name="connsiteX610" fmla="*/ 3614334 w 11799394"/>
              <a:gd name="connsiteY610" fmla="*/ 1677001 h 6713342"/>
              <a:gd name="connsiteX611" fmla="*/ 3861268 w 11799394"/>
              <a:gd name="connsiteY611" fmla="*/ 1509684 h 6713342"/>
              <a:gd name="connsiteX612" fmla="*/ 3861484 w 11799394"/>
              <a:gd name="connsiteY612" fmla="*/ 1509112 h 6713342"/>
              <a:gd name="connsiteX613" fmla="*/ 3861726 w 11799394"/>
              <a:gd name="connsiteY613" fmla="*/ 1508527 h 6713342"/>
              <a:gd name="connsiteX614" fmla="*/ 3901382 w 11799394"/>
              <a:gd name="connsiteY614" fmla="*/ 1412527 h 6713342"/>
              <a:gd name="connsiteX615" fmla="*/ 3898878 w 11799394"/>
              <a:gd name="connsiteY615" fmla="*/ 1408790 h 6713342"/>
              <a:gd name="connsiteX616" fmla="*/ 7969826 w 11799394"/>
              <a:gd name="connsiteY616" fmla="*/ 1362601 h 6713342"/>
              <a:gd name="connsiteX617" fmla="*/ 7969826 w 11799394"/>
              <a:gd name="connsiteY617" fmla="*/ 1362601 h 6713342"/>
              <a:gd name="connsiteX618" fmla="*/ 7987443 w 11799394"/>
              <a:gd name="connsiteY618" fmla="*/ 1387487 h 6713342"/>
              <a:gd name="connsiteX619" fmla="*/ 7930170 w 11799394"/>
              <a:gd name="connsiteY619" fmla="*/ 1526169 h 6713342"/>
              <a:gd name="connsiteX620" fmla="*/ 7640085 w 11799394"/>
              <a:gd name="connsiteY620" fmla="*/ 1723190 h 6713342"/>
              <a:gd name="connsiteX621" fmla="*/ 7327782 w 11799394"/>
              <a:gd name="connsiteY621" fmla="*/ 1723190 h 6713342"/>
              <a:gd name="connsiteX622" fmla="*/ 7312440 w 11799394"/>
              <a:gd name="connsiteY622" fmla="*/ 1701545 h 6713342"/>
              <a:gd name="connsiteX623" fmla="*/ 7373157 w 11799394"/>
              <a:gd name="connsiteY623" fmla="*/ 1542527 h 6713342"/>
              <a:gd name="connsiteX624" fmla="*/ 7662481 w 11799394"/>
              <a:gd name="connsiteY624" fmla="*/ 1362601 h 6713342"/>
              <a:gd name="connsiteX625" fmla="*/ 7969826 w 11799394"/>
              <a:gd name="connsiteY625" fmla="*/ 1362601 h 6713342"/>
              <a:gd name="connsiteX626" fmla="*/ 7924629 w 11799394"/>
              <a:gd name="connsiteY626" fmla="*/ 1408790 h 6713342"/>
              <a:gd name="connsiteX627" fmla="*/ 7662481 w 11799394"/>
              <a:gd name="connsiteY627" fmla="*/ 1408790 h 6713342"/>
              <a:gd name="connsiteX628" fmla="*/ 7416321 w 11799394"/>
              <a:gd name="connsiteY628" fmla="*/ 1558999 h 6713342"/>
              <a:gd name="connsiteX629" fmla="*/ 7372662 w 11799394"/>
              <a:gd name="connsiteY629" fmla="*/ 1673328 h 6713342"/>
              <a:gd name="connsiteX630" fmla="*/ 7375178 w 11799394"/>
              <a:gd name="connsiteY630" fmla="*/ 1677001 h 6713342"/>
              <a:gd name="connsiteX631" fmla="*/ 7640085 w 11799394"/>
              <a:gd name="connsiteY631" fmla="*/ 1677001 h 6713342"/>
              <a:gd name="connsiteX632" fmla="*/ 7887020 w 11799394"/>
              <a:gd name="connsiteY632" fmla="*/ 1509684 h 6713342"/>
              <a:gd name="connsiteX633" fmla="*/ 7887235 w 11799394"/>
              <a:gd name="connsiteY633" fmla="*/ 1509112 h 6713342"/>
              <a:gd name="connsiteX634" fmla="*/ 7887477 w 11799394"/>
              <a:gd name="connsiteY634" fmla="*/ 1508527 h 6713342"/>
              <a:gd name="connsiteX635" fmla="*/ 7927133 w 11799394"/>
              <a:gd name="connsiteY635" fmla="*/ 1412527 h 6713342"/>
              <a:gd name="connsiteX636" fmla="*/ 7924629 w 11799394"/>
              <a:gd name="connsiteY636" fmla="*/ 1408790 h 6713342"/>
              <a:gd name="connsiteX637" fmla="*/ 8679680 w 11799394"/>
              <a:gd name="connsiteY637" fmla="*/ 3354129 h 6713342"/>
              <a:gd name="connsiteX638" fmla="*/ 8618964 w 11799394"/>
              <a:gd name="connsiteY638" fmla="*/ 3513147 h 6713342"/>
              <a:gd name="connsiteX639" fmla="*/ 8634304 w 11799394"/>
              <a:gd name="connsiteY639" fmla="*/ 3534793 h 6713342"/>
              <a:gd name="connsiteX640" fmla="*/ 8946608 w 11799394"/>
              <a:gd name="connsiteY640" fmla="*/ 3534793 h 6713342"/>
              <a:gd name="connsiteX641" fmla="*/ 9236694 w 11799394"/>
              <a:gd name="connsiteY641" fmla="*/ 3337759 h 6713342"/>
              <a:gd name="connsiteX642" fmla="*/ 9293966 w 11799394"/>
              <a:gd name="connsiteY642" fmla="*/ 3199090 h 6713342"/>
              <a:gd name="connsiteX643" fmla="*/ 9276337 w 11799394"/>
              <a:gd name="connsiteY643" fmla="*/ 3174203 h 6713342"/>
              <a:gd name="connsiteX644" fmla="*/ 8968991 w 11799394"/>
              <a:gd name="connsiteY644" fmla="*/ 3174203 h 6713342"/>
              <a:gd name="connsiteX645" fmla="*/ 8679680 w 11799394"/>
              <a:gd name="connsiteY645" fmla="*/ 3354117 h 6713342"/>
              <a:gd name="connsiteX646" fmla="*/ 8782252 w 11799394"/>
              <a:gd name="connsiteY646" fmla="*/ 1818670 h 6713342"/>
              <a:gd name="connsiteX647" fmla="*/ 8782252 w 11799394"/>
              <a:gd name="connsiteY647" fmla="*/ 1818670 h 6713342"/>
              <a:gd name="connsiteX648" fmla="*/ 8799894 w 11799394"/>
              <a:gd name="connsiteY648" fmla="*/ 1843556 h 6713342"/>
              <a:gd name="connsiteX649" fmla="*/ 8742609 w 11799394"/>
              <a:gd name="connsiteY649" fmla="*/ 1982237 h 6713342"/>
              <a:gd name="connsiteX650" fmla="*/ 8452523 w 11799394"/>
              <a:gd name="connsiteY650" fmla="*/ 2179259 h 6713342"/>
              <a:gd name="connsiteX651" fmla="*/ 8140220 w 11799394"/>
              <a:gd name="connsiteY651" fmla="*/ 2179259 h 6713342"/>
              <a:gd name="connsiteX652" fmla="*/ 8124879 w 11799394"/>
              <a:gd name="connsiteY652" fmla="*/ 2157601 h 6713342"/>
              <a:gd name="connsiteX653" fmla="*/ 8185609 w 11799394"/>
              <a:gd name="connsiteY653" fmla="*/ 1998583 h 6713342"/>
              <a:gd name="connsiteX654" fmla="*/ 8474918 w 11799394"/>
              <a:gd name="connsiteY654" fmla="*/ 1818670 h 6713342"/>
              <a:gd name="connsiteX655" fmla="*/ 8782265 w 11799394"/>
              <a:gd name="connsiteY655" fmla="*/ 1818670 h 6713342"/>
              <a:gd name="connsiteX656" fmla="*/ 8737067 w 11799394"/>
              <a:gd name="connsiteY656" fmla="*/ 1864858 h 6713342"/>
              <a:gd name="connsiteX657" fmla="*/ 8474918 w 11799394"/>
              <a:gd name="connsiteY657" fmla="*/ 1864858 h 6713342"/>
              <a:gd name="connsiteX658" fmla="*/ 8228759 w 11799394"/>
              <a:gd name="connsiteY658" fmla="*/ 2015068 h 6713342"/>
              <a:gd name="connsiteX659" fmla="*/ 8185100 w 11799394"/>
              <a:gd name="connsiteY659" fmla="*/ 2129397 h 6713342"/>
              <a:gd name="connsiteX660" fmla="*/ 8187630 w 11799394"/>
              <a:gd name="connsiteY660" fmla="*/ 2133070 h 6713342"/>
              <a:gd name="connsiteX661" fmla="*/ 8452523 w 11799394"/>
              <a:gd name="connsiteY661" fmla="*/ 2133070 h 6713342"/>
              <a:gd name="connsiteX662" fmla="*/ 8699458 w 11799394"/>
              <a:gd name="connsiteY662" fmla="*/ 1965752 h 6713342"/>
              <a:gd name="connsiteX663" fmla="*/ 8699673 w 11799394"/>
              <a:gd name="connsiteY663" fmla="*/ 1965168 h 6713342"/>
              <a:gd name="connsiteX664" fmla="*/ 8699915 w 11799394"/>
              <a:gd name="connsiteY664" fmla="*/ 1964596 h 6713342"/>
              <a:gd name="connsiteX665" fmla="*/ 8739571 w 11799394"/>
              <a:gd name="connsiteY665" fmla="*/ 1868595 h 6713342"/>
              <a:gd name="connsiteX666" fmla="*/ 8737067 w 11799394"/>
              <a:gd name="connsiteY666" fmla="*/ 1864858 h 6713342"/>
              <a:gd name="connsiteX667" fmla="*/ 5959614 w 11799394"/>
              <a:gd name="connsiteY667" fmla="*/ 1362601 h 6713342"/>
              <a:gd name="connsiteX668" fmla="*/ 5959614 w 11799394"/>
              <a:gd name="connsiteY668" fmla="*/ 1362601 h 6713342"/>
              <a:gd name="connsiteX669" fmla="*/ 5977243 w 11799394"/>
              <a:gd name="connsiteY669" fmla="*/ 1387487 h 6713342"/>
              <a:gd name="connsiteX670" fmla="*/ 5919971 w 11799394"/>
              <a:gd name="connsiteY670" fmla="*/ 1526169 h 6713342"/>
              <a:gd name="connsiteX671" fmla="*/ 5629885 w 11799394"/>
              <a:gd name="connsiteY671" fmla="*/ 1723190 h 6713342"/>
              <a:gd name="connsiteX672" fmla="*/ 5317582 w 11799394"/>
              <a:gd name="connsiteY672" fmla="*/ 1723190 h 6713342"/>
              <a:gd name="connsiteX673" fmla="*/ 5302240 w 11799394"/>
              <a:gd name="connsiteY673" fmla="*/ 1701545 h 6713342"/>
              <a:gd name="connsiteX674" fmla="*/ 5362957 w 11799394"/>
              <a:gd name="connsiteY674" fmla="*/ 1542527 h 6713342"/>
              <a:gd name="connsiteX675" fmla="*/ 5652280 w 11799394"/>
              <a:gd name="connsiteY675" fmla="*/ 1362601 h 6713342"/>
              <a:gd name="connsiteX676" fmla="*/ 5959614 w 11799394"/>
              <a:gd name="connsiteY676" fmla="*/ 1362601 h 6713342"/>
              <a:gd name="connsiteX677" fmla="*/ 5914429 w 11799394"/>
              <a:gd name="connsiteY677" fmla="*/ 1408790 h 6713342"/>
              <a:gd name="connsiteX678" fmla="*/ 5652280 w 11799394"/>
              <a:gd name="connsiteY678" fmla="*/ 1408790 h 6713342"/>
              <a:gd name="connsiteX679" fmla="*/ 5406108 w 11799394"/>
              <a:gd name="connsiteY679" fmla="*/ 1558999 h 6713342"/>
              <a:gd name="connsiteX680" fmla="*/ 5362449 w 11799394"/>
              <a:gd name="connsiteY680" fmla="*/ 1673328 h 6713342"/>
              <a:gd name="connsiteX681" fmla="*/ 5364978 w 11799394"/>
              <a:gd name="connsiteY681" fmla="*/ 1677001 h 6713342"/>
              <a:gd name="connsiteX682" fmla="*/ 5629885 w 11799394"/>
              <a:gd name="connsiteY682" fmla="*/ 1677001 h 6713342"/>
              <a:gd name="connsiteX683" fmla="*/ 5876807 w 11799394"/>
              <a:gd name="connsiteY683" fmla="*/ 1509684 h 6713342"/>
              <a:gd name="connsiteX684" fmla="*/ 5877035 w 11799394"/>
              <a:gd name="connsiteY684" fmla="*/ 1509112 h 6713342"/>
              <a:gd name="connsiteX685" fmla="*/ 5877277 w 11799394"/>
              <a:gd name="connsiteY685" fmla="*/ 1508527 h 6713342"/>
              <a:gd name="connsiteX686" fmla="*/ 5916920 w 11799394"/>
              <a:gd name="connsiteY686" fmla="*/ 1412527 h 6713342"/>
              <a:gd name="connsiteX687" fmla="*/ 5914429 w 11799394"/>
              <a:gd name="connsiteY687" fmla="*/ 1408790 h 6713342"/>
              <a:gd name="connsiteX688" fmla="*/ 9808412 w 11799394"/>
              <a:gd name="connsiteY688" fmla="*/ 2718135 h 6713342"/>
              <a:gd name="connsiteX689" fmla="*/ 9808412 w 11799394"/>
              <a:gd name="connsiteY689" fmla="*/ 2718135 h 6713342"/>
              <a:gd name="connsiteX690" fmla="*/ 9826042 w 11799394"/>
              <a:gd name="connsiteY690" fmla="*/ 2743021 h 6713342"/>
              <a:gd name="connsiteX691" fmla="*/ 9768770 w 11799394"/>
              <a:gd name="connsiteY691" fmla="*/ 2881703 h 6713342"/>
              <a:gd name="connsiteX692" fmla="*/ 9478684 w 11799394"/>
              <a:gd name="connsiteY692" fmla="*/ 3078724 h 6713342"/>
              <a:gd name="connsiteX693" fmla="*/ 9166381 w 11799394"/>
              <a:gd name="connsiteY693" fmla="*/ 3078724 h 6713342"/>
              <a:gd name="connsiteX694" fmla="*/ 9151039 w 11799394"/>
              <a:gd name="connsiteY694" fmla="*/ 3057078 h 6713342"/>
              <a:gd name="connsiteX695" fmla="*/ 9211769 w 11799394"/>
              <a:gd name="connsiteY695" fmla="*/ 2898061 h 6713342"/>
              <a:gd name="connsiteX696" fmla="*/ 9501079 w 11799394"/>
              <a:gd name="connsiteY696" fmla="*/ 2718135 h 6713342"/>
              <a:gd name="connsiteX697" fmla="*/ 9808412 w 11799394"/>
              <a:gd name="connsiteY697" fmla="*/ 2718135 h 6713342"/>
              <a:gd name="connsiteX698" fmla="*/ 9763228 w 11799394"/>
              <a:gd name="connsiteY698" fmla="*/ 2764324 h 6713342"/>
              <a:gd name="connsiteX699" fmla="*/ 9501079 w 11799394"/>
              <a:gd name="connsiteY699" fmla="*/ 2764324 h 6713342"/>
              <a:gd name="connsiteX700" fmla="*/ 9254907 w 11799394"/>
              <a:gd name="connsiteY700" fmla="*/ 2914533 h 6713342"/>
              <a:gd name="connsiteX701" fmla="*/ 9211260 w 11799394"/>
              <a:gd name="connsiteY701" fmla="*/ 3028875 h 6713342"/>
              <a:gd name="connsiteX702" fmla="*/ 9213790 w 11799394"/>
              <a:gd name="connsiteY702" fmla="*/ 3032535 h 6713342"/>
              <a:gd name="connsiteX703" fmla="*/ 9478684 w 11799394"/>
              <a:gd name="connsiteY703" fmla="*/ 3032535 h 6713342"/>
              <a:gd name="connsiteX704" fmla="*/ 9725618 w 11799394"/>
              <a:gd name="connsiteY704" fmla="*/ 2865230 h 6713342"/>
              <a:gd name="connsiteX705" fmla="*/ 9725835 w 11799394"/>
              <a:gd name="connsiteY705" fmla="*/ 2864646 h 6713342"/>
              <a:gd name="connsiteX706" fmla="*/ 9726076 w 11799394"/>
              <a:gd name="connsiteY706" fmla="*/ 2864061 h 6713342"/>
              <a:gd name="connsiteX707" fmla="*/ 9765719 w 11799394"/>
              <a:gd name="connsiteY707" fmla="*/ 2768060 h 6713342"/>
              <a:gd name="connsiteX708" fmla="*/ 9763228 w 11799394"/>
              <a:gd name="connsiteY708" fmla="*/ 2764324 h 6713342"/>
              <a:gd name="connsiteX709" fmla="*/ 1717242 w 11799394"/>
              <a:gd name="connsiteY709" fmla="*/ 456066 h 6713342"/>
              <a:gd name="connsiteX710" fmla="*/ 1717242 w 11799394"/>
              <a:gd name="connsiteY710" fmla="*/ 456066 h 6713342"/>
              <a:gd name="connsiteX711" fmla="*/ 1734884 w 11799394"/>
              <a:gd name="connsiteY711" fmla="*/ 480953 h 6713342"/>
              <a:gd name="connsiteX712" fmla="*/ 1677599 w 11799394"/>
              <a:gd name="connsiteY712" fmla="*/ 619633 h 6713342"/>
              <a:gd name="connsiteX713" fmla="*/ 1387513 w 11799394"/>
              <a:gd name="connsiteY713" fmla="*/ 816661 h 6713342"/>
              <a:gd name="connsiteX714" fmla="*/ 1075214 w 11799394"/>
              <a:gd name="connsiteY714" fmla="*/ 816661 h 6713342"/>
              <a:gd name="connsiteX715" fmla="*/ 1059872 w 11799394"/>
              <a:gd name="connsiteY715" fmla="*/ 795007 h 6713342"/>
              <a:gd name="connsiteX716" fmla="*/ 1120593 w 11799394"/>
              <a:gd name="connsiteY716" fmla="*/ 635990 h 6713342"/>
              <a:gd name="connsiteX717" fmla="*/ 1409908 w 11799394"/>
              <a:gd name="connsiteY717" fmla="*/ 456066 h 6713342"/>
              <a:gd name="connsiteX718" fmla="*/ 1717242 w 11799394"/>
              <a:gd name="connsiteY718" fmla="*/ 456066 h 6713342"/>
              <a:gd name="connsiteX719" fmla="*/ 1672057 w 11799394"/>
              <a:gd name="connsiteY719" fmla="*/ 502259 h 6713342"/>
              <a:gd name="connsiteX720" fmla="*/ 1409908 w 11799394"/>
              <a:gd name="connsiteY720" fmla="*/ 502259 h 6713342"/>
              <a:gd name="connsiteX721" fmla="*/ 1163743 w 11799394"/>
              <a:gd name="connsiteY721" fmla="*/ 652467 h 6713342"/>
              <a:gd name="connsiteX722" fmla="*/ 1120082 w 11799394"/>
              <a:gd name="connsiteY722" fmla="*/ 766801 h 6713342"/>
              <a:gd name="connsiteX723" fmla="*/ 1122614 w 11799394"/>
              <a:gd name="connsiteY723" fmla="*/ 770470 h 6713342"/>
              <a:gd name="connsiteX724" fmla="*/ 1387513 w 11799394"/>
              <a:gd name="connsiteY724" fmla="*/ 770470 h 6713342"/>
              <a:gd name="connsiteX725" fmla="*/ 1634447 w 11799394"/>
              <a:gd name="connsiteY725" fmla="*/ 603157 h 6713342"/>
              <a:gd name="connsiteX726" fmla="*/ 1634664 w 11799394"/>
              <a:gd name="connsiteY726" fmla="*/ 602576 h 6713342"/>
              <a:gd name="connsiteX727" fmla="*/ 1634905 w 11799394"/>
              <a:gd name="connsiteY727" fmla="*/ 601999 h 6713342"/>
              <a:gd name="connsiteX728" fmla="*/ 1674548 w 11799394"/>
              <a:gd name="connsiteY728" fmla="*/ 505996 h 6713342"/>
              <a:gd name="connsiteX729" fmla="*/ 1672057 w 11799394"/>
              <a:gd name="connsiteY729" fmla="*/ 502260 h 6713342"/>
              <a:gd name="connsiteX730" fmla="*/ 3589345 w 11799394"/>
              <a:gd name="connsiteY730" fmla="*/ 0 h 6713342"/>
              <a:gd name="connsiteX731" fmla="*/ 3589345 w 11799394"/>
              <a:gd name="connsiteY731" fmla="*/ 0 h 6713342"/>
              <a:gd name="connsiteX732" fmla="*/ 3606987 w 11799394"/>
              <a:gd name="connsiteY732" fmla="*/ 24884 h 6713342"/>
              <a:gd name="connsiteX733" fmla="*/ 3549702 w 11799394"/>
              <a:gd name="connsiteY733" fmla="*/ 163564 h 6713342"/>
              <a:gd name="connsiteX734" fmla="*/ 3259616 w 11799394"/>
              <a:gd name="connsiteY734" fmla="*/ 360594 h 6713342"/>
              <a:gd name="connsiteX735" fmla="*/ 2947313 w 11799394"/>
              <a:gd name="connsiteY735" fmla="*/ 360594 h 6713342"/>
              <a:gd name="connsiteX736" fmla="*/ 2931972 w 11799394"/>
              <a:gd name="connsiteY736" fmla="*/ 338937 h 6713342"/>
              <a:gd name="connsiteX737" fmla="*/ 2992701 w 11799394"/>
              <a:gd name="connsiteY737" fmla="*/ 179924 h 6713342"/>
              <a:gd name="connsiteX738" fmla="*/ 3282012 w 11799394"/>
              <a:gd name="connsiteY738" fmla="*/ 0 h 6713342"/>
              <a:gd name="connsiteX739" fmla="*/ 3589345 w 11799394"/>
              <a:gd name="connsiteY739" fmla="*/ 0 h 6713342"/>
              <a:gd name="connsiteX740" fmla="*/ 3544160 w 11799394"/>
              <a:gd name="connsiteY740" fmla="*/ 46193 h 6713342"/>
              <a:gd name="connsiteX741" fmla="*/ 3282012 w 11799394"/>
              <a:gd name="connsiteY741" fmla="*/ 46193 h 6713342"/>
              <a:gd name="connsiteX742" fmla="*/ 3035853 w 11799394"/>
              <a:gd name="connsiteY742" fmla="*/ 196401 h 6713342"/>
              <a:gd name="connsiteX743" fmla="*/ 2992180 w 11799394"/>
              <a:gd name="connsiteY743" fmla="*/ 310735 h 6713342"/>
              <a:gd name="connsiteX744" fmla="*/ 2994710 w 11799394"/>
              <a:gd name="connsiteY744" fmla="*/ 314403 h 6713342"/>
              <a:gd name="connsiteX745" fmla="*/ 3259616 w 11799394"/>
              <a:gd name="connsiteY745" fmla="*/ 314403 h 6713342"/>
              <a:gd name="connsiteX746" fmla="*/ 3506551 w 11799394"/>
              <a:gd name="connsiteY746" fmla="*/ 147088 h 6713342"/>
              <a:gd name="connsiteX747" fmla="*/ 3506767 w 11799394"/>
              <a:gd name="connsiteY747" fmla="*/ 146507 h 6713342"/>
              <a:gd name="connsiteX748" fmla="*/ 3507009 w 11799394"/>
              <a:gd name="connsiteY748" fmla="*/ 145933 h 6713342"/>
              <a:gd name="connsiteX749" fmla="*/ 3546652 w 11799394"/>
              <a:gd name="connsiteY749" fmla="*/ 49930 h 6713342"/>
              <a:gd name="connsiteX750" fmla="*/ 3544160 w 11799394"/>
              <a:gd name="connsiteY750" fmla="*/ 46194 h 6713342"/>
              <a:gd name="connsiteX751" fmla="*/ 5604897 w 11799394"/>
              <a:gd name="connsiteY751" fmla="*/ 0 h 6713342"/>
              <a:gd name="connsiteX752" fmla="*/ 5604897 w 11799394"/>
              <a:gd name="connsiteY752" fmla="*/ 0 h 6713342"/>
              <a:gd name="connsiteX753" fmla="*/ 5622526 w 11799394"/>
              <a:gd name="connsiteY753" fmla="*/ 24884 h 6713342"/>
              <a:gd name="connsiteX754" fmla="*/ 5565253 w 11799394"/>
              <a:gd name="connsiteY754" fmla="*/ 163564 h 6713342"/>
              <a:gd name="connsiteX755" fmla="*/ 5275167 w 11799394"/>
              <a:gd name="connsiteY755" fmla="*/ 360594 h 6713342"/>
              <a:gd name="connsiteX756" fmla="*/ 4962864 w 11799394"/>
              <a:gd name="connsiteY756" fmla="*/ 360594 h 6713342"/>
              <a:gd name="connsiteX757" fmla="*/ 4947523 w 11799394"/>
              <a:gd name="connsiteY757" fmla="*/ 338937 h 6713342"/>
              <a:gd name="connsiteX758" fmla="*/ 5008240 w 11799394"/>
              <a:gd name="connsiteY758" fmla="*/ 179924 h 6713342"/>
              <a:gd name="connsiteX759" fmla="*/ 5297550 w 11799394"/>
              <a:gd name="connsiteY759" fmla="*/ 0 h 6713342"/>
              <a:gd name="connsiteX760" fmla="*/ 5604897 w 11799394"/>
              <a:gd name="connsiteY760" fmla="*/ 0 h 6713342"/>
              <a:gd name="connsiteX761" fmla="*/ 5559712 w 11799394"/>
              <a:gd name="connsiteY761" fmla="*/ 46193 h 6713342"/>
              <a:gd name="connsiteX762" fmla="*/ 5297550 w 11799394"/>
              <a:gd name="connsiteY762" fmla="*/ 46193 h 6713342"/>
              <a:gd name="connsiteX763" fmla="*/ 5051391 w 11799394"/>
              <a:gd name="connsiteY763" fmla="*/ 196401 h 6713342"/>
              <a:gd name="connsiteX764" fmla="*/ 5007744 w 11799394"/>
              <a:gd name="connsiteY764" fmla="*/ 310735 h 6713342"/>
              <a:gd name="connsiteX765" fmla="*/ 5010261 w 11799394"/>
              <a:gd name="connsiteY765" fmla="*/ 314403 h 6713342"/>
              <a:gd name="connsiteX766" fmla="*/ 5275167 w 11799394"/>
              <a:gd name="connsiteY766" fmla="*/ 314403 h 6713342"/>
              <a:gd name="connsiteX767" fmla="*/ 5522102 w 11799394"/>
              <a:gd name="connsiteY767" fmla="*/ 147088 h 6713342"/>
              <a:gd name="connsiteX768" fmla="*/ 5522318 w 11799394"/>
              <a:gd name="connsiteY768" fmla="*/ 146507 h 6713342"/>
              <a:gd name="connsiteX769" fmla="*/ 5522547 w 11799394"/>
              <a:gd name="connsiteY769" fmla="*/ 145933 h 6713342"/>
              <a:gd name="connsiteX770" fmla="*/ 5562216 w 11799394"/>
              <a:gd name="connsiteY770" fmla="*/ 49930 h 6713342"/>
              <a:gd name="connsiteX771" fmla="*/ 5559712 w 11799394"/>
              <a:gd name="connsiteY771" fmla="*/ 46194 h 6713342"/>
              <a:gd name="connsiteX772" fmla="*/ 449147 w 11799394"/>
              <a:gd name="connsiteY772" fmla="*/ 635987 h 6713342"/>
              <a:gd name="connsiteX773" fmla="*/ 388426 w 11799394"/>
              <a:gd name="connsiteY773" fmla="*/ 795005 h 6713342"/>
              <a:gd name="connsiteX774" fmla="*/ 403774 w 11799394"/>
              <a:gd name="connsiteY774" fmla="*/ 816662 h 6713342"/>
              <a:gd name="connsiteX775" fmla="*/ 716074 w 11799394"/>
              <a:gd name="connsiteY775" fmla="*/ 816662 h 6713342"/>
              <a:gd name="connsiteX776" fmla="*/ 1006163 w 11799394"/>
              <a:gd name="connsiteY776" fmla="*/ 619632 h 6713342"/>
              <a:gd name="connsiteX777" fmla="*/ 1063439 w 11799394"/>
              <a:gd name="connsiteY777" fmla="*/ 480949 h 6713342"/>
              <a:gd name="connsiteX778" fmla="*/ 1045801 w 11799394"/>
              <a:gd name="connsiteY778" fmla="*/ 456069 h 6713342"/>
              <a:gd name="connsiteX779" fmla="*/ 1045807 w 11799394"/>
              <a:gd name="connsiteY779" fmla="*/ 456069 h 6713342"/>
              <a:gd name="connsiteX780" fmla="*/ 738458 w 11799394"/>
              <a:gd name="connsiteY780" fmla="*/ 456069 h 6713342"/>
              <a:gd name="connsiteX781" fmla="*/ 449145 w 11799394"/>
              <a:gd name="connsiteY781" fmla="*/ 635988 h 6713342"/>
              <a:gd name="connsiteX782" fmla="*/ 5744239 w 11799394"/>
              <a:gd name="connsiteY782" fmla="*/ 456066 h 6713342"/>
              <a:gd name="connsiteX783" fmla="*/ 5744239 w 11799394"/>
              <a:gd name="connsiteY783" fmla="*/ 456066 h 6713342"/>
              <a:gd name="connsiteX784" fmla="*/ 5761868 w 11799394"/>
              <a:gd name="connsiteY784" fmla="*/ 480953 h 6713342"/>
              <a:gd name="connsiteX785" fmla="*/ 5704596 w 11799394"/>
              <a:gd name="connsiteY785" fmla="*/ 619633 h 6713342"/>
              <a:gd name="connsiteX786" fmla="*/ 5414510 w 11799394"/>
              <a:gd name="connsiteY786" fmla="*/ 816661 h 6713342"/>
              <a:gd name="connsiteX787" fmla="*/ 5102207 w 11799394"/>
              <a:gd name="connsiteY787" fmla="*/ 816661 h 6713342"/>
              <a:gd name="connsiteX788" fmla="*/ 5086865 w 11799394"/>
              <a:gd name="connsiteY788" fmla="*/ 795007 h 6713342"/>
              <a:gd name="connsiteX789" fmla="*/ 5147582 w 11799394"/>
              <a:gd name="connsiteY789" fmla="*/ 635990 h 6713342"/>
              <a:gd name="connsiteX790" fmla="*/ 5436893 w 11799394"/>
              <a:gd name="connsiteY790" fmla="*/ 456066 h 6713342"/>
              <a:gd name="connsiteX791" fmla="*/ 5744239 w 11799394"/>
              <a:gd name="connsiteY791" fmla="*/ 456066 h 6713342"/>
              <a:gd name="connsiteX792" fmla="*/ 5699054 w 11799394"/>
              <a:gd name="connsiteY792" fmla="*/ 502259 h 6713342"/>
              <a:gd name="connsiteX793" fmla="*/ 5436893 w 11799394"/>
              <a:gd name="connsiteY793" fmla="*/ 502259 h 6713342"/>
              <a:gd name="connsiteX794" fmla="*/ 5190734 w 11799394"/>
              <a:gd name="connsiteY794" fmla="*/ 652467 h 6713342"/>
              <a:gd name="connsiteX795" fmla="*/ 5147086 w 11799394"/>
              <a:gd name="connsiteY795" fmla="*/ 766801 h 6713342"/>
              <a:gd name="connsiteX796" fmla="*/ 5149603 w 11799394"/>
              <a:gd name="connsiteY796" fmla="*/ 770470 h 6713342"/>
              <a:gd name="connsiteX797" fmla="*/ 5414510 w 11799394"/>
              <a:gd name="connsiteY797" fmla="*/ 770470 h 6713342"/>
              <a:gd name="connsiteX798" fmla="*/ 5661445 w 11799394"/>
              <a:gd name="connsiteY798" fmla="*/ 603157 h 6713342"/>
              <a:gd name="connsiteX799" fmla="*/ 5661661 w 11799394"/>
              <a:gd name="connsiteY799" fmla="*/ 602576 h 6713342"/>
              <a:gd name="connsiteX800" fmla="*/ 5661889 w 11799394"/>
              <a:gd name="connsiteY800" fmla="*/ 601999 h 6713342"/>
              <a:gd name="connsiteX801" fmla="*/ 5701545 w 11799394"/>
              <a:gd name="connsiteY801" fmla="*/ 505996 h 6713342"/>
              <a:gd name="connsiteX802" fmla="*/ 5699054 w 11799394"/>
              <a:gd name="connsiteY802" fmla="*/ 502260 h 6713342"/>
              <a:gd name="connsiteX803" fmla="*/ 7615096 w 11799394"/>
              <a:gd name="connsiteY803" fmla="*/ 0 h 6713342"/>
              <a:gd name="connsiteX804" fmla="*/ 7615096 w 11799394"/>
              <a:gd name="connsiteY804" fmla="*/ 0 h 6713342"/>
              <a:gd name="connsiteX805" fmla="*/ 7632726 w 11799394"/>
              <a:gd name="connsiteY805" fmla="*/ 24884 h 6713342"/>
              <a:gd name="connsiteX806" fmla="*/ 7575454 w 11799394"/>
              <a:gd name="connsiteY806" fmla="*/ 163564 h 6713342"/>
              <a:gd name="connsiteX807" fmla="*/ 7285368 w 11799394"/>
              <a:gd name="connsiteY807" fmla="*/ 360594 h 6713342"/>
              <a:gd name="connsiteX808" fmla="*/ 6973064 w 11799394"/>
              <a:gd name="connsiteY808" fmla="*/ 360594 h 6713342"/>
              <a:gd name="connsiteX809" fmla="*/ 6957723 w 11799394"/>
              <a:gd name="connsiteY809" fmla="*/ 338937 h 6713342"/>
              <a:gd name="connsiteX810" fmla="*/ 7018440 w 11799394"/>
              <a:gd name="connsiteY810" fmla="*/ 179924 h 6713342"/>
              <a:gd name="connsiteX811" fmla="*/ 7307763 w 11799394"/>
              <a:gd name="connsiteY811" fmla="*/ 0 h 6713342"/>
              <a:gd name="connsiteX812" fmla="*/ 7615096 w 11799394"/>
              <a:gd name="connsiteY812" fmla="*/ 0 h 6713342"/>
              <a:gd name="connsiteX813" fmla="*/ 7569912 w 11799394"/>
              <a:gd name="connsiteY813" fmla="*/ 46193 h 6713342"/>
              <a:gd name="connsiteX814" fmla="*/ 7307763 w 11799394"/>
              <a:gd name="connsiteY814" fmla="*/ 46193 h 6713342"/>
              <a:gd name="connsiteX815" fmla="*/ 7061591 w 11799394"/>
              <a:gd name="connsiteY815" fmla="*/ 196401 h 6713342"/>
              <a:gd name="connsiteX816" fmla="*/ 7017944 w 11799394"/>
              <a:gd name="connsiteY816" fmla="*/ 310735 h 6713342"/>
              <a:gd name="connsiteX817" fmla="*/ 7020474 w 11799394"/>
              <a:gd name="connsiteY817" fmla="*/ 314403 h 6713342"/>
              <a:gd name="connsiteX818" fmla="*/ 7285368 w 11799394"/>
              <a:gd name="connsiteY818" fmla="*/ 314403 h 6713342"/>
              <a:gd name="connsiteX819" fmla="*/ 7532302 w 11799394"/>
              <a:gd name="connsiteY819" fmla="*/ 147088 h 6713342"/>
              <a:gd name="connsiteX820" fmla="*/ 7532518 w 11799394"/>
              <a:gd name="connsiteY820" fmla="*/ 146507 h 6713342"/>
              <a:gd name="connsiteX821" fmla="*/ 7532760 w 11799394"/>
              <a:gd name="connsiteY821" fmla="*/ 145933 h 6713342"/>
              <a:gd name="connsiteX822" fmla="*/ 7572416 w 11799394"/>
              <a:gd name="connsiteY822" fmla="*/ 49930 h 6713342"/>
              <a:gd name="connsiteX823" fmla="*/ 7569912 w 11799394"/>
              <a:gd name="connsiteY823" fmla="*/ 46194 h 6713342"/>
              <a:gd name="connsiteX824" fmla="*/ 131 w 11799394"/>
              <a:gd name="connsiteY824" fmla="*/ 461646 h 6713342"/>
              <a:gd name="connsiteX825" fmla="*/ 125 w 11799394"/>
              <a:gd name="connsiteY825" fmla="*/ 816661 h 6713342"/>
              <a:gd name="connsiteX826" fmla="*/ 44641 w 11799394"/>
              <a:gd name="connsiteY826" fmla="*/ 816661 h 6713342"/>
              <a:gd name="connsiteX827" fmla="*/ 334724 w 11799394"/>
              <a:gd name="connsiteY827" fmla="*/ 619630 h 6713342"/>
              <a:gd name="connsiteX828" fmla="*/ 392000 w 11799394"/>
              <a:gd name="connsiteY828" fmla="*/ 480948 h 6713342"/>
              <a:gd name="connsiteX829" fmla="*/ 374369 w 11799394"/>
              <a:gd name="connsiteY829" fmla="*/ 456067 h 6713342"/>
              <a:gd name="connsiteX830" fmla="*/ 67026 w 11799394"/>
              <a:gd name="connsiteY830" fmla="*/ 456067 h 6713342"/>
              <a:gd name="connsiteX831" fmla="*/ 130 w 11799394"/>
              <a:gd name="connsiteY831" fmla="*/ 461647 h 6713342"/>
              <a:gd name="connsiteX832" fmla="*/ 601168 w 11799394"/>
              <a:gd name="connsiteY832" fmla="*/ 1085721 h 6713342"/>
              <a:gd name="connsiteX833" fmla="*/ 540447 w 11799394"/>
              <a:gd name="connsiteY833" fmla="*/ 1244739 h 6713342"/>
              <a:gd name="connsiteX834" fmla="*/ 555794 w 11799394"/>
              <a:gd name="connsiteY834" fmla="*/ 1266393 h 6713342"/>
              <a:gd name="connsiteX835" fmla="*/ 868095 w 11799394"/>
              <a:gd name="connsiteY835" fmla="*/ 1266393 h 6713342"/>
              <a:gd name="connsiteX836" fmla="*/ 1158183 w 11799394"/>
              <a:gd name="connsiteY836" fmla="*/ 1069363 h 6713342"/>
              <a:gd name="connsiteX837" fmla="*/ 1215460 w 11799394"/>
              <a:gd name="connsiteY837" fmla="*/ 930682 h 6713342"/>
              <a:gd name="connsiteX838" fmla="*/ 1197822 w 11799394"/>
              <a:gd name="connsiteY838" fmla="*/ 905797 h 6713342"/>
              <a:gd name="connsiteX839" fmla="*/ 1197828 w 11799394"/>
              <a:gd name="connsiteY839" fmla="*/ 905797 h 6713342"/>
              <a:gd name="connsiteX840" fmla="*/ 890479 w 11799394"/>
              <a:gd name="connsiteY840" fmla="*/ 905799 h 6713342"/>
              <a:gd name="connsiteX841" fmla="*/ 601166 w 11799394"/>
              <a:gd name="connsiteY841" fmla="*/ 1085720 h 6713342"/>
              <a:gd name="connsiteX842" fmla="*/ 3728688 w 11799394"/>
              <a:gd name="connsiteY842" fmla="*/ 456066 h 6713342"/>
              <a:gd name="connsiteX843" fmla="*/ 3728688 w 11799394"/>
              <a:gd name="connsiteY843" fmla="*/ 456066 h 6713342"/>
              <a:gd name="connsiteX844" fmla="*/ 3746329 w 11799394"/>
              <a:gd name="connsiteY844" fmla="*/ 480953 h 6713342"/>
              <a:gd name="connsiteX845" fmla="*/ 3689044 w 11799394"/>
              <a:gd name="connsiteY845" fmla="*/ 619633 h 6713342"/>
              <a:gd name="connsiteX846" fmla="*/ 3398959 w 11799394"/>
              <a:gd name="connsiteY846" fmla="*/ 816661 h 6713342"/>
              <a:gd name="connsiteX847" fmla="*/ 3086656 w 11799394"/>
              <a:gd name="connsiteY847" fmla="*/ 816661 h 6713342"/>
              <a:gd name="connsiteX848" fmla="*/ 3071314 w 11799394"/>
              <a:gd name="connsiteY848" fmla="*/ 795007 h 6713342"/>
              <a:gd name="connsiteX849" fmla="*/ 3132044 w 11799394"/>
              <a:gd name="connsiteY849" fmla="*/ 635990 h 6713342"/>
              <a:gd name="connsiteX850" fmla="*/ 3421354 w 11799394"/>
              <a:gd name="connsiteY850" fmla="*/ 456066 h 6713342"/>
              <a:gd name="connsiteX851" fmla="*/ 3728688 w 11799394"/>
              <a:gd name="connsiteY851" fmla="*/ 456066 h 6713342"/>
              <a:gd name="connsiteX852" fmla="*/ 3683503 w 11799394"/>
              <a:gd name="connsiteY852" fmla="*/ 502259 h 6713342"/>
              <a:gd name="connsiteX853" fmla="*/ 3421354 w 11799394"/>
              <a:gd name="connsiteY853" fmla="*/ 502259 h 6713342"/>
              <a:gd name="connsiteX854" fmla="*/ 3175195 w 11799394"/>
              <a:gd name="connsiteY854" fmla="*/ 652467 h 6713342"/>
              <a:gd name="connsiteX855" fmla="*/ 3131523 w 11799394"/>
              <a:gd name="connsiteY855" fmla="*/ 766801 h 6713342"/>
              <a:gd name="connsiteX856" fmla="*/ 3134065 w 11799394"/>
              <a:gd name="connsiteY856" fmla="*/ 770470 h 6713342"/>
              <a:gd name="connsiteX857" fmla="*/ 3398959 w 11799394"/>
              <a:gd name="connsiteY857" fmla="*/ 770470 h 6713342"/>
              <a:gd name="connsiteX858" fmla="*/ 3645893 w 11799394"/>
              <a:gd name="connsiteY858" fmla="*/ 603157 h 6713342"/>
              <a:gd name="connsiteX859" fmla="*/ 3646109 w 11799394"/>
              <a:gd name="connsiteY859" fmla="*/ 602576 h 6713342"/>
              <a:gd name="connsiteX860" fmla="*/ 3646351 w 11799394"/>
              <a:gd name="connsiteY860" fmla="*/ 601999 h 6713342"/>
              <a:gd name="connsiteX861" fmla="*/ 3685994 w 11799394"/>
              <a:gd name="connsiteY861" fmla="*/ 505996 h 6713342"/>
              <a:gd name="connsiteX862" fmla="*/ 3683503 w 11799394"/>
              <a:gd name="connsiteY862" fmla="*/ 502260 h 6713342"/>
              <a:gd name="connsiteX863" fmla="*/ 208012 w 11799394"/>
              <a:gd name="connsiteY863" fmla="*/ 905800 h 6713342"/>
              <a:gd name="connsiteX864" fmla="*/ 118 w 11799394"/>
              <a:gd name="connsiteY864" fmla="*/ 972512 h 6713342"/>
              <a:gd name="connsiteX865" fmla="*/ 118 w 11799394"/>
              <a:gd name="connsiteY865" fmla="*/ 1037019 h 6713342"/>
              <a:gd name="connsiteX866" fmla="*/ 208012 w 11799394"/>
              <a:gd name="connsiteY866" fmla="*/ 951993 h 6713342"/>
              <a:gd name="connsiteX867" fmla="*/ 470167 w 11799394"/>
              <a:gd name="connsiteY867" fmla="*/ 951993 h 6713342"/>
              <a:gd name="connsiteX868" fmla="*/ 472668 w 11799394"/>
              <a:gd name="connsiteY868" fmla="*/ 955728 h 6713342"/>
              <a:gd name="connsiteX869" fmla="*/ 433011 w 11799394"/>
              <a:gd name="connsiteY869" fmla="*/ 1051731 h 6713342"/>
              <a:gd name="connsiteX870" fmla="*/ 432775 w 11799394"/>
              <a:gd name="connsiteY870" fmla="*/ 1052307 h 6713342"/>
              <a:gd name="connsiteX871" fmla="*/ 432557 w 11799394"/>
              <a:gd name="connsiteY871" fmla="*/ 1052889 h 6713342"/>
              <a:gd name="connsiteX872" fmla="*/ 185620 w 11799394"/>
              <a:gd name="connsiteY872" fmla="*/ 1220203 h 6713342"/>
              <a:gd name="connsiteX873" fmla="*/ 118 w 11799394"/>
              <a:gd name="connsiteY873" fmla="*/ 1220203 h 6713342"/>
              <a:gd name="connsiteX874" fmla="*/ 118 w 11799394"/>
              <a:gd name="connsiteY874" fmla="*/ 1266395 h 6713342"/>
              <a:gd name="connsiteX875" fmla="*/ 185620 w 11799394"/>
              <a:gd name="connsiteY875" fmla="*/ 1266395 h 6713342"/>
              <a:gd name="connsiteX876" fmla="*/ 475709 w 11799394"/>
              <a:gd name="connsiteY876" fmla="*/ 1069367 h 6713342"/>
              <a:gd name="connsiteX877" fmla="*/ 532985 w 11799394"/>
              <a:gd name="connsiteY877" fmla="*/ 930684 h 6713342"/>
              <a:gd name="connsiteX878" fmla="*/ 515353 w 11799394"/>
              <a:gd name="connsiteY878" fmla="*/ 905800 h 6713342"/>
              <a:gd name="connsiteX879" fmla="*/ 208011 w 11799394"/>
              <a:gd name="connsiteY879" fmla="*/ 905800 h 6713342"/>
              <a:gd name="connsiteX880" fmla="*/ 9770409 w 11799394"/>
              <a:gd name="connsiteY880" fmla="*/ 456066 h 6713342"/>
              <a:gd name="connsiteX881" fmla="*/ 9770409 w 11799394"/>
              <a:gd name="connsiteY881" fmla="*/ 456066 h 6713342"/>
              <a:gd name="connsiteX882" fmla="*/ 9788038 w 11799394"/>
              <a:gd name="connsiteY882" fmla="*/ 480953 h 6713342"/>
              <a:gd name="connsiteX883" fmla="*/ 9730766 w 11799394"/>
              <a:gd name="connsiteY883" fmla="*/ 619633 h 6713342"/>
              <a:gd name="connsiteX884" fmla="*/ 9440681 w 11799394"/>
              <a:gd name="connsiteY884" fmla="*/ 816661 h 6713342"/>
              <a:gd name="connsiteX885" fmla="*/ 9128377 w 11799394"/>
              <a:gd name="connsiteY885" fmla="*/ 816661 h 6713342"/>
              <a:gd name="connsiteX886" fmla="*/ 9113036 w 11799394"/>
              <a:gd name="connsiteY886" fmla="*/ 795007 h 6713342"/>
              <a:gd name="connsiteX887" fmla="*/ 9173752 w 11799394"/>
              <a:gd name="connsiteY887" fmla="*/ 635990 h 6713342"/>
              <a:gd name="connsiteX888" fmla="*/ 9463076 w 11799394"/>
              <a:gd name="connsiteY888" fmla="*/ 456066 h 6713342"/>
              <a:gd name="connsiteX889" fmla="*/ 9770409 w 11799394"/>
              <a:gd name="connsiteY889" fmla="*/ 456066 h 6713342"/>
              <a:gd name="connsiteX890" fmla="*/ 9725224 w 11799394"/>
              <a:gd name="connsiteY890" fmla="*/ 502259 h 6713342"/>
              <a:gd name="connsiteX891" fmla="*/ 9463076 w 11799394"/>
              <a:gd name="connsiteY891" fmla="*/ 502259 h 6713342"/>
              <a:gd name="connsiteX892" fmla="*/ 9216916 w 11799394"/>
              <a:gd name="connsiteY892" fmla="*/ 652467 h 6713342"/>
              <a:gd name="connsiteX893" fmla="*/ 9173257 w 11799394"/>
              <a:gd name="connsiteY893" fmla="*/ 766801 h 6713342"/>
              <a:gd name="connsiteX894" fmla="*/ 9175773 w 11799394"/>
              <a:gd name="connsiteY894" fmla="*/ 770470 h 6713342"/>
              <a:gd name="connsiteX895" fmla="*/ 9440681 w 11799394"/>
              <a:gd name="connsiteY895" fmla="*/ 770470 h 6713342"/>
              <a:gd name="connsiteX896" fmla="*/ 9687615 w 11799394"/>
              <a:gd name="connsiteY896" fmla="*/ 603157 h 6713342"/>
              <a:gd name="connsiteX897" fmla="*/ 9687830 w 11799394"/>
              <a:gd name="connsiteY897" fmla="*/ 602576 h 6713342"/>
              <a:gd name="connsiteX898" fmla="*/ 9688073 w 11799394"/>
              <a:gd name="connsiteY898" fmla="*/ 601999 h 6713342"/>
              <a:gd name="connsiteX899" fmla="*/ 9727728 w 11799394"/>
              <a:gd name="connsiteY899" fmla="*/ 505996 h 6713342"/>
              <a:gd name="connsiteX900" fmla="*/ 9725224 w 11799394"/>
              <a:gd name="connsiteY900" fmla="*/ 502260 h 6713342"/>
              <a:gd name="connsiteX901" fmla="*/ 9631054 w 11799394"/>
              <a:gd name="connsiteY901" fmla="*/ 0 h 6713342"/>
              <a:gd name="connsiteX902" fmla="*/ 9631054 w 11799394"/>
              <a:gd name="connsiteY902" fmla="*/ 0 h 6713342"/>
              <a:gd name="connsiteX903" fmla="*/ 9648683 w 11799394"/>
              <a:gd name="connsiteY903" fmla="*/ 24884 h 6713342"/>
              <a:gd name="connsiteX904" fmla="*/ 9591411 w 11799394"/>
              <a:gd name="connsiteY904" fmla="*/ 163564 h 6713342"/>
              <a:gd name="connsiteX905" fmla="*/ 9301325 w 11799394"/>
              <a:gd name="connsiteY905" fmla="*/ 360594 h 6713342"/>
              <a:gd name="connsiteX906" fmla="*/ 8989022 w 11799394"/>
              <a:gd name="connsiteY906" fmla="*/ 360594 h 6713342"/>
              <a:gd name="connsiteX907" fmla="*/ 8973681 w 11799394"/>
              <a:gd name="connsiteY907" fmla="*/ 338937 h 6713342"/>
              <a:gd name="connsiteX908" fmla="*/ 9034398 w 11799394"/>
              <a:gd name="connsiteY908" fmla="*/ 179924 h 6713342"/>
              <a:gd name="connsiteX909" fmla="*/ 9323721 w 11799394"/>
              <a:gd name="connsiteY909" fmla="*/ 0 h 6713342"/>
              <a:gd name="connsiteX910" fmla="*/ 9631054 w 11799394"/>
              <a:gd name="connsiteY910" fmla="*/ 0 h 6713342"/>
              <a:gd name="connsiteX911" fmla="*/ 9585869 w 11799394"/>
              <a:gd name="connsiteY911" fmla="*/ 46193 h 6713342"/>
              <a:gd name="connsiteX912" fmla="*/ 9323721 w 11799394"/>
              <a:gd name="connsiteY912" fmla="*/ 46193 h 6713342"/>
              <a:gd name="connsiteX913" fmla="*/ 9077549 w 11799394"/>
              <a:gd name="connsiteY913" fmla="*/ 196401 h 6713342"/>
              <a:gd name="connsiteX914" fmla="*/ 9033889 w 11799394"/>
              <a:gd name="connsiteY914" fmla="*/ 310735 h 6713342"/>
              <a:gd name="connsiteX915" fmla="*/ 9036418 w 11799394"/>
              <a:gd name="connsiteY915" fmla="*/ 314403 h 6713342"/>
              <a:gd name="connsiteX916" fmla="*/ 9301325 w 11799394"/>
              <a:gd name="connsiteY916" fmla="*/ 314403 h 6713342"/>
              <a:gd name="connsiteX917" fmla="*/ 9548260 w 11799394"/>
              <a:gd name="connsiteY917" fmla="*/ 147088 h 6713342"/>
              <a:gd name="connsiteX918" fmla="*/ 9548476 w 11799394"/>
              <a:gd name="connsiteY918" fmla="*/ 146507 h 6713342"/>
              <a:gd name="connsiteX919" fmla="*/ 9548718 w 11799394"/>
              <a:gd name="connsiteY919" fmla="*/ 145933 h 6713342"/>
              <a:gd name="connsiteX920" fmla="*/ 9588360 w 11799394"/>
              <a:gd name="connsiteY920" fmla="*/ 49930 h 6713342"/>
              <a:gd name="connsiteX921" fmla="*/ 9585869 w 11799394"/>
              <a:gd name="connsiteY921" fmla="*/ 46194 h 6713342"/>
              <a:gd name="connsiteX922" fmla="*/ 8333911 w 11799394"/>
              <a:gd name="connsiteY922" fmla="*/ 5446946 h 6713342"/>
              <a:gd name="connsiteX923" fmla="*/ 8044601 w 11799394"/>
              <a:gd name="connsiteY923" fmla="*/ 5626872 h 6713342"/>
              <a:gd name="connsiteX924" fmla="*/ 7983884 w 11799394"/>
              <a:gd name="connsiteY924" fmla="*/ 5785890 h 6713342"/>
              <a:gd name="connsiteX925" fmla="*/ 7999226 w 11799394"/>
              <a:gd name="connsiteY925" fmla="*/ 5807548 h 6713342"/>
              <a:gd name="connsiteX926" fmla="*/ 8311516 w 11799394"/>
              <a:gd name="connsiteY926" fmla="*/ 5807548 h 6713342"/>
              <a:gd name="connsiteX927" fmla="*/ 8601614 w 11799394"/>
              <a:gd name="connsiteY927" fmla="*/ 5610514 h 6713342"/>
              <a:gd name="connsiteX928" fmla="*/ 8658886 w 11799394"/>
              <a:gd name="connsiteY928" fmla="*/ 5471833 h 6713342"/>
              <a:gd name="connsiteX929" fmla="*/ 8641258 w 11799394"/>
              <a:gd name="connsiteY929" fmla="*/ 5446946 h 6713342"/>
              <a:gd name="connsiteX930" fmla="*/ 8641258 w 11799394"/>
              <a:gd name="connsiteY930" fmla="*/ 5446946 h 6713342"/>
              <a:gd name="connsiteX931" fmla="*/ 8333911 w 11799394"/>
              <a:gd name="connsiteY931" fmla="*/ 5446946 h 6713342"/>
              <a:gd name="connsiteX932" fmla="*/ 6588961 w 11799394"/>
              <a:gd name="connsiteY932" fmla="*/ 3174203 h 6713342"/>
              <a:gd name="connsiteX933" fmla="*/ 6588961 w 11799394"/>
              <a:gd name="connsiteY933" fmla="*/ 3174203 h 6713342"/>
              <a:gd name="connsiteX934" fmla="*/ 6606590 w 11799394"/>
              <a:gd name="connsiteY934" fmla="*/ 3199077 h 6713342"/>
              <a:gd name="connsiteX935" fmla="*/ 6549305 w 11799394"/>
              <a:gd name="connsiteY935" fmla="*/ 3337759 h 6713342"/>
              <a:gd name="connsiteX936" fmla="*/ 6259232 w 11799394"/>
              <a:gd name="connsiteY936" fmla="*/ 3534793 h 6713342"/>
              <a:gd name="connsiteX937" fmla="*/ 5946916 w 11799394"/>
              <a:gd name="connsiteY937" fmla="*/ 3534793 h 6713342"/>
              <a:gd name="connsiteX938" fmla="*/ 5931575 w 11799394"/>
              <a:gd name="connsiteY938" fmla="*/ 3513135 h 6713342"/>
              <a:gd name="connsiteX939" fmla="*/ 5992304 w 11799394"/>
              <a:gd name="connsiteY939" fmla="*/ 3354117 h 6713342"/>
              <a:gd name="connsiteX940" fmla="*/ 6281615 w 11799394"/>
              <a:gd name="connsiteY940" fmla="*/ 3174203 h 6713342"/>
              <a:gd name="connsiteX941" fmla="*/ 6588961 w 11799394"/>
              <a:gd name="connsiteY941" fmla="*/ 3174203 h 6713342"/>
              <a:gd name="connsiteX942" fmla="*/ 6543763 w 11799394"/>
              <a:gd name="connsiteY942" fmla="*/ 3220392 h 6713342"/>
              <a:gd name="connsiteX943" fmla="*/ 6281615 w 11799394"/>
              <a:gd name="connsiteY943" fmla="*/ 3220392 h 6713342"/>
              <a:gd name="connsiteX944" fmla="*/ 6035456 w 11799394"/>
              <a:gd name="connsiteY944" fmla="*/ 3370602 h 6713342"/>
              <a:gd name="connsiteX945" fmla="*/ 5991796 w 11799394"/>
              <a:gd name="connsiteY945" fmla="*/ 3484931 h 6713342"/>
              <a:gd name="connsiteX946" fmla="*/ 5994326 w 11799394"/>
              <a:gd name="connsiteY946" fmla="*/ 3488604 h 6713342"/>
              <a:gd name="connsiteX947" fmla="*/ 6259232 w 11799394"/>
              <a:gd name="connsiteY947" fmla="*/ 3488604 h 6713342"/>
              <a:gd name="connsiteX948" fmla="*/ 6506154 w 11799394"/>
              <a:gd name="connsiteY948" fmla="*/ 3321286 h 6713342"/>
              <a:gd name="connsiteX949" fmla="*/ 6506370 w 11799394"/>
              <a:gd name="connsiteY949" fmla="*/ 3320714 h 6713342"/>
              <a:gd name="connsiteX950" fmla="*/ 6506612 w 11799394"/>
              <a:gd name="connsiteY950" fmla="*/ 3320130 h 6713342"/>
              <a:gd name="connsiteX951" fmla="*/ 6546268 w 11799394"/>
              <a:gd name="connsiteY951" fmla="*/ 3224129 h 6713342"/>
              <a:gd name="connsiteX952" fmla="*/ 6543763 w 11799394"/>
              <a:gd name="connsiteY952" fmla="*/ 3220392 h 6713342"/>
              <a:gd name="connsiteX953" fmla="*/ 3264027 w 11799394"/>
              <a:gd name="connsiteY953" fmla="*/ 3534793 h 6713342"/>
              <a:gd name="connsiteX954" fmla="*/ 3576330 w 11799394"/>
              <a:gd name="connsiteY954" fmla="*/ 3534793 h 6713342"/>
              <a:gd name="connsiteX955" fmla="*/ 3866416 w 11799394"/>
              <a:gd name="connsiteY955" fmla="*/ 3337759 h 6713342"/>
              <a:gd name="connsiteX956" fmla="*/ 3923688 w 11799394"/>
              <a:gd name="connsiteY956" fmla="*/ 3199090 h 6713342"/>
              <a:gd name="connsiteX957" fmla="*/ 3906059 w 11799394"/>
              <a:gd name="connsiteY957" fmla="*/ 3174203 h 6713342"/>
              <a:gd name="connsiteX958" fmla="*/ 3598713 w 11799394"/>
              <a:gd name="connsiteY958" fmla="*/ 3174203 h 6713342"/>
              <a:gd name="connsiteX959" fmla="*/ 3309402 w 11799394"/>
              <a:gd name="connsiteY959" fmla="*/ 3354117 h 6713342"/>
              <a:gd name="connsiteX960" fmla="*/ 3248686 w 11799394"/>
              <a:gd name="connsiteY960" fmla="*/ 3513135 h 6713342"/>
              <a:gd name="connsiteX961" fmla="*/ 3264027 w 11799394"/>
              <a:gd name="connsiteY961" fmla="*/ 3534793 h 6713342"/>
              <a:gd name="connsiteX962" fmla="*/ 4073389 w 11799394"/>
              <a:gd name="connsiteY962" fmla="*/ 3962874 h 6713342"/>
              <a:gd name="connsiteX963" fmla="*/ 4134119 w 11799394"/>
              <a:gd name="connsiteY963" fmla="*/ 3803856 h 6713342"/>
              <a:gd name="connsiteX964" fmla="*/ 4423429 w 11799394"/>
              <a:gd name="connsiteY964" fmla="*/ 3623929 h 6713342"/>
              <a:gd name="connsiteX965" fmla="*/ 4730775 w 11799394"/>
              <a:gd name="connsiteY965" fmla="*/ 3623929 h 6713342"/>
              <a:gd name="connsiteX966" fmla="*/ 4748404 w 11799394"/>
              <a:gd name="connsiteY966" fmla="*/ 3648816 h 6713342"/>
              <a:gd name="connsiteX967" fmla="*/ 4691120 w 11799394"/>
              <a:gd name="connsiteY967" fmla="*/ 3787498 h 6713342"/>
              <a:gd name="connsiteX968" fmla="*/ 4401034 w 11799394"/>
              <a:gd name="connsiteY968" fmla="*/ 3984532 h 6713342"/>
              <a:gd name="connsiteX969" fmla="*/ 4088743 w 11799394"/>
              <a:gd name="connsiteY969" fmla="*/ 3984532 h 6713342"/>
              <a:gd name="connsiteX970" fmla="*/ 4073402 w 11799394"/>
              <a:gd name="connsiteY970" fmla="*/ 3962874 h 6713342"/>
              <a:gd name="connsiteX971" fmla="*/ 4136140 w 11799394"/>
              <a:gd name="connsiteY971" fmla="*/ 3938342 h 6713342"/>
              <a:gd name="connsiteX972" fmla="*/ 4401034 w 11799394"/>
              <a:gd name="connsiteY972" fmla="*/ 3938342 h 6713342"/>
              <a:gd name="connsiteX973" fmla="*/ 4647968 w 11799394"/>
              <a:gd name="connsiteY973" fmla="*/ 3771025 h 6713342"/>
              <a:gd name="connsiteX974" fmla="*/ 4648197 w 11799394"/>
              <a:gd name="connsiteY974" fmla="*/ 3770440 h 6713342"/>
              <a:gd name="connsiteX975" fmla="*/ 4648426 w 11799394"/>
              <a:gd name="connsiteY975" fmla="*/ 3769869 h 6713342"/>
              <a:gd name="connsiteX976" fmla="*/ 4688082 w 11799394"/>
              <a:gd name="connsiteY976" fmla="*/ 3673868 h 6713342"/>
              <a:gd name="connsiteX977" fmla="*/ 4685591 w 11799394"/>
              <a:gd name="connsiteY977" fmla="*/ 3670131 h 6713342"/>
              <a:gd name="connsiteX978" fmla="*/ 4423429 w 11799394"/>
              <a:gd name="connsiteY978" fmla="*/ 3670131 h 6713342"/>
              <a:gd name="connsiteX979" fmla="*/ 4177270 w 11799394"/>
              <a:gd name="connsiteY979" fmla="*/ 3820341 h 6713342"/>
              <a:gd name="connsiteX980" fmla="*/ 4133610 w 11799394"/>
              <a:gd name="connsiteY980" fmla="*/ 3934669 h 6713342"/>
              <a:gd name="connsiteX981" fmla="*/ 4136127 w 11799394"/>
              <a:gd name="connsiteY981" fmla="*/ 3938342 h 6713342"/>
              <a:gd name="connsiteX982" fmla="*/ 3921362 w 11799394"/>
              <a:gd name="connsiteY982" fmla="*/ 3513135 h 6713342"/>
              <a:gd name="connsiteX983" fmla="*/ 3982079 w 11799394"/>
              <a:gd name="connsiteY983" fmla="*/ 3354117 h 6713342"/>
              <a:gd name="connsiteX984" fmla="*/ 4271402 w 11799394"/>
              <a:gd name="connsiteY984" fmla="*/ 3174203 h 6713342"/>
              <a:gd name="connsiteX985" fmla="*/ 4578736 w 11799394"/>
              <a:gd name="connsiteY985" fmla="*/ 3174203 h 6713342"/>
              <a:gd name="connsiteX986" fmla="*/ 4578736 w 11799394"/>
              <a:gd name="connsiteY986" fmla="*/ 3174203 h 6713342"/>
              <a:gd name="connsiteX987" fmla="*/ 4596365 w 11799394"/>
              <a:gd name="connsiteY987" fmla="*/ 3199077 h 6713342"/>
              <a:gd name="connsiteX988" fmla="*/ 4539092 w 11799394"/>
              <a:gd name="connsiteY988" fmla="*/ 3337759 h 6713342"/>
              <a:gd name="connsiteX989" fmla="*/ 4249007 w 11799394"/>
              <a:gd name="connsiteY989" fmla="*/ 3534793 h 6713342"/>
              <a:gd name="connsiteX990" fmla="*/ 3936703 w 11799394"/>
              <a:gd name="connsiteY990" fmla="*/ 3534793 h 6713342"/>
              <a:gd name="connsiteX991" fmla="*/ 3921362 w 11799394"/>
              <a:gd name="connsiteY991" fmla="*/ 3513135 h 6713342"/>
              <a:gd name="connsiteX992" fmla="*/ 3984113 w 11799394"/>
              <a:gd name="connsiteY992" fmla="*/ 3488604 h 6713342"/>
              <a:gd name="connsiteX993" fmla="*/ 4249007 w 11799394"/>
              <a:gd name="connsiteY993" fmla="*/ 3488604 h 6713342"/>
              <a:gd name="connsiteX994" fmla="*/ 4495941 w 11799394"/>
              <a:gd name="connsiteY994" fmla="*/ 3321286 h 6713342"/>
              <a:gd name="connsiteX995" fmla="*/ 4496157 w 11799394"/>
              <a:gd name="connsiteY995" fmla="*/ 3320701 h 6713342"/>
              <a:gd name="connsiteX996" fmla="*/ 4496399 w 11799394"/>
              <a:gd name="connsiteY996" fmla="*/ 3320130 h 6713342"/>
              <a:gd name="connsiteX997" fmla="*/ 4536055 w 11799394"/>
              <a:gd name="connsiteY997" fmla="*/ 3224129 h 6713342"/>
              <a:gd name="connsiteX998" fmla="*/ 4533551 w 11799394"/>
              <a:gd name="connsiteY998" fmla="*/ 3220392 h 6713342"/>
              <a:gd name="connsiteX999" fmla="*/ 4271402 w 11799394"/>
              <a:gd name="connsiteY999" fmla="*/ 3220392 h 6713342"/>
              <a:gd name="connsiteX1000" fmla="*/ 4025230 w 11799394"/>
              <a:gd name="connsiteY1000" fmla="*/ 3370602 h 6713342"/>
              <a:gd name="connsiteX1001" fmla="*/ 3981583 w 11799394"/>
              <a:gd name="connsiteY1001" fmla="*/ 3484931 h 6713342"/>
              <a:gd name="connsiteX1002" fmla="*/ 3984100 w 11799394"/>
              <a:gd name="connsiteY1002" fmla="*/ 3488604 h 6713342"/>
              <a:gd name="connsiteX1003" fmla="*/ 4438135 w 11799394"/>
              <a:gd name="connsiteY1003" fmla="*/ 2718135 h 6713342"/>
              <a:gd name="connsiteX1004" fmla="*/ 4130789 w 11799394"/>
              <a:gd name="connsiteY1004" fmla="*/ 2718135 h 6713342"/>
              <a:gd name="connsiteX1005" fmla="*/ 3841478 w 11799394"/>
              <a:gd name="connsiteY1005" fmla="*/ 2898061 h 6713342"/>
              <a:gd name="connsiteX1006" fmla="*/ 3780749 w 11799394"/>
              <a:gd name="connsiteY1006" fmla="*/ 3057078 h 6713342"/>
              <a:gd name="connsiteX1007" fmla="*/ 3796090 w 11799394"/>
              <a:gd name="connsiteY1007" fmla="*/ 3078724 h 6713342"/>
              <a:gd name="connsiteX1008" fmla="*/ 4108393 w 11799394"/>
              <a:gd name="connsiteY1008" fmla="*/ 3078724 h 6713342"/>
              <a:gd name="connsiteX1009" fmla="*/ 4398492 w 11799394"/>
              <a:gd name="connsiteY1009" fmla="*/ 2881703 h 6713342"/>
              <a:gd name="connsiteX1010" fmla="*/ 4455764 w 11799394"/>
              <a:gd name="connsiteY1010" fmla="*/ 2743021 h 6713342"/>
              <a:gd name="connsiteX1011" fmla="*/ 4438135 w 11799394"/>
              <a:gd name="connsiteY1011" fmla="*/ 2718135 h 6713342"/>
              <a:gd name="connsiteX1012" fmla="*/ 5110824 w 11799394"/>
              <a:gd name="connsiteY1012" fmla="*/ 2718135 h 6713342"/>
              <a:gd name="connsiteX1013" fmla="*/ 4803478 w 11799394"/>
              <a:gd name="connsiteY1013" fmla="*/ 2718135 h 6713342"/>
              <a:gd name="connsiteX1014" fmla="*/ 4514168 w 11799394"/>
              <a:gd name="connsiteY1014" fmla="*/ 2898061 h 6713342"/>
              <a:gd name="connsiteX1015" fmla="*/ 4453438 w 11799394"/>
              <a:gd name="connsiteY1015" fmla="*/ 3057078 h 6713342"/>
              <a:gd name="connsiteX1016" fmla="*/ 4468779 w 11799394"/>
              <a:gd name="connsiteY1016" fmla="*/ 3078724 h 6713342"/>
              <a:gd name="connsiteX1017" fmla="*/ 4781083 w 11799394"/>
              <a:gd name="connsiteY1017" fmla="*/ 3078724 h 6713342"/>
              <a:gd name="connsiteX1018" fmla="*/ 5071168 w 11799394"/>
              <a:gd name="connsiteY1018" fmla="*/ 2881703 h 6713342"/>
              <a:gd name="connsiteX1019" fmla="*/ 5128453 w 11799394"/>
              <a:gd name="connsiteY1019" fmla="*/ 2743021 h 6713342"/>
              <a:gd name="connsiteX1020" fmla="*/ 5110811 w 11799394"/>
              <a:gd name="connsiteY1020" fmla="*/ 2718135 h 6713342"/>
              <a:gd name="connsiteX1021" fmla="*/ 5279565 w 11799394"/>
              <a:gd name="connsiteY1021" fmla="*/ 3534793 h 6713342"/>
              <a:gd name="connsiteX1022" fmla="*/ 5591881 w 11799394"/>
              <a:gd name="connsiteY1022" fmla="*/ 3534793 h 6713342"/>
              <a:gd name="connsiteX1023" fmla="*/ 5881954 w 11799394"/>
              <a:gd name="connsiteY1023" fmla="*/ 3337759 h 6713342"/>
              <a:gd name="connsiteX1024" fmla="*/ 5939239 w 11799394"/>
              <a:gd name="connsiteY1024" fmla="*/ 3199090 h 6713342"/>
              <a:gd name="connsiteX1025" fmla="*/ 5921610 w 11799394"/>
              <a:gd name="connsiteY1025" fmla="*/ 3174203 h 6713342"/>
              <a:gd name="connsiteX1026" fmla="*/ 5614264 w 11799394"/>
              <a:gd name="connsiteY1026" fmla="*/ 3174203 h 6713342"/>
              <a:gd name="connsiteX1027" fmla="*/ 5324954 w 11799394"/>
              <a:gd name="connsiteY1027" fmla="*/ 3354117 h 6713342"/>
              <a:gd name="connsiteX1028" fmla="*/ 5264224 w 11799394"/>
              <a:gd name="connsiteY1028" fmla="*/ 3513135 h 6713342"/>
              <a:gd name="connsiteX1029" fmla="*/ 5279565 w 11799394"/>
              <a:gd name="connsiteY1029" fmla="*/ 3534793 h 6713342"/>
              <a:gd name="connsiteX1030" fmla="*/ 5250167 w 11799394"/>
              <a:gd name="connsiteY1030" fmla="*/ 3174203 h 6713342"/>
              <a:gd name="connsiteX1031" fmla="*/ 4942833 w 11799394"/>
              <a:gd name="connsiteY1031" fmla="*/ 3174203 h 6713342"/>
              <a:gd name="connsiteX1032" fmla="*/ 4653523 w 11799394"/>
              <a:gd name="connsiteY1032" fmla="*/ 3354117 h 6713342"/>
              <a:gd name="connsiteX1033" fmla="*/ 4592793 w 11799394"/>
              <a:gd name="connsiteY1033" fmla="*/ 3513135 h 6713342"/>
              <a:gd name="connsiteX1034" fmla="*/ 4608135 w 11799394"/>
              <a:gd name="connsiteY1034" fmla="*/ 3534793 h 6713342"/>
              <a:gd name="connsiteX1035" fmla="*/ 4920438 w 11799394"/>
              <a:gd name="connsiteY1035" fmla="*/ 3534793 h 6713342"/>
              <a:gd name="connsiteX1036" fmla="*/ 5210523 w 11799394"/>
              <a:gd name="connsiteY1036" fmla="*/ 3337759 h 6713342"/>
              <a:gd name="connsiteX1037" fmla="*/ 5267796 w 11799394"/>
              <a:gd name="connsiteY1037" fmla="*/ 3199077 h 6713342"/>
              <a:gd name="connsiteX1038" fmla="*/ 5250167 w 11799394"/>
              <a:gd name="connsiteY1038" fmla="*/ 3174203 h 6713342"/>
              <a:gd name="connsiteX1039" fmla="*/ 5782243 w 11799394"/>
              <a:gd name="connsiteY1039" fmla="*/ 2718135 h 6713342"/>
              <a:gd name="connsiteX1040" fmla="*/ 5782243 w 11799394"/>
              <a:gd name="connsiteY1040" fmla="*/ 2718135 h 6713342"/>
              <a:gd name="connsiteX1041" fmla="*/ 5799872 w 11799394"/>
              <a:gd name="connsiteY1041" fmla="*/ 2743021 h 6713342"/>
              <a:gd name="connsiteX1042" fmla="*/ 5742599 w 11799394"/>
              <a:gd name="connsiteY1042" fmla="*/ 2881703 h 6713342"/>
              <a:gd name="connsiteX1043" fmla="*/ 5452513 w 11799394"/>
              <a:gd name="connsiteY1043" fmla="*/ 3078724 h 6713342"/>
              <a:gd name="connsiteX1044" fmla="*/ 5140210 w 11799394"/>
              <a:gd name="connsiteY1044" fmla="*/ 3078724 h 6713342"/>
              <a:gd name="connsiteX1045" fmla="*/ 5124869 w 11799394"/>
              <a:gd name="connsiteY1045" fmla="*/ 3057078 h 6713342"/>
              <a:gd name="connsiteX1046" fmla="*/ 5185586 w 11799394"/>
              <a:gd name="connsiteY1046" fmla="*/ 2898061 h 6713342"/>
              <a:gd name="connsiteX1047" fmla="*/ 5474909 w 11799394"/>
              <a:gd name="connsiteY1047" fmla="*/ 2718135 h 6713342"/>
              <a:gd name="connsiteX1048" fmla="*/ 5782243 w 11799394"/>
              <a:gd name="connsiteY1048" fmla="*/ 2718135 h 6713342"/>
              <a:gd name="connsiteX1049" fmla="*/ 5737057 w 11799394"/>
              <a:gd name="connsiteY1049" fmla="*/ 2764324 h 6713342"/>
              <a:gd name="connsiteX1050" fmla="*/ 5474896 w 11799394"/>
              <a:gd name="connsiteY1050" fmla="*/ 2764324 h 6713342"/>
              <a:gd name="connsiteX1051" fmla="*/ 5228737 w 11799394"/>
              <a:gd name="connsiteY1051" fmla="*/ 2914533 h 6713342"/>
              <a:gd name="connsiteX1052" fmla="*/ 5185090 w 11799394"/>
              <a:gd name="connsiteY1052" fmla="*/ 3028875 h 6713342"/>
              <a:gd name="connsiteX1053" fmla="*/ 5187607 w 11799394"/>
              <a:gd name="connsiteY1053" fmla="*/ 3032535 h 6713342"/>
              <a:gd name="connsiteX1054" fmla="*/ 5452513 w 11799394"/>
              <a:gd name="connsiteY1054" fmla="*/ 3032535 h 6713342"/>
              <a:gd name="connsiteX1055" fmla="*/ 5699448 w 11799394"/>
              <a:gd name="connsiteY1055" fmla="*/ 2865230 h 6713342"/>
              <a:gd name="connsiteX1056" fmla="*/ 5699664 w 11799394"/>
              <a:gd name="connsiteY1056" fmla="*/ 2864646 h 6713342"/>
              <a:gd name="connsiteX1057" fmla="*/ 5699906 w 11799394"/>
              <a:gd name="connsiteY1057" fmla="*/ 2864061 h 6713342"/>
              <a:gd name="connsiteX1058" fmla="*/ 5739549 w 11799394"/>
              <a:gd name="connsiteY1058" fmla="*/ 2768060 h 6713342"/>
              <a:gd name="connsiteX1059" fmla="*/ 5737057 w 11799394"/>
              <a:gd name="connsiteY1059" fmla="*/ 2764324 h 6713342"/>
              <a:gd name="connsiteX1060" fmla="*/ 5579552 w 11799394"/>
              <a:gd name="connsiteY1060" fmla="*/ 2268396 h 6713342"/>
              <a:gd name="connsiteX1061" fmla="*/ 5579552 w 11799394"/>
              <a:gd name="connsiteY1061" fmla="*/ 2268396 h 6713342"/>
              <a:gd name="connsiteX1062" fmla="*/ 5272206 w 11799394"/>
              <a:gd name="connsiteY1062" fmla="*/ 2268396 h 6713342"/>
              <a:gd name="connsiteX1063" fmla="*/ 4982896 w 11799394"/>
              <a:gd name="connsiteY1063" fmla="*/ 2448322 h 6713342"/>
              <a:gd name="connsiteX1064" fmla="*/ 4922179 w 11799394"/>
              <a:gd name="connsiteY1064" fmla="*/ 2607339 h 6713342"/>
              <a:gd name="connsiteX1065" fmla="*/ 4937520 w 11799394"/>
              <a:gd name="connsiteY1065" fmla="*/ 2628998 h 6713342"/>
              <a:gd name="connsiteX1066" fmla="*/ 5249823 w 11799394"/>
              <a:gd name="connsiteY1066" fmla="*/ 2628998 h 6713342"/>
              <a:gd name="connsiteX1067" fmla="*/ 5539909 w 11799394"/>
              <a:gd name="connsiteY1067" fmla="*/ 2431964 h 6713342"/>
              <a:gd name="connsiteX1068" fmla="*/ 5597182 w 11799394"/>
              <a:gd name="connsiteY1068" fmla="*/ 2293282 h 6713342"/>
              <a:gd name="connsiteX1069" fmla="*/ 5579552 w 11799394"/>
              <a:gd name="connsiteY1069" fmla="*/ 2268396 h 6713342"/>
              <a:gd name="connsiteX1070" fmla="*/ 4235432 w 11799394"/>
              <a:gd name="connsiteY1070" fmla="*/ 2268396 h 6713342"/>
              <a:gd name="connsiteX1071" fmla="*/ 4235432 w 11799394"/>
              <a:gd name="connsiteY1071" fmla="*/ 2268396 h 6713342"/>
              <a:gd name="connsiteX1072" fmla="*/ 3928098 w 11799394"/>
              <a:gd name="connsiteY1072" fmla="*/ 2268396 h 6713342"/>
              <a:gd name="connsiteX1073" fmla="*/ 3638788 w 11799394"/>
              <a:gd name="connsiteY1073" fmla="*/ 2448322 h 6713342"/>
              <a:gd name="connsiteX1074" fmla="*/ 3578059 w 11799394"/>
              <a:gd name="connsiteY1074" fmla="*/ 2607339 h 6713342"/>
              <a:gd name="connsiteX1075" fmla="*/ 3593400 w 11799394"/>
              <a:gd name="connsiteY1075" fmla="*/ 2628998 h 6713342"/>
              <a:gd name="connsiteX1076" fmla="*/ 3905716 w 11799394"/>
              <a:gd name="connsiteY1076" fmla="*/ 2628998 h 6713342"/>
              <a:gd name="connsiteX1077" fmla="*/ 4195789 w 11799394"/>
              <a:gd name="connsiteY1077" fmla="*/ 2431964 h 6713342"/>
              <a:gd name="connsiteX1078" fmla="*/ 4253074 w 11799394"/>
              <a:gd name="connsiteY1078" fmla="*/ 2293282 h 6713342"/>
              <a:gd name="connsiteX1079" fmla="*/ 4235432 w 11799394"/>
              <a:gd name="connsiteY1079" fmla="*/ 2268396 h 6713342"/>
              <a:gd name="connsiteX1080" fmla="*/ 6631045 w 11799394"/>
              <a:gd name="connsiteY1080" fmla="*/ 1362601 h 6713342"/>
              <a:gd name="connsiteX1081" fmla="*/ 6323699 w 11799394"/>
              <a:gd name="connsiteY1081" fmla="*/ 1362601 h 6713342"/>
              <a:gd name="connsiteX1082" fmla="*/ 6034388 w 11799394"/>
              <a:gd name="connsiteY1082" fmla="*/ 1542527 h 6713342"/>
              <a:gd name="connsiteX1083" fmla="*/ 5973672 w 11799394"/>
              <a:gd name="connsiteY1083" fmla="*/ 1701545 h 6713342"/>
              <a:gd name="connsiteX1084" fmla="*/ 5989013 w 11799394"/>
              <a:gd name="connsiteY1084" fmla="*/ 1723190 h 6713342"/>
              <a:gd name="connsiteX1085" fmla="*/ 6301316 w 11799394"/>
              <a:gd name="connsiteY1085" fmla="*/ 1723190 h 6713342"/>
              <a:gd name="connsiteX1086" fmla="*/ 6591402 w 11799394"/>
              <a:gd name="connsiteY1086" fmla="*/ 1526169 h 6713342"/>
              <a:gd name="connsiteX1087" fmla="*/ 6648674 w 11799394"/>
              <a:gd name="connsiteY1087" fmla="*/ 1387487 h 6713342"/>
              <a:gd name="connsiteX1088" fmla="*/ 6631045 w 11799394"/>
              <a:gd name="connsiteY1088" fmla="*/ 1362601 h 6713342"/>
              <a:gd name="connsiteX1089" fmla="*/ 5431592 w 11799394"/>
              <a:gd name="connsiteY1089" fmla="*/ 3984532 h 6713342"/>
              <a:gd name="connsiteX1090" fmla="*/ 5743896 w 11799394"/>
              <a:gd name="connsiteY1090" fmla="*/ 3984532 h 6713342"/>
              <a:gd name="connsiteX1091" fmla="*/ 6033982 w 11799394"/>
              <a:gd name="connsiteY1091" fmla="*/ 3787498 h 6713342"/>
              <a:gd name="connsiteX1092" fmla="*/ 6091254 w 11799394"/>
              <a:gd name="connsiteY1092" fmla="*/ 3648816 h 6713342"/>
              <a:gd name="connsiteX1093" fmla="*/ 6073625 w 11799394"/>
              <a:gd name="connsiteY1093" fmla="*/ 3623929 h 6713342"/>
              <a:gd name="connsiteX1094" fmla="*/ 5766278 w 11799394"/>
              <a:gd name="connsiteY1094" fmla="*/ 3623929 h 6713342"/>
              <a:gd name="connsiteX1095" fmla="*/ 5476968 w 11799394"/>
              <a:gd name="connsiteY1095" fmla="*/ 3803856 h 6713342"/>
              <a:gd name="connsiteX1096" fmla="*/ 5416251 w 11799394"/>
              <a:gd name="connsiteY1096" fmla="*/ 3962874 h 6713342"/>
              <a:gd name="connsiteX1097" fmla="*/ 5431592 w 11799394"/>
              <a:gd name="connsiteY1097" fmla="*/ 3984532 h 6713342"/>
              <a:gd name="connsiteX1098" fmla="*/ 4760162 w 11799394"/>
              <a:gd name="connsiteY1098" fmla="*/ 3984532 h 6713342"/>
              <a:gd name="connsiteX1099" fmla="*/ 5072465 w 11799394"/>
              <a:gd name="connsiteY1099" fmla="*/ 3984532 h 6713342"/>
              <a:gd name="connsiteX1100" fmla="*/ 5362550 w 11799394"/>
              <a:gd name="connsiteY1100" fmla="*/ 3787498 h 6713342"/>
              <a:gd name="connsiteX1101" fmla="*/ 5419836 w 11799394"/>
              <a:gd name="connsiteY1101" fmla="*/ 3648816 h 6713342"/>
              <a:gd name="connsiteX1102" fmla="*/ 5402194 w 11799394"/>
              <a:gd name="connsiteY1102" fmla="*/ 3623929 h 6713342"/>
              <a:gd name="connsiteX1103" fmla="*/ 5094860 w 11799394"/>
              <a:gd name="connsiteY1103" fmla="*/ 3623929 h 6713342"/>
              <a:gd name="connsiteX1104" fmla="*/ 4805550 w 11799394"/>
              <a:gd name="connsiteY1104" fmla="*/ 3803856 h 6713342"/>
              <a:gd name="connsiteX1105" fmla="*/ 4744820 w 11799394"/>
              <a:gd name="connsiteY1105" fmla="*/ 3962874 h 6713342"/>
              <a:gd name="connsiteX1106" fmla="*/ 4760162 w 11799394"/>
              <a:gd name="connsiteY1106" fmla="*/ 3984532 h 6713342"/>
              <a:gd name="connsiteX1107" fmla="*/ 6453686 w 11799394"/>
              <a:gd name="connsiteY1107" fmla="*/ 2718135 h 6713342"/>
              <a:gd name="connsiteX1108" fmla="*/ 6146353 w 11799394"/>
              <a:gd name="connsiteY1108" fmla="*/ 2718135 h 6713342"/>
              <a:gd name="connsiteX1109" fmla="*/ 5857030 w 11799394"/>
              <a:gd name="connsiteY1109" fmla="*/ 2898061 h 6713342"/>
              <a:gd name="connsiteX1110" fmla="*/ 5796313 w 11799394"/>
              <a:gd name="connsiteY1110" fmla="*/ 3057078 h 6713342"/>
              <a:gd name="connsiteX1111" fmla="*/ 5811654 w 11799394"/>
              <a:gd name="connsiteY1111" fmla="*/ 3078724 h 6713342"/>
              <a:gd name="connsiteX1112" fmla="*/ 6123957 w 11799394"/>
              <a:gd name="connsiteY1112" fmla="*/ 3078724 h 6713342"/>
              <a:gd name="connsiteX1113" fmla="*/ 6414043 w 11799394"/>
              <a:gd name="connsiteY1113" fmla="*/ 2881703 h 6713342"/>
              <a:gd name="connsiteX1114" fmla="*/ 6471315 w 11799394"/>
              <a:gd name="connsiteY1114" fmla="*/ 2743021 h 6713342"/>
              <a:gd name="connsiteX1115" fmla="*/ 6453686 w 11799394"/>
              <a:gd name="connsiteY1115" fmla="*/ 2718135 h 6713342"/>
              <a:gd name="connsiteX1116" fmla="*/ 21281 w 11799394"/>
              <a:gd name="connsiteY1116" fmla="*/ 3623929 h 6713342"/>
              <a:gd name="connsiteX1117" fmla="*/ 69 w 11799394"/>
              <a:gd name="connsiteY1117" fmla="*/ 3623929 h 6713342"/>
              <a:gd name="connsiteX1118" fmla="*/ 62 w 11799394"/>
              <a:gd name="connsiteY1118" fmla="*/ 3742885 h 6713342"/>
              <a:gd name="connsiteX1119" fmla="*/ 38919 w 11799394"/>
              <a:gd name="connsiteY1119" fmla="*/ 3648816 h 6713342"/>
              <a:gd name="connsiteX1120" fmla="*/ 21281 w 11799394"/>
              <a:gd name="connsiteY1120" fmla="*/ 3623929 h 6713342"/>
              <a:gd name="connsiteX1121" fmla="*/ 4756094 w 11799394"/>
              <a:gd name="connsiteY1121" fmla="*/ 1818670 h 6713342"/>
              <a:gd name="connsiteX1122" fmla="*/ 4756094 w 11799394"/>
              <a:gd name="connsiteY1122" fmla="*/ 1818670 h 6713342"/>
              <a:gd name="connsiteX1123" fmla="*/ 4773736 w 11799394"/>
              <a:gd name="connsiteY1123" fmla="*/ 1843556 h 6713342"/>
              <a:gd name="connsiteX1124" fmla="*/ 4716451 w 11799394"/>
              <a:gd name="connsiteY1124" fmla="*/ 1982237 h 6713342"/>
              <a:gd name="connsiteX1125" fmla="*/ 4426366 w 11799394"/>
              <a:gd name="connsiteY1125" fmla="*/ 2179259 h 6713342"/>
              <a:gd name="connsiteX1126" fmla="*/ 4114062 w 11799394"/>
              <a:gd name="connsiteY1126" fmla="*/ 2179259 h 6713342"/>
              <a:gd name="connsiteX1127" fmla="*/ 4098721 w 11799394"/>
              <a:gd name="connsiteY1127" fmla="*/ 2157601 h 6713342"/>
              <a:gd name="connsiteX1128" fmla="*/ 4159438 w 11799394"/>
              <a:gd name="connsiteY1128" fmla="*/ 1998583 h 6713342"/>
              <a:gd name="connsiteX1129" fmla="*/ 4448761 w 11799394"/>
              <a:gd name="connsiteY1129" fmla="*/ 1818670 h 6713342"/>
              <a:gd name="connsiteX1130" fmla="*/ 4756094 w 11799394"/>
              <a:gd name="connsiteY1130" fmla="*/ 1818670 h 6713342"/>
              <a:gd name="connsiteX1131" fmla="*/ 4710910 w 11799394"/>
              <a:gd name="connsiteY1131" fmla="*/ 1864858 h 6713342"/>
              <a:gd name="connsiteX1132" fmla="*/ 4448761 w 11799394"/>
              <a:gd name="connsiteY1132" fmla="*/ 1864858 h 6713342"/>
              <a:gd name="connsiteX1133" fmla="*/ 4202602 w 11799394"/>
              <a:gd name="connsiteY1133" fmla="*/ 2015068 h 6713342"/>
              <a:gd name="connsiteX1134" fmla="*/ 4158942 w 11799394"/>
              <a:gd name="connsiteY1134" fmla="*/ 2129397 h 6713342"/>
              <a:gd name="connsiteX1135" fmla="*/ 4161471 w 11799394"/>
              <a:gd name="connsiteY1135" fmla="*/ 2133070 h 6713342"/>
              <a:gd name="connsiteX1136" fmla="*/ 4426366 w 11799394"/>
              <a:gd name="connsiteY1136" fmla="*/ 2133070 h 6713342"/>
              <a:gd name="connsiteX1137" fmla="*/ 4673300 w 11799394"/>
              <a:gd name="connsiteY1137" fmla="*/ 1965752 h 6713342"/>
              <a:gd name="connsiteX1138" fmla="*/ 4673516 w 11799394"/>
              <a:gd name="connsiteY1138" fmla="*/ 1965168 h 6713342"/>
              <a:gd name="connsiteX1139" fmla="*/ 4673757 w 11799394"/>
              <a:gd name="connsiteY1139" fmla="*/ 1964596 h 6713342"/>
              <a:gd name="connsiteX1140" fmla="*/ 4713413 w 11799394"/>
              <a:gd name="connsiteY1140" fmla="*/ 1868595 h 6713342"/>
              <a:gd name="connsiteX1141" fmla="*/ 4710910 w 11799394"/>
              <a:gd name="connsiteY1141" fmla="*/ 1864858 h 6713342"/>
              <a:gd name="connsiteX1142" fmla="*/ 3766691 w 11799394"/>
              <a:gd name="connsiteY1142" fmla="*/ 2718135 h 6713342"/>
              <a:gd name="connsiteX1143" fmla="*/ 3766691 w 11799394"/>
              <a:gd name="connsiteY1143" fmla="*/ 2718135 h 6713342"/>
              <a:gd name="connsiteX1144" fmla="*/ 3784333 w 11799394"/>
              <a:gd name="connsiteY1144" fmla="*/ 2743021 h 6713342"/>
              <a:gd name="connsiteX1145" fmla="*/ 3727048 w 11799394"/>
              <a:gd name="connsiteY1145" fmla="*/ 2881703 h 6713342"/>
              <a:gd name="connsiteX1146" fmla="*/ 3436962 w 11799394"/>
              <a:gd name="connsiteY1146" fmla="*/ 3078724 h 6713342"/>
              <a:gd name="connsiteX1147" fmla="*/ 3124659 w 11799394"/>
              <a:gd name="connsiteY1147" fmla="*/ 3078724 h 6713342"/>
              <a:gd name="connsiteX1148" fmla="*/ 3109318 w 11799394"/>
              <a:gd name="connsiteY1148" fmla="*/ 3057078 h 6713342"/>
              <a:gd name="connsiteX1149" fmla="*/ 3170047 w 11799394"/>
              <a:gd name="connsiteY1149" fmla="*/ 2898061 h 6713342"/>
              <a:gd name="connsiteX1150" fmla="*/ 3459358 w 11799394"/>
              <a:gd name="connsiteY1150" fmla="*/ 2718135 h 6713342"/>
              <a:gd name="connsiteX1151" fmla="*/ 3766691 w 11799394"/>
              <a:gd name="connsiteY1151" fmla="*/ 2718135 h 6713342"/>
              <a:gd name="connsiteX1152" fmla="*/ 3721506 w 11799394"/>
              <a:gd name="connsiteY1152" fmla="*/ 2764324 h 6713342"/>
              <a:gd name="connsiteX1153" fmla="*/ 3459358 w 11799394"/>
              <a:gd name="connsiteY1153" fmla="*/ 2764324 h 6713342"/>
              <a:gd name="connsiteX1154" fmla="*/ 3213199 w 11799394"/>
              <a:gd name="connsiteY1154" fmla="*/ 2914533 h 6713342"/>
              <a:gd name="connsiteX1155" fmla="*/ 3169539 w 11799394"/>
              <a:gd name="connsiteY1155" fmla="*/ 3028875 h 6713342"/>
              <a:gd name="connsiteX1156" fmla="*/ 3172056 w 11799394"/>
              <a:gd name="connsiteY1156" fmla="*/ 3032535 h 6713342"/>
              <a:gd name="connsiteX1157" fmla="*/ 3436962 w 11799394"/>
              <a:gd name="connsiteY1157" fmla="*/ 3032535 h 6713342"/>
              <a:gd name="connsiteX1158" fmla="*/ 3683897 w 11799394"/>
              <a:gd name="connsiteY1158" fmla="*/ 2865230 h 6713342"/>
              <a:gd name="connsiteX1159" fmla="*/ 3684113 w 11799394"/>
              <a:gd name="connsiteY1159" fmla="*/ 2864646 h 6713342"/>
              <a:gd name="connsiteX1160" fmla="*/ 3684354 w 11799394"/>
              <a:gd name="connsiteY1160" fmla="*/ 2864061 h 6713342"/>
              <a:gd name="connsiteX1161" fmla="*/ 3724010 w 11799394"/>
              <a:gd name="connsiteY1161" fmla="*/ 2768060 h 6713342"/>
              <a:gd name="connsiteX1162" fmla="*/ 3721506 w 11799394"/>
              <a:gd name="connsiteY1162" fmla="*/ 2764324 h 6713342"/>
              <a:gd name="connsiteX1163" fmla="*/ 1044164 w 11799394"/>
              <a:gd name="connsiteY1163" fmla="*/ 2881703 h 6713342"/>
              <a:gd name="connsiteX1164" fmla="*/ 1101440 w 11799394"/>
              <a:gd name="connsiteY1164" fmla="*/ 2743021 h 6713342"/>
              <a:gd name="connsiteX1165" fmla="*/ 1083808 w 11799394"/>
              <a:gd name="connsiteY1165" fmla="*/ 2718135 h 6713342"/>
              <a:gd name="connsiteX1166" fmla="*/ 776466 w 11799394"/>
              <a:gd name="connsiteY1166" fmla="*/ 2718135 h 6713342"/>
              <a:gd name="connsiteX1167" fmla="*/ 487153 w 11799394"/>
              <a:gd name="connsiteY1167" fmla="*/ 2898061 h 6713342"/>
              <a:gd name="connsiteX1168" fmla="*/ 426432 w 11799394"/>
              <a:gd name="connsiteY1168" fmla="*/ 3057078 h 6713342"/>
              <a:gd name="connsiteX1169" fmla="*/ 441774 w 11799394"/>
              <a:gd name="connsiteY1169" fmla="*/ 3078724 h 6713342"/>
              <a:gd name="connsiteX1170" fmla="*/ 754081 w 11799394"/>
              <a:gd name="connsiteY1170" fmla="*/ 3078724 h 6713342"/>
              <a:gd name="connsiteX1171" fmla="*/ 1044164 w 11799394"/>
              <a:gd name="connsiteY1171" fmla="*/ 2881703 h 6713342"/>
              <a:gd name="connsiteX1172" fmla="*/ 8604906 w 11799394"/>
              <a:gd name="connsiteY1172" fmla="*/ 3174203 h 6713342"/>
              <a:gd name="connsiteX1173" fmla="*/ 8604906 w 11799394"/>
              <a:gd name="connsiteY1173" fmla="*/ 3174203 h 6713342"/>
              <a:gd name="connsiteX1174" fmla="*/ 8622535 w 11799394"/>
              <a:gd name="connsiteY1174" fmla="*/ 3199077 h 6713342"/>
              <a:gd name="connsiteX1175" fmla="*/ 8565263 w 11799394"/>
              <a:gd name="connsiteY1175" fmla="*/ 3337759 h 6713342"/>
              <a:gd name="connsiteX1176" fmla="*/ 8275178 w 11799394"/>
              <a:gd name="connsiteY1176" fmla="*/ 3534793 h 6713342"/>
              <a:gd name="connsiteX1177" fmla="*/ 7962874 w 11799394"/>
              <a:gd name="connsiteY1177" fmla="*/ 3534793 h 6713342"/>
              <a:gd name="connsiteX1178" fmla="*/ 7947533 w 11799394"/>
              <a:gd name="connsiteY1178" fmla="*/ 3513135 h 6713342"/>
              <a:gd name="connsiteX1179" fmla="*/ 8008250 w 11799394"/>
              <a:gd name="connsiteY1179" fmla="*/ 3354117 h 6713342"/>
              <a:gd name="connsiteX1180" fmla="*/ 8297573 w 11799394"/>
              <a:gd name="connsiteY1180" fmla="*/ 3174203 h 6713342"/>
              <a:gd name="connsiteX1181" fmla="*/ 8604906 w 11799394"/>
              <a:gd name="connsiteY1181" fmla="*/ 3174203 h 6713342"/>
              <a:gd name="connsiteX1182" fmla="*/ 8559721 w 11799394"/>
              <a:gd name="connsiteY1182" fmla="*/ 3220392 h 6713342"/>
              <a:gd name="connsiteX1183" fmla="*/ 8297573 w 11799394"/>
              <a:gd name="connsiteY1183" fmla="*/ 3220392 h 6713342"/>
              <a:gd name="connsiteX1184" fmla="*/ 8051401 w 11799394"/>
              <a:gd name="connsiteY1184" fmla="*/ 3370602 h 6713342"/>
              <a:gd name="connsiteX1185" fmla="*/ 8007754 w 11799394"/>
              <a:gd name="connsiteY1185" fmla="*/ 3484931 h 6713342"/>
              <a:gd name="connsiteX1186" fmla="*/ 8010284 w 11799394"/>
              <a:gd name="connsiteY1186" fmla="*/ 3488604 h 6713342"/>
              <a:gd name="connsiteX1187" fmla="*/ 8275178 w 11799394"/>
              <a:gd name="connsiteY1187" fmla="*/ 3488604 h 6713342"/>
              <a:gd name="connsiteX1188" fmla="*/ 8522112 w 11799394"/>
              <a:gd name="connsiteY1188" fmla="*/ 3321286 h 6713342"/>
              <a:gd name="connsiteX1189" fmla="*/ 8522327 w 11799394"/>
              <a:gd name="connsiteY1189" fmla="*/ 3320714 h 6713342"/>
              <a:gd name="connsiteX1190" fmla="*/ 8522569 w 11799394"/>
              <a:gd name="connsiteY1190" fmla="*/ 3320130 h 6713342"/>
              <a:gd name="connsiteX1191" fmla="*/ 8562225 w 11799394"/>
              <a:gd name="connsiteY1191" fmla="*/ 3224129 h 6713342"/>
              <a:gd name="connsiteX1192" fmla="*/ 8559721 w 11799394"/>
              <a:gd name="connsiteY1192" fmla="*/ 3220392 h 6713342"/>
              <a:gd name="connsiteX1193" fmla="*/ 512090 w 11799394"/>
              <a:gd name="connsiteY1193" fmla="*/ 3337759 h 6713342"/>
              <a:gd name="connsiteX1194" fmla="*/ 569366 w 11799394"/>
              <a:gd name="connsiteY1194" fmla="*/ 3199077 h 6713342"/>
              <a:gd name="connsiteX1195" fmla="*/ 551735 w 11799394"/>
              <a:gd name="connsiteY1195" fmla="*/ 3174203 h 6713342"/>
              <a:gd name="connsiteX1196" fmla="*/ 551735 w 11799394"/>
              <a:gd name="connsiteY1196" fmla="*/ 3174203 h 6713342"/>
              <a:gd name="connsiteX1197" fmla="*/ 244392 w 11799394"/>
              <a:gd name="connsiteY1197" fmla="*/ 3174203 h 6713342"/>
              <a:gd name="connsiteX1198" fmla="*/ 74 w 11799394"/>
              <a:gd name="connsiteY1198" fmla="*/ 3276661 h 6713342"/>
              <a:gd name="connsiteX1199" fmla="*/ 67 w 11799394"/>
              <a:gd name="connsiteY1199" fmla="*/ 3366306 h 6713342"/>
              <a:gd name="connsiteX1200" fmla="*/ 244392 w 11799394"/>
              <a:gd name="connsiteY1200" fmla="*/ 3220392 h 6713342"/>
              <a:gd name="connsiteX1201" fmla="*/ 506547 w 11799394"/>
              <a:gd name="connsiteY1201" fmla="*/ 3220392 h 6713342"/>
              <a:gd name="connsiteX1202" fmla="*/ 509049 w 11799394"/>
              <a:gd name="connsiteY1202" fmla="*/ 3224129 h 6713342"/>
              <a:gd name="connsiteX1203" fmla="*/ 469392 w 11799394"/>
              <a:gd name="connsiteY1203" fmla="*/ 3320130 h 6713342"/>
              <a:gd name="connsiteX1204" fmla="*/ 469155 w 11799394"/>
              <a:gd name="connsiteY1204" fmla="*/ 3320714 h 6713342"/>
              <a:gd name="connsiteX1205" fmla="*/ 468938 w 11799394"/>
              <a:gd name="connsiteY1205" fmla="*/ 3321286 h 6713342"/>
              <a:gd name="connsiteX1206" fmla="*/ 222001 w 11799394"/>
              <a:gd name="connsiteY1206" fmla="*/ 3488604 h 6713342"/>
              <a:gd name="connsiteX1207" fmla="*/ 69 w 11799394"/>
              <a:gd name="connsiteY1207" fmla="*/ 3488604 h 6713342"/>
              <a:gd name="connsiteX1208" fmla="*/ 69 w 11799394"/>
              <a:gd name="connsiteY1208" fmla="*/ 3534793 h 6713342"/>
              <a:gd name="connsiteX1209" fmla="*/ 222001 w 11799394"/>
              <a:gd name="connsiteY1209" fmla="*/ 3534793 h 6713342"/>
              <a:gd name="connsiteX1210" fmla="*/ 512089 w 11799394"/>
              <a:gd name="connsiteY1210" fmla="*/ 3337771 h 6713342"/>
              <a:gd name="connsiteX1211" fmla="*/ 6918334 w 11799394"/>
              <a:gd name="connsiteY1211" fmla="*/ 2268396 h 6713342"/>
              <a:gd name="connsiteX1212" fmla="*/ 6918334 w 11799394"/>
              <a:gd name="connsiteY1212" fmla="*/ 2268396 h 6713342"/>
              <a:gd name="connsiteX1213" fmla="*/ 6935963 w 11799394"/>
              <a:gd name="connsiteY1213" fmla="*/ 2293282 h 6713342"/>
              <a:gd name="connsiteX1214" fmla="*/ 6878678 w 11799394"/>
              <a:gd name="connsiteY1214" fmla="*/ 2431964 h 6713342"/>
              <a:gd name="connsiteX1215" fmla="*/ 6588605 w 11799394"/>
              <a:gd name="connsiteY1215" fmla="*/ 2628998 h 6713342"/>
              <a:gd name="connsiteX1216" fmla="*/ 6276289 w 11799394"/>
              <a:gd name="connsiteY1216" fmla="*/ 2628998 h 6713342"/>
              <a:gd name="connsiteX1217" fmla="*/ 6260948 w 11799394"/>
              <a:gd name="connsiteY1217" fmla="*/ 2607339 h 6713342"/>
              <a:gd name="connsiteX1218" fmla="*/ 6321677 w 11799394"/>
              <a:gd name="connsiteY1218" fmla="*/ 2448322 h 6713342"/>
              <a:gd name="connsiteX1219" fmla="*/ 6610988 w 11799394"/>
              <a:gd name="connsiteY1219" fmla="*/ 2268396 h 6713342"/>
              <a:gd name="connsiteX1220" fmla="*/ 6918334 w 11799394"/>
              <a:gd name="connsiteY1220" fmla="*/ 2268396 h 6713342"/>
              <a:gd name="connsiteX1221" fmla="*/ 6873136 w 11799394"/>
              <a:gd name="connsiteY1221" fmla="*/ 2314597 h 6713342"/>
              <a:gd name="connsiteX1222" fmla="*/ 6610988 w 11799394"/>
              <a:gd name="connsiteY1222" fmla="*/ 2314597 h 6713342"/>
              <a:gd name="connsiteX1223" fmla="*/ 6364829 w 11799394"/>
              <a:gd name="connsiteY1223" fmla="*/ 2464794 h 6713342"/>
              <a:gd name="connsiteX1224" fmla="*/ 6321169 w 11799394"/>
              <a:gd name="connsiteY1224" fmla="*/ 2579136 h 6713342"/>
              <a:gd name="connsiteX1225" fmla="*/ 6323699 w 11799394"/>
              <a:gd name="connsiteY1225" fmla="*/ 2582809 h 6713342"/>
              <a:gd name="connsiteX1226" fmla="*/ 6588605 w 11799394"/>
              <a:gd name="connsiteY1226" fmla="*/ 2582809 h 6713342"/>
              <a:gd name="connsiteX1227" fmla="*/ 6835527 w 11799394"/>
              <a:gd name="connsiteY1227" fmla="*/ 2415491 h 6713342"/>
              <a:gd name="connsiteX1228" fmla="*/ 6835756 w 11799394"/>
              <a:gd name="connsiteY1228" fmla="*/ 2414907 h 6713342"/>
              <a:gd name="connsiteX1229" fmla="*/ 6835985 w 11799394"/>
              <a:gd name="connsiteY1229" fmla="*/ 2414335 h 6713342"/>
              <a:gd name="connsiteX1230" fmla="*/ 6875641 w 11799394"/>
              <a:gd name="connsiteY1230" fmla="*/ 2318334 h 6713342"/>
              <a:gd name="connsiteX1231" fmla="*/ 6873136 w 11799394"/>
              <a:gd name="connsiteY1231" fmla="*/ 2314597 h 6713342"/>
              <a:gd name="connsiteX1232" fmla="*/ 6766307 w 11799394"/>
              <a:gd name="connsiteY1232" fmla="*/ 1818670 h 6713342"/>
              <a:gd name="connsiteX1233" fmla="*/ 6766307 w 11799394"/>
              <a:gd name="connsiteY1233" fmla="*/ 1818670 h 6713342"/>
              <a:gd name="connsiteX1234" fmla="*/ 6783936 w 11799394"/>
              <a:gd name="connsiteY1234" fmla="*/ 1843556 h 6713342"/>
              <a:gd name="connsiteX1235" fmla="*/ 6726664 w 11799394"/>
              <a:gd name="connsiteY1235" fmla="*/ 1982237 h 6713342"/>
              <a:gd name="connsiteX1236" fmla="*/ 6436578 w 11799394"/>
              <a:gd name="connsiteY1236" fmla="*/ 2179259 h 6713342"/>
              <a:gd name="connsiteX1237" fmla="*/ 6124262 w 11799394"/>
              <a:gd name="connsiteY1237" fmla="*/ 2179259 h 6713342"/>
              <a:gd name="connsiteX1238" fmla="*/ 6108921 w 11799394"/>
              <a:gd name="connsiteY1238" fmla="*/ 2157601 h 6713342"/>
              <a:gd name="connsiteX1239" fmla="*/ 6169650 w 11799394"/>
              <a:gd name="connsiteY1239" fmla="*/ 1998583 h 6713342"/>
              <a:gd name="connsiteX1240" fmla="*/ 6458961 w 11799394"/>
              <a:gd name="connsiteY1240" fmla="*/ 1818670 h 6713342"/>
              <a:gd name="connsiteX1241" fmla="*/ 6766307 w 11799394"/>
              <a:gd name="connsiteY1241" fmla="*/ 1818670 h 6713342"/>
              <a:gd name="connsiteX1242" fmla="*/ 6721109 w 11799394"/>
              <a:gd name="connsiteY1242" fmla="*/ 1864858 h 6713342"/>
              <a:gd name="connsiteX1243" fmla="*/ 6458961 w 11799394"/>
              <a:gd name="connsiteY1243" fmla="*/ 1864858 h 6713342"/>
              <a:gd name="connsiteX1244" fmla="*/ 6212802 w 11799394"/>
              <a:gd name="connsiteY1244" fmla="*/ 2015068 h 6713342"/>
              <a:gd name="connsiteX1245" fmla="*/ 6169142 w 11799394"/>
              <a:gd name="connsiteY1245" fmla="*/ 2129397 h 6713342"/>
              <a:gd name="connsiteX1246" fmla="*/ 6171671 w 11799394"/>
              <a:gd name="connsiteY1246" fmla="*/ 2133070 h 6713342"/>
              <a:gd name="connsiteX1247" fmla="*/ 6436578 w 11799394"/>
              <a:gd name="connsiteY1247" fmla="*/ 2133070 h 6713342"/>
              <a:gd name="connsiteX1248" fmla="*/ 6683500 w 11799394"/>
              <a:gd name="connsiteY1248" fmla="*/ 1965752 h 6713342"/>
              <a:gd name="connsiteX1249" fmla="*/ 6683716 w 11799394"/>
              <a:gd name="connsiteY1249" fmla="*/ 1965168 h 6713342"/>
              <a:gd name="connsiteX1250" fmla="*/ 6683958 w 11799394"/>
              <a:gd name="connsiteY1250" fmla="*/ 1964596 h 6713342"/>
              <a:gd name="connsiteX1251" fmla="*/ 6723613 w 11799394"/>
              <a:gd name="connsiteY1251" fmla="*/ 1868595 h 6713342"/>
              <a:gd name="connsiteX1252" fmla="*/ 6721109 w 11799394"/>
              <a:gd name="connsiteY1252" fmla="*/ 1864858 h 6713342"/>
              <a:gd name="connsiteX1253" fmla="*/ 4908121 w 11799394"/>
              <a:gd name="connsiteY1253" fmla="*/ 2268396 h 6713342"/>
              <a:gd name="connsiteX1254" fmla="*/ 4908121 w 11799394"/>
              <a:gd name="connsiteY1254" fmla="*/ 2268396 h 6713342"/>
              <a:gd name="connsiteX1255" fmla="*/ 4925750 w 11799394"/>
              <a:gd name="connsiteY1255" fmla="*/ 2293282 h 6713342"/>
              <a:gd name="connsiteX1256" fmla="*/ 4868478 w 11799394"/>
              <a:gd name="connsiteY1256" fmla="*/ 2431964 h 6713342"/>
              <a:gd name="connsiteX1257" fmla="*/ 4578380 w 11799394"/>
              <a:gd name="connsiteY1257" fmla="*/ 2628998 h 6713342"/>
              <a:gd name="connsiteX1258" fmla="*/ 4266089 w 11799394"/>
              <a:gd name="connsiteY1258" fmla="*/ 2628998 h 6713342"/>
              <a:gd name="connsiteX1259" fmla="*/ 4250735 w 11799394"/>
              <a:gd name="connsiteY1259" fmla="*/ 2607339 h 6713342"/>
              <a:gd name="connsiteX1260" fmla="*/ 4311465 w 11799394"/>
              <a:gd name="connsiteY1260" fmla="*/ 2448322 h 6713342"/>
              <a:gd name="connsiteX1261" fmla="*/ 4600775 w 11799394"/>
              <a:gd name="connsiteY1261" fmla="*/ 2268396 h 6713342"/>
              <a:gd name="connsiteX1262" fmla="*/ 4908121 w 11799394"/>
              <a:gd name="connsiteY1262" fmla="*/ 2268396 h 6713342"/>
              <a:gd name="connsiteX1263" fmla="*/ 4862937 w 11799394"/>
              <a:gd name="connsiteY1263" fmla="*/ 2314597 h 6713342"/>
              <a:gd name="connsiteX1264" fmla="*/ 4600775 w 11799394"/>
              <a:gd name="connsiteY1264" fmla="*/ 2314597 h 6713342"/>
              <a:gd name="connsiteX1265" fmla="*/ 4354616 w 11799394"/>
              <a:gd name="connsiteY1265" fmla="*/ 2464794 h 6713342"/>
              <a:gd name="connsiteX1266" fmla="*/ 4310956 w 11799394"/>
              <a:gd name="connsiteY1266" fmla="*/ 2579136 h 6713342"/>
              <a:gd name="connsiteX1267" fmla="*/ 4313486 w 11799394"/>
              <a:gd name="connsiteY1267" fmla="*/ 2582809 h 6713342"/>
              <a:gd name="connsiteX1268" fmla="*/ 4578380 w 11799394"/>
              <a:gd name="connsiteY1268" fmla="*/ 2582809 h 6713342"/>
              <a:gd name="connsiteX1269" fmla="*/ 4825314 w 11799394"/>
              <a:gd name="connsiteY1269" fmla="*/ 2415491 h 6713342"/>
              <a:gd name="connsiteX1270" fmla="*/ 4825543 w 11799394"/>
              <a:gd name="connsiteY1270" fmla="*/ 2414907 h 6713342"/>
              <a:gd name="connsiteX1271" fmla="*/ 4825772 w 11799394"/>
              <a:gd name="connsiteY1271" fmla="*/ 2414335 h 6713342"/>
              <a:gd name="connsiteX1272" fmla="*/ 4865428 w 11799394"/>
              <a:gd name="connsiteY1272" fmla="*/ 2318334 h 6713342"/>
              <a:gd name="connsiteX1273" fmla="*/ 4862924 w 11799394"/>
              <a:gd name="connsiteY1273" fmla="*/ 2314597 h 6713342"/>
              <a:gd name="connsiteX1274" fmla="*/ 2426677 w 11799394"/>
              <a:gd name="connsiteY1274" fmla="*/ 2718135 h 6713342"/>
              <a:gd name="connsiteX1275" fmla="*/ 2119330 w 11799394"/>
              <a:gd name="connsiteY1275" fmla="*/ 2718135 h 6713342"/>
              <a:gd name="connsiteX1276" fmla="*/ 1830020 w 11799394"/>
              <a:gd name="connsiteY1276" fmla="*/ 2898061 h 6713342"/>
              <a:gd name="connsiteX1277" fmla="*/ 1769303 w 11799394"/>
              <a:gd name="connsiteY1277" fmla="*/ 3057078 h 6713342"/>
              <a:gd name="connsiteX1278" fmla="*/ 1784644 w 11799394"/>
              <a:gd name="connsiteY1278" fmla="*/ 3078724 h 6713342"/>
              <a:gd name="connsiteX1279" fmla="*/ 2096948 w 11799394"/>
              <a:gd name="connsiteY1279" fmla="*/ 3078724 h 6713342"/>
              <a:gd name="connsiteX1280" fmla="*/ 2387033 w 11799394"/>
              <a:gd name="connsiteY1280" fmla="*/ 2881703 h 6713342"/>
              <a:gd name="connsiteX1281" fmla="*/ 2444306 w 11799394"/>
              <a:gd name="connsiteY1281" fmla="*/ 2743021 h 6713342"/>
              <a:gd name="connsiteX1282" fmla="*/ 2426677 w 11799394"/>
              <a:gd name="connsiteY1282" fmla="*/ 2718135 h 6713342"/>
              <a:gd name="connsiteX1283" fmla="*/ 7792456 w 11799394"/>
              <a:gd name="connsiteY1283" fmla="*/ 2718135 h 6713342"/>
              <a:gd name="connsiteX1284" fmla="*/ 7792456 w 11799394"/>
              <a:gd name="connsiteY1284" fmla="*/ 2718135 h 6713342"/>
              <a:gd name="connsiteX1285" fmla="*/ 7810097 w 11799394"/>
              <a:gd name="connsiteY1285" fmla="*/ 2743021 h 6713342"/>
              <a:gd name="connsiteX1286" fmla="*/ 7752812 w 11799394"/>
              <a:gd name="connsiteY1286" fmla="*/ 2881703 h 6713342"/>
              <a:gd name="connsiteX1287" fmla="*/ 7462726 w 11799394"/>
              <a:gd name="connsiteY1287" fmla="*/ 3078724 h 6713342"/>
              <a:gd name="connsiteX1288" fmla="*/ 7150423 w 11799394"/>
              <a:gd name="connsiteY1288" fmla="*/ 3078724 h 6713342"/>
              <a:gd name="connsiteX1289" fmla="*/ 7135082 w 11799394"/>
              <a:gd name="connsiteY1289" fmla="*/ 3057078 h 6713342"/>
              <a:gd name="connsiteX1290" fmla="*/ 7195811 w 11799394"/>
              <a:gd name="connsiteY1290" fmla="*/ 2898061 h 6713342"/>
              <a:gd name="connsiteX1291" fmla="*/ 7485122 w 11799394"/>
              <a:gd name="connsiteY1291" fmla="*/ 2718135 h 6713342"/>
              <a:gd name="connsiteX1292" fmla="*/ 7792468 w 11799394"/>
              <a:gd name="connsiteY1292" fmla="*/ 2718135 h 6713342"/>
              <a:gd name="connsiteX1293" fmla="*/ 7747271 w 11799394"/>
              <a:gd name="connsiteY1293" fmla="*/ 2764324 h 6713342"/>
              <a:gd name="connsiteX1294" fmla="*/ 7485122 w 11799394"/>
              <a:gd name="connsiteY1294" fmla="*/ 2764324 h 6713342"/>
              <a:gd name="connsiteX1295" fmla="*/ 7238963 w 11799394"/>
              <a:gd name="connsiteY1295" fmla="*/ 2914533 h 6713342"/>
              <a:gd name="connsiteX1296" fmla="*/ 7195303 w 11799394"/>
              <a:gd name="connsiteY1296" fmla="*/ 3028875 h 6713342"/>
              <a:gd name="connsiteX1297" fmla="*/ 7197832 w 11799394"/>
              <a:gd name="connsiteY1297" fmla="*/ 3032535 h 6713342"/>
              <a:gd name="connsiteX1298" fmla="*/ 7462726 w 11799394"/>
              <a:gd name="connsiteY1298" fmla="*/ 3032535 h 6713342"/>
              <a:gd name="connsiteX1299" fmla="*/ 7709661 w 11799394"/>
              <a:gd name="connsiteY1299" fmla="*/ 2865230 h 6713342"/>
              <a:gd name="connsiteX1300" fmla="*/ 7709877 w 11799394"/>
              <a:gd name="connsiteY1300" fmla="*/ 2864646 h 6713342"/>
              <a:gd name="connsiteX1301" fmla="*/ 7710118 w 11799394"/>
              <a:gd name="connsiteY1301" fmla="*/ 2864061 h 6713342"/>
              <a:gd name="connsiteX1302" fmla="*/ 7749774 w 11799394"/>
              <a:gd name="connsiteY1302" fmla="*/ 2768060 h 6713342"/>
              <a:gd name="connsiteX1303" fmla="*/ 7747271 w 11799394"/>
              <a:gd name="connsiteY1303" fmla="*/ 2764324 h 6713342"/>
              <a:gd name="connsiteX1304" fmla="*/ 3564001 w 11799394"/>
              <a:gd name="connsiteY1304" fmla="*/ 2268396 h 6713342"/>
              <a:gd name="connsiteX1305" fmla="*/ 3564001 w 11799394"/>
              <a:gd name="connsiteY1305" fmla="*/ 2268396 h 6713342"/>
              <a:gd name="connsiteX1306" fmla="*/ 3256668 w 11799394"/>
              <a:gd name="connsiteY1306" fmla="*/ 2268396 h 6713342"/>
              <a:gd name="connsiteX1307" fmla="*/ 2967345 w 11799394"/>
              <a:gd name="connsiteY1307" fmla="*/ 2448322 h 6713342"/>
              <a:gd name="connsiteX1308" fmla="*/ 2906628 w 11799394"/>
              <a:gd name="connsiteY1308" fmla="*/ 2607339 h 6713342"/>
              <a:gd name="connsiteX1309" fmla="*/ 2921969 w 11799394"/>
              <a:gd name="connsiteY1309" fmla="*/ 2628998 h 6713342"/>
              <a:gd name="connsiteX1310" fmla="*/ 3234272 w 11799394"/>
              <a:gd name="connsiteY1310" fmla="*/ 2628998 h 6713342"/>
              <a:gd name="connsiteX1311" fmla="*/ 3524358 w 11799394"/>
              <a:gd name="connsiteY1311" fmla="*/ 2431964 h 6713342"/>
              <a:gd name="connsiteX1312" fmla="*/ 3581630 w 11799394"/>
              <a:gd name="connsiteY1312" fmla="*/ 2293282 h 6713342"/>
              <a:gd name="connsiteX1313" fmla="*/ 3564001 w 11799394"/>
              <a:gd name="connsiteY1313" fmla="*/ 2268396 h 6713342"/>
              <a:gd name="connsiteX1314" fmla="*/ 7335154 w 11799394"/>
              <a:gd name="connsiteY1314" fmla="*/ 3354129 h 6713342"/>
              <a:gd name="connsiteX1315" fmla="*/ 7274437 w 11799394"/>
              <a:gd name="connsiteY1315" fmla="*/ 3513147 h 6713342"/>
              <a:gd name="connsiteX1316" fmla="*/ 7289778 w 11799394"/>
              <a:gd name="connsiteY1316" fmla="*/ 3534793 h 6713342"/>
              <a:gd name="connsiteX1317" fmla="*/ 7602081 w 11799394"/>
              <a:gd name="connsiteY1317" fmla="*/ 3534793 h 6713342"/>
              <a:gd name="connsiteX1318" fmla="*/ 7892167 w 11799394"/>
              <a:gd name="connsiteY1318" fmla="*/ 3337759 h 6713342"/>
              <a:gd name="connsiteX1319" fmla="*/ 7949439 w 11799394"/>
              <a:gd name="connsiteY1319" fmla="*/ 3199090 h 6713342"/>
              <a:gd name="connsiteX1320" fmla="*/ 7931810 w 11799394"/>
              <a:gd name="connsiteY1320" fmla="*/ 3174203 h 6713342"/>
              <a:gd name="connsiteX1321" fmla="*/ 7624477 w 11799394"/>
              <a:gd name="connsiteY1321" fmla="*/ 3174203 h 6713342"/>
              <a:gd name="connsiteX1322" fmla="*/ 7335154 w 11799394"/>
              <a:gd name="connsiteY1322" fmla="*/ 3354117 h 6713342"/>
              <a:gd name="connsiteX1323" fmla="*/ 2453228 w 11799394"/>
              <a:gd name="connsiteY1323" fmla="*/ 3078724 h 6713342"/>
              <a:gd name="connsiteX1324" fmla="*/ 2765531 w 11799394"/>
              <a:gd name="connsiteY1324" fmla="*/ 3078724 h 6713342"/>
              <a:gd name="connsiteX1325" fmla="*/ 3055630 w 11799394"/>
              <a:gd name="connsiteY1325" fmla="*/ 2881703 h 6713342"/>
              <a:gd name="connsiteX1326" fmla="*/ 3112902 w 11799394"/>
              <a:gd name="connsiteY1326" fmla="*/ 2743009 h 6713342"/>
              <a:gd name="connsiteX1327" fmla="*/ 3095273 w 11799394"/>
              <a:gd name="connsiteY1327" fmla="*/ 2718135 h 6713342"/>
              <a:gd name="connsiteX1328" fmla="*/ 2787927 w 11799394"/>
              <a:gd name="connsiteY1328" fmla="*/ 2718135 h 6713342"/>
              <a:gd name="connsiteX1329" fmla="*/ 2498616 w 11799394"/>
              <a:gd name="connsiteY1329" fmla="*/ 2898061 h 6713342"/>
              <a:gd name="connsiteX1330" fmla="*/ 2437887 w 11799394"/>
              <a:gd name="connsiteY1330" fmla="*/ 3057066 h 6713342"/>
              <a:gd name="connsiteX1331" fmla="*/ 2453228 w 11799394"/>
              <a:gd name="connsiteY1331" fmla="*/ 3078724 h 6713342"/>
              <a:gd name="connsiteX1332" fmla="*/ 184335 w 11799394"/>
              <a:gd name="connsiteY1332" fmla="*/ 4249896 h 6713342"/>
              <a:gd name="connsiteX1333" fmla="*/ 241611 w 11799394"/>
              <a:gd name="connsiteY1333" fmla="*/ 4111215 h 6713342"/>
              <a:gd name="connsiteX1334" fmla="*/ 223980 w 11799394"/>
              <a:gd name="connsiteY1334" fmla="*/ 4086341 h 6713342"/>
              <a:gd name="connsiteX1335" fmla="*/ 56 w 11799394"/>
              <a:gd name="connsiteY1335" fmla="*/ 4086341 h 6713342"/>
              <a:gd name="connsiteX1336" fmla="*/ 50 w 11799394"/>
              <a:gd name="connsiteY1336" fmla="*/ 4428843 h 6713342"/>
              <a:gd name="connsiteX1337" fmla="*/ 184335 w 11799394"/>
              <a:gd name="connsiteY1337" fmla="*/ 4249896 h 6713342"/>
              <a:gd name="connsiteX1338" fmla="*/ 10618843 w 11799394"/>
              <a:gd name="connsiteY1338" fmla="*/ 2628998 h 6713342"/>
              <a:gd name="connsiteX1339" fmla="*/ 10306552 w 11799394"/>
              <a:gd name="connsiteY1339" fmla="*/ 2628998 h 6713342"/>
              <a:gd name="connsiteX1340" fmla="*/ 10291211 w 11799394"/>
              <a:gd name="connsiteY1340" fmla="*/ 2607339 h 6713342"/>
              <a:gd name="connsiteX1341" fmla="*/ 10351928 w 11799394"/>
              <a:gd name="connsiteY1341" fmla="*/ 2448322 h 6713342"/>
              <a:gd name="connsiteX1342" fmla="*/ 10641239 w 11799394"/>
              <a:gd name="connsiteY1342" fmla="*/ 2268396 h 6713342"/>
              <a:gd name="connsiteX1343" fmla="*/ 10948584 w 11799394"/>
              <a:gd name="connsiteY1343" fmla="*/ 2268396 h 6713342"/>
              <a:gd name="connsiteX1344" fmla="*/ 10966214 w 11799394"/>
              <a:gd name="connsiteY1344" fmla="*/ 2293282 h 6713342"/>
              <a:gd name="connsiteX1345" fmla="*/ 10908942 w 11799394"/>
              <a:gd name="connsiteY1345" fmla="*/ 2431964 h 6713342"/>
              <a:gd name="connsiteX1346" fmla="*/ 10618855 w 11799394"/>
              <a:gd name="connsiteY1346" fmla="*/ 2628998 h 6713342"/>
              <a:gd name="connsiteX1347" fmla="*/ 10865790 w 11799394"/>
              <a:gd name="connsiteY1347" fmla="*/ 2415491 h 6713342"/>
              <a:gd name="connsiteX1348" fmla="*/ 10866006 w 11799394"/>
              <a:gd name="connsiteY1348" fmla="*/ 2414907 h 6713342"/>
              <a:gd name="connsiteX1349" fmla="*/ 10866235 w 11799394"/>
              <a:gd name="connsiteY1349" fmla="*/ 2414335 h 6713342"/>
              <a:gd name="connsiteX1350" fmla="*/ 10905904 w 11799394"/>
              <a:gd name="connsiteY1350" fmla="*/ 2318321 h 6713342"/>
              <a:gd name="connsiteX1351" fmla="*/ 10903400 w 11799394"/>
              <a:gd name="connsiteY1351" fmla="*/ 2314585 h 6713342"/>
              <a:gd name="connsiteX1352" fmla="*/ 10641239 w 11799394"/>
              <a:gd name="connsiteY1352" fmla="*/ 2314585 h 6713342"/>
              <a:gd name="connsiteX1353" fmla="*/ 10395079 w 11799394"/>
              <a:gd name="connsiteY1353" fmla="*/ 2464794 h 6713342"/>
              <a:gd name="connsiteX1354" fmla="*/ 10351432 w 11799394"/>
              <a:gd name="connsiteY1354" fmla="*/ 2579136 h 6713342"/>
              <a:gd name="connsiteX1355" fmla="*/ 10353949 w 11799394"/>
              <a:gd name="connsiteY1355" fmla="*/ 2582796 h 6713342"/>
              <a:gd name="connsiteX1356" fmla="*/ 10618843 w 11799394"/>
              <a:gd name="connsiteY1356" fmla="*/ 2582796 h 6713342"/>
              <a:gd name="connsiteX1357" fmla="*/ 10865790 w 11799394"/>
              <a:gd name="connsiteY1357" fmla="*/ 2415491 h 6713342"/>
              <a:gd name="connsiteX1358" fmla="*/ 10285377 w 11799394"/>
              <a:gd name="connsiteY1358" fmla="*/ 3534793 h 6713342"/>
              <a:gd name="connsiteX1359" fmla="*/ 9973074 w 11799394"/>
              <a:gd name="connsiteY1359" fmla="*/ 3534793 h 6713342"/>
              <a:gd name="connsiteX1360" fmla="*/ 9957733 w 11799394"/>
              <a:gd name="connsiteY1360" fmla="*/ 3513135 h 6713342"/>
              <a:gd name="connsiteX1361" fmla="*/ 10018462 w 11799394"/>
              <a:gd name="connsiteY1361" fmla="*/ 3354117 h 6713342"/>
              <a:gd name="connsiteX1362" fmla="*/ 10307773 w 11799394"/>
              <a:gd name="connsiteY1362" fmla="*/ 3174203 h 6713342"/>
              <a:gd name="connsiteX1363" fmla="*/ 10615119 w 11799394"/>
              <a:gd name="connsiteY1363" fmla="*/ 3174203 h 6713342"/>
              <a:gd name="connsiteX1364" fmla="*/ 10615119 w 11799394"/>
              <a:gd name="connsiteY1364" fmla="*/ 3174203 h 6713342"/>
              <a:gd name="connsiteX1365" fmla="*/ 10632748 w 11799394"/>
              <a:gd name="connsiteY1365" fmla="*/ 3199077 h 6713342"/>
              <a:gd name="connsiteX1366" fmla="*/ 10575476 w 11799394"/>
              <a:gd name="connsiteY1366" fmla="*/ 3337759 h 6713342"/>
              <a:gd name="connsiteX1367" fmla="*/ 10285377 w 11799394"/>
              <a:gd name="connsiteY1367" fmla="*/ 3534793 h 6713342"/>
              <a:gd name="connsiteX1368" fmla="*/ 10532312 w 11799394"/>
              <a:gd name="connsiteY1368" fmla="*/ 3321286 h 6713342"/>
              <a:gd name="connsiteX1369" fmla="*/ 10532541 w 11799394"/>
              <a:gd name="connsiteY1369" fmla="*/ 3320701 h 6713342"/>
              <a:gd name="connsiteX1370" fmla="*/ 10532769 w 11799394"/>
              <a:gd name="connsiteY1370" fmla="*/ 3320130 h 6713342"/>
              <a:gd name="connsiteX1371" fmla="*/ 10572425 w 11799394"/>
              <a:gd name="connsiteY1371" fmla="*/ 3224129 h 6713342"/>
              <a:gd name="connsiteX1372" fmla="*/ 10569921 w 11799394"/>
              <a:gd name="connsiteY1372" fmla="*/ 3220392 h 6713342"/>
              <a:gd name="connsiteX1373" fmla="*/ 10307773 w 11799394"/>
              <a:gd name="connsiteY1373" fmla="*/ 3220392 h 6713342"/>
              <a:gd name="connsiteX1374" fmla="*/ 10061613 w 11799394"/>
              <a:gd name="connsiteY1374" fmla="*/ 3370602 h 6713342"/>
              <a:gd name="connsiteX1375" fmla="*/ 10017954 w 11799394"/>
              <a:gd name="connsiteY1375" fmla="*/ 3484931 h 6713342"/>
              <a:gd name="connsiteX1376" fmla="*/ 10020484 w 11799394"/>
              <a:gd name="connsiteY1376" fmla="*/ 3488604 h 6713342"/>
              <a:gd name="connsiteX1377" fmla="*/ 10285377 w 11799394"/>
              <a:gd name="connsiteY1377" fmla="*/ 3488604 h 6713342"/>
              <a:gd name="connsiteX1378" fmla="*/ 10532312 w 11799394"/>
              <a:gd name="connsiteY1378" fmla="*/ 3321286 h 6713342"/>
              <a:gd name="connsiteX1379" fmla="*/ 9795715 w 11799394"/>
              <a:gd name="connsiteY1379" fmla="*/ 4902999 h 6713342"/>
              <a:gd name="connsiteX1380" fmla="*/ 10108018 w 11799394"/>
              <a:gd name="connsiteY1380" fmla="*/ 4902999 h 6713342"/>
              <a:gd name="connsiteX1381" fmla="*/ 10398104 w 11799394"/>
              <a:gd name="connsiteY1381" fmla="*/ 4705965 h 6713342"/>
              <a:gd name="connsiteX1382" fmla="*/ 10455389 w 11799394"/>
              <a:gd name="connsiteY1382" fmla="*/ 4567296 h 6713342"/>
              <a:gd name="connsiteX1383" fmla="*/ 10437748 w 11799394"/>
              <a:gd name="connsiteY1383" fmla="*/ 4542409 h 6713342"/>
              <a:gd name="connsiteX1384" fmla="*/ 10437748 w 11799394"/>
              <a:gd name="connsiteY1384" fmla="*/ 4542409 h 6713342"/>
              <a:gd name="connsiteX1385" fmla="*/ 10130414 w 11799394"/>
              <a:gd name="connsiteY1385" fmla="*/ 4542409 h 6713342"/>
              <a:gd name="connsiteX1386" fmla="*/ 9841103 w 11799394"/>
              <a:gd name="connsiteY1386" fmla="*/ 4722323 h 6713342"/>
              <a:gd name="connsiteX1387" fmla="*/ 9780374 w 11799394"/>
              <a:gd name="connsiteY1387" fmla="*/ 4881341 h 6713342"/>
              <a:gd name="connsiteX1388" fmla="*/ 9795715 w 11799394"/>
              <a:gd name="connsiteY1388" fmla="*/ 4902999 h 6713342"/>
              <a:gd name="connsiteX1389" fmla="*/ 1869269 w 11799394"/>
              <a:gd name="connsiteY1389" fmla="*/ 905799 h 6713342"/>
              <a:gd name="connsiteX1390" fmla="*/ 1869256 w 11799394"/>
              <a:gd name="connsiteY1390" fmla="*/ 905799 h 6713342"/>
              <a:gd name="connsiteX1391" fmla="*/ 1561923 w 11799394"/>
              <a:gd name="connsiteY1391" fmla="*/ 905800 h 6713342"/>
              <a:gd name="connsiteX1392" fmla="*/ 1272600 w 11799394"/>
              <a:gd name="connsiteY1392" fmla="*/ 1085721 h 6713342"/>
              <a:gd name="connsiteX1393" fmla="*/ 1211885 w 11799394"/>
              <a:gd name="connsiteY1393" fmla="*/ 1244739 h 6713342"/>
              <a:gd name="connsiteX1394" fmla="*/ 1227227 w 11799394"/>
              <a:gd name="connsiteY1394" fmla="*/ 1266393 h 6713342"/>
              <a:gd name="connsiteX1395" fmla="*/ 1539540 w 11799394"/>
              <a:gd name="connsiteY1395" fmla="*/ 1266393 h 6713342"/>
              <a:gd name="connsiteX1396" fmla="*/ 1829626 w 11799394"/>
              <a:gd name="connsiteY1396" fmla="*/ 1069363 h 6713342"/>
              <a:gd name="connsiteX1397" fmla="*/ 1886898 w 11799394"/>
              <a:gd name="connsiteY1397" fmla="*/ 930682 h 6713342"/>
              <a:gd name="connsiteX1398" fmla="*/ 1869269 w 11799394"/>
              <a:gd name="connsiteY1398" fmla="*/ 905797 h 6713342"/>
              <a:gd name="connsiteX1399" fmla="*/ 11069548 w 11799394"/>
              <a:gd name="connsiteY1399" fmla="*/ 619630 h 6713342"/>
              <a:gd name="connsiteX1400" fmla="*/ 11126820 w 11799394"/>
              <a:gd name="connsiteY1400" fmla="*/ 480948 h 6713342"/>
              <a:gd name="connsiteX1401" fmla="*/ 11109191 w 11799394"/>
              <a:gd name="connsiteY1401" fmla="*/ 456067 h 6713342"/>
              <a:gd name="connsiteX1402" fmla="*/ 10801845 w 11799394"/>
              <a:gd name="connsiteY1402" fmla="*/ 456067 h 6713342"/>
              <a:gd name="connsiteX1403" fmla="*/ 10512534 w 11799394"/>
              <a:gd name="connsiteY1403" fmla="*/ 635987 h 6713342"/>
              <a:gd name="connsiteX1404" fmla="*/ 10451805 w 11799394"/>
              <a:gd name="connsiteY1404" fmla="*/ 795005 h 6713342"/>
              <a:gd name="connsiteX1405" fmla="*/ 10467146 w 11799394"/>
              <a:gd name="connsiteY1405" fmla="*/ 816662 h 6713342"/>
              <a:gd name="connsiteX1406" fmla="*/ 10779449 w 11799394"/>
              <a:gd name="connsiteY1406" fmla="*/ 816662 h 6713342"/>
              <a:gd name="connsiteX1407" fmla="*/ 11069535 w 11799394"/>
              <a:gd name="connsiteY1407" fmla="*/ 619632 h 6713342"/>
              <a:gd name="connsiteX1408" fmla="*/ 10060152 w 11799394"/>
              <a:gd name="connsiteY1408" fmla="*/ 3787498 h 6713342"/>
              <a:gd name="connsiteX1409" fmla="*/ 10117424 w 11799394"/>
              <a:gd name="connsiteY1409" fmla="*/ 3648816 h 6713342"/>
              <a:gd name="connsiteX1410" fmla="*/ 10099795 w 11799394"/>
              <a:gd name="connsiteY1410" fmla="*/ 3623929 h 6713342"/>
              <a:gd name="connsiteX1411" fmla="*/ 9792449 w 11799394"/>
              <a:gd name="connsiteY1411" fmla="*/ 3623929 h 6713342"/>
              <a:gd name="connsiteX1412" fmla="*/ 9503139 w 11799394"/>
              <a:gd name="connsiteY1412" fmla="*/ 3803856 h 6713342"/>
              <a:gd name="connsiteX1413" fmla="*/ 9442421 w 11799394"/>
              <a:gd name="connsiteY1413" fmla="*/ 3962874 h 6713342"/>
              <a:gd name="connsiteX1414" fmla="*/ 9457763 w 11799394"/>
              <a:gd name="connsiteY1414" fmla="*/ 3984532 h 6713342"/>
              <a:gd name="connsiteX1415" fmla="*/ 9770066 w 11799394"/>
              <a:gd name="connsiteY1415" fmla="*/ 3984532 h 6713342"/>
              <a:gd name="connsiteX1416" fmla="*/ 10060152 w 11799394"/>
              <a:gd name="connsiteY1416" fmla="*/ 3787498 h 6713342"/>
              <a:gd name="connsiteX1417" fmla="*/ 9059335 w 11799394"/>
              <a:gd name="connsiteY1417" fmla="*/ 4705965 h 6713342"/>
              <a:gd name="connsiteX1418" fmla="*/ 9116608 w 11799394"/>
              <a:gd name="connsiteY1418" fmla="*/ 4567296 h 6713342"/>
              <a:gd name="connsiteX1419" fmla="*/ 9098978 w 11799394"/>
              <a:gd name="connsiteY1419" fmla="*/ 4542409 h 6713342"/>
              <a:gd name="connsiteX1420" fmla="*/ 9098978 w 11799394"/>
              <a:gd name="connsiteY1420" fmla="*/ 4542409 h 6713342"/>
              <a:gd name="connsiteX1421" fmla="*/ 8791632 w 11799394"/>
              <a:gd name="connsiteY1421" fmla="*/ 4542409 h 6713342"/>
              <a:gd name="connsiteX1422" fmla="*/ 8502322 w 11799394"/>
              <a:gd name="connsiteY1422" fmla="*/ 4722323 h 6713342"/>
              <a:gd name="connsiteX1423" fmla="*/ 8441605 w 11799394"/>
              <a:gd name="connsiteY1423" fmla="*/ 4881341 h 6713342"/>
              <a:gd name="connsiteX1424" fmla="*/ 8456946 w 11799394"/>
              <a:gd name="connsiteY1424" fmla="*/ 4902999 h 6713342"/>
              <a:gd name="connsiteX1425" fmla="*/ 8769237 w 11799394"/>
              <a:gd name="connsiteY1425" fmla="*/ 4902999 h 6713342"/>
              <a:gd name="connsiteX1426" fmla="*/ 9059335 w 11799394"/>
              <a:gd name="connsiteY1426" fmla="*/ 4705978 h 6713342"/>
              <a:gd name="connsiteX1427" fmla="*/ 9301325 w 11799394"/>
              <a:gd name="connsiteY1427" fmla="*/ 4446930 h 6713342"/>
              <a:gd name="connsiteX1428" fmla="*/ 8989022 w 11799394"/>
              <a:gd name="connsiteY1428" fmla="*/ 4446930 h 6713342"/>
              <a:gd name="connsiteX1429" fmla="*/ 8973681 w 11799394"/>
              <a:gd name="connsiteY1429" fmla="*/ 4425272 h 6713342"/>
              <a:gd name="connsiteX1430" fmla="*/ 9034398 w 11799394"/>
              <a:gd name="connsiteY1430" fmla="*/ 4266254 h 6713342"/>
              <a:gd name="connsiteX1431" fmla="*/ 9323721 w 11799394"/>
              <a:gd name="connsiteY1431" fmla="*/ 4086341 h 6713342"/>
              <a:gd name="connsiteX1432" fmla="*/ 9631054 w 11799394"/>
              <a:gd name="connsiteY1432" fmla="*/ 4086341 h 6713342"/>
              <a:gd name="connsiteX1433" fmla="*/ 9648696 w 11799394"/>
              <a:gd name="connsiteY1433" fmla="*/ 4111215 h 6713342"/>
              <a:gd name="connsiteX1434" fmla="*/ 9591411 w 11799394"/>
              <a:gd name="connsiteY1434" fmla="*/ 4249896 h 6713342"/>
              <a:gd name="connsiteX1435" fmla="*/ 9301325 w 11799394"/>
              <a:gd name="connsiteY1435" fmla="*/ 4446930 h 6713342"/>
              <a:gd name="connsiteX1436" fmla="*/ 9036418 w 11799394"/>
              <a:gd name="connsiteY1436" fmla="*/ 4400741 h 6713342"/>
              <a:gd name="connsiteX1437" fmla="*/ 9301325 w 11799394"/>
              <a:gd name="connsiteY1437" fmla="*/ 4400741 h 6713342"/>
              <a:gd name="connsiteX1438" fmla="*/ 9548260 w 11799394"/>
              <a:gd name="connsiteY1438" fmla="*/ 4233423 h 6713342"/>
              <a:gd name="connsiteX1439" fmla="*/ 9548476 w 11799394"/>
              <a:gd name="connsiteY1439" fmla="*/ 4232839 h 6713342"/>
              <a:gd name="connsiteX1440" fmla="*/ 9548718 w 11799394"/>
              <a:gd name="connsiteY1440" fmla="*/ 4232267 h 6713342"/>
              <a:gd name="connsiteX1441" fmla="*/ 9588360 w 11799394"/>
              <a:gd name="connsiteY1441" fmla="*/ 4136267 h 6713342"/>
              <a:gd name="connsiteX1442" fmla="*/ 9585869 w 11799394"/>
              <a:gd name="connsiteY1442" fmla="*/ 4132530 h 6713342"/>
              <a:gd name="connsiteX1443" fmla="*/ 9323721 w 11799394"/>
              <a:gd name="connsiteY1443" fmla="*/ 4132530 h 6713342"/>
              <a:gd name="connsiteX1444" fmla="*/ 9077549 w 11799394"/>
              <a:gd name="connsiteY1444" fmla="*/ 4282739 h 6713342"/>
              <a:gd name="connsiteX1445" fmla="*/ 9033889 w 11799394"/>
              <a:gd name="connsiteY1445" fmla="*/ 4397068 h 6713342"/>
              <a:gd name="connsiteX1446" fmla="*/ 9036418 w 11799394"/>
              <a:gd name="connsiteY1446" fmla="*/ 4400741 h 6713342"/>
              <a:gd name="connsiteX1447" fmla="*/ 8959623 w 11799394"/>
              <a:gd name="connsiteY1447" fmla="*/ 0 h 6713342"/>
              <a:gd name="connsiteX1448" fmla="*/ 8652277 w 11799394"/>
              <a:gd name="connsiteY1448" fmla="*/ 0 h 6713342"/>
              <a:gd name="connsiteX1449" fmla="*/ 8362967 w 11799394"/>
              <a:gd name="connsiteY1449" fmla="*/ 179924 h 6713342"/>
              <a:gd name="connsiteX1450" fmla="*/ 8302250 w 11799394"/>
              <a:gd name="connsiteY1450" fmla="*/ 338937 h 6713342"/>
              <a:gd name="connsiteX1451" fmla="*/ 8317591 w 11799394"/>
              <a:gd name="connsiteY1451" fmla="*/ 360594 h 6713342"/>
              <a:gd name="connsiteX1452" fmla="*/ 8629894 w 11799394"/>
              <a:gd name="connsiteY1452" fmla="*/ 360594 h 6713342"/>
              <a:gd name="connsiteX1453" fmla="*/ 8919980 w 11799394"/>
              <a:gd name="connsiteY1453" fmla="*/ 163564 h 6713342"/>
              <a:gd name="connsiteX1454" fmla="*/ 8977253 w 11799394"/>
              <a:gd name="connsiteY1454" fmla="*/ 24882 h 6713342"/>
              <a:gd name="connsiteX1455" fmla="*/ 8959623 w 11799394"/>
              <a:gd name="connsiteY1455" fmla="*/ 1 h 6713342"/>
              <a:gd name="connsiteX1456" fmla="*/ 6276327 w 11799394"/>
              <a:gd name="connsiteY1456" fmla="*/ 0 h 6713342"/>
              <a:gd name="connsiteX1457" fmla="*/ 5968981 w 11799394"/>
              <a:gd name="connsiteY1457" fmla="*/ 0 h 6713342"/>
              <a:gd name="connsiteX1458" fmla="*/ 5679671 w 11799394"/>
              <a:gd name="connsiteY1458" fmla="*/ 179924 h 6713342"/>
              <a:gd name="connsiteX1459" fmla="*/ 5618954 w 11799394"/>
              <a:gd name="connsiteY1459" fmla="*/ 338937 h 6713342"/>
              <a:gd name="connsiteX1460" fmla="*/ 5634295 w 11799394"/>
              <a:gd name="connsiteY1460" fmla="*/ 360594 h 6713342"/>
              <a:gd name="connsiteX1461" fmla="*/ 5946586 w 11799394"/>
              <a:gd name="connsiteY1461" fmla="*/ 360594 h 6713342"/>
              <a:gd name="connsiteX1462" fmla="*/ 6236684 w 11799394"/>
              <a:gd name="connsiteY1462" fmla="*/ 163564 h 6713342"/>
              <a:gd name="connsiteX1463" fmla="*/ 6293956 w 11799394"/>
              <a:gd name="connsiteY1463" fmla="*/ 24882 h 6713342"/>
              <a:gd name="connsiteX1464" fmla="*/ 6276327 w 11799394"/>
              <a:gd name="connsiteY1464" fmla="*/ 1 h 6713342"/>
              <a:gd name="connsiteX1465" fmla="*/ 6943666 w 11799394"/>
              <a:gd name="connsiteY1465" fmla="*/ 0 h 6713342"/>
              <a:gd name="connsiteX1466" fmla="*/ 6636332 w 11799394"/>
              <a:gd name="connsiteY1466" fmla="*/ 0 h 6713342"/>
              <a:gd name="connsiteX1467" fmla="*/ 6347009 w 11799394"/>
              <a:gd name="connsiteY1467" fmla="*/ 179924 h 6713342"/>
              <a:gd name="connsiteX1468" fmla="*/ 6286292 w 11799394"/>
              <a:gd name="connsiteY1468" fmla="*/ 338937 h 6713342"/>
              <a:gd name="connsiteX1469" fmla="*/ 6301633 w 11799394"/>
              <a:gd name="connsiteY1469" fmla="*/ 360594 h 6713342"/>
              <a:gd name="connsiteX1470" fmla="*/ 6613936 w 11799394"/>
              <a:gd name="connsiteY1470" fmla="*/ 360594 h 6713342"/>
              <a:gd name="connsiteX1471" fmla="*/ 6904022 w 11799394"/>
              <a:gd name="connsiteY1471" fmla="*/ 163564 h 6713342"/>
              <a:gd name="connsiteX1472" fmla="*/ 6961295 w 11799394"/>
              <a:gd name="connsiteY1472" fmla="*/ 24882 h 6713342"/>
              <a:gd name="connsiteX1473" fmla="*/ 6943666 w 11799394"/>
              <a:gd name="connsiteY1473" fmla="*/ 1 h 6713342"/>
              <a:gd name="connsiteX1474" fmla="*/ 4933453 w 11799394"/>
              <a:gd name="connsiteY1474" fmla="*/ 0 h 6713342"/>
              <a:gd name="connsiteX1475" fmla="*/ 4626119 w 11799394"/>
              <a:gd name="connsiteY1475" fmla="*/ 0 h 6713342"/>
              <a:gd name="connsiteX1476" fmla="*/ 4336809 w 11799394"/>
              <a:gd name="connsiteY1476" fmla="*/ 179924 h 6713342"/>
              <a:gd name="connsiteX1477" fmla="*/ 4276080 w 11799394"/>
              <a:gd name="connsiteY1477" fmla="*/ 338937 h 6713342"/>
              <a:gd name="connsiteX1478" fmla="*/ 4291421 w 11799394"/>
              <a:gd name="connsiteY1478" fmla="*/ 360594 h 6713342"/>
              <a:gd name="connsiteX1479" fmla="*/ 4603737 w 11799394"/>
              <a:gd name="connsiteY1479" fmla="*/ 360594 h 6713342"/>
              <a:gd name="connsiteX1480" fmla="*/ 4893810 w 11799394"/>
              <a:gd name="connsiteY1480" fmla="*/ 163564 h 6713342"/>
              <a:gd name="connsiteX1481" fmla="*/ 4951095 w 11799394"/>
              <a:gd name="connsiteY1481" fmla="*/ 24882 h 6713342"/>
              <a:gd name="connsiteX1482" fmla="*/ 4933453 w 11799394"/>
              <a:gd name="connsiteY1482" fmla="*/ 1 h 6713342"/>
              <a:gd name="connsiteX1483" fmla="*/ 9922436 w 11799394"/>
              <a:gd name="connsiteY1483" fmla="*/ 905799 h 6713342"/>
              <a:gd name="connsiteX1484" fmla="*/ 9922436 w 11799394"/>
              <a:gd name="connsiteY1484" fmla="*/ 905799 h 6713342"/>
              <a:gd name="connsiteX1485" fmla="*/ 9615090 w 11799394"/>
              <a:gd name="connsiteY1485" fmla="*/ 905800 h 6713342"/>
              <a:gd name="connsiteX1486" fmla="*/ 9325780 w 11799394"/>
              <a:gd name="connsiteY1486" fmla="*/ 1085721 h 6713342"/>
              <a:gd name="connsiteX1487" fmla="*/ 9265063 w 11799394"/>
              <a:gd name="connsiteY1487" fmla="*/ 1244739 h 6713342"/>
              <a:gd name="connsiteX1488" fmla="*/ 9280404 w 11799394"/>
              <a:gd name="connsiteY1488" fmla="*/ 1266393 h 6713342"/>
              <a:gd name="connsiteX1489" fmla="*/ 9592708 w 11799394"/>
              <a:gd name="connsiteY1489" fmla="*/ 1266393 h 6713342"/>
              <a:gd name="connsiteX1490" fmla="*/ 9882793 w 11799394"/>
              <a:gd name="connsiteY1490" fmla="*/ 1069363 h 6713342"/>
              <a:gd name="connsiteX1491" fmla="*/ 9940066 w 11799394"/>
              <a:gd name="connsiteY1491" fmla="*/ 930682 h 6713342"/>
              <a:gd name="connsiteX1492" fmla="*/ 9922436 w 11799394"/>
              <a:gd name="connsiteY1492" fmla="*/ 905797 h 6713342"/>
              <a:gd name="connsiteX1493" fmla="*/ 10286521 w 11799394"/>
              <a:gd name="connsiteY1493" fmla="*/ 905800 h 6713342"/>
              <a:gd name="connsiteX1494" fmla="*/ 10593868 w 11799394"/>
              <a:gd name="connsiteY1494" fmla="*/ 905800 h 6713342"/>
              <a:gd name="connsiteX1495" fmla="*/ 10611496 w 11799394"/>
              <a:gd name="connsiteY1495" fmla="*/ 930684 h 6713342"/>
              <a:gd name="connsiteX1496" fmla="*/ 10554224 w 11799394"/>
              <a:gd name="connsiteY1496" fmla="*/ 1069367 h 6713342"/>
              <a:gd name="connsiteX1497" fmla="*/ 10264139 w 11799394"/>
              <a:gd name="connsiteY1497" fmla="*/ 1266395 h 6713342"/>
              <a:gd name="connsiteX1498" fmla="*/ 9951836 w 11799394"/>
              <a:gd name="connsiteY1498" fmla="*/ 1266395 h 6713342"/>
              <a:gd name="connsiteX1499" fmla="*/ 9936494 w 11799394"/>
              <a:gd name="connsiteY1499" fmla="*/ 1244741 h 6713342"/>
              <a:gd name="connsiteX1500" fmla="*/ 9997210 w 11799394"/>
              <a:gd name="connsiteY1500" fmla="*/ 1085724 h 6713342"/>
              <a:gd name="connsiteX1501" fmla="*/ 10286533 w 11799394"/>
              <a:gd name="connsiteY1501" fmla="*/ 905800 h 6713342"/>
              <a:gd name="connsiteX1502" fmla="*/ 10548682 w 11799394"/>
              <a:gd name="connsiteY1502" fmla="*/ 951993 h 6713342"/>
              <a:gd name="connsiteX1503" fmla="*/ 10286521 w 11799394"/>
              <a:gd name="connsiteY1503" fmla="*/ 951993 h 6713342"/>
              <a:gd name="connsiteX1504" fmla="*/ 10040362 w 11799394"/>
              <a:gd name="connsiteY1504" fmla="*/ 1102201 h 6713342"/>
              <a:gd name="connsiteX1505" fmla="*/ 9996702 w 11799394"/>
              <a:gd name="connsiteY1505" fmla="*/ 1216535 h 6713342"/>
              <a:gd name="connsiteX1506" fmla="*/ 9999231 w 11799394"/>
              <a:gd name="connsiteY1506" fmla="*/ 1220204 h 6713342"/>
              <a:gd name="connsiteX1507" fmla="*/ 10264139 w 11799394"/>
              <a:gd name="connsiteY1507" fmla="*/ 1220204 h 6713342"/>
              <a:gd name="connsiteX1508" fmla="*/ 10511060 w 11799394"/>
              <a:gd name="connsiteY1508" fmla="*/ 1052890 h 6713342"/>
              <a:gd name="connsiteX1509" fmla="*/ 10511289 w 11799394"/>
              <a:gd name="connsiteY1509" fmla="*/ 1052308 h 6713342"/>
              <a:gd name="connsiteX1510" fmla="*/ 10511530 w 11799394"/>
              <a:gd name="connsiteY1510" fmla="*/ 1051733 h 6713342"/>
              <a:gd name="connsiteX1511" fmla="*/ 10551174 w 11799394"/>
              <a:gd name="connsiteY1511" fmla="*/ 955730 h 6713342"/>
              <a:gd name="connsiteX1512" fmla="*/ 10548682 w 11799394"/>
              <a:gd name="connsiteY1512" fmla="*/ 951994 h 6713342"/>
              <a:gd name="connsiteX1513" fmla="*/ 8286540 w 11799394"/>
              <a:gd name="connsiteY1513" fmla="*/ 0 h 6713342"/>
              <a:gd name="connsiteX1514" fmla="*/ 7979194 w 11799394"/>
              <a:gd name="connsiteY1514" fmla="*/ 0 h 6713342"/>
              <a:gd name="connsiteX1515" fmla="*/ 7689884 w 11799394"/>
              <a:gd name="connsiteY1515" fmla="*/ 179924 h 6713342"/>
              <a:gd name="connsiteX1516" fmla="*/ 7629154 w 11799394"/>
              <a:gd name="connsiteY1516" fmla="*/ 338937 h 6713342"/>
              <a:gd name="connsiteX1517" fmla="*/ 7644495 w 11799394"/>
              <a:gd name="connsiteY1517" fmla="*/ 360594 h 6713342"/>
              <a:gd name="connsiteX1518" fmla="*/ 7956799 w 11799394"/>
              <a:gd name="connsiteY1518" fmla="*/ 360594 h 6713342"/>
              <a:gd name="connsiteX1519" fmla="*/ 8246885 w 11799394"/>
              <a:gd name="connsiteY1519" fmla="*/ 163564 h 6713342"/>
              <a:gd name="connsiteX1520" fmla="*/ 8304169 w 11799394"/>
              <a:gd name="connsiteY1520" fmla="*/ 24882 h 6713342"/>
              <a:gd name="connsiteX1521" fmla="*/ 8286527 w 11799394"/>
              <a:gd name="connsiteY1521" fmla="*/ 1 h 6713342"/>
              <a:gd name="connsiteX1522" fmla="*/ 8595538 w 11799394"/>
              <a:gd name="connsiteY1522" fmla="*/ 5017022 h 6713342"/>
              <a:gd name="connsiteX1523" fmla="*/ 8538266 w 11799394"/>
              <a:gd name="connsiteY1523" fmla="*/ 5155704 h 6713342"/>
              <a:gd name="connsiteX1524" fmla="*/ 8248181 w 11799394"/>
              <a:gd name="connsiteY1524" fmla="*/ 5352725 h 6713342"/>
              <a:gd name="connsiteX1525" fmla="*/ 7935878 w 11799394"/>
              <a:gd name="connsiteY1525" fmla="*/ 5352725 h 6713342"/>
              <a:gd name="connsiteX1526" fmla="*/ 7920536 w 11799394"/>
              <a:gd name="connsiteY1526" fmla="*/ 5331080 h 6713342"/>
              <a:gd name="connsiteX1527" fmla="*/ 7981266 w 11799394"/>
              <a:gd name="connsiteY1527" fmla="*/ 5172062 h 6713342"/>
              <a:gd name="connsiteX1528" fmla="*/ 8270577 w 11799394"/>
              <a:gd name="connsiteY1528" fmla="*/ 4992136 h 6713342"/>
              <a:gd name="connsiteX1529" fmla="*/ 8577910 w 11799394"/>
              <a:gd name="connsiteY1529" fmla="*/ 4992136 h 6713342"/>
              <a:gd name="connsiteX1530" fmla="*/ 8595552 w 11799394"/>
              <a:gd name="connsiteY1530" fmla="*/ 5017022 h 6713342"/>
              <a:gd name="connsiteX1531" fmla="*/ 8532725 w 11799394"/>
              <a:gd name="connsiteY1531" fmla="*/ 5038324 h 6713342"/>
              <a:gd name="connsiteX1532" fmla="*/ 8270577 w 11799394"/>
              <a:gd name="connsiteY1532" fmla="*/ 5038324 h 6713342"/>
              <a:gd name="connsiteX1533" fmla="*/ 8024404 w 11799394"/>
              <a:gd name="connsiteY1533" fmla="*/ 5188534 h 6713342"/>
              <a:gd name="connsiteX1534" fmla="*/ 7980758 w 11799394"/>
              <a:gd name="connsiteY1534" fmla="*/ 5302876 h 6713342"/>
              <a:gd name="connsiteX1535" fmla="*/ 7983287 w 11799394"/>
              <a:gd name="connsiteY1535" fmla="*/ 5306536 h 6713342"/>
              <a:gd name="connsiteX1536" fmla="*/ 8248181 w 11799394"/>
              <a:gd name="connsiteY1536" fmla="*/ 5306536 h 6713342"/>
              <a:gd name="connsiteX1537" fmla="*/ 8495115 w 11799394"/>
              <a:gd name="connsiteY1537" fmla="*/ 5139231 h 6713342"/>
              <a:gd name="connsiteX1538" fmla="*/ 8495331 w 11799394"/>
              <a:gd name="connsiteY1538" fmla="*/ 5138646 h 6713342"/>
              <a:gd name="connsiteX1539" fmla="*/ 8495572 w 11799394"/>
              <a:gd name="connsiteY1539" fmla="*/ 5138075 h 6713342"/>
              <a:gd name="connsiteX1540" fmla="*/ 8535228 w 11799394"/>
              <a:gd name="connsiteY1540" fmla="*/ 5042061 h 6713342"/>
              <a:gd name="connsiteX1541" fmla="*/ 8532725 w 11799394"/>
              <a:gd name="connsiteY1541" fmla="*/ 5038337 h 6713342"/>
              <a:gd name="connsiteX1542" fmla="*/ 4260776 w 11799394"/>
              <a:gd name="connsiteY1542" fmla="*/ 0 h 6713342"/>
              <a:gd name="connsiteX1543" fmla="*/ 3953430 w 11799394"/>
              <a:gd name="connsiteY1543" fmla="*/ 0 h 6713342"/>
              <a:gd name="connsiteX1544" fmla="*/ 3664120 w 11799394"/>
              <a:gd name="connsiteY1544" fmla="*/ 179924 h 6713342"/>
              <a:gd name="connsiteX1545" fmla="*/ 3603390 w 11799394"/>
              <a:gd name="connsiteY1545" fmla="*/ 338937 h 6713342"/>
              <a:gd name="connsiteX1546" fmla="*/ 3618731 w 11799394"/>
              <a:gd name="connsiteY1546" fmla="*/ 360594 h 6713342"/>
              <a:gd name="connsiteX1547" fmla="*/ 3931047 w 11799394"/>
              <a:gd name="connsiteY1547" fmla="*/ 360594 h 6713342"/>
              <a:gd name="connsiteX1548" fmla="*/ 4221121 w 11799394"/>
              <a:gd name="connsiteY1548" fmla="*/ 163564 h 6713342"/>
              <a:gd name="connsiteX1549" fmla="*/ 4278405 w 11799394"/>
              <a:gd name="connsiteY1549" fmla="*/ 24882 h 6713342"/>
              <a:gd name="connsiteX1550" fmla="*/ 4260776 w 11799394"/>
              <a:gd name="connsiteY1550" fmla="*/ 1 h 6713342"/>
              <a:gd name="connsiteX1551" fmla="*/ 1275218 w 11799394"/>
              <a:gd name="connsiteY1551" fmla="*/ 5785877 h 6713342"/>
              <a:gd name="connsiteX1552" fmla="*/ 1335935 w 11799394"/>
              <a:gd name="connsiteY1552" fmla="*/ 5626859 h 6713342"/>
              <a:gd name="connsiteX1553" fmla="*/ 1625258 w 11799394"/>
              <a:gd name="connsiteY1553" fmla="*/ 5446946 h 6713342"/>
              <a:gd name="connsiteX1554" fmla="*/ 1932591 w 11799394"/>
              <a:gd name="connsiteY1554" fmla="*/ 5446946 h 6713342"/>
              <a:gd name="connsiteX1555" fmla="*/ 1950233 w 11799394"/>
              <a:gd name="connsiteY1555" fmla="*/ 5471833 h 6713342"/>
              <a:gd name="connsiteX1556" fmla="*/ 1892948 w 11799394"/>
              <a:gd name="connsiteY1556" fmla="*/ 5610514 h 6713342"/>
              <a:gd name="connsiteX1557" fmla="*/ 1602863 w 11799394"/>
              <a:gd name="connsiteY1557" fmla="*/ 5807535 h 6713342"/>
              <a:gd name="connsiteX1558" fmla="*/ 1290559 w 11799394"/>
              <a:gd name="connsiteY1558" fmla="*/ 5807535 h 6713342"/>
              <a:gd name="connsiteX1559" fmla="*/ 1275218 w 11799394"/>
              <a:gd name="connsiteY1559" fmla="*/ 5785877 h 6713342"/>
              <a:gd name="connsiteX1560" fmla="*/ 1337968 w 11799394"/>
              <a:gd name="connsiteY1560" fmla="*/ 5761346 h 6713342"/>
              <a:gd name="connsiteX1561" fmla="*/ 1602863 w 11799394"/>
              <a:gd name="connsiteY1561" fmla="*/ 5761346 h 6713342"/>
              <a:gd name="connsiteX1562" fmla="*/ 1849797 w 11799394"/>
              <a:gd name="connsiteY1562" fmla="*/ 5594029 h 6713342"/>
              <a:gd name="connsiteX1563" fmla="*/ 1850013 w 11799394"/>
              <a:gd name="connsiteY1563" fmla="*/ 5593444 h 6713342"/>
              <a:gd name="connsiteX1564" fmla="*/ 1850255 w 11799394"/>
              <a:gd name="connsiteY1564" fmla="*/ 5592872 h 6713342"/>
              <a:gd name="connsiteX1565" fmla="*/ 1889910 w 11799394"/>
              <a:gd name="connsiteY1565" fmla="*/ 5496872 h 6713342"/>
              <a:gd name="connsiteX1566" fmla="*/ 1887406 w 11799394"/>
              <a:gd name="connsiteY1566" fmla="*/ 5493135 h 6713342"/>
              <a:gd name="connsiteX1567" fmla="*/ 1625245 w 11799394"/>
              <a:gd name="connsiteY1567" fmla="*/ 5493135 h 6713342"/>
              <a:gd name="connsiteX1568" fmla="*/ 1379099 w 11799394"/>
              <a:gd name="connsiteY1568" fmla="*/ 5643345 h 6713342"/>
              <a:gd name="connsiteX1569" fmla="*/ 1335439 w 11799394"/>
              <a:gd name="connsiteY1569" fmla="*/ 5757673 h 6713342"/>
              <a:gd name="connsiteX1570" fmla="*/ 1337956 w 11799394"/>
              <a:gd name="connsiteY1570" fmla="*/ 5761346 h 6713342"/>
              <a:gd name="connsiteX1571" fmla="*/ 2083170 w 11799394"/>
              <a:gd name="connsiteY1571" fmla="*/ 6241946 h 6713342"/>
              <a:gd name="connsiteX1572" fmla="*/ 2143899 w 11799394"/>
              <a:gd name="connsiteY1572" fmla="*/ 6082928 h 6713342"/>
              <a:gd name="connsiteX1573" fmla="*/ 2433210 w 11799394"/>
              <a:gd name="connsiteY1573" fmla="*/ 5903015 h 6713342"/>
              <a:gd name="connsiteX1574" fmla="*/ 2740556 w 11799394"/>
              <a:gd name="connsiteY1574" fmla="*/ 5903015 h 6713342"/>
              <a:gd name="connsiteX1575" fmla="*/ 2740556 w 11799394"/>
              <a:gd name="connsiteY1575" fmla="*/ 5903015 h 6713342"/>
              <a:gd name="connsiteX1576" fmla="*/ 2758185 w 11799394"/>
              <a:gd name="connsiteY1576" fmla="*/ 5927901 h 6713342"/>
              <a:gd name="connsiteX1577" fmla="*/ 2700912 w 11799394"/>
              <a:gd name="connsiteY1577" fmla="*/ 6066570 h 6713342"/>
              <a:gd name="connsiteX1578" fmla="*/ 2410814 w 11799394"/>
              <a:gd name="connsiteY1578" fmla="*/ 6263604 h 6713342"/>
              <a:gd name="connsiteX1579" fmla="*/ 2098524 w 11799394"/>
              <a:gd name="connsiteY1579" fmla="*/ 6263604 h 6713342"/>
              <a:gd name="connsiteX1580" fmla="*/ 2083170 w 11799394"/>
              <a:gd name="connsiteY1580" fmla="*/ 6241946 h 6713342"/>
              <a:gd name="connsiteX1581" fmla="*/ 2145907 w 11799394"/>
              <a:gd name="connsiteY1581" fmla="*/ 6217415 h 6713342"/>
              <a:gd name="connsiteX1582" fmla="*/ 2410814 w 11799394"/>
              <a:gd name="connsiteY1582" fmla="*/ 6217415 h 6713342"/>
              <a:gd name="connsiteX1583" fmla="*/ 2657749 w 11799394"/>
              <a:gd name="connsiteY1583" fmla="*/ 6050098 h 6713342"/>
              <a:gd name="connsiteX1584" fmla="*/ 2657977 w 11799394"/>
              <a:gd name="connsiteY1584" fmla="*/ 6049526 h 6713342"/>
              <a:gd name="connsiteX1585" fmla="*/ 2658206 w 11799394"/>
              <a:gd name="connsiteY1585" fmla="*/ 6048941 h 6713342"/>
              <a:gd name="connsiteX1586" fmla="*/ 2697862 w 11799394"/>
              <a:gd name="connsiteY1586" fmla="*/ 5952940 h 6713342"/>
              <a:gd name="connsiteX1587" fmla="*/ 2695358 w 11799394"/>
              <a:gd name="connsiteY1587" fmla="*/ 5949204 h 6713342"/>
              <a:gd name="connsiteX1588" fmla="*/ 2433210 w 11799394"/>
              <a:gd name="connsiteY1588" fmla="*/ 5949204 h 6713342"/>
              <a:gd name="connsiteX1589" fmla="*/ 2187051 w 11799394"/>
              <a:gd name="connsiteY1589" fmla="*/ 6099413 h 6713342"/>
              <a:gd name="connsiteX1590" fmla="*/ 2143391 w 11799394"/>
              <a:gd name="connsiteY1590" fmla="*/ 6213742 h 6713342"/>
              <a:gd name="connsiteX1591" fmla="*/ 2145907 w 11799394"/>
              <a:gd name="connsiteY1591" fmla="*/ 6217415 h 6713342"/>
              <a:gd name="connsiteX1592" fmla="*/ 619133 w 11799394"/>
              <a:gd name="connsiteY1592" fmla="*/ 5807535 h 6713342"/>
              <a:gd name="connsiteX1593" fmla="*/ 931440 w 11799394"/>
              <a:gd name="connsiteY1593" fmla="*/ 5807535 h 6713342"/>
              <a:gd name="connsiteX1594" fmla="*/ 1221524 w 11799394"/>
              <a:gd name="connsiteY1594" fmla="*/ 5610514 h 6713342"/>
              <a:gd name="connsiteX1595" fmla="*/ 1278802 w 11799394"/>
              <a:gd name="connsiteY1595" fmla="*/ 5471833 h 6713342"/>
              <a:gd name="connsiteX1596" fmla="*/ 1261168 w 11799394"/>
              <a:gd name="connsiteY1596" fmla="*/ 5446946 h 6713342"/>
              <a:gd name="connsiteX1597" fmla="*/ 1261174 w 11799394"/>
              <a:gd name="connsiteY1597" fmla="*/ 5446946 h 6713342"/>
              <a:gd name="connsiteX1598" fmla="*/ 953826 w 11799394"/>
              <a:gd name="connsiteY1598" fmla="*/ 5446946 h 6713342"/>
              <a:gd name="connsiteX1599" fmla="*/ 664513 w 11799394"/>
              <a:gd name="connsiteY1599" fmla="*/ 5626872 h 6713342"/>
              <a:gd name="connsiteX1600" fmla="*/ 603792 w 11799394"/>
              <a:gd name="connsiteY1600" fmla="*/ 5785890 h 6713342"/>
              <a:gd name="connsiteX1601" fmla="*/ 619133 w 11799394"/>
              <a:gd name="connsiteY1601" fmla="*/ 5807548 h 6713342"/>
              <a:gd name="connsiteX1602" fmla="*/ 1429927 w 11799394"/>
              <a:gd name="connsiteY1602" fmla="*/ 6263604 h 6713342"/>
              <a:gd name="connsiteX1603" fmla="*/ 1742230 w 11799394"/>
              <a:gd name="connsiteY1603" fmla="*/ 6263604 h 6713342"/>
              <a:gd name="connsiteX1604" fmla="*/ 2032316 w 11799394"/>
              <a:gd name="connsiteY1604" fmla="*/ 6066583 h 6713342"/>
              <a:gd name="connsiteX1605" fmla="*/ 2089601 w 11799394"/>
              <a:gd name="connsiteY1605" fmla="*/ 5927901 h 6713342"/>
              <a:gd name="connsiteX1606" fmla="*/ 2071972 w 11799394"/>
              <a:gd name="connsiteY1606" fmla="*/ 5903015 h 6713342"/>
              <a:gd name="connsiteX1607" fmla="*/ 2071959 w 11799394"/>
              <a:gd name="connsiteY1607" fmla="*/ 5903015 h 6713342"/>
              <a:gd name="connsiteX1608" fmla="*/ 1764613 w 11799394"/>
              <a:gd name="connsiteY1608" fmla="*/ 5903015 h 6713342"/>
              <a:gd name="connsiteX1609" fmla="*/ 1475303 w 11799394"/>
              <a:gd name="connsiteY1609" fmla="*/ 6082941 h 6713342"/>
              <a:gd name="connsiteX1610" fmla="*/ 1414586 w 11799394"/>
              <a:gd name="connsiteY1610" fmla="*/ 6241946 h 6713342"/>
              <a:gd name="connsiteX1611" fmla="*/ 1429927 w 11799394"/>
              <a:gd name="connsiteY1611" fmla="*/ 6263604 h 6713342"/>
              <a:gd name="connsiteX1612" fmla="*/ 555793 w 11799394"/>
              <a:gd name="connsiteY1612" fmla="*/ 5352725 h 6713342"/>
              <a:gd name="connsiteX1613" fmla="*/ 868094 w 11799394"/>
              <a:gd name="connsiteY1613" fmla="*/ 5352725 h 6713342"/>
              <a:gd name="connsiteX1614" fmla="*/ 1158182 w 11799394"/>
              <a:gd name="connsiteY1614" fmla="*/ 5155704 h 6713342"/>
              <a:gd name="connsiteX1615" fmla="*/ 1215458 w 11799394"/>
              <a:gd name="connsiteY1615" fmla="*/ 5017022 h 6713342"/>
              <a:gd name="connsiteX1616" fmla="*/ 1197820 w 11799394"/>
              <a:gd name="connsiteY1616" fmla="*/ 4992136 h 6713342"/>
              <a:gd name="connsiteX1617" fmla="*/ 1197827 w 11799394"/>
              <a:gd name="connsiteY1617" fmla="*/ 4992136 h 6713342"/>
              <a:gd name="connsiteX1618" fmla="*/ 890478 w 11799394"/>
              <a:gd name="connsiteY1618" fmla="*/ 4992136 h 6713342"/>
              <a:gd name="connsiteX1619" fmla="*/ 601165 w 11799394"/>
              <a:gd name="connsiteY1619" fmla="*/ 5172062 h 6713342"/>
              <a:gd name="connsiteX1620" fmla="*/ 540444 w 11799394"/>
              <a:gd name="connsiteY1620" fmla="*/ 5331080 h 6713342"/>
              <a:gd name="connsiteX1621" fmla="*/ 555792 w 11799394"/>
              <a:gd name="connsiteY1621" fmla="*/ 5352725 h 6713342"/>
              <a:gd name="connsiteX1622" fmla="*/ 1006163 w 11799394"/>
              <a:gd name="connsiteY1622" fmla="*/ 4705965 h 6713342"/>
              <a:gd name="connsiteX1623" fmla="*/ 1063439 w 11799394"/>
              <a:gd name="connsiteY1623" fmla="*/ 4567296 h 6713342"/>
              <a:gd name="connsiteX1624" fmla="*/ 1045801 w 11799394"/>
              <a:gd name="connsiteY1624" fmla="*/ 4542409 h 6713342"/>
              <a:gd name="connsiteX1625" fmla="*/ 1045807 w 11799394"/>
              <a:gd name="connsiteY1625" fmla="*/ 4542409 h 6713342"/>
              <a:gd name="connsiteX1626" fmla="*/ 738458 w 11799394"/>
              <a:gd name="connsiteY1626" fmla="*/ 4542409 h 6713342"/>
              <a:gd name="connsiteX1627" fmla="*/ 449145 w 11799394"/>
              <a:gd name="connsiteY1627" fmla="*/ 4722323 h 6713342"/>
              <a:gd name="connsiteX1628" fmla="*/ 388425 w 11799394"/>
              <a:gd name="connsiteY1628" fmla="*/ 4881341 h 6713342"/>
              <a:gd name="connsiteX1629" fmla="*/ 403772 w 11799394"/>
              <a:gd name="connsiteY1629" fmla="*/ 4902999 h 6713342"/>
              <a:gd name="connsiteX1630" fmla="*/ 716073 w 11799394"/>
              <a:gd name="connsiteY1630" fmla="*/ 4902999 h 6713342"/>
              <a:gd name="connsiteX1631" fmla="*/ 1006161 w 11799394"/>
              <a:gd name="connsiteY1631" fmla="*/ 4705978 h 6713342"/>
              <a:gd name="connsiteX1632" fmla="*/ 112 w 11799394"/>
              <a:gd name="connsiteY1632" fmla="*/ 1504307 h 6713342"/>
              <a:gd name="connsiteX1633" fmla="*/ 105 w 11799394"/>
              <a:gd name="connsiteY1633" fmla="*/ 1723190 h 6713342"/>
              <a:gd name="connsiteX1634" fmla="*/ 248973 w 11799394"/>
              <a:gd name="connsiteY1634" fmla="*/ 1723190 h 6713342"/>
              <a:gd name="connsiteX1635" fmla="*/ 539056 w 11799394"/>
              <a:gd name="connsiteY1635" fmla="*/ 1526169 h 6713342"/>
              <a:gd name="connsiteX1636" fmla="*/ 596333 w 11799394"/>
              <a:gd name="connsiteY1636" fmla="*/ 1387487 h 6713342"/>
              <a:gd name="connsiteX1637" fmla="*/ 578701 w 11799394"/>
              <a:gd name="connsiteY1637" fmla="*/ 1362601 h 6713342"/>
              <a:gd name="connsiteX1638" fmla="*/ 271358 w 11799394"/>
              <a:gd name="connsiteY1638" fmla="*/ 1362601 h 6713342"/>
              <a:gd name="connsiteX1639" fmla="*/ 112 w 11799394"/>
              <a:gd name="connsiteY1639" fmla="*/ 1504307 h 6713342"/>
              <a:gd name="connsiteX1640" fmla="*/ 475709 w 11799394"/>
              <a:gd name="connsiteY1640" fmla="*/ 5155704 h 6713342"/>
              <a:gd name="connsiteX1641" fmla="*/ 532985 w 11799394"/>
              <a:gd name="connsiteY1641" fmla="*/ 5017022 h 6713342"/>
              <a:gd name="connsiteX1642" fmla="*/ 515353 w 11799394"/>
              <a:gd name="connsiteY1642" fmla="*/ 4992136 h 6713342"/>
              <a:gd name="connsiteX1643" fmla="*/ 515353 w 11799394"/>
              <a:gd name="connsiteY1643" fmla="*/ 4992136 h 6713342"/>
              <a:gd name="connsiteX1644" fmla="*/ 208011 w 11799394"/>
              <a:gd name="connsiteY1644" fmla="*/ 4992136 h 6713342"/>
              <a:gd name="connsiteX1645" fmla="*/ 36 w 11799394"/>
              <a:gd name="connsiteY1645" fmla="*/ 5058915 h 6713342"/>
              <a:gd name="connsiteX1646" fmla="*/ 36 w 11799394"/>
              <a:gd name="connsiteY1646" fmla="*/ 5123445 h 6713342"/>
              <a:gd name="connsiteX1647" fmla="*/ 208011 w 11799394"/>
              <a:gd name="connsiteY1647" fmla="*/ 5038324 h 6713342"/>
              <a:gd name="connsiteX1648" fmla="*/ 470166 w 11799394"/>
              <a:gd name="connsiteY1648" fmla="*/ 5038324 h 6713342"/>
              <a:gd name="connsiteX1649" fmla="*/ 472667 w 11799394"/>
              <a:gd name="connsiteY1649" fmla="*/ 5042061 h 6713342"/>
              <a:gd name="connsiteX1650" fmla="*/ 433010 w 11799394"/>
              <a:gd name="connsiteY1650" fmla="*/ 5138062 h 6713342"/>
              <a:gd name="connsiteX1651" fmla="*/ 432773 w 11799394"/>
              <a:gd name="connsiteY1651" fmla="*/ 5138646 h 6713342"/>
              <a:gd name="connsiteX1652" fmla="*/ 432556 w 11799394"/>
              <a:gd name="connsiteY1652" fmla="*/ 5139231 h 6713342"/>
              <a:gd name="connsiteX1653" fmla="*/ 185619 w 11799394"/>
              <a:gd name="connsiteY1653" fmla="*/ 5306536 h 6713342"/>
              <a:gd name="connsiteX1654" fmla="*/ 31 w 11799394"/>
              <a:gd name="connsiteY1654" fmla="*/ 5306536 h 6713342"/>
              <a:gd name="connsiteX1655" fmla="*/ 31 w 11799394"/>
              <a:gd name="connsiteY1655" fmla="*/ 5352725 h 6713342"/>
              <a:gd name="connsiteX1656" fmla="*/ 185620 w 11799394"/>
              <a:gd name="connsiteY1656" fmla="*/ 5352725 h 6713342"/>
              <a:gd name="connsiteX1657" fmla="*/ 475709 w 11799394"/>
              <a:gd name="connsiteY1657" fmla="*/ 5155704 h 6713342"/>
              <a:gd name="connsiteX1658" fmla="*/ 6108921 w 11799394"/>
              <a:gd name="connsiteY1658" fmla="*/ 6241946 h 6713342"/>
              <a:gd name="connsiteX1659" fmla="*/ 6169650 w 11799394"/>
              <a:gd name="connsiteY1659" fmla="*/ 6082928 h 6713342"/>
              <a:gd name="connsiteX1660" fmla="*/ 6458961 w 11799394"/>
              <a:gd name="connsiteY1660" fmla="*/ 5903015 h 6713342"/>
              <a:gd name="connsiteX1661" fmla="*/ 6766307 w 11799394"/>
              <a:gd name="connsiteY1661" fmla="*/ 5903015 h 6713342"/>
              <a:gd name="connsiteX1662" fmla="*/ 6766307 w 11799394"/>
              <a:gd name="connsiteY1662" fmla="*/ 5903015 h 6713342"/>
              <a:gd name="connsiteX1663" fmla="*/ 6783936 w 11799394"/>
              <a:gd name="connsiteY1663" fmla="*/ 5927901 h 6713342"/>
              <a:gd name="connsiteX1664" fmla="*/ 6726664 w 11799394"/>
              <a:gd name="connsiteY1664" fmla="*/ 6066570 h 6713342"/>
              <a:gd name="connsiteX1665" fmla="*/ 6436578 w 11799394"/>
              <a:gd name="connsiteY1665" fmla="*/ 6263604 h 6713342"/>
              <a:gd name="connsiteX1666" fmla="*/ 6124262 w 11799394"/>
              <a:gd name="connsiteY1666" fmla="*/ 6263604 h 6713342"/>
              <a:gd name="connsiteX1667" fmla="*/ 6108921 w 11799394"/>
              <a:gd name="connsiteY1667" fmla="*/ 6241946 h 6713342"/>
              <a:gd name="connsiteX1668" fmla="*/ 6171671 w 11799394"/>
              <a:gd name="connsiteY1668" fmla="*/ 6217415 h 6713342"/>
              <a:gd name="connsiteX1669" fmla="*/ 6436578 w 11799394"/>
              <a:gd name="connsiteY1669" fmla="*/ 6217415 h 6713342"/>
              <a:gd name="connsiteX1670" fmla="*/ 6683500 w 11799394"/>
              <a:gd name="connsiteY1670" fmla="*/ 6050098 h 6713342"/>
              <a:gd name="connsiteX1671" fmla="*/ 6683729 w 11799394"/>
              <a:gd name="connsiteY1671" fmla="*/ 6049526 h 6713342"/>
              <a:gd name="connsiteX1672" fmla="*/ 6683958 w 11799394"/>
              <a:gd name="connsiteY1672" fmla="*/ 6048941 h 6713342"/>
              <a:gd name="connsiteX1673" fmla="*/ 6723613 w 11799394"/>
              <a:gd name="connsiteY1673" fmla="*/ 5952940 h 6713342"/>
              <a:gd name="connsiteX1674" fmla="*/ 6721109 w 11799394"/>
              <a:gd name="connsiteY1674" fmla="*/ 5949204 h 6713342"/>
              <a:gd name="connsiteX1675" fmla="*/ 6458961 w 11799394"/>
              <a:gd name="connsiteY1675" fmla="*/ 5949204 h 6713342"/>
              <a:gd name="connsiteX1676" fmla="*/ 6212802 w 11799394"/>
              <a:gd name="connsiteY1676" fmla="*/ 6099413 h 6713342"/>
              <a:gd name="connsiteX1677" fmla="*/ 6169142 w 11799394"/>
              <a:gd name="connsiteY1677" fmla="*/ 6213742 h 6713342"/>
              <a:gd name="connsiteX1678" fmla="*/ 6171671 w 11799394"/>
              <a:gd name="connsiteY1678" fmla="*/ 6217415 h 6713342"/>
              <a:gd name="connsiteX1679" fmla="*/ 7312440 w 11799394"/>
              <a:gd name="connsiteY1679" fmla="*/ 5785877 h 6713342"/>
              <a:gd name="connsiteX1680" fmla="*/ 7373157 w 11799394"/>
              <a:gd name="connsiteY1680" fmla="*/ 5626859 h 6713342"/>
              <a:gd name="connsiteX1681" fmla="*/ 7662481 w 11799394"/>
              <a:gd name="connsiteY1681" fmla="*/ 5446946 h 6713342"/>
              <a:gd name="connsiteX1682" fmla="*/ 7969814 w 11799394"/>
              <a:gd name="connsiteY1682" fmla="*/ 5446946 h 6713342"/>
              <a:gd name="connsiteX1683" fmla="*/ 7987443 w 11799394"/>
              <a:gd name="connsiteY1683" fmla="*/ 5471833 h 6713342"/>
              <a:gd name="connsiteX1684" fmla="*/ 7930170 w 11799394"/>
              <a:gd name="connsiteY1684" fmla="*/ 5610514 h 6713342"/>
              <a:gd name="connsiteX1685" fmla="*/ 7640085 w 11799394"/>
              <a:gd name="connsiteY1685" fmla="*/ 5807535 h 6713342"/>
              <a:gd name="connsiteX1686" fmla="*/ 7327782 w 11799394"/>
              <a:gd name="connsiteY1686" fmla="*/ 5807535 h 6713342"/>
              <a:gd name="connsiteX1687" fmla="*/ 7312440 w 11799394"/>
              <a:gd name="connsiteY1687" fmla="*/ 5785877 h 6713342"/>
              <a:gd name="connsiteX1688" fmla="*/ 7375178 w 11799394"/>
              <a:gd name="connsiteY1688" fmla="*/ 5761346 h 6713342"/>
              <a:gd name="connsiteX1689" fmla="*/ 7640085 w 11799394"/>
              <a:gd name="connsiteY1689" fmla="*/ 5761346 h 6713342"/>
              <a:gd name="connsiteX1690" fmla="*/ 7887020 w 11799394"/>
              <a:gd name="connsiteY1690" fmla="*/ 5594029 h 6713342"/>
              <a:gd name="connsiteX1691" fmla="*/ 7887235 w 11799394"/>
              <a:gd name="connsiteY1691" fmla="*/ 5593444 h 6713342"/>
              <a:gd name="connsiteX1692" fmla="*/ 7887477 w 11799394"/>
              <a:gd name="connsiteY1692" fmla="*/ 5592872 h 6713342"/>
              <a:gd name="connsiteX1693" fmla="*/ 7927133 w 11799394"/>
              <a:gd name="connsiteY1693" fmla="*/ 5496872 h 6713342"/>
              <a:gd name="connsiteX1694" fmla="*/ 7924629 w 11799394"/>
              <a:gd name="connsiteY1694" fmla="*/ 5493135 h 6713342"/>
              <a:gd name="connsiteX1695" fmla="*/ 7662481 w 11799394"/>
              <a:gd name="connsiteY1695" fmla="*/ 5493135 h 6713342"/>
              <a:gd name="connsiteX1696" fmla="*/ 7416321 w 11799394"/>
              <a:gd name="connsiteY1696" fmla="*/ 5643345 h 6713342"/>
              <a:gd name="connsiteX1697" fmla="*/ 7372662 w 11799394"/>
              <a:gd name="connsiteY1697" fmla="*/ 5757673 h 6713342"/>
              <a:gd name="connsiteX1698" fmla="*/ 7375178 w 11799394"/>
              <a:gd name="connsiteY1698" fmla="*/ 5761346 h 6713342"/>
              <a:gd name="connsiteX1699" fmla="*/ 5456924 w 11799394"/>
              <a:gd name="connsiteY1699" fmla="*/ 6263604 h 6713342"/>
              <a:gd name="connsiteX1700" fmla="*/ 5769227 w 11799394"/>
              <a:gd name="connsiteY1700" fmla="*/ 6263604 h 6713342"/>
              <a:gd name="connsiteX1701" fmla="*/ 6059326 w 11799394"/>
              <a:gd name="connsiteY1701" fmla="*/ 6066583 h 6713342"/>
              <a:gd name="connsiteX1702" fmla="*/ 6116598 w 11799394"/>
              <a:gd name="connsiteY1702" fmla="*/ 5927901 h 6713342"/>
              <a:gd name="connsiteX1703" fmla="*/ 6098969 w 11799394"/>
              <a:gd name="connsiteY1703" fmla="*/ 5903015 h 6713342"/>
              <a:gd name="connsiteX1704" fmla="*/ 6098969 w 11799394"/>
              <a:gd name="connsiteY1704" fmla="*/ 5903015 h 6713342"/>
              <a:gd name="connsiteX1705" fmla="*/ 5791622 w 11799394"/>
              <a:gd name="connsiteY1705" fmla="*/ 5903015 h 6713342"/>
              <a:gd name="connsiteX1706" fmla="*/ 5502312 w 11799394"/>
              <a:gd name="connsiteY1706" fmla="*/ 6082941 h 6713342"/>
              <a:gd name="connsiteX1707" fmla="*/ 5441583 w 11799394"/>
              <a:gd name="connsiteY1707" fmla="*/ 6241946 h 6713342"/>
              <a:gd name="connsiteX1708" fmla="*/ 5456924 w 11799394"/>
              <a:gd name="connsiteY1708" fmla="*/ 6263604 h 6713342"/>
              <a:gd name="connsiteX1709" fmla="*/ 7258740 w 11799394"/>
              <a:gd name="connsiteY1709" fmla="*/ 5610514 h 6713342"/>
              <a:gd name="connsiteX1710" fmla="*/ 7316025 w 11799394"/>
              <a:gd name="connsiteY1710" fmla="*/ 5471833 h 6713342"/>
              <a:gd name="connsiteX1711" fmla="*/ 7298383 w 11799394"/>
              <a:gd name="connsiteY1711" fmla="*/ 5446946 h 6713342"/>
              <a:gd name="connsiteX1712" fmla="*/ 7298383 w 11799394"/>
              <a:gd name="connsiteY1712" fmla="*/ 5446946 h 6713342"/>
              <a:gd name="connsiteX1713" fmla="*/ 6991050 w 11799394"/>
              <a:gd name="connsiteY1713" fmla="*/ 5446946 h 6713342"/>
              <a:gd name="connsiteX1714" fmla="*/ 6701727 w 11799394"/>
              <a:gd name="connsiteY1714" fmla="*/ 5626872 h 6713342"/>
              <a:gd name="connsiteX1715" fmla="*/ 6641009 w 11799394"/>
              <a:gd name="connsiteY1715" fmla="*/ 5785890 h 6713342"/>
              <a:gd name="connsiteX1716" fmla="*/ 6656351 w 11799394"/>
              <a:gd name="connsiteY1716" fmla="*/ 5807548 h 6713342"/>
              <a:gd name="connsiteX1717" fmla="*/ 6968654 w 11799394"/>
              <a:gd name="connsiteY1717" fmla="*/ 5807548 h 6713342"/>
              <a:gd name="connsiteX1718" fmla="*/ 7258740 w 11799394"/>
              <a:gd name="connsiteY1718" fmla="*/ 5610514 h 6713342"/>
              <a:gd name="connsiteX1719" fmla="*/ 2769942 w 11799394"/>
              <a:gd name="connsiteY1719" fmla="*/ 6263604 h 6713342"/>
              <a:gd name="connsiteX1720" fmla="*/ 3082245 w 11799394"/>
              <a:gd name="connsiteY1720" fmla="*/ 6263604 h 6713342"/>
              <a:gd name="connsiteX1721" fmla="*/ 3372331 w 11799394"/>
              <a:gd name="connsiteY1721" fmla="*/ 6066583 h 6713342"/>
              <a:gd name="connsiteX1722" fmla="*/ 3429616 w 11799394"/>
              <a:gd name="connsiteY1722" fmla="*/ 5927901 h 6713342"/>
              <a:gd name="connsiteX1723" fmla="*/ 3411974 w 11799394"/>
              <a:gd name="connsiteY1723" fmla="*/ 5903015 h 6713342"/>
              <a:gd name="connsiteX1724" fmla="*/ 3411974 w 11799394"/>
              <a:gd name="connsiteY1724" fmla="*/ 5903015 h 6713342"/>
              <a:gd name="connsiteX1725" fmla="*/ 3104641 w 11799394"/>
              <a:gd name="connsiteY1725" fmla="*/ 5903015 h 6713342"/>
              <a:gd name="connsiteX1726" fmla="*/ 2815330 w 11799394"/>
              <a:gd name="connsiteY1726" fmla="*/ 6082941 h 6713342"/>
              <a:gd name="connsiteX1727" fmla="*/ 2754601 w 11799394"/>
              <a:gd name="connsiteY1727" fmla="*/ 6241946 h 6713342"/>
              <a:gd name="connsiteX1728" fmla="*/ 2769942 w 11799394"/>
              <a:gd name="connsiteY1728" fmla="*/ 6263604 h 6713342"/>
              <a:gd name="connsiteX1729" fmla="*/ 4785493 w 11799394"/>
              <a:gd name="connsiteY1729" fmla="*/ 6263604 h 6713342"/>
              <a:gd name="connsiteX1730" fmla="*/ 5097796 w 11799394"/>
              <a:gd name="connsiteY1730" fmla="*/ 6263604 h 6713342"/>
              <a:gd name="connsiteX1731" fmla="*/ 5387882 w 11799394"/>
              <a:gd name="connsiteY1731" fmla="*/ 6066583 h 6713342"/>
              <a:gd name="connsiteX1732" fmla="*/ 5445167 w 11799394"/>
              <a:gd name="connsiteY1732" fmla="*/ 5927901 h 6713342"/>
              <a:gd name="connsiteX1733" fmla="*/ 5427525 w 11799394"/>
              <a:gd name="connsiteY1733" fmla="*/ 5903015 h 6713342"/>
              <a:gd name="connsiteX1734" fmla="*/ 5427525 w 11799394"/>
              <a:gd name="connsiteY1734" fmla="*/ 5903015 h 6713342"/>
              <a:gd name="connsiteX1735" fmla="*/ 5120192 w 11799394"/>
              <a:gd name="connsiteY1735" fmla="*/ 5903015 h 6713342"/>
              <a:gd name="connsiteX1736" fmla="*/ 4830881 w 11799394"/>
              <a:gd name="connsiteY1736" fmla="*/ 6082941 h 6713342"/>
              <a:gd name="connsiteX1737" fmla="*/ 4770152 w 11799394"/>
              <a:gd name="connsiteY1737" fmla="*/ 6241946 h 6713342"/>
              <a:gd name="connsiteX1738" fmla="*/ 4785493 w 11799394"/>
              <a:gd name="connsiteY1738" fmla="*/ 6263604 h 6713342"/>
              <a:gd name="connsiteX1739" fmla="*/ 3441373 w 11799394"/>
              <a:gd name="connsiteY1739" fmla="*/ 6263604 h 6713342"/>
              <a:gd name="connsiteX1740" fmla="*/ 3753689 w 11799394"/>
              <a:gd name="connsiteY1740" fmla="*/ 6263604 h 6713342"/>
              <a:gd name="connsiteX1741" fmla="*/ 4043774 w 11799394"/>
              <a:gd name="connsiteY1741" fmla="*/ 6066583 h 6713342"/>
              <a:gd name="connsiteX1742" fmla="*/ 4101047 w 11799394"/>
              <a:gd name="connsiteY1742" fmla="*/ 5927901 h 6713342"/>
              <a:gd name="connsiteX1743" fmla="*/ 4083418 w 11799394"/>
              <a:gd name="connsiteY1743" fmla="*/ 5903015 h 6713342"/>
              <a:gd name="connsiteX1744" fmla="*/ 4083418 w 11799394"/>
              <a:gd name="connsiteY1744" fmla="*/ 5903015 h 6713342"/>
              <a:gd name="connsiteX1745" fmla="*/ 3776071 w 11799394"/>
              <a:gd name="connsiteY1745" fmla="*/ 5903015 h 6713342"/>
              <a:gd name="connsiteX1746" fmla="*/ 3486761 w 11799394"/>
              <a:gd name="connsiteY1746" fmla="*/ 6082941 h 6713342"/>
              <a:gd name="connsiteX1747" fmla="*/ 3426032 w 11799394"/>
              <a:gd name="connsiteY1747" fmla="*/ 6241946 h 6713342"/>
              <a:gd name="connsiteX1748" fmla="*/ 3441373 w 11799394"/>
              <a:gd name="connsiteY1748" fmla="*/ 6263604 h 6713342"/>
              <a:gd name="connsiteX1749" fmla="*/ 4098721 w 11799394"/>
              <a:gd name="connsiteY1749" fmla="*/ 6241946 h 6713342"/>
              <a:gd name="connsiteX1750" fmla="*/ 4159438 w 11799394"/>
              <a:gd name="connsiteY1750" fmla="*/ 6082928 h 6713342"/>
              <a:gd name="connsiteX1751" fmla="*/ 4448761 w 11799394"/>
              <a:gd name="connsiteY1751" fmla="*/ 5903015 h 6713342"/>
              <a:gd name="connsiteX1752" fmla="*/ 4756094 w 11799394"/>
              <a:gd name="connsiteY1752" fmla="*/ 5903015 h 6713342"/>
              <a:gd name="connsiteX1753" fmla="*/ 4756094 w 11799394"/>
              <a:gd name="connsiteY1753" fmla="*/ 5903015 h 6713342"/>
              <a:gd name="connsiteX1754" fmla="*/ 4773736 w 11799394"/>
              <a:gd name="connsiteY1754" fmla="*/ 5927901 h 6713342"/>
              <a:gd name="connsiteX1755" fmla="*/ 4716451 w 11799394"/>
              <a:gd name="connsiteY1755" fmla="*/ 6066570 h 6713342"/>
              <a:gd name="connsiteX1756" fmla="*/ 4426366 w 11799394"/>
              <a:gd name="connsiteY1756" fmla="*/ 6263604 h 6713342"/>
              <a:gd name="connsiteX1757" fmla="*/ 4114062 w 11799394"/>
              <a:gd name="connsiteY1757" fmla="*/ 6263604 h 6713342"/>
              <a:gd name="connsiteX1758" fmla="*/ 4098721 w 11799394"/>
              <a:gd name="connsiteY1758" fmla="*/ 6241946 h 6713342"/>
              <a:gd name="connsiteX1759" fmla="*/ 4161471 w 11799394"/>
              <a:gd name="connsiteY1759" fmla="*/ 6217415 h 6713342"/>
              <a:gd name="connsiteX1760" fmla="*/ 4426366 w 11799394"/>
              <a:gd name="connsiteY1760" fmla="*/ 6217415 h 6713342"/>
              <a:gd name="connsiteX1761" fmla="*/ 4673300 w 11799394"/>
              <a:gd name="connsiteY1761" fmla="*/ 6050098 h 6713342"/>
              <a:gd name="connsiteX1762" fmla="*/ 4673516 w 11799394"/>
              <a:gd name="connsiteY1762" fmla="*/ 6049526 h 6713342"/>
              <a:gd name="connsiteX1763" fmla="*/ 4673757 w 11799394"/>
              <a:gd name="connsiteY1763" fmla="*/ 6048941 h 6713342"/>
              <a:gd name="connsiteX1764" fmla="*/ 4713413 w 11799394"/>
              <a:gd name="connsiteY1764" fmla="*/ 5952940 h 6713342"/>
              <a:gd name="connsiteX1765" fmla="*/ 4710910 w 11799394"/>
              <a:gd name="connsiteY1765" fmla="*/ 5949204 h 6713342"/>
              <a:gd name="connsiteX1766" fmla="*/ 4448761 w 11799394"/>
              <a:gd name="connsiteY1766" fmla="*/ 5949204 h 6713342"/>
              <a:gd name="connsiteX1767" fmla="*/ 4202589 w 11799394"/>
              <a:gd name="connsiteY1767" fmla="*/ 6099413 h 6713342"/>
              <a:gd name="connsiteX1768" fmla="*/ 4158942 w 11799394"/>
              <a:gd name="connsiteY1768" fmla="*/ 6213742 h 6713342"/>
              <a:gd name="connsiteX1769" fmla="*/ 4161459 w 11799394"/>
              <a:gd name="connsiteY1769" fmla="*/ 6217415 h 6713342"/>
              <a:gd name="connsiteX1770" fmla="*/ 10969836 w 11799394"/>
              <a:gd name="connsiteY1770" fmla="*/ 0 h 6713342"/>
              <a:gd name="connsiteX1771" fmla="*/ 10662490 w 11799394"/>
              <a:gd name="connsiteY1771" fmla="*/ 0 h 6713342"/>
              <a:gd name="connsiteX1772" fmla="*/ 10373179 w 11799394"/>
              <a:gd name="connsiteY1772" fmla="*/ 179924 h 6713342"/>
              <a:gd name="connsiteX1773" fmla="*/ 10312463 w 11799394"/>
              <a:gd name="connsiteY1773" fmla="*/ 338937 h 6713342"/>
              <a:gd name="connsiteX1774" fmla="*/ 10327804 w 11799394"/>
              <a:gd name="connsiteY1774" fmla="*/ 360594 h 6713342"/>
              <a:gd name="connsiteX1775" fmla="*/ 10640094 w 11799394"/>
              <a:gd name="connsiteY1775" fmla="*/ 360594 h 6713342"/>
              <a:gd name="connsiteX1776" fmla="*/ 10930193 w 11799394"/>
              <a:gd name="connsiteY1776" fmla="*/ 163564 h 6713342"/>
              <a:gd name="connsiteX1777" fmla="*/ 10987465 w 11799394"/>
              <a:gd name="connsiteY1777" fmla="*/ 24882 h 6713342"/>
              <a:gd name="connsiteX1778" fmla="*/ 10969836 w 11799394"/>
              <a:gd name="connsiteY1778" fmla="*/ 1 h 6713342"/>
              <a:gd name="connsiteX1779" fmla="*/ 9483094 w 11799394"/>
              <a:gd name="connsiteY1779" fmla="*/ 6263604 h 6713342"/>
              <a:gd name="connsiteX1780" fmla="*/ 9795397 w 11799394"/>
              <a:gd name="connsiteY1780" fmla="*/ 6263604 h 6713342"/>
              <a:gd name="connsiteX1781" fmla="*/ 10085483 w 11799394"/>
              <a:gd name="connsiteY1781" fmla="*/ 6066583 h 6713342"/>
              <a:gd name="connsiteX1782" fmla="*/ 10142756 w 11799394"/>
              <a:gd name="connsiteY1782" fmla="*/ 5927901 h 6713342"/>
              <a:gd name="connsiteX1783" fmla="*/ 10125127 w 11799394"/>
              <a:gd name="connsiteY1783" fmla="*/ 5903015 h 6713342"/>
              <a:gd name="connsiteX1784" fmla="*/ 10125127 w 11799394"/>
              <a:gd name="connsiteY1784" fmla="*/ 5903015 h 6713342"/>
              <a:gd name="connsiteX1785" fmla="*/ 9817793 w 11799394"/>
              <a:gd name="connsiteY1785" fmla="*/ 5903015 h 6713342"/>
              <a:gd name="connsiteX1786" fmla="*/ 9528470 w 11799394"/>
              <a:gd name="connsiteY1786" fmla="*/ 6082941 h 6713342"/>
              <a:gd name="connsiteX1787" fmla="*/ 9467753 w 11799394"/>
              <a:gd name="connsiteY1787" fmla="*/ 6241946 h 6713342"/>
              <a:gd name="connsiteX1788" fmla="*/ 9483094 w 11799394"/>
              <a:gd name="connsiteY1788" fmla="*/ 6263604 h 6713342"/>
              <a:gd name="connsiteX1789" fmla="*/ 9211362 w 11799394"/>
              <a:gd name="connsiteY1789" fmla="*/ 5155704 h 6713342"/>
              <a:gd name="connsiteX1790" fmla="*/ 9268635 w 11799394"/>
              <a:gd name="connsiteY1790" fmla="*/ 5017022 h 6713342"/>
              <a:gd name="connsiteX1791" fmla="*/ 9251005 w 11799394"/>
              <a:gd name="connsiteY1791" fmla="*/ 4992136 h 6713342"/>
              <a:gd name="connsiteX1792" fmla="*/ 9251005 w 11799394"/>
              <a:gd name="connsiteY1792" fmla="*/ 4992136 h 6713342"/>
              <a:gd name="connsiteX1793" fmla="*/ 8943659 w 11799394"/>
              <a:gd name="connsiteY1793" fmla="*/ 4992136 h 6713342"/>
              <a:gd name="connsiteX1794" fmla="*/ 8654349 w 11799394"/>
              <a:gd name="connsiteY1794" fmla="*/ 5172062 h 6713342"/>
              <a:gd name="connsiteX1795" fmla="*/ 8593632 w 11799394"/>
              <a:gd name="connsiteY1795" fmla="*/ 5331080 h 6713342"/>
              <a:gd name="connsiteX1796" fmla="*/ 8608973 w 11799394"/>
              <a:gd name="connsiteY1796" fmla="*/ 5352725 h 6713342"/>
              <a:gd name="connsiteX1797" fmla="*/ 8921264 w 11799394"/>
              <a:gd name="connsiteY1797" fmla="*/ 5352725 h 6713342"/>
              <a:gd name="connsiteX1798" fmla="*/ 9211362 w 11799394"/>
              <a:gd name="connsiteY1798" fmla="*/ 5155704 h 6713342"/>
              <a:gd name="connsiteX1799" fmla="*/ 9440681 w 11799394"/>
              <a:gd name="connsiteY1799" fmla="*/ 4902999 h 6713342"/>
              <a:gd name="connsiteX1800" fmla="*/ 9128377 w 11799394"/>
              <a:gd name="connsiteY1800" fmla="*/ 4902999 h 6713342"/>
              <a:gd name="connsiteX1801" fmla="*/ 9113036 w 11799394"/>
              <a:gd name="connsiteY1801" fmla="*/ 4881341 h 6713342"/>
              <a:gd name="connsiteX1802" fmla="*/ 9173752 w 11799394"/>
              <a:gd name="connsiteY1802" fmla="*/ 4722323 h 6713342"/>
              <a:gd name="connsiteX1803" fmla="*/ 9463076 w 11799394"/>
              <a:gd name="connsiteY1803" fmla="*/ 4542409 h 6713342"/>
              <a:gd name="connsiteX1804" fmla="*/ 9770409 w 11799394"/>
              <a:gd name="connsiteY1804" fmla="*/ 4542409 h 6713342"/>
              <a:gd name="connsiteX1805" fmla="*/ 9770409 w 11799394"/>
              <a:gd name="connsiteY1805" fmla="*/ 4542409 h 6713342"/>
              <a:gd name="connsiteX1806" fmla="*/ 9788038 w 11799394"/>
              <a:gd name="connsiteY1806" fmla="*/ 4567296 h 6713342"/>
              <a:gd name="connsiteX1807" fmla="*/ 9730766 w 11799394"/>
              <a:gd name="connsiteY1807" fmla="*/ 4705965 h 6713342"/>
              <a:gd name="connsiteX1808" fmla="*/ 9440681 w 11799394"/>
              <a:gd name="connsiteY1808" fmla="*/ 4902999 h 6713342"/>
              <a:gd name="connsiteX1809" fmla="*/ 9175773 w 11799394"/>
              <a:gd name="connsiteY1809" fmla="*/ 4856810 h 6713342"/>
              <a:gd name="connsiteX1810" fmla="*/ 9440681 w 11799394"/>
              <a:gd name="connsiteY1810" fmla="*/ 4856810 h 6713342"/>
              <a:gd name="connsiteX1811" fmla="*/ 9687615 w 11799394"/>
              <a:gd name="connsiteY1811" fmla="*/ 4689492 h 6713342"/>
              <a:gd name="connsiteX1812" fmla="*/ 9687830 w 11799394"/>
              <a:gd name="connsiteY1812" fmla="*/ 4688907 h 6713342"/>
              <a:gd name="connsiteX1813" fmla="*/ 9688073 w 11799394"/>
              <a:gd name="connsiteY1813" fmla="*/ 4688336 h 6713342"/>
              <a:gd name="connsiteX1814" fmla="*/ 9727728 w 11799394"/>
              <a:gd name="connsiteY1814" fmla="*/ 4592335 h 6713342"/>
              <a:gd name="connsiteX1815" fmla="*/ 9725224 w 11799394"/>
              <a:gd name="connsiteY1815" fmla="*/ 4588598 h 6713342"/>
              <a:gd name="connsiteX1816" fmla="*/ 9463076 w 11799394"/>
              <a:gd name="connsiteY1816" fmla="*/ 4588598 h 6713342"/>
              <a:gd name="connsiteX1817" fmla="*/ 9216916 w 11799394"/>
              <a:gd name="connsiteY1817" fmla="*/ 4738808 h 6713342"/>
              <a:gd name="connsiteX1818" fmla="*/ 9173244 w 11799394"/>
              <a:gd name="connsiteY1818" fmla="*/ 4853137 h 6713342"/>
              <a:gd name="connsiteX1819" fmla="*/ 9175773 w 11799394"/>
              <a:gd name="connsiteY1819" fmla="*/ 4856810 h 6713342"/>
              <a:gd name="connsiteX1820" fmla="*/ 10264139 w 11799394"/>
              <a:gd name="connsiteY1820" fmla="*/ 5352725 h 6713342"/>
              <a:gd name="connsiteX1821" fmla="*/ 9951836 w 11799394"/>
              <a:gd name="connsiteY1821" fmla="*/ 5352725 h 6713342"/>
              <a:gd name="connsiteX1822" fmla="*/ 9936494 w 11799394"/>
              <a:gd name="connsiteY1822" fmla="*/ 5331080 h 6713342"/>
              <a:gd name="connsiteX1823" fmla="*/ 9997210 w 11799394"/>
              <a:gd name="connsiteY1823" fmla="*/ 5172062 h 6713342"/>
              <a:gd name="connsiteX1824" fmla="*/ 10286521 w 11799394"/>
              <a:gd name="connsiteY1824" fmla="*/ 4992136 h 6713342"/>
              <a:gd name="connsiteX1825" fmla="*/ 10593868 w 11799394"/>
              <a:gd name="connsiteY1825" fmla="*/ 4992136 h 6713342"/>
              <a:gd name="connsiteX1826" fmla="*/ 10611496 w 11799394"/>
              <a:gd name="connsiteY1826" fmla="*/ 5017022 h 6713342"/>
              <a:gd name="connsiteX1827" fmla="*/ 10554224 w 11799394"/>
              <a:gd name="connsiteY1827" fmla="*/ 5155704 h 6713342"/>
              <a:gd name="connsiteX1828" fmla="*/ 10264139 w 11799394"/>
              <a:gd name="connsiteY1828" fmla="*/ 5352725 h 6713342"/>
              <a:gd name="connsiteX1829" fmla="*/ 9999231 w 11799394"/>
              <a:gd name="connsiteY1829" fmla="*/ 5306536 h 6713342"/>
              <a:gd name="connsiteX1830" fmla="*/ 10264139 w 11799394"/>
              <a:gd name="connsiteY1830" fmla="*/ 5306536 h 6713342"/>
              <a:gd name="connsiteX1831" fmla="*/ 10511073 w 11799394"/>
              <a:gd name="connsiteY1831" fmla="*/ 5139231 h 6713342"/>
              <a:gd name="connsiteX1832" fmla="*/ 10511289 w 11799394"/>
              <a:gd name="connsiteY1832" fmla="*/ 5138646 h 6713342"/>
              <a:gd name="connsiteX1833" fmla="*/ 10511530 w 11799394"/>
              <a:gd name="connsiteY1833" fmla="*/ 5138062 h 6713342"/>
              <a:gd name="connsiteX1834" fmla="*/ 10551174 w 11799394"/>
              <a:gd name="connsiteY1834" fmla="*/ 5042061 h 6713342"/>
              <a:gd name="connsiteX1835" fmla="*/ 10548682 w 11799394"/>
              <a:gd name="connsiteY1835" fmla="*/ 5038324 h 6713342"/>
              <a:gd name="connsiteX1836" fmla="*/ 10286521 w 11799394"/>
              <a:gd name="connsiteY1836" fmla="*/ 5038324 h 6713342"/>
              <a:gd name="connsiteX1837" fmla="*/ 10040362 w 11799394"/>
              <a:gd name="connsiteY1837" fmla="*/ 5188534 h 6713342"/>
              <a:gd name="connsiteX1838" fmla="*/ 9996702 w 11799394"/>
              <a:gd name="connsiteY1838" fmla="*/ 5302876 h 6713342"/>
              <a:gd name="connsiteX1839" fmla="*/ 9999231 w 11799394"/>
              <a:gd name="connsiteY1839" fmla="*/ 5306536 h 6713342"/>
              <a:gd name="connsiteX1840" fmla="*/ 8275254 w 11799394"/>
              <a:gd name="connsiteY1840" fmla="*/ 6691684 h 6713342"/>
              <a:gd name="connsiteX1841" fmla="*/ 8335970 w 11799394"/>
              <a:gd name="connsiteY1841" fmla="*/ 6532667 h 6713342"/>
              <a:gd name="connsiteX1842" fmla="*/ 8625293 w 11799394"/>
              <a:gd name="connsiteY1842" fmla="*/ 6352741 h 6713342"/>
              <a:gd name="connsiteX1843" fmla="*/ 8932626 w 11799394"/>
              <a:gd name="connsiteY1843" fmla="*/ 6352741 h 6713342"/>
              <a:gd name="connsiteX1844" fmla="*/ 8932626 w 11799394"/>
              <a:gd name="connsiteY1844" fmla="*/ 6352741 h 6713342"/>
              <a:gd name="connsiteX1845" fmla="*/ 8950256 w 11799394"/>
              <a:gd name="connsiteY1845" fmla="*/ 6377627 h 6713342"/>
              <a:gd name="connsiteX1846" fmla="*/ 8892984 w 11799394"/>
              <a:gd name="connsiteY1846" fmla="*/ 6516309 h 6713342"/>
              <a:gd name="connsiteX1847" fmla="*/ 8602898 w 11799394"/>
              <a:gd name="connsiteY1847" fmla="*/ 6713343 h 6713342"/>
              <a:gd name="connsiteX1848" fmla="*/ 8290595 w 11799394"/>
              <a:gd name="connsiteY1848" fmla="*/ 6713343 h 6713342"/>
              <a:gd name="connsiteX1849" fmla="*/ 8275254 w 11799394"/>
              <a:gd name="connsiteY1849" fmla="*/ 6691684 h 6713342"/>
              <a:gd name="connsiteX1850" fmla="*/ 8337991 w 11799394"/>
              <a:gd name="connsiteY1850" fmla="*/ 6667154 h 6713342"/>
              <a:gd name="connsiteX1851" fmla="*/ 8602898 w 11799394"/>
              <a:gd name="connsiteY1851" fmla="*/ 6667154 h 6713342"/>
              <a:gd name="connsiteX1852" fmla="*/ 8849832 w 11799394"/>
              <a:gd name="connsiteY1852" fmla="*/ 6499836 h 6713342"/>
              <a:gd name="connsiteX1853" fmla="*/ 8850049 w 11799394"/>
              <a:gd name="connsiteY1853" fmla="*/ 6499252 h 6713342"/>
              <a:gd name="connsiteX1854" fmla="*/ 8850290 w 11799394"/>
              <a:gd name="connsiteY1854" fmla="*/ 6498680 h 6713342"/>
              <a:gd name="connsiteX1855" fmla="*/ 8889946 w 11799394"/>
              <a:gd name="connsiteY1855" fmla="*/ 6402667 h 6713342"/>
              <a:gd name="connsiteX1856" fmla="*/ 8887442 w 11799394"/>
              <a:gd name="connsiteY1856" fmla="*/ 6398943 h 6713342"/>
              <a:gd name="connsiteX1857" fmla="*/ 8625293 w 11799394"/>
              <a:gd name="connsiteY1857" fmla="*/ 6398943 h 6713342"/>
              <a:gd name="connsiteX1858" fmla="*/ 8379134 w 11799394"/>
              <a:gd name="connsiteY1858" fmla="*/ 6549152 h 6713342"/>
              <a:gd name="connsiteX1859" fmla="*/ 8335462 w 11799394"/>
              <a:gd name="connsiteY1859" fmla="*/ 6663481 h 6713342"/>
              <a:gd name="connsiteX1860" fmla="*/ 8337991 w 11799394"/>
              <a:gd name="connsiteY1860" fmla="*/ 6667154 h 6713342"/>
              <a:gd name="connsiteX1861" fmla="*/ 7467137 w 11799394"/>
              <a:gd name="connsiteY1861" fmla="*/ 6263604 h 6713342"/>
              <a:gd name="connsiteX1862" fmla="*/ 7779440 w 11799394"/>
              <a:gd name="connsiteY1862" fmla="*/ 6263604 h 6713342"/>
              <a:gd name="connsiteX1863" fmla="*/ 8069525 w 11799394"/>
              <a:gd name="connsiteY1863" fmla="*/ 6066583 h 6713342"/>
              <a:gd name="connsiteX1864" fmla="*/ 8126811 w 11799394"/>
              <a:gd name="connsiteY1864" fmla="*/ 5927901 h 6713342"/>
              <a:gd name="connsiteX1865" fmla="*/ 8109169 w 11799394"/>
              <a:gd name="connsiteY1865" fmla="*/ 5903015 h 6713342"/>
              <a:gd name="connsiteX1866" fmla="*/ 8109169 w 11799394"/>
              <a:gd name="connsiteY1866" fmla="*/ 5903015 h 6713342"/>
              <a:gd name="connsiteX1867" fmla="*/ 7801835 w 11799394"/>
              <a:gd name="connsiteY1867" fmla="*/ 5903015 h 6713342"/>
              <a:gd name="connsiteX1868" fmla="*/ 7512512 w 11799394"/>
              <a:gd name="connsiteY1868" fmla="*/ 6082941 h 6713342"/>
              <a:gd name="connsiteX1869" fmla="*/ 7451796 w 11799394"/>
              <a:gd name="connsiteY1869" fmla="*/ 6241946 h 6713342"/>
              <a:gd name="connsiteX1870" fmla="*/ 7467137 w 11799394"/>
              <a:gd name="connsiteY1870" fmla="*/ 6263604 h 6713342"/>
              <a:gd name="connsiteX1871" fmla="*/ 8124879 w 11799394"/>
              <a:gd name="connsiteY1871" fmla="*/ 6241946 h 6713342"/>
              <a:gd name="connsiteX1872" fmla="*/ 8185609 w 11799394"/>
              <a:gd name="connsiteY1872" fmla="*/ 6082928 h 6713342"/>
              <a:gd name="connsiteX1873" fmla="*/ 8474918 w 11799394"/>
              <a:gd name="connsiteY1873" fmla="*/ 5903015 h 6713342"/>
              <a:gd name="connsiteX1874" fmla="*/ 8782252 w 11799394"/>
              <a:gd name="connsiteY1874" fmla="*/ 5903015 h 6713342"/>
              <a:gd name="connsiteX1875" fmla="*/ 8782252 w 11799394"/>
              <a:gd name="connsiteY1875" fmla="*/ 5903015 h 6713342"/>
              <a:gd name="connsiteX1876" fmla="*/ 8799894 w 11799394"/>
              <a:gd name="connsiteY1876" fmla="*/ 5927901 h 6713342"/>
              <a:gd name="connsiteX1877" fmla="*/ 8742609 w 11799394"/>
              <a:gd name="connsiteY1877" fmla="*/ 6066570 h 6713342"/>
              <a:gd name="connsiteX1878" fmla="*/ 8452523 w 11799394"/>
              <a:gd name="connsiteY1878" fmla="*/ 6263604 h 6713342"/>
              <a:gd name="connsiteX1879" fmla="*/ 8140220 w 11799394"/>
              <a:gd name="connsiteY1879" fmla="*/ 6263604 h 6713342"/>
              <a:gd name="connsiteX1880" fmla="*/ 8124879 w 11799394"/>
              <a:gd name="connsiteY1880" fmla="*/ 6241946 h 6713342"/>
              <a:gd name="connsiteX1881" fmla="*/ 8187630 w 11799394"/>
              <a:gd name="connsiteY1881" fmla="*/ 6217415 h 6713342"/>
              <a:gd name="connsiteX1882" fmla="*/ 8452523 w 11799394"/>
              <a:gd name="connsiteY1882" fmla="*/ 6217415 h 6713342"/>
              <a:gd name="connsiteX1883" fmla="*/ 8699458 w 11799394"/>
              <a:gd name="connsiteY1883" fmla="*/ 6050098 h 6713342"/>
              <a:gd name="connsiteX1884" fmla="*/ 8699673 w 11799394"/>
              <a:gd name="connsiteY1884" fmla="*/ 6049526 h 6713342"/>
              <a:gd name="connsiteX1885" fmla="*/ 8699915 w 11799394"/>
              <a:gd name="connsiteY1885" fmla="*/ 6048941 h 6713342"/>
              <a:gd name="connsiteX1886" fmla="*/ 8739571 w 11799394"/>
              <a:gd name="connsiteY1886" fmla="*/ 5952940 h 6713342"/>
              <a:gd name="connsiteX1887" fmla="*/ 8737067 w 11799394"/>
              <a:gd name="connsiteY1887" fmla="*/ 5949204 h 6713342"/>
              <a:gd name="connsiteX1888" fmla="*/ 8474918 w 11799394"/>
              <a:gd name="connsiteY1888" fmla="*/ 5949204 h 6713342"/>
              <a:gd name="connsiteX1889" fmla="*/ 8228759 w 11799394"/>
              <a:gd name="connsiteY1889" fmla="*/ 6099413 h 6713342"/>
              <a:gd name="connsiteX1890" fmla="*/ 8185100 w 11799394"/>
              <a:gd name="connsiteY1890" fmla="*/ 6213742 h 6713342"/>
              <a:gd name="connsiteX1891" fmla="*/ 8187630 w 11799394"/>
              <a:gd name="connsiteY1891" fmla="*/ 6217415 h 6713342"/>
              <a:gd name="connsiteX1892" fmla="*/ 10619173 w 11799394"/>
              <a:gd name="connsiteY1892" fmla="*/ 5352725 h 6713342"/>
              <a:gd name="connsiteX1893" fmla="*/ 10931476 w 11799394"/>
              <a:gd name="connsiteY1893" fmla="*/ 5352725 h 6713342"/>
              <a:gd name="connsiteX1894" fmla="*/ 11221562 w 11799394"/>
              <a:gd name="connsiteY1894" fmla="*/ 5155704 h 6713342"/>
              <a:gd name="connsiteX1895" fmla="*/ 11278835 w 11799394"/>
              <a:gd name="connsiteY1895" fmla="*/ 5017022 h 6713342"/>
              <a:gd name="connsiteX1896" fmla="*/ 11261205 w 11799394"/>
              <a:gd name="connsiteY1896" fmla="*/ 4992136 h 6713342"/>
              <a:gd name="connsiteX1897" fmla="*/ 11261205 w 11799394"/>
              <a:gd name="connsiteY1897" fmla="*/ 4992136 h 6713342"/>
              <a:gd name="connsiteX1898" fmla="*/ 10953860 w 11799394"/>
              <a:gd name="connsiteY1898" fmla="*/ 4992136 h 6713342"/>
              <a:gd name="connsiteX1899" fmla="*/ 10664549 w 11799394"/>
              <a:gd name="connsiteY1899" fmla="*/ 5172062 h 6713342"/>
              <a:gd name="connsiteX1900" fmla="*/ 10603832 w 11799394"/>
              <a:gd name="connsiteY1900" fmla="*/ 5331080 h 6713342"/>
              <a:gd name="connsiteX1901" fmla="*/ 10619173 w 11799394"/>
              <a:gd name="connsiteY1901" fmla="*/ 5352725 h 6713342"/>
              <a:gd name="connsiteX1902" fmla="*/ 158996 w 11799394"/>
              <a:gd name="connsiteY1902" fmla="*/ 6516309 h 6713342"/>
              <a:gd name="connsiteX1903" fmla="*/ 216272 w 11799394"/>
              <a:gd name="connsiteY1903" fmla="*/ 6377627 h 6713342"/>
              <a:gd name="connsiteX1904" fmla="*/ 198641 w 11799394"/>
              <a:gd name="connsiteY1904" fmla="*/ 6352741 h 6713342"/>
              <a:gd name="connsiteX1905" fmla="*/ 198641 w 11799394"/>
              <a:gd name="connsiteY1905" fmla="*/ 6352741 h 6713342"/>
              <a:gd name="connsiteX1906" fmla="*/ 6 w 11799394"/>
              <a:gd name="connsiteY1906" fmla="*/ 6352741 h 6713342"/>
              <a:gd name="connsiteX1907" fmla="*/ 0 w 11799394"/>
              <a:gd name="connsiteY1907" fmla="*/ 6685139 h 6713342"/>
              <a:gd name="connsiteX1908" fmla="*/ 158996 w 11799394"/>
              <a:gd name="connsiteY1908" fmla="*/ 6516309 h 6713342"/>
              <a:gd name="connsiteX1909" fmla="*/ 249072 w 11799394"/>
              <a:gd name="connsiteY1909" fmla="*/ 338937 h 6713342"/>
              <a:gd name="connsiteX1910" fmla="*/ 264414 w 11799394"/>
              <a:gd name="connsiteY1910" fmla="*/ 360594 h 6713342"/>
              <a:gd name="connsiteX1911" fmla="*/ 576721 w 11799394"/>
              <a:gd name="connsiteY1911" fmla="*/ 360594 h 6713342"/>
              <a:gd name="connsiteX1912" fmla="*/ 844678 w 11799394"/>
              <a:gd name="connsiteY1912" fmla="*/ 209437 h 6713342"/>
              <a:gd name="connsiteX1913" fmla="*/ 298523 w 11799394"/>
              <a:gd name="connsiteY1913" fmla="*/ 209437 h 6713342"/>
              <a:gd name="connsiteX1914" fmla="*/ 249072 w 11799394"/>
              <a:gd name="connsiteY1914" fmla="*/ 338937 h 6713342"/>
              <a:gd name="connsiteX1915" fmla="*/ 162204 w 11799394"/>
              <a:gd name="connsiteY1915" fmla="*/ 209437 h 6713342"/>
              <a:gd name="connsiteX1916" fmla="*/ 136 w 11799394"/>
              <a:gd name="connsiteY1916" fmla="*/ 209437 h 6713342"/>
              <a:gd name="connsiteX1917" fmla="*/ 130 w 11799394"/>
              <a:gd name="connsiteY1917" fmla="*/ 342479 h 6713342"/>
              <a:gd name="connsiteX1918" fmla="*/ 162204 w 11799394"/>
              <a:gd name="connsiteY1918" fmla="*/ 209437 h 6713342"/>
              <a:gd name="connsiteX1919" fmla="*/ 7398095 w 11799394"/>
              <a:gd name="connsiteY1919" fmla="*/ 6066583 h 6713342"/>
              <a:gd name="connsiteX1920" fmla="*/ 7455367 w 11799394"/>
              <a:gd name="connsiteY1920" fmla="*/ 5927901 h 6713342"/>
              <a:gd name="connsiteX1921" fmla="*/ 7437738 w 11799394"/>
              <a:gd name="connsiteY1921" fmla="*/ 5903015 h 6713342"/>
              <a:gd name="connsiteX1922" fmla="*/ 7437738 w 11799394"/>
              <a:gd name="connsiteY1922" fmla="*/ 5903015 h 6713342"/>
              <a:gd name="connsiteX1923" fmla="*/ 7130405 w 11799394"/>
              <a:gd name="connsiteY1923" fmla="*/ 5903015 h 6713342"/>
              <a:gd name="connsiteX1924" fmla="*/ 6841082 w 11799394"/>
              <a:gd name="connsiteY1924" fmla="*/ 6082941 h 6713342"/>
              <a:gd name="connsiteX1925" fmla="*/ 6780364 w 11799394"/>
              <a:gd name="connsiteY1925" fmla="*/ 6241946 h 6713342"/>
              <a:gd name="connsiteX1926" fmla="*/ 6795706 w 11799394"/>
              <a:gd name="connsiteY1926" fmla="*/ 6263604 h 6713342"/>
              <a:gd name="connsiteX1927" fmla="*/ 7108009 w 11799394"/>
              <a:gd name="connsiteY1927" fmla="*/ 6263604 h 6713342"/>
              <a:gd name="connsiteX1928" fmla="*/ 7398095 w 11799394"/>
              <a:gd name="connsiteY1928" fmla="*/ 6066583 h 6713342"/>
              <a:gd name="connsiteX1929" fmla="*/ 11450893 w 11799394"/>
              <a:gd name="connsiteY1929" fmla="*/ 816661 h 6713342"/>
              <a:gd name="connsiteX1930" fmla="*/ 11138590 w 11799394"/>
              <a:gd name="connsiteY1930" fmla="*/ 816661 h 6713342"/>
              <a:gd name="connsiteX1931" fmla="*/ 11123249 w 11799394"/>
              <a:gd name="connsiteY1931" fmla="*/ 795007 h 6713342"/>
              <a:gd name="connsiteX1932" fmla="*/ 11183966 w 11799394"/>
              <a:gd name="connsiteY1932" fmla="*/ 635990 h 6713342"/>
              <a:gd name="connsiteX1933" fmla="*/ 11473289 w 11799394"/>
              <a:gd name="connsiteY1933" fmla="*/ 456066 h 6713342"/>
              <a:gd name="connsiteX1934" fmla="*/ 11780622 w 11799394"/>
              <a:gd name="connsiteY1934" fmla="*/ 456066 h 6713342"/>
              <a:gd name="connsiteX1935" fmla="*/ 11798251 w 11799394"/>
              <a:gd name="connsiteY1935" fmla="*/ 480953 h 6713342"/>
              <a:gd name="connsiteX1936" fmla="*/ 11740979 w 11799394"/>
              <a:gd name="connsiteY1936" fmla="*/ 619633 h 6713342"/>
              <a:gd name="connsiteX1937" fmla="*/ 11450893 w 11799394"/>
              <a:gd name="connsiteY1937" fmla="*/ 816661 h 6713342"/>
              <a:gd name="connsiteX1938" fmla="*/ 11697827 w 11799394"/>
              <a:gd name="connsiteY1938" fmla="*/ 603155 h 6713342"/>
              <a:gd name="connsiteX1939" fmla="*/ 11698044 w 11799394"/>
              <a:gd name="connsiteY1939" fmla="*/ 602574 h 6713342"/>
              <a:gd name="connsiteX1940" fmla="*/ 11698285 w 11799394"/>
              <a:gd name="connsiteY1940" fmla="*/ 601997 h 6713342"/>
              <a:gd name="connsiteX1941" fmla="*/ 11737941 w 11799394"/>
              <a:gd name="connsiteY1941" fmla="*/ 505994 h 6713342"/>
              <a:gd name="connsiteX1942" fmla="*/ 11735438 w 11799394"/>
              <a:gd name="connsiteY1942" fmla="*/ 502259 h 6713342"/>
              <a:gd name="connsiteX1943" fmla="*/ 11473289 w 11799394"/>
              <a:gd name="connsiteY1943" fmla="*/ 502259 h 6713342"/>
              <a:gd name="connsiteX1944" fmla="*/ 11227117 w 11799394"/>
              <a:gd name="connsiteY1944" fmla="*/ 652467 h 6713342"/>
              <a:gd name="connsiteX1945" fmla="*/ 11183457 w 11799394"/>
              <a:gd name="connsiteY1945" fmla="*/ 766801 h 6713342"/>
              <a:gd name="connsiteX1946" fmla="*/ 11185999 w 11799394"/>
              <a:gd name="connsiteY1946" fmla="*/ 770470 h 6713342"/>
              <a:gd name="connsiteX1947" fmla="*/ 11450893 w 11799394"/>
              <a:gd name="connsiteY1947" fmla="*/ 770470 h 6713342"/>
              <a:gd name="connsiteX1948" fmla="*/ 11697827 w 11799394"/>
              <a:gd name="connsiteY1948" fmla="*/ 603157 h 6713342"/>
              <a:gd name="connsiteX1949" fmla="*/ 2917915 w 11799394"/>
              <a:gd name="connsiteY1949" fmla="*/ 0 h 6713342"/>
              <a:gd name="connsiteX1950" fmla="*/ 2610568 w 11799394"/>
              <a:gd name="connsiteY1950" fmla="*/ 0 h 6713342"/>
              <a:gd name="connsiteX1951" fmla="*/ 2321258 w 11799394"/>
              <a:gd name="connsiteY1951" fmla="*/ 179924 h 6713342"/>
              <a:gd name="connsiteX1952" fmla="*/ 2260541 w 11799394"/>
              <a:gd name="connsiteY1952" fmla="*/ 338937 h 6713342"/>
              <a:gd name="connsiteX1953" fmla="*/ 2275882 w 11799394"/>
              <a:gd name="connsiteY1953" fmla="*/ 360594 h 6713342"/>
              <a:gd name="connsiteX1954" fmla="*/ 2588173 w 11799394"/>
              <a:gd name="connsiteY1954" fmla="*/ 360594 h 6713342"/>
              <a:gd name="connsiteX1955" fmla="*/ 2878271 w 11799394"/>
              <a:gd name="connsiteY1955" fmla="*/ 163564 h 6713342"/>
              <a:gd name="connsiteX1956" fmla="*/ 2935544 w 11799394"/>
              <a:gd name="connsiteY1956" fmla="*/ 24882 h 6713342"/>
              <a:gd name="connsiteX1957" fmla="*/ 2917915 w 11799394"/>
              <a:gd name="connsiteY1957" fmla="*/ 1 h 6713342"/>
              <a:gd name="connsiteX1958" fmla="*/ 1652661 w 11799394"/>
              <a:gd name="connsiteY1958" fmla="*/ 179924 h 6713342"/>
              <a:gd name="connsiteX1959" fmla="*/ 1591944 w 11799394"/>
              <a:gd name="connsiteY1959" fmla="*/ 338937 h 6713342"/>
              <a:gd name="connsiteX1960" fmla="*/ 1607286 w 11799394"/>
              <a:gd name="connsiteY1960" fmla="*/ 360594 h 6713342"/>
              <a:gd name="connsiteX1961" fmla="*/ 1919589 w 11799394"/>
              <a:gd name="connsiteY1961" fmla="*/ 360594 h 6713342"/>
              <a:gd name="connsiteX1962" fmla="*/ 2209675 w 11799394"/>
              <a:gd name="connsiteY1962" fmla="*/ 163564 h 6713342"/>
              <a:gd name="connsiteX1963" fmla="*/ 2266947 w 11799394"/>
              <a:gd name="connsiteY1963" fmla="*/ 24882 h 6713342"/>
              <a:gd name="connsiteX1964" fmla="*/ 2249318 w 11799394"/>
              <a:gd name="connsiteY1964" fmla="*/ 1 h 6713342"/>
              <a:gd name="connsiteX1965" fmla="*/ 1941984 w 11799394"/>
              <a:gd name="connsiteY1965" fmla="*/ 1 h 6713342"/>
              <a:gd name="connsiteX1966" fmla="*/ 1652661 w 11799394"/>
              <a:gd name="connsiteY1966" fmla="*/ 179925 h 6713342"/>
              <a:gd name="connsiteX1967" fmla="*/ 1019400 w 11799394"/>
              <a:gd name="connsiteY1967" fmla="*/ 209437 h 6713342"/>
              <a:gd name="connsiteX1968" fmla="*/ 969956 w 11799394"/>
              <a:gd name="connsiteY1968" fmla="*/ 209437 h 6713342"/>
              <a:gd name="connsiteX1969" fmla="*/ 920506 w 11799394"/>
              <a:gd name="connsiteY1969" fmla="*/ 338937 h 6713342"/>
              <a:gd name="connsiteX1970" fmla="*/ 935847 w 11799394"/>
              <a:gd name="connsiteY1970" fmla="*/ 360594 h 6713342"/>
              <a:gd name="connsiteX1971" fmla="*/ 1248148 w 11799394"/>
              <a:gd name="connsiteY1971" fmla="*/ 360594 h 6713342"/>
              <a:gd name="connsiteX1972" fmla="*/ 1538231 w 11799394"/>
              <a:gd name="connsiteY1972" fmla="*/ 163564 h 6713342"/>
              <a:gd name="connsiteX1973" fmla="*/ 1547497 w 11799394"/>
              <a:gd name="connsiteY1973" fmla="*/ 141129 h 6713342"/>
              <a:gd name="connsiteX1974" fmla="*/ 1488839 w 11799394"/>
              <a:gd name="connsiteY1974" fmla="*/ 161730 h 6713342"/>
              <a:gd name="connsiteX1975" fmla="*/ 1248148 w 11799394"/>
              <a:gd name="connsiteY1975" fmla="*/ 314402 h 6713342"/>
              <a:gd name="connsiteX1976" fmla="*/ 983250 w 11799394"/>
              <a:gd name="connsiteY1976" fmla="*/ 314402 h 6713342"/>
              <a:gd name="connsiteX1977" fmla="*/ 980724 w 11799394"/>
              <a:gd name="connsiteY1977" fmla="*/ 310733 h 6713342"/>
              <a:gd name="connsiteX1978" fmla="*/ 1019402 w 11799394"/>
              <a:gd name="connsiteY1978" fmla="*/ 209437 h 6713342"/>
              <a:gd name="connsiteX1979" fmla="*/ 11576280 w 11799394"/>
              <a:gd name="connsiteY1979" fmla="*/ 2431964 h 6713342"/>
              <a:gd name="connsiteX1980" fmla="*/ 11633565 w 11799394"/>
              <a:gd name="connsiteY1980" fmla="*/ 2293282 h 6713342"/>
              <a:gd name="connsiteX1981" fmla="*/ 11615923 w 11799394"/>
              <a:gd name="connsiteY1981" fmla="*/ 2268396 h 6713342"/>
              <a:gd name="connsiteX1982" fmla="*/ 11615923 w 11799394"/>
              <a:gd name="connsiteY1982" fmla="*/ 2268396 h 6713342"/>
              <a:gd name="connsiteX1983" fmla="*/ 11308590 w 11799394"/>
              <a:gd name="connsiteY1983" fmla="*/ 2268396 h 6713342"/>
              <a:gd name="connsiteX1984" fmla="*/ 11019266 w 11799394"/>
              <a:gd name="connsiteY1984" fmla="*/ 2448322 h 6713342"/>
              <a:gd name="connsiteX1985" fmla="*/ 10958549 w 11799394"/>
              <a:gd name="connsiteY1985" fmla="*/ 2607339 h 6713342"/>
              <a:gd name="connsiteX1986" fmla="*/ 10973891 w 11799394"/>
              <a:gd name="connsiteY1986" fmla="*/ 2628998 h 6713342"/>
              <a:gd name="connsiteX1987" fmla="*/ 11286194 w 11799394"/>
              <a:gd name="connsiteY1987" fmla="*/ 2628998 h 6713342"/>
              <a:gd name="connsiteX1988" fmla="*/ 11576280 w 11799394"/>
              <a:gd name="connsiteY1988" fmla="*/ 2431964 h 6713342"/>
              <a:gd name="connsiteX1989" fmla="*/ 212692 w 11799394"/>
              <a:gd name="connsiteY1989" fmla="*/ 6691684 h 6713342"/>
              <a:gd name="connsiteX1990" fmla="*/ 273419 w 11799394"/>
              <a:gd name="connsiteY1990" fmla="*/ 6532667 h 6713342"/>
              <a:gd name="connsiteX1991" fmla="*/ 562732 w 11799394"/>
              <a:gd name="connsiteY1991" fmla="*/ 6352741 h 6713342"/>
              <a:gd name="connsiteX1992" fmla="*/ 870074 w 11799394"/>
              <a:gd name="connsiteY1992" fmla="*/ 6352741 h 6713342"/>
              <a:gd name="connsiteX1993" fmla="*/ 870074 w 11799394"/>
              <a:gd name="connsiteY1993" fmla="*/ 6352741 h 6713342"/>
              <a:gd name="connsiteX1994" fmla="*/ 887706 w 11799394"/>
              <a:gd name="connsiteY1994" fmla="*/ 6377627 h 6713342"/>
              <a:gd name="connsiteX1995" fmla="*/ 830430 w 11799394"/>
              <a:gd name="connsiteY1995" fmla="*/ 6516309 h 6713342"/>
              <a:gd name="connsiteX1996" fmla="*/ 540341 w 11799394"/>
              <a:gd name="connsiteY1996" fmla="*/ 6713343 h 6713342"/>
              <a:gd name="connsiteX1997" fmla="*/ 228041 w 11799394"/>
              <a:gd name="connsiteY1997" fmla="*/ 6713343 h 6713342"/>
              <a:gd name="connsiteX1998" fmla="*/ 212693 w 11799394"/>
              <a:gd name="connsiteY1998" fmla="*/ 6691684 h 6713342"/>
              <a:gd name="connsiteX1999" fmla="*/ 275436 w 11799394"/>
              <a:gd name="connsiteY1999" fmla="*/ 6667154 h 6713342"/>
              <a:gd name="connsiteX2000" fmla="*/ 540340 w 11799394"/>
              <a:gd name="connsiteY2000" fmla="*/ 6667154 h 6713342"/>
              <a:gd name="connsiteX2001" fmla="*/ 787271 w 11799394"/>
              <a:gd name="connsiteY2001" fmla="*/ 6499836 h 6713342"/>
              <a:gd name="connsiteX2002" fmla="*/ 787494 w 11799394"/>
              <a:gd name="connsiteY2002" fmla="*/ 6499252 h 6713342"/>
              <a:gd name="connsiteX2003" fmla="*/ 787731 w 11799394"/>
              <a:gd name="connsiteY2003" fmla="*/ 6498680 h 6713342"/>
              <a:gd name="connsiteX2004" fmla="*/ 827382 w 11799394"/>
              <a:gd name="connsiteY2004" fmla="*/ 6402667 h 6713342"/>
              <a:gd name="connsiteX2005" fmla="*/ 824880 w 11799394"/>
              <a:gd name="connsiteY2005" fmla="*/ 6398943 h 6713342"/>
              <a:gd name="connsiteX2006" fmla="*/ 562732 w 11799394"/>
              <a:gd name="connsiteY2006" fmla="*/ 6398943 h 6713342"/>
              <a:gd name="connsiteX2007" fmla="*/ 316570 w 11799394"/>
              <a:gd name="connsiteY2007" fmla="*/ 6549152 h 6713342"/>
              <a:gd name="connsiteX2008" fmla="*/ 272909 w 11799394"/>
              <a:gd name="connsiteY2008" fmla="*/ 6663481 h 6713342"/>
              <a:gd name="connsiteX2009" fmla="*/ 275435 w 11799394"/>
              <a:gd name="connsiteY2009" fmla="*/ 6667154 h 6713342"/>
              <a:gd name="connsiteX2010" fmla="*/ 71700 w 11799394"/>
              <a:gd name="connsiteY2010" fmla="*/ 6241946 h 6713342"/>
              <a:gd name="connsiteX2011" fmla="*/ 132427 w 11799394"/>
              <a:gd name="connsiteY2011" fmla="*/ 6082928 h 6713342"/>
              <a:gd name="connsiteX2012" fmla="*/ 421740 w 11799394"/>
              <a:gd name="connsiteY2012" fmla="*/ 5903015 h 6713342"/>
              <a:gd name="connsiteX2013" fmla="*/ 729082 w 11799394"/>
              <a:gd name="connsiteY2013" fmla="*/ 5903015 h 6713342"/>
              <a:gd name="connsiteX2014" fmla="*/ 729082 w 11799394"/>
              <a:gd name="connsiteY2014" fmla="*/ 5903015 h 6713342"/>
              <a:gd name="connsiteX2015" fmla="*/ 746714 w 11799394"/>
              <a:gd name="connsiteY2015" fmla="*/ 5927901 h 6713342"/>
              <a:gd name="connsiteX2016" fmla="*/ 689438 w 11799394"/>
              <a:gd name="connsiteY2016" fmla="*/ 6066570 h 6713342"/>
              <a:gd name="connsiteX2017" fmla="*/ 399349 w 11799394"/>
              <a:gd name="connsiteY2017" fmla="*/ 6263604 h 6713342"/>
              <a:gd name="connsiteX2018" fmla="*/ 87047 w 11799394"/>
              <a:gd name="connsiteY2018" fmla="*/ 6263604 h 6713342"/>
              <a:gd name="connsiteX2019" fmla="*/ 71700 w 11799394"/>
              <a:gd name="connsiteY2019" fmla="*/ 6241946 h 6713342"/>
              <a:gd name="connsiteX2020" fmla="*/ 134444 w 11799394"/>
              <a:gd name="connsiteY2020" fmla="*/ 6217415 h 6713342"/>
              <a:gd name="connsiteX2021" fmla="*/ 399348 w 11799394"/>
              <a:gd name="connsiteY2021" fmla="*/ 6217415 h 6713342"/>
              <a:gd name="connsiteX2022" fmla="*/ 646279 w 11799394"/>
              <a:gd name="connsiteY2022" fmla="*/ 6050098 h 6713342"/>
              <a:gd name="connsiteX2023" fmla="*/ 646502 w 11799394"/>
              <a:gd name="connsiteY2023" fmla="*/ 6049526 h 6713342"/>
              <a:gd name="connsiteX2024" fmla="*/ 646739 w 11799394"/>
              <a:gd name="connsiteY2024" fmla="*/ 6048941 h 6713342"/>
              <a:gd name="connsiteX2025" fmla="*/ 686390 w 11799394"/>
              <a:gd name="connsiteY2025" fmla="*/ 5952940 h 6713342"/>
              <a:gd name="connsiteX2026" fmla="*/ 683888 w 11799394"/>
              <a:gd name="connsiteY2026" fmla="*/ 5949204 h 6713342"/>
              <a:gd name="connsiteX2027" fmla="*/ 421740 w 11799394"/>
              <a:gd name="connsiteY2027" fmla="*/ 5949204 h 6713342"/>
              <a:gd name="connsiteX2028" fmla="*/ 175578 w 11799394"/>
              <a:gd name="connsiteY2028" fmla="*/ 6099413 h 6713342"/>
              <a:gd name="connsiteX2029" fmla="*/ 131917 w 11799394"/>
              <a:gd name="connsiteY2029" fmla="*/ 6213742 h 6713342"/>
              <a:gd name="connsiteX2030" fmla="*/ 134443 w 11799394"/>
              <a:gd name="connsiteY2030" fmla="*/ 6217415 h 6713342"/>
              <a:gd name="connsiteX2031" fmla="*/ 1360885 w 11799394"/>
              <a:gd name="connsiteY2031" fmla="*/ 6066583 h 6713342"/>
              <a:gd name="connsiteX2032" fmla="*/ 1418157 w 11799394"/>
              <a:gd name="connsiteY2032" fmla="*/ 5927901 h 6713342"/>
              <a:gd name="connsiteX2033" fmla="*/ 1400516 w 11799394"/>
              <a:gd name="connsiteY2033" fmla="*/ 5903015 h 6713342"/>
              <a:gd name="connsiteX2034" fmla="*/ 1400528 w 11799394"/>
              <a:gd name="connsiteY2034" fmla="*/ 5903015 h 6713342"/>
              <a:gd name="connsiteX2035" fmla="*/ 1093178 w 11799394"/>
              <a:gd name="connsiteY2035" fmla="*/ 5903015 h 6713342"/>
              <a:gd name="connsiteX2036" fmla="*/ 803865 w 11799394"/>
              <a:gd name="connsiteY2036" fmla="*/ 6082941 h 6713342"/>
              <a:gd name="connsiteX2037" fmla="*/ 743145 w 11799394"/>
              <a:gd name="connsiteY2037" fmla="*/ 6241946 h 6713342"/>
              <a:gd name="connsiteX2038" fmla="*/ 758486 w 11799394"/>
              <a:gd name="connsiteY2038" fmla="*/ 6263604 h 6713342"/>
              <a:gd name="connsiteX2039" fmla="*/ 1070793 w 11799394"/>
              <a:gd name="connsiteY2039" fmla="*/ 6263604 h 6713342"/>
              <a:gd name="connsiteX2040" fmla="*/ 1360885 w 11799394"/>
              <a:gd name="connsiteY2040" fmla="*/ 6066583 h 6713342"/>
              <a:gd name="connsiteX2041" fmla="*/ 64253 w 11799394"/>
              <a:gd name="connsiteY2041" fmla="*/ 5927901 h 6713342"/>
              <a:gd name="connsiteX2042" fmla="*/ 46621 w 11799394"/>
              <a:gd name="connsiteY2042" fmla="*/ 5903015 h 6713342"/>
              <a:gd name="connsiteX2043" fmla="*/ 46621 w 11799394"/>
              <a:gd name="connsiteY2043" fmla="*/ 5903015 h 6713342"/>
              <a:gd name="connsiteX2044" fmla="*/ 19 w 11799394"/>
              <a:gd name="connsiteY2044" fmla="*/ 5903015 h 6713342"/>
              <a:gd name="connsiteX2045" fmla="*/ 13 w 11799394"/>
              <a:gd name="connsiteY2045" fmla="*/ 6082903 h 6713342"/>
              <a:gd name="connsiteX2046" fmla="*/ 6977 w 11799394"/>
              <a:gd name="connsiteY2046" fmla="*/ 6066583 h 6713342"/>
              <a:gd name="connsiteX2047" fmla="*/ 64253 w 11799394"/>
              <a:gd name="connsiteY2047" fmla="*/ 5927901 h 6713342"/>
              <a:gd name="connsiteX2048" fmla="*/ 539055 w 11799394"/>
              <a:gd name="connsiteY2048" fmla="*/ 5610514 h 6713342"/>
              <a:gd name="connsiteX2049" fmla="*/ 596331 w 11799394"/>
              <a:gd name="connsiteY2049" fmla="*/ 5471833 h 6713342"/>
              <a:gd name="connsiteX2050" fmla="*/ 578700 w 11799394"/>
              <a:gd name="connsiteY2050" fmla="*/ 5446946 h 6713342"/>
              <a:gd name="connsiteX2051" fmla="*/ 578700 w 11799394"/>
              <a:gd name="connsiteY2051" fmla="*/ 5446946 h 6713342"/>
              <a:gd name="connsiteX2052" fmla="*/ 271357 w 11799394"/>
              <a:gd name="connsiteY2052" fmla="*/ 5446946 h 6713342"/>
              <a:gd name="connsiteX2053" fmla="*/ 23 w 11799394"/>
              <a:gd name="connsiteY2053" fmla="*/ 5588818 h 6713342"/>
              <a:gd name="connsiteX2054" fmla="*/ 17 w 11799394"/>
              <a:gd name="connsiteY2054" fmla="*/ 5807535 h 6713342"/>
              <a:gd name="connsiteX2055" fmla="*/ 248971 w 11799394"/>
              <a:gd name="connsiteY2055" fmla="*/ 5807535 h 6713342"/>
              <a:gd name="connsiteX2056" fmla="*/ 539054 w 11799394"/>
              <a:gd name="connsiteY2056" fmla="*/ 5610514 h 6713342"/>
              <a:gd name="connsiteX2057" fmla="*/ 1789182 w 11799394"/>
              <a:gd name="connsiteY2057" fmla="*/ 635987 h 6713342"/>
              <a:gd name="connsiteX2058" fmla="*/ 1728452 w 11799394"/>
              <a:gd name="connsiteY2058" fmla="*/ 795005 h 6713342"/>
              <a:gd name="connsiteX2059" fmla="*/ 1743794 w 11799394"/>
              <a:gd name="connsiteY2059" fmla="*/ 816662 h 6713342"/>
              <a:gd name="connsiteX2060" fmla="*/ 2056097 w 11799394"/>
              <a:gd name="connsiteY2060" fmla="*/ 816662 h 6713342"/>
              <a:gd name="connsiteX2061" fmla="*/ 2346183 w 11799394"/>
              <a:gd name="connsiteY2061" fmla="*/ 619632 h 6713342"/>
              <a:gd name="connsiteX2062" fmla="*/ 2403468 w 11799394"/>
              <a:gd name="connsiteY2062" fmla="*/ 480949 h 6713342"/>
              <a:gd name="connsiteX2063" fmla="*/ 2385826 w 11799394"/>
              <a:gd name="connsiteY2063" fmla="*/ 456069 h 6713342"/>
              <a:gd name="connsiteX2064" fmla="*/ 2078492 w 11799394"/>
              <a:gd name="connsiteY2064" fmla="*/ 456069 h 6713342"/>
              <a:gd name="connsiteX2065" fmla="*/ 1789169 w 11799394"/>
              <a:gd name="connsiteY2065" fmla="*/ 635988 h 6713342"/>
              <a:gd name="connsiteX2066" fmla="*/ 910507 w 11799394"/>
              <a:gd name="connsiteY2066" fmla="*/ 6713343 h 6713342"/>
              <a:gd name="connsiteX2067" fmla="*/ 1222807 w 11799394"/>
              <a:gd name="connsiteY2067" fmla="*/ 6713343 h 6713342"/>
              <a:gd name="connsiteX2068" fmla="*/ 1512899 w 11799394"/>
              <a:gd name="connsiteY2068" fmla="*/ 6516309 h 6713342"/>
              <a:gd name="connsiteX2069" fmla="*/ 1570172 w 11799394"/>
              <a:gd name="connsiteY2069" fmla="*/ 6377627 h 6713342"/>
              <a:gd name="connsiteX2070" fmla="*/ 1552543 w 11799394"/>
              <a:gd name="connsiteY2070" fmla="*/ 6352741 h 6713342"/>
              <a:gd name="connsiteX2071" fmla="*/ 1552543 w 11799394"/>
              <a:gd name="connsiteY2071" fmla="*/ 6352741 h 6713342"/>
              <a:gd name="connsiteX2072" fmla="*/ 1245198 w 11799394"/>
              <a:gd name="connsiteY2072" fmla="*/ 6352741 h 6713342"/>
              <a:gd name="connsiteX2073" fmla="*/ 955885 w 11799394"/>
              <a:gd name="connsiteY2073" fmla="*/ 6532667 h 6713342"/>
              <a:gd name="connsiteX2074" fmla="*/ 895164 w 11799394"/>
              <a:gd name="connsiteY2074" fmla="*/ 6691684 h 6713342"/>
              <a:gd name="connsiteX2075" fmla="*/ 910505 w 11799394"/>
              <a:gd name="connsiteY2075" fmla="*/ 6713343 h 6713342"/>
              <a:gd name="connsiteX2076" fmla="*/ 4937520 w 11799394"/>
              <a:gd name="connsiteY2076" fmla="*/ 6713343 h 6713342"/>
              <a:gd name="connsiteX2077" fmla="*/ 5249823 w 11799394"/>
              <a:gd name="connsiteY2077" fmla="*/ 6713343 h 6713342"/>
              <a:gd name="connsiteX2078" fmla="*/ 5539909 w 11799394"/>
              <a:gd name="connsiteY2078" fmla="*/ 6516309 h 6713342"/>
              <a:gd name="connsiteX2079" fmla="*/ 5597182 w 11799394"/>
              <a:gd name="connsiteY2079" fmla="*/ 6377627 h 6713342"/>
              <a:gd name="connsiteX2080" fmla="*/ 5579552 w 11799394"/>
              <a:gd name="connsiteY2080" fmla="*/ 6352741 h 6713342"/>
              <a:gd name="connsiteX2081" fmla="*/ 5579552 w 11799394"/>
              <a:gd name="connsiteY2081" fmla="*/ 6352741 h 6713342"/>
              <a:gd name="connsiteX2082" fmla="*/ 5272206 w 11799394"/>
              <a:gd name="connsiteY2082" fmla="*/ 6352741 h 6713342"/>
              <a:gd name="connsiteX2083" fmla="*/ 4982896 w 11799394"/>
              <a:gd name="connsiteY2083" fmla="*/ 6532667 h 6713342"/>
              <a:gd name="connsiteX2084" fmla="*/ 4922179 w 11799394"/>
              <a:gd name="connsiteY2084" fmla="*/ 6691684 h 6713342"/>
              <a:gd name="connsiteX2085" fmla="*/ 4937520 w 11799394"/>
              <a:gd name="connsiteY2085" fmla="*/ 6713343 h 6713342"/>
              <a:gd name="connsiteX2086" fmla="*/ 1581941 w 11799394"/>
              <a:gd name="connsiteY2086" fmla="*/ 6713343 h 6713342"/>
              <a:gd name="connsiteX2087" fmla="*/ 1894245 w 11799394"/>
              <a:gd name="connsiteY2087" fmla="*/ 6713343 h 6713342"/>
              <a:gd name="connsiteX2088" fmla="*/ 2184330 w 11799394"/>
              <a:gd name="connsiteY2088" fmla="*/ 6516309 h 6713342"/>
              <a:gd name="connsiteX2089" fmla="*/ 2241616 w 11799394"/>
              <a:gd name="connsiteY2089" fmla="*/ 6377627 h 6713342"/>
              <a:gd name="connsiteX2090" fmla="*/ 2223974 w 11799394"/>
              <a:gd name="connsiteY2090" fmla="*/ 6352741 h 6713342"/>
              <a:gd name="connsiteX2091" fmla="*/ 2223974 w 11799394"/>
              <a:gd name="connsiteY2091" fmla="*/ 6352741 h 6713342"/>
              <a:gd name="connsiteX2092" fmla="*/ 1916640 w 11799394"/>
              <a:gd name="connsiteY2092" fmla="*/ 6352741 h 6713342"/>
              <a:gd name="connsiteX2093" fmla="*/ 1627330 w 11799394"/>
              <a:gd name="connsiteY2093" fmla="*/ 6532667 h 6713342"/>
              <a:gd name="connsiteX2094" fmla="*/ 1566600 w 11799394"/>
              <a:gd name="connsiteY2094" fmla="*/ 6691684 h 6713342"/>
              <a:gd name="connsiteX2095" fmla="*/ 1581941 w 11799394"/>
              <a:gd name="connsiteY2095" fmla="*/ 6713343 h 6713342"/>
              <a:gd name="connsiteX2096" fmla="*/ 4249502 w 11799394"/>
              <a:gd name="connsiteY2096" fmla="*/ 6691684 h 6713342"/>
              <a:gd name="connsiteX2097" fmla="*/ 4310219 w 11799394"/>
              <a:gd name="connsiteY2097" fmla="*/ 6532667 h 6713342"/>
              <a:gd name="connsiteX2098" fmla="*/ 4599530 w 11799394"/>
              <a:gd name="connsiteY2098" fmla="*/ 6352741 h 6713342"/>
              <a:gd name="connsiteX2099" fmla="*/ 4906876 w 11799394"/>
              <a:gd name="connsiteY2099" fmla="*/ 6352741 h 6713342"/>
              <a:gd name="connsiteX2100" fmla="*/ 4906876 w 11799394"/>
              <a:gd name="connsiteY2100" fmla="*/ 6352741 h 6713342"/>
              <a:gd name="connsiteX2101" fmla="*/ 4924505 w 11799394"/>
              <a:gd name="connsiteY2101" fmla="*/ 6377627 h 6713342"/>
              <a:gd name="connsiteX2102" fmla="*/ 4867232 w 11799394"/>
              <a:gd name="connsiteY2102" fmla="*/ 6516309 h 6713342"/>
              <a:gd name="connsiteX2103" fmla="*/ 4577147 w 11799394"/>
              <a:gd name="connsiteY2103" fmla="*/ 6713343 h 6713342"/>
              <a:gd name="connsiteX2104" fmla="*/ 4264844 w 11799394"/>
              <a:gd name="connsiteY2104" fmla="*/ 6713343 h 6713342"/>
              <a:gd name="connsiteX2105" fmla="*/ 4249502 w 11799394"/>
              <a:gd name="connsiteY2105" fmla="*/ 6691684 h 6713342"/>
              <a:gd name="connsiteX2106" fmla="*/ 4312240 w 11799394"/>
              <a:gd name="connsiteY2106" fmla="*/ 6667154 h 6713342"/>
              <a:gd name="connsiteX2107" fmla="*/ 4577147 w 11799394"/>
              <a:gd name="connsiteY2107" fmla="*/ 6667154 h 6713342"/>
              <a:gd name="connsiteX2108" fmla="*/ 4824081 w 11799394"/>
              <a:gd name="connsiteY2108" fmla="*/ 6499836 h 6713342"/>
              <a:gd name="connsiteX2109" fmla="*/ 4824297 w 11799394"/>
              <a:gd name="connsiteY2109" fmla="*/ 6499252 h 6713342"/>
              <a:gd name="connsiteX2110" fmla="*/ 4824539 w 11799394"/>
              <a:gd name="connsiteY2110" fmla="*/ 6498680 h 6713342"/>
              <a:gd name="connsiteX2111" fmla="*/ 4864195 w 11799394"/>
              <a:gd name="connsiteY2111" fmla="*/ 6402667 h 6713342"/>
              <a:gd name="connsiteX2112" fmla="*/ 4861691 w 11799394"/>
              <a:gd name="connsiteY2112" fmla="*/ 6398943 h 6713342"/>
              <a:gd name="connsiteX2113" fmla="*/ 4599530 w 11799394"/>
              <a:gd name="connsiteY2113" fmla="*/ 6398943 h 6713342"/>
              <a:gd name="connsiteX2114" fmla="*/ 4353371 w 11799394"/>
              <a:gd name="connsiteY2114" fmla="*/ 6549152 h 6713342"/>
              <a:gd name="connsiteX2115" fmla="*/ 4309724 w 11799394"/>
              <a:gd name="connsiteY2115" fmla="*/ 6663481 h 6713342"/>
              <a:gd name="connsiteX2116" fmla="*/ 4312240 w 11799394"/>
              <a:gd name="connsiteY2116" fmla="*/ 6667154 h 6713342"/>
              <a:gd name="connsiteX2117" fmla="*/ 5608951 w 11799394"/>
              <a:gd name="connsiteY2117" fmla="*/ 6713343 h 6713342"/>
              <a:gd name="connsiteX2118" fmla="*/ 5921254 w 11799394"/>
              <a:gd name="connsiteY2118" fmla="*/ 6713343 h 6713342"/>
              <a:gd name="connsiteX2119" fmla="*/ 6211340 w 11799394"/>
              <a:gd name="connsiteY2119" fmla="*/ 6516309 h 6713342"/>
              <a:gd name="connsiteX2120" fmla="*/ 6268625 w 11799394"/>
              <a:gd name="connsiteY2120" fmla="*/ 6377627 h 6713342"/>
              <a:gd name="connsiteX2121" fmla="*/ 6250983 w 11799394"/>
              <a:gd name="connsiteY2121" fmla="*/ 6352741 h 6713342"/>
              <a:gd name="connsiteX2122" fmla="*/ 6250983 w 11799394"/>
              <a:gd name="connsiteY2122" fmla="*/ 6352741 h 6713342"/>
              <a:gd name="connsiteX2123" fmla="*/ 5943650 w 11799394"/>
              <a:gd name="connsiteY2123" fmla="*/ 6352741 h 6713342"/>
              <a:gd name="connsiteX2124" fmla="*/ 5654339 w 11799394"/>
              <a:gd name="connsiteY2124" fmla="*/ 6532667 h 6713342"/>
              <a:gd name="connsiteX2125" fmla="*/ 5593610 w 11799394"/>
              <a:gd name="connsiteY2125" fmla="*/ 6691684 h 6713342"/>
              <a:gd name="connsiteX2126" fmla="*/ 5608951 w 11799394"/>
              <a:gd name="connsiteY2126" fmla="*/ 6713343 h 6713342"/>
              <a:gd name="connsiteX2127" fmla="*/ 6280217 w 11799394"/>
              <a:gd name="connsiteY2127" fmla="*/ 6713343 h 6713342"/>
              <a:gd name="connsiteX2128" fmla="*/ 6592520 w 11799394"/>
              <a:gd name="connsiteY2128" fmla="*/ 6713343 h 6713342"/>
              <a:gd name="connsiteX2129" fmla="*/ 6882605 w 11799394"/>
              <a:gd name="connsiteY2129" fmla="*/ 6516309 h 6713342"/>
              <a:gd name="connsiteX2130" fmla="*/ 6939878 w 11799394"/>
              <a:gd name="connsiteY2130" fmla="*/ 6377627 h 6713342"/>
              <a:gd name="connsiteX2131" fmla="*/ 6922261 w 11799394"/>
              <a:gd name="connsiteY2131" fmla="*/ 6352741 h 6713342"/>
              <a:gd name="connsiteX2132" fmla="*/ 6922261 w 11799394"/>
              <a:gd name="connsiteY2132" fmla="*/ 6352741 h 6713342"/>
              <a:gd name="connsiteX2133" fmla="*/ 6614916 w 11799394"/>
              <a:gd name="connsiteY2133" fmla="*/ 6352741 h 6713342"/>
              <a:gd name="connsiteX2134" fmla="*/ 6325605 w 11799394"/>
              <a:gd name="connsiteY2134" fmla="*/ 6532667 h 6713342"/>
              <a:gd name="connsiteX2135" fmla="*/ 6264875 w 11799394"/>
              <a:gd name="connsiteY2135" fmla="*/ 6691684 h 6713342"/>
              <a:gd name="connsiteX2136" fmla="*/ 6280217 w 11799394"/>
              <a:gd name="connsiteY2136" fmla="*/ 6713343 h 6713342"/>
              <a:gd name="connsiteX2137" fmla="*/ 2238031 w 11799394"/>
              <a:gd name="connsiteY2137" fmla="*/ 6691684 h 6713342"/>
              <a:gd name="connsiteX2138" fmla="*/ 2298748 w 11799394"/>
              <a:gd name="connsiteY2138" fmla="*/ 6532667 h 6713342"/>
              <a:gd name="connsiteX2139" fmla="*/ 2588071 w 11799394"/>
              <a:gd name="connsiteY2139" fmla="*/ 6352741 h 6713342"/>
              <a:gd name="connsiteX2140" fmla="*/ 2895405 w 11799394"/>
              <a:gd name="connsiteY2140" fmla="*/ 6352741 h 6713342"/>
              <a:gd name="connsiteX2141" fmla="*/ 2895405 w 11799394"/>
              <a:gd name="connsiteY2141" fmla="*/ 6352741 h 6713342"/>
              <a:gd name="connsiteX2142" fmla="*/ 2913046 w 11799394"/>
              <a:gd name="connsiteY2142" fmla="*/ 6377627 h 6713342"/>
              <a:gd name="connsiteX2143" fmla="*/ 2855761 w 11799394"/>
              <a:gd name="connsiteY2143" fmla="*/ 6516309 h 6713342"/>
              <a:gd name="connsiteX2144" fmla="*/ 2565676 w 11799394"/>
              <a:gd name="connsiteY2144" fmla="*/ 6713343 h 6713342"/>
              <a:gd name="connsiteX2145" fmla="*/ 2253372 w 11799394"/>
              <a:gd name="connsiteY2145" fmla="*/ 6713343 h 6713342"/>
              <a:gd name="connsiteX2146" fmla="*/ 2238031 w 11799394"/>
              <a:gd name="connsiteY2146" fmla="*/ 6691684 h 6713342"/>
              <a:gd name="connsiteX2147" fmla="*/ 2300782 w 11799394"/>
              <a:gd name="connsiteY2147" fmla="*/ 6667154 h 6713342"/>
              <a:gd name="connsiteX2148" fmla="*/ 2565676 w 11799394"/>
              <a:gd name="connsiteY2148" fmla="*/ 6667154 h 6713342"/>
              <a:gd name="connsiteX2149" fmla="*/ 2812610 w 11799394"/>
              <a:gd name="connsiteY2149" fmla="*/ 6499836 h 6713342"/>
              <a:gd name="connsiteX2150" fmla="*/ 2812826 w 11799394"/>
              <a:gd name="connsiteY2150" fmla="*/ 6499252 h 6713342"/>
              <a:gd name="connsiteX2151" fmla="*/ 2813068 w 11799394"/>
              <a:gd name="connsiteY2151" fmla="*/ 6498680 h 6713342"/>
              <a:gd name="connsiteX2152" fmla="*/ 2852724 w 11799394"/>
              <a:gd name="connsiteY2152" fmla="*/ 6402667 h 6713342"/>
              <a:gd name="connsiteX2153" fmla="*/ 2850220 w 11799394"/>
              <a:gd name="connsiteY2153" fmla="*/ 6398943 h 6713342"/>
              <a:gd name="connsiteX2154" fmla="*/ 2588058 w 11799394"/>
              <a:gd name="connsiteY2154" fmla="*/ 6398943 h 6713342"/>
              <a:gd name="connsiteX2155" fmla="*/ 2341899 w 11799394"/>
              <a:gd name="connsiteY2155" fmla="*/ 6549152 h 6713342"/>
              <a:gd name="connsiteX2156" fmla="*/ 2298252 w 11799394"/>
              <a:gd name="connsiteY2156" fmla="*/ 6663481 h 6713342"/>
              <a:gd name="connsiteX2157" fmla="*/ 2300769 w 11799394"/>
              <a:gd name="connsiteY2157" fmla="*/ 6667154 h 6713342"/>
              <a:gd name="connsiteX2158" fmla="*/ 3593400 w 11799394"/>
              <a:gd name="connsiteY2158" fmla="*/ 6713343 h 6713342"/>
              <a:gd name="connsiteX2159" fmla="*/ 3905716 w 11799394"/>
              <a:gd name="connsiteY2159" fmla="*/ 6713343 h 6713342"/>
              <a:gd name="connsiteX2160" fmla="*/ 4195789 w 11799394"/>
              <a:gd name="connsiteY2160" fmla="*/ 6516309 h 6713342"/>
              <a:gd name="connsiteX2161" fmla="*/ 4253074 w 11799394"/>
              <a:gd name="connsiteY2161" fmla="*/ 6377627 h 6713342"/>
              <a:gd name="connsiteX2162" fmla="*/ 4235432 w 11799394"/>
              <a:gd name="connsiteY2162" fmla="*/ 6352741 h 6713342"/>
              <a:gd name="connsiteX2163" fmla="*/ 4235432 w 11799394"/>
              <a:gd name="connsiteY2163" fmla="*/ 6352741 h 6713342"/>
              <a:gd name="connsiteX2164" fmla="*/ 3928098 w 11799394"/>
              <a:gd name="connsiteY2164" fmla="*/ 6352741 h 6713342"/>
              <a:gd name="connsiteX2165" fmla="*/ 3638788 w 11799394"/>
              <a:gd name="connsiteY2165" fmla="*/ 6532667 h 6713342"/>
              <a:gd name="connsiteX2166" fmla="*/ 3578059 w 11799394"/>
              <a:gd name="connsiteY2166" fmla="*/ 6691684 h 6713342"/>
              <a:gd name="connsiteX2167" fmla="*/ 3593400 w 11799394"/>
              <a:gd name="connsiteY2167" fmla="*/ 6713343 h 6713342"/>
              <a:gd name="connsiteX2168" fmla="*/ 2921969 w 11799394"/>
              <a:gd name="connsiteY2168" fmla="*/ 6713343 h 6713342"/>
              <a:gd name="connsiteX2169" fmla="*/ 3234272 w 11799394"/>
              <a:gd name="connsiteY2169" fmla="*/ 6713343 h 6713342"/>
              <a:gd name="connsiteX2170" fmla="*/ 3524358 w 11799394"/>
              <a:gd name="connsiteY2170" fmla="*/ 6516309 h 6713342"/>
              <a:gd name="connsiteX2171" fmla="*/ 3581630 w 11799394"/>
              <a:gd name="connsiteY2171" fmla="*/ 6377627 h 6713342"/>
              <a:gd name="connsiteX2172" fmla="*/ 3564001 w 11799394"/>
              <a:gd name="connsiteY2172" fmla="*/ 6352741 h 6713342"/>
              <a:gd name="connsiteX2173" fmla="*/ 3564001 w 11799394"/>
              <a:gd name="connsiteY2173" fmla="*/ 6352741 h 6713342"/>
              <a:gd name="connsiteX2174" fmla="*/ 3256668 w 11799394"/>
              <a:gd name="connsiteY2174" fmla="*/ 6352741 h 6713342"/>
              <a:gd name="connsiteX2175" fmla="*/ 2967345 w 11799394"/>
              <a:gd name="connsiteY2175" fmla="*/ 6532667 h 6713342"/>
              <a:gd name="connsiteX2176" fmla="*/ 2906628 w 11799394"/>
              <a:gd name="connsiteY2176" fmla="*/ 6691684 h 6713342"/>
              <a:gd name="connsiteX2177" fmla="*/ 2921969 w 11799394"/>
              <a:gd name="connsiteY2177" fmla="*/ 6713343 h 6713342"/>
              <a:gd name="connsiteX2178" fmla="*/ 2433210 w 11799394"/>
              <a:gd name="connsiteY2178" fmla="*/ 1818670 h 6713342"/>
              <a:gd name="connsiteX2179" fmla="*/ 2740556 w 11799394"/>
              <a:gd name="connsiteY2179" fmla="*/ 1818670 h 6713342"/>
              <a:gd name="connsiteX2180" fmla="*/ 2758185 w 11799394"/>
              <a:gd name="connsiteY2180" fmla="*/ 1843556 h 6713342"/>
              <a:gd name="connsiteX2181" fmla="*/ 2700912 w 11799394"/>
              <a:gd name="connsiteY2181" fmla="*/ 1982237 h 6713342"/>
              <a:gd name="connsiteX2182" fmla="*/ 2410814 w 11799394"/>
              <a:gd name="connsiteY2182" fmla="*/ 2179259 h 6713342"/>
              <a:gd name="connsiteX2183" fmla="*/ 2098524 w 11799394"/>
              <a:gd name="connsiteY2183" fmla="*/ 2179259 h 6713342"/>
              <a:gd name="connsiteX2184" fmla="*/ 2083170 w 11799394"/>
              <a:gd name="connsiteY2184" fmla="*/ 2157601 h 6713342"/>
              <a:gd name="connsiteX2185" fmla="*/ 2143899 w 11799394"/>
              <a:gd name="connsiteY2185" fmla="*/ 1998583 h 6713342"/>
              <a:gd name="connsiteX2186" fmla="*/ 2433210 w 11799394"/>
              <a:gd name="connsiteY2186" fmla="*/ 1818670 h 6713342"/>
              <a:gd name="connsiteX2187" fmla="*/ 2695358 w 11799394"/>
              <a:gd name="connsiteY2187" fmla="*/ 1864858 h 6713342"/>
              <a:gd name="connsiteX2188" fmla="*/ 2433210 w 11799394"/>
              <a:gd name="connsiteY2188" fmla="*/ 1864858 h 6713342"/>
              <a:gd name="connsiteX2189" fmla="*/ 2187051 w 11799394"/>
              <a:gd name="connsiteY2189" fmla="*/ 2015068 h 6713342"/>
              <a:gd name="connsiteX2190" fmla="*/ 2143391 w 11799394"/>
              <a:gd name="connsiteY2190" fmla="*/ 2129397 h 6713342"/>
              <a:gd name="connsiteX2191" fmla="*/ 2145907 w 11799394"/>
              <a:gd name="connsiteY2191" fmla="*/ 2133070 h 6713342"/>
              <a:gd name="connsiteX2192" fmla="*/ 2410814 w 11799394"/>
              <a:gd name="connsiteY2192" fmla="*/ 2133070 h 6713342"/>
              <a:gd name="connsiteX2193" fmla="*/ 2657749 w 11799394"/>
              <a:gd name="connsiteY2193" fmla="*/ 1965752 h 6713342"/>
              <a:gd name="connsiteX2194" fmla="*/ 2657965 w 11799394"/>
              <a:gd name="connsiteY2194" fmla="*/ 1965168 h 6713342"/>
              <a:gd name="connsiteX2195" fmla="*/ 2658206 w 11799394"/>
              <a:gd name="connsiteY2195" fmla="*/ 1964596 h 6713342"/>
              <a:gd name="connsiteX2196" fmla="*/ 2697862 w 11799394"/>
              <a:gd name="connsiteY2196" fmla="*/ 1868595 h 6713342"/>
              <a:gd name="connsiteX2197" fmla="*/ 2695358 w 11799394"/>
              <a:gd name="connsiteY2197" fmla="*/ 1864858 h 6713342"/>
              <a:gd name="connsiteX2198" fmla="*/ 2233354 w 11799394"/>
              <a:gd name="connsiteY2198" fmla="*/ 905800 h 6713342"/>
              <a:gd name="connsiteX2199" fmla="*/ 2540700 w 11799394"/>
              <a:gd name="connsiteY2199" fmla="*/ 905800 h 6713342"/>
              <a:gd name="connsiteX2200" fmla="*/ 2558329 w 11799394"/>
              <a:gd name="connsiteY2200" fmla="*/ 930684 h 6713342"/>
              <a:gd name="connsiteX2201" fmla="*/ 2501057 w 11799394"/>
              <a:gd name="connsiteY2201" fmla="*/ 1069367 h 6713342"/>
              <a:gd name="connsiteX2202" fmla="*/ 2210958 w 11799394"/>
              <a:gd name="connsiteY2202" fmla="*/ 1266395 h 6713342"/>
              <a:gd name="connsiteX2203" fmla="*/ 1898655 w 11799394"/>
              <a:gd name="connsiteY2203" fmla="*/ 1266395 h 6713342"/>
              <a:gd name="connsiteX2204" fmla="*/ 1883314 w 11799394"/>
              <a:gd name="connsiteY2204" fmla="*/ 1244741 h 6713342"/>
              <a:gd name="connsiteX2205" fmla="*/ 1944043 w 11799394"/>
              <a:gd name="connsiteY2205" fmla="*/ 1085724 h 6713342"/>
              <a:gd name="connsiteX2206" fmla="*/ 2233354 w 11799394"/>
              <a:gd name="connsiteY2206" fmla="*/ 905800 h 6713342"/>
              <a:gd name="connsiteX2207" fmla="*/ 2495502 w 11799394"/>
              <a:gd name="connsiteY2207" fmla="*/ 951993 h 6713342"/>
              <a:gd name="connsiteX2208" fmla="*/ 2233354 w 11799394"/>
              <a:gd name="connsiteY2208" fmla="*/ 951993 h 6713342"/>
              <a:gd name="connsiteX2209" fmla="*/ 1987195 w 11799394"/>
              <a:gd name="connsiteY2209" fmla="*/ 1102201 h 6713342"/>
              <a:gd name="connsiteX2210" fmla="*/ 1943535 w 11799394"/>
              <a:gd name="connsiteY2210" fmla="*/ 1216535 h 6713342"/>
              <a:gd name="connsiteX2211" fmla="*/ 1946064 w 11799394"/>
              <a:gd name="connsiteY2211" fmla="*/ 1220204 h 6713342"/>
              <a:gd name="connsiteX2212" fmla="*/ 2210958 w 11799394"/>
              <a:gd name="connsiteY2212" fmla="*/ 1220204 h 6713342"/>
              <a:gd name="connsiteX2213" fmla="*/ 2457893 w 11799394"/>
              <a:gd name="connsiteY2213" fmla="*/ 1052890 h 6713342"/>
              <a:gd name="connsiteX2214" fmla="*/ 2458109 w 11799394"/>
              <a:gd name="connsiteY2214" fmla="*/ 1052308 h 6713342"/>
              <a:gd name="connsiteX2215" fmla="*/ 2458350 w 11799394"/>
              <a:gd name="connsiteY2215" fmla="*/ 1051733 h 6713342"/>
              <a:gd name="connsiteX2216" fmla="*/ 2498006 w 11799394"/>
              <a:gd name="connsiteY2216" fmla="*/ 955730 h 6713342"/>
              <a:gd name="connsiteX2217" fmla="*/ 2495502 w 11799394"/>
              <a:gd name="connsiteY2217" fmla="*/ 951994 h 6713342"/>
              <a:gd name="connsiteX2218" fmla="*/ 7285368 w 11799394"/>
              <a:gd name="connsiteY2218" fmla="*/ 4446930 h 6713342"/>
              <a:gd name="connsiteX2219" fmla="*/ 6973064 w 11799394"/>
              <a:gd name="connsiteY2219" fmla="*/ 4446930 h 6713342"/>
              <a:gd name="connsiteX2220" fmla="*/ 6957723 w 11799394"/>
              <a:gd name="connsiteY2220" fmla="*/ 4425272 h 6713342"/>
              <a:gd name="connsiteX2221" fmla="*/ 7018440 w 11799394"/>
              <a:gd name="connsiteY2221" fmla="*/ 4266254 h 6713342"/>
              <a:gd name="connsiteX2222" fmla="*/ 7307763 w 11799394"/>
              <a:gd name="connsiteY2222" fmla="*/ 4086341 h 6713342"/>
              <a:gd name="connsiteX2223" fmla="*/ 7615096 w 11799394"/>
              <a:gd name="connsiteY2223" fmla="*/ 4086341 h 6713342"/>
              <a:gd name="connsiteX2224" fmla="*/ 7632738 w 11799394"/>
              <a:gd name="connsiteY2224" fmla="*/ 4111215 h 6713342"/>
              <a:gd name="connsiteX2225" fmla="*/ 7575454 w 11799394"/>
              <a:gd name="connsiteY2225" fmla="*/ 4249896 h 6713342"/>
              <a:gd name="connsiteX2226" fmla="*/ 7285368 w 11799394"/>
              <a:gd name="connsiteY2226" fmla="*/ 4446930 h 6713342"/>
              <a:gd name="connsiteX2227" fmla="*/ 7020474 w 11799394"/>
              <a:gd name="connsiteY2227" fmla="*/ 4400741 h 6713342"/>
              <a:gd name="connsiteX2228" fmla="*/ 7285368 w 11799394"/>
              <a:gd name="connsiteY2228" fmla="*/ 4400741 h 6713342"/>
              <a:gd name="connsiteX2229" fmla="*/ 7532302 w 11799394"/>
              <a:gd name="connsiteY2229" fmla="*/ 4233423 h 6713342"/>
              <a:gd name="connsiteX2230" fmla="*/ 7532518 w 11799394"/>
              <a:gd name="connsiteY2230" fmla="*/ 4232839 h 6713342"/>
              <a:gd name="connsiteX2231" fmla="*/ 7532760 w 11799394"/>
              <a:gd name="connsiteY2231" fmla="*/ 4232267 h 6713342"/>
              <a:gd name="connsiteX2232" fmla="*/ 7572416 w 11799394"/>
              <a:gd name="connsiteY2232" fmla="*/ 4136267 h 6713342"/>
              <a:gd name="connsiteX2233" fmla="*/ 7569912 w 11799394"/>
              <a:gd name="connsiteY2233" fmla="*/ 4132530 h 6713342"/>
              <a:gd name="connsiteX2234" fmla="*/ 7307763 w 11799394"/>
              <a:gd name="connsiteY2234" fmla="*/ 4132530 h 6713342"/>
              <a:gd name="connsiteX2235" fmla="*/ 7061591 w 11799394"/>
              <a:gd name="connsiteY2235" fmla="*/ 4282739 h 6713342"/>
              <a:gd name="connsiteX2236" fmla="*/ 7017944 w 11799394"/>
              <a:gd name="connsiteY2236" fmla="*/ 4397068 h 6713342"/>
              <a:gd name="connsiteX2237" fmla="*/ 7020474 w 11799394"/>
              <a:gd name="connsiteY2237" fmla="*/ 4400741 h 6713342"/>
              <a:gd name="connsiteX2238" fmla="*/ 8425539 w 11799394"/>
              <a:gd name="connsiteY2238" fmla="*/ 3984532 h 6713342"/>
              <a:gd name="connsiteX2239" fmla="*/ 8113236 w 11799394"/>
              <a:gd name="connsiteY2239" fmla="*/ 3984532 h 6713342"/>
              <a:gd name="connsiteX2240" fmla="*/ 8097895 w 11799394"/>
              <a:gd name="connsiteY2240" fmla="*/ 3962874 h 6713342"/>
              <a:gd name="connsiteX2241" fmla="*/ 8158612 w 11799394"/>
              <a:gd name="connsiteY2241" fmla="*/ 3803856 h 6713342"/>
              <a:gd name="connsiteX2242" fmla="*/ 8447935 w 11799394"/>
              <a:gd name="connsiteY2242" fmla="*/ 3623929 h 6713342"/>
              <a:gd name="connsiteX2243" fmla="*/ 8755268 w 11799394"/>
              <a:gd name="connsiteY2243" fmla="*/ 3623929 h 6713342"/>
              <a:gd name="connsiteX2244" fmla="*/ 8772898 w 11799394"/>
              <a:gd name="connsiteY2244" fmla="*/ 3648816 h 6713342"/>
              <a:gd name="connsiteX2245" fmla="*/ 8715625 w 11799394"/>
              <a:gd name="connsiteY2245" fmla="*/ 3787498 h 6713342"/>
              <a:gd name="connsiteX2246" fmla="*/ 8425539 w 11799394"/>
              <a:gd name="connsiteY2246" fmla="*/ 3984532 h 6713342"/>
              <a:gd name="connsiteX2247" fmla="*/ 8160633 w 11799394"/>
              <a:gd name="connsiteY2247" fmla="*/ 3938342 h 6713342"/>
              <a:gd name="connsiteX2248" fmla="*/ 8425539 w 11799394"/>
              <a:gd name="connsiteY2248" fmla="*/ 3938342 h 6713342"/>
              <a:gd name="connsiteX2249" fmla="*/ 8672474 w 11799394"/>
              <a:gd name="connsiteY2249" fmla="*/ 3771025 h 6713342"/>
              <a:gd name="connsiteX2250" fmla="*/ 8672690 w 11799394"/>
              <a:gd name="connsiteY2250" fmla="*/ 3770440 h 6713342"/>
              <a:gd name="connsiteX2251" fmla="*/ 8672931 w 11799394"/>
              <a:gd name="connsiteY2251" fmla="*/ 3769869 h 6713342"/>
              <a:gd name="connsiteX2252" fmla="*/ 8712574 w 11799394"/>
              <a:gd name="connsiteY2252" fmla="*/ 3673868 h 6713342"/>
              <a:gd name="connsiteX2253" fmla="*/ 8710083 w 11799394"/>
              <a:gd name="connsiteY2253" fmla="*/ 3670131 h 6713342"/>
              <a:gd name="connsiteX2254" fmla="*/ 8447935 w 11799394"/>
              <a:gd name="connsiteY2254" fmla="*/ 3670131 h 6713342"/>
              <a:gd name="connsiteX2255" fmla="*/ 8201776 w 11799394"/>
              <a:gd name="connsiteY2255" fmla="*/ 3820341 h 6713342"/>
              <a:gd name="connsiteX2256" fmla="*/ 8158104 w 11799394"/>
              <a:gd name="connsiteY2256" fmla="*/ 3934669 h 6713342"/>
              <a:gd name="connsiteX2257" fmla="*/ 8160633 w 11799394"/>
              <a:gd name="connsiteY2257" fmla="*/ 3938342 h 6713342"/>
              <a:gd name="connsiteX2258" fmla="*/ 7043378 w 11799394"/>
              <a:gd name="connsiteY2258" fmla="*/ 4705965 h 6713342"/>
              <a:gd name="connsiteX2259" fmla="*/ 7100650 w 11799394"/>
              <a:gd name="connsiteY2259" fmla="*/ 4567296 h 6713342"/>
              <a:gd name="connsiteX2260" fmla="*/ 7083021 w 11799394"/>
              <a:gd name="connsiteY2260" fmla="*/ 4542409 h 6713342"/>
              <a:gd name="connsiteX2261" fmla="*/ 7083021 w 11799394"/>
              <a:gd name="connsiteY2261" fmla="*/ 4542409 h 6713342"/>
              <a:gd name="connsiteX2262" fmla="*/ 6775675 w 11799394"/>
              <a:gd name="connsiteY2262" fmla="*/ 4542409 h 6713342"/>
              <a:gd name="connsiteX2263" fmla="*/ 6486364 w 11799394"/>
              <a:gd name="connsiteY2263" fmla="*/ 4722323 h 6713342"/>
              <a:gd name="connsiteX2264" fmla="*/ 6425647 w 11799394"/>
              <a:gd name="connsiteY2264" fmla="*/ 4881341 h 6713342"/>
              <a:gd name="connsiteX2265" fmla="*/ 6440989 w 11799394"/>
              <a:gd name="connsiteY2265" fmla="*/ 4902999 h 6713342"/>
              <a:gd name="connsiteX2266" fmla="*/ 6753292 w 11799394"/>
              <a:gd name="connsiteY2266" fmla="*/ 4902999 h 6713342"/>
              <a:gd name="connsiteX2267" fmla="*/ 7043378 w 11799394"/>
              <a:gd name="connsiteY2267" fmla="*/ 4705978 h 6713342"/>
              <a:gd name="connsiteX2268" fmla="*/ 7644495 w 11799394"/>
              <a:gd name="connsiteY2268" fmla="*/ 4446930 h 6713342"/>
              <a:gd name="connsiteX2269" fmla="*/ 7956799 w 11799394"/>
              <a:gd name="connsiteY2269" fmla="*/ 4446930 h 6713342"/>
              <a:gd name="connsiteX2270" fmla="*/ 8246885 w 11799394"/>
              <a:gd name="connsiteY2270" fmla="*/ 4249896 h 6713342"/>
              <a:gd name="connsiteX2271" fmla="*/ 8304169 w 11799394"/>
              <a:gd name="connsiteY2271" fmla="*/ 4111215 h 6713342"/>
              <a:gd name="connsiteX2272" fmla="*/ 8286527 w 11799394"/>
              <a:gd name="connsiteY2272" fmla="*/ 4086341 h 6713342"/>
              <a:gd name="connsiteX2273" fmla="*/ 7979194 w 11799394"/>
              <a:gd name="connsiteY2273" fmla="*/ 4086341 h 6713342"/>
              <a:gd name="connsiteX2274" fmla="*/ 7689884 w 11799394"/>
              <a:gd name="connsiteY2274" fmla="*/ 4266254 h 6713342"/>
              <a:gd name="connsiteX2275" fmla="*/ 7629154 w 11799394"/>
              <a:gd name="connsiteY2275" fmla="*/ 4425272 h 6713342"/>
              <a:gd name="connsiteX2276" fmla="*/ 7644495 w 11799394"/>
              <a:gd name="connsiteY2276" fmla="*/ 4446930 h 6713342"/>
              <a:gd name="connsiteX2277" fmla="*/ 5910336 w 11799394"/>
              <a:gd name="connsiteY2277" fmla="*/ 5331080 h 6713342"/>
              <a:gd name="connsiteX2278" fmla="*/ 5971053 w 11799394"/>
              <a:gd name="connsiteY2278" fmla="*/ 5172062 h 6713342"/>
              <a:gd name="connsiteX2279" fmla="*/ 6260364 w 11799394"/>
              <a:gd name="connsiteY2279" fmla="*/ 4992136 h 6713342"/>
              <a:gd name="connsiteX2280" fmla="*/ 6567710 w 11799394"/>
              <a:gd name="connsiteY2280" fmla="*/ 4992136 h 6713342"/>
              <a:gd name="connsiteX2281" fmla="*/ 6585338 w 11799394"/>
              <a:gd name="connsiteY2281" fmla="*/ 5017022 h 6713342"/>
              <a:gd name="connsiteX2282" fmla="*/ 6528066 w 11799394"/>
              <a:gd name="connsiteY2282" fmla="*/ 5155704 h 6713342"/>
              <a:gd name="connsiteX2283" fmla="*/ 6237981 w 11799394"/>
              <a:gd name="connsiteY2283" fmla="*/ 5352725 h 6713342"/>
              <a:gd name="connsiteX2284" fmla="*/ 5925678 w 11799394"/>
              <a:gd name="connsiteY2284" fmla="*/ 5352725 h 6713342"/>
              <a:gd name="connsiteX2285" fmla="*/ 5910336 w 11799394"/>
              <a:gd name="connsiteY2285" fmla="*/ 5331080 h 6713342"/>
              <a:gd name="connsiteX2286" fmla="*/ 5973074 w 11799394"/>
              <a:gd name="connsiteY2286" fmla="*/ 5306536 h 6713342"/>
              <a:gd name="connsiteX2287" fmla="*/ 6237981 w 11799394"/>
              <a:gd name="connsiteY2287" fmla="*/ 5306536 h 6713342"/>
              <a:gd name="connsiteX2288" fmla="*/ 6484902 w 11799394"/>
              <a:gd name="connsiteY2288" fmla="*/ 5139231 h 6713342"/>
              <a:gd name="connsiteX2289" fmla="*/ 6485131 w 11799394"/>
              <a:gd name="connsiteY2289" fmla="*/ 5138646 h 6713342"/>
              <a:gd name="connsiteX2290" fmla="*/ 6485373 w 11799394"/>
              <a:gd name="connsiteY2290" fmla="*/ 5138062 h 6713342"/>
              <a:gd name="connsiteX2291" fmla="*/ 6525016 w 11799394"/>
              <a:gd name="connsiteY2291" fmla="*/ 5042061 h 6713342"/>
              <a:gd name="connsiteX2292" fmla="*/ 6522525 w 11799394"/>
              <a:gd name="connsiteY2292" fmla="*/ 5038324 h 6713342"/>
              <a:gd name="connsiteX2293" fmla="*/ 6260364 w 11799394"/>
              <a:gd name="connsiteY2293" fmla="*/ 5038324 h 6713342"/>
              <a:gd name="connsiteX2294" fmla="*/ 6014204 w 11799394"/>
              <a:gd name="connsiteY2294" fmla="*/ 5188534 h 6713342"/>
              <a:gd name="connsiteX2295" fmla="*/ 5970557 w 11799394"/>
              <a:gd name="connsiteY2295" fmla="*/ 5302876 h 6713342"/>
              <a:gd name="connsiteX2296" fmla="*/ 5973074 w 11799394"/>
              <a:gd name="connsiteY2296" fmla="*/ 5306536 h 6713342"/>
              <a:gd name="connsiteX2297" fmla="*/ 4582803 w 11799394"/>
              <a:gd name="connsiteY2297" fmla="*/ 5352725 h 6713342"/>
              <a:gd name="connsiteX2298" fmla="*/ 4895106 w 11799394"/>
              <a:gd name="connsiteY2298" fmla="*/ 5352725 h 6713342"/>
              <a:gd name="connsiteX2299" fmla="*/ 5185192 w 11799394"/>
              <a:gd name="connsiteY2299" fmla="*/ 5155704 h 6713342"/>
              <a:gd name="connsiteX2300" fmla="*/ 5242464 w 11799394"/>
              <a:gd name="connsiteY2300" fmla="*/ 5017022 h 6713342"/>
              <a:gd name="connsiteX2301" fmla="*/ 5224835 w 11799394"/>
              <a:gd name="connsiteY2301" fmla="*/ 4992136 h 6713342"/>
              <a:gd name="connsiteX2302" fmla="*/ 5224835 w 11799394"/>
              <a:gd name="connsiteY2302" fmla="*/ 4992136 h 6713342"/>
              <a:gd name="connsiteX2303" fmla="*/ 4917489 w 11799394"/>
              <a:gd name="connsiteY2303" fmla="*/ 4992136 h 6713342"/>
              <a:gd name="connsiteX2304" fmla="*/ 4628179 w 11799394"/>
              <a:gd name="connsiteY2304" fmla="*/ 5172062 h 6713342"/>
              <a:gd name="connsiteX2305" fmla="*/ 4567462 w 11799394"/>
              <a:gd name="connsiteY2305" fmla="*/ 5331080 h 6713342"/>
              <a:gd name="connsiteX2306" fmla="*/ 4582803 w 11799394"/>
              <a:gd name="connsiteY2306" fmla="*/ 5352725 h 6713342"/>
              <a:gd name="connsiteX2307" fmla="*/ 5254234 w 11799394"/>
              <a:gd name="connsiteY2307" fmla="*/ 5352725 h 6713342"/>
              <a:gd name="connsiteX2308" fmla="*/ 5566537 w 11799394"/>
              <a:gd name="connsiteY2308" fmla="*/ 5352725 h 6713342"/>
              <a:gd name="connsiteX2309" fmla="*/ 5856623 w 11799394"/>
              <a:gd name="connsiteY2309" fmla="*/ 5155704 h 6713342"/>
              <a:gd name="connsiteX2310" fmla="*/ 5913895 w 11799394"/>
              <a:gd name="connsiteY2310" fmla="*/ 5017022 h 6713342"/>
              <a:gd name="connsiteX2311" fmla="*/ 5896266 w 11799394"/>
              <a:gd name="connsiteY2311" fmla="*/ 4992136 h 6713342"/>
              <a:gd name="connsiteX2312" fmla="*/ 5896266 w 11799394"/>
              <a:gd name="connsiteY2312" fmla="*/ 4992136 h 6713342"/>
              <a:gd name="connsiteX2313" fmla="*/ 5588920 w 11799394"/>
              <a:gd name="connsiteY2313" fmla="*/ 4992136 h 6713342"/>
              <a:gd name="connsiteX2314" fmla="*/ 5299609 w 11799394"/>
              <a:gd name="connsiteY2314" fmla="*/ 5172062 h 6713342"/>
              <a:gd name="connsiteX2315" fmla="*/ 5238892 w 11799394"/>
              <a:gd name="connsiteY2315" fmla="*/ 5331080 h 6713342"/>
              <a:gd name="connsiteX2316" fmla="*/ 5254234 w 11799394"/>
              <a:gd name="connsiteY2316" fmla="*/ 5352725 h 6713342"/>
              <a:gd name="connsiteX2317" fmla="*/ 3880715 w 11799394"/>
              <a:gd name="connsiteY2317" fmla="*/ 905799 h 6713342"/>
              <a:gd name="connsiteX2318" fmla="*/ 3880715 w 11799394"/>
              <a:gd name="connsiteY2318" fmla="*/ 905799 h 6713342"/>
              <a:gd name="connsiteX2319" fmla="*/ 3573381 w 11799394"/>
              <a:gd name="connsiteY2319" fmla="*/ 905800 h 6713342"/>
              <a:gd name="connsiteX2320" fmla="*/ 3284058 w 11799394"/>
              <a:gd name="connsiteY2320" fmla="*/ 1085721 h 6713342"/>
              <a:gd name="connsiteX2321" fmla="*/ 3223341 w 11799394"/>
              <a:gd name="connsiteY2321" fmla="*/ 1244739 h 6713342"/>
              <a:gd name="connsiteX2322" fmla="*/ 3238683 w 11799394"/>
              <a:gd name="connsiteY2322" fmla="*/ 1266393 h 6713342"/>
              <a:gd name="connsiteX2323" fmla="*/ 3550986 w 11799394"/>
              <a:gd name="connsiteY2323" fmla="*/ 1266393 h 6713342"/>
              <a:gd name="connsiteX2324" fmla="*/ 3841072 w 11799394"/>
              <a:gd name="connsiteY2324" fmla="*/ 1069363 h 6713342"/>
              <a:gd name="connsiteX2325" fmla="*/ 3898344 w 11799394"/>
              <a:gd name="connsiteY2325" fmla="*/ 930682 h 6713342"/>
              <a:gd name="connsiteX2326" fmla="*/ 3880715 w 11799394"/>
              <a:gd name="connsiteY2326" fmla="*/ 905797 h 6713342"/>
              <a:gd name="connsiteX2327" fmla="*/ 3894785 w 11799394"/>
              <a:gd name="connsiteY2327" fmla="*/ 5331080 h 6713342"/>
              <a:gd name="connsiteX2328" fmla="*/ 3955502 w 11799394"/>
              <a:gd name="connsiteY2328" fmla="*/ 5172062 h 6713342"/>
              <a:gd name="connsiteX2329" fmla="*/ 4244812 w 11799394"/>
              <a:gd name="connsiteY2329" fmla="*/ 4992136 h 6713342"/>
              <a:gd name="connsiteX2330" fmla="*/ 4552158 w 11799394"/>
              <a:gd name="connsiteY2330" fmla="*/ 4992136 h 6713342"/>
              <a:gd name="connsiteX2331" fmla="*/ 4569788 w 11799394"/>
              <a:gd name="connsiteY2331" fmla="*/ 5017022 h 6713342"/>
              <a:gd name="connsiteX2332" fmla="*/ 4512515 w 11799394"/>
              <a:gd name="connsiteY2332" fmla="*/ 5155704 h 6713342"/>
              <a:gd name="connsiteX2333" fmla="*/ 4222430 w 11799394"/>
              <a:gd name="connsiteY2333" fmla="*/ 5352725 h 6713342"/>
              <a:gd name="connsiteX2334" fmla="*/ 3910126 w 11799394"/>
              <a:gd name="connsiteY2334" fmla="*/ 5352725 h 6713342"/>
              <a:gd name="connsiteX2335" fmla="*/ 3894785 w 11799394"/>
              <a:gd name="connsiteY2335" fmla="*/ 5331080 h 6713342"/>
              <a:gd name="connsiteX2336" fmla="*/ 3957523 w 11799394"/>
              <a:gd name="connsiteY2336" fmla="*/ 5306536 h 6713342"/>
              <a:gd name="connsiteX2337" fmla="*/ 4222430 w 11799394"/>
              <a:gd name="connsiteY2337" fmla="*/ 5306536 h 6713342"/>
              <a:gd name="connsiteX2338" fmla="*/ 4469364 w 11799394"/>
              <a:gd name="connsiteY2338" fmla="*/ 5139231 h 6713342"/>
              <a:gd name="connsiteX2339" fmla="*/ 4469580 w 11799394"/>
              <a:gd name="connsiteY2339" fmla="*/ 5138646 h 6713342"/>
              <a:gd name="connsiteX2340" fmla="*/ 4469822 w 11799394"/>
              <a:gd name="connsiteY2340" fmla="*/ 5138062 h 6713342"/>
              <a:gd name="connsiteX2341" fmla="*/ 4509465 w 11799394"/>
              <a:gd name="connsiteY2341" fmla="*/ 5042061 h 6713342"/>
              <a:gd name="connsiteX2342" fmla="*/ 4506974 w 11799394"/>
              <a:gd name="connsiteY2342" fmla="*/ 5038324 h 6713342"/>
              <a:gd name="connsiteX2343" fmla="*/ 4244812 w 11799394"/>
              <a:gd name="connsiteY2343" fmla="*/ 5038324 h 6713342"/>
              <a:gd name="connsiteX2344" fmla="*/ 3998653 w 11799394"/>
              <a:gd name="connsiteY2344" fmla="*/ 5188534 h 6713342"/>
              <a:gd name="connsiteX2345" fmla="*/ 3954993 w 11799394"/>
              <a:gd name="connsiteY2345" fmla="*/ 5302876 h 6713342"/>
              <a:gd name="connsiteX2346" fmla="*/ 3957523 w 11799394"/>
              <a:gd name="connsiteY2346" fmla="*/ 5306536 h 6713342"/>
              <a:gd name="connsiteX2347" fmla="*/ 3209284 w 11799394"/>
              <a:gd name="connsiteY2347" fmla="*/ 905799 h 6713342"/>
              <a:gd name="connsiteX2348" fmla="*/ 3209284 w 11799394"/>
              <a:gd name="connsiteY2348" fmla="*/ 905799 h 6713342"/>
              <a:gd name="connsiteX2349" fmla="*/ 2901938 w 11799394"/>
              <a:gd name="connsiteY2349" fmla="*/ 905800 h 6713342"/>
              <a:gd name="connsiteX2350" fmla="*/ 2612627 w 11799394"/>
              <a:gd name="connsiteY2350" fmla="*/ 1085721 h 6713342"/>
              <a:gd name="connsiteX2351" fmla="*/ 2551898 w 11799394"/>
              <a:gd name="connsiteY2351" fmla="*/ 1244739 h 6713342"/>
              <a:gd name="connsiteX2352" fmla="*/ 2567252 w 11799394"/>
              <a:gd name="connsiteY2352" fmla="*/ 1266393 h 6713342"/>
              <a:gd name="connsiteX2353" fmla="*/ 2879555 w 11799394"/>
              <a:gd name="connsiteY2353" fmla="*/ 1266393 h 6713342"/>
              <a:gd name="connsiteX2354" fmla="*/ 3169628 w 11799394"/>
              <a:gd name="connsiteY2354" fmla="*/ 1069363 h 6713342"/>
              <a:gd name="connsiteX2355" fmla="*/ 3226913 w 11799394"/>
              <a:gd name="connsiteY2355" fmla="*/ 930682 h 6713342"/>
              <a:gd name="connsiteX2356" fmla="*/ 3209284 w 11799394"/>
              <a:gd name="connsiteY2356" fmla="*/ 905797 h 6713342"/>
              <a:gd name="connsiteX2357" fmla="*/ 2007379 w 11799394"/>
              <a:gd name="connsiteY2357" fmla="*/ 1542527 h 6713342"/>
              <a:gd name="connsiteX2358" fmla="*/ 1946662 w 11799394"/>
              <a:gd name="connsiteY2358" fmla="*/ 1701545 h 6713342"/>
              <a:gd name="connsiteX2359" fmla="*/ 1962003 w 11799394"/>
              <a:gd name="connsiteY2359" fmla="*/ 1723190 h 6713342"/>
              <a:gd name="connsiteX2360" fmla="*/ 2274306 w 11799394"/>
              <a:gd name="connsiteY2360" fmla="*/ 1723190 h 6713342"/>
              <a:gd name="connsiteX2361" fmla="*/ 2564392 w 11799394"/>
              <a:gd name="connsiteY2361" fmla="*/ 1526169 h 6713342"/>
              <a:gd name="connsiteX2362" fmla="*/ 2621664 w 11799394"/>
              <a:gd name="connsiteY2362" fmla="*/ 1387487 h 6713342"/>
              <a:gd name="connsiteX2363" fmla="*/ 2604035 w 11799394"/>
              <a:gd name="connsiteY2363" fmla="*/ 1362601 h 6713342"/>
              <a:gd name="connsiteX2364" fmla="*/ 2296689 w 11799394"/>
              <a:gd name="connsiteY2364" fmla="*/ 1362601 h 6713342"/>
              <a:gd name="connsiteX2365" fmla="*/ 2007379 w 11799394"/>
              <a:gd name="connsiteY2365" fmla="*/ 1542527 h 6713342"/>
              <a:gd name="connsiteX2366" fmla="*/ 7906479 w 11799394"/>
              <a:gd name="connsiteY2366" fmla="*/ 905799 h 6713342"/>
              <a:gd name="connsiteX2367" fmla="*/ 7906479 w 11799394"/>
              <a:gd name="connsiteY2367" fmla="*/ 905799 h 6713342"/>
              <a:gd name="connsiteX2368" fmla="*/ 7599133 w 11799394"/>
              <a:gd name="connsiteY2368" fmla="*/ 905800 h 6713342"/>
              <a:gd name="connsiteX2369" fmla="*/ 7309822 w 11799394"/>
              <a:gd name="connsiteY2369" fmla="*/ 1085721 h 6713342"/>
              <a:gd name="connsiteX2370" fmla="*/ 7249105 w 11799394"/>
              <a:gd name="connsiteY2370" fmla="*/ 1244739 h 6713342"/>
              <a:gd name="connsiteX2371" fmla="*/ 7264434 w 11799394"/>
              <a:gd name="connsiteY2371" fmla="*/ 1266393 h 6713342"/>
              <a:gd name="connsiteX2372" fmla="*/ 7576750 w 11799394"/>
              <a:gd name="connsiteY2372" fmla="*/ 1266393 h 6713342"/>
              <a:gd name="connsiteX2373" fmla="*/ 7866836 w 11799394"/>
              <a:gd name="connsiteY2373" fmla="*/ 1069363 h 6713342"/>
              <a:gd name="connsiteX2374" fmla="*/ 7924108 w 11799394"/>
              <a:gd name="connsiteY2374" fmla="*/ 930682 h 6713342"/>
              <a:gd name="connsiteX2375" fmla="*/ 7906479 w 11799394"/>
              <a:gd name="connsiteY2375" fmla="*/ 905797 h 6713342"/>
              <a:gd name="connsiteX2376" fmla="*/ 5224835 w 11799394"/>
              <a:gd name="connsiteY2376" fmla="*/ 905799 h 6713342"/>
              <a:gd name="connsiteX2377" fmla="*/ 5224835 w 11799394"/>
              <a:gd name="connsiteY2377" fmla="*/ 905799 h 6713342"/>
              <a:gd name="connsiteX2378" fmla="*/ 4917489 w 11799394"/>
              <a:gd name="connsiteY2378" fmla="*/ 905800 h 6713342"/>
              <a:gd name="connsiteX2379" fmla="*/ 4628179 w 11799394"/>
              <a:gd name="connsiteY2379" fmla="*/ 1085721 h 6713342"/>
              <a:gd name="connsiteX2380" fmla="*/ 4567462 w 11799394"/>
              <a:gd name="connsiteY2380" fmla="*/ 1244739 h 6713342"/>
              <a:gd name="connsiteX2381" fmla="*/ 4582803 w 11799394"/>
              <a:gd name="connsiteY2381" fmla="*/ 1266393 h 6713342"/>
              <a:gd name="connsiteX2382" fmla="*/ 4895106 w 11799394"/>
              <a:gd name="connsiteY2382" fmla="*/ 1266393 h 6713342"/>
              <a:gd name="connsiteX2383" fmla="*/ 5185192 w 11799394"/>
              <a:gd name="connsiteY2383" fmla="*/ 1069363 h 6713342"/>
              <a:gd name="connsiteX2384" fmla="*/ 5242464 w 11799394"/>
              <a:gd name="connsiteY2384" fmla="*/ 930682 h 6713342"/>
              <a:gd name="connsiteX2385" fmla="*/ 5224835 w 11799394"/>
              <a:gd name="connsiteY2385" fmla="*/ 905797 h 6713342"/>
              <a:gd name="connsiteX2386" fmla="*/ 7235035 w 11799394"/>
              <a:gd name="connsiteY2386" fmla="*/ 905799 h 6713342"/>
              <a:gd name="connsiteX2387" fmla="*/ 7235035 w 11799394"/>
              <a:gd name="connsiteY2387" fmla="*/ 905799 h 6713342"/>
              <a:gd name="connsiteX2388" fmla="*/ 6927702 w 11799394"/>
              <a:gd name="connsiteY2388" fmla="*/ 905800 h 6713342"/>
              <a:gd name="connsiteX2389" fmla="*/ 6638391 w 11799394"/>
              <a:gd name="connsiteY2389" fmla="*/ 1085721 h 6713342"/>
              <a:gd name="connsiteX2390" fmla="*/ 6577661 w 11799394"/>
              <a:gd name="connsiteY2390" fmla="*/ 1244739 h 6713342"/>
              <a:gd name="connsiteX2391" fmla="*/ 6593003 w 11799394"/>
              <a:gd name="connsiteY2391" fmla="*/ 1266393 h 6713342"/>
              <a:gd name="connsiteX2392" fmla="*/ 6905306 w 11799394"/>
              <a:gd name="connsiteY2392" fmla="*/ 1266393 h 6713342"/>
              <a:gd name="connsiteX2393" fmla="*/ 7195392 w 11799394"/>
              <a:gd name="connsiteY2393" fmla="*/ 1069363 h 6713342"/>
              <a:gd name="connsiteX2394" fmla="*/ 7252677 w 11799394"/>
              <a:gd name="connsiteY2394" fmla="*/ 930682 h 6713342"/>
              <a:gd name="connsiteX2395" fmla="*/ 7235035 w 11799394"/>
              <a:gd name="connsiteY2395" fmla="*/ 905797 h 6713342"/>
              <a:gd name="connsiteX2396" fmla="*/ 5896266 w 11799394"/>
              <a:gd name="connsiteY2396" fmla="*/ 905799 h 6713342"/>
              <a:gd name="connsiteX2397" fmla="*/ 5896266 w 11799394"/>
              <a:gd name="connsiteY2397" fmla="*/ 905799 h 6713342"/>
              <a:gd name="connsiteX2398" fmla="*/ 5588920 w 11799394"/>
              <a:gd name="connsiteY2398" fmla="*/ 905800 h 6713342"/>
              <a:gd name="connsiteX2399" fmla="*/ 5299609 w 11799394"/>
              <a:gd name="connsiteY2399" fmla="*/ 1085721 h 6713342"/>
              <a:gd name="connsiteX2400" fmla="*/ 5238892 w 11799394"/>
              <a:gd name="connsiteY2400" fmla="*/ 1244739 h 6713342"/>
              <a:gd name="connsiteX2401" fmla="*/ 5254234 w 11799394"/>
              <a:gd name="connsiteY2401" fmla="*/ 1266393 h 6713342"/>
              <a:gd name="connsiteX2402" fmla="*/ 5566537 w 11799394"/>
              <a:gd name="connsiteY2402" fmla="*/ 1266393 h 6713342"/>
              <a:gd name="connsiteX2403" fmla="*/ 5856623 w 11799394"/>
              <a:gd name="connsiteY2403" fmla="*/ 1069363 h 6713342"/>
              <a:gd name="connsiteX2404" fmla="*/ 5913895 w 11799394"/>
              <a:gd name="connsiteY2404" fmla="*/ 930682 h 6713342"/>
              <a:gd name="connsiteX2405" fmla="*/ 5896266 w 11799394"/>
              <a:gd name="connsiteY2405" fmla="*/ 905797 h 6713342"/>
              <a:gd name="connsiteX2406" fmla="*/ 8641258 w 11799394"/>
              <a:gd name="connsiteY2406" fmla="*/ 1362601 h 6713342"/>
              <a:gd name="connsiteX2407" fmla="*/ 8333911 w 11799394"/>
              <a:gd name="connsiteY2407" fmla="*/ 1362601 h 6713342"/>
              <a:gd name="connsiteX2408" fmla="*/ 8044601 w 11799394"/>
              <a:gd name="connsiteY2408" fmla="*/ 1542527 h 6713342"/>
              <a:gd name="connsiteX2409" fmla="*/ 7983884 w 11799394"/>
              <a:gd name="connsiteY2409" fmla="*/ 1701545 h 6713342"/>
              <a:gd name="connsiteX2410" fmla="*/ 7999213 w 11799394"/>
              <a:gd name="connsiteY2410" fmla="*/ 1723190 h 6713342"/>
              <a:gd name="connsiteX2411" fmla="*/ 8311516 w 11799394"/>
              <a:gd name="connsiteY2411" fmla="*/ 1723190 h 6713342"/>
              <a:gd name="connsiteX2412" fmla="*/ 8601614 w 11799394"/>
              <a:gd name="connsiteY2412" fmla="*/ 1526169 h 6713342"/>
              <a:gd name="connsiteX2413" fmla="*/ 8658886 w 11799394"/>
              <a:gd name="connsiteY2413" fmla="*/ 1387487 h 6713342"/>
              <a:gd name="connsiteX2414" fmla="*/ 8641258 w 11799394"/>
              <a:gd name="connsiteY2414" fmla="*/ 1362601 h 6713342"/>
              <a:gd name="connsiteX2415" fmla="*/ 562732 w 11799394"/>
              <a:gd name="connsiteY2415" fmla="*/ 2268396 h 6713342"/>
              <a:gd name="connsiteX2416" fmla="*/ 870074 w 11799394"/>
              <a:gd name="connsiteY2416" fmla="*/ 2268396 h 6713342"/>
              <a:gd name="connsiteX2417" fmla="*/ 887706 w 11799394"/>
              <a:gd name="connsiteY2417" fmla="*/ 2293282 h 6713342"/>
              <a:gd name="connsiteX2418" fmla="*/ 830430 w 11799394"/>
              <a:gd name="connsiteY2418" fmla="*/ 2431964 h 6713342"/>
              <a:gd name="connsiteX2419" fmla="*/ 540341 w 11799394"/>
              <a:gd name="connsiteY2419" fmla="*/ 2628998 h 6713342"/>
              <a:gd name="connsiteX2420" fmla="*/ 228041 w 11799394"/>
              <a:gd name="connsiteY2420" fmla="*/ 2628998 h 6713342"/>
              <a:gd name="connsiteX2421" fmla="*/ 212693 w 11799394"/>
              <a:gd name="connsiteY2421" fmla="*/ 2607339 h 6713342"/>
              <a:gd name="connsiteX2422" fmla="*/ 273420 w 11799394"/>
              <a:gd name="connsiteY2422" fmla="*/ 2448322 h 6713342"/>
              <a:gd name="connsiteX2423" fmla="*/ 562733 w 11799394"/>
              <a:gd name="connsiteY2423" fmla="*/ 2268396 h 6713342"/>
              <a:gd name="connsiteX2424" fmla="*/ 824880 w 11799394"/>
              <a:gd name="connsiteY2424" fmla="*/ 2314597 h 6713342"/>
              <a:gd name="connsiteX2425" fmla="*/ 562732 w 11799394"/>
              <a:gd name="connsiteY2425" fmla="*/ 2314597 h 6713342"/>
              <a:gd name="connsiteX2426" fmla="*/ 316570 w 11799394"/>
              <a:gd name="connsiteY2426" fmla="*/ 2464794 h 6713342"/>
              <a:gd name="connsiteX2427" fmla="*/ 272909 w 11799394"/>
              <a:gd name="connsiteY2427" fmla="*/ 2579136 h 6713342"/>
              <a:gd name="connsiteX2428" fmla="*/ 275435 w 11799394"/>
              <a:gd name="connsiteY2428" fmla="*/ 2582809 h 6713342"/>
              <a:gd name="connsiteX2429" fmla="*/ 540339 w 11799394"/>
              <a:gd name="connsiteY2429" fmla="*/ 2582809 h 6713342"/>
              <a:gd name="connsiteX2430" fmla="*/ 787270 w 11799394"/>
              <a:gd name="connsiteY2430" fmla="*/ 2415491 h 6713342"/>
              <a:gd name="connsiteX2431" fmla="*/ 787493 w 11799394"/>
              <a:gd name="connsiteY2431" fmla="*/ 2414907 h 6713342"/>
              <a:gd name="connsiteX2432" fmla="*/ 787730 w 11799394"/>
              <a:gd name="connsiteY2432" fmla="*/ 2414335 h 6713342"/>
              <a:gd name="connsiteX2433" fmla="*/ 827380 w 11799394"/>
              <a:gd name="connsiteY2433" fmla="*/ 2318334 h 6713342"/>
              <a:gd name="connsiteX2434" fmla="*/ 824879 w 11799394"/>
              <a:gd name="connsiteY2434" fmla="*/ 2314597 h 6713342"/>
              <a:gd name="connsiteX2435" fmla="*/ 362993 w 11799394"/>
              <a:gd name="connsiteY2435" fmla="*/ 3984532 h 6713342"/>
              <a:gd name="connsiteX2436" fmla="*/ 50692 w 11799394"/>
              <a:gd name="connsiteY2436" fmla="*/ 3984532 h 6713342"/>
              <a:gd name="connsiteX2437" fmla="*/ 35345 w 11799394"/>
              <a:gd name="connsiteY2437" fmla="*/ 3962874 h 6713342"/>
              <a:gd name="connsiteX2438" fmla="*/ 96072 w 11799394"/>
              <a:gd name="connsiteY2438" fmla="*/ 3803856 h 6713342"/>
              <a:gd name="connsiteX2439" fmla="*/ 385385 w 11799394"/>
              <a:gd name="connsiteY2439" fmla="*/ 3623929 h 6713342"/>
              <a:gd name="connsiteX2440" fmla="*/ 692727 w 11799394"/>
              <a:gd name="connsiteY2440" fmla="*/ 3623929 h 6713342"/>
              <a:gd name="connsiteX2441" fmla="*/ 710359 w 11799394"/>
              <a:gd name="connsiteY2441" fmla="*/ 3648816 h 6713342"/>
              <a:gd name="connsiteX2442" fmla="*/ 653082 w 11799394"/>
              <a:gd name="connsiteY2442" fmla="*/ 3787498 h 6713342"/>
              <a:gd name="connsiteX2443" fmla="*/ 362994 w 11799394"/>
              <a:gd name="connsiteY2443" fmla="*/ 3984532 h 6713342"/>
              <a:gd name="connsiteX2444" fmla="*/ 98089 w 11799394"/>
              <a:gd name="connsiteY2444" fmla="*/ 3938342 h 6713342"/>
              <a:gd name="connsiteX2445" fmla="*/ 362993 w 11799394"/>
              <a:gd name="connsiteY2445" fmla="*/ 3938342 h 6713342"/>
              <a:gd name="connsiteX2446" fmla="*/ 609924 w 11799394"/>
              <a:gd name="connsiteY2446" fmla="*/ 3771025 h 6713342"/>
              <a:gd name="connsiteX2447" fmla="*/ 610147 w 11799394"/>
              <a:gd name="connsiteY2447" fmla="*/ 3770440 h 6713342"/>
              <a:gd name="connsiteX2448" fmla="*/ 610384 w 11799394"/>
              <a:gd name="connsiteY2448" fmla="*/ 3769869 h 6713342"/>
              <a:gd name="connsiteX2449" fmla="*/ 650035 w 11799394"/>
              <a:gd name="connsiteY2449" fmla="*/ 3673868 h 6713342"/>
              <a:gd name="connsiteX2450" fmla="*/ 647533 w 11799394"/>
              <a:gd name="connsiteY2450" fmla="*/ 3670131 h 6713342"/>
              <a:gd name="connsiteX2451" fmla="*/ 385385 w 11799394"/>
              <a:gd name="connsiteY2451" fmla="*/ 3670131 h 6713342"/>
              <a:gd name="connsiteX2452" fmla="*/ 139223 w 11799394"/>
              <a:gd name="connsiteY2452" fmla="*/ 3820341 h 6713342"/>
              <a:gd name="connsiteX2453" fmla="*/ 95562 w 11799394"/>
              <a:gd name="connsiteY2453" fmla="*/ 3934669 h 6713342"/>
              <a:gd name="connsiteX2454" fmla="*/ 98087 w 11799394"/>
              <a:gd name="connsiteY2454" fmla="*/ 3938342 h 6713342"/>
              <a:gd name="connsiteX2455" fmla="*/ 86 w 11799394"/>
              <a:gd name="connsiteY2455" fmla="*/ 2729243 h 6713342"/>
              <a:gd name="connsiteX2456" fmla="*/ 74 w 11799394"/>
              <a:gd name="connsiteY2456" fmla="*/ 3078724 h 6713342"/>
              <a:gd name="connsiteX2457" fmla="*/ 71606 w 11799394"/>
              <a:gd name="connsiteY2457" fmla="*/ 3078724 h 6713342"/>
              <a:gd name="connsiteX2458" fmla="*/ 361694 w 11799394"/>
              <a:gd name="connsiteY2458" fmla="*/ 2881703 h 6713342"/>
              <a:gd name="connsiteX2459" fmla="*/ 418970 w 11799394"/>
              <a:gd name="connsiteY2459" fmla="*/ 2743021 h 6713342"/>
              <a:gd name="connsiteX2460" fmla="*/ 401332 w 11799394"/>
              <a:gd name="connsiteY2460" fmla="*/ 2718135 h 6713342"/>
              <a:gd name="connsiteX2461" fmla="*/ 401338 w 11799394"/>
              <a:gd name="connsiteY2461" fmla="*/ 2718135 h 6713342"/>
              <a:gd name="connsiteX2462" fmla="*/ 93999 w 11799394"/>
              <a:gd name="connsiteY2462" fmla="*/ 2718135 h 6713342"/>
              <a:gd name="connsiteX2463" fmla="*/ 86 w 11799394"/>
              <a:gd name="connsiteY2463" fmla="*/ 2729243 h 6713342"/>
              <a:gd name="connsiteX2464" fmla="*/ 2071972 w 11799394"/>
              <a:gd name="connsiteY2464" fmla="*/ 1818670 h 6713342"/>
              <a:gd name="connsiteX2465" fmla="*/ 1764613 w 11799394"/>
              <a:gd name="connsiteY2465" fmla="*/ 1818670 h 6713342"/>
              <a:gd name="connsiteX2466" fmla="*/ 1475303 w 11799394"/>
              <a:gd name="connsiteY2466" fmla="*/ 1998583 h 6713342"/>
              <a:gd name="connsiteX2467" fmla="*/ 1414586 w 11799394"/>
              <a:gd name="connsiteY2467" fmla="*/ 2157601 h 6713342"/>
              <a:gd name="connsiteX2468" fmla="*/ 1429927 w 11799394"/>
              <a:gd name="connsiteY2468" fmla="*/ 2179259 h 6713342"/>
              <a:gd name="connsiteX2469" fmla="*/ 1742230 w 11799394"/>
              <a:gd name="connsiteY2469" fmla="*/ 2179259 h 6713342"/>
              <a:gd name="connsiteX2470" fmla="*/ 2032316 w 11799394"/>
              <a:gd name="connsiteY2470" fmla="*/ 1982237 h 6713342"/>
              <a:gd name="connsiteX2471" fmla="*/ 2089601 w 11799394"/>
              <a:gd name="connsiteY2471" fmla="*/ 1843543 h 6713342"/>
              <a:gd name="connsiteX2472" fmla="*/ 2071972 w 11799394"/>
              <a:gd name="connsiteY2472" fmla="*/ 1818670 h 6713342"/>
              <a:gd name="connsiteX2473" fmla="*/ 4615494 w 11799394"/>
              <a:gd name="connsiteY2473" fmla="*/ 1362601 h 6713342"/>
              <a:gd name="connsiteX2474" fmla="*/ 4308160 w 11799394"/>
              <a:gd name="connsiteY2474" fmla="*/ 1362601 h 6713342"/>
              <a:gd name="connsiteX2475" fmla="*/ 4018837 w 11799394"/>
              <a:gd name="connsiteY2475" fmla="*/ 1542527 h 6713342"/>
              <a:gd name="connsiteX2476" fmla="*/ 3958120 w 11799394"/>
              <a:gd name="connsiteY2476" fmla="*/ 1701545 h 6713342"/>
              <a:gd name="connsiteX2477" fmla="*/ 3973461 w 11799394"/>
              <a:gd name="connsiteY2477" fmla="*/ 1723190 h 6713342"/>
              <a:gd name="connsiteX2478" fmla="*/ 4285765 w 11799394"/>
              <a:gd name="connsiteY2478" fmla="*/ 1723190 h 6713342"/>
              <a:gd name="connsiteX2479" fmla="*/ 4575850 w 11799394"/>
              <a:gd name="connsiteY2479" fmla="*/ 1526169 h 6713342"/>
              <a:gd name="connsiteX2480" fmla="*/ 4633123 w 11799394"/>
              <a:gd name="connsiteY2480" fmla="*/ 1387487 h 6713342"/>
              <a:gd name="connsiteX2481" fmla="*/ 4615494 w 11799394"/>
              <a:gd name="connsiteY2481" fmla="*/ 1362601 h 6713342"/>
              <a:gd name="connsiteX2482" fmla="*/ 3272619 w 11799394"/>
              <a:gd name="connsiteY2482" fmla="*/ 1362601 h 6713342"/>
              <a:gd name="connsiteX2483" fmla="*/ 2965285 w 11799394"/>
              <a:gd name="connsiteY2483" fmla="*/ 1362601 h 6713342"/>
              <a:gd name="connsiteX2484" fmla="*/ 2675975 w 11799394"/>
              <a:gd name="connsiteY2484" fmla="*/ 1542527 h 6713342"/>
              <a:gd name="connsiteX2485" fmla="*/ 2615246 w 11799394"/>
              <a:gd name="connsiteY2485" fmla="*/ 1701545 h 6713342"/>
              <a:gd name="connsiteX2486" fmla="*/ 2630587 w 11799394"/>
              <a:gd name="connsiteY2486" fmla="*/ 1723190 h 6713342"/>
              <a:gd name="connsiteX2487" fmla="*/ 2942903 w 11799394"/>
              <a:gd name="connsiteY2487" fmla="*/ 1723190 h 6713342"/>
              <a:gd name="connsiteX2488" fmla="*/ 3232976 w 11799394"/>
              <a:gd name="connsiteY2488" fmla="*/ 1526169 h 6713342"/>
              <a:gd name="connsiteX2489" fmla="*/ 3290261 w 11799394"/>
              <a:gd name="connsiteY2489" fmla="*/ 1387487 h 6713342"/>
              <a:gd name="connsiteX2490" fmla="*/ 3272619 w 11799394"/>
              <a:gd name="connsiteY2490" fmla="*/ 1362601 h 6713342"/>
              <a:gd name="connsiteX2491" fmla="*/ 5288183 w 11799394"/>
              <a:gd name="connsiteY2491" fmla="*/ 1362601 h 6713342"/>
              <a:gd name="connsiteX2492" fmla="*/ 4980837 w 11799394"/>
              <a:gd name="connsiteY2492" fmla="*/ 1362601 h 6713342"/>
              <a:gd name="connsiteX2493" fmla="*/ 4691526 w 11799394"/>
              <a:gd name="connsiteY2493" fmla="*/ 1542527 h 6713342"/>
              <a:gd name="connsiteX2494" fmla="*/ 4630797 w 11799394"/>
              <a:gd name="connsiteY2494" fmla="*/ 1701545 h 6713342"/>
              <a:gd name="connsiteX2495" fmla="*/ 4646138 w 11799394"/>
              <a:gd name="connsiteY2495" fmla="*/ 1723190 h 6713342"/>
              <a:gd name="connsiteX2496" fmla="*/ 4958441 w 11799394"/>
              <a:gd name="connsiteY2496" fmla="*/ 1723190 h 6713342"/>
              <a:gd name="connsiteX2497" fmla="*/ 5248527 w 11799394"/>
              <a:gd name="connsiteY2497" fmla="*/ 1526169 h 6713342"/>
              <a:gd name="connsiteX2498" fmla="*/ 5305812 w 11799394"/>
              <a:gd name="connsiteY2498" fmla="*/ 1387487 h 6713342"/>
              <a:gd name="connsiteX2499" fmla="*/ 5288170 w 11799394"/>
              <a:gd name="connsiteY2499" fmla="*/ 1362601 h 6713342"/>
              <a:gd name="connsiteX2500" fmla="*/ 1404583 w 11799394"/>
              <a:gd name="connsiteY2500" fmla="*/ 3984532 h 6713342"/>
              <a:gd name="connsiteX2501" fmla="*/ 1716899 w 11799394"/>
              <a:gd name="connsiteY2501" fmla="*/ 3984532 h 6713342"/>
              <a:gd name="connsiteX2502" fmla="*/ 2006984 w 11799394"/>
              <a:gd name="connsiteY2502" fmla="*/ 3787498 h 6713342"/>
              <a:gd name="connsiteX2503" fmla="*/ 2064257 w 11799394"/>
              <a:gd name="connsiteY2503" fmla="*/ 3648816 h 6713342"/>
              <a:gd name="connsiteX2504" fmla="*/ 2046628 w 11799394"/>
              <a:gd name="connsiteY2504" fmla="*/ 3623929 h 6713342"/>
              <a:gd name="connsiteX2505" fmla="*/ 1739282 w 11799394"/>
              <a:gd name="connsiteY2505" fmla="*/ 3623929 h 6713342"/>
              <a:gd name="connsiteX2506" fmla="*/ 1449958 w 11799394"/>
              <a:gd name="connsiteY2506" fmla="*/ 3803856 h 6713342"/>
              <a:gd name="connsiteX2507" fmla="*/ 1389242 w 11799394"/>
              <a:gd name="connsiteY2507" fmla="*/ 3962874 h 6713342"/>
              <a:gd name="connsiteX2508" fmla="*/ 1404583 w 11799394"/>
              <a:gd name="connsiteY2508" fmla="*/ 3984532 h 6713342"/>
              <a:gd name="connsiteX2509" fmla="*/ 1743794 w 11799394"/>
              <a:gd name="connsiteY2509" fmla="*/ 4902999 h 6713342"/>
              <a:gd name="connsiteX2510" fmla="*/ 2056097 w 11799394"/>
              <a:gd name="connsiteY2510" fmla="*/ 4902999 h 6713342"/>
              <a:gd name="connsiteX2511" fmla="*/ 2346183 w 11799394"/>
              <a:gd name="connsiteY2511" fmla="*/ 4705965 h 6713342"/>
              <a:gd name="connsiteX2512" fmla="*/ 2403468 w 11799394"/>
              <a:gd name="connsiteY2512" fmla="*/ 4567296 h 6713342"/>
              <a:gd name="connsiteX2513" fmla="*/ 2385826 w 11799394"/>
              <a:gd name="connsiteY2513" fmla="*/ 4542409 h 6713342"/>
              <a:gd name="connsiteX2514" fmla="*/ 2385826 w 11799394"/>
              <a:gd name="connsiteY2514" fmla="*/ 4542409 h 6713342"/>
              <a:gd name="connsiteX2515" fmla="*/ 2078492 w 11799394"/>
              <a:gd name="connsiteY2515" fmla="*/ 4542409 h 6713342"/>
              <a:gd name="connsiteX2516" fmla="*/ 1789169 w 11799394"/>
              <a:gd name="connsiteY2516" fmla="*/ 4722323 h 6713342"/>
              <a:gd name="connsiteX2517" fmla="*/ 1728452 w 11799394"/>
              <a:gd name="connsiteY2517" fmla="*/ 4881341 h 6713342"/>
              <a:gd name="connsiteX2518" fmla="*/ 1743794 w 11799394"/>
              <a:gd name="connsiteY2518" fmla="*/ 4902999 h 6713342"/>
              <a:gd name="connsiteX2519" fmla="*/ 2415237 w 11799394"/>
              <a:gd name="connsiteY2519" fmla="*/ 4902999 h 6713342"/>
              <a:gd name="connsiteX2520" fmla="*/ 2727528 w 11799394"/>
              <a:gd name="connsiteY2520" fmla="*/ 4902999 h 6713342"/>
              <a:gd name="connsiteX2521" fmla="*/ 3017626 w 11799394"/>
              <a:gd name="connsiteY2521" fmla="*/ 4705965 h 6713342"/>
              <a:gd name="connsiteX2522" fmla="*/ 3074899 w 11799394"/>
              <a:gd name="connsiteY2522" fmla="*/ 4567296 h 6713342"/>
              <a:gd name="connsiteX2523" fmla="*/ 3057269 w 11799394"/>
              <a:gd name="connsiteY2523" fmla="*/ 4542409 h 6713342"/>
              <a:gd name="connsiteX2524" fmla="*/ 3057269 w 11799394"/>
              <a:gd name="connsiteY2524" fmla="*/ 4542409 h 6713342"/>
              <a:gd name="connsiteX2525" fmla="*/ 2749923 w 11799394"/>
              <a:gd name="connsiteY2525" fmla="*/ 4542409 h 6713342"/>
              <a:gd name="connsiteX2526" fmla="*/ 2460613 w 11799394"/>
              <a:gd name="connsiteY2526" fmla="*/ 4722323 h 6713342"/>
              <a:gd name="connsiteX2527" fmla="*/ 2399883 w 11799394"/>
              <a:gd name="connsiteY2527" fmla="*/ 4881341 h 6713342"/>
              <a:gd name="connsiteX2528" fmla="*/ 2415225 w 11799394"/>
              <a:gd name="connsiteY2528" fmla="*/ 4902999 h 6713342"/>
              <a:gd name="connsiteX2529" fmla="*/ 1183516 w 11799394"/>
              <a:gd name="connsiteY2529" fmla="*/ 3337759 h 6713342"/>
              <a:gd name="connsiteX2530" fmla="*/ 1240792 w 11799394"/>
              <a:gd name="connsiteY2530" fmla="*/ 3199090 h 6713342"/>
              <a:gd name="connsiteX2531" fmla="*/ 1223161 w 11799394"/>
              <a:gd name="connsiteY2531" fmla="*/ 3174203 h 6713342"/>
              <a:gd name="connsiteX2532" fmla="*/ 915818 w 11799394"/>
              <a:gd name="connsiteY2532" fmla="*/ 3174203 h 6713342"/>
              <a:gd name="connsiteX2533" fmla="*/ 626505 w 11799394"/>
              <a:gd name="connsiteY2533" fmla="*/ 3354117 h 6713342"/>
              <a:gd name="connsiteX2534" fmla="*/ 565785 w 11799394"/>
              <a:gd name="connsiteY2534" fmla="*/ 3513135 h 6713342"/>
              <a:gd name="connsiteX2535" fmla="*/ 581126 w 11799394"/>
              <a:gd name="connsiteY2535" fmla="*/ 3534793 h 6713342"/>
              <a:gd name="connsiteX2536" fmla="*/ 893433 w 11799394"/>
              <a:gd name="connsiteY2536" fmla="*/ 3534793 h 6713342"/>
              <a:gd name="connsiteX2537" fmla="*/ 1183516 w 11799394"/>
              <a:gd name="connsiteY2537" fmla="*/ 3337759 h 6713342"/>
              <a:gd name="connsiteX2538" fmla="*/ 2567252 w 11799394"/>
              <a:gd name="connsiteY2538" fmla="*/ 5352725 h 6713342"/>
              <a:gd name="connsiteX2539" fmla="*/ 2879555 w 11799394"/>
              <a:gd name="connsiteY2539" fmla="*/ 5352725 h 6713342"/>
              <a:gd name="connsiteX2540" fmla="*/ 3169628 w 11799394"/>
              <a:gd name="connsiteY2540" fmla="*/ 5155704 h 6713342"/>
              <a:gd name="connsiteX2541" fmla="*/ 3226913 w 11799394"/>
              <a:gd name="connsiteY2541" fmla="*/ 5017022 h 6713342"/>
              <a:gd name="connsiteX2542" fmla="*/ 3209284 w 11799394"/>
              <a:gd name="connsiteY2542" fmla="*/ 4992136 h 6713342"/>
              <a:gd name="connsiteX2543" fmla="*/ 3209284 w 11799394"/>
              <a:gd name="connsiteY2543" fmla="*/ 4992136 h 6713342"/>
              <a:gd name="connsiteX2544" fmla="*/ 2901938 w 11799394"/>
              <a:gd name="connsiteY2544" fmla="*/ 4992136 h 6713342"/>
              <a:gd name="connsiteX2545" fmla="*/ 2612627 w 11799394"/>
              <a:gd name="connsiteY2545" fmla="*/ 5172062 h 6713342"/>
              <a:gd name="connsiteX2546" fmla="*/ 2551898 w 11799394"/>
              <a:gd name="connsiteY2546" fmla="*/ 5331080 h 6713342"/>
              <a:gd name="connsiteX2547" fmla="*/ 2567252 w 11799394"/>
              <a:gd name="connsiteY2547" fmla="*/ 5352725 h 6713342"/>
              <a:gd name="connsiteX2548" fmla="*/ 1607286 w 11799394"/>
              <a:gd name="connsiteY2548" fmla="*/ 4446930 h 6713342"/>
              <a:gd name="connsiteX2549" fmla="*/ 1919589 w 11799394"/>
              <a:gd name="connsiteY2549" fmla="*/ 4446930 h 6713342"/>
              <a:gd name="connsiteX2550" fmla="*/ 2209675 w 11799394"/>
              <a:gd name="connsiteY2550" fmla="*/ 4249896 h 6713342"/>
              <a:gd name="connsiteX2551" fmla="*/ 2266947 w 11799394"/>
              <a:gd name="connsiteY2551" fmla="*/ 4111215 h 6713342"/>
              <a:gd name="connsiteX2552" fmla="*/ 2249318 w 11799394"/>
              <a:gd name="connsiteY2552" fmla="*/ 4086341 h 6713342"/>
              <a:gd name="connsiteX2553" fmla="*/ 1941984 w 11799394"/>
              <a:gd name="connsiteY2553" fmla="*/ 4086341 h 6713342"/>
              <a:gd name="connsiteX2554" fmla="*/ 1652661 w 11799394"/>
              <a:gd name="connsiteY2554" fmla="*/ 4266254 h 6713342"/>
              <a:gd name="connsiteX2555" fmla="*/ 1591944 w 11799394"/>
              <a:gd name="connsiteY2555" fmla="*/ 4425272 h 6713342"/>
              <a:gd name="connsiteX2556" fmla="*/ 1607286 w 11799394"/>
              <a:gd name="connsiteY2556" fmla="*/ 4446930 h 6713342"/>
              <a:gd name="connsiteX2557" fmla="*/ 733153 w 11799394"/>
              <a:gd name="connsiteY2557" fmla="*/ 3984532 h 6713342"/>
              <a:gd name="connsiteX2558" fmla="*/ 1045454 w 11799394"/>
              <a:gd name="connsiteY2558" fmla="*/ 3984532 h 6713342"/>
              <a:gd name="connsiteX2559" fmla="*/ 1335541 w 11799394"/>
              <a:gd name="connsiteY2559" fmla="*/ 3787498 h 6713342"/>
              <a:gd name="connsiteX2560" fmla="*/ 1392813 w 11799394"/>
              <a:gd name="connsiteY2560" fmla="*/ 3648816 h 6713342"/>
              <a:gd name="connsiteX2561" fmla="*/ 1375184 w 11799394"/>
              <a:gd name="connsiteY2561" fmla="*/ 3623929 h 6713342"/>
              <a:gd name="connsiteX2562" fmla="*/ 1067839 w 11799394"/>
              <a:gd name="connsiteY2562" fmla="*/ 3623929 h 6713342"/>
              <a:gd name="connsiteX2563" fmla="*/ 778526 w 11799394"/>
              <a:gd name="connsiteY2563" fmla="*/ 3803856 h 6713342"/>
              <a:gd name="connsiteX2564" fmla="*/ 717806 w 11799394"/>
              <a:gd name="connsiteY2564" fmla="*/ 3962874 h 6713342"/>
              <a:gd name="connsiteX2565" fmla="*/ 733153 w 11799394"/>
              <a:gd name="connsiteY2565" fmla="*/ 3984532 h 6713342"/>
              <a:gd name="connsiteX2566" fmla="*/ 3238683 w 11799394"/>
              <a:gd name="connsiteY2566" fmla="*/ 5352725 h 6713342"/>
              <a:gd name="connsiteX2567" fmla="*/ 3550986 w 11799394"/>
              <a:gd name="connsiteY2567" fmla="*/ 5352725 h 6713342"/>
              <a:gd name="connsiteX2568" fmla="*/ 3841072 w 11799394"/>
              <a:gd name="connsiteY2568" fmla="*/ 5155704 h 6713342"/>
              <a:gd name="connsiteX2569" fmla="*/ 3898344 w 11799394"/>
              <a:gd name="connsiteY2569" fmla="*/ 5017022 h 6713342"/>
              <a:gd name="connsiteX2570" fmla="*/ 3880715 w 11799394"/>
              <a:gd name="connsiteY2570" fmla="*/ 4992136 h 6713342"/>
              <a:gd name="connsiteX2571" fmla="*/ 3880715 w 11799394"/>
              <a:gd name="connsiteY2571" fmla="*/ 4992136 h 6713342"/>
              <a:gd name="connsiteX2572" fmla="*/ 3573381 w 11799394"/>
              <a:gd name="connsiteY2572" fmla="*/ 4992136 h 6713342"/>
              <a:gd name="connsiteX2573" fmla="*/ 3284058 w 11799394"/>
              <a:gd name="connsiteY2573" fmla="*/ 5172062 h 6713342"/>
              <a:gd name="connsiteX2574" fmla="*/ 3223341 w 11799394"/>
              <a:gd name="connsiteY2574" fmla="*/ 5331080 h 6713342"/>
              <a:gd name="connsiteX2575" fmla="*/ 3238683 w 11799394"/>
              <a:gd name="connsiteY2575" fmla="*/ 5352725 h 6713342"/>
              <a:gd name="connsiteX2576" fmla="*/ 421741 w 11799394"/>
              <a:gd name="connsiteY2576" fmla="*/ 1818670 h 6713342"/>
              <a:gd name="connsiteX2577" fmla="*/ 729083 w 11799394"/>
              <a:gd name="connsiteY2577" fmla="*/ 1818670 h 6713342"/>
              <a:gd name="connsiteX2578" fmla="*/ 746715 w 11799394"/>
              <a:gd name="connsiteY2578" fmla="*/ 1843556 h 6713342"/>
              <a:gd name="connsiteX2579" fmla="*/ 689439 w 11799394"/>
              <a:gd name="connsiteY2579" fmla="*/ 1982237 h 6713342"/>
              <a:gd name="connsiteX2580" fmla="*/ 399351 w 11799394"/>
              <a:gd name="connsiteY2580" fmla="*/ 2179259 h 6713342"/>
              <a:gd name="connsiteX2581" fmla="*/ 87047 w 11799394"/>
              <a:gd name="connsiteY2581" fmla="*/ 2179259 h 6713342"/>
              <a:gd name="connsiteX2582" fmla="*/ 71700 w 11799394"/>
              <a:gd name="connsiteY2582" fmla="*/ 2157601 h 6713342"/>
              <a:gd name="connsiteX2583" fmla="*/ 132427 w 11799394"/>
              <a:gd name="connsiteY2583" fmla="*/ 1998583 h 6713342"/>
              <a:gd name="connsiteX2584" fmla="*/ 421740 w 11799394"/>
              <a:gd name="connsiteY2584" fmla="*/ 1818670 h 6713342"/>
              <a:gd name="connsiteX2585" fmla="*/ 683890 w 11799394"/>
              <a:gd name="connsiteY2585" fmla="*/ 1864858 h 6713342"/>
              <a:gd name="connsiteX2586" fmla="*/ 421741 w 11799394"/>
              <a:gd name="connsiteY2586" fmla="*/ 1864858 h 6713342"/>
              <a:gd name="connsiteX2587" fmla="*/ 175579 w 11799394"/>
              <a:gd name="connsiteY2587" fmla="*/ 2015068 h 6713342"/>
              <a:gd name="connsiteX2588" fmla="*/ 131918 w 11799394"/>
              <a:gd name="connsiteY2588" fmla="*/ 2129397 h 6713342"/>
              <a:gd name="connsiteX2589" fmla="*/ 134444 w 11799394"/>
              <a:gd name="connsiteY2589" fmla="*/ 2133070 h 6713342"/>
              <a:gd name="connsiteX2590" fmla="*/ 399348 w 11799394"/>
              <a:gd name="connsiteY2590" fmla="*/ 2133070 h 6713342"/>
              <a:gd name="connsiteX2591" fmla="*/ 646279 w 11799394"/>
              <a:gd name="connsiteY2591" fmla="*/ 1965752 h 6713342"/>
              <a:gd name="connsiteX2592" fmla="*/ 646502 w 11799394"/>
              <a:gd name="connsiteY2592" fmla="*/ 1965168 h 6713342"/>
              <a:gd name="connsiteX2593" fmla="*/ 646739 w 11799394"/>
              <a:gd name="connsiteY2593" fmla="*/ 1964596 h 6713342"/>
              <a:gd name="connsiteX2594" fmla="*/ 686390 w 11799394"/>
              <a:gd name="connsiteY2594" fmla="*/ 1868595 h 6713342"/>
              <a:gd name="connsiteX2595" fmla="*/ 683888 w 11799394"/>
              <a:gd name="connsiteY2595" fmla="*/ 1864858 h 6713342"/>
              <a:gd name="connsiteX2596" fmla="*/ 10440201 w 11799394"/>
              <a:gd name="connsiteY2596" fmla="*/ 2881703 h 6713342"/>
              <a:gd name="connsiteX2597" fmla="*/ 10497486 w 11799394"/>
              <a:gd name="connsiteY2597" fmla="*/ 2743021 h 6713342"/>
              <a:gd name="connsiteX2598" fmla="*/ 10479856 w 11799394"/>
              <a:gd name="connsiteY2598" fmla="*/ 2718135 h 6713342"/>
              <a:gd name="connsiteX2599" fmla="*/ 10172511 w 11799394"/>
              <a:gd name="connsiteY2599" fmla="*/ 2718135 h 6713342"/>
              <a:gd name="connsiteX2600" fmla="*/ 9883200 w 11799394"/>
              <a:gd name="connsiteY2600" fmla="*/ 2898061 h 6713342"/>
              <a:gd name="connsiteX2601" fmla="*/ 9822470 w 11799394"/>
              <a:gd name="connsiteY2601" fmla="*/ 3057078 h 6713342"/>
              <a:gd name="connsiteX2602" fmla="*/ 9837812 w 11799394"/>
              <a:gd name="connsiteY2602" fmla="*/ 3078724 h 6713342"/>
              <a:gd name="connsiteX2603" fmla="*/ 10150127 w 11799394"/>
              <a:gd name="connsiteY2603" fmla="*/ 3078724 h 6713342"/>
              <a:gd name="connsiteX2604" fmla="*/ 10440201 w 11799394"/>
              <a:gd name="connsiteY2604" fmla="*/ 2881703 h 6713342"/>
              <a:gd name="connsiteX2605" fmla="*/ 10277154 w 11799394"/>
              <a:gd name="connsiteY2605" fmla="*/ 2268396 h 6713342"/>
              <a:gd name="connsiteX2606" fmla="*/ 10277154 w 11799394"/>
              <a:gd name="connsiteY2606" fmla="*/ 2268396 h 6713342"/>
              <a:gd name="connsiteX2607" fmla="*/ 9969820 w 11799394"/>
              <a:gd name="connsiteY2607" fmla="*/ 2268396 h 6713342"/>
              <a:gd name="connsiteX2608" fmla="*/ 9680497 w 11799394"/>
              <a:gd name="connsiteY2608" fmla="*/ 2448322 h 6713342"/>
              <a:gd name="connsiteX2609" fmla="*/ 9619781 w 11799394"/>
              <a:gd name="connsiteY2609" fmla="*/ 2607339 h 6713342"/>
              <a:gd name="connsiteX2610" fmla="*/ 9635121 w 11799394"/>
              <a:gd name="connsiteY2610" fmla="*/ 2628998 h 6713342"/>
              <a:gd name="connsiteX2611" fmla="*/ 9947424 w 11799394"/>
              <a:gd name="connsiteY2611" fmla="*/ 2628998 h 6713342"/>
              <a:gd name="connsiteX2612" fmla="*/ 10237510 w 11799394"/>
              <a:gd name="connsiteY2612" fmla="*/ 2431964 h 6713342"/>
              <a:gd name="connsiteX2613" fmla="*/ 10294783 w 11799394"/>
              <a:gd name="connsiteY2613" fmla="*/ 2293282 h 6713342"/>
              <a:gd name="connsiteX2614" fmla="*/ 10277154 w 11799394"/>
              <a:gd name="connsiteY2614" fmla="*/ 2268396 h 6713342"/>
              <a:gd name="connsiteX2615" fmla="*/ 10125127 w 11799394"/>
              <a:gd name="connsiteY2615" fmla="*/ 1818670 h 6713342"/>
              <a:gd name="connsiteX2616" fmla="*/ 9817793 w 11799394"/>
              <a:gd name="connsiteY2616" fmla="*/ 1818670 h 6713342"/>
              <a:gd name="connsiteX2617" fmla="*/ 9528470 w 11799394"/>
              <a:gd name="connsiteY2617" fmla="*/ 1998583 h 6713342"/>
              <a:gd name="connsiteX2618" fmla="*/ 9467753 w 11799394"/>
              <a:gd name="connsiteY2618" fmla="*/ 2157601 h 6713342"/>
              <a:gd name="connsiteX2619" fmla="*/ 9483094 w 11799394"/>
              <a:gd name="connsiteY2619" fmla="*/ 2179259 h 6713342"/>
              <a:gd name="connsiteX2620" fmla="*/ 9795397 w 11799394"/>
              <a:gd name="connsiteY2620" fmla="*/ 2179259 h 6713342"/>
              <a:gd name="connsiteX2621" fmla="*/ 10085483 w 11799394"/>
              <a:gd name="connsiteY2621" fmla="*/ 1982237 h 6713342"/>
              <a:gd name="connsiteX2622" fmla="*/ 10142756 w 11799394"/>
              <a:gd name="connsiteY2622" fmla="*/ 1843543 h 6713342"/>
              <a:gd name="connsiteX2623" fmla="*/ 10125127 w 11799394"/>
              <a:gd name="connsiteY2623" fmla="*/ 1818670 h 6713342"/>
              <a:gd name="connsiteX2624" fmla="*/ 9453696 w 11799394"/>
              <a:gd name="connsiteY2624" fmla="*/ 1818670 h 6713342"/>
              <a:gd name="connsiteX2625" fmla="*/ 9146349 w 11799394"/>
              <a:gd name="connsiteY2625" fmla="*/ 1818670 h 6713342"/>
              <a:gd name="connsiteX2626" fmla="*/ 8857039 w 11799394"/>
              <a:gd name="connsiteY2626" fmla="*/ 1998583 h 6713342"/>
              <a:gd name="connsiteX2627" fmla="*/ 8796310 w 11799394"/>
              <a:gd name="connsiteY2627" fmla="*/ 2157601 h 6713342"/>
              <a:gd name="connsiteX2628" fmla="*/ 8811664 w 11799394"/>
              <a:gd name="connsiteY2628" fmla="*/ 2179259 h 6713342"/>
              <a:gd name="connsiteX2629" fmla="*/ 9123967 w 11799394"/>
              <a:gd name="connsiteY2629" fmla="*/ 2179259 h 6713342"/>
              <a:gd name="connsiteX2630" fmla="*/ 9414052 w 11799394"/>
              <a:gd name="connsiteY2630" fmla="*/ 1982237 h 6713342"/>
              <a:gd name="connsiteX2631" fmla="*/ 9471324 w 11799394"/>
              <a:gd name="connsiteY2631" fmla="*/ 1843543 h 6713342"/>
              <a:gd name="connsiteX2632" fmla="*/ 9453696 w 11799394"/>
              <a:gd name="connsiteY2632" fmla="*/ 1818670 h 6713342"/>
              <a:gd name="connsiteX2633" fmla="*/ 86 w 11799394"/>
              <a:gd name="connsiteY2633" fmla="*/ 2600756 h 6713342"/>
              <a:gd name="connsiteX2634" fmla="*/ 158995 w 11799394"/>
              <a:gd name="connsiteY2634" fmla="*/ 2431964 h 6713342"/>
              <a:gd name="connsiteX2635" fmla="*/ 216271 w 11799394"/>
              <a:gd name="connsiteY2635" fmla="*/ 2293282 h 6713342"/>
              <a:gd name="connsiteX2636" fmla="*/ 198639 w 11799394"/>
              <a:gd name="connsiteY2636" fmla="*/ 2268396 h 6713342"/>
              <a:gd name="connsiteX2637" fmla="*/ 198639 w 11799394"/>
              <a:gd name="connsiteY2637" fmla="*/ 2268396 h 6713342"/>
              <a:gd name="connsiteX2638" fmla="*/ 92 w 11799394"/>
              <a:gd name="connsiteY2638" fmla="*/ 2268396 h 6713342"/>
              <a:gd name="connsiteX2639" fmla="*/ 85 w 11799394"/>
              <a:gd name="connsiteY2639" fmla="*/ 2600756 h 6713342"/>
              <a:gd name="connsiteX2640" fmla="*/ 9314341 w 11799394"/>
              <a:gd name="connsiteY2640" fmla="*/ 1362601 h 6713342"/>
              <a:gd name="connsiteX2641" fmla="*/ 9007007 w 11799394"/>
              <a:gd name="connsiteY2641" fmla="*/ 1362601 h 6713342"/>
              <a:gd name="connsiteX2642" fmla="*/ 8717684 w 11799394"/>
              <a:gd name="connsiteY2642" fmla="*/ 1542527 h 6713342"/>
              <a:gd name="connsiteX2643" fmla="*/ 8656967 w 11799394"/>
              <a:gd name="connsiteY2643" fmla="*/ 1701545 h 6713342"/>
              <a:gd name="connsiteX2644" fmla="*/ 8672309 w 11799394"/>
              <a:gd name="connsiteY2644" fmla="*/ 1723190 h 6713342"/>
              <a:gd name="connsiteX2645" fmla="*/ 8984612 w 11799394"/>
              <a:gd name="connsiteY2645" fmla="*/ 1723190 h 6713342"/>
              <a:gd name="connsiteX2646" fmla="*/ 9274697 w 11799394"/>
              <a:gd name="connsiteY2646" fmla="*/ 1526169 h 6713342"/>
              <a:gd name="connsiteX2647" fmla="*/ 9331969 w 11799394"/>
              <a:gd name="connsiteY2647" fmla="*/ 1387487 h 6713342"/>
              <a:gd name="connsiteX2648" fmla="*/ 9314341 w 11799394"/>
              <a:gd name="connsiteY2648" fmla="*/ 1362601 h 6713342"/>
              <a:gd name="connsiteX2649" fmla="*/ 8919980 w 11799394"/>
              <a:gd name="connsiteY2649" fmla="*/ 4249896 h 6713342"/>
              <a:gd name="connsiteX2650" fmla="*/ 8977253 w 11799394"/>
              <a:gd name="connsiteY2650" fmla="*/ 4111215 h 6713342"/>
              <a:gd name="connsiteX2651" fmla="*/ 8959623 w 11799394"/>
              <a:gd name="connsiteY2651" fmla="*/ 4086341 h 6713342"/>
              <a:gd name="connsiteX2652" fmla="*/ 8652277 w 11799394"/>
              <a:gd name="connsiteY2652" fmla="*/ 4086341 h 6713342"/>
              <a:gd name="connsiteX2653" fmla="*/ 8362967 w 11799394"/>
              <a:gd name="connsiteY2653" fmla="*/ 4266254 h 6713342"/>
              <a:gd name="connsiteX2654" fmla="*/ 8302250 w 11799394"/>
              <a:gd name="connsiteY2654" fmla="*/ 4425272 h 6713342"/>
              <a:gd name="connsiteX2655" fmla="*/ 8317591 w 11799394"/>
              <a:gd name="connsiteY2655" fmla="*/ 4446930 h 6713342"/>
              <a:gd name="connsiteX2656" fmla="*/ 8629894 w 11799394"/>
              <a:gd name="connsiteY2656" fmla="*/ 4446930 h 6713342"/>
              <a:gd name="connsiteX2657" fmla="*/ 8919980 w 11799394"/>
              <a:gd name="connsiteY2657" fmla="*/ 4249896 h 6713342"/>
              <a:gd name="connsiteX2658" fmla="*/ 9388708 w 11799394"/>
              <a:gd name="connsiteY2658" fmla="*/ 3787498 h 6713342"/>
              <a:gd name="connsiteX2659" fmla="*/ 9445993 w 11799394"/>
              <a:gd name="connsiteY2659" fmla="*/ 3648816 h 6713342"/>
              <a:gd name="connsiteX2660" fmla="*/ 9428351 w 11799394"/>
              <a:gd name="connsiteY2660" fmla="*/ 3623929 h 6713342"/>
              <a:gd name="connsiteX2661" fmla="*/ 9121018 w 11799394"/>
              <a:gd name="connsiteY2661" fmla="*/ 3623929 h 6713342"/>
              <a:gd name="connsiteX2662" fmla="*/ 8831707 w 11799394"/>
              <a:gd name="connsiteY2662" fmla="*/ 3803856 h 6713342"/>
              <a:gd name="connsiteX2663" fmla="*/ 8770978 w 11799394"/>
              <a:gd name="connsiteY2663" fmla="*/ 3962874 h 6713342"/>
              <a:gd name="connsiteX2664" fmla="*/ 8786319 w 11799394"/>
              <a:gd name="connsiteY2664" fmla="*/ 3984532 h 6713342"/>
              <a:gd name="connsiteX2665" fmla="*/ 9098635 w 11799394"/>
              <a:gd name="connsiteY2665" fmla="*/ 3984532 h 6713342"/>
              <a:gd name="connsiteX2666" fmla="*/ 9388708 w 11799394"/>
              <a:gd name="connsiteY2666" fmla="*/ 3787498 h 6713342"/>
              <a:gd name="connsiteX2667" fmla="*/ 5072808 w 11799394"/>
              <a:gd name="connsiteY2667" fmla="*/ 456066 h 6713342"/>
              <a:gd name="connsiteX2668" fmla="*/ 4765475 w 11799394"/>
              <a:gd name="connsiteY2668" fmla="*/ 456066 h 6713342"/>
              <a:gd name="connsiteX2669" fmla="*/ 4476151 w 11799394"/>
              <a:gd name="connsiteY2669" fmla="*/ 635986 h 6713342"/>
              <a:gd name="connsiteX2670" fmla="*/ 4415435 w 11799394"/>
              <a:gd name="connsiteY2670" fmla="*/ 795004 h 6713342"/>
              <a:gd name="connsiteX2671" fmla="*/ 4430776 w 11799394"/>
              <a:gd name="connsiteY2671" fmla="*/ 816661 h 6713342"/>
              <a:gd name="connsiteX2672" fmla="*/ 4743079 w 11799394"/>
              <a:gd name="connsiteY2672" fmla="*/ 816661 h 6713342"/>
              <a:gd name="connsiteX2673" fmla="*/ 5033165 w 11799394"/>
              <a:gd name="connsiteY2673" fmla="*/ 619630 h 6713342"/>
              <a:gd name="connsiteX2674" fmla="*/ 5090450 w 11799394"/>
              <a:gd name="connsiteY2674" fmla="*/ 480948 h 6713342"/>
              <a:gd name="connsiteX2675" fmla="*/ 5072808 w 11799394"/>
              <a:gd name="connsiteY2675" fmla="*/ 456067 h 6713342"/>
              <a:gd name="connsiteX2676" fmla="*/ 8387904 w 11799394"/>
              <a:gd name="connsiteY2676" fmla="*/ 4705965 h 6713342"/>
              <a:gd name="connsiteX2677" fmla="*/ 8445177 w 11799394"/>
              <a:gd name="connsiteY2677" fmla="*/ 4567296 h 6713342"/>
              <a:gd name="connsiteX2678" fmla="*/ 8427547 w 11799394"/>
              <a:gd name="connsiteY2678" fmla="*/ 4542409 h 6713342"/>
              <a:gd name="connsiteX2679" fmla="*/ 8427547 w 11799394"/>
              <a:gd name="connsiteY2679" fmla="*/ 4542409 h 6713342"/>
              <a:gd name="connsiteX2680" fmla="*/ 8120201 w 11799394"/>
              <a:gd name="connsiteY2680" fmla="*/ 4542409 h 6713342"/>
              <a:gd name="connsiteX2681" fmla="*/ 7830891 w 11799394"/>
              <a:gd name="connsiteY2681" fmla="*/ 4722323 h 6713342"/>
              <a:gd name="connsiteX2682" fmla="*/ 7770161 w 11799394"/>
              <a:gd name="connsiteY2682" fmla="*/ 4881341 h 6713342"/>
              <a:gd name="connsiteX2683" fmla="*/ 7785516 w 11799394"/>
              <a:gd name="connsiteY2683" fmla="*/ 4902999 h 6713342"/>
              <a:gd name="connsiteX2684" fmla="*/ 8097806 w 11799394"/>
              <a:gd name="connsiteY2684" fmla="*/ 4902999 h 6713342"/>
              <a:gd name="connsiteX2685" fmla="*/ 8387892 w 11799394"/>
              <a:gd name="connsiteY2685" fmla="*/ 4705978 h 6713342"/>
              <a:gd name="connsiteX2686" fmla="*/ 4401377 w 11799394"/>
              <a:gd name="connsiteY2686" fmla="*/ 456066 h 6713342"/>
              <a:gd name="connsiteX2687" fmla="*/ 4094031 w 11799394"/>
              <a:gd name="connsiteY2687" fmla="*/ 456066 h 6713342"/>
              <a:gd name="connsiteX2688" fmla="*/ 3804720 w 11799394"/>
              <a:gd name="connsiteY2688" fmla="*/ 635986 h 6713342"/>
              <a:gd name="connsiteX2689" fmla="*/ 3744004 w 11799394"/>
              <a:gd name="connsiteY2689" fmla="*/ 795004 h 6713342"/>
              <a:gd name="connsiteX2690" fmla="*/ 3759345 w 11799394"/>
              <a:gd name="connsiteY2690" fmla="*/ 816661 h 6713342"/>
              <a:gd name="connsiteX2691" fmla="*/ 4071648 w 11799394"/>
              <a:gd name="connsiteY2691" fmla="*/ 816661 h 6713342"/>
              <a:gd name="connsiteX2692" fmla="*/ 4361734 w 11799394"/>
              <a:gd name="connsiteY2692" fmla="*/ 619630 h 6713342"/>
              <a:gd name="connsiteX2693" fmla="*/ 4419006 w 11799394"/>
              <a:gd name="connsiteY2693" fmla="*/ 480948 h 6713342"/>
              <a:gd name="connsiteX2694" fmla="*/ 4401377 w 11799394"/>
              <a:gd name="connsiteY2694" fmla="*/ 456067 h 6713342"/>
              <a:gd name="connsiteX2695" fmla="*/ 3057269 w 11799394"/>
              <a:gd name="connsiteY2695" fmla="*/ 456066 h 6713342"/>
              <a:gd name="connsiteX2696" fmla="*/ 2749923 w 11799394"/>
              <a:gd name="connsiteY2696" fmla="*/ 456066 h 6713342"/>
              <a:gd name="connsiteX2697" fmla="*/ 2460613 w 11799394"/>
              <a:gd name="connsiteY2697" fmla="*/ 635986 h 6713342"/>
              <a:gd name="connsiteX2698" fmla="*/ 2399883 w 11799394"/>
              <a:gd name="connsiteY2698" fmla="*/ 795004 h 6713342"/>
              <a:gd name="connsiteX2699" fmla="*/ 2415225 w 11799394"/>
              <a:gd name="connsiteY2699" fmla="*/ 816661 h 6713342"/>
              <a:gd name="connsiteX2700" fmla="*/ 2727528 w 11799394"/>
              <a:gd name="connsiteY2700" fmla="*/ 816661 h 6713342"/>
              <a:gd name="connsiteX2701" fmla="*/ 3017614 w 11799394"/>
              <a:gd name="connsiteY2701" fmla="*/ 619630 h 6713342"/>
              <a:gd name="connsiteX2702" fmla="*/ 3074899 w 11799394"/>
              <a:gd name="connsiteY2702" fmla="*/ 480948 h 6713342"/>
              <a:gd name="connsiteX2703" fmla="*/ 3057269 w 11799394"/>
              <a:gd name="connsiteY2703" fmla="*/ 456067 h 6713342"/>
              <a:gd name="connsiteX2704" fmla="*/ 9251005 w 11799394"/>
              <a:gd name="connsiteY2704" fmla="*/ 905799 h 6713342"/>
              <a:gd name="connsiteX2705" fmla="*/ 9251005 w 11799394"/>
              <a:gd name="connsiteY2705" fmla="*/ 905799 h 6713342"/>
              <a:gd name="connsiteX2706" fmla="*/ 8943659 w 11799394"/>
              <a:gd name="connsiteY2706" fmla="*/ 905800 h 6713342"/>
              <a:gd name="connsiteX2707" fmla="*/ 8654349 w 11799394"/>
              <a:gd name="connsiteY2707" fmla="*/ 1085721 h 6713342"/>
              <a:gd name="connsiteX2708" fmla="*/ 8593632 w 11799394"/>
              <a:gd name="connsiteY2708" fmla="*/ 1244739 h 6713342"/>
              <a:gd name="connsiteX2709" fmla="*/ 8608973 w 11799394"/>
              <a:gd name="connsiteY2709" fmla="*/ 1266393 h 6713342"/>
              <a:gd name="connsiteX2710" fmla="*/ 8921264 w 11799394"/>
              <a:gd name="connsiteY2710" fmla="*/ 1266393 h 6713342"/>
              <a:gd name="connsiteX2711" fmla="*/ 9211362 w 11799394"/>
              <a:gd name="connsiteY2711" fmla="*/ 1069363 h 6713342"/>
              <a:gd name="connsiteX2712" fmla="*/ 9268635 w 11799394"/>
              <a:gd name="connsiteY2712" fmla="*/ 930682 h 6713342"/>
              <a:gd name="connsiteX2713" fmla="*/ 9251005 w 11799394"/>
              <a:gd name="connsiteY2713" fmla="*/ 905797 h 6713342"/>
              <a:gd name="connsiteX2714" fmla="*/ 8427547 w 11799394"/>
              <a:gd name="connsiteY2714" fmla="*/ 456066 h 6713342"/>
              <a:gd name="connsiteX2715" fmla="*/ 8120201 w 11799394"/>
              <a:gd name="connsiteY2715" fmla="*/ 456066 h 6713342"/>
              <a:gd name="connsiteX2716" fmla="*/ 7830891 w 11799394"/>
              <a:gd name="connsiteY2716" fmla="*/ 635986 h 6713342"/>
              <a:gd name="connsiteX2717" fmla="*/ 7770174 w 11799394"/>
              <a:gd name="connsiteY2717" fmla="*/ 795004 h 6713342"/>
              <a:gd name="connsiteX2718" fmla="*/ 7785516 w 11799394"/>
              <a:gd name="connsiteY2718" fmla="*/ 816661 h 6713342"/>
              <a:gd name="connsiteX2719" fmla="*/ 8097806 w 11799394"/>
              <a:gd name="connsiteY2719" fmla="*/ 816661 h 6713342"/>
              <a:gd name="connsiteX2720" fmla="*/ 8387904 w 11799394"/>
              <a:gd name="connsiteY2720" fmla="*/ 619630 h 6713342"/>
              <a:gd name="connsiteX2721" fmla="*/ 8445177 w 11799394"/>
              <a:gd name="connsiteY2721" fmla="*/ 480948 h 6713342"/>
              <a:gd name="connsiteX2722" fmla="*/ 8427547 w 11799394"/>
              <a:gd name="connsiteY2722" fmla="*/ 456067 h 6713342"/>
              <a:gd name="connsiteX2723" fmla="*/ 7083021 w 11799394"/>
              <a:gd name="connsiteY2723" fmla="*/ 456066 h 6713342"/>
              <a:gd name="connsiteX2724" fmla="*/ 6775675 w 11799394"/>
              <a:gd name="connsiteY2724" fmla="*/ 456066 h 6713342"/>
              <a:gd name="connsiteX2725" fmla="*/ 6486364 w 11799394"/>
              <a:gd name="connsiteY2725" fmla="*/ 635986 h 6713342"/>
              <a:gd name="connsiteX2726" fmla="*/ 6425647 w 11799394"/>
              <a:gd name="connsiteY2726" fmla="*/ 795004 h 6713342"/>
              <a:gd name="connsiteX2727" fmla="*/ 6440989 w 11799394"/>
              <a:gd name="connsiteY2727" fmla="*/ 816661 h 6713342"/>
              <a:gd name="connsiteX2728" fmla="*/ 6753292 w 11799394"/>
              <a:gd name="connsiteY2728" fmla="*/ 816661 h 6713342"/>
              <a:gd name="connsiteX2729" fmla="*/ 7043378 w 11799394"/>
              <a:gd name="connsiteY2729" fmla="*/ 619630 h 6713342"/>
              <a:gd name="connsiteX2730" fmla="*/ 7100650 w 11799394"/>
              <a:gd name="connsiteY2730" fmla="*/ 480948 h 6713342"/>
              <a:gd name="connsiteX2731" fmla="*/ 7083021 w 11799394"/>
              <a:gd name="connsiteY2731" fmla="*/ 456067 h 6713342"/>
              <a:gd name="connsiteX2732" fmla="*/ 6411590 w 11799394"/>
              <a:gd name="connsiteY2732" fmla="*/ 456066 h 6713342"/>
              <a:gd name="connsiteX2733" fmla="*/ 6104244 w 11799394"/>
              <a:gd name="connsiteY2733" fmla="*/ 456066 h 6713342"/>
              <a:gd name="connsiteX2734" fmla="*/ 5814933 w 11799394"/>
              <a:gd name="connsiteY2734" fmla="*/ 635986 h 6713342"/>
              <a:gd name="connsiteX2735" fmla="*/ 5754216 w 11799394"/>
              <a:gd name="connsiteY2735" fmla="*/ 795004 h 6713342"/>
              <a:gd name="connsiteX2736" fmla="*/ 5769558 w 11799394"/>
              <a:gd name="connsiteY2736" fmla="*/ 816661 h 6713342"/>
              <a:gd name="connsiteX2737" fmla="*/ 6081848 w 11799394"/>
              <a:gd name="connsiteY2737" fmla="*/ 816661 h 6713342"/>
              <a:gd name="connsiteX2738" fmla="*/ 6371947 w 11799394"/>
              <a:gd name="connsiteY2738" fmla="*/ 619630 h 6713342"/>
              <a:gd name="connsiteX2739" fmla="*/ 6429219 w 11799394"/>
              <a:gd name="connsiteY2739" fmla="*/ 480948 h 6713342"/>
              <a:gd name="connsiteX2740" fmla="*/ 6411590 w 11799394"/>
              <a:gd name="connsiteY2740" fmla="*/ 456067 h 6713342"/>
              <a:gd name="connsiteX2741" fmla="*/ 9908125 w 11799394"/>
              <a:gd name="connsiteY2741" fmla="*/ 3337759 h 6713342"/>
              <a:gd name="connsiteX2742" fmla="*/ 9965397 w 11799394"/>
              <a:gd name="connsiteY2742" fmla="*/ 3199090 h 6713342"/>
              <a:gd name="connsiteX2743" fmla="*/ 9947768 w 11799394"/>
              <a:gd name="connsiteY2743" fmla="*/ 3174203 h 6713342"/>
              <a:gd name="connsiteX2744" fmla="*/ 9640422 w 11799394"/>
              <a:gd name="connsiteY2744" fmla="*/ 3174203 h 6713342"/>
              <a:gd name="connsiteX2745" fmla="*/ 9351112 w 11799394"/>
              <a:gd name="connsiteY2745" fmla="*/ 3354117 h 6713342"/>
              <a:gd name="connsiteX2746" fmla="*/ 9290394 w 11799394"/>
              <a:gd name="connsiteY2746" fmla="*/ 3513135 h 6713342"/>
              <a:gd name="connsiteX2747" fmla="*/ 9305736 w 11799394"/>
              <a:gd name="connsiteY2747" fmla="*/ 3534793 h 6713342"/>
              <a:gd name="connsiteX2748" fmla="*/ 9618039 w 11799394"/>
              <a:gd name="connsiteY2748" fmla="*/ 3534793 h 6713342"/>
              <a:gd name="connsiteX2749" fmla="*/ 9908125 w 11799394"/>
              <a:gd name="connsiteY2749" fmla="*/ 3337759 h 6713342"/>
              <a:gd name="connsiteX2750" fmla="*/ 1227227 w 11799394"/>
              <a:gd name="connsiteY2750" fmla="*/ 5352725 h 6713342"/>
              <a:gd name="connsiteX2751" fmla="*/ 1539540 w 11799394"/>
              <a:gd name="connsiteY2751" fmla="*/ 5352725 h 6713342"/>
              <a:gd name="connsiteX2752" fmla="*/ 1829626 w 11799394"/>
              <a:gd name="connsiteY2752" fmla="*/ 5155704 h 6713342"/>
              <a:gd name="connsiteX2753" fmla="*/ 1886898 w 11799394"/>
              <a:gd name="connsiteY2753" fmla="*/ 5017022 h 6713342"/>
              <a:gd name="connsiteX2754" fmla="*/ 1869269 w 11799394"/>
              <a:gd name="connsiteY2754" fmla="*/ 4992136 h 6713342"/>
              <a:gd name="connsiteX2755" fmla="*/ 1869256 w 11799394"/>
              <a:gd name="connsiteY2755" fmla="*/ 4992136 h 6713342"/>
              <a:gd name="connsiteX2756" fmla="*/ 1561923 w 11799394"/>
              <a:gd name="connsiteY2756" fmla="*/ 4992136 h 6713342"/>
              <a:gd name="connsiteX2757" fmla="*/ 1272600 w 11799394"/>
              <a:gd name="connsiteY2757" fmla="*/ 5172062 h 6713342"/>
              <a:gd name="connsiteX2758" fmla="*/ 1211884 w 11799394"/>
              <a:gd name="connsiteY2758" fmla="*/ 5331080 h 6713342"/>
              <a:gd name="connsiteX2759" fmla="*/ 1227225 w 11799394"/>
              <a:gd name="connsiteY2759" fmla="*/ 5352725 h 6713342"/>
              <a:gd name="connsiteX2760" fmla="*/ 7264434 w 11799394"/>
              <a:gd name="connsiteY2760" fmla="*/ 5352725 h 6713342"/>
              <a:gd name="connsiteX2761" fmla="*/ 7576750 w 11799394"/>
              <a:gd name="connsiteY2761" fmla="*/ 5352725 h 6713342"/>
              <a:gd name="connsiteX2762" fmla="*/ 7866836 w 11799394"/>
              <a:gd name="connsiteY2762" fmla="*/ 5155704 h 6713342"/>
              <a:gd name="connsiteX2763" fmla="*/ 7924108 w 11799394"/>
              <a:gd name="connsiteY2763" fmla="*/ 5017022 h 6713342"/>
              <a:gd name="connsiteX2764" fmla="*/ 7906479 w 11799394"/>
              <a:gd name="connsiteY2764" fmla="*/ 4992136 h 6713342"/>
              <a:gd name="connsiteX2765" fmla="*/ 7906479 w 11799394"/>
              <a:gd name="connsiteY2765" fmla="*/ 4992136 h 6713342"/>
              <a:gd name="connsiteX2766" fmla="*/ 7599133 w 11799394"/>
              <a:gd name="connsiteY2766" fmla="*/ 4992136 h 6713342"/>
              <a:gd name="connsiteX2767" fmla="*/ 7309822 w 11799394"/>
              <a:gd name="connsiteY2767" fmla="*/ 5172062 h 6713342"/>
              <a:gd name="connsiteX2768" fmla="*/ 7249105 w 11799394"/>
              <a:gd name="connsiteY2768" fmla="*/ 5331080 h 6713342"/>
              <a:gd name="connsiteX2769" fmla="*/ 7264434 w 11799394"/>
              <a:gd name="connsiteY2769" fmla="*/ 5352725 h 6713342"/>
              <a:gd name="connsiteX2770" fmla="*/ 1883314 w 11799394"/>
              <a:gd name="connsiteY2770" fmla="*/ 5331080 h 6713342"/>
              <a:gd name="connsiteX2771" fmla="*/ 1944043 w 11799394"/>
              <a:gd name="connsiteY2771" fmla="*/ 5172062 h 6713342"/>
              <a:gd name="connsiteX2772" fmla="*/ 2233354 w 11799394"/>
              <a:gd name="connsiteY2772" fmla="*/ 4992136 h 6713342"/>
              <a:gd name="connsiteX2773" fmla="*/ 2540687 w 11799394"/>
              <a:gd name="connsiteY2773" fmla="*/ 4992136 h 6713342"/>
              <a:gd name="connsiteX2774" fmla="*/ 2558329 w 11799394"/>
              <a:gd name="connsiteY2774" fmla="*/ 5017022 h 6713342"/>
              <a:gd name="connsiteX2775" fmla="*/ 2501044 w 11799394"/>
              <a:gd name="connsiteY2775" fmla="*/ 5155704 h 6713342"/>
              <a:gd name="connsiteX2776" fmla="*/ 2210958 w 11799394"/>
              <a:gd name="connsiteY2776" fmla="*/ 5352725 h 6713342"/>
              <a:gd name="connsiteX2777" fmla="*/ 1898655 w 11799394"/>
              <a:gd name="connsiteY2777" fmla="*/ 5352725 h 6713342"/>
              <a:gd name="connsiteX2778" fmla="*/ 1883314 w 11799394"/>
              <a:gd name="connsiteY2778" fmla="*/ 5331080 h 6713342"/>
              <a:gd name="connsiteX2779" fmla="*/ 1946064 w 11799394"/>
              <a:gd name="connsiteY2779" fmla="*/ 5306536 h 6713342"/>
              <a:gd name="connsiteX2780" fmla="*/ 2210958 w 11799394"/>
              <a:gd name="connsiteY2780" fmla="*/ 5306536 h 6713342"/>
              <a:gd name="connsiteX2781" fmla="*/ 2457893 w 11799394"/>
              <a:gd name="connsiteY2781" fmla="*/ 5139231 h 6713342"/>
              <a:gd name="connsiteX2782" fmla="*/ 2458109 w 11799394"/>
              <a:gd name="connsiteY2782" fmla="*/ 5138646 h 6713342"/>
              <a:gd name="connsiteX2783" fmla="*/ 2458350 w 11799394"/>
              <a:gd name="connsiteY2783" fmla="*/ 5138062 h 6713342"/>
              <a:gd name="connsiteX2784" fmla="*/ 2498006 w 11799394"/>
              <a:gd name="connsiteY2784" fmla="*/ 5042061 h 6713342"/>
              <a:gd name="connsiteX2785" fmla="*/ 2495502 w 11799394"/>
              <a:gd name="connsiteY2785" fmla="*/ 5038324 h 6713342"/>
              <a:gd name="connsiteX2786" fmla="*/ 2233354 w 11799394"/>
              <a:gd name="connsiteY2786" fmla="*/ 5038324 h 6713342"/>
              <a:gd name="connsiteX2787" fmla="*/ 1987195 w 11799394"/>
              <a:gd name="connsiteY2787" fmla="*/ 5188534 h 6713342"/>
              <a:gd name="connsiteX2788" fmla="*/ 1943535 w 11799394"/>
              <a:gd name="connsiteY2788" fmla="*/ 5302876 h 6713342"/>
              <a:gd name="connsiteX2789" fmla="*/ 1946064 w 11799394"/>
              <a:gd name="connsiteY2789" fmla="*/ 5306536 h 6713342"/>
              <a:gd name="connsiteX2790" fmla="*/ 334724 w 11799394"/>
              <a:gd name="connsiteY2790" fmla="*/ 4705965 h 6713342"/>
              <a:gd name="connsiteX2791" fmla="*/ 392000 w 11799394"/>
              <a:gd name="connsiteY2791" fmla="*/ 4567296 h 6713342"/>
              <a:gd name="connsiteX2792" fmla="*/ 374369 w 11799394"/>
              <a:gd name="connsiteY2792" fmla="*/ 4542409 h 6713342"/>
              <a:gd name="connsiteX2793" fmla="*/ 374369 w 11799394"/>
              <a:gd name="connsiteY2793" fmla="*/ 4542409 h 6713342"/>
              <a:gd name="connsiteX2794" fmla="*/ 67026 w 11799394"/>
              <a:gd name="connsiteY2794" fmla="*/ 4542409 h 6713342"/>
              <a:gd name="connsiteX2795" fmla="*/ 43 w 11799394"/>
              <a:gd name="connsiteY2795" fmla="*/ 4548002 h 6713342"/>
              <a:gd name="connsiteX2796" fmla="*/ 37 w 11799394"/>
              <a:gd name="connsiteY2796" fmla="*/ 4902999 h 6713342"/>
              <a:gd name="connsiteX2797" fmla="*/ 44641 w 11799394"/>
              <a:gd name="connsiteY2797" fmla="*/ 4902999 h 6713342"/>
              <a:gd name="connsiteX2798" fmla="*/ 334724 w 11799394"/>
              <a:gd name="connsiteY2798" fmla="*/ 4705965 h 6713342"/>
              <a:gd name="connsiteX2799" fmla="*/ 1962003 w 11799394"/>
              <a:gd name="connsiteY2799" fmla="*/ 5807535 h 6713342"/>
              <a:gd name="connsiteX2800" fmla="*/ 2274306 w 11799394"/>
              <a:gd name="connsiteY2800" fmla="*/ 5807535 h 6713342"/>
              <a:gd name="connsiteX2801" fmla="*/ 2564392 w 11799394"/>
              <a:gd name="connsiteY2801" fmla="*/ 5610514 h 6713342"/>
              <a:gd name="connsiteX2802" fmla="*/ 2621664 w 11799394"/>
              <a:gd name="connsiteY2802" fmla="*/ 5471833 h 6713342"/>
              <a:gd name="connsiteX2803" fmla="*/ 2604035 w 11799394"/>
              <a:gd name="connsiteY2803" fmla="*/ 5446946 h 6713342"/>
              <a:gd name="connsiteX2804" fmla="*/ 2604035 w 11799394"/>
              <a:gd name="connsiteY2804" fmla="*/ 5446946 h 6713342"/>
              <a:gd name="connsiteX2805" fmla="*/ 2296689 w 11799394"/>
              <a:gd name="connsiteY2805" fmla="*/ 5446946 h 6713342"/>
              <a:gd name="connsiteX2806" fmla="*/ 2007379 w 11799394"/>
              <a:gd name="connsiteY2806" fmla="*/ 5626872 h 6713342"/>
              <a:gd name="connsiteX2807" fmla="*/ 1946662 w 11799394"/>
              <a:gd name="connsiteY2807" fmla="*/ 5785890 h 6713342"/>
              <a:gd name="connsiteX2808" fmla="*/ 1962003 w 11799394"/>
              <a:gd name="connsiteY2808" fmla="*/ 5807548 h 6713342"/>
              <a:gd name="connsiteX2809" fmla="*/ 866810 w 11799394"/>
              <a:gd name="connsiteY2809" fmla="*/ 4249896 h 6713342"/>
              <a:gd name="connsiteX2810" fmla="*/ 924086 w 11799394"/>
              <a:gd name="connsiteY2810" fmla="*/ 4111215 h 6713342"/>
              <a:gd name="connsiteX2811" fmla="*/ 906448 w 11799394"/>
              <a:gd name="connsiteY2811" fmla="*/ 4086341 h 6713342"/>
              <a:gd name="connsiteX2812" fmla="*/ 906455 w 11799394"/>
              <a:gd name="connsiteY2812" fmla="*/ 4086341 h 6713342"/>
              <a:gd name="connsiteX2813" fmla="*/ 599106 w 11799394"/>
              <a:gd name="connsiteY2813" fmla="*/ 4086341 h 6713342"/>
              <a:gd name="connsiteX2814" fmla="*/ 309793 w 11799394"/>
              <a:gd name="connsiteY2814" fmla="*/ 4266254 h 6713342"/>
              <a:gd name="connsiteX2815" fmla="*/ 249072 w 11799394"/>
              <a:gd name="connsiteY2815" fmla="*/ 4425272 h 6713342"/>
              <a:gd name="connsiteX2816" fmla="*/ 264414 w 11799394"/>
              <a:gd name="connsiteY2816" fmla="*/ 4446930 h 6713342"/>
              <a:gd name="connsiteX2817" fmla="*/ 576721 w 11799394"/>
              <a:gd name="connsiteY2817" fmla="*/ 4446930 h 6713342"/>
              <a:gd name="connsiteX2818" fmla="*/ 866809 w 11799394"/>
              <a:gd name="connsiteY2818" fmla="*/ 4249896 h 6713342"/>
              <a:gd name="connsiteX2819" fmla="*/ 920506 w 11799394"/>
              <a:gd name="connsiteY2819" fmla="*/ 4425272 h 6713342"/>
              <a:gd name="connsiteX2820" fmla="*/ 981226 w 11799394"/>
              <a:gd name="connsiteY2820" fmla="*/ 4266254 h 6713342"/>
              <a:gd name="connsiteX2821" fmla="*/ 1270539 w 11799394"/>
              <a:gd name="connsiteY2821" fmla="*/ 4086341 h 6713342"/>
              <a:gd name="connsiteX2822" fmla="*/ 1577887 w 11799394"/>
              <a:gd name="connsiteY2822" fmla="*/ 4086341 h 6713342"/>
              <a:gd name="connsiteX2823" fmla="*/ 1595516 w 11799394"/>
              <a:gd name="connsiteY2823" fmla="*/ 4111227 h 6713342"/>
              <a:gd name="connsiteX2824" fmla="*/ 1538231 w 11799394"/>
              <a:gd name="connsiteY2824" fmla="*/ 4249896 h 6713342"/>
              <a:gd name="connsiteX2825" fmla="*/ 1248149 w 11799394"/>
              <a:gd name="connsiteY2825" fmla="*/ 4446930 h 6713342"/>
              <a:gd name="connsiteX2826" fmla="*/ 935848 w 11799394"/>
              <a:gd name="connsiteY2826" fmla="*/ 4446930 h 6713342"/>
              <a:gd name="connsiteX2827" fmla="*/ 920507 w 11799394"/>
              <a:gd name="connsiteY2827" fmla="*/ 4425272 h 6713342"/>
              <a:gd name="connsiteX2828" fmla="*/ 983250 w 11799394"/>
              <a:gd name="connsiteY2828" fmla="*/ 4400741 h 6713342"/>
              <a:gd name="connsiteX2829" fmla="*/ 1248148 w 11799394"/>
              <a:gd name="connsiteY2829" fmla="*/ 4400741 h 6713342"/>
              <a:gd name="connsiteX2830" fmla="*/ 1495080 w 11799394"/>
              <a:gd name="connsiteY2830" fmla="*/ 4233423 h 6713342"/>
              <a:gd name="connsiteX2831" fmla="*/ 1495309 w 11799394"/>
              <a:gd name="connsiteY2831" fmla="*/ 4232839 h 6713342"/>
              <a:gd name="connsiteX2832" fmla="*/ 1495537 w 11799394"/>
              <a:gd name="connsiteY2832" fmla="*/ 4232267 h 6713342"/>
              <a:gd name="connsiteX2833" fmla="*/ 1535193 w 11799394"/>
              <a:gd name="connsiteY2833" fmla="*/ 4136267 h 6713342"/>
              <a:gd name="connsiteX2834" fmla="*/ 1532689 w 11799394"/>
              <a:gd name="connsiteY2834" fmla="*/ 4132530 h 6713342"/>
              <a:gd name="connsiteX2835" fmla="*/ 1270539 w 11799394"/>
              <a:gd name="connsiteY2835" fmla="*/ 4132530 h 6713342"/>
              <a:gd name="connsiteX2836" fmla="*/ 1024378 w 11799394"/>
              <a:gd name="connsiteY2836" fmla="*/ 4282739 h 6713342"/>
              <a:gd name="connsiteX2837" fmla="*/ 980723 w 11799394"/>
              <a:gd name="connsiteY2837" fmla="*/ 4397068 h 6713342"/>
              <a:gd name="connsiteX2838" fmla="*/ 983249 w 11799394"/>
              <a:gd name="connsiteY2838" fmla="*/ 4400741 h 6713342"/>
              <a:gd name="connsiteX2839" fmla="*/ 1059871 w 11799394"/>
              <a:gd name="connsiteY2839" fmla="*/ 4881341 h 6713342"/>
              <a:gd name="connsiteX2840" fmla="*/ 1120592 w 11799394"/>
              <a:gd name="connsiteY2840" fmla="*/ 4722323 h 6713342"/>
              <a:gd name="connsiteX2841" fmla="*/ 1409908 w 11799394"/>
              <a:gd name="connsiteY2841" fmla="*/ 4542409 h 6713342"/>
              <a:gd name="connsiteX2842" fmla="*/ 1717242 w 11799394"/>
              <a:gd name="connsiteY2842" fmla="*/ 4542409 h 6713342"/>
              <a:gd name="connsiteX2843" fmla="*/ 1717242 w 11799394"/>
              <a:gd name="connsiteY2843" fmla="*/ 4542409 h 6713342"/>
              <a:gd name="connsiteX2844" fmla="*/ 1734884 w 11799394"/>
              <a:gd name="connsiteY2844" fmla="*/ 4567296 h 6713342"/>
              <a:gd name="connsiteX2845" fmla="*/ 1677599 w 11799394"/>
              <a:gd name="connsiteY2845" fmla="*/ 4705965 h 6713342"/>
              <a:gd name="connsiteX2846" fmla="*/ 1387513 w 11799394"/>
              <a:gd name="connsiteY2846" fmla="*/ 4902999 h 6713342"/>
              <a:gd name="connsiteX2847" fmla="*/ 1075214 w 11799394"/>
              <a:gd name="connsiteY2847" fmla="*/ 4902999 h 6713342"/>
              <a:gd name="connsiteX2848" fmla="*/ 1059872 w 11799394"/>
              <a:gd name="connsiteY2848" fmla="*/ 4881341 h 6713342"/>
              <a:gd name="connsiteX2849" fmla="*/ 1122615 w 11799394"/>
              <a:gd name="connsiteY2849" fmla="*/ 4856810 h 6713342"/>
              <a:gd name="connsiteX2850" fmla="*/ 1387513 w 11799394"/>
              <a:gd name="connsiteY2850" fmla="*/ 4856810 h 6713342"/>
              <a:gd name="connsiteX2851" fmla="*/ 1634447 w 11799394"/>
              <a:gd name="connsiteY2851" fmla="*/ 4689492 h 6713342"/>
              <a:gd name="connsiteX2852" fmla="*/ 1634664 w 11799394"/>
              <a:gd name="connsiteY2852" fmla="*/ 4688907 h 6713342"/>
              <a:gd name="connsiteX2853" fmla="*/ 1634905 w 11799394"/>
              <a:gd name="connsiteY2853" fmla="*/ 4688336 h 6713342"/>
              <a:gd name="connsiteX2854" fmla="*/ 1674561 w 11799394"/>
              <a:gd name="connsiteY2854" fmla="*/ 4592335 h 6713342"/>
              <a:gd name="connsiteX2855" fmla="*/ 1672057 w 11799394"/>
              <a:gd name="connsiteY2855" fmla="*/ 4588598 h 6713342"/>
              <a:gd name="connsiteX2856" fmla="*/ 1409908 w 11799394"/>
              <a:gd name="connsiteY2856" fmla="*/ 4588598 h 6713342"/>
              <a:gd name="connsiteX2857" fmla="*/ 1163743 w 11799394"/>
              <a:gd name="connsiteY2857" fmla="*/ 4738808 h 6713342"/>
              <a:gd name="connsiteX2858" fmla="*/ 1120082 w 11799394"/>
              <a:gd name="connsiteY2858" fmla="*/ 4853137 h 6713342"/>
              <a:gd name="connsiteX2859" fmla="*/ 1122614 w 11799394"/>
              <a:gd name="connsiteY2859" fmla="*/ 4856810 h 6713342"/>
              <a:gd name="connsiteX2860" fmla="*/ 5989013 w 11799394"/>
              <a:gd name="connsiteY2860" fmla="*/ 5807535 h 6713342"/>
              <a:gd name="connsiteX2861" fmla="*/ 6301316 w 11799394"/>
              <a:gd name="connsiteY2861" fmla="*/ 5807535 h 6713342"/>
              <a:gd name="connsiteX2862" fmla="*/ 6591402 w 11799394"/>
              <a:gd name="connsiteY2862" fmla="*/ 5610514 h 6713342"/>
              <a:gd name="connsiteX2863" fmla="*/ 6648674 w 11799394"/>
              <a:gd name="connsiteY2863" fmla="*/ 5471833 h 6713342"/>
              <a:gd name="connsiteX2864" fmla="*/ 6631045 w 11799394"/>
              <a:gd name="connsiteY2864" fmla="*/ 5446946 h 6713342"/>
              <a:gd name="connsiteX2865" fmla="*/ 6631045 w 11799394"/>
              <a:gd name="connsiteY2865" fmla="*/ 5446946 h 6713342"/>
              <a:gd name="connsiteX2866" fmla="*/ 6323699 w 11799394"/>
              <a:gd name="connsiteY2866" fmla="*/ 5446946 h 6713342"/>
              <a:gd name="connsiteX2867" fmla="*/ 6034388 w 11799394"/>
              <a:gd name="connsiteY2867" fmla="*/ 5626872 h 6713342"/>
              <a:gd name="connsiteX2868" fmla="*/ 5973672 w 11799394"/>
              <a:gd name="connsiteY2868" fmla="*/ 5785890 h 6713342"/>
              <a:gd name="connsiteX2869" fmla="*/ 5989013 w 11799394"/>
              <a:gd name="connsiteY2869" fmla="*/ 5807548 h 6713342"/>
              <a:gd name="connsiteX2870" fmla="*/ 7195392 w 11799394"/>
              <a:gd name="connsiteY2870" fmla="*/ 5155704 h 6713342"/>
              <a:gd name="connsiteX2871" fmla="*/ 7252677 w 11799394"/>
              <a:gd name="connsiteY2871" fmla="*/ 5017022 h 6713342"/>
              <a:gd name="connsiteX2872" fmla="*/ 7235035 w 11799394"/>
              <a:gd name="connsiteY2872" fmla="*/ 4992136 h 6713342"/>
              <a:gd name="connsiteX2873" fmla="*/ 7235035 w 11799394"/>
              <a:gd name="connsiteY2873" fmla="*/ 4992136 h 6713342"/>
              <a:gd name="connsiteX2874" fmla="*/ 6927702 w 11799394"/>
              <a:gd name="connsiteY2874" fmla="*/ 4992136 h 6713342"/>
              <a:gd name="connsiteX2875" fmla="*/ 6638391 w 11799394"/>
              <a:gd name="connsiteY2875" fmla="*/ 5172062 h 6713342"/>
              <a:gd name="connsiteX2876" fmla="*/ 6577661 w 11799394"/>
              <a:gd name="connsiteY2876" fmla="*/ 5331080 h 6713342"/>
              <a:gd name="connsiteX2877" fmla="*/ 6593003 w 11799394"/>
              <a:gd name="connsiteY2877" fmla="*/ 5352725 h 6713342"/>
              <a:gd name="connsiteX2878" fmla="*/ 6905306 w 11799394"/>
              <a:gd name="connsiteY2878" fmla="*/ 5352725 h 6713342"/>
              <a:gd name="connsiteX2879" fmla="*/ 7195392 w 11799394"/>
              <a:gd name="connsiteY2879" fmla="*/ 5155704 h 6713342"/>
              <a:gd name="connsiteX2880" fmla="*/ 5302240 w 11799394"/>
              <a:gd name="connsiteY2880" fmla="*/ 5785877 h 6713342"/>
              <a:gd name="connsiteX2881" fmla="*/ 5362957 w 11799394"/>
              <a:gd name="connsiteY2881" fmla="*/ 5626859 h 6713342"/>
              <a:gd name="connsiteX2882" fmla="*/ 5652280 w 11799394"/>
              <a:gd name="connsiteY2882" fmla="*/ 5446946 h 6713342"/>
              <a:gd name="connsiteX2883" fmla="*/ 5959614 w 11799394"/>
              <a:gd name="connsiteY2883" fmla="*/ 5446946 h 6713342"/>
              <a:gd name="connsiteX2884" fmla="*/ 5977243 w 11799394"/>
              <a:gd name="connsiteY2884" fmla="*/ 5471833 h 6713342"/>
              <a:gd name="connsiteX2885" fmla="*/ 5919971 w 11799394"/>
              <a:gd name="connsiteY2885" fmla="*/ 5610514 h 6713342"/>
              <a:gd name="connsiteX2886" fmla="*/ 5629885 w 11799394"/>
              <a:gd name="connsiteY2886" fmla="*/ 5807535 h 6713342"/>
              <a:gd name="connsiteX2887" fmla="*/ 5317582 w 11799394"/>
              <a:gd name="connsiteY2887" fmla="*/ 5807535 h 6713342"/>
              <a:gd name="connsiteX2888" fmla="*/ 5302240 w 11799394"/>
              <a:gd name="connsiteY2888" fmla="*/ 5785877 h 6713342"/>
              <a:gd name="connsiteX2889" fmla="*/ 5364978 w 11799394"/>
              <a:gd name="connsiteY2889" fmla="*/ 5761346 h 6713342"/>
              <a:gd name="connsiteX2890" fmla="*/ 5629885 w 11799394"/>
              <a:gd name="connsiteY2890" fmla="*/ 5761346 h 6713342"/>
              <a:gd name="connsiteX2891" fmla="*/ 5876819 w 11799394"/>
              <a:gd name="connsiteY2891" fmla="*/ 5594029 h 6713342"/>
              <a:gd name="connsiteX2892" fmla="*/ 5877035 w 11799394"/>
              <a:gd name="connsiteY2892" fmla="*/ 5593444 h 6713342"/>
              <a:gd name="connsiteX2893" fmla="*/ 5877277 w 11799394"/>
              <a:gd name="connsiteY2893" fmla="*/ 5592872 h 6713342"/>
              <a:gd name="connsiteX2894" fmla="*/ 5916920 w 11799394"/>
              <a:gd name="connsiteY2894" fmla="*/ 5496872 h 6713342"/>
              <a:gd name="connsiteX2895" fmla="*/ 5914429 w 11799394"/>
              <a:gd name="connsiteY2895" fmla="*/ 5493135 h 6713342"/>
              <a:gd name="connsiteX2896" fmla="*/ 5652280 w 11799394"/>
              <a:gd name="connsiteY2896" fmla="*/ 5493135 h 6713342"/>
              <a:gd name="connsiteX2897" fmla="*/ 5406108 w 11799394"/>
              <a:gd name="connsiteY2897" fmla="*/ 5643345 h 6713342"/>
              <a:gd name="connsiteX2898" fmla="*/ 5362449 w 11799394"/>
              <a:gd name="connsiteY2898" fmla="*/ 5757673 h 6713342"/>
              <a:gd name="connsiteX2899" fmla="*/ 5364978 w 11799394"/>
              <a:gd name="connsiteY2899" fmla="*/ 5761346 h 6713342"/>
              <a:gd name="connsiteX2900" fmla="*/ 4646138 w 11799394"/>
              <a:gd name="connsiteY2900" fmla="*/ 5807535 h 6713342"/>
              <a:gd name="connsiteX2901" fmla="*/ 4958441 w 11799394"/>
              <a:gd name="connsiteY2901" fmla="*/ 5807535 h 6713342"/>
              <a:gd name="connsiteX2902" fmla="*/ 5248540 w 11799394"/>
              <a:gd name="connsiteY2902" fmla="*/ 5610514 h 6713342"/>
              <a:gd name="connsiteX2903" fmla="*/ 5305812 w 11799394"/>
              <a:gd name="connsiteY2903" fmla="*/ 5471833 h 6713342"/>
              <a:gd name="connsiteX2904" fmla="*/ 5288183 w 11799394"/>
              <a:gd name="connsiteY2904" fmla="*/ 5446946 h 6713342"/>
              <a:gd name="connsiteX2905" fmla="*/ 5288183 w 11799394"/>
              <a:gd name="connsiteY2905" fmla="*/ 5446946 h 6713342"/>
              <a:gd name="connsiteX2906" fmla="*/ 4980837 w 11799394"/>
              <a:gd name="connsiteY2906" fmla="*/ 5446946 h 6713342"/>
              <a:gd name="connsiteX2907" fmla="*/ 4691526 w 11799394"/>
              <a:gd name="connsiteY2907" fmla="*/ 5626872 h 6713342"/>
              <a:gd name="connsiteX2908" fmla="*/ 4630797 w 11799394"/>
              <a:gd name="connsiteY2908" fmla="*/ 5785890 h 6713342"/>
              <a:gd name="connsiteX2909" fmla="*/ 4646138 w 11799394"/>
              <a:gd name="connsiteY2909" fmla="*/ 5807548 h 6713342"/>
              <a:gd name="connsiteX2910" fmla="*/ 3286689 w 11799394"/>
              <a:gd name="connsiteY2910" fmla="*/ 5785877 h 6713342"/>
              <a:gd name="connsiteX2911" fmla="*/ 3347406 w 11799394"/>
              <a:gd name="connsiteY2911" fmla="*/ 5626859 h 6713342"/>
              <a:gd name="connsiteX2912" fmla="*/ 3636716 w 11799394"/>
              <a:gd name="connsiteY2912" fmla="*/ 5446946 h 6713342"/>
              <a:gd name="connsiteX2913" fmla="*/ 3944063 w 11799394"/>
              <a:gd name="connsiteY2913" fmla="*/ 5446946 h 6713342"/>
              <a:gd name="connsiteX2914" fmla="*/ 3961692 w 11799394"/>
              <a:gd name="connsiteY2914" fmla="*/ 5471833 h 6713342"/>
              <a:gd name="connsiteX2915" fmla="*/ 3904420 w 11799394"/>
              <a:gd name="connsiteY2915" fmla="*/ 5610514 h 6713342"/>
              <a:gd name="connsiteX2916" fmla="*/ 3614334 w 11799394"/>
              <a:gd name="connsiteY2916" fmla="*/ 5807535 h 6713342"/>
              <a:gd name="connsiteX2917" fmla="*/ 3302030 w 11799394"/>
              <a:gd name="connsiteY2917" fmla="*/ 5807535 h 6713342"/>
              <a:gd name="connsiteX2918" fmla="*/ 3286689 w 11799394"/>
              <a:gd name="connsiteY2918" fmla="*/ 5785877 h 6713342"/>
              <a:gd name="connsiteX2919" fmla="*/ 3349427 w 11799394"/>
              <a:gd name="connsiteY2919" fmla="*/ 5761346 h 6713342"/>
              <a:gd name="connsiteX2920" fmla="*/ 3614334 w 11799394"/>
              <a:gd name="connsiteY2920" fmla="*/ 5761346 h 6713342"/>
              <a:gd name="connsiteX2921" fmla="*/ 3861268 w 11799394"/>
              <a:gd name="connsiteY2921" fmla="*/ 5594029 h 6713342"/>
              <a:gd name="connsiteX2922" fmla="*/ 3861484 w 11799394"/>
              <a:gd name="connsiteY2922" fmla="*/ 5593444 h 6713342"/>
              <a:gd name="connsiteX2923" fmla="*/ 3861726 w 11799394"/>
              <a:gd name="connsiteY2923" fmla="*/ 5592872 h 6713342"/>
              <a:gd name="connsiteX2924" fmla="*/ 3901382 w 11799394"/>
              <a:gd name="connsiteY2924" fmla="*/ 5496872 h 6713342"/>
              <a:gd name="connsiteX2925" fmla="*/ 3898878 w 11799394"/>
              <a:gd name="connsiteY2925" fmla="*/ 5493135 h 6713342"/>
              <a:gd name="connsiteX2926" fmla="*/ 3636716 w 11799394"/>
              <a:gd name="connsiteY2926" fmla="*/ 5493135 h 6713342"/>
              <a:gd name="connsiteX2927" fmla="*/ 3390557 w 11799394"/>
              <a:gd name="connsiteY2927" fmla="*/ 5643345 h 6713342"/>
              <a:gd name="connsiteX2928" fmla="*/ 3346910 w 11799394"/>
              <a:gd name="connsiteY2928" fmla="*/ 5757673 h 6713342"/>
              <a:gd name="connsiteX2929" fmla="*/ 3349427 w 11799394"/>
              <a:gd name="connsiteY2929" fmla="*/ 5761346 h 6713342"/>
              <a:gd name="connsiteX2930" fmla="*/ 2630587 w 11799394"/>
              <a:gd name="connsiteY2930" fmla="*/ 5807535 h 6713342"/>
              <a:gd name="connsiteX2931" fmla="*/ 2942903 w 11799394"/>
              <a:gd name="connsiteY2931" fmla="*/ 5807535 h 6713342"/>
              <a:gd name="connsiteX2932" fmla="*/ 3232976 w 11799394"/>
              <a:gd name="connsiteY2932" fmla="*/ 5610514 h 6713342"/>
              <a:gd name="connsiteX2933" fmla="*/ 3290261 w 11799394"/>
              <a:gd name="connsiteY2933" fmla="*/ 5471833 h 6713342"/>
              <a:gd name="connsiteX2934" fmla="*/ 3272619 w 11799394"/>
              <a:gd name="connsiteY2934" fmla="*/ 5446946 h 6713342"/>
              <a:gd name="connsiteX2935" fmla="*/ 3272619 w 11799394"/>
              <a:gd name="connsiteY2935" fmla="*/ 5446946 h 6713342"/>
              <a:gd name="connsiteX2936" fmla="*/ 2965285 w 11799394"/>
              <a:gd name="connsiteY2936" fmla="*/ 5446946 h 6713342"/>
              <a:gd name="connsiteX2937" fmla="*/ 2675975 w 11799394"/>
              <a:gd name="connsiteY2937" fmla="*/ 5626872 h 6713342"/>
              <a:gd name="connsiteX2938" fmla="*/ 2615246 w 11799394"/>
              <a:gd name="connsiteY2938" fmla="*/ 5785890 h 6713342"/>
              <a:gd name="connsiteX2939" fmla="*/ 2630587 w 11799394"/>
              <a:gd name="connsiteY2939" fmla="*/ 5807548 h 6713342"/>
              <a:gd name="connsiteX2940" fmla="*/ 3973461 w 11799394"/>
              <a:gd name="connsiteY2940" fmla="*/ 5807535 h 6713342"/>
              <a:gd name="connsiteX2941" fmla="*/ 4285765 w 11799394"/>
              <a:gd name="connsiteY2941" fmla="*/ 5807535 h 6713342"/>
              <a:gd name="connsiteX2942" fmla="*/ 4575850 w 11799394"/>
              <a:gd name="connsiteY2942" fmla="*/ 5610514 h 6713342"/>
              <a:gd name="connsiteX2943" fmla="*/ 4633123 w 11799394"/>
              <a:gd name="connsiteY2943" fmla="*/ 5471833 h 6713342"/>
              <a:gd name="connsiteX2944" fmla="*/ 4615494 w 11799394"/>
              <a:gd name="connsiteY2944" fmla="*/ 5446946 h 6713342"/>
              <a:gd name="connsiteX2945" fmla="*/ 4615494 w 11799394"/>
              <a:gd name="connsiteY2945" fmla="*/ 5446946 h 6713342"/>
              <a:gd name="connsiteX2946" fmla="*/ 4308160 w 11799394"/>
              <a:gd name="connsiteY2946" fmla="*/ 5446946 h 6713342"/>
              <a:gd name="connsiteX2947" fmla="*/ 4018837 w 11799394"/>
              <a:gd name="connsiteY2947" fmla="*/ 5626872 h 6713342"/>
              <a:gd name="connsiteX2948" fmla="*/ 3958108 w 11799394"/>
              <a:gd name="connsiteY2948" fmla="*/ 5785890 h 6713342"/>
              <a:gd name="connsiteX2949" fmla="*/ 3973461 w 11799394"/>
              <a:gd name="connsiteY2949" fmla="*/ 5807548 h 6713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Lst>
            <a:rect l="l" t="t" r="r" b="b"/>
            <a:pathLst>
              <a:path w="11799394" h="6713342">
                <a:moveTo>
                  <a:pt x="2577242" y="3513147"/>
                </a:moveTo>
                <a:lnTo>
                  <a:pt x="2637971" y="3354129"/>
                </a:lnTo>
                <a:cubicBezTo>
                  <a:pt x="2683970" y="3233636"/>
                  <a:pt x="2795896" y="3174203"/>
                  <a:pt x="2927282" y="3174203"/>
                </a:cubicBezTo>
                <a:lnTo>
                  <a:pt x="3234628" y="3174203"/>
                </a:lnTo>
                <a:cubicBezTo>
                  <a:pt x="3247427" y="3174203"/>
                  <a:pt x="3256731" y="3187333"/>
                  <a:pt x="3252257" y="3199090"/>
                </a:cubicBezTo>
                <a:lnTo>
                  <a:pt x="3194985" y="3337771"/>
                </a:lnTo>
                <a:cubicBezTo>
                  <a:pt x="3149292" y="3457413"/>
                  <a:pt x="3035357" y="3534793"/>
                  <a:pt x="2904886" y="3534793"/>
                </a:cubicBezTo>
                <a:lnTo>
                  <a:pt x="2592596" y="3534793"/>
                </a:lnTo>
                <a:cubicBezTo>
                  <a:pt x="2581436" y="3534793"/>
                  <a:pt x="2573340" y="3523366"/>
                  <a:pt x="2577242" y="3513147"/>
                </a:cubicBezTo>
                <a:close/>
                <a:moveTo>
                  <a:pt x="5634295" y="4446930"/>
                </a:moveTo>
                <a:lnTo>
                  <a:pt x="5946586" y="4446930"/>
                </a:lnTo>
                <a:cubicBezTo>
                  <a:pt x="6077056" y="4446930"/>
                  <a:pt x="6190991" y="4369550"/>
                  <a:pt x="6236684" y="4249896"/>
                </a:cubicBezTo>
                <a:lnTo>
                  <a:pt x="6293956" y="4111215"/>
                </a:lnTo>
                <a:cubicBezTo>
                  <a:pt x="6298431" y="4099470"/>
                  <a:pt x="6289139" y="4086341"/>
                  <a:pt x="6276327" y="4086341"/>
                </a:cubicBezTo>
                <a:lnTo>
                  <a:pt x="5968981" y="4086341"/>
                </a:lnTo>
                <a:cubicBezTo>
                  <a:pt x="5837595" y="4086341"/>
                  <a:pt x="5725669" y="4145774"/>
                  <a:pt x="5679671" y="4266254"/>
                </a:cubicBezTo>
                <a:lnTo>
                  <a:pt x="5618954" y="4425272"/>
                </a:lnTo>
                <a:cubicBezTo>
                  <a:pt x="5615039" y="4435504"/>
                  <a:pt x="5623149" y="4446930"/>
                  <a:pt x="5634295" y="4446930"/>
                </a:cubicBezTo>
                <a:close/>
                <a:moveTo>
                  <a:pt x="2744610" y="3984532"/>
                </a:moveTo>
                <a:lnTo>
                  <a:pt x="3056914" y="3984532"/>
                </a:lnTo>
                <a:cubicBezTo>
                  <a:pt x="3187384" y="3984532"/>
                  <a:pt x="3301319" y="3907139"/>
                  <a:pt x="3346999" y="3787498"/>
                </a:cubicBezTo>
                <a:lnTo>
                  <a:pt x="3404272" y="3648816"/>
                </a:lnTo>
                <a:cubicBezTo>
                  <a:pt x="3408758" y="3637072"/>
                  <a:pt x="3399455" y="3623929"/>
                  <a:pt x="3386643" y="3623929"/>
                </a:cubicBezTo>
                <a:lnTo>
                  <a:pt x="3079309" y="3623929"/>
                </a:lnTo>
                <a:cubicBezTo>
                  <a:pt x="2947923" y="3623929"/>
                  <a:pt x="2835997" y="3683375"/>
                  <a:pt x="2789986" y="3803856"/>
                </a:cubicBezTo>
                <a:lnTo>
                  <a:pt x="2729269" y="3962874"/>
                </a:lnTo>
                <a:cubicBezTo>
                  <a:pt x="2725354" y="3973092"/>
                  <a:pt x="2733463" y="3984532"/>
                  <a:pt x="2744610" y="3984532"/>
                </a:cubicBezTo>
                <a:close/>
                <a:moveTo>
                  <a:pt x="4947523" y="4425272"/>
                </a:moveTo>
                <a:lnTo>
                  <a:pt x="5008240" y="4266254"/>
                </a:lnTo>
                <a:cubicBezTo>
                  <a:pt x="5054251" y="4145774"/>
                  <a:pt x="5166165" y="4086341"/>
                  <a:pt x="5297550" y="4086341"/>
                </a:cubicBezTo>
                <a:lnTo>
                  <a:pt x="5604897" y="4086341"/>
                </a:lnTo>
                <a:cubicBezTo>
                  <a:pt x="5617709" y="4086341"/>
                  <a:pt x="5627012" y="4099470"/>
                  <a:pt x="5622526" y="4111227"/>
                </a:cubicBezTo>
                <a:lnTo>
                  <a:pt x="5565253" y="4249896"/>
                </a:lnTo>
                <a:cubicBezTo>
                  <a:pt x="5519573" y="4369550"/>
                  <a:pt x="5405625" y="4446930"/>
                  <a:pt x="5275167" y="4446930"/>
                </a:cubicBezTo>
                <a:lnTo>
                  <a:pt x="4962864" y="4446930"/>
                </a:lnTo>
                <a:cubicBezTo>
                  <a:pt x="4951717" y="4446930"/>
                  <a:pt x="4943608" y="4435504"/>
                  <a:pt x="4947523" y="4425272"/>
                </a:cubicBezTo>
                <a:close/>
                <a:moveTo>
                  <a:pt x="5010261" y="4400741"/>
                </a:moveTo>
                <a:lnTo>
                  <a:pt x="5275167" y="4400741"/>
                </a:lnTo>
                <a:cubicBezTo>
                  <a:pt x="5386357" y="4400741"/>
                  <a:pt x="5483285" y="4335067"/>
                  <a:pt x="5522102" y="4233423"/>
                </a:cubicBezTo>
                <a:lnTo>
                  <a:pt x="5522318" y="4232839"/>
                </a:lnTo>
                <a:lnTo>
                  <a:pt x="5522560" y="4232267"/>
                </a:lnTo>
                <a:lnTo>
                  <a:pt x="5562216" y="4136267"/>
                </a:lnTo>
                <a:cubicBezTo>
                  <a:pt x="5562940" y="4134487"/>
                  <a:pt x="5561631" y="4132530"/>
                  <a:pt x="5559712" y="4132530"/>
                </a:cubicBezTo>
                <a:lnTo>
                  <a:pt x="5297550" y="4132530"/>
                </a:lnTo>
                <a:cubicBezTo>
                  <a:pt x="5177566" y="4132530"/>
                  <a:pt x="5087844" y="4187273"/>
                  <a:pt x="5051391" y="4282739"/>
                </a:cubicBezTo>
                <a:lnTo>
                  <a:pt x="5007744" y="4397068"/>
                </a:lnTo>
                <a:cubicBezTo>
                  <a:pt x="5007058" y="4398835"/>
                  <a:pt x="5008367" y="4400741"/>
                  <a:pt x="5010261" y="4400741"/>
                </a:cubicBezTo>
                <a:close/>
                <a:moveTo>
                  <a:pt x="4291421" y="4446930"/>
                </a:moveTo>
                <a:lnTo>
                  <a:pt x="4603737" y="4446930"/>
                </a:lnTo>
                <a:cubicBezTo>
                  <a:pt x="4734195" y="4446930"/>
                  <a:pt x="4848129" y="4369550"/>
                  <a:pt x="4893810" y="4249896"/>
                </a:cubicBezTo>
                <a:lnTo>
                  <a:pt x="4951095" y="4111215"/>
                </a:lnTo>
                <a:cubicBezTo>
                  <a:pt x="4955569" y="4099470"/>
                  <a:pt x="4946265" y="4086341"/>
                  <a:pt x="4933453" y="4086341"/>
                </a:cubicBezTo>
                <a:lnTo>
                  <a:pt x="4626119" y="4086341"/>
                </a:lnTo>
                <a:cubicBezTo>
                  <a:pt x="4494734" y="4086341"/>
                  <a:pt x="4382808" y="4145774"/>
                  <a:pt x="4336809" y="4266254"/>
                </a:cubicBezTo>
                <a:lnTo>
                  <a:pt x="4276080" y="4425272"/>
                </a:lnTo>
                <a:cubicBezTo>
                  <a:pt x="4272178" y="4435504"/>
                  <a:pt x="4280274" y="4446930"/>
                  <a:pt x="4291421" y="4446930"/>
                </a:cubicBezTo>
                <a:close/>
                <a:moveTo>
                  <a:pt x="7589765" y="2268396"/>
                </a:moveTo>
                <a:lnTo>
                  <a:pt x="7589765" y="2268396"/>
                </a:lnTo>
                <a:cubicBezTo>
                  <a:pt x="7589765" y="2268396"/>
                  <a:pt x="7282432" y="2268396"/>
                  <a:pt x="7282432" y="2268396"/>
                </a:cubicBezTo>
                <a:cubicBezTo>
                  <a:pt x="7151033" y="2268396"/>
                  <a:pt x="7039107" y="2327842"/>
                  <a:pt x="6993109" y="2448322"/>
                </a:cubicBezTo>
                <a:lnTo>
                  <a:pt x="6932379" y="2607339"/>
                </a:lnTo>
                <a:cubicBezTo>
                  <a:pt x="6928477" y="2617559"/>
                  <a:pt x="6936586" y="2628998"/>
                  <a:pt x="6947733" y="2628998"/>
                </a:cubicBezTo>
                <a:lnTo>
                  <a:pt x="7260036" y="2628998"/>
                </a:lnTo>
                <a:cubicBezTo>
                  <a:pt x="7390494" y="2628998"/>
                  <a:pt x="7504429" y="2551605"/>
                  <a:pt x="7550122" y="2431964"/>
                </a:cubicBezTo>
                <a:lnTo>
                  <a:pt x="7607395" y="2293282"/>
                </a:lnTo>
                <a:cubicBezTo>
                  <a:pt x="7611881" y="2281538"/>
                  <a:pt x="7602577" y="2268396"/>
                  <a:pt x="7589765" y="2268396"/>
                </a:cubicBezTo>
                <a:close/>
                <a:moveTo>
                  <a:pt x="7081381" y="2881703"/>
                </a:moveTo>
                <a:lnTo>
                  <a:pt x="7138653" y="2743021"/>
                </a:lnTo>
                <a:cubicBezTo>
                  <a:pt x="7143140" y="2731264"/>
                  <a:pt x="7133837" y="2718135"/>
                  <a:pt x="7121024" y="2718135"/>
                </a:cubicBezTo>
                <a:lnTo>
                  <a:pt x="6813678" y="2718135"/>
                </a:lnTo>
                <a:cubicBezTo>
                  <a:pt x="6682305" y="2718135"/>
                  <a:pt x="6570378" y="2777568"/>
                  <a:pt x="6524367" y="2898061"/>
                </a:cubicBezTo>
                <a:lnTo>
                  <a:pt x="6463651" y="3057078"/>
                </a:lnTo>
                <a:cubicBezTo>
                  <a:pt x="6459736" y="3067298"/>
                  <a:pt x="6467845" y="3078724"/>
                  <a:pt x="6478992" y="3078724"/>
                </a:cubicBezTo>
                <a:lnTo>
                  <a:pt x="6791296" y="3078724"/>
                </a:lnTo>
                <a:cubicBezTo>
                  <a:pt x="6921753" y="3078724"/>
                  <a:pt x="7035701" y="3001344"/>
                  <a:pt x="7081381" y="2881703"/>
                </a:cubicBezTo>
                <a:close/>
                <a:moveTo>
                  <a:pt x="6098969" y="1818670"/>
                </a:moveTo>
                <a:lnTo>
                  <a:pt x="5791622" y="1818670"/>
                </a:lnTo>
                <a:cubicBezTo>
                  <a:pt x="5660237" y="1818670"/>
                  <a:pt x="5548311" y="1878103"/>
                  <a:pt x="5502312" y="1998583"/>
                </a:cubicBezTo>
                <a:lnTo>
                  <a:pt x="5441583" y="2157601"/>
                </a:lnTo>
                <a:cubicBezTo>
                  <a:pt x="5437681" y="2167832"/>
                  <a:pt x="5445790" y="2179259"/>
                  <a:pt x="5456924" y="2179259"/>
                </a:cubicBezTo>
                <a:lnTo>
                  <a:pt x="5769227" y="2179259"/>
                </a:lnTo>
                <a:cubicBezTo>
                  <a:pt x="5899698" y="2179259"/>
                  <a:pt x="6013632" y="2101879"/>
                  <a:pt x="6059326" y="1982237"/>
                </a:cubicBezTo>
                <a:lnTo>
                  <a:pt x="6116598" y="1843543"/>
                </a:lnTo>
                <a:cubicBezTo>
                  <a:pt x="6121072" y="1831799"/>
                  <a:pt x="6111768" y="1818670"/>
                  <a:pt x="6098969" y="1818670"/>
                </a:cubicBezTo>
                <a:close/>
                <a:moveTo>
                  <a:pt x="3618731" y="4446930"/>
                </a:moveTo>
                <a:lnTo>
                  <a:pt x="3931047" y="4446930"/>
                </a:lnTo>
                <a:cubicBezTo>
                  <a:pt x="4061505" y="4446930"/>
                  <a:pt x="4175440" y="4369550"/>
                  <a:pt x="4221121" y="4249896"/>
                </a:cubicBezTo>
                <a:lnTo>
                  <a:pt x="4278405" y="4111215"/>
                </a:lnTo>
                <a:cubicBezTo>
                  <a:pt x="4282892" y="4099470"/>
                  <a:pt x="4273588" y="4086341"/>
                  <a:pt x="4260776" y="4086341"/>
                </a:cubicBezTo>
                <a:lnTo>
                  <a:pt x="3953430" y="4086341"/>
                </a:lnTo>
                <a:cubicBezTo>
                  <a:pt x="3822044" y="4086341"/>
                  <a:pt x="3710118" y="4145774"/>
                  <a:pt x="3664120" y="4266254"/>
                </a:cubicBezTo>
                <a:lnTo>
                  <a:pt x="3603390" y="4425272"/>
                </a:lnTo>
                <a:cubicBezTo>
                  <a:pt x="3599488" y="4435504"/>
                  <a:pt x="3607585" y="4446930"/>
                  <a:pt x="3618731" y="4446930"/>
                </a:cubicBezTo>
                <a:close/>
                <a:moveTo>
                  <a:pt x="6411234" y="3984532"/>
                </a:moveTo>
                <a:lnTo>
                  <a:pt x="6098943" y="3984532"/>
                </a:lnTo>
                <a:cubicBezTo>
                  <a:pt x="6087796" y="3984532"/>
                  <a:pt x="6079687" y="3973105"/>
                  <a:pt x="6083602" y="3962874"/>
                </a:cubicBezTo>
                <a:lnTo>
                  <a:pt x="6144319" y="3803856"/>
                </a:lnTo>
                <a:cubicBezTo>
                  <a:pt x="6190330" y="3683375"/>
                  <a:pt x="6302244" y="3623929"/>
                  <a:pt x="6433629" y="3623929"/>
                </a:cubicBezTo>
                <a:lnTo>
                  <a:pt x="6740975" y="3623929"/>
                </a:lnTo>
                <a:cubicBezTo>
                  <a:pt x="6753788" y="3623942"/>
                  <a:pt x="6763092" y="3637072"/>
                  <a:pt x="6758605" y="3648816"/>
                </a:cubicBezTo>
                <a:lnTo>
                  <a:pt x="6701333" y="3787498"/>
                </a:lnTo>
                <a:cubicBezTo>
                  <a:pt x="6655652" y="3907139"/>
                  <a:pt x="6541704" y="3984532"/>
                  <a:pt x="6411246" y="3984532"/>
                </a:cubicBezTo>
                <a:close/>
                <a:moveTo>
                  <a:pt x="6146340" y="3938342"/>
                </a:moveTo>
                <a:lnTo>
                  <a:pt x="6411234" y="3938342"/>
                </a:lnTo>
                <a:cubicBezTo>
                  <a:pt x="6522436" y="3938342"/>
                  <a:pt x="6619364" y="3872669"/>
                  <a:pt x="6658181" y="3771025"/>
                </a:cubicBezTo>
                <a:lnTo>
                  <a:pt x="6658397" y="3770440"/>
                </a:lnTo>
                <a:lnTo>
                  <a:pt x="6658626" y="3769869"/>
                </a:lnTo>
                <a:lnTo>
                  <a:pt x="6698295" y="3673868"/>
                </a:lnTo>
                <a:cubicBezTo>
                  <a:pt x="6699019" y="3672089"/>
                  <a:pt x="6697710" y="3670131"/>
                  <a:pt x="6695790" y="3670131"/>
                </a:cubicBezTo>
                <a:lnTo>
                  <a:pt x="6433629" y="3670131"/>
                </a:lnTo>
                <a:cubicBezTo>
                  <a:pt x="6313645" y="3670131"/>
                  <a:pt x="6223923" y="3724874"/>
                  <a:pt x="6187470" y="3820341"/>
                </a:cubicBezTo>
                <a:lnTo>
                  <a:pt x="6143811" y="3934669"/>
                </a:lnTo>
                <a:cubicBezTo>
                  <a:pt x="6143137" y="3936436"/>
                  <a:pt x="6144446" y="3938342"/>
                  <a:pt x="6146340" y="3938342"/>
                </a:cubicBezTo>
                <a:close/>
                <a:moveTo>
                  <a:pt x="5427538" y="1818670"/>
                </a:moveTo>
                <a:lnTo>
                  <a:pt x="5120192" y="1818670"/>
                </a:lnTo>
                <a:cubicBezTo>
                  <a:pt x="4988806" y="1818670"/>
                  <a:pt x="4876880" y="1878103"/>
                  <a:pt x="4830881" y="1998583"/>
                </a:cubicBezTo>
                <a:lnTo>
                  <a:pt x="4770152" y="2157601"/>
                </a:lnTo>
                <a:cubicBezTo>
                  <a:pt x="4766250" y="2167832"/>
                  <a:pt x="4774346" y="2179259"/>
                  <a:pt x="4785493" y="2179259"/>
                </a:cubicBezTo>
                <a:lnTo>
                  <a:pt x="5097796" y="2179259"/>
                </a:lnTo>
                <a:cubicBezTo>
                  <a:pt x="5228267" y="2179259"/>
                  <a:pt x="5342201" y="2101879"/>
                  <a:pt x="5387882" y="1982237"/>
                </a:cubicBezTo>
                <a:lnTo>
                  <a:pt x="5445167" y="1843543"/>
                </a:lnTo>
                <a:cubicBezTo>
                  <a:pt x="5449641" y="1831799"/>
                  <a:pt x="5440337" y="1818670"/>
                  <a:pt x="5427525" y="1818670"/>
                </a:cubicBezTo>
                <a:close/>
                <a:moveTo>
                  <a:pt x="3416041" y="3984532"/>
                </a:moveTo>
                <a:lnTo>
                  <a:pt x="3728345" y="3984532"/>
                </a:lnTo>
                <a:cubicBezTo>
                  <a:pt x="3858815" y="3984532"/>
                  <a:pt x="3972737" y="3907139"/>
                  <a:pt x="4018430" y="3787498"/>
                </a:cubicBezTo>
                <a:lnTo>
                  <a:pt x="4075715" y="3648816"/>
                </a:lnTo>
                <a:cubicBezTo>
                  <a:pt x="4080189" y="3637072"/>
                  <a:pt x="4070885" y="3623929"/>
                  <a:pt x="4058073" y="3623929"/>
                </a:cubicBezTo>
                <a:lnTo>
                  <a:pt x="3750740" y="3623929"/>
                </a:lnTo>
                <a:cubicBezTo>
                  <a:pt x="3619341" y="3623929"/>
                  <a:pt x="3507428" y="3683375"/>
                  <a:pt x="3461417" y="3803856"/>
                </a:cubicBezTo>
                <a:lnTo>
                  <a:pt x="3400700" y="3962874"/>
                </a:lnTo>
                <a:cubicBezTo>
                  <a:pt x="3396798" y="3973092"/>
                  <a:pt x="3404894" y="3984532"/>
                  <a:pt x="3416041" y="3984532"/>
                </a:cubicBezTo>
                <a:close/>
                <a:moveTo>
                  <a:pt x="6904022" y="4249896"/>
                </a:moveTo>
                <a:lnTo>
                  <a:pt x="6961295" y="4111215"/>
                </a:lnTo>
                <a:cubicBezTo>
                  <a:pt x="6965781" y="4099470"/>
                  <a:pt x="6956477" y="4086341"/>
                  <a:pt x="6943666" y="4086341"/>
                </a:cubicBezTo>
                <a:lnTo>
                  <a:pt x="6636320" y="4086341"/>
                </a:lnTo>
                <a:cubicBezTo>
                  <a:pt x="6504946" y="4086341"/>
                  <a:pt x="6393020" y="4145774"/>
                  <a:pt x="6347009" y="4266254"/>
                </a:cubicBezTo>
                <a:lnTo>
                  <a:pt x="6286292" y="4425272"/>
                </a:lnTo>
                <a:cubicBezTo>
                  <a:pt x="6282378" y="4435504"/>
                  <a:pt x="6290487" y="4446930"/>
                  <a:pt x="6301633" y="4446930"/>
                </a:cubicBezTo>
                <a:lnTo>
                  <a:pt x="6613936" y="4446930"/>
                </a:lnTo>
                <a:cubicBezTo>
                  <a:pt x="6744407" y="4446930"/>
                  <a:pt x="6858342" y="4369550"/>
                  <a:pt x="6904022" y="4249896"/>
                </a:cubicBezTo>
                <a:close/>
                <a:moveTo>
                  <a:pt x="7372763" y="3787498"/>
                </a:moveTo>
                <a:lnTo>
                  <a:pt x="7430035" y="3648816"/>
                </a:lnTo>
                <a:cubicBezTo>
                  <a:pt x="7434522" y="3637072"/>
                  <a:pt x="7425219" y="3623929"/>
                  <a:pt x="7412407" y="3623929"/>
                </a:cubicBezTo>
                <a:lnTo>
                  <a:pt x="7105060" y="3623929"/>
                </a:lnTo>
                <a:cubicBezTo>
                  <a:pt x="6973675" y="3623929"/>
                  <a:pt x="6861761" y="3683375"/>
                  <a:pt x="6815750" y="3803856"/>
                </a:cubicBezTo>
                <a:lnTo>
                  <a:pt x="6755021" y="3962874"/>
                </a:lnTo>
                <a:cubicBezTo>
                  <a:pt x="6751118" y="3973105"/>
                  <a:pt x="6759215" y="3984532"/>
                  <a:pt x="6770375" y="3984532"/>
                </a:cubicBezTo>
                <a:lnTo>
                  <a:pt x="7082678" y="3984532"/>
                </a:lnTo>
                <a:cubicBezTo>
                  <a:pt x="7213135" y="3984532"/>
                  <a:pt x="7327070" y="3907139"/>
                  <a:pt x="7372763" y="3787498"/>
                </a:cubicBezTo>
                <a:close/>
                <a:moveTo>
                  <a:pt x="5769558" y="4902999"/>
                </a:moveTo>
                <a:lnTo>
                  <a:pt x="6081848" y="4902999"/>
                </a:lnTo>
                <a:cubicBezTo>
                  <a:pt x="6212331" y="4902999"/>
                  <a:pt x="6326253" y="4825619"/>
                  <a:pt x="6371947" y="4705965"/>
                </a:cubicBezTo>
                <a:lnTo>
                  <a:pt x="6429219" y="4567296"/>
                </a:lnTo>
                <a:cubicBezTo>
                  <a:pt x="6433693" y="4555539"/>
                  <a:pt x="6424402" y="4542409"/>
                  <a:pt x="6411590" y="4542409"/>
                </a:cubicBezTo>
                <a:lnTo>
                  <a:pt x="6411590" y="4542409"/>
                </a:lnTo>
                <a:lnTo>
                  <a:pt x="6104244" y="4542409"/>
                </a:lnTo>
                <a:cubicBezTo>
                  <a:pt x="5972858" y="4542409"/>
                  <a:pt x="5860944" y="4601843"/>
                  <a:pt x="5814933" y="4722323"/>
                </a:cubicBezTo>
                <a:lnTo>
                  <a:pt x="5754216" y="4881341"/>
                </a:lnTo>
                <a:cubicBezTo>
                  <a:pt x="5750302" y="4891572"/>
                  <a:pt x="5758411" y="4902999"/>
                  <a:pt x="5769558" y="4902999"/>
                </a:cubicBezTo>
                <a:close/>
                <a:moveTo>
                  <a:pt x="5086865" y="4881341"/>
                </a:moveTo>
                <a:lnTo>
                  <a:pt x="5147582" y="4722323"/>
                </a:lnTo>
                <a:cubicBezTo>
                  <a:pt x="5193593" y="4601843"/>
                  <a:pt x="5305507" y="4542409"/>
                  <a:pt x="5436893" y="4542409"/>
                </a:cubicBezTo>
                <a:lnTo>
                  <a:pt x="5744239" y="4542409"/>
                </a:lnTo>
                <a:lnTo>
                  <a:pt x="5744239" y="4542409"/>
                </a:lnTo>
                <a:cubicBezTo>
                  <a:pt x="5757051" y="4542409"/>
                  <a:pt x="5766355" y="4555539"/>
                  <a:pt x="5761868" y="4567296"/>
                </a:cubicBezTo>
                <a:lnTo>
                  <a:pt x="5704596" y="4705965"/>
                </a:lnTo>
                <a:cubicBezTo>
                  <a:pt x="5658915" y="4825619"/>
                  <a:pt x="5544980" y="4902999"/>
                  <a:pt x="5414510" y="4902999"/>
                </a:cubicBezTo>
                <a:lnTo>
                  <a:pt x="5102207" y="4902999"/>
                </a:lnTo>
                <a:cubicBezTo>
                  <a:pt x="5091060" y="4902999"/>
                  <a:pt x="5082951" y="4891572"/>
                  <a:pt x="5086865" y="4881341"/>
                </a:cubicBezTo>
                <a:close/>
                <a:moveTo>
                  <a:pt x="5149603" y="4856810"/>
                </a:moveTo>
                <a:lnTo>
                  <a:pt x="5414510" y="4856810"/>
                </a:lnTo>
                <a:cubicBezTo>
                  <a:pt x="5525699" y="4856810"/>
                  <a:pt x="5622627" y="4791136"/>
                  <a:pt x="5661445" y="4689492"/>
                </a:cubicBezTo>
                <a:lnTo>
                  <a:pt x="5661661" y="4688907"/>
                </a:lnTo>
                <a:lnTo>
                  <a:pt x="5661902" y="4688336"/>
                </a:lnTo>
                <a:lnTo>
                  <a:pt x="5701558" y="4592335"/>
                </a:lnTo>
                <a:cubicBezTo>
                  <a:pt x="5702282" y="4590556"/>
                  <a:pt x="5700973" y="4588598"/>
                  <a:pt x="5699054" y="4588598"/>
                </a:cubicBezTo>
                <a:lnTo>
                  <a:pt x="5436893" y="4588598"/>
                </a:lnTo>
                <a:cubicBezTo>
                  <a:pt x="5316908" y="4588598"/>
                  <a:pt x="5227186" y="4643341"/>
                  <a:pt x="5190734" y="4738808"/>
                </a:cubicBezTo>
                <a:lnTo>
                  <a:pt x="5147086" y="4853137"/>
                </a:lnTo>
                <a:cubicBezTo>
                  <a:pt x="5146400" y="4854916"/>
                  <a:pt x="5147709" y="4856810"/>
                  <a:pt x="5149603" y="4856810"/>
                </a:cubicBezTo>
                <a:close/>
                <a:moveTo>
                  <a:pt x="7441805" y="3984532"/>
                </a:moveTo>
                <a:lnTo>
                  <a:pt x="7754108" y="3984532"/>
                </a:lnTo>
                <a:cubicBezTo>
                  <a:pt x="7884579" y="3984532"/>
                  <a:pt x="7998514" y="3907139"/>
                  <a:pt x="8044194" y="3787498"/>
                </a:cubicBezTo>
                <a:lnTo>
                  <a:pt x="8101466" y="3648816"/>
                </a:lnTo>
                <a:cubicBezTo>
                  <a:pt x="8105953" y="3637072"/>
                  <a:pt x="8096649" y="3623929"/>
                  <a:pt x="8083838" y="3623929"/>
                </a:cubicBezTo>
                <a:lnTo>
                  <a:pt x="7776504" y="3623929"/>
                </a:lnTo>
                <a:cubicBezTo>
                  <a:pt x="7645118" y="3623929"/>
                  <a:pt x="7533192" y="3683375"/>
                  <a:pt x="7487181" y="3803856"/>
                </a:cubicBezTo>
                <a:lnTo>
                  <a:pt x="7426464" y="3962874"/>
                </a:lnTo>
                <a:cubicBezTo>
                  <a:pt x="7422549" y="3973092"/>
                  <a:pt x="7430658" y="3984532"/>
                  <a:pt x="7441805" y="3984532"/>
                </a:cubicBezTo>
                <a:close/>
                <a:moveTo>
                  <a:pt x="4430776" y="4902999"/>
                </a:moveTo>
                <a:lnTo>
                  <a:pt x="4743079" y="4902999"/>
                </a:lnTo>
                <a:cubicBezTo>
                  <a:pt x="4873550" y="4902999"/>
                  <a:pt x="4987484" y="4825619"/>
                  <a:pt x="5033165" y="4705965"/>
                </a:cubicBezTo>
                <a:lnTo>
                  <a:pt x="5090450" y="4567296"/>
                </a:lnTo>
                <a:cubicBezTo>
                  <a:pt x="5094936" y="4555539"/>
                  <a:pt x="5085633" y="4542409"/>
                  <a:pt x="5072808" y="4542409"/>
                </a:cubicBezTo>
                <a:lnTo>
                  <a:pt x="5072808" y="4542409"/>
                </a:lnTo>
                <a:lnTo>
                  <a:pt x="4765475" y="4542409"/>
                </a:lnTo>
                <a:cubicBezTo>
                  <a:pt x="4634089" y="4542409"/>
                  <a:pt x="4522162" y="4601843"/>
                  <a:pt x="4476151" y="4722323"/>
                </a:cubicBezTo>
                <a:lnTo>
                  <a:pt x="4415435" y="4881341"/>
                </a:lnTo>
                <a:cubicBezTo>
                  <a:pt x="4411532" y="4891572"/>
                  <a:pt x="4419629" y="4902999"/>
                  <a:pt x="4430776" y="4902999"/>
                </a:cubicBezTo>
                <a:close/>
                <a:moveTo>
                  <a:pt x="3759345" y="4902999"/>
                </a:moveTo>
                <a:lnTo>
                  <a:pt x="4071648" y="4902999"/>
                </a:lnTo>
                <a:cubicBezTo>
                  <a:pt x="4202119" y="4902999"/>
                  <a:pt x="4316053" y="4825619"/>
                  <a:pt x="4361734" y="4705965"/>
                </a:cubicBezTo>
                <a:lnTo>
                  <a:pt x="4419006" y="4567296"/>
                </a:lnTo>
                <a:cubicBezTo>
                  <a:pt x="4423493" y="4555539"/>
                  <a:pt x="4414189" y="4542409"/>
                  <a:pt x="4401377" y="4542409"/>
                </a:cubicBezTo>
                <a:lnTo>
                  <a:pt x="4401377" y="4542409"/>
                </a:lnTo>
                <a:lnTo>
                  <a:pt x="4094031" y="4542409"/>
                </a:lnTo>
                <a:cubicBezTo>
                  <a:pt x="3962645" y="4542409"/>
                  <a:pt x="3850732" y="4601843"/>
                  <a:pt x="3804720" y="4722323"/>
                </a:cubicBezTo>
                <a:lnTo>
                  <a:pt x="3744004" y="4881341"/>
                </a:lnTo>
                <a:cubicBezTo>
                  <a:pt x="3740089" y="4891572"/>
                  <a:pt x="3748198" y="4902999"/>
                  <a:pt x="3759345" y="4902999"/>
                </a:cubicBezTo>
                <a:close/>
                <a:moveTo>
                  <a:pt x="7298383" y="1362601"/>
                </a:moveTo>
                <a:lnTo>
                  <a:pt x="6991050" y="1362601"/>
                </a:lnTo>
                <a:cubicBezTo>
                  <a:pt x="6859664" y="1362601"/>
                  <a:pt x="6747738" y="1422034"/>
                  <a:pt x="6701739" y="1542527"/>
                </a:cubicBezTo>
                <a:lnTo>
                  <a:pt x="6641009" y="1701545"/>
                </a:lnTo>
                <a:cubicBezTo>
                  <a:pt x="6637107" y="1711764"/>
                  <a:pt x="6645204" y="1723190"/>
                  <a:pt x="6656351" y="1723190"/>
                </a:cubicBezTo>
                <a:lnTo>
                  <a:pt x="6968654" y="1723190"/>
                </a:lnTo>
                <a:cubicBezTo>
                  <a:pt x="7099125" y="1723190"/>
                  <a:pt x="7213059" y="1645810"/>
                  <a:pt x="7258740" y="1526169"/>
                </a:cubicBezTo>
                <a:lnTo>
                  <a:pt x="7316025" y="1387487"/>
                </a:lnTo>
                <a:cubicBezTo>
                  <a:pt x="7320499" y="1375730"/>
                  <a:pt x="7311195" y="1362601"/>
                  <a:pt x="7298383" y="1362601"/>
                </a:cubicBezTo>
                <a:close/>
                <a:moveTo>
                  <a:pt x="8463886" y="2718135"/>
                </a:moveTo>
                <a:lnTo>
                  <a:pt x="8156553" y="2718135"/>
                </a:lnTo>
                <a:cubicBezTo>
                  <a:pt x="8025154" y="2718135"/>
                  <a:pt x="7913241" y="2777568"/>
                  <a:pt x="7867230" y="2898061"/>
                </a:cubicBezTo>
                <a:lnTo>
                  <a:pt x="7806513" y="3057078"/>
                </a:lnTo>
                <a:cubicBezTo>
                  <a:pt x="7802610" y="3067298"/>
                  <a:pt x="7810707" y="3078724"/>
                  <a:pt x="7821854" y="3078724"/>
                </a:cubicBezTo>
                <a:lnTo>
                  <a:pt x="8134157" y="3078724"/>
                </a:lnTo>
                <a:cubicBezTo>
                  <a:pt x="8264628" y="3078724"/>
                  <a:pt x="8378562" y="3001344"/>
                  <a:pt x="8424243" y="2881703"/>
                </a:cubicBezTo>
                <a:lnTo>
                  <a:pt x="8481515" y="2743021"/>
                </a:lnTo>
                <a:cubicBezTo>
                  <a:pt x="8486002" y="2731264"/>
                  <a:pt x="8476698" y="2718135"/>
                  <a:pt x="8463886" y="2718135"/>
                </a:cubicBezTo>
                <a:close/>
                <a:moveTo>
                  <a:pt x="7437738" y="1818670"/>
                </a:moveTo>
                <a:lnTo>
                  <a:pt x="7130405" y="1818670"/>
                </a:lnTo>
                <a:cubicBezTo>
                  <a:pt x="6999018" y="1818670"/>
                  <a:pt x="6887093" y="1878103"/>
                  <a:pt x="6841082" y="1998583"/>
                </a:cubicBezTo>
                <a:lnTo>
                  <a:pt x="6780364" y="2157601"/>
                </a:lnTo>
                <a:cubicBezTo>
                  <a:pt x="6776450" y="2167832"/>
                  <a:pt x="6784559" y="2179259"/>
                  <a:pt x="6795706" y="2179259"/>
                </a:cubicBezTo>
                <a:lnTo>
                  <a:pt x="7108009" y="2179259"/>
                </a:lnTo>
                <a:cubicBezTo>
                  <a:pt x="7238467" y="2179259"/>
                  <a:pt x="7352402" y="2101879"/>
                  <a:pt x="7398095" y="1982237"/>
                </a:cubicBezTo>
                <a:lnTo>
                  <a:pt x="7455367" y="1843543"/>
                </a:lnTo>
                <a:cubicBezTo>
                  <a:pt x="7459854" y="1831799"/>
                  <a:pt x="7450550" y="1818670"/>
                  <a:pt x="7437738" y="1818670"/>
                </a:cubicBezTo>
                <a:close/>
                <a:moveTo>
                  <a:pt x="8109169" y="1818670"/>
                </a:moveTo>
                <a:lnTo>
                  <a:pt x="7801835" y="1818670"/>
                </a:lnTo>
                <a:cubicBezTo>
                  <a:pt x="7670450" y="1818670"/>
                  <a:pt x="7558523" y="1878103"/>
                  <a:pt x="7512512" y="1998583"/>
                </a:cubicBezTo>
                <a:lnTo>
                  <a:pt x="7451796" y="2157601"/>
                </a:lnTo>
                <a:cubicBezTo>
                  <a:pt x="7447894" y="2167832"/>
                  <a:pt x="7455990" y="2179259"/>
                  <a:pt x="7467137" y="2179259"/>
                </a:cubicBezTo>
                <a:lnTo>
                  <a:pt x="7779440" y="2179259"/>
                </a:lnTo>
                <a:cubicBezTo>
                  <a:pt x="7909910" y="2179259"/>
                  <a:pt x="8023845" y="2101879"/>
                  <a:pt x="8069525" y="1982237"/>
                </a:cubicBezTo>
                <a:lnTo>
                  <a:pt x="8126811" y="1843543"/>
                </a:lnTo>
                <a:cubicBezTo>
                  <a:pt x="8131285" y="1831799"/>
                  <a:pt x="8121981" y="1818670"/>
                  <a:pt x="8109169" y="1818670"/>
                </a:cubicBezTo>
                <a:close/>
                <a:moveTo>
                  <a:pt x="8261196" y="2268396"/>
                </a:moveTo>
                <a:lnTo>
                  <a:pt x="8261196" y="2268396"/>
                </a:lnTo>
                <a:cubicBezTo>
                  <a:pt x="8261196" y="2268396"/>
                  <a:pt x="7953863" y="2268396"/>
                  <a:pt x="7953863" y="2268396"/>
                </a:cubicBezTo>
                <a:cubicBezTo>
                  <a:pt x="7822477" y="2268396"/>
                  <a:pt x="7710550" y="2327842"/>
                  <a:pt x="7664539" y="2448322"/>
                </a:cubicBezTo>
                <a:lnTo>
                  <a:pt x="7603823" y="2607339"/>
                </a:lnTo>
                <a:cubicBezTo>
                  <a:pt x="7599921" y="2617559"/>
                  <a:pt x="7608017" y="2628998"/>
                  <a:pt x="7619164" y="2628998"/>
                </a:cubicBezTo>
                <a:lnTo>
                  <a:pt x="7931467" y="2628998"/>
                </a:lnTo>
                <a:cubicBezTo>
                  <a:pt x="8061938" y="2628998"/>
                  <a:pt x="8175860" y="2551605"/>
                  <a:pt x="8221552" y="2431964"/>
                </a:cubicBezTo>
                <a:lnTo>
                  <a:pt x="8278838" y="2293282"/>
                </a:lnTo>
                <a:cubicBezTo>
                  <a:pt x="8283312" y="2281538"/>
                  <a:pt x="8274008" y="2268396"/>
                  <a:pt x="8261196" y="2268396"/>
                </a:cubicBezTo>
                <a:close/>
                <a:moveTo>
                  <a:pt x="3071314" y="4881341"/>
                </a:moveTo>
                <a:lnTo>
                  <a:pt x="3132031" y="4722323"/>
                </a:lnTo>
                <a:cubicBezTo>
                  <a:pt x="3178042" y="4601843"/>
                  <a:pt x="3289968" y="4542409"/>
                  <a:pt x="3421354" y="4542409"/>
                </a:cubicBezTo>
                <a:lnTo>
                  <a:pt x="3728688" y="4542409"/>
                </a:lnTo>
                <a:lnTo>
                  <a:pt x="3728688" y="4542409"/>
                </a:lnTo>
                <a:cubicBezTo>
                  <a:pt x="3741499" y="4542409"/>
                  <a:pt x="3750804" y="4555539"/>
                  <a:pt x="3746329" y="4567296"/>
                </a:cubicBezTo>
                <a:lnTo>
                  <a:pt x="3689044" y="4705965"/>
                </a:lnTo>
                <a:cubicBezTo>
                  <a:pt x="3643364" y="4825619"/>
                  <a:pt x="3529429" y="4902999"/>
                  <a:pt x="3398959" y="4902999"/>
                </a:cubicBezTo>
                <a:lnTo>
                  <a:pt x="3086656" y="4902999"/>
                </a:lnTo>
                <a:cubicBezTo>
                  <a:pt x="3075509" y="4902999"/>
                  <a:pt x="3067412" y="4891572"/>
                  <a:pt x="3071314" y="4881341"/>
                </a:cubicBezTo>
                <a:close/>
                <a:moveTo>
                  <a:pt x="3134065" y="4856810"/>
                </a:moveTo>
                <a:lnTo>
                  <a:pt x="3398959" y="4856810"/>
                </a:lnTo>
                <a:cubicBezTo>
                  <a:pt x="3510148" y="4856810"/>
                  <a:pt x="3607076" y="4791136"/>
                  <a:pt x="3645893" y="4689492"/>
                </a:cubicBezTo>
                <a:lnTo>
                  <a:pt x="3646109" y="4688907"/>
                </a:lnTo>
                <a:lnTo>
                  <a:pt x="3646351" y="4688336"/>
                </a:lnTo>
                <a:lnTo>
                  <a:pt x="3685994" y="4592335"/>
                </a:lnTo>
                <a:cubicBezTo>
                  <a:pt x="3686731" y="4590556"/>
                  <a:pt x="3685422" y="4588598"/>
                  <a:pt x="3683503" y="4588598"/>
                </a:cubicBezTo>
                <a:lnTo>
                  <a:pt x="3421354" y="4588598"/>
                </a:lnTo>
                <a:cubicBezTo>
                  <a:pt x="3301357" y="4588598"/>
                  <a:pt x="3211635" y="4643341"/>
                  <a:pt x="3175182" y="4738808"/>
                </a:cubicBezTo>
                <a:lnTo>
                  <a:pt x="3131523" y="4853137"/>
                </a:lnTo>
                <a:cubicBezTo>
                  <a:pt x="3130862" y="4854916"/>
                  <a:pt x="3132158" y="4856810"/>
                  <a:pt x="3134052" y="4856810"/>
                </a:cubicBezTo>
                <a:close/>
                <a:moveTo>
                  <a:pt x="1552543" y="2268396"/>
                </a:moveTo>
                <a:lnTo>
                  <a:pt x="1552543" y="2268396"/>
                </a:lnTo>
                <a:cubicBezTo>
                  <a:pt x="1552543" y="2268396"/>
                  <a:pt x="1245199" y="2268396"/>
                  <a:pt x="1245199" y="2268396"/>
                </a:cubicBezTo>
                <a:cubicBezTo>
                  <a:pt x="1113808" y="2268396"/>
                  <a:pt x="1001892" y="2327842"/>
                  <a:pt x="955886" y="2448322"/>
                </a:cubicBezTo>
                <a:lnTo>
                  <a:pt x="895165" y="2607339"/>
                </a:lnTo>
                <a:cubicBezTo>
                  <a:pt x="891256" y="2617559"/>
                  <a:pt x="899355" y="2628998"/>
                  <a:pt x="910507" y="2628998"/>
                </a:cubicBezTo>
                <a:lnTo>
                  <a:pt x="1222807" y="2628998"/>
                </a:lnTo>
                <a:cubicBezTo>
                  <a:pt x="1353284" y="2628998"/>
                  <a:pt x="1467219" y="2551605"/>
                  <a:pt x="1512899" y="2431964"/>
                </a:cubicBezTo>
                <a:lnTo>
                  <a:pt x="1570172" y="2293282"/>
                </a:lnTo>
                <a:cubicBezTo>
                  <a:pt x="1574658" y="2281538"/>
                  <a:pt x="1565355" y="2268396"/>
                  <a:pt x="1552543" y="2268396"/>
                </a:cubicBezTo>
                <a:close/>
                <a:moveTo>
                  <a:pt x="2223974" y="2268396"/>
                </a:moveTo>
                <a:lnTo>
                  <a:pt x="2223974" y="2268396"/>
                </a:lnTo>
                <a:cubicBezTo>
                  <a:pt x="2223974" y="2268396"/>
                  <a:pt x="1916640" y="2268396"/>
                  <a:pt x="1916640" y="2268396"/>
                </a:cubicBezTo>
                <a:cubicBezTo>
                  <a:pt x="1785254" y="2268396"/>
                  <a:pt x="1673328" y="2327842"/>
                  <a:pt x="1627330" y="2448322"/>
                </a:cubicBezTo>
                <a:lnTo>
                  <a:pt x="1566600" y="2607339"/>
                </a:lnTo>
                <a:cubicBezTo>
                  <a:pt x="1562698" y="2617559"/>
                  <a:pt x="1570795" y="2628998"/>
                  <a:pt x="1581941" y="2628998"/>
                </a:cubicBezTo>
                <a:lnTo>
                  <a:pt x="1894245" y="2628998"/>
                </a:lnTo>
                <a:cubicBezTo>
                  <a:pt x="2024715" y="2628998"/>
                  <a:pt x="2138650" y="2551605"/>
                  <a:pt x="2184330" y="2431964"/>
                </a:cubicBezTo>
                <a:lnTo>
                  <a:pt x="2241616" y="2293282"/>
                </a:lnTo>
                <a:cubicBezTo>
                  <a:pt x="2246089" y="2281538"/>
                  <a:pt x="2236786" y="2268396"/>
                  <a:pt x="2223974" y="2268396"/>
                </a:cubicBezTo>
                <a:close/>
                <a:moveTo>
                  <a:pt x="3411974" y="1818670"/>
                </a:moveTo>
                <a:lnTo>
                  <a:pt x="3104641" y="1818670"/>
                </a:lnTo>
                <a:cubicBezTo>
                  <a:pt x="2973255" y="1818670"/>
                  <a:pt x="2861328" y="1878103"/>
                  <a:pt x="2815330" y="1998583"/>
                </a:cubicBezTo>
                <a:lnTo>
                  <a:pt x="2754601" y="2157601"/>
                </a:lnTo>
                <a:cubicBezTo>
                  <a:pt x="2750699" y="2167832"/>
                  <a:pt x="2758795" y="2179259"/>
                  <a:pt x="2769942" y="2179259"/>
                </a:cubicBezTo>
                <a:lnTo>
                  <a:pt x="3082245" y="2179259"/>
                </a:lnTo>
                <a:cubicBezTo>
                  <a:pt x="3212716" y="2179259"/>
                  <a:pt x="3326650" y="2101879"/>
                  <a:pt x="3372331" y="1982237"/>
                </a:cubicBezTo>
                <a:lnTo>
                  <a:pt x="3429616" y="1843543"/>
                </a:lnTo>
                <a:cubicBezTo>
                  <a:pt x="3434102" y="1831799"/>
                  <a:pt x="3424799" y="1818670"/>
                  <a:pt x="3411974" y="1818670"/>
                </a:cubicBezTo>
                <a:close/>
                <a:moveTo>
                  <a:pt x="4083418" y="1818670"/>
                </a:moveTo>
                <a:lnTo>
                  <a:pt x="3776071" y="1818670"/>
                </a:lnTo>
                <a:cubicBezTo>
                  <a:pt x="3644686" y="1818670"/>
                  <a:pt x="3532772" y="1878103"/>
                  <a:pt x="3486761" y="1998583"/>
                </a:cubicBezTo>
                <a:lnTo>
                  <a:pt x="3426032" y="2157601"/>
                </a:lnTo>
                <a:cubicBezTo>
                  <a:pt x="3422130" y="2167832"/>
                  <a:pt x="3430226" y="2179259"/>
                  <a:pt x="3441373" y="2179259"/>
                </a:cubicBezTo>
                <a:lnTo>
                  <a:pt x="3753689" y="2179259"/>
                </a:lnTo>
                <a:cubicBezTo>
                  <a:pt x="3884147" y="2179259"/>
                  <a:pt x="3998081" y="2101879"/>
                  <a:pt x="4043774" y="1982237"/>
                </a:cubicBezTo>
                <a:lnTo>
                  <a:pt x="4101047" y="1843543"/>
                </a:lnTo>
                <a:cubicBezTo>
                  <a:pt x="4105534" y="1831799"/>
                  <a:pt x="4096230" y="1818670"/>
                  <a:pt x="4083418" y="1818670"/>
                </a:cubicBezTo>
                <a:close/>
                <a:moveTo>
                  <a:pt x="1097872" y="3057078"/>
                </a:moveTo>
                <a:lnTo>
                  <a:pt x="1158599" y="2898061"/>
                </a:lnTo>
                <a:cubicBezTo>
                  <a:pt x="1204599" y="2777568"/>
                  <a:pt x="1316526" y="2718135"/>
                  <a:pt x="1447912" y="2718135"/>
                </a:cubicBezTo>
                <a:lnTo>
                  <a:pt x="1755246" y="2718135"/>
                </a:lnTo>
                <a:cubicBezTo>
                  <a:pt x="1768057" y="2718135"/>
                  <a:pt x="1777361" y="2731264"/>
                  <a:pt x="1772887" y="2743021"/>
                </a:cubicBezTo>
                <a:lnTo>
                  <a:pt x="1715602" y="2881703"/>
                </a:lnTo>
                <a:cubicBezTo>
                  <a:pt x="1669922" y="3001344"/>
                  <a:pt x="1555987" y="3078724"/>
                  <a:pt x="1425517" y="3078724"/>
                </a:cubicBezTo>
                <a:lnTo>
                  <a:pt x="1113213" y="3078724"/>
                </a:lnTo>
                <a:cubicBezTo>
                  <a:pt x="1102067" y="3078724"/>
                  <a:pt x="1093968" y="3067298"/>
                  <a:pt x="1097872" y="3057078"/>
                </a:cubicBezTo>
                <a:close/>
                <a:moveTo>
                  <a:pt x="1160616" y="3032535"/>
                </a:moveTo>
                <a:lnTo>
                  <a:pt x="1425517" y="3032535"/>
                </a:lnTo>
                <a:cubicBezTo>
                  <a:pt x="1536718" y="3032535"/>
                  <a:pt x="1633647" y="2966861"/>
                  <a:pt x="1672451" y="2865217"/>
                </a:cubicBezTo>
                <a:lnTo>
                  <a:pt x="1672680" y="2864646"/>
                </a:lnTo>
                <a:lnTo>
                  <a:pt x="1672909" y="2864061"/>
                </a:lnTo>
                <a:lnTo>
                  <a:pt x="1712565" y="2768060"/>
                </a:lnTo>
                <a:cubicBezTo>
                  <a:pt x="1713289" y="2766281"/>
                  <a:pt x="1711993" y="2764324"/>
                  <a:pt x="1710061" y="2764324"/>
                </a:cubicBezTo>
                <a:lnTo>
                  <a:pt x="1447912" y="2764324"/>
                </a:lnTo>
                <a:cubicBezTo>
                  <a:pt x="1327915" y="2764324"/>
                  <a:pt x="1238200" y="2819079"/>
                  <a:pt x="1201750" y="2914533"/>
                </a:cubicBezTo>
                <a:lnTo>
                  <a:pt x="1158089" y="3028875"/>
                </a:lnTo>
                <a:cubicBezTo>
                  <a:pt x="1157413" y="3030641"/>
                  <a:pt x="1158722" y="3032535"/>
                  <a:pt x="1160615" y="3032535"/>
                </a:cubicBezTo>
                <a:close/>
                <a:moveTo>
                  <a:pt x="2588071" y="2268396"/>
                </a:moveTo>
                <a:lnTo>
                  <a:pt x="2895405" y="2268396"/>
                </a:lnTo>
                <a:cubicBezTo>
                  <a:pt x="2908217" y="2268396"/>
                  <a:pt x="2917533" y="2281538"/>
                  <a:pt x="2913046" y="2293282"/>
                </a:cubicBezTo>
                <a:lnTo>
                  <a:pt x="2855761" y="2431964"/>
                </a:lnTo>
                <a:cubicBezTo>
                  <a:pt x="2810081" y="2551605"/>
                  <a:pt x="2696146" y="2628998"/>
                  <a:pt x="2565676" y="2628998"/>
                </a:cubicBezTo>
                <a:lnTo>
                  <a:pt x="2253372" y="2628998"/>
                </a:lnTo>
                <a:cubicBezTo>
                  <a:pt x="2242226" y="2628998"/>
                  <a:pt x="2234129" y="2617559"/>
                  <a:pt x="2238031" y="2607339"/>
                </a:cubicBezTo>
                <a:lnTo>
                  <a:pt x="2298761" y="2448322"/>
                </a:lnTo>
                <a:cubicBezTo>
                  <a:pt x="2344759" y="2327842"/>
                  <a:pt x="2456685" y="2268396"/>
                  <a:pt x="2588071" y="2268396"/>
                </a:cubicBezTo>
                <a:close/>
                <a:moveTo>
                  <a:pt x="2850220" y="2314597"/>
                </a:moveTo>
                <a:lnTo>
                  <a:pt x="2588071" y="2314597"/>
                </a:lnTo>
                <a:cubicBezTo>
                  <a:pt x="2468074" y="2314597"/>
                  <a:pt x="2378352" y="2369340"/>
                  <a:pt x="2341899" y="2464794"/>
                </a:cubicBezTo>
                <a:lnTo>
                  <a:pt x="2298252" y="2579136"/>
                </a:lnTo>
                <a:cubicBezTo>
                  <a:pt x="2297579" y="2580902"/>
                  <a:pt x="2298888" y="2582809"/>
                  <a:pt x="2300782" y="2582809"/>
                </a:cubicBezTo>
                <a:lnTo>
                  <a:pt x="2565676" y="2582809"/>
                </a:lnTo>
                <a:cubicBezTo>
                  <a:pt x="2676865" y="2582809"/>
                  <a:pt x="2773793" y="2517135"/>
                  <a:pt x="2812610" y="2415491"/>
                </a:cubicBezTo>
                <a:lnTo>
                  <a:pt x="2812826" y="2414907"/>
                </a:lnTo>
                <a:lnTo>
                  <a:pt x="2813068" y="2414335"/>
                </a:lnTo>
                <a:lnTo>
                  <a:pt x="2852724" y="2318334"/>
                </a:lnTo>
                <a:cubicBezTo>
                  <a:pt x="2853448" y="2316555"/>
                  <a:pt x="2852152" y="2314597"/>
                  <a:pt x="2850220" y="2314597"/>
                </a:cubicBezTo>
                <a:close/>
                <a:moveTo>
                  <a:pt x="2931972" y="4425272"/>
                </a:moveTo>
                <a:lnTo>
                  <a:pt x="2992701" y="4266254"/>
                </a:lnTo>
                <a:cubicBezTo>
                  <a:pt x="3038700" y="4145774"/>
                  <a:pt x="3150613" y="4086341"/>
                  <a:pt x="3282012" y="4086341"/>
                </a:cubicBezTo>
                <a:lnTo>
                  <a:pt x="3589345" y="4086341"/>
                </a:lnTo>
                <a:cubicBezTo>
                  <a:pt x="3602157" y="4086341"/>
                  <a:pt x="3611461" y="4099470"/>
                  <a:pt x="3606987" y="4111227"/>
                </a:cubicBezTo>
                <a:lnTo>
                  <a:pt x="3549702" y="4249896"/>
                </a:lnTo>
                <a:cubicBezTo>
                  <a:pt x="3504022" y="4369550"/>
                  <a:pt x="3390087" y="4446930"/>
                  <a:pt x="3259616" y="4446930"/>
                </a:cubicBezTo>
                <a:lnTo>
                  <a:pt x="2947313" y="4446930"/>
                </a:lnTo>
                <a:cubicBezTo>
                  <a:pt x="2936166" y="4446930"/>
                  <a:pt x="2928070" y="4435504"/>
                  <a:pt x="2931972" y="4425272"/>
                </a:cubicBezTo>
                <a:close/>
                <a:moveTo>
                  <a:pt x="2994710" y="4400741"/>
                </a:moveTo>
                <a:lnTo>
                  <a:pt x="3259616" y="4400741"/>
                </a:lnTo>
                <a:cubicBezTo>
                  <a:pt x="3370818" y="4400741"/>
                  <a:pt x="3467746" y="4335067"/>
                  <a:pt x="3506551" y="4233423"/>
                </a:cubicBezTo>
                <a:lnTo>
                  <a:pt x="3506767" y="4232839"/>
                </a:lnTo>
                <a:lnTo>
                  <a:pt x="3507009" y="4232267"/>
                </a:lnTo>
                <a:lnTo>
                  <a:pt x="3546664" y="4136267"/>
                </a:lnTo>
                <a:cubicBezTo>
                  <a:pt x="3547389" y="4134487"/>
                  <a:pt x="3546092" y="4132530"/>
                  <a:pt x="3544160" y="4132530"/>
                </a:cubicBezTo>
                <a:lnTo>
                  <a:pt x="3282012" y="4132530"/>
                </a:lnTo>
                <a:cubicBezTo>
                  <a:pt x="3162014" y="4132530"/>
                  <a:pt x="3072293" y="4187273"/>
                  <a:pt x="3035853" y="4282739"/>
                </a:cubicBezTo>
                <a:lnTo>
                  <a:pt x="2992180" y="4397068"/>
                </a:lnTo>
                <a:cubicBezTo>
                  <a:pt x="2991507" y="4398835"/>
                  <a:pt x="2992816" y="4400741"/>
                  <a:pt x="2994710" y="4400741"/>
                </a:cubicBezTo>
                <a:close/>
                <a:moveTo>
                  <a:pt x="2275882" y="4446930"/>
                </a:moveTo>
                <a:lnTo>
                  <a:pt x="2588173" y="4446930"/>
                </a:lnTo>
                <a:cubicBezTo>
                  <a:pt x="2718643" y="4446930"/>
                  <a:pt x="2832578" y="4369550"/>
                  <a:pt x="2878271" y="4249896"/>
                </a:cubicBezTo>
                <a:lnTo>
                  <a:pt x="2935544" y="4111215"/>
                </a:lnTo>
                <a:cubicBezTo>
                  <a:pt x="2940018" y="4099470"/>
                  <a:pt x="2930714" y="4086341"/>
                  <a:pt x="2917915" y="4086341"/>
                </a:cubicBezTo>
                <a:lnTo>
                  <a:pt x="2610568" y="4086341"/>
                </a:lnTo>
                <a:cubicBezTo>
                  <a:pt x="2479183" y="4086341"/>
                  <a:pt x="2367256" y="4145774"/>
                  <a:pt x="2321258" y="4266254"/>
                </a:cubicBezTo>
                <a:lnTo>
                  <a:pt x="2260541" y="4425272"/>
                </a:lnTo>
                <a:cubicBezTo>
                  <a:pt x="2256626" y="4435504"/>
                  <a:pt x="2264735" y="4446930"/>
                  <a:pt x="2275882" y="4446930"/>
                </a:cubicBezTo>
                <a:close/>
                <a:moveTo>
                  <a:pt x="1252561" y="3534793"/>
                </a:moveTo>
                <a:lnTo>
                  <a:pt x="1564872" y="3534793"/>
                </a:lnTo>
                <a:cubicBezTo>
                  <a:pt x="1695329" y="3534793"/>
                  <a:pt x="1809277" y="3457413"/>
                  <a:pt x="1854957" y="3337759"/>
                </a:cubicBezTo>
                <a:lnTo>
                  <a:pt x="1912230" y="3199090"/>
                </a:lnTo>
                <a:cubicBezTo>
                  <a:pt x="1916716" y="3187333"/>
                  <a:pt x="1907412" y="3174203"/>
                  <a:pt x="1894601" y="3174203"/>
                </a:cubicBezTo>
                <a:lnTo>
                  <a:pt x="1587254" y="3174203"/>
                </a:lnTo>
                <a:cubicBezTo>
                  <a:pt x="1455869" y="3174203"/>
                  <a:pt x="1343955" y="3233636"/>
                  <a:pt x="1297944" y="3354117"/>
                </a:cubicBezTo>
                <a:lnTo>
                  <a:pt x="1237218" y="3513135"/>
                </a:lnTo>
                <a:cubicBezTo>
                  <a:pt x="1233315" y="3523366"/>
                  <a:pt x="1241414" y="3534793"/>
                  <a:pt x="1252560" y="3534793"/>
                </a:cubicBezTo>
                <a:close/>
                <a:moveTo>
                  <a:pt x="2060672" y="3962874"/>
                </a:moveTo>
                <a:lnTo>
                  <a:pt x="2121402" y="3803856"/>
                </a:lnTo>
                <a:cubicBezTo>
                  <a:pt x="2167400" y="3683375"/>
                  <a:pt x="2279327" y="3623929"/>
                  <a:pt x="2410713" y="3623929"/>
                </a:cubicBezTo>
                <a:lnTo>
                  <a:pt x="2718059" y="3623929"/>
                </a:lnTo>
                <a:cubicBezTo>
                  <a:pt x="2730858" y="3623929"/>
                  <a:pt x="2740162" y="3637072"/>
                  <a:pt x="2735688" y="3648816"/>
                </a:cubicBezTo>
                <a:lnTo>
                  <a:pt x="2678415" y="3787498"/>
                </a:lnTo>
                <a:cubicBezTo>
                  <a:pt x="2632722" y="3907139"/>
                  <a:pt x="2518788" y="3984532"/>
                  <a:pt x="2388317" y="3984532"/>
                </a:cubicBezTo>
                <a:lnTo>
                  <a:pt x="2076027" y="3984532"/>
                </a:lnTo>
                <a:cubicBezTo>
                  <a:pt x="2064879" y="3984532"/>
                  <a:pt x="2056771" y="3973105"/>
                  <a:pt x="2060685" y="3962874"/>
                </a:cubicBezTo>
                <a:close/>
                <a:moveTo>
                  <a:pt x="2123423" y="3938342"/>
                </a:moveTo>
                <a:lnTo>
                  <a:pt x="2388317" y="3938342"/>
                </a:lnTo>
                <a:cubicBezTo>
                  <a:pt x="2499519" y="3938342"/>
                  <a:pt x="2596447" y="3872669"/>
                  <a:pt x="2635251" y="3771025"/>
                </a:cubicBezTo>
                <a:lnTo>
                  <a:pt x="2635480" y="3770440"/>
                </a:lnTo>
                <a:lnTo>
                  <a:pt x="2635709" y="3769869"/>
                </a:lnTo>
                <a:lnTo>
                  <a:pt x="2675365" y="3673868"/>
                </a:lnTo>
                <a:cubicBezTo>
                  <a:pt x="2676102" y="3672089"/>
                  <a:pt x="2674793" y="3670131"/>
                  <a:pt x="2672861" y="3670131"/>
                </a:cubicBezTo>
                <a:lnTo>
                  <a:pt x="2410713" y="3670131"/>
                </a:lnTo>
                <a:cubicBezTo>
                  <a:pt x="2290728" y="3670131"/>
                  <a:pt x="2200994" y="3724874"/>
                  <a:pt x="2164553" y="3820341"/>
                </a:cubicBezTo>
                <a:lnTo>
                  <a:pt x="2120894" y="3934669"/>
                </a:lnTo>
                <a:cubicBezTo>
                  <a:pt x="2120220" y="3936436"/>
                  <a:pt x="2121529" y="3938342"/>
                  <a:pt x="2123423" y="3938342"/>
                </a:cubicBezTo>
                <a:close/>
                <a:moveTo>
                  <a:pt x="1905811" y="3513135"/>
                </a:moveTo>
                <a:lnTo>
                  <a:pt x="1966540" y="3354117"/>
                </a:lnTo>
                <a:cubicBezTo>
                  <a:pt x="2012539" y="3233636"/>
                  <a:pt x="2124465" y="3174203"/>
                  <a:pt x="2255851" y="3174203"/>
                </a:cubicBezTo>
                <a:lnTo>
                  <a:pt x="2563197" y="3174203"/>
                </a:lnTo>
                <a:lnTo>
                  <a:pt x="2563197" y="3174203"/>
                </a:lnTo>
                <a:cubicBezTo>
                  <a:pt x="2575996" y="3174203"/>
                  <a:pt x="2585300" y="3187333"/>
                  <a:pt x="2580826" y="3199077"/>
                </a:cubicBezTo>
                <a:lnTo>
                  <a:pt x="2523541" y="3337759"/>
                </a:lnTo>
                <a:cubicBezTo>
                  <a:pt x="2477861" y="3457400"/>
                  <a:pt x="2363926" y="3534793"/>
                  <a:pt x="2233455" y="3534793"/>
                </a:cubicBezTo>
                <a:lnTo>
                  <a:pt x="1921152" y="3534793"/>
                </a:lnTo>
                <a:cubicBezTo>
                  <a:pt x="1910005" y="3534793"/>
                  <a:pt x="1901909" y="3523366"/>
                  <a:pt x="1905811" y="3513135"/>
                </a:cubicBezTo>
                <a:close/>
                <a:moveTo>
                  <a:pt x="1968549" y="3488604"/>
                </a:moveTo>
                <a:lnTo>
                  <a:pt x="2233455" y="3488604"/>
                </a:lnTo>
                <a:cubicBezTo>
                  <a:pt x="2344657" y="3488604"/>
                  <a:pt x="2441586" y="3422930"/>
                  <a:pt x="2480390" y="3321286"/>
                </a:cubicBezTo>
                <a:lnTo>
                  <a:pt x="2480619" y="3320701"/>
                </a:lnTo>
                <a:lnTo>
                  <a:pt x="2480848" y="3320130"/>
                </a:lnTo>
                <a:lnTo>
                  <a:pt x="2520503" y="3224129"/>
                </a:lnTo>
                <a:cubicBezTo>
                  <a:pt x="2521241" y="3222350"/>
                  <a:pt x="2519931" y="3220392"/>
                  <a:pt x="2518000" y="3220392"/>
                </a:cubicBezTo>
                <a:lnTo>
                  <a:pt x="2255851" y="3220392"/>
                </a:lnTo>
                <a:cubicBezTo>
                  <a:pt x="2135854" y="3220392"/>
                  <a:pt x="2046132" y="3275135"/>
                  <a:pt x="2009692" y="3370602"/>
                </a:cubicBezTo>
                <a:lnTo>
                  <a:pt x="1966032" y="3484931"/>
                </a:lnTo>
                <a:cubicBezTo>
                  <a:pt x="1965346" y="3486710"/>
                  <a:pt x="1966655" y="3488604"/>
                  <a:pt x="1968549" y="3488604"/>
                </a:cubicBezTo>
                <a:close/>
                <a:moveTo>
                  <a:pt x="6250983" y="2268396"/>
                </a:moveTo>
                <a:lnTo>
                  <a:pt x="6250983" y="2268396"/>
                </a:lnTo>
                <a:cubicBezTo>
                  <a:pt x="6250983" y="2268396"/>
                  <a:pt x="5943650" y="2268396"/>
                  <a:pt x="5943650" y="2268396"/>
                </a:cubicBezTo>
                <a:cubicBezTo>
                  <a:pt x="5812251" y="2268396"/>
                  <a:pt x="5700338" y="2327842"/>
                  <a:pt x="5654339" y="2448322"/>
                </a:cubicBezTo>
                <a:lnTo>
                  <a:pt x="5593610" y="2607339"/>
                </a:lnTo>
                <a:cubicBezTo>
                  <a:pt x="5589708" y="2617559"/>
                  <a:pt x="5597804" y="2628998"/>
                  <a:pt x="5608951" y="2628998"/>
                </a:cubicBezTo>
                <a:lnTo>
                  <a:pt x="5921254" y="2628998"/>
                </a:lnTo>
                <a:cubicBezTo>
                  <a:pt x="6051725" y="2628998"/>
                  <a:pt x="6165659" y="2551605"/>
                  <a:pt x="6211340" y="2431964"/>
                </a:cubicBezTo>
                <a:lnTo>
                  <a:pt x="6268625" y="2293282"/>
                </a:lnTo>
                <a:cubicBezTo>
                  <a:pt x="6273099" y="2281538"/>
                  <a:pt x="6263795" y="2268396"/>
                  <a:pt x="6250983" y="2268396"/>
                </a:cubicBezTo>
                <a:close/>
                <a:moveTo>
                  <a:pt x="7754451" y="456066"/>
                </a:moveTo>
                <a:lnTo>
                  <a:pt x="7754451" y="456066"/>
                </a:lnTo>
                <a:cubicBezTo>
                  <a:pt x="7767276" y="456066"/>
                  <a:pt x="7776568" y="469201"/>
                  <a:pt x="7772093" y="480953"/>
                </a:cubicBezTo>
                <a:lnTo>
                  <a:pt x="7714809" y="619633"/>
                </a:lnTo>
                <a:cubicBezTo>
                  <a:pt x="7669128" y="739276"/>
                  <a:pt x="7555194" y="816661"/>
                  <a:pt x="7424723" y="816661"/>
                </a:cubicBezTo>
                <a:lnTo>
                  <a:pt x="7112419" y="816661"/>
                </a:lnTo>
                <a:cubicBezTo>
                  <a:pt x="7101273" y="816661"/>
                  <a:pt x="7093176" y="805230"/>
                  <a:pt x="7097078" y="795007"/>
                </a:cubicBezTo>
                <a:lnTo>
                  <a:pt x="7157808" y="635990"/>
                </a:lnTo>
                <a:cubicBezTo>
                  <a:pt x="7203806" y="515503"/>
                  <a:pt x="7315732" y="456066"/>
                  <a:pt x="7447118" y="456066"/>
                </a:cubicBezTo>
                <a:lnTo>
                  <a:pt x="7754451" y="456066"/>
                </a:lnTo>
                <a:close/>
                <a:moveTo>
                  <a:pt x="7709267" y="502259"/>
                </a:moveTo>
                <a:lnTo>
                  <a:pt x="7447118" y="502259"/>
                </a:lnTo>
                <a:cubicBezTo>
                  <a:pt x="7327121" y="502259"/>
                  <a:pt x="7237412" y="557007"/>
                  <a:pt x="7200959" y="652467"/>
                </a:cubicBezTo>
                <a:lnTo>
                  <a:pt x="7157299" y="766801"/>
                </a:lnTo>
                <a:cubicBezTo>
                  <a:pt x="7156626" y="768573"/>
                  <a:pt x="7157922" y="770470"/>
                  <a:pt x="7159816" y="770470"/>
                </a:cubicBezTo>
                <a:lnTo>
                  <a:pt x="7424723" y="770470"/>
                </a:lnTo>
                <a:cubicBezTo>
                  <a:pt x="7535924" y="770470"/>
                  <a:pt x="7632853" y="704795"/>
                  <a:pt x="7671657" y="603157"/>
                </a:cubicBezTo>
                <a:lnTo>
                  <a:pt x="7671886" y="602576"/>
                </a:lnTo>
                <a:lnTo>
                  <a:pt x="7672115" y="601999"/>
                </a:lnTo>
                <a:lnTo>
                  <a:pt x="7711771" y="505996"/>
                </a:lnTo>
                <a:cubicBezTo>
                  <a:pt x="7712495" y="504215"/>
                  <a:pt x="7711199" y="502260"/>
                  <a:pt x="7709267" y="502260"/>
                </a:cubicBezTo>
                <a:close/>
                <a:moveTo>
                  <a:pt x="4552158" y="905800"/>
                </a:moveTo>
                <a:lnTo>
                  <a:pt x="4552158" y="905800"/>
                </a:lnTo>
                <a:cubicBezTo>
                  <a:pt x="4564971" y="905800"/>
                  <a:pt x="4574274" y="918935"/>
                  <a:pt x="4569788" y="930684"/>
                </a:cubicBezTo>
                <a:lnTo>
                  <a:pt x="4512515" y="1069367"/>
                </a:lnTo>
                <a:cubicBezTo>
                  <a:pt x="4466835" y="1189010"/>
                  <a:pt x="4352900" y="1266395"/>
                  <a:pt x="4222430" y="1266395"/>
                </a:cubicBezTo>
                <a:lnTo>
                  <a:pt x="3910126" y="1266395"/>
                </a:lnTo>
                <a:cubicBezTo>
                  <a:pt x="3898979" y="1266395"/>
                  <a:pt x="3890870" y="1254964"/>
                  <a:pt x="3894785" y="1244741"/>
                </a:cubicBezTo>
                <a:lnTo>
                  <a:pt x="3955502" y="1085724"/>
                </a:lnTo>
                <a:cubicBezTo>
                  <a:pt x="4001513" y="965237"/>
                  <a:pt x="4113427" y="905800"/>
                  <a:pt x="4244812" y="905800"/>
                </a:cubicBezTo>
                <a:lnTo>
                  <a:pt x="4552158" y="905800"/>
                </a:lnTo>
                <a:close/>
                <a:moveTo>
                  <a:pt x="4506974" y="951993"/>
                </a:moveTo>
                <a:lnTo>
                  <a:pt x="4244812" y="951993"/>
                </a:lnTo>
                <a:cubicBezTo>
                  <a:pt x="4124828" y="951993"/>
                  <a:pt x="4035106" y="1006741"/>
                  <a:pt x="3998666" y="1102201"/>
                </a:cubicBezTo>
                <a:lnTo>
                  <a:pt x="3955006" y="1216535"/>
                </a:lnTo>
                <a:cubicBezTo>
                  <a:pt x="3954320" y="1218307"/>
                  <a:pt x="3955629" y="1220204"/>
                  <a:pt x="3957523" y="1220204"/>
                </a:cubicBezTo>
                <a:lnTo>
                  <a:pt x="4222430" y="1220204"/>
                </a:lnTo>
                <a:cubicBezTo>
                  <a:pt x="4333619" y="1220204"/>
                  <a:pt x="4430560" y="1154529"/>
                  <a:pt x="4469364" y="1052890"/>
                </a:cubicBezTo>
                <a:lnTo>
                  <a:pt x="4469580" y="1052308"/>
                </a:lnTo>
                <a:lnTo>
                  <a:pt x="4469822" y="1051733"/>
                </a:lnTo>
                <a:lnTo>
                  <a:pt x="4509465" y="955730"/>
                </a:lnTo>
                <a:cubicBezTo>
                  <a:pt x="4510202" y="953949"/>
                  <a:pt x="4508906" y="951994"/>
                  <a:pt x="4506974" y="951994"/>
                </a:cubicBezTo>
                <a:close/>
                <a:moveTo>
                  <a:pt x="664513" y="1542527"/>
                </a:moveTo>
                <a:lnTo>
                  <a:pt x="603792" y="1701545"/>
                </a:lnTo>
                <a:cubicBezTo>
                  <a:pt x="599889" y="1711764"/>
                  <a:pt x="607988" y="1723190"/>
                  <a:pt x="619133" y="1723190"/>
                </a:cubicBezTo>
                <a:lnTo>
                  <a:pt x="931440" y="1723190"/>
                </a:lnTo>
                <a:cubicBezTo>
                  <a:pt x="1061906" y="1723190"/>
                  <a:pt x="1175846" y="1645810"/>
                  <a:pt x="1221524" y="1526169"/>
                </a:cubicBezTo>
                <a:lnTo>
                  <a:pt x="1278802" y="1387487"/>
                </a:lnTo>
                <a:cubicBezTo>
                  <a:pt x="1283289" y="1375730"/>
                  <a:pt x="1273985" y="1362601"/>
                  <a:pt x="1261168" y="1362601"/>
                </a:cubicBezTo>
                <a:lnTo>
                  <a:pt x="1261174" y="1362601"/>
                </a:lnTo>
                <a:lnTo>
                  <a:pt x="953826" y="1362601"/>
                </a:lnTo>
                <a:cubicBezTo>
                  <a:pt x="822435" y="1362601"/>
                  <a:pt x="710525" y="1422034"/>
                  <a:pt x="664513" y="1542527"/>
                </a:cubicBezTo>
                <a:close/>
                <a:moveTo>
                  <a:pt x="99" y="1998354"/>
                </a:moveTo>
                <a:cubicBezTo>
                  <a:pt x="2482" y="1993041"/>
                  <a:pt x="4878" y="1987728"/>
                  <a:pt x="6975" y="1982237"/>
                </a:cubicBezTo>
                <a:lnTo>
                  <a:pt x="64252" y="1843543"/>
                </a:lnTo>
                <a:cubicBezTo>
                  <a:pt x="68738" y="1831799"/>
                  <a:pt x="59429" y="1818670"/>
                  <a:pt x="46620" y="1818670"/>
                </a:cubicBezTo>
                <a:lnTo>
                  <a:pt x="105" y="1818670"/>
                </a:lnTo>
                <a:lnTo>
                  <a:pt x="99" y="1998354"/>
                </a:lnTo>
                <a:close/>
                <a:moveTo>
                  <a:pt x="6567710" y="905800"/>
                </a:moveTo>
                <a:lnTo>
                  <a:pt x="6567710" y="905800"/>
                </a:lnTo>
                <a:cubicBezTo>
                  <a:pt x="6580522" y="905800"/>
                  <a:pt x="6589826" y="918935"/>
                  <a:pt x="6585338" y="930684"/>
                </a:cubicBezTo>
                <a:lnTo>
                  <a:pt x="6528066" y="1069367"/>
                </a:lnTo>
                <a:cubicBezTo>
                  <a:pt x="6482386" y="1189010"/>
                  <a:pt x="6368439" y="1266395"/>
                  <a:pt x="6237981" y="1266395"/>
                </a:cubicBezTo>
                <a:lnTo>
                  <a:pt x="5925678" y="1266395"/>
                </a:lnTo>
                <a:cubicBezTo>
                  <a:pt x="5914531" y="1266395"/>
                  <a:pt x="5906421" y="1254964"/>
                  <a:pt x="5910336" y="1244741"/>
                </a:cubicBezTo>
                <a:lnTo>
                  <a:pt x="5971053" y="1085724"/>
                </a:lnTo>
                <a:cubicBezTo>
                  <a:pt x="6017064" y="965237"/>
                  <a:pt x="6128991" y="905800"/>
                  <a:pt x="6260376" y="905800"/>
                </a:cubicBezTo>
                <a:lnTo>
                  <a:pt x="6567710" y="905800"/>
                </a:lnTo>
                <a:close/>
                <a:moveTo>
                  <a:pt x="6522525" y="951993"/>
                </a:moveTo>
                <a:lnTo>
                  <a:pt x="6260364" y="951993"/>
                </a:lnTo>
                <a:cubicBezTo>
                  <a:pt x="6140379" y="951993"/>
                  <a:pt x="6050657" y="1006741"/>
                  <a:pt x="6014204" y="1102201"/>
                </a:cubicBezTo>
                <a:lnTo>
                  <a:pt x="5970557" y="1216535"/>
                </a:lnTo>
                <a:cubicBezTo>
                  <a:pt x="5969871" y="1218307"/>
                  <a:pt x="5971180" y="1220204"/>
                  <a:pt x="5973074" y="1220204"/>
                </a:cubicBezTo>
                <a:lnTo>
                  <a:pt x="6237981" y="1220204"/>
                </a:lnTo>
                <a:cubicBezTo>
                  <a:pt x="6349170" y="1220204"/>
                  <a:pt x="6446098" y="1154529"/>
                  <a:pt x="6484902" y="1052890"/>
                </a:cubicBezTo>
                <a:lnTo>
                  <a:pt x="6485131" y="1052308"/>
                </a:lnTo>
                <a:lnTo>
                  <a:pt x="6485360" y="1051733"/>
                </a:lnTo>
                <a:lnTo>
                  <a:pt x="6525016" y="955730"/>
                </a:lnTo>
                <a:cubicBezTo>
                  <a:pt x="6525753" y="953949"/>
                  <a:pt x="6524444" y="951994"/>
                  <a:pt x="6522525" y="951994"/>
                </a:cubicBezTo>
                <a:close/>
                <a:moveTo>
                  <a:pt x="8577910" y="905800"/>
                </a:moveTo>
                <a:lnTo>
                  <a:pt x="8577910" y="905800"/>
                </a:lnTo>
                <a:cubicBezTo>
                  <a:pt x="8590722" y="905800"/>
                  <a:pt x="8600025" y="918935"/>
                  <a:pt x="8595538" y="930684"/>
                </a:cubicBezTo>
                <a:lnTo>
                  <a:pt x="8538266" y="1069367"/>
                </a:lnTo>
                <a:cubicBezTo>
                  <a:pt x="8492586" y="1189010"/>
                  <a:pt x="8378652" y="1266395"/>
                  <a:pt x="8248181" y="1266395"/>
                </a:cubicBezTo>
                <a:lnTo>
                  <a:pt x="7935878" y="1266395"/>
                </a:lnTo>
                <a:cubicBezTo>
                  <a:pt x="7924731" y="1266395"/>
                  <a:pt x="7916634" y="1254964"/>
                  <a:pt x="7920536" y="1244741"/>
                </a:cubicBezTo>
                <a:lnTo>
                  <a:pt x="7981266" y="1085724"/>
                </a:lnTo>
                <a:cubicBezTo>
                  <a:pt x="8027264" y="965237"/>
                  <a:pt x="8139190" y="905800"/>
                  <a:pt x="8270577" y="905800"/>
                </a:cubicBezTo>
                <a:lnTo>
                  <a:pt x="8577910" y="905800"/>
                </a:lnTo>
                <a:close/>
                <a:moveTo>
                  <a:pt x="8532725" y="951993"/>
                </a:moveTo>
                <a:lnTo>
                  <a:pt x="8270577" y="951993"/>
                </a:lnTo>
                <a:cubicBezTo>
                  <a:pt x="8150579" y="951993"/>
                  <a:pt x="8060858" y="1006741"/>
                  <a:pt x="8024404" y="1102201"/>
                </a:cubicBezTo>
                <a:lnTo>
                  <a:pt x="7980758" y="1216535"/>
                </a:lnTo>
                <a:cubicBezTo>
                  <a:pt x="7980084" y="1218307"/>
                  <a:pt x="7981380" y="1220204"/>
                  <a:pt x="7983287" y="1220204"/>
                </a:cubicBezTo>
                <a:lnTo>
                  <a:pt x="8248181" y="1220204"/>
                </a:lnTo>
                <a:cubicBezTo>
                  <a:pt x="8359370" y="1220204"/>
                  <a:pt x="8456298" y="1154529"/>
                  <a:pt x="8495115" y="1052890"/>
                </a:cubicBezTo>
                <a:lnTo>
                  <a:pt x="8495331" y="1052308"/>
                </a:lnTo>
                <a:lnTo>
                  <a:pt x="8495572" y="1051733"/>
                </a:lnTo>
                <a:lnTo>
                  <a:pt x="8535228" y="955730"/>
                </a:lnTo>
                <a:cubicBezTo>
                  <a:pt x="8535953" y="953949"/>
                  <a:pt x="8534644" y="951994"/>
                  <a:pt x="8532725" y="951994"/>
                </a:cubicBezTo>
                <a:close/>
                <a:moveTo>
                  <a:pt x="10792478" y="1818670"/>
                </a:moveTo>
                <a:lnTo>
                  <a:pt x="10792478" y="1818670"/>
                </a:lnTo>
                <a:cubicBezTo>
                  <a:pt x="10805289" y="1818670"/>
                  <a:pt x="10814593" y="1831799"/>
                  <a:pt x="10810107" y="1843556"/>
                </a:cubicBezTo>
                <a:lnTo>
                  <a:pt x="10752834" y="1982237"/>
                </a:lnTo>
                <a:cubicBezTo>
                  <a:pt x="10707141" y="2101879"/>
                  <a:pt x="10593219" y="2179259"/>
                  <a:pt x="10462736" y="2179259"/>
                </a:cubicBezTo>
                <a:lnTo>
                  <a:pt x="10150445" y="2179259"/>
                </a:lnTo>
                <a:cubicBezTo>
                  <a:pt x="10139298" y="2179259"/>
                  <a:pt x="10131189" y="2167832"/>
                  <a:pt x="10135104" y="2157601"/>
                </a:cubicBezTo>
                <a:lnTo>
                  <a:pt x="10195821" y="1998583"/>
                </a:lnTo>
                <a:cubicBezTo>
                  <a:pt x="10241832" y="1878103"/>
                  <a:pt x="10353746" y="1818670"/>
                  <a:pt x="10485131" y="1818670"/>
                </a:cubicBezTo>
                <a:lnTo>
                  <a:pt x="10792478" y="1818670"/>
                </a:lnTo>
                <a:close/>
                <a:moveTo>
                  <a:pt x="10747293" y="1864858"/>
                </a:moveTo>
                <a:lnTo>
                  <a:pt x="10485131" y="1864858"/>
                </a:lnTo>
                <a:cubicBezTo>
                  <a:pt x="10365146" y="1864858"/>
                  <a:pt x="10275425" y="1919601"/>
                  <a:pt x="10238972" y="2015068"/>
                </a:cubicBezTo>
                <a:lnTo>
                  <a:pt x="10195312" y="2129397"/>
                </a:lnTo>
                <a:cubicBezTo>
                  <a:pt x="10194639" y="2131176"/>
                  <a:pt x="10195948" y="2133070"/>
                  <a:pt x="10197842" y="2133070"/>
                </a:cubicBezTo>
                <a:lnTo>
                  <a:pt x="10462736" y="2133070"/>
                </a:lnTo>
                <a:cubicBezTo>
                  <a:pt x="10573937" y="2133070"/>
                  <a:pt x="10670866" y="2067396"/>
                  <a:pt x="10709670" y="1965752"/>
                </a:cubicBezTo>
                <a:lnTo>
                  <a:pt x="10709899" y="1965168"/>
                </a:lnTo>
                <a:lnTo>
                  <a:pt x="10710128" y="1964596"/>
                </a:lnTo>
                <a:lnTo>
                  <a:pt x="10749784" y="1868595"/>
                </a:lnTo>
                <a:cubicBezTo>
                  <a:pt x="10750521" y="1866816"/>
                  <a:pt x="10749212" y="1864858"/>
                  <a:pt x="10747280" y="1864858"/>
                </a:cubicBezTo>
                <a:close/>
                <a:moveTo>
                  <a:pt x="1932591" y="1362601"/>
                </a:moveTo>
                <a:lnTo>
                  <a:pt x="1932591" y="1362601"/>
                </a:lnTo>
                <a:cubicBezTo>
                  <a:pt x="1945416" y="1362601"/>
                  <a:pt x="1954707" y="1375730"/>
                  <a:pt x="1950233" y="1387487"/>
                </a:cubicBezTo>
                <a:lnTo>
                  <a:pt x="1892948" y="1526169"/>
                </a:lnTo>
                <a:cubicBezTo>
                  <a:pt x="1847268" y="1645810"/>
                  <a:pt x="1733333" y="1723190"/>
                  <a:pt x="1602863" y="1723190"/>
                </a:cubicBezTo>
                <a:lnTo>
                  <a:pt x="1290559" y="1723190"/>
                </a:lnTo>
                <a:cubicBezTo>
                  <a:pt x="1279412" y="1723190"/>
                  <a:pt x="1271316" y="1711764"/>
                  <a:pt x="1275218" y="1701545"/>
                </a:cubicBezTo>
                <a:lnTo>
                  <a:pt x="1335935" y="1542527"/>
                </a:lnTo>
                <a:cubicBezTo>
                  <a:pt x="1381946" y="1422034"/>
                  <a:pt x="1493872" y="1362601"/>
                  <a:pt x="1625258" y="1362601"/>
                </a:cubicBezTo>
                <a:lnTo>
                  <a:pt x="1932591" y="1362601"/>
                </a:lnTo>
                <a:close/>
                <a:moveTo>
                  <a:pt x="1887406" y="1408790"/>
                </a:moveTo>
                <a:lnTo>
                  <a:pt x="1625258" y="1408790"/>
                </a:lnTo>
                <a:cubicBezTo>
                  <a:pt x="1505261" y="1408790"/>
                  <a:pt x="1415552" y="1463533"/>
                  <a:pt x="1379099" y="1558999"/>
                </a:cubicBezTo>
                <a:lnTo>
                  <a:pt x="1335439" y="1673328"/>
                </a:lnTo>
                <a:cubicBezTo>
                  <a:pt x="1334765" y="1675107"/>
                  <a:pt x="1336075" y="1677001"/>
                  <a:pt x="1337968" y="1677001"/>
                </a:cubicBezTo>
                <a:lnTo>
                  <a:pt x="1602863" y="1677001"/>
                </a:lnTo>
                <a:cubicBezTo>
                  <a:pt x="1714052" y="1677001"/>
                  <a:pt x="1810993" y="1611327"/>
                  <a:pt x="1849797" y="1509684"/>
                </a:cubicBezTo>
                <a:lnTo>
                  <a:pt x="1850013" y="1509112"/>
                </a:lnTo>
                <a:lnTo>
                  <a:pt x="1850255" y="1508527"/>
                </a:lnTo>
                <a:lnTo>
                  <a:pt x="1889910" y="1412527"/>
                </a:lnTo>
                <a:cubicBezTo>
                  <a:pt x="1890635" y="1410747"/>
                  <a:pt x="1889339" y="1408790"/>
                  <a:pt x="1887406" y="1408790"/>
                </a:cubicBezTo>
                <a:close/>
                <a:moveTo>
                  <a:pt x="803867" y="1998583"/>
                </a:moveTo>
                <a:lnTo>
                  <a:pt x="743146" y="2157601"/>
                </a:lnTo>
                <a:cubicBezTo>
                  <a:pt x="739243" y="2167832"/>
                  <a:pt x="747342" y="2179259"/>
                  <a:pt x="758487" y="2179259"/>
                </a:cubicBezTo>
                <a:lnTo>
                  <a:pt x="1070794" y="2179259"/>
                </a:lnTo>
                <a:cubicBezTo>
                  <a:pt x="1201260" y="2179259"/>
                  <a:pt x="1315204" y="2101879"/>
                  <a:pt x="1360885" y="1982237"/>
                </a:cubicBezTo>
                <a:lnTo>
                  <a:pt x="1418157" y="1843543"/>
                </a:lnTo>
                <a:cubicBezTo>
                  <a:pt x="1422644" y="1831799"/>
                  <a:pt x="1413340" y="1818670"/>
                  <a:pt x="1400516" y="1818670"/>
                </a:cubicBezTo>
                <a:lnTo>
                  <a:pt x="1400528" y="1818670"/>
                </a:lnTo>
                <a:lnTo>
                  <a:pt x="1093178" y="1818670"/>
                </a:lnTo>
                <a:cubicBezTo>
                  <a:pt x="961787" y="1818670"/>
                  <a:pt x="849878" y="1878103"/>
                  <a:pt x="803865" y="1998583"/>
                </a:cubicBezTo>
                <a:close/>
                <a:moveTo>
                  <a:pt x="3944063" y="1362601"/>
                </a:moveTo>
                <a:lnTo>
                  <a:pt x="3944063" y="1362601"/>
                </a:lnTo>
                <a:cubicBezTo>
                  <a:pt x="3956874" y="1362601"/>
                  <a:pt x="3966178" y="1375730"/>
                  <a:pt x="3961692" y="1387487"/>
                </a:cubicBezTo>
                <a:lnTo>
                  <a:pt x="3904420" y="1526169"/>
                </a:lnTo>
                <a:cubicBezTo>
                  <a:pt x="3858739" y="1645810"/>
                  <a:pt x="3744804" y="1723190"/>
                  <a:pt x="3614334" y="1723190"/>
                </a:cubicBezTo>
                <a:lnTo>
                  <a:pt x="3302030" y="1723190"/>
                </a:lnTo>
                <a:cubicBezTo>
                  <a:pt x="3290883" y="1723190"/>
                  <a:pt x="3282787" y="1711764"/>
                  <a:pt x="3286689" y="1701545"/>
                </a:cubicBezTo>
                <a:lnTo>
                  <a:pt x="3347406" y="1542527"/>
                </a:lnTo>
                <a:cubicBezTo>
                  <a:pt x="3393417" y="1422034"/>
                  <a:pt x="3505343" y="1362601"/>
                  <a:pt x="3636729" y="1362601"/>
                </a:cubicBezTo>
                <a:lnTo>
                  <a:pt x="3944063" y="1362601"/>
                </a:lnTo>
                <a:close/>
                <a:moveTo>
                  <a:pt x="3898878" y="1408790"/>
                </a:moveTo>
                <a:lnTo>
                  <a:pt x="3636716" y="1408790"/>
                </a:lnTo>
                <a:cubicBezTo>
                  <a:pt x="3516732" y="1408790"/>
                  <a:pt x="3427010" y="1463533"/>
                  <a:pt x="3390557" y="1558999"/>
                </a:cubicBezTo>
                <a:lnTo>
                  <a:pt x="3346910" y="1673328"/>
                </a:lnTo>
                <a:cubicBezTo>
                  <a:pt x="3346237" y="1675107"/>
                  <a:pt x="3347533" y="1677001"/>
                  <a:pt x="3349427" y="1677001"/>
                </a:cubicBezTo>
                <a:lnTo>
                  <a:pt x="3614334" y="1677001"/>
                </a:lnTo>
                <a:cubicBezTo>
                  <a:pt x="3725523" y="1677001"/>
                  <a:pt x="3822451" y="1611327"/>
                  <a:pt x="3861268" y="1509684"/>
                </a:cubicBezTo>
                <a:lnTo>
                  <a:pt x="3861484" y="1509112"/>
                </a:lnTo>
                <a:lnTo>
                  <a:pt x="3861726" y="1508527"/>
                </a:lnTo>
                <a:lnTo>
                  <a:pt x="3901382" y="1412527"/>
                </a:lnTo>
                <a:cubicBezTo>
                  <a:pt x="3902106" y="1410747"/>
                  <a:pt x="3900797" y="1408790"/>
                  <a:pt x="3898878" y="1408790"/>
                </a:cubicBezTo>
                <a:close/>
                <a:moveTo>
                  <a:pt x="7969826" y="1362601"/>
                </a:moveTo>
                <a:lnTo>
                  <a:pt x="7969826" y="1362601"/>
                </a:lnTo>
                <a:cubicBezTo>
                  <a:pt x="7982626" y="1362601"/>
                  <a:pt x="7991930" y="1375730"/>
                  <a:pt x="7987443" y="1387487"/>
                </a:cubicBezTo>
                <a:lnTo>
                  <a:pt x="7930170" y="1526169"/>
                </a:lnTo>
                <a:cubicBezTo>
                  <a:pt x="7884490" y="1645810"/>
                  <a:pt x="7770556" y="1723190"/>
                  <a:pt x="7640085" y="1723190"/>
                </a:cubicBezTo>
                <a:lnTo>
                  <a:pt x="7327782" y="1723190"/>
                </a:lnTo>
                <a:cubicBezTo>
                  <a:pt x="7316635" y="1723190"/>
                  <a:pt x="7308539" y="1711764"/>
                  <a:pt x="7312440" y="1701545"/>
                </a:cubicBezTo>
                <a:lnTo>
                  <a:pt x="7373157" y="1542527"/>
                </a:lnTo>
                <a:cubicBezTo>
                  <a:pt x="7419168" y="1422034"/>
                  <a:pt x="7531082" y="1362601"/>
                  <a:pt x="7662481" y="1362601"/>
                </a:cubicBezTo>
                <a:lnTo>
                  <a:pt x="7969826" y="1362601"/>
                </a:lnTo>
                <a:close/>
                <a:moveTo>
                  <a:pt x="7924629" y="1408790"/>
                </a:moveTo>
                <a:lnTo>
                  <a:pt x="7662481" y="1408790"/>
                </a:lnTo>
                <a:cubicBezTo>
                  <a:pt x="7542496" y="1408790"/>
                  <a:pt x="7452762" y="1463533"/>
                  <a:pt x="7416321" y="1558999"/>
                </a:cubicBezTo>
                <a:lnTo>
                  <a:pt x="7372662" y="1673328"/>
                </a:lnTo>
                <a:cubicBezTo>
                  <a:pt x="7371975" y="1675107"/>
                  <a:pt x="7373285" y="1677001"/>
                  <a:pt x="7375178" y="1677001"/>
                </a:cubicBezTo>
                <a:lnTo>
                  <a:pt x="7640085" y="1677001"/>
                </a:lnTo>
                <a:cubicBezTo>
                  <a:pt x="7751274" y="1677001"/>
                  <a:pt x="7848215" y="1611327"/>
                  <a:pt x="7887020" y="1509684"/>
                </a:cubicBezTo>
                <a:lnTo>
                  <a:pt x="7887235" y="1509112"/>
                </a:lnTo>
                <a:lnTo>
                  <a:pt x="7887477" y="1508527"/>
                </a:lnTo>
                <a:lnTo>
                  <a:pt x="7927133" y="1412527"/>
                </a:lnTo>
                <a:cubicBezTo>
                  <a:pt x="7927870" y="1410747"/>
                  <a:pt x="7926561" y="1408790"/>
                  <a:pt x="7924629" y="1408790"/>
                </a:cubicBezTo>
                <a:close/>
                <a:moveTo>
                  <a:pt x="8679680" y="3354129"/>
                </a:moveTo>
                <a:lnTo>
                  <a:pt x="8618964" y="3513147"/>
                </a:lnTo>
                <a:cubicBezTo>
                  <a:pt x="8615049" y="3523366"/>
                  <a:pt x="8623158" y="3534793"/>
                  <a:pt x="8634304" y="3534793"/>
                </a:cubicBezTo>
                <a:lnTo>
                  <a:pt x="8946608" y="3534793"/>
                </a:lnTo>
                <a:cubicBezTo>
                  <a:pt x="9077066" y="3534793"/>
                  <a:pt x="9191013" y="3457413"/>
                  <a:pt x="9236694" y="3337759"/>
                </a:cubicBezTo>
                <a:lnTo>
                  <a:pt x="9293966" y="3199090"/>
                </a:lnTo>
                <a:cubicBezTo>
                  <a:pt x="9298453" y="3187333"/>
                  <a:pt x="9289149" y="3174203"/>
                  <a:pt x="9276337" y="3174203"/>
                </a:cubicBezTo>
                <a:lnTo>
                  <a:pt x="8968991" y="3174203"/>
                </a:lnTo>
                <a:cubicBezTo>
                  <a:pt x="8837605" y="3174203"/>
                  <a:pt x="8725691" y="3233636"/>
                  <a:pt x="8679680" y="3354117"/>
                </a:cubicBezTo>
                <a:close/>
                <a:moveTo>
                  <a:pt x="8782252" y="1818670"/>
                </a:moveTo>
                <a:lnTo>
                  <a:pt x="8782252" y="1818670"/>
                </a:lnTo>
                <a:cubicBezTo>
                  <a:pt x="8795064" y="1818670"/>
                  <a:pt x="8804367" y="1831799"/>
                  <a:pt x="8799894" y="1843556"/>
                </a:cubicBezTo>
                <a:lnTo>
                  <a:pt x="8742609" y="1982237"/>
                </a:lnTo>
                <a:cubicBezTo>
                  <a:pt x="8696928" y="2101879"/>
                  <a:pt x="8582993" y="2179259"/>
                  <a:pt x="8452523" y="2179259"/>
                </a:cubicBezTo>
                <a:lnTo>
                  <a:pt x="8140220" y="2179259"/>
                </a:lnTo>
                <a:cubicBezTo>
                  <a:pt x="8129073" y="2179259"/>
                  <a:pt x="8120977" y="2167832"/>
                  <a:pt x="8124879" y="2157601"/>
                </a:cubicBezTo>
                <a:lnTo>
                  <a:pt x="8185609" y="1998583"/>
                </a:lnTo>
                <a:cubicBezTo>
                  <a:pt x="8231606" y="1878103"/>
                  <a:pt x="8343533" y="1818670"/>
                  <a:pt x="8474918" y="1818670"/>
                </a:cubicBezTo>
                <a:lnTo>
                  <a:pt x="8782265" y="1818670"/>
                </a:lnTo>
                <a:close/>
                <a:moveTo>
                  <a:pt x="8737067" y="1864858"/>
                </a:moveTo>
                <a:lnTo>
                  <a:pt x="8474918" y="1864858"/>
                </a:lnTo>
                <a:cubicBezTo>
                  <a:pt x="8354922" y="1864858"/>
                  <a:pt x="8265200" y="1919601"/>
                  <a:pt x="8228759" y="2015068"/>
                </a:cubicBezTo>
                <a:lnTo>
                  <a:pt x="8185100" y="2129397"/>
                </a:lnTo>
                <a:cubicBezTo>
                  <a:pt x="8184426" y="2131176"/>
                  <a:pt x="8185723" y="2133070"/>
                  <a:pt x="8187630" y="2133070"/>
                </a:cubicBezTo>
                <a:lnTo>
                  <a:pt x="8452523" y="2133070"/>
                </a:lnTo>
                <a:cubicBezTo>
                  <a:pt x="8563725" y="2133070"/>
                  <a:pt x="8660640" y="2067396"/>
                  <a:pt x="8699458" y="1965752"/>
                </a:cubicBezTo>
                <a:lnTo>
                  <a:pt x="8699673" y="1965168"/>
                </a:lnTo>
                <a:lnTo>
                  <a:pt x="8699915" y="1964596"/>
                </a:lnTo>
                <a:lnTo>
                  <a:pt x="8739571" y="1868595"/>
                </a:lnTo>
                <a:cubicBezTo>
                  <a:pt x="8740308" y="1866816"/>
                  <a:pt x="8738999" y="1864858"/>
                  <a:pt x="8737067" y="1864858"/>
                </a:cubicBezTo>
                <a:close/>
                <a:moveTo>
                  <a:pt x="5959614" y="1362601"/>
                </a:moveTo>
                <a:lnTo>
                  <a:pt x="5959614" y="1362601"/>
                </a:lnTo>
                <a:cubicBezTo>
                  <a:pt x="5972426" y="1362601"/>
                  <a:pt x="5981729" y="1375730"/>
                  <a:pt x="5977243" y="1387487"/>
                </a:cubicBezTo>
                <a:lnTo>
                  <a:pt x="5919971" y="1526169"/>
                </a:lnTo>
                <a:cubicBezTo>
                  <a:pt x="5874277" y="1645810"/>
                  <a:pt x="5760355" y="1723190"/>
                  <a:pt x="5629885" y="1723190"/>
                </a:cubicBezTo>
                <a:lnTo>
                  <a:pt x="5317582" y="1723190"/>
                </a:lnTo>
                <a:cubicBezTo>
                  <a:pt x="5306435" y="1723190"/>
                  <a:pt x="5298326" y="1711764"/>
                  <a:pt x="5302240" y="1701545"/>
                </a:cubicBezTo>
                <a:lnTo>
                  <a:pt x="5362957" y="1542527"/>
                </a:lnTo>
                <a:cubicBezTo>
                  <a:pt x="5408968" y="1422034"/>
                  <a:pt x="5520882" y="1362601"/>
                  <a:pt x="5652280" y="1362601"/>
                </a:cubicBezTo>
                <a:lnTo>
                  <a:pt x="5959614" y="1362601"/>
                </a:lnTo>
                <a:close/>
                <a:moveTo>
                  <a:pt x="5914429" y="1408790"/>
                </a:moveTo>
                <a:lnTo>
                  <a:pt x="5652280" y="1408790"/>
                </a:lnTo>
                <a:cubicBezTo>
                  <a:pt x="5532283" y="1408790"/>
                  <a:pt x="5442561" y="1463533"/>
                  <a:pt x="5406108" y="1558999"/>
                </a:cubicBezTo>
                <a:lnTo>
                  <a:pt x="5362449" y="1673328"/>
                </a:lnTo>
                <a:cubicBezTo>
                  <a:pt x="5361775" y="1675107"/>
                  <a:pt x="5363084" y="1677001"/>
                  <a:pt x="5364978" y="1677001"/>
                </a:cubicBezTo>
                <a:lnTo>
                  <a:pt x="5629885" y="1677001"/>
                </a:lnTo>
                <a:cubicBezTo>
                  <a:pt x="5741074" y="1677001"/>
                  <a:pt x="5838002" y="1611327"/>
                  <a:pt x="5876807" y="1509684"/>
                </a:cubicBezTo>
                <a:lnTo>
                  <a:pt x="5877035" y="1509112"/>
                </a:lnTo>
                <a:lnTo>
                  <a:pt x="5877277" y="1508527"/>
                </a:lnTo>
                <a:lnTo>
                  <a:pt x="5916920" y="1412527"/>
                </a:lnTo>
                <a:cubicBezTo>
                  <a:pt x="5917657" y="1410747"/>
                  <a:pt x="5916348" y="1408790"/>
                  <a:pt x="5914429" y="1408790"/>
                </a:cubicBezTo>
                <a:close/>
                <a:moveTo>
                  <a:pt x="9808412" y="2718135"/>
                </a:moveTo>
                <a:lnTo>
                  <a:pt x="9808412" y="2718135"/>
                </a:lnTo>
                <a:cubicBezTo>
                  <a:pt x="9821225" y="2718135"/>
                  <a:pt x="9830529" y="2731264"/>
                  <a:pt x="9826042" y="2743021"/>
                </a:cubicBezTo>
                <a:lnTo>
                  <a:pt x="9768770" y="2881703"/>
                </a:lnTo>
                <a:cubicBezTo>
                  <a:pt x="9723089" y="3001344"/>
                  <a:pt x="9609155" y="3078724"/>
                  <a:pt x="9478684" y="3078724"/>
                </a:cubicBezTo>
                <a:lnTo>
                  <a:pt x="9166381" y="3078724"/>
                </a:lnTo>
                <a:cubicBezTo>
                  <a:pt x="9155234" y="3078724"/>
                  <a:pt x="9147137" y="3067298"/>
                  <a:pt x="9151039" y="3057078"/>
                </a:cubicBezTo>
                <a:lnTo>
                  <a:pt x="9211769" y="2898061"/>
                </a:lnTo>
                <a:cubicBezTo>
                  <a:pt x="9257767" y="2777568"/>
                  <a:pt x="9369694" y="2718135"/>
                  <a:pt x="9501079" y="2718135"/>
                </a:cubicBezTo>
                <a:lnTo>
                  <a:pt x="9808412" y="2718135"/>
                </a:lnTo>
                <a:close/>
                <a:moveTo>
                  <a:pt x="9763228" y="2764324"/>
                </a:moveTo>
                <a:lnTo>
                  <a:pt x="9501079" y="2764324"/>
                </a:lnTo>
                <a:cubicBezTo>
                  <a:pt x="9381082" y="2764324"/>
                  <a:pt x="9291360" y="2819079"/>
                  <a:pt x="9254907" y="2914533"/>
                </a:cubicBezTo>
                <a:lnTo>
                  <a:pt x="9211260" y="3028875"/>
                </a:lnTo>
                <a:cubicBezTo>
                  <a:pt x="9210587" y="3030641"/>
                  <a:pt x="9211883" y="3032535"/>
                  <a:pt x="9213790" y="3032535"/>
                </a:cubicBezTo>
                <a:lnTo>
                  <a:pt x="9478684" y="3032535"/>
                </a:lnTo>
                <a:cubicBezTo>
                  <a:pt x="9589873" y="3032535"/>
                  <a:pt x="9686801" y="2966861"/>
                  <a:pt x="9725618" y="2865230"/>
                </a:cubicBezTo>
                <a:lnTo>
                  <a:pt x="9725835" y="2864646"/>
                </a:lnTo>
                <a:lnTo>
                  <a:pt x="9726076" y="2864061"/>
                </a:lnTo>
                <a:lnTo>
                  <a:pt x="9765719" y="2768060"/>
                </a:lnTo>
                <a:cubicBezTo>
                  <a:pt x="9766456" y="2766281"/>
                  <a:pt x="9765160" y="2764324"/>
                  <a:pt x="9763228" y="2764324"/>
                </a:cubicBezTo>
                <a:close/>
                <a:moveTo>
                  <a:pt x="1717242" y="456066"/>
                </a:moveTo>
                <a:lnTo>
                  <a:pt x="1717242" y="456066"/>
                </a:lnTo>
                <a:cubicBezTo>
                  <a:pt x="1730054" y="456066"/>
                  <a:pt x="1739358" y="469201"/>
                  <a:pt x="1734884" y="480953"/>
                </a:cubicBezTo>
                <a:lnTo>
                  <a:pt x="1677599" y="619633"/>
                </a:lnTo>
                <a:cubicBezTo>
                  <a:pt x="1631918" y="739276"/>
                  <a:pt x="1517984" y="816661"/>
                  <a:pt x="1387513" y="816661"/>
                </a:cubicBezTo>
                <a:lnTo>
                  <a:pt x="1075214" y="816661"/>
                </a:lnTo>
                <a:cubicBezTo>
                  <a:pt x="1064067" y="816661"/>
                  <a:pt x="1055963" y="805230"/>
                  <a:pt x="1059872" y="795007"/>
                </a:cubicBezTo>
                <a:lnTo>
                  <a:pt x="1120593" y="635990"/>
                </a:lnTo>
                <a:cubicBezTo>
                  <a:pt x="1166599" y="515503"/>
                  <a:pt x="1278523" y="456066"/>
                  <a:pt x="1409908" y="456066"/>
                </a:cubicBezTo>
                <a:lnTo>
                  <a:pt x="1717242" y="456066"/>
                </a:lnTo>
                <a:close/>
                <a:moveTo>
                  <a:pt x="1672057" y="502259"/>
                </a:moveTo>
                <a:lnTo>
                  <a:pt x="1409908" y="502259"/>
                </a:lnTo>
                <a:cubicBezTo>
                  <a:pt x="1289911" y="502259"/>
                  <a:pt x="1200192" y="557007"/>
                  <a:pt x="1163743" y="652467"/>
                </a:cubicBezTo>
                <a:lnTo>
                  <a:pt x="1120082" y="766801"/>
                </a:lnTo>
                <a:cubicBezTo>
                  <a:pt x="1119412" y="768573"/>
                  <a:pt x="1120715" y="770470"/>
                  <a:pt x="1122614" y="770470"/>
                </a:cubicBezTo>
                <a:lnTo>
                  <a:pt x="1387513" y="770470"/>
                </a:lnTo>
                <a:cubicBezTo>
                  <a:pt x="1498702" y="770470"/>
                  <a:pt x="1595630" y="704795"/>
                  <a:pt x="1634447" y="603157"/>
                </a:cubicBezTo>
                <a:lnTo>
                  <a:pt x="1634664" y="602576"/>
                </a:lnTo>
                <a:lnTo>
                  <a:pt x="1634905" y="601999"/>
                </a:lnTo>
                <a:lnTo>
                  <a:pt x="1674548" y="505996"/>
                </a:lnTo>
                <a:cubicBezTo>
                  <a:pt x="1675298" y="504215"/>
                  <a:pt x="1673989" y="502260"/>
                  <a:pt x="1672057" y="502260"/>
                </a:cubicBezTo>
                <a:close/>
                <a:moveTo>
                  <a:pt x="3589345" y="0"/>
                </a:moveTo>
                <a:lnTo>
                  <a:pt x="3589345" y="0"/>
                </a:lnTo>
                <a:cubicBezTo>
                  <a:pt x="3602157" y="0"/>
                  <a:pt x="3611461" y="13135"/>
                  <a:pt x="3606987" y="24884"/>
                </a:cubicBezTo>
                <a:lnTo>
                  <a:pt x="3549702" y="163564"/>
                </a:lnTo>
                <a:cubicBezTo>
                  <a:pt x="3504022" y="283209"/>
                  <a:pt x="3390087" y="360594"/>
                  <a:pt x="3259616" y="360594"/>
                </a:cubicBezTo>
                <a:lnTo>
                  <a:pt x="2947313" y="360594"/>
                </a:lnTo>
                <a:cubicBezTo>
                  <a:pt x="2936166" y="360594"/>
                  <a:pt x="2928070" y="349163"/>
                  <a:pt x="2931972" y="338937"/>
                </a:cubicBezTo>
                <a:lnTo>
                  <a:pt x="2992701" y="179924"/>
                </a:lnTo>
                <a:cubicBezTo>
                  <a:pt x="3038700" y="59437"/>
                  <a:pt x="3150613" y="0"/>
                  <a:pt x="3282012" y="0"/>
                </a:cubicBezTo>
                <a:lnTo>
                  <a:pt x="3589345" y="0"/>
                </a:lnTo>
                <a:close/>
                <a:moveTo>
                  <a:pt x="3544160" y="46193"/>
                </a:moveTo>
                <a:lnTo>
                  <a:pt x="3282012" y="46193"/>
                </a:lnTo>
                <a:cubicBezTo>
                  <a:pt x="3162014" y="46193"/>
                  <a:pt x="3072293" y="100941"/>
                  <a:pt x="3035853" y="196401"/>
                </a:cubicBezTo>
                <a:lnTo>
                  <a:pt x="2992180" y="310735"/>
                </a:lnTo>
                <a:cubicBezTo>
                  <a:pt x="2991507" y="312507"/>
                  <a:pt x="2992816" y="314403"/>
                  <a:pt x="2994710" y="314403"/>
                </a:cubicBezTo>
                <a:lnTo>
                  <a:pt x="3259616" y="314403"/>
                </a:lnTo>
                <a:cubicBezTo>
                  <a:pt x="3370806" y="314403"/>
                  <a:pt x="3467746" y="248729"/>
                  <a:pt x="3506551" y="147088"/>
                </a:cubicBezTo>
                <a:lnTo>
                  <a:pt x="3506767" y="146507"/>
                </a:lnTo>
                <a:lnTo>
                  <a:pt x="3507009" y="145933"/>
                </a:lnTo>
                <a:lnTo>
                  <a:pt x="3546652" y="49930"/>
                </a:lnTo>
                <a:cubicBezTo>
                  <a:pt x="3547389" y="48149"/>
                  <a:pt x="3546092" y="46194"/>
                  <a:pt x="3544160" y="46194"/>
                </a:cubicBezTo>
                <a:close/>
                <a:moveTo>
                  <a:pt x="5604897" y="0"/>
                </a:moveTo>
                <a:lnTo>
                  <a:pt x="5604897" y="0"/>
                </a:lnTo>
                <a:cubicBezTo>
                  <a:pt x="5617709" y="0"/>
                  <a:pt x="5627012" y="13135"/>
                  <a:pt x="5622526" y="24884"/>
                </a:cubicBezTo>
                <a:lnTo>
                  <a:pt x="5565253" y="163564"/>
                </a:lnTo>
                <a:cubicBezTo>
                  <a:pt x="5519573" y="283209"/>
                  <a:pt x="5405625" y="360594"/>
                  <a:pt x="5275167" y="360594"/>
                </a:cubicBezTo>
                <a:lnTo>
                  <a:pt x="4962864" y="360594"/>
                </a:lnTo>
                <a:cubicBezTo>
                  <a:pt x="4951717" y="360594"/>
                  <a:pt x="4943608" y="349163"/>
                  <a:pt x="4947523" y="338937"/>
                </a:cubicBezTo>
                <a:lnTo>
                  <a:pt x="5008240" y="179924"/>
                </a:lnTo>
                <a:cubicBezTo>
                  <a:pt x="5054251" y="59437"/>
                  <a:pt x="5166177" y="0"/>
                  <a:pt x="5297550" y="0"/>
                </a:cubicBezTo>
                <a:lnTo>
                  <a:pt x="5604897" y="0"/>
                </a:lnTo>
                <a:close/>
                <a:moveTo>
                  <a:pt x="5559712" y="46193"/>
                </a:moveTo>
                <a:lnTo>
                  <a:pt x="5297550" y="46193"/>
                </a:lnTo>
                <a:cubicBezTo>
                  <a:pt x="5177566" y="46193"/>
                  <a:pt x="5087844" y="100941"/>
                  <a:pt x="5051391" y="196401"/>
                </a:cubicBezTo>
                <a:lnTo>
                  <a:pt x="5007744" y="310735"/>
                </a:lnTo>
                <a:cubicBezTo>
                  <a:pt x="5007058" y="312507"/>
                  <a:pt x="5008367" y="314403"/>
                  <a:pt x="5010261" y="314403"/>
                </a:cubicBezTo>
                <a:lnTo>
                  <a:pt x="5275167" y="314403"/>
                </a:lnTo>
                <a:cubicBezTo>
                  <a:pt x="5386357" y="314403"/>
                  <a:pt x="5483285" y="248729"/>
                  <a:pt x="5522102" y="147088"/>
                </a:cubicBezTo>
                <a:lnTo>
                  <a:pt x="5522318" y="146507"/>
                </a:lnTo>
                <a:lnTo>
                  <a:pt x="5522547" y="145933"/>
                </a:lnTo>
                <a:lnTo>
                  <a:pt x="5562216" y="49930"/>
                </a:lnTo>
                <a:cubicBezTo>
                  <a:pt x="5562940" y="48149"/>
                  <a:pt x="5561631" y="46194"/>
                  <a:pt x="5559712" y="46194"/>
                </a:cubicBezTo>
                <a:close/>
                <a:moveTo>
                  <a:pt x="449147" y="635987"/>
                </a:moveTo>
                <a:lnTo>
                  <a:pt x="388426" y="795005"/>
                </a:lnTo>
                <a:cubicBezTo>
                  <a:pt x="384523" y="805229"/>
                  <a:pt x="392622" y="816662"/>
                  <a:pt x="403774" y="816662"/>
                </a:cubicBezTo>
                <a:lnTo>
                  <a:pt x="716074" y="816662"/>
                </a:lnTo>
                <a:cubicBezTo>
                  <a:pt x="846546" y="816662"/>
                  <a:pt x="960479" y="739277"/>
                  <a:pt x="1006163" y="619632"/>
                </a:cubicBezTo>
                <a:lnTo>
                  <a:pt x="1063439" y="480949"/>
                </a:lnTo>
                <a:cubicBezTo>
                  <a:pt x="1067919" y="469201"/>
                  <a:pt x="1058617" y="456069"/>
                  <a:pt x="1045801" y="456069"/>
                </a:cubicBezTo>
                <a:lnTo>
                  <a:pt x="1045807" y="456069"/>
                </a:lnTo>
                <a:lnTo>
                  <a:pt x="738458" y="456069"/>
                </a:lnTo>
                <a:cubicBezTo>
                  <a:pt x="607074" y="456069"/>
                  <a:pt x="495158" y="515506"/>
                  <a:pt x="449145" y="635988"/>
                </a:cubicBezTo>
                <a:close/>
                <a:moveTo>
                  <a:pt x="5744239" y="456066"/>
                </a:moveTo>
                <a:lnTo>
                  <a:pt x="5744239" y="456066"/>
                </a:lnTo>
                <a:cubicBezTo>
                  <a:pt x="5757051" y="456066"/>
                  <a:pt x="5766355" y="469201"/>
                  <a:pt x="5761868" y="480953"/>
                </a:cubicBezTo>
                <a:lnTo>
                  <a:pt x="5704596" y="619633"/>
                </a:lnTo>
                <a:cubicBezTo>
                  <a:pt x="5658915" y="739276"/>
                  <a:pt x="5544980" y="816661"/>
                  <a:pt x="5414510" y="816661"/>
                </a:cubicBezTo>
                <a:lnTo>
                  <a:pt x="5102207" y="816661"/>
                </a:lnTo>
                <a:cubicBezTo>
                  <a:pt x="5091060" y="816661"/>
                  <a:pt x="5082951" y="805230"/>
                  <a:pt x="5086865" y="795007"/>
                </a:cubicBezTo>
                <a:lnTo>
                  <a:pt x="5147582" y="635990"/>
                </a:lnTo>
                <a:cubicBezTo>
                  <a:pt x="5193593" y="515503"/>
                  <a:pt x="5305520" y="456066"/>
                  <a:pt x="5436893" y="456066"/>
                </a:cubicBezTo>
                <a:lnTo>
                  <a:pt x="5744239" y="456066"/>
                </a:lnTo>
                <a:close/>
                <a:moveTo>
                  <a:pt x="5699054" y="502259"/>
                </a:moveTo>
                <a:lnTo>
                  <a:pt x="5436893" y="502259"/>
                </a:lnTo>
                <a:cubicBezTo>
                  <a:pt x="5316908" y="502259"/>
                  <a:pt x="5227186" y="557007"/>
                  <a:pt x="5190734" y="652467"/>
                </a:cubicBezTo>
                <a:lnTo>
                  <a:pt x="5147086" y="766801"/>
                </a:lnTo>
                <a:cubicBezTo>
                  <a:pt x="5146400" y="768573"/>
                  <a:pt x="5147709" y="770470"/>
                  <a:pt x="5149603" y="770470"/>
                </a:cubicBezTo>
                <a:lnTo>
                  <a:pt x="5414510" y="770470"/>
                </a:lnTo>
                <a:cubicBezTo>
                  <a:pt x="5525699" y="770470"/>
                  <a:pt x="5622627" y="704795"/>
                  <a:pt x="5661445" y="603157"/>
                </a:cubicBezTo>
                <a:lnTo>
                  <a:pt x="5661661" y="602576"/>
                </a:lnTo>
                <a:lnTo>
                  <a:pt x="5661889" y="601999"/>
                </a:lnTo>
                <a:lnTo>
                  <a:pt x="5701545" y="505996"/>
                </a:lnTo>
                <a:cubicBezTo>
                  <a:pt x="5702282" y="504215"/>
                  <a:pt x="5700973" y="502260"/>
                  <a:pt x="5699054" y="502260"/>
                </a:cubicBezTo>
                <a:close/>
                <a:moveTo>
                  <a:pt x="7615096" y="0"/>
                </a:moveTo>
                <a:lnTo>
                  <a:pt x="7615096" y="0"/>
                </a:lnTo>
                <a:cubicBezTo>
                  <a:pt x="7627908" y="0"/>
                  <a:pt x="7637212" y="13135"/>
                  <a:pt x="7632726" y="24884"/>
                </a:cubicBezTo>
                <a:lnTo>
                  <a:pt x="7575454" y="163564"/>
                </a:lnTo>
                <a:cubicBezTo>
                  <a:pt x="7529773" y="283209"/>
                  <a:pt x="7415838" y="360594"/>
                  <a:pt x="7285368" y="360594"/>
                </a:cubicBezTo>
                <a:lnTo>
                  <a:pt x="6973064" y="360594"/>
                </a:lnTo>
                <a:cubicBezTo>
                  <a:pt x="6961918" y="360594"/>
                  <a:pt x="6953821" y="349163"/>
                  <a:pt x="6957723" y="338937"/>
                </a:cubicBezTo>
                <a:lnTo>
                  <a:pt x="7018440" y="179924"/>
                </a:lnTo>
                <a:cubicBezTo>
                  <a:pt x="7064451" y="59437"/>
                  <a:pt x="7176378" y="0"/>
                  <a:pt x="7307763" y="0"/>
                </a:cubicBezTo>
                <a:lnTo>
                  <a:pt x="7615096" y="0"/>
                </a:lnTo>
                <a:close/>
                <a:moveTo>
                  <a:pt x="7569912" y="46193"/>
                </a:moveTo>
                <a:lnTo>
                  <a:pt x="7307763" y="46193"/>
                </a:lnTo>
                <a:cubicBezTo>
                  <a:pt x="7187766" y="46193"/>
                  <a:pt x="7098044" y="100941"/>
                  <a:pt x="7061591" y="196401"/>
                </a:cubicBezTo>
                <a:lnTo>
                  <a:pt x="7017944" y="310735"/>
                </a:lnTo>
                <a:cubicBezTo>
                  <a:pt x="7017271" y="312507"/>
                  <a:pt x="7018567" y="314403"/>
                  <a:pt x="7020474" y="314403"/>
                </a:cubicBezTo>
                <a:lnTo>
                  <a:pt x="7285368" y="314403"/>
                </a:lnTo>
                <a:cubicBezTo>
                  <a:pt x="7396557" y="314403"/>
                  <a:pt x="7493485" y="248729"/>
                  <a:pt x="7532302" y="147088"/>
                </a:cubicBezTo>
                <a:lnTo>
                  <a:pt x="7532518" y="146507"/>
                </a:lnTo>
                <a:lnTo>
                  <a:pt x="7532760" y="145933"/>
                </a:lnTo>
                <a:lnTo>
                  <a:pt x="7572416" y="49930"/>
                </a:lnTo>
                <a:cubicBezTo>
                  <a:pt x="7573153" y="48149"/>
                  <a:pt x="7571831" y="46194"/>
                  <a:pt x="7569912" y="46194"/>
                </a:cubicBezTo>
                <a:close/>
                <a:moveTo>
                  <a:pt x="131" y="461646"/>
                </a:moveTo>
                <a:lnTo>
                  <a:pt x="125" y="816661"/>
                </a:lnTo>
                <a:lnTo>
                  <a:pt x="44641" y="816661"/>
                </a:lnTo>
                <a:cubicBezTo>
                  <a:pt x="175106" y="816661"/>
                  <a:pt x="289046" y="739276"/>
                  <a:pt x="334724" y="619630"/>
                </a:cubicBezTo>
                <a:lnTo>
                  <a:pt x="392000" y="480948"/>
                </a:lnTo>
                <a:cubicBezTo>
                  <a:pt x="396487" y="469200"/>
                  <a:pt x="387184" y="456067"/>
                  <a:pt x="374369" y="456067"/>
                </a:cubicBezTo>
                <a:lnTo>
                  <a:pt x="67026" y="456067"/>
                </a:lnTo>
                <a:cubicBezTo>
                  <a:pt x="44032" y="456067"/>
                  <a:pt x="21684" y="457998"/>
                  <a:pt x="130" y="461647"/>
                </a:cubicBezTo>
                <a:close/>
                <a:moveTo>
                  <a:pt x="601168" y="1085721"/>
                </a:moveTo>
                <a:lnTo>
                  <a:pt x="540447" y="1244739"/>
                </a:lnTo>
                <a:cubicBezTo>
                  <a:pt x="536544" y="1254963"/>
                  <a:pt x="544643" y="1266393"/>
                  <a:pt x="555794" y="1266393"/>
                </a:cubicBezTo>
                <a:lnTo>
                  <a:pt x="868095" y="1266393"/>
                </a:lnTo>
                <a:cubicBezTo>
                  <a:pt x="998567" y="1266393"/>
                  <a:pt x="1112500" y="1189008"/>
                  <a:pt x="1158183" y="1069363"/>
                </a:cubicBezTo>
                <a:lnTo>
                  <a:pt x="1215460" y="930682"/>
                </a:lnTo>
                <a:cubicBezTo>
                  <a:pt x="1219940" y="918932"/>
                  <a:pt x="1210637" y="905797"/>
                  <a:pt x="1197822" y="905797"/>
                </a:cubicBezTo>
                <a:lnTo>
                  <a:pt x="1197828" y="905797"/>
                </a:lnTo>
                <a:cubicBezTo>
                  <a:pt x="1197828" y="905797"/>
                  <a:pt x="890479" y="905799"/>
                  <a:pt x="890479" y="905799"/>
                </a:cubicBezTo>
                <a:cubicBezTo>
                  <a:pt x="759095" y="905799"/>
                  <a:pt x="647179" y="965236"/>
                  <a:pt x="601166" y="1085720"/>
                </a:cubicBezTo>
                <a:close/>
                <a:moveTo>
                  <a:pt x="3728688" y="456066"/>
                </a:moveTo>
                <a:lnTo>
                  <a:pt x="3728688" y="456066"/>
                </a:lnTo>
                <a:cubicBezTo>
                  <a:pt x="3741499" y="456066"/>
                  <a:pt x="3750804" y="469201"/>
                  <a:pt x="3746329" y="480953"/>
                </a:cubicBezTo>
                <a:lnTo>
                  <a:pt x="3689044" y="619633"/>
                </a:lnTo>
                <a:cubicBezTo>
                  <a:pt x="3643364" y="739276"/>
                  <a:pt x="3529429" y="816661"/>
                  <a:pt x="3398959" y="816661"/>
                </a:cubicBezTo>
                <a:lnTo>
                  <a:pt x="3086656" y="816661"/>
                </a:lnTo>
                <a:cubicBezTo>
                  <a:pt x="3075509" y="816661"/>
                  <a:pt x="3067412" y="805230"/>
                  <a:pt x="3071314" y="795007"/>
                </a:cubicBezTo>
                <a:lnTo>
                  <a:pt x="3132044" y="635990"/>
                </a:lnTo>
                <a:cubicBezTo>
                  <a:pt x="3178042" y="515503"/>
                  <a:pt x="3289968" y="456066"/>
                  <a:pt x="3421354" y="456066"/>
                </a:cubicBezTo>
                <a:lnTo>
                  <a:pt x="3728688" y="456066"/>
                </a:lnTo>
                <a:close/>
                <a:moveTo>
                  <a:pt x="3683503" y="502259"/>
                </a:moveTo>
                <a:lnTo>
                  <a:pt x="3421354" y="502259"/>
                </a:lnTo>
                <a:cubicBezTo>
                  <a:pt x="3301357" y="502259"/>
                  <a:pt x="3211635" y="557007"/>
                  <a:pt x="3175195" y="652467"/>
                </a:cubicBezTo>
                <a:lnTo>
                  <a:pt x="3131523" y="766801"/>
                </a:lnTo>
                <a:cubicBezTo>
                  <a:pt x="3130862" y="768573"/>
                  <a:pt x="3132158" y="770470"/>
                  <a:pt x="3134065" y="770470"/>
                </a:cubicBezTo>
                <a:lnTo>
                  <a:pt x="3398959" y="770470"/>
                </a:lnTo>
                <a:cubicBezTo>
                  <a:pt x="3510148" y="770470"/>
                  <a:pt x="3607076" y="704795"/>
                  <a:pt x="3645893" y="603157"/>
                </a:cubicBezTo>
                <a:lnTo>
                  <a:pt x="3646109" y="602576"/>
                </a:lnTo>
                <a:lnTo>
                  <a:pt x="3646351" y="601999"/>
                </a:lnTo>
                <a:lnTo>
                  <a:pt x="3685994" y="505996"/>
                </a:lnTo>
                <a:cubicBezTo>
                  <a:pt x="3686731" y="504215"/>
                  <a:pt x="3685422" y="502260"/>
                  <a:pt x="3683503" y="502260"/>
                </a:cubicBezTo>
                <a:close/>
                <a:moveTo>
                  <a:pt x="208012" y="905800"/>
                </a:moveTo>
                <a:cubicBezTo>
                  <a:pt x="127953" y="905800"/>
                  <a:pt x="55216" y="928002"/>
                  <a:pt x="118" y="972512"/>
                </a:cubicBezTo>
                <a:lnTo>
                  <a:pt x="118" y="1037019"/>
                </a:lnTo>
                <a:cubicBezTo>
                  <a:pt x="46417" y="982289"/>
                  <a:pt x="118829" y="951993"/>
                  <a:pt x="208012" y="951993"/>
                </a:cubicBezTo>
                <a:lnTo>
                  <a:pt x="470167" y="951993"/>
                </a:lnTo>
                <a:cubicBezTo>
                  <a:pt x="472091" y="951993"/>
                  <a:pt x="473400" y="953948"/>
                  <a:pt x="472668" y="955728"/>
                </a:cubicBezTo>
                <a:lnTo>
                  <a:pt x="433011" y="1051731"/>
                </a:lnTo>
                <a:lnTo>
                  <a:pt x="432775" y="1052307"/>
                </a:lnTo>
                <a:lnTo>
                  <a:pt x="432557" y="1052889"/>
                </a:lnTo>
                <a:cubicBezTo>
                  <a:pt x="393744" y="1154528"/>
                  <a:pt x="296816" y="1220203"/>
                  <a:pt x="185620" y="1220203"/>
                </a:cubicBezTo>
                <a:lnTo>
                  <a:pt x="118" y="1220203"/>
                </a:lnTo>
                <a:lnTo>
                  <a:pt x="118" y="1266395"/>
                </a:lnTo>
                <a:lnTo>
                  <a:pt x="185620" y="1266395"/>
                </a:lnTo>
                <a:cubicBezTo>
                  <a:pt x="316092" y="1266395"/>
                  <a:pt x="430025" y="1189010"/>
                  <a:pt x="475709" y="1069367"/>
                </a:cubicBezTo>
                <a:lnTo>
                  <a:pt x="532985" y="930684"/>
                </a:lnTo>
                <a:cubicBezTo>
                  <a:pt x="537465" y="918936"/>
                  <a:pt x="528162" y="905800"/>
                  <a:pt x="515353" y="905800"/>
                </a:cubicBezTo>
                <a:lnTo>
                  <a:pt x="208011" y="905800"/>
                </a:lnTo>
                <a:close/>
                <a:moveTo>
                  <a:pt x="9770409" y="456066"/>
                </a:moveTo>
                <a:lnTo>
                  <a:pt x="9770409" y="456066"/>
                </a:lnTo>
                <a:cubicBezTo>
                  <a:pt x="9783221" y="456066"/>
                  <a:pt x="9792525" y="469201"/>
                  <a:pt x="9788038" y="480953"/>
                </a:cubicBezTo>
                <a:lnTo>
                  <a:pt x="9730766" y="619633"/>
                </a:lnTo>
                <a:cubicBezTo>
                  <a:pt x="9685086" y="739276"/>
                  <a:pt x="9571151" y="816661"/>
                  <a:pt x="9440681" y="816661"/>
                </a:cubicBezTo>
                <a:lnTo>
                  <a:pt x="9128377" y="816661"/>
                </a:lnTo>
                <a:cubicBezTo>
                  <a:pt x="9117231" y="816661"/>
                  <a:pt x="9109121" y="805230"/>
                  <a:pt x="9113036" y="795007"/>
                </a:cubicBezTo>
                <a:lnTo>
                  <a:pt x="9173752" y="635990"/>
                </a:lnTo>
                <a:cubicBezTo>
                  <a:pt x="9219763" y="515503"/>
                  <a:pt x="9331690" y="456066"/>
                  <a:pt x="9463076" y="456066"/>
                </a:cubicBezTo>
                <a:lnTo>
                  <a:pt x="9770409" y="456066"/>
                </a:lnTo>
                <a:close/>
                <a:moveTo>
                  <a:pt x="9725224" y="502259"/>
                </a:moveTo>
                <a:lnTo>
                  <a:pt x="9463076" y="502259"/>
                </a:lnTo>
                <a:cubicBezTo>
                  <a:pt x="9343079" y="502259"/>
                  <a:pt x="9253357" y="557007"/>
                  <a:pt x="9216916" y="652467"/>
                </a:cubicBezTo>
                <a:lnTo>
                  <a:pt x="9173257" y="766801"/>
                </a:lnTo>
                <a:cubicBezTo>
                  <a:pt x="9172571" y="768573"/>
                  <a:pt x="9173880" y="770470"/>
                  <a:pt x="9175773" y="770470"/>
                </a:cubicBezTo>
                <a:lnTo>
                  <a:pt x="9440681" y="770470"/>
                </a:lnTo>
                <a:cubicBezTo>
                  <a:pt x="9551870" y="770470"/>
                  <a:pt x="9648798" y="704795"/>
                  <a:pt x="9687615" y="603157"/>
                </a:cubicBezTo>
                <a:lnTo>
                  <a:pt x="9687830" y="602576"/>
                </a:lnTo>
                <a:lnTo>
                  <a:pt x="9688073" y="601999"/>
                </a:lnTo>
                <a:lnTo>
                  <a:pt x="9727728" y="505996"/>
                </a:lnTo>
                <a:cubicBezTo>
                  <a:pt x="9728453" y="504215"/>
                  <a:pt x="9727143" y="502260"/>
                  <a:pt x="9725224" y="502260"/>
                </a:cubicBezTo>
                <a:close/>
                <a:moveTo>
                  <a:pt x="9631054" y="0"/>
                </a:moveTo>
                <a:lnTo>
                  <a:pt x="9631054" y="0"/>
                </a:lnTo>
                <a:cubicBezTo>
                  <a:pt x="9643866" y="0"/>
                  <a:pt x="9653170" y="13135"/>
                  <a:pt x="9648683" y="24884"/>
                </a:cubicBezTo>
                <a:lnTo>
                  <a:pt x="9591411" y="163564"/>
                </a:lnTo>
                <a:cubicBezTo>
                  <a:pt x="9545730" y="283209"/>
                  <a:pt x="9431783" y="360594"/>
                  <a:pt x="9301325" y="360594"/>
                </a:cubicBezTo>
                <a:lnTo>
                  <a:pt x="8989022" y="360594"/>
                </a:lnTo>
                <a:cubicBezTo>
                  <a:pt x="8977875" y="360594"/>
                  <a:pt x="8969779" y="349163"/>
                  <a:pt x="8973681" y="338937"/>
                </a:cubicBezTo>
                <a:lnTo>
                  <a:pt x="9034398" y="179924"/>
                </a:lnTo>
                <a:cubicBezTo>
                  <a:pt x="9080409" y="59437"/>
                  <a:pt x="9192335" y="0"/>
                  <a:pt x="9323721" y="0"/>
                </a:cubicBezTo>
                <a:lnTo>
                  <a:pt x="9631054" y="0"/>
                </a:lnTo>
                <a:close/>
                <a:moveTo>
                  <a:pt x="9585869" y="46193"/>
                </a:moveTo>
                <a:lnTo>
                  <a:pt x="9323721" y="46193"/>
                </a:lnTo>
                <a:cubicBezTo>
                  <a:pt x="9203724" y="46193"/>
                  <a:pt x="9114002" y="100941"/>
                  <a:pt x="9077549" y="196401"/>
                </a:cubicBezTo>
                <a:lnTo>
                  <a:pt x="9033889" y="310735"/>
                </a:lnTo>
                <a:cubicBezTo>
                  <a:pt x="9033228" y="312507"/>
                  <a:pt x="9034525" y="314403"/>
                  <a:pt x="9036418" y="314403"/>
                </a:cubicBezTo>
                <a:lnTo>
                  <a:pt x="9301325" y="314403"/>
                </a:lnTo>
                <a:cubicBezTo>
                  <a:pt x="9412515" y="314403"/>
                  <a:pt x="9509443" y="248729"/>
                  <a:pt x="9548260" y="147088"/>
                </a:cubicBezTo>
                <a:lnTo>
                  <a:pt x="9548476" y="146507"/>
                </a:lnTo>
                <a:lnTo>
                  <a:pt x="9548718" y="145933"/>
                </a:lnTo>
                <a:lnTo>
                  <a:pt x="9588360" y="49930"/>
                </a:lnTo>
                <a:cubicBezTo>
                  <a:pt x="9589098" y="48149"/>
                  <a:pt x="9587789" y="46194"/>
                  <a:pt x="9585869" y="46194"/>
                </a:cubicBezTo>
                <a:close/>
                <a:moveTo>
                  <a:pt x="8333911" y="5446946"/>
                </a:moveTo>
                <a:cubicBezTo>
                  <a:pt x="8202526" y="5446946"/>
                  <a:pt x="8090599" y="5506379"/>
                  <a:pt x="8044601" y="5626872"/>
                </a:cubicBezTo>
                <a:lnTo>
                  <a:pt x="7983884" y="5785890"/>
                </a:lnTo>
                <a:cubicBezTo>
                  <a:pt x="7979970" y="5796109"/>
                  <a:pt x="7988079" y="5807548"/>
                  <a:pt x="7999226" y="5807548"/>
                </a:cubicBezTo>
                <a:lnTo>
                  <a:pt x="8311516" y="5807548"/>
                </a:lnTo>
                <a:cubicBezTo>
                  <a:pt x="8441986" y="5807548"/>
                  <a:pt x="8555920" y="5730155"/>
                  <a:pt x="8601614" y="5610514"/>
                </a:cubicBezTo>
                <a:lnTo>
                  <a:pt x="8658886" y="5471833"/>
                </a:lnTo>
                <a:cubicBezTo>
                  <a:pt x="8663373" y="5460088"/>
                  <a:pt x="8654056" y="5446946"/>
                  <a:pt x="8641258" y="5446946"/>
                </a:cubicBezTo>
                <a:lnTo>
                  <a:pt x="8641258" y="5446946"/>
                </a:lnTo>
                <a:cubicBezTo>
                  <a:pt x="8641258" y="5446946"/>
                  <a:pt x="8333911" y="5446946"/>
                  <a:pt x="8333911" y="5446946"/>
                </a:cubicBezTo>
                <a:close/>
                <a:moveTo>
                  <a:pt x="6588961" y="3174203"/>
                </a:moveTo>
                <a:lnTo>
                  <a:pt x="6588961" y="3174203"/>
                </a:lnTo>
                <a:cubicBezTo>
                  <a:pt x="6601773" y="3174203"/>
                  <a:pt x="6611065" y="3187333"/>
                  <a:pt x="6606590" y="3199077"/>
                </a:cubicBezTo>
                <a:lnTo>
                  <a:pt x="6549305" y="3337759"/>
                </a:lnTo>
                <a:cubicBezTo>
                  <a:pt x="6503625" y="3457413"/>
                  <a:pt x="6389690" y="3534793"/>
                  <a:pt x="6259232" y="3534793"/>
                </a:cubicBezTo>
                <a:lnTo>
                  <a:pt x="5946916" y="3534793"/>
                </a:lnTo>
                <a:cubicBezTo>
                  <a:pt x="5935769" y="3534793"/>
                  <a:pt x="5927673" y="3523366"/>
                  <a:pt x="5931575" y="3513135"/>
                </a:cubicBezTo>
                <a:lnTo>
                  <a:pt x="5992304" y="3354117"/>
                </a:lnTo>
                <a:cubicBezTo>
                  <a:pt x="6038303" y="3233636"/>
                  <a:pt x="6150229" y="3174203"/>
                  <a:pt x="6281615" y="3174203"/>
                </a:cubicBezTo>
                <a:lnTo>
                  <a:pt x="6588961" y="3174203"/>
                </a:lnTo>
                <a:close/>
                <a:moveTo>
                  <a:pt x="6543763" y="3220392"/>
                </a:moveTo>
                <a:lnTo>
                  <a:pt x="6281615" y="3220392"/>
                </a:lnTo>
                <a:cubicBezTo>
                  <a:pt x="6161618" y="3220392"/>
                  <a:pt x="6071896" y="3275135"/>
                  <a:pt x="6035456" y="3370602"/>
                </a:cubicBezTo>
                <a:lnTo>
                  <a:pt x="5991796" y="3484931"/>
                </a:lnTo>
                <a:cubicBezTo>
                  <a:pt x="5991123" y="3486710"/>
                  <a:pt x="5992432" y="3488604"/>
                  <a:pt x="5994326" y="3488604"/>
                </a:cubicBezTo>
                <a:lnTo>
                  <a:pt x="6259232" y="3488604"/>
                </a:lnTo>
                <a:cubicBezTo>
                  <a:pt x="6370409" y="3488604"/>
                  <a:pt x="6467337" y="3422930"/>
                  <a:pt x="6506154" y="3321286"/>
                </a:cubicBezTo>
                <a:lnTo>
                  <a:pt x="6506370" y="3320714"/>
                </a:lnTo>
                <a:lnTo>
                  <a:pt x="6506612" y="3320130"/>
                </a:lnTo>
                <a:lnTo>
                  <a:pt x="6546268" y="3224129"/>
                </a:lnTo>
                <a:cubicBezTo>
                  <a:pt x="6546992" y="3222350"/>
                  <a:pt x="6545696" y="3220392"/>
                  <a:pt x="6543763" y="3220392"/>
                </a:cubicBezTo>
                <a:close/>
                <a:moveTo>
                  <a:pt x="3264027" y="3534793"/>
                </a:moveTo>
                <a:lnTo>
                  <a:pt x="3576330" y="3534793"/>
                </a:lnTo>
                <a:cubicBezTo>
                  <a:pt x="3706788" y="3534793"/>
                  <a:pt x="3820735" y="3457413"/>
                  <a:pt x="3866416" y="3337759"/>
                </a:cubicBezTo>
                <a:lnTo>
                  <a:pt x="3923688" y="3199090"/>
                </a:lnTo>
                <a:cubicBezTo>
                  <a:pt x="3928175" y="3187333"/>
                  <a:pt x="3918871" y="3174203"/>
                  <a:pt x="3906059" y="3174203"/>
                </a:cubicBezTo>
                <a:lnTo>
                  <a:pt x="3598713" y="3174203"/>
                </a:lnTo>
                <a:cubicBezTo>
                  <a:pt x="3467327" y="3174203"/>
                  <a:pt x="3355401" y="3233636"/>
                  <a:pt x="3309402" y="3354117"/>
                </a:cubicBezTo>
                <a:lnTo>
                  <a:pt x="3248686" y="3513135"/>
                </a:lnTo>
                <a:cubicBezTo>
                  <a:pt x="3244771" y="3523366"/>
                  <a:pt x="3252880" y="3534793"/>
                  <a:pt x="3264027" y="3534793"/>
                </a:cubicBezTo>
                <a:close/>
                <a:moveTo>
                  <a:pt x="4073389" y="3962874"/>
                </a:moveTo>
                <a:lnTo>
                  <a:pt x="4134119" y="3803856"/>
                </a:lnTo>
                <a:cubicBezTo>
                  <a:pt x="4180117" y="3683375"/>
                  <a:pt x="4292043" y="3623929"/>
                  <a:pt x="4423429" y="3623929"/>
                </a:cubicBezTo>
                <a:lnTo>
                  <a:pt x="4730775" y="3623929"/>
                </a:lnTo>
                <a:cubicBezTo>
                  <a:pt x="4743575" y="3623929"/>
                  <a:pt x="4752879" y="3637072"/>
                  <a:pt x="4748404" y="3648816"/>
                </a:cubicBezTo>
                <a:lnTo>
                  <a:pt x="4691120" y="3787498"/>
                </a:lnTo>
                <a:cubicBezTo>
                  <a:pt x="4645439" y="3907139"/>
                  <a:pt x="4531504" y="3984532"/>
                  <a:pt x="4401034" y="3984532"/>
                </a:cubicBezTo>
                <a:lnTo>
                  <a:pt x="4088743" y="3984532"/>
                </a:lnTo>
                <a:cubicBezTo>
                  <a:pt x="4077584" y="3984532"/>
                  <a:pt x="4069487" y="3973105"/>
                  <a:pt x="4073402" y="3962874"/>
                </a:cubicBezTo>
                <a:close/>
                <a:moveTo>
                  <a:pt x="4136140" y="3938342"/>
                </a:moveTo>
                <a:lnTo>
                  <a:pt x="4401034" y="3938342"/>
                </a:lnTo>
                <a:cubicBezTo>
                  <a:pt x="4512236" y="3938342"/>
                  <a:pt x="4609164" y="3872669"/>
                  <a:pt x="4647968" y="3771025"/>
                </a:cubicBezTo>
                <a:lnTo>
                  <a:pt x="4648197" y="3770440"/>
                </a:lnTo>
                <a:lnTo>
                  <a:pt x="4648426" y="3769869"/>
                </a:lnTo>
                <a:lnTo>
                  <a:pt x="4688082" y="3673868"/>
                </a:lnTo>
                <a:cubicBezTo>
                  <a:pt x="4688819" y="3672089"/>
                  <a:pt x="4687510" y="3670131"/>
                  <a:pt x="4685591" y="3670131"/>
                </a:cubicBezTo>
                <a:lnTo>
                  <a:pt x="4423429" y="3670131"/>
                </a:lnTo>
                <a:cubicBezTo>
                  <a:pt x="4303445" y="3670131"/>
                  <a:pt x="4213723" y="3724874"/>
                  <a:pt x="4177270" y="3820341"/>
                </a:cubicBezTo>
                <a:lnTo>
                  <a:pt x="4133610" y="3934669"/>
                </a:lnTo>
                <a:cubicBezTo>
                  <a:pt x="4132937" y="3936436"/>
                  <a:pt x="4134233" y="3938342"/>
                  <a:pt x="4136127" y="3938342"/>
                </a:cubicBezTo>
                <a:close/>
                <a:moveTo>
                  <a:pt x="3921362" y="3513135"/>
                </a:moveTo>
                <a:lnTo>
                  <a:pt x="3982079" y="3354117"/>
                </a:lnTo>
                <a:cubicBezTo>
                  <a:pt x="4028090" y="3233636"/>
                  <a:pt x="4140016" y="3174203"/>
                  <a:pt x="4271402" y="3174203"/>
                </a:cubicBezTo>
                <a:lnTo>
                  <a:pt x="4578736" y="3174203"/>
                </a:lnTo>
                <a:lnTo>
                  <a:pt x="4578736" y="3174203"/>
                </a:lnTo>
                <a:cubicBezTo>
                  <a:pt x="4591547" y="3174203"/>
                  <a:pt x="4600852" y="3187333"/>
                  <a:pt x="4596365" y="3199077"/>
                </a:cubicBezTo>
                <a:lnTo>
                  <a:pt x="4539092" y="3337759"/>
                </a:lnTo>
                <a:cubicBezTo>
                  <a:pt x="4493412" y="3457400"/>
                  <a:pt x="4379477" y="3534793"/>
                  <a:pt x="4249007" y="3534793"/>
                </a:cubicBezTo>
                <a:lnTo>
                  <a:pt x="3936703" y="3534793"/>
                </a:lnTo>
                <a:cubicBezTo>
                  <a:pt x="3925557" y="3534793"/>
                  <a:pt x="3917447" y="3523366"/>
                  <a:pt x="3921362" y="3513135"/>
                </a:cubicBezTo>
                <a:close/>
                <a:moveTo>
                  <a:pt x="3984113" y="3488604"/>
                </a:moveTo>
                <a:lnTo>
                  <a:pt x="4249007" y="3488604"/>
                </a:lnTo>
                <a:cubicBezTo>
                  <a:pt x="4360196" y="3488604"/>
                  <a:pt x="4457124" y="3422930"/>
                  <a:pt x="4495941" y="3321286"/>
                </a:cubicBezTo>
                <a:lnTo>
                  <a:pt x="4496157" y="3320701"/>
                </a:lnTo>
                <a:lnTo>
                  <a:pt x="4496399" y="3320130"/>
                </a:lnTo>
                <a:lnTo>
                  <a:pt x="4536055" y="3224129"/>
                </a:lnTo>
                <a:cubicBezTo>
                  <a:pt x="4536779" y="3222350"/>
                  <a:pt x="4535470" y="3220392"/>
                  <a:pt x="4533551" y="3220392"/>
                </a:cubicBezTo>
                <a:lnTo>
                  <a:pt x="4271402" y="3220392"/>
                </a:lnTo>
                <a:cubicBezTo>
                  <a:pt x="4151405" y="3220392"/>
                  <a:pt x="4061683" y="3275135"/>
                  <a:pt x="4025230" y="3370602"/>
                </a:cubicBezTo>
                <a:lnTo>
                  <a:pt x="3981583" y="3484931"/>
                </a:lnTo>
                <a:cubicBezTo>
                  <a:pt x="3980897" y="3486710"/>
                  <a:pt x="3982206" y="3488604"/>
                  <a:pt x="3984100" y="3488604"/>
                </a:cubicBezTo>
                <a:close/>
                <a:moveTo>
                  <a:pt x="4438135" y="2718135"/>
                </a:moveTo>
                <a:lnTo>
                  <a:pt x="4130789" y="2718135"/>
                </a:lnTo>
                <a:cubicBezTo>
                  <a:pt x="3999403" y="2718135"/>
                  <a:pt x="3887477" y="2777568"/>
                  <a:pt x="3841478" y="2898061"/>
                </a:cubicBezTo>
                <a:lnTo>
                  <a:pt x="3780749" y="3057078"/>
                </a:lnTo>
                <a:cubicBezTo>
                  <a:pt x="3776847" y="3067298"/>
                  <a:pt x="3784956" y="3078724"/>
                  <a:pt x="3796090" y="3078724"/>
                </a:cubicBezTo>
                <a:lnTo>
                  <a:pt x="4108393" y="3078724"/>
                </a:lnTo>
                <a:cubicBezTo>
                  <a:pt x="4238864" y="3078724"/>
                  <a:pt x="4352798" y="3001344"/>
                  <a:pt x="4398492" y="2881703"/>
                </a:cubicBezTo>
                <a:lnTo>
                  <a:pt x="4455764" y="2743021"/>
                </a:lnTo>
                <a:cubicBezTo>
                  <a:pt x="4460238" y="2731264"/>
                  <a:pt x="4450934" y="2718135"/>
                  <a:pt x="4438135" y="2718135"/>
                </a:cubicBezTo>
                <a:close/>
                <a:moveTo>
                  <a:pt x="5110824" y="2718135"/>
                </a:moveTo>
                <a:lnTo>
                  <a:pt x="4803478" y="2718135"/>
                </a:lnTo>
                <a:cubicBezTo>
                  <a:pt x="4672092" y="2718135"/>
                  <a:pt x="4560166" y="2777568"/>
                  <a:pt x="4514168" y="2898061"/>
                </a:cubicBezTo>
                <a:lnTo>
                  <a:pt x="4453438" y="3057078"/>
                </a:lnTo>
                <a:cubicBezTo>
                  <a:pt x="4449536" y="3067298"/>
                  <a:pt x="4457633" y="3078724"/>
                  <a:pt x="4468779" y="3078724"/>
                </a:cubicBezTo>
                <a:lnTo>
                  <a:pt x="4781083" y="3078724"/>
                </a:lnTo>
                <a:cubicBezTo>
                  <a:pt x="4911553" y="3078724"/>
                  <a:pt x="5025488" y="3001344"/>
                  <a:pt x="5071168" y="2881703"/>
                </a:cubicBezTo>
                <a:lnTo>
                  <a:pt x="5128453" y="2743021"/>
                </a:lnTo>
                <a:cubicBezTo>
                  <a:pt x="5132928" y="2731264"/>
                  <a:pt x="5123623" y="2718135"/>
                  <a:pt x="5110811" y="2718135"/>
                </a:cubicBezTo>
                <a:close/>
                <a:moveTo>
                  <a:pt x="5279565" y="3534793"/>
                </a:moveTo>
                <a:lnTo>
                  <a:pt x="5591881" y="3534793"/>
                </a:lnTo>
                <a:cubicBezTo>
                  <a:pt x="5722339" y="3534793"/>
                  <a:pt x="5836274" y="3457413"/>
                  <a:pt x="5881954" y="3337759"/>
                </a:cubicBezTo>
                <a:lnTo>
                  <a:pt x="5939239" y="3199090"/>
                </a:lnTo>
                <a:cubicBezTo>
                  <a:pt x="5943713" y="3187333"/>
                  <a:pt x="5934422" y="3174203"/>
                  <a:pt x="5921610" y="3174203"/>
                </a:cubicBezTo>
                <a:lnTo>
                  <a:pt x="5614264" y="3174203"/>
                </a:lnTo>
                <a:cubicBezTo>
                  <a:pt x="5482878" y="3174203"/>
                  <a:pt x="5370952" y="3233636"/>
                  <a:pt x="5324954" y="3354117"/>
                </a:cubicBezTo>
                <a:lnTo>
                  <a:pt x="5264224" y="3513135"/>
                </a:lnTo>
                <a:cubicBezTo>
                  <a:pt x="5260322" y="3523366"/>
                  <a:pt x="5268431" y="3534793"/>
                  <a:pt x="5279565" y="3534793"/>
                </a:cubicBezTo>
                <a:close/>
                <a:moveTo>
                  <a:pt x="5250167" y="3174203"/>
                </a:moveTo>
                <a:lnTo>
                  <a:pt x="4942833" y="3174203"/>
                </a:lnTo>
                <a:cubicBezTo>
                  <a:pt x="4811448" y="3174203"/>
                  <a:pt x="4699521" y="3233636"/>
                  <a:pt x="4653523" y="3354117"/>
                </a:cubicBezTo>
                <a:lnTo>
                  <a:pt x="4592793" y="3513135"/>
                </a:lnTo>
                <a:cubicBezTo>
                  <a:pt x="4588891" y="3523366"/>
                  <a:pt x="4596987" y="3534793"/>
                  <a:pt x="4608135" y="3534793"/>
                </a:cubicBezTo>
                <a:lnTo>
                  <a:pt x="4920438" y="3534793"/>
                </a:lnTo>
                <a:cubicBezTo>
                  <a:pt x="5050908" y="3534793"/>
                  <a:pt x="5164843" y="3457413"/>
                  <a:pt x="5210523" y="3337759"/>
                </a:cubicBezTo>
                <a:lnTo>
                  <a:pt x="5267796" y="3199077"/>
                </a:lnTo>
                <a:cubicBezTo>
                  <a:pt x="5272282" y="3187333"/>
                  <a:pt x="5262979" y="3174203"/>
                  <a:pt x="5250167" y="3174203"/>
                </a:cubicBezTo>
                <a:close/>
                <a:moveTo>
                  <a:pt x="5782243" y="2718135"/>
                </a:moveTo>
                <a:lnTo>
                  <a:pt x="5782243" y="2718135"/>
                </a:lnTo>
                <a:cubicBezTo>
                  <a:pt x="5795054" y="2718135"/>
                  <a:pt x="5804358" y="2731264"/>
                  <a:pt x="5799872" y="2743021"/>
                </a:cubicBezTo>
                <a:lnTo>
                  <a:pt x="5742599" y="2881703"/>
                </a:lnTo>
                <a:cubicBezTo>
                  <a:pt x="5696919" y="3001344"/>
                  <a:pt x="5582971" y="3078724"/>
                  <a:pt x="5452513" y="3078724"/>
                </a:cubicBezTo>
                <a:lnTo>
                  <a:pt x="5140210" y="3078724"/>
                </a:lnTo>
                <a:cubicBezTo>
                  <a:pt x="5129063" y="3078724"/>
                  <a:pt x="5120967" y="3067298"/>
                  <a:pt x="5124869" y="3057078"/>
                </a:cubicBezTo>
                <a:lnTo>
                  <a:pt x="5185586" y="2898061"/>
                </a:lnTo>
                <a:cubicBezTo>
                  <a:pt x="5231597" y="2777568"/>
                  <a:pt x="5343523" y="2718135"/>
                  <a:pt x="5474909" y="2718135"/>
                </a:cubicBezTo>
                <a:lnTo>
                  <a:pt x="5782243" y="2718135"/>
                </a:lnTo>
                <a:close/>
                <a:moveTo>
                  <a:pt x="5737057" y="2764324"/>
                </a:moveTo>
                <a:lnTo>
                  <a:pt x="5474896" y="2764324"/>
                </a:lnTo>
                <a:cubicBezTo>
                  <a:pt x="5354912" y="2764324"/>
                  <a:pt x="5265190" y="2819079"/>
                  <a:pt x="5228737" y="2914533"/>
                </a:cubicBezTo>
                <a:lnTo>
                  <a:pt x="5185090" y="3028875"/>
                </a:lnTo>
                <a:cubicBezTo>
                  <a:pt x="5184404" y="3030641"/>
                  <a:pt x="5185713" y="3032535"/>
                  <a:pt x="5187607" y="3032535"/>
                </a:cubicBezTo>
                <a:lnTo>
                  <a:pt x="5452513" y="3032535"/>
                </a:lnTo>
                <a:cubicBezTo>
                  <a:pt x="5563703" y="3032535"/>
                  <a:pt x="5660631" y="2966861"/>
                  <a:pt x="5699448" y="2865230"/>
                </a:cubicBezTo>
                <a:lnTo>
                  <a:pt x="5699664" y="2864646"/>
                </a:lnTo>
                <a:lnTo>
                  <a:pt x="5699906" y="2864061"/>
                </a:lnTo>
                <a:lnTo>
                  <a:pt x="5739549" y="2768060"/>
                </a:lnTo>
                <a:cubicBezTo>
                  <a:pt x="5740286" y="2766281"/>
                  <a:pt x="5738977" y="2764324"/>
                  <a:pt x="5737057" y="2764324"/>
                </a:cubicBezTo>
                <a:close/>
                <a:moveTo>
                  <a:pt x="5579552" y="2268396"/>
                </a:moveTo>
                <a:lnTo>
                  <a:pt x="5579552" y="2268396"/>
                </a:lnTo>
                <a:cubicBezTo>
                  <a:pt x="5579552" y="2268396"/>
                  <a:pt x="5272206" y="2268396"/>
                  <a:pt x="5272206" y="2268396"/>
                </a:cubicBezTo>
                <a:cubicBezTo>
                  <a:pt x="5140821" y="2268396"/>
                  <a:pt x="5028907" y="2327842"/>
                  <a:pt x="4982896" y="2448322"/>
                </a:cubicBezTo>
                <a:lnTo>
                  <a:pt x="4922179" y="2607339"/>
                </a:lnTo>
                <a:cubicBezTo>
                  <a:pt x="4918277" y="2617559"/>
                  <a:pt x="4926373" y="2628998"/>
                  <a:pt x="4937520" y="2628998"/>
                </a:cubicBezTo>
                <a:lnTo>
                  <a:pt x="5249823" y="2628998"/>
                </a:lnTo>
                <a:cubicBezTo>
                  <a:pt x="5380294" y="2628998"/>
                  <a:pt x="5494229" y="2551605"/>
                  <a:pt x="5539909" y="2431964"/>
                </a:cubicBezTo>
                <a:lnTo>
                  <a:pt x="5597182" y="2293282"/>
                </a:lnTo>
                <a:cubicBezTo>
                  <a:pt x="5601668" y="2281538"/>
                  <a:pt x="5592364" y="2268396"/>
                  <a:pt x="5579552" y="2268396"/>
                </a:cubicBezTo>
                <a:close/>
                <a:moveTo>
                  <a:pt x="4235432" y="2268396"/>
                </a:moveTo>
                <a:lnTo>
                  <a:pt x="4235432" y="2268396"/>
                </a:lnTo>
                <a:cubicBezTo>
                  <a:pt x="4235432" y="2268396"/>
                  <a:pt x="3928098" y="2268396"/>
                  <a:pt x="3928098" y="2268396"/>
                </a:cubicBezTo>
                <a:cubicBezTo>
                  <a:pt x="3796713" y="2268396"/>
                  <a:pt x="3684787" y="2327842"/>
                  <a:pt x="3638788" y="2448322"/>
                </a:cubicBezTo>
                <a:lnTo>
                  <a:pt x="3578059" y="2607339"/>
                </a:lnTo>
                <a:cubicBezTo>
                  <a:pt x="3574157" y="2617559"/>
                  <a:pt x="3582253" y="2628998"/>
                  <a:pt x="3593400" y="2628998"/>
                </a:cubicBezTo>
                <a:lnTo>
                  <a:pt x="3905716" y="2628998"/>
                </a:lnTo>
                <a:cubicBezTo>
                  <a:pt x="4036174" y="2628998"/>
                  <a:pt x="4150108" y="2551605"/>
                  <a:pt x="4195789" y="2431964"/>
                </a:cubicBezTo>
                <a:lnTo>
                  <a:pt x="4253074" y="2293282"/>
                </a:lnTo>
                <a:cubicBezTo>
                  <a:pt x="4257548" y="2281538"/>
                  <a:pt x="4248244" y="2268396"/>
                  <a:pt x="4235432" y="2268396"/>
                </a:cubicBezTo>
                <a:close/>
                <a:moveTo>
                  <a:pt x="6631045" y="1362601"/>
                </a:moveTo>
                <a:lnTo>
                  <a:pt x="6323699" y="1362601"/>
                </a:lnTo>
                <a:cubicBezTo>
                  <a:pt x="6192313" y="1362601"/>
                  <a:pt x="6080399" y="1422034"/>
                  <a:pt x="6034388" y="1542527"/>
                </a:cubicBezTo>
                <a:lnTo>
                  <a:pt x="5973672" y="1701545"/>
                </a:lnTo>
                <a:cubicBezTo>
                  <a:pt x="5969757" y="1711764"/>
                  <a:pt x="5977866" y="1723190"/>
                  <a:pt x="5989013" y="1723190"/>
                </a:cubicBezTo>
                <a:lnTo>
                  <a:pt x="6301316" y="1723190"/>
                </a:lnTo>
                <a:cubicBezTo>
                  <a:pt x="6431787" y="1723190"/>
                  <a:pt x="6545721" y="1645810"/>
                  <a:pt x="6591402" y="1526169"/>
                </a:cubicBezTo>
                <a:lnTo>
                  <a:pt x="6648674" y="1387487"/>
                </a:lnTo>
                <a:cubicBezTo>
                  <a:pt x="6653160" y="1375730"/>
                  <a:pt x="6643856" y="1362601"/>
                  <a:pt x="6631045" y="1362601"/>
                </a:cubicBezTo>
                <a:close/>
                <a:moveTo>
                  <a:pt x="5431592" y="3984532"/>
                </a:moveTo>
                <a:lnTo>
                  <a:pt x="5743896" y="3984532"/>
                </a:lnTo>
                <a:cubicBezTo>
                  <a:pt x="5874353" y="3984532"/>
                  <a:pt x="5988301" y="3907139"/>
                  <a:pt x="6033982" y="3787498"/>
                </a:cubicBezTo>
                <a:lnTo>
                  <a:pt x="6091254" y="3648816"/>
                </a:lnTo>
                <a:cubicBezTo>
                  <a:pt x="6095740" y="3637072"/>
                  <a:pt x="6086436" y="3623929"/>
                  <a:pt x="6073625" y="3623929"/>
                </a:cubicBezTo>
                <a:lnTo>
                  <a:pt x="5766278" y="3623929"/>
                </a:lnTo>
                <a:cubicBezTo>
                  <a:pt x="5634893" y="3623929"/>
                  <a:pt x="5522979" y="3683375"/>
                  <a:pt x="5476968" y="3803856"/>
                </a:cubicBezTo>
                <a:lnTo>
                  <a:pt x="5416251" y="3962874"/>
                </a:lnTo>
                <a:cubicBezTo>
                  <a:pt x="5412337" y="3973092"/>
                  <a:pt x="5420446" y="3984532"/>
                  <a:pt x="5431592" y="3984532"/>
                </a:cubicBezTo>
                <a:close/>
                <a:moveTo>
                  <a:pt x="4760162" y="3984532"/>
                </a:moveTo>
                <a:lnTo>
                  <a:pt x="5072465" y="3984532"/>
                </a:lnTo>
                <a:cubicBezTo>
                  <a:pt x="5202935" y="3984532"/>
                  <a:pt x="5316870" y="3907139"/>
                  <a:pt x="5362550" y="3787498"/>
                </a:cubicBezTo>
                <a:lnTo>
                  <a:pt x="5419836" y="3648816"/>
                </a:lnTo>
                <a:cubicBezTo>
                  <a:pt x="5424310" y="3637072"/>
                  <a:pt x="5415006" y="3623929"/>
                  <a:pt x="5402194" y="3623929"/>
                </a:cubicBezTo>
                <a:lnTo>
                  <a:pt x="5094860" y="3623929"/>
                </a:lnTo>
                <a:cubicBezTo>
                  <a:pt x="4963462" y="3623929"/>
                  <a:pt x="4851548" y="3683375"/>
                  <a:pt x="4805550" y="3803856"/>
                </a:cubicBezTo>
                <a:lnTo>
                  <a:pt x="4744820" y="3962874"/>
                </a:lnTo>
                <a:cubicBezTo>
                  <a:pt x="4740918" y="3973092"/>
                  <a:pt x="4749015" y="3984532"/>
                  <a:pt x="4760162" y="3984532"/>
                </a:cubicBezTo>
                <a:close/>
                <a:moveTo>
                  <a:pt x="6453686" y="2718135"/>
                </a:moveTo>
                <a:lnTo>
                  <a:pt x="6146353" y="2718135"/>
                </a:lnTo>
                <a:cubicBezTo>
                  <a:pt x="6014954" y="2718135"/>
                  <a:pt x="5903041" y="2777568"/>
                  <a:pt x="5857030" y="2898061"/>
                </a:cubicBezTo>
                <a:lnTo>
                  <a:pt x="5796313" y="3057078"/>
                </a:lnTo>
                <a:cubicBezTo>
                  <a:pt x="5792398" y="3067298"/>
                  <a:pt x="5800507" y="3078724"/>
                  <a:pt x="5811654" y="3078724"/>
                </a:cubicBezTo>
                <a:lnTo>
                  <a:pt x="6123957" y="3078724"/>
                </a:lnTo>
                <a:cubicBezTo>
                  <a:pt x="6254428" y="3078724"/>
                  <a:pt x="6368362" y="3001344"/>
                  <a:pt x="6414043" y="2881703"/>
                </a:cubicBezTo>
                <a:lnTo>
                  <a:pt x="6471315" y="2743021"/>
                </a:lnTo>
                <a:cubicBezTo>
                  <a:pt x="6475802" y="2731264"/>
                  <a:pt x="6466498" y="2718135"/>
                  <a:pt x="6453686" y="2718135"/>
                </a:cubicBezTo>
                <a:close/>
                <a:moveTo>
                  <a:pt x="21281" y="3623929"/>
                </a:moveTo>
                <a:lnTo>
                  <a:pt x="69" y="3623929"/>
                </a:lnTo>
                <a:lnTo>
                  <a:pt x="62" y="3742885"/>
                </a:lnTo>
                <a:lnTo>
                  <a:pt x="38919" y="3648816"/>
                </a:lnTo>
                <a:cubicBezTo>
                  <a:pt x="43399" y="3637072"/>
                  <a:pt x="34096" y="3623929"/>
                  <a:pt x="21281" y="3623929"/>
                </a:cubicBezTo>
                <a:close/>
                <a:moveTo>
                  <a:pt x="4756094" y="1818670"/>
                </a:moveTo>
                <a:lnTo>
                  <a:pt x="4756094" y="1818670"/>
                </a:lnTo>
                <a:cubicBezTo>
                  <a:pt x="4768906" y="1818670"/>
                  <a:pt x="4778210" y="1831799"/>
                  <a:pt x="4773736" y="1843556"/>
                </a:cubicBezTo>
                <a:lnTo>
                  <a:pt x="4716451" y="1982237"/>
                </a:lnTo>
                <a:cubicBezTo>
                  <a:pt x="4670770" y="2101879"/>
                  <a:pt x="4556836" y="2179259"/>
                  <a:pt x="4426366" y="2179259"/>
                </a:cubicBezTo>
                <a:lnTo>
                  <a:pt x="4114062" y="2179259"/>
                </a:lnTo>
                <a:cubicBezTo>
                  <a:pt x="4102915" y="2179259"/>
                  <a:pt x="4094819" y="2167832"/>
                  <a:pt x="4098721" y="2157601"/>
                </a:cubicBezTo>
                <a:lnTo>
                  <a:pt x="4159438" y="1998583"/>
                </a:lnTo>
                <a:cubicBezTo>
                  <a:pt x="4205449" y="1878103"/>
                  <a:pt x="4317375" y="1818670"/>
                  <a:pt x="4448761" y="1818670"/>
                </a:cubicBezTo>
                <a:lnTo>
                  <a:pt x="4756094" y="1818670"/>
                </a:lnTo>
                <a:close/>
                <a:moveTo>
                  <a:pt x="4710910" y="1864858"/>
                </a:moveTo>
                <a:lnTo>
                  <a:pt x="4448761" y="1864858"/>
                </a:lnTo>
                <a:cubicBezTo>
                  <a:pt x="4328763" y="1864858"/>
                  <a:pt x="4239042" y="1919601"/>
                  <a:pt x="4202602" y="2015068"/>
                </a:cubicBezTo>
                <a:lnTo>
                  <a:pt x="4158942" y="2129397"/>
                </a:lnTo>
                <a:cubicBezTo>
                  <a:pt x="4158268" y="2131176"/>
                  <a:pt x="4159564" y="2133070"/>
                  <a:pt x="4161471" y="2133070"/>
                </a:cubicBezTo>
                <a:lnTo>
                  <a:pt x="4426366" y="2133070"/>
                </a:lnTo>
                <a:cubicBezTo>
                  <a:pt x="4537554" y="2133070"/>
                  <a:pt x="4634483" y="2067396"/>
                  <a:pt x="4673300" y="1965752"/>
                </a:cubicBezTo>
                <a:lnTo>
                  <a:pt x="4673516" y="1965168"/>
                </a:lnTo>
                <a:lnTo>
                  <a:pt x="4673757" y="1964596"/>
                </a:lnTo>
                <a:lnTo>
                  <a:pt x="4713413" y="1868595"/>
                </a:lnTo>
                <a:cubicBezTo>
                  <a:pt x="4714138" y="1866816"/>
                  <a:pt x="4712829" y="1864858"/>
                  <a:pt x="4710910" y="1864858"/>
                </a:cubicBezTo>
                <a:close/>
                <a:moveTo>
                  <a:pt x="3766691" y="2718135"/>
                </a:moveTo>
                <a:lnTo>
                  <a:pt x="3766691" y="2718135"/>
                </a:lnTo>
                <a:cubicBezTo>
                  <a:pt x="3779503" y="2718135"/>
                  <a:pt x="3788807" y="2731264"/>
                  <a:pt x="3784333" y="2743021"/>
                </a:cubicBezTo>
                <a:lnTo>
                  <a:pt x="3727048" y="2881703"/>
                </a:lnTo>
                <a:cubicBezTo>
                  <a:pt x="3681367" y="3001344"/>
                  <a:pt x="3567433" y="3078724"/>
                  <a:pt x="3436962" y="3078724"/>
                </a:cubicBezTo>
                <a:lnTo>
                  <a:pt x="3124659" y="3078724"/>
                </a:lnTo>
                <a:cubicBezTo>
                  <a:pt x="3113512" y="3078724"/>
                  <a:pt x="3105416" y="3067298"/>
                  <a:pt x="3109318" y="3057078"/>
                </a:cubicBezTo>
                <a:lnTo>
                  <a:pt x="3170047" y="2898061"/>
                </a:lnTo>
                <a:cubicBezTo>
                  <a:pt x="3216046" y="2777568"/>
                  <a:pt x="3327959" y="2718135"/>
                  <a:pt x="3459358" y="2718135"/>
                </a:cubicBezTo>
                <a:lnTo>
                  <a:pt x="3766691" y="2718135"/>
                </a:lnTo>
                <a:close/>
                <a:moveTo>
                  <a:pt x="3721506" y="2764324"/>
                </a:moveTo>
                <a:lnTo>
                  <a:pt x="3459358" y="2764324"/>
                </a:lnTo>
                <a:cubicBezTo>
                  <a:pt x="3339361" y="2764324"/>
                  <a:pt x="3249639" y="2819079"/>
                  <a:pt x="3213199" y="2914533"/>
                </a:cubicBezTo>
                <a:lnTo>
                  <a:pt x="3169539" y="3028875"/>
                </a:lnTo>
                <a:cubicBezTo>
                  <a:pt x="3168853" y="3030641"/>
                  <a:pt x="3170162" y="3032535"/>
                  <a:pt x="3172056" y="3032535"/>
                </a:cubicBezTo>
                <a:lnTo>
                  <a:pt x="3436962" y="3032535"/>
                </a:lnTo>
                <a:cubicBezTo>
                  <a:pt x="3548164" y="3032535"/>
                  <a:pt x="3645092" y="2966861"/>
                  <a:pt x="3683897" y="2865230"/>
                </a:cubicBezTo>
                <a:lnTo>
                  <a:pt x="3684113" y="2864646"/>
                </a:lnTo>
                <a:lnTo>
                  <a:pt x="3684354" y="2864061"/>
                </a:lnTo>
                <a:lnTo>
                  <a:pt x="3724010" y="2768060"/>
                </a:lnTo>
                <a:cubicBezTo>
                  <a:pt x="3724735" y="2766281"/>
                  <a:pt x="3723438" y="2764324"/>
                  <a:pt x="3721506" y="2764324"/>
                </a:cubicBezTo>
                <a:close/>
                <a:moveTo>
                  <a:pt x="1044164" y="2881703"/>
                </a:moveTo>
                <a:lnTo>
                  <a:pt x="1101440" y="2743021"/>
                </a:lnTo>
                <a:cubicBezTo>
                  <a:pt x="1105927" y="2731264"/>
                  <a:pt x="1096624" y="2718135"/>
                  <a:pt x="1083808" y="2718135"/>
                </a:cubicBezTo>
                <a:lnTo>
                  <a:pt x="776466" y="2718135"/>
                </a:lnTo>
                <a:cubicBezTo>
                  <a:pt x="645075" y="2718135"/>
                  <a:pt x="533159" y="2777568"/>
                  <a:pt x="487153" y="2898061"/>
                </a:cubicBezTo>
                <a:lnTo>
                  <a:pt x="426432" y="3057078"/>
                </a:lnTo>
                <a:cubicBezTo>
                  <a:pt x="422523" y="3067298"/>
                  <a:pt x="430628" y="3078724"/>
                  <a:pt x="441774" y="3078724"/>
                </a:cubicBezTo>
                <a:lnTo>
                  <a:pt x="754081" y="3078724"/>
                </a:lnTo>
                <a:cubicBezTo>
                  <a:pt x="884546" y="3078724"/>
                  <a:pt x="998479" y="3001344"/>
                  <a:pt x="1044164" y="2881703"/>
                </a:cubicBezTo>
                <a:close/>
                <a:moveTo>
                  <a:pt x="8604906" y="3174203"/>
                </a:moveTo>
                <a:lnTo>
                  <a:pt x="8604906" y="3174203"/>
                </a:lnTo>
                <a:cubicBezTo>
                  <a:pt x="8617718" y="3174203"/>
                  <a:pt x="8627021" y="3187333"/>
                  <a:pt x="8622535" y="3199077"/>
                </a:cubicBezTo>
                <a:lnTo>
                  <a:pt x="8565263" y="3337759"/>
                </a:lnTo>
                <a:cubicBezTo>
                  <a:pt x="8519583" y="3457413"/>
                  <a:pt x="8405647" y="3534793"/>
                  <a:pt x="8275178" y="3534793"/>
                </a:cubicBezTo>
                <a:lnTo>
                  <a:pt x="7962874" y="3534793"/>
                </a:lnTo>
                <a:cubicBezTo>
                  <a:pt x="7951728" y="3534793"/>
                  <a:pt x="7943631" y="3523366"/>
                  <a:pt x="7947533" y="3513135"/>
                </a:cubicBezTo>
                <a:lnTo>
                  <a:pt x="8008250" y="3354117"/>
                </a:lnTo>
                <a:cubicBezTo>
                  <a:pt x="8054261" y="3233636"/>
                  <a:pt x="8166187" y="3174203"/>
                  <a:pt x="8297573" y="3174203"/>
                </a:cubicBezTo>
                <a:lnTo>
                  <a:pt x="8604906" y="3174203"/>
                </a:lnTo>
                <a:close/>
                <a:moveTo>
                  <a:pt x="8559721" y="3220392"/>
                </a:moveTo>
                <a:lnTo>
                  <a:pt x="8297573" y="3220392"/>
                </a:lnTo>
                <a:cubicBezTo>
                  <a:pt x="8177576" y="3220392"/>
                  <a:pt x="8087854" y="3275135"/>
                  <a:pt x="8051401" y="3370602"/>
                </a:cubicBezTo>
                <a:lnTo>
                  <a:pt x="8007754" y="3484931"/>
                </a:lnTo>
                <a:cubicBezTo>
                  <a:pt x="8007080" y="3486710"/>
                  <a:pt x="8008389" y="3488604"/>
                  <a:pt x="8010284" y="3488604"/>
                </a:cubicBezTo>
                <a:lnTo>
                  <a:pt x="8275178" y="3488604"/>
                </a:lnTo>
                <a:cubicBezTo>
                  <a:pt x="8386367" y="3488604"/>
                  <a:pt x="8483294" y="3422930"/>
                  <a:pt x="8522112" y="3321286"/>
                </a:cubicBezTo>
                <a:lnTo>
                  <a:pt x="8522327" y="3320714"/>
                </a:lnTo>
                <a:lnTo>
                  <a:pt x="8522569" y="3320130"/>
                </a:lnTo>
                <a:lnTo>
                  <a:pt x="8562225" y="3224129"/>
                </a:lnTo>
                <a:cubicBezTo>
                  <a:pt x="8562962" y="3222350"/>
                  <a:pt x="8561640" y="3220392"/>
                  <a:pt x="8559721" y="3220392"/>
                </a:cubicBezTo>
                <a:close/>
                <a:moveTo>
                  <a:pt x="512090" y="3337759"/>
                </a:moveTo>
                <a:lnTo>
                  <a:pt x="569366" y="3199077"/>
                </a:lnTo>
                <a:cubicBezTo>
                  <a:pt x="573853" y="3187333"/>
                  <a:pt x="564544" y="3174203"/>
                  <a:pt x="551735" y="3174203"/>
                </a:cubicBezTo>
                <a:lnTo>
                  <a:pt x="551735" y="3174203"/>
                </a:lnTo>
                <a:lnTo>
                  <a:pt x="244392" y="3174203"/>
                </a:lnTo>
                <a:cubicBezTo>
                  <a:pt x="145162" y="3174203"/>
                  <a:pt x="57084" y="3208165"/>
                  <a:pt x="74" y="3276661"/>
                </a:cubicBezTo>
                <a:lnTo>
                  <a:pt x="67" y="3366306"/>
                </a:lnTo>
                <a:cubicBezTo>
                  <a:pt x="37565" y="3273559"/>
                  <a:pt x="126251" y="3220392"/>
                  <a:pt x="244392" y="3220392"/>
                </a:cubicBezTo>
                <a:lnTo>
                  <a:pt x="506547" y="3220392"/>
                </a:lnTo>
                <a:cubicBezTo>
                  <a:pt x="508472" y="3220392"/>
                  <a:pt x="509781" y="3222350"/>
                  <a:pt x="509049" y="3224129"/>
                </a:cubicBezTo>
                <a:lnTo>
                  <a:pt x="469392" y="3320130"/>
                </a:lnTo>
                <a:lnTo>
                  <a:pt x="469155" y="3320714"/>
                </a:lnTo>
                <a:lnTo>
                  <a:pt x="468938" y="3321286"/>
                </a:lnTo>
                <a:cubicBezTo>
                  <a:pt x="430125" y="3422930"/>
                  <a:pt x="333196" y="3488604"/>
                  <a:pt x="222001" y="3488604"/>
                </a:cubicBezTo>
                <a:lnTo>
                  <a:pt x="69" y="3488604"/>
                </a:lnTo>
                <a:lnTo>
                  <a:pt x="69" y="3534793"/>
                </a:lnTo>
                <a:lnTo>
                  <a:pt x="222001" y="3534793"/>
                </a:lnTo>
                <a:cubicBezTo>
                  <a:pt x="352473" y="3534793"/>
                  <a:pt x="466406" y="3457413"/>
                  <a:pt x="512089" y="3337771"/>
                </a:cubicBezTo>
                <a:close/>
                <a:moveTo>
                  <a:pt x="6918334" y="2268396"/>
                </a:moveTo>
                <a:lnTo>
                  <a:pt x="6918334" y="2268396"/>
                </a:lnTo>
                <a:cubicBezTo>
                  <a:pt x="6931146" y="2268396"/>
                  <a:pt x="6940450" y="2281538"/>
                  <a:pt x="6935963" y="2293282"/>
                </a:cubicBezTo>
                <a:lnTo>
                  <a:pt x="6878678" y="2431964"/>
                </a:lnTo>
                <a:cubicBezTo>
                  <a:pt x="6832998" y="2551605"/>
                  <a:pt x="6719063" y="2628998"/>
                  <a:pt x="6588605" y="2628998"/>
                </a:cubicBezTo>
                <a:lnTo>
                  <a:pt x="6276289" y="2628998"/>
                </a:lnTo>
                <a:cubicBezTo>
                  <a:pt x="6265142" y="2628998"/>
                  <a:pt x="6257046" y="2617559"/>
                  <a:pt x="6260948" y="2607339"/>
                </a:cubicBezTo>
                <a:lnTo>
                  <a:pt x="6321677" y="2448322"/>
                </a:lnTo>
                <a:cubicBezTo>
                  <a:pt x="6367676" y="2327842"/>
                  <a:pt x="6479602" y="2268396"/>
                  <a:pt x="6610988" y="2268396"/>
                </a:cubicBezTo>
                <a:lnTo>
                  <a:pt x="6918334" y="2268396"/>
                </a:lnTo>
                <a:close/>
                <a:moveTo>
                  <a:pt x="6873136" y="2314597"/>
                </a:moveTo>
                <a:lnTo>
                  <a:pt x="6610988" y="2314597"/>
                </a:lnTo>
                <a:cubicBezTo>
                  <a:pt x="6491003" y="2314597"/>
                  <a:pt x="6401282" y="2369340"/>
                  <a:pt x="6364829" y="2464794"/>
                </a:cubicBezTo>
                <a:lnTo>
                  <a:pt x="6321169" y="2579136"/>
                </a:lnTo>
                <a:cubicBezTo>
                  <a:pt x="6320496" y="2580902"/>
                  <a:pt x="6321805" y="2582809"/>
                  <a:pt x="6323699" y="2582809"/>
                </a:cubicBezTo>
                <a:lnTo>
                  <a:pt x="6588605" y="2582809"/>
                </a:lnTo>
                <a:cubicBezTo>
                  <a:pt x="6699782" y="2582809"/>
                  <a:pt x="6796723" y="2517135"/>
                  <a:pt x="6835527" y="2415491"/>
                </a:cubicBezTo>
                <a:lnTo>
                  <a:pt x="6835756" y="2414907"/>
                </a:lnTo>
                <a:lnTo>
                  <a:pt x="6835985" y="2414335"/>
                </a:lnTo>
                <a:lnTo>
                  <a:pt x="6875641" y="2318334"/>
                </a:lnTo>
                <a:cubicBezTo>
                  <a:pt x="6876378" y="2316555"/>
                  <a:pt x="6875069" y="2314597"/>
                  <a:pt x="6873136" y="2314597"/>
                </a:cubicBezTo>
                <a:close/>
                <a:moveTo>
                  <a:pt x="6766307" y="1818670"/>
                </a:moveTo>
                <a:lnTo>
                  <a:pt x="6766307" y="1818670"/>
                </a:lnTo>
                <a:cubicBezTo>
                  <a:pt x="6779106" y="1818670"/>
                  <a:pt x="6788411" y="1831799"/>
                  <a:pt x="6783936" y="1843556"/>
                </a:cubicBezTo>
                <a:lnTo>
                  <a:pt x="6726664" y="1982237"/>
                </a:lnTo>
                <a:cubicBezTo>
                  <a:pt x="6680971" y="2101879"/>
                  <a:pt x="6567036" y="2179259"/>
                  <a:pt x="6436578" y="2179259"/>
                </a:cubicBezTo>
                <a:lnTo>
                  <a:pt x="6124262" y="2179259"/>
                </a:lnTo>
                <a:cubicBezTo>
                  <a:pt x="6113115" y="2179259"/>
                  <a:pt x="6105019" y="2167832"/>
                  <a:pt x="6108921" y="2157601"/>
                </a:cubicBezTo>
                <a:lnTo>
                  <a:pt x="6169650" y="1998583"/>
                </a:lnTo>
                <a:cubicBezTo>
                  <a:pt x="6215649" y="1878103"/>
                  <a:pt x="6327575" y="1818670"/>
                  <a:pt x="6458961" y="1818670"/>
                </a:cubicBezTo>
                <a:lnTo>
                  <a:pt x="6766307" y="1818670"/>
                </a:lnTo>
                <a:close/>
                <a:moveTo>
                  <a:pt x="6721109" y="1864858"/>
                </a:moveTo>
                <a:lnTo>
                  <a:pt x="6458961" y="1864858"/>
                </a:lnTo>
                <a:cubicBezTo>
                  <a:pt x="6338964" y="1864858"/>
                  <a:pt x="6249242" y="1919601"/>
                  <a:pt x="6212802" y="2015068"/>
                </a:cubicBezTo>
                <a:lnTo>
                  <a:pt x="6169142" y="2129397"/>
                </a:lnTo>
                <a:cubicBezTo>
                  <a:pt x="6168468" y="2131176"/>
                  <a:pt x="6169765" y="2133070"/>
                  <a:pt x="6171671" y="2133070"/>
                </a:cubicBezTo>
                <a:lnTo>
                  <a:pt x="6436578" y="2133070"/>
                </a:lnTo>
                <a:cubicBezTo>
                  <a:pt x="6547767" y="2133070"/>
                  <a:pt x="6644696" y="2067396"/>
                  <a:pt x="6683500" y="1965752"/>
                </a:cubicBezTo>
                <a:lnTo>
                  <a:pt x="6683716" y="1965168"/>
                </a:lnTo>
                <a:lnTo>
                  <a:pt x="6683958" y="1964596"/>
                </a:lnTo>
                <a:lnTo>
                  <a:pt x="6723613" y="1868595"/>
                </a:lnTo>
                <a:cubicBezTo>
                  <a:pt x="6724350" y="1866816"/>
                  <a:pt x="6723042" y="1864858"/>
                  <a:pt x="6721109" y="1864858"/>
                </a:cubicBezTo>
                <a:close/>
                <a:moveTo>
                  <a:pt x="4908121" y="2268396"/>
                </a:moveTo>
                <a:lnTo>
                  <a:pt x="4908121" y="2268396"/>
                </a:lnTo>
                <a:cubicBezTo>
                  <a:pt x="4920933" y="2268396"/>
                  <a:pt x="4930237" y="2281538"/>
                  <a:pt x="4925750" y="2293282"/>
                </a:cubicBezTo>
                <a:lnTo>
                  <a:pt x="4868478" y="2431964"/>
                </a:lnTo>
                <a:cubicBezTo>
                  <a:pt x="4822785" y="2551605"/>
                  <a:pt x="4708850" y="2628998"/>
                  <a:pt x="4578380" y="2628998"/>
                </a:cubicBezTo>
                <a:lnTo>
                  <a:pt x="4266089" y="2628998"/>
                </a:lnTo>
                <a:cubicBezTo>
                  <a:pt x="4254930" y="2628998"/>
                  <a:pt x="4246833" y="2617559"/>
                  <a:pt x="4250735" y="2607339"/>
                </a:cubicBezTo>
                <a:lnTo>
                  <a:pt x="4311465" y="2448322"/>
                </a:lnTo>
                <a:cubicBezTo>
                  <a:pt x="4357476" y="2327842"/>
                  <a:pt x="4469389" y="2268396"/>
                  <a:pt x="4600775" y="2268396"/>
                </a:cubicBezTo>
                <a:lnTo>
                  <a:pt x="4908121" y="2268396"/>
                </a:lnTo>
                <a:close/>
                <a:moveTo>
                  <a:pt x="4862937" y="2314597"/>
                </a:moveTo>
                <a:lnTo>
                  <a:pt x="4600775" y="2314597"/>
                </a:lnTo>
                <a:cubicBezTo>
                  <a:pt x="4480791" y="2314597"/>
                  <a:pt x="4391069" y="2369340"/>
                  <a:pt x="4354616" y="2464794"/>
                </a:cubicBezTo>
                <a:lnTo>
                  <a:pt x="4310956" y="2579136"/>
                </a:lnTo>
                <a:cubicBezTo>
                  <a:pt x="4310283" y="2580902"/>
                  <a:pt x="4311592" y="2582809"/>
                  <a:pt x="4313486" y="2582809"/>
                </a:cubicBezTo>
                <a:lnTo>
                  <a:pt x="4578380" y="2582809"/>
                </a:lnTo>
                <a:cubicBezTo>
                  <a:pt x="4689582" y="2582809"/>
                  <a:pt x="4786510" y="2517135"/>
                  <a:pt x="4825314" y="2415491"/>
                </a:cubicBezTo>
                <a:lnTo>
                  <a:pt x="4825543" y="2414907"/>
                </a:lnTo>
                <a:lnTo>
                  <a:pt x="4825772" y="2414335"/>
                </a:lnTo>
                <a:lnTo>
                  <a:pt x="4865428" y="2318334"/>
                </a:lnTo>
                <a:cubicBezTo>
                  <a:pt x="4866165" y="2316555"/>
                  <a:pt x="4864856" y="2314597"/>
                  <a:pt x="4862924" y="2314597"/>
                </a:cubicBezTo>
                <a:close/>
                <a:moveTo>
                  <a:pt x="2426677" y="2718135"/>
                </a:moveTo>
                <a:lnTo>
                  <a:pt x="2119330" y="2718135"/>
                </a:lnTo>
                <a:cubicBezTo>
                  <a:pt x="1987945" y="2718135"/>
                  <a:pt x="1876031" y="2777568"/>
                  <a:pt x="1830020" y="2898061"/>
                </a:cubicBezTo>
                <a:lnTo>
                  <a:pt x="1769303" y="3057078"/>
                </a:lnTo>
                <a:cubicBezTo>
                  <a:pt x="1765388" y="3067298"/>
                  <a:pt x="1773497" y="3078724"/>
                  <a:pt x="1784644" y="3078724"/>
                </a:cubicBezTo>
                <a:lnTo>
                  <a:pt x="2096948" y="3078724"/>
                </a:lnTo>
                <a:cubicBezTo>
                  <a:pt x="2227418" y="3078724"/>
                  <a:pt x="2341353" y="3001344"/>
                  <a:pt x="2387033" y="2881703"/>
                </a:cubicBezTo>
                <a:lnTo>
                  <a:pt x="2444306" y="2743021"/>
                </a:lnTo>
                <a:cubicBezTo>
                  <a:pt x="2448792" y="2731264"/>
                  <a:pt x="2439488" y="2718135"/>
                  <a:pt x="2426677" y="2718135"/>
                </a:cubicBezTo>
                <a:close/>
                <a:moveTo>
                  <a:pt x="7792456" y="2718135"/>
                </a:moveTo>
                <a:lnTo>
                  <a:pt x="7792456" y="2718135"/>
                </a:lnTo>
                <a:cubicBezTo>
                  <a:pt x="7805267" y="2718135"/>
                  <a:pt x="7814584" y="2731264"/>
                  <a:pt x="7810097" y="2743021"/>
                </a:cubicBezTo>
                <a:lnTo>
                  <a:pt x="7752812" y="2881703"/>
                </a:lnTo>
                <a:cubicBezTo>
                  <a:pt x="7707132" y="3001344"/>
                  <a:pt x="7593197" y="3078724"/>
                  <a:pt x="7462726" y="3078724"/>
                </a:cubicBezTo>
                <a:lnTo>
                  <a:pt x="7150423" y="3078724"/>
                </a:lnTo>
                <a:cubicBezTo>
                  <a:pt x="7139276" y="3078724"/>
                  <a:pt x="7131180" y="3067298"/>
                  <a:pt x="7135082" y="3057078"/>
                </a:cubicBezTo>
                <a:lnTo>
                  <a:pt x="7195811" y="2898061"/>
                </a:lnTo>
                <a:cubicBezTo>
                  <a:pt x="7241810" y="2777568"/>
                  <a:pt x="7353736" y="2718135"/>
                  <a:pt x="7485122" y="2718135"/>
                </a:cubicBezTo>
                <a:lnTo>
                  <a:pt x="7792468" y="2718135"/>
                </a:lnTo>
                <a:close/>
                <a:moveTo>
                  <a:pt x="7747271" y="2764324"/>
                </a:moveTo>
                <a:lnTo>
                  <a:pt x="7485122" y="2764324"/>
                </a:lnTo>
                <a:cubicBezTo>
                  <a:pt x="7365124" y="2764324"/>
                  <a:pt x="7275403" y="2819079"/>
                  <a:pt x="7238963" y="2914533"/>
                </a:cubicBezTo>
                <a:lnTo>
                  <a:pt x="7195303" y="3028875"/>
                </a:lnTo>
                <a:cubicBezTo>
                  <a:pt x="7194629" y="3030641"/>
                  <a:pt x="7195939" y="3032535"/>
                  <a:pt x="7197832" y="3032535"/>
                </a:cubicBezTo>
                <a:lnTo>
                  <a:pt x="7462726" y="3032535"/>
                </a:lnTo>
                <a:cubicBezTo>
                  <a:pt x="7573915" y="3032535"/>
                  <a:pt x="7670857" y="2966861"/>
                  <a:pt x="7709661" y="2865230"/>
                </a:cubicBezTo>
                <a:lnTo>
                  <a:pt x="7709877" y="2864646"/>
                </a:lnTo>
                <a:lnTo>
                  <a:pt x="7710118" y="2864061"/>
                </a:lnTo>
                <a:lnTo>
                  <a:pt x="7749774" y="2768060"/>
                </a:lnTo>
                <a:cubicBezTo>
                  <a:pt x="7750511" y="2766281"/>
                  <a:pt x="7749202" y="2764324"/>
                  <a:pt x="7747271" y="2764324"/>
                </a:cubicBezTo>
                <a:close/>
                <a:moveTo>
                  <a:pt x="3564001" y="2268396"/>
                </a:moveTo>
                <a:lnTo>
                  <a:pt x="3564001" y="2268396"/>
                </a:lnTo>
                <a:cubicBezTo>
                  <a:pt x="3564001" y="2268396"/>
                  <a:pt x="3256668" y="2268396"/>
                  <a:pt x="3256668" y="2268396"/>
                </a:cubicBezTo>
                <a:cubicBezTo>
                  <a:pt x="3125282" y="2268396"/>
                  <a:pt x="3013356" y="2327842"/>
                  <a:pt x="2967345" y="2448322"/>
                </a:cubicBezTo>
                <a:lnTo>
                  <a:pt x="2906628" y="2607339"/>
                </a:lnTo>
                <a:cubicBezTo>
                  <a:pt x="2902713" y="2617559"/>
                  <a:pt x="2910822" y="2628998"/>
                  <a:pt x="2921969" y="2628998"/>
                </a:cubicBezTo>
                <a:lnTo>
                  <a:pt x="3234272" y="2628998"/>
                </a:lnTo>
                <a:cubicBezTo>
                  <a:pt x="3364743" y="2628998"/>
                  <a:pt x="3478677" y="2551605"/>
                  <a:pt x="3524358" y="2431964"/>
                </a:cubicBezTo>
                <a:lnTo>
                  <a:pt x="3581630" y="2293282"/>
                </a:lnTo>
                <a:cubicBezTo>
                  <a:pt x="3586117" y="2281538"/>
                  <a:pt x="3576813" y="2268396"/>
                  <a:pt x="3564001" y="2268396"/>
                </a:cubicBezTo>
                <a:close/>
                <a:moveTo>
                  <a:pt x="7335154" y="3354129"/>
                </a:moveTo>
                <a:lnTo>
                  <a:pt x="7274437" y="3513147"/>
                </a:lnTo>
                <a:cubicBezTo>
                  <a:pt x="7270522" y="3523366"/>
                  <a:pt x="7278631" y="3534793"/>
                  <a:pt x="7289778" y="3534793"/>
                </a:cubicBezTo>
                <a:lnTo>
                  <a:pt x="7602081" y="3534793"/>
                </a:lnTo>
                <a:cubicBezTo>
                  <a:pt x="7732552" y="3534793"/>
                  <a:pt x="7846486" y="3457413"/>
                  <a:pt x="7892167" y="3337759"/>
                </a:cubicBezTo>
                <a:lnTo>
                  <a:pt x="7949439" y="3199090"/>
                </a:lnTo>
                <a:cubicBezTo>
                  <a:pt x="7953926" y="3187333"/>
                  <a:pt x="7944622" y="3174203"/>
                  <a:pt x="7931810" y="3174203"/>
                </a:cubicBezTo>
                <a:lnTo>
                  <a:pt x="7624477" y="3174203"/>
                </a:lnTo>
                <a:cubicBezTo>
                  <a:pt x="7493091" y="3174203"/>
                  <a:pt x="7381165" y="3233636"/>
                  <a:pt x="7335154" y="3354117"/>
                </a:cubicBezTo>
                <a:close/>
                <a:moveTo>
                  <a:pt x="2453228" y="3078724"/>
                </a:moveTo>
                <a:lnTo>
                  <a:pt x="2765531" y="3078724"/>
                </a:lnTo>
                <a:cubicBezTo>
                  <a:pt x="2896002" y="3078724"/>
                  <a:pt x="3009936" y="3001344"/>
                  <a:pt x="3055630" y="2881703"/>
                </a:cubicBezTo>
                <a:lnTo>
                  <a:pt x="3112902" y="2743009"/>
                </a:lnTo>
                <a:cubicBezTo>
                  <a:pt x="3117389" y="2731264"/>
                  <a:pt x="3108085" y="2718135"/>
                  <a:pt x="3095273" y="2718135"/>
                </a:cubicBezTo>
                <a:lnTo>
                  <a:pt x="2787927" y="2718135"/>
                </a:lnTo>
                <a:cubicBezTo>
                  <a:pt x="2656541" y="2718135"/>
                  <a:pt x="2544615" y="2777568"/>
                  <a:pt x="2498616" y="2898061"/>
                </a:cubicBezTo>
                <a:lnTo>
                  <a:pt x="2437887" y="3057066"/>
                </a:lnTo>
                <a:cubicBezTo>
                  <a:pt x="2433985" y="3067298"/>
                  <a:pt x="2442081" y="3078724"/>
                  <a:pt x="2453228" y="3078724"/>
                </a:cubicBezTo>
                <a:close/>
                <a:moveTo>
                  <a:pt x="184335" y="4249896"/>
                </a:moveTo>
                <a:lnTo>
                  <a:pt x="241611" y="4111215"/>
                </a:lnTo>
                <a:cubicBezTo>
                  <a:pt x="246098" y="4099470"/>
                  <a:pt x="236796" y="4086341"/>
                  <a:pt x="223980" y="4086341"/>
                </a:cubicBezTo>
                <a:lnTo>
                  <a:pt x="56" y="4086341"/>
                </a:lnTo>
                <a:lnTo>
                  <a:pt x="50" y="4428843"/>
                </a:lnTo>
                <a:cubicBezTo>
                  <a:pt x="83796" y="4399419"/>
                  <a:pt x="151617" y="4335601"/>
                  <a:pt x="184335" y="4249896"/>
                </a:cubicBezTo>
                <a:close/>
                <a:moveTo>
                  <a:pt x="10618843" y="2628998"/>
                </a:moveTo>
                <a:lnTo>
                  <a:pt x="10306552" y="2628998"/>
                </a:lnTo>
                <a:cubicBezTo>
                  <a:pt x="10295405" y="2628998"/>
                  <a:pt x="10287296" y="2617559"/>
                  <a:pt x="10291211" y="2607339"/>
                </a:cubicBezTo>
                <a:lnTo>
                  <a:pt x="10351928" y="2448322"/>
                </a:lnTo>
                <a:cubicBezTo>
                  <a:pt x="10397939" y="2327842"/>
                  <a:pt x="10509852" y="2268396"/>
                  <a:pt x="10641239" y="2268396"/>
                </a:cubicBezTo>
                <a:lnTo>
                  <a:pt x="10948584" y="2268396"/>
                </a:lnTo>
                <a:cubicBezTo>
                  <a:pt x="10961396" y="2268396"/>
                  <a:pt x="10970700" y="2281538"/>
                  <a:pt x="10966214" y="2293282"/>
                </a:cubicBezTo>
                <a:lnTo>
                  <a:pt x="10908942" y="2431964"/>
                </a:lnTo>
                <a:cubicBezTo>
                  <a:pt x="10863260" y="2551605"/>
                  <a:pt x="10749326" y="2628998"/>
                  <a:pt x="10618855" y="2628998"/>
                </a:cubicBezTo>
                <a:close/>
                <a:moveTo>
                  <a:pt x="10865790" y="2415491"/>
                </a:moveTo>
                <a:lnTo>
                  <a:pt x="10866006" y="2414907"/>
                </a:lnTo>
                <a:lnTo>
                  <a:pt x="10866235" y="2414335"/>
                </a:lnTo>
                <a:lnTo>
                  <a:pt x="10905904" y="2318321"/>
                </a:lnTo>
                <a:cubicBezTo>
                  <a:pt x="10906628" y="2316542"/>
                  <a:pt x="10905319" y="2314585"/>
                  <a:pt x="10903400" y="2314585"/>
                </a:cubicBezTo>
                <a:lnTo>
                  <a:pt x="10641239" y="2314585"/>
                </a:lnTo>
                <a:cubicBezTo>
                  <a:pt x="10521254" y="2314585"/>
                  <a:pt x="10431532" y="2369340"/>
                  <a:pt x="10395079" y="2464794"/>
                </a:cubicBezTo>
                <a:lnTo>
                  <a:pt x="10351432" y="2579136"/>
                </a:lnTo>
                <a:cubicBezTo>
                  <a:pt x="10350746" y="2580902"/>
                  <a:pt x="10352055" y="2582796"/>
                  <a:pt x="10353949" y="2582796"/>
                </a:cubicBezTo>
                <a:lnTo>
                  <a:pt x="10618843" y="2582796"/>
                </a:lnTo>
                <a:cubicBezTo>
                  <a:pt x="10730045" y="2582796"/>
                  <a:pt x="10826973" y="2517135"/>
                  <a:pt x="10865790" y="2415491"/>
                </a:cubicBezTo>
                <a:close/>
                <a:moveTo>
                  <a:pt x="10285377" y="3534793"/>
                </a:moveTo>
                <a:lnTo>
                  <a:pt x="9973074" y="3534793"/>
                </a:lnTo>
                <a:cubicBezTo>
                  <a:pt x="9961927" y="3534793"/>
                  <a:pt x="9953831" y="3523366"/>
                  <a:pt x="9957733" y="3513135"/>
                </a:cubicBezTo>
                <a:lnTo>
                  <a:pt x="10018462" y="3354117"/>
                </a:lnTo>
                <a:cubicBezTo>
                  <a:pt x="10064460" y="3233636"/>
                  <a:pt x="10176387" y="3174203"/>
                  <a:pt x="10307773" y="3174203"/>
                </a:cubicBezTo>
                <a:lnTo>
                  <a:pt x="10615119" y="3174203"/>
                </a:lnTo>
                <a:lnTo>
                  <a:pt x="10615119" y="3174203"/>
                </a:lnTo>
                <a:cubicBezTo>
                  <a:pt x="10627918" y="3174203"/>
                  <a:pt x="10637235" y="3187333"/>
                  <a:pt x="10632748" y="3199077"/>
                </a:cubicBezTo>
                <a:lnTo>
                  <a:pt x="10575476" y="3337759"/>
                </a:lnTo>
                <a:cubicBezTo>
                  <a:pt x="10529782" y="3457413"/>
                  <a:pt x="10415848" y="3534793"/>
                  <a:pt x="10285377" y="3534793"/>
                </a:cubicBezTo>
                <a:close/>
                <a:moveTo>
                  <a:pt x="10532312" y="3321286"/>
                </a:moveTo>
                <a:lnTo>
                  <a:pt x="10532541" y="3320701"/>
                </a:lnTo>
                <a:lnTo>
                  <a:pt x="10532769" y="3320130"/>
                </a:lnTo>
                <a:lnTo>
                  <a:pt x="10572425" y="3224129"/>
                </a:lnTo>
                <a:cubicBezTo>
                  <a:pt x="10573162" y="3222350"/>
                  <a:pt x="10571853" y="3220392"/>
                  <a:pt x="10569921" y="3220392"/>
                </a:cubicBezTo>
                <a:lnTo>
                  <a:pt x="10307773" y="3220392"/>
                </a:lnTo>
                <a:cubicBezTo>
                  <a:pt x="10187788" y="3220392"/>
                  <a:pt x="10098054" y="3275135"/>
                  <a:pt x="10061613" y="3370602"/>
                </a:cubicBezTo>
                <a:lnTo>
                  <a:pt x="10017954" y="3484931"/>
                </a:lnTo>
                <a:cubicBezTo>
                  <a:pt x="10017280" y="3486710"/>
                  <a:pt x="10018589" y="3488604"/>
                  <a:pt x="10020484" y="3488604"/>
                </a:cubicBezTo>
                <a:lnTo>
                  <a:pt x="10285377" y="3488604"/>
                </a:lnTo>
                <a:cubicBezTo>
                  <a:pt x="10396579" y="3488604"/>
                  <a:pt x="10493507" y="3422930"/>
                  <a:pt x="10532312" y="3321286"/>
                </a:cubicBezTo>
                <a:close/>
                <a:moveTo>
                  <a:pt x="9795715" y="4902999"/>
                </a:moveTo>
                <a:lnTo>
                  <a:pt x="10108018" y="4902999"/>
                </a:lnTo>
                <a:cubicBezTo>
                  <a:pt x="10238489" y="4902999"/>
                  <a:pt x="10352424" y="4825619"/>
                  <a:pt x="10398104" y="4705965"/>
                </a:cubicBezTo>
                <a:lnTo>
                  <a:pt x="10455389" y="4567296"/>
                </a:lnTo>
                <a:cubicBezTo>
                  <a:pt x="10459863" y="4555539"/>
                  <a:pt x="10450559" y="4542409"/>
                  <a:pt x="10437748" y="4542409"/>
                </a:cubicBezTo>
                <a:lnTo>
                  <a:pt x="10437748" y="4542409"/>
                </a:lnTo>
                <a:lnTo>
                  <a:pt x="10130414" y="4542409"/>
                </a:lnTo>
                <a:cubicBezTo>
                  <a:pt x="9999028" y="4542409"/>
                  <a:pt x="9887102" y="4601843"/>
                  <a:pt x="9841103" y="4722323"/>
                </a:cubicBezTo>
                <a:lnTo>
                  <a:pt x="9780374" y="4881341"/>
                </a:lnTo>
                <a:cubicBezTo>
                  <a:pt x="9776472" y="4891572"/>
                  <a:pt x="9784568" y="4902999"/>
                  <a:pt x="9795715" y="4902999"/>
                </a:cubicBezTo>
                <a:close/>
                <a:moveTo>
                  <a:pt x="1869269" y="905799"/>
                </a:moveTo>
                <a:lnTo>
                  <a:pt x="1869256" y="905799"/>
                </a:lnTo>
                <a:cubicBezTo>
                  <a:pt x="1869256" y="905799"/>
                  <a:pt x="1561923" y="905800"/>
                  <a:pt x="1561923" y="905800"/>
                </a:cubicBezTo>
                <a:cubicBezTo>
                  <a:pt x="1430524" y="905800"/>
                  <a:pt x="1318611" y="965237"/>
                  <a:pt x="1272600" y="1085721"/>
                </a:cubicBezTo>
                <a:lnTo>
                  <a:pt x="1211885" y="1244739"/>
                </a:lnTo>
                <a:cubicBezTo>
                  <a:pt x="1207982" y="1254963"/>
                  <a:pt x="1216081" y="1266393"/>
                  <a:pt x="1227227" y="1266393"/>
                </a:cubicBezTo>
                <a:lnTo>
                  <a:pt x="1539540" y="1266393"/>
                </a:lnTo>
                <a:cubicBezTo>
                  <a:pt x="1669998" y="1266393"/>
                  <a:pt x="1783945" y="1189008"/>
                  <a:pt x="1829626" y="1069363"/>
                </a:cubicBezTo>
                <a:lnTo>
                  <a:pt x="1886898" y="930682"/>
                </a:lnTo>
                <a:cubicBezTo>
                  <a:pt x="1891372" y="918932"/>
                  <a:pt x="1882081" y="905797"/>
                  <a:pt x="1869269" y="905797"/>
                </a:cubicBezTo>
                <a:close/>
                <a:moveTo>
                  <a:pt x="11069548" y="619630"/>
                </a:moveTo>
                <a:lnTo>
                  <a:pt x="11126820" y="480948"/>
                </a:lnTo>
                <a:cubicBezTo>
                  <a:pt x="11131307" y="469200"/>
                  <a:pt x="11121990" y="456067"/>
                  <a:pt x="11109191" y="456067"/>
                </a:cubicBezTo>
                <a:lnTo>
                  <a:pt x="10801845" y="456067"/>
                </a:lnTo>
                <a:cubicBezTo>
                  <a:pt x="10670460" y="456067"/>
                  <a:pt x="10558533" y="515504"/>
                  <a:pt x="10512534" y="635987"/>
                </a:cubicBezTo>
                <a:lnTo>
                  <a:pt x="10451805" y="795005"/>
                </a:lnTo>
                <a:cubicBezTo>
                  <a:pt x="10447903" y="805229"/>
                  <a:pt x="10455999" y="816662"/>
                  <a:pt x="10467146" y="816662"/>
                </a:cubicBezTo>
                <a:lnTo>
                  <a:pt x="10779449" y="816662"/>
                </a:lnTo>
                <a:cubicBezTo>
                  <a:pt x="10909920" y="816662"/>
                  <a:pt x="11023854" y="739277"/>
                  <a:pt x="11069535" y="619632"/>
                </a:cubicBezTo>
                <a:close/>
                <a:moveTo>
                  <a:pt x="10060152" y="3787498"/>
                </a:moveTo>
                <a:lnTo>
                  <a:pt x="10117424" y="3648816"/>
                </a:lnTo>
                <a:cubicBezTo>
                  <a:pt x="10121911" y="3637072"/>
                  <a:pt x="10112607" y="3623929"/>
                  <a:pt x="10099795" y="3623929"/>
                </a:cubicBezTo>
                <a:lnTo>
                  <a:pt x="9792449" y="3623929"/>
                </a:lnTo>
                <a:cubicBezTo>
                  <a:pt x="9661063" y="3623929"/>
                  <a:pt x="9549150" y="3683375"/>
                  <a:pt x="9503139" y="3803856"/>
                </a:cubicBezTo>
                <a:lnTo>
                  <a:pt x="9442421" y="3962874"/>
                </a:lnTo>
                <a:cubicBezTo>
                  <a:pt x="9438507" y="3973105"/>
                  <a:pt x="9446616" y="3984532"/>
                  <a:pt x="9457763" y="3984532"/>
                </a:cubicBezTo>
                <a:lnTo>
                  <a:pt x="9770066" y="3984532"/>
                </a:lnTo>
                <a:cubicBezTo>
                  <a:pt x="9900524" y="3984532"/>
                  <a:pt x="10014471" y="3907139"/>
                  <a:pt x="10060152" y="3787498"/>
                </a:cubicBezTo>
                <a:close/>
                <a:moveTo>
                  <a:pt x="9059335" y="4705965"/>
                </a:moveTo>
                <a:lnTo>
                  <a:pt x="9116608" y="4567296"/>
                </a:lnTo>
                <a:cubicBezTo>
                  <a:pt x="9121094" y="4555539"/>
                  <a:pt x="9111790" y="4542409"/>
                  <a:pt x="9098978" y="4542409"/>
                </a:cubicBezTo>
                <a:lnTo>
                  <a:pt x="9098978" y="4542409"/>
                </a:lnTo>
                <a:lnTo>
                  <a:pt x="8791632" y="4542409"/>
                </a:lnTo>
                <a:cubicBezTo>
                  <a:pt x="8660246" y="4542409"/>
                  <a:pt x="8548333" y="4601843"/>
                  <a:pt x="8502322" y="4722323"/>
                </a:cubicBezTo>
                <a:lnTo>
                  <a:pt x="8441605" y="4881341"/>
                </a:lnTo>
                <a:cubicBezTo>
                  <a:pt x="8437690" y="4891572"/>
                  <a:pt x="8445799" y="4902999"/>
                  <a:pt x="8456946" y="4902999"/>
                </a:cubicBezTo>
                <a:lnTo>
                  <a:pt x="8769237" y="4902999"/>
                </a:lnTo>
                <a:cubicBezTo>
                  <a:pt x="8899720" y="4902999"/>
                  <a:pt x="9013642" y="4825619"/>
                  <a:pt x="9059335" y="4705978"/>
                </a:cubicBezTo>
                <a:close/>
                <a:moveTo>
                  <a:pt x="9301325" y="4446930"/>
                </a:moveTo>
                <a:lnTo>
                  <a:pt x="8989022" y="4446930"/>
                </a:lnTo>
                <a:cubicBezTo>
                  <a:pt x="8977875" y="4446930"/>
                  <a:pt x="8969779" y="4435504"/>
                  <a:pt x="8973681" y="4425272"/>
                </a:cubicBezTo>
                <a:lnTo>
                  <a:pt x="9034398" y="4266254"/>
                </a:lnTo>
                <a:cubicBezTo>
                  <a:pt x="9080409" y="4145774"/>
                  <a:pt x="9192335" y="4086341"/>
                  <a:pt x="9323721" y="4086341"/>
                </a:cubicBezTo>
                <a:lnTo>
                  <a:pt x="9631054" y="4086341"/>
                </a:lnTo>
                <a:cubicBezTo>
                  <a:pt x="9643866" y="4086341"/>
                  <a:pt x="9653170" y="4099470"/>
                  <a:pt x="9648696" y="4111215"/>
                </a:cubicBezTo>
                <a:lnTo>
                  <a:pt x="9591411" y="4249896"/>
                </a:lnTo>
                <a:cubicBezTo>
                  <a:pt x="9545730" y="4369550"/>
                  <a:pt x="9431796" y="4446930"/>
                  <a:pt x="9301325" y="4446930"/>
                </a:cubicBezTo>
                <a:close/>
                <a:moveTo>
                  <a:pt x="9036418" y="4400741"/>
                </a:moveTo>
                <a:lnTo>
                  <a:pt x="9301325" y="4400741"/>
                </a:lnTo>
                <a:cubicBezTo>
                  <a:pt x="9412515" y="4400741"/>
                  <a:pt x="9509443" y="4335067"/>
                  <a:pt x="9548260" y="4233423"/>
                </a:cubicBezTo>
                <a:lnTo>
                  <a:pt x="9548476" y="4232839"/>
                </a:lnTo>
                <a:lnTo>
                  <a:pt x="9548718" y="4232267"/>
                </a:lnTo>
                <a:lnTo>
                  <a:pt x="9588360" y="4136267"/>
                </a:lnTo>
                <a:cubicBezTo>
                  <a:pt x="9589098" y="4134487"/>
                  <a:pt x="9587789" y="4132530"/>
                  <a:pt x="9585869" y="4132530"/>
                </a:cubicBezTo>
                <a:lnTo>
                  <a:pt x="9323721" y="4132530"/>
                </a:lnTo>
                <a:cubicBezTo>
                  <a:pt x="9203724" y="4132530"/>
                  <a:pt x="9114002" y="4187273"/>
                  <a:pt x="9077549" y="4282739"/>
                </a:cubicBezTo>
                <a:lnTo>
                  <a:pt x="9033889" y="4397068"/>
                </a:lnTo>
                <a:cubicBezTo>
                  <a:pt x="9033228" y="4398835"/>
                  <a:pt x="9034525" y="4400741"/>
                  <a:pt x="9036418" y="4400741"/>
                </a:cubicBezTo>
                <a:close/>
                <a:moveTo>
                  <a:pt x="8959623" y="0"/>
                </a:moveTo>
                <a:lnTo>
                  <a:pt x="8652277" y="0"/>
                </a:lnTo>
                <a:cubicBezTo>
                  <a:pt x="8520891" y="0"/>
                  <a:pt x="8408978" y="59437"/>
                  <a:pt x="8362967" y="179924"/>
                </a:cubicBezTo>
                <a:lnTo>
                  <a:pt x="8302250" y="338937"/>
                </a:lnTo>
                <a:cubicBezTo>
                  <a:pt x="8298335" y="349165"/>
                  <a:pt x="8306444" y="360594"/>
                  <a:pt x="8317591" y="360594"/>
                </a:cubicBezTo>
                <a:lnTo>
                  <a:pt x="8629894" y="360594"/>
                </a:lnTo>
                <a:cubicBezTo>
                  <a:pt x="8760365" y="360594"/>
                  <a:pt x="8874299" y="283209"/>
                  <a:pt x="8919980" y="163564"/>
                </a:cubicBezTo>
                <a:lnTo>
                  <a:pt x="8977253" y="24882"/>
                </a:lnTo>
                <a:cubicBezTo>
                  <a:pt x="8981739" y="13133"/>
                  <a:pt x="8972435" y="1"/>
                  <a:pt x="8959623" y="1"/>
                </a:cubicBezTo>
                <a:close/>
                <a:moveTo>
                  <a:pt x="6276327" y="0"/>
                </a:moveTo>
                <a:lnTo>
                  <a:pt x="5968981" y="0"/>
                </a:lnTo>
                <a:cubicBezTo>
                  <a:pt x="5837595" y="0"/>
                  <a:pt x="5725682" y="59437"/>
                  <a:pt x="5679671" y="179924"/>
                </a:cubicBezTo>
                <a:lnTo>
                  <a:pt x="5618954" y="338937"/>
                </a:lnTo>
                <a:cubicBezTo>
                  <a:pt x="5615039" y="349165"/>
                  <a:pt x="5623149" y="360594"/>
                  <a:pt x="5634295" y="360594"/>
                </a:cubicBezTo>
                <a:lnTo>
                  <a:pt x="5946586" y="360594"/>
                </a:lnTo>
                <a:cubicBezTo>
                  <a:pt x="6077056" y="360594"/>
                  <a:pt x="6190991" y="283209"/>
                  <a:pt x="6236684" y="163564"/>
                </a:cubicBezTo>
                <a:lnTo>
                  <a:pt x="6293956" y="24882"/>
                </a:lnTo>
                <a:cubicBezTo>
                  <a:pt x="6298431" y="13133"/>
                  <a:pt x="6289139" y="1"/>
                  <a:pt x="6276327" y="1"/>
                </a:cubicBezTo>
                <a:close/>
                <a:moveTo>
                  <a:pt x="6943666" y="0"/>
                </a:moveTo>
                <a:lnTo>
                  <a:pt x="6636332" y="0"/>
                </a:lnTo>
                <a:cubicBezTo>
                  <a:pt x="6504946" y="0"/>
                  <a:pt x="6393020" y="59437"/>
                  <a:pt x="6347009" y="179924"/>
                </a:cubicBezTo>
                <a:lnTo>
                  <a:pt x="6286292" y="338937"/>
                </a:lnTo>
                <a:cubicBezTo>
                  <a:pt x="6282378" y="349165"/>
                  <a:pt x="6290487" y="360594"/>
                  <a:pt x="6301633" y="360594"/>
                </a:cubicBezTo>
                <a:lnTo>
                  <a:pt x="6613936" y="360594"/>
                </a:lnTo>
                <a:cubicBezTo>
                  <a:pt x="6744407" y="360594"/>
                  <a:pt x="6858342" y="283209"/>
                  <a:pt x="6904022" y="163564"/>
                </a:cubicBezTo>
                <a:lnTo>
                  <a:pt x="6961295" y="24882"/>
                </a:lnTo>
                <a:cubicBezTo>
                  <a:pt x="6965781" y="13133"/>
                  <a:pt x="6956477" y="1"/>
                  <a:pt x="6943666" y="1"/>
                </a:cubicBezTo>
                <a:close/>
                <a:moveTo>
                  <a:pt x="4933453" y="0"/>
                </a:moveTo>
                <a:lnTo>
                  <a:pt x="4626119" y="0"/>
                </a:lnTo>
                <a:cubicBezTo>
                  <a:pt x="4494734" y="0"/>
                  <a:pt x="4382808" y="59437"/>
                  <a:pt x="4336809" y="179924"/>
                </a:cubicBezTo>
                <a:lnTo>
                  <a:pt x="4276080" y="338937"/>
                </a:lnTo>
                <a:cubicBezTo>
                  <a:pt x="4272178" y="349165"/>
                  <a:pt x="4280274" y="360594"/>
                  <a:pt x="4291421" y="360594"/>
                </a:cubicBezTo>
                <a:lnTo>
                  <a:pt x="4603737" y="360594"/>
                </a:lnTo>
                <a:cubicBezTo>
                  <a:pt x="4734195" y="360594"/>
                  <a:pt x="4848129" y="283209"/>
                  <a:pt x="4893810" y="163564"/>
                </a:cubicBezTo>
                <a:lnTo>
                  <a:pt x="4951095" y="24882"/>
                </a:lnTo>
                <a:cubicBezTo>
                  <a:pt x="4955569" y="13133"/>
                  <a:pt x="4946265" y="1"/>
                  <a:pt x="4933453" y="1"/>
                </a:cubicBezTo>
                <a:close/>
                <a:moveTo>
                  <a:pt x="9922436" y="905799"/>
                </a:moveTo>
                <a:lnTo>
                  <a:pt x="9922436" y="905799"/>
                </a:lnTo>
                <a:cubicBezTo>
                  <a:pt x="9922436" y="905799"/>
                  <a:pt x="9615090" y="905800"/>
                  <a:pt x="9615090" y="905800"/>
                </a:cubicBezTo>
                <a:cubicBezTo>
                  <a:pt x="9483704" y="905800"/>
                  <a:pt x="9371791" y="965237"/>
                  <a:pt x="9325780" y="1085721"/>
                </a:cubicBezTo>
                <a:lnTo>
                  <a:pt x="9265063" y="1244739"/>
                </a:lnTo>
                <a:cubicBezTo>
                  <a:pt x="9261149" y="1254963"/>
                  <a:pt x="9269258" y="1266393"/>
                  <a:pt x="9280404" y="1266393"/>
                </a:cubicBezTo>
                <a:lnTo>
                  <a:pt x="9592708" y="1266393"/>
                </a:lnTo>
                <a:cubicBezTo>
                  <a:pt x="9723165" y="1266393"/>
                  <a:pt x="9837113" y="1189008"/>
                  <a:pt x="9882793" y="1069363"/>
                </a:cubicBezTo>
                <a:lnTo>
                  <a:pt x="9940066" y="930682"/>
                </a:lnTo>
                <a:cubicBezTo>
                  <a:pt x="9944553" y="918932"/>
                  <a:pt x="9935248" y="905797"/>
                  <a:pt x="9922436" y="905797"/>
                </a:cubicBezTo>
                <a:close/>
                <a:moveTo>
                  <a:pt x="10286521" y="905800"/>
                </a:moveTo>
                <a:lnTo>
                  <a:pt x="10593868" y="905800"/>
                </a:lnTo>
                <a:cubicBezTo>
                  <a:pt x="10606680" y="905800"/>
                  <a:pt x="10615983" y="918935"/>
                  <a:pt x="10611496" y="930684"/>
                </a:cubicBezTo>
                <a:lnTo>
                  <a:pt x="10554224" y="1069367"/>
                </a:lnTo>
                <a:cubicBezTo>
                  <a:pt x="10508544" y="1189010"/>
                  <a:pt x="10394596" y="1266395"/>
                  <a:pt x="10264139" y="1266395"/>
                </a:cubicBezTo>
                <a:lnTo>
                  <a:pt x="9951836" y="1266395"/>
                </a:lnTo>
                <a:cubicBezTo>
                  <a:pt x="9940688" y="1266395"/>
                  <a:pt x="9932592" y="1254964"/>
                  <a:pt x="9936494" y="1244741"/>
                </a:cubicBezTo>
                <a:lnTo>
                  <a:pt x="9997210" y="1085724"/>
                </a:lnTo>
                <a:cubicBezTo>
                  <a:pt x="10043222" y="965237"/>
                  <a:pt x="10155148" y="905800"/>
                  <a:pt x="10286533" y="905800"/>
                </a:cubicBezTo>
                <a:close/>
                <a:moveTo>
                  <a:pt x="10548682" y="951993"/>
                </a:moveTo>
                <a:lnTo>
                  <a:pt x="10286521" y="951993"/>
                </a:lnTo>
                <a:cubicBezTo>
                  <a:pt x="10166536" y="951993"/>
                  <a:pt x="10076815" y="1006741"/>
                  <a:pt x="10040362" y="1102201"/>
                </a:cubicBezTo>
                <a:lnTo>
                  <a:pt x="9996702" y="1216535"/>
                </a:lnTo>
                <a:cubicBezTo>
                  <a:pt x="9996041" y="1218307"/>
                  <a:pt x="9997338" y="1220204"/>
                  <a:pt x="9999231" y="1220204"/>
                </a:cubicBezTo>
                <a:lnTo>
                  <a:pt x="10264139" y="1220204"/>
                </a:lnTo>
                <a:cubicBezTo>
                  <a:pt x="10375327" y="1220204"/>
                  <a:pt x="10472255" y="1154529"/>
                  <a:pt x="10511060" y="1052890"/>
                </a:cubicBezTo>
                <a:lnTo>
                  <a:pt x="10511289" y="1052308"/>
                </a:lnTo>
                <a:lnTo>
                  <a:pt x="10511530" y="1051733"/>
                </a:lnTo>
                <a:lnTo>
                  <a:pt x="10551174" y="955730"/>
                </a:lnTo>
                <a:cubicBezTo>
                  <a:pt x="10551911" y="953949"/>
                  <a:pt x="10550601" y="951994"/>
                  <a:pt x="10548682" y="951994"/>
                </a:cubicBezTo>
                <a:close/>
                <a:moveTo>
                  <a:pt x="8286540" y="0"/>
                </a:moveTo>
                <a:lnTo>
                  <a:pt x="7979194" y="0"/>
                </a:lnTo>
                <a:cubicBezTo>
                  <a:pt x="7847808" y="0"/>
                  <a:pt x="7735882" y="59437"/>
                  <a:pt x="7689884" y="179924"/>
                </a:cubicBezTo>
                <a:lnTo>
                  <a:pt x="7629154" y="338937"/>
                </a:lnTo>
                <a:cubicBezTo>
                  <a:pt x="7625252" y="349165"/>
                  <a:pt x="7633349" y="360594"/>
                  <a:pt x="7644495" y="360594"/>
                </a:cubicBezTo>
                <a:lnTo>
                  <a:pt x="7956799" y="360594"/>
                </a:lnTo>
                <a:cubicBezTo>
                  <a:pt x="8087270" y="360594"/>
                  <a:pt x="8201204" y="283209"/>
                  <a:pt x="8246885" y="163564"/>
                </a:cubicBezTo>
                <a:lnTo>
                  <a:pt x="8304169" y="24882"/>
                </a:lnTo>
                <a:cubicBezTo>
                  <a:pt x="8308644" y="13133"/>
                  <a:pt x="8299340" y="1"/>
                  <a:pt x="8286527" y="1"/>
                </a:cubicBezTo>
                <a:close/>
                <a:moveTo>
                  <a:pt x="8595538" y="5017022"/>
                </a:moveTo>
                <a:lnTo>
                  <a:pt x="8538266" y="5155704"/>
                </a:lnTo>
                <a:cubicBezTo>
                  <a:pt x="8492586" y="5275345"/>
                  <a:pt x="8378652" y="5352725"/>
                  <a:pt x="8248181" y="5352725"/>
                </a:cubicBezTo>
                <a:lnTo>
                  <a:pt x="7935878" y="5352725"/>
                </a:lnTo>
                <a:cubicBezTo>
                  <a:pt x="7924731" y="5352725"/>
                  <a:pt x="7916634" y="5341298"/>
                  <a:pt x="7920536" y="5331080"/>
                </a:cubicBezTo>
                <a:lnTo>
                  <a:pt x="7981266" y="5172062"/>
                </a:lnTo>
                <a:cubicBezTo>
                  <a:pt x="8027264" y="5051569"/>
                  <a:pt x="8139190" y="4992136"/>
                  <a:pt x="8270577" y="4992136"/>
                </a:cubicBezTo>
                <a:lnTo>
                  <a:pt x="8577910" y="4992136"/>
                </a:lnTo>
                <a:cubicBezTo>
                  <a:pt x="8590722" y="4992136"/>
                  <a:pt x="8600025" y="5005265"/>
                  <a:pt x="8595552" y="5017022"/>
                </a:cubicBezTo>
                <a:close/>
                <a:moveTo>
                  <a:pt x="8532725" y="5038324"/>
                </a:moveTo>
                <a:lnTo>
                  <a:pt x="8270577" y="5038324"/>
                </a:lnTo>
                <a:cubicBezTo>
                  <a:pt x="8150579" y="5038324"/>
                  <a:pt x="8060858" y="5093080"/>
                  <a:pt x="8024404" y="5188534"/>
                </a:cubicBezTo>
                <a:lnTo>
                  <a:pt x="7980758" y="5302876"/>
                </a:lnTo>
                <a:cubicBezTo>
                  <a:pt x="7980084" y="5304642"/>
                  <a:pt x="7981380" y="5306536"/>
                  <a:pt x="7983287" y="5306536"/>
                </a:cubicBezTo>
                <a:lnTo>
                  <a:pt x="8248181" y="5306536"/>
                </a:lnTo>
                <a:cubicBezTo>
                  <a:pt x="8359370" y="5306536"/>
                  <a:pt x="8456298" y="5240862"/>
                  <a:pt x="8495115" y="5139231"/>
                </a:cubicBezTo>
                <a:lnTo>
                  <a:pt x="8495331" y="5138646"/>
                </a:lnTo>
                <a:lnTo>
                  <a:pt x="8495572" y="5138075"/>
                </a:lnTo>
                <a:lnTo>
                  <a:pt x="8535228" y="5042061"/>
                </a:lnTo>
                <a:cubicBezTo>
                  <a:pt x="8535953" y="5040282"/>
                  <a:pt x="8534644" y="5038337"/>
                  <a:pt x="8532725" y="5038337"/>
                </a:cubicBezTo>
                <a:close/>
                <a:moveTo>
                  <a:pt x="4260776" y="0"/>
                </a:moveTo>
                <a:lnTo>
                  <a:pt x="3953430" y="0"/>
                </a:lnTo>
                <a:cubicBezTo>
                  <a:pt x="3822044" y="0"/>
                  <a:pt x="3710118" y="59437"/>
                  <a:pt x="3664120" y="179924"/>
                </a:cubicBezTo>
                <a:lnTo>
                  <a:pt x="3603390" y="338937"/>
                </a:lnTo>
                <a:cubicBezTo>
                  <a:pt x="3599488" y="349165"/>
                  <a:pt x="3607585" y="360594"/>
                  <a:pt x="3618731" y="360594"/>
                </a:cubicBezTo>
                <a:lnTo>
                  <a:pt x="3931047" y="360594"/>
                </a:lnTo>
                <a:cubicBezTo>
                  <a:pt x="4061505" y="360594"/>
                  <a:pt x="4175440" y="283209"/>
                  <a:pt x="4221121" y="163564"/>
                </a:cubicBezTo>
                <a:lnTo>
                  <a:pt x="4278405" y="24882"/>
                </a:lnTo>
                <a:cubicBezTo>
                  <a:pt x="4282892" y="13133"/>
                  <a:pt x="4273588" y="1"/>
                  <a:pt x="4260776" y="1"/>
                </a:cubicBezTo>
                <a:close/>
                <a:moveTo>
                  <a:pt x="1275218" y="5785877"/>
                </a:moveTo>
                <a:lnTo>
                  <a:pt x="1335935" y="5626859"/>
                </a:lnTo>
                <a:cubicBezTo>
                  <a:pt x="1381946" y="5506379"/>
                  <a:pt x="1493872" y="5446946"/>
                  <a:pt x="1625258" y="5446946"/>
                </a:cubicBezTo>
                <a:lnTo>
                  <a:pt x="1932591" y="5446946"/>
                </a:lnTo>
                <a:cubicBezTo>
                  <a:pt x="1945416" y="5446946"/>
                  <a:pt x="1954707" y="5460076"/>
                  <a:pt x="1950233" y="5471833"/>
                </a:cubicBezTo>
                <a:lnTo>
                  <a:pt x="1892948" y="5610514"/>
                </a:lnTo>
                <a:cubicBezTo>
                  <a:pt x="1847268" y="5730155"/>
                  <a:pt x="1733333" y="5807535"/>
                  <a:pt x="1602863" y="5807535"/>
                </a:cubicBezTo>
                <a:lnTo>
                  <a:pt x="1290559" y="5807535"/>
                </a:lnTo>
                <a:cubicBezTo>
                  <a:pt x="1279412" y="5807535"/>
                  <a:pt x="1271316" y="5796109"/>
                  <a:pt x="1275218" y="5785877"/>
                </a:cubicBezTo>
                <a:close/>
                <a:moveTo>
                  <a:pt x="1337968" y="5761346"/>
                </a:moveTo>
                <a:lnTo>
                  <a:pt x="1602863" y="5761346"/>
                </a:lnTo>
                <a:cubicBezTo>
                  <a:pt x="1714052" y="5761346"/>
                  <a:pt x="1810993" y="5695673"/>
                  <a:pt x="1849797" y="5594029"/>
                </a:cubicBezTo>
                <a:lnTo>
                  <a:pt x="1850013" y="5593444"/>
                </a:lnTo>
                <a:lnTo>
                  <a:pt x="1850255" y="5592872"/>
                </a:lnTo>
                <a:lnTo>
                  <a:pt x="1889910" y="5496872"/>
                </a:lnTo>
                <a:cubicBezTo>
                  <a:pt x="1890635" y="5495092"/>
                  <a:pt x="1889339" y="5493135"/>
                  <a:pt x="1887406" y="5493135"/>
                </a:cubicBezTo>
                <a:lnTo>
                  <a:pt x="1625245" y="5493135"/>
                </a:lnTo>
                <a:cubicBezTo>
                  <a:pt x="1505261" y="5493135"/>
                  <a:pt x="1415539" y="5547878"/>
                  <a:pt x="1379099" y="5643345"/>
                </a:cubicBezTo>
                <a:lnTo>
                  <a:pt x="1335439" y="5757673"/>
                </a:lnTo>
                <a:cubicBezTo>
                  <a:pt x="1334765" y="5759440"/>
                  <a:pt x="1336075" y="5761346"/>
                  <a:pt x="1337956" y="5761346"/>
                </a:cubicBezTo>
                <a:close/>
                <a:moveTo>
                  <a:pt x="2083170" y="6241946"/>
                </a:moveTo>
                <a:lnTo>
                  <a:pt x="2143899" y="6082928"/>
                </a:lnTo>
                <a:cubicBezTo>
                  <a:pt x="2189898" y="5962448"/>
                  <a:pt x="2301824" y="5903015"/>
                  <a:pt x="2433210" y="5903015"/>
                </a:cubicBezTo>
                <a:lnTo>
                  <a:pt x="2740556" y="5903015"/>
                </a:lnTo>
                <a:lnTo>
                  <a:pt x="2740556" y="5903015"/>
                </a:lnTo>
                <a:cubicBezTo>
                  <a:pt x="2753368" y="5903015"/>
                  <a:pt x="2762659" y="5916144"/>
                  <a:pt x="2758185" y="5927901"/>
                </a:cubicBezTo>
                <a:lnTo>
                  <a:pt x="2700912" y="6066570"/>
                </a:lnTo>
                <a:cubicBezTo>
                  <a:pt x="2655219" y="6186224"/>
                  <a:pt x="2541285" y="6263604"/>
                  <a:pt x="2410814" y="6263604"/>
                </a:cubicBezTo>
                <a:lnTo>
                  <a:pt x="2098524" y="6263604"/>
                </a:lnTo>
                <a:cubicBezTo>
                  <a:pt x="2087364" y="6263604"/>
                  <a:pt x="2079268" y="6252177"/>
                  <a:pt x="2083170" y="6241946"/>
                </a:cubicBezTo>
                <a:close/>
                <a:moveTo>
                  <a:pt x="2145907" y="6217415"/>
                </a:moveTo>
                <a:lnTo>
                  <a:pt x="2410814" y="6217415"/>
                </a:lnTo>
                <a:cubicBezTo>
                  <a:pt x="2522016" y="6217415"/>
                  <a:pt x="2618944" y="6151741"/>
                  <a:pt x="2657749" y="6050098"/>
                </a:cubicBezTo>
                <a:lnTo>
                  <a:pt x="2657977" y="6049526"/>
                </a:lnTo>
                <a:lnTo>
                  <a:pt x="2658206" y="6048941"/>
                </a:lnTo>
                <a:lnTo>
                  <a:pt x="2697862" y="5952940"/>
                </a:lnTo>
                <a:cubicBezTo>
                  <a:pt x="2698599" y="5951161"/>
                  <a:pt x="2697290" y="5949204"/>
                  <a:pt x="2695358" y="5949204"/>
                </a:cubicBezTo>
                <a:lnTo>
                  <a:pt x="2433210" y="5949204"/>
                </a:lnTo>
                <a:cubicBezTo>
                  <a:pt x="2313225" y="5949204"/>
                  <a:pt x="2223503" y="6003947"/>
                  <a:pt x="2187051" y="6099413"/>
                </a:cubicBezTo>
                <a:lnTo>
                  <a:pt x="2143391" y="6213742"/>
                </a:lnTo>
                <a:cubicBezTo>
                  <a:pt x="2142704" y="6215521"/>
                  <a:pt x="2144014" y="6217415"/>
                  <a:pt x="2145907" y="6217415"/>
                </a:cubicBezTo>
                <a:close/>
                <a:moveTo>
                  <a:pt x="619133" y="5807535"/>
                </a:moveTo>
                <a:lnTo>
                  <a:pt x="931440" y="5807535"/>
                </a:lnTo>
                <a:cubicBezTo>
                  <a:pt x="1061906" y="5807535"/>
                  <a:pt x="1175846" y="5730155"/>
                  <a:pt x="1221524" y="5610514"/>
                </a:cubicBezTo>
                <a:lnTo>
                  <a:pt x="1278802" y="5471833"/>
                </a:lnTo>
                <a:cubicBezTo>
                  <a:pt x="1283289" y="5460088"/>
                  <a:pt x="1273985" y="5446946"/>
                  <a:pt x="1261168" y="5446946"/>
                </a:cubicBezTo>
                <a:lnTo>
                  <a:pt x="1261174" y="5446946"/>
                </a:lnTo>
                <a:cubicBezTo>
                  <a:pt x="1261174" y="5446946"/>
                  <a:pt x="953826" y="5446946"/>
                  <a:pt x="953826" y="5446946"/>
                </a:cubicBezTo>
                <a:cubicBezTo>
                  <a:pt x="822435" y="5446946"/>
                  <a:pt x="710525" y="5506379"/>
                  <a:pt x="664513" y="5626872"/>
                </a:cubicBezTo>
                <a:lnTo>
                  <a:pt x="603792" y="5785890"/>
                </a:lnTo>
                <a:cubicBezTo>
                  <a:pt x="599889" y="5796109"/>
                  <a:pt x="607988" y="5807548"/>
                  <a:pt x="619133" y="5807548"/>
                </a:cubicBezTo>
                <a:close/>
                <a:moveTo>
                  <a:pt x="1429927" y="6263604"/>
                </a:moveTo>
                <a:lnTo>
                  <a:pt x="1742230" y="6263604"/>
                </a:lnTo>
                <a:cubicBezTo>
                  <a:pt x="1872701" y="6263604"/>
                  <a:pt x="1986635" y="6186224"/>
                  <a:pt x="2032316" y="6066583"/>
                </a:cubicBezTo>
                <a:lnTo>
                  <a:pt x="2089601" y="5927901"/>
                </a:lnTo>
                <a:cubicBezTo>
                  <a:pt x="2094075" y="5916144"/>
                  <a:pt x="2084771" y="5903015"/>
                  <a:pt x="2071972" y="5903015"/>
                </a:cubicBezTo>
                <a:lnTo>
                  <a:pt x="2071959" y="5903015"/>
                </a:lnTo>
                <a:lnTo>
                  <a:pt x="1764613" y="5903015"/>
                </a:lnTo>
                <a:cubicBezTo>
                  <a:pt x="1633227" y="5903015"/>
                  <a:pt x="1521314" y="5962448"/>
                  <a:pt x="1475303" y="6082941"/>
                </a:cubicBezTo>
                <a:lnTo>
                  <a:pt x="1414586" y="6241946"/>
                </a:lnTo>
                <a:cubicBezTo>
                  <a:pt x="1410671" y="6252177"/>
                  <a:pt x="1418767" y="6263604"/>
                  <a:pt x="1429927" y="6263604"/>
                </a:cubicBezTo>
                <a:close/>
                <a:moveTo>
                  <a:pt x="555793" y="5352725"/>
                </a:moveTo>
                <a:lnTo>
                  <a:pt x="868094" y="5352725"/>
                </a:lnTo>
                <a:cubicBezTo>
                  <a:pt x="998566" y="5352725"/>
                  <a:pt x="1112499" y="5275345"/>
                  <a:pt x="1158182" y="5155704"/>
                </a:cubicBezTo>
                <a:lnTo>
                  <a:pt x="1215458" y="5017022"/>
                </a:lnTo>
                <a:cubicBezTo>
                  <a:pt x="1219939" y="5005278"/>
                  <a:pt x="1210636" y="4992136"/>
                  <a:pt x="1197820" y="4992136"/>
                </a:cubicBezTo>
                <a:lnTo>
                  <a:pt x="1197827" y="4992136"/>
                </a:lnTo>
                <a:cubicBezTo>
                  <a:pt x="1197827" y="4992136"/>
                  <a:pt x="890478" y="4992136"/>
                  <a:pt x="890478" y="4992136"/>
                </a:cubicBezTo>
                <a:cubicBezTo>
                  <a:pt x="759093" y="4992136"/>
                  <a:pt x="647177" y="5051569"/>
                  <a:pt x="601165" y="5172062"/>
                </a:cubicBezTo>
                <a:lnTo>
                  <a:pt x="540444" y="5331080"/>
                </a:lnTo>
                <a:cubicBezTo>
                  <a:pt x="536541" y="5341298"/>
                  <a:pt x="544640" y="5352725"/>
                  <a:pt x="555792" y="5352725"/>
                </a:cubicBezTo>
                <a:close/>
                <a:moveTo>
                  <a:pt x="1006163" y="4705965"/>
                </a:moveTo>
                <a:lnTo>
                  <a:pt x="1063439" y="4567296"/>
                </a:lnTo>
                <a:cubicBezTo>
                  <a:pt x="1067919" y="4555539"/>
                  <a:pt x="1058617" y="4542409"/>
                  <a:pt x="1045801" y="4542409"/>
                </a:cubicBezTo>
                <a:lnTo>
                  <a:pt x="1045807" y="4542409"/>
                </a:lnTo>
                <a:lnTo>
                  <a:pt x="738458" y="4542409"/>
                </a:lnTo>
                <a:cubicBezTo>
                  <a:pt x="607074" y="4542409"/>
                  <a:pt x="495158" y="4601843"/>
                  <a:pt x="449145" y="4722323"/>
                </a:cubicBezTo>
                <a:lnTo>
                  <a:pt x="388425" y="4881341"/>
                </a:lnTo>
                <a:cubicBezTo>
                  <a:pt x="384522" y="4891572"/>
                  <a:pt x="392620" y="4902999"/>
                  <a:pt x="403772" y="4902999"/>
                </a:cubicBezTo>
                <a:lnTo>
                  <a:pt x="716073" y="4902999"/>
                </a:lnTo>
                <a:cubicBezTo>
                  <a:pt x="846545" y="4902999"/>
                  <a:pt x="960478" y="4825619"/>
                  <a:pt x="1006161" y="4705978"/>
                </a:cubicBezTo>
                <a:close/>
                <a:moveTo>
                  <a:pt x="112" y="1504307"/>
                </a:moveTo>
                <a:lnTo>
                  <a:pt x="105" y="1723190"/>
                </a:lnTo>
                <a:lnTo>
                  <a:pt x="248973" y="1723190"/>
                </a:lnTo>
                <a:cubicBezTo>
                  <a:pt x="379439" y="1723190"/>
                  <a:pt x="493372" y="1645810"/>
                  <a:pt x="539056" y="1526169"/>
                </a:cubicBezTo>
                <a:lnTo>
                  <a:pt x="596333" y="1387487"/>
                </a:lnTo>
                <a:cubicBezTo>
                  <a:pt x="600819" y="1375730"/>
                  <a:pt x="591517" y="1362601"/>
                  <a:pt x="578701" y="1362601"/>
                </a:cubicBezTo>
                <a:lnTo>
                  <a:pt x="271358" y="1362601"/>
                </a:lnTo>
                <a:cubicBezTo>
                  <a:pt x="154738" y="1362601"/>
                  <a:pt x="53577" y="1409540"/>
                  <a:pt x="112" y="1504307"/>
                </a:cubicBezTo>
                <a:close/>
                <a:moveTo>
                  <a:pt x="475709" y="5155704"/>
                </a:moveTo>
                <a:lnTo>
                  <a:pt x="532985" y="5017022"/>
                </a:lnTo>
                <a:cubicBezTo>
                  <a:pt x="537465" y="5005278"/>
                  <a:pt x="528162" y="4992136"/>
                  <a:pt x="515353" y="4992136"/>
                </a:cubicBezTo>
                <a:lnTo>
                  <a:pt x="515353" y="4992136"/>
                </a:lnTo>
                <a:cubicBezTo>
                  <a:pt x="515353" y="4992136"/>
                  <a:pt x="208011" y="4992136"/>
                  <a:pt x="208011" y="4992136"/>
                </a:cubicBezTo>
                <a:cubicBezTo>
                  <a:pt x="127908" y="4992136"/>
                  <a:pt x="55141" y="5014366"/>
                  <a:pt x="36" y="5058915"/>
                </a:cubicBezTo>
                <a:lnTo>
                  <a:pt x="36" y="5123445"/>
                </a:lnTo>
                <a:cubicBezTo>
                  <a:pt x="46328" y="5068664"/>
                  <a:pt x="118772" y="5038324"/>
                  <a:pt x="208011" y="5038324"/>
                </a:cubicBezTo>
                <a:lnTo>
                  <a:pt x="470166" y="5038324"/>
                </a:lnTo>
                <a:cubicBezTo>
                  <a:pt x="472090" y="5038324"/>
                  <a:pt x="473399" y="5040282"/>
                  <a:pt x="472667" y="5042061"/>
                </a:cubicBezTo>
                <a:lnTo>
                  <a:pt x="433010" y="5138062"/>
                </a:lnTo>
                <a:lnTo>
                  <a:pt x="432773" y="5138646"/>
                </a:lnTo>
                <a:lnTo>
                  <a:pt x="432556" y="5139231"/>
                </a:lnTo>
                <a:cubicBezTo>
                  <a:pt x="393743" y="5240862"/>
                  <a:pt x="296815" y="5306536"/>
                  <a:pt x="185619" y="5306536"/>
                </a:cubicBezTo>
                <a:lnTo>
                  <a:pt x="31" y="5306536"/>
                </a:lnTo>
                <a:lnTo>
                  <a:pt x="31" y="5352725"/>
                </a:lnTo>
                <a:lnTo>
                  <a:pt x="185620" y="5352725"/>
                </a:lnTo>
                <a:cubicBezTo>
                  <a:pt x="316092" y="5352725"/>
                  <a:pt x="430025" y="5275345"/>
                  <a:pt x="475709" y="5155704"/>
                </a:cubicBezTo>
                <a:close/>
                <a:moveTo>
                  <a:pt x="6108921" y="6241946"/>
                </a:moveTo>
                <a:lnTo>
                  <a:pt x="6169650" y="6082928"/>
                </a:lnTo>
                <a:cubicBezTo>
                  <a:pt x="6215649" y="5962448"/>
                  <a:pt x="6327575" y="5903015"/>
                  <a:pt x="6458961" y="5903015"/>
                </a:cubicBezTo>
                <a:lnTo>
                  <a:pt x="6766307" y="5903015"/>
                </a:lnTo>
                <a:lnTo>
                  <a:pt x="6766307" y="5903015"/>
                </a:lnTo>
                <a:cubicBezTo>
                  <a:pt x="6779106" y="5903015"/>
                  <a:pt x="6788411" y="5916144"/>
                  <a:pt x="6783936" y="5927901"/>
                </a:cubicBezTo>
                <a:lnTo>
                  <a:pt x="6726664" y="6066570"/>
                </a:lnTo>
                <a:cubicBezTo>
                  <a:pt x="6680971" y="6186224"/>
                  <a:pt x="6567036" y="6263604"/>
                  <a:pt x="6436578" y="6263604"/>
                </a:cubicBezTo>
                <a:lnTo>
                  <a:pt x="6124262" y="6263604"/>
                </a:lnTo>
                <a:cubicBezTo>
                  <a:pt x="6113115" y="6263604"/>
                  <a:pt x="6105019" y="6252177"/>
                  <a:pt x="6108921" y="6241946"/>
                </a:cubicBezTo>
                <a:close/>
                <a:moveTo>
                  <a:pt x="6171671" y="6217415"/>
                </a:moveTo>
                <a:lnTo>
                  <a:pt x="6436578" y="6217415"/>
                </a:lnTo>
                <a:cubicBezTo>
                  <a:pt x="6547767" y="6217415"/>
                  <a:pt x="6644696" y="6151741"/>
                  <a:pt x="6683500" y="6050098"/>
                </a:cubicBezTo>
                <a:lnTo>
                  <a:pt x="6683729" y="6049526"/>
                </a:lnTo>
                <a:lnTo>
                  <a:pt x="6683958" y="6048941"/>
                </a:lnTo>
                <a:lnTo>
                  <a:pt x="6723613" y="5952940"/>
                </a:lnTo>
                <a:cubicBezTo>
                  <a:pt x="6724350" y="5951161"/>
                  <a:pt x="6723042" y="5949204"/>
                  <a:pt x="6721109" y="5949204"/>
                </a:cubicBezTo>
                <a:lnTo>
                  <a:pt x="6458961" y="5949204"/>
                </a:lnTo>
                <a:cubicBezTo>
                  <a:pt x="6338964" y="5949204"/>
                  <a:pt x="6249242" y="6003947"/>
                  <a:pt x="6212802" y="6099413"/>
                </a:cubicBezTo>
                <a:lnTo>
                  <a:pt x="6169142" y="6213742"/>
                </a:lnTo>
                <a:cubicBezTo>
                  <a:pt x="6168468" y="6215521"/>
                  <a:pt x="6169765" y="6217415"/>
                  <a:pt x="6171671" y="6217415"/>
                </a:cubicBezTo>
                <a:close/>
                <a:moveTo>
                  <a:pt x="7312440" y="5785877"/>
                </a:moveTo>
                <a:lnTo>
                  <a:pt x="7373157" y="5626859"/>
                </a:lnTo>
                <a:cubicBezTo>
                  <a:pt x="7419168" y="5506379"/>
                  <a:pt x="7531082" y="5446946"/>
                  <a:pt x="7662481" y="5446946"/>
                </a:cubicBezTo>
                <a:lnTo>
                  <a:pt x="7969814" y="5446946"/>
                </a:lnTo>
                <a:cubicBezTo>
                  <a:pt x="7982626" y="5446946"/>
                  <a:pt x="7991930" y="5460076"/>
                  <a:pt x="7987443" y="5471833"/>
                </a:cubicBezTo>
                <a:lnTo>
                  <a:pt x="7930170" y="5610514"/>
                </a:lnTo>
                <a:cubicBezTo>
                  <a:pt x="7884490" y="5730155"/>
                  <a:pt x="7770556" y="5807535"/>
                  <a:pt x="7640085" y="5807535"/>
                </a:cubicBezTo>
                <a:lnTo>
                  <a:pt x="7327782" y="5807535"/>
                </a:lnTo>
                <a:cubicBezTo>
                  <a:pt x="7316635" y="5807535"/>
                  <a:pt x="7308539" y="5796109"/>
                  <a:pt x="7312440" y="5785877"/>
                </a:cubicBezTo>
                <a:close/>
                <a:moveTo>
                  <a:pt x="7375178" y="5761346"/>
                </a:moveTo>
                <a:lnTo>
                  <a:pt x="7640085" y="5761346"/>
                </a:lnTo>
                <a:cubicBezTo>
                  <a:pt x="7751274" y="5761346"/>
                  <a:pt x="7848215" y="5695673"/>
                  <a:pt x="7887020" y="5594029"/>
                </a:cubicBezTo>
                <a:lnTo>
                  <a:pt x="7887235" y="5593444"/>
                </a:lnTo>
                <a:lnTo>
                  <a:pt x="7887477" y="5592872"/>
                </a:lnTo>
                <a:lnTo>
                  <a:pt x="7927133" y="5496872"/>
                </a:lnTo>
                <a:cubicBezTo>
                  <a:pt x="7927870" y="5495092"/>
                  <a:pt x="7926561" y="5493135"/>
                  <a:pt x="7924629" y="5493135"/>
                </a:cubicBezTo>
                <a:lnTo>
                  <a:pt x="7662481" y="5493135"/>
                </a:lnTo>
                <a:cubicBezTo>
                  <a:pt x="7542496" y="5493135"/>
                  <a:pt x="7452762" y="5547878"/>
                  <a:pt x="7416321" y="5643345"/>
                </a:cubicBezTo>
                <a:lnTo>
                  <a:pt x="7372662" y="5757673"/>
                </a:lnTo>
                <a:cubicBezTo>
                  <a:pt x="7371975" y="5759440"/>
                  <a:pt x="7373285" y="5761346"/>
                  <a:pt x="7375178" y="5761346"/>
                </a:cubicBezTo>
                <a:close/>
                <a:moveTo>
                  <a:pt x="5456924" y="6263604"/>
                </a:moveTo>
                <a:lnTo>
                  <a:pt x="5769227" y="6263604"/>
                </a:lnTo>
                <a:cubicBezTo>
                  <a:pt x="5899698" y="6263604"/>
                  <a:pt x="6013632" y="6186224"/>
                  <a:pt x="6059326" y="6066583"/>
                </a:cubicBezTo>
                <a:lnTo>
                  <a:pt x="6116598" y="5927901"/>
                </a:lnTo>
                <a:cubicBezTo>
                  <a:pt x="6121072" y="5916144"/>
                  <a:pt x="6111768" y="5903015"/>
                  <a:pt x="6098969" y="5903015"/>
                </a:cubicBezTo>
                <a:lnTo>
                  <a:pt x="6098969" y="5903015"/>
                </a:lnTo>
                <a:lnTo>
                  <a:pt x="5791622" y="5903015"/>
                </a:lnTo>
                <a:cubicBezTo>
                  <a:pt x="5660237" y="5903015"/>
                  <a:pt x="5548311" y="5962448"/>
                  <a:pt x="5502312" y="6082941"/>
                </a:cubicBezTo>
                <a:lnTo>
                  <a:pt x="5441583" y="6241946"/>
                </a:lnTo>
                <a:cubicBezTo>
                  <a:pt x="5437681" y="6252177"/>
                  <a:pt x="5445790" y="6263604"/>
                  <a:pt x="5456924" y="6263604"/>
                </a:cubicBezTo>
                <a:close/>
                <a:moveTo>
                  <a:pt x="7258740" y="5610514"/>
                </a:moveTo>
                <a:lnTo>
                  <a:pt x="7316025" y="5471833"/>
                </a:lnTo>
                <a:cubicBezTo>
                  <a:pt x="7320499" y="5460088"/>
                  <a:pt x="7311195" y="5446946"/>
                  <a:pt x="7298383" y="5446946"/>
                </a:cubicBezTo>
                <a:lnTo>
                  <a:pt x="7298383" y="5446946"/>
                </a:lnTo>
                <a:cubicBezTo>
                  <a:pt x="7298383" y="5446946"/>
                  <a:pt x="6991050" y="5446946"/>
                  <a:pt x="6991050" y="5446946"/>
                </a:cubicBezTo>
                <a:cubicBezTo>
                  <a:pt x="6859664" y="5446946"/>
                  <a:pt x="6747738" y="5506379"/>
                  <a:pt x="6701727" y="5626872"/>
                </a:cubicBezTo>
                <a:lnTo>
                  <a:pt x="6641009" y="5785890"/>
                </a:lnTo>
                <a:cubicBezTo>
                  <a:pt x="6637095" y="5796109"/>
                  <a:pt x="6645204" y="5807548"/>
                  <a:pt x="6656351" y="5807548"/>
                </a:cubicBezTo>
                <a:lnTo>
                  <a:pt x="6968654" y="5807548"/>
                </a:lnTo>
                <a:cubicBezTo>
                  <a:pt x="7099125" y="5807548"/>
                  <a:pt x="7213047" y="5730155"/>
                  <a:pt x="7258740" y="5610514"/>
                </a:cubicBezTo>
                <a:close/>
                <a:moveTo>
                  <a:pt x="2769942" y="6263604"/>
                </a:moveTo>
                <a:lnTo>
                  <a:pt x="3082245" y="6263604"/>
                </a:lnTo>
                <a:cubicBezTo>
                  <a:pt x="3212716" y="6263604"/>
                  <a:pt x="3326650" y="6186224"/>
                  <a:pt x="3372331" y="6066583"/>
                </a:cubicBezTo>
                <a:lnTo>
                  <a:pt x="3429616" y="5927901"/>
                </a:lnTo>
                <a:cubicBezTo>
                  <a:pt x="3434102" y="5916144"/>
                  <a:pt x="3424799" y="5903015"/>
                  <a:pt x="3411974" y="5903015"/>
                </a:cubicBezTo>
                <a:lnTo>
                  <a:pt x="3411974" y="5903015"/>
                </a:lnTo>
                <a:lnTo>
                  <a:pt x="3104641" y="5903015"/>
                </a:lnTo>
                <a:cubicBezTo>
                  <a:pt x="2973255" y="5903015"/>
                  <a:pt x="2861328" y="5962448"/>
                  <a:pt x="2815330" y="6082941"/>
                </a:cubicBezTo>
                <a:lnTo>
                  <a:pt x="2754601" y="6241946"/>
                </a:lnTo>
                <a:cubicBezTo>
                  <a:pt x="2750699" y="6252177"/>
                  <a:pt x="2758795" y="6263604"/>
                  <a:pt x="2769942" y="6263604"/>
                </a:cubicBezTo>
                <a:close/>
                <a:moveTo>
                  <a:pt x="4785493" y="6263604"/>
                </a:moveTo>
                <a:lnTo>
                  <a:pt x="5097796" y="6263604"/>
                </a:lnTo>
                <a:cubicBezTo>
                  <a:pt x="5228267" y="6263604"/>
                  <a:pt x="5342201" y="6186224"/>
                  <a:pt x="5387882" y="6066583"/>
                </a:cubicBezTo>
                <a:lnTo>
                  <a:pt x="5445167" y="5927901"/>
                </a:lnTo>
                <a:cubicBezTo>
                  <a:pt x="5449641" y="5916144"/>
                  <a:pt x="5440337" y="5903015"/>
                  <a:pt x="5427525" y="5903015"/>
                </a:cubicBezTo>
                <a:lnTo>
                  <a:pt x="5427525" y="5903015"/>
                </a:lnTo>
                <a:lnTo>
                  <a:pt x="5120192" y="5903015"/>
                </a:lnTo>
                <a:cubicBezTo>
                  <a:pt x="4988806" y="5903015"/>
                  <a:pt x="4876880" y="5962448"/>
                  <a:pt x="4830881" y="6082941"/>
                </a:cubicBezTo>
                <a:lnTo>
                  <a:pt x="4770152" y="6241946"/>
                </a:lnTo>
                <a:cubicBezTo>
                  <a:pt x="4766250" y="6252177"/>
                  <a:pt x="4774346" y="6263604"/>
                  <a:pt x="4785493" y="6263604"/>
                </a:cubicBezTo>
                <a:close/>
                <a:moveTo>
                  <a:pt x="3441373" y="6263604"/>
                </a:moveTo>
                <a:lnTo>
                  <a:pt x="3753689" y="6263604"/>
                </a:lnTo>
                <a:cubicBezTo>
                  <a:pt x="3884147" y="6263604"/>
                  <a:pt x="3998081" y="6186224"/>
                  <a:pt x="4043774" y="6066583"/>
                </a:cubicBezTo>
                <a:lnTo>
                  <a:pt x="4101047" y="5927901"/>
                </a:lnTo>
                <a:cubicBezTo>
                  <a:pt x="4105534" y="5916144"/>
                  <a:pt x="4096230" y="5903015"/>
                  <a:pt x="4083418" y="5903015"/>
                </a:cubicBezTo>
                <a:lnTo>
                  <a:pt x="4083418" y="5903015"/>
                </a:lnTo>
                <a:lnTo>
                  <a:pt x="3776071" y="5903015"/>
                </a:lnTo>
                <a:cubicBezTo>
                  <a:pt x="3644686" y="5903015"/>
                  <a:pt x="3532772" y="5962448"/>
                  <a:pt x="3486761" y="6082941"/>
                </a:cubicBezTo>
                <a:lnTo>
                  <a:pt x="3426032" y="6241946"/>
                </a:lnTo>
                <a:cubicBezTo>
                  <a:pt x="3422130" y="6252177"/>
                  <a:pt x="3430226" y="6263604"/>
                  <a:pt x="3441373" y="6263604"/>
                </a:cubicBezTo>
                <a:close/>
                <a:moveTo>
                  <a:pt x="4098721" y="6241946"/>
                </a:moveTo>
                <a:lnTo>
                  <a:pt x="4159438" y="6082928"/>
                </a:lnTo>
                <a:cubicBezTo>
                  <a:pt x="4205449" y="5962448"/>
                  <a:pt x="4317375" y="5903015"/>
                  <a:pt x="4448761" y="5903015"/>
                </a:cubicBezTo>
                <a:lnTo>
                  <a:pt x="4756094" y="5903015"/>
                </a:lnTo>
                <a:lnTo>
                  <a:pt x="4756094" y="5903015"/>
                </a:lnTo>
                <a:cubicBezTo>
                  <a:pt x="4768906" y="5903015"/>
                  <a:pt x="4778210" y="5916144"/>
                  <a:pt x="4773736" y="5927901"/>
                </a:cubicBezTo>
                <a:lnTo>
                  <a:pt x="4716451" y="6066570"/>
                </a:lnTo>
                <a:cubicBezTo>
                  <a:pt x="4670770" y="6186224"/>
                  <a:pt x="4556836" y="6263604"/>
                  <a:pt x="4426366" y="6263604"/>
                </a:cubicBezTo>
                <a:lnTo>
                  <a:pt x="4114062" y="6263604"/>
                </a:lnTo>
                <a:cubicBezTo>
                  <a:pt x="4102915" y="6263604"/>
                  <a:pt x="4094819" y="6252177"/>
                  <a:pt x="4098721" y="6241946"/>
                </a:cubicBezTo>
                <a:close/>
                <a:moveTo>
                  <a:pt x="4161471" y="6217415"/>
                </a:moveTo>
                <a:lnTo>
                  <a:pt x="4426366" y="6217415"/>
                </a:lnTo>
                <a:cubicBezTo>
                  <a:pt x="4537554" y="6217415"/>
                  <a:pt x="4634483" y="6151741"/>
                  <a:pt x="4673300" y="6050098"/>
                </a:cubicBezTo>
                <a:lnTo>
                  <a:pt x="4673516" y="6049526"/>
                </a:lnTo>
                <a:lnTo>
                  <a:pt x="4673757" y="6048941"/>
                </a:lnTo>
                <a:lnTo>
                  <a:pt x="4713413" y="5952940"/>
                </a:lnTo>
                <a:cubicBezTo>
                  <a:pt x="4714138" y="5951161"/>
                  <a:pt x="4712829" y="5949204"/>
                  <a:pt x="4710910" y="5949204"/>
                </a:cubicBezTo>
                <a:lnTo>
                  <a:pt x="4448761" y="5949204"/>
                </a:lnTo>
                <a:cubicBezTo>
                  <a:pt x="4328763" y="5949204"/>
                  <a:pt x="4239042" y="6003947"/>
                  <a:pt x="4202589" y="6099413"/>
                </a:cubicBezTo>
                <a:lnTo>
                  <a:pt x="4158942" y="6213742"/>
                </a:lnTo>
                <a:cubicBezTo>
                  <a:pt x="4158268" y="6215521"/>
                  <a:pt x="4159564" y="6217415"/>
                  <a:pt x="4161459" y="6217415"/>
                </a:cubicBezTo>
                <a:close/>
                <a:moveTo>
                  <a:pt x="10969836" y="0"/>
                </a:moveTo>
                <a:lnTo>
                  <a:pt x="10662490" y="0"/>
                </a:lnTo>
                <a:cubicBezTo>
                  <a:pt x="10531104" y="0"/>
                  <a:pt x="10419178" y="59437"/>
                  <a:pt x="10373179" y="179924"/>
                </a:cubicBezTo>
                <a:lnTo>
                  <a:pt x="10312463" y="338937"/>
                </a:lnTo>
                <a:cubicBezTo>
                  <a:pt x="10308548" y="349165"/>
                  <a:pt x="10316657" y="360594"/>
                  <a:pt x="10327804" y="360594"/>
                </a:cubicBezTo>
                <a:lnTo>
                  <a:pt x="10640094" y="360594"/>
                </a:lnTo>
                <a:cubicBezTo>
                  <a:pt x="10770565" y="360594"/>
                  <a:pt x="10884499" y="283209"/>
                  <a:pt x="10930193" y="163564"/>
                </a:cubicBezTo>
                <a:lnTo>
                  <a:pt x="10987465" y="24882"/>
                </a:lnTo>
                <a:cubicBezTo>
                  <a:pt x="10991939" y="13133"/>
                  <a:pt x="10982635" y="1"/>
                  <a:pt x="10969836" y="1"/>
                </a:cubicBezTo>
                <a:close/>
                <a:moveTo>
                  <a:pt x="9483094" y="6263604"/>
                </a:moveTo>
                <a:lnTo>
                  <a:pt x="9795397" y="6263604"/>
                </a:lnTo>
                <a:cubicBezTo>
                  <a:pt x="9925868" y="6263604"/>
                  <a:pt x="10039803" y="6186224"/>
                  <a:pt x="10085483" y="6066583"/>
                </a:cubicBezTo>
                <a:lnTo>
                  <a:pt x="10142756" y="5927901"/>
                </a:lnTo>
                <a:cubicBezTo>
                  <a:pt x="10147242" y="5916144"/>
                  <a:pt x="10137938" y="5903015"/>
                  <a:pt x="10125127" y="5903015"/>
                </a:cubicBezTo>
                <a:lnTo>
                  <a:pt x="10125127" y="5903015"/>
                </a:lnTo>
                <a:lnTo>
                  <a:pt x="9817793" y="5903015"/>
                </a:lnTo>
                <a:cubicBezTo>
                  <a:pt x="9686407" y="5903015"/>
                  <a:pt x="9574481" y="5962448"/>
                  <a:pt x="9528470" y="6082941"/>
                </a:cubicBezTo>
                <a:lnTo>
                  <a:pt x="9467753" y="6241946"/>
                </a:lnTo>
                <a:cubicBezTo>
                  <a:pt x="9463838" y="6252177"/>
                  <a:pt x="9471947" y="6263604"/>
                  <a:pt x="9483094" y="6263604"/>
                </a:cubicBezTo>
                <a:close/>
                <a:moveTo>
                  <a:pt x="9211362" y="5155704"/>
                </a:moveTo>
                <a:lnTo>
                  <a:pt x="9268635" y="5017022"/>
                </a:lnTo>
                <a:cubicBezTo>
                  <a:pt x="9273109" y="5005278"/>
                  <a:pt x="9263817" y="4992136"/>
                  <a:pt x="9251005" y="4992136"/>
                </a:cubicBezTo>
                <a:lnTo>
                  <a:pt x="9251005" y="4992136"/>
                </a:lnTo>
                <a:cubicBezTo>
                  <a:pt x="9251005" y="4992136"/>
                  <a:pt x="8943659" y="4992136"/>
                  <a:pt x="8943659" y="4992136"/>
                </a:cubicBezTo>
                <a:cubicBezTo>
                  <a:pt x="8812273" y="4992136"/>
                  <a:pt x="8700360" y="5051569"/>
                  <a:pt x="8654349" y="5172062"/>
                </a:cubicBezTo>
                <a:lnTo>
                  <a:pt x="8593632" y="5331080"/>
                </a:lnTo>
                <a:cubicBezTo>
                  <a:pt x="8589717" y="5341298"/>
                  <a:pt x="8597826" y="5352725"/>
                  <a:pt x="8608973" y="5352725"/>
                </a:cubicBezTo>
                <a:lnTo>
                  <a:pt x="8921264" y="5352725"/>
                </a:lnTo>
                <a:cubicBezTo>
                  <a:pt x="9051735" y="5352725"/>
                  <a:pt x="9165669" y="5275345"/>
                  <a:pt x="9211362" y="5155704"/>
                </a:cubicBezTo>
                <a:close/>
                <a:moveTo>
                  <a:pt x="9440681" y="4902999"/>
                </a:moveTo>
                <a:lnTo>
                  <a:pt x="9128377" y="4902999"/>
                </a:lnTo>
                <a:cubicBezTo>
                  <a:pt x="9117231" y="4902999"/>
                  <a:pt x="9109121" y="4891572"/>
                  <a:pt x="9113036" y="4881341"/>
                </a:cubicBezTo>
                <a:lnTo>
                  <a:pt x="9173752" y="4722323"/>
                </a:lnTo>
                <a:cubicBezTo>
                  <a:pt x="9219763" y="4601843"/>
                  <a:pt x="9331690" y="4542409"/>
                  <a:pt x="9463076" y="4542409"/>
                </a:cubicBezTo>
                <a:lnTo>
                  <a:pt x="9770409" y="4542409"/>
                </a:lnTo>
                <a:lnTo>
                  <a:pt x="9770409" y="4542409"/>
                </a:lnTo>
                <a:cubicBezTo>
                  <a:pt x="9783221" y="4542409"/>
                  <a:pt x="9792525" y="4555539"/>
                  <a:pt x="9788038" y="4567296"/>
                </a:cubicBezTo>
                <a:lnTo>
                  <a:pt x="9730766" y="4705965"/>
                </a:lnTo>
                <a:cubicBezTo>
                  <a:pt x="9685086" y="4825619"/>
                  <a:pt x="9571151" y="4902999"/>
                  <a:pt x="9440681" y="4902999"/>
                </a:cubicBezTo>
                <a:close/>
                <a:moveTo>
                  <a:pt x="9175773" y="4856810"/>
                </a:moveTo>
                <a:lnTo>
                  <a:pt x="9440681" y="4856810"/>
                </a:lnTo>
                <a:cubicBezTo>
                  <a:pt x="9551870" y="4856810"/>
                  <a:pt x="9648798" y="4791136"/>
                  <a:pt x="9687615" y="4689492"/>
                </a:cubicBezTo>
                <a:lnTo>
                  <a:pt x="9687830" y="4688907"/>
                </a:lnTo>
                <a:lnTo>
                  <a:pt x="9688073" y="4688336"/>
                </a:lnTo>
                <a:lnTo>
                  <a:pt x="9727728" y="4592335"/>
                </a:lnTo>
                <a:cubicBezTo>
                  <a:pt x="9728453" y="4590556"/>
                  <a:pt x="9727143" y="4588598"/>
                  <a:pt x="9725224" y="4588598"/>
                </a:cubicBezTo>
                <a:lnTo>
                  <a:pt x="9463076" y="4588598"/>
                </a:lnTo>
                <a:cubicBezTo>
                  <a:pt x="9343079" y="4588598"/>
                  <a:pt x="9253357" y="4643341"/>
                  <a:pt x="9216916" y="4738808"/>
                </a:cubicBezTo>
                <a:lnTo>
                  <a:pt x="9173244" y="4853137"/>
                </a:lnTo>
                <a:cubicBezTo>
                  <a:pt x="9172571" y="4854916"/>
                  <a:pt x="9173880" y="4856810"/>
                  <a:pt x="9175773" y="4856810"/>
                </a:cubicBezTo>
                <a:close/>
                <a:moveTo>
                  <a:pt x="10264139" y="5352725"/>
                </a:moveTo>
                <a:lnTo>
                  <a:pt x="9951836" y="5352725"/>
                </a:lnTo>
                <a:cubicBezTo>
                  <a:pt x="9940688" y="5352725"/>
                  <a:pt x="9932579" y="5341298"/>
                  <a:pt x="9936494" y="5331080"/>
                </a:cubicBezTo>
                <a:lnTo>
                  <a:pt x="9997210" y="5172062"/>
                </a:lnTo>
                <a:cubicBezTo>
                  <a:pt x="10043222" y="5051569"/>
                  <a:pt x="10155148" y="4992136"/>
                  <a:pt x="10286521" y="4992136"/>
                </a:cubicBezTo>
                <a:lnTo>
                  <a:pt x="10593868" y="4992136"/>
                </a:lnTo>
                <a:cubicBezTo>
                  <a:pt x="10606680" y="4992136"/>
                  <a:pt x="10615983" y="5005265"/>
                  <a:pt x="10611496" y="5017022"/>
                </a:cubicBezTo>
                <a:lnTo>
                  <a:pt x="10554224" y="5155704"/>
                </a:lnTo>
                <a:cubicBezTo>
                  <a:pt x="10508544" y="5275345"/>
                  <a:pt x="10394596" y="5352725"/>
                  <a:pt x="10264139" y="5352725"/>
                </a:cubicBezTo>
                <a:close/>
                <a:moveTo>
                  <a:pt x="9999231" y="5306536"/>
                </a:moveTo>
                <a:lnTo>
                  <a:pt x="10264139" y="5306536"/>
                </a:lnTo>
                <a:cubicBezTo>
                  <a:pt x="10375327" y="5306536"/>
                  <a:pt x="10472255" y="5240862"/>
                  <a:pt x="10511073" y="5139231"/>
                </a:cubicBezTo>
                <a:lnTo>
                  <a:pt x="10511289" y="5138646"/>
                </a:lnTo>
                <a:lnTo>
                  <a:pt x="10511530" y="5138062"/>
                </a:lnTo>
                <a:lnTo>
                  <a:pt x="10551174" y="5042061"/>
                </a:lnTo>
                <a:cubicBezTo>
                  <a:pt x="10551911" y="5040282"/>
                  <a:pt x="10550601" y="5038324"/>
                  <a:pt x="10548682" y="5038324"/>
                </a:cubicBezTo>
                <a:lnTo>
                  <a:pt x="10286521" y="5038324"/>
                </a:lnTo>
                <a:cubicBezTo>
                  <a:pt x="10166536" y="5038324"/>
                  <a:pt x="10076815" y="5093080"/>
                  <a:pt x="10040362" y="5188534"/>
                </a:cubicBezTo>
                <a:lnTo>
                  <a:pt x="9996702" y="5302876"/>
                </a:lnTo>
                <a:cubicBezTo>
                  <a:pt x="9996041" y="5304642"/>
                  <a:pt x="9997338" y="5306536"/>
                  <a:pt x="9999231" y="5306536"/>
                </a:cubicBezTo>
                <a:close/>
                <a:moveTo>
                  <a:pt x="8275254" y="6691684"/>
                </a:moveTo>
                <a:lnTo>
                  <a:pt x="8335970" y="6532667"/>
                </a:lnTo>
                <a:cubicBezTo>
                  <a:pt x="8381981" y="6412187"/>
                  <a:pt x="8493894" y="6352741"/>
                  <a:pt x="8625293" y="6352741"/>
                </a:cubicBezTo>
                <a:lnTo>
                  <a:pt x="8932626" y="6352741"/>
                </a:lnTo>
                <a:lnTo>
                  <a:pt x="8932626" y="6352741"/>
                </a:lnTo>
                <a:cubicBezTo>
                  <a:pt x="8945438" y="6352741"/>
                  <a:pt x="8954743" y="6365883"/>
                  <a:pt x="8950256" y="6377627"/>
                </a:cubicBezTo>
                <a:lnTo>
                  <a:pt x="8892984" y="6516309"/>
                </a:lnTo>
                <a:cubicBezTo>
                  <a:pt x="8847303" y="6635950"/>
                  <a:pt x="8733368" y="6713343"/>
                  <a:pt x="8602898" y="6713343"/>
                </a:cubicBezTo>
                <a:lnTo>
                  <a:pt x="8290595" y="6713343"/>
                </a:lnTo>
                <a:cubicBezTo>
                  <a:pt x="8279448" y="6713343"/>
                  <a:pt x="8271339" y="6701904"/>
                  <a:pt x="8275254" y="6691684"/>
                </a:cubicBezTo>
                <a:close/>
                <a:moveTo>
                  <a:pt x="8337991" y="6667154"/>
                </a:moveTo>
                <a:lnTo>
                  <a:pt x="8602898" y="6667154"/>
                </a:lnTo>
                <a:cubicBezTo>
                  <a:pt x="8714087" y="6667154"/>
                  <a:pt x="8811015" y="6601480"/>
                  <a:pt x="8849832" y="6499836"/>
                </a:cubicBezTo>
                <a:lnTo>
                  <a:pt x="8850049" y="6499252"/>
                </a:lnTo>
                <a:lnTo>
                  <a:pt x="8850290" y="6498680"/>
                </a:lnTo>
                <a:lnTo>
                  <a:pt x="8889946" y="6402667"/>
                </a:lnTo>
                <a:cubicBezTo>
                  <a:pt x="8890670" y="6400900"/>
                  <a:pt x="8889374" y="6398943"/>
                  <a:pt x="8887442" y="6398943"/>
                </a:cubicBezTo>
                <a:lnTo>
                  <a:pt x="8625293" y="6398943"/>
                </a:lnTo>
                <a:cubicBezTo>
                  <a:pt x="8505296" y="6398943"/>
                  <a:pt x="8415574" y="6453686"/>
                  <a:pt x="8379134" y="6549152"/>
                </a:cubicBezTo>
                <a:lnTo>
                  <a:pt x="8335462" y="6663481"/>
                </a:lnTo>
                <a:cubicBezTo>
                  <a:pt x="8334789" y="6665248"/>
                  <a:pt x="8336097" y="6667154"/>
                  <a:pt x="8337991" y="6667154"/>
                </a:cubicBezTo>
                <a:close/>
                <a:moveTo>
                  <a:pt x="7467137" y="6263604"/>
                </a:moveTo>
                <a:lnTo>
                  <a:pt x="7779440" y="6263604"/>
                </a:lnTo>
                <a:cubicBezTo>
                  <a:pt x="7909910" y="6263604"/>
                  <a:pt x="8023845" y="6186224"/>
                  <a:pt x="8069525" y="6066583"/>
                </a:cubicBezTo>
                <a:lnTo>
                  <a:pt x="8126811" y="5927901"/>
                </a:lnTo>
                <a:cubicBezTo>
                  <a:pt x="8131285" y="5916144"/>
                  <a:pt x="8121981" y="5903015"/>
                  <a:pt x="8109169" y="5903015"/>
                </a:cubicBezTo>
                <a:lnTo>
                  <a:pt x="8109169" y="5903015"/>
                </a:lnTo>
                <a:lnTo>
                  <a:pt x="7801835" y="5903015"/>
                </a:lnTo>
                <a:cubicBezTo>
                  <a:pt x="7670450" y="5903015"/>
                  <a:pt x="7558523" y="5962448"/>
                  <a:pt x="7512512" y="6082941"/>
                </a:cubicBezTo>
                <a:lnTo>
                  <a:pt x="7451796" y="6241946"/>
                </a:lnTo>
                <a:cubicBezTo>
                  <a:pt x="7447894" y="6252177"/>
                  <a:pt x="7455990" y="6263604"/>
                  <a:pt x="7467137" y="6263604"/>
                </a:cubicBezTo>
                <a:close/>
                <a:moveTo>
                  <a:pt x="8124879" y="6241946"/>
                </a:moveTo>
                <a:lnTo>
                  <a:pt x="8185609" y="6082928"/>
                </a:lnTo>
                <a:cubicBezTo>
                  <a:pt x="8231606" y="5962448"/>
                  <a:pt x="8343533" y="5903015"/>
                  <a:pt x="8474918" y="5903015"/>
                </a:cubicBezTo>
                <a:lnTo>
                  <a:pt x="8782252" y="5903015"/>
                </a:lnTo>
                <a:lnTo>
                  <a:pt x="8782252" y="5903015"/>
                </a:lnTo>
                <a:cubicBezTo>
                  <a:pt x="8795064" y="5903015"/>
                  <a:pt x="8804367" y="5916144"/>
                  <a:pt x="8799894" y="5927901"/>
                </a:cubicBezTo>
                <a:lnTo>
                  <a:pt x="8742609" y="6066570"/>
                </a:lnTo>
                <a:cubicBezTo>
                  <a:pt x="8696928" y="6186224"/>
                  <a:pt x="8582993" y="6263604"/>
                  <a:pt x="8452523" y="6263604"/>
                </a:cubicBezTo>
                <a:lnTo>
                  <a:pt x="8140220" y="6263604"/>
                </a:lnTo>
                <a:cubicBezTo>
                  <a:pt x="8129073" y="6263604"/>
                  <a:pt x="8120977" y="6252177"/>
                  <a:pt x="8124879" y="6241946"/>
                </a:cubicBezTo>
                <a:close/>
                <a:moveTo>
                  <a:pt x="8187630" y="6217415"/>
                </a:moveTo>
                <a:lnTo>
                  <a:pt x="8452523" y="6217415"/>
                </a:lnTo>
                <a:cubicBezTo>
                  <a:pt x="8563725" y="6217415"/>
                  <a:pt x="8660653" y="6151741"/>
                  <a:pt x="8699458" y="6050098"/>
                </a:cubicBezTo>
                <a:lnTo>
                  <a:pt x="8699673" y="6049526"/>
                </a:lnTo>
                <a:lnTo>
                  <a:pt x="8699915" y="6048941"/>
                </a:lnTo>
                <a:lnTo>
                  <a:pt x="8739571" y="5952940"/>
                </a:lnTo>
                <a:cubicBezTo>
                  <a:pt x="8740308" y="5951161"/>
                  <a:pt x="8738999" y="5949204"/>
                  <a:pt x="8737067" y="5949204"/>
                </a:cubicBezTo>
                <a:lnTo>
                  <a:pt x="8474918" y="5949204"/>
                </a:lnTo>
                <a:cubicBezTo>
                  <a:pt x="8354922" y="5949204"/>
                  <a:pt x="8265200" y="6003947"/>
                  <a:pt x="8228759" y="6099413"/>
                </a:cubicBezTo>
                <a:lnTo>
                  <a:pt x="8185100" y="6213742"/>
                </a:lnTo>
                <a:cubicBezTo>
                  <a:pt x="8184426" y="6215521"/>
                  <a:pt x="8185723" y="6217415"/>
                  <a:pt x="8187630" y="6217415"/>
                </a:cubicBezTo>
                <a:close/>
                <a:moveTo>
                  <a:pt x="10619173" y="5352725"/>
                </a:moveTo>
                <a:lnTo>
                  <a:pt x="10931476" y="5352725"/>
                </a:lnTo>
                <a:cubicBezTo>
                  <a:pt x="11061935" y="5352725"/>
                  <a:pt x="11175881" y="5275345"/>
                  <a:pt x="11221562" y="5155704"/>
                </a:cubicBezTo>
                <a:lnTo>
                  <a:pt x="11278835" y="5017022"/>
                </a:lnTo>
                <a:cubicBezTo>
                  <a:pt x="11283321" y="5005278"/>
                  <a:pt x="11274017" y="4992136"/>
                  <a:pt x="11261205" y="4992136"/>
                </a:cubicBezTo>
                <a:lnTo>
                  <a:pt x="11261205" y="4992136"/>
                </a:lnTo>
                <a:cubicBezTo>
                  <a:pt x="11261205" y="4992136"/>
                  <a:pt x="10953860" y="4992136"/>
                  <a:pt x="10953860" y="4992136"/>
                </a:cubicBezTo>
                <a:cubicBezTo>
                  <a:pt x="10822473" y="4992136"/>
                  <a:pt x="10710560" y="5051569"/>
                  <a:pt x="10664549" y="5172062"/>
                </a:cubicBezTo>
                <a:lnTo>
                  <a:pt x="10603832" y="5331080"/>
                </a:lnTo>
                <a:cubicBezTo>
                  <a:pt x="10599917" y="5341298"/>
                  <a:pt x="10608026" y="5352725"/>
                  <a:pt x="10619173" y="5352725"/>
                </a:cubicBezTo>
                <a:close/>
                <a:moveTo>
                  <a:pt x="158996" y="6516309"/>
                </a:moveTo>
                <a:lnTo>
                  <a:pt x="216272" y="6377627"/>
                </a:lnTo>
                <a:cubicBezTo>
                  <a:pt x="220759" y="6365883"/>
                  <a:pt x="211450" y="6352741"/>
                  <a:pt x="198641" y="6352741"/>
                </a:cubicBezTo>
                <a:lnTo>
                  <a:pt x="198641" y="6352741"/>
                </a:lnTo>
                <a:cubicBezTo>
                  <a:pt x="198641" y="6352741"/>
                  <a:pt x="6" y="6352741"/>
                  <a:pt x="6" y="6352741"/>
                </a:cubicBezTo>
                <a:lnTo>
                  <a:pt x="0" y="6685139"/>
                </a:lnTo>
                <a:cubicBezTo>
                  <a:pt x="72010" y="6652486"/>
                  <a:pt x="129641" y="6593206"/>
                  <a:pt x="158996" y="6516309"/>
                </a:cubicBezTo>
                <a:close/>
                <a:moveTo>
                  <a:pt x="249072" y="338937"/>
                </a:moveTo>
                <a:cubicBezTo>
                  <a:pt x="245169" y="349165"/>
                  <a:pt x="253268" y="360594"/>
                  <a:pt x="264414" y="360594"/>
                </a:cubicBezTo>
                <a:lnTo>
                  <a:pt x="576721" y="360594"/>
                </a:lnTo>
                <a:cubicBezTo>
                  <a:pt x="689623" y="360594"/>
                  <a:pt x="790052" y="302574"/>
                  <a:pt x="844678" y="209437"/>
                </a:cubicBezTo>
                <a:lnTo>
                  <a:pt x="298523" y="209437"/>
                </a:lnTo>
                <a:lnTo>
                  <a:pt x="249072" y="338937"/>
                </a:lnTo>
                <a:close/>
                <a:moveTo>
                  <a:pt x="162204" y="209437"/>
                </a:moveTo>
                <a:lnTo>
                  <a:pt x="136" y="209437"/>
                </a:lnTo>
                <a:lnTo>
                  <a:pt x="130" y="342479"/>
                </a:lnTo>
                <a:cubicBezTo>
                  <a:pt x="68100" y="318572"/>
                  <a:pt x="125507" y="272008"/>
                  <a:pt x="162204" y="209437"/>
                </a:cubicBezTo>
                <a:close/>
                <a:moveTo>
                  <a:pt x="7398095" y="6066583"/>
                </a:moveTo>
                <a:lnTo>
                  <a:pt x="7455367" y="5927901"/>
                </a:lnTo>
                <a:cubicBezTo>
                  <a:pt x="7459854" y="5916144"/>
                  <a:pt x="7450550" y="5903015"/>
                  <a:pt x="7437738" y="5903015"/>
                </a:cubicBezTo>
                <a:lnTo>
                  <a:pt x="7437738" y="5903015"/>
                </a:lnTo>
                <a:lnTo>
                  <a:pt x="7130405" y="5903015"/>
                </a:lnTo>
                <a:cubicBezTo>
                  <a:pt x="6999018" y="5903015"/>
                  <a:pt x="6887093" y="5962448"/>
                  <a:pt x="6841082" y="6082941"/>
                </a:cubicBezTo>
                <a:lnTo>
                  <a:pt x="6780364" y="6241946"/>
                </a:lnTo>
                <a:cubicBezTo>
                  <a:pt x="6776450" y="6252177"/>
                  <a:pt x="6784559" y="6263604"/>
                  <a:pt x="6795706" y="6263604"/>
                </a:cubicBezTo>
                <a:lnTo>
                  <a:pt x="7108009" y="6263604"/>
                </a:lnTo>
                <a:cubicBezTo>
                  <a:pt x="7238467" y="6263604"/>
                  <a:pt x="7352402" y="6186224"/>
                  <a:pt x="7398095" y="6066583"/>
                </a:cubicBezTo>
                <a:close/>
                <a:moveTo>
                  <a:pt x="11450893" y="816661"/>
                </a:moveTo>
                <a:lnTo>
                  <a:pt x="11138590" y="816661"/>
                </a:lnTo>
                <a:cubicBezTo>
                  <a:pt x="11127443" y="816661"/>
                  <a:pt x="11119334" y="805230"/>
                  <a:pt x="11123249" y="795007"/>
                </a:cubicBezTo>
                <a:lnTo>
                  <a:pt x="11183966" y="635990"/>
                </a:lnTo>
                <a:cubicBezTo>
                  <a:pt x="11229977" y="515503"/>
                  <a:pt x="11341903" y="456066"/>
                  <a:pt x="11473289" y="456066"/>
                </a:cubicBezTo>
                <a:lnTo>
                  <a:pt x="11780622" y="456066"/>
                </a:lnTo>
                <a:cubicBezTo>
                  <a:pt x="11793434" y="456066"/>
                  <a:pt x="11802738" y="469201"/>
                  <a:pt x="11798251" y="480953"/>
                </a:cubicBezTo>
                <a:lnTo>
                  <a:pt x="11740979" y="619633"/>
                </a:lnTo>
                <a:cubicBezTo>
                  <a:pt x="11695298" y="739276"/>
                  <a:pt x="11581364" y="816661"/>
                  <a:pt x="11450893" y="816661"/>
                </a:cubicBezTo>
                <a:close/>
                <a:moveTo>
                  <a:pt x="11697827" y="603155"/>
                </a:moveTo>
                <a:lnTo>
                  <a:pt x="11698044" y="602574"/>
                </a:lnTo>
                <a:lnTo>
                  <a:pt x="11698285" y="601997"/>
                </a:lnTo>
                <a:lnTo>
                  <a:pt x="11737941" y="505994"/>
                </a:lnTo>
                <a:cubicBezTo>
                  <a:pt x="11738678" y="504214"/>
                  <a:pt x="11737369" y="502259"/>
                  <a:pt x="11735438" y="502259"/>
                </a:cubicBezTo>
                <a:lnTo>
                  <a:pt x="11473289" y="502259"/>
                </a:lnTo>
                <a:cubicBezTo>
                  <a:pt x="11353291" y="502259"/>
                  <a:pt x="11263570" y="557007"/>
                  <a:pt x="11227117" y="652467"/>
                </a:cubicBezTo>
                <a:lnTo>
                  <a:pt x="11183457" y="766801"/>
                </a:lnTo>
                <a:cubicBezTo>
                  <a:pt x="11182796" y="768573"/>
                  <a:pt x="11184092" y="770470"/>
                  <a:pt x="11185999" y="770470"/>
                </a:cubicBezTo>
                <a:lnTo>
                  <a:pt x="11450893" y="770470"/>
                </a:lnTo>
                <a:cubicBezTo>
                  <a:pt x="11562082" y="770470"/>
                  <a:pt x="11659011" y="704795"/>
                  <a:pt x="11697827" y="603157"/>
                </a:cubicBezTo>
                <a:close/>
                <a:moveTo>
                  <a:pt x="2917915" y="0"/>
                </a:moveTo>
                <a:lnTo>
                  <a:pt x="2610568" y="0"/>
                </a:lnTo>
                <a:cubicBezTo>
                  <a:pt x="2479183" y="0"/>
                  <a:pt x="2367269" y="59437"/>
                  <a:pt x="2321258" y="179924"/>
                </a:cubicBezTo>
                <a:lnTo>
                  <a:pt x="2260541" y="338937"/>
                </a:lnTo>
                <a:cubicBezTo>
                  <a:pt x="2256626" y="349165"/>
                  <a:pt x="2264735" y="360594"/>
                  <a:pt x="2275882" y="360594"/>
                </a:cubicBezTo>
                <a:lnTo>
                  <a:pt x="2588173" y="360594"/>
                </a:lnTo>
                <a:cubicBezTo>
                  <a:pt x="2718643" y="360594"/>
                  <a:pt x="2832578" y="283209"/>
                  <a:pt x="2878271" y="163564"/>
                </a:cubicBezTo>
                <a:lnTo>
                  <a:pt x="2935544" y="24882"/>
                </a:lnTo>
                <a:cubicBezTo>
                  <a:pt x="2940018" y="13133"/>
                  <a:pt x="2930714" y="1"/>
                  <a:pt x="2917915" y="1"/>
                </a:cubicBezTo>
                <a:close/>
                <a:moveTo>
                  <a:pt x="1652661" y="179924"/>
                </a:moveTo>
                <a:lnTo>
                  <a:pt x="1591944" y="338937"/>
                </a:lnTo>
                <a:cubicBezTo>
                  <a:pt x="1588030" y="349165"/>
                  <a:pt x="1596139" y="360594"/>
                  <a:pt x="1607286" y="360594"/>
                </a:cubicBezTo>
                <a:lnTo>
                  <a:pt x="1919589" y="360594"/>
                </a:lnTo>
                <a:cubicBezTo>
                  <a:pt x="2050060" y="360594"/>
                  <a:pt x="2163981" y="283209"/>
                  <a:pt x="2209675" y="163564"/>
                </a:cubicBezTo>
                <a:lnTo>
                  <a:pt x="2266947" y="24882"/>
                </a:lnTo>
                <a:cubicBezTo>
                  <a:pt x="2271434" y="13133"/>
                  <a:pt x="2262130" y="1"/>
                  <a:pt x="2249318" y="1"/>
                </a:cubicBezTo>
                <a:lnTo>
                  <a:pt x="1941984" y="1"/>
                </a:lnTo>
                <a:cubicBezTo>
                  <a:pt x="1810586" y="1"/>
                  <a:pt x="1698672" y="59438"/>
                  <a:pt x="1652661" y="179925"/>
                </a:cubicBezTo>
                <a:close/>
                <a:moveTo>
                  <a:pt x="1019400" y="209437"/>
                </a:moveTo>
                <a:lnTo>
                  <a:pt x="969956" y="209437"/>
                </a:lnTo>
                <a:lnTo>
                  <a:pt x="920506" y="338937"/>
                </a:lnTo>
                <a:cubicBezTo>
                  <a:pt x="916596" y="349162"/>
                  <a:pt x="924702" y="360594"/>
                  <a:pt x="935847" y="360594"/>
                </a:cubicBezTo>
                <a:lnTo>
                  <a:pt x="1248148" y="360594"/>
                </a:lnTo>
                <a:cubicBezTo>
                  <a:pt x="1378616" y="360594"/>
                  <a:pt x="1492550" y="283209"/>
                  <a:pt x="1538231" y="163564"/>
                </a:cubicBezTo>
                <a:lnTo>
                  <a:pt x="1547497" y="141129"/>
                </a:lnTo>
                <a:cubicBezTo>
                  <a:pt x="1528215" y="148576"/>
                  <a:pt x="1508667" y="155459"/>
                  <a:pt x="1488839" y="161730"/>
                </a:cubicBezTo>
                <a:cubicBezTo>
                  <a:pt x="1446603" y="254947"/>
                  <a:pt x="1353882" y="314402"/>
                  <a:pt x="1248148" y="314402"/>
                </a:cubicBezTo>
                <a:lnTo>
                  <a:pt x="983250" y="314402"/>
                </a:lnTo>
                <a:cubicBezTo>
                  <a:pt x="981351" y="314402"/>
                  <a:pt x="980047" y="312505"/>
                  <a:pt x="980724" y="310733"/>
                </a:cubicBezTo>
                <a:lnTo>
                  <a:pt x="1019402" y="209437"/>
                </a:lnTo>
                <a:close/>
                <a:moveTo>
                  <a:pt x="11576280" y="2431964"/>
                </a:moveTo>
                <a:lnTo>
                  <a:pt x="11633565" y="2293282"/>
                </a:lnTo>
                <a:cubicBezTo>
                  <a:pt x="11638039" y="2281538"/>
                  <a:pt x="11628735" y="2268396"/>
                  <a:pt x="11615923" y="2268396"/>
                </a:cubicBezTo>
                <a:lnTo>
                  <a:pt x="11615923" y="2268396"/>
                </a:lnTo>
                <a:cubicBezTo>
                  <a:pt x="11615923" y="2268396"/>
                  <a:pt x="11308590" y="2268396"/>
                  <a:pt x="11308590" y="2268396"/>
                </a:cubicBezTo>
                <a:cubicBezTo>
                  <a:pt x="11177203" y="2268396"/>
                  <a:pt x="11065277" y="2327842"/>
                  <a:pt x="11019266" y="2448322"/>
                </a:cubicBezTo>
                <a:lnTo>
                  <a:pt x="10958549" y="2607339"/>
                </a:lnTo>
                <a:cubicBezTo>
                  <a:pt x="10954635" y="2617559"/>
                  <a:pt x="10962744" y="2628998"/>
                  <a:pt x="10973891" y="2628998"/>
                </a:cubicBezTo>
                <a:lnTo>
                  <a:pt x="11286194" y="2628998"/>
                </a:lnTo>
                <a:cubicBezTo>
                  <a:pt x="11416665" y="2628998"/>
                  <a:pt x="11530599" y="2551605"/>
                  <a:pt x="11576280" y="2431964"/>
                </a:cubicBezTo>
                <a:close/>
                <a:moveTo>
                  <a:pt x="212692" y="6691684"/>
                </a:moveTo>
                <a:lnTo>
                  <a:pt x="273419" y="6532667"/>
                </a:lnTo>
                <a:cubicBezTo>
                  <a:pt x="319425" y="6412187"/>
                  <a:pt x="431347" y="6352741"/>
                  <a:pt x="562732" y="6352741"/>
                </a:cubicBezTo>
                <a:lnTo>
                  <a:pt x="870074" y="6352741"/>
                </a:lnTo>
                <a:lnTo>
                  <a:pt x="870074" y="6352741"/>
                </a:lnTo>
                <a:cubicBezTo>
                  <a:pt x="882884" y="6352741"/>
                  <a:pt x="892186" y="6365883"/>
                  <a:pt x="887706" y="6377627"/>
                </a:cubicBezTo>
                <a:lnTo>
                  <a:pt x="830430" y="6516309"/>
                </a:lnTo>
                <a:cubicBezTo>
                  <a:pt x="784740" y="6635950"/>
                  <a:pt x="670807" y="6713343"/>
                  <a:pt x="540341" y="6713343"/>
                </a:cubicBezTo>
                <a:lnTo>
                  <a:pt x="228041" y="6713343"/>
                </a:lnTo>
                <a:cubicBezTo>
                  <a:pt x="216889" y="6713343"/>
                  <a:pt x="208790" y="6701904"/>
                  <a:pt x="212693" y="6691684"/>
                </a:cubicBezTo>
                <a:close/>
                <a:moveTo>
                  <a:pt x="275436" y="6667154"/>
                </a:moveTo>
                <a:lnTo>
                  <a:pt x="540340" y="6667154"/>
                </a:lnTo>
                <a:cubicBezTo>
                  <a:pt x="651536" y="6667154"/>
                  <a:pt x="748464" y="6601480"/>
                  <a:pt x="787271" y="6499836"/>
                </a:cubicBezTo>
                <a:lnTo>
                  <a:pt x="787494" y="6499252"/>
                </a:lnTo>
                <a:lnTo>
                  <a:pt x="787731" y="6498680"/>
                </a:lnTo>
                <a:lnTo>
                  <a:pt x="827382" y="6402667"/>
                </a:lnTo>
                <a:cubicBezTo>
                  <a:pt x="828120" y="6400900"/>
                  <a:pt x="826811" y="6398943"/>
                  <a:pt x="824880" y="6398943"/>
                </a:cubicBezTo>
                <a:lnTo>
                  <a:pt x="562732" y="6398943"/>
                </a:lnTo>
                <a:cubicBezTo>
                  <a:pt x="442742" y="6398943"/>
                  <a:pt x="353019" y="6453686"/>
                  <a:pt x="316570" y="6549152"/>
                </a:cubicBezTo>
                <a:lnTo>
                  <a:pt x="272909" y="6663481"/>
                </a:lnTo>
                <a:cubicBezTo>
                  <a:pt x="272233" y="6665248"/>
                  <a:pt x="273542" y="6667154"/>
                  <a:pt x="275435" y="6667154"/>
                </a:cubicBezTo>
                <a:close/>
                <a:moveTo>
                  <a:pt x="71700" y="6241946"/>
                </a:moveTo>
                <a:lnTo>
                  <a:pt x="132427" y="6082928"/>
                </a:lnTo>
                <a:cubicBezTo>
                  <a:pt x="178433" y="5962448"/>
                  <a:pt x="290355" y="5903015"/>
                  <a:pt x="421740" y="5903015"/>
                </a:cubicBezTo>
                <a:lnTo>
                  <a:pt x="729082" y="5903015"/>
                </a:lnTo>
                <a:lnTo>
                  <a:pt x="729082" y="5903015"/>
                </a:lnTo>
                <a:cubicBezTo>
                  <a:pt x="741891" y="5903015"/>
                  <a:pt x="751194" y="5916144"/>
                  <a:pt x="746714" y="5927901"/>
                </a:cubicBezTo>
                <a:lnTo>
                  <a:pt x="689438" y="6066570"/>
                </a:lnTo>
                <a:cubicBezTo>
                  <a:pt x="643748" y="6186224"/>
                  <a:pt x="529815" y="6263604"/>
                  <a:pt x="399349" y="6263604"/>
                </a:cubicBezTo>
                <a:lnTo>
                  <a:pt x="87047" y="6263604"/>
                </a:lnTo>
                <a:cubicBezTo>
                  <a:pt x="75895" y="6263604"/>
                  <a:pt x="67796" y="6252177"/>
                  <a:pt x="71700" y="6241946"/>
                </a:cubicBezTo>
                <a:close/>
                <a:moveTo>
                  <a:pt x="134444" y="6217415"/>
                </a:moveTo>
                <a:lnTo>
                  <a:pt x="399348" y="6217415"/>
                </a:lnTo>
                <a:cubicBezTo>
                  <a:pt x="510544" y="6217415"/>
                  <a:pt x="607472" y="6151741"/>
                  <a:pt x="646279" y="6050098"/>
                </a:cubicBezTo>
                <a:lnTo>
                  <a:pt x="646502" y="6049526"/>
                </a:lnTo>
                <a:lnTo>
                  <a:pt x="646739" y="6048941"/>
                </a:lnTo>
                <a:lnTo>
                  <a:pt x="686390" y="5952940"/>
                </a:lnTo>
                <a:cubicBezTo>
                  <a:pt x="687128" y="5951161"/>
                  <a:pt x="685819" y="5949204"/>
                  <a:pt x="683888" y="5949204"/>
                </a:cubicBezTo>
                <a:lnTo>
                  <a:pt x="421740" y="5949204"/>
                </a:lnTo>
                <a:cubicBezTo>
                  <a:pt x="301750" y="5949204"/>
                  <a:pt x="212027" y="6003947"/>
                  <a:pt x="175578" y="6099413"/>
                </a:cubicBezTo>
                <a:lnTo>
                  <a:pt x="131917" y="6213742"/>
                </a:lnTo>
                <a:cubicBezTo>
                  <a:pt x="131241" y="6215521"/>
                  <a:pt x="132550" y="6217415"/>
                  <a:pt x="134443" y="6217415"/>
                </a:cubicBezTo>
                <a:close/>
                <a:moveTo>
                  <a:pt x="1360885" y="6066583"/>
                </a:moveTo>
                <a:lnTo>
                  <a:pt x="1418157" y="5927901"/>
                </a:lnTo>
                <a:cubicBezTo>
                  <a:pt x="1422644" y="5916144"/>
                  <a:pt x="1413340" y="5903015"/>
                  <a:pt x="1400516" y="5903015"/>
                </a:cubicBezTo>
                <a:lnTo>
                  <a:pt x="1400528" y="5903015"/>
                </a:lnTo>
                <a:lnTo>
                  <a:pt x="1093178" y="5903015"/>
                </a:lnTo>
                <a:cubicBezTo>
                  <a:pt x="961787" y="5903015"/>
                  <a:pt x="849878" y="5962448"/>
                  <a:pt x="803865" y="6082941"/>
                </a:cubicBezTo>
                <a:lnTo>
                  <a:pt x="743145" y="6241946"/>
                </a:lnTo>
                <a:cubicBezTo>
                  <a:pt x="739241" y="6252177"/>
                  <a:pt x="747340" y="6263604"/>
                  <a:pt x="758486" y="6263604"/>
                </a:cubicBezTo>
                <a:lnTo>
                  <a:pt x="1070793" y="6263604"/>
                </a:lnTo>
                <a:cubicBezTo>
                  <a:pt x="1201258" y="6263604"/>
                  <a:pt x="1315204" y="6186224"/>
                  <a:pt x="1360885" y="6066583"/>
                </a:cubicBezTo>
                <a:close/>
                <a:moveTo>
                  <a:pt x="64253" y="5927901"/>
                </a:moveTo>
                <a:cubicBezTo>
                  <a:pt x="68739" y="5916144"/>
                  <a:pt x="59431" y="5903015"/>
                  <a:pt x="46621" y="5903015"/>
                </a:cubicBezTo>
                <a:lnTo>
                  <a:pt x="46621" y="5903015"/>
                </a:lnTo>
                <a:lnTo>
                  <a:pt x="19" y="5903015"/>
                </a:lnTo>
                <a:lnTo>
                  <a:pt x="13" y="6082903"/>
                </a:lnTo>
                <a:cubicBezTo>
                  <a:pt x="2426" y="6077526"/>
                  <a:pt x="4854" y="6072150"/>
                  <a:pt x="6977" y="6066583"/>
                </a:cubicBezTo>
                <a:lnTo>
                  <a:pt x="64253" y="5927901"/>
                </a:lnTo>
                <a:close/>
                <a:moveTo>
                  <a:pt x="539055" y="5610514"/>
                </a:moveTo>
                <a:lnTo>
                  <a:pt x="596331" y="5471833"/>
                </a:lnTo>
                <a:cubicBezTo>
                  <a:pt x="600818" y="5460088"/>
                  <a:pt x="591515" y="5446946"/>
                  <a:pt x="578700" y="5446946"/>
                </a:cubicBezTo>
                <a:lnTo>
                  <a:pt x="578700" y="5446946"/>
                </a:lnTo>
                <a:cubicBezTo>
                  <a:pt x="578700" y="5446946"/>
                  <a:pt x="271357" y="5446946"/>
                  <a:pt x="271357" y="5446946"/>
                </a:cubicBezTo>
                <a:cubicBezTo>
                  <a:pt x="154675" y="5446946"/>
                  <a:pt x="53464" y="5493936"/>
                  <a:pt x="23" y="5588818"/>
                </a:cubicBezTo>
                <a:lnTo>
                  <a:pt x="17" y="5807535"/>
                </a:lnTo>
                <a:lnTo>
                  <a:pt x="248971" y="5807535"/>
                </a:lnTo>
                <a:cubicBezTo>
                  <a:pt x="379436" y="5807535"/>
                  <a:pt x="493369" y="5730155"/>
                  <a:pt x="539054" y="5610514"/>
                </a:cubicBezTo>
                <a:close/>
                <a:moveTo>
                  <a:pt x="1789182" y="635987"/>
                </a:moveTo>
                <a:lnTo>
                  <a:pt x="1728452" y="795005"/>
                </a:lnTo>
                <a:cubicBezTo>
                  <a:pt x="1724550" y="805229"/>
                  <a:pt x="1732647" y="816662"/>
                  <a:pt x="1743794" y="816662"/>
                </a:cubicBezTo>
                <a:lnTo>
                  <a:pt x="2056097" y="816662"/>
                </a:lnTo>
                <a:cubicBezTo>
                  <a:pt x="2186567" y="816662"/>
                  <a:pt x="2300502" y="739277"/>
                  <a:pt x="2346183" y="619632"/>
                </a:cubicBezTo>
                <a:lnTo>
                  <a:pt x="2403468" y="480949"/>
                </a:lnTo>
                <a:cubicBezTo>
                  <a:pt x="2407942" y="469201"/>
                  <a:pt x="2398638" y="456069"/>
                  <a:pt x="2385826" y="456069"/>
                </a:cubicBezTo>
                <a:lnTo>
                  <a:pt x="2078492" y="456069"/>
                </a:lnTo>
                <a:cubicBezTo>
                  <a:pt x="1947107" y="456069"/>
                  <a:pt x="1835180" y="515506"/>
                  <a:pt x="1789169" y="635988"/>
                </a:cubicBezTo>
                <a:close/>
                <a:moveTo>
                  <a:pt x="910507" y="6713343"/>
                </a:moveTo>
                <a:lnTo>
                  <a:pt x="1222807" y="6713343"/>
                </a:lnTo>
                <a:cubicBezTo>
                  <a:pt x="1353284" y="6713343"/>
                  <a:pt x="1467219" y="6635950"/>
                  <a:pt x="1512899" y="6516309"/>
                </a:cubicBezTo>
                <a:lnTo>
                  <a:pt x="1570172" y="6377627"/>
                </a:lnTo>
                <a:cubicBezTo>
                  <a:pt x="1574658" y="6365883"/>
                  <a:pt x="1565355" y="6352741"/>
                  <a:pt x="1552543" y="6352741"/>
                </a:cubicBezTo>
                <a:lnTo>
                  <a:pt x="1552543" y="6352741"/>
                </a:lnTo>
                <a:cubicBezTo>
                  <a:pt x="1552543" y="6352741"/>
                  <a:pt x="1245198" y="6352741"/>
                  <a:pt x="1245198" y="6352741"/>
                </a:cubicBezTo>
                <a:cubicBezTo>
                  <a:pt x="1113807" y="6352741"/>
                  <a:pt x="1001891" y="6412187"/>
                  <a:pt x="955885" y="6532667"/>
                </a:cubicBezTo>
                <a:lnTo>
                  <a:pt x="895164" y="6691684"/>
                </a:lnTo>
                <a:cubicBezTo>
                  <a:pt x="891255" y="6701904"/>
                  <a:pt x="899353" y="6713343"/>
                  <a:pt x="910505" y="6713343"/>
                </a:cubicBezTo>
                <a:close/>
                <a:moveTo>
                  <a:pt x="4937520" y="6713343"/>
                </a:moveTo>
                <a:lnTo>
                  <a:pt x="5249823" y="6713343"/>
                </a:lnTo>
                <a:cubicBezTo>
                  <a:pt x="5380294" y="6713343"/>
                  <a:pt x="5494229" y="6635950"/>
                  <a:pt x="5539909" y="6516309"/>
                </a:cubicBezTo>
                <a:lnTo>
                  <a:pt x="5597182" y="6377627"/>
                </a:lnTo>
                <a:cubicBezTo>
                  <a:pt x="5601668" y="6365883"/>
                  <a:pt x="5592364" y="6352741"/>
                  <a:pt x="5579552" y="6352741"/>
                </a:cubicBezTo>
                <a:lnTo>
                  <a:pt x="5579552" y="6352741"/>
                </a:lnTo>
                <a:cubicBezTo>
                  <a:pt x="5579552" y="6352741"/>
                  <a:pt x="5272206" y="6352741"/>
                  <a:pt x="5272206" y="6352741"/>
                </a:cubicBezTo>
                <a:cubicBezTo>
                  <a:pt x="5140821" y="6352741"/>
                  <a:pt x="5028907" y="6412187"/>
                  <a:pt x="4982896" y="6532667"/>
                </a:cubicBezTo>
                <a:lnTo>
                  <a:pt x="4922179" y="6691684"/>
                </a:lnTo>
                <a:cubicBezTo>
                  <a:pt x="4918277" y="6701904"/>
                  <a:pt x="4926373" y="6713343"/>
                  <a:pt x="4937520" y="6713343"/>
                </a:cubicBezTo>
                <a:close/>
                <a:moveTo>
                  <a:pt x="1581941" y="6713343"/>
                </a:moveTo>
                <a:lnTo>
                  <a:pt x="1894245" y="6713343"/>
                </a:lnTo>
                <a:cubicBezTo>
                  <a:pt x="2024715" y="6713343"/>
                  <a:pt x="2138650" y="6635950"/>
                  <a:pt x="2184330" y="6516309"/>
                </a:cubicBezTo>
                <a:lnTo>
                  <a:pt x="2241616" y="6377627"/>
                </a:lnTo>
                <a:cubicBezTo>
                  <a:pt x="2246089" y="6365883"/>
                  <a:pt x="2236786" y="6352741"/>
                  <a:pt x="2223974" y="6352741"/>
                </a:cubicBezTo>
                <a:lnTo>
                  <a:pt x="2223974" y="6352741"/>
                </a:lnTo>
                <a:cubicBezTo>
                  <a:pt x="2223974" y="6352741"/>
                  <a:pt x="1916640" y="6352741"/>
                  <a:pt x="1916640" y="6352741"/>
                </a:cubicBezTo>
                <a:cubicBezTo>
                  <a:pt x="1785254" y="6352741"/>
                  <a:pt x="1673328" y="6412187"/>
                  <a:pt x="1627330" y="6532667"/>
                </a:cubicBezTo>
                <a:lnTo>
                  <a:pt x="1566600" y="6691684"/>
                </a:lnTo>
                <a:cubicBezTo>
                  <a:pt x="1562698" y="6701904"/>
                  <a:pt x="1570795" y="6713343"/>
                  <a:pt x="1581941" y="6713343"/>
                </a:cubicBezTo>
                <a:close/>
                <a:moveTo>
                  <a:pt x="4249502" y="6691684"/>
                </a:moveTo>
                <a:lnTo>
                  <a:pt x="4310219" y="6532667"/>
                </a:lnTo>
                <a:cubicBezTo>
                  <a:pt x="4356230" y="6412187"/>
                  <a:pt x="4468144" y="6352741"/>
                  <a:pt x="4599530" y="6352741"/>
                </a:cubicBezTo>
                <a:lnTo>
                  <a:pt x="4906876" y="6352741"/>
                </a:lnTo>
                <a:lnTo>
                  <a:pt x="4906876" y="6352741"/>
                </a:lnTo>
                <a:cubicBezTo>
                  <a:pt x="4919688" y="6352741"/>
                  <a:pt x="4928992" y="6365883"/>
                  <a:pt x="4924505" y="6377627"/>
                </a:cubicBezTo>
                <a:lnTo>
                  <a:pt x="4867232" y="6516309"/>
                </a:lnTo>
                <a:cubicBezTo>
                  <a:pt x="4821552" y="6635950"/>
                  <a:pt x="4707605" y="6713343"/>
                  <a:pt x="4577147" y="6713343"/>
                </a:cubicBezTo>
                <a:lnTo>
                  <a:pt x="4264844" y="6713343"/>
                </a:lnTo>
                <a:cubicBezTo>
                  <a:pt x="4253697" y="6713343"/>
                  <a:pt x="4245588" y="6701904"/>
                  <a:pt x="4249502" y="6691684"/>
                </a:cubicBezTo>
                <a:close/>
                <a:moveTo>
                  <a:pt x="4312240" y="6667154"/>
                </a:moveTo>
                <a:lnTo>
                  <a:pt x="4577147" y="6667154"/>
                </a:lnTo>
                <a:cubicBezTo>
                  <a:pt x="4688336" y="6667154"/>
                  <a:pt x="4785264" y="6601480"/>
                  <a:pt x="4824081" y="6499836"/>
                </a:cubicBezTo>
                <a:lnTo>
                  <a:pt x="4824297" y="6499252"/>
                </a:lnTo>
                <a:lnTo>
                  <a:pt x="4824539" y="6498680"/>
                </a:lnTo>
                <a:lnTo>
                  <a:pt x="4864195" y="6402667"/>
                </a:lnTo>
                <a:cubicBezTo>
                  <a:pt x="4864919" y="6400900"/>
                  <a:pt x="4863610" y="6398943"/>
                  <a:pt x="4861691" y="6398943"/>
                </a:cubicBezTo>
                <a:lnTo>
                  <a:pt x="4599530" y="6398943"/>
                </a:lnTo>
                <a:cubicBezTo>
                  <a:pt x="4479545" y="6398943"/>
                  <a:pt x="4389824" y="6453686"/>
                  <a:pt x="4353371" y="6549152"/>
                </a:cubicBezTo>
                <a:lnTo>
                  <a:pt x="4309724" y="6663481"/>
                </a:lnTo>
                <a:cubicBezTo>
                  <a:pt x="4309037" y="6665248"/>
                  <a:pt x="4310346" y="6667154"/>
                  <a:pt x="4312240" y="6667154"/>
                </a:cubicBezTo>
                <a:close/>
                <a:moveTo>
                  <a:pt x="5608951" y="6713343"/>
                </a:moveTo>
                <a:lnTo>
                  <a:pt x="5921254" y="6713343"/>
                </a:lnTo>
                <a:cubicBezTo>
                  <a:pt x="6051725" y="6713343"/>
                  <a:pt x="6165659" y="6635950"/>
                  <a:pt x="6211340" y="6516309"/>
                </a:cubicBezTo>
                <a:lnTo>
                  <a:pt x="6268625" y="6377627"/>
                </a:lnTo>
                <a:cubicBezTo>
                  <a:pt x="6273099" y="6365883"/>
                  <a:pt x="6263795" y="6352741"/>
                  <a:pt x="6250983" y="6352741"/>
                </a:cubicBezTo>
                <a:lnTo>
                  <a:pt x="6250983" y="6352741"/>
                </a:lnTo>
                <a:cubicBezTo>
                  <a:pt x="6250983" y="6352741"/>
                  <a:pt x="5943650" y="6352741"/>
                  <a:pt x="5943650" y="6352741"/>
                </a:cubicBezTo>
                <a:cubicBezTo>
                  <a:pt x="5812251" y="6352741"/>
                  <a:pt x="5700338" y="6412187"/>
                  <a:pt x="5654339" y="6532667"/>
                </a:cubicBezTo>
                <a:lnTo>
                  <a:pt x="5593610" y="6691684"/>
                </a:lnTo>
                <a:cubicBezTo>
                  <a:pt x="5589708" y="6701904"/>
                  <a:pt x="5597804" y="6713343"/>
                  <a:pt x="5608951" y="6713343"/>
                </a:cubicBezTo>
                <a:close/>
                <a:moveTo>
                  <a:pt x="6280217" y="6713343"/>
                </a:moveTo>
                <a:lnTo>
                  <a:pt x="6592520" y="6713343"/>
                </a:lnTo>
                <a:cubicBezTo>
                  <a:pt x="6722991" y="6713343"/>
                  <a:pt x="6836925" y="6635950"/>
                  <a:pt x="6882605" y="6516309"/>
                </a:cubicBezTo>
                <a:lnTo>
                  <a:pt x="6939878" y="6377627"/>
                </a:lnTo>
                <a:cubicBezTo>
                  <a:pt x="6944365" y="6365883"/>
                  <a:pt x="6935061" y="6352741"/>
                  <a:pt x="6922261" y="6352741"/>
                </a:cubicBezTo>
                <a:lnTo>
                  <a:pt x="6922261" y="6352741"/>
                </a:lnTo>
                <a:cubicBezTo>
                  <a:pt x="6922261" y="6352741"/>
                  <a:pt x="6614916" y="6352741"/>
                  <a:pt x="6614916" y="6352741"/>
                </a:cubicBezTo>
                <a:cubicBezTo>
                  <a:pt x="6483530" y="6352741"/>
                  <a:pt x="6371603" y="6412187"/>
                  <a:pt x="6325605" y="6532667"/>
                </a:cubicBezTo>
                <a:lnTo>
                  <a:pt x="6264875" y="6691684"/>
                </a:lnTo>
                <a:cubicBezTo>
                  <a:pt x="6260973" y="6701904"/>
                  <a:pt x="6269070" y="6713343"/>
                  <a:pt x="6280217" y="6713343"/>
                </a:cubicBezTo>
                <a:close/>
                <a:moveTo>
                  <a:pt x="2238031" y="6691684"/>
                </a:moveTo>
                <a:lnTo>
                  <a:pt x="2298748" y="6532667"/>
                </a:lnTo>
                <a:cubicBezTo>
                  <a:pt x="2344759" y="6412187"/>
                  <a:pt x="2456685" y="6352741"/>
                  <a:pt x="2588071" y="6352741"/>
                </a:cubicBezTo>
                <a:lnTo>
                  <a:pt x="2895405" y="6352741"/>
                </a:lnTo>
                <a:lnTo>
                  <a:pt x="2895405" y="6352741"/>
                </a:lnTo>
                <a:cubicBezTo>
                  <a:pt x="2908217" y="6352741"/>
                  <a:pt x="2917533" y="6365883"/>
                  <a:pt x="2913046" y="6377627"/>
                </a:cubicBezTo>
                <a:lnTo>
                  <a:pt x="2855761" y="6516309"/>
                </a:lnTo>
                <a:cubicBezTo>
                  <a:pt x="2810081" y="6635950"/>
                  <a:pt x="2696146" y="6713343"/>
                  <a:pt x="2565676" y="6713343"/>
                </a:cubicBezTo>
                <a:lnTo>
                  <a:pt x="2253372" y="6713343"/>
                </a:lnTo>
                <a:cubicBezTo>
                  <a:pt x="2242226" y="6713343"/>
                  <a:pt x="2234129" y="6701904"/>
                  <a:pt x="2238031" y="6691684"/>
                </a:cubicBezTo>
                <a:close/>
                <a:moveTo>
                  <a:pt x="2300782" y="6667154"/>
                </a:moveTo>
                <a:lnTo>
                  <a:pt x="2565676" y="6667154"/>
                </a:lnTo>
                <a:cubicBezTo>
                  <a:pt x="2676865" y="6667154"/>
                  <a:pt x="2773793" y="6601480"/>
                  <a:pt x="2812610" y="6499836"/>
                </a:cubicBezTo>
                <a:lnTo>
                  <a:pt x="2812826" y="6499252"/>
                </a:lnTo>
                <a:lnTo>
                  <a:pt x="2813068" y="6498680"/>
                </a:lnTo>
                <a:lnTo>
                  <a:pt x="2852724" y="6402667"/>
                </a:lnTo>
                <a:cubicBezTo>
                  <a:pt x="2853448" y="6400900"/>
                  <a:pt x="2852152" y="6398943"/>
                  <a:pt x="2850220" y="6398943"/>
                </a:cubicBezTo>
                <a:lnTo>
                  <a:pt x="2588058" y="6398943"/>
                </a:lnTo>
                <a:cubicBezTo>
                  <a:pt x="2468074" y="6398943"/>
                  <a:pt x="2378352" y="6453686"/>
                  <a:pt x="2341899" y="6549152"/>
                </a:cubicBezTo>
                <a:lnTo>
                  <a:pt x="2298252" y="6663481"/>
                </a:lnTo>
                <a:cubicBezTo>
                  <a:pt x="2297579" y="6665248"/>
                  <a:pt x="2298875" y="6667154"/>
                  <a:pt x="2300769" y="6667154"/>
                </a:cubicBezTo>
                <a:close/>
                <a:moveTo>
                  <a:pt x="3593400" y="6713343"/>
                </a:moveTo>
                <a:lnTo>
                  <a:pt x="3905716" y="6713343"/>
                </a:lnTo>
                <a:cubicBezTo>
                  <a:pt x="4036174" y="6713343"/>
                  <a:pt x="4150108" y="6635950"/>
                  <a:pt x="4195789" y="6516309"/>
                </a:cubicBezTo>
                <a:lnTo>
                  <a:pt x="4253074" y="6377627"/>
                </a:lnTo>
                <a:cubicBezTo>
                  <a:pt x="4257548" y="6365883"/>
                  <a:pt x="4248244" y="6352741"/>
                  <a:pt x="4235432" y="6352741"/>
                </a:cubicBezTo>
                <a:lnTo>
                  <a:pt x="4235432" y="6352741"/>
                </a:lnTo>
                <a:cubicBezTo>
                  <a:pt x="4235432" y="6352741"/>
                  <a:pt x="3928098" y="6352741"/>
                  <a:pt x="3928098" y="6352741"/>
                </a:cubicBezTo>
                <a:cubicBezTo>
                  <a:pt x="3796713" y="6352741"/>
                  <a:pt x="3684787" y="6412187"/>
                  <a:pt x="3638788" y="6532667"/>
                </a:cubicBezTo>
                <a:lnTo>
                  <a:pt x="3578059" y="6691684"/>
                </a:lnTo>
                <a:cubicBezTo>
                  <a:pt x="3574157" y="6701904"/>
                  <a:pt x="3582253" y="6713343"/>
                  <a:pt x="3593400" y="6713343"/>
                </a:cubicBezTo>
                <a:close/>
                <a:moveTo>
                  <a:pt x="2921969" y="6713343"/>
                </a:moveTo>
                <a:lnTo>
                  <a:pt x="3234272" y="6713343"/>
                </a:lnTo>
                <a:cubicBezTo>
                  <a:pt x="3364743" y="6713343"/>
                  <a:pt x="3478677" y="6635950"/>
                  <a:pt x="3524358" y="6516309"/>
                </a:cubicBezTo>
                <a:lnTo>
                  <a:pt x="3581630" y="6377627"/>
                </a:lnTo>
                <a:cubicBezTo>
                  <a:pt x="3586117" y="6365883"/>
                  <a:pt x="3576813" y="6352741"/>
                  <a:pt x="3564001" y="6352741"/>
                </a:cubicBezTo>
                <a:lnTo>
                  <a:pt x="3564001" y="6352741"/>
                </a:lnTo>
                <a:cubicBezTo>
                  <a:pt x="3564001" y="6352741"/>
                  <a:pt x="3256668" y="6352741"/>
                  <a:pt x="3256668" y="6352741"/>
                </a:cubicBezTo>
                <a:cubicBezTo>
                  <a:pt x="3125282" y="6352741"/>
                  <a:pt x="3013356" y="6412187"/>
                  <a:pt x="2967345" y="6532667"/>
                </a:cubicBezTo>
                <a:lnTo>
                  <a:pt x="2906628" y="6691684"/>
                </a:lnTo>
                <a:cubicBezTo>
                  <a:pt x="2902713" y="6701904"/>
                  <a:pt x="2910822" y="6713343"/>
                  <a:pt x="2921969" y="6713343"/>
                </a:cubicBezTo>
                <a:close/>
                <a:moveTo>
                  <a:pt x="2433210" y="1818670"/>
                </a:moveTo>
                <a:lnTo>
                  <a:pt x="2740556" y="1818670"/>
                </a:lnTo>
                <a:cubicBezTo>
                  <a:pt x="2753368" y="1818670"/>
                  <a:pt x="2762659" y="1831799"/>
                  <a:pt x="2758185" y="1843556"/>
                </a:cubicBezTo>
                <a:lnTo>
                  <a:pt x="2700912" y="1982237"/>
                </a:lnTo>
                <a:cubicBezTo>
                  <a:pt x="2655219" y="2101879"/>
                  <a:pt x="2541285" y="2179259"/>
                  <a:pt x="2410814" y="2179259"/>
                </a:cubicBezTo>
                <a:lnTo>
                  <a:pt x="2098524" y="2179259"/>
                </a:lnTo>
                <a:cubicBezTo>
                  <a:pt x="2087364" y="2179259"/>
                  <a:pt x="2079268" y="2167832"/>
                  <a:pt x="2083170" y="2157601"/>
                </a:cubicBezTo>
                <a:lnTo>
                  <a:pt x="2143899" y="1998583"/>
                </a:lnTo>
                <a:cubicBezTo>
                  <a:pt x="2189898" y="1878103"/>
                  <a:pt x="2301824" y="1818670"/>
                  <a:pt x="2433210" y="1818670"/>
                </a:cubicBezTo>
                <a:close/>
                <a:moveTo>
                  <a:pt x="2695358" y="1864858"/>
                </a:moveTo>
                <a:lnTo>
                  <a:pt x="2433210" y="1864858"/>
                </a:lnTo>
                <a:cubicBezTo>
                  <a:pt x="2313225" y="1864858"/>
                  <a:pt x="2223503" y="1919601"/>
                  <a:pt x="2187051" y="2015068"/>
                </a:cubicBezTo>
                <a:lnTo>
                  <a:pt x="2143391" y="2129397"/>
                </a:lnTo>
                <a:cubicBezTo>
                  <a:pt x="2142704" y="2131176"/>
                  <a:pt x="2144014" y="2133070"/>
                  <a:pt x="2145907" y="2133070"/>
                </a:cubicBezTo>
                <a:lnTo>
                  <a:pt x="2410814" y="2133070"/>
                </a:lnTo>
                <a:cubicBezTo>
                  <a:pt x="2522016" y="2133070"/>
                  <a:pt x="2618944" y="2067396"/>
                  <a:pt x="2657749" y="1965752"/>
                </a:cubicBezTo>
                <a:lnTo>
                  <a:pt x="2657965" y="1965168"/>
                </a:lnTo>
                <a:lnTo>
                  <a:pt x="2658206" y="1964596"/>
                </a:lnTo>
                <a:lnTo>
                  <a:pt x="2697862" y="1868595"/>
                </a:lnTo>
                <a:cubicBezTo>
                  <a:pt x="2698599" y="1866816"/>
                  <a:pt x="2697290" y="1864858"/>
                  <a:pt x="2695358" y="1864858"/>
                </a:cubicBezTo>
                <a:close/>
                <a:moveTo>
                  <a:pt x="2233354" y="905800"/>
                </a:moveTo>
                <a:lnTo>
                  <a:pt x="2540700" y="905800"/>
                </a:lnTo>
                <a:cubicBezTo>
                  <a:pt x="2553499" y="905800"/>
                  <a:pt x="2562803" y="918935"/>
                  <a:pt x="2558329" y="930684"/>
                </a:cubicBezTo>
                <a:lnTo>
                  <a:pt x="2501057" y="1069367"/>
                </a:lnTo>
                <a:cubicBezTo>
                  <a:pt x="2455363" y="1189010"/>
                  <a:pt x="2341429" y="1266395"/>
                  <a:pt x="2210958" y="1266395"/>
                </a:cubicBezTo>
                <a:lnTo>
                  <a:pt x="1898655" y="1266395"/>
                </a:lnTo>
                <a:cubicBezTo>
                  <a:pt x="1887508" y="1266395"/>
                  <a:pt x="1879412" y="1254964"/>
                  <a:pt x="1883314" y="1244741"/>
                </a:cubicBezTo>
                <a:lnTo>
                  <a:pt x="1944043" y="1085724"/>
                </a:lnTo>
                <a:cubicBezTo>
                  <a:pt x="1990042" y="965237"/>
                  <a:pt x="2101968" y="905800"/>
                  <a:pt x="2233354" y="905800"/>
                </a:cubicBezTo>
                <a:close/>
                <a:moveTo>
                  <a:pt x="2495502" y="951993"/>
                </a:moveTo>
                <a:lnTo>
                  <a:pt x="2233354" y="951993"/>
                </a:lnTo>
                <a:cubicBezTo>
                  <a:pt x="2113369" y="951993"/>
                  <a:pt x="2023635" y="1006741"/>
                  <a:pt x="1987195" y="1102201"/>
                </a:cubicBezTo>
                <a:lnTo>
                  <a:pt x="1943535" y="1216535"/>
                </a:lnTo>
                <a:cubicBezTo>
                  <a:pt x="1942861" y="1218307"/>
                  <a:pt x="1944158" y="1220204"/>
                  <a:pt x="1946064" y="1220204"/>
                </a:cubicBezTo>
                <a:lnTo>
                  <a:pt x="2210958" y="1220204"/>
                </a:lnTo>
                <a:cubicBezTo>
                  <a:pt x="2322160" y="1220204"/>
                  <a:pt x="2419089" y="1154529"/>
                  <a:pt x="2457893" y="1052890"/>
                </a:cubicBezTo>
                <a:lnTo>
                  <a:pt x="2458109" y="1052308"/>
                </a:lnTo>
                <a:lnTo>
                  <a:pt x="2458350" y="1051733"/>
                </a:lnTo>
                <a:lnTo>
                  <a:pt x="2498006" y="955730"/>
                </a:lnTo>
                <a:cubicBezTo>
                  <a:pt x="2498744" y="953949"/>
                  <a:pt x="2497434" y="951994"/>
                  <a:pt x="2495502" y="951994"/>
                </a:cubicBezTo>
                <a:close/>
                <a:moveTo>
                  <a:pt x="7285368" y="4446930"/>
                </a:moveTo>
                <a:lnTo>
                  <a:pt x="6973064" y="4446930"/>
                </a:lnTo>
                <a:cubicBezTo>
                  <a:pt x="6961918" y="4446930"/>
                  <a:pt x="6953821" y="4435504"/>
                  <a:pt x="6957723" y="4425272"/>
                </a:cubicBezTo>
                <a:lnTo>
                  <a:pt x="7018440" y="4266254"/>
                </a:lnTo>
                <a:cubicBezTo>
                  <a:pt x="7064451" y="4145774"/>
                  <a:pt x="7176378" y="4086341"/>
                  <a:pt x="7307763" y="4086341"/>
                </a:cubicBezTo>
                <a:lnTo>
                  <a:pt x="7615096" y="4086341"/>
                </a:lnTo>
                <a:cubicBezTo>
                  <a:pt x="7627908" y="4086341"/>
                  <a:pt x="7637212" y="4099470"/>
                  <a:pt x="7632738" y="4111215"/>
                </a:cubicBezTo>
                <a:lnTo>
                  <a:pt x="7575454" y="4249896"/>
                </a:lnTo>
                <a:cubicBezTo>
                  <a:pt x="7529773" y="4369550"/>
                  <a:pt x="7415838" y="4446930"/>
                  <a:pt x="7285368" y="4446930"/>
                </a:cubicBezTo>
                <a:close/>
                <a:moveTo>
                  <a:pt x="7020474" y="4400741"/>
                </a:moveTo>
                <a:lnTo>
                  <a:pt x="7285368" y="4400741"/>
                </a:lnTo>
                <a:cubicBezTo>
                  <a:pt x="7396569" y="4400741"/>
                  <a:pt x="7493485" y="4335067"/>
                  <a:pt x="7532302" y="4233423"/>
                </a:cubicBezTo>
                <a:lnTo>
                  <a:pt x="7532518" y="4232839"/>
                </a:lnTo>
                <a:lnTo>
                  <a:pt x="7532760" y="4232267"/>
                </a:lnTo>
                <a:lnTo>
                  <a:pt x="7572416" y="4136267"/>
                </a:lnTo>
                <a:cubicBezTo>
                  <a:pt x="7573153" y="4134487"/>
                  <a:pt x="7571844" y="4132530"/>
                  <a:pt x="7569912" y="4132530"/>
                </a:cubicBezTo>
                <a:lnTo>
                  <a:pt x="7307763" y="4132530"/>
                </a:lnTo>
                <a:cubicBezTo>
                  <a:pt x="7187766" y="4132530"/>
                  <a:pt x="7098044" y="4187273"/>
                  <a:pt x="7061591" y="4282739"/>
                </a:cubicBezTo>
                <a:lnTo>
                  <a:pt x="7017944" y="4397068"/>
                </a:lnTo>
                <a:cubicBezTo>
                  <a:pt x="7017271" y="4398835"/>
                  <a:pt x="7018567" y="4400741"/>
                  <a:pt x="7020474" y="4400741"/>
                </a:cubicBezTo>
                <a:close/>
                <a:moveTo>
                  <a:pt x="8425539" y="3984532"/>
                </a:moveTo>
                <a:lnTo>
                  <a:pt x="8113236" y="3984532"/>
                </a:lnTo>
                <a:cubicBezTo>
                  <a:pt x="8102089" y="3984532"/>
                  <a:pt x="8093980" y="3973105"/>
                  <a:pt x="8097895" y="3962874"/>
                </a:cubicBezTo>
                <a:lnTo>
                  <a:pt x="8158612" y="3803856"/>
                </a:lnTo>
                <a:cubicBezTo>
                  <a:pt x="8204623" y="3683375"/>
                  <a:pt x="8316536" y="3623929"/>
                  <a:pt x="8447935" y="3623929"/>
                </a:cubicBezTo>
                <a:lnTo>
                  <a:pt x="8755268" y="3623929"/>
                </a:lnTo>
                <a:cubicBezTo>
                  <a:pt x="8768080" y="3623942"/>
                  <a:pt x="8777384" y="3637072"/>
                  <a:pt x="8772898" y="3648816"/>
                </a:cubicBezTo>
                <a:lnTo>
                  <a:pt x="8715625" y="3787498"/>
                </a:lnTo>
                <a:cubicBezTo>
                  <a:pt x="8669944" y="3907139"/>
                  <a:pt x="8556010" y="3984532"/>
                  <a:pt x="8425539" y="3984532"/>
                </a:cubicBezTo>
                <a:close/>
                <a:moveTo>
                  <a:pt x="8160633" y="3938342"/>
                </a:moveTo>
                <a:lnTo>
                  <a:pt x="8425539" y="3938342"/>
                </a:lnTo>
                <a:cubicBezTo>
                  <a:pt x="8536729" y="3938342"/>
                  <a:pt x="8633657" y="3872669"/>
                  <a:pt x="8672474" y="3771025"/>
                </a:cubicBezTo>
                <a:lnTo>
                  <a:pt x="8672690" y="3770440"/>
                </a:lnTo>
                <a:lnTo>
                  <a:pt x="8672931" y="3769869"/>
                </a:lnTo>
                <a:lnTo>
                  <a:pt x="8712574" y="3673868"/>
                </a:lnTo>
                <a:cubicBezTo>
                  <a:pt x="8713324" y="3672089"/>
                  <a:pt x="8712015" y="3670131"/>
                  <a:pt x="8710083" y="3670131"/>
                </a:cubicBezTo>
                <a:lnTo>
                  <a:pt x="8447935" y="3670131"/>
                </a:lnTo>
                <a:cubicBezTo>
                  <a:pt x="8327938" y="3670131"/>
                  <a:pt x="8238216" y="3724874"/>
                  <a:pt x="8201776" y="3820341"/>
                </a:cubicBezTo>
                <a:lnTo>
                  <a:pt x="8158104" y="3934669"/>
                </a:lnTo>
                <a:cubicBezTo>
                  <a:pt x="8157430" y="3936436"/>
                  <a:pt x="8158739" y="3938342"/>
                  <a:pt x="8160633" y="3938342"/>
                </a:cubicBezTo>
                <a:close/>
                <a:moveTo>
                  <a:pt x="7043378" y="4705965"/>
                </a:moveTo>
                <a:lnTo>
                  <a:pt x="7100650" y="4567296"/>
                </a:lnTo>
                <a:cubicBezTo>
                  <a:pt x="7105136" y="4555539"/>
                  <a:pt x="7095832" y="4542409"/>
                  <a:pt x="7083021" y="4542409"/>
                </a:cubicBezTo>
                <a:lnTo>
                  <a:pt x="7083021" y="4542409"/>
                </a:lnTo>
                <a:lnTo>
                  <a:pt x="6775675" y="4542409"/>
                </a:lnTo>
                <a:cubicBezTo>
                  <a:pt x="6644289" y="4542409"/>
                  <a:pt x="6532375" y="4601843"/>
                  <a:pt x="6486364" y="4722323"/>
                </a:cubicBezTo>
                <a:lnTo>
                  <a:pt x="6425647" y="4881341"/>
                </a:lnTo>
                <a:cubicBezTo>
                  <a:pt x="6421745" y="4891572"/>
                  <a:pt x="6429842" y="4902999"/>
                  <a:pt x="6440989" y="4902999"/>
                </a:cubicBezTo>
                <a:lnTo>
                  <a:pt x="6753292" y="4902999"/>
                </a:lnTo>
                <a:cubicBezTo>
                  <a:pt x="6883762" y="4902999"/>
                  <a:pt x="6997697" y="4825619"/>
                  <a:pt x="7043378" y="4705978"/>
                </a:cubicBezTo>
                <a:close/>
                <a:moveTo>
                  <a:pt x="7644495" y="4446930"/>
                </a:moveTo>
                <a:lnTo>
                  <a:pt x="7956799" y="4446930"/>
                </a:lnTo>
                <a:cubicBezTo>
                  <a:pt x="8087270" y="4446930"/>
                  <a:pt x="8201204" y="4369550"/>
                  <a:pt x="8246885" y="4249896"/>
                </a:cubicBezTo>
                <a:lnTo>
                  <a:pt x="8304169" y="4111215"/>
                </a:lnTo>
                <a:cubicBezTo>
                  <a:pt x="8308644" y="4099470"/>
                  <a:pt x="8299340" y="4086341"/>
                  <a:pt x="8286527" y="4086341"/>
                </a:cubicBezTo>
                <a:lnTo>
                  <a:pt x="7979194" y="4086341"/>
                </a:lnTo>
                <a:cubicBezTo>
                  <a:pt x="7847808" y="4086341"/>
                  <a:pt x="7735882" y="4145774"/>
                  <a:pt x="7689884" y="4266254"/>
                </a:cubicBezTo>
                <a:lnTo>
                  <a:pt x="7629154" y="4425272"/>
                </a:lnTo>
                <a:cubicBezTo>
                  <a:pt x="7625252" y="4435504"/>
                  <a:pt x="7633349" y="4446930"/>
                  <a:pt x="7644495" y="4446930"/>
                </a:cubicBezTo>
                <a:close/>
                <a:moveTo>
                  <a:pt x="5910336" y="5331080"/>
                </a:moveTo>
                <a:lnTo>
                  <a:pt x="5971053" y="5172062"/>
                </a:lnTo>
                <a:cubicBezTo>
                  <a:pt x="6017064" y="5051569"/>
                  <a:pt x="6128978" y="4992136"/>
                  <a:pt x="6260364" y="4992136"/>
                </a:cubicBezTo>
                <a:lnTo>
                  <a:pt x="6567710" y="4992136"/>
                </a:lnTo>
                <a:cubicBezTo>
                  <a:pt x="6580522" y="4992136"/>
                  <a:pt x="6589826" y="5005265"/>
                  <a:pt x="6585338" y="5017022"/>
                </a:cubicBezTo>
                <a:lnTo>
                  <a:pt x="6528066" y="5155704"/>
                </a:lnTo>
                <a:cubicBezTo>
                  <a:pt x="6482386" y="5275345"/>
                  <a:pt x="6368439" y="5352725"/>
                  <a:pt x="6237981" y="5352725"/>
                </a:cubicBezTo>
                <a:lnTo>
                  <a:pt x="5925678" y="5352725"/>
                </a:lnTo>
                <a:cubicBezTo>
                  <a:pt x="5914531" y="5352725"/>
                  <a:pt x="5906421" y="5341298"/>
                  <a:pt x="5910336" y="5331080"/>
                </a:cubicBezTo>
                <a:close/>
                <a:moveTo>
                  <a:pt x="5973074" y="5306536"/>
                </a:moveTo>
                <a:lnTo>
                  <a:pt x="6237981" y="5306536"/>
                </a:lnTo>
                <a:cubicBezTo>
                  <a:pt x="6349170" y="5306536"/>
                  <a:pt x="6446098" y="5240862"/>
                  <a:pt x="6484902" y="5139231"/>
                </a:cubicBezTo>
                <a:lnTo>
                  <a:pt x="6485131" y="5138646"/>
                </a:lnTo>
                <a:lnTo>
                  <a:pt x="6485373" y="5138062"/>
                </a:lnTo>
                <a:lnTo>
                  <a:pt x="6525016" y="5042061"/>
                </a:lnTo>
                <a:cubicBezTo>
                  <a:pt x="6525753" y="5040282"/>
                  <a:pt x="6524444" y="5038324"/>
                  <a:pt x="6522525" y="5038324"/>
                </a:cubicBezTo>
                <a:lnTo>
                  <a:pt x="6260364" y="5038324"/>
                </a:lnTo>
                <a:cubicBezTo>
                  <a:pt x="6140379" y="5038324"/>
                  <a:pt x="6050657" y="5093080"/>
                  <a:pt x="6014204" y="5188534"/>
                </a:cubicBezTo>
                <a:lnTo>
                  <a:pt x="5970557" y="5302876"/>
                </a:lnTo>
                <a:cubicBezTo>
                  <a:pt x="5969871" y="5304642"/>
                  <a:pt x="5971180" y="5306536"/>
                  <a:pt x="5973074" y="5306536"/>
                </a:cubicBezTo>
                <a:close/>
                <a:moveTo>
                  <a:pt x="4582803" y="5352725"/>
                </a:moveTo>
                <a:lnTo>
                  <a:pt x="4895106" y="5352725"/>
                </a:lnTo>
                <a:cubicBezTo>
                  <a:pt x="5025577" y="5352725"/>
                  <a:pt x="5139511" y="5275345"/>
                  <a:pt x="5185192" y="5155704"/>
                </a:cubicBezTo>
                <a:lnTo>
                  <a:pt x="5242464" y="5017022"/>
                </a:lnTo>
                <a:cubicBezTo>
                  <a:pt x="5246951" y="5005278"/>
                  <a:pt x="5237647" y="4992136"/>
                  <a:pt x="5224835" y="4992136"/>
                </a:cubicBezTo>
                <a:lnTo>
                  <a:pt x="5224835" y="4992136"/>
                </a:lnTo>
                <a:cubicBezTo>
                  <a:pt x="5224835" y="4992136"/>
                  <a:pt x="4917489" y="4992136"/>
                  <a:pt x="4917489" y="4992136"/>
                </a:cubicBezTo>
                <a:cubicBezTo>
                  <a:pt x="4786116" y="4992136"/>
                  <a:pt x="4674190" y="5051569"/>
                  <a:pt x="4628179" y="5172062"/>
                </a:cubicBezTo>
                <a:lnTo>
                  <a:pt x="4567462" y="5331080"/>
                </a:lnTo>
                <a:cubicBezTo>
                  <a:pt x="4563547" y="5341298"/>
                  <a:pt x="4571656" y="5352725"/>
                  <a:pt x="4582803" y="5352725"/>
                </a:cubicBezTo>
                <a:close/>
                <a:moveTo>
                  <a:pt x="5254234" y="5352725"/>
                </a:moveTo>
                <a:lnTo>
                  <a:pt x="5566537" y="5352725"/>
                </a:lnTo>
                <a:cubicBezTo>
                  <a:pt x="5697007" y="5352725"/>
                  <a:pt x="5810929" y="5275345"/>
                  <a:pt x="5856623" y="5155704"/>
                </a:cubicBezTo>
                <a:lnTo>
                  <a:pt x="5913895" y="5017022"/>
                </a:lnTo>
                <a:cubicBezTo>
                  <a:pt x="5918382" y="5005278"/>
                  <a:pt x="5909078" y="4992136"/>
                  <a:pt x="5896266" y="4992136"/>
                </a:cubicBezTo>
                <a:lnTo>
                  <a:pt x="5896266" y="4992136"/>
                </a:lnTo>
                <a:cubicBezTo>
                  <a:pt x="5896266" y="4992136"/>
                  <a:pt x="5588920" y="4992136"/>
                  <a:pt x="5588920" y="4992136"/>
                </a:cubicBezTo>
                <a:cubicBezTo>
                  <a:pt x="5457534" y="4992136"/>
                  <a:pt x="5345620" y="5051569"/>
                  <a:pt x="5299609" y="5172062"/>
                </a:cubicBezTo>
                <a:lnTo>
                  <a:pt x="5238892" y="5331080"/>
                </a:lnTo>
                <a:cubicBezTo>
                  <a:pt x="5234978" y="5341298"/>
                  <a:pt x="5243087" y="5352725"/>
                  <a:pt x="5254234" y="5352725"/>
                </a:cubicBezTo>
                <a:close/>
                <a:moveTo>
                  <a:pt x="3880715" y="905799"/>
                </a:moveTo>
                <a:lnTo>
                  <a:pt x="3880715" y="905799"/>
                </a:lnTo>
                <a:cubicBezTo>
                  <a:pt x="3880715" y="905799"/>
                  <a:pt x="3573381" y="905800"/>
                  <a:pt x="3573381" y="905800"/>
                </a:cubicBezTo>
                <a:cubicBezTo>
                  <a:pt x="3441995" y="905800"/>
                  <a:pt x="3330069" y="965237"/>
                  <a:pt x="3284058" y="1085721"/>
                </a:cubicBezTo>
                <a:lnTo>
                  <a:pt x="3223341" y="1244739"/>
                </a:lnTo>
                <a:cubicBezTo>
                  <a:pt x="3219427" y="1254963"/>
                  <a:pt x="3227536" y="1266393"/>
                  <a:pt x="3238683" y="1266393"/>
                </a:cubicBezTo>
                <a:lnTo>
                  <a:pt x="3550986" y="1266393"/>
                </a:lnTo>
                <a:cubicBezTo>
                  <a:pt x="3681456" y="1266393"/>
                  <a:pt x="3795391" y="1189008"/>
                  <a:pt x="3841072" y="1069363"/>
                </a:cubicBezTo>
                <a:lnTo>
                  <a:pt x="3898344" y="930682"/>
                </a:lnTo>
                <a:cubicBezTo>
                  <a:pt x="3902831" y="918932"/>
                  <a:pt x="3893527" y="905797"/>
                  <a:pt x="3880715" y="905797"/>
                </a:cubicBezTo>
                <a:close/>
                <a:moveTo>
                  <a:pt x="3894785" y="5331080"/>
                </a:moveTo>
                <a:lnTo>
                  <a:pt x="3955502" y="5172062"/>
                </a:lnTo>
                <a:cubicBezTo>
                  <a:pt x="4001513" y="5051569"/>
                  <a:pt x="4113427" y="4992136"/>
                  <a:pt x="4244812" y="4992136"/>
                </a:cubicBezTo>
                <a:lnTo>
                  <a:pt x="4552158" y="4992136"/>
                </a:lnTo>
                <a:cubicBezTo>
                  <a:pt x="4564971" y="4992136"/>
                  <a:pt x="4574274" y="5005265"/>
                  <a:pt x="4569788" y="5017022"/>
                </a:cubicBezTo>
                <a:lnTo>
                  <a:pt x="4512515" y="5155704"/>
                </a:lnTo>
                <a:cubicBezTo>
                  <a:pt x="4466835" y="5275345"/>
                  <a:pt x="4352900" y="5352725"/>
                  <a:pt x="4222430" y="5352725"/>
                </a:cubicBezTo>
                <a:lnTo>
                  <a:pt x="3910126" y="5352725"/>
                </a:lnTo>
                <a:cubicBezTo>
                  <a:pt x="3898979" y="5352725"/>
                  <a:pt x="3890870" y="5341298"/>
                  <a:pt x="3894785" y="5331080"/>
                </a:cubicBezTo>
                <a:close/>
                <a:moveTo>
                  <a:pt x="3957523" y="5306536"/>
                </a:moveTo>
                <a:lnTo>
                  <a:pt x="4222430" y="5306536"/>
                </a:lnTo>
                <a:cubicBezTo>
                  <a:pt x="4333619" y="5306536"/>
                  <a:pt x="4430560" y="5240862"/>
                  <a:pt x="4469364" y="5139231"/>
                </a:cubicBezTo>
                <a:lnTo>
                  <a:pt x="4469580" y="5138646"/>
                </a:lnTo>
                <a:lnTo>
                  <a:pt x="4469822" y="5138062"/>
                </a:lnTo>
                <a:lnTo>
                  <a:pt x="4509465" y="5042061"/>
                </a:lnTo>
                <a:cubicBezTo>
                  <a:pt x="4510202" y="5040282"/>
                  <a:pt x="4508906" y="5038324"/>
                  <a:pt x="4506974" y="5038324"/>
                </a:cubicBezTo>
                <a:lnTo>
                  <a:pt x="4244812" y="5038324"/>
                </a:lnTo>
                <a:cubicBezTo>
                  <a:pt x="4124828" y="5038324"/>
                  <a:pt x="4035106" y="5093080"/>
                  <a:pt x="3998653" y="5188534"/>
                </a:cubicBezTo>
                <a:lnTo>
                  <a:pt x="3954993" y="5302876"/>
                </a:lnTo>
                <a:cubicBezTo>
                  <a:pt x="3954320" y="5304642"/>
                  <a:pt x="3955629" y="5306536"/>
                  <a:pt x="3957523" y="5306536"/>
                </a:cubicBezTo>
                <a:close/>
                <a:moveTo>
                  <a:pt x="3209284" y="905799"/>
                </a:moveTo>
                <a:lnTo>
                  <a:pt x="3209284" y="905799"/>
                </a:lnTo>
                <a:cubicBezTo>
                  <a:pt x="3209284" y="905799"/>
                  <a:pt x="2901938" y="905800"/>
                  <a:pt x="2901938" y="905800"/>
                </a:cubicBezTo>
                <a:cubicBezTo>
                  <a:pt x="2770552" y="905800"/>
                  <a:pt x="2658626" y="965237"/>
                  <a:pt x="2612627" y="1085721"/>
                </a:cubicBezTo>
                <a:lnTo>
                  <a:pt x="2551898" y="1244739"/>
                </a:lnTo>
                <a:cubicBezTo>
                  <a:pt x="2547996" y="1254963"/>
                  <a:pt x="2556092" y="1266393"/>
                  <a:pt x="2567252" y="1266393"/>
                </a:cubicBezTo>
                <a:lnTo>
                  <a:pt x="2879555" y="1266393"/>
                </a:lnTo>
                <a:cubicBezTo>
                  <a:pt x="3010013" y="1266393"/>
                  <a:pt x="3123947" y="1189008"/>
                  <a:pt x="3169628" y="1069363"/>
                </a:cubicBezTo>
                <a:lnTo>
                  <a:pt x="3226913" y="930682"/>
                </a:lnTo>
                <a:cubicBezTo>
                  <a:pt x="3231400" y="918932"/>
                  <a:pt x="3222096" y="905797"/>
                  <a:pt x="3209284" y="905797"/>
                </a:cubicBezTo>
                <a:close/>
                <a:moveTo>
                  <a:pt x="2007379" y="1542527"/>
                </a:moveTo>
                <a:lnTo>
                  <a:pt x="1946662" y="1701545"/>
                </a:lnTo>
                <a:cubicBezTo>
                  <a:pt x="1942747" y="1711764"/>
                  <a:pt x="1950856" y="1723190"/>
                  <a:pt x="1962003" y="1723190"/>
                </a:cubicBezTo>
                <a:lnTo>
                  <a:pt x="2274306" y="1723190"/>
                </a:lnTo>
                <a:cubicBezTo>
                  <a:pt x="2404777" y="1723190"/>
                  <a:pt x="2518711" y="1645810"/>
                  <a:pt x="2564392" y="1526169"/>
                </a:cubicBezTo>
                <a:lnTo>
                  <a:pt x="2621664" y="1387487"/>
                </a:lnTo>
                <a:cubicBezTo>
                  <a:pt x="2626151" y="1375730"/>
                  <a:pt x="2616847" y="1362601"/>
                  <a:pt x="2604035" y="1362601"/>
                </a:cubicBezTo>
                <a:lnTo>
                  <a:pt x="2296689" y="1362601"/>
                </a:lnTo>
                <a:cubicBezTo>
                  <a:pt x="2165303" y="1362601"/>
                  <a:pt x="2053390" y="1422034"/>
                  <a:pt x="2007379" y="1542527"/>
                </a:cubicBezTo>
                <a:close/>
                <a:moveTo>
                  <a:pt x="7906479" y="905799"/>
                </a:moveTo>
                <a:lnTo>
                  <a:pt x="7906479" y="905799"/>
                </a:lnTo>
                <a:cubicBezTo>
                  <a:pt x="7906479" y="905799"/>
                  <a:pt x="7599133" y="905800"/>
                  <a:pt x="7599133" y="905800"/>
                </a:cubicBezTo>
                <a:cubicBezTo>
                  <a:pt x="7467747" y="905800"/>
                  <a:pt x="7355820" y="965237"/>
                  <a:pt x="7309822" y="1085721"/>
                </a:cubicBezTo>
                <a:lnTo>
                  <a:pt x="7249105" y="1244739"/>
                </a:lnTo>
                <a:cubicBezTo>
                  <a:pt x="7245191" y="1254963"/>
                  <a:pt x="7253300" y="1266393"/>
                  <a:pt x="7264434" y="1266393"/>
                </a:cubicBezTo>
                <a:lnTo>
                  <a:pt x="7576750" y="1266393"/>
                </a:lnTo>
                <a:cubicBezTo>
                  <a:pt x="7707208" y="1266393"/>
                  <a:pt x="7821142" y="1189008"/>
                  <a:pt x="7866836" y="1069363"/>
                </a:cubicBezTo>
                <a:lnTo>
                  <a:pt x="7924108" y="930682"/>
                </a:lnTo>
                <a:cubicBezTo>
                  <a:pt x="7928582" y="918932"/>
                  <a:pt x="7919278" y="905797"/>
                  <a:pt x="7906479" y="905797"/>
                </a:cubicBezTo>
                <a:close/>
                <a:moveTo>
                  <a:pt x="5224835" y="905799"/>
                </a:moveTo>
                <a:lnTo>
                  <a:pt x="5224835" y="905799"/>
                </a:lnTo>
                <a:cubicBezTo>
                  <a:pt x="5224835" y="905799"/>
                  <a:pt x="4917489" y="905800"/>
                  <a:pt x="4917489" y="905800"/>
                </a:cubicBezTo>
                <a:cubicBezTo>
                  <a:pt x="4786116" y="905800"/>
                  <a:pt x="4674190" y="965237"/>
                  <a:pt x="4628179" y="1085721"/>
                </a:cubicBezTo>
                <a:lnTo>
                  <a:pt x="4567462" y="1244739"/>
                </a:lnTo>
                <a:cubicBezTo>
                  <a:pt x="4563547" y="1254963"/>
                  <a:pt x="4571656" y="1266393"/>
                  <a:pt x="4582803" y="1266393"/>
                </a:cubicBezTo>
                <a:lnTo>
                  <a:pt x="4895106" y="1266393"/>
                </a:lnTo>
                <a:cubicBezTo>
                  <a:pt x="5025564" y="1266393"/>
                  <a:pt x="5139511" y="1189008"/>
                  <a:pt x="5185192" y="1069363"/>
                </a:cubicBezTo>
                <a:lnTo>
                  <a:pt x="5242464" y="930682"/>
                </a:lnTo>
                <a:cubicBezTo>
                  <a:pt x="5246951" y="918932"/>
                  <a:pt x="5237647" y="905797"/>
                  <a:pt x="5224835" y="905797"/>
                </a:cubicBezTo>
                <a:close/>
                <a:moveTo>
                  <a:pt x="7235035" y="905799"/>
                </a:moveTo>
                <a:lnTo>
                  <a:pt x="7235035" y="905799"/>
                </a:lnTo>
                <a:cubicBezTo>
                  <a:pt x="7235035" y="905799"/>
                  <a:pt x="6927702" y="905800"/>
                  <a:pt x="6927702" y="905800"/>
                </a:cubicBezTo>
                <a:cubicBezTo>
                  <a:pt x="6796316" y="905800"/>
                  <a:pt x="6684390" y="965237"/>
                  <a:pt x="6638391" y="1085721"/>
                </a:cubicBezTo>
                <a:lnTo>
                  <a:pt x="6577661" y="1244739"/>
                </a:lnTo>
                <a:cubicBezTo>
                  <a:pt x="6573760" y="1254963"/>
                  <a:pt x="6581856" y="1266393"/>
                  <a:pt x="6593003" y="1266393"/>
                </a:cubicBezTo>
                <a:lnTo>
                  <a:pt x="6905306" y="1266393"/>
                </a:lnTo>
                <a:cubicBezTo>
                  <a:pt x="7035777" y="1266393"/>
                  <a:pt x="7149711" y="1189008"/>
                  <a:pt x="7195392" y="1069363"/>
                </a:cubicBezTo>
                <a:lnTo>
                  <a:pt x="7252677" y="930682"/>
                </a:lnTo>
                <a:cubicBezTo>
                  <a:pt x="7257151" y="918932"/>
                  <a:pt x="7247847" y="905797"/>
                  <a:pt x="7235035" y="905797"/>
                </a:cubicBezTo>
                <a:close/>
                <a:moveTo>
                  <a:pt x="5896266" y="905799"/>
                </a:moveTo>
                <a:lnTo>
                  <a:pt x="5896266" y="905799"/>
                </a:lnTo>
                <a:cubicBezTo>
                  <a:pt x="5896266" y="905799"/>
                  <a:pt x="5588920" y="905800"/>
                  <a:pt x="5588920" y="905800"/>
                </a:cubicBezTo>
                <a:cubicBezTo>
                  <a:pt x="5457534" y="905800"/>
                  <a:pt x="5345620" y="965237"/>
                  <a:pt x="5299609" y="1085721"/>
                </a:cubicBezTo>
                <a:lnTo>
                  <a:pt x="5238892" y="1244739"/>
                </a:lnTo>
                <a:cubicBezTo>
                  <a:pt x="5234978" y="1254963"/>
                  <a:pt x="5243087" y="1266393"/>
                  <a:pt x="5254234" y="1266393"/>
                </a:cubicBezTo>
                <a:lnTo>
                  <a:pt x="5566537" y="1266393"/>
                </a:lnTo>
                <a:cubicBezTo>
                  <a:pt x="5697007" y="1266393"/>
                  <a:pt x="5810929" y="1189008"/>
                  <a:pt x="5856623" y="1069363"/>
                </a:cubicBezTo>
                <a:lnTo>
                  <a:pt x="5913895" y="930682"/>
                </a:lnTo>
                <a:cubicBezTo>
                  <a:pt x="5918382" y="918932"/>
                  <a:pt x="5909078" y="905797"/>
                  <a:pt x="5896266" y="905797"/>
                </a:cubicBezTo>
                <a:close/>
                <a:moveTo>
                  <a:pt x="8641258" y="1362601"/>
                </a:moveTo>
                <a:lnTo>
                  <a:pt x="8333911" y="1362601"/>
                </a:lnTo>
                <a:cubicBezTo>
                  <a:pt x="8202526" y="1362601"/>
                  <a:pt x="8090599" y="1422034"/>
                  <a:pt x="8044601" y="1542527"/>
                </a:cubicBezTo>
                <a:lnTo>
                  <a:pt x="7983884" y="1701545"/>
                </a:lnTo>
                <a:cubicBezTo>
                  <a:pt x="7979970" y="1711764"/>
                  <a:pt x="7988079" y="1723190"/>
                  <a:pt x="7999213" y="1723190"/>
                </a:cubicBezTo>
                <a:lnTo>
                  <a:pt x="8311516" y="1723190"/>
                </a:lnTo>
                <a:cubicBezTo>
                  <a:pt x="8441986" y="1723190"/>
                  <a:pt x="8555920" y="1645810"/>
                  <a:pt x="8601614" y="1526169"/>
                </a:cubicBezTo>
                <a:lnTo>
                  <a:pt x="8658886" y="1387487"/>
                </a:lnTo>
                <a:cubicBezTo>
                  <a:pt x="8663373" y="1375730"/>
                  <a:pt x="8654056" y="1362601"/>
                  <a:pt x="8641258" y="1362601"/>
                </a:cubicBezTo>
                <a:close/>
                <a:moveTo>
                  <a:pt x="562732" y="2268396"/>
                </a:moveTo>
                <a:lnTo>
                  <a:pt x="870074" y="2268396"/>
                </a:lnTo>
                <a:cubicBezTo>
                  <a:pt x="882884" y="2268396"/>
                  <a:pt x="892186" y="2281538"/>
                  <a:pt x="887706" y="2293282"/>
                </a:cubicBezTo>
                <a:lnTo>
                  <a:pt x="830430" y="2431964"/>
                </a:lnTo>
                <a:cubicBezTo>
                  <a:pt x="784740" y="2551605"/>
                  <a:pt x="670807" y="2628998"/>
                  <a:pt x="540341" y="2628998"/>
                </a:cubicBezTo>
                <a:lnTo>
                  <a:pt x="228041" y="2628998"/>
                </a:lnTo>
                <a:cubicBezTo>
                  <a:pt x="216889" y="2628998"/>
                  <a:pt x="208790" y="2617559"/>
                  <a:pt x="212693" y="2607339"/>
                </a:cubicBezTo>
                <a:lnTo>
                  <a:pt x="273420" y="2448322"/>
                </a:lnTo>
                <a:cubicBezTo>
                  <a:pt x="319426" y="2327842"/>
                  <a:pt x="431349" y="2268396"/>
                  <a:pt x="562733" y="2268396"/>
                </a:cubicBezTo>
                <a:close/>
                <a:moveTo>
                  <a:pt x="824880" y="2314597"/>
                </a:moveTo>
                <a:lnTo>
                  <a:pt x="562732" y="2314597"/>
                </a:lnTo>
                <a:cubicBezTo>
                  <a:pt x="442742" y="2314597"/>
                  <a:pt x="353019" y="2369340"/>
                  <a:pt x="316570" y="2464794"/>
                </a:cubicBezTo>
                <a:lnTo>
                  <a:pt x="272909" y="2579136"/>
                </a:lnTo>
                <a:cubicBezTo>
                  <a:pt x="272233" y="2580902"/>
                  <a:pt x="273542" y="2582809"/>
                  <a:pt x="275435" y="2582809"/>
                </a:cubicBezTo>
                <a:lnTo>
                  <a:pt x="540339" y="2582809"/>
                </a:lnTo>
                <a:cubicBezTo>
                  <a:pt x="651534" y="2582809"/>
                  <a:pt x="748463" y="2517135"/>
                  <a:pt x="787270" y="2415491"/>
                </a:cubicBezTo>
                <a:lnTo>
                  <a:pt x="787493" y="2414907"/>
                </a:lnTo>
                <a:lnTo>
                  <a:pt x="787730" y="2414335"/>
                </a:lnTo>
                <a:lnTo>
                  <a:pt x="827380" y="2318334"/>
                </a:lnTo>
                <a:cubicBezTo>
                  <a:pt x="828119" y="2316555"/>
                  <a:pt x="826810" y="2314597"/>
                  <a:pt x="824879" y="2314597"/>
                </a:cubicBezTo>
                <a:close/>
                <a:moveTo>
                  <a:pt x="362993" y="3984532"/>
                </a:moveTo>
                <a:lnTo>
                  <a:pt x="50692" y="3984532"/>
                </a:lnTo>
                <a:cubicBezTo>
                  <a:pt x="39540" y="3984532"/>
                  <a:pt x="31441" y="3973105"/>
                  <a:pt x="35345" y="3962874"/>
                </a:cubicBezTo>
                <a:lnTo>
                  <a:pt x="96072" y="3803856"/>
                </a:lnTo>
                <a:cubicBezTo>
                  <a:pt x="142078" y="3683375"/>
                  <a:pt x="254000" y="3623929"/>
                  <a:pt x="385385" y="3623929"/>
                </a:cubicBezTo>
                <a:lnTo>
                  <a:pt x="692727" y="3623929"/>
                </a:lnTo>
                <a:cubicBezTo>
                  <a:pt x="705536" y="3623942"/>
                  <a:pt x="714839" y="3637072"/>
                  <a:pt x="710359" y="3648816"/>
                </a:cubicBezTo>
                <a:lnTo>
                  <a:pt x="653082" y="3787498"/>
                </a:lnTo>
                <a:cubicBezTo>
                  <a:pt x="607393" y="3907139"/>
                  <a:pt x="493460" y="3984532"/>
                  <a:pt x="362994" y="3984532"/>
                </a:cubicBezTo>
                <a:close/>
                <a:moveTo>
                  <a:pt x="98089" y="3938342"/>
                </a:moveTo>
                <a:lnTo>
                  <a:pt x="362993" y="3938342"/>
                </a:lnTo>
                <a:cubicBezTo>
                  <a:pt x="474188" y="3938342"/>
                  <a:pt x="571117" y="3872669"/>
                  <a:pt x="609924" y="3771025"/>
                </a:cubicBezTo>
                <a:lnTo>
                  <a:pt x="610147" y="3770440"/>
                </a:lnTo>
                <a:lnTo>
                  <a:pt x="610384" y="3769869"/>
                </a:lnTo>
                <a:lnTo>
                  <a:pt x="650035" y="3673868"/>
                </a:lnTo>
                <a:cubicBezTo>
                  <a:pt x="650773" y="3672089"/>
                  <a:pt x="649464" y="3670131"/>
                  <a:pt x="647533" y="3670131"/>
                </a:cubicBezTo>
                <a:lnTo>
                  <a:pt x="385385" y="3670131"/>
                </a:lnTo>
                <a:cubicBezTo>
                  <a:pt x="265395" y="3670131"/>
                  <a:pt x="175672" y="3724874"/>
                  <a:pt x="139223" y="3820341"/>
                </a:cubicBezTo>
                <a:lnTo>
                  <a:pt x="95562" y="3934669"/>
                </a:lnTo>
                <a:cubicBezTo>
                  <a:pt x="94886" y="3936436"/>
                  <a:pt x="96195" y="3938342"/>
                  <a:pt x="98087" y="3938342"/>
                </a:cubicBezTo>
                <a:close/>
                <a:moveTo>
                  <a:pt x="86" y="2729243"/>
                </a:moveTo>
                <a:lnTo>
                  <a:pt x="74" y="3078724"/>
                </a:lnTo>
                <a:lnTo>
                  <a:pt x="71606" y="3078724"/>
                </a:lnTo>
                <a:cubicBezTo>
                  <a:pt x="202078" y="3078724"/>
                  <a:pt x="316011" y="3001344"/>
                  <a:pt x="361694" y="2881703"/>
                </a:cubicBezTo>
                <a:lnTo>
                  <a:pt x="418970" y="2743021"/>
                </a:lnTo>
                <a:cubicBezTo>
                  <a:pt x="423457" y="2731264"/>
                  <a:pt x="414148" y="2718135"/>
                  <a:pt x="401332" y="2718135"/>
                </a:cubicBezTo>
                <a:lnTo>
                  <a:pt x="401338" y="2718135"/>
                </a:lnTo>
                <a:lnTo>
                  <a:pt x="93999" y="2718135"/>
                </a:lnTo>
                <a:cubicBezTo>
                  <a:pt x="61243" y="2718135"/>
                  <a:pt x="29703" y="2721833"/>
                  <a:pt x="86" y="2729243"/>
                </a:cubicBezTo>
                <a:close/>
                <a:moveTo>
                  <a:pt x="2071972" y="1818670"/>
                </a:moveTo>
                <a:lnTo>
                  <a:pt x="1764613" y="1818670"/>
                </a:lnTo>
                <a:cubicBezTo>
                  <a:pt x="1633227" y="1818670"/>
                  <a:pt x="1521314" y="1878103"/>
                  <a:pt x="1475303" y="1998583"/>
                </a:cubicBezTo>
                <a:lnTo>
                  <a:pt x="1414586" y="2157601"/>
                </a:lnTo>
                <a:cubicBezTo>
                  <a:pt x="1410671" y="2167832"/>
                  <a:pt x="1418767" y="2179259"/>
                  <a:pt x="1429927" y="2179259"/>
                </a:cubicBezTo>
                <a:lnTo>
                  <a:pt x="1742230" y="2179259"/>
                </a:lnTo>
                <a:cubicBezTo>
                  <a:pt x="1872701" y="2179259"/>
                  <a:pt x="1986635" y="2101879"/>
                  <a:pt x="2032316" y="1982237"/>
                </a:cubicBezTo>
                <a:lnTo>
                  <a:pt x="2089601" y="1843543"/>
                </a:lnTo>
                <a:cubicBezTo>
                  <a:pt x="2094075" y="1831799"/>
                  <a:pt x="2084771" y="1818670"/>
                  <a:pt x="2071972" y="1818670"/>
                </a:cubicBezTo>
                <a:close/>
                <a:moveTo>
                  <a:pt x="4615494" y="1362601"/>
                </a:moveTo>
                <a:lnTo>
                  <a:pt x="4308160" y="1362601"/>
                </a:lnTo>
                <a:cubicBezTo>
                  <a:pt x="4176774" y="1362601"/>
                  <a:pt x="4064848" y="1422034"/>
                  <a:pt x="4018837" y="1542527"/>
                </a:cubicBezTo>
                <a:lnTo>
                  <a:pt x="3958120" y="1701545"/>
                </a:lnTo>
                <a:cubicBezTo>
                  <a:pt x="3954205" y="1711764"/>
                  <a:pt x="3962315" y="1723190"/>
                  <a:pt x="3973461" y="1723190"/>
                </a:cubicBezTo>
                <a:lnTo>
                  <a:pt x="4285765" y="1723190"/>
                </a:lnTo>
                <a:cubicBezTo>
                  <a:pt x="4416223" y="1723190"/>
                  <a:pt x="4530157" y="1645810"/>
                  <a:pt x="4575850" y="1526169"/>
                </a:cubicBezTo>
                <a:lnTo>
                  <a:pt x="4633123" y="1387487"/>
                </a:lnTo>
                <a:cubicBezTo>
                  <a:pt x="4637610" y="1375730"/>
                  <a:pt x="4628306" y="1362601"/>
                  <a:pt x="4615494" y="1362601"/>
                </a:cubicBezTo>
                <a:close/>
                <a:moveTo>
                  <a:pt x="3272619" y="1362601"/>
                </a:moveTo>
                <a:lnTo>
                  <a:pt x="2965285" y="1362601"/>
                </a:lnTo>
                <a:cubicBezTo>
                  <a:pt x="2833900" y="1362601"/>
                  <a:pt x="2721973" y="1422034"/>
                  <a:pt x="2675975" y="1542527"/>
                </a:cubicBezTo>
                <a:lnTo>
                  <a:pt x="2615246" y="1701545"/>
                </a:lnTo>
                <a:cubicBezTo>
                  <a:pt x="2611343" y="1711764"/>
                  <a:pt x="2619440" y="1723190"/>
                  <a:pt x="2630587" y="1723190"/>
                </a:cubicBezTo>
                <a:lnTo>
                  <a:pt x="2942903" y="1723190"/>
                </a:lnTo>
                <a:cubicBezTo>
                  <a:pt x="3073361" y="1723190"/>
                  <a:pt x="3187295" y="1645810"/>
                  <a:pt x="3232976" y="1526169"/>
                </a:cubicBezTo>
                <a:lnTo>
                  <a:pt x="3290261" y="1387487"/>
                </a:lnTo>
                <a:cubicBezTo>
                  <a:pt x="3294748" y="1375730"/>
                  <a:pt x="3285444" y="1362601"/>
                  <a:pt x="3272619" y="1362601"/>
                </a:cubicBezTo>
                <a:close/>
                <a:moveTo>
                  <a:pt x="5288183" y="1362601"/>
                </a:moveTo>
                <a:lnTo>
                  <a:pt x="4980837" y="1362601"/>
                </a:lnTo>
                <a:cubicBezTo>
                  <a:pt x="4849451" y="1362601"/>
                  <a:pt x="4737525" y="1422034"/>
                  <a:pt x="4691526" y="1542527"/>
                </a:cubicBezTo>
                <a:lnTo>
                  <a:pt x="4630797" y="1701545"/>
                </a:lnTo>
                <a:cubicBezTo>
                  <a:pt x="4626895" y="1711764"/>
                  <a:pt x="4635004" y="1723190"/>
                  <a:pt x="4646138" y="1723190"/>
                </a:cubicBezTo>
                <a:lnTo>
                  <a:pt x="4958441" y="1723190"/>
                </a:lnTo>
                <a:cubicBezTo>
                  <a:pt x="5088912" y="1723190"/>
                  <a:pt x="5202846" y="1645810"/>
                  <a:pt x="5248527" y="1526169"/>
                </a:cubicBezTo>
                <a:lnTo>
                  <a:pt x="5305812" y="1387487"/>
                </a:lnTo>
                <a:cubicBezTo>
                  <a:pt x="5310286" y="1375730"/>
                  <a:pt x="5300982" y="1362601"/>
                  <a:pt x="5288170" y="1362601"/>
                </a:cubicBezTo>
                <a:close/>
                <a:moveTo>
                  <a:pt x="1404583" y="3984532"/>
                </a:moveTo>
                <a:lnTo>
                  <a:pt x="1716899" y="3984532"/>
                </a:lnTo>
                <a:cubicBezTo>
                  <a:pt x="1847357" y="3984532"/>
                  <a:pt x="1961291" y="3907139"/>
                  <a:pt x="2006984" y="3787498"/>
                </a:cubicBezTo>
                <a:lnTo>
                  <a:pt x="2064257" y="3648816"/>
                </a:lnTo>
                <a:cubicBezTo>
                  <a:pt x="2068743" y="3637072"/>
                  <a:pt x="2059440" y="3623929"/>
                  <a:pt x="2046628" y="3623929"/>
                </a:cubicBezTo>
                <a:lnTo>
                  <a:pt x="1739282" y="3623929"/>
                </a:lnTo>
                <a:cubicBezTo>
                  <a:pt x="1607896" y="3623929"/>
                  <a:pt x="1495969" y="3683375"/>
                  <a:pt x="1449958" y="3803856"/>
                </a:cubicBezTo>
                <a:lnTo>
                  <a:pt x="1389242" y="3962874"/>
                </a:lnTo>
                <a:cubicBezTo>
                  <a:pt x="1385340" y="3973092"/>
                  <a:pt x="1393436" y="3984532"/>
                  <a:pt x="1404583" y="3984532"/>
                </a:cubicBezTo>
                <a:close/>
                <a:moveTo>
                  <a:pt x="1743794" y="4902999"/>
                </a:moveTo>
                <a:lnTo>
                  <a:pt x="2056097" y="4902999"/>
                </a:lnTo>
                <a:cubicBezTo>
                  <a:pt x="2186567" y="4902999"/>
                  <a:pt x="2300502" y="4825619"/>
                  <a:pt x="2346183" y="4705965"/>
                </a:cubicBezTo>
                <a:lnTo>
                  <a:pt x="2403468" y="4567296"/>
                </a:lnTo>
                <a:cubicBezTo>
                  <a:pt x="2407942" y="4555539"/>
                  <a:pt x="2398638" y="4542409"/>
                  <a:pt x="2385826" y="4542409"/>
                </a:cubicBezTo>
                <a:lnTo>
                  <a:pt x="2385826" y="4542409"/>
                </a:lnTo>
                <a:lnTo>
                  <a:pt x="2078492" y="4542409"/>
                </a:lnTo>
                <a:cubicBezTo>
                  <a:pt x="1947107" y="4542409"/>
                  <a:pt x="1835180" y="4601843"/>
                  <a:pt x="1789169" y="4722323"/>
                </a:cubicBezTo>
                <a:lnTo>
                  <a:pt x="1728452" y="4881341"/>
                </a:lnTo>
                <a:cubicBezTo>
                  <a:pt x="1724550" y="4891572"/>
                  <a:pt x="1732647" y="4902999"/>
                  <a:pt x="1743794" y="4902999"/>
                </a:cubicBezTo>
                <a:close/>
                <a:moveTo>
                  <a:pt x="2415237" y="4902999"/>
                </a:moveTo>
                <a:lnTo>
                  <a:pt x="2727528" y="4902999"/>
                </a:lnTo>
                <a:cubicBezTo>
                  <a:pt x="2857998" y="4902999"/>
                  <a:pt x="2971933" y="4825619"/>
                  <a:pt x="3017626" y="4705965"/>
                </a:cubicBezTo>
                <a:lnTo>
                  <a:pt x="3074899" y="4567296"/>
                </a:lnTo>
                <a:cubicBezTo>
                  <a:pt x="3079372" y="4555539"/>
                  <a:pt x="3070069" y="4542409"/>
                  <a:pt x="3057269" y="4542409"/>
                </a:cubicBezTo>
                <a:lnTo>
                  <a:pt x="3057269" y="4542409"/>
                </a:lnTo>
                <a:lnTo>
                  <a:pt x="2749923" y="4542409"/>
                </a:lnTo>
                <a:cubicBezTo>
                  <a:pt x="2618538" y="4542409"/>
                  <a:pt x="2506611" y="4601843"/>
                  <a:pt x="2460613" y="4722323"/>
                </a:cubicBezTo>
                <a:lnTo>
                  <a:pt x="2399883" y="4881341"/>
                </a:lnTo>
                <a:cubicBezTo>
                  <a:pt x="2395981" y="4891572"/>
                  <a:pt x="2404078" y="4902999"/>
                  <a:pt x="2415225" y="4902999"/>
                </a:cubicBezTo>
                <a:close/>
                <a:moveTo>
                  <a:pt x="1183516" y="3337759"/>
                </a:moveTo>
                <a:lnTo>
                  <a:pt x="1240792" y="3199090"/>
                </a:lnTo>
                <a:cubicBezTo>
                  <a:pt x="1245279" y="3187333"/>
                  <a:pt x="1235976" y="3174203"/>
                  <a:pt x="1223161" y="3174203"/>
                </a:cubicBezTo>
                <a:lnTo>
                  <a:pt x="915818" y="3174203"/>
                </a:lnTo>
                <a:cubicBezTo>
                  <a:pt x="784428" y="3174203"/>
                  <a:pt x="672511" y="3233636"/>
                  <a:pt x="626505" y="3354117"/>
                </a:cubicBezTo>
                <a:lnTo>
                  <a:pt x="565785" y="3513135"/>
                </a:lnTo>
                <a:cubicBezTo>
                  <a:pt x="561875" y="3523366"/>
                  <a:pt x="569980" y="3534793"/>
                  <a:pt x="581126" y="3534793"/>
                </a:cubicBezTo>
                <a:lnTo>
                  <a:pt x="893433" y="3534793"/>
                </a:lnTo>
                <a:cubicBezTo>
                  <a:pt x="1023899" y="3534793"/>
                  <a:pt x="1137838" y="3457413"/>
                  <a:pt x="1183516" y="3337759"/>
                </a:cubicBezTo>
                <a:close/>
                <a:moveTo>
                  <a:pt x="2567252" y="5352725"/>
                </a:moveTo>
                <a:lnTo>
                  <a:pt x="2879555" y="5352725"/>
                </a:lnTo>
                <a:cubicBezTo>
                  <a:pt x="3010013" y="5352725"/>
                  <a:pt x="3123947" y="5275345"/>
                  <a:pt x="3169628" y="5155704"/>
                </a:cubicBezTo>
                <a:lnTo>
                  <a:pt x="3226913" y="5017022"/>
                </a:lnTo>
                <a:cubicBezTo>
                  <a:pt x="3231400" y="5005278"/>
                  <a:pt x="3222096" y="4992136"/>
                  <a:pt x="3209284" y="4992136"/>
                </a:cubicBezTo>
                <a:lnTo>
                  <a:pt x="3209284" y="4992136"/>
                </a:lnTo>
                <a:cubicBezTo>
                  <a:pt x="3209284" y="4992136"/>
                  <a:pt x="2901938" y="4992136"/>
                  <a:pt x="2901938" y="4992136"/>
                </a:cubicBezTo>
                <a:cubicBezTo>
                  <a:pt x="2770552" y="4992136"/>
                  <a:pt x="2658626" y="5051569"/>
                  <a:pt x="2612627" y="5172062"/>
                </a:cubicBezTo>
                <a:lnTo>
                  <a:pt x="2551898" y="5331080"/>
                </a:lnTo>
                <a:cubicBezTo>
                  <a:pt x="2547996" y="5341298"/>
                  <a:pt x="2556092" y="5352725"/>
                  <a:pt x="2567252" y="5352725"/>
                </a:cubicBezTo>
                <a:close/>
                <a:moveTo>
                  <a:pt x="1607286" y="4446930"/>
                </a:moveTo>
                <a:lnTo>
                  <a:pt x="1919589" y="4446930"/>
                </a:lnTo>
                <a:cubicBezTo>
                  <a:pt x="2050060" y="4446930"/>
                  <a:pt x="2163981" y="4369550"/>
                  <a:pt x="2209675" y="4249896"/>
                </a:cubicBezTo>
                <a:lnTo>
                  <a:pt x="2266947" y="4111215"/>
                </a:lnTo>
                <a:cubicBezTo>
                  <a:pt x="2271434" y="4099470"/>
                  <a:pt x="2262130" y="4086341"/>
                  <a:pt x="2249318" y="4086341"/>
                </a:cubicBezTo>
                <a:lnTo>
                  <a:pt x="1941984" y="4086341"/>
                </a:lnTo>
                <a:cubicBezTo>
                  <a:pt x="1810586" y="4086341"/>
                  <a:pt x="1698672" y="4145774"/>
                  <a:pt x="1652661" y="4266254"/>
                </a:cubicBezTo>
                <a:lnTo>
                  <a:pt x="1591944" y="4425272"/>
                </a:lnTo>
                <a:cubicBezTo>
                  <a:pt x="1588030" y="4435504"/>
                  <a:pt x="1596139" y="4446930"/>
                  <a:pt x="1607286" y="4446930"/>
                </a:cubicBezTo>
                <a:close/>
                <a:moveTo>
                  <a:pt x="733153" y="3984532"/>
                </a:moveTo>
                <a:lnTo>
                  <a:pt x="1045454" y="3984532"/>
                </a:lnTo>
                <a:cubicBezTo>
                  <a:pt x="1175926" y="3984532"/>
                  <a:pt x="1289860" y="3907139"/>
                  <a:pt x="1335541" y="3787498"/>
                </a:cubicBezTo>
                <a:lnTo>
                  <a:pt x="1392813" y="3648816"/>
                </a:lnTo>
                <a:cubicBezTo>
                  <a:pt x="1397300" y="3637072"/>
                  <a:pt x="1387996" y="3623929"/>
                  <a:pt x="1375184" y="3623929"/>
                </a:cubicBezTo>
                <a:lnTo>
                  <a:pt x="1067839" y="3623929"/>
                </a:lnTo>
                <a:cubicBezTo>
                  <a:pt x="936455" y="3623929"/>
                  <a:pt x="824532" y="3683375"/>
                  <a:pt x="778526" y="3803856"/>
                </a:cubicBezTo>
                <a:lnTo>
                  <a:pt x="717806" y="3962874"/>
                </a:lnTo>
                <a:cubicBezTo>
                  <a:pt x="713902" y="3973092"/>
                  <a:pt x="722001" y="3984532"/>
                  <a:pt x="733153" y="3984532"/>
                </a:cubicBezTo>
                <a:close/>
                <a:moveTo>
                  <a:pt x="3238683" y="5352725"/>
                </a:moveTo>
                <a:lnTo>
                  <a:pt x="3550986" y="5352725"/>
                </a:lnTo>
                <a:cubicBezTo>
                  <a:pt x="3681456" y="5352725"/>
                  <a:pt x="3795391" y="5275345"/>
                  <a:pt x="3841072" y="5155704"/>
                </a:cubicBezTo>
                <a:lnTo>
                  <a:pt x="3898344" y="5017022"/>
                </a:lnTo>
                <a:cubicBezTo>
                  <a:pt x="3902831" y="5005278"/>
                  <a:pt x="3893527" y="4992136"/>
                  <a:pt x="3880715" y="4992136"/>
                </a:cubicBezTo>
                <a:lnTo>
                  <a:pt x="3880715" y="4992136"/>
                </a:lnTo>
                <a:cubicBezTo>
                  <a:pt x="3880715" y="4992136"/>
                  <a:pt x="3573381" y="4992136"/>
                  <a:pt x="3573381" y="4992136"/>
                </a:cubicBezTo>
                <a:cubicBezTo>
                  <a:pt x="3441995" y="4992136"/>
                  <a:pt x="3330069" y="5051569"/>
                  <a:pt x="3284058" y="5172062"/>
                </a:cubicBezTo>
                <a:lnTo>
                  <a:pt x="3223341" y="5331080"/>
                </a:lnTo>
                <a:cubicBezTo>
                  <a:pt x="3219427" y="5341298"/>
                  <a:pt x="3227536" y="5352725"/>
                  <a:pt x="3238683" y="5352725"/>
                </a:cubicBezTo>
                <a:close/>
                <a:moveTo>
                  <a:pt x="421741" y="1818670"/>
                </a:moveTo>
                <a:lnTo>
                  <a:pt x="729083" y="1818670"/>
                </a:lnTo>
                <a:cubicBezTo>
                  <a:pt x="741893" y="1818670"/>
                  <a:pt x="751195" y="1831799"/>
                  <a:pt x="746715" y="1843556"/>
                </a:cubicBezTo>
                <a:lnTo>
                  <a:pt x="689439" y="1982237"/>
                </a:lnTo>
                <a:cubicBezTo>
                  <a:pt x="643749" y="2101879"/>
                  <a:pt x="529816" y="2179259"/>
                  <a:pt x="399351" y="2179259"/>
                </a:cubicBezTo>
                <a:lnTo>
                  <a:pt x="87047" y="2179259"/>
                </a:lnTo>
                <a:cubicBezTo>
                  <a:pt x="75895" y="2179259"/>
                  <a:pt x="67796" y="2167832"/>
                  <a:pt x="71700" y="2157601"/>
                </a:cubicBezTo>
                <a:lnTo>
                  <a:pt x="132427" y="1998583"/>
                </a:lnTo>
                <a:cubicBezTo>
                  <a:pt x="178433" y="1878103"/>
                  <a:pt x="290355" y="1818670"/>
                  <a:pt x="421740" y="1818670"/>
                </a:cubicBezTo>
                <a:close/>
                <a:moveTo>
                  <a:pt x="683890" y="1864858"/>
                </a:moveTo>
                <a:lnTo>
                  <a:pt x="421741" y="1864858"/>
                </a:lnTo>
                <a:cubicBezTo>
                  <a:pt x="301751" y="1864858"/>
                  <a:pt x="212028" y="1919601"/>
                  <a:pt x="175579" y="2015068"/>
                </a:cubicBezTo>
                <a:lnTo>
                  <a:pt x="131918" y="2129397"/>
                </a:lnTo>
                <a:cubicBezTo>
                  <a:pt x="131242" y="2131176"/>
                  <a:pt x="132551" y="2133070"/>
                  <a:pt x="134444" y="2133070"/>
                </a:cubicBezTo>
                <a:lnTo>
                  <a:pt x="399348" y="2133070"/>
                </a:lnTo>
                <a:cubicBezTo>
                  <a:pt x="510544" y="2133070"/>
                  <a:pt x="607472" y="2067396"/>
                  <a:pt x="646279" y="1965752"/>
                </a:cubicBezTo>
                <a:lnTo>
                  <a:pt x="646502" y="1965168"/>
                </a:lnTo>
                <a:lnTo>
                  <a:pt x="646739" y="1964596"/>
                </a:lnTo>
                <a:lnTo>
                  <a:pt x="686390" y="1868595"/>
                </a:lnTo>
                <a:cubicBezTo>
                  <a:pt x="687128" y="1866816"/>
                  <a:pt x="685819" y="1864858"/>
                  <a:pt x="683888" y="1864858"/>
                </a:cubicBezTo>
                <a:close/>
                <a:moveTo>
                  <a:pt x="10440201" y="2881703"/>
                </a:moveTo>
                <a:lnTo>
                  <a:pt x="10497486" y="2743021"/>
                </a:lnTo>
                <a:cubicBezTo>
                  <a:pt x="10501960" y="2731264"/>
                  <a:pt x="10492656" y="2718135"/>
                  <a:pt x="10479856" y="2718135"/>
                </a:cubicBezTo>
                <a:lnTo>
                  <a:pt x="10172511" y="2718135"/>
                </a:lnTo>
                <a:cubicBezTo>
                  <a:pt x="10041124" y="2718135"/>
                  <a:pt x="9929198" y="2777568"/>
                  <a:pt x="9883200" y="2898061"/>
                </a:cubicBezTo>
                <a:lnTo>
                  <a:pt x="9822470" y="3057078"/>
                </a:lnTo>
                <a:cubicBezTo>
                  <a:pt x="9818568" y="3067298"/>
                  <a:pt x="9826665" y="3078724"/>
                  <a:pt x="9837812" y="3078724"/>
                </a:cubicBezTo>
                <a:lnTo>
                  <a:pt x="10150127" y="3078724"/>
                </a:lnTo>
                <a:cubicBezTo>
                  <a:pt x="10280586" y="3078724"/>
                  <a:pt x="10394520" y="3001344"/>
                  <a:pt x="10440201" y="2881703"/>
                </a:cubicBezTo>
                <a:close/>
                <a:moveTo>
                  <a:pt x="10277154" y="2268396"/>
                </a:moveTo>
                <a:lnTo>
                  <a:pt x="10277154" y="2268396"/>
                </a:lnTo>
                <a:cubicBezTo>
                  <a:pt x="10277154" y="2268396"/>
                  <a:pt x="9969820" y="2268396"/>
                  <a:pt x="9969820" y="2268396"/>
                </a:cubicBezTo>
                <a:cubicBezTo>
                  <a:pt x="9838422" y="2268396"/>
                  <a:pt x="9726508" y="2327842"/>
                  <a:pt x="9680497" y="2448322"/>
                </a:cubicBezTo>
                <a:lnTo>
                  <a:pt x="9619781" y="2607339"/>
                </a:lnTo>
                <a:cubicBezTo>
                  <a:pt x="9615865" y="2617559"/>
                  <a:pt x="9623974" y="2628998"/>
                  <a:pt x="9635121" y="2628998"/>
                </a:cubicBezTo>
                <a:lnTo>
                  <a:pt x="9947424" y="2628998"/>
                </a:lnTo>
                <a:cubicBezTo>
                  <a:pt x="10077895" y="2628998"/>
                  <a:pt x="10191817" y="2551605"/>
                  <a:pt x="10237510" y="2431964"/>
                </a:cubicBezTo>
                <a:lnTo>
                  <a:pt x="10294783" y="2293282"/>
                </a:lnTo>
                <a:cubicBezTo>
                  <a:pt x="10299269" y="2281538"/>
                  <a:pt x="10289965" y="2268396"/>
                  <a:pt x="10277154" y="2268396"/>
                </a:cubicBezTo>
                <a:close/>
                <a:moveTo>
                  <a:pt x="10125127" y="1818670"/>
                </a:moveTo>
                <a:lnTo>
                  <a:pt x="9817793" y="1818670"/>
                </a:lnTo>
                <a:cubicBezTo>
                  <a:pt x="9686407" y="1818670"/>
                  <a:pt x="9574481" y="1878103"/>
                  <a:pt x="9528470" y="1998583"/>
                </a:cubicBezTo>
                <a:lnTo>
                  <a:pt x="9467753" y="2157601"/>
                </a:lnTo>
                <a:cubicBezTo>
                  <a:pt x="9463838" y="2167832"/>
                  <a:pt x="9471947" y="2179259"/>
                  <a:pt x="9483094" y="2179259"/>
                </a:cubicBezTo>
                <a:lnTo>
                  <a:pt x="9795397" y="2179259"/>
                </a:lnTo>
                <a:cubicBezTo>
                  <a:pt x="9925868" y="2179259"/>
                  <a:pt x="10039803" y="2101879"/>
                  <a:pt x="10085483" y="1982237"/>
                </a:cubicBezTo>
                <a:lnTo>
                  <a:pt x="10142756" y="1843543"/>
                </a:lnTo>
                <a:cubicBezTo>
                  <a:pt x="10147242" y="1831799"/>
                  <a:pt x="10137938" y="1818670"/>
                  <a:pt x="10125127" y="1818670"/>
                </a:cubicBezTo>
                <a:close/>
                <a:moveTo>
                  <a:pt x="9453696" y="1818670"/>
                </a:moveTo>
                <a:lnTo>
                  <a:pt x="9146349" y="1818670"/>
                </a:lnTo>
                <a:cubicBezTo>
                  <a:pt x="9014964" y="1818670"/>
                  <a:pt x="8903037" y="1878103"/>
                  <a:pt x="8857039" y="1998583"/>
                </a:cubicBezTo>
                <a:lnTo>
                  <a:pt x="8796310" y="2157601"/>
                </a:lnTo>
                <a:cubicBezTo>
                  <a:pt x="8792407" y="2167832"/>
                  <a:pt x="8800517" y="2179259"/>
                  <a:pt x="8811664" y="2179259"/>
                </a:cubicBezTo>
                <a:lnTo>
                  <a:pt x="9123967" y="2179259"/>
                </a:lnTo>
                <a:cubicBezTo>
                  <a:pt x="9254424" y="2179259"/>
                  <a:pt x="9368359" y="2101879"/>
                  <a:pt x="9414052" y="1982237"/>
                </a:cubicBezTo>
                <a:lnTo>
                  <a:pt x="9471324" y="1843543"/>
                </a:lnTo>
                <a:cubicBezTo>
                  <a:pt x="9475811" y="1831799"/>
                  <a:pt x="9466508" y="1818670"/>
                  <a:pt x="9453696" y="1818670"/>
                </a:cubicBezTo>
                <a:close/>
                <a:moveTo>
                  <a:pt x="86" y="2600756"/>
                </a:moveTo>
                <a:cubicBezTo>
                  <a:pt x="72053" y="2568090"/>
                  <a:pt x="129652" y="2508823"/>
                  <a:pt x="158995" y="2431964"/>
                </a:cubicBezTo>
                <a:lnTo>
                  <a:pt x="216271" y="2293282"/>
                </a:lnTo>
                <a:cubicBezTo>
                  <a:pt x="220758" y="2281538"/>
                  <a:pt x="211449" y="2268396"/>
                  <a:pt x="198639" y="2268396"/>
                </a:cubicBezTo>
                <a:lnTo>
                  <a:pt x="198639" y="2268396"/>
                </a:lnTo>
                <a:cubicBezTo>
                  <a:pt x="198639" y="2268396"/>
                  <a:pt x="92" y="2268396"/>
                  <a:pt x="92" y="2268396"/>
                </a:cubicBezTo>
                <a:lnTo>
                  <a:pt x="85" y="2600756"/>
                </a:lnTo>
                <a:close/>
                <a:moveTo>
                  <a:pt x="9314341" y="1362601"/>
                </a:moveTo>
                <a:lnTo>
                  <a:pt x="9007007" y="1362601"/>
                </a:lnTo>
                <a:cubicBezTo>
                  <a:pt x="8875609" y="1362601"/>
                  <a:pt x="8763682" y="1422034"/>
                  <a:pt x="8717684" y="1542527"/>
                </a:cubicBezTo>
                <a:lnTo>
                  <a:pt x="8656967" y="1701545"/>
                </a:lnTo>
                <a:cubicBezTo>
                  <a:pt x="8653052" y="1711764"/>
                  <a:pt x="8661162" y="1723190"/>
                  <a:pt x="8672309" y="1723190"/>
                </a:cubicBezTo>
                <a:lnTo>
                  <a:pt x="8984612" y="1723190"/>
                </a:lnTo>
                <a:cubicBezTo>
                  <a:pt x="9115069" y="1723190"/>
                  <a:pt x="9229004" y="1645810"/>
                  <a:pt x="9274697" y="1526169"/>
                </a:cubicBezTo>
                <a:lnTo>
                  <a:pt x="9331969" y="1387487"/>
                </a:lnTo>
                <a:cubicBezTo>
                  <a:pt x="9336457" y="1375730"/>
                  <a:pt x="9327153" y="1362601"/>
                  <a:pt x="9314341" y="1362601"/>
                </a:cubicBezTo>
                <a:close/>
                <a:moveTo>
                  <a:pt x="8919980" y="4249896"/>
                </a:moveTo>
                <a:lnTo>
                  <a:pt x="8977253" y="4111215"/>
                </a:lnTo>
                <a:cubicBezTo>
                  <a:pt x="8981739" y="4099470"/>
                  <a:pt x="8972435" y="4086341"/>
                  <a:pt x="8959623" y="4086341"/>
                </a:cubicBezTo>
                <a:lnTo>
                  <a:pt x="8652277" y="4086341"/>
                </a:lnTo>
                <a:cubicBezTo>
                  <a:pt x="8520891" y="4086341"/>
                  <a:pt x="8408978" y="4145774"/>
                  <a:pt x="8362967" y="4266254"/>
                </a:cubicBezTo>
                <a:lnTo>
                  <a:pt x="8302250" y="4425272"/>
                </a:lnTo>
                <a:cubicBezTo>
                  <a:pt x="8298335" y="4435504"/>
                  <a:pt x="8306444" y="4446930"/>
                  <a:pt x="8317591" y="4446930"/>
                </a:cubicBezTo>
                <a:lnTo>
                  <a:pt x="8629894" y="4446930"/>
                </a:lnTo>
                <a:cubicBezTo>
                  <a:pt x="8760365" y="4446930"/>
                  <a:pt x="8874299" y="4369550"/>
                  <a:pt x="8919980" y="4249896"/>
                </a:cubicBezTo>
                <a:close/>
                <a:moveTo>
                  <a:pt x="9388708" y="3787498"/>
                </a:moveTo>
                <a:lnTo>
                  <a:pt x="9445993" y="3648816"/>
                </a:lnTo>
                <a:cubicBezTo>
                  <a:pt x="9450480" y="3637072"/>
                  <a:pt x="9441176" y="3623929"/>
                  <a:pt x="9428351" y="3623929"/>
                </a:cubicBezTo>
                <a:lnTo>
                  <a:pt x="9121018" y="3623929"/>
                </a:lnTo>
                <a:cubicBezTo>
                  <a:pt x="8989632" y="3623929"/>
                  <a:pt x="8877706" y="3683375"/>
                  <a:pt x="8831707" y="3803856"/>
                </a:cubicBezTo>
                <a:lnTo>
                  <a:pt x="8770978" y="3962874"/>
                </a:lnTo>
                <a:cubicBezTo>
                  <a:pt x="8767076" y="3973105"/>
                  <a:pt x="8775172" y="3984532"/>
                  <a:pt x="8786319" y="3984532"/>
                </a:cubicBezTo>
                <a:lnTo>
                  <a:pt x="9098635" y="3984532"/>
                </a:lnTo>
                <a:cubicBezTo>
                  <a:pt x="9229093" y="3984532"/>
                  <a:pt x="9343027" y="3907139"/>
                  <a:pt x="9388708" y="3787498"/>
                </a:cubicBezTo>
                <a:close/>
                <a:moveTo>
                  <a:pt x="5072808" y="456066"/>
                </a:moveTo>
                <a:lnTo>
                  <a:pt x="4765475" y="456066"/>
                </a:lnTo>
                <a:cubicBezTo>
                  <a:pt x="4634089" y="456066"/>
                  <a:pt x="4522162" y="515503"/>
                  <a:pt x="4476151" y="635986"/>
                </a:cubicBezTo>
                <a:lnTo>
                  <a:pt x="4415435" y="795004"/>
                </a:lnTo>
                <a:cubicBezTo>
                  <a:pt x="4411532" y="805228"/>
                  <a:pt x="4419629" y="816661"/>
                  <a:pt x="4430776" y="816661"/>
                </a:cubicBezTo>
                <a:lnTo>
                  <a:pt x="4743079" y="816661"/>
                </a:lnTo>
                <a:cubicBezTo>
                  <a:pt x="4873550" y="816661"/>
                  <a:pt x="4987484" y="739276"/>
                  <a:pt x="5033165" y="619630"/>
                </a:cubicBezTo>
                <a:lnTo>
                  <a:pt x="5090450" y="480948"/>
                </a:lnTo>
                <a:cubicBezTo>
                  <a:pt x="5094936" y="469200"/>
                  <a:pt x="5085633" y="456067"/>
                  <a:pt x="5072808" y="456067"/>
                </a:cubicBezTo>
                <a:close/>
                <a:moveTo>
                  <a:pt x="8387904" y="4705965"/>
                </a:moveTo>
                <a:lnTo>
                  <a:pt x="8445177" y="4567296"/>
                </a:lnTo>
                <a:cubicBezTo>
                  <a:pt x="8449651" y="4555539"/>
                  <a:pt x="8440359" y="4542409"/>
                  <a:pt x="8427547" y="4542409"/>
                </a:cubicBezTo>
                <a:lnTo>
                  <a:pt x="8427547" y="4542409"/>
                </a:lnTo>
                <a:lnTo>
                  <a:pt x="8120201" y="4542409"/>
                </a:lnTo>
                <a:cubicBezTo>
                  <a:pt x="7988816" y="4542409"/>
                  <a:pt x="7876890" y="4601843"/>
                  <a:pt x="7830891" y="4722323"/>
                </a:cubicBezTo>
                <a:lnTo>
                  <a:pt x="7770161" y="4881341"/>
                </a:lnTo>
                <a:cubicBezTo>
                  <a:pt x="7766259" y="4891572"/>
                  <a:pt x="7774368" y="4902999"/>
                  <a:pt x="7785516" y="4902999"/>
                </a:cubicBezTo>
                <a:lnTo>
                  <a:pt x="8097806" y="4902999"/>
                </a:lnTo>
                <a:cubicBezTo>
                  <a:pt x="8228277" y="4902999"/>
                  <a:pt x="8342211" y="4825619"/>
                  <a:pt x="8387892" y="4705978"/>
                </a:cubicBezTo>
                <a:close/>
                <a:moveTo>
                  <a:pt x="4401377" y="456066"/>
                </a:moveTo>
                <a:lnTo>
                  <a:pt x="4094031" y="456066"/>
                </a:lnTo>
                <a:cubicBezTo>
                  <a:pt x="3962645" y="456066"/>
                  <a:pt x="3850732" y="515503"/>
                  <a:pt x="3804720" y="635986"/>
                </a:cubicBezTo>
                <a:lnTo>
                  <a:pt x="3744004" y="795004"/>
                </a:lnTo>
                <a:cubicBezTo>
                  <a:pt x="3740089" y="805228"/>
                  <a:pt x="3748198" y="816661"/>
                  <a:pt x="3759345" y="816661"/>
                </a:cubicBezTo>
                <a:lnTo>
                  <a:pt x="4071648" y="816661"/>
                </a:lnTo>
                <a:cubicBezTo>
                  <a:pt x="4202119" y="816661"/>
                  <a:pt x="4316053" y="739276"/>
                  <a:pt x="4361734" y="619630"/>
                </a:cubicBezTo>
                <a:lnTo>
                  <a:pt x="4419006" y="480948"/>
                </a:lnTo>
                <a:cubicBezTo>
                  <a:pt x="4423493" y="469200"/>
                  <a:pt x="4414189" y="456067"/>
                  <a:pt x="4401377" y="456067"/>
                </a:cubicBezTo>
                <a:close/>
                <a:moveTo>
                  <a:pt x="3057269" y="456066"/>
                </a:moveTo>
                <a:lnTo>
                  <a:pt x="2749923" y="456066"/>
                </a:lnTo>
                <a:cubicBezTo>
                  <a:pt x="2618538" y="456066"/>
                  <a:pt x="2506611" y="515503"/>
                  <a:pt x="2460613" y="635986"/>
                </a:cubicBezTo>
                <a:lnTo>
                  <a:pt x="2399883" y="795004"/>
                </a:lnTo>
                <a:cubicBezTo>
                  <a:pt x="2395981" y="805228"/>
                  <a:pt x="2404078" y="816661"/>
                  <a:pt x="2415225" y="816661"/>
                </a:cubicBezTo>
                <a:lnTo>
                  <a:pt x="2727528" y="816661"/>
                </a:lnTo>
                <a:cubicBezTo>
                  <a:pt x="2857998" y="816661"/>
                  <a:pt x="2971933" y="739276"/>
                  <a:pt x="3017614" y="619630"/>
                </a:cubicBezTo>
                <a:lnTo>
                  <a:pt x="3074899" y="480948"/>
                </a:lnTo>
                <a:cubicBezTo>
                  <a:pt x="3079372" y="469200"/>
                  <a:pt x="3070069" y="456067"/>
                  <a:pt x="3057269" y="456067"/>
                </a:cubicBezTo>
                <a:close/>
                <a:moveTo>
                  <a:pt x="9251005" y="905799"/>
                </a:moveTo>
                <a:lnTo>
                  <a:pt x="9251005" y="905799"/>
                </a:lnTo>
                <a:cubicBezTo>
                  <a:pt x="9251005" y="905799"/>
                  <a:pt x="8943659" y="905800"/>
                  <a:pt x="8943659" y="905800"/>
                </a:cubicBezTo>
                <a:cubicBezTo>
                  <a:pt x="8812273" y="905800"/>
                  <a:pt x="8700360" y="965237"/>
                  <a:pt x="8654349" y="1085721"/>
                </a:cubicBezTo>
                <a:lnTo>
                  <a:pt x="8593632" y="1244739"/>
                </a:lnTo>
                <a:cubicBezTo>
                  <a:pt x="8589717" y="1254963"/>
                  <a:pt x="8597826" y="1266393"/>
                  <a:pt x="8608973" y="1266393"/>
                </a:cubicBezTo>
                <a:lnTo>
                  <a:pt x="8921264" y="1266393"/>
                </a:lnTo>
                <a:cubicBezTo>
                  <a:pt x="9051735" y="1266393"/>
                  <a:pt x="9165669" y="1189008"/>
                  <a:pt x="9211362" y="1069363"/>
                </a:cubicBezTo>
                <a:lnTo>
                  <a:pt x="9268635" y="930682"/>
                </a:lnTo>
                <a:cubicBezTo>
                  <a:pt x="9273109" y="918932"/>
                  <a:pt x="9263817" y="905797"/>
                  <a:pt x="9251005" y="905797"/>
                </a:cubicBezTo>
                <a:close/>
                <a:moveTo>
                  <a:pt x="8427547" y="456066"/>
                </a:moveTo>
                <a:lnTo>
                  <a:pt x="8120201" y="456066"/>
                </a:lnTo>
                <a:cubicBezTo>
                  <a:pt x="7988816" y="456066"/>
                  <a:pt x="7876902" y="515503"/>
                  <a:pt x="7830891" y="635986"/>
                </a:cubicBezTo>
                <a:lnTo>
                  <a:pt x="7770174" y="795004"/>
                </a:lnTo>
                <a:cubicBezTo>
                  <a:pt x="7766259" y="805228"/>
                  <a:pt x="7774368" y="816661"/>
                  <a:pt x="7785516" y="816661"/>
                </a:cubicBezTo>
                <a:lnTo>
                  <a:pt x="8097806" y="816661"/>
                </a:lnTo>
                <a:cubicBezTo>
                  <a:pt x="8228277" y="816661"/>
                  <a:pt x="8342211" y="739276"/>
                  <a:pt x="8387904" y="619630"/>
                </a:cubicBezTo>
                <a:lnTo>
                  <a:pt x="8445177" y="480948"/>
                </a:lnTo>
                <a:cubicBezTo>
                  <a:pt x="8449651" y="469200"/>
                  <a:pt x="8440359" y="456067"/>
                  <a:pt x="8427547" y="456067"/>
                </a:cubicBezTo>
                <a:close/>
                <a:moveTo>
                  <a:pt x="7083021" y="456066"/>
                </a:moveTo>
                <a:lnTo>
                  <a:pt x="6775675" y="456066"/>
                </a:lnTo>
                <a:cubicBezTo>
                  <a:pt x="6644289" y="456066"/>
                  <a:pt x="6532375" y="515503"/>
                  <a:pt x="6486364" y="635986"/>
                </a:cubicBezTo>
                <a:lnTo>
                  <a:pt x="6425647" y="795004"/>
                </a:lnTo>
                <a:cubicBezTo>
                  <a:pt x="6421745" y="805228"/>
                  <a:pt x="6429842" y="816661"/>
                  <a:pt x="6440989" y="816661"/>
                </a:cubicBezTo>
                <a:lnTo>
                  <a:pt x="6753292" y="816661"/>
                </a:lnTo>
                <a:cubicBezTo>
                  <a:pt x="6883762" y="816661"/>
                  <a:pt x="6997697" y="739276"/>
                  <a:pt x="7043378" y="619630"/>
                </a:cubicBezTo>
                <a:lnTo>
                  <a:pt x="7100650" y="480948"/>
                </a:lnTo>
                <a:cubicBezTo>
                  <a:pt x="7105136" y="469200"/>
                  <a:pt x="7095832" y="456067"/>
                  <a:pt x="7083021" y="456067"/>
                </a:cubicBezTo>
                <a:close/>
                <a:moveTo>
                  <a:pt x="6411590" y="456066"/>
                </a:moveTo>
                <a:lnTo>
                  <a:pt x="6104244" y="456066"/>
                </a:lnTo>
                <a:cubicBezTo>
                  <a:pt x="5972858" y="456066"/>
                  <a:pt x="5860944" y="515503"/>
                  <a:pt x="5814933" y="635986"/>
                </a:cubicBezTo>
                <a:lnTo>
                  <a:pt x="5754216" y="795004"/>
                </a:lnTo>
                <a:cubicBezTo>
                  <a:pt x="5750302" y="805228"/>
                  <a:pt x="5758411" y="816661"/>
                  <a:pt x="5769558" y="816661"/>
                </a:cubicBezTo>
                <a:lnTo>
                  <a:pt x="6081848" y="816661"/>
                </a:lnTo>
                <a:cubicBezTo>
                  <a:pt x="6212331" y="816661"/>
                  <a:pt x="6326253" y="739276"/>
                  <a:pt x="6371947" y="619630"/>
                </a:cubicBezTo>
                <a:lnTo>
                  <a:pt x="6429219" y="480948"/>
                </a:lnTo>
                <a:cubicBezTo>
                  <a:pt x="6433693" y="469200"/>
                  <a:pt x="6424402" y="456067"/>
                  <a:pt x="6411590" y="456067"/>
                </a:cubicBezTo>
                <a:close/>
                <a:moveTo>
                  <a:pt x="9908125" y="3337759"/>
                </a:moveTo>
                <a:lnTo>
                  <a:pt x="9965397" y="3199090"/>
                </a:lnTo>
                <a:cubicBezTo>
                  <a:pt x="9969884" y="3187333"/>
                  <a:pt x="9960580" y="3174203"/>
                  <a:pt x="9947768" y="3174203"/>
                </a:cubicBezTo>
                <a:lnTo>
                  <a:pt x="9640422" y="3174203"/>
                </a:lnTo>
                <a:cubicBezTo>
                  <a:pt x="9509049" y="3174203"/>
                  <a:pt x="9397123" y="3233636"/>
                  <a:pt x="9351112" y="3354117"/>
                </a:cubicBezTo>
                <a:lnTo>
                  <a:pt x="9290394" y="3513135"/>
                </a:lnTo>
                <a:cubicBezTo>
                  <a:pt x="9286480" y="3523366"/>
                  <a:pt x="9294589" y="3534793"/>
                  <a:pt x="9305736" y="3534793"/>
                </a:cubicBezTo>
                <a:lnTo>
                  <a:pt x="9618039" y="3534793"/>
                </a:lnTo>
                <a:cubicBezTo>
                  <a:pt x="9748510" y="3534793"/>
                  <a:pt x="9862444" y="3457413"/>
                  <a:pt x="9908125" y="3337759"/>
                </a:cubicBezTo>
                <a:close/>
                <a:moveTo>
                  <a:pt x="1227227" y="5352725"/>
                </a:moveTo>
                <a:lnTo>
                  <a:pt x="1539540" y="5352725"/>
                </a:lnTo>
                <a:cubicBezTo>
                  <a:pt x="1669998" y="5352725"/>
                  <a:pt x="1783945" y="5275345"/>
                  <a:pt x="1829626" y="5155704"/>
                </a:cubicBezTo>
                <a:lnTo>
                  <a:pt x="1886898" y="5017022"/>
                </a:lnTo>
                <a:cubicBezTo>
                  <a:pt x="1891372" y="5005278"/>
                  <a:pt x="1882081" y="4992136"/>
                  <a:pt x="1869269" y="4992136"/>
                </a:cubicBezTo>
                <a:lnTo>
                  <a:pt x="1869256" y="4992136"/>
                </a:lnTo>
                <a:cubicBezTo>
                  <a:pt x="1869256" y="4992136"/>
                  <a:pt x="1561923" y="4992136"/>
                  <a:pt x="1561923" y="4992136"/>
                </a:cubicBezTo>
                <a:cubicBezTo>
                  <a:pt x="1430524" y="4992136"/>
                  <a:pt x="1318611" y="5051569"/>
                  <a:pt x="1272600" y="5172062"/>
                </a:cubicBezTo>
                <a:lnTo>
                  <a:pt x="1211884" y="5331080"/>
                </a:lnTo>
                <a:cubicBezTo>
                  <a:pt x="1207981" y="5341298"/>
                  <a:pt x="1216080" y="5352725"/>
                  <a:pt x="1227225" y="5352725"/>
                </a:cubicBezTo>
                <a:close/>
                <a:moveTo>
                  <a:pt x="7264434" y="5352725"/>
                </a:moveTo>
                <a:lnTo>
                  <a:pt x="7576750" y="5352725"/>
                </a:lnTo>
                <a:cubicBezTo>
                  <a:pt x="7707208" y="5352725"/>
                  <a:pt x="7821142" y="5275345"/>
                  <a:pt x="7866836" y="5155704"/>
                </a:cubicBezTo>
                <a:lnTo>
                  <a:pt x="7924108" y="5017022"/>
                </a:lnTo>
                <a:cubicBezTo>
                  <a:pt x="7928582" y="5005278"/>
                  <a:pt x="7919278" y="4992136"/>
                  <a:pt x="7906479" y="4992136"/>
                </a:cubicBezTo>
                <a:lnTo>
                  <a:pt x="7906479" y="4992136"/>
                </a:lnTo>
                <a:cubicBezTo>
                  <a:pt x="7906479" y="4992136"/>
                  <a:pt x="7599133" y="4992136"/>
                  <a:pt x="7599133" y="4992136"/>
                </a:cubicBezTo>
                <a:cubicBezTo>
                  <a:pt x="7467747" y="4992136"/>
                  <a:pt x="7355820" y="5051569"/>
                  <a:pt x="7309822" y="5172062"/>
                </a:cubicBezTo>
                <a:lnTo>
                  <a:pt x="7249105" y="5331080"/>
                </a:lnTo>
                <a:cubicBezTo>
                  <a:pt x="7245191" y="5341298"/>
                  <a:pt x="7253300" y="5352725"/>
                  <a:pt x="7264434" y="5352725"/>
                </a:cubicBezTo>
                <a:close/>
                <a:moveTo>
                  <a:pt x="1883314" y="5331080"/>
                </a:moveTo>
                <a:lnTo>
                  <a:pt x="1944043" y="5172062"/>
                </a:lnTo>
                <a:cubicBezTo>
                  <a:pt x="1990042" y="5051569"/>
                  <a:pt x="2101968" y="4992136"/>
                  <a:pt x="2233354" y="4992136"/>
                </a:cubicBezTo>
                <a:lnTo>
                  <a:pt x="2540687" y="4992136"/>
                </a:lnTo>
                <a:cubicBezTo>
                  <a:pt x="2553499" y="4992136"/>
                  <a:pt x="2562803" y="5005265"/>
                  <a:pt x="2558329" y="5017022"/>
                </a:cubicBezTo>
                <a:lnTo>
                  <a:pt x="2501044" y="5155704"/>
                </a:lnTo>
                <a:cubicBezTo>
                  <a:pt x="2455363" y="5275345"/>
                  <a:pt x="2341429" y="5352725"/>
                  <a:pt x="2210958" y="5352725"/>
                </a:cubicBezTo>
                <a:lnTo>
                  <a:pt x="1898655" y="5352725"/>
                </a:lnTo>
                <a:cubicBezTo>
                  <a:pt x="1887508" y="5352725"/>
                  <a:pt x="1879412" y="5341298"/>
                  <a:pt x="1883314" y="5331080"/>
                </a:cubicBezTo>
                <a:close/>
                <a:moveTo>
                  <a:pt x="1946064" y="5306536"/>
                </a:moveTo>
                <a:lnTo>
                  <a:pt x="2210958" y="5306536"/>
                </a:lnTo>
                <a:cubicBezTo>
                  <a:pt x="2322160" y="5306536"/>
                  <a:pt x="2419089" y="5240862"/>
                  <a:pt x="2457893" y="5139231"/>
                </a:cubicBezTo>
                <a:lnTo>
                  <a:pt x="2458109" y="5138646"/>
                </a:lnTo>
                <a:lnTo>
                  <a:pt x="2458350" y="5138062"/>
                </a:lnTo>
                <a:lnTo>
                  <a:pt x="2498006" y="5042061"/>
                </a:lnTo>
                <a:cubicBezTo>
                  <a:pt x="2498744" y="5040282"/>
                  <a:pt x="2497434" y="5038324"/>
                  <a:pt x="2495502" y="5038324"/>
                </a:cubicBezTo>
                <a:lnTo>
                  <a:pt x="2233354" y="5038324"/>
                </a:lnTo>
                <a:cubicBezTo>
                  <a:pt x="2113369" y="5038324"/>
                  <a:pt x="2023635" y="5093080"/>
                  <a:pt x="1987195" y="5188534"/>
                </a:cubicBezTo>
                <a:lnTo>
                  <a:pt x="1943535" y="5302876"/>
                </a:lnTo>
                <a:cubicBezTo>
                  <a:pt x="1942861" y="5304642"/>
                  <a:pt x="1944158" y="5306536"/>
                  <a:pt x="1946064" y="5306536"/>
                </a:cubicBezTo>
                <a:close/>
                <a:moveTo>
                  <a:pt x="334724" y="4705965"/>
                </a:moveTo>
                <a:lnTo>
                  <a:pt x="392000" y="4567296"/>
                </a:lnTo>
                <a:cubicBezTo>
                  <a:pt x="396487" y="4555539"/>
                  <a:pt x="387184" y="4542409"/>
                  <a:pt x="374369" y="4542409"/>
                </a:cubicBezTo>
                <a:lnTo>
                  <a:pt x="374369" y="4542409"/>
                </a:lnTo>
                <a:lnTo>
                  <a:pt x="67026" y="4542409"/>
                </a:lnTo>
                <a:cubicBezTo>
                  <a:pt x="44002" y="4542409"/>
                  <a:pt x="21628" y="4544341"/>
                  <a:pt x="43" y="4548002"/>
                </a:cubicBezTo>
                <a:lnTo>
                  <a:pt x="37" y="4902999"/>
                </a:lnTo>
                <a:lnTo>
                  <a:pt x="44641" y="4902999"/>
                </a:lnTo>
                <a:cubicBezTo>
                  <a:pt x="175106" y="4902999"/>
                  <a:pt x="289046" y="4825619"/>
                  <a:pt x="334724" y="4705965"/>
                </a:cubicBezTo>
                <a:close/>
                <a:moveTo>
                  <a:pt x="1962003" y="5807535"/>
                </a:moveTo>
                <a:lnTo>
                  <a:pt x="2274306" y="5807535"/>
                </a:lnTo>
                <a:cubicBezTo>
                  <a:pt x="2404777" y="5807535"/>
                  <a:pt x="2518711" y="5730155"/>
                  <a:pt x="2564392" y="5610514"/>
                </a:cubicBezTo>
                <a:lnTo>
                  <a:pt x="2621664" y="5471833"/>
                </a:lnTo>
                <a:cubicBezTo>
                  <a:pt x="2626151" y="5460088"/>
                  <a:pt x="2616847" y="5446946"/>
                  <a:pt x="2604035" y="5446946"/>
                </a:cubicBezTo>
                <a:lnTo>
                  <a:pt x="2604035" y="5446946"/>
                </a:lnTo>
                <a:cubicBezTo>
                  <a:pt x="2604035" y="5446946"/>
                  <a:pt x="2296689" y="5446946"/>
                  <a:pt x="2296689" y="5446946"/>
                </a:cubicBezTo>
                <a:cubicBezTo>
                  <a:pt x="2165303" y="5446946"/>
                  <a:pt x="2053390" y="5506379"/>
                  <a:pt x="2007379" y="5626872"/>
                </a:cubicBezTo>
                <a:lnTo>
                  <a:pt x="1946662" y="5785890"/>
                </a:lnTo>
                <a:cubicBezTo>
                  <a:pt x="1942747" y="5796109"/>
                  <a:pt x="1950856" y="5807548"/>
                  <a:pt x="1962003" y="5807548"/>
                </a:cubicBezTo>
                <a:close/>
                <a:moveTo>
                  <a:pt x="866810" y="4249896"/>
                </a:moveTo>
                <a:lnTo>
                  <a:pt x="924086" y="4111215"/>
                </a:lnTo>
                <a:cubicBezTo>
                  <a:pt x="928567" y="4099470"/>
                  <a:pt x="919264" y="4086341"/>
                  <a:pt x="906448" y="4086341"/>
                </a:cubicBezTo>
                <a:lnTo>
                  <a:pt x="906455" y="4086341"/>
                </a:lnTo>
                <a:lnTo>
                  <a:pt x="599106" y="4086341"/>
                </a:lnTo>
                <a:cubicBezTo>
                  <a:pt x="467715" y="4086341"/>
                  <a:pt x="355805" y="4145774"/>
                  <a:pt x="309793" y="4266254"/>
                </a:cubicBezTo>
                <a:lnTo>
                  <a:pt x="249072" y="4425272"/>
                </a:lnTo>
                <a:cubicBezTo>
                  <a:pt x="245169" y="4435504"/>
                  <a:pt x="253268" y="4446930"/>
                  <a:pt x="264414" y="4446930"/>
                </a:cubicBezTo>
                <a:lnTo>
                  <a:pt x="576721" y="4446930"/>
                </a:lnTo>
                <a:cubicBezTo>
                  <a:pt x="707186" y="4446930"/>
                  <a:pt x="821126" y="4369550"/>
                  <a:pt x="866809" y="4249896"/>
                </a:cubicBezTo>
                <a:close/>
                <a:moveTo>
                  <a:pt x="920506" y="4425272"/>
                </a:moveTo>
                <a:lnTo>
                  <a:pt x="981226" y="4266254"/>
                </a:lnTo>
                <a:cubicBezTo>
                  <a:pt x="1027232" y="4145774"/>
                  <a:pt x="1139155" y="4086341"/>
                  <a:pt x="1270539" y="4086341"/>
                </a:cubicBezTo>
                <a:lnTo>
                  <a:pt x="1577887" y="4086341"/>
                </a:lnTo>
                <a:cubicBezTo>
                  <a:pt x="1590686" y="4086341"/>
                  <a:pt x="1599990" y="4099470"/>
                  <a:pt x="1595516" y="4111227"/>
                </a:cubicBezTo>
                <a:lnTo>
                  <a:pt x="1538231" y="4249896"/>
                </a:lnTo>
                <a:cubicBezTo>
                  <a:pt x="1492550" y="4369550"/>
                  <a:pt x="1378616" y="4446930"/>
                  <a:pt x="1248149" y="4446930"/>
                </a:cubicBezTo>
                <a:lnTo>
                  <a:pt x="935848" y="4446930"/>
                </a:lnTo>
                <a:cubicBezTo>
                  <a:pt x="924702" y="4446930"/>
                  <a:pt x="916597" y="4435504"/>
                  <a:pt x="920507" y="4425272"/>
                </a:cubicBezTo>
                <a:close/>
                <a:moveTo>
                  <a:pt x="983250" y="4400741"/>
                </a:moveTo>
                <a:lnTo>
                  <a:pt x="1248148" y="4400741"/>
                </a:lnTo>
                <a:cubicBezTo>
                  <a:pt x="1359347" y="4400741"/>
                  <a:pt x="1456275" y="4335067"/>
                  <a:pt x="1495080" y="4233423"/>
                </a:cubicBezTo>
                <a:lnTo>
                  <a:pt x="1495309" y="4232839"/>
                </a:lnTo>
                <a:lnTo>
                  <a:pt x="1495537" y="4232267"/>
                </a:lnTo>
                <a:lnTo>
                  <a:pt x="1535193" y="4136267"/>
                </a:lnTo>
                <a:cubicBezTo>
                  <a:pt x="1535930" y="4134487"/>
                  <a:pt x="1534621" y="4132530"/>
                  <a:pt x="1532689" y="4132530"/>
                </a:cubicBezTo>
                <a:lnTo>
                  <a:pt x="1270539" y="4132530"/>
                </a:lnTo>
                <a:cubicBezTo>
                  <a:pt x="1150550" y="4132530"/>
                  <a:pt x="1060827" y="4187273"/>
                  <a:pt x="1024378" y="4282739"/>
                </a:cubicBezTo>
                <a:lnTo>
                  <a:pt x="980723" y="4397068"/>
                </a:lnTo>
                <a:cubicBezTo>
                  <a:pt x="980047" y="4398835"/>
                  <a:pt x="981350" y="4400741"/>
                  <a:pt x="983249" y="4400741"/>
                </a:cubicBezTo>
                <a:close/>
                <a:moveTo>
                  <a:pt x="1059871" y="4881341"/>
                </a:moveTo>
                <a:lnTo>
                  <a:pt x="1120592" y="4722323"/>
                </a:lnTo>
                <a:cubicBezTo>
                  <a:pt x="1166598" y="4601843"/>
                  <a:pt x="1278523" y="4542409"/>
                  <a:pt x="1409908" y="4542409"/>
                </a:cubicBezTo>
                <a:lnTo>
                  <a:pt x="1717242" y="4542409"/>
                </a:lnTo>
                <a:lnTo>
                  <a:pt x="1717242" y="4542409"/>
                </a:lnTo>
                <a:cubicBezTo>
                  <a:pt x="1730054" y="4542409"/>
                  <a:pt x="1739358" y="4555539"/>
                  <a:pt x="1734884" y="4567296"/>
                </a:cubicBezTo>
                <a:lnTo>
                  <a:pt x="1677599" y="4705965"/>
                </a:lnTo>
                <a:cubicBezTo>
                  <a:pt x="1631918" y="4825619"/>
                  <a:pt x="1517984" y="4902999"/>
                  <a:pt x="1387513" y="4902999"/>
                </a:cubicBezTo>
                <a:lnTo>
                  <a:pt x="1075214" y="4902999"/>
                </a:lnTo>
                <a:cubicBezTo>
                  <a:pt x="1064067" y="4902999"/>
                  <a:pt x="1055963" y="4891572"/>
                  <a:pt x="1059872" y="4881341"/>
                </a:cubicBezTo>
                <a:close/>
                <a:moveTo>
                  <a:pt x="1122615" y="4856810"/>
                </a:moveTo>
                <a:lnTo>
                  <a:pt x="1387513" y="4856810"/>
                </a:lnTo>
                <a:cubicBezTo>
                  <a:pt x="1498702" y="4856810"/>
                  <a:pt x="1595630" y="4791136"/>
                  <a:pt x="1634447" y="4689492"/>
                </a:cubicBezTo>
                <a:lnTo>
                  <a:pt x="1634664" y="4688907"/>
                </a:lnTo>
                <a:lnTo>
                  <a:pt x="1634905" y="4688336"/>
                </a:lnTo>
                <a:lnTo>
                  <a:pt x="1674561" y="4592335"/>
                </a:lnTo>
                <a:cubicBezTo>
                  <a:pt x="1675298" y="4590556"/>
                  <a:pt x="1673989" y="4588598"/>
                  <a:pt x="1672057" y="4588598"/>
                </a:cubicBezTo>
                <a:lnTo>
                  <a:pt x="1409908" y="4588598"/>
                </a:lnTo>
                <a:cubicBezTo>
                  <a:pt x="1289911" y="4588598"/>
                  <a:pt x="1200192" y="4643341"/>
                  <a:pt x="1163743" y="4738808"/>
                </a:cubicBezTo>
                <a:lnTo>
                  <a:pt x="1120082" y="4853137"/>
                </a:lnTo>
                <a:cubicBezTo>
                  <a:pt x="1119412" y="4854916"/>
                  <a:pt x="1120715" y="4856810"/>
                  <a:pt x="1122614" y="4856810"/>
                </a:cubicBezTo>
                <a:close/>
                <a:moveTo>
                  <a:pt x="5989013" y="5807535"/>
                </a:moveTo>
                <a:lnTo>
                  <a:pt x="6301316" y="5807535"/>
                </a:lnTo>
                <a:cubicBezTo>
                  <a:pt x="6431787" y="5807535"/>
                  <a:pt x="6545721" y="5730155"/>
                  <a:pt x="6591402" y="5610514"/>
                </a:cubicBezTo>
                <a:lnTo>
                  <a:pt x="6648674" y="5471833"/>
                </a:lnTo>
                <a:cubicBezTo>
                  <a:pt x="6653160" y="5460088"/>
                  <a:pt x="6643856" y="5446946"/>
                  <a:pt x="6631045" y="5446946"/>
                </a:cubicBezTo>
                <a:lnTo>
                  <a:pt x="6631045" y="5446946"/>
                </a:lnTo>
                <a:cubicBezTo>
                  <a:pt x="6631045" y="5446946"/>
                  <a:pt x="6323699" y="5446946"/>
                  <a:pt x="6323699" y="5446946"/>
                </a:cubicBezTo>
                <a:cubicBezTo>
                  <a:pt x="6192313" y="5446946"/>
                  <a:pt x="6080399" y="5506379"/>
                  <a:pt x="6034388" y="5626872"/>
                </a:cubicBezTo>
                <a:lnTo>
                  <a:pt x="5973672" y="5785890"/>
                </a:lnTo>
                <a:cubicBezTo>
                  <a:pt x="5969757" y="5796109"/>
                  <a:pt x="5977866" y="5807548"/>
                  <a:pt x="5989013" y="5807548"/>
                </a:cubicBezTo>
                <a:close/>
                <a:moveTo>
                  <a:pt x="7195392" y="5155704"/>
                </a:moveTo>
                <a:lnTo>
                  <a:pt x="7252677" y="5017022"/>
                </a:lnTo>
                <a:cubicBezTo>
                  <a:pt x="7257151" y="5005278"/>
                  <a:pt x="7247847" y="4992136"/>
                  <a:pt x="7235035" y="4992136"/>
                </a:cubicBezTo>
                <a:lnTo>
                  <a:pt x="7235035" y="4992136"/>
                </a:lnTo>
                <a:cubicBezTo>
                  <a:pt x="7235035" y="4992136"/>
                  <a:pt x="6927702" y="4992136"/>
                  <a:pt x="6927702" y="4992136"/>
                </a:cubicBezTo>
                <a:cubicBezTo>
                  <a:pt x="6796316" y="4992136"/>
                  <a:pt x="6684390" y="5051569"/>
                  <a:pt x="6638391" y="5172062"/>
                </a:cubicBezTo>
                <a:lnTo>
                  <a:pt x="6577661" y="5331080"/>
                </a:lnTo>
                <a:cubicBezTo>
                  <a:pt x="6573760" y="5341298"/>
                  <a:pt x="6581856" y="5352725"/>
                  <a:pt x="6593003" y="5352725"/>
                </a:cubicBezTo>
                <a:lnTo>
                  <a:pt x="6905306" y="5352725"/>
                </a:lnTo>
                <a:cubicBezTo>
                  <a:pt x="7035777" y="5352725"/>
                  <a:pt x="7149711" y="5275345"/>
                  <a:pt x="7195392" y="5155704"/>
                </a:cubicBezTo>
                <a:close/>
                <a:moveTo>
                  <a:pt x="5302240" y="5785877"/>
                </a:moveTo>
                <a:lnTo>
                  <a:pt x="5362957" y="5626859"/>
                </a:lnTo>
                <a:cubicBezTo>
                  <a:pt x="5408968" y="5506379"/>
                  <a:pt x="5520882" y="5446946"/>
                  <a:pt x="5652280" y="5446946"/>
                </a:cubicBezTo>
                <a:lnTo>
                  <a:pt x="5959614" y="5446946"/>
                </a:lnTo>
                <a:cubicBezTo>
                  <a:pt x="5972426" y="5446946"/>
                  <a:pt x="5981729" y="5460076"/>
                  <a:pt x="5977243" y="5471833"/>
                </a:cubicBezTo>
                <a:lnTo>
                  <a:pt x="5919971" y="5610514"/>
                </a:lnTo>
                <a:cubicBezTo>
                  <a:pt x="5874277" y="5730155"/>
                  <a:pt x="5760355" y="5807535"/>
                  <a:pt x="5629885" y="5807535"/>
                </a:cubicBezTo>
                <a:lnTo>
                  <a:pt x="5317582" y="5807535"/>
                </a:lnTo>
                <a:cubicBezTo>
                  <a:pt x="5306435" y="5807535"/>
                  <a:pt x="5298326" y="5796109"/>
                  <a:pt x="5302240" y="5785877"/>
                </a:cubicBezTo>
                <a:close/>
                <a:moveTo>
                  <a:pt x="5364978" y="5761346"/>
                </a:moveTo>
                <a:lnTo>
                  <a:pt x="5629885" y="5761346"/>
                </a:lnTo>
                <a:cubicBezTo>
                  <a:pt x="5741074" y="5761346"/>
                  <a:pt x="5838002" y="5695673"/>
                  <a:pt x="5876819" y="5594029"/>
                </a:cubicBezTo>
                <a:lnTo>
                  <a:pt x="5877035" y="5593444"/>
                </a:lnTo>
                <a:lnTo>
                  <a:pt x="5877277" y="5592872"/>
                </a:lnTo>
                <a:lnTo>
                  <a:pt x="5916920" y="5496872"/>
                </a:lnTo>
                <a:cubicBezTo>
                  <a:pt x="5917657" y="5495092"/>
                  <a:pt x="5916348" y="5493135"/>
                  <a:pt x="5914429" y="5493135"/>
                </a:cubicBezTo>
                <a:lnTo>
                  <a:pt x="5652280" y="5493135"/>
                </a:lnTo>
                <a:cubicBezTo>
                  <a:pt x="5532283" y="5493135"/>
                  <a:pt x="5442561" y="5547878"/>
                  <a:pt x="5406108" y="5643345"/>
                </a:cubicBezTo>
                <a:lnTo>
                  <a:pt x="5362449" y="5757673"/>
                </a:lnTo>
                <a:cubicBezTo>
                  <a:pt x="5361775" y="5759440"/>
                  <a:pt x="5363084" y="5761346"/>
                  <a:pt x="5364978" y="5761346"/>
                </a:cubicBezTo>
                <a:close/>
                <a:moveTo>
                  <a:pt x="4646138" y="5807535"/>
                </a:moveTo>
                <a:lnTo>
                  <a:pt x="4958441" y="5807535"/>
                </a:lnTo>
                <a:cubicBezTo>
                  <a:pt x="5088912" y="5807535"/>
                  <a:pt x="5202846" y="5730155"/>
                  <a:pt x="5248540" y="5610514"/>
                </a:cubicBezTo>
                <a:lnTo>
                  <a:pt x="5305812" y="5471833"/>
                </a:lnTo>
                <a:cubicBezTo>
                  <a:pt x="5310286" y="5460088"/>
                  <a:pt x="5300982" y="5446946"/>
                  <a:pt x="5288183" y="5446946"/>
                </a:cubicBezTo>
                <a:lnTo>
                  <a:pt x="5288183" y="5446946"/>
                </a:lnTo>
                <a:cubicBezTo>
                  <a:pt x="5288183" y="5446946"/>
                  <a:pt x="4980837" y="5446946"/>
                  <a:pt x="4980837" y="5446946"/>
                </a:cubicBezTo>
                <a:cubicBezTo>
                  <a:pt x="4849451" y="5446946"/>
                  <a:pt x="4737525" y="5506379"/>
                  <a:pt x="4691526" y="5626872"/>
                </a:cubicBezTo>
                <a:lnTo>
                  <a:pt x="4630797" y="5785890"/>
                </a:lnTo>
                <a:cubicBezTo>
                  <a:pt x="4626895" y="5796109"/>
                  <a:pt x="4635004" y="5807548"/>
                  <a:pt x="4646138" y="5807548"/>
                </a:cubicBezTo>
                <a:close/>
                <a:moveTo>
                  <a:pt x="3286689" y="5785877"/>
                </a:moveTo>
                <a:lnTo>
                  <a:pt x="3347406" y="5626859"/>
                </a:lnTo>
                <a:cubicBezTo>
                  <a:pt x="3393417" y="5506379"/>
                  <a:pt x="3505343" y="5446946"/>
                  <a:pt x="3636716" y="5446946"/>
                </a:cubicBezTo>
                <a:lnTo>
                  <a:pt x="3944063" y="5446946"/>
                </a:lnTo>
                <a:cubicBezTo>
                  <a:pt x="3956874" y="5446946"/>
                  <a:pt x="3966178" y="5460076"/>
                  <a:pt x="3961692" y="5471833"/>
                </a:cubicBezTo>
                <a:lnTo>
                  <a:pt x="3904420" y="5610514"/>
                </a:lnTo>
                <a:cubicBezTo>
                  <a:pt x="3858739" y="5730155"/>
                  <a:pt x="3744791" y="5807535"/>
                  <a:pt x="3614334" y="5807535"/>
                </a:cubicBezTo>
                <a:lnTo>
                  <a:pt x="3302030" y="5807535"/>
                </a:lnTo>
                <a:cubicBezTo>
                  <a:pt x="3290883" y="5807535"/>
                  <a:pt x="3282775" y="5796109"/>
                  <a:pt x="3286689" y="5785877"/>
                </a:cubicBezTo>
                <a:close/>
                <a:moveTo>
                  <a:pt x="3349427" y="5761346"/>
                </a:moveTo>
                <a:lnTo>
                  <a:pt x="3614334" y="5761346"/>
                </a:lnTo>
                <a:cubicBezTo>
                  <a:pt x="3725523" y="5761346"/>
                  <a:pt x="3822451" y="5695673"/>
                  <a:pt x="3861268" y="5594029"/>
                </a:cubicBezTo>
                <a:lnTo>
                  <a:pt x="3861484" y="5593444"/>
                </a:lnTo>
                <a:lnTo>
                  <a:pt x="3861726" y="5592872"/>
                </a:lnTo>
                <a:lnTo>
                  <a:pt x="3901382" y="5496872"/>
                </a:lnTo>
                <a:cubicBezTo>
                  <a:pt x="3902106" y="5495092"/>
                  <a:pt x="3900797" y="5493135"/>
                  <a:pt x="3898878" y="5493135"/>
                </a:cubicBezTo>
                <a:lnTo>
                  <a:pt x="3636716" y="5493135"/>
                </a:lnTo>
                <a:cubicBezTo>
                  <a:pt x="3516732" y="5493135"/>
                  <a:pt x="3427010" y="5547878"/>
                  <a:pt x="3390557" y="5643345"/>
                </a:cubicBezTo>
                <a:lnTo>
                  <a:pt x="3346910" y="5757673"/>
                </a:lnTo>
                <a:cubicBezTo>
                  <a:pt x="3346237" y="5759440"/>
                  <a:pt x="3347533" y="5761346"/>
                  <a:pt x="3349427" y="5761346"/>
                </a:cubicBezTo>
                <a:close/>
                <a:moveTo>
                  <a:pt x="2630587" y="5807535"/>
                </a:moveTo>
                <a:lnTo>
                  <a:pt x="2942903" y="5807535"/>
                </a:lnTo>
                <a:cubicBezTo>
                  <a:pt x="3073361" y="5807535"/>
                  <a:pt x="3187295" y="5730155"/>
                  <a:pt x="3232976" y="5610514"/>
                </a:cubicBezTo>
                <a:lnTo>
                  <a:pt x="3290261" y="5471833"/>
                </a:lnTo>
                <a:cubicBezTo>
                  <a:pt x="3294748" y="5460088"/>
                  <a:pt x="3285444" y="5446946"/>
                  <a:pt x="3272619" y="5446946"/>
                </a:cubicBezTo>
                <a:lnTo>
                  <a:pt x="3272619" y="5446946"/>
                </a:lnTo>
                <a:cubicBezTo>
                  <a:pt x="3272619" y="5446946"/>
                  <a:pt x="2965285" y="5446946"/>
                  <a:pt x="2965285" y="5446946"/>
                </a:cubicBezTo>
                <a:cubicBezTo>
                  <a:pt x="2833900" y="5446946"/>
                  <a:pt x="2721973" y="5506379"/>
                  <a:pt x="2675975" y="5626872"/>
                </a:cubicBezTo>
                <a:lnTo>
                  <a:pt x="2615246" y="5785890"/>
                </a:lnTo>
                <a:cubicBezTo>
                  <a:pt x="2611343" y="5796109"/>
                  <a:pt x="2619440" y="5807548"/>
                  <a:pt x="2630587" y="5807548"/>
                </a:cubicBezTo>
                <a:close/>
                <a:moveTo>
                  <a:pt x="3973461" y="5807535"/>
                </a:moveTo>
                <a:lnTo>
                  <a:pt x="4285765" y="5807535"/>
                </a:lnTo>
                <a:cubicBezTo>
                  <a:pt x="4416223" y="5807535"/>
                  <a:pt x="4530157" y="5730155"/>
                  <a:pt x="4575850" y="5610514"/>
                </a:cubicBezTo>
                <a:lnTo>
                  <a:pt x="4633123" y="5471833"/>
                </a:lnTo>
                <a:cubicBezTo>
                  <a:pt x="4637610" y="5460088"/>
                  <a:pt x="4628306" y="5446946"/>
                  <a:pt x="4615494" y="5446946"/>
                </a:cubicBezTo>
                <a:lnTo>
                  <a:pt x="4615494" y="5446946"/>
                </a:lnTo>
                <a:cubicBezTo>
                  <a:pt x="4615494" y="5446946"/>
                  <a:pt x="4308160" y="5446946"/>
                  <a:pt x="4308160" y="5446946"/>
                </a:cubicBezTo>
                <a:cubicBezTo>
                  <a:pt x="4176774" y="5446946"/>
                  <a:pt x="4064848" y="5506379"/>
                  <a:pt x="4018837" y="5626872"/>
                </a:cubicBezTo>
                <a:lnTo>
                  <a:pt x="3958108" y="5785890"/>
                </a:lnTo>
                <a:cubicBezTo>
                  <a:pt x="3954205" y="5796109"/>
                  <a:pt x="3962315" y="5807548"/>
                  <a:pt x="3973461" y="5807548"/>
                </a:cubicBezTo>
                <a:close/>
              </a:path>
            </a:pathLst>
          </a:custGeom>
          <a:solidFill>
            <a:srgbClr val="FFFFFF">
              <a:alpha val="5000"/>
            </a:srgbClr>
          </a:solidFill>
          <a:ln w="12707" cap="flat">
            <a:noFill/>
            <a:prstDash val="solid"/>
            <a:miter/>
          </a:ln>
        </p:spPr>
        <p:txBody>
          <a:bodyPr rtlCol="0" anchor="ctr"/>
          <a:lstStyle/>
          <a:p>
            <a:endParaRPr lang="en-US"/>
          </a:p>
        </p:txBody>
      </p:sp>
      <p:sp>
        <p:nvSpPr>
          <p:cNvPr id="44" name="Inner Leaf">
            <a:extLst>
              <a:ext uri="{FF2B5EF4-FFF2-40B4-BE49-F238E27FC236}">
                <a16:creationId xmlns:a16="http://schemas.microsoft.com/office/drawing/2014/main" id="{52DE6502-D5E4-2AA8-89D1-9FACAF131BB7}"/>
              </a:ext>
            </a:extLst>
          </p:cNvPr>
          <p:cNvSpPr/>
          <p:nvPr/>
        </p:nvSpPr>
        <p:spPr>
          <a:xfrm>
            <a:off x="-8965" y="681399"/>
            <a:ext cx="9127951" cy="5497797"/>
          </a:xfrm>
          <a:custGeom>
            <a:avLst/>
            <a:gdLst>
              <a:gd name="connsiteX0" fmla="*/ 0 w 9127951"/>
              <a:gd name="connsiteY0" fmla="*/ 5497798 h 5497797"/>
              <a:gd name="connsiteX1" fmla="*/ 3816044 w 9127951"/>
              <a:gd name="connsiteY1" fmla="*/ 5497798 h 5497797"/>
              <a:gd name="connsiteX2" fmla="*/ 5890589 w 9127951"/>
              <a:gd name="connsiteY2" fmla="*/ 5035093 h 5497797"/>
              <a:gd name="connsiteX3" fmla="*/ 5895674 w 9127951"/>
              <a:gd name="connsiteY3" fmla="*/ 5032551 h 5497797"/>
              <a:gd name="connsiteX4" fmla="*/ 5890589 w 9127951"/>
              <a:gd name="connsiteY4" fmla="*/ 5035093 h 5497797"/>
              <a:gd name="connsiteX5" fmla="*/ 6249058 w 9127951"/>
              <a:gd name="connsiteY5" fmla="*/ 4844418 h 5497797"/>
              <a:gd name="connsiteX6" fmla="*/ 6249058 w 9127951"/>
              <a:gd name="connsiteY6" fmla="*/ 4844418 h 5497797"/>
              <a:gd name="connsiteX7" fmla="*/ 6249058 w 9127951"/>
              <a:gd name="connsiteY7" fmla="*/ 4844418 h 5497797"/>
              <a:gd name="connsiteX8" fmla="*/ 8237164 w 9127951"/>
              <a:gd name="connsiteY8" fmla="*/ 2492759 h 5497797"/>
              <a:gd name="connsiteX9" fmla="*/ 9110455 w 9127951"/>
              <a:gd name="connsiteY9" fmla="*/ 378808 h 5497797"/>
              <a:gd name="connsiteX10" fmla="*/ 8840968 w 9127951"/>
              <a:gd name="connsiteY10" fmla="*/ 0 h 5497797"/>
              <a:gd name="connsiteX11" fmla="*/ 4155446 w 9127951"/>
              <a:gd name="connsiteY11" fmla="*/ 0 h 5497797"/>
              <a:gd name="connsiteX12" fmla="*/ 0 w 9127951"/>
              <a:gd name="connsiteY12" fmla="*/ 2196577 h 5497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127951" h="5497797">
                <a:moveTo>
                  <a:pt x="0" y="5497798"/>
                </a:moveTo>
                <a:lnTo>
                  <a:pt x="3816044" y="5497798"/>
                </a:lnTo>
                <a:cubicBezTo>
                  <a:pt x="4555863" y="5497798"/>
                  <a:pt x="5261361" y="5333817"/>
                  <a:pt x="5890589" y="5035093"/>
                </a:cubicBezTo>
                <a:cubicBezTo>
                  <a:pt x="5891860" y="5035093"/>
                  <a:pt x="5894403" y="5033822"/>
                  <a:pt x="5895674" y="5032551"/>
                </a:cubicBezTo>
                <a:cubicBezTo>
                  <a:pt x="5894403" y="5032551"/>
                  <a:pt x="5891860" y="5033822"/>
                  <a:pt x="5890589" y="5035093"/>
                </a:cubicBezTo>
                <a:cubicBezTo>
                  <a:pt x="6013892" y="4976619"/>
                  <a:pt x="6133382" y="4913061"/>
                  <a:pt x="6249058" y="4844418"/>
                </a:cubicBezTo>
                <a:cubicBezTo>
                  <a:pt x="6249058" y="4844418"/>
                  <a:pt x="6249058" y="4844418"/>
                  <a:pt x="6249058" y="4844418"/>
                </a:cubicBezTo>
                <a:cubicBezTo>
                  <a:pt x="6249058" y="4844418"/>
                  <a:pt x="6249058" y="4844418"/>
                  <a:pt x="6249058" y="4844418"/>
                </a:cubicBezTo>
                <a:cubicBezTo>
                  <a:pt x="7142689" y="4320697"/>
                  <a:pt x="7850728" y="3505879"/>
                  <a:pt x="8237164" y="2492759"/>
                </a:cubicBezTo>
                <a:lnTo>
                  <a:pt x="9110455" y="378808"/>
                </a:lnTo>
                <a:cubicBezTo>
                  <a:pt x="9179098" y="199573"/>
                  <a:pt x="9036728" y="0"/>
                  <a:pt x="8840968" y="0"/>
                </a:cubicBezTo>
                <a:lnTo>
                  <a:pt x="4155446" y="0"/>
                </a:lnTo>
                <a:cubicBezTo>
                  <a:pt x="2364371" y="0"/>
                  <a:pt x="809734" y="727108"/>
                  <a:pt x="0" y="2196577"/>
                </a:cubicBezTo>
              </a:path>
            </a:pathLst>
          </a:custGeom>
          <a:solidFill>
            <a:srgbClr val="012169"/>
          </a:solidFill>
          <a:ln w="12710" cap="flat">
            <a:noFill/>
            <a:prstDash val="solid"/>
            <a:miter/>
          </a:ln>
        </p:spPr>
        <p:txBody>
          <a:bodyPr rtlCol="0" anchor="ctr">
            <a:noAutofit/>
          </a:bodyPr>
          <a:lstStyle/>
          <a:p>
            <a:endParaRPr lang="en-US"/>
          </a:p>
        </p:txBody>
      </p:sp>
      <p:sp>
        <p:nvSpPr>
          <p:cNvPr id="40" name="Proprietary Statement">
            <a:extLst>
              <a:ext uri="{FF2B5EF4-FFF2-40B4-BE49-F238E27FC236}">
                <a16:creationId xmlns:a16="http://schemas.microsoft.com/office/drawing/2014/main" id="{0567C7F8-1C51-DF09-1A17-656492C3B1A6}"/>
              </a:ext>
            </a:extLst>
          </p:cNvPr>
          <p:cNvSpPr txBox="1"/>
          <p:nvPr userDrawn="1"/>
        </p:nvSpPr>
        <p:spPr>
          <a:xfrm rot="5400000">
            <a:off x="11015684" y="1173468"/>
            <a:ext cx="1949939" cy="275129"/>
          </a:xfrm>
          <a:prstGeom prst="rect">
            <a:avLst/>
          </a:prstGeom>
          <a:noFill/>
        </p:spPr>
        <p:txBody>
          <a:bodyPr wrap="square" rtlCol="0">
            <a:noAutofit/>
          </a:bodyPr>
          <a:lstStyle/>
          <a:p>
            <a:r>
              <a:rPr lang="en-US" sz="800">
                <a:solidFill>
                  <a:schemeClr val="tx1"/>
                </a:solidFill>
              </a:rPr>
              <a:t>Proprietary business information of ADM.</a:t>
            </a:r>
          </a:p>
        </p:txBody>
      </p:sp>
      <p:sp>
        <p:nvSpPr>
          <p:cNvPr id="2" name="Copy">
            <a:extLst>
              <a:ext uri="{FF2B5EF4-FFF2-40B4-BE49-F238E27FC236}">
                <a16:creationId xmlns:a16="http://schemas.microsoft.com/office/drawing/2014/main" id="{3F596004-519C-BBE1-D86A-4DCEF4C2F164}"/>
              </a:ext>
            </a:extLst>
          </p:cNvPr>
          <p:cNvSpPr>
            <a:spLocks noGrp="1"/>
          </p:cNvSpPr>
          <p:nvPr>
            <p:ph type="body" sz="quarter" idx="35" hasCustomPrompt="1"/>
          </p:nvPr>
        </p:nvSpPr>
        <p:spPr>
          <a:xfrm>
            <a:off x="1263405" y="4217923"/>
            <a:ext cx="4818072" cy="1069524"/>
          </a:xfrm>
          <a:prstGeom prst="rect">
            <a:avLst/>
          </a:prstGeom>
        </p:spPr>
        <p:txBody>
          <a:bodyPr lIns="0" tIns="0" rIns="0" bIns="0" anchor="t">
            <a:noAutofit/>
          </a:bodyPr>
          <a:lstStyle>
            <a:lvl1pPr marL="0" indent="0">
              <a:lnSpc>
                <a:spcPct val="100000"/>
              </a:lnSpc>
              <a:spcBef>
                <a:spcPts val="0"/>
              </a:spcBef>
              <a:buFont typeface="Arial" panose="020B0604020202020204" pitchFamily="34" charset="0"/>
              <a:buNone/>
              <a:defRPr sz="2400" b="1" i="0">
                <a:solidFill>
                  <a:schemeClr val="bg1"/>
                </a:solidFill>
                <a:latin typeface="+mn-lt"/>
                <a:cs typeface="Calibri" panose="020F0502020204030204" pitchFamily="34" charset="0"/>
              </a:defRPr>
            </a:lvl1pPr>
            <a:lvl2pPr marL="290513" indent="-58738">
              <a:lnSpc>
                <a:spcPct val="100000"/>
              </a:lnSpc>
              <a:buFont typeface="Courier New" panose="02070309020205020404" pitchFamily="49" charset="0"/>
              <a:buChar char="o"/>
              <a:tabLst/>
              <a:defRPr kumimoji="0" lang="en-US" sz="1100" b="1" i="0" u="none" strike="noStrike" kern="1200" cap="none" spc="0" normalizeH="0" baseline="0" dirty="0">
                <a:ln>
                  <a:noFill/>
                </a:ln>
                <a:solidFill>
                  <a:schemeClr val="bg1"/>
                </a:solidFill>
                <a:effectLst/>
                <a:uLnTx/>
                <a:uFillTx/>
                <a:latin typeface="+mn-lt"/>
                <a:ea typeface="Verdana" panose="020B0604030504040204" pitchFamily="34" charset="0"/>
                <a:cs typeface="Calibri" panose="020F0502020204030204" pitchFamily="34" charset="0"/>
              </a:defRPr>
            </a:lvl2pPr>
            <a:lvl3pPr marL="520700" indent="-171450">
              <a:lnSpc>
                <a:spcPct val="100000"/>
              </a:lnSpc>
              <a:buFont typeface="Wingdings" pitchFamily="2" charset="2"/>
              <a:buChar char="§"/>
              <a:defRPr kumimoji="0" lang="en-US" sz="1100" b="0" i="0" u="none" strike="noStrike" kern="1200" cap="none" spc="0" normalizeH="0" baseline="0" dirty="0">
                <a:ln>
                  <a:noFill/>
                </a:ln>
                <a:solidFill>
                  <a:schemeClr val="bg1"/>
                </a:solidFill>
                <a:effectLst/>
                <a:uLnTx/>
                <a:uFillTx/>
                <a:latin typeface="+mn-lt"/>
                <a:ea typeface="Verdana" panose="020B0604030504040204" pitchFamily="34" charset="0"/>
                <a:cs typeface="Calibri" panose="020F0502020204030204" pitchFamily="34" charset="0"/>
              </a:defRPr>
            </a:lvl3pPr>
            <a:lvl4pPr marL="682625" indent="-171450">
              <a:lnSpc>
                <a:spcPct val="100000"/>
              </a:lnSpc>
              <a:defRPr kumimoji="0" lang="en-US" sz="1100" b="0" i="0" u="none" strike="noStrike" kern="1200" cap="none" spc="0" normalizeH="0" baseline="0" dirty="0">
                <a:ln>
                  <a:noFill/>
                </a:ln>
                <a:solidFill>
                  <a:schemeClr val="bg1"/>
                </a:solidFill>
                <a:effectLst/>
                <a:uLnTx/>
                <a:uFillTx/>
                <a:latin typeface="+mn-lt"/>
                <a:ea typeface="Verdana" panose="020B0604030504040204" pitchFamily="34" charset="0"/>
                <a:cs typeface="Calibri" panose="020F0502020204030204" pitchFamily="34" charset="0"/>
              </a:defRPr>
            </a:lvl4pPr>
          </a:lstStyle>
          <a:p>
            <a:pPr lvl="0"/>
            <a:r>
              <a:rPr lang="en-US" dirty="0"/>
              <a:t>Text font is Calibri Bold, 24pt</a:t>
            </a:r>
          </a:p>
          <a:p>
            <a:pPr marL="290513" lvl="1" indent="-115888" algn="l" defTabSz="914400" rtl="0" eaLnBrk="1" latinLnBrk="0" hangingPunct="1">
              <a:lnSpc>
                <a:spcPct val="100000"/>
              </a:lnSpc>
              <a:spcBef>
                <a:spcPts val="500"/>
              </a:spcBef>
              <a:buFont typeface="Courier New" panose="02070309020205020404" pitchFamily="49" charset="0"/>
              <a:buChar char="o"/>
              <a:tabLst/>
            </a:pPr>
            <a:r>
              <a:rPr lang="en-US" dirty="0"/>
              <a:t>List Font is Calibri Bold, 11pt</a:t>
            </a:r>
          </a:p>
          <a:p>
            <a:pPr marL="465138" lvl="2" indent="-115888" algn="l" defTabSz="914400" rtl="0" eaLnBrk="1" latinLnBrk="0" hangingPunct="1">
              <a:lnSpc>
                <a:spcPct val="100000"/>
              </a:lnSpc>
              <a:spcBef>
                <a:spcPts val="500"/>
              </a:spcBef>
              <a:buFont typeface="Wingdings" pitchFamily="2" charset="2"/>
              <a:buChar char="§"/>
              <a:tabLst/>
            </a:pPr>
            <a:r>
              <a:rPr lang="en-US" dirty="0"/>
              <a:t>List Font is Calibri, 11pt</a:t>
            </a:r>
          </a:p>
          <a:p>
            <a:pPr marL="628650" lvl="3" indent="-117475" algn="l" defTabSz="914400" rtl="0" eaLnBrk="1" latinLnBrk="0" hangingPunct="1">
              <a:lnSpc>
                <a:spcPct val="100000"/>
              </a:lnSpc>
              <a:spcBef>
                <a:spcPts val="500"/>
              </a:spcBef>
              <a:buFont typeface="Arial" panose="020B0604020202020204" pitchFamily="34" charset="0"/>
              <a:buChar char="•"/>
              <a:tabLst/>
            </a:pPr>
            <a:r>
              <a:rPr lang="en-US" dirty="0"/>
              <a:t>List Font is Calibri, 11pt</a:t>
            </a:r>
          </a:p>
        </p:txBody>
      </p:sp>
      <p:sp>
        <p:nvSpPr>
          <p:cNvPr id="3" name="Title">
            <a:extLst>
              <a:ext uri="{FF2B5EF4-FFF2-40B4-BE49-F238E27FC236}">
                <a16:creationId xmlns:a16="http://schemas.microsoft.com/office/drawing/2014/main" id="{2B78B174-C6E0-2469-EAB4-43BAF65E7C2E}"/>
              </a:ext>
            </a:extLst>
          </p:cNvPr>
          <p:cNvSpPr>
            <a:spLocks noGrp="1"/>
          </p:cNvSpPr>
          <p:nvPr>
            <p:ph type="body" sz="quarter" idx="32" hasCustomPrompt="1"/>
          </p:nvPr>
        </p:nvSpPr>
        <p:spPr>
          <a:xfrm>
            <a:off x="1263405" y="2242017"/>
            <a:ext cx="6686735" cy="1725684"/>
          </a:xfrm>
          <a:prstGeom prst="rect">
            <a:avLst/>
          </a:prstGeom>
        </p:spPr>
        <p:txBody>
          <a:bodyPr lIns="0" tIns="0" rIns="0" bIns="0">
            <a:noAutofit/>
          </a:bodyPr>
          <a:lstStyle>
            <a:lvl1pPr marL="0" indent="0">
              <a:lnSpc>
                <a:spcPct val="100000"/>
              </a:lnSpc>
              <a:spcBef>
                <a:spcPts val="0"/>
              </a:spcBef>
              <a:buNone/>
              <a:defRPr sz="3600" b="1" i="0">
                <a:solidFill>
                  <a:schemeClr val="bg1"/>
                </a:solidFill>
                <a:latin typeface="+mj-lt"/>
              </a:defRPr>
            </a:lvl1pPr>
          </a:lstStyle>
          <a:p>
            <a:pPr lvl="0"/>
            <a:r>
              <a:rPr lang="en-US"/>
              <a:t>Title Font is </a:t>
            </a:r>
            <a:br>
              <a:rPr lang="en-US"/>
            </a:br>
            <a:r>
              <a:rPr lang="en-US"/>
              <a:t>Sitka Text Bold, </a:t>
            </a:r>
            <a:br>
              <a:rPr lang="en-US"/>
            </a:br>
            <a:r>
              <a:rPr lang="en-US"/>
              <a:t>36pt in Title Case</a:t>
            </a:r>
          </a:p>
        </p:txBody>
      </p:sp>
      <p:sp>
        <p:nvSpPr>
          <p:cNvPr id="4" name="Section Header">
            <a:extLst>
              <a:ext uri="{FF2B5EF4-FFF2-40B4-BE49-F238E27FC236}">
                <a16:creationId xmlns:a16="http://schemas.microsoft.com/office/drawing/2014/main" id="{9F0789E6-D4F9-81CD-DD5C-DE31E0A7204F}"/>
              </a:ext>
            </a:extLst>
          </p:cNvPr>
          <p:cNvSpPr>
            <a:spLocks noGrp="1"/>
          </p:cNvSpPr>
          <p:nvPr>
            <p:ph type="body" sz="quarter" idx="33" hasCustomPrompt="1"/>
          </p:nvPr>
        </p:nvSpPr>
        <p:spPr>
          <a:xfrm>
            <a:off x="1263405" y="2024474"/>
            <a:ext cx="6684264" cy="169277"/>
          </a:xfrm>
          <a:prstGeom prst="rect">
            <a:avLst/>
          </a:prstGeom>
        </p:spPr>
        <p:txBody>
          <a:bodyPr lIns="0" tIns="0" rIns="0" bIns="0">
            <a:noAutofit/>
          </a:bodyPr>
          <a:lstStyle>
            <a:lvl1pPr marL="0" indent="0">
              <a:lnSpc>
                <a:spcPct val="100000"/>
              </a:lnSpc>
              <a:spcBef>
                <a:spcPts val="0"/>
              </a:spcBef>
              <a:buNone/>
              <a:defRPr sz="1100" b="1">
                <a:solidFill>
                  <a:schemeClr val="bg1"/>
                </a:solidFill>
                <a:latin typeface="+mn-lt"/>
              </a:defRPr>
            </a:lvl1pPr>
          </a:lstStyle>
          <a:p>
            <a:pPr lvl="0"/>
            <a:r>
              <a:rPr lang="en-US" dirty="0"/>
              <a:t>Section Header Font is Calibri Bold, 11pt</a:t>
            </a:r>
          </a:p>
        </p:txBody>
      </p:sp>
      <p:sp>
        <p:nvSpPr>
          <p:cNvPr id="5" name="Page Number">
            <a:extLst>
              <a:ext uri="{FF2B5EF4-FFF2-40B4-BE49-F238E27FC236}">
                <a16:creationId xmlns:a16="http://schemas.microsoft.com/office/drawing/2014/main" id="{A8F1851B-4359-D054-E352-5E9A8F3771A3}"/>
              </a:ext>
            </a:extLst>
          </p:cNvPr>
          <p:cNvSpPr txBox="1"/>
          <p:nvPr userDrawn="1"/>
        </p:nvSpPr>
        <p:spPr>
          <a:xfrm>
            <a:off x="11725057" y="76801"/>
            <a:ext cx="583933" cy="153888"/>
          </a:xfrm>
          <a:prstGeom prst="rect">
            <a:avLst/>
          </a:prstGeom>
          <a:noFill/>
        </p:spPr>
        <p:txBody>
          <a:bodyPr wrap="square" lIns="0" tIns="0" rIns="0" bIns="0" rtlCol="0" anchor="ctr" anchorCtr="0">
            <a:noAutofit/>
          </a:bodyPr>
          <a:lstStyle/>
          <a:p>
            <a:pPr algn="ctr"/>
            <a:fld id="{B49023F9-1F1A-4EC8-9204-C35E5AB6C15C}" type="slidenum">
              <a:rPr lang="en-US" sz="1000" smtClean="0">
                <a:solidFill>
                  <a:schemeClr val="tx1"/>
                </a:solidFill>
                <a:latin typeface="+mj-lt"/>
              </a:rPr>
              <a:pPr algn="ctr"/>
              <a:t>‹#›</a:t>
            </a:fld>
            <a:endParaRPr lang="en-US" sz="1000">
              <a:solidFill>
                <a:schemeClr val="tx1"/>
              </a:solidFill>
              <a:latin typeface="+mj-lt"/>
            </a:endParaRPr>
          </a:p>
        </p:txBody>
      </p:sp>
    </p:spTree>
    <p:extLst>
      <p:ext uri="{BB962C8B-B14F-4D97-AF65-F5344CB8AC3E}">
        <p14:creationId xmlns:p14="http://schemas.microsoft.com/office/powerpoint/2010/main" val="1244911864"/>
      </p:ext>
    </p:extLst>
  </p:cSld>
  <p:clrMapOvr>
    <a:masterClrMapping/>
  </p:clrMapOvr>
  <p:extLst>
    <p:ext uri="{DCECCB84-F9BA-43D5-87BE-67443E8EF086}">
      <p15:sldGuideLst xmlns:p15="http://schemas.microsoft.com/office/powerpoint/2012/main"/>
    </p:ext>
  </p:extLst>
</p:sldLayout>
</file>

<file path=ppt/slideLayouts/slideLayout65.xml><?xml version="1.0" encoding="utf-8"?>
<p:sldLayout xmlns:a="http://schemas.openxmlformats.org/drawingml/2006/main" xmlns:r="http://schemas.openxmlformats.org/officeDocument/2006/relationships" xmlns:p="http://schemas.openxmlformats.org/presentationml/2006/main" preserve="1" userDrawn="1">
  <p:cSld name="Divider 8c">
    <p:bg>
      <p:bgPr>
        <a:solidFill>
          <a:schemeClr val="bg1"/>
        </a:solidFill>
        <a:effectLst/>
      </p:bgPr>
    </p:bg>
    <p:spTree>
      <p:nvGrpSpPr>
        <p:cNvPr id="1" name=""/>
        <p:cNvGrpSpPr/>
        <p:nvPr/>
      </p:nvGrpSpPr>
      <p:grpSpPr>
        <a:xfrm>
          <a:off x="0" y="0"/>
          <a:ext cx="0" cy="0"/>
          <a:chOff x="0" y="0"/>
          <a:chExt cx="0" cy="0"/>
        </a:xfrm>
      </p:grpSpPr>
      <p:sp>
        <p:nvSpPr>
          <p:cNvPr id="17" name="Freeform 16">
            <a:extLst>
              <a:ext uri="{FF2B5EF4-FFF2-40B4-BE49-F238E27FC236}">
                <a16:creationId xmlns:a16="http://schemas.microsoft.com/office/drawing/2014/main" id="{8C195FE9-8E5F-63F5-CAE4-0329A9B9D12B}"/>
              </a:ext>
            </a:extLst>
          </p:cNvPr>
          <p:cNvSpPr/>
          <p:nvPr userDrawn="1"/>
        </p:nvSpPr>
        <p:spPr>
          <a:xfrm>
            <a:off x="-3364" y="-163"/>
            <a:ext cx="12195199" cy="6859814"/>
          </a:xfrm>
          <a:custGeom>
            <a:avLst/>
            <a:gdLst>
              <a:gd name="connsiteX0" fmla="*/ 12195200 w 12195199"/>
              <a:gd name="connsiteY0" fmla="*/ 0 h 6859814"/>
              <a:gd name="connsiteX1" fmla="*/ 1883118 w 12195199"/>
              <a:gd name="connsiteY1" fmla="*/ 0 h 6859814"/>
              <a:gd name="connsiteX2" fmla="*/ 1178189 w 12195199"/>
              <a:gd name="connsiteY2" fmla="*/ 284306 h 6859814"/>
              <a:gd name="connsiteX3" fmla="*/ 136 w 12195199"/>
              <a:gd name="connsiteY3" fmla="*/ 284306 h 6859814"/>
              <a:gd name="connsiteX4" fmla="*/ 136 w 12195199"/>
              <a:gd name="connsiteY4" fmla="*/ 3877916 h 6859814"/>
              <a:gd name="connsiteX5" fmla="*/ 0 w 12195199"/>
              <a:gd name="connsiteY5" fmla="*/ 3877916 h 6859814"/>
              <a:gd name="connsiteX6" fmla="*/ 0 w 12195199"/>
              <a:gd name="connsiteY6" fmla="*/ 6859815 h 6859814"/>
              <a:gd name="connsiteX7" fmla="*/ 12195060 w 12195199"/>
              <a:gd name="connsiteY7" fmla="*/ 6859815 h 6859814"/>
              <a:gd name="connsiteX8" fmla="*/ 12195060 w 12195199"/>
              <a:gd name="connsiteY8" fmla="*/ 4452972 h 6859814"/>
              <a:gd name="connsiteX9" fmla="*/ 12195200 w 12195199"/>
              <a:gd name="connsiteY9" fmla="*/ 4452858 h 6859814"/>
              <a:gd name="connsiteX10" fmla="*/ 12195200 w 12195199"/>
              <a:gd name="connsiteY10" fmla="*/ 0 h 68598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195199" h="6859814">
                <a:moveTo>
                  <a:pt x="12195200" y="0"/>
                </a:moveTo>
                <a:lnTo>
                  <a:pt x="1883118" y="0"/>
                </a:lnTo>
                <a:cubicBezTo>
                  <a:pt x="1700710" y="178922"/>
                  <a:pt x="1450873" y="284306"/>
                  <a:pt x="1178189" y="284306"/>
                </a:cubicBezTo>
                <a:lnTo>
                  <a:pt x="136" y="284306"/>
                </a:lnTo>
                <a:lnTo>
                  <a:pt x="136" y="3877916"/>
                </a:lnTo>
                <a:lnTo>
                  <a:pt x="0" y="3877916"/>
                </a:lnTo>
                <a:lnTo>
                  <a:pt x="0" y="6859815"/>
                </a:lnTo>
                <a:lnTo>
                  <a:pt x="12195060" y="6859815"/>
                </a:lnTo>
                <a:lnTo>
                  <a:pt x="12195060" y="4452972"/>
                </a:lnTo>
                <a:cubicBezTo>
                  <a:pt x="12195111" y="4452947"/>
                  <a:pt x="12195149" y="4452896"/>
                  <a:pt x="12195200" y="4452858"/>
                </a:cubicBezTo>
                <a:lnTo>
                  <a:pt x="12195200" y="0"/>
                </a:lnTo>
                <a:close/>
              </a:path>
            </a:pathLst>
          </a:custGeom>
          <a:solidFill>
            <a:srgbClr val="00AD50"/>
          </a:solidFill>
          <a:ln w="12700" cap="flat">
            <a:noFill/>
            <a:prstDash val="solid"/>
            <a:miter/>
          </a:ln>
        </p:spPr>
        <p:txBody>
          <a:bodyPr rtlCol="0" anchor="ctr">
            <a:noAutofit/>
          </a:bodyPr>
          <a:lstStyle/>
          <a:p>
            <a:endParaRPr lang="en-US"/>
          </a:p>
        </p:txBody>
      </p:sp>
      <p:sp>
        <p:nvSpPr>
          <p:cNvPr id="6" name="Graphic 11">
            <a:extLst>
              <a:ext uri="{FF2B5EF4-FFF2-40B4-BE49-F238E27FC236}">
                <a16:creationId xmlns:a16="http://schemas.microsoft.com/office/drawing/2014/main" id="{5491226D-2296-F934-BCDF-96851E2D6290}"/>
              </a:ext>
            </a:extLst>
          </p:cNvPr>
          <p:cNvSpPr/>
          <p:nvPr userDrawn="1"/>
        </p:nvSpPr>
        <p:spPr>
          <a:xfrm>
            <a:off x="0" y="91332"/>
            <a:ext cx="11799254" cy="6687061"/>
          </a:xfrm>
          <a:custGeom>
            <a:avLst/>
            <a:gdLst>
              <a:gd name="connsiteX0" fmla="*/ 2745724 w 11799254"/>
              <a:gd name="connsiteY0" fmla="*/ 4865378 h 6687061"/>
              <a:gd name="connsiteX1" fmla="*/ 2806245 w 11799254"/>
              <a:gd name="connsiteY1" fmla="*/ 4706816 h 6687061"/>
              <a:gd name="connsiteX2" fmla="*/ 3094636 w 11799254"/>
              <a:gd name="connsiteY2" fmla="*/ 4527406 h 6687061"/>
              <a:gd name="connsiteX3" fmla="*/ 3400979 w 11799254"/>
              <a:gd name="connsiteY3" fmla="*/ 4527406 h 6687061"/>
              <a:gd name="connsiteX4" fmla="*/ 3418552 w 11799254"/>
              <a:gd name="connsiteY4" fmla="*/ 4552221 h 6687061"/>
              <a:gd name="connsiteX5" fmla="*/ 3361464 w 11799254"/>
              <a:gd name="connsiteY5" fmla="*/ 4690505 h 6687061"/>
              <a:gd name="connsiteX6" fmla="*/ 3072313 w 11799254"/>
              <a:gd name="connsiteY6" fmla="*/ 4886962 h 6687061"/>
              <a:gd name="connsiteX7" fmla="*/ 2761016 w 11799254"/>
              <a:gd name="connsiteY7" fmla="*/ 4886962 h 6687061"/>
              <a:gd name="connsiteX8" fmla="*/ 2745724 w 11799254"/>
              <a:gd name="connsiteY8" fmla="*/ 4865378 h 6687061"/>
              <a:gd name="connsiteX9" fmla="*/ 4631167 w 11799254"/>
              <a:gd name="connsiteY9" fmla="*/ 4432212 h 6687061"/>
              <a:gd name="connsiteX10" fmla="*/ 4942464 w 11799254"/>
              <a:gd name="connsiteY10" fmla="*/ 4432212 h 6687061"/>
              <a:gd name="connsiteX11" fmla="*/ 5231615 w 11799254"/>
              <a:gd name="connsiteY11" fmla="*/ 4235743 h 6687061"/>
              <a:gd name="connsiteX12" fmla="*/ 5288702 w 11799254"/>
              <a:gd name="connsiteY12" fmla="*/ 4097459 h 6687061"/>
              <a:gd name="connsiteX13" fmla="*/ 5271130 w 11799254"/>
              <a:gd name="connsiteY13" fmla="*/ 4072643 h 6687061"/>
              <a:gd name="connsiteX14" fmla="*/ 5271130 w 11799254"/>
              <a:gd name="connsiteY14" fmla="*/ 4072643 h 6687061"/>
              <a:gd name="connsiteX15" fmla="*/ 4964774 w 11799254"/>
              <a:gd name="connsiteY15" fmla="*/ 4072643 h 6687061"/>
              <a:gd name="connsiteX16" fmla="*/ 4676396 w 11799254"/>
              <a:gd name="connsiteY16" fmla="*/ 4252054 h 6687061"/>
              <a:gd name="connsiteX17" fmla="*/ 4615875 w 11799254"/>
              <a:gd name="connsiteY17" fmla="*/ 4410616 h 6687061"/>
              <a:gd name="connsiteX18" fmla="*/ 4631167 w 11799254"/>
              <a:gd name="connsiteY18" fmla="*/ 4432212 h 6687061"/>
              <a:gd name="connsiteX19" fmla="*/ 6744491 w 11799254"/>
              <a:gd name="connsiteY19" fmla="*/ 454764 h 6687061"/>
              <a:gd name="connsiteX20" fmla="*/ 6744491 w 11799254"/>
              <a:gd name="connsiteY20" fmla="*/ 454764 h 6687061"/>
              <a:gd name="connsiteX21" fmla="*/ 6762063 w 11799254"/>
              <a:gd name="connsiteY21" fmla="*/ 479577 h 6687061"/>
              <a:gd name="connsiteX22" fmla="*/ 6704976 w 11799254"/>
              <a:gd name="connsiteY22" fmla="*/ 617860 h 6687061"/>
              <a:gd name="connsiteX23" fmla="*/ 6415824 w 11799254"/>
              <a:gd name="connsiteY23" fmla="*/ 814326 h 6687061"/>
              <a:gd name="connsiteX24" fmla="*/ 6104528 w 11799254"/>
              <a:gd name="connsiteY24" fmla="*/ 814326 h 6687061"/>
              <a:gd name="connsiteX25" fmla="*/ 6089236 w 11799254"/>
              <a:gd name="connsiteY25" fmla="*/ 792731 h 6687061"/>
              <a:gd name="connsiteX26" fmla="*/ 6149757 w 11799254"/>
              <a:gd name="connsiteY26" fmla="*/ 634172 h 6687061"/>
              <a:gd name="connsiteX27" fmla="*/ 6438135 w 11799254"/>
              <a:gd name="connsiteY27" fmla="*/ 454764 h 6687061"/>
              <a:gd name="connsiteX28" fmla="*/ 6744491 w 11799254"/>
              <a:gd name="connsiteY28" fmla="*/ 454764 h 6687061"/>
              <a:gd name="connsiteX29" fmla="*/ 6699452 w 11799254"/>
              <a:gd name="connsiteY29" fmla="*/ 500825 h 6687061"/>
              <a:gd name="connsiteX30" fmla="*/ 6438135 w 11799254"/>
              <a:gd name="connsiteY30" fmla="*/ 500825 h 6687061"/>
              <a:gd name="connsiteX31" fmla="*/ 6192769 w 11799254"/>
              <a:gd name="connsiteY31" fmla="*/ 650603 h 6687061"/>
              <a:gd name="connsiteX32" fmla="*/ 6149263 w 11799254"/>
              <a:gd name="connsiteY32" fmla="*/ 764609 h 6687061"/>
              <a:gd name="connsiteX33" fmla="*/ 6151772 w 11799254"/>
              <a:gd name="connsiteY33" fmla="*/ 768267 h 6687061"/>
              <a:gd name="connsiteX34" fmla="*/ 6415824 w 11799254"/>
              <a:gd name="connsiteY34" fmla="*/ 768267 h 6687061"/>
              <a:gd name="connsiteX35" fmla="*/ 6661963 w 11799254"/>
              <a:gd name="connsiteY35" fmla="*/ 601431 h 6687061"/>
              <a:gd name="connsiteX36" fmla="*/ 6662179 w 11799254"/>
              <a:gd name="connsiteY36" fmla="*/ 600852 h 6687061"/>
              <a:gd name="connsiteX37" fmla="*/ 6662420 w 11799254"/>
              <a:gd name="connsiteY37" fmla="*/ 600279 h 6687061"/>
              <a:gd name="connsiteX38" fmla="*/ 6701948 w 11799254"/>
              <a:gd name="connsiteY38" fmla="*/ 504551 h 6687061"/>
              <a:gd name="connsiteX39" fmla="*/ 6699452 w 11799254"/>
              <a:gd name="connsiteY39" fmla="*/ 500826 h 6687061"/>
              <a:gd name="connsiteX40" fmla="*/ 3960657 w 11799254"/>
              <a:gd name="connsiteY40" fmla="*/ 4432212 h 6687061"/>
              <a:gd name="connsiteX41" fmla="*/ 4271955 w 11799254"/>
              <a:gd name="connsiteY41" fmla="*/ 4432212 h 6687061"/>
              <a:gd name="connsiteX42" fmla="*/ 4561105 w 11799254"/>
              <a:gd name="connsiteY42" fmla="*/ 4235743 h 6687061"/>
              <a:gd name="connsiteX43" fmla="*/ 4618193 w 11799254"/>
              <a:gd name="connsiteY43" fmla="*/ 4097459 h 6687061"/>
              <a:gd name="connsiteX44" fmla="*/ 4600621 w 11799254"/>
              <a:gd name="connsiteY44" fmla="*/ 4072643 h 6687061"/>
              <a:gd name="connsiteX45" fmla="*/ 4600621 w 11799254"/>
              <a:gd name="connsiteY45" fmla="*/ 4072643 h 6687061"/>
              <a:gd name="connsiteX46" fmla="*/ 4294265 w 11799254"/>
              <a:gd name="connsiteY46" fmla="*/ 4072643 h 6687061"/>
              <a:gd name="connsiteX47" fmla="*/ 4005887 w 11799254"/>
              <a:gd name="connsiteY47" fmla="*/ 4252054 h 6687061"/>
              <a:gd name="connsiteX48" fmla="*/ 3945353 w 11799254"/>
              <a:gd name="connsiteY48" fmla="*/ 4410616 h 6687061"/>
              <a:gd name="connsiteX49" fmla="*/ 3960657 w 11799254"/>
              <a:gd name="connsiteY49" fmla="*/ 4432212 h 6687061"/>
              <a:gd name="connsiteX50" fmla="*/ 9953594 w 11799254"/>
              <a:gd name="connsiteY50" fmla="*/ 1 h 6687061"/>
              <a:gd name="connsiteX51" fmla="*/ 9953594 w 11799254"/>
              <a:gd name="connsiteY51" fmla="*/ 4 h 6687061"/>
              <a:gd name="connsiteX52" fmla="*/ 9971166 w 11799254"/>
              <a:gd name="connsiteY52" fmla="*/ 24817 h 6687061"/>
              <a:gd name="connsiteX53" fmla="*/ 9914066 w 11799254"/>
              <a:gd name="connsiteY53" fmla="*/ 163099 h 6687061"/>
              <a:gd name="connsiteX54" fmla="*/ 9624927 w 11799254"/>
              <a:gd name="connsiteY54" fmla="*/ 359565 h 6687061"/>
              <a:gd name="connsiteX55" fmla="*/ 9313618 w 11799254"/>
              <a:gd name="connsiteY55" fmla="*/ 359565 h 6687061"/>
              <a:gd name="connsiteX56" fmla="*/ 9298326 w 11799254"/>
              <a:gd name="connsiteY56" fmla="*/ 337970 h 6687061"/>
              <a:gd name="connsiteX57" fmla="*/ 9358860 w 11799254"/>
              <a:gd name="connsiteY57" fmla="*/ 179408 h 6687061"/>
              <a:gd name="connsiteX58" fmla="*/ 9647238 w 11799254"/>
              <a:gd name="connsiteY58" fmla="*/ 0 h 6687061"/>
              <a:gd name="connsiteX59" fmla="*/ 9953594 w 11799254"/>
              <a:gd name="connsiteY59" fmla="*/ 0 h 6687061"/>
              <a:gd name="connsiteX60" fmla="*/ 9908542 w 11799254"/>
              <a:gd name="connsiteY60" fmla="*/ 46062 h 6687061"/>
              <a:gd name="connsiteX61" fmla="*/ 9647238 w 11799254"/>
              <a:gd name="connsiteY61" fmla="*/ 46062 h 6687061"/>
              <a:gd name="connsiteX62" fmla="*/ 9401872 w 11799254"/>
              <a:gd name="connsiteY62" fmla="*/ 195840 h 6687061"/>
              <a:gd name="connsiteX63" fmla="*/ 9358353 w 11799254"/>
              <a:gd name="connsiteY63" fmla="*/ 309846 h 6687061"/>
              <a:gd name="connsiteX64" fmla="*/ 9360875 w 11799254"/>
              <a:gd name="connsiteY64" fmla="*/ 313506 h 6687061"/>
              <a:gd name="connsiteX65" fmla="*/ 9624927 w 11799254"/>
              <a:gd name="connsiteY65" fmla="*/ 313506 h 6687061"/>
              <a:gd name="connsiteX66" fmla="*/ 9871054 w 11799254"/>
              <a:gd name="connsiteY66" fmla="*/ 146670 h 6687061"/>
              <a:gd name="connsiteX67" fmla="*/ 9871269 w 11799254"/>
              <a:gd name="connsiteY67" fmla="*/ 146091 h 6687061"/>
              <a:gd name="connsiteX68" fmla="*/ 9871510 w 11799254"/>
              <a:gd name="connsiteY68" fmla="*/ 145518 h 6687061"/>
              <a:gd name="connsiteX69" fmla="*/ 9911038 w 11799254"/>
              <a:gd name="connsiteY69" fmla="*/ 49787 h 6687061"/>
              <a:gd name="connsiteX70" fmla="*/ 9908542 w 11799254"/>
              <a:gd name="connsiteY70" fmla="*/ 46062 h 6687061"/>
              <a:gd name="connsiteX71" fmla="*/ 3430284 w 11799254"/>
              <a:gd name="connsiteY71" fmla="*/ 4886962 h 6687061"/>
              <a:gd name="connsiteX72" fmla="*/ 3741580 w 11799254"/>
              <a:gd name="connsiteY72" fmla="*/ 4886962 h 6687061"/>
              <a:gd name="connsiteX73" fmla="*/ 4030731 w 11799254"/>
              <a:gd name="connsiteY73" fmla="*/ 4690505 h 6687061"/>
              <a:gd name="connsiteX74" fmla="*/ 4087832 w 11799254"/>
              <a:gd name="connsiteY74" fmla="*/ 4552221 h 6687061"/>
              <a:gd name="connsiteX75" fmla="*/ 4070259 w 11799254"/>
              <a:gd name="connsiteY75" fmla="*/ 4527406 h 6687061"/>
              <a:gd name="connsiteX76" fmla="*/ 3763903 w 11799254"/>
              <a:gd name="connsiteY76" fmla="*/ 4527406 h 6687061"/>
              <a:gd name="connsiteX77" fmla="*/ 3475525 w 11799254"/>
              <a:gd name="connsiteY77" fmla="*/ 4706816 h 6687061"/>
              <a:gd name="connsiteX78" fmla="*/ 3414992 w 11799254"/>
              <a:gd name="connsiteY78" fmla="*/ 4865378 h 6687061"/>
              <a:gd name="connsiteX79" fmla="*/ 3430284 w 11799254"/>
              <a:gd name="connsiteY79" fmla="*/ 4886962 h 6687061"/>
              <a:gd name="connsiteX80" fmla="*/ 10918563 w 11799254"/>
              <a:gd name="connsiteY80" fmla="*/ 3619136 h 6687061"/>
              <a:gd name="connsiteX81" fmla="*/ 10630184 w 11799254"/>
              <a:gd name="connsiteY81" fmla="*/ 3798547 h 6687061"/>
              <a:gd name="connsiteX82" fmla="*/ 10569650 w 11799254"/>
              <a:gd name="connsiteY82" fmla="*/ 3957109 h 6687061"/>
              <a:gd name="connsiteX83" fmla="*/ 10584955 w 11799254"/>
              <a:gd name="connsiteY83" fmla="*/ 3978705 h 6687061"/>
              <a:gd name="connsiteX84" fmla="*/ 10896239 w 11799254"/>
              <a:gd name="connsiteY84" fmla="*/ 3978705 h 6687061"/>
              <a:gd name="connsiteX85" fmla="*/ 11185390 w 11799254"/>
              <a:gd name="connsiteY85" fmla="*/ 3782236 h 6687061"/>
              <a:gd name="connsiteX86" fmla="*/ 11242491 w 11799254"/>
              <a:gd name="connsiteY86" fmla="*/ 3643952 h 6687061"/>
              <a:gd name="connsiteX87" fmla="*/ 11224918 w 11799254"/>
              <a:gd name="connsiteY87" fmla="*/ 3619136 h 6687061"/>
              <a:gd name="connsiteX88" fmla="*/ 11224918 w 11799254"/>
              <a:gd name="connsiteY88" fmla="*/ 3619136 h 6687061"/>
              <a:gd name="connsiteX89" fmla="*/ 10918563 w 11799254"/>
              <a:gd name="connsiteY89" fmla="*/ 3619136 h 6687061"/>
              <a:gd name="connsiteX90" fmla="*/ 1056449 w 11799254"/>
              <a:gd name="connsiteY90" fmla="*/ 3508671 h 6687061"/>
              <a:gd name="connsiteX91" fmla="*/ 1116974 w 11799254"/>
              <a:gd name="connsiteY91" fmla="*/ 3350097 h 6687061"/>
              <a:gd name="connsiteX92" fmla="*/ 1405353 w 11799254"/>
              <a:gd name="connsiteY92" fmla="*/ 3170699 h 6687061"/>
              <a:gd name="connsiteX93" fmla="*/ 1711708 w 11799254"/>
              <a:gd name="connsiteY93" fmla="*/ 3170699 h 6687061"/>
              <a:gd name="connsiteX94" fmla="*/ 1729281 w 11799254"/>
              <a:gd name="connsiteY94" fmla="*/ 3195514 h 6687061"/>
              <a:gd name="connsiteX95" fmla="*/ 1672193 w 11799254"/>
              <a:gd name="connsiteY95" fmla="*/ 3333798 h 6687061"/>
              <a:gd name="connsiteX96" fmla="*/ 1383042 w 11799254"/>
              <a:gd name="connsiteY96" fmla="*/ 3530255 h 6687061"/>
              <a:gd name="connsiteX97" fmla="*/ 1071743 w 11799254"/>
              <a:gd name="connsiteY97" fmla="*/ 3530255 h 6687061"/>
              <a:gd name="connsiteX98" fmla="*/ 1056451 w 11799254"/>
              <a:gd name="connsiteY98" fmla="*/ 3508671 h 6687061"/>
              <a:gd name="connsiteX99" fmla="*/ 1118991 w 11799254"/>
              <a:gd name="connsiteY99" fmla="*/ 3484198 h 6687061"/>
              <a:gd name="connsiteX100" fmla="*/ 1383029 w 11799254"/>
              <a:gd name="connsiteY100" fmla="*/ 3484198 h 6687061"/>
              <a:gd name="connsiteX101" fmla="*/ 1629181 w 11799254"/>
              <a:gd name="connsiteY101" fmla="*/ 3317360 h 6687061"/>
              <a:gd name="connsiteX102" fmla="*/ 1629396 w 11799254"/>
              <a:gd name="connsiteY102" fmla="*/ 3316790 h 6687061"/>
              <a:gd name="connsiteX103" fmla="*/ 1629624 w 11799254"/>
              <a:gd name="connsiteY103" fmla="*/ 3316207 h 6687061"/>
              <a:gd name="connsiteX104" fmla="*/ 1669152 w 11799254"/>
              <a:gd name="connsiteY104" fmla="*/ 3220481 h 6687061"/>
              <a:gd name="connsiteX105" fmla="*/ 1666669 w 11799254"/>
              <a:gd name="connsiteY105" fmla="*/ 3216755 h 6687061"/>
              <a:gd name="connsiteX106" fmla="*/ 1405353 w 11799254"/>
              <a:gd name="connsiteY106" fmla="*/ 3216755 h 6687061"/>
              <a:gd name="connsiteX107" fmla="*/ 1159987 w 11799254"/>
              <a:gd name="connsiteY107" fmla="*/ 3366535 h 6687061"/>
              <a:gd name="connsiteX108" fmla="*/ 1116466 w 11799254"/>
              <a:gd name="connsiteY108" fmla="*/ 3480548 h 6687061"/>
              <a:gd name="connsiteX109" fmla="*/ 1118990 w 11799254"/>
              <a:gd name="connsiteY109" fmla="*/ 3484198 h 6687061"/>
              <a:gd name="connsiteX110" fmla="*/ 1223266 w 11799254"/>
              <a:gd name="connsiteY110" fmla="*/ 3978705 h 6687061"/>
              <a:gd name="connsiteX111" fmla="*/ 1534567 w 11799254"/>
              <a:gd name="connsiteY111" fmla="*/ 3978705 h 6687061"/>
              <a:gd name="connsiteX112" fmla="*/ 1823717 w 11799254"/>
              <a:gd name="connsiteY112" fmla="*/ 3782236 h 6687061"/>
              <a:gd name="connsiteX113" fmla="*/ 1880805 w 11799254"/>
              <a:gd name="connsiteY113" fmla="*/ 3643952 h 6687061"/>
              <a:gd name="connsiteX114" fmla="*/ 1863233 w 11799254"/>
              <a:gd name="connsiteY114" fmla="*/ 3619136 h 6687061"/>
              <a:gd name="connsiteX115" fmla="*/ 1863233 w 11799254"/>
              <a:gd name="connsiteY115" fmla="*/ 3619136 h 6687061"/>
              <a:gd name="connsiteX116" fmla="*/ 1556877 w 11799254"/>
              <a:gd name="connsiteY116" fmla="*/ 3619136 h 6687061"/>
              <a:gd name="connsiteX117" fmla="*/ 1268499 w 11799254"/>
              <a:gd name="connsiteY117" fmla="*/ 3798547 h 6687061"/>
              <a:gd name="connsiteX118" fmla="*/ 1207973 w 11799254"/>
              <a:gd name="connsiteY118" fmla="*/ 3957109 h 6687061"/>
              <a:gd name="connsiteX119" fmla="*/ 1223265 w 11799254"/>
              <a:gd name="connsiteY119" fmla="*/ 3978705 h 6687061"/>
              <a:gd name="connsiteX120" fmla="*/ 2071782 w 11799254"/>
              <a:gd name="connsiteY120" fmla="*/ 3170699 h 6687061"/>
              <a:gd name="connsiteX121" fmla="*/ 1783404 w 11799254"/>
              <a:gd name="connsiteY121" fmla="*/ 3350109 h 6687061"/>
              <a:gd name="connsiteX122" fmla="*/ 1722870 w 11799254"/>
              <a:gd name="connsiteY122" fmla="*/ 3508671 h 6687061"/>
              <a:gd name="connsiteX123" fmla="*/ 1738174 w 11799254"/>
              <a:gd name="connsiteY123" fmla="*/ 3530255 h 6687061"/>
              <a:gd name="connsiteX124" fmla="*/ 2049471 w 11799254"/>
              <a:gd name="connsiteY124" fmla="*/ 3530255 h 6687061"/>
              <a:gd name="connsiteX125" fmla="*/ 2338622 w 11799254"/>
              <a:gd name="connsiteY125" fmla="*/ 3333798 h 6687061"/>
              <a:gd name="connsiteX126" fmla="*/ 2395710 w 11799254"/>
              <a:gd name="connsiteY126" fmla="*/ 3195514 h 6687061"/>
              <a:gd name="connsiteX127" fmla="*/ 2378138 w 11799254"/>
              <a:gd name="connsiteY127" fmla="*/ 3170699 h 6687061"/>
              <a:gd name="connsiteX128" fmla="*/ 2378138 w 11799254"/>
              <a:gd name="connsiteY128" fmla="*/ 3170699 h 6687061"/>
              <a:gd name="connsiteX129" fmla="*/ 2071782 w 11799254"/>
              <a:gd name="connsiteY129" fmla="*/ 3170699 h 6687061"/>
              <a:gd name="connsiteX130" fmla="*/ 4085513 w 11799254"/>
              <a:gd name="connsiteY130" fmla="*/ 4865378 h 6687061"/>
              <a:gd name="connsiteX131" fmla="*/ 4146035 w 11799254"/>
              <a:gd name="connsiteY131" fmla="*/ 4706816 h 6687061"/>
              <a:gd name="connsiteX132" fmla="*/ 4434413 w 11799254"/>
              <a:gd name="connsiteY132" fmla="*/ 4527406 h 6687061"/>
              <a:gd name="connsiteX133" fmla="*/ 4740769 w 11799254"/>
              <a:gd name="connsiteY133" fmla="*/ 4527406 h 6687061"/>
              <a:gd name="connsiteX134" fmla="*/ 4758341 w 11799254"/>
              <a:gd name="connsiteY134" fmla="*/ 4552221 h 6687061"/>
              <a:gd name="connsiteX135" fmla="*/ 4701253 w 11799254"/>
              <a:gd name="connsiteY135" fmla="*/ 4690505 h 6687061"/>
              <a:gd name="connsiteX136" fmla="*/ 4412090 w 11799254"/>
              <a:gd name="connsiteY136" fmla="*/ 4886962 h 6687061"/>
              <a:gd name="connsiteX137" fmla="*/ 4100805 w 11799254"/>
              <a:gd name="connsiteY137" fmla="*/ 4886962 h 6687061"/>
              <a:gd name="connsiteX138" fmla="*/ 4085513 w 11799254"/>
              <a:gd name="connsiteY138" fmla="*/ 4865378 h 6687061"/>
              <a:gd name="connsiteX139" fmla="*/ 4148049 w 11799254"/>
              <a:gd name="connsiteY139" fmla="*/ 4840905 h 6687061"/>
              <a:gd name="connsiteX140" fmla="*/ 4412090 w 11799254"/>
              <a:gd name="connsiteY140" fmla="*/ 4840905 h 6687061"/>
              <a:gd name="connsiteX141" fmla="*/ 4658241 w 11799254"/>
              <a:gd name="connsiteY141" fmla="*/ 4674080 h 6687061"/>
              <a:gd name="connsiteX142" fmla="*/ 4658456 w 11799254"/>
              <a:gd name="connsiteY142" fmla="*/ 4673497 h 6687061"/>
              <a:gd name="connsiteX143" fmla="*/ 4658684 w 11799254"/>
              <a:gd name="connsiteY143" fmla="*/ 4672926 h 6687061"/>
              <a:gd name="connsiteX144" fmla="*/ 4698225 w 11799254"/>
              <a:gd name="connsiteY144" fmla="*/ 4577188 h 6687061"/>
              <a:gd name="connsiteX145" fmla="*/ 4695729 w 11799254"/>
              <a:gd name="connsiteY145" fmla="*/ 4573462 h 6687061"/>
              <a:gd name="connsiteX146" fmla="*/ 4434413 w 11799254"/>
              <a:gd name="connsiteY146" fmla="*/ 4573462 h 6687061"/>
              <a:gd name="connsiteX147" fmla="*/ 4189047 w 11799254"/>
              <a:gd name="connsiteY147" fmla="*/ 4723241 h 6687061"/>
              <a:gd name="connsiteX148" fmla="*/ 4145528 w 11799254"/>
              <a:gd name="connsiteY148" fmla="*/ 4837255 h 6687061"/>
              <a:gd name="connsiteX149" fmla="*/ 4148049 w 11799254"/>
              <a:gd name="connsiteY149" fmla="*/ 4840905 h 6687061"/>
              <a:gd name="connsiteX150" fmla="*/ 1955668 w 11799254"/>
              <a:gd name="connsiteY150" fmla="*/ 4432212 h 6687061"/>
              <a:gd name="connsiteX151" fmla="*/ 2266965 w 11799254"/>
              <a:gd name="connsiteY151" fmla="*/ 4432212 h 6687061"/>
              <a:gd name="connsiteX152" fmla="*/ 2556116 w 11799254"/>
              <a:gd name="connsiteY152" fmla="*/ 4235743 h 6687061"/>
              <a:gd name="connsiteX153" fmla="*/ 2613216 w 11799254"/>
              <a:gd name="connsiteY153" fmla="*/ 4097459 h 6687061"/>
              <a:gd name="connsiteX154" fmla="*/ 2595631 w 11799254"/>
              <a:gd name="connsiteY154" fmla="*/ 4072643 h 6687061"/>
              <a:gd name="connsiteX155" fmla="*/ 2595631 w 11799254"/>
              <a:gd name="connsiteY155" fmla="*/ 4072643 h 6687061"/>
              <a:gd name="connsiteX156" fmla="*/ 2289288 w 11799254"/>
              <a:gd name="connsiteY156" fmla="*/ 4072643 h 6687061"/>
              <a:gd name="connsiteX157" fmla="*/ 2000910 w 11799254"/>
              <a:gd name="connsiteY157" fmla="*/ 4252054 h 6687061"/>
              <a:gd name="connsiteX158" fmla="*/ 1940376 w 11799254"/>
              <a:gd name="connsiteY158" fmla="*/ 4410616 h 6687061"/>
              <a:gd name="connsiteX159" fmla="*/ 1955668 w 11799254"/>
              <a:gd name="connsiteY159" fmla="*/ 4432212 h 6687061"/>
              <a:gd name="connsiteX160" fmla="*/ 2622110 w 11799254"/>
              <a:gd name="connsiteY160" fmla="*/ 4432212 h 6687061"/>
              <a:gd name="connsiteX161" fmla="*/ 2933407 w 11799254"/>
              <a:gd name="connsiteY161" fmla="*/ 4432212 h 6687061"/>
              <a:gd name="connsiteX162" fmla="*/ 3222558 w 11799254"/>
              <a:gd name="connsiteY162" fmla="*/ 4235743 h 6687061"/>
              <a:gd name="connsiteX163" fmla="*/ 3279646 w 11799254"/>
              <a:gd name="connsiteY163" fmla="*/ 4097459 h 6687061"/>
              <a:gd name="connsiteX164" fmla="*/ 3262074 w 11799254"/>
              <a:gd name="connsiteY164" fmla="*/ 4072643 h 6687061"/>
              <a:gd name="connsiteX165" fmla="*/ 3262074 w 11799254"/>
              <a:gd name="connsiteY165" fmla="*/ 4072643 h 6687061"/>
              <a:gd name="connsiteX166" fmla="*/ 2955730 w 11799254"/>
              <a:gd name="connsiteY166" fmla="*/ 4072643 h 6687061"/>
              <a:gd name="connsiteX167" fmla="*/ 2667339 w 11799254"/>
              <a:gd name="connsiteY167" fmla="*/ 4252054 h 6687061"/>
              <a:gd name="connsiteX168" fmla="*/ 2606818 w 11799254"/>
              <a:gd name="connsiteY168" fmla="*/ 4410616 h 6687061"/>
              <a:gd name="connsiteX169" fmla="*/ 2622110 w 11799254"/>
              <a:gd name="connsiteY169" fmla="*/ 4432212 h 6687061"/>
              <a:gd name="connsiteX170" fmla="*/ 1877245 w 11799254"/>
              <a:gd name="connsiteY170" fmla="*/ 3957109 h 6687061"/>
              <a:gd name="connsiteX171" fmla="*/ 1937766 w 11799254"/>
              <a:gd name="connsiteY171" fmla="*/ 3798547 h 6687061"/>
              <a:gd name="connsiteX172" fmla="*/ 2226145 w 11799254"/>
              <a:gd name="connsiteY172" fmla="*/ 3619149 h 6687061"/>
              <a:gd name="connsiteX173" fmla="*/ 2532500 w 11799254"/>
              <a:gd name="connsiteY173" fmla="*/ 3619149 h 6687061"/>
              <a:gd name="connsiteX174" fmla="*/ 2550073 w 11799254"/>
              <a:gd name="connsiteY174" fmla="*/ 3643965 h 6687061"/>
              <a:gd name="connsiteX175" fmla="*/ 2492985 w 11799254"/>
              <a:gd name="connsiteY175" fmla="*/ 3782248 h 6687061"/>
              <a:gd name="connsiteX176" fmla="*/ 2203834 w 11799254"/>
              <a:gd name="connsiteY176" fmla="*/ 3978705 h 6687061"/>
              <a:gd name="connsiteX177" fmla="*/ 1892537 w 11799254"/>
              <a:gd name="connsiteY177" fmla="*/ 3978705 h 6687061"/>
              <a:gd name="connsiteX178" fmla="*/ 1877245 w 11799254"/>
              <a:gd name="connsiteY178" fmla="*/ 3957109 h 6687061"/>
              <a:gd name="connsiteX179" fmla="*/ 1939781 w 11799254"/>
              <a:gd name="connsiteY179" fmla="*/ 3932649 h 6687061"/>
              <a:gd name="connsiteX180" fmla="*/ 2203834 w 11799254"/>
              <a:gd name="connsiteY180" fmla="*/ 3932649 h 6687061"/>
              <a:gd name="connsiteX181" fmla="*/ 2449973 w 11799254"/>
              <a:gd name="connsiteY181" fmla="*/ 3765810 h 6687061"/>
              <a:gd name="connsiteX182" fmla="*/ 2450188 w 11799254"/>
              <a:gd name="connsiteY182" fmla="*/ 3765228 h 6687061"/>
              <a:gd name="connsiteX183" fmla="*/ 2450429 w 11799254"/>
              <a:gd name="connsiteY183" fmla="*/ 3764657 h 6687061"/>
              <a:gd name="connsiteX184" fmla="*/ 2489944 w 11799254"/>
              <a:gd name="connsiteY184" fmla="*/ 3668932 h 6687061"/>
              <a:gd name="connsiteX185" fmla="*/ 2487461 w 11799254"/>
              <a:gd name="connsiteY185" fmla="*/ 3665206 h 6687061"/>
              <a:gd name="connsiteX186" fmla="*/ 2226145 w 11799254"/>
              <a:gd name="connsiteY186" fmla="*/ 3665206 h 6687061"/>
              <a:gd name="connsiteX187" fmla="*/ 1980779 w 11799254"/>
              <a:gd name="connsiteY187" fmla="*/ 3814985 h 6687061"/>
              <a:gd name="connsiteX188" fmla="*/ 1937260 w 11799254"/>
              <a:gd name="connsiteY188" fmla="*/ 3928986 h 6687061"/>
              <a:gd name="connsiteX189" fmla="*/ 1939781 w 11799254"/>
              <a:gd name="connsiteY189" fmla="*/ 3932649 h 6687061"/>
              <a:gd name="connsiteX190" fmla="*/ 5285142 w 11799254"/>
              <a:gd name="connsiteY190" fmla="*/ 4410616 h 6687061"/>
              <a:gd name="connsiteX191" fmla="*/ 5345663 w 11799254"/>
              <a:gd name="connsiteY191" fmla="*/ 4252054 h 6687061"/>
              <a:gd name="connsiteX192" fmla="*/ 5634054 w 11799254"/>
              <a:gd name="connsiteY192" fmla="*/ 4072643 h 6687061"/>
              <a:gd name="connsiteX193" fmla="*/ 5940397 w 11799254"/>
              <a:gd name="connsiteY193" fmla="*/ 4072643 h 6687061"/>
              <a:gd name="connsiteX194" fmla="*/ 5957982 w 11799254"/>
              <a:gd name="connsiteY194" fmla="*/ 4097459 h 6687061"/>
              <a:gd name="connsiteX195" fmla="*/ 5900882 w 11799254"/>
              <a:gd name="connsiteY195" fmla="*/ 4235743 h 6687061"/>
              <a:gd name="connsiteX196" fmla="*/ 5611731 w 11799254"/>
              <a:gd name="connsiteY196" fmla="*/ 4432212 h 6687061"/>
              <a:gd name="connsiteX197" fmla="*/ 5300434 w 11799254"/>
              <a:gd name="connsiteY197" fmla="*/ 4432212 h 6687061"/>
              <a:gd name="connsiteX198" fmla="*/ 5285142 w 11799254"/>
              <a:gd name="connsiteY198" fmla="*/ 4410616 h 6687061"/>
              <a:gd name="connsiteX199" fmla="*/ 5347690 w 11799254"/>
              <a:gd name="connsiteY199" fmla="*/ 4386143 h 6687061"/>
              <a:gd name="connsiteX200" fmla="*/ 5611731 w 11799254"/>
              <a:gd name="connsiteY200" fmla="*/ 4386143 h 6687061"/>
              <a:gd name="connsiteX201" fmla="*/ 5857870 w 11799254"/>
              <a:gd name="connsiteY201" fmla="*/ 4219318 h 6687061"/>
              <a:gd name="connsiteX202" fmla="*/ 5858097 w 11799254"/>
              <a:gd name="connsiteY202" fmla="*/ 4218735 h 6687061"/>
              <a:gd name="connsiteX203" fmla="*/ 5858326 w 11799254"/>
              <a:gd name="connsiteY203" fmla="*/ 4218165 h 6687061"/>
              <a:gd name="connsiteX204" fmla="*/ 5897854 w 11799254"/>
              <a:gd name="connsiteY204" fmla="*/ 4122439 h 6687061"/>
              <a:gd name="connsiteX205" fmla="*/ 5895358 w 11799254"/>
              <a:gd name="connsiteY205" fmla="*/ 4118713 h 6687061"/>
              <a:gd name="connsiteX206" fmla="*/ 5634054 w 11799254"/>
              <a:gd name="connsiteY206" fmla="*/ 4118713 h 6687061"/>
              <a:gd name="connsiteX207" fmla="*/ 5388688 w 11799254"/>
              <a:gd name="connsiteY207" fmla="*/ 4268492 h 6687061"/>
              <a:gd name="connsiteX208" fmla="*/ 5345169 w 11799254"/>
              <a:gd name="connsiteY208" fmla="*/ 4382493 h 6687061"/>
              <a:gd name="connsiteX209" fmla="*/ 5347690 w 11799254"/>
              <a:gd name="connsiteY209" fmla="*/ 4386156 h 6687061"/>
              <a:gd name="connsiteX210" fmla="*/ 553996 w 11799254"/>
              <a:gd name="connsiteY210" fmla="*/ 3978705 h 6687061"/>
              <a:gd name="connsiteX211" fmla="*/ 865290 w 11799254"/>
              <a:gd name="connsiteY211" fmla="*/ 3978705 h 6687061"/>
              <a:gd name="connsiteX212" fmla="*/ 1154444 w 11799254"/>
              <a:gd name="connsiteY212" fmla="*/ 3782236 h 6687061"/>
              <a:gd name="connsiteX213" fmla="*/ 1211535 w 11799254"/>
              <a:gd name="connsiteY213" fmla="*/ 3643952 h 6687061"/>
              <a:gd name="connsiteX214" fmla="*/ 1193954 w 11799254"/>
              <a:gd name="connsiteY214" fmla="*/ 3619136 h 6687061"/>
              <a:gd name="connsiteX215" fmla="*/ 1193961 w 11799254"/>
              <a:gd name="connsiteY215" fmla="*/ 3619136 h 6687061"/>
              <a:gd name="connsiteX216" fmla="*/ 887602 w 11799254"/>
              <a:gd name="connsiteY216" fmla="*/ 3619136 h 6687061"/>
              <a:gd name="connsiteX217" fmla="*/ 599221 w 11799254"/>
              <a:gd name="connsiteY217" fmla="*/ 3798547 h 6687061"/>
              <a:gd name="connsiteX218" fmla="*/ 538697 w 11799254"/>
              <a:gd name="connsiteY218" fmla="*/ 3957109 h 6687061"/>
              <a:gd name="connsiteX219" fmla="*/ 553995 w 11799254"/>
              <a:gd name="connsiteY219" fmla="*/ 3978705 h 6687061"/>
              <a:gd name="connsiteX220" fmla="*/ 1425319 w 11799254"/>
              <a:gd name="connsiteY220" fmla="*/ 4886962 h 6687061"/>
              <a:gd name="connsiteX221" fmla="*/ 1736616 w 11799254"/>
              <a:gd name="connsiteY221" fmla="*/ 4886962 h 6687061"/>
              <a:gd name="connsiteX222" fmla="*/ 2025767 w 11799254"/>
              <a:gd name="connsiteY222" fmla="*/ 4690505 h 6687061"/>
              <a:gd name="connsiteX223" fmla="*/ 2082855 w 11799254"/>
              <a:gd name="connsiteY223" fmla="*/ 4552221 h 6687061"/>
              <a:gd name="connsiteX224" fmla="*/ 2065283 w 11799254"/>
              <a:gd name="connsiteY224" fmla="*/ 4527406 h 6687061"/>
              <a:gd name="connsiteX225" fmla="*/ 1758927 w 11799254"/>
              <a:gd name="connsiteY225" fmla="*/ 4527406 h 6687061"/>
              <a:gd name="connsiteX226" fmla="*/ 1470549 w 11799254"/>
              <a:gd name="connsiteY226" fmla="*/ 4706816 h 6687061"/>
              <a:gd name="connsiteX227" fmla="*/ 1410015 w 11799254"/>
              <a:gd name="connsiteY227" fmla="*/ 4865378 h 6687061"/>
              <a:gd name="connsiteX228" fmla="*/ 1425307 w 11799254"/>
              <a:gd name="connsiteY228" fmla="*/ 4886962 h 6687061"/>
              <a:gd name="connsiteX229" fmla="*/ 801270 w 11799254"/>
              <a:gd name="connsiteY229" fmla="*/ 634171 h 6687061"/>
              <a:gd name="connsiteX230" fmla="*/ 740745 w 11799254"/>
              <a:gd name="connsiteY230" fmla="*/ 792733 h 6687061"/>
              <a:gd name="connsiteX231" fmla="*/ 756037 w 11799254"/>
              <a:gd name="connsiteY231" fmla="*/ 814324 h 6687061"/>
              <a:gd name="connsiteX232" fmla="*/ 1067337 w 11799254"/>
              <a:gd name="connsiteY232" fmla="*/ 814324 h 6687061"/>
              <a:gd name="connsiteX233" fmla="*/ 1356487 w 11799254"/>
              <a:gd name="connsiteY233" fmla="*/ 617861 h 6687061"/>
              <a:gd name="connsiteX234" fmla="*/ 1413588 w 11799254"/>
              <a:gd name="connsiteY234" fmla="*/ 479576 h 6687061"/>
              <a:gd name="connsiteX235" fmla="*/ 1396003 w 11799254"/>
              <a:gd name="connsiteY235" fmla="*/ 454763 h 6687061"/>
              <a:gd name="connsiteX236" fmla="*/ 1089649 w 11799254"/>
              <a:gd name="connsiteY236" fmla="*/ 454763 h 6687061"/>
              <a:gd name="connsiteX237" fmla="*/ 801269 w 11799254"/>
              <a:gd name="connsiteY237" fmla="*/ 634171 h 6687061"/>
              <a:gd name="connsiteX238" fmla="*/ 4770072 w 11799254"/>
              <a:gd name="connsiteY238" fmla="*/ 4886962 h 6687061"/>
              <a:gd name="connsiteX239" fmla="*/ 5081369 w 11799254"/>
              <a:gd name="connsiteY239" fmla="*/ 4886962 h 6687061"/>
              <a:gd name="connsiteX240" fmla="*/ 5370520 w 11799254"/>
              <a:gd name="connsiteY240" fmla="*/ 4690505 h 6687061"/>
              <a:gd name="connsiteX241" fmla="*/ 5427608 w 11799254"/>
              <a:gd name="connsiteY241" fmla="*/ 4552221 h 6687061"/>
              <a:gd name="connsiteX242" fmla="*/ 5410036 w 11799254"/>
              <a:gd name="connsiteY242" fmla="*/ 4527406 h 6687061"/>
              <a:gd name="connsiteX243" fmla="*/ 5103680 w 11799254"/>
              <a:gd name="connsiteY243" fmla="*/ 4527406 h 6687061"/>
              <a:gd name="connsiteX244" fmla="*/ 4815302 w 11799254"/>
              <a:gd name="connsiteY244" fmla="*/ 4706816 h 6687061"/>
              <a:gd name="connsiteX245" fmla="*/ 4754781 w 11799254"/>
              <a:gd name="connsiteY245" fmla="*/ 4865378 h 6687061"/>
              <a:gd name="connsiteX246" fmla="*/ 4770072 w 11799254"/>
              <a:gd name="connsiteY246" fmla="*/ 4886962 h 6687061"/>
              <a:gd name="connsiteX247" fmla="*/ 3931353 w 11799254"/>
              <a:gd name="connsiteY247" fmla="*/ 1 h 6687061"/>
              <a:gd name="connsiteX248" fmla="*/ 3931353 w 11799254"/>
              <a:gd name="connsiteY248" fmla="*/ 4 h 6687061"/>
              <a:gd name="connsiteX249" fmla="*/ 3948926 w 11799254"/>
              <a:gd name="connsiteY249" fmla="*/ 24817 h 6687061"/>
              <a:gd name="connsiteX250" fmla="*/ 3891838 w 11799254"/>
              <a:gd name="connsiteY250" fmla="*/ 163099 h 6687061"/>
              <a:gd name="connsiteX251" fmla="*/ 3602674 w 11799254"/>
              <a:gd name="connsiteY251" fmla="*/ 359565 h 6687061"/>
              <a:gd name="connsiteX252" fmla="*/ 3291390 w 11799254"/>
              <a:gd name="connsiteY252" fmla="*/ 359565 h 6687061"/>
              <a:gd name="connsiteX253" fmla="*/ 3276098 w 11799254"/>
              <a:gd name="connsiteY253" fmla="*/ 337970 h 6687061"/>
              <a:gd name="connsiteX254" fmla="*/ 3336620 w 11799254"/>
              <a:gd name="connsiteY254" fmla="*/ 179408 h 6687061"/>
              <a:gd name="connsiteX255" fmla="*/ 3624998 w 11799254"/>
              <a:gd name="connsiteY255" fmla="*/ 0 h 6687061"/>
              <a:gd name="connsiteX256" fmla="*/ 3931353 w 11799254"/>
              <a:gd name="connsiteY256" fmla="*/ 0 h 6687061"/>
              <a:gd name="connsiteX257" fmla="*/ 3886302 w 11799254"/>
              <a:gd name="connsiteY257" fmla="*/ 46062 h 6687061"/>
              <a:gd name="connsiteX258" fmla="*/ 3624998 w 11799254"/>
              <a:gd name="connsiteY258" fmla="*/ 46062 h 6687061"/>
              <a:gd name="connsiteX259" fmla="*/ 3379632 w 11799254"/>
              <a:gd name="connsiteY259" fmla="*/ 195840 h 6687061"/>
              <a:gd name="connsiteX260" fmla="*/ 3336113 w 11799254"/>
              <a:gd name="connsiteY260" fmla="*/ 309846 h 6687061"/>
              <a:gd name="connsiteX261" fmla="*/ 3338634 w 11799254"/>
              <a:gd name="connsiteY261" fmla="*/ 313506 h 6687061"/>
              <a:gd name="connsiteX262" fmla="*/ 3602674 w 11799254"/>
              <a:gd name="connsiteY262" fmla="*/ 313506 h 6687061"/>
              <a:gd name="connsiteX263" fmla="*/ 3848813 w 11799254"/>
              <a:gd name="connsiteY263" fmla="*/ 146670 h 6687061"/>
              <a:gd name="connsiteX264" fmla="*/ 3849041 w 11799254"/>
              <a:gd name="connsiteY264" fmla="*/ 146091 h 6687061"/>
              <a:gd name="connsiteX265" fmla="*/ 3849269 w 11799254"/>
              <a:gd name="connsiteY265" fmla="*/ 145518 h 6687061"/>
              <a:gd name="connsiteX266" fmla="*/ 3888797 w 11799254"/>
              <a:gd name="connsiteY266" fmla="*/ 49787 h 6687061"/>
              <a:gd name="connsiteX267" fmla="*/ 3886302 w 11799254"/>
              <a:gd name="connsiteY267" fmla="*/ 46062 h 6687061"/>
              <a:gd name="connsiteX268" fmla="*/ 3276086 w 11799254"/>
              <a:gd name="connsiteY268" fmla="*/ 4410616 h 6687061"/>
              <a:gd name="connsiteX269" fmla="*/ 3336620 w 11799254"/>
              <a:gd name="connsiteY269" fmla="*/ 4252054 h 6687061"/>
              <a:gd name="connsiteX270" fmla="*/ 3624998 w 11799254"/>
              <a:gd name="connsiteY270" fmla="*/ 4072643 h 6687061"/>
              <a:gd name="connsiteX271" fmla="*/ 3931353 w 11799254"/>
              <a:gd name="connsiteY271" fmla="*/ 4072643 h 6687061"/>
              <a:gd name="connsiteX272" fmla="*/ 3948926 w 11799254"/>
              <a:gd name="connsiteY272" fmla="*/ 4097459 h 6687061"/>
              <a:gd name="connsiteX273" fmla="*/ 3891825 w 11799254"/>
              <a:gd name="connsiteY273" fmla="*/ 4235743 h 6687061"/>
              <a:gd name="connsiteX274" fmla="*/ 3602674 w 11799254"/>
              <a:gd name="connsiteY274" fmla="*/ 4432212 h 6687061"/>
              <a:gd name="connsiteX275" fmla="*/ 3291390 w 11799254"/>
              <a:gd name="connsiteY275" fmla="*/ 4432212 h 6687061"/>
              <a:gd name="connsiteX276" fmla="*/ 3276098 w 11799254"/>
              <a:gd name="connsiteY276" fmla="*/ 4410616 h 6687061"/>
              <a:gd name="connsiteX277" fmla="*/ 3338634 w 11799254"/>
              <a:gd name="connsiteY277" fmla="*/ 4386143 h 6687061"/>
              <a:gd name="connsiteX278" fmla="*/ 3602674 w 11799254"/>
              <a:gd name="connsiteY278" fmla="*/ 4386143 h 6687061"/>
              <a:gd name="connsiteX279" fmla="*/ 3848826 w 11799254"/>
              <a:gd name="connsiteY279" fmla="*/ 4219318 h 6687061"/>
              <a:gd name="connsiteX280" fmla="*/ 3849041 w 11799254"/>
              <a:gd name="connsiteY280" fmla="*/ 4218735 h 6687061"/>
              <a:gd name="connsiteX281" fmla="*/ 3849269 w 11799254"/>
              <a:gd name="connsiteY281" fmla="*/ 4218165 h 6687061"/>
              <a:gd name="connsiteX282" fmla="*/ 3888797 w 11799254"/>
              <a:gd name="connsiteY282" fmla="*/ 4122439 h 6687061"/>
              <a:gd name="connsiteX283" fmla="*/ 3886302 w 11799254"/>
              <a:gd name="connsiteY283" fmla="*/ 4118713 h 6687061"/>
              <a:gd name="connsiteX284" fmla="*/ 3624998 w 11799254"/>
              <a:gd name="connsiteY284" fmla="*/ 4118713 h 6687061"/>
              <a:gd name="connsiteX285" fmla="*/ 3379632 w 11799254"/>
              <a:gd name="connsiteY285" fmla="*/ 4268492 h 6687061"/>
              <a:gd name="connsiteX286" fmla="*/ 3336113 w 11799254"/>
              <a:gd name="connsiteY286" fmla="*/ 4382493 h 6687061"/>
              <a:gd name="connsiteX287" fmla="*/ 3338634 w 11799254"/>
              <a:gd name="connsiteY287" fmla="*/ 4386156 h 6687061"/>
              <a:gd name="connsiteX288" fmla="*/ 617132 w 11799254"/>
              <a:gd name="connsiteY288" fmla="*/ 4432212 h 6687061"/>
              <a:gd name="connsiteX289" fmla="*/ 928433 w 11799254"/>
              <a:gd name="connsiteY289" fmla="*/ 4432212 h 6687061"/>
              <a:gd name="connsiteX290" fmla="*/ 1217581 w 11799254"/>
              <a:gd name="connsiteY290" fmla="*/ 4235743 h 6687061"/>
              <a:gd name="connsiteX291" fmla="*/ 1274669 w 11799254"/>
              <a:gd name="connsiteY291" fmla="*/ 4097459 h 6687061"/>
              <a:gd name="connsiteX292" fmla="*/ 1257098 w 11799254"/>
              <a:gd name="connsiteY292" fmla="*/ 4072643 h 6687061"/>
              <a:gd name="connsiteX293" fmla="*/ 1257104 w 11799254"/>
              <a:gd name="connsiteY293" fmla="*/ 4072643 h 6687061"/>
              <a:gd name="connsiteX294" fmla="*/ 950746 w 11799254"/>
              <a:gd name="connsiteY294" fmla="*/ 4072643 h 6687061"/>
              <a:gd name="connsiteX295" fmla="*/ 662365 w 11799254"/>
              <a:gd name="connsiteY295" fmla="*/ 4252054 h 6687061"/>
              <a:gd name="connsiteX296" fmla="*/ 601840 w 11799254"/>
              <a:gd name="connsiteY296" fmla="*/ 4410616 h 6687061"/>
              <a:gd name="connsiteX297" fmla="*/ 617132 w 11799254"/>
              <a:gd name="connsiteY297" fmla="*/ 4432212 h 6687061"/>
              <a:gd name="connsiteX298" fmla="*/ 2912553 w 11799254"/>
              <a:gd name="connsiteY298" fmla="*/ 5335412 h 6687061"/>
              <a:gd name="connsiteX299" fmla="*/ 3223838 w 11799254"/>
              <a:gd name="connsiteY299" fmla="*/ 5335412 h 6687061"/>
              <a:gd name="connsiteX300" fmla="*/ 3513001 w 11799254"/>
              <a:gd name="connsiteY300" fmla="*/ 5138955 h 6687061"/>
              <a:gd name="connsiteX301" fmla="*/ 3570089 w 11799254"/>
              <a:gd name="connsiteY301" fmla="*/ 5000659 h 6687061"/>
              <a:gd name="connsiteX302" fmla="*/ 3552517 w 11799254"/>
              <a:gd name="connsiteY302" fmla="*/ 4975856 h 6687061"/>
              <a:gd name="connsiteX303" fmla="*/ 3246161 w 11799254"/>
              <a:gd name="connsiteY303" fmla="*/ 4975856 h 6687061"/>
              <a:gd name="connsiteX304" fmla="*/ 2957783 w 11799254"/>
              <a:gd name="connsiteY304" fmla="*/ 5155254 h 6687061"/>
              <a:gd name="connsiteX305" fmla="*/ 2897262 w 11799254"/>
              <a:gd name="connsiteY305" fmla="*/ 5313816 h 6687061"/>
              <a:gd name="connsiteX306" fmla="*/ 2912553 w 11799254"/>
              <a:gd name="connsiteY306" fmla="*/ 5335412 h 6687061"/>
              <a:gd name="connsiteX307" fmla="*/ 1374642 w 11799254"/>
              <a:gd name="connsiteY307" fmla="*/ 195838 h 6687061"/>
              <a:gd name="connsiteX308" fmla="*/ 1379317 w 11799254"/>
              <a:gd name="connsiteY308" fmla="*/ 184931 h 6687061"/>
              <a:gd name="connsiteX309" fmla="*/ 1325941 w 11799254"/>
              <a:gd name="connsiteY309" fmla="*/ 194331 h 6687061"/>
              <a:gd name="connsiteX310" fmla="*/ 1271109 w 11799254"/>
              <a:gd name="connsiteY310" fmla="*/ 337970 h 6687061"/>
              <a:gd name="connsiteX311" fmla="*/ 1286401 w 11799254"/>
              <a:gd name="connsiteY311" fmla="*/ 359565 h 6687061"/>
              <a:gd name="connsiteX312" fmla="*/ 1597698 w 11799254"/>
              <a:gd name="connsiteY312" fmla="*/ 359565 h 6687061"/>
              <a:gd name="connsiteX313" fmla="*/ 1886848 w 11799254"/>
              <a:gd name="connsiteY313" fmla="*/ 163099 h 6687061"/>
              <a:gd name="connsiteX314" fmla="*/ 1943936 w 11799254"/>
              <a:gd name="connsiteY314" fmla="*/ 24817 h 6687061"/>
              <a:gd name="connsiteX315" fmla="*/ 1926364 w 11799254"/>
              <a:gd name="connsiteY315" fmla="*/ 4 h 6687061"/>
              <a:gd name="connsiteX316" fmla="*/ 1926364 w 11799254"/>
              <a:gd name="connsiteY316" fmla="*/ 1 h 6687061"/>
              <a:gd name="connsiteX317" fmla="*/ 1787382 w 11799254"/>
              <a:gd name="connsiteY317" fmla="*/ 1 h 6687061"/>
              <a:gd name="connsiteX318" fmla="*/ 1722084 w 11799254"/>
              <a:gd name="connsiteY318" fmla="*/ 46062 h 6687061"/>
              <a:gd name="connsiteX319" fmla="*/ 1881325 w 11799254"/>
              <a:gd name="connsiteY319" fmla="*/ 46062 h 6687061"/>
              <a:gd name="connsiteX320" fmla="*/ 1883808 w 11799254"/>
              <a:gd name="connsiteY320" fmla="*/ 49787 h 6687061"/>
              <a:gd name="connsiteX321" fmla="*/ 1844292 w 11799254"/>
              <a:gd name="connsiteY321" fmla="*/ 145518 h 6687061"/>
              <a:gd name="connsiteX322" fmla="*/ 1844052 w 11799254"/>
              <a:gd name="connsiteY322" fmla="*/ 146091 h 6687061"/>
              <a:gd name="connsiteX323" fmla="*/ 1843836 w 11799254"/>
              <a:gd name="connsiteY323" fmla="*/ 146670 h 6687061"/>
              <a:gd name="connsiteX324" fmla="*/ 1597698 w 11799254"/>
              <a:gd name="connsiteY324" fmla="*/ 313506 h 6687061"/>
              <a:gd name="connsiteX325" fmla="*/ 1333644 w 11799254"/>
              <a:gd name="connsiteY325" fmla="*/ 313506 h 6687061"/>
              <a:gd name="connsiteX326" fmla="*/ 1331123 w 11799254"/>
              <a:gd name="connsiteY326" fmla="*/ 309846 h 6687061"/>
              <a:gd name="connsiteX327" fmla="*/ 1374655 w 11799254"/>
              <a:gd name="connsiteY327" fmla="*/ 195840 h 6687061"/>
              <a:gd name="connsiteX328" fmla="*/ 2230819 w 11799254"/>
              <a:gd name="connsiteY328" fmla="*/ 5313816 h 6687061"/>
              <a:gd name="connsiteX329" fmla="*/ 2291341 w 11799254"/>
              <a:gd name="connsiteY329" fmla="*/ 5155254 h 6687061"/>
              <a:gd name="connsiteX330" fmla="*/ 2579719 w 11799254"/>
              <a:gd name="connsiteY330" fmla="*/ 4975843 h 6687061"/>
              <a:gd name="connsiteX331" fmla="*/ 2886075 w 11799254"/>
              <a:gd name="connsiteY331" fmla="*/ 4975843 h 6687061"/>
              <a:gd name="connsiteX332" fmla="*/ 2886075 w 11799254"/>
              <a:gd name="connsiteY332" fmla="*/ 4975843 h 6687061"/>
              <a:gd name="connsiteX333" fmla="*/ 2903647 w 11799254"/>
              <a:gd name="connsiteY333" fmla="*/ 5000659 h 6687061"/>
              <a:gd name="connsiteX334" fmla="*/ 2846559 w 11799254"/>
              <a:gd name="connsiteY334" fmla="*/ 5138942 h 6687061"/>
              <a:gd name="connsiteX335" fmla="*/ 2557408 w 11799254"/>
              <a:gd name="connsiteY335" fmla="*/ 5335412 h 6687061"/>
              <a:gd name="connsiteX336" fmla="*/ 2246111 w 11799254"/>
              <a:gd name="connsiteY336" fmla="*/ 5335412 h 6687061"/>
              <a:gd name="connsiteX337" fmla="*/ 2230819 w 11799254"/>
              <a:gd name="connsiteY337" fmla="*/ 5313816 h 6687061"/>
              <a:gd name="connsiteX338" fmla="*/ 2293355 w 11799254"/>
              <a:gd name="connsiteY338" fmla="*/ 5289355 h 6687061"/>
              <a:gd name="connsiteX339" fmla="*/ 2557396 w 11799254"/>
              <a:gd name="connsiteY339" fmla="*/ 5289355 h 6687061"/>
              <a:gd name="connsiteX340" fmla="*/ 2803547 w 11799254"/>
              <a:gd name="connsiteY340" fmla="*/ 5122517 h 6687061"/>
              <a:gd name="connsiteX341" fmla="*/ 2803762 w 11799254"/>
              <a:gd name="connsiteY341" fmla="*/ 5121934 h 6687061"/>
              <a:gd name="connsiteX342" fmla="*/ 2804003 w 11799254"/>
              <a:gd name="connsiteY342" fmla="*/ 5121364 h 6687061"/>
              <a:gd name="connsiteX343" fmla="*/ 2843519 w 11799254"/>
              <a:gd name="connsiteY343" fmla="*/ 5025626 h 6687061"/>
              <a:gd name="connsiteX344" fmla="*/ 2841023 w 11799254"/>
              <a:gd name="connsiteY344" fmla="*/ 5021913 h 6687061"/>
              <a:gd name="connsiteX345" fmla="*/ 2579719 w 11799254"/>
              <a:gd name="connsiteY345" fmla="*/ 5021913 h 6687061"/>
              <a:gd name="connsiteX346" fmla="*/ 2334353 w 11799254"/>
              <a:gd name="connsiteY346" fmla="*/ 5171679 h 6687061"/>
              <a:gd name="connsiteX347" fmla="*/ 2290834 w 11799254"/>
              <a:gd name="connsiteY347" fmla="*/ 5285693 h 6687061"/>
              <a:gd name="connsiteX348" fmla="*/ 2293355 w 11799254"/>
              <a:gd name="connsiteY348" fmla="*/ 5289355 h 6687061"/>
              <a:gd name="connsiteX349" fmla="*/ 2076444 w 11799254"/>
              <a:gd name="connsiteY349" fmla="*/ 4865378 h 6687061"/>
              <a:gd name="connsiteX350" fmla="*/ 2136978 w 11799254"/>
              <a:gd name="connsiteY350" fmla="*/ 4706816 h 6687061"/>
              <a:gd name="connsiteX351" fmla="*/ 2425356 w 11799254"/>
              <a:gd name="connsiteY351" fmla="*/ 4527406 h 6687061"/>
              <a:gd name="connsiteX352" fmla="*/ 2731712 w 11799254"/>
              <a:gd name="connsiteY352" fmla="*/ 4527406 h 6687061"/>
              <a:gd name="connsiteX353" fmla="*/ 2749284 w 11799254"/>
              <a:gd name="connsiteY353" fmla="*/ 4552221 h 6687061"/>
              <a:gd name="connsiteX354" fmla="*/ 2692197 w 11799254"/>
              <a:gd name="connsiteY354" fmla="*/ 4690505 h 6687061"/>
              <a:gd name="connsiteX355" fmla="*/ 2403046 w 11799254"/>
              <a:gd name="connsiteY355" fmla="*/ 4886962 h 6687061"/>
              <a:gd name="connsiteX356" fmla="*/ 2091749 w 11799254"/>
              <a:gd name="connsiteY356" fmla="*/ 4886962 h 6687061"/>
              <a:gd name="connsiteX357" fmla="*/ 2076457 w 11799254"/>
              <a:gd name="connsiteY357" fmla="*/ 4865378 h 6687061"/>
              <a:gd name="connsiteX358" fmla="*/ 2138992 w 11799254"/>
              <a:gd name="connsiteY358" fmla="*/ 4840905 h 6687061"/>
              <a:gd name="connsiteX359" fmla="*/ 2403046 w 11799254"/>
              <a:gd name="connsiteY359" fmla="*/ 4840905 h 6687061"/>
              <a:gd name="connsiteX360" fmla="*/ 2649172 w 11799254"/>
              <a:gd name="connsiteY360" fmla="*/ 4674080 h 6687061"/>
              <a:gd name="connsiteX361" fmla="*/ 2649400 w 11799254"/>
              <a:gd name="connsiteY361" fmla="*/ 4673497 h 6687061"/>
              <a:gd name="connsiteX362" fmla="*/ 2649641 w 11799254"/>
              <a:gd name="connsiteY362" fmla="*/ 4672926 h 6687061"/>
              <a:gd name="connsiteX363" fmla="*/ 2689156 w 11799254"/>
              <a:gd name="connsiteY363" fmla="*/ 4577188 h 6687061"/>
              <a:gd name="connsiteX364" fmla="*/ 2686660 w 11799254"/>
              <a:gd name="connsiteY364" fmla="*/ 4573462 h 6687061"/>
              <a:gd name="connsiteX365" fmla="*/ 2425356 w 11799254"/>
              <a:gd name="connsiteY365" fmla="*/ 4573462 h 6687061"/>
              <a:gd name="connsiteX366" fmla="*/ 2179990 w 11799254"/>
              <a:gd name="connsiteY366" fmla="*/ 4723241 h 6687061"/>
              <a:gd name="connsiteX367" fmla="*/ 2136471 w 11799254"/>
              <a:gd name="connsiteY367" fmla="*/ 4837255 h 6687061"/>
              <a:gd name="connsiteX368" fmla="*/ 2138992 w 11799254"/>
              <a:gd name="connsiteY368" fmla="*/ 4840905 h 6687061"/>
              <a:gd name="connsiteX369" fmla="*/ 726726 w 11799254"/>
              <a:gd name="connsiteY369" fmla="*/ 454764 h 6687061"/>
              <a:gd name="connsiteX370" fmla="*/ 726726 w 11799254"/>
              <a:gd name="connsiteY370" fmla="*/ 454764 h 6687061"/>
              <a:gd name="connsiteX371" fmla="*/ 744301 w 11799254"/>
              <a:gd name="connsiteY371" fmla="*/ 479577 h 6687061"/>
              <a:gd name="connsiteX372" fmla="*/ 687210 w 11799254"/>
              <a:gd name="connsiteY372" fmla="*/ 617860 h 6687061"/>
              <a:gd name="connsiteX373" fmla="*/ 398056 w 11799254"/>
              <a:gd name="connsiteY373" fmla="*/ 814326 h 6687061"/>
              <a:gd name="connsiteX374" fmla="*/ 86760 w 11799254"/>
              <a:gd name="connsiteY374" fmla="*/ 814326 h 6687061"/>
              <a:gd name="connsiteX375" fmla="*/ 71462 w 11799254"/>
              <a:gd name="connsiteY375" fmla="*/ 792731 h 6687061"/>
              <a:gd name="connsiteX376" fmla="*/ 131994 w 11799254"/>
              <a:gd name="connsiteY376" fmla="*/ 634172 h 6687061"/>
              <a:gd name="connsiteX377" fmla="*/ 420374 w 11799254"/>
              <a:gd name="connsiteY377" fmla="*/ 454764 h 6687061"/>
              <a:gd name="connsiteX378" fmla="*/ 726726 w 11799254"/>
              <a:gd name="connsiteY378" fmla="*/ 454764 h 6687061"/>
              <a:gd name="connsiteX379" fmla="*/ 681679 w 11799254"/>
              <a:gd name="connsiteY379" fmla="*/ 500825 h 6687061"/>
              <a:gd name="connsiteX380" fmla="*/ 420376 w 11799254"/>
              <a:gd name="connsiteY380" fmla="*/ 500825 h 6687061"/>
              <a:gd name="connsiteX381" fmla="*/ 175007 w 11799254"/>
              <a:gd name="connsiteY381" fmla="*/ 650603 h 6687061"/>
              <a:gd name="connsiteX382" fmla="*/ 131487 w 11799254"/>
              <a:gd name="connsiteY382" fmla="*/ 764609 h 6687061"/>
              <a:gd name="connsiteX383" fmla="*/ 134004 w 11799254"/>
              <a:gd name="connsiteY383" fmla="*/ 768267 h 6687061"/>
              <a:gd name="connsiteX384" fmla="*/ 398055 w 11799254"/>
              <a:gd name="connsiteY384" fmla="*/ 768267 h 6687061"/>
              <a:gd name="connsiteX385" fmla="*/ 644190 w 11799254"/>
              <a:gd name="connsiteY385" fmla="*/ 601431 h 6687061"/>
              <a:gd name="connsiteX386" fmla="*/ 644413 w 11799254"/>
              <a:gd name="connsiteY386" fmla="*/ 600852 h 6687061"/>
              <a:gd name="connsiteX387" fmla="*/ 644648 w 11799254"/>
              <a:gd name="connsiteY387" fmla="*/ 600279 h 6687061"/>
              <a:gd name="connsiteX388" fmla="*/ 684172 w 11799254"/>
              <a:gd name="connsiteY388" fmla="*/ 504551 h 6687061"/>
              <a:gd name="connsiteX389" fmla="*/ 681678 w 11799254"/>
              <a:gd name="connsiteY389" fmla="*/ 500826 h 6687061"/>
              <a:gd name="connsiteX390" fmla="*/ 1271109 w 11799254"/>
              <a:gd name="connsiteY390" fmla="*/ 4410616 h 6687061"/>
              <a:gd name="connsiteX391" fmla="*/ 1331630 w 11799254"/>
              <a:gd name="connsiteY391" fmla="*/ 4252054 h 6687061"/>
              <a:gd name="connsiteX392" fmla="*/ 1620008 w 11799254"/>
              <a:gd name="connsiteY392" fmla="*/ 4072643 h 6687061"/>
              <a:gd name="connsiteX393" fmla="*/ 1926364 w 11799254"/>
              <a:gd name="connsiteY393" fmla="*/ 4072643 h 6687061"/>
              <a:gd name="connsiteX394" fmla="*/ 1943936 w 11799254"/>
              <a:gd name="connsiteY394" fmla="*/ 4097459 h 6687061"/>
              <a:gd name="connsiteX395" fmla="*/ 1886848 w 11799254"/>
              <a:gd name="connsiteY395" fmla="*/ 4235743 h 6687061"/>
              <a:gd name="connsiteX396" fmla="*/ 1597698 w 11799254"/>
              <a:gd name="connsiteY396" fmla="*/ 4432212 h 6687061"/>
              <a:gd name="connsiteX397" fmla="*/ 1286401 w 11799254"/>
              <a:gd name="connsiteY397" fmla="*/ 4432212 h 6687061"/>
              <a:gd name="connsiteX398" fmla="*/ 1271109 w 11799254"/>
              <a:gd name="connsiteY398" fmla="*/ 4410616 h 6687061"/>
              <a:gd name="connsiteX399" fmla="*/ 1333644 w 11799254"/>
              <a:gd name="connsiteY399" fmla="*/ 4386143 h 6687061"/>
              <a:gd name="connsiteX400" fmla="*/ 1597698 w 11799254"/>
              <a:gd name="connsiteY400" fmla="*/ 4386143 h 6687061"/>
              <a:gd name="connsiteX401" fmla="*/ 1843836 w 11799254"/>
              <a:gd name="connsiteY401" fmla="*/ 4219318 h 6687061"/>
              <a:gd name="connsiteX402" fmla="*/ 1844052 w 11799254"/>
              <a:gd name="connsiteY402" fmla="*/ 4218735 h 6687061"/>
              <a:gd name="connsiteX403" fmla="*/ 1844292 w 11799254"/>
              <a:gd name="connsiteY403" fmla="*/ 4218165 h 6687061"/>
              <a:gd name="connsiteX404" fmla="*/ 1883808 w 11799254"/>
              <a:gd name="connsiteY404" fmla="*/ 4122439 h 6687061"/>
              <a:gd name="connsiteX405" fmla="*/ 1881325 w 11799254"/>
              <a:gd name="connsiteY405" fmla="*/ 4118713 h 6687061"/>
              <a:gd name="connsiteX406" fmla="*/ 1620008 w 11799254"/>
              <a:gd name="connsiteY406" fmla="*/ 4118713 h 6687061"/>
              <a:gd name="connsiteX407" fmla="*/ 1374642 w 11799254"/>
              <a:gd name="connsiteY407" fmla="*/ 4268492 h 6687061"/>
              <a:gd name="connsiteX408" fmla="*/ 1331123 w 11799254"/>
              <a:gd name="connsiteY408" fmla="*/ 4382493 h 6687061"/>
              <a:gd name="connsiteX409" fmla="*/ 1333644 w 11799254"/>
              <a:gd name="connsiteY409" fmla="*/ 4386156 h 6687061"/>
              <a:gd name="connsiteX410" fmla="*/ 7172206 w 11799254"/>
              <a:gd name="connsiteY410" fmla="*/ 3782236 h 6687061"/>
              <a:gd name="connsiteX411" fmla="*/ 7229294 w 11799254"/>
              <a:gd name="connsiteY411" fmla="*/ 3643952 h 6687061"/>
              <a:gd name="connsiteX412" fmla="*/ 7211721 w 11799254"/>
              <a:gd name="connsiteY412" fmla="*/ 3619136 h 6687061"/>
              <a:gd name="connsiteX413" fmla="*/ 7211721 w 11799254"/>
              <a:gd name="connsiteY413" fmla="*/ 3619136 h 6687061"/>
              <a:gd name="connsiteX414" fmla="*/ 6905365 w 11799254"/>
              <a:gd name="connsiteY414" fmla="*/ 3619136 h 6687061"/>
              <a:gd name="connsiteX415" fmla="*/ 6616988 w 11799254"/>
              <a:gd name="connsiteY415" fmla="*/ 3798547 h 6687061"/>
              <a:gd name="connsiteX416" fmla="*/ 6556466 w 11799254"/>
              <a:gd name="connsiteY416" fmla="*/ 3957109 h 6687061"/>
              <a:gd name="connsiteX417" fmla="*/ 6571758 w 11799254"/>
              <a:gd name="connsiteY417" fmla="*/ 3978705 h 6687061"/>
              <a:gd name="connsiteX418" fmla="*/ 6883055 w 11799254"/>
              <a:gd name="connsiteY418" fmla="*/ 3978705 h 6687061"/>
              <a:gd name="connsiteX419" fmla="*/ 7172206 w 11799254"/>
              <a:gd name="connsiteY419" fmla="*/ 3782236 h 6687061"/>
              <a:gd name="connsiteX420" fmla="*/ 86 w 11799254"/>
              <a:gd name="connsiteY420" fmla="*/ 2254863 h 6687061"/>
              <a:gd name="connsiteX421" fmla="*/ 86 w 11799254"/>
              <a:gd name="connsiteY421" fmla="*/ 2373402 h 6687061"/>
              <a:gd name="connsiteX422" fmla="*/ 38787 w 11799254"/>
              <a:gd name="connsiteY422" fmla="*/ 2279666 h 6687061"/>
              <a:gd name="connsiteX423" fmla="*/ 21206 w 11799254"/>
              <a:gd name="connsiteY423" fmla="*/ 2254863 h 6687061"/>
              <a:gd name="connsiteX424" fmla="*/ 86 w 11799254"/>
              <a:gd name="connsiteY424" fmla="*/ 2254863 h 6687061"/>
              <a:gd name="connsiteX425" fmla="*/ 1002914 w 11799254"/>
              <a:gd name="connsiteY425" fmla="*/ 3333798 h 6687061"/>
              <a:gd name="connsiteX426" fmla="*/ 1060006 w 11799254"/>
              <a:gd name="connsiteY426" fmla="*/ 3195514 h 6687061"/>
              <a:gd name="connsiteX427" fmla="*/ 1042425 w 11799254"/>
              <a:gd name="connsiteY427" fmla="*/ 3170699 h 6687061"/>
              <a:gd name="connsiteX428" fmla="*/ 1042431 w 11799254"/>
              <a:gd name="connsiteY428" fmla="*/ 3170699 h 6687061"/>
              <a:gd name="connsiteX429" fmla="*/ 736072 w 11799254"/>
              <a:gd name="connsiteY429" fmla="*/ 3170699 h 6687061"/>
              <a:gd name="connsiteX430" fmla="*/ 447692 w 11799254"/>
              <a:gd name="connsiteY430" fmla="*/ 3350109 h 6687061"/>
              <a:gd name="connsiteX431" fmla="*/ 387167 w 11799254"/>
              <a:gd name="connsiteY431" fmla="*/ 3508671 h 6687061"/>
              <a:gd name="connsiteX432" fmla="*/ 402465 w 11799254"/>
              <a:gd name="connsiteY432" fmla="*/ 3530255 h 6687061"/>
              <a:gd name="connsiteX433" fmla="*/ 713759 w 11799254"/>
              <a:gd name="connsiteY433" fmla="*/ 3530255 h 6687061"/>
              <a:gd name="connsiteX434" fmla="*/ 1002913 w 11799254"/>
              <a:gd name="connsiteY434" fmla="*/ 3333798 h 6687061"/>
              <a:gd name="connsiteX435" fmla="*/ 2402944 w 11799254"/>
              <a:gd name="connsiteY435" fmla="*/ 2254863 h 6687061"/>
              <a:gd name="connsiteX436" fmla="*/ 2709287 w 11799254"/>
              <a:gd name="connsiteY436" fmla="*/ 2254863 h 6687061"/>
              <a:gd name="connsiteX437" fmla="*/ 2726860 w 11799254"/>
              <a:gd name="connsiteY437" fmla="*/ 2279666 h 6687061"/>
              <a:gd name="connsiteX438" fmla="*/ 2669772 w 11799254"/>
              <a:gd name="connsiteY438" fmla="*/ 2417950 h 6687061"/>
              <a:gd name="connsiteX439" fmla="*/ 2380621 w 11799254"/>
              <a:gd name="connsiteY439" fmla="*/ 2614420 h 6687061"/>
              <a:gd name="connsiteX440" fmla="*/ 2069324 w 11799254"/>
              <a:gd name="connsiteY440" fmla="*/ 2614420 h 6687061"/>
              <a:gd name="connsiteX441" fmla="*/ 2054032 w 11799254"/>
              <a:gd name="connsiteY441" fmla="*/ 2592823 h 6687061"/>
              <a:gd name="connsiteX442" fmla="*/ 2114554 w 11799254"/>
              <a:gd name="connsiteY442" fmla="*/ 2434261 h 6687061"/>
              <a:gd name="connsiteX443" fmla="*/ 2402944 w 11799254"/>
              <a:gd name="connsiteY443" fmla="*/ 2254863 h 6687061"/>
              <a:gd name="connsiteX444" fmla="*/ 2664248 w 11799254"/>
              <a:gd name="connsiteY444" fmla="*/ 2300920 h 6687061"/>
              <a:gd name="connsiteX445" fmla="*/ 2402944 w 11799254"/>
              <a:gd name="connsiteY445" fmla="*/ 2300920 h 6687061"/>
              <a:gd name="connsiteX446" fmla="*/ 2157566 w 11799254"/>
              <a:gd name="connsiteY446" fmla="*/ 2450699 h 6687061"/>
              <a:gd name="connsiteX447" fmla="*/ 2114047 w 11799254"/>
              <a:gd name="connsiteY447" fmla="*/ 2564700 h 6687061"/>
              <a:gd name="connsiteX448" fmla="*/ 2116568 w 11799254"/>
              <a:gd name="connsiteY448" fmla="*/ 2568363 h 6687061"/>
              <a:gd name="connsiteX449" fmla="*/ 2380621 w 11799254"/>
              <a:gd name="connsiteY449" fmla="*/ 2568363 h 6687061"/>
              <a:gd name="connsiteX450" fmla="*/ 2626760 w 11799254"/>
              <a:gd name="connsiteY450" fmla="*/ 2401525 h 6687061"/>
              <a:gd name="connsiteX451" fmla="*/ 2626975 w 11799254"/>
              <a:gd name="connsiteY451" fmla="*/ 2400942 h 6687061"/>
              <a:gd name="connsiteX452" fmla="*/ 2627216 w 11799254"/>
              <a:gd name="connsiteY452" fmla="*/ 2400371 h 6687061"/>
              <a:gd name="connsiteX453" fmla="*/ 2666731 w 11799254"/>
              <a:gd name="connsiteY453" fmla="*/ 2304646 h 6687061"/>
              <a:gd name="connsiteX454" fmla="*/ 2664248 w 11799254"/>
              <a:gd name="connsiteY454" fmla="*/ 2300920 h 6687061"/>
              <a:gd name="connsiteX455" fmla="*/ 5439340 w 11799254"/>
              <a:gd name="connsiteY455" fmla="*/ 4886962 h 6687061"/>
              <a:gd name="connsiteX456" fmla="*/ 5750637 w 11799254"/>
              <a:gd name="connsiteY456" fmla="*/ 4886962 h 6687061"/>
              <a:gd name="connsiteX457" fmla="*/ 6039788 w 11799254"/>
              <a:gd name="connsiteY457" fmla="*/ 4690505 h 6687061"/>
              <a:gd name="connsiteX458" fmla="*/ 6096876 w 11799254"/>
              <a:gd name="connsiteY458" fmla="*/ 4552221 h 6687061"/>
              <a:gd name="connsiteX459" fmla="*/ 6079303 w 11799254"/>
              <a:gd name="connsiteY459" fmla="*/ 4527406 h 6687061"/>
              <a:gd name="connsiteX460" fmla="*/ 5772947 w 11799254"/>
              <a:gd name="connsiteY460" fmla="*/ 4527406 h 6687061"/>
              <a:gd name="connsiteX461" fmla="*/ 5484569 w 11799254"/>
              <a:gd name="connsiteY461" fmla="*/ 4706816 h 6687061"/>
              <a:gd name="connsiteX462" fmla="*/ 5424048 w 11799254"/>
              <a:gd name="connsiteY462" fmla="*/ 4865378 h 6687061"/>
              <a:gd name="connsiteX463" fmla="*/ 5439340 w 11799254"/>
              <a:gd name="connsiteY463" fmla="*/ 4886962 h 6687061"/>
              <a:gd name="connsiteX464" fmla="*/ 6570149 w 11799254"/>
              <a:gd name="connsiteY464" fmla="*/ 4235743 h 6687061"/>
              <a:gd name="connsiteX465" fmla="*/ 6627250 w 11799254"/>
              <a:gd name="connsiteY465" fmla="*/ 4097459 h 6687061"/>
              <a:gd name="connsiteX466" fmla="*/ 6609665 w 11799254"/>
              <a:gd name="connsiteY466" fmla="*/ 4072643 h 6687061"/>
              <a:gd name="connsiteX467" fmla="*/ 6609665 w 11799254"/>
              <a:gd name="connsiteY467" fmla="*/ 4072643 h 6687061"/>
              <a:gd name="connsiteX468" fmla="*/ 6303322 w 11799254"/>
              <a:gd name="connsiteY468" fmla="*/ 4072643 h 6687061"/>
              <a:gd name="connsiteX469" fmla="*/ 6014943 w 11799254"/>
              <a:gd name="connsiteY469" fmla="*/ 4252054 h 6687061"/>
              <a:gd name="connsiteX470" fmla="*/ 5954410 w 11799254"/>
              <a:gd name="connsiteY470" fmla="*/ 4410616 h 6687061"/>
              <a:gd name="connsiteX471" fmla="*/ 5969701 w 11799254"/>
              <a:gd name="connsiteY471" fmla="*/ 4432212 h 6687061"/>
              <a:gd name="connsiteX472" fmla="*/ 6280998 w 11799254"/>
              <a:gd name="connsiteY472" fmla="*/ 4432212 h 6687061"/>
              <a:gd name="connsiteX473" fmla="*/ 6570149 w 11799254"/>
              <a:gd name="connsiteY473" fmla="*/ 4235743 h 6687061"/>
              <a:gd name="connsiteX474" fmla="*/ 68 w 11799254"/>
              <a:gd name="connsiteY474" fmla="*/ 3176275 h 6687061"/>
              <a:gd name="connsiteX475" fmla="*/ 62 w 11799254"/>
              <a:gd name="connsiteY475" fmla="*/ 3530255 h 6687061"/>
              <a:gd name="connsiteX476" fmla="*/ 44491 w 11799254"/>
              <a:gd name="connsiteY476" fmla="*/ 3530255 h 6687061"/>
              <a:gd name="connsiteX477" fmla="*/ 333639 w 11799254"/>
              <a:gd name="connsiteY477" fmla="*/ 3333798 h 6687061"/>
              <a:gd name="connsiteX478" fmla="*/ 390731 w 11799254"/>
              <a:gd name="connsiteY478" fmla="*/ 3195514 h 6687061"/>
              <a:gd name="connsiteX479" fmla="*/ 373156 w 11799254"/>
              <a:gd name="connsiteY479" fmla="*/ 3170699 h 6687061"/>
              <a:gd name="connsiteX480" fmla="*/ 373156 w 11799254"/>
              <a:gd name="connsiteY480" fmla="*/ 3170699 h 6687061"/>
              <a:gd name="connsiteX481" fmla="*/ 66804 w 11799254"/>
              <a:gd name="connsiteY481" fmla="*/ 3170699 h 6687061"/>
              <a:gd name="connsiteX482" fmla="*/ 67 w 11799254"/>
              <a:gd name="connsiteY482" fmla="*/ 3176275 h 6687061"/>
              <a:gd name="connsiteX483" fmla="*/ 474171 w 11799254"/>
              <a:gd name="connsiteY483" fmla="*/ 3782236 h 6687061"/>
              <a:gd name="connsiteX484" fmla="*/ 531262 w 11799254"/>
              <a:gd name="connsiteY484" fmla="*/ 3643952 h 6687061"/>
              <a:gd name="connsiteX485" fmla="*/ 513687 w 11799254"/>
              <a:gd name="connsiteY485" fmla="*/ 3619149 h 6687061"/>
              <a:gd name="connsiteX486" fmla="*/ 513687 w 11799254"/>
              <a:gd name="connsiteY486" fmla="*/ 3619149 h 6687061"/>
              <a:gd name="connsiteX487" fmla="*/ 207335 w 11799254"/>
              <a:gd name="connsiteY487" fmla="*/ 3619149 h 6687061"/>
              <a:gd name="connsiteX488" fmla="*/ 56 w 11799254"/>
              <a:gd name="connsiteY488" fmla="*/ 3685712 h 6687061"/>
              <a:gd name="connsiteX489" fmla="*/ 56 w 11799254"/>
              <a:gd name="connsiteY489" fmla="*/ 3750044 h 6687061"/>
              <a:gd name="connsiteX490" fmla="*/ 207335 w 11799254"/>
              <a:gd name="connsiteY490" fmla="*/ 3665206 h 6687061"/>
              <a:gd name="connsiteX491" fmla="*/ 468646 w 11799254"/>
              <a:gd name="connsiteY491" fmla="*/ 3665206 h 6687061"/>
              <a:gd name="connsiteX492" fmla="*/ 471139 w 11799254"/>
              <a:gd name="connsiteY492" fmla="*/ 3668932 h 6687061"/>
              <a:gd name="connsiteX493" fmla="*/ 431609 w 11799254"/>
              <a:gd name="connsiteY493" fmla="*/ 3764657 h 6687061"/>
              <a:gd name="connsiteX494" fmla="*/ 431374 w 11799254"/>
              <a:gd name="connsiteY494" fmla="*/ 3765228 h 6687061"/>
              <a:gd name="connsiteX495" fmla="*/ 431157 w 11799254"/>
              <a:gd name="connsiteY495" fmla="*/ 3765810 h 6687061"/>
              <a:gd name="connsiteX496" fmla="*/ 185016 w 11799254"/>
              <a:gd name="connsiteY496" fmla="*/ 3932649 h 6687061"/>
              <a:gd name="connsiteX497" fmla="*/ 49 w 11799254"/>
              <a:gd name="connsiteY497" fmla="*/ 3932649 h 6687061"/>
              <a:gd name="connsiteX498" fmla="*/ 49 w 11799254"/>
              <a:gd name="connsiteY498" fmla="*/ 3978705 h 6687061"/>
              <a:gd name="connsiteX499" fmla="*/ 185016 w 11799254"/>
              <a:gd name="connsiteY499" fmla="*/ 3978705 h 6687061"/>
              <a:gd name="connsiteX500" fmla="*/ 474169 w 11799254"/>
              <a:gd name="connsiteY500" fmla="*/ 3782248 h 6687061"/>
              <a:gd name="connsiteX501" fmla="*/ 3581821 w 11799254"/>
              <a:gd name="connsiteY501" fmla="*/ 5335412 h 6687061"/>
              <a:gd name="connsiteX502" fmla="*/ 3893118 w 11799254"/>
              <a:gd name="connsiteY502" fmla="*/ 5335412 h 6687061"/>
              <a:gd name="connsiteX503" fmla="*/ 4182268 w 11799254"/>
              <a:gd name="connsiteY503" fmla="*/ 5138955 h 6687061"/>
              <a:gd name="connsiteX504" fmla="*/ 4239357 w 11799254"/>
              <a:gd name="connsiteY504" fmla="*/ 5000659 h 6687061"/>
              <a:gd name="connsiteX505" fmla="*/ 4221784 w 11799254"/>
              <a:gd name="connsiteY505" fmla="*/ 4975856 h 6687061"/>
              <a:gd name="connsiteX506" fmla="*/ 3915428 w 11799254"/>
              <a:gd name="connsiteY506" fmla="*/ 4975856 h 6687061"/>
              <a:gd name="connsiteX507" fmla="*/ 3627050 w 11799254"/>
              <a:gd name="connsiteY507" fmla="*/ 5155254 h 6687061"/>
              <a:gd name="connsiteX508" fmla="*/ 3566529 w 11799254"/>
              <a:gd name="connsiteY508" fmla="*/ 5313816 h 6687061"/>
              <a:gd name="connsiteX509" fmla="*/ 3581821 w 11799254"/>
              <a:gd name="connsiteY509" fmla="*/ 5335412 h 6687061"/>
              <a:gd name="connsiteX510" fmla="*/ 308788 w 11799254"/>
              <a:gd name="connsiteY510" fmla="*/ 2895347 h 6687061"/>
              <a:gd name="connsiteX511" fmla="*/ 248263 w 11799254"/>
              <a:gd name="connsiteY511" fmla="*/ 3053910 h 6687061"/>
              <a:gd name="connsiteX512" fmla="*/ 263555 w 11799254"/>
              <a:gd name="connsiteY512" fmla="*/ 3075506 h 6687061"/>
              <a:gd name="connsiteX513" fmla="*/ 574856 w 11799254"/>
              <a:gd name="connsiteY513" fmla="*/ 3075506 h 6687061"/>
              <a:gd name="connsiteX514" fmla="*/ 864009 w 11799254"/>
              <a:gd name="connsiteY514" fmla="*/ 2879036 h 6687061"/>
              <a:gd name="connsiteX515" fmla="*/ 921101 w 11799254"/>
              <a:gd name="connsiteY515" fmla="*/ 2740752 h 6687061"/>
              <a:gd name="connsiteX516" fmla="*/ 903520 w 11799254"/>
              <a:gd name="connsiteY516" fmla="*/ 2715937 h 6687061"/>
              <a:gd name="connsiteX517" fmla="*/ 903526 w 11799254"/>
              <a:gd name="connsiteY517" fmla="*/ 2715937 h 6687061"/>
              <a:gd name="connsiteX518" fmla="*/ 597168 w 11799254"/>
              <a:gd name="connsiteY518" fmla="*/ 2715937 h 6687061"/>
              <a:gd name="connsiteX519" fmla="*/ 308787 w 11799254"/>
              <a:gd name="connsiteY519" fmla="*/ 2895347 h 6687061"/>
              <a:gd name="connsiteX520" fmla="*/ 2040020 w 11799254"/>
              <a:gd name="connsiteY520" fmla="*/ 2254863 h 6687061"/>
              <a:gd name="connsiteX521" fmla="*/ 1733664 w 11799254"/>
              <a:gd name="connsiteY521" fmla="*/ 2254863 h 6687061"/>
              <a:gd name="connsiteX522" fmla="*/ 1445286 w 11799254"/>
              <a:gd name="connsiteY522" fmla="*/ 2434261 h 6687061"/>
              <a:gd name="connsiteX523" fmla="*/ 1384765 w 11799254"/>
              <a:gd name="connsiteY523" fmla="*/ 2592823 h 6687061"/>
              <a:gd name="connsiteX524" fmla="*/ 1400057 w 11799254"/>
              <a:gd name="connsiteY524" fmla="*/ 2614420 h 6687061"/>
              <a:gd name="connsiteX525" fmla="*/ 1711354 w 11799254"/>
              <a:gd name="connsiteY525" fmla="*/ 2614420 h 6687061"/>
              <a:gd name="connsiteX526" fmla="*/ 2000505 w 11799254"/>
              <a:gd name="connsiteY526" fmla="*/ 2417950 h 6687061"/>
              <a:gd name="connsiteX527" fmla="*/ 2057605 w 11799254"/>
              <a:gd name="connsiteY527" fmla="*/ 2279666 h 6687061"/>
              <a:gd name="connsiteX528" fmla="*/ 2040020 w 11799254"/>
              <a:gd name="connsiteY528" fmla="*/ 2254863 h 6687061"/>
              <a:gd name="connsiteX529" fmla="*/ 4740769 w 11799254"/>
              <a:gd name="connsiteY529" fmla="*/ 454764 h 6687061"/>
              <a:gd name="connsiteX530" fmla="*/ 4740769 w 11799254"/>
              <a:gd name="connsiteY530" fmla="*/ 454764 h 6687061"/>
              <a:gd name="connsiteX531" fmla="*/ 4758341 w 11799254"/>
              <a:gd name="connsiteY531" fmla="*/ 479577 h 6687061"/>
              <a:gd name="connsiteX532" fmla="*/ 4701253 w 11799254"/>
              <a:gd name="connsiteY532" fmla="*/ 617860 h 6687061"/>
              <a:gd name="connsiteX533" fmla="*/ 4412090 w 11799254"/>
              <a:gd name="connsiteY533" fmla="*/ 814326 h 6687061"/>
              <a:gd name="connsiteX534" fmla="*/ 4100805 w 11799254"/>
              <a:gd name="connsiteY534" fmla="*/ 814326 h 6687061"/>
              <a:gd name="connsiteX535" fmla="*/ 4085513 w 11799254"/>
              <a:gd name="connsiteY535" fmla="*/ 792731 h 6687061"/>
              <a:gd name="connsiteX536" fmla="*/ 4146035 w 11799254"/>
              <a:gd name="connsiteY536" fmla="*/ 634172 h 6687061"/>
              <a:gd name="connsiteX537" fmla="*/ 4434413 w 11799254"/>
              <a:gd name="connsiteY537" fmla="*/ 454764 h 6687061"/>
              <a:gd name="connsiteX538" fmla="*/ 4740769 w 11799254"/>
              <a:gd name="connsiteY538" fmla="*/ 454764 h 6687061"/>
              <a:gd name="connsiteX539" fmla="*/ 4695729 w 11799254"/>
              <a:gd name="connsiteY539" fmla="*/ 500825 h 6687061"/>
              <a:gd name="connsiteX540" fmla="*/ 4434413 w 11799254"/>
              <a:gd name="connsiteY540" fmla="*/ 500825 h 6687061"/>
              <a:gd name="connsiteX541" fmla="*/ 4189047 w 11799254"/>
              <a:gd name="connsiteY541" fmla="*/ 650603 h 6687061"/>
              <a:gd name="connsiteX542" fmla="*/ 4145528 w 11799254"/>
              <a:gd name="connsiteY542" fmla="*/ 764609 h 6687061"/>
              <a:gd name="connsiteX543" fmla="*/ 4148049 w 11799254"/>
              <a:gd name="connsiteY543" fmla="*/ 768267 h 6687061"/>
              <a:gd name="connsiteX544" fmla="*/ 4412090 w 11799254"/>
              <a:gd name="connsiteY544" fmla="*/ 768267 h 6687061"/>
              <a:gd name="connsiteX545" fmla="*/ 4658241 w 11799254"/>
              <a:gd name="connsiteY545" fmla="*/ 601431 h 6687061"/>
              <a:gd name="connsiteX546" fmla="*/ 4658456 w 11799254"/>
              <a:gd name="connsiteY546" fmla="*/ 600852 h 6687061"/>
              <a:gd name="connsiteX547" fmla="*/ 4658684 w 11799254"/>
              <a:gd name="connsiteY547" fmla="*/ 600279 h 6687061"/>
              <a:gd name="connsiteX548" fmla="*/ 4698212 w 11799254"/>
              <a:gd name="connsiteY548" fmla="*/ 504551 h 6687061"/>
              <a:gd name="connsiteX549" fmla="*/ 4695729 w 11799254"/>
              <a:gd name="connsiteY549" fmla="*/ 500826 h 6687061"/>
              <a:gd name="connsiteX550" fmla="*/ 2917849 w 11799254"/>
              <a:gd name="connsiteY550" fmla="*/ 1806413 h 6687061"/>
              <a:gd name="connsiteX551" fmla="*/ 2629458 w 11799254"/>
              <a:gd name="connsiteY551" fmla="*/ 1985824 h 6687061"/>
              <a:gd name="connsiteX552" fmla="*/ 2568937 w 11799254"/>
              <a:gd name="connsiteY552" fmla="*/ 2144386 h 6687061"/>
              <a:gd name="connsiteX553" fmla="*/ 2584229 w 11799254"/>
              <a:gd name="connsiteY553" fmla="*/ 2165982 h 6687061"/>
              <a:gd name="connsiteX554" fmla="*/ 2895526 w 11799254"/>
              <a:gd name="connsiteY554" fmla="*/ 2165982 h 6687061"/>
              <a:gd name="connsiteX555" fmla="*/ 3184677 w 11799254"/>
              <a:gd name="connsiteY555" fmla="*/ 1969512 h 6687061"/>
              <a:gd name="connsiteX556" fmla="*/ 3241765 w 11799254"/>
              <a:gd name="connsiteY556" fmla="*/ 1831228 h 6687061"/>
              <a:gd name="connsiteX557" fmla="*/ 3224192 w 11799254"/>
              <a:gd name="connsiteY557" fmla="*/ 1806413 h 6687061"/>
              <a:gd name="connsiteX558" fmla="*/ 2917849 w 11799254"/>
              <a:gd name="connsiteY558" fmla="*/ 1806413 h 6687061"/>
              <a:gd name="connsiteX559" fmla="*/ 10580900 w 11799254"/>
              <a:gd name="connsiteY559" fmla="*/ 1806413 h 6687061"/>
              <a:gd name="connsiteX560" fmla="*/ 10580900 w 11799254"/>
              <a:gd name="connsiteY560" fmla="*/ 1806413 h 6687061"/>
              <a:gd name="connsiteX561" fmla="*/ 10598473 w 11799254"/>
              <a:gd name="connsiteY561" fmla="*/ 1831228 h 6687061"/>
              <a:gd name="connsiteX562" fmla="*/ 10541386 w 11799254"/>
              <a:gd name="connsiteY562" fmla="*/ 1969512 h 6687061"/>
              <a:gd name="connsiteX563" fmla="*/ 10252234 w 11799254"/>
              <a:gd name="connsiteY563" fmla="*/ 2165982 h 6687061"/>
              <a:gd name="connsiteX564" fmla="*/ 9940937 w 11799254"/>
              <a:gd name="connsiteY564" fmla="*/ 2165982 h 6687061"/>
              <a:gd name="connsiteX565" fmla="*/ 9925646 w 11799254"/>
              <a:gd name="connsiteY565" fmla="*/ 2144386 h 6687061"/>
              <a:gd name="connsiteX566" fmla="*/ 9986167 w 11799254"/>
              <a:gd name="connsiteY566" fmla="*/ 1985824 h 6687061"/>
              <a:gd name="connsiteX567" fmla="*/ 10274557 w 11799254"/>
              <a:gd name="connsiteY567" fmla="*/ 1806413 h 6687061"/>
              <a:gd name="connsiteX568" fmla="*/ 10580900 w 11799254"/>
              <a:gd name="connsiteY568" fmla="*/ 1806413 h 6687061"/>
              <a:gd name="connsiteX569" fmla="*/ 10535861 w 11799254"/>
              <a:gd name="connsiteY569" fmla="*/ 1852470 h 6687061"/>
              <a:gd name="connsiteX570" fmla="*/ 10274545 w 11799254"/>
              <a:gd name="connsiteY570" fmla="*/ 1852470 h 6687061"/>
              <a:gd name="connsiteX571" fmla="*/ 10029179 w 11799254"/>
              <a:gd name="connsiteY571" fmla="*/ 2002249 h 6687061"/>
              <a:gd name="connsiteX572" fmla="*/ 9985672 w 11799254"/>
              <a:gd name="connsiteY572" fmla="*/ 2116263 h 6687061"/>
              <a:gd name="connsiteX573" fmla="*/ 9988181 w 11799254"/>
              <a:gd name="connsiteY573" fmla="*/ 2119925 h 6687061"/>
              <a:gd name="connsiteX574" fmla="*/ 10252234 w 11799254"/>
              <a:gd name="connsiteY574" fmla="*/ 2119925 h 6687061"/>
              <a:gd name="connsiteX575" fmla="*/ 10498373 w 11799254"/>
              <a:gd name="connsiteY575" fmla="*/ 1953087 h 6687061"/>
              <a:gd name="connsiteX576" fmla="*/ 10498588 w 11799254"/>
              <a:gd name="connsiteY576" fmla="*/ 1952504 h 6687061"/>
              <a:gd name="connsiteX577" fmla="*/ 10498816 w 11799254"/>
              <a:gd name="connsiteY577" fmla="*/ 1951934 h 6687061"/>
              <a:gd name="connsiteX578" fmla="*/ 10538357 w 11799254"/>
              <a:gd name="connsiteY578" fmla="*/ 1856209 h 6687061"/>
              <a:gd name="connsiteX579" fmla="*/ 10535861 w 11799254"/>
              <a:gd name="connsiteY579" fmla="*/ 1852482 h 6687061"/>
              <a:gd name="connsiteX580" fmla="*/ 3069374 w 11799254"/>
              <a:gd name="connsiteY580" fmla="*/ 2254863 h 6687061"/>
              <a:gd name="connsiteX581" fmla="*/ 2780996 w 11799254"/>
              <a:gd name="connsiteY581" fmla="*/ 2434261 h 6687061"/>
              <a:gd name="connsiteX582" fmla="*/ 2720474 w 11799254"/>
              <a:gd name="connsiteY582" fmla="*/ 2592823 h 6687061"/>
              <a:gd name="connsiteX583" fmla="*/ 2735754 w 11799254"/>
              <a:gd name="connsiteY583" fmla="*/ 2614420 h 6687061"/>
              <a:gd name="connsiteX584" fmla="*/ 3047063 w 11799254"/>
              <a:gd name="connsiteY584" fmla="*/ 2614420 h 6687061"/>
              <a:gd name="connsiteX585" fmla="*/ 3336214 w 11799254"/>
              <a:gd name="connsiteY585" fmla="*/ 2417950 h 6687061"/>
              <a:gd name="connsiteX586" fmla="*/ 3393302 w 11799254"/>
              <a:gd name="connsiteY586" fmla="*/ 2279666 h 6687061"/>
              <a:gd name="connsiteX587" fmla="*/ 3375730 w 11799254"/>
              <a:gd name="connsiteY587" fmla="*/ 2254863 h 6687061"/>
              <a:gd name="connsiteX588" fmla="*/ 3069374 w 11799254"/>
              <a:gd name="connsiteY588" fmla="*/ 2254863 h 6687061"/>
              <a:gd name="connsiteX589" fmla="*/ 1064393 w 11799254"/>
              <a:gd name="connsiteY589" fmla="*/ 2254863 h 6687061"/>
              <a:gd name="connsiteX590" fmla="*/ 776012 w 11799254"/>
              <a:gd name="connsiteY590" fmla="*/ 2434261 h 6687061"/>
              <a:gd name="connsiteX591" fmla="*/ 715487 w 11799254"/>
              <a:gd name="connsiteY591" fmla="*/ 2592823 h 6687061"/>
              <a:gd name="connsiteX592" fmla="*/ 730786 w 11799254"/>
              <a:gd name="connsiteY592" fmla="*/ 2614420 h 6687061"/>
              <a:gd name="connsiteX593" fmla="*/ 1042080 w 11799254"/>
              <a:gd name="connsiteY593" fmla="*/ 2614420 h 6687061"/>
              <a:gd name="connsiteX594" fmla="*/ 1331225 w 11799254"/>
              <a:gd name="connsiteY594" fmla="*/ 2417950 h 6687061"/>
              <a:gd name="connsiteX595" fmla="*/ 1388325 w 11799254"/>
              <a:gd name="connsiteY595" fmla="*/ 2279666 h 6687061"/>
              <a:gd name="connsiteX596" fmla="*/ 1370740 w 11799254"/>
              <a:gd name="connsiteY596" fmla="*/ 2254863 h 6687061"/>
              <a:gd name="connsiteX597" fmla="*/ 1064393 w 11799254"/>
              <a:gd name="connsiteY597" fmla="*/ 2254863 h 6687061"/>
              <a:gd name="connsiteX598" fmla="*/ 9472516 w 11799254"/>
              <a:gd name="connsiteY598" fmla="*/ 2434261 h 6687061"/>
              <a:gd name="connsiteX599" fmla="*/ 9411982 w 11799254"/>
              <a:gd name="connsiteY599" fmla="*/ 2592823 h 6687061"/>
              <a:gd name="connsiteX600" fmla="*/ 9427287 w 11799254"/>
              <a:gd name="connsiteY600" fmla="*/ 2614420 h 6687061"/>
              <a:gd name="connsiteX601" fmla="*/ 9738571 w 11799254"/>
              <a:gd name="connsiteY601" fmla="*/ 2614420 h 6687061"/>
              <a:gd name="connsiteX602" fmla="*/ 10027735 w 11799254"/>
              <a:gd name="connsiteY602" fmla="*/ 2417950 h 6687061"/>
              <a:gd name="connsiteX603" fmla="*/ 10084822 w 11799254"/>
              <a:gd name="connsiteY603" fmla="*/ 2279666 h 6687061"/>
              <a:gd name="connsiteX604" fmla="*/ 10067250 w 11799254"/>
              <a:gd name="connsiteY604" fmla="*/ 2254863 h 6687061"/>
              <a:gd name="connsiteX605" fmla="*/ 9760894 w 11799254"/>
              <a:gd name="connsiteY605" fmla="*/ 2254863 h 6687061"/>
              <a:gd name="connsiteX606" fmla="*/ 9472516 w 11799254"/>
              <a:gd name="connsiteY606" fmla="*/ 2434261 h 6687061"/>
              <a:gd name="connsiteX607" fmla="*/ 80 w 11799254"/>
              <a:gd name="connsiteY607" fmla="*/ 2715937 h 6687061"/>
              <a:gd name="connsiteX608" fmla="*/ 67 w 11799254"/>
              <a:gd name="connsiteY608" fmla="*/ 3057458 h 6687061"/>
              <a:gd name="connsiteX609" fmla="*/ 183735 w 11799254"/>
              <a:gd name="connsiteY609" fmla="*/ 2879036 h 6687061"/>
              <a:gd name="connsiteX610" fmla="*/ 240827 w 11799254"/>
              <a:gd name="connsiteY610" fmla="*/ 2740752 h 6687061"/>
              <a:gd name="connsiteX611" fmla="*/ 223252 w 11799254"/>
              <a:gd name="connsiteY611" fmla="*/ 2715937 h 6687061"/>
              <a:gd name="connsiteX612" fmla="*/ 223252 w 11799254"/>
              <a:gd name="connsiteY612" fmla="*/ 2715937 h 6687061"/>
              <a:gd name="connsiteX613" fmla="*/ 80 w 11799254"/>
              <a:gd name="connsiteY613" fmla="*/ 2715937 h 6687061"/>
              <a:gd name="connsiteX614" fmla="*/ 4611200 w 11799254"/>
              <a:gd name="connsiteY614" fmla="*/ 2715937 h 6687061"/>
              <a:gd name="connsiteX615" fmla="*/ 4322822 w 11799254"/>
              <a:gd name="connsiteY615" fmla="*/ 2895347 h 6687061"/>
              <a:gd name="connsiteX616" fmla="*/ 4262301 w 11799254"/>
              <a:gd name="connsiteY616" fmla="*/ 3053910 h 6687061"/>
              <a:gd name="connsiteX617" fmla="*/ 4277592 w 11799254"/>
              <a:gd name="connsiteY617" fmla="*/ 3075493 h 6687061"/>
              <a:gd name="connsiteX618" fmla="*/ 4588889 w 11799254"/>
              <a:gd name="connsiteY618" fmla="*/ 3075493 h 6687061"/>
              <a:gd name="connsiteX619" fmla="*/ 4878040 w 11799254"/>
              <a:gd name="connsiteY619" fmla="*/ 2879036 h 6687061"/>
              <a:gd name="connsiteX620" fmla="*/ 4935128 w 11799254"/>
              <a:gd name="connsiteY620" fmla="*/ 2740752 h 6687061"/>
              <a:gd name="connsiteX621" fmla="*/ 4917556 w 11799254"/>
              <a:gd name="connsiteY621" fmla="*/ 2715937 h 6687061"/>
              <a:gd name="connsiteX622" fmla="*/ 4917556 w 11799254"/>
              <a:gd name="connsiteY622" fmla="*/ 2715937 h 6687061"/>
              <a:gd name="connsiteX623" fmla="*/ 4611200 w 11799254"/>
              <a:gd name="connsiteY623" fmla="*/ 2715937 h 6687061"/>
              <a:gd name="connsiteX624" fmla="*/ 3577767 w 11799254"/>
              <a:gd name="connsiteY624" fmla="*/ 2715937 h 6687061"/>
              <a:gd name="connsiteX625" fmla="*/ 3577767 w 11799254"/>
              <a:gd name="connsiteY625" fmla="*/ 2715937 h 6687061"/>
              <a:gd name="connsiteX626" fmla="*/ 3595352 w 11799254"/>
              <a:gd name="connsiteY626" fmla="*/ 2740752 h 6687061"/>
              <a:gd name="connsiteX627" fmla="*/ 3538251 w 11799254"/>
              <a:gd name="connsiteY627" fmla="*/ 2879036 h 6687061"/>
              <a:gd name="connsiteX628" fmla="*/ 3249113 w 11799254"/>
              <a:gd name="connsiteY628" fmla="*/ 3075493 h 6687061"/>
              <a:gd name="connsiteX629" fmla="*/ 2937816 w 11799254"/>
              <a:gd name="connsiteY629" fmla="*/ 3075493 h 6687061"/>
              <a:gd name="connsiteX630" fmla="*/ 2922511 w 11799254"/>
              <a:gd name="connsiteY630" fmla="*/ 3053910 h 6687061"/>
              <a:gd name="connsiteX631" fmla="*/ 2983045 w 11799254"/>
              <a:gd name="connsiteY631" fmla="*/ 2895347 h 6687061"/>
              <a:gd name="connsiteX632" fmla="*/ 3271424 w 11799254"/>
              <a:gd name="connsiteY632" fmla="*/ 2715937 h 6687061"/>
              <a:gd name="connsiteX633" fmla="*/ 3577767 w 11799254"/>
              <a:gd name="connsiteY633" fmla="*/ 2715937 h 6687061"/>
              <a:gd name="connsiteX634" fmla="*/ 3532727 w 11799254"/>
              <a:gd name="connsiteY634" fmla="*/ 2761994 h 6687061"/>
              <a:gd name="connsiteX635" fmla="*/ 3271424 w 11799254"/>
              <a:gd name="connsiteY635" fmla="*/ 2761994 h 6687061"/>
              <a:gd name="connsiteX636" fmla="*/ 3026058 w 11799254"/>
              <a:gd name="connsiteY636" fmla="*/ 2911773 h 6687061"/>
              <a:gd name="connsiteX637" fmla="*/ 2982538 w 11799254"/>
              <a:gd name="connsiteY637" fmla="*/ 3025786 h 6687061"/>
              <a:gd name="connsiteX638" fmla="*/ 2985060 w 11799254"/>
              <a:gd name="connsiteY638" fmla="*/ 3029436 h 6687061"/>
              <a:gd name="connsiteX639" fmla="*/ 3249113 w 11799254"/>
              <a:gd name="connsiteY639" fmla="*/ 3029436 h 6687061"/>
              <a:gd name="connsiteX640" fmla="*/ 3495239 w 11799254"/>
              <a:gd name="connsiteY640" fmla="*/ 2862598 h 6687061"/>
              <a:gd name="connsiteX641" fmla="*/ 3495467 w 11799254"/>
              <a:gd name="connsiteY641" fmla="*/ 2862028 h 6687061"/>
              <a:gd name="connsiteX642" fmla="*/ 3495695 w 11799254"/>
              <a:gd name="connsiteY642" fmla="*/ 2861458 h 6687061"/>
              <a:gd name="connsiteX643" fmla="*/ 3535223 w 11799254"/>
              <a:gd name="connsiteY643" fmla="*/ 2765720 h 6687061"/>
              <a:gd name="connsiteX644" fmla="*/ 3532727 w 11799254"/>
              <a:gd name="connsiteY644" fmla="*/ 2761994 h 6687061"/>
              <a:gd name="connsiteX645" fmla="*/ 5586836 w 11799254"/>
              <a:gd name="connsiteY645" fmla="*/ 2715937 h 6687061"/>
              <a:gd name="connsiteX646" fmla="*/ 5586836 w 11799254"/>
              <a:gd name="connsiteY646" fmla="*/ 2715937 h 6687061"/>
              <a:gd name="connsiteX647" fmla="*/ 5604408 w 11799254"/>
              <a:gd name="connsiteY647" fmla="*/ 2740752 h 6687061"/>
              <a:gd name="connsiteX648" fmla="*/ 5547308 w 11799254"/>
              <a:gd name="connsiteY648" fmla="*/ 2879036 h 6687061"/>
              <a:gd name="connsiteX649" fmla="*/ 5258157 w 11799254"/>
              <a:gd name="connsiteY649" fmla="*/ 3075493 h 6687061"/>
              <a:gd name="connsiteX650" fmla="*/ 4946860 w 11799254"/>
              <a:gd name="connsiteY650" fmla="*/ 3075493 h 6687061"/>
              <a:gd name="connsiteX651" fmla="*/ 4931568 w 11799254"/>
              <a:gd name="connsiteY651" fmla="*/ 3053910 h 6687061"/>
              <a:gd name="connsiteX652" fmla="*/ 4992102 w 11799254"/>
              <a:gd name="connsiteY652" fmla="*/ 2895347 h 6687061"/>
              <a:gd name="connsiteX653" fmla="*/ 5280480 w 11799254"/>
              <a:gd name="connsiteY653" fmla="*/ 2715937 h 6687061"/>
              <a:gd name="connsiteX654" fmla="*/ 5586836 w 11799254"/>
              <a:gd name="connsiteY654" fmla="*/ 2715937 h 6687061"/>
              <a:gd name="connsiteX655" fmla="*/ 5541784 w 11799254"/>
              <a:gd name="connsiteY655" fmla="*/ 2761994 h 6687061"/>
              <a:gd name="connsiteX656" fmla="*/ 5280480 w 11799254"/>
              <a:gd name="connsiteY656" fmla="*/ 2761994 h 6687061"/>
              <a:gd name="connsiteX657" fmla="*/ 5035114 w 11799254"/>
              <a:gd name="connsiteY657" fmla="*/ 2911773 h 6687061"/>
              <a:gd name="connsiteX658" fmla="*/ 4991595 w 11799254"/>
              <a:gd name="connsiteY658" fmla="*/ 3025786 h 6687061"/>
              <a:gd name="connsiteX659" fmla="*/ 4994116 w 11799254"/>
              <a:gd name="connsiteY659" fmla="*/ 3029436 h 6687061"/>
              <a:gd name="connsiteX660" fmla="*/ 5258157 w 11799254"/>
              <a:gd name="connsiteY660" fmla="*/ 3029436 h 6687061"/>
              <a:gd name="connsiteX661" fmla="*/ 5504295 w 11799254"/>
              <a:gd name="connsiteY661" fmla="*/ 2862598 h 6687061"/>
              <a:gd name="connsiteX662" fmla="*/ 5504511 w 11799254"/>
              <a:gd name="connsiteY662" fmla="*/ 2862028 h 6687061"/>
              <a:gd name="connsiteX663" fmla="*/ 5504751 w 11799254"/>
              <a:gd name="connsiteY663" fmla="*/ 2861458 h 6687061"/>
              <a:gd name="connsiteX664" fmla="*/ 5544280 w 11799254"/>
              <a:gd name="connsiteY664" fmla="*/ 2765720 h 6687061"/>
              <a:gd name="connsiteX665" fmla="*/ 5541784 w 11799254"/>
              <a:gd name="connsiteY665" fmla="*/ 2761994 h 6687061"/>
              <a:gd name="connsiteX666" fmla="*/ 9535242 w 11799254"/>
              <a:gd name="connsiteY666" fmla="*/ 1066307 h 6687061"/>
              <a:gd name="connsiteX667" fmla="*/ 9592329 w 11799254"/>
              <a:gd name="connsiteY667" fmla="*/ 928021 h 6687061"/>
              <a:gd name="connsiteX668" fmla="*/ 9574757 w 11799254"/>
              <a:gd name="connsiteY668" fmla="*/ 903208 h 6687061"/>
              <a:gd name="connsiteX669" fmla="*/ 9268401 w 11799254"/>
              <a:gd name="connsiteY669" fmla="*/ 903208 h 6687061"/>
              <a:gd name="connsiteX670" fmla="*/ 8980023 w 11799254"/>
              <a:gd name="connsiteY670" fmla="*/ 1082616 h 6687061"/>
              <a:gd name="connsiteX671" fmla="*/ 8919502 w 11799254"/>
              <a:gd name="connsiteY671" fmla="*/ 1241179 h 6687061"/>
              <a:gd name="connsiteX672" fmla="*/ 8934793 w 11799254"/>
              <a:gd name="connsiteY672" fmla="*/ 1262770 h 6687061"/>
              <a:gd name="connsiteX673" fmla="*/ 9246091 w 11799254"/>
              <a:gd name="connsiteY673" fmla="*/ 1262770 h 6687061"/>
              <a:gd name="connsiteX674" fmla="*/ 9535242 w 11799254"/>
              <a:gd name="connsiteY674" fmla="*/ 1066307 h 6687061"/>
              <a:gd name="connsiteX675" fmla="*/ 8763303 w 11799254"/>
              <a:gd name="connsiteY675" fmla="*/ 3170699 h 6687061"/>
              <a:gd name="connsiteX676" fmla="*/ 8474924 w 11799254"/>
              <a:gd name="connsiteY676" fmla="*/ 3350109 h 6687061"/>
              <a:gd name="connsiteX677" fmla="*/ 8414390 w 11799254"/>
              <a:gd name="connsiteY677" fmla="*/ 3508671 h 6687061"/>
              <a:gd name="connsiteX678" fmla="*/ 8429683 w 11799254"/>
              <a:gd name="connsiteY678" fmla="*/ 3530255 h 6687061"/>
              <a:gd name="connsiteX679" fmla="*/ 8740979 w 11799254"/>
              <a:gd name="connsiteY679" fmla="*/ 3530255 h 6687061"/>
              <a:gd name="connsiteX680" fmla="*/ 9030130 w 11799254"/>
              <a:gd name="connsiteY680" fmla="*/ 3333798 h 6687061"/>
              <a:gd name="connsiteX681" fmla="*/ 9087231 w 11799254"/>
              <a:gd name="connsiteY681" fmla="*/ 3195514 h 6687061"/>
              <a:gd name="connsiteX682" fmla="*/ 9069646 w 11799254"/>
              <a:gd name="connsiteY682" fmla="*/ 3170699 h 6687061"/>
              <a:gd name="connsiteX683" fmla="*/ 9069646 w 11799254"/>
              <a:gd name="connsiteY683" fmla="*/ 3170699 h 6687061"/>
              <a:gd name="connsiteX684" fmla="*/ 8763303 w 11799254"/>
              <a:gd name="connsiteY684" fmla="*/ 3170699 h 6687061"/>
              <a:gd name="connsiteX685" fmla="*/ 3940691 w 11799254"/>
              <a:gd name="connsiteY685" fmla="*/ 2715937 h 6687061"/>
              <a:gd name="connsiteX686" fmla="*/ 3652300 w 11799254"/>
              <a:gd name="connsiteY686" fmla="*/ 2895347 h 6687061"/>
              <a:gd name="connsiteX687" fmla="*/ 3591779 w 11799254"/>
              <a:gd name="connsiteY687" fmla="*/ 3053910 h 6687061"/>
              <a:gd name="connsiteX688" fmla="*/ 3607071 w 11799254"/>
              <a:gd name="connsiteY688" fmla="*/ 3075493 h 6687061"/>
              <a:gd name="connsiteX689" fmla="*/ 3918368 w 11799254"/>
              <a:gd name="connsiteY689" fmla="*/ 3075493 h 6687061"/>
              <a:gd name="connsiteX690" fmla="*/ 4207519 w 11799254"/>
              <a:gd name="connsiteY690" fmla="*/ 2879036 h 6687061"/>
              <a:gd name="connsiteX691" fmla="*/ 4264606 w 11799254"/>
              <a:gd name="connsiteY691" fmla="*/ 2740752 h 6687061"/>
              <a:gd name="connsiteX692" fmla="*/ 4247034 w 11799254"/>
              <a:gd name="connsiteY692" fmla="*/ 2715937 h 6687061"/>
              <a:gd name="connsiteX693" fmla="*/ 4247034 w 11799254"/>
              <a:gd name="connsiteY693" fmla="*/ 2715937 h 6687061"/>
              <a:gd name="connsiteX694" fmla="*/ 3940691 w 11799254"/>
              <a:gd name="connsiteY694" fmla="*/ 2715937 h 6687061"/>
              <a:gd name="connsiteX695" fmla="*/ 8753952 w 11799254"/>
              <a:gd name="connsiteY695" fmla="*/ 4527406 h 6687061"/>
              <a:gd name="connsiteX696" fmla="*/ 8753952 w 11799254"/>
              <a:gd name="connsiteY696" fmla="*/ 4527406 h 6687061"/>
              <a:gd name="connsiteX697" fmla="*/ 8771525 w 11799254"/>
              <a:gd name="connsiteY697" fmla="*/ 4552221 h 6687061"/>
              <a:gd name="connsiteX698" fmla="*/ 8714437 w 11799254"/>
              <a:gd name="connsiteY698" fmla="*/ 4690505 h 6687061"/>
              <a:gd name="connsiteX699" fmla="*/ 8425286 w 11799254"/>
              <a:gd name="connsiteY699" fmla="*/ 4886974 h 6687061"/>
              <a:gd name="connsiteX700" fmla="*/ 8113989 w 11799254"/>
              <a:gd name="connsiteY700" fmla="*/ 4886974 h 6687061"/>
              <a:gd name="connsiteX701" fmla="*/ 8098698 w 11799254"/>
              <a:gd name="connsiteY701" fmla="*/ 4865378 h 6687061"/>
              <a:gd name="connsiteX702" fmla="*/ 8159219 w 11799254"/>
              <a:gd name="connsiteY702" fmla="*/ 4706816 h 6687061"/>
              <a:gd name="connsiteX703" fmla="*/ 8447597 w 11799254"/>
              <a:gd name="connsiteY703" fmla="*/ 4527406 h 6687061"/>
              <a:gd name="connsiteX704" fmla="*/ 8753952 w 11799254"/>
              <a:gd name="connsiteY704" fmla="*/ 4527406 h 6687061"/>
              <a:gd name="connsiteX705" fmla="*/ 8708913 w 11799254"/>
              <a:gd name="connsiteY705" fmla="*/ 4573462 h 6687061"/>
              <a:gd name="connsiteX706" fmla="*/ 8447597 w 11799254"/>
              <a:gd name="connsiteY706" fmla="*/ 4573462 h 6687061"/>
              <a:gd name="connsiteX707" fmla="*/ 8202231 w 11799254"/>
              <a:gd name="connsiteY707" fmla="*/ 4723241 h 6687061"/>
              <a:gd name="connsiteX708" fmla="*/ 8158725 w 11799254"/>
              <a:gd name="connsiteY708" fmla="*/ 4837255 h 6687061"/>
              <a:gd name="connsiteX709" fmla="*/ 8161233 w 11799254"/>
              <a:gd name="connsiteY709" fmla="*/ 4840905 h 6687061"/>
              <a:gd name="connsiteX710" fmla="*/ 8425273 w 11799254"/>
              <a:gd name="connsiteY710" fmla="*/ 4840905 h 6687061"/>
              <a:gd name="connsiteX711" fmla="*/ 8671425 w 11799254"/>
              <a:gd name="connsiteY711" fmla="*/ 4674080 h 6687061"/>
              <a:gd name="connsiteX712" fmla="*/ 8671640 w 11799254"/>
              <a:gd name="connsiteY712" fmla="*/ 4673497 h 6687061"/>
              <a:gd name="connsiteX713" fmla="*/ 8671868 w 11799254"/>
              <a:gd name="connsiteY713" fmla="*/ 4672926 h 6687061"/>
              <a:gd name="connsiteX714" fmla="*/ 8711409 w 11799254"/>
              <a:gd name="connsiteY714" fmla="*/ 4577188 h 6687061"/>
              <a:gd name="connsiteX715" fmla="*/ 8708913 w 11799254"/>
              <a:gd name="connsiteY715" fmla="*/ 4573462 h 6687061"/>
              <a:gd name="connsiteX716" fmla="*/ 3754554 w 11799254"/>
              <a:gd name="connsiteY716" fmla="*/ 1351651 h 6687061"/>
              <a:gd name="connsiteX717" fmla="*/ 3754554 w 11799254"/>
              <a:gd name="connsiteY717" fmla="*/ 1351651 h 6687061"/>
              <a:gd name="connsiteX718" fmla="*/ 3772126 w 11799254"/>
              <a:gd name="connsiteY718" fmla="*/ 1376467 h 6687061"/>
              <a:gd name="connsiteX719" fmla="*/ 3715038 w 11799254"/>
              <a:gd name="connsiteY719" fmla="*/ 1514750 h 6687061"/>
              <a:gd name="connsiteX720" fmla="*/ 3425887 w 11799254"/>
              <a:gd name="connsiteY720" fmla="*/ 1711220 h 6687061"/>
              <a:gd name="connsiteX721" fmla="*/ 3114578 w 11799254"/>
              <a:gd name="connsiteY721" fmla="*/ 1711220 h 6687061"/>
              <a:gd name="connsiteX722" fmla="*/ 3099286 w 11799254"/>
              <a:gd name="connsiteY722" fmla="*/ 1689624 h 6687061"/>
              <a:gd name="connsiteX723" fmla="*/ 3159820 w 11799254"/>
              <a:gd name="connsiteY723" fmla="*/ 1531062 h 6687061"/>
              <a:gd name="connsiteX724" fmla="*/ 3448198 w 11799254"/>
              <a:gd name="connsiteY724" fmla="*/ 1351651 h 6687061"/>
              <a:gd name="connsiteX725" fmla="*/ 3754554 w 11799254"/>
              <a:gd name="connsiteY725" fmla="*/ 1351651 h 6687061"/>
              <a:gd name="connsiteX726" fmla="*/ 3709502 w 11799254"/>
              <a:gd name="connsiteY726" fmla="*/ 1397708 h 6687061"/>
              <a:gd name="connsiteX727" fmla="*/ 3448198 w 11799254"/>
              <a:gd name="connsiteY727" fmla="*/ 1397708 h 6687061"/>
              <a:gd name="connsiteX728" fmla="*/ 3202832 w 11799254"/>
              <a:gd name="connsiteY728" fmla="*/ 1547487 h 6687061"/>
              <a:gd name="connsiteX729" fmla="*/ 3159313 w 11799254"/>
              <a:gd name="connsiteY729" fmla="*/ 1661501 h 6687061"/>
              <a:gd name="connsiteX730" fmla="*/ 3161834 w 11799254"/>
              <a:gd name="connsiteY730" fmla="*/ 1665151 h 6687061"/>
              <a:gd name="connsiteX731" fmla="*/ 3425887 w 11799254"/>
              <a:gd name="connsiteY731" fmla="*/ 1665151 h 6687061"/>
              <a:gd name="connsiteX732" fmla="*/ 3672013 w 11799254"/>
              <a:gd name="connsiteY732" fmla="*/ 1498325 h 6687061"/>
              <a:gd name="connsiteX733" fmla="*/ 3672241 w 11799254"/>
              <a:gd name="connsiteY733" fmla="*/ 1497742 h 6687061"/>
              <a:gd name="connsiteX734" fmla="*/ 3672470 w 11799254"/>
              <a:gd name="connsiteY734" fmla="*/ 1497172 h 6687061"/>
              <a:gd name="connsiteX735" fmla="*/ 3711998 w 11799254"/>
              <a:gd name="connsiteY735" fmla="*/ 1401434 h 6687061"/>
              <a:gd name="connsiteX736" fmla="*/ 3709502 w 11799254"/>
              <a:gd name="connsiteY736" fmla="*/ 1397720 h 6687061"/>
              <a:gd name="connsiteX737" fmla="*/ 3587117 w 11799254"/>
              <a:gd name="connsiteY737" fmla="*/ 1806413 h 6687061"/>
              <a:gd name="connsiteX738" fmla="*/ 3298738 w 11799254"/>
              <a:gd name="connsiteY738" fmla="*/ 1985824 h 6687061"/>
              <a:gd name="connsiteX739" fmla="*/ 3238205 w 11799254"/>
              <a:gd name="connsiteY739" fmla="*/ 2144386 h 6687061"/>
              <a:gd name="connsiteX740" fmla="*/ 3253496 w 11799254"/>
              <a:gd name="connsiteY740" fmla="*/ 2165982 h 6687061"/>
              <a:gd name="connsiteX741" fmla="*/ 3564793 w 11799254"/>
              <a:gd name="connsiteY741" fmla="*/ 2165982 h 6687061"/>
              <a:gd name="connsiteX742" fmla="*/ 3853944 w 11799254"/>
              <a:gd name="connsiteY742" fmla="*/ 1969512 h 6687061"/>
              <a:gd name="connsiteX743" fmla="*/ 3911045 w 11799254"/>
              <a:gd name="connsiteY743" fmla="*/ 1831228 h 6687061"/>
              <a:gd name="connsiteX744" fmla="*/ 3893460 w 11799254"/>
              <a:gd name="connsiteY744" fmla="*/ 1806413 h 6687061"/>
              <a:gd name="connsiteX745" fmla="*/ 3587117 w 11799254"/>
              <a:gd name="connsiteY745" fmla="*/ 1806413 h 6687061"/>
              <a:gd name="connsiteX746" fmla="*/ 3738641 w 11799254"/>
              <a:gd name="connsiteY746" fmla="*/ 2254863 h 6687061"/>
              <a:gd name="connsiteX747" fmla="*/ 3450263 w 11799254"/>
              <a:gd name="connsiteY747" fmla="*/ 2434261 h 6687061"/>
              <a:gd name="connsiteX748" fmla="*/ 3389729 w 11799254"/>
              <a:gd name="connsiteY748" fmla="*/ 2592823 h 6687061"/>
              <a:gd name="connsiteX749" fmla="*/ 3405034 w 11799254"/>
              <a:gd name="connsiteY749" fmla="*/ 2614420 h 6687061"/>
              <a:gd name="connsiteX750" fmla="*/ 3716318 w 11799254"/>
              <a:gd name="connsiteY750" fmla="*/ 2614420 h 6687061"/>
              <a:gd name="connsiteX751" fmla="*/ 4005469 w 11799254"/>
              <a:gd name="connsiteY751" fmla="*/ 2417950 h 6687061"/>
              <a:gd name="connsiteX752" fmla="*/ 4062569 w 11799254"/>
              <a:gd name="connsiteY752" fmla="*/ 2279666 h 6687061"/>
              <a:gd name="connsiteX753" fmla="*/ 4044984 w 11799254"/>
              <a:gd name="connsiteY753" fmla="*/ 2254863 h 6687061"/>
              <a:gd name="connsiteX754" fmla="*/ 3738641 w 11799254"/>
              <a:gd name="connsiteY754" fmla="*/ 2254863 h 6687061"/>
              <a:gd name="connsiteX755" fmla="*/ 9121552 w 11799254"/>
              <a:gd name="connsiteY755" fmla="*/ 1689624 h 6687061"/>
              <a:gd name="connsiteX756" fmla="*/ 9182073 w 11799254"/>
              <a:gd name="connsiteY756" fmla="*/ 1531062 h 6687061"/>
              <a:gd name="connsiteX757" fmla="*/ 9470451 w 11799254"/>
              <a:gd name="connsiteY757" fmla="*/ 1351651 h 6687061"/>
              <a:gd name="connsiteX758" fmla="*/ 9776806 w 11799254"/>
              <a:gd name="connsiteY758" fmla="*/ 1351651 h 6687061"/>
              <a:gd name="connsiteX759" fmla="*/ 9776806 w 11799254"/>
              <a:gd name="connsiteY759" fmla="*/ 1351651 h 6687061"/>
              <a:gd name="connsiteX760" fmla="*/ 9794379 w 11799254"/>
              <a:gd name="connsiteY760" fmla="*/ 1376467 h 6687061"/>
              <a:gd name="connsiteX761" fmla="*/ 9737291 w 11799254"/>
              <a:gd name="connsiteY761" fmla="*/ 1514750 h 6687061"/>
              <a:gd name="connsiteX762" fmla="*/ 9448141 w 11799254"/>
              <a:gd name="connsiteY762" fmla="*/ 1711220 h 6687061"/>
              <a:gd name="connsiteX763" fmla="*/ 9136844 w 11799254"/>
              <a:gd name="connsiteY763" fmla="*/ 1711220 h 6687061"/>
              <a:gd name="connsiteX764" fmla="*/ 9121552 w 11799254"/>
              <a:gd name="connsiteY764" fmla="*/ 1689624 h 6687061"/>
              <a:gd name="connsiteX765" fmla="*/ 9184087 w 11799254"/>
              <a:gd name="connsiteY765" fmla="*/ 1665151 h 6687061"/>
              <a:gd name="connsiteX766" fmla="*/ 9448141 w 11799254"/>
              <a:gd name="connsiteY766" fmla="*/ 1665151 h 6687061"/>
              <a:gd name="connsiteX767" fmla="*/ 9694279 w 11799254"/>
              <a:gd name="connsiteY767" fmla="*/ 1498325 h 6687061"/>
              <a:gd name="connsiteX768" fmla="*/ 9694495 w 11799254"/>
              <a:gd name="connsiteY768" fmla="*/ 1497742 h 6687061"/>
              <a:gd name="connsiteX769" fmla="*/ 9694723 w 11799254"/>
              <a:gd name="connsiteY769" fmla="*/ 1497172 h 6687061"/>
              <a:gd name="connsiteX770" fmla="*/ 9734251 w 11799254"/>
              <a:gd name="connsiteY770" fmla="*/ 1401434 h 6687061"/>
              <a:gd name="connsiteX771" fmla="*/ 9731767 w 11799254"/>
              <a:gd name="connsiteY771" fmla="*/ 1397720 h 6687061"/>
              <a:gd name="connsiteX772" fmla="*/ 9470451 w 11799254"/>
              <a:gd name="connsiteY772" fmla="*/ 1397720 h 6687061"/>
              <a:gd name="connsiteX773" fmla="*/ 9225085 w 11799254"/>
              <a:gd name="connsiteY773" fmla="*/ 1547487 h 6687061"/>
              <a:gd name="connsiteX774" fmla="*/ 9181566 w 11799254"/>
              <a:gd name="connsiteY774" fmla="*/ 1661501 h 6687061"/>
              <a:gd name="connsiteX775" fmla="*/ 9184087 w 11799254"/>
              <a:gd name="connsiteY775" fmla="*/ 1665163 h 6687061"/>
              <a:gd name="connsiteX776" fmla="*/ 4714264 w 11799254"/>
              <a:gd name="connsiteY776" fmla="*/ 2254863 h 6687061"/>
              <a:gd name="connsiteX777" fmla="*/ 4714264 w 11799254"/>
              <a:gd name="connsiteY777" fmla="*/ 2254863 h 6687061"/>
              <a:gd name="connsiteX778" fmla="*/ 4731837 w 11799254"/>
              <a:gd name="connsiteY778" fmla="*/ 2279666 h 6687061"/>
              <a:gd name="connsiteX779" fmla="*/ 4674749 w 11799254"/>
              <a:gd name="connsiteY779" fmla="*/ 2417950 h 6687061"/>
              <a:gd name="connsiteX780" fmla="*/ 4385598 w 11799254"/>
              <a:gd name="connsiteY780" fmla="*/ 2614420 h 6687061"/>
              <a:gd name="connsiteX781" fmla="*/ 4074288 w 11799254"/>
              <a:gd name="connsiteY781" fmla="*/ 2614420 h 6687061"/>
              <a:gd name="connsiteX782" fmla="*/ 4058997 w 11799254"/>
              <a:gd name="connsiteY782" fmla="*/ 2592823 h 6687061"/>
              <a:gd name="connsiteX783" fmla="*/ 4119530 w 11799254"/>
              <a:gd name="connsiteY783" fmla="*/ 2434261 h 6687061"/>
              <a:gd name="connsiteX784" fmla="*/ 4407908 w 11799254"/>
              <a:gd name="connsiteY784" fmla="*/ 2254863 h 6687061"/>
              <a:gd name="connsiteX785" fmla="*/ 4714264 w 11799254"/>
              <a:gd name="connsiteY785" fmla="*/ 2254863 h 6687061"/>
              <a:gd name="connsiteX786" fmla="*/ 4669212 w 11799254"/>
              <a:gd name="connsiteY786" fmla="*/ 2300920 h 6687061"/>
              <a:gd name="connsiteX787" fmla="*/ 4407908 w 11799254"/>
              <a:gd name="connsiteY787" fmla="*/ 2300920 h 6687061"/>
              <a:gd name="connsiteX788" fmla="*/ 4162542 w 11799254"/>
              <a:gd name="connsiteY788" fmla="*/ 2450699 h 6687061"/>
              <a:gd name="connsiteX789" fmla="*/ 4119023 w 11799254"/>
              <a:gd name="connsiteY789" fmla="*/ 2564700 h 6687061"/>
              <a:gd name="connsiteX790" fmla="*/ 4121545 w 11799254"/>
              <a:gd name="connsiteY790" fmla="*/ 2568363 h 6687061"/>
              <a:gd name="connsiteX791" fmla="*/ 4385598 w 11799254"/>
              <a:gd name="connsiteY791" fmla="*/ 2568363 h 6687061"/>
              <a:gd name="connsiteX792" fmla="*/ 4631724 w 11799254"/>
              <a:gd name="connsiteY792" fmla="*/ 2401525 h 6687061"/>
              <a:gd name="connsiteX793" fmla="*/ 4631939 w 11799254"/>
              <a:gd name="connsiteY793" fmla="*/ 2400942 h 6687061"/>
              <a:gd name="connsiteX794" fmla="*/ 4632180 w 11799254"/>
              <a:gd name="connsiteY794" fmla="*/ 2400371 h 6687061"/>
              <a:gd name="connsiteX795" fmla="*/ 4671708 w 11799254"/>
              <a:gd name="connsiteY795" fmla="*/ 2304646 h 6687061"/>
              <a:gd name="connsiteX796" fmla="*/ 4669212 w 11799254"/>
              <a:gd name="connsiteY796" fmla="*/ 2300920 h 6687061"/>
              <a:gd name="connsiteX797" fmla="*/ 1749590 w 11799254"/>
              <a:gd name="connsiteY797" fmla="*/ 1351651 h 6687061"/>
              <a:gd name="connsiteX798" fmla="*/ 1749590 w 11799254"/>
              <a:gd name="connsiteY798" fmla="*/ 1351651 h 6687061"/>
              <a:gd name="connsiteX799" fmla="*/ 1767162 w 11799254"/>
              <a:gd name="connsiteY799" fmla="*/ 1376467 h 6687061"/>
              <a:gd name="connsiteX800" fmla="*/ 1710074 w 11799254"/>
              <a:gd name="connsiteY800" fmla="*/ 1514750 h 6687061"/>
              <a:gd name="connsiteX801" fmla="*/ 1420923 w 11799254"/>
              <a:gd name="connsiteY801" fmla="*/ 1711220 h 6687061"/>
              <a:gd name="connsiteX802" fmla="*/ 1109620 w 11799254"/>
              <a:gd name="connsiteY802" fmla="*/ 1711220 h 6687061"/>
              <a:gd name="connsiteX803" fmla="*/ 1094328 w 11799254"/>
              <a:gd name="connsiteY803" fmla="*/ 1689624 h 6687061"/>
              <a:gd name="connsiteX804" fmla="*/ 1154859 w 11799254"/>
              <a:gd name="connsiteY804" fmla="*/ 1531062 h 6687061"/>
              <a:gd name="connsiteX805" fmla="*/ 1443234 w 11799254"/>
              <a:gd name="connsiteY805" fmla="*/ 1351651 h 6687061"/>
              <a:gd name="connsiteX806" fmla="*/ 1749590 w 11799254"/>
              <a:gd name="connsiteY806" fmla="*/ 1351651 h 6687061"/>
              <a:gd name="connsiteX807" fmla="*/ 1704550 w 11799254"/>
              <a:gd name="connsiteY807" fmla="*/ 1397708 h 6687061"/>
              <a:gd name="connsiteX808" fmla="*/ 1443234 w 11799254"/>
              <a:gd name="connsiteY808" fmla="*/ 1397708 h 6687061"/>
              <a:gd name="connsiteX809" fmla="*/ 1197872 w 11799254"/>
              <a:gd name="connsiteY809" fmla="*/ 1547487 h 6687061"/>
              <a:gd name="connsiteX810" fmla="*/ 1154351 w 11799254"/>
              <a:gd name="connsiteY810" fmla="*/ 1661501 h 6687061"/>
              <a:gd name="connsiteX811" fmla="*/ 1156869 w 11799254"/>
              <a:gd name="connsiteY811" fmla="*/ 1665151 h 6687061"/>
              <a:gd name="connsiteX812" fmla="*/ 1420923 w 11799254"/>
              <a:gd name="connsiteY812" fmla="*/ 1665151 h 6687061"/>
              <a:gd name="connsiteX813" fmla="*/ 1667049 w 11799254"/>
              <a:gd name="connsiteY813" fmla="*/ 1498325 h 6687061"/>
              <a:gd name="connsiteX814" fmla="*/ 1667277 w 11799254"/>
              <a:gd name="connsiteY814" fmla="*/ 1497742 h 6687061"/>
              <a:gd name="connsiteX815" fmla="*/ 1667518 w 11799254"/>
              <a:gd name="connsiteY815" fmla="*/ 1497172 h 6687061"/>
              <a:gd name="connsiteX816" fmla="*/ 1707033 w 11799254"/>
              <a:gd name="connsiteY816" fmla="*/ 1401434 h 6687061"/>
              <a:gd name="connsiteX817" fmla="*/ 1704538 w 11799254"/>
              <a:gd name="connsiteY817" fmla="*/ 1397720 h 6687061"/>
              <a:gd name="connsiteX818" fmla="*/ 8094035 w 11799254"/>
              <a:gd name="connsiteY818" fmla="*/ 3170699 h 6687061"/>
              <a:gd name="connsiteX819" fmla="*/ 7805644 w 11799254"/>
              <a:gd name="connsiteY819" fmla="*/ 3350109 h 6687061"/>
              <a:gd name="connsiteX820" fmla="*/ 7745123 w 11799254"/>
              <a:gd name="connsiteY820" fmla="*/ 3508671 h 6687061"/>
              <a:gd name="connsiteX821" fmla="*/ 7760416 w 11799254"/>
              <a:gd name="connsiteY821" fmla="*/ 3530255 h 6687061"/>
              <a:gd name="connsiteX822" fmla="*/ 8071712 w 11799254"/>
              <a:gd name="connsiteY822" fmla="*/ 3530255 h 6687061"/>
              <a:gd name="connsiteX823" fmla="*/ 8360863 w 11799254"/>
              <a:gd name="connsiteY823" fmla="*/ 3333798 h 6687061"/>
              <a:gd name="connsiteX824" fmla="*/ 8417950 w 11799254"/>
              <a:gd name="connsiteY824" fmla="*/ 3195514 h 6687061"/>
              <a:gd name="connsiteX825" fmla="*/ 8400379 w 11799254"/>
              <a:gd name="connsiteY825" fmla="*/ 3170699 h 6687061"/>
              <a:gd name="connsiteX826" fmla="*/ 8400379 w 11799254"/>
              <a:gd name="connsiteY826" fmla="*/ 3170699 h 6687061"/>
              <a:gd name="connsiteX827" fmla="*/ 8094023 w 11799254"/>
              <a:gd name="connsiteY827" fmla="*/ 3170699 h 6687061"/>
              <a:gd name="connsiteX828" fmla="*/ 7751432 w 11799254"/>
              <a:gd name="connsiteY828" fmla="*/ 2254863 h 6687061"/>
              <a:gd name="connsiteX829" fmla="*/ 7463055 w 11799254"/>
              <a:gd name="connsiteY829" fmla="*/ 2434261 h 6687061"/>
              <a:gd name="connsiteX830" fmla="*/ 7402533 w 11799254"/>
              <a:gd name="connsiteY830" fmla="*/ 2592823 h 6687061"/>
              <a:gd name="connsiteX831" fmla="*/ 7417825 w 11799254"/>
              <a:gd name="connsiteY831" fmla="*/ 2614420 h 6687061"/>
              <a:gd name="connsiteX832" fmla="*/ 7729110 w 11799254"/>
              <a:gd name="connsiteY832" fmla="*/ 2614420 h 6687061"/>
              <a:gd name="connsiteX833" fmla="*/ 8018273 w 11799254"/>
              <a:gd name="connsiteY833" fmla="*/ 2417950 h 6687061"/>
              <a:gd name="connsiteX834" fmla="*/ 8075361 w 11799254"/>
              <a:gd name="connsiteY834" fmla="*/ 2279666 h 6687061"/>
              <a:gd name="connsiteX835" fmla="*/ 8057789 w 11799254"/>
              <a:gd name="connsiteY835" fmla="*/ 2254863 h 6687061"/>
              <a:gd name="connsiteX836" fmla="*/ 7751432 w 11799254"/>
              <a:gd name="connsiteY836" fmla="*/ 2254863 h 6687061"/>
              <a:gd name="connsiteX837" fmla="*/ 6614935 w 11799254"/>
              <a:gd name="connsiteY837" fmla="*/ 2715937 h 6687061"/>
              <a:gd name="connsiteX838" fmla="*/ 6326557 w 11799254"/>
              <a:gd name="connsiteY838" fmla="*/ 2895347 h 6687061"/>
              <a:gd name="connsiteX839" fmla="*/ 6266036 w 11799254"/>
              <a:gd name="connsiteY839" fmla="*/ 3053910 h 6687061"/>
              <a:gd name="connsiteX840" fmla="*/ 6281327 w 11799254"/>
              <a:gd name="connsiteY840" fmla="*/ 3075493 h 6687061"/>
              <a:gd name="connsiteX841" fmla="*/ 6592612 w 11799254"/>
              <a:gd name="connsiteY841" fmla="*/ 3075493 h 6687061"/>
              <a:gd name="connsiteX842" fmla="*/ 6881763 w 11799254"/>
              <a:gd name="connsiteY842" fmla="*/ 2879036 h 6687061"/>
              <a:gd name="connsiteX843" fmla="*/ 6938863 w 11799254"/>
              <a:gd name="connsiteY843" fmla="*/ 2740752 h 6687061"/>
              <a:gd name="connsiteX844" fmla="*/ 6921291 w 11799254"/>
              <a:gd name="connsiteY844" fmla="*/ 2715937 h 6687061"/>
              <a:gd name="connsiteX845" fmla="*/ 6921291 w 11799254"/>
              <a:gd name="connsiteY845" fmla="*/ 2715937 h 6687061"/>
              <a:gd name="connsiteX846" fmla="*/ 6614935 w 11799254"/>
              <a:gd name="connsiteY846" fmla="*/ 2715937 h 6687061"/>
              <a:gd name="connsiteX847" fmla="*/ 5596160 w 11799254"/>
              <a:gd name="connsiteY847" fmla="*/ 1806413 h 6687061"/>
              <a:gd name="connsiteX848" fmla="*/ 5307782 w 11799254"/>
              <a:gd name="connsiteY848" fmla="*/ 1985824 h 6687061"/>
              <a:gd name="connsiteX849" fmla="*/ 5247261 w 11799254"/>
              <a:gd name="connsiteY849" fmla="*/ 2144386 h 6687061"/>
              <a:gd name="connsiteX850" fmla="*/ 5262553 w 11799254"/>
              <a:gd name="connsiteY850" fmla="*/ 2165982 h 6687061"/>
              <a:gd name="connsiteX851" fmla="*/ 5573850 w 11799254"/>
              <a:gd name="connsiteY851" fmla="*/ 2165982 h 6687061"/>
              <a:gd name="connsiteX852" fmla="*/ 5863001 w 11799254"/>
              <a:gd name="connsiteY852" fmla="*/ 1969512 h 6687061"/>
              <a:gd name="connsiteX853" fmla="*/ 5920088 w 11799254"/>
              <a:gd name="connsiteY853" fmla="*/ 1831228 h 6687061"/>
              <a:gd name="connsiteX854" fmla="*/ 5902516 w 11799254"/>
              <a:gd name="connsiteY854" fmla="*/ 1806413 h 6687061"/>
              <a:gd name="connsiteX855" fmla="*/ 5596160 w 11799254"/>
              <a:gd name="connsiteY855" fmla="*/ 1806413 h 6687061"/>
              <a:gd name="connsiteX856" fmla="*/ 5747697 w 11799254"/>
              <a:gd name="connsiteY856" fmla="*/ 2254863 h 6687061"/>
              <a:gd name="connsiteX857" fmla="*/ 5459319 w 11799254"/>
              <a:gd name="connsiteY857" fmla="*/ 2434261 h 6687061"/>
              <a:gd name="connsiteX858" fmla="*/ 5398785 w 11799254"/>
              <a:gd name="connsiteY858" fmla="*/ 2592823 h 6687061"/>
              <a:gd name="connsiteX859" fmla="*/ 5414077 w 11799254"/>
              <a:gd name="connsiteY859" fmla="*/ 2614420 h 6687061"/>
              <a:gd name="connsiteX860" fmla="*/ 5725374 w 11799254"/>
              <a:gd name="connsiteY860" fmla="*/ 2614420 h 6687061"/>
              <a:gd name="connsiteX861" fmla="*/ 6014525 w 11799254"/>
              <a:gd name="connsiteY861" fmla="*/ 2417950 h 6687061"/>
              <a:gd name="connsiteX862" fmla="*/ 6071626 w 11799254"/>
              <a:gd name="connsiteY862" fmla="*/ 2279666 h 6687061"/>
              <a:gd name="connsiteX863" fmla="*/ 6054053 w 11799254"/>
              <a:gd name="connsiteY863" fmla="*/ 2254863 h 6687061"/>
              <a:gd name="connsiteX864" fmla="*/ 5747697 w 11799254"/>
              <a:gd name="connsiteY864" fmla="*/ 2254863 h 6687061"/>
              <a:gd name="connsiteX865" fmla="*/ 5949747 w 11799254"/>
              <a:gd name="connsiteY865" fmla="*/ 2715937 h 6687061"/>
              <a:gd name="connsiteX866" fmla="*/ 5661356 w 11799254"/>
              <a:gd name="connsiteY866" fmla="*/ 2895347 h 6687061"/>
              <a:gd name="connsiteX867" fmla="*/ 5600835 w 11799254"/>
              <a:gd name="connsiteY867" fmla="*/ 3053910 h 6687061"/>
              <a:gd name="connsiteX868" fmla="*/ 5616127 w 11799254"/>
              <a:gd name="connsiteY868" fmla="*/ 3075493 h 6687061"/>
              <a:gd name="connsiteX869" fmla="*/ 5927424 w 11799254"/>
              <a:gd name="connsiteY869" fmla="*/ 3075493 h 6687061"/>
              <a:gd name="connsiteX870" fmla="*/ 6216575 w 11799254"/>
              <a:gd name="connsiteY870" fmla="*/ 2879036 h 6687061"/>
              <a:gd name="connsiteX871" fmla="*/ 6273663 w 11799254"/>
              <a:gd name="connsiteY871" fmla="*/ 2740752 h 6687061"/>
              <a:gd name="connsiteX872" fmla="*/ 6256090 w 11799254"/>
              <a:gd name="connsiteY872" fmla="*/ 2715937 h 6687061"/>
              <a:gd name="connsiteX873" fmla="*/ 6256090 w 11799254"/>
              <a:gd name="connsiteY873" fmla="*/ 2715937 h 6687061"/>
              <a:gd name="connsiteX874" fmla="*/ 5949747 w 11799254"/>
              <a:gd name="connsiteY874" fmla="*/ 2715937 h 6687061"/>
              <a:gd name="connsiteX875" fmla="*/ 6753841 w 11799254"/>
              <a:gd name="connsiteY875" fmla="*/ 3170699 h 6687061"/>
              <a:gd name="connsiteX876" fmla="*/ 6465463 w 11799254"/>
              <a:gd name="connsiteY876" fmla="*/ 3350109 h 6687061"/>
              <a:gd name="connsiteX877" fmla="*/ 6404929 w 11799254"/>
              <a:gd name="connsiteY877" fmla="*/ 3508671 h 6687061"/>
              <a:gd name="connsiteX878" fmla="*/ 6420221 w 11799254"/>
              <a:gd name="connsiteY878" fmla="*/ 3530255 h 6687061"/>
              <a:gd name="connsiteX879" fmla="*/ 6731531 w 11799254"/>
              <a:gd name="connsiteY879" fmla="*/ 3530255 h 6687061"/>
              <a:gd name="connsiteX880" fmla="*/ 7020669 w 11799254"/>
              <a:gd name="connsiteY880" fmla="*/ 3333798 h 6687061"/>
              <a:gd name="connsiteX881" fmla="*/ 7077769 w 11799254"/>
              <a:gd name="connsiteY881" fmla="*/ 3195514 h 6687061"/>
              <a:gd name="connsiteX882" fmla="*/ 7060197 w 11799254"/>
              <a:gd name="connsiteY882" fmla="*/ 3170699 h 6687061"/>
              <a:gd name="connsiteX883" fmla="*/ 7060197 w 11799254"/>
              <a:gd name="connsiteY883" fmla="*/ 3170699 h 6687061"/>
              <a:gd name="connsiteX884" fmla="*/ 6753841 w 11799254"/>
              <a:gd name="connsiteY884" fmla="*/ 3170699 h 6687061"/>
              <a:gd name="connsiteX885" fmla="*/ 6567716 w 11799254"/>
              <a:gd name="connsiteY885" fmla="*/ 1806413 h 6687061"/>
              <a:gd name="connsiteX886" fmla="*/ 6567716 w 11799254"/>
              <a:gd name="connsiteY886" fmla="*/ 1806413 h 6687061"/>
              <a:gd name="connsiteX887" fmla="*/ 6585289 w 11799254"/>
              <a:gd name="connsiteY887" fmla="*/ 1831228 h 6687061"/>
              <a:gd name="connsiteX888" fmla="*/ 6528201 w 11799254"/>
              <a:gd name="connsiteY888" fmla="*/ 1969512 h 6687061"/>
              <a:gd name="connsiteX889" fmla="*/ 6239050 w 11799254"/>
              <a:gd name="connsiteY889" fmla="*/ 2165982 h 6687061"/>
              <a:gd name="connsiteX890" fmla="*/ 5927753 w 11799254"/>
              <a:gd name="connsiteY890" fmla="*/ 2165982 h 6687061"/>
              <a:gd name="connsiteX891" fmla="*/ 5912462 w 11799254"/>
              <a:gd name="connsiteY891" fmla="*/ 2144386 h 6687061"/>
              <a:gd name="connsiteX892" fmla="*/ 5972983 w 11799254"/>
              <a:gd name="connsiteY892" fmla="*/ 1985824 h 6687061"/>
              <a:gd name="connsiteX893" fmla="*/ 6261361 w 11799254"/>
              <a:gd name="connsiteY893" fmla="*/ 1806413 h 6687061"/>
              <a:gd name="connsiteX894" fmla="*/ 6567716 w 11799254"/>
              <a:gd name="connsiteY894" fmla="*/ 1806413 h 6687061"/>
              <a:gd name="connsiteX895" fmla="*/ 6522677 w 11799254"/>
              <a:gd name="connsiteY895" fmla="*/ 1852470 h 6687061"/>
              <a:gd name="connsiteX896" fmla="*/ 6261361 w 11799254"/>
              <a:gd name="connsiteY896" fmla="*/ 1852470 h 6687061"/>
              <a:gd name="connsiteX897" fmla="*/ 6016008 w 11799254"/>
              <a:gd name="connsiteY897" fmla="*/ 2002249 h 6687061"/>
              <a:gd name="connsiteX898" fmla="*/ 5972476 w 11799254"/>
              <a:gd name="connsiteY898" fmla="*/ 2116263 h 6687061"/>
              <a:gd name="connsiteX899" fmla="*/ 5974997 w 11799254"/>
              <a:gd name="connsiteY899" fmla="*/ 2119925 h 6687061"/>
              <a:gd name="connsiteX900" fmla="*/ 6239050 w 11799254"/>
              <a:gd name="connsiteY900" fmla="*/ 2119925 h 6687061"/>
              <a:gd name="connsiteX901" fmla="*/ 6485189 w 11799254"/>
              <a:gd name="connsiteY901" fmla="*/ 1953087 h 6687061"/>
              <a:gd name="connsiteX902" fmla="*/ 6485404 w 11799254"/>
              <a:gd name="connsiteY902" fmla="*/ 1952504 h 6687061"/>
              <a:gd name="connsiteX903" fmla="*/ 6485645 w 11799254"/>
              <a:gd name="connsiteY903" fmla="*/ 1951934 h 6687061"/>
              <a:gd name="connsiteX904" fmla="*/ 6525161 w 11799254"/>
              <a:gd name="connsiteY904" fmla="*/ 1856209 h 6687061"/>
              <a:gd name="connsiteX905" fmla="*/ 6522677 w 11799254"/>
              <a:gd name="connsiteY905" fmla="*/ 1852482 h 6687061"/>
              <a:gd name="connsiteX906" fmla="*/ 5570910 w 11799254"/>
              <a:gd name="connsiteY906" fmla="*/ 3619136 h 6687061"/>
              <a:gd name="connsiteX907" fmla="*/ 5282532 w 11799254"/>
              <a:gd name="connsiteY907" fmla="*/ 3798547 h 6687061"/>
              <a:gd name="connsiteX908" fmla="*/ 5221999 w 11799254"/>
              <a:gd name="connsiteY908" fmla="*/ 3957109 h 6687061"/>
              <a:gd name="connsiteX909" fmla="*/ 5237290 w 11799254"/>
              <a:gd name="connsiteY909" fmla="*/ 3978705 h 6687061"/>
              <a:gd name="connsiteX910" fmla="*/ 5548587 w 11799254"/>
              <a:gd name="connsiteY910" fmla="*/ 3978705 h 6687061"/>
              <a:gd name="connsiteX911" fmla="*/ 5837738 w 11799254"/>
              <a:gd name="connsiteY911" fmla="*/ 3782236 h 6687061"/>
              <a:gd name="connsiteX912" fmla="*/ 5894839 w 11799254"/>
              <a:gd name="connsiteY912" fmla="*/ 3643952 h 6687061"/>
              <a:gd name="connsiteX913" fmla="*/ 5877254 w 11799254"/>
              <a:gd name="connsiteY913" fmla="*/ 3619136 h 6687061"/>
              <a:gd name="connsiteX914" fmla="*/ 5877254 w 11799254"/>
              <a:gd name="connsiteY914" fmla="*/ 3619136 h 6687061"/>
              <a:gd name="connsiteX915" fmla="*/ 5570910 w 11799254"/>
              <a:gd name="connsiteY915" fmla="*/ 3619136 h 6687061"/>
              <a:gd name="connsiteX916" fmla="*/ 4750119 w 11799254"/>
              <a:gd name="connsiteY916" fmla="*/ 3170699 h 6687061"/>
              <a:gd name="connsiteX917" fmla="*/ 4461728 w 11799254"/>
              <a:gd name="connsiteY917" fmla="*/ 3350109 h 6687061"/>
              <a:gd name="connsiteX918" fmla="*/ 4401206 w 11799254"/>
              <a:gd name="connsiteY918" fmla="*/ 3508671 h 6687061"/>
              <a:gd name="connsiteX919" fmla="*/ 4416498 w 11799254"/>
              <a:gd name="connsiteY919" fmla="*/ 3530255 h 6687061"/>
              <a:gd name="connsiteX920" fmla="*/ 4727795 w 11799254"/>
              <a:gd name="connsiteY920" fmla="*/ 3530255 h 6687061"/>
              <a:gd name="connsiteX921" fmla="*/ 5016946 w 11799254"/>
              <a:gd name="connsiteY921" fmla="*/ 3333798 h 6687061"/>
              <a:gd name="connsiteX922" fmla="*/ 5074034 w 11799254"/>
              <a:gd name="connsiteY922" fmla="*/ 3195514 h 6687061"/>
              <a:gd name="connsiteX923" fmla="*/ 5056462 w 11799254"/>
              <a:gd name="connsiteY923" fmla="*/ 3170699 h 6687061"/>
              <a:gd name="connsiteX924" fmla="*/ 5056462 w 11799254"/>
              <a:gd name="connsiteY924" fmla="*/ 3170699 h 6687061"/>
              <a:gd name="connsiteX925" fmla="*/ 4750119 w 11799254"/>
              <a:gd name="connsiteY925" fmla="*/ 3170699 h 6687061"/>
              <a:gd name="connsiteX926" fmla="*/ 4901643 w 11799254"/>
              <a:gd name="connsiteY926" fmla="*/ 3619136 h 6687061"/>
              <a:gd name="connsiteX927" fmla="*/ 4613265 w 11799254"/>
              <a:gd name="connsiteY927" fmla="*/ 3798547 h 6687061"/>
              <a:gd name="connsiteX928" fmla="*/ 4552744 w 11799254"/>
              <a:gd name="connsiteY928" fmla="*/ 3957109 h 6687061"/>
              <a:gd name="connsiteX929" fmla="*/ 4568036 w 11799254"/>
              <a:gd name="connsiteY929" fmla="*/ 3978705 h 6687061"/>
              <a:gd name="connsiteX930" fmla="*/ 4879320 w 11799254"/>
              <a:gd name="connsiteY930" fmla="*/ 3978705 h 6687061"/>
              <a:gd name="connsiteX931" fmla="*/ 5168484 w 11799254"/>
              <a:gd name="connsiteY931" fmla="*/ 3782236 h 6687061"/>
              <a:gd name="connsiteX932" fmla="*/ 5225571 w 11799254"/>
              <a:gd name="connsiteY932" fmla="*/ 3643952 h 6687061"/>
              <a:gd name="connsiteX933" fmla="*/ 5207999 w 11799254"/>
              <a:gd name="connsiteY933" fmla="*/ 3619136 h 6687061"/>
              <a:gd name="connsiteX934" fmla="*/ 5207999 w 11799254"/>
              <a:gd name="connsiteY934" fmla="*/ 3619136 h 6687061"/>
              <a:gd name="connsiteX935" fmla="*/ 4901643 w 11799254"/>
              <a:gd name="connsiteY935" fmla="*/ 3619136 h 6687061"/>
              <a:gd name="connsiteX936" fmla="*/ 3716672 w 11799254"/>
              <a:gd name="connsiteY936" fmla="*/ 3170699 h 6687061"/>
              <a:gd name="connsiteX937" fmla="*/ 3716672 w 11799254"/>
              <a:gd name="connsiteY937" fmla="*/ 3170699 h 6687061"/>
              <a:gd name="connsiteX938" fmla="*/ 3734245 w 11799254"/>
              <a:gd name="connsiteY938" fmla="*/ 3195514 h 6687061"/>
              <a:gd name="connsiteX939" fmla="*/ 3677157 w 11799254"/>
              <a:gd name="connsiteY939" fmla="*/ 3333798 h 6687061"/>
              <a:gd name="connsiteX940" fmla="*/ 3387993 w 11799254"/>
              <a:gd name="connsiteY940" fmla="*/ 3530255 h 6687061"/>
              <a:gd name="connsiteX941" fmla="*/ 3076709 w 11799254"/>
              <a:gd name="connsiteY941" fmla="*/ 3530255 h 6687061"/>
              <a:gd name="connsiteX942" fmla="*/ 3061418 w 11799254"/>
              <a:gd name="connsiteY942" fmla="*/ 3508671 h 6687061"/>
              <a:gd name="connsiteX943" fmla="*/ 3121939 w 11799254"/>
              <a:gd name="connsiteY943" fmla="*/ 3350097 h 6687061"/>
              <a:gd name="connsiteX944" fmla="*/ 3410317 w 11799254"/>
              <a:gd name="connsiteY944" fmla="*/ 3170699 h 6687061"/>
              <a:gd name="connsiteX945" fmla="*/ 3716672 w 11799254"/>
              <a:gd name="connsiteY945" fmla="*/ 3170699 h 6687061"/>
              <a:gd name="connsiteX946" fmla="*/ 3671633 w 11799254"/>
              <a:gd name="connsiteY946" fmla="*/ 3216755 h 6687061"/>
              <a:gd name="connsiteX947" fmla="*/ 3410317 w 11799254"/>
              <a:gd name="connsiteY947" fmla="*/ 3216755 h 6687061"/>
              <a:gd name="connsiteX948" fmla="*/ 3164951 w 11799254"/>
              <a:gd name="connsiteY948" fmla="*/ 3366535 h 6687061"/>
              <a:gd name="connsiteX949" fmla="*/ 3121432 w 11799254"/>
              <a:gd name="connsiteY949" fmla="*/ 3480548 h 6687061"/>
              <a:gd name="connsiteX950" fmla="*/ 3123953 w 11799254"/>
              <a:gd name="connsiteY950" fmla="*/ 3484198 h 6687061"/>
              <a:gd name="connsiteX951" fmla="*/ 3387993 w 11799254"/>
              <a:gd name="connsiteY951" fmla="*/ 3484198 h 6687061"/>
              <a:gd name="connsiteX952" fmla="*/ 3634145 w 11799254"/>
              <a:gd name="connsiteY952" fmla="*/ 3317360 h 6687061"/>
              <a:gd name="connsiteX953" fmla="*/ 3634360 w 11799254"/>
              <a:gd name="connsiteY953" fmla="*/ 3316790 h 6687061"/>
              <a:gd name="connsiteX954" fmla="*/ 3634588 w 11799254"/>
              <a:gd name="connsiteY954" fmla="*/ 3316207 h 6687061"/>
              <a:gd name="connsiteX955" fmla="*/ 3674117 w 11799254"/>
              <a:gd name="connsiteY955" fmla="*/ 3220481 h 6687061"/>
              <a:gd name="connsiteX956" fmla="*/ 3671633 w 11799254"/>
              <a:gd name="connsiteY956" fmla="*/ 3216755 h 6687061"/>
              <a:gd name="connsiteX957" fmla="*/ 4080838 w 11799254"/>
              <a:gd name="connsiteY957" fmla="*/ 3170699 h 6687061"/>
              <a:gd name="connsiteX958" fmla="*/ 3792460 w 11799254"/>
              <a:gd name="connsiteY958" fmla="*/ 3350109 h 6687061"/>
              <a:gd name="connsiteX959" fmla="*/ 3731926 w 11799254"/>
              <a:gd name="connsiteY959" fmla="*/ 3508671 h 6687061"/>
              <a:gd name="connsiteX960" fmla="*/ 3747218 w 11799254"/>
              <a:gd name="connsiteY960" fmla="*/ 3530255 h 6687061"/>
              <a:gd name="connsiteX961" fmla="*/ 4058515 w 11799254"/>
              <a:gd name="connsiteY961" fmla="*/ 3530255 h 6687061"/>
              <a:gd name="connsiteX962" fmla="*/ 4347679 w 11799254"/>
              <a:gd name="connsiteY962" fmla="*/ 3333798 h 6687061"/>
              <a:gd name="connsiteX963" fmla="*/ 4404767 w 11799254"/>
              <a:gd name="connsiteY963" fmla="*/ 3195514 h 6687061"/>
              <a:gd name="connsiteX964" fmla="*/ 4387194 w 11799254"/>
              <a:gd name="connsiteY964" fmla="*/ 3170699 h 6687061"/>
              <a:gd name="connsiteX965" fmla="*/ 4387194 w 11799254"/>
              <a:gd name="connsiteY965" fmla="*/ 3170699 h 6687061"/>
              <a:gd name="connsiteX966" fmla="*/ 4080838 w 11799254"/>
              <a:gd name="connsiteY966" fmla="*/ 3170699 h 6687061"/>
              <a:gd name="connsiteX967" fmla="*/ 3228247 w 11799254"/>
              <a:gd name="connsiteY967" fmla="*/ 3978705 h 6687061"/>
              <a:gd name="connsiteX968" fmla="*/ 3539531 w 11799254"/>
              <a:gd name="connsiteY968" fmla="*/ 3978705 h 6687061"/>
              <a:gd name="connsiteX969" fmla="*/ 3828694 w 11799254"/>
              <a:gd name="connsiteY969" fmla="*/ 3782236 h 6687061"/>
              <a:gd name="connsiteX970" fmla="*/ 3885782 w 11799254"/>
              <a:gd name="connsiteY970" fmla="*/ 3643952 h 6687061"/>
              <a:gd name="connsiteX971" fmla="*/ 3868210 w 11799254"/>
              <a:gd name="connsiteY971" fmla="*/ 3619136 h 6687061"/>
              <a:gd name="connsiteX972" fmla="*/ 3868210 w 11799254"/>
              <a:gd name="connsiteY972" fmla="*/ 3619136 h 6687061"/>
              <a:gd name="connsiteX973" fmla="*/ 3561854 w 11799254"/>
              <a:gd name="connsiteY973" fmla="*/ 3619136 h 6687061"/>
              <a:gd name="connsiteX974" fmla="*/ 3273476 w 11799254"/>
              <a:gd name="connsiteY974" fmla="*/ 3798547 h 6687061"/>
              <a:gd name="connsiteX975" fmla="*/ 3212955 w 11799254"/>
              <a:gd name="connsiteY975" fmla="*/ 3957109 h 6687061"/>
              <a:gd name="connsiteX976" fmla="*/ 3228247 w 11799254"/>
              <a:gd name="connsiteY976" fmla="*/ 3978705 h 6687061"/>
              <a:gd name="connsiteX977" fmla="*/ 4537477 w 11799254"/>
              <a:gd name="connsiteY977" fmla="*/ 3619149 h 6687061"/>
              <a:gd name="connsiteX978" fmla="*/ 4537477 w 11799254"/>
              <a:gd name="connsiteY978" fmla="*/ 3619149 h 6687061"/>
              <a:gd name="connsiteX979" fmla="*/ 4555062 w 11799254"/>
              <a:gd name="connsiteY979" fmla="*/ 3643965 h 6687061"/>
              <a:gd name="connsiteX980" fmla="*/ 4497962 w 11799254"/>
              <a:gd name="connsiteY980" fmla="*/ 3782248 h 6687061"/>
              <a:gd name="connsiteX981" fmla="*/ 4208824 w 11799254"/>
              <a:gd name="connsiteY981" fmla="*/ 3978705 h 6687061"/>
              <a:gd name="connsiteX982" fmla="*/ 3897514 w 11799254"/>
              <a:gd name="connsiteY982" fmla="*/ 3978705 h 6687061"/>
              <a:gd name="connsiteX983" fmla="*/ 3882222 w 11799254"/>
              <a:gd name="connsiteY983" fmla="*/ 3957109 h 6687061"/>
              <a:gd name="connsiteX984" fmla="*/ 3942756 w 11799254"/>
              <a:gd name="connsiteY984" fmla="*/ 3798547 h 6687061"/>
              <a:gd name="connsiteX985" fmla="*/ 4231134 w 11799254"/>
              <a:gd name="connsiteY985" fmla="*/ 3619149 h 6687061"/>
              <a:gd name="connsiteX986" fmla="*/ 4537477 w 11799254"/>
              <a:gd name="connsiteY986" fmla="*/ 3619149 h 6687061"/>
              <a:gd name="connsiteX987" fmla="*/ 4492438 w 11799254"/>
              <a:gd name="connsiteY987" fmla="*/ 3665206 h 6687061"/>
              <a:gd name="connsiteX988" fmla="*/ 4231134 w 11799254"/>
              <a:gd name="connsiteY988" fmla="*/ 3665206 h 6687061"/>
              <a:gd name="connsiteX989" fmla="*/ 3985768 w 11799254"/>
              <a:gd name="connsiteY989" fmla="*/ 3814985 h 6687061"/>
              <a:gd name="connsiteX990" fmla="*/ 3942249 w 11799254"/>
              <a:gd name="connsiteY990" fmla="*/ 3928986 h 6687061"/>
              <a:gd name="connsiteX991" fmla="*/ 3944770 w 11799254"/>
              <a:gd name="connsiteY991" fmla="*/ 3932649 h 6687061"/>
              <a:gd name="connsiteX992" fmla="*/ 4208824 w 11799254"/>
              <a:gd name="connsiteY992" fmla="*/ 3932649 h 6687061"/>
              <a:gd name="connsiteX993" fmla="*/ 4454950 w 11799254"/>
              <a:gd name="connsiteY993" fmla="*/ 3765810 h 6687061"/>
              <a:gd name="connsiteX994" fmla="*/ 4455165 w 11799254"/>
              <a:gd name="connsiteY994" fmla="*/ 3765228 h 6687061"/>
              <a:gd name="connsiteX995" fmla="*/ 4455406 w 11799254"/>
              <a:gd name="connsiteY995" fmla="*/ 3764657 h 6687061"/>
              <a:gd name="connsiteX996" fmla="*/ 4494934 w 11799254"/>
              <a:gd name="connsiteY996" fmla="*/ 3668932 h 6687061"/>
              <a:gd name="connsiteX997" fmla="*/ 4492438 w 11799254"/>
              <a:gd name="connsiteY997" fmla="*/ 3665206 h 6687061"/>
              <a:gd name="connsiteX998" fmla="*/ 4563981 w 11799254"/>
              <a:gd name="connsiteY998" fmla="*/ 1806413 h 6687061"/>
              <a:gd name="connsiteX999" fmla="*/ 4563981 w 11799254"/>
              <a:gd name="connsiteY999" fmla="*/ 1806413 h 6687061"/>
              <a:gd name="connsiteX1000" fmla="*/ 4581554 w 11799254"/>
              <a:gd name="connsiteY1000" fmla="*/ 1831228 h 6687061"/>
              <a:gd name="connsiteX1001" fmla="*/ 4524466 w 11799254"/>
              <a:gd name="connsiteY1001" fmla="*/ 1969512 h 6687061"/>
              <a:gd name="connsiteX1002" fmla="*/ 4235302 w 11799254"/>
              <a:gd name="connsiteY1002" fmla="*/ 2165982 h 6687061"/>
              <a:gd name="connsiteX1003" fmla="*/ 3924018 w 11799254"/>
              <a:gd name="connsiteY1003" fmla="*/ 2165982 h 6687061"/>
              <a:gd name="connsiteX1004" fmla="*/ 3908726 w 11799254"/>
              <a:gd name="connsiteY1004" fmla="*/ 2144386 h 6687061"/>
              <a:gd name="connsiteX1005" fmla="*/ 3969247 w 11799254"/>
              <a:gd name="connsiteY1005" fmla="*/ 1985824 h 6687061"/>
              <a:gd name="connsiteX1006" fmla="*/ 4257625 w 11799254"/>
              <a:gd name="connsiteY1006" fmla="*/ 1806413 h 6687061"/>
              <a:gd name="connsiteX1007" fmla="*/ 4563981 w 11799254"/>
              <a:gd name="connsiteY1007" fmla="*/ 1806413 h 6687061"/>
              <a:gd name="connsiteX1008" fmla="*/ 4518942 w 11799254"/>
              <a:gd name="connsiteY1008" fmla="*/ 1852470 h 6687061"/>
              <a:gd name="connsiteX1009" fmla="*/ 4257625 w 11799254"/>
              <a:gd name="connsiteY1009" fmla="*/ 1852470 h 6687061"/>
              <a:gd name="connsiteX1010" fmla="*/ 4012259 w 11799254"/>
              <a:gd name="connsiteY1010" fmla="*/ 2002249 h 6687061"/>
              <a:gd name="connsiteX1011" fmla="*/ 3968740 w 11799254"/>
              <a:gd name="connsiteY1011" fmla="*/ 2116263 h 6687061"/>
              <a:gd name="connsiteX1012" fmla="*/ 3971262 w 11799254"/>
              <a:gd name="connsiteY1012" fmla="*/ 2119925 h 6687061"/>
              <a:gd name="connsiteX1013" fmla="*/ 4235302 w 11799254"/>
              <a:gd name="connsiteY1013" fmla="*/ 2119925 h 6687061"/>
              <a:gd name="connsiteX1014" fmla="*/ 4481441 w 11799254"/>
              <a:gd name="connsiteY1014" fmla="*/ 1953087 h 6687061"/>
              <a:gd name="connsiteX1015" fmla="*/ 4481669 w 11799254"/>
              <a:gd name="connsiteY1015" fmla="*/ 1952504 h 6687061"/>
              <a:gd name="connsiteX1016" fmla="*/ 4481897 w 11799254"/>
              <a:gd name="connsiteY1016" fmla="*/ 1951934 h 6687061"/>
              <a:gd name="connsiteX1017" fmla="*/ 4521425 w 11799254"/>
              <a:gd name="connsiteY1017" fmla="*/ 1856209 h 6687061"/>
              <a:gd name="connsiteX1018" fmla="*/ 4518942 w 11799254"/>
              <a:gd name="connsiteY1018" fmla="*/ 1852482 h 6687061"/>
              <a:gd name="connsiteX1019" fmla="*/ 6546546 w 11799254"/>
              <a:gd name="connsiteY1019" fmla="*/ 3619149 h 6687061"/>
              <a:gd name="connsiteX1020" fmla="*/ 6546546 w 11799254"/>
              <a:gd name="connsiteY1020" fmla="*/ 3619149 h 6687061"/>
              <a:gd name="connsiteX1021" fmla="*/ 6564118 w 11799254"/>
              <a:gd name="connsiteY1021" fmla="*/ 3643965 h 6687061"/>
              <a:gd name="connsiteX1022" fmla="*/ 6507031 w 11799254"/>
              <a:gd name="connsiteY1022" fmla="*/ 3782248 h 6687061"/>
              <a:gd name="connsiteX1023" fmla="*/ 6217867 w 11799254"/>
              <a:gd name="connsiteY1023" fmla="*/ 3978705 h 6687061"/>
              <a:gd name="connsiteX1024" fmla="*/ 5906570 w 11799254"/>
              <a:gd name="connsiteY1024" fmla="*/ 3978705 h 6687061"/>
              <a:gd name="connsiteX1025" fmla="*/ 5891279 w 11799254"/>
              <a:gd name="connsiteY1025" fmla="*/ 3957109 h 6687061"/>
              <a:gd name="connsiteX1026" fmla="*/ 5951812 w 11799254"/>
              <a:gd name="connsiteY1026" fmla="*/ 3798547 h 6687061"/>
              <a:gd name="connsiteX1027" fmla="*/ 6240191 w 11799254"/>
              <a:gd name="connsiteY1027" fmla="*/ 3619149 h 6687061"/>
              <a:gd name="connsiteX1028" fmla="*/ 6546546 w 11799254"/>
              <a:gd name="connsiteY1028" fmla="*/ 3619149 h 6687061"/>
              <a:gd name="connsiteX1029" fmla="*/ 6501494 w 11799254"/>
              <a:gd name="connsiteY1029" fmla="*/ 3665206 h 6687061"/>
              <a:gd name="connsiteX1030" fmla="*/ 6240191 w 11799254"/>
              <a:gd name="connsiteY1030" fmla="*/ 3665206 h 6687061"/>
              <a:gd name="connsiteX1031" fmla="*/ 5994825 w 11799254"/>
              <a:gd name="connsiteY1031" fmla="*/ 3814985 h 6687061"/>
              <a:gd name="connsiteX1032" fmla="*/ 5951306 w 11799254"/>
              <a:gd name="connsiteY1032" fmla="*/ 3928986 h 6687061"/>
              <a:gd name="connsiteX1033" fmla="*/ 5953814 w 11799254"/>
              <a:gd name="connsiteY1033" fmla="*/ 3932649 h 6687061"/>
              <a:gd name="connsiteX1034" fmla="*/ 6217867 w 11799254"/>
              <a:gd name="connsiteY1034" fmla="*/ 3932649 h 6687061"/>
              <a:gd name="connsiteX1035" fmla="*/ 6464006 w 11799254"/>
              <a:gd name="connsiteY1035" fmla="*/ 3765810 h 6687061"/>
              <a:gd name="connsiteX1036" fmla="*/ 6464221 w 11799254"/>
              <a:gd name="connsiteY1036" fmla="*/ 3765228 h 6687061"/>
              <a:gd name="connsiteX1037" fmla="*/ 6464462 w 11799254"/>
              <a:gd name="connsiteY1037" fmla="*/ 3764657 h 6687061"/>
              <a:gd name="connsiteX1038" fmla="*/ 6503990 w 11799254"/>
              <a:gd name="connsiteY1038" fmla="*/ 3668932 h 6687061"/>
              <a:gd name="connsiteX1039" fmla="*/ 6501494 w 11799254"/>
              <a:gd name="connsiteY1039" fmla="*/ 3665206 h 6687061"/>
              <a:gd name="connsiteX1040" fmla="*/ 2892587 w 11799254"/>
              <a:gd name="connsiteY1040" fmla="*/ 3619136 h 6687061"/>
              <a:gd name="connsiteX1041" fmla="*/ 2604208 w 11799254"/>
              <a:gd name="connsiteY1041" fmla="*/ 3798547 h 6687061"/>
              <a:gd name="connsiteX1042" fmla="*/ 2543675 w 11799254"/>
              <a:gd name="connsiteY1042" fmla="*/ 3957109 h 6687061"/>
              <a:gd name="connsiteX1043" fmla="*/ 2558966 w 11799254"/>
              <a:gd name="connsiteY1043" fmla="*/ 3978705 h 6687061"/>
              <a:gd name="connsiteX1044" fmla="*/ 2870263 w 11799254"/>
              <a:gd name="connsiteY1044" fmla="*/ 3978705 h 6687061"/>
              <a:gd name="connsiteX1045" fmla="*/ 3159414 w 11799254"/>
              <a:gd name="connsiteY1045" fmla="*/ 3782236 h 6687061"/>
              <a:gd name="connsiteX1046" fmla="*/ 3216515 w 11799254"/>
              <a:gd name="connsiteY1046" fmla="*/ 3643952 h 6687061"/>
              <a:gd name="connsiteX1047" fmla="*/ 3198930 w 11799254"/>
              <a:gd name="connsiteY1047" fmla="*/ 3619136 h 6687061"/>
              <a:gd name="connsiteX1048" fmla="*/ 3198930 w 11799254"/>
              <a:gd name="connsiteY1048" fmla="*/ 3619136 h 6687061"/>
              <a:gd name="connsiteX1049" fmla="*/ 2892587 w 11799254"/>
              <a:gd name="connsiteY1049" fmla="*/ 3619136 h 6687061"/>
              <a:gd name="connsiteX1050" fmla="*/ 6415824 w 11799254"/>
              <a:gd name="connsiteY1050" fmla="*/ 2254863 h 6687061"/>
              <a:gd name="connsiteX1051" fmla="*/ 6127446 w 11799254"/>
              <a:gd name="connsiteY1051" fmla="*/ 2434261 h 6687061"/>
              <a:gd name="connsiteX1052" fmla="*/ 6066913 w 11799254"/>
              <a:gd name="connsiteY1052" fmla="*/ 2592823 h 6687061"/>
              <a:gd name="connsiteX1053" fmla="*/ 6082217 w 11799254"/>
              <a:gd name="connsiteY1053" fmla="*/ 2614420 h 6687061"/>
              <a:gd name="connsiteX1054" fmla="*/ 6393514 w 11799254"/>
              <a:gd name="connsiteY1054" fmla="*/ 2614420 h 6687061"/>
              <a:gd name="connsiteX1055" fmla="*/ 6682665 w 11799254"/>
              <a:gd name="connsiteY1055" fmla="*/ 2417950 h 6687061"/>
              <a:gd name="connsiteX1056" fmla="*/ 6739753 w 11799254"/>
              <a:gd name="connsiteY1056" fmla="*/ 2279666 h 6687061"/>
              <a:gd name="connsiteX1057" fmla="*/ 6722180 w 11799254"/>
              <a:gd name="connsiteY1057" fmla="*/ 2254863 h 6687061"/>
              <a:gd name="connsiteX1058" fmla="*/ 6415824 w 11799254"/>
              <a:gd name="connsiteY1058" fmla="*/ 2254863 h 6687061"/>
              <a:gd name="connsiteX1059" fmla="*/ 1572790 w 11799254"/>
              <a:gd name="connsiteY1059" fmla="*/ 2715937 h 6687061"/>
              <a:gd name="connsiteX1060" fmla="*/ 1572790 w 11799254"/>
              <a:gd name="connsiteY1060" fmla="*/ 2715937 h 6687061"/>
              <a:gd name="connsiteX1061" fmla="*/ 1590362 w 11799254"/>
              <a:gd name="connsiteY1061" fmla="*/ 2740752 h 6687061"/>
              <a:gd name="connsiteX1062" fmla="*/ 1533274 w 11799254"/>
              <a:gd name="connsiteY1062" fmla="*/ 2879036 h 6687061"/>
              <a:gd name="connsiteX1063" fmla="*/ 1244121 w 11799254"/>
              <a:gd name="connsiteY1063" fmla="*/ 3075493 h 6687061"/>
              <a:gd name="connsiteX1064" fmla="*/ 932826 w 11799254"/>
              <a:gd name="connsiteY1064" fmla="*/ 3075493 h 6687061"/>
              <a:gd name="connsiteX1065" fmla="*/ 917535 w 11799254"/>
              <a:gd name="connsiteY1065" fmla="*/ 3053910 h 6687061"/>
              <a:gd name="connsiteX1066" fmla="*/ 978060 w 11799254"/>
              <a:gd name="connsiteY1066" fmla="*/ 2895347 h 6687061"/>
              <a:gd name="connsiteX1067" fmla="*/ 1266440 w 11799254"/>
              <a:gd name="connsiteY1067" fmla="*/ 2715937 h 6687061"/>
              <a:gd name="connsiteX1068" fmla="*/ 1572790 w 11799254"/>
              <a:gd name="connsiteY1068" fmla="*/ 2715937 h 6687061"/>
              <a:gd name="connsiteX1069" fmla="*/ 1527750 w 11799254"/>
              <a:gd name="connsiteY1069" fmla="*/ 2761994 h 6687061"/>
              <a:gd name="connsiteX1070" fmla="*/ 1266439 w 11799254"/>
              <a:gd name="connsiteY1070" fmla="*/ 2761994 h 6687061"/>
              <a:gd name="connsiteX1071" fmla="*/ 1021070 w 11799254"/>
              <a:gd name="connsiteY1071" fmla="*/ 2911773 h 6687061"/>
              <a:gd name="connsiteX1072" fmla="*/ 977557 w 11799254"/>
              <a:gd name="connsiteY1072" fmla="*/ 3025786 h 6687061"/>
              <a:gd name="connsiteX1073" fmla="*/ 980074 w 11799254"/>
              <a:gd name="connsiteY1073" fmla="*/ 3029436 h 6687061"/>
              <a:gd name="connsiteX1074" fmla="*/ 1244118 w 11799254"/>
              <a:gd name="connsiteY1074" fmla="*/ 3029436 h 6687061"/>
              <a:gd name="connsiteX1075" fmla="*/ 1490262 w 11799254"/>
              <a:gd name="connsiteY1075" fmla="*/ 2862598 h 6687061"/>
              <a:gd name="connsiteX1076" fmla="*/ 1490477 w 11799254"/>
              <a:gd name="connsiteY1076" fmla="*/ 2862028 h 6687061"/>
              <a:gd name="connsiteX1077" fmla="*/ 1490705 w 11799254"/>
              <a:gd name="connsiteY1077" fmla="*/ 2861458 h 6687061"/>
              <a:gd name="connsiteX1078" fmla="*/ 1530234 w 11799254"/>
              <a:gd name="connsiteY1078" fmla="*/ 2765720 h 6687061"/>
              <a:gd name="connsiteX1079" fmla="*/ 1527750 w 11799254"/>
              <a:gd name="connsiteY1079" fmla="*/ 2761994 h 6687061"/>
              <a:gd name="connsiteX1080" fmla="*/ 7729464 w 11799254"/>
              <a:gd name="connsiteY1080" fmla="*/ 3170699 h 6687061"/>
              <a:gd name="connsiteX1081" fmla="*/ 7729464 w 11799254"/>
              <a:gd name="connsiteY1081" fmla="*/ 3170699 h 6687061"/>
              <a:gd name="connsiteX1082" fmla="*/ 7747036 w 11799254"/>
              <a:gd name="connsiteY1082" fmla="*/ 3195514 h 6687061"/>
              <a:gd name="connsiteX1083" fmla="*/ 7689949 w 11799254"/>
              <a:gd name="connsiteY1083" fmla="*/ 3333798 h 6687061"/>
              <a:gd name="connsiteX1084" fmla="*/ 7400798 w 11799254"/>
              <a:gd name="connsiteY1084" fmla="*/ 3530255 h 6687061"/>
              <a:gd name="connsiteX1085" fmla="*/ 7089488 w 11799254"/>
              <a:gd name="connsiteY1085" fmla="*/ 3530255 h 6687061"/>
              <a:gd name="connsiteX1086" fmla="*/ 7074209 w 11799254"/>
              <a:gd name="connsiteY1086" fmla="*/ 3508671 h 6687061"/>
              <a:gd name="connsiteX1087" fmla="*/ 7134730 w 11799254"/>
              <a:gd name="connsiteY1087" fmla="*/ 3350097 h 6687061"/>
              <a:gd name="connsiteX1088" fmla="*/ 7423108 w 11799254"/>
              <a:gd name="connsiteY1088" fmla="*/ 3170699 h 6687061"/>
              <a:gd name="connsiteX1089" fmla="*/ 7729464 w 11799254"/>
              <a:gd name="connsiteY1089" fmla="*/ 3170699 h 6687061"/>
              <a:gd name="connsiteX1090" fmla="*/ 7684425 w 11799254"/>
              <a:gd name="connsiteY1090" fmla="*/ 3216755 h 6687061"/>
              <a:gd name="connsiteX1091" fmla="*/ 7423121 w 11799254"/>
              <a:gd name="connsiteY1091" fmla="*/ 3216755 h 6687061"/>
              <a:gd name="connsiteX1092" fmla="*/ 7177742 w 11799254"/>
              <a:gd name="connsiteY1092" fmla="*/ 3366535 h 6687061"/>
              <a:gd name="connsiteX1093" fmla="*/ 7134223 w 11799254"/>
              <a:gd name="connsiteY1093" fmla="*/ 3480548 h 6687061"/>
              <a:gd name="connsiteX1094" fmla="*/ 7136744 w 11799254"/>
              <a:gd name="connsiteY1094" fmla="*/ 3484198 h 6687061"/>
              <a:gd name="connsiteX1095" fmla="*/ 7400798 w 11799254"/>
              <a:gd name="connsiteY1095" fmla="*/ 3484198 h 6687061"/>
              <a:gd name="connsiteX1096" fmla="*/ 7646936 w 11799254"/>
              <a:gd name="connsiteY1096" fmla="*/ 3317360 h 6687061"/>
              <a:gd name="connsiteX1097" fmla="*/ 7647152 w 11799254"/>
              <a:gd name="connsiteY1097" fmla="*/ 3316790 h 6687061"/>
              <a:gd name="connsiteX1098" fmla="*/ 7647393 w 11799254"/>
              <a:gd name="connsiteY1098" fmla="*/ 3316207 h 6687061"/>
              <a:gd name="connsiteX1099" fmla="*/ 7686908 w 11799254"/>
              <a:gd name="connsiteY1099" fmla="*/ 3220481 h 6687061"/>
              <a:gd name="connsiteX1100" fmla="*/ 7684412 w 11799254"/>
              <a:gd name="connsiteY1100" fmla="*/ 3216755 h 6687061"/>
              <a:gd name="connsiteX1101" fmla="*/ 105 w 11799254"/>
              <a:gd name="connsiteY1101" fmla="*/ 1362728 h 6687061"/>
              <a:gd name="connsiteX1102" fmla="*/ 99 w 11799254"/>
              <a:gd name="connsiteY1102" fmla="*/ 1711220 h 6687061"/>
              <a:gd name="connsiteX1103" fmla="*/ 71370 w 11799254"/>
              <a:gd name="connsiteY1103" fmla="*/ 1711220 h 6687061"/>
              <a:gd name="connsiteX1104" fmla="*/ 360523 w 11799254"/>
              <a:gd name="connsiteY1104" fmla="*/ 1514750 h 6687061"/>
              <a:gd name="connsiteX1105" fmla="*/ 417615 w 11799254"/>
              <a:gd name="connsiteY1105" fmla="*/ 1376467 h 6687061"/>
              <a:gd name="connsiteX1106" fmla="*/ 400034 w 11799254"/>
              <a:gd name="connsiteY1106" fmla="*/ 1351651 h 6687061"/>
              <a:gd name="connsiteX1107" fmla="*/ 93689 w 11799254"/>
              <a:gd name="connsiteY1107" fmla="*/ 1351651 h 6687061"/>
              <a:gd name="connsiteX1108" fmla="*/ 105 w 11799254"/>
              <a:gd name="connsiteY1108" fmla="*/ 1362728 h 6687061"/>
              <a:gd name="connsiteX1109" fmla="*/ 2741062 w 11799254"/>
              <a:gd name="connsiteY1109" fmla="*/ 3170699 h 6687061"/>
              <a:gd name="connsiteX1110" fmla="*/ 2452671 w 11799254"/>
              <a:gd name="connsiteY1110" fmla="*/ 3350109 h 6687061"/>
              <a:gd name="connsiteX1111" fmla="*/ 2392150 w 11799254"/>
              <a:gd name="connsiteY1111" fmla="*/ 3508671 h 6687061"/>
              <a:gd name="connsiteX1112" fmla="*/ 2407442 w 11799254"/>
              <a:gd name="connsiteY1112" fmla="*/ 3530255 h 6687061"/>
              <a:gd name="connsiteX1113" fmla="*/ 2718739 w 11799254"/>
              <a:gd name="connsiteY1113" fmla="*/ 3530255 h 6687061"/>
              <a:gd name="connsiteX1114" fmla="*/ 3007890 w 11799254"/>
              <a:gd name="connsiteY1114" fmla="*/ 3333798 h 6687061"/>
              <a:gd name="connsiteX1115" fmla="*/ 3064977 w 11799254"/>
              <a:gd name="connsiteY1115" fmla="*/ 3195514 h 6687061"/>
              <a:gd name="connsiteX1116" fmla="*/ 3047405 w 11799254"/>
              <a:gd name="connsiteY1116" fmla="*/ 3170699 h 6687061"/>
              <a:gd name="connsiteX1117" fmla="*/ 3047405 w 11799254"/>
              <a:gd name="connsiteY1117" fmla="*/ 3170699 h 6687061"/>
              <a:gd name="connsiteX1118" fmla="*/ 2741049 w 11799254"/>
              <a:gd name="connsiteY1118" fmla="*/ 3170699 h 6687061"/>
              <a:gd name="connsiteX1119" fmla="*/ 7574646 w 11799254"/>
              <a:gd name="connsiteY1119" fmla="*/ 3619136 h 6687061"/>
              <a:gd name="connsiteX1120" fmla="*/ 7286255 w 11799254"/>
              <a:gd name="connsiteY1120" fmla="*/ 3798547 h 6687061"/>
              <a:gd name="connsiteX1121" fmla="*/ 7225734 w 11799254"/>
              <a:gd name="connsiteY1121" fmla="*/ 3957109 h 6687061"/>
              <a:gd name="connsiteX1122" fmla="*/ 7241025 w 11799254"/>
              <a:gd name="connsiteY1122" fmla="*/ 3978705 h 6687061"/>
              <a:gd name="connsiteX1123" fmla="*/ 7552322 w 11799254"/>
              <a:gd name="connsiteY1123" fmla="*/ 3978705 h 6687061"/>
              <a:gd name="connsiteX1124" fmla="*/ 7841473 w 11799254"/>
              <a:gd name="connsiteY1124" fmla="*/ 3782236 h 6687061"/>
              <a:gd name="connsiteX1125" fmla="*/ 7898561 w 11799254"/>
              <a:gd name="connsiteY1125" fmla="*/ 3643952 h 6687061"/>
              <a:gd name="connsiteX1126" fmla="*/ 7880989 w 11799254"/>
              <a:gd name="connsiteY1126" fmla="*/ 3619136 h 6687061"/>
              <a:gd name="connsiteX1127" fmla="*/ 7880989 w 11799254"/>
              <a:gd name="connsiteY1127" fmla="*/ 3619136 h 6687061"/>
              <a:gd name="connsiteX1128" fmla="*/ 7574646 w 11799254"/>
              <a:gd name="connsiteY1128" fmla="*/ 3619136 h 6687061"/>
              <a:gd name="connsiteX1129" fmla="*/ 8577178 w 11799254"/>
              <a:gd name="connsiteY1129" fmla="*/ 1806413 h 6687061"/>
              <a:gd name="connsiteX1130" fmla="*/ 8577178 w 11799254"/>
              <a:gd name="connsiteY1130" fmla="*/ 1806413 h 6687061"/>
              <a:gd name="connsiteX1131" fmla="*/ 8594750 w 11799254"/>
              <a:gd name="connsiteY1131" fmla="*/ 1831228 h 6687061"/>
              <a:gd name="connsiteX1132" fmla="*/ 8537663 w 11799254"/>
              <a:gd name="connsiteY1132" fmla="*/ 1969512 h 6687061"/>
              <a:gd name="connsiteX1133" fmla="*/ 8248512 w 11799254"/>
              <a:gd name="connsiteY1133" fmla="*/ 2165982 h 6687061"/>
              <a:gd name="connsiteX1134" fmla="*/ 7937215 w 11799254"/>
              <a:gd name="connsiteY1134" fmla="*/ 2165982 h 6687061"/>
              <a:gd name="connsiteX1135" fmla="*/ 7921923 w 11799254"/>
              <a:gd name="connsiteY1135" fmla="*/ 2144386 h 6687061"/>
              <a:gd name="connsiteX1136" fmla="*/ 7982444 w 11799254"/>
              <a:gd name="connsiteY1136" fmla="*/ 1985824 h 6687061"/>
              <a:gd name="connsiteX1137" fmla="*/ 8270823 w 11799254"/>
              <a:gd name="connsiteY1137" fmla="*/ 1806413 h 6687061"/>
              <a:gd name="connsiteX1138" fmla="*/ 8577178 w 11799254"/>
              <a:gd name="connsiteY1138" fmla="*/ 1806413 h 6687061"/>
              <a:gd name="connsiteX1139" fmla="*/ 8532139 w 11799254"/>
              <a:gd name="connsiteY1139" fmla="*/ 1852470 h 6687061"/>
              <a:gd name="connsiteX1140" fmla="*/ 8270823 w 11799254"/>
              <a:gd name="connsiteY1140" fmla="*/ 1852470 h 6687061"/>
              <a:gd name="connsiteX1141" fmla="*/ 8025457 w 11799254"/>
              <a:gd name="connsiteY1141" fmla="*/ 2002249 h 6687061"/>
              <a:gd name="connsiteX1142" fmla="*/ 7981938 w 11799254"/>
              <a:gd name="connsiteY1142" fmla="*/ 2116263 h 6687061"/>
              <a:gd name="connsiteX1143" fmla="*/ 7984459 w 11799254"/>
              <a:gd name="connsiteY1143" fmla="*/ 2119925 h 6687061"/>
              <a:gd name="connsiteX1144" fmla="*/ 8248499 w 11799254"/>
              <a:gd name="connsiteY1144" fmla="*/ 2119925 h 6687061"/>
              <a:gd name="connsiteX1145" fmla="*/ 8494650 w 11799254"/>
              <a:gd name="connsiteY1145" fmla="*/ 1953087 h 6687061"/>
              <a:gd name="connsiteX1146" fmla="*/ 8494865 w 11799254"/>
              <a:gd name="connsiteY1146" fmla="*/ 1952504 h 6687061"/>
              <a:gd name="connsiteX1147" fmla="*/ 8495094 w 11799254"/>
              <a:gd name="connsiteY1147" fmla="*/ 1951934 h 6687061"/>
              <a:gd name="connsiteX1148" fmla="*/ 8534622 w 11799254"/>
              <a:gd name="connsiteY1148" fmla="*/ 1856209 h 6687061"/>
              <a:gd name="connsiteX1149" fmla="*/ 8532139 w 11799254"/>
              <a:gd name="connsiteY1149" fmla="*/ 1852482 h 6687061"/>
              <a:gd name="connsiteX1150" fmla="*/ 6084574 w 11799254"/>
              <a:gd name="connsiteY1150" fmla="*/ 3170699 h 6687061"/>
              <a:gd name="connsiteX1151" fmla="*/ 5796196 w 11799254"/>
              <a:gd name="connsiteY1151" fmla="*/ 3350109 h 6687061"/>
              <a:gd name="connsiteX1152" fmla="*/ 5735662 w 11799254"/>
              <a:gd name="connsiteY1152" fmla="*/ 3508671 h 6687061"/>
              <a:gd name="connsiteX1153" fmla="*/ 5750953 w 11799254"/>
              <a:gd name="connsiteY1153" fmla="*/ 3530255 h 6687061"/>
              <a:gd name="connsiteX1154" fmla="*/ 6062250 w 11799254"/>
              <a:gd name="connsiteY1154" fmla="*/ 3530255 h 6687061"/>
              <a:gd name="connsiteX1155" fmla="*/ 6351401 w 11799254"/>
              <a:gd name="connsiteY1155" fmla="*/ 3333798 h 6687061"/>
              <a:gd name="connsiteX1156" fmla="*/ 6408489 w 11799254"/>
              <a:gd name="connsiteY1156" fmla="*/ 3195514 h 6687061"/>
              <a:gd name="connsiteX1157" fmla="*/ 6390917 w 11799254"/>
              <a:gd name="connsiteY1157" fmla="*/ 3170699 h 6687061"/>
              <a:gd name="connsiteX1158" fmla="*/ 6390917 w 11799254"/>
              <a:gd name="connsiteY1158" fmla="*/ 3170699 h 6687061"/>
              <a:gd name="connsiteX1159" fmla="*/ 6084574 w 11799254"/>
              <a:gd name="connsiteY1159" fmla="*/ 3170699 h 6687061"/>
              <a:gd name="connsiteX1160" fmla="*/ 2602156 w 11799254"/>
              <a:gd name="connsiteY1160" fmla="*/ 2715937 h 6687061"/>
              <a:gd name="connsiteX1161" fmla="*/ 2313765 w 11799254"/>
              <a:gd name="connsiteY1161" fmla="*/ 2895347 h 6687061"/>
              <a:gd name="connsiteX1162" fmla="*/ 2253244 w 11799254"/>
              <a:gd name="connsiteY1162" fmla="*/ 3053910 h 6687061"/>
              <a:gd name="connsiteX1163" fmla="*/ 2268536 w 11799254"/>
              <a:gd name="connsiteY1163" fmla="*/ 3075493 h 6687061"/>
              <a:gd name="connsiteX1164" fmla="*/ 2579833 w 11799254"/>
              <a:gd name="connsiteY1164" fmla="*/ 3075493 h 6687061"/>
              <a:gd name="connsiteX1165" fmla="*/ 2868984 w 11799254"/>
              <a:gd name="connsiteY1165" fmla="*/ 2879036 h 6687061"/>
              <a:gd name="connsiteX1166" fmla="*/ 2926071 w 11799254"/>
              <a:gd name="connsiteY1166" fmla="*/ 2740752 h 6687061"/>
              <a:gd name="connsiteX1167" fmla="*/ 2908499 w 11799254"/>
              <a:gd name="connsiteY1167" fmla="*/ 2715937 h 6687061"/>
              <a:gd name="connsiteX1168" fmla="*/ 2908499 w 11799254"/>
              <a:gd name="connsiteY1168" fmla="*/ 2715937 h 6687061"/>
              <a:gd name="connsiteX1169" fmla="*/ 2602156 w 11799254"/>
              <a:gd name="connsiteY1169" fmla="*/ 2715937 h 6687061"/>
              <a:gd name="connsiteX1170" fmla="*/ 1935714 w 11799254"/>
              <a:gd name="connsiteY1170" fmla="*/ 2715937 h 6687061"/>
              <a:gd name="connsiteX1171" fmla="*/ 1647323 w 11799254"/>
              <a:gd name="connsiteY1171" fmla="*/ 2895347 h 6687061"/>
              <a:gd name="connsiteX1172" fmla="*/ 1586802 w 11799254"/>
              <a:gd name="connsiteY1172" fmla="*/ 3053910 h 6687061"/>
              <a:gd name="connsiteX1173" fmla="*/ 1602094 w 11799254"/>
              <a:gd name="connsiteY1173" fmla="*/ 3075493 h 6687061"/>
              <a:gd name="connsiteX1174" fmla="*/ 1913391 w 11799254"/>
              <a:gd name="connsiteY1174" fmla="*/ 3075493 h 6687061"/>
              <a:gd name="connsiteX1175" fmla="*/ 2202542 w 11799254"/>
              <a:gd name="connsiteY1175" fmla="*/ 2879036 h 6687061"/>
              <a:gd name="connsiteX1176" fmla="*/ 2259629 w 11799254"/>
              <a:gd name="connsiteY1176" fmla="*/ 2740752 h 6687061"/>
              <a:gd name="connsiteX1177" fmla="*/ 2242070 w 11799254"/>
              <a:gd name="connsiteY1177" fmla="*/ 2715937 h 6687061"/>
              <a:gd name="connsiteX1178" fmla="*/ 2242070 w 11799254"/>
              <a:gd name="connsiteY1178" fmla="*/ 2715937 h 6687061"/>
              <a:gd name="connsiteX1179" fmla="*/ 1935714 w 11799254"/>
              <a:gd name="connsiteY1179" fmla="*/ 2715937 h 6687061"/>
              <a:gd name="connsiteX1180" fmla="*/ 7594600 w 11799254"/>
              <a:gd name="connsiteY1180" fmla="*/ 1262770 h 6687061"/>
              <a:gd name="connsiteX1181" fmla="*/ 7905897 w 11799254"/>
              <a:gd name="connsiteY1181" fmla="*/ 1262770 h 6687061"/>
              <a:gd name="connsiteX1182" fmla="*/ 8195060 w 11799254"/>
              <a:gd name="connsiteY1182" fmla="*/ 1066307 h 6687061"/>
              <a:gd name="connsiteX1183" fmla="*/ 8252148 w 11799254"/>
              <a:gd name="connsiteY1183" fmla="*/ 928021 h 6687061"/>
              <a:gd name="connsiteX1184" fmla="*/ 8234576 w 11799254"/>
              <a:gd name="connsiteY1184" fmla="*/ 903208 h 6687061"/>
              <a:gd name="connsiteX1185" fmla="*/ 7928220 w 11799254"/>
              <a:gd name="connsiteY1185" fmla="*/ 903208 h 6687061"/>
              <a:gd name="connsiteX1186" fmla="*/ 7639842 w 11799254"/>
              <a:gd name="connsiteY1186" fmla="*/ 1082616 h 6687061"/>
              <a:gd name="connsiteX1187" fmla="*/ 7579308 w 11799254"/>
              <a:gd name="connsiteY1187" fmla="*/ 1241179 h 6687061"/>
              <a:gd name="connsiteX1188" fmla="*/ 7594600 w 11799254"/>
              <a:gd name="connsiteY1188" fmla="*/ 1262770 h 6687061"/>
              <a:gd name="connsiteX1189" fmla="*/ 5725729 w 11799254"/>
              <a:gd name="connsiteY1189" fmla="*/ 3170699 h 6687061"/>
              <a:gd name="connsiteX1190" fmla="*/ 5725729 w 11799254"/>
              <a:gd name="connsiteY1190" fmla="*/ 3170699 h 6687061"/>
              <a:gd name="connsiteX1191" fmla="*/ 5743301 w 11799254"/>
              <a:gd name="connsiteY1191" fmla="*/ 3195514 h 6687061"/>
              <a:gd name="connsiteX1192" fmla="*/ 5686201 w 11799254"/>
              <a:gd name="connsiteY1192" fmla="*/ 3333798 h 6687061"/>
              <a:gd name="connsiteX1193" fmla="*/ 5397050 w 11799254"/>
              <a:gd name="connsiteY1193" fmla="*/ 3530255 h 6687061"/>
              <a:gd name="connsiteX1194" fmla="*/ 5085753 w 11799254"/>
              <a:gd name="connsiteY1194" fmla="*/ 3530255 h 6687061"/>
              <a:gd name="connsiteX1195" fmla="*/ 5070461 w 11799254"/>
              <a:gd name="connsiteY1195" fmla="*/ 3508671 h 6687061"/>
              <a:gd name="connsiteX1196" fmla="*/ 5130995 w 11799254"/>
              <a:gd name="connsiteY1196" fmla="*/ 3350097 h 6687061"/>
              <a:gd name="connsiteX1197" fmla="*/ 5419373 w 11799254"/>
              <a:gd name="connsiteY1197" fmla="*/ 3170699 h 6687061"/>
              <a:gd name="connsiteX1198" fmla="*/ 5725729 w 11799254"/>
              <a:gd name="connsiteY1198" fmla="*/ 3170699 h 6687061"/>
              <a:gd name="connsiteX1199" fmla="*/ 5680677 w 11799254"/>
              <a:gd name="connsiteY1199" fmla="*/ 3216755 h 6687061"/>
              <a:gd name="connsiteX1200" fmla="*/ 5419373 w 11799254"/>
              <a:gd name="connsiteY1200" fmla="*/ 3216755 h 6687061"/>
              <a:gd name="connsiteX1201" fmla="*/ 5174007 w 11799254"/>
              <a:gd name="connsiteY1201" fmla="*/ 3366535 h 6687061"/>
              <a:gd name="connsiteX1202" fmla="*/ 5130488 w 11799254"/>
              <a:gd name="connsiteY1202" fmla="*/ 3480548 h 6687061"/>
              <a:gd name="connsiteX1203" fmla="*/ 5133009 w 11799254"/>
              <a:gd name="connsiteY1203" fmla="*/ 3484198 h 6687061"/>
              <a:gd name="connsiteX1204" fmla="*/ 5397050 w 11799254"/>
              <a:gd name="connsiteY1204" fmla="*/ 3484198 h 6687061"/>
              <a:gd name="connsiteX1205" fmla="*/ 5643189 w 11799254"/>
              <a:gd name="connsiteY1205" fmla="*/ 3317360 h 6687061"/>
              <a:gd name="connsiteX1206" fmla="*/ 5643404 w 11799254"/>
              <a:gd name="connsiteY1206" fmla="*/ 3316790 h 6687061"/>
              <a:gd name="connsiteX1207" fmla="*/ 5643645 w 11799254"/>
              <a:gd name="connsiteY1207" fmla="*/ 3316207 h 6687061"/>
              <a:gd name="connsiteX1208" fmla="*/ 5683173 w 11799254"/>
              <a:gd name="connsiteY1208" fmla="*/ 3220481 h 6687061"/>
              <a:gd name="connsiteX1209" fmla="*/ 5680677 w 11799254"/>
              <a:gd name="connsiteY1209" fmla="*/ 3216755 h 6687061"/>
              <a:gd name="connsiteX1210" fmla="*/ 8043523 w 11799254"/>
              <a:gd name="connsiteY1210" fmla="*/ 617863 h 6687061"/>
              <a:gd name="connsiteX1211" fmla="*/ 8100611 w 11799254"/>
              <a:gd name="connsiteY1211" fmla="*/ 479577 h 6687061"/>
              <a:gd name="connsiteX1212" fmla="*/ 8083038 w 11799254"/>
              <a:gd name="connsiteY1212" fmla="*/ 454764 h 6687061"/>
              <a:gd name="connsiteX1213" fmla="*/ 7776683 w 11799254"/>
              <a:gd name="connsiteY1213" fmla="*/ 454764 h 6687061"/>
              <a:gd name="connsiteX1214" fmla="*/ 7488304 w 11799254"/>
              <a:gd name="connsiteY1214" fmla="*/ 634172 h 6687061"/>
              <a:gd name="connsiteX1215" fmla="*/ 7427784 w 11799254"/>
              <a:gd name="connsiteY1215" fmla="*/ 792735 h 6687061"/>
              <a:gd name="connsiteX1216" fmla="*/ 7443075 w 11799254"/>
              <a:gd name="connsiteY1216" fmla="*/ 814326 h 6687061"/>
              <a:gd name="connsiteX1217" fmla="*/ 7754359 w 11799254"/>
              <a:gd name="connsiteY1217" fmla="*/ 814326 h 6687061"/>
              <a:gd name="connsiteX1218" fmla="*/ 8043523 w 11799254"/>
              <a:gd name="connsiteY1218" fmla="*/ 617863 h 6687061"/>
              <a:gd name="connsiteX1219" fmla="*/ 7944132 w 11799254"/>
              <a:gd name="connsiteY1219" fmla="*/ 1 h 6687061"/>
              <a:gd name="connsiteX1220" fmla="*/ 7944132 w 11799254"/>
              <a:gd name="connsiteY1220" fmla="*/ 4 h 6687061"/>
              <a:gd name="connsiteX1221" fmla="*/ 7961705 w 11799254"/>
              <a:gd name="connsiteY1221" fmla="*/ 24817 h 6687061"/>
              <a:gd name="connsiteX1222" fmla="*/ 7904604 w 11799254"/>
              <a:gd name="connsiteY1222" fmla="*/ 163099 h 6687061"/>
              <a:gd name="connsiteX1223" fmla="*/ 7615466 w 11799254"/>
              <a:gd name="connsiteY1223" fmla="*/ 359565 h 6687061"/>
              <a:gd name="connsiteX1224" fmla="*/ 7304157 w 11799254"/>
              <a:gd name="connsiteY1224" fmla="*/ 359565 h 6687061"/>
              <a:gd name="connsiteX1225" fmla="*/ 7288865 w 11799254"/>
              <a:gd name="connsiteY1225" fmla="*/ 337970 h 6687061"/>
              <a:gd name="connsiteX1226" fmla="*/ 7349399 w 11799254"/>
              <a:gd name="connsiteY1226" fmla="*/ 179408 h 6687061"/>
              <a:gd name="connsiteX1227" fmla="*/ 7637776 w 11799254"/>
              <a:gd name="connsiteY1227" fmla="*/ 0 h 6687061"/>
              <a:gd name="connsiteX1228" fmla="*/ 7944132 w 11799254"/>
              <a:gd name="connsiteY1228" fmla="*/ 0 h 6687061"/>
              <a:gd name="connsiteX1229" fmla="*/ 7899080 w 11799254"/>
              <a:gd name="connsiteY1229" fmla="*/ 46062 h 6687061"/>
              <a:gd name="connsiteX1230" fmla="*/ 7637776 w 11799254"/>
              <a:gd name="connsiteY1230" fmla="*/ 46062 h 6687061"/>
              <a:gd name="connsiteX1231" fmla="*/ 7392411 w 11799254"/>
              <a:gd name="connsiteY1231" fmla="*/ 195840 h 6687061"/>
              <a:gd name="connsiteX1232" fmla="*/ 7348892 w 11799254"/>
              <a:gd name="connsiteY1232" fmla="*/ 309846 h 6687061"/>
              <a:gd name="connsiteX1233" fmla="*/ 7351413 w 11799254"/>
              <a:gd name="connsiteY1233" fmla="*/ 313506 h 6687061"/>
              <a:gd name="connsiteX1234" fmla="*/ 7615466 w 11799254"/>
              <a:gd name="connsiteY1234" fmla="*/ 313506 h 6687061"/>
              <a:gd name="connsiteX1235" fmla="*/ 7861592 w 11799254"/>
              <a:gd name="connsiteY1235" fmla="*/ 146670 h 6687061"/>
              <a:gd name="connsiteX1236" fmla="*/ 7861820 w 11799254"/>
              <a:gd name="connsiteY1236" fmla="*/ 146091 h 6687061"/>
              <a:gd name="connsiteX1237" fmla="*/ 7862048 w 11799254"/>
              <a:gd name="connsiteY1237" fmla="*/ 145518 h 6687061"/>
              <a:gd name="connsiteX1238" fmla="*/ 7901576 w 11799254"/>
              <a:gd name="connsiteY1238" fmla="*/ 49787 h 6687061"/>
              <a:gd name="connsiteX1239" fmla="*/ 7899080 w 11799254"/>
              <a:gd name="connsiteY1239" fmla="*/ 46062 h 6687061"/>
              <a:gd name="connsiteX1240" fmla="*/ 6970561 w 11799254"/>
              <a:gd name="connsiteY1240" fmla="*/ 1082616 h 6687061"/>
              <a:gd name="connsiteX1241" fmla="*/ 6910040 w 11799254"/>
              <a:gd name="connsiteY1241" fmla="*/ 1241179 h 6687061"/>
              <a:gd name="connsiteX1242" fmla="*/ 6925333 w 11799254"/>
              <a:gd name="connsiteY1242" fmla="*/ 1262770 h 6687061"/>
              <a:gd name="connsiteX1243" fmla="*/ 7236629 w 11799254"/>
              <a:gd name="connsiteY1243" fmla="*/ 1262770 h 6687061"/>
              <a:gd name="connsiteX1244" fmla="*/ 7525780 w 11799254"/>
              <a:gd name="connsiteY1244" fmla="*/ 1066307 h 6687061"/>
              <a:gd name="connsiteX1245" fmla="*/ 7582868 w 11799254"/>
              <a:gd name="connsiteY1245" fmla="*/ 928021 h 6687061"/>
              <a:gd name="connsiteX1246" fmla="*/ 7565296 w 11799254"/>
              <a:gd name="connsiteY1246" fmla="*/ 903208 h 6687061"/>
              <a:gd name="connsiteX1247" fmla="*/ 7258952 w 11799254"/>
              <a:gd name="connsiteY1247" fmla="*/ 903208 h 6687061"/>
              <a:gd name="connsiteX1248" fmla="*/ 6970561 w 11799254"/>
              <a:gd name="connsiteY1248" fmla="*/ 1082616 h 6687061"/>
              <a:gd name="connsiteX1249" fmla="*/ 8613399 w 11799254"/>
              <a:gd name="connsiteY1249" fmla="*/ 4 h 6687061"/>
              <a:gd name="connsiteX1250" fmla="*/ 8307057 w 11799254"/>
              <a:gd name="connsiteY1250" fmla="*/ 4 h 6687061"/>
              <a:gd name="connsiteX1251" fmla="*/ 8018666 w 11799254"/>
              <a:gd name="connsiteY1251" fmla="*/ 179408 h 6687061"/>
              <a:gd name="connsiteX1252" fmla="*/ 7958145 w 11799254"/>
              <a:gd name="connsiteY1252" fmla="*/ 337970 h 6687061"/>
              <a:gd name="connsiteX1253" fmla="*/ 7973436 w 11799254"/>
              <a:gd name="connsiteY1253" fmla="*/ 359561 h 6687061"/>
              <a:gd name="connsiteX1254" fmla="*/ 8284733 w 11799254"/>
              <a:gd name="connsiteY1254" fmla="*/ 359561 h 6687061"/>
              <a:gd name="connsiteX1255" fmla="*/ 8573884 w 11799254"/>
              <a:gd name="connsiteY1255" fmla="*/ 163098 h 6687061"/>
              <a:gd name="connsiteX1256" fmla="*/ 8630972 w 11799254"/>
              <a:gd name="connsiteY1256" fmla="*/ 24813 h 6687061"/>
              <a:gd name="connsiteX1257" fmla="*/ 8613399 w 11799254"/>
              <a:gd name="connsiteY1257" fmla="*/ 4 h 6687061"/>
              <a:gd name="connsiteX1258" fmla="*/ 6642250 w 11799254"/>
              <a:gd name="connsiteY1258" fmla="*/ 1985824 h 6687061"/>
              <a:gd name="connsiteX1259" fmla="*/ 6581729 w 11799254"/>
              <a:gd name="connsiteY1259" fmla="*/ 2144386 h 6687061"/>
              <a:gd name="connsiteX1260" fmla="*/ 6597008 w 11799254"/>
              <a:gd name="connsiteY1260" fmla="*/ 2165982 h 6687061"/>
              <a:gd name="connsiteX1261" fmla="*/ 6908305 w 11799254"/>
              <a:gd name="connsiteY1261" fmla="*/ 2165982 h 6687061"/>
              <a:gd name="connsiteX1262" fmla="*/ 7197469 w 11799254"/>
              <a:gd name="connsiteY1262" fmla="*/ 1969512 h 6687061"/>
              <a:gd name="connsiteX1263" fmla="*/ 7254556 w 11799254"/>
              <a:gd name="connsiteY1263" fmla="*/ 1831228 h 6687061"/>
              <a:gd name="connsiteX1264" fmla="*/ 7236984 w 11799254"/>
              <a:gd name="connsiteY1264" fmla="*/ 1806413 h 6687061"/>
              <a:gd name="connsiteX1265" fmla="*/ 6930628 w 11799254"/>
              <a:gd name="connsiteY1265" fmla="*/ 1806413 h 6687061"/>
              <a:gd name="connsiteX1266" fmla="*/ 6642250 w 11799254"/>
              <a:gd name="connsiteY1266" fmla="*/ 1985824 h 6687061"/>
              <a:gd name="connsiteX1267" fmla="*/ 9851341 w 11799254"/>
              <a:gd name="connsiteY1267" fmla="*/ 1531062 h 6687061"/>
              <a:gd name="connsiteX1268" fmla="*/ 9790819 w 11799254"/>
              <a:gd name="connsiteY1268" fmla="*/ 1689624 h 6687061"/>
              <a:gd name="connsiteX1269" fmla="*/ 9806111 w 11799254"/>
              <a:gd name="connsiteY1269" fmla="*/ 1711220 h 6687061"/>
              <a:gd name="connsiteX1270" fmla="*/ 10117408 w 11799254"/>
              <a:gd name="connsiteY1270" fmla="*/ 1711220 h 6687061"/>
              <a:gd name="connsiteX1271" fmla="*/ 10406559 w 11799254"/>
              <a:gd name="connsiteY1271" fmla="*/ 1514750 h 6687061"/>
              <a:gd name="connsiteX1272" fmla="*/ 10463646 w 11799254"/>
              <a:gd name="connsiteY1272" fmla="*/ 1376467 h 6687061"/>
              <a:gd name="connsiteX1273" fmla="*/ 10446074 w 11799254"/>
              <a:gd name="connsiteY1273" fmla="*/ 1351651 h 6687061"/>
              <a:gd name="connsiteX1274" fmla="*/ 10139718 w 11799254"/>
              <a:gd name="connsiteY1274" fmla="*/ 1351651 h 6687061"/>
              <a:gd name="connsiteX1275" fmla="*/ 9851341 w 11799254"/>
              <a:gd name="connsiteY1275" fmla="*/ 1531062 h 6687061"/>
              <a:gd name="connsiteX1276" fmla="*/ 6883840 w 11799254"/>
              <a:gd name="connsiteY1276" fmla="*/ 903208 h 6687061"/>
              <a:gd name="connsiteX1277" fmla="*/ 6577497 w 11799254"/>
              <a:gd name="connsiteY1277" fmla="*/ 903208 h 6687061"/>
              <a:gd name="connsiteX1278" fmla="*/ 6289107 w 11799254"/>
              <a:gd name="connsiteY1278" fmla="*/ 1082616 h 6687061"/>
              <a:gd name="connsiteX1279" fmla="*/ 6228585 w 11799254"/>
              <a:gd name="connsiteY1279" fmla="*/ 1241179 h 6687061"/>
              <a:gd name="connsiteX1280" fmla="*/ 6243877 w 11799254"/>
              <a:gd name="connsiteY1280" fmla="*/ 1262770 h 6687061"/>
              <a:gd name="connsiteX1281" fmla="*/ 6555174 w 11799254"/>
              <a:gd name="connsiteY1281" fmla="*/ 1262770 h 6687061"/>
              <a:gd name="connsiteX1282" fmla="*/ 6844325 w 11799254"/>
              <a:gd name="connsiteY1282" fmla="*/ 1066307 h 6687061"/>
              <a:gd name="connsiteX1283" fmla="*/ 6901413 w 11799254"/>
              <a:gd name="connsiteY1283" fmla="*/ 928021 h 6687061"/>
              <a:gd name="connsiteX1284" fmla="*/ 6883840 w 11799254"/>
              <a:gd name="connsiteY1284" fmla="*/ 903208 h 6687061"/>
              <a:gd name="connsiteX1285" fmla="*/ 8828499 w 11799254"/>
              <a:gd name="connsiteY1285" fmla="*/ 634171 h 6687061"/>
              <a:gd name="connsiteX1286" fmla="*/ 8767965 w 11799254"/>
              <a:gd name="connsiteY1286" fmla="*/ 792733 h 6687061"/>
              <a:gd name="connsiteX1287" fmla="*/ 8783269 w 11799254"/>
              <a:gd name="connsiteY1287" fmla="*/ 814324 h 6687061"/>
              <a:gd name="connsiteX1288" fmla="*/ 9094554 w 11799254"/>
              <a:gd name="connsiteY1288" fmla="*/ 814324 h 6687061"/>
              <a:gd name="connsiteX1289" fmla="*/ 9383705 w 11799254"/>
              <a:gd name="connsiteY1289" fmla="*/ 617861 h 6687061"/>
              <a:gd name="connsiteX1290" fmla="*/ 9440805 w 11799254"/>
              <a:gd name="connsiteY1290" fmla="*/ 479576 h 6687061"/>
              <a:gd name="connsiteX1291" fmla="*/ 9423233 w 11799254"/>
              <a:gd name="connsiteY1291" fmla="*/ 454763 h 6687061"/>
              <a:gd name="connsiteX1292" fmla="*/ 9116876 w 11799254"/>
              <a:gd name="connsiteY1292" fmla="*/ 454763 h 6687061"/>
              <a:gd name="connsiteX1293" fmla="*/ 8828499 w 11799254"/>
              <a:gd name="connsiteY1293" fmla="*/ 634171 h 6687061"/>
              <a:gd name="connsiteX1294" fmla="*/ 4235796 w 11799254"/>
              <a:gd name="connsiteY1294" fmla="*/ 5313816 h 6687061"/>
              <a:gd name="connsiteX1295" fmla="*/ 4296330 w 11799254"/>
              <a:gd name="connsiteY1295" fmla="*/ 5155254 h 6687061"/>
              <a:gd name="connsiteX1296" fmla="*/ 4584708 w 11799254"/>
              <a:gd name="connsiteY1296" fmla="*/ 4975843 h 6687061"/>
              <a:gd name="connsiteX1297" fmla="*/ 4891064 w 11799254"/>
              <a:gd name="connsiteY1297" fmla="*/ 4975843 h 6687061"/>
              <a:gd name="connsiteX1298" fmla="*/ 4891064 w 11799254"/>
              <a:gd name="connsiteY1298" fmla="*/ 4975843 h 6687061"/>
              <a:gd name="connsiteX1299" fmla="*/ 4908636 w 11799254"/>
              <a:gd name="connsiteY1299" fmla="*/ 5000659 h 6687061"/>
              <a:gd name="connsiteX1300" fmla="*/ 4851549 w 11799254"/>
              <a:gd name="connsiteY1300" fmla="*/ 5138942 h 6687061"/>
              <a:gd name="connsiteX1301" fmla="*/ 4562385 w 11799254"/>
              <a:gd name="connsiteY1301" fmla="*/ 5335412 h 6687061"/>
              <a:gd name="connsiteX1302" fmla="*/ 4251088 w 11799254"/>
              <a:gd name="connsiteY1302" fmla="*/ 5335412 h 6687061"/>
              <a:gd name="connsiteX1303" fmla="*/ 4235796 w 11799254"/>
              <a:gd name="connsiteY1303" fmla="*/ 5313816 h 6687061"/>
              <a:gd name="connsiteX1304" fmla="*/ 4298345 w 11799254"/>
              <a:gd name="connsiteY1304" fmla="*/ 5289355 h 6687061"/>
              <a:gd name="connsiteX1305" fmla="*/ 4562385 w 11799254"/>
              <a:gd name="connsiteY1305" fmla="*/ 5289355 h 6687061"/>
              <a:gd name="connsiteX1306" fmla="*/ 4808524 w 11799254"/>
              <a:gd name="connsiteY1306" fmla="*/ 5122517 h 6687061"/>
              <a:gd name="connsiteX1307" fmla="*/ 4808752 w 11799254"/>
              <a:gd name="connsiteY1307" fmla="*/ 5121934 h 6687061"/>
              <a:gd name="connsiteX1308" fmla="*/ 4808980 w 11799254"/>
              <a:gd name="connsiteY1308" fmla="*/ 5121364 h 6687061"/>
              <a:gd name="connsiteX1309" fmla="*/ 4848508 w 11799254"/>
              <a:gd name="connsiteY1309" fmla="*/ 5025626 h 6687061"/>
              <a:gd name="connsiteX1310" fmla="*/ 4846012 w 11799254"/>
              <a:gd name="connsiteY1310" fmla="*/ 5021913 h 6687061"/>
              <a:gd name="connsiteX1311" fmla="*/ 4584708 w 11799254"/>
              <a:gd name="connsiteY1311" fmla="*/ 5021913 h 6687061"/>
              <a:gd name="connsiteX1312" fmla="*/ 4339342 w 11799254"/>
              <a:gd name="connsiteY1312" fmla="*/ 5171679 h 6687061"/>
              <a:gd name="connsiteX1313" fmla="*/ 4295824 w 11799254"/>
              <a:gd name="connsiteY1313" fmla="*/ 5285693 h 6687061"/>
              <a:gd name="connsiteX1314" fmla="*/ 4298345 w 11799254"/>
              <a:gd name="connsiteY1314" fmla="*/ 5289355 h 6687061"/>
              <a:gd name="connsiteX1315" fmla="*/ 8651711 w 11799254"/>
              <a:gd name="connsiteY1315" fmla="*/ 1985824 h 6687061"/>
              <a:gd name="connsiteX1316" fmla="*/ 8591178 w 11799254"/>
              <a:gd name="connsiteY1316" fmla="*/ 2144386 h 6687061"/>
              <a:gd name="connsiteX1317" fmla="*/ 8606469 w 11799254"/>
              <a:gd name="connsiteY1317" fmla="*/ 2165982 h 6687061"/>
              <a:gd name="connsiteX1318" fmla="*/ 8917766 w 11799254"/>
              <a:gd name="connsiteY1318" fmla="*/ 2165982 h 6687061"/>
              <a:gd name="connsiteX1319" fmla="*/ 9206917 w 11799254"/>
              <a:gd name="connsiteY1319" fmla="*/ 1969512 h 6687061"/>
              <a:gd name="connsiteX1320" fmla="*/ 9264018 w 11799254"/>
              <a:gd name="connsiteY1320" fmla="*/ 1831228 h 6687061"/>
              <a:gd name="connsiteX1321" fmla="*/ 9246433 w 11799254"/>
              <a:gd name="connsiteY1321" fmla="*/ 1806413 h 6687061"/>
              <a:gd name="connsiteX1322" fmla="*/ 8940090 w 11799254"/>
              <a:gd name="connsiteY1322" fmla="*/ 1806413 h 6687061"/>
              <a:gd name="connsiteX1323" fmla="*/ 8651711 w 11799254"/>
              <a:gd name="connsiteY1323" fmla="*/ 1985824 h 6687061"/>
              <a:gd name="connsiteX1324" fmla="*/ 6609665 w 11799254"/>
              <a:gd name="connsiteY1324" fmla="*/ 4 h 6687061"/>
              <a:gd name="connsiteX1325" fmla="*/ 6303322 w 11799254"/>
              <a:gd name="connsiteY1325" fmla="*/ 4 h 6687061"/>
              <a:gd name="connsiteX1326" fmla="*/ 6014943 w 11799254"/>
              <a:gd name="connsiteY1326" fmla="*/ 179408 h 6687061"/>
              <a:gd name="connsiteX1327" fmla="*/ 5954410 w 11799254"/>
              <a:gd name="connsiteY1327" fmla="*/ 337970 h 6687061"/>
              <a:gd name="connsiteX1328" fmla="*/ 5969701 w 11799254"/>
              <a:gd name="connsiteY1328" fmla="*/ 359561 h 6687061"/>
              <a:gd name="connsiteX1329" fmla="*/ 6280998 w 11799254"/>
              <a:gd name="connsiteY1329" fmla="*/ 359561 h 6687061"/>
              <a:gd name="connsiteX1330" fmla="*/ 6570149 w 11799254"/>
              <a:gd name="connsiteY1330" fmla="*/ 163098 h 6687061"/>
              <a:gd name="connsiteX1331" fmla="*/ 6627250 w 11799254"/>
              <a:gd name="connsiteY1331" fmla="*/ 24813 h 6687061"/>
              <a:gd name="connsiteX1332" fmla="*/ 6609665 w 11799254"/>
              <a:gd name="connsiteY1332" fmla="*/ 4 h 6687061"/>
              <a:gd name="connsiteX1333" fmla="*/ 3262074 w 11799254"/>
              <a:gd name="connsiteY1333" fmla="*/ 4 h 6687061"/>
              <a:gd name="connsiteX1334" fmla="*/ 2955730 w 11799254"/>
              <a:gd name="connsiteY1334" fmla="*/ 4 h 6687061"/>
              <a:gd name="connsiteX1335" fmla="*/ 2667339 w 11799254"/>
              <a:gd name="connsiteY1335" fmla="*/ 179409 h 6687061"/>
              <a:gd name="connsiteX1336" fmla="*/ 2606818 w 11799254"/>
              <a:gd name="connsiteY1336" fmla="*/ 337971 h 6687061"/>
              <a:gd name="connsiteX1337" fmla="*/ 2622110 w 11799254"/>
              <a:gd name="connsiteY1337" fmla="*/ 359563 h 6687061"/>
              <a:gd name="connsiteX1338" fmla="*/ 2933407 w 11799254"/>
              <a:gd name="connsiteY1338" fmla="*/ 359563 h 6687061"/>
              <a:gd name="connsiteX1339" fmla="*/ 3222558 w 11799254"/>
              <a:gd name="connsiteY1339" fmla="*/ 163099 h 6687061"/>
              <a:gd name="connsiteX1340" fmla="*/ 3279646 w 11799254"/>
              <a:gd name="connsiteY1340" fmla="*/ 24814 h 6687061"/>
              <a:gd name="connsiteX1341" fmla="*/ 3262074 w 11799254"/>
              <a:gd name="connsiteY1341" fmla="*/ 5 h 6687061"/>
              <a:gd name="connsiteX1342" fmla="*/ 2425356 w 11799254"/>
              <a:gd name="connsiteY1342" fmla="*/ 454764 h 6687061"/>
              <a:gd name="connsiteX1343" fmla="*/ 2731712 w 11799254"/>
              <a:gd name="connsiteY1343" fmla="*/ 454764 h 6687061"/>
              <a:gd name="connsiteX1344" fmla="*/ 2749284 w 11799254"/>
              <a:gd name="connsiteY1344" fmla="*/ 479577 h 6687061"/>
              <a:gd name="connsiteX1345" fmla="*/ 2692197 w 11799254"/>
              <a:gd name="connsiteY1345" fmla="*/ 617860 h 6687061"/>
              <a:gd name="connsiteX1346" fmla="*/ 2403046 w 11799254"/>
              <a:gd name="connsiteY1346" fmla="*/ 814326 h 6687061"/>
              <a:gd name="connsiteX1347" fmla="*/ 2091749 w 11799254"/>
              <a:gd name="connsiteY1347" fmla="*/ 814326 h 6687061"/>
              <a:gd name="connsiteX1348" fmla="*/ 2076457 w 11799254"/>
              <a:gd name="connsiteY1348" fmla="*/ 792731 h 6687061"/>
              <a:gd name="connsiteX1349" fmla="*/ 2136978 w 11799254"/>
              <a:gd name="connsiteY1349" fmla="*/ 634172 h 6687061"/>
              <a:gd name="connsiteX1350" fmla="*/ 2425369 w 11799254"/>
              <a:gd name="connsiteY1350" fmla="*/ 454764 h 6687061"/>
              <a:gd name="connsiteX1351" fmla="*/ 2686660 w 11799254"/>
              <a:gd name="connsiteY1351" fmla="*/ 500825 h 6687061"/>
              <a:gd name="connsiteX1352" fmla="*/ 2425356 w 11799254"/>
              <a:gd name="connsiteY1352" fmla="*/ 500825 h 6687061"/>
              <a:gd name="connsiteX1353" fmla="*/ 2179990 w 11799254"/>
              <a:gd name="connsiteY1353" fmla="*/ 650603 h 6687061"/>
              <a:gd name="connsiteX1354" fmla="*/ 2136471 w 11799254"/>
              <a:gd name="connsiteY1354" fmla="*/ 764609 h 6687061"/>
              <a:gd name="connsiteX1355" fmla="*/ 2138992 w 11799254"/>
              <a:gd name="connsiteY1355" fmla="*/ 768267 h 6687061"/>
              <a:gd name="connsiteX1356" fmla="*/ 2403046 w 11799254"/>
              <a:gd name="connsiteY1356" fmla="*/ 768267 h 6687061"/>
              <a:gd name="connsiteX1357" fmla="*/ 2649172 w 11799254"/>
              <a:gd name="connsiteY1357" fmla="*/ 601431 h 6687061"/>
              <a:gd name="connsiteX1358" fmla="*/ 2649400 w 11799254"/>
              <a:gd name="connsiteY1358" fmla="*/ 600852 h 6687061"/>
              <a:gd name="connsiteX1359" fmla="*/ 2649641 w 11799254"/>
              <a:gd name="connsiteY1359" fmla="*/ 600279 h 6687061"/>
              <a:gd name="connsiteX1360" fmla="*/ 2689156 w 11799254"/>
              <a:gd name="connsiteY1360" fmla="*/ 504551 h 6687061"/>
              <a:gd name="connsiteX1361" fmla="*/ 2686660 w 11799254"/>
              <a:gd name="connsiteY1361" fmla="*/ 500826 h 6687061"/>
              <a:gd name="connsiteX1362" fmla="*/ 4600621 w 11799254"/>
              <a:gd name="connsiteY1362" fmla="*/ 4 h 6687061"/>
              <a:gd name="connsiteX1363" fmla="*/ 4294265 w 11799254"/>
              <a:gd name="connsiteY1363" fmla="*/ 4 h 6687061"/>
              <a:gd name="connsiteX1364" fmla="*/ 4005887 w 11799254"/>
              <a:gd name="connsiteY1364" fmla="*/ 179408 h 6687061"/>
              <a:gd name="connsiteX1365" fmla="*/ 3945353 w 11799254"/>
              <a:gd name="connsiteY1365" fmla="*/ 337970 h 6687061"/>
              <a:gd name="connsiteX1366" fmla="*/ 3960657 w 11799254"/>
              <a:gd name="connsiteY1366" fmla="*/ 359561 h 6687061"/>
              <a:gd name="connsiteX1367" fmla="*/ 4271942 w 11799254"/>
              <a:gd name="connsiteY1367" fmla="*/ 359561 h 6687061"/>
              <a:gd name="connsiteX1368" fmla="*/ 4561105 w 11799254"/>
              <a:gd name="connsiteY1368" fmla="*/ 163098 h 6687061"/>
              <a:gd name="connsiteX1369" fmla="*/ 4618193 w 11799254"/>
              <a:gd name="connsiteY1369" fmla="*/ 24813 h 6687061"/>
              <a:gd name="connsiteX1370" fmla="*/ 4600621 w 11799254"/>
              <a:gd name="connsiteY1370" fmla="*/ 4 h 6687061"/>
              <a:gd name="connsiteX1371" fmla="*/ 5484569 w 11799254"/>
              <a:gd name="connsiteY1371" fmla="*/ 634171 h 6687061"/>
              <a:gd name="connsiteX1372" fmla="*/ 5424048 w 11799254"/>
              <a:gd name="connsiteY1372" fmla="*/ 792733 h 6687061"/>
              <a:gd name="connsiteX1373" fmla="*/ 5439340 w 11799254"/>
              <a:gd name="connsiteY1373" fmla="*/ 814324 h 6687061"/>
              <a:gd name="connsiteX1374" fmla="*/ 5750637 w 11799254"/>
              <a:gd name="connsiteY1374" fmla="*/ 814324 h 6687061"/>
              <a:gd name="connsiteX1375" fmla="*/ 6039788 w 11799254"/>
              <a:gd name="connsiteY1375" fmla="*/ 617861 h 6687061"/>
              <a:gd name="connsiteX1376" fmla="*/ 6096876 w 11799254"/>
              <a:gd name="connsiteY1376" fmla="*/ 479576 h 6687061"/>
              <a:gd name="connsiteX1377" fmla="*/ 6079303 w 11799254"/>
              <a:gd name="connsiteY1377" fmla="*/ 454763 h 6687061"/>
              <a:gd name="connsiteX1378" fmla="*/ 5772947 w 11799254"/>
              <a:gd name="connsiteY1378" fmla="*/ 454763 h 6687061"/>
              <a:gd name="connsiteX1379" fmla="*/ 5484569 w 11799254"/>
              <a:gd name="connsiteY1379" fmla="*/ 634171 h 6687061"/>
              <a:gd name="connsiteX1380" fmla="*/ 4966839 w 11799254"/>
              <a:gd name="connsiteY1380" fmla="*/ 1082616 h 6687061"/>
              <a:gd name="connsiteX1381" fmla="*/ 4906305 w 11799254"/>
              <a:gd name="connsiteY1381" fmla="*/ 1241179 h 6687061"/>
              <a:gd name="connsiteX1382" fmla="*/ 4921597 w 11799254"/>
              <a:gd name="connsiteY1382" fmla="*/ 1262770 h 6687061"/>
              <a:gd name="connsiteX1383" fmla="*/ 5232907 w 11799254"/>
              <a:gd name="connsiteY1383" fmla="*/ 1262770 h 6687061"/>
              <a:gd name="connsiteX1384" fmla="*/ 5522045 w 11799254"/>
              <a:gd name="connsiteY1384" fmla="*/ 1066307 h 6687061"/>
              <a:gd name="connsiteX1385" fmla="*/ 5579146 w 11799254"/>
              <a:gd name="connsiteY1385" fmla="*/ 928021 h 6687061"/>
              <a:gd name="connsiteX1386" fmla="*/ 5561561 w 11799254"/>
              <a:gd name="connsiteY1386" fmla="*/ 903208 h 6687061"/>
              <a:gd name="connsiteX1387" fmla="*/ 5255217 w 11799254"/>
              <a:gd name="connsiteY1387" fmla="*/ 903208 h 6687061"/>
              <a:gd name="connsiteX1388" fmla="*/ 4966839 w 11799254"/>
              <a:gd name="connsiteY1388" fmla="*/ 1082616 h 6687061"/>
              <a:gd name="connsiteX1389" fmla="*/ 4499609 w 11799254"/>
              <a:gd name="connsiteY1389" fmla="*/ 1531062 h 6687061"/>
              <a:gd name="connsiteX1390" fmla="*/ 4439088 w 11799254"/>
              <a:gd name="connsiteY1390" fmla="*/ 1689624 h 6687061"/>
              <a:gd name="connsiteX1391" fmla="*/ 4454379 w 11799254"/>
              <a:gd name="connsiteY1391" fmla="*/ 1711220 h 6687061"/>
              <a:gd name="connsiteX1392" fmla="*/ 4765676 w 11799254"/>
              <a:gd name="connsiteY1392" fmla="*/ 1711220 h 6687061"/>
              <a:gd name="connsiteX1393" fmla="*/ 5054827 w 11799254"/>
              <a:gd name="connsiteY1393" fmla="*/ 1514750 h 6687061"/>
              <a:gd name="connsiteX1394" fmla="*/ 5111915 w 11799254"/>
              <a:gd name="connsiteY1394" fmla="*/ 1376467 h 6687061"/>
              <a:gd name="connsiteX1395" fmla="*/ 5094343 w 11799254"/>
              <a:gd name="connsiteY1395" fmla="*/ 1351651 h 6687061"/>
              <a:gd name="connsiteX1396" fmla="*/ 4787987 w 11799254"/>
              <a:gd name="connsiteY1396" fmla="*/ 1351651 h 6687061"/>
              <a:gd name="connsiteX1397" fmla="*/ 4499609 w 11799254"/>
              <a:gd name="connsiteY1397" fmla="*/ 1531062 h 6687061"/>
              <a:gd name="connsiteX1398" fmla="*/ 11538977 w 11799254"/>
              <a:gd name="connsiteY1398" fmla="*/ 1066307 h 6687061"/>
              <a:gd name="connsiteX1399" fmla="*/ 11596064 w 11799254"/>
              <a:gd name="connsiteY1399" fmla="*/ 928021 h 6687061"/>
              <a:gd name="connsiteX1400" fmla="*/ 11578493 w 11799254"/>
              <a:gd name="connsiteY1400" fmla="*/ 903208 h 6687061"/>
              <a:gd name="connsiteX1401" fmla="*/ 11272136 w 11799254"/>
              <a:gd name="connsiteY1401" fmla="*/ 903208 h 6687061"/>
              <a:gd name="connsiteX1402" fmla="*/ 10983759 w 11799254"/>
              <a:gd name="connsiteY1402" fmla="*/ 1082616 h 6687061"/>
              <a:gd name="connsiteX1403" fmla="*/ 10923237 w 11799254"/>
              <a:gd name="connsiteY1403" fmla="*/ 1241179 h 6687061"/>
              <a:gd name="connsiteX1404" fmla="*/ 10938529 w 11799254"/>
              <a:gd name="connsiteY1404" fmla="*/ 1262770 h 6687061"/>
              <a:gd name="connsiteX1405" fmla="*/ 11249826 w 11799254"/>
              <a:gd name="connsiteY1405" fmla="*/ 1262770 h 6687061"/>
              <a:gd name="connsiteX1406" fmla="*/ 11538977 w 11799254"/>
              <a:gd name="connsiteY1406" fmla="*/ 1066307 h 6687061"/>
              <a:gd name="connsiteX1407" fmla="*/ 7112090 w 11799254"/>
              <a:gd name="connsiteY1407" fmla="*/ 5762266 h 6687061"/>
              <a:gd name="connsiteX1408" fmla="*/ 7172612 w 11799254"/>
              <a:gd name="connsiteY1408" fmla="*/ 5603704 h 6687061"/>
              <a:gd name="connsiteX1409" fmla="*/ 7460989 w 11799254"/>
              <a:gd name="connsiteY1409" fmla="*/ 5424294 h 6687061"/>
              <a:gd name="connsiteX1410" fmla="*/ 7767346 w 11799254"/>
              <a:gd name="connsiteY1410" fmla="*/ 5424294 h 6687061"/>
              <a:gd name="connsiteX1411" fmla="*/ 7784917 w 11799254"/>
              <a:gd name="connsiteY1411" fmla="*/ 5449109 h 6687061"/>
              <a:gd name="connsiteX1412" fmla="*/ 7727830 w 11799254"/>
              <a:gd name="connsiteY1412" fmla="*/ 5587393 h 6687061"/>
              <a:gd name="connsiteX1413" fmla="*/ 7438679 w 11799254"/>
              <a:gd name="connsiteY1413" fmla="*/ 5783862 h 6687061"/>
              <a:gd name="connsiteX1414" fmla="*/ 7127382 w 11799254"/>
              <a:gd name="connsiteY1414" fmla="*/ 5783862 h 6687061"/>
              <a:gd name="connsiteX1415" fmla="*/ 7112090 w 11799254"/>
              <a:gd name="connsiteY1415" fmla="*/ 5762266 h 6687061"/>
              <a:gd name="connsiteX1416" fmla="*/ 7174626 w 11799254"/>
              <a:gd name="connsiteY1416" fmla="*/ 5737793 h 6687061"/>
              <a:gd name="connsiteX1417" fmla="*/ 7438679 w 11799254"/>
              <a:gd name="connsiteY1417" fmla="*/ 5737793 h 6687061"/>
              <a:gd name="connsiteX1418" fmla="*/ 7684817 w 11799254"/>
              <a:gd name="connsiteY1418" fmla="*/ 5570968 h 6687061"/>
              <a:gd name="connsiteX1419" fmla="*/ 7685033 w 11799254"/>
              <a:gd name="connsiteY1419" fmla="*/ 5570385 h 6687061"/>
              <a:gd name="connsiteX1420" fmla="*/ 7685274 w 11799254"/>
              <a:gd name="connsiteY1420" fmla="*/ 5569814 h 6687061"/>
              <a:gd name="connsiteX1421" fmla="*/ 7724802 w 11799254"/>
              <a:gd name="connsiteY1421" fmla="*/ 5474076 h 6687061"/>
              <a:gd name="connsiteX1422" fmla="*/ 7722306 w 11799254"/>
              <a:gd name="connsiteY1422" fmla="*/ 5470350 h 6687061"/>
              <a:gd name="connsiteX1423" fmla="*/ 7460989 w 11799254"/>
              <a:gd name="connsiteY1423" fmla="*/ 5470350 h 6687061"/>
              <a:gd name="connsiteX1424" fmla="*/ 7215623 w 11799254"/>
              <a:gd name="connsiteY1424" fmla="*/ 5620129 h 6687061"/>
              <a:gd name="connsiteX1425" fmla="*/ 7172104 w 11799254"/>
              <a:gd name="connsiteY1425" fmla="*/ 5734143 h 6687061"/>
              <a:gd name="connsiteX1426" fmla="*/ 7174626 w 11799254"/>
              <a:gd name="connsiteY1426" fmla="*/ 5737793 h 6687061"/>
              <a:gd name="connsiteX1427" fmla="*/ 7266288 w 11799254"/>
              <a:gd name="connsiteY1427" fmla="*/ 6238611 h 6687061"/>
              <a:gd name="connsiteX1428" fmla="*/ 7577572 w 11799254"/>
              <a:gd name="connsiteY1428" fmla="*/ 6238611 h 6687061"/>
              <a:gd name="connsiteX1429" fmla="*/ 7866736 w 11799254"/>
              <a:gd name="connsiteY1429" fmla="*/ 6042155 h 6687061"/>
              <a:gd name="connsiteX1430" fmla="*/ 7923823 w 11799254"/>
              <a:gd name="connsiteY1430" fmla="*/ 5903871 h 6687061"/>
              <a:gd name="connsiteX1431" fmla="*/ 7906251 w 11799254"/>
              <a:gd name="connsiteY1431" fmla="*/ 5879055 h 6687061"/>
              <a:gd name="connsiteX1432" fmla="*/ 7599895 w 11799254"/>
              <a:gd name="connsiteY1432" fmla="*/ 5879055 h 6687061"/>
              <a:gd name="connsiteX1433" fmla="*/ 7311518 w 11799254"/>
              <a:gd name="connsiteY1433" fmla="*/ 6058466 h 6687061"/>
              <a:gd name="connsiteX1434" fmla="*/ 7250984 w 11799254"/>
              <a:gd name="connsiteY1434" fmla="*/ 6217028 h 6687061"/>
              <a:gd name="connsiteX1435" fmla="*/ 7266288 w 11799254"/>
              <a:gd name="connsiteY1435" fmla="*/ 6238611 h 6687061"/>
              <a:gd name="connsiteX1436" fmla="*/ 8397097 w 11799254"/>
              <a:gd name="connsiteY1436" fmla="*/ 5587393 h 6687061"/>
              <a:gd name="connsiteX1437" fmla="*/ 8454184 w 11799254"/>
              <a:gd name="connsiteY1437" fmla="*/ 5449109 h 6687061"/>
              <a:gd name="connsiteX1438" fmla="*/ 8436613 w 11799254"/>
              <a:gd name="connsiteY1438" fmla="*/ 5424294 h 6687061"/>
              <a:gd name="connsiteX1439" fmla="*/ 8130257 w 11799254"/>
              <a:gd name="connsiteY1439" fmla="*/ 5424294 h 6687061"/>
              <a:gd name="connsiteX1440" fmla="*/ 7841879 w 11799254"/>
              <a:gd name="connsiteY1440" fmla="*/ 5603704 h 6687061"/>
              <a:gd name="connsiteX1441" fmla="*/ 7781345 w 11799254"/>
              <a:gd name="connsiteY1441" fmla="*/ 5762266 h 6687061"/>
              <a:gd name="connsiteX1442" fmla="*/ 7796636 w 11799254"/>
              <a:gd name="connsiteY1442" fmla="*/ 5783862 h 6687061"/>
              <a:gd name="connsiteX1443" fmla="*/ 8107946 w 11799254"/>
              <a:gd name="connsiteY1443" fmla="*/ 5783862 h 6687061"/>
              <a:gd name="connsiteX1444" fmla="*/ 8397097 w 11799254"/>
              <a:gd name="connsiteY1444" fmla="*/ 5587393 h 6687061"/>
              <a:gd name="connsiteX1445" fmla="*/ 8467564 w 11799254"/>
              <a:gd name="connsiteY1445" fmla="*/ 5783850 h 6687061"/>
              <a:gd name="connsiteX1446" fmla="*/ 8778860 w 11799254"/>
              <a:gd name="connsiteY1446" fmla="*/ 5783850 h 6687061"/>
              <a:gd name="connsiteX1447" fmla="*/ 9068011 w 11799254"/>
              <a:gd name="connsiteY1447" fmla="*/ 5587393 h 6687061"/>
              <a:gd name="connsiteX1448" fmla="*/ 9125112 w 11799254"/>
              <a:gd name="connsiteY1448" fmla="*/ 5449109 h 6687061"/>
              <a:gd name="connsiteX1449" fmla="*/ 9107539 w 11799254"/>
              <a:gd name="connsiteY1449" fmla="*/ 5424294 h 6687061"/>
              <a:gd name="connsiteX1450" fmla="*/ 8801184 w 11799254"/>
              <a:gd name="connsiteY1450" fmla="*/ 5424294 h 6687061"/>
              <a:gd name="connsiteX1451" fmla="*/ 8512805 w 11799254"/>
              <a:gd name="connsiteY1451" fmla="*/ 5603704 h 6687061"/>
              <a:gd name="connsiteX1452" fmla="*/ 8452271 w 11799254"/>
              <a:gd name="connsiteY1452" fmla="*/ 5762266 h 6687061"/>
              <a:gd name="connsiteX1453" fmla="*/ 8467564 w 11799254"/>
              <a:gd name="connsiteY1453" fmla="*/ 5783850 h 6687061"/>
              <a:gd name="connsiteX1454" fmla="*/ 5262553 w 11799254"/>
              <a:gd name="connsiteY1454" fmla="*/ 6238611 h 6687061"/>
              <a:gd name="connsiteX1455" fmla="*/ 5573850 w 11799254"/>
              <a:gd name="connsiteY1455" fmla="*/ 6238611 h 6687061"/>
              <a:gd name="connsiteX1456" fmla="*/ 5863001 w 11799254"/>
              <a:gd name="connsiteY1456" fmla="*/ 6042155 h 6687061"/>
              <a:gd name="connsiteX1457" fmla="*/ 5920088 w 11799254"/>
              <a:gd name="connsiteY1457" fmla="*/ 5903871 h 6687061"/>
              <a:gd name="connsiteX1458" fmla="*/ 5902516 w 11799254"/>
              <a:gd name="connsiteY1458" fmla="*/ 5879055 h 6687061"/>
              <a:gd name="connsiteX1459" fmla="*/ 5596160 w 11799254"/>
              <a:gd name="connsiteY1459" fmla="*/ 5879055 h 6687061"/>
              <a:gd name="connsiteX1460" fmla="*/ 5307782 w 11799254"/>
              <a:gd name="connsiteY1460" fmla="*/ 6058466 h 6687061"/>
              <a:gd name="connsiteX1461" fmla="*/ 5247261 w 11799254"/>
              <a:gd name="connsiteY1461" fmla="*/ 6217028 h 6687061"/>
              <a:gd name="connsiteX1462" fmla="*/ 5262553 w 11799254"/>
              <a:gd name="connsiteY1462" fmla="*/ 6238611 h 6687061"/>
              <a:gd name="connsiteX1463" fmla="*/ 5912462 w 11799254"/>
              <a:gd name="connsiteY1463" fmla="*/ 6217028 h 6687061"/>
              <a:gd name="connsiteX1464" fmla="*/ 5972983 w 11799254"/>
              <a:gd name="connsiteY1464" fmla="*/ 6058466 h 6687061"/>
              <a:gd name="connsiteX1465" fmla="*/ 6261361 w 11799254"/>
              <a:gd name="connsiteY1465" fmla="*/ 5879055 h 6687061"/>
              <a:gd name="connsiteX1466" fmla="*/ 6567716 w 11799254"/>
              <a:gd name="connsiteY1466" fmla="*/ 5879055 h 6687061"/>
              <a:gd name="connsiteX1467" fmla="*/ 6585289 w 11799254"/>
              <a:gd name="connsiteY1467" fmla="*/ 5903871 h 6687061"/>
              <a:gd name="connsiteX1468" fmla="*/ 6528201 w 11799254"/>
              <a:gd name="connsiteY1468" fmla="*/ 6042155 h 6687061"/>
              <a:gd name="connsiteX1469" fmla="*/ 6239050 w 11799254"/>
              <a:gd name="connsiteY1469" fmla="*/ 6238624 h 6687061"/>
              <a:gd name="connsiteX1470" fmla="*/ 5927753 w 11799254"/>
              <a:gd name="connsiteY1470" fmla="*/ 6238624 h 6687061"/>
              <a:gd name="connsiteX1471" fmla="*/ 5912462 w 11799254"/>
              <a:gd name="connsiteY1471" fmla="*/ 6217028 h 6687061"/>
              <a:gd name="connsiteX1472" fmla="*/ 5974997 w 11799254"/>
              <a:gd name="connsiteY1472" fmla="*/ 6192555 h 6687061"/>
              <a:gd name="connsiteX1473" fmla="*/ 6239050 w 11799254"/>
              <a:gd name="connsiteY1473" fmla="*/ 6192555 h 6687061"/>
              <a:gd name="connsiteX1474" fmla="*/ 6485189 w 11799254"/>
              <a:gd name="connsiteY1474" fmla="*/ 6025729 h 6687061"/>
              <a:gd name="connsiteX1475" fmla="*/ 6485404 w 11799254"/>
              <a:gd name="connsiteY1475" fmla="*/ 6025146 h 6687061"/>
              <a:gd name="connsiteX1476" fmla="*/ 6485645 w 11799254"/>
              <a:gd name="connsiteY1476" fmla="*/ 6024576 h 6687061"/>
              <a:gd name="connsiteX1477" fmla="*/ 6525173 w 11799254"/>
              <a:gd name="connsiteY1477" fmla="*/ 5928838 h 6687061"/>
              <a:gd name="connsiteX1478" fmla="*/ 6522677 w 11799254"/>
              <a:gd name="connsiteY1478" fmla="*/ 5925112 h 6687061"/>
              <a:gd name="connsiteX1479" fmla="*/ 6261361 w 11799254"/>
              <a:gd name="connsiteY1479" fmla="*/ 5925112 h 6687061"/>
              <a:gd name="connsiteX1480" fmla="*/ 6015995 w 11799254"/>
              <a:gd name="connsiteY1480" fmla="*/ 6074891 h 6687061"/>
              <a:gd name="connsiteX1481" fmla="*/ 5972476 w 11799254"/>
              <a:gd name="connsiteY1481" fmla="*/ 6188905 h 6687061"/>
              <a:gd name="connsiteX1482" fmla="*/ 5974997 w 11799254"/>
              <a:gd name="connsiteY1482" fmla="*/ 6192555 h 6687061"/>
              <a:gd name="connsiteX1483" fmla="*/ 7058563 w 11799254"/>
              <a:gd name="connsiteY1483" fmla="*/ 5587393 h 6687061"/>
              <a:gd name="connsiteX1484" fmla="*/ 7115650 w 11799254"/>
              <a:gd name="connsiteY1484" fmla="*/ 5449109 h 6687061"/>
              <a:gd name="connsiteX1485" fmla="*/ 7098078 w 11799254"/>
              <a:gd name="connsiteY1485" fmla="*/ 5424294 h 6687061"/>
              <a:gd name="connsiteX1486" fmla="*/ 6791722 w 11799254"/>
              <a:gd name="connsiteY1486" fmla="*/ 5424294 h 6687061"/>
              <a:gd name="connsiteX1487" fmla="*/ 6503344 w 11799254"/>
              <a:gd name="connsiteY1487" fmla="*/ 5603704 h 6687061"/>
              <a:gd name="connsiteX1488" fmla="*/ 6442823 w 11799254"/>
              <a:gd name="connsiteY1488" fmla="*/ 5762266 h 6687061"/>
              <a:gd name="connsiteX1489" fmla="*/ 6458115 w 11799254"/>
              <a:gd name="connsiteY1489" fmla="*/ 5783862 h 6687061"/>
              <a:gd name="connsiteX1490" fmla="*/ 6769399 w 11799254"/>
              <a:gd name="connsiteY1490" fmla="*/ 5783862 h 6687061"/>
              <a:gd name="connsiteX1491" fmla="*/ 7058563 w 11799254"/>
              <a:gd name="connsiteY1491" fmla="*/ 5587393 h 6687061"/>
              <a:gd name="connsiteX1492" fmla="*/ 11401705 w 11799254"/>
              <a:gd name="connsiteY1492" fmla="*/ 4 h 6687061"/>
              <a:gd name="connsiteX1493" fmla="*/ 11095349 w 11799254"/>
              <a:gd name="connsiteY1493" fmla="*/ 4 h 6687061"/>
              <a:gd name="connsiteX1494" fmla="*/ 10806971 w 11799254"/>
              <a:gd name="connsiteY1494" fmla="*/ 179408 h 6687061"/>
              <a:gd name="connsiteX1495" fmla="*/ 10746450 w 11799254"/>
              <a:gd name="connsiteY1495" fmla="*/ 337970 h 6687061"/>
              <a:gd name="connsiteX1496" fmla="*/ 10761729 w 11799254"/>
              <a:gd name="connsiteY1496" fmla="*/ 359561 h 6687061"/>
              <a:gd name="connsiteX1497" fmla="*/ 11073039 w 11799254"/>
              <a:gd name="connsiteY1497" fmla="*/ 359561 h 6687061"/>
              <a:gd name="connsiteX1498" fmla="*/ 11362190 w 11799254"/>
              <a:gd name="connsiteY1498" fmla="*/ 163098 h 6687061"/>
              <a:gd name="connsiteX1499" fmla="*/ 11419277 w 11799254"/>
              <a:gd name="connsiteY1499" fmla="*/ 24813 h 6687061"/>
              <a:gd name="connsiteX1500" fmla="*/ 11401705 w 11799254"/>
              <a:gd name="connsiteY1500" fmla="*/ 4 h 6687061"/>
              <a:gd name="connsiteX1501" fmla="*/ 10231051 w 11799254"/>
              <a:gd name="connsiteY1501" fmla="*/ 3978705 h 6687061"/>
              <a:gd name="connsiteX1502" fmla="*/ 9919754 w 11799254"/>
              <a:gd name="connsiteY1502" fmla="*/ 3978705 h 6687061"/>
              <a:gd name="connsiteX1503" fmla="*/ 9904475 w 11799254"/>
              <a:gd name="connsiteY1503" fmla="*/ 3957109 h 6687061"/>
              <a:gd name="connsiteX1504" fmla="*/ 9964996 w 11799254"/>
              <a:gd name="connsiteY1504" fmla="*/ 3798547 h 6687061"/>
              <a:gd name="connsiteX1505" fmla="*/ 10253374 w 11799254"/>
              <a:gd name="connsiteY1505" fmla="*/ 3619149 h 6687061"/>
              <a:gd name="connsiteX1506" fmla="*/ 10559731 w 11799254"/>
              <a:gd name="connsiteY1506" fmla="*/ 3619149 h 6687061"/>
              <a:gd name="connsiteX1507" fmla="*/ 10577302 w 11799254"/>
              <a:gd name="connsiteY1507" fmla="*/ 3643965 h 6687061"/>
              <a:gd name="connsiteX1508" fmla="*/ 10520215 w 11799254"/>
              <a:gd name="connsiteY1508" fmla="*/ 3782248 h 6687061"/>
              <a:gd name="connsiteX1509" fmla="*/ 10231051 w 11799254"/>
              <a:gd name="connsiteY1509" fmla="*/ 3978705 h 6687061"/>
              <a:gd name="connsiteX1510" fmla="*/ 9966998 w 11799254"/>
              <a:gd name="connsiteY1510" fmla="*/ 3932649 h 6687061"/>
              <a:gd name="connsiteX1511" fmla="*/ 10231051 w 11799254"/>
              <a:gd name="connsiteY1511" fmla="*/ 3932649 h 6687061"/>
              <a:gd name="connsiteX1512" fmla="*/ 10477190 w 11799254"/>
              <a:gd name="connsiteY1512" fmla="*/ 3765810 h 6687061"/>
              <a:gd name="connsiteX1513" fmla="*/ 10477418 w 11799254"/>
              <a:gd name="connsiteY1513" fmla="*/ 3765228 h 6687061"/>
              <a:gd name="connsiteX1514" fmla="*/ 10477646 w 11799254"/>
              <a:gd name="connsiteY1514" fmla="*/ 3764657 h 6687061"/>
              <a:gd name="connsiteX1515" fmla="*/ 10517174 w 11799254"/>
              <a:gd name="connsiteY1515" fmla="*/ 3668932 h 6687061"/>
              <a:gd name="connsiteX1516" fmla="*/ 10514678 w 11799254"/>
              <a:gd name="connsiteY1516" fmla="*/ 3665206 h 6687061"/>
              <a:gd name="connsiteX1517" fmla="*/ 10253374 w 11799254"/>
              <a:gd name="connsiteY1517" fmla="*/ 3665206 h 6687061"/>
              <a:gd name="connsiteX1518" fmla="*/ 10008008 w 11799254"/>
              <a:gd name="connsiteY1518" fmla="*/ 3814985 h 6687061"/>
              <a:gd name="connsiteX1519" fmla="*/ 9964489 w 11799254"/>
              <a:gd name="connsiteY1519" fmla="*/ 3928986 h 6687061"/>
              <a:gd name="connsiteX1520" fmla="*/ 9966998 w 11799254"/>
              <a:gd name="connsiteY1520" fmla="*/ 3932649 h 6687061"/>
              <a:gd name="connsiteX1521" fmla="*/ 10934475 w 11799254"/>
              <a:gd name="connsiteY1521" fmla="*/ 2715937 h 6687061"/>
              <a:gd name="connsiteX1522" fmla="*/ 10934475 w 11799254"/>
              <a:gd name="connsiteY1522" fmla="*/ 2715937 h 6687061"/>
              <a:gd name="connsiteX1523" fmla="*/ 10628132 w 11799254"/>
              <a:gd name="connsiteY1523" fmla="*/ 2715937 h 6687061"/>
              <a:gd name="connsiteX1524" fmla="*/ 10339741 w 11799254"/>
              <a:gd name="connsiteY1524" fmla="*/ 2895347 h 6687061"/>
              <a:gd name="connsiteX1525" fmla="*/ 10279219 w 11799254"/>
              <a:gd name="connsiteY1525" fmla="*/ 3053910 h 6687061"/>
              <a:gd name="connsiteX1526" fmla="*/ 10294512 w 11799254"/>
              <a:gd name="connsiteY1526" fmla="*/ 3075506 h 6687061"/>
              <a:gd name="connsiteX1527" fmla="*/ 10605808 w 11799254"/>
              <a:gd name="connsiteY1527" fmla="*/ 3075506 h 6687061"/>
              <a:gd name="connsiteX1528" fmla="*/ 10894959 w 11799254"/>
              <a:gd name="connsiteY1528" fmla="*/ 2879036 h 6687061"/>
              <a:gd name="connsiteX1529" fmla="*/ 10952047 w 11799254"/>
              <a:gd name="connsiteY1529" fmla="*/ 2740752 h 6687061"/>
              <a:gd name="connsiteX1530" fmla="*/ 10934475 w 11799254"/>
              <a:gd name="connsiteY1530" fmla="*/ 2715937 h 6687061"/>
              <a:gd name="connsiteX1531" fmla="*/ 9244799 w 11799254"/>
              <a:gd name="connsiteY1531" fmla="*/ 4235743 h 6687061"/>
              <a:gd name="connsiteX1532" fmla="*/ 9301899 w 11799254"/>
              <a:gd name="connsiteY1532" fmla="*/ 4097459 h 6687061"/>
              <a:gd name="connsiteX1533" fmla="*/ 9284314 w 11799254"/>
              <a:gd name="connsiteY1533" fmla="*/ 4072643 h 6687061"/>
              <a:gd name="connsiteX1534" fmla="*/ 9284314 w 11799254"/>
              <a:gd name="connsiteY1534" fmla="*/ 4072643 h 6687061"/>
              <a:gd name="connsiteX1535" fmla="*/ 8977971 w 11799254"/>
              <a:gd name="connsiteY1535" fmla="*/ 4072643 h 6687061"/>
              <a:gd name="connsiteX1536" fmla="*/ 8689593 w 11799254"/>
              <a:gd name="connsiteY1536" fmla="*/ 4252054 h 6687061"/>
              <a:gd name="connsiteX1537" fmla="*/ 8629059 w 11799254"/>
              <a:gd name="connsiteY1537" fmla="*/ 4410616 h 6687061"/>
              <a:gd name="connsiteX1538" fmla="*/ 8644350 w 11799254"/>
              <a:gd name="connsiteY1538" fmla="*/ 4432212 h 6687061"/>
              <a:gd name="connsiteX1539" fmla="*/ 8955648 w 11799254"/>
              <a:gd name="connsiteY1539" fmla="*/ 4432212 h 6687061"/>
              <a:gd name="connsiteX1540" fmla="*/ 9244799 w 11799254"/>
              <a:gd name="connsiteY1540" fmla="*/ 4235743 h 6687061"/>
              <a:gd name="connsiteX1541" fmla="*/ 2065283 w 11799254"/>
              <a:gd name="connsiteY1541" fmla="*/ 454764 h 6687061"/>
              <a:gd name="connsiteX1542" fmla="*/ 1758927 w 11799254"/>
              <a:gd name="connsiteY1542" fmla="*/ 454764 h 6687061"/>
              <a:gd name="connsiteX1543" fmla="*/ 1470549 w 11799254"/>
              <a:gd name="connsiteY1543" fmla="*/ 634172 h 6687061"/>
              <a:gd name="connsiteX1544" fmla="*/ 1410015 w 11799254"/>
              <a:gd name="connsiteY1544" fmla="*/ 792735 h 6687061"/>
              <a:gd name="connsiteX1545" fmla="*/ 1425307 w 11799254"/>
              <a:gd name="connsiteY1545" fmla="*/ 814326 h 6687061"/>
              <a:gd name="connsiteX1546" fmla="*/ 1736616 w 11799254"/>
              <a:gd name="connsiteY1546" fmla="*/ 814326 h 6687061"/>
              <a:gd name="connsiteX1547" fmla="*/ 2025767 w 11799254"/>
              <a:gd name="connsiteY1547" fmla="*/ 617863 h 6687061"/>
              <a:gd name="connsiteX1548" fmla="*/ 2082855 w 11799254"/>
              <a:gd name="connsiteY1548" fmla="*/ 479577 h 6687061"/>
              <a:gd name="connsiteX1549" fmla="*/ 2065283 w 11799254"/>
              <a:gd name="connsiteY1549" fmla="*/ 454764 h 6687061"/>
              <a:gd name="connsiteX1550" fmla="*/ 9452537 w 11799254"/>
              <a:gd name="connsiteY1550" fmla="*/ 4886962 h 6687061"/>
              <a:gd name="connsiteX1551" fmla="*/ 9763821 w 11799254"/>
              <a:gd name="connsiteY1551" fmla="*/ 4886962 h 6687061"/>
              <a:gd name="connsiteX1552" fmla="*/ 10052984 w 11799254"/>
              <a:gd name="connsiteY1552" fmla="*/ 4690505 h 6687061"/>
              <a:gd name="connsiteX1553" fmla="*/ 10110072 w 11799254"/>
              <a:gd name="connsiteY1553" fmla="*/ 4552221 h 6687061"/>
              <a:gd name="connsiteX1554" fmla="*/ 10092500 w 11799254"/>
              <a:gd name="connsiteY1554" fmla="*/ 4527406 h 6687061"/>
              <a:gd name="connsiteX1555" fmla="*/ 9786144 w 11799254"/>
              <a:gd name="connsiteY1555" fmla="*/ 4527406 h 6687061"/>
              <a:gd name="connsiteX1556" fmla="*/ 9497766 w 11799254"/>
              <a:gd name="connsiteY1556" fmla="*/ 4706816 h 6687061"/>
              <a:gd name="connsiteX1557" fmla="*/ 9437232 w 11799254"/>
              <a:gd name="connsiteY1557" fmla="*/ 4865378 h 6687061"/>
              <a:gd name="connsiteX1558" fmla="*/ 9452537 w 11799254"/>
              <a:gd name="connsiteY1558" fmla="*/ 4886962 h 6687061"/>
              <a:gd name="connsiteX1559" fmla="*/ 9850935 w 11799254"/>
              <a:gd name="connsiteY1559" fmla="*/ 3782236 h 6687061"/>
              <a:gd name="connsiteX1560" fmla="*/ 9908035 w 11799254"/>
              <a:gd name="connsiteY1560" fmla="*/ 3643952 h 6687061"/>
              <a:gd name="connsiteX1561" fmla="*/ 9890450 w 11799254"/>
              <a:gd name="connsiteY1561" fmla="*/ 3619136 h 6687061"/>
              <a:gd name="connsiteX1562" fmla="*/ 9890450 w 11799254"/>
              <a:gd name="connsiteY1562" fmla="*/ 3619136 h 6687061"/>
              <a:gd name="connsiteX1563" fmla="*/ 9584107 w 11799254"/>
              <a:gd name="connsiteY1563" fmla="*/ 3619136 h 6687061"/>
              <a:gd name="connsiteX1564" fmla="*/ 9295729 w 11799254"/>
              <a:gd name="connsiteY1564" fmla="*/ 3798547 h 6687061"/>
              <a:gd name="connsiteX1565" fmla="*/ 9235195 w 11799254"/>
              <a:gd name="connsiteY1565" fmla="*/ 3957109 h 6687061"/>
              <a:gd name="connsiteX1566" fmla="*/ 9250487 w 11799254"/>
              <a:gd name="connsiteY1566" fmla="*/ 3978705 h 6687061"/>
              <a:gd name="connsiteX1567" fmla="*/ 9561784 w 11799254"/>
              <a:gd name="connsiteY1567" fmla="*/ 3978705 h 6687061"/>
              <a:gd name="connsiteX1568" fmla="*/ 9850935 w 11799254"/>
              <a:gd name="connsiteY1568" fmla="*/ 3782236 h 6687061"/>
              <a:gd name="connsiteX1569" fmla="*/ 7417825 w 11799254"/>
              <a:gd name="connsiteY1569" fmla="*/ 6687062 h 6687061"/>
              <a:gd name="connsiteX1570" fmla="*/ 7729110 w 11799254"/>
              <a:gd name="connsiteY1570" fmla="*/ 6687062 h 6687061"/>
              <a:gd name="connsiteX1571" fmla="*/ 8018273 w 11799254"/>
              <a:gd name="connsiteY1571" fmla="*/ 6490592 h 6687061"/>
              <a:gd name="connsiteX1572" fmla="*/ 8075361 w 11799254"/>
              <a:gd name="connsiteY1572" fmla="*/ 6352308 h 6687061"/>
              <a:gd name="connsiteX1573" fmla="*/ 8057789 w 11799254"/>
              <a:gd name="connsiteY1573" fmla="*/ 6327506 h 6687061"/>
              <a:gd name="connsiteX1574" fmla="*/ 7751432 w 11799254"/>
              <a:gd name="connsiteY1574" fmla="*/ 6327506 h 6687061"/>
              <a:gd name="connsiteX1575" fmla="*/ 7463055 w 11799254"/>
              <a:gd name="connsiteY1575" fmla="*/ 6506904 h 6687061"/>
              <a:gd name="connsiteX1576" fmla="*/ 7402521 w 11799254"/>
              <a:gd name="connsiteY1576" fmla="*/ 6665466 h 6687061"/>
              <a:gd name="connsiteX1577" fmla="*/ 7417825 w 11799254"/>
              <a:gd name="connsiteY1577" fmla="*/ 6687062 h 6687061"/>
              <a:gd name="connsiteX1578" fmla="*/ 9604061 w 11799254"/>
              <a:gd name="connsiteY1578" fmla="*/ 5335412 h 6687061"/>
              <a:gd name="connsiteX1579" fmla="*/ 9915358 w 11799254"/>
              <a:gd name="connsiteY1579" fmla="*/ 5335412 h 6687061"/>
              <a:gd name="connsiteX1580" fmla="*/ 10204509 w 11799254"/>
              <a:gd name="connsiteY1580" fmla="*/ 5138955 h 6687061"/>
              <a:gd name="connsiteX1581" fmla="*/ 10261597 w 11799254"/>
              <a:gd name="connsiteY1581" fmla="*/ 5000659 h 6687061"/>
              <a:gd name="connsiteX1582" fmla="*/ 10244025 w 11799254"/>
              <a:gd name="connsiteY1582" fmla="*/ 4975856 h 6687061"/>
              <a:gd name="connsiteX1583" fmla="*/ 9937682 w 11799254"/>
              <a:gd name="connsiteY1583" fmla="*/ 4975856 h 6687061"/>
              <a:gd name="connsiteX1584" fmla="*/ 9649303 w 11799254"/>
              <a:gd name="connsiteY1584" fmla="*/ 5155254 h 6687061"/>
              <a:gd name="connsiteX1585" fmla="*/ 9588769 w 11799254"/>
              <a:gd name="connsiteY1585" fmla="*/ 5313816 h 6687061"/>
              <a:gd name="connsiteX1586" fmla="*/ 9604061 w 11799254"/>
              <a:gd name="connsiteY1586" fmla="*/ 5335412 h 6687061"/>
              <a:gd name="connsiteX1587" fmla="*/ 9806111 w 11799254"/>
              <a:gd name="connsiteY1587" fmla="*/ 5783850 h 6687061"/>
              <a:gd name="connsiteX1588" fmla="*/ 10117408 w 11799254"/>
              <a:gd name="connsiteY1588" fmla="*/ 5783850 h 6687061"/>
              <a:gd name="connsiteX1589" fmla="*/ 10406559 w 11799254"/>
              <a:gd name="connsiteY1589" fmla="*/ 5587393 h 6687061"/>
              <a:gd name="connsiteX1590" fmla="*/ 10463646 w 11799254"/>
              <a:gd name="connsiteY1590" fmla="*/ 5449109 h 6687061"/>
              <a:gd name="connsiteX1591" fmla="*/ 10446074 w 11799254"/>
              <a:gd name="connsiteY1591" fmla="*/ 5424294 h 6687061"/>
              <a:gd name="connsiteX1592" fmla="*/ 10139718 w 11799254"/>
              <a:gd name="connsiteY1592" fmla="*/ 5424294 h 6687061"/>
              <a:gd name="connsiteX1593" fmla="*/ 9851341 w 11799254"/>
              <a:gd name="connsiteY1593" fmla="*/ 5603704 h 6687061"/>
              <a:gd name="connsiteX1594" fmla="*/ 9790819 w 11799254"/>
              <a:gd name="connsiteY1594" fmla="*/ 5762266 h 6687061"/>
              <a:gd name="connsiteX1595" fmla="*/ 9806111 w 11799254"/>
              <a:gd name="connsiteY1595" fmla="*/ 5783850 h 6687061"/>
              <a:gd name="connsiteX1596" fmla="*/ 10081250 w 11799254"/>
              <a:gd name="connsiteY1596" fmla="*/ 6665478 h 6687061"/>
              <a:gd name="connsiteX1597" fmla="*/ 10141770 w 11799254"/>
              <a:gd name="connsiteY1597" fmla="*/ 6506916 h 6687061"/>
              <a:gd name="connsiteX1598" fmla="*/ 10430161 w 11799254"/>
              <a:gd name="connsiteY1598" fmla="*/ 6327506 h 6687061"/>
              <a:gd name="connsiteX1599" fmla="*/ 10736504 w 11799254"/>
              <a:gd name="connsiteY1599" fmla="*/ 6327506 h 6687061"/>
              <a:gd name="connsiteX1600" fmla="*/ 10736504 w 11799254"/>
              <a:gd name="connsiteY1600" fmla="*/ 6327506 h 6687061"/>
              <a:gd name="connsiteX1601" fmla="*/ 10754077 w 11799254"/>
              <a:gd name="connsiteY1601" fmla="*/ 6352321 h 6687061"/>
              <a:gd name="connsiteX1602" fmla="*/ 10696989 w 11799254"/>
              <a:gd name="connsiteY1602" fmla="*/ 6490605 h 6687061"/>
              <a:gd name="connsiteX1603" fmla="*/ 10407838 w 11799254"/>
              <a:gd name="connsiteY1603" fmla="*/ 6687062 h 6687061"/>
              <a:gd name="connsiteX1604" fmla="*/ 10096542 w 11799254"/>
              <a:gd name="connsiteY1604" fmla="*/ 6687062 h 6687061"/>
              <a:gd name="connsiteX1605" fmla="*/ 10081250 w 11799254"/>
              <a:gd name="connsiteY1605" fmla="*/ 6665466 h 6687061"/>
              <a:gd name="connsiteX1606" fmla="*/ 10143798 w 11799254"/>
              <a:gd name="connsiteY1606" fmla="*/ 6641005 h 6687061"/>
              <a:gd name="connsiteX1607" fmla="*/ 10407838 w 11799254"/>
              <a:gd name="connsiteY1607" fmla="*/ 6641005 h 6687061"/>
              <a:gd name="connsiteX1608" fmla="*/ 10653977 w 11799254"/>
              <a:gd name="connsiteY1608" fmla="*/ 6474167 h 6687061"/>
              <a:gd name="connsiteX1609" fmla="*/ 10654193 w 11799254"/>
              <a:gd name="connsiteY1609" fmla="*/ 6473597 h 6687061"/>
              <a:gd name="connsiteX1610" fmla="*/ 10654433 w 11799254"/>
              <a:gd name="connsiteY1610" fmla="*/ 6473014 h 6687061"/>
              <a:gd name="connsiteX1611" fmla="*/ 10693961 w 11799254"/>
              <a:gd name="connsiteY1611" fmla="*/ 6377288 h 6687061"/>
              <a:gd name="connsiteX1612" fmla="*/ 10691465 w 11799254"/>
              <a:gd name="connsiteY1612" fmla="*/ 6373562 h 6687061"/>
              <a:gd name="connsiteX1613" fmla="*/ 10430161 w 11799254"/>
              <a:gd name="connsiteY1613" fmla="*/ 6373562 h 6687061"/>
              <a:gd name="connsiteX1614" fmla="*/ 10184783 w 11799254"/>
              <a:gd name="connsiteY1614" fmla="*/ 6523342 h 6687061"/>
              <a:gd name="connsiteX1615" fmla="*/ 10141276 w 11799254"/>
              <a:gd name="connsiteY1615" fmla="*/ 6637343 h 6687061"/>
              <a:gd name="connsiteX1616" fmla="*/ 10143798 w 11799254"/>
              <a:gd name="connsiteY1616" fmla="*/ 6641005 h 6687061"/>
              <a:gd name="connsiteX1617" fmla="*/ 9535242 w 11799254"/>
              <a:gd name="connsiteY1617" fmla="*/ 5138955 h 6687061"/>
              <a:gd name="connsiteX1618" fmla="*/ 9592329 w 11799254"/>
              <a:gd name="connsiteY1618" fmla="*/ 5000659 h 6687061"/>
              <a:gd name="connsiteX1619" fmla="*/ 9574757 w 11799254"/>
              <a:gd name="connsiteY1619" fmla="*/ 4975856 h 6687061"/>
              <a:gd name="connsiteX1620" fmla="*/ 9268401 w 11799254"/>
              <a:gd name="connsiteY1620" fmla="*/ 4975856 h 6687061"/>
              <a:gd name="connsiteX1621" fmla="*/ 8980023 w 11799254"/>
              <a:gd name="connsiteY1621" fmla="*/ 5155254 h 6687061"/>
              <a:gd name="connsiteX1622" fmla="*/ 8919502 w 11799254"/>
              <a:gd name="connsiteY1622" fmla="*/ 5313816 h 6687061"/>
              <a:gd name="connsiteX1623" fmla="*/ 8934793 w 11799254"/>
              <a:gd name="connsiteY1623" fmla="*/ 5335412 h 6687061"/>
              <a:gd name="connsiteX1624" fmla="*/ 9246091 w 11799254"/>
              <a:gd name="connsiteY1624" fmla="*/ 5335412 h 6687061"/>
              <a:gd name="connsiteX1625" fmla="*/ 9535242 w 11799254"/>
              <a:gd name="connsiteY1625" fmla="*/ 5138955 h 6687061"/>
              <a:gd name="connsiteX1626" fmla="*/ 8606469 w 11799254"/>
              <a:gd name="connsiteY1626" fmla="*/ 6238611 h 6687061"/>
              <a:gd name="connsiteX1627" fmla="*/ 8917766 w 11799254"/>
              <a:gd name="connsiteY1627" fmla="*/ 6238611 h 6687061"/>
              <a:gd name="connsiteX1628" fmla="*/ 9206917 w 11799254"/>
              <a:gd name="connsiteY1628" fmla="*/ 6042155 h 6687061"/>
              <a:gd name="connsiteX1629" fmla="*/ 9264018 w 11799254"/>
              <a:gd name="connsiteY1629" fmla="*/ 5903871 h 6687061"/>
              <a:gd name="connsiteX1630" fmla="*/ 9246433 w 11799254"/>
              <a:gd name="connsiteY1630" fmla="*/ 5879055 h 6687061"/>
              <a:gd name="connsiteX1631" fmla="*/ 8940090 w 11799254"/>
              <a:gd name="connsiteY1631" fmla="*/ 5879055 h 6687061"/>
              <a:gd name="connsiteX1632" fmla="*/ 8651711 w 11799254"/>
              <a:gd name="connsiteY1632" fmla="*/ 6058466 h 6687061"/>
              <a:gd name="connsiteX1633" fmla="*/ 8591178 w 11799254"/>
              <a:gd name="connsiteY1633" fmla="*/ 6217028 h 6687061"/>
              <a:gd name="connsiteX1634" fmla="*/ 8606469 w 11799254"/>
              <a:gd name="connsiteY1634" fmla="*/ 6238611 h 6687061"/>
              <a:gd name="connsiteX1635" fmla="*/ 8758007 w 11799254"/>
              <a:gd name="connsiteY1635" fmla="*/ 6687062 h 6687061"/>
              <a:gd name="connsiteX1636" fmla="*/ 9069303 w 11799254"/>
              <a:gd name="connsiteY1636" fmla="*/ 6687062 h 6687061"/>
              <a:gd name="connsiteX1637" fmla="*/ 9358454 w 11799254"/>
              <a:gd name="connsiteY1637" fmla="*/ 6490592 h 6687061"/>
              <a:gd name="connsiteX1638" fmla="*/ 9415555 w 11799254"/>
              <a:gd name="connsiteY1638" fmla="*/ 6352308 h 6687061"/>
              <a:gd name="connsiteX1639" fmla="*/ 9397970 w 11799254"/>
              <a:gd name="connsiteY1639" fmla="*/ 6327506 h 6687061"/>
              <a:gd name="connsiteX1640" fmla="*/ 9091627 w 11799254"/>
              <a:gd name="connsiteY1640" fmla="*/ 6327506 h 6687061"/>
              <a:gd name="connsiteX1641" fmla="*/ 8803248 w 11799254"/>
              <a:gd name="connsiteY1641" fmla="*/ 6506904 h 6687061"/>
              <a:gd name="connsiteX1642" fmla="*/ 8742715 w 11799254"/>
              <a:gd name="connsiteY1642" fmla="*/ 6665466 h 6687061"/>
              <a:gd name="connsiteX1643" fmla="*/ 8758007 w 11799254"/>
              <a:gd name="connsiteY1643" fmla="*/ 6687062 h 6687061"/>
              <a:gd name="connsiteX1644" fmla="*/ 10584625 w 11799254"/>
              <a:gd name="connsiteY1644" fmla="*/ 5335412 h 6687061"/>
              <a:gd name="connsiteX1645" fmla="*/ 10273329 w 11799254"/>
              <a:gd name="connsiteY1645" fmla="*/ 5335412 h 6687061"/>
              <a:gd name="connsiteX1646" fmla="*/ 10258036 w 11799254"/>
              <a:gd name="connsiteY1646" fmla="*/ 5313816 h 6687061"/>
              <a:gd name="connsiteX1647" fmla="*/ 10318570 w 11799254"/>
              <a:gd name="connsiteY1647" fmla="*/ 5155254 h 6687061"/>
              <a:gd name="connsiteX1648" fmla="*/ 10606949 w 11799254"/>
              <a:gd name="connsiteY1648" fmla="*/ 4975843 h 6687061"/>
              <a:gd name="connsiteX1649" fmla="*/ 10913292 w 11799254"/>
              <a:gd name="connsiteY1649" fmla="*/ 4975843 h 6687061"/>
              <a:gd name="connsiteX1650" fmla="*/ 10913292 w 11799254"/>
              <a:gd name="connsiteY1650" fmla="*/ 4975843 h 6687061"/>
              <a:gd name="connsiteX1651" fmla="*/ 10930877 w 11799254"/>
              <a:gd name="connsiteY1651" fmla="*/ 5000659 h 6687061"/>
              <a:gd name="connsiteX1652" fmla="*/ 10873776 w 11799254"/>
              <a:gd name="connsiteY1652" fmla="*/ 5138942 h 6687061"/>
              <a:gd name="connsiteX1653" fmla="*/ 10584625 w 11799254"/>
              <a:gd name="connsiteY1653" fmla="*/ 5335412 h 6687061"/>
              <a:gd name="connsiteX1654" fmla="*/ 10830764 w 11799254"/>
              <a:gd name="connsiteY1654" fmla="*/ 5122517 h 6687061"/>
              <a:gd name="connsiteX1655" fmla="*/ 10830980 w 11799254"/>
              <a:gd name="connsiteY1655" fmla="*/ 5121934 h 6687061"/>
              <a:gd name="connsiteX1656" fmla="*/ 10831220 w 11799254"/>
              <a:gd name="connsiteY1656" fmla="*/ 5121364 h 6687061"/>
              <a:gd name="connsiteX1657" fmla="*/ 10870748 w 11799254"/>
              <a:gd name="connsiteY1657" fmla="*/ 5025626 h 6687061"/>
              <a:gd name="connsiteX1658" fmla="*/ 10868253 w 11799254"/>
              <a:gd name="connsiteY1658" fmla="*/ 5021913 h 6687061"/>
              <a:gd name="connsiteX1659" fmla="*/ 10606949 w 11799254"/>
              <a:gd name="connsiteY1659" fmla="*/ 5021913 h 6687061"/>
              <a:gd name="connsiteX1660" fmla="*/ 10361583 w 11799254"/>
              <a:gd name="connsiteY1660" fmla="*/ 5171679 h 6687061"/>
              <a:gd name="connsiteX1661" fmla="*/ 10318064 w 11799254"/>
              <a:gd name="connsiteY1661" fmla="*/ 5285693 h 6687061"/>
              <a:gd name="connsiteX1662" fmla="*/ 10320585 w 11799254"/>
              <a:gd name="connsiteY1662" fmla="*/ 5289355 h 6687061"/>
              <a:gd name="connsiteX1663" fmla="*/ 10584625 w 11799254"/>
              <a:gd name="connsiteY1663" fmla="*/ 5289355 h 6687061"/>
              <a:gd name="connsiteX1664" fmla="*/ 10830764 w 11799254"/>
              <a:gd name="connsiteY1664" fmla="*/ 5122517 h 6687061"/>
              <a:gd name="connsiteX1665" fmla="*/ 35224 w 11799254"/>
              <a:gd name="connsiteY1665" fmla="*/ 6665478 h 6687061"/>
              <a:gd name="connsiteX1666" fmla="*/ 95756 w 11799254"/>
              <a:gd name="connsiteY1666" fmla="*/ 6506916 h 6687061"/>
              <a:gd name="connsiteX1667" fmla="*/ 384136 w 11799254"/>
              <a:gd name="connsiteY1667" fmla="*/ 6327506 h 6687061"/>
              <a:gd name="connsiteX1668" fmla="*/ 690488 w 11799254"/>
              <a:gd name="connsiteY1668" fmla="*/ 6327506 h 6687061"/>
              <a:gd name="connsiteX1669" fmla="*/ 690488 w 11799254"/>
              <a:gd name="connsiteY1669" fmla="*/ 6327506 h 6687061"/>
              <a:gd name="connsiteX1670" fmla="*/ 708063 w 11799254"/>
              <a:gd name="connsiteY1670" fmla="*/ 6352321 h 6687061"/>
              <a:gd name="connsiteX1671" fmla="*/ 650972 w 11799254"/>
              <a:gd name="connsiteY1671" fmla="*/ 6490605 h 6687061"/>
              <a:gd name="connsiteX1672" fmla="*/ 361818 w 11799254"/>
              <a:gd name="connsiteY1672" fmla="*/ 6687062 h 6687061"/>
              <a:gd name="connsiteX1673" fmla="*/ 50523 w 11799254"/>
              <a:gd name="connsiteY1673" fmla="*/ 6687062 h 6687061"/>
              <a:gd name="connsiteX1674" fmla="*/ 35224 w 11799254"/>
              <a:gd name="connsiteY1674" fmla="*/ 6665466 h 6687061"/>
              <a:gd name="connsiteX1675" fmla="*/ 97766 w 11799254"/>
              <a:gd name="connsiteY1675" fmla="*/ 6641005 h 6687061"/>
              <a:gd name="connsiteX1676" fmla="*/ 361817 w 11799254"/>
              <a:gd name="connsiteY1676" fmla="*/ 6641005 h 6687061"/>
              <a:gd name="connsiteX1677" fmla="*/ 607952 w 11799254"/>
              <a:gd name="connsiteY1677" fmla="*/ 6474167 h 6687061"/>
              <a:gd name="connsiteX1678" fmla="*/ 608175 w 11799254"/>
              <a:gd name="connsiteY1678" fmla="*/ 6473597 h 6687061"/>
              <a:gd name="connsiteX1679" fmla="*/ 608410 w 11799254"/>
              <a:gd name="connsiteY1679" fmla="*/ 6473014 h 6687061"/>
              <a:gd name="connsiteX1680" fmla="*/ 647934 w 11799254"/>
              <a:gd name="connsiteY1680" fmla="*/ 6377288 h 6687061"/>
              <a:gd name="connsiteX1681" fmla="*/ 645440 w 11799254"/>
              <a:gd name="connsiteY1681" fmla="*/ 6373562 h 6687061"/>
              <a:gd name="connsiteX1682" fmla="*/ 384136 w 11799254"/>
              <a:gd name="connsiteY1682" fmla="*/ 6373562 h 6687061"/>
              <a:gd name="connsiteX1683" fmla="*/ 138768 w 11799254"/>
              <a:gd name="connsiteY1683" fmla="*/ 6523342 h 6687061"/>
              <a:gd name="connsiteX1684" fmla="*/ 95248 w 11799254"/>
              <a:gd name="connsiteY1684" fmla="*/ 6637343 h 6687061"/>
              <a:gd name="connsiteX1685" fmla="*/ 97765 w 11799254"/>
              <a:gd name="connsiteY1685" fmla="*/ 6641005 h 6687061"/>
              <a:gd name="connsiteX1686" fmla="*/ 0 w 11799254"/>
              <a:gd name="connsiteY1686" fmla="*/ 6446247 h 6687061"/>
              <a:gd name="connsiteX1687" fmla="*/ 38787 w 11799254"/>
              <a:gd name="connsiteY1687" fmla="*/ 6352308 h 6687061"/>
              <a:gd name="connsiteX1688" fmla="*/ 21206 w 11799254"/>
              <a:gd name="connsiteY1688" fmla="*/ 6327506 h 6687061"/>
              <a:gd name="connsiteX1689" fmla="*/ 0 w 11799254"/>
              <a:gd name="connsiteY1689" fmla="*/ 6327506 h 6687061"/>
              <a:gd name="connsiteX1690" fmla="*/ 0 w 11799254"/>
              <a:gd name="connsiteY1690" fmla="*/ 6446247 h 6687061"/>
              <a:gd name="connsiteX1691" fmla="*/ 10938529 w 11799254"/>
              <a:gd name="connsiteY1691" fmla="*/ 5335412 h 6687061"/>
              <a:gd name="connsiteX1692" fmla="*/ 11249826 w 11799254"/>
              <a:gd name="connsiteY1692" fmla="*/ 5335412 h 6687061"/>
              <a:gd name="connsiteX1693" fmla="*/ 11538977 w 11799254"/>
              <a:gd name="connsiteY1693" fmla="*/ 5138955 h 6687061"/>
              <a:gd name="connsiteX1694" fmla="*/ 11596064 w 11799254"/>
              <a:gd name="connsiteY1694" fmla="*/ 5000659 h 6687061"/>
              <a:gd name="connsiteX1695" fmla="*/ 11578493 w 11799254"/>
              <a:gd name="connsiteY1695" fmla="*/ 4975856 h 6687061"/>
              <a:gd name="connsiteX1696" fmla="*/ 11272136 w 11799254"/>
              <a:gd name="connsiteY1696" fmla="*/ 4975856 h 6687061"/>
              <a:gd name="connsiteX1697" fmla="*/ 10983759 w 11799254"/>
              <a:gd name="connsiteY1697" fmla="*/ 5155254 h 6687061"/>
              <a:gd name="connsiteX1698" fmla="*/ 10923237 w 11799254"/>
              <a:gd name="connsiteY1698" fmla="*/ 5313816 h 6687061"/>
              <a:gd name="connsiteX1699" fmla="*/ 10938529 w 11799254"/>
              <a:gd name="connsiteY1699" fmla="*/ 5335412 h 6687061"/>
              <a:gd name="connsiteX1700" fmla="*/ 8248499 w 11799254"/>
              <a:gd name="connsiteY1700" fmla="*/ 6238624 h 6687061"/>
              <a:gd name="connsiteX1701" fmla="*/ 7937215 w 11799254"/>
              <a:gd name="connsiteY1701" fmla="*/ 6238624 h 6687061"/>
              <a:gd name="connsiteX1702" fmla="*/ 7921923 w 11799254"/>
              <a:gd name="connsiteY1702" fmla="*/ 6217028 h 6687061"/>
              <a:gd name="connsiteX1703" fmla="*/ 7982444 w 11799254"/>
              <a:gd name="connsiteY1703" fmla="*/ 6058466 h 6687061"/>
              <a:gd name="connsiteX1704" fmla="*/ 8270823 w 11799254"/>
              <a:gd name="connsiteY1704" fmla="*/ 5879055 h 6687061"/>
              <a:gd name="connsiteX1705" fmla="*/ 8577178 w 11799254"/>
              <a:gd name="connsiteY1705" fmla="*/ 5879055 h 6687061"/>
              <a:gd name="connsiteX1706" fmla="*/ 8594750 w 11799254"/>
              <a:gd name="connsiteY1706" fmla="*/ 5903871 h 6687061"/>
              <a:gd name="connsiteX1707" fmla="*/ 8537663 w 11799254"/>
              <a:gd name="connsiteY1707" fmla="*/ 6042155 h 6687061"/>
              <a:gd name="connsiteX1708" fmla="*/ 8248512 w 11799254"/>
              <a:gd name="connsiteY1708" fmla="*/ 6238624 h 6687061"/>
              <a:gd name="connsiteX1709" fmla="*/ 7984459 w 11799254"/>
              <a:gd name="connsiteY1709" fmla="*/ 6192555 h 6687061"/>
              <a:gd name="connsiteX1710" fmla="*/ 8248499 w 11799254"/>
              <a:gd name="connsiteY1710" fmla="*/ 6192555 h 6687061"/>
              <a:gd name="connsiteX1711" fmla="*/ 8494650 w 11799254"/>
              <a:gd name="connsiteY1711" fmla="*/ 6025729 h 6687061"/>
              <a:gd name="connsiteX1712" fmla="*/ 8494865 w 11799254"/>
              <a:gd name="connsiteY1712" fmla="*/ 6025146 h 6687061"/>
              <a:gd name="connsiteX1713" fmla="*/ 8495094 w 11799254"/>
              <a:gd name="connsiteY1713" fmla="*/ 6024576 h 6687061"/>
              <a:gd name="connsiteX1714" fmla="*/ 8534635 w 11799254"/>
              <a:gd name="connsiteY1714" fmla="*/ 5928838 h 6687061"/>
              <a:gd name="connsiteX1715" fmla="*/ 8532139 w 11799254"/>
              <a:gd name="connsiteY1715" fmla="*/ 5925112 h 6687061"/>
              <a:gd name="connsiteX1716" fmla="*/ 8270823 w 11799254"/>
              <a:gd name="connsiteY1716" fmla="*/ 5925112 h 6687061"/>
              <a:gd name="connsiteX1717" fmla="*/ 8025457 w 11799254"/>
              <a:gd name="connsiteY1717" fmla="*/ 6074891 h 6687061"/>
              <a:gd name="connsiteX1718" fmla="*/ 7981938 w 11799254"/>
              <a:gd name="connsiteY1718" fmla="*/ 6188905 h 6687061"/>
              <a:gd name="connsiteX1719" fmla="*/ 7984459 w 11799254"/>
              <a:gd name="connsiteY1719" fmla="*/ 6192555 h 6687061"/>
              <a:gd name="connsiteX1720" fmla="*/ 6947 w 11799254"/>
              <a:gd name="connsiteY1720" fmla="*/ 617863 h 6687061"/>
              <a:gd name="connsiteX1721" fmla="*/ 64038 w 11799254"/>
              <a:gd name="connsiteY1721" fmla="*/ 479577 h 6687061"/>
              <a:gd name="connsiteX1722" fmla="*/ 46463 w 11799254"/>
              <a:gd name="connsiteY1722" fmla="*/ 454764 h 6687061"/>
              <a:gd name="connsiteX1723" fmla="*/ 124 w 11799254"/>
              <a:gd name="connsiteY1723" fmla="*/ 454764 h 6687061"/>
              <a:gd name="connsiteX1724" fmla="*/ 124 w 11799254"/>
              <a:gd name="connsiteY1724" fmla="*/ 633872 h 6687061"/>
              <a:gd name="connsiteX1725" fmla="*/ 6948 w 11799254"/>
              <a:gd name="connsiteY1725" fmla="*/ 617863 h 6687061"/>
              <a:gd name="connsiteX1726" fmla="*/ 124 w 11799254"/>
              <a:gd name="connsiteY1726" fmla="*/ 359563 h 6687061"/>
              <a:gd name="connsiteX1727" fmla="*/ 248165 w 11799254"/>
              <a:gd name="connsiteY1727" fmla="*/ 359563 h 6687061"/>
              <a:gd name="connsiteX1728" fmla="*/ 517399 w 11799254"/>
              <a:gd name="connsiteY1728" fmla="*/ 205320 h 6687061"/>
              <a:gd name="connsiteX1729" fmla="*/ 130 w 11799254"/>
              <a:gd name="connsiteY1729" fmla="*/ 205320 h 6687061"/>
              <a:gd name="connsiteX1730" fmla="*/ 124 w 11799254"/>
              <a:gd name="connsiteY1730" fmla="*/ 359563 h 6687061"/>
              <a:gd name="connsiteX1731" fmla="*/ 11451876 w 11799254"/>
              <a:gd name="connsiteY1731" fmla="*/ 1711220 h 6687061"/>
              <a:gd name="connsiteX1732" fmla="*/ 11140579 w 11799254"/>
              <a:gd name="connsiteY1732" fmla="*/ 1711220 h 6687061"/>
              <a:gd name="connsiteX1733" fmla="*/ 11125274 w 11799254"/>
              <a:gd name="connsiteY1733" fmla="*/ 1689624 h 6687061"/>
              <a:gd name="connsiteX1734" fmla="*/ 11185808 w 11799254"/>
              <a:gd name="connsiteY1734" fmla="*/ 1531062 h 6687061"/>
              <a:gd name="connsiteX1735" fmla="*/ 11474186 w 11799254"/>
              <a:gd name="connsiteY1735" fmla="*/ 1351651 h 6687061"/>
              <a:gd name="connsiteX1736" fmla="*/ 11780542 w 11799254"/>
              <a:gd name="connsiteY1736" fmla="*/ 1351651 h 6687061"/>
              <a:gd name="connsiteX1737" fmla="*/ 11780542 w 11799254"/>
              <a:gd name="connsiteY1737" fmla="*/ 1351651 h 6687061"/>
              <a:gd name="connsiteX1738" fmla="*/ 11798114 w 11799254"/>
              <a:gd name="connsiteY1738" fmla="*/ 1376467 h 6687061"/>
              <a:gd name="connsiteX1739" fmla="*/ 11741026 w 11799254"/>
              <a:gd name="connsiteY1739" fmla="*/ 1514750 h 6687061"/>
              <a:gd name="connsiteX1740" fmla="*/ 11451876 w 11799254"/>
              <a:gd name="connsiteY1740" fmla="*/ 1711220 h 6687061"/>
              <a:gd name="connsiteX1741" fmla="*/ 11698002 w 11799254"/>
              <a:gd name="connsiteY1741" fmla="*/ 1498325 h 6687061"/>
              <a:gd name="connsiteX1742" fmla="*/ 11698230 w 11799254"/>
              <a:gd name="connsiteY1742" fmla="*/ 1497742 h 6687061"/>
              <a:gd name="connsiteX1743" fmla="*/ 11698470 w 11799254"/>
              <a:gd name="connsiteY1743" fmla="*/ 1497172 h 6687061"/>
              <a:gd name="connsiteX1744" fmla="*/ 11737986 w 11799254"/>
              <a:gd name="connsiteY1744" fmla="*/ 1401434 h 6687061"/>
              <a:gd name="connsiteX1745" fmla="*/ 11735490 w 11799254"/>
              <a:gd name="connsiteY1745" fmla="*/ 1397720 h 6687061"/>
              <a:gd name="connsiteX1746" fmla="*/ 11474186 w 11799254"/>
              <a:gd name="connsiteY1746" fmla="*/ 1397720 h 6687061"/>
              <a:gd name="connsiteX1747" fmla="*/ 11228820 w 11799254"/>
              <a:gd name="connsiteY1747" fmla="*/ 1547487 h 6687061"/>
              <a:gd name="connsiteX1748" fmla="*/ 11185301 w 11799254"/>
              <a:gd name="connsiteY1748" fmla="*/ 1661501 h 6687061"/>
              <a:gd name="connsiteX1749" fmla="*/ 11187823 w 11799254"/>
              <a:gd name="connsiteY1749" fmla="*/ 1665163 h 6687061"/>
              <a:gd name="connsiteX1750" fmla="*/ 11451876 w 11799254"/>
              <a:gd name="connsiteY1750" fmla="*/ 1665163 h 6687061"/>
              <a:gd name="connsiteX1751" fmla="*/ 11698002 w 11799254"/>
              <a:gd name="connsiteY1751" fmla="*/ 1498325 h 6687061"/>
              <a:gd name="connsiteX1752" fmla="*/ 601840 w 11799254"/>
              <a:gd name="connsiteY1752" fmla="*/ 337970 h 6687061"/>
              <a:gd name="connsiteX1753" fmla="*/ 617132 w 11799254"/>
              <a:gd name="connsiteY1753" fmla="*/ 359561 h 6687061"/>
              <a:gd name="connsiteX1754" fmla="*/ 928433 w 11799254"/>
              <a:gd name="connsiteY1754" fmla="*/ 359561 h 6687061"/>
              <a:gd name="connsiteX1755" fmla="*/ 1197951 w 11799254"/>
              <a:gd name="connsiteY1755" fmla="*/ 204765 h 6687061"/>
              <a:gd name="connsiteX1756" fmla="*/ 1175019 w 11799254"/>
              <a:gd name="connsiteY1756" fmla="*/ 205318 h 6687061"/>
              <a:gd name="connsiteX1757" fmla="*/ 652473 w 11799254"/>
              <a:gd name="connsiteY1757" fmla="*/ 205318 h 6687061"/>
              <a:gd name="connsiteX1758" fmla="*/ 601839 w 11799254"/>
              <a:gd name="connsiteY1758" fmla="*/ 337970 h 6687061"/>
              <a:gd name="connsiteX1759" fmla="*/ 4744823 w 11799254"/>
              <a:gd name="connsiteY1759" fmla="*/ 6687062 h 6687061"/>
              <a:gd name="connsiteX1760" fmla="*/ 5056119 w 11799254"/>
              <a:gd name="connsiteY1760" fmla="*/ 6687062 h 6687061"/>
              <a:gd name="connsiteX1761" fmla="*/ 5345258 w 11799254"/>
              <a:gd name="connsiteY1761" fmla="*/ 6490592 h 6687061"/>
              <a:gd name="connsiteX1762" fmla="*/ 5402358 w 11799254"/>
              <a:gd name="connsiteY1762" fmla="*/ 6352308 h 6687061"/>
              <a:gd name="connsiteX1763" fmla="*/ 5384786 w 11799254"/>
              <a:gd name="connsiteY1763" fmla="*/ 6327506 h 6687061"/>
              <a:gd name="connsiteX1764" fmla="*/ 5078430 w 11799254"/>
              <a:gd name="connsiteY1764" fmla="*/ 6327506 h 6687061"/>
              <a:gd name="connsiteX1765" fmla="*/ 4790052 w 11799254"/>
              <a:gd name="connsiteY1765" fmla="*/ 6506904 h 6687061"/>
              <a:gd name="connsiteX1766" fmla="*/ 4729518 w 11799254"/>
              <a:gd name="connsiteY1766" fmla="*/ 6665466 h 6687061"/>
              <a:gd name="connsiteX1767" fmla="*/ 4744823 w 11799254"/>
              <a:gd name="connsiteY1767" fmla="*/ 6687062 h 6687061"/>
              <a:gd name="connsiteX1768" fmla="*/ 730784 w 11799254"/>
              <a:gd name="connsiteY1768" fmla="*/ 6687062 h 6687061"/>
              <a:gd name="connsiteX1769" fmla="*/ 1042079 w 11799254"/>
              <a:gd name="connsiteY1769" fmla="*/ 6687062 h 6687061"/>
              <a:gd name="connsiteX1770" fmla="*/ 1331225 w 11799254"/>
              <a:gd name="connsiteY1770" fmla="*/ 6490592 h 6687061"/>
              <a:gd name="connsiteX1771" fmla="*/ 1388325 w 11799254"/>
              <a:gd name="connsiteY1771" fmla="*/ 6352308 h 6687061"/>
              <a:gd name="connsiteX1772" fmla="*/ 1370740 w 11799254"/>
              <a:gd name="connsiteY1772" fmla="*/ 6327506 h 6687061"/>
              <a:gd name="connsiteX1773" fmla="*/ 1064392 w 11799254"/>
              <a:gd name="connsiteY1773" fmla="*/ 6327506 h 6687061"/>
              <a:gd name="connsiteX1774" fmla="*/ 776011 w 11799254"/>
              <a:gd name="connsiteY1774" fmla="*/ 6506904 h 6687061"/>
              <a:gd name="connsiteX1775" fmla="*/ 715486 w 11799254"/>
              <a:gd name="connsiteY1775" fmla="*/ 6665466 h 6687061"/>
              <a:gd name="connsiteX1776" fmla="*/ 730784 w 11799254"/>
              <a:gd name="connsiteY1776" fmla="*/ 6687062 h 6687061"/>
              <a:gd name="connsiteX1777" fmla="*/ 1400057 w 11799254"/>
              <a:gd name="connsiteY1777" fmla="*/ 6687062 h 6687061"/>
              <a:gd name="connsiteX1778" fmla="*/ 1711354 w 11799254"/>
              <a:gd name="connsiteY1778" fmla="*/ 6687062 h 6687061"/>
              <a:gd name="connsiteX1779" fmla="*/ 2000505 w 11799254"/>
              <a:gd name="connsiteY1779" fmla="*/ 6490592 h 6687061"/>
              <a:gd name="connsiteX1780" fmla="*/ 2057605 w 11799254"/>
              <a:gd name="connsiteY1780" fmla="*/ 6352308 h 6687061"/>
              <a:gd name="connsiteX1781" fmla="*/ 2040020 w 11799254"/>
              <a:gd name="connsiteY1781" fmla="*/ 6327506 h 6687061"/>
              <a:gd name="connsiteX1782" fmla="*/ 1733664 w 11799254"/>
              <a:gd name="connsiteY1782" fmla="*/ 6327506 h 6687061"/>
              <a:gd name="connsiteX1783" fmla="*/ 1445286 w 11799254"/>
              <a:gd name="connsiteY1783" fmla="*/ 6506904 h 6687061"/>
              <a:gd name="connsiteX1784" fmla="*/ 1384765 w 11799254"/>
              <a:gd name="connsiteY1784" fmla="*/ 6665466 h 6687061"/>
              <a:gd name="connsiteX1785" fmla="*/ 1400057 w 11799254"/>
              <a:gd name="connsiteY1785" fmla="*/ 6687062 h 6687061"/>
              <a:gd name="connsiteX1786" fmla="*/ 2735754 w 11799254"/>
              <a:gd name="connsiteY1786" fmla="*/ 6687062 h 6687061"/>
              <a:gd name="connsiteX1787" fmla="*/ 3047063 w 11799254"/>
              <a:gd name="connsiteY1787" fmla="*/ 6687062 h 6687061"/>
              <a:gd name="connsiteX1788" fmla="*/ 3336214 w 11799254"/>
              <a:gd name="connsiteY1788" fmla="*/ 6490592 h 6687061"/>
              <a:gd name="connsiteX1789" fmla="*/ 3393302 w 11799254"/>
              <a:gd name="connsiteY1789" fmla="*/ 6352308 h 6687061"/>
              <a:gd name="connsiteX1790" fmla="*/ 3375730 w 11799254"/>
              <a:gd name="connsiteY1790" fmla="*/ 6327506 h 6687061"/>
              <a:gd name="connsiteX1791" fmla="*/ 3069374 w 11799254"/>
              <a:gd name="connsiteY1791" fmla="*/ 6327506 h 6687061"/>
              <a:gd name="connsiteX1792" fmla="*/ 2780996 w 11799254"/>
              <a:gd name="connsiteY1792" fmla="*/ 6506904 h 6687061"/>
              <a:gd name="connsiteX1793" fmla="*/ 2720474 w 11799254"/>
              <a:gd name="connsiteY1793" fmla="*/ 6665466 h 6687061"/>
              <a:gd name="connsiteX1794" fmla="*/ 2735754 w 11799254"/>
              <a:gd name="connsiteY1794" fmla="*/ 6687062 h 6687061"/>
              <a:gd name="connsiteX1795" fmla="*/ 2054032 w 11799254"/>
              <a:gd name="connsiteY1795" fmla="*/ 6665478 h 6687061"/>
              <a:gd name="connsiteX1796" fmla="*/ 2114554 w 11799254"/>
              <a:gd name="connsiteY1796" fmla="*/ 6506916 h 6687061"/>
              <a:gd name="connsiteX1797" fmla="*/ 2402944 w 11799254"/>
              <a:gd name="connsiteY1797" fmla="*/ 6327506 h 6687061"/>
              <a:gd name="connsiteX1798" fmla="*/ 2709287 w 11799254"/>
              <a:gd name="connsiteY1798" fmla="*/ 6327506 h 6687061"/>
              <a:gd name="connsiteX1799" fmla="*/ 2709287 w 11799254"/>
              <a:gd name="connsiteY1799" fmla="*/ 6327506 h 6687061"/>
              <a:gd name="connsiteX1800" fmla="*/ 2726860 w 11799254"/>
              <a:gd name="connsiteY1800" fmla="*/ 6352321 h 6687061"/>
              <a:gd name="connsiteX1801" fmla="*/ 2669772 w 11799254"/>
              <a:gd name="connsiteY1801" fmla="*/ 6490605 h 6687061"/>
              <a:gd name="connsiteX1802" fmla="*/ 2380621 w 11799254"/>
              <a:gd name="connsiteY1802" fmla="*/ 6687062 h 6687061"/>
              <a:gd name="connsiteX1803" fmla="*/ 2069324 w 11799254"/>
              <a:gd name="connsiteY1803" fmla="*/ 6687062 h 6687061"/>
              <a:gd name="connsiteX1804" fmla="*/ 2054032 w 11799254"/>
              <a:gd name="connsiteY1804" fmla="*/ 6665466 h 6687061"/>
              <a:gd name="connsiteX1805" fmla="*/ 2116581 w 11799254"/>
              <a:gd name="connsiteY1805" fmla="*/ 6641005 h 6687061"/>
              <a:gd name="connsiteX1806" fmla="*/ 2380621 w 11799254"/>
              <a:gd name="connsiteY1806" fmla="*/ 6641005 h 6687061"/>
              <a:gd name="connsiteX1807" fmla="*/ 2626760 w 11799254"/>
              <a:gd name="connsiteY1807" fmla="*/ 6474167 h 6687061"/>
              <a:gd name="connsiteX1808" fmla="*/ 2626975 w 11799254"/>
              <a:gd name="connsiteY1808" fmla="*/ 6473597 h 6687061"/>
              <a:gd name="connsiteX1809" fmla="*/ 2627216 w 11799254"/>
              <a:gd name="connsiteY1809" fmla="*/ 6473014 h 6687061"/>
              <a:gd name="connsiteX1810" fmla="*/ 2666731 w 11799254"/>
              <a:gd name="connsiteY1810" fmla="*/ 6377288 h 6687061"/>
              <a:gd name="connsiteX1811" fmla="*/ 2664248 w 11799254"/>
              <a:gd name="connsiteY1811" fmla="*/ 6373562 h 6687061"/>
              <a:gd name="connsiteX1812" fmla="*/ 2402944 w 11799254"/>
              <a:gd name="connsiteY1812" fmla="*/ 6373562 h 6687061"/>
              <a:gd name="connsiteX1813" fmla="*/ 2157566 w 11799254"/>
              <a:gd name="connsiteY1813" fmla="*/ 6523342 h 6687061"/>
              <a:gd name="connsiteX1814" fmla="*/ 2114047 w 11799254"/>
              <a:gd name="connsiteY1814" fmla="*/ 6637343 h 6687061"/>
              <a:gd name="connsiteX1815" fmla="*/ 2116568 w 11799254"/>
              <a:gd name="connsiteY1815" fmla="*/ 6641005 h 6687061"/>
              <a:gd name="connsiteX1816" fmla="*/ 360523 w 11799254"/>
              <a:gd name="connsiteY1816" fmla="*/ 5587393 h 6687061"/>
              <a:gd name="connsiteX1817" fmla="*/ 417615 w 11799254"/>
              <a:gd name="connsiteY1817" fmla="*/ 5449109 h 6687061"/>
              <a:gd name="connsiteX1818" fmla="*/ 400034 w 11799254"/>
              <a:gd name="connsiteY1818" fmla="*/ 5424294 h 6687061"/>
              <a:gd name="connsiteX1819" fmla="*/ 400040 w 11799254"/>
              <a:gd name="connsiteY1819" fmla="*/ 5424294 h 6687061"/>
              <a:gd name="connsiteX1820" fmla="*/ 93689 w 11799254"/>
              <a:gd name="connsiteY1820" fmla="*/ 5424294 h 6687061"/>
              <a:gd name="connsiteX1821" fmla="*/ 24 w 11799254"/>
              <a:gd name="connsiteY1821" fmla="*/ 5435396 h 6687061"/>
              <a:gd name="connsiteX1822" fmla="*/ 11 w 11799254"/>
              <a:gd name="connsiteY1822" fmla="*/ 5783862 h 6687061"/>
              <a:gd name="connsiteX1823" fmla="*/ 71369 w 11799254"/>
              <a:gd name="connsiteY1823" fmla="*/ 5783862 h 6687061"/>
              <a:gd name="connsiteX1824" fmla="*/ 360522 w 11799254"/>
              <a:gd name="connsiteY1824" fmla="*/ 5587393 h 6687061"/>
              <a:gd name="connsiteX1825" fmla="*/ 4593286 w 11799254"/>
              <a:gd name="connsiteY1825" fmla="*/ 6238611 h 6687061"/>
              <a:gd name="connsiteX1826" fmla="*/ 4904582 w 11799254"/>
              <a:gd name="connsiteY1826" fmla="*/ 6238611 h 6687061"/>
              <a:gd name="connsiteX1827" fmla="*/ 5193733 w 11799254"/>
              <a:gd name="connsiteY1827" fmla="*/ 6042155 h 6687061"/>
              <a:gd name="connsiteX1828" fmla="*/ 5250821 w 11799254"/>
              <a:gd name="connsiteY1828" fmla="*/ 5903871 h 6687061"/>
              <a:gd name="connsiteX1829" fmla="*/ 5233249 w 11799254"/>
              <a:gd name="connsiteY1829" fmla="*/ 5879055 h 6687061"/>
              <a:gd name="connsiteX1830" fmla="*/ 4926893 w 11799254"/>
              <a:gd name="connsiteY1830" fmla="*/ 5879055 h 6687061"/>
              <a:gd name="connsiteX1831" fmla="*/ 4638515 w 11799254"/>
              <a:gd name="connsiteY1831" fmla="*/ 6058466 h 6687061"/>
              <a:gd name="connsiteX1832" fmla="*/ 4577994 w 11799254"/>
              <a:gd name="connsiteY1832" fmla="*/ 6217028 h 6687061"/>
              <a:gd name="connsiteX1833" fmla="*/ 4593286 w 11799254"/>
              <a:gd name="connsiteY1833" fmla="*/ 6238611 h 6687061"/>
              <a:gd name="connsiteX1834" fmla="*/ 579248 w 11799254"/>
              <a:gd name="connsiteY1834" fmla="*/ 6238611 h 6687061"/>
              <a:gd name="connsiteX1835" fmla="*/ 890549 w 11799254"/>
              <a:gd name="connsiteY1835" fmla="*/ 6238611 h 6687061"/>
              <a:gd name="connsiteX1836" fmla="*/ 1179697 w 11799254"/>
              <a:gd name="connsiteY1836" fmla="*/ 6042155 h 6687061"/>
              <a:gd name="connsiteX1837" fmla="*/ 1236789 w 11799254"/>
              <a:gd name="connsiteY1837" fmla="*/ 5903871 h 6687061"/>
              <a:gd name="connsiteX1838" fmla="*/ 1219214 w 11799254"/>
              <a:gd name="connsiteY1838" fmla="*/ 5879055 h 6687061"/>
              <a:gd name="connsiteX1839" fmla="*/ 912862 w 11799254"/>
              <a:gd name="connsiteY1839" fmla="*/ 5879055 h 6687061"/>
              <a:gd name="connsiteX1840" fmla="*/ 624481 w 11799254"/>
              <a:gd name="connsiteY1840" fmla="*/ 6058466 h 6687061"/>
              <a:gd name="connsiteX1841" fmla="*/ 563957 w 11799254"/>
              <a:gd name="connsiteY1841" fmla="*/ 6217028 h 6687061"/>
              <a:gd name="connsiteX1842" fmla="*/ 579248 w 11799254"/>
              <a:gd name="connsiteY1842" fmla="*/ 6238611 h 6687061"/>
              <a:gd name="connsiteX1843" fmla="*/ 510434 w 11799254"/>
              <a:gd name="connsiteY1843" fmla="*/ 6042155 h 6687061"/>
              <a:gd name="connsiteX1844" fmla="*/ 567525 w 11799254"/>
              <a:gd name="connsiteY1844" fmla="*/ 5903871 h 6687061"/>
              <a:gd name="connsiteX1845" fmla="*/ 549951 w 11799254"/>
              <a:gd name="connsiteY1845" fmla="*/ 5879055 h 6687061"/>
              <a:gd name="connsiteX1846" fmla="*/ 549951 w 11799254"/>
              <a:gd name="connsiteY1846" fmla="*/ 5879055 h 6687061"/>
              <a:gd name="connsiteX1847" fmla="*/ 243599 w 11799254"/>
              <a:gd name="connsiteY1847" fmla="*/ 5879055 h 6687061"/>
              <a:gd name="connsiteX1848" fmla="*/ 11 w 11799254"/>
              <a:gd name="connsiteY1848" fmla="*/ 5981295 h 6687061"/>
              <a:gd name="connsiteX1849" fmla="*/ 5 w 11799254"/>
              <a:gd name="connsiteY1849" fmla="*/ 6070747 h 6687061"/>
              <a:gd name="connsiteX1850" fmla="*/ 243599 w 11799254"/>
              <a:gd name="connsiteY1850" fmla="*/ 5925112 h 6687061"/>
              <a:gd name="connsiteX1851" fmla="*/ 504909 w 11799254"/>
              <a:gd name="connsiteY1851" fmla="*/ 5925112 h 6687061"/>
              <a:gd name="connsiteX1852" fmla="*/ 507402 w 11799254"/>
              <a:gd name="connsiteY1852" fmla="*/ 5928838 h 6687061"/>
              <a:gd name="connsiteX1853" fmla="*/ 467873 w 11799254"/>
              <a:gd name="connsiteY1853" fmla="*/ 6024576 h 6687061"/>
              <a:gd name="connsiteX1854" fmla="*/ 467637 w 11799254"/>
              <a:gd name="connsiteY1854" fmla="*/ 6025146 h 6687061"/>
              <a:gd name="connsiteX1855" fmla="*/ 467420 w 11799254"/>
              <a:gd name="connsiteY1855" fmla="*/ 6025729 h 6687061"/>
              <a:gd name="connsiteX1856" fmla="*/ 221279 w 11799254"/>
              <a:gd name="connsiteY1856" fmla="*/ 6192555 h 6687061"/>
              <a:gd name="connsiteX1857" fmla="*/ 6 w 11799254"/>
              <a:gd name="connsiteY1857" fmla="*/ 6192555 h 6687061"/>
              <a:gd name="connsiteX1858" fmla="*/ 6 w 11799254"/>
              <a:gd name="connsiteY1858" fmla="*/ 6238624 h 6687061"/>
              <a:gd name="connsiteX1859" fmla="*/ 221279 w 11799254"/>
              <a:gd name="connsiteY1859" fmla="*/ 6238624 h 6687061"/>
              <a:gd name="connsiteX1860" fmla="*/ 510433 w 11799254"/>
              <a:gd name="connsiteY1860" fmla="*/ 6042155 h 6687061"/>
              <a:gd name="connsiteX1861" fmla="*/ 5414077 w 11799254"/>
              <a:gd name="connsiteY1861" fmla="*/ 6687062 h 6687061"/>
              <a:gd name="connsiteX1862" fmla="*/ 5725374 w 11799254"/>
              <a:gd name="connsiteY1862" fmla="*/ 6687062 h 6687061"/>
              <a:gd name="connsiteX1863" fmla="*/ 6014525 w 11799254"/>
              <a:gd name="connsiteY1863" fmla="*/ 6490592 h 6687061"/>
              <a:gd name="connsiteX1864" fmla="*/ 6071626 w 11799254"/>
              <a:gd name="connsiteY1864" fmla="*/ 6352308 h 6687061"/>
              <a:gd name="connsiteX1865" fmla="*/ 6054053 w 11799254"/>
              <a:gd name="connsiteY1865" fmla="*/ 6327506 h 6687061"/>
              <a:gd name="connsiteX1866" fmla="*/ 5747697 w 11799254"/>
              <a:gd name="connsiteY1866" fmla="*/ 6327506 h 6687061"/>
              <a:gd name="connsiteX1867" fmla="*/ 5459319 w 11799254"/>
              <a:gd name="connsiteY1867" fmla="*/ 6506904 h 6687061"/>
              <a:gd name="connsiteX1868" fmla="*/ 5398785 w 11799254"/>
              <a:gd name="connsiteY1868" fmla="*/ 6665466 h 6687061"/>
              <a:gd name="connsiteX1869" fmla="*/ 5414077 w 11799254"/>
              <a:gd name="connsiteY1869" fmla="*/ 6687062 h 6687061"/>
              <a:gd name="connsiteX1870" fmla="*/ 6080152 w 11799254"/>
              <a:gd name="connsiteY1870" fmla="*/ 6687062 h 6687061"/>
              <a:gd name="connsiteX1871" fmla="*/ 6391436 w 11799254"/>
              <a:gd name="connsiteY1871" fmla="*/ 6687062 h 6687061"/>
              <a:gd name="connsiteX1872" fmla="*/ 6680600 w 11799254"/>
              <a:gd name="connsiteY1872" fmla="*/ 6490592 h 6687061"/>
              <a:gd name="connsiteX1873" fmla="*/ 6737688 w 11799254"/>
              <a:gd name="connsiteY1873" fmla="*/ 6352308 h 6687061"/>
              <a:gd name="connsiteX1874" fmla="*/ 6720116 w 11799254"/>
              <a:gd name="connsiteY1874" fmla="*/ 6327506 h 6687061"/>
              <a:gd name="connsiteX1875" fmla="*/ 6413759 w 11799254"/>
              <a:gd name="connsiteY1875" fmla="*/ 6327506 h 6687061"/>
              <a:gd name="connsiteX1876" fmla="*/ 6125381 w 11799254"/>
              <a:gd name="connsiteY1876" fmla="*/ 6506904 h 6687061"/>
              <a:gd name="connsiteX1877" fmla="*/ 6064860 w 11799254"/>
              <a:gd name="connsiteY1877" fmla="*/ 6665466 h 6687061"/>
              <a:gd name="connsiteX1878" fmla="*/ 6080152 w 11799254"/>
              <a:gd name="connsiteY1878" fmla="*/ 6687062 h 6687061"/>
              <a:gd name="connsiteX1879" fmla="*/ 6748545 w 11799254"/>
              <a:gd name="connsiteY1879" fmla="*/ 6687062 h 6687061"/>
              <a:gd name="connsiteX1880" fmla="*/ 7059842 w 11799254"/>
              <a:gd name="connsiteY1880" fmla="*/ 6687062 h 6687061"/>
              <a:gd name="connsiteX1881" fmla="*/ 7348993 w 11799254"/>
              <a:gd name="connsiteY1881" fmla="*/ 6490592 h 6687061"/>
              <a:gd name="connsiteX1882" fmla="*/ 7406093 w 11799254"/>
              <a:gd name="connsiteY1882" fmla="*/ 6352308 h 6687061"/>
              <a:gd name="connsiteX1883" fmla="*/ 7388508 w 11799254"/>
              <a:gd name="connsiteY1883" fmla="*/ 6327506 h 6687061"/>
              <a:gd name="connsiteX1884" fmla="*/ 7082165 w 11799254"/>
              <a:gd name="connsiteY1884" fmla="*/ 6327506 h 6687061"/>
              <a:gd name="connsiteX1885" fmla="*/ 6793788 w 11799254"/>
              <a:gd name="connsiteY1885" fmla="*/ 6506904 h 6687061"/>
              <a:gd name="connsiteX1886" fmla="*/ 6733254 w 11799254"/>
              <a:gd name="connsiteY1886" fmla="*/ 6665466 h 6687061"/>
              <a:gd name="connsiteX1887" fmla="*/ 6748545 w 11799254"/>
              <a:gd name="connsiteY1887" fmla="*/ 6687062 h 6687061"/>
              <a:gd name="connsiteX1888" fmla="*/ 3405034 w 11799254"/>
              <a:gd name="connsiteY1888" fmla="*/ 6687062 h 6687061"/>
              <a:gd name="connsiteX1889" fmla="*/ 3716318 w 11799254"/>
              <a:gd name="connsiteY1889" fmla="*/ 6687062 h 6687061"/>
              <a:gd name="connsiteX1890" fmla="*/ 4005469 w 11799254"/>
              <a:gd name="connsiteY1890" fmla="*/ 6490592 h 6687061"/>
              <a:gd name="connsiteX1891" fmla="*/ 4062569 w 11799254"/>
              <a:gd name="connsiteY1891" fmla="*/ 6352308 h 6687061"/>
              <a:gd name="connsiteX1892" fmla="*/ 4044984 w 11799254"/>
              <a:gd name="connsiteY1892" fmla="*/ 6327506 h 6687061"/>
              <a:gd name="connsiteX1893" fmla="*/ 3738641 w 11799254"/>
              <a:gd name="connsiteY1893" fmla="*/ 6327506 h 6687061"/>
              <a:gd name="connsiteX1894" fmla="*/ 3450263 w 11799254"/>
              <a:gd name="connsiteY1894" fmla="*/ 6506904 h 6687061"/>
              <a:gd name="connsiteX1895" fmla="*/ 3389729 w 11799254"/>
              <a:gd name="connsiteY1895" fmla="*/ 6665466 h 6687061"/>
              <a:gd name="connsiteX1896" fmla="*/ 3405034 w 11799254"/>
              <a:gd name="connsiteY1896" fmla="*/ 6687062 h 6687061"/>
              <a:gd name="connsiteX1897" fmla="*/ 111 w 11799254"/>
              <a:gd name="connsiteY1897" fmla="*/ 1234606 h 6687061"/>
              <a:gd name="connsiteX1898" fmla="*/ 158477 w 11799254"/>
              <a:gd name="connsiteY1898" fmla="*/ 1066307 h 6687061"/>
              <a:gd name="connsiteX1899" fmla="*/ 215569 w 11799254"/>
              <a:gd name="connsiteY1899" fmla="*/ 928021 h 6687061"/>
              <a:gd name="connsiteX1900" fmla="*/ 197994 w 11799254"/>
              <a:gd name="connsiteY1900" fmla="*/ 903208 h 6687061"/>
              <a:gd name="connsiteX1901" fmla="*/ 118 w 11799254"/>
              <a:gd name="connsiteY1901" fmla="*/ 903208 h 6687061"/>
              <a:gd name="connsiteX1902" fmla="*/ 111 w 11799254"/>
              <a:gd name="connsiteY1902" fmla="*/ 1234606 h 6687061"/>
              <a:gd name="connsiteX1903" fmla="*/ 4058997 w 11799254"/>
              <a:gd name="connsiteY1903" fmla="*/ 6665478 h 6687061"/>
              <a:gd name="connsiteX1904" fmla="*/ 4119530 w 11799254"/>
              <a:gd name="connsiteY1904" fmla="*/ 6506916 h 6687061"/>
              <a:gd name="connsiteX1905" fmla="*/ 4407908 w 11799254"/>
              <a:gd name="connsiteY1905" fmla="*/ 6327506 h 6687061"/>
              <a:gd name="connsiteX1906" fmla="*/ 4714264 w 11799254"/>
              <a:gd name="connsiteY1906" fmla="*/ 6327506 h 6687061"/>
              <a:gd name="connsiteX1907" fmla="*/ 4714264 w 11799254"/>
              <a:gd name="connsiteY1907" fmla="*/ 6327506 h 6687061"/>
              <a:gd name="connsiteX1908" fmla="*/ 4731837 w 11799254"/>
              <a:gd name="connsiteY1908" fmla="*/ 6352321 h 6687061"/>
              <a:gd name="connsiteX1909" fmla="*/ 4674736 w 11799254"/>
              <a:gd name="connsiteY1909" fmla="*/ 6490605 h 6687061"/>
              <a:gd name="connsiteX1910" fmla="*/ 4385598 w 11799254"/>
              <a:gd name="connsiteY1910" fmla="*/ 6687062 h 6687061"/>
              <a:gd name="connsiteX1911" fmla="*/ 4074288 w 11799254"/>
              <a:gd name="connsiteY1911" fmla="*/ 6687062 h 6687061"/>
              <a:gd name="connsiteX1912" fmla="*/ 4058997 w 11799254"/>
              <a:gd name="connsiteY1912" fmla="*/ 6665466 h 6687061"/>
              <a:gd name="connsiteX1913" fmla="*/ 4121545 w 11799254"/>
              <a:gd name="connsiteY1913" fmla="*/ 6641005 h 6687061"/>
              <a:gd name="connsiteX1914" fmla="*/ 4385598 w 11799254"/>
              <a:gd name="connsiteY1914" fmla="*/ 6641005 h 6687061"/>
              <a:gd name="connsiteX1915" fmla="*/ 4631724 w 11799254"/>
              <a:gd name="connsiteY1915" fmla="*/ 6474167 h 6687061"/>
              <a:gd name="connsiteX1916" fmla="*/ 4631939 w 11799254"/>
              <a:gd name="connsiteY1916" fmla="*/ 6473597 h 6687061"/>
              <a:gd name="connsiteX1917" fmla="*/ 4632193 w 11799254"/>
              <a:gd name="connsiteY1917" fmla="*/ 6473014 h 6687061"/>
              <a:gd name="connsiteX1918" fmla="*/ 4671708 w 11799254"/>
              <a:gd name="connsiteY1918" fmla="*/ 6377288 h 6687061"/>
              <a:gd name="connsiteX1919" fmla="*/ 4669212 w 11799254"/>
              <a:gd name="connsiteY1919" fmla="*/ 6373562 h 6687061"/>
              <a:gd name="connsiteX1920" fmla="*/ 4407908 w 11799254"/>
              <a:gd name="connsiteY1920" fmla="*/ 6373562 h 6687061"/>
              <a:gd name="connsiteX1921" fmla="*/ 4162542 w 11799254"/>
              <a:gd name="connsiteY1921" fmla="*/ 6523342 h 6687061"/>
              <a:gd name="connsiteX1922" fmla="*/ 4119023 w 11799254"/>
              <a:gd name="connsiteY1922" fmla="*/ 6637343 h 6687061"/>
              <a:gd name="connsiteX1923" fmla="*/ 4121545 w 11799254"/>
              <a:gd name="connsiteY1923" fmla="*/ 6641005 h 6687061"/>
              <a:gd name="connsiteX1924" fmla="*/ 10451332 w 11799254"/>
              <a:gd name="connsiteY1924" fmla="*/ 454764 h 6687061"/>
              <a:gd name="connsiteX1925" fmla="*/ 10757688 w 11799254"/>
              <a:gd name="connsiteY1925" fmla="*/ 454764 h 6687061"/>
              <a:gd name="connsiteX1926" fmla="*/ 10775260 w 11799254"/>
              <a:gd name="connsiteY1926" fmla="*/ 479577 h 6687061"/>
              <a:gd name="connsiteX1927" fmla="*/ 10718172 w 11799254"/>
              <a:gd name="connsiteY1927" fmla="*/ 617860 h 6687061"/>
              <a:gd name="connsiteX1928" fmla="*/ 10429021 w 11799254"/>
              <a:gd name="connsiteY1928" fmla="*/ 814326 h 6687061"/>
              <a:gd name="connsiteX1929" fmla="*/ 10117725 w 11799254"/>
              <a:gd name="connsiteY1929" fmla="*/ 814326 h 6687061"/>
              <a:gd name="connsiteX1930" fmla="*/ 10102433 w 11799254"/>
              <a:gd name="connsiteY1930" fmla="*/ 792731 h 6687061"/>
              <a:gd name="connsiteX1931" fmla="*/ 10162953 w 11799254"/>
              <a:gd name="connsiteY1931" fmla="*/ 634172 h 6687061"/>
              <a:gd name="connsiteX1932" fmla="*/ 10451344 w 11799254"/>
              <a:gd name="connsiteY1932" fmla="*/ 454764 h 6687061"/>
              <a:gd name="connsiteX1933" fmla="*/ 10712648 w 11799254"/>
              <a:gd name="connsiteY1933" fmla="*/ 500825 h 6687061"/>
              <a:gd name="connsiteX1934" fmla="*/ 10451332 w 11799254"/>
              <a:gd name="connsiteY1934" fmla="*/ 500825 h 6687061"/>
              <a:gd name="connsiteX1935" fmla="*/ 10205966 w 11799254"/>
              <a:gd name="connsiteY1935" fmla="*/ 650603 h 6687061"/>
              <a:gd name="connsiteX1936" fmla="*/ 10162459 w 11799254"/>
              <a:gd name="connsiteY1936" fmla="*/ 764609 h 6687061"/>
              <a:gd name="connsiteX1937" fmla="*/ 10164968 w 11799254"/>
              <a:gd name="connsiteY1937" fmla="*/ 768267 h 6687061"/>
              <a:gd name="connsiteX1938" fmla="*/ 10429021 w 11799254"/>
              <a:gd name="connsiteY1938" fmla="*/ 768267 h 6687061"/>
              <a:gd name="connsiteX1939" fmla="*/ 10675160 w 11799254"/>
              <a:gd name="connsiteY1939" fmla="*/ 601431 h 6687061"/>
              <a:gd name="connsiteX1940" fmla="*/ 10675376 w 11799254"/>
              <a:gd name="connsiteY1940" fmla="*/ 600852 h 6687061"/>
              <a:gd name="connsiteX1941" fmla="*/ 10675616 w 11799254"/>
              <a:gd name="connsiteY1941" fmla="*/ 600279 h 6687061"/>
              <a:gd name="connsiteX1942" fmla="*/ 10715144 w 11799254"/>
              <a:gd name="connsiteY1942" fmla="*/ 504551 h 6687061"/>
              <a:gd name="connsiteX1943" fmla="*/ 10712648 w 11799254"/>
              <a:gd name="connsiteY1943" fmla="*/ 500826 h 6687061"/>
              <a:gd name="connsiteX1944" fmla="*/ 3099286 w 11799254"/>
              <a:gd name="connsiteY1944" fmla="*/ 5762266 h 6687061"/>
              <a:gd name="connsiteX1945" fmla="*/ 3159820 w 11799254"/>
              <a:gd name="connsiteY1945" fmla="*/ 5603704 h 6687061"/>
              <a:gd name="connsiteX1946" fmla="*/ 3448198 w 11799254"/>
              <a:gd name="connsiteY1946" fmla="*/ 5424294 h 6687061"/>
              <a:gd name="connsiteX1947" fmla="*/ 3754554 w 11799254"/>
              <a:gd name="connsiteY1947" fmla="*/ 5424294 h 6687061"/>
              <a:gd name="connsiteX1948" fmla="*/ 3772126 w 11799254"/>
              <a:gd name="connsiteY1948" fmla="*/ 5449109 h 6687061"/>
              <a:gd name="connsiteX1949" fmla="*/ 3715038 w 11799254"/>
              <a:gd name="connsiteY1949" fmla="*/ 5587393 h 6687061"/>
              <a:gd name="connsiteX1950" fmla="*/ 3425887 w 11799254"/>
              <a:gd name="connsiteY1950" fmla="*/ 5783862 h 6687061"/>
              <a:gd name="connsiteX1951" fmla="*/ 3114578 w 11799254"/>
              <a:gd name="connsiteY1951" fmla="*/ 5783862 h 6687061"/>
              <a:gd name="connsiteX1952" fmla="*/ 3099286 w 11799254"/>
              <a:gd name="connsiteY1952" fmla="*/ 5762266 h 6687061"/>
              <a:gd name="connsiteX1953" fmla="*/ 3161834 w 11799254"/>
              <a:gd name="connsiteY1953" fmla="*/ 5737793 h 6687061"/>
              <a:gd name="connsiteX1954" fmla="*/ 3425887 w 11799254"/>
              <a:gd name="connsiteY1954" fmla="*/ 5737793 h 6687061"/>
              <a:gd name="connsiteX1955" fmla="*/ 3672013 w 11799254"/>
              <a:gd name="connsiteY1955" fmla="*/ 5570968 h 6687061"/>
              <a:gd name="connsiteX1956" fmla="*/ 3672241 w 11799254"/>
              <a:gd name="connsiteY1956" fmla="*/ 5570385 h 6687061"/>
              <a:gd name="connsiteX1957" fmla="*/ 3672482 w 11799254"/>
              <a:gd name="connsiteY1957" fmla="*/ 5569814 h 6687061"/>
              <a:gd name="connsiteX1958" fmla="*/ 3711998 w 11799254"/>
              <a:gd name="connsiteY1958" fmla="*/ 5474076 h 6687061"/>
              <a:gd name="connsiteX1959" fmla="*/ 3709502 w 11799254"/>
              <a:gd name="connsiteY1959" fmla="*/ 5470350 h 6687061"/>
              <a:gd name="connsiteX1960" fmla="*/ 3448198 w 11799254"/>
              <a:gd name="connsiteY1960" fmla="*/ 5470350 h 6687061"/>
              <a:gd name="connsiteX1961" fmla="*/ 3202832 w 11799254"/>
              <a:gd name="connsiteY1961" fmla="*/ 5620129 h 6687061"/>
              <a:gd name="connsiteX1962" fmla="*/ 3159313 w 11799254"/>
              <a:gd name="connsiteY1962" fmla="*/ 5734143 h 6687061"/>
              <a:gd name="connsiteX1963" fmla="*/ 3161834 w 11799254"/>
              <a:gd name="connsiteY1963" fmla="*/ 5737793 h 6687061"/>
              <a:gd name="connsiteX1964" fmla="*/ 1778881 w 11799254"/>
              <a:gd name="connsiteY1964" fmla="*/ 5783850 h 6687061"/>
              <a:gd name="connsiteX1965" fmla="*/ 2090178 w 11799254"/>
              <a:gd name="connsiteY1965" fmla="*/ 5783850 h 6687061"/>
              <a:gd name="connsiteX1966" fmla="*/ 2379329 w 11799254"/>
              <a:gd name="connsiteY1966" fmla="*/ 5587393 h 6687061"/>
              <a:gd name="connsiteX1967" fmla="*/ 2436429 w 11799254"/>
              <a:gd name="connsiteY1967" fmla="*/ 5449109 h 6687061"/>
              <a:gd name="connsiteX1968" fmla="*/ 2418844 w 11799254"/>
              <a:gd name="connsiteY1968" fmla="*/ 5424294 h 6687061"/>
              <a:gd name="connsiteX1969" fmla="*/ 2112501 w 11799254"/>
              <a:gd name="connsiteY1969" fmla="*/ 5424294 h 6687061"/>
              <a:gd name="connsiteX1970" fmla="*/ 1824123 w 11799254"/>
              <a:gd name="connsiteY1970" fmla="*/ 5603704 h 6687061"/>
              <a:gd name="connsiteX1971" fmla="*/ 1763589 w 11799254"/>
              <a:gd name="connsiteY1971" fmla="*/ 5762266 h 6687061"/>
              <a:gd name="connsiteX1972" fmla="*/ 1778881 w 11799254"/>
              <a:gd name="connsiteY1972" fmla="*/ 5783850 h 6687061"/>
              <a:gd name="connsiteX1973" fmla="*/ 2445323 w 11799254"/>
              <a:gd name="connsiteY1973" fmla="*/ 5783850 h 6687061"/>
              <a:gd name="connsiteX1974" fmla="*/ 2756620 w 11799254"/>
              <a:gd name="connsiteY1974" fmla="*/ 5783850 h 6687061"/>
              <a:gd name="connsiteX1975" fmla="*/ 3045771 w 11799254"/>
              <a:gd name="connsiteY1975" fmla="*/ 5587393 h 6687061"/>
              <a:gd name="connsiteX1976" fmla="*/ 3102871 w 11799254"/>
              <a:gd name="connsiteY1976" fmla="*/ 5449109 h 6687061"/>
              <a:gd name="connsiteX1977" fmla="*/ 3085286 w 11799254"/>
              <a:gd name="connsiteY1977" fmla="*/ 5424294 h 6687061"/>
              <a:gd name="connsiteX1978" fmla="*/ 2778943 w 11799254"/>
              <a:gd name="connsiteY1978" fmla="*/ 5424294 h 6687061"/>
              <a:gd name="connsiteX1979" fmla="*/ 2490552 w 11799254"/>
              <a:gd name="connsiteY1979" fmla="*/ 5603704 h 6687061"/>
              <a:gd name="connsiteX1980" fmla="*/ 2430031 w 11799254"/>
              <a:gd name="connsiteY1980" fmla="*/ 5762266 h 6687061"/>
              <a:gd name="connsiteX1981" fmla="*/ 2445323 w 11799254"/>
              <a:gd name="connsiteY1981" fmla="*/ 5783850 h 6687061"/>
              <a:gd name="connsiteX1982" fmla="*/ 1576844 w 11799254"/>
              <a:gd name="connsiteY1982" fmla="*/ 5335412 h 6687061"/>
              <a:gd name="connsiteX1983" fmla="*/ 1888141 w 11799254"/>
              <a:gd name="connsiteY1983" fmla="*/ 5335412 h 6687061"/>
              <a:gd name="connsiteX1984" fmla="*/ 2177279 w 11799254"/>
              <a:gd name="connsiteY1984" fmla="*/ 5138955 h 6687061"/>
              <a:gd name="connsiteX1985" fmla="*/ 2234380 w 11799254"/>
              <a:gd name="connsiteY1985" fmla="*/ 5000659 h 6687061"/>
              <a:gd name="connsiteX1986" fmla="*/ 2216807 w 11799254"/>
              <a:gd name="connsiteY1986" fmla="*/ 4975856 h 6687061"/>
              <a:gd name="connsiteX1987" fmla="*/ 1910451 w 11799254"/>
              <a:gd name="connsiteY1987" fmla="*/ 4975856 h 6687061"/>
              <a:gd name="connsiteX1988" fmla="*/ 1622073 w 11799254"/>
              <a:gd name="connsiteY1988" fmla="*/ 5155254 h 6687061"/>
              <a:gd name="connsiteX1989" fmla="*/ 1561539 w 11799254"/>
              <a:gd name="connsiteY1989" fmla="*/ 5313816 h 6687061"/>
              <a:gd name="connsiteX1990" fmla="*/ 1576844 w 11799254"/>
              <a:gd name="connsiteY1990" fmla="*/ 5335412 h 6687061"/>
              <a:gd name="connsiteX1991" fmla="*/ 71462 w 11799254"/>
              <a:gd name="connsiteY1991" fmla="*/ 4865378 h 6687061"/>
              <a:gd name="connsiteX1992" fmla="*/ 131994 w 11799254"/>
              <a:gd name="connsiteY1992" fmla="*/ 4706816 h 6687061"/>
              <a:gd name="connsiteX1993" fmla="*/ 420374 w 11799254"/>
              <a:gd name="connsiteY1993" fmla="*/ 4527406 h 6687061"/>
              <a:gd name="connsiteX1994" fmla="*/ 726726 w 11799254"/>
              <a:gd name="connsiteY1994" fmla="*/ 4527406 h 6687061"/>
              <a:gd name="connsiteX1995" fmla="*/ 744301 w 11799254"/>
              <a:gd name="connsiteY1995" fmla="*/ 4552221 h 6687061"/>
              <a:gd name="connsiteX1996" fmla="*/ 687210 w 11799254"/>
              <a:gd name="connsiteY1996" fmla="*/ 4690505 h 6687061"/>
              <a:gd name="connsiteX1997" fmla="*/ 398056 w 11799254"/>
              <a:gd name="connsiteY1997" fmla="*/ 4886962 h 6687061"/>
              <a:gd name="connsiteX1998" fmla="*/ 86760 w 11799254"/>
              <a:gd name="connsiteY1998" fmla="*/ 4886962 h 6687061"/>
              <a:gd name="connsiteX1999" fmla="*/ 71462 w 11799254"/>
              <a:gd name="connsiteY1999" fmla="*/ 4865378 h 6687061"/>
              <a:gd name="connsiteX2000" fmla="*/ 134004 w 11799254"/>
              <a:gd name="connsiteY2000" fmla="*/ 4840905 h 6687061"/>
              <a:gd name="connsiteX2001" fmla="*/ 398055 w 11799254"/>
              <a:gd name="connsiteY2001" fmla="*/ 4840905 h 6687061"/>
              <a:gd name="connsiteX2002" fmla="*/ 644190 w 11799254"/>
              <a:gd name="connsiteY2002" fmla="*/ 4674080 h 6687061"/>
              <a:gd name="connsiteX2003" fmla="*/ 644413 w 11799254"/>
              <a:gd name="connsiteY2003" fmla="*/ 4673497 h 6687061"/>
              <a:gd name="connsiteX2004" fmla="*/ 644648 w 11799254"/>
              <a:gd name="connsiteY2004" fmla="*/ 4672926 h 6687061"/>
              <a:gd name="connsiteX2005" fmla="*/ 684172 w 11799254"/>
              <a:gd name="connsiteY2005" fmla="*/ 4577188 h 6687061"/>
              <a:gd name="connsiteX2006" fmla="*/ 681678 w 11799254"/>
              <a:gd name="connsiteY2006" fmla="*/ 4573462 h 6687061"/>
              <a:gd name="connsiteX2007" fmla="*/ 420374 w 11799254"/>
              <a:gd name="connsiteY2007" fmla="*/ 4573462 h 6687061"/>
              <a:gd name="connsiteX2008" fmla="*/ 175006 w 11799254"/>
              <a:gd name="connsiteY2008" fmla="*/ 4723241 h 6687061"/>
              <a:gd name="connsiteX2009" fmla="*/ 131486 w 11799254"/>
              <a:gd name="connsiteY2009" fmla="*/ 4837255 h 6687061"/>
              <a:gd name="connsiteX2010" fmla="*/ 134003 w 11799254"/>
              <a:gd name="connsiteY2010" fmla="*/ 4840905 h 6687061"/>
              <a:gd name="connsiteX2011" fmla="*/ 907568 w 11799254"/>
              <a:gd name="connsiteY2011" fmla="*/ 5335412 h 6687061"/>
              <a:gd name="connsiteX2012" fmla="*/ 1218862 w 11799254"/>
              <a:gd name="connsiteY2012" fmla="*/ 5335412 h 6687061"/>
              <a:gd name="connsiteX2013" fmla="*/ 1508012 w 11799254"/>
              <a:gd name="connsiteY2013" fmla="*/ 5138955 h 6687061"/>
              <a:gd name="connsiteX2014" fmla="*/ 1565112 w 11799254"/>
              <a:gd name="connsiteY2014" fmla="*/ 5000659 h 6687061"/>
              <a:gd name="connsiteX2015" fmla="*/ 1547527 w 11799254"/>
              <a:gd name="connsiteY2015" fmla="*/ 4975856 h 6687061"/>
              <a:gd name="connsiteX2016" fmla="*/ 1241180 w 11799254"/>
              <a:gd name="connsiteY2016" fmla="*/ 4975856 h 6687061"/>
              <a:gd name="connsiteX2017" fmla="*/ 952799 w 11799254"/>
              <a:gd name="connsiteY2017" fmla="*/ 5155254 h 6687061"/>
              <a:gd name="connsiteX2018" fmla="*/ 892275 w 11799254"/>
              <a:gd name="connsiteY2018" fmla="*/ 5313816 h 6687061"/>
              <a:gd name="connsiteX2019" fmla="*/ 907566 w 11799254"/>
              <a:gd name="connsiteY2019" fmla="*/ 5335412 h 6687061"/>
              <a:gd name="connsiteX2020" fmla="*/ 756037 w 11799254"/>
              <a:gd name="connsiteY2020" fmla="*/ 4886962 h 6687061"/>
              <a:gd name="connsiteX2021" fmla="*/ 1067337 w 11799254"/>
              <a:gd name="connsiteY2021" fmla="*/ 4886962 h 6687061"/>
              <a:gd name="connsiteX2022" fmla="*/ 1356487 w 11799254"/>
              <a:gd name="connsiteY2022" fmla="*/ 4690505 h 6687061"/>
              <a:gd name="connsiteX2023" fmla="*/ 1413588 w 11799254"/>
              <a:gd name="connsiteY2023" fmla="*/ 4552221 h 6687061"/>
              <a:gd name="connsiteX2024" fmla="*/ 1396003 w 11799254"/>
              <a:gd name="connsiteY2024" fmla="*/ 4527406 h 6687061"/>
              <a:gd name="connsiteX2025" fmla="*/ 1396003 w 11799254"/>
              <a:gd name="connsiteY2025" fmla="*/ 4527406 h 6687061"/>
              <a:gd name="connsiteX2026" fmla="*/ 1089649 w 11799254"/>
              <a:gd name="connsiteY2026" fmla="*/ 4527406 h 6687061"/>
              <a:gd name="connsiteX2027" fmla="*/ 801269 w 11799254"/>
              <a:gd name="connsiteY2027" fmla="*/ 4706816 h 6687061"/>
              <a:gd name="connsiteX2028" fmla="*/ 740744 w 11799254"/>
              <a:gd name="connsiteY2028" fmla="*/ 4865378 h 6687061"/>
              <a:gd name="connsiteX2029" fmla="*/ 756035 w 11799254"/>
              <a:gd name="connsiteY2029" fmla="*/ 4886962 h 6687061"/>
              <a:gd name="connsiteX2030" fmla="*/ 6849798 w 11799254"/>
              <a:gd name="connsiteY2030" fmla="*/ 5138955 h 6687061"/>
              <a:gd name="connsiteX2031" fmla="*/ 6906886 w 11799254"/>
              <a:gd name="connsiteY2031" fmla="*/ 5000659 h 6687061"/>
              <a:gd name="connsiteX2032" fmla="*/ 6889314 w 11799254"/>
              <a:gd name="connsiteY2032" fmla="*/ 4975856 h 6687061"/>
              <a:gd name="connsiteX2033" fmla="*/ 6582971 w 11799254"/>
              <a:gd name="connsiteY2033" fmla="*/ 4975856 h 6687061"/>
              <a:gd name="connsiteX2034" fmla="*/ 6294580 w 11799254"/>
              <a:gd name="connsiteY2034" fmla="*/ 5155254 h 6687061"/>
              <a:gd name="connsiteX2035" fmla="*/ 6234059 w 11799254"/>
              <a:gd name="connsiteY2035" fmla="*/ 5313816 h 6687061"/>
              <a:gd name="connsiteX2036" fmla="*/ 6249350 w 11799254"/>
              <a:gd name="connsiteY2036" fmla="*/ 5335412 h 6687061"/>
              <a:gd name="connsiteX2037" fmla="*/ 6560647 w 11799254"/>
              <a:gd name="connsiteY2037" fmla="*/ 5335412 h 6687061"/>
              <a:gd name="connsiteX2038" fmla="*/ 6849798 w 11799254"/>
              <a:gd name="connsiteY2038" fmla="*/ 5138955 h 6687061"/>
              <a:gd name="connsiteX2039" fmla="*/ 7374255 w 11799254"/>
              <a:gd name="connsiteY2039" fmla="*/ 4690505 h 6687061"/>
              <a:gd name="connsiteX2040" fmla="*/ 7431344 w 11799254"/>
              <a:gd name="connsiteY2040" fmla="*/ 4552221 h 6687061"/>
              <a:gd name="connsiteX2041" fmla="*/ 7413771 w 11799254"/>
              <a:gd name="connsiteY2041" fmla="*/ 4527406 h 6687061"/>
              <a:gd name="connsiteX2042" fmla="*/ 7107415 w 11799254"/>
              <a:gd name="connsiteY2042" fmla="*/ 4527406 h 6687061"/>
              <a:gd name="connsiteX2043" fmla="*/ 6819037 w 11799254"/>
              <a:gd name="connsiteY2043" fmla="*/ 4706816 h 6687061"/>
              <a:gd name="connsiteX2044" fmla="*/ 6758503 w 11799254"/>
              <a:gd name="connsiteY2044" fmla="*/ 4865378 h 6687061"/>
              <a:gd name="connsiteX2045" fmla="*/ 6773808 w 11799254"/>
              <a:gd name="connsiteY2045" fmla="*/ 4886962 h 6687061"/>
              <a:gd name="connsiteX2046" fmla="*/ 7085092 w 11799254"/>
              <a:gd name="connsiteY2046" fmla="*/ 4886962 h 6687061"/>
              <a:gd name="connsiteX2047" fmla="*/ 7374243 w 11799254"/>
              <a:gd name="connsiteY2047" fmla="*/ 4690505 h 6687061"/>
              <a:gd name="connsiteX2048" fmla="*/ 6925333 w 11799254"/>
              <a:gd name="connsiteY2048" fmla="*/ 5335412 h 6687061"/>
              <a:gd name="connsiteX2049" fmla="*/ 7236629 w 11799254"/>
              <a:gd name="connsiteY2049" fmla="*/ 5335412 h 6687061"/>
              <a:gd name="connsiteX2050" fmla="*/ 7525780 w 11799254"/>
              <a:gd name="connsiteY2050" fmla="*/ 5138955 h 6687061"/>
              <a:gd name="connsiteX2051" fmla="*/ 7582868 w 11799254"/>
              <a:gd name="connsiteY2051" fmla="*/ 5000659 h 6687061"/>
              <a:gd name="connsiteX2052" fmla="*/ 7565296 w 11799254"/>
              <a:gd name="connsiteY2052" fmla="*/ 4975856 h 6687061"/>
              <a:gd name="connsiteX2053" fmla="*/ 7258952 w 11799254"/>
              <a:gd name="connsiteY2053" fmla="*/ 4975856 h 6687061"/>
              <a:gd name="connsiteX2054" fmla="*/ 6970561 w 11799254"/>
              <a:gd name="connsiteY2054" fmla="*/ 5155254 h 6687061"/>
              <a:gd name="connsiteX2055" fmla="*/ 6910040 w 11799254"/>
              <a:gd name="connsiteY2055" fmla="*/ 5313816 h 6687061"/>
              <a:gd name="connsiteX2056" fmla="*/ 6925333 w 11799254"/>
              <a:gd name="connsiteY2056" fmla="*/ 5335412 h 6687061"/>
              <a:gd name="connsiteX2057" fmla="*/ 537312 w 11799254"/>
              <a:gd name="connsiteY2057" fmla="*/ 4235743 h 6687061"/>
              <a:gd name="connsiteX2058" fmla="*/ 594403 w 11799254"/>
              <a:gd name="connsiteY2058" fmla="*/ 4097459 h 6687061"/>
              <a:gd name="connsiteX2059" fmla="*/ 576829 w 11799254"/>
              <a:gd name="connsiteY2059" fmla="*/ 4072643 h 6687061"/>
              <a:gd name="connsiteX2060" fmla="*/ 576829 w 11799254"/>
              <a:gd name="connsiteY2060" fmla="*/ 4072643 h 6687061"/>
              <a:gd name="connsiteX2061" fmla="*/ 270476 w 11799254"/>
              <a:gd name="connsiteY2061" fmla="*/ 4072643 h 6687061"/>
              <a:gd name="connsiteX2062" fmla="*/ 48 w 11799254"/>
              <a:gd name="connsiteY2062" fmla="*/ 4214058 h 6687061"/>
              <a:gd name="connsiteX2063" fmla="*/ 42 w 11799254"/>
              <a:gd name="connsiteY2063" fmla="*/ 4432212 h 6687061"/>
              <a:gd name="connsiteX2064" fmla="*/ 248163 w 11799254"/>
              <a:gd name="connsiteY2064" fmla="*/ 4432212 h 6687061"/>
              <a:gd name="connsiteX2065" fmla="*/ 537312 w 11799254"/>
              <a:gd name="connsiteY2065" fmla="*/ 4235743 h 6687061"/>
              <a:gd name="connsiteX2066" fmla="*/ 3783858 w 11799254"/>
              <a:gd name="connsiteY2066" fmla="*/ 5783850 h 6687061"/>
              <a:gd name="connsiteX2067" fmla="*/ 4095154 w 11799254"/>
              <a:gd name="connsiteY2067" fmla="*/ 5783850 h 6687061"/>
              <a:gd name="connsiteX2068" fmla="*/ 4384306 w 11799254"/>
              <a:gd name="connsiteY2068" fmla="*/ 5587393 h 6687061"/>
              <a:gd name="connsiteX2069" fmla="*/ 4441393 w 11799254"/>
              <a:gd name="connsiteY2069" fmla="*/ 5449109 h 6687061"/>
              <a:gd name="connsiteX2070" fmla="*/ 4423821 w 11799254"/>
              <a:gd name="connsiteY2070" fmla="*/ 5424294 h 6687061"/>
              <a:gd name="connsiteX2071" fmla="*/ 4117465 w 11799254"/>
              <a:gd name="connsiteY2071" fmla="*/ 5424294 h 6687061"/>
              <a:gd name="connsiteX2072" fmla="*/ 3829087 w 11799254"/>
              <a:gd name="connsiteY2072" fmla="*/ 5603704 h 6687061"/>
              <a:gd name="connsiteX2073" fmla="*/ 3768566 w 11799254"/>
              <a:gd name="connsiteY2073" fmla="*/ 5762266 h 6687061"/>
              <a:gd name="connsiteX2074" fmla="*/ 3783858 w 11799254"/>
              <a:gd name="connsiteY2074" fmla="*/ 5783850 h 6687061"/>
              <a:gd name="connsiteX2075" fmla="*/ 8043523 w 11799254"/>
              <a:gd name="connsiteY2075" fmla="*/ 4690505 h 6687061"/>
              <a:gd name="connsiteX2076" fmla="*/ 8100611 w 11799254"/>
              <a:gd name="connsiteY2076" fmla="*/ 4552221 h 6687061"/>
              <a:gd name="connsiteX2077" fmla="*/ 8083038 w 11799254"/>
              <a:gd name="connsiteY2077" fmla="*/ 4527406 h 6687061"/>
              <a:gd name="connsiteX2078" fmla="*/ 7776683 w 11799254"/>
              <a:gd name="connsiteY2078" fmla="*/ 4527406 h 6687061"/>
              <a:gd name="connsiteX2079" fmla="*/ 7488304 w 11799254"/>
              <a:gd name="connsiteY2079" fmla="*/ 4706816 h 6687061"/>
              <a:gd name="connsiteX2080" fmla="*/ 7427784 w 11799254"/>
              <a:gd name="connsiteY2080" fmla="*/ 4865378 h 6687061"/>
              <a:gd name="connsiteX2081" fmla="*/ 7443075 w 11799254"/>
              <a:gd name="connsiteY2081" fmla="*/ 4886962 h 6687061"/>
              <a:gd name="connsiteX2082" fmla="*/ 7754359 w 11799254"/>
              <a:gd name="connsiteY2082" fmla="*/ 4886962 h 6687061"/>
              <a:gd name="connsiteX2083" fmla="*/ 8043523 w 11799254"/>
              <a:gd name="connsiteY2083" fmla="*/ 4690505 h 6687061"/>
              <a:gd name="connsiteX2084" fmla="*/ 4454379 w 11799254"/>
              <a:gd name="connsiteY2084" fmla="*/ 5783850 h 6687061"/>
              <a:gd name="connsiteX2085" fmla="*/ 4765676 w 11799254"/>
              <a:gd name="connsiteY2085" fmla="*/ 5783850 h 6687061"/>
              <a:gd name="connsiteX2086" fmla="*/ 5054827 w 11799254"/>
              <a:gd name="connsiteY2086" fmla="*/ 5587393 h 6687061"/>
              <a:gd name="connsiteX2087" fmla="*/ 5111915 w 11799254"/>
              <a:gd name="connsiteY2087" fmla="*/ 5449109 h 6687061"/>
              <a:gd name="connsiteX2088" fmla="*/ 5094343 w 11799254"/>
              <a:gd name="connsiteY2088" fmla="*/ 5424294 h 6687061"/>
              <a:gd name="connsiteX2089" fmla="*/ 4787987 w 11799254"/>
              <a:gd name="connsiteY2089" fmla="*/ 5424294 h 6687061"/>
              <a:gd name="connsiteX2090" fmla="*/ 4499609 w 11799254"/>
              <a:gd name="connsiteY2090" fmla="*/ 5603704 h 6687061"/>
              <a:gd name="connsiteX2091" fmla="*/ 4439088 w 11799254"/>
              <a:gd name="connsiteY2091" fmla="*/ 5762266 h 6687061"/>
              <a:gd name="connsiteX2092" fmla="*/ 4454379 w 11799254"/>
              <a:gd name="connsiteY2092" fmla="*/ 5783850 h 6687061"/>
              <a:gd name="connsiteX2093" fmla="*/ 5108342 w 11799254"/>
              <a:gd name="connsiteY2093" fmla="*/ 5762266 h 6687061"/>
              <a:gd name="connsiteX2094" fmla="*/ 5168876 w 11799254"/>
              <a:gd name="connsiteY2094" fmla="*/ 5603704 h 6687061"/>
              <a:gd name="connsiteX2095" fmla="*/ 5457254 w 11799254"/>
              <a:gd name="connsiteY2095" fmla="*/ 5424294 h 6687061"/>
              <a:gd name="connsiteX2096" fmla="*/ 5763610 w 11799254"/>
              <a:gd name="connsiteY2096" fmla="*/ 5424294 h 6687061"/>
              <a:gd name="connsiteX2097" fmla="*/ 5781182 w 11799254"/>
              <a:gd name="connsiteY2097" fmla="*/ 5449109 h 6687061"/>
              <a:gd name="connsiteX2098" fmla="*/ 5724095 w 11799254"/>
              <a:gd name="connsiteY2098" fmla="*/ 5587393 h 6687061"/>
              <a:gd name="connsiteX2099" fmla="*/ 5434931 w 11799254"/>
              <a:gd name="connsiteY2099" fmla="*/ 5783862 h 6687061"/>
              <a:gd name="connsiteX2100" fmla="*/ 5123647 w 11799254"/>
              <a:gd name="connsiteY2100" fmla="*/ 5783862 h 6687061"/>
              <a:gd name="connsiteX2101" fmla="*/ 5108355 w 11799254"/>
              <a:gd name="connsiteY2101" fmla="*/ 5762266 h 6687061"/>
              <a:gd name="connsiteX2102" fmla="*/ 5170891 w 11799254"/>
              <a:gd name="connsiteY2102" fmla="*/ 5737793 h 6687061"/>
              <a:gd name="connsiteX2103" fmla="*/ 5434931 w 11799254"/>
              <a:gd name="connsiteY2103" fmla="*/ 5737793 h 6687061"/>
              <a:gd name="connsiteX2104" fmla="*/ 5681082 w 11799254"/>
              <a:gd name="connsiteY2104" fmla="*/ 5570968 h 6687061"/>
              <a:gd name="connsiteX2105" fmla="*/ 5681298 w 11799254"/>
              <a:gd name="connsiteY2105" fmla="*/ 5570385 h 6687061"/>
              <a:gd name="connsiteX2106" fmla="*/ 5681526 w 11799254"/>
              <a:gd name="connsiteY2106" fmla="*/ 5569814 h 6687061"/>
              <a:gd name="connsiteX2107" fmla="*/ 5721054 w 11799254"/>
              <a:gd name="connsiteY2107" fmla="*/ 5474076 h 6687061"/>
              <a:gd name="connsiteX2108" fmla="*/ 5718571 w 11799254"/>
              <a:gd name="connsiteY2108" fmla="*/ 5470350 h 6687061"/>
              <a:gd name="connsiteX2109" fmla="*/ 5457254 w 11799254"/>
              <a:gd name="connsiteY2109" fmla="*/ 5470350 h 6687061"/>
              <a:gd name="connsiteX2110" fmla="*/ 5211888 w 11799254"/>
              <a:gd name="connsiteY2110" fmla="*/ 5620129 h 6687061"/>
              <a:gd name="connsiteX2111" fmla="*/ 5168369 w 11799254"/>
              <a:gd name="connsiteY2111" fmla="*/ 5734143 h 6687061"/>
              <a:gd name="connsiteX2112" fmla="*/ 5170878 w 11799254"/>
              <a:gd name="connsiteY2112" fmla="*/ 5737793 h 6687061"/>
              <a:gd name="connsiteX2113" fmla="*/ 5792914 w 11799254"/>
              <a:gd name="connsiteY2113" fmla="*/ 5783850 h 6687061"/>
              <a:gd name="connsiteX2114" fmla="*/ 6104211 w 11799254"/>
              <a:gd name="connsiteY2114" fmla="*/ 5783850 h 6687061"/>
              <a:gd name="connsiteX2115" fmla="*/ 6393362 w 11799254"/>
              <a:gd name="connsiteY2115" fmla="*/ 5587393 h 6687061"/>
              <a:gd name="connsiteX2116" fmla="*/ 6450462 w 11799254"/>
              <a:gd name="connsiteY2116" fmla="*/ 5449109 h 6687061"/>
              <a:gd name="connsiteX2117" fmla="*/ 6432877 w 11799254"/>
              <a:gd name="connsiteY2117" fmla="*/ 5424294 h 6687061"/>
              <a:gd name="connsiteX2118" fmla="*/ 6126534 w 11799254"/>
              <a:gd name="connsiteY2118" fmla="*/ 5424294 h 6687061"/>
              <a:gd name="connsiteX2119" fmla="*/ 5838144 w 11799254"/>
              <a:gd name="connsiteY2119" fmla="*/ 5603704 h 6687061"/>
              <a:gd name="connsiteX2120" fmla="*/ 5777622 w 11799254"/>
              <a:gd name="connsiteY2120" fmla="*/ 5762266 h 6687061"/>
              <a:gd name="connsiteX2121" fmla="*/ 5792914 w 11799254"/>
              <a:gd name="connsiteY2121" fmla="*/ 5783850 h 6687061"/>
              <a:gd name="connsiteX2122" fmla="*/ 7288865 w 11799254"/>
              <a:gd name="connsiteY2122" fmla="*/ 4410616 h 6687061"/>
              <a:gd name="connsiteX2123" fmla="*/ 7349399 w 11799254"/>
              <a:gd name="connsiteY2123" fmla="*/ 4252054 h 6687061"/>
              <a:gd name="connsiteX2124" fmla="*/ 7637776 w 11799254"/>
              <a:gd name="connsiteY2124" fmla="*/ 4072643 h 6687061"/>
              <a:gd name="connsiteX2125" fmla="*/ 7944132 w 11799254"/>
              <a:gd name="connsiteY2125" fmla="*/ 4072643 h 6687061"/>
              <a:gd name="connsiteX2126" fmla="*/ 7961705 w 11799254"/>
              <a:gd name="connsiteY2126" fmla="*/ 4097459 h 6687061"/>
              <a:gd name="connsiteX2127" fmla="*/ 7904604 w 11799254"/>
              <a:gd name="connsiteY2127" fmla="*/ 4235743 h 6687061"/>
              <a:gd name="connsiteX2128" fmla="*/ 7615466 w 11799254"/>
              <a:gd name="connsiteY2128" fmla="*/ 4432212 h 6687061"/>
              <a:gd name="connsiteX2129" fmla="*/ 7304157 w 11799254"/>
              <a:gd name="connsiteY2129" fmla="*/ 4432212 h 6687061"/>
              <a:gd name="connsiteX2130" fmla="*/ 7288865 w 11799254"/>
              <a:gd name="connsiteY2130" fmla="*/ 4410616 h 6687061"/>
              <a:gd name="connsiteX2131" fmla="*/ 7351413 w 11799254"/>
              <a:gd name="connsiteY2131" fmla="*/ 4386143 h 6687061"/>
              <a:gd name="connsiteX2132" fmla="*/ 7615466 w 11799254"/>
              <a:gd name="connsiteY2132" fmla="*/ 4386143 h 6687061"/>
              <a:gd name="connsiteX2133" fmla="*/ 7861592 w 11799254"/>
              <a:gd name="connsiteY2133" fmla="*/ 4219318 h 6687061"/>
              <a:gd name="connsiteX2134" fmla="*/ 7861820 w 11799254"/>
              <a:gd name="connsiteY2134" fmla="*/ 4218735 h 6687061"/>
              <a:gd name="connsiteX2135" fmla="*/ 7862061 w 11799254"/>
              <a:gd name="connsiteY2135" fmla="*/ 4218165 h 6687061"/>
              <a:gd name="connsiteX2136" fmla="*/ 7901576 w 11799254"/>
              <a:gd name="connsiteY2136" fmla="*/ 4122439 h 6687061"/>
              <a:gd name="connsiteX2137" fmla="*/ 7899080 w 11799254"/>
              <a:gd name="connsiteY2137" fmla="*/ 4118713 h 6687061"/>
              <a:gd name="connsiteX2138" fmla="*/ 7637776 w 11799254"/>
              <a:gd name="connsiteY2138" fmla="*/ 4118713 h 6687061"/>
              <a:gd name="connsiteX2139" fmla="*/ 7392411 w 11799254"/>
              <a:gd name="connsiteY2139" fmla="*/ 4268492 h 6687061"/>
              <a:gd name="connsiteX2140" fmla="*/ 7348892 w 11799254"/>
              <a:gd name="connsiteY2140" fmla="*/ 4382493 h 6687061"/>
              <a:gd name="connsiteX2141" fmla="*/ 7351413 w 11799254"/>
              <a:gd name="connsiteY2141" fmla="*/ 4386156 h 6687061"/>
              <a:gd name="connsiteX2142" fmla="*/ 7235350 w 11799254"/>
              <a:gd name="connsiteY2142" fmla="*/ 4235743 h 6687061"/>
              <a:gd name="connsiteX2143" fmla="*/ 7292437 w 11799254"/>
              <a:gd name="connsiteY2143" fmla="*/ 4097459 h 6687061"/>
              <a:gd name="connsiteX2144" fmla="*/ 7274865 w 11799254"/>
              <a:gd name="connsiteY2144" fmla="*/ 4072643 h 6687061"/>
              <a:gd name="connsiteX2145" fmla="*/ 7274865 w 11799254"/>
              <a:gd name="connsiteY2145" fmla="*/ 4072643 h 6687061"/>
              <a:gd name="connsiteX2146" fmla="*/ 6968509 w 11799254"/>
              <a:gd name="connsiteY2146" fmla="*/ 4072643 h 6687061"/>
              <a:gd name="connsiteX2147" fmla="*/ 6680131 w 11799254"/>
              <a:gd name="connsiteY2147" fmla="*/ 4252054 h 6687061"/>
              <a:gd name="connsiteX2148" fmla="*/ 6619597 w 11799254"/>
              <a:gd name="connsiteY2148" fmla="*/ 4410616 h 6687061"/>
              <a:gd name="connsiteX2149" fmla="*/ 6634902 w 11799254"/>
              <a:gd name="connsiteY2149" fmla="*/ 4432212 h 6687061"/>
              <a:gd name="connsiteX2150" fmla="*/ 6946199 w 11799254"/>
              <a:gd name="connsiteY2150" fmla="*/ 4432212 h 6687061"/>
              <a:gd name="connsiteX2151" fmla="*/ 7235350 w 11799254"/>
              <a:gd name="connsiteY2151" fmla="*/ 4235743 h 6687061"/>
              <a:gd name="connsiteX2152" fmla="*/ 8221602 w 11799254"/>
              <a:gd name="connsiteY2152" fmla="*/ 3978705 h 6687061"/>
              <a:gd name="connsiteX2153" fmla="*/ 7910306 w 11799254"/>
              <a:gd name="connsiteY2153" fmla="*/ 3978705 h 6687061"/>
              <a:gd name="connsiteX2154" fmla="*/ 7895013 w 11799254"/>
              <a:gd name="connsiteY2154" fmla="*/ 3957109 h 6687061"/>
              <a:gd name="connsiteX2155" fmla="*/ 7955535 w 11799254"/>
              <a:gd name="connsiteY2155" fmla="*/ 3798547 h 6687061"/>
              <a:gd name="connsiteX2156" fmla="*/ 8243913 w 11799254"/>
              <a:gd name="connsiteY2156" fmla="*/ 3619149 h 6687061"/>
              <a:gd name="connsiteX2157" fmla="*/ 8550269 w 11799254"/>
              <a:gd name="connsiteY2157" fmla="*/ 3619149 h 6687061"/>
              <a:gd name="connsiteX2158" fmla="*/ 8567841 w 11799254"/>
              <a:gd name="connsiteY2158" fmla="*/ 3643965 h 6687061"/>
              <a:gd name="connsiteX2159" fmla="*/ 8510753 w 11799254"/>
              <a:gd name="connsiteY2159" fmla="*/ 3782248 h 6687061"/>
              <a:gd name="connsiteX2160" fmla="*/ 8221602 w 11799254"/>
              <a:gd name="connsiteY2160" fmla="*/ 3978705 h 6687061"/>
              <a:gd name="connsiteX2161" fmla="*/ 7957550 w 11799254"/>
              <a:gd name="connsiteY2161" fmla="*/ 3932649 h 6687061"/>
              <a:gd name="connsiteX2162" fmla="*/ 8221590 w 11799254"/>
              <a:gd name="connsiteY2162" fmla="*/ 3932649 h 6687061"/>
              <a:gd name="connsiteX2163" fmla="*/ 8467741 w 11799254"/>
              <a:gd name="connsiteY2163" fmla="*/ 3765810 h 6687061"/>
              <a:gd name="connsiteX2164" fmla="*/ 8467956 w 11799254"/>
              <a:gd name="connsiteY2164" fmla="*/ 3765228 h 6687061"/>
              <a:gd name="connsiteX2165" fmla="*/ 8468184 w 11799254"/>
              <a:gd name="connsiteY2165" fmla="*/ 3764657 h 6687061"/>
              <a:gd name="connsiteX2166" fmla="*/ 8507713 w 11799254"/>
              <a:gd name="connsiteY2166" fmla="*/ 3668932 h 6687061"/>
              <a:gd name="connsiteX2167" fmla="*/ 8505230 w 11799254"/>
              <a:gd name="connsiteY2167" fmla="*/ 3665206 h 6687061"/>
              <a:gd name="connsiteX2168" fmla="*/ 8243913 w 11799254"/>
              <a:gd name="connsiteY2168" fmla="*/ 3665206 h 6687061"/>
              <a:gd name="connsiteX2169" fmla="*/ 7998547 w 11799254"/>
              <a:gd name="connsiteY2169" fmla="*/ 3814985 h 6687061"/>
              <a:gd name="connsiteX2170" fmla="*/ 7955028 w 11799254"/>
              <a:gd name="connsiteY2170" fmla="*/ 3928986 h 6687061"/>
              <a:gd name="connsiteX2171" fmla="*/ 7957550 w 11799254"/>
              <a:gd name="connsiteY2171" fmla="*/ 3932649 h 6687061"/>
              <a:gd name="connsiteX2172" fmla="*/ 6415824 w 11799254"/>
              <a:gd name="connsiteY2172" fmla="*/ 4886974 h 6687061"/>
              <a:gd name="connsiteX2173" fmla="*/ 6104528 w 11799254"/>
              <a:gd name="connsiteY2173" fmla="*/ 4886974 h 6687061"/>
              <a:gd name="connsiteX2174" fmla="*/ 6089236 w 11799254"/>
              <a:gd name="connsiteY2174" fmla="*/ 4865378 h 6687061"/>
              <a:gd name="connsiteX2175" fmla="*/ 6149757 w 11799254"/>
              <a:gd name="connsiteY2175" fmla="*/ 4706816 h 6687061"/>
              <a:gd name="connsiteX2176" fmla="*/ 6438135 w 11799254"/>
              <a:gd name="connsiteY2176" fmla="*/ 4527406 h 6687061"/>
              <a:gd name="connsiteX2177" fmla="*/ 6744491 w 11799254"/>
              <a:gd name="connsiteY2177" fmla="*/ 4527406 h 6687061"/>
              <a:gd name="connsiteX2178" fmla="*/ 6762063 w 11799254"/>
              <a:gd name="connsiteY2178" fmla="*/ 4552221 h 6687061"/>
              <a:gd name="connsiteX2179" fmla="*/ 6704976 w 11799254"/>
              <a:gd name="connsiteY2179" fmla="*/ 4690505 h 6687061"/>
              <a:gd name="connsiteX2180" fmla="*/ 6415824 w 11799254"/>
              <a:gd name="connsiteY2180" fmla="*/ 4886974 h 6687061"/>
              <a:gd name="connsiteX2181" fmla="*/ 6151772 w 11799254"/>
              <a:gd name="connsiteY2181" fmla="*/ 4840905 h 6687061"/>
              <a:gd name="connsiteX2182" fmla="*/ 6415824 w 11799254"/>
              <a:gd name="connsiteY2182" fmla="*/ 4840905 h 6687061"/>
              <a:gd name="connsiteX2183" fmla="*/ 6661963 w 11799254"/>
              <a:gd name="connsiteY2183" fmla="*/ 4674080 h 6687061"/>
              <a:gd name="connsiteX2184" fmla="*/ 6662179 w 11799254"/>
              <a:gd name="connsiteY2184" fmla="*/ 4673497 h 6687061"/>
              <a:gd name="connsiteX2185" fmla="*/ 6662420 w 11799254"/>
              <a:gd name="connsiteY2185" fmla="*/ 4672926 h 6687061"/>
              <a:gd name="connsiteX2186" fmla="*/ 6701948 w 11799254"/>
              <a:gd name="connsiteY2186" fmla="*/ 4577188 h 6687061"/>
              <a:gd name="connsiteX2187" fmla="*/ 6699452 w 11799254"/>
              <a:gd name="connsiteY2187" fmla="*/ 4573462 h 6687061"/>
              <a:gd name="connsiteX2188" fmla="*/ 6438135 w 11799254"/>
              <a:gd name="connsiteY2188" fmla="*/ 4573462 h 6687061"/>
              <a:gd name="connsiteX2189" fmla="*/ 6192769 w 11799254"/>
              <a:gd name="connsiteY2189" fmla="*/ 4723241 h 6687061"/>
              <a:gd name="connsiteX2190" fmla="*/ 6149250 w 11799254"/>
              <a:gd name="connsiteY2190" fmla="*/ 4837255 h 6687061"/>
              <a:gd name="connsiteX2191" fmla="*/ 6151772 w 11799254"/>
              <a:gd name="connsiteY2191" fmla="*/ 4840905 h 6687061"/>
              <a:gd name="connsiteX2192" fmla="*/ 4921597 w 11799254"/>
              <a:gd name="connsiteY2192" fmla="*/ 5335412 h 6687061"/>
              <a:gd name="connsiteX2193" fmla="*/ 5232907 w 11799254"/>
              <a:gd name="connsiteY2193" fmla="*/ 5335412 h 6687061"/>
              <a:gd name="connsiteX2194" fmla="*/ 5522045 w 11799254"/>
              <a:gd name="connsiteY2194" fmla="*/ 5138955 h 6687061"/>
              <a:gd name="connsiteX2195" fmla="*/ 5579146 w 11799254"/>
              <a:gd name="connsiteY2195" fmla="*/ 5000659 h 6687061"/>
              <a:gd name="connsiteX2196" fmla="*/ 5561561 w 11799254"/>
              <a:gd name="connsiteY2196" fmla="*/ 4975856 h 6687061"/>
              <a:gd name="connsiteX2197" fmla="*/ 5255217 w 11799254"/>
              <a:gd name="connsiteY2197" fmla="*/ 4975856 h 6687061"/>
              <a:gd name="connsiteX2198" fmla="*/ 4966839 w 11799254"/>
              <a:gd name="connsiteY2198" fmla="*/ 5155254 h 6687061"/>
              <a:gd name="connsiteX2199" fmla="*/ 4906305 w 11799254"/>
              <a:gd name="connsiteY2199" fmla="*/ 5313816 h 6687061"/>
              <a:gd name="connsiteX2200" fmla="*/ 4921597 w 11799254"/>
              <a:gd name="connsiteY2200" fmla="*/ 5335412 h 6687061"/>
              <a:gd name="connsiteX2201" fmla="*/ 7284203 w 11799254"/>
              <a:gd name="connsiteY2201" fmla="*/ 2715937 h 6687061"/>
              <a:gd name="connsiteX2202" fmla="*/ 7590558 w 11799254"/>
              <a:gd name="connsiteY2202" fmla="*/ 2715937 h 6687061"/>
              <a:gd name="connsiteX2203" fmla="*/ 7590558 w 11799254"/>
              <a:gd name="connsiteY2203" fmla="*/ 2715937 h 6687061"/>
              <a:gd name="connsiteX2204" fmla="*/ 7608131 w 11799254"/>
              <a:gd name="connsiteY2204" fmla="*/ 2740752 h 6687061"/>
              <a:gd name="connsiteX2205" fmla="*/ 7551043 w 11799254"/>
              <a:gd name="connsiteY2205" fmla="*/ 2879036 h 6687061"/>
              <a:gd name="connsiteX2206" fmla="*/ 7261892 w 11799254"/>
              <a:gd name="connsiteY2206" fmla="*/ 3075493 h 6687061"/>
              <a:gd name="connsiteX2207" fmla="*/ 6950595 w 11799254"/>
              <a:gd name="connsiteY2207" fmla="*/ 3075493 h 6687061"/>
              <a:gd name="connsiteX2208" fmla="*/ 6935303 w 11799254"/>
              <a:gd name="connsiteY2208" fmla="*/ 3053910 h 6687061"/>
              <a:gd name="connsiteX2209" fmla="*/ 6995824 w 11799254"/>
              <a:gd name="connsiteY2209" fmla="*/ 2895347 h 6687061"/>
              <a:gd name="connsiteX2210" fmla="*/ 7284203 w 11799254"/>
              <a:gd name="connsiteY2210" fmla="*/ 2715937 h 6687061"/>
              <a:gd name="connsiteX2211" fmla="*/ 7545519 w 11799254"/>
              <a:gd name="connsiteY2211" fmla="*/ 2761994 h 6687061"/>
              <a:gd name="connsiteX2212" fmla="*/ 7284203 w 11799254"/>
              <a:gd name="connsiteY2212" fmla="*/ 2761994 h 6687061"/>
              <a:gd name="connsiteX2213" fmla="*/ 7038837 w 11799254"/>
              <a:gd name="connsiteY2213" fmla="*/ 2911773 h 6687061"/>
              <a:gd name="connsiteX2214" fmla="*/ 6995318 w 11799254"/>
              <a:gd name="connsiteY2214" fmla="*/ 3025786 h 6687061"/>
              <a:gd name="connsiteX2215" fmla="*/ 6997838 w 11799254"/>
              <a:gd name="connsiteY2215" fmla="*/ 3029436 h 6687061"/>
              <a:gd name="connsiteX2216" fmla="*/ 7261879 w 11799254"/>
              <a:gd name="connsiteY2216" fmla="*/ 3029436 h 6687061"/>
              <a:gd name="connsiteX2217" fmla="*/ 7508031 w 11799254"/>
              <a:gd name="connsiteY2217" fmla="*/ 2862598 h 6687061"/>
              <a:gd name="connsiteX2218" fmla="*/ 7508246 w 11799254"/>
              <a:gd name="connsiteY2218" fmla="*/ 2862028 h 6687061"/>
              <a:gd name="connsiteX2219" fmla="*/ 7508474 w 11799254"/>
              <a:gd name="connsiteY2219" fmla="*/ 2861458 h 6687061"/>
              <a:gd name="connsiteX2220" fmla="*/ 7548002 w 11799254"/>
              <a:gd name="connsiteY2220" fmla="*/ 2765720 h 6687061"/>
              <a:gd name="connsiteX2221" fmla="*/ 7545519 w 11799254"/>
              <a:gd name="connsiteY2221" fmla="*/ 2761994 h 6687061"/>
              <a:gd name="connsiteX2222" fmla="*/ 5590877 w 11799254"/>
              <a:gd name="connsiteY2222" fmla="*/ 5335412 h 6687061"/>
              <a:gd name="connsiteX2223" fmla="*/ 5902174 w 11799254"/>
              <a:gd name="connsiteY2223" fmla="*/ 5335412 h 6687061"/>
              <a:gd name="connsiteX2224" fmla="*/ 6191325 w 11799254"/>
              <a:gd name="connsiteY2224" fmla="*/ 5138955 h 6687061"/>
              <a:gd name="connsiteX2225" fmla="*/ 6248413 w 11799254"/>
              <a:gd name="connsiteY2225" fmla="*/ 5000659 h 6687061"/>
              <a:gd name="connsiteX2226" fmla="*/ 6230841 w 11799254"/>
              <a:gd name="connsiteY2226" fmla="*/ 4975856 h 6687061"/>
              <a:gd name="connsiteX2227" fmla="*/ 5924485 w 11799254"/>
              <a:gd name="connsiteY2227" fmla="*/ 4975856 h 6687061"/>
              <a:gd name="connsiteX2228" fmla="*/ 5636107 w 11799254"/>
              <a:gd name="connsiteY2228" fmla="*/ 5155254 h 6687061"/>
              <a:gd name="connsiteX2229" fmla="*/ 5575573 w 11799254"/>
              <a:gd name="connsiteY2229" fmla="*/ 5313816 h 6687061"/>
              <a:gd name="connsiteX2230" fmla="*/ 5590877 w 11799254"/>
              <a:gd name="connsiteY2230" fmla="*/ 5335412 h 6687061"/>
              <a:gd name="connsiteX2231" fmla="*/ 624481 w 11799254"/>
              <a:gd name="connsiteY2231" fmla="*/ 1985824 h 6687061"/>
              <a:gd name="connsiteX2232" fmla="*/ 563957 w 11799254"/>
              <a:gd name="connsiteY2232" fmla="*/ 2144386 h 6687061"/>
              <a:gd name="connsiteX2233" fmla="*/ 579248 w 11799254"/>
              <a:gd name="connsiteY2233" fmla="*/ 2165982 h 6687061"/>
              <a:gd name="connsiteX2234" fmla="*/ 890549 w 11799254"/>
              <a:gd name="connsiteY2234" fmla="*/ 2165982 h 6687061"/>
              <a:gd name="connsiteX2235" fmla="*/ 1179697 w 11799254"/>
              <a:gd name="connsiteY2235" fmla="*/ 1969512 h 6687061"/>
              <a:gd name="connsiteX2236" fmla="*/ 1236789 w 11799254"/>
              <a:gd name="connsiteY2236" fmla="*/ 1831228 h 6687061"/>
              <a:gd name="connsiteX2237" fmla="*/ 1219214 w 11799254"/>
              <a:gd name="connsiteY2237" fmla="*/ 1806413 h 6687061"/>
              <a:gd name="connsiteX2238" fmla="*/ 912862 w 11799254"/>
              <a:gd name="connsiteY2238" fmla="*/ 1806413 h 6687061"/>
              <a:gd name="connsiteX2239" fmla="*/ 624481 w 11799254"/>
              <a:gd name="connsiteY2239" fmla="*/ 1985824 h 6687061"/>
              <a:gd name="connsiteX2240" fmla="*/ 3908726 w 11799254"/>
              <a:gd name="connsiteY2240" fmla="*/ 6217028 h 6687061"/>
              <a:gd name="connsiteX2241" fmla="*/ 3969247 w 11799254"/>
              <a:gd name="connsiteY2241" fmla="*/ 6058466 h 6687061"/>
              <a:gd name="connsiteX2242" fmla="*/ 4257625 w 11799254"/>
              <a:gd name="connsiteY2242" fmla="*/ 5879055 h 6687061"/>
              <a:gd name="connsiteX2243" fmla="*/ 4563981 w 11799254"/>
              <a:gd name="connsiteY2243" fmla="*/ 5879055 h 6687061"/>
              <a:gd name="connsiteX2244" fmla="*/ 4581554 w 11799254"/>
              <a:gd name="connsiteY2244" fmla="*/ 5903871 h 6687061"/>
              <a:gd name="connsiteX2245" fmla="*/ 4524466 w 11799254"/>
              <a:gd name="connsiteY2245" fmla="*/ 6042155 h 6687061"/>
              <a:gd name="connsiteX2246" fmla="*/ 4235302 w 11799254"/>
              <a:gd name="connsiteY2246" fmla="*/ 6238624 h 6687061"/>
              <a:gd name="connsiteX2247" fmla="*/ 3924018 w 11799254"/>
              <a:gd name="connsiteY2247" fmla="*/ 6238624 h 6687061"/>
              <a:gd name="connsiteX2248" fmla="*/ 3908726 w 11799254"/>
              <a:gd name="connsiteY2248" fmla="*/ 6217028 h 6687061"/>
              <a:gd name="connsiteX2249" fmla="*/ 3971262 w 11799254"/>
              <a:gd name="connsiteY2249" fmla="*/ 6192555 h 6687061"/>
              <a:gd name="connsiteX2250" fmla="*/ 4235302 w 11799254"/>
              <a:gd name="connsiteY2250" fmla="*/ 6192555 h 6687061"/>
              <a:gd name="connsiteX2251" fmla="*/ 4481454 w 11799254"/>
              <a:gd name="connsiteY2251" fmla="*/ 6025729 h 6687061"/>
              <a:gd name="connsiteX2252" fmla="*/ 4481669 w 11799254"/>
              <a:gd name="connsiteY2252" fmla="*/ 6025146 h 6687061"/>
              <a:gd name="connsiteX2253" fmla="*/ 4481897 w 11799254"/>
              <a:gd name="connsiteY2253" fmla="*/ 6024576 h 6687061"/>
              <a:gd name="connsiteX2254" fmla="*/ 4521425 w 11799254"/>
              <a:gd name="connsiteY2254" fmla="*/ 5928838 h 6687061"/>
              <a:gd name="connsiteX2255" fmla="*/ 4518942 w 11799254"/>
              <a:gd name="connsiteY2255" fmla="*/ 5925112 h 6687061"/>
              <a:gd name="connsiteX2256" fmla="*/ 4257625 w 11799254"/>
              <a:gd name="connsiteY2256" fmla="*/ 5925112 h 6687061"/>
              <a:gd name="connsiteX2257" fmla="*/ 4012259 w 11799254"/>
              <a:gd name="connsiteY2257" fmla="*/ 6074891 h 6687061"/>
              <a:gd name="connsiteX2258" fmla="*/ 3968740 w 11799254"/>
              <a:gd name="connsiteY2258" fmla="*/ 6188905 h 6687061"/>
              <a:gd name="connsiteX2259" fmla="*/ 3971262 w 11799254"/>
              <a:gd name="connsiteY2259" fmla="*/ 6192555 h 6687061"/>
              <a:gd name="connsiteX2260" fmla="*/ 384136 w 11799254"/>
              <a:gd name="connsiteY2260" fmla="*/ 2254863 h 6687061"/>
              <a:gd name="connsiteX2261" fmla="*/ 690488 w 11799254"/>
              <a:gd name="connsiteY2261" fmla="*/ 2254863 h 6687061"/>
              <a:gd name="connsiteX2262" fmla="*/ 708063 w 11799254"/>
              <a:gd name="connsiteY2262" fmla="*/ 2279666 h 6687061"/>
              <a:gd name="connsiteX2263" fmla="*/ 650972 w 11799254"/>
              <a:gd name="connsiteY2263" fmla="*/ 2417950 h 6687061"/>
              <a:gd name="connsiteX2264" fmla="*/ 361818 w 11799254"/>
              <a:gd name="connsiteY2264" fmla="*/ 2614420 h 6687061"/>
              <a:gd name="connsiteX2265" fmla="*/ 50523 w 11799254"/>
              <a:gd name="connsiteY2265" fmla="*/ 2614420 h 6687061"/>
              <a:gd name="connsiteX2266" fmla="*/ 35224 w 11799254"/>
              <a:gd name="connsiteY2266" fmla="*/ 2592823 h 6687061"/>
              <a:gd name="connsiteX2267" fmla="*/ 95756 w 11799254"/>
              <a:gd name="connsiteY2267" fmla="*/ 2434261 h 6687061"/>
              <a:gd name="connsiteX2268" fmla="*/ 384136 w 11799254"/>
              <a:gd name="connsiteY2268" fmla="*/ 2254863 h 6687061"/>
              <a:gd name="connsiteX2269" fmla="*/ 645440 w 11799254"/>
              <a:gd name="connsiteY2269" fmla="*/ 2300920 h 6687061"/>
              <a:gd name="connsiteX2270" fmla="*/ 384136 w 11799254"/>
              <a:gd name="connsiteY2270" fmla="*/ 2300920 h 6687061"/>
              <a:gd name="connsiteX2271" fmla="*/ 138768 w 11799254"/>
              <a:gd name="connsiteY2271" fmla="*/ 2450699 h 6687061"/>
              <a:gd name="connsiteX2272" fmla="*/ 95248 w 11799254"/>
              <a:gd name="connsiteY2272" fmla="*/ 2564700 h 6687061"/>
              <a:gd name="connsiteX2273" fmla="*/ 97765 w 11799254"/>
              <a:gd name="connsiteY2273" fmla="*/ 2568363 h 6687061"/>
              <a:gd name="connsiteX2274" fmla="*/ 361816 w 11799254"/>
              <a:gd name="connsiteY2274" fmla="*/ 2568363 h 6687061"/>
              <a:gd name="connsiteX2275" fmla="*/ 607951 w 11799254"/>
              <a:gd name="connsiteY2275" fmla="*/ 2401525 h 6687061"/>
              <a:gd name="connsiteX2276" fmla="*/ 608174 w 11799254"/>
              <a:gd name="connsiteY2276" fmla="*/ 2400942 h 6687061"/>
              <a:gd name="connsiteX2277" fmla="*/ 608409 w 11799254"/>
              <a:gd name="connsiteY2277" fmla="*/ 2400371 h 6687061"/>
              <a:gd name="connsiteX2278" fmla="*/ 647932 w 11799254"/>
              <a:gd name="connsiteY2278" fmla="*/ 2304646 h 6687061"/>
              <a:gd name="connsiteX2279" fmla="*/ 645439 w 11799254"/>
              <a:gd name="connsiteY2279" fmla="*/ 2300920 h 6687061"/>
              <a:gd name="connsiteX2280" fmla="*/ 1888496 w 11799254"/>
              <a:gd name="connsiteY2280" fmla="*/ 1806413 h 6687061"/>
              <a:gd name="connsiteX2281" fmla="*/ 1582127 w 11799254"/>
              <a:gd name="connsiteY2281" fmla="*/ 1806413 h 6687061"/>
              <a:gd name="connsiteX2282" fmla="*/ 1293749 w 11799254"/>
              <a:gd name="connsiteY2282" fmla="*/ 1985824 h 6687061"/>
              <a:gd name="connsiteX2283" fmla="*/ 1233225 w 11799254"/>
              <a:gd name="connsiteY2283" fmla="*/ 2144386 h 6687061"/>
              <a:gd name="connsiteX2284" fmla="*/ 1248517 w 11799254"/>
              <a:gd name="connsiteY2284" fmla="*/ 2165982 h 6687061"/>
              <a:gd name="connsiteX2285" fmla="*/ 1559816 w 11799254"/>
              <a:gd name="connsiteY2285" fmla="*/ 2165982 h 6687061"/>
              <a:gd name="connsiteX2286" fmla="*/ 1848967 w 11799254"/>
              <a:gd name="connsiteY2286" fmla="*/ 1969512 h 6687061"/>
              <a:gd name="connsiteX2287" fmla="*/ 1906068 w 11799254"/>
              <a:gd name="connsiteY2287" fmla="*/ 1831228 h 6687061"/>
              <a:gd name="connsiteX2288" fmla="*/ 1888483 w 11799254"/>
              <a:gd name="connsiteY2288" fmla="*/ 1806413 h 6687061"/>
              <a:gd name="connsiteX2289" fmla="*/ 4790052 w 11799254"/>
              <a:gd name="connsiteY2289" fmla="*/ 2434261 h 6687061"/>
              <a:gd name="connsiteX2290" fmla="*/ 4729518 w 11799254"/>
              <a:gd name="connsiteY2290" fmla="*/ 2592823 h 6687061"/>
              <a:gd name="connsiteX2291" fmla="*/ 4744823 w 11799254"/>
              <a:gd name="connsiteY2291" fmla="*/ 2614420 h 6687061"/>
              <a:gd name="connsiteX2292" fmla="*/ 5056119 w 11799254"/>
              <a:gd name="connsiteY2292" fmla="*/ 2614420 h 6687061"/>
              <a:gd name="connsiteX2293" fmla="*/ 5345258 w 11799254"/>
              <a:gd name="connsiteY2293" fmla="*/ 2417950 h 6687061"/>
              <a:gd name="connsiteX2294" fmla="*/ 5402358 w 11799254"/>
              <a:gd name="connsiteY2294" fmla="*/ 2279666 h 6687061"/>
              <a:gd name="connsiteX2295" fmla="*/ 5384786 w 11799254"/>
              <a:gd name="connsiteY2295" fmla="*/ 2254863 h 6687061"/>
              <a:gd name="connsiteX2296" fmla="*/ 5078430 w 11799254"/>
              <a:gd name="connsiteY2296" fmla="*/ 2254863 h 6687061"/>
              <a:gd name="connsiteX2297" fmla="*/ 4790052 w 11799254"/>
              <a:gd name="connsiteY2297" fmla="*/ 2434261 h 6687061"/>
              <a:gd name="connsiteX2298" fmla="*/ 2248569 w 11799254"/>
              <a:gd name="connsiteY2298" fmla="*/ 1806413 h 6687061"/>
              <a:gd name="connsiteX2299" fmla="*/ 2554925 w 11799254"/>
              <a:gd name="connsiteY2299" fmla="*/ 1806413 h 6687061"/>
              <a:gd name="connsiteX2300" fmla="*/ 2572497 w 11799254"/>
              <a:gd name="connsiteY2300" fmla="*/ 1831228 h 6687061"/>
              <a:gd name="connsiteX2301" fmla="*/ 2515410 w 11799254"/>
              <a:gd name="connsiteY2301" fmla="*/ 1969512 h 6687061"/>
              <a:gd name="connsiteX2302" fmla="*/ 2226258 w 11799254"/>
              <a:gd name="connsiteY2302" fmla="*/ 2165982 h 6687061"/>
              <a:gd name="connsiteX2303" fmla="*/ 1914962 w 11799254"/>
              <a:gd name="connsiteY2303" fmla="*/ 2165982 h 6687061"/>
              <a:gd name="connsiteX2304" fmla="*/ 1899670 w 11799254"/>
              <a:gd name="connsiteY2304" fmla="*/ 2144386 h 6687061"/>
              <a:gd name="connsiteX2305" fmla="*/ 1960191 w 11799254"/>
              <a:gd name="connsiteY2305" fmla="*/ 1985824 h 6687061"/>
              <a:gd name="connsiteX2306" fmla="*/ 2248569 w 11799254"/>
              <a:gd name="connsiteY2306" fmla="*/ 1806413 h 6687061"/>
              <a:gd name="connsiteX2307" fmla="*/ 2509873 w 11799254"/>
              <a:gd name="connsiteY2307" fmla="*/ 1852470 h 6687061"/>
              <a:gd name="connsiteX2308" fmla="*/ 2248569 w 11799254"/>
              <a:gd name="connsiteY2308" fmla="*/ 1852470 h 6687061"/>
              <a:gd name="connsiteX2309" fmla="*/ 2003203 w 11799254"/>
              <a:gd name="connsiteY2309" fmla="*/ 2002249 h 6687061"/>
              <a:gd name="connsiteX2310" fmla="*/ 1959684 w 11799254"/>
              <a:gd name="connsiteY2310" fmla="*/ 2116263 h 6687061"/>
              <a:gd name="connsiteX2311" fmla="*/ 1962205 w 11799254"/>
              <a:gd name="connsiteY2311" fmla="*/ 2119925 h 6687061"/>
              <a:gd name="connsiteX2312" fmla="*/ 2226258 w 11799254"/>
              <a:gd name="connsiteY2312" fmla="*/ 2119925 h 6687061"/>
              <a:gd name="connsiteX2313" fmla="*/ 2472385 w 11799254"/>
              <a:gd name="connsiteY2313" fmla="*/ 1953087 h 6687061"/>
              <a:gd name="connsiteX2314" fmla="*/ 2472613 w 11799254"/>
              <a:gd name="connsiteY2314" fmla="*/ 1952504 h 6687061"/>
              <a:gd name="connsiteX2315" fmla="*/ 2472841 w 11799254"/>
              <a:gd name="connsiteY2315" fmla="*/ 1951934 h 6687061"/>
              <a:gd name="connsiteX2316" fmla="*/ 2512369 w 11799254"/>
              <a:gd name="connsiteY2316" fmla="*/ 1856209 h 6687061"/>
              <a:gd name="connsiteX2317" fmla="*/ 2509873 w 11799254"/>
              <a:gd name="connsiteY2317" fmla="*/ 1852482 h 6687061"/>
              <a:gd name="connsiteX2318" fmla="*/ 3085286 w 11799254"/>
              <a:gd name="connsiteY2318" fmla="*/ 1351651 h 6687061"/>
              <a:gd name="connsiteX2319" fmla="*/ 2778943 w 11799254"/>
              <a:gd name="connsiteY2319" fmla="*/ 1351651 h 6687061"/>
              <a:gd name="connsiteX2320" fmla="*/ 2490565 w 11799254"/>
              <a:gd name="connsiteY2320" fmla="*/ 1531062 h 6687061"/>
              <a:gd name="connsiteX2321" fmla="*/ 2430031 w 11799254"/>
              <a:gd name="connsiteY2321" fmla="*/ 1689624 h 6687061"/>
              <a:gd name="connsiteX2322" fmla="*/ 2445323 w 11799254"/>
              <a:gd name="connsiteY2322" fmla="*/ 1711220 h 6687061"/>
              <a:gd name="connsiteX2323" fmla="*/ 2756620 w 11799254"/>
              <a:gd name="connsiteY2323" fmla="*/ 1711220 h 6687061"/>
              <a:gd name="connsiteX2324" fmla="*/ 3045771 w 11799254"/>
              <a:gd name="connsiteY2324" fmla="*/ 1514750 h 6687061"/>
              <a:gd name="connsiteX2325" fmla="*/ 3102871 w 11799254"/>
              <a:gd name="connsiteY2325" fmla="*/ 1376467 h 6687061"/>
              <a:gd name="connsiteX2326" fmla="*/ 3085286 w 11799254"/>
              <a:gd name="connsiteY2326" fmla="*/ 1351651 h 6687061"/>
              <a:gd name="connsiteX2327" fmla="*/ 64039 w 11799254"/>
              <a:gd name="connsiteY2327" fmla="*/ 4552221 h 6687061"/>
              <a:gd name="connsiteX2328" fmla="*/ 46465 w 11799254"/>
              <a:gd name="connsiteY2328" fmla="*/ 4527406 h 6687061"/>
              <a:gd name="connsiteX2329" fmla="*/ 37 w 11799254"/>
              <a:gd name="connsiteY2329" fmla="*/ 4527406 h 6687061"/>
              <a:gd name="connsiteX2330" fmla="*/ 37 w 11799254"/>
              <a:gd name="connsiteY2330" fmla="*/ 4706715 h 6687061"/>
              <a:gd name="connsiteX2331" fmla="*/ 6947 w 11799254"/>
              <a:gd name="connsiteY2331" fmla="*/ 4690505 h 6687061"/>
              <a:gd name="connsiteX2332" fmla="*/ 64038 w 11799254"/>
              <a:gd name="connsiteY2332" fmla="*/ 4552221 h 6687061"/>
              <a:gd name="connsiteX2333" fmla="*/ 8613399 w 11799254"/>
              <a:gd name="connsiteY2333" fmla="*/ 4072643 h 6687061"/>
              <a:gd name="connsiteX2334" fmla="*/ 8613399 w 11799254"/>
              <a:gd name="connsiteY2334" fmla="*/ 4072643 h 6687061"/>
              <a:gd name="connsiteX2335" fmla="*/ 8307057 w 11799254"/>
              <a:gd name="connsiteY2335" fmla="*/ 4072643 h 6687061"/>
              <a:gd name="connsiteX2336" fmla="*/ 8018666 w 11799254"/>
              <a:gd name="connsiteY2336" fmla="*/ 4252054 h 6687061"/>
              <a:gd name="connsiteX2337" fmla="*/ 7958145 w 11799254"/>
              <a:gd name="connsiteY2337" fmla="*/ 4410616 h 6687061"/>
              <a:gd name="connsiteX2338" fmla="*/ 7973436 w 11799254"/>
              <a:gd name="connsiteY2338" fmla="*/ 4432212 h 6687061"/>
              <a:gd name="connsiteX2339" fmla="*/ 8284733 w 11799254"/>
              <a:gd name="connsiteY2339" fmla="*/ 4432212 h 6687061"/>
              <a:gd name="connsiteX2340" fmla="*/ 8573884 w 11799254"/>
              <a:gd name="connsiteY2340" fmla="*/ 4235743 h 6687061"/>
              <a:gd name="connsiteX2341" fmla="*/ 8630972 w 11799254"/>
              <a:gd name="connsiteY2341" fmla="*/ 4097459 h 6687061"/>
              <a:gd name="connsiteX2342" fmla="*/ 8613399 w 11799254"/>
              <a:gd name="connsiteY2342" fmla="*/ 4072643 h 6687061"/>
              <a:gd name="connsiteX2343" fmla="*/ 92 w 11799254"/>
              <a:gd name="connsiteY2343" fmla="*/ 1908551 h 6687061"/>
              <a:gd name="connsiteX2344" fmla="*/ 92 w 11799254"/>
              <a:gd name="connsiteY2344" fmla="*/ 1997902 h 6687061"/>
              <a:gd name="connsiteX2345" fmla="*/ 243599 w 11799254"/>
              <a:gd name="connsiteY2345" fmla="*/ 1852470 h 6687061"/>
              <a:gd name="connsiteX2346" fmla="*/ 504909 w 11799254"/>
              <a:gd name="connsiteY2346" fmla="*/ 1852470 h 6687061"/>
              <a:gd name="connsiteX2347" fmla="*/ 507402 w 11799254"/>
              <a:gd name="connsiteY2347" fmla="*/ 1856196 h 6687061"/>
              <a:gd name="connsiteX2348" fmla="*/ 467873 w 11799254"/>
              <a:gd name="connsiteY2348" fmla="*/ 1951934 h 6687061"/>
              <a:gd name="connsiteX2349" fmla="*/ 467637 w 11799254"/>
              <a:gd name="connsiteY2349" fmla="*/ 1952504 h 6687061"/>
              <a:gd name="connsiteX2350" fmla="*/ 467420 w 11799254"/>
              <a:gd name="connsiteY2350" fmla="*/ 1953087 h 6687061"/>
              <a:gd name="connsiteX2351" fmla="*/ 221279 w 11799254"/>
              <a:gd name="connsiteY2351" fmla="*/ 2119925 h 6687061"/>
              <a:gd name="connsiteX2352" fmla="*/ 92 w 11799254"/>
              <a:gd name="connsiteY2352" fmla="*/ 2119925 h 6687061"/>
              <a:gd name="connsiteX2353" fmla="*/ 86 w 11799254"/>
              <a:gd name="connsiteY2353" fmla="*/ 2165982 h 6687061"/>
              <a:gd name="connsiteX2354" fmla="*/ 221279 w 11799254"/>
              <a:gd name="connsiteY2354" fmla="*/ 2165982 h 6687061"/>
              <a:gd name="connsiteX2355" fmla="*/ 510433 w 11799254"/>
              <a:gd name="connsiteY2355" fmla="*/ 1969512 h 6687061"/>
              <a:gd name="connsiteX2356" fmla="*/ 567524 w 11799254"/>
              <a:gd name="connsiteY2356" fmla="*/ 1831228 h 6687061"/>
              <a:gd name="connsiteX2357" fmla="*/ 549949 w 11799254"/>
              <a:gd name="connsiteY2357" fmla="*/ 1806413 h 6687061"/>
              <a:gd name="connsiteX2358" fmla="*/ 549949 w 11799254"/>
              <a:gd name="connsiteY2358" fmla="*/ 1806413 h 6687061"/>
              <a:gd name="connsiteX2359" fmla="*/ 243597 w 11799254"/>
              <a:gd name="connsiteY2359" fmla="*/ 1806413 h 6687061"/>
              <a:gd name="connsiteX2360" fmla="*/ 91 w 11799254"/>
              <a:gd name="connsiteY2360" fmla="*/ 1908551 h 6687061"/>
              <a:gd name="connsiteX2361" fmla="*/ 158477 w 11799254"/>
              <a:gd name="connsiteY2361" fmla="*/ 5138955 h 6687061"/>
              <a:gd name="connsiteX2362" fmla="*/ 215569 w 11799254"/>
              <a:gd name="connsiteY2362" fmla="*/ 5000659 h 6687061"/>
              <a:gd name="connsiteX2363" fmla="*/ 197994 w 11799254"/>
              <a:gd name="connsiteY2363" fmla="*/ 4975856 h 6687061"/>
              <a:gd name="connsiteX2364" fmla="*/ 30 w 11799254"/>
              <a:gd name="connsiteY2364" fmla="*/ 4975856 h 6687061"/>
              <a:gd name="connsiteX2365" fmla="*/ 24 w 11799254"/>
              <a:gd name="connsiteY2365" fmla="*/ 5307289 h 6687061"/>
              <a:gd name="connsiteX2366" fmla="*/ 158476 w 11799254"/>
              <a:gd name="connsiteY2366" fmla="*/ 5138955 h 6687061"/>
              <a:gd name="connsiteX2367" fmla="*/ 485577 w 11799254"/>
              <a:gd name="connsiteY2367" fmla="*/ 1531062 h 6687061"/>
              <a:gd name="connsiteX2368" fmla="*/ 425052 w 11799254"/>
              <a:gd name="connsiteY2368" fmla="*/ 1689624 h 6687061"/>
              <a:gd name="connsiteX2369" fmla="*/ 440344 w 11799254"/>
              <a:gd name="connsiteY2369" fmla="*/ 1711220 h 6687061"/>
              <a:gd name="connsiteX2370" fmla="*/ 751644 w 11799254"/>
              <a:gd name="connsiteY2370" fmla="*/ 1711220 h 6687061"/>
              <a:gd name="connsiteX2371" fmla="*/ 1040793 w 11799254"/>
              <a:gd name="connsiteY2371" fmla="*/ 1514750 h 6687061"/>
              <a:gd name="connsiteX2372" fmla="*/ 1097884 w 11799254"/>
              <a:gd name="connsiteY2372" fmla="*/ 1376467 h 6687061"/>
              <a:gd name="connsiteX2373" fmla="*/ 1080309 w 11799254"/>
              <a:gd name="connsiteY2373" fmla="*/ 1351651 h 6687061"/>
              <a:gd name="connsiteX2374" fmla="*/ 773957 w 11799254"/>
              <a:gd name="connsiteY2374" fmla="*/ 1351651 h 6687061"/>
              <a:gd name="connsiteX2375" fmla="*/ 485577 w 11799254"/>
              <a:gd name="connsiteY2375" fmla="*/ 1531062 h 6687061"/>
              <a:gd name="connsiteX2376" fmla="*/ 2579719 w 11799254"/>
              <a:gd name="connsiteY2376" fmla="*/ 903208 h 6687061"/>
              <a:gd name="connsiteX2377" fmla="*/ 2886075 w 11799254"/>
              <a:gd name="connsiteY2377" fmla="*/ 903208 h 6687061"/>
              <a:gd name="connsiteX2378" fmla="*/ 2903647 w 11799254"/>
              <a:gd name="connsiteY2378" fmla="*/ 928023 h 6687061"/>
              <a:gd name="connsiteX2379" fmla="*/ 2846559 w 11799254"/>
              <a:gd name="connsiteY2379" fmla="*/ 1066307 h 6687061"/>
              <a:gd name="connsiteX2380" fmla="*/ 2557408 w 11799254"/>
              <a:gd name="connsiteY2380" fmla="*/ 1262770 h 6687061"/>
              <a:gd name="connsiteX2381" fmla="*/ 2246111 w 11799254"/>
              <a:gd name="connsiteY2381" fmla="*/ 1262770 h 6687061"/>
              <a:gd name="connsiteX2382" fmla="*/ 2230819 w 11799254"/>
              <a:gd name="connsiteY2382" fmla="*/ 1241179 h 6687061"/>
              <a:gd name="connsiteX2383" fmla="*/ 2291341 w 11799254"/>
              <a:gd name="connsiteY2383" fmla="*/ 1082616 h 6687061"/>
              <a:gd name="connsiteX2384" fmla="*/ 2579719 w 11799254"/>
              <a:gd name="connsiteY2384" fmla="*/ 903208 h 6687061"/>
              <a:gd name="connsiteX2385" fmla="*/ 2841035 w 11799254"/>
              <a:gd name="connsiteY2385" fmla="*/ 949269 h 6687061"/>
              <a:gd name="connsiteX2386" fmla="*/ 2579719 w 11799254"/>
              <a:gd name="connsiteY2386" fmla="*/ 949269 h 6687061"/>
              <a:gd name="connsiteX2387" fmla="*/ 2334353 w 11799254"/>
              <a:gd name="connsiteY2387" fmla="*/ 1099047 h 6687061"/>
              <a:gd name="connsiteX2388" fmla="*/ 2290834 w 11799254"/>
              <a:gd name="connsiteY2388" fmla="*/ 1213053 h 6687061"/>
              <a:gd name="connsiteX2389" fmla="*/ 2293355 w 11799254"/>
              <a:gd name="connsiteY2389" fmla="*/ 1216712 h 6687061"/>
              <a:gd name="connsiteX2390" fmla="*/ 2557396 w 11799254"/>
              <a:gd name="connsiteY2390" fmla="*/ 1216712 h 6687061"/>
              <a:gd name="connsiteX2391" fmla="*/ 2803534 w 11799254"/>
              <a:gd name="connsiteY2391" fmla="*/ 1049878 h 6687061"/>
              <a:gd name="connsiteX2392" fmla="*/ 2803762 w 11799254"/>
              <a:gd name="connsiteY2392" fmla="*/ 1049297 h 6687061"/>
              <a:gd name="connsiteX2393" fmla="*/ 2804003 w 11799254"/>
              <a:gd name="connsiteY2393" fmla="*/ 1048723 h 6687061"/>
              <a:gd name="connsiteX2394" fmla="*/ 2843519 w 11799254"/>
              <a:gd name="connsiteY2394" fmla="*/ 952995 h 6687061"/>
              <a:gd name="connsiteX2395" fmla="*/ 2841023 w 11799254"/>
              <a:gd name="connsiteY2395" fmla="*/ 949270 h 6687061"/>
              <a:gd name="connsiteX2396" fmla="*/ 2216807 w 11799254"/>
              <a:gd name="connsiteY2396" fmla="*/ 903208 h 6687061"/>
              <a:gd name="connsiteX2397" fmla="*/ 1910451 w 11799254"/>
              <a:gd name="connsiteY2397" fmla="*/ 903208 h 6687061"/>
              <a:gd name="connsiteX2398" fmla="*/ 1622073 w 11799254"/>
              <a:gd name="connsiteY2398" fmla="*/ 1082616 h 6687061"/>
              <a:gd name="connsiteX2399" fmla="*/ 1561539 w 11799254"/>
              <a:gd name="connsiteY2399" fmla="*/ 1241179 h 6687061"/>
              <a:gd name="connsiteX2400" fmla="*/ 1576844 w 11799254"/>
              <a:gd name="connsiteY2400" fmla="*/ 1262770 h 6687061"/>
              <a:gd name="connsiteX2401" fmla="*/ 1888141 w 11799254"/>
              <a:gd name="connsiteY2401" fmla="*/ 1262770 h 6687061"/>
              <a:gd name="connsiteX2402" fmla="*/ 2177279 w 11799254"/>
              <a:gd name="connsiteY2402" fmla="*/ 1066307 h 6687061"/>
              <a:gd name="connsiteX2403" fmla="*/ 2234380 w 11799254"/>
              <a:gd name="connsiteY2403" fmla="*/ 928021 h 6687061"/>
              <a:gd name="connsiteX2404" fmla="*/ 2216807 w 11799254"/>
              <a:gd name="connsiteY2404" fmla="*/ 903208 h 6687061"/>
              <a:gd name="connsiteX2405" fmla="*/ 1547527 w 11799254"/>
              <a:gd name="connsiteY2405" fmla="*/ 903208 h 6687061"/>
              <a:gd name="connsiteX2406" fmla="*/ 1241180 w 11799254"/>
              <a:gd name="connsiteY2406" fmla="*/ 903208 h 6687061"/>
              <a:gd name="connsiteX2407" fmla="*/ 952799 w 11799254"/>
              <a:gd name="connsiteY2407" fmla="*/ 1082616 h 6687061"/>
              <a:gd name="connsiteX2408" fmla="*/ 892275 w 11799254"/>
              <a:gd name="connsiteY2408" fmla="*/ 1241179 h 6687061"/>
              <a:gd name="connsiteX2409" fmla="*/ 907566 w 11799254"/>
              <a:gd name="connsiteY2409" fmla="*/ 1262770 h 6687061"/>
              <a:gd name="connsiteX2410" fmla="*/ 1218861 w 11799254"/>
              <a:gd name="connsiteY2410" fmla="*/ 1262770 h 6687061"/>
              <a:gd name="connsiteX2411" fmla="*/ 1508012 w 11799254"/>
              <a:gd name="connsiteY2411" fmla="*/ 1066307 h 6687061"/>
              <a:gd name="connsiteX2412" fmla="*/ 1565100 w 11799254"/>
              <a:gd name="connsiteY2412" fmla="*/ 928021 h 6687061"/>
              <a:gd name="connsiteX2413" fmla="*/ 1547527 w 11799254"/>
              <a:gd name="connsiteY2413" fmla="*/ 903208 h 6687061"/>
              <a:gd name="connsiteX2414" fmla="*/ 3253496 w 11799254"/>
              <a:gd name="connsiteY2414" fmla="*/ 6238611 h 6687061"/>
              <a:gd name="connsiteX2415" fmla="*/ 3564793 w 11799254"/>
              <a:gd name="connsiteY2415" fmla="*/ 6238611 h 6687061"/>
              <a:gd name="connsiteX2416" fmla="*/ 3853944 w 11799254"/>
              <a:gd name="connsiteY2416" fmla="*/ 6042155 h 6687061"/>
              <a:gd name="connsiteX2417" fmla="*/ 3911045 w 11799254"/>
              <a:gd name="connsiteY2417" fmla="*/ 5903871 h 6687061"/>
              <a:gd name="connsiteX2418" fmla="*/ 3893460 w 11799254"/>
              <a:gd name="connsiteY2418" fmla="*/ 5879055 h 6687061"/>
              <a:gd name="connsiteX2419" fmla="*/ 3587117 w 11799254"/>
              <a:gd name="connsiteY2419" fmla="*/ 5879055 h 6687061"/>
              <a:gd name="connsiteX2420" fmla="*/ 3298726 w 11799254"/>
              <a:gd name="connsiteY2420" fmla="*/ 6058466 h 6687061"/>
              <a:gd name="connsiteX2421" fmla="*/ 3238205 w 11799254"/>
              <a:gd name="connsiteY2421" fmla="*/ 6217028 h 6687061"/>
              <a:gd name="connsiteX2422" fmla="*/ 3253496 w 11799254"/>
              <a:gd name="connsiteY2422" fmla="*/ 6238611 h 6687061"/>
              <a:gd name="connsiteX2423" fmla="*/ 1899657 w 11799254"/>
              <a:gd name="connsiteY2423" fmla="*/ 6217028 h 6687061"/>
              <a:gd name="connsiteX2424" fmla="*/ 1960191 w 11799254"/>
              <a:gd name="connsiteY2424" fmla="*/ 6058466 h 6687061"/>
              <a:gd name="connsiteX2425" fmla="*/ 2248569 w 11799254"/>
              <a:gd name="connsiteY2425" fmla="*/ 5879055 h 6687061"/>
              <a:gd name="connsiteX2426" fmla="*/ 2554925 w 11799254"/>
              <a:gd name="connsiteY2426" fmla="*/ 5879055 h 6687061"/>
              <a:gd name="connsiteX2427" fmla="*/ 2572497 w 11799254"/>
              <a:gd name="connsiteY2427" fmla="*/ 5903871 h 6687061"/>
              <a:gd name="connsiteX2428" fmla="*/ 2515410 w 11799254"/>
              <a:gd name="connsiteY2428" fmla="*/ 6042155 h 6687061"/>
              <a:gd name="connsiteX2429" fmla="*/ 2226258 w 11799254"/>
              <a:gd name="connsiteY2429" fmla="*/ 6238624 h 6687061"/>
              <a:gd name="connsiteX2430" fmla="*/ 1914962 w 11799254"/>
              <a:gd name="connsiteY2430" fmla="*/ 6238624 h 6687061"/>
              <a:gd name="connsiteX2431" fmla="*/ 1899670 w 11799254"/>
              <a:gd name="connsiteY2431" fmla="*/ 6217028 h 6687061"/>
              <a:gd name="connsiteX2432" fmla="*/ 1962205 w 11799254"/>
              <a:gd name="connsiteY2432" fmla="*/ 6192555 h 6687061"/>
              <a:gd name="connsiteX2433" fmla="*/ 2226258 w 11799254"/>
              <a:gd name="connsiteY2433" fmla="*/ 6192555 h 6687061"/>
              <a:gd name="connsiteX2434" fmla="*/ 2472385 w 11799254"/>
              <a:gd name="connsiteY2434" fmla="*/ 6025729 h 6687061"/>
              <a:gd name="connsiteX2435" fmla="*/ 2472613 w 11799254"/>
              <a:gd name="connsiteY2435" fmla="*/ 6025146 h 6687061"/>
              <a:gd name="connsiteX2436" fmla="*/ 2472853 w 11799254"/>
              <a:gd name="connsiteY2436" fmla="*/ 6024576 h 6687061"/>
              <a:gd name="connsiteX2437" fmla="*/ 2512369 w 11799254"/>
              <a:gd name="connsiteY2437" fmla="*/ 5928838 h 6687061"/>
              <a:gd name="connsiteX2438" fmla="*/ 2509873 w 11799254"/>
              <a:gd name="connsiteY2438" fmla="*/ 5925112 h 6687061"/>
              <a:gd name="connsiteX2439" fmla="*/ 2248569 w 11799254"/>
              <a:gd name="connsiteY2439" fmla="*/ 5925112 h 6687061"/>
              <a:gd name="connsiteX2440" fmla="*/ 2003203 w 11799254"/>
              <a:gd name="connsiteY2440" fmla="*/ 6074891 h 6687061"/>
              <a:gd name="connsiteX2441" fmla="*/ 1959684 w 11799254"/>
              <a:gd name="connsiteY2441" fmla="*/ 6188905 h 6687061"/>
              <a:gd name="connsiteX2442" fmla="*/ 1962205 w 11799254"/>
              <a:gd name="connsiteY2442" fmla="*/ 6192555 h 6687061"/>
              <a:gd name="connsiteX2443" fmla="*/ 2584229 w 11799254"/>
              <a:gd name="connsiteY2443" fmla="*/ 6238611 h 6687061"/>
              <a:gd name="connsiteX2444" fmla="*/ 2895526 w 11799254"/>
              <a:gd name="connsiteY2444" fmla="*/ 6238611 h 6687061"/>
              <a:gd name="connsiteX2445" fmla="*/ 3184677 w 11799254"/>
              <a:gd name="connsiteY2445" fmla="*/ 6042155 h 6687061"/>
              <a:gd name="connsiteX2446" fmla="*/ 3241765 w 11799254"/>
              <a:gd name="connsiteY2446" fmla="*/ 5903871 h 6687061"/>
              <a:gd name="connsiteX2447" fmla="*/ 3224192 w 11799254"/>
              <a:gd name="connsiteY2447" fmla="*/ 5879055 h 6687061"/>
              <a:gd name="connsiteX2448" fmla="*/ 2917849 w 11799254"/>
              <a:gd name="connsiteY2448" fmla="*/ 5879055 h 6687061"/>
              <a:gd name="connsiteX2449" fmla="*/ 2629458 w 11799254"/>
              <a:gd name="connsiteY2449" fmla="*/ 6058466 h 6687061"/>
              <a:gd name="connsiteX2450" fmla="*/ 2568925 w 11799254"/>
              <a:gd name="connsiteY2450" fmla="*/ 6217028 h 6687061"/>
              <a:gd name="connsiteX2451" fmla="*/ 2584229 w 11799254"/>
              <a:gd name="connsiteY2451" fmla="*/ 6238611 h 6687061"/>
              <a:gd name="connsiteX2452" fmla="*/ 440344 w 11799254"/>
              <a:gd name="connsiteY2452" fmla="*/ 5783850 h 6687061"/>
              <a:gd name="connsiteX2453" fmla="*/ 751644 w 11799254"/>
              <a:gd name="connsiteY2453" fmla="*/ 5783850 h 6687061"/>
              <a:gd name="connsiteX2454" fmla="*/ 1040793 w 11799254"/>
              <a:gd name="connsiteY2454" fmla="*/ 5587393 h 6687061"/>
              <a:gd name="connsiteX2455" fmla="*/ 1097884 w 11799254"/>
              <a:gd name="connsiteY2455" fmla="*/ 5449109 h 6687061"/>
              <a:gd name="connsiteX2456" fmla="*/ 1080309 w 11799254"/>
              <a:gd name="connsiteY2456" fmla="*/ 5424294 h 6687061"/>
              <a:gd name="connsiteX2457" fmla="*/ 773957 w 11799254"/>
              <a:gd name="connsiteY2457" fmla="*/ 5424294 h 6687061"/>
              <a:gd name="connsiteX2458" fmla="*/ 485577 w 11799254"/>
              <a:gd name="connsiteY2458" fmla="*/ 5603704 h 6687061"/>
              <a:gd name="connsiteX2459" fmla="*/ 425052 w 11799254"/>
              <a:gd name="connsiteY2459" fmla="*/ 5762266 h 6687061"/>
              <a:gd name="connsiteX2460" fmla="*/ 440344 w 11799254"/>
              <a:gd name="connsiteY2460" fmla="*/ 5783850 h 6687061"/>
              <a:gd name="connsiteX2461" fmla="*/ 3400979 w 11799254"/>
              <a:gd name="connsiteY2461" fmla="*/ 454764 h 6687061"/>
              <a:gd name="connsiteX2462" fmla="*/ 3094636 w 11799254"/>
              <a:gd name="connsiteY2462" fmla="*/ 454764 h 6687061"/>
              <a:gd name="connsiteX2463" fmla="*/ 2806245 w 11799254"/>
              <a:gd name="connsiteY2463" fmla="*/ 634172 h 6687061"/>
              <a:gd name="connsiteX2464" fmla="*/ 2745724 w 11799254"/>
              <a:gd name="connsiteY2464" fmla="*/ 792735 h 6687061"/>
              <a:gd name="connsiteX2465" fmla="*/ 2761016 w 11799254"/>
              <a:gd name="connsiteY2465" fmla="*/ 814326 h 6687061"/>
              <a:gd name="connsiteX2466" fmla="*/ 3072313 w 11799254"/>
              <a:gd name="connsiteY2466" fmla="*/ 814326 h 6687061"/>
              <a:gd name="connsiteX2467" fmla="*/ 3361464 w 11799254"/>
              <a:gd name="connsiteY2467" fmla="*/ 617863 h 6687061"/>
              <a:gd name="connsiteX2468" fmla="*/ 3418552 w 11799254"/>
              <a:gd name="connsiteY2468" fmla="*/ 479577 h 6687061"/>
              <a:gd name="connsiteX2469" fmla="*/ 3400979 w 11799254"/>
              <a:gd name="connsiteY2469" fmla="*/ 454764 h 6687061"/>
              <a:gd name="connsiteX2470" fmla="*/ 1248518 w 11799254"/>
              <a:gd name="connsiteY2470" fmla="*/ 6238611 h 6687061"/>
              <a:gd name="connsiteX2471" fmla="*/ 1559816 w 11799254"/>
              <a:gd name="connsiteY2471" fmla="*/ 6238611 h 6687061"/>
              <a:gd name="connsiteX2472" fmla="*/ 1848967 w 11799254"/>
              <a:gd name="connsiteY2472" fmla="*/ 6042155 h 6687061"/>
              <a:gd name="connsiteX2473" fmla="*/ 1906068 w 11799254"/>
              <a:gd name="connsiteY2473" fmla="*/ 5903871 h 6687061"/>
              <a:gd name="connsiteX2474" fmla="*/ 1888496 w 11799254"/>
              <a:gd name="connsiteY2474" fmla="*/ 5879055 h 6687061"/>
              <a:gd name="connsiteX2475" fmla="*/ 1582127 w 11799254"/>
              <a:gd name="connsiteY2475" fmla="*/ 5879055 h 6687061"/>
              <a:gd name="connsiteX2476" fmla="*/ 1293749 w 11799254"/>
              <a:gd name="connsiteY2476" fmla="*/ 6058466 h 6687061"/>
              <a:gd name="connsiteX2477" fmla="*/ 1233225 w 11799254"/>
              <a:gd name="connsiteY2477" fmla="*/ 6217028 h 6687061"/>
              <a:gd name="connsiteX2478" fmla="*/ 1248517 w 11799254"/>
              <a:gd name="connsiteY2478" fmla="*/ 6238611 h 6687061"/>
              <a:gd name="connsiteX2479" fmla="*/ 1094328 w 11799254"/>
              <a:gd name="connsiteY2479" fmla="*/ 5762266 h 6687061"/>
              <a:gd name="connsiteX2480" fmla="*/ 1154859 w 11799254"/>
              <a:gd name="connsiteY2480" fmla="*/ 5603704 h 6687061"/>
              <a:gd name="connsiteX2481" fmla="*/ 1443234 w 11799254"/>
              <a:gd name="connsiteY2481" fmla="*/ 5424294 h 6687061"/>
              <a:gd name="connsiteX2482" fmla="*/ 1749590 w 11799254"/>
              <a:gd name="connsiteY2482" fmla="*/ 5424294 h 6687061"/>
              <a:gd name="connsiteX2483" fmla="*/ 1767162 w 11799254"/>
              <a:gd name="connsiteY2483" fmla="*/ 5449109 h 6687061"/>
              <a:gd name="connsiteX2484" fmla="*/ 1710074 w 11799254"/>
              <a:gd name="connsiteY2484" fmla="*/ 5587393 h 6687061"/>
              <a:gd name="connsiteX2485" fmla="*/ 1420923 w 11799254"/>
              <a:gd name="connsiteY2485" fmla="*/ 5783862 h 6687061"/>
              <a:gd name="connsiteX2486" fmla="*/ 1109620 w 11799254"/>
              <a:gd name="connsiteY2486" fmla="*/ 5783862 h 6687061"/>
              <a:gd name="connsiteX2487" fmla="*/ 1094328 w 11799254"/>
              <a:gd name="connsiteY2487" fmla="*/ 5762266 h 6687061"/>
              <a:gd name="connsiteX2488" fmla="*/ 1156870 w 11799254"/>
              <a:gd name="connsiteY2488" fmla="*/ 5737793 h 6687061"/>
              <a:gd name="connsiteX2489" fmla="*/ 1420923 w 11799254"/>
              <a:gd name="connsiteY2489" fmla="*/ 5737793 h 6687061"/>
              <a:gd name="connsiteX2490" fmla="*/ 1667062 w 11799254"/>
              <a:gd name="connsiteY2490" fmla="*/ 5570968 h 6687061"/>
              <a:gd name="connsiteX2491" fmla="*/ 1667277 w 11799254"/>
              <a:gd name="connsiteY2491" fmla="*/ 5570385 h 6687061"/>
              <a:gd name="connsiteX2492" fmla="*/ 1667518 w 11799254"/>
              <a:gd name="connsiteY2492" fmla="*/ 5569814 h 6687061"/>
              <a:gd name="connsiteX2493" fmla="*/ 1707033 w 11799254"/>
              <a:gd name="connsiteY2493" fmla="*/ 5474076 h 6687061"/>
              <a:gd name="connsiteX2494" fmla="*/ 1704550 w 11799254"/>
              <a:gd name="connsiteY2494" fmla="*/ 5470350 h 6687061"/>
              <a:gd name="connsiteX2495" fmla="*/ 1443234 w 11799254"/>
              <a:gd name="connsiteY2495" fmla="*/ 5470350 h 6687061"/>
              <a:gd name="connsiteX2496" fmla="*/ 1197872 w 11799254"/>
              <a:gd name="connsiteY2496" fmla="*/ 5620129 h 6687061"/>
              <a:gd name="connsiteX2497" fmla="*/ 1154351 w 11799254"/>
              <a:gd name="connsiteY2497" fmla="*/ 5734143 h 6687061"/>
              <a:gd name="connsiteX2498" fmla="*/ 1156869 w 11799254"/>
              <a:gd name="connsiteY2498" fmla="*/ 5737793 h 6687061"/>
              <a:gd name="connsiteX2499" fmla="*/ 212000 w 11799254"/>
              <a:gd name="connsiteY2499" fmla="*/ 5313816 h 6687061"/>
              <a:gd name="connsiteX2500" fmla="*/ 272531 w 11799254"/>
              <a:gd name="connsiteY2500" fmla="*/ 5155254 h 6687061"/>
              <a:gd name="connsiteX2501" fmla="*/ 560912 w 11799254"/>
              <a:gd name="connsiteY2501" fmla="*/ 4975843 h 6687061"/>
              <a:gd name="connsiteX2502" fmla="*/ 867264 w 11799254"/>
              <a:gd name="connsiteY2502" fmla="*/ 4975843 h 6687061"/>
              <a:gd name="connsiteX2503" fmla="*/ 867264 w 11799254"/>
              <a:gd name="connsiteY2503" fmla="*/ 4975843 h 6687061"/>
              <a:gd name="connsiteX2504" fmla="*/ 884839 w 11799254"/>
              <a:gd name="connsiteY2504" fmla="*/ 5000659 h 6687061"/>
              <a:gd name="connsiteX2505" fmla="*/ 827747 w 11799254"/>
              <a:gd name="connsiteY2505" fmla="*/ 5138942 h 6687061"/>
              <a:gd name="connsiteX2506" fmla="*/ 538594 w 11799254"/>
              <a:gd name="connsiteY2506" fmla="*/ 5335412 h 6687061"/>
              <a:gd name="connsiteX2507" fmla="*/ 227300 w 11799254"/>
              <a:gd name="connsiteY2507" fmla="*/ 5335412 h 6687061"/>
              <a:gd name="connsiteX2508" fmla="*/ 212001 w 11799254"/>
              <a:gd name="connsiteY2508" fmla="*/ 5313816 h 6687061"/>
              <a:gd name="connsiteX2509" fmla="*/ 274542 w 11799254"/>
              <a:gd name="connsiteY2509" fmla="*/ 5289355 h 6687061"/>
              <a:gd name="connsiteX2510" fmla="*/ 538593 w 11799254"/>
              <a:gd name="connsiteY2510" fmla="*/ 5289355 h 6687061"/>
              <a:gd name="connsiteX2511" fmla="*/ 784728 w 11799254"/>
              <a:gd name="connsiteY2511" fmla="*/ 5122517 h 6687061"/>
              <a:gd name="connsiteX2512" fmla="*/ 784951 w 11799254"/>
              <a:gd name="connsiteY2512" fmla="*/ 5121934 h 6687061"/>
              <a:gd name="connsiteX2513" fmla="*/ 785186 w 11799254"/>
              <a:gd name="connsiteY2513" fmla="*/ 5121364 h 6687061"/>
              <a:gd name="connsiteX2514" fmla="*/ 824709 w 11799254"/>
              <a:gd name="connsiteY2514" fmla="*/ 5025626 h 6687061"/>
              <a:gd name="connsiteX2515" fmla="*/ 822216 w 11799254"/>
              <a:gd name="connsiteY2515" fmla="*/ 5021913 h 6687061"/>
              <a:gd name="connsiteX2516" fmla="*/ 560912 w 11799254"/>
              <a:gd name="connsiteY2516" fmla="*/ 5021913 h 6687061"/>
              <a:gd name="connsiteX2517" fmla="*/ 315544 w 11799254"/>
              <a:gd name="connsiteY2517" fmla="*/ 5171679 h 6687061"/>
              <a:gd name="connsiteX2518" fmla="*/ 272023 w 11799254"/>
              <a:gd name="connsiteY2518" fmla="*/ 5285693 h 6687061"/>
              <a:gd name="connsiteX2519" fmla="*/ 274541 w 11799254"/>
              <a:gd name="connsiteY2519" fmla="*/ 5289355 h 6687061"/>
              <a:gd name="connsiteX2520" fmla="*/ 6793788 w 11799254"/>
              <a:gd name="connsiteY2520" fmla="*/ 2434261 h 6687061"/>
              <a:gd name="connsiteX2521" fmla="*/ 6733254 w 11799254"/>
              <a:gd name="connsiteY2521" fmla="*/ 2592823 h 6687061"/>
              <a:gd name="connsiteX2522" fmla="*/ 6748545 w 11799254"/>
              <a:gd name="connsiteY2522" fmla="*/ 2614420 h 6687061"/>
              <a:gd name="connsiteX2523" fmla="*/ 7059842 w 11799254"/>
              <a:gd name="connsiteY2523" fmla="*/ 2614420 h 6687061"/>
              <a:gd name="connsiteX2524" fmla="*/ 7348993 w 11799254"/>
              <a:gd name="connsiteY2524" fmla="*/ 2417950 h 6687061"/>
              <a:gd name="connsiteX2525" fmla="*/ 7406093 w 11799254"/>
              <a:gd name="connsiteY2525" fmla="*/ 2279666 h 6687061"/>
              <a:gd name="connsiteX2526" fmla="*/ 7388508 w 11799254"/>
              <a:gd name="connsiteY2526" fmla="*/ 2254863 h 6687061"/>
              <a:gd name="connsiteX2527" fmla="*/ 7082165 w 11799254"/>
              <a:gd name="connsiteY2527" fmla="*/ 2254863 h 6687061"/>
              <a:gd name="connsiteX2528" fmla="*/ 6793788 w 11799254"/>
              <a:gd name="connsiteY2528" fmla="*/ 2434261 h 6687061"/>
              <a:gd name="connsiteX2529" fmla="*/ 7460989 w 11799254"/>
              <a:gd name="connsiteY2529" fmla="*/ 1351651 h 6687061"/>
              <a:gd name="connsiteX2530" fmla="*/ 7767346 w 11799254"/>
              <a:gd name="connsiteY2530" fmla="*/ 1351651 h 6687061"/>
              <a:gd name="connsiteX2531" fmla="*/ 7767346 w 11799254"/>
              <a:gd name="connsiteY2531" fmla="*/ 1351651 h 6687061"/>
              <a:gd name="connsiteX2532" fmla="*/ 7784917 w 11799254"/>
              <a:gd name="connsiteY2532" fmla="*/ 1376467 h 6687061"/>
              <a:gd name="connsiteX2533" fmla="*/ 7727830 w 11799254"/>
              <a:gd name="connsiteY2533" fmla="*/ 1514750 h 6687061"/>
              <a:gd name="connsiteX2534" fmla="*/ 7438679 w 11799254"/>
              <a:gd name="connsiteY2534" fmla="*/ 1711220 h 6687061"/>
              <a:gd name="connsiteX2535" fmla="*/ 7127382 w 11799254"/>
              <a:gd name="connsiteY2535" fmla="*/ 1711220 h 6687061"/>
              <a:gd name="connsiteX2536" fmla="*/ 7112090 w 11799254"/>
              <a:gd name="connsiteY2536" fmla="*/ 1689624 h 6687061"/>
              <a:gd name="connsiteX2537" fmla="*/ 7172612 w 11799254"/>
              <a:gd name="connsiteY2537" fmla="*/ 1531062 h 6687061"/>
              <a:gd name="connsiteX2538" fmla="*/ 7460989 w 11799254"/>
              <a:gd name="connsiteY2538" fmla="*/ 1351651 h 6687061"/>
              <a:gd name="connsiteX2539" fmla="*/ 7722306 w 11799254"/>
              <a:gd name="connsiteY2539" fmla="*/ 1397708 h 6687061"/>
              <a:gd name="connsiteX2540" fmla="*/ 7460989 w 11799254"/>
              <a:gd name="connsiteY2540" fmla="*/ 1397708 h 6687061"/>
              <a:gd name="connsiteX2541" fmla="*/ 7215623 w 11799254"/>
              <a:gd name="connsiteY2541" fmla="*/ 1547487 h 6687061"/>
              <a:gd name="connsiteX2542" fmla="*/ 7172104 w 11799254"/>
              <a:gd name="connsiteY2542" fmla="*/ 1661501 h 6687061"/>
              <a:gd name="connsiteX2543" fmla="*/ 7174626 w 11799254"/>
              <a:gd name="connsiteY2543" fmla="*/ 1665151 h 6687061"/>
              <a:gd name="connsiteX2544" fmla="*/ 7438679 w 11799254"/>
              <a:gd name="connsiteY2544" fmla="*/ 1665151 h 6687061"/>
              <a:gd name="connsiteX2545" fmla="*/ 7684817 w 11799254"/>
              <a:gd name="connsiteY2545" fmla="*/ 1498325 h 6687061"/>
              <a:gd name="connsiteX2546" fmla="*/ 7685033 w 11799254"/>
              <a:gd name="connsiteY2546" fmla="*/ 1497742 h 6687061"/>
              <a:gd name="connsiteX2547" fmla="*/ 7685261 w 11799254"/>
              <a:gd name="connsiteY2547" fmla="*/ 1497172 h 6687061"/>
              <a:gd name="connsiteX2548" fmla="*/ 7724802 w 11799254"/>
              <a:gd name="connsiteY2548" fmla="*/ 1401434 h 6687061"/>
              <a:gd name="connsiteX2549" fmla="*/ 7722306 w 11799254"/>
              <a:gd name="connsiteY2549" fmla="*/ 1397720 h 6687061"/>
              <a:gd name="connsiteX2550" fmla="*/ 7266288 w 11799254"/>
              <a:gd name="connsiteY2550" fmla="*/ 2165982 h 6687061"/>
              <a:gd name="connsiteX2551" fmla="*/ 7577572 w 11799254"/>
              <a:gd name="connsiteY2551" fmla="*/ 2165982 h 6687061"/>
              <a:gd name="connsiteX2552" fmla="*/ 7866736 w 11799254"/>
              <a:gd name="connsiteY2552" fmla="*/ 1969512 h 6687061"/>
              <a:gd name="connsiteX2553" fmla="*/ 7923823 w 11799254"/>
              <a:gd name="connsiteY2553" fmla="*/ 1831228 h 6687061"/>
              <a:gd name="connsiteX2554" fmla="*/ 7906251 w 11799254"/>
              <a:gd name="connsiteY2554" fmla="*/ 1806413 h 6687061"/>
              <a:gd name="connsiteX2555" fmla="*/ 7599895 w 11799254"/>
              <a:gd name="connsiteY2555" fmla="*/ 1806413 h 6687061"/>
              <a:gd name="connsiteX2556" fmla="*/ 7311518 w 11799254"/>
              <a:gd name="connsiteY2556" fmla="*/ 1985824 h 6687061"/>
              <a:gd name="connsiteX2557" fmla="*/ 7250984 w 11799254"/>
              <a:gd name="connsiteY2557" fmla="*/ 2144386 h 6687061"/>
              <a:gd name="connsiteX2558" fmla="*/ 7266288 w 11799254"/>
              <a:gd name="connsiteY2558" fmla="*/ 2165982 h 6687061"/>
              <a:gd name="connsiteX2559" fmla="*/ 8336019 w 11799254"/>
              <a:gd name="connsiteY2559" fmla="*/ 2895347 h 6687061"/>
              <a:gd name="connsiteX2560" fmla="*/ 8275485 w 11799254"/>
              <a:gd name="connsiteY2560" fmla="*/ 3053910 h 6687061"/>
              <a:gd name="connsiteX2561" fmla="*/ 8290777 w 11799254"/>
              <a:gd name="connsiteY2561" fmla="*/ 3075506 h 6687061"/>
              <a:gd name="connsiteX2562" fmla="*/ 8602073 w 11799254"/>
              <a:gd name="connsiteY2562" fmla="*/ 3075506 h 6687061"/>
              <a:gd name="connsiteX2563" fmla="*/ 8891224 w 11799254"/>
              <a:gd name="connsiteY2563" fmla="*/ 2879036 h 6687061"/>
              <a:gd name="connsiteX2564" fmla="*/ 8948325 w 11799254"/>
              <a:gd name="connsiteY2564" fmla="*/ 2740752 h 6687061"/>
              <a:gd name="connsiteX2565" fmla="*/ 8930752 w 11799254"/>
              <a:gd name="connsiteY2565" fmla="*/ 2715937 h 6687061"/>
              <a:gd name="connsiteX2566" fmla="*/ 8930752 w 11799254"/>
              <a:gd name="connsiteY2566" fmla="*/ 2715937 h 6687061"/>
              <a:gd name="connsiteX2567" fmla="*/ 8624396 w 11799254"/>
              <a:gd name="connsiteY2567" fmla="*/ 2715937 h 6687061"/>
              <a:gd name="connsiteX2568" fmla="*/ 8336019 w 11799254"/>
              <a:gd name="connsiteY2568" fmla="*/ 2895347 h 6687061"/>
              <a:gd name="connsiteX2569" fmla="*/ 9181667 w 11799254"/>
              <a:gd name="connsiteY2569" fmla="*/ 3782236 h 6687061"/>
              <a:gd name="connsiteX2570" fmla="*/ 9238768 w 11799254"/>
              <a:gd name="connsiteY2570" fmla="*/ 3643952 h 6687061"/>
              <a:gd name="connsiteX2571" fmla="*/ 9221183 w 11799254"/>
              <a:gd name="connsiteY2571" fmla="*/ 3619136 h 6687061"/>
              <a:gd name="connsiteX2572" fmla="*/ 9221183 w 11799254"/>
              <a:gd name="connsiteY2572" fmla="*/ 3619136 h 6687061"/>
              <a:gd name="connsiteX2573" fmla="*/ 8914840 w 11799254"/>
              <a:gd name="connsiteY2573" fmla="*/ 3619136 h 6687061"/>
              <a:gd name="connsiteX2574" fmla="*/ 8626449 w 11799254"/>
              <a:gd name="connsiteY2574" fmla="*/ 3798547 h 6687061"/>
              <a:gd name="connsiteX2575" fmla="*/ 8565928 w 11799254"/>
              <a:gd name="connsiteY2575" fmla="*/ 3957109 h 6687061"/>
              <a:gd name="connsiteX2576" fmla="*/ 8581220 w 11799254"/>
              <a:gd name="connsiteY2576" fmla="*/ 3978705 h 6687061"/>
              <a:gd name="connsiteX2577" fmla="*/ 8892516 w 11799254"/>
              <a:gd name="connsiteY2577" fmla="*/ 3978705 h 6687061"/>
              <a:gd name="connsiteX2578" fmla="*/ 9181667 w 11799254"/>
              <a:gd name="connsiteY2578" fmla="*/ 3782236 h 6687061"/>
              <a:gd name="connsiteX2579" fmla="*/ 9091627 w 11799254"/>
              <a:gd name="connsiteY2579" fmla="*/ 2254863 h 6687061"/>
              <a:gd name="connsiteX2580" fmla="*/ 8803248 w 11799254"/>
              <a:gd name="connsiteY2580" fmla="*/ 2434261 h 6687061"/>
              <a:gd name="connsiteX2581" fmla="*/ 8742715 w 11799254"/>
              <a:gd name="connsiteY2581" fmla="*/ 2592823 h 6687061"/>
              <a:gd name="connsiteX2582" fmla="*/ 8758007 w 11799254"/>
              <a:gd name="connsiteY2582" fmla="*/ 2614420 h 6687061"/>
              <a:gd name="connsiteX2583" fmla="*/ 9069303 w 11799254"/>
              <a:gd name="connsiteY2583" fmla="*/ 2614420 h 6687061"/>
              <a:gd name="connsiteX2584" fmla="*/ 9358454 w 11799254"/>
              <a:gd name="connsiteY2584" fmla="*/ 2417950 h 6687061"/>
              <a:gd name="connsiteX2585" fmla="*/ 9415555 w 11799254"/>
              <a:gd name="connsiteY2585" fmla="*/ 2279666 h 6687061"/>
              <a:gd name="connsiteX2586" fmla="*/ 9397970 w 11799254"/>
              <a:gd name="connsiteY2586" fmla="*/ 2254863 h 6687061"/>
              <a:gd name="connsiteX2587" fmla="*/ 9091627 w 11799254"/>
              <a:gd name="connsiteY2587" fmla="*/ 2254863 h 6687061"/>
              <a:gd name="connsiteX2588" fmla="*/ 9271341 w 11799254"/>
              <a:gd name="connsiteY2588" fmla="*/ 3075493 h 6687061"/>
              <a:gd name="connsiteX2589" fmla="*/ 8960056 w 11799254"/>
              <a:gd name="connsiteY2589" fmla="*/ 3075493 h 6687061"/>
              <a:gd name="connsiteX2590" fmla="*/ 8944765 w 11799254"/>
              <a:gd name="connsiteY2590" fmla="*/ 3053910 h 6687061"/>
              <a:gd name="connsiteX2591" fmla="*/ 9005286 w 11799254"/>
              <a:gd name="connsiteY2591" fmla="*/ 2895347 h 6687061"/>
              <a:gd name="connsiteX2592" fmla="*/ 9293664 w 11799254"/>
              <a:gd name="connsiteY2592" fmla="*/ 2715937 h 6687061"/>
              <a:gd name="connsiteX2593" fmla="*/ 9600020 w 11799254"/>
              <a:gd name="connsiteY2593" fmla="*/ 2715937 h 6687061"/>
              <a:gd name="connsiteX2594" fmla="*/ 9600020 w 11799254"/>
              <a:gd name="connsiteY2594" fmla="*/ 2715937 h 6687061"/>
              <a:gd name="connsiteX2595" fmla="*/ 9617592 w 11799254"/>
              <a:gd name="connsiteY2595" fmla="*/ 2740752 h 6687061"/>
              <a:gd name="connsiteX2596" fmla="*/ 9560504 w 11799254"/>
              <a:gd name="connsiteY2596" fmla="*/ 2879036 h 6687061"/>
              <a:gd name="connsiteX2597" fmla="*/ 9271341 w 11799254"/>
              <a:gd name="connsiteY2597" fmla="*/ 3075493 h 6687061"/>
              <a:gd name="connsiteX2598" fmla="*/ 9007300 w 11799254"/>
              <a:gd name="connsiteY2598" fmla="*/ 3029436 h 6687061"/>
              <a:gd name="connsiteX2599" fmla="*/ 9271341 w 11799254"/>
              <a:gd name="connsiteY2599" fmla="*/ 3029436 h 6687061"/>
              <a:gd name="connsiteX2600" fmla="*/ 9517492 w 11799254"/>
              <a:gd name="connsiteY2600" fmla="*/ 2862598 h 6687061"/>
              <a:gd name="connsiteX2601" fmla="*/ 9517707 w 11799254"/>
              <a:gd name="connsiteY2601" fmla="*/ 2862028 h 6687061"/>
              <a:gd name="connsiteX2602" fmla="*/ 9517935 w 11799254"/>
              <a:gd name="connsiteY2602" fmla="*/ 2861458 h 6687061"/>
              <a:gd name="connsiteX2603" fmla="*/ 9557463 w 11799254"/>
              <a:gd name="connsiteY2603" fmla="*/ 2765720 h 6687061"/>
              <a:gd name="connsiteX2604" fmla="*/ 9554980 w 11799254"/>
              <a:gd name="connsiteY2604" fmla="*/ 2761994 h 6687061"/>
              <a:gd name="connsiteX2605" fmla="*/ 9293664 w 11799254"/>
              <a:gd name="connsiteY2605" fmla="*/ 2761994 h 6687061"/>
              <a:gd name="connsiteX2606" fmla="*/ 9048298 w 11799254"/>
              <a:gd name="connsiteY2606" fmla="*/ 2911773 h 6687061"/>
              <a:gd name="connsiteX2607" fmla="*/ 9004779 w 11799254"/>
              <a:gd name="connsiteY2607" fmla="*/ 3025774 h 6687061"/>
              <a:gd name="connsiteX2608" fmla="*/ 9007300 w 11799254"/>
              <a:gd name="connsiteY2608" fmla="*/ 3029436 h 6687061"/>
              <a:gd name="connsiteX2609" fmla="*/ 3552517 w 11799254"/>
              <a:gd name="connsiteY2609" fmla="*/ 903208 h 6687061"/>
              <a:gd name="connsiteX2610" fmla="*/ 3246161 w 11799254"/>
              <a:gd name="connsiteY2610" fmla="*/ 903208 h 6687061"/>
              <a:gd name="connsiteX2611" fmla="*/ 2957783 w 11799254"/>
              <a:gd name="connsiteY2611" fmla="*/ 1082616 h 6687061"/>
              <a:gd name="connsiteX2612" fmla="*/ 2897262 w 11799254"/>
              <a:gd name="connsiteY2612" fmla="*/ 1241179 h 6687061"/>
              <a:gd name="connsiteX2613" fmla="*/ 2912553 w 11799254"/>
              <a:gd name="connsiteY2613" fmla="*/ 1262770 h 6687061"/>
              <a:gd name="connsiteX2614" fmla="*/ 3223838 w 11799254"/>
              <a:gd name="connsiteY2614" fmla="*/ 1262770 h 6687061"/>
              <a:gd name="connsiteX2615" fmla="*/ 3513001 w 11799254"/>
              <a:gd name="connsiteY2615" fmla="*/ 1066307 h 6687061"/>
              <a:gd name="connsiteX2616" fmla="*/ 3570089 w 11799254"/>
              <a:gd name="connsiteY2616" fmla="*/ 928021 h 6687061"/>
              <a:gd name="connsiteX2617" fmla="*/ 3552517 w 11799254"/>
              <a:gd name="connsiteY2617" fmla="*/ 903208 h 6687061"/>
              <a:gd name="connsiteX2618" fmla="*/ 4423821 w 11799254"/>
              <a:gd name="connsiteY2618" fmla="*/ 1351651 h 6687061"/>
              <a:gd name="connsiteX2619" fmla="*/ 4117465 w 11799254"/>
              <a:gd name="connsiteY2619" fmla="*/ 1351651 h 6687061"/>
              <a:gd name="connsiteX2620" fmla="*/ 3829087 w 11799254"/>
              <a:gd name="connsiteY2620" fmla="*/ 1531062 h 6687061"/>
              <a:gd name="connsiteX2621" fmla="*/ 3768566 w 11799254"/>
              <a:gd name="connsiteY2621" fmla="*/ 1689624 h 6687061"/>
              <a:gd name="connsiteX2622" fmla="*/ 3783858 w 11799254"/>
              <a:gd name="connsiteY2622" fmla="*/ 1711220 h 6687061"/>
              <a:gd name="connsiteX2623" fmla="*/ 4095154 w 11799254"/>
              <a:gd name="connsiteY2623" fmla="*/ 1711220 h 6687061"/>
              <a:gd name="connsiteX2624" fmla="*/ 4384306 w 11799254"/>
              <a:gd name="connsiteY2624" fmla="*/ 1514750 h 6687061"/>
              <a:gd name="connsiteX2625" fmla="*/ 4441393 w 11799254"/>
              <a:gd name="connsiteY2625" fmla="*/ 1376467 h 6687061"/>
              <a:gd name="connsiteX2626" fmla="*/ 4423821 w 11799254"/>
              <a:gd name="connsiteY2626" fmla="*/ 1351651 h 6687061"/>
              <a:gd name="connsiteX2627" fmla="*/ 4638515 w 11799254"/>
              <a:gd name="connsiteY2627" fmla="*/ 1985824 h 6687061"/>
              <a:gd name="connsiteX2628" fmla="*/ 4577994 w 11799254"/>
              <a:gd name="connsiteY2628" fmla="*/ 2144386 h 6687061"/>
              <a:gd name="connsiteX2629" fmla="*/ 4593286 w 11799254"/>
              <a:gd name="connsiteY2629" fmla="*/ 2165982 h 6687061"/>
              <a:gd name="connsiteX2630" fmla="*/ 4904582 w 11799254"/>
              <a:gd name="connsiteY2630" fmla="*/ 2165982 h 6687061"/>
              <a:gd name="connsiteX2631" fmla="*/ 5193733 w 11799254"/>
              <a:gd name="connsiteY2631" fmla="*/ 1969512 h 6687061"/>
              <a:gd name="connsiteX2632" fmla="*/ 5250821 w 11799254"/>
              <a:gd name="connsiteY2632" fmla="*/ 1831228 h 6687061"/>
              <a:gd name="connsiteX2633" fmla="*/ 5233249 w 11799254"/>
              <a:gd name="connsiteY2633" fmla="*/ 1806413 h 6687061"/>
              <a:gd name="connsiteX2634" fmla="*/ 4926893 w 11799254"/>
              <a:gd name="connsiteY2634" fmla="*/ 1806413 h 6687061"/>
              <a:gd name="connsiteX2635" fmla="*/ 4638515 w 11799254"/>
              <a:gd name="connsiteY2635" fmla="*/ 1985824 h 6687061"/>
              <a:gd name="connsiteX2636" fmla="*/ 4221784 w 11799254"/>
              <a:gd name="connsiteY2636" fmla="*/ 903208 h 6687061"/>
              <a:gd name="connsiteX2637" fmla="*/ 3915428 w 11799254"/>
              <a:gd name="connsiteY2637" fmla="*/ 903208 h 6687061"/>
              <a:gd name="connsiteX2638" fmla="*/ 3627050 w 11799254"/>
              <a:gd name="connsiteY2638" fmla="*/ 1082616 h 6687061"/>
              <a:gd name="connsiteX2639" fmla="*/ 3566529 w 11799254"/>
              <a:gd name="connsiteY2639" fmla="*/ 1241179 h 6687061"/>
              <a:gd name="connsiteX2640" fmla="*/ 3581821 w 11799254"/>
              <a:gd name="connsiteY2640" fmla="*/ 1262770 h 6687061"/>
              <a:gd name="connsiteX2641" fmla="*/ 3893118 w 11799254"/>
              <a:gd name="connsiteY2641" fmla="*/ 1262770 h 6687061"/>
              <a:gd name="connsiteX2642" fmla="*/ 4182268 w 11799254"/>
              <a:gd name="connsiteY2642" fmla="*/ 1066307 h 6687061"/>
              <a:gd name="connsiteX2643" fmla="*/ 4239357 w 11799254"/>
              <a:gd name="connsiteY2643" fmla="*/ 928021 h 6687061"/>
              <a:gd name="connsiteX2644" fmla="*/ 4221784 w 11799254"/>
              <a:gd name="connsiteY2644" fmla="*/ 903208 h 6687061"/>
              <a:gd name="connsiteX2645" fmla="*/ 6230841 w 11799254"/>
              <a:gd name="connsiteY2645" fmla="*/ 903208 h 6687061"/>
              <a:gd name="connsiteX2646" fmla="*/ 5924485 w 11799254"/>
              <a:gd name="connsiteY2646" fmla="*/ 903208 h 6687061"/>
              <a:gd name="connsiteX2647" fmla="*/ 5636107 w 11799254"/>
              <a:gd name="connsiteY2647" fmla="*/ 1082616 h 6687061"/>
              <a:gd name="connsiteX2648" fmla="*/ 5575573 w 11799254"/>
              <a:gd name="connsiteY2648" fmla="*/ 1241179 h 6687061"/>
              <a:gd name="connsiteX2649" fmla="*/ 5590877 w 11799254"/>
              <a:gd name="connsiteY2649" fmla="*/ 1262770 h 6687061"/>
              <a:gd name="connsiteX2650" fmla="*/ 5902174 w 11799254"/>
              <a:gd name="connsiteY2650" fmla="*/ 1262770 h 6687061"/>
              <a:gd name="connsiteX2651" fmla="*/ 6191325 w 11799254"/>
              <a:gd name="connsiteY2651" fmla="*/ 1066307 h 6687061"/>
              <a:gd name="connsiteX2652" fmla="*/ 6248413 w 11799254"/>
              <a:gd name="connsiteY2652" fmla="*/ 928021 h 6687061"/>
              <a:gd name="connsiteX2653" fmla="*/ 6230841 w 11799254"/>
              <a:gd name="connsiteY2653" fmla="*/ 903208 h 6687061"/>
              <a:gd name="connsiteX2654" fmla="*/ 5457254 w 11799254"/>
              <a:gd name="connsiteY2654" fmla="*/ 1351651 h 6687061"/>
              <a:gd name="connsiteX2655" fmla="*/ 5763610 w 11799254"/>
              <a:gd name="connsiteY2655" fmla="*/ 1351651 h 6687061"/>
              <a:gd name="connsiteX2656" fmla="*/ 5763610 w 11799254"/>
              <a:gd name="connsiteY2656" fmla="*/ 1351651 h 6687061"/>
              <a:gd name="connsiteX2657" fmla="*/ 5781182 w 11799254"/>
              <a:gd name="connsiteY2657" fmla="*/ 1376467 h 6687061"/>
              <a:gd name="connsiteX2658" fmla="*/ 5724095 w 11799254"/>
              <a:gd name="connsiteY2658" fmla="*/ 1514750 h 6687061"/>
              <a:gd name="connsiteX2659" fmla="*/ 5434944 w 11799254"/>
              <a:gd name="connsiteY2659" fmla="*/ 1711220 h 6687061"/>
              <a:gd name="connsiteX2660" fmla="*/ 5123647 w 11799254"/>
              <a:gd name="connsiteY2660" fmla="*/ 1711220 h 6687061"/>
              <a:gd name="connsiteX2661" fmla="*/ 5108355 w 11799254"/>
              <a:gd name="connsiteY2661" fmla="*/ 1689624 h 6687061"/>
              <a:gd name="connsiteX2662" fmla="*/ 5168876 w 11799254"/>
              <a:gd name="connsiteY2662" fmla="*/ 1531062 h 6687061"/>
              <a:gd name="connsiteX2663" fmla="*/ 5457254 w 11799254"/>
              <a:gd name="connsiteY2663" fmla="*/ 1351651 h 6687061"/>
              <a:gd name="connsiteX2664" fmla="*/ 5718571 w 11799254"/>
              <a:gd name="connsiteY2664" fmla="*/ 1397708 h 6687061"/>
              <a:gd name="connsiteX2665" fmla="*/ 5457254 w 11799254"/>
              <a:gd name="connsiteY2665" fmla="*/ 1397708 h 6687061"/>
              <a:gd name="connsiteX2666" fmla="*/ 5211888 w 11799254"/>
              <a:gd name="connsiteY2666" fmla="*/ 1547487 h 6687061"/>
              <a:gd name="connsiteX2667" fmla="*/ 5168369 w 11799254"/>
              <a:gd name="connsiteY2667" fmla="*/ 1661501 h 6687061"/>
              <a:gd name="connsiteX2668" fmla="*/ 5170878 w 11799254"/>
              <a:gd name="connsiteY2668" fmla="*/ 1665151 h 6687061"/>
              <a:gd name="connsiteX2669" fmla="*/ 5434931 w 11799254"/>
              <a:gd name="connsiteY2669" fmla="*/ 1665151 h 6687061"/>
              <a:gd name="connsiteX2670" fmla="*/ 5681082 w 11799254"/>
              <a:gd name="connsiteY2670" fmla="*/ 1498325 h 6687061"/>
              <a:gd name="connsiteX2671" fmla="*/ 5681298 w 11799254"/>
              <a:gd name="connsiteY2671" fmla="*/ 1497742 h 6687061"/>
              <a:gd name="connsiteX2672" fmla="*/ 5681526 w 11799254"/>
              <a:gd name="connsiteY2672" fmla="*/ 1497172 h 6687061"/>
              <a:gd name="connsiteX2673" fmla="*/ 5721054 w 11799254"/>
              <a:gd name="connsiteY2673" fmla="*/ 1401434 h 6687061"/>
              <a:gd name="connsiteX2674" fmla="*/ 5718558 w 11799254"/>
              <a:gd name="connsiteY2674" fmla="*/ 1397720 h 6687061"/>
              <a:gd name="connsiteX2675" fmla="*/ 6432877 w 11799254"/>
              <a:gd name="connsiteY2675" fmla="*/ 1351651 h 6687061"/>
              <a:gd name="connsiteX2676" fmla="*/ 6126534 w 11799254"/>
              <a:gd name="connsiteY2676" fmla="*/ 1351651 h 6687061"/>
              <a:gd name="connsiteX2677" fmla="*/ 5838144 w 11799254"/>
              <a:gd name="connsiteY2677" fmla="*/ 1531062 h 6687061"/>
              <a:gd name="connsiteX2678" fmla="*/ 5777622 w 11799254"/>
              <a:gd name="connsiteY2678" fmla="*/ 1689624 h 6687061"/>
              <a:gd name="connsiteX2679" fmla="*/ 5792914 w 11799254"/>
              <a:gd name="connsiteY2679" fmla="*/ 1711220 h 6687061"/>
              <a:gd name="connsiteX2680" fmla="*/ 6104211 w 11799254"/>
              <a:gd name="connsiteY2680" fmla="*/ 1711220 h 6687061"/>
              <a:gd name="connsiteX2681" fmla="*/ 6393362 w 11799254"/>
              <a:gd name="connsiteY2681" fmla="*/ 1514750 h 6687061"/>
              <a:gd name="connsiteX2682" fmla="*/ 6450462 w 11799254"/>
              <a:gd name="connsiteY2682" fmla="*/ 1376467 h 6687061"/>
              <a:gd name="connsiteX2683" fmla="*/ 6432877 w 11799254"/>
              <a:gd name="connsiteY2683" fmla="*/ 1351651 h 66870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Lst>
            <a:rect l="l" t="t" r="r" b="b"/>
            <a:pathLst>
              <a:path w="11799254" h="6687061">
                <a:moveTo>
                  <a:pt x="2745724" y="4865378"/>
                </a:moveTo>
                <a:lnTo>
                  <a:pt x="2806245" y="4706816"/>
                </a:lnTo>
                <a:cubicBezTo>
                  <a:pt x="2852108" y="4586668"/>
                  <a:pt x="2963661" y="4527406"/>
                  <a:pt x="3094636" y="4527406"/>
                </a:cubicBezTo>
                <a:lnTo>
                  <a:pt x="3400979" y="4527406"/>
                </a:lnTo>
                <a:cubicBezTo>
                  <a:pt x="3413750" y="4527406"/>
                  <a:pt x="3423024" y="4540498"/>
                  <a:pt x="3418552" y="4552221"/>
                </a:cubicBezTo>
                <a:lnTo>
                  <a:pt x="3361464" y="4690505"/>
                </a:lnTo>
                <a:cubicBezTo>
                  <a:pt x="3315931" y="4809803"/>
                  <a:pt x="3202363" y="4886962"/>
                  <a:pt x="3072313" y="4886962"/>
                </a:cubicBezTo>
                <a:lnTo>
                  <a:pt x="2761016" y="4886962"/>
                </a:lnTo>
                <a:cubicBezTo>
                  <a:pt x="2749905" y="4886962"/>
                  <a:pt x="2741822" y="4875568"/>
                  <a:pt x="2745724" y="4865378"/>
                </a:cubicBezTo>
                <a:close/>
                <a:moveTo>
                  <a:pt x="4631167" y="4432212"/>
                </a:moveTo>
                <a:lnTo>
                  <a:pt x="4942464" y="4432212"/>
                </a:lnTo>
                <a:cubicBezTo>
                  <a:pt x="5072501" y="4432212"/>
                  <a:pt x="5186081" y="4355042"/>
                  <a:pt x="5231615" y="4235743"/>
                </a:cubicBezTo>
                <a:lnTo>
                  <a:pt x="5288702" y="4097459"/>
                </a:lnTo>
                <a:cubicBezTo>
                  <a:pt x="5293174" y="4085748"/>
                  <a:pt x="5283900" y="4072643"/>
                  <a:pt x="5271130" y="4072643"/>
                </a:cubicBezTo>
                <a:lnTo>
                  <a:pt x="5271130" y="4072643"/>
                </a:lnTo>
                <a:cubicBezTo>
                  <a:pt x="5271130" y="4072643"/>
                  <a:pt x="4964774" y="4072643"/>
                  <a:pt x="4964774" y="4072643"/>
                </a:cubicBezTo>
                <a:cubicBezTo>
                  <a:pt x="4833824" y="4072643"/>
                  <a:pt x="4722259" y="4131919"/>
                  <a:pt x="4676396" y="4252054"/>
                </a:cubicBezTo>
                <a:lnTo>
                  <a:pt x="4615875" y="4410616"/>
                </a:lnTo>
                <a:cubicBezTo>
                  <a:pt x="4611973" y="4420806"/>
                  <a:pt x="4620055" y="4432212"/>
                  <a:pt x="4631167" y="4432212"/>
                </a:cubicBezTo>
                <a:close/>
                <a:moveTo>
                  <a:pt x="6744491" y="454764"/>
                </a:moveTo>
                <a:lnTo>
                  <a:pt x="6744491" y="454764"/>
                </a:lnTo>
                <a:cubicBezTo>
                  <a:pt x="6757261" y="454764"/>
                  <a:pt x="6766536" y="467859"/>
                  <a:pt x="6762063" y="479577"/>
                </a:cubicBezTo>
                <a:lnTo>
                  <a:pt x="6704976" y="617860"/>
                </a:lnTo>
                <a:cubicBezTo>
                  <a:pt x="6659443" y="737162"/>
                  <a:pt x="6545874" y="814326"/>
                  <a:pt x="6415824" y="814326"/>
                </a:cubicBezTo>
                <a:lnTo>
                  <a:pt x="6104528" y="814326"/>
                </a:lnTo>
                <a:cubicBezTo>
                  <a:pt x="6093417" y="814326"/>
                  <a:pt x="6085334" y="802927"/>
                  <a:pt x="6089236" y="792731"/>
                </a:cubicBezTo>
                <a:lnTo>
                  <a:pt x="6149757" y="634172"/>
                </a:lnTo>
                <a:cubicBezTo>
                  <a:pt x="6195620" y="514031"/>
                  <a:pt x="6307173" y="454764"/>
                  <a:pt x="6438135" y="454764"/>
                </a:cubicBezTo>
                <a:lnTo>
                  <a:pt x="6744491" y="454764"/>
                </a:lnTo>
                <a:close/>
                <a:moveTo>
                  <a:pt x="6699452" y="500825"/>
                </a:moveTo>
                <a:lnTo>
                  <a:pt x="6438135" y="500825"/>
                </a:lnTo>
                <a:cubicBezTo>
                  <a:pt x="6318537" y="500825"/>
                  <a:pt x="6229105" y="555416"/>
                  <a:pt x="6192769" y="650603"/>
                </a:cubicBezTo>
                <a:lnTo>
                  <a:pt x="6149263" y="764609"/>
                </a:lnTo>
                <a:cubicBezTo>
                  <a:pt x="6148579" y="766374"/>
                  <a:pt x="6149884" y="768267"/>
                  <a:pt x="6151772" y="768267"/>
                </a:cubicBezTo>
                <a:lnTo>
                  <a:pt x="6415824" y="768267"/>
                </a:lnTo>
                <a:cubicBezTo>
                  <a:pt x="6526656" y="768267"/>
                  <a:pt x="6623271" y="702781"/>
                  <a:pt x="6661963" y="601431"/>
                </a:cubicBezTo>
                <a:lnTo>
                  <a:pt x="6662179" y="600852"/>
                </a:lnTo>
                <a:lnTo>
                  <a:pt x="6662420" y="600279"/>
                </a:lnTo>
                <a:lnTo>
                  <a:pt x="6701948" y="504551"/>
                </a:lnTo>
                <a:cubicBezTo>
                  <a:pt x="6702670" y="502775"/>
                  <a:pt x="6701365" y="500826"/>
                  <a:pt x="6699452" y="500826"/>
                </a:cubicBezTo>
                <a:close/>
                <a:moveTo>
                  <a:pt x="3960657" y="4432212"/>
                </a:moveTo>
                <a:lnTo>
                  <a:pt x="4271955" y="4432212"/>
                </a:lnTo>
                <a:cubicBezTo>
                  <a:pt x="4401992" y="4432212"/>
                  <a:pt x="4515559" y="4355042"/>
                  <a:pt x="4561105" y="4235743"/>
                </a:cubicBezTo>
                <a:lnTo>
                  <a:pt x="4618193" y="4097459"/>
                </a:lnTo>
                <a:cubicBezTo>
                  <a:pt x="4622653" y="4085748"/>
                  <a:pt x="4613392" y="4072643"/>
                  <a:pt x="4600621" y="4072643"/>
                </a:cubicBezTo>
                <a:lnTo>
                  <a:pt x="4600621" y="4072643"/>
                </a:lnTo>
                <a:cubicBezTo>
                  <a:pt x="4600621" y="4072643"/>
                  <a:pt x="4294265" y="4072643"/>
                  <a:pt x="4294265" y="4072643"/>
                </a:cubicBezTo>
                <a:cubicBezTo>
                  <a:pt x="4163303" y="4072643"/>
                  <a:pt x="4051750" y="4131919"/>
                  <a:pt x="4005887" y="4252054"/>
                </a:cubicBezTo>
                <a:lnTo>
                  <a:pt x="3945353" y="4410616"/>
                </a:lnTo>
                <a:cubicBezTo>
                  <a:pt x="3941464" y="4420806"/>
                  <a:pt x="3949534" y="4432212"/>
                  <a:pt x="3960657" y="4432212"/>
                </a:cubicBezTo>
                <a:close/>
                <a:moveTo>
                  <a:pt x="9953594" y="1"/>
                </a:moveTo>
                <a:lnTo>
                  <a:pt x="9953594" y="4"/>
                </a:lnTo>
                <a:cubicBezTo>
                  <a:pt x="9966352" y="4"/>
                  <a:pt x="9975638" y="13098"/>
                  <a:pt x="9971166" y="24817"/>
                </a:cubicBezTo>
                <a:lnTo>
                  <a:pt x="9914066" y="163099"/>
                </a:lnTo>
                <a:cubicBezTo>
                  <a:pt x="9868533" y="282399"/>
                  <a:pt x="9754965" y="359565"/>
                  <a:pt x="9624927" y="359565"/>
                </a:cubicBezTo>
                <a:lnTo>
                  <a:pt x="9313618" y="359565"/>
                </a:lnTo>
                <a:cubicBezTo>
                  <a:pt x="9302507" y="359565"/>
                  <a:pt x="9294437" y="348166"/>
                  <a:pt x="9298326" y="337970"/>
                </a:cubicBezTo>
                <a:lnTo>
                  <a:pt x="9358860" y="179408"/>
                </a:lnTo>
                <a:cubicBezTo>
                  <a:pt x="9404710" y="59270"/>
                  <a:pt x="9516276" y="0"/>
                  <a:pt x="9647238" y="0"/>
                </a:cubicBezTo>
                <a:lnTo>
                  <a:pt x="9953594" y="0"/>
                </a:lnTo>
                <a:close/>
                <a:moveTo>
                  <a:pt x="9908542" y="46062"/>
                </a:moveTo>
                <a:lnTo>
                  <a:pt x="9647238" y="46062"/>
                </a:lnTo>
                <a:cubicBezTo>
                  <a:pt x="9527627" y="46062"/>
                  <a:pt x="9438208" y="100653"/>
                  <a:pt x="9401872" y="195840"/>
                </a:cubicBezTo>
                <a:lnTo>
                  <a:pt x="9358353" y="309846"/>
                </a:lnTo>
                <a:cubicBezTo>
                  <a:pt x="9357682" y="311612"/>
                  <a:pt x="9358987" y="313506"/>
                  <a:pt x="9360875" y="313506"/>
                </a:cubicBezTo>
                <a:lnTo>
                  <a:pt x="9624927" y="313506"/>
                </a:lnTo>
                <a:cubicBezTo>
                  <a:pt x="9735746" y="313506"/>
                  <a:pt x="9832374" y="248018"/>
                  <a:pt x="9871054" y="146670"/>
                </a:cubicBezTo>
                <a:lnTo>
                  <a:pt x="9871269" y="146091"/>
                </a:lnTo>
                <a:lnTo>
                  <a:pt x="9871510" y="145518"/>
                </a:lnTo>
                <a:lnTo>
                  <a:pt x="9911038" y="49787"/>
                </a:lnTo>
                <a:cubicBezTo>
                  <a:pt x="9911760" y="48013"/>
                  <a:pt x="9910468" y="46062"/>
                  <a:pt x="9908542" y="46062"/>
                </a:cubicBezTo>
                <a:close/>
                <a:moveTo>
                  <a:pt x="3430284" y="4886962"/>
                </a:moveTo>
                <a:lnTo>
                  <a:pt x="3741580" y="4886962"/>
                </a:lnTo>
                <a:cubicBezTo>
                  <a:pt x="3871631" y="4886962"/>
                  <a:pt x="3985198" y="4809803"/>
                  <a:pt x="4030731" y="4690505"/>
                </a:cubicBezTo>
                <a:lnTo>
                  <a:pt x="4087832" y="4552221"/>
                </a:lnTo>
                <a:cubicBezTo>
                  <a:pt x="4092291" y="4540510"/>
                  <a:pt x="4083018" y="4527406"/>
                  <a:pt x="4070259" y="4527406"/>
                </a:cubicBezTo>
                <a:lnTo>
                  <a:pt x="3763903" y="4527406"/>
                </a:lnTo>
                <a:cubicBezTo>
                  <a:pt x="3632941" y="4527406"/>
                  <a:pt x="3521376" y="4586668"/>
                  <a:pt x="3475525" y="4706816"/>
                </a:cubicBezTo>
                <a:lnTo>
                  <a:pt x="3414992" y="4865378"/>
                </a:lnTo>
                <a:cubicBezTo>
                  <a:pt x="3411102" y="4875568"/>
                  <a:pt x="3419173" y="4886962"/>
                  <a:pt x="3430284" y="4886962"/>
                </a:cubicBezTo>
                <a:close/>
                <a:moveTo>
                  <a:pt x="10918563" y="3619136"/>
                </a:moveTo>
                <a:cubicBezTo>
                  <a:pt x="10787600" y="3619136"/>
                  <a:pt x="10676034" y="3678412"/>
                  <a:pt x="10630184" y="3798547"/>
                </a:cubicBezTo>
                <a:lnTo>
                  <a:pt x="10569650" y="3957109"/>
                </a:lnTo>
                <a:cubicBezTo>
                  <a:pt x="10565761" y="3967299"/>
                  <a:pt x="10573844" y="3978705"/>
                  <a:pt x="10584955" y="3978705"/>
                </a:cubicBezTo>
                <a:lnTo>
                  <a:pt x="10896239" y="3978705"/>
                </a:lnTo>
                <a:cubicBezTo>
                  <a:pt x="11026289" y="3978705"/>
                  <a:pt x="11139857" y="3901534"/>
                  <a:pt x="11185390" y="3782236"/>
                </a:cubicBezTo>
                <a:lnTo>
                  <a:pt x="11242491" y="3643952"/>
                </a:lnTo>
                <a:cubicBezTo>
                  <a:pt x="11246950" y="3632241"/>
                  <a:pt x="11237676" y="3619136"/>
                  <a:pt x="11224918" y="3619136"/>
                </a:cubicBezTo>
                <a:lnTo>
                  <a:pt x="11224918" y="3619136"/>
                </a:lnTo>
                <a:cubicBezTo>
                  <a:pt x="11224918" y="3619136"/>
                  <a:pt x="10918563" y="3619136"/>
                  <a:pt x="10918563" y="3619136"/>
                </a:cubicBezTo>
                <a:close/>
                <a:moveTo>
                  <a:pt x="1056449" y="3508671"/>
                </a:moveTo>
                <a:lnTo>
                  <a:pt x="1116974" y="3350097"/>
                </a:lnTo>
                <a:cubicBezTo>
                  <a:pt x="1162832" y="3229961"/>
                  <a:pt x="1274390" y="3170699"/>
                  <a:pt x="1405353" y="3170699"/>
                </a:cubicBezTo>
                <a:lnTo>
                  <a:pt x="1711708" y="3170699"/>
                </a:lnTo>
                <a:cubicBezTo>
                  <a:pt x="1724479" y="3170699"/>
                  <a:pt x="1733753" y="3183791"/>
                  <a:pt x="1729281" y="3195514"/>
                </a:cubicBezTo>
                <a:lnTo>
                  <a:pt x="1672193" y="3333798"/>
                </a:lnTo>
                <a:cubicBezTo>
                  <a:pt x="1626659" y="3453097"/>
                  <a:pt x="1513079" y="3530255"/>
                  <a:pt x="1383042" y="3530255"/>
                </a:cubicBezTo>
                <a:lnTo>
                  <a:pt x="1071743" y="3530255"/>
                </a:lnTo>
                <a:cubicBezTo>
                  <a:pt x="1060632" y="3530255"/>
                  <a:pt x="1052554" y="3518861"/>
                  <a:pt x="1056451" y="3508671"/>
                </a:cubicBezTo>
                <a:close/>
                <a:moveTo>
                  <a:pt x="1118991" y="3484198"/>
                </a:moveTo>
                <a:lnTo>
                  <a:pt x="1383029" y="3484198"/>
                </a:lnTo>
                <a:cubicBezTo>
                  <a:pt x="1493873" y="3484198"/>
                  <a:pt x="1590489" y="3418713"/>
                  <a:pt x="1629181" y="3317360"/>
                </a:cubicBezTo>
                <a:lnTo>
                  <a:pt x="1629396" y="3316790"/>
                </a:lnTo>
                <a:lnTo>
                  <a:pt x="1629624" y="3316207"/>
                </a:lnTo>
                <a:lnTo>
                  <a:pt x="1669152" y="3220481"/>
                </a:lnTo>
                <a:cubicBezTo>
                  <a:pt x="1669887" y="3218707"/>
                  <a:pt x="1668582" y="3216755"/>
                  <a:pt x="1666669" y="3216755"/>
                </a:cubicBezTo>
                <a:lnTo>
                  <a:pt x="1405353" y="3216755"/>
                </a:lnTo>
                <a:cubicBezTo>
                  <a:pt x="1285755" y="3216755"/>
                  <a:pt x="1196318" y="3271354"/>
                  <a:pt x="1159987" y="3366535"/>
                </a:cubicBezTo>
                <a:lnTo>
                  <a:pt x="1116466" y="3480548"/>
                </a:lnTo>
                <a:cubicBezTo>
                  <a:pt x="1115799" y="3482310"/>
                  <a:pt x="1117097" y="3484198"/>
                  <a:pt x="1118990" y="3484198"/>
                </a:cubicBezTo>
                <a:close/>
                <a:moveTo>
                  <a:pt x="1223266" y="3978705"/>
                </a:moveTo>
                <a:lnTo>
                  <a:pt x="1534567" y="3978705"/>
                </a:lnTo>
                <a:cubicBezTo>
                  <a:pt x="1664617" y="3978705"/>
                  <a:pt x="1778184" y="3901534"/>
                  <a:pt x="1823717" y="3782236"/>
                </a:cubicBezTo>
                <a:lnTo>
                  <a:pt x="1880805" y="3643952"/>
                </a:lnTo>
                <a:cubicBezTo>
                  <a:pt x="1885278" y="3632241"/>
                  <a:pt x="1876004" y="3619136"/>
                  <a:pt x="1863233" y="3619136"/>
                </a:cubicBezTo>
                <a:lnTo>
                  <a:pt x="1863233" y="3619136"/>
                </a:lnTo>
                <a:cubicBezTo>
                  <a:pt x="1863233" y="3619136"/>
                  <a:pt x="1556877" y="3619136"/>
                  <a:pt x="1556877" y="3619136"/>
                </a:cubicBezTo>
                <a:cubicBezTo>
                  <a:pt x="1425915" y="3619136"/>
                  <a:pt x="1314349" y="3678412"/>
                  <a:pt x="1268499" y="3798547"/>
                </a:cubicBezTo>
                <a:lnTo>
                  <a:pt x="1207973" y="3957109"/>
                </a:lnTo>
                <a:cubicBezTo>
                  <a:pt x="1204082" y="3967299"/>
                  <a:pt x="1212155" y="3978705"/>
                  <a:pt x="1223265" y="3978705"/>
                </a:cubicBezTo>
                <a:close/>
                <a:moveTo>
                  <a:pt x="2071782" y="3170699"/>
                </a:moveTo>
                <a:cubicBezTo>
                  <a:pt x="1940820" y="3170699"/>
                  <a:pt x="1829267" y="3229961"/>
                  <a:pt x="1783404" y="3350109"/>
                </a:cubicBezTo>
                <a:lnTo>
                  <a:pt x="1722870" y="3508671"/>
                </a:lnTo>
                <a:cubicBezTo>
                  <a:pt x="1718981" y="3518861"/>
                  <a:pt x="1727051" y="3530255"/>
                  <a:pt x="1738174" y="3530255"/>
                </a:cubicBezTo>
                <a:lnTo>
                  <a:pt x="2049471" y="3530255"/>
                </a:lnTo>
                <a:cubicBezTo>
                  <a:pt x="2179509" y="3530255"/>
                  <a:pt x="2293076" y="3453097"/>
                  <a:pt x="2338622" y="3333798"/>
                </a:cubicBezTo>
                <a:lnTo>
                  <a:pt x="2395710" y="3195514"/>
                </a:lnTo>
                <a:cubicBezTo>
                  <a:pt x="2400182" y="3183791"/>
                  <a:pt x="2390908" y="3170699"/>
                  <a:pt x="2378138" y="3170699"/>
                </a:cubicBezTo>
                <a:lnTo>
                  <a:pt x="2378138" y="3170699"/>
                </a:lnTo>
                <a:cubicBezTo>
                  <a:pt x="2378138" y="3170699"/>
                  <a:pt x="2071782" y="3170699"/>
                  <a:pt x="2071782" y="3170699"/>
                </a:cubicBezTo>
                <a:close/>
                <a:moveTo>
                  <a:pt x="4085513" y="4865378"/>
                </a:moveTo>
                <a:lnTo>
                  <a:pt x="4146035" y="4706816"/>
                </a:lnTo>
                <a:cubicBezTo>
                  <a:pt x="4191897" y="4586668"/>
                  <a:pt x="4303450" y="4527406"/>
                  <a:pt x="4434413" y="4527406"/>
                </a:cubicBezTo>
                <a:lnTo>
                  <a:pt x="4740769" y="4527406"/>
                </a:lnTo>
                <a:cubicBezTo>
                  <a:pt x="4753539" y="4527406"/>
                  <a:pt x="4762813" y="4540498"/>
                  <a:pt x="4758341" y="4552221"/>
                </a:cubicBezTo>
                <a:lnTo>
                  <a:pt x="4701253" y="4690505"/>
                </a:lnTo>
                <a:cubicBezTo>
                  <a:pt x="4655707" y="4809803"/>
                  <a:pt x="4542152" y="4886962"/>
                  <a:pt x="4412090" y="4886962"/>
                </a:cubicBezTo>
                <a:lnTo>
                  <a:pt x="4100805" y="4886962"/>
                </a:lnTo>
                <a:cubicBezTo>
                  <a:pt x="4089694" y="4886962"/>
                  <a:pt x="4081611" y="4875568"/>
                  <a:pt x="4085513" y="4865378"/>
                </a:cubicBezTo>
                <a:close/>
                <a:moveTo>
                  <a:pt x="4148049" y="4840905"/>
                </a:moveTo>
                <a:lnTo>
                  <a:pt x="4412090" y="4840905"/>
                </a:lnTo>
                <a:cubicBezTo>
                  <a:pt x="4522933" y="4840905"/>
                  <a:pt x="4619549" y="4775420"/>
                  <a:pt x="4658241" y="4674080"/>
                </a:cubicBezTo>
                <a:lnTo>
                  <a:pt x="4658456" y="4673497"/>
                </a:lnTo>
                <a:lnTo>
                  <a:pt x="4658684" y="4672926"/>
                </a:lnTo>
                <a:lnTo>
                  <a:pt x="4698225" y="4577188"/>
                </a:lnTo>
                <a:cubicBezTo>
                  <a:pt x="4698947" y="4575414"/>
                  <a:pt x="4697642" y="4573462"/>
                  <a:pt x="4695729" y="4573462"/>
                </a:cubicBezTo>
                <a:lnTo>
                  <a:pt x="4434413" y="4573462"/>
                </a:lnTo>
                <a:cubicBezTo>
                  <a:pt x="4314815" y="4573462"/>
                  <a:pt x="4225382" y="4628061"/>
                  <a:pt x="4189047" y="4723241"/>
                </a:cubicBezTo>
                <a:lnTo>
                  <a:pt x="4145528" y="4837255"/>
                </a:lnTo>
                <a:cubicBezTo>
                  <a:pt x="4144856" y="4839017"/>
                  <a:pt x="4146161" y="4840905"/>
                  <a:pt x="4148049" y="4840905"/>
                </a:cubicBezTo>
                <a:close/>
                <a:moveTo>
                  <a:pt x="1955668" y="4432212"/>
                </a:moveTo>
                <a:lnTo>
                  <a:pt x="2266965" y="4432212"/>
                </a:lnTo>
                <a:cubicBezTo>
                  <a:pt x="2397015" y="4432212"/>
                  <a:pt x="2510582" y="4355042"/>
                  <a:pt x="2556116" y="4235743"/>
                </a:cubicBezTo>
                <a:lnTo>
                  <a:pt x="2613216" y="4097459"/>
                </a:lnTo>
                <a:cubicBezTo>
                  <a:pt x="2617676" y="4085748"/>
                  <a:pt x="2608402" y="4072643"/>
                  <a:pt x="2595631" y="4072643"/>
                </a:cubicBezTo>
                <a:lnTo>
                  <a:pt x="2595631" y="4072643"/>
                </a:lnTo>
                <a:cubicBezTo>
                  <a:pt x="2595631" y="4072643"/>
                  <a:pt x="2289288" y="4072643"/>
                  <a:pt x="2289288" y="4072643"/>
                </a:cubicBezTo>
                <a:cubicBezTo>
                  <a:pt x="2158326" y="4072643"/>
                  <a:pt x="2046760" y="4131919"/>
                  <a:pt x="2000910" y="4252054"/>
                </a:cubicBezTo>
                <a:lnTo>
                  <a:pt x="1940376" y="4410616"/>
                </a:lnTo>
                <a:cubicBezTo>
                  <a:pt x="1936487" y="4420806"/>
                  <a:pt x="1944557" y="4432212"/>
                  <a:pt x="1955668" y="4432212"/>
                </a:cubicBezTo>
                <a:close/>
                <a:moveTo>
                  <a:pt x="2622110" y="4432212"/>
                </a:moveTo>
                <a:lnTo>
                  <a:pt x="2933407" y="4432212"/>
                </a:lnTo>
                <a:cubicBezTo>
                  <a:pt x="3063457" y="4432212"/>
                  <a:pt x="3177025" y="4355042"/>
                  <a:pt x="3222558" y="4235743"/>
                </a:cubicBezTo>
                <a:lnTo>
                  <a:pt x="3279646" y="4097459"/>
                </a:lnTo>
                <a:cubicBezTo>
                  <a:pt x="3284118" y="4085748"/>
                  <a:pt x="3274844" y="4072643"/>
                  <a:pt x="3262074" y="4072643"/>
                </a:cubicBezTo>
                <a:lnTo>
                  <a:pt x="3262074" y="4072643"/>
                </a:lnTo>
                <a:cubicBezTo>
                  <a:pt x="3262074" y="4072643"/>
                  <a:pt x="2955730" y="4072643"/>
                  <a:pt x="2955730" y="4072643"/>
                </a:cubicBezTo>
                <a:cubicBezTo>
                  <a:pt x="2824755" y="4072643"/>
                  <a:pt x="2713202" y="4131919"/>
                  <a:pt x="2667339" y="4252054"/>
                </a:cubicBezTo>
                <a:lnTo>
                  <a:pt x="2606818" y="4410616"/>
                </a:lnTo>
                <a:cubicBezTo>
                  <a:pt x="2602916" y="4420806"/>
                  <a:pt x="2610999" y="4432212"/>
                  <a:pt x="2622110" y="4432212"/>
                </a:cubicBezTo>
                <a:close/>
                <a:moveTo>
                  <a:pt x="1877245" y="3957109"/>
                </a:moveTo>
                <a:lnTo>
                  <a:pt x="1937766" y="3798547"/>
                </a:lnTo>
                <a:cubicBezTo>
                  <a:pt x="1983629" y="3678412"/>
                  <a:pt x="2095195" y="3619149"/>
                  <a:pt x="2226145" y="3619149"/>
                </a:cubicBezTo>
                <a:lnTo>
                  <a:pt x="2532500" y="3619149"/>
                </a:lnTo>
                <a:cubicBezTo>
                  <a:pt x="2545271" y="3619149"/>
                  <a:pt x="2554545" y="3632241"/>
                  <a:pt x="2550073" y="3643965"/>
                </a:cubicBezTo>
                <a:lnTo>
                  <a:pt x="2492985" y="3782248"/>
                </a:lnTo>
                <a:cubicBezTo>
                  <a:pt x="2447451" y="3901547"/>
                  <a:pt x="2333871" y="3978705"/>
                  <a:pt x="2203834" y="3978705"/>
                </a:cubicBezTo>
                <a:lnTo>
                  <a:pt x="1892537" y="3978705"/>
                </a:lnTo>
                <a:cubicBezTo>
                  <a:pt x="1881426" y="3978705"/>
                  <a:pt x="1873343" y="3967312"/>
                  <a:pt x="1877245" y="3957109"/>
                </a:cubicBezTo>
                <a:close/>
                <a:moveTo>
                  <a:pt x="1939781" y="3932649"/>
                </a:moveTo>
                <a:lnTo>
                  <a:pt x="2203834" y="3932649"/>
                </a:lnTo>
                <a:cubicBezTo>
                  <a:pt x="2314665" y="3932649"/>
                  <a:pt x="2411281" y="3867163"/>
                  <a:pt x="2449973" y="3765810"/>
                </a:cubicBezTo>
                <a:lnTo>
                  <a:pt x="2450188" y="3765228"/>
                </a:lnTo>
                <a:lnTo>
                  <a:pt x="2450429" y="3764657"/>
                </a:lnTo>
                <a:lnTo>
                  <a:pt x="2489944" y="3668932"/>
                </a:lnTo>
                <a:cubicBezTo>
                  <a:pt x="2490679" y="3667157"/>
                  <a:pt x="2489374" y="3665206"/>
                  <a:pt x="2487461" y="3665206"/>
                </a:cubicBezTo>
                <a:lnTo>
                  <a:pt x="2226145" y="3665206"/>
                </a:lnTo>
                <a:cubicBezTo>
                  <a:pt x="2106547" y="3665206"/>
                  <a:pt x="2017114" y="3719792"/>
                  <a:pt x="1980779" y="3814985"/>
                </a:cubicBezTo>
                <a:lnTo>
                  <a:pt x="1937260" y="3928986"/>
                </a:lnTo>
                <a:cubicBezTo>
                  <a:pt x="1936588" y="3930748"/>
                  <a:pt x="1937893" y="3932649"/>
                  <a:pt x="1939781" y="3932649"/>
                </a:cubicBezTo>
                <a:close/>
                <a:moveTo>
                  <a:pt x="5285142" y="4410616"/>
                </a:moveTo>
                <a:lnTo>
                  <a:pt x="5345663" y="4252054"/>
                </a:lnTo>
                <a:cubicBezTo>
                  <a:pt x="5391526" y="4131919"/>
                  <a:pt x="5503092" y="4072643"/>
                  <a:pt x="5634054" y="4072643"/>
                </a:cubicBezTo>
                <a:lnTo>
                  <a:pt x="5940397" y="4072643"/>
                </a:lnTo>
                <a:cubicBezTo>
                  <a:pt x="5953180" y="4072643"/>
                  <a:pt x="5962442" y="4085748"/>
                  <a:pt x="5957982" y="4097459"/>
                </a:cubicBezTo>
                <a:lnTo>
                  <a:pt x="5900882" y="4235743"/>
                </a:lnTo>
                <a:cubicBezTo>
                  <a:pt x="5855348" y="4355042"/>
                  <a:pt x="5741781" y="4432212"/>
                  <a:pt x="5611731" y="4432212"/>
                </a:cubicBezTo>
                <a:lnTo>
                  <a:pt x="5300434" y="4432212"/>
                </a:lnTo>
                <a:cubicBezTo>
                  <a:pt x="5289323" y="4432212"/>
                  <a:pt x="5281253" y="4420806"/>
                  <a:pt x="5285142" y="4410616"/>
                </a:cubicBezTo>
                <a:close/>
                <a:moveTo>
                  <a:pt x="5347690" y="4386143"/>
                </a:moveTo>
                <a:lnTo>
                  <a:pt x="5611731" y="4386143"/>
                </a:lnTo>
                <a:cubicBezTo>
                  <a:pt x="5722562" y="4386143"/>
                  <a:pt x="5819178" y="4320657"/>
                  <a:pt x="5857870" y="4219318"/>
                </a:cubicBezTo>
                <a:lnTo>
                  <a:pt x="5858097" y="4218735"/>
                </a:lnTo>
                <a:lnTo>
                  <a:pt x="5858326" y="4218165"/>
                </a:lnTo>
                <a:lnTo>
                  <a:pt x="5897854" y="4122439"/>
                </a:lnTo>
                <a:cubicBezTo>
                  <a:pt x="5898589" y="4120652"/>
                  <a:pt x="5897284" y="4118713"/>
                  <a:pt x="5895358" y="4118713"/>
                </a:cubicBezTo>
                <a:lnTo>
                  <a:pt x="5634054" y="4118713"/>
                </a:lnTo>
                <a:cubicBezTo>
                  <a:pt x="5514456" y="4118713"/>
                  <a:pt x="5425011" y="4173299"/>
                  <a:pt x="5388688" y="4268492"/>
                </a:cubicBezTo>
                <a:lnTo>
                  <a:pt x="5345169" y="4382493"/>
                </a:lnTo>
                <a:cubicBezTo>
                  <a:pt x="5344498" y="4384255"/>
                  <a:pt x="5345803" y="4386156"/>
                  <a:pt x="5347690" y="4386156"/>
                </a:cubicBezTo>
                <a:close/>
                <a:moveTo>
                  <a:pt x="553996" y="3978705"/>
                </a:moveTo>
                <a:lnTo>
                  <a:pt x="865290" y="3978705"/>
                </a:lnTo>
                <a:cubicBezTo>
                  <a:pt x="995342" y="3978705"/>
                  <a:pt x="1108908" y="3901534"/>
                  <a:pt x="1154444" y="3782236"/>
                </a:cubicBezTo>
                <a:lnTo>
                  <a:pt x="1211535" y="3643952"/>
                </a:lnTo>
                <a:cubicBezTo>
                  <a:pt x="1216001" y="3632241"/>
                  <a:pt x="1206729" y="3619136"/>
                  <a:pt x="1193954" y="3619136"/>
                </a:cubicBezTo>
                <a:lnTo>
                  <a:pt x="1193961" y="3619136"/>
                </a:lnTo>
                <a:cubicBezTo>
                  <a:pt x="1193961" y="3619136"/>
                  <a:pt x="887602" y="3619136"/>
                  <a:pt x="887602" y="3619136"/>
                </a:cubicBezTo>
                <a:cubicBezTo>
                  <a:pt x="756641" y="3619136"/>
                  <a:pt x="645086" y="3678412"/>
                  <a:pt x="599221" y="3798547"/>
                </a:cubicBezTo>
                <a:lnTo>
                  <a:pt x="538697" y="3957109"/>
                </a:lnTo>
                <a:cubicBezTo>
                  <a:pt x="534806" y="3967299"/>
                  <a:pt x="542879" y="3978705"/>
                  <a:pt x="553995" y="3978705"/>
                </a:cubicBezTo>
                <a:close/>
                <a:moveTo>
                  <a:pt x="1425319" y="4886962"/>
                </a:moveTo>
                <a:lnTo>
                  <a:pt x="1736616" y="4886962"/>
                </a:lnTo>
                <a:cubicBezTo>
                  <a:pt x="1866654" y="4886962"/>
                  <a:pt x="1980234" y="4809803"/>
                  <a:pt x="2025767" y="4690505"/>
                </a:cubicBezTo>
                <a:lnTo>
                  <a:pt x="2082855" y="4552221"/>
                </a:lnTo>
                <a:cubicBezTo>
                  <a:pt x="2087327" y="4540510"/>
                  <a:pt x="2078053" y="4527406"/>
                  <a:pt x="2065283" y="4527406"/>
                </a:cubicBezTo>
                <a:lnTo>
                  <a:pt x="1758927" y="4527406"/>
                </a:lnTo>
                <a:cubicBezTo>
                  <a:pt x="1627964" y="4527406"/>
                  <a:pt x="1516399" y="4586668"/>
                  <a:pt x="1470549" y="4706816"/>
                </a:cubicBezTo>
                <a:lnTo>
                  <a:pt x="1410015" y="4865378"/>
                </a:lnTo>
                <a:cubicBezTo>
                  <a:pt x="1406125" y="4875568"/>
                  <a:pt x="1414196" y="4886962"/>
                  <a:pt x="1425307" y="4886962"/>
                </a:cubicBezTo>
                <a:close/>
                <a:moveTo>
                  <a:pt x="801270" y="634171"/>
                </a:moveTo>
                <a:lnTo>
                  <a:pt x="740745" y="792733"/>
                </a:lnTo>
                <a:cubicBezTo>
                  <a:pt x="736854" y="802928"/>
                  <a:pt x="744927" y="814324"/>
                  <a:pt x="756037" y="814324"/>
                </a:cubicBezTo>
                <a:lnTo>
                  <a:pt x="1067337" y="814324"/>
                </a:lnTo>
                <a:cubicBezTo>
                  <a:pt x="1197382" y="814324"/>
                  <a:pt x="1310954" y="737161"/>
                  <a:pt x="1356487" y="617861"/>
                </a:cubicBezTo>
                <a:lnTo>
                  <a:pt x="1413588" y="479576"/>
                </a:lnTo>
                <a:cubicBezTo>
                  <a:pt x="1418047" y="467862"/>
                  <a:pt x="1408773" y="454763"/>
                  <a:pt x="1396003" y="454763"/>
                </a:cubicBezTo>
                <a:lnTo>
                  <a:pt x="1089649" y="454763"/>
                </a:lnTo>
                <a:cubicBezTo>
                  <a:pt x="958682" y="454763"/>
                  <a:pt x="847133" y="514030"/>
                  <a:pt x="801269" y="634171"/>
                </a:cubicBezTo>
                <a:close/>
                <a:moveTo>
                  <a:pt x="4770072" y="4886962"/>
                </a:moveTo>
                <a:lnTo>
                  <a:pt x="5081369" y="4886962"/>
                </a:lnTo>
                <a:cubicBezTo>
                  <a:pt x="5211407" y="4886962"/>
                  <a:pt x="5324987" y="4809803"/>
                  <a:pt x="5370520" y="4690505"/>
                </a:cubicBezTo>
                <a:lnTo>
                  <a:pt x="5427608" y="4552221"/>
                </a:lnTo>
                <a:cubicBezTo>
                  <a:pt x="5432081" y="4540510"/>
                  <a:pt x="5422807" y="4527406"/>
                  <a:pt x="5410036" y="4527406"/>
                </a:cubicBezTo>
                <a:lnTo>
                  <a:pt x="5103680" y="4527406"/>
                </a:lnTo>
                <a:cubicBezTo>
                  <a:pt x="4972718" y="4527406"/>
                  <a:pt x="4861165" y="4586668"/>
                  <a:pt x="4815302" y="4706816"/>
                </a:cubicBezTo>
                <a:lnTo>
                  <a:pt x="4754781" y="4865378"/>
                </a:lnTo>
                <a:cubicBezTo>
                  <a:pt x="4750879" y="4875568"/>
                  <a:pt x="4758962" y="4886962"/>
                  <a:pt x="4770072" y="4886962"/>
                </a:cubicBezTo>
                <a:close/>
                <a:moveTo>
                  <a:pt x="3931353" y="1"/>
                </a:moveTo>
                <a:lnTo>
                  <a:pt x="3931353" y="4"/>
                </a:lnTo>
                <a:cubicBezTo>
                  <a:pt x="3944124" y="4"/>
                  <a:pt x="3953386" y="13098"/>
                  <a:pt x="3948926" y="24817"/>
                </a:cubicBezTo>
                <a:lnTo>
                  <a:pt x="3891838" y="163099"/>
                </a:lnTo>
                <a:cubicBezTo>
                  <a:pt x="3846292" y="282399"/>
                  <a:pt x="3732724" y="359565"/>
                  <a:pt x="3602674" y="359565"/>
                </a:cubicBezTo>
                <a:lnTo>
                  <a:pt x="3291390" y="359565"/>
                </a:lnTo>
                <a:cubicBezTo>
                  <a:pt x="3280279" y="359565"/>
                  <a:pt x="3272196" y="348166"/>
                  <a:pt x="3276098" y="337970"/>
                </a:cubicBezTo>
                <a:lnTo>
                  <a:pt x="3336620" y="179408"/>
                </a:lnTo>
                <a:cubicBezTo>
                  <a:pt x="3382482" y="59270"/>
                  <a:pt x="3494035" y="0"/>
                  <a:pt x="3624998" y="0"/>
                </a:cubicBezTo>
                <a:lnTo>
                  <a:pt x="3931353" y="0"/>
                </a:lnTo>
                <a:close/>
                <a:moveTo>
                  <a:pt x="3886302" y="46062"/>
                </a:moveTo>
                <a:lnTo>
                  <a:pt x="3624998" y="46062"/>
                </a:lnTo>
                <a:cubicBezTo>
                  <a:pt x="3505400" y="46062"/>
                  <a:pt x="3415955" y="100653"/>
                  <a:pt x="3379632" y="195840"/>
                </a:cubicBezTo>
                <a:lnTo>
                  <a:pt x="3336113" y="309846"/>
                </a:lnTo>
                <a:cubicBezTo>
                  <a:pt x="3335441" y="311612"/>
                  <a:pt x="3336734" y="313506"/>
                  <a:pt x="3338634" y="313506"/>
                </a:cubicBezTo>
                <a:lnTo>
                  <a:pt x="3602674" y="313506"/>
                </a:lnTo>
                <a:cubicBezTo>
                  <a:pt x="3713518" y="313506"/>
                  <a:pt x="3810134" y="248018"/>
                  <a:pt x="3848813" y="146670"/>
                </a:cubicBezTo>
                <a:lnTo>
                  <a:pt x="3849041" y="146091"/>
                </a:lnTo>
                <a:lnTo>
                  <a:pt x="3849269" y="145518"/>
                </a:lnTo>
                <a:lnTo>
                  <a:pt x="3888797" y="49787"/>
                </a:lnTo>
                <a:cubicBezTo>
                  <a:pt x="3889532" y="48013"/>
                  <a:pt x="3888227" y="46062"/>
                  <a:pt x="3886302" y="46062"/>
                </a:cubicBezTo>
                <a:close/>
                <a:moveTo>
                  <a:pt x="3276086" y="4410616"/>
                </a:moveTo>
                <a:lnTo>
                  <a:pt x="3336620" y="4252054"/>
                </a:lnTo>
                <a:cubicBezTo>
                  <a:pt x="3382470" y="4131919"/>
                  <a:pt x="3494035" y="4072643"/>
                  <a:pt x="3624998" y="4072643"/>
                </a:cubicBezTo>
                <a:lnTo>
                  <a:pt x="3931353" y="4072643"/>
                </a:lnTo>
                <a:cubicBezTo>
                  <a:pt x="3944111" y="4072643"/>
                  <a:pt x="3953386" y="4085748"/>
                  <a:pt x="3948926" y="4097459"/>
                </a:cubicBezTo>
                <a:lnTo>
                  <a:pt x="3891825" y="4235743"/>
                </a:lnTo>
                <a:cubicBezTo>
                  <a:pt x="3846292" y="4355042"/>
                  <a:pt x="3732724" y="4432212"/>
                  <a:pt x="3602674" y="4432212"/>
                </a:cubicBezTo>
                <a:lnTo>
                  <a:pt x="3291390" y="4432212"/>
                </a:lnTo>
                <a:cubicBezTo>
                  <a:pt x="3280267" y="4432212"/>
                  <a:pt x="3272196" y="4420806"/>
                  <a:pt x="3276098" y="4410616"/>
                </a:cubicBezTo>
                <a:close/>
                <a:moveTo>
                  <a:pt x="3338634" y="4386143"/>
                </a:moveTo>
                <a:lnTo>
                  <a:pt x="3602674" y="4386143"/>
                </a:lnTo>
                <a:cubicBezTo>
                  <a:pt x="3713518" y="4386143"/>
                  <a:pt x="3810134" y="4320657"/>
                  <a:pt x="3848826" y="4219318"/>
                </a:cubicBezTo>
                <a:lnTo>
                  <a:pt x="3849041" y="4218735"/>
                </a:lnTo>
                <a:lnTo>
                  <a:pt x="3849269" y="4218165"/>
                </a:lnTo>
                <a:lnTo>
                  <a:pt x="3888797" y="4122439"/>
                </a:lnTo>
                <a:cubicBezTo>
                  <a:pt x="3889532" y="4120652"/>
                  <a:pt x="3888227" y="4118713"/>
                  <a:pt x="3886302" y="4118713"/>
                </a:cubicBezTo>
                <a:lnTo>
                  <a:pt x="3624998" y="4118713"/>
                </a:lnTo>
                <a:cubicBezTo>
                  <a:pt x="3505400" y="4118713"/>
                  <a:pt x="3415955" y="4173299"/>
                  <a:pt x="3379632" y="4268492"/>
                </a:cubicBezTo>
                <a:lnTo>
                  <a:pt x="3336113" y="4382493"/>
                </a:lnTo>
                <a:cubicBezTo>
                  <a:pt x="3335441" y="4384255"/>
                  <a:pt x="3336734" y="4386156"/>
                  <a:pt x="3338634" y="4386156"/>
                </a:cubicBezTo>
                <a:close/>
                <a:moveTo>
                  <a:pt x="617132" y="4432212"/>
                </a:moveTo>
                <a:lnTo>
                  <a:pt x="928433" y="4432212"/>
                </a:lnTo>
                <a:cubicBezTo>
                  <a:pt x="1058478" y="4432212"/>
                  <a:pt x="1172050" y="4355042"/>
                  <a:pt x="1217581" y="4235743"/>
                </a:cubicBezTo>
                <a:lnTo>
                  <a:pt x="1274669" y="4097459"/>
                </a:lnTo>
                <a:cubicBezTo>
                  <a:pt x="1279141" y="4085748"/>
                  <a:pt x="1269867" y="4072643"/>
                  <a:pt x="1257098" y="4072643"/>
                </a:cubicBezTo>
                <a:lnTo>
                  <a:pt x="1257104" y="4072643"/>
                </a:lnTo>
                <a:cubicBezTo>
                  <a:pt x="1257104" y="4072643"/>
                  <a:pt x="950746" y="4072643"/>
                  <a:pt x="950746" y="4072643"/>
                </a:cubicBezTo>
                <a:cubicBezTo>
                  <a:pt x="819778" y="4072643"/>
                  <a:pt x="708229" y="4131919"/>
                  <a:pt x="662365" y="4252054"/>
                </a:cubicBezTo>
                <a:lnTo>
                  <a:pt x="601840" y="4410616"/>
                </a:lnTo>
                <a:cubicBezTo>
                  <a:pt x="597949" y="4420806"/>
                  <a:pt x="606022" y="4432212"/>
                  <a:pt x="617132" y="4432212"/>
                </a:cubicBezTo>
                <a:close/>
                <a:moveTo>
                  <a:pt x="2912553" y="5335412"/>
                </a:moveTo>
                <a:lnTo>
                  <a:pt x="3223838" y="5335412"/>
                </a:lnTo>
                <a:cubicBezTo>
                  <a:pt x="3353900" y="5335412"/>
                  <a:pt x="3467455" y="5258254"/>
                  <a:pt x="3513001" y="5138955"/>
                </a:cubicBezTo>
                <a:lnTo>
                  <a:pt x="3570089" y="5000659"/>
                </a:lnTo>
                <a:cubicBezTo>
                  <a:pt x="3574549" y="4988948"/>
                  <a:pt x="3565275" y="4975856"/>
                  <a:pt x="3552517" y="4975856"/>
                </a:cubicBezTo>
                <a:lnTo>
                  <a:pt x="3246161" y="4975856"/>
                </a:lnTo>
                <a:cubicBezTo>
                  <a:pt x="3115199" y="4975856"/>
                  <a:pt x="3003633" y="5035119"/>
                  <a:pt x="2957783" y="5155254"/>
                </a:cubicBezTo>
                <a:lnTo>
                  <a:pt x="2897262" y="5313816"/>
                </a:lnTo>
                <a:cubicBezTo>
                  <a:pt x="2893360" y="5324018"/>
                  <a:pt x="2901443" y="5335412"/>
                  <a:pt x="2912553" y="5335412"/>
                </a:cubicBezTo>
                <a:close/>
                <a:moveTo>
                  <a:pt x="1374642" y="195838"/>
                </a:moveTo>
                <a:cubicBezTo>
                  <a:pt x="1376074" y="192103"/>
                  <a:pt x="1377721" y="188539"/>
                  <a:pt x="1379317" y="184931"/>
                </a:cubicBezTo>
                <a:cubicBezTo>
                  <a:pt x="1361669" y="188490"/>
                  <a:pt x="1343894" y="191691"/>
                  <a:pt x="1325941" y="194331"/>
                </a:cubicBezTo>
                <a:lnTo>
                  <a:pt x="1271109" y="337970"/>
                </a:lnTo>
                <a:cubicBezTo>
                  <a:pt x="1267207" y="348165"/>
                  <a:pt x="1275290" y="359565"/>
                  <a:pt x="1286401" y="359565"/>
                </a:cubicBezTo>
                <a:lnTo>
                  <a:pt x="1597698" y="359565"/>
                </a:lnTo>
                <a:cubicBezTo>
                  <a:pt x="1727735" y="359565"/>
                  <a:pt x="1841302" y="282399"/>
                  <a:pt x="1886848" y="163099"/>
                </a:cubicBezTo>
                <a:lnTo>
                  <a:pt x="1943936" y="24817"/>
                </a:lnTo>
                <a:cubicBezTo>
                  <a:pt x="1948408" y="13098"/>
                  <a:pt x="1939135" y="4"/>
                  <a:pt x="1926364" y="4"/>
                </a:cubicBezTo>
                <a:lnTo>
                  <a:pt x="1926364" y="1"/>
                </a:lnTo>
                <a:lnTo>
                  <a:pt x="1787382" y="1"/>
                </a:lnTo>
                <a:cubicBezTo>
                  <a:pt x="1766237" y="16200"/>
                  <a:pt x="1744497" y="31621"/>
                  <a:pt x="1722084" y="46062"/>
                </a:cubicBezTo>
                <a:lnTo>
                  <a:pt x="1881325" y="46062"/>
                </a:lnTo>
                <a:cubicBezTo>
                  <a:pt x="1883238" y="46062"/>
                  <a:pt x="1884543" y="48015"/>
                  <a:pt x="1883808" y="49787"/>
                </a:cubicBezTo>
                <a:lnTo>
                  <a:pt x="1844292" y="145518"/>
                </a:lnTo>
                <a:lnTo>
                  <a:pt x="1844052" y="146091"/>
                </a:lnTo>
                <a:lnTo>
                  <a:pt x="1843836" y="146670"/>
                </a:lnTo>
                <a:cubicBezTo>
                  <a:pt x="1805144" y="248018"/>
                  <a:pt x="1708528" y="313506"/>
                  <a:pt x="1597698" y="313506"/>
                </a:cubicBezTo>
                <a:lnTo>
                  <a:pt x="1333644" y="313506"/>
                </a:lnTo>
                <a:cubicBezTo>
                  <a:pt x="1331757" y="313506"/>
                  <a:pt x="1330452" y="311612"/>
                  <a:pt x="1331123" y="309846"/>
                </a:cubicBezTo>
                <a:lnTo>
                  <a:pt x="1374655" y="195840"/>
                </a:lnTo>
                <a:close/>
                <a:moveTo>
                  <a:pt x="2230819" y="5313816"/>
                </a:moveTo>
                <a:lnTo>
                  <a:pt x="2291341" y="5155254"/>
                </a:lnTo>
                <a:cubicBezTo>
                  <a:pt x="2337191" y="5035119"/>
                  <a:pt x="2448756" y="4975843"/>
                  <a:pt x="2579719" y="4975843"/>
                </a:cubicBezTo>
                <a:lnTo>
                  <a:pt x="2886075" y="4975843"/>
                </a:lnTo>
                <a:lnTo>
                  <a:pt x="2886075" y="4975843"/>
                </a:lnTo>
                <a:cubicBezTo>
                  <a:pt x="2898845" y="4975843"/>
                  <a:pt x="2908119" y="4988948"/>
                  <a:pt x="2903647" y="5000659"/>
                </a:cubicBezTo>
                <a:lnTo>
                  <a:pt x="2846559" y="5138942"/>
                </a:lnTo>
                <a:cubicBezTo>
                  <a:pt x="2801013" y="5258241"/>
                  <a:pt x="2687458" y="5335412"/>
                  <a:pt x="2557408" y="5335412"/>
                </a:cubicBezTo>
                <a:lnTo>
                  <a:pt x="2246111" y="5335412"/>
                </a:lnTo>
                <a:cubicBezTo>
                  <a:pt x="2235000" y="5335412"/>
                  <a:pt x="2226917" y="5324006"/>
                  <a:pt x="2230819" y="5313816"/>
                </a:cubicBezTo>
                <a:close/>
                <a:moveTo>
                  <a:pt x="2293355" y="5289355"/>
                </a:moveTo>
                <a:lnTo>
                  <a:pt x="2557396" y="5289355"/>
                </a:lnTo>
                <a:cubicBezTo>
                  <a:pt x="2668239" y="5289355"/>
                  <a:pt x="2764855" y="5223870"/>
                  <a:pt x="2803547" y="5122517"/>
                </a:cubicBezTo>
                <a:lnTo>
                  <a:pt x="2803762" y="5121934"/>
                </a:lnTo>
                <a:lnTo>
                  <a:pt x="2804003" y="5121364"/>
                </a:lnTo>
                <a:lnTo>
                  <a:pt x="2843519" y="5025626"/>
                </a:lnTo>
                <a:cubicBezTo>
                  <a:pt x="2844253" y="5023864"/>
                  <a:pt x="2842948" y="5021913"/>
                  <a:pt x="2841023" y="5021913"/>
                </a:cubicBezTo>
                <a:lnTo>
                  <a:pt x="2579719" y="5021913"/>
                </a:lnTo>
                <a:cubicBezTo>
                  <a:pt x="2460121" y="5021913"/>
                  <a:pt x="2370676" y="5076498"/>
                  <a:pt x="2334353" y="5171679"/>
                </a:cubicBezTo>
                <a:lnTo>
                  <a:pt x="2290834" y="5285693"/>
                </a:lnTo>
                <a:cubicBezTo>
                  <a:pt x="2290162" y="5287454"/>
                  <a:pt x="2291467" y="5289355"/>
                  <a:pt x="2293355" y="5289355"/>
                </a:cubicBezTo>
                <a:close/>
                <a:moveTo>
                  <a:pt x="2076444" y="4865378"/>
                </a:moveTo>
                <a:lnTo>
                  <a:pt x="2136978" y="4706816"/>
                </a:lnTo>
                <a:cubicBezTo>
                  <a:pt x="2182841" y="4586668"/>
                  <a:pt x="2294407" y="4527406"/>
                  <a:pt x="2425356" y="4527406"/>
                </a:cubicBezTo>
                <a:lnTo>
                  <a:pt x="2731712" y="4527406"/>
                </a:lnTo>
                <a:cubicBezTo>
                  <a:pt x="2744483" y="4527406"/>
                  <a:pt x="2753757" y="4540498"/>
                  <a:pt x="2749284" y="4552221"/>
                </a:cubicBezTo>
                <a:lnTo>
                  <a:pt x="2692197" y="4690505"/>
                </a:lnTo>
                <a:cubicBezTo>
                  <a:pt x="2646651" y="4809803"/>
                  <a:pt x="2533083" y="4886962"/>
                  <a:pt x="2403046" y="4886962"/>
                </a:cubicBezTo>
                <a:lnTo>
                  <a:pt x="2091749" y="4886962"/>
                </a:lnTo>
                <a:cubicBezTo>
                  <a:pt x="2080638" y="4886962"/>
                  <a:pt x="2072555" y="4875568"/>
                  <a:pt x="2076457" y="4865378"/>
                </a:cubicBezTo>
                <a:close/>
                <a:moveTo>
                  <a:pt x="2138992" y="4840905"/>
                </a:moveTo>
                <a:lnTo>
                  <a:pt x="2403046" y="4840905"/>
                </a:lnTo>
                <a:cubicBezTo>
                  <a:pt x="2513877" y="4840905"/>
                  <a:pt x="2610492" y="4775420"/>
                  <a:pt x="2649172" y="4674080"/>
                </a:cubicBezTo>
                <a:lnTo>
                  <a:pt x="2649400" y="4673497"/>
                </a:lnTo>
                <a:lnTo>
                  <a:pt x="2649641" y="4672926"/>
                </a:lnTo>
                <a:lnTo>
                  <a:pt x="2689156" y="4577188"/>
                </a:lnTo>
                <a:cubicBezTo>
                  <a:pt x="2689891" y="4575414"/>
                  <a:pt x="2688586" y="4573462"/>
                  <a:pt x="2686660" y="4573462"/>
                </a:cubicBezTo>
                <a:lnTo>
                  <a:pt x="2425356" y="4573462"/>
                </a:lnTo>
                <a:cubicBezTo>
                  <a:pt x="2305758" y="4573462"/>
                  <a:pt x="2216326" y="4628061"/>
                  <a:pt x="2179990" y="4723241"/>
                </a:cubicBezTo>
                <a:lnTo>
                  <a:pt x="2136471" y="4837255"/>
                </a:lnTo>
                <a:cubicBezTo>
                  <a:pt x="2135800" y="4839017"/>
                  <a:pt x="2137105" y="4840905"/>
                  <a:pt x="2138992" y="4840905"/>
                </a:cubicBezTo>
                <a:close/>
                <a:moveTo>
                  <a:pt x="726726" y="454764"/>
                </a:moveTo>
                <a:lnTo>
                  <a:pt x="726726" y="454764"/>
                </a:lnTo>
                <a:cubicBezTo>
                  <a:pt x="739494" y="454764"/>
                  <a:pt x="748767" y="467859"/>
                  <a:pt x="744301" y="479577"/>
                </a:cubicBezTo>
                <a:lnTo>
                  <a:pt x="687210" y="617860"/>
                </a:lnTo>
                <a:cubicBezTo>
                  <a:pt x="641667" y="737162"/>
                  <a:pt x="528101" y="814326"/>
                  <a:pt x="398056" y="814326"/>
                </a:cubicBezTo>
                <a:lnTo>
                  <a:pt x="86760" y="814326"/>
                </a:lnTo>
                <a:cubicBezTo>
                  <a:pt x="75644" y="814326"/>
                  <a:pt x="67572" y="802927"/>
                  <a:pt x="71462" y="792731"/>
                </a:cubicBezTo>
                <a:lnTo>
                  <a:pt x="131994" y="634172"/>
                </a:lnTo>
                <a:cubicBezTo>
                  <a:pt x="177851" y="514031"/>
                  <a:pt x="289413" y="454764"/>
                  <a:pt x="420374" y="454764"/>
                </a:cubicBezTo>
                <a:lnTo>
                  <a:pt x="726726" y="454764"/>
                </a:lnTo>
                <a:close/>
                <a:moveTo>
                  <a:pt x="681679" y="500825"/>
                </a:moveTo>
                <a:lnTo>
                  <a:pt x="420376" y="500825"/>
                </a:lnTo>
                <a:cubicBezTo>
                  <a:pt x="300772" y="500825"/>
                  <a:pt x="211339" y="555416"/>
                  <a:pt x="175007" y="650603"/>
                </a:cubicBezTo>
                <a:lnTo>
                  <a:pt x="131487" y="764609"/>
                </a:lnTo>
                <a:cubicBezTo>
                  <a:pt x="130813" y="766374"/>
                  <a:pt x="132118" y="768267"/>
                  <a:pt x="134004" y="768267"/>
                </a:cubicBezTo>
                <a:lnTo>
                  <a:pt x="398055" y="768267"/>
                </a:lnTo>
                <a:cubicBezTo>
                  <a:pt x="508892" y="768267"/>
                  <a:pt x="605508" y="702781"/>
                  <a:pt x="644190" y="601431"/>
                </a:cubicBezTo>
                <a:lnTo>
                  <a:pt x="644413" y="600852"/>
                </a:lnTo>
                <a:lnTo>
                  <a:pt x="644648" y="600279"/>
                </a:lnTo>
                <a:lnTo>
                  <a:pt x="684172" y="504551"/>
                </a:lnTo>
                <a:cubicBezTo>
                  <a:pt x="684908" y="502775"/>
                  <a:pt x="683603" y="500826"/>
                  <a:pt x="681678" y="500826"/>
                </a:cubicBezTo>
                <a:close/>
                <a:moveTo>
                  <a:pt x="1271109" y="4410616"/>
                </a:moveTo>
                <a:lnTo>
                  <a:pt x="1331630" y="4252054"/>
                </a:lnTo>
                <a:cubicBezTo>
                  <a:pt x="1377493" y="4131919"/>
                  <a:pt x="1489046" y="4072643"/>
                  <a:pt x="1620008" y="4072643"/>
                </a:cubicBezTo>
                <a:lnTo>
                  <a:pt x="1926364" y="4072643"/>
                </a:lnTo>
                <a:cubicBezTo>
                  <a:pt x="1939135" y="4072643"/>
                  <a:pt x="1948408" y="4085748"/>
                  <a:pt x="1943936" y="4097459"/>
                </a:cubicBezTo>
                <a:lnTo>
                  <a:pt x="1886848" y="4235743"/>
                </a:lnTo>
                <a:cubicBezTo>
                  <a:pt x="1841315" y="4355042"/>
                  <a:pt x="1727748" y="4432212"/>
                  <a:pt x="1597698" y="4432212"/>
                </a:cubicBezTo>
                <a:lnTo>
                  <a:pt x="1286401" y="4432212"/>
                </a:lnTo>
                <a:cubicBezTo>
                  <a:pt x="1275290" y="4432212"/>
                  <a:pt x="1267207" y="4420806"/>
                  <a:pt x="1271109" y="4410616"/>
                </a:cubicBezTo>
                <a:close/>
                <a:moveTo>
                  <a:pt x="1333644" y="4386143"/>
                </a:moveTo>
                <a:lnTo>
                  <a:pt x="1597698" y="4386143"/>
                </a:lnTo>
                <a:cubicBezTo>
                  <a:pt x="1708528" y="4386143"/>
                  <a:pt x="1805144" y="4320657"/>
                  <a:pt x="1843836" y="4219318"/>
                </a:cubicBezTo>
                <a:lnTo>
                  <a:pt x="1844052" y="4218735"/>
                </a:lnTo>
                <a:lnTo>
                  <a:pt x="1844292" y="4218165"/>
                </a:lnTo>
                <a:lnTo>
                  <a:pt x="1883808" y="4122439"/>
                </a:lnTo>
                <a:cubicBezTo>
                  <a:pt x="1884543" y="4120652"/>
                  <a:pt x="1883238" y="4118713"/>
                  <a:pt x="1881325" y="4118713"/>
                </a:cubicBezTo>
                <a:lnTo>
                  <a:pt x="1620008" y="4118713"/>
                </a:lnTo>
                <a:cubicBezTo>
                  <a:pt x="1500410" y="4118713"/>
                  <a:pt x="1410978" y="4173299"/>
                  <a:pt x="1374642" y="4268492"/>
                </a:cubicBezTo>
                <a:lnTo>
                  <a:pt x="1331123" y="4382493"/>
                </a:lnTo>
                <a:cubicBezTo>
                  <a:pt x="1330452" y="4384255"/>
                  <a:pt x="1331757" y="4386156"/>
                  <a:pt x="1333644" y="4386156"/>
                </a:cubicBezTo>
                <a:close/>
                <a:moveTo>
                  <a:pt x="7172206" y="3782236"/>
                </a:moveTo>
                <a:lnTo>
                  <a:pt x="7229294" y="3643952"/>
                </a:lnTo>
                <a:cubicBezTo>
                  <a:pt x="7233766" y="3632241"/>
                  <a:pt x="7224492" y="3619136"/>
                  <a:pt x="7211721" y="3619136"/>
                </a:cubicBezTo>
                <a:lnTo>
                  <a:pt x="7211721" y="3619136"/>
                </a:lnTo>
                <a:cubicBezTo>
                  <a:pt x="7211721" y="3619136"/>
                  <a:pt x="6905365" y="3619136"/>
                  <a:pt x="6905365" y="3619136"/>
                </a:cubicBezTo>
                <a:cubicBezTo>
                  <a:pt x="6774403" y="3619136"/>
                  <a:pt x="6662850" y="3678412"/>
                  <a:pt x="6616988" y="3798547"/>
                </a:cubicBezTo>
                <a:lnTo>
                  <a:pt x="6556466" y="3957109"/>
                </a:lnTo>
                <a:cubicBezTo>
                  <a:pt x="6552564" y="3967299"/>
                  <a:pt x="6560647" y="3978705"/>
                  <a:pt x="6571758" y="3978705"/>
                </a:cubicBezTo>
                <a:lnTo>
                  <a:pt x="6883055" y="3978705"/>
                </a:lnTo>
                <a:cubicBezTo>
                  <a:pt x="7013105" y="3978705"/>
                  <a:pt x="7126672" y="3901534"/>
                  <a:pt x="7172206" y="3782236"/>
                </a:cubicBezTo>
                <a:close/>
                <a:moveTo>
                  <a:pt x="86" y="2254863"/>
                </a:moveTo>
                <a:lnTo>
                  <a:pt x="86" y="2373402"/>
                </a:lnTo>
                <a:lnTo>
                  <a:pt x="38787" y="2279666"/>
                </a:lnTo>
                <a:cubicBezTo>
                  <a:pt x="43253" y="2267955"/>
                  <a:pt x="33980" y="2254863"/>
                  <a:pt x="21206" y="2254863"/>
                </a:cubicBezTo>
                <a:lnTo>
                  <a:pt x="86" y="2254863"/>
                </a:lnTo>
                <a:close/>
                <a:moveTo>
                  <a:pt x="1002914" y="3333798"/>
                </a:moveTo>
                <a:lnTo>
                  <a:pt x="1060006" y="3195514"/>
                </a:lnTo>
                <a:cubicBezTo>
                  <a:pt x="1064472" y="3183791"/>
                  <a:pt x="1055199" y="3170699"/>
                  <a:pt x="1042425" y="3170699"/>
                </a:cubicBezTo>
                <a:lnTo>
                  <a:pt x="1042431" y="3170699"/>
                </a:lnTo>
                <a:cubicBezTo>
                  <a:pt x="1042431" y="3170699"/>
                  <a:pt x="736072" y="3170699"/>
                  <a:pt x="736072" y="3170699"/>
                </a:cubicBezTo>
                <a:cubicBezTo>
                  <a:pt x="605111" y="3170699"/>
                  <a:pt x="493556" y="3229961"/>
                  <a:pt x="447692" y="3350109"/>
                </a:cubicBezTo>
                <a:lnTo>
                  <a:pt x="387167" y="3508671"/>
                </a:lnTo>
                <a:cubicBezTo>
                  <a:pt x="383276" y="3518861"/>
                  <a:pt x="391349" y="3530255"/>
                  <a:pt x="402465" y="3530255"/>
                </a:cubicBezTo>
                <a:lnTo>
                  <a:pt x="713759" y="3530255"/>
                </a:lnTo>
                <a:cubicBezTo>
                  <a:pt x="843811" y="3530255"/>
                  <a:pt x="957377" y="3453097"/>
                  <a:pt x="1002913" y="3333798"/>
                </a:cubicBezTo>
                <a:close/>
                <a:moveTo>
                  <a:pt x="2402944" y="2254863"/>
                </a:moveTo>
                <a:lnTo>
                  <a:pt x="2709287" y="2254863"/>
                </a:lnTo>
                <a:cubicBezTo>
                  <a:pt x="2722058" y="2254863"/>
                  <a:pt x="2731332" y="2267955"/>
                  <a:pt x="2726860" y="2279666"/>
                </a:cubicBezTo>
                <a:lnTo>
                  <a:pt x="2669772" y="2417950"/>
                </a:lnTo>
                <a:cubicBezTo>
                  <a:pt x="2624239" y="2537261"/>
                  <a:pt x="2510659" y="2614420"/>
                  <a:pt x="2380621" y="2614420"/>
                </a:cubicBezTo>
                <a:lnTo>
                  <a:pt x="2069324" y="2614420"/>
                </a:lnTo>
                <a:cubicBezTo>
                  <a:pt x="2058213" y="2614420"/>
                  <a:pt x="2050143" y="2603026"/>
                  <a:pt x="2054032" y="2592823"/>
                </a:cubicBezTo>
                <a:lnTo>
                  <a:pt x="2114554" y="2434261"/>
                </a:lnTo>
                <a:cubicBezTo>
                  <a:pt x="2160416" y="2314126"/>
                  <a:pt x="2271982" y="2254863"/>
                  <a:pt x="2402944" y="2254863"/>
                </a:cubicBezTo>
                <a:close/>
                <a:moveTo>
                  <a:pt x="2664248" y="2300920"/>
                </a:moveTo>
                <a:lnTo>
                  <a:pt x="2402944" y="2300920"/>
                </a:lnTo>
                <a:cubicBezTo>
                  <a:pt x="2283334" y="2300920"/>
                  <a:pt x="2193901" y="2355506"/>
                  <a:pt x="2157566" y="2450699"/>
                </a:cubicBezTo>
                <a:lnTo>
                  <a:pt x="2114047" y="2564700"/>
                </a:lnTo>
                <a:cubicBezTo>
                  <a:pt x="2113375" y="2566462"/>
                  <a:pt x="2114680" y="2568363"/>
                  <a:pt x="2116568" y="2568363"/>
                </a:cubicBezTo>
                <a:lnTo>
                  <a:pt x="2380621" y="2568363"/>
                </a:lnTo>
                <a:cubicBezTo>
                  <a:pt x="2491452" y="2568363"/>
                  <a:pt x="2588068" y="2502877"/>
                  <a:pt x="2626760" y="2401525"/>
                </a:cubicBezTo>
                <a:lnTo>
                  <a:pt x="2626975" y="2400942"/>
                </a:lnTo>
                <a:lnTo>
                  <a:pt x="2627216" y="2400371"/>
                </a:lnTo>
                <a:lnTo>
                  <a:pt x="2666731" y="2304646"/>
                </a:lnTo>
                <a:cubicBezTo>
                  <a:pt x="2667466" y="2302872"/>
                  <a:pt x="2666161" y="2300920"/>
                  <a:pt x="2664248" y="2300920"/>
                </a:cubicBezTo>
                <a:close/>
                <a:moveTo>
                  <a:pt x="5439340" y="4886962"/>
                </a:moveTo>
                <a:lnTo>
                  <a:pt x="5750637" y="4886962"/>
                </a:lnTo>
                <a:cubicBezTo>
                  <a:pt x="5880687" y="4886962"/>
                  <a:pt x="5994254" y="4809803"/>
                  <a:pt x="6039788" y="4690505"/>
                </a:cubicBezTo>
                <a:lnTo>
                  <a:pt x="6096876" y="4552221"/>
                </a:lnTo>
                <a:cubicBezTo>
                  <a:pt x="6101348" y="4540510"/>
                  <a:pt x="6092074" y="4527406"/>
                  <a:pt x="6079303" y="4527406"/>
                </a:cubicBezTo>
                <a:lnTo>
                  <a:pt x="5772947" y="4527406"/>
                </a:lnTo>
                <a:cubicBezTo>
                  <a:pt x="5641985" y="4527406"/>
                  <a:pt x="5530432" y="4586668"/>
                  <a:pt x="5484569" y="4706816"/>
                </a:cubicBezTo>
                <a:lnTo>
                  <a:pt x="5424048" y="4865378"/>
                </a:lnTo>
                <a:cubicBezTo>
                  <a:pt x="5420146" y="4875568"/>
                  <a:pt x="5428229" y="4886962"/>
                  <a:pt x="5439340" y="4886962"/>
                </a:cubicBezTo>
                <a:close/>
                <a:moveTo>
                  <a:pt x="6570149" y="4235743"/>
                </a:moveTo>
                <a:lnTo>
                  <a:pt x="6627250" y="4097459"/>
                </a:lnTo>
                <a:cubicBezTo>
                  <a:pt x="6631709" y="4085748"/>
                  <a:pt x="6622435" y="4072643"/>
                  <a:pt x="6609665" y="4072643"/>
                </a:cubicBezTo>
                <a:lnTo>
                  <a:pt x="6609665" y="4072643"/>
                </a:lnTo>
                <a:cubicBezTo>
                  <a:pt x="6609665" y="4072643"/>
                  <a:pt x="6303322" y="4072643"/>
                  <a:pt x="6303322" y="4072643"/>
                </a:cubicBezTo>
                <a:cubicBezTo>
                  <a:pt x="6172359" y="4072643"/>
                  <a:pt x="6060794" y="4131919"/>
                  <a:pt x="6014943" y="4252054"/>
                </a:cubicBezTo>
                <a:lnTo>
                  <a:pt x="5954410" y="4410616"/>
                </a:lnTo>
                <a:cubicBezTo>
                  <a:pt x="5950520" y="4420806"/>
                  <a:pt x="5958590" y="4432212"/>
                  <a:pt x="5969701" y="4432212"/>
                </a:cubicBezTo>
                <a:lnTo>
                  <a:pt x="6280998" y="4432212"/>
                </a:lnTo>
                <a:cubicBezTo>
                  <a:pt x="6411048" y="4432212"/>
                  <a:pt x="6524616" y="4355042"/>
                  <a:pt x="6570149" y="4235743"/>
                </a:cubicBezTo>
                <a:close/>
                <a:moveTo>
                  <a:pt x="68" y="3176275"/>
                </a:moveTo>
                <a:lnTo>
                  <a:pt x="62" y="3530255"/>
                </a:lnTo>
                <a:lnTo>
                  <a:pt x="44491" y="3530255"/>
                </a:lnTo>
                <a:cubicBezTo>
                  <a:pt x="174536" y="3530255"/>
                  <a:pt x="288108" y="3453097"/>
                  <a:pt x="333639" y="3333798"/>
                </a:cubicBezTo>
                <a:lnTo>
                  <a:pt x="390731" y="3195514"/>
                </a:lnTo>
                <a:cubicBezTo>
                  <a:pt x="395203" y="3183791"/>
                  <a:pt x="385930" y="3170699"/>
                  <a:pt x="373156" y="3170699"/>
                </a:cubicBezTo>
                <a:lnTo>
                  <a:pt x="373156" y="3170699"/>
                </a:lnTo>
                <a:cubicBezTo>
                  <a:pt x="373156" y="3170699"/>
                  <a:pt x="66804" y="3170699"/>
                  <a:pt x="66804" y="3170699"/>
                </a:cubicBezTo>
                <a:cubicBezTo>
                  <a:pt x="43866" y="3170699"/>
                  <a:pt x="21571" y="3172625"/>
                  <a:pt x="67" y="3176275"/>
                </a:cubicBezTo>
                <a:close/>
                <a:moveTo>
                  <a:pt x="474171" y="3782236"/>
                </a:moveTo>
                <a:lnTo>
                  <a:pt x="531262" y="3643952"/>
                </a:lnTo>
                <a:cubicBezTo>
                  <a:pt x="535728" y="3632241"/>
                  <a:pt x="526455" y="3619149"/>
                  <a:pt x="513687" y="3619149"/>
                </a:cubicBezTo>
                <a:lnTo>
                  <a:pt x="513687" y="3619149"/>
                </a:lnTo>
                <a:cubicBezTo>
                  <a:pt x="513687" y="3619149"/>
                  <a:pt x="207335" y="3619149"/>
                  <a:pt x="207335" y="3619149"/>
                </a:cubicBezTo>
                <a:cubicBezTo>
                  <a:pt x="127502" y="3619149"/>
                  <a:pt x="54982" y="3641303"/>
                  <a:pt x="56" y="3685712"/>
                </a:cubicBezTo>
                <a:lnTo>
                  <a:pt x="56" y="3750044"/>
                </a:lnTo>
                <a:cubicBezTo>
                  <a:pt x="46199" y="3695433"/>
                  <a:pt x="118403" y="3665206"/>
                  <a:pt x="207335" y="3665206"/>
                </a:cubicBezTo>
                <a:lnTo>
                  <a:pt x="468646" y="3665206"/>
                </a:lnTo>
                <a:cubicBezTo>
                  <a:pt x="470564" y="3665206"/>
                  <a:pt x="471869" y="3667157"/>
                  <a:pt x="471139" y="3668932"/>
                </a:cubicBezTo>
                <a:lnTo>
                  <a:pt x="431609" y="3764657"/>
                </a:lnTo>
                <a:lnTo>
                  <a:pt x="431374" y="3765228"/>
                </a:lnTo>
                <a:lnTo>
                  <a:pt x="431157" y="3765810"/>
                </a:lnTo>
                <a:cubicBezTo>
                  <a:pt x="392469" y="3867163"/>
                  <a:pt x="295853" y="3932649"/>
                  <a:pt x="185016" y="3932649"/>
                </a:cubicBezTo>
                <a:lnTo>
                  <a:pt x="49" y="3932649"/>
                </a:lnTo>
                <a:lnTo>
                  <a:pt x="49" y="3978705"/>
                </a:lnTo>
                <a:lnTo>
                  <a:pt x="185016" y="3978705"/>
                </a:lnTo>
                <a:cubicBezTo>
                  <a:pt x="315067" y="3978705"/>
                  <a:pt x="428633" y="3901547"/>
                  <a:pt x="474169" y="3782248"/>
                </a:cubicBezTo>
                <a:close/>
                <a:moveTo>
                  <a:pt x="3581821" y="5335412"/>
                </a:moveTo>
                <a:lnTo>
                  <a:pt x="3893118" y="5335412"/>
                </a:lnTo>
                <a:cubicBezTo>
                  <a:pt x="4023168" y="5335412"/>
                  <a:pt x="4136735" y="5258254"/>
                  <a:pt x="4182268" y="5138955"/>
                </a:cubicBezTo>
                <a:lnTo>
                  <a:pt x="4239357" y="5000659"/>
                </a:lnTo>
                <a:cubicBezTo>
                  <a:pt x="4243829" y="4988948"/>
                  <a:pt x="4234555" y="4975856"/>
                  <a:pt x="4221784" y="4975856"/>
                </a:cubicBezTo>
                <a:lnTo>
                  <a:pt x="3915428" y="4975856"/>
                </a:lnTo>
                <a:cubicBezTo>
                  <a:pt x="3784466" y="4975856"/>
                  <a:pt x="3672913" y="5035119"/>
                  <a:pt x="3627050" y="5155254"/>
                </a:cubicBezTo>
                <a:lnTo>
                  <a:pt x="3566529" y="5313816"/>
                </a:lnTo>
                <a:cubicBezTo>
                  <a:pt x="3562627" y="5324018"/>
                  <a:pt x="3570710" y="5335412"/>
                  <a:pt x="3581821" y="5335412"/>
                </a:cubicBezTo>
                <a:close/>
                <a:moveTo>
                  <a:pt x="308788" y="2895347"/>
                </a:moveTo>
                <a:lnTo>
                  <a:pt x="248263" y="3053910"/>
                </a:lnTo>
                <a:cubicBezTo>
                  <a:pt x="244373" y="3064099"/>
                  <a:pt x="252446" y="3075506"/>
                  <a:pt x="263555" y="3075506"/>
                </a:cubicBezTo>
                <a:lnTo>
                  <a:pt x="574856" y="3075506"/>
                </a:lnTo>
                <a:cubicBezTo>
                  <a:pt x="704901" y="3075506"/>
                  <a:pt x="818473" y="2998335"/>
                  <a:pt x="864009" y="2879036"/>
                </a:cubicBezTo>
                <a:lnTo>
                  <a:pt x="921101" y="2740752"/>
                </a:lnTo>
                <a:cubicBezTo>
                  <a:pt x="925567" y="2729042"/>
                  <a:pt x="916294" y="2715937"/>
                  <a:pt x="903520" y="2715937"/>
                </a:cubicBezTo>
                <a:lnTo>
                  <a:pt x="903526" y="2715937"/>
                </a:lnTo>
                <a:cubicBezTo>
                  <a:pt x="903526" y="2715937"/>
                  <a:pt x="597168" y="2715937"/>
                  <a:pt x="597168" y="2715937"/>
                </a:cubicBezTo>
                <a:cubicBezTo>
                  <a:pt x="466200" y="2715937"/>
                  <a:pt x="354651" y="2775212"/>
                  <a:pt x="308787" y="2895347"/>
                </a:cubicBezTo>
                <a:close/>
                <a:moveTo>
                  <a:pt x="2040020" y="2254863"/>
                </a:moveTo>
                <a:lnTo>
                  <a:pt x="1733664" y="2254863"/>
                </a:lnTo>
                <a:cubicBezTo>
                  <a:pt x="1602702" y="2254863"/>
                  <a:pt x="1491149" y="2314126"/>
                  <a:pt x="1445286" y="2434261"/>
                </a:cubicBezTo>
                <a:lnTo>
                  <a:pt x="1384765" y="2592823"/>
                </a:lnTo>
                <a:cubicBezTo>
                  <a:pt x="1380863" y="2603026"/>
                  <a:pt x="1388946" y="2614420"/>
                  <a:pt x="1400057" y="2614420"/>
                </a:cubicBezTo>
                <a:lnTo>
                  <a:pt x="1711354" y="2614420"/>
                </a:lnTo>
                <a:cubicBezTo>
                  <a:pt x="1841404" y="2614420"/>
                  <a:pt x="1954971" y="2537261"/>
                  <a:pt x="2000505" y="2417950"/>
                </a:cubicBezTo>
                <a:lnTo>
                  <a:pt x="2057605" y="2279666"/>
                </a:lnTo>
                <a:cubicBezTo>
                  <a:pt x="2062065" y="2267955"/>
                  <a:pt x="2052791" y="2254863"/>
                  <a:pt x="2040020" y="2254863"/>
                </a:cubicBezTo>
                <a:close/>
                <a:moveTo>
                  <a:pt x="4740769" y="454764"/>
                </a:moveTo>
                <a:lnTo>
                  <a:pt x="4740769" y="454764"/>
                </a:lnTo>
                <a:cubicBezTo>
                  <a:pt x="4753539" y="454764"/>
                  <a:pt x="4762813" y="467859"/>
                  <a:pt x="4758341" y="479577"/>
                </a:cubicBezTo>
                <a:lnTo>
                  <a:pt x="4701253" y="617860"/>
                </a:lnTo>
                <a:cubicBezTo>
                  <a:pt x="4655707" y="737162"/>
                  <a:pt x="4542152" y="814326"/>
                  <a:pt x="4412090" y="814326"/>
                </a:cubicBezTo>
                <a:lnTo>
                  <a:pt x="4100805" y="814326"/>
                </a:lnTo>
                <a:cubicBezTo>
                  <a:pt x="4089694" y="814326"/>
                  <a:pt x="4081611" y="802927"/>
                  <a:pt x="4085513" y="792731"/>
                </a:cubicBezTo>
                <a:lnTo>
                  <a:pt x="4146035" y="634172"/>
                </a:lnTo>
                <a:cubicBezTo>
                  <a:pt x="4191897" y="514031"/>
                  <a:pt x="4303450" y="454764"/>
                  <a:pt x="4434413" y="454764"/>
                </a:cubicBezTo>
                <a:lnTo>
                  <a:pt x="4740769" y="454764"/>
                </a:lnTo>
                <a:close/>
                <a:moveTo>
                  <a:pt x="4695729" y="500825"/>
                </a:moveTo>
                <a:lnTo>
                  <a:pt x="4434413" y="500825"/>
                </a:lnTo>
                <a:cubicBezTo>
                  <a:pt x="4314815" y="500825"/>
                  <a:pt x="4225382" y="555416"/>
                  <a:pt x="4189047" y="650603"/>
                </a:cubicBezTo>
                <a:lnTo>
                  <a:pt x="4145528" y="764609"/>
                </a:lnTo>
                <a:cubicBezTo>
                  <a:pt x="4144856" y="766374"/>
                  <a:pt x="4146161" y="768267"/>
                  <a:pt x="4148049" y="768267"/>
                </a:cubicBezTo>
                <a:lnTo>
                  <a:pt x="4412090" y="768267"/>
                </a:lnTo>
                <a:cubicBezTo>
                  <a:pt x="4522933" y="768267"/>
                  <a:pt x="4619549" y="702781"/>
                  <a:pt x="4658241" y="601431"/>
                </a:cubicBezTo>
                <a:lnTo>
                  <a:pt x="4658456" y="600852"/>
                </a:lnTo>
                <a:lnTo>
                  <a:pt x="4658684" y="600279"/>
                </a:lnTo>
                <a:lnTo>
                  <a:pt x="4698212" y="504551"/>
                </a:lnTo>
                <a:cubicBezTo>
                  <a:pt x="4698947" y="502775"/>
                  <a:pt x="4697642" y="500826"/>
                  <a:pt x="4695729" y="500826"/>
                </a:cubicBezTo>
                <a:close/>
                <a:moveTo>
                  <a:pt x="2917849" y="1806413"/>
                </a:moveTo>
                <a:cubicBezTo>
                  <a:pt x="2786887" y="1806413"/>
                  <a:pt x="2675321" y="1865676"/>
                  <a:pt x="2629458" y="1985824"/>
                </a:cubicBezTo>
                <a:lnTo>
                  <a:pt x="2568937" y="2144386"/>
                </a:lnTo>
                <a:cubicBezTo>
                  <a:pt x="2565048" y="2154575"/>
                  <a:pt x="2573118" y="2165982"/>
                  <a:pt x="2584229" y="2165982"/>
                </a:cubicBezTo>
                <a:lnTo>
                  <a:pt x="2895526" y="2165982"/>
                </a:lnTo>
                <a:cubicBezTo>
                  <a:pt x="3025563" y="2165982"/>
                  <a:pt x="3139131" y="2088811"/>
                  <a:pt x="3184677" y="1969512"/>
                </a:cubicBezTo>
                <a:lnTo>
                  <a:pt x="3241765" y="1831228"/>
                </a:lnTo>
                <a:cubicBezTo>
                  <a:pt x="3246237" y="1819505"/>
                  <a:pt x="3236963" y="1806413"/>
                  <a:pt x="3224192" y="1806413"/>
                </a:cubicBezTo>
                <a:lnTo>
                  <a:pt x="2917849" y="1806413"/>
                </a:lnTo>
                <a:close/>
                <a:moveTo>
                  <a:pt x="10580900" y="1806413"/>
                </a:moveTo>
                <a:lnTo>
                  <a:pt x="10580900" y="1806413"/>
                </a:lnTo>
                <a:cubicBezTo>
                  <a:pt x="10593671" y="1806413"/>
                  <a:pt x="10602945" y="1819518"/>
                  <a:pt x="10598473" y="1831228"/>
                </a:cubicBezTo>
                <a:lnTo>
                  <a:pt x="10541386" y="1969512"/>
                </a:lnTo>
                <a:cubicBezTo>
                  <a:pt x="10495851" y="2088811"/>
                  <a:pt x="10382284" y="2165982"/>
                  <a:pt x="10252234" y="2165982"/>
                </a:cubicBezTo>
                <a:lnTo>
                  <a:pt x="9940937" y="2165982"/>
                </a:lnTo>
                <a:cubicBezTo>
                  <a:pt x="9929826" y="2165982"/>
                  <a:pt x="9921743" y="2154575"/>
                  <a:pt x="9925646" y="2144386"/>
                </a:cubicBezTo>
                <a:lnTo>
                  <a:pt x="9986167" y="1985824"/>
                </a:lnTo>
                <a:cubicBezTo>
                  <a:pt x="10032029" y="1865688"/>
                  <a:pt x="10143595" y="1806413"/>
                  <a:pt x="10274557" y="1806413"/>
                </a:cubicBezTo>
                <a:lnTo>
                  <a:pt x="10580900" y="1806413"/>
                </a:lnTo>
                <a:close/>
                <a:moveTo>
                  <a:pt x="10535861" y="1852470"/>
                </a:moveTo>
                <a:lnTo>
                  <a:pt x="10274545" y="1852470"/>
                </a:lnTo>
                <a:cubicBezTo>
                  <a:pt x="10154947" y="1852470"/>
                  <a:pt x="10065514" y="1907069"/>
                  <a:pt x="10029179" y="2002249"/>
                </a:cubicBezTo>
                <a:lnTo>
                  <a:pt x="9985672" y="2116263"/>
                </a:lnTo>
                <a:cubicBezTo>
                  <a:pt x="9984988" y="2118024"/>
                  <a:pt x="9986293" y="2119925"/>
                  <a:pt x="9988181" y="2119925"/>
                </a:cubicBezTo>
                <a:lnTo>
                  <a:pt x="10252234" y="2119925"/>
                </a:lnTo>
                <a:cubicBezTo>
                  <a:pt x="10363065" y="2119925"/>
                  <a:pt x="10459681" y="2054427"/>
                  <a:pt x="10498373" y="1953087"/>
                </a:cubicBezTo>
                <a:lnTo>
                  <a:pt x="10498588" y="1952504"/>
                </a:lnTo>
                <a:lnTo>
                  <a:pt x="10498816" y="1951934"/>
                </a:lnTo>
                <a:lnTo>
                  <a:pt x="10538357" y="1856209"/>
                </a:lnTo>
                <a:cubicBezTo>
                  <a:pt x="10539080" y="1854421"/>
                  <a:pt x="10537774" y="1852482"/>
                  <a:pt x="10535861" y="1852482"/>
                </a:cubicBezTo>
                <a:close/>
                <a:moveTo>
                  <a:pt x="3069374" y="2254863"/>
                </a:moveTo>
                <a:cubicBezTo>
                  <a:pt x="2938411" y="2254863"/>
                  <a:pt x="2826846" y="2314126"/>
                  <a:pt x="2780996" y="2434261"/>
                </a:cubicBezTo>
                <a:lnTo>
                  <a:pt x="2720474" y="2592823"/>
                </a:lnTo>
                <a:cubicBezTo>
                  <a:pt x="2716572" y="2603026"/>
                  <a:pt x="2724655" y="2614420"/>
                  <a:pt x="2735754" y="2614420"/>
                </a:cubicBezTo>
                <a:lnTo>
                  <a:pt x="3047063" y="2614420"/>
                </a:lnTo>
                <a:cubicBezTo>
                  <a:pt x="3177101" y="2614420"/>
                  <a:pt x="3290668" y="2537261"/>
                  <a:pt x="3336214" y="2417950"/>
                </a:cubicBezTo>
                <a:lnTo>
                  <a:pt x="3393302" y="2279666"/>
                </a:lnTo>
                <a:cubicBezTo>
                  <a:pt x="3397761" y="2267955"/>
                  <a:pt x="3388488" y="2254863"/>
                  <a:pt x="3375730" y="2254863"/>
                </a:cubicBezTo>
                <a:lnTo>
                  <a:pt x="3069374" y="2254863"/>
                </a:lnTo>
                <a:close/>
                <a:moveTo>
                  <a:pt x="1064393" y="2254863"/>
                </a:moveTo>
                <a:cubicBezTo>
                  <a:pt x="933432" y="2254863"/>
                  <a:pt x="821870" y="2314126"/>
                  <a:pt x="776012" y="2434261"/>
                </a:cubicBezTo>
                <a:lnTo>
                  <a:pt x="715487" y="2592823"/>
                </a:lnTo>
                <a:cubicBezTo>
                  <a:pt x="711597" y="2603026"/>
                  <a:pt x="719670" y="2614420"/>
                  <a:pt x="730786" y="2614420"/>
                </a:cubicBezTo>
                <a:lnTo>
                  <a:pt x="1042080" y="2614420"/>
                </a:lnTo>
                <a:cubicBezTo>
                  <a:pt x="1172131" y="2614420"/>
                  <a:pt x="1285691" y="2537261"/>
                  <a:pt x="1331225" y="2417950"/>
                </a:cubicBezTo>
                <a:lnTo>
                  <a:pt x="1388325" y="2279666"/>
                </a:lnTo>
                <a:cubicBezTo>
                  <a:pt x="1392797" y="2267955"/>
                  <a:pt x="1383523" y="2254863"/>
                  <a:pt x="1370740" y="2254863"/>
                </a:cubicBezTo>
                <a:lnTo>
                  <a:pt x="1064393" y="2254863"/>
                </a:lnTo>
                <a:close/>
                <a:moveTo>
                  <a:pt x="9472516" y="2434261"/>
                </a:moveTo>
                <a:lnTo>
                  <a:pt x="9411982" y="2592823"/>
                </a:lnTo>
                <a:cubicBezTo>
                  <a:pt x="9408093" y="2603026"/>
                  <a:pt x="9416163" y="2614420"/>
                  <a:pt x="9427287" y="2614420"/>
                </a:cubicBezTo>
                <a:lnTo>
                  <a:pt x="9738571" y="2614420"/>
                </a:lnTo>
                <a:cubicBezTo>
                  <a:pt x="9868621" y="2614420"/>
                  <a:pt x="9982189" y="2537261"/>
                  <a:pt x="10027735" y="2417950"/>
                </a:cubicBezTo>
                <a:lnTo>
                  <a:pt x="10084822" y="2279666"/>
                </a:lnTo>
                <a:cubicBezTo>
                  <a:pt x="10089282" y="2267955"/>
                  <a:pt x="10080008" y="2254863"/>
                  <a:pt x="10067250" y="2254863"/>
                </a:cubicBezTo>
                <a:lnTo>
                  <a:pt x="9760894" y="2254863"/>
                </a:lnTo>
                <a:cubicBezTo>
                  <a:pt x="9629932" y="2254863"/>
                  <a:pt x="9518366" y="2314126"/>
                  <a:pt x="9472516" y="2434261"/>
                </a:cubicBezTo>
                <a:close/>
                <a:moveTo>
                  <a:pt x="80" y="2715937"/>
                </a:moveTo>
                <a:lnTo>
                  <a:pt x="67" y="3057458"/>
                </a:lnTo>
                <a:cubicBezTo>
                  <a:pt x="83531" y="3028106"/>
                  <a:pt x="151127" y="2964470"/>
                  <a:pt x="183735" y="2879036"/>
                </a:cubicBezTo>
                <a:lnTo>
                  <a:pt x="240827" y="2740752"/>
                </a:lnTo>
                <a:cubicBezTo>
                  <a:pt x="245299" y="2729042"/>
                  <a:pt x="236026" y="2715937"/>
                  <a:pt x="223252" y="2715937"/>
                </a:cubicBezTo>
                <a:lnTo>
                  <a:pt x="223252" y="2715937"/>
                </a:lnTo>
                <a:cubicBezTo>
                  <a:pt x="223252" y="2715937"/>
                  <a:pt x="80" y="2715937"/>
                  <a:pt x="80" y="2715937"/>
                </a:cubicBezTo>
                <a:close/>
                <a:moveTo>
                  <a:pt x="4611200" y="2715937"/>
                </a:moveTo>
                <a:cubicBezTo>
                  <a:pt x="4480238" y="2715937"/>
                  <a:pt x="4368685" y="2775200"/>
                  <a:pt x="4322822" y="2895347"/>
                </a:cubicBezTo>
                <a:lnTo>
                  <a:pt x="4262301" y="3053910"/>
                </a:lnTo>
                <a:cubicBezTo>
                  <a:pt x="4258398" y="3064099"/>
                  <a:pt x="4266481" y="3075493"/>
                  <a:pt x="4277592" y="3075493"/>
                </a:cubicBezTo>
                <a:lnTo>
                  <a:pt x="4588889" y="3075493"/>
                </a:lnTo>
                <a:cubicBezTo>
                  <a:pt x="4718939" y="3075493"/>
                  <a:pt x="4832507" y="2998335"/>
                  <a:pt x="4878040" y="2879036"/>
                </a:cubicBezTo>
                <a:lnTo>
                  <a:pt x="4935128" y="2740752"/>
                </a:lnTo>
                <a:cubicBezTo>
                  <a:pt x="4939600" y="2729042"/>
                  <a:pt x="4930326" y="2715937"/>
                  <a:pt x="4917556" y="2715937"/>
                </a:cubicBezTo>
                <a:lnTo>
                  <a:pt x="4917556" y="2715937"/>
                </a:lnTo>
                <a:cubicBezTo>
                  <a:pt x="4917556" y="2715937"/>
                  <a:pt x="4611200" y="2715937"/>
                  <a:pt x="4611200" y="2715937"/>
                </a:cubicBezTo>
                <a:close/>
                <a:moveTo>
                  <a:pt x="3577767" y="2715937"/>
                </a:moveTo>
                <a:lnTo>
                  <a:pt x="3577767" y="2715937"/>
                </a:lnTo>
                <a:cubicBezTo>
                  <a:pt x="3590550" y="2715937"/>
                  <a:pt x="3599824" y="2729029"/>
                  <a:pt x="3595352" y="2740752"/>
                </a:cubicBezTo>
                <a:lnTo>
                  <a:pt x="3538251" y="2879036"/>
                </a:lnTo>
                <a:cubicBezTo>
                  <a:pt x="3492718" y="2998335"/>
                  <a:pt x="3379150" y="3075493"/>
                  <a:pt x="3249113" y="3075493"/>
                </a:cubicBezTo>
                <a:lnTo>
                  <a:pt x="2937816" y="3075493"/>
                </a:lnTo>
                <a:cubicBezTo>
                  <a:pt x="2926692" y="3075493"/>
                  <a:pt x="2918622" y="3064099"/>
                  <a:pt x="2922511" y="3053910"/>
                </a:cubicBezTo>
                <a:lnTo>
                  <a:pt x="2983045" y="2895347"/>
                </a:lnTo>
                <a:cubicBezTo>
                  <a:pt x="3028895" y="2775200"/>
                  <a:pt x="3140461" y="2715937"/>
                  <a:pt x="3271424" y="2715937"/>
                </a:cubicBezTo>
                <a:lnTo>
                  <a:pt x="3577767" y="2715937"/>
                </a:lnTo>
                <a:close/>
                <a:moveTo>
                  <a:pt x="3532727" y="2761994"/>
                </a:moveTo>
                <a:lnTo>
                  <a:pt x="3271424" y="2761994"/>
                </a:lnTo>
                <a:cubicBezTo>
                  <a:pt x="3151825" y="2761994"/>
                  <a:pt x="3062393" y="2816592"/>
                  <a:pt x="3026058" y="2911773"/>
                </a:cubicBezTo>
                <a:lnTo>
                  <a:pt x="2982538" y="3025786"/>
                </a:lnTo>
                <a:cubicBezTo>
                  <a:pt x="2981867" y="3027548"/>
                  <a:pt x="2983172" y="3029436"/>
                  <a:pt x="2985060" y="3029436"/>
                </a:cubicBezTo>
                <a:lnTo>
                  <a:pt x="3249113" y="3029436"/>
                </a:lnTo>
                <a:cubicBezTo>
                  <a:pt x="3359944" y="3029436"/>
                  <a:pt x="3456559" y="2963951"/>
                  <a:pt x="3495239" y="2862598"/>
                </a:cubicBezTo>
                <a:lnTo>
                  <a:pt x="3495467" y="2862028"/>
                </a:lnTo>
                <a:lnTo>
                  <a:pt x="3495695" y="2861458"/>
                </a:lnTo>
                <a:lnTo>
                  <a:pt x="3535223" y="2765720"/>
                </a:lnTo>
                <a:cubicBezTo>
                  <a:pt x="3535958" y="2763945"/>
                  <a:pt x="3534653" y="2761994"/>
                  <a:pt x="3532727" y="2761994"/>
                </a:cubicBezTo>
                <a:close/>
                <a:moveTo>
                  <a:pt x="5586836" y="2715937"/>
                </a:moveTo>
                <a:lnTo>
                  <a:pt x="5586836" y="2715937"/>
                </a:lnTo>
                <a:cubicBezTo>
                  <a:pt x="5599594" y="2715937"/>
                  <a:pt x="5608867" y="2729029"/>
                  <a:pt x="5604408" y="2740752"/>
                </a:cubicBezTo>
                <a:lnTo>
                  <a:pt x="5547308" y="2879036"/>
                </a:lnTo>
                <a:cubicBezTo>
                  <a:pt x="5501774" y="2998335"/>
                  <a:pt x="5388207" y="3075493"/>
                  <a:pt x="5258157" y="3075493"/>
                </a:cubicBezTo>
                <a:lnTo>
                  <a:pt x="4946860" y="3075493"/>
                </a:lnTo>
                <a:cubicBezTo>
                  <a:pt x="4935761" y="3075493"/>
                  <a:pt x="4927678" y="3064099"/>
                  <a:pt x="4931568" y="3053910"/>
                </a:cubicBezTo>
                <a:lnTo>
                  <a:pt x="4992102" y="2895347"/>
                </a:lnTo>
                <a:cubicBezTo>
                  <a:pt x="5037952" y="2775200"/>
                  <a:pt x="5149518" y="2715937"/>
                  <a:pt x="5280480" y="2715937"/>
                </a:cubicBezTo>
                <a:lnTo>
                  <a:pt x="5586836" y="2715937"/>
                </a:lnTo>
                <a:close/>
                <a:moveTo>
                  <a:pt x="5541784" y="2761994"/>
                </a:moveTo>
                <a:lnTo>
                  <a:pt x="5280480" y="2761994"/>
                </a:lnTo>
                <a:cubicBezTo>
                  <a:pt x="5160869" y="2761994"/>
                  <a:pt x="5071437" y="2816592"/>
                  <a:pt x="5035114" y="2911773"/>
                </a:cubicBezTo>
                <a:lnTo>
                  <a:pt x="4991595" y="3025786"/>
                </a:lnTo>
                <a:cubicBezTo>
                  <a:pt x="4990923" y="3027548"/>
                  <a:pt x="4992216" y="3029436"/>
                  <a:pt x="4994116" y="3029436"/>
                </a:cubicBezTo>
                <a:lnTo>
                  <a:pt x="5258157" y="3029436"/>
                </a:lnTo>
                <a:cubicBezTo>
                  <a:pt x="5369000" y="3029436"/>
                  <a:pt x="5465616" y="2963951"/>
                  <a:pt x="5504295" y="2862598"/>
                </a:cubicBezTo>
                <a:lnTo>
                  <a:pt x="5504511" y="2862028"/>
                </a:lnTo>
                <a:lnTo>
                  <a:pt x="5504751" y="2861458"/>
                </a:lnTo>
                <a:lnTo>
                  <a:pt x="5544280" y="2765720"/>
                </a:lnTo>
                <a:cubicBezTo>
                  <a:pt x="5545015" y="2763945"/>
                  <a:pt x="5543710" y="2761994"/>
                  <a:pt x="5541784" y="2761994"/>
                </a:cubicBezTo>
                <a:close/>
                <a:moveTo>
                  <a:pt x="9535242" y="1066307"/>
                </a:moveTo>
                <a:lnTo>
                  <a:pt x="9592329" y="928021"/>
                </a:lnTo>
                <a:cubicBezTo>
                  <a:pt x="9596802" y="916307"/>
                  <a:pt x="9587528" y="903208"/>
                  <a:pt x="9574757" y="903208"/>
                </a:cubicBezTo>
                <a:lnTo>
                  <a:pt x="9268401" y="903208"/>
                </a:lnTo>
                <a:cubicBezTo>
                  <a:pt x="9137452" y="903208"/>
                  <a:pt x="9025886" y="962476"/>
                  <a:pt x="8980023" y="1082616"/>
                </a:cubicBezTo>
                <a:lnTo>
                  <a:pt x="8919502" y="1241179"/>
                </a:lnTo>
                <a:cubicBezTo>
                  <a:pt x="8915600" y="1251373"/>
                  <a:pt x="8923683" y="1262770"/>
                  <a:pt x="8934793" y="1262770"/>
                </a:cubicBezTo>
                <a:lnTo>
                  <a:pt x="9246091" y="1262770"/>
                </a:lnTo>
                <a:cubicBezTo>
                  <a:pt x="9376140" y="1262770"/>
                  <a:pt x="9489709" y="1185606"/>
                  <a:pt x="9535242" y="1066307"/>
                </a:cubicBezTo>
                <a:close/>
                <a:moveTo>
                  <a:pt x="8763303" y="3170699"/>
                </a:moveTo>
                <a:cubicBezTo>
                  <a:pt x="8632340" y="3170699"/>
                  <a:pt x="8520775" y="3229961"/>
                  <a:pt x="8474924" y="3350109"/>
                </a:cubicBezTo>
                <a:lnTo>
                  <a:pt x="8414390" y="3508671"/>
                </a:lnTo>
                <a:cubicBezTo>
                  <a:pt x="8410501" y="3518861"/>
                  <a:pt x="8418571" y="3530255"/>
                  <a:pt x="8429683" y="3530255"/>
                </a:cubicBezTo>
                <a:lnTo>
                  <a:pt x="8740979" y="3530255"/>
                </a:lnTo>
                <a:cubicBezTo>
                  <a:pt x="8871029" y="3530255"/>
                  <a:pt x="8984597" y="3453097"/>
                  <a:pt x="9030130" y="3333798"/>
                </a:cubicBezTo>
                <a:lnTo>
                  <a:pt x="9087231" y="3195514"/>
                </a:lnTo>
                <a:cubicBezTo>
                  <a:pt x="9091690" y="3183791"/>
                  <a:pt x="9082416" y="3170699"/>
                  <a:pt x="9069646" y="3170699"/>
                </a:cubicBezTo>
                <a:lnTo>
                  <a:pt x="9069646" y="3170699"/>
                </a:lnTo>
                <a:cubicBezTo>
                  <a:pt x="9069646" y="3170699"/>
                  <a:pt x="8763303" y="3170699"/>
                  <a:pt x="8763303" y="3170699"/>
                </a:cubicBezTo>
                <a:close/>
                <a:moveTo>
                  <a:pt x="3940691" y="2715937"/>
                </a:moveTo>
                <a:cubicBezTo>
                  <a:pt x="3809728" y="2715937"/>
                  <a:pt x="3698163" y="2775200"/>
                  <a:pt x="3652300" y="2895347"/>
                </a:cubicBezTo>
                <a:lnTo>
                  <a:pt x="3591779" y="3053910"/>
                </a:lnTo>
                <a:cubicBezTo>
                  <a:pt x="3587877" y="3064099"/>
                  <a:pt x="3595960" y="3075493"/>
                  <a:pt x="3607071" y="3075493"/>
                </a:cubicBezTo>
                <a:lnTo>
                  <a:pt x="3918368" y="3075493"/>
                </a:lnTo>
                <a:cubicBezTo>
                  <a:pt x="4048418" y="3075493"/>
                  <a:pt x="4161985" y="2998335"/>
                  <a:pt x="4207519" y="2879036"/>
                </a:cubicBezTo>
                <a:lnTo>
                  <a:pt x="4264606" y="2740752"/>
                </a:lnTo>
                <a:cubicBezTo>
                  <a:pt x="4269079" y="2729042"/>
                  <a:pt x="4259817" y="2715937"/>
                  <a:pt x="4247034" y="2715937"/>
                </a:cubicBezTo>
                <a:lnTo>
                  <a:pt x="4247034" y="2715937"/>
                </a:lnTo>
                <a:cubicBezTo>
                  <a:pt x="4247034" y="2715937"/>
                  <a:pt x="3940691" y="2715937"/>
                  <a:pt x="3940691" y="2715937"/>
                </a:cubicBezTo>
                <a:close/>
                <a:moveTo>
                  <a:pt x="8753952" y="4527406"/>
                </a:moveTo>
                <a:lnTo>
                  <a:pt x="8753952" y="4527406"/>
                </a:lnTo>
                <a:cubicBezTo>
                  <a:pt x="8766723" y="4527406"/>
                  <a:pt x="8775997" y="4540510"/>
                  <a:pt x="8771525" y="4552221"/>
                </a:cubicBezTo>
                <a:lnTo>
                  <a:pt x="8714437" y="4690505"/>
                </a:lnTo>
                <a:cubicBezTo>
                  <a:pt x="8668903" y="4809803"/>
                  <a:pt x="8555324" y="4886974"/>
                  <a:pt x="8425286" y="4886974"/>
                </a:cubicBezTo>
                <a:lnTo>
                  <a:pt x="8113989" y="4886974"/>
                </a:lnTo>
                <a:cubicBezTo>
                  <a:pt x="8102878" y="4886974"/>
                  <a:pt x="8094796" y="4875568"/>
                  <a:pt x="8098698" y="4865378"/>
                </a:cubicBezTo>
                <a:lnTo>
                  <a:pt x="8159219" y="4706816"/>
                </a:lnTo>
                <a:cubicBezTo>
                  <a:pt x="8205081" y="4586668"/>
                  <a:pt x="8316647" y="4527406"/>
                  <a:pt x="8447597" y="4527406"/>
                </a:cubicBezTo>
                <a:lnTo>
                  <a:pt x="8753952" y="4527406"/>
                </a:lnTo>
                <a:close/>
                <a:moveTo>
                  <a:pt x="8708913" y="4573462"/>
                </a:moveTo>
                <a:lnTo>
                  <a:pt x="8447597" y="4573462"/>
                </a:lnTo>
                <a:cubicBezTo>
                  <a:pt x="8327999" y="4573462"/>
                  <a:pt x="8238566" y="4628061"/>
                  <a:pt x="8202231" y="4723241"/>
                </a:cubicBezTo>
                <a:lnTo>
                  <a:pt x="8158725" y="4837255"/>
                </a:lnTo>
                <a:cubicBezTo>
                  <a:pt x="8158040" y="4839017"/>
                  <a:pt x="8159346" y="4840905"/>
                  <a:pt x="8161233" y="4840905"/>
                </a:cubicBezTo>
                <a:lnTo>
                  <a:pt x="8425273" y="4840905"/>
                </a:lnTo>
                <a:cubicBezTo>
                  <a:pt x="8536117" y="4840905"/>
                  <a:pt x="8632733" y="4775420"/>
                  <a:pt x="8671425" y="4674080"/>
                </a:cubicBezTo>
                <a:lnTo>
                  <a:pt x="8671640" y="4673497"/>
                </a:lnTo>
                <a:lnTo>
                  <a:pt x="8671868" y="4672926"/>
                </a:lnTo>
                <a:lnTo>
                  <a:pt x="8711409" y="4577188"/>
                </a:lnTo>
                <a:cubicBezTo>
                  <a:pt x="8712131" y="4575414"/>
                  <a:pt x="8710826" y="4573462"/>
                  <a:pt x="8708913" y="4573462"/>
                </a:cubicBezTo>
                <a:close/>
                <a:moveTo>
                  <a:pt x="3754554" y="1351651"/>
                </a:moveTo>
                <a:lnTo>
                  <a:pt x="3754554" y="1351651"/>
                </a:lnTo>
                <a:cubicBezTo>
                  <a:pt x="3767324" y="1351651"/>
                  <a:pt x="3776598" y="1364756"/>
                  <a:pt x="3772126" y="1376467"/>
                </a:cubicBezTo>
                <a:lnTo>
                  <a:pt x="3715038" y="1514750"/>
                </a:lnTo>
                <a:cubicBezTo>
                  <a:pt x="3669492" y="1634049"/>
                  <a:pt x="3555925" y="1711220"/>
                  <a:pt x="3425887" y="1711220"/>
                </a:cubicBezTo>
                <a:lnTo>
                  <a:pt x="3114578" y="1711220"/>
                </a:lnTo>
                <a:cubicBezTo>
                  <a:pt x="3103467" y="1711220"/>
                  <a:pt x="3095396" y="1699814"/>
                  <a:pt x="3099286" y="1689624"/>
                </a:cubicBezTo>
                <a:lnTo>
                  <a:pt x="3159820" y="1531062"/>
                </a:lnTo>
                <a:cubicBezTo>
                  <a:pt x="3205670" y="1410914"/>
                  <a:pt x="3317236" y="1351651"/>
                  <a:pt x="3448198" y="1351651"/>
                </a:cubicBezTo>
                <a:lnTo>
                  <a:pt x="3754554" y="1351651"/>
                </a:lnTo>
                <a:close/>
                <a:moveTo>
                  <a:pt x="3709502" y="1397708"/>
                </a:moveTo>
                <a:lnTo>
                  <a:pt x="3448198" y="1397708"/>
                </a:lnTo>
                <a:cubicBezTo>
                  <a:pt x="3328587" y="1397708"/>
                  <a:pt x="3239167" y="1452307"/>
                  <a:pt x="3202832" y="1547487"/>
                </a:cubicBezTo>
                <a:lnTo>
                  <a:pt x="3159313" y="1661501"/>
                </a:lnTo>
                <a:cubicBezTo>
                  <a:pt x="3158642" y="1663262"/>
                  <a:pt x="3159946" y="1665151"/>
                  <a:pt x="3161834" y="1665151"/>
                </a:cubicBezTo>
                <a:lnTo>
                  <a:pt x="3425887" y="1665151"/>
                </a:lnTo>
                <a:cubicBezTo>
                  <a:pt x="3536718" y="1665151"/>
                  <a:pt x="3633334" y="1599665"/>
                  <a:pt x="3672013" y="1498325"/>
                </a:cubicBezTo>
                <a:lnTo>
                  <a:pt x="3672241" y="1497742"/>
                </a:lnTo>
                <a:lnTo>
                  <a:pt x="3672470" y="1497172"/>
                </a:lnTo>
                <a:lnTo>
                  <a:pt x="3711998" y="1401434"/>
                </a:lnTo>
                <a:cubicBezTo>
                  <a:pt x="3712732" y="1399660"/>
                  <a:pt x="3711427" y="1397720"/>
                  <a:pt x="3709502" y="1397720"/>
                </a:cubicBezTo>
                <a:close/>
                <a:moveTo>
                  <a:pt x="3587117" y="1806413"/>
                </a:moveTo>
                <a:cubicBezTo>
                  <a:pt x="3456154" y="1806413"/>
                  <a:pt x="3344589" y="1865676"/>
                  <a:pt x="3298738" y="1985824"/>
                </a:cubicBezTo>
                <a:lnTo>
                  <a:pt x="3238205" y="2144386"/>
                </a:lnTo>
                <a:cubicBezTo>
                  <a:pt x="3234315" y="2154575"/>
                  <a:pt x="3242385" y="2165982"/>
                  <a:pt x="3253496" y="2165982"/>
                </a:cubicBezTo>
                <a:lnTo>
                  <a:pt x="3564793" y="2165982"/>
                </a:lnTo>
                <a:cubicBezTo>
                  <a:pt x="3694843" y="2165982"/>
                  <a:pt x="3808411" y="2088811"/>
                  <a:pt x="3853944" y="1969512"/>
                </a:cubicBezTo>
                <a:lnTo>
                  <a:pt x="3911045" y="1831228"/>
                </a:lnTo>
                <a:cubicBezTo>
                  <a:pt x="3915504" y="1819505"/>
                  <a:pt x="3906230" y="1806413"/>
                  <a:pt x="3893460" y="1806413"/>
                </a:cubicBezTo>
                <a:lnTo>
                  <a:pt x="3587117" y="1806413"/>
                </a:lnTo>
                <a:close/>
                <a:moveTo>
                  <a:pt x="3738641" y="2254863"/>
                </a:moveTo>
                <a:cubicBezTo>
                  <a:pt x="3607679" y="2254863"/>
                  <a:pt x="3496113" y="2314126"/>
                  <a:pt x="3450263" y="2434261"/>
                </a:cubicBezTo>
                <a:lnTo>
                  <a:pt x="3389729" y="2592823"/>
                </a:lnTo>
                <a:cubicBezTo>
                  <a:pt x="3385839" y="2603026"/>
                  <a:pt x="3393910" y="2614420"/>
                  <a:pt x="3405034" y="2614420"/>
                </a:cubicBezTo>
                <a:lnTo>
                  <a:pt x="3716318" y="2614420"/>
                </a:lnTo>
                <a:cubicBezTo>
                  <a:pt x="3846368" y="2614420"/>
                  <a:pt x="3959936" y="2537261"/>
                  <a:pt x="4005469" y="2417950"/>
                </a:cubicBezTo>
                <a:lnTo>
                  <a:pt x="4062569" y="2279666"/>
                </a:lnTo>
                <a:cubicBezTo>
                  <a:pt x="4067041" y="2267955"/>
                  <a:pt x="4057768" y="2254863"/>
                  <a:pt x="4044984" y="2254863"/>
                </a:cubicBezTo>
                <a:lnTo>
                  <a:pt x="3738641" y="2254863"/>
                </a:lnTo>
                <a:close/>
                <a:moveTo>
                  <a:pt x="9121552" y="1689624"/>
                </a:moveTo>
                <a:lnTo>
                  <a:pt x="9182073" y="1531062"/>
                </a:lnTo>
                <a:cubicBezTo>
                  <a:pt x="9227923" y="1410914"/>
                  <a:pt x="9339489" y="1351651"/>
                  <a:pt x="9470451" y="1351651"/>
                </a:cubicBezTo>
                <a:lnTo>
                  <a:pt x="9776806" y="1351651"/>
                </a:lnTo>
                <a:lnTo>
                  <a:pt x="9776806" y="1351651"/>
                </a:lnTo>
                <a:cubicBezTo>
                  <a:pt x="9789578" y="1351651"/>
                  <a:pt x="9798838" y="1364756"/>
                  <a:pt x="9794379" y="1376467"/>
                </a:cubicBezTo>
                <a:lnTo>
                  <a:pt x="9737291" y="1514750"/>
                </a:lnTo>
                <a:cubicBezTo>
                  <a:pt x="9691758" y="1634049"/>
                  <a:pt x="9578178" y="1711220"/>
                  <a:pt x="9448141" y="1711220"/>
                </a:cubicBezTo>
                <a:lnTo>
                  <a:pt x="9136844" y="1711220"/>
                </a:lnTo>
                <a:cubicBezTo>
                  <a:pt x="9125733" y="1711220"/>
                  <a:pt x="9117650" y="1699814"/>
                  <a:pt x="9121552" y="1689624"/>
                </a:cubicBezTo>
                <a:close/>
                <a:moveTo>
                  <a:pt x="9184087" y="1665151"/>
                </a:moveTo>
                <a:lnTo>
                  <a:pt x="9448141" y="1665151"/>
                </a:lnTo>
                <a:cubicBezTo>
                  <a:pt x="9558971" y="1665151"/>
                  <a:pt x="9655587" y="1599665"/>
                  <a:pt x="9694279" y="1498325"/>
                </a:cubicBezTo>
                <a:lnTo>
                  <a:pt x="9694495" y="1497742"/>
                </a:lnTo>
                <a:lnTo>
                  <a:pt x="9694723" y="1497172"/>
                </a:lnTo>
                <a:lnTo>
                  <a:pt x="9734251" y="1401434"/>
                </a:lnTo>
                <a:cubicBezTo>
                  <a:pt x="9734986" y="1399660"/>
                  <a:pt x="9733680" y="1397720"/>
                  <a:pt x="9731767" y="1397720"/>
                </a:cubicBezTo>
                <a:lnTo>
                  <a:pt x="9470451" y="1397720"/>
                </a:lnTo>
                <a:cubicBezTo>
                  <a:pt x="9350853" y="1397720"/>
                  <a:pt x="9261420" y="1452307"/>
                  <a:pt x="9225085" y="1547487"/>
                </a:cubicBezTo>
                <a:lnTo>
                  <a:pt x="9181566" y="1661501"/>
                </a:lnTo>
                <a:cubicBezTo>
                  <a:pt x="9180895" y="1663262"/>
                  <a:pt x="9182199" y="1665163"/>
                  <a:pt x="9184087" y="1665163"/>
                </a:cubicBezTo>
                <a:close/>
                <a:moveTo>
                  <a:pt x="4714264" y="2254863"/>
                </a:moveTo>
                <a:lnTo>
                  <a:pt x="4714264" y="2254863"/>
                </a:lnTo>
                <a:cubicBezTo>
                  <a:pt x="4727022" y="2254863"/>
                  <a:pt x="4736309" y="2267955"/>
                  <a:pt x="4731837" y="2279666"/>
                </a:cubicBezTo>
                <a:lnTo>
                  <a:pt x="4674749" y="2417950"/>
                </a:lnTo>
                <a:cubicBezTo>
                  <a:pt x="4629203" y="2537261"/>
                  <a:pt x="4515636" y="2614420"/>
                  <a:pt x="4385598" y="2614420"/>
                </a:cubicBezTo>
                <a:lnTo>
                  <a:pt x="4074288" y="2614420"/>
                </a:lnTo>
                <a:cubicBezTo>
                  <a:pt x="4063177" y="2614420"/>
                  <a:pt x="4055107" y="2603026"/>
                  <a:pt x="4058997" y="2592823"/>
                </a:cubicBezTo>
                <a:lnTo>
                  <a:pt x="4119530" y="2434261"/>
                </a:lnTo>
                <a:cubicBezTo>
                  <a:pt x="4165381" y="2314126"/>
                  <a:pt x="4276946" y="2254863"/>
                  <a:pt x="4407908" y="2254863"/>
                </a:cubicBezTo>
                <a:lnTo>
                  <a:pt x="4714264" y="2254863"/>
                </a:lnTo>
                <a:close/>
                <a:moveTo>
                  <a:pt x="4669212" y="2300920"/>
                </a:moveTo>
                <a:lnTo>
                  <a:pt x="4407908" y="2300920"/>
                </a:lnTo>
                <a:cubicBezTo>
                  <a:pt x="4288298" y="2300920"/>
                  <a:pt x="4198878" y="2355506"/>
                  <a:pt x="4162542" y="2450699"/>
                </a:cubicBezTo>
                <a:lnTo>
                  <a:pt x="4119023" y="2564700"/>
                </a:lnTo>
                <a:cubicBezTo>
                  <a:pt x="4118352" y="2566462"/>
                  <a:pt x="4119657" y="2568363"/>
                  <a:pt x="4121545" y="2568363"/>
                </a:cubicBezTo>
                <a:lnTo>
                  <a:pt x="4385598" y="2568363"/>
                </a:lnTo>
                <a:cubicBezTo>
                  <a:pt x="4496429" y="2568363"/>
                  <a:pt x="4593045" y="2502877"/>
                  <a:pt x="4631724" y="2401525"/>
                </a:cubicBezTo>
                <a:lnTo>
                  <a:pt x="4631939" y="2400942"/>
                </a:lnTo>
                <a:lnTo>
                  <a:pt x="4632180" y="2400371"/>
                </a:lnTo>
                <a:lnTo>
                  <a:pt x="4671708" y="2304646"/>
                </a:lnTo>
                <a:cubicBezTo>
                  <a:pt x="4672443" y="2302872"/>
                  <a:pt x="4671138" y="2300920"/>
                  <a:pt x="4669212" y="2300920"/>
                </a:cubicBezTo>
                <a:close/>
                <a:moveTo>
                  <a:pt x="1749590" y="1351651"/>
                </a:moveTo>
                <a:lnTo>
                  <a:pt x="1749590" y="1351651"/>
                </a:lnTo>
                <a:cubicBezTo>
                  <a:pt x="1762360" y="1351651"/>
                  <a:pt x="1771634" y="1364756"/>
                  <a:pt x="1767162" y="1376467"/>
                </a:cubicBezTo>
                <a:lnTo>
                  <a:pt x="1710074" y="1514750"/>
                </a:lnTo>
                <a:cubicBezTo>
                  <a:pt x="1664528" y="1634049"/>
                  <a:pt x="1550973" y="1711220"/>
                  <a:pt x="1420923" y="1711220"/>
                </a:cubicBezTo>
                <a:lnTo>
                  <a:pt x="1109620" y="1711220"/>
                </a:lnTo>
                <a:cubicBezTo>
                  <a:pt x="1098509" y="1711220"/>
                  <a:pt x="1090436" y="1699814"/>
                  <a:pt x="1094328" y="1689624"/>
                </a:cubicBezTo>
                <a:lnTo>
                  <a:pt x="1154859" y="1531062"/>
                </a:lnTo>
                <a:cubicBezTo>
                  <a:pt x="1200711" y="1410914"/>
                  <a:pt x="1312271" y="1351651"/>
                  <a:pt x="1443234" y="1351651"/>
                </a:cubicBezTo>
                <a:lnTo>
                  <a:pt x="1749590" y="1351651"/>
                </a:lnTo>
                <a:close/>
                <a:moveTo>
                  <a:pt x="1704550" y="1397708"/>
                </a:moveTo>
                <a:lnTo>
                  <a:pt x="1443234" y="1397708"/>
                </a:lnTo>
                <a:cubicBezTo>
                  <a:pt x="1323636" y="1397708"/>
                  <a:pt x="1234203" y="1452307"/>
                  <a:pt x="1197872" y="1547487"/>
                </a:cubicBezTo>
                <a:lnTo>
                  <a:pt x="1154351" y="1661501"/>
                </a:lnTo>
                <a:cubicBezTo>
                  <a:pt x="1153677" y="1663262"/>
                  <a:pt x="1154982" y="1665151"/>
                  <a:pt x="1156869" y="1665151"/>
                </a:cubicBezTo>
                <a:lnTo>
                  <a:pt x="1420923" y="1665151"/>
                </a:lnTo>
                <a:cubicBezTo>
                  <a:pt x="1531754" y="1665151"/>
                  <a:pt x="1628370" y="1599665"/>
                  <a:pt x="1667049" y="1498325"/>
                </a:cubicBezTo>
                <a:lnTo>
                  <a:pt x="1667277" y="1497742"/>
                </a:lnTo>
                <a:lnTo>
                  <a:pt x="1667518" y="1497172"/>
                </a:lnTo>
                <a:lnTo>
                  <a:pt x="1707033" y="1401434"/>
                </a:lnTo>
                <a:cubicBezTo>
                  <a:pt x="1707768" y="1399660"/>
                  <a:pt x="1706463" y="1397720"/>
                  <a:pt x="1704538" y="1397720"/>
                </a:cubicBezTo>
                <a:close/>
                <a:moveTo>
                  <a:pt x="8094035" y="3170699"/>
                </a:moveTo>
                <a:cubicBezTo>
                  <a:pt x="7963073" y="3170699"/>
                  <a:pt x="7851508" y="3229961"/>
                  <a:pt x="7805644" y="3350109"/>
                </a:cubicBezTo>
                <a:lnTo>
                  <a:pt x="7745123" y="3508671"/>
                </a:lnTo>
                <a:cubicBezTo>
                  <a:pt x="7741221" y="3518861"/>
                  <a:pt x="7749304" y="3530255"/>
                  <a:pt x="7760416" y="3530255"/>
                </a:cubicBezTo>
                <a:lnTo>
                  <a:pt x="8071712" y="3530255"/>
                </a:lnTo>
                <a:cubicBezTo>
                  <a:pt x="8201749" y="3530255"/>
                  <a:pt x="8315330" y="3453097"/>
                  <a:pt x="8360863" y="3333798"/>
                </a:cubicBezTo>
                <a:lnTo>
                  <a:pt x="8417950" y="3195514"/>
                </a:lnTo>
                <a:cubicBezTo>
                  <a:pt x="8422423" y="3183791"/>
                  <a:pt x="8413149" y="3170699"/>
                  <a:pt x="8400379" y="3170699"/>
                </a:cubicBezTo>
                <a:lnTo>
                  <a:pt x="8400379" y="3170699"/>
                </a:lnTo>
                <a:cubicBezTo>
                  <a:pt x="8400379" y="3170699"/>
                  <a:pt x="8094023" y="3170699"/>
                  <a:pt x="8094023" y="3170699"/>
                </a:cubicBezTo>
                <a:close/>
                <a:moveTo>
                  <a:pt x="7751432" y="2254863"/>
                </a:moveTo>
                <a:cubicBezTo>
                  <a:pt x="7620470" y="2254863"/>
                  <a:pt x="7508918" y="2314126"/>
                  <a:pt x="7463055" y="2434261"/>
                </a:cubicBezTo>
                <a:lnTo>
                  <a:pt x="7402533" y="2592823"/>
                </a:lnTo>
                <a:cubicBezTo>
                  <a:pt x="7398631" y="2603026"/>
                  <a:pt x="7406714" y="2614420"/>
                  <a:pt x="7417825" y="2614420"/>
                </a:cubicBezTo>
                <a:lnTo>
                  <a:pt x="7729110" y="2614420"/>
                </a:lnTo>
                <a:cubicBezTo>
                  <a:pt x="7859159" y="2614420"/>
                  <a:pt x="7972727" y="2537261"/>
                  <a:pt x="8018273" y="2417950"/>
                </a:cubicBezTo>
                <a:lnTo>
                  <a:pt x="8075361" y="2279666"/>
                </a:lnTo>
                <a:cubicBezTo>
                  <a:pt x="8079821" y="2267955"/>
                  <a:pt x="8070559" y="2254863"/>
                  <a:pt x="8057789" y="2254863"/>
                </a:cubicBezTo>
                <a:lnTo>
                  <a:pt x="7751432" y="2254863"/>
                </a:lnTo>
                <a:close/>
                <a:moveTo>
                  <a:pt x="6614935" y="2715937"/>
                </a:moveTo>
                <a:cubicBezTo>
                  <a:pt x="6483973" y="2715937"/>
                  <a:pt x="6372407" y="2775200"/>
                  <a:pt x="6326557" y="2895347"/>
                </a:cubicBezTo>
                <a:lnTo>
                  <a:pt x="6266036" y="3053910"/>
                </a:lnTo>
                <a:cubicBezTo>
                  <a:pt x="6262134" y="3064099"/>
                  <a:pt x="6270217" y="3075493"/>
                  <a:pt x="6281327" y="3075493"/>
                </a:cubicBezTo>
                <a:lnTo>
                  <a:pt x="6592612" y="3075493"/>
                </a:lnTo>
                <a:cubicBezTo>
                  <a:pt x="6722662" y="3075493"/>
                  <a:pt x="6836229" y="2998335"/>
                  <a:pt x="6881763" y="2879036"/>
                </a:cubicBezTo>
                <a:lnTo>
                  <a:pt x="6938863" y="2740752"/>
                </a:lnTo>
                <a:cubicBezTo>
                  <a:pt x="6943335" y="2729042"/>
                  <a:pt x="6934049" y="2715937"/>
                  <a:pt x="6921291" y="2715937"/>
                </a:cubicBezTo>
                <a:lnTo>
                  <a:pt x="6921291" y="2715937"/>
                </a:lnTo>
                <a:cubicBezTo>
                  <a:pt x="6921291" y="2715937"/>
                  <a:pt x="6614935" y="2715937"/>
                  <a:pt x="6614935" y="2715937"/>
                </a:cubicBezTo>
                <a:close/>
                <a:moveTo>
                  <a:pt x="5596160" y="1806413"/>
                </a:moveTo>
                <a:cubicBezTo>
                  <a:pt x="5465211" y="1806413"/>
                  <a:pt x="5353645" y="1865676"/>
                  <a:pt x="5307782" y="1985824"/>
                </a:cubicBezTo>
                <a:lnTo>
                  <a:pt x="5247261" y="2144386"/>
                </a:lnTo>
                <a:cubicBezTo>
                  <a:pt x="5243359" y="2154575"/>
                  <a:pt x="5251442" y="2165982"/>
                  <a:pt x="5262553" y="2165982"/>
                </a:cubicBezTo>
                <a:lnTo>
                  <a:pt x="5573850" y="2165982"/>
                </a:lnTo>
                <a:cubicBezTo>
                  <a:pt x="5703900" y="2165982"/>
                  <a:pt x="5817467" y="2088811"/>
                  <a:pt x="5863001" y="1969512"/>
                </a:cubicBezTo>
                <a:lnTo>
                  <a:pt x="5920088" y="1831228"/>
                </a:lnTo>
                <a:cubicBezTo>
                  <a:pt x="5924561" y="1819505"/>
                  <a:pt x="5915287" y="1806413"/>
                  <a:pt x="5902516" y="1806413"/>
                </a:cubicBezTo>
                <a:lnTo>
                  <a:pt x="5596160" y="1806413"/>
                </a:lnTo>
                <a:close/>
                <a:moveTo>
                  <a:pt x="5747697" y="2254863"/>
                </a:moveTo>
                <a:cubicBezTo>
                  <a:pt x="5616735" y="2254863"/>
                  <a:pt x="5505169" y="2314126"/>
                  <a:pt x="5459319" y="2434261"/>
                </a:cubicBezTo>
                <a:lnTo>
                  <a:pt x="5398785" y="2592823"/>
                </a:lnTo>
                <a:cubicBezTo>
                  <a:pt x="5394896" y="2603026"/>
                  <a:pt x="5402966" y="2614420"/>
                  <a:pt x="5414077" y="2614420"/>
                </a:cubicBezTo>
                <a:lnTo>
                  <a:pt x="5725374" y="2614420"/>
                </a:lnTo>
                <a:cubicBezTo>
                  <a:pt x="5855424" y="2614420"/>
                  <a:pt x="5968992" y="2537261"/>
                  <a:pt x="6014525" y="2417950"/>
                </a:cubicBezTo>
                <a:lnTo>
                  <a:pt x="6071626" y="2279666"/>
                </a:lnTo>
                <a:cubicBezTo>
                  <a:pt x="6076085" y="2267955"/>
                  <a:pt x="6066811" y="2254863"/>
                  <a:pt x="6054053" y="2254863"/>
                </a:cubicBezTo>
                <a:lnTo>
                  <a:pt x="5747697" y="2254863"/>
                </a:lnTo>
                <a:close/>
                <a:moveTo>
                  <a:pt x="5949747" y="2715937"/>
                </a:moveTo>
                <a:cubicBezTo>
                  <a:pt x="5818785" y="2715937"/>
                  <a:pt x="5707219" y="2775200"/>
                  <a:pt x="5661356" y="2895347"/>
                </a:cubicBezTo>
                <a:lnTo>
                  <a:pt x="5600835" y="3053910"/>
                </a:lnTo>
                <a:cubicBezTo>
                  <a:pt x="5596933" y="3064099"/>
                  <a:pt x="5605016" y="3075493"/>
                  <a:pt x="5616127" y="3075493"/>
                </a:cubicBezTo>
                <a:lnTo>
                  <a:pt x="5927424" y="3075493"/>
                </a:lnTo>
                <a:cubicBezTo>
                  <a:pt x="6057462" y="3075493"/>
                  <a:pt x="6171042" y="2998335"/>
                  <a:pt x="6216575" y="2879036"/>
                </a:cubicBezTo>
                <a:lnTo>
                  <a:pt x="6273663" y="2740752"/>
                </a:lnTo>
                <a:cubicBezTo>
                  <a:pt x="6278135" y="2729042"/>
                  <a:pt x="6268861" y="2715937"/>
                  <a:pt x="6256090" y="2715937"/>
                </a:cubicBezTo>
                <a:lnTo>
                  <a:pt x="6256090" y="2715937"/>
                </a:lnTo>
                <a:cubicBezTo>
                  <a:pt x="6256090" y="2715937"/>
                  <a:pt x="5949747" y="2715937"/>
                  <a:pt x="5949747" y="2715937"/>
                </a:cubicBezTo>
                <a:close/>
                <a:moveTo>
                  <a:pt x="6753841" y="3170699"/>
                </a:moveTo>
                <a:cubicBezTo>
                  <a:pt x="6622878" y="3170699"/>
                  <a:pt x="6511313" y="3229961"/>
                  <a:pt x="6465463" y="3350109"/>
                </a:cubicBezTo>
                <a:lnTo>
                  <a:pt x="6404929" y="3508671"/>
                </a:lnTo>
                <a:cubicBezTo>
                  <a:pt x="6401040" y="3518861"/>
                  <a:pt x="6409123" y="3530255"/>
                  <a:pt x="6420221" y="3530255"/>
                </a:cubicBezTo>
                <a:lnTo>
                  <a:pt x="6731531" y="3530255"/>
                </a:lnTo>
                <a:cubicBezTo>
                  <a:pt x="6861568" y="3530255"/>
                  <a:pt x="6975135" y="3453097"/>
                  <a:pt x="7020669" y="3333798"/>
                </a:cubicBezTo>
                <a:lnTo>
                  <a:pt x="7077769" y="3195514"/>
                </a:lnTo>
                <a:cubicBezTo>
                  <a:pt x="7082241" y="3183791"/>
                  <a:pt x="7072955" y="3170699"/>
                  <a:pt x="7060197" y="3170699"/>
                </a:cubicBezTo>
                <a:lnTo>
                  <a:pt x="7060197" y="3170699"/>
                </a:lnTo>
                <a:cubicBezTo>
                  <a:pt x="7060197" y="3170699"/>
                  <a:pt x="6753841" y="3170699"/>
                  <a:pt x="6753841" y="3170699"/>
                </a:cubicBezTo>
                <a:close/>
                <a:moveTo>
                  <a:pt x="6567716" y="1806413"/>
                </a:moveTo>
                <a:lnTo>
                  <a:pt x="6567716" y="1806413"/>
                </a:lnTo>
                <a:cubicBezTo>
                  <a:pt x="6580488" y="1806413"/>
                  <a:pt x="6589761" y="1819518"/>
                  <a:pt x="6585289" y="1831228"/>
                </a:cubicBezTo>
                <a:lnTo>
                  <a:pt x="6528201" y="1969512"/>
                </a:lnTo>
                <a:cubicBezTo>
                  <a:pt x="6482668" y="2088811"/>
                  <a:pt x="6369100" y="2165982"/>
                  <a:pt x="6239050" y="2165982"/>
                </a:cubicBezTo>
                <a:lnTo>
                  <a:pt x="5927753" y="2165982"/>
                </a:lnTo>
                <a:cubicBezTo>
                  <a:pt x="5916642" y="2165982"/>
                  <a:pt x="5908559" y="2154575"/>
                  <a:pt x="5912462" y="2144386"/>
                </a:cubicBezTo>
                <a:lnTo>
                  <a:pt x="5972983" y="1985824"/>
                </a:lnTo>
                <a:cubicBezTo>
                  <a:pt x="6018845" y="1865688"/>
                  <a:pt x="6130398" y="1806413"/>
                  <a:pt x="6261361" y="1806413"/>
                </a:cubicBezTo>
                <a:lnTo>
                  <a:pt x="6567716" y="1806413"/>
                </a:lnTo>
                <a:close/>
                <a:moveTo>
                  <a:pt x="6522677" y="1852470"/>
                </a:moveTo>
                <a:lnTo>
                  <a:pt x="6261361" y="1852470"/>
                </a:lnTo>
                <a:cubicBezTo>
                  <a:pt x="6141763" y="1852470"/>
                  <a:pt x="6052330" y="1907069"/>
                  <a:pt x="6016008" y="2002249"/>
                </a:cubicBezTo>
                <a:lnTo>
                  <a:pt x="5972476" y="2116263"/>
                </a:lnTo>
                <a:cubicBezTo>
                  <a:pt x="5971804" y="2118024"/>
                  <a:pt x="5973109" y="2119925"/>
                  <a:pt x="5974997" y="2119925"/>
                </a:cubicBezTo>
                <a:lnTo>
                  <a:pt x="6239050" y="2119925"/>
                </a:lnTo>
                <a:cubicBezTo>
                  <a:pt x="6349881" y="2119925"/>
                  <a:pt x="6446497" y="2054427"/>
                  <a:pt x="6485189" y="1953087"/>
                </a:cubicBezTo>
                <a:lnTo>
                  <a:pt x="6485404" y="1952504"/>
                </a:lnTo>
                <a:lnTo>
                  <a:pt x="6485645" y="1951934"/>
                </a:lnTo>
                <a:lnTo>
                  <a:pt x="6525161" y="1856209"/>
                </a:lnTo>
                <a:cubicBezTo>
                  <a:pt x="6525895" y="1854421"/>
                  <a:pt x="6524590" y="1852482"/>
                  <a:pt x="6522677" y="1852482"/>
                </a:cubicBezTo>
                <a:close/>
                <a:moveTo>
                  <a:pt x="5570910" y="3619136"/>
                </a:moveTo>
                <a:cubicBezTo>
                  <a:pt x="5439948" y="3619136"/>
                  <a:pt x="5328383" y="3678412"/>
                  <a:pt x="5282532" y="3798547"/>
                </a:cubicBezTo>
                <a:lnTo>
                  <a:pt x="5221999" y="3957109"/>
                </a:lnTo>
                <a:cubicBezTo>
                  <a:pt x="5218109" y="3967299"/>
                  <a:pt x="5226179" y="3978705"/>
                  <a:pt x="5237290" y="3978705"/>
                </a:cubicBezTo>
                <a:lnTo>
                  <a:pt x="5548587" y="3978705"/>
                </a:lnTo>
                <a:cubicBezTo>
                  <a:pt x="5678637" y="3978705"/>
                  <a:pt x="5792205" y="3901534"/>
                  <a:pt x="5837738" y="3782236"/>
                </a:cubicBezTo>
                <a:lnTo>
                  <a:pt x="5894839" y="3643952"/>
                </a:lnTo>
                <a:cubicBezTo>
                  <a:pt x="5899311" y="3632241"/>
                  <a:pt x="5890024" y="3619136"/>
                  <a:pt x="5877254" y="3619136"/>
                </a:cubicBezTo>
                <a:lnTo>
                  <a:pt x="5877254" y="3619136"/>
                </a:lnTo>
                <a:cubicBezTo>
                  <a:pt x="5877254" y="3619136"/>
                  <a:pt x="5570910" y="3619136"/>
                  <a:pt x="5570910" y="3619136"/>
                </a:cubicBezTo>
                <a:close/>
                <a:moveTo>
                  <a:pt x="4750119" y="3170699"/>
                </a:moveTo>
                <a:cubicBezTo>
                  <a:pt x="4619143" y="3170699"/>
                  <a:pt x="4507590" y="3229961"/>
                  <a:pt x="4461728" y="3350109"/>
                </a:cubicBezTo>
                <a:lnTo>
                  <a:pt x="4401206" y="3508671"/>
                </a:lnTo>
                <a:cubicBezTo>
                  <a:pt x="4397305" y="3518861"/>
                  <a:pt x="4405387" y="3530255"/>
                  <a:pt x="4416498" y="3530255"/>
                </a:cubicBezTo>
                <a:lnTo>
                  <a:pt x="4727795" y="3530255"/>
                </a:lnTo>
                <a:cubicBezTo>
                  <a:pt x="4857845" y="3530255"/>
                  <a:pt x="4971400" y="3453097"/>
                  <a:pt x="5016946" y="3333798"/>
                </a:cubicBezTo>
                <a:lnTo>
                  <a:pt x="5074034" y="3195514"/>
                </a:lnTo>
                <a:cubicBezTo>
                  <a:pt x="5078506" y="3183791"/>
                  <a:pt x="5069232" y="3170699"/>
                  <a:pt x="5056462" y="3170699"/>
                </a:cubicBezTo>
                <a:lnTo>
                  <a:pt x="5056462" y="3170699"/>
                </a:lnTo>
                <a:cubicBezTo>
                  <a:pt x="5056462" y="3170699"/>
                  <a:pt x="4750119" y="3170699"/>
                  <a:pt x="4750119" y="3170699"/>
                </a:cubicBezTo>
                <a:close/>
                <a:moveTo>
                  <a:pt x="4901643" y="3619136"/>
                </a:moveTo>
                <a:cubicBezTo>
                  <a:pt x="4770681" y="3619136"/>
                  <a:pt x="4659128" y="3678412"/>
                  <a:pt x="4613265" y="3798547"/>
                </a:cubicBezTo>
                <a:lnTo>
                  <a:pt x="4552744" y="3957109"/>
                </a:lnTo>
                <a:cubicBezTo>
                  <a:pt x="4548842" y="3967299"/>
                  <a:pt x="4556925" y="3978705"/>
                  <a:pt x="4568036" y="3978705"/>
                </a:cubicBezTo>
                <a:lnTo>
                  <a:pt x="4879320" y="3978705"/>
                </a:lnTo>
                <a:cubicBezTo>
                  <a:pt x="5009370" y="3978705"/>
                  <a:pt x="5122937" y="3901534"/>
                  <a:pt x="5168484" y="3782236"/>
                </a:cubicBezTo>
                <a:lnTo>
                  <a:pt x="5225571" y="3643952"/>
                </a:lnTo>
                <a:cubicBezTo>
                  <a:pt x="5230031" y="3632241"/>
                  <a:pt x="5220769" y="3619136"/>
                  <a:pt x="5207999" y="3619136"/>
                </a:cubicBezTo>
                <a:lnTo>
                  <a:pt x="5207999" y="3619136"/>
                </a:lnTo>
                <a:cubicBezTo>
                  <a:pt x="5207999" y="3619136"/>
                  <a:pt x="4901643" y="3619136"/>
                  <a:pt x="4901643" y="3619136"/>
                </a:cubicBezTo>
                <a:close/>
                <a:moveTo>
                  <a:pt x="3716672" y="3170699"/>
                </a:moveTo>
                <a:lnTo>
                  <a:pt x="3716672" y="3170699"/>
                </a:lnTo>
                <a:cubicBezTo>
                  <a:pt x="3729443" y="3170699"/>
                  <a:pt x="3738705" y="3183791"/>
                  <a:pt x="3734245" y="3195514"/>
                </a:cubicBezTo>
                <a:lnTo>
                  <a:pt x="3677157" y="3333798"/>
                </a:lnTo>
                <a:cubicBezTo>
                  <a:pt x="3631611" y="3453097"/>
                  <a:pt x="3518044" y="3530255"/>
                  <a:pt x="3387993" y="3530255"/>
                </a:cubicBezTo>
                <a:lnTo>
                  <a:pt x="3076709" y="3530255"/>
                </a:lnTo>
                <a:cubicBezTo>
                  <a:pt x="3065598" y="3530255"/>
                  <a:pt x="3057515" y="3518861"/>
                  <a:pt x="3061418" y="3508671"/>
                </a:cubicBezTo>
                <a:lnTo>
                  <a:pt x="3121939" y="3350097"/>
                </a:lnTo>
                <a:cubicBezTo>
                  <a:pt x="3167801" y="3229961"/>
                  <a:pt x="3279354" y="3170699"/>
                  <a:pt x="3410317" y="3170699"/>
                </a:cubicBezTo>
                <a:lnTo>
                  <a:pt x="3716672" y="3170699"/>
                </a:lnTo>
                <a:close/>
                <a:moveTo>
                  <a:pt x="3671633" y="3216755"/>
                </a:moveTo>
                <a:lnTo>
                  <a:pt x="3410317" y="3216755"/>
                </a:lnTo>
                <a:cubicBezTo>
                  <a:pt x="3290719" y="3216755"/>
                  <a:pt x="3201286" y="3271354"/>
                  <a:pt x="3164951" y="3366535"/>
                </a:cubicBezTo>
                <a:lnTo>
                  <a:pt x="3121432" y="3480548"/>
                </a:lnTo>
                <a:cubicBezTo>
                  <a:pt x="3120760" y="3482310"/>
                  <a:pt x="3122065" y="3484198"/>
                  <a:pt x="3123953" y="3484198"/>
                </a:cubicBezTo>
                <a:lnTo>
                  <a:pt x="3387993" y="3484198"/>
                </a:lnTo>
                <a:cubicBezTo>
                  <a:pt x="3498837" y="3484198"/>
                  <a:pt x="3595453" y="3418713"/>
                  <a:pt x="3634145" y="3317360"/>
                </a:cubicBezTo>
                <a:lnTo>
                  <a:pt x="3634360" y="3316790"/>
                </a:lnTo>
                <a:lnTo>
                  <a:pt x="3634588" y="3316207"/>
                </a:lnTo>
                <a:lnTo>
                  <a:pt x="3674117" y="3220481"/>
                </a:lnTo>
                <a:cubicBezTo>
                  <a:pt x="3674851" y="3218707"/>
                  <a:pt x="3673546" y="3216755"/>
                  <a:pt x="3671633" y="3216755"/>
                </a:cubicBezTo>
                <a:close/>
                <a:moveTo>
                  <a:pt x="4080838" y="3170699"/>
                </a:moveTo>
                <a:cubicBezTo>
                  <a:pt x="3949876" y="3170699"/>
                  <a:pt x="3838310" y="3229961"/>
                  <a:pt x="3792460" y="3350109"/>
                </a:cubicBezTo>
                <a:lnTo>
                  <a:pt x="3731926" y="3508671"/>
                </a:lnTo>
                <a:cubicBezTo>
                  <a:pt x="3728037" y="3518861"/>
                  <a:pt x="3736120" y="3530255"/>
                  <a:pt x="3747218" y="3530255"/>
                </a:cubicBezTo>
                <a:lnTo>
                  <a:pt x="4058515" y="3530255"/>
                </a:lnTo>
                <a:cubicBezTo>
                  <a:pt x="4188565" y="3530255"/>
                  <a:pt x="4302133" y="3453097"/>
                  <a:pt x="4347679" y="3333798"/>
                </a:cubicBezTo>
                <a:lnTo>
                  <a:pt x="4404767" y="3195514"/>
                </a:lnTo>
                <a:cubicBezTo>
                  <a:pt x="4409226" y="3183791"/>
                  <a:pt x="4399952" y="3170699"/>
                  <a:pt x="4387194" y="3170699"/>
                </a:cubicBezTo>
                <a:lnTo>
                  <a:pt x="4387194" y="3170699"/>
                </a:lnTo>
                <a:cubicBezTo>
                  <a:pt x="4387194" y="3170699"/>
                  <a:pt x="4080838" y="3170699"/>
                  <a:pt x="4080838" y="3170699"/>
                </a:cubicBezTo>
                <a:close/>
                <a:moveTo>
                  <a:pt x="3228247" y="3978705"/>
                </a:moveTo>
                <a:lnTo>
                  <a:pt x="3539531" y="3978705"/>
                </a:lnTo>
                <a:cubicBezTo>
                  <a:pt x="3669581" y="3978705"/>
                  <a:pt x="3783148" y="3901534"/>
                  <a:pt x="3828694" y="3782236"/>
                </a:cubicBezTo>
                <a:lnTo>
                  <a:pt x="3885782" y="3643952"/>
                </a:lnTo>
                <a:cubicBezTo>
                  <a:pt x="3890242" y="3632241"/>
                  <a:pt x="3880968" y="3619136"/>
                  <a:pt x="3868210" y="3619136"/>
                </a:cubicBezTo>
                <a:lnTo>
                  <a:pt x="3868210" y="3619136"/>
                </a:lnTo>
                <a:cubicBezTo>
                  <a:pt x="3868210" y="3619136"/>
                  <a:pt x="3561854" y="3619136"/>
                  <a:pt x="3561854" y="3619136"/>
                </a:cubicBezTo>
                <a:cubicBezTo>
                  <a:pt x="3430891" y="3619136"/>
                  <a:pt x="3319326" y="3678412"/>
                  <a:pt x="3273476" y="3798547"/>
                </a:cubicBezTo>
                <a:lnTo>
                  <a:pt x="3212955" y="3957109"/>
                </a:lnTo>
                <a:cubicBezTo>
                  <a:pt x="3209053" y="3967299"/>
                  <a:pt x="3217136" y="3978705"/>
                  <a:pt x="3228247" y="3978705"/>
                </a:cubicBezTo>
                <a:close/>
                <a:moveTo>
                  <a:pt x="4537477" y="3619149"/>
                </a:moveTo>
                <a:lnTo>
                  <a:pt x="4537477" y="3619149"/>
                </a:lnTo>
                <a:cubicBezTo>
                  <a:pt x="4550261" y="3619149"/>
                  <a:pt x="4559535" y="3632241"/>
                  <a:pt x="4555062" y="3643965"/>
                </a:cubicBezTo>
                <a:lnTo>
                  <a:pt x="4497962" y="3782248"/>
                </a:lnTo>
                <a:cubicBezTo>
                  <a:pt x="4452428" y="3901547"/>
                  <a:pt x="4338861" y="3978705"/>
                  <a:pt x="4208824" y="3978705"/>
                </a:cubicBezTo>
                <a:lnTo>
                  <a:pt x="3897514" y="3978705"/>
                </a:lnTo>
                <a:cubicBezTo>
                  <a:pt x="3886403" y="3978705"/>
                  <a:pt x="3878333" y="3967312"/>
                  <a:pt x="3882222" y="3957109"/>
                </a:cubicBezTo>
                <a:lnTo>
                  <a:pt x="3942756" y="3798547"/>
                </a:lnTo>
                <a:cubicBezTo>
                  <a:pt x="3988606" y="3678412"/>
                  <a:pt x="4100172" y="3619149"/>
                  <a:pt x="4231134" y="3619149"/>
                </a:cubicBezTo>
                <a:lnTo>
                  <a:pt x="4537477" y="3619149"/>
                </a:lnTo>
                <a:close/>
                <a:moveTo>
                  <a:pt x="4492438" y="3665206"/>
                </a:moveTo>
                <a:lnTo>
                  <a:pt x="4231134" y="3665206"/>
                </a:lnTo>
                <a:cubicBezTo>
                  <a:pt x="4111523" y="3665206"/>
                  <a:pt x="4022103" y="3719792"/>
                  <a:pt x="3985768" y="3814985"/>
                </a:cubicBezTo>
                <a:lnTo>
                  <a:pt x="3942249" y="3928986"/>
                </a:lnTo>
                <a:cubicBezTo>
                  <a:pt x="3941578" y="3930748"/>
                  <a:pt x="3942883" y="3932649"/>
                  <a:pt x="3944770" y="3932649"/>
                </a:cubicBezTo>
                <a:lnTo>
                  <a:pt x="4208824" y="3932649"/>
                </a:lnTo>
                <a:cubicBezTo>
                  <a:pt x="4319642" y="3932649"/>
                  <a:pt x="4416270" y="3867163"/>
                  <a:pt x="4454950" y="3765810"/>
                </a:cubicBezTo>
                <a:lnTo>
                  <a:pt x="4455165" y="3765228"/>
                </a:lnTo>
                <a:lnTo>
                  <a:pt x="4455406" y="3764657"/>
                </a:lnTo>
                <a:lnTo>
                  <a:pt x="4494934" y="3668932"/>
                </a:lnTo>
                <a:cubicBezTo>
                  <a:pt x="4495669" y="3667157"/>
                  <a:pt x="4494364" y="3665206"/>
                  <a:pt x="4492438" y="3665206"/>
                </a:cubicBezTo>
                <a:close/>
                <a:moveTo>
                  <a:pt x="4563981" y="1806413"/>
                </a:moveTo>
                <a:lnTo>
                  <a:pt x="4563981" y="1806413"/>
                </a:lnTo>
                <a:cubicBezTo>
                  <a:pt x="4576739" y="1806413"/>
                  <a:pt x="4586013" y="1819518"/>
                  <a:pt x="4581554" y="1831228"/>
                </a:cubicBezTo>
                <a:lnTo>
                  <a:pt x="4524466" y="1969512"/>
                </a:lnTo>
                <a:cubicBezTo>
                  <a:pt x="4478920" y="2088811"/>
                  <a:pt x="4365353" y="2165982"/>
                  <a:pt x="4235302" y="2165982"/>
                </a:cubicBezTo>
                <a:lnTo>
                  <a:pt x="3924018" y="2165982"/>
                </a:lnTo>
                <a:cubicBezTo>
                  <a:pt x="3912907" y="2165982"/>
                  <a:pt x="3904824" y="2154575"/>
                  <a:pt x="3908726" y="2144386"/>
                </a:cubicBezTo>
                <a:lnTo>
                  <a:pt x="3969247" y="1985824"/>
                </a:lnTo>
                <a:cubicBezTo>
                  <a:pt x="4015110" y="1865688"/>
                  <a:pt x="4126663" y="1806413"/>
                  <a:pt x="4257625" y="1806413"/>
                </a:cubicBezTo>
                <a:lnTo>
                  <a:pt x="4563981" y="1806413"/>
                </a:lnTo>
                <a:close/>
                <a:moveTo>
                  <a:pt x="4518942" y="1852470"/>
                </a:moveTo>
                <a:lnTo>
                  <a:pt x="4257625" y="1852470"/>
                </a:lnTo>
                <a:cubicBezTo>
                  <a:pt x="4138027" y="1852470"/>
                  <a:pt x="4048595" y="1907069"/>
                  <a:pt x="4012259" y="2002249"/>
                </a:cubicBezTo>
                <a:lnTo>
                  <a:pt x="3968740" y="2116263"/>
                </a:lnTo>
                <a:cubicBezTo>
                  <a:pt x="3968069" y="2118024"/>
                  <a:pt x="3969374" y="2119925"/>
                  <a:pt x="3971262" y="2119925"/>
                </a:cubicBezTo>
                <a:lnTo>
                  <a:pt x="4235302" y="2119925"/>
                </a:lnTo>
                <a:cubicBezTo>
                  <a:pt x="4346146" y="2119925"/>
                  <a:pt x="4442762" y="2054427"/>
                  <a:pt x="4481441" y="1953087"/>
                </a:cubicBezTo>
                <a:lnTo>
                  <a:pt x="4481669" y="1952504"/>
                </a:lnTo>
                <a:lnTo>
                  <a:pt x="4481897" y="1951934"/>
                </a:lnTo>
                <a:lnTo>
                  <a:pt x="4521425" y="1856209"/>
                </a:lnTo>
                <a:cubicBezTo>
                  <a:pt x="4522160" y="1854421"/>
                  <a:pt x="4520855" y="1852482"/>
                  <a:pt x="4518942" y="1852482"/>
                </a:cubicBezTo>
                <a:close/>
                <a:moveTo>
                  <a:pt x="6546546" y="3619149"/>
                </a:moveTo>
                <a:lnTo>
                  <a:pt x="6546546" y="3619149"/>
                </a:lnTo>
                <a:cubicBezTo>
                  <a:pt x="6559304" y="3619149"/>
                  <a:pt x="6568578" y="3632241"/>
                  <a:pt x="6564118" y="3643965"/>
                </a:cubicBezTo>
                <a:lnTo>
                  <a:pt x="6507031" y="3782248"/>
                </a:lnTo>
                <a:cubicBezTo>
                  <a:pt x="6461485" y="3901547"/>
                  <a:pt x="6347917" y="3978705"/>
                  <a:pt x="6217867" y="3978705"/>
                </a:cubicBezTo>
                <a:lnTo>
                  <a:pt x="5906570" y="3978705"/>
                </a:lnTo>
                <a:cubicBezTo>
                  <a:pt x="5895459" y="3978705"/>
                  <a:pt x="5887389" y="3967312"/>
                  <a:pt x="5891279" y="3957109"/>
                </a:cubicBezTo>
                <a:lnTo>
                  <a:pt x="5951812" y="3798547"/>
                </a:lnTo>
                <a:cubicBezTo>
                  <a:pt x="5997662" y="3678412"/>
                  <a:pt x="6109228" y="3619149"/>
                  <a:pt x="6240191" y="3619149"/>
                </a:cubicBezTo>
                <a:lnTo>
                  <a:pt x="6546546" y="3619149"/>
                </a:lnTo>
                <a:close/>
                <a:moveTo>
                  <a:pt x="6501494" y="3665206"/>
                </a:moveTo>
                <a:lnTo>
                  <a:pt x="6240191" y="3665206"/>
                </a:lnTo>
                <a:cubicBezTo>
                  <a:pt x="6120580" y="3665206"/>
                  <a:pt x="6031147" y="3719792"/>
                  <a:pt x="5994825" y="3814985"/>
                </a:cubicBezTo>
                <a:lnTo>
                  <a:pt x="5951306" y="3928986"/>
                </a:lnTo>
                <a:cubicBezTo>
                  <a:pt x="5950621" y="3930748"/>
                  <a:pt x="5951926" y="3932649"/>
                  <a:pt x="5953814" y="3932649"/>
                </a:cubicBezTo>
                <a:lnTo>
                  <a:pt x="6217867" y="3932649"/>
                </a:lnTo>
                <a:cubicBezTo>
                  <a:pt x="6328711" y="3932649"/>
                  <a:pt x="6425326" y="3867163"/>
                  <a:pt x="6464006" y="3765810"/>
                </a:cubicBezTo>
                <a:lnTo>
                  <a:pt x="6464221" y="3765228"/>
                </a:lnTo>
                <a:lnTo>
                  <a:pt x="6464462" y="3764657"/>
                </a:lnTo>
                <a:lnTo>
                  <a:pt x="6503990" y="3668932"/>
                </a:lnTo>
                <a:cubicBezTo>
                  <a:pt x="6504725" y="3667157"/>
                  <a:pt x="6503420" y="3665206"/>
                  <a:pt x="6501494" y="3665206"/>
                </a:cubicBezTo>
                <a:close/>
                <a:moveTo>
                  <a:pt x="2892587" y="3619136"/>
                </a:moveTo>
                <a:cubicBezTo>
                  <a:pt x="2761612" y="3619136"/>
                  <a:pt x="2650059" y="3678412"/>
                  <a:pt x="2604208" y="3798547"/>
                </a:cubicBezTo>
                <a:lnTo>
                  <a:pt x="2543675" y="3957109"/>
                </a:lnTo>
                <a:cubicBezTo>
                  <a:pt x="2539785" y="3967299"/>
                  <a:pt x="2547855" y="3978705"/>
                  <a:pt x="2558966" y="3978705"/>
                </a:cubicBezTo>
                <a:lnTo>
                  <a:pt x="2870263" y="3978705"/>
                </a:lnTo>
                <a:cubicBezTo>
                  <a:pt x="3000313" y="3978705"/>
                  <a:pt x="3113881" y="3901534"/>
                  <a:pt x="3159414" y="3782236"/>
                </a:cubicBezTo>
                <a:lnTo>
                  <a:pt x="3216515" y="3643952"/>
                </a:lnTo>
                <a:cubicBezTo>
                  <a:pt x="3220974" y="3632241"/>
                  <a:pt x="3211701" y="3619136"/>
                  <a:pt x="3198930" y="3619136"/>
                </a:cubicBezTo>
                <a:lnTo>
                  <a:pt x="3198930" y="3619136"/>
                </a:lnTo>
                <a:cubicBezTo>
                  <a:pt x="3198930" y="3619136"/>
                  <a:pt x="2892587" y="3619136"/>
                  <a:pt x="2892587" y="3619136"/>
                </a:cubicBezTo>
                <a:close/>
                <a:moveTo>
                  <a:pt x="6415824" y="2254863"/>
                </a:moveTo>
                <a:cubicBezTo>
                  <a:pt x="6284862" y="2254863"/>
                  <a:pt x="6173309" y="2314126"/>
                  <a:pt x="6127446" y="2434261"/>
                </a:cubicBezTo>
                <a:lnTo>
                  <a:pt x="6066913" y="2592823"/>
                </a:lnTo>
                <a:cubicBezTo>
                  <a:pt x="6063023" y="2603026"/>
                  <a:pt x="6071094" y="2614420"/>
                  <a:pt x="6082217" y="2614420"/>
                </a:cubicBezTo>
                <a:lnTo>
                  <a:pt x="6393514" y="2614420"/>
                </a:lnTo>
                <a:cubicBezTo>
                  <a:pt x="6523552" y="2614420"/>
                  <a:pt x="6637119" y="2537261"/>
                  <a:pt x="6682665" y="2417950"/>
                </a:cubicBezTo>
                <a:lnTo>
                  <a:pt x="6739753" y="2279666"/>
                </a:lnTo>
                <a:cubicBezTo>
                  <a:pt x="6744212" y="2267955"/>
                  <a:pt x="6734951" y="2254863"/>
                  <a:pt x="6722180" y="2254863"/>
                </a:cubicBezTo>
                <a:lnTo>
                  <a:pt x="6415824" y="2254863"/>
                </a:lnTo>
                <a:close/>
                <a:moveTo>
                  <a:pt x="1572790" y="2715937"/>
                </a:moveTo>
                <a:lnTo>
                  <a:pt x="1572790" y="2715937"/>
                </a:lnTo>
                <a:cubicBezTo>
                  <a:pt x="1585560" y="2715937"/>
                  <a:pt x="1594834" y="2729029"/>
                  <a:pt x="1590362" y="2740752"/>
                </a:cubicBezTo>
                <a:lnTo>
                  <a:pt x="1533274" y="2879036"/>
                </a:lnTo>
                <a:cubicBezTo>
                  <a:pt x="1487741" y="2998335"/>
                  <a:pt x="1374161" y="3075493"/>
                  <a:pt x="1244121" y="3075493"/>
                </a:cubicBezTo>
                <a:lnTo>
                  <a:pt x="932826" y="3075493"/>
                </a:lnTo>
                <a:cubicBezTo>
                  <a:pt x="921715" y="3075493"/>
                  <a:pt x="913638" y="3064099"/>
                  <a:pt x="917535" y="3053910"/>
                </a:cubicBezTo>
                <a:lnTo>
                  <a:pt x="978060" y="2895347"/>
                </a:lnTo>
                <a:cubicBezTo>
                  <a:pt x="1023917" y="2775200"/>
                  <a:pt x="1135479" y="2715937"/>
                  <a:pt x="1266440" y="2715937"/>
                </a:cubicBezTo>
                <a:lnTo>
                  <a:pt x="1572790" y="2715937"/>
                </a:lnTo>
                <a:close/>
                <a:moveTo>
                  <a:pt x="1527750" y="2761994"/>
                </a:moveTo>
                <a:lnTo>
                  <a:pt x="1266439" y="2761994"/>
                </a:lnTo>
                <a:cubicBezTo>
                  <a:pt x="1146836" y="2761994"/>
                  <a:pt x="1057402" y="2816592"/>
                  <a:pt x="1021070" y="2911773"/>
                </a:cubicBezTo>
                <a:lnTo>
                  <a:pt x="977557" y="3025786"/>
                </a:lnTo>
                <a:cubicBezTo>
                  <a:pt x="976883" y="3027548"/>
                  <a:pt x="978181" y="3029436"/>
                  <a:pt x="980074" y="3029436"/>
                </a:cubicBezTo>
                <a:lnTo>
                  <a:pt x="1244118" y="3029436"/>
                </a:lnTo>
                <a:cubicBezTo>
                  <a:pt x="1354954" y="3029436"/>
                  <a:pt x="1451570" y="2963951"/>
                  <a:pt x="1490262" y="2862598"/>
                </a:cubicBezTo>
                <a:lnTo>
                  <a:pt x="1490477" y="2862028"/>
                </a:lnTo>
                <a:lnTo>
                  <a:pt x="1490705" y="2861458"/>
                </a:lnTo>
                <a:lnTo>
                  <a:pt x="1530234" y="2765720"/>
                </a:lnTo>
                <a:cubicBezTo>
                  <a:pt x="1530968" y="2763945"/>
                  <a:pt x="1529663" y="2761994"/>
                  <a:pt x="1527750" y="2761994"/>
                </a:cubicBezTo>
                <a:close/>
                <a:moveTo>
                  <a:pt x="7729464" y="3170699"/>
                </a:moveTo>
                <a:lnTo>
                  <a:pt x="7729464" y="3170699"/>
                </a:lnTo>
                <a:cubicBezTo>
                  <a:pt x="7742235" y="3170699"/>
                  <a:pt x="7751509" y="3183791"/>
                  <a:pt x="7747036" y="3195514"/>
                </a:cubicBezTo>
                <a:lnTo>
                  <a:pt x="7689949" y="3333798"/>
                </a:lnTo>
                <a:cubicBezTo>
                  <a:pt x="7644402" y="3453097"/>
                  <a:pt x="7530835" y="3530255"/>
                  <a:pt x="7400798" y="3530255"/>
                </a:cubicBezTo>
                <a:lnTo>
                  <a:pt x="7089488" y="3530255"/>
                </a:lnTo>
                <a:cubicBezTo>
                  <a:pt x="7078390" y="3530255"/>
                  <a:pt x="7070307" y="3518861"/>
                  <a:pt x="7074209" y="3508671"/>
                </a:cubicBezTo>
                <a:lnTo>
                  <a:pt x="7134730" y="3350097"/>
                </a:lnTo>
                <a:cubicBezTo>
                  <a:pt x="7180580" y="3229961"/>
                  <a:pt x="7292146" y="3170699"/>
                  <a:pt x="7423108" y="3170699"/>
                </a:cubicBezTo>
                <a:lnTo>
                  <a:pt x="7729464" y="3170699"/>
                </a:lnTo>
                <a:close/>
                <a:moveTo>
                  <a:pt x="7684425" y="3216755"/>
                </a:moveTo>
                <a:lnTo>
                  <a:pt x="7423121" y="3216755"/>
                </a:lnTo>
                <a:cubicBezTo>
                  <a:pt x="7303510" y="3216755"/>
                  <a:pt x="7214078" y="3271354"/>
                  <a:pt x="7177742" y="3366535"/>
                </a:cubicBezTo>
                <a:lnTo>
                  <a:pt x="7134223" y="3480548"/>
                </a:lnTo>
                <a:cubicBezTo>
                  <a:pt x="7133552" y="3482310"/>
                  <a:pt x="7134857" y="3484198"/>
                  <a:pt x="7136744" y="3484198"/>
                </a:cubicBezTo>
                <a:lnTo>
                  <a:pt x="7400798" y="3484198"/>
                </a:lnTo>
                <a:cubicBezTo>
                  <a:pt x="7511629" y="3484198"/>
                  <a:pt x="7608244" y="3418713"/>
                  <a:pt x="7646936" y="3317360"/>
                </a:cubicBezTo>
                <a:lnTo>
                  <a:pt x="7647152" y="3316790"/>
                </a:lnTo>
                <a:lnTo>
                  <a:pt x="7647393" y="3316207"/>
                </a:lnTo>
                <a:lnTo>
                  <a:pt x="7686908" y="3220481"/>
                </a:lnTo>
                <a:cubicBezTo>
                  <a:pt x="7687643" y="3218707"/>
                  <a:pt x="7686338" y="3216755"/>
                  <a:pt x="7684412" y="3216755"/>
                </a:cubicBezTo>
                <a:close/>
                <a:moveTo>
                  <a:pt x="105" y="1362728"/>
                </a:moveTo>
                <a:lnTo>
                  <a:pt x="99" y="1711220"/>
                </a:lnTo>
                <a:lnTo>
                  <a:pt x="71370" y="1711220"/>
                </a:lnTo>
                <a:cubicBezTo>
                  <a:pt x="201421" y="1711220"/>
                  <a:pt x="314987" y="1634049"/>
                  <a:pt x="360523" y="1514750"/>
                </a:cubicBezTo>
                <a:lnTo>
                  <a:pt x="417615" y="1376467"/>
                </a:lnTo>
                <a:cubicBezTo>
                  <a:pt x="422087" y="1364756"/>
                  <a:pt x="412808" y="1351651"/>
                  <a:pt x="400034" y="1351651"/>
                </a:cubicBezTo>
                <a:lnTo>
                  <a:pt x="93689" y="1351651"/>
                </a:lnTo>
                <a:cubicBezTo>
                  <a:pt x="61044" y="1351651"/>
                  <a:pt x="29620" y="1355339"/>
                  <a:pt x="105" y="1362728"/>
                </a:cubicBezTo>
                <a:close/>
                <a:moveTo>
                  <a:pt x="2741062" y="3170699"/>
                </a:moveTo>
                <a:cubicBezTo>
                  <a:pt x="2610100" y="3170699"/>
                  <a:pt x="2498534" y="3229961"/>
                  <a:pt x="2452671" y="3350109"/>
                </a:cubicBezTo>
                <a:lnTo>
                  <a:pt x="2392150" y="3508671"/>
                </a:lnTo>
                <a:cubicBezTo>
                  <a:pt x="2388248" y="3518861"/>
                  <a:pt x="2396331" y="3530255"/>
                  <a:pt x="2407442" y="3530255"/>
                </a:cubicBezTo>
                <a:lnTo>
                  <a:pt x="2718739" y="3530255"/>
                </a:lnTo>
                <a:cubicBezTo>
                  <a:pt x="2848776" y="3530255"/>
                  <a:pt x="2962356" y="3453097"/>
                  <a:pt x="3007890" y="3333798"/>
                </a:cubicBezTo>
                <a:lnTo>
                  <a:pt x="3064977" y="3195514"/>
                </a:lnTo>
                <a:cubicBezTo>
                  <a:pt x="3069450" y="3183791"/>
                  <a:pt x="3060176" y="3170699"/>
                  <a:pt x="3047405" y="3170699"/>
                </a:cubicBezTo>
                <a:lnTo>
                  <a:pt x="3047405" y="3170699"/>
                </a:lnTo>
                <a:cubicBezTo>
                  <a:pt x="3047405" y="3170699"/>
                  <a:pt x="2741049" y="3170699"/>
                  <a:pt x="2741049" y="3170699"/>
                </a:cubicBezTo>
                <a:close/>
                <a:moveTo>
                  <a:pt x="7574646" y="3619136"/>
                </a:moveTo>
                <a:cubicBezTo>
                  <a:pt x="7443684" y="3619136"/>
                  <a:pt x="7332118" y="3678412"/>
                  <a:pt x="7286255" y="3798547"/>
                </a:cubicBezTo>
                <a:lnTo>
                  <a:pt x="7225734" y="3957109"/>
                </a:lnTo>
                <a:cubicBezTo>
                  <a:pt x="7221831" y="3967299"/>
                  <a:pt x="7229914" y="3978705"/>
                  <a:pt x="7241025" y="3978705"/>
                </a:cubicBezTo>
                <a:lnTo>
                  <a:pt x="7552322" y="3978705"/>
                </a:lnTo>
                <a:cubicBezTo>
                  <a:pt x="7682372" y="3978705"/>
                  <a:pt x="7795940" y="3901534"/>
                  <a:pt x="7841473" y="3782236"/>
                </a:cubicBezTo>
                <a:lnTo>
                  <a:pt x="7898561" y="3643952"/>
                </a:lnTo>
                <a:cubicBezTo>
                  <a:pt x="7903033" y="3632241"/>
                  <a:pt x="7893759" y="3619136"/>
                  <a:pt x="7880989" y="3619136"/>
                </a:cubicBezTo>
                <a:lnTo>
                  <a:pt x="7880989" y="3619136"/>
                </a:lnTo>
                <a:cubicBezTo>
                  <a:pt x="7880989" y="3619136"/>
                  <a:pt x="7574646" y="3619136"/>
                  <a:pt x="7574646" y="3619136"/>
                </a:cubicBezTo>
                <a:close/>
                <a:moveTo>
                  <a:pt x="8577178" y="1806413"/>
                </a:moveTo>
                <a:lnTo>
                  <a:pt x="8577178" y="1806413"/>
                </a:lnTo>
                <a:cubicBezTo>
                  <a:pt x="8589948" y="1806413"/>
                  <a:pt x="8599222" y="1819518"/>
                  <a:pt x="8594750" y="1831228"/>
                </a:cubicBezTo>
                <a:lnTo>
                  <a:pt x="8537663" y="1969512"/>
                </a:lnTo>
                <a:cubicBezTo>
                  <a:pt x="8492130" y="2088811"/>
                  <a:pt x="8378549" y="2165982"/>
                  <a:pt x="8248512" y="2165982"/>
                </a:cubicBezTo>
                <a:lnTo>
                  <a:pt x="7937215" y="2165982"/>
                </a:lnTo>
                <a:cubicBezTo>
                  <a:pt x="7926104" y="2165982"/>
                  <a:pt x="7918021" y="2154575"/>
                  <a:pt x="7921923" y="2144386"/>
                </a:cubicBezTo>
                <a:lnTo>
                  <a:pt x="7982444" y="1985824"/>
                </a:lnTo>
                <a:cubicBezTo>
                  <a:pt x="8028307" y="1865688"/>
                  <a:pt x="8139860" y="1806413"/>
                  <a:pt x="8270823" y="1806413"/>
                </a:cubicBezTo>
                <a:lnTo>
                  <a:pt x="8577178" y="1806413"/>
                </a:lnTo>
                <a:close/>
                <a:moveTo>
                  <a:pt x="8532139" y="1852470"/>
                </a:moveTo>
                <a:lnTo>
                  <a:pt x="8270823" y="1852470"/>
                </a:lnTo>
                <a:cubicBezTo>
                  <a:pt x="8151225" y="1852470"/>
                  <a:pt x="8061792" y="1907069"/>
                  <a:pt x="8025457" y="2002249"/>
                </a:cubicBezTo>
                <a:lnTo>
                  <a:pt x="7981938" y="2116263"/>
                </a:lnTo>
                <a:cubicBezTo>
                  <a:pt x="7981266" y="2118024"/>
                  <a:pt x="7982571" y="2119925"/>
                  <a:pt x="7984459" y="2119925"/>
                </a:cubicBezTo>
                <a:lnTo>
                  <a:pt x="8248499" y="2119925"/>
                </a:lnTo>
                <a:cubicBezTo>
                  <a:pt x="8359343" y="2119925"/>
                  <a:pt x="8455958" y="2054427"/>
                  <a:pt x="8494650" y="1953087"/>
                </a:cubicBezTo>
                <a:lnTo>
                  <a:pt x="8494865" y="1952504"/>
                </a:lnTo>
                <a:lnTo>
                  <a:pt x="8495094" y="1951934"/>
                </a:lnTo>
                <a:lnTo>
                  <a:pt x="8534622" y="1856209"/>
                </a:lnTo>
                <a:cubicBezTo>
                  <a:pt x="8535357" y="1854421"/>
                  <a:pt x="8534052" y="1852482"/>
                  <a:pt x="8532139" y="1852482"/>
                </a:cubicBezTo>
                <a:close/>
                <a:moveTo>
                  <a:pt x="6084574" y="3170699"/>
                </a:moveTo>
                <a:cubicBezTo>
                  <a:pt x="5953611" y="3170699"/>
                  <a:pt x="5842045" y="3229961"/>
                  <a:pt x="5796196" y="3350109"/>
                </a:cubicBezTo>
                <a:lnTo>
                  <a:pt x="5735662" y="3508671"/>
                </a:lnTo>
                <a:cubicBezTo>
                  <a:pt x="5731772" y="3518861"/>
                  <a:pt x="5739843" y="3530255"/>
                  <a:pt x="5750953" y="3530255"/>
                </a:cubicBezTo>
                <a:lnTo>
                  <a:pt x="6062250" y="3530255"/>
                </a:lnTo>
                <a:cubicBezTo>
                  <a:pt x="6192301" y="3530255"/>
                  <a:pt x="6305868" y="3453097"/>
                  <a:pt x="6351401" y="3333798"/>
                </a:cubicBezTo>
                <a:lnTo>
                  <a:pt x="6408489" y="3195514"/>
                </a:lnTo>
                <a:cubicBezTo>
                  <a:pt x="6412961" y="3183791"/>
                  <a:pt x="6403688" y="3170699"/>
                  <a:pt x="6390917" y="3170699"/>
                </a:cubicBezTo>
                <a:lnTo>
                  <a:pt x="6390917" y="3170699"/>
                </a:lnTo>
                <a:cubicBezTo>
                  <a:pt x="6390917" y="3170699"/>
                  <a:pt x="6084574" y="3170699"/>
                  <a:pt x="6084574" y="3170699"/>
                </a:cubicBezTo>
                <a:close/>
                <a:moveTo>
                  <a:pt x="2602156" y="2715937"/>
                </a:moveTo>
                <a:cubicBezTo>
                  <a:pt x="2471194" y="2715937"/>
                  <a:pt x="2359628" y="2775200"/>
                  <a:pt x="2313765" y="2895347"/>
                </a:cubicBezTo>
                <a:lnTo>
                  <a:pt x="2253244" y="3053910"/>
                </a:lnTo>
                <a:cubicBezTo>
                  <a:pt x="2249355" y="3064099"/>
                  <a:pt x="2257425" y="3075493"/>
                  <a:pt x="2268536" y="3075493"/>
                </a:cubicBezTo>
                <a:lnTo>
                  <a:pt x="2579833" y="3075493"/>
                </a:lnTo>
                <a:cubicBezTo>
                  <a:pt x="2709870" y="3075493"/>
                  <a:pt x="2823450" y="2998335"/>
                  <a:pt x="2868984" y="2879036"/>
                </a:cubicBezTo>
                <a:lnTo>
                  <a:pt x="2926071" y="2740752"/>
                </a:lnTo>
                <a:cubicBezTo>
                  <a:pt x="2930544" y="2729042"/>
                  <a:pt x="2921270" y="2715937"/>
                  <a:pt x="2908499" y="2715937"/>
                </a:cubicBezTo>
                <a:lnTo>
                  <a:pt x="2908499" y="2715937"/>
                </a:lnTo>
                <a:cubicBezTo>
                  <a:pt x="2908499" y="2715937"/>
                  <a:pt x="2602156" y="2715937"/>
                  <a:pt x="2602156" y="2715937"/>
                </a:cubicBezTo>
                <a:close/>
                <a:moveTo>
                  <a:pt x="1935714" y="2715937"/>
                </a:moveTo>
                <a:cubicBezTo>
                  <a:pt x="1804752" y="2715937"/>
                  <a:pt x="1693186" y="2775200"/>
                  <a:pt x="1647323" y="2895347"/>
                </a:cubicBezTo>
                <a:lnTo>
                  <a:pt x="1586802" y="3053910"/>
                </a:lnTo>
                <a:cubicBezTo>
                  <a:pt x="1582913" y="3064099"/>
                  <a:pt x="1590983" y="3075493"/>
                  <a:pt x="1602094" y="3075493"/>
                </a:cubicBezTo>
                <a:lnTo>
                  <a:pt x="1913391" y="3075493"/>
                </a:lnTo>
                <a:cubicBezTo>
                  <a:pt x="2043441" y="3075493"/>
                  <a:pt x="2157008" y="2998335"/>
                  <a:pt x="2202542" y="2879036"/>
                </a:cubicBezTo>
                <a:lnTo>
                  <a:pt x="2259629" y="2740752"/>
                </a:lnTo>
                <a:cubicBezTo>
                  <a:pt x="2264102" y="2729042"/>
                  <a:pt x="2254841" y="2715937"/>
                  <a:pt x="2242070" y="2715937"/>
                </a:cubicBezTo>
                <a:lnTo>
                  <a:pt x="2242070" y="2715937"/>
                </a:lnTo>
                <a:cubicBezTo>
                  <a:pt x="2242070" y="2715937"/>
                  <a:pt x="1935714" y="2715937"/>
                  <a:pt x="1935714" y="2715937"/>
                </a:cubicBezTo>
                <a:close/>
                <a:moveTo>
                  <a:pt x="7594600" y="1262770"/>
                </a:moveTo>
                <a:lnTo>
                  <a:pt x="7905897" y="1262770"/>
                </a:lnTo>
                <a:cubicBezTo>
                  <a:pt x="8035947" y="1262770"/>
                  <a:pt x="8149514" y="1185606"/>
                  <a:pt x="8195060" y="1066307"/>
                </a:cubicBezTo>
                <a:lnTo>
                  <a:pt x="8252148" y="928021"/>
                </a:lnTo>
                <a:cubicBezTo>
                  <a:pt x="8256608" y="916307"/>
                  <a:pt x="8247346" y="903208"/>
                  <a:pt x="8234576" y="903208"/>
                </a:cubicBezTo>
                <a:lnTo>
                  <a:pt x="7928220" y="903208"/>
                </a:lnTo>
                <a:cubicBezTo>
                  <a:pt x="7797257" y="903208"/>
                  <a:pt x="7685704" y="962476"/>
                  <a:pt x="7639842" y="1082616"/>
                </a:cubicBezTo>
                <a:lnTo>
                  <a:pt x="7579308" y="1241179"/>
                </a:lnTo>
                <a:cubicBezTo>
                  <a:pt x="7575418" y="1251373"/>
                  <a:pt x="7583489" y="1262770"/>
                  <a:pt x="7594600" y="1262770"/>
                </a:cubicBezTo>
                <a:close/>
                <a:moveTo>
                  <a:pt x="5725729" y="3170699"/>
                </a:moveTo>
                <a:lnTo>
                  <a:pt x="5725729" y="3170699"/>
                </a:lnTo>
                <a:cubicBezTo>
                  <a:pt x="5738487" y="3170699"/>
                  <a:pt x="5747774" y="3183791"/>
                  <a:pt x="5743301" y="3195514"/>
                </a:cubicBezTo>
                <a:lnTo>
                  <a:pt x="5686201" y="3333798"/>
                </a:lnTo>
                <a:cubicBezTo>
                  <a:pt x="5640667" y="3453097"/>
                  <a:pt x="5527100" y="3530255"/>
                  <a:pt x="5397050" y="3530255"/>
                </a:cubicBezTo>
                <a:lnTo>
                  <a:pt x="5085753" y="3530255"/>
                </a:lnTo>
                <a:cubicBezTo>
                  <a:pt x="5074642" y="3530255"/>
                  <a:pt x="5066572" y="3518861"/>
                  <a:pt x="5070461" y="3508671"/>
                </a:cubicBezTo>
                <a:lnTo>
                  <a:pt x="5130995" y="3350097"/>
                </a:lnTo>
                <a:cubicBezTo>
                  <a:pt x="5176845" y="3229961"/>
                  <a:pt x="5288411" y="3170699"/>
                  <a:pt x="5419373" y="3170699"/>
                </a:cubicBezTo>
                <a:lnTo>
                  <a:pt x="5725729" y="3170699"/>
                </a:lnTo>
                <a:close/>
                <a:moveTo>
                  <a:pt x="5680677" y="3216755"/>
                </a:moveTo>
                <a:lnTo>
                  <a:pt x="5419373" y="3216755"/>
                </a:lnTo>
                <a:cubicBezTo>
                  <a:pt x="5299763" y="3216755"/>
                  <a:pt x="5210330" y="3271354"/>
                  <a:pt x="5174007" y="3366535"/>
                </a:cubicBezTo>
                <a:lnTo>
                  <a:pt x="5130488" y="3480548"/>
                </a:lnTo>
                <a:cubicBezTo>
                  <a:pt x="5129817" y="3482310"/>
                  <a:pt x="5131122" y="3484198"/>
                  <a:pt x="5133009" y="3484198"/>
                </a:cubicBezTo>
                <a:lnTo>
                  <a:pt x="5397050" y="3484198"/>
                </a:lnTo>
                <a:cubicBezTo>
                  <a:pt x="5507881" y="3484198"/>
                  <a:pt x="5604509" y="3418713"/>
                  <a:pt x="5643189" y="3317360"/>
                </a:cubicBezTo>
                <a:lnTo>
                  <a:pt x="5643404" y="3316790"/>
                </a:lnTo>
                <a:lnTo>
                  <a:pt x="5643645" y="3316207"/>
                </a:lnTo>
                <a:lnTo>
                  <a:pt x="5683173" y="3220481"/>
                </a:lnTo>
                <a:cubicBezTo>
                  <a:pt x="5683908" y="3218707"/>
                  <a:pt x="5682603" y="3216755"/>
                  <a:pt x="5680677" y="3216755"/>
                </a:cubicBezTo>
                <a:close/>
                <a:moveTo>
                  <a:pt x="8043523" y="617863"/>
                </a:moveTo>
                <a:lnTo>
                  <a:pt x="8100611" y="479577"/>
                </a:lnTo>
                <a:cubicBezTo>
                  <a:pt x="8105083" y="467863"/>
                  <a:pt x="8095809" y="454764"/>
                  <a:pt x="8083038" y="454764"/>
                </a:cubicBezTo>
                <a:lnTo>
                  <a:pt x="7776683" y="454764"/>
                </a:lnTo>
                <a:cubicBezTo>
                  <a:pt x="7645720" y="454764"/>
                  <a:pt x="7534167" y="514031"/>
                  <a:pt x="7488304" y="634172"/>
                </a:cubicBezTo>
                <a:lnTo>
                  <a:pt x="7427784" y="792735"/>
                </a:lnTo>
                <a:cubicBezTo>
                  <a:pt x="7423881" y="802929"/>
                  <a:pt x="7431964" y="814326"/>
                  <a:pt x="7443075" y="814326"/>
                </a:cubicBezTo>
                <a:lnTo>
                  <a:pt x="7754359" y="814326"/>
                </a:lnTo>
                <a:cubicBezTo>
                  <a:pt x="7884410" y="814326"/>
                  <a:pt x="7997977" y="737162"/>
                  <a:pt x="8043523" y="617863"/>
                </a:cubicBezTo>
                <a:close/>
                <a:moveTo>
                  <a:pt x="7944132" y="1"/>
                </a:moveTo>
                <a:lnTo>
                  <a:pt x="7944132" y="4"/>
                </a:lnTo>
                <a:cubicBezTo>
                  <a:pt x="7956903" y="4"/>
                  <a:pt x="7966177" y="13098"/>
                  <a:pt x="7961705" y="24817"/>
                </a:cubicBezTo>
                <a:lnTo>
                  <a:pt x="7904604" y="163099"/>
                </a:lnTo>
                <a:cubicBezTo>
                  <a:pt x="7859071" y="282399"/>
                  <a:pt x="7745504" y="359565"/>
                  <a:pt x="7615466" y="359565"/>
                </a:cubicBezTo>
                <a:lnTo>
                  <a:pt x="7304157" y="359565"/>
                </a:lnTo>
                <a:cubicBezTo>
                  <a:pt x="7293046" y="359565"/>
                  <a:pt x="7284975" y="348166"/>
                  <a:pt x="7288865" y="337970"/>
                </a:cubicBezTo>
                <a:lnTo>
                  <a:pt x="7349399" y="179408"/>
                </a:lnTo>
                <a:cubicBezTo>
                  <a:pt x="7395261" y="59270"/>
                  <a:pt x="7506814" y="0"/>
                  <a:pt x="7637776" y="0"/>
                </a:cubicBezTo>
                <a:lnTo>
                  <a:pt x="7944132" y="0"/>
                </a:lnTo>
                <a:close/>
                <a:moveTo>
                  <a:pt x="7899080" y="46062"/>
                </a:moveTo>
                <a:lnTo>
                  <a:pt x="7637776" y="46062"/>
                </a:lnTo>
                <a:cubicBezTo>
                  <a:pt x="7518179" y="46062"/>
                  <a:pt x="7428746" y="100653"/>
                  <a:pt x="7392411" y="195840"/>
                </a:cubicBezTo>
                <a:lnTo>
                  <a:pt x="7348892" y="309846"/>
                </a:lnTo>
                <a:cubicBezTo>
                  <a:pt x="7348220" y="311612"/>
                  <a:pt x="7349525" y="313506"/>
                  <a:pt x="7351413" y="313506"/>
                </a:cubicBezTo>
                <a:lnTo>
                  <a:pt x="7615466" y="313506"/>
                </a:lnTo>
                <a:cubicBezTo>
                  <a:pt x="7726296" y="313506"/>
                  <a:pt x="7822913" y="248018"/>
                  <a:pt x="7861592" y="146670"/>
                </a:cubicBezTo>
                <a:lnTo>
                  <a:pt x="7861820" y="146091"/>
                </a:lnTo>
                <a:lnTo>
                  <a:pt x="7862048" y="145518"/>
                </a:lnTo>
                <a:lnTo>
                  <a:pt x="7901576" y="49787"/>
                </a:lnTo>
                <a:cubicBezTo>
                  <a:pt x="7902311" y="48013"/>
                  <a:pt x="7901006" y="46062"/>
                  <a:pt x="7899080" y="46062"/>
                </a:cubicBezTo>
                <a:close/>
                <a:moveTo>
                  <a:pt x="6970561" y="1082616"/>
                </a:moveTo>
                <a:lnTo>
                  <a:pt x="6910040" y="1241179"/>
                </a:lnTo>
                <a:cubicBezTo>
                  <a:pt x="6906139" y="1251373"/>
                  <a:pt x="6914222" y="1262770"/>
                  <a:pt x="6925333" y="1262770"/>
                </a:cubicBezTo>
                <a:lnTo>
                  <a:pt x="7236629" y="1262770"/>
                </a:lnTo>
                <a:cubicBezTo>
                  <a:pt x="7366680" y="1262770"/>
                  <a:pt x="7480247" y="1185606"/>
                  <a:pt x="7525780" y="1066307"/>
                </a:cubicBezTo>
                <a:lnTo>
                  <a:pt x="7582868" y="928021"/>
                </a:lnTo>
                <a:cubicBezTo>
                  <a:pt x="7587340" y="916307"/>
                  <a:pt x="7578079" y="903208"/>
                  <a:pt x="7565296" y="903208"/>
                </a:cubicBezTo>
                <a:lnTo>
                  <a:pt x="7258952" y="903208"/>
                </a:lnTo>
                <a:cubicBezTo>
                  <a:pt x="7127990" y="903208"/>
                  <a:pt x="7016425" y="962476"/>
                  <a:pt x="6970561" y="1082616"/>
                </a:cubicBezTo>
                <a:close/>
                <a:moveTo>
                  <a:pt x="8613399" y="4"/>
                </a:moveTo>
                <a:lnTo>
                  <a:pt x="8307057" y="4"/>
                </a:lnTo>
                <a:cubicBezTo>
                  <a:pt x="8176095" y="4"/>
                  <a:pt x="8064529" y="59270"/>
                  <a:pt x="8018666" y="179408"/>
                </a:cubicBezTo>
                <a:lnTo>
                  <a:pt x="7958145" y="337970"/>
                </a:lnTo>
                <a:cubicBezTo>
                  <a:pt x="7954242" y="348165"/>
                  <a:pt x="7962325" y="359561"/>
                  <a:pt x="7973436" y="359561"/>
                </a:cubicBezTo>
                <a:lnTo>
                  <a:pt x="8284733" y="359561"/>
                </a:lnTo>
                <a:cubicBezTo>
                  <a:pt x="8414783" y="359561"/>
                  <a:pt x="8528350" y="282398"/>
                  <a:pt x="8573884" y="163098"/>
                </a:cubicBezTo>
                <a:lnTo>
                  <a:pt x="8630972" y="24813"/>
                </a:lnTo>
                <a:cubicBezTo>
                  <a:pt x="8635444" y="13098"/>
                  <a:pt x="8626170" y="4"/>
                  <a:pt x="8613399" y="4"/>
                </a:cubicBezTo>
                <a:close/>
                <a:moveTo>
                  <a:pt x="6642250" y="1985824"/>
                </a:moveTo>
                <a:lnTo>
                  <a:pt x="6581729" y="2144386"/>
                </a:lnTo>
                <a:cubicBezTo>
                  <a:pt x="6577827" y="2154575"/>
                  <a:pt x="6585910" y="2165982"/>
                  <a:pt x="6597008" y="2165982"/>
                </a:cubicBezTo>
                <a:lnTo>
                  <a:pt x="6908305" y="2165982"/>
                </a:lnTo>
                <a:cubicBezTo>
                  <a:pt x="7038355" y="2165982"/>
                  <a:pt x="7151922" y="2088811"/>
                  <a:pt x="7197469" y="1969512"/>
                </a:cubicBezTo>
                <a:lnTo>
                  <a:pt x="7254556" y="1831228"/>
                </a:lnTo>
                <a:cubicBezTo>
                  <a:pt x="7259016" y="1819505"/>
                  <a:pt x="7249742" y="1806413"/>
                  <a:pt x="7236984" y="1806413"/>
                </a:cubicBezTo>
                <a:lnTo>
                  <a:pt x="6930628" y="1806413"/>
                </a:lnTo>
                <a:cubicBezTo>
                  <a:pt x="6799666" y="1806413"/>
                  <a:pt x="6688100" y="1865676"/>
                  <a:pt x="6642250" y="1985824"/>
                </a:cubicBezTo>
                <a:close/>
                <a:moveTo>
                  <a:pt x="9851341" y="1531062"/>
                </a:moveTo>
                <a:lnTo>
                  <a:pt x="9790819" y="1689624"/>
                </a:lnTo>
                <a:cubicBezTo>
                  <a:pt x="9786917" y="1699814"/>
                  <a:pt x="9795000" y="1711220"/>
                  <a:pt x="9806111" y="1711220"/>
                </a:cubicBezTo>
                <a:lnTo>
                  <a:pt x="10117408" y="1711220"/>
                </a:lnTo>
                <a:cubicBezTo>
                  <a:pt x="10247458" y="1711220"/>
                  <a:pt x="10361025" y="1634049"/>
                  <a:pt x="10406559" y="1514750"/>
                </a:cubicBezTo>
                <a:lnTo>
                  <a:pt x="10463646" y="1376467"/>
                </a:lnTo>
                <a:cubicBezTo>
                  <a:pt x="10468119" y="1364756"/>
                  <a:pt x="10458845" y="1351651"/>
                  <a:pt x="10446074" y="1351651"/>
                </a:cubicBezTo>
                <a:lnTo>
                  <a:pt x="10139718" y="1351651"/>
                </a:lnTo>
                <a:cubicBezTo>
                  <a:pt x="10008756" y="1351651"/>
                  <a:pt x="9897203" y="1410927"/>
                  <a:pt x="9851341" y="1531062"/>
                </a:cubicBezTo>
                <a:close/>
                <a:moveTo>
                  <a:pt x="6883840" y="903208"/>
                </a:moveTo>
                <a:lnTo>
                  <a:pt x="6577497" y="903208"/>
                </a:lnTo>
                <a:cubicBezTo>
                  <a:pt x="6446535" y="903208"/>
                  <a:pt x="6334969" y="962476"/>
                  <a:pt x="6289107" y="1082616"/>
                </a:cubicBezTo>
                <a:lnTo>
                  <a:pt x="6228585" y="1241179"/>
                </a:lnTo>
                <a:cubicBezTo>
                  <a:pt x="6224696" y="1251373"/>
                  <a:pt x="6232766" y="1262770"/>
                  <a:pt x="6243877" y="1262770"/>
                </a:cubicBezTo>
                <a:lnTo>
                  <a:pt x="6555174" y="1262770"/>
                </a:lnTo>
                <a:cubicBezTo>
                  <a:pt x="6685224" y="1262770"/>
                  <a:pt x="6798791" y="1185606"/>
                  <a:pt x="6844325" y="1066307"/>
                </a:cubicBezTo>
                <a:lnTo>
                  <a:pt x="6901413" y="928021"/>
                </a:lnTo>
                <a:cubicBezTo>
                  <a:pt x="6905885" y="916307"/>
                  <a:pt x="6896611" y="903208"/>
                  <a:pt x="6883840" y="903208"/>
                </a:cubicBezTo>
                <a:close/>
                <a:moveTo>
                  <a:pt x="8828499" y="634171"/>
                </a:moveTo>
                <a:lnTo>
                  <a:pt x="8767965" y="792733"/>
                </a:lnTo>
                <a:cubicBezTo>
                  <a:pt x="8764075" y="802928"/>
                  <a:pt x="8772146" y="814324"/>
                  <a:pt x="8783269" y="814324"/>
                </a:cubicBezTo>
                <a:lnTo>
                  <a:pt x="9094554" y="814324"/>
                </a:lnTo>
                <a:cubicBezTo>
                  <a:pt x="9224603" y="814324"/>
                  <a:pt x="9338171" y="737161"/>
                  <a:pt x="9383705" y="617861"/>
                </a:cubicBezTo>
                <a:lnTo>
                  <a:pt x="9440805" y="479576"/>
                </a:lnTo>
                <a:cubicBezTo>
                  <a:pt x="9445265" y="467862"/>
                  <a:pt x="9436003" y="454763"/>
                  <a:pt x="9423233" y="454763"/>
                </a:cubicBezTo>
                <a:lnTo>
                  <a:pt x="9116876" y="454763"/>
                </a:lnTo>
                <a:cubicBezTo>
                  <a:pt x="8985914" y="454763"/>
                  <a:pt x="8874348" y="514030"/>
                  <a:pt x="8828499" y="634171"/>
                </a:cubicBezTo>
                <a:close/>
                <a:moveTo>
                  <a:pt x="4235796" y="5313816"/>
                </a:moveTo>
                <a:lnTo>
                  <a:pt x="4296330" y="5155254"/>
                </a:lnTo>
                <a:cubicBezTo>
                  <a:pt x="4342180" y="5035119"/>
                  <a:pt x="4453746" y="4975843"/>
                  <a:pt x="4584708" y="4975843"/>
                </a:cubicBezTo>
                <a:lnTo>
                  <a:pt x="4891064" y="4975843"/>
                </a:lnTo>
                <a:lnTo>
                  <a:pt x="4891064" y="4975843"/>
                </a:lnTo>
                <a:cubicBezTo>
                  <a:pt x="4903822" y="4975843"/>
                  <a:pt x="4913096" y="4988948"/>
                  <a:pt x="4908636" y="5000659"/>
                </a:cubicBezTo>
                <a:lnTo>
                  <a:pt x="4851549" y="5138942"/>
                </a:lnTo>
                <a:cubicBezTo>
                  <a:pt x="4806002" y="5258241"/>
                  <a:pt x="4692435" y="5335412"/>
                  <a:pt x="4562385" y="5335412"/>
                </a:cubicBezTo>
                <a:lnTo>
                  <a:pt x="4251088" y="5335412"/>
                </a:lnTo>
                <a:cubicBezTo>
                  <a:pt x="4239990" y="5335412"/>
                  <a:pt x="4231907" y="5324006"/>
                  <a:pt x="4235796" y="5313816"/>
                </a:cubicBezTo>
                <a:close/>
                <a:moveTo>
                  <a:pt x="4298345" y="5289355"/>
                </a:moveTo>
                <a:lnTo>
                  <a:pt x="4562385" y="5289355"/>
                </a:lnTo>
                <a:cubicBezTo>
                  <a:pt x="4673229" y="5289355"/>
                  <a:pt x="4769845" y="5223870"/>
                  <a:pt x="4808524" y="5122517"/>
                </a:cubicBezTo>
                <a:lnTo>
                  <a:pt x="4808752" y="5121934"/>
                </a:lnTo>
                <a:lnTo>
                  <a:pt x="4808980" y="5121364"/>
                </a:lnTo>
                <a:lnTo>
                  <a:pt x="4848508" y="5025626"/>
                </a:lnTo>
                <a:cubicBezTo>
                  <a:pt x="4849243" y="5023864"/>
                  <a:pt x="4847938" y="5021913"/>
                  <a:pt x="4846012" y="5021913"/>
                </a:cubicBezTo>
                <a:lnTo>
                  <a:pt x="4584708" y="5021913"/>
                </a:lnTo>
                <a:cubicBezTo>
                  <a:pt x="4465098" y="5021913"/>
                  <a:pt x="4375665" y="5076498"/>
                  <a:pt x="4339342" y="5171679"/>
                </a:cubicBezTo>
                <a:lnTo>
                  <a:pt x="4295824" y="5285693"/>
                </a:lnTo>
                <a:cubicBezTo>
                  <a:pt x="4295152" y="5287454"/>
                  <a:pt x="4296444" y="5289355"/>
                  <a:pt x="4298345" y="5289355"/>
                </a:cubicBezTo>
                <a:close/>
                <a:moveTo>
                  <a:pt x="8651711" y="1985824"/>
                </a:moveTo>
                <a:lnTo>
                  <a:pt x="8591178" y="2144386"/>
                </a:lnTo>
                <a:cubicBezTo>
                  <a:pt x="8587288" y="2154575"/>
                  <a:pt x="8595371" y="2165982"/>
                  <a:pt x="8606469" y="2165982"/>
                </a:cubicBezTo>
                <a:lnTo>
                  <a:pt x="8917766" y="2165982"/>
                </a:lnTo>
                <a:cubicBezTo>
                  <a:pt x="9047816" y="2165982"/>
                  <a:pt x="9161384" y="2088811"/>
                  <a:pt x="9206917" y="1969512"/>
                </a:cubicBezTo>
                <a:lnTo>
                  <a:pt x="9264018" y="1831228"/>
                </a:lnTo>
                <a:cubicBezTo>
                  <a:pt x="9268477" y="1819505"/>
                  <a:pt x="9259203" y="1806413"/>
                  <a:pt x="9246433" y="1806413"/>
                </a:cubicBezTo>
                <a:lnTo>
                  <a:pt x="8940090" y="1806413"/>
                </a:lnTo>
                <a:cubicBezTo>
                  <a:pt x="8809128" y="1806413"/>
                  <a:pt x="8697562" y="1865676"/>
                  <a:pt x="8651711" y="1985824"/>
                </a:cubicBezTo>
                <a:close/>
                <a:moveTo>
                  <a:pt x="6609665" y="4"/>
                </a:moveTo>
                <a:lnTo>
                  <a:pt x="6303322" y="4"/>
                </a:lnTo>
                <a:cubicBezTo>
                  <a:pt x="6172359" y="4"/>
                  <a:pt x="6060794" y="59270"/>
                  <a:pt x="6014943" y="179408"/>
                </a:cubicBezTo>
                <a:lnTo>
                  <a:pt x="5954410" y="337970"/>
                </a:lnTo>
                <a:cubicBezTo>
                  <a:pt x="5950520" y="348165"/>
                  <a:pt x="5958590" y="359561"/>
                  <a:pt x="5969701" y="359561"/>
                </a:cubicBezTo>
                <a:lnTo>
                  <a:pt x="6280998" y="359561"/>
                </a:lnTo>
                <a:cubicBezTo>
                  <a:pt x="6411048" y="359561"/>
                  <a:pt x="6524616" y="282398"/>
                  <a:pt x="6570149" y="163098"/>
                </a:cubicBezTo>
                <a:lnTo>
                  <a:pt x="6627250" y="24813"/>
                </a:lnTo>
                <a:cubicBezTo>
                  <a:pt x="6631709" y="13098"/>
                  <a:pt x="6622435" y="4"/>
                  <a:pt x="6609665" y="4"/>
                </a:cubicBezTo>
                <a:close/>
                <a:moveTo>
                  <a:pt x="3262074" y="4"/>
                </a:moveTo>
                <a:lnTo>
                  <a:pt x="2955730" y="4"/>
                </a:lnTo>
                <a:cubicBezTo>
                  <a:pt x="2824755" y="4"/>
                  <a:pt x="2713202" y="59270"/>
                  <a:pt x="2667339" y="179409"/>
                </a:cubicBezTo>
                <a:lnTo>
                  <a:pt x="2606818" y="337971"/>
                </a:lnTo>
                <a:cubicBezTo>
                  <a:pt x="2602916" y="348166"/>
                  <a:pt x="2610999" y="359563"/>
                  <a:pt x="2622110" y="359563"/>
                </a:cubicBezTo>
                <a:lnTo>
                  <a:pt x="2933407" y="359563"/>
                </a:lnTo>
                <a:cubicBezTo>
                  <a:pt x="3063457" y="359563"/>
                  <a:pt x="3177025" y="282399"/>
                  <a:pt x="3222558" y="163099"/>
                </a:cubicBezTo>
                <a:lnTo>
                  <a:pt x="3279646" y="24814"/>
                </a:lnTo>
                <a:cubicBezTo>
                  <a:pt x="3284118" y="13100"/>
                  <a:pt x="3274844" y="5"/>
                  <a:pt x="3262074" y="5"/>
                </a:cubicBezTo>
                <a:close/>
                <a:moveTo>
                  <a:pt x="2425356" y="454764"/>
                </a:moveTo>
                <a:lnTo>
                  <a:pt x="2731712" y="454764"/>
                </a:lnTo>
                <a:cubicBezTo>
                  <a:pt x="2744483" y="454764"/>
                  <a:pt x="2753757" y="467859"/>
                  <a:pt x="2749284" y="479577"/>
                </a:cubicBezTo>
                <a:lnTo>
                  <a:pt x="2692197" y="617860"/>
                </a:lnTo>
                <a:cubicBezTo>
                  <a:pt x="2646651" y="737162"/>
                  <a:pt x="2533083" y="814326"/>
                  <a:pt x="2403046" y="814326"/>
                </a:cubicBezTo>
                <a:lnTo>
                  <a:pt x="2091749" y="814326"/>
                </a:lnTo>
                <a:cubicBezTo>
                  <a:pt x="2080638" y="814326"/>
                  <a:pt x="2072555" y="802927"/>
                  <a:pt x="2076457" y="792731"/>
                </a:cubicBezTo>
                <a:lnTo>
                  <a:pt x="2136978" y="634172"/>
                </a:lnTo>
                <a:cubicBezTo>
                  <a:pt x="2182841" y="514031"/>
                  <a:pt x="2294407" y="454764"/>
                  <a:pt x="2425369" y="454764"/>
                </a:cubicBezTo>
                <a:close/>
                <a:moveTo>
                  <a:pt x="2686660" y="500825"/>
                </a:moveTo>
                <a:lnTo>
                  <a:pt x="2425356" y="500825"/>
                </a:lnTo>
                <a:cubicBezTo>
                  <a:pt x="2305758" y="500825"/>
                  <a:pt x="2216326" y="555416"/>
                  <a:pt x="2179990" y="650603"/>
                </a:cubicBezTo>
                <a:lnTo>
                  <a:pt x="2136471" y="764609"/>
                </a:lnTo>
                <a:cubicBezTo>
                  <a:pt x="2135800" y="766374"/>
                  <a:pt x="2137105" y="768267"/>
                  <a:pt x="2138992" y="768267"/>
                </a:cubicBezTo>
                <a:lnTo>
                  <a:pt x="2403046" y="768267"/>
                </a:lnTo>
                <a:cubicBezTo>
                  <a:pt x="2513877" y="768267"/>
                  <a:pt x="2610492" y="702781"/>
                  <a:pt x="2649172" y="601431"/>
                </a:cubicBezTo>
                <a:lnTo>
                  <a:pt x="2649400" y="600852"/>
                </a:lnTo>
                <a:lnTo>
                  <a:pt x="2649641" y="600279"/>
                </a:lnTo>
                <a:lnTo>
                  <a:pt x="2689156" y="504551"/>
                </a:lnTo>
                <a:cubicBezTo>
                  <a:pt x="2689891" y="502775"/>
                  <a:pt x="2688586" y="500826"/>
                  <a:pt x="2686660" y="500826"/>
                </a:cubicBezTo>
                <a:close/>
                <a:moveTo>
                  <a:pt x="4600621" y="4"/>
                </a:moveTo>
                <a:lnTo>
                  <a:pt x="4294265" y="4"/>
                </a:lnTo>
                <a:cubicBezTo>
                  <a:pt x="4163303" y="4"/>
                  <a:pt x="4051750" y="59270"/>
                  <a:pt x="4005887" y="179408"/>
                </a:cubicBezTo>
                <a:lnTo>
                  <a:pt x="3945353" y="337970"/>
                </a:lnTo>
                <a:cubicBezTo>
                  <a:pt x="3941464" y="348165"/>
                  <a:pt x="3949534" y="359561"/>
                  <a:pt x="3960657" y="359561"/>
                </a:cubicBezTo>
                <a:lnTo>
                  <a:pt x="4271942" y="359561"/>
                </a:lnTo>
                <a:cubicBezTo>
                  <a:pt x="4401992" y="359561"/>
                  <a:pt x="4515559" y="282398"/>
                  <a:pt x="4561105" y="163098"/>
                </a:cubicBezTo>
                <a:lnTo>
                  <a:pt x="4618193" y="24813"/>
                </a:lnTo>
                <a:cubicBezTo>
                  <a:pt x="4622653" y="13098"/>
                  <a:pt x="4613379" y="4"/>
                  <a:pt x="4600621" y="4"/>
                </a:cubicBezTo>
                <a:close/>
                <a:moveTo>
                  <a:pt x="5484569" y="634171"/>
                </a:moveTo>
                <a:lnTo>
                  <a:pt x="5424048" y="792733"/>
                </a:lnTo>
                <a:cubicBezTo>
                  <a:pt x="5420146" y="802928"/>
                  <a:pt x="5428229" y="814324"/>
                  <a:pt x="5439340" y="814324"/>
                </a:cubicBezTo>
                <a:lnTo>
                  <a:pt x="5750637" y="814324"/>
                </a:lnTo>
                <a:cubicBezTo>
                  <a:pt x="5880687" y="814324"/>
                  <a:pt x="5994254" y="737161"/>
                  <a:pt x="6039788" y="617861"/>
                </a:cubicBezTo>
                <a:lnTo>
                  <a:pt x="6096876" y="479576"/>
                </a:lnTo>
                <a:cubicBezTo>
                  <a:pt x="6101348" y="467862"/>
                  <a:pt x="6092074" y="454763"/>
                  <a:pt x="6079303" y="454763"/>
                </a:cubicBezTo>
                <a:lnTo>
                  <a:pt x="5772947" y="454763"/>
                </a:lnTo>
                <a:cubicBezTo>
                  <a:pt x="5641985" y="454763"/>
                  <a:pt x="5530432" y="514030"/>
                  <a:pt x="5484569" y="634171"/>
                </a:cubicBezTo>
                <a:close/>
                <a:moveTo>
                  <a:pt x="4966839" y="1082616"/>
                </a:moveTo>
                <a:lnTo>
                  <a:pt x="4906305" y="1241179"/>
                </a:lnTo>
                <a:cubicBezTo>
                  <a:pt x="4902416" y="1251373"/>
                  <a:pt x="4910486" y="1262770"/>
                  <a:pt x="4921597" y="1262770"/>
                </a:cubicBezTo>
                <a:lnTo>
                  <a:pt x="5232907" y="1262770"/>
                </a:lnTo>
                <a:cubicBezTo>
                  <a:pt x="5362944" y="1262770"/>
                  <a:pt x="5476512" y="1185606"/>
                  <a:pt x="5522045" y="1066307"/>
                </a:cubicBezTo>
                <a:lnTo>
                  <a:pt x="5579146" y="928021"/>
                </a:lnTo>
                <a:cubicBezTo>
                  <a:pt x="5583618" y="916307"/>
                  <a:pt x="5574344" y="903208"/>
                  <a:pt x="5561561" y="903208"/>
                </a:cubicBezTo>
                <a:lnTo>
                  <a:pt x="5255217" y="903208"/>
                </a:lnTo>
                <a:cubicBezTo>
                  <a:pt x="5124255" y="903208"/>
                  <a:pt x="5012689" y="962476"/>
                  <a:pt x="4966839" y="1082616"/>
                </a:cubicBezTo>
                <a:close/>
                <a:moveTo>
                  <a:pt x="4499609" y="1531062"/>
                </a:moveTo>
                <a:lnTo>
                  <a:pt x="4439088" y="1689624"/>
                </a:lnTo>
                <a:cubicBezTo>
                  <a:pt x="4435186" y="1699814"/>
                  <a:pt x="4443269" y="1711220"/>
                  <a:pt x="4454379" y="1711220"/>
                </a:cubicBezTo>
                <a:lnTo>
                  <a:pt x="4765676" y="1711220"/>
                </a:lnTo>
                <a:cubicBezTo>
                  <a:pt x="4895726" y="1711220"/>
                  <a:pt x="5009294" y="1634049"/>
                  <a:pt x="5054827" y="1514750"/>
                </a:cubicBezTo>
                <a:lnTo>
                  <a:pt x="5111915" y="1376467"/>
                </a:lnTo>
                <a:cubicBezTo>
                  <a:pt x="5116387" y="1364756"/>
                  <a:pt x="5107113" y="1351651"/>
                  <a:pt x="5094343" y="1351651"/>
                </a:cubicBezTo>
                <a:lnTo>
                  <a:pt x="4787987" y="1351651"/>
                </a:lnTo>
                <a:cubicBezTo>
                  <a:pt x="4657025" y="1351651"/>
                  <a:pt x="4545471" y="1410927"/>
                  <a:pt x="4499609" y="1531062"/>
                </a:cubicBezTo>
                <a:close/>
                <a:moveTo>
                  <a:pt x="11538977" y="1066307"/>
                </a:moveTo>
                <a:lnTo>
                  <a:pt x="11596064" y="928021"/>
                </a:lnTo>
                <a:cubicBezTo>
                  <a:pt x="11600537" y="916307"/>
                  <a:pt x="11591263" y="903208"/>
                  <a:pt x="11578493" y="903208"/>
                </a:cubicBezTo>
                <a:lnTo>
                  <a:pt x="11272136" y="903208"/>
                </a:lnTo>
                <a:cubicBezTo>
                  <a:pt x="11141174" y="903208"/>
                  <a:pt x="11029621" y="962476"/>
                  <a:pt x="10983759" y="1082616"/>
                </a:cubicBezTo>
                <a:lnTo>
                  <a:pt x="10923237" y="1241179"/>
                </a:lnTo>
                <a:cubicBezTo>
                  <a:pt x="10919335" y="1251373"/>
                  <a:pt x="10927418" y="1262770"/>
                  <a:pt x="10938529" y="1262770"/>
                </a:cubicBezTo>
                <a:lnTo>
                  <a:pt x="11249826" y="1262770"/>
                </a:lnTo>
                <a:cubicBezTo>
                  <a:pt x="11379876" y="1262770"/>
                  <a:pt x="11493431" y="1185606"/>
                  <a:pt x="11538977" y="1066307"/>
                </a:cubicBezTo>
                <a:close/>
                <a:moveTo>
                  <a:pt x="7112090" y="5762266"/>
                </a:moveTo>
                <a:lnTo>
                  <a:pt x="7172612" y="5603704"/>
                </a:lnTo>
                <a:cubicBezTo>
                  <a:pt x="7218474" y="5483556"/>
                  <a:pt x="7330027" y="5424294"/>
                  <a:pt x="7460989" y="5424294"/>
                </a:cubicBezTo>
                <a:lnTo>
                  <a:pt x="7767346" y="5424294"/>
                </a:lnTo>
                <a:cubicBezTo>
                  <a:pt x="7780116" y="5424294"/>
                  <a:pt x="7789390" y="5437398"/>
                  <a:pt x="7784917" y="5449109"/>
                </a:cubicBezTo>
                <a:lnTo>
                  <a:pt x="7727830" y="5587393"/>
                </a:lnTo>
                <a:cubicBezTo>
                  <a:pt x="7682297" y="5706691"/>
                  <a:pt x="7568729" y="5783862"/>
                  <a:pt x="7438679" y="5783862"/>
                </a:cubicBezTo>
                <a:lnTo>
                  <a:pt x="7127382" y="5783862"/>
                </a:lnTo>
                <a:cubicBezTo>
                  <a:pt x="7116271" y="5783862"/>
                  <a:pt x="7108188" y="5772456"/>
                  <a:pt x="7112090" y="5762266"/>
                </a:cubicBezTo>
                <a:close/>
                <a:moveTo>
                  <a:pt x="7174626" y="5737793"/>
                </a:moveTo>
                <a:lnTo>
                  <a:pt x="7438679" y="5737793"/>
                </a:lnTo>
                <a:cubicBezTo>
                  <a:pt x="7549510" y="5737793"/>
                  <a:pt x="7646126" y="5672307"/>
                  <a:pt x="7684817" y="5570968"/>
                </a:cubicBezTo>
                <a:lnTo>
                  <a:pt x="7685033" y="5570385"/>
                </a:lnTo>
                <a:lnTo>
                  <a:pt x="7685274" y="5569814"/>
                </a:lnTo>
                <a:lnTo>
                  <a:pt x="7724802" y="5474076"/>
                </a:lnTo>
                <a:cubicBezTo>
                  <a:pt x="7725524" y="5472302"/>
                  <a:pt x="7724219" y="5470350"/>
                  <a:pt x="7722306" y="5470350"/>
                </a:cubicBezTo>
                <a:lnTo>
                  <a:pt x="7460989" y="5470350"/>
                </a:lnTo>
                <a:cubicBezTo>
                  <a:pt x="7341391" y="5470350"/>
                  <a:pt x="7251959" y="5524949"/>
                  <a:pt x="7215623" y="5620129"/>
                </a:cubicBezTo>
                <a:lnTo>
                  <a:pt x="7172104" y="5734143"/>
                </a:lnTo>
                <a:cubicBezTo>
                  <a:pt x="7171433" y="5735905"/>
                  <a:pt x="7172738" y="5737793"/>
                  <a:pt x="7174626" y="5737793"/>
                </a:cubicBezTo>
                <a:close/>
                <a:moveTo>
                  <a:pt x="7266288" y="6238611"/>
                </a:moveTo>
                <a:lnTo>
                  <a:pt x="7577572" y="6238611"/>
                </a:lnTo>
                <a:cubicBezTo>
                  <a:pt x="7707635" y="6238611"/>
                  <a:pt x="7821190" y="6161453"/>
                  <a:pt x="7866736" y="6042155"/>
                </a:cubicBezTo>
                <a:lnTo>
                  <a:pt x="7923823" y="5903871"/>
                </a:lnTo>
                <a:cubicBezTo>
                  <a:pt x="7928296" y="5892160"/>
                  <a:pt x="7919022" y="5879055"/>
                  <a:pt x="7906251" y="5879055"/>
                </a:cubicBezTo>
                <a:lnTo>
                  <a:pt x="7599895" y="5879055"/>
                </a:lnTo>
                <a:cubicBezTo>
                  <a:pt x="7468933" y="5879055"/>
                  <a:pt x="7357367" y="5938318"/>
                  <a:pt x="7311518" y="6058466"/>
                </a:cubicBezTo>
                <a:lnTo>
                  <a:pt x="7250984" y="6217028"/>
                </a:lnTo>
                <a:cubicBezTo>
                  <a:pt x="7247094" y="6227218"/>
                  <a:pt x="7255177" y="6238611"/>
                  <a:pt x="7266288" y="6238611"/>
                </a:cubicBezTo>
                <a:close/>
                <a:moveTo>
                  <a:pt x="8397097" y="5587393"/>
                </a:moveTo>
                <a:lnTo>
                  <a:pt x="8454184" y="5449109"/>
                </a:lnTo>
                <a:cubicBezTo>
                  <a:pt x="8458657" y="5437398"/>
                  <a:pt x="8449383" y="5424294"/>
                  <a:pt x="8436613" y="5424294"/>
                </a:cubicBezTo>
                <a:lnTo>
                  <a:pt x="8130257" y="5424294"/>
                </a:lnTo>
                <a:cubicBezTo>
                  <a:pt x="7999295" y="5424294"/>
                  <a:pt x="7887729" y="5483569"/>
                  <a:pt x="7841879" y="5603704"/>
                </a:cubicBezTo>
                <a:lnTo>
                  <a:pt x="7781345" y="5762266"/>
                </a:lnTo>
                <a:cubicBezTo>
                  <a:pt x="7777455" y="5772456"/>
                  <a:pt x="7785538" y="5783862"/>
                  <a:pt x="7796636" y="5783862"/>
                </a:cubicBezTo>
                <a:lnTo>
                  <a:pt x="8107946" y="5783862"/>
                </a:lnTo>
                <a:cubicBezTo>
                  <a:pt x="8237983" y="5783862"/>
                  <a:pt x="8351551" y="5706691"/>
                  <a:pt x="8397097" y="5587393"/>
                </a:cubicBezTo>
                <a:close/>
                <a:moveTo>
                  <a:pt x="8467564" y="5783850"/>
                </a:moveTo>
                <a:lnTo>
                  <a:pt x="8778860" y="5783850"/>
                </a:lnTo>
                <a:cubicBezTo>
                  <a:pt x="8908911" y="5783850"/>
                  <a:pt x="9022478" y="5706691"/>
                  <a:pt x="9068011" y="5587393"/>
                </a:cubicBezTo>
                <a:lnTo>
                  <a:pt x="9125112" y="5449109"/>
                </a:lnTo>
                <a:cubicBezTo>
                  <a:pt x="9129571" y="5437398"/>
                  <a:pt x="9120297" y="5424294"/>
                  <a:pt x="9107539" y="5424294"/>
                </a:cubicBezTo>
                <a:lnTo>
                  <a:pt x="8801184" y="5424294"/>
                </a:lnTo>
                <a:cubicBezTo>
                  <a:pt x="8670221" y="5424294"/>
                  <a:pt x="8558656" y="5483556"/>
                  <a:pt x="8512805" y="5603704"/>
                </a:cubicBezTo>
                <a:lnTo>
                  <a:pt x="8452271" y="5762266"/>
                </a:lnTo>
                <a:cubicBezTo>
                  <a:pt x="8448383" y="5772456"/>
                  <a:pt x="8456452" y="5783850"/>
                  <a:pt x="8467564" y="5783850"/>
                </a:cubicBezTo>
                <a:close/>
                <a:moveTo>
                  <a:pt x="5262553" y="6238611"/>
                </a:moveTo>
                <a:lnTo>
                  <a:pt x="5573850" y="6238611"/>
                </a:lnTo>
                <a:cubicBezTo>
                  <a:pt x="5703900" y="6238611"/>
                  <a:pt x="5817467" y="6161453"/>
                  <a:pt x="5863001" y="6042155"/>
                </a:cubicBezTo>
                <a:lnTo>
                  <a:pt x="5920088" y="5903871"/>
                </a:lnTo>
                <a:cubicBezTo>
                  <a:pt x="5924561" y="5892160"/>
                  <a:pt x="5915287" y="5879055"/>
                  <a:pt x="5902516" y="5879055"/>
                </a:cubicBezTo>
                <a:lnTo>
                  <a:pt x="5596160" y="5879055"/>
                </a:lnTo>
                <a:cubicBezTo>
                  <a:pt x="5465211" y="5879055"/>
                  <a:pt x="5353645" y="5938318"/>
                  <a:pt x="5307782" y="6058466"/>
                </a:cubicBezTo>
                <a:lnTo>
                  <a:pt x="5247261" y="6217028"/>
                </a:lnTo>
                <a:cubicBezTo>
                  <a:pt x="5243359" y="6227218"/>
                  <a:pt x="5251442" y="6238611"/>
                  <a:pt x="5262553" y="6238611"/>
                </a:cubicBezTo>
                <a:close/>
                <a:moveTo>
                  <a:pt x="5912462" y="6217028"/>
                </a:moveTo>
                <a:lnTo>
                  <a:pt x="5972983" y="6058466"/>
                </a:lnTo>
                <a:cubicBezTo>
                  <a:pt x="6018845" y="5938318"/>
                  <a:pt x="6130398" y="5879055"/>
                  <a:pt x="6261361" y="5879055"/>
                </a:cubicBezTo>
                <a:lnTo>
                  <a:pt x="6567716" y="5879055"/>
                </a:lnTo>
                <a:cubicBezTo>
                  <a:pt x="6580488" y="5879055"/>
                  <a:pt x="6589761" y="5892160"/>
                  <a:pt x="6585289" y="5903871"/>
                </a:cubicBezTo>
                <a:lnTo>
                  <a:pt x="6528201" y="6042155"/>
                </a:lnTo>
                <a:cubicBezTo>
                  <a:pt x="6482668" y="6161453"/>
                  <a:pt x="6369100" y="6238624"/>
                  <a:pt x="6239050" y="6238624"/>
                </a:cubicBezTo>
                <a:lnTo>
                  <a:pt x="5927753" y="6238624"/>
                </a:lnTo>
                <a:cubicBezTo>
                  <a:pt x="5916642" y="6238624"/>
                  <a:pt x="5908559" y="6227218"/>
                  <a:pt x="5912462" y="6217028"/>
                </a:cubicBezTo>
                <a:close/>
                <a:moveTo>
                  <a:pt x="5974997" y="6192555"/>
                </a:moveTo>
                <a:lnTo>
                  <a:pt x="6239050" y="6192555"/>
                </a:lnTo>
                <a:cubicBezTo>
                  <a:pt x="6349881" y="6192555"/>
                  <a:pt x="6446497" y="6127069"/>
                  <a:pt x="6485189" y="6025729"/>
                </a:cubicBezTo>
                <a:lnTo>
                  <a:pt x="6485404" y="6025146"/>
                </a:lnTo>
                <a:lnTo>
                  <a:pt x="6485645" y="6024576"/>
                </a:lnTo>
                <a:lnTo>
                  <a:pt x="6525173" y="5928838"/>
                </a:lnTo>
                <a:cubicBezTo>
                  <a:pt x="6525895" y="5927064"/>
                  <a:pt x="6524590" y="5925112"/>
                  <a:pt x="6522677" y="5925112"/>
                </a:cubicBezTo>
                <a:lnTo>
                  <a:pt x="6261361" y="5925112"/>
                </a:lnTo>
                <a:cubicBezTo>
                  <a:pt x="6141763" y="5925112"/>
                  <a:pt x="6052330" y="5979711"/>
                  <a:pt x="6015995" y="6074891"/>
                </a:cubicBezTo>
                <a:lnTo>
                  <a:pt x="5972476" y="6188905"/>
                </a:lnTo>
                <a:cubicBezTo>
                  <a:pt x="5971804" y="6190666"/>
                  <a:pt x="5973109" y="6192555"/>
                  <a:pt x="5974997" y="6192555"/>
                </a:cubicBezTo>
                <a:close/>
                <a:moveTo>
                  <a:pt x="7058563" y="5587393"/>
                </a:moveTo>
                <a:lnTo>
                  <a:pt x="7115650" y="5449109"/>
                </a:lnTo>
                <a:cubicBezTo>
                  <a:pt x="7120110" y="5437398"/>
                  <a:pt x="7110836" y="5424294"/>
                  <a:pt x="7098078" y="5424294"/>
                </a:cubicBezTo>
                <a:lnTo>
                  <a:pt x="6791722" y="5424294"/>
                </a:lnTo>
                <a:cubicBezTo>
                  <a:pt x="6660760" y="5424294"/>
                  <a:pt x="6549194" y="5483569"/>
                  <a:pt x="6503344" y="5603704"/>
                </a:cubicBezTo>
                <a:lnTo>
                  <a:pt x="6442823" y="5762266"/>
                </a:lnTo>
                <a:cubicBezTo>
                  <a:pt x="6438921" y="5772456"/>
                  <a:pt x="6447004" y="5783862"/>
                  <a:pt x="6458115" y="5783862"/>
                </a:cubicBezTo>
                <a:lnTo>
                  <a:pt x="6769399" y="5783862"/>
                </a:lnTo>
                <a:cubicBezTo>
                  <a:pt x="6899449" y="5783862"/>
                  <a:pt x="7013016" y="5706691"/>
                  <a:pt x="7058563" y="5587393"/>
                </a:cubicBezTo>
                <a:close/>
                <a:moveTo>
                  <a:pt x="11401705" y="4"/>
                </a:moveTo>
                <a:lnTo>
                  <a:pt x="11095349" y="4"/>
                </a:lnTo>
                <a:cubicBezTo>
                  <a:pt x="10964387" y="4"/>
                  <a:pt x="10852821" y="59270"/>
                  <a:pt x="10806971" y="179408"/>
                </a:cubicBezTo>
                <a:lnTo>
                  <a:pt x="10746450" y="337970"/>
                </a:lnTo>
                <a:cubicBezTo>
                  <a:pt x="10742548" y="348165"/>
                  <a:pt x="10750631" y="359561"/>
                  <a:pt x="10761729" y="359561"/>
                </a:cubicBezTo>
                <a:lnTo>
                  <a:pt x="11073039" y="359561"/>
                </a:lnTo>
                <a:cubicBezTo>
                  <a:pt x="11203076" y="359561"/>
                  <a:pt x="11316643" y="282398"/>
                  <a:pt x="11362190" y="163098"/>
                </a:cubicBezTo>
                <a:lnTo>
                  <a:pt x="11419277" y="24813"/>
                </a:lnTo>
                <a:cubicBezTo>
                  <a:pt x="11423750" y="13098"/>
                  <a:pt x="11414475" y="4"/>
                  <a:pt x="11401705" y="4"/>
                </a:cubicBezTo>
                <a:close/>
                <a:moveTo>
                  <a:pt x="10231051" y="3978705"/>
                </a:moveTo>
                <a:lnTo>
                  <a:pt x="9919754" y="3978705"/>
                </a:lnTo>
                <a:cubicBezTo>
                  <a:pt x="9908656" y="3978705"/>
                  <a:pt x="9900573" y="3967312"/>
                  <a:pt x="9904475" y="3957109"/>
                </a:cubicBezTo>
                <a:lnTo>
                  <a:pt x="9964996" y="3798547"/>
                </a:lnTo>
                <a:cubicBezTo>
                  <a:pt x="10010846" y="3678412"/>
                  <a:pt x="10122412" y="3619149"/>
                  <a:pt x="10253374" y="3619149"/>
                </a:cubicBezTo>
                <a:lnTo>
                  <a:pt x="10559731" y="3619149"/>
                </a:lnTo>
                <a:cubicBezTo>
                  <a:pt x="10572488" y="3619149"/>
                  <a:pt x="10581762" y="3632241"/>
                  <a:pt x="10577302" y="3643965"/>
                </a:cubicBezTo>
                <a:lnTo>
                  <a:pt x="10520215" y="3782248"/>
                </a:lnTo>
                <a:cubicBezTo>
                  <a:pt x="10474668" y="3901547"/>
                  <a:pt x="10361101" y="3978705"/>
                  <a:pt x="10231051" y="3978705"/>
                </a:cubicBezTo>
                <a:close/>
                <a:moveTo>
                  <a:pt x="9966998" y="3932649"/>
                </a:moveTo>
                <a:lnTo>
                  <a:pt x="10231051" y="3932649"/>
                </a:lnTo>
                <a:cubicBezTo>
                  <a:pt x="10341895" y="3932649"/>
                  <a:pt x="10438510" y="3867163"/>
                  <a:pt x="10477190" y="3765810"/>
                </a:cubicBezTo>
                <a:lnTo>
                  <a:pt x="10477418" y="3765228"/>
                </a:lnTo>
                <a:lnTo>
                  <a:pt x="10477646" y="3764657"/>
                </a:lnTo>
                <a:lnTo>
                  <a:pt x="10517174" y="3668932"/>
                </a:lnTo>
                <a:cubicBezTo>
                  <a:pt x="10517909" y="3667157"/>
                  <a:pt x="10516604" y="3665206"/>
                  <a:pt x="10514678" y="3665206"/>
                </a:cubicBezTo>
                <a:lnTo>
                  <a:pt x="10253374" y="3665206"/>
                </a:lnTo>
                <a:cubicBezTo>
                  <a:pt x="10133776" y="3665206"/>
                  <a:pt x="10044331" y="3719792"/>
                  <a:pt x="10008008" y="3814985"/>
                </a:cubicBezTo>
                <a:lnTo>
                  <a:pt x="9964489" y="3928986"/>
                </a:lnTo>
                <a:cubicBezTo>
                  <a:pt x="9963818" y="3930748"/>
                  <a:pt x="9965110" y="3932649"/>
                  <a:pt x="9966998" y="3932649"/>
                </a:cubicBezTo>
                <a:close/>
                <a:moveTo>
                  <a:pt x="10934475" y="2715937"/>
                </a:moveTo>
                <a:lnTo>
                  <a:pt x="10934475" y="2715937"/>
                </a:lnTo>
                <a:cubicBezTo>
                  <a:pt x="10934475" y="2715937"/>
                  <a:pt x="10628132" y="2715937"/>
                  <a:pt x="10628132" y="2715937"/>
                </a:cubicBezTo>
                <a:cubicBezTo>
                  <a:pt x="10497169" y="2715937"/>
                  <a:pt x="10385604" y="2775200"/>
                  <a:pt x="10339741" y="2895347"/>
                </a:cubicBezTo>
                <a:lnTo>
                  <a:pt x="10279219" y="3053910"/>
                </a:lnTo>
                <a:cubicBezTo>
                  <a:pt x="10275317" y="3064099"/>
                  <a:pt x="10283401" y="3075506"/>
                  <a:pt x="10294512" y="3075506"/>
                </a:cubicBezTo>
                <a:lnTo>
                  <a:pt x="10605808" y="3075506"/>
                </a:lnTo>
                <a:cubicBezTo>
                  <a:pt x="10735859" y="3075506"/>
                  <a:pt x="10849426" y="2998335"/>
                  <a:pt x="10894959" y="2879036"/>
                </a:cubicBezTo>
                <a:lnTo>
                  <a:pt x="10952047" y="2740752"/>
                </a:lnTo>
                <a:cubicBezTo>
                  <a:pt x="10956519" y="2729042"/>
                  <a:pt x="10947246" y="2715937"/>
                  <a:pt x="10934475" y="2715937"/>
                </a:cubicBezTo>
                <a:close/>
                <a:moveTo>
                  <a:pt x="9244799" y="4235743"/>
                </a:moveTo>
                <a:lnTo>
                  <a:pt x="9301899" y="4097459"/>
                </a:lnTo>
                <a:cubicBezTo>
                  <a:pt x="9306358" y="4085748"/>
                  <a:pt x="9297097" y="4072643"/>
                  <a:pt x="9284314" y="4072643"/>
                </a:cubicBezTo>
                <a:lnTo>
                  <a:pt x="9284314" y="4072643"/>
                </a:lnTo>
                <a:cubicBezTo>
                  <a:pt x="9284314" y="4072643"/>
                  <a:pt x="8977971" y="4072643"/>
                  <a:pt x="8977971" y="4072643"/>
                </a:cubicBezTo>
                <a:cubicBezTo>
                  <a:pt x="8847009" y="4072643"/>
                  <a:pt x="8735443" y="4131919"/>
                  <a:pt x="8689593" y="4252054"/>
                </a:cubicBezTo>
                <a:lnTo>
                  <a:pt x="8629059" y="4410616"/>
                </a:lnTo>
                <a:cubicBezTo>
                  <a:pt x="8625169" y="4420806"/>
                  <a:pt x="8633240" y="4432212"/>
                  <a:pt x="8644350" y="4432212"/>
                </a:cubicBezTo>
                <a:lnTo>
                  <a:pt x="8955648" y="4432212"/>
                </a:lnTo>
                <a:cubicBezTo>
                  <a:pt x="9085697" y="4432212"/>
                  <a:pt x="9199265" y="4355042"/>
                  <a:pt x="9244799" y="4235743"/>
                </a:cubicBezTo>
                <a:close/>
                <a:moveTo>
                  <a:pt x="2065283" y="454764"/>
                </a:moveTo>
                <a:lnTo>
                  <a:pt x="1758927" y="454764"/>
                </a:lnTo>
                <a:cubicBezTo>
                  <a:pt x="1627964" y="454764"/>
                  <a:pt x="1516399" y="514031"/>
                  <a:pt x="1470549" y="634172"/>
                </a:cubicBezTo>
                <a:lnTo>
                  <a:pt x="1410015" y="792735"/>
                </a:lnTo>
                <a:cubicBezTo>
                  <a:pt x="1406125" y="802929"/>
                  <a:pt x="1414196" y="814326"/>
                  <a:pt x="1425307" y="814326"/>
                </a:cubicBezTo>
                <a:lnTo>
                  <a:pt x="1736616" y="814326"/>
                </a:lnTo>
                <a:cubicBezTo>
                  <a:pt x="1866654" y="814326"/>
                  <a:pt x="1980234" y="737162"/>
                  <a:pt x="2025767" y="617863"/>
                </a:cubicBezTo>
                <a:lnTo>
                  <a:pt x="2082855" y="479577"/>
                </a:lnTo>
                <a:cubicBezTo>
                  <a:pt x="2087327" y="467863"/>
                  <a:pt x="2078053" y="454764"/>
                  <a:pt x="2065283" y="454764"/>
                </a:cubicBezTo>
                <a:close/>
                <a:moveTo>
                  <a:pt x="9452537" y="4886962"/>
                </a:moveTo>
                <a:lnTo>
                  <a:pt x="9763821" y="4886962"/>
                </a:lnTo>
                <a:cubicBezTo>
                  <a:pt x="9893871" y="4886962"/>
                  <a:pt x="10007438" y="4809803"/>
                  <a:pt x="10052984" y="4690505"/>
                </a:cubicBezTo>
                <a:lnTo>
                  <a:pt x="10110072" y="4552221"/>
                </a:lnTo>
                <a:cubicBezTo>
                  <a:pt x="10114532" y="4540510"/>
                  <a:pt x="10105270" y="4527406"/>
                  <a:pt x="10092500" y="4527406"/>
                </a:cubicBezTo>
                <a:lnTo>
                  <a:pt x="9786144" y="4527406"/>
                </a:lnTo>
                <a:cubicBezTo>
                  <a:pt x="9655182" y="4527406"/>
                  <a:pt x="9543616" y="4586668"/>
                  <a:pt x="9497766" y="4706816"/>
                </a:cubicBezTo>
                <a:lnTo>
                  <a:pt x="9437232" y="4865378"/>
                </a:lnTo>
                <a:cubicBezTo>
                  <a:pt x="9433342" y="4875568"/>
                  <a:pt x="9441425" y="4886962"/>
                  <a:pt x="9452537" y="4886962"/>
                </a:cubicBezTo>
                <a:close/>
                <a:moveTo>
                  <a:pt x="9850935" y="3782236"/>
                </a:moveTo>
                <a:lnTo>
                  <a:pt x="9908035" y="3643952"/>
                </a:lnTo>
                <a:cubicBezTo>
                  <a:pt x="9912495" y="3632241"/>
                  <a:pt x="9903221" y="3619136"/>
                  <a:pt x="9890450" y="3619136"/>
                </a:cubicBezTo>
                <a:lnTo>
                  <a:pt x="9890450" y="3619136"/>
                </a:lnTo>
                <a:cubicBezTo>
                  <a:pt x="9890450" y="3619136"/>
                  <a:pt x="9584107" y="3619136"/>
                  <a:pt x="9584107" y="3619136"/>
                </a:cubicBezTo>
                <a:cubicBezTo>
                  <a:pt x="9453144" y="3619136"/>
                  <a:pt x="9341579" y="3678412"/>
                  <a:pt x="9295729" y="3798547"/>
                </a:cubicBezTo>
                <a:lnTo>
                  <a:pt x="9235195" y="3957109"/>
                </a:lnTo>
                <a:cubicBezTo>
                  <a:pt x="9231306" y="3967299"/>
                  <a:pt x="9239376" y="3978705"/>
                  <a:pt x="9250487" y="3978705"/>
                </a:cubicBezTo>
                <a:lnTo>
                  <a:pt x="9561784" y="3978705"/>
                </a:lnTo>
                <a:cubicBezTo>
                  <a:pt x="9691834" y="3978705"/>
                  <a:pt x="9805401" y="3901534"/>
                  <a:pt x="9850935" y="3782236"/>
                </a:cubicBezTo>
                <a:close/>
                <a:moveTo>
                  <a:pt x="7417825" y="6687062"/>
                </a:moveTo>
                <a:lnTo>
                  <a:pt x="7729110" y="6687062"/>
                </a:lnTo>
                <a:cubicBezTo>
                  <a:pt x="7859159" y="6687062"/>
                  <a:pt x="7972727" y="6609891"/>
                  <a:pt x="8018273" y="6490592"/>
                </a:cubicBezTo>
                <a:lnTo>
                  <a:pt x="8075361" y="6352308"/>
                </a:lnTo>
                <a:cubicBezTo>
                  <a:pt x="8079821" y="6340598"/>
                  <a:pt x="8070559" y="6327506"/>
                  <a:pt x="8057789" y="6327506"/>
                </a:cubicBezTo>
                <a:lnTo>
                  <a:pt x="7751432" y="6327506"/>
                </a:lnTo>
                <a:cubicBezTo>
                  <a:pt x="7620470" y="6327506"/>
                  <a:pt x="7508904" y="6386768"/>
                  <a:pt x="7463055" y="6506904"/>
                </a:cubicBezTo>
                <a:lnTo>
                  <a:pt x="7402521" y="6665466"/>
                </a:lnTo>
                <a:cubicBezTo>
                  <a:pt x="7398631" y="6675668"/>
                  <a:pt x="7406714" y="6687062"/>
                  <a:pt x="7417825" y="6687062"/>
                </a:cubicBezTo>
                <a:close/>
                <a:moveTo>
                  <a:pt x="9604061" y="5335412"/>
                </a:moveTo>
                <a:lnTo>
                  <a:pt x="9915358" y="5335412"/>
                </a:lnTo>
                <a:cubicBezTo>
                  <a:pt x="10045408" y="5335412"/>
                  <a:pt x="10158976" y="5258254"/>
                  <a:pt x="10204509" y="5138955"/>
                </a:cubicBezTo>
                <a:lnTo>
                  <a:pt x="10261597" y="5000659"/>
                </a:lnTo>
                <a:cubicBezTo>
                  <a:pt x="10266069" y="4988948"/>
                  <a:pt x="10256808" y="4975856"/>
                  <a:pt x="10244025" y="4975856"/>
                </a:cubicBezTo>
                <a:lnTo>
                  <a:pt x="9937682" y="4975856"/>
                </a:lnTo>
                <a:cubicBezTo>
                  <a:pt x="9806719" y="4975856"/>
                  <a:pt x="9695154" y="5035119"/>
                  <a:pt x="9649303" y="5155254"/>
                </a:cubicBezTo>
                <a:lnTo>
                  <a:pt x="9588769" y="5313816"/>
                </a:lnTo>
                <a:cubicBezTo>
                  <a:pt x="9584880" y="5324018"/>
                  <a:pt x="9592950" y="5335412"/>
                  <a:pt x="9604061" y="5335412"/>
                </a:cubicBezTo>
                <a:close/>
                <a:moveTo>
                  <a:pt x="9806111" y="5783850"/>
                </a:moveTo>
                <a:lnTo>
                  <a:pt x="10117408" y="5783850"/>
                </a:lnTo>
                <a:cubicBezTo>
                  <a:pt x="10247458" y="5783850"/>
                  <a:pt x="10361025" y="5706691"/>
                  <a:pt x="10406559" y="5587393"/>
                </a:cubicBezTo>
                <a:lnTo>
                  <a:pt x="10463646" y="5449109"/>
                </a:lnTo>
                <a:cubicBezTo>
                  <a:pt x="10468119" y="5437398"/>
                  <a:pt x="10458845" y="5424294"/>
                  <a:pt x="10446074" y="5424294"/>
                </a:cubicBezTo>
                <a:lnTo>
                  <a:pt x="10139718" y="5424294"/>
                </a:lnTo>
                <a:cubicBezTo>
                  <a:pt x="10008756" y="5424294"/>
                  <a:pt x="9897203" y="5483556"/>
                  <a:pt x="9851341" y="5603704"/>
                </a:cubicBezTo>
                <a:lnTo>
                  <a:pt x="9790819" y="5762266"/>
                </a:lnTo>
                <a:cubicBezTo>
                  <a:pt x="9786917" y="5772456"/>
                  <a:pt x="9795000" y="5783850"/>
                  <a:pt x="9806111" y="5783850"/>
                </a:cubicBezTo>
                <a:close/>
                <a:moveTo>
                  <a:pt x="10081250" y="6665478"/>
                </a:moveTo>
                <a:lnTo>
                  <a:pt x="10141770" y="6506916"/>
                </a:lnTo>
                <a:cubicBezTo>
                  <a:pt x="10187633" y="6386768"/>
                  <a:pt x="10299199" y="6327506"/>
                  <a:pt x="10430161" y="6327506"/>
                </a:cubicBezTo>
                <a:lnTo>
                  <a:pt x="10736504" y="6327506"/>
                </a:lnTo>
                <a:lnTo>
                  <a:pt x="10736504" y="6327506"/>
                </a:lnTo>
                <a:cubicBezTo>
                  <a:pt x="10749276" y="6327506"/>
                  <a:pt x="10758562" y="6340598"/>
                  <a:pt x="10754077" y="6352321"/>
                </a:cubicBezTo>
                <a:lnTo>
                  <a:pt x="10696989" y="6490605"/>
                </a:lnTo>
                <a:cubicBezTo>
                  <a:pt x="10651456" y="6609903"/>
                  <a:pt x="10537889" y="6687062"/>
                  <a:pt x="10407838" y="6687062"/>
                </a:cubicBezTo>
                <a:lnTo>
                  <a:pt x="10096542" y="6687062"/>
                </a:lnTo>
                <a:cubicBezTo>
                  <a:pt x="10085431" y="6687062"/>
                  <a:pt x="10077360" y="6675668"/>
                  <a:pt x="10081250" y="6665466"/>
                </a:cubicBezTo>
                <a:close/>
                <a:moveTo>
                  <a:pt x="10143798" y="6641005"/>
                </a:moveTo>
                <a:lnTo>
                  <a:pt x="10407838" y="6641005"/>
                </a:lnTo>
                <a:cubicBezTo>
                  <a:pt x="10518669" y="6641005"/>
                  <a:pt x="10615285" y="6575520"/>
                  <a:pt x="10653977" y="6474167"/>
                </a:cubicBezTo>
                <a:lnTo>
                  <a:pt x="10654193" y="6473597"/>
                </a:lnTo>
                <a:lnTo>
                  <a:pt x="10654433" y="6473014"/>
                </a:lnTo>
                <a:lnTo>
                  <a:pt x="10693961" y="6377288"/>
                </a:lnTo>
                <a:cubicBezTo>
                  <a:pt x="10694683" y="6375514"/>
                  <a:pt x="10693391" y="6373562"/>
                  <a:pt x="10691465" y="6373562"/>
                </a:cubicBezTo>
                <a:lnTo>
                  <a:pt x="10430161" y="6373562"/>
                </a:lnTo>
                <a:cubicBezTo>
                  <a:pt x="10310551" y="6373562"/>
                  <a:pt x="10221118" y="6428149"/>
                  <a:pt x="10184783" y="6523342"/>
                </a:cubicBezTo>
                <a:lnTo>
                  <a:pt x="10141276" y="6637343"/>
                </a:lnTo>
                <a:cubicBezTo>
                  <a:pt x="10140605" y="6639116"/>
                  <a:pt x="10141910" y="6641005"/>
                  <a:pt x="10143798" y="6641005"/>
                </a:cubicBezTo>
                <a:close/>
                <a:moveTo>
                  <a:pt x="9535242" y="5138955"/>
                </a:moveTo>
                <a:lnTo>
                  <a:pt x="9592329" y="5000659"/>
                </a:lnTo>
                <a:cubicBezTo>
                  <a:pt x="9596802" y="4988948"/>
                  <a:pt x="9587528" y="4975856"/>
                  <a:pt x="9574757" y="4975856"/>
                </a:cubicBezTo>
                <a:lnTo>
                  <a:pt x="9268401" y="4975856"/>
                </a:lnTo>
                <a:cubicBezTo>
                  <a:pt x="9137452" y="4975856"/>
                  <a:pt x="9025886" y="5035119"/>
                  <a:pt x="8980023" y="5155254"/>
                </a:cubicBezTo>
                <a:lnTo>
                  <a:pt x="8919502" y="5313816"/>
                </a:lnTo>
                <a:cubicBezTo>
                  <a:pt x="8915600" y="5324018"/>
                  <a:pt x="8923683" y="5335412"/>
                  <a:pt x="8934793" y="5335412"/>
                </a:cubicBezTo>
                <a:lnTo>
                  <a:pt x="9246091" y="5335412"/>
                </a:lnTo>
                <a:cubicBezTo>
                  <a:pt x="9376140" y="5335412"/>
                  <a:pt x="9489709" y="5258254"/>
                  <a:pt x="9535242" y="5138955"/>
                </a:cubicBezTo>
                <a:close/>
                <a:moveTo>
                  <a:pt x="8606469" y="6238611"/>
                </a:moveTo>
                <a:lnTo>
                  <a:pt x="8917766" y="6238611"/>
                </a:lnTo>
                <a:cubicBezTo>
                  <a:pt x="9047816" y="6238611"/>
                  <a:pt x="9161384" y="6161453"/>
                  <a:pt x="9206917" y="6042155"/>
                </a:cubicBezTo>
                <a:lnTo>
                  <a:pt x="9264018" y="5903871"/>
                </a:lnTo>
                <a:cubicBezTo>
                  <a:pt x="9268477" y="5892160"/>
                  <a:pt x="9259203" y="5879055"/>
                  <a:pt x="9246433" y="5879055"/>
                </a:cubicBezTo>
                <a:lnTo>
                  <a:pt x="8940090" y="5879055"/>
                </a:lnTo>
                <a:cubicBezTo>
                  <a:pt x="8809128" y="5879055"/>
                  <a:pt x="8697562" y="5938318"/>
                  <a:pt x="8651711" y="6058466"/>
                </a:cubicBezTo>
                <a:lnTo>
                  <a:pt x="8591178" y="6217028"/>
                </a:lnTo>
                <a:cubicBezTo>
                  <a:pt x="8587288" y="6227218"/>
                  <a:pt x="8595358" y="6238611"/>
                  <a:pt x="8606469" y="6238611"/>
                </a:cubicBezTo>
                <a:close/>
                <a:moveTo>
                  <a:pt x="8758007" y="6687062"/>
                </a:moveTo>
                <a:lnTo>
                  <a:pt x="9069303" y="6687062"/>
                </a:lnTo>
                <a:cubicBezTo>
                  <a:pt x="9199354" y="6687062"/>
                  <a:pt x="9312921" y="6609891"/>
                  <a:pt x="9358454" y="6490592"/>
                </a:cubicBezTo>
                <a:lnTo>
                  <a:pt x="9415555" y="6352308"/>
                </a:lnTo>
                <a:cubicBezTo>
                  <a:pt x="9420014" y="6340598"/>
                  <a:pt x="9410740" y="6327506"/>
                  <a:pt x="9397970" y="6327506"/>
                </a:cubicBezTo>
                <a:lnTo>
                  <a:pt x="9091627" y="6327506"/>
                </a:lnTo>
                <a:cubicBezTo>
                  <a:pt x="8960652" y="6327506"/>
                  <a:pt x="8849099" y="6386768"/>
                  <a:pt x="8803248" y="6506904"/>
                </a:cubicBezTo>
                <a:lnTo>
                  <a:pt x="8742715" y="6665466"/>
                </a:lnTo>
                <a:cubicBezTo>
                  <a:pt x="8738826" y="6675668"/>
                  <a:pt x="8746895" y="6687062"/>
                  <a:pt x="8758007" y="6687062"/>
                </a:cubicBezTo>
                <a:close/>
                <a:moveTo>
                  <a:pt x="10584625" y="5335412"/>
                </a:moveTo>
                <a:lnTo>
                  <a:pt x="10273329" y="5335412"/>
                </a:lnTo>
                <a:cubicBezTo>
                  <a:pt x="10262218" y="5335412"/>
                  <a:pt x="10254147" y="5324018"/>
                  <a:pt x="10258036" y="5313816"/>
                </a:cubicBezTo>
                <a:lnTo>
                  <a:pt x="10318570" y="5155254"/>
                </a:lnTo>
                <a:cubicBezTo>
                  <a:pt x="10364421" y="5035119"/>
                  <a:pt x="10475986" y="4975843"/>
                  <a:pt x="10606949" y="4975843"/>
                </a:cubicBezTo>
                <a:lnTo>
                  <a:pt x="10913292" y="4975843"/>
                </a:lnTo>
                <a:lnTo>
                  <a:pt x="10913292" y="4975843"/>
                </a:lnTo>
                <a:cubicBezTo>
                  <a:pt x="10926063" y="4975843"/>
                  <a:pt x="10935349" y="4988948"/>
                  <a:pt x="10930877" y="5000659"/>
                </a:cubicBezTo>
                <a:lnTo>
                  <a:pt x="10873776" y="5138942"/>
                </a:lnTo>
                <a:cubicBezTo>
                  <a:pt x="10828243" y="5258241"/>
                  <a:pt x="10714676" y="5335412"/>
                  <a:pt x="10584625" y="5335412"/>
                </a:cubicBezTo>
                <a:close/>
                <a:moveTo>
                  <a:pt x="10830764" y="5122517"/>
                </a:moveTo>
                <a:lnTo>
                  <a:pt x="10830980" y="5121934"/>
                </a:lnTo>
                <a:lnTo>
                  <a:pt x="10831220" y="5121364"/>
                </a:lnTo>
                <a:lnTo>
                  <a:pt x="10870748" y="5025626"/>
                </a:lnTo>
                <a:cubicBezTo>
                  <a:pt x="10871483" y="5023864"/>
                  <a:pt x="10870178" y="5021913"/>
                  <a:pt x="10868253" y="5021913"/>
                </a:cubicBezTo>
                <a:lnTo>
                  <a:pt x="10606949" y="5021913"/>
                </a:lnTo>
                <a:cubicBezTo>
                  <a:pt x="10487338" y="5021913"/>
                  <a:pt x="10397906" y="5076498"/>
                  <a:pt x="10361583" y="5171679"/>
                </a:cubicBezTo>
                <a:lnTo>
                  <a:pt x="10318064" y="5285693"/>
                </a:lnTo>
                <a:cubicBezTo>
                  <a:pt x="10317392" y="5287454"/>
                  <a:pt x="10318697" y="5289355"/>
                  <a:pt x="10320585" y="5289355"/>
                </a:cubicBezTo>
                <a:lnTo>
                  <a:pt x="10584625" y="5289355"/>
                </a:lnTo>
                <a:cubicBezTo>
                  <a:pt x="10695469" y="5289355"/>
                  <a:pt x="10792085" y="5223870"/>
                  <a:pt x="10830764" y="5122517"/>
                </a:cubicBezTo>
                <a:close/>
                <a:moveTo>
                  <a:pt x="35224" y="6665478"/>
                </a:moveTo>
                <a:lnTo>
                  <a:pt x="95756" y="6506916"/>
                </a:lnTo>
                <a:cubicBezTo>
                  <a:pt x="141613" y="6386768"/>
                  <a:pt x="253175" y="6327506"/>
                  <a:pt x="384136" y="6327506"/>
                </a:cubicBezTo>
                <a:lnTo>
                  <a:pt x="690488" y="6327506"/>
                </a:lnTo>
                <a:lnTo>
                  <a:pt x="690488" y="6327506"/>
                </a:lnTo>
                <a:cubicBezTo>
                  <a:pt x="703257" y="6327506"/>
                  <a:pt x="712529" y="6340598"/>
                  <a:pt x="708063" y="6352321"/>
                </a:cubicBezTo>
                <a:lnTo>
                  <a:pt x="650972" y="6490605"/>
                </a:lnTo>
                <a:cubicBezTo>
                  <a:pt x="605429" y="6609903"/>
                  <a:pt x="491863" y="6687062"/>
                  <a:pt x="361818" y="6687062"/>
                </a:cubicBezTo>
                <a:lnTo>
                  <a:pt x="50523" y="6687062"/>
                </a:lnTo>
                <a:cubicBezTo>
                  <a:pt x="39407" y="6687062"/>
                  <a:pt x="31334" y="6675668"/>
                  <a:pt x="35224" y="6665466"/>
                </a:cubicBezTo>
                <a:close/>
                <a:moveTo>
                  <a:pt x="97766" y="6641005"/>
                </a:moveTo>
                <a:lnTo>
                  <a:pt x="361817" y="6641005"/>
                </a:lnTo>
                <a:cubicBezTo>
                  <a:pt x="472654" y="6641005"/>
                  <a:pt x="569270" y="6575520"/>
                  <a:pt x="607952" y="6474167"/>
                </a:cubicBezTo>
                <a:lnTo>
                  <a:pt x="608175" y="6473597"/>
                </a:lnTo>
                <a:lnTo>
                  <a:pt x="608410" y="6473014"/>
                </a:lnTo>
                <a:lnTo>
                  <a:pt x="647934" y="6377288"/>
                </a:lnTo>
                <a:cubicBezTo>
                  <a:pt x="648670" y="6375514"/>
                  <a:pt x="647365" y="6373562"/>
                  <a:pt x="645440" y="6373562"/>
                </a:cubicBezTo>
                <a:lnTo>
                  <a:pt x="384136" y="6373562"/>
                </a:lnTo>
                <a:cubicBezTo>
                  <a:pt x="264533" y="6373562"/>
                  <a:pt x="175100" y="6428149"/>
                  <a:pt x="138768" y="6523342"/>
                </a:cubicBezTo>
                <a:lnTo>
                  <a:pt x="95248" y="6637343"/>
                </a:lnTo>
                <a:cubicBezTo>
                  <a:pt x="94574" y="6639116"/>
                  <a:pt x="95879" y="6641005"/>
                  <a:pt x="97765" y="6641005"/>
                </a:cubicBezTo>
                <a:close/>
                <a:moveTo>
                  <a:pt x="0" y="6446247"/>
                </a:moveTo>
                <a:lnTo>
                  <a:pt x="38787" y="6352308"/>
                </a:lnTo>
                <a:cubicBezTo>
                  <a:pt x="43253" y="6340598"/>
                  <a:pt x="33980" y="6327506"/>
                  <a:pt x="21206" y="6327506"/>
                </a:cubicBezTo>
                <a:lnTo>
                  <a:pt x="0" y="6327506"/>
                </a:lnTo>
                <a:lnTo>
                  <a:pt x="0" y="6446247"/>
                </a:lnTo>
                <a:close/>
                <a:moveTo>
                  <a:pt x="10938529" y="5335412"/>
                </a:moveTo>
                <a:lnTo>
                  <a:pt x="11249826" y="5335412"/>
                </a:lnTo>
                <a:cubicBezTo>
                  <a:pt x="11379876" y="5335412"/>
                  <a:pt x="11493431" y="5258254"/>
                  <a:pt x="11538977" y="5138955"/>
                </a:cubicBezTo>
                <a:lnTo>
                  <a:pt x="11596064" y="5000659"/>
                </a:lnTo>
                <a:cubicBezTo>
                  <a:pt x="11600537" y="4988948"/>
                  <a:pt x="11591263" y="4975856"/>
                  <a:pt x="11578493" y="4975856"/>
                </a:cubicBezTo>
                <a:lnTo>
                  <a:pt x="11272136" y="4975856"/>
                </a:lnTo>
                <a:cubicBezTo>
                  <a:pt x="11141174" y="4975856"/>
                  <a:pt x="11029621" y="5035119"/>
                  <a:pt x="10983759" y="5155254"/>
                </a:cubicBezTo>
                <a:lnTo>
                  <a:pt x="10923237" y="5313816"/>
                </a:lnTo>
                <a:cubicBezTo>
                  <a:pt x="10919335" y="5324018"/>
                  <a:pt x="10927418" y="5335412"/>
                  <a:pt x="10938529" y="5335412"/>
                </a:cubicBezTo>
                <a:close/>
                <a:moveTo>
                  <a:pt x="8248499" y="6238624"/>
                </a:moveTo>
                <a:lnTo>
                  <a:pt x="7937215" y="6238624"/>
                </a:lnTo>
                <a:cubicBezTo>
                  <a:pt x="7926104" y="6238624"/>
                  <a:pt x="7918021" y="6227218"/>
                  <a:pt x="7921923" y="6217028"/>
                </a:cubicBezTo>
                <a:lnTo>
                  <a:pt x="7982444" y="6058466"/>
                </a:lnTo>
                <a:cubicBezTo>
                  <a:pt x="8028307" y="5938318"/>
                  <a:pt x="8139860" y="5879055"/>
                  <a:pt x="8270823" y="5879055"/>
                </a:cubicBezTo>
                <a:lnTo>
                  <a:pt x="8577178" y="5879055"/>
                </a:lnTo>
                <a:cubicBezTo>
                  <a:pt x="8589948" y="5879055"/>
                  <a:pt x="8599222" y="5892148"/>
                  <a:pt x="8594750" y="5903871"/>
                </a:cubicBezTo>
                <a:lnTo>
                  <a:pt x="8537663" y="6042155"/>
                </a:lnTo>
                <a:cubicBezTo>
                  <a:pt x="8492130" y="6161453"/>
                  <a:pt x="8378549" y="6238624"/>
                  <a:pt x="8248512" y="6238624"/>
                </a:cubicBezTo>
                <a:close/>
                <a:moveTo>
                  <a:pt x="7984459" y="6192555"/>
                </a:moveTo>
                <a:lnTo>
                  <a:pt x="8248499" y="6192555"/>
                </a:lnTo>
                <a:cubicBezTo>
                  <a:pt x="8359343" y="6192555"/>
                  <a:pt x="8455958" y="6127069"/>
                  <a:pt x="8494650" y="6025729"/>
                </a:cubicBezTo>
                <a:lnTo>
                  <a:pt x="8494865" y="6025146"/>
                </a:lnTo>
                <a:lnTo>
                  <a:pt x="8495094" y="6024576"/>
                </a:lnTo>
                <a:lnTo>
                  <a:pt x="8534635" y="5928838"/>
                </a:lnTo>
                <a:cubicBezTo>
                  <a:pt x="8535357" y="5927064"/>
                  <a:pt x="8534052" y="5925112"/>
                  <a:pt x="8532139" y="5925112"/>
                </a:cubicBezTo>
                <a:lnTo>
                  <a:pt x="8270823" y="5925112"/>
                </a:lnTo>
                <a:cubicBezTo>
                  <a:pt x="8151225" y="5925112"/>
                  <a:pt x="8061792" y="5979711"/>
                  <a:pt x="8025457" y="6074891"/>
                </a:cubicBezTo>
                <a:lnTo>
                  <a:pt x="7981938" y="6188905"/>
                </a:lnTo>
                <a:cubicBezTo>
                  <a:pt x="7981266" y="6190666"/>
                  <a:pt x="7982571" y="6192555"/>
                  <a:pt x="7984459" y="6192555"/>
                </a:cubicBezTo>
                <a:close/>
                <a:moveTo>
                  <a:pt x="6947" y="617863"/>
                </a:moveTo>
                <a:lnTo>
                  <a:pt x="64038" y="479577"/>
                </a:lnTo>
                <a:cubicBezTo>
                  <a:pt x="68510" y="467863"/>
                  <a:pt x="59231" y="454764"/>
                  <a:pt x="46463" y="454764"/>
                </a:cubicBezTo>
                <a:lnTo>
                  <a:pt x="124" y="454764"/>
                </a:lnTo>
                <a:lnTo>
                  <a:pt x="124" y="633872"/>
                </a:lnTo>
                <a:cubicBezTo>
                  <a:pt x="2487" y="628593"/>
                  <a:pt x="4862" y="623321"/>
                  <a:pt x="6948" y="617863"/>
                </a:cubicBezTo>
                <a:close/>
                <a:moveTo>
                  <a:pt x="124" y="359563"/>
                </a:moveTo>
                <a:lnTo>
                  <a:pt x="248165" y="359563"/>
                </a:lnTo>
                <a:cubicBezTo>
                  <a:pt x="362139" y="359563"/>
                  <a:pt x="463444" y="300281"/>
                  <a:pt x="517399" y="205320"/>
                </a:cubicBezTo>
                <a:lnTo>
                  <a:pt x="130" y="205320"/>
                </a:lnTo>
                <a:lnTo>
                  <a:pt x="124" y="359563"/>
                </a:lnTo>
                <a:close/>
                <a:moveTo>
                  <a:pt x="11451876" y="1711220"/>
                </a:moveTo>
                <a:lnTo>
                  <a:pt x="11140579" y="1711220"/>
                </a:lnTo>
                <a:cubicBezTo>
                  <a:pt x="11129468" y="1711220"/>
                  <a:pt x="11121385" y="1699814"/>
                  <a:pt x="11125274" y="1689624"/>
                </a:cubicBezTo>
                <a:lnTo>
                  <a:pt x="11185808" y="1531062"/>
                </a:lnTo>
                <a:cubicBezTo>
                  <a:pt x="11231658" y="1410927"/>
                  <a:pt x="11343224" y="1351651"/>
                  <a:pt x="11474186" y="1351651"/>
                </a:cubicBezTo>
                <a:lnTo>
                  <a:pt x="11780542" y="1351651"/>
                </a:lnTo>
                <a:lnTo>
                  <a:pt x="11780542" y="1351651"/>
                </a:lnTo>
                <a:cubicBezTo>
                  <a:pt x="11793313" y="1351651"/>
                  <a:pt x="11802587" y="1364756"/>
                  <a:pt x="11798114" y="1376467"/>
                </a:cubicBezTo>
                <a:lnTo>
                  <a:pt x="11741026" y="1514750"/>
                </a:lnTo>
                <a:cubicBezTo>
                  <a:pt x="11695481" y="1634049"/>
                  <a:pt x="11581913" y="1711220"/>
                  <a:pt x="11451876" y="1711220"/>
                </a:cubicBezTo>
                <a:close/>
                <a:moveTo>
                  <a:pt x="11698002" y="1498325"/>
                </a:moveTo>
                <a:lnTo>
                  <a:pt x="11698230" y="1497742"/>
                </a:lnTo>
                <a:lnTo>
                  <a:pt x="11698470" y="1497172"/>
                </a:lnTo>
                <a:lnTo>
                  <a:pt x="11737986" y="1401434"/>
                </a:lnTo>
                <a:cubicBezTo>
                  <a:pt x="11738721" y="1399660"/>
                  <a:pt x="11737416" y="1397720"/>
                  <a:pt x="11735490" y="1397720"/>
                </a:cubicBezTo>
                <a:lnTo>
                  <a:pt x="11474186" y="1397720"/>
                </a:lnTo>
                <a:cubicBezTo>
                  <a:pt x="11354588" y="1397720"/>
                  <a:pt x="11265156" y="1452307"/>
                  <a:pt x="11228820" y="1547487"/>
                </a:cubicBezTo>
                <a:lnTo>
                  <a:pt x="11185301" y="1661501"/>
                </a:lnTo>
                <a:cubicBezTo>
                  <a:pt x="11184630" y="1663262"/>
                  <a:pt x="11185935" y="1665163"/>
                  <a:pt x="11187823" y="1665163"/>
                </a:cubicBezTo>
                <a:lnTo>
                  <a:pt x="11451876" y="1665163"/>
                </a:lnTo>
                <a:cubicBezTo>
                  <a:pt x="11562706" y="1665163"/>
                  <a:pt x="11659323" y="1599665"/>
                  <a:pt x="11698002" y="1498325"/>
                </a:cubicBezTo>
                <a:close/>
                <a:moveTo>
                  <a:pt x="601840" y="337970"/>
                </a:moveTo>
                <a:cubicBezTo>
                  <a:pt x="597949" y="348165"/>
                  <a:pt x="606022" y="359561"/>
                  <a:pt x="617132" y="359561"/>
                </a:cubicBezTo>
                <a:lnTo>
                  <a:pt x="928433" y="359561"/>
                </a:lnTo>
                <a:cubicBezTo>
                  <a:pt x="1042623" y="359561"/>
                  <a:pt x="1144077" y="300041"/>
                  <a:pt x="1197951" y="204765"/>
                </a:cubicBezTo>
                <a:cubicBezTo>
                  <a:pt x="1190305" y="204932"/>
                  <a:pt x="1182709" y="205318"/>
                  <a:pt x="1175019" y="205318"/>
                </a:cubicBezTo>
                <a:lnTo>
                  <a:pt x="652473" y="205318"/>
                </a:lnTo>
                <a:lnTo>
                  <a:pt x="601839" y="337970"/>
                </a:lnTo>
                <a:close/>
                <a:moveTo>
                  <a:pt x="4744823" y="6687062"/>
                </a:moveTo>
                <a:lnTo>
                  <a:pt x="5056119" y="6687062"/>
                </a:lnTo>
                <a:cubicBezTo>
                  <a:pt x="5186157" y="6687062"/>
                  <a:pt x="5299724" y="6609891"/>
                  <a:pt x="5345258" y="6490592"/>
                </a:cubicBezTo>
                <a:lnTo>
                  <a:pt x="5402358" y="6352308"/>
                </a:lnTo>
                <a:cubicBezTo>
                  <a:pt x="5406831" y="6340598"/>
                  <a:pt x="5397557" y="6327506"/>
                  <a:pt x="5384786" y="6327506"/>
                </a:cubicBezTo>
                <a:lnTo>
                  <a:pt x="5078430" y="6327506"/>
                </a:lnTo>
                <a:cubicBezTo>
                  <a:pt x="4947468" y="6327506"/>
                  <a:pt x="4835915" y="6386768"/>
                  <a:pt x="4790052" y="6506904"/>
                </a:cubicBezTo>
                <a:lnTo>
                  <a:pt x="4729518" y="6665466"/>
                </a:lnTo>
                <a:cubicBezTo>
                  <a:pt x="4725629" y="6675668"/>
                  <a:pt x="4733699" y="6687062"/>
                  <a:pt x="4744823" y="6687062"/>
                </a:cubicBezTo>
                <a:close/>
                <a:moveTo>
                  <a:pt x="730784" y="6687062"/>
                </a:moveTo>
                <a:lnTo>
                  <a:pt x="1042079" y="6687062"/>
                </a:lnTo>
                <a:cubicBezTo>
                  <a:pt x="1172130" y="6687062"/>
                  <a:pt x="1285691" y="6609891"/>
                  <a:pt x="1331225" y="6490592"/>
                </a:cubicBezTo>
                <a:lnTo>
                  <a:pt x="1388325" y="6352308"/>
                </a:lnTo>
                <a:cubicBezTo>
                  <a:pt x="1392797" y="6340598"/>
                  <a:pt x="1383523" y="6327506"/>
                  <a:pt x="1370740" y="6327506"/>
                </a:cubicBezTo>
                <a:lnTo>
                  <a:pt x="1064392" y="6327506"/>
                </a:lnTo>
                <a:cubicBezTo>
                  <a:pt x="933431" y="6327506"/>
                  <a:pt x="821869" y="6386768"/>
                  <a:pt x="776011" y="6506904"/>
                </a:cubicBezTo>
                <a:lnTo>
                  <a:pt x="715486" y="6665466"/>
                </a:lnTo>
                <a:cubicBezTo>
                  <a:pt x="711595" y="6675668"/>
                  <a:pt x="719668" y="6687062"/>
                  <a:pt x="730784" y="6687062"/>
                </a:cubicBezTo>
                <a:close/>
                <a:moveTo>
                  <a:pt x="1400057" y="6687062"/>
                </a:moveTo>
                <a:lnTo>
                  <a:pt x="1711354" y="6687062"/>
                </a:lnTo>
                <a:cubicBezTo>
                  <a:pt x="1841404" y="6687062"/>
                  <a:pt x="1954971" y="6609891"/>
                  <a:pt x="2000505" y="6490592"/>
                </a:cubicBezTo>
                <a:lnTo>
                  <a:pt x="2057605" y="6352308"/>
                </a:lnTo>
                <a:cubicBezTo>
                  <a:pt x="2062065" y="6340598"/>
                  <a:pt x="2052791" y="6327506"/>
                  <a:pt x="2040020" y="6327506"/>
                </a:cubicBezTo>
                <a:lnTo>
                  <a:pt x="1733664" y="6327506"/>
                </a:lnTo>
                <a:cubicBezTo>
                  <a:pt x="1602702" y="6327506"/>
                  <a:pt x="1491149" y="6386768"/>
                  <a:pt x="1445286" y="6506904"/>
                </a:cubicBezTo>
                <a:lnTo>
                  <a:pt x="1384765" y="6665466"/>
                </a:lnTo>
                <a:cubicBezTo>
                  <a:pt x="1380863" y="6675668"/>
                  <a:pt x="1388946" y="6687062"/>
                  <a:pt x="1400057" y="6687062"/>
                </a:cubicBezTo>
                <a:close/>
                <a:moveTo>
                  <a:pt x="2735754" y="6687062"/>
                </a:moveTo>
                <a:lnTo>
                  <a:pt x="3047063" y="6687062"/>
                </a:lnTo>
                <a:cubicBezTo>
                  <a:pt x="3177101" y="6687062"/>
                  <a:pt x="3290668" y="6609891"/>
                  <a:pt x="3336214" y="6490592"/>
                </a:cubicBezTo>
                <a:lnTo>
                  <a:pt x="3393302" y="6352308"/>
                </a:lnTo>
                <a:cubicBezTo>
                  <a:pt x="3397761" y="6340598"/>
                  <a:pt x="3388488" y="6327506"/>
                  <a:pt x="3375730" y="6327506"/>
                </a:cubicBezTo>
                <a:lnTo>
                  <a:pt x="3069374" y="6327506"/>
                </a:lnTo>
                <a:cubicBezTo>
                  <a:pt x="2938411" y="6327506"/>
                  <a:pt x="2826846" y="6386768"/>
                  <a:pt x="2780996" y="6506904"/>
                </a:cubicBezTo>
                <a:lnTo>
                  <a:pt x="2720474" y="6665466"/>
                </a:lnTo>
                <a:cubicBezTo>
                  <a:pt x="2716572" y="6675668"/>
                  <a:pt x="2724655" y="6687062"/>
                  <a:pt x="2735754" y="6687062"/>
                </a:cubicBezTo>
                <a:close/>
                <a:moveTo>
                  <a:pt x="2054032" y="6665478"/>
                </a:moveTo>
                <a:lnTo>
                  <a:pt x="2114554" y="6506916"/>
                </a:lnTo>
                <a:cubicBezTo>
                  <a:pt x="2160416" y="6386768"/>
                  <a:pt x="2271982" y="6327506"/>
                  <a:pt x="2402944" y="6327506"/>
                </a:cubicBezTo>
                <a:lnTo>
                  <a:pt x="2709287" y="6327506"/>
                </a:lnTo>
                <a:lnTo>
                  <a:pt x="2709287" y="6327506"/>
                </a:lnTo>
                <a:cubicBezTo>
                  <a:pt x="2722058" y="6327506"/>
                  <a:pt x="2731332" y="6340598"/>
                  <a:pt x="2726860" y="6352321"/>
                </a:cubicBezTo>
                <a:lnTo>
                  <a:pt x="2669772" y="6490605"/>
                </a:lnTo>
                <a:cubicBezTo>
                  <a:pt x="2624239" y="6609903"/>
                  <a:pt x="2510659" y="6687062"/>
                  <a:pt x="2380621" y="6687062"/>
                </a:cubicBezTo>
                <a:lnTo>
                  <a:pt x="2069324" y="6687062"/>
                </a:lnTo>
                <a:cubicBezTo>
                  <a:pt x="2058213" y="6687062"/>
                  <a:pt x="2050143" y="6675668"/>
                  <a:pt x="2054032" y="6665466"/>
                </a:cubicBezTo>
                <a:close/>
                <a:moveTo>
                  <a:pt x="2116581" y="6641005"/>
                </a:moveTo>
                <a:lnTo>
                  <a:pt x="2380621" y="6641005"/>
                </a:lnTo>
                <a:cubicBezTo>
                  <a:pt x="2491452" y="6641005"/>
                  <a:pt x="2588068" y="6575520"/>
                  <a:pt x="2626760" y="6474167"/>
                </a:cubicBezTo>
                <a:lnTo>
                  <a:pt x="2626975" y="6473597"/>
                </a:lnTo>
                <a:lnTo>
                  <a:pt x="2627216" y="6473014"/>
                </a:lnTo>
                <a:lnTo>
                  <a:pt x="2666731" y="6377288"/>
                </a:lnTo>
                <a:cubicBezTo>
                  <a:pt x="2667466" y="6375514"/>
                  <a:pt x="2666161" y="6373562"/>
                  <a:pt x="2664248" y="6373562"/>
                </a:cubicBezTo>
                <a:lnTo>
                  <a:pt x="2402944" y="6373562"/>
                </a:lnTo>
                <a:cubicBezTo>
                  <a:pt x="2283334" y="6373562"/>
                  <a:pt x="2193901" y="6428149"/>
                  <a:pt x="2157566" y="6523342"/>
                </a:cubicBezTo>
                <a:lnTo>
                  <a:pt x="2114047" y="6637343"/>
                </a:lnTo>
                <a:cubicBezTo>
                  <a:pt x="2113375" y="6639116"/>
                  <a:pt x="2114680" y="6641005"/>
                  <a:pt x="2116568" y="6641005"/>
                </a:cubicBezTo>
                <a:close/>
                <a:moveTo>
                  <a:pt x="360523" y="5587393"/>
                </a:moveTo>
                <a:lnTo>
                  <a:pt x="417615" y="5449109"/>
                </a:lnTo>
                <a:cubicBezTo>
                  <a:pt x="422087" y="5437398"/>
                  <a:pt x="412808" y="5424294"/>
                  <a:pt x="400034" y="5424294"/>
                </a:cubicBezTo>
                <a:lnTo>
                  <a:pt x="400040" y="5424294"/>
                </a:lnTo>
                <a:lnTo>
                  <a:pt x="93689" y="5424294"/>
                </a:lnTo>
                <a:cubicBezTo>
                  <a:pt x="61020" y="5424294"/>
                  <a:pt x="29557" y="5427994"/>
                  <a:pt x="24" y="5435396"/>
                </a:cubicBezTo>
                <a:lnTo>
                  <a:pt x="11" y="5783862"/>
                </a:lnTo>
                <a:lnTo>
                  <a:pt x="71369" y="5783862"/>
                </a:lnTo>
                <a:cubicBezTo>
                  <a:pt x="201420" y="5783862"/>
                  <a:pt x="314986" y="5706691"/>
                  <a:pt x="360522" y="5587393"/>
                </a:cubicBezTo>
                <a:close/>
                <a:moveTo>
                  <a:pt x="4593286" y="6238611"/>
                </a:moveTo>
                <a:lnTo>
                  <a:pt x="4904582" y="6238611"/>
                </a:lnTo>
                <a:cubicBezTo>
                  <a:pt x="5034633" y="6238611"/>
                  <a:pt x="5148200" y="6161453"/>
                  <a:pt x="5193733" y="6042155"/>
                </a:cubicBezTo>
                <a:lnTo>
                  <a:pt x="5250821" y="5903871"/>
                </a:lnTo>
                <a:cubicBezTo>
                  <a:pt x="5255293" y="5892160"/>
                  <a:pt x="5246019" y="5879055"/>
                  <a:pt x="5233249" y="5879055"/>
                </a:cubicBezTo>
                <a:lnTo>
                  <a:pt x="4926893" y="5879055"/>
                </a:lnTo>
                <a:cubicBezTo>
                  <a:pt x="4795931" y="5879055"/>
                  <a:pt x="4684365" y="5938318"/>
                  <a:pt x="4638515" y="6058466"/>
                </a:cubicBezTo>
                <a:lnTo>
                  <a:pt x="4577994" y="6217028"/>
                </a:lnTo>
                <a:cubicBezTo>
                  <a:pt x="4574091" y="6227218"/>
                  <a:pt x="4582174" y="6238611"/>
                  <a:pt x="4593286" y="6238611"/>
                </a:cubicBezTo>
                <a:close/>
                <a:moveTo>
                  <a:pt x="579248" y="6238611"/>
                </a:moveTo>
                <a:lnTo>
                  <a:pt x="890549" y="6238611"/>
                </a:lnTo>
                <a:cubicBezTo>
                  <a:pt x="1020594" y="6238611"/>
                  <a:pt x="1134167" y="6161453"/>
                  <a:pt x="1179697" y="6042155"/>
                </a:cubicBezTo>
                <a:lnTo>
                  <a:pt x="1236789" y="5903871"/>
                </a:lnTo>
                <a:cubicBezTo>
                  <a:pt x="1241261" y="5892160"/>
                  <a:pt x="1231989" y="5879055"/>
                  <a:pt x="1219214" y="5879055"/>
                </a:cubicBezTo>
                <a:lnTo>
                  <a:pt x="912862" y="5879055"/>
                </a:lnTo>
                <a:cubicBezTo>
                  <a:pt x="781895" y="5879055"/>
                  <a:pt x="670339" y="5938318"/>
                  <a:pt x="624481" y="6058466"/>
                </a:cubicBezTo>
                <a:lnTo>
                  <a:pt x="563957" y="6217028"/>
                </a:lnTo>
                <a:cubicBezTo>
                  <a:pt x="560059" y="6227218"/>
                  <a:pt x="568139" y="6238611"/>
                  <a:pt x="579248" y="6238611"/>
                </a:cubicBezTo>
                <a:close/>
                <a:moveTo>
                  <a:pt x="510434" y="6042155"/>
                </a:moveTo>
                <a:lnTo>
                  <a:pt x="567525" y="5903871"/>
                </a:lnTo>
                <a:cubicBezTo>
                  <a:pt x="571998" y="5892148"/>
                  <a:pt x="562719" y="5879055"/>
                  <a:pt x="549951" y="5879055"/>
                </a:cubicBezTo>
                <a:lnTo>
                  <a:pt x="549951" y="5879055"/>
                </a:lnTo>
                <a:cubicBezTo>
                  <a:pt x="549951" y="5879055"/>
                  <a:pt x="243599" y="5879055"/>
                  <a:pt x="243599" y="5879055"/>
                </a:cubicBezTo>
                <a:cubicBezTo>
                  <a:pt x="144657" y="5879055"/>
                  <a:pt x="56838" y="5912945"/>
                  <a:pt x="11" y="5981295"/>
                </a:cubicBezTo>
                <a:lnTo>
                  <a:pt x="5" y="6070747"/>
                </a:lnTo>
                <a:cubicBezTo>
                  <a:pt x="37352" y="5978177"/>
                  <a:pt x="125782" y="5925112"/>
                  <a:pt x="243599" y="5925112"/>
                </a:cubicBezTo>
                <a:lnTo>
                  <a:pt x="504909" y="5925112"/>
                </a:lnTo>
                <a:cubicBezTo>
                  <a:pt x="506827" y="5925112"/>
                  <a:pt x="508132" y="5927064"/>
                  <a:pt x="507402" y="5928838"/>
                </a:cubicBezTo>
                <a:lnTo>
                  <a:pt x="467873" y="6024576"/>
                </a:lnTo>
                <a:lnTo>
                  <a:pt x="467637" y="6025146"/>
                </a:lnTo>
                <a:lnTo>
                  <a:pt x="467420" y="6025729"/>
                </a:lnTo>
                <a:cubicBezTo>
                  <a:pt x="428732" y="6127069"/>
                  <a:pt x="332116" y="6192555"/>
                  <a:pt x="221279" y="6192555"/>
                </a:cubicBezTo>
                <a:lnTo>
                  <a:pt x="6" y="6192555"/>
                </a:lnTo>
                <a:lnTo>
                  <a:pt x="6" y="6238624"/>
                </a:lnTo>
                <a:lnTo>
                  <a:pt x="221279" y="6238624"/>
                </a:lnTo>
                <a:cubicBezTo>
                  <a:pt x="351331" y="6238624"/>
                  <a:pt x="464897" y="6161453"/>
                  <a:pt x="510433" y="6042155"/>
                </a:cubicBezTo>
                <a:close/>
                <a:moveTo>
                  <a:pt x="5414077" y="6687062"/>
                </a:moveTo>
                <a:lnTo>
                  <a:pt x="5725374" y="6687062"/>
                </a:lnTo>
                <a:cubicBezTo>
                  <a:pt x="5855424" y="6687062"/>
                  <a:pt x="5968992" y="6609891"/>
                  <a:pt x="6014525" y="6490592"/>
                </a:cubicBezTo>
                <a:lnTo>
                  <a:pt x="6071626" y="6352308"/>
                </a:lnTo>
                <a:cubicBezTo>
                  <a:pt x="6076085" y="6340598"/>
                  <a:pt x="6066811" y="6327506"/>
                  <a:pt x="6054053" y="6327506"/>
                </a:cubicBezTo>
                <a:lnTo>
                  <a:pt x="5747697" y="6327506"/>
                </a:lnTo>
                <a:cubicBezTo>
                  <a:pt x="5616735" y="6327506"/>
                  <a:pt x="5505169" y="6386768"/>
                  <a:pt x="5459319" y="6506904"/>
                </a:cubicBezTo>
                <a:lnTo>
                  <a:pt x="5398785" y="6665466"/>
                </a:lnTo>
                <a:cubicBezTo>
                  <a:pt x="5394896" y="6675668"/>
                  <a:pt x="5402966" y="6687062"/>
                  <a:pt x="5414077" y="6687062"/>
                </a:cubicBezTo>
                <a:close/>
                <a:moveTo>
                  <a:pt x="6080152" y="6687062"/>
                </a:moveTo>
                <a:lnTo>
                  <a:pt x="6391436" y="6687062"/>
                </a:lnTo>
                <a:cubicBezTo>
                  <a:pt x="6521486" y="6687062"/>
                  <a:pt x="6635054" y="6609891"/>
                  <a:pt x="6680600" y="6490592"/>
                </a:cubicBezTo>
                <a:lnTo>
                  <a:pt x="6737688" y="6352308"/>
                </a:lnTo>
                <a:cubicBezTo>
                  <a:pt x="6742160" y="6340598"/>
                  <a:pt x="6732873" y="6327506"/>
                  <a:pt x="6720116" y="6327506"/>
                </a:cubicBezTo>
                <a:lnTo>
                  <a:pt x="6413759" y="6327506"/>
                </a:lnTo>
                <a:cubicBezTo>
                  <a:pt x="6282797" y="6327506"/>
                  <a:pt x="6171231" y="6386768"/>
                  <a:pt x="6125381" y="6506904"/>
                </a:cubicBezTo>
                <a:lnTo>
                  <a:pt x="6064860" y="6665466"/>
                </a:lnTo>
                <a:cubicBezTo>
                  <a:pt x="6060958" y="6675668"/>
                  <a:pt x="6069041" y="6687062"/>
                  <a:pt x="6080152" y="6687062"/>
                </a:cubicBezTo>
                <a:close/>
                <a:moveTo>
                  <a:pt x="6748545" y="6687062"/>
                </a:moveTo>
                <a:lnTo>
                  <a:pt x="7059842" y="6687062"/>
                </a:lnTo>
                <a:cubicBezTo>
                  <a:pt x="7189892" y="6687062"/>
                  <a:pt x="7303459" y="6609891"/>
                  <a:pt x="7348993" y="6490592"/>
                </a:cubicBezTo>
                <a:lnTo>
                  <a:pt x="7406093" y="6352308"/>
                </a:lnTo>
                <a:cubicBezTo>
                  <a:pt x="7410553" y="6340598"/>
                  <a:pt x="7401279" y="6327506"/>
                  <a:pt x="7388508" y="6327506"/>
                </a:cubicBezTo>
                <a:lnTo>
                  <a:pt x="7082165" y="6327506"/>
                </a:lnTo>
                <a:cubicBezTo>
                  <a:pt x="6951203" y="6327506"/>
                  <a:pt x="6839637" y="6386768"/>
                  <a:pt x="6793788" y="6506904"/>
                </a:cubicBezTo>
                <a:lnTo>
                  <a:pt x="6733254" y="6665466"/>
                </a:lnTo>
                <a:cubicBezTo>
                  <a:pt x="6729364" y="6675668"/>
                  <a:pt x="6737435" y="6687062"/>
                  <a:pt x="6748545" y="6687062"/>
                </a:cubicBezTo>
                <a:close/>
                <a:moveTo>
                  <a:pt x="3405034" y="6687062"/>
                </a:moveTo>
                <a:lnTo>
                  <a:pt x="3716318" y="6687062"/>
                </a:lnTo>
                <a:cubicBezTo>
                  <a:pt x="3846368" y="6687062"/>
                  <a:pt x="3959936" y="6609891"/>
                  <a:pt x="4005469" y="6490592"/>
                </a:cubicBezTo>
                <a:lnTo>
                  <a:pt x="4062569" y="6352308"/>
                </a:lnTo>
                <a:cubicBezTo>
                  <a:pt x="4067041" y="6340598"/>
                  <a:pt x="4057768" y="6327506"/>
                  <a:pt x="4044984" y="6327506"/>
                </a:cubicBezTo>
                <a:lnTo>
                  <a:pt x="3738641" y="6327506"/>
                </a:lnTo>
                <a:cubicBezTo>
                  <a:pt x="3607679" y="6327506"/>
                  <a:pt x="3496113" y="6386768"/>
                  <a:pt x="3450263" y="6506904"/>
                </a:cubicBezTo>
                <a:lnTo>
                  <a:pt x="3389729" y="6665466"/>
                </a:lnTo>
                <a:cubicBezTo>
                  <a:pt x="3385839" y="6675668"/>
                  <a:pt x="3393910" y="6687062"/>
                  <a:pt x="3405034" y="6687062"/>
                </a:cubicBezTo>
                <a:close/>
                <a:moveTo>
                  <a:pt x="111" y="1234606"/>
                </a:moveTo>
                <a:cubicBezTo>
                  <a:pt x="71834" y="1202027"/>
                  <a:pt x="129229" y="1142936"/>
                  <a:pt x="158477" y="1066307"/>
                </a:cubicBezTo>
                <a:lnTo>
                  <a:pt x="215569" y="928021"/>
                </a:lnTo>
                <a:cubicBezTo>
                  <a:pt x="220041" y="916307"/>
                  <a:pt x="210762" y="903208"/>
                  <a:pt x="197994" y="903208"/>
                </a:cubicBezTo>
                <a:lnTo>
                  <a:pt x="118" y="903208"/>
                </a:lnTo>
                <a:lnTo>
                  <a:pt x="111" y="1234606"/>
                </a:lnTo>
                <a:close/>
                <a:moveTo>
                  <a:pt x="4058997" y="6665478"/>
                </a:moveTo>
                <a:lnTo>
                  <a:pt x="4119530" y="6506916"/>
                </a:lnTo>
                <a:cubicBezTo>
                  <a:pt x="4165381" y="6386768"/>
                  <a:pt x="4276946" y="6327506"/>
                  <a:pt x="4407908" y="6327506"/>
                </a:cubicBezTo>
                <a:lnTo>
                  <a:pt x="4714264" y="6327506"/>
                </a:lnTo>
                <a:lnTo>
                  <a:pt x="4714264" y="6327506"/>
                </a:lnTo>
                <a:cubicBezTo>
                  <a:pt x="4727022" y="6327506"/>
                  <a:pt x="4736309" y="6340598"/>
                  <a:pt x="4731837" y="6352321"/>
                </a:cubicBezTo>
                <a:lnTo>
                  <a:pt x="4674736" y="6490605"/>
                </a:lnTo>
                <a:cubicBezTo>
                  <a:pt x="4629203" y="6609903"/>
                  <a:pt x="4515636" y="6687062"/>
                  <a:pt x="4385598" y="6687062"/>
                </a:cubicBezTo>
                <a:lnTo>
                  <a:pt x="4074288" y="6687062"/>
                </a:lnTo>
                <a:cubicBezTo>
                  <a:pt x="4063177" y="6687062"/>
                  <a:pt x="4055107" y="6675668"/>
                  <a:pt x="4058997" y="6665466"/>
                </a:cubicBezTo>
                <a:close/>
                <a:moveTo>
                  <a:pt x="4121545" y="6641005"/>
                </a:moveTo>
                <a:lnTo>
                  <a:pt x="4385598" y="6641005"/>
                </a:lnTo>
                <a:cubicBezTo>
                  <a:pt x="4496429" y="6641005"/>
                  <a:pt x="4593045" y="6575520"/>
                  <a:pt x="4631724" y="6474167"/>
                </a:cubicBezTo>
                <a:lnTo>
                  <a:pt x="4631939" y="6473597"/>
                </a:lnTo>
                <a:lnTo>
                  <a:pt x="4632193" y="6473014"/>
                </a:lnTo>
                <a:lnTo>
                  <a:pt x="4671708" y="6377288"/>
                </a:lnTo>
                <a:cubicBezTo>
                  <a:pt x="4672443" y="6375514"/>
                  <a:pt x="4671138" y="6373562"/>
                  <a:pt x="4669212" y="6373562"/>
                </a:cubicBezTo>
                <a:lnTo>
                  <a:pt x="4407908" y="6373562"/>
                </a:lnTo>
                <a:cubicBezTo>
                  <a:pt x="4288298" y="6373562"/>
                  <a:pt x="4198878" y="6428149"/>
                  <a:pt x="4162542" y="6523342"/>
                </a:cubicBezTo>
                <a:lnTo>
                  <a:pt x="4119023" y="6637343"/>
                </a:lnTo>
                <a:cubicBezTo>
                  <a:pt x="4118352" y="6639116"/>
                  <a:pt x="4119657" y="6641005"/>
                  <a:pt x="4121545" y="6641005"/>
                </a:cubicBezTo>
                <a:close/>
                <a:moveTo>
                  <a:pt x="10451332" y="454764"/>
                </a:moveTo>
                <a:lnTo>
                  <a:pt x="10757688" y="454764"/>
                </a:lnTo>
                <a:cubicBezTo>
                  <a:pt x="10770459" y="454764"/>
                  <a:pt x="10779733" y="467859"/>
                  <a:pt x="10775260" y="479577"/>
                </a:cubicBezTo>
                <a:lnTo>
                  <a:pt x="10718172" y="617860"/>
                </a:lnTo>
                <a:cubicBezTo>
                  <a:pt x="10672639" y="737162"/>
                  <a:pt x="10559072" y="814326"/>
                  <a:pt x="10429021" y="814326"/>
                </a:cubicBezTo>
                <a:lnTo>
                  <a:pt x="10117725" y="814326"/>
                </a:lnTo>
                <a:cubicBezTo>
                  <a:pt x="10106614" y="814326"/>
                  <a:pt x="10098543" y="802927"/>
                  <a:pt x="10102433" y="792731"/>
                </a:cubicBezTo>
                <a:lnTo>
                  <a:pt x="10162953" y="634172"/>
                </a:lnTo>
                <a:cubicBezTo>
                  <a:pt x="10208817" y="514031"/>
                  <a:pt x="10320382" y="454764"/>
                  <a:pt x="10451344" y="454764"/>
                </a:cubicBezTo>
                <a:close/>
                <a:moveTo>
                  <a:pt x="10712648" y="500825"/>
                </a:moveTo>
                <a:lnTo>
                  <a:pt x="10451332" y="500825"/>
                </a:lnTo>
                <a:cubicBezTo>
                  <a:pt x="10331734" y="500825"/>
                  <a:pt x="10242301" y="555416"/>
                  <a:pt x="10205966" y="650603"/>
                </a:cubicBezTo>
                <a:lnTo>
                  <a:pt x="10162459" y="764609"/>
                </a:lnTo>
                <a:cubicBezTo>
                  <a:pt x="10161788" y="766374"/>
                  <a:pt x="10163080" y="768267"/>
                  <a:pt x="10164968" y="768267"/>
                </a:cubicBezTo>
                <a:lnTo>
                  <a:pt x="10429021" y="768267"/>
                </a:lnTo>
                <a:cubicBezTo>
                  <a:pt x="10539852" y="768267"/>
                  <a:pt x="10636468" y="702781"/>
                  <a:pt x="10675160" y="601431"/>
                </a:cubicBezTo>
                <a:lnTo>
                  <a:pt x="10675376" y="600852"/>
                </a:lnTo>
                <a:lnTo>
                  <a:pt x="10675616" y="600279"/>
                </a:lnTo>
                <a:lnTo>
                  <a:pt x="10715144" y="504551"/>
                </a:lnTo>
                <a:cubicBezTo>
                  <a:pt x="10715866" y="502775"/>
                  <a:pt x="10714574" y="500826"/>
                  <a:pt x="10712648" y="500826"/>
                </a:cubicBezTo>
                <a:close/>
                <a:moveTo>
                  <a:pt x="3099286" y="5762266"/>
                </a:moveTo>
                <a:lnTo>
                  <a:pt x="3159820" y="5603704"/>
                </a:lnTo>
                <a:cubicBezTo>
                  <a:pt x="3205670" y="5483556"/>
                  <a:pt x="3317236" y="5424294"/>
                  <a:pt x="3448198" y="5424294"/>
                </a:cubicBezTo>
                <a:lnTo>
                  <a:pt x="3754554" y="5424294"/>
                </a:lnTo>
                <a:cubicBezTo>
                  <a:pt x="3767324" y="5424294"/>
                  <a:pt x="3776598" y="5437398"/>
                  <a:pt x="3772126" y="5449109"/>
                </a:cubicBezTo>
                <a:lnTo>
                  <a:pt x="3715038" y="5587393"/>
                </a:lnTo>
                <a:cubicBezTo>
                  <a:pt x="3669492" y="5706691"/>
                  <a:pt x="3555925" y="5783862"/>
                  <a:pt x="3425887" y="5783862"/>
                </a:cubicBezTo>
                <a:lnTo>
                  <a:pt x="3114578" y="5783862"/>
                </a:lnTo>
                <a:cubicBezTo>
                  <a:pt x="3103467" y="5783862"/>
                  <a:pt x="3095396" y="5772456"/>
                  <a:pt x="3099286" y="5762266"/>
                </a:cubicBezTo>
                <a:close/>
                <a:moveTo>
                  <a:pt x="3161834" y="5737793"/>
                </a:moveTo>
                <a:lnTo>
                  <a:pt x="3425887" y="5737793"/>
                </a:lnTo>
                <a:cubicBezTo>
                  <a:pt x="3536718" y="5737793"/>
                  <a:pt x="3633334" y="5672307"/>
                  <a:pt x="3672013" y="5570968"/>
                </a:cubicBezTo>
                <a:lnTo>
                  <a:pt x="3672241" y="5570385"/>
                </a:lnTo>
                <a:lnTo>
                  <a:pt x="3672482" y="5569814"/>
                </a:lnTo>
                <a:lnTo>
                  <a:pt x="3711998" y="5474076"/>
                </a:lnTo>
                <a:cubicBezTo>
                  <a:pt x="3712732" y="5472302"/>
                  <a:pt x="3711427" y="5470350"/>
                  <a:pt x="3709502" y="5470350"/>
                </a:cubicBezTo>
                <a:lnTo>
                  <a:pt x="3448198" y="5470350"/>
                </a:lnTo>
                <a:cubicBezTo>
                  <a:pt x="3328587" y="5470350"/>
                  <a:pt x="3239167" y="5524949"/>
                  <a:pt x="3202832" y="5620129"/>
                </a:cubicBezTo>
                <a:lnTo>
                  <a:pt x="3159313" y="5734143"/>
                </a:lnTo>
                <a:cubicBezTo>
                  <a:pt x="3158642" y="5735905"/>
                  <a:pt x="3159946" y="5737793"/>
                  <a:pt x="3161834" y="5737793"/>
                </a:cubicBezTo>
                <a:close/>
                <a:moveTo>
                  <a:pt x="1778881" y="5783850"/>
                </a:moveTo>
                <a:lnTo>
                  <a:pt x="2090178" y="5783850"/>
                </a:lnTo>
                <a:cubicBezTo>
                  <a:pt x="2220228" y="5783850"/>
                  <a:pt x="2333795" y="5706691"/>
                  <a:pt x="2379329" y="5587393"/>
                </a:cubicBezTo>
                <a:lnTo>
                  <a:pt x="2436429" y="5449109"/>
                </a:lnTo>
                <a:cubicBezTo>
                  <a:pt x="2440901" y="5437398"/>
                  <a:pt x="2431628" y="5424294"/>
                  <a:pt x="2418844" y="5424294"/>
                </a:cubicBezTo>
                <a:lnTo>
                  <a:pt x="2112501" y="5424294"/>
                </a:lnTo>
                <a:cubicBezTo>
                  <a:pt x="1981539" y="5424294"/>
                  <a:pt x="1869973" y="5483556"/>
                  <a:pt x="1824123" y="5603704"/>
                </a:cubicBezTo>
                <a:lnTo>
                  <a:pt x="1763589" y="5762266"/>
                </a:lnTo>
                <a:cubicBezTo>
                  <a:pt x="1759700" y="5772456"/>
                  <a:pt x="1767770" y="5783850"/>
                  <a:pt x="1778881" y="5783850"/>
                </a:cubicBezTo>
                <a:close/>
                <a:moveTo>
                  <a:pt x="2445323" y="5783850"/>
                </a:moveTo>
                <a:lnTo>
                  <a:pt x="2756620" y="5783850"/>
                </a:lnTo>
                <a:cubicBezTo>
                  <a:pt x="2886670" y="5783850"/>
                  <a:pt x="3000225" y="5706691"/>
                  <a:pt x="3045771" y="5587393"/>
                </a:cubicBezTo>
                <a:lnTo>
                  <a:pt x="3102871" y="5449109"/>
                </a:lnTo>
                <a:cubicBezTo>
                  <a:pt x="3107331" y="5437398"/>
                  <a:pt x="3098057" y="5424294"/>
                  <a:pt x="3085286" y="5424294"/>
                </a:cubicBezTo>
                <a:lnTo>
                  <a:pt x="2778943" y="5424294"/>
                </a:lnTo>
                <a:cubicBezTo>
                  <a:pt x="2647981" y="5424294"/>
                  <a:pt x="2536415" y="5483556"/>
                  <a:pt x="2490552" y="5603704"/>
                </a:cubicBezTo>
                <a:lnTo>
                  <a:pt x="2430031" y="5762266"/>
                </a:lnTo>
                <a:cubicBezTo>
                  <a:pt x="2426129" y="5772456"/>
                  <a:pt x="2434212" y="5783850"/>
                  <a:pt x="2445323" y="5783850"/>
                </a:cubicBezTo>
                <a:close/>
                <a:moveTo>
                  <a:pt x="1576844" y="5335412"/>
                </a:moveTo>
                <a:lnTo>
                  <a:pt x="1888141" y="5335412"/>
                </a:lnTo>
                <a:cubicBezTo>
                  <a:pt x="2018178" y="5335412"/>
                  <a:pt x="2131746" y="5258254"/>
                  <a:pt x="2177279" y="5138955"/>
                </a:cubicBezTo>
                <a:lnTo>
                  <a:pt x="2234380" y="5000659"/>
                </a:lnTo>
                <a:cubicBezTo>
                  <a:pt x="2238852" y="4988948"/>
                  <a:pt x="2229578" y="4975856"/>
                  <a:pt x="2216807" y="4975856"/>
                </a:cubicBezTo>
                <a:lnTo>
                  <a:pt x="1910451" y="4975856"/>
                </a:lnTo>
                <a:cubicBezTo>
                  <a:pt x="1779489" y="4975856"/>
                  <a:pt x="1667923" y="5035119"/>
                  <a:pt x="1622073" y="5155254"/>
                </a:cubicBezTo>
                <a:lnTo>
                  <a:pt x="1561539" y="5313816"/>
                </a:lnTo>
                <a:cubicBezTo>
                  <a:pt x="1557650" y="5324018"/>
                  <a:pt x="1565733" y="5335412"/>
                  <a:pt x="1576844" y="5335412"/>
                </a:cubicBezTo>
                <a:close/>
                <a:moveTo>
                  <a:pt x="71462" y="4865378"/>
                </a:moveTo>
                <a:lnTo>
                  <a:pt x="131994" y="4706816"/>
                </a:lnTo>
                <a:cubicBezTo>
                  <a:pt x="177851" y="4586668"/>
                  <a:pt x="289413" y="4527406"/>
                  <a:pt x="420374" y="4527406"/>
                </a:cubicBezTo>
                <a:lnTo>
                  <a:pt x="726726" y="4527406"/>
                </a:lnTo>
                <a:cubicBezTo>
                  <a:pt x="739494" y="4527406"/>
                  <a:pt x="748767" y="4540498"/>
                  <a:pt x="744301" y="4552221"/>
                </a:cubicBezTo>
                <a:lnTo>
                  <a:pt x="687210" y="4690505"/>
                </a:lnTo>
                <a:cubicBezTo>
                  <a:pt x="641667" y="4809803"/>
                  <a:pt x="528101" y="4886962"/>
                  <a:pt x="398056" y="4886962"/>
                </a:cubicBezTo>
                <a:lnTo>
                  <a:pt x="86760" y="4886962"/>
                </a:lnTo>
                <a:cubicBezTo>
                  <a:pt x="75644" y="4886962"/>
                  <a:pt x="67572" y="4875568"/>
                  <a:pt x="71462" y="4865378"/>
                </a:cubicBezTo>
                <a:close/>
                <a:moveTo>
                  <a:pt x="134004" y="4840905"/>
                </a:moveTo>
                <a:lnTo>
                  <a:pt x="398055" y="4840905"/>
                </a:lnTo>
                <a:cubicBezTo>
                  <a:pt x="508892" y="4840905"/>
                  <a:pt x="605508" y="4775420"/>
                  <a:pt x="644190" y="4674080"/>
                </a:cubicBezTo>
                <a:lnTo>
                  <a:pt x="644413" y="4673497"/>
                </a:lnTo>
                <a:lnTo>
                  <a:pt x="644648" y="4672926"/>
                </a:lnTo>
                <a:lnTo>
                  <a:pt x="684172" y="4577188"/>
                </a:lnTo>
                <a:cubicBezTo>
                  <a:pt x="684908" y="4575414"/>
                  <a:pt x="683603" y="4573462"/>
                  <a:pt x="681678" y="4573462"/>
                </a:cubicBezTo>
                <a:lnTo>
                  <a:pt x="420374" y="4573462"/>
                </a:lnTo>
                <a:cubicBezTo>
                  <a:pt x="300771" y="4573462"/>
                  <a:pt x="211338" y="4628061"/>
                  <a:pt x="175006" y="4723241"/>
                </a:cubicBezTo>
                <a:lnTo>
                  <a:pt x="131486" y="4837255"/>
                </a:lnTo>
                <a:cubicBezTo>
                  <a:pt x="130812" y="4839017"/>
                  <a:pt x="132117" y="4840905"/>
                  <a:pt x="134003" y="4840905"/>
                </a:cubicBezTo>
                <a:close/>
                <a:moveTo>
                  <a:pt x="907568" y="5335412"/>
                </a:moveTo>
                <a:lnTo>
                  <a:pt x="1218862" y="5335412"/>
                </a:lnTo>
                <a:cubicBezTo>
                  <a:pt x="1348911" y="5335412"/>
                  <a:pt x="1462478" y="5258254"/>
                  <a:pt x="1508012" y="5138955"/>
                </a:cubicBezTo>
                <a:lnTo>
                  <a:pt x="1565112" y="5000659"/>
                </a:lnTo>
                <a:cubicBezTo>
                  <a:pt x="1569584" y="4988948"/>
                  <a:pt x="1560298" y="4975856"/>
                  <a:pt x="1547527" y="4975856"/>
                </a:cubicBezTo>
                <a:lnTo>
                  <a:pt x="1241180" y="4975856"/>
                </a:lnTo>
                <a:cubicBezTo>
                  <a:pt x="1110213" y="4975856"/>
                  <a:pt x="998657" y="5035119"/>
                  <a:pt x="952799" y="5155254"/>
                </a:cubicBezTo>
                <a:lnTo>
                  <a:pt x="892275" y="5313816"/>
                </a:lnTo>
                <a:cubicBezTo>
                  <a:pt x="888377" y="5324018"/>
                  <a:pt x="896450" y="5335412"/>
                  <a:pt x="907566" y="5335412"/>
                </a:cubicBezTo>
                <a:close/>
                <a:moveTo>
                  <a:pt x="756037" y="4886962"/>
                </a:moveTo>
                <a:lnTo>
                  <a:pt x="1067337" y="4886962"/>
                </a:lnTo>
                <a:cubicBezTo>
                  <a:pt x="1197382" y="4886962"/>
                  <a:pt x="1310954" y="4809803"/>
                  <a:pt x="1356487" y="4690505"/>
                </a:cubicBezTo>
                <a:lnTo>
                  <a:pt x="1413588" y="4552221"/>
                </a:lnTo>
                <a:cubicBezTo>
                  <a:pt x="1418047" y="4540510"/>
                  <a:pt x="1408773" y="4527406"/>
                  <a:pt x="1396003" y="4527406"/>
                </a:cubicBezTo>
                <a:lnTo>
                  <a:pt x="1396003" y="4527406"/>
                </a:lnTo>
                <a:lnTo>
                  <a:pt x="1089649" y="4527406"/>
                </a:lnTo>
                <a:cubicBezTo>
                  <a:pt x="958682" y="4527406"/>
                  <a:pt x="847133" y="4586668"/>
                  <a:pt x="801269" y="4706816"/>
                </a:cubicBezTo>
                <a:lnTo>
                  <a:pt x="740744" y="4865378"/>
                </a:lnTo>
                <a:cubicBezTo>
                  <a:pt x="736853" y="4875568"/>
                  <a:pt x="744926" y="4886962"/>
                  <a:pt x="756035" y="4886962"/>
                </a:cubicBezTo>
                <a:close/>
                <a:moveTo>
                  <a:pt x="6849798" y="5138955"/>
                </a:moveTo>
                <a:lnTo>
                  <a:pt x="6906886" y="5000659"/>
                </a:lnTo>
                <a:cubicBezTo>
                  <a:pt x="6911358" y="4988948"/>
                  <a:pt x="6902084" y="4975856"/>
                  <a:pt x="6889314" y="4975856"/>
                </a:cubicBezTo>
                <a:lnTo>
                  <a:pt x="6582971" y="4975856"/>
                </a:lnTo>
                <a:cubicBezTo>
                  <a:pt x="6452008" y="4975856"/>
                  <a:pt x="6340443" y="5035119"/>
                  <a:pt x="6294580" y="5155254"/>
                </a:cubicBezTo>
                <a:lnTo>
                  <a:pt x="6234059" y="5313816"/>
                </a:lnTo>
                <a:cubicBezTo>
                  <a:pt x="6230169" y="5324018"/>
                  <a:pt x="6238239" y="5335412"/>
                  <a:pt x="6249350" y="5335412"/>
                </a:cubicBezTo>
                <a:lnTo>
                  <a:pt x="6560647" y="5335412"/>
                </a:lnTo>
                <a:cubicBezTo>
                  <a:pt x="6690697" y="5335412"/>
                  <a:pt x="6804265" y="5258254"/>
                  <a:pt x="6849798" y="5138955"/>
                </a:cubicBezTo>
                <a:close/>
                <a:moveTo>
                  <a:pt x="7374255" y="4690505"/>
                </a:moveTo>
                <a:lnTo>
                  <a:pt x="7431344" y="4552221"/>
                </a:lnTo>
                <a:cubicBezTo>
                  <a:pt x="7435803" y="4540510"/>
                  <a:pt x="7426542" y="4527406"/>
                  <a:pt x="7413771" y="4527406"/>
                </a:cubicBezTo>
                <a:lnTo>
                  <a:pt x="7107415" y="4527406"/>
                </a:lnTo>
                <a:cubicBezTo>
                  <a:pt x="6976453" y="4527406"/>
                  <a:pt x="6864888" y="4586668"/>
                  <a:pt x="6819037" y="4706816"/>
                </a:cubicBezTo>
                <a:lnTo>
                  <a:pt x="6758503" y="4865378"/>
                </a:lnTo>
                <a:cubicBezTo>
                  <a:pt x="6754614" y="4875568"/>
                  <a:pt x="6762684" y="4886962"/>
                  <a:pt x="6773808" y="4886962"/>
                </a:cubicBezTo>
                <a:lnTo>
                  <a:pt x="7085092" y="4886962"/>
                </a:lnTo>
                <a:cubicBezTo>
                  <a:pt x="7215142" y="4886962"/>
                  <a:pt x="7328710" y="4809803"/>
                  <a:pt x="7374243" y="4690505"/>
                </a:cubicBezTo>
                <a:close/>
                <a:moveTo>
                  <a:pt x="6925333" y="5335412"/>
                </a:moveTo>
                <a:lnTo>
                  <a:pt x="7236629" y="5335412"/>
                </a:lnTo>
                <a:cubicBezTo>
                  <a:pt x="7366680" y="5335412"/>
                  <a:pt x="7480247" y="5258254"/>
                  <a:pt x="7525780" y="5138955"/>
                </a:cubicBezTo>
                <a:lnTo>
                  <a:pt x="7582868" y="5000659"/>
                </a:lnTo>
                <a:cubicBezTo>
                  <a:pt x="7587340" y="4988948"/>
                  <a:pt x="7578079" y="4975856"/>
                  <a:pt x="7565296" y="4975856"/>
                </a:cubicBezTo>
                <a:lnTo>
                  <a:pt x="7258952" y="4975856"/>
                </a:lnTo>
                <a:cubicBezTo>
                  <a:pt x="7127990" y="4975856"/>
                  <a:pt x="7016425" y="5035119"/>
                  <a:pt x="6970561" y="5155254"/>
                </a:cubicBezTo>
                <a:lnTo>
                  <a:pt x="6910040" y="5313816"/>
                </a:lnTo>
                <a:cubicBezTo>
                  <a:pt x="6906139" y="5324018"/>
                  <a:pt x="6914222" y="5335412"/>
                  <a:pt x="6925333" y="5335412"/>
                </a:cubicBezTo>
                <a:close/>
                <a:moveTo>
                  <a:pt x="537312" y="4235743"/>
                </a:moveTo>
                <a:lnTo>
                  <a:pt x="594403" y="4097459"/>
                </a:lnTo>
                <a:cubicBezTo>
                  <a:pt x="598876" y="4085748"/>
                  <a:pt x="589603" y="4072643"/>
                  <a:pt x="576829" y="4072643"/>
                </a:cubicBezTo>
                <a:lnTo>
                  <a:pt x="576829" y="4072643"/>
                </a:lnTo>
                <a:cubicBezTo>
                  <a:pt x="576829" y="4072643"/>
                  <a:pt x="270476" y="4072643"/>
                  <a:pt x="270476" y="4072643"/>
                </a:cubicBezTo>
                <a:cubicBezTo>
                  <a:pt x="154189" y="4072643"/>
                  <a:pt x="53324" y="4119486"/>
                  <a:pt x="48" y="4214058"/>
                </a:cubicBezTo>
                <a:lnTo>
                  <a:pt x="42" y="4432212"/>
                </a:lnTo>
                <a:lnTo>
                  <a:pt x="248163" y="4432212"/>
                </a:lnTo>
                <a:cubicBezTo>
                  <a:pt x="378208" y="4432212"/>
                  <a:pt x="491775" y="4355042"/>
                  <a:pt x="537312" y="4235743"/>
                </a:cubicBezTo>
                <a:close/>
                <a:moveTo>
                  <a:pt x="3783858" y="5783850"/>
                </a:moveTo>
                <a:lnTo>
                  <a:pt x="4095154" y="5783850"/>
                </a:lnTo>
                <a:cubicBezTo>
                  <a:pt x="4225205" y="5783850"/>
                  <a:pt x="4338772" y="5706691"/>
                  <a:pt x="4384306" y="5587393"/>
                </a:cubicBezTo>
                <a:lnTo>
                  <a:pt x="4441393" y="5449109"/>
                </a:lnTo>
                <a:cubicBezTo>
                  <a:pt x="4445866" y="5437398"/>
                  <a:pt x="4436592" y="5424294"/>
                  <a:pt x="4423821" y="5424294"/>
                </a:cubicBezTo>
                <a:lnTo>
                  <a:pt x="4117465" y="5424294"/>
                </a:lnTo>
                <a:cubicBezTo>
                  <a:pt x="3986516" y="5424294"/>
                  <a:pt x="3874950" y="5483556"/>
                  <a:pt x="3829087" y="5603704"/>
                </a:cubicBezTo>
                <a:lnTo>
                  <a:pt x="3768566" y="5762266"/>
                </a:lnTo>
                <a:cubicBezTo>
                  <a:pt x="3764664" y="5772456"/>
                  <a:pt x="3772747" y="5783850"/>
                  <a:pt x="3783858" y="5783850"/>
                </a:cubicBezTo>
                <a:close/>
                <a:moveTo>
                  <a:pt x="8043523" y="4690505"/>
                </a:moveTo>
                <a:lnTo>
                  <a:pt x="8100611" y="4552221"/>
                </a:lnTo>
                <a:cubicBezTo>
                  <a:pt x="8105083" y="4540510"/>
                  <a:pt x="8095809" y="4527406"/>
                  <a:pt x="8083038" y="4527406"/>
                </a:cubicBezTo>
                <a:lnTo>
                  <a:pt x="7776683" y="4527406"/>
                </a:lnTo>
                <a:cubicBezTo>
                  <a:pt x="7645720" y="4527406"/>
                  <a:pt x="7534167" y="4586668"/>
                  <a:pt x="7488304" y="4706816"/>
                </a:cubicBezTo>
                <a:lnTo>
                  <a:pt x="7427784" y="4865378"/>
                </a:lnTo>
                <a:cubicBezTo>
                  <a:pt x="7423881" y="4875568"/>
                  <a:pt x="7431964" y="4886962"/>
                  <a:pt x="7443075" y="4886962"/>
                </a:cubicBezTo>
                <a:lnTo>
                  <a:pt x="7754359" y="4886962"/>
                </a:lnTo>
                <a:cubicBezTo>
                  <a:pt x="7884410" y="4886962"/>
                  <a:pt x="7997977" y="4809803"/>
                  <a:pt x="8043523" y="4690505"/>
                </a:cubicBezTo>
                <a:close/>
                <a:moveTo>
                  <a:pt x="4454379" y="5783850"/>
                </a:moveTo>
                <a:lnTo>
                  <a:pt x="4765676" y="5783850"/>
                </a:lnTo>
                <a:cubicBezTo>
                  <a:pt x="4895726" y="5783850"/>
                  <a:pt x="5009294" y="5706691"/>
                  <a:pt x="5054827" y="5587393"/>
                </a:cubicBezTo>
                <a:lnTo>
                  <a:pt x="5111915" y="5449109"/>
                </a:lnTo>
                <a:cubicBezTo>
                  <a:pt x="5116387" y="5437398"/>
                  <a:pt x="5107113" y="5424294"/>
                  <a:pt x="5094343" y="5424294"/>
                </a:cubicBezTo>
                <a:lnTo>
                  <a:pt x="4787987" y="5424294"/>
                </a:lnTo>
                <a:cubicBezTo>
                  <a:pt x="4657025" y="5424294"/>
                  <a:pt x="4545471" y="5483556"/>
                  <a:pt x="4499609" y="5603704"/>
                </a:cubicBezTo>
                <a:lnTo>
                  <a:pt x="4439088" y="5762266"/>
                </a:lnTo>
                <a:cubicBezTo>
                  <a:pt x="4435186" y="5772456"/>
                  <a:pt x="4443269" y="5783850"/>
                  <a:pt x="4454379" y="5783850"/>
                </a:cubicBezTo>
                <a:close/>
                <a:moveTo>
                  <a:pt x="5108342" y="5762266"/>
                </a:moveTo>
                <a:lnTo>
                  <a:pt x="5168876" y="5603704"/>
                </a:lnTo>
                <a:cubicBezTo>
                  <a:pt x="5214726" y="5483556"/>
                  <a:pt x="5326292" y="5424294"/>
                  <a:pt x="5457254" y="5424294"/>
                </a:cubicBezTo>
                <a:lnTo>
                  <a:pt x="5763610" y="5424294"/>
                </a:lnTo>
                <a:cubicBezTo>
                  <a:pt x="5776368" y="5424294"/>
                  <a:pt x="5785642" y="5437398"/>
                  <a:pt x="5781182" y="5449109"/>
                </a:cubicBezTo>
                <a:lnTo>
                  <a:pt x="5724095" y="5587393"/>
                </a:lnTo>
                <a:cubicBezTo>
                  <a:pt x="5678548" y="5706691"/>
                  <a:pt x="5564981" y="5783862"/>
                  <a:pt x="5434931" y="5783862"/>
                </a:cubicBezTo>
                <a:lnTo>
                  <a:pt x="5123647" y="5783862"/>
                </a:lnTo>
                <a:cubicBezTo>
                  <a:pt x="5112536" y="5783862"/>
                  <a:pt x="5104453" y="5772456"/>
                  <a:pt x="5108355" y="5762266"/>
                </a:cubicBezTo>
                <a:close/>
                <a:moveTo>
                  <a:pt x="5170891" y="5737793"/>
                </a:moveTo>
                <a:lnTo>
                  <a:pt x="5434931" y="5737793"/>
                </a:lnTo>
                <a:cubicBezTo>
                  <a:pt x="5545775" y="5737793"/>
                  <a:pt x="5642390" y="5672307"/>
                  <a:pt x="5681082" y="5570968"/>
                </a:cubicBezTo>
                <a:lnTo>
                  <a:pt x="5681298" y="5570385"/>
                </a:lnTo>
                <a:lnTo>
                  <a:pt x="5681526" y="5569814"/>
                </a:lnTo>
                <a:lnTo>
                  <a:pt x="5721054" y="5474076"/>
                </a:lnTo>
                <a:cubicBezTo>
                  <a:pt x="5721789" y="5472302"/>
                  <a:pt x="5720484" y="5470350"/>
                  <a:pt x="5718571" y="5470350"/>
                </a:cubicBezTo>
                <a:lnTo>
                  <a:pt x="5457254" y="5470350"/>
                </a:lnTo>
                <a:cubicBezTo>
                  <a:pt x="5337656" y="5470350"/>
                  <a:pt x="5248224" y="5524949"/>
                  <a:pt x="5211888" y="5620129"/>
                </a:cubicBezTo>
                <a:lnTo>
                  <a:pt x="5168369" y="5734143"/>
                </a:lnTo>
                <a:cubicBezTo>
                  <a:pt x="5167698" y="5735905"/>
                  <a:pt x="5169003" y="5737793"/>
                  <a:pt x="5170878" y="5737793"/>
                </a:cubicBezTo>
                <a:close/>
                <a:moveTo>
                  <a:pt x="5792914" y="5783850"/>
                </a:moveTo>
                <a:lnTo>
                  <a:pt x="6104211" y="5783850"/>
                </a:lnTo>
                <a:cubicBezTo>
                  <a:pt x="6234261" y="5783850"/>
                  <a:pt x="6347828" y="5706691"/>
                  <a:pt x="6393362" y="5587393"/>
                </a:cubicBezTo>
                <a:lnTo>
                  <a:pt x="6450462" y="5449109"/>
                </a:lnTo>
                <a:cubicBezTo>
                  <a:pt x="6454935" y="5437398"/>
                  <a:pt x="6445661" y="5424294"/>
                  <a:pt x="6432877" y="5424294"/>
                </a:cubicBezTo>
                <a:lnTo>
                  <a:pt x="6126534" y="5424294"/>
                </a:lnTo>
                <a:cubicBezTo>
                  <a:pt x="5995572" y="5424294"/>
                  <a:pt x="5884006" y="5483556"/>
                  <a:pt x="5838144" y="5603704"/>
                </a:cubicBezTo>
                <a:lnTo>
                  <a:pt x="5777622" y="5762266"/>
                </a:lnTo>
                <a:cubicBezTo>
                  <a:pt x="5773733" y="5772456"/>
                  <a:pt x="5781803" y="5783850"/>
                  <a:pt x="5792914" y="5783850"/>
                </a:cubicBezTo>
                <a:close/>
                <a:moveTo>
                  <a:pt x="7288865" y="4410616"/>
                </a:moveTo>
                <a:lnTo>
                  <a:pt x="7349399" y="4252054"/>
                </a:lnTo>
                <a:cubicBezTo>
                  <a:pt x="7395261" y="4131919"/>
                  <a:pt x="7506814" y="4072643"/>
                  <a:pt x="7637776" y="4072643"/>
                </a:cubicBezTo>
                <a:lnTo>
                  <a:pt x="7944132" y="4072643"/>
                </a:lnTo>
                <a:cubicBezTo>
                  <a:pt x="7956903" y="4072643"/>
                  <a:pt x="7966177" y="4085748"/>
                  <a:pt x="7961705" y="4097459"/>
                </a:cubicBezTo>
                <a:lnTo>
                  <a:pt x="7904604" y="4235743"/>
                </a:lnTo>
                <a:cubicBezTo>
                  <a:pt x="7859071" y="4355042"/>
                  <a:pt x="7745504" y="4432212"/>
                  <a:pt x="7615466" y="4432212"/>
                </a:cubicBezTo>
                <a:lnTo>
                  <a:pt x="7304157" y="4432212"/>
                </a:lnTo>
                <a:cubicBezTo>
                  <a:pt x="7293046" y="4432212"/>
                  <a:pt x="7284975" y="4420806"/>
                  <a:pt x="7288865" y="4410616"/>
                </a:cubicBezTo>
                <a:close/>
                <a:moveTo>
                  <a:pt x="7351413" y="4386143"/>
                </a:moveTo>
                <a:lnTo>
                  <a:pt x="7615466" y="4386143"/>
                </a:lnTo>
                <a:cubicBezTo>
                  <a:pt x="7726296" y="4386143"/>
                  <a:pt x="7822913" y="4320657"/>
                  <a:pt x="7861592" y="4219318"/>
                </a:cubicBezTo>
                <a:lnTo>
                  <a:pt x="7861820" y="4218735"/>
                </a:lnTo>
                <a:lnTo>
                  <a:pt x="7862061" y="4218165"/>
                </a:lnTo>
                <a:lnTo>
                  <a:pt x="7901576" y="4122439"/>
                </a:lnTo>
                <a:cubicBezTo>
                  <a:pt x="7902311" y="4120652"/>
                  <a:pt x="7901006" y="4118713"/>
                  <a:pt x="7899080" y="4118713"/>
                </a:cubicBezTo>
                <a:lnTo>
                  <a:pt x="7637776" y="4118713"/>
                </a:lnTo>
                <a:cubicBezTo>
                  <a:pt x="7518179" y="4118713"/>
                  <a:pt x="7428746" y="4173299"/>
                  <a:pt x="7392411" y="4268492"/>
                </a:cubicBezTo>
                <a:lnTo>
                  <a:pt x="7348892" y="4382493"/>
                </a:lnTo>
                <a:cubicBezTo>
                  <a:pt x="7348220" y="4384255"/>
                  <a:pt x="7349525" y="4386156"/>
                  <a:pt x="7351413" y="4386156"/>
                </a:cubicBezTo>
                <a:close/>
                <a:moveTo>
                  <a:pt x="7235350" y="4235743"/>
                </a:moveTo>
                <a:lnTo>
                  <a:pt x="7292437" y="4097459"/>
                </a:lnTo>
                <a:cubicBezTo>
                  <a:pt x="7296910" y="4085748"/>
                  <a:pt x="7287636" y="4072643"/>
                  <a:pt x="7274865" y="4072643"/>
                </a:cubicBezTo>
                <a:lnTo>
                  <a:pt x="7274865" y="4072643"/>
                </a:lnTo>
                <a:cubicBezTo>
                  <a:pt x="7274865" y="4072643"/>
                  <a:pt x="6968509" y="4072643"/>
                  <a:pt x="6968509" y="4072643"/>
                </a:cubicBezTo>
                <a:cubicBezTo>
                  <a:pt x="6837547" y="4072643"/>
                  <a:pt x="6725994" y="4131919"/>
                  <a:pt x="6680131" y="4252054"/>
                </a:cubicBezTo>
                <a:lnTo>
                  <a:pt x="6619597" y="4410616"/>
                </a:lnTo>
                <a:cubicBezTo>
                  <a:pt x="6615708" y="4420806"/>
                  <a:pt x="6623778" y="4432212"/>
                  <a:pt x="6634902" y="4432212"/>
                </a:cubicBezTo>
                <a:lnTo>
                  <a:pt x="6946199" y="4432212"/>
                </a:lnTo>
                <a:cubicBezTo>
                  <a:pt x="7076236" y="4432212"/>
                  <a:pt x="7189804" y="4355042"/>
                  <a:pt x="7235350" y="4235743"/>
                </a:cubicBezTo>
                <a:close/>
                <a:moveTo>
                  <a:pt x="8221602" y="3978705"/>
                </a:moveTo>
                <a:lnTo>
                  <a:pt x="7910306" y="3978705"/>
                </a:lnTo>
                <a:cubicBezTo>
                  <a:pt x="7899195" y="3978705"/>
                  <a:pt x="7891112" y="3967312"/>
                  <a:pt x="7895013" y="3957109"/>
                </a:cubicBezTo>
                <a:lnTo>
                  <a:pt x="7955535" y="3798547"/>
                </a:lnTo>
                <a:cubicBezTo>
                  <a:pt x="8001398" y="3678412"/>
                  <a:pt x="8112951" y="3619149"/>
                  <a:pt x="8243913" y="3619149"/>
                </a:cubicBezTo>
                <a:lnTo>
                  <a:pt x="8550269" y="3619149"/>
                </a:lnTo>
                <a:cubicBezTo>
                  <a:pt x="8563039" y="3619149"/>
                  <a:pt x="8572313" y="3632241"/>
                  <a:pt x="8567841" y="3643965"/>
                </a:cubicBezTo>
                <a:lnTo>
                  <a:pt x="8510753" y="3782248"/>
                </a:lnTo>
                <a:cubicBezTo>
                  <a:pt x="8465220" y="3901547"/>
                  <a:pt x="8351640" y="3978705"/>
                  <a:pt x="8221602" y="3978705"/>
                </a:cubicBezTo>
                <a:close/>
                <a:moveTo>
                  <a:pt x="7957550" y="3932649"/>
                </a:moveTo>
                <a:lnTo>
                  <a:pt x="8221590" y="3932649"/>
                </a:lnTo>
                <a:cubicBezTo>
                  <a:pt x="8332433" y="3932649"/>
                  <a:pt x="8429049" y="3867163"/>
                  <a:pt x="8467741" y="3765810"/>
                </a:cubicBezTo>
                <a:lnTo>
                  <a:pt x="8467956" y="3765228"/>
                </a:lnTo>
                <a:lnTo>
                  <a:pt x="8468184" y="3764657"/>
                </a:lnTo>
                <a:lnTo>
                  <a:pt x="8507713" y="3668932"/>
                </a:lnTo>
                <a:cubicBezTo>
                  <a:pt x="8508447" y="3667157"/>
                  <a:pt x="8507143" y="3665206"/>
                  <a:pt x="8505230" y="3665206"/>
                </a:cubicBezTo>
                <a:lnTo>
                  <a:pt x="8243913" y="3665206"/>
                </a:lnTo>
                <a:cubicBezTo>
                  <a:pt x="8124315" y="3665206"/>
                  <a:pt x="8034883" y="3719792"/>
                  <a:pt x="7998547" y="3814985"/>
                </a:cubicBezTo>
                <a:lnTo>
                  <a:pt x="7955028" y="3928986"/>
                </a:lnTo>
                <a:cubicBezTo>
                  <a:pt x="7954357" y="3930748"/>
                  <a:pt x="7955661" y="3932649"/>
                  <a:pt x="7957550" y="3932649"/>
                </a:cubicBezTo>
                <a:close/>
                <a:moveTo>
                  <a:pt x="6415824" y="4886974"/>
                </a:moveTo>
                <a:lnTo>
                  <a:pt x="6104528" y="4886974"/>
                </a:lnTo>
                <a:cubicBezTo>
                  <a:pt x="6093417" y="4886974"/>
                  <a:pt x="6085334" y="4875568"/>
                  <a:pt x="6089236" y="4865378"/>
                </a:cubicBezTo>
                <a:lnTo>
                  <a:pt x="6149757" y="4706816"/>
                </a:lnTo>
                <a:cubicBezTo>
                  <a:pt x="6195620" y="4586668"/>
                  <a:pt x="6307173" y="4527406"/>
                  <a:pt x="6438135" y="4527406"/>
                </a:cubicBezTo>
                <a:lnTo>
                  <a:pt x="6744491" y="4527406"/>
                </a:lnTo>
                <a:cubicBezTo>
                  <a:pt x="6757261" y="4527406"/>
                  <a:pt x="6766536" y="4540510"/>
                  <a:pt x="6762063" y="4552221"/>
                </a:cubicBezTo>
                <a:lnTo>
                  <a:pt x="6704976" y="4690505"/>
                </a:lnTo>
                <a:cubicBezTo>
                  <a:pt x="6659443" y="4809803"/>
                  <a:pt x="6545874" y="4886974"/>
                  <a:pt x="6415824" y="4886974"/>
                </a:cubicBezTo>
                <a:close/>
                <a:moveTo>
                  <a:pt x="6151772" y="4840905"/>
                </a:moveTo>
                <a:lnTo>
                  <a:pt x="6415824" y="4840905"/>
                </a:lnTo>
                <a:cubicBezTo>
                  <a:pt x="6526656" y="4840905"/>
                  <a:pt x="6623271" y="4775420"/>
                  <a:pt x="6661963" y="4674080"/>
                </a:cubicBezTo>
                <a:lnTo>
                  <a:pt x="6662179" y="4673497"/>
                </a:lnTo>
                <a:lnTo>
                  <a:pt x="6662420" y="4672926"/>
                </a:lnTo>
                <a:lnTo>
                  <a:pt x="6701948" y="4577188"/>
                </a:lnTo>
                <a:cubicBezTo>
                  <a:pt x="6702670" y="4575414"/>
                  <a:pt x="6701365" y="4573462"/>
                  <a:pt x="6699452" y="4573462"/>
                </a:cubicBezTo>
                <a:lnTo>
                  <a:pt x="6438135" y="4573462"/>
                </a:lnTo>
                <a:cubicBezTo>
                  <a:pt x="6318537" y="4573462"/>
                  <a:pt x="6229105" y="4628061"/>
                  <a:pt x="6192769" y="4723241"/>
                </a:cubicBezTo>
                <a:lnTo>
                  <a:pt x="6149250" y="4837255"/>
                </a:lnTo>
                <a:cubicBezTo>
                  <a:pt x="6148579" y="4839017"/>
                  <a:pt x="6149884" y="4840905"/>
                  <a:pt x="6151772" y="4840905"/>
                </a:cubicBezTo>
                <a:close/>
                <a:moveTo>
                  <a:pt x="4921597" y="5335412"/>
                </a:moveTo>
                <a:lnTo>
                  <a:pt x="5232907" y="5335412"/>
                </a:lnTo>
                <a:cubicBezTo>
                  <a:pt x="5362944" y="5335412"/>
                  <a:pt x="5476512" y="5258254"/>
                  <a:pt x="5522045" y="5138955"/>
                </a:cubicBezTo>
                <a:lnTo>
                  <a:pt x="5579146" y="5000659"/>
                </a:lnTo>
                <a:cubicBezTo>
                  <a:pt x="5583618" y="4988948"/>
                  <a:pt x="5574344" y="4975856"/>
                  <a:pt x="5561561" y="4975856"/>
                </a:cubicBezTo>
                <a:lnTo>
                  <a:pt x="5255217" y="4975856"/>
                </a:lnTo>
                <a:cubicBezTo>
                  <a:pt x="5124255" y="4975856"/>
                  <a:pt x="5012689" y="5035119"/>
                  <a:pt x="4966839" y="5155254"/>
                </a:cubicBezTo>
                <a:lnTo>
                  <a:pt x="4906305" y="5313816"/>
                </a:lnTo>
                <a:cubicBezTo>
                  <a:pt x="4902416" y="5324018"/>
                  <a:pt x="4910486" y="5335412"/>
                  <a:pt x="4921597" y="5335412"/>
                </a:cubicBezTo>
                <a:close/>
                <a:moveTo>
                  <a:pt x="7284203" y="2715937"/>
                </a:moveTo>
                <a:lnTo>
                  <a:pt x="7590558" y="2715937"/>
                </a:lnTo>
                <a:lnTo>
                  <a:pt x="7590558" y="2715937"/>
                </a:lnTo>
                <a:cubicBezTo>
                  <a:pt x="7603329" y="2715937"/>
                  <a:pt x="7612602" y="2729029"/>
                  <a:pt x="7608131" y="2740752"/>
                </a:cubicBezTo>
                <a:lnTo>
                  <a:pt x="7551043" y="2879036"/>
                </a:lnTo>
                <a:cubicBezTo>
                  <a:pt x="7505510" y="2998335"/>
                  <a:pt x="7391929" y="3075493"/>
                  <a:pt x="7261892" y="3075493"/>
                </a:cubicBezTo>
                <a:lnTo>
                  <a:pt x="6950595" y="3075493"/>
                </a:lnTo>
                <a:cubicBezTo>
                  <a:pt x="6939484" y="3075493"/>
                  <a:pt x="6931401" y="3064099"/>
                  <a:pt x="6935303" y="3053910"/>
                </a:cubicBezTo>
                <a:lnTo>
                  <a:pt x="6995824" y="2895347"/>
                </a:lnTo>
                <a:cubicBezTo>
                  <a:pt x="7041687" y="2775200"/>
                  <a:pt x="7153240" y="2715937"/>
                  <a:pt x="7284203" y="2715937"/>
                </a:cubicBezTo>
                <a:close/>
                <a:moveTo>
                  <a:pt x="7545519" y="2761994"/>
                </a:moveTo>
                <a:lnTo>
                  <a:pt x="7284203" y="2761994"/>
                </a:lnTo>
                <a:cubicBezTo>
                  <a:pt x="7164604" y="2761994"/>
                  <a:pt x="7075172" y="2816592"/>
                  <a:pt x="7038837" y="2911773"/>
                </a:cubicBezTo>
                <a:lnTo>
                  <a:pt x="6995318" y="3025786"/>
                </a:lnTo>
                <a:cubicBezTo>
                  <a:pt x="6994646" y="3027548"/>
                  <a:pt x="6995951" y="3029436"/>
                  <a:pt x="6997838" y="3029436"/>
                </a:cubicBezTo>
                <a:lnTo>
                  <a:pt x="7261879" y="3029436"/>
                </a:lnTo>
                <a:cubicBezTo>
                  <a:pt x="7372723" y="3029436"/>
                  <a:pt x="7469338" y="2963951"/>
                  <a:pt x="7508031" y="2862598"/>
                </a:cubicBezTo>
                <a:lnTo>
                  <a:pt x="7508246" y="2862028"/>
                </a:lnTo>
                <a:lnTo>
                  <a:pt x="7508474" y="2861458"/>
                </a:lnTo>
                <a:lnTo>
                  <a:pt x="7548002" y="2765720"/>
                </a:lnTo>
                <a:cubicBezTo>
                  <a:pt x="7548737" y="2763945"/>
                  <a:pt x="7547432" y="2761994"/>
                  <a:pt x="7545519" y="2761994"/>
                </a:cubicBezTo>
                <a:close/>
                <a:moveTo>
                  <a:pt x="5590877" y="5335412"/>
                </a:moveTo>
                <a:lnTo>
                  <a:pt x="5902174" y="5335412"/>
                </a:lnTo>
                <a:cubicBezTo>
                  <a:pt x="6032211" y="5335412"/>
                  <a:pt x="6145779" y="5258254"/>
                  <a:pt x="6191325" y="5138955"/>
                </a:cubicBezTo>
                <a:lnTo>
                  <a:pt x="6248413" y="5000659"/>
                </a:lnTo>
                <a:cubicBezTo>
                  <a:pt x="6252885" y="4988948"/>
                  <a:pt x="6243611" y="4975856"/>
                  <a:pt x="6230841" y="4975856"/>
                </a:cubicBezTo>
                <a:lnTo>
                  <a:pt x="5924485" y="4975856"/>
                </a:lnTo>
                <a:cubicBezTo>
                  <a:pt x="5793522" y="4975856"/>
                  <a:pt x="5681957" y="5035119"/>
                  <a:pt x="5636107" y="5155254"/>
                </a:cubicBezTo>
                <a:lnTo>
                  <a:pt x="5575573" y="5313816"/>
                </a:lnTo>
                <a:cubicBezTo>
                  <a:pt x="5571683" y="5324018"/>
                  <a:pt x="5579766" y="5335412"/>
                  <a:pt x="5590877" y="5335412"/>
                </a:cubicBezTo>
                <a:close/>
                <a:moveTo>
                  <a:pt x="624481" y="1985824"/>
                </a:moveTo>
                <a:lnTo>
                  <a:pt x="563957" y="2144386"/>
                </a:lnTo>
                <a:cubicBezTo>
                  <a:pt x="560059" y="2154575"/>
                  <a:pt x="568139" y="2165982"/>
                  <a:pt x="579248" y="2165982"/>
                </a:cubicBezTo>
                <a:lnTo>
                  <a:pt x="890549" y="2165982"/>
                </a:lnTo>
                <a:cubicBezTo>
                  <a:pt x="1020594" y="2165982"/>
                  <a:pt x="1134167" y="2088811"/>
                  <a:pt x="1179697" y="1969512"/>
                </a:cubicBezTo>
                <a:lnTo>
                  <a:pt x="1236789" y="1831228"/>
                </a:lnTo>
                <a:cubicBezTo>
                  <a:pt x="1241261" y="1819505"/>
                  <a:pt x="1231989" y="1806413"/>
                  <a:pt x="1219214" y="1806413"/>
                </a:cubicBezTo>
                <a:lnTo>
                  <a:pt x="912862" y="1806413"/>
                </a:lnTo>
                <a:cubicBezTo>
                  <a:pt x="781895" y="1806413"/>
                  <a:pt x="670339" y="1865676"/>
                  <a:pt x="624481" y="1985824"/>
                </a:cubicBezTo>
                <a:close/>
                <a:moveTo>
                  <a:pt x="3908726" y="6217028"/>
                </a:moveTo>
                <a:lnTo>
                  <a:pt x="3969247" y="6058466"/>
                </a:lnTo>
                <a:cubicBezTo>
                  <a:pt x="4015097" y="5938318"/>
                  <a:pt x="4126663" y="5879055"/>
                  <a:pt x="4257625" y="5879055"/>
                </a:cubicBezTo>
                <a:lnTo>
                  <a:pt x="4563981" y="5879055"/>
                </a:lnTo>
                <a:cubicBezTo>
                  <a:pt x="4576739" y="5879055"/>
                  <a:pt x="4586013" y="5892160"/>
                  <a:pt x="4581554" y="5903871"/>
                </a:cubicBezTo>
                <a:lnTo>
                  <a:pt x="4524466" y="6042155"/>
                </a:lnTo>
                <a:cubicBezTo>
                  <a:pt x="4478920" y="6161453"/>
                  <a:pt x="4365353" y="6238624"/>
                  <a:pt x="4235302" y="6238624"/>
                </a:cubicBezTo>
                <a:lnTo>
                  <a:pt x="3924018" y="6238624"/>
                </a:lnTo>
                <a:cubicBezTo>
                  <a:pt x="3912907" y="6238624"/>
                  <a:pt x="3904824" y="6227218"/>
                  <a:pt x="3908726" y="6217028"/>
                </a:cubicBezTo>
                <a:close/>
                <a:moveTo>
                  <a:pt x="3971262" y="6192555"/>
                </a:moveTo>
                <a:lnTo>
                  <a:pt x="4235302" y="6192555"/>
                </a:lnTo>
                <a:cubicBezTo>
                  <a:pt x="4346146" y="6192555"/>
                  <a:pt x="4442762" y="6127069"/>
                  <a:pt x="4481454" y="6025729"/>
                </a:cubicBezTo>
                <a:lnTo>
                  <a:pt x="4481669" y="6025146"/>
                </a:lnTo>
                <a:lnTo>
                  <a:pt x="4481897" y="6024576"/>
                </a:lnTo>
                <a:lnTo>
                  <a:pt x="4521425" y="5928838"/>
                </a:lnTo>
                <a:cubicBezTo>
                  <a:pt x="4522160" y="5927064"/>
                  <a:pt x="4520855" y="5925112"/>
                  <a:pt x="4518942" y="5925112"/>
                </a:cubicBezTo>
                <a:lnTo>
                  <a:pt x="4257625" y="5925112"/>
                </a:lnTo>
                <a:cubicBezTo>
                  <a:pt x="4138027" y="5925112"/>
                  <a:pt x="4048595" y="5979711"/>
                  <a:pt x="4012259" y="6074891"/>
                </a:cubicBezTo>
                <a:lnTo>
                  <a:pt x="3968740" y="6188905"/>
                </a:lnTo>
                <a:cubicBezTo>
                  <a:pt x="3968069" y="6190666"/>
                  <a:pt x="3969374" y="6192555"/>
                  <a:pt x="3971262" y="6192555"/>
                </a:cubicBezTo>
                <a:close/>
                <a:moveTo>
                  <a:pt x="384136" y="2254863"/>
                </a:moveTo>
                <a:lnTo>
                  <a:pt x="690488" y="2254863"/>
                </a:lnTo>
                <a:cubicBezTo>
                  <a:pt x="703257" y="2254863"/>
                  <a:pt x="712529" y="2267955"/>
                  <a:pt x="708063" y="2279666"/>
                </a:cubicBezTo>
                <a:lnTo>
                  <a:pt x="650972" y="2417950"/>
                </a:lnTo>
                <a:cubicBezTo>
                  <a:pt x="605429" y="2537261"/>
                  <a:pt x="491863" y="2614420"/>
                  <a:pt x="361818" y="2614420"/>
                </a:cubicBezTo>
                <a:lnTo>
                  <a:pt x="50523" y="2614420"/>
                </a:lnTo>
                <a:cubicBezTo>
                  <a:pt x="39407" y="2614420"/>
                  <a:pt x="31334" y="2603026"/>
                  <a:pt x="35224" y="2592823"/>
                </a:cubicBezTo>
                <a:lnTo>
                  <a:pt x="95756" y="2434261"/>
                </a:lnTo>
                <a:cubicBezTo>
                  <a:pt x="141613" y="2314126"/>
                  <a:pt x="253175" y="2254863"/>
                  <a:pt x="384136" y="2254863"/>
                </a:cubicBezTo>
                <a:close/>
                <a:moveTo>
                  <a:pt x="645440" y="2300920"/>
                </a:moveTo>
                <a:lnTo>
                  <a:pt x="384136" y="2300920"/>
                </a:lnTo>
                <a:cubicBezTo>
                  <a:pt x="264533" y="2300920"/>
                  <a:pt x="175100" y="2355506"/>
                  <a:pt x="138768" y="2450699"/>
                </a:cubicBezTo>
                <a:lnTo>
                  <a:pt x="95248" y="2564700"/>
                </a:lnTo>
                <a:cubicBezTo>
                  <a:pt x="94574" y="2566462"/>
                  <a:pt x="95879" y="2568363"/>
                  <a:pt x="97765" y="2568363"/>
                </a:cubicBezTo>
                <a:lnTo>
                  <a:pt x="361816" y="2568363"/>
                </a:lnTo>
                <a:cubicBezTo>
                  <a:pt x="472653" y="2568363"/>
                  <a:pt x="569269" y="2502877"/>
                  <a:pt x="607951" y="2401525"/>
                </a:cubicBezTo>
                <a:lnTo>
                  <a:pt x="608174" y="2400942"/>
                </a:lnTo>
                <a:lnTo>
                  <a:pt x="608409" y="2400371"/>
                </a:lnTo>
                <a:lnTo>
                  <a:pt x="647932" y="2304646"/>
                </a:lnTo>
                <a:cubicBezTo>
                  <a:pt x="648668" y="2302872"/>
                  <a:pt x="647363" y="2300920"/>
                  <a:pt x="645439" y="2300920"/>
                </a:cubicBezTo>
                <a:close/>
                <a:moveTo>
                  <a:pt x="1888496" y="1806413"/>
                </a:moveTo>
                <a:lnTo>
                  <a:pt x="1582127" y="1806413"/>
                </a:lnTo>
                <a:cubicBezTo>
                  <a:pt x="1451165" y="1806413"/>
                  <a:pt x="1339612" y="1865676"/>
                  <a:pt x="1293749" y="1985824"/>
                </a:cubicBezTo>
                <a:lnTo>
                  <a:pt x="1233225" y="2144386"/>
                </a:lnTo>
                <a:cubicBezTo>
                  <a:pt x="1229334" y="2154575"/>
                  <a:pt x="1237407" y="2165982"/>
                  <a:pt x="1248517" y="2165982"/>
                </a:cubicBezTo>
                <a:lnTo>
                  <a:pt x="1559816" y="2165982"/>
                </a:lnTo>
                <a:cubicBezTo>
                  <a:pt x="1689866" y="2165982"/>
                  <a:pt x="1803434" y="2088811"/>
                  <a:pt x="1848967" y="1969512"/>
                </a:cubicBezTo>
                <a:lnTo>
                  <a:pt x="1906068" y="1831228"/>
                </a:lnTo>
                <a:cubicBezTo>
                  <a:pt x="1910527" y="1819505"/>
                  <a:pt x="1901253" y="1806413"/>
                  <a:pt x="1888483" y="1806413"/>
                </a:cubicBezTo>
                <a:close/>
                <a:moveTo>
                  <a:pt x="4790052" y="2434261"/>
                </a:moveTo>
                <a:lnTo>
                  <a:pt x="4729518" y="2592823"/>
                </a:lnTo>
                <a:cubicBezTo>
                  <a:pt x="4725629" y="2603026"/>
                  <a:pt x="4733699" y="2614420"/>
                  <a:pt x="4744823" y="2614420"/>
                </a:cubicBezTo>
                <a:lnTo>
                  <a:pt x="5056119" y="2614420"/>
                </a:lnTo>
                <a:cubicBezTo>
                  <a:pt x="5186157" y="2614420"/>
                  <a:pt x="5299724" y="2537261"/>
                  <a:pt x="5345258" y="2417950"/>
                </a:cubicBezTo>
                <a:lnTo>
                  <a:pt x="5402358" y="2279666"/>
                </a:lnTo>
                <a:cubicBezTo>
                  <a:pt x="5406831" y="2267955"/>
                  <a:pt x="5397557" y="2254863"/>
                  <a:pt x="5384786" y="2254863"/>
                </a:cubicBezTo>
                <a:lnTo>
                  <a:pt x="5078430" y="2254863"/>
                </a:lnTo>
                <a:cubicBezTo>
                  <a:pt x="4947468" y="2254863"/>
                  <a:pt x="4835915" y="2314126"/>
                  <a:pt x="4790052" y="2434261"/>
                </a:cubicBezTo>
                <a:close/>
                <a:moveTo>
                  <a:pt x="2248569" y="1806413"/>
                </a:moveTo>
                <a:lnTo>
                  <a:pt x="2554925" y="1806413"/>
                </a:lnTo>
                <a:cubicBezTo>
                  <a:pt x="2567696" y="1806413"/>
                  <a:pt x="2576970" y="1819518"/>
                  <a:pt x="2572497" y="1831228"/>
                </a:cubicBezTo>
                <a:lnTo>
                  <a:pt x="2515410" y="1969512"/>
                </a:lnTo>
                <a:cubicBezTo>
                  <a:pt x="2469864" y="2088811"/>
                  <a:pt x="2356296" y="2165982"/>
                  <a:pt x="2226258" y="2165982"/>
                </a:cubicBezTo>
                <a:lnTo>
                  <a:pt x="1914962" y="2165982"/>
                </a:lnTo>
                <a:cubicBezTo>
                  <a:pt x="1903851" y="2165982"/>
                  <a:pt x="1895768" y="2154575"/>
                  <a:pt x="1899670" y="2144386"/>
                </a:cubicBezTo>
                <a:lnTo>
                  <a:pt x="1960191" y="1985824"/>
                </a:lnTo>
                <a:cubicBezTo>
                  <a:pt x="2006054" y="1865688"/>
                  <a:pt x="2117619" y="1806413"/>
                  <a:pt x="2248569" y="1806413"/>
                </a:cubicBezTo>
                <a:close/>
                <a:moveTo>
                  <a:pt x="2509873" y="1852470"/>
                </a:moveTo>
                <a:lnTo>
                  <a:pt x="2248569" y="1852470"/>
                </a:lnTo>
                <a:cubicBezTo>
                  <a:pt x="2128971" y="1852470"/>
                  <a:pt x="2039539" y="1907069"/>
                  <a:pt x="2003203" y="2002249"/>
                </a:cubicBezTo>
                <a:lnTo>
                  <a:pt x="1959684" y="2116263"/>
                </a:lnTo>
                <a:cubicBezTo>
                  <a:pt x="1959013" y="2118024"/>
                  <a:pt x="1960318" y="2119925"/>
                  <a:pt x="1962205" y="2119925"/>
                </a:cubicBezTo>
                <a:lnTo>
                  <a:pt x="2226258" y="2119925"/>
                </a:lnTo>
                <a:cubicBezTo>
                  <a:pt x="2337089" y="2119925"/>
                  <a:pt x="2433705" y="2054427"/>
                  <a:pt x="2472385" y="1953087"/>
                </a:cubicBezTo>
                <a:lnTo>
                  <a:pt x="2472613" y="1952504"/>
                </a:lnTo>
                <a:lnTo>
                  <a:pt x="2472841" y="1951934"/>
                </a:lnTo>
                <a:lnTo>
                  <a:pt x="2512369" y="1856209"/>
                </a:lnTo>
                <a:cubicBezTo>
                  <a:pt x="2513104" y="1854421"/>
                  <a:pt x="2511799" y="1852482"/>
                  <a:pt x="2509873" y="1852482"/>
                </a:cubicBezTo>
                <a:close/>
                <a:moveTo>
                  <a:pt x="3085286" y="1351651"/>
                </a:moveTo>
                <a:lnTo>
                  <a:pt x="2778943" y="1351651"/>
                </a:lnTo>
                <a:cubicBezTo>
                  <a:pt x="2647981" y="1351651"/>
                  <a:pt x="2536415" y="1410927"/>
                  <a:pt x="2490565" y="1531062"/>
                </a:cubicBezTo>
                <a:lnTo>
                  <a:pt x="2430031" y="1689624"/>
                </a:lnTo>
                <a:cubicBezTo>
                  <a:pt x="2426142" y="1699814"/>
                  <a:pt x="2434212" y="1711220"/>
                  <a:pt x="2445323" y="1711220"/>
                </a:cubicBezTo>
                <a:lnTo>
                  <a:pt x="2756620" y="1711220"/>
                </a:lnTo>
                <a:cubicBezTo>
                  <a:pt x="2886670" y="1711220"/>
                  <a:pt x="3000225" y="1634049"/>
                  <a:pt x="3045771" y="1514750"/>
                </a:cubicBezTo>
                <a:lnTo>
                  <a:pt x="3102871" y="1376467"/>
                </a:lnTo>
                <a:cubicBezTo>
                  <a:pt x="3107331" y="1364756"/>
                  <a:pt x="3098057" y="1351651"/>
                  <a:pt x="3085286" y="1351651"/>
                </a:cubicBezTo>
                <a:close/>
                <a:moveTo>
                  <a:pt x="64039" y="4552221"/>
                </a:moveTo>
                <a:cubicBezTo>
                  <a:pt x="68512" y="4540510"/>
                  <a:pt x="59233" y="4527406"/>
                  <a:pt x="46465" y="4527406"/>
                </a:cubicBezTo>
                <a:lnTo>
                  <a:pt x="37" y="4527406"/>
                </a:lnTo>
                <a:lnTo>
                  <a:pt x="37" y="4706715"/>
                </a:lnTo>
                <a:cubicBezTo>
                  <a:pt x="2431" y="4701366"/>
                  <a:pt x="4837" y="4696031"/>
                  <a:pt x="6947" y="4690505"/>
                </a:cubicBezTo>
                <a:lnTo>
                  <a:pt x="64038" y="4552221"/>
                </a:lnTo>
                <a:close/>
                <a:moveTo>
                  <a:pt x="8613399" y="4072643"/>
                </a:moveTo>
                <a:lnTo>
                  <a:pt x="8613399" y="4072643"/>
                </a:lnTo>
                <a:cubicBezTo>
                  <a:pt x="8613399" y="4072643"/>
                  <a:pt x="8307057" y="4072643"/>
                  <a:pt x="8307057" y="4072643"/>
                </a:cubicBezTo>
                <a:cubicBezTo>
                  <a:pt x="8176095" y="4072643"/>
                  <a:pt x="8064529" y="4131919"/>
                  <a:pt x="8018666" y="4252054"/>
                </a:cubicBezTo>
                <a:lnTo>
                  <a:pt x="7958145" y="4410616"/>
                </a:lnTo>
                <a:cubicBezTo>
                  <a:pt x="7954242" y="4420806"/>
                  <a:pt x="7962325" y="4432212"/>
                  <a:pt x="7973436" y="4432212"/>
                </a:cubicBezTo>
                <a:lnTo>
                  <a:pt x="8284733" y="4432212"/>
                </a:lnTo>
                <a:cubicBezTo>
                  <a:pt x="8414783" y="4432212"/>
                  <a:pt x="8528350" y="4355042"/>
                  <a:pt x="8573884" y="4235743"/>
                </a:cubicBezTo>
                <a:lnTo>
                  <a:pt x="8630972" y="4097459"/>
                </a:lnTo>
                <a:cubicBezTo>
                  <a:pt x="8635444" y="4085748"/>
                  <a:pt x="8626170" y="4072643"/>
                  <a:pt x="8613399" y="4072643"/>
                </a:cubicBezTo>
                <a:close/>
                <a:moveTo>
                  <a:pt x="92" y="1908551"/>
                </a:moveTo>
                <a:lnTo>
                  <a:pt x="92" y="1997902"/>
                </a:lnTo>
                <a:cubicBezTo>
                  <a:pt x="37488" y="1905459"/>
                  <a:pt x="125869" y="1852470"/>
                  <a:pt x="243599" y="1852470"/>
                </a:cubicBezTo>
                <a:lnTo>
                  <a:pt x="504909" y="1852470"/>
                </a:lnTo>
                <a:cubicBezTo>
                  <a:pt x="506827" y="1852470"/>
                  <a:pt x="508132" y="1854421"/>
                  <a:pt x="507402" y="1856196"/>
                </a:cubicBezTo>
                <a:lnTo>
                  <a:pt x="467873" y="1951934"/>
                </a:lnTo>
                <a:lnTo>
                  <a:pt x="467637" y="1952504"/>
                </a:lnTo>
                <a:lnTo>
                  <a:pt x="467420" y="1953087"/>
                </a:lnTo>
                <a:cubicBezTo>
                  <a:pt x="428732" y="2054427"/>
                  <a:pt x="332116" y="2119925"/>
                  <a:pt x="221279" y="2119925"/>
                </a:cubicBezTo>
                <a:lnTo>
                  <a:pt x="92" y="2119925"/>
                </a:lnTo>
                <a:lnTo>
                  <a:pt x="86" y="2165982"/>
                </a:lnTo>
                <a:lnTo>
                  <a:pt x="221279" y="2165982"/>
                </a:lnTo>
                <a:cubicBezTo>
                  <a:pt x="351331" y="2165982"/>
                  <a:pt x="464897" y="2088811"/>
                  <a:pt x="510433" y="1969512"/>
                </a:cubicBezTo>
                <a:lnTo>
                  <a:pt x="567524" y="1831228"/>
                </a:lnTo>
                <a:cubicBezTo>
                  <a:pt x="571996" y="1819518"/>
                  <a:pt x="562717" y="1806413"/>
                  <a:pt x="549949" y="1806413"/>
                </a:cubicBezTo>
                <a:lnTo>
                  <a:pt x="549949" y="1806413"/>
                </a:lnTo>
                <a:cubicBezTo>
                  <a:pt x="549949" y="1806413"/>
                  <a:pt x="243597" y="1806413"/>
                  <a:pt x="243597" y="1806413"/>
                </a:cubicBezTo>
                <a:cubicBezTo>
                  <a:pt x="144705" y="1806413"/>
                  <a:pt x="56923" y="1840265"/>
                  <a:pt x="91" y="1908551"/>
                </a:cubicBezTo>
                <a:close/>
                <a:moveTo>
                  <a:pt x="158477" y="5138955"/>
                </a:moveTo>
                <a:lnTo>
                  <a:pt x="215569" y="5000659"/>
                </a:lnTo>
                <a:cubicBezTo>
                  <a:pt x="220041" y="4988948"/>
                  <a:pt x="210762" y="4975856"/>
                  <a:pt x="197994" y="4975856"/>
                </a:cubicBezTo>
                <a:lnTo>
                  <a:pt x="30" y="4975856"/>
                </a:lnTo>
                <a:lnTo>
                  <a:pt x="24" y="5307289"/>
                </a:lnTo>
                <a:cubicBezTo>
                  <a:pt x="71790" y="5274717"/>
                  <a:pt x="129217" y="5215606"/>
                  <a:pt x="158476" y="5138955"/>
                </a:cubicBezTo>
                <a:close/>
                <a:moveTo>
                  <a:pt x="485577" y="1531062"/>
                </a:moveTo>
                <a:lnTo>
                  <a:pt x="425052" y="1689624"/>
                </a:lnTo>
                <a:cubicBezTo>
                  <a:pt x="421155" y="1699814"/>
                  <a:pt x="429234" y="1711220"/>
                  <a:pt x="440344" y="1711220"/>
                </a:cubicBezTo>
                <a:lnTo>
                  <a:pt x="751644" y="1711220"/>
                </a:lnTo>
                <a:cubicBezTo>
                  <a:pt x="881689" y="1711220"/>
                  <a:pt x="995256" y="1634049"/>
                  <a:pt x="1040793" y="1514750"/>
                </a:cubicBezTo>
                <a:lnTo>
                  <a:pt x="1097884" y="1376467"/>
                </a:lnTo>
                <a:cubicBezTo>
                  <a:pt x="1102357" y="1364756"/>
                  <a:pt x="1093084" y="1351651"/>
                  <a:pt x="1080309" y="1351651"/>
                </a:cubicBezTo>
                <a:lnTo>
                  <a:pt x="773957" y="1351651"/>
                </a:lnTo>
                <a:cubicBezTo>
                  <a:pt x="642990" y="1351651"/>
                  <a:pt x="531435" y="1410927"/>
                  <a:pt x="485577" y="1531062"/>
                </a:cubicBezTo>
                <a:close/>
                <a:moveTo>
                  <a:pt x="2579719" y="903208"/>
                </a:moveTo>
                <a:lnTo>
                  <a:pt x="2886075" y="903208"/>
                </a:lnTo>
                <a:cubicBezTo>
                  <a:pt x="2898845" y="903210"/>
                  <a:pt x="2908119" y="916306"/>
                  <a:pt x="2903647" y="928023"/>
                </a:cubicBezTo>
                <a:lnTo>
                  <a:pt x="2846559" y="1066307"/>
                </a:lnTo>
                <a:cubicBezTo>
                  <a:pt x="2801013" y="1185606"/>
                  <a:pt x="2687458" y="1262770"/>
                  <a:pt x="2557408" y="1262770"/>
                </a:cubicBezTo>
                <a:lnTo>
                  <a:pt x="2246111" y="1262770"/>
                </a:lnTo>
                <a:cubicBezTo>
                  <a:pt x="2235000" y="1262770"/>
                  <a:pt x="2226917" y="1251372"/>
                  <a:pt x="2230819" y="1241179"/>
                </a:cubicBezTo>
                <a:lnTo>
                  <a:pt x="2291341" y="1082616"/>
                </a:lnTo>
                <a:cubicBezTo>
                  <a:pt x="2337203" y="962475"/>
                  <a:pt x="2448756" y="903208"/>
                  <a:pt x="2579719" y="903208"/>
                </a:cubicBezTo>
                <a:close/>
                <a:moveTo>
                  <a:pt x="2841035" y="949269"/>
                </a:moveTo>
                <a:lnTo>
                  <a:pt x="2579719" y="949269"/>
                </a:lnTo>
                <a:cubicBezTo>
                  <a:pt x="2460121" y="949269"/>
                  <a:pt x="2370688" y="1003860"/>
                  <a:pt x="2334353" y="1099047"/>
                </a:cubicBezTo>
                <a:lnTo>
                  <a:pt x="2290834" y="1213053"/>
                </a:lnTo>
                <a:cubicBezTo>
                  <a:pt x="2290162" y="1214820"/>
                  <a:pt x="2291467" y="1216712"/>
                  <a:pt x="2293355" y="1216712"/>
                </a:cubicBezTo>
                <a:lnTo>
                  <a:pt x="2557396" y="1216712"/>
                </a:lnTo>
                <a:cubicBezTo>
                  <a:pt x="2668239" y="1216712"/>
                  <a:pt x="2764855" y="1151225"/>
                  <a:pt x="2803534" y="1049878"/>
                </a:cubicBezTo>
                <a:lnTo>
                  <a:pt x="2803762" y="1049297"/>
                </a:lnTo>
                <a:lnTo>
                  <a:pt x="2804003" y="1048723"/>
                </a:lnTo>
                <a:lnTo>
                  <a:pt x="2843519" y="952995"/>
                </a:lnTo>
                <a:cubicBezTo>
                  <a:pt x="2844253" y="951219"/>
                  <a:pt x="2842948" y="949270"/>
                  <a:pt x="2841023" y="949270"/>
                </a:cubicBezTo>
                <a:close/>
                <a:moveTo>
                  <a:pt x="2216807" y="903208"/>
                </a:moveTo>
                <a:lnTo>
                  <a:pt x="1910451" y="903208"/>
                </a:lnTo>
                <a:cubicBezTo>
                  <a:pt x="1779489" y="903208"/>
                  <a:pt x="1667923" y="962476"/>
                  <a:pt x="1622073" y="1082616"/>
                </a:cubicBezTo>
                <a:lnTo>
                  <a:pt x="1561539" y="1241179"/>
                </a:lnTo>
                <a:cubicBezTo>
                  <a:pt x="1557650" y="1251373"/>
                  <a:pt x="1565733" y="1262770"/>
                  <a:pt x="1576844" y="1262770"/>
                </a:cubicBezTo>
                <a:lnTo>
                  <a:pt x="1888141" y="1262770"/>
                </a:lnTo>
                <a:cubicBezTo>
                  <a:pt x="2018178" y="1262770"/>
                  <a:pt x="2131746" y="1185606"/>
                  <a:pt x="2177279" y="1066307"/>
                </a:cubicBezTo>
                <a:lnTo>
                  <a:pt x="2234380" y="928021"/>
                </a:lnTo>
                <a:cubicBezTo>
                  <a:pt x="2238852" y="916307"/>
                  <a:pt x="2229578" y="903208"/>
                  <a:pt x="2216807" y="903208"/>
                </a:cubicBezTo>
                <a:close/>
                <a:moveTo>
                  <a:pt x="1547527" y="903208"/>
                </a:moveTo>
                <a:lnTo>
                  <a:pt x="1241180" y="903208"/>
                </a:lnTo>
                <a:cubicBezTo>
                  <a:pt x="1110213" y="903208"/>
                  <a:pt x="998657" y="962476"/>
                  <a:pt x="952799" y="1082616"/>
                </a:cubicBezTo>
                <a:lnTo>
                  <a:pt x="892275" y="1241179"/>
                </a:lnTo>
                <a:cubicBezTo>
                  <a:pt x="888377" y="1251373"/>
                  <a:pt x="896450" y="1262770"/>
                  <a:pt x="907566" y="1262770"/>
                </a:cubicBezTo>
                <a:lnTo>
                  <a:pt x="1218861" y="1262770"/>
                </a:lnTo>
                <a:cubicBezTo>
                  <a:pt x="1348911" y="1262770"/>
                  <a:pt x="1462478" y="1185606"/>
                  <a:pt x="1508012" y="1066307"/>
                </a:cubicBezTo>
                <a:lnTo>
                  <a:pt x="1565100" y="928021"/>
                </a:lnTo>
                <a:cubicBezTo>
                  <a:pt x="1569572" y="916307"/>
                  <a:pt x="1560298" y="903208"/>
                  <a:pt x="1547527" y="903208"/>
                </a:cubicBezTo>
                <a:close/>
                <a:moveTo>
                  <a:pt x="3253496" y="6238611"/>
                </a:moveTo>
                <a:lnTo>
                  <a:pt x="3564793" y="6238611"/>
                </a:lnTo>
                <a:cubicBezTo>
                  <a:pt x="3694843" y="6238611"/>
                  <a:pt x="3808411" y="6161453"/>
                  <a:pt x="3853944" y="6042155"/>
                </a:cubicBezTo>
                <a:lnTo>
                  <a:pt x="3911045" y="5903871"/>
                </a:lnTo>
                <a:cubicBezTo>
                  <a:pt x="3915504" y="5892160"/>
                  <a:pt x="3906230" y="5879055"/>
                  <a:pt x="3893460" y="5879055"/>
                </a:cubicBezTo>
                <a:lnTo>
                  <a:pt x="3587117" y="5879055"/>
                </a:lnTo>
                <a:cubicBezTo>
                  <a:pt x="3456154" y="5879055"/>
                  <a:pt x="3344589" y="5938318"/>
                  <a:pt x="3298726" y="6058466"/>
                </a:cubicBezTo>
                <a:lnTo>
                  <a:pt x="3238205" y="6217028"/>
                </a:lnTo>
                <a:cubicBezTo>
                  <a:pt x="3234315" y="6227218"/>
                  <a:pt x="3242385" y="6238611"/>
                  <a:pt x="3253496" y="6238611"/>
                </a:cubicBezTo>
                <a:close/>
                <a:moveTo>
                  <a:pt x="1899657" y="6217028"/>
                </a:moveTo>
                <a:lnTo>
                  <a:pt x="1960191" y="6058466"/>
                </a:lnTo>
                <a:cubicBezTo>
                  <a:pt x="2006054" y="5938318"/>
                  <a:pt x="2117607" y="5879055"/>
                  <a:pt x="2248569" y="5879055"/>
                </a:cubicBezTo>
                <a:lnTo>
                  <a:pt x="2554925" y="5879055"/>
                </a:lnTo>
                <a:cubicBezTo>
                  <a:pt x="2567696" y="5879055"/>
                  <a:pt x="2576970" y="5892160"/>
                  <a:pt x="2572497" y="5903871"/>
                </a:cubicBezTo>
                <a:lnTo>
                  <a:pt x="2515410" y="6042155"/>
                </a:lnTo>
                <a:cubicBezTo>
                  <a:pt x="2469864" y="6161453"/>
                  <a:pt x="2356296" y="6238624"/>
                  <a:pt x="2226258" y="6238624"/>
                </a:cubicBezTo>
                <a:lnTo>
                  <a:pt x="1914962" y="6238624"/>
                </a:lnTo>
                <a:cubicBezTo>
                  <a:pt x="1903851" y="6238624"/>
                  <a:pt x="1895768" y="6227218"/>
                  <a:pt x="1899670" y="6217028"/>
                </a:cubicBezTo>
                <a:close/>
                <a:moveTo>
                  <a:pt x="1962205" y="6192555"/>
                </a:moveTo>
                <a:lnTo>
                  <a:pt x="2226258" y="6192555"/>
                </a:lnTo>
                <a:cubicBezTo>
                  <a:pt x="2337089" y="6192555"/>
                  <a:pt x="2433705" y="6127069"/>
                  <a:pt x="2472385" y="6025729"/>
                </a:cubicBezTo>
                <a:lnTo>
                  <a:pt x="2472613" y="6025146"/>
                </a:lnTo>
                <a:lnTo>
                  <a:pt x="2472853" y="6024576"/>
                </a:lnTo>
                <a:lnTo>
                  <a:pt x="2512369" y="5928838"/>
                </a:lnTo>
                <a:cubicBezTo>
                  <a:pt x="2513104" y="5927064"/>
                  <a:pt x="2511799" y="5925112"/>
                  <a:pt x="2509873" y="5925112"/>
                </a:cubicBezTo>
                <a:lnTo>
                  <a:pt x="2248569" y="5925112"/>
                </a:lnTo>
                <a:cubicBezTo>
                  <a:pt x="2128971" y="5925112"/>
                  <a:pt x="2039539" y="5979711"/>
                  <a:pt x="2003203" y="6074891"/>
                </a:cubicBezTo>
                <a:lnTo>
                  <a:pt x="1959684" y="6188905"/>
                </a:lnTo>
                <a:cubicBezTo>
                  <a:pt x="1959013" y="6190666"/>
                  <a:pt x="1960318" y="6192555"/>
                  <a:pt x="1962205" y="6192555"/>
                </a:cubicBezTo>
                <a:close/>
                <a:moveTo>
                  <a:pt x="2584229" y="6238611"/>
                </a:moveTo>
                <a:lnTo>
                  <a:pt x="2895526" y="6238611"/>
                </a:lnTo>
                <a:cubicBezTo>
                  <a:pt x="3025563" y="6238611"/>
                  <a:pt x="3139131" y="6161453"/>
                  <a:pt x="3184677" y="6042155"/>
                </a:cubicBezTo>
                <a:lnTo>
                  <a:pt x="3241765" y="5903871"/>
                </a:lnTo>
                <a:cubicBezTo>
                  <a:pt x="3246237" y="5892160"/>
                  <a:pt x="3236963" y="5879055"/>
                  <a:pt x="3224192" y="5879055"/>
                </a:cubicBezTo>
                <a:lnTo>
                  <a:pt x="2917849" y="5879055"/>
                </a:lnTo>
                <a:cubicBezTo>
                  <a:pt x="2786887" y="5879055"/>
                  <a:pt x="2675321" y="5938318"/>
                  <a:pt x="2629458" y="6058466"/>
                </a:cubicBezTo>
                <a:lnTo>
                  <a:pt x="2568925" y="6217028"/>
                </a:lnTo>
                <a:cubicBezTo>
                  <a:pt x="2565035" y="6227218"/>
                  <a:pt x="2573118" y="6238611"/>
                  <a:pt x="2584229" y="6238611"/>
                </a:cubicBezTo>
                <a:close/>
                <a:moveTo>
                  <a:pt x="440344" y="5783850"/>
                </a:moveTo>
                <a:lnTo>
                  <a:pt x="751644" y="5783850"/>
                </a:lnTo>
                <a:cubicBezTo>
                  <a:pt x="881689" y="5783850"/>
                  <a:pt x="995256" y="5706691"/>
                  <a:pt x="1040793" y="5587393"/>
                </a:cubicBezTo>
                <a:lnTo>
                  <a:pt x="1097884" y="5449109"/>
                </a:lnTo>
                <a:cubicBezTo>
                  <a:pt x="1102357" y="5437398"/>
                  <a:pt x="1093084" y="5424294"/>
                  <a:pt x="1080309" y="5424294"/>
                </a:cubicBezTo>
                <a:lnTo>
                  <a:pt x="773957" y="5424294"/>
                </a:lnTo>
                <a:cubicBezTo>
                  <a:pt x="642990" y="5424294"/>
                  <a:pt x="531435" y="5483556"/>
                  <a:pt x="485577" y="5603704"/>
                </a:cubicBezTo>
                <a:lnTo>
                  <a:pt x="425052" y="5762266"/>
                </a:lnTo>
                <a:cubicBezTo>
                  <a:pt x="421155" y="5772456"/>
                  <a:pt x="429234" y="5783850"/>
                  <a:pt x="440344" y="5783850"/>
                </a:cubicBezTo>
                <a:close/>
                <a:moveTo>
                  <a:pt x="3400979" y="454764"/>
                </a:moveTo>
                <a:lnTo>
                  <a:pt x="3094636" y="454764"/>
                </a:lnTo>
                <a:cubicBezTo>
                  <a:pt x="2963661" y="454764"/>
                  <a:pt x="2852108" y="514031"/>
                  <a:pt x="2806245" y="634172"/>
                </a:cubicBezTo>
                <a:lnTo>
                  <a:pt x="2745724" y="792735"/>
                </a:lnTo>
                <a:cubicBezTo>
                  <a:pt x="2741822" y="802929"/>
                  <a:pt x="2749905" y="814326"/>
                  <a:pt x="2761016" y="814326"/>
                </a:cubicBezTo>
                <a:lnTo>
                  <a:pt x="3072313" y="814326"/>
                </a:lnTo>
                <a:cubicBezTo>
                  <a:pt x="3202363" y="814326"/>
                  <a:pt x="3315918" y="737162"/>
                  <a:pt x="3361464" y="617863"/>
                </a:cubicBezTo>
                <a:lnTo>
                  <a:pt x="3418552" y="479577"/>
                </a:lnTo>
                <a:cubicBezTo>
                  <a:pt x="3423024" y="467863"/>
                  <a:pt x="3413750" y="454764"/>
                  <a:pt x="3400979" y="454764"/>
                </a:cubicBezTo>
                <a:close/>
                <a:moveTo>
                  <a:pt x="1248518" y="6238611"/>
                </a:moveTo>
                <a:lnTo>
                  <a:pt x="1559816" y="6238611"/>
                </a:lnTo>
                <a:cubicBezTo>
                  <a:pt x="1689866" y="6238611"/>
                  <a:pt x="1803434" y="6161453"/>
                  <a:pt x="1848967" y="6042155"/>
                </a:cubicBezTo>
                <a:lnTo>
                  <a:pt x="1906068" y="5903871"/>
                </a:lnTo>
                <a:cubicBezTo>
                  <a:pt x="1910527" y="5892160"/>
                  <a:pt x="1901253" y="5879055"/>
                  <a:pt x="1888496" y="5879055"/>
                </a:cubicBezTo>
                <a:lnTo>
                  <a:pt x="1582127" y="5879055"/>
                </a:lnTo>
                <a:cubicBezTo>
                  <a:pt x="1451165" y="5879055"/>
                  <a:pt x="1339612" y="5938318"/>
                  <a:pt x="1293749" y="6058466"/>
                </a:cubicBezTo>
                <a:lnTo>
                  <a:pt x="1233225" y="6217028"/>
                </a:lnTo>
                <a:cubicBezTo>
                  <a:pt x="1229334" y="6227218"/>
                  <a:pt x="1237407" y="6238611"/>
                  <a:pt x="1248517" y="6238611"/>
                </a:cubicBezTo>
                <a:close/>
                <a:moveTo>
                  <a:pt x="1094328" y="5762266"/>
                </a:moveTo>
                <a:lnTo>
                  <a:pt x="1154859" y="5603704"/>
                </a:lnTo>
                <a:cubicBezTo>
                  <a:pt x="1200711" y="5483556"/>
                  <a:pt x="1312271" y="5424294"/>
                  <a:pt x="1443234" y="5424294"/>
                </a:cubicBezTo>
                <a:lnTo>
                  <a:pt x="1749590" y="5424294"/>
                </a:lnTo>
                <a:cubicBezTo>
                  <a:pt x="1762360" y="5424294"/>
                  <a:pt x="1771634" y="5437398"/>
                  <a:pt x="1767162" y="5449109"/>
                </a:cubicBezTo>
                <a:lnTo>
                  <a:pt x="1710074" y="5587393"/>
                </a:lnTo>
                <a:cubicBezTo>
                  <a:pt x="1664528" y="5706691"/>
                  <a:pt x="1550973" y="5783862"/>
                  <a:pt x="1420923" y="5783862"/>
                </a:cubicBezTo>
                <a:lnTo>
                  <a:pt x="1109620" y="5783862"/>
                </a:lnTo>
                <a:cubicBezTo>
                  <a:pt x="1098509" y="5783862"/>
                  <a:pt x="1090436" y="5772456"/>
                  <a:pt x="1094328" y="5762266"/>
                </a:cubicBezTo>
                <a:close/>
                <a:moveTo>
                  <a:pt x="1156870" y="5737793"/>
                </a:moveTo>
                <a:lnTo>
                  <a:pt x="1420923" y="5737793"/>
                </a:lnTo>
                <a:cubicBezTo>
                  <a:pt x="1531754" y="5737793"/>
                  <a:pt x="1628370" y="5672307"/>
                  <a:pt x="1667062" y="5570968"/>
                </a:cubicBezTo>
                <a:lnTo>
                  <a:pt x="1667277" y="5570385"/>
                </a:lnTo>
                <a:lnTo>
                  <a:pt x="1667518" y="5569814"/>
                </a:lnTo>
                <a:lnTo>
                  <a:pt x="1707033" y="5474076"/>
                </a:lnTo>
                <a:cubicBezTo>
                  <a:pt x="1707768" y="5472302"/>
                  <a:pt x="1706463" y="5470350"/>
                  <a:pt x="1704550" y="5470350"/>
                </a:cubicBezTo>
                <a:lnTo>
                  <a:pt x="1443234" y="5470350"/>
                </a:lnTo>
                <a:cubicBezTo>
                  <a:pt x="1323636" y="5470350"/>
                  <a:pt x="1234203" y="5524949"/>
                  <a:pt x="1197872" y="5620129"/>
                </a:cubicBezTo>
                <a:lnTo>
                  <a:pt x="1154351" y="5734143"/>
                </a:lnTo>
                <a:cubicBezTo>
                  <a:pt x="1153677" y="5735905"/>
                  <a:pt x="1154982" y="5737793"/>
                  <a:pt x="1156869" y="5737793"/>
                </a:cubicBezTo>
                <a:close/>
                <a:moveTo>
                  <a:pt x="212000" y="5313816"/>
                </a:moveTo>
                <a:lnTo>
                  <a:pt x="272531" y="5155254"/>
                </a:lnTo>
                <a:cubicBezTo>
                  <a:pt x="318389" y="5035119"/>
                  <a:pt x="429951" y="4975843"/>
                  <a:pt x="560912" y="4975843"/>
                </a:cubicBezTo>
                <a:lnTo>
                  <a:pt x="867264" y="4975843"/>
                </a:lnTo>
                <a:lnTo>
                  <a:pt x="867264" y="4975843"/>
                </a:lnTo>
                <a:cubicBezTo>
                  <a:pt x="880032" y="4975843"/>
                  <a:pt x="889305" y="4988948"/>
                  <a:pt x="884839" y="5000659"/>
                </a:cubicBezTo>
                <a:lnTo>
                  <a:pt x="827747" y="5138942"/>
                </a:lnTo>
                <a:cubicBezTo>
                  <a:pt x="782205" y="5258241"/>
                  <a:pt x="668639" y="5335412"/>
                  <a:pt x="538594" y="5335412"/>
                </a:cubicBezTo>
                <a:lnTo>
                  <a:pt x="227300" y="5335412"/>
                </a:lnTo>
                <a:cubicBezTo>
                  <a:pt x="216184" y="5335412"/>
                  <a:pt x="208111" y="5324006"/>
                  <a:pt x="212001" y="5313816"/>
                </a:cubicBezTo>
                <a:close/>
                <a:moveTo>
                  <a:pt x="274542" y="5289355"/>
                </a:moveTo>
                <a:lnTo>
                  <a:pt x="538593" y="5289355"/>
                </a:lnTo>
                <a:cubicBezTo>
                  <a:pt x="649430" y="5289355"/>
                  <a:pt x="746046" y="5223870"/>
                  <a:pt x="784728" y="5122517"/>
                </a:cubicBezTo>
                <a:lnTo>
                  <a:pt x="784951" y="5121934"/>
                </a:lnTo>
                <a:lnTo>
                  <a:pt x="785186" y="5121364"/>
                </a:lnTo>
                <a:lnTo>
                  <a:pt x="824709" y="5025626"/>
                </a:lnTo>
                <a:cubicBezTo>
                  <a:pt x="825445" y="5023864"/>
                  <a:pt x="824140" y="5021913"/>
                  <a:pt x="822216" y="5021913"/>
                </a:cubicBezTo>
                <a:lnTo>
                  <a:pt x="560912" y="5021913"/>
                </a:lnTo>
                <a:cubicBezTo>
                  <a:pt x="441309" y="5021913"/>
                  <a:pt x="351875" y="5076498"/>
                  <a:pt x="315544" y="5171679"/>
                </a:cubicBezTo>
                <a:lnTo>
                  <a:pt x="272023" y="5285693"/>
                </a:lnTo>
                <a:cubicBezTo>
                  <a:pt x="271349" y="5287454"/>
                  <a:pt x="272654" y="5289355"/>
                  <a:pt x="274541" y="5289355"/>
                </a:cubicBezTo>
                <a:close/>
                <a:moveTo>
                  <a:pt x="6793788" y="2434261"/>
                </a:moveTo>
                <a:lnTo>
                  <a:pt x="6733254" y="2592823"/>
                </a:lnTo>
                <a:cubicBezTo>
                  <a:pt x="6729364" y="2603026"/>
                  <a:pt x="6737435" y="2614420"/>
                  <a:pt x="6748545" y="2614420"/>
                </a:cubicBezTo>
                <a:lnTo>
                  <a:pt x="7059842" y="2614420"/>
                </a:lnTo>
                <a:cubicBezTo>
                  <a:pt x="7189892" y="2614420"/>
                  <a:pt x="7303459" y="2537261"/>
                  <a:pt x="7348993" y="2417950"/>
                </a:cubicBezTo>
                <a:lnTo>
                  <a:pt x="7406093" y="2279666"/>
                </a:lnTo>
                <a:cubicBezTo>
                  <a:pt x="7410553" y="2267955"/>
                  <a:pt x="7401279" y="2254863"/>
                  <a:pt x="7388508" y="2254863"/>
                </a:cubicBezTo>
                <a:lnTo>
                  <a:pt x="7082165" y="2254863"/>
                </a:lnTo>
                <a:cubicBezTo>
                  <a:pt x="6951203" y="2254863"/>
                  <a:pt x="6839637" y="2314126"/>
                  <a:pt x="6793788" y="2434261"/>
                </a:cubicBezTo>
                <a:close/>
                <a:moveTo>
                  <a:pt x="7460989" y="1351651"/>
                </a:moveTo>
                <a:lnTo>
                  <a:pt x="7767346" y="1351651"/>
                </a:lnTo>
                <a:lnTo>
                  <a:pt x="7767346" y="1351651"/>
                </a:lnTo>
                <a:cubicBezTo>
                  <a:pt x="7780116" y="1351651"/>
                  <a:pt x="7789390" y="1364756"/>
                  <a:pt x="7784917" y="1376467"/>
                </a:cubicBezTo>
                <a:lnTo>
                  <a:pt x="7727830" y="1514750"/>
                </a:lnTo>
                <a:cubicBezTo>
                  <a:pt x="7682297" y="1634049"/>
                  <a:pt x="7568729" y="1711220"/>
                  <a:pt x="7438679" y="1711220"/>
                </a:cubicBezTo>
                <a:lnTo>
                  <a:pt x="7127382" y="1711220"/>
                </a:lnTo>
                <a:cubicBezTo>
                  <a:pt x="7116271" y="1711220"/>
                  <a:pt x="7108188" y="1699814"/>
                  <a:pt x="7112090" y="1689624"/>
                </a:cubicBezTo>
                <a:lnTo>
                  <a:pt x="7172612" y="1531062"/>
                </a:lnTo>
                <a:cubicBezTo>
                  <a:pt x="7218474" y="1410914"/>
                  <a:pt x="7330040" y="1351651"/>
                  <a:pt x="7460989" y="1351651"/>
                </a:cubicBezTo>
                <a:close/>
                <a:moveTo>
                  <a:pt x="7722306" y="1397708"/>
                </a:moveTo>
                <a:lnTo>
                  <a:pt x="7460989" y="1397708"/>
                </a:lnTo>
                <a:cubicBezTo>
                  <a:pt x="7341391" y="1397708"/>
                  <a:pt x="7251959" y="1452307"/>
                  <a:pt x="7215623" y="1547487"/>
                </a:cubicBezTo>
                <a:lnTo>
                  <a:pt x="7172104" y="1661501"/>
                </a:lnTo>
                <a:cubicBezTo>
                  <a:pt x="7171433" y="1663262"/>
                  <a:pt x="7172738" y="1665151"/>
                  <a:pt x="7174626" y="1665151"/>
                </a:cubicBezTo>
                <a:lnTo>
                  <a:pt x="7438679" y="1665151"/>
                </a:lnTo>
                <a:cubicBezTo>
                  <a:pt x="7549510" y="1665151"/>
                  <a:pt x="7646126" y="1599665"/>
                  <a:pt x="7684817" y="1498325"/>
                </a:cubicBezTo>
                <a:lnTo>
                  <a:pt x="7685033" y="1497742"/>
                </a:lnTo>
                <a:lnTo>
                  <a:pt x="7685261" y="1497172"/>
                </a:lnTo>
                <a:lnTo>
                  <a:pt x="7724802" y="1401434"/>
                </a:lnTo>
                <a:cubicBezTo>
                  <a:pt x="7725524" y="1399660"/>
                  <a:pt x="7724219" y="1397720"/>
                  <a:pt x="7722306" y="1397720"/>
                </a:cubicBezTo>
                <a:close/>
                <a:moveTo>
                  <a:pt x="7266288" y="2165982"/>
                </a:moveTo>
                <a:lnTo>
                  <a:pt x="7577572" y="2165982"/>
                </a:lnTo>
                <a:cubicBezTo>
                  <a:pt x="7707635" y="2165982"/>
                  <a:pt x="7821190" y="2088811"/>
                  <a:pt x="7866736" y="1969512"/>
                </a:cubicBezTo>
                <a:lnTo>
                  <a:pt x="7923823" y="1831228"/>
                </a:lnTo>
                <a:cubicBezTo>
                  <a:pt x="7928296" y="1819505"/>
                  <a:pt x="7919022" y="1806413"/>
                  <a:pt x="7906251" y="1806413"/>
                </a:cubicBezTo>
                <a:lnTo>
                  <a:pt x="7599895" y="1806413"/>
                </a:lnTo>
                <a:cubicBezTo>
                  <a:pt x="7468933" y="1806413"/>
                  <a:pt x="7357367" y="1865676"/>
                  <a:pt x="7311518" y="1985824"/>
                </a:cubicBezTo>
                <a:lnTo>
                  <a:pt x="7250984" y="2144386"/>
                </a:lnTo>
                <a:cubicBezTo>
                  <a:pt x="7247094" y="2154575"/>
                  <a:pt x="7255177" y="2165982"/>
                  <a:pt x="7266288" y="2165982"/>
                </a:cubicBezTo>
                <a:close/>
                <a:moveTo>
                  <a:pt x="8336019" y="2895347"/>
                </a:moveTo>
                <a:lnTo>
                  <a:pt x="8275485" y="3053910"/>
                </a:lnTo>
                <a:cubicBezTo>
                  <a:pt x="8271595" y="3064099"/>
                  <a:pt x="8279666" y="3075506"/>
                  <a:pt x="8290777" y="3075506"/>
                </a:cubicBezTo>
                <a:lnTo>
                  <a:pt x="8602073" y="3075506"/>
                </a:lnTo>
                <a:cubicBezTo>
                  <a:pt x="8732124" y="3075506"/>
                  <a:pt x="8845691" y="2998335"/>
                  <a:pt x="8891224" y="2879036"/>
                </a:cubicBezTo>
                <a:lnTo>
                  <a:pt x="8948325" y="2740752"/>
                </a:lnTo>
                <a:cubicBezTo>
                  <a:pt x="8952784" y="2729042"/>
                  <a:pt x="8943511" y="2715937"/>
                  <a:pt x="8930752" y="2715937"/>
                </a:cubicBezTo>
                <a:lnTo>
                  <a:pt x="8930752" y="2715937"/>
                </a:lnTo>
                <a:cubicBezTo>
                  <a:pt x="8930752" y="2715937"/>
                  <a:pt x="8624396" y="2715937"/>
                  <a:pt x="8624396" y="2715937"/>
                </a:cubicBezTo>
                <a:cubicBezTo>
                  <a:pt x="8493434" y="2715937"/>
                  <a:pt x="8381869" y="2775212"/>
                  <a:pt x="8336019" y="2895347"/>
                </a:cubicBezTo>
                <a:close/>
                <a:moveTo>
                  <a:pt x="9181667" y="3782236"/>
                </a:moveTo>
                <a:lnTo>
                  <a:pt x="9238768" y="3643952"/>
                </a:lnTo>
                <a:cubicBezTo>
                  <a:pt x="9243227" y="3632241"/>
                  <a:pt x="9233954" y="3619136"/>
                  <a:pt x="9221183" y="3619136"/>
                </a:cubicBezTo>
                <a:lnTo>
                  <a:pt x="9221183" y="3619136"/>
                </a:lnTo>
                <a:cubicBezTo>
                  <a:pt x="9221183" y="3619136"/>
                  <a:pt x="8914840" y="3619136"/>
                  <a:pt x="8914840" y="3619136"/>
                </a:cubicBezTo>
                <a:cubicBezTo>
                  <a:pt x="8783877" y="3619136"/>
                  <a:pt x="8672312" y="3678412"/>
                  <a:pt x="8626449" y="3798547"/>
                </a:cubicBezTo>
                <a:lnTo>
                  <a:pt x="8565928" y="3957109"/>
                </a:lnTo>
                <a:cubicBezTo>
                  <a:pt x="8562026" y="3967299"/>
                  <a:pt x="8570109" y="3978705"/>
                  <a:pt x="8581220" y="3978705"/>
                </a:cubicBezTo>
                <a:lnTo>
                  <a:pt x="8892516" y="3978705"/>
                </a:lnTo>
                <a:cubicBezTo>
                  <a:pt x="9022567" y="3978705"/>
                  <a:pt x="9136134" y="3901534"/>
                  <a:pt x="9181667" y="3782236"/>
                </a:cubicBezTo>
                <a:close/>
                <a:moveTo>
                  <a:pt x="9091627" y="2254863"/>
                </a:moveTo>
                <a:cubicBezTo>
                  <a:pt x="8960652" y="2254863"/>
                  <a:pt x="8849099" y="2314126"/>
                  <a:pt x="8803248" y="2434261"/>
                </a:cubicBezTo>
                <a:lnTo>
                  <a:pt x="8742715" y="2592823"/>
                </a:lnTo>
                <a:cubicBezTo>
                  <a:pt x="8738826" y="2603026"/>
                  <a:pt x="8746895" y="2614420"/>
                  <a:pt x="8758007" y="2614420"/>
                </a:cubicBezTo>
                <a:lnTo>
                  <a:pt x="9069303" y="2614420"/>
                </a:lnTo>
                <a:cubicBezTo>
                  <a:pt x="9199354" y="2614420"/>
                  <a:pt x="9312921" y="2537261"/>
                  <a:pt x="9358454" y="2417950"/>
                </a:cubicBezTo>
                <a:lnTo>
                  <a:pt x="9415555" y="2279666"/>
                </a:lnTo>
                <a:cubicBezTo>
                  <a:pt x="9420014" y="2267955"/>
                  <a:pt x="9410740" y="2254863"/>
                  <a:pt x="9397970" y="2254863"/>
                </a:cubicBezTo>
                <a:lnTo>
                  <a:pt x="9091627" y="2254863"/>
                </a:lnTo>
                <a:close/>
                <a:moveTo>
                  <a:pt x="9271341" y="3075493"/>
                </a:moveTo>
                <a:lnTo>
                  <a:pt x="8960056" y="3075493"/>
                </a:lnTo>
                <a:cubicBezTo>
                  <a:pt x="8948945" y="3075493"/>
                  <a:pt x="8940862" y="3064099"/>
                  <a:pt x="8944765" y="3053910"/>
                </a:cubicBezTo>
                <a:lnTo>
                  <a:pt x="9005286" y="2895347"/>
                </a:lnTo>
                <a:cubicBezTo>
                  <a:pt x="9051148" y="2775200"/>
                  <a:pt x="9162701" y="2715937"/>
                  <a:pt x="9293664" y="2715937"/>
                </a:cubicBezTo>
                <a:lnTo>
                  <a:pt x="9600020" y="2715937"/>
                </a:lnTo>
                <a:lnTo>
                  <a:pt x="9600020" y="2715937"/>
                </a:lnTo>
                <a:cubicBezTo>
                  <a:pt x="9612790" y="2715937"/>
                  <a:pt x="9622052" y="2729029"/>
                  <a:pt x="9617592" y="2740752"/>
                </a:cubicBezTo>
                <a:lnTo>
                  <a:pt x="9560504" y="2879036"/>
                </a:lnTo>
                <a:cubicBezTo>
                  <a:pt x="9514958" y="2998335"/>
                  <a:pt x="9401391" y="3075493"/>
                  <a:pt x="9271341" y="3075493"/>
                </a:cubicBezTo>
                <a:close/>
                <a:moveTo>
                  <a:pt x="9007300" y="3029436"/>
                </a:moveTo>
                <a:lnTo>
                  <a:pt x="9271341" y="3029436"/>
                </a:lnTo>
                <a:cubicBezTo>
                  <a:pt x="9382184" y="3029436"/>
                  <a:pt x="9478800" y="2963951"/>
                  <a:pt x="9517492" y="2862598"/>
                </a:cubicBezTo>
                <a:lnTo>
                  <a:pt x="9517707" y="2862028"/>
                </a:lnTo>
                <a:lnTo>
                  <a:pt x="9517935" y="2861458"/>
                </a:lnTo>
                <a:lnTo>
                  <a:pt x="9557463" y="2765720"/>
                </a:lnTo>
                <a:cubicBezTo>
                  <a:pt x="9558199" y="2763945"/>
                  <a:pt x="9556893" y="2761994"/>
                  <a:pt x="9554980" y="2761994"/>
                </a:cubicBezTo>
                <a:lnTo>
                  <a:pt x="9293664" y="2761994"/>
                </a:lnTo>
                <a:cubicBezTo>
                  <a:pt x="9174066" y="2761994"/>
                  <a:pt x="9084633" y="2816592"/>
                  <a:pt x="9048298" y="2911773"/>
                </a:cubicBezTo>
                <a:lnTo>
                  <a:pt x="9004779" y="3025774"/>
                </a:lnTo>
                <a:cubicBezTo>
                  <a:pt x="9004107" y="3027548"/>
                  <a:pt x="9005412" y="3029436"/>
                  <a:pt x="9007300" y="3029436"/>
                </a:cubicBezTo>
                <a:close/>
                <a:moveTo>
                  <a:pt x="3552517" y="903208"/>
                </a:moveTo>
                <a:lnTo>
                  <a:pt x="3246161" y="903208"/>
                </a:lnTo>
                <a:cubicBezTo>
                  <a:pt x="3115199" y="903208"/>
                  <a:pt x="3003645" y="962476"/>
                  <a:pt x="2957783" y="1082616"/>
                </a:cubicBezTo>
                <a:lnTo>
                  <a:pt x="2897262" y="1241179"/>
                </a:lnTo>
                <a:cubicBezTo>
                  <a:pt x="2893360" y="1251373"/>
                  <a:pt x="2901443" y="1262770"/>
                  <a:pt x="2912553" y="1262770"/>
                </a:cubicBezTo>
                <a:lnTo>
                  <a:pt x="3223838" y="1262770"/>
                </a:lnTo>
                <a:cubicBezTo>
                  <a:pt x="3353900" y="1262770"/>
                  <a:pt x="3467455" y="1185606"/>
                  <a:pt x="3513001" y="1066307"/>
                </a:cubicBezTo>
                <a:lnTo>
                  <a:pt x="3570089" y="928021"/>
                </a:lnTo>
                <a:cubicBezTo>
                  <a:pt x="3574549" y="916307"/>
                  <a:pt x="3565275" y="903208"/>
                  <a:pt x="3552517" y="903208"/>
                </a:cubicBezTo>
                <a:close/>
                <a:moveTo>
                  <a:pt x="4423821" y="1351651"/>
                </a:moveTo>
                <a:lnTo>
                  <a:pt x="4117465" y="1351651"/>
                </a:lnTo>
                <a:cubicBezTo>
                  <a:pt x="3986516" y="1351651"/>
                  <a:pt x="3874950" y="1410927"/>
                  <a:pt x="3829087" y="1531062"/>
                </a:cubicBezTo>
                <a:lnTo>
                  <a:pt x="3768566" y="1689624"/>
                </a:lnTo>
                <a:cubicBezTo>
                  <a:pt x="3764664" y="1699814"/>
                  <a:pt x="3772747" y="1711220"/>
                  <a:pt x="3783858" y="1711220"/>
                </a:cubicBezTo>
                <a:lnTo>
                  <a:pt x="4095154" y="1711220"/>
                </a:lnTo>
                <a:cubicBezTo>
                  <a:pt x="4225205" y="1711220"/>
                  <a:pt x="4338772" y="1634049"/>
                  <a:pt x="4384306" y="1514750"/>
                </a:cubicBezTo>
                <a:lnTo>
                  <a:pt x="4441393" y="1376467"/>
                </a:lnTo>
                <a:cubicBezTo>
                  <a:pt x="4445866" y="1364756"/>
                  <a:pt x="4436592" y="1351651"/>
                  <a:pt x="4423821" y="1351651"/>
                </a:cubicBezTo>
                <a:close/>
                <a:moveTo>
                  <a:pt x="4638515" y="1985824"/>
                </a:moveTo>
                <a:lnTo>
                  <a:pt x="4577994" y="2144386"/>
                </a:lnTo>
                <a:cubicBezTo>
                  <a:pt x="4574091" y="2154575"/>
                  <a:pt x="4582174" y="2165982"/>
                  <a:pt x="4593286" y="2165982"/>
                </a:cubicBezTo>
                <a:lnTo>
                  <a:pt x="4904582" y="2165982"/>
                </a:lnTo>
                <a:cubicBezTo>
                  <a:pt x="5034633" y="2165982"/>
                  <a:pt x="5148200" y="2088811"/>
                  <a:pt x="5193733" y="1969512"/>
                </a:cubicBezTo>
                <a:lnTo>
                  <a:pt x="5250821" y="1831228"/>
                </a:lnTo>
                <a:cubicBezTo>
                  <a:pt x="5255293" y="1819505"/>
                  <a:pt x="5246019" y="1806413"/>
                  <a:pt x="5233249" y="1806413"/>
                </a:cubicBezTo>
                <a:lnTo>
                  <a:pt x="4926893" y="1806413"/>
                </a:lnTo>
                <a:cubicBezTo>
                  <a:pt x="4795931" y="1806413"/>
                  <a:pt x="4684365" y="1865676"/>
                  <a:pt x="4638515" y="1985824"/>
                </a:cubicBezTo>
                <a:close/>
                <a:moveTo>
                  <a:pt x="4221784" y="903208"/>
                </a:moveTo>
                <a:lnTo>
                  <a:pt x="3915428" y="903208"/>
                </a:lnTo>
                <a:cubicBezTo>
                  <a:pt x="3784466" y="903208"/>
                  <a:pt x="3672913" y="962476"/>
                  <a:pt x="3627050" y="1082616"/>
                </a:cubicBezTo>
                <a:lnTo>
                  <a:pt x="3566529" y="1241179"/>
                </a:lnTo>
                <a:cubicBezTo>
                  <a:pt x="3562627" y="1251373"/>
                  <a:pt x="3570710" y="1262770"/>
                  <a:pt x="3581821" y="1262770"/>
                </a:cubicBezTo>
                <a:lnTo>
                  <a:pt x="3893118" y="1262770"/>
                </a:lnTo>
                <a:cubicBezTo>
                  <a:pt x="4023168" y="1262770"/>
                  <a:pt x="4136735" y="1185606"/>
                  <a:pt x="4182268" y="1066307"/>
                </a:cubicBezTo>
                <a:lnTo>
                  <a:pt x="4239357" y="928021"/>
                </a:lnTo>
                <a:cubicBezTo>
                  <a:pt x="4243829" y="916307"/>
                  <a:pt x="4234555" y="903208"/>
                  <a:pt x="4221784" y="903208"/>
                </a:cubicBezTo>
                <a:close/>
                <a:moveTo>
                  <a:pt x="6230841" y="903208"/>
                </a:moveTo>
                <a:lnTo>
                  <a:pt x="5924485" y="903208"/>
                </a:lnTo>
                <a:cubicBezTo>
                  <a:pt x="5793522" y="903208"/>
                  <a:pt x="5681957" y="962476"/>
                  <a:pt x="5636107" y="1082616"/>
                </a:cubicBezTo>
                <a:lnTo>
                  <a:pt x="5575573" y="1241179"/>
                </a:lnTo>
                <a:cubicBezTo>
                  <a:pt x="5571683" y="1251373"/>
                  <a:pt x="5579766" y="1262770"/>
                  <a:pt x="5590877" y="1262770"/>
                </a:cubicBezTo>
                <a:lnTo>
                  <a:pt x="5902174" y="1262770"/>
                </a:lnTo>
                <a:cubicBezTo>
                  <a:pt x="6032211" y="1262770"/>
                  <a:pt x="6145779" y="1185606"/>
                  <a:pt x="6191325" y="1066307"/>
                </a:cubicBezTo>
                <a:lnTo>
                  <a:pt x="6248413" y="928021"/>
                </a:lnTo>
                <a:cubicBezTo>
                  <a:pt x="6252885" y="916307"/>
                  <a:pt x="6243611" y="903208"/>
                  <a:pt x="6230841" y="903208"/>
                </a:cubicBezTo>
                <a:close/>
                <a:moveTo>
                  <a:pt x="5457254" y="1351651"/>
                </a:moveTo>
                <a:lnTo>
                  <a:pt x="5763610" y="1351651"/>
                </a:lnTo>
                <a:lnTo>
                  <a:pt x="5763610" y="1351651"/>
                </a:lnTo>
                <a:cubicBezTo>
                  <a:pt x="5776381" y="1351651"/>
                  <a:pt x="5785655" y="1364756"/>
                  <a:pt x="5781182" y="1376467"/>
                </a:cubicBezTo>
                <a:lnTo>
                  <a:pt x="5724095" y="1514750"/>
                </a:lnTo>
                <a:cubicBezTo>
                  <a:pt x="5678561" y="1634049"/>
                  <a:pt x="5564981" y="1711220"/>
                  <a:pt x="5434944" y="1711220"/>
                </a:cubicBezTo>
                <a:lnTo>
                  <a:pt x="5123647" y="1711220"/>
                </a:lnTo>
                <a:cubicBezTo>
                  <a:pt x="5112536" y="1711220"/>
                  <a:pt x="5104453" y="1699814"/>
                  <a:pt x="5108355" y="1689624"/>
                </a:cubicBezTo>
                <a:lnTo>
                  <a:pt x="5168876" y="1531062"/>
                </a:lnTo>
                <a:cubicBezTo>
                  <a:pt x="5214739" y="1410914"/>
                  <a:pt x="5326292" y="1351651"/>
                  <a:pt x="5457254" y="1351651"/>
                </a:cubicBezTo>
                <a:close/>
                <a:moveTo>
                  <a:pt x="5718571" y="1397708"/>
                </a:moveTo>
                <a:lnTo>
                  <a:pt x="5457254" y="1397708"/>
                </a:lnTo>
                <a:cubicBezTo>
                  <a:pt x="5337656" y="1397708"/>
                  <a:pt x="5248224" y="1452307"/>
                  <a:pt x="5211888" y="1547487"/>
                </a:cubicBezTo>
                <a:lnTo>
                  <a:pt x="5168369" y="1661501"/>
                </a:lnTo>
                <a:cubicBezTo>
                  <a:pt x="5167698" y="1663262"/>
                  <a:pt x="5169003" y="1665151"/>
                  <a:pt x="5170878" y="1665151"/>
                </a:cubicBezTo>
                <a:lnTo>
                  <a:pt x="5434931" y="1665151"/>
                </a:lnTo>
                <a:cubicBezTo>
                  <a:pt x="5545775" y="1665151"/>
                  <a:pt x="5642390" y="1599665"/>
                  <a:pt x="5681082" y="1498325"/>
                </a:cubicBezTo>
                <a:lnTo>
                  <a:pt x="5681298" y="1497742"/>
                </a:lnTo>
                <a:lnTo>
                  <a:pt x="5681526" y="1497172"/>
                </a:lnTo>
                <a:lnTo>
                  <a:pt x="5721054" y="1401434"/>
                </a:lnTo>
                <a:cubicBezTo>
                  <a:pt x="5721789" y="1399660"/>
                  <a:pt x="5720484" y="1397720"/>
                  <a:pt x="5718558" y="1397720"/>
                </a:cubicBezTo>
                <a:close/>
                <a:moveTo>
                  <a:pt x="6432877" y="1351651"/>
                </a:moveTo>
                <a:lnTo>
                  <a:pt x="6126534" y="1351651"/>
                </a:lnTo>
                <a:cubicBezTo>
                  <a:pt x="5995572" y="1351651"/>
                  <a:pt x="5884006" y="1410927"/>
                  <a:pt x="5838144" y="1531062"/>
                </a:cubicBezTo>
                <a:lnTo>
                  <a:pt x="5777622" y="1689624"/>
                </a:lnTo>
                <a:cubicBezTo>
                  <a:pt x="5773733" y="1699814"/>
                  <a:pt x="5781803" y="1711220"/>
                  <a:pt x="5792914" y="1711220"/>
                </a:cubicBezTo>
                <a:lnTo>
                  <a:pt x="6104211" y="1711220"/>
                </a:lnTo>
                <a:cubicBezTo>
                  <a:pt x="6234261" y="1711220"/>
                  <a:pt x="6347828" y="1634049"/>
                  <a:pt x="6393362" y="1514750"/>
                </a:cubicBezTo>
                <a:lnTo>
                  <a:pt x="6450462" y="1376467"/>
                </a:lnTo>
                <a:cubicBezTo>
                  <a:pt x="6454935" y="1364756"/>
                  <a:pt x="6445661" y="1351651"/>
                  <a:pt x="6432877" y="1351651"/>
                </a:cubicBezTo>
                <a:close/>
              </a:path>
            </a:pathLst>
          </a:custGeom>
          <a:solidFill>
            <a:srgbClr val="0EC54F"/>
          </a:solidFill>
          <a:ln w="12666" cap="flat">
            <a:noFill/>
            <a:prstDash val="solid"/>
            <a:miter/>
          </a:ln>
        </p:spPr>
        <p:txBody>
          <a:bodyPr rtlCol="0" anchor="ctr">
            <a:noAutofit/>
          </a:bodyPr>
          <a:lstStyle/>
          <a:p>
            <a:endParaRPr lang="en-US"/>
          </a:p>
        </p:txBody>
      </p:sp>
      <p:sp>
        <p:nvSpPr>
          <p:cNvPr id="44" name="Inner Leaf">
            <a:extLst>
              <a:ext uri="{FF2B5EF4-FFF2-40B4-BE49-F238E27FC236}">
                <a16:creationId xmlns:a16="http://schemas.microsoft.com/office/drawing/2014/main" id="{52DE6502-D5E4-2AA8-89D1-9FACAF131BB7}"/>
              </a:ext>
            </a:extLst>
          </p:cNvPr>
          <p:cNvSpPr/>
          <p:nvPr/>
        </p:nvSpPr>
        <p:spPr>
          <a:xfrm>
            <a:off x="-8965" y="681399"/>
            <a:ext cx="9127951" cy="5497797"/>
          </a:xfrm>
          <a:custGeom>
            <a:avLst/>
            <a:gdLst>
              <a:gd name="connsiteX0" fmla="*/ 0 w 9127951"/>
              <a:gd name="connsiteY0" fmla="*/ 5497798 h 5497797"/>
              <a:gd name="connsiteX1" fmla="*/ 3816044 w 9127951"/>
              <a:gd name="connsiteY1" fmla="*/ 5497798 h 5497797"/>
              <a:gd name="connsiteX2" fmla="*/ 5890589 w 9127951"/>
              <a:gd name="connsiteY2" fmla="*/ 5035093 h 5497797"/>
              <a:gd name="connsiteX3" fmla="*/ 5895674 w 9127951"/>
              <a:gd name="connsiteY3" fmla="*/ 5032551 h 5497797"/>
              <a:gd name="connsiteX4" fmla="*/ 5890589 w 9127951"/>
              <a:gd name="connsiteY4" fmla="*/ 5035093 h 5497797"/>
              <a:gd name="connsiteX5" fmla="*/ 6249058 w 9127951"/>
              <a:gd name="connsiteY5" fmla="*/ 4844418 h 5497797"/>
              <a:gd name="connsiteX6" fmla="*/ 6249058 w 9127951"/>
              <a:gd name="connsiteY6" fmla="*/ 4844418 h 5497797"/>
              <a:gd name="connsiteX7" fmla="*/ 6249058 w 9127951"/>
              <a:gd name="connsiteY7" fmla="*/ 4844418 h 5497797"/>
              <a:gd name="connsiteX8" fmla="*/ 8237164 w 9127951"/>
              <a:gd name="connsiteY8" fmla="*/ 2492759 h 5497797"/>
              <a:gd name="connsiteX9" fmla="*/ 9110455 w 9127951"/>
              <a:gd name="connsiteY9" fmla="*/ 378808 h 5497797"/>
              <a:gd name="connsiteX10" fmla="*/ 8840968 w 9127951"/>
              <a:gd name="connsiteY10" fmla="*/ 0 h 5497797"/>
              <a:gd name="connsiteX11" fmla="*/ 4155446 w 9127951"/>
              <a:gd name="connsiteY11" fmla="*/ 0 h 5497797"/>
              <a:gd name="connsiteX12" fmla="*/ 0 w 9127951"/>
              <a:gd name="connsiteY12" fmla="*/ 2196577 h 5497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127951" h="5497797">
                <a:moveTo>
                  <a:pt x="0" y="5497798"/>
                </a:moveTo>
                <a:lnTo>
                  <a:pt x="3816044" y="5497798"/>
                </a:lnTo>
                <a:cubicBezTo>
                  <a:pt x="4555863" y="5497798"/>
                  <a:pt x="5261361" y="5333817"/>
                  <a:pt x="5890589" y="5035093"/>
                </a:cubicBezTo>
                <a:cubicBezTo>
                  <a:pt x="5891860" y="5035093"/>
                  <a:pt x="5894403" y="5033822"/>
                  <a:pt x="5895674" y="5032551"/>
                </a:cubicBezTo>
                <a:cubicBezTo>
                  <a:pt x="5894403" y="5032551"/>
                  <a:pt x="5891860" y="5033822"/>
                  <a:pt x="5890589" y="5035093"/>
                </a:cubicBezTo>
                <a:cubicBezTo>
                  <a:pt x="6013892" y="4976619"/>
                  <a:pt x="6133382" y="4913061"/>
                  <a:pt x="6249058" y="4844418"/>
                </a:cubicBezTo>
                <a:cubicBezTo>
                  <a:pt x="6249058" y="4844418"/>
                  <a:pt x="6249058" y="4844418"/>
                  <a:pt x="6249058" y="4844418"/>
                </a:cubicBezTo>
                <a:cubicBezTo>
                  <a:pt x="6249058" y="4844418"/>
                  <a:pt x="6249058" y="4844418"/>
                  <a:pt x="6249058" y="4844418"/>
                </a:cubicBezTo>
                <a:cubicBezTo>
                  <a:pt x="7142689" y="4320697"/>
                  <a:pt x="7850728" y="3505879"/>
                  <a:pt x="8237164" y="2492759"/>
                </a:cubicBezTo>
                <a:lnTo>
                  <a:pt x="9110455" y="378808"/>
                </a:lnTo>
                <a:cubicBezTo>
                  <a:pt x="9179098" y="199573"/>
                  <a:pt x="9036728" y="0"/>
                  <a:pt x="8840968" y="0"/>
                </a:cubicBezTo>
                <a:lnTo>
                  <a:pt x="4155446" y="0"/>
                </a:lnTo>
                <a:cubicBezTo>
                  <a:pt x="2364371" y="0"/>
                  <a:pt x="809734" y="727108"/>
                  <a:pt x="0" y="2196577"/>
                </a:cubicBezTo>
              </a:path>
            </a:pathLst>
          </a:custGeom>
          <a:solidFill>
            <a:srgbClr val="9BD3DD"/>
          </a:solidFill>
          <a:ln w="12710" cap="flat">
            <a:noFill/>
            <a:prstDash val="solid"/>
            <a:miter/>
          </a:ln>
        </p:spPr>
        <p:txBody>
          <a:bodyPr rtlCol="0" anchor="ctr">
            <a:noAutofit/>
          </a:bodyPr>
          <a:lstStyle/>
          <a:p>
            <a:endParaRPr lang="en-US"/>
          </a:p>
        </p:txBody>
      </p:sp>
      <p:sp>
        <p:nvSpPr>
          <p:cNvPr id="40" name="Proprietary Statement">
            <a:extLst>
              <a:ext uri="{FF2B5EF4-FFF2-40B4-BE49-F238E27FC236}">
                <a16:creationId xmlns:a16="http://schemas.microsoft.com/office/drawing/2014/main" id="{0567C7F8-1C51-DF09-1A17-656492C3B1A6}"/>
              </a:ext>
            </a:extLst>
          </p:cNvPr>
          <p:cNvSpPr txBox="1"/>
          <p:nvPr userDrawn="1"/>
        </p:nvSpPr>
        <p:spPr>
          <a:xfrm rot="5400000">
            <a:off x="11015684" y="1173468"/>
            <a:ext cx="1949939" cy="275129"/>
          </a:xfrm>
          <a:prstGeom prst="rect">
            <a:avLst/>
          </a:prstGeom>
          <a:noFill/>
        </p:spPr>
        <p:txBody>
          <a:bodyPr wrap="square" rtlCol="0">
            <a:noAutofit/>
          </a:bodyPr>
          <a:lstStyle/>
          <a:p>
            <a:r>
              <a:rPr lang="en-US" sz="800">
                <a:solidFill>
                  <a:schemeClr val="bg1"/>
                </a:solidFill>
              </a:rPr>
              <a:t>Proprietary business information of ADM.</a:t>
            </a:r>
          </a:p>
        </p:txBody>
      </p:sp>
      <p:sp>
        <p:nvSpPr>
          <p:cNvPr id="2" name="Copy">
            <a:extLst>
              <a:ext uri="{FF2B5EF4-FFF2-40B4-BE49-F238E27FC236}">
                <a16:creationId xmlns:a16="http://schemas.microsoft.com/office/drawing/2014/main" id="{3F596004-519C-BBE1-D86A-4DCEF4C2F164}"/>
              </a:ext>
            </a:extLst>
          </p:cNvPr>
          <p:cNvSpPr>
            <a:spLocks noGrp="1"/>
          </p:cNvSpPr>
          <p:nvPr>
            <p:ph type="body" sz="quarter" idx="35" hasCustomPrompt="1"/>
          </p:nvPr>
        </p:nvSpPr>
        <p:spPr>
          <a:xfrm>
            <a:off x="1263405" y="4217923"/>
            <a:ext cx="4818072" cy="1069524"/>
          </a:xfrm>
          <a:prstGeom prst="rect">
            <a:avLst/>
          </a:prstGeom>
        </p:spPr>
        <p:txBody>
          <a:bodyPr lIns="0" tIns="0" rIns="0" bIns="0" anchor="t">
            <a:noAutofit/>
          </a:bodyPr>
          <a:lstStyle>
            <a:lvl1pPr marL="0" indent="0">
              <a:lnSpc>
                <a:spcPct val="100000"/>
              </a:lnSpc>
              <a:spcBef>
                <a:spcPts val="0"/>
              </a:spcBef>
              <a:buFont typeface="Arial" panose="020B0604020202020204" pitchFamily="34" charset="0"/>
              <a:buNone/>
              <a:defRPr sz="2400" b="1" i="0">
                <a:solidFill>
                  <a:srgbClr val="012169"/>
                </a:solidFill>
                <a:latin typeface="+mn-lt"/>
                <a:cs typeface="Calibri" panose="020F0502020204030204" pitchFamily="34" charset="0"/>
              </a:defRPr>
            </a:lvl1pPr>
            <a:lvl2pPr marL="290513" indent="-58738">
              <a:lnSpc>
                <a:spcPct val="100000"/>
              </a:lnSpc>
              <a:buFont typeface="Courier New" panose="02070309020205020404" pitchFamily="49" charset="0"/>
              <a:buChar char="o"/>
              <a:tabLst/>
              <a:defRPr kumimoji="0" lang="en-US" sz="1100" b="1" i="0" u="none" strike="noStrike" kern="1200" cap="none" spc="0" normalizeH="0" baseline="0" dirty="0">
                <a:ln>
                  <a:noFill/>
                </a:ln>
                <a:solidFill>
                  <a:srgbClr val="012169"/>
                </a:solidFill>
                <a:effectLst/>
                <a:uLnTx/>
                <a:uFillTx/>
                <a:latin typeface="+mn-lt"/>
                <a:ea typeface="Verdana" panose="020B0604030504040204" pitchFamily="34" charset="0"/>
                <a:cs typeface="Calibri" panose="020F0502020204030204" pitchFamily="34" charset="0"/>
              </a:defRPr>
            </a:lvl2pPr>
            <a:lvl3pPr marL="520700" indent="-171450">
              <a:lnSpc>
                <a:spcPct val="100000"/>
              </a:lnSpc>
              <a:buFont typeface="Wingdings" pitchFamily="2" charset="2"/>
              <a:buChar char="§"/>
              <a:defRPr kumimoji="0" lang="en-US" sz="1100" b="0" i="0" u="none" strike="noStrike" kern="1200" cap="none" spc="0" normalizeH="0" baseline="0" dirty="0">
                <a:ln>
                  <a:noFill/>
                </a:ln>
                <a:solidFill>
                  <a:srgbClr val="012169"/>
                </a:solidFill>
                <a:effectLst/>
                <a:uLnTx/>
                <a:uFillTx/>
                <a:latin typeface="+mn-lt"/>
                <a:ea typeface="Verdana" panose="020B0604030504040204" pitchFamily="34" charset="0"/>
                <a:cs typeface="Calibri" panose="020F0502020204030204" pitchFamily="34" charset="0"/>
              </a:defRPr>
            </a:lvl3pPr>
            <a:lvl4pPr marL="682625" indent="-171450">
              <a:lnSpc>
                <a:spcPct val="100000"/>
              </a:lnSpc>
              <a:defRPr kumimoji="0" lang="en-US" sz="1100" b="0" i="0" u="none" strike="noStrike" kern="1200" cap="none" spc="0" normalizeH="0" baseline="0" dirty="0">
                <a:ln>
                  <a:noFill/>
                </a:ln>
                <a:solidFill>
                  <a:srgbClr val="012169"/>
                </a:solidFill>
                <a:effectLst/>
                <a:uLnTx/>
                <a:uFillTx/>
                <a:latin typeface="+mn-lt"/>
                <a:ea typeface="Verdana" panose="020B0604030504040204" pitchFamily="34" charset="0"/>
                <a:cs typeface="Calibri" panose="020F0502020204030204" pitchFamily="34" charset="0"/>
              </a:defRPr>
            </a:lvl4pPr>
          </a:lstStyle>
          <a:p>
            <a:pPr lvl="0"/>
            <a:r>
              <a:rPr lang="en-US"/>
              <a:t>Text font is Calibri Bold, 24pt</a:t>
            </a:r>
          </a:p>
          <a:p>
            <a:pPr marL="290513" lvl="1" indent="-115888" algn="l" defTabSz="914400" rtl="0" eaLnBrk="1" latinLnBrk="0" hangingPunct="1">
              <a:lnSpc>
                <a:spcPct val="100000"/>
              </a:lnSpc>
              <a:spcBef>
                <a:spcPts val="500"/>
              </a:spcBef>
              <a:buFont typeface="Courier New" panose="02070309020205020404" pitchFamily="49" charset="0"/>
              <a:buChar char="o"/>
              <a:tabLst/>
            </a:pPr>
            <a:r>
              <a:rPr lang="en-US"/>
              <a:t>List Font is Calibri Bold, 11pt</a:t>
            </a:r>
          </a:p>
          <a:p>
            <a:pPr marL="465138" lvl="2" indent="-115888" algn="l" defTabSz="914400" rtl="0" eaLnBrk="1" latinLnBrk="0" hangingPunct="1">
              <a:lnSpc>
                <a:spcPct val="100000"/>
              </a:lnSpc>
              <a:spcBef>
                <a:spcPts val="500"/>
              </a:spcBef>
              <a:buFont typeface="Wingdings" pitchFamily="2" charset="2"/>
              <a:buChar char="§"/>
              <a:tabLst/>
            </a:pPr>
            <a:r>
              <a:rPr lang="en-US"/>
              <a:t>List Font is Calibri, 11pt</a:t>
            </a:r>
          </a:p>
          <a:p>
            <a:pPr marL="628650" lvl="3" indent="-117475" algn="l" defTabSz="914400" rtl="0" eaLnBrk="1" latinLnBrk="0" hangingPunct="1">
              <a:lnSpc>
                <a:spcPct val="100000"/>
              </a:lnSpc>
              <a:spcBef>
                <a:spcPts val="500"/>
              </a:spcBef>
              <a:buFont typeface="Arial" panose="020B0604020202020204" pitchFamily="34" charset="0"/>
              <a:buChar char="•"/>
              <a:tabLst/>
            </a:pPr>
            <a:r>
              <a:rPr lang="en-US"/>
              <a:t>List Font is Calibri, 11pt</a:t>
            </a:r>
          </a:p>
        </p:txBody>
      </p:sp>
      <p:sp>
        <p:nvSpPr>
          <p:cNvPr id="3" name="Title">
            <a:extLst>
              <a:ext uri="{FF2B5EF4-FFF2-40B4-BE49-F238E27FC236}">
                <a16:creationId xmlns:a16="http://schemas.microsoft.com/office/drawing/2014/main" id="{2B78B174-C6E0-2469-EAB4-43BAF65E7C2E}"/>
              </a:ext>
            </a:extLst>
          </p:cNvPr>
          <p:cNvSpPr>
            <a:spLocks noGrp="1"/>
          </p:cNvSpPr>
          <p:nvPr>
            <p:ph type="body" sz="quarter" idx="32" hasCustomPrompt="1"/>
          </p:nvPr>
        </p:nvSpPr>
        <p:spPr>
          <a:xfrm>
            <a:off x="1263405" y="2242017"/>
            <a:ext cx="6686735" cy="1725684"/>
          </a:xfrm>
          <a:prstGeom prst="rect">
            <a:avLst/>
          </a:prstGeom>
        </p:spPr>
        <p:txBody>
          <a:bodyPr lIns="0" tIns="0" rIns="0" bIns="0">
            <a:noAutofit/>
          </a:bodyPr>
          <a:lstStyle>
            <a:lvl1pPr marL="0" indent="0">
              <a:lnSpc>
                <a:spcPct val="100000"/>
              </a:lnSpc>
              <a:spcBef>
                <a:spcPts val="0"/>
              </a:spcBef>
              <a:buNone/>
              <a:defRPr sz="3600" b="1" i="0">
                <a:solidFill>
                  <a:srgbClr val="012169"/>
                </a:solidFill>
                <a:latin typeface="+mj-lt"/>
              </a:defRPr>
            </a:lvl1pPr>
          </a:lstStyle>
          <a:p>
            <a:pPr lvl="0"/>
            <a:r>
              <a:rPr lang="en-US"/>
              <a:t>Title Font is </a:t>
            </a:r>
            <a:br>
              <a:rPr lang="en-US"/>
            </a:br>
            <a:r>
              <a:rPr lang="en-US"/>
              <a:t>Sitka Text Bold, </a:t>
            </a:r>
            <a:br>
              <a:rPr lang="en-US"/>
            </a:br>
            <a:r>
              <a:rPr lang="en-US"/>
              <a:t>36pt in Title Case</a:t>
            </a:r>
          </a:p>
        </p:txBody>
      </p:sp>
      <p:sp>
        <p:nvSpPr>
          <p:cNvPr id="4" name="Section Header">
            <a:extLst>
              <a:ext uri="{FF2B5EF4-FFF2-40B4-BE49-F238E27FC236}">
                <a16:creationId xmlns:a16="http://schemas.microsoft.com/office/drawing/2014/main" id="{9F0789E6-D4F9-81CD-DD5C-DE31E0A7204F}"/>
              </a:ext>
            </a:extLst>
          </p:cNvPr>
          <p:cNvSpPr>
            <a:spLocks noGrp="1"/>
          </p:cNvSpPr>
          <p:nvPr>
            <p:ph type="body" sz="quarter" idx="33" hasCustomPrompt="1"/>
          </p:nvPr>
        </p:nvSpPr>
        <p:spPr>
          <a:xfrm>
            <a:off x="1263405" y="2024474"/>
            <a:ext cx="6684264" cy="169277"/>
          </a:xfrm>
          <a:prstGeom prst="rect">
            <a:avLst/>
          </a:prstGeom>
        </p:spPr>
        <p:txBody>
          <a:bodyPr lIns="0" tIns="0" rIns="0" bIns="0">
            <a:noAutofit/>
          </a:bodyPr>
          <a:lstStyle>
            <a:lvl1pPr marL="0" indent="0">
              <a:lnSpc>
                <a:spcPct val="100000"/>
              </a:lnSpc>
              <a:spcBef>
                <a:spcPts val="0"/>
              </a:spcBef>
              <a:buNone/>
              <a:defRPr sz="1100" b="1">
                <a:solidFill>
                  <a:srgbClr val="012169"/>
                </a:solidFill>
                <a:latin typeface="+mn-lt"/>
              </a:defRPr>
            </a:lvl1pPr>
          </a:lstStyle>
          <a:p>
            <a:pPr lvl="0"/>
            <a:r>
              <a:rPr lang="en-US" dirty="0"/>
              <a:t>Section Header Font is Calibri Bold, 11pt</a:t>
            </a:r>
          </a:p>
        </p:txBody>
      </p:sp>
      <p:sp>
        <p:nvSpPr>
          <p:cNvPr id="5" name="Page Number">
            <a:extLst>
              <a:ext uri="{FF2B5EF4-FFF2-40B4-BE49-F238E27FC236}">
                <a16:creationId xmlns:a16="http://schemas.microsoft.com/office/drawing/2014/main" id="{A8F1851B-4359-D054-E352-5E9A8F3771A3}"/>
              </a:ext>
            </a:extLst>
          </p:cNvPr>
          <p:cNvSpPr txBox="1"/>
          <p:nvPr userDrawn="1"/>
        </p:nvSpPr>
        <p:spPr>
          <a:xfrm>
            <a:off x="11725057" y="76801"/>
            <a:ext cx="583933" cy="153888"/>
          </a:xfrm>
          <a:prstGeom prst="rect">
            <a:avLst/>
          </a:prstGeom>
          <a:noFill/>
        </p:spPr>
        <p:txBody>
          <a:bodyPr wrap="square" lIns="0" tIns="0" rIns="0" bIns="0" rtlCol="0" anchor="ctr" anchorCtr="0">
            <a:noAutofit/>
          </a:bodyPr>
          <a:lstStyle/>
          <a:p>
            <a:pPr algn="ctr"/>
            <a:fld id="{B49023F9-1F1A-4EC8-9204-C35E5AB6C15C}" type="slidenum">
              <a:rPr lang="en-US" sz="1000" smtClean="0">
                <a:solidFill>
                  <a:schemeClr val="bg1"/>
                </a:solidFill>
                <a:latin typeface="+mj-lt"/>
              </a:rPr>
              <a:pPr algn="ctr"/>
              <a:t>‹#›</a:t>
            </a:fld>
            <a:endParaRPr lang="en-US" sz="1000">
              <a:solidFill>
                <a:schemeClr val="bg1"/>
              </a:solidFill>
              <a:latin typeface="+mj-lt"/>
            </a:endParaRPr>
          </a:p>
        </p:txBody>
      </p:sp>
    </p:spTree>
    <p:extLst>
      <p:ext uri="{BB962C8B-B14F-4D97-AF65-F5344CB8AC3E}">
        <p14:creationId xmlns:p14="http://schemas.microsoft.com/office/powerpoint/2010/main" val="2402542586"/>
      </p:ext>
    </p:extLst>
  </p:cSld>
  <p:clrMapOvr>
    <a:masterClrMapping/>
  </p:clrMapOvr>
  <p:extLst>
    <p:ext uri="{DCECCB84-F9BA-43D5-87BE-67443E8EF086}">
      <p15:sldGuideLst xmlns:p15="http://schemas.microsoft.com/office/powerpoint/2012/main"/>
    </p:ext>
  </p:extLst>
</p:sldLayout>
</file>

<file path=ppt/slideLayouts/slideLayout66.xml><?xml version="1.0" encoding="utf-8"?>
<p:sldLayout xmlns:a="http://schemas.openxmlformats.org/drawingml/2006/main" xmlns:r="http://schemas.openxmlformats.org/officeDocument/2006/relationships" xmlns:p="http://schemas.openxmlformats.org/presentationml/2006/main" preserve="1" userDrawn="1">
  <p:cSld name="Divider 8d">
    <p:spTree>
      <p:nvGrpSpPr>
        <p:cNvPr id="1" name=""/>
        <p:cNvGrpSpPr/>
        <p:nvPr/>
      </p:nvGrpSpPr>
      <p:grpSpPr>
        <a:xfrm>
          <a:off x="0" y="0"/>
          <a:ext cx="0" cy="0"/>
          <a:chOff x="0" y="0"/>
          <a:chExt cx="0" cy="0"/>
        </a:xfrm>
      </p:grpSpPr>
      <p:sp>
        <p:nvSpPr>
          <p:cNvPr id="17" name="Freeform 16">
            <a:extLst>
              <a:ext uri="{FF2B5EF4-FFF2-40B4-BE49-F238E27FC236}">
                <a16:creationId xmlns:a16="http://schemas.microsoft.com/office/drawing/2014/main" id="{8C195FE9-8E5F-63F5-CAE4-0329A9B9D12B}"/>
              </a:ext>
            </a:extLst>
          </p:cNvPr>
          <p:cNvSpPr/>
          <p:nvPr userDrawn="1"/>
        </p:nvSpPr>
        <p:spPr>
          <a:xfrm>
            <a:off x="-3364" y="-163"/>
            <a:ext cx="12195199" cy="6859814"/>
          </a:xfrm>
          <a:custGeom>
            <a:avLst/>
            <a:gdLst>
              <a:gd name="connsiteX0" fmla="*/ 12195200 w 12195199"/>
              <a:gd name="connsiteY0" fmla="*/ 0 h 6859814"/>
              <a:gd name="connsiteX1" fmla="*/ 1883118 w 12195199"/>
              <a:gd name="connsiteY1" fmla="*/ 0 h 6859814"/>
              <a:gd name="connsiteX2" fmla="*/ 1178189 w 12195199"/>
              <a:gd name="connsiteY2" fmla="*/ 284306 h 6859814"/>
              <a:gd name="connsiteX3" fmla="*/ 136 w 12195199"/>
              <a:gd name="connsiteY3" fmla="*/ 284306 h 6859814"/>
              <a:gd name="connsiteX4" fmla="*/ 136 w 12195199"/>
              <a:gd name="connsiteY4" fmla="*/ 3877916 h 6859814"/>
              <a:gd name="connsiteX5" fmla="*/ 0 w 12195199"/>
              <a:gd name="connsiteY5" fmla="*/ 3877916 h 6859814"/>
              <a:gd name="connsiteX6" fmla="*/ 0 w 12195199"/>
              <a:gd name="connsiteY6" fmla="*/ 6859815 h 6859814"/>
              <a:gd name="connsiteX7" fmla="*/ 12195060 w 12195199"/>
              <a:gd name="connsiteY7" fmla="*/ 6859815 h 6859814"/>
              <a:gd name="connsiteX8" fmla="*/ 12195060 w 12195199"/>
              <a:gd name="connsiteY8" fmla="*/ 4452972 h 6859814"/>
              <a:gd name="connsiteX9" fmla="*/ 12195200 w 12195199"/>
              <a:gd name="connsiteY9" fmla="*/ 4452858 h 6859814"/>
              <a:gd name="connsiteX10" fmla="*/ 12195200 w 12195199"/>
              <a:gd name="connsiteY10" fmla="*/ 0 h 68598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195199" h="6859814">
                <a:moveTo>
                  <a:pt x="12195200" y="0"/>
                </a:moveTo>
                <a:lnTo>
                  <a:pt x="1883118" y="0"/>
                </a:lnTo>
                <a:cubicBezTo>
                  <a:pt x="1700710" y="178922"/>
                  <a:pt x="1450873" y="284306"/>
                  <a:pt x="1178189" y="284306"/>
                </a:cubicBezTo>
                <a:lnTo>
                  <a:pt x="136" y="284306"/>
                </a:lnTo>
                <a:lnTo>
                  <a:pt x="136" y="3877916"/>
                </a:lnTo>
                <a:lnTo>
                  <a:pt x="0" y="3877916"/>
                </a:lnTo>
                <a:lnTo>
                  <a:pt x="0" y="6859815"/>
                </a:lnTo>
                <a:lnTo>
                  <a:pt x="12195060" y="6859815"/>
                </a:lnTo>
                <a:lnTo>
                  <a:pt x="12195060" y="4452972"/>
                </a:lnTo>
                <a:cubicBezTo>
                  <a:pt x="12195111" y="4452947"/>
                  <a:pt x="12195149" y="4452896"/>
                  <a:pt x="12195200" y="4452858"/>
                </a:cubicBezTo>
                <a:lnTo>
                  <a:pt x="12195200" y="0"/>
                </a:lnTo>
                <a:close/>
              </a:path>
            </a:pathLst>
          </a:custGeom>
          <a:solidFill>
            <a:srgbClr val="426DA9"/>
          </a:solidFill>
          <a:ln w="12700" cap="flat">
            <a:noFill/>
            <a:prstDash val="solid"/>
            <a:miter/>
          </a:ln>
        </p:spPr>
        <p:txBody>
          <a:bodyPr rtlCol="0" anchor="ctr">
            <a:noAutofit/>
          </a:bodyPr>
          <a:lstStyle/>
          <a:p>
            <a:endParaRPr lang="en-US"/>
          </a:p>
        </p:txBody>
      </p:sp>
      <p:sp>
        <p:nvSpPr>
          <p:cNvPr id="6" name="Graphic 11">
            <a:extLst>
              <a:ext uri="{FF2B5EF4-FFF2-40B4-BE49-F238E27FC236}">
                <a16:creationId xmlns:a16="http://schemas.microsoft.com/office/drawing/2014/main" id="{3E265A91-D636-6534-EA58-C560E66A9325}"/>
              </a:ext>
            </a:extLst>
          </p:cNvPr>
          <p:cNvSpPr/>
          <p:nvPr userDrawn="1"/>
        </p:nvSpPr>
        <p:spPr>
          <a:xfrm>
            <a:off x="0" y="91332"/>
            <a:ext cx="11799254" cy="6687061"/>
          </a:xfrm>
          <a:custGeom>
            <a:avLst/>
            <a:gdLst>
              <a:gd name="connsiteX0" fmla="*/ 2745724 w 11799254"/>
              <a:gd name="connsiteY0" fmla="*/ 4865378 h 6687061"/>
              <a:gd name="connsiteX1" fmla="*/ 2806245 w 11799254"/>
              <a:gd name="connsiteY1" fmla="*/ 4706816 h 6687061"/>
              <a:gd name="connsiteX2" fmla="*/ 3094636 w 11799254"/>
              <a:gd name="connsiteY2" fmla="*/ 4527406 h 6687061"/>
              <a:gd name="connsiteX3" fmla="*/ 3400979 w 11799254"/>
              <a:gd name="connsiteY3" fmla="*/ 4527406 h 6687061"/>
              <a:gd name="connsiteX4" fmla="*/ 3418552 w 11799254"/>
              <a:gd name="connsiteY4" fmla="*/ 4552221 h 6687061"/>
              <a:gd name="connsiteX5" fmla="*/ 3361464 w 11799254"/>
              <a:gd name="connsiteY5" fmla="*/ 4690505 h 6687061"/>
              <a:gd name="connsiteX6" fmla="*/ 3072313 w 11799254"/>
              <a:gd name="connsiteY6" fmla="*/ 4886962 h 6687061"/>
              <a:gd name="connsiteX7" fmla="*/ 2761016 w 11799254"/>
              <a:gd name="connsiteY7" fmla="*/ 4886962 h 6687061"/>
              <a:gd name="connsiteX8" fmla="*/ 2745724 w 11799254"/>
              <a:gd name="connsiteY8" fmla="*/ 4865378 h 6687061"/>
              <a:gd name="connsiteX9" fmla="*/ 4631167 w 11799254"/>
              <a:gd name="connsiteY9" fmla="*/ 4432212 h 6687061"/>
              <a:gd name="connsiteX10" fmla="*/ 4942464 w 11799254"/>
              <a:gd name="connsiteY10" fmla="*/ 4432212 h 6687061"/>
              <a:gd name="connsiteX11" fmla="*/ 5231615 w 11799254"/>
              <a:gd name="connsiteY11" fmla="*/ 4235743 h 6687061"/>
              <a:gd name="connsiteX12" fmla="*/ 5288702 w 11799254"/>
              <a:gd name="connsiteY12" fmla="*/ 4097459 h 6687061"/>
              <a:gd name="connsiteX13" fmla="*/ 5271130 w 11799254"/>
              <a:gd name="connsiteY13" fmla="*/ 4072643 h 6687061"/>
              <a:gd name="connsiteX14" fmla="*/ 5271130 w 11799254"/>
              <a:gd name="connsiteY14" fmla="*/ 4072643 h 6687061"/>
              <a:gd name="connsiteX15" fmla="*/ 4964774 w 11799254"/>
              <a:gd name="connsiteY15" fmla="*/ 4072643 h 6687061"/>
              <a:gd name="connsiteX16" fmla="*/ 4676396 w 11799254"/>
              <a:gd name="connsiteY16" fmla="*/ 4252054 h 6687061"/>
              <a:gd name="connsiteX17" fmla="*/ 4615875 w 11799254"/>
              <a:gd name="connsiteY17" fmla="*/ 4410616 h 6687061"/>
              <a:gd name="connsiteX18" fmla="*/ 4631167 w 11799254"/>
              <a:gd name="connsiteY18" fmla="*/ 4432212 h 6687061"/>
              <a:gd name="connsiteX19" fmla="*/ 6744491 w 11799254"/>
              <a:gd name="connsiteY19" fmla="*/ 454764 h 6687061"/>
              <a:gd name="connsiteX20" fmla="*/ 6744491 w 11799254"/>
              <a:gd name="connsiteY20" fmla="*/ 454764 h 6687061"/>
              <a:gd name="connsiteX21" fmla="*/ 6762063 w 11799254"/>
              <a:gd name="connsiteY21" fmla="*/ 479577 h 6687061"/>
              <a:gd name="connsiteX22" fmla="*/ 6704976 w 11799254"/>
              <a:gd name="connsiteY22" fmla="*/ 617860 h 6687061"/>
              <a:gd name="connsiteX23" fmla="*/ 6415824 w 11799254"/>
              <a:gd name="connsiteY23" fmla="*/ 814326 h 6687061"/>
              <a:gd name="connsiteX24" fmla="*/ 6104528 w 11799254"/>
              <a:gd name="connsiteY24" fmla="*/ 814326 h 6687061"/>
              <a:gd name="connsiteX25" fmla="*/ 6089236 w 11799254"/>
              <a:gd name="connsiteY25" fmla="*/ 792731 h 6687061"/>
              <a:gd name="connsiteX26" fmla="*/ 6149757 w 11799254"/>
              <a:gd name="connsiteY26" fmla="*/ 634172 h 6687061"/>
              <a:gd name="connsiteX27" fmla="*/ 6438135 w 11799254"/>
              <a:gd name="connsiteY27" fmla="*/ 454764 h 6687061"/>
              <a:gd name="connsiteX28" fmla="*/ 6744491 w 11799254"/>
              <a:gd name="connsiteY28" fmla="*/ 454764 h 6687061"/>
              <a:gd name="connsiteX29" fmla="*/ 6699452 w 11799254"/>
              <a:gd name="connsiteY29" fmla="*/ 500825 h 6687061"/>
              <a:gd name="connsiteX30" fmla="*/ 6438135 w 11799254"/>
              <a:gd name="connsiteY30" fmla="*/ 500825 h 6687061"/>
              <a:gd name="connsiteX31" fmla="*/ 6192769 w 11799254"/>
              <a:gd name="connsiteY31" fmla="*/ 650603 h 6687061"/>
              <a:gd name="connsiteX32" fmla="*/ 6149263 w 11799254"/>
              <a:gd name="connsiteY32" fmla="*/ 764609 h 6687061"/>
              <a:gd name="connsiteX33" fmla="*/ 6151772 w 11799254"/>
              <a:gd name="connsiteY33" fmla="*/ 768267 h 6687061"/>
              <a:gd name="connsiteX34" fmla="*/ 6415824 w 11799254"/>
              <a:gd name="connsiteY34" fmla="*/ 768267 h 6687061"/>
              <a:gd name="connsiteX35" fmla="*/ 6661963 w 11799254"/>
              <a:gd name="connsiteY35" fmla="*/ 601431 h 6687061"/>
              <a:gd name="connsiteX36" fmla="*/ 6662179 w 11799254"/>
              <a:gd name="connsiteY36" fmla="*/ 600852 h 6687061"/>
              <a:gd name="connsiteX37" fmla="*/ 6662420 w 11799254"/>
              <a:gd name="connsiteY37" fmla="*/ 600279 h 6687061"/>
              <a:gd name="connsiteX38" fmla="*/ 6701948 w 11799254"/>
              <a:gd name="connsiteY38" fmla="*/ 504551 h 6687061"/>
              <a:gd name="connsiteX39" fmla="*/ 6699452 w 11799254"/>
              <a:gd name="connsiteY39" fmla="*/ 500826 h 6687061"/>
              <a:gd name="connsiteX40" fmla="*/ 3960657 w 11799254"/>
              <a:gd name="connsiteY40" fmla="*/ 4432212 h 6687061"/>
              <a:gd name="connsiteX41" fmla="*/ 4271955 w 11799254"/>
              <a:gd name="connsiteY41" fmla="*/ 4432212 h 6687061"/>
              <a:gd name="connsiteX42" fmla="*/ 4561105 w 11799254"/>
              <a:gd name="connsiteY42" fmla="*/ 4235743 h 6687061"/>
              <a:gd name="connsiteX43" fmla="*/ 4618193 w 11799254"/>
              <a:gd name="connsiteY43" fmla="*/ 4097459 h 6687061"/>
              <a:gd name="connsiteX44" fmla="*/ 4600621 w 11799254"/>
              <a:gd name="connsiteY44" fmla="*/ 4072643 h 6687061"/>
              <a:gd name="connsiteX45" fmla="*/ 4600621 w 11799254"/>
              <a:gd name="connsiteY45" fmla="*/ 4072643 h 6687061"/>
              <a:gd name="connsiteX46" fmla="*/ 4294265 w 11799254"/>
              <a:gd name="connsiteY46" fmla="*/ 4072643 h 6687061"/>
              <a:gd name="connsiteX47" fmla="*/ 4005887 w 11799254"/>
              <a:gd name="connsiteY47" fmla="*/ 4252054 h 6687061"/>
              <a:gd name="connsiteX48" fmla="*/ 3945353 w 11799254"/>
              <a:gd name="connsiteY48" fmla="*/ 4410616 h 6687061"/>
              <a:gd name="connsiteX49" fmla="*/ 3960657 w 11799254"/>
              <a:gd name="connsiteY49" fmla="*/ 4432212 h 6687061"/>
              <a:gd name="connsiteX50" fmla="*/ 9953594 w 11799254"/>
              <a:gd name="connsiteY50" fmla="*/ 1 h 6687061"/>
              <a:gd name="connsiteX51" fmla="*/ 9953594 w 11799254"/>
              <a:gd name="connsiteY51" fmla="*/ 4 h 6687061"/>
              <a:gd name="connsiteX52" fmla="*/ 9971166 w 11799254"/>
              <a:gd name="connsiteY52" fmla="*/ 24817 h 6687061"/>
              <a:gd name="connsiteX53" fmla="*/ 9914066 w 11799254"/>
              <a:gd name="connsiteY53" fmla="*/ 163099 h 6687061"/>
              <a:gd name="connsiteX54" fmla="*/ 9624927 w 11799254"/>
              <a:gd name="connsiteY54" fmla="*/ 359565 h 6687061"/>
              <a:gd name="connsiteX55" fmla="*/ 9313618 w 11799254"/>
              <a:gd name="connsiteY55" fmla="*/ 359565 h 6687061"/>
              <a:gd name="connsiteX56" fmla="*/ 9298326 w 11799254"/>
              <a:gd name="connsiteY56" fmla="*/ 337970 h 6687061"/>
              <a:gd name="connsiteX57" fmla="*/ 9358860 w 11799254"/>
              <a:gd name="connsiteY57" fmla="*/ 179408 h 6687061"/>
              <a:gd name="connsiteX58" fmla="*/ 9647238 w 11799254"/>
              <a:gd name="connsiteY58" fmla="*/ 0 h 6687061"/>
              <a:gd name="connsiteX59" fmla="*/ 9953594 w 11799254"/>
              <a:gd name="connsiteY59" fmla="*/ 0 h 6687061"/>
              <a:gd name="connsiteX60" fmla="*/ 9908542 w 11799254"/>
              <a:gd name="connsiteY60" fmla="*/ 46062 h 6687061"/>
              <a:gd name="connsiteX61" fmla="*/ 9647238 w 11799254"/>
              <a:gd name="connsiteY61" fmla="*/ 46062 h 6687061"/>
              <a:gd name="connsiteX62" fmla="*/ 9401872 w 11799254"/>
              <a:gd name="connsiteY62" fmla="*/ 195840 h 6687061"/>
              <a:gd name="connsiteX63" fmla="*/ 9358353 w 11799254"/>
              <a:gd name="connsiteY63" fmla="*/ 309846 h 6687061"/>
              <a:gd name="connsiteX64" fmla="*/ 9360875 w 11799254"/>
              <a:gd name="connsiteY64" fmla="*/ 313506 h 6687061"/>
              <a:gd name="connsiteX65" fmla="*/ 9624927 w 11799254"/>
              <a:gd name="connsiteY65" fmla="*/ 313506 h 6687061"/>
              <a:gd name="connsiteX66" fmla="*/ 9871054 w 11799254"/>
              <a:gd name="connsiteY66" fmla="*/ 146670 h 6687061"/>
              <a:gd name="connsiteX67" fmla="*/ 9871269 w 11799254"/>
              <a:gd name="connsiteY67" fmla="*/ 146091 h 6687061"/>
              <a:gd name="connsiteX68" fmla="*/ 9871510 w 11799254"/>
              <a:gd name="connsiteY68" fmla="*/ 145518 h 6687061"/>
              <a:gd name="connsiteX69" fmla="*/ 9911038 w 11799254"/>
              <a:gd name="connsiteY69" fmla="*/ 49787 h 6687061"/>
              <a:gd name="connsiteX70" fmla="*/ 9908542 w 11799254"/>
              <a:gd name="connsiteY70" fmla="*/ 46062 h 6687061"/>
              <a:gd name="connsiteX71" fmla="*/ 3430284 w 11799254"/>
              <a:gd name="connsiteY71" fmla="*/ 4886962 h 6687061"/>
              <a:gd name="connsiteX72" fmla="*/ 3741580 w 11799254"/>
              <a:gd name="connsiteY72" fmla="*/ 4886962 h 6687061"/>
              <a:gd name="connsiteX73" fmla="*/ 4030731 w 11799254"/>
              <a:gd name="connsiteY73" fmla="*/ 4690505 h 6687061"/>
              <a:gd name="connsiteX74" fmla="*/ 4087832 w 11799254"/>
              <a:gd name="connsiteY74" fmla="*/ 4552221 h 6687061"/>
              <a:gd name="connsiteX75" fmla="*/ 4070259 w 11799254"/>
              <a:gd name="connsiteY75" fmla="*/ 4527406 h 6687061"/>
              <a:gd name="connsiteX76" fmla="*/ 3763903 w 11799254"/>
              <a:gd name="connsiteY76" fmla="*/ 4527406 h 6687061"/>
              <a:gd name="connsiteX77" fmla="*/ 3475525 w 11799254"/>
              <a:gd name="connsiteY77" fmla="*/ 4706816 h 6687061"/>
              <a:gd name="connsiteX78" fmla="*/ 3414992 w 11799254"/>
              <a:gd name="connsiteY78" fmla="*/ 4865378 h 6687061"/>
              <a:gd name="connsiteX79" fmla="*/ 3430284 w 11799254"/>
              <a:gd name="connsiteY79" fmla="*/ 4886962 h 6687061"/>
              <a:gd name="connsiteX80" fmla="*/ 10918563 w 11799254"/>
              <a:gd name="connsiteY80" fmla="*/ 3619136 h 6687061"/>
              <a:gd name="connsiteX81" fmla="*/ 10630184 w 11799254"/>
              <a:gd name="connsiteY81" fmla="*/ 3798547 h 6687061"/>
              <a:gd name="connsiteX82" fmla="*/ 10569650 w 11799254"/>
              <a:gd name="connsiteY82" fmla="*/ 3957109 h 6687061"/>
              <a:gd name="connsiteX83" fmla="*/ 10584955 w 11799254"/>
              <a:gd name="connsiteY83" fmla="*/ 3978705 h 6687061"/>
              <a:gd name="connsiteX84" fmla="*/ 10896239 w 11799254"/>
              <a:gd name="connsiteY84" fmla="*/ 3978705 h 6687061"/>
              <a:gd name="connsiteX85" fmla="*/ 11185390 w 11799254"/>
              <a:gd name="connsiteY85" fmla="*/ 3782236 h 6687061"/>
              <a:gd name="connsiteX86" fmla="*/ 11242491 w 11799254"/>
              <a:gd name="connsiteY86" fmla="*/ 3643952 h 6687061"/>
              <a:gd name="connsiteX87" fmla="*/ 11224918 w 11799254"/>
              <a:gd name="connsiteY87" fmla="*/ 3619136 h 6687061"/>
              <a:gd name="connsiteX88" fmla="*/ 11224918 w 11799254"/>
              <a:gd name="connsiteY88" fmla="*/ 3619136 h 6687061"/>
              <a:gd name="connsiteX89" fmla="*/ 10918563 w 11799254"/>
              <a:gd name="connsiteY89" fmla="*/ 3619136 h 6687061"/>
              <a:gd name="connsiteX90" fmla="*/ 1056449 w 11799254"/>
              <a:gd name="connsiteY90" fmla="*/ 3508671 h 6687061"/>
              <a:gd name="connsiteX91" fmla="*/ 1116974 w 11799254"/>
              <a:gd name="connsiteY91" fmla="*/ 3350097 h 6687061"/>
              <a:gd name="connsiteX92" fmla="*/ 1405353 w 11799254"/>
              <a:gd name="connsiteY92" fmla="*/ 3170699 h 6687061"/>
              <a:gd name="connsiteX93" fmla="*/ 1711708 w 11799254"/>
              <a:gd name="connsiteY93" fmla="*/ 3170699 h 6687061"/>
              <a:gd name="connsiteX94" fmla="*/ 1729281 w 11799254"/>
              <a:gd name="connsiteY94" fmla="*/ 3195514 h 6687061"/>
              <a:gd name="connsiteX95" fmla="*/ 1672193 w 11799254"/>
              <a:gd name="connsiteY95" fmla="*/ 3333798 h 6687061"/>
              <a:gd name="connsiteX96" fmla="*/ 1383042 w 11799254"/>
              <a:gd name="connsiteY96" fmla="*/ 3530255 h 6687061"/>
              <a:gd name="connsiteX97" fmla="*/ 1071743 w 11799254"/>
              <a:gd name="connsiteY97" fmla="*/ 3530255 h 6687061"/>
              <a:gd name="connsiteX98" fmla="*/ 1056451 w 11799254"/>
              <a:gd name="connsiteY98" fmla="*/ 3508671 h 6687061"/>
              <a:gd name="connsiteX99" fmla="*/ 1118991 w 11799254"/>
              <a:gd name="connsiteY99" fmla="*/ 3484198 h 6687061"/>
              <a:gd name="connsiteX100" fmla="*/ 1383029 w 11799254"/>
              <a:gd name="connsiteY100" fmla="*/ 3484198 h 6687061"/>
              <a:gd name="connsiteX101" fmla="*/ 1629181 w 11799254"/>
              <a:gd name="connsiteY101" fmla="*/ 3317360 h 6687061"/>
              <a:gd name="connsiteX102" fmla="*/ 1629396 w 11799254"/>
              <a:gd name="connsiteY102" fmla="*/ 3316790 h 6687061"/>
              <a:gd name="connsiteX103" fmla="*/ 1629624 w 11799254"/>
              <a:gd name="connsiteY103" fmla="*/ 3316207 h 6687061"/>
              <a:gd name="connsiteX104" fmla="*/ 1669152 w 11799254"/>
              <a:gd name="connsiteY104" fmla="*/ 3220481 h 6687061"/>
              <a:gd name="connsiteX105" fmla="*/ 1666669 w 11799254"/>
              <a:gd name="connsiteY105" fmla="*/ 3216755 h 6687061"/>
              <a:gd name="connsiteX106" fmla="*/ 1405353 w 11799254"/>
              <a:gd name="connsiteY106" fmla="*/ 3216755 h 6687061"/>
              <a:gd name="connsiteX107" fmla="*/ 1159987 w 11799254"/>
              <a:gd name="connsiteY107" fmla="*/ 3366535 h 6687061"/>
              <a:gd name="connsiteX108" fmla="*/ 1116466 w 11799254"/>
              <a:gd name="connsiteY108" fmla="*/ 3480548 h 6687061"/>
              <a:gd name="connsiteX109" fmla="*/ 1118990 w 11799254"/>
              <a:gd name="connsiteY109" fmla="*/ 3484198 h 6687061"/>
              <a:gd name="connsiteX110" fmla="*/ 1223266 w 11799254"/>
              <a:gd name="connsiteY110" fmla="*/ 3978705 h 6687061"/>
              <a:gd name="connsiteX111" fmla="*/ 1534567 w 11799254"/>
              <a:gd name="connsiteY111" fmla="*/ 3978705 h 6687061"/>
              <a:gd name="connsiteX112" fmla="*/ 1823717 w 11799254"/>
              <a:gd name="connsiteY112" fmla="*/ 3782236 h 6687061"/>
              <a:gd name="connsiteX113" fmla="*/ 1880805 w 11799254"/>
              <a:gd name="connsiteY113" fmla="*/ 3643952 h 6687061"/>
              <a:gd name="connsiteX114" fmla="*/ 1863233 w 11799254"/>
              <a:gd name="connsiteY114" fmla="*/ 3619136 h 6687061"/>
              <a:gd name="connsiteX115" fmla="*/ 1863233 w 11799254"/>
              <a:gd name="connsiteY115" fmla="*/ 3619136 h 6687061"/>
              <a:gd name="connsiteX116" fmla="*/ 1556877 w 11799254"/>
              <a:gd name="connsiteY116" fmla="*/ 3619136 h 6687061"/>
              <a:gd name="connsiteX117" fmla="*/ 1268499 w 11799254"/>
              <a:gd name="connsiteY117" fmla="*/ 3798547 h 6687061"/>
              <a:gd name="connsiteX118" fmla="*/ 1207973 w 11799254"/>
              <a:gd name="connsiteY118" fmla="*/ 3957109 h 6687061"/>
              <a:gd name="connsiteX119" fmla="*/ 1223265 w 11799254"/>
              <a:gd name="connsiteY119" fmla="*/ 3978705 h 6687061"/>
              <a:gd name="connsiteX120" fmla="*/ 2071782 w 11799254"/>
              <a:gd name="connsiteY120" fmla="*/ 3170699 h 6687061"/>
              <a:gd name="connsiteX121" fmla="*/ 1783404 w 11799254"/>
              <a:gd name="connsiteY121" fmla="*/ 3350109 h 6687061"/>
              <a:gd name="connsiteX122" fmla="*/ 1722870 w 11799254"/>
              <a:gd name="connsiteY122" fmla="*/ 3508671 h 6687061"/>
              <a:gd name="connsiteX123" fmla="*/ 1738174 w 11799254"/>
              <a:gd name="connsiteY123" fmla="*/ 3530255 h 6687061"/>
              <a:gd name="connsiteX124" fmla="*/ 2049471 w 11799254"/>
              <a:gd name="connsiteY124" fmla="*/ 3530255 h 6687061"/>
              <a:gd name="connsiteX125" fmla="*/ 2338622 w 11799254"/>
              <a:gd name="connsiteY125" fmla="*/ 3333798 h 6687061"/>
              <a:gd name="connsiteX126" fmla="*/ 2395710 w 11799254"/>
              <a:gd name="connsiteY126" fmla="*/ 3195514 h 6687061"/>
              <a:gd name="connsiteX127" fmla="*/ 2378138 w 11799254"/>
              <a:gd name="connsiteY127" fmla="*/ 3170699 h 6687061"/>
              <a:gd name="connsiteX128" fmla="*/ 2378138 w 11799254"/>
              <a:gd name="connsiteY128" fmla="*/ 3170699 h 6687061"/>
              <a:gd name="connsiteX129" fmla="*/ 2071782 w 11799254"/>
              <a:gd name="connsiteY129" fmla="*/ 3170699 h 6687061"/>
              <a:gd name="connsiteX130" fmla="*/ 4085513 w 11799254"/>
              <a:gd name="connsiteY130" fmla="*/ 4865378 h 6687061"/>
              <a:gd name="connsiteX131" fmla="*/ 4146035 w 11799254"/>
              <a:gd name="connsiteY131" fmla="*/ 4706816 h 6687061"/>
              <a:gd name="connsiteX132" fmla="*/ 4434413 w 11799254"/>
              <a:gd name="connsiteY132" fmla="*/ 4527406 h 6687061"/>
              <a:gd name="connsiteX133" fmla="*/ 4740769 w 11799254"/>
              <a:gd name="connsiteY133" fmla="*/ 4527406 h 6687061"/>
              <a:gd name="connsiteX134" fmla="*/ 4758341 w 11799254"/>
              <a:gd name="connsiteY134" fmla="*/ 4552221 h 6687061"/>
              <a:gd name="connsiteX135" fmla="*/ 4701253 w 11799254"/>
              <a:gd name="connsiteY135" fmla="*/ 4690505 h 6687061"/>
              <a:gd name="connsiteX136" fmla="*/ 4412090 w 11799254"/>
              <a:gd name="connsiteY136" fmla="*/ 4886962 h 6687061"/>
              <a:gd name="connsiteX137" fmla="*/ 4100805 w 11799254"/>
              <a:gd name="connsiteY137" fmla="*/ 4886962 h 6687061"/>
              <a:gd name="connsiteX138" fmla="*/ 4085513 w 11799254"/>
              <a:gd name="connsiteY138" fmla="*/ 4865378 h 6687061"/>
              <a:gd name="connsiteX139" fmla="*/ 4148049 w 11799254"/>
              <a:gd name="connsiteY139" fmla="*/ 4840905 h 6687061"/>
              <a:gd name="connsiteX140" fmla="*/ 4412090 w 11799254"/>
              <a:gd name="connsiteY140" fmla="*/ 4840905 h 6687061"/>
              <a:gd name="connsiteX141" fmla="*/ 4658241 w 11799254"/>
              <a:gd name="connsiteY141" fmla="*/ 4674080 h 6687061"/>
              <a:gd name="connsiteX142" fmla="*/ 4658456 w 11799254"/>
              <a:gd name="connsiteY142" fmla="*/ 4673497 h 6687061"/>
              <a:gd name="connsiteX143" fmla="*/ 4658684 w 11799254"/>
              <a:gd name="connsiteY143" fmla="*/ 4672926 h 6687061"/>
              <a:gd name="connsiteX144" fmla="*/ 4698225 w 11799254"/>
              <a:gd name="connsiteY144" fmla="*/ 4577188 h 6687061"/>
              <a:gd name="connsiteX145" fmla="*/ 4695729 w 11799254"/>
              <a:gd name="connsiteY145" fmla="*/ 4573462 h 6687061"/>
              <a:gd name="connsiteX146" fmla="*/ 4434413 w 11799254"/>
              <a:gd name="connsiteY146" fmla="*/ 4573462 h 6687061"/>
              <a:gd name="connsiteX147" fmla="*/ 4189047 w 11799254"/>
              <a:gd name="connsiteY147" fmla="*/ 4723241 h 6687061"/>
              <a:gd name="connsiteX148" fmla="*/ 4145528 w 11799254"/>
              <a:gd name="connsiteY148" fmla="*/ 4837255 h 6687061"/>
              <a:gd name="connsiteX149" fmla="*/ 4148049 w 11799254"/>
              <a:gd name="connsiteY149" fmla="*/ 4840905 h 6687061"/>
              <a:gd name="connsiteX150" fmla="*/ 1955668 w 11799254"/>
              <a:gd name="connsiteY150" fmla="*/ 4432212 h 6687061"/>
              <a:gd name="connsiteX151" fmla="*/ 2266965 w 11799254"/>
              <a:gd name="connsiteY151" fmla="*/ 4432212 h 6687061"/>
              <a:gd name="connsiteX152" fmla="*/ 2556116 w 11799254"/>
              <a:gd name="connsiteY152" fmla="*/ 4235743 h 6687061"/>
              <a:gd name="connsiteX153" fmla="*/ 2613216 w 11799254"/>
              <a:gd name="connsiteY153" fmla="*/ 4097459 h 6687061"/>
              <a:gd name="connsiteX154" fmla="*/ 2595631 w 11799254"/>
              <a:gd name="connsiteY154" fmla="*/ 4072643 h 6687061"/>
              <a:gd name="connsiteX155" fmla="*/ 2595631 w 11799254"/>
              <a:gd name="connsiteY155" fmla="*/ 4072643 h 6687061"/>
              <a:gd name="connsiteX156" fmla="*/ 2289288 w 11799254"/>
              <a:gd name="connsiteY156" fmla="*/ 4072643 h 6687061"/>
              <a:gd name="connsiteX157" fmla="*/ 2000910 w 11799254"/>
              <a:gd name="connsiteY157" fmla="*/ 4252054 h 6687061"/>
              <a:gd name="connsiteX158" fmla="*/ 1940376 w 11799254"/>
              <a:gd name="connsiteY158" fmla="*/ 4410616 h 6687061"/>
              <a:gd name="connsiteX159" fmla="*/ 1955668 w 11799254"/>
              <a:gd name="connsiteY159" fmla="*/ 4432212 h 6687061"/>
              <a:gd name="connsiteX160" fmla="*/ 2622110 w 11799254"/>
              <a:gd name="connsiteY160" fmla="*/ 4432212 h 6687061"/>
              <a:gd name="connsiteX161" fmla="*/ 2933407 w 11799254"/>
              <a:gd name="connsiteY161" fmla="*/ 4432212 h 6687061"/>
              <a:gd name="connsiteX162" fmla="*/ 3222558 w 11799254"/>
              <a:gd name="connsiteY162" fmla="*/ 4235743 h 6687061"/>
              <a:gd name="connsiteX163" fmla="*/ 3279646 w 11799254"/>
              <a:gd name="connsiteY163" fmla="*/ 4097459 h 6687061"/>
              <a:gd name="connsiteX164" fmla="*/ 3262074 w 11799254"/>
              <a:gd name="connsiteY164" fmla="*/ 4072643 h 6687061"/>
              <a:gd name="connsiteX165" fmla="*/ 3262074 w 11799254"/>
              <a:gd name="connsiteY165" fmla="*/ 4072643 h 6687061"/>
              <a:gd name="connsiteX166" fmla="*/ 2955730 w 11799254"/>
              <a:gd name="connsiteY166" fmla="*/ 4072643 h 6687061"/>
              <a:gd name="connsiteX167" fmla="*/ 2667339 w 11799254"/>
              <a:gd name="connsiteY167" fmla="*/ 4252054 h 6687061"/>
              <a:gd name="connsiteX168" fmla="*/ 2606818 w 11799254"/>
              <a:gd name="connsiteY168" fmla="*/ 4410616 h 6687061"/>
              <a:gd name="connsiteX169" fmla="*/ 2622110 w 11799254"/>
              <a:gd name="connsiteY169" fmla="*/ 4432212 h 6687061"/>
              <a:gd name="connsiteX170" fmla="*/ 1877245 w 11799254"/>
              <a:gd name="connsiteY170" fmla="*/ 3957109 h 6687061"/>
              <a:gd name="connsiteX171" fmla="*/ 1937766 w 11799254"/>
              <a:gd name="connsiteY171" fmla="*/ 3798547 h 6687061"/>
              <a:gd name="connsiteX172" fmla="*/ 2226145 w 11799254"/>
              <a:gd name="connsiteY172" fmla="*/ 3619149 h 6687061"/>
              <a:gd name="connsiteX173" fmla="*/ 2532500 w 11799254"/>
              <a:gd name="connsiteY173" fmla="*/ 3619149 h 6687061"/>
              <a:gd name="connsiteX174" fmla="*/ 2550073 w 11799254"/>
              <a:gd name="connsiteY174" fmla="*/ 3643965 h 6687061"/>
              <a:gd name="connsiteX175" fmla="*/ 2492985 w 11799254"/>
              <a:gd name="connsiteY175" fmla="*/ 3782248 h 6687061"/>
              <a:gd name="connsiteX176" fmla="*/ 2203834 w 11799254"/>
              <a:gd name="connsiteY176" fmla="*/ 3978705 h 6687061"/>
              <a:gd name="connsiteX177" fmla="*/ 1892537 w 11799254"/>
              <a:gd name="connsiteY177" fmla="*/ 3978705 h 6687061"/>
              <a:gd name="connsiteX178" fmla="*/ 1877245 w 11799254"/>
              <a:gd name="connsiteY178" fmla="*/ 3957109 h 6687061"/>
              <a:gd name="connsiteX179" fmla="*/ 1939781 w 11799254"/>
              <a:gd name="connsiteY179" fmla="*/ 3932649 h 6687061"/>
              <a:gd name="connsiteX180" fmla="*/ 2203834 w 11799254"/>
              <a:gd name="connsiteY180" fmla="*/ 3932649 h 6687061"/>
              <a:gd name="connsiteX181" fmla="*/ 2449973 w 11799254"/>
              <a:gd name="connsiteY181" fmla="*/ 3765810 h 6687061"/>
              <a:gd name="connsiteX182" fmla="*/ 2450188 w 11799254"/>
              <a:gd name="connsiteY182" fmla="*/ 3765228 h 6687061"/>
              <a:gd name="connsiteX183" fmla="*/ 2450429 w 11799254"/>
              <a:gd name="connsiteY183" fmla="*/ 3764657 h 6687061"/>
              <a:gd name="connsiteX184" fmla="*/ 2489944 w 11799254"/>
              <a:gd name="connsiteY184" fmla="*/ 3668932 h 6687061"/>
              <a:gd name="connsiteX185" fmla="*/ 2487461 w 11799254"/>
              <a:gd name="connsiteY185" fmla="*/ 3665206 h 6687061"/>
              <a:gd name="connsiteX186" fmla="*/ 2226145 w 11799254"/>
              <a:gd name="connsiteY186" fmla="*/ 3665206 h 6687061"/>
              <a:gd name="connsiteX187" fmla="*/ 1980779 w 11799254"/>
              <a:gd name="connsiteY187" fmla="*/ 3814985 h 6687061"/>
              <a:gd name="connsiteX188" fmla="*/ 1937260 w 11799254"/>
              <a:gd name="connsiteY188" fmla="*/ 3928986 h 6687061"/>
              <a:gd name="connsiteX189" fmla="*/ 1939781 w 11799254"/>
              <a:gd name="connsiteY189" fmla="*/ 3932649 h 6687061"/>
              <a:gd name="connsiteX190" fmla="*/ 5285142 w 11799254"/>
              <a:gd name="connsiteY190" fmla="*/ 4410616 h 6687061"/>
              <a:gd name="connsiteX191" fmla="*/ 5345663 w 11799254"/>
              <a:gd name="connsiteY191" fmla="*/ 4252054 h 6687061"/>
              <a:gd name="connsiteX192" fmla="*/ 5634054 w 11799254"/>
              <a:gd name="connsiteY192" fmla="*/ 4072643 h 6687061"/>
              <a:gd name="connsiteX193" fmla="*/ 5940397 w 11799254"/>
              <a:gd name="connsiteY193" fmla="*/ 4072643 h 6687061"/>
              <a:gd name="connsiteX194" fmla="*/ 5957982 w 11799254"/>
              <a:gd name="connsiteY194" fmla="*/ 4097459 h 6687061"/>
              <a:gd name="connsiteX195" fmla="*/ 5900882 w 11799254"/>
              <a:gd name="connsiteY195" fmla="*/ 4235743 h 6687061"/>
              <a:gd name="connsiteX196" fmla="*/ 5611731 w 11799254"/>
              <a:gd name="connsiteY196" fmla="*/ 4432212 h 6687061"/>
              <a:gd name="connsiteX197" fmla="*/ 5300434 w 11799254"/>
              <a:gd name="connsiteY197" fmla="*/ 4432212 h 6687061"/>
              <a:gd name="connsiteX198" fmla="*/ 5285142 w 11799254"/>
              <a:gd name="connsiteY198" fmla="*/ 4410616 h 6687061"/>
              <a:gd name="connsiteX199" fmla="*/ 5347690 w 11799254"/>
              <a:gd name="connsiteY199" fmla="*/ 4386143 h 6687061"/>
              <a:gd name="connsiteX200" fmla="*/ 5611731 w 11799254"/>
              <a:gd name="connsiteY200" fmla="*/ 4386143 h 6687061"/>
              <a:gd name="connsiteX201" fmla="*/ 5857870 w 11799254"/>
              <a:gd name="connsiteY201" fmla="*/ 4219318 h 6687061"/>
              <a:gd name="connsiteX202" fmla="*/ 5858097 w 11799254"/>
              <a:gd name="connsiteY202" fmla="*/ 4218735 h 6687061"/>
              <a:gd name="connsiteX203" fmla="*/ 5858326 w 11799254"/>
              <a:gd name="connsiteY203" fmla="*/ 4218165 h 6687061"/>
              <a:gd name="connsiteX204" fmla="*/ 5897854 w 11799254"/>
              <a:gd name="connsiteY204" fmla="*/ 4122439 h 6687061"/>
              <a:gd name="connsiteX205" fmla="*/ 5895358 w 11799254"/>
              <a:gd name="connsiteY205" fmla="*/ 4118713 h 6687061"/>
              <a:gd name="connsiteX206" fmla="*/ 5634054 w 11799254"/>
              <a:gd name="connsiteY206" fmla="*/ 4118713 h 6687061"/>
              <a:gd name="connsiteX207" fmla="*/ 5388688 w 11799254"/>
              <a:gd name="connsiteY207" fmla="*/ 4268492 h 6687061"/>
              <a:gd name="connsiteX208" fmla="*/ 5345169 w 11799254"/>
              <a:gd name="connsiteY208" fmla="*/ 4382493 h 6687061"/>
              <a:gd name="connsiteX209" fmla="*/ 5347690 w 11799254"/>
              <a:gd name="connsiteY209" fmla="*/ 4386156 h 6687061"/>
              <a:gd name="connsiteX210" fmla="*/ 553996 w 11799254"/>
              <a:gd name="connsiteY210" fmla="*/ 3978705 h 6687061"/>
              <a:gd name="connsiteX211" fmla="*/ 865290 w 11799254"/>
              <a:gd name="connsiteY211" fmla="*/ 3978705 h 6687061"/>
              <a:gd name="connsiteX212" fmla="*/ 1154444 w 11799254"/>
              <a:gd name="connsiteY212" fmla="*/ 3782236 h 6687061"/>
              <a:gd name="connsiteX213" fmla="*/ 1211535 w 11799254"/>
              <a:gd name="connsiteY213" fmla="*/ 3643952 h 6687061"/>
              <a:gd name="connsiteX214" fmla="*/ 1193954 w 11799254"/>
              <a:gd name="connsiteY214" fmla="*/ 3619136 h 6687061"/>
              <a:gd name="connsiteX215" fmla="*/ 1193961 w 11799254"/>
              <a:gd name="connsiteY215" fmla="*/ 3619136 h 6687061"/>
              <a:gd name="connsiteX216" fmla="*/ 887602 w 11799254"/>
              <a:gd name="connsiteY216" fmla="*/ 3619136 h 6687061"/>
              <a:gd name="connsiteX217" fmla="*/ 599221 w 11799254"/>
              <a:gd name="connsiteY217" fmla="*/ 3798547 h 6687061"/>
              <a:gd name="connsiteX218" fmla="*/ 538697 w 11799254"/>
              <a:gd name="connsiteY218" fmla="*/ 3957109 h 6687061"/>
              <a:gd name="connsiteX219" fmla="*/ 553995 w 11799254"/>
              <a:gd name="connsiteY219" fmla="*/ 3978705 h 6687061"/>
              <a:gd name="connsiteX220" fmla="*/ 1425319 w 11799254"/>
              <a:gd name="connsiteY220" fmla="*/ 4886962 h 6687061"/>
              <a:gd name="connsiteX221" fmla="*/ 1736616 w 11799254"/>
              <a:gd name="connsiteY221" fmla="*/ 4886962 h 6687061"/>
              <a:gd name="connsiteX222" fmla="*/ 2025767 w 11799254"/>
              <a:gd name="connsiteY222" fmla="*/ 4690505 h 6687061"/>
              <a:gd name="connsiteX223" fmla="*/ 2082855 w 11799254"/>
              <a:gd name="connsiteY223" fmla="*/ 4552221 h 6687061"/>
              <a:gd name="connsiteX224" fmla="*/ 2065283 w 11799254"/>
              <a:gd name="connsiteY224" fmla="*/ 4527406 h 6687061"/>
              <a:gd name="connsiteX225" fmla="*/ 1758927 w 11799254"/>
              <a:gd name="connsiteY225" fmla="*/ 4527406 h 6687061"/>
              <a:gd name="connsiteX226" fmla="*/ 1470549 w 11799254"/>
              <a:gd name="connsiteY226" fmla="*/ 4706816 h 6687061"/>
              <a:gd name="connsiteX227" fmla="*/ 1410015 w 11799254"/>
              <a:gd name="connsiteY227" fmla="*/ 4865378 h 6687061"/>
              <a:gd name="connsiteX228" fmla="*/ 1425307 w 11799254"/>
              <a:gd name="connsiteY228" fmla="*/ 4886962 h 6687061"/>
              <a:gd name="connsiteX229" fmla="*/ 801270 w 11799254"/>
              <a:gd name="connsiteY229" fmla="*/ 634171 h 6687061"/>
              <a:gd name="connsiteX230" fmla="*/ 740745 w 11799254"/>
              <a:gd name="connsiteY230" fmla="*/ 792733 h 6687061"/>
              <a:gd name="connsiteX231" fmla="*/ 756037 w 11799254"/>
              <a:gd name="connsiteY231" fmla="*/ 814324 h 6687061"/>
              <a:gd name="connsiteX232" fmla="*/ 1067337 w 11799254"/>
              <a:gd name="connsiteY232" fmla="*/ 814324 h 6687061"/>
              <a:gd name="connsiteX233" fmla="*/ 1356487 w 11799254"/>
              <a:gd name="connsiteY233" fmla="*/ 617861 h 6687061"/>
              <a:gd name="connsiteX234" fmla="*/ 1413588 w 11799254"/>
              <a:gd name="connsiteY234" fmla="*/ 479576 h 6687061"/>
              <a:gd name="connsiteX235" fmla="*/ 1396003 w 11799254"/>
              <a:gd name="connsiteY235" fmla="*/ 454763 h 6687061"/>
              <a:gd name="connsiteX236" fmla="*/ 1089649 w 11799254"/>
              <a:gd name="connsiteY236" fmla="*/ 454763 h 6687061"/>
              <a:gd name="connsiteX237" fmla="*/ 801269 w 11799254"/>
              <a:gd name="connsiteY237" fmla="*/ 634171 h 6687061"/>
              <a:gd name="connsiteX238" fmla="*/ 4770072 w 11799254"/>
              <a:gd name="connsiteY238" fmla="*/ 4886962 h 6687061"/>
              <a:gd name="connsiteX239" fmla="*/ 5081369 w 11799254"/>
              <a:gd name="connsiteY239" fmla="*/ 4886962 h 6687061"/>
              <a:gd name="connsiteX240" fmla="*/ 5370520 w 11799254"/>
              <a:gd name="connsiteY240" fmla="*/ 4690505 h 6687061"/>
              <a:gd name="connsiteX241" fmla="*/ 5427608 w 11799254"/>
              <a:gd name="connsiteY241" fmla="*/ 4552221 h 6687061"/>
              <a:gd name="connsiteX242" fmla="*/ 5410036 w 11799254"/>
              <a:gd name="connsiteY242" fmla="*/ 4527406 h 6687061"/>
              <a:gd name="connsiteX243" fmla="*/ 5103680 w 11799254"/>
              <a:gd name="connsiteY243" fmla="*/ 4527406 h 6687061"/>
              <a:gd name="connsiteX244" fmla="*/ 4815302 w 11799254"/>
              <a:gd name="connsiteY244" fmla="*/ 4706816 h 6687061"/>
              <a:gd name="connsiteX245" fmla="*/ 4754781 w 11799254"/>
              <a:gd name="connsiteY245" fmla="*/ 4865378 h 6687061"/>
              <a:gd name="connsiteX246" fmla="*/ 4770072 w 11799254"/>
              <a:gd name="connsiteY246" fmla="*/ 4886962 h 6687061"/>
              <a:gd name="connsiteX247" fmla="*/ 3931353 w 11799254"/>
              <a:gd name="connsiteY247" fmla="*/ 1 h 6687061"/>
              <a:gd name="connsiteX248" fmla="*/ 3931353 w 11799254"/>
              <a:gd name="connsiteY248" fmla="*/ 4 h 6687061"/>
              <a:gd name="connsiteX249" fmla="*/ 3948926 w 11799254"/>
              <a:gd name="connsiteY249" fmla="*/ 24817 h 6687061"/>
              <a:gd name="connsiteX250" fmla="*/ 3891838 w 11799254"/>
              <a:gd name="connsiteY250" fmla="*/ 163099 h 6687061"/>
              <a:gd name="connsiteX251" fmla="*/ 3602674 w 11799254"/>
              <a:gd name="connsiteY251" fmla="*/ 359565 h 6687061"/>
              <a:gd name="connsiteX252" fmla="*/ 3291390 w 11799254"/>
              <a:gd name="connsiteY252" fmla="*/ 359565 h 6687061"/>
              <a:gd name="connsiteX253" fmla="*/ 3276098 w 11799254"/>
              <a:gd name="connsiteY253" fmla="*/ 337970 h 6687061"/>
              <a:gd name="connsiteX254" fmla="*/ 3336620 w 11799254"/>
              <a:gd name="connsiteY254" fmla="*/ 179408 h 6687061"/>
              <a:gd name="connsiteX255" fmla="*/ 3624998 w 11799254"/>
              <a:gd name="connsiteY255" fmla="*/ 0 h 6687061"/>
              <a:gd name="connsiteX256" fmla="*/ 3931353 w 11799254"/>
              <a:gd name="connsiteY256" fmla="*/ 0 h 6687061"/>
              <a:gd name="connsiteX257" fmla="*/ 3886302 w 11799254"/>
              <a:gd name="connsiteY257" fmla="*/ 46062 h 6687061"/>
              <a:gd name="connsiteX258" fmla="*/ 3624998 w 11799254"/>
              <a:gd name="connsiteY258" fmla="*/ 46062 h 6687061"/>
              <a:gd name="connsiteX259" fmla="*/ 3379632 w 11799254"/>
              <a:gd name="connsiteY259" fmla="*/ 195840 h 6687061"/>
              <a:gd name="connsiteX260" fmla="*/ 3336113 w 11799254"/>
              <a:gd name="connsiteY260" fmla="*/ 309846 h 6687061"/>
              <a:gd name="connsiteX261" fmla="*/ 3338634 w 11799254"/>
              <a:gd name="connsiteY261" fmla="*/ 313506 h 6687061"/>
              <a:gd name="connsiteX262" fmla="*/ 3602674 w 11799254"/>
              <a:gd name="connsiteY262" fmla="*/ 313506 h 6687061"/>
              <a:gd name="connsiteX263" fmla="*/ 3848813 w 11799254"/>
              <a:gd name="connsiteY263" fmla="*/ 146670 h 6687061"/>
              <a:gd name="connsiteX264" fmla="*/ 3849041 w 11799254"/>
              <a:gd name="connsiteY264" fmla="*/ 146091 h 6687061"/>
              <a:gd name="connsiteX265" fmla="*/ 3849269 w 11799254"/>
              <a:gd name="connsiteY265" fmla="*/ 145518 h 6687061"/>
              <a:gd name="connsiteX266" fmla="*/ 3888797 w 11799254"/>
              <a:gd name="connsiteY266" fmla="*/ 49787 h 6687061"/>
              <a:gd name="connsiteX267" fmla="*/ 3886302 w 11799254"/>
              <a:gd name="connsiteY267" fmla="*/ 46062 h 6687061"/>
              <a:gd name="connsiteX268" fmla="*/ 3276086 w 11799254"/>
              <a:gd name="connsiteY268" fmla="*/ 4410616 h 6687061"/>
              <a:gd name="connsiteX269" fmla="*/ 3336620 w 11799254"/>
              <a:gd name="connsiteY269" fmla="*/ 4252054 h 6687061"/>
              <a:gd name="connsiteX270" fmla="*/ 3624998 w 11799254"/>
              <a:gd name="connsiteY270" fmla="*/ 4072643 h 6687061"/>
              <a:gd name="connsiteX271" fmla="*/ 3931353 w 11799254"/>
              <a:gd name="connsiteY271" fmla="*/ 4072643 h 6687061"/>
              <a:gd name="connsiteX272" fmla="*/ 3948926 w 11799254"/>
              <a:gd name="connsiteY272" fmla="*/ 4097459 h 6687061"/>
              <a:gd name="connsiteX273" fmla="*/ 3891825 w 11799254"/>
              <a:gd name="connsiteY273" fmla="*/ 4235743 h 6687061"/>
              <a:gd name="connsiteX274" fmla="*/ 3602674 w 11799254"/>
              <a:gd name="connsiteY274" fmla="*/ 4432212 h 6687061"/>
              <a:gd name="connsiteX275" fmla="*/ 3291390 w 11799254"/>
              <a:gd name="connsiteY275" fmla="*/ 4432212 h 6687061"/>
              <a:gd name="connsiteX276" fmla="*/ 3276098 w 11799254"/>
              <a:gd name="connsiteY276" fmla="*/ 4410616 h 6687061"/>
              <a:gd name="connsiteX277" fmla="*/ 3338634 w 11799254"/>
              <a:gd name="connsiteY277" fmla="*/ 4386143 h 6687061"/>
              <a:gd name="connsiteX278" fmla="*/ 3602674 w 11799254"/>
              <a:gd name="connsiteY278" fmla="*/ 4386143 h 6687061"/>
              <a:gd name="connsiteX279" fmla="*/ 3848826 w 11799254"/>
              <a:gd name="connsiteY279" fmla="*/ 4219318 h 6687061"/>
              <a:gd name="connsiteX280" fmla="*/ 3849041 w 11799254"/>
              <a:gd name="connsiteY280" fmla="*/ 4218735 h 6687061"/>
              <a:gd name="connsiteX281" fmla="*/ 3849269 w 11799254"/>
              <a:gd name="connsiteY281" fmla="*/ 4218165 h 6687061"/>
              <a:gd name="connsiteX282" fmla="*/ 3888797 w 11799254"/>
              <a:gd name="connsiteY282" fmla="*/ 4122439 h 6687061"/>
              <a:gd name="connsiteX283" fmla="*/ 3886302 w 11799254"/>
              <a:gd name="connsiteY283" fmla="*/ 4118713 h 6687061"/>
              <a:gd name="connsiteX284" fmla="*/ 3624998 w 11799254"/>
              <a:gd name="connsiteY284" fmla="*/ 4118713 h 6687061"/>
              <a:gd name="connsiteX285" fmla="*/ 3379632 w 11799254"/>
              <a:gd name="connsiteY285" fmla="*/ 4268492 h 6687061"/>
              <a:gd name="connsiteX286" fmla="*/ 3336113 w 11799254"/>
              <a:gd name="connsiteY286" fmla="*/ 4382493 h 6687061"/>
              <a:gd name="connsiteX287" fmla="*/ 3338634 w 11799254"/>
              <a:gd name="connsiteY287" fmla="*/ 4386156 h 6687061"/>
              <a:gd name="connsiteX288" fmla="*/ 617132 w 11799254"/>
              <a:gd name="connsiteY288" fmla="*/ 4432212 h 6687061"/>
              <a:gd name="connsiteX289" fmla="*/ 928433 w 11799254"/>
              <a:gd name="connsiteY289" fmla="*/ 4432212 h 6687061"/>
              <a:gd name="connsiteX290" fmla="*/ 1217581 w 11799254"/>
              <a:gd name="connsiteY290" fmla="*/ 4235743 h 6687061"/>
              <a:gd name="connsiteX291" fmla="*/ 1274669 w 11799254"/>
              <a:gd name="connsiteY291" fmla="*/ 4097459 h 6687061"/>
              <a:gd name="connsiteX292" fmla="*/ 1257098 w 11799254"/>
              <a:gd name="connsiteY292" fmla="*/ 4072643 h 6687061"/>
              <a:gd name="connsiteX293" fmla="*/ 1257104 w 11799254"/>
              <a:gd name="connsiteY293" fmla="*/ 4072643 h 6687061"/>
              <a:gd name="connsiteX294" fmla="*/ 950746 w 11799254"/>
              <a:gd name="connsiteY294" fmla="*/ 4072643 h 6687061"/>
              <a:gd name="connsiteX295" fmla="*/ 662365 w 11799254"/>
              <a:gd name="connsiteY295" fmla="*/ 4252054 h 6687061"/>
              <a:gd name="connsiteX296" fmla="*/ 601840 w 11799254"/>
              <a:gd name="connsiteY296" fmla="*/ 4410616 h 6687061"/>
              <a:gd name="connsiteX297" fmla="*/ 617132 w 11799254"/>
              <a:gd name="connsiteY297" fmla="*/ 4432212 h 6687061"/>
              <a:gd name="connsiteX298" fmla="*/ 2912553 w 11799254"/>
              <a:gd name="connsiteY298" fmla="*/ 5335412 h 6687061"/>
              <a:gd name="connsiteX299" fmla="*/ 3223838 w 11799254"/>
              <a:gd name="connsiteY299" fmla="*/ 5335412 h 6687061"/>
              <a:gd name="connsiteX300" fmla="*/ 3513001 w 11799254"/>
              <a:gd name="connsiteY300" fmla="*/ 5138955 h 6687061"/>
              <a:gd name="connsiteX301" fmla="*/ 3570089 w 11799254"/>
              <a:gd name="connsiteY301" fmla="*/ 5000659 h 6687061"/>
              <a:gd name="connsiteX302" fmla="*/ 3552517 w 11799254"/>
              <a:gd name="connsiteY302" fmla="*/ 4975856 h 6687061"/>
              <a:gd name="connsiteX303" fmla="*/ 3246161 w 11799254"/>
              <a:gd name="connsiteY303" fmla="*/ 4975856 h 6687061"/>
              <a:gd name="connsiteX304" fmla="*/ 2957783 w 11799254"/>
              <a:gd name="connsiteY304" fmla="*/ 5155254 h 6687061"/>
              <a:gd name="connsiteX305" fmla="*/ 2897262 w 11799254"/>
              <a:gd name="connsiteY305" fmla="*/ 5313816 h 6687061"/>
              <a:gd name="connsiteX306" fmla="*/ 2912553 w 11799254"/>
              <a:gd name="connsiteY306" fmla="*/ 5335412 h 6687061"/>
              <a:gd name="connsiteX307" fmla="*/ 1374642 w 11799254"/>
              <a:gd name="connsiteY307" fmla="*/ 195838 h 6687061"/>
              <a:gd name="connsiteX308" fmla="*/ 1379317 w 11799254"/>
              <a:gd name="connsiteY308" fmla="*/ 184931 h 6687061"/>
              <a:gd name="connsiteX309" fmla="*/ 1325941 w 11799254"/>
              <a:gd name="connsiteY309" fmla="*/ 194331 h 6687061"/>
              <a:gd name="connsiteX310" fmla="*/ 1271109 w 11799254"/>
              <a:gd name="connsiteY310" fmla="*/ 337970 h 6687061"/>
              <a:gd name="connsiteX311" fmla="*/ 1286401 w 11799254"/>
              <a:gd name="connsiteY311" fmla="*/ 359565 h 6687061"/>
              <a:gd name="connsiteX312" fmla="*/ 1597698 w 11799254"/>
              <a:gd name="connsiteY312" fmla="*/ 359565 h 6687061"/>
              <a:gd name="connsiteX313" fmla="*/ 1886848 w 11799254"/>
              <a:gd name="connsiteY313" fmla="*/ 163099 h 6687061"/>
              <a:gd name="connsiteX314" fmla="*/ 1943936 w 11799254"/>
              <a:gd name="connsiteY314" fmla="*/ 24817 h 6687061"/>
              <a:gd name="connsiteX315" fmla="*/ 1926364 w 11799254"/>
              <a:gd name="connsiteY315" fmla="*/ 4 h 6687061"/>
              <a:gd name="connsiteX316" fmla="*/ 1926364 w 11799254"/>
              <a:gd name="connsiteY316" fmla="*/ 1 h 6687061"/>
              <a:gd name="connsiteX317" fmla="*/ 1787382 w 11799254"/>
              <a:gd name="connsiteY317" fmla="*/ 1 h 6687061"/>
              <a:gd name="connsiteX318" fmla="*/ 1722084 w 11799254"/>
              <a:gd name="connsiteY318" fmla="*/ 46062 h 6687061"/>
              <a:gd name="connsiteX319" fmla="*/ 1881325 w 11799254"/>
              <a:gd name="connsiteY319" fmla="*/ 46062 h 6687061"/>
              <a:gd name="connsiteX320" fmla="*/ 1883808 w 11799254"/>
              <a:gd name="connsiteY320" fmla="*/ 49787 h 6687061"/>
              <a:gd name="connsiteX321" fmla="*/ 1844292 w 11799254"/>
              <a:gd name="connsiteY321" fmla="*/ 145518 h 6687061"/>
              <a:gd name="connsiteX322" fmla="*/ 1844052 w 11799254"/>
              <a:gd name="connsiteY322" fmla="*/ 146091 h 6687061"/>
              <a:gd name="connsiteX323" fmla="*/ 1843836 w 11799254"/>
              <a:gd name="connsiteY323" fmla="*/ 146670 h 6687061"/>
              <a:gd name="connsiteX324" fmla="*/ 1597698 w 11799254"/>
              <a:gd name="connsiteY324" fmla="*/ 313506 h 6687061"/>
              <a:gd name="connsiteX325" fmla="*/ 1333644 w 11799254"/>
              <a:gd name="connsiteY325" fmla="*/ 313506 h 6687061"/>
              <a:gd name="connsiteX326" fmla="*/ 1331123 w 11799254"/>
              <a:gd name="connsiteY326" fmla="*/ 309846 h 6687061"/>
              <a:gd name="connsiteX327" fmla="*/ 1374655 w 11799254"/>
              <a:gd name="connsiteY327" fmla="*/ 195840 h 6687061"/>
              <a:gd name="connsiteX328" fmla="*/ 2230819 w 11799254"/>
              <a:gd name="connsiteY328" fmla="*/ 5313816 h 6687061"/>
              <a:gd name="connsiteX329" fmla="*/ 2291341 w 11799254"/>
              <a:gd name="connsiteY329" fmla="*/ 5155254 h 6687061"/>
              <a:gd name="connsiteX330" fmla="*/ 2579719 w 11799254"/>
              <a:gd name="connsiteY330" fmla="*/ 4975843 h 6687061"/>
              <a:gd name="connsiteX331" fmla="*/ 2886075 w 11799254"/>
              <a:gd name="connsiteY331" fmla="*/ 4975843 h 6687061"/>
              <a:gd name="connsiteX332" fmla="*/ 2886075 w 11799254"/>
              <a:gd name="connsiteY332" fmla="*/ 4975843 h 6687061"/>
              <a:gd name="connsiteX333" fmla="*/ 2903647 w 11799254"/>
              <a:gd name="connsiteY333" fmla="*/ 5000659 h 6687061"/>
              <a:gd name="connsiteX334" fmla="*/ 2846559 w 11799254"/>
              <a:gd name="connsiteY334" fmla="*/ 5138942 h 6687061"/>
              <a:gd name="connsiteX335" fmla="*/ 2557408 w 11799254"/>
              <a:gd name="connsiteY335" fmla="*/ 5335412 h 6687061"/>
              <a:gd name="connsiteX336" fmla="*/ 2246111 w 11799254"/>
              <a:gd name="connsiteY336" fmla="*/ 5335412 h 6687061"/>
              <a:gd name="connsiteX337" fmla="*/ 2230819 w 11799254"/>
              <a:gd name="connsiteY337" fmla="*/ 5313816 h 6687061"/>
              <a:gd name="connsiteX338" fmla="*/ 2293355 w 11799254"/>
              <a:gd name="connsiteY338" fmla="*/ 5289355 h 6687061"/>
              <a:gd name="connsiteX339" fmla="*/ 2557396 w 11799254"/>
              <a:gd name="connsiteY339" fmla="*/ 5289355 h 6687061"/>
              <a:gd name="connsiteX340" fmla="*/ 2803547 w 11799254"/>
              <a:gd name="connsiteY340" fmla="*/ 5122517 h 6687061"/>
              <a:gd name="connsiteX341" fmla="*/ 2803762 w 11799254"/>
              <a:gd name="connsiteY341" fmla="*/ 5121934 h 6687061"/>
              <a:gd name="connsiteX342" fmla="*/ 2804003 w 11799254"/>
              <a:gd name="connsiteY342" fmla="*/ 5121364 h 6687061"/>
              <a:gd name="connsiteX343" fmla="*/ 2843519 w 11799254"/>
              <a:gd name="connsiteY343" fmla="*/ 5025626 h 6687061"/>
              <a:gd name="connsiteX344" fmla="*/ 2841023 w 11799254"/>
              <a:gd name="connsiteY344" fmla="*/ 5021913 h 6687061"/>
              <a:gd name="connsiteX345" fmla="*/ 2579719 w 11799254"/>
              <a:gd name="connsiteY345" fmla="*/ 5021913 h 6687061"/>
              <a:gd name="connsiteX346" fmla="*/ 2334353 w 11799254"/>
              <a:gd name="connsiteY346" fmla="*/ 5171679 h 6687061"/>
              <a:gd name="connsiteX347" fmla="*/ 2290834 w 11799254"/>
              <a:gd name="connsiteY347" fmla="*/ 5285693 h 6687061"/>
              <a:gd name="connsiteX348" fmla="*/ 2293355 w 11799254"/>
              <a:gd name="connsiteY348" fmla="*/ 5289355 h 6687061"/>
              <a:gd name="connsiteX349" fmla="*/ 2076444 w 11799254"/>
              <a:gd name="connsiteY349" fmla="*/ 4865378 h 6687061"/>
              <a:gd name="connsiteX350" fmla="*/ 2136978 w 11799254"/>
              <a:gd name="connsiteY350" fmla="*/ 4706816 h 6687061"/>
              <a:gd name="connsiteX351" fmla="*/ 2425356 w 11799254"/>
              <a:gd name="connsiteY351" fmla="*/ 4527406 h 6687061"/>
              <a:gd name="connsiteX352" fmla="*/ 2731712 w 11799254"/>
              <a:gd name="connsiteY352" fmla="*/ 4527406 h 6687061"/>
              <a:gd name="connsiteX353" fmla="*/ 2749284 w 11799254"/>
              <a:gd name="connsiteY353" fmla="*/ 4552221 h 6687061"/>
              <a:gd name="connsiteX354" fmla="*/ 2692197 w 11799254"/>
              <a:gd name="connsiteY354" fmla="*/ 4690505 h 6687061"/>
              <a:gd name="connsiteX355" fmla="*/ 2403046 w 11799254"/>
              <a:gd name="connsiteY355" fmla="*/ 4886962 h 6687061"/>
              <a:gd name="connsiteX356" fmla="*/ 2091749 w 11799254"/>
              <a:gd name="connsiteY356" fmla="*/ 4886962 h 6687061"/>
              <a:gd name="connsiteX357" fmla="*/ 2076457 w 11799254"/>
              <a:gd name="connsiteY357" fmla="*/ 4865378 h 6687061"/>
              <a:gd name="connsiteX358" fmla="*/ 2138992 w 11799254"/>
              <a:gd name="connsiteY358" fmla="*/ 4840905 h 6687061"/>
              <a:gd name="connsiteX359" fmla="*/ 2403046 w 11799254"/>
              <a:gd name="connsiteY359" fmla="*/ 4840905 h 6687061"/>
              <a:gd name="connsiteX360" fmla="*/ 2649172 w 11799254"/>
              <a:gd name="connsiteY360" fmla="*/ 4674080 h 6687061"/>
              <a:gd name="connsiteX361" fmla="*/ 2649400 w 11799254"/>
              <a:gd name="connsiteY361" fmla="*/ 4673497 h 6687061"/>
              <a:gd name="connsiteX362" fmla="*/ 2649641 w 11799254"/>
              <a:gd name="connsiteY362" fmla="*/ 4672926 h 6687061"/>
              <a:gd name="connsiteX363" fmla="*/ 2689156 w 11799254"/>
              <a:gd name="connsiteY363" fmla="*/ 4577188 h 6687061"/>
              <a:gd name="connsiteX364" fmla="*/ 2686660 w 11799254"/>
              <a:gd name="connsiteY364" fmla="*/ 4573462 h 6687061"/>
              <a:gd name="connsiteX365" fmla="*/ 2425356 w 11799254"/>
              <a:gd name="connsiteY365" fmla="*/ 4573462 h 6687061"/>
              <a:gd name="connsiteX366" fmla="*/ 2179990 w 11799254"/>
              <a:gd name="connsiteY366" fmla="*/ 4723241 h 6687061"/>
              <a:gd name="connsiteX367" fmla="*/ 2136471 w 11799254"/>
              <a:gd name="connsiteY367" fmla="*/ 4837255 h 6687061"/>
              <a:gd name="connsiteX368" fmla="*/ 2138992 w 11799254"/>
              <a:gd name="connsiteY368" fmla="*/ 4840905 h 6687061"/>
              <a:gd name="connsiteX369" fmla="*/ 726726 w 11799254"/>
              <a:gd name="connsiteY369" fmla="*/ 454764 h 6687061"/>
              <a:gd name="connsiteX370" fmla="*/ 726726 w 11799254"/>
              <a:gd name="connsiteY370" fmla="*/ 454764 h 6687061"/>
              <a:gd name="connsiteX371" fmla="*/ 744301 w 11799254"/>
              <a:gd name="connsiteY371" fmla="*/ 479577 h 6687061"/>
              <a:gd name="connsiteX372" fmla="*/ 687210 w 11799254"/>
              <a:gd name="connsiteY372" fmla="*/ 617860 h 6687061"/>
              <a:gd name="connsiteX373" fmla="*/ 398056 w 11799254"/>
              <a:gd name="connsiteY373" fmla="*/ 814326 h 6687061"/>
              <a:gd name="connsiteX374" fmla="*/ 86760 w 11799254"/>
              <a:gd name="connsiteY374" fmla="*/ 814326 h 6687061"/>
              <a:gd name="connsiteX375" fmla="*/ 71462 w 11799254"/>
              <a:gd name="connsiteY375" fmla="*/ 792731 h 6687061"/>
              <a:gd name="connsiteX376" fmla="*/ 131994 w 11799254"/>
              <a:gd name="connsiteY376" fmla="*/ 634172 h 6687061"/>
              <a:gd name="connsiteX377" fmla="*/ 420374 w 11799254"/>
              <a:gd name="connsiteY377" fmla="*/ 454764 h 6687061"/>
              <a:gd name="connsiteX378" fmla="*/ 726726 w 11799254"/>
              <a:gd name="connsiteY378" fmla="*/ 454764 h 6687061"/>
              <a:gd name="connsiteX379" fmla="*/ 681679 w 11799254"/>
              <a:gd name="connsiteY379" fmla="*/ 500825 h 6687061"/>
              <a:gd name="connsiteX380" fmla="*/ 420376 w 11799254"/>
              <a:gd name="connsiteY380" fmla="*/ 500825 h 6687061"/>
              <a:gd name="connsiteX381" fmla="*/ 175007 w 11799254"/>
              <a:gd name="connsiteY381" fmla="*/ 650603 h 6687061"/>
              <a:gd name="connsiteX382" fmla="*/ 131487 w 11799254"/>
              <a:gd name="connsiteY382" fmla="*/ 764609 h 6687061"/>
              <a:gd name="connsiteX383" fmla="*/ 134004 w 11799254"/>
              <a:gd name="connsiteY383" fmla="*/ 768267 h 6687061"/>
              <a:gd name="connsiteX384" fmla="*/ 398055 w 11799254"/>
              <a:gd name="connsiteY384" fmla="*/ 768267 h 6687061"/>
              <a:gd name="connsiteX385" fmla="*/ 644190 w 11799254"/>
              <a:gd name="connsiteY385" fmla="*/ 601431 h 6687061"/>
              <a:gd name="connsiteX386" fmla="*/ 644413 w 11799254"/>
              <a:gd name="connsiteY386" fmla="*/ 600852 h 6687061"/>
              <a:gd name="connsiteX387" fmla="*/ 644648 w 11799254"/>
              <a:gd name="connsiteY387" fmla="*/ 600279 h 6687061"/>
              <a:gd name="connsiteX388" fmla="*/ 684172 w 11799254"/>
              <a:gd name="connsiteY388" fmla="*/ 504551 h 6687061"/>
              <a:gd name="connsiteX389" fmla="*/ 681678 w 11799254"/>
              <a:gd name="connsiteY389" fmla="*/ 500826 h 6687061"/>
              <a:gd name="connsiteX390" fmla="*/ 1271109 w 11799254"/>
              <a:gd name="connsiteY390" fmla="*/ 4410616 h 6687061"/>
              <a:gd name="connsiteX391" fmla="*/ 1331630 w 11799254"/>
              <a:gd name="connsiteY391" fmla="*/ 4252054 h 6687061"/>
              <a:gd name="connsiteX392" fmla="*/ 1620008 w 11799254"/>
              <a:gd name="connsiteY392" fmla="*/ 4072643 h 6687061"/>
              <a:gd name="connsiteX393" fmla="*/ 1926364 w 11799254"/>
              <a:gd name="connsiteY393" fmla="*/ 4072643 h 6687061"/>
              <a:gd name="connsiteX394" fmla="*/ 1943936 w 11799254"/>
              <a:gd name="connsiteY394" fmla="*/ 4097459 h 6687061"/>
              <a:gd name="connsiteX395" fmla="*/ 1886848 w 11799254"/>
              <a:gd name="connsiteY395" fmla="*/ 4235743 h 6687061"/>
              <a:gd name="connsiteX396" fmla="*/ 1597698 w 11799254"/>
              <a:gd name="connsiteY396" fmla="*/ 4432212 h 6687061"/>
              <a:gd name="connsiteX397" fmla="*/ 1286401 w 11799254"/>
              <a:gd name="connsiteY397" fmla="*/ 4432212 h 6687061"/>
              <a:gd name="connsiteX398" fmla="*/ 1271109 w 11799254"/>
              <a:gd name="connsiteY398" fmla="*/ 4410616 h 6687061"/>
              <a:gd name="connsiteX399" fmla="*/ 1333644 w 11799254"/>
              <a:gd name="connsiteY399" fmla="*/ 4386143 h 6687061"/>
              <a:gd name="connsiteX400" fmla="*/ 1597698 w 11799254"/>
              <a:gd name="connsiteY400" fmla="*/ 4386143 h 6687061"/>
              <a:gd name="connsiteX401" fmla="*/ 1843836 w 11799254"/>
              <a:gd name="connsiteY401" fmla="*/ 4219318 h 6687061"/>
              <a:gd name="connsiteX402" fmla="*/ 1844052 w 11799254"/>
              <a:gd name="connsiteY402" fmla="*/ 4218735 h 6687061"/>
              <a:gd name="connsiteX403" fmla="*/ 1844292 w 11799254"/>
              <a:gd name="connsiteY403" fmla="*/ 4218165 h 6687061"/>
              <a:gd name="connsiteX404" fmla="*/ 1883808 w 11799254"/>
              <a:gd name="connsiteY404" fmla="*/ 4122439 h 6687061"/>
              <a:gd name="connsiteX405" fmla="*/ 1881325 w 11799254"/>
              <a:gd name="connsiteY405" fmla="*/ 4118713 h 6687061"/>
              <a:gd name="connsiteX406" fmla="*/ 1620008 w 11799254"/>
              <a:gd name="connsiteY406" fmla="*/ 4118713 h 6687061"/>
              <a:gd name="connsiteX407" fmla="*/ 1374642 w 11799254"/>
              <a:gd name="connsiteY407" fmla="*/ 4268492 h 6687061"/>
              <a:gd name="connsiteX408" fmla="*/ 1331123 w 11799254"/>
              <a:gd name="connsiteY408" fmla="*/ 4382493 h 6687061"/>
              <a:gd name="connsiteX409" fmla="*/ 1333644 w 11799254"/>
              <a:gd name="connsiteY409" fmla="*/ 4386156 h 6687061"/>
              <a:gd name="connsiteX410" fmla="*/ 7172206 w 11799254"/>
              <a:gd name="connsiteY410" fmla="*/ 3782236 h 6687061"/>
              <a:gd name="connsiteX411" fmla="*/ 7229294 w 11799254"/>
              <a:gd name="connsiteY411" fmla="*/ 3643952 h 6687061"/>
              <a:gd name="connsiteX412" fmla="*/ 7211721 w 11799254"/>
              <a:gd name="connsiteY412" fmla="*/ 3619136 h 6687061"/>
              <a:gd name="connsiteX413" fmla="*/ 7211721 w 11799254"/>
              <a:gd name="connsiteY413" fmla="*/ 3619136 h 6687061"/>
              <a:gd name="connsiteX414" fmla="*/ 6905365 w 11799254"/>
              <a:gd name="connsiteY414" fmla="*/ 3619136 h 6687061"/>
              <a:gd name="connsiteX415" fmla="*/ 6616988 w 11799254"/>
              <a:gd name="connsiteY415" fmla="*/ 3798547 h 6687061"/>
              <a:gd name="connsiteX416" fmla="*/ 6556466 w 11799254"/>
              <a:gd name="connsiteY416" fmla="*/ 3957109 h 6687061"/>
              <a:gd name="connsiteX417" fmla="*/ 6571758 w 11799254"/>
              <a:gd name="connsiteY417" fmla="*/ 3978705 h 6687061"/>
              <a:gd name="connsiteX418" fmla="*/ 6883055 w 11799254"/>
              <a:gd name="connsiteY418" fmla="*/ 3978705 h 6687061"/>
              <a:gd name="connsiteX419" fmla="*/ 7172206 w 11799254"/>
              <a:gd name="connsiteY419" fmla="*/ 3782236 h 6687061"/>
              <a:gd name="connsiteX420" fmla="*/ 86 w 11799254"/>
              <a:gd name="connsiteY420" fmla="*/ 2254863 h 6687061"/>
              <a:gd name="connsiteX421" fmla="*/ 86 w 11799254"/>
              <a:gd name="connsiteY421" fmla="*/ 2373402 h 6687061"/>
              <a:gd name="connsiteX422" fmla="*/ 38787 w 11799254"/>
              <a:gd name="connsiteY422" fmla="*/ 2279666 h 6687061"/>
              <a:gd name="connsiteX423" fmla="*/ 21206 w 11799254"/>
              <a:gd name="connsiteY423" fmla="*/ 2254863 h 6687061"/>
              <a:gd name="connsiteX424" fmla="*/ 86 w 11799254"/>
              <a:gd name="connsiteY424" fmla="*/ 2254863 h 6687061"/>
              <a:gd name="connsiteX425" fmla="*/ 1002914 w 11799254"/>
              <a:gd name="connsiteY425" fmla="*/ 3333798 h 6687061"/>
              <a:gd name="connsiteX426" fmla="*/ 1060006 w 11799254"/>
              <a:gd name="connsiteY426" fmla="*/ 3195514 h 6687061"/>
              <a:gd name="connsiteX427" fmla="*/ 1042425 w 11799254"/>
              <a:gd name="connsiteY427" fmla="*/ 3170699 h 6687061"/>
              <a:gd name="connsiteX428" fmla="*/ 1042431 w 11799254"/>
              <a:gd name="connsiteY428" fmla="*/ 3170699 h 6687061"/>
              <a:gd name="connsiteX429" fmla="*/ 736072 w 11799254"/>
              <a:gd name="connsiteY429" fmla="*/ 3170699 h 6687061"/>
              <a:gd name="connsiteX430" fmla="*/ 447692 w 11799254"/>
              <a:gd name="connsiteY430" fmla="*/ 3350109 h 6687061"/>
              <a:gd name="connsiteX431" fmla="*/ 387167 w 11799254"/>
              <a:gd name="connsiteY431" fmla="*/ 3508671 h 6687061"/>
              <a:gd name="connsiteX432" fmla="*/ 402465 w 11799254"/>
              <a:gd name="connsiteY432" fmla="*/ 3530255 h 6687061"/>
              <a:gd name="connsiteX433" fmla="*/ 713759 w 11799254"/>
              <a:gd name="connsiteY433" fmla="*/ 3530255 h 6687061"/>
              <a:gd name="connsiteX434" fmla="*/ 1002913 w 11799254"/>
              <a:gd name="connsiteY434" fmla="*/ 3333798 h 6687061"/>
              <a:gd name="connsiteX435" fmla="*/ 2402944 w 11799254"/>
              <a:gd name="connsiteY435" fmla="*/ 2254863 h 6687061"/>
              <a:gd name="connsiteX436" fmla="*/ 2709287 w 11799254"/>
              <a:gd name="connsiteY436" fmla="*/ 2254863 h 6687061"/>
              <a:gd name="connsiteX437" fmla="*/ 2726860 w 11799254"/>
              <a:gd name="connsiteY437" fmla="*/ 2279666 h 6687061"/>
              <a:gd name="connsiteX438" fmla="*/ 2669772 w 11799254"/>
              <a:gd name="connsiteY438" fmla="*/ 2417950 h 6687061"/>
              <a:gd name="connsiteX439" fmla="*/ 2380621 w 11799254"/>
              <a:gd name="connsiteY439" fmla="*/ 2614420 h 6687061"/>
              <a:gd name="connsiteX440" fmla="*/ 2069324 w 11799254"/>
              <a:gd name="connsiteY440" fmla="*/ 2614420 h 6687061"/>
              <a:gd name="connsiteX441" fmla="*/ 2054032 w 11799254"/>
              <a:gd name="connsiteY441" fmla="*/ 2592823 h 6687061"/>
              <a:gd name="connsiteX442" fmla="*/ 2114554 w 11799254"/>
              <a:gd name="connsiteY442" fmla="*/ 2434261 h 6687061"/>
              <a:gd name="connsiteX443" fmla="*/ 2402944 w 11799254"/>
              <a:gd name="connsiteY443" fmla="*/ 2254863 h 6687061"/>
              <a:gd name="connsiteX444" fmla="*/ 2664248 w 11799254"/>
              <a:gd name="connsiteY444" fmla="*/ 2300920 h 6687061"/>
              <a:gd name="connsiteX445" fmla="*/ 2402944 w 11799254"/>
              <a:gd name="connsiteY445" fmla="*/ 2300920 h 6687061"/>
              <a:gd name="connsiteX446" fmla="*/ 2157566 w 11799254"/>
              <a:gd name="connsiteY446" fmla="*/ 2450699 h 6687061"/>
              <a:gd name="connsiteX447" fmla="*/ 2114047 w 11799254"/>
              <a:gd name="connsiteY447" fmla="*/ 2564700 h 6687061"/>
              <a:gd name="connsiteX448" fmla="*/ 2116568 w 11799254"/>
              <a:gd name="connsiteY448" fmla="*/ 2568363 h 6687061"/>
              <a:gd name="connsiteX449" fmla="*/ 2380621 w 11799254"/>
              <a:gd name="connsiteY449" fmla="*/ 2568363 h 6687061"/>
              <a:gd name="connsiteX450" fmla="*/ 2626760 w 11799254"/>
              <a:gd name="connsiteY450" fmla="*/ 2401525 h 6687061"/>
              <a:gd name="connsiteX451" fmla="*/ 2626975 w 11799254"/>
              <a:gd name="connsiteY451" fmla="*/ 2400942 h 6687061"/>
              <a:gd name="connsiteX452" fmla="*/ 2627216 w 11799254"/>
              <a:gd name="connsiteY452" fmla="*/ 2400371 h 6687061"/>
              <a:gd name="connsiteX453" fmla="*/ 2666731 w 11799254"/>
              <a:gd name="connsiteY453" fmla="*/ 2304646 h 6687061"/>
              <a:gd name="connsiteX454" fmla="*/ 2664248 w 11799254"/>
              <a:gd name="connsiteY454" fmla="*/ 2300920 h 6687061"/>
              <a:gd name="connsiteX455" fmla="*/ 5439340 w 11799254"/>
              <a:gd name="connsiteY455" fmla="*/ 4886962 h 6687061"/>
              <a:gd name="connsiteX456" fmla="*/ 5750637 w 11799254"/>
              <a:gd name="connsiteY456" fmla="*/ 4886962 h 6687061"/>
              <a:gd name="connsiteX457" fmla="*/ 6039788 w 11799254"/>
              <a:gd name="connsiteY457" fmla="*/ 4690505 h 6687061"/>
              <a:gd name="connsiteX458" fmla="*/ 6096876 w 11799254"/>
              <a:gd name="connsiteY458" fmla="*/ 4552221 h 6687061"/>
              <a:gd name="connsiteX459" fmla="*/ 6079303 w 11799254"/>
              <a:gd name="connsiteY459" fmla="*/ 4527406 h 6687061"/>
              <a:gd name="connsiteX460" fmla="*/ 5772947 w 11799254"/>
              <a:gd name="connsiteY460" fmla="*/ 4527406 h 6687061"/>
              <a:gd name="connsiteX461" fmla="*/ 5484569 w 11799254"/>
              <a:gd name="connsiteY461" fmla="*/ 4706816 h 6687061"/>
              <a:gd name="connsiteX462" fmla="*/ 5424048 w 11799254"/>
              <a:gd name="connsiteY462" fmla="*/ 4865378 h 6687061"/>
              <a:gd name="connsiteX463" fmla="*/ 5439340 w 11799254"/>
              <a:gd name="connsiteY463" fmla="*/ 4886962 h 6687061"/>
              <a:gd name="connsiteX464" fmla="*/ 6570149 w 11799254"/>
              <a:gd name="connsiteY464" fmla="*/ 4235743 h 6687061"/>
              <a:gd name="connsiteX465" fmla="*/ 6627250 w 11799254"/>
              <a:gd name="connsiteY465" fmla="*/ 4097459 h 6687061"/>
              <a:gd name="connsiteX466" fmla="*/ 6609665 w 11799254"/>
              <a:gd name="connsiteY466" fmla="*/ 4072643 h 6687061"/>
              <a:gd name="connsiteX467" fmla="*/ 6609665 w 11799254"/>
              <a:gd name="connsiteY467" fmla="*/ 4072643 h 6687061"/>
              <a:gd name="connsiteX468" fmla="*/ 6303322 w 11799254"/>
              <a:gd name="connsiteY468" fmla="*/ 4072643 h 6687061"/>
              <a:gd name="connsiteX469" fmla="*/ 6014943 w 11799254"/>
              <a:gd name="connsiteY469" fmla="*/ 4252054 h 6687061"/>
              <a:gd name="connsiteX470" fmla="*/ 5954410 w 11799254"/>
              <a:gd name="connsiteY470" fmla="*/ 4410616 h 6687061"/>
              <a:gd name="connsiteX471" fmla="*/ 5969701 w 11799254"/>
              <a:gd name="connsiteY471" fmla="*/ 4432212 h 6687061"/>
              <a:gd name="connsiteX472" fmla="*/ 6280998 w 11799254"/>
              <a:gd name="connsiteY472" fmla="*/ 4432212 h 6687061"/>
              <a:gd name="connsiteX473" fmla="*/ 6570149 w 11799254"/>
              <a:gd name="connsiteY473" fmla="*/ 4235743 h 6687061"/>
              <a:gd name="connsiteX474" fmla="*/ 68 w 11799254"/>
              <a:gd name="connsiteY474" fmla="*/ 3176275 h 6687061"/>
              <a:gd name="connsiteX475" fmla="*/ 62 w 11799254"/>
              <a:gd name="connsiteY475" fmla="*/ 3530255 h 6687061"/>
              <a:gd name="connsiteX476" fmla="*/ 44491 w 11799254"/>
              <a:gd name="connsiteY476" fmla="*/ 3530255 h 6687061"/>
              <a:gd name="connsiteX477" fmla="*/ 333639 w 11799254"/>
              <a:gd name="connsiteY477" fmla="*/ 3333798 h 6687061"/>
              <a:gd name="connsiteX478" fmla="*/ 390731 w 11799254"/>
              <a:gd name="connsiteY478" fmla="*/ 3195514 h 6687061"/>
              <a:gd name="connsiteX479" fmla="*/ 373156 w 11799254"/>
              <a:gd name="connsiteY479" fmla="*/ 3170699 h 6687061"/>
              <a:gd name="connsiteX480" fmla="*/ 373156 w 11799254"/>
              <a:gd name="connsiteY480" fmla="*/ 3170699 h 6687061"/>
              <a:gd name="connsiteX481" fmla="*/ 66804 w 11799254"/>
              <a:gd name="connsiteY481" fmla="*/ 3170699 h 6687061"/>
              <a:gd name="connsiteX482" fmla="*/ 67 w 11799254"/>
              <a:gd name="connsiteY482" fmla="*/ 3176275 h 6687061"/>
              <a:gd name="connsiteX483" fmla="*/ 474171 w 11799254"/>
              <a:gd name="connsiteY483" fmla="*/ 3782236 h 6687061"/>
              <a:gd name="connsiteX484" fmla="*/ 531262 w 11799254"/>
              <a:gd name="connsiteY484" fmla="*/ 3643952 h 6687061"/>
              <a:gd name="connsiteX485" fmla="*/ 513687 w 11799254"/>
              <a:gd name="connsiteY485" fmla="*/ 3619149 h 6687061"/>
              <a:gd name="connsiteX486" fmla="*/ 513687 w 11799254"/>
              <a:gd name="connsiteY486" fmla="*/ 3619149 h 6687061"/>
              <a:gd name="connsiteX487" fmla="*/ 207335 w 11799254"/>
              <a:gd name="connsiteY487" fmla="*/ 3619149 h 6687061"/>
              <a:gd name="connsiteX488" fmla="*/ 56 w 11799254"/>
              <a:gd name="connsiteY488" fmla="*/ 3685712 h 6687061"/>
              <a:gd name="connsiteX489" fmla="*/ 56 w 11799254"/>
              <a:gd name="connsiteY489" fmla="*/ 3750044 h 6687061"/>
              <a:gd name="connsiteX490" fmla="*/ 207335 w 11799254"/>
              <a:gd name="connsiteY490" fmla="*/ 3665206 h 6687061"/>
              <a:gd name="connsiteX491" fmla="*/ 468646 w 11799254"/>
              <a:gd name="connsiteY491" fmla="*/ 3665206 h 6687061"/>
              <a:gd name="connsiteX492" fmla="*/ 471139 w 11799254"/>
              <a:gd name="connsiteY492" fmla="*/ 3668932 h 6687061"/>
              <a:gd name="connsiteX493" fmla="*/ 431609 w 11799254"/>
              <a:gd name="connsiteY493" fmla="*/ 3764657 h 6687061"/>
              <a:gd name="connsiteX494" fmla="*/ 431374 w 11799254"/>
              <a:gd name="connsiteY494" fmla="*/ 3765228 h 6687061"/>
              <a:gd name="connsiteX495" fmla="*/ 431157 w 11799254"/>
              <a:gd name="connsiteY495" fmla="*/ 3765810 h 6687061"/>
              <a:gd name="connsiteX496" fmla="*/ 185016 w 11799254"/>
              <a:gd name="connsiteY496" fmla="*/ 3932649 h 6687061"/>
              <a:gd name="connsiteX497" fmla="*/ 49 w 11799254"/>
              <a:gd name="connsiteY497" fmla="*/ 3932649 h 6687061"/>
              <a:gd name="connsiteX498" fmla="*/ 49 w 11799254"/>
              <a:gd name="connsiteY498" fmla="*/ 3978705 h 6687061"/>
              <a:gd name="connsiteX499" fmla="*/ 185016 w 11799254"/>
              <a:gd name="connsiteY499" fmla="*/ 3978705 h 6687061"/>
              <a:gd name="connsiteX500" fmla="*/ 474169 w 11799254"/>
              <a:gd name="connsiteY500" fmla="*/ 3782248 h 6687061"/>
              <a:gd name="connsiteX501" fmla="*/ 3581821 w 11799254"/>
              <a:gd name="connsiteY501" fmla="*/ 5335412 h 6687061"/>
              <a:gd name="connsiteX502" fmla="*/ 3893118 w 11799254"/>
              <a:gd name="connsiteY502" fmla="*/ 5335412 h 6687061"/>
              <a:gd name="connsiteX503" fmla="*/ 4182268 w 11799254"/>
              <a:gd name="connsiteY503" fmla="*/ 5138955 h 6687061"/>
              <a:gd name="connsiteX504" fmla="*/ 4239357 w 11799254"/>
              <a:gd name="connsiteY504" fmla="*/ 5000659 h 6687061"/>
              <a:gd name="connsiteX505" fmla="*/ 4221784 w 11799254"/>
              <a:gd name="connsiteY505" fmla="*/ 4975856 h 6687061"/>
              <a:gd name="connsiteX506" fmla="*/ 3915428 w 11799254"/>
              <a:gd name="connsiteY506" fmla="*/ 4975856 h 6687061"/>
              <a:gd name="connsiteX507" fmla="*/ 3627050 w 11799254"/>
              <a:gd name="connsiteY507" fmla="*/ 5155254 h 6687061"/>
              <a:gd name="connsiteX508" fmla="*/ 3566529 w 11799254"/>
              <a:gd name="connsiteY508" fmla="*/ 5313816 h 6687061"/>
              <a:gd name="connsiteX509" fmla="*/ 3581821 w 11799254"/>
              <a:gd name="connsiteY509" fmla="*/ 5335412 h 6687061"/>
              <a:gd name="connsiteX510" fmla="*/ 308788 w 11799254"/>
              <a:gd name="connsiteY510" fmla="*/ 2895347 h 6687061"/>
              <a:gd name="connsiteX511" fmla="*/ 248263 w 11799254"/>
              <a:gd name="connsiteY511" fmla="*/ 3053910 h 6687061"/>
              <a:gd name="connsiteX512" fmla="*/ 263555 w 11799254"/>
              <a:gd name="connsiteY512" fmla="*/ 3075506 h 6687061"/>
              <a:gd name="connsiteX513" fmla="*/ 574856 w 11799254"/>
              <a:gd name="connsiteY513" fmla="*/ 3075506 h 6687061"/>
              <a:gd name="connsiteX514" fmla="*/ 864009 w 11799254"/>
              <a:gd name="connsiteY514" fmla="*/ 2879036 h 6687061"/>
              <a:gd name="connsiteX515" fmla="*/ 921101 w 11799254"/>
              <a:gd name="connsiteY515" fmla="*/ 2740752 h 6687061"/>
              <a:gd name="connsiteX516" fmla="*/ 903520 w 11799254"/>
              <a:gd name="connsiteY516" fmla="*/ 2715937 h 6687061"/>
              <a:gd name="connsiteX517" fmla="*/ 903526 w 11799254"/>
              <a:gd name="connsiteY517" fmla="*/ 2715937 h 6687061"/>
              <a:gd name="connsiteX518" fmla="*/ 597168 w 11799254"/>
              <a:gd name="connsiteY518" fmla="*/ 2715937 h 6687061"/>
              <a:gd name="connsiteX519" fmla="*/ 308787 w 11799254"/>
              <a:gd name="connsiteY519" fmla="*/ 2895347 h 6687061"/>
              <a:gd name="connsiteX520" fmla="*/ 2040020 w 11799254"/>
              <a:gd name="connsiteY520" fmla="*/ 2254863 h 6687061"/>
              <a:gd name="connsiteX521" fmla="*/ 1733664 w 11799254"/>
              <a:gd name="connsiteY521" fmla="*/ 2254863 h 6687061"/>
              <a:gd name="connsiteX522" fmla="*/ 1445286 w 11799254"/>
              <a:gd name="connsiteY522" fmla="*/ 2434261 h 6687061"/>
              <a:gd name="connsiteX523" fmla="*/ 1384765 w 11799254"/>
              <a:gd name="connsiteY523" fmla="*/ 2592823 h 6687061"/>
              <a:gd name="connsiteX524" fmla="*/ 1400057 w 11799254"/>
              <a:gd name="connsiteY524" fmla="*/ 2614420 h 6687061"/>
              <a:gd name="connsiteX525" fmla="*/ 1711354 w 11799254"/>
              <a:gd name="connsiteY525" fmla="*/ 2614420 h 6687061"/>
              <a:gd name="connsiteX526" fmla="*/ 2000505 w 11799254"/>
              <a:gd name="connsiteY526" fmla="*/ 2417950 h 6687061"/>
              <a:gd name="connsiteX527" fmla="*/ 2057605 w 11799254"/>
              <a:gd name="connsiteY527" fmla="*/ 2279666 h 6687061"/>
              <a:gd name="connsiteX528" fmla="*/ 2040020 w 11799254"/>
              <a:gd name="connsiteY528" fmla="*/ 2254863 h 6687061"/>
              <a:gd name="connsiteX529" fmla="*/ 4740769 w 11799254"/>
              <a:gd name="connsiteY529" fmla="*/ 454764 h 6687061"/>
              <a:gd name="connsiteX530" fmla="*/ 4740769 w 11799254"/>
              <a:gd name="connsiteY530" fmla="*/ 454764 h 6687061"/>
              <a:gd name="connsiteX531" fmla="*/ 4758341 w 11799254"/>
              <a:gd name="connsiteY531" fmla="*/ 479577 h 6687061"/>
              <a:gd name="connsiteX532" fmla="*/ 4701253 w 11799254"/>
              <a:gd name="connsiteY532" fmla="*/ 617860 h 6687061"/>
              <a:gd name="connsiteX533" fmla="*/ 4412090 w 11799254"/>
              <a:gd name="connsiteY533" fmla="*/ 814326 h 6687061"/>
              <a:gd name="connsiteX534" fmla="*/ 4100805 w 11799254"/>
              <a:gd name="connsiteY534" fmla="*/ 814326 h 6687061"/>
              <a:gd name="connsiteX535" fmla="*/ 4085513 w 11799254"/>
              <a:gd name="connsiteY535" fmla="*/ 792731 h 6687061"/>
              <a:gd name="connsiteX536" fmla="*/ 4146035 w 11799254"/>
              <a:gd name="connsiteY536" fmla="*/ 634172 h 6687061"/>
              <a:gd name="connsiteX537" fmla="*/ 4434413 w 11799254"/>
              <a:gd name="connsiteY537" fmla="*/ 454764 h 6687061"/>
              <a:gd name="connsiteX538" fmla="*/ 4740769 w 11799254"/>
              <a:gd name="connsiteY538" fmla="*/ 454764 h 6687061"/>
              <a:gd name="connsiteX539" fmla="*/ 4695729 w 11799254"/>
              <a:gd name="connsiteY539" fmla="*/ 500825 h 6687061"/>
              <a:gd name="connsiteX540" fmla="*/ 4434413 w 11799254"/>
              <a:gd name="connsiteY540" fmla="*/ 500825 h 6687061"/>
              <a:gd name="connsiteX541" fmla="*/ 4189047 w 11799254"/>
              <a:gd name="connsiteY541" fmla="*/ 650603 h 6687061"/>
              <a:gd name="connsiteX542" fmla="*/ 4145528 w 11799254"/>
              <a:gd name="connsiteY542" fmla="*/ 764609 h 6687061"/>
              <a:gd name="connsiteX543" fmla="*/ 4148049 w 11799254"/>
              <a:gd name="connsiteY543" fmla="*/ 768267 h 6687061"/>
              <a:gd name="connsiteX544" fmla="*/ 4412090 w 11799254"/>
              <a:gd name="connsiteY544" fmla="*/ 768267 h 6687061"/>
              <a:gd name="connsiteX545" fmla="*/ 4658241 w 11799254"/>
              <a:gd name="connsiteY545" fmla="*/ 601431 h 6687061"/>
              <a:gd name="connsiteX546" fmla="*/ 4658456 w 11799254"/>
              <a:gd name="connsiteY546" fmla="*/ 600852 h 6687061"/>
              <a:gd name="connsiteX547" fmla="*/ 4658684 w 11799254"/>
              <a:gd name="connsiteY547" fmla="*/ 600279 h 6687061"/>
              <a:gd name="connsiteX548" fmla="*/ 4698212 w 11799254"/>
              <a:gd name="connsiteY548" fmla="*/ 504551 h 6687061"/>
              <a:gd name="connsiteX549" fmla="*/ 4695729 w 11799254"/>
              <a:gd name="connsiteY549" fmla="*/ 500826 h 6687061"/>
              <a:gd name="connsiteX550" fmla="*/ 2917849 w 11799254"/>
              <a:gd name="connsiteY550" fmla="*/ 1806413 h 6687061"/>
              <a:gd name="connsiteX551" fmla="*/ 2629458 w 11799254"/>
              <a:gd name="connsiteY551" fmla="*/ 1985824 h 6687061"/>
              <a:gd name="connsiteX552" fmla="*/ 2568937 w 11799254"/>
              <a:gd name="connsiteY552" fmla="*/ 2144386 h 6687061"/>
              <a:gd name="connsiteX553" fmla="*/ 2584229 w 11799254"/>
              <a:gd name="connsiteY553" fmla="*/ 2165982 h 6687061"/>
              <a:gd name="connsiteX554" fmla="*/ 2895526 w 11799254"/>
              <a:gd name="connsiteY554" fmla="*/ 2165982 h 6687061"/>
              <a:gd name="connsiteX555" fmla="*/ 3184677 w 11799254"/>
              <a:gd name="connsiteY555" fmla="*/ 1969512 h 6687061"/>
              <a:gd name="connsiteX556" fmla="*/ 3241765 w 11799254"/>
              <a:gd name="connsiteY556" fmla="*/ 1831228 h 6687061"/>
              <a:gd name="connsiteX557" fmla="*/ 3224192 w 11799254"/>
              <a:gd name="connsiteY557" fmla="*/ 1806413 h 6687061"/>
              <a:gd name="connsiteX558" fmla="*/ 2917849 w 11799254"/>
              <a:gd name="connsiteY558" fmla="*/ 1806413 h 6687061"/>
              <a:gd name="connsiteX559" fmla="*/ 10580900 w 11799254"/>
              <a:gd name="connsiteY559" fmla="*/ 1806413 h 6687061"/>
              <a:gd name="connsiteX560" fmla="*/ 10580900 w 11799254"/>
              <a:gd name="connsiteY560" fmla="*/ 1806413 h 6687061"/>
              <a:gd name="connsiteX561" fmla="*/ 10598473 w 11799254"/>
              <a:gd name="connsiteY561" fmla="*/ 1831228 h 6687061"/>
              <a:gd name="connsiteX562" fmla="*/ 10541386 w 11799254"/>
              <a:gd name="connsiteY562" fmla="*/ 1969512 h 6687061"/>
              <a:gd name="connsiteX563" fmla="*/ 10252234 w 11799254"/>
              <a:gd name="connsiteY563" fmla="*/ 2165982 h 6687061"/>
              <a:gd name="connsiteX564" fmla="*/ 9940937 w 11799254"/>
              <a:gd name="connsiteY564" fmla="*/ 2165982 h 6687061"/>
              <a:gd name="connsiteX565" fmla="*/ 9925646 w 11799254"/>
              <a:gd name="connsiteY565" fmla="*/ 2144386 h 6687061"/>
              <a:gd name="connsiteX566" fmla="*/ 9986167 w 11799254"/>
              <a:gd name="connsiteY566" fmla="*/ 1985824 h 6687061"/>
              <a:gd name="connsiteX567" fmla="*/ 10274557 w 11799254"/>
              <a:gd name="connsiteY567" fmla="*/ 1806413 h 6687061"/>
              <a:gd name="connsiteX568" fmla="*/ 10580900 w 11799254"/>
              <a:gd name="connsiteY568" fmla="*/ 1806413 h 6687061"/>
              <a:gd name="connsiteX569" fmla="*/ 10535861 w 11799254"/>
              <a:gd name="connsiteY569" fmla="*/ 1852470 h 6687061"/>
              <a:gd name="connsiteX570" fmla="*/ 10274545 w 11799254"/>
              <a:gd name="connsiteY570" fmla="*/ 1852470 h 6687061"/>
              <a:gd name="connsiteX571" fmla="*/ 10029179 w 11799254"/>
              <a:gd name="connsiteY571" fmla="*/ 2002249 h 6687061"/>
              <a:gd name="connsiteX572" fmla="*/ 9985672 w 11799254"/>
              <a:gd name="connsiteY572" fmla="*/ 2116263 h 6687061"/>
              <a:gd name="connsiteX573" fmla="*/ 9988181 w 11799254"/>
              <a:gd name="connsiteY573" fmla="*/ 2119925 h 6687061"/>
              <a:gd name="connsiteX574" fmla="*/ 10252234 w 11799254"/>
              <a:gd name="connsiteY574" fmla="*/ 2119925 h 6687061"/>
              <a:gd name="connsiteX575" fmla="*/ 10498373 w 11799254"/>
              <a:gd name="connsiteY575" fmla="*/ 1953087 h 6687061"/>
              <a:gd name="connsiteX576" fmla="*/ 10498588 w 11799254"/>
              <a:gd name="connsiteY576" fmla="*/ 1952504 h 6687061"/>
              <a:gd name="connsiteX577" fmla="*/ 10498816 w 11799254"/>
              <a:gd name="connsiteY577" fmla="*/ 1951934 h 6687061"/>
              <a:gd name="connsiteX578" fmla="*/ 10538357 w 11799254"/>
              <a:gd name="connsiteY578" fmla="*/ 1856209 h 6687061"/>
              <a:gd name="connsiteX579" fmla="*/ 10535861 w 11799254"/>
              <a:gd name="connsiteY579" fmla="*/ 1852482 h 6687061"/>
              <a:gd name="connsiteX580" fmla="*/ 3069374 w 11799254"/>
              <a:gd name="connsiteY580" fmla="*/ 2254863 h 6687061"/>
              <a:gd name="connsiteX581" fmla="*/ 2780996 w 11799254"/>
              <a:gd name="connsiteY581" fmla="*/ 2434261 h 6687061"/>
              <a:gd name="connsiteX582" fmla="*/ 2720474 w 11799254"/>
              <a:gd name="connsiteY582" fmla="*/ 2592823 h 6687061"/>
              <a:gd name="connsiteX583" fmla="*/ 2735754 w 11799254"/>
              <a:gd name="connsiteY583" fmla="*/ 2614420 h 6687061"/>
              <a:gd name="connsiteX584" fmla="*/ 3047063 w 11799254"/>
              <a:gd name="connsiteY584" fmla="*/ 2614420 h 6687061"/>
              <a:gd name="connsiteX585" fmla="*/ 3336214 w 11799254"/>
              <a:gd name="connsiteY585" fmla="*/ 2417950 h 6687061"/>
              <a:gd name="connsiteX586" fmla="*/ 3393302 w 11799254"/>
              <a:gd name="connsiteY586" fmla="*/ 2279666 h 6687061"/>
              <a:gd name="connsiteX587" fmla="*/ 3375730 w 11799254"/>
              <a:gd name="connsiteY587" fmla="*/ 2254863 h 6687061"/>
              <a:gd name="connsiteX588" fmla="*/ 3069374 w 11799254"/>
              <a:gd name="connsiteY588" fmla="*/ 2254863 h 6687061"/>
              <a:gd name="connsiteX589" fmla="*/ 1064393 w 11799254"/>
              <a:gd name="connsiteY589" fmla="*/ 2254863 h 6687061"/>
              <a:gd name="connsiteX590" fmla="*/ 776012 w 11799254"/>
              <a:gd name="connsiteY590" fmla="*/ 2434261 h 6687061"/>
              <a:gd name="connsiteX591" fmla="*/ 715487 w 11799254"/>
              <a:gd name="connsiteY591" fmla="*/ 2592823 h 6687061"/>
              <a:gd name="connsiteX592" fmla="*/ 730786 w 11799254"/>
              <a:gd name="connsiteY592" fmla="*/ 2614420 h 6687061"/>
              <a:gd name="connsiteX593" fmla="*/ 1042080 w 11799254"/>
              <a:gd name="connsiteY593" fmla="*/ 2614420 h 6687061"/>
              <a:gd name="connsiteX594" fmla="*/ 1331225 w 11799254"/>
              <a:gd name="connsiteY594" fmla="*/ 2417950 h 6687061"/>
              <a:gd name="connsiteX595" fmla="*/ 1388325 w 11799254"/>
              <a:gd name="connsiteY595" fmla="*/ 2279666 h 6687061"/>
              <a:gd name="connsiteX596" fmla="*/ 1370740 w 11799254"/>
              <a:gd name="connsiteY596" fmla="*/ 2254863 h 6687061"/>
              <a:gd name="connsiteX597" fmla="*/ 1064393 w 11799254"/>
              <a:gd name="connsiteY597" fmla="*/ 2254863 h 6687061"/>
              <a:gd name="connsiteX598" fmla="*/ 9472516 w 11799254"/>
              <a:gd name="connsiteY598" fmla="*/ 2434261 h 6687061"/>
              <a:gd name="connsiteX599" fmla="*/ 9411982 w 11799254"/>
              <a:gd name="connsiteY599" fmla="*/ 2592823 h 6687061"/>
              <a:gd name="connsiteX600" fmla="*/ 9427287 w 11799254"/>
              <a:gd name="connsiteY600" fmla="*/ 2614420 h 6687061"/>
              <a:gd name="connsiteX601" fmla="*/ 9738571 w 11799254"/>
              <a:gd name="connsiteY601" fmla="*/ 2614420 h 6687061"/>
              <a:gd name="connsiteX602" fmla="*/ 10027735 w 11799254"/>
              <a:gd name="connsiteY602" fmla="*/ 2417950 h 6687061"/>
              <a:gd name="connsiteX603" fmla="*/ 10084822 w 11799254"/>
              <a:gd name="connsiteY603" fmla="*/ 2279666 h 6687061"/>
              <a:gd name="connsiteX604" fmla="*/ 10067250 w 11799254"/>
              <a:gd name="connsiteY604" fmla="*/ 2254863 h 6687061"/>
              <a:gd name="connsiteX605" fmla="*/ 9760894 w 11799254"/>
              <a:gd name="connsiteY605" fmla="*/ 2254863 h 6687061"/>
              <a:gd name="connsiteX606" fmla="*/ 9472516 w 11799254"/>
              <a:gd name="connsiteY606" fmla="*/ 2434261 h 6687061"/>
              <a:gd name="connsiteX607" fmla="*/ 80 w 11799254"/>
              <a:gd name="connsiteY607" fmla="*/ 2715937 h 6687061"/>
              <a:gd name="connsiteX608" fmla="*/ 67 w 11799254"/>
              <a:gd name="connsiteY608" fmla="*/ 3057458 h 6687061"/>
              <a:gd name="connsiteX609" fmla="*/ 183735 w 11799254"/>
              <a:gd name="connsiteY609" fmla="*/ 2879036 h 6687061"/>
              <a:gd name="connsiteX610" fmla="*/ 240827 w 11799254"/>
              <a:gd name="connsiteY610" fmla="*/ 2740752 h 6687061"/>
              <a:gd name="connsiteX611" fmla="*/ 223252 w 11799254"/>
              <a:gd name="connsiteY611" fmla="*/ 2715937 h 6687061"/>
              <a:gd name="connsiteX612" fmla="*/ 223252 w 11799254"/>
              <a:gd name="connsiteY612" fmla="*/ 2715937 h 6687061"/>
              <a:gd name="connsiteX613" fmla="*/ 80 w 11799254"/>
              <a:gd name="connsiteY613" fmla="*/ 2715937 h 6687061"/>
              <a:gd name="connsiteX614" fmla="*/ 4611200 w 11799254"/>
              <a:gd name="connsiteY614" fmla="*/ 2715937 h 6687061"/>
              <a:gd name="connsiteX615" fmla="*/ 4322822 w 11799254"/>
              <a:gd name="connsiteY615" fmla="*/ 2895347 h 6687061"/>
              <a:gd name="connsiteX616" fmla="*/ 4262301 w 11799254"/>
              <a:gd name="connsiteY616" fmla="*/ 3053910 h 6687061"/>
              <a:gd name="connsiteX617" fmla="*/ 4277592 w 11799254"/>
              <a:gd name="connsiteY617" fmla="*/ 3075493 h 6687061"/>
              <a:gd name="connsiteX618" fmla="*/ 4588889 w 11799254"/>
              <a:gd name="connsiteY618" fmla="*/ 3075493 h 6687061"/>
              <a:gd name="connsiteX619" fmla="*/ 4878040 w 11799254"/>
              <a:gd name="connsiteY619" fmla="*/ 2879036 h 6687061"/>
              <a:gd name="connsiteX620" fmla="*/ 4935128 w 11799254"/>
              <a:gd name="connsiteY620" fmla="*/ 2740752 h 6687061"/>
              <a:gd name="connsiteX621" fmla="*/ 4917556 w 11799254"/>
              <a:gd name="connsiteY621" fmla="*/ 2715937 h 6687061"/>
              <a:gd name="connsiteX622" fmla="*/ 4917556 w 11799254"/>
              <a:gd name="connsiteY622" fmla="*/ 2715937 h 6687061"/>
              <a:gd name="connsiteX623" fmla="*/ 4611200 w 11799254"/>
              <a:gd name="connsiteY623" fmla="*/ 2715937 h 6687061"/>
              <a:gd name="connsiteX624" fmla="*/ 3577767 w 11799254"/>
              <a:gd name="connsiteY624" fmla="*/ 2715937 h 6687061"/>
              <a:gd name="connsiteX625" fmla="*/ 3577767 w 11799254"/>
              <a:gd name="connsiteY625" fmla="*/ 2715937 h 6687061"/>
              <a:gd name="connsiteX626" fmla="*/ 3595352 w 11799254"/>
              <a:gd name="connsiteY626" fmla="*/ 2740752 h 6687061"/>
              <a:gd name="connsiteX627" fmla="*/ 3538251 w 11799254"/>
              <a:gd name="connsiteY627" fmla="*/ 2879036 h 6687061"/>
              <a:gd name="connsiteX628" fmla="*/ 3249113 w 11799254"/>
              <a:gd name="connsiteY628" fmla="*/ 3075493 h 6687061"/>
              <a:gd name="connsiteX629" fmla="*/ 2937816 w 11799254"/>
              <a:gd name="connsiteY629" fmla="*/ 3075493 h 6687061"/>
              <a:gd name="connsiteX630" fmla="*/ 2922511 w 11799254"/>
              <a:gd name="connsiteY630" fmla="*/ 3053910 h 6687061"/>
              <a:gd name="connsiteX631" fmla="*/ 2983045 w 11799254"/>
              <a:gd name="connsiteY631" fmla="*/ 2895347 h 6687061"/>
              <a:gd name="connsiteX632" fmla="*/ 3271424 w 11799254"/>
              <a:gd name="connsiteY632" fmla="*/ 2715937 h 6687061"/>
              <a:gd name="connsiteX633" fmla="*/ 3577767 w 11799254"/>
              <a:gd name="connsiteY633" fmla="*/ 2715937 h 6687061"/>
              <a:gd name="connsiteX634" fmla="*/ 3532727 w 11799254"/>
              <a:gd name="connsiteY634" fmla="*/ 2761994 h 6687061"/>
              <a:gd name="connsiteX635" fmla="*/ 3271424 w 11799254"/>
              <a:gd name="connsiteY635" fmla="*/ 2761994 h 6687061"/>
              <a:gd name="connsiteX636" fmla="*/ 3026058 w 11799254"/>
              <a:gd name="connsiteY636" fmla="*/ 2911773 h 6687061"/>
              <a:gd name="connsiteX637" fmla="*/ 2982538 w 11799254"/>
              <a:gd name="connsiteY637" fmla="*/ 3025786 h 6687061"/>
              <a:gd name="connsiteX638" fmla="*/ 2985060 w 11799254"/>
              <a:gd name="connsiteY638" fmla="*/ 3029436 h 6687061"/>
              <a:gd name="connsiteX639" fmla="*/ 3249113 w 11799254"/>
              <a:gd name="connsiteY639" fmla="*/ 3029436 h 6687061"/>
              <a:gd name="connsiteX640" fmla="*/ 3495239 w 11799254"/>
              <a:gd name="connsiteY640" fmla="*/ 2862598 h 6687061"/>
              <a:gd name="connsiteX641" fmla="*/ 3495467 w 11799254"/>
              <a:gd name="connsiteY641" fmla="*/ 2862028 h 6687061"/>
              <a:gd name="connsiteX642" fmla="*/ 3495695 w 11799254"/>
              <a:gd name="connsiteY642" fmla="*/ 2861458 h 6687061"/>
              <a:gd name="connsiteX643" fmla="*/ 3535223 w 11799254"/>
              <a:gd name="connsiteY643" fmla="*/ 2765720 h 6687061"/>
              <a:gd name="connsiteX644" fmla="*/ 3532727 w 11799254"/>
              <a:gd name="connsiteY644" fmla="*/ 2761994 h 6687061"/>
              <a:gd name="connsiteX645" fmla="*/ 5586836 w 11799254"/>
              <a:gd name="connsiteY645" fmla="*/ 2715937 h 6687061"/>
              <a:gd name="connsiteX646" fmla="*/ 5586836 w 11799254"/>
              <a:gd name="connsiteY646" fmla="*/ 2715937 h 6687061"/>
              <a:gd name="connsiteX647" fmla="*/ 5604408 w 11799254"/>
              <a:gd name="connsiteY647" fmla="*/ 2740752 h 6687061"/>
              <a:gd name="connsiteX648" fmla="*/ 5547308 w 11799254"/>
              <a:gd name="connsiteY648" fmla="*/ 2879036 h 6687061"/>
              <a:gd name="connsiteX649" fmla="*/ 5258157 w 11799254"/>
              <a:gd name="connsiteY649" fmla="*/ 3075493 h 6687061"/>
              <a:gd name="connsiteX650" fmla="*/ 4946860 w 11799254"/>
              <a:gd name="connsiteY650" fmla="*/ 3075493 h 6687061"/>
              <a:gd name="connsiteX651" fmla="*/ 4931568 w 11799254"/>
              <a:gd name="connsiteY651" fmla="*/ 3053910 h 6687061"/>
              <a:gd name="connsiteX652" fmla="*/ 4992102 w 11799254"/>
              <a:gd name="connsiteY652" fmla="*/ 2895347 h 6687061"/>
              <a:gd name="connsiteX653" fmla="*/ 5280480 w 11799254"/>
              <a:gd name="connsiteY653" fmla="*/ 2715937 h 6687061"/>
              <a:gd name="connsiteX654" fmla="*/ 5586836 w 11799254"/>
              <a:gd name="connsiteY654" fmla="*/ 2715937 h 6687061"/>
              <a:gd name="connsiteX655" fmla="*/ 5541784 w 11799254"/>
              <a:gd name="connsiteY655" fmla="*/ 2761994 h 6687061"/>
              <a:gd name="connsiteX656" fmla="*/ 5280480 w 11799254"/>
              <a:gd name="connsiteY656" fmla="*/ 2761994 h 6687061"/>
              <a:gd name="connsiteX657" fmla="*/ 5035114 w 11799254"/>
              <a:gd name="connsiteY657" fmla="*/ 2911773 h 6687061"/>
              <a:gd name="connsiteX658" fmla="*/ 4991595 w 11799254"/>
              <a:gd name="connsiteY658" fmla="*/ 3025786 h 6687061"/>
              <a:gd name="connsiteX659" fmla="*/ 4994116 w 11799254"/>
              <a:gd name="connsiteY659" fmla="*/ 3029436 h 6687061"/>
              <a:gd name="connsiteX660" fmla="*/ 5258157 w 11799254"/>
              <a:gd name="connsiteY660" fmla="*/ 3029436 h 6687061"/>
              <a:gd name="connsiteX661" fmla="*/ 5504295 w 11799254"/>
              <a:gd name="connsiteY661" fmla="*/ 2862598 h 6687061"/>
              <a:gd name="connsiteX662" fmla="*/ 5504511 w 11799254"/>
              <a:gd name="connsiteY662" fmla="*/ 2862028 h 6687061"/>
              <a:gd name="connsiteX663" fmla="*/ 5504751 w 11799254"/>
              <a:gd name="connsiteY663" fmla="*/ 2861458 h 6687061"/>
              <a:gd name="connsiteX664" fmla="*/ 5544280 w 11799254"/>
              <a:gd name="connsiteY664" fmla="*/ 2765720 h 6687061"/>
              <a:gd name="connsiteX665" fmla="*/ 5541784 w 11799254"/>
              <a:gd name="connsiteY665" fmla="*/ 2761994 h 6687061"/>
              <a:gd name="connsiteX666" fmla="*/ 9535242 w 11799254"/>
              <a:gd name="connsiteY666" fmla="*/ 1066307 h 6687061"/>
              <a:gd name="connsiteX667" fmla="*/ 9592329 w 11799254"/>
              <a:gd name="connsiteY667" fmla="*/ 928021 h 6687061"/>
              <a:gd name="connsiteX668" fmla="*/ 9574757 w 11799254"/>
              <a:gd name="connsiteY668" fmla="*/ 903208 h 6687061"/>
              <a:gd name="connsiteX669" fmla="*/ 9268401 w 11799254"/>
              <a:gd name="connsiteY669" fmla="*/ 903208 h 6687061"/>
              <a:gd name="connsiteX670" fmla="*/ 8980023 w 11799254"/>
              <a:gd name="connsiteY670" fmla="*/ 1082616 h 6687061"/>
              <a:gd name="connsiteX671" fmla="*/ 8919502 w 11799254"/>
              <a:gd name="connsiteY671" fmla="*/ 1241179 h 6687061"/>
              <a:gd name="connsiteX672" fmla="*/ 8934793 w 11799254"/>
              <a:gd name="connsiteY672" fmla="*/ 1262770 h 6687061"/>
              <a:gd name="connsiteX673" fmla="*/ 9246091 w 11799254"/>
              <a:gd name="connsiteY673" fmla="*/ 1262770 h 6687061"/>
              <a:gd name="connsiteX674" fmla="*/ 9535242 w 11799254"/>
              <a:gd name="connsiteY674" fmla="*/ 1066307 h 6687061"/>
              <a:gd name="connsiteX675" fmla="*/ 8763303 w 11799254"/>
              <a:gd name="connsiteY675" fmla="*/ 3170699 h 6687061"/>
              <a:gd name="connsiteX676" fmla="*/ 8474924 w 11799254"/>
              <a:gd name="connsiteY676" fmla="*/ 3350109 h 6687061"/>
              <a:gd name="connsiteX677" fmla="*/ 8414390 w 11799254"/>
              <a:gd name="connsiteY677" fmla="*/ 3508671 h 6687061"/>
              <a:gd name="connsiteX678" fmla="*/ 8429683 w 11799254"/>
              <a:gd name="connsiteY678" fmla="*/ 3530255 h 6687061"/>
              <a:gd name="connsiteX679" fmla="*/ 8740979 w 11799254"/>
              <a:gd name="connsiteY679" fmla="*/ 3530255 h 6687061"/>
              <a:gd name="connsiteX680" fmla="*/ 9030130 w 11799254"/>
              <a:gd name="connsiteY680" fmla="*/ 3333798 h 6687061"/>
              <a:gd name="connsiteX681" fmla="*/ 9087231 w 11799254"/>
              <a:gd name="connsiteY681" fmla="*/ 3195514 h 6687061"/>
              <a:gd name="connsiteX682" fmla="*/ 9069646 w 11799254"/>
              <a:gd name="connsiteY682" fmla="*/ 3170699 h 6687061"/>
              <a:gd name="connsiteX683" fmla="*/ 9069646 w 11799254"/>
              <a:gd name="connsiteY683" fmla="*/ 3170699 h 6687061"/>
              <a:gd name="connsiteX684" fmla="*/ 8763303 w 11799254"/>
              <a:gd name="connsiteY684" fmla="*/ 3170699 h 6687061"/>
              <a:gd name="connsiteX685" fmla="*/ 3940691 w 11799254"/>
              <a:gd name="connsiteY685" fmla="*/ 2715937 h 6687061"/>
              <a:gd name="connsiteX686" fmla="*/ 3652300 w 11799254"/>
              <a:gd name="connsiteY686" fmla="*/ 2895347 h 6687061"/>
              <a:gd name="connsiteX687" fmla="*/ 3591779 w 11799254"/>
              <a:gd name="connsiteY687" fmla="*/ 3053910 h 6687061"/>
              <a:gd name="connsiteX688" fmla="*/ 3607071 w 11799254"/>
              <a:gd name="connsiteY688" fmla="*/ 3075493 h 6687061"/>
              <a:gd name="connsiteX689" fmla="*/ 3918368 w 11799254"/>
              <a:gd name="connsiteY689" fmla="*/ 3075493 h 6687061"/>
              <a:gd name="connsiteX690" fmla="*/ 4207519 w 11799254"/>
              <a:gd name="connsiteY690" fmla="*/ 2879036 h 6687061"/>
              <a:gd name="connsiteX691" fmla="*/ 4264606 w 11799254"/>
              <a:gd name="connsiteY691" fmla="*/ 2740752 h 6687061"/>
              <a:gd name="connsiteX692" fmla="*/ 4247034 w 11799254"/>
              <a:gd name="connsiteY692" fmla="*/ 2715937 h 6687061"/>
              <a:gd name="connsiteX693" fmla="*/ 4247034 w 11799254"/>
              <a:gd name="connsiteY693" fmla="*/ 2715937 h 6687061"/>
              <a:gd name="connsiteX694" fmla="*/ 3940691 w 11799254"/>
              <a:gd name="connsiteY694" fmla="*/ 2715937 h 6687061"/>
              <a:gd name="connsiteX695" fmla="*/ 8753952 w 11799254"/>
              <a:gd name="connsiteY695" fmla="*/ 4527406 h 6687061"/>
              <a:gd name="connsiteX696" fmla="*/ 8753952 w 11799254"/>
              <a:gd name="connsiteY696" fmla="*/ 4527406 h 6687061"/>
              <a:gd name="connsiteX697" fmla="*/ 8771525 w 11799254"/>
              <a:gd name="connsiteY697" fmla="*/ 4552221 h 6687061"/>
              <a:gd name="connsiteX698" fmla="*/ 8714437 w 11799254"/>
              <a:gd name="connsiteY698" fmla="*/ 4690505 h 6687061"/>
              <a:gd name="connsiteX699" fmla="*/ 8425286 w 11799254"/>
              <a:gd name="connsiteY699" fmla="*/ 4886974 h 6687061"/>
              <a:gd name="connsiteX700" fmla="*/ 8113989 w 11799254"/>
              <a:gd name="connsiteY700" fmla="*/ 4886974 h 6687061"/>
              <a:gd name="connsiteX701" fmla="*/ 8098698 w 11799254"/>
              <a:gd name="connsiteY701" fmla="*/ 4865378 h 6687061"/>
              <a:gd name="connsiteX702" fmla="*/ 8159219 w 11799254"/>
              <a:gd name="connsiteY702" fmla="*/ 4706816 h 6687061"/>
              <a:gd name="connsiteX703" fmla="*/ 8447597 w 11799254"/>
              <a:gd name="connsiteY703" fmla="*/ 4527406 h 6687061"/>
              <a:gd name="connsiteX704" fmla="*/ 8753952 w 11799254"/>
              <a:gd name="connsiteY704" fmla="*/ 4527406 h 6687061"/>
              <a:gd name="connsiteX705" fmla="*/ 8708913 w 11799254"/>
              <a:gd name="connsiteY705" fmla="*/ 4573462 h 6687061"/>
              <a:gd name="connsiteX706" fmla="*/ 8447597 w 11799254"/>
              <a:gd name="connsiteY706" fmla="*/ 4573462 h 6687061"/>
              <a:gd name="connsiteX707" fmla="*/ 8202231 w 11799254"/>
              <a:gd name="connsiteY707" fmla="*/ 4723241 h 6687061"/>
              <a:gd name="connsiteX708" fmla="*/ 8158725 w 11799254"/>
              <a:gd name="connsiteY708" fmla="*/ 4837255 h 6687061"/>
              <a:gd name="connsiteX709" fmla="*/ 8161233 w 11799254"/>
              <a:gd name="connsiteY709" fmla="*/ 4840905 h 6687061"/>
              <a:gd name="connsiteX710" fmla="*/ 8425273 w 11799254"/>
              <a:gd name="connsiteY710" fmla="*/ 4840905 h 6687061"/>
              <a:gd name="connsiteX711" fmla="*/ 8671425 w 11799254"/>
              <a:gd name="connsiteY711" fmla="*/ 4674080 h 6687061"/>
              <a:gd name="connsiteX712" fmla="*/ 8671640 w 11799254"/>
              <a:gd name="connsiteY712" fmla="*/ 4673497 h 6687061"/>
              <a:gd name="connsiteX713" fmla="*/ 8671868 w 11799254"/>
              <a:gd name="connsiteY713" fmla="*/ 4672926 h 6687061"/>
              <a:gd name="connsiteX714" fmla="*/ 8711409 w 11799254"/>
              <a:gd name="connsiteY714" fmla="*/ 4577188 h 6687061"/>
              <a:gd name="connsiteX715" fmla="*/ 8708913 w 11799254"/>
              <a:gd name="connsiteY715" fmla="*/ 4573462 h 6687061"/>
              <a:gd name="connsiteX716" fmla="*/ 3754554 w 11799254"/>
              <a:gd name="connsiteY716" fmla="*/ 1351651 h 6687061"/>
              <a:gd name="connsiteX717" fmla="*/ 3754554 w 11799254"/>
              <a:gd name="connsiteY717" fmla="*/ 1351651 h 6687061"/>
              <a:gd name="connsiteX718" fmla="*/ 3772126 w 11799254"/>
              <a:gd name="connsiteY718" fmla="*/ 1376467 h 6687061"/>
              <a:gd name="connsiteX719" fmla="*/ 3715038 w 11799254"/>
              <a:gd name="connsiteY719" fmla="*/ 1514750 h 6687061"/>
              <a:gd name="connsiteX720" fmla="*/ 3425887 w 11799254"/>
              <a:gd name="connsiteY720" fmla="*/ 1711220 h 6687061"/>
              <a:gd name="connsiteX721" fmla="*/ 3114578 w 11799254"/>
              <a:gd name="connsiteY721" fmla="*/ 1711220 h 6687061"/>
              <a:gd name="connsiteX722" fmla="*/ 3099286 w 11799254"/>
              <a:gd name="connsiteY722" fmla="*/ 1689624 h 6687061"/>
              <a:gd name="connsiteX723" fmla="*/ 3159820 w 11799254"/>
              <a:gd name="connsiteY723" fmla="*/ 1531062 h 6687061"/>
              <a:gd name="connsiteX724" fmla="*/ 3448198 w 11799254"/>
              <a:gd name="connsiteY724" fmla="*/ 1351651 h 6687061"/>
              <a:gd name="connsiteX725" fmla="*/ 3754554 w 11799254"/>
              <a:gd name="connsiteY725" fmla="*/ 1351651 h 6687061"/>
              <a:gd name="connsiteX726" fmla="*/ 3709502 w 11799254"/>
              <a:gd name="connsiteY726" fmla="*/ 1397708 h 6687061"/>
              <a:gd name="connsiteX727" fmla="*/ 3448198 w 11799254"/>
              <a:gd name="connsiteY727" fmla="*/ 1397708 h 6687061"/>
              <a:gd name="connsiteX728" fmla="*/ 3202832 w 11799254"/>
              <a:gd name="connsiteY728" fmla="*/ 1547487 h 6687061"/>
              <a:gd name="connsiteX729" fmla="*/ 3159313 w 11799254"/>
              <a:gd name="connsiteY729" fmla="*/ 1661501 h 6687061"/>
              <a:gd name="connsiteX730" fmla="*/ 3161834 w 11799254"/>
              <a:gd name="connsiteY730" fmla="*/ 1665151 h 6687061"/>
              <a:gd name="connsiteX731" fmla="*/ 3425887 w 11799254"/>
              <a:gd name="connsiteY731" fmla="*/ 1665151 h 6687061"/>
              <a:gd name="connsiteX732" fmla="*/ 3672013 w 11799254"/>
              <a:gd name="connsiteY732" fmla="*/ 1498325 h 6687061"/>
              <a:gd name="connsiteX733" fmla="*/ 3672241 w 11799254"/>
              <a:gd name="connsiteY733" fmla="*/ 1497742 h 6687061"/>
              <a:gd name="connsiteX734" fmla="*/ 3672470 w 11799254"/>
              <a:gd name="connsiteY734" fmla="*/ 1497172 h 6687061"/>
              <a:gd name="connsiteX735" fmla="*/ 3711998 w 11799254"/>
              <a:gd name="connsiteY735" fmla="*/ 1401434 h 6687061"/>
              <a:gd name="connsiteX736" fmla="*/ 3709502 w 11799254"/>
              <a:gd name="connsiteY736" fmla="*/ 1397720 h 6687061"/>
              <a:gd name="connsiteX737" fmla="*/ 3587117 w 11799254"/>
              <a:gd name="connsiteY737" fmla="*/ 1806413 h 6687061"/>
              <a:gd name="connsiteX738" fmla="*/ 3298738 w 11799254"/>
              <a:gd name="connsiteY738" fmla="*/ 1985824 h 6687061"/>
              <a:gd name="connsiteX739" fmla="*/ 3238205 w 11799254"/>
              <a:gd name="connsiteY739" fmla="*/ 2144386 h 6687061"/>
              <a:gd name="connsiteX740" fmla="*/ 3253496 w 11799254"/>
              <a:gd name="connsiteY740" fmla="*/ 2165982 h 6687061"/>
              <a:gd name="connsiteX741" fmla="*/ 3564793 w 11799254"/>
              <a:gd name="connsiteY741" fmla="*/ 2165982 h 6687061"/>
              <a:gd name="connsiteX742" fmla="*/ 3853944 w 11799254"/>
              <a:gd name="connsiteY742" fmla="*/ 1969512 h 6687061"/>
              <a:gd name="connsiteX743" fmla="*/ 3911045 w 11799254"/>
              <a:gd name="connsiteY743" fmla="*/ 1831228 h 6687061"/>
              <a:gd name="connsiteX744" fmla="*/ 3893460 w 11799254"/>
              <a:gd name="connsiteY744" fmla="*/ 1806413 h 6687061"/>
              <a:gd name="connsiteX745" fmla="*/ 3587117 w 11799254"/>
              <a:gd name="connsiteY745" fmla="*/ 1806413 h 6687061"/>
              <a:gd name="connsiteX746" fmla="*/ 3738641 w 11799254"/>
              <a:gd name="connsiteY746" fmla="*/ 2254863 h 6687061"/>
              <a:gd name="connsiteX747" fmla="*/ 3450263 w 11799254"/>
              <a:gd name="connsiteY747" fmla="*/ 2434261 h 6687061"/>
              <a:gd name="connsiteX748" fmla="*/ 3389729 w 11799254"/>
              <a:gd name="connsiteY748" fmla="*/ 2592823 h 6687061"/>
              <a:gd name="connsiteX749" fmla="*/ 3405034 w 11799254"/>
              <a:gd name="connsiteY749" fmla="*/ 2614420 h 6687061"/>
              <a:gd name="connsiteX750" fmla="*/ 3716318 w 11799254"/>
              <a:gd name="connsiteY750" fmla="*/ 2614420 h 6687061"/>
              <a:gd name="connsiteX751" fmla="*/ 4005469 w 11799254"/>
              <a:gd name="connsiteY751" fmla="*/ 2417950 h 6687061"/>
              <a:gd name="connsiteX752" fmla="*/ 4062569 w 11799254"/>
              <a:gd name="connsiteY752" fmla="*/ 2279666 h 6687061"/>
              <a:gd name="connsiteX753" fmla="*/ 4044984 w 11799254"/>
              <a:gd name="connsiteY753" fmla="*/ 2254863 h 6687061"/>
              <a:gd name="connsiteX754" fmla="*/ 3738641 w 11799254"/>
              <a:gd name="connsiteY754" fmla="*/ 2254863 h 6687061"/>
              <a:gd name="connsiteX755" fmla="*/ 9121552 w 11799254"/>
              <a:gd name="connsiteY755" fmla="*/ 1689624 h 6687061"/>
              <a:gd name="connsiteX756" fmla="*/ 9182073 w 11799254"/>
              <a:gd name="connsiteY756" fmla="*/ 1531062 h 6687061"/>
              <a:gd name="connsiteX757" fmla="*/ 9470451 w 11799254"/>
              <a:gd name="connsiteY757" fmla="*/ 1351651 h 6687061"/>
              <a:gd name="connsiteX758" fmla="*/ 9776806 w 11799254"/>
              <a:gd name="connsiteY758" fmla="*/ 1351651 h 6687061"/>
              <a:gd name="connsiteX759" fmla="*/ 9776806 w 11799254"/>
              <a:gd name="connsiteY759" fmla="*/ 1351651 h 6687061"/>
              <a:gd name="connsiteX760" fmla="*/ 9794379 w 11799254"/>
              <a:gd name="connsiteY760" fmla="*/ 1376467 h 6687061"/>
              <a:gd name="connsiteX761" fmla="*/ 9737291 w 11799254"/>
              <a:gd name="connsiteY761" fmla="*/ 1514750 h 6687061"/>
              <a:gd name="connsiteX762" fmla="*/ 9448141 w 11799254"/>
              <a:gd name="connsiteY762" fmla="*/ 1711220 h 6687061"/>
              <a:gd name="connsiteX763" fmla="*/ 9136844 w 11799254"/>
              <a:gd name="connsiteY763" fmla="*/ 1711220 h 6687061"/>
              <a:gd name="connsiteX764" fmla="*/ 9121552 w 11799254"/>
              <a:gd name="connsiteY764" fmla="*/ 1689624 h 6687061"/>
              <a:gd name="connsiteX765" fmla="*/ 9184087 w 11799254"/>
              <a:gd name="connsiteY765" fmla="*/ 1665151 h 6687061"/>
              <a:gd name="connsiteX766" fmla="*/ 9448141 w 11799254"/>
              <a:gd name="connsiteY766" fmla="*/ 1665151 h 6687061"/>
              <a:gd name="connsiteX767" fmla="*/ 9694279 w 11799254"/>
              <a:gd name="connsiteY767" fmla="*/ 1498325 h 6687061"/>
              <a:gd name="connsiteX768" fmla="*/ 9694495 w 11799254"/>
              <a:gd name="connsiteY768" fmla="*/ 1497742 h 6687061"/>
              <a:gd name="connsiteX769" fmla="*/ 9694723 w 11799254"/>
              <a:gd name="connsiteY769" fmla="*/ 1497172 h 6687061"/>
              <a:gd name="connsiteX770" fmla="*/ 9734251 w 11799254"/>
              <a:gd name="connsiteY770" fmla="*/ 1401434 h 6687061"/>
              <a:gd name="connsiteX771" fmla="*/ 9731767 w 11799254"/>
              <a:gd name="connsiteY771" fmla="*/ 1397720 h 6687061"/>
              <a:gd name="connsiteX772" fmla="*/ 9470451 w 11799254"/>
              <a:gd name="connsiteY772" fmla="*/ 1397720 h 6687061"/>
              <a:gd name="connsiteX773" fmla="*/ 9225085 w 11799254"/>
              <a:gd name="connsiteY773" fmla="*/ 1547487 h 6687061"/>
              <a:gd name="connsiteX774" fmla="*/ 9181566 w 11799254"/>
              <a:gd name="connsiteY774" fmla="*/ 1661501 h 6687061"/>
              <a:gd name="connsiteX775" fmla="*/ 9184087 w 11799254"/>
              <a:gd name="connsiteY775" fmla="*/ 1665163 h 6687061"/>
              <a:gd name="connsiteX776" fmla="*/ 4714264 w 11799254"/>
              <a:gd name="connsiteY776" fmla="*/ 2254863 h 6687061"/>
              <a:gd name="connsiteX777" fmla="*/ 4714264 w 11799254"/>
              <a:gd name="connsiteY777" fmla="*/ 2254863 h 6687061"/>
              <a:gd name="connsiteX778" fmla="*/ 4731837 w 11799254"/>
              <a:gd name="connsiteY778" fmla="*/ 2279666 h 6687061"/>
              <a:gd name="connsiteX779" fmla="*/ 4674749 w 11799254"/>
              <a:gd name="connsiteY779" fmla="*/ 2417950 h 6687061"/>
              <a:gd name="connsiteX780" fmla="*/ 4385598 w 11799254"/>
              <a:gd name="connsiteY780" fmla="*/ 2614420 h 6687061"/>
              <a:gd name="connsiteX781" fmla="*/ 4074288 w 11799254"/>
              <a:gd name="connsiteY781" fmla="*/ 2614420 h 6687061"/>
              <a:gd name="connsiteX782" fmla="*/ 4058997 w 11799254"/>
              <a:gd name="connsiteY782" fmla="*/ 2592823 h 6687061"/>
              <a:gd name="connsiteX783" fmla="*/ 4119530 w 11799254"/>
              <a:gd name="connsiteY783" fmla="*/ 2434261 h 6687061"/>
              <a:gd name="connsiteX784" fmla="*/ 4407908 w 11799254"/>
              <a:gd name="connsiteY784" fmla="*/ 2254863 h 6687061"/>
              <a:gd name="connsiteX785" fmla="*/ 4714264 w 11799254"/>
              <a:gd name="connsiteY785" fmla="*/ 2254863 h 6687061"/>
              <a:gd name="connsiteX786" fmla="*/ 4669212 w 11799254"/>
              <a:gd name="connsiteY786" fmla="*/ 2300920 h 6687061"/>
              <a:gd name="connsiteX787" fmla="*/ 4407908 w 11799254"/>
              <a:gd name="connsiteY787" fmla="*/ 2300920 h 6687061"/>
              <a:gd name="connsiteX788" fmla="*/ 4162542 w 11799254"/>
              <a:gd name="connsiteY788" fmla="*/ 2450699 h 6687061"/>
              <a:gd name="connsiteX789" fmla="*/ 4119023 w 11799254"/>
              <a:gd name="connsiteY789" fmla="*/ 2564700 h 6687061"/>
              <a:gd name="connsiteX790" fmla="*/ 4121545 w 11799254"/>
              <a:gd name="connsiteY790" fmla="*/ 2568363 h 6687061"/>
              <a:gd name="connsiteX791" fmla="*/ 4385598 w 11799254"/>
              <a:gd name="connsiteY791" fmla="*/ 2568363 h 6687061"/>
              <a:gd name="connsiteX792" fmla="*/ 4631724 w 11799254"/>
              <a:gd name="connsiteY792" fmla="*/ 2401525 h 6687061"/>
              <a:gd name="connsiteX793" fmla="*/ 4631939 w 11799254"/>
              <a:gd name="connsiteY793" fmla="*/ 2400942 h 6687061"/>
              <a:gd name="connsiteX794" fmla="*/ 4632180 w 11799254"/>
              <a:gd name="connsiteY794" fmla="*/ 2400371 h 6687061"/>
              <a:gd name="connsiteX795" fmla="*/ 4671708 w 11799254"/>
              <a:gd name="connsiteY795" fmla="*/ 2304646 h 6687061"/>
              <a:gd name="connsiteX796" fmla="*/ 4669212 w 11799254"/>
              <a:gd name="connsiteY796" fmla="*/ 2300920 h 6687061"/>
              <a:gd name="connsiteX797" fmla="*/ 1749590 w 11799254"/>
              <a:gd name="connsiteY797" fmla="*/ 1351651 h 6687061"/>
              <a:gd name="connsiteX798" fmla="*/ 1749590 w 11799254"/>
              <a:gd name="connsiteY798" fmla="*/ 1351651 h 6687061"/>
              <a:gd name="connsiteX799" fmla="*/ 1767162 w 11799254"/>
              <a:gd name="connsiteY799" fmla="*/ 1376467 h 6687061"/>
              <a:gd name="connsiteX800" fmla="*/ 1710074 w 11799254"/>
              <a:gd name="connsiteY800" fmla="*/ 1514750 h 6687061"/>
              <a:gd name="connsiteX801" fmla="*/ 1420923 w 11799254"/>
              <a:gd name="connsiteY801" fmla="*/ 1711220 h 6687061"/>
              <a:gd name="connsiteX802" fmla="*/ 1109620 w 11799254"/>
              <a:gd name="connsiteY802" fmla="*/ 1711220 h 6687061"/>
              <a:gd name="connsiteX803" fmla="*/ 1094328 w 11799254"/>
              <a:gd name="connsiteY803" fmla="*/ 1689624 h 6687061"/>
              <a:gd name="connsiteX804" fmla="*/ 1154859 w 11799254"/>
              <a:gd name="connsiteY804" fmla="*/ 1531062 h 6687061"/>
              <a:gd name="connsiteX805" fmla="*/ 1443234 w 11799254"/>
              <a:gd name="connsiteY805" fmla="*/ 1351651 h 6687061"/>
              <a:gd name="connsiteX806" fmla="*/ 1749590 w 11799254"/>
              <a:gd name="connsiteY806" fmla="*/ 1351651 h 6687061"/>
              <a:gd name="connsiteX807" fmla="*/ 1704550 w 11799254"/>
              <a:gd name="connsiteY807" fmla="*/ 1397708 h 6687061"/>
              <a:gd name="connsiteX808" fmla="*/ 1443234 w 11799254"/>
              <a:gd name="connsiteY808" fmla="*/ 1397708 h 6687061"/>
              <a:gd name="connsiteX809" fmla="*/ 1197872 w 11799254"/>
              <a:gd name="connsiteY809" fmla="*/ 1547487 h 6687061"/>
              <a:gd name="connsiteX810" fmla="*/ 1154351 w 11799254"/>
              <a:gd name="connsiteY810" fmla="*/ 1661501 h 6687061"/>
              <a:gd name="connsiteX811" fmla="*/ 1156869 w 11799254"/>
              <a:gd name="connsiteY811" fmla="*/ 1665151 h 6687061"/>
              <a:gd name="connsiteX812" fmla="*/ 1420923 w 11799254"/>
              <a:gd name="connsiteY812" fmla="*/ 1665151 h 6687061"/>
              <a:gd name="connsiteX813" fmla="*/ 1667049 w 11799254"/>
              <a:gd name="connsiteY813" fmla="*/ 1498325 h 6687061"/>
              <a:gd name="connsiteX814" fmla="*/ 1667277 w 11799254"/>
              <a:gd name="connsiteY814" fmla="*/ 1497742 h 6687061"/>
              <a:gd name="connsiteX815" fmla="*/ 1667518 w 11799254"/>
              <a:gd name="connsiteY815" fmla="*/ 1497172 h 6687061"/>
              <a:gd name="connsiteX816" fmla="*/ 1707033 w 11799254"/>
              <a:gd name="connsiteY816" fmla="*/ 1401434 h 6687061"/>
              <a:gd name="connsiteX817" fmla="*/ 1704538 w 11799254"/>
              <a:gd name="connsiteY817" fmla="*/ 1397720 h 6687061"/>
              <a:gd name="connsiteX818" fmla="*/ 8094035 w 11799254"/>
              <a:gd name="connsiteY818" fmla="*/ 3170699 h 6687061"/>
              <a:gd name="connsiteX819" fmla="*/ 7805644 w 11799254"/>
              <a:gd name="connsiteY819" fmla="*/ 3350109 h 6687061"/>
              <a:gd name="connsiteX820" fmla="*/ 7745123 w 11799254"/>
              <a:gd name="connsiteY820" fmla="*/ 3508671 h 6687061"/>
              <a:gd name="connsiteX821" fmla="*/ 7760416 w 11799254"/>
              <a:gd name="connsiteY821" fmla="*/ 3530255 h 6687061"/>
              <a:gd name="connsiteX822" fmla="*/ 8071712 w 11799254"/>
              <a:gd name="connsiteY822" fmla="*/ 3530255 h 6687061"/>
              <a:gd name="connsiteX823" fmla="*/ 8360863 w 11799254"/>
              <a:gd name="connsiteY823" fmla="*/ 3333798 h 6687061"/>
              <a:gd name="connsiteX824" fmla="*/ 8417950 w 11799254"/>
              <a:gd name="connsiteY824" fmla="*/ 3195514 h 6687061"/>
              <a:gd name="connsiteX825" fmla="*/ 8400379 w 11799254"/>
              <a:gd name="connsiteY825" fmla="*/ 3170699 h 6687061"/>
              <a:gd name="connsiteX826" fmla="*/ 8400379 w 11799254"/>
              <a:gd name="connsiteY826" fmla="*/ 3170699 h 6687061"/>
              <a:gd name="connsiteX827" fmla="*/ 8094023 w 11799254"/>
              <a:gd name="connsiteY827" fmla="*/ 3170699 h 6687061"/>
              <a:gd name="connsiteX828" fmla="*/ 7751432 w 11799254"/>
              <a:gd name="connsiteY828" fmla="*/ 2254863 h 6687061"/>
              <a:gd name="connsiteX829" fmla="*/ 7463055 w 11799254"/>
              <a:gd name="connsiteY829" fmla="*/ 2434261 h 6687061"/>
              <a:gd name="connsiteX830" fmla="*/ 7402533 w 11799254"/>
              <a:gd name="connsiteY830" fmla="*/ 2592823 h 6687061"/>
              <a:gd name="connsiteX831" fmla="*/ 7417825 w 11799254"/>
              <a:gd name="connsiteY831" fmla="*/ 2614420 h 6687061"/>
              <a:gd name="connsiteX832" fmla="*/ 7729110 w 11799254"/>
              <a:gd name="connsiteY832" fmla="*/ 2614420 h 6687061"/>
              <a:gd name="connsiteX833" fmla="*/ 8018273 w 11799254"/>
              <a:gd name="connsiteY833" fmla="*/ 2417950 h 6687061"/>
              <a:gd name="connsiteX834" fmla="*/ 8075361 w 11799254"/>
              <a:gd name="connsiteY834" fmla="*/ 2279666 h 6687061"/>
              <a:gd name="connsiteX835" fmla="*/ 8057789 w 11799254"/>
              <a:gd name="connsiteY835" fmla="*/ 2254863 h 6687061"/>
              <a:gd name="connsiteX836" fmla="*/ 7751432 w 11799254"/>
              <a:gd name="connsiteY836" fmla="*/ 2254863 h 6687061"/>
              <a:gd name="connsiteX837" fmla="*/ 6614935 w 11799254"/>
              <a:gd name="connsiteY837" fmla="*/ 2715937 h 6687061"/>
              <a:gd name="connsiteX838" fmla="*/ 6326557 w 11799254"/>
              <a:gd name="connsiteY838" fmla="*/ 2895347 h 6687061"/>
              <a:gd name="connsiteX839" fmla="*/ 6266036 w 11799254"/>
              <a:gd name="connsiteY839" fmla="*/ 3053910 h 6687061"/>
              <a:gd name="connsiteX840" fmla="*/ 6281327 w 11799254"/>
              <a:gd name="connsiteY840" fmla="*/ 3075493 h 6687061"/>
              <a:gd name="connsiteX841" fmla="*/ 6592612 w 11799254"/>
              <a:gd name="connsiteY841" fmla="*/ 3075493 h 6687061"/>
              <a:gd name="connsiteX842" fmla="*/ 6881763 w 11799254"/>
              <a:gd name="connsiteY842" fmla="*/ 2879036 h 6687061"/>
              <a:gd name="connsiteX843" fmla="*/ 6938863 w 11799254"/>
              <a:gd name="connsiteY843" fmla="*/ 2740752 h 6687061"/>
              <a:gd name="connsiteX844" fmla="*/ 6921291 w 11799254"/>
              <a:gd name="connsiteY844" fmla="*/ 2715937 h 6687061"/>
              <a:gd name="connsiteX845" fmla="*/ 6921291 w 11799254"/>
              <a:gd name="connsiteY845" fmla="*/ 2715937 h 6687061"/>
              <a:gd name="connsiteX846" fmla="*/ 6614935 w 11799254"/>
              <a:gd name="connsiteY846" fmla="*/ 2715937 h 6687061"/>
              <a:gd name="connsiteX847" fmla="*/ 5596160 w 11799254"/>
              <a:gd name="connsiteY847" fmla="*/ 1806413 h 6687061"/>
              <a:gd name="connsiteX848" fmla="*/ 5307782 w 11799254"/>
              <a:gd name="connsiteY848" fmla="*/ 1985824 h 6687061"/>
              <a:gd name="connsiteX849" fmla="*/ 5247261 w 11799254"/>
              <a:gd name="connsiteY849" fmla="*/ 2144386 h 6687061"/>
              <a:gd name="connsiteX850" fmla="*/ 5262553 w 11799254"/>
              <a:gd name="connsiteY850" fmla="*/ 2165982 h 6687061"/>
              <a:gd name="connsiteX851" fmla="*/ 5573850 w 11799254"/>
              <a:gd name="connsiteY851" fmla="*/ 2165982 h 6687061"/>
              <a:gd name="connsiteX852" fmla="*/ 5863001 w 11799254"/>
              <a:gd name="connsiteY852" fmla="*/ 1969512 h 6687061"/>
              <a:gd name="connsiteX853" fmla="*/ 5920088 w 11799254"/>
              <a:gd name="connsiteY853" fmla="*/ 1831228 h 6687061"/>
              <a:gd name="connsiteX854" fmla="*/ 5902516 w 11799254"/>
              <a:gd name="connsiteY854" fmla="*/ 1806413 h 6687061"/>
              <a:gd name="connsiteX855" fmla="*/ 5596160 w 11799254"/>
              <a:gd name="connsiteY855" fmla="*/ 1806413 h 6687061"/>
              <a:gd name="connsiteX856" fmla="*/ 5747697 w 11799254"/>
              <a:gd name="connsiteY856" fmla="*/ 2254863 h 6687061"/>
              <a:gd name="connsiteX857" fmla="*/ 5459319 w 11799254"/>
              <a:gd name="connsiteY857" fmla="*/ 2434261 h 6687061"/>
              <a:gd name="connsiteX858" fmla="*/ 5398785 w 11799254"/>
              <a:gd name="connsiteY858" fmla="*/ 2592823 h 6687061"/>
              <a:gd name="connsiteX859" fmla="*/ 5414077 w 11799254"/>
              <a:gd name="connsiteY859" fmla="*/ 2614420 h 6687061"/>
              <a:gd name="connsiteX860" fmla="*/ 5725374 w 11799254"/>
              <a:gd name="connsiteY860" fmla="*/ 2614420 h 6687061"/>
              <a:gd name="connsiteX861" fmla="*/ 6014525 w 11799254"/>
              <a:gd name="connsiteY861" fmla="*/ 2417950 h 6687061"/>
              <a:gd name="connsiteX862" fmla="*/ 6071626 w 11799254"/>
              <a:gd name="connsiteY862" fmla="*/ 2279666 h 6687061"/>
              <a:gd name="connsiteX863" fmla="*/ 6054053 w 11799254"/>
              <a:gd name="connsiteY863" fmla="*/ 2254863 h 6687061"/>
              <a:gd name="connsiteX864" fmla="*/ 5747697 w 11799254"/>
              <a:gd name="connsiteY864" fmla="*/ 2254863 h 6687061"/>
              <a:gd name="connsiteX865" fmla="*/ 5949747 w 11799254"/>
              <a:gd name="connsiteY865" fmla="*/ 2715937 h 6687061"/>
              <a:gd name="connsiteX866" fmla="*/ 5661356 w 11799254"/>
              <a:gd name="connsiteY866" fmla="*/ 2895347 h 6687061"/>
              <a:gd name="connsiteX867" fmla="*/ 5600835 w 11799254"/>
              <a:gd name="connsiteY867" fmla="*/ 3053910 h 6687061"/>
              <a:gd name="connsiteX868" fmla="*/ 5616127 w 11799254"/>
              <a:gd name="connsiteY868" fmla="*/ 3075493 h 6687061"/>
              <a:gd name="connsiteX869" fmla="*/ 5927424 w 11799254"/>
              <a:gd name="connsiteY869" fmla="*/ 3075493 h 6687061"/>
              <a:gd name="connsiteX870" fmla="*/ 6216575 w 11799254"/>
              <a:gd name="connsiteY870" fmla="*/ 2879036 h 6687061"/>
              <a:gd name="connsiteX871" fmla="*/ 6273663 w 11799254"/>
              <a:gd name="connsiteY871" fmla="*/ 2740752 h 6687061"/>
              <a:gd name="connsiteX872" fmla="*/ 6256090 w 11799254"/>
              <a:gd name="connsiteY872" fmla="*/ 2715937 h 6687061"/>
              <a:gd name="connsiteX873" fmla="*/ 6256090 w 11799254"/>
              <a:gd name="connsiteY873" fmla="*/ 2715937 h 6687061"/>
              <a:gd name="connsiteX874" fmla="*/ 5949747 w 11799254"/>
              <a:gd name="connsiteY874" fmla="*/ 2715937 h 6687061"/>
              <a:gd name="connsiteX875" fmla="*/ 6753841 w 11799254"/>
              <a:gd name="connsiteY875" fmla="*/ 3170699 h 6687061"/>
              <a:gd name="connsiteX876" fmla="*/ 6465463 w 11799254"/>
              <a:gd name="connsiteY876" fmla="*/ 3350109 h 6687061"/>
              <a:gd name="connsiteX877" fmla="*/ 6404929 w 11799254"/>
              <a:gd name="connsiteY877" fmla="*/ 3508671 h 6687061"/>
              <a:gd name="connsiteX878" fmla="*/ 6420221 w 11799254"/>
              <a:gd name="connsiteY878" fmla="*/ 3530255 h 6687061"/>
              <a:gd name="connsiteX879" fmla="*/ 6731531 w 11799254"/>
              <a:gd name="connsiteY879" fmla="*/ 3530255 h 6687061"/>
              <a:gd name="connsiteX880" fmla="*/ 7020669 w 11799254"/>
              <a:gd name="connsiteY880" fmla="*/ 3333798 h 6687061"/>
              <a:gd name="connsiteX881" fmla="*/ 7077769 w 11799254"/>
              <a:gd name="connsiteY881" fmla="*/ 3195514 h 6687061"/>
              <a:gd name="connsiteX882" fmla="*/ 7060197 w 11799254"/>
              <a:gd name="connsiteY882" fmla="*/ 3170699 h 6687061"/>
              <a:gd name="connsiteX883" fmla="*/ 7060197 w 11799254"/>
              <a:gd name="connsiteY883" fmla="*/ 3170699 h 6687061"/>
              <a:gd name="connsiteX884" fmla="*/ 6753841 w 11799254"/>
              <a:gd name="connsiteY884" fmla="*/ 3170699 h 6687061"/>
              <a:gd name="connsiteX885" fmla="*/ 6567716 w 11799254"/>
              <a:gd name="connsiteY885" fmla="*/ 1806413 h 6687061"/>
              <a:gd name="connsiteX886" fmla="*/ 6567716 w 11799254"/>
              <a:gd name="connsiteY886" fmla="*/ 1806413 h 6687061"/>
              <a:gd name="connsiteX887" fmla="*/ 6585289 w 11799254"/>
              <a:gd name="connsiteY887" fmla="*/ 1831228 h 6687061"/>
              <a:gd name="connsiteX888" fmla="*/ 6528201 w 11799254"/>
              <a:gd name="connsiteY888" fmla="*/ 1969512 h 6687061"/>
              <a:gd name="connsiteX889" fmla="*/ 6239050 w 11799254"/>
              <a:gd name="connsiteY889" fmla="*/ 2165982 h 6687061"/>
              <a:gd name="connsiteX890" fmla="*/ 5927753 w 11799254"/>
              <a:gd name="connsiteY890" fmla="*/ 2165982 h 6687061"/>
              <a:gd name="connsiteX891" fmla="*/ 5912462 w 11799254"/>
              <a:gd name="connsiteY891" fmla="*/ 2144386 h 6687061"/>
              <a:gd name="connsiteX892" fmla="*/ 5972983 w 11799254"/>
              <a:gd name="connsiteY892" fmla="*/ 1985824 h 6687061"/>
              <a:gd name="connsiteX893" fmla="*/ 6261361 w 11799254"/>
              <a:gd name="connsiteY893" fmla="*/ 1806413 h 6687061"/>
              <a:gd name="connsiteX894" fmla="*/ 6567716 w 11799254"/>
              <a:gd name="connsiteY894" fmla="*/ 1806413 h 6687061"/>
              <a:gd name="connsiteX895" fmla="*/ 6522677 w 11799254"/>
              <a:gd name="connsiteY895" fmla="*/ 1852470 h 6687061"/>
              <a:gd name="connsiteX896" fmla="*/ 6261361 w 11799254"/>
              <a:gd name="connsiteY896" fmla="*/ 1852470 h 6687061"/>
              <a:gd name="connsiteX897" fmla="*/ 6016008 w 11799254"/>
              <a:gd name="connsiteY897" fmla="*/ 2002249 h 6687061"/>
              <a:gd name="connsiteX898" fmla="*/ 5972476 w 11799254"/>
              <a:gd name="connsiteY898" fmla="*/ 2116263 h 6687061"/>
              <a:gd name="connsiteX899" fmla="*/ 5974997 w 11799254"/>
              <a:gd name="connsiteY899" fmla="*/ 2119925 h 6687061"/>
              <a:gd name="connsiteX900" fmla="*/ 6239050 w 11799254"/>
              <a:gd name="connsiteY900" fmla="*/ 2119925 h 6687061"/>
              <a:gd name="connsiteX901" fmla="*/ 6485189 w 11799254"/>
              <a:gd name="connsiteY901" fmla="*/ 1953087 h 6687061"/>
              <a:gd name="connsiteX902" fmla="*/ 6485404 w 11799254"/>
              <a:gd name="connsiteY902" fmla="*/ 1952504 h 6687061"/>
              <a:gd name="connsiteX903" fmla="*/ 6485645 w 11799254"/>
              <a:gd name="connsiteY903" fmla="*/ 1951934 h 6687061"/>
              <a:gd name="connsiteX904" fmla="*/ 6525161 w 11799254"/>
              <a:gd name="connsiteY904" fmla="*/ 1856209 h 6687061"/>
              <a:gd name="connsiteX905" fmla="*/ 6522677 w 11799254"/>
              <a:gd name="connsiteY905" fmla="*/ 1852482 h 6687061"/>
              <a:gd name="connsiteX906" fmla="*/ 5570910 w 11799254"/>
              <a:gd name="connsiteY906" fmla="*/ 3619136 h 6687061"/>
              <a:gd name="connsiteX907" fmla="*/ 5282532 w 11799254"/>
              <a:gd name="connsiteY907" fmla="*/ 3798547 h 6687061"/>
              <a:gd name="connsiteX908" fmla="*/ 5221999 w 11799254"/>
              <a:gd name="connsiteY908" fmla="*/ 3957109 h 6687061"/>
              <a:gd name="connsiteX909" fmla="*/ 5237290 w 11799254"/>
              <a:gd name="connsiteY909" fmla="*/ 3978705 h 6687061"/>
              <a:gd name="connsiteX910" fmla="*/ 5548587 w 11799254"/>
              <a:gd name="connsiteY910" fmla="*/ 3978705 h 6687061"/>
              <a:gd name="connsiteX911" fmla="*/ 5837738 w 11799254"/>
              <a:gd name="connsiteY911" fmla="*/ 3782236 h 6687061"/>
              <a:gd name="connsiteX912" fmla="*/ 5894839 w 11799254"/>
              <a:gd name="connsiteY912" fmla="*/ 3643952 h 6687061"/>
              <a:gd name="connsiteX913" fmla="*/ 5877254 w 11799254"/>
              <a:gd name="connsiteY913" fmla="*/ 3619136 h 6687061"/>
              <a:gd name="connsiteX914" fmla="*/ 5877254 w 11799254"/>
              <a:gd name="connsiteY914" fmla="*/ 3619136 h 6687061"/>
              <a:gd name="connsiteX915" fmla="*/ 5570910 w 11799254"/>
              <a:gd name="connsiteY915" fmla="*/ 3619136 h 6687061"/>
              <a:gd name="connsiteX916" fmla="*/ 4750119 w 11799254"/>
              <a:gd name="connsiteY916" fmla="*/ 3170699 h 6687061"/>
              <a:gd name="connsiteX917" fmla="*/ 4461728 w 11799254"/>
              <a:gd name="connsiteY917" fmla="*/ 3350109 h 6687061"/>
              <a:gd name="connsiteX918" fmla="*/ 4401206 w 11799254"/>
              <a:gd name="connsiteY918" fmla="*/ 3508671 h 6687061"/>
              <a:gd name="connsiteX919" fmla="*/ 4416498 w 11799254"/>
              <a:gd name="connsiteY919" fmla="*/ 3530255 h 6687061"/>
              <a:gd name="connsiteX920" fmla="*/ 4727795 w 11799254"/>
              <a:gd name="connsiteY920" fmla="*/ 3530255 h 6687061"/>
              <a:gd name="connsiteX921" fmla="*/ 5016946 w 11799254"/>
              <a:gd name="connsiteY921" fmla="*/ 3333798 h 6687061"/>
              <a:gd name="connsiteX922" fmla="*/ 5074034 w 11799254"/>
              <a:gd name="connsiteY922" fmla="*/ 3195514 h 6687061"/>
              <a:gd name="connsiteX923" fmla="*/ 5056462 w 11799254"/>
              <a:gd name="connsiteY923" fmla="*/ 3170699 h 6687061"/>
              <a:gd name="connsiteX924" fmla="*/ 5056462 w 11799254"/>
              <a:gd name="connsiteY924" fmla="*/ 3170699 h 6687061"/>
              <a:gd name="connsiteX925" fmla="*/ 4750119 w 11799254"/>
              <a:gd name="connsiteY925" fmla="*/ 3170699 h 6687061"/>
              <a:gd name="connsiteX926" fmla="*/ 4901643 w 11799254"/>
              <a:gd name="connsiteY926" fmla="*/ 3619136 h 6687061"/>
              <a:gd name="connsiteX927" fmla="*/ 4613265 w 11799254"/>
              <a:gd name="connsiteY927" fmla="*/ 3798547 h 6687061"/>
              <a:gd name="connsiteX928" fmla="*/ 4552744 w 11799254"/>
              <a:gd name="connsiteY928" fmla="*/ 3957109 h 6687061"/>
              <a:gd name="connsiteX929" fmla="*/ 4568036 w 11799254"/>
              <a:gd name="connsiteY929" fmla="*/ 3978705 h 6687061"/>
              <a:gd name="connsiteX930" fmla="*/ 4879320 w 11799254"/>
              <a:gd name="connsiteY930" fmla="*/ 3978705 h 6687061"/>
              <a:gd name="connsiteX931" fmla="*/ 5168484 w 11799254"/>
              <a:gd name="connsiteY931" fmla="*/ 3782236 h 6687061"/>
              <a:gd name="connsiteX932" fmla="*/ 5225571 w 11799254"/>
              <a:gd name="connsiteY932" fmla="*/ 3643952 h 6687061"/>
              <a:gd name="connsiteX933" fmla="*/ 5207999 w 11799254"/>
              <a:gd name="connsiteY933" fmla="*/ 3619136 h 6687061"/>
              <a:gd name="connsiteX934" fmla="*/ 5207999 w 11799254"/>
              <a:gd name="connsiteY934" fmla="*/ 3619136 h 6687061"/>
              <a:gd name="connsiteX935" fmla="*/ 4901643 w 11799254"/>
              <a:gd name="connsiteY935" fmla="*/ 3619136 h 6687061"/>
              <a:gd name="connsiteX936" fmla="*/ 3716672 w 11799254"/>
              <a:gd name="connsiteY936" fmla="*/ 3170699 h 6687061"/>
              <a:gd name="connsiteX937" fmla="*/ 3716672 w 11799254"/>
              <a:gd name="connsiteY937" fmla="*/ 3170699 h 6687061"/>
              <a:gd name="connsiteX938" fmla="*/ 3734245 w 11799254"/>
              <a:gd name="connsiteY938" fmla="*/ 3195514 h 6687061"/>
              <a:gd name="connsiteX939" fmla="*/ 3677157 w 11799254"/>
              <a:gd name="connsiteY939" fmla="*/ 3333798 h 6687061"/>
              <a:gd name="connsiteX940" fmla="*/ 3387993 w 11799254"/>
              <a:gd name="connsiteY940" fmla="*/ 3530255 h 6687061"/>
              <a:gd name="connsiteX941" fmla="*/ 3076709 w 11799254"/>
              <a:gd name="connsiteY941" fmla="*/ 3530255 h 6687061"/>
              <a:gd name="connsiteX942" fmla="*/ 3061418 w 11799254"/>
              <a:gd name="connsiteY942" fmla="*/ 3508671 h 6687061"/>
              <a:gd name="connsiteX943" fmla="*/ 3121939 w 11799254"/>
              <a:gd name="connsiteY943" fmla="*/ 3350097 h 6687061"/>
              <a:gd name="connsiteX944" fmla="*/ 3410317 w 11799254"/>
              <a:gd name="connsiteY944" fmla="*/ 3170699 h 6687061"/>
              <a:gd name="connsiteX945" fmla="*/ 3716672 w 11799254"/>
              <a:gd name="connsiteY945" fmla="*/ 3170699 h 6687061"/>
              <a:gd name="connsiteX946" fmla="*/ 3671633 w 11799254"/>
              <a:gd name="connsiteY946" fmla="*/ 3216755 h 6687061"/>
              <a:gd name="connsiteX947" fmla="*/ 3410317 w 11799254"/>
              <a:gd name="connsiteY947" fmla="*/ 3216755 h 6687061"/>
              <a:gd name="connsiteX948" fmla="*/ 3164951 w 11799254"/>
              <a:gd name="connsiteY948" fmla="*/ 3366535 h 6687061"/>
              <a:gd name="connsiteX949" fmla="*/ 3121432 w 11799254"/>
              <a:gd name="connsiteY949" fmla="*/ 3480548 h 6687061"/>
              <a:gd name="connsiteX950" fmla="*/ 3123953 w 11799254"/>
              <a:gd name="connsiteY950" fmla="*/ 3484198 h 6687061"/>
              <a:gd name="connsiteX951" fmla="*/ 3387993 w 11799254"/>
              <a:gd name="connsiteY951" fmla="*/ 3484198 h 6687061"/>
              <a:gd name="connsiteX952" fmla="*/ 3634145 w 11799254"/>
              <a:gd name="connsiteY952" fmla="*/ 3317360 h 6687061"/>
              <a:gd name="connsiteX953" fmla="*/ 3634360 w 11799254"/>
              <a:gd name="connsiteY953" fmla="*/ 3316790 h 6687061"/>
              <a:gd name="connsiteX954" fmla="*/ 3634588 w 11799254"/>
              <a:gd name="connsiteY954" fmla="*/ 3316207 h 6687061"/>
              <a:gd name="connsiteX955" fmla="*/ 3674117 w 11799254"/>
              <a:gd name="connsiteY955" fmla="*/ 3220481 h 6687061"/>
              <a:gd name="connsiteX956" fmla="*/ 3671633 w 11799254"/>
              <a:gd name="connsiteY956" fmla="*/ 3216755 h 6687061"/>
              <a:gd name="connsiteX957" fmla="*/ 4080838 w 11799254"/>
              <a:gd name="connsiteY957" fmla="*/ 3170699 h 6687061"/>
              <a:gd name="connsiteX958" fmla="*/ 3792460 w 11799254"/>
              <a:gd name="connsiteY958" fmla="*/ 3350109 h 6687061"/>
              <a:gd name="connsiteX959" fmla="*/ 3731926 w 11799254"/>
              <a:gd name="connsiteY959" fmla="*/ 3508671 h 6687061"/>
              <a:gd name="connsiteX960" fmla="*/ 3747218 w 11799254"/>
              <a:gd name="connsiteY960" fmla="*/ 3530255 h 6687061"/>
              <a:gd name="connsiteX961" fmla="*/ 4058515 w 11799254"/>
              <a:gd name="connsiteY961" fmla="*/ 3530255 h 6687061"/>
              <a:gd name="connsiteX962" fmla="*/ 4347679 w 11799254"/>
              <a:gd name="connsiteY962" fmla="*/ 3333798 h 6687061"/>
              <a:gd name="connsiteX963" fmla="*/ 4404767 w 11799254"/>
              <a:gd name="connsiteY963" fmla="*/ 3195514 h 6687061"/>
              <a:gd name="connsiteX964" fmla="*/ 4387194 w 11799254"/>
              <a:gd name="connsiteY964" fmla="*/ 3170699 h 6687061"/>
              <a:gd name="connsiteX965" fmla="*/ 4387194 w 11799254"/>
              <a:gd name="connsiteY965" fmla="*/ 3170699 h 6687061"/>
              <a:gd name="connsiteX966" fmla="*/ 4080838 w 11799254"/>
              <a:gd name="connsiteY966" fmla="*/ 3170699 h 6687061"/>
              <a:gd name="connsiteX967" fmla="*/ 3228247 w 11799254"/>
              <a:gd name="connsiteY967" fmla="*/ 3978705 h 6687061"/>
              <a:gd name="connsiteX968" fmla="*/ 3539531 w 11799254"/>
              <a:gd name="connsiteY968" fmla="*/ 3978705 h 6687061"/>
              <a:gd name="connsiteX969" fmla="*/ 3828694 w 11799254"/>
              <a:gd name="connsiteY969" fmla="*/ 3782236 h 6687061"/>
              <a:gd name="connsiteX970" fmla="*/ 3885782 w 11799254"/>
              <a:gd name="connsiteY970" fmla="*/ 3643952 h 6687061"/>
              <a:gd name="connsiteX971" fmla="*/ 3868210 w 11799254"/>
              <a:gd name="connsiteY971" fmla="*/ 3619136 h 6687061"/>
              <a:gd name="connsiteX972" fmla="*/ 3868210 w 11799254"/>
              <a:gd name="connsiteY972" fmla="*/ 3619136 h 6687061"/>
              <a:gd name="connsiteX973" fmla="*/ 3561854 w 11799254"/>
              <a:gd name="connsiteY973" fmla="*/ 3619136 h 6687061"/>
              <a:gd name="connsiteX974" fmla="*/ 3273476 w 11799254"/>
              <a:gd name="connsiteY974" fmla="*/ 3798547 h 6687061"/>
              <a:gd name="connsiteX975" fmla="*/ 3212955 w 11799254"/>
              <a:gd name="connsiteY975" fmla="*/ 3957109 h 6687061"/>
              <a:gd name="connsiteX976" fmla="*/ 3228247 w 11799254"/>
              <a:gd name="connsiteY976" fmla="*/ 3978705 h 6687061"/>
              <a:gd name="connsiteX977" fmla="*/ 4537477 w 11799254"/>
              <a:gd name="connsiteY977" fmla="*/ 3619149 h 6687061"/>
              <a:gd name="connsiteX978" fmla="*/ 4537477 w 11799254"/>
              <a:gd name="connsiteY978" fmla="*/ 3619149 h 6687061"/>
              <a:gd name="connsiteX979" fmla="*/ 4555062 w 11799254"/>
              <a:gd name="connsiteY979" fmla="*/ 3643965 h 6687061"/>
              <a:gd name="connsiteX980" fmla="*/ 4497962 w 11799254"/>
              <a:gd name="connsiteY980" fmla="*/ 3782248 h 6687061"/>
              <a:gd name="connsiteX981" fmla="*/ 4208824 w 11799254"/>
              <a:gd name="connsiteY981" fmla="*/ 3978705 h 6687061"/>
              <a:gd name="connsiteX982" fmla="*/ 3897514 w 11799254"/>
              <a:gd name="connsiteY982" fmla="*/ 3978705 h 6687061"/>
              <a:gd name="connsiteX983" fmla="*/ 3882222 w 11799254"/>
              <a:gd name="connsiteY983" fmla="*/ 3957109 h 6687061"/>
              <a:gd name="connsiteX984" fmla="*/ 3942756 w 11799254"/>
              <a:gd name="connsiteY984" fmla="*/ 3798547 h 6687061"/>
              <a:gd name="connsiteX985" fmla="*/ 4231134 w 11799254"/>
              <a:gd name="connsiteY985" fmla="*/ 3619149 h 6687061"/>
              <a:gd name="connsiteX986" fmla="*/ 4537477 w 11799254"/>
              <a:gd name="connsiteY986" fmla="*/ 3619149 h 6687061"/>
              <a:gd name="connsiteX987" fmla="*/ 4492438 w 11799254"/>
              <a:gd name="connsiteY987" fmla="*/ 3665206 h 6687061"/>
              <a:gd name="connsiteX988" fmla="*/ 4231134 w 11799254"/>
              <a:gd name="connsiteY988" fmla="*/ 3665206 h 6687061"/>
              <a:gd name="connsiteX989" fmla="*/ 3985768 w 11799254"/>
              <a:gd name="connsiteY989" fmla="*/ 3814985 h 6687061"/>
              <a:gd name="connsiteX990" fmla="*/ 3942249 w 11799254"/>
              <a:gd name="connsiteY990" fmla="*/ 3928986 h 6687061"/>
              <a:gd name="connsiteX991" fmla="*/ 3944770 w 11799254"/>
              <a:gd name="connsiteY991" fmla="*/ 3932649 h 6687061"/>
              <a:gd name="connsiteX992" fmla="*/ 4208824 w 11799254"/>
              <a:gd name="connsiteY992" fmla="*/ 3932649 h 6687061"/>
              <a:gd name="connsiteX993" fmla="*/ 4454950 w 11799254"/>
              <a:gd name="connsiteY993" fmla="*/ 3765810 h 6687061"/>
              <a:gd name="connsiteX994" fmla="*/ 4455165 w 11799254"/>
              <a:gd name="connsiteY994" fmla="*/ 3765228 h 6687061"/>
              <a:gd name="connsiteX995" fmla="*/ 4455406 w 11799254"/>
              <a:gd name="connsiteY995" fmla="*/ 3764657 h 6687061"/>
              <a:gd name="connsiteX996" fmla="*/ 4494934 w 11799254"/>
              <a:gd name="connsiteY996" fmla="*/ 3668932 h 6687061"/>
              <a:gd name="connsiteX997" fmla="*/ 4492438 w 11799254"/>
              <a:gd name="connsiteY997" fmla="*/ 3665206 h 6687061"/>
              <a:gd name="connsiteX998" fmla="*/ 4563981 w 11799254"/>
              <a:gd name="connsiteY998" fmla="*/ 1806413 h 6687061"/>
              <a:gd name="connsiteX999" fmla="*/ 4563981 w 11799254"/>
              <a:gd name="connsiteY999" fmla="*/ 1806413 h 6687061"/>
              <a:gd name="connsiteX1000" fmla="*/ 4581554 w 11799254"/>
              <a:gd name="connsiteY1000" fmla="*/ 1831228 h 6687061"/>
              <a:gd name="connsiteX1001" fmla="*/ 4524466 w 11799254"/>
              <a:gd name="connsiteY1001" fmla="*/ 1969512 h 6687061"/>
              <a:gd name="connsiteX1002" fmla="*/ 4235302 w 11799254"/>
              <a:gd name="connsiteY1002" fmla="*/ 2165982 h 6687061"/>
              <a:gd name="connsiteX1003" fmla="*/ 3924018 w 11799254"/>
              <a:gd name="connsiteY1003" fmla="*/ 2165982 h 6687061"/>
              <a:gd name="connsiteX1004" fmla="*/ 3908726 w 11799254"/>
              <a:gd name="connsiteY1004" fmla="*/ 2144386 h 6687061"/>
              <a:gd name="connsiteX1005" fmla="*/ 3969247 w 11799254"/>
              <a:gd name="connsiteY1005" fmla="*/ 1985824 h 6687061"/>
              <a:gd name="connsiteX1006" fmla="*/ 4257625 w 11799254"/>
              <a:gd name="connsiteY1006" fmla="*/ 1806413 h 6687061"/>
              <a:gd name="connsiteX1007" fmla="*/ 4563981 w 11799254"/>
              <a:gd name="connsiteY1007" fmla="*/ 1806413 h 6687061"/>
              <a:gd name="connsiteX1008" fmla="*/ 4518942 w 11799254"/>
              <a:gd name="connsiteY1008" fmla="*/ 1852470 h 6687061"/>
              <a:gd name="connsiteX1009" fmla="*/ 4257625 w 11799254"/>
              <a:gd name="connsiteY1009" fmla="*/ 1852470 h 6687061"/>
              <a:gd name="connsiteX1010" fmla="*/ 4012259 w 11799254"/>
              <a:gd name="connsiteY1010" fmla="*/ 2002249 h 6687061"/>
              <a:gd name="connsiteX1011" fmla="*/ 3968740 w 11799254"/>
              <a:gd name="connsiteY1011" fmla="*/ 2116263 h 6687061"/>
              <a:gd name="connsiteX1012" fmla="*/ 3971262 w 11799254"/>
              <a:gd name="connsiteY1012" fmla="*/ 2119925 h 6687061"/>
              <a:gd name="connsiteX1013" fmla="*/ 4235302 w 11799254"/>
              <a:gd name="connsiteY1013" fmla="*/ 2119925 h 6687061"/>
              <a:gd name="connsiteX1014" fmla="*/ 4481441 w 11799254"/>
              <a:gd name="connsiteY1014" fmla="*/ 1953087 h 6687061"/>
              <a:gd name="connsiteX1015" fmla="*/ 4481669 w 11799254"/>
              <a:gd name="connsiteY1015" fmla="*/ 1952504 h 6687061"/>
              <a:gd name="connsiteX1016" fmla="*/ 4481897 w 11799254"/>
              <a:gd name="connsiteY1016" fmla="*/ 1951934 h 6687061"/>
              <a:gd name="connsiteX1017" fmla="*/ 4521425 w 11799254"/>
              <a:gd name="connsiteY1017" fmla="*/ 1856209 h 6687061"/>
              <a:gd name="connsiteX1018" fmla="*/ 4518942 w 11799254"/>
              <a:gd name="connsiteY1018" fmla="*/ 1852482 h 6687061"/>
              <a:gd name="connsiteX1019" fmla="*/ 6546546 w 11799254"/>
              <a:gd name="connsiteY1019" fmla="*/ 3619149 h 6687061"/>
              <a:gd name="connsiteX1020" fmla="*/ 6546546 w 11799254"/>
              <a:gd name="connsiteY1020" fmla="*/ 3619149 h 6687061"/>
              <a:gd name="connsiteX1021" fmla="*/ 6564118 w 11799254"/>
              <a:gd name="connsiteY1021" fmla="*/ 3643965 h 6687061"/>
              <a:gd name="connsiteX1022" fmla="*/ 6507031 w 11799254"/>
              <a:gd name="connsiteY1022" fmla="*/ 3782248 h 6687061"/>
              <a:gd name="connsiteX1023" fmla="*/ 6217867 w 11799254"/>
              <a:gd name="connsiteY1023" fmla="*/ 3978705 h 6687061"/>
              <a:gd name="connsiteX1024" fmla="*/ 5906570 w 11799254"/>
              <a:gd name="connsiteY1024" fmla="*/ 3978705 h 6687061"/>
              <a:gd name="connsiteX1025" fmla="*/ 5891279 w 11799254"/>
              <a:gd name="connsiteY1025" fmla="*/ 3957109 h 6687061"/>
              <a:gd name="connsiteX1026" fmla="*/ 5951812 w 11799254"/>
              <a:gd name="connsiteY1026" fmla="*/ 3798547 h 6687061"/>
              <a:gd name="connsiteX1027" fmla="*/ 6240191 w 11799254"/>
              <a:gd name="connsiteY1027" fmla="*/ 3619149 h 6687061"/>
              <a:gd name="connsiteX1028" fmla="*/ 6546546 w 11799254"/>
              <a:gd name="connsiteY1028" fmla="*/ 3619149 h 6687061"/>
              <a:gd name="connsiteX1029" fmla="*/ 6501494 w 11799254"/>
              <a:gd name="connsiteY1029" fmla="*/ 3665206 h 6687061"/>
              <a:gd name="connsiteX1030" fmla="*/ 6240191 w 11799254"/>
              <a:gd name="connsiteY1030" fmla="*/ 3665206 h 6687061"/>
              <a:gd name="connsiteX1031" fmla="*/ 5994825 w 11799254"/>
              <a:gd name="connsiteY1031" fmla="*/ 3814985 h 6687061"/>
              <a:gd name="connsiteX1032" fmla="*/ 5951306 w 11799254"/>
              <a:gd name="connsiteY1032" fmla="*/ 3928986 h 6687061"/>
              <a:gd name="connsiteX1033" fmla="*/ 5953814 w 11799254"/>
              <a:gd name="connsiteY1033" fmla="*/ 3932649 h 6687061"/>
              <a:gd name="connsiteX1034" fmla="*/ 6217867 w 11799254"/>
              <a:gd name="connsiteY1034" fmla="*/ 3932649 h 6687061"/>
              <a:gd name="connsiteX1035" fmla="*/ 6464006 w 11799254"/>
              <a:gd name="connsiteY1035" fmla="*/ 3765810 h 6687061"/>
              <a:gd name="connsiteX1036" fmla="*/ 6464221 w 11799254"/>
              <a:gd name="connsiteY1036" fmla="*/ 3765228 h 6687061"/>
              <a:gd name="connsiteX1037" fmla="*/ 6464462 w 11799254"/>
              <a:gd name="connsiteY1037" fmla="*/ 3764657 h 6687061"/>
              <a:gd name="connsiteX1038" fmla="*/ 6503990 w 11799254"/>
              <a:gd name="connsiteY1038" fmla="*/ 3668932 h 6687061"/>
              <a:gd name="connsiteX1039" fmla="*/ 6501494 w 11799254"/>
              <a:gd name="connsiteY1039" fmla="*/ 3665206 h 6687061"/>
              <a:gd name="connsiteX1040" fmla="*/ 2892587 w 11799254"/>
              <a:gd name="connsiteY1040" fmla="*/ 3619136 h 6687061"/>
              <a:gd name="connsiteX1041" fmla="*/ 2604208 w 11799254"/>
              <a:gd name="connsiteY1041" fmla="*/ 3798547 h 6687061"/>
              <a:gd name="connsiteX1042" fmla="*/ 2543675 w 11799254"/>
              <a:gd name="connsiteY1042" fmla="*/ 3957109 h 6687061"/>
              <a:gd name="connsiteX1043" fmla="*/ 2558966 w 11799254"/>
              <a:gd name="connsiteY1043" fmla="*/ 3978705 h 6687061"/>
              <a:gd name="connsiteX1044" fmla="*/ 2870263 w 11799254"/>
              <a:gd name="connsiteY1044" fmla="*/ 3978705 h 6687061"/>
              <a:gd name="connsiteX1045" fmla="*/ 3159414 w 11799254"/>
              <a:gd name="connsiteY1045" fmla="*/ 3782236 h 6687061"/>
              <a:gd name="connsiteX1046" fmla="*/ 3216515 w 11799254"/>
              <a:gd name="connsiteY1046" fmla="*/ 3643952 h 6687061"/>
              <a:gd name="connsiteX1047" fmla="*/ 3198930 w 11799254"/>
              <a:gd name="connsiteY1047" fmla="*/ 3619136 h 6687061"/>
              <a:gd name="connsiteX1048" fmla="*/ 3198930 w 11799254"/>
              <a:gd name="connsiteY1048" fmla="*/ 3619136 h 6687061"/>
              <a:gd name="connsiteX1049" fmla="*/ 2892587 w 11799254"/>
              <a:gd name="connsiteY1049" fmla="*/ 3619136 h 6687061"/>
              <a:gd name="connsiteX1050" fmla="*/ 6415824 w 11799254"/>
              <a:gd name="connsiteY1050" fmla="*/ 2254863 h 6687061"/>
              <a:gd name="connsiteX1051" fmla="*/ 6127446 w 11799254"/>
              <a:gd name="connsiteY1051" fmla="*/ 2434261 h 6687061"/>
              <a:gd name="connsiteX1052" fmla="*/ 6066913 w 11799254"/>
              <a:gd name="connsiteY1052" fmla="*/ 2592823 h 6687061"/>
              <a:gd name="connsiteX1053" fmla="*/ 6082217 w 11799254"/>
              <a:gd name="connsiteY1053" fmla="*/ 2614420 h 6687061"/>
              <a:gd name="connsiteX1054" fmla="*/ 6393514 w 11799254"/>
              <a:gd name="connsiteY1054" fmla="*/ 2614420 h 6687061"/>
              <a:gd name="connsiteX1055" fmla="*/ 6682665 w 11799254"/>
              <a:gd name="connsiteY1055" fmla="*/ 2417950 h 6687061"/>
              <a:gd name="connsiteX1056" fmla="*/ 6739753 w 11799254"/>
              <a:gd name="connsiteY1056" fmla="*/ 2279666 h 6687061"/>
              <a:gd name="connsiteX1057" fmla="*/ 6722180 w 11799254"/>
              <a:gd name="connsiteY1057" fmla="*/ 2254863 h 6687061"/>
              <a:gd name="connsiteX1058" fmla="*/ 6415824 w 11799254"/>
              <a:gd name="connsiteY1058" fmla="*/ 2254863 h 6687061"/>
              <a:gd name="connsiteX1059" fmla="*/ 1572790 w 11799254"/>
              <a:gd name="connsiteY1059" fmla="*/ 2715937 h 6687061"/>
              <a:gd name="connsiteX1060" fmla="*/ 1572790 w 11799254"/>
              <a:gd name="connsiteY1060" fmla="*/ 2715937 h 6687061"/>
              <a:gd name="connsiteX1061" fmla="*/ 1590362 w 11799254"/>
              <a:gd name="connsiteY1061" fmla="*/ 2740752 h 6687061"/>
              <a:gd name="connsiteX1062" fmla="*/ 1533274 w 11799254"/>
              <a:gd name="connsiteY1062" fmla="*/ 2879036 h 6687061"/>
              <a:gd name="connsiteX1063" fmla="*/ 1244121 w 11799254"/>
              <a:gd name="connsiteY1063" fmla="*/ 3075493 h 6687061"/>
              <a:gd name="connsiteX1064" fmla="*/ 932826 w 11799254"/>
              <a:gd name="connsiteY1064" fmla="*/ 3075493 h 6687061"/>
              <a:gd name="connsiteX1065" fmla="*/ 917535 w 11799254"/>
              <a:gd name="connsiteY1065" fmla="*/ 3053910 h 6687061"/>
              <a:gd name="connsiteX1066" fmla="*/ 978060 w 11799254"/>
              <a:gd name="connsiteY1066" fmla="*/ 2895347 h 6687061"/>
              <a:gd name="connsiteX1067" fmla="*/ 1266440 w 11799254"/>
              <a:gd name="connsiteY1067" fmla="*/ 2715937 h 6687061"/>
              <a:gd name="connsiteX1068" fmla="*/ 1572790 w 11799254"/>
              <a:gd name="connsiteY1068" fmla="*/ 2715937 h 6687061"/>
              <a:gd name="connsiteX1069" fmla="*/ 1527750 w 11799254"/>
              <a:gd name="connsiteY1069" fmla="*/ 2761994 h 6687061"/>
              <a:gd name="connsiteX1070" fmla="*/ 1266439 w 11799254"/>
              <a:gd name="connsiteY1070" fmla="*/ 2761994 h 6687061"/>
              <a:gd name="connsiteX1071" fmla="*/ 1021070 w 11799254"/>
              <a:gd name="connsiteY1071" fmla="*/ 2911773 h 6687061"/>
              <a:gd name="connsiteX1072" fmla="*/ 977557 w 11799254"/>
              <a:gd name="connsiteY1072" fmla="*/ 3025786 h 6687061"/>
              <a:gd name="connsiteX1073" fmla="*/ 980074 w 11799254"/>
              <a:gd name="connsiteY1073" fmla="*/ 3029436 h 6687061"/>
              <a:gd name="connsiteX1074" fmla="*/ 1244118 w 11799254"/>
              <a:gd name="connsiteY1074" fmla="*/ 3029436 h 6687061"/>
              <a:gd name="connsiteX1075" fmla="*/ 1490262 w 11799254"/>
              <a:gd name="connsiteY1075" fmla="*/ 2862598 h 6687061"/>
              <a:gd name="connsiteX1076" fmla="*/ 1490477 w 11799254"/>
              <a:gd name="connsiteY1076" fmla="*/ 2862028 h 6687061"/>
              <a:gd name="connsiteX1077" fmla="*/ 1490705 w 11799254"/>
              <a:gd name="connsiteY1077" fmla="*/ 2861458 h 6687061"/>
              <a:gd name="connsiteX1078" fmla="*/ 1530234 w 11799254"/>
              <a:gd name="connsiteY1078" fmla="*/ 2765720 h 6687061"/>
              <a:gd name="connsiteX1079" fmla="*/ 1527750 w 11799254"/>
              <a:gd name="connsiteY1079" fmla="*/ 2761994 h 6687061"/>
              <a:gd name="connsiteX1080" fmla="*/ 7729464 w 11799254"/>
              <a:gd name="connsiteY1080" fmla="*/ 3170699 h 6687061"/>
              <a:gd name="connsiteX1081" fmla="*/ 7729464 w 11799254"/>
              <a:gd name="connsiteY1081" fmla="*/ 3170699 h 6687061"/>
              <a:gd name="connsiteX1082" fmla="*/ 7747036 w 11799254"/>
              <a:gd name="connsiteY1082" fmla="*/ 3195514 h 6687061"/>
              <a:gd name="connsiteX1083" fmla="*/ 7689949 w 11799254"/>
              <a:gd name="connsiteY1083" fmla="*/ 3333798 h 6687061"/>
              <a:gd name="connsiteX1084" fmla="*/ 7400798 w 11799254"/>
              <a:gd name="connsiteY1084" fmla="*/ 3530255 h 6687061"/>
              <a:gd name="connsiteX1085" fmla="*/ 7089488 w 11799254"/>
              <a:gd name="connsiteY1085" fmla="*/ 3530255 h 6687061"/>
              <a:gd name="connsiteX1086" fmla="*/ 7074209 w 11799254"/>
              <a:gd name="connsiteY1086" fmla="*/ 3508671 h 6687061"/>
              <a:gd name="connsiteX1087" fmla="*/ 7134730 w 11799254"/>
              <a:gd name="connsiteY1087" fmla="*/ 3350097 h 6687061"/>
              <a:gd name="connsiteX1088" fmla="*/ 7423108 w 11799254"/>
              <a:gd name="connsiteY1088" fmla="*/ 3170699 h 6687061"/>
              <a:gd name="connsiteX1089" fmla="*/ 7729464 w 11799254"/>
              <a:gd name="connsiteY1089" fmla="*/ 3170699 h 6687061"/>
              <a:gd name="connsiteX1090" fmla="*/ 7684425 w 11799254"/>
              <a:gd name="connsiteY1090" fmla="*/ 3216755 h 6687061"/>
              <a:gd name="connsiteX1091" fmla="*/ 7423121 w 11799254"/>
              <a:gd name="connsiteY1091" fmla="*/ 3216755 h 6687061"/>
              <a:gd name="connsiteX1092" fmla="*/ 7177742 w 11799254"/>
              <a:gd name="connsiteY1092" fmla="*/ 3366535 h 6687061"/>
              <a:gd name="connsiteX1093" fmla="*/ 7134223 w 11799254"/>
              <a:gd name="connsiteY1093" fmla="*/ 3480548 h 6687061"/>
              <a:gd name="connsiteX1094" fmla="*/ 7136744 w 11799254"/>
              <a:gd name="connsiteY1094" fmla="*/ 3484198 h 6687061"/>
              <a:gd name="connsiteX1095" fmla="*/ 7400798 w 11799254"/>
              <a:gd name="connsiteY1095" fmla="*/ 3484198 h 6687061"/>
              <a:gd name="connsiteX1096" fmla="*/ 7646936 w 11799254"/>
              <a:gd name="connsiteY1096" fmla="*/ 3317360 h 6687061"/>
              <a:gd name="connsiteX1097" fmla="*/ 7647152 w 11799254"/>
              <a:gd name="connsiteY1097" fmla="*/ 3316790 h 6687061"/>
              <a:gd name="connsiteX1098" fmla="*/ 7647393 w 11799254"/>
              <a:gd name="connsiteY1098" fmla="*/ 3316207 h 6687061"/>
              <a:gd name="connsiteX1099" fmla="*/ 7686908 w 11799254"/>
              <a:gd name="connsiteY1099" fmla="*/ 3220481 h 6687061"/>
              <a:gd name="connsiteX1100" fmla="*/ 7684412 w 11799254"/>
              <a:gd name="connsiteY1100" fmla="*/ 3216755 h 6687061"/>
              <a:gd name="connsiteX1101" fmla="*/ 105 w 11799254"/>
              <a:gd name="connsiteY1101" fmla="*/ 1362728 h 6687061"/>
              <a:gd name="connsiteX1102" fmla="*/ 99 w 11799254"/>
              <a:gd name="connsiteY1102" fmla="*/ 1711220 h 6687061"/>
              <a:gd name="connsiteX1103" fmla="*/ 71370 w 11799254"/>
              <a:gd name="connsiteY1103" fmla="*/ 1711220 h 6687061"/>
              <a:gd name="connsiteX1104" fmla="*/ 360523 w 11799254"/>
              <a:gd name="connsiteY1104" fmla="*/ 1514750 h 6687061"/>
              <a:gd name="connsiteX1105" fmla="*/ 417615 w 11799254"/>
              <a:gd name="connsiteY1105" fmla="*/ 1376467 h 6687061"/>
              <a:gd name="connsiteX1106" fmla="*/ 400034 w 11799254"/>
              <a:gd name="connsiteY1106" fmla="*/ 1351651 h 6687061"/>
              <a:gd name="connsiteX1107" fmla="*/ 93689 w 11799254"/>
              <a:gd name="connsiteY1107" fmla="*/ 1351651 h 6687061"/>
              <a:gd name="connsiteX1108" fmla="*/ 105 w 11799254"/>
              <a:gd name="connsiteY1108" fmla="*/ 1362728 h 6687061"/>
              <a:gd name="connsiteX1109" fmla="*/ 2741062 w 11799254"/>
              <a:gd name="connsiteY1109" fmla="*/ 3170699 h 6687061"/>
              <a:gd name="connsiteX1110" fmla="*/ 2452671 w 11799254"/>
              <a:gd name="connsiteY1110" fmla="*/ 3350109 h 6687061"/>
              <a:gd name="connsiteX1111" fmla="*/ 2392150 w 11799254"/>
              <a:gd name="connsiteY1111" fmla="*/ 3508671 h 6687061"/>
              <a:gd name="connsiteX1112" fmla="*/ 2407442 w 11799254"/>
              <a:gd name="connsiteY1112" fmla="*/ 3530255 h 6687061"/>
              <a:gd name="connsiteX1113" fmla="*/ 2718739 w 11799254"/>
              <a:gd name="connsiteY1113" fmla="*/ 3530255 h 6687061"/>
              <a:gd name="connsiteX1114" fmla="*/ 3007890 w 11799254"/>
              <a:gd name="connsiteY1114" fmla="*/ 3333798 h 6687061"/>
              <a:gd name="connsiteX1115" fmla="*/ 3064977 w 11799254"/>
              <a:gd name="connsiteY1115" fmla="*/ 3195514 h 6687061"/>
              <a:gd name="connsiteX1116" fmla="*/ 3047405 w 11799254"/>
              <a:gd name="connsiteY1116" fmla="*/ 3170699 h 6687061"/>
              <a:gd name="connsiteX1117" fmla="*/ 3047405 w 11799254"/>
              <a:gd name="connsiteY1117" fmla="*/ 3170699 h 6687061"/>
              <a:gd name="connsiteX1118" fmla="*/ 2741049 w 11799254"/>
              <a:gd name="connsiteY1118" fmla="*/ 3170699 h 6687061"/>
              <a:gd name="connsiteX1119" fmla="*/ 7574646 w 11799254"/>
              <a:gd name="connsiteY1119" fmla="*/ 3619136 h 6687061"/>
              <a:gd name="connsiteX1120" fmla="*/ 7286255 w 11799254"/>
              <a:gd name="connsiteY1120" fmla="*/ 3798547 h 6687061"/>
              <a:gd name="connsiteX1121" fmla="*/ 7225734 w 11799254"/>
              <a:gd name="connsiteY1121" fmla="*/ 3957109 h 6687061"/>
              <a:gd name="connsiteX1122" fmla="*/ 7241025 w 11799254"/>
              <a:gd name="connsiteY1122" fmla="*/ 3978705 h 6687061"/>
              <a:gd name="connsiteX1123" fmla="*/ 7552322 w 11799254"/>
              <a:gd name="connsiteY1123" fmla="*/ 3978705 h 6687061"/>
              <a:gd name="connsiteX1124" fmla="*/ 7841473 w 11799254"/>
              <a:gd name="connsiteY1124" fmla="*/ 3782236 h 6687061"/>
              <a:gd name="connsiteX1125" fmla="*/ 7898561 w 11799254"/>
              <a:gd name="connsiteY1125" fmla="*/ 3643952 h 6687061"/>
              <a:gd name="connsiteX1126" fmla="*/ 7880989 w 11799254"/>
              <a:gd name="connsiteY1126" fmla="*/ 3619136 h 6687061"/>
              <a:gd name="connsiteX1127" fmla="*/ 7880989 w 11799254"/>
              <a:gd name="connsiteY1127" fmla="*/ 3619136 h 6687061"/>
              <a:gd name="connsiteX1128" fmla="*/ 7574646 w 11799254"/>
              <a:gd name="connsiteY1128" fmla="*/ 3619136 h 6687061"/>
              <a:gd name="connsiteX1129" fmla="*/ 8577178 w 11799254"/>
              <a:gd name="connsiteY1129" fmla="*/ 1806413 h 6687061"/>
              <a:gd name="connsiteX1130" fmla="*/ 8577178 w 11799254"/>
              <a:gd name="connsiteY1130" fmla="*/ 1806413 h 6687061"/>
              <a:gd name="connsiteX1131" fmla="*/ 8594750 w 11799254"/>
              <a:gd name="connsiteY1131" fmla="*/ 1831228 h 6687061"/>
              <a:gd name="connsiteX1132" fmla="*/ 8537663 w 11799254"/>
              <a:gd name="connsiteY1132" fmla="*/ 1969512 h 6687061"/>
              <a:gd name="connsiteX1133" fmla="*/ 8248512 w 11799254"/>
              <a:gd name="connsiteY1133" fmla="*/ 2165982 h 6687061"/>
              <a:gd name="connsiteX1134" fmla="*/ 7937215 w 11799254"/>
              <a:gd name="connsiteY1134" fmla="*/ 2165982 h 6687061"/>
              <a:gd name="connsiteX1135" fmla="*/ 7921923 w 11799254"/>
              <a:gd name="connsiteY1135" fmla="*/ 2144386 h 6687061"/>
              <a:gd name="connsiteX1136" fmla="*/ 7982444 w 11799254"/>
              <a:gd name="connsiteY1136" fmla="*/ 1985824 h 6687061"/>
              <a:gd name="connsiteX1137" fmla="*/ 8270823 w 11799254"/>
              <a:gd name="connsiteY1137" fmla="*/ 1806413 h 6687061"/>
              <a:gd name="connsiteX1138" fmla="*/ 8577178 w 11799254"/>
              <a:gd name="connsiteY1138" fmla="*/ 1806413 h 6687061"/>
              <a:gd name="connsiteX1139" fmla="*/ 8532139 w 11799254"/>
              <a:gd name="connsiteY1139" fmla="*/ 1852470 h 6687061"/>
              <a:gd name="connsiteX1140" fmla="*/ 8270823 w 11799254"/>
              <a:gd name="connsiteY1140" fmla="*/ 1852470 h 6687061"/>
              <a:gd name="connsiteX1141" fmla="*/ 8025457 w 11799254"/>
              <a:gd name="connsiteY1141" fmla="*/ 2002249 h 6687061"/>
              <a:gd name="connsiteX1142" fmla="*/ 7981938 w 11799254"/>
              <a:gd name="connsiteY1142" fmla="*/ 2116263 h 6687061"/>
              <a:gd name="connsiteX1143" fmla="*/ 7984459 w 11799254"/>
              <a:gd name="connsiteY1143" fmla="*/ 2119925 h 6687061"/>
              <a:gd name="connsiteX1144" fmla="*/ 8248499 w 11799254"/>
              <a:gd name="connsiteY1144" fmla="*/ 2119925 h 6687061"/>
              <a:gd name="connsiteX1145" fmla="*/ 8494650 w 11799254"/>
              <a:gd name="connsiteY1145" fmla="*/ 1953087 h 6687061"/>
              <a:gd name="connsiteX1146" fmla="*/ 8494865 w 11799254"/>
              <a:gd name="connsiteY1146" fmla="*/ 1952504 h 6687061"/>
              <a:gd name="connsiteX1147" fmla="*/ 8495094 w 11799254"/>
              <a:gd name="connsiteY1147" fmla="*/ 1951934 h 6687061"/>
              <a:gd name="connsiteX1148" fmla="*/ 8534622 w 11799254"/>
              <a:gd name="connsiteY1148" fmla="*/ 1856209 h 6687061"/>
              <a:gd name="connsiteX1149" fmla="*/ 8532139 w 11799254"/>
              <a:gd name="connsiteY1149" fmla="*/ 1852482 h 6687061"/>
              <a:gd name="connsiteX1150" fmla="*/ 6084574 w 11799254"/>
              <a:gd name="connsiteY1150" fmla="*/ 3170699 h 6687061"/>
              <a:gd name="connsiteX1151" fmla="*/ 5796196 w 11799254"/>
              <a:gd name="connsiteY1151" fmla="*/ 3350109 h 6687061"/>
              <a:gd name="connsiteX1152" fmla="*/ 5735662 w 11799254"/>
              <a:gd name="connsiteY1152" fmla="*/ 3508671 h 6687061"/>
              <a:gd name="connsiteX1153" fmla="*/ 5750953 w 11799254"/>
              <a:gd name="connsiteY1153" fmla="*/ 3530255 h 6687061"/>
              <a:gd name="connsiteX1154" fmla="*/ 6062250 w 11799254"/>
              <a:gd name="connsiteY1154" fmla="*/ 3530255 h 6687061"/>
              <a:gd name="connsiteX1155" fmla="*/ 6351401 w 11799254"/>
              <a:gd name="connsiteY1155" fmla="*/ 3333798 h 6687061"/>
              <a:gd name="connsiteX1156" fmla="*/ 6408489 w 11799254"/>
              <a:gd name="connsiteY1156" fmla="*/ 3195514 h 6687061"/>
              <a:gd name="connsiteX1157" fmla="*/ 6390917 w 11799254"/>
              <a:gd name="connsiteY1157" fmla="*/ 3170699 h 6687061"/>
              <a:gd name="connsiteX1158" fmla="*/ 6390917 w 11799254"/>
              <a:gd name="connsiteY1158" fmla="*/ 3170699 h 6687061"/>
              <a:gd name="connsiteX1159" fmla="*/ 6084574 w 11799254"/>
              <a:gd name="connsiteY1159" fmla="*/ 3170699 h 6687061"/>
              <a:gd name="connsiteX1160" fmla="*/ 2602156 w 11799254"/>
              <a:gd name="connsiteY1160" fmla="*/ 2715937 h 6687061"/>
              <a:gd name="connsiteX1161" fmla="*/ 2313765 w 11799254"/>
              <a:gd name="connsiteY1161" fmla="*/ 2895347 h 6687061"/>
              <a:gd name="connsiteX1162" fmla="*/ 2253244 w 11799254"/>
              <a:gd name="connsiteY1162" fmla="*/ 3053910 h 6687061"/>
              <a:gd name="connsiteX1163" fmla="*/ 2268536 w 11799254"/>
              <a:gd name="connsiteY1163" fmla="*/ 3075493 h 6687061"/>
              <a:gd name="connsiteX1164" fmla="*/ 2579833 w 11799254"/>
              <a:gd name="connsiteY1164" fmla="*/ 3075493 h 6687061"/>
              <a:gd name="connsiteX1165" fmla="*/ 2868984 w 11799254"/>
              <a:gd name="connsiteY1165" fmla="*/ 2879036 h 6687061"/>
              <a:gd name="connsiteX1166" fmla="*/ 2926071 w 11799254"/>
              <a:gd name="connsiteY1166" fmla="*/ 2740752 h 6687061"/>
              <a:gd name="connsiteX1167" fmla="*/ 2908499 w 11799254"/>
              <a:gd name="connsiteY1167" fmla="*/ 2715937 h 6687061"/>
              <a:gd name="connsiteX1168" fmla="*/ 2908499 w 11799254"/>
              <a:gd name="connsiteY1168" fmla="*/ 2715937 h 6687061"/>
              <a:gd name="connsiteX1169" fmla="*/ 2602156 w 11799254"/>
              <a:gd name="connsiteY1169" fmla="*/ 2715937 h 6687061"/>
              <a:gd name="connsiteX1170" fmla="*/ 1935714 w 11799254"/>
              <a:gd name="connsiteY1170" fmla="*/ 2715937 h 6687061"/>
              <a:gd name="connsiteX1171" fmla="*/ 1647323 w 11799254"/>
              <a:gd name="connsiteY1171" fmla="*/ 2895347 h 6687061"/>
              <a:gd name="connsiteX1172" fmla="*/ 1586802 w 11799254"/>
              <a:gd name="connsiteY1172" fmla="*/ 3053910 h 6687061"/>
              <a:gd name="connsiteX1173" fmla="*/ 1602094 w 11799254"/>
              <a:gd name="connsiteY1173" fmla="*/ 3075493 h 6687061"/>
              <a:gd name="connsiteX1174" fmla="*/ 1913391 w 11799254"/>
              <a:gd name="connsiteY1174" fmla="*/ 3075493 h 6687061"/>
              <a:gd name="connsiteX1175" fmla="*/ 2202542 w 11799254"/>
              <a:gd name="connsiteY1175" fmla="*/ 2879036 h 6687061"/>
              <a:gd name="connsiteX1176" fmla="*/ 2259629 w 11799254"/>
              <a:gd name="connsiteY1176" fmla="*/ 2740752 h 6687061"/>
              <a:gd name="connsiteX1177" fmla="*/ 2242070 w 11799254"/>
              <a:gd name="connsiteY1177" fmla="*/ 2715937 h 6687061"/>
              <a:gd name="connsiteX1178" fmla="*/ 2242070 w 11799254"/>
              <a:gd name="connsiteY1178" fmla="*/ 2715937 h 6687061"/>
              <a:gd name="connsiteX1179" fmla="*/ 1935714 w 11799254"/>
              <a:gd name="connsiteY1179" fmla="*/ 2715937 h 6687061"/>
              <a:gd name="connsiteX1180" fmla="*/ 7594600 w 11799254"/>
              <a:gd name="connsiteY1180" fmla="*/ 1262770 h 6687061"/>
              <a:gd name="connsiteX1181" fmla="*/ 7905897 w 11799254"/>
              <a:gd name="connsiteY1181" fmla="*/ 1262770 h 6687061"/>
              <a:gd name="connsiteX1182" fmla="*/ 8195060 w 11799254"/>
              <a:gd name="connsiteY1182" fmla="*/ 1066307 h 6687061"/>
              <a:gd name="connsiteX1183" fmla="*/ 8252148 w 11799254"/>
              <a:gd name="connsiteY1183" fmla="*/ 928021 h 6687061"/>
              <a:gd name="connsiteX1184" fmla="*/ 8234576 w 11799254"/>
              <a:gd name="connsiteY1184" fmla="*/ 903208 h 6687061"/>
              <a:gd name="connsiteX1185" fmla="*/ 7928220 w 11799254"/>
              <a:gd name="connsiteY1185" fmla="*/ 903208 h 6687061"/>
              <a:gd name="connsiteX1186" fmla="*/ 7639842 w 11799254"/>
              <a:gd name="connsiteY1186" fmla="*/ 1082616 h 6687061"/>
              <a:gd name="connsiteX1187" fmla="*/ 7579308 w 11799254"/>
              <a:gd name="connsiteY1187" fmla="*/ 1241179 h 6687061"/>
              <a:gd name="connsiteX1188" fmla="*/ 7594600 w 11799254"/>
              <a:gd name="connsiteY1188" fmla="*/ 1262770 h 6687061"/>
              <a:gd name="connsiteX1189" fmla="*/ 5725729 w 11799254"/>
              <a:gd name="connsiteY1189" fmla="*/ 3170699 h 6687061"/>
              <a:gd name="connsiteX1190" fmla="*/ 5725729 w 11799254"/>
              <a:gd name="connsiteY1190" fmla="*/ 3170699 h 6687061"/>
              <a:gd name="connsiteX1191" fmla="*/ 5743301 w 11799254"/>
              <a:gd name="connsiteY1191" fmla="*/ 3195514 h 6687061"/>
              <a:gd name="connsiteX1192" fmla="*/ 5686201 w 11799254"/>
              <a:gd name="connsiteY1192" fmla="*/ 3333798 h 6687061"/>
              <a:gd name="connsiteX1193" fmla="*/ 5397050 w 11799254"/>
              <a:gd name="connsiteY1193" fmla="*/ 3530255 h 6687061"/>
              <a:gd name="connsiteX1194" fmla="*/ 5085753 w 11799254"/>
              <a:gd name="connsiteY1194" fmla="*/ 3530255 h 6687061"/>
              <a:gd name="connsiteX1195" fmla="*/ 5070461 w 11799254"/>
              <a:gd name="connsiteY1195" fmla="*/ 3508671 h 6687061"/>
              <a:gd name="connsiteX1196" fmla="*/ 5130995 w 11799254"/>
              <a:gd name="connsiteY1196" fmla="*/ 3350097 h 6687061"/>
              <a:gd name="connsiteX1197" fmla="*/ 5419373 w 11799254"/>
              <a:gd name="connsiteY1197" fmla="*/ 3170699 h 6687061"/>
              <a:gd name="connsiteX1198" fmla="*/ 5725729 w 11799254"/>
              <a:gd name="connsiteY1198" fmla="*/ 3170699 h 6687061"/>
              <a:gd name="connsiteX1199" fmla="*/ 5680677 w 11799254"/>
              <a:gd name="connsiteY1199" fmla="*/ 3216755 h 6687061"/>
              <a:gd name="connsiteX1200" fmla="*/ 5419373 w 11799254"/>
              <a:gd name="connsiteY1200" fmla="*/ 3216755 h 6687061"/>
              <a:gd name="connsiteX1201" fmla="*/ 5174007 w 11799254"/>
              <a:gd name="connsiteY1201" fmla="*/ 3366535 h 6687061"/>
              <a:gd name="connsiteX1202" fmla="*/ 5130488 w 11799254"/>
              <a:gd name="connsiteY1202" fmla="*/ 3480548 h 6687061"/>
              <a:gd name="connsiteX1203" fmla="*/ 5133009 w 11799254"/>
              <a:gd name="connsiteY1203" fmla="*/ 3484198 h 6687061"/>
              <a:gd name="connsiteX1204" fmla="*/ 5397050 w 11799254"/>
              <a:gd name="connsiteY1204" fmla="*/ 3484198 h 6687061"/>
              <a:gd name="connsiteX1205" fmla="*/ 5643189 w 11799254"/>
              <a:gd name="connsiteY1205" fmla="*/ 3317360 h 6687061"/>
              <a:gd name="connsiteX1206" fmla="*/ 5643404 w 11799254"/>
              <a:gd name="connsiteY1206" fmla="*/ 3316790 h 6687061"/>
              <a:gd name="connsiteX1207" fmla="*/ 5643645 w 11799254"/>
              <a:gd name="connsiteY1207" fmla="*/ 3316207 h 6687061"/>
              <a:gd name="connsiteX1208" fmla="*/ 5683173 w 11799254"/>
              <a:gd name="connsiteY1208" fmla="*/ 3220481 h 6687061"/>
              <a:gd name="connsiteX1209" fmla="*/ 5680677 w 11799254"/>
              <a:gd name="connsiteY1209" fmla="*/ 3216755 h 6687061"/>
              <a:gd name="connsiteX1210" fmla="*/ 8043523 w 11799254"/>
              <a:gd name="connsiteY1210" fmla="*/ 617863 h 6687061"/>
              <a:gd name="connsiteX1211" fmla="*/ 8100611 w 11799254"/>
              <a:gd name="connsiteY1211" fmla="*/ 479577 h 6687061"/>
              <a:gd name="connsiteX1212" fmla="*/ 8083038 w 11799254"/>
              <a:gd name="connsiteY1212" fmla="*/ 454764 h 6687061"/>
              <a:gd name="connsiteX1213" fmla="*/ 7776683 w 11799254"/>
              <a:gd name="connsiteY1213" fmla="*/ 454764 h 6687061"/>
              <a:gd name="connsiteX1214" fmla="*/ 7488304 w 11799254"/>
              <a:gd name="connsiteY1214" fmla="*/ 634172 h 6687061"/>
              <a:gd name="connsiteX1215" fmla="*/ 7427784 w 11799254"/>
              <a:gd name="connsiteY1215" fmla="*/ 792735 h 6687061"/>
              <a:gd name="connsiteX1216" fmla="*/ 7443075 w 11799254"/>
              <a:gd name="connsiteY1216" fmla="*/ 814326 h 6687061"/>
              <a:gd name="connsiteX1217" fmla="*/ 7754359 w 11799254"/>
              <a:gd name="connsiteY1217" fmla="*/ 814326 h 6687061"/>
              <a:gd name="connsiteX1218" fmla="*/ 8043523 w 11799254"/>
              <a:gd name="connsiteY1218" fmla="*/ 617863 h 6687061"/>
              <a:gd name="connsiteX1219" fmla="*/ 7944132 w 11799254"/>
              <a:gd name="connsiteY1219" fmla="*/ 1 h 6687061"/>
              <a:gd name="connsiteX1220" fmla="*/ 7944132 w 11799254"/>
              <a:gd name="connsiteY1220" fmla="*/ 4 h 6687061"/>
              <a:gd name="connsiteX1221" fmla="*/ 7961705 w 11799254"/>
              <a:gd name="connsiteY1221" fmla="*/ 24817 h 6687061"/>
              <a:gd name="connsiteX1222" fmla="*/ 7904604 w 11799254"/>
              <a:gd name="connsiteY1222" fmla="*/ 163099 h 6687061"/>
              <a:gd name="connsiteX1223" fmla="*/ 7615466 w 11799254"/>
              <a:gd name="connsiteY1223" fmla="*/ 359565 h 6687061"/>
              <a:gd name="connsiteX1224" fmla="*/ 7304157 w 11799254"/>
              <a:gd name="connsiteY1224" fmla="*/ 359565 h 6687061"/>
              <a:gd name="connsiteX1225" fmla="*/ 7288865 w 11799254"/>
              <a:gd name="connsiteY1225" fmla="*/ 337970 h 6687061"/>
              <a:gd name="connsiteX1226" fmla="*/ 7349399 w 11799254"/>
              <a:gd name="connsiteY1226" fmla="*/ 179408 h 6687061"/>
              <a:gd name="connsiteX1227" fmla="*/ 7637776 w 11799254"/>
              <a:gd name="connsiteY1227" fmla="*/ 0 h 6687061"/>
              <a:gd name="connsiteX1228" fmla="*/ 7944132 w 11799254"/>
              <a:gd name="connsiteY1228" fmla="*/ 0 h 6687061"/>
              <a:gd name="connsiteX1229" fmla="*/ 7899080 w 11799254"/>
              <a:gd name="connsiteY1229" fmla="*/ 46062 h 6687061"/>
              <a:gd name="connsiteX1230" fmla="*/ 7637776 w 11799254"/>
              <a:gd name="connsiteY1230" fmla="*/ 46062 h 6687061"/>
              <a:gd name="connsiteX1231" fmla="*/ 7392411 w 11799254"/>
              <a:gd name="connsiteY1231" fmla="*/ 195840 h 6687061"/>
              <a:gd name="connsiteX1232" fmla="*/ 7348892 w 11799254"/>
              <a:gd name="connsiteY1232" fmla="*/ 309846 h 6687061"/>
              <a:gd name="connsiteX1233" fmla="*/ 7351413 w 11799254"/>
              <a:gd name="connsiteY1233" fmla="*/ 313506 h 6687061"/>
              <a:gd name="connsiteX1234" fmla="*/ 7615466 w 11799254"/>
              <a:gd name="connsiteY1234" fmla="*/ 313506 h 6687061"/>
              <a:gd name="connsiteX1235" fmla="*/ 7861592 w 11799254"/>
              <a:gd name="connsiteY1235" fmla="*/ 146670 h 6687061"/>
              <a:gd name="connsiteX1236" fmla="*/ 7861820 w 11799254"/>
              <a:gd name="connsiteY1236" fmla="*/ 146091 h 6687061"/>
              <a:gd name="connsiteX1237" fmla="*/ 7862048 w 11799254"/>
              <a:gd name="connsiteY1237" fmla="*/ 145518 h 6687061"/>
              <a:gd name="connsiteX1238" fmla="*/ 7901576 w 11799254"/>
              <a:gd name="connsiteY1238" fmla="*/ 49787 h 6687061"/>
              <a:gd name="connsiteX1239" fmla="*/ 7899080 w 11799254"/>
              <a:gd name="connsiteY1239" fmla="*/ 46062 h 6687061"/>
              <a:gd name="connsiteX1240" fmla="*/ 6970561 w 11799254"/>
              <a:gd name="connsiteY1240" fmla="*/ 1082616 h 6687061"/>
              <a:gd name="connsiteX1241" fmla="*/ 6910040 w 11799254"/>
              <a:gd name="connsiteY1241" fmla="*/ 1241179 h 6687061"/>
              <a:gd name="connsiteX1242" fmla="*/ 6925333 w 11799254"/>
              <a:gd name="connsiteY1242" fmla="*/ 1262770 h 6687061"/>
              <a:gd name="connsiteX1243" fmla="*/ 7236629 w 11799254"/>
              <a:gd name="connsiteY1243" fmla="*/ 1262770 h 6687061"/>
              <a:gd name="connsiteX1244" fmla="*/ 7525780 w 11799254"/>
              <a:gd name="connsiteY1244" fmla="*/ 1066307 h 6687061"/>
              <a:gd name="connsiteX1245" fmla="*/ 7582868 w 11799254"/>
              <a:gd name="connsiteY1245" fmla="*/ 928021 h 6687061"/>
              <a:gd name="connsiteX1246" fmla="*/ 7565296 w 11799254"/>
              <a:gd name="connsiteY1246" fmla="*/ 903208 h 6687061"/>
              <a:gd name="connsiteX1247" fmla="*/ 7258952 w 11799254"/>
              <a:gd name="connsiteY1247" fmla="*/ 903208 h 6687061"/>
              <a:gd name="connsiteX1248" fmla="*/ 6970561 w 11799254"/>
              <a:gd name="connsiteY1248" fmla="*/ 1082616 h 6687061"/>
              <a:gd name="connsiteX1249" fmla="*/ 8613399 w 11799254"/>
              <a:gd name="connsiteY1249" fmla="*/ 4 h 6687061"/>
              <a:gd name="connsiteX1250" fmla="*/ 8307057 w 11799254"/>
              <a:gd name="connsiteY1250" fmla="*/ 4 h 6687061"/>
              <a:gd name="connsiteX1251" fmla="*/ 8018666 w 11799254"/>
              <a:gd name="connsiteY1251" fmla="*/ 179408 h 6687061"/>
              <a:gd name="connsiteX1252" fmla="*/ 7958145 w 11799254"/>
              <a:gd name="connsiteY1252" fmla="*/ 337970 h 6687061"/>
              <a:gd name="connsiteX1253" fmla="*/ 7973436 w 11799254"/>
              <a:gd name="connsiteY1253" fmla="*/ 359561 h 6687061"/>
              <a:gd name="connsiteX1254" fmla="*/ 8284733 w 11799254"/>
              <a:gd name="connsiteY1254" fmla="*/ 359561 h 6687061"/>
              <a:gd name="connsiteX1255" fmla="*/ 8573884 w 11799254"/>
              <a:gd name="connsiteY1255" fmla="*/ 163098 h 6687061"/>
              <a:gd name="connsiteX1256" fmla="*/ 8630972 w 11799254"/>
              <a:gd name="connsiteY1256" fmla="*/ 24813 h 6687061"/>
              <a:gd name="connsiteX1257" fmla="*/ 8613399 w 11799254"/>
              <a:gd name="connsiteY1257" fmla="*/ 4 h 6687061"/>
              <a:gd name="connsiteX1258" fmla="*/ 6642250 w 11799254"/>
              <a:gd name="connsiteY1258" fmla="*/ 1985824 h 6687061"/>
              <a:gd name="connsiteX1259" fmla="*/ 6581729 w 11799254"/>
              <a:gd name="connsiteY1259" fmla="*/ 2144386 h 6687061"/>
              <a:gd name="connsiteX1260" fmla="*/ 6597008 w 11799254"/>
              <a:gd name="connsiteY1260" fmla="*/ 2165982 h 6687061"/>
              <a:gd name="connsiteX1261" fmla="*/ 6908305 w 11799254"/>
              <a:gd name="connsiteY1261" fmla="*/ 2165982 h 6687061"/>
              <a:gd name="connsiteX1262" fmla="*/ 7197469 w 11799254"/>
              <a:gd name="connsiteY1262" fmla="*/ 1969512 h 6687061"/>
              <a:gd name="connsiteX1263" fmla="*/ 7254556 w 11799254"/>
              <a:gd name="connsiteY1263" fmla="*/ 1831228 h 6687061"/>
              <a:gd name="connsiteX1264" fmla="*/ 7236984 w 11799254"/>
              <a:gd name="connsiteY1264" fmla="*/ 1806413 h 6687061"/>
              <a:gd name="connsiteX1265" fmla="*/ 6930628 w 11799254"/>
              <a:gd name="connsiteY1265" fmla="*/ 1806413 h 6687061"/>
              <a:gd name="connsiteX1266" fmla="*/ 6642250 w 11799254"/>
              <a:gd name="connsiteY1266" fmla="*/ 1985824 h 6687061"/>
              <a:gd name="connsiteX1267" fmla="*/ 9851341 w 11799254"/>
              <a:gd name="connsiteY1267" fmla="*/ 1531062 h 6687061"/>
              <a:gd name="connsiteX1268" fmla="*/ 9790819 w 11799254"/>
              <a:gd name="connsiteY1268" fmla="*/ 1689624 h 6687061"/>
              <a:gd name="connsiteX1269" fmla="*/ 9806111 w 11799254"/>
              <a:gd name="connsiteY1269" fmla="*/ 1711220 h 6687061"/>
              <a:gd name="connsiteX1270" fmla="*/ 10117408 w 11799254"/>
              <a:gd name="connsiteY1270" fmla="*/ 1711220 h 6687061"/>
              <a:gd name="connsiteX1271" fmla="*/ 10406559 w 11799254"/>
              <a:gd name="connsiteY1271" fmla="*/ 1514750 h 6687061"/>
              <a:gd name="connsiteX1272" fmla="*/ 10463646 w 11799254"/>
              <a:gd name="connsiteY1272" fmla="*/ 1376467 h 6687061"/>
              <a:gd name="connsiteX1273" fmla="*/ 10446074 w 11799254"/>
              <a:gd name="connsiteY1273" fmla="*/ 1351651 h 6687061"/>
              <a:gd name="connsiteX1274" fmla="*/ 10139718 w 11799254"/>
              <a:gd name="connsiteY1274" fmla="*/ 1351651 h 6687061"/>
              <a:gd name="connsiteX1275" fmla="*/ 9851341 w 11799254"/>
              <a:gd name="connsiteY1275" fmla="*/ 1531062 h 6687061"/>
              <a:gd name="connsiteX1276" fmla="*/ 6883840 w 11799254"/>
              <a:gd name="connsiteY1276" fmla="*/ 903208 h 6687061"/>
              <a:gd name="connsiteX1277" fmla="*/ 6577497 w 11799254"/>
              <a:gd name="connsiteY1277" fmla="*/ 903208 h 6687061"/>
              <a:gd name="connsiteX1278" fmla="*/ 6289107 w 11799254"/>
              <a:gd name="connsiteY1278" fmla="*/ 1082616 h 6687061"/>
              <a:gd name="connsiteX1279" fmla="*/ 6228585 w 11799254"/>
              <a:gd name="connsiteY1279" fmla="*/ 1241179 h 6687061"/>
              <a:gd name="connsiteX1280" fmla="*/ 6243877 w 11799254"/>
              <a:gd name="connsiteY1280" fmla="*/ 1262770 h 6687061"/>
              <a:gd name="connsiteX1281" fmla="*/ 6555174 w 11799254"/>
              <a:gd name="connsiteY1281" fmla="*/ 1262770 h 6687061"/>
              <a:gd name="connsiteX1282" fmla="*/ 6844325 w 11799254"/>
              <a:gd name="connsiteY1282" fmla="*/ 1066307 h 6687061"/>
              <a:gd name="connsiteX1283" fmla="*/ 6901413 w 11799254"/>
              <a:gd name="connsiteY1283" fmla="*/ 928021 h 6687061"/>
              <a:gd name="connsiteX1284" fmla="*/ 6883840 w 11799254"/>
              <a:gd name="connsiteY1284" fmla="*/ 903208 h 6687061"/>
              <a:gd name="connsiteX1285" fmla="*/ 8828499 w 11799254"/>
              <a:gd name="connsiteY1285" fmla="*/ 634171 h 6687061"/>
              <a:gd name="connsiteX1286" fmla="*/ 8767965 w 11799254"/>
              <a:gd name="connsiteY1286" fmla="*/ 792733 h 6687061"/>
              <a:gd name="connsiteX1287" fmla="*/ 8783269 w 11799254"/>
              <a:gd name="connsiteY1287" fmla="*/ 814324 h 6687061"/>
              <a:gd name="connsiteX1288" fmla="*/ 9094554 w 11799254"/>
              <a:gd name="connsiteY1288" fmla="*/ 814324 h 6687061"/>
              <a:gd name="connsiteX1289" fmla="*/ 9383705 w 11799254"/>
              <a:gd name="connsiteY1289" fmla="*/ 617861 h 6687061"/>
              <a:gd name="connsiteX1290" fmla="*/ 9440805 w 11799254"/>
              <a:gd name="connsiteY1290" fmla="*/ 479576 h 6687061"/>
              <a:gd name="connsiteX1291" fmla="*/ 9423233 w 11799254"/>
              <a:gd name="connsiteY1291" fmla="*/ 454763 h 6687061"/>
              <a:gd name="connsiteX1292" fmla="*/ 9116876 w 11799254"/>
              <a:gd name="connsiteY1292" fmla="*/ 454763 h 6687061"/>
              <a:gd name="connsiteX1293" fmla="*/ 8828499 w 11799254"/>
              <a:gd name="connsiteY1293" fmla="*/ 634171 h 6687061"/>
              <a:gd name="connsiteX1294" fmla="*/ 4235796 w 11799254"/>
              <a:gd name="connsiteY1294" fmla="*/ 5313816 h 6687061"/>
              <a:gd name="connsiteX1295" fmla="*/ 4296330 w 11799254"/>
              <a:gd name="connsiteY1295" fmla="*/ 5155254 h 6687061"/>
              <a:gd name="connsiteX1296" fmla="*/ 4584708 w 11799254"/>
              <a:gd name="connsiteY1296" fmla="*/ 4975843 h 6687061"/>
              <a:gd name="connsiteX1297" fmla="*/ 4891064 w 11799254"/>
              <a:gd name="connsiteY1297" fmla="*/ 4975843 h 6687061"/>
              <a:gd name="connsiteX1298" fmla="*/ 4891064 w 11799254"/>
              <a:gd name="connsiteY1298" fmla="*/ 4975843 h 6687061"/>
              <a:gd name="connsiteX1299" fmla="*/ 4908636 w 11799254"/>
              <a:gd name="connsiteY1299" fmla="*/ 5000659 h 6687061"/>
              <a:gd name="connsiteX1300" fmla="*/ 4851549 w 11799254"/>
              <a:gd name="connsiteY1300" fmla="*/ 5138942 h 6687061"/>
              <a:gd name="connsiteX1301" fmla="*/ 4562385 w 11799254"/>
              <a:gd name="connsiteY1301" fmla="*/ 5335412 h 6687061"/>
              <a:gd name="connsiteX1302" fmla="*/ 4251088 w 11799254"/>
              <a:gd name="connsiteY1302" fmla="*/ 5335412 h 6687061"/>
              <a:gd name="connsiteX1303" fmla="*/ 4235796 w 11799254"/>
              <a:gd name="connsiteY1303" fmla="*/ 5313816 h 6687061"/>
              <a:gd name="connsiteX1304" fmla="*/ 4298345 w 11799254"/>
              <a:gd name="connsiteY1304" fmla="*/ 5289355 h 6687061"/>
              <a:gd name="connsiteX1305" fmla="*/ 4562385 w 11799254"/>
              <a:gd name="connsiteY1305" fmla="*/ 5289355 h 6687061"/>
              <a:gd name="connsiteX1306" fmla="*/ 4808524 w 11799254"/>
              <a:gd name="connsiteY1306" fmla="*/ 5122517 h 6687061"/>
              <a:gd name="connsiteX1307" fmla="*/ 4808752 w 11799254"/>
              <a:gd name="connsiteY1307" fmla="*/ 5121934 h 6687061"/>
              <a:gd name="connsiteX1308" fmla="*/ 4808980 w 11799254"/>
              <a:gd name="connsiteY1308" fmla="*/ 5121364 h 6687061"/>
              <a:gd name="connsiteX1309" fmla="*/ 4848508 w 11799254"/>
              <a:gd name="connsiteY1309" fmla="*/ 5025626 h 6687061"/>
              <a:gd name="connsiteX1310" fmla="*/ 4846012 w 11799254"/>
              <a:gd name="connsiteY1310" fmla="*/ 5021913 h 6687061"/>
              <a:gd name="connsiteX1311" fmla="*/ 4584708 w 11799254"/>
              <a:gd name="connsiteY1311" fmla="*/ 5021913 h 6687061"/>
              <a:gd name="connsiteX1312" fmla="*/ 4339342 w 11799254"/>
              <a:gd name="connsiteY1312" fmla="*/ 5171679 h 6687061"/>
              <a:gd name="connsiteX1313" fmla="*/ 4295824 w 11799254"/>
              <a:gd name="connsiteY1313" fmla="*/ 5285693 h 6687061"/>
              <a:gd name="connsiteX1314" fmla="*/ 4298345 w 11799254"/>
              <a:gd name="connsiteY1314" fmla="*/ 5289355 h 6687061"/>
              <a:gd name="connsiteX1315" fmla="*/ 8651711 w 11799254"/>
              <a:gd name="connsiteY1315" fmla="*/ 1985824 h 6687061"/>
              <a:gd name="connsiteX1316" fmla="*/ 8591178 w 11799254"/>
              <a:gd name="connsiteY1316" fmla="*/ 2144386 h 6687061"/>
              <a:gd name="connsiteX1317" fmla="*/ 8606469 w 11799254"/>
              <a:gd name="connsiteY1317" fmla="*/ 2165982 h 6687061"/>
              <a:gd name="connsiteX1318" fmla="*/ 8917766 w 11799254"/>
              <a:gd name="connsiteY1318" fmla="*/ 2165982 h 6687061"/>
              <a:gd name="connsiteX1319" fmla="*/ 9206917 w 11799254"/>
              <a:gd name="connsiteY1319" fmla="*/ 1969512 h 6687061"/>
              <a:gd name="connsiteX1320" fmla="*/ 9264018 w 11799254"/>
              <a:gd name="connsiteY1320" fmla="*/ 1831228 h 6687061"/>
              <a:gd name="connsiteX1321" fmla="*/ 9246433 w 11799254"/>
              <a:gd name="connsiteY1321" fmla="*/ 1806413 h 6687061"/>
              <a:gd name="connsiteX1322" fmla="*/ 8940090 w 11799254"/>
              <a:gd name="connsiteY1322" fmla="*/ 1806413 h 6687061"/>
              <a:gd name="connsiteX1323" fmla="*/ 8651711 w 11799254"/>
              <a:gd name="connsiteY1323" fmla="*/ 1985824 h 6687061"/>
              <a:gd name="connsiteX1324" fmla="*/ 6609665 w 11799254"/>
              <a:gd name="connsiteY1324" fmla="*/ 4 h 6687061"/>
              <a:gd name="connsiteX1325" fmla="*/ 6303322 w 11799254"/>
              <a:gd name="connsiteY1325" fmla="*/ 4 h 6687061"/>
              <a:gd name="connsiteX1326" fmla="*/ 6014943 w 11799254"/>
              <a:gd name="connsiteY1326" fmla="*/ 179408 h 6687061"/>
              <a:gd name="connsiteX1327" fmla="*/ 5954410 w 11799254"/>
              <a:gd name="connsiteY1327" fmla="*/ 337970 h 6687061"/>
              <a:gd name="connsiteX1328" fmla="*/ 5969701 w 11799254"/>
              <a:gd name="connsiteY1328" fmla="*/ 359561 h 6687061"/>
              <a:gd name="connsiteX1329" fmla="*/ 6280998 w 11799254"/>
              <a:gd name="connsiteY1329" fmla="*/ 359561 h 6687061"/>
              <a:gd name="connsiteX1330" fmla="*/ 6570149 w 11799254"/>
              <a:gd name="connsiteY1330" fmla="*/ 163098 h 6687061"/>
              <a:gd name="connsiteX1331" fmla="*/ 6627250 w 11799254"/>
              <a:gd name="connsiteY1331" fmla="*/ 24813 h 6687061"/>
              <a:gd name="connsiteX1332" fmla="*/ 6609665 w 11799254"/>
              <a:gd name="connsiteY1332" fmla="*/ 4 h 6687061"/>
              <a:gd name="connsiteX1333" fmla="*/ 3262074 w 11799254"/>
              <a:gd name="connsiteY1333" fmla="*/ 4 h 6687061"/>
              <a:gd name="connsiteX1334" fmla="*/ 2955730 w 11799254"/>
              <a:gd name="connsiteY1334" fmla="*/ 4 h 6687061"/>
              <a:gd name="connsiteX1335" fmla="*/ 2667339 w 11799254"/>
              <a:gd name="connsiteY1335" fmla="*/ 179409 h 6687061"/>
              <a:gd name="connsiteX1336" fmla="*/ 2606818 w 11799254"/>
              <a:gd name="connsiteY1336" fmla="*/ 337971 h 6687061"/>
              <a:gd name="connsiteX1337" fmla="*/ 2622110 w 11799254"/>
              <a:gd name="connsiteY1337" fmla="*/ 359563 h 6687061"/>
              <a:gd name="connsiteX1338" fmla="*/ 2933407 w 11799254"/>
              <a:gd name="connsiteY1338" fmla="*/ 359563 h 6687061"/>
              <a:gd name="connsiteX1339" fmla="*/ 3222558 w 11799254"/>
              <a:gd name="connsiteY1339" fmla="*/ 163099 h 6687061"/>
              <a:gd name="connsiteX1340" fmla="*/ 3279646 w 11799254"/>
              <a:gd name="connsiteY1340" fmla="*/ 24814 h 6687061"/>
              <a:gd name="connsiteX1341" fmla="*/ 3262074 w 11799254"/>
              <a:gd name="connsiteY1341" fmla="*/ 5 h 6687061"/>
              <a:gd name="connsiteX1342" fmla="*/ 2425356 w 11799254"/>
              <a:gd name="connsiteY1342" fmla="*/ 454764 h 6687061"/>
              <a:gd name="connsiteX1343" fmla="*/ 2731712 w 11799254"/>
              <a:gd name="connsiteY1343" fmla="*/ 454764 h 6687061"/>
              <a:gd name="connsiteX1344" fmla="*/ 2749284 w 11799254"/>
              <a:gd name="connsiteY1344" fmla="*/ 479577 h 6687061"/>
              <a:gd name="connsiteX1345" fmla="*/ 2692197 w 11799254"/>
              <a:gd name="connsiteY1345" fmla="*/ 617860 h 6687061"/>
              <a:gd name="connsiteX1346" fmla="*/ 2403046 w 11799254"/>
              <a:gd name="connsiteY1346" fmla="*/ 814326 h 6687061"/>
              <a:gd name="connsiteX1347" fmla="*/ 2091749 w 11799254"/>
              <a:gd name="connsiteY1347" fmla="*/ 814326 h 6687061"/>
              <a:gd name="connsiteX1348" fmla="*/ 2076457 w 11799254"/>
              <a:gd name="connsiteY1348" fmla="*/ 792731 h 6687061"/>
              <a:gd name="connsiteX1349" fmla="*/ 2136978 w 11799254"/>
              <a:gd name="connsiteY1349" fmla="*/ 634172 h 6687061"/>
              <a:gd name="connsiteX1350" fmla="*/ 2425369 w 11799254"/>
              <a:gd name="connsiteY1350" fmla="*/ 454764 h 6687061"/>
              <a:gd name="connsiteX1351" fmla="*/ 2686660 w 11799254"/>
              <a:gd name="connsiteY1351" fmla="*/ 500825 h 6687061"/>
              <a:gd name="connsiteX1352" fmla="*/ 2425356 w 11799254"/>
              <a:gd name="connsiteY1352" fmla="*/ 500825 h 6687061"/>
              <a:gd name="connsiteX1353" fmla="*/ 2179990 w 11799254"/>
              <a:gd name="connsiteY1353" fmla="*/ 650603 h 6687061"/>
              <a:gd name="connsiteX1354" fmla="*/ 2136471 w 11799254"/>
              <a:gd name="connsiteY1354" fmla="*/ 764609 h 6687061"/>
              <a:gd name="connsiteX1355" fmla="*/ 2138992 w 11799254"/>
              <a:gd name="connsiteY1355" fmla="*/ 768267 h 6687061"/>
              <a:gd name="connsiteX1356" fmla="*/ 2403046 w 11799254"/>
              <a:gd name="connsiteY1356" fmla="*/ 768267 h 6687061"/>
              <a:gd name="connsiteX1357" fmla="*/ 2649172 w 11799254"/>
              <a:gd name="connsiteY1357" fmla="*/ 601431 h 6687061"/>
              <a:gd name="connsiteX1358" fmla="*/ 2649400 w 11799254"/>
              <a:gd name="connsiteY1358" fmla="*/ 600852 h 6687061"/>
              <a:gd name="connsiteX1359" fmla="*/ 2649641 w 11799254"/>
              <a:gd name="connsiteY1359" fmla="*/ 600279 h 6687061"/>
              <a:gd name="connsiteX1360" fmla="*/ 2689156 w 11799254"/>
              <a:gd name="connsiteY1360" fmla="*/ 504551 h 6687061"/>
              <a:gd name="connsiteX1361" fmla="*/ 2686660 w 11799254"/>
              <a:gd name="connsiteY1361" fmla="*/ 500826 h 6687061"/>
              <a:gd name="connsiteX1362" fmla="*/ 4600621 w 11799254"/>
              <a:gd name="connsiteY1362" fmla="*/ 4 h 6687061"/>
              <a:gd name="connsiteX1363" fmla="*/ 4294265 w 11799254"/>
              <a:gd name="connsiteY1363" fmla="*/ 4 h 6687061"/>
              <a:gd name="connsiteX1364" fmla="*/ 4005887 w 11799254"/>
              <a:gd name="connsiteY1364" fmla="*/ 179408 h 6687061"/>
              <a:gd name="connsiteX1365" fmla="*/ 3945353 w 11799254"/>
              <a:gd name="connsiteY1365" fmla="*/ 337970 h 6687061"/>
              <a:gd name="connsiteX1366" fmla="*/ 3960657 w 11799254"/>
              <a:gd name="connsiteY1366" fmla="*/ 359561 h 6687061"/>
              <a:gd name="connsiteX1367" fmla="*/ 4271942 w 11799254"/>
              <a:gd name="connsiteY1367" fmla="*/ 359561 h 6687061"/>
              <a:gd name="connsiteX1368" fmla="*/ 4561105 w 11799254"/>
              <a:gd name="connsiteY1368" fmla="*/ 163098 h 6687061"/>
              <a:gd name="connsiteX1369" fmla="*/ 4618193 w 11799254"/>
              <a:gd name="connsiteY1369" fmla="*/ 24813 h 6687061"/>
              <a:gd name="connsiteX1370" fmla="*/ 4600621 w 11799254"/>
              <a:gd name="connsiteY1370" fmla="*/ 4 h 6687061"/>
              <a:gd name="connsiteX1371" fmla="*/ 5484569 w 11799254"/>
              <a:gd name="connsiteY1371" fmla="*/ 634171 h 6687061"/>
              <a:gd name="connsiteX1372" fmla="*/ 5424048 w 11799254"/>
              <a:gd name="connsiteY1372" fmla="*/ 792733 h 6687061"/>
              <a:gd name="connsiteX1373" fmla="*/ 5439340 w 11799254"/>
              <a:gd name="connsiteY1373" fmla="*/ 814324 h 6687061"/>
              <a:gd name="connsiteX1374" fmla="*/ 5750637 w 11799254"/>
              <a:gd name="connsiteY1374" fmla="*/ 814324 h 6687061"/>
              <a:gd name="connsiteX1375" fmla="*/ 6039788 w 11799254"/>
              <a:gd name="connsiteY1375" fmla="*/ 617861 h 6687061"/>
              <a:gd name="connsiteX1376" fmla="*/ 6096876 w 11799254"/>
              <a:gd name="connsiteY1376" fmla="*/ 479576 h 6687061"/>
              <a:gd name="connsiteX1377" fmla="*/ 6079303 w 11799254"/>
              <a:gd name="connsiteY1377" fmla="*/ 454763 h 6687061"/>
              <a:gd name="connsiteX1378" fmla="*/ 5772947 w 11799254"/>
              <a:gd name="connsiteY1378" fmla="*/ 454763 h 6687061"/>
              <a:gd name="connsiteX1379" fmla="*/ 5484569 w 11799254"/>
              <a:gd name="connsiteY1379" fmla="*/ 634171 h 6687061"/>
              <a:gd name="connsiteX1380" fmla="*/ 4966839 w 11799254"/>
              <a:gd name="connsiteY1380" fmla="*/ 1082616 h 6687061"/>
              <a:gd name="connsiteX1381" fmla="*/ 4906305 w 11799254"/>
              <a:gd name="connsiteY1381" fmla="*/ 1241179 h 6687061"/>
              <a:gd name="connsiteX1382" fmla="*/ 4921597 w 11799254"/>
              <a:gd name="connsiteY1382" fmla="*/ 1262770 h 6687061"/>
              <a:gd name="connsiteX1383" fmla="*/ 5232907 w 11799254"/>
              <a:gd name="connsiteY1383" fmla="*/ 1262770 h 6687061"/>
              <a:gd name="connsiteX1384" fmla="*/ 5522045 w 11799254"/>
              <a:gd name="connsiteY1384" fmla="*/ 1066307 h 6687061"/>
              <a:gd name="connsiteX1385" fmla="*/ 5579146 w 11799254"/>
              <a:gd name="connsiteY1385" fmla="*/ 928021 h 6687061"/>
              <a:gd name="connsiteX1386" fmla="*/ 5561561 w 11799254"/>
              <a:gd name="connsiteY1386" fmla="*/ 903208 h 6687061"/>
              <a:gd name="connsiteX1387" fmla="*/ 5255217 w 11799254"/>
              <a:gd name="connsiteY1387" fmla="*/ 903208 h 6687061"/>
              <a:gd name="connsiteX1388" fmla="*/ 4966839 w 11799254"/>
              <a:gd name="connsiteY1388" fmla="*/ 1082616 h 6687061"/>
              <a:gd name="connsiteX1389" fmla="*/ 4499609 w 11799254"/>
              <a:gd name="connsiteY1389" fmla="*/ 1531062 h 6687061"/>
              <a:gd name="connsiteX1390" fmla="*/ 4439088 w 11799254"/>
              <a:gd name="connsiteY1390" fmla="*/ 1689624 h 6687061"/>
              <a:gd name="connsiteX1391" fmla="*/ 4454379 w 11799254"/>
              <a:gd name="connsiteY1391" fmla="*/ 1711220 h 6687061"/>
              <a:gd name="connsiteX1392" fmla="*/ 4765676 w 11799254"/>
              <a:gd name="connsiteY1392" fmla="*/ 1711220 h 6687061"/>
              <a:gd name="connsiteX1393" fmla="*/ 5054827 w 11799254"/>
              <a:gd name="connsiteY1393" fmla="*/ 1514750 h 6687061"/>
              <a:gd name="connsiteX1394" fmla="*/ 5111915 w 11799254"/>
              <a:gd name="connsiteY1394" fmla="*/ 1376467 h 6687061"/>
              <a:gd name="connsiteX1395" fmla="*/ 5094343 w 11799254"/>
              <a:gd name="connsiteY1395" fmla="*/ 1351651 h 6687061"/>
              <a:gd name="connsiteX1396" fmla="*/ 4787987 w 11799254"/>
              <a:gd name="connsiteY1396" fmla="*/ 1351651 h 6687061"/>
              <a:gd name="connsiteX1397" fmla="*/ 4499609 w 11799254"/>
              <a:gd name="connsiteY1397" fmla="*/ 1531062 h 6687061"/>
              <a:gd name="connsiteX1398" fmla="*/ 11538977 w 11799254"/>
              <a:gd name="connsiteY1398" fmla="*/ 1066307 h 6687061"/>
              <a:gd name="connsiteX1399" fmla="*/ 11596064 w 11799254"/>
              <a:gd name="connsiteY1399" fmla="*/ 928021 h 6687061"/>
              <a:gd name="connsiteX1400" fmla="*/ 11578493 w 11799254"/>
              <a:gd name="connsiteY1400" fmla="*/ 903208 h 6687061"/>
              <a:gd name="connsiteX1401" fmla="*/ 11272136 w 11799254"/>
              <a:gd name="connsiteY1401" fmla="*/ 903208 h 6687061"/>
              <a:gd name="connsiteX1402" fmla="*/ 10983759 w 11799254"/>
              <a:gd name="connsiteY1402" fmla="*/ 1082616 h 6687061"/>
              <a:gd name="connsiteX1403" fmla="*/ 10923237 w 11799254"/>
              <a:gd name="connsiteY1403" fmla="*/ 1241179 h 6687061"/>
              <a:gd name="connsiteX1404" fmla="*/ 10938529 w 11799254"/>
              <a:gd name="connsiteY1404" fmla="*/ 1262770 h 6687061"/>
              <a:gd name="connsiteX1405" fmla="*/ 11249826 w 11799254"/>
              <a:gd name="connsiteY1405" fmla="*/ 1262770 h 6687061"/>
              <a:gd name="connsiteX1406" fmla="*/ 11538977 w 11799254"/>
              <a:gd name="connsiteY1406" fmla="*/ 1066307 h 6687061"/>
              <a:gd name="connsiteX1407" fmla="*/ 7112090 w 11799254"/>
              <a:gd name="connsiteY1407" fmla="*/ 5762266 h 6687061"/>
              <a:gd name="connsiteX1408" fmla="*/ 7172612 w 11799254"/>
              <a:gd name="connsiteY1408" fmla="*/ 5603704 h 6687061"/>
              <a:gd name="connsiteX1409" fmla="*/ 7460989 w 11799254"/>
              <a:gd name="connsiteY1409" fmla="*/ 5424294 h 6687061"/>
              <a:gd name="connsiteX1410" fmla="*/ 7767346 w 11799254"/>
              <a:gd name="connsiteY1410" fmla="*/ 5424294 h 6687061"/>
              <a:gd name="connsiteX1411" fmla="*/ 7784917 w 11799254"/>
              <a:gd name="connsiteY1411" fmla="*/ 5449109 h 6687061"/>
              <a:gd name="connsiteX1412" fmla="*/ 7727830 w 11799254"/>
              <a:gd name="connsiteY1412" fmla="*/ 5587393 h 6687061"/>
              <a:gd name="connsiteX1413" fmla="*/ 7438679 w 11799254"/>
              <a:gd name="connsiteY1413" fmla="*/ 5783862 h 6687061"/>
              <a:gd name="connsiteX1414" fmla="*/ 7127382 w 11799254"/>
              <a:gd name="connsiteY1414" fmla="*/ 5783862 h 6687061"/>
              <a:gd name="connsiteX1415" fmla="*/ 7112090 w 11799254"/>
              <a:gd name="connsiteY1415" fmla="*/ 5762266 h 6687061"/>
              <a:gd name="connsiteX1416" fmla="*/ 7174626 w 11799254"/>
              <a:gd name="connsiteY1416" fmla="*/ 5737793 h 6687061"/>
              <a:gd name="connsiteX1417" fmla="*/ 7438679 w 11799254"/>
              <a:gd name="connsiteY1417" fmla="*/ 5737793 h 6687061"/>
              <a:gd name="connsiteX1418" fmla="*/ 7684817 w 11799254"/>
              <a:gd name="connsiteY1418" fmla="*/ 5570968 h 6687061"/>
              <a:gd name="connsiteX1419" fmla="*/ 7685033 w 11799254"/>
              <a:gd name="connsiteY1419" fmla="*/ 5570385 h 6687061"/>
              <a:gd name="connsiteX1420" fmla="*/ 7685274 w 11799254"/>
              <a:gd name="connsiteY1420" fmla="*/ 5569814 h 6687061"/>
              <a:gd name="connsiteX1421" fmla="*/ 7724802 w 11799254"/>
              <a:gd name="connsiteY1421" fmla="*/ 5474076 h 6687061"/>
              <a:gd name="connsiteX1422" fmla="*/ 7722306 w 11799254"/>
              <a:gd name="connsiteY1422" fmla="*/ 5470350 h 6687061"/>
              <a:gd name="connsiteX1423" fmla="*/ 7460989 w 11799254"/>
              <a:gd name="connsiteY1423" fmla="*/ 5470350 h 6687061"/>
              <a:gd name="connsiteX1424" fmla="*/ 7215623 w 11799254"/>
              <a:gd name="connsiteY1424" fmla="*/ 5620129 h 6687061"/>
              <a:gd name="connsiteX1425" fmla="*/ 7172104 w 11799254"/>
              <a:gd name="connsiteY1425" fmla="*/ 5734143 h 6687061"/>
              <a:gd name="connsiteX1426" fmla="*/ 7174626 w 11799254"/>
              <a:gd name="connsiteY1426" fmla="*/ 5737793 h 6687061"/>
              <a:gd name="connsiteX1427" fmla="*/ 7266288 w 11799254"/>
              <a:gd name="connsiteY1427" fmla="*/ 6238611 h 6687061"/>
              <a:gd name="connsiteX1428" fmla="*/ 7577572 w 11799254"/>
              <a:gd name="connsiteY1428" fmla="*/ 6238611 h 6687061"/>
              <a:gd name="connsiteX1429" fmla="*/ 7866736 w 11799254"/>
              <a:gd name="connsiteY1429" fmla="*/ 6042155 h 6687061"/>
              <a:gd name="connsiteX1430" fmla="*/ 7923823 w 11799254"/>
              <a:gd name="connsiteY1430" fmla="*/ 5903871 h 6687061"/>
              <a:gd name="connsiteX1431" fmla="*/ 7906251 w 11799254"/>
              <a:gd name="connsiteY1431" fmla="*/ 5879055 h 6687061"/>
              <a:gd name="connsiteX1432" fmla="*/ 7599895 w 11799254"/>
              <a:gd name="connsiteY1432" fmla="*/ 5879055 h 6687061"/>
              <a:gd name="connsiteX1433" fmla="*/ 7311518 w 11799254"/>
              <a:gd name="connsiteY1433" fmla="*/ 6058466 h 6687061"/>
              <a:gd name="connsiteX1434" fmla="*/ 7250984 w 11799254"/>
              <a:gd name="connsiteY1434" fmla="*/ 6217028 h 6687061"/>
              <a:gd name="connsiteX1435" fmla="*/ 7266288 w 11799254"/>
              <a:gd name="connsiteY1435" fmla="*/ 6238611 h 6687061"/>
              <a:gd name="connsiteX1436" fmla="*/ 8397097 w 11799254"/>
              <a:gd name="connsiteY1436" fmla="*/ 5587393 h 6687061"/>
              <a:gd name="connsiteX1437" fmla="*/ 8454184 w 11799254"/>
              <a:gd name="connsiteY1437" fmla="*/ 5449109 h 6687061"/>
              <a:gd name="connsiteX1438" fmla="*/ 8436613 w 11799254"/>
              <a:gd name="connsiteY1438" fmla="*/ 5424294 h 6687061"/>
              <a:gd name="connsiteX1439" fmla="*/ 8130257 w 11799254"/>
              <a:gd name="connsiteY1439" fmla="*/ 5424294 h 6687061"/>
              <a:gd name="connsiteX1440" fmla="*/ 7841879 w 11799254"/>
              <a:gd name="connsiteY1440" fmla="*/ 5603704 h 6687061"/>
              <a:gd name="connsiteX1441" fmla="*/ 7781345 w 11799254"/>
              <a:gd name="connsiteY1441" fmla="*/ 5762266 h 6687061"/>
              <a:gd name="connsiteX1442" fmla="*/ 7796636 w 11799254"/>
              <a:gd name="connsiteY1442" fmla="*/ 5783862 h 6687061"/>
              <a:gd name="connsiteX1443" fmla="*/ 8107946 w 11799254"/>
              <a:gd name="connsiteY1443" fmla="*/ 5783862 h 6687061"/>
              <a:gd name="connsiteX1444" fmla="*/ 8397097 w 11799254"/>
              <a:gd name="connsiteY1444" fmla="*/ 5587393 h 6687061"/>
              <a:gd name="connsiteX1445" fmla="*/ 8467564 w 11799254"/>
              <a:gd name="connsiteY1445" fmla="*/ 5783850 h 6687061"/>
              <a:gd name="connsiteX1446" fmla="*/ 8778860 w 11799254"/>
              <a:gd name="connsiteY1446" fmla="*/ 5783850 h 6687061"/>
              <a:gd name="connsiteX1447" fmla="*/ 9068011 w 11799254"/>
              <a:gd name="connsiteY1447" fmla="*/ 5587393 h 6687061"/>
              <a:gd name="connsiteX1448" fmla="*/ 9125112 w 11799254"/>
              <a:gd name="connsiteY1448" fmla="*/ 5449109 h 6687061"/>
              <a:gd name="connsiteX1449" fmla="*/ 9107539 w 11799254"/>
              <a:gd name="connsiteY1449" fmla="*/ 5424294 h 6687061"/>
              <a:gd name="connsiteX1450" fmla="*/ 8801184 w 11799254"/>
              <a:gd name="connsiteY1450" fmla="*/ 5424294 h 6687061"/>
              <a:gd name="connsiteX1451" fmla="*/ 8512805 w 11799254"/>
              <a:gd name="connsiteY1451" fmla="*/ 5603704 h 6687061"/>
              <a:gd name="connsiteX1452" fmla="*/ 8452271 w 11799254"/>
              <a:gd name="connsiteY1452" fmla="*/ 5762266 h 6687061"/>
              <a:gd name="connsiteX1453" fmla="*/ 8467564 w 11799254"/>
              <a:gd name="connsiteY1453" fmla="*/ 5783850 h 6687061"/>
              <a:gd name="connsiteX1454" fmla="*/ 5262553 w 11799254"/>
              <a:gd name="connsiteY1454" fmla="*/ 6238611 h 6687061"/>
              <a:gd name="connsiteX1455" fmla="*/ 5573850 w 11799254"/>
              <a:gd name="connsiteY1455" fmla="*/ 6238611 h 6687061"/>
              <a:gd name="connsiteX1456" fmla="*/ 5863001 w 11799254"/>
              <a:gd name="connsiteY1456" fmla="*/ 6042155 h 6687061"/>
              <a:gd name="connsiteX1457" fmla="*/ 5920088 w 11799254"/>
              <a:gd name="connsiteY1457" fmla="*/ 5903871 h 6687061"/>
              <a:gd name="connsiteX1458" fmla="*/ 5902516 w 11799254"/>
              <a:gd name="connsiteY1458" fmla="*/ 5879055 h 6687061"/>
              <a:gd name="connsiteX1459" fmla="*/ 5596160 w 11799254"/>
              <a:gd name="connsiteY1459" fmla="*/ 5879055 h 6687061"/>
              <a:gd name="connsiteX1460" fmla="*/ 5307782 w 11799254"/>
              <a:gd name="connsiteY1460" fmla="*/ 6058466 h 6687061"/>
              <a:gd name="connsiteX1461" fmla="*/ 5247261 w 11799254"/>
              <a:gd name="connsiteY1461" fmla="*/ 6217028 h 6687061"/>
              <a:gd name="connsiteX1462" fmla="*/ 5262553 w 11799254"/>
              <a:gd name="connsiteY1462" fmla="*/ 6238611 h 6687061"/>
              <a:gd name="connsiteX1463" fmla="*/ 5912462 w 11799254"/>
              <a:gd name="connsiteY1463" fmla="*/ 6217028 h 6687061"/>
              <a:gd name="connsiteX1464" fmla="*/ 5972983 w 11799254"/>
              <a:gd name="connsiteY1464" fmla="*/ 6058466 h 6687061"/>
              <a:gd name="connsiteX1465" fmla="*/ 6261361 w 11799254"/>
              <a:gd name="connsiteY1465" fmla="*/ 5879055 h 6687061"/>
              <a:gd name="connsiteX1466" fmla="*/ 6567716 w 11799254"/>
              <a:gd name="connsiteY1466" fmla="*/ 5879055 h 6687061"/>
              <a:gd name="connsiteX1467" fmla="*/ 6585289 w 11799254"/>
              <a:gd name="connsiteY1467" fmla="*/ 5903871 h 6687061"/>
              <a:gd name="connsiteX1468" fmla="*/ 6528201 w 11799254"/>
              <a:gd name="connsiteY1468" fmla="*/ 6042155 h 6687061"/>
              <a:gd name="connsiteX1469" fmla="*/ 6239050 w 11799254"/>
              <a:gd name="connsiteY1469" fmla="*/ 6238624 h 6687061"/>
              <a:gd name="connsiteX1470" fmla="*/ 5927753 w 11799254"/>
              <a:gd name="connsiteY1470" fmla="*/ 6238624 h 6687061"/>
              <a:gd name="connsiteX1471" fmla="*/ 5912462 w 11799254"/>
              <a:gd name="connsiteY1471" fmla="*/ 6217028 h 6687061"/>
              <a:gd name="connsiteX1472" fmla="*/ 5974997 w 11799254"/>
              <a:gd name="connsiteY1472" fmla="*/ 6192555 h 6687061"/>
              <a:gd name="connsiteX1473" fmla="*/ 6239050 w 11799254"/>
              <a:gd name="connsiteY1473" fmla="*/ 6192555 h 6687061"/>
              <a:gd name="connsiteX1474" fmla="*/ 6485189 w 11799254"/>
              <a:gd name="connsiteY1474" fmla="*/ 6025729 h 6687061"/>
              <a:gd name="connsiteX1475" fmla="*/ 6485404 w 11799254"/>
              <a:gd name="connsiteY1475" fmla="*/ 6025146 h 6687061"/>
              <a:gd name="connsiteX1476" fmla="*/ 6485645 w 11799254"/>
              <a:gd name="connsiteY1476" fmla="*/ 6024576 h 6687061"/>
              <a:gd name="connsiteX1477" fmla="*/ 6525173 w 11799254"/>
              <a:gd name="connsiteY1477" fmla="*/ 5928838 h 6687061"/>
              <a:gd name="connsiteX1478" fmla="*/ 6522677 w 11799254"/>
              <a:gd name="connsiteY1478" fmla="*/ 5925112 h 6687061"/>
              <a:gd name="connsiteX1479" fmla="*/ 6261361 w 11799254"/>
              <a:gd name="connsiteY1479" fmla="*/ 5925112 h 6687061"/>
              <a:gd name="connsiteX1480" fmla="*/ 6015995 w 11799254"/>
              <a:gd name="connsiteY1480" fmla="*/ 6074891 h 6687061"/>
              <a:gd name="connsiteX1481" fmla="*/ 5972476 w 11799254"/>
              <a:gd name="connsiteY1481" fmla="*/ 6188905 h 6687061"/>
              <a:gd name="connsiteX1482" fmla="*/ 5974997 w 11799254"/>
              <a:gd name="connsiteY1482" fmla="*/ 6192555 h 6687061"/>
              <a:gd name="connsiteX1483" fmla="*/ 7058563 w 11799254"/>
              <a:gd name="connsiteY1483" fmla="*/ 5587393 h 6687061"/>
              <a:gd name="connsiteX1484" fmla="*/ 7115650 w 11799254"/>
              <a:gd name="connsiteY1484" fmla="*/ 5449109 h 6687061"/>
              <a:gd name="connsiteX1485" fmla="*/ 7098078 w 11799254"/>
              <a:gd name="connsiteY1485" fmla="*/ 5424294 h 6687061"/>
              <a:gd name="connsiteX1486" fmla="*/ 6791722 w 11799254"/>
              <a:gd name="connsiteY1486" fmla="*/ 5424294 h 6687061"/>
              <a:gd name="connsiteX1487" fmla="*/ 6503344 w 11799254"/>
              <a:gd name="connsiteY1487" fmla="*/ 5603704 h 6687061"/>
              <a:gd name="connsiteX1488" fmla="*/ 6442823 w 11799254"/>
              <a:gd name="connsiteY1488" fmla="*/ 5762266 h 6687061"/>
              <a:gd name="connsiteX1489" fmla="*/ 6458115 w 11799254"/>
              <a:gd name="connsiteY1489" fmla="*/ 5783862 h 6687061"/>
              <a:gd name="connsiteX1490" fmla="*/ 6769399 w 11799254"/>
              <a:gd name="connsiteY1490" fmla="*/ 5783862 h 6687061"/>
              <a:gd name="connsiteX1491" fmla="*/ 7058563 w 11799254"/>
              <a:gd name="connsiteY1491" fmla="*/ 5587393 h 6687061"/>
              <a:gd name="connsiteX1492" fmla="*/ 11401705 w 11799254"/>
              <a:gd name="connsiteY1492" fmla="*/ 4 h 6687061"/>
              <a:gd name="connsiteX1493" fmla="*/ 11095349 w 11799254"/>
              <a:gd name="connsiteY1493" fmla="*/ 4 h 6687061"/>
              <a:gd name="connsiteX1494" fmla="*/ 10806971 w 11799254"/>
              <a:gd name="connsiteY1494" fmla="*/ 179408 h 6687061"/>
              <a:gd name="connsiteX1495" fmla="*/ 10746450 w 11799254"/>
              <a:gd name="connsiteY1495" fmla="*/ 337970 h 6687061"/>
              <a:gd name="connsiteX1496" fmla="*/ 10761729 w 11799254"/>
              <a:gd name="connsiteY1496" fmla="*/ 359561 h 6687061"/>
              <a:gd name="connsiteX1497" fmla="*/ 11073039 w 11799254"/>
              <a:gd name="connsiteY1497" fmla="*/ 359561 h 6687061"/>
              <a:gd name="connsiteX1498" fmla="*/ 11362190 w 11799254"/>
              <a:gd name="connsiteY1498" fmla="*/ 163098 h 6687061"/>
              <a:gd name="connsiteX1499" fmla="*/ 11419277 w 11799254"/>
              <a:gd name="connsiteY1499" fmla="*/ 24813 h 6687061"/>
              <a:gd name="connsiteX1500" fmla="*/ 11401705 w 11799254"/>
              <a:gd name="connsiteY1500" fmla="*/ 4 h 6687061"/>
              <a:gd name="connsiteX1501" fmla="*/ 10231051 w 11799254"/>
              <a:gd name="connsiteY1501" fmla="*/ 3978705 h 6687061"/>
              <a:gd name="connsiteX1502" fmla="*/ 9919754 w 11799254"/>
              <a:gd name="connsiteY1502" fmla="*/ 3978705 h 6687061"/>
              <a:gd name="connsiteX1503" fmla="*/ 9904475 w 11799254"/>
              <a:gd name="connsiteY1503" fmla="*/ 3957109 h 6687061"/>
              <a:gd name="connsiteX1504" fmla="*/ 9964996 w 11799254"/>
              <a:gd name="connsiteY1504" fmla="*/ 3798547 h 6687061"/>
              <a:gd name="connsiteX1505" fmla="*/ 10253374 w 11799254"/>
              <a:gd name="connsiteY1505" fmla="*/ 3619149 h 6687061"/>
              <a:gd name="connsiteX1506" fmla="*/ 10559731 w 11799254"/>
              <a:gd name="connsiteY1506" fmla="*/ 3619149 h 6687061"/>
              <a:gd name="connsiteX1507" fmla="*/ 10577302 w 11799254"/>
              <a:gd name="connsiteY1507" fmla="*/ 3643965 h 6687061"/>
              <a:gd name="connsiteX1508" fmla="*/ 10520215 w 11799254"/>
              <a:gd name="connsiteY1508" fmla="*/ 3782248 h 6687061"/>
              <a:gd name="connsiteX1509" fmla="*/ 10231051 w 11799254"/>
              <a:gd name="connsiteY1509" fmla="*/ 3978705 h 6687061"/>
              <a:gd name="connsiteX1510" fmla="*/ 9966998 w 11799254"/>
              <a:gd name="connsiteY1510" fmla="*/ 3932649 h 6687061"/>
              <a:gd name="connsiteX1511" fmla="*/ 10231051 w 11799254"/>
              <a:gd name="connsiteY1511" fmla="*/ 3932649 h 6687061"/>
              <a:gd name="connsiteX1512" fmla="*/ 10477190 w 11799254"/>
              <a:gd name="connsiteY1512" fmla="*/ 3765810 h 6687061"/>
              <a:gd name="connsiteX1513" fmla="*/ 10477418 w 11799254"/>
              <a:gd name="connsiteY1513" fmla="*/ 3765228 h 6687061"/>
              <a:gd name="connsiteX1514" fmla="*/ 10477646 w 11799254"/>
              <a:gd name="connsiteY1514" fmla="*/ 3764657 h 6687061"/>
              <a:gd name="connsiteX1515" fmla="*/ 10517174 w 11799254"/>
              <a:gd name="connsiteY1515" fmla="*/ 3668932 h 6687061"/>
              <a:gd name="connsiteX1516" fmla="*/ 10514678 w 11799254"/>
              <a:gd name="connsiteY1516" fmla="*/ 3665206 h 6687061"/>
              <a:gd name="connsiteX1517" fmla="*/ 10253374 w 11799254"/>
              <a:gd name="connsiteY1517" fmla="*/ 3665206 h 6687061"/>
              <a:gd name="connsiteX1518" fmla="*/ 10008008 w 11799254"/>
              <a:gd name="connsiteY1518" fmla="*/ 3814985 h 6687061"/>
              <a:gd name="connsiteX1519" fmla="*/ 9964489 w 11799254"/>
              <a:gd name="connsiteY1519" fmla="*/ 3928986 h 6687061"/>
              <a:gd name="connsiteX1520" fmla="*/ 9966998 w 11799254"/>
              <a:gd name="connsiteY1520" fmla="*/ 3932649 h 6687061"/>
              <a:gd name="connsiteX1521" fmla="*/ 10934475 w 11799254"/>
              <a:gd name="connsiteY1521" fmla="*/ 2715937 h 6687061"/>
              <a:gd name="connsiteX1522" fmla="*/ 10934475 w 11799254"/>
              <a:gd name="connsiteY1522" fmla="*/ 2715937 h 6687061"/>
              <a:gd name="connsiteX1523" fmla="*/ 10628132 w 11799254"/>
              <a:gd name="connsiteY1523" fmla="*/ 2715937 h 6687061"/>
              <a:gd name="connsiteX1524" fmla="*/ 10339741 w 11799254"/>
              <a:gd name="connsiteY1524" fmla="*/ 2895347 h 6687061"/>
              <a:gd name="connsiteX1525" fmla="*/ 10279219 w 11799254"/>
              <a:gd name="connsiteY1525" fmla="*/ 3053910 h 6687061"/>
              <a:gd name="connsiteX1526" fmla="*/ 10294512 w 11799254"/>
              <a:gd name="connsiteY1526" fmla="*/ 3075506 h 6687061"/>
              <a:gd name="connsiteX1527" fmla="*/ 10605808 w 11799254"/>
              <a:gd name="connsiteY1527" fmla="*/ 3075506 h 6687061"/>
              <a:gd name="connsiteX1528" fmla="*/ 10894959 w 11799254"/>
              <a:gd name="connsiteY1528" fmla="*/ 2879036 h 6687061"/>
              <a:gd name="connsiteX1529" fmla="*/ 10952047 w 11799254"/>
              <a:gd name="connsiteY1529" fmla="*/ 2740752 h 6687061"/>
              <a:gd name="connsiteX1530" fmla="*/ 10934475 w 11799254"/>
              <a:gd name="connsiteY1530" fmla="*/ 2715937 h 6687061"/>
              <a:gd name="connsiteX1531" fmla="*/ 9244799 w 11799254"/>
              <a:gd name="connsiteY1531" fmla="*/ 4235743 h 6687061"/>
              <a:gd name="connsiteX1532" fmla="*/ 9301899 w 11799254"/>
              <a:gd name="connsiteY1532" fmla="*/ 4097459 h 6687061"/>
              <a:gd name="connsiteX1533" fmla="*/ 9284314 w 11799254"/>
              <a:gd name="connsiteY1533" fmla="*/ 4072643 h 6687061"/>
              <a:gd name="connsiteX1534" fmla="*/ 9284314 w 11799254"/>
              <a:gd name="connsiteY1534" fmla="*/ 4072643 h 6687061"/>
              <a:gd name="connsiteX1535" fmla="*/ 8977971 w 11799254"/>
              <a:gd name="connsiteY1535" fmla="*/ 4072643 h 6687061"/>
              <a:gd name="connsiteX1536" fmla="*/ 8689593 w 11799254"/>
              <a:gd name="connsiteY1536" fmla="*/ 4252054 h 6687061"/>
              <a:gd name="connsiteX1537" fmla="*/ 8629059 w 11799254"/>
              <a:gd name="connsiteY1537" fmla="*/ 4410616 h 6687061"/>
              <a:gd name="connsiteX1538" fmla="*/ 8644350 w 11799254"/>
              <a:gd name="connsiteY1538" fmla="*/ 4432212 h 6687061"/>
              <a:gd name="connsiteX1539" fmla="*/ 8955648 w 11799254"/>
              <a:gd name="connsiteY1539" fmla="*/ 4432212 h 6687061"/>
              <a:gd name="connsiteX1540" fmla="*/ 9244799 w 11799254"/>
              <a:gd name="connsiteY1540" fmla="*/ 4235743 h 6687061"/>
              <a:gd name="connsiteX1541" fmla="*/ 2065283 w 11799254"/>
              <a:gd name="connsiteY1541" fmla="*/ 454764 h 6687061"/>
              <a:gd name="connsiteX1542" fmla="*/ 1758927 w 11799254"/>
              <a:gd name="connsiteY1542" fmla="*/ 454764 h 6687061"/>
              <a:gd name="connsiteX1543" fmla="*/ 1470549 w 11799254"/>
              <a:gd name="connsiteY1543" fmla="*/ 634172 h 6687061"/>
              <a:gd name="connsiteX1544" fmla="*/ 1410015 w 11799254"/>
              <a:gd name="connsiteY1544" fmla="*/ 792735 h 6687061"/>
              <a:gd name="connsiteX1545" fmla="*/ 1425307 w 11799254"/>
              <a:gd name="connsiteY1545" fmla="*/ 814326 h 6687061"/>
              <a:gd name="connsiteX1546" fmla="*/ 1736616 w 11799254"/>
              <a:gd name="connsiteY1546" fmla="*/ 814326 h 6687061"/>
              <a:gd name="connsiteX1547" fmla="*/ 2025767 w 11799254"/>
              <a:gd name="connsiteY1547" fmla="*/ 617863 h 6687061"/>
              <a:gd name="connsiteX1548" fmla="*/ 2082855 w 11799254"/>
              <a:gd name="connsiteY1548" fmla="*/ 479577 h 6687061"/>
              <a:gd name="connsiteX1549" fmla="*/ 2065283 w 11799254"/>
              <a:gd name="connsiteY1549" fmla="*/ 454764 h 6687061"/>
              <a:gd name="connsiteX1550" fmla="*/ 9452537 w 11799254"/>
              <a:gd name="connsiteY1550" fmla="*/ 4886962 h 6687061"/>
              <a:gd name="connsiteX1551" fmla="*/ 9763821 w 11799254"/>
              <a:gd name="connsiteY1551" fmla="*/ 4886962 h 6687061"/>
              <a:gd name="connsiteX1552" fmla="*/ 10052984 w 11799254"/>
              <a:gd name="connsiteY1552" fmla="*/ 4690505 h 6687061"/>
              <a:gd name="connsiteX1553" fmla="*/ 10110072 w 11799254"/>
              <a:gd name="connsiteY1553" fmla="*/ 4552221 h 6687061"/>
              <a:gd name="connsiteX1554" fmla="*/ 10092500 w 11799254"/>
              <a:gd name="connsiteY1554" fmla="*/ 4527406 h 6687061"/>
              <a:gd name="connsiteX1555" fmla="*/ 9786144 w 11799254"/>
              <a:gd name="connsiteY1555" fmla="*/ 4527406 h 6687061"/>
              <a:gd name="connsiteX1556" fmla="*/ 9497766 w 11799254"/>
              <a:gd name="connsiteY1556" fmla="*/ 4706816 h 6687061"/>
              <a:gd name="connsiteX1557" fmla="*/ 9437232 w 11799254"/>
              <a:gd name="connsiteY1557" fmla="*/ 4865378 h 6687061"/>
              <a:gd name="connsiteX1558" fmla="*/ 9452537 w 11799254"/>
              <a:gd name="connsiteY1558" fmla="*/ 4886962 h 6687061"/>
              <a:gd name="connsiteX1559" fmla="*/ 9850935 w 11799254"/>
              <a:gd name="connsiteY1559" fmla="*/ 3782236 h 6687061"/>
              <a:gd name="connsiteX1560" fmla="*/ 9908035 w 11799254"/>
              <a:gd name="connsiteY1560" fmla="*/ 3643952 h 6687061"/>
              <a:gd name="connsiteX1561" fmla="*/ 9890450 w 11799254"/>
              <a:gd name="connsiteY1561" fmla="*/ 3619136 h 6687061"/>
              <a:gd name="connsiteX1562" fmla="*/ 9890450 w 11799254"/>
              <a:gd name="connsiteY1562" fmla="*/ 3619136 h 6687061"/>
              <a:gd name="connsiteX1563" fmla="*/ 9584107 w 11799254"/>
              <a:gd name="connsiteY1563" fmla="*/ 3619136 h 6687061"/>
              <a:gd name="connsiteX1564" fmla="*/ 9295729 w 11799254"/>
              <a:gd name="connsiteY1564" fmla="*/ 3798547 h 6687061"/>
              <a:gd name="connsiteX1565" fmla="*/ 9235195 w 11799254"/>
              <a:gd name="connsiteY1565" fmla="*/ 3957109 h 6687061"/>
              <a:gd name="connsiteX1566" fmla="*/ 9250487 w 11799254"/>
              <a:gd name="connsiteY1566" fmla="*/ 3978705 h 6687061"/>
              <a:gd name="connsiteX1567" fmla="*/ 9561784 w 11799254"/>
              <a:gd name="connsiteY1567" fmla="*/ 3978705 h 6687061"/>
              <a:gd name="connsiteX1568" fmla="*/ 9850935 w 11799254"/>
              <a:gd name="connsiteY1568" fmla="*/ 3782236 h 6687061"/>
              <a:gd name="connsiteX1569" fmla="*/ 7417825 w 11799254"/>
              <a:gd name="connsiteY1569" fmla="*/ 6687062 h 6687061"/>
              <a:gd name="connsiteX1570" fmla="*/ 7729110 w 11799254"/>
              <a:gd name="connsiteY1570" fmla="*/ 6687062 h 6687061"/>
              <a:gd name="connsiteX1571" fmla="*/ 8018273 w 11799254"/>
              <a:gd name="connsiteY1571" fmla="*/ 6490592 h 6687061"/>
              <a:gd name="connsiteX1572" fmla="*/ 8075361 w 11799254"/>
              <a:gd name="connsiteY1572" fmla="*/ 6352308 h 6687061"/>
              <a:gd name="connsiteX1573" fmla="*/ 8057789 w 11799254"/>
              <a:gd name="connsiteY1573" fmla="*/ 6327506 h 6687061"/>
              <a:gd name="connsiteX1574" fmla="*/ 7751432 w 11799254"/>
              <a:gd name="connsiteY1574" fmla="*/ 6327506 h 6687061"/>
              <a:gd name="connsiteX1575" fmla="*/ 7463055 w 11799254"/>
              <a:gd name="connsiteY1575" fmla="*/ 6506904 h 6687061"/>
              <a:gd name="connsiteX1576" fmla="*/ 7402521 w 11799254"/>
              <a:gd name="connsiteY1576" fmla="*/ 6665466 h 6687061"/>
              <a:gd name="connsiteX1577" fmla="*/ 7417825 w 11799254"/>
              <a:gd name="connsiteY1577" fmla="*/ 6687062 h 6687061"/>
              <a:gd name="connsiteX1578" fmla="*/ 9604061 w 11799254"/>
              <a:gd name="connsiteY1578" fmla="*/ 5335412 h 6687061"/>
              <a:gd name="connsiteX1579" fmla="*/ 9915358 w 11799254"/>
              <a:gd name="connsiteY1579" fmla="*/ 5335412 h 6687061"/>
              <a:gd name="connsiteX1580" fmla="*/ 10204509 w 11799254"/>
              <a:gd name="connsiteY1580" fmla="*/ 5138955 h 6687061"/>
              <a:gd name="connsiteX1581" fmla="*/ 10261597 w 11799254"/>
              <a:gd name="connsiteY1581" fmla="*/ 5000659 h 6687061"/>
              <a:gd name="connsiteX1582" fmla="*/ 10244025 w 11799254"/>
              <a:gd name="connsiteY1582" fmla="*/ 4975856 h 6687061"/>
              <a:gd name="connsiteX1583" fmla="*/ 9937682 w 11799254"/>
              <a:gd name="connsiteY1583" fmla="*/ 4975856 h 6687061"/>
              <a:gd name="connsiteX1584" fmla="*/ 9649303 w 11799254"/>
              <a:gd name="connsiteY1584" fmla="*/ 5155254 h 6687061"/>
              <a:gd name="connsiteX1585" fmla="*/ 9588769 w 11799254"/>
              <a:gd name="connsiteY1585" fmla="*/ 5313816 h 6687061"/>
              <a:gd name="connsiteX1586" fmla="*/ 9604061 w 11799254"/>
              <a:gd name="connsiteY1586" fmla="*/ 5335412 h 6687061"/>
              <a:gd name="connsiteX1587" fmla="*/ 9806111 w 11799254"/>
              <a:gd name="connsiteY1587" fmla="*/ 5783850 h 6687061"/>
              <a:gd name="connsiteX1588" fmla="*/ 10117408 w 11799254"/>
              <a:gd name="connsiteY1588" fmla="*/ 5783850 h 6687061"/>
              <a:gd name="connsiteX1589" fmla="*/ 10406559 w 11799254"/>
              <a:gd name="connsiteY1589" fmla="*/ 5587393 h 6687061"/>
              <a:gd name="connsiteX1590" fmla="*/ 10463646 w 11799254"/>
              <a:gd name="connsiteY1590" fmla="*/ 5449109 h 6687061"/>
              <a:gd name="connsiteX1591" fmla="*/ 10446074 w 11799254"/>
              <a:gd name="connsiteY1591" fmla="*/ 5424294 h 6687061"/>
              <a:gd name="connsiteX1592" fmla="*/ 10139718 w 11799254"/>
              <a:gd name="connsiteY1592" fmla="*/ 5424294 h 6687061"/>
              <a:gd name="connsiteX1593" fmla="*/ 9851341 w 11799254"/>
              <a:gd name="connsiteY1593" fmla="*/ 5603704 h 6687061"/>
              <a:gd name="connsiteX1594" fmla="*/ 9790819 w 11799254"/>
              <a:gd name="connsiteY1594" fmla="*/ 5762266 h 6687061"/>
              <a:gd name="connsiteX1595" fmla="*/ 9806111 w 11799254"/>
              <a:gd name="connsiteY1595" fmla="*/ 5783850 h 6687061"/>
              <a:gd name="connsiteX1596" fmla="*/ 10081250 w 11799254"/>
              <a:gd name="connsiteY1596" fmla="*/ 6665478 h 6687061"/>
              <a:gd name="connsiteX1597" fmla="*/ 10141770 w 11799254"/>
              <a:gd name="connsiteY1597" fmla="*/ 6506916 h 6687061"/>
              <a:gd name="connsiteX1598" fmla="*/ 10430161 w 11799254"/>
              <a:gd name="connsiteY1598" fmla="*/ 6327506 h 6687061"/>
              <a:gd name="connsiteX1599" fmla="*/ 10736504 w 11799254"/>
              <a:gd name="connsiteY1599" fmla="*/ 6327506 h 6687061"/>
              <a:gd name="connsiteX1600" fmla="*/ 10736504 w 11799254"/>
              <a:gd name="connsiteY1600" fmla="*/ 6327506 h 6687061"/>
              <a:gd name="connsiteX1601" fmla="*/ 10754077 w 11799254"/>
              <a:gd name="connsiteY1601" fmla="*/ 6352321 h 6687061"/>
              <a:gd name="connsiteX1602" fmla="*/ 10696989 w 11799254"/>
              <a:gd name="connsiteY1602" fmla="*/ 6490605 h 6687061"/>
              <a:gd name="connsiteX1603" fmla="*/ 10407838 w 11799254"/>
              <a:gd name="connsiteY1603" fmla="*/ 6687062 h 6687061"/>
              <a:gd name="connsiteX1604" fmla="*/ 10096542 w 11799254"/>
              <a:gd name="connsiteY1604" fmla="*/ 6687062 h 6687061"/>
              <a:gd name="connsiteX1605" fmla="*/ 10081250 w 11799254"/>
              <a:gd name="connsiteY1605" fmla="*/ 6665466 h 6687061"/>
              <a:gd name="connsiteX1606" fmla="*/ 10143798 w 11799254"/>
              <a:gd name="connsiteY1606" fmla="*/ 6641005 h 6687061"/>
              <a:gd name="connsiteX1607" fmla="*/ 10407838 w 11799254"/>
              <a:gd name="connsiteY1607" fmla="*/ 6641005 h 6687061"/>
              <a:gd name="connsiteX1608" fmla="*/ 10653977 w 11799254"/>
              <a:gd name="connsiteY1608" fmla="*/ 6474167 h 6687061"/>
              <a:gd name="connsiteX1609" fmla="*/ 10654193 w 11799254"/>
              <a:gd name="connsiteY1609" fmla="*/ 6473597 h 6687061"/>
              <a:gd name="connsiteX1610" fmla="*/ 10654433 w 11799254"/>
              <a:gd name="connsiteY1610" fmla="*/ 6473014 h 6687061"/>
              <a:gd name="connsiteX1611" fmla="*/ 10693961 w 11799254"/>
              <a:gd name="connsiteY1611" fmla="*/ 6377288 h 6687061"/>
              <a:gd name="connsiteX1612" fmla="*/ 10691465 w 11799254"/>
              <a:gd name="connsiteY1612" fmla="*/ 6373562 h 6687061"/>
              <a:gd name="connsiteX1613" fmla="*/ 10430161 w 11799254"/>
              <a:gd name="connsiteY1613" fmla="*/ 6373562 h 6687061"/>
              <a:gd name="connsiteX1614" fmla="*/ 10184783 w 11799254"/>
              <a:gd name="connsiteY1614" fmla="*/ 6523342 h 6687061"/>
              <a:gd name="connsiteX1615" fmla="*/ 10141276 w 11799254"/>
              <a:gd name="connsiteY1615" fmla="*/ 6637343 h 6687061"/>
              <a:gd name="connsiteX1616" fmla="*/ 10143798 w 11799254"/>
              <a:gd name="connsiteY1616" fmla="*/ 6641005 h 6687061"/>
              <a:gd name="connsiteX1617" fmla="*/ 9535242 w 11799254"/>
              <a:gd name="connsiteY1617" fmla="*/ 5138955 h 6687061"/>
              <a:gd name="connsiteX1618" fmla="*/ 9592329 w 11799254"/>
              <a:gd name="connsiteY1618" fmla="*/ 5000659 h 6687061"/>
              <a:gd name="connsiteX1619" fmla="*/ 9574757 w 11799254"/>
              <a:gd name="connsiteY1619" fmla="*/ 4975856 h 6687061"/>
              <a:gd name="connsiteX1620" fmla="*/ 9268401 w 11799254"/>
              <a:gd name="connsiteY1620" fmla="*/ 4975856 h 6687061"/>
              <a:gd name="connsiteX1621" fmla="*/ 8980023 w 11799254"/>
              <a:gd name="connsiteY1621" fmla="*/ 5155254 h 6687061"/>
              <a:gd name="connsiteX1622" fmla="*/ 8919502 w 11799254"/>
              <a:gd name="connsiteY1622" fmla="*/ 5313816 h 6687061"/>
              <a:gd name="connsiteX1623" fmla="*/ 8934793 w 11799254"/>
              <a:gd name="connsiteY1623" fmla="*/ 5335412 h 6687061"/>
              <a:gd name="connsiteX1624" fmla="*/ 9246091 w 11799254"/>
              <a:gd name="connsiteY1624" fmla="*/ 5335412 h 6687061"/>
              <a:gd name="connsiteX1625" fmla="*/ 9535242 w 11799254"/>
              <a:gd name="connsiteY1625" fmla="*/ 5138955 h 6687061"/>
              <a:gd name="connsiteX1626" fmla="*/ 8606469 w 11799254"/>
              <a:gd name="connsiteY1626" fmla="*/ 6238611 h 6687061"/>
              <a:gd name="connsiteX1627" fmla="*/ 8917766 w 11799254"/>
              <a:gd name="connsiteY1627" fmla="*/ 6238611 h 6687061"/>
              <a:gd name="connsiteX1628" fmla="*/ 9206917 w 11799254"/>
              <a:gd name="connsiteY1628" fmla="*/ 6042155 h 6687061"/>
              <a:gd name="connsiteX1629" fmla="*/ 9264018 w 11799254"/>
              <a:gd name="connsiteY1629" fmla="*/ 5903871 h 6687061"/>
              <a:gd name="connsiteX1630" fmla="*/ 9246433 w 11799254"/>
              <a:gd name="connsiteY1630" fmla="*/ 5879055 h 6687061"/>
              <a:gd name="connsiteX1631" fmla="*/ 8940090 w 11799254"/>
              <a:gd name="connsiteY1631" fmla="*/ 5879055 h 6687061"/>
              <a:gd name="connsiteX1632" fmla="*/ 8651711 w 11799254"/>
              <a:gd name="connsiteY1632" fmla="*/ 6058466 h 6687061"/>
              <a:gd name="connsiteX1633" fmla="*/ 8591178 w 11799254"/>
              <a:gd name="connsiteY1633" fmla="*/ 6217028 h 6687061"/>
              <a:gd name="connsiteX1634" fmla="*/ 8606469 w 11799254"/>
              <a:gd name="connsiteY1634" fmla="*/ 6238611 h 6687061"/>
              <a:gd name="connsiteX1635" fmla="*/ 8758007 w 11799254"/>
              <a:gd name="connsiteY1635" fmla="*/ 6687062 h 6687061"/>
              <a:gd name="connsiteX1636" fmla="*/ 9069303 w 11799254"/>
              <a:gd name="connsiteY1636" fmla="*/ 6687062 h 6687061"/>
              <a:gd name="connsiteX1637" fmla="*/ 9358454 w 11799254"/>
              <a:gd name="connsiteY1637" fmla="*/ 6490592 h 6687061"/>
              <a:gd name="connsiteX1638" fmla="*/ 9415555 w 11799254"/>
              <a:gd name="connsiteY1638" fmla="*/ 6352308 h 6687061"/>
              <a:gd name="connsiteX1639" fmla="*/ 9397970 w 11799254"/>
              <a:gd name="connsiteY1639" fmla="*/ 6327506 h 6687061"/>
              <a:gd name="connsiteX1640" fmla="*/ 9091627 w 11799254"/>
              <a:gd name="connsiteY1640" fmla="*/ 6327506 h 6687061"/>
              <a:gd name="connsiteX1641" fmla="*/ 8803248 w 11799254"/>
              <a:gd name="connsiteY1641" fmla="*/ 6506904 h 6687061"/>
              <a:gd name="connsiteX1642" fmla="*/ 8742715 w 11799254"/>
              <a:gd name="connsiteY1642" fmla="*/ 6665466 h 6687061"/>
              <a:gd name="connsiteX1643" fmla="*/ 8758007 w 11799254"/>
              <a:gd name="connsiteY1643" fmla="*/ 6687062 h 6687061"/>
              <a:gd name="connsiteX1644" fmla="*/ 10584625 w 11799254"/>
              <a:gd name="connsiteY1644" fmla="*/ 5335412 h 6687061"/>
              <a:gd name="connsiteX1645" fmla="*/ 10273329 w 11799254"/>
              <a:gd name="connsiteY1645" fmla="*/ 5335412 h 6687061"/>
              <a:gd name="connsiteX1646" fmla="*/ 10258036 w 11799254"/>
              <a:gd name="connsiteY1646" fmla="*/ 5313816 h 6687061"/>
              <a:gd name="connsiteX1647" fmla="*/ 10318570 w 11799254"/>
              <a:gd name="connsiteY1647" fmla="*/ 5155254 h 6687061"/>
              <a:gd name="connsiteX1648" fmla="*/ 10606949 w 11799254"/>
              <a:gd name="connsiteY1648" fmla="*/ 4975843 h 6687061"/>
              <a:gd name="connsiteX1649" fmla="*/ 10913292 w 11799254"/>
              <a:gd name="connsiteY1649" fmla="*/ 4975843 h 6687061"/>
              <a:gd name="connsiteX1650" fmla="*/ 10913292 w 11799254"/>
              <a:gd name="connsiteY1650" fmla="*/ 4975843 h 6687061"/>
              <a:gd name="connsiteX1651" fmla="*/ 10930877 w 11799254"/>
              <a:gd name="connsiteY1651" fmla="*/ 5000659 h 6687061"/>
              <a:gd name="connsiteX1652" fmla="*/ 10873776 w 11799254"/>
              <a:gd name="connsiteY1652" fmla="*/ 5138942 h 6687061"/>
              <a:gd name="connsiteX1653" fmla="*/ 10584625 w 11799254"/>
              <a:gd name="connsiteY1653" fmla="*/ 5335412 h 6687061"/>
              <a:gd name="connsiteX1654" fmla="*/ 10830764 w 11799254"/>
              <a:gd name="connsiteY1654" fmla="*/ 5122517 h 6687061"/>
              <a:gd name="connsiteX1655" fmla="*/ 10830980 w 11799254"/>
              <a:gd name="connsiteY1655" fmla="*/ 5121934 h 6687061"/>
              <a:gd name="connsiteX1656" fmla="*/ 10831220 w 11799254"/>
              <a:gd name="connsiteY1656" fmla="*/ 5121364 h 6687061"/>
              <a:gd name="connsiteX1657" fmla="*/ 10870748 w 11799254"/>
              <a:gd name="connsiteY1657" fmla="*/ 5025626 h 6687061"/>
              <a:gd name="connsiteX1658" fmla="*/ 10868253 w 11799254"/>
              <a:gd name="connsiteY1658" fmla="*/ 5021913 h 6687061"/>
              <a:gd name="connsiteX1659" fmla="*/ 10606949 w 11799254"/>
              <a:gd name="connsiteY1659" fmla="*/ 5021913 h 6687061"/>
              <a:gd name="connsiteX1660" fmla="*/ 10361583 w 11799254"/>
              <a:gd name="connsiteY1660" fmla="*/ 5171679 h 6687061"/>
              <a:gd name="connsiteX1661" fmla="*/ 10318064 w 11799254"/>
              <a:gd name="connsiteY1661" fmla="*/ 5285693 h 6687061"/>
              <a:gd name="connsiteX1662" fmla="*/ 10320585 w 11799254"/>
              <a:gd name="connsiteY1662" fmla="*/ 5289355 h 6687061"/>
              <a:gd name="connsiteX1663" fmla="*/ 10584625 w 11799254"/>
              <a:gd name="connsiteY1663" fmla="*/ 5289355 h 6687061"/>
              <a:gd name="connsiteX1664" fmla="*/ 10830764 w 11799254"/>
              <a:gd name="connsiteY1664" fmla="*/ 5122517 h 6687061"/>
              <a:gd name="connsiteX1665" fmla="*/ 35224 w 11799254"/>
              <a:gd name="connsiteY1665" fmla="*/ 6665478 h 6687061"/>
              <a:gd name="connsiteX1666" fmla="*/ 95756 w 11799254"/>
              <a:gd name="connsiteY1666" fmla="*/ 6506916 h 6687061"/>
              <a:gd name="connsiteX1667" fmla="*/ 384136 w 11799254"/>
              <a:gd name="connsiteY1667" fmla="*/ 6327506 h 6687061"/>
              <a:gd name="connsiteX1668" fmla="*/ 690488 w 11799254"/>
              <a:gd name="connsiteY1668" fmla="*/ 6327506 h 6687061"/>
              <a:gd name="connsiteX1669" fmla="*/ 690488 w 11799254"/>
              <a:gd name="connsiteY1669" fmla="*/ 6327506 h 6687061"/>
              <a:gd name="connsiteX1670" fmla="*/ 708063 w 11799254"/>
              <a:gd name="connsiteY1670" fmla="*/ 6352321 h 6687061"/>
              <a:gd name="connsiteX1671" fmla="*/ 650972 w 11799254"/>
              <a:gd name="connsiteY1671" fmla="*/ 6490605 h 6687061"/>
              <a:gd name="connsiteX1672" fmla="*/ 361818 w 11799254"/>
              <a:gd name="connsiteY1672" fmla="*/ 6687062 h 6687061"/>
              <a:gd name="connsiteX1673" fmla="*/ 50523 w 11799254"/>
              <a:gd name="connsiteY1673" fmla="*/ 6687062 h 6687061"/>
              <a:gd name="connsiteX1674" fmla="*/ 35224 w 11799254"/>
              <a:gd name="connsiteY1674" fmla="*/ 6665466 h 6687061"/>
              <a:gd name="connsiteX1675" fmla="*/ 97766 w 11799254"/>
              <a:gd name="connsiteY1675" fmla="*/ 6641005 h 6687061"/>
              <a:gd name="connsiteX1676" fmla="*/ 361817 w 11799254"/>
              <a:gd name="connsiteY1676" fmla="*/ 6641005 h 6687061"/>
              <a:gd name="connsiteX1677" fmla="*/ 607952 w 11799254"/>
              <a:gd name="connsiteY1677" fmla="*/ 6474167 h 6687061"/>
              <a:gd name="connsiteX1678" fmla="*/ 608175 w 11799254"/>
              <a:gd name="connsiteY1678" fmla="*/ 6473597 h 6687061"/>
              <a:gd name="connsiteX1679" fmla="*/ 608410 w 11799254"/>
              <a:gd name="connsiteY1679" fmla="*/ 6473014 h 6687061"/>
              <a:gd name="connsiteX1680" fmla="*/ 647934 w 11799254"/>
              <a:gd name="connsiteY1680" fmla="*/ 6377288 h 6687061"/>
              <a:gd name="connsiteX1681" fmla="*/ 645440 w 11799254"/>
              <a:gd name="connsiteY1681" fmla="*/ 6373562 h 6687061"/>
              <a:gd name="connsiteX1682" fmla="*/ 384136 w 11799254"/>
              <a:gd name="connsiteY1682" fmla="*/ 6373562 h 6687061"/>
              <a:gd name="connsiteX1683" fmla="*/ 138768 w 11799254"/>
              <a:gd name="connsiteY1683" fmla="*/ 6523342 h 6687061"/>
              <a:gd name="connsiteX1684" fmla="*/ 95248 w 11799254"/>
              <a:gd name="connsiteY1684" fmla="*/ 6637343 h 6687061"/>
              <a:gd name="connsiteX1685" fmla="*/ 97765 w 11799254"/>
              <a:gd name="connsiteY1685" fmla="*/ 6641005 h 6687061"/>
              <a:gd name="connsiteX1686" fmla="*/ 0 w 11799254"/>
              <a:gd name="connsiteY1686" fmla="*/ 6446247 h 6687061"/>
              <a:gd name="connsiteX1687" fmla="*/ 38787 w 11799254"/>
              <a:gd name="connsiteY1687" fmla="*/ 6352308 h 6687061"/>
              <a:gd name="connsiteX1688" fmla="*/ 21206 w 11799254"/>
              <a:gd name="connsiteY1688" fmla="*/ 6327506 h 6687061"/>
              <a:gd name="connsiteX1689" fmla="*/ 0 w 11799254"/>
              <a:gd name="connsiteY1689" fmla="*/ 6327506 h 6687061"/>
              <a:gd name="connsiteX1690" fmla="*/ 0 w 11799254"/>
              <a:gd name="connsiteY1690" fmla="*/ 6446247 h 6687061"/>
              <a:gd name="connsiteX1691" fmla="*/ 10938529 w 11799254"/>
              <a:gd name="connsiteY1691" fmla="*/ 5335412 h 6687061"/>
              <a:gd name="connsiteX1692" fmla="*/ 11249826 w 11799254"/>
              <a:gd name="connsiteY1692" fmla="*/ 5335412 h 6687061"/>
              <a:gd name="connsiteX1693" fmla="*/ 11538977 w 11799254"/>
              <a:gd name="connsiteY1693" fmla="*/ 5138955 h 6687061"/>
              <a:gd name="connsiteX1694" fmla="*/ 11596064 w 11799254"/>
              <a:gd name="connsiteY1694" fmla="*/ 5000659 h 6687061"/>
              <a:gd name="connsiteX1695" fmla="*/ 11578493 w 11799254"/>
              <a:gd name="connsiteY1695" fmla="*/ 4975856 h 6687061"/>
              <a:gd name="connsiteX1696" fmla="*/ 11272136 w 11799254"/>
              <a:gd name="connsiteY1696" fmla="*/ 4975856 h 6687061"/>
              <a:gd name="connsiteX1697" fmla="*/ 10983759 w 11799254"/>
              <a:gd name="connsiteY1697" fmla="*/ 5155254 h 6687061"/>
              <a:gd name="connsiteX1698" fmla="*/ 10923237 w 11799254"/>
              <a:gd name="connsiteY1698" fmla="*/ 5313816 h 6687061"/>
              <a:gd name="connsiteX1699" fmla="*/ 10938529 w 11799254"/>
              <a:gd name="connsiteY1699" fmla="*/ 5335412 h 6687061"/>
              <a:gd name="connsiteX1700" fmla="*/ 8248499 w 11799254"/>
              <a:gd name="connsiteY1700" fmla="*/ 6238624 h 6687061"/>
              <a:gd name="connsiteX1701" fmla="*/ 7937215 w 11799254"/>
              <a:gd name="connsiteY1701" fmla="*/ 6238624 h 6687061"/>
              <a:gd name="connsiteX1702" fmla="*/ 7921923 w 11799254"/>
              <a:gd name="connsiteY1702" fmla="*/ 6217028 h 6687061"/>
              <a:gd name="connsiteX1703" fmla="*/ 7982444 w 11799254"/>
              <a:gd name="connsiteY1703" fmla="*/ 6058466 h 6687061"/>
              <a:gd name="connsiteX1704" fmla="*/ 8270823 w 11799254"/>
              <a:gd name="connsiteY1704" fmla="*/ 5879055 h 6687061"/>
              <a:gd name="connsiteX1705" fmla="*/ 8577178 w 11799254"/>
              <a:gd name="connsiteY1705" fmla="*/ 5879055 h 6687061"/>
              <a:gd name="connsiteX1706" fmla="*/ 8594750 w 11799254"/>
              <a:gd name="connsiteY1706" fmla="*/ 5903871 h 6687061"/>
              <a:gd name="connsiteX1707" fmla="*/ 8537663 w 11799254"/>
              <a:gd name="connsiteY1707" fmla="*/ 6042155 h 6687061"/>
              <a:gd name="connsiteX1708" fmla="*/ 8248512 w 11799254"/>
              <a:gd name="connsiteY1708" fmla="*/ 6238624 h 6687061"/>
              <a:gd name="connsiteX1709" fmla="*/ 7984459 w 11799254"/>
              <a:gd name="connsiteY1709" fmla="*/ 6192555 h 6687061"/>
              <a:gd name="connsiteX1710" fmla="*/ 8248499 w 11799254"/>
              <a:gd name="connsiteY1710" fmla="*/ 6192555 h 6687061"/>
              <a:gd name="connsiteX1711" fmla="*/ 8494650 w 11799254"/>
              <a:gd name="connsiteY1711" fmla="*/ 6025729 h 6687061"/>
              <a:gd name="connsiteX1712" fmla="*/ 8494865 w 11799254"/>
              <a:gd name="connsiteY1712" fmla="*/ 6025146 h 6687061"/>
              <a:gd name="connsiteX1713" fmla="*/ 8495094 w 11799254"/>
              <a:gd name="connsiteY1713" fmla="*/ 6024576 h 6687061"/>
              <a:gd name="connsiteX1714" fmla="*/ 8534635 w 11799254"/>
              <a:gd name="connsiteY1714" fmla="*/ 5928838 h 6687061"/>
              <a:gd name="connsiteX1715" fmla="*/ 8532139 w 11799254"/>
              <a:gd name="connsiteY1715" fmla="*/ 5925112 h 6687061"/>
              <a:gd name="connsiteX1716" fmla="*/ 8270823 w 11799254"/>
              <a:gd name="connsiteY1716" fmla="*/ 5925112 h 6687061"/>
              <a:gd name="connsiteX1717" fmla="*/ 8025457 w 11799254"/>
              <a:gd name="connsiteY1717" fmla="*/ 6074891 h 6687061"/>
              <a:gd name="connsiteX1718" fmla="*/ 7981938 w 11799254"/>
              <a:gd name="connsiteY1718" fmla="*/ 6188905 h 6687061"/>
              <a:gd name="connsiteX1719" fmla="*/ 7984459 w 11799254"/>
              <a:gd name="connsiteY1719" fmla="*/ 6192555 h 6687061"/>
              <a:gd name="connsiteX1720" fmla="*/ 6947 w 11799254"/>
              <a:gd name="connsiteY1720" fmla="*/ 617863 h 6687061"/>
              <a:gd name="connsiteX1721" fmla="*/ 64038 w 11799254"/>
              <a:gd name="connsiteY1721" fmla="*/ 479577 h 6687061"/>
              <a:gd name="connsiteX1722" fmla="*/ 46463 w 11799254"/>
              <a:gd name="connsiteY1722" fmla="*/ 454764 h 6687061"/>
              <a:gd name="connsiteX1723" fmla="*/ 124 w 11799254"/>
              <a:gd name="connsiteY1723" fmla="*/ 454764 h 6687061"/>
              <a:gd name="connsiteX1724" fmla="*/ 124 w 11799254"/>
              <a:gd name="connsiteY1724" fmla="*/ 633872 h 6687061"/>
              <a:gd name="connsiteX1725" fmla="*/ 6948 w 11799254"/>
              <a:gd name="connsiteY1725" fmla="*/ 617863 h 6687061"/>
              <a:gd name="connsiteX1726" fmla="*/ 124 w 11799254"/>
              <a:gd name="connsiteY1726" fmla="*/ 359563 h 6687061"/>
              <a:gd name="connsiteX1727" fmla="*/ 248165 w 11799254"/>
              <a:gd name="connsiteY1727" fmla="*/ 359563 h 6687061"/>
              <a:gd name="connsiteX1728" fmla="*/ 517399 w 11799254"/>
              <a:gd name="connsiteY1728" fmla="*/ 205320 h 6687061"/>
              <a:gd name="connsiteX1729" fmla="*/ 130 w 11799254"/>
              <a:gd name="connsiteY1729" fmla="*/ 205320 h 6687061"/>
              <a:gd name="connsiteX1730" fmla="*/ 124 w 11799254"/>
              <a:gd name="connsiteY1730" fmla="*/ 359563 h 6687061"/>
              <a:gd name="connsiteX1731" fmla="*/ 11451876 w 11799254"/>
              <a:gd name="connsiteY1731" fmla="*/ 1711220 h 6687061"/>
              <a:gd name="connsiteX1732" fmla="*/ 11140579 w 11799254"/>
              <a:gd name="connsiteY1732" fmla="*/ 1711220 h 6687061"/>
              <a:gd name="connsiteX1733" fmla="*/ 11125274 w 11799254"/>
              <a:gd name="connsiteY1733" fmla="*/ 1689624 h 6687061"/>
              <a:gd name="connsiteX1734" fmla="*/ 11185808 w 11799254"/>
              <a:gd name="connsiteY1734" fmla="*/ 1531062 h 6687061"/>
              <a:gd name="connsiteX1735" fmla="*/ 11474186 w 11799254"/>
              <a:gd name="connsiteY1735" fmla="*/ 1351651 h 6687061"/>
              <a:gd name="connsiteX1736" fmla="*/ 11780542 w 11799254"/>
              <a:gd name="connsiteY1736" fmla="*/ 1351651 h 6687061"/>
              <a:gd name="connsiteX1737" fmla="*/ 11780542 w 11799254"/>
              <a:gd name="connsiteY1737" fmla="*/ 1351651 h 6687061"/>
              <a:gd name="connsiteX1738" fmla="*/ 11798114 w 11799254"/>
              <a:gd name="connsiteY1738" fmla="*/ 1376467 h 6687061"/>
              <a:gd name="connsiteX1739" fmla="*/ 11741026 w 11799254"/>
              <a:gd name="connsiteY1739" fmla="*/ 1514750 h 6687061"/>
              <a:gd name="connsiteX1740" fmla="*/ 11451876 w 11799254"/>
              <a:gd name="connsiteY1740" fmla="*/ 1711220 h 6687061"/>
              <a:gd name="connsiteX1741" fmla="*/ 11698002 w 11799254"/>
              <a:gd name="connsiteY1741" fmla="*/ 1498325 h 6687061"/>
              <a:gd name="connsiteX1742" fmla="*/ 11698230 w 11799254"/>
              <a:gd name="connsiteY1742" fmla="*/ 1497742 h 6687061"/>
              <a:gd name="connsiteX1743" fmla="*/ 11698470 w 11799254"/>
              <a:gd name="connsiteY1743" fmla="*/ 1497172 h 6687061"/>
              <a:gd name="connsiteX1744" fmla="*/ 11737986 w 11799254"/>
              <a:gd name="connsiteY1744" fmla="*/ 1401434 h 6687061"/>
              <a:gd name="connsiteX1745" fmla="*/ 11735490 w 11799254"/>
              <a:gd name="connsiteY1745" fmla="*/ 1397720 h 6687061"/>
              <a:gd name="connsiteX1746" fmla="*/ 11474186 w 11799254"/>
              <a:gd name="connsiteY1746" fmla="*/ 1397720 h 6687061"/>
              <a:gd name="connsiteX1747" fmla="*/ 11228820 w 11799254"/>
              <a:gd name="connsiteY1747" fmla="*/ 1547487 h 6687061"/>
              <a:gd name="connsiteX1748" fmla="*/ 11185301 w 11799254"/>
              <a:gd name="connsiteY1748" fmla="*/ 1661501 h 6687061"/>
              <a:gd name="connsiteX1749" fmla="*/ 11187823 w 11799254"/>
              <a:gd name="connsiteY1749" fmla="*/ 1665163 h 6687061"/>
              <a:gd name="connsiteX1750" fmla="*/ 11451876 w 11799254"/>
              <a:gd name="connsiteY1750" fmla="*/ 1665163 h 6687061"/>
              <a:gd name="connsiteX1751" fmla="*/ 11698002 w 11799254"/>
              <a:gd name="connsiteY1751" fmla="*/ 1498325 h 6687061"/>
              <a:gd name="connsiteX1752" fmla="*/ 601840 w 11799254"/>
              <a:gd name="connsiteY1752" fmla="*/ 337970 h 6687061"/>
              <a:gd name="connsiteX1753" fmla="*/ 617132 w 11799254"/>
              <a:gd name="connsiteY1753" fmla="*/ 359561 h 6687061"/>
              <a:gd name="connsiteX1754" fmla="*/ 928433 w 11799254"/>
              <a:gd name="connsiteY1754" fmla="*/ 359561 h 6687061"/>
              <a:gd name="connsiteX1755" fmla="*/ 1197951 w 11799254"/>
              <a:gd name="connsiteY1755" fmla="*/ 204765 h 6687061"/>
              <a:gd name="connsiteX1756" fmla="*/ 1175019 w 11799254"/>
              <a:gd name="connsiteY1756" fmla="*/ 205318 h 6687061"/>
              <a:gd name="connsiteX1757" fmla="*/ 652473 w 11799254"/>
              <a:gd name="connsiteY1757" fmla="*/ 205318 h 6687061"/>
              <a:gd name="connsiteX1758" fmla="*/ 601839 w 11799254"/>
              <a:gd name="connsiteY1758" fmla="*/ 337970 h 6687061"/>
              <a:gd name="connsiteX1759" fmla="*/ 4744823 w 11799254"/>
              <a:gd name="connsiteY1759" fmla="*/ 6687062 h 6687061"/>
              <a:gd name="connsiteX1760" fmla="*/ 5056119 w 11799254"/>
              <a:gd name="connsiteY1760" fmla="*/ 6687062 h 6687061"/>
              <a:gd name="connsiteX1761" fmla="*/ 5345258 w 11799254"/>
              <a:gd name="connsiteY1761" fmla="*/ 6490592 h 6687061"/>
              <a:gd name="connsiteX1762" fmla="*/ 5402358 w 11799254"/>
              <a:gd name="connsiteY1762" fmla="*/ 6352308 h 6687061"/>
              <a:gd name="connsiteX1763" fmla="*/ 5384786 w 11799254"/>
              <a:gd name="connsiteY1763" fmla="*/ 6327506 h 6687061"/>
              <a:gd name="connsiteX1764" fmla="*/ 5078430 w 11799254"/>
              <a:gd name="connsiteY1764" fmla="*/ 6327506 h 6687061"/>
              <a:gd name="connsiteX1765" fmla="*/ 4790052 w 11799254"/>
              <a:gd name="connsiteY1765" fmla="*/ 6506904 h 6687061"/>
              <a:gd name="connsiteX1766" fmla="*/ 4729518 w 11799254"/>
              <a:gd name="connsiteY1766" fmla="*/ 6665466 h 6687061"/>
              <a:gd name="connsiteX1767" fmla="*/ 4744823 w 11799254"/>
              <a:gd name="connsiteY1767" fmla="*/ 6687062 h 6687061"/>
              <a:gd name="connsiteX1768" fmla="*/ 730784 w 11799254"/>
              <a:gd name="connsiteY1768" fmla="*/ 6687062 h 6687061"/>
              <a:gd name="connsiteX1769" fmla="*/ 1042079 w 11799254"/>
              <a:gd name="connsiteY1769" fmla="*/ 6687062 h 6687061"/>
              <a:gd name="connsiteX1770" fmla="*/ 1331225 w 11799254"/>
              <a:gd name="connsiteY1770" fmla="*/ 6490592 h 6687061"/>
              <a:gd name="connsiteX1771" fmla="*/ 1388325 w 11799254"/>
              <a:gd name="connsiteY1771" fmla="*/ 6352308 h 6687061"/>
              <a:gd name="connsiteX1772" fmla="*/ 1370740 w 11799254"/>
              <a:gd name="connsiteY1772" fmla="*/ 6327506 h 6687061"/>
              <a:gd name="connsiteX1773" fmla="*/ 1064392 w 11799254"/>
              <a:gd name="connsiteY1773" fmla="*/ 6327506 h 6687061"/>
              <a:gd name="connsiteX1774" fmla="*/ 776011 w 11799254"/>
              <a:gd name="connsiteY1774" fmla="*/ 6506904 h 6687061"/>
              <a:gd name="connsiteX1775" fmla="*/ 715486 w 11799254"/>
              <a:gd name="connsiteY1775" fmla="*/ 6665466 h 6687061"/>
              <a:gd name="connsiteX1776" fmla="*/ 730784 w 11799254"/>
              <a:gd name="connsiteY1776" fmla="*/ 6687062 h 6687061"/>
              <a:gd name="connsiteX1777" fmla="*/ 1400057 w 11799254"/>
              <a:gd name="connsiteY1777" fmla="*/ 6687062 h 6687061"/>
              <a:gd name="connsiteX1778" fmla="*/ 1711354 w 11799254"/>
              <a:gd name="connsiteY1778" fmla="*/ 6687062 h 6687061"/>
              <a:gd name="connsiteX1779" fmla="*/ 2000505 w 11799254"/>
              <a:gd name="connsiteY1779" fmla="*/ 6490592 h 6687061"/>
              <a:gd name="connsiteX1780" fmla="*/ 2057605 w 11799254"/>
              <a:gd name="connsiteY1780" fmla="*/ 6352308 h 6687061"/>
              <a:gd name="connsiteX1781" fmla="*/ 2040020 w 11799254"/>
              <a:gd name="connsiteY1781" fmla="*/ 6327506 h 6687061"/>
              <a:gd name="connsiteX1782" fmla="*/ 1733664 w 11799254"/>
              <a:gd name="connsiteY1782" fmla="*/ 6327506 h 6687061"/>
              <a:gd name="connsiteX1783" fmla="*/ 1445286 w 11799254"/>
              <a:gd name="connsiteY1783" fmla="*/ 6506904 h 6687061"/>
              <a:gd name="connsiteX1784" fmla="*/ 1384765 w 11799254"/>
              <a:gd name="connsiteY1784" fmla="*/ 6665466 h 6687061"/>
              <a:gd name="connsiteX1785" fmla="*/ 1400057 w 11799254"/>
              <a:gd name="connsiteY1785" fmla="*/ 6687062 h 6687061"/>
              <a:gd name="connsiteX1786" fmla="*/ 2735754 w 11799254"/>
              <a:gd name="connsiteY1786" fmla="*/ 6687062 h 6687061"/>
              <a:gd name="connsiteX1787" fmla="*/ 3047063 w 11799254"/>
              <a:gd name="connsiteY1787" fmla="*/ 6687062 h 6687061"/>
              <a:gd name="connsiteX1788" fmla="*/ 3336214 w 11799254"/>
              <a:gd name="connsiteY1788" fmla="*/ 6490592 h 6687061"/>
              <a:gd name="connsiteX1789" fmla="*/ 3393302 w 11799254"/>
              <a:gd name="connsiteY1789" fmla="*/ 6352308 h 6687061"/>
              <a:gd name="connsiteX1790" fmla="*/ 3375730 w 11799254"/>
              <a:gd name="connsiteY1790" fmla="*/ 6327506 h 6687061"/>
              <a:gd name="connsiteX1791" fmla="*/ 3069374 w 11799254"/>
              <a:gd name="connsiteY1791" fmla="*/ 6327506 h 6687061"/>
              <a:gd name="connsiteX1792" fmla="*/ 2780996 w 11799254"/>
              <a:gd name="connsiteY1792" fmla="*/ 6506904 h 6687061"/>
              <a:gd name="connsiteX1793" fmla="*/ 2720474 w 11799254"/>
              <a:gd name="connsiteY1793" fmla="*/ 6665466 h 6687061"/>
              <a:gd name="connsiteX1794" fmla="*/ 2735754 w 11799254"/>
              <a:gd name="connsiteY1794" fmla="*/ 6687062 h 6687061"/>
              <a:gd name="connsiteX1795" fmla="*/ 2054032 w 11799254"/>
              <a:gd name="connsiteY1795" fmla="*/ 6665478 h 6687061"/>
              <a:gd name="connsiteX1796" fmla="*/ 2114554 w 11799254"/>
              <a:gd name="connsiteY1796" fmla="*/ 6506916 h 6687061"/>
              <a:gd name="connsiteX1797" fmla="*/ 2402944 w 11799254"/>
              <a:gd name="connsiteY1797" fmla="*/ 6327506 h 6687061"/>
              <a:gd name="connsiteX1798" fmla="*/ 2709287 w 11799254"/>
              <a:gd name="connsiteY1798" fmla="*/ 6327506 h 6687061"/>
              <a:gd name="connsiteX1799" fmla="*/ 2709287 w 11799254"/>
              <a:gd name="connsiteY1799" fmla="*/ 6327506 h 6687061"/>
              <a:gd name="connsiteX1800" fmla="*/ 2726860 w 11799254"/>
              <a:gd name="connsiteY1800" fmla="*/ 6352321 h 6687061"/>
              <a:gd name="connsiteX1801" fmla="*/ 2669772 w 11799254"/>
              <a:gd name="connsiteY1801" fmla="*/ 6490605 h 6687061"/>
              <a:gd name="connsiteX1802" fmla="*/ 2380621 w 11799254"/>
              <a:gd name="connsiteY1802" fmla="*/ 6687062 h 6687061"/>
              <a:gd name="connsiteX1803" fmla="*/ 2069324 w 11799254"/>
              <a:gd name="connsiteY1803" fmla="*/ 6687062 h 6687061"/>
              <a:gd name="connsiteX1804" fmla="*/ 2054032 w 11799254"/>
              <a:gd name="connsiteY1804" fmla="*/ 6665466 h 6687061"/>
              <a:gd name="connsiteX1805" fmla="*/ 2116581 w 11799254"/>
              <a:gd name="connsiteY1805" fmla="*/ 6641005 h 6687061"/>
              <a:gd name="connsiteX1806" fmla="*/ 2380621 w 11799254"/>
              <a:gd name="connsiteY1806" fmla="*/ 6641005 h 6687061"/>
              <a:gd name="connsiteX1807" fmla="*/ 2626760 w 11799254"/>
              <a:gd name="connsiteY1807" fmla="*/ 6474167 h 6687061"/>
              <a:gd name="connsiteX1808" fmla="*/ 2626975 w 11799254"/>
              <a:gd name="connsiteY1808" fmla="*/ 6473597 h 6687061"/>
              <a:gd name="connsiteX1809" fmla="*/ 2627216 w 11799254"/>
              <a:gd name="connsiteY1809" fmla="*/ 6473014 h 6687061"/>
              <a:gd name="connsiteX1810" fmla="*/ 2666731 w 11799254"/>
              <a:gd name="connsiteY1810" fmla="*/ 6377288 h 6687061"/>
              <a:gd name="connsiteX1811" fmla="*/ 2664248 w 11799254"/>
              <a:gd name="connsiteY1811" fmla="*/ 6373562 h 6687061"/>
              <a:gd name="connsiteX1812" fmla="*/ 2402944 w 11799254"/>
              <a:gd name="connsiteY1812" fmla="*/ 6373562 h 6687061"/>
              <a:gd name="connsiteX1813" fmla="*/ 2157566 w 11799254"/>
              <a:gd name="connsiteY1813" fmla="*/ 6523342 h 6687061"/>
              <a:gd name="connsiteX1814" fmla="*/ 2114047 w 11799254"/>
              <a:gd name="connsiteY1814" fmla="*/ 6637343 h 6687061"/>
              <a:gd name="connsiteX1815" fmla="*/ 2116568 w 11799254"/>
              <a:gd name="connsiteY1815" fmla="*/ 6641005 h 6687061"/>
              <a:gd name="connsiteX1816" fmla="*/ 360523 w 11799254"/>
              <a:gd name="connsiteY1816" fmla="*/ 5587393 h 6687061"/>
              <a:gd name="connsiteX1817" fmla="*/ 417615 w 11799254"/>
              <a:gd name="connsiteY1817" fmla="*/ 5449109 h 6687061"/>
              <a:gd name="connsiteX1818" fmla="*/ 400034 w 11799254"/>
              <a:gd name="connsiteY1818" fmla="*/ 5424294 h 6687061"/>
              <a:gd name="connsiteX1819" fmla="*/ 400040 w 11799254"/>
              <a:gd name="connsiteY1819" fmla="*/ 5424294 h 6687061"/>
              <a:gd name="connsiteX1820" fmla="*/ 93689 w 11799254"/>
              <a:gd name="connsiteY1820" fmla="*/ 5424294 h 6687061"/>
              <a:gd name="connsiteX1821" fmla="*/ 24 w 11799254"/>
              <a:gd name="connsiteY1821" fmla="*/ 5435396 h 6687061"/>
              <a:gd name="connsiteX1822" fmla="*/ 11 w 11799254"/>
              <a:gd name="connsiteY1822" fmla="*/ 5783862 h 6687061"/>
              <a:gd name="connsiteX1823" fmla="*/ 71369 w 11799254"/>
              <a:gd name="connsiteY1823" fmla="*/ 5783862 h 6687061"/>
              <a:gd name="connsiteX1824" fmla="*/ 360522 w 11799254"/>
              <a:gd name="connsiteY1824" fmla="*/ 5587393 h 6687061"/>
              <a:gd name="connsiteX1825" fmla="*/ 4593286 w 11799254"/>
              <a:gd name="connsiteY1825" fmla="*/ 6238611 h 6687061"/>
              <a:gd name="connsiteX1826" fmla="*/ 4904582 w 11799254"/>
              <a:gd name="connsiteY1826" fmla="*/ 6238611 h 6687061"/>
              <a:gd name="connsiteX1827" fmla="*/ 5193733 w 11799254"/>
              <a:gd name="connsiteY1827" fmla="*/ 6042155 h 6687061"/>
              <a:gd name="connsiteX1828" fmla="*/ 5250821 w 11799254"/>
              <a:gd name="connsiteY1828" fmla="*/ 5903871 h 6687061"/>
              <a:gd name="connsiteX1829" fmla="*/ 5233249 w 11799254"/>
              <a:gd name="connsiteY1829" fmla="*/ 5879055 h 6687061"/>
              <a:gd name="connsiteX1830" fmla="*/ 4926893 w 11799254"/>
              <a:gd name="connsiteY1830" fmla="*/ 5879055 h 6687061"/>
              <a:gd name="connsiteX1831" fmla="*/ 4638515 w 11799254"/>
              <a:gd name="connsiteY1831" fmla="*/ 6058466 h 6687061"/>
              <a:gd name="connsiteX1832" fmla="*/ 4577994 w 11799254"/>
              <a:gd name="connsiteY1832" fmla="*/ 6217028 h 6687061"/>
              <a:gd name="connsiteX1833" fmla="*/ 4593286 w 11799254"/>
              <a:gd name="connsiteY1833" fmla="*/ 6238611 h 6687061"/>
              <a:gd name="connsiteX1834" fmla="*/ 579248 w 11799254"/>
              <a:gd name="connsiteY1834" fmla="*/ 6238611 h 6687061"/>
              <a:gd name="connsiteX1835" fmla="*/ 890549 w 11799254"/>
              <a:gd name="connsiteY1835" fmla="*/ 6238611 h 6687061"/>
              <a:gd name="connsiteX1836" fmla="*/ 1179697 w 11799254"/>
              <a:gd name="connsiteY1836" fmla="*/ 6042155 h 6687061"/>
              <a:gd name="connsiteX1837" fmla="*/ 1236789 w 11799254"/>
              <a:gd name="connsiteY1837" fmla="*/ 5903871 h 6687061"/>
              <a:gd name="connsiteX1838" fmla="*/ 1219214 w 11799254"/>
              <a:gd name="connsiteY1838" fmla="*/ 5879055 h 6687061"/>
              <a:gd name="connsiteX1839" fmla="*/ 912862 w 11799254"/>
              <a:gd name="connsiteY1839" fmla="*/ 5879055 h 6687061"/>
              <a:gd name="connsiteX1840" fmla="*/ 624481 w 11799254"/>
              <a:gd name="connsiteY1840" fmla="*/ 6058466 h 6687061"/>
              <a:gd name="connsiteX1841" fmla="*/ 563957 w 11799254"/>
              <a:gd name="connsiteY1841" fmla="*/ 6217028 h 6687061"/>
              <a:gd name="connsiteX1842" fmla="*/ 579248 w 11799254"/>
              <a:gd name="connsiteY1842" fmla="*/ 6238611 h 6687061"/>
              <a:gd name="connsiteX1843" fmla="*/ 510434 w 11799254"/>
              <a:gd name="connsiteY1843" fmla="*/ 6042155 h 6687061"/>
              <a:gd name="connsiteX1844" fmla="*/ 567525 w 11799254"/>
              <a:gd name="connsiteY1844" fmla="*/ 5903871 h 6687061"/>
              <a:gd name="connsiteX1845" fmla="*/ 549951 w 11799254"/>
              <a:gd name="connsiteY1845" fmla="*/ 5879055 h 6687061"/>
              <a:gd name="connsiteX1846" fmla="*/ 549951 w 11799254"/>
              <a:gd name="connsiteY1846" fmla="*/ 5879055 h 6687061"/>
              <a:gd name="connsiteX1847" fmla="*/ 243599 w 11799254"/>
              <a:gd name="connsiteY1847" fmla="*/ 5879055 h 6687061"/>
              <a:gd name="connsiteX1848" fmla="*/ 11 w 11799254"/>
              <a:gd name="connsiteY1848" fmla="*/ 5981295 h 6687061"/>
              <a:gd name="connsiteX1849" fmla="*/ 5 w 11799254"/>
              <a:gd name="connsiteY1849" fmla="*/ 6070747 h 6687061"/>
              <a:gd name="connsiteX1850" fmla="*/ 243599 w 11799254"/>
              <a:gd name="connsiteY1850" fmla="*/ 5925112 h 6687061"/>
              <a:gd name="connsiteX1851" fmla="*/ 504909 w 11799254"/>
              <a:gd name="connsiteY1851" fmla="*/ 5925112 h 6687061"/>
              <a:gd name="connsiteX1852" fmla="*/ 507402 w 11799254"/>
              <a:gd name="connsiteY1852" fmla="*/ 5928838 h 6687061"/>
              <a:gd name="connsiteX1853" fmla="*/ 467873 w 11799254"/>
              <a:gd name="connsiteY1853" fmla="*/ 6024576 h 6687061"/>
              <a:gd name="connsiteX1854" fmla="*/ 467637 w 11799254"/>
              <a:gd name="connsiteY1854" fmla="*/ 6025146 h 6687061"/>
              <a:gd name="connsiteX1855" fmla="*/ 467420 w 11799254"/>
              <a:gd name="connsiteY1855" fmla="*/ 6025729 h 6687061"/>
              <a:gd name="connsiteX1856" fmla="*/ 221279 w 11799254"/>
              <a:gd name="connsiteY1856" fmla="*/ 6192555 h 6687061"/>
              <a:gd name="connsiteX1857" fmla="*/ 6 w 11799254"/>
              <a:gd name="connsiteY1857" fmla="*/ 6192555 h 6687061"/>
              <a:gd name="connsiteX1858" fmla="*/ 6 w 11799254"/>
              <a:gd name="connsiteY1858" fmla="*/ 6238624 h 6687061"/>
              <a:gd name="connsiteX1859" fmla="*/ 221279 w 11799254"/>
              <a:gd name="connsiteY1859" fmla="*/ 6238624 h 6687061"/>
              <a:gd name="connsiteX1860" fmla="*/ 510433 w 11799254"/>
              <a:gd name="connsiteY1860" fmla="*/ 6042155 h 6687061"/>
              <a:gd name="connsiteX1861" fmla="*/ 5414077 w 11799254"/>
              <a:gd name="connsiteY1861" fmla="*/ 6687062 h 6687061"/>
              <a:gd name="connsiteX1862" fmla="*/ 5725374 w 11799254"/>
              <a:gd name="connsiteY1862" fmla="*/ 6687062 h 6687061"/>
              <a:gd name="connsiteX1863" fmla="*/ 6014525 w 11799254"/>
              <a:gd name="connsiteY1863" fmla="*/ 6490592 h 6687061"/>
              <a:gd name="connsiteX1864" fmla="*/ 6071626 w 11799254"/>
              <a:gd name="connsiteY1864" fmla="*/ 6352308 h 6687061"/>
              <a:gd name="connsiteX1865" fmla="*/ 6054053 w 11799254"/>
              <a:gd name="connsiteY1865" fmla="*/ 6327506 h 6687061"/>
              <a:gd name="connsiteX1866" fmla="*/ 5747697 w 11799254"/>
              <a:gd name="connsiteY1866" fmla="*/ 6327506 h 6687061"/>
              <a:gd name="connsiteX1867" fmla="*/ 5459319 w 11799254"/>
              <a:gd name="connsiteY1867" fmla="*/ 6506904 h 6687061"/>
              <a:gd name="connsiteX1868" fmla="*/ 5398785 w 11799254"/>
              <a:gd name="connsiteY1868" fmla="*/ 6665466 h 6687061"/>
              <a:gd name="connsiteX1869" fmla="*/ 5414077 w 11799254"/>
              <a:gd name="connsiteY1869" fmla="*/ 6687062 h 6687061"/>
              <a:gd name="connsiteX1870" fmla="*/ 6080152 w 11799254"/>
              <a:gd name="connsiteY1870" fmla="*/ 6687062 h 6687061"/>
              <a:gd name="connsiteX1871" fmla="*/ 6391436 w 11799254"/>
              <a:gd name="connsiteY1871" fmla="*/ 6687062 h 6687061"/>
              <a:gd name="connsiteX1872" fmla="*/ 6680600 w 11799254"/>
              <a:gd name="connsiteY1872" fmla="*/ 6490592 h 6687061"/>
              <a:gd name="connsiteX1873" fmla="*/ 6737688 w 11799254"/>
              <a:gd name="connsiteY1873" fmla="*/ 6352308 h 6687061"/>
              <a:gd name="connsiteX1874" fmla="*/ 6720116 w 11799254"/>
              <a:gd name="connsiteY1874" fmla="*/ 6327506 h 6687061"/>
              <a:gd name="connsiteX1875" fmla="*/ 6413759 w 11799254"/>
              <a:gd name="connsiteY1875" fmla="*/ 6327506 h 6687061"/>
              <a:gd name="connsiteX1876" fmla="*/ 6125381 w 11799254"/>
              <a:gd name="connsiteY1876" fmla="*/ 6506904 h 6687061"/>
              <a:gd name="connsiteX1877" fmla="*/ 6064860 w 11799254"/>
              <a:gd name="connsiteY1877" fmla="*/ 6665466 h 6687061"/>
              <a:gd name="connsiteX1878" fmla="*/ 6080152 w 11799254"/>
              <a:gd name="connsiteY1878" fmla="*/ 6687062 h 6687061"/>
              <a:gd name="connsiteX1879" fmla="*/ 6748545 w 11799254"/>
              <a:gd name="connsiteY1879" fmla="*/ 6687062 h 6687061"/>
              <a:gd name="connsiteX1880" fmla="*/ 7059842 w 11799254"/>
              <a:gd name="connsiteY1880" fmla="*/ 6687062 h 6687061"/>
              <a:gd name="connsiteX1881" fmla="*/ 7348993 w 11799254"/>
              <a:gd name="connsiteY1881" fmla="*/ 6490592 h 6687061"/>
              <a:gd name="connsiteX1882" fmla="*/ 7406093 w 11799254"/>
              <a:gd name="connsiteY1882" fmla="*/ 6352308 h 6687061"/>
              <a:gd name="connsiteX1883" fmla="*/ 7388508 w 11799254"/>
              <a:gd name="connsiteY1883" fmla="*/ 6327506 h 6687061"/>
              <a:gd name="connsiteX1884" fmla="*/ 7082165 w 11799254"/>
              <a:gd name="connsiteY1884" fmla="*/ 6327506 h 6687061"/>
              <a:gd name="connsiteX1885" fmla="*/ 6793788 w 11799254"/>
              <a:gd name="connsiteY1885" fmla="*/ 6506904 h 6687061"/>
              <a:gd name="connsiteX1886" fmla="*/ 6733254 w 11799254"/>
              <a:gd name="connsiteY1886" fmla="*/ 6665466 h 6687061"/>
              <a:gd name="connsiteX1887" fmla="*/ 6748545 w 11799254"/>
              <a:gd name="connsiteY1887" fmla="*/ 6687062 h 6687061"/>
              <a:gd name="connsiteX1888" fmla="*/ 3405034 w 11799254"/>
              <a:gd name="connsiteY1888" fmla="*/ 6687062 h 6687061"/>
              <a:gd name="connsiteX1889" fmla="*/ 3716318 w 11799254"/>
              <a:gd name="connsiteY1889" fmla="*/ 6687062 h 6687061"/>
              <a:gd name="connsiteX1890" fmla="*/ 4005469 w 11799254"/>
              <a:gd name="connsiteY1890" fmla="*/ 6490592 h 6687061"/>
              <a:gd name="connsiteX1891" fmla="*/ 4062569 w 11799254"/>
              <a:gd name="connsiteY1891" fmla="*/ 6352308 h 6687061"/>
              <a:gd name="connsiteX1892" fmla="*/ 4044984 w 11799254"/>
              <a:gd name="connsiteY1892" fmla="*/ 6327506 h 6687061"/>
              <a:gd name="connsiteX1893" fmla="*/ 3738641 w 11799254"/>
              <a:gd name="connsiteY1893" fmla="*/ 6327506 h 6687061"/>
              <a:gd name="connsiteX1894" fmla="*/ 3450263 w 11799254"/>
              <a:gd name="connsiteY1894" fmla="*/ 6506904 h 6687061"/>
              <a:gd name="connsiteX1895" fmla="*/ 3389729 w 11799254"/>
              <a:gd name="connsiteY1895" fmla="*/ 6665466 h 6687061"/>
              <a:gd name="connsiteX1896" fmla="*/ 3405034 w 11799254"/>
              <a:gd name="connsiteY1896" fmla="*/ 6687062 h 6687061"/>
              <a:gd name="connsiteX1897" fmla="*/ 111 w 11799254"/>
              <a:gd name="connsiteY1897" fmla="*/ 1234606 h 6687061"/>
              <a:gd name="connsiteX1898" fmla="*/ 158477 w 11799254"/>
              <a:gd name="connsiteY1898" fmla="*/ 1066307 h 6687061"/>
              <a:gd name="connsiteX1899" fmla="*/ 215569 w 11799254"/>
              <a:gd name="connsiteY1899" fmla="*/ 928021 h 6687061"/>
              <a:gd name="connsiteX1900" fmla="*/ 197994 w 11799254"/>
              <a:gd name="connsiteY1900" fmla="*/ 903208 h 6687061"/>
              <a:gd name="connsiteX1901" fmla="*/ 118 w 11799254"/>
              <a:gd name="connsiteY1901" fmla="*/ 903208 h 6687061"/>
              <a:gd name="connsiteX1902" fmla="*/ 111 w 11799254"/>
              <a:gd name="connsiteY1902" fmla="*/ 1234606 h 6687061"/>
              <a:gd name="connsiteX1903" fmla="*/ 4058997 w 11799254"/>
              <a:gd name="connsiteY1903" fmla="*/ 6665478 h 6687061"/>
              <a:gd name="connsiteX1904" fmla="*/ 4119530 w 11799254"/>
              <a:gd name="connsiteY1904" fmla="*/ 6506916 h 6687061"/>
              <a:gd name="connsiteX1905" fmla="*/ 4407908 w 11799254"/>
              <a:gd name="connsiteY1905" fmla="*/ 6327506 h 6687061"/>
              <a:gd name="connsiteX1906" fmla="*/ 4714264 w 11799254"/>
              <a:gd name="connsiteY1906" fmla="*/ 6327506 h 6687061"/>
              <a:gd name="connsiteX1907" fmla="*/ 4714264 w 11799254"/>
              <a:gd name="connsiteY1907" fmla="*/ 6327506 h 6687061"/>
              <a:gd name="connsiteX1908" fmla="*/ 4731837 w 11799254"/>
              <a:gd name="connsiteY1908" fmla="*/ 6352321 h 6687061"/>
              <a:gd name="connsiteX1909" fmla="*/ 4674736 w 11799254"/>
              <a:gd name="connsiteY1909" fmla="*/ 6490605 h 6687061"/>
              <a:gd name="connsiteX1910" fmla="*/ 4385598 w 11799254"/>
              <a:gd name="connsiteY1910" fmla="*/ 6687062 h 6687061"/>
              <a:gd name="connsiteX1911" fmla="*/ 4074288 w 11799254"/>
              <a:gd name="connsiteY1911" fmla="*/ 6687062 h 6687061"/>
              <a:gd name="connsiteX1912" fmla="*/ 4058997 w 11799254"/>
              <a:gd name="connsiteY1912" fmla="*/ 6665466 h 6687061"/>
              <a:gd name="connsiteX1913" fmla="*/ 4121545 w 11799254"/>
              <a:gd name="connsiteY1913" fmla="*/ 6641005 h 6687061"/>
              <a:gd name="connsiteX1914" fmla="*/ 4385598 w 11799254"/>
              <a:gd name="connsiteY1914" fmla="*/ 6641005 h 6687061"/>
              <a:gd name="connsiteX1915" fmla="*/ 4631724 w 11799254"/>
              <a:gd name="connsiteY1915" fmla="*/ 6474167 h 6687061"/>
              <a:gd name="connsiteX1916" fmla="*/ 4631939 w 11799254"/>
              <a:gd name="connsiteY1916" fmla="*/ 6473597 h 6687061"/>
              <a:gd name="connsiteX1917" fmla="*/ 4632193 w 11799254"/>
              <a:gd name="connsiteY1917" fmla="*/ 6473014 h 6687061"/>
              <a:gd name="connsiteX1918" fmla="*/ 4671708 w 11799254"/>
              <a:gd name="connsiteY1918" fmla="*/ 6377288 h 6687061"/>
              <a:gd name="connsiteX1919" fmla="*/ 4669212 w 11799254"/>
              <a:gd name="connsiteY1919" fmla="*/ 6373562 h 6687061"/>
              <a:gd name="connsiteX1920" fmla="*/ 4407908 w 11799254"/>
              <a:gd name="connsiteY1920" fmla="*/ 6373562 h 6687061"/>
              <a:gd name="connsiteX1921" fmla="*/ 4162542 w 11799254"/>
              <a:gd name="connsiteY1921" fmla="*/ 6523342 h 6687061"/>
              <a:gd name="connsiteX1922" fmla="*/ 4119023 w 11799254"/>
              <a:gd name="connsiteY1922" fmla="*/ 6637343 h 6687061"/>
              <a:gd name="connsiteX1923" fmla="*/ 4121545 w 11799254"/>
              <a:gd name="connsiteY1923" fmla="*/ 6641005 h 6687061"/>
              <a:gd name="connsiteX1924" fmla="*/ 10451332 w 11799254"/>
              <a:gd name="connsiteY1924" fmla="*/ 454764 h 6687061"/>
              <a:gd name="connsiteX1925" fmla="*/ 10757688 w 11799254"/>
              <a:gd name="connsiteY1925" fmla="*/ 454764 h 6687061"/>
              <a:gd name="connsiteX1926" fmla="*/ 10775260 w 11799254"/>
              <a:gd name="connsiteY1926" fmla="*/ 479577 h 6687061"/>
              <a:gd name="connsiteX1927" fmla="*/ 10718172 w 11799254"/>
              <a:gd name="connsiteY1927" fmla="*/ 617860 h 6687061"/>
              <a:gd name="connsiteX1928" fmla="*/ 10429021 w 11799254"/>
              <a:gd name="connsiteY1928" fmla="*/ 814326 h 6687061"/>
              <a:gd name="connsiteX1929" fmla="*/ 10117725 w 11799254"/>
              <a:gd name="connsiteY1929" fmla="*/ 814326 h 6687061"/>
              <a:gd name="connsiteX1930" fmla="*/ 10102433 w 11799254"/>
              <a:gd name="connsiteY1930" fmla="*/ 792731 h 6687061"/>
              <a:gd name="connsiteX1931" fmla="*/ 10162953 w 11799254"/>
              <a:gd name="connsiteY1931" fmla="*/ 634172 h 6687061"/>
              <a:gd name="connsiteX1932" fmla="*/ 10451344 w 11799254"/>
              <a:gd name="connsiteY1932" fmla="*/ 454764 h 6687061"/>
              <a:gd name="connsiteX1933" fmla="*/ 10712648 w 11799254"/>
              <a:gd name="connsiteY1933" fmla="*/ 500825 h 6687061"/>
              <a:gd name="connsiteX1934" fmla="*/ 10451332 w 11799254"/>
              <a:gd name="connsiteY1934" fmla="*/ 500825 h 6687061"/>
              <a:gd name="connsiteX1935" fmla="*/ 10205966 w 11799254"/>
              <a:gd name="connsiteY1935" fmla="*/ 650603 h 6687061"/>
              <a:gd name="connsiteX1936" fmla="*/ 10162459 w 11799254"/>
              <a:gd name="connsiteY1936" fmla="*/ 764609 h 6687061"/>
              <a:gd name="connsiteX1937" fmla="*/ 10164968 w 11799254"/>
              <a:gd name="connsiteY1937" fmla="*/ 768267 h 6687061"/>
              <a:gd name="connsiteX1938" fmla="*/ 10429021 w 11799254"/>
              <a:gd name="connsiteY1938" fmla="*/ 768267 h 6687061"/>
              <a:gd name="connsiteX1939" fmla="*/ 10675160 w 11799254"/>
              <a:gd name="connsiteY1939" fmla="*/ 601431 h 6687061"/>
              <a:gd name="connsiteX1940" fmla="*/ 10675376 w 11799254"/>
              <a:gd name="connsiteY1940" fmla="*/ 600852 h 6687061"/>
              <a:gd name="connsiteX1941" fmla="*/ 10675616 w 11799254"/>
              <a:gd name="connsiteY1941" fmla="*/ 600279 h 6687061"/>
              <a:gd name="connsiteX1942" fmla="*/ 10715144 w 11799254"/>
              <a:gd name="connsiteY1942" fmla="*/ 504551 h 6687061"/>
              <a:gd name="connsiteX1943" fmla="*/ 10712648 w 11799254"/>
              <a:gd name="connsiteY1943" fmla="*/ 500826 h 6687061"/>
              <a:gd name="connsiteX1944" fmla="*/ 3099286 w 11799254"/>
              <a:gd name="connsiteY1944" fmla="*/ 5762266 h 6687061"/>
              <a:gd name="connsiteX1945" fmla="*/ 3159820 w 11799254"/>
              <a:gd name="connsiteY1945" fmla="*/ 5603704 h 6687061"/>
              <a:gd name="connsiteX1946" fmla="*/ 3448198 w 11799254"/>
              <a:gd name="connsiteY1946" fmla="*/ 5424294 h 6687061"/>
              <a:gd name="connsiteX1947" fmla="*/ 3754554 w 11799254"/>
              <a:gd name="connsiteY1947" fmla="*/ 5424294 h 6687061"/>
              <a:gd name="connsiteX1948" fmla="*/ 3772126 w 11799254"/>
              <a:gd name="connsiteY1948" fmla="*/ 5449109 h 6687061"/>
              <a:gd name="connsiteX1949" fmla="*/ 3715038 w 11799254"/>
              <a:gd name="connsiteY1949" fmla="*/ 5587393 h 6687061"/>
              <a:gd name="connsiteX1950" fmla="*/ 3425887 w 11799254"/>
              <a:gd name="connsiteY1950" fmla="*/ 5783862 h 6687061"/>
              <a:gd name="connsiteX1951" fmla="*/ 3114578 w 11799254"/>
              <a:gd name="connsiteY1951" fmla="*/ 5783862 h 6687061"/>
              <a:gd name="connsiteX1952" fmla="*/ 3099286 w 11799254"/>
              <a:gd name="connsiteY1952" fmla="*/ 5762266 h 6687061"/>
              <a:gd name="connsiteX1953" fmla="*/ 3161834 w 11799254"/>
              <a:gd name="connsiteY1953" fmla="*/ 5737793 h 6687061"/>
              <a:gd name="connsiteX1954" fmla="*/ 3425887 w 11799254"/>
              <a:gd name="connsiteY1954" fmla="*/ 5737793 h 6687061"/>
              <a:gd name="connsiteX1955" fmla="*/ 3672013 w 11799254"/>
              <a:gd name="connsiteY1955" fmla="*/ 5570968 h 6687061"/>
              <a:gd name="connsiteX1956" fmla="*/ 3672241 w 11799254"/>
              <a:gd name="connsiteY1956" fmla="*/ 5570385 h 6687061"/>
              <a:gd name="connsiteX1957" fmla="*/ 3672482 w 11799254"/>
              <a:gd name="connsiteY1957" fmla="*/ 5569814 h 6687061"/>
              <a:gd name="connsiteX1958" fmla="*/ 3711998 w 11799254"/>
              <a:gd name="connsiteY1958" fmla="*/ 5474076 h 6687061"/>
              <a:gd name="connsiteX1959" fmla="*/ 3709502 w 11799254"/>
              <a:gd name="connsiteY1959" fmla="*/ 5470350 h 6687061"/>
              <a:gd name="connsiteX1960" fmla="*/ 3448198 w 11799254"/>
              <a:gd name="connsiteY1960" fmla="*/ 5470350 h 6687061"/>
              <a:gd name="connsiteX1961" fmla="*/ 3202832 w 11799254"/>
              <a:gd name="connsiteY1961" fmla="*/ 5620129 h 6687061"/>
              <a:gd name="connsiteX1962" fmla="*/ 3159313 w 11799254"/>
              <a:gd name="connsiteY1962" fmla="*/ 5734143 h 6687061"/>
              <a:gd name="connsiteX1963" fmla="*/ 3161834 w 11799254"/>
              <a:gd name="connsiteY1963" fmla="*/ 5737793 h 6687061"/>
              <a:gd name="connsiteX1964" fmla="*/ 1778881 w 11799254"/>
              <a:gd name="connsiteY1964" fmla="*/ 5783850 h 6687061"/>
              <a:gd name="connsiteX1965" fmla="*/ 2090178 w 11799254"/>
              <a:gd name="connsiteY1965" fmla="*/ 5783850 h 6687061"/>
              <a:gd name="connsiteX1966" fmla="*/ 2379329 w 11799254"/>
              <a:gd name="connsiteY1966" fmla="*/ 5587393 h 6687061"/>
              <a:gd name="connsiteX1967" fmla="*/ 2436429 w 11799254"/>
              <a:gd name="connsiteY1967" fmla="*/ 5449109 h 6687061"/>
              <a:gd name="connsiteX1968" fmla="*/ 2418844 w 11799254"/>
              <a:gd name="connsiteY1968" fmla="*/ 5424294 h 6687061"/>
              <a:gd name="connsiteX1969" fmla="*/ 2112501 w 11799254"/>
              <a:gd name="connsiteY1969" fmla="*/ 5424294 h 6687061"/>
              <a:gd name="connsiteX1970" fmla="*/ 1824123 w 11799254"/>
              <a:gd name="connsiteY1970" fmla="*/ 5603704 h 6687061"/>
              <a:gd name="connsiteX1971" fmla="*/ 1763589 w 11799254"/>
              <a:gd name="connsiteY1971" fmla="*/ 5762266 h 6687061"/>
              <a:gd name="connsiteX1972" fmla="*/ 1778881 w 11799254"/>
              <a:gd name="connsiteY1972" fmla="*/ 5783850 h 6687061"/>
              <a:gd name="connsiteX1973" fmla="*/ 2445323 w 11799254"/>
              <a:gd name="connsiteY1973" fmla="*/ 5783850 h 6687061"/>
              <a:gd name="connsiteX1974" fmla="*/ 2756620 w 11799254"/>
              <a:gd name="connsiteY1974" fmla="*/ 5783850 h 6687061"/>
              <a:gd name="connsiteX1975" fmla="*/ 3045771 w 11799254"/>
              <a:gd name="connsiteY1975" fmla="*/ 5587393 h 6687061"/>
              <a:gd name="connsiteX1976" fmla="*/ 3102871 w 11799254"/>
              <a:gd name="connsiteY1976" fmla="*/ 5449109 h 6687061"/>
              <a:gd name="connsiteX1977" fmla="*/ 3085286 w 11799254"/>
              <a:gd name="connsiteY1977" fmla="*/ 5424294 h 6687061"/>
              <a:gd name="connsiteX1978" fmla="*/ 2778943 w 11799254"/>
              <a:gd name="connsiteY1978" fmla="*/ 5424294 h 6687061"/>
              <a:gd name="connsiteX1979" fmla="*/ 2490552 w 11799254"/>
              <a:gd name="connsiteY1979" fmla="*/ 5603704 h 6687061"/>
              <a:gd name="connsiteX1980" fmla="*/ 2430031 w 11799254"/>
              <a:gd name="connsiteY1980" fmla="*/ 5762266 h 6687061"/>
              <a:gd name="connsiteX1981" fmla="*/ 2445323 w 11799254"/>
              <a:gd name="connsiteY1981" fmla="*/ 5783850 h 6687061"/>
              <a:gd name="connsiteX1982" fmla="*/ 1576844 w 11799254"/>
              <a:gd name="connsiteY1982" fmla="*/ 5335412 h 6687061"/>
              <a:gd name="connsiteX1983" fmla="*/ 1888141 w 11799254"/>
              <a:gd name="connsiteY1983" fmla="*/ 5335412 h 6687061"/>
              <a:gd name="connsiteX1984" fmla="*/ 2177279 w 11799254"/>
              <a:gd name="connsiteY1984" fmla="*/ 5138955 h 6687061"/>
              <a:gd name="connsiteX1985" fmla="*/ 2234380 w 11799254"/>
              <a:gd name="connsiteY1985" fmla="*/ 5000659 h 6687061"/>
              <a:gd name="connsiteX1986" fmla="*/ 2216807 w 11799254"/>
              <a:gd name="connsiteY1986" fmla="*/ 4975856 h 6687061"/>
              <a:gd name="connsiteX1987" fmla="*/ 1910451 w 11799254"/>
              <a:gd name="connsiteY1987" fmla="*/ 4975856 h 6687061"/>
              <a:gd name="connsiteX1988" fmla="*/ 1622073 w 11799254"/>
              <a:gd name="connsiteY1988" fmla="*/ 5155254 h 6687061"/>
              <a:gd name="connsiteX1989" fmla="*/ 1561539 w 11799254"/>
              <a:gd name="connsiteY1989" fmla="*/ 5313816 h 6687061"/>
              <a:gd name="connsiteX1990" fmla="*/ 1576844 w 11799254"/>
              <a:gd name="connsiteY1990" fmla="*/ 5335412 h 6687061"/>
              <a:gd name="connsiteX1991" fmla="*/ 71462 w 11799254"/>
              <a:gd name="connsiteY1991" fmla="*/ 4865378 h 6687061"/>
              <a:gd name="connsiteX1992" fmla="*/ 131994 w 11799254"/>
              <a:gd name="connsiteY1992" fmla="*/ 4706816 h 6687061"/>
              <a:gd name="connsiteX1993" fmla="*/ 420374 w 11799254"/>
              <a:gd name="connsiteY1993" fmla="*/ 4527406 h 6687061"/>
              <a:gd name="connsiteX1994" fmla="*/ 726726 w 11799254"/>
              <a:gd name="connsiteY1994" fmla="*/ 4527406 h 6687061"/>
              <a:gd name="connsiteX1995" fmla="*/ 744301 w 11799254"/>
              <a:gd name="connsiteY1995" fmla="*/ 4552221 h 6687061"/>
              <a:gd name="connsiteX1996" fmla="*/ 687210 w 11799254"/>
              <a:gd name="connsiteY1996" fmla="*/ 4690505 h 6687061"/>
              <a:gd name="connsiteX1997" fmla="*/ 398056 w 11799254"/>
              <a:gd name="connsiteY1997" fmla="*/ 4886962 h 6687061"/>
              <a:gd name="connsiteX1998" fmla="*/ 86760 w 11799254"/>
              <a:gd name="connsiteY1998" fmla="*/ 4886962 h 6687061"/>
              <a:gd name="connsiteX1999" fmla="*/ 71462 w 11799254"/>
              <a:gd name="connsiteY1999" fmla="*/ 4865378 h 6687061"/>
              <a:gd name="connsiteX2000" fmla="*/ 134004 w 11799254"/>
              <a:gd name="connsiteY2000" fmla="*/ 4840905 h 6687061"/>
              <a:gd name="connsiteX2001" fmla="*/ 398055 w 11799254"/>
              <a:gd name="connsiteY2001" fmla="*/ 4840905 h 6687061"/>
              <a:gd name="connsiteX2002" fmla="*/ 644190 w 11799254"/>
              <a:gd name="connsiteY2002" fmla="*/ 4674080 h 6687061"/>
              <a:gd name="connsiteX2003" fmla="*/ 644413 w 11799254"/>
              <a:gd name="connsiteY2003" fmla="*/ 4673497 h 6687061"/>
              <a:gd name="connsiteX2004" fmla="*/ 644648 w 11799254"/>
              <a:gd name="connsiteY2004" fmla="*/ 4672926 h 6687061"/>
              <a:gd name="connsiteX2005" fmla="*/ 684172 w 11799254"/>
              <a:gd name="connsiteY2005" fmla="*/ 4577188 h 6687061"/>
              <a:gd name="connsiteX2006" fmla="*/ 681678 w 11799254"/>
              <a:gd name="connsiteY2006" fmla="*/ 4573462 h 6687061"/>
              <a:gd name="connsiteX2007" fmla="*/ 420374 w 11799254"/>
              <a:gd name="connsiteY2007" fmla="*/ 4573462 h 6687061"/>
              <a:gd name="connsiteX2008" fmla="*/ 175006 w 11799254"/>
              <a:gd name="connsiteY2008" fmla="*/ 4723241 h 6687061"/>
              <a:gd name="connsiteX2009" fmla="*/ 131486 w 11799254"/>
              <a:gd name="connsiteY2009" fmla="*/ 4837255 h 6687061"/>
              <a:gd name="connsiteX2010" fmla="*/ 134003 w 11799254"/>
              <a:gd name="connsiteY2010" fmla="*/ 4840905 h 6687061"/>
              <a:gd name="connsiteX2011" fmla="*/ 907568 w 11799254"/>
              <a:gd name="connsiteY2011" fmla="*/ 5335412 h 6687061"/>
              <a:gd name="connsiteX2012" fmla="*/ 1218862 w 11799254"/>
              <a:gd name="connsiteY2012" fmla="*/ 5335412 h 6687061"/>
              <a:gd name="connsiteX2013" fmla="*/ 1508012 w 11799254"/>
              <a:gd name="connsiteY2013" fmla="*/ 5138955 h 6687061"/>
              <a:gd name="connsiteX2014" fmla="*/ 1565112 w 11799254"/>
              <a:gd name="connsiteY2014" fmla="*/ 5000659 h 6687061"/>
              <a:gd name="connsiteX2015" fmla="*/ 1547527 w 11799254"/>
              <a:gd name="connsiteY2015" fmla="*/ 4975856 h 6687061"/>
              <a:gd name="connsiteX2016" fmla="*/ 1241180 w 11799254"/>
              <a:gd name="connsiteY2016" fmla="*/ 4975856 h 6687061"/>
              <a:gd name="connsiteX2017" fmla="*/ 952799 w 11799254"/>
              <a:gd name="connsiteY2017" fmla="*/ 5155254 h 6687061"/>
              <a:gd name="connsiteX2018" fmla="*/ 892275 w 11799254"/>
              <a:gd name="connsiteY2018" fmla="*/ 5313816 h 6687061"/>
              <a:gd name="connsiteX2019" fmla="*/ 907566 w 11799254"/>
              <a:gd name="connsiteY2019" fmla="*/ 5335412 h 6687061"/>
              <a:gd name="connsiteX2020" fmla="*/ 756037 w 11799254"/>
              <a:gd name="connsiteY2020" fmla="*/ 4886962 h 6687061"/>
              <a:gd name="connsiteX2021" fmla="*/ 1067337 w 11799254"/>
              <a:gd name="connsiteY2021" fmla="*/ 4886962 h 6687061"/>
              <a:gd name="connsiteX2022" fmla="*/ 1356487 w 11799254"/>
              <a:gd name="connsiteY2022" fmla="*/ 4690505 h 6687061"/>
              <a:gd name="connsiteX2023" fmla="*/ 1413588 w 11799254"/>
              <a:gd name="connsiteY2023" fmla="*/ 4552221 h 6687061"/>
              <a:gd name="connsiteX2024" fmla="*/ 1396003 w 11799254"/>
              <a:gd name="connsiteY2024" fmla="*/ 4527406 h 6687061"/>
              <a:gd name="connsiteX2025" fmla="*/ 1396003 w 11799254"/>
              <a:gd name="connsiteY2025" fmla="*/ 4527406 h 6687061"/>
              <a:gd name="connsiteX2026" fmla="*/ 1089649 w 11799254"/>
              <a:gd name="connsiteY2026" fmla="*/ 4527406 h 6687061"/>
              <a:gd name="connsiteX2027" fmla="*/ 801269 w 11799254"/>
              <a:gd name="connsiteY2027" fmla="*/ 4706816 h 6687061"/>
              <a:gd name="connsiteX2028" fmla="*/ 740744 w 11799254"/>
              <a:gd name="connsiteY2028" fmla="*/ 4865378 h 6687061"/>
              <a:gd name="connsiteX2029" fmla="*/ 756035 w 11799254"/>
              <a:gd name="connsiteY2029" fmla="*/ 4886962 h 6687061"/>
              <a:gd name="connsiteX2030" fmla="*/ 6849798 w 11799254"/>
              <a:gd name="connsiteY2030" fmla="*/ 5138955 h 6687061"/>
              <a:gd name="connsiteX2031" fmla="*/ 6906886 w 11799254"/>
              <a:gd name="connsiteY2031" fmla="*/ 5000659 h 6687061"/>
              <a:gd name="connsiteX2032" fmla="*/ 6889314 w 11799254"/>
              <a:gd name="connsiteY2032" fmla="*/ 4975856 h 6687061"/>
              <a:gd name="connsiteX2033" fmla="*/ 6582971 w 11799254"/>
              <a:gd name="connsiteY2033" fmla="*/ 4975856 h 6687061"/>
              <a:gd name="connsiteX2034" fmla="*/ 6294580 w 11799254"/>
              <a:gd name="connsiteY2034" fmla="*/ 5155254 h 6687061"/>
              <a:gd name="connsiteX2035" fmla="*/ 6234059 w 11799254"/>
              <a:gd name="connsiteY2035" fmla="*/ 5313816 h 6687061"/>
              <a:gd name="connsiteX2036" fmla="*/ 6249350 w 11799254"/>
              <a:gd name="connsiteY2036" fmla="*/ 5335412 h 6687061"/>
              <a:gd name="connsiteX2037" fmla="*/ 6560647 w 11799254"/>
              <a:gd name="connsiteY2037" fmla="*/ 5335412 h 6687061"/>
              <a:gd name="connsiteX2038" fmla="*/ 6849798 w 11799254"/>
              <a:gd name="connsiteY2038" fmla="*/ 5138955 h 6687061"/>
              <a:gd name="connsiteX2039" fmla="*/ 7374255 w 11799254"/>
              <a:gd name="connsiteY2039" fmla="*/ 4690505 h 6687061"/>
              <a:gd name="connsiteX2040" fmla="*/ 7431344 w 11799254"/>
              <a:gd name="connsiteY2040" fmla="*/ 4552221 h 6687061"/>
              <a:gd name="connsiteX2041" fmla="*/ 7413771 w 11799254"/>
              <a:gd name="connsiteY2041" fmla="*/ 4527406 h 6687061"/>
              <a:gd name="connsiteX2042" fmla="*/ 7107415 w 11799254"/>
              <a:gd name="connsiteY2042" fmla="*/ 4527406 h 6687061"/>
              <a:gd name="connsiteX2043" fmla="*/ 6819037 w 11799254"/>
              <a:gd name="connsiteY2043" fmla="*/ 4706816 h 6687061"/>
              <a:gd name="connsiteX2044" fmla="*/ 6758503 w 11799254"/>
              <a:gd name="connsiteY2044" fmla="*/ 4865378 h 6687061"/>
              <a:gd name="connsiteX2045" fmla="*/ 6773808 w 11799254"/>
              <a:gd name="connsiteY2045" fmla="*/ 4886962 h 6687061"/>
              <a:gd name="connsiteX2046" fmla="*/ 7085092 w 11799254"/>
              <a:gd name="connsiteY2046" fmla="*/ 4886962 h 6687061"/>
              <a:gd name="connsiteX2047" fmla="*/ 7374243 w 11799254"/>
              <a:gd name="connsiteY2047" fmla="*/ 4690505 h 6687061"/>
              <a:gd name="connsiteX2048" fmla="*/ 6925333 w 11799254"/>
              <a:gd name="connsiteY2048" fmla="*/ 5335412 h 6687061"/>
              <a:gd name="connsiteX2049" fmla="*/ 7236629 w 11799254"/>
              <a:gd name="connsiteY2049" fmla="*/ 5335412 h 6687061"/>
              <a:gd name="connsiteX2050" fmla="*/ 7525780 w 11799254"/>
              <a:gd name="connsiteY2050" fmla="*/ 5138955 h 6687061"/>
              <a:gd name="connsiteX2051" fmla="*/ 7582868 w 11799254"/>
              <a:gd name="connsiteY2051" fmla="*/ 5000659 h 6687061"/>
              <a:gd name="connsiteX2052" fmla="*/ 7565296 w 11799254"/>
              <a:gd name="connsiteY2052" fmla="*/ 4975856 h 6687061"/>
              <a:gd name="connsiteX2053" fmla="*/ 7258952 w 11799254"/>
              <a:gd name="connsiteY2053" fmla="*/ 4975856 h 6687061"/>
              <a:gd name="connsiteX2054" fmla="*/ 6970561 w 11799254"/>
              <a:gd name="connsiteY2054" fmla="*/ 5155254 h 6687061"/>
              <a:gd name="connsiteX2055" fmla="*/ 6910040 w 11799254"/>
              <a:gd name="connsiteY2055" fmla="*/ 5313816 h 6687061"/>
              <a:gd name="connsiteX2056" fmla="*/ 6925333 w 11799254"/>
              <a:gd name="connsiteY2056" fmla="*/ 5335412 h 6687061"/>
              <a:gd name="connsiteX2057" fmla="*/ 537312 w 11799254"/>
              <a:gd name="connsiteY2057" fmla="*/ 4235743 h 6687061"/>
              <a:gd name="connsiteX2058" fmla="*/ 594403 w 11799254"/>
              <a:gd name="connsiteY2058" fmla="*/ 4097459 h 6687061"/>
              <a:gd name="connsiteX2059" fmla="*/ 576829 w 11799254"/>
              <a:gd name="connsiteY2059" fmla="*/ 4072643 h 6687061"/>
              <a:gd name="connsiteX2060" fmla="*/ 576829 w 11799254"/>
              <a:gd name="connsiteY2060" fmla="*/ 4072643 h 6687061"/>
              <a:gd name="connsiteX2061" fmla="*/ 270476 w 11799254"/>
              <a:gd name="connsiteY2061" fmla="*/ 4072643 h 6687061"/>
              <a:gd name="connsiteX2062" fmla="*/ 48 w 11799254"/>
              <a:gd name="connsiteY2062" fmla="*/ 4214058 h 6687061"/>
              <a:gd name="connsiteX2063" fmla="*/ 42 w 11799254"/>
              <a:gd name="connsiteY2063" fmla="*/ 4432212 h 6687061"/>
              <a:gd name="connsiteX2064" fmla="*/ 248163 w 11799254"/>
              <a:gd name="connsiteY2064" fmla="*/ 4432212 h 6687061"/>
              <a:gd name="connsiteX2065" fmla="*/ 537312 w 11799254"/>
              <a:gd name="connsiteY2065" fmla="*/ 4235743 h 6687061"/>
              <a:gd name="connsiteX2066" fmla="*/ 3783858 w 11799254"/>
              <a:gd name="connsiteY2066" fmla="*/ 5783850 h 6687061"/>
              <a:gd name="connsiteX2067" fmla="*/ 4095154 w 11799254"/>
              <a:gd name="connsiteY2067" fmla="*/ 5783850 h 6687061"/>
              <a:gd name="connsiteX2068" fmla="*/ 4384306 w 11799254"/>
              <a:gd name="connsiteY2068" fmla="*/ 5587393 h 6687061"/>
              <a:gd name="connsiteX2069" fmla="*/ 4441393 w 11799254"/>
              <a:gd name="connsiteY2069" fmla="*/ 5449109 h 6687061"/>
              <a:gd name="connsiteX2070" fmla="*/ 4423821 w 11799254"/>
              <a:gd name="connsiteY2070" fmla="*/ 5424294 h 6687061"/>
              <a:gd name="connsiteX2071" fmla="*/ 4117465 w 11799254"/>
              <a:gd name="connsiteY2071" fmla="*/ 5424294 h 6687061"/>
              <a:gd name="connsiteX2072" fmla="*/ 3829087 w 11799254"/>
              <a:gd name="connsiteY2072" fmla="*/ 5603704 h 6687061"/>
              <a:gd name="connsiteX2073" fmla="*/ 3768566 w 11799254"/>
              <a:gd name="connsiteY2073" fmla="*/ 5762266 h 6687061"/>
              <a:gd name="connsiteX2074" fmla="*/ 3783858 w 11799254"/>
              <a:gd name="connsiteY2074" fmla="*/ 5783850 h 6687061"/>
              <a:gd name="connsiteX2075" fmla="*/ 8043523 w 11799254"/>
              <a:gd name="connsiteY2075" fmla="*/ 4690505 h 6687061"/>
              <a:gd name="connsiteX2076" fmla="*/ 8100611 w 11799254"/>
              <a:gd name="connsiteY2076" fmla="*/ 4552221 h 6687061"/>
              <a:gd name="connsiteX2077" fmla="*/ 8083038 w 11799254"/>
              <a:gd name="connsiteY2077" fmla="*/ 4527406 h 6687061"/>
              <a:gd name="connsiteX2078" fmla="*/ 7776683 w 11799254"/>
              <a:gd name="connsiteY2078" fmla="*/ 4527406 h 6687061"/>
              <a:gd name="connsiteX2079" fmla="*/ 7488304 w 11799254"/>
              <a:gd name="connsiteY2079" fmla="*/ 4706816 h 6687061"/>
              <a:gd name="connsiteX2080" fmla="*/ 7427784 w 11799254"/>
              <a:gd name="connsiteY2080" fmla="*/ 4865378 h 6687061"/>
              <a:gd name="connsiteX2081" fmla="*/ 7443075 w 11799254"/>
              <a:gd name="connsiteY2081" fmla="*/ 4886962 h 6687061"/>
              <a:gd name="connsiteX2082" fmla="*/ 7754359 w 11799254"/>
              <a:gd name="connsiteY2082" fmla="*/ 4886962 h 6687061"/>
              <a:gd name="connsiteX2083" fmla="*/ 8043523 w 11799254"/>
              <a:gd name="connsiteY2083" fmla="*/ 4690505 h 6687061"/>
              <a:gd name="connsiteX2084" fmla="*/ 4454379 w 11799254"/>
              <a:gd name="connsiteY2084" fmla="*/ 5783850 h 6687061"/>
              <a:gd name="connsiteX2085" fmla="*/ 4765676 w 11799254"/>
              <a:gd name="connsiteY2085" fmla="*/ 5783850 h 6687061"/>
              <a:gd name="connsiteX2086" fmla="*/ 5054827 w 11799254"/>
              <a:gd name="connsiteY2086" fmla="*/ 5587393 h 6687061"/>
              <a:gd name="connsiteX2087" fmla="*/ 5111915 w 11799254"/>
              <a:gd name="connsiteY2087" fmla="*/ 5449109 h 6687061"/>
              <a:gd name="connsiteX2088" fmla="*/ 5094343 w 11799254"/>
              <a:gd name="connsiteY2088" fmla="*/ 5424294 h 6687061"/>
              <a:gd name="connsiteX2089" fmla="*/ 4787987 w 11799254"/>
              <a:gd name="connsiteY2089" fmla="*/ 5424294 h 6687061"/>
              <a:gd name="connsiteX2090" fmla="*/ 4499609 w 11799254"/>
              <a:gd name="connsiteY2090" fmla="*/ 5603704 h 6687061"/>
              <a:gd name="connsiteX2091" fmla="*/ 4439088 w 11799254"/>
              <a:gd name="connsiteY2091" fmla="*/ 5762266 h 6687061"/>
              <a:gd name="connsiteX2092" fmla="*/ 4454379 w 11799254"/>
              <a:gd name="connsiteY2092" fmla="*/ 5783850 h 6687061"/>
              <a:gd name="connsiteX2093" fmla="*/ 5108342 w 11799254"/>
              <a:gd name="connsiteY2093" fmla="*/ 5762266 h 6687061"/>
              <a:gd name="connsiteX2094" fmla="*/ 5168876 w 11799254"/>
              <a:gd name="connsiteY2094" fmla="*/ 5603704 h 6687061"/>
              <a:gd name="connsiteX2095" fmla="*/ 5457254 w 11799254"/>
              <a:gd name="connsiteY2095" fmla="*/ 5424294 h 6687061"/>
              <a:gd name="connsiteX2096" fmla="*/ 5763610 w 11799254"/>
              <a:gd name="connsiteY2096" fmla="*/ 5424294 h 6687061"/>
              <a:gd name="connsiteX2097" fmla="*/ 5781182 w 11799254"/>
              <a:gd name="connsiteY2097" fmla="*/ 5449109 h 6687061"/>
              <a:gd name="connsiteX2098" fmla="*/ 5724095 w 11799254"/>
              <a:gd name="connsiteY2098" fmla="*/ 5587393 h 6687061"/>
              <a:gd name="connsiteX2099" fmla="*/ 5434931 w 11799254"/>
              <a:gd name="connsiteY2099" fmla="*/ 5783862 h 6687061"/>
              <a:gd name="connsiteX2100" fmla="*/ 5123647 w 11799254"/>
              <a:gd name="connsiteY2100" fmla="*/ 5783862 h 6687061"/>
              <a:gd name="connsiteX2101" fmla="*/ 5108355 w 11799254"/>
              <a:gd name="connsiteY2101" fmla="*/ 5762266 h 6687061"/>
              <a:gd name="connsiteX2102" fmla="*/ 5170891 w 11799254"/>
              <a:gd name="connsiteY2102" fmla="*/ 5737793 h 6687061"/>
              <a:gd name="connsiteX2103" fmla="*/ 5434931 w 11799254"/>
              <a:gd name="connsiteY2103" fmla="*/ 5737793 h 6687061"/>
              <a:gd name="connsiteX2104" fmla="*/ 5681082 w 11799254"/>
              <a:gd name="connsiteY2104" fmla="*/ 5570968 h 6687061"/>
              <a:gd name="connsiteX2105" fmla="*/ 5681298 w 11799254"/>
              <a:gd name="connsiteY2105" fmla="*/ 5570385 h 6687061"/>
              <a:gd name="connsiteX2106" fmla="*/ 5681526 w 11799254"/>
              <a:gd name="connsiteY2106" fmla="*/ 5569814 h 6687061"/>
              <a:gd name="connsiteX2107" fmla="*/ 5721054 w 11799254"/>
              <a:gd name="connsiteY2107" fmla="*/ 5474076 h 6687061"/>
              <a:gd name="connsiteX2108" fmla="*/ 5718571 w 11799254"/>
              <a:gd name="connsiteY2108" fmla="*/ 5470350 h 6687061"/>
              <a:gd name="connsiteX2109" fmla="*/ 5457254 w 11799254"/>
              <a:gd name="connsiteY2109" fmla="*/ 5470350 h 6687061"/>
              <a:gd name="connsiteX2110" fmla="*/ 5211888 w 11799254"/>
              <a:gd name="connsiteY2110" fmla="*/ 5620129 h 6687061"/>
              <a:gd name="connsiteX2111" fmla="*/ 5168369 w 11799254"/>
              <a:gd name="connsiteY2111" fmla="*/ 5734143 h 6687061"/>
              <a:gd name="connsiteX2112" fmla="*/ 5170878 w 11799254"/>
              <a:gd name="connsiteY2112" fmla="*/ 5737793 h 6687061"/>
              <a:gd name="connsiteX2113" fmla="*/ 5792914 w 11799254"/>
              <a:gd name="connsiteY2113" fmla="*/ 5783850 h 6687061"/>
              <a:gd name="connsiteX2114" fmla="*/ 6104211 w 11799254"/>
              <a:gd name="connsiteY2114" fmla="*/ 5783850 h 6687061"/>
              <a:gd name="connsiteX2115" fmla="*/ 6393362 w 11799254"/>
              <a:gd name="connsiteY2115" fmla="*/ 5587393 h 6687061"/>
              <a:gd name="connsiteX2116" fmla="*/ 6450462 w 11799254"/>
              <a:gd name="connsiteY2116" fmla="*/ 5449109 h 6687061"/>
              <a:gd name="connsiteX2117" fmla="*/ 6432877 w 11799254"/>
              <a:gd name="connsiteY2117" fmla="*/ 5424294 h 6687061"/>
              <a:gd name="connsiteX2118" fmla="*/ 6126534 w 11799254"/>
              <a:gd name="connsiteY2118" fmla="*/ 5424294 h 6687061"/>
              <a:gd name="connsiteX2119" fmla="*/ 5838144 w 11799254"/>
              <a:gd name="connsiteY2119" fmla="*/ 5603704 h 6687061"/>
              <a:gd name="connsiteX2120" fmla="*/ 5777622 w 11799254"/>
              <a:gd name="connsiteY2120" fmla="*/ 5762266 h 6687061"/>
              <a:gd name="connsiteX2121" fmla="*/ 5792914 w 11799254"/>
              <a:gd name="connsiteY2121" fmla="*/ 5783850 h 6687061"/>
              <a:gd name="connsiteX2122" fmla="*/ 7288865 w 11799254"/>
              <a:gd name="connsiteY2122" fmla="*/ 4410616 h 6687061"/>
              <a:gd name="connsiteX2123" fmla="*/ 7349399 w 11799254"/>
              <a:gd name="connsiteY2123" fmla="*/ 4252054 h 6687061"/>
              <a:gd name="connsiteX2124" fmla="*/ 7637776 w 11799254"/>
              <a:gd name="connsiteY2124" fmla="*/ 4072643 h 6687061"/>
              <a:gd name="connsiteX2125" fmla="*/ 7944132 w 11799254"/>
              <a:gd name="connsiteY2125" fmla="*/ 4072643 h 6687061"/>
              <a:gd name="connsiteX2126" fmla="*/ 7961705 w 11799254"/>
              <a:gd name="connsiteY2126" fmla="*/ 4097459 h 6687061"/>
              <a:gd name="connsiteX2127" fmla="*/ 7904604 w 11799254"/>
              <a:gd name="connsiteY2127" fmla="*/ 4235743 h 6687061"/>
              <a:gd name="connsiteX2128" fmla="*/ 7615466 w 11799254"/>
              <a:gd name="connsiteY2128" fmla="*/ 4432212 h 6687061"/>
              <a:gd name="connsiteX2129" fmla="*/ 7304157 w 11799254"/>
              <a:gd name="connsiteY2129" fmla="*/ 4432212 h 6687061"/>
              <a:gd name="connsiteX2130" fmla="*/ 7288865 w 11799254"/>
              <a:gd name="connsiteY2130" fmla="*/ 4410616 h 6687061"/>
              <a:gd name="connsiteX2131" fmla="*/ 7351413 w 11799254"/>
              <a:gd name="connsiteY2131" fmla="*/ 4386143 h 6687061"/>
              <a:gd name="connsiteX2132" fmla="*/ 7615466 w 11799254"/>
              <a:gd name="connsiteY2132" fmla="*/ 4386143 h 6687061"/>
              <a:gd name="connsiteX2133" fmla="*/ 7861592 w 11799254"/>
              <a:gd name="connsiteY2133" fmla="*/ 4219318 h 6687061"/>
              <a:gd name="connsiteX2134" fmla="*/ 7861820 w 11799254"/>
              <a:gd name="connsiteY2134" fmla="*/ 4218735 h 6687061"/>
              <a:gd name="connsiteX2135" fmla="*/ 7862061 w 11799254"/>
              <a:gd name="connsiteY2135" fmla="*/ 4218165 h 6687061"/>
              <a:gd name="connsiteX2136" fmla="*/ 7901576 w 11799254"/>
              <a:gd name="connsiteY2136" fmla="*/ 4122439 h 6687061"/>
              <a:gd name="connsiteX2137" fmla="*/ 7899080 w 11799254"/>
              <a:gd name="connsiteY2137" fmla="*/ 4118713 h 6687061"/>
              <a:gd name="connsiteX2138" fmla="*/ 7637776 w 11799254"/>
              <a:gd name="connsiteY2138" fmla="*/ 4118713 h 6687061"/>
              <a:gd name="connsiteX2139" fmla="*/ 7392411 w 11799254"/>
              <a:gd name="connsiteY2139" fmla="*/ 4268492 h 6687061"/>
              <a:gd name="connsiteX2140" fmla="*/ 7348892 w 11799254"/>
              <a:gd name="connsiteY2140" fmla="*/ 4382493 h 6687061"/>
              <a:gd name="connsiteX2141" fmla="*/ 7351413 w 11799254"/>
              <a:gd name="connsiteY2141" fmla="*/ 4386156 h 6687061"/>
              <a:gd name="connsiteX2142" fmla="*/ 7235350 w 11799254"/>
              <a:gd name="connsiteY2142" fmla="*/ 4235743 h 6687061"/>
              <a:gd name="connsiteX2143" fmla="*/ 7292437 w 11799254"/>
              <a:gd name="connsiteY2143" fmla="*/ 4097459 h 6687061"/>
              <a:gd name="connsiteX2144" fmla="*/ 7274865 w 11799254"/>
              <a:gd name="connsiteY2144" fmla="*/ 4072643 h 6687061"/>
              <a:gd name="connsiteX2145" fmla="*/ 7274865 w 11799254"/>
              <a:gd name="connsiteY2145" fmla="*/ 4072643 h 6687061"/>
              <a:gd name="connsiteX2146" fmla="*/ 6968509 w 11799254"/>
              <a:gd name="connsiteY2146" fmla="*/ 4072643 h 6687061"/>
              <a:gd name="connsiteX2147" fmla="*/ 6680131 w 11799254"/>
              <a:gd name="connsiteY2147" fmla="*/ 4252054 h 6687061"/>
              <a:gd name="connsiteX2148" fmla="*/ 6619597 w 11799254"/>
              <a:gd name="connsiteY2148" fmla="*/ 4410616 h 6687061"/>
              <a:gd name="connsiteX2149" fmla="*/ 6634902 w 11799254"/>
              <a:gd name="connsiteY2149" fmla="*/ 4432212 h 6687061"/>
              <a:gd name="connsiteX2150" fmla="*/ 6946199 w 11799254"/>
              <a:gd name="connsiteY2150" fmla="*/ 4432212 h 6687061"/>
              <a:gd name="connsiteX2151" fmla="*/ 7235350 w 11799254"/>
              <a:gd name="connsiteY2151" fmla="*/ 4235743 h 6687061"/>
              <a:gd name="connsiteX2152" fmla="*/ 8221602 w 11799254"/>
              <a:gd name="connsiteY2152" fmla="*/ 3978705 h 6687061"/>
              <a:gd name="connsiteX2153" fmla="*/ 7910306 w 11799254"/>
              <a:gd name="connsiteY2153" fmla="*/ 3978705 h 6687061"/>
              <a:gd name="connsiteX2154" fmla="*/ 7895013 w 11799254"/>
              <a:gd name="connsiteY2154" fmla="*/ 3957109 h 6687061"/>
              <a:gd name="connsiteX2155" fmla="*/ 7955535 w 11799254"/>
              <a:gd name="connsiteY2155" fmla="*/ 3798547 h 6687061"/>
              <a:gd name="connsiteX2156" fmla="*/ 8243913 w 11799254"/>
              <a:gd name="connsiteY2156" fmla="*/ 3619149 h 6687061"/>
              <a:gd name="connsiteX2157" fmla="*/ 8550269 w 11799254"/>
              <a:gd name="connsiteY2157" fmla="*/ 3619149 h 6687061"/>
              <a:gd name="connsiteX2158" fmla="*/ 8567841 w 11799254"/>
              <a:gd name="connsiteY2158" fmla="*/ 3643965 h 6687061"/>
              <a:gd name="connsiteX2159" fmla="*/ 8510753 w 11799254"/>
              <a:gd name="connsiteY2159" fmla="*/ 3782248 h 6687061"/>
              <a:gd name="connsiteX2160" fmla="*/ 8221602 w 11799254"/>
              <a:gd name="connsiteY2160" fmla="*/ 3978705 h 6687061"/>
              <a:gd name="connsiteX2161" fmla="*/ 7957550 w 11799254"/>
              <a:gd name="connsiteY2161" fmla="*/ 3932649 h 6687061"/>
              <a:gd name="connsiteX2162" fmla="*/ 8221590 w 11799254"/>
              <a:gd name="connsiteY2162" fmla="*/ 3932649 h 6687061"/>
              <a:gd name="connsiteX2163" fmla="*/ 8467741 w 11799254"/>
              <a:gd name="connsiteY2163" fmla="*/ 3765810 h 6687061"/>
              <a:gd name="connsiteX2164" fmla="*/ 8467956 w 11799254"/>
              <a:gd name="connsiteY2164" fmla="*/ 3765228 h 6687061"/>
              <a:gd name="connsiteX2165" fmla="*/ 8468184 w 11799254"/>
              <a:gd name="connsiteY2165" fmla="*/ 3764657 h 6687061"/>
              <a:gd name="connsiteX2166" fmla="*/ 8507713 w 11799254"/>
              <a:gd name="connsiteY2166" fmla="*/ 3668932 h 6687061"/>
              <a:gd name="connsiteX2167" fmla="*/ 8505230 w 11799254"/>
              <a:gd name="connsiteY2167" fmla="*/ 3665206 h 6687061"/>
              <a:gd name="connsiteX2168" fmla="*/ 8243913 w 11799254"/>
              <a:gd name="connsiteY2168" fmla="*/ 3665206 h 6687061"/>
              <a:gd name="connsiteX2169" fmla="*/ 7998547 w 11799254"/>
              <a:gd name="connsiteY2169" fmla="*/ 3814985 h 6687061"/>
              <a:gd name="connsiteX2170" fmla="*/ 7955028 w 11799254"/>
              <a:gd name="connsiteY2170" fmla="*/ 3928986 h 6687061"/>
              <a:gd name="connsiteX2171" fmla="*/ 7957550 w 11799254"/>
              <a:gd name="connsiteY2171" fmla="*/ 3932649 h 6687061"/>
              <a:gd name="connsiteX2172" fmla="*/ 6415824 w 11799254"/>
              <a:gd name="connsiteY2172" fmla="*/ 4886974 h 6687061"/>
              <a:gd name="connsiteX2173" fmla="*/ 6104528 w 11799254"/>
              <a:gd name="connsiteY2173" fmla="*/ 4886974 h 6687061"/>
              <a:gd name="connsiteX2174" fmla="*/ 6089236 w 11799254"/>
              <a:gd name="connsiteY2174" fmla="*/ 4865378 h 6687061"/>
              <a:gd name="connsiteX2175" fmla="*/ 6149757 w 11799254"/>
              <a:gd name="connsiteY2175" fmla="*/ 4706816 h 6687061"/>
              <a:gd name="connsiteX2176" fmla="*/ 6438135 w 11799254"/>
              <a:gd name="connsiteY2176" fmla="*/ 4527406 h 6687061"/>
              <a:gd name="connsiteX2177" fmla="*/ 6744491 w 11799254"/>
              <a:gd name="connsiteY2177" fmla="*/ 4527406 h 6687061"/>
              <a:gd name="connsiteX2178" fmla="*/ 6762063 w 11799254"/>
              <a:gd name="connsiteY2178" fmla="*/ 4552221 h 6687061"/>
              <a:gd name="connsiteX2179" fmla="*/ 6704976 w 11799254"/>
              <a:gd name="connsiteY2179" fmla="*/ 4690505 h 6687061"/>
              <a:gd name="connsiteX2180" fmla="*/ 6415824 w 11799254"/>
              <a:gd name="connsiteY2180" fmla="*/ 4886974 h 6687061"/>
              <a:gd name="connsiteX2181" fmla="*/ 6151772 w 11799254"/>
              <a:gd name="connsiteY2181" fmla="*/ 4840905 h 6687061"/>
              <a:gd name="connsiteX2182" fmla="*/ 6415824 w 11799254"/>
              <a:gd name="connsiteY2182" fmla="*/ 4840905 h 6687061"/>
              <a:gd name="connsiteX2183" fmla="*/ 6661963 w 11799254"/>
              <a:gd name="connsiteY2183" fmla="*/ 4674080 h 6687061"/>
              <a:gd name="connsiteX2184" fmla="*/ 6662179 w 11799254"/>
              <a:gd name="connsiteY2184" fmla="*/ 4673497 h 6687061"/>
              <a:gd name="connsiteX2185" fmla="*/ 6662420 w 11799254"/>
              <a:gd name="connsiteY2185" fmla="*/ 4672926 h 6687061"/>
              <a:gd name="connsiteX2186" fmla="*/ 6701948 w 11799254"/>
              <a:gd name="connsiteY2186" fmla="*/ 4577188 h 6687061"/>
              <a:gd name="connsiteX2187" fmla="*/ 6699452 w 11799254"/>
              <a:gd name="connsiteY2187" fmla="*/ 4573462 h 6687061"/>
              <a:gd name="connsiteX2188" fmla="*/ 6438135 w 11799254"/>
              <a:gd name="connsiteY2188" fmla="*/ 4573462 h 6687061"/>
              <a:gd name="connsiteX2189" fmla="*/ 6192769 w 11799254"/>
              <a:gd name="connsiteY2189" fmla="*/ 4723241 h 6687061"/>
              <a:gd name="connsiteX2190" fmla="*/ 6149250 w 11799254"/>
              <a:gd name="connsiteY2190" fmla="*/ 4837255 h 6687061"/>
              <a:gd name="connsiteX2191" fmla="*/ 6151772 w 11799254"/>
              <a:gd name="connsiteY2191" fmla="*/ 4840905 h 6687061"/>
              <a:gd name="connsiteX2192" fmla="*/ 4921597 w 11799254"/>
              <a:gd name="connsiteY2192" fmla="*/ 5335412 h 6687061"/>
              <a:gd name="connsiteX2193" fmla="*/ 5232907 w 11799254"/>
              <a:gd name="connsiteY2193" fmla="*/ 5335412 h 6687061"/>
              <a:gd name="connsiteX2194" fmla="*/ 5522045 w 11799254"/>
              <a:gd name="connsiteY2194" fmla="*/ 5138955 h 6687061"/>
              <a:gd name="connsiteX2195" fmla="*/ 5579146 w 11799254"/>
              <a:gd name="connsiteY2195" fmla="*/ 5000659 h 6687061"/>
              <a:gd name="connsiteX2196" fmla="*/ 5561561 w 11799254"/>
              <a:gd name="connsiteY2196" fmla="*/ 4975856 h 6687061"/>
              <a:gd name="connsiteX2197" fmla="*/ 5255217 w 11799254"/>
              <a:gd name="connsiteY2197" fmla="*/ 4975856 h 6687061"/>
              <a:gd name="connsiteX2198" fmla="*/ 4966839 w 11799254"/>
              <a:gd name="connsiteY2198" fmla="*/ 5155254 h 6687061"/>
              <a:gd name="connsiteX2199" fmla="*/ 4906305 w 11799254"/>
              <a:gd name="connsiteY2199" fmla="*/ 5313816 h 6687061"/>
              <a:gd name="connsiteX2200" fmla="*/ 4921597 w 11799254"/>
              <a:gd name="connsiteY2200" fmla="*/ 5335412 h 6687061"/>
              <a:gd name="connsiteX2201" fmla="*/ 7284203 w 11799254"/>
              <a:gd name="connsiteY2201" fmla="*/ 2715937 h 6687061"/>
              <a:gd name="connsiteX2202" fmla="*/ 7590558 w 11799254"/>
              <a:gd name="connsiteY2202" fmla="*/ 2715937 h 6687061"/>
              <a:gd name="connsiteX2203" fmla="*/ 7590558 w 11799254"/>
              <a:gd name="connsiteY2203" fmla="*/ 2715937 h 6687061"/>
              <a:gd name="connsiteX2204" fmla="*/ 7608131 w 11799254"/>
              <a:gd name="connsiteY2204" fmla="*/ 2740752 h 6687061"/>
              <a:gd name="connsiteX2205" fmla="*/ 7551043 w 11799254"/>
              <a:gd name="connsiteY2205" fmla="*/ 2879036 h 6687061"/>
              <a:gd name="connsiteX2206" fmla="*/ 7261892 w 11799254"/>
              <a:gd name="connsiteY2206" fmla="*/ 3075493 h 6687061"/>
              <a:gd name="connsiteX2207" fmla="*/ 6950595 w 11799254"/>
              <a:gd name="connsiteY2207" fmla="*/ 3075493 h 6687061"/>
              <a:gd name="connsiteX2208" fmla="*/ 6935303 w 11799254"/>
              <a:gd name="connsiteY2208" fmla="*/ 3053910 h 6687061"/>
              <a:gd name="connsiteX2209" fmla="*/ 6995824 w 11799254"/>
              <a:gd name="connsiteY2209" fmla="*/ 2895347 h 6687061"/>
              <a:gd name="connsiteX2210" fmla="*/ 7284203 w 11799254"/>
              <a:gd name="connsiteY2210" fmla="*/ 2715937 h 6687061"/>
              <a:gd name="connsiteX2211" fmla="*/ 7545519 w 11799254"/>
              <a:gd name="connsiteY2211" fmla="*/ 2761994 h 6687061"/>
              <a:gd name="connsiteX2212" fmla="*/ 7284203 w 11799254"/>
              <a:gd name="connsiteY2212" fmla="*/ 2761994 h 6687061"/>
              <a:gd name="connsiteX2213" fmla="*/ 7038837 w 11799254"/>
              <a:gd name="connsiteY2213" fmla="*/ 2911773 h 6687061"/>
              <a:gd name="connsiteX2214" fmla="*/ 6995318 w 11799254"/>
              <a:gd name="connsiteY2214" fmla="*/ 3025786 h 6687061"/>
              <a:gd name="connsiteX2215" fmla="*/ 6997838 w 11799254"/>
              <a:gd name="connsiteY2215" fmla="*/ 3029436 h 6687061"/>
              <a:gd name="connsiteX2216" fmla="*/ 7261879 w 11799254"/>
              <a:gd name="connsiteY2216" fmla="*/ 3029436 h 6687061"/>
              <a:gd name="connsiteX2217" fmla="*/ 7508031 w 11799254"/>
              <a:gd name="connsiteY2217" fmla="*/ 2862598 h 6687061"/>
              <a:gd name="connsiteX2218" fmla="*/ 7508246 w 11799254"/>
              <a:gd name="connsiteY2218" fmla="*/ 2862028 h 6687061"/>
              <a:gd name="connsiteX2219" fmla="*/ 7508474 w 11799254"/>
              <a:gd name="connsiteY2219" fmla="*/ 2861458 h 6687061"/>
              <a:gd name="connsiteX2220" fmla="*/ 7548002 w 11799254"/>
              <a:gd name="connsiteY2220" fmla="*/ 2765720 h 6687061"/>
              <a:gd name="connsiteX2221" fmla="*/ 7545519 w 11799254"/>
              <a:gd name="connsiteY2221" fmla="*/ 2761994 h 6687061"/>
              <a:gd name="connsiteX2222" fmla="*/ 5590877 w 11799254"/>
              <a:gd name="connsiteY2222" fmla="*/ 5335412 h 6687061"/>
              <a:gd name="connsiteX2223" fmla="*/ 5902174 w 11799254"/>
              <a:gd name="connsiteY2223" fmla="*/ 5335412 h 6687061"/>
              <a:gd name="connsiteX2224" fmla="*/ 6191325 w 11799254"/>
              <a:gd name="connsiteY2224" fmla="*/ 5138955 h 6687061"/>
              <a:gd name="connsiteX2225" fmla="*/ 6248413 w 11799254"/>
              <a:gd name="connsiteY2225" fmla="*/ 5000659 h 6687061"/>
              <a:gd name="connsiteX2226" fmla="*/ 6230841 w 11799254"/>
              <a:gd name="connsiteY2226" fmla="*/ 4975856 h 6687061"/>
              <a:gd name="connsiteX2227" fmla="*/ 5924485 w 11799254"/>
              <a:gd name="connsiteY2227" fmla="*/ 4975856 h 6687061"/>
              <a:gd name="connsiteX2228" fmla="*/ 5636107 w 11799254"/>
              <a:gd name="connsiteY2228" fmla="*/ 5155254 h 6687061"/>
              <a:gd name="connsiteX2229" fmla="*/ 5575573 w 11799254"/>
              <a:gd name="connsiteY2229" fmla="*/ 5313816 h 6687061"/>
              <a:gd name="connsiteX2230" fmla="*/ 5590877 w 11799254"/>
              <a:gd name="connsiteY2230" fmla="*/ 5335412 h 6687061"/>
              <a:gd name="connsiteX2231" fmla="*/ 624481 w 11799254"/>
              <a:gd name="connsiteY2231" fmla="*/ 1985824 h 6687061"/>
              <a:gd name="connsiteX2232" fmla="*/ 563957 w 11799254"/>
              <a:gd name="connsiteY2232" fmla="*/ 2144386 h 6687061"/>
              <a:gd name="connsiteX2233" fmla="*/ 579248 w 11799254"/>
              <a:gd name="connsiteY2233" fmla="*/ 2165982 h 6687061"/>
              <a:gd name="connsiteX2234" fmla="*/ 890549 w 11799254"/>
              <a:gd name="connsiteY2234" fmla="*/ 2165982 h 6687061"/>
              <a:gd name="connsiteX2235" fmla="*/ 1179697 w 11799254"/>
              <a:gd name="connsiteY2235" fmla="*/ 1969512 h 6687061"/>
              <a:gd name="connsiteX2236" fmla="*/ 1236789 w 11799254"/>
              <a:gd name="connsiteY2236" fmla="*/ 1831228 h 6687061"/>
              <a:gd name="connsiteX2237" fmla="*/ 1219214 w 11799254"/>
              <a:gd name="connsiteY2237" fmla="*/ 1806413 h 6687061"/>
              <a:gd name="connsiteX2238" fmla="*/ 912862 w 11799254"/>
              <a:gd name="connsiteY2238" fmla="*/ 1806413 h 6687061"/>
              <a:gd name="connsiteX2239" fmla="*/ 624481 w 11799254"/>
              <a:gd name="connsiteY2239" fmla="*/ 1985824 h 6687061"/>
              <a:gd name="connsiteX2240" fmla="*/ 3908726 w 11799254"/>
              <a:gd name="connsiteY2240" fmla="*/ 6217028 h 6687061"/>
              <a:gd name="connsiteX2241" fmla="*/ 3969247 w 11799254"/>
              <a:gd name="connsiteY2241" fmla="*/ 6058466 h 6687061"/>
              <a:gd name="connsiteX2242" fmla="*/ 4257625 w 11799254"/>
              <a:gd name="connsiteY2242" fmla="*/ 5879055 h 6687061"/>
              <a:gd name="connsiteX2243" fmla="*/ 4563981 w 11799254"/>
              <a:gd name="connsiteY2243" fmla="*/ 5879055 h 6687061"/>
              <a:gd name="connsiteX2244" fmla="*/ 4581554 w 11799254"/>
              <a:gd name="connsiteY2244" fmla="*/ 5903871 h 6687061"/>
              <a:gd name="connsiteX2245" fmla="*/ 4524466 w 11799254"/>
              <a:gd name="connsiteY2245" fmla="*/ 6042155 h 6687061"/>
              <a:gd name="connsiteX2246" fmla="*/ 4235302 w 11799254"/>
              <a:gd name="connsiteY2246" fmla="*/ 6238624 h 6687061"/>
              <a:gd name="connsiteX2247" fmla="*/ 3924018 w 11799254"/>
              <a:gd name="connsiteY2247" fmla="*/ 6238624 h 6687061"/>
              <a:gd name="connsiteX2248" fmla="*/ 3908726 w 11799254"/>
              <a:gd name="connsiteY2248" fmla="*/ 6217028 h 6687061"/>
              <a:gd name="connsiteX2249" fmla="*/ 3971262 w 11799254"/>
              <a:gd name="connsiteY2249" fmla="*/ 6192555 h 6687061"/>
              <a:gd name="connsiteX2250" fmla="*/ 4235302 w 11799254"/>
              <a:gd name="connsiteY2250" fmla="*/ 6192555 h 6687061"/>
              <a:gd name="connsiteX2251" fmla="*/ 4481454 w 11799254"/>
              <a:gd name="connsiteY2251" fmla="*/ 6025729 h 6687061"/>
              <a:gd name="connsiteX2252" fmla="*/ 4481669 w 11799254"/>
              <a:gd name="connsiteY2252" fmla="*/ 6025146 h 6687061"/>
              <a:gd name="connsiteX2253" fmla="*/ 4481897 w 11799254"/>
              <a:gd name="connsiteY2253" fmla="*/ 6024576 h 6687061"/>
              <a:gd name="connsiteX2254" fmla="*/ 4521425 w 11799254"/>
              <a:gd name="connsiteY2254" fmla="*/ 5928838 h 6687061"/>
              <a:gd name="connsiteX2255" fmla="*/ 4518942 w 11799254"/>
              <a:gd name="connsiteY2255" fmla="*/ 5925112 h 6687061"/>
              <a:gd name="connsiteX2256" fmla="*/ 4257625 w 11799254"/>
              <a:gd name="connsiteY2256" fmla="*/ 5925112 h 6687061"/>
              <a:gd name="connsiteX2257" fmla="*/ 4012259 w 11799254"/>
              <a:gd name="connsiteY2257" fmla="*/ 6074891 h 6687061"/>
              <a:gd name="connsiteX2258" fmla="*/ 3968740 w 11799254"/>
              <a:gd name="connsiteY2258" fmla="*/ 6188905 h 6687061"/>
              <a:gd name="connsiteX2259" fmla="*/ 3971262 w 11799254"/>
              <a:gd name="connsiteY2259" fmla="*/ 6192555 h 6687061"/>
              <a:gd name="connsiteX2260" fmla="*/ 384136 w 11799254"/>
              <a:gd name="connsiteY2260" fmla="*/ 2254863 h 6687061"/>
              <a:gd name="connsiteX2261" fmla="*/ 690488 w 11799254"/>
              <a:gd name="connsiteY2261" fmla="*/ 2254863 h 6687061"/>
              <a:gd name="connsiteX2262" fmla="*/ 708063 w 11799254"/>
              <a:gd name="connsiteY2262" fmla="*/ 2279666 h 6687061"/>
              <a:gd name="connsiteX2263" fmla="*/ 650972 w 11799254"/>
              <a:gd name="connsiteY2263" fmla="*/ 2417950 h 6687061"/>
              <a:gd name="connsiteX2264" fmla="*/ 361818 w 11799254"/>
              <a:gd name="connsiteY2264" fmla="*/ 2614420 h 6687061"/>
              <a:gd name="connsiteX2265" fmla="*/ 50523 w 11799254"/>
              <a:gd name="connsiteY2265" fmla="*/ 2614420 h 6687061"/>
              <a:gd name="connsiteX2266" fmla="*/ 35224 w 11799254"/>
              <a:gd name="connsiteY2266" fmla="*/ 2592823 h 6687061"/>
              <a:gd name="connsiteX2267" fmla="*/ 95756 w 11799254"/>
              <a:gd name="connsiteY2267" fmla="*/ 2434261 h 6687061"/>
              <a:gd name="connsiteX2268" fmla="*/ 384136 w 11799254"/>
              <a:gd name="connsiteY2268" fmla="*/ 2254863 h 6687061"/>
              <a:gd name="connsiteX2269" fmla="*/ 645440 w 11799254"/>
              <a:gd name="connsiteY2269" fmla="*/ 2300920 h 6687061"/>
              <a:gd name="connsiteX2270" fmla="*/ 384136 w 11799254"/>
              <a:gd name="connsiteY2270" fmla="*/ 2300920 h 6687061"/>
              <a:gd name="connsiteX2271" fmla="*/ 138768 w 11799254"/>
              <a:gd name="connsiteY2271" fmla="*/ 2450699 h 6687061"/>
              <a:gd name="connsiteX2272" fmla="*/ 95248 w 11799254"/>
              <a:gd name="connsiteY2272" fmla="*/ 2564700 h 6687061"/>
              <a:gd name="connsiteX2273" fmla="*/ 97765 w 11799254"/>
              <a:gd name="connsiteY2273" fmla="*/ 2568363 h 6687061"/>
              <a:gd name="connsiteX2274" fmla="*/ 361816 w 11799254"/>
              <a:gd name="connsiteY2274" fmla="*/ 2568363 h 6687061"/>
              <a:gd name="connsiteX2275" fmla="*/ 607951 w 11799254"/>
              <a:gd name="connsiteY2275" fmla="*/ 2401525 h 6687061"/>
              <a:gd name="connsiteX2276" fmla="*/ 608174 w 11799254"/>
              <a:gd name="connsiteY2276" fmla="*/ 2400942 h 6687061"/>
              <a:gd name="connsiteX2277" fmla="*/ 608409 w 11799254"/>
              <a:gd name="connsiteY2277" fmla="*/ 2400371 h 6687061"/>
              <a:gd name="connsiteX2278" fmla="*/ 647932 w 11799254"/>
              <a:gd name="connsiteY2278" fmla="*/ 2304646 h 6687061"/>
              <a:gd name="connsiteX2279" fmla="*/ 645439 w 11799254"/>
              <a:gd name="connsiteY2279" fmla="*/ 2300920 h 6687061"/>
              <a:gd name="connsiteX2280" fmla="*/ 1888496 w 11799254"/>
              <a:gd name="connsiteY2280" fmla="*/ 1806413 h 6687061"/>
              <a:gd name="connsiteX2281" fmla="*/ 1582127 w 11799254"/>
              <a:gd name="connsiteY2281" fmla="*/ 1806413 h 6687061"/>
              <a:gd name="connsiteX2282" fmla="*/ 1293749 w 11799254"/>
              <a:gd name="connsiteY2282" fmla="*/ 1985824 h 6687061"/>
              <a:gd name="connsiteX2283" fmla="*/ 1233225 w 11799254"/>
              <a:gd name="connsiteY2283" fmla="*/ 2144386 h 6687061"/>
              <a:gd name="connsiteX2284" fmla="*/ 1248517 w 11799254"/>
              <a:gd name="connsiteY2284" fmla="*/ 2165982 h 6687061"/>
              <a:gd name="connsiteX2285" fmla="*/ 1559816 w 11799254"/>
              <a:gd name="connsiteY2285" fmla="*/ 2165982 h 6687061"/>
              <a:gd name="connsiteX2286" fmla="*/ 1848967 w 11799254"/>
              <a:gd name="connsiteY2286" fmla="*/ 1969512 h 6687061"/>
              <a:gd name="connsiteX2287" fmla="*/ 1906068 w 11799254"/>
              <a:gd name="connsiteY2287" fmla="*/ 1831228 h 6687061"/>
              <a:gd name="connsiteX2288" fmla="*/ 1888483 w 11799254"/>
              <a:gd name="connsiteY2288" fmla="*/ 1806413 h 6687061"/>
              <a:gd name="connsiteX2289" fmla="*/ 4790052 w 11799254"/>
              <a:gd name="connsiteY2289" fmla="*/ 2434261 h 6687061"/>
              <a:gd name="connsiteX2290" fmla="*/ 4729518 w 11799254"/>
              <a:gd name="connsiteY2290" fmla="*/ 2592823 h 6687061"/>
              <a:gd name="connsiteX2291" fmla="*/ 4744823 w 11799254"/>
              <a:gd name="connsiteY2291" fmla="*/ 2614420 h 6687061"/>
              <a:gd name="connsiteX2292" fmla="*/ 5056119 w 11799254"/>
              <a:gd name="connsiteY2292" fmla="*/ 2614420 h 6687061"/>
              <a:gd name="connsiteX2293" fmla="*/ 5345258 w 11799254"/>
              <a:gd name="connsiteY2293" fmla="*/ 2417950 h 6687061"/>
              <a:gd name="connsiteX2294" fmla="*/ 5402358 w 11799254"/>
              <a:gd name="connsiteY2294" fmla="*/ 2279666 h 6687061"/>
              <a:gd name="connsiteX2295" fmla="*/ 5384786 w 11799254"/>
              <a:gd name="connsiteY2295" fmla="*/ 2254863 h 6687061"/>
              <a:gd name="connsiteX2296" fmla="*/ 5078430 w 11799254"/>
              <a:gd name="connsiteY2296" fmla="*/ 2254863 h 6687061"/>
              <a:gd name="connsiteX2297" fmla="*/ 4790052 w 11799254"/>
              <a:gd name="connsiteY2297" fmla="*/ 2434261 h 6687061"/>
              <a:gd name="connsiteX2298" fmla="*/ 2248569 w 11799254"/>
              <a:gd name="connsiteY2298" fmla="*/ 1806413 h 6687061"/>
              <a:gd name="connsiteX2299" fmla="*/ 2554925 w 11799254"/>
              <a:gd name="connsiteY2299" fmla="*/ 1806413 h 6687061"/>
              <a:gd name="connsiteX2300" fmla="*/ 2572497 w 11799254"/>
              <a:gd name="connsiteY2300" fmla="*/ 1831228 h 6687061"/>
              <a:gd name="connsiteX2301" fmla="*/ 2515410 w 11799254"/>
              <a:gd name="connsiteY2301" fmla="*/ 1969512 h 6687061"/>
              <a:gd name="connsiteX2302" fmla="*/ 2226258 w 11799254"/>
              <a:gd name="connsiteY2302" fmla="*/ 2165982 h 6687061"/>
              <a:gd name="connsiteX2303" fmla="*/ 1914962 w 11799254"/>
              <a:gd name="connsiteY2303" fmla="*/ 2165982 h 6687061"/>
              <a:gd name="connsiteX2304" fmla="*/ 1899670 w 11799254"/>
              <a:gd name="connsiteY2304" fmla="*/ 2144386 h 6687061"/>
              <a:gd name="connsiteX2305" fmla="*/ 1960191 w 11799254"/>
              <a:gd name="connsiteY2305" fmla="*/ 1985824 h 6687061"/>
              <a:gd name="connsiteX2306" fmla="*/ 2248569 w 11799254"/>
              <a:gd name="connsiteY2306" fmla="*/ 1806413 h 6687061"/>
              <a:gd name="connsiteX2307" fmla="*/ 2509873 w 11799254"/>
              <a:gd name="connsiteY2307" fmla="*/ 1852470 h 6687061"/>
              <a:gd name="connsiteX2308" fmla="*/ 2248569 w 11799254"/>
              <a:gd name="connsiteY2308" fmla="*/ 1852470 h 6687061"/>
              <a:gd name="connsiteX2309" fmla="*/ 2003203 w 11799254"/>
              <a:gd name="connsiteY2309" fmla="*/ 2002249 h 6687061"/>
              <a:gd name="connsiteX2310" fmla="*/ 1959684 w 11799254"/>
              <a:gd name="connsiteY2310" fmla="*/ 2116263 h 6687061"/>
              <a:gd name="connsiteX2311" fmla="*/ 1962205 w 11799254"/>
              <a:gd name="connsiteY2311" fmla="*/ 2119925 h 6687061"/>
              <a:gd name="connsiteX2312" fmla="*/ 2226258 w 11799254"/>
              <a:gd name="connsiteY2312" fmla="*/ 2119925 h 6687061"/>
              <a:gd name="connsiteX2313" fmla="*/ 2472385 w 11799254"/>
              <a:gd name="connsiteY2313" fmla="*/ 1953087 h 6687061"/>
              <a:gd name="connsiteX2314" fmla="*/ 2472613 w 11799254"/>
              <a:gd name="connsiteY2314" fmla="*/ 1952504 h 6687061"/>
              <a:gd name="connsiteX2315" fmla="*/ 2472841 w 11799254"/>
              <a:gd name="connsiteY2315" fmla="*/ 1951934 h 6687061"/>
              <a:gd name="connsiteX2316" fmla="*/ 2512369 w 11799254"/>
              <a:gd name="connsiteY2316" fmla="*/ 1856209 h 6687061"/>
              <a:gd name="connsiteX2317" fmla="*/ 2509873 w 11799254"/>
              <a:gd name="connsiteY2317" fmla="*/ 1852482 h 6687061"/>
              <a:gd name="connsiteX2318" fmla="*/ 3085286 w 11799254"/>
              <a:gd name="connsiteY2318" fmla="*/ 1351651 h 6687061"/>
              <a:gd name="connsiteX2319" fmla="*/ 2778943 w 11799254"/>
              <a:gd name="connsiteY2319" fmla="*/ 1351651 h 6687061"/>
              <a:gd name="connsiteX2320" fmla="*/ 2490565 w 11799254"/>
              <a:gd name="connsiteY2320" fmla="*/ 1531062 h 6687061"/>
              <a:gd name="connsiteX2321" fmla="*/ 2430031 w 11799254"/>
              <a:gd name="connsiteY2321" fmla="*/ 1689624 h 6687061"/>
              <a:gd name="connsiteX2322" fmla="*/ 2445323 w 11799254"/>
              <a:gd name="connsiteY2322" fmla="*/ 1711220 h 6687061"/>
              <a:gd name="connsiteX2323" fmla="*/ 2756620 w 11799254"/>
              <a:gd name="connsiteY2323" fmla="*/ 1711220 h 6687061"/>
              <a:gd name="connsiteX2324" fmla="*/ 3045771 w 11799254"/>
              <a:gd name="connsiteY2324" fmla="*/ 1514750 h 6687061"/>
              <a:gd name="connsiteX2325" fmla="*/ 3102871 w 11799254"/>
              <a:gd name="connsiteY2325" fmla="*/ 1376467 h 6687061"/>
              <a:gd name="connsiteX2326" fmla="*/ 3085286 w 11799254"/>
              <a:gd name="connsiteY2326" fmla="*/ 1351651 h 6687061"/>
              <a:gd name="connsiteX2327" fmla="*/ 64039 w 11799254"/>
              <a:gd name="connsiteY2327" fmla="*/ 4552221 h 6687061"/>
              <a:gd name="connsiteX2328" fmla="*/ 46465 w 11799254"/>
              <a:gd name="connsiteY2328" fmla="*/ 4527406 h 6687061"/>
              <a:gd name="connsiteX2329" fmla="*/ 37 w 11799254"/>
              <a:gd name="connsiteY2329" fmla="*/ 4527406 h 6687061"/>
              <a:gd name="connsiteX2330" fmla="*/ 37 w 11799254"/>
              <a:gd name="connsiteY2330" fmla="*/ 4706715 h 6687061"/>
              <a:gd name="connsiteX2331" fmla="*/ 6947 w 11799254"/>
              <a:gd name="connsiteY2331" fmla="*/ 4690505 h 6687061"/>
              <a:gd name="connsiteX2332" fmla="*/ 64038 w 11799254"/>
              <a:gd name="connsiteY2332" fmla="*/ 4552221 h 6687061"/>
              <a:gd name="connsiteX2333" fmla="*/ 8613399 w 11799254"/>
              <a:gd name="connsiteY2333" fmla="*/ 4072643 h 6687061"/>
              <a:gd name="connsiteX2334" fmla="*/ 8613399 w 11799254"/>
              <a:gd name="connsiteY2334" fmla="*/ 4072643 h 6687061"/>
              <a:gd name="connsiteX2335" fmla="*/ 8307057 w 11799254"/>
              <a:gd name="connsiteY2335" fmla="*/ 4072643 h 6687061"/>
              <a:gd name="connsiteX2336" fmla="*/ 8018666 w 11799254"/>
              <a:gd name="connsiteY2336" fmla="*/ 4252054 h 6687061"/>
              <a:gd name="connsiteX2337" fmla="*/ 7958145 w 11799254"/>
              <a:gd name="connsiteY2337" fmla="*/ 4410616 h 6687061"/>
              <a:gd name="connsiteX2338" fmla="*/ 7973436 w 11799254"/>
              <a:gd name="connsiteY2338" fmla="*/ 4432212 h 6687061"/>
              <a:gd name="connsiteX2339" fmla="*/ 8284733 w 11799254"/>
              <a:gd name="connsiteY2339" fmla="*/ 4432212 h 6687061"/>
              <a:gd name="connsiteX2340" fmla="*/ 8573884 w 11799254"/>
              <a:gd name="connsiteY2340" fmla="*/ 4235743 h 6687061"/>
              <a:gd name="connsiteX2341" fmla="*/ 8630972 w 11799254"/>
              <a:gd name="connsiteY2341" fmla="*/ 4097459 h 6687061"/>
              <a:gd name="connsiteX2342" fmla="*/ 8613399 w 11799254"/>
              <a:gd name="connsiteY2342" fmla="*/ 4072643 h 6687061"/>
              <a:gd name="connsiteX2343" fmla="*/ 92 w 11799254"/>
              <a:gd name="connsiteY2343" fmla="*/ 1908551 h 6687061"/>
              <a:gd name="connsiteX2344" fmla="*/ 92 w 11799254"/>
              <a:gd name="connsiteY2344" fmla="*/ 1997902 h 6687061"/>
              <a:gd name="connsiteX2345" fmla="*/ 243599 w 11799254"/>
              <a:gd name="connsiteY2345" fmla="*/ 1852470 h 6687061"/>
              <a:gd name="connsiteX2346" fmla="*/ 504909 w 11799254"/>
              <a:gd name="connsiteY2346" fmla="*/ 1852470 h 6687061"/>
              <a:gd name="connsiteX2347" fmla="*/ 507402 w 11799254"/>
              <a:gd name="connsiteY2347" fmla="*/ 1856196 h 6687061"/>
              <a:gd name="connsiteX2348" fmla="*/ 467873 w 11799254"/>
              <a:gd name="connsiteY2348" fmla="*/ 1951934 h 6687061"/>
              <a:gd name="connsiteX2349" fmla="*/ 467637 w 11799254"/>
              <a:gd name="connsiteY2349" fmla="*/ 1952504 h 6687061"/>
              <a:gd name="connsiteX2350" fmla="*/ 467420 w 11799254"/>
              <a:gd name="connsiteY2350" fmla="*/ 1953087 h 6687061"/>
              <a:gd name="connsiteX2351" fmla="*/ 221279 w 11799254"/>
              <a:gd name="connsiteY2351" fmla="*/ 2119925 h 6687061"/>
              <a:gd name="connsiteX2352" fmla="*/ 92 w 11799254"/>
              <a:gd name="connsiteY2352" fmla="*/ 2119925 h 6687061"/>
              <a:gd name="connsiteX2353" fmla="*/ 86 w 11799254"/>
              <a:gd name="connsiteY2353" fmla="*/ 2165982 h 6687061"/>
              <a:gd name="connsiteX2354" fmla="*/ 221279 w 11799254"/>
              <a:gd name="connsiteY2354" fmla="*/ 2165982 h 6687061"/>
              <a:gd name="connsiteX2355" fmla="*/ 510433 w 11799254"/>
              <a:gd name="connsiteY2355" fmla="*/ 1969512 h 6687061"/>
              <a:gd name="connsiteX2356" fmla="*/ 567524 w 11799254"/>
              <a:gd name="connsiteY2356" fmla="*/ 1831228 h 6687061"/>
              <a:gd name="connsiteX2357" fmla="*/ 549949 w 11799254"/>
              <a:gd name="connsiteY2357" fmla="*/ 1806413 h 6687061"/>
              <a:gd name="connsiteX2358" fmla="*/ 549949 w 11799254"/>
              <a:gd name="connsiteY2358" fmla="*/ 1806413 h 6687061"/>
              <a:gd name="connsiteX2359" fmla="*/ 243597 w 11799254"/>
              <a:gd name="connsiteY2359" fmla="*/ 1806413 h 6687061"/>
              <a:gd name="connsiteX2360" fmla="*/ 91 w 11799254"/>
              <a:gd name="connsiteY2360" fmla="*/ 1908551 h 6687061"/>
              <a:gd name="connsiteX2361" fmla="*/ 158477 w 11799254"/>
              <a:gd name="connsiteY2361" fmla="*/ 5138955 h 6687061"/>
              <a:gd name="connsiteX2362" fmla="*/ 215569 w 11799254"/>
              <a:gd name="connsiteY2362" fmla="*/ 5000659 h 6687061"/>
              <a:gd name="connsiteX2363" fmla="*/ 197994 w 11799254"/>
              <a:gd name="connsiteY2363" fmla="*/ 4975856 h 6687061"/>
              <a:gd name="connsiteX2364" fmla="*/ 30 w 11799254"/>
              <a:gd name="connsiteY2364" fmla="*/ 4975856 h 6687061"/>
              <a:gd name="connsiteX2365" fmla="*/ 24 w 11799254"/>
              <a:gd name="connsiteY2365" fmla="*/ 5307289 h 6687061"/>
              <a:gd name="connsiteX2366" fmla="*/ 158476 w 11799254"/>
              <a:gd name="connsiteY2366" fmla="*/ 5138955 h 6687061"/>
              <a:gd name="connsiteX2367" fmla="*/ 485577 w 11799254"/>
              <a:gd name="connsiteY2367" fmla="*/ 1531062 h 6687061"/>
              <a:gd name="connsiteX2368" fmla="*/ 425052 w 11799254"/>
              <a:gd name="connsiteY2368" fmla="*/ 1689624 h 6687061"/>
              <a:gd name="connsiteX2369" fmla="*/ 440344 w 11799254"/>
              <a:gd name="connsiteY2369" fmla="*/ 1711220 h 6687061"/>
              <a:gd name="connsiteX2370" fmla="*/ 751644 w 11799254"/>
              <a:gd name="connsiteY2370" fmla="*/ 1711220 h 6687061"/>
              <a:gd name="connsiteX2371" fmla="*/ 1040793 w 11799254"/>
              <a:gd name="connsiteY2371" fmla="*/ 1514750 h 6687061"/>
              <a:gd name="connsiteX2372" fmla="*/ 1097884 w 11799254"/>
              <a:gd name="connsiteY2372" fmla="*/ 1376467 h 6687061"/>
              <a:gd name="connsiteX2373" fmla="*/ 1080309 w 11799254"/>
              <a:gd name="connsiteY2373" fmla="*/ 1351651 h 6687061"/>
              <a:gd name="connsiteX2374" fmla="*/ 773957 w 11799254"/>
              <a:gd name="connsiteY2374" fmla="*/ 1351651 h 6687061"/>
              <a:gd name="connsiteX2375" fmla="*/ 485577 w 11799254"/>
              <a:gd name="connsiteY2375" fmla="*/ 1531062 h 6687061"/>
              <a:gd name="connsiteX2376" fmla="*/ 2579719 w 11799254"/>
              <a:gd name="connsiteY2376" fmla="*/ 903208 h 6687061"/>
              <a:gd name="connsiteX2377" fmla="*/ 2886075 w 11799254"/>
              <a:gd name="connsiteY2377" fmla="*/ 903208 h 6687061"/>
              <a:gd name="connsiteX2378" fmla="*/ 2903647 w 11799254"/>
              <a:gd name="connsiteY2378" fmla="*/ 928023 h 6687061"/>
              <a:gd name="connsiteX2379" fmla="*/ 2846559 w 11799254"/>
              <a:gd name="connsiteY2379" fmla="*/ 1066307 h 6687061"/>
              <a:gd name="connsiteX2380" fmla="*/ 2557408 w 11799254"/>
              <a:gd name="connsiteY2380" fmla="*/ 1262770 h 6687061"/>
              <a:gd name="connsiteX2381" fmla="*/ 2246111 w 11799254"/>
              <a:gd name="connsiteY2381" fmla="*/ 1262770 h 6687061"/>
              <a:gd name="connsiteX2382" fmla="*/ 2230819 w 11799254"/>
              <a:gd name="connsiteY2382" fmla="*/ 1241179 h 6687061"/>
              <a:gd name="connsiteX2383" fmla="*/ 2291341 w 11799254"/>
              <a:gd name="connsiteY2383" fmla="*/ 1082616 h 6687061"/>
              <a:gd name="connsiteX2384" fmla="*/ 2579719 w 11799254"/>
              <a:gd name="connsiteY2384" fmla="*/ 903208 h 6687061"/>
              <a:gd name="connsiteX2385" fmla="*/ 2841035 w 11799254"/>
              <a:gd name="connsiteY2385" fmla="*/ 949269 h 6687061"/>
              <a:gd name="connsiteX2386" fmla="*/ 2579719 w 11799254"/>
              <a:gd name="connsiteY2386" fmla="*/ 949269 h 6687061"/>
              <a:gd name="connsiteX2387" fmla="*/ 2334353 w 11799254"/>
              <a:gd name="connsiteY2387" fmla="*/ 1099047 h 6687061"/>
              <a:gd name="connsiteX2388" fmla="*/ 2290834 w 11799254"/>
              <a:gd name="connsiteY2388" fmla="*/ 1213053 h 6687061"/>
              <a:gd name="connsiteX2389" fmla="*/ 2293355 w 11799254"/>
              <a:gd name="connsiteY2389" fmla="*/ 1216712 h 6687061"/>
              <a:gd name="connsiteX2390" fmla="*/ 2557396 w 11799254"/>
              <a:gd name="connsiteY2390" fmla="*/ 1216712 h 6687061"/>
              <a:gd name="connsiteX2391" fmla="*/ 2803534 w 11799254"/>
              <a:gd name="connsiteY2391" fmla="*/ 1049878 h 6687061"/>
              <a:gd name="connsiteX2392" fmla="*/ 2803762 w 11799254"/>
              <a:gd name="connsiteY2392" fmla="*/ 1049297 h 6687061"/>
              <a:gd name="connsiteX2393" fmla="*/ 2804003 w 11799254"/>
              <a:gd name="connsiteY2393" fmla="*/ 1048723 h 6687061"/>
              <a:gd name="connsiteX2394" fmla="*/ 2843519 w 11799254"/>
              <a:gd name="connsiteY2394" fmla="*/ 952995 h 6687061"/>
              <a:gd name="connsiteX2395" fmla="*/ 2841023 w 11799254"/>
              <a:gd name="connsiteY2395" fmla="*/ 949270 h 6687061"/>
              <a:gd name="connsiteX2396" fmla="*/ 2216807 w 11799254"/>
              <a:gd name="connsiteY2396" fmla="*/ 903208 h 6687061"/>
              <a:gd name="connsiteX2397" fmla="*/ 1910451 w 11799254"/>
              <a:gd name="connsiteY2397" fmla="*/ 903208 h 6687061"/>
              <a:gd name="connsiteX2398" fmla="*/ 1622073 w 11799254"/>
              <a:gd name="connsiteY2398" fmla="*/ 1082616 h 6687061"/>
              <a:gd name="connsiteX2399" fmla="*/ 1561539 w 11799254"/>
              <a:gd name="connsiteY2399" fmla="*/ 1241179 h 6687061"/>
              <a:gd name="connsiteX2400" fmla="*/ 1576844 w 11799254"/>
              <a:gd name="connsiteY2400" fmla="*/ 1262770 h 6687061"/>
              <a:gd name="connsiteX2401" fmla="*/ 1888141 w 11799254"/>
              <a:gd name="connsiteY2401" fmla="*/ 1262770 h 6687061"/>
              <a:gd name="connsiteX2402" fmla="*/ 2177279 w 11799254"/>
              <a:gd name="connsiteY2402" fmla="*/ 1066307 h 6687061"/>
              <a:gd name="connsiteX2403" fmla="*/ 2234380 w 11799254"/>
              <a:gd name="connsiteY2403" fmla="*/ 928021 h 6687061"/>
              <a:gd name="connsiteX2404" fmla="*/ 2216807 w 11799254"/>
              <a:gd name="connsiteY2404" fmla="*/ 903208 h 6687061"/>
              <a:gd name="connsiteX2405" fmla="*/ 1547527 w 11799254"/>
              <a:gd name="connsiteY2405" fmla="*/ 903208 h 6687061"/>
              <a:gd name="connsiteX2406" fmla="*/ 1241180 w 11799254"/>
              <a:gd name="connsiteY2406" fmla="*/ 903208 h 6687061"/>
              <a:gd name="connsiteX2407" fmla="*/ 952799 w 11799254"/>
              <a:gd name="connsiteY2407" fmla="*/ 1082616 h 6687061"/>
              <a:gd name="connsiteX2408" fmla="*/ 892275 w 11799254"/>
              <a:gd name="connsiteY2408" fmla="*/ 1241179 h 6687061"/>
              <a:gd name="connsiteX2409" fmla="*/ 907566 w 11799254"/>
              <a:gd name="connsiteY2409" fmla="*/ 1262770 h 6687061"/>
              <a:gd name="connsiteX2410" fmla="*/ 1218861 w 11799254"/>
              <a:gd name="connsiteY2410" fmla="*/ 1262770 h 6687061"/>
              <a:gd name="connsiteX2411" fmla="*/ 1508012 w 11799254"/>
              <a:gd name="connsiteY2411" fmla="*/ 1066307 h 6687061"/>
              <a:gd name="connsiteX2412" fmla="*/ 1565100 w 11799254"/>
              <a:gd name="connsiteY2412" fmla="*/ 928021 h 6687061"/>
              <a:gd name="connsiteX2413" fmla="*/ 1547527 w 11799254"/>
              <a:gd name="connsiteY2413" fmla="*/ 903208 h 6687061"/>
              <a:gd name="connsiteX2414" fmla="*/ 3253496 w 11799254"/>
              <a:gd name="connsiteY2414" fmla="*/ 6238611 h 6687061"/>
              <a:gd name="connsiteX2415" fmla="*/ 3564793 w 11799254"/>
              <a:gd name="connsiteY2415" fmla="*/ 6238611 h 6687061"/>
              <a:gd name="connsiteX2416" fmla="*/ 3853944 w 11799254"/>
              <a:gd name="connsiteY2416" fmla="*/ 6042155 h 6687061"/>
              <a:gd name="connsiteX2417" fmla="*/ 3911045 w 11799254"/>
              <a:gd name="connsiteY2417" fmla="*/ 5903871 h 6687061"/>
              <a:gd name="connsiteX2418" fmla="*/ 3893460 w 11799254"/>
              <a:gd name="connsiteY2418" fmla="*/ 5879055 h 6687061"/>
              <a:gd name="connsiteX2419" fmla="*/ 3587117 w 11799254"/>
              <a:gd name="connsiteY2419" fmla="*/ 5879055 h 6687061"/>
              <a:gd name="connsiteX2420" fmla="*/ 3298726 w 11799254"/>
              <a:gd name="connsiteY2420" fmla="*/ 6058466 h 6687061"/>
              <a:gd name="connsiteX2421" fmla="*/ 3238205 w 11799254"/>
              <a:gd name="connsiteY2421" fmla="*/ 6217028 h 6687061"/>
              <a:gd name="connsiteX2422" fmla="*/ 3253496 w 11799254"/>
              <a:gd name="connsiteY2422" fmla="*/ 6238611 h 6687061"/>
              <a:gd name="connsiteX2423" fmla="*/ 1899657 w 11799254"/>
              <a:gd name="connsiteY2423" fmla="*/ 6217028 h 6687061"/>
              <a:gd name="connsiteX2424" fmla="*/ 1960191 w 11799254"/>
              <a:gd name="connsiteY2424" fmla="*/ 6058466 h 6687061"/>
              <a:gd name="connsiteX2425" fmla="*/ 2248569 w 11799254"/>
              <a:gd name="connsiteY2425" fmla="*/ 5879055 h 6687061"/>
              <a:gd name="connsiteX2426" fmla="*/ 2554925 w 11799254"/>
              <a:gd name="connsiteY2426" fmla="*/ 5879055 h 6687061"/>
              <a:gd name="connsiteX2427" fmla="*/ 2572497 w 11799254"/>
              <a:gd name="connsiteY2427" fmla="*/ 5903871 h 6687061"/>
              <a:gd name="connsiteX2428" fmla="*/ 2515410 w 11799254"/>
              <a:gd name="connsiteY2428" fmla="*/ 6042155 h 6687061"/>
              <a:gd name="connsiteX2429" fmla="*/ 2226258 w 11799254"/>
              <a:gd name="connsiteY2429" fmla="*/ 6238624 h 6687061"/>
              <a:gd name="connsiteX2430" fmla="*/ 1914962 w 11799254"/>
              <a:gd name="connsiteY2430" fmla="*/ 6238624 h 6687061"/>
              <a:gd name="connsiteX2431" fmla="*/ 1899670 w 11799254"/>
              <a:gd name="connsiteY2431" fmla="*/ 6217028 h 6687061"/>
              <a:gd name="connsiteX2432" fmla="*/ 1962205 w 11799254"/>
              <a:gd name="connsiteY2432" fmla="*/ 6192555 h 6687061"/>
              <a:gd name="connsiteX2433" fmla="*/ 2226258 w 11799254"/>
              <a:gd name="connsiteY2433" fmla="*/ 6192555 h 6687061"/>
              <a:gd name="connsiteX2434" fmla="*/ 2472385 w 11799254"/>
              <a:gd name="connsiteY2434" fmla="*/ 6025729 h 6687061"/>
              <a:gd name="connsiteX2435" fmla="*/ 2472613 w 11799254"/>
              <a:gd name="connsiteY2435" fmla="*/ 6025146 h 6687061"/>
              <a:gd name="connsiteX2436" fmla="*/ 2472853 w 11799254"/>
              <a:gd name="connsiteY2436" fmla="*/ 6024576 h 6687061"/>
              <a:gd name="connsiteX2437" fmla="*/ 2512369 w 11799254"/>
              <a:gd name="connsiteY2437" fmla="*/ 5928838 h 6687061"/>
              <a:gd name="connsiteX2438" fmla="*/ 2509873 w 11799254"/>
              <a:gd name="connsiteY2438" fmla="*/ 5925112 h 6687061"/>
              <a:gd name="connsiteX2439" fmla="*/ 2248569 w 11799254"/>
              <a:gd name="connsiteY2439" fmla="*/ 5925112 h 6687061"/>
              <a:gd name="connsiteX2440" fmla="*/ 2003203 w 11799254"/>
              <a:gd name="connsiteY2440" fmla="*/ 6074891 h 6687061"/>
              <a:gd name="connsiteX2441" fmla="*/ 1959684 w 11799254"/>
              <a:gd name="connsiteY2441" fmla="*/ 6188905 h 6687061"/>
              <a:gd name="connsiteX2442" fmla="*/ 1962205 w 11799254"/>
              <a:gd name="connsiteY2442" fmla="*/ 6192555 h 6687061"/>
              <a:gd name="connsiteX2443" fmla="*/ 2584229 w 11799254"/>
              <a:gd name="connsiteY2443" fmla="*/ 6238611 h 6687061"/>
              <a:gd name="connsiteX2444" fmla="*/ 2895526 w 11799254"/>
              <a:gd name="connsiteY2444" fmla="*/ 6238611 h 6687061"/>
              <a:gd name="connsiteX2445" fmla="*/ 3184677 w 11799254"/>
              <a:gd name="connsiteY2445" fmla="*/ 6042155 h 6687061"/>
              <a:gd name="connsiteX2446" fmla="*/ 3241765 w 11799254"/>
              <a:gd name="connsiteY2446" fmla="*/ 5903871 h 6687061"/>
              <a:gd name="connsiteX2447" fmla="*/ 3224192 w 11799254"/>
              <a:gd name="connsiteY2447" fmla="*/ 5879055 h 6687061"/>
              <a:gd name="connsiteX2448" fmla="*/ 2917849 w 11799254"/>
              <a:gd name="connsiteY2448" fmla="*/ 5879055 h 6687061"/>
              <a:gd name="connsiteX2449" fmla="*/ 2629458 w 11799254"/>
              <a:gd name="connsiteY2449" fmla="*/ 6058466 h 6687061"/>
              <a:gd name="connsiteX2450" fmla="*/ 2568925 w 11799254"/>
              <a:gd name="connsiteY2450" fmla="*/ 6217028 h 6687061"/>
              <a:gd name="connsiteX2451" fmla="*/ 2584229 w 11799254"/>
              <a:gd name="connsiteY2451" fmla="*/ 6238611 h 6687061"/>
              <a:gd name="connsiteX2452" fmla="*/ 440344 w 11799254"/>
              <a:gd name="connsiteY2452" fmla="*/ 5783850 h 6687061"/>
              <a:gd name="connsiteX2453" fmla="*/ 751644 w 11799254"/>
              <a:gd name="connsiteY2453" fmla="*/ 5783850 h 6687061"/>
              <a:gd name="connsiteX2454" fmla="*/ 1040793 w 11799254"/>
              <a:gd name="connsiteY2454" fmla="*/ 5587393 h 6687061"/>
              <a:gd name="connsiteX2455" fmla="*/ 1097884 w 11799254"/>
              <a:gd name="connsiteY2455" fmla="*/ 5449109 h 6687061"/>
              <a:gd name="connsiteX2456" fmla="*/ 1080309 w 11799254"/>
              <a:gd name="connsiteY2456" fmla="*/ 5424294 h 6687061"/>
              <a:gd name="connsiteX2457" fmla="*/ 773957 w 11799254"/>
              <a:gd name="connsiteY2457" fmla="*/ 5424294 h 6687061"/>
              <a:gd name="connsiteX2458" fmla="*/ 485577 w 11799254"/>
              <a:gd name="connsiteY2458" fmla="*/ 5603704 h 6687061"/>
              <a:gd name="connsiteX2459" fmla="*/ 425052 w 11799254"/>
              <a:gd name="connsiteY2459" fmla="*/ 5762266 h 6687061"/>
              <a:gd name="connsiteX2460" fmla="*/ 440344 w 11799254"/>
              <a:gd name="connsiteY2460" fmla="*/ 5783850 h 6687061"/>
              <a:gd name="connsiteX2461" fmla="*/ 3400979 w 11799254"/>
              <a:gd name="connsiteY2461" fmla="*/ 454764 h 6687061"/>
              <a:gd name="connsiteX2462" fmla="*/ 3094636 w 11799254"/>
              <a:gd name="connsiteY2462" fmla="*/ 454764 h 6687061"/>
              <a:gd name="connsiteX2463" fmla="*/ 2806245 w 11799254"/>
              <a:gd name="connsiteY2463" fmla="*/ 634172 h 6687061"/>
              <a:gd name="connsiteX2464" fmla="*/ 2745724 w 11799254"/>
              <a:gd name="connsiteY2464" fmla="*/ 792735 h 6687061"/>
              <a:gd name="connsiteX2465" fmla="*/ 2761016 w 11799254"/>
              <a:gd name="connsiteY2465" fmla="*/ 814326 h 6687061"/>
              <a:gd name="connsiteX2466" fmla="*/ 3072313 w 11799254"/>
              <a:gd name="connsiteY2466" fmla="*/ 814326 h 6687061"/>
              <a:gd name="connsiteX2467" fmla="*/ 3361464 w 11799254"/>
              <a:gd name="connsiteY2467" fmla="*/ 617863 h 6687061"/>
              <a:gd name="connsiteX2468" fmla="*/ 3418552 w 11799254"/>
              <a:gd name="connsiteY2468" fmla="*/ 479577 h 6687061"/>
              <a:gd name="connsiteX2469" fmla="*/ 3400979 w 11799254"/>
              <a:gd name="connsiteY2469" fmla="*/ 454764 h 6687061"/>
              <a:gd name="connsiteX2470" fmla="*/ 1248518 w 11799254"/>
              <a:gd name="connsiteY2470" fmla="*/ 6238611 h 6687061"/>
              <a:gd name="connsiteX2471" fmla="*/ 1559816 w 11799254"/>
              <a:gd name="connsiteY2471" fmla="*/ 6238611 h 6687061"/>
              <a:gd name="connsiteX2472" fmla="*/ 1848967 w 11799254"/>
              <a:gd name="connsiteY2472" fmla="*/ 6042155 h 6687061"/>
              <a:gd name="connsiteX2473" fmla="*/ 1906068 w 11799254"/>
              <a:gd name="connsiteY2473" fmla="*/ 5903871 h 6687061"/>
              <a:gd name="connsiteX2474" fmla="*/ 1888496 w 11799254"/>
              <a:gd name="connsiteY2474" fmla="*/ 5879055 h 6687061"/>
              <a:gd name="connsiteX2475" fmla="*/ 1582127 w 11799254"/>
              <a:gd name="connsiteY2475" fmla="*/ 5879055 h 6687061"/>
              <a:gd name="connsiteX2476" fmla="*/ 1293749 w 11799254"/>
              <a:gd name="connsiteY2476" fmla="*/ 6058466 h 6687061"/>
              <a:gd name="connsiteX2477" fmla="*/ 1233225 w 11799254"/>
              <a:gd name="connsiteY2477" fmla="*/ 6217028 h 6687061"/>
              <a:gd name="connsiteX2478" fmla="*/ 1248517 w 11799254"/>
              <a:gd name="connsiteY2478" fmla="*/ 6238611 h 6687061"/>
              <a:gd name="connsiteX2479" fmla="*/ 1094328 w 11799254"/>
              <a:gd name="connsiteY2479" fmla="*/ 5762266 h 6687061"/>
              <a:gd name="connsiteX2480" fmla="*/ 1154859 w 11799254"/>
              <a:gd name="connsiteY2480" fmla="*/ 5603704 h 6687061"/>
              <a:gd name="connsiteX2481" fmla="*/ 1443234 w 11799254"/>
              <a:gd name="connsiteY2481" fmla="*/ 5424294 h 6687061"/>
              <a:gd name="connsiteX2482" fmla="*/ 1749590 w 11799254"/>
              <a:gd name="connsiteY2482" fmla="*/ 5424294 h 6687061"/>
              <a:gd name="connsiteX2483" fmla="*/ 1767162 w 11799254"/>
              <a:gd name="connsiteY2483" fmla="*/ 5449109 h 6687061"/>
              <a:gd name="connsiteX2484" fmla="*/ 1710074 w 11799254"/>
              <a:gd name="connsiteY2484" fmla="*/ 5587393 h 6687061"/>
              <a:gd name="connsiteX2485" fmla="*/ 1420923 w 11799254"/>
              <a:gd name="connsiteY2485" fmla="*/ 5783862 h 6687061"/>
              <a:gd name="connsiteX2486" fmla="*/ 1109620 w 11799254"/>
              <a:gd name="connsiteY2486" fmla="*/ 5783862 h 6687061"/>
              <a:gd name="connsiteX2487" fmla="*/ 1094328 w 11799254"/>
              <a:gd name="connsiteY2487" fmla="*/ 5762266 h 6687061"/>
              <a:gd name="connsiteX2488" fmla="*/ 1156870 w 11799254"/>
              <a:gd name="connsiteY2488" fmla="*/ 5737793 h 6687061"/>
              <a:gd name="connsiteX2489" fmla="*/ 1420923 w 11799254"/>
              <a:gd name="connsiteY2489" fmla="*/ 5737793 h 6687061"/>
              <a:gd name="connsiteX2490" fmla="*/ 1667062 w 11799254"/>
              <a:gd name="connsiteY2490" fmla="*/ 5570968 h 6687061"/>
              <a:gd name="connsiteX2491" fmla="*/ 1667277 w 11799254"/>
              <a:gd name="connsiteY2491" fmla="*/ 5570385 h 6687061"/>
              <a:gd name="connsiteX2492" fmla="*/ 1667518 w 11799254"/>
              <a:gd name="connsiteY2492" fmla="*/ 5569814 h 6687061"/>
              <a:gd name="connsiteX2493" fmla="*/ 1707033 w 11799254"/>
              <a:gd name="connsiteY2493" fmla="*/ 5474076 h 6687061"/>
              <a:gd name="connsiteX2494" fmla="*/ 1704550 w 11799254"/>
              <a:gd name="connsiteY2494" fmla="*/ 5470350 h 6687061"/>
              <a:gd name="connsiteX2495" fmla="*/ 1443234 w 11799254"/>
              <a:gd name="connsiteY2495" fmla="*/ 5470350 h 6687061"/>
              <a:gd name="connsiteX2496" fmla="*/ 1197872 w 11799254"/>
              <a:gd name="connsiteY2496" fmla="*/ 5620129 h 6687061"/>
              <a:gd name="connsiteX2497" fmla="*/ 1154351 w 11799254"/>
              <a:gd name="connsiteY2497" fmla="*/ 5734143 h 6687061"/>
              <a:gd name="connsiteX2498" fmla="*/ 1156869 w 11799254"/>
              <a:gd name="connsiteY2498" fmla="*/ 5737793 h 6687061"/>
              <a:gd name="connsiteX2499" fmla="*/ 212000 w 11799254"/>
              <a:gd name="connsiteY2499" fmla="*/ 5313816 h 6687061"/>
              <a:gd name="connsiteX2500" fmla="*/ 272531 w 11799254"/>
              <a:gd name="connsiteY2500" fmla="*/ 5155254 h 6687061"/>
              <a:gd name="connsiteX2501" fmla="*/ 560912 w 11799254"/>
              <a:gd name="connsiteY2501" fmla="*/ 4975843 h 6687061"/>
              <a:gd name="connsiteX2502" fmla="*/ 867264 w 11799254"/>
              <a:gd name="connsiteY2502" fmla="*/ 4975843 h 6687061"/>
              <a:gd name="connsiteX2503" fmla="*/ 867264 w 11799254"/>
              <a:gd name="connsiteY2503" fmla="*/ 4975843 h 6687061"/>
              <a:gd name="connsiteX2504" fmla="*/ 884839 w 11799254"/>
              <a:gd name="connsiteY2504" fmla="*/ 5000659 h 6687061"/>
              <a:gd name="connsiteX2505" fmla="*/ 827747 w 11799254"/>
              <a:gd name="connsiteY2505" fmla="*/ 5138942 h 6687061"/>
              <a:gd name="connsiteX2506" fmla="*/ 538594 w 11799254"/>
              <a:gd name="connsiteY2506" fmla="*/ 5335412 h 6687061"/>
              <a:gd name="connsiteX2507" fmla="*/ 227300 w 11799254"/>
              <a:gd name="connsiteY2507" fmla="*/ 5335412 h 6687061"/>
              <a:gd name="connsiteX2508" fmla="*/ 212001 w 11799254"/>
              <a:gd name="connsiteY2508" fmla="*/ 5313816 h 6687061"/>
              <a:gd name="connsiteX2509" fmla="*/ 274542 w 11799254"/>
              <a:gd name="connsiteY2509" fmla="*/ 5289355 h 6687061"/>
              <a:gd name="connsiteX2510" fmla="*/ 538593 w 11799254"/>
              <a:gd name="connsiteY2510" fmla="*/ 5289355 h 6687061"/>
              <a:gd name="connsiteX2511" fmla="*/ 784728 w 11799254"/>
              <a:gd name="connsiteY2511" fmla="*/ 5122517 h 6687061"/>
              <a:gd name="connsiteX2512" fmla="*/ 784951 w 11799254"/>
              <a:gd name="connsiteY2512" fmla="*/ 5121934 h 6687061"/>
              <a:gd name="connsiteX2513" fmla="*/ 785186 w 11799254"/>
              <a:gd name="connsiteY2513" fmla="*/ 5121364 h 6687061"/>
              <a:gd name="connsiteX2514" fmla="*/ 824709 w 11799254"/>
              <a:gd name="connsiteY2514" fmla="*/ 5025626 h 6687061"/>
              <a:gd name="connsiteX2515" fmla="*/ 822216 w 11799254"/>
              <a:gd name="connsiteY2515" fmla="*/ 5021913 h 6687061"/>
              <a:gd name="connsiteX2516" fmla="*/ 560912 w 11799254"/>
              <a:gd name="connsiteY2516" fmla="*/ 5021913 h 6687061"/>
              <a:gd name="connsiteX2517" fmla="*/ 315544 w 11799254"/>
              <a:gd name="connsiteY2517" fmla="*/ 5171679 h 6687061"/>
              <a:gd name="connsiteX2518" fmla="*/ 272023 w 11799254"/>
              <a:gd name="connsiteY2518" fmla="*/ 5285693 h 6687061"/>
              <a:gd name="connsiteX2519" fmla="*/ 274541 w 11799254"/>
              <a:gd name="connsiteY2519" fmla="*/ 5289355 h 6687061"/>
              <a:gd name="connsiteX2520" fmla="*/ 6793788 w 11799254"/>
              <a:gd name="connsiteY2520" fmla="*/ 2434261 h 6687061"/>
              <a:gd name="connsiteX2521" fmla="*/ 6733254 w 11799254"/>
              <a:gd name="connsiteY2521" fmla="*/ 2592823 h 6687061"/>
              <a:gd name="connsiteX2522" fmla="*/ 6748545 w 11799254"/>
              <a:gd name="connsiteY2522" fmla="*/ 2614420 h 6687061"/>
              <a:gd name="connsiteX2523" fmla="*/ 7059842 w 11799254"/>
              <a:gd name="connsiteY2523" fmla="*/ 2614420 h 6687061"/>
              <a:gd name="connsiteX2524" fmla="*/ 7348993 w 11799254"/>
              <a:gd name="connsiteY2524" fmla="*/ 2417950 h 6687061"/>
              <a:gd name="connsiteX2525" fmla="*/ 7406093 w 11799254"/>
              <a:gd name="connsiteY2525" fmla="*/ 2279666 h 6687061"/>
              <a:gd name="connsiteX2526" fmla="*/ 7388508 w 11799254"/>
              <a:gd name="connsiteY2526" fmla="*/ 2254863 h 6687061"/>
              <a:gd name="connsiteX2527" fmla="*/ 7082165 w 11799254"/>
              <a:gd name="connsiteY2527" fmla="*/ 2254863 h 6687061"/>
              <a:gd name="connsiteX2528" fmla="*/ 6793788 w 11799254"/>
              <a:gd name="connsiteY2528" fmla="*/ 2434261 h 6687061"/>
              <a:gd name="connsiteX2529" fmla="*/ 7460989 w 11799254"/>
              <a:gd name="connsiteY2529" fmla="*/ 1351651 h 6687061"/>
              <a:gd name="connsiteX2530" fmla="*/ 7767346 w 11799254"/>
              <a:gd name="connsiteY2530" fmla="*/ 1351651 h 6687061"/>
              <a:gd name="connsiteX2531" fmla="*/ 7767346 w 11799254"/>
              <a:gd name="connsiteY2531" fmla="*/ 1351651 h 6687061"/>
              <a:gd name="connsiteX2532" fmla="*/ 7784917 w 11799254"/>
              <a:gd name="connsiteY2532" fmla="*/ 1376467 h 6687061"/>
              <a:gd name="connsiteX2533" fmla="*/ 7727830 w 11799254"/>
              <a:gd name="connsiteY2533" fmla="*/ 1514750 h 6687061"/>
              <a:gd name="connsiteX2534" fmla="*/ 7438679 w 11799254"/>
              <a:gd name="connsiteY2534" fmla="*/ 1711220 h 6687061"/>
              <a:gd name="connsiteX2535" fmla="*/ 7127382 w 11799254"/>
              <a:gd name="connsiteY2535" fmla="*/ 1711220 h 6687061"/>
              <a:gd name="connsiteX2536" fmla="*/ 7112090 w 11799254"/>
              <a:gd name="connsiteY2536" fmla="*/ 1689624 h 6687061"/>
              <a:gd name="connsiteX2537" fmla="*/ 7172612 w 11799254"/>
              <a:gd name="connsiteY2537" fmla="*/ 1531062 h 6687061"/>
              <a:gd name="connsiteX2538" fmla="*/ 7460989 w 11799254"/>
              <a:gd name="connsiteY2538" fmla="*/ 1351651 h 6687061"/>
              <a:gd name="connsiteX2539" fmla="*/ 7722306 w 11799254"/>
              <a:gd name="connsiteY2539" fmla="*/ 1397708 h 6687061"/>
              <a:gd name="connsiteX2540" fmla="*/ 7460989 w 11799254"/>
              <a:gd name="connsiteY2540" fmla="*/ 1397708 h 6687061"/>
              <a:gd name="connsiteX2541" fmla="*/ 7215623 w 11799254"/>
              <a:gd name="connsiteY2541" fmla="*/ 1547487 h 6687061"/>
              <a:gd name="connsiteX2542" fmla="*/ 7172104 w 11799254"/>
              <a:gd name="connsiteY2542" fmla="*/ 1661501 h 6687061"/>
              <a:gd name="connsiteX2543" fmla="*/ 7174626 w 11799254"/>
              <a:gd name="connsiteY2543" fmla="*/ 1665151 h 6687061"/>
              <a:gd name="connsiteX2544" fmla="*/ 7438679 w 11799254"/>
              <a:gd name="connsiteY2544" fmla="*/ 1665151 h 6687061"/>
              <a:gd name="connsiteX2545" fmla="*/ 7684817 w 11799254"/>
              <a:gd name="connsiteY2545" fmla="*/ 1498325 h 6687061"/>
              <a:gd name="connsiteX2546" fmla="*/ 7685033 w 11799254"/>
              <a:gd name="connsiteY2546" fmla="*/ 1497742 h 6687061"/>
              <a:gd name="connsiteX2547" fmla="*/ 7685261 w 11799254"/>
              <a:gd name="connsiteY2547" fmla="*/ 1497172 h 6687061"/>
              <a:gd name="connsiteX2548" fmla="*/ 7724802 w 11799254"/>
              <a:gd name="connsiteY2548" fmla="*/ 1401434 h 6687061"/>
              <a:gd name="connsiteX2549" fmla="*/ 7722306 w 11799254"/>
              <a:gd name="connsiteY2549" fmla="*/ 1397720 h 6687061"/>
              <a:gd name="connsiteX2550" fmla="*/ 7266288 w 11799254"/>
              <a:gd name="connsiteY2550" fmla="*/ 2165982 h 6687061"/>
              <a:gd name="connsiteX2551" fmla="*/ 7577572 w 11799254"/>
              <a:gd name="connsiteY2551" fmla="*/ 2165982 h 6687061"/>
              <a:gd name="connsiteX2552" fmla="*/ 7866736 w 11799254"/>
              <a:gd name="connsiteY2552" fmla="*/ 1969512 h 6687061"/>
              <a:gd name="connsiteX2553" fmla="*/ 7923823 w 11799254"/>
              <a:gd name="connsiteY2553" fmla="*/ 1831228 h 6687061"/>
              <a:gd name="connsiteX2554" fmla="*/ 7906251 w 11799254"/>
              <a:gd name="connsiteY2554" fmla="*/ 1806413 h 6687061"/>
              <a:gd name="connsiteX2555" fmla="*/ 7599895 w 11799254"/>
              <a:gd name="connsiteY2555" fmla="*/ 1806413 h 6687061"/>
              <a:gd name="connsiteX2556" fmla="*/ 7311518 w 11799254"/>
              <a:gd name="connsiteY2556" fmla="*/ 1985824 h 6687061"/>
              <a:gd name="connsiteX2557" fmla="*/ 7250984 w 11799254"/>
              <a:gd name="connsiteY2557" fmla="*/ 2144386 h 6687061"/>
              <a:gd name="connsiteX2558" fmla="*/ 7266288 w 11799254"/>
              <a:gd name="connsiteY2558" fmla="*/ 2165982 h 6687061"/>
              <a:gd name="connsiteX2559" fmla="*/ 8336019 w 11799254"/>
              <a:gd name="connsiteY2559" fmla="*/ 2895347 h 6687061"/>
              <a:gd name="connsiteX2560" fmla="*/ 8275485 w 11799254"/>
              <a:gd name="connsiteY2560" fmla="*/ 3053910 h 6687061"/>
              <a:gd name="connsiteX2561" fmla="*/ 8290777 w 11799254"/>
              <a:gd name="connsiteY2561" fmla="*/ 3075506 h 6687061"/>
              <a:gd name="connsiteX2562" fmla="*/ 8602073 w 11799254"/>
              <a:gd name="connsiteY2562" fmla="*/ 3075506 h 6687061"/>
              <a:gd name="connsiteX2563" fmla="*/ 8891224 w 11799254"/>
              <a:gd name="connsiteY2563" fmla="*/ 2879036 h 6687061"/>
              <a:gd name="connsiteX2564" fmla="*/ 8948325 w 11799254"/>
              <a:gd name="connsiteY2564" fmla="*/ 2740752 h 6687061"/>
              <a:gd name="connsiteX2565" fmla="*/ 8930752 w 11799254"/>
              <a:gd name="connsiteY2565" fmla="*/ 2715937 h 6687061"/>
              <a:gd name="connsiteX2566" fmla="*/ 8930752 w 11799254"/>
              <a:gd name="connsiteY2566" fmla="*/ 2715937 h 6687061"/>
              <a:gd name="connsiteX2567" fmla="*/ 8624396 w 11799254"/>
              <a:gd name="connsiteY2567" fmla="*/ 2715937 h 6687061"/>
              <a:gd name="connsiteX2568" fmla="*/ 8336019 w 11799254"/>
              <a:gd name="connsiteY2568" fmla="*/ 2895347 h 6687061"/>
              <a:gd name="connsiteX2569" fmla="*/ 9181667 w 11799254"/>
              <a:gd name="connsiteY2569" fmla="*/ 3782236 h 6687061"/>
              <a:gd name="connsiteX2570" fmla="*/ 9238768 w 11799254"/>
              <a:gd name="connsiteY2570" fmla="*/ 3643952 h 6687061"/>
              <a:gd name="connsiteX2571" fmla="*/ 9221183 w 11799254"/>
              <a:gd name="connsiteY2571" fmla="*/ 3619136 h 6687061"/>
              <a:gd name="connsiteX2572" fmla="*/ 9221183 w 11799254"/>
              <a:gd name="connsiteY2572" fmla="*/ 3619136 h 6687061"/>
              <a:gd name="connsiteX2573" fmla="*/ 8914840 w 11799254"/>
              <a:gd name="connsiteY2573" fmla="*/ 3619136 h 6687061"/>
              <a:gd name="connsiteX2574" fmla="*/ 8626449 w 11799254"/>
              <a:gd name="connsiteY2574" fmla="*/ 3798547 h 6687061"/>
              <a:gd name="connsiteX2575" fmla="*/ 8565928 w 11799254"/>
              <a:gd name="connsiteY2575" fmla="*/ 3957109 h 6687061"/>
              <a:gd name="connsiteX2576" fmla="*/ 8581220 w 11799254"/>
              <a:gd name="connsiteY2576" fmla="*/ 3978705 h 6687061"/>
              <a:gd name="connsiteX2577" fmla="*/ 8892516 w 11799254"/>
              <a:gd name="connsiteY2577" fmla="*/ 3978705 h 6687061"/>
              <a:gd name="connsiteX2578" fmla="*/ 9181667 w 11799254"/>
              <a:gd name="connsiteY2578" fmla="*/ 3782236 h 6687061"/>
              <a:gd name="connsiteX2579" fmla="*/ 9091627 w 11799254"/>
              <a:gd name="connsiteY2579" fmla="*/ 2254863 h 6687061"/>
              <a:gd name="connsiteX2580" fmla="*/ 8803248 w 11799254"/>
              <a:gd name="connsiteY2580" fmla="*/ 2434261 h 6687061"/>
              <a:gd name="connsiteX2581" fmla="*/ 8742715 w 11799254"/>
              <a:gd name="connsiteY2581" fmla="*/ 2592823 h 6687061"/>
              <a:gd name="connsiteX2582" fmla="*/ 8758007 w 11799254"/>
              <a:gd name="connsiteY2582" fmla="*/ 2614420 h 6687061"/>
              <a:gd name="connsiteX2583" fmla="*/ 9069303 w 11799254"/>
              <a:gd name="connsiteY2583" fmla="*/ 2614420 h 6687061"/>
              <a:gd name="connsiteX2584" fmla="*/ 9358454 w 11799254"/>
              <a:gd name="connsiteY2584" fmla="*/ 2417950 h 6687061"/>
              <a:gd name="connsiteX2585" fmla="*/ 9415555 w 11799254"/>
              <a:gd name="connsiteY2585" fmla="*/ 2279666 h 6687061"/>
              <a:gd name="connsiteX2586" fmla="*/ 9397970 w 11799254"/>
              <a:gd name="connsiteY2586" fmla="*/ 2254863 h 6687061"/>
              <a:gd name="connsiteX2587" fmla="*/ 9091627 w 11799254"/>
              <a:gd name="connsiteY2587" fmla="*/ 2254863 h 6687061"/>
              <a:gd name="connsiteX2588" fmla="*/ 9271341 w 11799254"/>
              <a:gd name="connsiteY2588" fmla="*/ 3075493 h 6687061"/>
              <a:gd name="connsiteX2589" fmla="*/ 8960056 w 11799254"/>
              <a:gd name="connsiteY2589" fmla="*/ 3075493 h 6687061"/>
              <a:gd name="connsiteX2590" fmla="*/ 8944765 w 11799254"/>
              <a:gd name="connsiteY2590" fmla="*/ 3053910 h 6687061"/>
              <a:gd name="connsiteX2591" fmla="*/ 9005286 w 11799254"/>
              <a:gd name="connsiteY2591" fmla="*/ 2895347 h 6687061"/>
              <a:gd name="connsiteX2592" fmla="*/ 9293664 w 11799254"/>
              <a:gd name="connsiteY2592" fmla="*/ 2715937 h 6687061"/>
              <a:gd name="connsiteX2593" fmla="*/ 9600020 w 11799254"/>
              <a:gd name="connsiteY2593" fmla="*/ 2715937 h 6687061"/>
              <a:gd name="connsiteX2594" fmla="*/ 9600020 w 11799254"/>
              <a:gd name="connsiteY2594" fmla="*/ 2715937 h 6687061"/>
              <a:gd name="connsiteX2595" fmla="*/ 9617592 w 11799254"/>
              <a:gd name="connsiteY2595" fmla="*/ 2740752 h 6687061"/>
              <a:gd name="connsiteX2596" fmla="*/ 9560504 w 11799254"/>
              <a:gd name="connsiteY2596" fmla="*/ 2879036 h 6687061"/>
              <a:gd name="connsiteX2597" fmla="*/ 9271341 w 11799254"/>
              <a:gd name="connsiteY2597" fmla="*/ 3075493 h 6687061"/>
              <a:gd name="connsiteX2598" fmla="*/ 9007300 w 11799254"/>
              <a:gd name="connsiteY2598" fmla="*/ 3029436 h 6687061"/>
              <a:gd name="connsiteX2599" fmla="*/ 9271341 w 11799254"/>
              <a:gd name="connsiteY2599" fmla="*/ 3029436 h 6687061"/>
              <a:gd name="connsiteX2600" fmla="*/ 9517492 w 11799254"/>
              <a:gd name="connsiteY2600" fmla="*/ 2862598 h 6687061"/>
              <a:gd name="connsiteX2601" fmla="*/ 9517707 w 11799254"/>
              <a:gd name="connsiteY2601" fmla="*/ 2862028 h 6687061"/>
              <a:gd name="connsiteX2602" fmla="*/ 9517935 w 11799254"/>
              <a:gd name="connsiteY2602" fmla="*/ 2861458 h 6687061"/>
              <a:gd name="connsiteX2603" fmla="*/ 9557463 w 11799254"/>
              <a:gd name="connsiteY2603" fmla="*/ 2765720 h 6687061"/>
              <a:gd name="connsiteX2604" fmla="*/ 9554980 w 11799254"/>
              <a:gd name="connsiteY2604" fmla="*/ 2761994 h 6687061"/>
              <a:gd name="connsiteX2605" fmla="*/ 9293664 w 11799254"/>
              <a:gd name="connsiteY2605" fmla="*/ 2761994 h 6687061"/>
              <a:gd name="connsiteX2606" fmla="*/ 9048298 w 11799254"/>
              <a:gd name="connsiteY2606" fmla="*/ 2911773 h 6687061"/>
              <a:gd name="connsiteX2607" fmla="*/ 9004779 w 11799254"/>
              <a:gd name="connsiteY2607" fmla="*/ 3025774 h 6687061"/>
              <a:gd name="connsiteX2608" fmla="*/ 9007300 w 11799254"/>
              <a:gd name="connsiteY2608" fmla="*/ 3029436 h 6687061"/>
              <a:gd name="connsiteX2609" fmla="*/ 3552517 w 11799254"/>
              <a:gd name="connsiteY2609" fmla="*/ 903208 h 6687061"/>
              <a:gd name="connsiteX2610" fmla="*/ 3246161 w 11799254"/>
              <a:gd name="connsiteY2610" fmla="*/ 903208 h 6687061"/>
              <a:gd name="connsiteX2611" fmla="*/ 2957783 w 11799254"/>
              <a:gd name="connsiteY2611" fmla="*/ 1082616 h 6687061"/>
              <a:gd name="connsiteX2612" fmla="*/ 2897262 w 11799254"/>
              <a:gd name="connsiteY2612" fmla="*/ 1241179 h 6687061"/>
              <a:gd name="connsiteX2613" fmla="*/ 2912553 w 11799254"/>
              <a:gd name="connsiteY2613" fmla="*/ 1262770 h 6687061"/>
              <a:gd name="connsiteX2614" fmla="*/ 3223838 w 11799254"/>
              <a:gd name="connsiteY2614" fmla="*/ 1262770 h 6687061"/>
              <a:gd name="connsiteX2615" fmla="*/ 3513001 w 11799254"/>
              <a:gd name="connsiteY2615" fmla="*/ 1066307 h 6687061"/>
              <a:gd name="connsiteX2616" fmla="*/ 3570089 w 11799254"/>
              <a:gd name="connsiteY2616" fmla="*/ 928021 h 6687061"/>
              <a:gd name="connsiteX2617" fmla="*/ 3552517 w 11799254"/>
              <a:gd name="connsiteY2617" fmla="*/ 903208 h 6687061"/>
              <a:gd name="connsiteX2618" fmla="*/ 4423821 w 11799254"/>
              <a:gd name="connsiteY2618" fmla="*/ 1351651 h 6687061"/>
              <a:gd name="connsiteX2619" fmla="*/ 4117465 w 11799254"/>
              <a:gd name="connsiteY2619" fmla="*/ 1351651 h 6687061"/>
              <a:gd name="connsiteX2620" fmla="*/ 3829087 w 11799254"/>
              <a:gd name="connsiteY2620" fmla="*/ 1531062 h 6687061"/>
              <a:gd name="connsiteX2621" fmla="*/ 3768566 w 11799254"/>
              <a:gd name="connsiteY2621" fmla="*/ 1689624 h 6687061"/>
              <a:gd name="connsiteX2622" fmla="*/ 3783858 w 11799254"/>
              <a:gd name="connsiteY2622" fmla="*/ 1711220 h 6687061"/>
              <a:gd name="connsiteX2623" fmla="*/ 4095154 w 11799254"/>
              <a:gd name="connsiteY2623" fmla="*/ 1711220 h 6687061"/>
              <a:gd name="connsiteX2624" fmla="*/ 4384306 w 11799254"/>
              <a:gd name="connsiteY2624" fmla="*/ 1514750 h 6687061"/>
              <a:gd name="connsiteX2625" fmla="*/ 4441393 w 11799254"/>
              <a:gd name="connsiteY2625" fmla="*/ 1376467 h 6687061"/>
              <a:gd name="connsiteX2626" fmla="*/ 4423821 w 11799254"/>
              <a:gd name="connsiteY2626" fmla="*/ 1351651 h 6687061"/>
              <a:gd name="connsiteX2627" fmla="*/ 4638515 w 11799254"/>
              <a:gd name="connsiteY2627" fmla="*/ 1985824 h 6687061"/>
              <a:gd name="connsiteX2628" fmla="*/ 4577994 w 11799254"/>
              <a:gd name="connsiteY2628" fmla="*/ 2144386 h 6687061"/>
              <a:gd name="connsiteX2629" fmla="*/ 4593286 w 11799254"/>
              <a:gd name="connsiteY2629" fmla="*/ 2165982 h 6687061"/>
              <a:gd name="connsiteX2630" fmla="*/ 4904582 w 11799254"/>
              <a:gd name="connsiteY2630" fmla="*/ 2165982 h 6687061"/>
              <a:gd name="connsiteX2631" fmla="*/ 5193733 w 11799254"/>
              <a:gd name="connsiteY2631" fmla="*/ 1969512 h 6687061"/>
              <a:gd name="connsiteX2632" fmla="*/ 5250821 w 11799254"/>
              <a:gd name="connsiteY2632" fmla="*/ 1831228 h 6687061"/>
              <a:gd name="connsiteX2633" fmla="*/ 5233249 w 11799254"/>
              <a:gd name="connsiteY2633" fmla="*/ 1806413 h 6687061"/>
              <a:gd name="connsiteX2634" fmla="*/ 4926893 w 11799254"/>
              <a:gd name="connsiteY2634" fmla="*/ 1806413 h 6687061"/>
              <a:gd name="connsiteX2635" fmla="*/ 4638515 w 11799254"/>
              <a:gd name="connsiteY2635" fmla="*/ 1985824 h 6687061"/>
              <a:gd name="connsiteX2636" fmla="*/ 4221784 w 11799254"/>
              <a:gd name="connsiteY2636" fmla="*/ 903208 h 6687061"/>
              <a:gd name="connsiteX2637" fmla="*/ 3915428 w 11799254"/>
              <a:gd name="connsiteY2637" fmla="*/ 903208 h 6687061"/>
              <a:gd name="connsiteX2638" fmla="*/ 3627050 w 11799254"/>
              <a:gd name="connsiteY2638" fmla="*/ 1082616 h 6687061"/>
              <a:gd name="connsiteX2639" fmla="*/ 3566529 w 11799254"/>
              <a:gd name="connsiteY2639" fmla="*/ 1241179 h 6687061"/>
              <a:gd name="connsiteX2640" fmla="*/ 3581821 w 11799254"/>
              <a:gd name="connsiteY2640" fmla="*/ 1262770 h 6687061"/>
              <a:gd name="connsiteX2641" fmla="*/ 3893118 w 11799254"/>
              <a:gd name="connsiteY2641" fmla="*/ 1262770 h 6687061"/>
              <a:gd name="connsiteX2642" fmla="*/ 4182268 w 11799254"/>
              <a:gd name="connsiteY2642" fmla="*/ 1066307 h 6687061"/>
              <a:gd name="connsiteX2643" fmla="*/ 4239357 w 11799254"/>
              <a:gd name="connsiteY2643" fmla="*/ 928021 h 6687061"/>
              <a:gd name="connsiteX2644" fmla="*/ 4221784 w 11799254"/>
              <a:gd name="connsiteY2644" fmla="*/ 903208 h 6687061"/>
              <a:gd name="connsiteX2645" fmla="*/ 6230841 w 11799254"/>
              <a:gd name="connsiteY2645" fmla="*/ 903208 h 6687061"/>
              <a:gd name="connsiteX2646" fmla="*/ 5924485 w 11799254"/>
              <a:gd name="connsiteY2646" fmla="*/ 903208 h 6687061"/>
              <a:gd name="connsiteX2647" fmla="*/ 5636107 w 11799254"/>
              <a:gd name="connsiteY2647" fmla="*/ 1082616 h 6687061"/>
              <a:gd name="connsiteX2648" fmla="*/ 5575573 w 11799254"/>
              <a:gd name="connsiteY2648" fmla="*/ 1241179 h 6687061"/>
              <a:gd name="connsiteX2649" fmla="*/ 5590877 w 11799254"/>
              <a:gd name="connsiteY2649" fmla="*/ 1262770 h 6687061"/>
              <a:gd name="connsiteX2650" fmla="*/ 5902174 w 11799254"/>
              <a:gd name="connsiteY2650" fmla="*/ 1262770 h 6687061"/>
              <a:gd name="connsiteX2651" fmla="*/ 6191325 w 11799254"/>
              <a:gd name="connsiteY2651" fmla="*/ 1066307 h 6687061"/>
              <a:gd name="connsiteX2652" fmla="*/ 6248413 w 11799254"/>
              <a:gd name="connsiteY2652" fmla="*/ 928021 h 6687061"/>
              <a:gd name="connsiteX2653" fmla="*/ 6230841 w 11799254"/>
              <a:gd name="connsiteY2653" fmla="*/ 903208 h 6687061"/>
              <a:gd name="connsiteX2654" fmla="*/ 5457254 w 11799254"/>
              <a:gd name="connsiteY2654" fmla="*/ 1351651 h 6687061"/>
              <a:gd name="connsiteX2655" fmla="*/ 5763610 w 11799254"/>
              <a:gd name="connsiteY2655" fmla="*/ 1351651 h 6687061"/>
              <a:gd name="connsiteX2656" fmla="*/ 5763610 w 11799254"/>
              <a:gd name="connsiteY2656" fmla="*/ 1351651 h 6687061"/>
              <a:gd name="connsiteX2657" fmla="*/ 5781182 w 11799254"/>
              <a:gd name="connsiteY2657" fmla="*/ 1376467 h 6687061"/>
              <a:gd name="connsiteX2658" fmla="*/ 5724095 w 11799254"/>
              <a:gd name="connsiteY2658" fmla="*/ 1514750 h 6687061"/>
              <a:gd name="connsiteX2659" fmla="*/ 5434944 w 11799254"/>
              <a:gd name="connsiteY2659" fmla="*/ 1711220 h 6687061"/>
              <a:gd name="connsiteX2660" fmla="*/ 5123647 w 11799254"/>
              <a:gd name="connsiteY2660" fmla="*/ 1711220 h 6687061"/>
              <a:gd name="connsiteX2661" fmla="*/ 5108355 w 11799254"/>
              <a:gd name="connsiteY2661" fmla="*/ 1689624 h 6687061"/>
              <a:gd name="connsiteX2662" fmla="*/ 5168876 w 11799254"/>
              <a:gd name="connsiteY2662" fmla="*/ 1531062 h 6687061"/>
              <a:gd name="connsiteX2663" fmla="*/ 5457254 w 11799254"/>
              <a:gd name="connsiteY2663" fmla="*/ 1351651 h 6687061"/>
              <a:gd name="connsiteX2664" fmla="*/ 5718571 w 11799254"/>
              <a:gd name="connsiteY2664" fmla="*/ 1397708 h 6687061"/>
              <a:gd name="connsiteX2665" fmla="*/ 5457254 w 11799254"/>
              <a:gd name="connsiteY2665" fmla="*/ 1397708 h 6687061"/>
              <a:gd name="connsiteX2666" fmla="*/ 5211888 w 11799254"/>
              <a:gd name="connsiteY2666" fmla="*/ 1547487 h 6687061"/>
              <a:gd name="connsiteX2667" fmla="*/ 5168369 w 11799254"/>
              <a:gd name="connsiteY2667" fmla="*/ 1661501 h 6687061"/>
              <a:gd name="connsiteX2668" fmla="*/ 5170878 w 11799254"/>
              <a:gd name="connsiteY2668" fmla="*/ 1665151 h 6687061"/>
              <a:gd name="connsiteX2669" fmla="*/ 5434931 w 11799254"/>
              <a:gd name="connsiteY2669" fmla="*/ 1665151 h 6687061"/>
              <a:gd name="connsiteX2670" fmla="*/ 5681082 w 11799254"/>
              <a:gd name="connsiteY2670" fmla="*/ 1498325 h 6687061"/>
              <a:gd name="connsiteX2671" fmla="*/ 5681298 w 11799254"/>
              <a:gd name="connsiteY2671" fmla="*/ 1497742 h 6687061"/>
              <a:gd name="connsiteX2672" fmla="*/ 5681526 w 11799254"/>
              <a:gd name="connsiteY2672" fmla="*/ 1497172 h 6687061"/>
              <a:gd name="connsiteX2673" fmla="*/ 5721054 w 11799254"/>
              <a:gd name="connsiteY2673" fmla="*/ 1401434 h 6687061"/>
              <a:gd name="connsiteX2674" fmla="*/ 5718558 w 11799254"/>
              <a:gd name="connsiteY2674" fmla="*/ 1397720 h 6687061"/>
              <a:gd name="connsiteX2675" fmla="*/ 6432877 w 11799254"/>
              <a:gd name="connsiteY2675" fmla="*/ 1351651 h 6687061"/>
              <a:gd name="connsiteX2676" fmla="*/ 6126534 w 11799254"/>
              <a:gd name="connsiteY2676" fmla="*/ 1351651 h 6687061"/>
              <a:gd name="connsiteX2677" fmla="*/ 5838144 w 11799254"/>
              <a:gd name="connsiteY2677" fmla="*/ 1531062 h 6687061"/>
              <a:gd name="connsiteX2678" fmla="*/ 5777622 w 11799254"/>
              <a:gd name="connsiteY2678" fmla="*/ 1689624 h 6687061"/>
              <a:gd name="connsiteX2679" fmla="*/ 5792914 w 11799254"/>
              <a:gd name="connsiteY2679" fmla="*/ 1711220 h 6687061"/>
              <a:gd name="connsiteX2680" fmla="*/ 6104211 w 11799254"/>
              <a:gd name="connsiteY2680" fmla="*/ 1711220 h 6687061"/>
              <a:gd name="connsiteX2681" fmla="*/ 6393362 w 11799254"/>
              <a:gd name="connsiteY2681" fmla="*/ 1514750 h 6687061"/>
              <a:gd name="connsiteX2682" fmla="*/ 6450462 w 11799254"/>
              <a:gd name="connsiteY2682" fmla="*/ 1376467 h 6687061"/>
              <a:gd name="connsiteX2683" fmla="*/ 6432877 w 11799254"/>
              <a:gd name="connsiteY2683" fmla="*/ 1351651 h 66870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Lst>
            <a:rect l="l" t="t" r="r" b="b"/>
            <a:pathLst>
              <a:path w="11799254" h="6687061">
                <a:moveTo>
                  <a:pt x="2745724" y="4865378"/>
                </a:moveTo>
                <a:lnTo>
                  <a:pt x="2806245" y="4706816"/>
                </a:lnTo>
                <a:cubicBezTo>
                  <a:pt x="2852108" y="4586668"/>
                  <a:pt x="2963661" y="4527406"/>
                  <a:pt x="3094636" y="4527406"/>
                </a:cubicBezTo>
                <a:lnTo>
                  <a:pt x="3400979" y="4527406"/>
                </a:lnTo>
                <a:cubicBezTo>
                  <a:pt x="3413750" y="4527406"/>
                  <a:pt x="3423024" y="4540498"/>
                  <a:pt x="3418552" y="4552221"/>
                </a:cubicBezTo>
                <a:lnTo>
                  <a:pt x="3361464" y="4690505"/>
                </a:lnTo>
                <a:cubicBezTo>
                  <a:pt x="3315931" y="4809803"/>
                  <a:pt x="3202363" y="4886962"/>
                  <a:pt x="3072313" y="4886962"/>
                </a:cubicBezTo>
                <a:lnTo>
                  <a:pt x="2761016" y="4886962"/>
                </a:lnTo>
                <a:cubicBezTo>
                  <a:pt x="2749905" y="4886962"/>
                  <a:pt x="2741822" y="4875568"/>
                  <a:pt x="2745724" y="4865378"/>
                </a:cubicBezTo>
                <a:close/>
                <a:moveTo>
                  <a:pt x="4631167" y="4432212"/>
                </a:moveTo>
                <a:lnTo>
                  <a:pt x="4942464" y="4432212"/>
                </a:lnTo>
                <a:cubicBezTo>
                  <a:pt x="5072501" y="4432212"/>
                  <a:pt x="5186081" y="4355042"/>
                  <a:pt x="5231615" y="4235743"/>
                </a:cubicBezTo>
                <a:lnTo>
                  <a:pt x="5288702" y="4097459"/>
                </a:lnTo>
                <a:cubicBezTo>
                  <a:pt x="5293174" y="4085748"/>
                  <a:pt x="5283900" y="4072643"/>
                  <a:pt x="5271130" y="4072643"/>
                </a:cubicBezTo>
                <a:lnTo>
                  <a:pt x="5271130" y="4072643"/>
                </a:lnTo>
                <a:cubicBezTo>
                  <a:pt x="5271130" y="4072643"/>
                  <a:pt x="4964774" y="4072643"/>
                  <a:pt x="4964774" y="4072643"/>
                </a:cubicBezTo>
                <a:cubicBezTo>
                  <a:pt x="4833824" y="4072643"/>
                  <a:pt x="4722259" y="4131919"/>
                  <a:pt x="4676396" y="4252054"/>
                </a:cubicBezTo>
                <a:lnTo>
                  <a:pt x="4615875" y="4410616"/>
                </a:lnTo>
                <a:cubicBezTo>
                  <a:pt x="4611973" y="4420806"/>
                  <a:pt x="4620055" y="4432212"/>
                  <a:pt x="4631167" y="4432212"/>
                </a:cubicBezTo>
                <a:close/>
                <a:moveTo>
                  <a:pt x="6744491" y="454764"/>
                </a:moveTo>
                <a:lnTo>
                  <a:pt x="6744491" y="454764"/>
                </a:lnTo>
                <a:cubicBezTo>
                  <a:pt x="6757261" y="454764"/>
                  <a:pt x="6766536" y="467859"/>
                  <a:pt x="6762063" y="479577"/>
                </a:cubicBezTo>
                <a:lnTo>
                  <a:pt x="6704976" y="617860"/>
                </a:lnTo>
                <a:cubicBezTo>
                  <a:pt x="6659443" y="737162"/>
                  <a:pt x="6545874" y="814326"/>
                  <a:pt x="6415824" y="814326"/>
                </a:cubicBezTo>
                <a:lnTo>
                  <a:pt x="6104528" y="814326"/>
                </a:lnTo>
                <a:cubicBezTo>
                  <a:pt x="6093417" y="814326"/>
                  <a:pt x="6085334" y="802927"/>
                  <a:pt x="6089236" y="792731"/>
                </a:cubicBezTo>
                <a:lnTo>
                  <a:pt x="6149757" y="634172"/>
                </a:lnTo>
                <a:cubicBezTo>
                  <a:pt x="6195620" y="514031"/>
                  <a:pt x="6307173" y="454764"/>
                  <a:pt x="6438135" y="454764"/>
                </a:cubicBezTo>
                <a:lnTo>
                  <a:pt x="6744491" y="454764"/>
                </a:lnTo>
                <a:close/>
                <a:moveTo>
                  <a:pt x="6699452" y="500825"/>
                </a:moveTo>
                <a:lnTo>
                  <a:pt x="6438135" y="500825"/>
                </a:lnTo>
                <a:cubicBezTo>
                  <a:pt x="6318537" y="500825"/>
                  <a:pt x="6229105" y="555416"/>
                  <a:pt x="6192769" y="650603"/>
                </a:cubicBezTo>
                <a:lnTo>
                  <a:pt x="6149263" y="764609"/>
                </a:lnTo>
                <a:cubicBezTo>
                  <a:pt x="6148579" y="766374"/>
                  <a:pt x="6149884" y="768267"/>
                  <a:pt x="6151772" y="768267"/>
                </a:cubicBezTo>
                <a:lnTo>
                  <a:pt x="6415824" y="768267"/>
                </a:lnTo>
                <a:cubicBezTo>
                  <a:pt x="6526656" y="768267"/>
                  <a:pt x="6623271" y="702781"/>
                  <a:pt x="6661963" y="601431"/>
                </a:cubicBezTo>
                <a:lnTo>
                  <a:pt x="6662179" y="600852"/>
                </a:lnTo>
                <a:lnTo>
                  <a:pt x="6662420" y="600279"/>
                </a:lnTo>
                <a:lnTo>
                  <a:pt x="6701948" y="504551"/>
                </a:lnTo>
                <a:cubicBezTo>
                  <a:pt x="6702670" y="502775"/>
                  <a:pt x="6701365" y="500826"/>
                  <a:pt x="6699452" y="500826"/>
                </a:cubicBezTo>
                <a:close/>
                <a:moveTo>
                  <a:pt x="3960657" y="4432212"/>
                </a:moveTo>
                <a:lnTo>
                  <a:pt x="4271955" y="4432212"/>
                </a:lnTo>
                <a:cubicBezTo>
                  <a:pt x="4401992" y="4432212"/>
                  <a:pt x="4515559" y="4355042"/>
                  <a:pt x="4561105" y="4235743"/>
                </a:cubicBezTo>
                <a:lnTo>
                  <a:pt x="4618193" y="4097459"/>
                </a:lnTo>
                <a:cubicBezTo>
                  <a:pt x="4622653" y="4085748"/>
                  <a:pt x="4613392" y="4072643"/>
                  <a:pt x="4600621" y="4072643"/>
                </a:cubicBezTo>
                <a:lnTo>
                  <a:pt x="4600621" y="4072643"/>
                </a:lnTo>
                <a:cubicBezTo>
                  <a:pt x="4600621" y="4072643"/>
                  <a:pt x="4294265" y="4072643"/>
                  <a:pt x="4294265" y="4072643"/>
                </a:cubicBezTo>
                <a:cubicBezTo>
                  <a:pt x="4163303" y="4072643"/>
                  <a:pt x="4051750" y="4131919"/>
                  <a:pt x="4005887" y="4252054"/>
                </a:cubicBezTo>
                <a:lnTo>
                  <a:pt x="3945353" y="4410616"/>
                </a:lnTo>
                <a:cubicBezTo>
                  <a:pt x="3941464" y="4420806"/>
                  <a:pt x="3949534" y="4432212"/>
                  <a:pt x="3960657" y="4432212"/>
                </a:cubicBezTo>
                <a:close/>
                <a:moveTo>
                  <a:pt x="9953594" y="1"/>
                </a:moveTo>
                <a:lnTo>
                  <a:pt x="9953594" y="4"/>
                </a:lnTo>
                <a:cubicBezTo>
                  <a:pt x="9966352" y="4"/>
                  <a:pt x="9975638" y="13098"/>
                  <a:pt x="9971166" y="24817"/>
                </a:cubicBezTo>
                <a:lnTo>
                  <a:pt x="9914066" y="163099"/>
                </a:lnTo>
                <a:cubicBezTo>
                  <a:pt x="9868533" y="282399"/>
                  <a:pt x="9754965" y="359565"/>
                  <a:pt x="9624927" y="359565"/>
                </a:cubicBezTo>
                <a:lnTo>
                  <a:pt x="9313618" y="359565"/>
                </a:lnTo>
                <a:cubicBezTo>
                  <a:pt x="9302507" y="359565"/>
                  <a:pt x="9294437" y="348166"/>
                  <a:pt x="9298326" y="337970"/>
                </a:cubicBezTo>
                <a:lnTo>
                  <a:pt x="9358860" y="179408"/>
                </a:lnTo>
                <a:cubicBezTo>
                  <a:pt x="9404710" y="59270"/>
                  <a:pt x="9516276" y="0"/>
                  <a:pt x="9647238" y="0"/>
                </a:cubicBezTo>
                <a:lnTo>
                  <a:pt x="9953594" y="0"/>
                </a:lnTo>
                <a:close/>
                <a:moveTo>
                  <a:pt x="9908542" y="46062"/>
                </a:moveTo>
                <a:lnTo>
                  <a:pt x="9647238" y="46062"/>
                </a:lnTo>
                <a:cubicBezTo>
                  <a:pt x="9527627" y="46062"/>
                  <a:pt x="9438208" y="100653"/>
                  <a:pt x="9401872" y="195840"/>
                </a:cubicBezTo>
                <a:lnTo>
                  <a:pt x="9358353" y="309846"/>
                </a:lnTo>
                <a:cubicBezTo>
                  <a:pt x="9357682" y="311612"/>
                  <a:pt x="9358987" y="313506"/>
                  <a:pt x="9360875" y="313506"/>
                </a:cubicBezTo>
                <a:lnTo>
                  <a:pt x="9624927" y="313506"/>
                </a:lnTo>
                <a:cubicBezTo>
                  <a:pt x="9735746" y="313506"/>
                  <a:pt x="9832374" y="248018"/>
                  <a:pt x="9871054" y="146670"/>
                </a:cubicBezTo>
                <a:lnTo>
                  <a:pt x="9871269" y="146091"/>
                </a:lnTo>
                <a:lnTo>
                  <a:pt x="9871510" y="145518"/>
                </a:lnTo>
                <a:lnTo>
                  <a:pt x="9911038" y="49787"/>
                </a:lnTo>
                <a:cubicBezTo>
                  <a:pt x="9911760" y="48013"/>
                  <a:pt x="9910468" y="46062"/>
                  <a:pt x="9908542" y="46062"/>
                </a:cubicBezTo>
                <a:close/>
                <a:moveTo>
                  <a:pt x="3430284" y="4886962"/>
                </a:moveTo>
                <a:lnTo>
                  <a:pt x="3741580" y="4886962"/>
                </a:lnTo>
                <a:cubicBezTo>
                  <a:pt x="3871631" y="4886962"/>
                  <a:pt x="3985198" y="4809803"/>
                  <a:pt x="4030731" y="4690505"/>
                </a:cubicBezTo>
                <a:lnTo>
                  <a:pt x="4087832" y="4552221"/>
                </a:lnTo>
                <a:cubicBezTo>
                  <a:pt x="4092291" y="4540510"/>
                  <a:pt x="4083018" y="4527406"/>
                  <a:pt x="4070259" y="4527406"/>
                </a:cubicBezTo>
                <a:lnTo>
                  <a:pt x="3763903" y="4527406"/>
                </a:lnTo>
                <a:cubicBezTo>
                  <a:pt x="3632941" y="4527406"/>
                  <a:pt x="3521376" y="4586668"/>
                  <a:pt x="3475525" y="4706816"/>
                </a:cubicBezTo>
                <a:lnTo>
                  <a:pt x="3414992" y="4865378"/>
                </a:lnTo>
                <a:cubicBezTo>
                  <a:pt x="3411102" y="4875568"/>
                  <a:pt x="3419173" y="4886962"/>
                  <a:pt x="3430284" y="4886962"/>
                </a:cubicBezTo>
                <a:close/>
                <a:moveTo>
                  <a:pt x="10918563" y="3619136"/>
                </a:moveTo>
                <a:cubicBezTo>
                  <a:pt x="10787600" y="3619136"/>
                  <a:pt x="10676034" y="3678412"/>
                  <a:pt x="10630184" y="3798547"/>
                </a:cubicBezTo>
                <a:lnTo>
                  <a:pt x="10569650" y="3957109"/>
                </a:lnTo>
                <a:cubicBezTo>
                  <a:pt x="10565761" y="3967299"/>
                  <a:pt x="10573844" y="3978705"/>
                  <a:pt x="10584955" y="3978705"/>
                </a:cubicBezTo>
                <a:lnTo>
                  <a:pt x="10896239" y="3978705"/>
                </a:lnTo>
                <a:cubicBezTo>
                  <a:pt x="11026289" y="3978705"/>
                  <a:pt x="11139857" y="3901534"/>
                  <a:pt x="11185390" y="3782236"/>
                </a:cubicBezTo>
                <a:lnTo>
                  <a:pt x="11242491" y="3643952"/>
                </a:lnTo>
                <a:cubicBezTo>
                  <a:pt x="11246950" y="3632241"/>
                  <a:pt x="11237676" y="3619136"/>
                  <a:pt x="11224918" y="3619136"/>
                </a:cubicBezTo>
                <a:lnTo>
                  <a:pt x="11224918" y="3619136"/>
                </a:lnTo>
                <a:cubicBezTo>
                  <a:pt x="11224918" y="3619136"/>
                  <a:pt x="10918563" y="3619136"/>
                  <a:pt x="10918563" y="3619136"/>
                </a:cubicBezTo>
                <a:close/>
                <a:moveTo>
                  <a:pt x="1056449" y="3508671"/>
                </a:moveTo>
                <a:lnTo>
                  <a:pt x="1116974" y="3350097"/>
                </a:lnTo>
                <a:cubicBezTo>
                  <a:pt x="1162832" y="3229961"/>
                  <a:pt x="1274390" y="3170699"/>
                  <a:pt x="1405353" y="3170699"/>
                </a:cubicBezTo>
                <a:lnTo>
                  <a:pt x="1711708" y="3170699"/>
                </a:lnTo>
                <a:cubicBezTo>
                  <a:pt x="1724479" y="3170699"/>
                  <a:pt x="1733753" y="3183791"/>
                  <a:pt x="1729281" y="3195514"/>
                </a:cubicBezTo>
                <a:lnTo>
                  <a:pt x="1672193" y="3333798"/>
                </a:lnTo>
                <a:cubicBezTo>
                  <a:pt x="1626659" y="3453097"/>
                  <a:pt x="1513079" y="3530255"/>
                  <a:pt x="1383042" y="3530255"/>
                </a:cubicBezTo>
                <a:lnTo>
                  <a:pt x="1071743" y="3530255"/>
                </a:lnTo>
                <a:cubicBezTo>
                  <a:pt x="1060632" y="3530255"/>
                  <a:pt x="1052554" y="3518861"/>
                  <a:pt x="1056451" y="3508671"/>
                </a:cubicBezTo>
                <a:close/>
                <a:moveTo>
                  <a:pt x="1118991" y="3484198"/>
                </a:moveTo>
                <a:lnTo>
                  <a:pt x="1383029" y="3484198"/>
                </a:lnTo>
                <a:cubicBezTo>
                  <a:pt x="1493873" y="3484198"/>
                  <a:pt x="1590489" y="3418713"/>
                  <a:pt x="1629181" y="3317360"/>
                </a:cubicBezTo>
                <a:lnTo>
                  <a:pt x="1629396" y="3316790"/>
                </a:lnTo>
                <a:lnTo>
                  <a:pt x="1629624" y="3316207"/>
                </a:lnTo>
                <a:lnTo>
                  <a:pt x="1669152" y="3220481"/>
                </a:lnTo>
                <a:cubicBezTo>
                  <a:pt x="1669887" y="3218707"/>
                  <a:pt x="1668582" y="3216755"/>
                  <a:pt x="1666669" y="3216755"/>
                </a:cubicBezTo>
                <a:lnTo>
                  <a:pt x="1405353" y="3216755"/>
                </a:lnTo>
                <a:cubicBezTo>
                  <a:pt x="1285755" y="3216755"/>
                  <a:pt x="1196318" y="3271354"/>
                  <a:pt x="1159987" y="3366535"/>
                </a:cubicBezTo>
                <a:lnTo>
                  <a:pt x="1116466" y="3480548"/>
                </a:lnTo>
                <a:cubicBezTo>
                  <a:pt x="1115799" y="3482310"/>
                  <a:pt x="1117097" y="3484198"/>
                  <a:pt x="1118990" y="3484198"/>
                </a:cubicBezTo>
                <a:close/>
                <a:moveTo>
                  <a:pt x="1223266" y="3978705"/>
                </a:moveTo>
                <a:lnTo>
                  <a:pt x="1534567" y="3978705"/>
                </a:lnTo>
                <a:cubicBezTo>
                  <a:pt x="1664617" y="3978705"/>
                  <a:pt x="1778184" y="3901534"/>
                  <a:pt x="1823717" y="3782236"/>
                </a:cubicBezTo>
                <a:lnTo>
                  <a:pt x="1880805" y="3643952"/>
                </a:lnTo>
                <a:cubicBezTo>
                  <a:pt x="1885278" y="3632241"/>
                  <a:pt x="1876004" y="3619136"/>
                  <a:pt x="1863233" y="3619136"/>
                </a:cubicBezTo>
                <a:lnTo>
                  <a:pt x="1863233" y="3619136"/>
                </a:lnTo>
                <a:cubicBezTo>
                  <a:pt x="1863233" y="3619136"/>
                  <a:pt x="1556877" y="3619136"/>
                  <a:pt x="1556877" y="3619136"/>
                </a:cubicBezTo>
                <a:cubicBezTo>
                  <a:pt x="1425915" y="3619136"/>
                  <a:pt x="1314349" y="3678412"/>
                  <a:pt x="1268499" y="3798547"/>
                </a:cubicBezTo>
                <a:lnTo>
                  <a:pt x="1207973" y="3957109"/>
                </a:lnTo>
                <a:cubicBezTo>
                  <a:pt x="1204082" y="3967299"/>
                  <a:pt x="1212155" y="3978705"/>
                  <a:pt x="1223265" y="3978705"/>
                </a:cubicBezTo>
                <a:close/>
                <a:moveTo>
                  <a:pt x="2071782" y="3170699"/>
                </a:moveTo>
                <a:cubicBezTo>
                  <a:pt x="1940820" y="3170699"/>
                  <a:pt x="1829267" y="3229961"/>
                  <a:pt x="1783404" y="3350109"/>
                </a:cubicBezTo>
                <a:lnTo>
                  <a:pt x="1722870" y="3508671"/>
                </a:lnTo>
                <a:cubicBezTo>
                  <a:pt x="1718981" y="3518861"/>
                  <a:pt x="1727051" y="3530255"/>
                  <a:pt x="1738174" y="3530255"/>
                </a:cubicBezTo>
                <a:lnTo>
                  <a:pt x="2049471" y="3530255"/>
                </a:lnTo>
                <a:cubicBezTo>
                  <a:pt x="2179509" y="3530255"/>
                  <a:pt x="2293076" y="3453097"/>
                  <a:pt x="2338622" y="3333798"/>
                </a:cubicBezTo>
                <a:lnTo>
                  <a:pt x="2395710" y="3195514"/>
                </a:lnTo>
                <a:cubicBezTo>
                  <a:pt x="2400182" y="3183791"/>
                  <a:pt x="2390908" y="3170699"/>
                  <a:pt x="2378138" y="3170699"/>
                </a:cubicBezTo>
                <a:lnTo>
                  <a:pt x="2378138" y="3170699"/>
                </a:lnTo>
                <a:cubicBezTo>
                  <a:pt x="2378138" y="3170699"/>
                  <a:pt x="2071782" y="3170699"/>
                  <a:pt x="2071782" y="3170699"/>
                </a:cubicBezTo>
                <a:close/>
                <a:moveTo>
                  <a:pt x="4085513" y="4865378"/>
                </a:moveTo>
                <a:lnTo>
                  <a:pt x="4146035" y="4706816"/>
                </a:lnTo>
                <a:cubicBezTo>
                  <a:pt x="4191897" y="4586668"/>
                  <a:pt x="4303450" y="4527406"/>
                  <a:pt x="4434413" y="4527406"/>
                </a:cubicBezTo>
                <a:lnTo>
                  <a:pt x="4740769" y="4527406"/>
                </a:lnTo>
                <a:cubicBezTo>
                  <a:pt x="4753539" y="4527406"/>
                  <a:pt x="4762813" y="4540498"/>
                  <a:pt x="4758341" y="4552221"/>
                </a:cubicBezTo>
                <a:lnTo>
                  <a:pt x="4701253" y="4690505"/>
                </a:lnTo>
                <a:cubicBezTo>
                  <a:pt x="4655707" y="4809803"/>
                  <a:pt x="4542152" y="4886962"/>
                  <a:pt x="4412090" y="4886962"/>
                </a:cubicBezTo>
                <a:lnTo>
                  <a:pt x="4100805" y="4886962"/>
                </a:lnTo>
                <a:cubicBezTo>
                  <a:pt x="4089694" y="4886962"/>
                  <a:pt x="4081611" y="4875568"/>
                  <a:pt x="4085513" y="4865378"/>
                </a:cubicBezTo>
                <a:close/>
                <a:moveTo>
                  <a:pt x="4148049" y="4840905"/>
                </a:moveTo>
                <a:lnTo>
                  <a:pt x="4412090" y="4840905"/>
                </a:lnTo>
                <a:cubicBezTo>
                  <a:pt x="4522933" y="4840905"/>
                  <a:pt x="4619549" y="4775420"/>
                  <a:pt x="4658241" y="4674080"/>
                </a:cubicBezTo>
                <a:lnTo>
                  <a:pt x="4658456" y="4673497"/>
                </a:lnTo>
                <a:lnTo>
                  <a:pt x="4658684" y="4672926"/>
                </a:lnTo>
                <a:lnTo>
                  <a:pt x="4698225" y="4577188"/>
                </a:lnTo>
                <a:cubicBezTo>
                  <a:pt x="4698947" y="4575414"/>
                  <a:pt x="4697642" y="4573462"/>
                  <a:pt x="4695729" y="4573462"/>
                </a:cubicBezTo>
                <a:lnTo>
                  <a:pt x="4434413" y="4573462"/>
                </a:lnTo>
                <a:cubicBezTo>
                  <a:pt x="4314815" y="4573462"/>
                  <a:pt x="4225382" y="4628061"/>
                  <a:pt x="4189047" y="4723241"/>
                </a:cubicBezTo>
                <a:lnTo>
                  <a:pt x="4145528" y="4837255"/>
                </a:lnTo>
                <a:cubicBezTo>
                  <a:pt x="4144856" y="4839017"/>
                  <a:pt x="4146161" y="4840905"/>
                  <a:pt x="4148049" y="4840905"/>
                </a:cubicBezTo>
                <a:close/>
                <a:moveTo>
                  <a:pt x="1955668" y="4432212"/>
                </a:moveTo>
                <a:lnTo>
                  <a:pt x="2266965" y="4432212"/>
                </a:lnTo>
                <a:cubicBezTo>
                  <a:pt x="2397015" y="4432212"/>
                  <a:pt x="2510582" y="4355042"/>
                  <a:pt x="2556116" y="4235743"/>
                </a:cubicBezTo>
                <a:lnTo>
                  <a:pt x="2613216" y="4097459"/>
                </a:lnTo>
                <a:cubicBezTo>
                  <a:pt x="2617676" y="4085748"/>
                  <a:pt x="2608402" y="4072643"/>
                  <a:pt x="2595631" y="4072643"/>
                </a:cubicBezTo>
                <a:lnTo>
                  <a:pt x="2595631" y="4072643"/>
                </a:lnTo>
                <a:cubicBezTo>
                  <a:pt x="2595631" y="4072643"/>
                  <a:pt x="2289288" y="4072643"/>
                  <a:pt x="2289288" y="4072643"/>
                </a:cubicBezTo>
                <a:cubicBezTo>
                  <a:pt x="2158326" y="4072643"/>
                  <a:pt x="2046760" y="4131919"/>
                  <a:pt x="2000910" y="4252054"/>
                </a:cubicBezTo>
                <a:lnTo>
                  <a:pt x="1940376" y="4410616"/>
                </a:lnTo>
                <a:cubicBezTo>
                  <a:pt x="1936487" y="4420806"/>
                  <a:pt x="1944557" y="4432212"/>
                  <a:pt x="1955668" y="4432212"/>
                </a:cubicBezTo>
                <a:close/>
                <a:moveTo>
                  <a:pt x="2622110" y="4432212"/>
                </a:moveTo>
                <a:lnTo>
                  <a:pt x="2933407" y="4432212"/>
                </a:lnTo>
                <a:cubicBezTo>
                  <a:pt x="3063457" y="4432212"/>
                  <a:pt x="3177025" y="4355042"/>
                  <a:pt x="3222558" y="4235743"/>
                </a:cubicBezTo>
                <a:lnTo>
                  <a:pt x="3279646" y="4097459"/>
                </a:lnTo>
                <a:cubicBezTo>
                  <a:pt x="3284118" y="4085748"/>
                  <a:pt x="3274844" y="4072643"/>
                  <a:pt x="3262074" y="4072643"/>
                </a:cubicBezTo>
                <a:lnTo>
                  <a:pt x="3262074" y="4072643"/>
                </a:lnTo>
                <a:cubicBezTo>
                  <a:pt x="3262074" y="4072643"/>
                  <a:pt x="2955730" y="4072643"/>
                  <a:pt x="2955730" y="4072643"/>
                </a:cubicBezTo>
                <a:cubicBezTo>
                  <a:pt x="2824755" y="4072643"/>
                  <a:pt x="2713202" y="4131919"/>
                  <a:pt x="2667339" y="4252054"/>
                </a:cubicBezTo>
                <a:lnTo>
                  <a:pt x="2606818" y="4410616"/>
                </a:lnTo>
                <a:cubicBezTo>
                  <a:pt x="2602916" y="4420806"/>
                  <a:pt x="2610999" y="4432212"/>
                  <a:pt x="2622110" y="4432212"/>
                </a:cubicBezTo>
                <a:close/>
                <a:moveTo>
                  <a:pt x="1877245" y="3957109"/>
                </a:moveTo>
                <a:lnTo>
                  <a:pt x="1937766" y="3798547"/>
                </a:lnTo>
                <a:cubicBezTo>
                  <a:pt x="1983629" y="3678412"/>
                  <a:pt x="2095195" y="3619149"/>
                  <a:pt x="2226145" y="3619149"/>
                </a:cubicBezTo>
                <a:lnTo>
                  <a:pt x="2532500" y="3619149"/>
                </a:lnTo>
                <a:cubicBezTo>
                  <a:pt x="2545271" y="3619149"/>
                  <a:pt x="2554545" y="3632241"/>
                  <a:pt x="2550073" y="3643965"/>
                </a:cubicBezTo>
                <a:lnTo>
                  <a:pt x="2492985" y="3782248"/>
                </a:lnTo>
                <a:cubicBezTo>
                  <a:pt x="2447451" y="3901547"/>
                  <a:pt x="2333871" y="3978705"/>
                  <a:pt x="2203834" y="3978705"/>
                </a:cubicBezTo>
                <a:lnTo>
                  <a:pt x="1892537" y="3978705"/>
                </a:lnTo>
                <a:cubicBezTo>
                  <a:pt x="1881426" y="3978705"/>
                  <a:pt x="1873343" y="3967312"/>
                  <a:pt x="1877245" y="3957109"/>
                </a:cubicBezTo>
                <a:close/>
                <a:moveTo>
                  <a:pt x="1939781" y="3932649"/>
                </a:moveTo>
                <a:lnTo>
                  <a:pt x="2203834" y="3932649"/>
                </a:lnTo>
                <a:cubicBezTo>
                  <a:pt x="2314665" y="3932649"/>
                  <a:pt x="2411281" y="3867163"/>
                  <a:pt x="2449973" y="3765810"/>
                </a:cubicBezTo>
                <a:lnTo>
                  <a:pt x="2450188" y="3765228"/>
                </a:lnTo>
                <a:lnTo>
                  <a:pt x="2450429" y="3764657"/>
                </a:lnTo>
                <a:lnTo>
                  <a:pt x="2489944" y="3668932"/>
                </a:lnTo>
                <a:cubicBezTo>
                  <a:pt x="2490679" y="3667157"/>
                  <a:pt x="2489374" y="3665206"/>
                  <a:pt x="2487461" y="3665206"/>
                </a:cubicBezTo>
                <a:lnTo>
                  <a:pt x="2226145" y="3665206"/>
                </a:lnTo>
                <a:cubicBezTo>
                  <a:pt x="2106547" y="3665206"/>
                  <a:pt x="2017114" y="3719792"/>
                  <a:pt x="1980779" y="3814985"/>
                </a:cubicBezTo>
                <a:lnTo>
                  <a:pt x="1937260" y="3928986"/>
                </a:lnTo>
                <a:cubicBezTo>
                  <a:pt x="1936588" y="3930748"/>
                  <a:pt x="1937893" y="3932649"/>
                  <a:pt x="1939781" y="3932649"/>
                </a:cubicBezTo>
                <a:close/>
                <a:moveTo>
                  <a:pt x="5285142" y="4410616"/>
                </a:moveTo>
                <a:lnTo>
                  <a:pt x="5345663" y="4252054"/>
                </a:lnTo>
                <a:cubicBezTo>
                  <a:pt x="5391526" y="4131919"/>
                  <a:pt x="5503092" y="4072643"/>
                  <a:pt x="5634054" y="4072643"/>
                </a:cubicBezTo>
                <a:lnTo>
                  <a:pt x="5940397" y="4072643"/>
                </a:lnTo>
                <a:cubicBezTo>
                  <a:pt x="5953180" y="4072643"/>
                  <a:pt x="5962442" y="4085748"/>
                  <a:pt x="5957982" y="4097459"/>
                </a:cubicBezTo>
                <a:lnTo>
                  <a:pt x="5900882" y="4235743"/>
                </a:lnTo>
                <a:cubicBezTo>
                  <a:pt x="5855348" y="4355042"/>
                  <a:pt x="5741781" y="4432212"/>
                  <a:pt x="5611731" y="4432212"/>
                </a:cubicBezTo>
                <a:lnTo>
                  <a:pt x="5300434" y="4432212"/>
                </a:lnTo>
                <a:cubicBezTo>
                  <a:pt x="5289323" y="4432212"/>
                  <a:pt x="5281253" y="4420806"/>
                  <a:pt x="5285142" y="4410616"/>
                </a:cubicBezTo>
                <a:close/>
                <a:moveTo>
                  <a:pt x="5347690" y="4386143"/>
                </a:moveTo>
                <a:lnTo>
                  <a:pt x="5611731" y="4386143"/>
                </a:lnTo>
                <a:cubicBezTo>
                  <a:pt x="5722562" y="4386143"/>
                  <a:pt x="5819178" y="4320657"/>
                  <a:pt x="5857870" y="4219318"/>
                </a:cubicBezTo>
                <a:lnTo>
                  <a:pt x="5858097" y="4218735"/>
                </a:lnTo>
                <a:lnTo>
                  <a:pt x="5858326" y="4218165"/>
                </a:lnTo>
                <a:lnTo>
                  <a:pt x="5897854" y="4122439"/>
                </a:lnTo>
                <a:cubicBezTo>
                  <a:pt x="5898589" y="4120652"/>
                  <a:pt x="5897284" y="4118713"/>
                  <a:pt x="5895358" y="4118713"/>
                </a:cubicBezTo>
                <a:lnTo>
                  <a:pt x="5634054" y="4118713"/>
                </a:lnTo>
                <a:cubicBezTo>
                  <a:pt x="5514456" y="4118713"/>
                  <a:pt x="5425011" y="4173299"/>
                  <a:pt x="5388688" y="4268492"/>
                </a:cubicBezTo>
                <a:lnTo>
                  <a:pt x="5345169" y="4382493"/>
                </a:lnTo>
                <a:cubicBezTo>
                  <a:pt x="5344498" y="4384255"/>
                  <a:pt x="5345803" y="4386156"/>
                  <a:pt x="5347690" y="4386156"/>
                </a:cubicBezTo>
                <a:close/>
                <a:moveTo>
                  <a:pt x="553996" y="3978705"/>
                </a:moveTo>
                <a:lnTo>
                  <a:pt x="865290" y="3978705"/>
                </a:lnTo>
                <a:cubicBezTo>
                  <a:pt x="995342" y="3978705"/>
                  <a:pt x="1108908" y="3901534"/>
                  <a:pt x="1154444" y="3782236"/>
                </a:cubicBezTo>
                <a:lnTo>
                  <a:pt x="1211535" y="3643952"/>
                </a:lnTo>
                <a:cubicBezTo>
                  <a:pt x="1216001" y="3632241"/>
                  <a:pt x="1206729" y="3619136"/>
                  <a:pt x="1193954" y="3619136"/>
                </a:cubicBezTo>
                <a:lnTo>
                  <a:pt x="1193961" y="3619136"/>
                </a:lnTo>
                <a:cubicBezTo>
                  <a:pt x="1193961" y="3619136"/>
                  <a:pt x="887602" y="3619136"/>
                  <a:pt x="887602" y="3619136"/>
                </a:cubicBezTo>
                <a:cubicBezTo>
                  <a:pt x="756641" y="3619136"/>
                  <a:pt x="645086" y="3678412"/>
                  <a:pt x="599221" y="3798547"/>
                </a:cubicBezTo>
                <a:lnTo>
                  <a:pt x="538697" y="3957109"/>
                </a:lnTo>
                <a:cubicBezTo>
                  <a:pt x="534806" y="3967299"/>
                  <a:pt x="542879" y="3978705"/>
                  <a:pt x="553995" y="3978705"/>
                </a:cubicBezTo>
                <a:close/>
                <a:moveTo>
                  <a:pt x="1425319" y="4886962"/>
                </a:moveTo>
                <a:lnTo>
                  <a:pt x="1736616" y="4886962"/>
                </a:lnTo>
                <a:cubicBezTo>
                  <a:pt x="1866654" y="4886962"/>
                  <a:pt x="1980234" y="4809803"/>
                  <a:pt x="2025767" y="4690505"/>
                </a:cubicBezTo>
                <a:lnTo>
                  <a:pt x="2082855" y="4552221"/>
                </a:lnTo>
                <a:cubicBezTo>
                  <a:pt x="2087327" y="4540510"/>
                  <a:pt x="2078053" y="4527406"/>
                  <a:pt x="2065283" y="4527406"/>
                </a:cubicBezTo>
                <a:lnTo>
                  <a:pt x="1758927" y="4527406"/>
                </a:lnTo>
                <a:cubicBezTo>
                  <a:pt x="1627964" y="4527406"/>
                  <a:pt x="1516399" y="4586668"/>
                  <a:pt x="1470549" y="4706816"/>
                </a:cubicBezTo>
                <a:lnTo>
                  <a:pt x="1410015" y="4865378"/>
                </a:lnTo>
                <a:cubicBezTo>
                  <a:pt x="1406125" y="4875568"/>
                  <a:pt x="1414196" y="4886962"/>
                  <a:pt x="1425307" y="4886962"/>
                </a:cubicBezTo>
                <a:close/>
                <a:moveTo>
                  <a:pt x="801270" y="634171"/>
                </a:moveTo>
                <a:lnTo>
                  <a:pt x="740745" y="792733"/>
                </a:lnTo>
                <a:cubicBezTo>
                  <a:pt x="736854" y="802928"/>
                  <a:pt x="744927" y="814324"/>
                  <a:pt x="756037" y="814324"/>
                </a:cubicBezTo>
                <a:lnTo>
                  <a:pt x="1067337" y="814324"/>
                </a:lnTo>
                <a:cubicBezTo>
                  <a:pt x="1197382" y="814324"/>
                  <a:pt x="1310954" y="737161"/>
                  <a:pt x="1356487" y="617861"/>
                </a:cubicBezTo>
                <a:lnTo>
                  <a:pt x="1413588" y="479576"/>
                </a:lnTo>
                <a:cubicBezTo>
                  <a:pt x="1418047" y="467862"/>
                  <a:pt x="1408773" y="454763"/>
                  <a:pt x="1396003" y="454763"/>
                </a:cubicBezTo>
                <a:lnTo>
                  <a:pt x="1089649" y="454763"/>
                </a:lnTo>
                <a:cubicBezTo>
                  <a:pt x="958682" y="454763"/>
                  <a:pt x="847133" y="514030"/>
                  <a:pt x="801269" y="634171"/>
                </a:cubicBezTo>
                <a:close/>
                <a:moveTo>
                  <a:pt x="4770072" y="4886962"/>
                </a:moveTo>
                <a:lnTo>
                  <a:pt x="5081369" y="4886962"/>
                </a:lnTo>
                <a:cubicBezTo>
                  <a:pt x="5211407" y="4886962"/>
                  <a:pt x="5324987" y="4809803"/>
                  <a:pt x="5370520" y="4690505"/>
                </a:cubicBezTo>
                <a:lnTo>
                  <a:pt x="5427608" y="4552221"/>
                </a:lnTo>
                <a:cubicBezTo>
                  <a:pt x="5432081" y="4540510"/>
                  <a:pt x="5422807" y="4527406"/>
                  <a:pt x="5410036" y="4527406"/>
                </a:cubicBezTo>
                <a:lnTo>
                  <a:pt x="5103680" y="4527406"/>
                </a:lnTo>
                <a:cubicBezTo>
                  <a:pt x="4972718" y="4527406"/>
                  <a:pt x="4861165" y="4586668"/>
                  <a:pt x="4815302" y="4706816"/>
                </a:cubicBezTo>
                <a:lnTo>
                  <a:pt x="4754781" y="4865378"/>
                </a:lnTo>
                <a:cubicBezTo>
                  <a:pt x="4750879" y="4875568"/>
                  <a:pt x="4758962" y="4886962"/>
                  <a:pt x="4770072" y="4886962"/>
                </a:cubicBezTo>
                <a:close/>
                <a:moveTo>
                  <a:pt x="3931353" y="1"/>
                </a:moveTo>
                <a:lnTo>
                  <a:pt x="3931353" y="4"/>
                </a:lnTo>
                <a:cubicBezTo>
                  <a:pt x="3944124" y="4"/>
                  <a:pt x="3953386" y="13098"/>
                  <a:pt x="3948926" y="24817"/>
                </a:cubicBezTo>
                <a:lnTo>
                  <a:pt x="3891838" y="163099"/>
                </a:lnTo>
                <a:cubicBezTo>
                  <a:pt x="3846292" y="282399"/>
                  <a:pt x="3732724" y="359565"/>
                  <a:pt x="3602674" y="359565"/>
                </a:cubicBezTo>
                <a:lnTo>
                  <a:pt x="3291390" y="359565"/>
                </a:lnTo>
                <a:cubicBezTo>
                  <a:pt x="3280279" y="359565"/>
                  <a:pt x="3272196" y="348166"/>
                  <a:pt x="3276098" y="337970"/>
                </a:cubicBezTo>
                <a:lnTo>
                  <a:pt x="3336620" y="179408"/>
                </a:lnTo>
                <a:cubicBezTo>
                  <a:pt x="3382482" y="59270"/>
                  <a:pt x="3494035" y="0"/>
                  <a:pt x="3624998" y="0"/>
                </a:cubicBezTo>
                <a:lnTo>
                  <a:pt x="3931353" y="0"/>
                </a:lnTo>
                <a:close/>
                <a:moveTo>
                  <a:pt x="3886302" y="46062"/>
                </a:moveTo>
                <a:lnTo>
                  <a:pt x="3624998" y="46062"/>
                </a:lnTo>
                <a:cubicBezTo>
                  <a:pt x="3505400" y="46062"/>
                  <a:pt x="3415955" y="100653"/>
                  <a:pt x="3379632" y="195840"/>
                </a:cubicBezTo>
                <a:lnTo>
                  <a:pt x="3336113" y="309846"/>
                </a:lnTo>
                <a:cubicBezTo>
                  <a:pt x="3335441" y="311612"/>
                  <a:pt x="3336734" y="313506"/>
                  <a:pt x="3338634" y="313506"/>
                </a:cubicBezTo>
                <a:lnTo>
                  <a:pt x="3602674" y="313506"/>
                </a:lnTo>
                <a:cubicBezTo>
                  <a:pt x="3713518" y="313506"/>
                  <a:pt x="3810134" y="248018"/>
                  <a:pt x="3848813" y="146670"/>
                </a:cubicBezTo>
                <a:lnTo>
                  <a:pt x="3849041" y="146091"/>
                </a:lnTo>
                <a:lnTo>
                  <a:pt x="3849269" y="145518"/>
                </a:lnTo>
                <a:lnTo>
                  <a:pt x="3888797" y="49787"/>
                </a:lnTo>
                <a:cubicBezTo>
                  <a:pt x="3889532" y="48013"/>
                  <a:pt x="3888227" y="46062"/>
                  <a:pt x="3886302" y="46062"/>
                </a:cubicBezTo>
                <a:close/>
                <a:moveTo>
                  <a:pt x="3276086" y="4410616"/>
                </a:moveTo>
                <a:lnTo>
                  <a:pt x="3336620" y="4252054"/>
                </a:lnTo>
                <a:cubicBezTo>
                  <a:pt x="3382470" y="4131919"/>
                  <a:pt x="3494035" y="4072643"/>
                  <a:pt x="3624998" y="4072643"/>
                </a:cubicBezTo>
                <a:lnTo>
                  <a:pt x="3931353" y="4072643"/>
                </a:lnTo>
                <a:cubicBezTo>
                  <a:pt x="3944111" y="4072643"/>
                  <a:pt x="3953386" y="4085748"/>
                  <a:pt x="3948926" y="4097459"/>
                </a:cubicBezTo>
                <a:lnTo>
                  <a:pt x="3891825" y="4235743"/>
                </a:lnTo>
                <a:cubicBezTo>
                  <a:pt x="3846292" y="4355042"/>
                  <a:pt x="3732724" y="4432212"/>
                  <a:pt x="3602674" y="4432212"/>
                </a:cubicBezTo>
                <a:lnTo>
                  <a:pt x="3291390" y="4432212"/>
                </a:lnTo>
                <a:cubicBezTo>
                  <a:pt x="3280267" y="4432212"/>
                  <a:pt x="3272196" y="4420806"/>
                  <a:pt x="3276098" y="4410616"/>
                </a:cubicBezTo>
                <a:close/>
                <a:moveTo>
                  <a:pt x="3338634" y="4386143"/>
                </a:moveTo>
                <a:lnTo>
                  <a:pt x="3602674" y="4386143"/>
                </a:lnTo>
                <a:cubicBezTo>
                  <a:pt x="3713518" y="4386143"/>
                  <a:pt x="3810134" y="4320657"/>
                  <a:pt x="3848826" y="4219318"/>
                </a:cubicBezTo>
                <a:lnTo>
                  <a:pt x="3849041" y="4218735"/>
                </a:lnTo>
                <a:lnTo>
                  <a:pt x="3849269" y="4218165"/>
                </a:lnTo>
                <a:lnTo>
                  <a:pt x="3888797" y="4122439"/>
                </a:lnTo>
                <a:cubicBezTo>
                  <a:pt x="3889532" y="4120652"/>
                  <a:pt x="3888227" y="4118713"/>
                  <a:pt x="3886302" y="4118713"/>
                </a:cubicBezTo>
                <a:lnTo>
                  <a:pt x="3624998" y="4118713"/>
                </a:lnTo>
                <a:cubicBezTo>
                  <a:pt x="3505400" y="4118713"/>
                  <a:pt x="3415955" y="4173299"/>
                  <a:pt x="3379632" y="4268492"/>
                </a:cubicBezTo>
                <a:lnTo>
                  <a:pt x="3336113" y="4382493"/>
                </a:lnTo>
                <a:cubicBezTo>
                  <a:pt x="3335441" y="4384255"/>
                  <a:pt x="3336734" y="4386156"/>
                  <a:pt x="3338634" y="4386156"/>
                </a:cubicBezTo>
                <a:close/>
                <a:moveTo>
                  <a:pt x="617132" y="4432212"/>
                </a:moveTo>
                <a:lnTo>
                  <a:pt x="928433" y="4432212"/>
                </a:lnTo>
                <a:cubicBezTo>
                  <a:pt x="1058478" y="4432212"/>
                  <a:pt x="1172050" y="4355042"/>
                  <a:pt x="1217581" y="4235743"/>
                </a:cubicBezTo>
                <a:lnTo>
                  <a:pt x="1274669" y="4097459"/>
                </a:lnTo>
                <a:cubicBezTo>
                  <a:pt x="1279141" y="4085748"/>
                  <a:pt x="1269867" y="4072643"/>
                  <a:pt x="1257098" y="4072643"/>
                </a:cubicBezTo>
                <a:lnTo>
                  <a:pt x="1257104" y="4072643"/>
                </a:lnTo>
                <a:cubicBezTo>
                  <a:pt x="1257104" y="4072643"/>
                  <a:pt x="950746" y="4072643"/>
                  <a:pt x="950746" y="4072643"/>
                </a:cubicBezTo>
                <a:cubicBezTo>
                  <a:pt x="819778" y="4072643"/>
                  <a:pt x="708229" y="4131919"/>
                  <a:pt x="662365" y="4252054"/>
                </a:cubicBezTo>
                <a:lnTo>
                  <a:pt x="601840" y="4410616"/>
                </a:lnTo>
                <a:cubicBezTo>
                  <a:pt x="597949" y="4420806"/>
                  <a:pt x="606022" y="4432212"/>
                  <a:pt x="617132" y="4432212"/>
                </a:cubicBezTo>
                <a:close/>
                <a:moveTo>
                  <a:pt x="2912553" y="5335412"/>
                </a:moveTo>
                <a:lnTo>
                  <a:pt x="3223838" y="5335412"/>
                </a:lnTo>
                <a:cubicBezTo>
                  <a:pt x="3353900" y="5335412"/>
                  <a:pt x="3467455" y="5258254"/>
                  <a:pt x="3513001" y="5138955"/>
                </a:cubicBezTo>
                <a:lnTo>
                  <a:pt x="3570089" y="5000659"/>
                </a:lnTo>
                <a:cubicBezTo>
                  <a:pt x="3574549" y="4988948"/>
                  <a:pt x="3565275" y="4975856"/>
                  <a:pt x="3552517" y="4975856"/>
                </a:cubicBezTo>
                <a:lnTo>
                  <a:pt x="3246161" y="4975856"/>
                </a:lnTo>
                <a:cubicBezTo>
                  <a:pt x="3115199" y="4975856"/>
                  <a:pt x="3003633" y="5035119"/>
                  <a:pt x="2957783" y="5155254"/>
                </a:cubicBezTo>
                <a:lnTo>
                  <a:pt x="2897262" y="5313816"/>
                </a:lnTo>
                <a:cubicBezTo>
                  <a:pt x="2893360" y="5324018"/>
                  <a:pt x="2901443" y="5335412"/>
                  <a:pt x="2912553" y="5335412"/>
                </a:cubicBezTo>
                <a:close/>
                <a:moveTo>
                  <a:pt x="1374642" y="195838"/>
                </a:moveTo>
                <a:cubicBezTo>
                  <a:pt x="1376074" y="192103"/>
                  <a:pt x="1377721" y="188539"/>
                  <a:pt x="1379317" y="184931"/>
                </a:cubicBezTo>
                <a:cubicBezTo>
                  <a:pt x="1361669" y="188490"/>
                  <a:pt x="1343894" y="191691"/>
                  <a:pt x="1325941" y="194331"/>
                </a:cubicBezTo>
                <a:lnTo>
                  <a:pt x="1271109" y="337970"/>
                </a:lnTo>
                <a:cubicBezTo>
                  <a:pt x="1267207" y="348165"/>
                  <a:pt x="1275290" y="359565"/>
                  <a:pt x="1286401" y="359565"/>
                </a:cubicBezTo>
                <a:lnTo>
                  <a:pt x="1597698" y="359565"/>
                </a:lnTo>
                <a:cubicBezTo>
                  <a:pt x="1727735" y="359565"/>
                  <a:pt x="1841302" y="282399"/>
                  <a:pt x="1886848" y="163099"/>
                </a:cubicBezTo>
                <a:lnTo>
                  <a:pt x="1943936" y="24817"/>
                </a:lnTo>
                <a:cubicBezTo>
                  <a:pt x="1948408" y="13098"/>
                  <a:pt x="1939135" y="4"/>
                  <a:pt x="1926364" y="4"/>
                </a:cubicBezTo>
                <a:lnTo>
                  <a:pt x="1926364" y="1"/>
                </a:lnTo>
                <a:lnTo>
                  <a:pt x="1787382" y="1"/>
                </a:lnTo>
                <a:cubicBezTo>
                  <a:pt x="1766237" y="16200"/>
                  <a:pt x="1744497" y="31621"/>
                  <a:pt x="1722084" y="46062"/>
                </a:cubicBezTo>
                <a:lnTo>
                  <a:pt x="1881325" y="46062"/>
                </a:lnTo>
                <a:cubicBezTo>
                  <a:pt x="1883238" y="46062"/>
                  <a:pt x="1884543" y="48015"/>
                  <a:pt x="1883808" y="49787"/>
                </a:cubicBezTo>
                <a:lnTo>
                  <a:pt x="1844292" y="145518"/>
                </a:lnTo>
                <a:lnTo>
                  <a:pt x="1844052" y="146091"/>
                </a:lnTo>
                <a:lnTo>
                  <a:pt x="1843836" y="146670"/>
                </a:lnTo>
                <a:cubicBezTo>
                  <a:pt x="1805144" y="248018"/>
                  <a:pt x="1708528" y="313506"/>
                  <a:pt x="1597698" y="313506"/>
                </a:cubicBezTo>
                <a:lnTo>
                  <a:pt x="1333644" y="313506"/>
                </a:lnTo>
                <a:cubicBezTo>
                  <a:pt x="1331757" y="313506"/>
                  <a:pt x="1330452" y="311612"/>
                  <a:pt x="1331123" y="309846"/>
                </a:cubicBezTo>
                <a:lnTo>
                  <a:pt x="1374655" y="195840"/>
                </a:lnTo>
                <a:close/>
                <a:moveTo>
                  <a:pt x="2230819" y="5313816"/>
                </a:moveTo>
                <a:lnTo>
                  <a:pt x="2291341" y="5155254"/>
                </a:lnTo>
                <a:cubicBezTo>
                  <a:pt x="2337191" y="5035119"/>
                  <a:pt x="2448756" y="4975843"/>
                  <a:pt x="2579719" y="4975843"/>
                </a:cubicBezTo>
                <a:lnTo>
                  <a:pt x="2886075" y="4975843"/>
                </a:lnTo>
                <a:lnTo>
                  <a:pt x="2886075" y="4975843"/>
                </a:lnTo>
                <a:cubicBezTo>
                  <a:pt x="2898845" y="4975843"/>
                  <a:pt x="2908119" y="4988948"/>
                  <a:pt x="2903647" y="5000659"/>
                </a:cubicBezTo>
                <a:lnTo>
                  <a:pt x="2846559" y="5138942"/>
                </a:lnTo>
                <a:cubicBezTo>
                  <a:pt x="2801013" y="5258241"/>
                  <a:pt x="2687458" y="5335412"/>
                  <a:pt x="2557408" y="5335412"/>
                </a:cubicBezTo>
                <a:lnTo>
                  <a:pt x="2246111" y="5335412"/>
                </a:lnTo>
                <a:cubicBezTo>
                  <a:pt x="2235000" y="5335412"/>
                  <a:pt x="2226917" y="5324006"/>
                  <a:pt x="2230819" y="5313816"/>
                </a:cubicBezTo>
                <a:close/>
                <a:moveTo>
                  <a:pt x="2293355" y="5289355"/>
                </a:moveTo>
                <a:lnTo>
                  <a:pt x="2557396" y="5289355"/>
                </a:lnTo>
                <a:cubicBezTo>
                  <a:pt x="2668239" y="5289355"/>
                  <a:pt x="2764855" y="5223870"/>
                  <a:pt x="2803547" y="5122517"/>
                </a:cubicBezTo>
                <a:lnTo>
                  <a:pt x="2803762" y="5121934"/>
                </a:lnTo>
                <a:lnTo>
                  <a:pt x="2804003" y="5121364"/>
                </a:lnTo>
                <a:lnTo>
                  <a:pt x="2843519" y="5025626"/>
                </a:lnTo>
                <a:cubicBezTo>
                  <a:pt x="2844253" y="5023864"/>
                  <a:pt x="2842948" y="5021913"/>
                  <a:pt x="2841023" y="5021913"/>
                </a:cubicBezTo>
                <a:lnTo>
                  <a:pt x="2579719" y="5021913"/>
                </a:lnTo>
                <a:cubicBezTo>
                  <a:pt x="2460121" y="5021913"/>
                  <a:pt x="2370676" y="5076498"/>
                  <a:pt x="2334353" y="5171679"/>
                </a:cubicBezTo>
                <a:lnTo>
                  <a:pt x="2290834" y="5285693"/>
                </a:lnTo>
                <a:cubicBezTo>
                  <a:pt x="2290162" y="5287454"/>
                  <a:pt x="2291467" y="5289355"/>
                  <a:pt x="2293355" y="5289355"/>
                </a:cubicBezTo>
                <a:close/>
                <a:moveTo>
                  <a:pt x="2076444" y="4865378"/>
                </a:moveTo>
                <a:lnTo>
                  <a:pt x="2136978" y="4706816"/>
                </a:lnTo>
                <a:cubicBezTo>
                  <a:pt x="2182841" y="4586668"/>
                  <a:pt x="2294407" y="4527406"/>
                  <a:pt x="2425356" y="4527406"/>
                </a:cubicBezTo>
                <a:lnTo>
                  <a:pt x="2731712" y="4527406"/>
                </a:lnTo>
                <a:cubicBezTo>
                  <a:pt x="2744483" y="4527406"/>
                  <a:pt x="2753757" y="4540498"/>
                  <a:pt x="2749284" y="4552221"/>
                </a:cubicBezTo>
                <a:lnTo>
                  <a:pt x="2692197" y="4690505"/>
                </a:lnTo>
                <a:cubicBezTo>
                  <a:pt x="2646651" y="4809803"/>
                  <a:pt x="2533083" y="4886962"/>
                  <a:pt x="2403046" y="4886962"/>
                </a:cubicBezTo>
                <a:lnTo>
                  <a:pt x="2091749" y="4886962"/>
                </a:lnTo>
                <a:cubicBezTo>
                  <a:pt x="2080638" y="4886962"/>
                  <a:pt x="2072555" y="4875568"/>
                  <a:pt x="2076457" y="4865378"/>
                </a:cubicBezTo>
                <a:close/>
                <a:moveTo>
                  <a:pt x="2138992" y="4840905"/>
                </a:moveTo>
                <a:lnTo>
                  <a:pt x="2403046" y="4840905"/>
                </a:lnTo>
                <a:cubicBezTo>
                  <a:pt x="2513877" y="4840905"/>
                  <a:pt x="2610492" y="4775420"/>
                  <a:pt x="2649172" y="4674080"/>
                </a:cubicBezTo>
                <a:lnTo>
                  <a:pt x="2649400" y="4673497"/>
                </a:lnTo>
                <a:lnTo>
                  <a:pt x="2649641" y="4672926"/>
                </a:lnTo>
                <a:lnTo>
                  <a:pt x="2689156" y="4577188"/>
                </a:lnTo>
                <a:cubicBezTo>
                  <a:pt x="2689891" y="4575414"/>
                  <a:pt x="2688586" y="4573462"/>
                  <a:pt x="2686660" y="4573462"/>
                </a:cubicBezTo>
                <a:lnTo>
                  <a:pt x="2425356" y="4573462"/>
                </a:lnTo>
                <a:cubicBezTo>
                  <a:pt x="2305758" y="4573462"/>
                  <a:pt x="2216326" y="4628061"/>
                  <a:pt x="2179990" y="4723241"/>
                </a:cubicBezTo>
                <a:lnTo>
                  <a:pt x="2136471" y="4837255"/>
                </a:lnTo>
                <a:cubicBezTo>
                  <a:pt x="2135800" y="4839017"/>
                  <a:pt x="2137105" y="4840905"/>
                  <a:pt x="2138992" y="4840905"/>
                </a:cubicBezTo>
                <a:close/>
                <a:moveTo>
                  <a:pt x="726726" y="454764"/>
                </a:moveTo>
                <a:lnTo>
                  <a:pt x="726726" y="454764"/>
                </a:lnTo>
                <a:cubicBezTo>
                  <a:pt x="739494" y="454764"/>
                  <a:pt x="748767" y="467859"/>
                  <a:pt x="744301" y="479577"/>
                </a:cubicBezTo>
                <a:lnTo>
                  <a:pt x="687210" y="617860"/>
                </a:lnTo>
                <a:cubicBezTo>
                  <a:pt x="641667" y="737162"/>
                  <a:pt x="528101" y="814326"/>
                  <a:pt x="398056" y="814326"/>
                </a:cubicBezTo>
                <a:lnTo>
                  <a:pt x="86760" y="814326"/>
                </a:lnTo>
                <a:cubicBezTo>
                  <a:pt x="75644" y="814326"/>
                  <a:pt x="67572" y="802927"/>
                  <a:pt x="71462" y="792731"/>
                </a:cubicBezTo>
                <a:lnTo>
                  <a:pt x="131994" y="634172"/>
                </a:lnTo>
                <a:cubicBezTo>
                  <a:pt x="177851" y="514031"/>
                  <a:pt x="289413" y="454764"/>
                  <a:pt x="420374" y="454764"/>
                </a:cubicBezTo>
                <a:lnTo>
                  <a:pt x="726726" y="454764"/>
                </a:lnTo>
                <a:close/>
                <a:moveTo>
                  <a:pt x="681679" y="500825"/>
                </a:moveTo>
                <a:lnTo>
                  <a:pt x="420376" y="500825"/>
                </a:lnTo>
                <a:cubicBezTo>
                  <a:pt x="300772" y="500825"/>
                  <a:pt x="211339" y="555416"/>
                  <a:pt x="175007" y="650603"/>
                </a:cubicBezTo>
                <a:lnTo>
                  <a:pt x="131487" y="764609"/>
                </a:lnTo>
                <a:cubicBezTo>
                  <a:pt x="130813" y="766374"/>
                  <a:pt x="132118" y="768267"/>
                  <a:pt x="134004" y="768267"/>
                </a:cubicBezTo>
                <a:lnTo>
                  <a:pt x="398055" y="768267"/>
                </a:lnTo>
                <a:cubicBezTo>
                  <a:pt x="508892" y="768267"/>
                  <a:pt x="605508" y="702781"/>
                  <a:pt x="644190" y="601431"/>
                </a:cubicBezTo>
                <a:lnTo>
                  <a:pt x="644413" y="600852"/>
                </a:lnTo>
                <a:lnTo>
                  <a:pt x="644648" y="600279"/>
                </a:lnTo>
                <a:lnTo>
                  <a:pt x="684172" y="504551"/>
                </a:lnTo>
                <a:cubicBezTo>
                  <a:pt x="684908" y="502775"/>
                  <a:pt x="683603" y="500826"/>
                  <a:pt x="681678" y="500826"/>
                </a:cubicBezTo>
                <a:close/>
                <a:moveTo>
                  <a:pt x="1271109" y="4410616"/>
                </a:moveTo>
                <a:lnTo>
                  <a:pt x="1331630" y="4252054"/>
                </a:lnTo>
                <a:cubicBezTo>
                  <a:pt x="1377493" y="4131919"/>
                  <a:pt x="1489046" y="4072643"/>
                  <a:pt x="1620008" y="4072643"/>
                </a:cubicBezTo>
                <a:lnTo>
                  <a:pt x="1926364" y="4072643"/>
                </a:lnTo>
                <a:cubicBezTo>
                  <a:pt x="1939135" y="4072643"/>
                  <a:pt x="1948408" y="4085748"/>
                  <a:pt x="1943936" y="4097459"/>
                </a:cubicBezTo>
                <a:lnTo>
                  <a:pt x="1886848" y="4235743"/>
                </a:lnTo>
                <a:cubicBezTo>
                  <a:pt x="1841315" y="4355042"/>
                  <a:pt x="1727748" y="4432212"/>
                  <a:pt x="1597698" y="4432212"/>
                </a:cubicBezTo>
                <a:lnTo>
                  <a:pt x="1286401" y="4432212"/>
                </a:lnTo>
                <a:cubicBezTo>
                  <a:pt x="1275290" y="4432212"/>
                  <a:pt x="1267207" y="4420806"/>
                  <a:pt x="1271109" y="4410616"/>
                </a:cubicBezTo>
                <a:close/>
                <a:moveTo>
                  <a:pt x="1333644" y="4386143"/>
                </a:moveTo>
                <a:lnTo>
                  <a:pt x="1597698" y="4386143"/>
                </a:lnTo>
                <a:cubicBezTo>
                  <a:pt x="1708528" y="4386143"/>
                  <a:pt x="1805144" y="4320657"/>
                  <a:pt x="1843836" y="4219318"/>
                </a:cubicBezTo>
                <a:lnTo>
                  <a:pt x="1844052" y="4218735"/>
                </a:lnTo>
                <a:lnTo>
                  <a:pt x="1844292" y="4218165"/>
                </a:lnTo>
                <a:lnTo>
                  <a:pt x="1883808" y="4122439"/>
                </a:lnTo>
                <a:cubicBezTo>
                  <a:pt x="1884543" y="4120652"/>
                  <a:pt x="1883238" y="4118713"/>
                  <a:pt x="1881325" y="4118713"/>
                </a:cubicBezTo>
                <a:lnTo>
                  <a:pt x="1620008" y="4118713"/>
                </a:lnTo>
                <a:cubicBezTo>
                  <a:pt x="1500410" y="4118713"/>
                  <a:pt x="1410978" y="4173299"/>
                  <a:pt x="1374642" y="4268492"/>
                </a:cubicBezTo>
                <a:lnTo>
                  <a:pt x="1331123" y="4382493"/>
                </a:lnTo>
                <a:cubicBezTo>
                  <a:pt x="1330452" y="4384255"/>
                  <a:pt x="1331757" y="4386156"/>
                  <a:pt x="1333644" y="4386156"/>
                </a:cubicBezTo>
                <a:close/>
                <a:moveTo>
                  <a:pt x="7172206" y="3782236"/>
                </a:moveTo>
                <a:lnTo>
                  <a:pt x="7229294" y="3643952"/>
                </a:lnTo>
                <a:cubicBezTo>
                  <a:pt x="7233766" y="3632241"/>
                  <a:pt x="7224492" y="3619136"/>
                  <a:pt x="7211721" y="3619136"/>
                </a:cubicBezTo>
                <a:lnTo>
                  <a:pt x="7211721" y="3619136"/>
                </a:lnTo>
                <a:cubicBezTo>
                  <a:pt x="7211721" y="3619136"/>
                  <a:pt x="6905365" y="3619136"/>
                  <a:pt x="6905365" y="3619136"/>
                </a:cubicBezTo>
                <a:cubicBezTo>
                  <a:pt x="6774403" y="3619136"/>
                  <a:pt x="6662850" y="3678412"/>
                  <a:pt x="6616988" y="3798547"/>
                </a:cubicBezTo>
                <a:lnTo>
                  <a:pt x="6556466" y="3957109"/>
                </a:lnTo>
                <a:cubicBezTo>
                  <a:pt x="6552564" y="3967299"/>
                  <a:pt x="6560647" y="3978705"/>
                  <a:pt x="6571758" y="3978705"/>
                </a:cubicBezTo>
                <a:lnTo>
                  <a:pt x="6883055" y="3978705"/>
                </a:lnTo>
                <a:cubicBezTo>
                  <a:pt x="7013105" y="3978705"/>
                  <a:pt x="7126672" y="3901534"/>
                  <a:pt x="7172206" y="3782236"/>
                </a:cubicBezTo>
                <a:close/>
                <a:moveTo>
                  <a:pt x="86" y="2254863"/>
                </a:moveTo>
                <a:lnTo>
                  <a:pt x="86" y="2373402"/>
                </a:lnTo>
                <a:lnTo>
                  <a:pt x="38787" y="2279666"/>
                </a:lnTo>
                <a:cubicBezTo>
                  <a:pt x="43253" y="2267955"/>
                  <a:pt x="33980" y="2254863"/>
                  <a:pt x="21206" y="2254863"/>
                </a:cubicBezTo>
                <a:lnTo>
                  <a:pt x="86" y="2254863"/>
                </a:lnTo>
                <a:close/>
                <a:moveTo>
                  <a:pt x="1002914" y="3333798"/>
                </a:moveTo>
                <a:lnTo>
                  <a:pt x="1060006" y="3195514"/>
                </a:lnTo>
                <a:cubicBezTo>
                  <a:pt x="1064472" y="3183791"/>
                  <a:pt x="1055199" y="3170699"/>
                  <a:pt x="1042425" y="3170699"/>
                </a:cubicBezTo>
                <a:lnTo>
                  <a:pt x="1042431" y="3170699"/>
                </a:lnTo>
                <a:cubicBezTo>
                  <a:pt x="1042431" y="3170699"/>
                  <a:pt x="736072" y="3170699"/>
                  <a:pt x="736072" y="3170699"/>
                </a:cubicBezTo>
                <a:cubicBezTo>
                  <a:pt x="605111" y="3170699"/>
                  <a:pt x="493556" y="3229961"/>
                  <a:pt x="447692" y="3350109"/>
                </a:cubicBezTo>
                <a:lnTo>
                  <a:pt x="387167" y="3508671"/>
                </a:lnTo>
                <a:cubicBezTo>
                  <a:pt x="383276" y="3518861"/>
                  <a:pt x="391349" y="3530255"/>
                  <a:pt x="402465" y="3530255"/>
                </a:cubicBezTo>
                <a:lnTo>
                  <a:pt x="713759" y="3530255"/>
                </a:lnTo>
                <a:cubicBezTo>
                  <a:pt x="843811" y="3530255"/>
                  <a:pt x="957377" y="3453097"/>
                  <a:pt x="1002913" y="3333798"/>
                </a:cubicBezTo>
                <a:close/>
                <a:moveTo>
                  <a:pt x="2402944" y="2254863"/>
                </a:moveTo>
                <a:lnTo>
                  <a:pt x="2709287" y="2254863"/>
                </a:lnTo>
                <a:cubicBezTo>
                  <a:pt x="2722058" y="2254863"/>
                  <a:pt x="2731332" y="2267955"/>
                  <a:pt x="2726860" y="2279666"/>
                </a:cubicBezTo>
                <a:lnTo>
                  <a:pt x="2669772" y="2417950"/>
                </a:lnTo>
                <a:cubicBezTo>
                  <a:pt x="2624239" y="2537261"/>
                  <a:pt x="2510659" y="2614420"/>
                  <a:pt x="2380621" y="2614420"/>
                </a:cubicBezTo>
                <a:lnTo>
                  <a:pt x="2069324" y="2614420"/>
                </a:lnTo>
                <a:cubicBezTo>
                  <a:pt x="2058213" y="2614420"/>
                  <a:pt x="2050143" y="2603026"/>
                  <a:pt x="2054032" y="2592823"/>
                </a:cubicBezTo>
                <a:lnTo>
                  <a:pt x="2114554" y="2434261"/>
                </a:lnTo>
                <a:cubicBezTo>
                  <a:pt x="2160416" y="2314126"/>
                  <a:pt x="2271982" y="2254863"/>
                  <a:pt x="2402944" y="2254863"/>
                </a:cubicBezTo>
                <a:close/>
                <a:moveTo>
                  <a:pt x="2664248" y="2300920"/>
                </a:moveTo>
                <a:lnTo>
                  <a:pt x="2402944" y="2300920"/>
                </a:lnTo>
                <a:cubicBezTo>
                  <a:pt x="2283334" y="2300920"/>
                  <a:pt x="2193901" y="2355506"/>
                  <a:pt x="2157566" y="2450699"/>
                </a:cubicBezTo>
                <a:lnTo>
                  <a:pt x="2114047" y="2564700"/>
                </a:lnTo>
                <a:cubicBezTo>
                  <a:pt x="2113375" y="2566462"/>
                  <a:pt x="2114680" y="2568363"/>
                  <a:pt x="2116568" y="2568363"/>
                </a:cubicBezTo>
                <a:lnTo>
                  <a:pt x="2380621" y="2568363"/>
                </a:lnTo>
                <a:cubicBezTo>
                  <a:pt x="2491452" y="2568363"/>
                  <a:pt x="2588068" y="2502877"/>
                  <a:pt x="2626760" y="2401525"/>
                </a:cubicBezTo>
                <a:lnTo>
                  <a:pt x="2626975" y="2400942"/>
                </a:lnTo>
                <a:lnTo>
                  <a:pt x="2627216" y="2400371"/>
                </a:lnTo>
                <a:lnTo>
                  <a:pt x="2666731" y="2304646"/>
                </a:lnTo>
                <a:cubicBezTo>
                  <a:pt x="2667466" y="2302872"/>
                  <a:pt x="2666161" y="2300920"/>
                  <a:pt x="2664248" y="2300920"/>
                </a:cubicBezTo>
                <a:close/>
                <a:moveTo>
                  <a:pt x="5439340" y="4886962"/>
                </a:moveTo>
                <a:lnTo>
                  <a:pt x="5750637" y="4886962"/>
                </a:lnTo>
                <a:cubicBezTo>
                  <a:pt x="5880687" y="4886962"/>
                  <a:pt x="5994254" y="4809803"/>
                  <a:pt x="6039788" y="4690505"/>
                </a:cubicBezTo>
                <a:lnTo>
                  <a:pt x="6096876" y="4552221"/>
                </a:lnTo>
                <a:cubicBezTo>
                  <a:pt x="6101348" y="4540510"/>
                  <a:pt x="6092074" y="4527406"/>
                  <a:pt x="6079303" y="4527406"/>
                </a:cubicBezTo>
                <a:lnTo>
                  <a:pt x="5772947" y="4527406"/>
                </a:lnTo>
                <a:cubicBezTo>
                  <a:pt x="5641985" y="4527406"/>
                  <a:pt x="5530432" y="4586668"/>
                  <a:pt x="5484569" y="4706816"/>
                </a:cubicBezTo>
                <a:lnTo>
                  <a:pt x="5424048" y="4865378"/>
                </a:lnTo>
                <a:cubicBezTo>
                  <a:pt x="5420146" y="4875568"/>
                  <a:pt x="5428229" y="4886962"/>
                  <a:pt x="5439340" y="4886962"/>
                </a:cubicBezTo>
                <a:close/>
                <a:moveTo>
                  <a:pt x="6570149" y="4235743"/>
                </a:moveTo>
                <a:lnTo>
                  <a:pt x="6627250" y="4097459"/>
                </a:lnTo>
                <a:cubicBezTo>
                  <a:pt x="6631709" y="4085748"/>
                  <a:pt x="6622435" y="4072643"/>
                  <a:pt x="6609665" y="4072643"/>
                </a:cubicBezTo>
                <a:lnTo>
                  <a:pt x="6609665" y="4072643"/>
                </a:lnTo>
                <a:cubicBezTo>
                  <a:pt x="6609665" y="4072643"/>
                  <a:pt x="6303322" y="4072643"/>
                  <a:pt x="6303322" y="4072643"/>
                </a:cubicBezTo>
                <a:cubicBezTo>
                  <a:pt x="6172359" y="4072643"/>
                  <a:pt x="6060794" y="4131919"/>
                  <a:pt x="6014943" y="4252054"/>
                </a:cubicBezTo>
                <a:lnTo>
                  <a:pt x="5954410" y="4410616"/>
                </a:lnTo>
                <a:cubicBezTo>
                  <a:pt x="5950520" y="4420806"/>
                  <a:pt x="5958590" y="4432212"/>
                  <a:pt x="5969701" y="4432212"/>
                </a:cubicBezTo>
                <a:lnTo>
                  <a:pt x="6280998" y="4432212"/>
                </a:lnTo>
                <a:cubicBezTo>
                  <a:pt x="6411048" y="4432212"/>
                  <a:pt x="6524616" y="4355042"/>
                  <a:pt x="6570149" y="4235743"/>
                </a:cubicBezTo>
                <a:close/>
                <a:moveTo>
                  <a:pt x="68" y="3176275"/>
                </a:moveTo>
                <a:lnTo>
                  <a:pt x="62" y="3530255"/>
                </a:lnTo>
                <a:lnTo>
                  <a:pt x="44491" y="3530255"/>
                </a:lnTo>
                <a:cubicBezTo>
                  <a:pt x="174536" y="3530255"/>
                  <a:pt x="288108" y="3453097"/>
                  <a:pt x="333639" y="3333798"/>
                </a:cubicBezTo>
                <a:lnTo>
                  <a:pt x="390731" y="3195514"/>
                </a:lnTo>
                <a:cubicBezTo>
                  <a:pt x="395203" y="3183791"/>
                  <a:pt x="385930" y="3170699"/>
                  <a:pt x="373156" y="3170699"/>
                </a:cubicBezTo>
                <a:lnTo>
                  <a:pt x="373156" y="3170699"/>
                </a:lnTo>
                <a:cubicBezTo>
                  <a:pt x="373156" y="3170699"/>
                  <a:pt x="66804" y="3170699"/>
                  <a:pt x="66804" y="3170699"/>
                </a:cubicBezTo>
                <a:cubicBezTo>
                  <a:pt x="43866" y="3170699"/>
                  <a:pt x="21571" y="3172625"/>
                  <a:pt x="67" y="3176275"/>
                </a:cubicBezTo>
                <a:close/>
                <a:moveTo>
                  <a:pt x="474171" y="3782236"/>
                </a:moveTo>
                <a:lnTo>
                  <a:pt x="531262" y="3643952"/>
                </a:lnTo>
                <a:cubicBezTo>
                  <a:pt x="535728" y="3632241"/>
                  <a:pt x="526455" y="3619149"/>
                  <a:pt x="513687" y="3619149"/>
                </a:cubicBezTo>
                <a:lnTo>
                  <a:pt x="513687" y="3619149"/>
                </a:lnTo>
                <a:cubicBezTo>
                  <a:pt x="513687" y="3619149"/>
                  <a:pt x="207335" y="3619149"/>
                  <a:pt x="207335" y="3619149"/>
                </a:cubicBezTo>
                <a:cubicBezTo>
                  <a:pt x="127502" y="3619149"/>
                  <a:pt x="54982" y="3641303"/>
                  <a:pt x="56" y="3685712"/>
                </a:cubicBezTo>
                <a:lnTo>
                  <a:pt x="56" y="3750044"/>
                </a:lnTo>
                <a:cubicBezTo>
                  <a:pt x="46199" y="3695433"/>
                  <a:pt x="118403" y="3665206"/>
                  <a:pt x="207335" y="3665206"/>
                </a:cubicBezTo>
                <a:lnTo>
                  <a:pt x="468646" y="3665206"/>
                </a:lnTo>
                <a:cubicBezTo>
                  <a:pt x="470564" y="3665206"/>
                  <a:pt x="471869" y="3667157"/>
                  <a:pt x="471139" y="3668932"/>
                </a:cubicBezTo>
                <a:lnTo>
                  <a:pt x="431609" y="3764657"/>
                </a:lnTo>
                <a:lnTo>
                  <a:pt x="431374" y="3765228"/>
                </a:lnTo>
                <a:lnTo>
                  <a:pt x="431157" y="3765810"/>
                </a:lnTo>
                <a:cubicBezTo>
                  <a:pt x="392469" y="3867163"/>
                  <a:pt x="295853" y="3932649"/>
                  <a:pt x="185016" y="3932649"/>
                </a:cubicBezTo>
                <a:lnTo>
                  <a:pt x="49" y="3932649"/>
                </a:lnTo>
                <a:lnTo>
                  <a:pt x="49" y="3978705"/>
                </a:lnTo>
                <a:lnTo>
                  <a:pt x="185016" y="3978705"/>
                </a:lnTo>
                <a:cubicBezTo>
                  <a:pt x="315067" y="3978705"/>
                  <a:pt x="428633" y="3901547"/>
                  <a:pt x="474169" y="3782248"/>
                </a:cubicBezTo>
                <a:close/>
                <a:moveTo>
                  <a:pt x="3581821" y="5335412"/>
                </a:moveTo>
                <a:lnTo>
                  <a:pt x="3893118" y="5335412"/>
                </a:lnTo>
                <a:cubicBezTo>
                  <a:pt x="4023168" y="5335412"/>
                  <a:pt x="4136735" y="5258254"/>
                  <a:pt x="4182268" y="5138955"/>
                </a:cubicBezTo>
                <a:lnTo>
                  <a:pt x="4239357" y="5000659"/>
                </a:lnTo>
                <a:cubicBezTo>
                  <a:pt x="4243829" y="4988948"/>
                  <a:pt x="4234555" y="4975856"/>
                  <a:pt x="4221784" y="4975856"/>
                </a:cubicBezTo>
                <a:lnTo>
                  <a:pt x="3915428" y="4975856"/>
                </a:lnTo>
                <a:cubicBezTo>
                  <a:pt x="3784466" y="4975856"/>
                  <a:pt x="3672913" y="5035119"/>
                  <a:pt x="3627050" y="5155254"/>
                </a:cubicBezTo>
                <a:lnTo>
                  <a:pt x="3566529" y="5313816"/>
                </a:lnTo>
                <a:cubicBezTo>
                  <a:pt x="3562627" y="5324018"/>
                  <a:pt x="3570710" y="5335412"/>
                  <a:pt x="3581821" y="5335412"/>
                </a:cubicBezTo>
                <a:close/>
                <a:moveTo>
                  <a:pt x="308788" y="2895347"/>
                </a:moveTo>
                <a:lnTo>
                  <a:pt x="248263" y="3053910"/>
                </a:lnTo>
                <a:cubicBezTo>
                  <a:pt x="244373" y="3064099"/>
                  <a:pt x="252446" y="3075506"/>
                  <a:pt x="263555" y="3075506"/>
                </a:cubicBezTo>
                <a:lnTo>
                  <a:pt x="574856" y="3075506"/>
                </a:lnTo>
                <a:cubicBezTo>
                  <a:pt x="704901" y="3075506"/>
                  <a:pt x="818473" y="2998335"/>
                  <a:pt x="864009" y="2879036"/>
                </a:cubicBezTo>
                <a:lnTo>
                  <a:pt x="921101" y="2740752"/>
                </a:lnTo>
                <a:cubicBezTo>
                  <a:pt x="925567" y="2729042"/>
                  <a:pt x="916294" y="2715937"/>
                  <a:pt x="903520" y="2715937"/>
                </a:cubicBezTo>
                <a:lnTo>
                  <a:pt x="903526" y="2715937"/>
                </a:lnTo>
                <a:cubicBezTo>
                  <a:pt x="903526" y="2715937"/>
                  <a:pt x="597168" y="2715937"/>
                  <a:pt x="597168" y="2715937"/>
                </a:cubicBezTo>
                <a:cubicBezTo>
                  <a:pt x="466200" y="2715937"/>
                  <a:pt x="354651" y="2775212"/>
                  <a:pt x="308787" y="2895347"/>
                </a:cubicBezTo>
                <a:close/>
                <a:moveTo>
                  <a:pt x="2040020" y="2254863"/>
                </a:moveTo>
                <a:lnTo>
                  <a:pt x="1733664" y="2254863"/>
                </a:lnTo>
                <a:cubicBezTo>
                  <a:pt x="1602702" y="2254863"/>
                  <a:pt x="1491149" y="2314126"/>
                  <a:pt x="1445286" y="2434261"/>
                </a:cubicBezTo>
                <a:lnTo>
                  <a:pt x="1384765" y="2592823"/>
                </a:lnTo>
                <a:cubicBezTo>
                  <a:pt x="1380863" y="2603026"/>
                  <a:pt x="1388946" y="2614420"/>
                  <a:pt x="1400057" y="2614420"/>
                </a:cubicBezTo>
                <a:lnTo>
                  <a:pt x="1711354" y="2614420"/>
                </a:lnTo>
                <a:cubicBezTo>
                  <a:pt x="1841404" y="2614420"/>
                  <a:pt x="1954971" y="2537261"/>
                  <a:pt x="2000505" y="2417950"/>
                </a:cubicBezTo>
                <a:lnTo>
                  <a:pt x="2057605" y="2279666"/>
                </a:lnTo>
                <a:cubicBezTo>
                  <a:pt x="2062065" y="2267955"/>
                  <a:pt x="2052791" y="2254863"/>
                  <a:pt x="2040020" y="2254863"/>
                </a:cubicBezTo>
                <a:close/>
                <a:moveTo>
                  <a:pt x="4740769" y="454764"/>
                </a:moveTo>
                <a:lnTo>
                  <a:pt x="4740769" y="454764"/>
                </a:lnTo>
                <a:cubicBezTo>
                  <a:pt x="4753539" y="454764"/>
                  <a:pt x="4762813" y="467859"/>
                  <a:pt x="4758341" y="479577"/>
                </a:cubicBezTo>
                <a:lnTo>
                  <a:pt x="4701253" y="617860"/>
                </a:lnTo>
                <a:cubicBezTo>
                  <a:pt x="4655707" y="737162"/>
                  <a:pt x="4542152" y="814326"/>
                  <a:pt x="4412090" y="814326"/>
                </a:cubicBezTo>
                <a:lnTo>
                  <a:pt x="4100805" y="814326"/>
                </a:lnTo>
                <a:cubicBezTo>
                  <a:pt x="4089694" y="814326"/>
                  <a:pt x="4081611" y="802927"/>
                  <a:pt x="4085513" y="792731"/>
                </a:cubicBezTo>
                <a:lnTo>
                  <a:pt x="4146035" y="634172"/>
                </a:lnTo>
                <a:cubicBezTo>
                  <a:pt x="4191897" y="514031"/>
                  <a:pt x="4303450" y="454764"/>
                  <a:pt x="4434413" y="454764"/>
                </a:cubicBezTo>
                <a:lnTo>
                  <a:pt x="4740769" y="454764"/>
                </a:lnTo>
                <a:close/>
                <a:moveTo>
                  <a:pt x="4695729" y="500825"/>
                </a:moveTo>
                <a:lnTo>
                  <a:pt x="4434413" y="500825"/>
                </a:lnTo>
                <a:cubicBezTo>
                  <a:pt x="4314815" y="500825"/>
                  <a:pt x="4225382" y="555416"/>
                  <a:pt x="4189047" y="650603"/>
                </a:cubicBezTo>
                <a:lnTo>
                  <a:pt x="4145528" y="764609"/>
                </a:lnTo>
                <a:cubicBezTo>
                  <a:pt x="4144856" y="766374"/>
                  <a:pt x="4146161" y="768267"/>
                  <a:pt x="4148049" y="768267"/>
                </a:cubicBezTo>
                <a:lnTo>
                  <a:pt x="4412090" y="768267"/>
                </a:lnTo>
                <a:cubicBezTo>
                  <a:pt x="4522933" y="768267"/>
                  <a:pt x="4619549" y="702781"/>
                  <a:pt x="4658241" y="601431"/>
                </a:cubicBezTo>
                <a:lnTo>
                  <a:pt x="4658456" y="600852"/>
                </a:lnTo>
                <a:lnTo>
                  <a:pt x="4658684" y="600279"/>
                </a:lnTo>
                <a:lnTo>
                  <a:pt x="4698212" y="504551"/>
                </a:lnTo>
                <a:cubicBezTo>
                  <a:pt x="4698947" y="502775"/>
                  <a:pt x="4697642" y="500826"/>
                  <a:pt x="4695729" y="500826"/>
                </a:cubicBezTo>
                <a:close/>
                <a:moveTo>
                  <a:pt x="2917849" y="1806413"/>
                </a:moveTo>
                <a:cubicBezTo>
                  <a:pt x="2786887" y="1806413"/>
                  <a:pt x="2675321" y="1865676"/>
                  <a:pt x="2629458" y="1985824"/>
                </a:cubicBezTo>
                <a:lnTo>
                  <a:pt x="2568937" y="2144386"/>
                </a:lnTo>
                <a:cubicBezTo>
                  <a:pt x="2565048" y="2154575"/>
                  <a:pt x="2573118" y="2165982"/>
                  <a:pt x="2584229" y="2165982"/>
                </a:cubicBezTo>
                <a:lnTo>
                  <a:pt x="2895526" y="2165982"/>
                </a:lnTo>
                <a:cubicBezTo>
                  <a:pt x="3025563" y="2165982"/>
                  <a:pt x="3139131" y="2088811"/>
                  <a:pt x="3184677" y="1969512"/>
                </a:cubicBezTo>
                <a:lnTo>
                  <a:pt x="3241765" y="1831228"/>
                </a:lnTo>
                <a:cubicBezTo>
                  <a:pt x="3246237" y="1819505"/>
                  <a:pt x="3236963" y="1806413"/>
                  <a:pt x="3224192" y="1806413"/>
                </a:cubicBezTo>
                <a:lnTo>
                  <a:pt x="2917849" y="1806413"/>
                </a:lnTo>
                <a:close/>
                <a:moveTo>
                  <a:pt x="10580900" y="1806413"/>
                </a:moveTo>
                <a:lnTo>
                  <a:pt x="10580900" y="1806413"/>
                </a:lnTo>
                <a:cubicBezTo>
                  <a:pt x="10593671" y="1806413"/>
                  <a:pt x="10602945" y="1819518"/>
                  <a:pt x="10598473" y="1831228"/>
                </a:cubicBezTo>
                <a:lnTo>
                  <a:pt x="10541386" y="1969512"/>
                </a:lnTo>
                <a:cubicBezTo>
                  <a:pt x="10495851" y="2088811"/>
                  <a:pt x="10382284" y="2165982"/>
                  <a:pt x="10252234" y="2165982"/>
                </a:cubicBezTo>
                <a:lnTo>
                  <a:pt x="9940937" y="2165982"/>
                </a:lnTo>
                <a:cubicBezTo>
                  <a:pt x="9929826" y="2165982"/>
                  <a:pt x="9921743" y="2154575"/>
                  <a:pt x="9925646" y="2144386"/>
                </a:cubicBezTo>
                <a:lnTo>
                  <a:pt x="9986167" y="1985824"/>
                </a:lnTo>
                <a:cubicBezTo>
                  <a:pt x="10032029" y="1865688"/>
                  <a:pt x="10143595" y="1806413"/>
                  <a:pt x="10274557" y="1806413"/>
                </a:cubicBezTo>
                <a:lnTo>
                  <a:pt x="10580900" y="1806413"/>
                </a:lnTo>
                <a:close/>
                <a:moveTo>
                  <a:pt x="10535861" y="1852470"/>
                </a:moveTo>
                <a:lnTo>
                  <a:pt x="10274545" y="1852470"/>
                </a:lnTo>
                <a:cubicBezTo>
                  <a:pt x="10154947" y="1852470"/>
                  <a:pt x="10065514" y="1907069"/>
                  <a:pt x="10029179" y="2002249"/>
                </a:cubicBezTo>
                <a:lnTo>
                  <a:pt x="9985672" y="2116263"/>
                </a:lnTo>
                <a:cubicBezTo>
                  <a:pt x="9984988" y="2118024"/>
                  <a:pt x="9986293" y="2119925"/>
                  <a:pt x="9988181" y="2119925"/>
                </a:cubicBezTo>
                <a:lnTo>
                  <a:pt x="10252234" y="2119925"/>
                </a:lnTo>
                <a:cubicBezTo>
                  <a:pt x="10363065" y="2119925"/>
                  <a:pt x="10459681" y="2054427"/>
                  <a:pt x="10498373" y="1953087"/>
                </a:cubicBezTo>
                <a:lnTo>
                  <a:pt x="10498588" y="1952504"/>
                </a:lnTo>
                <a:lnTo>
                  <a:pt x="10498816" y="1951934"/>
                </a:lnTo>
                <a:lnTo>
                  <a:pt x="10538357" y="1856209"/>
                </a:lnTo>
                <a:cubicBezTo>
                  <a:pt x="10539080" y="1854421"/>
                  <a:pt x="10537774" y="1852482"/>
                  <a:pt x="10535861" y="1852482"/>
                </a:cubicBezTo>
                <a:close/>
                <a:moveTo>
                  <a:pt x="3069374" y="2254863"/>
                </a:moveTo>
                <a:cubicBezTo>
                  <a:pt x="2938411" y="2254863"/>
                  <a:pt x="2826846" y="2314126"/>
                  <a:pt x="2780996" y="2434261"/>
                </a:cubicBezTo>
                <a:lnTo>
                  <a:pt x="2720474" y="2592823"/>
                </a:lnTo>
                <a:cubicBezTo>
                  <a:pt x="2716572" y="2603026"/>
                  <a:pt x="2724655" y="2614420"/>
                  <a:pt x="2735754" y="2614420"/>
                </a:cubicBezTo>
                <a:lnTo>
                  <a:pt x="3047063" y="2614420"/>
                </a:lnTo>
                <a:cubicBezTo>
                  <a:pt x="3177101" y="2614420"/>
                  <a:pt x="3290668" y="2537261"/>
                  <a:pt x="3336214" y="2417950"/>
                </a:cubicBezTo>
                <a:lnTo>
                  <a:pt x="3393302" y="2279666"/>
                </a:lnTo>
                <a:cubicBezTo>
                  <a:pt x="3397761" y="2267955"/>
                  <a:pt x="3388488" y="2254863"/>
                  <a:pt x="3375730" y="2254863"/>
                </a:cubicBezTo>
                <a:lnTo>
                  <a:pt x="3069374" y="2254863"/>
                </a:lnTo>
                <a:close/>
                <a:moveTo>
                  <a:pt x="1064393" y="2254863"/>
                </a:moveTo>
                <a:cubicBezTo>
                  <a:pt x="933432" y="2254863"/>
                  <a:pt x="821870" y="2314126"/>
                  <a:pt x="776012" y="2434261"/>
                </a:cubicBezTo>
                <a:lnTo>
                  <a:pt x="715487" y="2592823"/>
                </a:lnTo>
                <a:cubicBezTo>
                  <a:pt x="711597" y="2603026"/>
                  <a:pt x="719670" y="2614420"/>
                  <a:pt x="730786" y="2614420"/>
                </a:cubicBezTo>
                <a:lnTo>
                  <a:pt x="1042080" y="2614420"/>
                </a:lnTo>
                <a:cubicBezTo>
                  <a:pt x="1172131" y="2614420"/>
                  <a:pt x="1285691" y="2537261"/>
                  <a:pt x="1331225" y="2417950"/>
                </a:cubicBezTo>
                <a:lnTo>
                  <a:pt x="1388325" y="2279666"/>
                </a:lnTo>
                <a:cubicBezTo>
                  <a:pt x="1392797" y="2267955"/>
                  <a:pt x="1383523" y="2254863"/>
                  <a:pt x="1370740" y="2254863"/>
                </a:cubicBezTo>
                <a:lnTo>
                  <a:pt x="1064393" y="2254863"/>
                </a:lnTo>
                <a:close/>
                <a:moveTo>
                  <a:pt x="9472516" y="2434261"/>
                </a:moveTo>
                <a:lnTo>
                  <a:pt x="9411982" y="2592823"/>
                </a:lnTo>
                <a:cubicBezTo>
                  <a:pt x="9408093" y="2603026"/>
                  <a:pt x="9416163" y="2614420"/>
                  <a:pt x="9427287" y="2614420"/>
                </a:cubicBezTo>
                <a:lnTo>
                  <a:pt x="9738571" y="2614420"/>
                </a:lnTo>
                <a:cubicBezTo>
                  <a:pt x="9868621" y="2614420"/>
                  <a:pt x="9982189" y="2537261"/>
                  <a:pt x="10027735" y="2417950"/>
                </a:cubicBezTo>
                <a:lnTo>
                  <a:pt x="10084822" y="2279666"/>
                </a:lnTo>
                <a:cubicBezTo>
                  <a:pt x="10089282" y="2267955"/>
                  <a:pt x="10080008" y="2254863"/>
                  <a:pt x="10067250" y="2254863"/>
                </a:cubicBezTo>
                <a:lnTo>
                  <a:pt x="9760894" y="2254863"/>
                </a:lnTo>
                <a:cubicBezTo>
                  <a:pt x="9629932" y="2254863"/>
                  <a:pt x="9518366" y="2314126"/>
                  <a:pt x="9472516" y="2434261"/>
                </a:cubicBezTo>
                <a:close/>
                <a:moveTo>
                  <a:pt x="80" y="2715937"/>
                </a:moveTo>
                <a:lnTo>
                  <a:pt x="67" y="3057458"/>
                </a:lnTo>
                <a:cubicBezTo>
                  <a:pt x="83531" y="3028106"/>
                  <a:pt x="151127" y="2964470"/>
                  <a:pt x="183735" y="2879036"/>
                </a:cubicBezTo>
                <a:lnTo>
                  <a:pt x="240827" y="2740752"/>
                </a:lnTo>
                <a:cubicBezTo>
                  <a:pt x="245299" y="2729042"/>
                  <a:pt x="236026" y="2715937"/>
                  <a:pt x="223252" y="2715937"/>
                </a:cubicBezTo>
                <a:lnTo>
                  <a:pt x="223252" y="2715937"/>
                </a:lnTo>
                <a:cubicBezTo>
                  <a:pt x="223252" y="2715937"/>
                  <a:pt x="80" y="2715937"/>
                  <a:pt x="80" y="2715937"/>
                </a:cubicBezTo>
                <a:close/>
                <a:moveTo>
                  <a:pt x="4611200" y="2715937"/>
                </a:moveTo>
                <a:cubicBezTo>
                  <a:pt x="4480238" y="2715937"/>
                  <a:pt x="4368685" y="2775200"/>
                  <a:pt x="4322822" y="2895347"/>
                </a:cubicBezTo>
                <a:lnTo>
                  <a:pt x="4262301" y="3053910"/>
                </a:lnTo>
                <a:cubicBezTo>
                  <a:pt x="4258398" y="3064099"/>
                  <a:pt x="4266481" y="3075493"/>
                  <a:pt x="4277592" y="3075493"/>
                </a:cubicBezTo>
                <a:lnTo>
                  <a:pt x="4588889" y="3075493"/>
                </a:lnTo>
                <a:cubicBezTo>
                  <a:pt x="4718939" y="3075493"/>
                  <a:pt x="4832507" y="2998335"/>
                  <a:pt x="4878040" y="2879036"/>
                </a:cubicBezTo>
                <a:lnTo>
                  <a:pt x="4935128" y="2740752"/>
                </a:lnTo>
                <a:cubicBezTo>
                  <a:pt x="4939600" y="2729042"/>
                  <a:pt x="4930326" y="2715937"/>
                  <a:pt x="4917556" y="2715937"/>
                </a:cubicBezTo>
                <a:lnTo>
                  <a:pt x="4917556" y="2715937"/>
                </a:lnTo>
                <a:cubicBezTo>
                  <a:pt x="4917556" y="2715937"/>
                  <a:pt x="4611200" y="2715937"/>
                  <a:pt x="4611200" y="2715937"/>
                </a:cubicBezTo>
                <a:close/>
                <a:moveTo>
                  <a:pt x="3577767" y="2715937"/>
                </a:moveTo>
                <a:lnTo>
                  <a:pt x="3577767" y="2715937"/>
                </a:lnTo>
                <a:cubicBezTo>
                  <a:pt x="3590550" y="2715937"/>
                  <a:pt x="3599824" y="2729029"/>
                  <a:pt x="3595352" y="2740752"/>
                </a:cubicBezTo>
                <a:lnTo>
                  <a:pt x="3538251" y="2879036"/>
                </a:lnTo>
                <a:cubicBezTo>
                  <a:pt x="3492718" y="2998335"/>
                  <a:pt x="3379150" y="3075493"/>
                  <a:pt x="3249113" y="3075493"/>
                </a:cubicBezTo>
                <a:lnTo>
                  <a:pt x="2937816" y="3075493"/>
                </a:lnTo>
                <a:cubicBezTo>
                  <a:pt x="2926692" y="3075493"/>
                  <a:pt x="2918622" y="3064099"/>
                  <a:pt x="2922511" y="3053910"/>
                </a:cubicBezTo>
                <a:lnTo>
                  <a:pt x="2983045" y="2895347"/>
                </a:lnTo>
                <a:cubicBezTo>
                  <a:pt x="3028895" y="2775200"/>
                  <a:pt x="3140461" y="2715937"/>
                  <a:pt x="3271424" y="2715937"/>
                </a:cubicBezTo>
                <a:lnTo>
                  <a:pt x="3577767" y="2715937"/>
                </a:lnTo>
                <a:close/>
                <a:moveTo>
                  <a:pt x="3532727" y="2761994"/>
                </a:moveTo>
                <a:lnTo>
                  <a:pt x="3271424" y="2761994"/>
                </a:lnTo>
                <a:cubicBezTo>
                  <a:pt x="3151825" y="2761994"/>
                  <a:pt x="3062393" y="2816592"/>
                  <a:pt x="3026058" y="2911773"/>
                </a:cubicBezTo>
                <a:lnTo>
                  <a:pt x="2982538" y="3025786"/>
                </a:lnTo>
                <a:cubicBezTo>
                  <a:pt x="2981867" y="3027548"/>
                  <a:pt x="2983172" y="3029436"/>
                  <a:pt x="2985060" y="3029436"/>
                </a:cubicBezTo>
                <a:lnTo>
                  <a:pt x="3249113" y="3029436"/>
                </a:lnTo>
                <a:cubicBezTo>
                  <a:pt x="3359944" y="3029436"/>
                  <a:pt x="3456559" y="2963951"/>
                  <a:pt x="3495239" y="2862598"/>
                </a:cubicBezTo>
                <a:lnTo>
                  <a:pt x="3495467" y="2862028"/>
                </a:lnTo>
                <a:lnTo>
                  <a:pt x="3495695" y="2861458"/>
                </a:lnTo>
                <a:lnTo>
                  <a:pt x="3535223" y="2765720"/>
                </a:lnTo>
                <a:cubicBezTo>
                  <a:pt x="3535958" y="2763945"/>
                  <a:pt x="3534653" y="2761994"/>
                  <a:pt x="3532727" y="2761994"/>
                </a:cubicBezTo>
                <a:close/>
                <a:moveTo>
                  <a:pt x="5586836" y="2715937"/>
                </a:moveTo>
                <a:lnTo>
                  <a:pt x="5586836" y="2715937"/>
                </a:lnTo>
                <a:cubicBezTo>
                  <a:pt x="5599594" y="2715937"/>
                  <a:pt x="5608867" y="2729029"/>
                  <a:pt x="5604408" y="2740752"/>
                </a:cubicBezTo>
                <a:lnTo>
                  <a:pt x="5547308" y="2879036"/>
                </a:lnTo>
                <a:cubicBezTo>
                  <a:pt x="5501774" y="2998335"/>
                  <a:pt x="5388207" y="3075493"/>
                  <a:pt x="5258157" y="3075493"/>
                </a:cubicBezTo>
                <a:lnTo>
                  <a:pt x="4946860" y="3075493"/>
                </a:lnTo>
                <a:cubicBezTo>
                  <a:pt x="4935761" y="3075493"/>
                  <a:pt x="4927678" y="3064099"/>
                  <a:pt x="4931568" y="3053910"/>
                </a:cubicBezTo>
                <a:lnTo>
                  <a:pt x="4992102" y="2895347"/>
                </a:lnTo>
                <a:cubicBezTo>
                  <a:pt x="5037952" y="2775200"/>
                  <a:pt x="5149518" y="2715937"/>
                  <a:pt x="5280480" y="2715937"/>
                </a:cubicBezTo>
                <a:lnTo>
                  <a:pt x="5586836" y="2715937"/>
                </a:lnTo>
                <a:close/>
                <a:moveTo>
                  <a:pt x="5541784" y="2761994"/>
                </a:moveTo>
                <a:lnTo>
                  <a:pt x="5280480" y="2761994"/>
                </a:lnTo>
                <a:cubicBezTo>
                  <a:pt x="5160869" y="2761994"/>
                  <a:pt x="5071437" y="2816592"/>
                  <a:pt x="5035114" y="2911773"/>
                </a:cubicBezTo>
                <a:lnTo>
                  <a:pt x="4991595" y="3025786"/>
                </a:lnTo>
                <a:cubicBezTo>
                  <a:pt x="4990923" y="3027548"/>
                  <a:pt x="4992216" y="3029436"/>
                  <a:pt x="4994116" y="3029436"/>
                </a:cubicBezTo>
                <a:lnTo>
                  <a:pt x="5258157" y="3029436"/>
                </a:lnTo>
                <a:cubicBezTo>
                  <a:pt x="5369000" y="3029436"/>
                  <a:pt x="5465616" y="2963951"/>
                  <a:pt x="5504295" y="2862598"/>
                </a:cubicBezTo>
                <a:lnTo>
                  <a:pt x="5504511" y="2862028"/>
                </a:lnTo>
                <a:lnTo>
                  <a:pt x="5504751" y="2861458"/>
                </a:lnTo>
                <a:lnTo>
                  <a:pt x="5544280" y="2765720"/>
                </a:lnTo>
                <a:cubicBezTo>
                  <a:pt x="5545015" y="2763945"/>
                  <a:pt x="5543710" y="2761994"/>
                  <a:pt x="5541784" y="2761994"/>
                </a:cubicBezTo>
                <a:close/>
                <a:moveTo>
                  <a:pt x="9535242" y="1066307"/>
                </a:moveTo>
                <a:lnTo>
                  <a:pt x="9592329" y="928021"/>
                </a:lnTo>
                <a:cubicBezTo>
                  <a:pt x="9596802" y="916307"/>
                  <a:pt x="9587528" y="903208"/>
                  <a:pt x="9574757" y="903208"/>
                </a:cubicBezTo>
                <a:lnTo>
                  <a:pt x="9268401" y="903208"/>
                </a:lnTo>
                <a:cubicBezTo>
                  <a:pt x="9137452" y="903208"/>
                  <a:pt x="9025886" y="962476"/>
                  <a:pt x="8980023" y="1082616"/>
                </a:cubicBezTo>
                <a:lnTo>
                  <a:pt x="8919502" y="1241179"/>
                </a:lnTo>
                <a:cubicBezTo>
                  <a:pt x="8915600" y="1251373"/>
                  <a:pt x="8923683" y="1262770"/>
                  <a:pt x="8934793" y="1262770"/>
                </a:cubicBezTo>
                <a:lnTo>
                  <a:pt x="9246091" y="1262770"/>
                </a:lnTo>
                <a:cubicBezTo>
                  <a:pt x="9376140" y="1262770"/>
                  <a:pt x="9489709" y="1185606"/>
                  <a:pt x="9535242" y="1066307"/>
                </a:cubicBezTo>
                <a:close/>
                <a:moveTo>
                  <a:pt x="8763303" y="3170699"/>
                </a:moveTo>
                <a:cubicBezTo>
                  <a:pt x="8632340" y="3170699"/>
                  <a:pt x="8520775" y="3229961"/>
                  <a:pt x="8474924" y="3350109"/>
                </a:cubicBezTo>
                <a:lnTo>
                  <a:pt x="8414390" y="3508671"/>
                </a:lnTo>
                <a:cubicBezTo>
                  <a:pt x="8410501" y="3518861"/>
                  <a:pt x="8418571" y="3530255"/>
                  <a:pt x="8429683" y="3530255"/>
                </a:cubicBezTo>
                <a:lnTo>
                  <a:pt x="8740979" y="3530255"/>
                </a:lnTo>
                <a:cubicBezTo>
                  <a:pt x="8871029" y="3530255"/>
                  <a:pt x="8984597" y="3453097"/>
                  <a:pt x="9030130" y="3333798"/>
                </a:cubicBezTo>
                <a:lnTo>
                  <a:pt x="9087231" y="3195514"/>
                </a:lnTo>
                <a:cubicBezTo>
                  <a:pt x="9091690" y="3183791"/>
                  <a:pt x="9082416" y="3170699"/>
                  <a:pt x="9069646" y="3170699"/>
                </a:cubicBezTo>
                <a:lnTo>
                  <a:pt x="9069646" y="3170699"/>
                </a:lnTo>
                <a:cubicBezTo>
                  <a:pt x="9069646" y="3170699"/>
                  <a:pt x="8763303" y="3170699"/>
                  <a:pt x="8763303" y="3170699"/>
                </a:cubicBezTo>
                <a:close/>
                <a:moveTo>
                  <a:pt x="3940691" y="2715937"/>
                </a:moveTo>
                <a:cubicBezTo>
                  <a:pt x="3809728" y="2715937"/>
                  <a:pt x="3698163" y="2775200"/>
                  <a:pt x="3652300" y="2895347"/>
                </a:cubicBezTo>
                <a:lnTo>
                  <a:pt x="3591779" y="3053910"/>
                </a:lnTo>
                <a:cubicBezTo>
                  <a:pt x="3587877" y="3064099"/>
                  <a:pt x="3595960" y="3075493"/>
                  <a:pt x="3607071" y="3075493"/>
                </a:cubicBezTo>
                <a:lnTo>
                  <a:pt x="3918368" y="3075493"/>
                </a:lnTo>
                <a:cubicBezTo>
                  <a:pt x="4048418" y="3075493"/>
                  <a:pt x="4161985" y="2998335"/>
                  <a:pt x="4207519" y="2879036"/>
                </a:cubicBezTo>
                <a:lnTo>
                  <a:pt x="4264606" y="2740752"/>
                </a:lnTo>
                <a:cubicBezTo>
                  <a:pt x="4269079" y="2729042"/>
                  <a:pt x="4259817" y="2715937"/>
                  <a:pt x="4247034" y="2715937"/>
                </a:cubicBezTo>
                <a:lnTo>
                  <a:pt x="4247034" y="2715937"/>
                </a:lnTo>
                <a:cubicBezTo>
                  <a:pt x="4247034" y="2715937"/>
                  <a:pt x="3940691" y="2715937"/>
                  <a:pt x="3940691" y="2715937"/>
                </a:cubicBezTo>
                <a:close/>
                <a:moveTo>
                  <a:pt x="8753952" y="4527406"/>
                </a:moveTo>
                <a:lnTo>
                  <a:pt x="8753952" y="4527406"/>
                </a:lnTo>
                <a:cubicBezTo>
                  <a:pt x="8766723" y="4527406"/>
                  <a:pt x="8775997" y="4540510"/>
                  <a:pt x="8771525" y="4552221"/>
                </a:cubicBezTo>
                <a:lnTo>
                  <a:pt x="8714437" y="4690505"/>
                </a:lnTo>
                <a:cubicBezTo>
                  <a:pt x="8668903" y="4809803"/>
                  <a:pt x="8555324" y="4886974"/>
                  <a:pt x="8425286" y="4886974"/>
                </a:cubicBezTo>
                <a:lnTo>
                  <a:pt x="8113989" y="4886974"/>
                </a:lnTo>
                <a:cubicBezTo>
                  <a:pt x="8102878" y="4886974"/>
                  <a:pt x="8094796" y="4875568"/>
                  <a:pt x="8098698" y="4865378"/>
                </a:cubicBezTo>
                <a:lnTo>
                  <a:pt x="8159219" y="4706816"/>
                </a:lnTo>
                <a:cubicBezTo>
                  <a:pt x="8205081" y="4586668"/>
                  <a:pt x="8316647" y="4527406"/>
                  <a:pt x="8447597" y="4527406"/>
                </a:cubicBezTo>
                <a:lnTo>
                  <a:pt x="8753952" y="4527406"/>
                </a:lnTo>
                <a:close/>
                <a:moveTo>
                  <a:pt x="8708913" y="4573462"/>
                </a:moveTo>
                <a:lnTo>
                  <a:pt x="8447597" y="4573462"/>
                </a:lnTo>
                <a:cubicBezTo>
                  <a:pt x="8327999" y="4573462"/>
                  <a:pt x="8238566" y="4628061"/>
                  <a:pt x="8202231" y="4723241"/>
                </a:cubicBezTo>
                <a:lnTo>
                  <a:pt x="8158725" y="4837255"/>
                </a:lnTo>
                <a:cubicBezTo>
                  <a:pt x="8158040" y="4839017"/>
                  <a:pt x="8159346" y="4840905"/>
                  <a:pt x="8161233" y="4840905"/>
                </a:cubicBezTo>
                <a:lnTo>
                  <a:pt x="8425273" y="4840905"/>
                </a:lnTo>
                <a:cubicBezTo>
                  <a:pt x="8536117" y="4840905"/>
                  <a:pt x="8632733" y="4775420"/>
                  <a:pt x="8671425" y="4674080"/>
                </a:cubicBezTo>
                <a:lnTo>
                  <a:pt x="8671640" y="4673497"/>
                </a:lnTo>
                <a:lnTo>
                  <a:pt x="8671868" y="4672926"/>
                </a:lnTo>
                <a:lnTo>
                  <a:pt x="8711409" y="4577188"/>
                </a:lnTo>
                <a:cubicBezTo>
                  <a:pt x="8712131" y="4575414"/>
                  <a:pt x="8710826" y="4573462"/>
                  <a:pt x="8708913" y="4573462"/>
                </a:cubicBezTo>
                <a:close/>
                <a:moveTo>
                  <a:pt x="3754554" y="1351651"/>
                </a:moveTo>
                <a:lnTo>
                  <a:pt x="3754554" y="1351651"/>
                </a:lnTo>
                <a:cubicBezTo>
                  <a:pt x="3767324" y="1351651"/>
                  <a:pt x="3776598" y="1364756"/>
                  <a:pt x="3772126" y="1376467"/>
                </a:cubicBezTo>
                <a:lnTo>
                  <a:pt x="3715038" y="1514750"/>
                </a:lnTo>
                <a:cubicBezTo>
                  <a:pt x="3669492" y="1634049"/>
                  <a:pt x="3555925" y="1711220"/>
                  <a:pt x="3425887" y="1711220"/>
                </a:cubicBezTo>
                <a:lnTo>
                  <a:pt x="3114578" y="1711220"/>
                </a:lnTo>
                <a:cubicBezTo>
                  <a:pt x="3103467" y="1711220"/>
                  <a:pt x="3095396" y="1699814"/>
                  <a:pt x="3099286" y="1689624"/>
                </a:cubicBezTo>
                <a:lnTo>
                  <a:pt x="3159820" y="1531062"/>
                </a:lnTo>
                <a:cubicBezTo>
                  <a:pt x="3205670" y="1410914"/>
                  <a:pt x="3317236" y="1351651"/>
                  <a:pt x="3448198" y="1351651"/>
                </a:cubicBezTo>
                <a:lnTo>
                  <a:pt x="3754554" y="1351651"/>
                </a:lnTo>
                <a:close/>
                <a:moveTo>
                  <a:pt x="3709502" y="1397708"/>
                </a:moveTo>
                <a:lnTo>
                  <a:pt x="3448198" y="1397708"/>
                </a:lnTo>
                <a:cubicBezTo>
                  <a:pt x="3328587" y="1397708"/>
                  <a:pt x="3239167" y="1452307"/>
                  <a:pt x="3202832" y="1547487"/>
                </a:cubicBezTo>
                <a:lnTo>
                  <a:pt x="3159313" y="1661501"/>
                </a:lnTo>
                <a:cubicBezTo>
                  <a:pt x="3158642" y="1663262"/>
                  <a:pt x="3159946" y="1665151"/>
                  <a:pt x="3161834" y="1665151"/>
                </a:cubicBezTo>
                <a:lnTo>
                  <a:pt x="3425887" y="1665151"/>
                </a:lnTo>
                <a:cubicBezTo>
                  <a:pt x="3536718" y="1665151"/>
                  <a:pt x="3633334" y="1599665"/>
                  <a:pt x="3672013" y="1498325"/>
                </a:cubicBezTo>
                <a:lnTo>
                  <a:pt x="3672241" y="1497742"/>
                </a:lnTo>
                <a:lnTo>
                  <a:pt x="3672470" y="1497172"/>
                </a:lnTo>
                <a:lnTo>
                  <a:pt x="3711998" y="1401434"/>
                </a:lnTo>
                <a:cubicBezTo>
                  <a:pt x="3712732" y="1399660"/>
                  <a:pt x="3711427" y="1397720"/>
                  <a:pt x="3709502" y="1397720"/>
                </a:cubicBezTo>
                <a:close/>
                <a:moveTo>
                  <a:pt x="3587117" y="1806413"/>
                </a:moveTo>
                <a:cubicBezTo>
                  <a:pt x="3456154" y="1806413"/>
                  <a:pt x="3344589" y="1865676"/>
                  <a:pt x="3298738" y="1985824"/>
                </a:cubicBezTo>
                <a:lnTo>
                  <a:pt x="3238205" y="2144386"/>
                </a:lnTo>
                <a:cubicBezTo>
                  <a:pt x="3234315" y="2154575"/>
                  <a:pt x="3242385" y="2165982"/>
                  <a:pt x="3253496" y="2165982"/>
                </a:cubicBezTo>
                <a:lnTo>
                  <a:pt x="3564793" y="2165982"/>
                </a:lnTo>
                <a:cubicBezTo>
                  <a:pt x="3694843" y="2165982"/>
                  <a:pt x="3808411" y="2088811"/>
                  <a:pt x="3853944" y="1969512"/>
                </a:cubicBezTo>
                <a:lnTo>
                  <a:pt x="3911045" y="1831228"/>
                </a:lnTo>
                <a:cubicBezTo>
                  <a:pt x="3915504" y="1819505"/>
                  <a:pt x="3906230" y="1806413"/>
                  <a:pt x="3893460" y="1806413"/>
                </a:cubicBezTo>
                <a:lnTo>
                  <a:pt x="3587117" y="1806413"/>
                </a:lnTo>
                <a:close/>
                <a:moveTo>
                  <a:pt x="3738641" y="2254863"/>
                </a:moveTo>
                <a:cubicBezTo>
                  <a:pt x="3607679" y="2254863"/>
                  <a:pt x="3496113" y="2314126"/>
                  <a:pt x="3450263" y="2434261"/>
                </a:cubicBezTo>
                <a:lnTo>
                  <a:pt x="3389729" y="2592823"/>
                </a:lnTo>
                <a:cubicBezTo>
                  <a:pt x="3385839" y="2603026"/>
                  <a:pt x="3393910" y="2614420"/>
                  <a:pt x="3405034" y="2614420"/>
                </a:cubicBezTo>
                <a:lnTo>
                  <a:pt x="3716318" y="2614420"/>
                </a:lnTo>
                <a:cubicBezTo>
                  <a:pt x="3846368" y="2614420"/>
                  <a:pt x="3959936" y="2537261"/>
                  <a:pt x="4005469" y="2417950"/>
                </a:cubicBezTo>
                <a:lnTo>
                  <a:pt x="4062569" y="2279666"/>
                </a:lnTo>
                <a:cubicBezTo>
                  <a:pt x="4067041" y="2267955"/>
                  <a:pt x="4057768" y="2254863"/>
                  <a:pt x="4044984" y="2254863"/>
                </a:cubicBezTo>
                <a:lnTo>
                  <a:pt x="3738641" y="2254863"/>
                </a:lnTo>
                <a:close/>
                <a:moveTo>
                  <a:pt x="9121552" y="1689624"/>
                </a:moveTo>
                <a:lnTo>
                  <a:pt x="9182073" y="1531062"/>
                </a:lnTo>
                <a:cubicBezTo>
                  <a:pt x="9227923" y="1410914"/>
                  <a:pt x="9339489" y="1351651"/>
                  <a:pt x="9470451" y="1351651"/>
                </a:cubicBezTo>
                <a:lnTo>
                  <a:pt x="9776806" y="1351651"/>
                </a:lnTo>
                <a:lnTo>
                  <a:pt x="9776806" y="1351651"/>
                </a:lnTo>
                <a:cubicBezTo>
                  <a:pt x="9789578" y="1351651"/>
                  <a:pt x="9798838" y="1364756"/>
                  <a:pt x="9794379" y="1376467"/>
                </a:cubicBezTo>
                <a:lnTo>
                  <a:pt x="9737291" y="1514750"/>
                </a:lnTo>
                <a:cubicBezTo>
                  <a:pt x="9691758" y="1634049"/>
                  <a:pt x="9578178" y="1711220"/>
                  <a:pt x="9448141" y="1711220"/>
                </a:cubicBezTo>
                <a:lnTo>
                  <a:pt x="9136844" y="1711220"/>
                </a:lnTo>
                <a:cubicBezTo>
                  <a:pt x="9125733" y="1711220"/>
                  <a:pt x="9117650" y="1699814"/>
                  <a:pt x="9121552" y="1689624"/>
                </a:cubicBezTo>
                <a:close/>
                <a:moveTo>
                  <a:pt x="9184087" y="1665151"/>
                </a:moveTo>
                <a:lnTo>
                  <a:pt x="9448141" y="1665151"/>
                </a:lnTo>
                <a:cubicBezTo>
                  <a:pt x="9558971" y="1665151"/>
                  <a:pt x="9655587" y="1599665"/>
                  <a:pt x="9694279" y="1498325"/>
                </a:cubicBezTo>
                <a:lnTo>
                  <a:pt x="9694495" y="1497742"/>
                </a:lnTo>
                <a:lnTo>
                  <a:pt x="9694723" y="1497172"/>
                </a:lnTo>
                <a:lnTo>
                  <a:pt x="9734251" y="1401434"/>
                </a:lnTo>
                <a:cubicBezTo>
                  <a:pt x="9734986" y="1399660"/>
                  <a:pt x="9733680" y="1397720"/>
                  <a:pt x="9731767" y="1397720"/>
                </a:cubicBezTo>
                <a:lnTo>
                  <a:pt x="9470451" y="1397720"/>
                </a:lnTo>
                <a:cubicBezTo>
                  <a:pt x="9350853" y="1397720"/>
                  <a:pt x="9261420" y="1452307"/>
                  <a:pt x="9225085" y="1547487"/>
                </a:cubicBezTo>
                <a:lnTo>
                  <a:pt x="9181566" y="1661501"/>
                </a:lnTo>
                <a:cubicBezTo>
                  <a:pt x="9180895" y="1663262"/>
                  <a:pt x="9182199" y="1665163"/>
                  <a:pt x="9184087" y="1665163"/>
                </a:cubicBezTo>
                <a:close/>
                <a:moveTo>
                  <a:pt x="4714264" y="2254863"/>
                </a:moveTo>
                <a:lnTo>
                  <a:pt x="4714264" y="2254863"/>
                </a:lnTo>
                <a:cubicBezTo>
                  <a:pt x="4727022" y="2254863"/>
                  <a:pt x="4736309" y="2267955"/>
                  <a:pt x="4731837" y="2279666"/>
                </a:cubicBezTo>
                <a:lnTo>
                  <a:pt x="4674749" y="2417950"/>
                </a:lnTo>
                <a:cubicBezTo>
                  <a:pt x="4629203" y="2537261"/>
                  <a:pt x="4515636" y="2614420"/>
                  <a:pt x="4385598" y="2614420"/>
                </a:cubicBezTo>
                <a:lnTo>
                  <a:pt x="4074288" y="2614420"/>
                </a:lnTo>
                <a:cubicBezTo>
                  <a:pt x="4063177" y="2614420"/>
                  <a:pt x="4055107" y="2603026"/>
                  <a:pt x="4058997" y="2592823"/>
                </a:cubicBezTo>
                <a:lnTo>
                  <a:pt x="4119530" y="2434261"/>
                </a:lnTo>
                <a:cubicBezTo>
                  <a:pt x="4165381" y="2314126"/>
                  <a:pt x="4276946" y="2254863"/>
                  <a:pt x="4407908" y="2254863"/>
                </a:cubicBezTo>
                <a:lnTo>
                  <a:pt x="4714264" y="2254863"/>
                </a:lnTo>
                <a:close/>
                <a:moveTo>
                  <a:pt x="4669212" y="2300920"/>
                </a:moveTo>
                <a:lnTo>
                  <a:pt x="4407908" y="2300920"/>
                </a:lnTo>
                <a:cubicBezTo>
                  <a:pt x="4288298" y="2300920"/>
                  <a:pt x="4198878" y="2355506"/>
                  <a:pt x="4162542" y="2450699"/>
                </a:cubicBezTo>
                <a:lnTo>
                  <a:pt x="4119023" y="2564700"/>
                </a:lnTo>
                <a:cubicBezTo>
                  <a:pt x="4118352" y="2566462"/>
                  <a:pt x="4119657" y="2568363"/>
                  <a:pt x="4121545" y="2568363"/>
                </a:cubicBezTo>
                <a:lnTo>
                  <a:pt x="4385598" y="2568363"/>
                </a:lnTo>
                <a:cubicBezTo>
                  <a:pt x="4496429" y="2568363"/>
                  <a:pt x="4593045" y="2502877"/>
                  <a:pt x="4631724" y="2401525"/>
                </a:cubicBezTo>
                <a:lnTo>
                  <a:pt x="4631939" y="2400942"/>
                </a:lnTo>
                <a:lnTo>
                  <a:pt x="4632180" y="2400371"/>
                </a:lnTo>
                <a:lnTo>
                  <a:pt x="4671708" y="2304646"/>
                </a:lnTo>
                <a:cubicBezTo>
                  <a:pt x="4672443" y="2302872"/>
                  <a:pt x="4671138" y="2300920"/>
                  <a:pt x="4669212" y="2300920"/>
                </a:cubicBezTo>
                <a:close/>
                <a:moveTo>
                  <a:pt x="1749590" y="1351651"/>
                </a:moveTo>
                <a:lnTo>
                  <a:pt x="1749590" y="1351651"/>
                </a:lnTo>
                <a:cubicBezTo>
                  <a:pt x="1762360" y="1351651"/>
                  <a:pt x="1771634" y="1364756"/>
                  <a:pt x="1767162" y="1376467"/>
                </a:cubicBezTo>
                <a:lnTo>
                  <a:pt x="1710074" y="1514750"/>
                </a:lnTo>
                <a:cubicBezTo>
                  <a:pt x="1664528" y="1634049"/>
                  <a:pt x="1550973" y="1711220"/>
                  <a:pt x="1420923" y="1711220"/>
                </a:cubicBezTo>
                <a:lnTo>
                  <a:pt x="1109620" y="1711220"/>
                </a:lnTo>
                <a:cubicBezTo>
                  <a:pt x="1098509" y="1711220"/>
                  <a:pt x="1090436" y="1699814"/>
                  <a:pt x="1094328" y="1689624"/>
                </a:cubicBezTo>
                <a:lnTo>
                  <a:pt x="1154859" y="1531062"/>
                </a:lnTo>
                <a:cubicBezTo>
                  <a:pt x="1200711" y="1410914"/>
                  <a:pt x="1312271" y="1351651"/>
                  <a:pt x="1443234" y="1351651"/>
                </a:cubicBezTo>
                <a:lnTo>
                  <a:pt x="1749590" y="1351651"/>
                </a:lnTo>
                <a:close/>
                <a:moveTo>
                  <a:pt x="1704550" y="1397708"/>
                </a:moveTo>
                <a:lnTo>
                  <a:pt x="1443234" y="1397708"/>
                </a:lnTo>
                <a:cubicBezTo>
                  <a:pt x="1323636" y="1397708"/>
                  <a:pt x="1234203" y="1452307"/>
                  <a:pt x="1197872" y="1547487"/>
                </a:cubicBezTo>
                <a:lnTo>
                  <a:pt x="1154351" y="1661501"/>
                </a:lnTo>
                <a:cubicBezTo>
                  <a:pt x="1153677" y="1663262"/>
                  <a:pt x="1154982" y="1665151"/>
                  <a:pt x="1156869" y="1665151"/>
                </a:cubicBezTo>
                <a:lnTo>
                  <a:pt x="1420923" y="1665151"/>
                </a:lnTo>
                <a:cubicBezTo>
                  <a:pt x="1531754" y="1665151"/>
                  <a:pt x="1628370" y="1599665"/>
                  <a:pt x="1667049" y="1498325"/>
                </a:cubicBezTo>
                <a:lnTo>
                  <a:pt x="1667277" y="1497742"/>
                </a:lnTo>
                <a:lnTo>
                  <a:pt x="1667518" y="1497172"/>
                </a:lnTo>
                <a:lnTo>
                  <a:pt x="1707033" y="1401434"/>
                </a:lnTo>
                <a:cubicBezTo>
                  <a:pt x="1707768" y="1399660"/>
                  <a:pt x="1706463" y="1397720"/>
                  <a:pt x="1704538" y="1397720"/>
                </a:cubicBezTo>
                <a:close/>
                <a:moveTo>
                  <a:pt x="8094035" y="3170699"/>
                </a:moveTo>
                <a:cubicBezTo>
                  <a:pt x="7963073" y="3170699"/>
                  <a:pt x="7851508" y="3229961"/>
                  <a:pt x="7805644" y="3350109"/>
                </a:cubicBezTo>
                <a:lnTo>
                  <a:pt x="7745123" y="3508671"/>
                </a:lnTo>
                <a:cubicBezTo>
                  <a:pt x="7741221" y="3518861"/>
                  <a:pt x="7749304" y="3530255"/>
                  <a:pt x="7760416" y="3530255"/>
                </a:cubicBezTo>
                <a:lnTo>
                  <a:pt x="8071712" y="3530255"/>
                </a:lnTo>
                <a:cubicBezTo>
                  <a:pt x="8201749" y="3530255"/>
                  <a:pt x="8315330" y="3453097"/>
                  <a:pt x="8360863" y="3333798"/>
                </a:cubicBezTo>
                <a:lnTo>
                  <a:pt x="8417950" y="3195514"/>
                </a:lnTo>
                <a:cubicBezTo>
                  <a:pt x="8422423" y="3183791"/>
                  <a:pt x="8413149" y="3170699"/>
                  <a:pt x="8400379" y="3170699"/>
                </a:cubicBezTo>
                <a:lnTo>
                  <a:pt x="8400379" y="3170699"/>
                </a:lnTo>
                <a:cubicBezTo>
                  <a:pt x="8400379" y="3170699"/>
                  <a:pt x="8094023" y="3170699"/>
                  <a:pt x="8094023" y="3170699"/>
                </a:cubicBezTo>
                <a:close/>
                <a:moveTo>
                  <a:pt x="7751432" y="2254863"/>
                </a:moveTo>
                <a:cubicBezTo>
                  <a:pt x="7620470" y="2254863"/>
                  <a:pt x="7508918" y="2314126"/>
                  <a:pt x="7463055" y="2434261"/>
                </a:cubicBezTo>
                <a:lnTo>
                  <a:pt x="7402533" y="2592823"/>
                </a:lnTo>
                <a:cubicBezTo>
                  <a:pt x="7398631" y="2603026"/>
                  <a:pt x="7406714" y="2614420"/>
                  <a:pt x="7417825" y="2614420"/>
                </a:cubicBezTo>
                <a:lnTo>
                  <a:pt x="7729110" y="2614420"/>
                </a:lnTo>
                <a:cubicBezTo>
                  <a:pt x="7859159" y="2614420"/>
                  <a:pt x="7972727" y="2537261"/>
                  <a:pt x="8018273" y="2417950"/>
                </a:cubicBezTo>
                <a:lnTo>
                  <a:pt x="8075361" y="2279666"/>
                </a:lnTo>
                <a:cubicBezTo>
                  <a:pt x="8079821" y="2267955"/>
                  <a:pt x="8070559" y="2254863"/>
                  <a:pt x="8057789" y="2254863"/>
                </a:cubicBezTo>
                <a:lnTo>
                  <a:pt x="7751432" y="2254863"/>
                </a:lnTo>
                <a:close/>
                <a:moveTo>
                  <a:pt x="6614935" y="2715937"/>
                </a:moveTo>
                <a:cubicBezTo>
                  <a:pt x="6483973" y="2715937"/>
                  <a:pt x="6372407" y="2775200"/>
                  <a:pt x="6326557" y="2895347"/>
                </a:cubicBezTo>
                <a:lnTo>
                  <a:pt x="6266036" y="3053910"/>
                </a:lnTo>
                <a:cubicBezTo>
                  <a:pt x="6262134" y="3064099"/>
                  <a:pt x="6270217" y="3075493"/>
                  <a:pt x="6281327" y="3075493"/>
                </a:cubicBezTo>
                <a:lnTo>
                  <a:pt x="6592612" y="3075493"/>
                </a:lnTo>
                <a:cubicBezTo>
                  <a:pt x="6722662" y="3075493"/>
                  <a:pt x="6836229" y="2998335"/>
                  <a:pt x="6881763" y="2879036"/>
                </a:cubicBezTo>
                <a:lnTo>
                  <a:pt x="6938863" y="2740752"/>
                </a:lnTo>
                <a:cubicBezTo>
                  <a:pt x="6943335" y="2729042"/>
                  <a:pt x="6934049" y="2715937"/>
                  <a:pt x="6921291" y="2715937"/>
                </a:cubicBezTo>
                <a:lnTo>
                  <a:pt x="6921291" y="2715937"/>
                </a:lnTo>
                <a:cubicBezTo>
                  <a:pt x="6921291" y="2715937"/>
                  <a:pt x="6614935" y="2715937"/>
                  <a:pt x="6614935" y="2715937"/>
                </a:cubicBezTo>
                <a:close/>
                <a:moveTo>
                  <a:pt x="5596160" y="1806413"/>
                </a:moveTo>
                <a:cubicBezTo>
                  <a:pt x="5465211" y="1806413"/>
                  <a:pt x="5353645" y="1865676"/>
                  <a:pt x="5307782" y="1985824"/>
                </a:cubicBezTo>
                <a:lnTo>
                  <a:pt x="5247261" y="2144386"/>
                </a:lnTo>
                <a:cubicBezTo>
                  <a:pt x="5243359" y="2154575"/>
                  <a:pt x="5251442" y="2165982"/>
                  <a:pt x="5262553" y="2165982"/>
                </a:cubicBezTo>
                <a:lnTo>
                  <a:pt x="5573850" y="2165982"/>
                </a:lnTo>
                <a:cubicBezTo>
                  <a:pt x="5703900" y="2165982"/>
                  <a:pt x="5817467" y="2088811"/>
                  <a:pt x="5863001" y="1969512"/>
                </a:cubicBezTo>
                <a:lnTo>
                  <a:pt x="5920088" y="1831228"/>
                </a:lnTo>
                <a:cubicBezTo>
                  <a:pt x="5924561" y="1819505"/>
                  <a:pt x="5915287" y="1806413"/>
                  <a:pt x="5902516" y="1806413"/>
                </a:cubicBezTo>
                <a:lnTo>
                  <a:pt x="5596160" y="1806413"/>
                </a:lnTo>
                <a:close/>
                <a:moveTo>
                  <a:pt x="5747697" y="2254863"/>
                </a:moveTo>
                <a:cubicBezTo>
                  <a:pt x="5616735" y="2254863"/>
                  <a:pt x="5505169" y="2314126"/>
                  <a:pt x="5459319" y="2434261"/>
                </a:cubicBezTo>
                <a:lnTo>
                  <a:pt x="5398785" y="2592823"/>
                </a:lnTo>
                <a:cubicBezTo>
                  <a:pt x="5394896" y="2603026"/>
                  <a:pt x="5402966" y="2614420"/>
                  <a:pt x="5414077" y="2614420"/>
                </a:cubicBezTo>
                <a:lnTo>
                  <a:pt x="5725374" y="2614420"/>
                </a:lnTo>
                <a:cubicBezTo>
                  <a:pt x="5855424" y="2614420"/>
                  <a:pt x="5968992" y="2537261"/>
                  <a:pt x="6014525" y="2417950"/>
                </a:cubicBezTo>
                <a:lnTo>
                  <a:pt x="6071626" y="2279666"/>
                </a:lnTo>
                <a:cubicBezTo>
                  <a:pt x="6076085" y="2267955"/>
                  <a:pt x="6066811" y="2254863"/>
                  <a:pt x="6054053" y="2254863"/>
                </a:cubicBezTo>
                <a:lnTo>
                  <a:pt x="5747697" y="2254863"/>
                </a:lnTo>
                <a:close/>
                <a:moveTo>
                  <a:pt x="5949747" y="2715937"/>
                </a:moveTo>
                <a:cubicBezTo>
                  <a:pt x="5818785" y="2715937"/>
                  <a:pt x="5707219" y="2775200"/>
                  <a:pt x="5661356" y="2895347"/>
                </a:cubicBezTo>
                <a:lnTo>
                  <a:pt x="5600835" y="3053910"/>
                </a:lnTo>
                <a:cubicBezTo>
                  <a:pt x="5596933" y="3064099"/>
                  <a:pt x="5605016" y="3075493"/>
                  <a:pt x="5616127" y="3075493"/>
                </a:cubicBezTo>
                <a:lnTo>
                  <a:pt x="5927424" y="3075493"/>
                </a:lnTo>
                <a:cubicBezTo>
                  <a:pt x="6057462" y="3075493"/>
                  <a:pt x="6171042" y="2998335"/>
                  <a:pt x="6216575" y="2879036"/>
                </a:cubicBezTo>
                <a:lnTo>
                  <a:pt x="6273663" y="2740752"/>
                </a:lnTo>
                <a:cubicBezTo>
                  <a:pt x="6278135" y="2729042"/>
                  <a:pt x="6268861" y="2715937"/>
                  <a:pt x="6256090" y="2715937"/>
                </a:cubicBezTo>
                <a:lnTo>
                  <a:pt x="6256090" y="2715937"/>
                </a:lnTo>
                <a:cubicBezTo>
                  <a:pt x="6256090" y="2715937"/>
                  <a:pt x="5949747" y="2715937"/>
                  <a:pt x="5949747" y="2715937"/>
                </a:cubicBezTo>
                <a:close/>
                <a:moveTo>
                  <a:pt x="6753841" y="3170699"/>
                </a:moveTo>
                <a:cubicBezTo>
                  <a:pt x="6622878" y="3170699"/>
                  <a:pt x="6511313" y="3229961"/>
                  <a:pt x="6465463" y="3350109"/>
                </a:cubicBezTo>
                <a:lnTo>
                  <a:pt x="6404929" y="3508671"/>
                </a:lnTo>
                <a:cubicBezTo>
                  <a:pt x="6401040" y="3518861"/>
                  <a:pt x="6409123" y="3530255"/>
                  <a:pt x="6420221" y="3530255"/>
                </a:cubicBezTo>
                <a:lnTo>
                  <a:pt x="6731531" y="3530255"/>
                </a:lnTo>
                <a:cubicBezTo>
                  <a:pt x="6861568" y="3530255"/>
                  <a:pt x="6975135" y="3453097"/>
                  <a:pt x="7020669" y="3333798"/>
                </a:cubicBezTo>
                <a:lnTo>
                  <a:pt x="7077769" y="3195514"/>
                </a:lnTo>
                <a:cubicBezTo>
                  <a:pt x="7082241" y="3183791"/>
                  <a:pt x="7072955" y="3170699"/>
                  <a:pt x="7060197" y="3170699"/>
                </a:cubicBezTo>
                <a:lnTo>
                  <a:pt x="7060197" y="3170699"/>
                </a:lnTo>
                <a:cubicBezTo>
                  <a:pt x="7060197" y="3170699"/>
                  <a:pt x="6753841" y="3170699"/>
                  <a:pt x="6753841" y="3170699"/>
                </a:cubicBezTo>
                <a:close/>
                <a:moveTo>
                  <a:pt x="6567716" y="1806413"/>
                </a:moveTo>
                <a:lnTo>
                  <a:pt x="6567716" y="1806413"/>
                </a:lnTo>
                <a:cubicBezTo>
                  <a:pt x="6580488" y="1806413"/>
                  <a:pt x="6589761" y="1819518"/>
                  <a:pt x="6585289" y="1831228"/>
                </a:cubicBezTo>
                <a:lnTo>
                  <a:pt x="6528201" y="1969512"/>
                </a:lnTo>
                <a:cubicBezTo>
                  <a:pt x="6482668" y="2088811"/>
                  <a:pt x="6369100" y="2165982"/>
                  <a:pt x="6239050" y="2165982"/>
                </a:cubicBezTo>
                <a:lnTo>
                  <a:pt x="5927753" y="2165982"/>
                </a:lnTo>
                <a:cubicBezTo>
                  <a:pt x="5916642" y="2165982"/>
                  <a:pt x="5908559" y="2154575"/>
                  <a:pt x="5912462" y="2144386"/>
                </a:cubicBezTo>
                <a:lnTo>
                  <a:pt x="5972983" y="1985824"/>
                </a:lnTo>
                <a:cubicBezTo>
                  <a:pt x="6018845" y="1865688"/>
                  <a:pt x="6130398" y="1806413"/>
                  <a:pt x="6261361" y="1806413"/>
                </a:cubicBezTo>
                <a:lnTo>
                  <a:pt x="6567716" y="1806413"/>
                </a:lnTo>
                <a:close/>
                <a:moveTo>
                  <a:pt x="6522677" y="1852470"/>
                </a:moveTo>
                <a:lnTo>
                  <a:pt x="6261361" y="1852470"/>
                </a:lnTo>
                <a:cubicBezTo>
                  <a:pt x="6141763" y="1852470"/>
                  <a:pt x="6052330" y="1907069"/>
                  <a:pt x="6016008" y="2002249"/>
                </a:cubicBezTo>
                <a:lnTo>
                  <a:pt x="5972476" y="2116263"/>
                </a:lnTo>
                <a:cubicBezTo>
                  <a:pt x="5971804" y="2118024"/>
                  <a:pt x="5973109" y="2119925"/>
                  <a:pt x="5974997" y="2119925"/>
                </a:cubicBezTo>
                <a:lnTo>
                  <a:pt x="6239050" y="2119925"/>
                </a:lnTo>
                <a:cubicBezTo>
                  <a:pt x="6349881" y="2119925"/>
                  <a:pt x="6446497" y="2054427"/>
                  <a:pt x="6485189" y="1953087"/>
                </a:cubicBezTo>
                <a:lnTo>
                  <a:pt x="6485404" y="1952504"/>
                </a:lnTo>
                <a:lnTo>
                  <a:pt x="6485645" y="1951934"/>
                </a:lnTo>
                <a:lnTo>
                  <a:pt x="6525161" y="1856209"/>
                </a:lnTo>
                <a:cubicBezTo>
                  <a:pt x="6525895" y="1854421"/>
                  <a:pt x="6524590" y="1852482"/>
                  <a:pt x="6522677" y="1852482"/>
                </a:cubicBezTo>
                <a:close/>
                <a:moveTo>
                  <a:pt x="5570910" y="3619136"/>
                </a:moveTo>
                <a:cubicBezTo>
                  <a:pt x="5439948" y="3619136"/>
                  <a:pt x="5328383" y="3678412"/>
                  <a:pt x="5282532" y="3798547"/>
                </a:cubicBezTo>
                <a:lnTo>
                  <a:pt x="5221999" y="3957109"/>
                </a:lnTo>
                <a:cubicBezTo>
                  <a:pt x="5218109" y="3967299"/>
                  <a:pt x="5226179" y="3978705"/>
                  <a:pt x="5237290" y="3978705"/>
                </a:cubicBezTo>
                <a:lnTo>
                  <a:pt x="5548587" y="3978705"/>
                </a:lnTo>
                <a:cubicBezTo>
                  <a:pt x="5678637" y="3978705"/>
                  <a:pt x="5792205" y="3901534"/>
                  <a:pt x="5837738" y="3782236"/>
                </a:cubicBezTo>
                <a:lnTo>
                  <a:pt x="5894839" y="3643952"/>
                </a:lnTo>
                <a:cubicBezTo>
                  <a:pt x="5899311" y="3632241"/>
                  <a:pt x="5890024" y="3619136"/>
                  <a:pt x="5877254" y="3619136"/>
                </a:cubicBezTo>
                <a:lnTo>
                  <a:pt x="5877254" y="3619136"/>
                </a:lnTo>
                <a:cubicBezTo>
                  <a:pt x="5877254" y="3619136"/>
                  <a:pt x="5570910" y="3619136"/>
                  <a:pt x="5570910" y="3619136"/>
                </a:cubicBezTo>
                <a:close/>
                <a:moveTo>
                  <a:pt x="4750119" y="3170699"/>
                </a:moveTo>
                <a:cubicBezTo>
                  <a:pt x="4619143" y="3170699"/>
                  <a:pt x="4507590" y="3229961"/>
                  <a:pt x="4461728" y="3350109"/>
                </a:cubicBezTo>
                <a:lnTo>
                  <a:pt x="4401206" y="3508671"/>
                </a:lnTo>
                <a:cubicBezTo>
                  <a:pt x="4397305" y="3518861"/>
                  <a:pt x="4405387" y="3530255"/>
                  <a:pt x="4416498" y="3530255"/>
                </a:cubicBezTo>
                <a:lnTo>
                  <a:pt x="4727795" y="3530255"/>
                </a:lnTo>
                <a:cubicBezTo>
                  <a:pt x="4857845" y="3530255"/>
                  <a:pt x="4971400" y="3453097"/>
                  <a:pt x="5016946" y="3333798"/>
                </a:cubicBezTo>
                <a:lnTo>
                  <a:pt x="5074034" y="3195514"/>
                </a:lnTo>
                <a:cubicBezTo>
                  <a:pt x="5078506" y="3183791"/>
                  <a:pt x="5069232" y="3170699"/>
                  <a:pt x="5056462" y="3170699"/>
                </a:cubicBezTo>
                <a:lnTo>
                  <a:pt x="5056462" y="3170699"/>
                </a:lnTo>
                <a:cubicBezTo>
                  <a:pt x="5056462" y="3170699"/>
                  <a:pt x="4750119" y="3170699"/>
                  <a:pt x="4750119" y="3170699"/>
                </a:cubicBezTo>
                <a:close/>
                <a:moveTo>
                  <a:pt x="4901643" y="3619136"/>
                </a:moveTo>
                <a:cubicBezTo>
                  <a:pt x="4770681" y="3619136"/>
                  <a:pt x="4659128" y="3678412"/>
                  <a:pt x="4613265" y="3798547"/>
                </a:cubicBezTo>
                <a:lnTo>
                  <a:pt x="4552744" y="3957109"/>
                </a:lnTo>
                <a:cubicBezTo>
                  <a:pt x="4548842" y="3967299"/>
                  <a:pt x="4556925" y="3978705"/>
                  <a:pt x="4568036" y="3978705"/>
                </a:cubicBezTo>
                <a:lnTo>
                  <a:pt x="4879320" y="3978705"/>
                </a:lnTo>
                <a:cubicBezTo>
                  <a:pt x="5009370" y="3978705"/>
                  <a:pt x="5122937" y="3901534"/>
                  <a:pt x="5168484" y="3782236"/>
                </a:cubicBezTo>
                <a:lnTo>
                  <a:pt x="5225571" y="3643952"/>
                </a:lnTo>
                <a:cubicBezTo>
                  <a:pt x="5230031" y="3632241"/>
                  <a:pt x="5220769" y="3619136"/>
                  <a:pt x="5207999" y="3619136"/>
                </a:cubicBezTo>
                <a:lnTo>
                  <a:pt x="5207999" y="3619136"/>
                </a:lnTo>
                <a:cubicBezTo>
                  <a:pt x="5207999" y="3619136"/>
                  <a:pt x="4901643" y="3619136"/>
                  <a:pt x="4901643" y="3619136"/>
                </a:cubicBezTo>
                <a:close/>
                <a:moveTo>
                  <a:pt x="3716672" y="3170699"/>
                </a:moveTo>
                <a:lnTo>
                  <a:pt x="3716672" y="3170699"/>
                </a:lnTo>
                <a:cubicBezTo>
                  <a:pt x="3729443" y="3170699"/>
                  <a:pt x="3738705" y="3183791"/>
                  <a:pt x="3734245" y="3195514"/>
                </a:cubicBezTo>
                <a:lnTo>
                  <a:pt x="3677157" y="3333798"/>
                </a:lnTo>
                <a:cubicBezTo>
                  <a:pt x="3631611" y="3453097"/>
                  <a:pt x="3518044" y="3530255"/>
                  <a:pt x="3387993" y="3530255"/>
                </a:cubicBezTo>
                <a:lnTo>
                  <a:pt x="3076709" y="3530255"/>
                </a:lnTo>
                <a:cubicBezTo>
                  <a:pt x="3065598" y="3530255"/>
                  <a:pt x="3057515" y="3518861"/>
                  <a:pt x="3061418" y="3508671"/>
                </a:cubicBezTo>
                <a:lnTo>
                  <a:pt x="3121939" y="3350097"/>
                </a:lnTo>
                <a:cubicBezTo>
                  <a:pt x="3167801" y="3229961"/>
                  <a:pt x="3279354" y="3170699"/>
                  <a:pt x="3410317" y="3170699"/>
                </a:cubicBezTo>
                <a:lnTo>
                  <a:pt x="3716672" y="3170699"/>
                </a:lnTo>
                <a:close/>
                <a:moveTo>
                  <a:pt x="3671633" y="3216755"/>
                </a:moveTo>
                <a:lnTo>
                  <a:pt x="3410317" y="3216755"/>
                </a:lnTo>
                <a:cubicBezTo>
                  <a:pt x="3290719" y="3216755"/>
                  <a:pt x="3201286" y="3271354"/>
                  <a:pt x="3164951" y="3366535"/>
                </a:cubicBezTo>
                <a:lnTo>
                  <a:pt x="3121432" y="3480548"/>
                </a:lnTo>
                <a:cubicBezTo>
                  <a:pt x="3120760" y="3482310"/>
                  <a:pt x="3122065" y="3484198"/>
                  <a:pt x="3123953" y="3484198"/>
                </a:cubicBezTo>
                <a:lnTo>
                  <a:pt x="3387993" y="3484198"/>
                </a:lnTo>
                <a:cubicBezTo>
                  <a:pt x="3498837" y="3484198"/>
                  <a:pt x="3595453" y="3418713"/>
                  <a:pt x="3634145" y="3317360"/>
                </a:cubicBezTo>
                <a:lnTo>
                  <a:pt x="3634360" y="3316790"/>
                </a:lnTo>
                <a:lnTo>
                  <a:pt x="3634588" y="3316207"/>
                </a:lnTo>
                <a:lnTo>
                  <a:pt x="3674117" y="3220481"/>
                </a:lnTo>
                <a:cubicBezTo>
                  <a:pt x="3674851" y="3218707"/>
                  <a:pt x="3673546" y="3216755"/>
                  <a:pt x="3671633" y="3216755"/>
                </a:cubicBezTo>
                <a:close/>
                <a:moveTo>
                  <a:pt x="4080838" y="3170699"/>
                </a:moveTo>
                <a:cubicBezTo>
                  <a:pt x="3949876" y="3170699"/>
                  <a:pt x="3838310" y="3229961"/>
                  <a:pt x="3792460" y="3350109"/>
                </a:cubicBezTo>
                <a:lnTo>
                  <a:pt x="3731926" y="3508671"/>
                </a:lnTo>
                <a:cubicBezTo>
                  <a:pt x="3728037" y="3518861"/>
                  <a:pt x="3736120" y="3530255"/>
                  <a:pt x="3747218" y="3530255"/>
                </a:cubicBezTo>
                <a:lnTo>
                  <a:pt x="4058515" y="3530255"/>
                </a:lnTo>
                <a:cubicBezTo>
                  <a:pt x="4188565" y="3530255"/>
                  <a:pt x="4302133" y="3453097"/>
                  <a:pt x="4347679" y="3333798"/>
                </a:cubicBezTo>
                <a:lnTo>
                  <a:pt x="4404767" y="3195514"/>
                </a:lnTo>
                <a:cubicBezTo>
                  <a:pt x="4409226" y="3183791"/>
                  <a:pt x="4399952" y="3170699"/>
                  <a:pt x="4387194" y="3170699"/>
                </a:cubicBezTo>
                <a:lnTo>
                  <a:pt x="4387194" y="3170699"/>
                </a:lnTo>
                <a:cubicBezTo>
                  <a:pt x="4387194" y="3170699"/>
                  <a:pt x="4080838" y="3170699"/>
                  <a:pt x="4080838" y="3170699"/>
                </a:cubicBezTo>
                <a:close/>
                <a:moveTo>
                  <a:pt x="3228247" y="3978705"/>
                </a:moveTo>
                <a:lnTo>
                  <a:pt x="3539531" y="3978705"/>
                </a:lnTo>
                <a:cubicBezTo>
                  <a:pt x="3669581" y="3978705"/>
                  <a:pt x="3783148" y="3901534"/>
                  <a:pt x="3828694" y="3782236"/>
                </a:cubicBezTo>
                <a:lnTo>
                  <a:pt x="3885782" y="3643952"/>
                </a:lnTo>
                <a:cubicBezTo>
                  <a:pt x="3890242" y="3632241"/>
                  <a:pt x="3880968" y="3619136"/>
                  <a:pt x="3868210" y="3619136"/>
                </a:cubicBezTo>
                <a:lnTo>
                  <a:pt x="3868210" y="3619136"/>
                </a:lnTo>
                <a:cubicBezTo>
                  <a:pt x="3868210" y="3619136"/>
                  <a:pt x="3561854" y="3619136"/>
                  <a:pt x="3561854" y="3619136"/>
                </a:cubicBezTo>
                <a:cubicBezTo>
                  <a:pt x="3430891" y="3619136"/>
                  <a:pt x="3319326" y="3678412"/>
                  <a:pt x="3273476" y="3798547"/>
                </a:cubicBezTo>
                <a:lnTo>
                  <a:pt x="3212955" y="3957109"/>
                </a:lnTo>
                <a:cubicBezTo>
                  <a:pt x="3209053" y="3967299"/>
                  <a:pt x="3217136" y="3978705"/>
                  <a:pt x="3228247" y="3978705"/>
                </a:cubicBezTo>
                <a:close/>
                <a:moveTo>
                  <a:pt x="4537477" y="3619149"/>
                </a:moveTo>
                <a:lnTo>
                  <a:pt x="4537477" y="3619149"/>
                </a:lnTo>
                <a:cubicBezTo>
                  <a:pt x="4550261" y="3619149"/>
                  <a:pt x="4559535" y="3632241"/>
                  <a:pt x="4555062" y="3643965"/>
                </a:cubicBezTo>
                <a:lnTo>
                  <a:pt x="4497962" y="3782248"/>
                </a:lnTo>
                <a:cubicBezTo>
                  <a:pt x="4452428" y="3901547"/>
                  <a:pt x="4338861" y="3978705"/>
                  <a:pt x="4208824" y="3978705"/>
                </a:cubicBezTo>
                <a:lnTo>
                  <a:pt x="3897514" y="3978705"/>
                </a:lnTo>
                <a:cubicBezTo>
                  <a:pt x="3886403" y="3978705"/>
                  <a:pt x="3878333" y="3967312"/>
                  <a:pt x="3882222" y="3957109"/>
                </a:cubicBezTo>
                <a:lnTo>
                  <a:pt x="3942756" y="3798547"/>
                </a:lnTo>
                <a:cubicBezTo>
                  <a:pt x="3988606" y="3678412"/>
                  <a:pt x="4100172" y="3619149"/>
                  <a:pt x="4231134" y="3619149"/>
                </a:cubicBezTo>
                <a:lnTo>
                  <a:pt x="4537477" y="3619149"/>
                </a:lnTo>
                <a:close/>
                <a:moveTo>
                  <a:pt x="4492438" y="3665206"/>
                </a:moveTo>
                <a:lnTo>
                  <a:pt x="4231134" y="3665206"/>
                </a:lnTo>
                <a:cubicBezTo>
                  <a:pt x="4111523" y="3665206"/>
                  <a:pt x="4022103" y="3719792"/>
                  <a:pt x="3985768" y="3814985"/>
                </a:cubicBezTo>
                <a:lnTo>
                  <a:pt x="3942249" y="3928986"/>
                </a:lnTo>
                <a:cubicBezTo>
                  <a:pt x="3941578" y="3930748"/>
                  <a:pt x="3942883" y="3932649"/>
                  <a:pt x="3944770" y="3932649"/>
                </a:cubicBezTo>
                <a:lnTo>
                  <a:pt x="4208824" y="3932649"/>
                </a:lnTo>
                <a:cubicBezTo>
                  <a:pt x="4319642" y="3932649"/>
                  <a:pt x="4416270" y="3867163"/>
                  <a:pt x="4454950" y="3765810"/>
                </a:cubicBezTo>
                <a:lnTo>
                  <a:pt x="4455165" y="3765228"/>
                </a:lnTo>
                <a:lnTo>
                  <a:pt x="4455406" y="3764657"/>
                </a:lnTo>
                <a:lnTo>
                  <a:pt x="4494934" y="3668932"/>
                </a:lnTo>
                <a:cubicBezTo>
                  <a:pt x="4495669" y="3667157"/>
                  <a:pt x="4494364" y="3665206"/>
                  <a:pt x="4492438" y="3665206"/>
                </a:cubicBezTo>
                <a:close/>
                <a:moveTo>
                  <a:pt x="4563981" y="1806413"/>
                </a:moveTo>
                <a:lnTo>
                  <a:pt x="4563981" y="1806413"/>
                </a:lnTo>
                <a:cubicBezTo>
                  <a:pt x="4576739" y="1806413"/>
                  <a:pt x="4586013" y="1819518"/>
                  <a:pt x="4581554" y="1831228"/>
                </a:cubicBezTo>
                <a:lnTo>
                  <a:pt x="4524466" y="1969512"/>
                </a:lnTo>
                <a:cubicBezTo>
                  <a:pt x="4478920" y="2088811"/>
                  <a:pt x="4365353" y="2165982"/>
                  <a:pt x="4235302" y="2165982"/>
                </a:cubicBezTo>
                <a:lnTo>
                  <a:pt x="3924018" y="2165982"/>
                </a:lnTo>
                <a:cubicBezTo>
                  <a:pt x="3912907" y="2165982"/>
                  <a:pt x="3904824" y="2154575"/>
                  <a:pt x="3908726" y="2144386"/>
                </a:cubicBezTo>
                <a:lnTo>
                  <a:pt x="3969247" y="1985824"/>
                </a:lnTo>
                <a:cubicBezTo>
                  <a:pt x="4015110" y="1865688"/>
                  <a:pt x="4126663" y="1806413"/>
                  <a:pt x="4257625" y="1806413"/>
                </a:cubicBezTo>
                <a:lnTo>
                  <a:pt x="4563981" y="1806413"/>
                </a:lnTo>
                <a:close/>
                <a:moveTo>
                  <a:pt x="4518942" y="1852470"/>
                </a:moveTo>
                <a:lnTo>
                  <a:pt x="4257625" y="1852470"/>
                </a:lnTo>
                <a:cubicBezTo>
                  <a:pt x="4138027" y="1852470"/>
                  <a:pt x="4048595" y="1907069"/>
                  <a:pt x="4012259" y="2002249"/>
                </a:cubicBezTo>
                <a:lnTo>
                  <a:pt x="3968740" y="2116263"/>
                </a:lnTo>
                <a:cubicBezTo>
                  <a:pt x="3968069" y="2118024"/>
                  <a:pt x="3969374" y="2119925"/>
                  <a:pt x="3971262" y="2119925"/>
                </a:cubicBezTo>
                <a:lnTo>
                  <a:pt x="4235302" y="2119925"/>
                </a:lnTo>
                <a:cubicBezTo>
                  <a:pt x="4346146" y="2119925"/>
                  <a:pt x="4442762" y="2054427"/>
                  <a:pt x="4481441" y="1953087"/>
                </a:cubicBezTo>
                <a:lnTo>
                  <a:pt x="4481669" y="1952504"/>
                </a:lnTo>
                <a:lnTo>
                  <a:pt x="4481897" y="1951934"/>
                </a:lnTo>
                <a:lnTo>
                  <a:pt x="4521425" y="1856209"/>
                </a:lnTo>
                <a:cubicBezTo>
                  <a:pt x="4522160" y="1854421"/>
                  <a:pt x="4520855" y="1852482"/>
                  <a:pt x="4518942" y="1852482"/>
                </a:cubicBezTo>
                <a:close/>
                <a:moveTo>
                  <a:pt x="6546546" y="3619149"/>
                </a:moveTo>
                <a:lnTo>
                  <a:pt x="6546546" y="3619149"/>
                </a:lnTo>
                <a:cubicBezTo>
                  <a:pt x="6559304" y="3619149"/>
                  <a:pt x="6568578" y="3632241"/>
                  <a:pt x="6564118" y="3643965"/>
                </a:cubicBezTo>
                <a:lnTo>
                  <a:pt x="6507031" y="3782248"/>
                </a:lnTo>
                <a:cubicBezTo>
                  <a:pt x="6461485" y="3901547"/>
                  <a:pt x="6347917" y="3978705"/>
                  <a:pt x="6217867" y="3978705"/>
                </a:cubicBezTo>
                <a:lnTo>
                  <a:pt x="5906570" y="3978705"/>
                </a:lnTo>
                <a:cubicBezTo>
                  <a:pt x="5895459" y="3978705"/>
                  <a:pt x="5887389" y="3967312"/>
                  <a:pt x="5891279" y="3957109"/>
                </a:cubicBezTo>
                <a:lnTo>
                  <a:pt x="5951812" y="3798547"/>
                </a:lnTo>
                <a:cubicBezTo>
                  <a:pt x="5997662" y="3678412"/>
                  <a:pt x="6109228" y="3619149"/>
                  <a:pt x="6240191" y="3619149"/>
                </a:cubicBezTo>
                <a:lnTo>
                  <a:pt x="6546546" y="3619149"/>
                </a:lnTo>
                <a:close/>
                <a:moveTo>
                  <a:pt x="6501494" y="3665206"/>
                </a:moveTo>
                <a:lnTo>
                  <a:pt x="6240191" y="3665206"/>
                </a:lnTo>
                <a:cubicBezTo>
                  <a:pt x="6120580" y="3665206"/>
                  <a:pt x="6031147" y="3719792"/>
                  <a:pt x="5994825" y="3814985"/>
                </a:cubicBezTo>
                <a:lnTo>
                  <a:pt x="5951306" y="3928986"/>
                </a:lnTo>
                <a:cubicBezTo>
                  <a:pt x="5950621" y="3930748"/>
                  <a:pt x="5951926" y="3932649"/>
                  <a:pt x="5953814" y="3932649"/>
                </a:cubicBezTo>
                <a:lnTo>
                  <a:pt x="6217867" y="3932649"/>
                </a:lnTo>
                <a:cubicBezTo>
                  <a:pt x="6328711" y="3932649"/>
                  <a:pt x="6425326" y="3867163"/>
                  <a:pt x="6464006" y="3765810"/>
                </a:cubicBezTo>
                <a:lnTo>
                  <a:pt x="6464221" y="3765228"/>
                </a:lnTo>
                <a:lnTo>
                  <a:pt x="6464462" y="3764657"/>
                </a:lnTo>
                <a:lnTo>
                  <a:pt x="6503990" y="3668932"/>
                </a:lnTo>
                <a:cubicBezTo>
                  <a:pt x="6504725" y="3667157"/>
                  <a:pt x="6503420" y="3665206"/>
                  <a:pt x="6501494" y="3665206"/>
                </a:cubicBezTo>
                <a:close/>
                <a:moveTo>
                  <a:pt x="2892587" y="3619136"/>
                </a:moveTo>
                <a:cubicBezTo>
                  <a:pt x="2761612" y="3619136"/>
                  <a:pt x="2650059" y="3678412"/>
                  <a:pt x="2604208" y="3798547"/>
                </a:cubicBezTo>
                <a:lnTo>
                  <a:pt x="2543675" y="3957109"/>
                </a:lnTo>
                <a:cubicBezTo>
                  <a:pt x="2539785" y="3967299"/>
                  <a:pt x="2547855" y="3978705"/>
                  <a:pt x="2558966" y="3978705"/>
                </a:cubicBezTo>
                <a:lnTo>
                  <a:pt x="2870263" y="3978705"/>
                </a:lnTo>
                <a:cubicBezTo>
                  <a:pt x="3000313" y="3978705"/>
                  <a:pt x="3113881" y="3901534"/>
                  <a:pt x="3159414" y="3782236"/>
                </a:cubicBezTo>
                <a:lnTo>
                  <a:pt x="3216515" y="3643952"/>
                </a:lnTo>
                <a:cubicBezTo>
                  <a:pt x="3220974" y="3632241"/>
                  <a:pt x="3211701" y="3619136"/>
                  <a:pt x="3198930" y="3619136"/>
                </a:cubicBezTo>
                <a:lnTo>
                  <a:pt x="3198930" y="3619136"/>
                </a:lnTo>
                <a:cubicBezTo>
                  <a:pt x="3198930" y="3619136"/>
                  <a:pt x="2892587" y="3619136"/>
                  <a:pt x="2892587" y="3619136"/>
                </a:cubicBezTo>
                <a:close/>
                <a:moveTo>
                  <a:pt x="6415824" y="2254863"/>
                </a:moveTo>
                <a:cubicBezTo>
                  <a:pt x="6284862" y="2254863"/>
                  <a:pt x="6173309" y="2314126"/>
                  <a:pt x="6127446" y="2434261"/>
                </a:cubicBezTo>
                <a:lnTo>
                  <a:pt x="6066913" y="2592823"/>
                </a:lnTo>
                <a:cubicBezTo>
                  <a:pt x="6063023" y="2603026"/>
                  <a:pt x="6071094" y="2614420"/>
                  <a:pt x="6082217" y="2614420"/>
                </a:cubicBezTo>
                <a:lnTo>
                  <a:pt x="6393514" y="2614420"/>
                </a:lnTo>
                <a:cubicBezTo>
                  <a:pt x="6523552" y="2614420"/>
                  <a:pt x="6637119" y="2537261"/>
                  <a:pt x="6682665" y="2417950"/>
                </a:cubicBezTo>
                <a:lnTo>
                  <a:pt x="6739753" y="2279666"/>
                </a:lnTo>
                <a:cubicBezTo>
                  <a:pt x="6744212" y="2267955"/>
                  <a:pt x="6734951" y="2254863"/>
                  <a:pt x="6722180" y="2254863"/>
                </a:cubicBezTo>
                <a:lnTo>
                  <a:pt x="6415824" y="2254863"/>
                </a:lnTo>
                <a:close/>
                <a:moveTo>
                  <a:pt x="1572790" y="2715937"/>
                </a:moveTo>
                <a:lnTo>
                  <a:pt x="1572790" y="2715937"/>
                </a:lnTo>
                <a:cubicBezTo>
                  <a:pt x="1585560" y="2715937"/>
                  <a:pt x="1594834" y="2729029"/>
                  <a:pt x="1590362" y="2740752"/>
                </a:cubicBezTo>
                <a:lnTo>
                  <a:pt x="1533274" y="2879036"/>
                </a:lnTo>
                <a:cubicBezTo>
                  <a:pt x="1487741" y="2998335"/>
                  <a:pt x="1374161" y="3075493"/>
                  <a:pt x="1244121" y="3075493"/>
                </a:cubicBezTo>
                <a:lnTo>
                  <a:pt x="932826" y="3075493"/>
                </a:lnTo>
                <a:cubicBezTo>
                  <a:pt x="921715" y="3075493"/>
                  <a:pt x="913638" y="3064099"/>
                  <a:pt x="917535" y="3053910"/>
                </a:cubicBezTo>
                <a:lnTo>
                  <a:pt x="978060" y="2895347"/>
                </a:lnTo>
                <a:cubicBezTo>
                  <a:pt x="1023917" y="2775200"/>
                  <a:pt x="1135479" y="2715937"/>
                  <a:pt x="1266440" y="2715937"/>
                </a:cubicBezTo>
                <a:lnTo>
                  <a:pt x="1572790" y="2715937"/>
                </a:lnTo>
                <a:close/>
                <a:moveTo>
                  <a:pt x="1527750" y="2761994"/>
                </a:moveTo>
                <a:lnTo>
                  <a:pt x="1266439" y="2761994"/>
                </a:lnTo>
                <a:cubicBezTo>
                  <a:pt x="1146836" y="2761994"/>
                  <a:pt x="1057402" y="2816592"/>
                  <a:pt x="1021070" y="2911773"/>
                </a:cubicBezTo>
                <a:lnTo>
                  <a:pt x="977557" y="3025786"/>
                </a:lnTo>
                <a:cubicBezTo>
                  <a:pt x="976883" y="3027548"/>
                  <a:pt x="978181" y="3029436"/>
                  <a:pt x="980074" y="3029436"/>
                </a:cubicBezTo>
                <a:lnTo>
                  <a:pt x="1244118" y="3029436"/>
                </a:lnTo>
                <a:cubicBezTo>
                  <a:pt x="1354954" y="3029436"/>
                  <a:pt x="1451570" y="2963951"/>
                  <a:pt x="1490262" y="2862598"/>
                </a:cubicBezTo>
                <a:lnTo>
                  <a:pt x="1490477" y="2862028"/>
                </a:lnTo>
                <a:lnTo>
                  <a:pt x="1490705" y="2861458"/>
                </a:lnTo>
                <a:lnTo>
                  <a:pt x="1530234" y="2765720"/>
                </a:lnTo>
                <a:cubicBezTo>
                  <a:pt x="1530968" y="2763945"/>
                  <a:pt x="1529663" y="2761994"/>
                  <a:pt x="1527750" y="2761994"/>
                </a:cubicBezTo>
                <a:close/>
                <a:moveTo>
                  <a:pt x="7729464" y="3170699"/>
                </a:moveTo>
                <a:lnTo>
                  <a:pt x="7729464" y="3170699"/>
                </a:lnTo>
                <a:cubicBezTo>
                  <a:pt x="7742235" y="3170699"/>
                  <a:pt x="7751509" y="3183791"/>
                  <a:pt x="7747036" y="3195514"/>
                </a:cubicBezTo>
                <a:lnTo>
                  <a:pt x="7689949" y="3333798"/>
                </a:lnTo>
                <a:cubicBezTo>
                  <a:pt x="7644402" y="3453097"/>
                  <a:pt x="7530835" y="3530255"/>
                  <a:pt x="7400798" y="3530255"/>
                </a:cubicBezTo>
                <a:lnTo>
                  <a:pt x="7089488" y="3530255"/>
                </a:lnTo>
                <a:cubicBezTo>
                  <a:pt x="7078390" y="3530255"/>
                  <a:pt x="7070307" y="3518861"/>
                  <a:pt x="7074209" y="3508671"/>
                </a:cubicBezTo>
                <a:lnTo>
                  <a:pt x="7134730" y="3350097"/>
                </a:lnTo>
                <a:cubicBezTo>
                  <a:pt x="7180580" y="3229961"/>
                  <a:pt x="7292146" y="3170699"/>
                  <a:pt x="7423108" y="3170699"/>
                </a:cubicBezTo>
                <a:lnTo>
                  <a:pt x="7729464" y="3170699"/>
                </a:lnTo>
                <a:close/>
                <a:moveTo>
                  <a:pt x="7684425" y="3216755"/>
                </a:moveTo>
                <a:lnTo>
                  <a:pt x="7423121" y="3216755"/>
                </a:lnTo>
                <a:cubicBezTo>
                  <a:pt x="7303510" y="3216755"/>
                  <a:pt x="7214078" y="3271354"/>
                  <a:pt x="7177742" y="3366535"/>
                </a:cubicBezTo>
                <a:lnTo>
                  <a:pt x="7134223" y="3480548"/>
                </a:lnTo>
                <a:cubicBezTo>
                  <a:pt x="7133552" y="3482310"/>
                  <a:pt x="7134857" y="3484198"/>
                  <a:pt x="7136744" y="3484198"/>
                </a:cubicBezTo>
                <a:lnTo>
                  <a:pt x="7400798" y="3484198"/>
                </a:lnTo>
                <a:cubicBezTo>
                  <a:pt x="7511629" y="3484198"/>
                  <a:pt x="7608244" y="3418713"/>
                  <a:pt x="7646936" y="3317360"/>
                </a:cubicBezTo>
                <a:lnTo>
                  <a:pt x="7647152" y="3316790"/>
                </a:lnTo>
                <a:lnTo>
                  <a:pt x="7647393" y="3316207"/>
                </a:lnTo>
                <a:lnTo>
                  <a:pt x="7686908" y="3220481"/>
                </a:lnTo>
                <a:cubicBezTo>
                  <a:pt x="7687643" y="3218707"/>
                  <a:pt x="7686338" y="3216755"/>
                  <a:pt x="7684412" y="3216755"/>
                </a:cubicBezTo>
                <a:close/>
                <a:moveTo>
                  <a:pt x="105" y="1362728"/>
                </a:moveTo>
                <a:lnTo>
                  <a:pt x="99" y="1711220"/>
                </a:lnTo>
                <a:lnTo>
                  <a:pt x="71370" y="1711220"/>
                </a:lnTo>
                <a:cubicBezTo>
                  <a:pt x="201421" y="1711220"/>
                  <a:pt x="314987" y="1634049"/>
                  <a:pt x="360523" y="1514750"/>
                </a:cubicBezTo>
                <a:lnTo>
                  <a:pt x="417615" y="1376467"/>
                </a:lnTo>
                <a:cubicBezTo>
                  <a:pt x="422087" y="1364756"/>
                  <a:pt x="412808" y="1351651"/>
                  <a:pt x="400034" y="1351651"/>
                </a:cubicBezTo>
                <a:lnTo>
                  <a:pt x="93689" y="1351651"/>
                </a:lnTo>
                <a:cubicBezTo>
                  <a:pt x="61044" y="1351651"/>
                  <a:pt x="29620" y="1355339"/>
                  <a:pt x="105" y="1362728"/>
                </a:cubicBezTo>
                <a:close/>
                <a:moveTo>
                  <a:pt x="2741062" y="3170699"/>
                </a:moveTo>
                <a:cubicBezTo>
                  <a:pt x="2610100" y="3170699"/>
                  <a:pt x="2498534" y="3229961"/>
                  <a:pt x="2452671" y="3350109"/>
                </a:cubicBezTo>
                <a:lnTo>
                  <a:pt x="2392150" y="3508671"/>
                </a:lnTo>
                <a:cubicBezTo>
                  <a:pt x="2388248" y="3518861"/>
                  <a:pt x="2396331" y="3530255"/>
                  <a:pt x="2407442" y="3530255"/>
                </a:cubicBezTo>
                <a:lnTo>
                  <a:pt x="2718739" y="3530255"/>
                </a:lnTo>
                <a:cubicBezTo>
                  <a:pt x="2848776" y="3530255"/>
                  <a:pt x="2962356" y="3453097"/>
                  <a:pt x="3007890" y="3333798"/>
                </a:cubicBezTo>
                <a:lnTo>
                  <a:pt x="3064977" y="3195514"/>
                </a:lnTo>
                <a:cubicBezTo>
                  <a:pt x="3069450" y="3183791"/>
                  <a:pt x="3060176" y="3170699"/>
                  <a:pt x="3047405" y="3170699"/>
                </a:cubicBezTo>
                <a:lnTo>
                  <a:pt x="3047405" y="3170699"/>
                </a:lnTo>
                <a:cubicBezTo>
                  <a:pt x="3047405" y="3170699"/>
                  <a:pt x="2741049" y="3170699"/>
                  <a:pt x="2741049" y="3170699"/>
                </a:cubicBezTo>
                <a:close/>
                <a:moveTo>
                  <a:pt x="7574646" y="3619136"/>
                </a:moveTo>
                <a:cubicBezTo>
                  <a:pt x="7443684" y="3619136"/>
                  <a:pt x="7332118" y="3678412"/>
                  <a:pt x="7286255" y="3798547"/>
                </a:cubicBezTo>
                <a:lnTo>
                  <a:pt x="7225734" y="3957109"/>
                </a:lnTo>
                <a:cubicBezTo>
                  <a:pt x="7221831" y="3967299"/>
                  <a:pt x="7229914" y="3978705"/>
                  <a:pt x="7241025" y="3978705"/>
                </a:cubicBezTo>
                <a:lnTo>
                  <a:pt x="7552322" y="3978705"/>
                </a:lnTo>
                <a:cubicBezTo>
                  <a:pt x="7682372" y="3978705"/>
                  <a:pt x="7795940" y="3901534"/>
                  <a:pt x="7841473" y="3782236"/>
                </a:cubicBezTo>
                <a:lnTo>
                  <a:pt x="7898561" y="3643952"/>
                </a:lnTo>
                <a:cubicBezTo>
                  <a:pt x="7903033" y="3632241"/>
                  <a:pt x="7893759" y="3619136"/>
                  <a:pt x="7880989" y="3619136"/>
                </a:cubicBezTo>
                <a:lnTo>
                  <a:pt x="7880989" y="3619136"/>
                </a:lnTo>
                <a:cubicBezTo>
                  <a:pt x="7880989" y="3619136"/>
                  <a:pt x="7574646" y="3619136"/>
                  <a:pt x="7574646" y="3619136"/>
                </a:cubicBezTo>
                <a:close/>
                <a:moveTo>
                  <a:pt x="8577178" y="1806413"/>
                </a:moveTo>
                <a:lnTo>
                  <a:pt x="8577178" y="1806413"/>
                </a:lnTo>
                <a:cubicBezTo>
                  <a:pt x="8589948" y="1806413"/>
                  <a:pt x="8599222" y="1819518"/>
                  <a:pt x="8594750" y="1831228"/>
                </a:cubicBezTo>
                <a:lnTo>
                  <a:pt x="8537663" y="1969512"/>
                </a:lnTo>
                <a:cubicBezTo>
                  <a:pt x="8492130" y="2088811"/>
                  <a:pt x="8378549" y="2165982"/>
                  <a:pt x="8248512" y="2165982"/>
                </a:cubicBezTo>
                <a:lnTo>
                  <a:pt x="7937215" y="2165982"/>
                </a:lnTo>
                <a:cubicBezTo>
                  <a:pt x="7926104" y="2165982"/>
                  <a:pt x="7918021" y="2154575"/>
                  <a:pt x="7921923" y="2144386"/>
                </a:cubicBezTo>
                <a:lnTo>
                  <a:pt x="7982444" y="1985824"/>
                </a:lnTo>
                <a:cubicBezTo>
                  <a:pt x="8028307" y="1865688"/>
                  <a:pt x="8139860" y="1806413"/>
                  <a:pt x="8270823" y="1806413"/>
                </a:cubicBezTo>
                <a:lnTo>
                  <a:pt x="8577178" y="1806413"/>
                </a:lnTo>
                <a:close/>
                <a:moveTo>
                  <a:pt x="8532139" y="1852470"/>
                </a:moveTo>
                <a:lnTo>
                  <a:pt x="8270823" y="1852470"/>
                </a:lnTo>
                <a:cubicBezTo>
                  <a:pt x="8151225" y="1852470"/>
                  <a:pt x="8061792" y="1907069"/>
                  <a:pt x="8025457" y="2002249"/>
                </a:cubicBezTo>
                <a:lnTo>
                  <a:pt x="7981938" y="2116263"/>
                </a:lnTo>
                <a:cubicBezTo>
                  <a:pt x="7981266" y="2118024"/>
                  <a:pt x="7982571" y="2119925"/>
                  <a:pt x="7984459" y="2119925"/>
                </a:cubicBezTo>
                <a:lnTo>
                  <a:pt x="8248499" y="2119925"/>
                </a:lnTo>
                <a:cubicBezTo>
                  <a:pt x="8359343" y="2119925"/>
                  <a:pt x="8455958" y="2054427"/>
                  <a:pt x="8494650" y="1953087"/>
                </a:cubicBezTo>
                <a:lnTo>
                  <a:pt x="8494865" y="1952504"/>
                </a:lnTo>
                <a:lnTo>
                  <a:pt x="8495094" y="1951934"/>
                </a:lnTo>
                <a:lnTo>
                  <a:pt x="8534622" y="1856209"/>
                </a:lnTo>
                <a:cubicBezTo>
                  <a:pt x="8535357" y="1854421"/>
                  <a:pt x="8534052" y="1852482"/>
                  <a:pt x="8532139" y="1852482"/>
                </a:cubicBezTo>
                <a:close/>
                <a:moveTo>
                  <a:pt x="6084574" y="3170699"/>
                </a:moveTo>
                <a:cubicBezTo>
                  <a:pt x="5953611" y="3170699"/>
                  <a:pt x="5842045" y="3229961"/>
                  <a:pt x="5796196" y="3350109"/>
                </a:cubicBezTo>
                <a:lnTo>
                  <a:pt x="5735662" y="3508671"/>
                </a:lnTo>
                <a:cubicBezTo>
                  <a:pt x="5731772" y="3518861"/>
                  <a:pt x="5739843" y="3530255"/>
                  <a:pt x="5750953" y="3530255"/>
                </a:cubicBezTo>
                <a:lnTo>
                  <a:pt x="6062250" y="3530255"/>
                </a:lnTo>
                <a:cubicBezTo>
                  <a:pt x="6192301" y="3530255"/>
                  <a:pt x="6305868" y="3453097"/>
                  <a:pt x="6351401" y="3333798"/>
                </a:cubicBezTo>
                <a:lnTo>
                  <a:pt x="6408489" y="3195514"/>
                </a:lnTo>
                <a:cubicBezTo>
                  <a:pt x="6412961" y="3183791"/>
                  <a:pt x="6403688" y="3170699"/>
                  <a:pt x="6390917" y="3170699"/>
                </a:cubicBezTo>
                <a:lnTo>
                  <a:pt x="6390917" y="3170699"/>
                </a:lnTo>
                <a:cubicBezTo>
                  <a:pt x="6390917" y="3170699"/>
                  <a:pt x="6084574" y="3170699"/>
                  <a:pt x="6084574" y="3170699"/>
                </a:cubicBezTo>
                <a:close/>
                <a:moveTo>
                  <a:pt x="2602156" y="2715937"/>
                </a:moveTo>
                <a:cubicBezTo>
                  <a:pt x="2471194" y="2715937"/>
                  <a:pt x="2359628" y="2775200"/>
                  <a:pt x="2313765" y="2895347"/>
                </a:cubicBezTo>
                <a:lnTo>
                  <a:pt x="2253244" y="3053910"/>
                </a:lnTo>
                <a:cubicBezTo>
                  <a:pt x="2249355" y="3064099"/>
                  <a:pt x="2257425" y="3075493"/>
                  <a:pt x="2268536" y="3075493"/>
                </a:cubicBezTo>
                <a:lnTo>
                  <a:pt x="2579833" y="3075493"/>
                </a:lnTo>
                <a:cubicBezTo>
                  <a:pt x="2709870" y="3075493"/>
                  <a:pt x="2823450" y="2998335"/>
                  <a:pt x="2868984" y="2879036"/>
                </a:cubicBezTo>
                <a:lnTo>
                  <a:pt x="2926071" y="2740752"/>
                </a:lnTo>
                <a:cubicBezTo>
                  <a:pt x="2930544" y="2729042"/>
                  <a:pt x="2921270" y="2715937"/>
                  <a:pt x="2908499" y="2715937"/>
                </a:cubicBezTo>
                <a:lnTo>
                  <a:pt x="2908499" y="2715937"/>
                </a:lnTo>
                <a:cubicBezTo>
                  <a:pt x="2908499" y="2715937"/>
                  <a:pt x="2602156" y="2715937"/>
                  <a:pt x="2602156" y="2715937"/>
                </a:cubicBezTo>
                <a:close/>
                <a:moveTo>
                  <a:pt x="1935714" y="2715937"/>
                </a:moveTo>
                <a:cubicBezTo>
                  <a:pt x="1804752" y="2715937"/>
                  <a:pt x="1693186" y="2775200"/>
                  <a:pt x="1647323" y="2895347"/>
                </a:cubicBezTo>
                <a:lnTo>
                  <a:pt x="1586802" y="3053910"/>
                </a:lnTo>
                <a:cubicBezTo>
                  <a:pt x="1582913" y="3064099"/>
                  <a:pt x="1590983" y="3075493"/>
                  <a:pt x="1602094" y="3075493"/>
                </a:cubicBezTo>
                <a:lnTo>
                  <a:pt x="1913391" y="3075493"/>
                </a:lnTo>
                <a:cubicBezTo>
                  <a:pt x="2043441" y="3075493"/>
                  <a:pt x="2157008" y="2998335"/>
                  <a:pt x="2202542" y="2879036"/>
                </a:cubicBezTo>
                <a:lnTo>
                  <a:pt x="2259629" y="2740752"/>
                </a:lnTo>
                <a:cubicBezTo>
                  <a:pt x="2264102" y="2729042"/>
                  <a:pt x="2254841" y="2715937"/>
                  <a:pt x="2242070" y="2715937"/>
                </a:cubicBezTo>
                <a:lnTo>
                  <a:pt x="2242070" y="2715937"/>
                </a:lnTo>
                <a:cubicBezTo>
                  <a:pt x="2242070" y="2715937"/>
                  <a:pt x="1935714" y="2715937"/>
                  <a:pt x="1935714" y="2715937"/>
                </a:cubicBezTo>
                <a:close/>
                <a:moveTo>
                  <a:pt x="7594600" y="1262770"/>
                </a:moveTo>
                <a:lnTo>
                  <a:pt x="7905897" y="1262770"/>
                </a:lnTo>
                <a:cubicBezTo>
                  <a:pt x="8035947" y="1262770"/>
                  <a:pt x="8149514" y="1185606"/>
                  <a:pt x="8195060" y="1066307"/>
                </a:cubicBezTo>
                <a:lnTo>
                  <a:pt x="8252148" y="928021"/>
                </a:lnTo>
                <a:cubicBezTo>
                  <a:pt x="8256608" y="916307"/>
                  <a:pt x="8247346" y="903208"/>
                  <a:pt x="8234576" y="903208"/>
                </a:cubicBezTo>
                <a:lnTo>
                  <a:pt x="7928220" y="903208"/>
                </a:lnTo>
                <a:cubicBezTo>
                  <a:pt x="7797257" y="903208"/>
                  <a:pt x="7685704" y="962476"/>
                  <a:pt x="7639842" y="1082616"/>
                </a:cubicBezTo>
                <a:lnTo>
                  <a:pt x="7579308" y="1241179"/>
                </a:lnTo>
                <a:cubicBezTo>
                  <a:pt x="7575418" y="1251373"/>
                  <a:pt x="7583489" y="1262770"/>
                  <a:pt x="7594600" y="1262770"/>
                </a:cubicBezTo>
                <a:close/>
                <a:moveTo>
                  <a:pt x="5725729" y="3170699"/>
                </a:moveTo>
                <a:lnTo>
                  <a:pt x="5725729" y="3170699"/>
                </a:lnTo>
                <a:cubicBezTo>
                  <a:pt x="5738487" y="3170699"/>
                  <a:pt x="5747774" y="3183791"/>
                  <a:pt x="5743301" y="3195514"/>
                </a:cubicBezTo>
                <a:lnTo>
                  <a:pt x="5686201" y="3333798"/>
                </a:lnTo>
                <a:cubicBezTo>
                  <a:pt x="5640667" y="3453097"/>
                  <a:pt x="5527100" y="3530255"/>
                  <a:pt x="5397050" y="3530255"/>
                </a:cubicBezTo>
                <a:lnTo>
                  <a:pt x="5085753" y="3530255"/>
                </a:lnTo>
                <a:cubicBezTo>
                  <a:pt x="5074642" y="3530255"/>
                  <a:pt x="5066572" y="3518861"/>
                  <a:pt x="5070461" y="3508671"/>
                </a:cubicBezTo>
                <a:lnTo>
                  <a:pt x="5130995" y="3350097"/>
                </a:lnTo>
                <a:cubicBezTo>
                  <a:pt x="5176845" y="3229961"/>
                  <a:pt x="5288411" y="3170699"/>
                  <a:pt x="5419373" y="3170699"/>
                </a:cubicBezTo>
                <a:lnTo>
                  <a:pt x="5725729" y="3170699"/>
                </a:lnTo>
                <a:close/>
                <a:moveTo>
                  <a:pt x="5680677" y="3216755"/>
                </a:moveTo>
                <a:lnTo>
                  <a:pt x="5419373" y="3216755"/>
                </a:lnTo>
                <a:cubicBezTo>
                  <a:pt x="5299763" y="3216755"/>
                  <a:pt x="5210330" y="3271354"/>
                  <a:pt x="5174007" y="3366535"/>
                </a:cubicBezTo>
                <a:lnTo>
                  <a:pt x="5130488" y="3480548"/>
                </a:lnTo>
                <a:cubicBezTo>
                  <a:pt x="5129817" y="3482310"/>
                  <a:pt x="5131122" y="3484198"/>
                  <a:pt x="5133009" y="3484198"/>
                </a:cubicBezTo>
                <a:lnTo>
                  <a:pt x="5397050" y="3484198"/>
                </a:lnTo>
                <a:cubicBezTo>
                  <a:pt x="5507881" y="3484198"/>
                  <a:pt x="5604509" y="3418713"/>
                  <a:pt x="5643189" y="3317360"/>
                </a:cubicBezTo>
                <a:lnTo>
                  <a:pt x="5643404" y="3316790"/>
                </a:lnTo>
                <a:lnTo>
                  <a:pt x="5643645" y="3316207"/>
                </a:lnTo>
                <a:lnTo>
                  <a:pt x="5683173" y="3220481"/>
                </a:lnTo>
                <a:cubicBezTo>
                  <a:pt x="5683908" y="3218707"/>
                  <a:pt x="5682603" y="3216755"/>
                  <a:pt x="5680677" y="3216755"/>
                </a:cubicBezTo>
                <a:close/>
                <a:moveTo>
                  <a:pt x="8043523" y="617863"/>
                </a:moveTo>
                <a:lnTo>
                  <a:pt x="8100611" y="479577"/>
                </a:lnTo>
                <a:cubicBezTo>
                  <a:pt x="8105083" y="467863"/>
                  <a:pt x="8095809" y="454764"/>
                  <a:pt x="8083038" y="454764"/>
                </a:cubicBezTo>
                <a:lnTo>
                  <a:pt x="7776683" y="454764"/>
                </a:lnTo>
                <a:cubicBezTo>
                  <a:pt x="7645720" y="454764"/>
                  <a:pt x="7534167" y="514031"/>
                  <a:pt x="7488304" y="634172"/>
                </a:cubicBezTo>
                <a:lnTo>
                  <a:pt x="7427784" y="792735"/>
                </a:lnTo>
                <a:cubicBezTo>
                  <a:pt x="7423881" y="802929"/>
                  <a:pt x="7431964" y="814326"/>
                  <a:pt x="7443075" y="814326"/>
                </a:cubicBezTo>
                <a:lnTo>
                  <a:pt x="7754359" y="814326"/>
                </a:lnTo>
                <a:cubicBezTo>
                  <a:pt x="7884410" y="814326"/>
                  <a:pt x="7997977" y="737162"/>
                  <a:pt x="8043523" y="617863"/>
                </a:cubicBezTo>
                <a:close/>
                <a:moveTo>
                  <a:pt x="7944132" y="1"/>
                </a:moveTo>
                <a:lnTo>
                  <a:pt x="7944132" y="4"/>
                </a:lnTo>
                <a:cubicBezTo>
                  <a:pt x="7956903" y="4"/>
                  <a:pt x="7966177" y="13098"/>
                  <a:pt x="7961705" y="24817"/>
                </a:cubicBezTo>
                <a:lnTo>
                  <a:pt x="7904604" y="163099"/>
                </a:lnTo>
                <a:cubicBezTo>
                  <a:pt x="7859071" y="282399"/>
                  <a:pt x="7745504" y="359565"/>
                  <a:pt x="7615466" y="359565"/>
                </a:cubicBezTo>
                <a:lnTo>
                  <a:pt x="7304157" y="359565"/>
                </a:lnTo>
                <a:cubicBezTo>
                  <a:pt x="7293046" y="359565"/>
                  <a:pt x="7284975" y="348166"/>
                  <a:pt x="7288865" y="337970"/>
                </a:cubicBezTo>
                <a:lnTo>
                  <a:pt x="7349399" y="179408"/>
                </a:lnTo>
                <a:cubicBezTo>
                  <a:pt x="7395261" y="59270"/>
                  <a:pt x="7506814" y="0"/>
                  <a:pt x="7637776" y="0"/>
                </a:cubicBezTo>
                <a:lnTo>
                  <a:pt x="7944132" y="0"/>
                </a:lnTo>
                <a:close/>
                <a:moveTo>
                  <a:pt x="7899080" y="46062"/>
                </a:moveTo>
                <a:lnTo>
                  <a:pt x="7637776" y="46062"/>
                </a:lnTo>
                <a:cubicBezTo>
                  <a:pt x="7518179" y="46062"/>
                  <a:pt x="7428746" y="100653"/>
                  <a:pt x="7392411" y="195840"/>
                </a:cubicBezTo>
                <a:lnTo>
                  <a:pt x="7348892" y="309846"/>
                </a:lnTo>
                <a:cubicBezTo>
                  <a:pt x="7348220" y="311612"/>
                  <a:pt x="7349525" y="313506"/>
                  <a:pt x="7351413" y="313506"/>
                </a:cubicBezTo>
                <a:lnTo>
                  <a:pt x="7615466" y="313506"/>
                </a:lnTo>
                <a:cubicBezTo>
                  <a:pt x="7726296" y="313506"/>
                  <a:pt x="7822913" y="248018"/>
                  <a:pt x="7861592" y="146670"/>
                </a:cubicBezTo>
                <a:lnTo>
                  <a:pt x="7861820" y="146091"/>
                </a:lnTo>
                <a:lnTo>
                  <a:pt x="7862048" y="145518"/>
                </a:lnTo>
                <a:lnTo>
                  <a:pt x="7901576" y="49787"/>
                </a:lnTo>
                <a:cubicBezTo>
                  <a:pt x="7902311" y="48013"/>
                  <a:pt x="7901006" y="46062"/>
                  <a:pt x="7899080" y="46062"/>
                </a:cubicBezTo>
                <a:close/>
                <a:moveTo>
                  <a:pt x="6970561" y="1082616"/>
                </a:moveTo>
                <a:lnTo>
                  <a:pt x="6910040" y="1241179"/>
                </a:lnTo>
                <a:cubicBezTo>
                  <a:pt x="6906139" y="1251373"/>
                  <a:pt x="6914222" y="1262770"/>
                  <a:pt x="6925333" y="1262770"/>
                </a:cubicBezTo>
                <a:lnTo>
                  <a:pt x="7236629" y="1262770"/>
                </a:lnTo>
                <a:cubicBezTo>
                  <a:pt x="7366680" y="1262770"/>
                  <a:pt x="7480247" y="1185606"/>
                  <a:pt x="7525780" y="1066307"/>
                </a:cubicBezTo>
                <a:lnTo>
                  <a:pt x="7582868" y="928021"/>
                </a:lnTo>
                <a:cubicBezTo>
                  <a:pt x="7587340" y="916307"/>
                  <a:pt x="7578079" y="903208"/>
                  <a:pt x="7565296" y="903208"/>
                </a:cubicBezTo>
                <a:lnTo>
                  <a:pt x="7258952" y="903208"/>
                </a:lnTo>
                <a:cubicBezTo>
                  <a:pt x="7127990" y="903208"/>
                  <a:pt x="7016425" y="962476"/>
                  <a:pt x="6970561" y="1082616"/>
                </a:cubicBezTo>
                <a:close/>
                <a:moveTo>
                  <a:pt x="8613399" y="4"/>
                </a:moveTo>
                <a:lnTo>
                  <a:pt x="8307057" y="4"/>
                </a:lnTo>
                <a:cubicBezTo>
                  <a:pt x="8176095" y="4"/>
                  <a:pt x="8064529" y="59270"/>
                  <a:pt x="8018666" y="179408"/>
                </a:cubicBezTo>
                <a:lnTo>
                  <a:pt x="7958145" y="337970"/>
                </a:lnTo>
                <a:cubicBezTo>
                  <a:pt x="7954242" y="348165"/>
                  <a:pt x="7962325" y="359561"/>
                  <a:pt x="7973436" y="359561"/>
                </a:cubicBezTo>
                <a:lnTo>
                  <a:pt x="8284733" y="359561"/>
                </a:lnTo>
                <a:cubicBezTo>
                  <a:pt x="8414783" y="359561"/>
                  <a:pt x="8528350" y="282398"/>
                  <a:pt x="8573884" y="163098"/>
                </a:cubicBezTo>
                <a:lnTo>
                  <a:pt x="8630972" y="24813"/>
                </a:lnTo>
                <a:cubicBezTo>
                  <a:pt x="8635444" y="13098"/>
                  <a:pt x="8626170" y="4"/>
                  <a:pt x="8613399" y="4"/>
                </a:cubicBezTo>
                <a:close/>
                <a:moveTo>
                  <a:pt x="6642250" y="1985824"/>
                </a:moveTo>
                <a:lnTo>
                  <a:pt x="6581729" y="2144386"/>
                </a:lnTo>
                <a:cubicBezTo>
                  <a:pt x="6577827" y="2154575"/>
                  <a:pt x="6585910" y="2165982"/>
                  <a:pt x="6597008" y="2165982"/>
                </a:cubicBezTo>
                <a:lnTo>
                  <a:pt x="6908305" y="2165982"/>
                </a:lnTo>
                <a:cubicBezTo>
                  <a:pt x="7038355" y="2165982"/>
                  <a:pt x="7151922" y="2088811"/>
                  <a:pt x="7197469" y="1969512"/>
                </a:cubicBezTo>
                <a:lnTo>
                  <a:pt x="7254556" y="1831228"/>
                </a:lnTo>
                <a:cubicBezTo>
                  <a:pt x="7259016" y="1819505"/>
                  <a:pt x="7249742" y="1806413"/>
                  <a:pt x="7236984" y="1806413"/>
                </a:cubicBezTo>
                <a:lnTo>
                  <a:pt x="6930628" y="1806413"/>
                </a:lnTo>
                <a:cubicBezTo>
                  <a:pt x="6799666" y="1806413"/>
                  <a:pt x="6688100" y="1865676"/>
                  <a:pt x="6642250" y="1985824"/>
                </a:cubicBezTo>
                <a:close/>
                <a:moveTo>
                  <a:pt x="9851341" y="1531062"/>
                </a:moveTo>
                <a:lnTo>
                  <a:pt x="9790819" y="1689624"/>
                </a:lnTo>
                <a:cubicBezTo>
                  <a:pt x="9786917" y="1699814"/>
                  <a:pt x="9795000" y="1711220"/>
                  <a:pt x="9806111" y="1711220"/>
                </a:cubicBezTo>
                <a:lnTo>
                  <a:pt x="10117408" y="1711220"/>
                </a:lnTo>
                <a:cubicBezTo>
                  <a:pt x="10247458" y="1711220"/>
                  <a:pt x="10361025" y="1634049"/>
                  <a:pt x="10406559" y="1514750"/>
                </a:cubicBezTo>
                <a:lnTo>
                  <a:pt x="10463646" y="1376467"/>
                </a:lnTo>
                <a:cubicBezTo>
                  <a:pt x="10468119" y="1364756"/>
                  <a:pt x="10458845" y="1351651"/>
                  <a:pt x="10446074" y="1351651"/>
                </a:cubicBezTo>
                <a:lnTo>
                  <a:pt x="10139718" y="1351651"/>
                </a:lnTo>
                <a:cubicBezTo>
                  <a:pt x="10008756" y="1351651"/>
                  <a:pt x="9897203" y="1410927"/>
                  <a:pt x="9851341" y="1531062"/>
                </a:cubicBezTo>
                <a:close/>
                <a:moveTo>
                  <a:pt x="6883840" y="903208"/>
                </a:moveTo>
                <a:lnTo>
                  <a:pt x="6577497" y="903208"/>
                </a:lnTo>
                <a:cubicBezTo>
                  <a:pt x="6446535" y="903208"/>
                  <a:pt x="6334969" y="962476"/>
                  <a:pt x="6289107" y="1082616"/>
                </a:cubicBezTo>
                <a:lnTo>
                  <a:pt x="6228585" y="1241179"/>
                </a:lnTo>
                <a:cubicBezTo>
                  <a:pt x="6224696" y="1251373"/>
                  <a:pt x="6232766" y="1262770"/>
                  <a:pt x="6243877" y="1262770"/>
                </a:cubicBezTo>
                <a:lnTo>
                  <a:pt x="6555174" y="1262770"/>
                </a:lnTo>
                <a:cubicBezTo>
                  <a:pt x="6685224" y="1262770"/>
                  <a:pt x="6798791" y="1185606"/>
                  <a:pt x="6844325" y="1066307"/>
                </a:cubicBezTo>
                <a:lnTo>
                  <a:pt x="6901413" y="928021"/>
                </a:lnTo>
                <a:cubicBezTo>
                  <a:pt x="6905885" y="916307"/>
                  <a:pt x="6896611" y="903208"/>
                  <a:pt x="6883840" y="903208"/>
                </a:cubicBezTo>
                <a:close/>
                <a:moveTo>
                  <a:pt x="8828499" y="634171"/>
                </a:moveTo>
                <a:lnTo>
                  <a:pt x="8767965" y="792733"/>
                </a:lnTo>
                <a:cubicBezTo>
                  <a:pt x="8764075" y="802928"/>
                  <a:pt x="8772146" y="814324"/>
                  <a:pt x="8783269" y="814324"/>
                </a:cubicBezTo>
                <a:lnTo>
                  <a:pt x="9094554" y="814324"/>
                </a:lnTo>
                <a:cubicBezTo>
                  <a:pt x="9224603" y="814324"/>
                  <a:pt x="9338171" y="737161"/>
                  <a:pt x="9383705" y="617861"/>
                </a:cubicBezTo>
                <a:lnTo>
                  <a:pt x="9440805" y="479576"/>
                </a:lnTo>
                <a:cubicBezTo>
                  <a:pt x="9445265" y="467862"/>
                  <a:pt x="9436003" y="454763"/>
                  <a:pt x="9423233" y="454763"/>
                </a:cubicBezTo>
                <a:lnTo>
                  <a:pt x="9116876" y="454763"/>
                </a:lnTo>
                <a:cubicBezTo>
                  <a:pt x="8985914" y="454763"/>
                  <a:pt x="8874348" y="514030"/>
                  <a:pt x="8828499" y="634171"/>
                </a:cubicBezTo>
                <a:close/>
                <a:moveTo>
                  <a:pt x="4235796" y="5313816"/>
                </a:moveTo>
                <a:lnTo>
                  <a:pt x="4296330" y="5155254"/>
                </a:lnTo>
                <a:cubicBezTo>
                  <a:pt x="4342180" y="5035119"/>
                  <a:pt x="4453746" y="4975843"/>
                  <a:pt x="4584708" y="4975843"/>
                </a:cubicBezTo>
                <a:lnTo>
                  <a:pt x="4891064" y="4975843"/>
                </a:lnTo>
                <a:lnTo>
                  <a:pt x="4891064" y="4975843"/>
                </a:lnTo>
                <a:cubicBezTo>
                  <a:pt x="4903822" y="4975843"/>
                  <a:pt x="4913096" y="4988948"/>
                  <a:pt x="4908636" y="5000659"/>
                </a:cubicBezTo>
                <a:lnTo>
                  <a:pt x="4851549" y="5138942"/>
                </a:lnTo>
                <a:cubicBezTo>
                  <a:pt x="4806002" y="5258241"/>
                  <a:pt x="4692435" y="5335412"/>
                  <a:pt x="4562385" y="5335412"/>
                </a:cubicBezTo>
                <a:lnTo>
                  <a:pt x="4251088" y="5335412"/>
                </a:lnTo>
                <a:cubicBezTo>
                  <a:pt x="4239990" y="5335412"/>
                  <a:pt x="4231907" y="5324006"/>
                  <a:pt x="4235796" y="5313816"/>
                </a:cubicBezTo>
                <a:close/>
                <a:moveTo>
                  <a:pt x="4298345" y="5289355"/>
                </a:moveTo>
                <a:lnTo>
                  <a:pt x="4562385" y="5289355"/>
                </a:lnTo>
                <a:cubicBezTo>
                  <a:pt x="4673229" y="5289355"/>
                  <a:pt x="4769845" y="5223870"/>
                  <a:pt x="4808524" y="5122517"/>
                </a:cubicBezTo>
                <a:lnTo>
                  <a:pt x="4808752" y="5121934"/>
                </a:lnTo>
                <a:lnTo>
                  <a:pt x="4808980" y="5121364"/>
                </a:lnTo>
                <a:lnTo>
                  <a:pt x="4848508" y="5025626"/>
                </a:lnTo>
                <a:cubicBezTo>
                  <a:pt x="4849243" y="5023864"/>
                  <a:pt x="4847938" y="5021913"/>
                  <a:pt x="4846012" y="5021913"/>
                </a:cubicBezTo>
                <a:lnTo>
                  <a:pt x="4584708" y="5021913"/>
                </a:lnTo>
                <a:cubicBezTo>
                  <a:pt x="4465098" y="5021913"/>
                  <a:pt x="4375665" y="5076498"/>
                  <a:pt x="4339342" y="5171679"/>
                </a:cubicBezTo>
                <a:lnTo>
                  <a:pt x="4295824" y="5285693"/>
                </a:lnTo>
                <a:cubicBezTo>
                  <a:pt x="4295152" y="5287454"/>
                  <a:pt x="4296444" y="5289355"/>
                  <a:pt x="4298345" y="5289355"/>
                </a:cubicBezTo>
                <a:close/>
                <a:moveTo>
                  <a:pt x="8651711" y="1985824"/>
                </a:moveTo>
                <a:lnTo>
                  <a:pt x="8591178" y="2144386"/>
                </a:lnTo>
                <a:cubicBezTo>
                  <a:pt x="8587288" y="2154575"/>
                  <a:pt x="8595371" y="2165982"/>
                  <a:pt x="8606469" y="2165982"/>
                </a:cubicBezTo>
                <a:lnTo>
                  <a:pt x="8917766" y="2165982"/>
                </a:lnTo>
                <a:cubicBezTo>
                  <a:pt x="9047816" y="2165982"/>
                  <a:pt x="9161384" y="2088811"/>
                  <a:pt x="9206917" y="1969512"/>
                </a:cubicBezTo>
                <a:lnTo>
                  <a:pt x="9264018" y="1831228"/>
                </a:lnTo>
                <a:cubicBezTo>
                  <a:pt x="9268477" y="1819505"/>
                  <a:pt x="9259203" y="1806413"/>
                  <a:pt x="9246433" y="1806413"/>
                </a:cubicBezTo>
                <a:lnTo>
                  <a:pt x="8940090" y="1806413"/>
                </a:lnTo>
                <a:cubicBezTo>
                  <a:pt x="8809128" y="1806413"/>
                  <a:pt x="8697562" y="1865676"/>
                  <a:pt x="8651711" y="1985824"/>
                </a:cubicBezTo>
                <a:close/>
                <a:moveTo>
                  <a:pt x="6609665" y="4"/>
                </a:moveTo>
                <a:lnTo>
                  <a:pt x="6303322" y="4"/>
                </a:lnTo>
                <a:cubicBezTo>
                  <a:pt x="6172359" y="4"/>
                  <a:pt x="6060794" y="59270"/>
                  <a:pt x="6014943" y="179408"/>
                </a:cubicBezTo>
                <a:lnTo>
                  <a:pt x="5954410" y="337970"/>
                </a:lnTo>
                <a:cubicBezTo>
                  <a:pt x="5950520" y="348165"/>
                  <a:pt x="5958590" y="359561"/>
                  <a:pt x="5969701" y="359561"/>
                </a:cubicBezTo>
                <a:lnTo>
                  <a:pt x="6280998" y="359561"/>
                </a:lnTo>
                <a:cubicBezTo>
                  <a:pt x="6411048" y="359561"/>
                  <a:pt x="6524616" y="282398"/>
                  <a:pt x="6570149" y="163098"/>
                </a:cubicBezTo>
                <a:lnTo>
                  <a:pt x="6627250" y="24813"/>
                </a:lnTo>
                <a:cubicBezTo>
                  <a:pt x="6631709" y="13098"/>
                  <a:pt x="6622435" y="4"/>
                  <a:pt x="6609665" y="4"/>
                </a:cubicBezTo>
                <a:close/>
                <a:moveTo>
                  <a:pt x="3262074" y="4"/>
                </a:moveTo>
                <a:lnTo>
                  <a:pt x="2955730" y="4"/>
                </a:lnTo>
                <a:cubicBezTo>
                  <a:pt x="2824755" y="4"/>
                  <a:pt x="2713202" y="59270"/>
                  <a:pt x="2667339" y="179409"/>
                </a:cubicBezTo>
                <a:lnTo>
                  <a:pt x="2606818" y="337971"/>
                </a:lnTo>
                <a:cubicBezTo>
                  <a:pt x="2602916" y="348166"/>
                  <a:pt x="2610999" y="359563"/>
                  <a:pt x="2622110" y="359563"/>
                </a:cubicBezTo>
                <a:lnTo>
                  <a:pt x="2933407" y="359563"/>
                </a:lnTo>
                <a:cubicBezTo>
                  <a:pt x="3063457" y="359563"/>
                  <a:pt x="3177025" y="282399"/>
                  <a:pt x="3222558" y="163099"/>
                </a:cubicBezTo>
                <a:lnTo>
                  <a:pt x="3279646" y="24814"/>
                </a:lnTo>
                <a:cubicBezTo>
                  <a:pt x="3284118" y="13100"/>
                  <a:pt x="3274844" y="5"/>
                  <a:pt x="3262074" y="5"/>
                </a:cubicBezTo>
                <a:close/>
                <a:moveTo>
                  <a:pt x="2425356" y="454764"/>
                </a:moveTo>
                <a:lnTo>
                  <a:pt x="2731712" y="454764"/>
                </a:lnTo>
                <a:cubicBezTo>
                  <a:pt x="2744483" y="454764"/>
                  <a:pt x="2753757" y="467859"/>
                  <a:pt x="2749284" y="479577"/>
                </a:cubicBezTo>
                <a:lnTo>
                  <a:pt x="2692197" y="617860"/>
                </a:lnTo>
                <a:cubicBezTo>
                  <a:pt x="2646651" y="737162"/>
                  <a:pt x="2533083" y="814326"/>
                  <a:pt x="2403046" y="814326"/>
                </a:cubicBezTo>
                <a:lnTo>
                  <a:pt x="2091749" y="814326"/>
                </a:lnTo>
                <a:cubicBezTo>
                  <a:pt x="2080638" y="814326"/>
                  <a:pt x="2072555" y="802927"/>
                  <a:pt x="2076457" y="792731"/>
                </a:cubicBezTo>
                <a:lnTo>
                  <a:pt x="2136978" y="634172"/>
                </a:lnTo>
                <a:cubicBezTo>
                  <a:pt x="2182841" y="514031"/>
                  <a:pt x="2294407" y="454764"/>
                  <a:pt x="2425369" y="454764"/>
                </a:cubicBezTo>
                <a:close/>
                <a:moveTo>
                  <a:pt x="2686660" y="500825"/>
                </a:moveTo>
                <a:lnTo>
                  <a:pt x="2425356" y="500825"/>
                </a:lnTo>
                <a:cubicBezTo>
                  <a:pt x="2305758" y="500825"/>
                  <a:pt x="2216326" y="555416"/>
                  <a:pt x="2179990" y="650603"/>
                </a:cubicBezTo>
                <a:lnTo>
                  <a:pt x="2136471" y="764609"/>
                </a:lnTo>
                <a:cubicBezTo>
                  <a:pt x="2135800" y="766374"/>
                  <a:pt x="2137105" y="768267"/>
                  <a:pt x="2138992" y="768267"/>
                </a:cubicBezTo>
                <a:lnTo>
                  <a:pt x="2403046" y="768267"/>
                </a:lnTo>
                <a:cubicBezTo>
                  <a:pt x="2513877" y="768267"/>
                  <a:pt x="2610492" y="702781"/>
                  <a:pt x="2649172" y="601431"/>
                </a:cubicBezTo>
                <a:lnTo>
                  <a:pt x="2649400" y="600852"/>
                </a:lnTo>
                <a:lnTo>
                  <a:pt x="2649641" y="600279"/>
                </a:lnTo>
                <a:lnTo>
                  <a:pt x="2689156" y="504551"/>
                </a:lnTo>
                <a:cubicBezTo>
                  <a:pt x="2689891" y="502775"/>
                  <a:pt x="2688586" y="500826"/>
                  <a:pt x="2686660" y="500826"/>
                </a:cubicBezTo>
                <a:close/>
                <a:moveTo>
                  <a:pt x="4600621" y="4"/>
                </a:moveTo>
                <a:lnTo>
                  <a:pt x="4294265" y="4"/>
                </a:lnTo>
                <a:cubicBezTo>
                  <a:pt x="4163303" y="4"/>
                  <a:pt x="4051750" y="59270"/>
                  <a:pt x="4005887" y="179408"/>
                </a:cubicBezTo>
                <a:lnTo>
                  <a:pt x="3945353" y="337970"/>
                </a:lnTo>
                <a:cubicBezTo>
                  <a:pt x="3941464" y="348165"/>
                  <a:pt x="3949534" y="359561"/>
                  <a:pt x="3960657" y="359561"/>
                </a:cubicBezTo>
                <a:lnTo>
                  <a:pt x="4271942" y="359561"/>
                </a:lnTo>
                <a:cubicBezTo>
                  <a:pt x="4401992" y="359561"/>
                  <a:pt x="4515559" y="282398"/>
                  <a:pt x="4561105" y="163098"/>
                </a:cubicBezTo>
                <a:lnTo>
                  <a:pt x="4618193" y="24813"/>
                </a:lnTo>
                <a:cubicBezTo>
                  <a:pt x="4622653" y="13098"/>
                  <a:pt x="4613379" y="4"/>
                  <a:pt x="4600621" y="4"/>
                </a:cubicBezTo>
                <a:close/>
                <a:moveTo>
                  <a:pt x="5484569" y="634171"/>
                </a:moveTo>
                <a:lnTo>
                  <a:pt x="5424048" y="792733"/>
                </a:lnTo>
                <a:cubicBezTo>
                  <a:pt x="5420146" y="802928"/>
                  <a:pt x="5428229" y="814324"/>
                  <a:pt x="5439340" y="814324"/>
                </a:cubicBezTo>
                <a:lnTo>
                  <a:pt x="5750637" y="814324"/>
                </a:lnTo>
                <a:cubicBezTo>
                  <a:pt x="5880687" y="814324"/>
                  <a:pt x="5994254" y="737161"/>
                  <a:pt x="6039788" y="617861"/>
                </a:cubicBezTo>
                <a:lnTo>
                  <a:pt x="6096876" y="479576"/>
                </a:lnTo>
                <a:cubicBezTo>
                  <a:pt x="6101348" y="467862"/>
                  <a:pt x="6092074" y="454763"/>
                  <a:pt x="6079303" y="454763"/>
                </a:cubicBezTo>
                <a:lnTo>
                  <a:pt x="5772947" y="454763"/>
                </a:lnTo>
                <a:cubicBezTo>
                  <a:pt x="5641985" y="454763"/>
                  <a:pt x="5530432" y="514030"/>
                  <a:pt x="5484569" y="634171"/>
                </a:cubicBezTo>
                <a:close/>
                <a:moveTo>
                  <a:pt x="4966839" y="1082616"/>
                </a:moveTo>
                <a:lnTo>
                  <a:pt x="4906305" y="1241179"/>
                </a:lnTo>
                <a:cubicBezTo>
                  <a:pt x="4902416" y="1251373"/>
                  <a:pt x="4910486" y="1262770"/>
                  <a:pt x="4921597" y="1262770"/>
                </a:cubicBezTo>
                <a:lnTo>
                  <a:pt x="5232907" y="1262770"/>
                </a:lnTo>
                <a:cubicBezTo>
                  <a:pt x="5362944" y="1262770"/>
                  <a:pt x="5476512" y="1185606"/>
                  <a:pt x="5522045" y="1066307"/>
                </a:cubicBezTo>
                <a:lnTo>
                  <a:pt x="5579146" y="928021"/>
                </a:lnTo>
                <a:cubicBezTo>
                  <a:pt x="5583618" y="916307"/>
                  <a:pt x="5574344" y="903208"/>
                  <a:pt x="5561561" y="903208"/>
                </a:cubicBezTo>
                <a:lnTo>
                  <a:pt x="5255217" y="903208"/>
                </a:lnTo>
                <a:cubicBezTo>
                  <a:pt x="5124255" y="903208"/>
                  <a:pt x="5012689" y="962476"/>
                  <a:pt x="4966839" y="1082616"/>
                </a:cubicBezTo>
                <a:close/>
                <a:moveTo>
                  <a:pt x="4499609" y="1531062"/>
                </a:moveTo>
                <a:lnTo>
                  <a:pt x="4439088" y="1689624"/>
                </a:lnTo>
                <a:cubicBezTo>
                  <a:pt x="4435186" y="1699814"/>
                  <a:pt x="4443269" y="1711220"/>
                  <a:pt x="4454379" y="1711220"/>
                </a:cubicBezTo>
                <a:lnTo>
                  <a:pt x="4765676" y="1711220"/>
                </a:lnTo>
                <a:cubicBezTo>
                  <a:pt x="4895726" y="1711220"/>
                  <a:pt x="5009294" y="1634049"/>
                  <a:pt x="5054827" y="1514750"/>
                </a:cubicBezTo>
                <a:lnTo>
                  <a:pt x="5111915" y="1376467"/>
                </a:lnTo>
                <a:cubicBezTo>
                  <a:pt x="5116387" y="1364756"/>
                  <a:pt x="5107113" y="1351651"/>
                  <a:pt x="5094343" y="1351651"/>
                </a:cubicBezTo>
                <a:lnTo>
                  <a:pt x="4787987" y="1351651"/>
                </a:lnTo>
                <a:cubicBezTo>
                  <a:pt x="4657025" y="1351651"/>
                  <a:pt x="4545471" y="1410927"/>
                  <a:pt x="4499609" y="1531062"/>
                </a:cubicBezTo>
                <a:close/>
                <a:moveTo>
                  <a:pt x="11538977" y="1066307"/>
                </a:moveTo>
                <a:lnTo>
                  <a:pt x="11596064" y="928021"/>
                </a:lnTo>
                <a:cubicBezTo>
                  <a:pt x="11600537" y="916307"/>
                  <a:pt x="11591263" y="903208"/>
                  <a:pt x="11578493" y="903208"/>
                </a:cubicBezTo>
                <a:lnTo>
                  <a:pt x="11272136" y="903208"/>
                </a:lnTo>
                <a:cubicBezTo>
                  <a:pt x="11141174" y="903208"/>
                  <a:pt x="11029621" y="962476"/>
                  <a:pt x="10983759" y="1082616"/>
                </a:cubicBezTo>
                <a:lnTo>
                  <a:pt x="10923237" y="1241179"/>
                </a:lnTo>
                <a:cubicBezTo>
                  <a:pt x="10919335" y="1251373"/>
                  <a:pt x="10927418" y="1262770"/>
                  <a:pt x="10938529" y="1262770"/>
                </a:cubicBezTo>
                <a:lnTo>
                  <a:pt x="11249826" y="1262770"/>
                </a:lnTo>
                <a:cubicBezTo>
                  <a:pt x="11379876" y="1262770"/>
                  <a:pt x="11493431" y="1185606"/>
                  <a:pt x="11538977" y="1066307"/>
                </a:cubicBezTo>
                <a:close/>
                <a:moveTo>
                  <a:pt x="7112090" y="5762266"/>
                </a:moveTo>
                <a:lnTo>
                  <a:pt x="7172612" y="5603704"/>
                </a:lnTo>
                <a:cubicBezTo>
                  <a:pt x="7218474" y="5483556"/>
                  <a:pt x="7330027" y="5424294"/>
                  <a:pt x="7460989" y="5424294"/>
                </a:cubicBezTo>
                <a:lnTo>
                  <a:pt x="7767346" y="5424294"/>
                </a:lnTo>
                <a:cubicBezTo>
                  <a:pt x="7780116" y="5424294"/>
                  <a:pt x="7789390" y="5437398"/>
                  <a:pt x="7784917" y="5449109"/>
                </a:cubicBezTo>
                <a:lnTo>
                  <a:pt x="7727830" y="5587393"/>
                </a:lnTo>
                <a:cubicBezTo>
                  <a:pt x="7682297" y="5706691"/>
                  <a:pt x="7568729" y="5783862"/>
                  <a:pt x="7438679" y="5783862"/>
                </a:cubicBezTo>
                <a:lnTo>
                  <a:pt x="7127382" y="5783862"/>
                </a:lnTo>
                <a:cubicBezTo>
                  <a:pt x="7116271" y="5783862"/>
                  <a:pt x="7108188" y="5772456"/>
                  <a:pt x="7112090" y="5762266"/>
                </a:cubicBezTo>
                <a:close/>
                <a:moveTo>
                  <a:pt x="7174626" y="5737793"/>
                </a:moveTo>
                <a:lnTo>
                  <a:pt x="7438679" y="5737793"/>
                </a:lnTo>
                <a:cubicBezTo>
                  <a:pt x="7549510" y="5737793"/>
                  <a:pt x="7646126" y="5672307"/>
                  <a:pt x="7684817" y="5570968"/>
                </a:cubicBezTo>
                <a:lnTo>
                  <a:pt x="7685033" y="5570385"/>
                </a:lnTo>
                <a:lnTo>
                  <a:pt x="7685274" y="5569814"/>
                </a:lnTo>
                <a:lnTo>
                  <a:pt x="7724802" y="5474076"/>
                </a:lnTo>
                <a:cubicBezTo>
                  <a:pt x="7725524" y="5472302"/>
                  <a:pt x="7724219" y="5470350"/>
                  <a:pt x="7722306" y="5470350"/>
                </a:cubicBezTo>
                <a:lnTo>
                  <a:pt x="7460989" y="5470350"/>
                </a:lnTo>
                <a:cubicBezTo>
                  <a:pt x="7341391" y="5470350"/>
                  <a:pt x="7251959" y="5524949"/>
                  <a:pt x="7215623" y="5620129"/>
                </a:cubicBezTo>
                <a:lnTo>
                  <a:pt x="7172104" y="5734143"/>
                </a:lnTo>
                <a:cubicBezTo>
                  <a:pt x="7171433" y="5735905"/>
                  <a:pt x="7172738" y="5737793"/>
                  <a:pt x="7174626" y="5737793"/>
                </a:cubicBezTo>
                <a:close/>
                <a:moveTo>
                  <a:pt x="7266288" y="6238611"/>
                </a:moveTo>
                <a:lnTo>
                  <a:pt x="7577572" y="6238611"/>
                </a:lnTo>
                <a:cubicBezTo>
                  <a:pt x="7707635" y="6238611"/>
                  <a:pt x="7821190" y="6161453"/>
                  <a:pt x="7866736" y="6042155"/>
                </a:cubicBezTo>
                <a:lnTo>
                  <a:pt x="7923823" y="5903871"/>
                </a:lnTo>
                <a:cubicBezTo>
                  <a:pt x="7928296" y="5892160"/>
                  <a:pt x="7919022" y="5879055"/>
                  <a:pt x="7906251" y="5879055"/>
                </a:cubicBezTo>
                <a:lnTo>
                  <a:pt x="7599895" y="5879055"/>
                </a:lnTo>
                <a:cubicBezTo>
                  <a:pt x="7468933" y="5879055"/>
                  <a:pt x="7357367" y="5938318"/>
                  <a:pt x="7311518" y="6058466"/>
                </a:cubicBezTo>
                <a:lnTo>
                  <a:pt x="7250984" y="6217028"/>
                </a:lnTo>
                <a:cubicBezTo>
                  <a:pt x="7247094" y="6227218"/>
                  <a:pt x="7255177" y="6238611"/>
                  <a:pt x="7266288" y="6238611"/>
                </a:cubicBezTo>
                <a:close/>
                <a:moveTo>
                  <a:pt x="8397097" y="5587393"/>
                </a:moveTo>
                <a:lnTo>
                  <a:pt x="8454184" y="5449109"/>
                </a:lnTo>
                <a:cubicBezTo>
                  <a:pt x="8458657" y="5437398"/>
                  <a:pt x="8449383" y="5424294"/>
                  <a:pt x="8436613" y="5424294"/>
                </a:cubicBezTo>
                <a:lnTo>
                  <a:pt x="8130257" y="5424294"/>
                </a:lnTo>
                <a:cubicBezTo>
                  <a:pt x="7999295" y="5424294"/>
                  <a:pt x="7887729" y="5483569"/>
                  <a:pt x="7841879" y="5603704"/>
                </a:cubicBezTo>
                <a:lnTo>
                  <a:pt x="7781345" y="5762266"/>
                </a:lnTo>
                <a:cubicBezTo>
                  <a:pt x="7777455" y="5772456"/>
                  <a:pt x="7785538" y="5783862"/>
                  <a:pt x="7796636" y="5783862"/>
                </a:cubicBezTo>
                <a:lnTo>
                  <a:pt x="8107946" y="5783862"/>
                </a:lnTo>
                <a:cubicBezTo>
                  <a:pt x="8237983" y="5783862"/>
                  <a:pt x="8351551" y="5706691"/>
                  <a:pt x="8397097" y="5587393"/>
                </a:cubicBezTo>
                <a:close/>
                <a:moveTo>
                  <a:pt x="8467564" y="5783850"/>
                </a:moveTo>
                <a:lnTo>
                  <a:pt x="8778860" y="5783850"/>
                </a:lnTo>
                <a:cubicBezTo>
                  <a:pt x="8908911" y="5783850"/>
                  <a:pt x="9022478" y="5706691"/>
                  <a:pt x="9068011" y="5587393"/>
                </a:cubicBezTo>
                <a:lnTo>
                  <a:pt x="9125112" y="5449109"/>
                </a:lnTo>
                <a:cubicBezTo>
                  <a:pt x="9129571" y="5437398"/>
                  <a:pt x="9120297" y="5424294"/>
                  <a:pt x="9107539" y="5424294"/>
                </a:cubicBezTo>
                <a:lnTo>
                  <a:pt x="8801184" y="5424294"/>
                </a:lnTo>
                <a:cubicBezTo>
                  <a:pt x="8670221" y="5424294"/>
                  <a:pt x="8558656" y="5483556"/>
                  <a:pt x="8512805" y="5603704"/>
                </a:cubicBezTo>
                <a:lnTo>
                  <a:pt x="8452271" y="5762266"/>
                </a:lnTo>
                <a:cubicBezTo>
                  <a:pt x="8448383" y="5772456"/>
                  <a:pt x="8456452" y="5783850"/>
                  <a:pt x="8467564" y="5783850"/>
                </a:cubicBezTo>
                <a:close/>
                <a:moveTo>
                  <a:pt x="5262553" y="6238611"/>
                </a:moveTo>
                <a:lnTo>
                  <a:pt x="5573850" y="6238611"/>
                </a:lnTo>
                <a:cubicBezTo>
                  <a:pt x="5703900" y="6238611"/>
                  <a:pt x="5817467" y="6161453"/>
                  <a:pt x="5863001" y="6042155"/>
                </a:cubicBezTo>
                <a:lnTo>
                  <a:pt x="5920088" y="5903871"/>
                </a:lnTo>
                <a:cubicBezTo>
                  <a:pt x="5924561" y="5892160"/>
                  <a:pt x="5915287" y="5879055"/>
                  <a:pt x="5902516" y="5879055"/>
                </a:cubicBezTo>
                <a:lnTo>
                  <a:pt x="5596160" y="5879055"/>
                </a:lnTo>
                <a:cubicBezTo>
                  <a:pt x="5465211" y="5879055"/>
                  <a:pt x="5353645" y="5938318"/>
                  <a:pt x="5307782" y="6058466"/>
                </a:cubicBezTo>
                <a:lnTo>
                  <a:pt x="5247261" y="6217028"/>
                </a:lnTo>
                <a:cubicBezTo>
                  <a:pt x="5243359" y="6227218"/>
                  <a:pt x="5251442" y="6238611"/>
                  <a:pt x="5262553" y="6238611"/>
                </a:cubicBezTo>
                <a:close/>
                <a:moveTo>
                  <a:pt x="5912462" y="6217028"/>
                </a:moveTo>
                <a:lnTo>
                  <a:pt x="5972983" y="6058466"/>
                </a:lnTo>
                <a:cubicBezTo>
                  <a:pt x="6018845" y="5938318"/>
                  <a:pt x="6130398" y="5879055"/>
                  <a:pt x="6261361" y="5879055"/>
                </a:cubicBezTo>
                <a:lnTo>
                  <a:pt x="6567716" y="5879055"/>
                </a:lnTo>
                <a:cubicBezTo>
                  <a:pt x="6580488" y="5879055"/>
                  <a:pt x="6589761" y="5892160"/>
                  <a:pt x="6585289" y="5903871"/>
                </a:cubicBezTo>
                <a:lnTo>
                  <a:pt x="6528201" y="6042155"/>
                </a:lnTo>
                <a:cubicBezTo>
                  <a:pt x="6482668" y="6161453"/>
                  <a:pt x="6369100" y="6238624"/>
                  <a:pt x="6239050" y="6238624"/>
                </a:cubicBezTo>
                <a:lnTo>
                  <a:pt x="5927753" y="6238624"/>
                </a:lnTo>
                <a:cubicBezTo>
                  <a:pt x="5916642" y="6238624"/>
                  <a:pt x="5908559" y="6227218"/>
                  <a:pt x="5912462" y="6217028"/>
                </a:cubicBezTo>
                <a:close/>
                <a:moveTo>
                  <a:pt x="5974997" y="6192555"/>
                </a:moveTo>
                <a:lnTo>
                  <a:pt x="6239050" y="6192555"/>
                </a:lnTo>
                <a:cubicBezTo>
                  <a:pt x="6349881" y="6192555"/>
                  <a:pt x="6446497" y="6127069"/>
                  <a:pt x="6485189" y="6025729"/>
                </a:cubicBezTo>
                <a:lnTo>
                  <a:pt x="6485404" y="6025146"/>
                </a:lnTo>
                <a:lnTo>
                  <a:pt x="6485645" y="6024576"/>
                </a:lnTo>
                <a:lnTo>
                  <a:pt x="6525173" y="5928838"/>
                </a:lnTo>
                <a:cubicBezTo>
                  <a:pt x="6525895" y="5927064"/>
                  <a:pt x="6524590" y="5925112"/>
                  <a:pt x="6522677" y="5925112"/>
                </a:cubicBezTo>
                <a:lnTo>
                  <a:pt x="6261361" y="5925112"/>
                </a:lnTo>
                <a:cubicBezTo>
                  <a:pt x="6141763" y="5925112"/>
                  <a:pt x="6052330" y="5979711"/>
                  <a:pt x="6015995" y="6074891"/>
                </a:cubicBezTo>
                <a:lnTo>
                  <a:pt x="5972476" y="6188905"/>
                </a:lnTo>
                <a:cubicBezTo>
                  <a:pt x="5971804" y="6190666"/>
                  <a:pt x="5973109" y="6192555"/>
                  <a:pt x="5974997" y="6192555"/>
                </a:cubicBezTo>
                <a:close/>
                <a:moveTo>
                  <a:pt x="7058563" y="5587393"/>
                </a:moveTo>
                <a:lnTo>
                  <a:pt x="7115650" y="5449109"/>
                </a:lnTo>
                <a:cubicBezTo>
                  <a:pt x="7120110" y="5437398"/>
                  <a:pt x="7110836" y="5424294"/>
                  <a:pt x="7098078" y="5424294"/>
                </a:cubicBezTo>
                <a:lnTo>
                  <a:pt x="6791722" y="5424294"/>
                </a:lnTo>
                <a:cubicBezTo>
                  <a:pt x="6660760" y="5424294"/>
                  <a:pt x="6549194" y="5483569"/>
                  <a:pt x="6503344" y="5603704"/>
                </a:cubicBezTo>
                <a:lnTo>
                  <a:pt x="6442823" y="5762266"/>
                </a:lnTo>
                <a:cubicBezTo>
                  <a:pt x="6438921" y="5772456"/>
                  <a:pt x="6447004" y="5783862"/>
                  <a:pt x="6458115" y="5783862"/>
                </a:cubicBezTo>
                <a:lnTo>
                  <a:pt x="6769399" y="5783862"/>
                </a:lnTo>
                <a:cubicBezTo>
                  <a:pt x="6899449" y="5783862"/>
                  <a:pt x="7013016" y="5706691"/>
                  <a:pt x="7058563" y="5587393"/>
                </a:cubicBezTo>
                <a:close/>
                <a:moveTo>
                  <a:pt x="11401705" y="4"/>
                </a:moveTo>
                <a:lnTo>
                  <a:pt x="11095349" y="4"/>
                </a:lnTo>
                <a:cubicBezTo>
                  <a:pt x="10964387" y="4"/>
                  <a:pt x="10852821" y="59270"/>
                  <a:pt x="10806971" y="179408"/>
                </a:cubicBezTo>
                <a:lnTo>
                  <a:pt x="10746450" y="337970"/>
                </a:lnTo>
                <a:cubicBezTo>
                  <a:pt x="10742548" y="348165"/>
                  <a:pt x="10750631" y="359561"/>
                  <a:pt x="10761729" y="359561"/>
                </a:cubicBezTo>
                <a:lnTo>
                  <a:pt x="11073039" y="359561"/>
                </a:lnTo>
                <a:cubicBezTo>
                  <a:pt x="11203076" y="359561"/>
                  <a:pt x="11316643" y="282398"/>
                  <a:pt x="11362190" y="163098"/>
                </a:cubicBezTo>
                <a:lnTo>
                  <a:pt x="11419277" y="24813"/>
                </a:lnTo>
                <a:cubicBezTo>
                  <a:pt x="11423750" y="13098"/>
                  <a:pt x="11414475" y="4"/>
                  <a:pt x="11401705" y="4"/>
                </a:cubicBezTo>
                <a:close/>
                <a:moveTo>
                  <a:pt x="10231051" y="3978705"/>
                </a:moveTo>
                <a:lnTo>
                  <a:pt x="9919754" y="3978705"/>
                </a:lnTo>
                <a:cubicBezTo>
                  <a:pt x="9908656" y="3978705"/>
                  <a:pt x="9900573" y="3967312"/>
                  <a:pt x="9904475" y="3957109"/>
                </a:cubicBezTo>
                <a:lnTo>
                  <a:pt x="9964996" y="3798547"/>
                </a:lnTo>
                <a:cubicBezTo>
                  <a:pt x="10010846" y="3678412"/>
                  <a:pt x="10122412" y="3619149"/>
                  <a:pt x="10253374" y="3619149"/>
                </a:cubicBezTo>
                <a:lnTo>
                  <a:pt x="10559731" y="3619149"/>
                </a:lnTo>
                <a:cubicBezTo>
                  <a:pt x="10572488" y="3619149"/>
                  <a:pt x="10581762" y="3632241"/>
                  <a:pt x="10577302" y="3643965"/>
                </a:cubicBezTo>
                <a:lnTo>
                  <a:pt x="10520215" y="3782248"/>
                </a:lnTo>
                <a:cubicBezTo>
                  <a:pt x="10474668" y="3901547"/>
                  <a:pt x="10361101" y="3978705"/>
                  <a:pt x="10231051" y="3978705"/>
                </a:cubicBezTo>
                <a:close/>
                <a:moveTo>
                  <a:pt x="9966998" y="3932649"/>
                </a:moveTo>
                <a:lnTo>
                  <a:pt x="10231051" y="3932649"/>
                </a:lnTo>
                <a:cubicBezTo>
                  <a:pt x="10341895" y="3932649"/>
                  <a:pt x="10438510" y="3867163"/>
                  <a:pt x="10477190" y="3765810"/>
                </a:cubicBezTo>
                <a:lnTo>
                  <a:pt x="10477418" y="3765228"/>
                </a:lnTo>
                <a:lnTo>
                  <a:pt x="10477646" y="3764657"/>
                </a:lnTo>
                <a:lnTo>
                  <a:pt x="10517174" y="3668932"/>
                </a:lnTo>
                <a:cubicBezTo>
                  <a:pt x="10517909" y="3667157"/>
                  <a:pt x="10516604" y="3665206"/>
                  <a:pt x="10514678" y="3665206"/>
                </a:cubicBezTo>
                <a:lnTo>
                  <a:pt x="10253374" y="3665206"/>
                </a:lnTo>
                <a:cubicBezTo>
                  <a:pt x="10133776" y="3665206"/>
                  <a:pt x="10044331" y="3719792"/>
                  <a:pt x="10008008" y="3814985"/>
                </a:cubicBezTo>
                <a:lnTo>
                  <a:pt x="9964489" y="3928986"/>
                </a:lnTo>
                <a:cubicBezTo>
                  <a:pt x="9963818" y="3930748"/>
                  <a:pt x="9965110" y="3932649"/>
                  <a:pt x="9966998" y="3932649"/>
                </a:cubicBezTo>
                <a:close/>
                <a:moveTo>
                  <a:pt x="10934475" y="2715937"/>
                </a:moveTo>
                <a:lnTo>
                  <a:pt x="10934475" y="2715937"/>
                </a:lnTo>
                <a:cubicBezTo>
                  <a:pt x="10934475" y="2715937"/>
                  <a:pt x="10628132" y="2715937"/>
                  <a:pt x="10628132" y="2715937"/>
                </a:cubicBezTo>
                <a:cubicBezTo>
                  <a:pt x="10497169" y="2715937"/>
                  <a:pt x="10385604" y="2775200"/>
                  <a:pt x="10339741" y="2895347"/>
                </a:cubicBezTo>
                <a:lnTo>
                  <a:pt x="10279219" y="3053910"/>
                </a:lnTo>
                <a:cubicBezTo>
                  <a:pt x="10275317" y="3064099"/>
                  <a:pt x="10283401" y="3075506"/>
                  <a:pt x="10294512" y="3075506"/>
                </a:cubicBezTo>
                <a:lnTo>
                  <a:pt x="10605808" y="3075506"/>
                </a:lnTo>
                <a:cubicBezTo>
                  <a:pt x="10735859" y="3075506"/>
                  <a:pt x="10849426" y="2998335"/>
                  <a:pt x="10894959" y="2879036"/>
                </a:cubicBezTo>
                <a:lnTo>
                  <a:pt x="10952047" y="2740752"/>
                </a:lnTo>
                <a:cubicBezTo>
                  <a:pt x="10956519" y="2729042"/>
                  <a:pt x="10947246" y="2715937"/>
                  <a:pt x="10934475" y="2715937"/>
                </a:cubicBezTo>
                <a:close/>
                <a:moveTo>
                  <a:pt x="9244799" y="4235743"/>
                </a:moveTo>
                <a:lnTo>
                  <a:pt x="9301899" y="4097459"/>
                </a:lnTo>
                <a:cubicBezTo>
                  <a:pt x="9306358" y="4085748"/>
                  <a:pt x="9297097" y="4072643"/>
                  <a:pt x="9284314" y="4072643"/>
                </a:cubicBezTo>
                <a:lnTo>
                  <a:pt x="9284314" y="4072643"/>
                </a:lnTo>
                <a:cubicBezTo>
                  <a:pt x="9284314" y="4072643"/>
                  <a:pt x="8977971" y="4072643"/>
                  <a:pt x="8977971" y="4072643"/>
                </a:cubicBezTo>
                <a:cubicBezTo>
                  <a:pt x="8847009" y="4072643"/>
                  <a:pt x="8735443" y="4131919"/>
                  <a:pt x="8689593" y="4252054"/>
                </a:cubicBezTo>
                <a:lnTo>
                  <a:pt x="8629059" y="4410616"/>
                </a:lnTo>
                <a:cubicBezTo>
                  <a:pt x="8625169" y="4420806"/>
                  <a:pt x="8633240" y="4432212"/>
                  <a:pt x="8644350" y="4432212"/>
                </a:cubicBezTo>
                <a:lnTo>
                  <a:pt x="8955648" y="4432212"/>
                </a:lnTo>
                <a:cubicBezTo>
                  <a:pt x="9085697" y="4432212"/>
                  <a:pt x="9199265" y="4355042"/>
                  <a:pt x="9244799" y="4235743"/>
                </a:cubicBezTo>
                <a:close/>
                <a:moveTo>
                  <a:pt x="2065283" y="454764"/>
                </a:moveTo>
                <a:lnTo>
                  <a:pt x="1758927" y="454764"/>
                </a:lnTo>
                <a:cubicBezTo>
                  <a:pt x="1627964" y="454764"/>
                  <a:pt x="1516399" y="514031"/>
                  <a:pt x="1470549" y="634172"/>
                </a:cubicBezTo>
                <a:lnTo>
                  <a:pt x="1410015" y="792735"/>
                </a:lnTo>
                <a:cubicBezTo>
                  <a:pt x="1406125" y="802929"/>
                  <a:pt x="1414196" y="814326"/>
                  <a:pt x="1425307" y="814326"/>
                </a:cubicBezTo>
                <a:lnTo>
                  <a:pt x="1736616" y="814326"/>
                </a:lnTo>
                <a:cubicBezTo>
                  <a:pt x="1866654" y="814326"/>
                  <a:pt x="1980234" y="737162"/>
                  <a:pt x="2025767" y="617863"/>
                </a:cubicBezTo>
                <a:lnTo>
                  <a:pt x="2082855" y="479577"/>
                </a:lnTo>
                <a:cubicBezTo>
                  <a:pt x="2087327" y="467863"/>
                  <a:pt x="2078053" y="454764"/>
                  <a:pt x="2065283" y="454764"/>
                </a:cubicBezTo>
                <a:close/>
                <a:moveTo>
                  <a:pt x="9452537" y="4886962"/>
                </a:moveTo>
                <a:lnTo>
                  <a:pt x="9763821" y="4886962"/>
                </a:lnTo>
                <a:cubicBezTo>
                  <a:pt x="9893871" y="4886962"/>
                  <a:pt x="10007438" y="4809803"/>
                  <a:pt x="10052984" y="4690505"/>
                </a:cubicBezTo>
                <a:lnTo>
                  <a:pt x="10110072" y="4552221"/>
                </a:lnTo>
                <a:cubicBezTo>
                  <a:pt x="10114532" y="4540510"/>
                  <a:pt x="10105270" y="4527406"/>
                  <a:pt x="10092500" y="4527406"/>
                </a:cubicBezTo>
                <a:lnTo>
                  <a:pt x="9786144" y="4527406"/>
                </a:lnTo>
                <a:cubicBezTo>
                  <a:pt x="9655182" y="4527406"/>
                  <a:pt x="9543616" y="4586668"/>
                  <a:pt x="9497766" y="4706816"/>
                </a:cubicBezTo>
                <a:lnTo>
                  <a:pt x="9437232" y="4865378"/>
                </a:lnTo>
                <a:cubicBezTo>
                  <a:pt x="9433342" y="4875568"/>
                  <a:pt x="9441425" y="4886962"/>
                  <a:pt x="9452537" y="4886962"/>
                </a:cubicBezTo>
                <a:close/>
                <a:moveTo>
                  <a:pt x="9850935" y="3782236"/>
                </a:moveTo>
                <a:lnTo>
                  <a:pt x="9908035" y="3643952"/>
                </a:lnTo>
                <a:cubicBezTo>
                  <a:pt x="9912495" y="3632241"/>
                  <a:pt x="9903221" y="3619136"/>
                  <a:pt x="9890450" y="3619136"/>
                </a:cubicBezTo>
                <a:lnTo>
                  <a:pt x="9890450" y="3619136"/>
                </a:lnTo>
                <a:cubicBezTo>
                  <a:pt x="9890450" y="3619136"/>
                  <a:pt x="9584107" y="3619136"/>
                  <a:pt x="9584107" y="3619136"/>
                </a:cubicBezTo>
                <a:cubicBezTo>
                  <a:pt x="9453144" y="3619136"/>
                  <a:pt x="9341579" y="3678412"/>
                  <a:pt x="9295729" y="3798547"/>
                </a:cubicBezTo>
                <a:lnTo>
                  <a:pt x="9235195" y="3957109"/>
                </a:lnTo>
                <a:cubicBezTo>
                  <a:pt x="9231306" y="3967299"/>
                  <a:pt x="9239376" y="3978705"/>
                  <a:pt x="9250487" y="3978705"/>
                </a:cubicBezTo>
                <a:lnTo>
                  <a:pt x="9561784" y="3978705"/>
                </a:lnTo>
                <a:cubicBezTo>
                  <a:pt x="9691834" y="3978705"/>
                  <a:pt x="9805401" y="3901534"/>
                  <a:pt x="9850935" y="3782236"/>
                </a:cubicBezTo>
                <a:close/>
                <a:moveTo>
                  <a:pt x="7417825" y="6687062"/>
                </a:moveTo>
                <a:lnTo>
                  <a:pt x="7729110" y="6687062"/>
                </a:lnTo>
                <a:cubicBezTo>
                  <a:pt x="7859159" y="6687062"/>
                  <a:pt x="7972727" y="6609891"/>
                  <a:pt x="8018273" y="6490592"/>
                </a:cubicBezTo>
                <a:lnTo>
                  <a:pt x="8075361" y="6352308"/>
                </a:lnTo>
                <a:cubicBezTo>
                  <a:pt x="8079821" y="6340598"/>
                  <a:pt x="8070559" y="6327506"/>
                  <a:pt x="8057789" y="6327506"/>
                </a:cubicBezTo>
                <a:lnTo>
                  <a:pt x="7751432" y="6327506"/>
                </a:lnTo>
                <a:cubicBezTo>
                  <a:pt x="7620470" y="6327506"/>
                  <a:pt x="7508904" y="6386768"/>
                  <a:pt x="7463055" y="6506904"/>
                </a:cubicBezTo>
                <a:lnTo>
                  <a:pt x="7402521" y="6665466"/>
                </a:lnTo>
                <a:cubicBezTo>
                  <a:pt x="7398631" y="6675668"/>
                  <a:pt x="7406714" y="6687062"/>
                  <a:pt x="7417825" y="6687062"/>
                </a:cubicBezTo>
                <a:close/>
                <a:moveTo>
                  <a:pt x="9604061" y="5335412"/>
                </a:moveTo>
                <a:lnTo>
                  <a:pt x="9915358" y="5335412"/>
                </a:lnTo>
                <a:cubicBezTo>
                  <a:pt x="10045408" y="5335412"/>
                  <a:pt x="10158976" y="5258254"/>
                  <a:pt x="10204509" y="5138955"/>
                </a:cubicBezTo>
                <a:lnTo>
                  <a:pt x="10261597" y="5000659"/>
                </a:lnTo>
                <a:cubicBezTo>
                  <a:pt x="10266069" y="4988948"/>
                  <a:pt x="10256808" y="4975856"/>
                  <a:pt x="10244025" y="4975856"/>
                </a:cubicBezTo>
                <a:lnTo>
                  <a:pt x="9937682" y="4975856"/>
                </a:lnTo>
                <a:cubicBezTo>
                  <a:pt x="9806719" y="4975856"/>
                  <a:pt x="9695154" y="5035119"/>
                  <a:pt x="9649303" y="5155254"/>
                </a:cubicBezTo>
                <a:lnTo>
                  <a:pt x="9588769" y="5313816"/>
                </a:lnTo>
                <a:cubicBezTo>
                  <a:pt x="9584880" y="5324018"/>
                  <a:pt x="9592950" y="5335412"/>
                  <a:pt x="9604061" y="5335412"/>
                </a:cubicBezTo>
                <a:close/>
                <a:moveTo>
                  <a:pt x="9806111" y="5783850"/>
                </a:moveTo>
                <a:lnTo>
                  <a:pt x="10117408" y="5783850"/>
                </a:lnTo>
                <a:cubicBezTo>
                  <a:pt x="10247458" y="5783850"/>
                  <a:pt x="10361025" y="5706691"/>
                  <a:pt x="10406559" y="5587393"/>
                </a:cubicBezTo>
                <a:lnTo>
                  <a:pt x="10463646" y="5449109"/>
                </a:lnTo>
                <a:cubicBezTo>
                  <a:pt x="10468119" y="5437398"/>
                  <a:pt x="10458845" y="5424294"/>
                  <a:pt x="10446074" y="5424294"/>
                </a:cubicBezTo>
                <a:lnTo>
                  <a:pt x="10139718" y="5424294"/>
                </a:lnTo>
                <a:cubicBezTo>
                  <a:pt x="10008756" y="5424294"/>
                  <a:pt x="9897203" y="5483556"/>
                  <a:pt x="9851341" y="5603704"/>
                </a:cubicBezTo>
                <a:lnTo>
                  <a:pt x="9790819" y="5762266"/>
                </a:lnTo>
                <a:cubicBezTo>
                  <a:pt x="9786917" y="5772456"/>
                  <a:pt x="9795000" y="5783850"/>
                  <a:pt x="9806111" y="5783850"/>
                </a:cubicBezTo>
                <a:close/>
                <a:moveTo>
                  <a:pt x="10081250" y="6665478"/>
                </a:moveTo>
                <a:lnTo>
                  <a:pt x="10141770" y="6506916"/>
                </a:lnTo>
                <a:cubicBezTo>
                  <a:pt x="10187633" y="6386768"/>
                  <a:pt x="10299199" y="6327506"/>
                  <a:pt x="10430161" y="6327506"/>
                </a:cubicBezTo>
                <a:lnTo>
                  <a:pt x="10736504" y="6327506"/>
                </a:lnTo>
                <a:lnTo>
                  <a:pt x="10736504" y="6327506"/>
                </a:lnTo>
                <a:cubicBezTo>
                  <a:pt x="10749276" y="6327506"/>
                  <a:pt x="10758562" y="6340598"/>
                  <a:pt x="10754077" y="6352321"/>
                </a:cubicBezTo>
                <a:lnTo>
                  <a:pt x="10696989" y="6490605"/>
                </a:lnTo>
                <a:cubicBezTo>
                  <a:pt x="10651456" y="6609903"/>
                  <a:pt x="10537889" y="6687062"/>
                  <a:pt x="10407838" y="6687062"/>
                </a:cubicBezTo>
                <a:lnTo>
                  <a:pt x="10096542" y="6687062"/>
                </a:lnTo>
                <a:cubicBezTo>
                  <a:pt x="10085431" y="6687062"/>
                  <a:pt x="10077360" y="6675668"/>
                  <a:pt x="10081250" y="6665466"/>
                </a:cubicBezTo>
                <a:close/>
                <a:moveTo>
                  <a:pt x="10143798" y="6641005"/>
                </a:moveTo>
                <a:lnTo>
                  <a:pt x="10407838" y="6641005"/>
                </a:lnTo>
                <a:cubicBezTo>
                  <a:pt x="10518669" y="6641005"/>
                  <a:pt x="10615285" y="6575520"/>
                  <a:pt x="10653977" y="6474167"/>
                </a:cubicBezTo>
                <a:lnTo>
                  <a:pt x="10654193" y="6473597"/>
                </a:lnTo>
                <a:lnTo>
                  <a:pt x="10654433" y="6473014"/>
                </a:lnTo>
                <a:lnTo>
                  <a:pt x="10693961" y="6377288"/>
                </a:lnTo>
                <a:cubicBezTo>
                  <a:pt x="10694683" y="6375514"/>
                  <a:pt x="10693391" y="6373562"/>
                  <a:pt x="10691465" y="6373562"/>
                </a:cubicBezTo>
                <a:lnTo>
                  <a:pt x="10430161" y="6373562"/>
                </a:lnTo>
                <a:cubicBezTo>
                  <a:pt x="10310551" y="6373562"/>
                  <a:pt x="10221118" y="6428149"/>
                  <a:pt x="10184783" y="6523342"/>
                </a:cubicBezTo>
                <a:lnTo>
                  <a:pt x="10141276" y="6637343"/>
                </a:lnTo>
                <a:cubicBezTo>
                  <a:pt x="10140605" y="6639116"/>
                  <a:pt x="10141910" y="6641005"/>
                  <a:pt x="10143798" y="6641005"/>
                </a:cubicBezTo>
                <a:close/>
                <a:moveTo>
                  <a:pt x="9535242" y="5138955"/>
                </a:moveTo>
                <a:lnTo>
                  <a:pt x="9592329" y="5000659"/>
                </a:lnTo>
                <a:cubicBezTo>
                  <a:pt x="9596802" y="4988948"/>
                  <a:pt x="9587528" y="4975856"/>
                  <a:pt x="9574757" y="4975856"/>
                </a:cubicBezTo>
                <a:lnTo>
                  <a:pt x="9268401" y="4975856"/>
                </a:lnTo>
                <a:cubicBezTo>
                  <a:pt x="9137452" y="4975856"/>
                  <a:pt x="9025886" y="5035119"/>
                  <a:pt x="8980023" y="5155254"/>
                </a:cubicBezTo>
                <a:lnTo>
                  <a:pt x="8919502" y="5313816"/>
                </a:lnTo>
                <a:cubicBezTo>
                  <a:pt x="8915600" y="5324018"/>
                  <a:pt x="8923683" y="5335412"/>
                  <a:pt x="8934793" y="5335412"/>
                </a:cubicBezTo>
                <a:lnTo>
                  <a:pt x="9246091" y="5335412"/>
                </a:lnTo>
                <a:cubicBezTo>
                  <a:pt x="9376140" y="5335412"/>
                  <a:pt x="9489709" y="5258254"/>
                  <a:pt x="9535242" y="5138955"/>
                </a:cubicBezTo>
                <a:close/>
                <a:moveTo>
                  <a:pt x="8606469" y="6238611"/>
                </a:moveTo>
                <a:lnTo>
                  <a:pt x="8917766" y="6238611"/>
                </a:lnTo>
                <a:cubicBezTo>
                  <a:pt x="9047816" y="6238611"/>
                  <a:pt x="9161384" y="6161453"/>
                  <a:pt x="9206917" y="6042155"/>
                </a:cubicBezTo>
                <a:lnTo>
                  <a:pt x="9264018" y="5903871"/>
                </a:lnTo>
                <a:cubicBezTo>
                  <a:pt x="9268477" y="5892160"/>
                  <a:pt x="9259203" y="5879055"/>
                  <a:pt x="9246433" y="5879055"/>
                </a:cubicBezTo>
                <a:lnTo>
                  <a:pt x="8940090" y="5879055"/>
                </a:lnTo>
                <a:cubicBezTo>
                  <a:pt x="8809128" y="5879055"/>
                  <a:pt x="8697562" y="5938318"/>
                  <a:pt x="8651711" y="6058466"/>
                </a:cubicBezTo>
                <a:lnTo>
                  <a:pt x="8591178" y="6217028"/>
                </a:lnTo>
                <a:cubicBezTo>
                  <a:pt x="8587288" y="6227218"/>
                  <a:pt x="8595358" y="6238611"/>
                  <a:pt x="8606469" y="6238611"/>
                </a:cubicBezTo>
                <a:close/>
                <a:moveTo>
                  <a:pt x="8758007" y="6687062"/>
                </a:moveTo>
                <a:lnTo>
                  <a:pt x="9069303" y="6687062"/>
                </a:lnTo>
                <a:cubicBezTo>
                  <a:pt x="9199354" y="6687062"/>
                  <a:pt x="9312921" y="6609891"/>
                  <a:pt x="9358454" y="6490592"/>
                </a:cubicBezTo>
                <a:lnTo>
                  <a:pt x="9415555" y="6352308"/>
                </a:lnTo>
                <a:cubicBezTo>
                  <a:pt x="9420014" y="6340598"/>
                  <a:pt x="9410740" y="6327506"/>
                  <a:pt x="9397970" y="6327506"/>
                </a:cubicBezTo>
                <a:lnTo>
                  <a:pt x="9091627" y="6327506"/>
                </a:lnTo>
                <a:cubicBezTo>
                  <a:pt x="8960652" y="6327506"/>
                  <a:pt x="8849099" y="6386768"/>
                  <a:pt x="8803248" y="6506904"/>
                </a:cubicBezTo>
                <a:lnTo>
                  <a:pt x="8742715" y="6665466"/>
                </a:lnTo>
                <a:cubicBezTo>
                  <a:pt x="8738826" y="6675668"/>
                  <a:pt x="8746895" y="6687062"/>
                  <a:pt x="8758007" y="6687062"/>
                </a:cubicBezTo>
                <a:close/>
                <a:moveTo>
                  <a:pt x="10584625" y="5335412"/>
                </a:moveTo>
                <a:lnTo>
                  <a:pt x="10273329" y="5335412"/>
                </a:lnTo>
                <a:cubicBezTo>
                  <a:pt x="10262218" y="5335412"/>
                  <a:pt x="10254147" y="5324018"/>
                  <a:pt x="10258036" y="5313816"/>
                </a:cubicBezTo>
                <a:lnTo>
                  <a:pt x="10318570" y="5155254"/>
                </a:lnTo>
                <a:cubicBezTo>
                  <a:pt x="10364421" y="5035119"/>
                  <a:pt x="10475986" y="4975843"/>
                  <a:pt x="10606949" y="4975843"/>
                </a:cubicBezTo>
                <a:lnTo>
                  <a:pt x="10913292" y="4975843"/>
                </a:lnTo>
                <a:lnTo>
                  <a:pt x="10913292" y="4975843"/>
                </a:lnTo>
                <a:cubicBezTo>
                  <a:pt x="10926063" y="4975843"/>
                  <a:pt x="10935349" y="4988948"/>
                  <a:pt x="10930877" y="5000659"/>
                </a:cubicBezTo>
                <a:lnTo>
                  <a:pt x="10873776" y="5138942"/>
                </a:lnTo>
                <a:cubicBezTo>
                  <a:pt x="10828243" y="5258241"/>
                  <a:pt x="10714676" y="5335412"/>
                  <a:pt x="10584625" y="5335412"/>
                </a:cubicBezTo>
                <a:close/>
                <a:moveTo>
                  <a:pt x="10830764" y="5122517"/>
                </a:moveTo>
                <a:lnTo>
                  <a:pt x="10830980" y="5121934"/>
                </a:lnTo>
                <a:lnTo>
                  <a:pt x="10831220" y="5121364"/>
                </a:lnTo>
                <a:lnTo>
                  <a:pt x="10870748" y="5025626"/>
                </a:lnTo>
                <a:cubicBezTo>
                  <a:pt x="10871483" y="5023864"/>
                  <a:pt x="10870178" y="5021913"/>
                  <a:pt x="10868253" y="5021913"/>
                </a:cubicBezTo>
                <a:lnTo>
                  <a:pt x="10606949" y="5021913"/>
                </a:lnTo>
                <a:cubicBezTo>
                  <a:pt x="10487338" y="5021913"/>
                  <a:pt x="10397906" y="5076498"/>
                  <a:pt x="10361583" y="5171679"/>
                </a:cubicBezTo>
                <a:lnTo>
                  <a:pt x="10318064" y="5285693"/>
                </a:lnTo>
                <a:cubicBezTo>
                  <a:pt x="10317392" y="5287454"/>
                  <a:pt x="10318697" y="5289355"/>
                  <a:pt x="10320585" y="5289355"/>
                </a:cubicBezTo>
                <a:lnTo>
                  <a:pt x="10584625" y="5289355"/>
                </a:lnTo>
                <a:cubicBezTo>
                  <a:pt x="10695469" y="5289355"/>
                  <a:pt x="10792085" y="5223870"/>
                  <a:pt x="10830764" y="5122517"/>
                </a:cubicBezTo>
                <a:close/>
                <a:moveTo>
                  <a:pt x="35224" y="6665478"/>
                </a:moveTo>
                <a:lnTo>
                  <a:pt x="95756" y="6506916"/>
                </a:lnTo>
                <a:cubicBezTo>
                  <a:pt x="141613" y="6386768"/>
                  <a:pt x="253175" y="6327506"/>
                  <a:pt x="384136" y="6327506"/>
                </a:cubicBezTo>
                <a:lnTo>
                  <a:pt x="690488" y="6327506"/>
                </a:lnTo>
                <a:lnTo>
                  <a:pt x="690488" y="6327506"/>
                </a:lnTo>
                <a:cubicBezTo>
                  <a:pt x="703257" y="6327506"/>
                  <a:pt x="712529" y="6340598"/>
                  <a:pt x="708063" y="6352321"/>
                </a:cubicBezTo>
                <a:lnTo>
                  <a:pt x="650972" y="6490605"/>
                </a:lnTo>
                <a:cubicBezTo>
                  <a:pt x="605429" y="6609903"/>
                  <a:pt x="491863" y="6687062"/>
                  <a:pt x="361818" y="6687062"/>
                </a:cubicBezTo>
                <a:lnTo>
                  <a:pt x="50523" y="6687062"/>
                </a:lnTo>
                <a:cubicBezTo>
                  <a:pt x="39407" y="6687062"/>
                  <a:pt x="31334" y="6675668"/>
                  <a:pt x="35224" y="6665466"/>
                </a:cubicBezTo>
                <a:close/>
                <a:moveTo>
                  <a:pt x="97766" y="6641005"/>
                </a:moveTo>
                <a:lnTo>
                  <a:pt x="361817" y="6641005"/>
                </a:lnTo>
                <a:cubicBezTo>
                  <a:pt x="472654" y="6641005"/>
                  <a:pt x="569270" y="6575520"/>
                  <a:pt x="607952" y="6474167"/>
                </a:cubicBezTo>
                <a:lnTo>
                  <a:pt x="608175" y="6473597"/>
                </a:lnTo>
                <a:lnTo>
                  <a:pt x="608410" y="6473014"/>
                </a:lnTo>
                <a:lnTo>
                  <a:pt x="647934" y="6377288"/>
                </a:lnTo>
                <a:cubicBezTo>
                  <a:pt x="648670" y="6375514"/>
                  <a:pt x="647365" y="6373562"/>
                  <a:pt x="645440" y="6373562"/>
                </a:cubicBezTo>
                <a:lnTo>
                  <a:pt x="384136" y="6373562"/>
                </a:lnTo>
                <a:cubicBezTo>
                  <a:pt x="264533" y="6373562"/>
                  <a:pt x="175100" y="6428149"/>
                  <a:pt x="138768" y="6523342"/>
                </a:cubicBezTo>
                <a:lnTo>
                  <a:pt x="95248" y="6637343"/>
                </a:lnTo>
                <a:cubicBezTo>
                  <a:pt x="94574" y="6639116"/>
                  <a:pt x="95879" y="6641005"/>
                  <a:pt x="97765" y="6641005"/>
                </a:cubicBezTo>
                <a:close/>
                <a:moveTo>
                  <a:pt x="0" y="6446247"/>
                </a:moveTo>
                <a:lnTo>
                  <a:pt x="38787" y="6352308"/>
                </a:lnTo>
                <a:cubicBezTo>
                  <a:pt x="43253" y="6340598"/>
                  <a:pt x="33980" y="6327506"/>
                  <a:pt x="21206" y="6327506"/>
                </a:cubicBezTo>
                <a:lnTo>
                  <a:pt x="0" y="6327506"/>
                </a:lnTo>
                <a:lnTo>
                  <a:pt x="0" y="6446247"/>
                </a:lnTo>
                <a:close/>
                <a:moveTo>
                  <a:pt x="10938529" y="5335412"/>
                </a:moveTo>
                <a:lnTo>
                  <a:pt x="11249826" y="5335412"/>
                </a:lnTo>
                <a:cubicBezTo>
                  <a:pt x="11379876" y="5335412"/>
                  <a:pt x="11493431" y="5258254"/>
                  <a:pt x="11538977" y="5138955"/>
                </a:cubicBezTo>
                <a:lnTo>
                  <a:pt x="11596064" y="5000659"/>
                </a:lnTo>
                <a:cubicBezTo>
                  <a:pt x="11600537" y="4988948"/>
                  <a:pt x="11591263" y="4975856"/>
                  <a:pt x="11578493" y="4975856"/>
                </a:cubicBezTo>
                <a:lnTo>
                  <a:pt x="11272136" y="4975856"/>
                </a:lnTo>
                <a:cubicBezTo>
                  <a:pt x="11141174" y="4975856"/>
                  <a:pt x="11029621" y="5035119"/>
                  <a:pt x="10983759" y="5155254"/>
                </a:cubicBezTo>
                <a:lnTo>
                  <a:pt x="10923237" y="5313816"/>
                </a:lnTo>
                <a:cubicBezTo>
                  <a:pt x="10919335" y="5324018"/>
                  <a:pt x="10927418" y="5335412"/>
                  <a:pt x="10938529" y="5335412"/>
                </a:cubicBezTo>
                <a:close/>
                <a:moveTo>
                  <a:pt x="8248499" y="6238624"/>
                </a:moveTo>
                <a:lnTo>
                  <a:pt x="7937215" y="6238624"/>
                </a:lnTo>
                <a:cubicBezTo>
                  <a:pt x="7926104" y="6238624"/>
                  <a:pt x="7918021" y="6227218"/>
                  <a:pt x="7921923" y="6217028"/>
                </a:cubicBezTo>
                <a:lnTo>
                  <a:pt x="7982444" y="6058466"/>
                </a:lnTo>
                <a:cubicBezTo>
                  <a:pt x="8028307" y="5938318"/>
                  <a:pt x="8139860" y="5879055"/>
                  <a:pt x="8270823" y="5879055"/>
                </a:cubicBezTo>
                <a:lnTo>
                  <a:pt x="8577178" y="5879055"/>
                </a:lnTo>
                <a:cubicBezTo>
                  <a:pt x="8589948" y="5879055"/>
                  <a:pt x="8599222" y="5892148"/>
                  <a:pt x="8594750" y="5903871"/>
                </a:cubicBezTo>
                <a:lnTo>
                  <a:pt x="8537663" y="6042155"/>
                </a:lnTo>
                <a:cubicBezTo>
                  <a:pt x="8492130" y="6161453"/>
                  <a:pt x="8378549" y="6238624"/>
                  <a:pt x="8248512" y="6238624"/>
                </a:cubicBezTo>
                <a:close/>
                <a:moveTo>
                  <a:pt x="7984459" y="6192555"/>
                </a:moveTo>
                <a:lnTo>
                  <a:pt x="8248499" y="6192555"/>
                </a:lnTo>
                <a:cubicBezTo>
                  <a:pt x="8359343" y="6192555"/>
                  <a:pt x="8455958" y="6127069"/>
                  <a:pt x="8494650" y="6025729"/>
                </a:cubicBezTo>
                <a:lnTo>
                  <a:pt x="8494865" y="6025146"/>
                </a:lnTo>
                <a:lnTo>
                  <a:pt x="8495094" y="6024576"/>
                </a:lnTo>
                <a:lnTo>
                  <a:pt x="8534635" y="5928838"/>
                </a:lnTo>
                <a:cubicBezTo>
                  <a:pt x="8535357" y="5927064"/>
                  <a:pt x="8534052" y="5925112"/>
                  <a:pt x="8532139" y="5925112"/>
                </a:cubicBezTo>
                <a:lnTo>
                  <a:pt x="8270823" y="5925112"/>
                </a:lnTo>
                <a:cubicBezTo>
                  <a:pt x="8151225" y="5925112"/>
                  <a:pt x="8061792" y="5979711"/>
                  <a:pt x="8025457" y="6074891"/>
                </a:cubicBezTo>
                <a:lnTo>
                  <a:pt x="7981938" y="6188905"/>
                </a:lnTo>
                <a:cubicBezTo>
                  <a:pt x="7981266" y="6190666"/>
                  <a:pt x="7982571" y="6192555"/>
                  <a:pt x="7984459" y="6192555"/>
                </a:cubicBezTo>
                <a:close/>
                <a:moveTo>
                  <a:pt x="6947" y="617863"/>
                </a:moveTo>
                <a:lnTo>
                  <a:pt x="64038" y="479577"/>
                </a:lnTo>
                <a:cubicBezTo>
                  <a:pt x="68510" y="467863"/>
                  <a:pt x="59231" y="454764"/>
                  <a:pt x="46463" y="454764"/>
                </a:cubicBezTo>
                <a:lnTo>
                  <a:pt x="124" y="454764"/>
                </a:lnTo>
                <a:lnTo>
                  <a:pt x="124" y="633872"/>
                </a:lnTo>
                <a:cubicBezTo>
                  <a:pt x="2487" y="628593"/>
                  <a:pt x="4862" y="623321"/>
                  <a:pt x="6948" y="617863"/>
                </a:cubicBezTo>
                <a:close/>
                <a:moveTo>
                  <a:pt x="124" y="359563"/>
                </a:moveTo>
                <a:lnTo>
                  <a:pt x="248165" y="359563"/>
                </a:lnTo>
                <a:cubicBezTo>
                  <a:pt x="362139" y="359563"/>
                  <a:pt x="463444" y="300281"/>
                  <a:pt x="517399" y="205320"/>
                </a:cubicBezTo>
                <a:lnTo>
                  <a:pt x="130" y="205320"/>
                </a:lnTo>
                <a:lnTo>
                  <a:pt x="124" y="359563"/>
                </a:lnTo>
                <a:close/>
                <a:moveTo>
                  <a:pt x="11451876" y="1711220"/>
                </a:moveTo>
                <a:lnTo>
                  <a:pt x="11140579" y="1711220"/>
                </a:lnTo>
                <a:cubicBezTo>
                  <a:pt x="11129468" y="1711220"/>
                  <a:pt x="11121385" y="1699814"/>
                  <a:pt x="11125274" y="1689624"/>
                </a:cubicBezTo>
                <a:lnTo>
                  <a:pt x="11185808" y="1531062"/>
                </a:lnTo>
                <a:cubicBezTo>
                  <a:pt x="11231658" y="1410927"/>
                  <a:pt x="11343224" y="1351651"/>
                  <a:pt x="11474186" y="1351651"/>
                </a:cubicBezTo>
                <a:lnTo>
                  <a:pt x="11780542" y="1351651"/>
                </a:lnTo>
                <a:lnTo>
                  <a:pt x="11780542" y="1351651"/>
                </a:lnTo>
                <a:cubicBezTo>
                  <a:pt x="11793313" y="1351651"/>
                  <a:pt x="11802587" y="1364756"/>
                  <a:pt x="11798114" y="1376467"/>
                </a:cubicBezTo>
                <a:lnTo>
                  <a:pt x="11741026" y="1514750"/>
                </a:lnTo>
                <a:cubicBezTo>
                  <a:pt x="11695481" y="1634049"/>
                  <a:pt x="11581913" y="1711220"/>
                  <a:pt x="11451876" y="1711220"/>
                </a:cubicBezTo>
                <a:close/>
                <a:moveTo>
                  <a:pt x="11698002" y="1498325"/>
                </a:moveTo>
                <a:lnTo>
                  <a:pt x="11698230" y="1497742"/>
                </a:lnTo>
                <a:lnTo>
                  <a:pt x="11698470" y="1497172"/>
                </a:lnTo>
                <a:lnTo>
                  <a:pt x="11737986" y="1401434"/>
                </a:lnTo>
                <a:cubicBezTo>
                  <a:pt x="11738721" y="1399660"/>
                  <a:pt x="11737416" y="1397720"/>
                  <a:pt x="11735490" y="1397720"/>
                </a:cubicBezTo>
                <a:lnTo>
                  <a:pt x="11474186" y="1397720"/>
                </a:lnTo>
                <a:cubicBezTo>
                  <a:pt x="11354588" y="1397720"/>
                  <a:pt x="11265156" y="1452307"/>
                  <a:pt x="11228820" y="1547487"/>
                </a:cubicBezTo>
                <a:lnTo>
                  <a:pt x="11185301" y="1661501"/>
                </a:lnTo>
                <a:cubicBezTo>
                  <a:pt x="11184630" y="1663262"/>
                  <a:pt x="11185935" y="1665163"/>
                  <a:pt x="11187823" y="1665163"/>
                </a:cubicBezTo>
                <a:lnTo>
                  <a:pt x="11451876" y="1665163"/>
                </a:lnTo>
                <a:cubicBezTo>
                  <a:pt x="11562706" y="1665163"/>
                  <a:pt x="11659323" y="1599665"/>
                  <a:pt x="11698002" y="1498325"/>
                </a:cubicBezTo>
                <a:close/>
                <a:moveTo>
                  <a:pt x="601840" y="337970"/>
                </a:moveTo>
                <a:cubicBezTo>
                  <a:pt x="597949" y="348165"/>
                  <a:pt x="606022" y="359561"/>
                  <a:pt x="617132" y="359561"/>
                </a:cubicBezTo>
                <a:lnTo>
                  <a:pt x="928433" y="359561"/>
                </a:lnTo>
                <a:cubicBezTo>
                  <a:pt x="1042623" y="359561"/>
                  <a:pt x="1144077" y="300041"/>
                  <a:pt x="1197951" y="204765"/>
                </a:cubicBezTo>
                <a:cubicBezTo>
                  <a:pt x="1190305" y="204932"/>
                  <a:pt x="1182709" y="205318"/>
                  <a:pt x="1175019" y="205318"/>
                </a:cubicBezTo>
                <a:lnTo>
                  <a:pt x="652473" y="205318"/>
                </a:lnTo>
                <a:lnTo>
                  <a:pt x="601839" y="337970"/>
                </a:lnTo>
                <a:close/>
                <a:moveTo>
                  <a:pt x="4744823" y="6687062"/>
                </a:moveTo>
                <a:lnTo>
                  <a:pt x="5056119" y="6687062"/>
                </a:lnTo>
                <a:cubicBezTo>
                  <a:pt x="5186157" y="6687062"/>
                  <a:pt x="5299724" y="6609891"/>
                  <a:pt x="5345258" y="6490592"/>
                </a:cubicBezTo>
                <a:lnTo>
                  <a:pt x="5402358" y="6352308"/>
                </a:lnTo>
                <a:cubicBezTo>
                  <a:pt x="5406831" y="6340598"/>
                  <a:pt x="5397557" y="6327506"/>
                  <a:pt x="5384786" y="6327506"/>
                </a:cubicBezTo>
                <a:lnTo>
                  <a:pt x="5078430" y="6327506"/>
                </a:lnTo>
                <a:cubicBezTo>
                  <a:pt x="4947468" y="6327506"/>
                  <a:pt x="4835915" y="6386768"/>
                  <a:pt x="4790052" y="6506904"/>
                </a:cubicBezTo>
                <a:lnTo>
                  <a:pt x="4729518" y="6665466"/>
                </a:lnTo>
                <a:cubicBezTo>
                  <a:pt x="4725629" y="6675668"/>
                  <a:pt x="4733699" y="6687062"/>
                  <a:pt x="4744823" y="6687062"/>
                </a:cubicBezTo>
                <a:close/>
                <a:moveTo>
                  <a:pt x="730784" y="6687062"/>
                </a:moveTo>
                <a:lnTo>
                  <a:pt x="1042079" y="6687062"/>
                </a:lnTo>
                <a:cubicBezTo>
                  <a:pt x="1172130" y="6687062"/>
                  <a:pt x="1285691" y="6609891"/>
                  <a:pt x="1331225" y="6490592"/>
                </a:cubicBezTo>
                <a:lnTo>
                  <a:pt x="1388325" y="6352308"/>
                </a:lnTo>
                <a:cubicBezTo>
                  <a:pt x="1392797" y="6340598"/>
                  <a:pt x="1383523" y="6327506"/>
                  <a:pt x="1370740" y="6327506"/>
                </a:cubicBezTo>
                <a:lnTo>
                  <a:pt x="1064392" y="6327506"/>
                </a:lnTo>
                <a:cubicBezTo>
                  <a:pt x="933431" y="6327506"/>
                  <a:pt x="821869" y="6386768"/>
                  <a:pt x="776011" y="6506904"/>
                </a:cubicBezTo>
                <a:lnTo>
                  <a:pt x="715486" y="6665466"/>
                </a:lnTo>
                <a:cubicBezTo>
                  <a:pt x="711595" y="6675668"/>
                  <a:pt x="719668" y="6687062"/>
                  <a:pt x="730784" y="6687062"/>
                </a:cubicBezTo>
                <a:close/>
                <a:moveTo>
                  <a:pt x="1400057" y="6687062"/>
                </a:moveTo>
                <a:lnTo>
                  <a:pt x="1711354" y="6687062"/>
                </a:lnTo>
                <a:cubicBezTo>
                  <a:pt x="1841404" y="6687062"/>
                  <a:pt x="1954971" y="6609891"/>
                  <a:pt x="2000505" y="6490592"/>
                </a:cubicBezTo>
                <a:lnTo>
                  <a:pt x="2057605" y="6352308"/>
                </a:lnTo>
                <a:cubicBezTo>
                  <a:pt x="2062065" y="6340598"/>
                  <a:pt x="2052791" y="6327506"/>
                  <a:pt x="2040020" y="6327506"/>
                </a:cubicBezTo>
                <a:lnTo>
                  <a:pt x="1733664" y="6327506"/>
                </a:lnTo>
                <a:cubicBezTo>
                  <a:pt x="1602702" y="6327506"/>
                  <a:pt x="1491149" y="6386768"/>
                  <a:pt x="1445286" y="6506904"/>
                </a:cubicBezTo>
                <a:lnTo>
                  <a:pt x="1384765" y="6665466"/>
                </a:lnTo>
                <a:cubicBezTo>
                  <a:pt x="1380863" y="6675668"/>
                  <a:pt x="1388946" y="6687062"/>
                  <a:pt x="1400057" y="6687062"/>
                </a:cubicBezTo>
                <a:close/>
                <a:moveTo>
                  <a:pt x="2735754" y="6687062"/>
                </a:moveTo>
                <a:lnTo>
                  <a:pt x="3047063" y="6687062"/>
                </a:lnTo>
                <a:cubicBezTo>
                  <a:pt x="3177101" y="6687062"/>
                  <a:pt x="3290668" y="6609891"/>
                  <a:pt x="3336214" y="6490592"/>
                </a:cubicBezTo>
                <a:lnTo>
                  <a:pt x="3393302" y="6352308"/>
                </a:lnTo>
                <a:cubicBezTo>
                  <a:pt x="3397761" y="6340598"/>
                  <a:pt x="3388488" y="6327506"/>
                  <a:pt x="3375730" y="6327506"/>
                </a:cubicBezTo>
                <a:lnTo>
                  <a:pt x="3069374" y="6327506"/>
                </a:lnTo>
                <a:cubicBezTo>
                  <a:pt x="2938411" y="6327506"/>
                  <a:pt x="2826846" y="6386768"/>
                  <a:pt x="2780996" y="6506904"/>
                </a:cubicBezTo>
                <a:lnTo>
                  <a:pt x="2720474" y="6665466"/>
                </a:lnTo>
                <a:cubicBezTo>
                  <a:pt x="2716572" y="6675668"/>
                  <a:pt x="2724655" y="6687062"/>
                  <a:pt x="2735754" y="6687062"/>
                </a:cubicBezTo>
                <a:close/>
                <a:moveTo>
                  <a:pt x="2054032" y="6665478"/>
                </a:moveTo>
                <a:lnTo>
                  <a:pt x="2114554" y="6506916"/>
                </a:lnTo>
                <a:cubicBezTo>
                  <a:pt x="2160416" y="6386768"/>
                  <a:pt x="2271982" y="6327506"/>
                  <a:pt x="2402944" y="6327506"/>
                </a:cubicBezTo>
                <a:lnTo>
                  <a:pt x="2709287" y="6327506"/>
                </a:lnTo>
                <a:lnTo>
                  <a:pt x="2709287" y="6327506"/>
                </a:lnTo>
                <a:cubicBezTo>
                  <a:pt x="2722058" y="6327506"/>
                  <a:pt x="2731332" y="6340598"/>
                  <a:pt x="2726860" y="6352321"/>
                </a:cubicBezTo>
                <a:lnTo>
                  <a:pt x="2669772" y="6490605"/>
                </a:lnTo>
                <a:cubicBezTo>
                  <a:pt x="2624239" y="6609903"/>
                  <a:pt x="2510659" y="6687062"/>
                  <a:pt x="2380621" y="6687062"/>
                </a:cubicBezTo>
                <a:lnTo>
                  <a:pt x="2069324" y="6687062"/>
                </a:lnTo>
                <a:cubicBezTo>
                  <a:pt x="2058213" y="6687062"/>
                  <a:pt x="2050143" y="6675668"/>
                  <a:pt x="2054032" y="6665466"/>
                </a:cubicBezTo>
                <a:close/>
                <a:moveTo>
                  <a:pt x="2116581" y="6641005"/>
                </a:moveTo>
                <a:lnTo>
                  <a:pt x="2380621" y="6641005"/>
                </a:lnTo>
                <a:cubicBezTo>
                  <a:pt x="2491452" y="6641005"/>
                  <a:pt x="2588068" y="6575520"/>
                  <a:pt x="2626760" y="6474167"/>
                </a:cubicBezTo>
                <a:lnTo>
                  <a:pt x="2626975" y="6473597"/>
                </a:lnTo>
                <a:lnTo>
                  <a:pt x="2627216" y="6473014"/>
                </a:lnTo>
                <a:lnTo>
                  <a:pt x="2666731" y="6377288"/>
                </a:lnTo>
                <a:cubicBezTo>
                  <a:pt x="2667466" y="6375514"/>
                  <a:pt x="2666161" y="6373562"/>
                  <a:pt x="2664248" y="6373562"/>
                </a:cubicBezTo>
                <a:lnTo>
                  <a:pt x="2402944" y="6373562"/>
                </a:lnTo>
                <a:cubicBezTo>
                  <a:pt x="2283334" y="6373562"/>
                  <a:pt x="2193901" y="6428149"/>
                  <a:pt x="2157566" y="6523342"/>
                </a:cubicBezTo>
                <a:lnTo>
                  <a:pt x="2114047" y="6637343"/>
                </a:lnTo>
                <a:cubicBezTo>
                  <a:pt x="2113375" y="6639116"/>
                  <a:pt x="2114680" y="6641005"/>
                  <a:pt x="2116568" y="6641005"/>
                </a:cubicBezTo>
                <a:close/>
                <a:moveTo>
                  <a:pt x="360523" y="5587393"/>
                </a:moveTo>
                <a:lnTo>
                  <a:pt x="417615" y="5449109"/>
                </a:lnTo>
                <a:cubicBezTo>
                  <a:pt x="422087" y="5437398"/>
                  <a:pt x="412808" y="5424294"/>
                  <a:pt x="400034" y="5424294"/>
                </a:cubicBezTo>
                <a:lnTo>
                  <a:pt x="400040" y="5424294"/>
                </a:lnTo>
                <a:lnTo>
                  <a:pt x="93689" y="5424294"/>
                </a:lnTo>
                <a:cubicBezTo>
                  <a:pt x="61020" y="5424294"/>
                  <a:pt x="29557" y="5427994"/>
                  <a:pt x="24" y="5435396"/>
                </a:cubicBezTo>
                <a:lnTo>
                  <a:pt x="11" y="5783862"/>
                </a:lnTo>
                <a:lnTo>
                  <a:pt x="71369" y="5783862"/>
                </a:lnTo>
                <a:cubicBezTo>
                  <a:pt x="201420" y="5783862"/>
                  <a:pt x="314986" y="5706691"/>
                  <a:pt x="360522" y="5587393"/>
                </a:cubicBezTo>
                <a:close/>
                <a:moveTo>
                  <a:pt x="4593286" y="6238611"/>
                </a:moveTo>
                <a:lnTo>
                  <a:pt x="4904582" y="6238611"/>
                </a:lnTo>
                <a:cubicBezTo>
                  <a:pt x="5034633" y="6238611"/>
                  <a:pt x="5148200" y="6161453"/>
                  <a:pt x="5193733" y="6042155"/>
                </a:cubicBezTo>
                <a:lnTo>
                  <a:pt x="5250821" y="5903871"/>
                </a:lnTo>
                <a:cubicBezTo>
                  <a:pt x="5255293" y="5892160"/>
                  <a:pt x="5246019" y="5879055"/>
                  <a:pt x="5233249" y="5879055"/>
                </a:cubicBezTo>
                <a:lnTo>
                  <a:pt x="4926893" y="5879055"/>
                </a:lnTo>
                <a:cubicBezTo>
                  <a:pt x="4795931" y="5879055"/>
                  <a:pt x="4684365" y="5938318"/>
                  <a:pt x="4638515" y="6058466"/>
                </a:cubicBezTo>
                <a:lnTo>
                  <a:pt x="4577994" y="6217028"/>
                </a:lnTo>
                <a:cubicBezTo>
                  <a:pt x="4574091" y="6227218"/>
                  <a:pt x="4582174" y="6238611"/>
                  <a:pt x="4593286" y="6238611"/>
                </a:cubicBezTo>
                <a:close/>
                <a:moveTo>
                  <a:pt x="579248" y="6238611"/>
                </a:moveTo>
                <a:lnTo>
                  <a:pt x="890549" y="6238611"/>
                </a:lnTo>
                <a:cubicBezTo>
                  <a:pt x="1020594" y="6238611"/>
                  <a:pt x="1134167" y="6161453"/>
                  <a:pt x="1179697" y="6042155"/>
                </a:cubicBezTo>
                <a:lnTo>
                  <a:pt x="1236789" y="5903871"/>
                </a:lnTo>
                <a:cubicBezTo>
                  <a:pt x="1241261" y="5892160"/>
                  <a:pt x="1231989" y="5879055"/>
                  <a:pt x="1219214" y="5879055"/>
                </a:cubicBezTo>
                <a:lnTo>
                  <a:pt x="912862" y="5879055"/>
                </a:lnTo>
                <a:cubicBezTo>
                  <a:pt x="781895" y="5879055"/>
                  <a:pt x="670339" y="5938318"/>
                  <a:pt x="624481" y="6058466"/>
                </a:cubicBezTo>
                <a:lnTo>
                  <a:pt x="563957" y="6217028"/>
                </a:lnTo>
                <a:cubicBezTo>
                  <a:pt x="560059" y="6227218"/>
                  <a:pt x="568139" y="6238611"/>
                  <a:pt x="579248" y="6238611"/>
                </a:cubicBezTo>
                <a:close/>
                <a:moveTo>
                  <a:pt x="510434" y="6042155"/>
                </a:moveTo>
                <a:lnTo>
                  <a:pt x="567525" y="5903871"/>
                </a:lnTo>
                <a:cubicBezTo>
                  <a:pt x="571998" y="5892148"/>
                  <a:pt x="562719" y="5879055"/>
                  <a:pt x="549951" y="5879055"/>
                </a:cubicBezTo>
                <a:lnTo>
                  <a:pt x="549951" y="5879055"/>
                </a:lnTo>
                <a:cubicBezTo>
                  <a:pt x="549951" y="5879055"/>
                  <a:pt x="243599" y="5879055"/>
                  <a:pt x="243599" y="5879055"/>
                </a:cubicBezTo>
                <a:cubicBezTo>
                  <a:pt x="144657" y="5879055"/>
                  <a:pt x="56838" y="5912945"/>
                  <a:pt x="11" y="5981295"/>
                </a:cubicBezTo>
                <a:lnTo>
                  <a:pt x="5" y="6070747"/>
                </a:lnTo>
                <a:cubicBezTo>
                  <a:pt x="37352" y="5978177"/>
                  <a:pt x="125782" y="5925112"/>
                  <a:pt x="243599" y="5925112"/>
                </a:cubicBezTo>
                <a:lnTo>
                  <a:pt x="504909" y="5925112"/>
                </a:lnTo>
                <a:cubicBezTo>
                  <a:pt x="506827" y="5925112"/>
                  <a:pt x="508132" y="5927064"/>
                  <a:pt x="507402" y="5928838"/>
                </a:cubicBezTo>
                <a:lnTo>
                  <a:pt x="467873" y="6024576"/>
                </a:lnTo>
                <a:lnTo>
                  <a:pt x="467637" y="6025146"/>
                </a:lnTo>
                <a:lnTo>
                  <a:pt x="467420" y="6025729"/>
                </a:lnTo>
                <a:cubicBezTo>
                  <a:pt x="428732" y="6127069"/>
                  <a:pt x="332116" y="6192555"/>
                  <a:pt x="221279" y="6192555"/>
                </a:cubicBezTo>
                <a:lnTo>
                  <a:pt x="6" y="6192555"/>
                </a:lnTo>
                <a:lnTo>
                  <a:pt x="6" y="6238624"/>
                </a:lnTo>
                <a:lnTo>
                  <a:pt x="221279" y="6238624"/>
                </a:lnTo>
                <a:cubicBezTo>
                  <a:pt x="351331" y="6238624"/>
                  <a:pt x="464897" y="6161453"/>
                  <a:pt x="510433" y="6042155"/>
                </a:cubicBezTo>
                <a:close/>
                <a:moveTo>
                  <a:pt x="5414077" y="6687062"/>
                </a:moveTo>
                <a:lnTo>
                  <a:pt x="5725374" y="6687062"/>
                </a:lnTo>
                <a:cubicBezTo>
                  <a:pt x="5855424" y="6687062"/>
                  <a:pt x="5968992" y="6609891"/>
                  <a:pt x="6014525" y="6490592"/>
                </a:cubicBezTo>
                <a:lnTo>
                  <a:pt x="6071626" y="6352308"/>
                </a:lnTo>
                <a:cubicBezTo>
                  <a:pt x="6076085" y="6340598"/>
                  <a:pt x="6066811" y="6327506"/>
                  <a:pt x="6054053" y="6327506"/>
                </a:cubicBezTo>
                <a:lnTo>
                  <a:pt x="5747697" y="6327506"/>
                </a:lnTo>
                <a:cubicBezTo>
                  <a:pt x="5616735" y="6327506"/>
                  <a:pt x="5505169" y="6386768"/>
                  <a:pt x="5459319" y="6506904"/>
                </a:cubicBezTo>
                <a:lnTo>
                  <a:pt x="5398785" y="6665466"/>
                </a:lnTo>
                <a:cubicBezTo>
                  <a:pt x="5394896" y="6675668"/>
                  <a:pt x="5402966" y="6687062"/>
                  <a:pt x="5414077" y="6687062"/>
                </a:cubicBezTo>
                <a:close/>
                <a:moveTo>
                  <a:pt x="6080152" y="6687062"/>
                </a:moveTo>
                <a:lnTo>
                  <a:pt x="6391436" y="6687062"/>
                </a:lnTo>
                <a:cubicBezTo>
                  <a:pt x="6521486" y="6687062"/>
                  <a:pt x="6635054" y="6609891"/>
                  <a:pt x="6680600" y="6490592"/>
                </a:cubicBezTo>
                <a:lnTo>
                  <a:pt x="6737688" y="6352308"/>
                </a:lnTo>
                <a:cubicBezTo>
                  <a:pt x="6742160" y="6340598"/>
                  <a:pt x="6732873" y="6327506"/>
                  <a:pt x="6720116" y="6327506"/>
                </a:cubicBezTo>
                <a:lnTo>
                  <a:pt x="6413759" y="6327506"/>
                </a:lnTo>
                <a:cubicBezTo>
                  <a:pt x="6282797" y="6327506"/>
                  <a:pt x="6171231" y="6386768"/>
                  <a:pt x="6125381" y="6506904"/>
                </a:cubicBezTo>
                <a:lnTo>
                  <a:pt x="6064860" y="6665466"/>
                </a:lnTo>
                <a:cubicBezTo>
                  <a:pt x="6060958" y="6675668"/>
                  <a:pt x="6069041" y="6687062"/>
                  <a:pt x="6080152" y="6687062"/>
                </a:cubicBezTo>
                <a:close/>
                <a:moveTo>
                  <a:pt x="6748545" y="6687062"/>
                </a:moveTo>
                <a:lnTo>
                  <a:pt x="7059842" y="6687062"/>
                </a:lnTo>
                <a:cubicBezTo>
                  <a:pt x="7189892" y="6687062"/>
                  <a:pt x="7303459" y="6609891"/>
                  <a:pt x="7348993" y="6490592"/>
                </a:cubicBezTo>
                <a:lnTo>
                  <a:pt x="7406093" y="6352308"/>
                </a:lnTo>
                <a:cubicBezTo>
                  <a:pt x="7410553" y="6340598"/>
                  <a:pt x="7401279" y="6327506"/>
                  <a:pt x="7388508" y="6327506"/>
                </a:cubicBezTo>
                <a:lnTo>
                  <a:pt x="7082165" y="6327506"/>
                </a:lnTo>
                <a:cubicBezTo>
                  <a:pt x="6951203" y="6327506"/>
                  <a:pt x="6839637" y="6386768"/>
                  <a:pt x="6793788" y="6506904"/>
                </a:cubicBezTo>
                <a:lnTo>
                  <a:pt x="6733254" y="6665466"/>
                </a:lnTo>
                <a:cubicBezTo>
                  <a:pt x="6729364" y="6675668"/>
                  <a:pt x="6737435" y="6687062"/>
                  <a:pt x="6748545" y="6687062"/>
                </a:cubicBezTo>
                <a:close/>
                <a:moveTo>
                  <a:pt x="3405034" y="6687062"/>
                </a:moveTo>
                <a:lnTo>
                  <a:pt x="3716318" y="6687062"/>
                </a:lnTo>
                <a:cubicBezTo>
                  <a:pt x="3846368" y="6687062"/>
                  <a:pt x="3959936" y="6609891"/>
                  <a:pt x="4005469" y="6490592"/>
                </a:cubicBezTo>
                <a:lnTo>
                  <a:pt x="4062569" y="6352308"/>
                </a:lnTo>
                <a:cubicBezTo>
                  <a:pt x="4067041" y="6340598"/>
                  <a:pt x="4057768" y="6327506"/>
                  <a:pt x="4044984" y="6327506"/>
                </a:cubicBezTo>
                <a:lnTo>
                  <a:pt x="3738641" y="6327506"/>
                </a:lnTo>
                <a:cubicBezTo>
                  <a:pt x="3607679" y="6327506"/>
                  <a:pt x="3496113" y="6386768"/>
                  <a:pt x="3450263" y="6506904"/>
                </a:cubicBezTo>
                <a:lnTo>
                  <a:pt x="3389729" y="6665466"/>
                </a:lnTo>
                <a:cubicBezTo>
                  <a:pt x="3385839" y="6675668"/>
                  <a:pt x="3393910" y="6687062"/>
                  <a:pt x="3405034" y="6687062"/>
                </a:cubicBezTo>
                <a:close/>
                <a:moveTo>
                  <a:pt x="111" y="1234606"/>
                </a:moveTo>
                <a:cubicBezTo>
                  <a:pt x="71834" y="1202027"/>
                  <a:pt x="129229" y="1142936"/>
                  <a:pt x="158477" y="1066307"/>
                </a:cubicBezTo>
                <a:lnTo>
                  <a:pt x="215569" y="928021"/>
                </a:lnTo>
                <a:cubicBezTo>
                  <a:pt x="220041" y="916307"/>
                  <a:pt x="210762" y="903208"/>
                  <a:pt x="197994" y="903208"/>
                </a:cubicBezTo>
                <a:lnTo>
                  <a:pt x="118" y="903208"/>
                </a:lnTo>
                <a:lnTo>
                  <a:pt x="111" y="1234606"/>
                </a:lnTo>
                <a:close/>
                <a:moveTo>
                  <a:pt x="4058997" y="6665478"/>
                </a:moveTo>
                <a:lnTo>
                  <a:pt x="4119530" y="6506916"/>
                </a:lnTo>
                <a:cubicBezTo>
                  <a:pt x="4165381" y="6386768"/>
                  <a:pt x="4276946" y="6327506"/>
                  <a:pt x="4407908" y="6327506"/>
                </a:cubicBezTo>
                <a:lnTo>
                  <a:pt x="4714264" y="6327506"/>
                </a:lnTo>
                <a:lnTo>
                  <a:pt x="4714264" y="6327506"/>
                </a:lnTo>
                <a:cubicBezTo>
                  <a:pt x="4727022" y="6327506"/>
                  <a:pt x="4736309" y="6340598"/>
                  <a:pt x="4731837" y="6352321"/>
                </a:cubicBezTo>
                <a:lnTo>
                  <a:pt x="4674736" y="6490605"/>
                </a:lnTo>
                <a:cubicBezTo>
                  <a:pt x="4629203" y="6609903"/>
                  <a:pt x="4515636" y="6687062"/>
                  <a:pt x="4385598" y="6687062"/>
                </a:cubicBezTo>
                <a:lnTo>
                  <a:pt x="4074288" y="6687062"/>
                </a:lnTo>
                <a:cubicBezTo>
                  <a:pt x="4063177" y="6687062"/>
                  <a:pt x="4055107" y="6675668"/>
                  <a:pt x="4058997" y="6665466"/>
                </a:cubicBezTo>
                <a:close/>
                <a:moveTo>
                  <a:pt x="4121545" y="6641005"/>
                </a:moveTo>
                <a:lnTo>
                  <a:pt x="4385598" y="6641005"/>
                </a:lnTo>
                <a:cubicBezTo>
                  <a:pt x="4496429" y="6641005"/>
                  <a:pt x="4593045" y="6575520"/>
                  <a:pt x="4631724" y="6474167"/>
                </a:cubicBezTo>
                <a:lnTo>
                  <a:pt x="4631939" y="6473597"/>
                </a:lnTo>
                <a:lnTo>
                  <a:pt x="4632193" y="6473014"/>
                </a:lnTo>
                <a:lnTo>
                  <a:pt x="4671708" y="6377288"/>
                </a:lnTo>
                <a:cubicBezTo>
                  <a:pt x="4672443" y="6375514"/>
                  <a:pt x="4671138" y="6373562"/>
                  <a:pt x="4669212" y="6373562"/>
                </a:cubicBezTo>
                <a:lnTo>
                  <a:pt x="4407908" y="6373562"/>
                </a:lnTo>
                <a:cubicBezTo>
                  <a:pt x="4288298" y="6373562"/>
                  <a:pt x="4198878" y="6428149"/>
                  <a:pt x="4162542" y="6523342"/>
                </a:cubicBezTo>
                <a:lnTo>
                  <a:pt x="4119023" y="6637343"/>
                </a:lnTo>
                <a:cubicBezTo>
                  <a:pt x="4118352" y="6639116"/>
                  <a:pt x="4119657" y="6641005"/>
                  <a:pt x="4121545" y="6641005"/>
                </a:cubicBezTo>
                <a:close/>
                <a:moveTo>
                  <a:pt x="10451332" y="454764"/>
                </a:moveTo>
                <a:lnTo>
                  <a:pt x="10757688" y="454764"/>
                </a:lnTo>
                <a:cubicBezTo>
                  <a:pt x="10770459" y="454764"/>
                  <a:pt x="10779733" y="467859"/>
                  <a:pt x="10775260" y="479577"/>
                </a:cubicBezTo>
                <a:lnTo>
                  <a:pt x="10718172" y="617860"/>
                </a:lnTo>
                <a:cubicBezTo>
                  <a:pt x="10672639" y="737162"/>
                  <a:pt x="10559072" y="814326"/>
                  <a:pt x="10429021" y="814326"/>
                </a:cubicBezTo>
                <a:lnTo>
                  <a:pt x="10117725" y="814326"/>
                </a:lnTo>
                <a:cubicBezTo>
                  <a:pt x="10106614" y="814326"/>
                  <a:pt x="10098543" y="802927"/>
                  <a:pt x="10102433" y="792731"/>
                </a:cubicBezTo>
                <a:lnTo>
                  <a:pt x="10162953" y="634172"/>
                </a:lnTo>
                <a:cubicBezTo>
                  <a:pt x="10208817" y="514031"/>
                  <a:pt x="10320382" y="454764"/>
                  <a:pt x="10451344" y="454764"/>
                </a:cubicBezTo>
                <a:close/>
                <a:moveTo>
                  <a:pt x="10712648" y="500825"/>
                </a:moveTo>
                <a:lnTo>
                  <a:pt x="10451332" y="500825"/>
                </a:lnTo>
                <a:cubicBezTo>
                  <a:pt x="10331734" y="500825"/>
                  <a:pt x="10242301" y="555416"/>
                  <a:pt x="10205966" y="650603"/>
                </a:cubicBezTo>
                <a:lnTo>
                  <a:pt x="10162459" y="764609"/>
                </a:lnTo>
                <a:cubicBezTo>
                  <a:pt x="10161788" y="766374"/>
                  <a:pt x="10163080" y="768267"/>
                  <a:pt x="10164968" y="768267"/>
                </a:cubicBezTo>
                <a:lnTo>
                  <a:pt x="10429021" y="768267"/>
                </a:lnTo>
                <a:cubicBezTo>
                  <a:pt x="10539852" y="768267"/>
                  <a:pt x="10636468" y="702781"/>
                  <a:pt x="10675160" y="601431"/>
                </a:cubicBezTo>
                <a:lnTo>
                  <a:pt x="10675376" y="600852"/>
                </a:lnTo>
                <a:lnTo>
                  <a:pt x="10675616" y="600279"/>
                </a:lnTo>
                <a:lnTo>
                  <a:pt x="10715144" y="504551"/>
                </a:lnTo>
                <a:cubicBezTo>
                  <a:pt x="10715866" y="502775"/>
                  <a:pt x="10714574" y="500826"/>
                  <a:pt x="10712648" y="500826"/>
                </a:cubicBezTo>
                <a:close/>
                <a:moveTo>
                  <a:pt x="3099286" y="5762266"/>
                </a:moveTo>
                <a:lnTo>
                  <a:pt x="3159820" y="5603704"/>
                </a:lnTo>
                <a:cubicBezTo>
                  <a:pt x="3205670" y="5483556"/>
                  <a:pt x="3317236" y="5424294"/>
                  <a:pt x="3448198" y="5424294"/>
                </a:cubicBezTo>
                <a:lnTo>
                  <a:pt x="3754554" y="5424294"/>
                </a:lnTo>
                <a:cubicBezTo>
                  <a:pt x="3767324" y="5424294"/>
                  <a:pt x="3776598" y="5437398"/>
                  <a:pt x="3772126" y="5449109"/>
                </a:cubicBezTo>
                <a:lnTo>
                  <a:pt x="3715038" y="5587393"/>
                </a:lnTo>
                <a:cubicBezTo>
                  <a:pt x="3669492" y="5706691"/>
                  <a:pt x="3555925" y="5783862"/>
                  <a:pt x="3425887" y="5783862"/>
                </a:cubicBezTo>
                <a:lnTo>
                  <a:pt x="3114578" y="5783862"/>
                </a:lnTo>
                <a:cubicBezTo>
                  <a:pt x="3103467" y="5783862"/>
                  <a:pt x="3095396" y="5772456"/>
                  <a:pt x="3099286" y="5762266"/>
                </a:cubicBezTo>
                <a:close/>
                <a:moveTo>
                  <a:pt x="3161834" y="5737793"/>
                </a:moveTo>
                <a:lnTo>
                  <a:pt x="3425887" y="5737793"/>
                </a:lnTo>
                <a:cubicBezTo>
                  <a:pt x="3536718" y="5737793"/>
                  <a:pt x="3633334" y="5672307"/>
                  <a:pt x="3672013" y="5570968"/>
                </a:cubicBezTo>
                <a:lnTo>
                  <a:pt x="3672241" y="5570385"/>
                </a:lnTo>
                <a:lnTo>
                  <a:pt x="3672482" y="5569814"/>
                </a:lnTo>
                <a:lnTo>
                  <a:pt x="3711998" y="5474076"/>
                </a:lnTo>
                <a:cubicBezTo>
                  <a:pt x="3712732" y="5472302"/>
                  <a:pt x="3711427" y="5470350"/>
                  <a:pt x="3709502" y="5470350"/>
                </a:cubicBezTo>
                <a:lnTo>
                  <a:pt x="3448198" y="5470350"/>
                </a:lnTo>
                <a:cubicBezTo>
                  <a:pt x="3328587" y="5470350"/>
                  <a:pt x="3239167" y="5524949"/>
                  <a:pt x="3202832" y="5620129"/>
                </a:cubicBezTo>
                <a:lnTo>
                  <a:pt x="3159313" y="5734143"/>
                </a:lnTo>
                <a:cubicBezTo>
                  <a:pt x="3158642" y="5735905"/>
                  <a:pt x="3159946" y="5737793"/>
                  <a:pt x="3161834" y="5737793"/>
                </a:cubicBezTo>
                <a:close/>
                <a:moveTo>
                  <a:pt x="1778881" y="5783850"/>
                </a:moveTo>
                <a:lnTo>
                  <a:pt x="2090178" y="5783850"/>
                </a:lnTo>
                <a:cubicBezTo>
                  <a:pt x="2220228" y="5783850"/>
                  <a:pt x="2333795" y="5706691"/>
                  <a:pt x="2379329" y="5587393"/>
                </a:cubicBezTo>
                <a:lnTo>
                  <a:pt x="2436429" y="5449109"/>
                </a:lnTo>
                <a:cubicBezTo>
                  <a:pt x="2440901" y="5437398"/>
                  <a:pt x="2431628" y="5424294"/>
                  <a:pt x="2418844" y="5424294"/>
                </a:cubicBezTo>
                <a:lnTo>
                  <a:pt x="2112501" y="5424294"/>
                </a:lnTo>
                <a:cubicBezTo>
                  <a:pt x="1981539" y="5424294"/>
                  <a:pt x="1869973" y="5483556"/>
                  <a:pt x="1824123" y="5603704"/>
                </a:cubicBezTo>
                <a:lnTo>
                  <a:pt x="1763589" y="5762266"/>
                </a:lnTo>
                <a:cubicBezTo>
                  <a:pt x="1759700" y="5772456"/>
                  <a:pt x="1767770" y="5783850"/>
                  <a:pt x="1778881" y="5783850"/>
                </a:cubicBezTo>
                <a:close/>
                <a:moveTo>
                  <a:pt x="2445323" y="5783850"/>
                </a:moveTo>
                <a:lnTo>
                  <a:pt x="2756620" y="5783850"/>
                </a:lnTo>
                <a:cubicBezTo>
                  <a:pt x="2886670" y="5783850"/>
                  <a:pt x="3000225" y="5706691"/>
                  <a:pt x="3045771" y="5587393"/>
                </a:cubicBezTo>
                <a:lnTo>
                  <a:pt x="3102871" y="5449109"/>
                </a:lnTo>
                <a:cubicBezTo>
                  <a:pt x="3107331" y="5437398"/>
                  <a:pt x="3098057" y="5424294"/>
                  <a:pt x="3085286" y="5424294"/>
                </a:cubicBezTo>
                <a:lnTo>
                  <a:pt x="2778943" y="5424294"/>
                </a:lnTo>
                <a:cubicBezTo>
                  <a:pt x="2647981" y="5424294"/>
                  <a:pt x="2536415" y="5483556"/>
                  <a:pt x="2490552" y="5603704"/>
                </a:cubicBezTo>
                <a:lnTo>
                  <a:pt x="2430031" y="5762266"/>
                </a:lnTo>
                <a:cubicBezTo>
                  <a:pt x="2426129" y="5772456"/>
                  <a:pt x="2434212" y="5783850"/>
                  <a:pt x="2445323" y="5783850"/>
                </a:cubicBezTo>
                <a:close/>
                <a:moveTo>
                  <a:pt x="1576844" y="5335412"/>
                </a:moveTo>
                <a:lnTo>
                  <a:pt x="1888141" y="5335412"/>
                </a:lnTo>
                <a:cubicBezTo>
                  <a:pt x="2018178" y="5335412"/>
                  <a:pt x="2131746" y="5258254"/>
                  <a:pt x="2177279" y="5138955"/>
                </a:cubicBezTo>
                <a:lnTo>
                  <a:pt x="2234380" y="5000659"/>
                </a:lnTo>
                <a:cubicBezTo>
                  <a:pt x="2238852" y="4988948"/>
                  <a:pt x="2229578" y="4975856"/>
                  <a:pt x="2216807" y="4975856"/>
                </a:cubicBezTo>
                <a:lnTo>
                  <a:pt x="1910451" y="4975856"/>
                </a:lnTo>
                <a:cubicBezTo>
                  <a:pt x="1779489" y="4975856"/>
                  <a:pt x="1667923" y="5035119"/>
                  <a:pt x="1622073" y="5155254"/>
                </a:cubicBezTo>
                <a:lnTo>
                  <a:pt x="1561539" y="5313816"/>
                </a:lnTo>
                <a:cubicBezTo>
                  <a:pt x="1557650" y="5324018"/>
                  <a:pt x="1565733" y="5335412"/>
                  <a:pt x="1576844" y="5335412"/>
                </a:cubicBezTo>
                <a:close/>
                <a:moveTo>
                  <a:pt x="71462" y="4865378"/>
                </a:moveTo>
                <a:lnTo>
                  <a:pt x="131994" y="4706816"/>
                </a:lnTo>
                <a:cubicBezTo>
                  <a:pt x="177851" y="4586668"/>
                  <a:pt x="289413" y="4527406"/>
                  <a:pt x="420374" y="4527406"/>
                </a:cubicBezTo>
                <a:lnTo>
                  <a:pt x="726726" y="4527406"/>
                </a:lnTo>
                <a:cubicBezTo>
                  <a:pt x="739494" y="4527406"/>
                  <a:pt x="748767" y="4540498"/>
                  <a:pt x="744301" y="4552221"/>
                </a:cubicBezTo>
                <a:lnTo>
                  <a:pt x="687210" y="4690505"/>
                </a:lnTo>
                <a:cubicBezTo>
                  <a:pt x="641667" y="4809803"/>
                  <a:pt x="528101" y="4886962"/>
                  <a:pt x="398056" y="4886962"/>
                </a:cubicBezTo>
                <a:lnTo>
                  <a:pt x="86760" y="4886962"/>
                </a:lnTo>
                <a:cubicBezTo>
                  <a:pt x="75644" y="4886962"/>
                  <a:pt x="67572" y="4875568"/>
                  <a:pt x="71462" y="4865378"/>
                </a:cubicBezTo>
                <a:close/>
                <a:moveTo>
                  <a:pt x="134004" y="4840905"/>
                </a:moveTo>
                <a:lnTo>
                  <a:pt x="398055" y="4840905"/>
                </a:lnTo>
                <a:cubicBezTo>
                  <a:pt x="508892" y="4840905"/>
                  <a:pt x="605508" y="4775420"/>
                  <a:pt x="644190" y="4674080"/>
                </a:cubicBezTo>
                <a:lnTo>
                  <a:pt x="644413" y="4673497"/>
                </a:lnTo>
                <a:lnTo>
                  <a:pt x="644648" y="4672926"/>
                </a:lnTo>
                <a:lnTo>
                  <a:pt x="684172" y="4577188"/>
                </a:lnTo>
                <a:cubicBezTo>
                  <a:pt x="684908" y="4575414"/>
                  <a:pt x="683603" y="4573462"/>
                  <a:pt x="681678" y="4573462"/>
                </a:cubicBezTo>
                <a:lnTo>
                  <a:pt x="420374" y="4573462"/>
                </a:lnTo>
                <a:cubicBezTo>
                  <a:pt x="300771" y="4573462"/>
                  <a:pt x="211338" y="4628061"/>
                  <a:pt x="175006" y="4723241"/>
                </a:cubicBezTo>
                <a:lnTo>
                  <a:pt x="131486" y="4837255"/>
                </a:lnTo>
                <a:cubicBezTo>
                  <a:pt x="130812" y="4839017"/>
                  <a:pt x="132117" y="4840905"/>
                  <a:pt x="134003" y="4840905"/>
                </a:cubicBezTo>
                <a:close/>
                <a:moveTo>
                  <a:pt x="907568" y="5335412"/>
                </a:moveTo>
                <a:lnTo>
                  <a:pt x="1218862" y="5335412"/>
                </a:lnTo>
                <a:cubicBezTo>
                  <a:pt x="1348911" y="5335412"/>
                  <a:pt x="1462478" y="5258254"/>
                  <a:pt x="1508012" y="5138955"/>
                </a:cubicBezTo>
                <a:lnTo>
                  <a:pt x="1565112" y="5000659"/>
                </a:lnTo>
                <a:cubicBezTo>
                  <a:pt x="1569584" y="4988948"/>
                  <a:pt x="1560298" y="4975856"/>
                  <a:pt x="1547527" y="4975856"/>
                </a:cubicBezTo>
                <a:lnTo>
                  <a:pt x="1241180" y="4975856"/>
                </a:lnTo>
                <a:cubicBezTo>
                  <a:pt x="1110213" y="4975856"/>
                  <a:pt x="998657" y="5035119"/>
                  <a:pt x="952799" y="5155254"/>
                </a:cubicBezTo>
                <a:lnTo>
                  <a:pt x="892275" y="5313816"/>
                </a:lnTo>
                <a:cubicBezTo>
                  <a:pt x="888377" y="5324018"/>
                  <a:pt x="896450" y="5335412"/>
                  <a:pt x="907566" y="5335412"/>
                </a:cubicBezTo>
                <a:close/>
                <a:moveTo>
                  <a:pt x="756037" y="4886962"/>
                </a:moveTo>
                <a:lnTo>
                  <a:pt x="1067337" y="4886962"/>
                </a:lnTo>
                <a:cubicBezTo>
                  <a:pt x="1197382" y="4886962"/>
                  <a:pt x="1310954" y="4809803"/>
                  <a:pt x="1356487" y="4690505"/>
                </a:cubicBezTo>
                <a:lnTo>
                  <a:pt x="1413588" y="4552221"/>
                </a:lnTo>
                <a:cubicBezTo>
                  <a:pt x="1418047" y="4540510"/>
                  <a:pt x="1408773" y="4527406"/>
                  <a:pt x="1396003" y="4527406"/>
                </a:cubicBezTo>
                <a:lnTo>
                  <a:pt x="1396003" y="4527406"/>
                </a:lnTo>
                <a:lnTo>
                  <a:pt x="1089649" y="4527406"/>
                </a:lnTo>
                <a:cubicBezTo>
                  <a:pt x="958682" y="4527406"/>
                  <a:pt x="847133" y="4586668"/>
                  <a:pt x="801269" y="4706816"/>
                </a:cubicBezTo>
                <a:lnTo>
                  <a:pt x="740744" y="4865378"/>
                </a:lnTo>
                <a:cubicBezTo>
                  <a:pt x="736853" y="4875568"/>
                  <a:pt x="744926" y="4886962"/>
                  <a:pt x="756035" y="4886962"/>
                </a:cubicBezTo>
                <a:close/>
                <a:moveTo>
                  <a:pt x="6849798" y="5138955"/>
                </a:moveTo>
                <a:lnTo>
                  <a:pt x="6906886" y="5000659"/>
                </a:lnTo>
                <a:cubicBezTo>
                  <a:pt x="6911358" y="4988948"/>
                  <a:pt x="6902084" y="4975856"/>
                  <a:pt x="6889314" y="4975856"/>
                </a:cubicBezTo>
                <a:lnTo>
                  <a:pt x="6582971" y="4975856"/>
                </a:lnTo>
                <a:cubicBezTo>
                  <a:pt x="6452008" y="4975856"/>
                  <a:pt x="6340443" y="5035119"/>
                  <a:pt x="6294580" y="5155254"/>
                </a:cubicBezTo>
                <a:lnTo>
                  <a:pt x="6234059" y="5313816"/>
                </a:lnTo>
                <a:cubicBezTo>
                  <a:pt x="6230169" y="5324018"/>
                  <a:pt x="6238239" y="5335412"/>
                  <a:pt x="6249350" y="5335412"/>
                </a:cubicBezTo>
                <a:lnTo>
                  <a:pt x="6560647" y="5335412"/>
                </a:lnTo>
                <a:cubicBezTo>
                  <a:pt x="6690697" y="5335412"/>
                  <a:pt x="6804265" y="5258254"/>
                  <a:pt x="6849798" y="5138955"/>
                </a:cubicBezTo>
                <a:close/>
                <a:moveTo>
                  <a:pt x="7374255" y="4690505"/>
                </a:moveTo>
                <a:lnTo>
                  <a:pt x="7431344" y="4552221"/>
                </a:lnTo>
                <a:cubicBezTo>
                  <a:pt x="7435803" y="4540510"/>
                  <a:pt x="7426542" y="4527406"/>
                  <a:pt x="7413771" y="4527406"/>
                </a:cubicBezTo>
                <a:lnTo>
                  <a:pt x="7107415" y="4527406"/>
                </a:lnTo>
                <a:cubicBezTo>
                  <a:pt x="6976453" y="4527406"/>
                  <a:pt x="6864888" y="4586668"/>
                  <a:pt x="6819037" y="4706816"/>
                </a:cubicBezTo>
                <a:lnTo>
                  <a:pt x="6758503" y="4865378"/>
                </a:lnTo>
                <a:cubicBezTo>
                  <a:pt x="6754614" y="4875568"/>
                  <a:pt x="6762684" y="4886962"/>
                  <a:pt x="6773808" y="4886962"/>
                </a:cubicBezTo>
                <a:lnTo>
                  <a:pt x="7085092" y="4886962"/>
                </a:lnTo>
                <a:cubicBezTo>
                  <a:pt x="7215142" y="4886962"/>
                  <a:pt x="7328710" y="4809803"/>
                  <a:pt x="7374243" y="4690505"/>
                </a:cubicBezTo>
                <a:close/>
                <a:moveTo>
                  <a:pt x="6925333" y="5335412"/>
                </a:moveTo>
                <a:lnTo>
                  <a:pt x="7236629" y="5335412"/>
                </a:lnTo>
                <a:cubicBezTo>
                  <a:pt x="7366680" y="5335412"/>
                  <a:pt x="7480247" y="5258254"/>
                  <a:pt x="7525780" y="5138955"/>
                </a:cubicBezTo>
                <a:lnTo>
                  <a:pt x="7582868" y="5000659"/>
                </a:lnTo>
                <a:cubicBezTo>
                  <a:pt x="7587340" y="4988948"/>
                  <a:pt x="7578079" y="4975856"/>
                  <a:pt x="7565296" y="4975856"/>
                </a:cubicBezTo>
                <a:lnTo>
                  <a:pt x="7258952" y="4975856"/>
                </a:lnTo>
                <a:cubicBezTo>
                  <a:pt x="7127990" y="4975856"/>
                  <a:pt x="7016425" y="5035119"/>
                  <a:pt x="6970561" y="5155254"/>
                </a:cubicBezTo>
                <a:lnTo>
                  <a:pt x="6910040" y="5313816"/>
                </a:lnTo>
                <a:cubicBezTo>
                  <a:pt x="6906139" y="5324018"/>
                  <a:pt x="6914222" y="5335412"/>
                  <a:pt x="6925333" y="5335412"/>
                </a:cubicBezTo>
                <a:close/>
                <a:moveTo>
                  <a:pt x="537312" y="4235743"/>
                </a:moveTo>
                <a:lnTo>
                  <a:pt x="594403" y="4097459"/>
                </a:lnTo>
                <a:cubicBezTo>
                  <a:pt x="598876" y="4085748"/>
                  <a:pt x="589603" y="4072643"/>
                  <a:pt x="576829" y="4072643"/>
                </a:cubicBezTo>
                <a:lnTo>
                  <a:pt x="576829" y="4072643"/>
                </a:lnTo>
                <a:cubicBezTo>
                  <a:pt x="576829" y="4072643"/>
                  <a:pt x="270476" y="4072643"/>
                  <a:pt x="270476" y="4072643"/>
                </a:cubicBezTo>
                <a:cubicBezTo>
                  <a:pt x="154189" y="4072643"/>
                  <a:pt x="53324" y="4119486"/>
                  <a:pt x="48" y="4214058"/>
                </a:cubicBezTo>
                <a:lnTo>
                  <a:pt x="42" y="4432212"/>
                </a:lnTo>
                <a:lnTo>
                  <a:pt x="248163" y="4432212"/>
                </a:lnTo>
                <a:cubicBezTo>
                  <a:pt x="378208" y="4432212"/>
                  <a:pt x="491775" y="4355042"/>
                  <a:pt x="537312" y="4235743"/>
                </a:cubicBezTo>
                <a:close/>
                <a:moveTo>
                  <a:pt x="3783858" y="5783850"/>
                </a:moveTo>
                <a:lnTo>
                  <a:pt x="4095154" y="5783850"/>
                </a:lnTo>
                <a:cubicBezTo>
                  <a:pt x="4225205" y="5783850"/>
                  <a:pt x="4338772" y="5706691"/>
                  <a:pt x="4384306" y="5587393"/>
                </a:cubicBezTo>
                <a:lnTo>
                  <a:pt x="4441393" y="5449109"/>
                </a:lnTo>
                <a:cubicBezTo>
                  <a:pt x="4445866" y="5437398"/>
                  <a:pt x="4436592" y="5424294"/>
                  <a:pt x="4423821" y="5424294"/>
                </a:cubicBezTo>
                <a:lnTo>
                  <a:pt x="4117465" y="5424294"/>
                </a:lnTo>
                <a:cubicBezTo>
                  <a:pt x="3986516" y="5424294"/>
                  <a:pt x="3874950" y="5483556"/>
                  <a:pt x="3829087" y="5603704"/>
                </a:cubicBezTo>
                <a:lnTo>
                  <a:pt x="3768566" y="5762266"/>
                </a:lnTo>
                <a:cubicBezTo>
                  <a:pt x="3764664" y="5772456"/>
                  <a:pt x="3772747" y="5783850"/>
                  <a:pt x="3783858" y="5783850"/>
                </a:cubicBezTo>
                <a:close/>
                <a:moveTo>
                  <a:pt x="8043523" y="4690505"/>
                </a:moveTo>
                <a:lnTo>
                  <a:pt x="8100611" y="4552221"/>
                </a:lnTo>
                <a:cubicBezTo>
                  <a:pt x="8105083" y="4540510"/>
                  <a:pt x="8095809" y="4527406"/>
                  <a:pt x="8083038" y="4527406"/>
                </a:cubicBezTo>
                <a:lnTo>
                  <a:pt x="7776683" y="4527406"/>
                </a:lnTo>
                <a:cubicBezTo>
                  <a:pt x="7645720" y="4527406"/>
                  <a:pt x="7534167" y="4586668"/>
                  <a:pt x="7488304" y="4706816"/>
                </a:cubicBezTo>
                <a:lnTo>
                  <a:pt x="7427784" y="4865378"/>
                </a:lnTo>
                <a:cubicBezTo>
                  <a:pt x="7423881" y="4875568"/>
                  <a:pt x="7431964" y="4886962"/>
                  <a:pt x="7443075" y="4886962"/>
                </a:cubicBezTo>
                <a:lnTo>
                  <a:pt x="7754359" y="4886962"/>
                </a:lnTo>
                <a:cubicBezTo>
                  <a:pt x="7884410" y="4886962"/>
                  <a:pt x="7997977" y="4809803"/>
                  <a:pt x="8043523" y="4690505"/>
                </a:cubicBezTo>
                <a:close/>
                <a:moveTo>
                  <a:pt x="4454379" y="5783850"/>
                </a:moveTo>
                <a:lnTo>
                  <a:pt x="4765676" y="5783850"/>
                </a:lnTo>
                <a:cubicBezTo>
                  <a:pt x="4895726" y="5783850"/>
                  <a:pt x="5009294" y="5706691"/>
                  <a:pt x="5054827" y="5587393"/>
                </a:cubicBezTo>
                <a:lnTo>
                  <a:pt x="5111915" y="5449109"/>
                </a:lnTo>
                <a:cubicBezTo>
                  <a:pt x="5116387" y="5437398"/>
                  <a:pt x="5107113" y="5424294"/>
                  <a:pt x="5094343" y="5424294"/>
                </a:cubicBezTo>
                <a:lnTo>
                  <a:pt x="4787987" y="5424294"/>
                </a:lnTo>
                <a:cubicBezTo>
                  <a:pt x="4657025" y="5424294"/>
                  <a:pt x="4545471" y="5483556"/>
                  <a:pt x="4499609" y="5603704"/>
                </a:cubicBezTo>
                <a:lnTo>
                  <a:pt x="4439088" y="5762266"/>
                </a:lnTo>
                <a:cubicBezTo>
                  <a:pt x="4435186" y="5772456"/>
                  <a:pt x="4443269" y="5783850"/>
                  <a:pt x="4454379" y="5783850"/>
                </a:cubicBezTo>
                <a:close/>
                <a:moveTo>
                  <a:pt x="5108342" y="5762266"/>
                </a:moveTo>
                <a:lnTo>
                  <a:pt x="5168876" y="5603704"/>
                </a:lnTo>
                <a:cubicBezTo>
                  <a:pt x="5214726" y="5483556"/>
                  <a:pt x="5326292" y="5424294"/>
                  <a:pt x="5457254" y="5424294"/>
                </a:cubicBezTo>
                <a:lnTo>
                  <a:pt x="5763610" y="5424294"/>
                </a:lnTo>
                <a:cubicBezTo>
                  <a:pt x="5776368" y="5424294"/>
                  <a:pt x="5785642" y="5437398"/>
                  <a:pt x="5781182" y="5449109"/>
                </a:cubicBezTo>
                <a:lnTo>
                  <a:pt x="5724095" y="5587393"/>
                </a:lnTo>
                <a:cubicBezTo>
                  <a:pt x="5678548" y="5706691"/>
                  <a:pt x="5564981" y="5783862"/>
                  <a:pt x="5434931" y="5783862"/>
                </a:cubicBezTo>
                <a:lnTo>
                  <a:pt x="5123647" y="5783862"/>
                </a:lnTo>
                <a:cubicBezTo>
                  <a:pt x="5112536" y="5783862"/>
                  <a:pt x="5104453" y="5772456"/>
                  <a:pt x="5108355" y="5762266"/>
                </a:cubicBezTo>
                <a:close/>
                <a:moveTo>
                  <a:pt x="5170891" y="5737793"/>
                </a:moveTo>
                <a:lnTo>
                  <a:pt x="5434931" y="5737793"/>
                </a:lnTo>
                <a:cubicBezTo>
                  <a:pt x="5545775" y="5737793"/>
                  <a:pt x="5642390" y="5672307"/>
                  <a:pt x="5681082" y="5570968"/>
                </a:cubicBezTo>
                <a:lnTo>
                  <a:pt x="5681298" y="5570385"/>
                </a:lnTo>
                <a:lnTo>
                  <a:pt x="5681526" y="5569814"/>
                </a:lnTo>
                <a:lnTo>
                  <a:pt x="5721054" y="5474076"/>
                </a:lnTo>
                <a:cubicBezTo>
                  <a:pt x="5721789" y="5472302"/>
                  <a:pt x="5720484" y="5470350"/>
                  <a:pt x="5718571" y="5470350"/>
                </a:cubicBezTo>
                <a:lnTo>
                  <a:pt x="5457254" y="5470350"/>
                </a:lnTo>
                <a:cubicBezTo>
                  <a:pt x="5337656" y="5470350"/>
                  <a:pt x="5248224" y="5524949"/>
                  <a:pt x="5211888" y="5620129"/>
                </a:cubicBezTo>
                <a:lnTo>
                  <a:pt x="5168369" y="5734143"/>
                </a:lnTo>
                <a:cubicBezTo>
                  <a:pt x="5167698" y="5735905"/>
                  <a:pt x="5169003" y="5737793"/>
                  <a:pt x="5170878" y="5737793"/>
                </a:cubicBezTo>
                <a:close/>
                <a:moveTo>
                  <a:pt x="5792914" y="5783850"/>
                </a:moveTo>
                <a:lnTo>
                  <a:pt x="6104211" y="5783850"/>
                </a:lnTo>
                <a:cubicBezTo>
                  <a:pt x="6234261" y="5783850"/>
                  <a:pt x="6347828" y="5706691"/>
                  <a:pt x="6393362" y="5587393"/>
                </a:cubicBezTo>
                <a:lnTo>
                  <a:pt x="6450462" y="5449109"/>
                </a:lnTo>
                <a:cubicBezTo>
                  <a:pt x="6454935" y="5437398"/>
                  <a:pt x="6445661" y="5424294"/>
                  <a:pt x="6432877" y="5424294"/>
                </a:cubicBezTo>
                <a:lnTo>
                  <a:pt x="6126534" y="5424294"/>
                </a:lnTo>
                <a:cubicBezTo>
                  <a:pt x="5995572" y="5424294"/>
                  <a:pt x="5884006" y="5483556"/>
                  <a:pt x="5838144" y="5603704"/>
                </a:cubicBezTo>
                <a:lnTo>
                  <a:pt x="5777622" y="5762266"/>
                </a:lnTo>
                <a:cubicBezTo>
                  <a:pt x="5773733" y="5772456"/>
                  <a:pt x="5781803" y="5783850"/>
                  <a:pt x="5792914" y="5783850"/>
                </a:cubicBezTo>
                <a:close/>
                <a:moveTo>
                  <a:pt x="7288865" y="4410616"/>
                </a:moveTo>
                <a:lnTo>
                  <a:pt x="7349399" y="4252054"/>
                </a:lnTo>
                <a:cubicBezTo>
                  <a:pt x="7395261" y="4131919"/>
                  <a:pt x="7506814" y="4072643"/>
                  <a:pt x="7637776" y="4072643"/>
                </a:cubicBezTo>
                <a:lnTo>
                  <a:pt x="7944132" y="4072643"/>
                </a:lnTo>
                <a:cubicBezTo>
                  <a:pt x="7956903" y="4072643"/>
                  <a:pt x="7966177" y="4085748"/>
                  <a:pt x="7961705" y="4097459"/>
                </a:cubicBezTo>
                <a:lnTo>
                  <a:pt x="7904604" y="4235743"/>
                </a:lnTo>
                <a:cubicBezTo>
                  <a:pt x="7859071" y="4355042"/>
                  <a:pt x="7745504" y="4432212"/>
                  <a:pt x="7615466" y="4432212"/>
                </a:cubicBezTo>
                <a:lnTo>
                  <a:pt x="7304157" y="4432212"/>
                </a:lnTo>
                <a:cubicBezTo>
                  <a:pt x="7293046" y="4432212"/>
                  <a:pt x="7284975" y="4420806"/>
                  <a:pt x="7288865" y="4410616"/>
                </a:cubicBezTo>
                <a:close/>
                <a:moveTo>
                  <a:pt x="7351413" y="4386143"/>
                </a:moveTo>
                <a:lnTo>
                  <a:pt x="7615466" y="4386143"/>
                </a:lnTo>
                <a:cubicBezTo>
                  <a:pt x="7726296" y="4386143"/>
                  <a:pt x="7822913" y="4320657"/>
                  <a:pt x="7861592" y="4219318"/>
                </a:cubicBezTo>
                <a:lnTo>
                  <a:pt x="7861820" y="4218735"/>
                </a:lnTo>
                <a:lnTo>
                  <a:pt x="7862061" y="4218165"/>
                </a:lnTo>
                <a:lnTo>
                  <a:pt x="7901576" y="4122439"/>
                </a:lnTo>
                <a:cubicBezTo>
                  <a:pt x="7902311" y="4120652"/>
                  <a:pt x="7901006" y="4118713"/>
                  <a:pt x="7899080" y="4118713"/>
                </a:cubicBezTo>
                <a:lnTo>
                  <a:pt x="7637776" y="4118713"/>
                </a:lnTo>
                <a:cubicBezTo>
                  <a:pt x="7518179" y="4118713"/>
                  <a:pt x="7428746" y="4173299"/>
                  <a:pt x="7392411" y="4268492"/>
                </a:cubicBezTo>
                <a:lnTo>
                  <a:pt x="7348892" y="4382493"/>
                </a:lnTo>
                <a:cubicBezTo>
                  <a:pt x="7348220" y="4384255"/>
                  <a:pt x="7349525" y="4386156"/>
                  <a:pt x="7351413" y="4386156"/>
                </a:cubicBezTo>
                <a:close/>
                <a:moveTo>
                  <a:pt x="7235350" y="4235743"/>
                </a:moveTo>
                <a:lnTo>
                  <a:pt x="7292437" y="4097459"/>
                </a:lnTo>
                <a:cubicBezTo>
                  <a:pt x="7296910" y="4085748"/>
                  <a:pt x="7287636" y="4072643"/>
                  <a:pt x="7274865" y="4072643"/>
                </a:cubicBezTo>
                <a:lnTo>
                  <a:pt x="7274865" y="4072643"/>
                </a:lnTo>
                <a:cubicBezTo>
                  <a:pt x="7274865" y="4072643"/>
                  <a:pt x="6968509" y="4072643"/>
                  <a:pt x="6968509" y="4072643"/>
                </a:cubicBezTo>
                <a:cubicBezTo>
                  <a:pt x="6837547" y="4072643"/>
                  <a:pt x="6725994" y="4131919"/>
                  <a:pt x="6680131" y="4252054"/>
                </a:cubicBezTo>
                <a:lnTo>
                  <a:pt x="6619597" y="4410616"/>
                </a:lnTo>
                <a:cubicBezTo>
                  <a:pt x="6615708" y="4420806"/>
                  <a:pt x="6623778" y="4432212"/>
                  <a:pt x="6634902" y="4432212"/>
                </a:cubicBezTo>
                <a:lnTo>
                  <a:pt x="6946199" y="4432212"/>
                </a:lnTo>
                <a:cubicBezTo>
                  <a:pt x="7076236" y="4432212"/>
                  <a:pt x="7189804" y="4355042"/>
                  <a:pt x="7235350" y="4235743"/>
                </a:cubicBezTo>
                <a:close/>
                <a:moveTo>
                  <a:pt x="8221602" y="3978705"/>
                </a:moveTo>
                <a:lnTo>
                  <a:pt x="7910306" y="3978705"/>
                </a:lnTo>
                <a:cubicBezTo>
                  <a:pt x="7899195" y="3978705"/>
                  <a:pt x="7891112" y="3967312"/>
                  <a:pt x="7895013" y="3957109"/>
                </a:cubicBezTo>
                <a:lnTo>
                  <a:pt x="7955535" y="3798547"/>
                </a:lnTo>
                <a:cubicBezTo>
                  <a:pt x="8001398" y="3678412"/>
                  <a:pt x="8112951" y="3619149"/>
                  <a:pt x="8243913" y="3619149"/>
                </a:cubicBezTo>
                <a:lnTo>
                  <a:pt x="8550269" y="3619149"/>
                </a:lnTo>
                <a:cubicBezTo>
                  <a:pt x="8563039" y="3619149"/>
                  <a:pt x="8572313" y="3632241"/>
                  <a:pt x="8567841" y="3643965"/>
                </a:cubicBezTo>
                <a:lnTo>
                  <a:pt x="8510753" y="3782248"/>
                </a:lnTo>
                <a:cubicBezTo>
                  <a:pt x="8465220" y="3901547"/>
                  <a:pt x="8351640" y="3978705"/>
                  <a:pt x="8221602" y="3978705"/>
                </a:cubicBezTo>
                <a:close/>
                <a:moveTo>
                  <a:pt x="7957550" y="3932649"/>
                </a:moveTo>
                <a:lnTo>
                  <a:pt x="8221590" y="3932649"/>
                </a:lnTo>
                <a:cubicBezTo>
                  <a:pt x="8332433" y="3932649"/>
                  <a:pt x="8429049" y="3867163"/>
                  <a:pt x="8467741" y="3765810"/>
                </a:cubicBezTo>
                <a:lnTo>
                  <a:pt x="8467956" y="3765228"/>
                </a:lnTo>
                <a:lnTo>
                  <a:pt x="8468184" y="3764657"/>
                </a:lnTo>
                <a:lnTo>
                  <a:pt x="8507713" y="3668932"/>
                </a:lnTo>
                <a:cubicBezTo>
                  <a:pt x="8508447" y="3667157"/>
                  <a:pt x="8507143" y="3665206"/>
                  <a:pt x="8505230" y="3665206"/>
                </a:cubicBezTo>
                <a:lnTo>
                  <a:pt x="8243913" y="3665206"/>
                </a:lnTo>
                <a:cubicBezTo>
                  <a:pt x="8124315" y="3665206"/>
                  <a:pt x="8034883" y="3719792"/>
                  <a:pt x="7998547" y="3814985"/>
                </a:cubicBezTo>
                <a:lnTo>
                  <a:pt x="7955028" y="3928986"/>
                </a:lnTo>
                <a:cubicBezTo>
                  <a:pt x="7954357" y="3930748"/>
                  <a:pt x="7955661" y="3932649"/>
                  <a:pt x="7957550" y="3932649"/>
                </a:cubicBezTo>
                <a:close/>
                <a:moveTo>
                  <a:pt x="6415824" y="4886974"/>
                </a:moveTo>
                <a:lnTo>
                  <a:pt x="6104528" y="4886974"/>
                </a:lnTo>
                <a:cubicBezTo>
                  <a:pt x="6093417" y="4886974"/>
                  <a:pt x="6085334" y="4875568"/>
                  <a:pt x="6089236" y="4865378"/>
                </a:cubicBezTo>
                <a:lnTo>
                  <a:pt x="6149757" y="4706816"/>
                </a:lnTo>
                <a:cubicBezTo>
                  <a:pt x="6195620" y="4586668"/>
                  <a:pt x="6307173" y="4527406"/>
                  <a:pt x="6438135" y="4527406"/>
                </a:cubicBezTo>
                <a:lnTo>
                  <a:pt x="6744491" y="4527406"/>
                </a:lnTo>
                <a:cubicBezTo>
                  <a:pt x="6757261" y="4527406"/>
                  <a:pt x="6766536" y="4540510"/>
                  <a:pt x="6762063" y="4552221"/>
                </a:cubicBezTo>
                <a:lnTo>
                  <a:pt x="6704976" y="4690505"/>
                </a:lnTo>
                <a:cubicBezTo>
                  <a:pt x="6659443" y="4809803"/>
                  <a:pt x="6545874" y="4886974"/>
                  <a:pt x="6415824" y="4886974"/>
                </a:cubicBezTo>
                <a:close/>
                <a:moveTo>
                  <a:pt x="6151772" y="4840905"/>
                </a:moveTo>
                <a:lnTo>
                  <a:pt x="6415824" y="4840905"/>
                </a:lnTo>
                <a:cubicBezTo>
                  <a:pt x="6526656" y="4840905"/>
                  <a:pt x="6623271" y="4775420"/>
                  <a:pt x="6661963" y="4674080"/>
                </a:cubicBezTo>
                <a:lnTo>
                  <a:pt x="6662179" y="4673497"/>
                </a:lnTo>
                <a:lnTo>
                  <a:pt x="6662420" y="4672926"/>
                </a:lnTo>
                <a:lnTo>
                  <a:pt x="6701948" y="4577188"/>
                </a:lnTo>
                <a:cubicBezTo>
                  <a:pt x="6702670" y="4575414"/>
                  <a:pt x="6701365" y="4573462"/>
                  <a:pt x="6699452" y="4573462"/>
                </a:cubicBezTo>
                <a:lnTo>
                  <a:pt x="6438135" y="4573462"/>
                </a:lnTo>
                <a:cubicBezTo>
                  <a:pt x="6318537" y="4573462"/>
                  <a:pt x="6229105" y="4628061"/>
                  <a:pt x="6192769" y="4723241"/>
                </a:cubicBezTo>
                <a:lnTo>
                  <a:pt x="6149250" y="4837255"/>
                </a:lnTo>
                <a:cubicBezTo>
                  <a:pt x="6148579" y="4839017"/>
                  <a:pt x="6149884" y="4840905"/>
                  <a:pt x="6151772" y="4840905"/>
                </a:cubicBezTo>
                <a:close/>
                <a:moveTo>
                  <a:pt x="4921597" y="5335412"/>
                </a:moveTo>
                <a:lnTo>
                  <a:pt x="5232907" y="5335412"/>
                </a:lnTo>
                <a:cubicBezTo>
                  <a:pt x="5362944" y="5335412"/>
                  <a:pt x="5476512" y="5258254"/>
                  <a:pt x="5522045" y="5138955"/>
                </a:cubicBezTo>
                <a:lnTo>
                  <a:pt x="5579146" y="5000659"/>
                </a:lnTo>
                <a:cubicBezTo>
                  <a:pt x="5583618" y="4988948"/>
                  <a:pt x="5574344" y="4975856"/>
                  <a:pt x="5561561" y="4975856"/>
                </a:cubicBezTo>
                <a:lnTo>
                  <a:pt x="5255217" y="4975856"/>
                </a:lnTo>
                <a:cubicBezTo>
                  <a:pt x="5124255" y="4975856"/>
                  <a:pt x="5012689" y="5035119"/>
                  <a:pt x="4966839" y="5155254"/>
                </a:cubicBezTo>
                <a:lnTo>
                  <a:pt x="4906305" y="5313816"/>
                </a:lnTo>
                <a:cubicBezTo>
                  <a:pt x="4902416" y="5324018"/>
                  <a:pt x="4910486" y="5335412"/>
                  <a:pt x="4921597" y="5335412"/>
                </a:cubicBezTo>
                <a:close/>
                <a:moveTo>
                  <a:pt x="7284203" y="2715937"/>
                </a:moveTo>
                <a:lnTo>
                  <a:pt x="7590558" y="2715937"/>
                </a:lnTo>
                <a:lnTo>
                  <a:pt x="7590558" y="2715937"/>
                </a:lnTo>
                <a:cubicBezTo>
                  <a:pt x="7603329" y="2715937"/>
                  <a:pt x="7612602" y="2729029"/>
                  <a:pt x="7608131" y="2740752"/>
                </a:cubicBezTo>
                <a:lnTo>
                  <a:pt x="7551043" y="2879036"/>
                </a:lnTo>
                <a:cubicBezTo>
                  <a:pt x="7505510" y="2998335"/>
                  <a:pt x="7391929" y="3075493"/>
                  <a:pt x="7261892" y="3075493"/>
                </a:cubicBezTo>
                <a:lnTo>
                  <a:pt x="6950595" y="3075493"/>
                </a:lnTo>
                <a:cubicBezTo>
                  <a:pt x="6939484" y="3075493"/>
                  <a:pt x="6931401" y="3064099"/>
                  <a:pt x="6935303" y="3053910"/>
                </a:cubicBezTo>
                <a:lnTo>
                  <a:pt x="6995824" y="2895347"/>
                </a:lnTo>
                <a:cubicBezTo>
                  <a:pt x="7041687" y="2775200"/>
                  <a:pt x="7153240" y="2715937"/>
                  <a:pt x="7284203" y="2715937"/>
                </a:cubicBezTo>
                <a:close/>
                <a:moveTo>
                  <a:pt x="7545519" y="2761994"/>
                </a:moveTo>
                <a:lnTo>
                  <a:pt x="7284203" y="2761994"/>
                </a:lnTo>
                <a:cubicBezTo>
                  <a:pt x="7164604" y="2761994"/>
                  <a:pt x="7075172" y="2816592"/>
                  <a:pt x="7038837" y="2911773"/>
                </a:cubicBezTo>
                <a:lnTo>
                  <a:pt x="6995318" y="3025786"/>
                </a:lnTo>
                <a:cubicBezTo>
                  <a:pt x="6994646" y="3027548"/>
                  <a:pt x="6995951" y="3029436"/>
                  <a:pt x="6997838" y="3029436"/>
                </a:cubicBezTo>
                <a:lnTo>
                  <a:pt x="7261879" y="3029436"/>
                </a:lnTo>
                <a:cubicBezTo>
                  <a:pt x="7372723" y="3029436"/>
                  <a:pt x="7469338" y="2963951"/>
                  <a:pt x="7508031" y="2862598"/>
                </a:cubicBezTo>
                <a:lnTo>
                  <a:pt x="7508246" y="2862028"/>
                </a:lnTo>
                <a:lnTo>
                  <a:pt x="7508474" y="2861458"/>
                </a:lnTo>
                <a:lnTo>
                  <a:pt x="7548002" y="2765720"/>
                </a:lnTo>
                <a:cubicBezTo>
                  <a:pt x="7548737" y="2763945"/>
                  <a:pt x="7547432" y="2761994"/>
                  <a:pt x="7545519" y="2761994"/>
                </a:cubicBezTo>
                <a:close/>
                <a:moveTo>
                  <a:pt x="5590877" y="5335412"/>
                </a:moveTo>
                <a:lnTo>
                  <a:pt x="5902174" y="5335412"/>
                </a:lnTo>
                <a:cubicBezTo>
                  <a:pt x="6032211" y="5335412"/>
                  <a:pt x="6145779" y="5258254"/>
                  <a:pt x="6191325" y="5138955"/>
                </a:cubicBezTo>
                <a:lnTo>
                  <a:pt x="6248413" y="5000659"/>
                </a:lnTo>
                <a:cubicBezTo>
                  <a:pt x="6252885" y="4988948"/>
                  <a:pt x="6243611" y="4975856"/>
                  <a:pt x="6230841" y="4975856"/>
                </a:cubicBezTo>
                <a:lnTo>
                  <a:pt x="5924485" y="4975856"/>
                </a:lnTo>
                <a:cubicBezTo>
                  <a:pt x="5793522" y="4975856"/>
                  <a:pt x="5681957" y="5035119"/>
                  <a:pt x="5636107" y="5155254"/>
                </a:cubicBezTo>
                <a:lnTo>
                  <a:pt x="5575573" y="5313816"/>
                </a:lnTo>
                <a:cubicBezTo>
                  <a:pt x="5571683" y="5324018"/>
                  <a:pt x="5579766" y="5335412"/>
                  <a:pt x="5590877" y="5335412"/>
                </a:cubicBezTo>
                <a:close/>
                <a:moveTo>
                  <a:pt x="624481" y="1985824"/>
                </a:moveTo>
                <a:lnTo>
                  <a:pt x="563957" y="2144386"/>
                </a:lnTo>
                <a:cubicBezTo>
                  <a:pt x="560059" y="2154575"/>
                  <a:pt x="568139" y="2165982"/>
                  <a:pt x="579248" y="2165982"/>
                </a:cubicBezTo>
                <a:lnTo>
                  <a:pt x="890549" y="2165982"/>
                </a:lnTo>
                <a:cubicBezTo>
                  <a:pt x="1020594" y="2165982"/>
                  <a:pt x="1134167" y="2088811"/>
                  <a:pt x="1179697" y="1969512"/>
                </a:cubicBezTo>
                <a:lnTo>
                  <a:pt x="1236789" y="1831228"/>
                </a:lnTo>
                <a:cubicBezTo>
                  <a:pt x="1241261" y="1819505"/>
                  <a:pt x="1231989" y="1806413"/>
                  <a:pt x="1219214" y="1806413"/>
                </a:cubicBezTo>
                <a:lnTo>
                  <a:pt x="912862" y="1806413"/>
                </a:lnTo>
                <a:cubicBezTo>
                  <a:pt x="781895" y="1806413"/>
                  <a:pt x="670339" y="1865676"/>
                  <a:pt x="624481" y="1985824"/>
                </a:cubicBezTo>
                <a:close/>
                <a:moveTo>
                  <a:pt x="3908726" y="6217028"/>
                </a:moveTo>
                <a:lnTo>
                  <a:pt x="3969247" y="6058466"/>
                </a:lnTo>
                <a:cubicBezTo>
                  <a:pt x="4015097" y="5938318"/>
                  <a:pt x="4126663" y="5879055"/>
                  <a:pt x="4257625" y="5879055"/>
                </a:cubicBezTo>
                <a:lnTo>
                  <a:pt x="4563981" y="5879055"/>
                </a:lnTo>
                <a:cubicBezTo>
                  <a:pt x="4576739" y="5879055"/>
                  <a:pt x="4586013" y="5892160"/>
                  <a:pt x="4581554" y="5903871"/>
                </a:cubicBezTo>
                <a:lnTo>
                  <a:pt x="4524466" y="6042155"/>
                </a:lnTo>
                <a:cubicBezTo>
                  <a:pt x="4478920" y="6161453"/>
                  <a:pt x="4365353" y="6238624"/>
                  <a:pt x="4235302" y="6238624"/>
                </a:cubicBezTo>
                <a:lnTo>
                  <a:pt x="3924018" y="6238624"/>
                </a:lnTo>
                <a:cubicBezTo>
                  <a:pt x="3912907" y="6238624"/>
                  <a:pt x="3904824" y="6227218"/>
                  <a:pt x="3908726" y="6217028"/>
                </a:cubicBezTo>
                <a:close/>
                <a:moveTo>
                  <a:pt x="3971262" y="6192555"/>
                </a:moveTo>
                <a:lnTo>
                  <a:pt x="4235302" y="6192555"/>
                </a:lnTo>
                <a:cubicBezTo>
                  <a:pt x="4346146" y="6192555"/>
                  <a:pt x="4442762" y="6127069"/>
                  <a:pt x="4481454" y="6025729"/>
                </a:cubicBezTo>
                <a:lnTo>
                  <a:pt x="4481669" y="6025146"/>
                </a:lnTo>
                <a:lnTo>
                  <a:pt x="4481897" y="6024576"/>
                </a:lnTo>
                <a:lnTo>
                  <a:pt x="4521425" y="5928838"/>
                </a:lnTo>
                <a:cubicBezTo>
                  <a:pt x="4522160" y="5927064"/>
                  <a:pt x="4520855" y="5925112"/>
                  <a:pt x="4518942" y="5925112"/>
                </a:cubicBezTo>
                <a:lnTo>
                  <a:pt x="4257625" y="5925112"/>
                </a:lnTo>
                <a:cubicBezTo>
                  <a:pt x="4138027" y="5925112"/>
                  <a:pt x="4048595" y="5979711"/>
                  <a:pt x="4012259" y="6074891"/>
                </a:cubicBezTo>
                <a:lnTo>
                  <a:pt x="3968740" y="6188905"/>
                </a:lnTo>
                <a:cubicBezTo>
                  <a:pt x="3968069" y="6190666"/>
                  <a:pt x="3969374" y="6192555"/>
                  <a:pt x="3971262" y="6192555"/>
                </a:cubicBezTo>
                <a:close/>
                <a:moveTo>
                  <a:pt x="384136" y="2254863"/>
                </a:moveTo>
                <a:lnTo>
                  <a:pt x="690488" y="2254863"/>
                </a:lnTo>
                <a:cubicBezTo>
                  <a:pt x="703257" y="2254863"/>
                  <a:pt x="712529" y="2267955"/>
                  <a:pt x="708063" y="2279666"/>
                </a:cubicBezTo>
                <a:lnTo>
                  <a:pt x="650972" y="2417950"/>
                </a:lnTo>
                <a:cubicBezTo>
                  <a:pt x="605429" y="2537261"/>
                  <a:pt x="491863" y="2614420"/>
                  <a:pt x="361818" y="2614420"/>
                </a:cubicBezTo>
                <a:lnTo>
                  <a:pt x="50523" y="2614420"/>
                </a:lnTo>
                <a:cubicBezTo>
                  <a:pt x="39407" y="2614420"/>
                  <a:pt x="31334" y="2603026"/>
                  <a:pt x="35224" y="2592823"/>
                </a:cubicBezTo>
                <a:lnTo>
                  <a:pt x="95756" y="2434261"/>
                </a:lnTo>
                <a:cubicBezTo>
                  <a:pt x="141613" y="2314126"/>
                  <a:pt x="253175" y="2254863"/>
                  <a:pt x="384136" y="2254863"/>
                </a:cubicBezTo>
                <a:close/>
                <a:moveTo>
                  <a:pt x="645440" y="2300920"/>
                </a:moveTo>
                <a:lnTo>
                  <a:pt x="384136" y="2300920"/>
                </a:lnTo>
                <a:cubicBezTo>
                  <a:pt x="264533" y="2300920"/>
                  <a:pt x="175100" y="2355506"/>
                  <a:pt x="138768" y="2450699"/>
                </a:cubicBezTo>
                <a:lnTo>
                  <a:pt x="95248" y="2564700"/>
                </a:lnTo>
                <a:cubicBezTo>
                  <a:pt x="94574" y="2566462"/>
                  <a:pt x="95879" y="2568363"/>
                  <a:pt x="97765" y="2568363"/>
                </a:cubicBezTo>
                <a:lnTo>
                  <a:pt x="361816" y="2568363"/>
                </a:lnTo>
                <a:cubicBezTo>
                  <a:pt x="472653" y="2568363"/>
                  <a:pt x="569269" y="2502877"/>
                  <a:pt x="607951" y="2401525"/>
                </a:cubicBezTo>
                <a:lnTo>
                  <a:pt x="608174" y="2400942"/>
                </a:lnTo>
                <a:lnTo>
                  <a:pt x="608409" y="2400371"/>
                </a:lnTo>
                <a:lnTo>
                  <a:pt x="647932" y="2304646"/>
                </a:lnTo>
                <a:cubicBezTo>
                  <a:pt x="648668" y="2302872"/>
                  <a:pt x="647363" y="2300920"/>
                  <a:pt x="645439" y="2300920"/>
                </a:cubicBezTo>
                <a:close/>
                <a:moveTo>
                  <a:pt x="1888496" y="1806413"/>
                </a:moveTo>
                <a:lnTo>
                  <a:pt x="1582127" y="1806413"/>
                </a:lnTo>
                <a:cubicBezTo>
                  <a:pt x="1451165" y="1806413"/>
                  <a:pt x="1339612" y="1865676"/>
                  <a:pt x="1293749" y="1985824"/>
                </a:cubicBezTo>
                <a:lnTo>
                  <a:pt x="1233225" y="2144386"/>
                </a:lnTo>
                <a:cubicBezTo>
                  <a:pt x="1229334" y="2154575"/>
                  <a:pt x="1237407" y="2165982"/>
                  <a:pt x="1248517" y="2165982"/>
                </a:cubicBezTo>
                <a:lnTo>
                  <a:pt x="1559816" y="2165982"/>
                </a:lnTo>
                <a:cubicBezTo>
                  <a:pt x="1689866" y="2165982"/>
                  <a:pt x="1803434" y="2088811"/>
                  <a:pt x="1848967" y="1969512"/>
                </a:cubicBezTo>
                <a:lnTo>
                  <a:pt x="1906068" y="1831228"/>
                </a:lnTo>
                <a:cubicBezTo>
                  <a:pt x="1910527" y="1819505"/>
                  <a:pt x="1901253" y="1806413"/>
                  <a:pt x="1888483" y="1806413"/>
                </a:cubicBezTo>
                <a:close/>
                <a:moveTo>
                  <a:pt x="4790052" y="2434261"/>
                </a:moveTo>
                <a:lnTo>
                  <a:pt x="4729518" y="2592823"/>
                </a:lnTo>
                <a:cubicBezTo>
                  <a:pt x="4725629" y="2603026"/>
                  <a:pt x="4733699" y="2614420"/>
                  <a:pt x="4744823" y="2614420"/>
                </a:cubicBezTo>
                <a:lnTo>
                  <a:pt x="5056119" y="2614420"/>
                </a:lnTo>
                <a:cubicBezTo>
                  <a:pt x="5186157" y="2614420"/>
                  <a:pt x="5299724" y="2537261"/>
                  <a:pt x="5345258" y="2417950"/>
                </a:cubicBezTo>
                <a:lnTo>
                  <a:pt x="5402358" y="2279666"/>
                </a:lnTo>
                <a:cubicBezTo>
                  <a:pt x="5406831" y="2267955"/>
                  <a:pt x="5397557" y="2254863"/>
                  <a:pt x="5384786" y="2254863"/>
                </a:cubicBezTo>
                <a:lnTo>
                  <a:pt x="5078430" y="2254863"/>
                </a:lnTo>
                <a:cubicBezTo>
                  <a:pt x="4947468" y="2254863"/>
                  <a:pt x="4835915" y="2314126"/>
                  <a:pt x="4790052" y="2434261"/>
                </a:cubicBezTo>
                <a:close/>
                <a:moveTo>
                  <a:pt x="2248569" y="1806413"/>
                </a:moveTo>
                <a:lnTo>
                  <a:pt x="2554925" y="1806413"/>
                </a:lnTo>
                <a:cubicBezTo>
                  <a:pt x="2567696" y="1806413"/>
                  <a:pt x="2576970" y="1819518"/>
                  <a:pt x="2572497" y="1831228"/>
                </a:cubicBezTo>
                <a:lnTo>
                  <a:pt x="2515410" y="1969512"/>
                </a:lnTo>
                <a:cubicBezTo>
                  <a:pt x="2469864" y="2088811"/>
                  <a:pt x="2356296" y="2165982"/>
                  <a:pt x="2226258" y="2165982"/>
                </a:cubicBezTo>
                <a:lnTo>
                  <a:pt x="1914962" y="2165982"/>
                </a:lnTo>
                <a:cubicBezTo>
                  <a:pt x="1903851" y="2165982"/>
                  <a:pt x="1895768" y="2154575"/>
                  <a:pt x="1899670" y="2144386"/>
                </a:cubicBezTo>
                <a:lnTo>
                  <a:pt x="1960191" y="1985824"/>
                </a:lnTo>
                <a:cubicBezTo>
                  <a:pt x="2006054" y="1865688"/>
                  <a:pt x="2117619" y="1806413"/>
                  <a:pt x="2248569" y="1806413"/>
                </a:cubicBezTo>
                <a:close/>
                <a:moveTo>
                  <a:pt x="2509873" y="1852470"/>
                </a:moveTo>
                <a:lnTo>
                  <a:pt x="2248569" y="1852470"/>
                </a:lnTo>
                <a:cubicBezTo>
                  <a:pt x="2128971" y="1852470"/>
                  <a:pt x="2039539" y="1907069"/>
                  <a:pt x="2003203" y="2002249"/>
                </a:cubicBezTo>
                <a:lnTo>
                  <a:pt x="1959684" y="2116263"/>
                </a:lnTo>
                <a:cubicBezTo>
                  <a:pt x="1959013" y="2118024"/>
                  <a:pt x="1960318" y="2119925"/>
                  <a:pt x="1962205" y="2119925"/>
                </a:cubicBezTo>
                <a:lnTo>
                  <a:pt x="2226258" y="2119925"/>
                </a:lnTo>
                <a:cubicBezTo>
                  <a:pt x="2337089" y="2119925"/>
                  <a:pt x="2433705" y="2054427"/>
                  <a:pt x="2472385" y="1953087"/>
                </a:cubicBezTo>
                <a:lnTo>
                  <a:pt x="2472613" y="1952504"/>
                </a:lnTo>
                <a:lnTo>
                  <a:pt x="2472841" y="1951934"/>
                </a:lnTo>
                <a:lnTo>
                  <a:pt x="2512369" y="1856209"/>
                </a:lnTo>
                <a:cubicBezTo>
                  <a:pt x="2513104" y="1854421"/>
                  <a:pt x="2511799" y="1852482"/>
                  <a:pt x="2509873" y="1852482"/>
                </a:cubicBezTo>
                <a:close/>
                <a:moveTo>
                  <a:pt x="3085286" y="1351651"/>
                </a:moveTo>
                <a:lnTo>
                  <a:pt x="2778943" y="1351651"/>
                </a:lnTo>
                <a:cubicBezTo>
                  <a:pt x="2647981" y="1351651"/>
                  <a:pt x="2536415" y="1410927"/>
                  <a:pt x="2490565" y="1531062"/>
                </a:cubicBezTo>
                <a:lnTo>
                  <a:pt x="2430031" y="1689624"/>
                </a:lnTo>
                <a:cubicBezTo>
                  <a:pt x="2426142" y="1699814"/>
                  <a:pt x="2434212" y="1711220"/>
                  <a:pt x="2445323" y="1711220"/>
                </a:cubicBezTo>
                <a:lnTo>
                  <a:pt x="2756620" y="1711220"/>
                </a:lnTo>
                <a:cubicBezTo>
                  <a:pt x="2886670" y="1711220"/>
                  <a:pt x="3000225" y="1634049"/>
                  <a:pt x="3045771" y="1514750"/>
                </a:cubicBezTo>
                <a:lnTo>
                  <a:pt x="3102871" y="1376467"/>
                </a:lnTo>
                <a:cubicBezTo>
                  <a:pt x="3107331" y="1364756"/>
                  <a:pt x="3098057" y="1351651"/>
                  <a:pt x="3085286" y="1351651"/>
                </a:cubicBezTo>
                <a:close/>
                <a:moveTo>
                  <a:pt x="64039" y="4552221"/>
                </a:moveTo>
                <a:cubicBezTo>
                  <a:pt x="68512" y="4540510"/>
                  <a:pt x="59233" y="4527406"/>
                  <a:pt x="46465" y="4527406"/>
                </a:cubicBezTo>
                <a:lnTo>
                  <a:pt x="37" y="4527406"/>
                </a:lnTo>
                <a:lnTo>
                  <a:pt x="37" y="4706715"/>
                </a:lnTo>
                <a:cubicBezTo>
                  <a:pt x="2431" y="4701366"/>
                  <a:pt x="4837" y="4696031"/>
                  <a:pt x="6947" y="4690505"/>
                </a:cubicBezTo>
                <a:lnTo>
                  <a:pt x="64038" y="4552221"/>
                </a:lnTo>
                <a:close/>
                <a:moveTo>
                  <a:pt x="8613399" y="4072643"/>
                </a:moveTo>
                <a:lnTo>
                  <a:pt x="8613399" y="4072643"/>
                </a:lnTo>
                <a:cubicBezTo>
                  <a:pt x="8613399" y="4072643"/>
                  <a:pt x="8307057" y="4072643"/>
                  <a:pt x="8307057" y="4072643"/>
                </a:cubicBezTo>
                <a:cubicBezTo>
                  <a:pt x="8176095" y="4072643"/>
                  <a:pt x="8064529" y="4131919"/>
                  <a:pt x="8018666" y="4252054"/>
                </a:cubicBezTo>
                <a:lnTo>
                  <a:pt x="7958145" y="4410616"/>
                </a:lnTo>
                <a:cubicBezTo>
                  <a:pt x="7954242" y="4420806"/>
                  <a:pt x="7962325" y="4432212"/>
                  <a:pt x="7973436" y="4432212"/>
                </a:cubicBezTo>
                <a:lnTo>
                  <a:pt x="8284733" y="4432212"/>
                </a:lnTo>
                <a:cubicBezTo>
                  <a:pt x="8414783" y="4432212"/>
                  <a:pt x="8528350" y="4355042"/>
                  <a:pt x="8573884" y="4235743"/>
                </a:cubicBezTo>
                <a:lnTo>
                  <a:pt x="8630972" y="4097459"/>
                </a:lnTo>
                <a:cubicBezTo>
                  <a:pt x="8635444" y="4085748"/>
                  <a:pt x="8626170" y="4072643"/>
                  <a:pt x="8613399" y="4072643"/>
                </a:cubicBezTo>
                <a:close/>
                <a:moveTo>
                  <a:pt x="92" y="1908551"/>
                </a:moveTo>
                <a:lnTo>
                  <a:pt x="92" y="1997902"/>
                </a:lnTo>
                <a:cubicBezTo>
                  <a:pt x="37488" y="1905459"/>
                  <a:pt x="125869" y="1852470"/>
                  <a:pt x="243599" y="1852470"/>
                </a:cubicBezTo>
                <a:lnTo>
                  <a:pt x="504909" y="1852470"/>
                </a:lnTo>
                <a:cubicBezTo>
                  <a:pt x="506827" y="1852470"/>
                  <a:pt x="508132" y="1854421"/>
                  <a:pt x="507402" y="1856196"/>
                </a:cubicBezTo>
                <a:lnTo>
                  <a:pt x="467873" y="1951934"/>
                </a:lnTo>
                <a:lnTo>
                  <a:pt x="467637" y="1952504"/>
                </a:lnTo>
                <a:lnTo>
                  <a:pt x="467420" y="1953087"/>
                </a:lnTo>
                <a:cubicBezTo>
                  <a:pt x="428732" y="2054427"/>
                  <a:pt x="332116" y="2119925"/>
                  <a:pt x="221279" y="2119925"/>
                </a:cubicBezTo>
                <a:lnTo>
                  <a:pt x="92" y="2119925"/>
                </a:lnTo>
                <a:lnTo>
                  <a:pt x="86" y="2165982"/>
                </a:lnTo>
                <a:lnTo>
                  <a:pt x="221279" y="2165982"/>
                </a:lnTo>
                <a:cubicBezTo>
                  <a:pt x="351331" y="2165982"/>
                  <a:pt x="464897" y="2088811"/>
                  <a:pt x="510433" y="1969512"/>
                </a:cubicBezTo>
                <a:lnTo>
                  <a:pt x="567524" y="1831228"/>
                </a:lnTo>
                <a:cubicBezTo>
                  <a:pt x="571996" y="1819518"/>
                  <a:pt x="562717" y="1806413"/>
                  <a:pt x="549949" y="1806413"/>
                </a:cubicBezTo>
                <a:lnTo>
                  <a:pt x="549949" y="1806413"/>
                </a:lnTo>
                <a:cubicBezTo>
                  <a:pt x="549949" y="1806413"/>
                  <a:pt x="243597" y="1806413"/>
                  <a:pt x="243597" y="1806413"/>
                </a:cubicBezTo>
                <a:cubicBezTo>
                  <a:pt x="144705" y="1806413"/>
                  <a:pt x="56923" y="1840265"/>
                  <a:pt x="91" y="1908551"/>
                </a:cubicBezTo>
                <a:close/>
                <a:moveTo>
                  <a:pt x="158477" y="5138955"/>
                </a:moveTo>
                <a:lnTo>
                  <a:pt x="215569" y="5000659"/>
                </a:lnTo>
                <a:cubicBezTo>
                  <a:pt x="220041" y="4988948"/>
                  <a:pt x="210762" y="4975856"/>
                  <a:pt x="197994" y="4975856"/>
                </a:cubicBezTo>
                <a:lnTo>
                  <a:pt x="30" y="4975856"/>
                </a:lnTo>
                <a:lnTo>
                  <a:pt x="24" y="5307289"/>
                </a:lnTo>
                <a:cubicBezTo>
                  <a:pt x="71790" y="5274717"/>
                  <a:pt x="129217" y="5215606"/>
                  <a:pt x="158476" y="5138955"/>
                </a:cubicBezTo>
                <a:close/>
                <a:moveTo>
                  <a:pt x="485577" y="1531062"/>
                </a:moveTo>
                <a:lnTo>
                  <a:pt x="425052" y="1689624"/>
                </a:lnTo>
                <a:cubicBezTo>
                  <a:pt x="421155" y="1699814"/>
                  <a:pt x="429234" y="1711220"/>
                  <a:pt x="440344" y="1711220"/>
                </a:cubicBezTo>
                <a:lnTo>
                  <a:pt x="751644" y="1711220"/>
                </a:lnTo>
                <a:cubicBezTo>
                  <a:pt x="881689" y="1711220"/>
                  <a:pt x="995256" y="1634049"/>
                  <a:pt x="1040793" y="1514750"/>
                </a:cubicBezTo>
                <a:lnTo>
                  <a:pt x="1097884" y="1376467"/>
                </a:lnTo>
                <a:cubicBezTo>
                  <a:pt x="1102357" y="1364756"/>
                  <a:pt x="1093084" y="1351651"/>
                  <a:pt x="1080309" y="1351651"/>
                </a:cubicBezTo>
                <a:lnTo>
                  <a:pt x="773957" y="1351651"/>
                </a:lnTo>
                <a:cubicBezTo>
                  <a:pt x="642990" y="1351651"/>
                  <a:pt x="531435" y="1410927"/>
                  <a:pt x="485577" y="1531062"/>
                </a:cubicBezTo>
                <a:close/>
                <a:moveTo>
                  <a:pt x="2579719" y="903208"/>
                </a:moveTo>
                <a:lnTo>
                  <a:pt x="2886075" y="903208"/>
                </a:lnTo>
                <a:cubicBezTo>
                  <a:pt x="2898845" y="903210"/>
                  <a:pt x="2908119" y="916306"/>
                  <a:pt x="2903647" y="928023"/>
                </a:cubicBezTo>
                <a:lnTo>
                  <a:pt x="2846559" y="1066307"/>
                </a:lnTo>
                <a:cubicBezTo>
                  <a:pt x="2801013" y="1185606"/>
                  <a:pt x="2687458" y="1262770"/>
                  <a:pt x="2557408" y="1262770"/>
                </a:cubicBezTo>
                <a:lnTo>
                  <a:pt x="2246111" y="1262770"/>
                </a:lnTo>
                <a:cubicBezTo>
                  <a:pt x="2235000" y="1262770"/>
                  <a:pt x="2226917" y="1251372"/>
                  <a:pt x="2230819" y="1241179"/>
                </a:cubicBezTo>
                <a:lnTo>
                  <a:pt x="2291341" y="1082616"/>
                </a:lnTo>
                <a:cubicBezTo>
                  <a:pt x="2337203" y="962475"/>
                  <a:pt x="2448756" y="903208"/>
                  <a:pt x="2579719" y="903208"/>
                </a:cubicBezTo>
                <a:close/>
                <a:moveTo>
                  <a:pt x="2841035" y="949269"/>
                </a:moveTo>
                <a:lnTo>
                  <a:pt x="2579719" y="949269"/>
                </a:lnTo>
                <a:cubicBezTo>
                  <a:pt x="2460121" y="949269"/>
                  <a:pt x="2370688" y="1003860"/>
                  <a:pt x="2334353" y="1099047"/>
                </a:cubicBezTo>
                <a:lnTo>
                  <a:pt x="2290834" y="1213053"/>
                </a:lnTo>
                <a:cubicBezTo>
                  <a:pt x="2290162" y="1214820"/>
                  <a:pt x="2291467" y="1216712"/>
                  <a:pt x="2293355" y="1216712"/>
                </a:cubicBezTo>
                <a:lnTo>
                  <a:pt x="2557396" y="1216712"/>
                </a:lnTo>
                <a:cubicBezTo>
                  <a:pt x="2668239" y="1216712"/>
                  <a:pt x="2764855" y="1151225"/>
                  <a:pt x="2803534" y="1049878"/>
                </a:cubicBezTo>
                <a:lnTo>
                  <a:pt x="2803762" y="1049297"/>
                </a:lnTo>
                <a:lnTo>
                  <a:pt x="2804003" y="1048723"/>
                </a:lnTo>
                <a:lnTo>
                  <a:pt x="2843519" y="952995"/>
                </a:lnTo>
                <a:cubicBezTo>
                  <a:pt x="2844253" y="951219"/>
                  <a:pt x="2842948" y="949270"/>
                  <a:pt x="2841023" y="949270"/>
                </a:cubicBezTo>
                <a:close/>
                <a:moveTo>
                  <a:pt x="2216807" y="903208"/>
                </a:moveTo>
                <a:lnTo>
                  <a:pt x="1910451" y="903208"/>
                </a:lnTo>
                <a:cubicBezTo>
                  <a:pt x="1779489" y="903208"/>
                  <a:pt x="1667923" y="962476"/>
                  <a:pt x="1622073" y="1082616"/>
                </a:cubicBezTo>
                <a:lnTo>
                  <a:pt x="1561539" y="1241179"/>
                </a:lnTo>
                <a:cubicBezTo>
                  <a:pt x="1557650" y="1251373"/>
                  <a:pt x="1565733" y="1262770"/>
                  <a:pt x="1576844" y="1262770"/>
                </a:cubicBezTo>
                <a:lnTo>
                  <a:pt x="1888141" y="1262770"/>
                </a:lnTo>
                <a:cubicBezTo>
                  <a:pt x="2018178" y="1262770"/>
                  <a:pt x="2131746" y="1185606"/>
                  <a:pt x="2177279" y="1066307"/>
                </a:cubicBezTo>
                <a:lnTo>
                  <a:pt x="2234380" y="928021"/>
                </a:lnTo>
                <a:cubicBezTo>
                  <a:pt x="2238852" y="916307"/>
                  <a:pt x="2229578" y="903208"/>
                  <a:pt x="2216807" y="903208"/>
                </a:cubicBezTo>
                <a:close/>
                <a:moveTo>
                  <a:pt x="1547527" y="903208"/>
                </a:moveTo>
                <a:lnTo>
                  <a:pt x="1241180" y="903208"/>
                </a:lnTo>
                <a:cubicBezTo>
                  <a:pt x="1110213" y="903208"/>
                  <a:pt x="998657" y="962476"/>
                  <a:pt x="952799" y="1082616"/>
                </a:cubicBezTo>
                <a:lnTo>
                  <a:pt x="892275" y="1241179"/>
                </a:lnTo>
                <a:cubicBezTo>
                  <a:pt x="888377" y="1251373"/>
                  <a:pt x="896450" y="1262770"/>
                  <a:pt x="907566" y="1262770"/>
                </a:cubicBezTo>
                <a:lnTo>
                  <a:pt x="1218861" y="1262770"/>
                </a:lnTo>
                <a:cubicBezTo>
                  <a:pt x="1348911" y="1262770"/>
                  <a:pt x="1462478" y="1185606"/>
                  <a:pt x="1508012" y="1066307"/>
                </a:cubicBezTo>
                <a:lnTo>
                  <a:pt x="1565100" y="928021"/>
                </a:lnTo>
                <a:cubicBezTo>
                  <a:pt x="1569572" y="916307"/>
                  <a:pt x="1560298" y="903208"/>
                  <a:pt x="1547527" y="903208"/>
                </a:cubicBezTo>
                <a:close/>
                <a:moveTo>
                  <a:pt x="3253496" y="6238611"/>
                </a:moveTo>
                <a:lnTo>
                  <a:pt x="3564793" y="6238611"/>
                </a:lnTo>
                <a:cubicBezTo>
                  <a:pt x="3694843" y="6238611"/>
                  <a:pt x="3808411" y="6161453"/>
                  <a:pt x="3853944" y="6042155"/>
                </a:cubicBezTo>
                <a:lnTo>
                  <a:pt x="3911045" y="5903871"/>
                </a:lnTo>
                <a:cubicBezTo>
                  <a:pt x="3915504" y="5892160"/>
                  <a:pt x="3906230" y="5879055"/>
                  <a:pt x="3893460" y="5879055"/>
                </a:cubicBezTo>
                <a:lnTo>
                  <a:pt x="3587117" y="5879055"/>
                </a:lnTo>
                <a:cubicBezTo>
                  <a:pt x="3456154" y="5879055"/>
                  <a:pt x="3344589" y="5938318"/>
                  <a:pt x="3298726" y="6058466"/>
                </a:cubicBezTo>
                <a:lnTo>
                  <a:pt x="3238205" y="6217028"/>
                </a:lnTo>
                <a:cubicBezTo>
                  <a:pt x="3234315" y="6227218"/>
                  <a:pt x="3242385" y="6238611"/>
                  <a:pt x="3253496" y="6238611"/>
                </a:cubicBezTo>
                <a:close/>
                <a:moveTo>
                  <a:pt x="1899657" y="6217028"/>
                </a:moveTo>
                <a:lnTo>
                  <a:pt x="1960191" y="6058466"/>
                </a:lnTo>
                <a:cubicBezTo>
                  <a:pt x="2006054" y="5938318"/>
                  <a:pt x="2117607" y="5879055"/>
                  <a:pt x="2248569" y="5879055"/>
                </a:cubicBezTo>
                <a:lnTo>
                  <a:pt x="2554925" y="5879055"/>
                </a:lnTo>
                <a:cubicBezTo>
                  <a:pt x="2567696" y="5879055"/>
                  <a:pt x="2576970" y="5892160"/>
                  <a:pt x="2572497" y="5903871"/>
                </a:cubicBezTo>
                <a:lnTo>
                  <a:pt x="2515410" y="6042155"/>
                </a:lnTo>
                <a:cubicBezTo>
                  <a:pt x="2469864" y="6161453"/>
                  <a:pt x="2356296" y="6238624"/>
                  <a:pt x="2226258" y="6238624"/>
                </a:cubicBezTo>
                <a:lnTo>
                  <a:pt x="1914962" y="6238624"/>
                </a:lnTo>
                <a:cubicBezTo>
                  <a:pt x="1903851" y="6238624"/>
                  <a:pt x="1895768" y="6227218"/>
                  <a:pt x="1899670" y="6217028"/>
                </a:cubicBezTo>
                <a:close/>
                <a:moveTo>
                  <a:pt x="1962205" y="6192555"/>
                </a:moveTo>
                <a:lnTo>
                  <a:pt x="2226258" y="6192555"/>
                </a:lnTo>
                <a:cubicBezTo>
                  <a:pt x="2337089" y="6192555"/>
                  <a:pt x="2433705" y="6127069"/>
                  <a:pt x="2472385" y="6025729"/>
                </a:cubicBezTo>
                <a:lnTo>
                  <a:pt x="2472613" y="6025146"/>
                </a:lnTo>
                <a:lnTo>
                  <a:pt x="2472853" y="6024576"/>
                </a:lnTo>
                <a:lnTo>
                  <a:pt x="2512369" y="5928838"/>
                </a:lnTo>
                <a:cubicBezTo>
                  <a:pt x="2513104" y="5927064"/>
                  <a:pt x="2511799" y="5925112"/>
                  <a:pt x="2509873" y="5925112"/>
                </a:cubicBezTo>
                <a:lnTo>
                  <a:pt x="2248569" y="5925112"/>
                </a:lnTo>
                <a:cubicBezTo>
                  <a:pt x="2128971" y="5925112"/>
                  <a:pt x="2039539" y="5979711"/>
                  <a:pt x="2003203" y="6074891"/>
                </a:cubicBezTo>
                <a:lnTo>
                  <a:pt x="1959684" y="6188905"/>
                </a:lnTo>
                <a:cubicBezTo>
                  <a:pt x="1959013" y="6190666"/>
                  <a:pt x="1960318" y="6192555"/>
                  <a:pt x="1962205" y="6192555"/>
                </a:cubicBezTo>
                <a:close/>
                <a:moveTo>
                  <a:pt x="2584229" y="6238611"/>
                </a:moveTo>
                <a:lnTo>
                  <a:pt x="2895526" y="6238611"/>
                </a:lnTo>
                <a:cubicBezTo>
                  <a:pt x="3025563" y="6238611"/>
                  <a:pt x="3139131" y="6161453"/>
                  <a:pt x="3184677" y="6042155"/>
                </a:cubicBezTo>
                <a:lnTo>
                  <a:pt x="3241765" y="5903871"/>
                </a:lnTo>
                <a:cubicBezTo>
                  <a:pt x="3246237" y="5892160"/>
                  <a:pt x="3236963" y="5879055"/>
                  <a:pt x="3224192" y="5879055"/>
                </a:cubicBezTo>
                <a:lnTo>
                  <a:pt x="2917849" y="5879055"/>
                </a:lnTo>
                <a:cubicBezTo>
                  <a:pt x="2786887" y="5879055"/>
                  <a:pt x="2675321" y="5938318"/>
                  <a:pt x="2629458" y="6058466"/>
                </a:cubicBezTo>
                <a:lnTo>
                  <a:pt x="2568925" y="6217028"/>
                </a:lnTo>
                <a:cubicBezTo>
                  <a:pt x="2565035" y="6227218"/>
                  <a:pt x="2573118" y="6238611"/>
                  <a:pt x="2584229" y="6238611"/>
                </a:cubicBezTo>
                <a:close/>
                <a:moveTo>
                  <a:pt x="440344" y="5783850"/>
                </a:moveTo>
                <a:lnTo>
                  <a:pt x="751644" y="5783850"/>
                </a:lnTo>
                <a:cubicBezTo>
                  <a:pt x="881689" y="5783850"/>
                  <a:pt x="995256" y="5706691"/>
                  <a:pt x="1040793" y="5587393"/>
                </a:cubicBezTo>
                <a:lnTo>
                  <a:pt x="1097884" y="5449109"/>
                </a:lnTo>
                <a:cubicBezTo>
                  <a:pt x="1102357" y="5437398"/>
                  <a:pt x="1093084" y="5424294"/>
                  <a:pt x="1080309" y="5424294"/>
                </a:cubicBezTo>
                <a:lnTo>
                  <a:pt x="773957" y="5424294"/>
                </a:lnTo>
                <a:cubicBezTo>
                  <a:pt x="642990" y="5424294"/>
                  <a:pt x="531435" y="5483556"/>
                  <a:pt x="485577" y="5603704"/>
                </a:cubicBezTo>
                <a:lnTo>
                  <a:pt x="425052" y="5762266"/>
                </a:lnTo>
                <a:cubicBezTo>
                  <a:pt x="421155" y="5772456"/>
                  <a:pt x="429234" y="5783850"/>
                  <a:pt x="440344" y="5783850"/>
                </a:cubicBezTo>
                <a:close/>
                <a:moveTo>
                  <a:pt x="3400979" y="454764"/>
                </a:moveTo>
                <a:lnTo>
                  <a:pt x="3094636" y="454764"/>
                </a:lnTo>
                <a:cubicBezTo>
                  <a:pt x="2963661" y="454764"/>
                  <a:pt x="2852108" y="514031"/>
                  <a:pt x="2806245" y="634172"/>
                </a:cubicBezTo>
                <a:lnTo>
                  <a:pt x="2745724" y="792735"/>
                </a:lnTo>
                <a:cubicBezTo>
                  <a:pt x="2741822" y="802929"/>
                  <a:pt x="2749905" y="814326"/>
                  <a:pt x="2761016" y="814326"/>
                </a:cubicBezTo>
                <a:lnTo>
                  <a:pt x="3072313" y="814326"/>
                </a:lnTo>
                <a:cubicBezTo>
                  <a:pt x="3202363" y="814326"/>
                  <a:pt x="3315918" y="737162"/>
                  <a:pt x="3361464" y="617863"/>
                </a:cubicBezTo>
                <a:lnTo>
                  <a:pt x="3418552" y="479577"/>
                </a:lnTo>
                <a:cubicBezTo>
                  <a:pt x="3423024" y="467863"/>
                  <a:pt x="3413750" y="454764"/>
                  <a:pt x="3400979" y="454764"/>
                </a:cubicBezTo>
                <a:close/>
                <a:moveTo>
                  <a:pt x="1248518" y="6238611"/>
                </a:moveTo>
                <a:lnTo>
                  <a:pt x="1559816" y="6238611"/>
                </a:lnTo>
                <a:cubicBezTo>
                  <a:pt x="1689866" y="6238611"/>
                  <a:pt x="1803434" y="6161453"/>
                  <a:pt x="1848967" y="6042155"/>
                </a:cubicBezTo>
                <a:lnTo>
                  <a:pt x="1906068" y="5903871"/>
                </a:lnTo>
                <a:cubicBezTo>
                  <a:pt x="1910527" y="5892160"/>
                  <a:pt x="1901253" y="5879055"/>
                  <a:pt x="1888496" y="5879055"/>
                </a:cubicBezTo>
                <a:lnTo>
                  <a:pt x="1582127" y="5879055"/>
                </a:lnTo>
                <a:cubicBezTo>
                  <a:pt x="1451165" y="5879055"/>
                  <a:pt x="1339612" y="5938318"/>
                  <a:pt x="1293749" y="6058466"/>
                </a:cubicBezTo>
                <a:lnTo>
                  <a:pt x="1233225" y="6217028"/>
                </a:lnTo>
                <a:cubicBezTo>
                  <a:pt x="1229334" y="6227218"/>
                  <a:pt x="1237407" y="6238611"/>
                  <a:pt x="1248517" y="6238611"/>
                </a:cubicBezTo>
                <a:close/>
                <a:moveTo>
                  <a:pt x="1094328" y="5762266"/>
                </a:moveTo>
                <a:lnTo>
                  <a:pt x="1154859" y="5603704"/>
                </a:lnTo>
                <a:cubicBezTo>
                  <a:pt x="1200711" y="5483556"/>
                  <a:pt x="1312271" y="5424294"/>
                  <a:pt x="1443234" y="5424294"/>
                </a:cubicBezTo>
                <a:lnTo>
                  <a:pt x="1749590" y="5424294"/>
                </a:lnTo>
                <a:cubicBezTo>
                  <a:pt x="1762360" y="5424294"/>
                  <a:pt x="1771634" y="5437398"/>
                  <a:pt x="1767162" y="5449109"/>
                </a:cubicBezTo>
                <a:lnTo>
                  <a:pt x="1710074" y="5587393"/>
                </a:lnTo>
                <a:cubicBezTo>
                  <a:pt x="1664528" y="5706691"/>
                  <a:pt x="1550973" y="5783862"/>
                  <a:pt x="1420923" y="5783862"/>
                </a:cubicBezTo>
                <a:lnTo>
                  <a:pt x="1109620" y="5783862"/>
                </a:lnTo>
                <a:cubicBezTo>
                  <a:pt x="1098509" y="5783862"/>
                  <a:pt x="1090436" y="5772456"/>
                  <a:pt x="1094328" y="5762266"/>
                </a:cubicBezTo>
                <a:close/>
                <a:moveTo>
                  <a:pt x="1156870" y="5737793"/>
                </a:moveTo>
                <a:lnTo>
                  <a:pt x="1420923" y="5737793"/>
                </a:lnTo>
                <a:cubicBezTo>
                  <a:pt x="1531754" y="5737793"/>
                  <a:pt x="1628370" y="5672307"/>
                  <a:pt x="1667062" y="5570968"/>
                </a:cubicBezTo>
                <a:lnTo>
                  <a:pt x="1667277" y="5570385"/>
                </a:lnTo>
                <a:lnTo>
                  <a:pt x="1667518" y="5569814"/>
                </a:lnTo>
                <a:lnTo>
                  <a:pt x="1707033" y="5474076"/>
                </a:lnTo>
                <a:cubicBezTo>
                  <a:pt x="1707768" y="5472302"/>
                  <a:pt x="1706463" y="5470350"/>
                  <a:pt x="1704550" y="5470350"/>
                </a:cubicBezTo>
                <a:lnTo>
                  <a:pt x="1443234" y="5470350"/>
                </a:lnTo>
                <a:cubicBezTo>
                  <a:pt x="1323636" y="5470350"/>
                  <a:pt x="1234203" y="5524949"/>
                  <a:pt x="1197872" y="5620129"/>
                </a:cubicBezTo>
                <a:lnTo>
                  <a:pt x="1154351" y="5734143"/>
                </a:lnTo>
                <a:cubicBezTo>
                  <a:pt x="1153677" y="5735905"/>
                  <a:pt x="1154982" y="5737793"/>
                  <a:pt x="1156869" y="5737793"/>
                </a:cubicBezTo>
                <a:close/>
                <a:moveTo>
                  <a:pt x="212000" y="5313816"/>
                </a:moveTo>
                <a:lnTo>
                  <a:pt x="272531" y="5155254"/>
                </a:lnTo>
                <a:cubicBezTo>
                  <a:pt x="318389" y="5035119"/>
                  <a:pt x="429951" y="4975843"/>
                  <a:pt x="560912" y="4975843"/>
                </a:cubicBezTo>
                <a:lnTo>
                  <a:pt x="867264" y="4975843"/>
                </a:lnTo>
                <a:lnTo>
                  <a:pt x="867264" y="4975843"/>
                </a:lnTo>
                <a:cubicBezTo>
                  <a:pt x="880032" y="4975843"/>
                  <a:pt x="889305" y="4988948"/>
                  <a:pt x="884839" y="5000659"/>
                </a:cubicBezTo>
                <a:lnTo>
                  <a:pt x="827747" y="5138942"/>
                </a:lnTo>
                <a:cubicBezTo>
                  <a:pt x="782205" y="5258241"/>
                  <a:pt x="668639" y="5335412"/>
                  <a:pt x="538594" y="5335412"/>
                </a:cubicBezTo>
                <a:lnTo>
                  <a:pt x="227300" y="5335412"/>
                </a:lnTo>
                <a:cubicBezTo>
                  <a:pt x="216184" y="5335412"/>
                  <a:pt x="208111" y="5324006"/>
                  <a:pt x="212001" y="5313816"/>
                </a:cubicBezTo>
                <a:close/>
                <a:moveTo>
                  <a:pt x="274542" y="5289355"/>
                </a:moveTo>
                <a:lnTo>
                  <a:pt x="538593" y="5289355"/>
                </a:lnTo>
                <a:cubicBezTo>
                  <a:pt x="649430" y="5289355"/>
                  <a:pt x="746046" y="5223870"/>
                  <a:pt x="784728" y="5122517"/>
                </a:cubicBezTo>
                <a:lnTo>
                  <a:pt x="784951" y="5121934"/>
                </a:lnTo>
                <a:lnTo>
                  <a:pt x="785186" y="5121364"/>
                </a:lnTo>
                <a:lnTo>
                  <a:pt x="824709" y="5025626"/>
                </a:lnTo>
                <a:cubicBezTo>
                  <a:pt x="825445" y="5023864"/>
                  <a:pt x="824140" y="5021913"/>
                  <a:pt x="822216" y="5021913"/>
                </a:cubicBezTo>
                <a:lnTo>
                  <a:pt x="560912" y="5021913"/>
                </a:lnTo>
                <a:cubicBezTo>
                  <a:pt x="441309" y="5021913"/>
                  <a:pt x="351875" y="5076498"/>
                  <a:pt x="315544" y="5171679"/>
                </a:cubicBezTo>
                <a:lnTo>
                  <a:pt x="272023" y="5285693"/>
                </a:lnTo>
                <a:cubicBezTo>
                  <a:pt x="271349" y="5287454"/>
                  <a:pt x="272654" y="5289355"/>
                  <a:pt x="274541" y="5289355"/>
                </a:cubicBezTo>
                <a:close/>
                <a:moveTo>
                  <a:pt x="6793788" y="2434261"/>
                </a:moveTo>
                <a:lnTo>
                  <a:pt x="6733254" y="2592823"/>
                </a:lnTo>
                <a:cubicBezTo>
                  <a:pt x="6729364" y="2603026"/>
                  <a:pt x="6737435" y="2614420"/>
                  <a:pt x="6748545" y="2614420"/>
                </a:cubicBezTo>
                <a:lnTo>
                  <a:pt x="7059842" y="2614420"/>
                </a:lnTo>
                <a:cubicBezTo>
                  <a:pt x="7189892" y="2614420"/>
                  <a:pt x="7303459" y="2537261"/>
                  <a:pt x="7348993" y="2417950"/>
                </a:cubicBezTo>
                <a:lnTo>
                  <a:pt x="7406093" y="2279666"/>
                </a:lnTo>
                <a:cubicBezTo>
                  <a:pt x="7410553" y="2267955"/>
                  <a:pt x="7401279" y="2254863"/>
                  <a:pt x="7388508" y="2254863"/>
                </a:cubicBezTo>
                <a:lnTo>
                  <a:pt x="7082165" y="2254863"/>
                </a:lnTo>
                <a:cubicBezTo>
                  <a:pt x="6951203" y="2254863"/>
                  <a:pt x="6839637" y="2314126"/>
                  <a:pt x="6793788" y="2434261"/>
                </a:cubicBezTo>
                <a:close/>
                <a:moveTo>
                  <a:pt x="7460989" y="1351651"/>
                </a:moveTo>
                <a:lnTo>
                  <a:pt x="7767346" y="1351651"/>
                </a:lnTo>
                <a:lnTo>
                  <a:pt x="7767346" y="1351651"/>
                </a:lnTo>
                <a:cubicBezTo>
                  <a:pt x="7780116" y="1351651"/>
                  <a:pt x="7789390" y="1364756"/>
                  <a:pt x="7784917" y="1376467"/>
                </a:cubicBezTo>
                <a:lnTo>
                  <a:pt x="7727830" y="1514750"/>
                </a:lnTo>
                <a:cubicBezTo>
                  <a:pt x="7682297" y="1634049"/>
                  <a:pt x="7568729" y="1711220"/>
                  <a:pt x="7438679" y="1711220"/>
                </a:cubicBezTo>
                <a:lnTo>
                  <a:pt x="7127382" y="1711220"/>
                </a:lnTo>
                <a:cubicBezTo>
                  <a:pt x="7116271" y="1711220"/>
                  <a:pt x="7108188" y="1699814"/>
                  <a:pt x="7112090" y="1689624"/>
                </a:cubicBezTo>
                <a:lnTo>
                  <a:pt x="7172612" y="1531062"/>
                </a:lnTo>
                <a:cubicBezTo>
                  <a:pt x="7218474" y="1410914"/>
                  <a:pt x="7330040" y="1351651"/>
                  <a:pt x="7460989" y="1351651"/>
                </a:cubicBezTo>
                <a:close/>
                <a:moveTo>
                  <a:pt x="7722306" y="1397708"/>
                </a:moveTo>
                <a:lnTo>
                  <a:pt x="7460989" y="1397708"/>
                </a:lnTo>
                <a:cubicBezTo>
                  <a:pt x="7341391" y="1397708"/>
                  <a:pt x="7251959" y="1452307"/>
                  <a:pt x="7215623" y="1547487"/>
                </a:cubicBezTo>
                <a:lnTo>
                  <a:pt x="7172104" y="1661501"/>
                </a:lnTo>
                <a:cubicBezTo>
                  <a:pt x="7171433" y="1663262"/>
                  <a:pt x="7172738" y="1665151"/>
                  <a:pt x="7174626" y="1665151"/>
                </a:cubicBezTo>
                <a:lnTo>
                  <a:pt x="7438679" y="1665151"/>
                </a:lnTo>
                <a:cubicBezTo>
                  <a:pt x="7549510" y="1665151"/>
                  <a:pt x="7646126" y="1599665"/>
                  <a:pt x="7684817" y="1498325"/>
                </a:cubicBezTo>
                <a:lnTo>
                  <a:pt x="7685033" y="1497742"/>
                </a:lnTo>
                <a:lnTo>
                  <a:pt x="7685261" y="1497172"/>
                </a:lnTo>
                <a:lnTo>
                  <a:pt x="7724802" y="1401434"/>
                </a:lnTo>
                <a:cubicBezTo>
                  <a:pt x="7725524" y="1399660"/>
                  <a:pt x="7724219" y="1397720"/>
                  <a:pt x="7722306" y="1397720"/>
                </a:cubicBezTo>
                <a:close/>
                <a:moveTo>
                  <a:pt x="7266288" y="2165982"/>
                </a:moveTo>
                <a:lnTo>
                  <a:pt x="7577572" y="2165982"/>
                </a:lnTo>
                <a:cubicBezTo>
                  <a:pt x="7707635" y="2165982"/>
                  <a:pt x="7821190" y="2088811"/>
                  <a:pt x="7866736" y="1969512"/>
                </a:cubicBezTo>
                <a:lnTo>
                  <a:pt x="7923823" y="1831228"/>
                </a:lnTo>
                <a:cubicBezTo>
                  <a:pt x="7928296" y="1819505"/>
                  <a:pt x="7919022" y="1806413"/>
                  <a:pt x="7906251" y="1806413"/>
                </a:cubicBezTo>
                <a:lnTo>
                  <a:pt x="7599895" y="1806413"/>
                </a:lnTo>
                <a:cubicBezTo>
                  <a:pt x="7468933" y="1806413"/>
                  <a:pt x="7357367" y="1865676"/>
                  <a:pt x="7311518" y="1985824"/>
                </a:cubicBezTo>
                <a:lnTo>
                  <a:pt x="7250984" y="2144386"/>
                </a:lnTo>
                <a:cubicBezTo>
                  <a:pt x="7247094" y="2154575"/>
                  <a:pt x="7255177" y="2165982"/>
                  <a:pt x="7266288" y="2165982"/>
                </a:cubicBezTo>
                <a:close/>
                <a:moveTo>
                  <a:pt x="8336019" y="2895347"/>
                </a:moveTo>
                <a:lnTo>
                  <a:pt x="8275485" y="3053910"/>
                </a:lnTo>
                <a:cubicBezTo>
                  <a:pt x="8271595" y="3064099"/>
                  <a:pt x="8279666" y="3075506"/>
                  <a:pt x="8290777" y="3075506"/>
                </a:cubicBezTo>
                <a:lnTo>
                  <a:pt x="8602073" y="3075506"/>
                </a:lnTo>
                <a:cubicBezTo>
                  <a:pt x="8732124" y="3075506"/>
                  <a:pt x="8845691" y="2998335"/>
                  <a:pt x="8891224" y="2879036"/>
                </a:cubicBezTo>
                <a:lnTo>
                  <a:pt x="8948325" y="2740752"/>
                </a:lnTo>
                <a:cubicBezTo>
                  <a:pt x="8952784" y="2729042"/>
                  <a:pt x="8943511" y="2715937"/>
                  <a:pt x="8930752" y="2715937"/>
                </a:cubicBezTo>
                <a:lnTo>
                  <a:pt x="8930752" y="2715937"/>
                </a:lnTo>
                <a:cubicBezTo>
                  <a:pt x="8930752" y="2715937"/>
                  <a:pt x="8624396" y="2715937"/>
                  <a:pt x="8624396" y="2715937"/>
                </a:cubicBezTo>
                <a:cubicBezTo>
                  <a:pt x="8493434" y="2715937"/>
                  <a:pt x="8381869" y="2775212"/>
                  <a:pt x="8336019" y="2895347"/>
                </a:cubicBezTo>
                <a:close/>
                <a:moveTo>
                  <a:pt x="9181667" y="3782236"/>
                </a:moveTo>
                <a:lnTo>
                  <a:pt x="9238768" y="3643952"/>
                </a:lnTo>
                <a:cubicBezTo>
                  <a:pt x="9243227" y="3632241"/>
                  <a:pt x="9233954" y="3619136"/>
                  <a:pt x="9221183" y="3619136"/>
                </a:cubicBezTo>
                <a:lnTo>
                  <a:pt x="9221183" y="3619136"/>
                </a:lnTo>
                <a:cubicBezTo>
                  <a:pt x="9221183" y="3619136"/>
                  <a:pt x="8914840" y="3619136"/>
                  <a:pt x="8914840" y="3619136"/>
                </a:cubicBezTo>
                <a:cubicBezTo>
                  <a:pt x="8783877" y="3619136"/>
                  <a:pt x="8672312" y="3678412"/>
                  <a:pt x="8626449" y="3798547"/>
                </a:cubicBezTo>
                <a:lnTo>
                  <a:pt x="8565928" y="3957109"/>
                </a:lnTo>
                <a:cubicBezTo>
                  <a:pt x="8562026" y="3967299"/>
                  <a:pt x="8570109" y="3978705"/>
                  <a:pt x="8581220" y="3978705"/>
                </a:cubicBezTo>
                <a:lnTo>
                  <a:pt x="8892516" y="3978705"/>
                </a:lnTo>
                <a:cubicBezTo>
                  <a:pt x="9022567" y="3978705"/>
                  <a:pt x="9136134" y="3901534"/>
                  <a:pt x="9181667" y="3782236"/>
                </a:cubicBezTo>
                <a:close/>
                <a:moveTo>
                  <a:pt x="9091627" y="2254863"/>
                </a:moveTo>
                <a:cubicBezTo>
                  <a:pt x="8960652" y="2254863"/>
                  <a:pt x="8849099" y="2314126"/>
                  <a:pt x="8803248" y="2434261"/>
                </a:cubicBezTo>
                <a:lnTo>
                  <a:pt x="8742715" y="2592823"/>
                </a:lnTo>
                <a:cubicBezTo>
                  <a:pt x="8738826" y="2603026"/>
                  <a:pt x="8746895" y="2614420"/>
                  <a:pt x="8758007" y="2614420"/>
                </a:cubicBezTo>
                <a:lnTo>
                  <a:pt x="9069303" y="2614420"/>
                </a:lnTo>
                <a:cubicBezTo>
                  <a:pt x="9199354" y="2614420"/>
                  <a:pt x="9312921" y="2537261"/>
                  <a:pt x="9358454" y="2417950"/>
                </a:cubicBezTo>
                <a:lnTo>
                  <a:pt x="9415555" y="2279666"/>
                </a:lnTo>
                <a:cubicBezTo>
                  <a:pt x="9420014" y="2267955"/>
                  <a:pt x="9410740" y="2254863"/>
                  <a:pt x="9397970" y="2254863"/>
                </a:cubicBezTo>
                <a:lnTo>
                  <a:pt x="9091627" y="2254863"/>
                </a:lnTo>
                <a:close/>
                <a:moveTo>
                  <a:pt x="9271341" y="3075493"/>
                </a:moveTo>
                <a:lnTo>
                  <a:pt x="8960056" y="3075493"/>
                </a:lnTo>
                <a:cubicBezTo>
                  <a:pt x="8948945" y="3075493"/>
                  <a:pt x="8940862" y="3064099"/>
                  <a:pt x="8944765" y="3053910"/>
                </a:cubicBezTo>
                <a:lnTo>
                  <a:pt x="9005286" y="2895347"/>
                </a:lnTo>
                <a:cubicBezTo>
                  <a:pt x="9051148" y="2775200"/>
                  <a:pt x="9162701" y="2715937"/>
                  <a:pt x="9293664" y="2715937"/>
                </a:cubicBezTo>
                <a:lnTo>
                  <a:pt x="9600020" y="2715937"/>
                </a:lnTo>
                <a:lnTo>
                  <a:pt x="9600020" y="2715937"/>
                </a:lnTo>
                <a:cubicBezTo>
                  <a:pt x="9612790" y="2715937"/>
                  <a:pt x="9622052" y="2729029"/>
                  <a:pt x="9617592" y="2740752"/>
                </a:cubicBezTo>
                <a:lnTo>
                  <a:pt x="9560504" y="2879036"/>
                </a:lnTo>
                <a:cubicBezTo>
                  <a:pt x="9514958" y="2998335"/>
                  <a:pt x="9401391" y="3075493"/>
                  <a:pt x="9271341" y="3075493"/>
                </a:cubicBezTo>
                <a:close/>
                <a:moveTo>
                  <a:pt x="9007300" y="3029436"/>
                </a:moveTo>
                <a:lnTo>
                  <a:pt x="9271341" y="3029436"/>
                </a:lnTo>
                <a:cubicBezTo>
                  <a:pt x="9382184" y="3029436"/>
                  <a:pt x="9478800" y="2963951"/>
                  <a:pt x="9517492" y="2862598"/>
                </a:cubicBezTo>
                <a:lnTo>
                  <a:pt x="9517707" y="2862028"/>
                </a:lnTo>
                <a:lnTo>
                  <a:pt x="9517935" y="2861458"/>
                </a:lnTo>
                <a:lnTo>
                  <a:pt x="9557463" y="2765720"/>
                </a:lnTo>
                <a:cubicBezTo>
                  <a:pt x="9558199" y="2763945"/>
                  <a:pt x="9556893" y="2761994"/>
                  <a:pt x="9554980" y="2761994"/>
                </a:cubicBezTo>
                <a:lnTo>
                  <a:pt x="9293664" y="2761994"/>
                </a:lnTo>
                <a:cubicBezTo>
                  <a:pt x="9174066" y="2761994"/>
                  <a:pt x="9084633" y="2816592"/>
                  <a:pt x="9048298" y="2911773"/>
                </a:cubicBezTo>
                <a:lnTo>
                  <a:pt x="9004779" y="3025774"/>
                </a:lnTo>
                <a:cubicBezTo>
                  <a:pt x="9004107" y="3027548"/>
                  <a:pt x="9005412" y="3029436"/>
                  <a:pt x="9007300" y="3029436"/>
                </a:cubicBezTo>
                <a:close/>
                <a:moveTo>
                  <a:pt x="3552517" y="903208"/>
                </a:moveTo>
                <a:lnTo>
                  <a:pt x="3246161" y="903208"/>
                </a:lnTo>
                <a:cubicBezTo>
                  <a:pt x="3115199" y="903208"/>
                  <a:pt x="3003645" y="962476"/>
                  <a:pt x="2957783" y="1082616"/>
                </a:cubicBezTo>
                <a:lnTo>
                  <a:pt x="2897262" y="1241179"/>
                </a:lnTo>
                <a:cubicBezTo>
                  <a:pt x="2893360" y="1251373"/>
                  <a:pt x="2901443" y="1262770"/>
                  <a:pt x="2912553" y="1262770"/>
                </a:cubicBezTo>
                <a:lnTo>
                  <a:pt x="3223838" y="1262770"/>
                </a:lnTo>
                <a:cubicBezTo>
                  <a:pt x="3353900" y="1262770"/>
                  <a:pt x="3467455" y="1185606"/>
                  <a:pt x="3513001" y="1066307"/>
                </a:cubicBezTo>
                <a:lnTo>
                  <a:pt x="3570089" y="928021"/>
                </a:lnTo>
                <a:cubicBezTo>
                  <a:pt x="3574549" y="916307"/>
                  <a:pt x="3565275" y="903208"/>
                  <a:pt x="3552517" y="903208"/>
                </a:cubicBezTo>
                <a:close/>
                <a:moveTo>
                  <a:pt x="4423821" y="1351651"/>
                </a:moveTo>
                <a:lnTo>
                  <a:pt x="4117465" y="1351651"/>
                </a:lnTo>
                <a:cubicBezTo>
                  <a:pt x="3986516" y="1351651"/>
                  <a:pt x="3874950" y="1410927"/>
                  <a:pt x="3829087" y="1531062"/>
                </a:cubicBezTo>
                <a:lnTo>
                  <a:pt x="3768566" y="1689624"/>
                </a:lnTo>
                <a:cubicBezTo>
                  <a:pt x="3764664" y="1699814"/>
                  <a:pt x="3772747" y="1711220"/>
                  <a:pt x="3783858" y="1711220"/>
                </a:cubicBezTo>
                <a:lnTo>
                  <a:pt x="4095154" y="1711220"/>
                </a:lnTo>
                <a:cubicBezTo>
                  <a:pt x="4225205" y="1711220"/>
                  <a:pt x="4338772" y="1634049"/>
                  <a:pt x="4384306" y="1514750"/>
                </a:cubicBezTo>
                <a:lnTo>
                  <a:pt x="4441393" y="1376467"/>
                </a:lnTo>
                <a:cubicBezTo>
                  <a:pt x="4445866" y="1364756"/>
                  <a:pt x="4436592" y="1351651"/>
                  <a:pt x="4423821" y="1351651"/>
                </a:cubicBezTo>
                <a:close/>
                <a:moveTo>
                  <a:pt x="4638515" y="1985824"/>
                </a:moveTo>
                <a:lnTo>
                  <a:pt x="4577994" y="2144386"/>
                </a:lnTo>
                <a:cubicBezTo>
                  <a:pt x="4574091" y="2154575"/>
                  <a:pt x="4582174" y="2165982"/>
                  <a:pt x="4593286" y="2165982"/>
                </a:cubicBezTo>
                <a:lnTo>
                  <a:pt x="4904582" y="2165982"/>
                </a:lnTo>
                <a:cubicBezTo>
                  <a:pt x="5034633" y="2165982"/>
                  <a:pt x="5148200" y="2088811"/>
                  <a:pt x="5193733" y="1969512"/>
                </a:cubicBezTo>
                <a:lnTo>
                  <a:pt x="5250821" y="1831228"/>
                </a:lnTo>
                <a:cubicBezTo>
                  <a:pt x="5255293" y="1819505"/>
                  <a:pt x="5246019" y="1806413"/>
                  <a:pt x="5233249" y="1806413"/>
                </a:cubicBezTo>
                <a:lnTo>
                  <a:pt x="4926893" y="1806413"/>
                </a:lnTo>
                <a:cubicBezTo>
                  <a:pt x="4795931" y="1806413"/>
                  <a:pt x="4684365" y="1865676"/>
                  <a:pt x="4638515" y="1985824"/>
                </a:cubicBezTo>
                <a:close/>
                <a:moveTo>
                  <a:pt x="4221784" y="903208"/>
                </a:moveTo>
                <a:lnTo>
                  <a:pt x="3915428" y="903208"/>
                </a:lnTo>
                <a:cubicBezTo>
                  <a:pt x="3784466" y="903208"/>
                  <a:pt x="3672913" y="962476"/>
                  <a:pt x="3627050" y="1082616"/>
                </a:cubicBezTo>
                <a:lnTo>
                  <a:pt x="3566529" y="1241179"/>
                </a:lnTo>
                <a:cubicBezTo>
                  <a:pt x="3562627" y="1251373"/>
                  <a:pt x="3570710" y="1262770"/>
                  <a:pt x="3581821" y="1262770"/>
                </a:cubicBezTo>
                <a:lnTo>
                  <a:pt x="3893118" y="1262770"/>
                </a:lnTo>
                <a:cubicBezTo>
                  <a:pt x="4023168" y="1262770"/>
                  <a:pt x="4136735" y="1185606"/>
                  <a:pt x="4182268" y="1066307"/>
                </a:cubicBezTo>
                <a:lnTo>
                  <a:pt x="4239357" y="928021"/>
                </a:lnTo>
                <a:cubicBezTo>
                  <a:pt x="4243829" y="916307"/>
                  <a:pt x="4234555" y="903208"/>
                  <a:pt x="4221784" y="903208"/>
                </a:cubicBezTo>
                <a:close/>
                <a:moveTo>
                  <a:pt x="6230841" y="903208"/>
                </a:moveTo>
                <a:lnTo>
                  <a:pt x="5924485" y="903208"/>
                </a:lnTo>
                <a:cubicBezTo>
                  <a:pt x="5793522" y="903208"/>
                  <a:pt x="5681957" y="962476"/>
                  <a:pt x="5636107" y="1082616"/>
                </a:cubicBezTo>
                <a:lnTo>
                  <a:pt x="5575573" y="1241179"/>
                </a:lnTo>
                <a:cubicBezTo>
                  <a:pt x="5571683" y="1251373"/>
                  <a:pt x="5579766" y="1262770"/>
                  <a:pt x="5590877" y="1262770"/>
                </a:cubicBezTo>
                <a:lnTo>
                  <a:pt x="5902174" y="1262770"/>
                </a:lnTo>
                <a:cubicBezTo>
                  <a:pt x="6032211" y="1262770"/>
                  <a:pt x="6145779" y="1185606"/>
                  <a:pt x="6191325" y="1066307"/>
                </a:cubicBezTo>
                <a:lnTo>
                  <a:pt x="6248413" y="928021"/>
                </a:lnTo>
                <a:cubicBezTo>
                  <a:pt x="6252885" y="916307"/>
                  <a:pt x="6243611" y="903208"/>
                  <a:pt x="6230841" y="903208"/>
                </a:cubicBezTo>
                <a:close/>
                <a:moveTo>
                  <a:pt x="5457254" y="1351651"/>
                </a:moveTo>
                <a:lnTo>
                  <a:pt x="5763610" y="1351651"/>
                </a:lnTo>
                <a:lnTo>
                  <a:pt x="5763610" y="1351651"/>
                </a:lnTo>
                <a:cubicBezTo>
                  <a:pt x="5776381" y="1351651"/>
                  <a:pt x="5785655" y="1364756"/>
                  <a:pt x="5781182" y="1376467"/>
                </a:cubicBezTo>
                <a:lnTo>
                  <a:pt x="5724095" y="1514750"/>
                </a:lnTo>
                <a:cubicBezTo>
                  <a:pt x="5678561" y="1634049"/>
                  <a:pt x="5564981" y="1711220"/>
                  <a:pt x="5434944" y="1711220"/>
                </a:cubicBezTo>
                <a:lnTo>
                  <a:pt x="5123647" y="1711220"/>
                </a:lnTo>
                <a:cubicBezTo>
                  <a:pt x="5112536" y="1711220"/>
                  <a:pt x="5104453" y="1699814"/>
                  <a:pt x="5108355" y="1689624"/>
                </a:cubicBezTo>
                <a:lnTo>
                  <a:pt x="5168876" y="1531062"/>
                </a:lnTo>
                <a:cubicBezTo>
                  <a:pt x="5214739" y="1410914"/>
                  <a:pt x="5326292" y="1351651"/>
                  <a:pt x="5457254" y="1351651"/>
                </a:cubicBezTo>
                <a:close/>
                <a:moveTo>
                  <a:pt x="5718571" y="1397708"/>
                </a:moveTo>
                <a:lnTo>
                  <a:pt x="5457254" y="1397708"/>
                </a:lnTo>
                <a:cubicBezTo>
                  <a:pt x="5337656" y="1397708"/>
                  <a:pt x="5248224" y="1452307"/>
                  <a:pt x="5211888" y="1547487"/>
                </a:cubicBezTo>
                <a:lnTo>
                  <a:pt x="5168369" y="1661501"/>
                </a:lnTo>
                <a:cubicBezTo>
                  <a:pt x="5167698" y="1663262"/>
                  <a:pt x="5169003" y="1665151"/>
                  <a:pt x="5170878" y="1665151"/>
                </a:cubicBezTo>
                <a:lnTo>
                  <a:pt x="5434931" y="1665151"/>
                </a:lnTo>
                <a:cubicBezTo>
                  <a:pt x="5545775" y="1665151"/>
                  <a:pt x="5642390" y="1599665"/>
                  <a:pt x="5681082" y="1498325"/>
                </a:cubicBezTo>
                <a:lnTo>
                  <a:pt x="5681298" y="1497742"/>
                </a:lnTo>
                <a:lnTo>
                  <a:pt x="5681526" y="1497172"/>
                </a:lnTo>
                <a:lnTo>
                  <a:pt x="5721054" y="1401434"/>
                </a:lnTo>
                <a:cubicBezTo>
                  <a:pt x="5721789" y="1399660"/>
                  <a:pt x="5720484" y="1397720"/>
                  <a:pt x="5718558" y="1397720"/>
                </a:cubicBezTo>
                <a:close/>
                <a:moveTo>
                  <a:pt x="6432877" y="1351651"/>
                </a:moveTo>
                <a:lnTo>
                  <a:pt x="6126534" y="1351651"/>
                </a:lnTo>
                <a:cubicBezTo>
                  <a:pt x="5995572" y="1351651"/>
                  <a:pt x="5884006" y="1410927"/>
                  <a:pt x="5838144" y="1531062"/>
                </a:cubicBezTo>
                <a:lnTo>
                  <a:pt x="5777622" y="1689624"/>
                </a:lnTo>
                <a:cubicBezTo>
                  <a:pt x="5773733" y="1699814"/>
                  <a:pt x="5781803" y="1711220"/>
                  <a:pt x="5792914" y="1711220"/>
                </a:cubicBezTo>
                <a:lnTo>
                  <a:pt x="6104211" y="1711220"/>
                </a:lnTo>
                <a:cubicBezTo>
                  <a:pt x="6234261" y="1711220"/>
                  <a:pt x="6347828" y="1634049"/>
                  <a:pt x="6393362" y="1514750"/>
                </a:cubicBezTo>
                <a:lnTo>
                  <a:pt x="6450462" y="1376467"/>
                </a:lnTo>
                <a:cubicBezTo>
                  <a:pt x="6454935" y="1364756"/>
                  <a:pt x="6445661" y="1351651"/>
                  <a:pt x="6432877" y="1351651"/>
                </a:cubicBezTo>
                <a:close/>
              </a:path>
            </a:pathLst>
          </a:custGeom>
          <a:solidFill>
            <a:srgbClr val="6680C3"/>
          </a:solidFill>
          <a:ln w="12666" cap="flat">
            <a:noFill/>
            <a:prstDash val="solid"/>
            <a:miter/>
          </a:ln>
        </p:spPr>
        <p:txBody>
          <a:bodyPr rtlCol="0" anchor="ctr">
            <a:noAutofit/>
          </a:bodyPr>
          <a:lstStyle/>
          <a:p>
            <a:endParaRPr lang="en-US"/>
          </a:p>
        </p:txBody>
      </p:sp>
      <p:sp>
        <p:nvSpPr>
          <p:cNvPr id="16" name="Graphic 11" hidden="1">
            <a:extLst>
              <a:ext uri="{FF2B5EF4-FFF2-40B4-BE49-F238E27FC236}">
                <a16:creationId xmlns:a16="http://schemas.microsoft.com/office/drawing/2014/main" id="{175B3374-B5C0-F2A8-ED3B-0F6559C14C27}"/>
              </a:ext>
            </a:extLst>
          </p:cNvPr>
          <p:cNvSpPr/>
          <p:nvPr/>
        </p:nvSpPr>
        <p:spPr>
          <a:xfrm>
            <a:off x="0" y="83111"/>
            <a:ext cx="11799254" cy="6687061"/>
          </a:xfrm>
          <a:custGeom>
            <a:avLst/>
            <a:gdLst>
              <a:gd name="connsiteX0" fmla="*/ 2745724 w 11799254"/>
              <a:gd name="connsiteY0" fmla="*/ 4865378 h 6687061"/>
              <a:gd name="connsiteX1" fmla="*/ 2806245 w 11799254"/>
              <a:gd name="connsiteY1" fmla="*/ 4706816 h 6687061"/>
              <a:gd name="connsiteX2" fmla="*/ 3094636 w 11799254"/>
              <a:gd name="connsiteY2" fmla="*/ 4527406 h 6687061"/>
              <a:gd name="connsiteX3" fmla="*/ 3400979 w 11799254"/>
              <a:gd name="connsiteY3" fmla="*/ 4527406 h 6687061"/>
              <a:gd name="connsiteX4" fmla="*/ 3418552 w 11799254"/>
              <a:gd name="connsiteY4" fmla="*/ 4552221 h 6687061"/>
              <a:gd name="connsiteX5" fmla="*/ 3361464 w 11799254"/>
              <a:gd name="connsiteY5" fmla="*/ 4690505 h 6687061"/>
              <a:gd name="connsiteX6" fmla="*/ 3072313 w 11799254"/>
              <a:gd name="connsiteY6" fmla="*/ 4886962 h 6687061"/>
              <a:gd name="connsiteX7" fmla="*/ 2761016 w 11799254"/>
              <a:gd name="connsiteY7" fmla="*/ 4886962 h 6687061"/>
              <a:gd name="connsiteX8" fmla="*/ 2745724 w 11799254"/>
              <a:gd name="connsiteY8" fmla="*/ 4865378 h 6687061"/>
              <a:gd name="connsiteX9" fmla="*/ 4631167 w 11799254"/>
              <a:gd name="connsiteY9" fmla="*/ 4432212 h 6687061"/>
              <a:gd name="connsiteX10" fmla="*/ 4942464 w 11799254"/>
              <a:gd name="connsiteY10" fmla="*/ 4432212 h 6687061"/>
              <a:gd name="connsiteX11" fmla="*/ 5231615 w 11799254"/>
              <a:gd name="connsiteY11" fmla="*/ 4235743 h 6687061"/>
              <a:gd name="connsiteX12" fmla="*/ 5288702 w 11799254"/>
              <a:gd name="connsiteY12" fmla="*/ 4097459 h 6687061"/>
              <a:gd name="connsiteX13" fmla="*/ 5271130 w 11799254"/>
              <a:gd name="connsiteY13" fmla="*/ 4072643 h 6687061"/>
              <a:gd name="connsiteX14" fmla="*/ 5271130 w 11799254"/>
              <a:gd name="connsiteY14" fmla="*/ 4072643 h 6687061"/>
              <a:gd name="connsiteX15" fmla="*/ 4964774 w 11799254"/>
              <a:gd name="connsiteY15" fmla="*/ 4072643 h 6687061"/>
              <a:gd name="connsiteX16" fmla="*/ 4676396 w 11799254"/>
              <a:gd name="connsiteY16" fmla="*/ 4252054 h 6687061"/>
              <a:gd name="connsiteX17" fmla="*/ 4615875 w 11799254"/>
              <a:gd name="connsiteY17" fmla="*/ 4410616 h 6687061"/>
              <a:gd name="connsiteX18" fmla="*/ 4631167 w 11799254"/>
              <a:gd name="connsiteY18" fmla="*/ 4432212 h 6687061"/>
              <a:gd name="connsiteX19" fmla="*/ 6744491 w 11799254"/>
              <a:gd name="connsiteY19" fmla="*/ 454764 h 6687061"/>
              <a:gd name="connsiteX20" fmla="*/ 6744491 w 11799254"/>
              <a:gd name="connsiteY20" fmla="*/ 454764 h 6687061"/>
              <a:gd name="connsiteX21" fmla="*/ 6762063 w 11799254"/>
              <a:gd name="connsiteY21" fmla="*/ 479577 h 6687061"/>
              <a:gd name="connsiteX22" fmla="*/ 6704976 w 11799254"/>
              <a:gd name="connsiteY22" fmla="*/ 617860 h 6687061"/>
              <a:gd name="connsiteX23" fmla="*/ 6415824 w 11799254"/>
              <a:gd name="connsiteY23" fmla="*/ 814326 h 6687061"/>
              <a:gd name="connsiteX24" fmla="*/ 6104528 w 11799254"/>
              <a:gd name="connsiteY24" fmla="*/ 814326 h 6687061"/>
              <a:gd name="connsiteX25" fmla="*/ 6089236 w 11799254"/>
              <a:gd name="connsiteY25" fmla="*/ 792731 h 6687061"/>
              <a:gd name="connsiteX26" fmla="*/ 6149757 w 11799254"/>
              <a:gd name="connsiteY26" fmla="*/ 634172 h 6687061"/>
              <a:gd name="connsiteX27" fmla="*/ 6438135 w 11799254"/>
              <a:gd name="connsiteY27" fmla="*/ 454764 h 6687061"/>
              <a:gd name="connsiteX28" fmla="*/ 6744491 w 11799254"/>
              <a:gd name="connsiteY28" fmla="*/ 454764 h 6687061"/>
              <a:gd name="connsiteX29" fmla="*/ 6699452 w 11799254"/>
              <a:gd name="connsiteY29" fmla="*/ 500825 h 6687061"/>
              <a:gd name="connsiteX30" fmla="*/ 6438135 w 11799254"/>
              <a:gd name="connsiteY30" fmla="*/ 500825 h 6687061"/>
              <a:gd name="connsiteX31" fmla="*/ 6192769 w 11799254"/>
              <a:gd name="connsiteY31" fmla="*/ 650603 h 6687061"/>
              <a:gd name="connsiteX32" fmla="*/ 6149263 w 11799254"/>
              <a:gd name="connsiteY32" fmla="*/ 764609 h 6687061"/>
              <a:gd name="connsiteX33" fmla="*/ 6151772 w 11799254"/>
              <a:gd name="connsiteY33" fmla="*/ 768267 h 6687061"/>
              <a:gd name="connsiteX34" fmla="*/ 6415824 w 11799254"/>
              <a:gd name="connsiteY34" fmla="*/ 768267 h 6687061"/>
              <a:gd name="connsiteX35" fmla="*/ 6661963 w 11799254"/>
              <a:gd name="connsiteY35" fmla="*/ 601431 h 6687061"/>
              <a:gd name="connsiteX36" fmla="*/ 6662179 w 11799254"/>
              <a:gd name="connsiteY36" fmla="*/ 600852 h 6687061"/>
              <a:gd name="connsiteX37" fmla="*/ 6662420 w 11799254"/>
              <a:gd name="connsiteY37" fmla="*/ 600279 h 6687061"/>
              <a:gd name="connsiteX38" fmla="*/ 6701948 w 11799254"/>
              <a:gd name="connsiteY38" fmla="*/ 504551 h 6687061"/>
              <a:gd name="connsiteX39" fmla="*/ 6699452 w 11799254"/>
              <a:gd name="connsiteY39" fmla="*/ 500826 h 6687061"/>
              <a:gd name="connsiteX40" fmla="*/ 3960657 w 11799254"/>
              <a:gd name="connsiteY40" fmla="*/ 4432212 h 6687061"/>
              <a:gd name="connsiteX41" fmla="*/ 4271955 w 11799254"/>
              <a:gd name="connsiteY41" fmla="*/ 4432212 h 6687061"/>
              <a:gd name="connsiteX42" fmla="*/ 4561105 w 11799254"/>
              <a:gd name="connsiteY42" fmla="*/ 4235743 h 6687061"/>
              <a:gd name="connsiteX43" fmla="*/ 4618193 w 11799254"/>
              <a:gd name="connsiteY43" fmla="*/ 4097459 h 6687061"/>
              <a:gd name="connsiteX44" fmla="*/ 4600621 w 11799254"/>
              <a:gd name="connsiteY44" fmla="*/ 4072643 h 6687061"/>
              <a:gd name="connsiteX45" fmla="*/ 4600621 w 11799254"/>
              <a:gd name="connsiteY45" fmla="*/ 4072643 h 6687061"/>
              <a:gd name="connsiteX46" fmla="*/ 4294265 w 11799254"/>
              <a:gd name="connsiteY46" fmla="*/ 4072643 h 6687061"/>
              <a:gd name="connsiteX47" fmla="*/ 4005887 w 11799254"/>
              <a:gd name="connsiteY47" fmla="*/ 4252054 h 6687061"/>
              <a:gd name="connsiteX48" fmla="*/ 3945353 w 11799254"/>
              <a:gd name="connsiteY48" fmla="*/ 4410616 h 6687061"/>
              <a:gd name="connsiteX49" fmla="*/ 3960657 w 11799254"/>
              <a:gd name="connsiteY49" fmla="*/ 4432212 h 6687061"/>
              <a:gd name="connsiteX50" fmla="*/ 9953594 w 11799254"/>
              <a:gd name="connsiteY50" fmla="*/ 1 h 6687061"/>
              <a:gd name="connsiteX51" fmla="*/ 9953594 w 11799254"/>
              <a:gd name="connsiteY51" fmla="*/ 4 h 6687061"/>
              <a:gd name="connsiteX52" fmla="*/ 9971166 w 11799254"/>
              <a:gd name="connsiteY52" fmla="*/ 24817 h 6687061"/>
              <a:gd name="connsiteX53" fmla="*/ 9914066 w 11799254"/>
              <a:gd name="connsiteY53" fmla="*/ 163099 h 6687061"/>
              <a:gd name="connsiteX54" fmla="*/ 9624927 w 11799254"/>
              <a:gd name="connsiteY54" fmla="*/ 359565 h 6687061"/>
              <a:gd name="connsiteX55" fmla="*/ 9313618 w 11799254"/>
              <a:gd name="connsiteY55" fmla="*/ 359565 h 6687061"/>
              <a:gd name="connsiteX56" fmla="*/ 9298326 w 11799254"/>
              <a:gd name="connsiteY56" fmla="*/ 337970 h 6687061"/>
              <a:gd name="connsiteX57" fmla="*/ 9358860 w 11799254"/>
              <a:gd name="connsiteY57" fmla="*/ 179408 h 6687061"/>
              <a:gd name="connsiteX58" fmla="*/ 9647238 w 11799254"/>
              <a:gd name="connsiteY58" fmla="*/ 0 h 6687061"/>
              <a:gd name="connsiteX59" fmla="*/ 9953594 w 11799254"/>
              <a:gd name="connsiteY59" fmla="*/ 0 h 6687061"/>
              <a:gd name="connsiteX60" fmla="*/ 9908542 w 11799254"/>
              <a:gd name="connsiteY60" fmla="*/ 46062 h 6687061"/>
              <a:gd name="connsiteX61" fmla="*/ 9647238 w 11799254"/>
              <a:gd name="connsiteY61" fmla="*/ 46062 h 6687061"/>
              <a:gd name="connsiteX62" fmla="*/ 9401872 w 11799254"/>
              <a:gd name="connsiteY62" fmla="*/ 195840 h 6687061"/>
              <a:gd name="connsiteX63" fmla="*/ 9358353 w 11799254"/>
              <a:gd name="connsiteY63" fmla="*/ 309846 h 6687061"/>
              <a:gd name="connsiteX64" fmla="*/ 9360875 w 11799254"/>
              <a:gd name="connsiteY64" fmla="*/ 313506 h 6687061"/>
              <a:gd name="connsiteX65" fmla="*/ 9624927 w 11799254"/>
              <a:gd name="connsiteY65" fmla="*/ 313506 h 6687061"/>
              <a:gd name="connsiteX66" fmla="*/ 9871054 w 11799254"/>
              <a:gd name="connsiteY66" fmla="*/ 146670 h 6687061"/>
              <a:gd name="connsiteX67" fmla="*/ 9871269 w 11799254"/>
              <a:gd name="connsiteY67" fmla="*/ 146091 h 6687061"/>
              <a:gd name="connsiteX68" fmla="*/ 9871510 w 11799254"/>
              <a:gd name="connsiteY68" fmla="*/ 145518 h 6687061"/>
              <a:gd name="connsiteX69" fmla="*/ 9911038 w 11799254"/>
              <a:gd name="connsiteY69" fmla="*/ 49787 h 6687061"/>
              <a:gd name="connsiteX70" fmla="*/ 9908542 w 11799254"/>
              <a:gd name="connsiteY70" fmla="*/ 46062 h 6687061"/>
              <a:gd name="connsiteX71" fmla="*/ 3430284 w 11799254"/>
              <a:gd name="connsiteY71" fmla="*/ 4886962 h 6687061"/>
              <a:gd name="connsiteX72" fmla="*/ 3741580 w 11799254"/>
              <a:gd name="connsiteY72" fmla="*/ 4886962 h 6687061"/>
              <a:gd name="connsiteX73" fmla="*/ 4030731 w 11799254"/>
              <a:gd name="connsiteY73" fmla="*/ 4690505 h 6687061"/>
              <a:gd name="connsiteX74" fmla="*/ 4087832 w 11799254"/>
              <a:gd name="connsiteY74" fmla="*/ 4552221 h 6687061"/>
              <a:gd name="connsiteX75" fmla="*/ 4070259 w 11799254"/>
              <a:gd name="connsiteY75" fmla="*/ 4527406 h 6687061"/>
              <a:gd name="connsiteX76" fmla="*/ 3763903 w 11799254"/>
              <a:gd name="connsiteY76" fmla="*/ 4527406 h 6687061"/>
              <a:gd name="connsiteX77" fmla="*/ 3475525 w 11799254"/>
              <a:gd name="connsiteY77" fmla="*/ 4706816 h 6687061"/>
              <a:gd name="connsiteX78" fmla="*/ 3414992 w 11799254"/>
              <a:gd name="connsiteY78" fmla="*/ 4865378 h 6687061"/>
              <a:gd name="connsiteX79" fmla="*/ 3430284 w 11799254"/>
              <a:gd name="connsiteY79" fmla="*/ 4886962 h 6687061"/>
              <a:gd name="connsiteX80" fmla="*/ 10918563 w 11799254"/>
              <a:gd name="connsiteY80" fmla="*/ 3619136 h 6687061"/>
              <a:gd name="connsiteX81" fmla="*/ 10630184 w 11799254"/>
              <a:gd name="connsiteY81" fmla="*/ 3798547 h 6687061"/>
              <a:gd name="connsiteX82" fmla="*/ 10569650 w 11799254"/>
              <a:gd name="connsiteY82" fmla="*/ 3957109 h 6687061"/>
              <a:gd name="connsiteX83" fmla="*/ 10584955 w 11799254"/>
              <a:gd name="connsiteY83" fmla="*/ 3978705 h 6687061"/>
              <a:gd name="connsiteX84" fmla="*/ 10896239 w 11799254"/>
              <a:gd name="connsiteY84" fmla="*/ 3978705 h 6687061"/>
              <a:gd name="connsiteX85" fmla="*/ 11185390 w 11799254"/>
              <a:gd name="connsiteY85" fmla="*/ 3782236 h 6687061"/>
              <a:gd name="connsiteX86" fmla="*/ 11242491 w 11799254"/>
              <a:gd name="connsiteY86" fmla="*/ 3643952 h 6687061"/>
              <a:gd name="connsiteX87" fmla="*/ 11224918 w 11799254"/>
              <a:gd name="connsiteY87" fmla="*/ 3619136 h 6687061"/>
              <a:gd name="connsiteX88" fmla="*/ 11224918 w 11799254"/>
              <a:gd name="connsiteY88" fmla="*/ 3619136 h 6687061"/>
              <a:gd name="connsiteX89" fmla="*/ 10918563 w 11799254"/>
              <a:gd name="connsiteY89" fmla="*/ 3619136 h 6687061"/>
              <a:gd name="connsiteX90" fmla="*/ 1056449 w 11799254"/>
              <a:gd name="connsiteY90" fmla="*/ 3508671 h 6687061"/>
              <a:gd name="connsiteX91" fmla="*/ 1116974 w 11799254"/>
              <a:gd name="connsiteY91" fmla="*/ 3350097 h 6687061"/>
              <a:gd name="connsiteX92" fmla="*/ 1405353 w 11799254"/>
              <a:gd name="connsiteY92" fmla="*/ 3170699 h 6687061"/>
              <a:gd name="connsiteX93" fmla="*/ 1711708 w 11799254"/>
              <a:gd name="connsiteY93" fmla="*/ 3170699 h 6687061"/>
              <a:gd name="connsiteX94" fmla="*/ 1729281 w 11799254"/>
              <a:gd name="connsiteY94" fmla="*/ 3195514 h 6687061"/>
              <a:gd name="connsiteX95" fmla="*/ 1672193 w 11799254"/>
              <a:gd name="connsiteY95" fmla="*/ 3333798 h 6687061"/>
              <a:gd name="connsiteX96" fmla="*/ 1383042 w 11799254"/>
              <a:gd name="connsiteY96" fmla="*/ 3530255 h 6687061"/>
              <a:gd name="connsiteX97" fmla="*/ 1071743 w 11799254"/>
              <a:gd name="connsiteY97" fmla="*/ 3530255 h 6687061"/>
              <a:gd name="connsiteX98" fmla="*/ 1056451 w 11799254"/>
              <a:gd name="connsiteY98" fmla="*/ 3508671 h 6687061"/>
              <a:gd name="connsiteX99" fmla="*/ 1118991 w 11799254"/>
              <a:gd name="connsiteY99" fmla="*/ 3484198 h 6687061"/>
              <a:gd name="connsiteX100" fmla="*/ 1383029 w 11799254"/>
              <a:gd name="connsiteY100" fmla="*/ 3484198 h 6687061"/>
              <a:gd name="connsiteX101" fmla="*/ 1629181 w 11799254"/>
              <a:gd name="connsiteY101" fmla="*/ 3317360 h 6687061"/>
              <a:gd name="connsiteX102" fmla="*/ 1629396 w 11799254"/>
              <a:gd name="connsiteY102" fmla="*/ 3316790 h 6687061"/>
              <a:gd name="connsiteX103" fmla="*/ 1629624 w 11799254"/>
              <a:gd name="connsiteY103" fmla="*/ 3316207 h 6687061"/>
              <a:gd name="connsiteX104" fmla="*/ 1669152 w 11799254"/>
              <a:gd name="connsiteY104" fmla="*/ 3220481 h 6687061"/>
              <a:gd name="connsiteX105" fmla="*/ 1666669 w 11799254"/>
              <a:gd name="connsiteY105" fmla="*/ 3216755 h 6687061"/>
              <a:gd name="connsiteX106" fmla="*/ 1405353 w 11799254"/>
              <a:gd name="connsiteY106" fmla="*/ 3216755 h 6687061"/>
              <a:gd name="connsiteX107" fmla="*/ 1159987 w 11799254"/>
              <a:gd name="connsiteY107" fmla="*/ 3366535 h 6687061"/>
              <a:gd name="connsiteX108" fmla="*/ 1116466 w 11799254"/>
              <a:gd name="connsiteY108" fmla="*/ 3480548 h 6687061"/>
              <a:gd name="connsiteX109" fmla="*/ 1118990 w 11799254"/>
              <a:gd name="connsiteY109" fmla="*/ 3484198 h 6687061"/>
              <a:gd name="connsiteX110" fmla="*/ 1223266 w 11799254"/>
              <a:gd name="connsiteY110" fmla="*/ 3978705 h 6687061"/>
              <a:gd name="connsiteX111" fmla="*/ 1534567 w 11799254"/>
              <a:gd name="connsiteY111" fmla="*/ 3978705 h 6687061"/>
              <a:gd name="connsiteX112" fmla="*/ 1823717 w 11799254"/>
              <a:gd name="connsiteY112" fmla="*/ 3782236 h 6687061"/>
              <a:gd name="connsiteX113" fmla="*/ 1880805 w 11799254"/>
              <a:gd name="connsiteY113" fmla="*/ 3643952 h 6687061"/>
              <a:gd name="connsiteX114" fmla="*/ 1863233 w 11799254"/>
              <a:gd name="connsiteY114" fmla="*/ 3619136 h 6687061"/>
              <a:gd name="connsiteX115" fmla="*/ 1863233 w 11799254"/>
              <a:gd name="connsiteY115" fmla="*/ 3619136 h 6687061"/>
              <a:gd name="connsiteX116" fmla="*/ 1556877 w 11799254"/>
              <a:gd name="connsiteY116" fmla="*/ 3619136 h 6687061"/>
              <a:gd name="connsiteX117" fmla="*/ 1268499 w 11799254"/>
              <a:gd name="connsiteY117" fmla="*/ 3798547 h 6687061"/>
              <a:gd name="connsiteX118" fmla="*/ 1207973 w 11799254"/>
              <a:gd name="connsiteY118" fmla="*/ 3957109 h 6687061"/>
              <a:gd name="connsiteX119" fmla="*/ 1223265 w 11799254"/>
              <a:gd name="connsiteY119" fmla="*/ 3978705 h 6687061"/>
              <a:gd name="connsiteX120" fmla="*/ 2071782 w 11799254"/>
              <a:gd name="connsiteY120" fmla="*/ 3170699 h 6687061"/>
              <a:gd name="connsiteX121" fmla="*/ 1783404 w 11799254"/>
              <a:gd name="connsiteY121" fmla="*/ 3350109 h 6687061"/>
              <a:gd name="connsiteX122" fmla="*/ 1722870 w 11799254"/>
              <a:gd name="connsiteY122" fmla="*/ 3508671 h 6687061"/>
              <a:gd name="connsiteX123" fmla="*/ 1738174 w 11799254"/>
              <a:gd name="connsiteY123" fmla="*/ 3530255 h 6687061"/>
              <a:gd name="connsiteX124" fmla="*/ 2049471 w 11799254"/>
              <a:gd name="connsiteY124" fmla="*/ 3530255 h 6687061"/>
              <a:gd name="connsiteX125" fmla="*/ 2338622 w 11799254"/>
              <a:gd name="connsiteY125" fmla="*/ 3333798 h 6687061"/>
              <a:gd name="connsiteX126" fmla="*/ 2395710 w 11799254"/>
              <a:gd name="connsiteY126" fmla="*/ 3195514 h 6687061"/>
              <a:gd name="connsiteX127" fmla="*/ 2378138 w 11799254"/>
              <a:gd name="connsiteY127" fmla="*/ 3170699 h 6687061"/>
              <a:gd name="connsiteX128" fmla="*/ 2378138 w 11799254"/>
              <a:gd name="connsiteY128" fmla="*/ 3170699 h 6687061"/>
              <a:gd name="connsiteX129" fmla="*/ 2071782 w 11799254"/>
              <a:gd name="connsiteY129" fmla="*/ 3170699 h 6687061"/>
              <a:gd name="connsiteX130" fmla="*/ 4085513 w 11799254"/>
              <a:gd name="connsiteY130" fmla="*/ 4865378 h 6687061"/>
              <a:gd name="connsiteX131" fmla="*/ 4146035 w 11799254"/>
              <a:gd name="connsiteY131" fmla="*/ 4706816 h 6687061"/>
              <a:gd name="connsiteX132" fmla="*/ 4434413 w 11799254"/>
              <a:gd name="connsiteY132" fmla="*/ 4527406 h 6687061"/>
              <a:gd name="connsiteX133" fmla="*/ 4740769 w 11799254"/>
              <a:gd name="connsiteY133" fmla="*/ 4527406 h 6687061"/>
              <a:gd name="connsiteX134" fmla="*/ 4758341 w 11799254"/>
              <a:gd name="connsiteY134" fmla="*/ 4552221 h 6687061"/>
              <a:gd name="connsiteX135" fmla="*/ 4701253 w 11799254"/>
              <a:gd name="connsiteY135" fmla="*/ 4690505 h 6687061"/>
              <a:gd name="connsiteX136" fmla="*/ 4412090 w 11799254"/>
              <a:gd name="connsiteY136" fmla="*/ 4886962 h 6687061"/>
              <a:gd name="connsiteX137" fmla="*/ 4100805 w 11799254"/>
              <a:gd name="connsiteY137" fmla="*/ 4886962 h 6687061"/>
              <a:gd name="connsiteX138" fmla="*/ 4085513 w 11799254"/>
              <a:gd name="connsiteY138" fmla="*/ 4865378 h 6687061"/>
              <a:gd name="connsiteX139" fmla="*/ 4148049 w 11799254"/>
              <a:gd name="connsiteY139" fmla="*/ 4840905 h 6687061"/>
              <a:gd name="connsiteX140" fmla="*/ 4412090 w 11799254"/>
              <a:gd name="connsiteY140" fmla="*/ 4840905 h 6687061"/>
              <a:gd name="connsiteX141" fmla="*/ 4658241 w 11799254"/>
              <a:gd name="connsiteY141" fmla="*/ 4674080 h 6687061"/>
              <a:gd name="connsiteX142" fmla="*/ 4658456 w 11799254"/>
              <a:gd name="connsiteY142" fmla="*/ 4673497 h 6687061"/>
              <a:gd name="connsiteX143" fmla="*/ 4658684 w 11799254"/>
              <a:gd name="connsiteY143" fmla="*/ 4672926 h 6687061"/>
              <a:gd name="connsiteX144" fmla="*/ 4698225 w 11799254"/>
              <a:gd name="connsiteY144" fmla="*/ 4577188 h 6687061"/>
              <a:gd name="connsiteX145" fmla="*/ 4695729 w 11799254"/>
              <a:gd name="connsiteY145" fmla="*/ 4573462 h 6687061"/>
              <a:gd name="connsiteX146" fmla="*/ 4434413 w 11799254"/>
              <a:gd name="connsiteY146" fmla="*/ 4573462 h 6687061"/>
              <a:gd name="connsiteX147" fmla="*/ 4189047 w 11799254"/>
              <a:gd name="connsiteY147" fmla="*/ 4723241 h 6687061"/>
              <a:gd name="connsiteX148" fmla="*/ 4145528 w 11799254"/>
              <a:gd name="connsiteY148" fmla="*/ 4837255 h 6687061"/>
              <a:gd name="connsiteX149" fmla="*/ 4148049 w 11799254"/>
              <a:gd name="connsiteY149" fmla="*/ 4840905 h 6687061"/>
              <a:gd name="connsiteX150" fmla="*/ 1955668 w 11799254"/>
              <a:gd name="connsiteY150" fmla="*/ 4432212 h 6687061"/>
              <a:gd name="connsiteX151" fmla="*/ 2266965 w 11799254"/>
              <a:gd name="connsiteY151" fmla="*/ 4432212 h 6687061"/>
              <a:gd name="connsiteX152" fmla="*/ 2556116 w 11799254"/>
              <a:gd name="connsiteY152" fmla="*/ 4235743 h 6687061"/>
              <a:gd name="connsiteX153" fmla="*/ 2613216 w 11799254"/>
              <a:gd name="connsiteY153" fmla="*/ 4097459 h 6687061"/>
              <a:gd name="connsiteX154" fmla="*/ 2595631 w 11799254"/>
              <a:gd name="connsiteY154" fmla="*/ 4072643 h 6687061"/>
              <a:gd name="connsiteX155" fmla="*/ 2595631 w 11799254"/>
              <a:gd name="connsiteY155" fmla="*/ 4072643 h 6687061"/>
              <a:gd name="connsiteX156" fmla="*/ 2289288 w 11799254"/>
              <a:gd name="connsiteY156" fmla="*/ 4072643 h 6687061"/>
              <a:gd name="connsiteX157" fmla="*/ 2000910 w 11799254"/>
              <a:gd name="connsiteY157" fmla="*/ 4252054 h 6687061"/>
              <a:gd name="connsiteX158" fmla="*/ 1940376 w 11799254"/>
              <a:gd name="connsiteY158" fmla="*/ 4410616 h 6687061"/>
              <a:gd name="connsiteX159" fmla="*/ 1955668 w 11799254"/>
              <a:gd name="connsiteY159" fmla="*/ 4432212 h 6687061"/>
              <a:gd name="connsiteX160" fmla="*/ 2622110 w 11799254"/>
              <a:gd name="connsiteY160" fmla="*/ 4432212 h 6687061"/>
              <a:gd name="connsiteX161" fmla="*/ 2933407 w 11799254"/>
              <a:gd name="connsiteY161" fmla="*/ 4432212 h 6687061"/>
              <a:gd name="connsiteX162" fmla="*/ 3222558 w 11799254"/>
              <a:gd name="connsiteY162" fmla="*/ 4235743 h 6687061"/>
              <a:gd name="connsiteX163" fmla="*/ 3279646 w 11799254"/>
              <a:gd name="connsiteY163" fmla="*/ 4097459 h 6687061"/>
              <a:gd name="connsiteX164" fmla="*/ 3262074 w 11799254"/>
              <a:gd name="connsiteY164" fmla="*/ 4072643 h 6687061"/>
              <a:gd name="connsiteX165" fmla="*/ 3262074 w 11799254"/>
              <a:gd name="connsiteY165" fmla="*/ 4072643 h 6687061"/>
              <a:gd name="connsiteX166" fmla="*/ 2955730 w 11799254"/>
              <a:gd name="connsiteY166" fmla="*/ 4072643 h 6687061"/>
              <a:gd name="connsiteX167" fmla="*/ 2667339 w 11799254"/>
              <a:gd name="connsiteY167" fmla="*/ 4252054 h 6687061"/>
              <a:gd name="connsiteX168" fmla="*/ 2606818 w 11799254"/>
              <a:gd name="connsiteY168" fmla="*/ 4410616 h 6687061"/>
              <a:gd name="connsiteX169" fmla="*/ 2622110 w 11799254"/>
              <a:gd name="connsiteY169" fmla="*/ 4432212 h 6687061"/>
              <a:gd name="connsiteX170" fmla="*/ 1877245 w 11799254"/>
              <a:gd name="connsiteY170" fmla="*/ 3957109 h 6687061"/>
              <a:gd name="connsiteX171" fmla="*/ 1937766 w 11799254"/>
              <a:gd name="connsiteY171" fmla="*/ 3798547 h 6687061"/>
              <a:gd name="connsiteX172" fmla="*/ 2226145 w 11799254"/>
              <a:gd name="connsiteY172" fmla="*/ 3619149 h 6687061"/>
              <a:gd name="connsiteX173" fmla="*/ 2532500 w 11799254"/>
              <a:gd name="connsiteY173" fmla="*/ 3619149 h 6687061"/>
              <a:gd name="connsiteX174" fmla="*/ 2550073 w 11799254"/>
              <a:gd name="connsiteY174" fmla="*/ 3643965 h 6687061"/>
              <a:gd name="connsiteX175" fmla="*/ 2492985 w 11799254"/>
              <a:gd name="connsiteY175" fmla="*/ 3782248 h 6687061"/>
              <a:gd name="connsiteX176" fmla="*/ 2203834 w 11799254"/>
              <a:gd name="connsiteY176" fmla="*/ 3978705 h 6687061"/>
              <a:gd name="connsiteX177" fmla="*/ 1892537 w 11799254"/>
              <a:gd name="connsiteY177" fmla="*/ 3978705 h 6687061"/>
              <a:gd name="connsiteX178" fmla="*/ 1877245 w 11799254"/>
              <a:gd name="connsiteY178" fmla="*/ 3957109 h 6687061"/>
              <a:gd name="connsiteX179" fmla="*/ 1939781 w 11799254"/>
              <a:gd name="connsiteY179" fmla="*/ 3932649 h 6687061"/>
              <a:gd name="connsiteX180" fmla="*/ 2203834 w 11799254"/>
              <a:gd name="connsiteY180" fmla="*/ 3932649 h 6687061"/>
              <a:gd name="connsiteX181" fmla="*/ 2449973 w 11799254"/>
              <a:gd name="connsiteY181" fmla="*/ 3765810 h 6687061"/>
              <a:gd name="connsiteX182" fmla="*/ 2450188 w 11799254"/>
              <a:gd name="connsiteY182" fmla="*/ 3765228 h 6687061"/>
              <a:gd name="connsiteX183" fmla="*/ 2450429 w 11799254"/>
              <a:gd name="connsiteY183" fmla="*/ 3764657 h 6687061"/>
              <a:gd name="connsiteX184" fmla="*/ 2489944 w 11799254"/>
              <a:gd name="connsiteY184" fmla="*/ 3668932 h 6687061"/>
              <a:gd name="connsiteX185" fmla="*/ 2487461 w 11799254"/>
              <a:gd name="connsiteY185" fmla="*/ 3665206 h 6687061"/>
              <a:gd name="connsiteX186" fmla="*/ 2226145 w 11799254"/>
              <a:gd name="connsiteY186" fmla="*/ 3665206 h 6687061"/>
              <a:gd name="connsiteX187" fmla="*/ 1980779 w 11799254"/>
              <a:gd name="connsiteY187" fmla="*/ 3814985 h 6687061"/>
              <a:gd name="connsiteX188" fmla="*/ 1937260 w 11799254"/>
              <a:gd name="connsiteY188" fmla="*/ 3928986 h 6687061"/>
              <a:gd name="connsiteX189" fmla="*/ 1939781 w 11799254"/>
              <a:gd name="connsiteY189" fmla="*/ 3932649 h 6687061"/>
              <a:gd name="connsiteX190" fmla="*/ 5285142 w 11799254"/>
              <a:gd name="connsiteY190" fmla="*/ 4410616 h 6687061"/>
              <a:gd name="connsiteX191" fmla="*/ 5345663 w 11799254"/>
              <a:gd name="connsiteY191" fmla="*/ 4252054 h 6687061"/>
              <a:gd name="connsiteX192" fmla="*/ 5634054 w 11799254"/>
              <a:gd name="connsiteY192" fmla="*/ 4072643 h 6687061"/>
              <a:gd name="connsiteX193" fmla="*/ 5940397 w 11799254"/>
              <a:gd name="connsiteY193" fmla="*/ 4072643 h 6687061"/>
              <a:gd name="connsiteX194" fmla="*/ 5957982 w 11799254"/>
              <a:gd name="connsiteY194" fmla="*/ 4097459 h 6687061"/>
              <a:gd name="connsiteX195" fmla="*/ 5900882 w 11799254"/>
              <a:gd name="connsiteY195" fmla="*/ 4235743 h 6687061"/>
              <a:gd name="connsiteX196" fmla="*/ 5611731 w 11799254"/>
              <a:gd name="connsiteY196" fmla="*/ 4432212 h 6687061"/>
              <a:gd name="connsiteX197" fmla="*/ 5300434 w 11799254"/>
              <a:gd name="connsiteY197" fmla="*/ 4432212 h 6687061"/>
              <a:gd name="connsiteX198" fmla="*/ 5285142 w 11799254"/>
              <a:gd name="connsiteY198" fmla="*/ 4410616 h 6687061"/>
              <a:gd name="connsiteX199" fmla="*/ 5347690 w 11799254"/>
              <a:gd name="connsiteY199" fmla="*/ 4386143 h 6687061"/>
              <a:gd name="connsiteX200" fmla="*/ 5611731 w 11799254"/>
              <a:gd name="connsiteY200" fmla="*/ 4386143 h 6687061"/>
              <a:gd name="connsiteX201" fmla="*/ 5857870 w 11799254"/>
              <a:gd name="connsiteY201" fmla="*/ 4219318 h 6687061"/>
              <a:gd name="connsiteX202" fmla="*/ 5858097 w 11799254"/>
              <a:gd name="connsiteY202" fmla="*/ 4218735 h 6687061"/>
              <a:gd name="connsiteX203" fmla="*/ 5858326 w 11799254"/>
              <a:gd name="connsiteY203" fmla="*/ 4218165 h 6687061"/>
              <a:gd name="connsiteX204" fmla="*/ 5897854 w 11799254"/>
              <a:gd name="connsiteY204" fmla="*/ 4122439 h 6687061"/>
              <a:gd name="connsiteX205" fmla="*/ 5895358 w 11799254"/>
              <a:gd name="connsiteY205" fmla="*/ 4118713 h 6687061"/>
              <a:gd name="connsiteX206" fmla="*/ 5634054 w 11799254"/>
              <a:gd name="connsiteY206" fmla="*/ 4118713 h 6687061"/>
              <a:gd name="connsiteX207" fmla="*/ 5388688 w 11799254"/>
              <a:gd name="connsiteY207" fmla="*/ 4268492 h 6687061"/>
              <a:gd name="connsiteX208" fmla="*/ 5345169 w 11799254"/>
              <a:gd name="connsiteY208" fmla="*/ 4382493 h 6687061"/>
              <a:gd name="connsiteX209" fmla="*/ 5347690 w 11799254"/>
              <a:gd name="connsiteY209" fmla="*/ 4386156 h 6687061"/>
              <a:gd name="connsiteX210" fmla="*/ 553996 w 11799254"/>
              <a:gd name="connsiteY210" fmla="*/ 3978705 h 6687061"/>
              <a:gd name="connsiteX211" fmla="*/ 865290 w 11799254"/>
              <a:gd name="connsiteY211" fmla="*/ 3978705 h 6687061"/>
              <a:gd name="connsiteX212" fmla="*/ 1154444 w 11799254"/>
              <a:gd name="connsiteY212" fmla="*/ 3782236 h 6687061"/>
              <a:gd name="connsiteX213" fmla="*/ 1211535 w 11799254"/>
              <a:gd name="connsiteY213" fmla="*/ 3643952 h 6687061"/>
              <a:gd name="connsiteX214" fmla="*/ 1193954 w 11799254"/>
              <a:gd name="connsiteY214" fmla="*/ 3619136 h 6687061"/>
              <a:gd name="connsiteX215" fmla="*/ 1193961 w 11799254"/>
              <a:gd name="connsiteY215" fmla="*/ 3619136 h 6687061"/>
              <a:gd name="connsiteX216" fmla="*/ 887602 w 11799254"/>
              <a:gd name="connsiteY216" fmla="*/ 3619136 h 6687061"/>
              <a:gd name="connsiteX217" fmla="*/ 599221 w 11799254"/>
              <a:gd name="connsiteY217" fmla="*/ 3798547 h 6687061"/>
              <a:gd name="connsiteX218" fmla="*/ 538697 w 11799254"/>
              <a:gd name="connsiteY218" fmla="*/ 3957109 h 6687061"/>
              <a:gd name="connsiteX219" fmla="*/ 553995 w 11799254"/>
              <a:gd name="connsiteY219" fmla="*/ 3978705 h 6687061"/>
              <a:gd name="connsiteX220" fmla="*/ 1425319 w 11799254"/>
              <a:gd name="connsiteY220" fmla="*/ 4886962 h 6687061"/>
              <a:gd name="connsiteX221" fmla="*/ 1736616 w 11799254"/>
              <a:gd name="connsiteY221" fmla="*/ 4886962 h 6687061"/>
              <a:gd name="connsiteX222" fmla="*/ 2025767 w 11799254"/>
              <a:gd name="connsiteY222" fmla="*/ 4690505 h 6687061"/>
              <a:gd name="connsiteX223" fmla="*/ 2082855 w 11799254"/>
              <a:gd name="connsiteY223" fmla="*/ 4552221 h 6687061"/>
              <a:gd name="connsiteX224" fmla="*/ 2065283 w 11799254"/>
              <a:gd name="connsiteY224" fmla="*/ 4527406 h 6687061"/>
              <a:gd name="connsiteX225" fmla="*/ 1758927 w 11799254"/>
              <a:gd name="connsiteY225" fmla="*/ 4527406 h 6687061"/>
              <a:gd name="connsiteX226" fmla="*/ 1470549 w 11799254"/>
              <a:gd name="connsiteY226" fmla="*/ 4706816 h 6687061"/>
              <a:gd name="connsiteX227" fmla="*/ 1410015 w 11799254"/>
              <a:gd name="connsiteY227" fmla="*/ 4865378 h 6687061"/>
              <a:gd name="connsiteX228" fmla="*/ 1425307 w 11799254"/>
              <a:gd name="connsiteY228" fmla="*/ 4886962 h 6687061"/>
              <a:gd name="connsiteX229" fmla="*/ 801270 w 11799254"/>
              <a:gd name="connsiteY229" fmla="*/ 634171 h 6687061"/>
              <a:gd name="connsiteX230" fmla="*/ 740745 w 11799254"/>
              <a:gd name="connsiteY230" fmla="*/ 792733 h 6687061"/>
              <a:gd name="connsiteX231" fmla="*/ 756037 w 11799254"/>
              <a:gd name="connsiteY231" fmla="*/ 814324 h 6687061"/>
              <a:gd name="connsiteX232" fmla="*/ 1067337 w 11799254"/>
              <a:gd name="connsiteY232" fmla="*/ 814324 h 6687061"/>
              <a:gd name="connsiteX233" fmla="*/ 1356487 w 11799254"/>
              <a:gd name="connsiteY233" fmla="*/ 617861 h 6687061"/>
              <a:gd name="connsiteX234" fmla="*/ 1413588 w 11799254"/>
              <a:gd name="connsiteY234" fmla="*/ 479576 h 6687061"/>
              <a:gd name="connsiteX235" fmla="*/ 1396003 w 11799254"/>
              <a:gd name="connsiteY235" fmla="*/ 454763 h 6687061"/>
              <a:gd name="connsiteX236" fmla="*/ 1089649 w 11799254"/>
              <a:gd name="connsiteY236" fmla="*/ 454763 h 6687061"/>
              <a:gd name="connsiteX237" fmla="*/ 801269 w 11799254"/>
              <a:gd name="connsiteY237" fmla="*/ 634171 h 6687061"/>
              <a:gd name="connsiteX238" fmla="*/ 4770072 w 11799254"/>
              <a:gd name="connsiteY238" fmla="*/ 4886962 h 6687061"/>
              <a:gd name="connsiteX239" fmla="*/ 5081369 w 11799254"/>
              <a:gd name="connsiteY239" fmla="*/ 4886962 h 6687061"/>
              <a:gd name="connsiteX240" fmla="*/ 5370520 w 11799254"/>
              <a:gd name="connsiteY240" fmla="*/ 4690505 h 6687061"/>
              <a:gd name="connsiteX241" fmla="*/ 5427608 w 11799254"/>
              <a:gd name="connsiteY241" fmla="*/ 4552221 h 6687061"/>
              <a:gd name="connsiteX242" fmla="*/ 5410036 w 11799254"/>
              <a:gd name="connsiteY242" fmla="*/ 4527406 h 6687061"/>
              <a:gd name="connsiteX243" fmla="*/ 5103680 w 11799254"/>
              <a:gd name="connsiteY243" fmla="*/ 4527406 h 6687061"/>
              <a:gd name="connsiteX244" fmla="*/ 4815302 w 11799254"/>
              <a:gd name="connsiteY244" fmla="*/ 4706816 h 6687061"/>
              <a:gd name="connsiteX245" fmla="*/ 4754781 w 11799254"/>
              <a:gd name="connsiteY245" fmla="*/ 4865378 h 6687061"/>
              <a:gd name="connsiteX246" fmla="*/ 4770072 w 11799254"/>
              <a:gd name="connsiteY246" fmla="*/ 4886962 h 6687061"/>
              <a:gd name="connsiteX247" fmla="*/ 3931353 w 11799254"/>
              <a:gd name="connsiteY247" fmla="*/ 1 h 6687061"/>
              <a:gd name="connsiteX248" fmla="*/ 3931353 w 11799254"/>
              <a:gd name="connsiteY248" fmla="*/ 4 h 6687061"/>
              <a:gd name="connsiteX249" fmla="*/ 3948926 w 11799254"/>
              <a:gd name="connsiteY249" fmla="*/ 24817 h 6687061"/>
              <a:gd name="connsiteX250" fmla="*/ 3891838 w 11799254"/>
              <a:gd name="connsiteY250" fmla="*/ 163099 h 6687061"/>
              <a:gd name="connsiteX251" fmla="*/ 3602674 w 11799254"/>
              <a:gd name="connsiteY251" fmla="*/ 359565 h 6687061"/>
              <a:gd name="connsiteX252" fmla="*/ 3291390 w 11799254"/>
              <a:gd name="connsiteY252" fmla="*/ 359565 h 6687061"/>
              <a:gd name="connsiteX253" fmla="*/ 3276098 w 11799254"/>
              <a:gd name="connsiteY253" fmla="*/ 337970 h 6687061"/>
              <a:gd name="connsiteX254" fmla="*/ 3336620 w 11799254"/>
              <a:gd name="connsiteY254" fmla="*/ 179408 h 6687061"/>
              <a:gd name="connsiteX255" fmla="*/ 3624998 w 11799254"/>
              <a:gd name="connsiteY255" fmla="*/ 0 h 6687061"/>
              <a:gd name="connsiteX256" fmla="*/ 3931353 w 11799254"/>
              <a:gd name="connsiteY256" fmla="*/ 0 h 6687061"/>
              <a:gd name="connsiteX257" fmla="*/ 3886302 w 11799254"/>
              <a:gd name="connsiteY257" fmla="*/ 46062 h 6687061"/>
              <a:gd name="connsiteX258" fmla="*/ 3624998 w 11799254"/>
              <a:gd name="connsiteY258" fmla="*/ 46062 h 6687061"/>
              <a:gd name="connsiteX259" fmla="*/ 3379632 w 11799254"/>
              <a:gd name="connsiteY259" fmla="*/ 195840 h 6687061"/>
              <a:gd name="connsiteX260" fmla="*/ 3336113 w 11799254"/>
              <a:gd name="connsiteY260" fmla="*/ 309846 h 6687061"/>
              <a:gd name="connsiteX261" fmla="*/ 3338634 w 11799254"/>
              <a:gd name="connsiteY261" fmla="*/ 313506 h 6687061"/>
              <a:gd name="connsiteX262" fmla="*/ 3602674 w 11799254"/>
              <a:gd name="connsiteY262" fmla="*/ 313506 h 6687061"/>
              <a:gd name="connsiteX263" fmla="*/ 3848813 w 11799254"/>
              <a:gd name="connsiteY263" fmla="*/ 146670 h 6687061"/>
              <a:gd name="connsiteX264" fmla="*/ 3849041 w 11799254"/>
              <a:gd name="connsiteY264" fmla="*/ 146091 h 6687061"/>
              <a:gd name="connsiteX265" fmla="*/ 3849269 w 11799254"/>
              <a:gd name="connsiteY265" fmla="*/ 145518 h 6687061"/>
              <a:gd name="connsiteX266" fmla="*/ 3888797 w 11799254"/>
              <a:gd name="connsiteY266" fmla="*/ 49787 h 6687061"/>
              <a:gd name="connsiteX267" fmla="*/ 3886302 w 11799254"/>
              <a:gd name="connsiteY267" fmla="*/ 46062 h 6687061"/>
              <a:gd name="connsiteX268" fmla="*/ 3276086 w 11799254"/>
              <a:gd name="connsiteY268" fmla="*/ 4410616 h 6687061"/>
              <a:gd name="connsiteX269" fmla="*/ 3336620 w 11799254"/>
              <a:gd name="connsiteY269" fmla="*/ 4252054 h 6687061"/>
              <a:gd name="connsiteX270" fmla="*/ 3624998 w 11799254"/>
              <a:gd name="connsiteY270" fmla="*/ 4072643 h 6687061"/>
              <a:gd name="connsiteX271" fmla="*/ 3931353 w 11799254"/>
              <a:gd name="connsiteY271" fmla="*/ 4072643 h 6687061"/>
              <a:gd name="connsiteX272" fmla="*/ 3948926 w 11799254"/>
              <a:gd name="connsiteY272" fmla="*/ 4097459 h 6687061"/>
              <a:gd name="connsiteX273" fmla="*/ 3891825 w 11799254"/>
              <a:gd name="connsiteY273" fmla="*/ 4235743 h 6687061"/>
              <a:gd name="connsiteX274" fmla="*/ 3602674 w 11799254"/>
              <a:gd name="connsiteY274" fmla="*/ 4432212 h 6687061"/>
              <a:gd name="connsiteX275" fmla="*/ 3291390 w 11799254"/>
              <a:gd name="connsiteY275" fmla="*/ 4432212 h 6687061"/>
              <a:gd name="connsiteX276" fmla="*/ 3276098 w 11799254"/>
              <a:gd name="connsiteY276" fmla="*/ 4410616 h 6687061"/>
              <a:gd name="connsiteX277" fmla="*/ 3338634 w 11799254"/>
              <a:gd name="connsiteY277" fmla="*/ 4386143 h 6687061"/>
              <a:gd name="connsiteX278" fmla="*/ 3602674 w 11799254"/>
              <a:gd name="connsiteY278" fmla="*/ 4386143 h 6687061"/>
              <a:gd name="connsiteX279" fmla="*/ 3848826 w 11799254"/>
              <a:gd name="connsiteY279" fmla="*/ 4219318 h 6687061"/>
              <a:gd name="connsiteX280" fmla="*/ 3849041 w 11799254"/>
              <a:gd name="connsiteY280" fmla="*/ 4218735 h 6687061"/>
              <a:gd name="connsiteX281" fmla="*/ 3849269 w 11799254"/>
              <a:gd name="connsiteY281" fmla="*/ 4218165 h 6687061"/>
              <a:gd name="connsiteX282" fmla="*/ 3888797 w 11799254"/>
              <a:gd name="connsiteY282" fmla="*/ 4122439 h 6687061"/>
              <a:gd name="connsiteX283" fmla="*/ 3886302 w 11799254"/>
              <a:gd name="connsiteY283" fmla="*/ 4118713 h 6687061"/>
              <a:gd name="connsiteX284" fmla="*/ 3624998 w 11799254"/>
              <a:gd name="connsiteY284" fmla="*/ 4118713 h 6687061"/>
              <a:gd name="connsiteX285" fmla="*/ 3379632 w 11799254"/>
              <a:gd name="connsiteY285" fmla="*/ 4268492 h 6687061"/>
              <a:gd name="connsiteX286" fmla="*/ 3336113 w 11799254"/>
              <a:gd name="connsiteY286" fmla="*/ 4382493 h 6687061"/>
              <a:gd name="connsiteX287" fmla="*/ 3338634 w 11799254"/>
              <a:gd name="connsiteY287" fmla="*/ 4386156 h 6687061"/>
              <a:gd name="connsiteX288" fmla="*/ 617132 w 11799254"/>
              <a:gd name="connsiteY288" fmla="*/ 4432212 h 6687061"/>
              <a:gd name="connsiteX289" fmla="*/ 928433 w 11799254"/>
              <a:gd name="connsiteY289" fmla="*/ 4432212 h 6687061"/>
              <a:gd name="connsiteX290" fmla="*/ 1217581 w 11799254"/>
              <a:gd name="connsiteY290" fmla="*/ 4235743 h 6687061"/>
              <a:gd name="connsiteX291" fmla="*/ 1274669 w 11799254"/>
              <a:gd name="connsiteY291" fmla="*/ 4097459 h 6687061"/>
              <a:gd name="connsiteX292" fmla="*/ 1257098 w 11799254"/>
              <a:gd name="connsiteY292" fmla="*/ 4072643 h 6687061"/>
              <a:gd name="connsiteX293" fmla="*/ 1257104 w 11799254"/>
              <a:gd name="connsiteY293" fmla="*/ 4072643 h 6687061"/>
              <a:gd name="connsiteX294" fmla="*/ 950746 w 11799254"/>
              <a:gd name="connsiteY294" fmla="*/ 4072643 h 6687061"/>
              <a:gd name="connsiteX295" fmla="*/ 662365 w 11799254"/>
              <a:gd name="connsiteY295" fmla="*/ 4252054 h 6687061"/>
              <a:gd name="connsiteX296" fmla="*/ 601840 w 11799254"/>
              <a:gd name="connsiteY296" fmla="*/ 4410616 h 6687061"/>
              <a:gd name="connsiteX297" fmla="*/ 617132 w 11799254"/>
              <a:gd name="connsiteY297" fmla="*/ 4432212 h 6687061"/>
              <a:gd name="connsiteX298" fmla="*/ 2912553 w 11799254"/>
              <a:gd name="connsiteY298" fmla="*/ 5335412 h 6687061"/>
              <a:gd name="connsiteX299" fmla="*/ 3223838 w 11799254"/>
              <a:gd name="connsiteY299" fmla="*/ 5335412 h 6687061"/>
              <a:gd name="connsiteX300" fmla="*/ 3513001 w 11799254"/>
              <a:gd name="connsiteY300" fmla="*/ 5138955 h 6687061"/>
              <a:gd name="connsiteX301" fmla="*/ 3570089 w 11799254"/>
              <a:gd name="connsiteY301" fmla="*/ 5000659 h 6687061"/>
              <a:gd name="connsiteX302" fmla="*/ 3552517 w 11799254"/>
              <a:gd name="connsiteY302" fmla="*/ 4975856 h 6687061"/>
              <a:gd name="connsiteX303" fmla="*/ 3246161 w 11799254"/>
              <a:gd name="connsiteY303" fmla="*/ 4975856 h 6687061"/>
              <a:gd name="connsiteX304" fmla="*/ 2957783 w 11799254"/>
              <a:gd name="connsiteY304" fmla="*/ 5155254 h 6687061"/>
              <a:gd name="connsiteX305" fmla="*/ 2897262 w 11799254"/>
              <a:gd name="connsiteY305" fmla="*/ 5313816 h 6687061"/>
              <a:gd name="connsiteX306" fmla="*/ 2912553 w 11799254"/>
              <a:gd name="connsiteY306" fmla="*/ 5335412 h 6687061"/>
              <a:gd name="connsiteX307" fmla="*/ 1374642 w 11799254"/>
              <a:gd name="connsiteY307" fmla="*/ 195838 h 6687061"/>
              <a:gd name="connsiteX308" fmla="*/ 1379317 w 11799254"/>
              <a:gd name="connsiteY308" fmla="*/ 184931 h 6687061"/>
              <a:gd name="connsiteX309" fmla="*/ 1325941 w 11799254"/>
              <a:gd name="connsiteY309" fmla="*/ 194331 h 6687061"/>
              <a:gd name="connsiteX310" fmla="*/ 1271109 w 11799254"/>
              <a:gd name="connsiteY310" fmla="*/ 337970 h 6687061"/>
              <a:gd name="connsiteX311" fmla="*/ 1286401 w 11799254"/>
              <a:gd name="connsiteY311" fmla="*/ 359565 h 6687061"/>
              <a:gd name="connsiteX312" fmla="*/ 1597698 w 11799254"/>
              <a:gd name="connsiteY312" fmla="*/ 359565 h 6687061"/>
              <a:gd name="connsiteX313" fmla="*/ 1886848 w 11799254"/>
              <a:gd name="connsiteY313" fmla="*/ 163099 h 6687061"/>
              <a:gd name="connsiteX314" fmla="*/ 1943936 w 11799254"/>
              <a:gd name="connsiteY314" fmla="*/ 24817 h 6687061"/>
              <a:gd name="connsiteX315" fmla="*/ 1926364 w 11799254"/>
              <a:gd name="connsiteY315" fmla="*/ 4 h 6687061"/>
              <a:gd name="connsiteX316" fmla="*/ 1926364 w 11799254"/>
              <a:gd name="connsiteY316" fmla="*/ 1 h 6687061"/>
              <a:gd name="connsiteX317" fmla="*/ 1787382 w 11799254"/>
              <a:gd name="connsiteY317" fmla="*/ 1 h 6687061"/>
              <a:gd name="connsiteX318" fmla="*/ 1722084 w 11799254"/>
              <a:gd name="connsiteY318" fmla="*/ 46062 h 6687061"/>
              <a:gd name="connsiteX319" fmla="*/ 1881325 w 11799254"/>
              <a:gd name="connsiteY319" fmla="*/ 46062 h 6687061"/>
              <a:gd name="connsiteX320" fmla="*/ 1883808 w 11799254"/>
              <a:gd name="connsiteY320" fmla="*/ 49787 h 6687061"/>
              <a:gd name="connsiteX321" fmla="*/ 1844292 w 11799254"/>
              <a:gd name="connsiteY321" fmla="*/ 145518 h 6687061"/>
              <a:gd name="connsiteX322" fmla="*/ 1844052 w 11799254"/>
              <a:gd name="connsiteY322" fmla="*/ 146091 h 6687061"/>
              <a:gd name="connsiteX323" fmla="*/ 1843836 w 11799254"/>
              <a:gd name="connsiteY323" fmla="*/ 146670 h 6687061"/>
              <a:gd name="connsiteX324" fmla="*/ 1597698 w 11799254"/>
              <a:gd name="connsiteY324" fmla="*/ 313506 h 6687061"/>
              <a:gd name="connsiteX325" fmla="*/ 1333644 w 11799254"/>
              <a:gd name="connsiteY325" fmla="*/ 313506 h 6687061"/>
              <a:gd name="connsiteX326" fmla="*/ 1331123 w 11799254"/>
              <a:gd name="connsiteY326" fmla="*/ 309846 h 6687061"/>
              <a:gd name="connsiteX327" fmla="*/ 1374655 w 11799254"/>
              <a:gd name="connsiteY327" fmla="*/ 195840 h 6687061"/>
              <a:gd name="connsiteX328" fmla="*/ 2230819 w 11799254"/>
              <a:gd name="connsiteY328" fmla="*/ 5313816 h 6687061"/>
              <a:gd name="connsiteX329" fmla="*/ 2291341 w 11799254"/>
              <a:gd name="connsiteY329" fmla="*/ 5155254 h 6687061"/>
              <a:gd name="connsiteX330" fmla="*/ 2579719 w 11799254"/>
              <a:gd name="connsiteY330" fmla="*/ 4975843 h 6687061"/>
              <a:gd name="connsiteX331" fmla="*/ 2886075 w 11799254"/>
              <a:gd name="connsiteY331" fmla="*/ 4975843 h 6687061"/>
              <a:gd name="connsiteX332" fmla="*/ 2886075 w 11799254"/>
              <a:gd name="connsiteY332" fmla="*/ 4975843 h 6687061"/>
              <a:gd name="connsiteX333" fmla="*/ 2903647 w 11799254"/>
              <a:gd name="connsiteY333" fmla="*/ 5000659 h 6687061"/>
              <a:gd name="connsiteX334" fmla="*/ 2846559 w 11799254"/>
              <a:gd name="connsiteY334" fmla="*/ 5138942 h 6687061"/>
              <a:gd name="connsiteX335" fmla="*/ 2557408 w 11799254"/>
              <a:gd name="connsiteY335" fmla="*/ 5335412 h 6687061"/>
              <a:gd name="connsiteX336" fmla="*/ 2246111 w 11799254"/>
              <a:gd name="connsiteY336" fmla="*/ 5335412 h 6687061"/>
              <a:gd name="connsiteX337" fmla="*/ 2230819 w 11799254"/>
              <a:gd name="connsiteY337" fmla="*/ 5313816 h 6687061"/>
              <a:gd name="connsiteX338" fmla="*/ 2293355 w 11799254"/>
              <a:gd name="connsiteY338" fmla="*/ 5289355 h 6687061"/>
              <a:gd name="connsiteX339" fmla="*/ 2557396 w 11799254"/>
              <a:gd name="connsiteY339" fmla="*/ 5289355 h 6687061"/>
              <a:gd name="connsiteX340" fmla="*/ 2803547 w 11799254"/>
              <a:gd name="connsiteY340" fmla="*/ 5122517 h 6687061"/>
              <a:gd name="connsiteX341" fmla="*/ 2803762 w 11799254"/>
              <a:gd name="connsiteY341" fmla="*/ 5121934 h 6687061"/>
              <a:gd name="connsiteX342" fmla="*/ 2804003 w 11799254"/>
              <a:gd name="connsiteY342" fmla="*/ 5121364 h 6687061"/>
              <a:gd name="connsiteX343" fmla="*/ 2843519 w 11799254"/>
              <a:gd name="connsiteY343" fmla="*/ 5025626 h 6687061"/>
              <a:gd name="connsiteX344" fmla="*/ 2841023 w 11799254"/>
              <a:gd name="connsiteY344" fmla="*/ 5021913 h 6687061"/>
              <a:gd name="connsiteX345" fmla="*/ 2579719 w 11799254"/>
              <a:gd name="connsiteY345" fmla="*/ 5021913 h 6687061"/>
              <a:gd name="connsiteX346" fmla="*/ 2334353 w 11799254"/>
              <a:gd name="connsiteY346" fmla="*/ 5171679 h 6687061"/>
              <a:gd name="connsiteX347" fmla="*/ 2290834 w 11799254"/>
              <a:gd name="connsiteY347" fmla="*/ 5285693 h 6687061"/>
              <a:gd name="connsiteX348" fmla="*/ 2293355 w 11799254"/>
              <a:gd name="connsiteY348" fmla="*/ 5289355 h 6687061"/>
              <a:gd name="connsiteX349" fmla="*/ 2076444 w 11799254"/>
              <a:gd name="connsiteY349" fmla="*/ 4865378 h 6687061"/>
              <a:gd name="connsiteX350" fmla="*/ 2136978 w 11799254"/>
              <a:gd name="connsiteY350" fmla="*/ 4706816 h 6687061"/>
              <a:gd name="connsiteX351" fmla="*/ 2425356 w 11799254"/>
              <a:gd name="connsiteY351" fmla="*/ 4527406 h 6687061"/>
              <a:gd name="connsiteX352" fmla="*/ 2731712 w 11799254"/>
              <a:gd name="connsiteY352" fmla="*/ 4527406 h 6687061"/>
              <a:gd name="connsiteX353" fmla="*/ 2749284 w 11799254"/>
              <a:gd name="connsiteY353" fmla="*/ 4552221 h 6687061"/>
              <a:gd name="connsiteX354" fmla="*/ 2692197 w 11799254"/>
              <a:gd name="connsiteY354" fmla="*/ 4690505 h 6687061"/>
              <a:gd name="connsiteX355" fmla="*/ 2403046 w 11799254"/>
              <a:gd name="connsiteY355" fmla="*/ 4886962 h 6687061"/>
              <a:gd name="connsiteX356" fmla="*/ 2091749 w 11799254"/>
              <a:gd name="connsiteY356" fmla="*/ 4886962 h 6687061"/>
              <a:gd name="connsiteX357" fmla="*/ 2076457 w 11799254"/>
              <a:gd name="connsiteY357" fmla="*/ 4865378 h 6687061"/>
              <a:gd name="connsiteX358" fmla="*/ 2138992 w 11799254"/>
              <a:gd name="connsiteY358" fmla="*/ 4840905 h 6687061"/>
              <a:gd name="connsiteX359" fmla="*/ 2403046 w 11799254"/>
              <a:gd name="connsiteY359" fmla="*/ 4840905 h 6687061"/>
              <a:gd name="connsiteX360" fmla="*/ 2649172 w 11799254"/>
              <a:gd name="connsiteY360" fmla="*/ 4674080 h 6687061"/>
              <a:gd name="connsiteX361" fmla="*/ 2649400 w 11799254"/>
              <a:gd name="connsiteY361" fmla="*/ 4673497 h 6687061"/>
              <a:gd name="connsiteX362" fmla="*/ 2649641 w 11799254"/>
              <a:gd name="connsiteY362" fmla="*/ 4672926 h 6687061"/>
              <a:gd name="connsiteX363" fmla="*/ 2689156 w 11799254"/>
              <a:gd name="connsiteY363" fmla="*/ 4577188 h 6687061"/>
              <a:gd name="connsiteX364" fmla="*/ 2686660 w 11799254"/>
              <a:gd name="connsiteY364" fmla="*/ 4573462 h 6687061"/>
              <a:gd name="connsiteX365" fmla="*/ 2425356 w 11799254"/>
              <a:gd name="connsiteY365" fmla="*/ 4573462 h 6687061"/>
              <a:gd name="connsiteX366" fmla="*/ 2179990 w 11799254"/>
              <a:gd name="connsiteY366" fmla="*/ 4723241 h 6687061"/>
              <a:gd name="connsiteX367" fmla="*/ 2136471 w 11799254"/>
              <a:gd name="connsiteY367" fmla="*/ 4837255 h 6687061"/>
              <a:gd name="connsiteX368" fmla="*/ 2138992 w 11799254"/>
              <a:gd name="connsiteY368" fmla="*/ 4840905 h 6687061"/>
              <a:gd name="connsiteX369" fmla="*/ 726726 w 11799254"/>
              <a:gd name="connsiteY369" fmla="*/ 454764 h 6687061"/>
              <a:gd name="connsiteX370" fmla="*/ 726726 w 11799254"/>
              <a:gd name="connsiteY370" fmla="*/ 454764 h 6687061"/>
              <a:gd name="connsiteX371" fmla="*/ 744301 w 11799254"/>
              <a:gd name="connsiteY371" fmla="*/ 479577 h 6687061"/>
              <a:gd name="connsiteX372" fmla="*/ 687210 w 11799254"/>
              <a:gd name="connsiteY372" fmla="*/ 617860 h 6687061"/>
              <a:gd name="connsiteX373" fmla="*/ 398056 w 11799254"/>
              <a:gd name="connsiteY373" fmla="*/ 814326 h 6687061"/>
              <a:gd name="connsiteX374" fmla="*/ 86760 w 11799254"/>
              <a:gd name="connsiteY374" fmla="*/ 814326 h 6687061"/>
              <a:gd name="connsiteX375" fmla="*/ 71462 w 11799254"/>
              <a:gd name="connsiteY375" fmla="*/ 792731 h 6687061"/>
              <a:gd name="connsiteX376" fmla="*/ 131994 w 11799254"/>
              <a:gd name="connsiteY376" fmla="*/ 634172 h 6687061"/>
              <a:gd name="connsiteX377" fmla="*/ 420374 w 11799254"/>
              <a:gd name="connsiteY377" fmla="*/ 454764 h 6687061"/>
              <a:gd name="connsiteX378" fmla="*/ 726726 w 11799254"/>
              <a:gd name="connsiteY378" fmla="*/ 454764 h 6687061"/>
              <a:gd name="connsiteX379" fmla="*/ 681679 w 11799254"/>
              <a:gd name="connsiteY379" fmla="*/ 500825 h 6687061"/>
              <a:gd name="connsiteX380" fmla="*/ 420376 w 11799254"/>
              <a:gd name="connsiteY380" fmla="*/ 500825 h 6687061"/>
              <a:gd name="connsiteX381" fmla="*/ 175007 w 11799254"/>
              <a:gd name="connsiteY381" fmla="*/ 650603 h 6687061"/>
              <a:gd name="connsiteX382" fmla="*/ 131487 w 11799254"/>
              <a:gd name="connsiteY382" fmla="*/ 764609 h 6687061"/>
              <a:gd name="connsiteX383" fmla="*/ 134004 w 11799254"/>
              <a:gd name="connsiteY383" fmla="*/ 768267 h 6687061"/>
              <a:gd name="connsiteX384" fmla="*/ 398055 w 11799254"/>
              <a:gd name="connsiteY384" fmla="*/ 768267 h 6687061"/>
              <a:gd name="connsiteX385" fmla="*/ 644190 w 11799254"/>
              <a:gd name="connsiteY385" fmla="*/ 601431 h 6687061"/>
              <a:gd name="connsiteX386" fmla="*/ 644413 w 11799254"/>
              <a:gd name="connsiteY386" fmla="*/ 600852 h 6687061"/>
              <a:gd name="connsiteX387" fmla="*/ 644648 w 11799254"/>
              <a:gd name="connsiteY387" fmla="*/ 600279 h 6687061"/>
              <a:gd name="connsiteX388" fmla="*/ 684172 w 11799254"/>
              <a:gd name="connsiteY388" fmla="*/ 504551 h 6687061"/>
              <a:gd name="connsiteX389" fmla="*/ 681678 w 11799254"/>
              <a:gd name="connsiteY389" fmla="*/ 500826 h 6687061"/>
              <a:gd name="connsiteX390" fmla="*/ 1271109 w 11799254"/>
              <a:gd name="connsiteY390" fmla="*/ 4410616 h 6687061"/>
              <a:gd name="connsiteX391" fmla="*/ 1331630 w 11799254"/>
              <a:gd name="connsiteY391" fmla="*/ 4252054 h 6687061"/>
              <a:gd name="connsiteX392" fmla="*/ 1620008 w 11799254"/>
              <a:gd name="connsiteY392" fmla="*/ 4072643 h 6687061"/>
              <a:gd name="connsiteX393" fmla="*/ 1926364 w 11799254"/>
              <a:gd name="connsiteY393" fmla="*/ 4072643 h 6687061"/>
              <a:gd name="connsiteX394" fmla="*/ 1943936 w 11799254"/>
              <a:gd name="connsiteY394" fmla="*/ 4097459 h 6687061"/>
              <a:gd name="connsiteX395" fmla="*/ 1886848 w 11799254"/>
              <a:gd name="connsiteY395" fmla="*/ 4235743 h 6687061"/>
              <a:gd name="connsiteX396" fmla="*/ 1597698 w 11799254"/>
              <a:gd name="connsiteY396" fmla="*/ 4432212 h 6687061"/>
              <a:gd name="connsiteX397" fmla="*/ 1286401 w 11799254"/>
              <a:gd name="connsiteY397" fmla="*/ 4432212 h 6687061"/>
              <a:gd name="connsiteX398" fmla="*/ 1271109 w 11799254"/>
              <a:gd name="connsiteY398" fmla="*/ 4410616 h 6687061"/>
              <a:gd name="connsiteX399" fmla="*/ 1333644 w 11799254"/>
              <a:gd name="connsiteY399" fmla="*/ 4386143 h 6687061"/>
              <a:gd name="connsiteX400" fmla="*/ 1597698 w 11799254"/>
              <a:gd name="connsiteY400" fmla="*/ 4386143 h 6687061"/>
              <a:gd name="connsiteX401" fmla="*/ 1843836 w 11799254"/>
              <a:gd name="connsiteY401" fmla="*/ 4219318 h 6687061"/>
              <a:gd name="connsiteX402" fmla="*/ 1844052 w 11799254"/>
              <a:gd name="connsiteY402" fmla="*/ 4218735 h 6687061"/>
              <a:gd name="connsiteX403" fmla="*/ 1844292 w 11799254"/>
              <a:gd name="connsiteY403" fmla="*/ 4218165 h 6687061"/>
              <a:gd name="connsiteX404" fmla="*/ 1883808 w 11799254"/>
              <a:gd name="connsiteY404" fmla="*/ 4122439 h 6687061"/>
              <a:gd name="connsiteX405" fmla="*/ 1881325 w 11799254"/>
              <a:gd name="connsiteY405" fmla="*/ 4118713 h 6687061"/>
              <a:gd name="connsiteX406" fmla="*/ 1620008 w 11799254"/>
              <a:gd name="connsiteY406" fmla="*/ 4118713 h 6687061"/>
              <a:gd name="connsiteX407" fmla="*/ 1374642 w 11799254"/>
              <a:gd name="connsiteY407" fmla="*/ 4268492 h 6687061"/>
              <a:gd name="connsiteX408" fmla="*/ 1331123 w 11799254"/>
              <a:gd name="connsiteY408" fmla="*/ 4382493 h 6687061"/>
              <a:gd name="connsiteX409" fmla="*/ 1333644 w 11799254"/>
              <a:gd name="connsiteY409" fmla="*/ 4386156 h 6687061"/>
              <a:gd name="connsiteX410" fmla="*/ 7172206 w 11799254"/>
              <a:gd name="connsiteY410" fmla="*/ 3782236 h 6687061"/>
              <a:gd name="connsiteX411" fmla="*/ 7229294 w 11799254"/>
              <a:gd name="connsiteY411" fmla="*/ 3643952 h 6687061"/>
              <a:gd name="connsiteX412" fmla="*/ 7211721 w 11799254"/>
              <a:gd name="connsiteY412" fmla="*/ 3619136 h 6687061"/>
              <a:gd name="connsiteX413" fmla="*/ 7211721 w 11799254"/>
              <a:gd name="connsiteY413" fmla="*/ 3619136 h 6687061"/>
              <a:gd name="connsiteX414" fmla="*/ 6905365 w 11799254"/>
              <a:gd name="connsiteY414" fmla="*/ 3619136 h 6687061"/>
              <a:gd name="connsiteX415" fmla="*/ 6616988 w 11799254"/>
              <a:gd name="connsiteY415" fmla="*/ 3798547 h 6687061"/>
              <a:gd name="connsiteX416" fmla="*/ 6556466 w 11799254"/>
              <a:gd name="connsiteY416" fmla="*/ 3957109 h 6687061"/>
              <a:gd name="connsiteX417" fmla="*/ 6571758 w 11799254"/>
              <a:gd name="connsiteY417" fmla="*/ 3978705 h 6687061"/>
              <a:gd name="connsiteX418" fmla="*/ 6883055 w 11799254"/>
              <a:gd name="connsiteY418" fmla="*/ 3978705 h 6687061"/>
              <a:gd name="connsiteX419" fmla="*/ 7172206 w 11799254"/>
              <a:gd name="connsiteY419" fmla="*/ 3782236 h 6687061"/>
              <a:gd name="connsiteX420" fmla="*/ 86 w 11799254"/>
              <a:gd name="connsiteY420" fmla="*/ 2254863 h 6687061"/>
              <a:gd name="connsiteX421" fmla="*/ 86 w 11799254"/>
              <a:gd name="connsiteY421" fmla="*/ 2373402 h 6687061"/>
              <a:gd name="connsiteX422" fmla="*/ 38787 w 11799254"/>
              <a:gd name="connsiteY422" fmla="*/ 2279666 h 6687061"/>
              <a:gd name="connsiteX423" fmla="*/ 21206 w 11799254"/>
              <a:gd name="connsiteY423" fmla="*/ 2254863 h 6687061"/>
              <a:gd name="connsiteX424" fmla="*/ 86 w 11799254"/>
              <a:gd name="connsiteY424" fmla="*/ 2254863 h 6687061"/>
              <a:gd name="connsiteX425" fmla="*/ 1002914 w 11799254"/>
              <a:gd name="connsiteY425" fmla="*/ 3333798 h 6687061"/>
              <a:gd name="connsiteX426" fmla="*/ 1060006 w 11799254"/>
              <a:gd name="connsiteY426" fmla="*/ 3195514 h 6687061"/>
              <a:gd name="connsiteX427" fmla="*/ 1042425 w 11799254"/>
              <a:gd name="connsiteY427" fmla="*/ 3170699 h 6687061"/>
              <a:gd name="connsiteX428" fmla="*/ 1042431 w 11799254"/>
              <a:gd name="connsiteY428" fmla="*/ 3170699 h 6687061"/>
              <a:gd name="connsiteX429" fmla="*/ 736072 w 11799254"/>
              <a:gd name="connsiteY429" fmla="*/ 3170699 h 6687061"/>
              <a:gd name="connsiteX430" fmla="*/ 447692 w 11799254"/>
              <a:gd name="connsiteY430" fmla="*/ 3350109 h 6687061"/>
              <a:gd name="connsiteX431" fmla="*/ 387167 w 11799254"/>
              <a:gd name="connsiteY431" fmla="*/ 3508671 h 6687061"/>
              <a:gd name="connsiteX432" fmla="*/ 402465 w 11799254"/>
              <a:gd name="connsiteY432" fmla="*/ 3530255 h 6687061"/>
              <a:gd name="connsiteX433" fmla="*/ 713759 w 11799254"/>
              <a:gd name="connsiteY433" fmla="*/ 3530255 h 6687061"/>
              <a:gd name="connsiteX434" fmla="*/ 1002913 w 11799254"/>
              <a:gd name="connsiteY434" fmla="*/ 3333798 h 6687061"/>
              <a:gd name="connsiteX435" fmla="*/ 2402944 w 11799254"/>
              <a:gd name="connsiteY435" fmla="*/ 2254863 h 6687061"/>
              <a:gd name="connsiteX436" fmla="*/ 2709287 w 11799254"/>
              <a:gd name="connsiteY436" fmla="*/ 2254863 h 6687061"/>
              <a:gd name="connsiteX437" fmla="*/ 2726860 w 11799254"/>
              <a:gd name="connsiteY437" fmla="*/ 2279666 h 6687061"/>
              <a:gd name="connsiteX438" fmla="*/ 2669772 w 11799254"/>
              <a:gd name="connsiteY438" fmla="*/ 2417950 h 6687061"/>
              <a:gd name="connsiteX439" fmla="*/ 2380621 w 11799254"/>
              <a:gd name="connsiteY439" fmla="*/ 2614420 h 6687061"/>
              <a:gd name="connsiteX440" fmla="*/ 2069324 w 11799254"/>
              <a:gd name="connsiteY440" fmla="*/ 2614420 h 6687061"/>
              <a:gd name="connsiteX441" fmla="*/ 2054032 w 11799254"/>
              <a:gd name="connsiteY441" fmla="*/ 2592823 h 6687061"/>
              <a:gd name="connsiteX442" fmla="*/ 2114554 w 11799254"/>
              <a:gd name="connsiteY442" fmla="*/ 2434261 h 6687061"/>
              <a:gd name="connsiteX443" fmla="*/ 2402944 w 11799254"/>
              <a:gd name="connsiteY443" fmla="*/ 2254863 h 6687061"/>
              <a:gd name="connsiteX444" fmla="*/ 2664248 w 11799254"/>
              <a:gd name="connsiteY444" fmla="*/ 2300920 h 6687061"/>
              <a:gd name="connsiteX445" fmla="*/ 2402944 w 11799254"/>
              <a:gd name="connsiteY445" fmla="*/ 2300920 h 6687061"/>
              <a:gd name="connsiteX446" fmla="*/ 2157566 w 11799254"/>
              <a:gd name="connsiteY446" fmla="*/ 2450699 h 6687061"/>
              <a:gd name="connsiteX447" fmla="*/ 2114047 w 11799254"/>
              <a:gd name="connsiteY447" fmla="*/ 2564700 h 6687061"/>
              <a:gd name="connsiteX448" fmla="*/ 2116568 w 11799254"/>
              <a:gd name="connsiteY448" fmla="*/ 2568363 h 6687061"/>
              <a:gd name="connsiteX449" fmla="*/ 2380621 w 11799254"/>
              <a:gd name="connsiteY449" fmla="*/ 2568363 h 6687061"/>
              <a:gd name="connsiteX450" fmla="*/ 2626760 w 11799254"/>
              <a:gd name="connsiteY450" fmla="*/ 2401525 h 6687061"/>
              <a:gd name="connsiteX451" fmla="*/ 2626975 w 11799254"/>
              <a:gd name="connsiteY451" fmla="*/ 2400942 h 6687061"/>
              <a:gd name="connsiteX452" fmla="*/ 2627216 w 11799254"/>
              <a:gd name="connsiteY452" fmla="*/ 2400371 h 6687061"/>
              <a:gd name="connsiteX453" fmla="*/ 2666731 w 11799254"/>
              <a:gd name="connsiteY453" fmla="*/ 2304646 h 6687061"/>
              <a:gd name="connsiteX454" fmla="*/ 2664248 w 11799254"/>
              <a:gd name="connsiteY454" fmla="*/ 2300920 h 6687061"/>
              <a:gd name="connsiteX455" fmla="*/ 5439340 w 11799254"/>
              <a:gd name="connsiteY455" fmla="*/ 4886962 h 6687061"/>
              <a:gd name="connsiteX456" fmla="*/ 5750637 w 11799254"/>
              <a:gd name="connsiteY456" fmla="*/ 4886962 h 6687061"/>
              <a:gd name="connsiteX457" fmla="*/ 6039788 w 11799254"/>
              <a:gd name="connsiteY457" fmla="*/ 4690505 h 6687061"/>
              <a:gd name="connsiteX458" fmla="*/ 6096876 w 11799254"/>
              <a:gd name="connsiteY458" fmla="*/ 4552221 h 6687061"/>
              <a:gd name="connsiteX459" fmla="*/ 6079303 w 11799254"/>
              <a:gd name="connsiteY459" fmla="*/ 4527406 h 6687061"/>
              <a:gd name="connsiteX460" fmla="*/ 5772947 w 11799254"/>
              <a:gd name="connsiteY460" fmla="*/ 4527406 h 6687061"/>
              <a:gd name="connsiteX461" fmla="*/ 5484569 w 11799254"/>
              <a:gd name="connsiteY461" fmla="*/ 4706816 h 6687061"/>
              <a:gd name="connsiteX462" fmla="*/ 5424048 w 11799254"/>
              <a:gd name="connsiteY462" fmla="*/ 4865378 h 6687061"/>
              <a:gd name="connsiteX463" fmla="*/ 5439340 w 11799254"/>
              <a:gd name="connsiteY463" fmla="*/ 4886962 h 6687061"/>
              <a:gd name="connsiteX464" fmla="*/ 6570149 w 11799254"/>
              <a:gd name="connsiteY464" fmla="*/ 4235743 h 6687061"/>
              <a:gd name="connsiteX465" fmla="*/ 6627250 w 11799254"/>
              <a:gd name="connsiteY465" fmla="*/ 4097459 h 6687061"/>
              <a:gd name="connsiteX466" fmla="*/ 6609665 w 11799254"/>
              <a:gd name="connsiteY466" fmla="*/ 4072643 h 6687061"/>
              <a:gd name="connsiteX467" fmla="*/ 6609665 w 11799254"/>
              <a:gd name="connsiteY467" fmla="*/ 4072643 h 6687061"/>
              <a:gd name="connsiteX468" fmla="*/ 6303322 w 11799254"/>
              <a:gd name="connsiteY468" fmla="*/ 4072643 h 6687061"/>
              <a:gd name="connsiteX469" fmla="*/ 6014943 w 11799254"/>
              <a:gd name="connsiteY469" fmla="*/ 4252054 h 6687061"/>
              <a:gd name="connsiteX470" fmla="*/ 5954410 w 11799254"/>
              <a:gd name="connsiteY470" fmla="*/ 4410616 h 6687061"/>
              <a:gd name="connsiteX471" fmla="*/ 5969701 w 11799254"/>
              <a:gd name="connsiteY471" fmla="*/ 4432212 h 6687061"/>
              <a:gd name="connsiteX472" fmla="*/ 6280998 w 11799254"/>
              <a:gd name="connsiteY472" fmla="*/ 4432212 h 6687061"/>
              <a:gd name="connsiteX473" fmla="*/ 6570149 w 11799254"/>
              <a:gd name="connsiteY473" fmla="*/ 4235743 h 6687061"/>
              <a:gd name="connsiteX474" fmla="*/ 68 w 11799254"/>
              <a:gd name="connsiteY474" fmla="*/ 3176275 h 6687061"/>
              <a:gd name="connsiteX475" fmla="*/ 62 w 11799254"/>
              <a:gd name="connsiteY475" fmla="*/ 3530255 h 6687061"/>
              <a:gd name="connsiteX476" fmla="*/ 44491 w 11799254"/>
              <a:gd name="connsiteY476" fmla="*/ 3530255 h 6687061"/>
              <a:gd name="connsiteX477" fmla="*/ 333639 w 11799254"/>
              <a:gd name="connsiteY477" fmla="*/ 3333798 h 6687061"/>
              <a:gd name="connsiteX478" fmla="*/ 390731 w 11799254"/>
              <a:gd name="connsiteY478" fmla="*/ 3195514 h 6687061"/>
              <a:gd name="connsiteX479" fmla="*/ 373156 w 11799254"/>
              <a:gd name="connsiteY479" fmla="*/ 3170699 h 6687061"/>
              <a:gd name="connsiteX480" fmla="*/ 373156 w 11799254"/>
              <a:gd name="connsiteY480" fmla="*/ 3170699 h 6687061"/>
              <a:gd name="connsiteX481" fmla="*/ 66804 w 11799254"/>
              <a:gd name="connsiteY481" fmla="*/ 3170699 h 6687061"/>
              <a:gd name="connsiteX482" fmla="*/ 67 w 11799254"/>
              <a:gd name="connsiteY482" fmla="*/ 3176275 h 6687061"/>
              <a:gd name="connsiteX483" fmla="*/ 474171 w 11799254"/>
              <a:gd name="connsiteY483" fmla="*/ 3782236 h 6687061"/>
              <a:gd name="connsiteX484" fmla="*/ 531262 w 11799254"/>
              <a:gd name="connsiteY484" fmla="*/ 3643952 h 6687061"/>
              <a:gd name="connsiteX485" fmla="*/ 513687 w 11799254"/>
              <a:gd name="connsiteY485" fmla="*/ 3619149 h 6687061"/>
              <a:gd name="connsiteX486" fmla="*/ 513687 w 11799254"/>
              <a:gd name="connsiteY486" fmla="*/ 3619149 h 6687061"/>
              <a:gd name="connsiteX487" fmla="*/ 207335 w 11799254"/>
              <a:gd name="connsiteY487" fmla="*/ 3619149 h 6687061"/>
              <a:gd name="connsiteX488" fmla="*/ 56 w 11799254"/>
              <a:gd name="connsiteY488" fmla="*/ 3685712 h 6687061"/>
              <a:gd name="connsiteX489" fmla="*/ 56 w 11799254"/>
              <a:gd name="connsiteY489" fmla="*/ 3750044 h 6687061"/>
              <a:gd name="connsiteX490" fmla="*/ 207335 w 11799254"/>
              <a:gd name="connsiteY490" fmla="*/ 3665206 h 6687061"/>
              <a:gd name="connsiteX491" fmla="*/ 468646 w 11799254"/>
              <a:gd name="connsiteY491" fmla="*/ 3665206 h 6687061"/>
              <a:gd name="connsiteX492" fmla="*/ 471139 w 11799254"/>
              <a:gd name="connsiteY492" fmla="*/ 3668932 h 6687061"/>
              <a:gd name="connsiteX493" fmla="*/ 431609 w 11799254"/>
              <a:gd name="connsiteY493" fmla="*/ 3764657 h 6687061"/>
              <a:gd name="connsiteX494" fmla="*/ 431374 w 11799254"/>
              <a:gd name="connsiteY494" fmla="*/ 3765228 h 6687061"/>
              <a:gd name="connsiteX495" fmla="*/ 431157 w 11799254"/>
              <a:gd name="connsiteY495" fmla="*/ 3765810 h 6687061"/>
              <a:gd name="connsiteX496" fmla="*/ 185016 w 11799254"/>
              <a:gd name="connsiteY496" fmla="*/ 3932649 h 6687061"/>
              <a:gd name="connsiteX497" fmla="*/ 49 w 11799254"/>
              <a:gd name="connsiteY497" fmla="*/ 3932649 h 6687061"/>
              <a:gd name="connsiteX498" fmla="*/ 49 w 11799254"/>
              <a:gd name="connsiteY498" fmla="*/ 3978705 h 6687061"/>
              <a:gd name="connsiteX499" fmla="*/ 185016 w 11799254"/>
              <a:gd name="connsiteY499" fmla="*/ 3978705 h 6687061"/>
              <a:gd name="connsiteX500" fmla="*/ 474169 w 11799254"/>
              <a:gd name="connsiteY500" fmla="*/ 3782248 h 6687061"/>
              <a:gd name="connsiteX501" fmla="*/ 3581821 w 11799254"/>
              <a:gd name="connsiteY501" fmla="*/ 5335412 h 6687061"/>
              <a:gd name="connsiteX502" fmla="*/ 3893118 w 11799254"/>
              <a:gd name="connsiteY502" fmla="*/ 5335412 h 6687061"/>
              <a:gd name="connsiteX503" fmla="*/ 4182268 w 11799254"/>
              <a:gd name="connsiteY503" fmla="*/ 5138955 h 6687061"/>
              <a:gd name="connsiteX504" fmla="*/ 4239357 w 11799254"/>
              <a:gd name="connsiteY504" fmla="*/ 5000659 h 6687061"/>
              <a:gd name="connsiteX505" fmla="*/ 4221784 w 11799254"/>
              <a:gd name="connsiteY505" fmla="*/ 4975856 h 6687061"/>
              <a:gd name="connsiteX506" fmla="*/ 3915428 w 11799254"/>
              <a:gd name="connsiteY506" fmla="*/ 4975856 h 6687061"/>
              <a:gd name="connsiteX507" fmla="*/ 3627050 w 11799254"/>
              <a:gd name="connsiteY507" fmla="*/ 5155254 h 6687061"/>
              <a:gd name="connsiteX508" fmla="*/ 3566529 w 11799254"/>
              <a:gd name="connsiteY508" fmla="*/ 5313816 h 6687061"/>
              <a:gd name="connsiteX509" fmla="*/ 3581821 w 11799254"/>
              <a:gd name="connsiteY509" fmla="*/ 5335412 h 6687061"/>
              <a:gd name="connsiteX510" fmla="*/ 308788 w 11799254"/>
              <a:gd name="connsiteY510" fmla="*/ 2895347 h 6687061"/>
              <a:gd name="connsiteX511" fmla="*/ 248263 w 11799254"/>
              <a:gd name="connsiteY511" fmla="*/ 3053910 h 6687061"/>
              <a:gd name="connsiteX512" fmla="*/ 263555 w 11799254"/>
              <a:gd name="connsiteY512" fmla="*/ 3075506 h 6687061"/>
              <a:gd name="connsiteX513" fmla="*/ 574856 w 11799254"/>
              <a:gd name="connsiteY513" fmla="*/ 3075506 h 6687061"/>
              <a:gd name="connsiteX514" fmla="*/ 864009 w 11799254"/>
              <a:gd name="connsiteY514" fmla="*/ 2879036 h 6687061"/>
              <a:gd name="connsiteX515" fmla="*/ 921101 w 11799254"/>
              <a:gd name="connsiteY515" fmla="*/ 2740752 h 6687061"/>
              <a:gd name="connsiteX516" fmla="*/ 903520 w 11799254"/>
              <a:gd name="connsiteY516" fmla="*/ 2715937 h 6687061"/>
              <a:gd name="connsiteX517" fmla="*/ 903526 w 11799254"/>
              <a:gd name="connsiteY517" fmla="*/ 2715937 h 6687061"/>
              <a:gd name="connsiteX518" fmla="*/ 597168 w 11799254"/>
              <a:gd name="connsiteY518" fmla="*/ 2715937 h 6687061"/>
              <a:gd name="connsiteX519" fmla="*/ 308787 w 11799254"/>
              <a:gd name="connsiteY519" fmla="*/ 2895347 h 6687061"/>
              <a:gd name="connsiteX520" fmla="*/ 2040020 w 11799254"/>
              <a:gd name="connsiteY520" fmla="*/ 2254863 h 6687061"/>
              <a:gd name="connsiteX521" fmla="*/ 1733664 w 11799254"/>
              <a:gd name="connsiteY521" fmla="*/ 2254863 h 6687061"/>
              <a:gd name="connsiteX522" fmla="*/ 1445286 w 11799254"/>
              <a:gd name="connsiteY522" fmla="*/ 2434261 h 6687061"/>
              <a:gd name="connsiteX523" fmla="*/ 1384765 w 11799254"/>
              <a:gd name="connsiteY523" fmla="*/ 2592823 h 6687061"/>
              <a:gd name="connsiteX524" fmla="*/ 1400057 w 11799254"/>
              <a:gd name="connsiteY524" fmla="*/ 2614420 h 6687061"/>
              <a:gd name="connsiteX525" fmla="*/ 1711354 w 11799254"/>
              <a:gd name="connsiteY525" fmla="*/ 2614420 h 6687061"/>
              <a:gd name="connsiteX526" fmla="*/ 2000505 w 11799254"/>
              <a:gd name="connsiteY526" fmla="*/ 2417950 h 6687061"/>
              <a:gd name="connsiteX527" fmla="*/ 2057605 w 11799254"/>
              <a:gd name="connsiteY527" fmla="*/ 2279666 h 6687061"/>
              <a:gd name="connsiteX528" fmla="*/ 2040020 w 11799254"/>
              <a:gd name="connsiteY528" fmla="*/ 2254863 h 6687061"/>
              <a:gd name="connsiteX529" fmla="*/ 4740769 w 11799254"/>
              <a:gd name="connsiteY529" fmla="*/ 454764 h 6687061"/>
              <a:gd name="connsiteX530" fmla="*/ 4740769 w 11799254"/>
              <a:gd name="connsiteY530" fmla="*/ 454764 h 6687061"/>
              <a:gd name="connsiteX531" fmla="*/ 4758341 w 11799254"/>
              <a:gd name="connsiteY531" fmla="*/ 479577 h 6687061"/>
              <a:gd name="connsiteX532" fmla="*/ 4701253 w 11799254"/>
              <a:gd name="connsiteY532" fmla="*/ 617860 h 6687061"/>
              <a:gd name="connsiteX533" fmla="*/ 4412090 w 11799254"/>
              <a:gd name="connsiteY533" fmla="*/ 814326 h 6687061"/>
              <a:gd name="connsiteX534" fmla="*/ 4100805 w 11799254"/>
              <a:gd name="connsiteY534" fmla="*/ 814326 h 6687061"/>
              <a:gd name="connsiteX535" fmla="*/ 4085513 w 11799254"/>
              <a:gd name="connsiteY535" fmla="*/ 792731 h 6687061"/>
              <a:gd name="connsiteX536" fmla="*/ 4146035 w 11799254"/>
              <a:gd name="connsiteY536" fmla="*/ 634172 h 6687061"/>
              <a:gd name="connsiteX537" fmla="*/ 4434413 w 11799254"/>
              <a:gd name="connsiteY537" fmla="*/ 454764 h 6687061"/>
              <a:gd name="connsiteX538" fmla="*/ 4740769 w 11799254"/>
              <a:gd name="connsiteY538" fmla="*/ 454764 h 6687061"/>
              <a:gd name="connsiteX539" fmla="*/ 4695729 w 11799254"/>
              <a:gd name="connsiteY539" fmla="*/ 500825 h 6687061"/>
              <a:gd name="connsiteX540" fmla="*/ 4434413 w 11799254"/>
              <a:gd name="connsiteY540" fmla="*/ 500825 h 6687061"/>
              <a:gd name="connsiteX541" fmla="*/ 4189047 w 11799254"/>
              <a:gd name="connsiteY541" fmla="*/ 650603 h 6687061"/>
              <a:gd name="connsiteX542" fmla="*/ 4145528 w 11799254"/>
              <a:gd name="connsiteY542" fmla="*/ 764609 h 6687061"/>
              <a:gd name="connsiteX543" fmla="*/ 4148049 w 11799254"/>
              <a:gd name="connsiteY543" fmla="*/ 768267 h 6687061"/>
              <a:gd name="connsiteX544" fmla="*/ 4412090 w 11799254"/>
              <a:gd name="connsiteY544" fmla="*/ 768267 h 6687061"/>
              <a:gd name="connsiteX545" fmla="*/ 4658241 w 11799254"/>
              <a:gd name="connsiteY545" fmla="*/ 601431 h 6687061"/>
              <a:gd name="connsiteX546" fmla="*/ 4658456 w 11799254"/>
              <a:gd name="connsiteY546" fmla="*/ 600852 h 6687061"/>
              <a:gd name="connsiteX547" fmla="*/ 4658684 w 11799254"/>
              <a:gd name="connsiteY547" fmla="*/ 600279 h 6687061"/>
              <a:gd name="connsiteX548" fmla="*/ 4698212 w 11799254"/>
              <a:gd name="connsiteY548" fmla="*/ 504551 h 6687061"/>
              <a:gd name="connsiteX549" fmla="*/ 4695729 w 11799254"/>
              <a:gd name="connsiteY549" fmla="*/ 500826 h 6687061"/>
              <a:gd name="connsiteX550" fmla="*/ 2917849 w 11799254"/>
              <a:gd name="connsiteY550" fmla="*/ 1806413 h 6687061"/>
              <a:gd name="connsiteX551" fmla="*/ 2629458 w 11799254"/>
              <a:gd name="connsiteY551" fmla="*/ 1985824 h 6687061"/>
              <a:gd name="connsiteX552" fmla="*/ 2568937 w 11799254"/>
              <a:gd name="connsiteY552" fmla="*/ 2144386 h 6687061"/>
              <a:gd name="connsiteX553" fmla="*/ 2584229 w 11799254"/>
              <a:gd name="connsiteY553" fmla="*/ 2165982 h 6687061"/>
              <a:gd name="connsiteX554" fmla="*/ 2895526 w 11799254"/>
              <a:gd name="connsiteY554" fmla="*/ 2165982 h 6687061"/>
              <a:gd name="connsiteX555" fmla="*/ 3184677 w 11799254"/>
              <a:gd name="connsiteY555" fmla="*/ 1969512 h 6687061"/>
              <a:gd name="connsiteX556" fmla="*/ 3241765 w 11799254"/>
              <a:gd name="connsiteY556" fmla="*/ 1831228 h 6687061"/>
              <a:gd name="connsiteX557" fmla="*/ 3224192 w 11799254"/>
              <a:gd name="connsiteY557" fmla="*/ 1806413 h 6687061"/>
              <a:gd name="connsiteX558" fmla="*/ 2917849 w 11799254"/>
              <a:gd name="connsiteY558" fmla="*/ 1806413 h 6687061"/>
              <a:gd name="connsiteX559" fmla="*/ 10580900 w 11799254"/>
              <a:gd name="connsiteY559" fmla="*/ 1806413 h 6687061"/>
              <a:gd name="connsiteX560" fmla="*/ 10580900 w 11799254"/>
              <a:gd name="connsiteY560" fmla="*/ 1806413 h 6687061"/>
              <a:gd name="connsiteX561" fmla="*/ 10598473 w 11799254"/>
              <a:gd name="connsiteY561" fmla="*/ 1831228 h 6687061"/>
              <a:gd name="connsiteX562" fmla="*/ 10541386 w 11799254"/>
              <a:gd name="connsiteY562" fmla="*/ 1969512 h 6687061"/>
              <a:gd name="connsiteX563" fmla="*/ 10252234 w 11799254"/>
              <a:gd name="connsiteY563" fmla="*/ 2165982 h 6687061"/>
              <a:gd name="connsiteX564" fmla="*/ 9940937 w 11799254"/>
              <a:gd name="connsiteY564" fmla="*/ 2165982 h 6687061"/>
              <a:gd name="connsiteX565" fmla="*/ 9925646 w 11799254"/>
              <a:gd name="connsiteY565" fmla="*/ 2144386 h 6687061"/>
              <a:gd name="connsiteX566" fmla="*/ 9986167 w 11799254"/>
              <a:gd name="connsiteY566" fmla="*/ 1985824 h 6687061"/>
              <a:gd name="connsiteX567" fmla="*/ 10274557 w 11799254"/>
              <a:gd name="connsiteY567" fmla="*/ 1806413 h 6687061"/>
              <a:gd name="connsiteX568" fmla="*/ 10580900 w 11799254"/>
              <a:gd name="connsiteY568" fmla="*/ 1806413 h 6687061"/>
              <a:gd name="connsiteX569" fmla="*/ 10535861 w 11799254"/>
              <a:gd name="connsiteY569" fmla="*/ 1852470 h 6687061"/>
              <a:gd name="connsiteX570" fmla="*/ 10274545 w 11799254"/>
              <a:gd name="connsiteY570" fmla="*/ 1852470 h 6687061"/>
              <a:gd name="connsiteX571" fmla="*/ 10029179 w 11799254"/>
              <a:gd name="connsiteY571" fmla="*/ 2002249 h 6687061"/>
              <a:gd name="connsiteX572" fmla="*/ 9985672 w 11799254"/>
              <a:gd name="connsiteY572" fmla="*/ 2116263 h 6687061"/>
              <a:gd name="connsiteX573" fmla="*/ 9988181 w 11799254"/>
              <a:gd name="connsiteY573" fmla="*/ 2119925 h 6687061"/>
              <a:gd name="connsiteX574" fmla="*/ 10252234 w 11799254"/>
              <a:gd name="connsiteY574" fmla="*/ 2119925 h 6687061"/>
              <a:gd name="connsiteX575" fmla="*/ 10498373 w 11799254"/>
              <a:gd name="connsiteY575" fmla="*/ 1953087 h 6687061"/>
              <a:gd name="connsiteX576" fmla="*/ 10498588 w 11799254"/>
              <a:gd name="connsiteY576" fmla="*/ 1952504 h 6687061"/>
              <a:gd name="connsiteX577" fmla="*/ 10498816 w 11799254"/>
              <a:gd name="connsiteY577" fmla="*/ 1951934 h 6687061"/>
              <a:gd name="connsiteX578" fmla="*/ 10538357 w 11799254"/>
              <a:gd name="connsiteY578" fmla="*/ 1856209 h 6687061"/>
              <a:gd name="connsiteX579" fmla="*/ 10535861 w 11799254"/>
              <a:gd name="connsiteY579" fmla="*/ 1852482 h 6687061"/>
              <a:gd name="connsiteX580" fmla="*/ 3069374 w 11799254"/>
              <a:gd name="connsiteY580" fmla="*/ 2254863 h 6687061"/>
              <a:gd name="connsiteX581" fmla="*/ 2780996 w 11799254"/>
              <a:gd name="connsiteY581" fmla="*/ 2434261 h 6687061"/>
              <a:gd name="connsiteX582" fmla="*/ 2720474 w 11799254"/>
              <a:gd name="connsiteY582" fmla="*/ 2592823 h 6687061"/>
              <a:gd name="connsiteX583" fmla="*/ 2735754 w 11799254"/>
              <a:gd name="connsiteY583" fmla="*/ 2614420 h 6687061"/>
              <a:gd name="connsiteX584" fmla="*/ 3047063 w 11799254"/>
              <a:gd name="connsiteY584" fmla="*/ 2614420 h 6687061"/>
              <a:gd name="connsiteX585" fmla="*/ 3336214 w 11799254"/>
              <a:gd name="connsiteY585" fmla="*/ 2417950 h 6687061"/>
              <a:gd name="connsiteX586" fmla="*/ 3393302 w 11799254"/>
              <a:gd name="connsiteY586" fmla="*/ 2279666 h 6687061"/>
              <a:gd name="connsiteX587" fmla="*/ 3375730 w 11799254"/>
              <a:gd name="connsiteY587" fmla="*/ 2254863 h 6687061"/>
              <a:gd name="connsiteX588" fmla="*/ 3069374 w 11799254"/>
              <a:gd name="connsiteY588" fmla="*/ 2254863 h 6687061"/>
              <a:gd name="connsiteX589" fmla="*/ 1064393 w 11799254"/>
              <a:gd name="connsiteY589" fmla="*/ 2254863 h 6687061"/>
              <a:gd name="connsiteX590" fmla="*/ 776012 w 11799254"/>
              <a:gd name="connsiteY590" fmla="*/ 2434261 h 6687061"/>
              <a:gd name="connsiteX591" fmla="*/ 715487 w 11799254"/>
              <a:gd name="connsiteY591" fmla="*/ 2592823 h 6687061"/>
              <a:gd name="connsiteX592" fmla="*/ 730786 w 11799254"/>
              <a:gd name="connsiteY592" fmla="*/ 2614420 h 6687061"/>
              <a:gd name="connsiteX593" fmla="*/ 1042080 w 11799254"/>
              <a:gd name="connsiteY593" fmla="*/ 2614420 h 6687061"/>
              <a:gd name="connsiteX594" fmla="*/ 1331225 w 11799254"/>
              <a:gd name="connsiteY594" fmla="*/ 2417950 h 6687061"/>
              <a:gd name="connsiteX595" fmla="*/ 1388325 w 11799254"/>
              <a:gd name="connsiteY595" fmla="*/ 2279666 h 6687061"/>
              <a:gd name="connsiteX596" fmla="*/ 1370740 w 11799254"/>
              <a:gd name="connsiteY596" fmla="*/ 2254863 h 6687061"/>
              <a:gd name="connsiteX597" fmla="*/ 1064393 w 11799254"/>
              <a:gd name="connsiteY597" fmla="*/ 2254863 h 6687061"/>
              <a:gd name="connsiteX598" fmla="*/ 9472516 w 11799254"/>
              <a:gd name="connsiteY598" fmla="*/ 2434261 h 6687061"/>
              <a:gd name="connsiteX599" fmla="*/ 9411982 w 11799254"/>
              <a:gd name="connsiteY599" fmla="*/ 2592823 h 6687061"/>
              <a:gd name="connsiteX600" fmla="*/ 9427287 w 11799254"/>
              <a:gd name="connsiteY600" fmla="*/ 2614420 h 6687061"/>
              <a:gd name="connsiteX601" fmla="*/ 9738571 w 11799254"/>
              <a:gd name="connsiteY601" fmla="*/ 2614420 h 6687061"/>
              <a:gd name="connsiteX602" fmla="*/ 10027735 w 11799254"/>
              <a:gd name="connsiteY602" fmla="*/ 2417950 h 6687061"/>
              <a:gd name="connsiteX603" fmla="*/ 10084822 w 11799254"/>
              <a:gd name="connsiteY603" fmla="*/ 2279666 h 6687061"/>
              <a:gd name="connsiteX604" fmla="*/ 10067250 w 11799254"/>
              <a:gd name="connsiteY604" fmla="*/ 2254863 h 6687061"/>
              <a:gd name="connsiteX605" fmla="*/ 9760894 w 11799254"/>
              <a:gd name="connsiteY605" fmla="*/ 2254863 h 6687061"/>
              <a:gd name="connsiteX606" fmla="*/ 9472516 w 11799254"/>
              <a:gd name="connsiteY606" fmla="*/ 2434261 h 6687061"/>
              <a:gd name="connsiteX607" fmla="*/ 80 w 11799254"/>
              <a:gd name="connsiteY607" fmla="*/ 2715937 h 6687061"/>
              <a:gd name="connsiteX608" fmla="*/ 67 w 11799254"/>
              <a:gd name="connsiteY608" fmla="*/ 3057458 h 6687061"/>
              <a:gd name="connsiteX609" fmla="*/ 183735 w 11799254"/>
              <a:gd name="connsiteY609" fmla="*/ 2879036 h 6687061"/>
              <a:gd name="connsiteX610" fmla="*/ 240827 w 11799254"/>
              <a:gd name="connsiteY610" fmla="*/ 2740752 h 6687061"/>
              <a:gd name="connsiteX611" fmla="*/ 223252 w 11799254"/>
              <a:gd name="connsiteY611" fmla="*/ 2715937 h 6687061"/>
              <a:gd name="connsiteX612" fmla="*/ 223252 w 11799254"/>
              <a:gd name="connsiteY612" fmla="*/ 2715937 h 6687061"/>
              <a:gd name="connsiteX613" fmla="*/ 80 w 11799254"/>
              <a:gd name="connsiteY613" fmla="*/ 2715937 h 6687061"/>
              <a:gd name="connsiteX614" fmla="*/ 4611200 w 11799254"/>
              <a:gd name="connsiteY614" fmla="*/ 2715937 h 6687061"/>
              <a:gd name="connsiteX615" fmla="*/ 4322822 w 11799254"/>
              <a:gd name="connsiteY615" fmla="*/ 2895347 h 6687061"/>
              <a:gd name="connsiteX616" fmla="*/ 4262301 w 11799254"/>
              <a:gd name="connsiteY616" fmla="*/ 3053910 h 6687061"/>
              <a:gd name="connsiteX617" fmla="*/ 4277592 w 11799254"/>
              <a:gd name="connsiteY617" fmla="*/ 3075493 h 6687061"/>
              <a:gd name="connsiteX618" fmla="*/ 4588889 w 11799254"/>
              <a:gd name="connsiteY618" fmla="*/ 3075493 h 6687061"/>
              <a:gd name="connsiteX619" fmla="*/ 4878040 w 11799254"/>
              <a:gd name="connsiteY619" fmla="*/ 2879036 h 6687061"/>
              <a:gd name="connsiteX620" fmla="*/ 4935128 w 11799254"/>
              <a:gd name="connsiteY620" fmla="*/ 2740752 h 6687061"/>
              <a:gd name="connsiteX621" fmla="*/ 4917556 w 11799254"/>
              <a:gd name="connsiteY621" fmla="*/ 2715937 h 6687061"/>
              <a:gd name="connsiteX622" fmla="*/ 4917556 w 11799254"/>
              <a:gd name="connsiteY622" fmla="*/ 2715937 h 6687061"/>
              <a:gd name="connsiteX623" fmla="*/ 4611200 w 11799254"/>
              <a:gd name="connsiteY623" fmla="*/ 2715937 h 6687061"/>
              <a:gd name="connsiteX624" fmla="*/ 3577767 w 11799254"/>
              <a:gd name="connsiteY624" fmla="*/ 2715937 h 6687061"/>
              <a:gd name="connsiteX625" fmla="*/ 3577767 w 11799254"/>
              <a:gd name="connsiteY625" fmla="*/ 2715937 h 6687061"/>
              <a:gd name="connsiteX626" fmla="*/ 3595352 w 11799254"/>
              <a:gd name="connsiteY626" fmla="*/ 2740752 h 6687061"/>
              <a:gd name="connsiteX627" fmla="*/ 3538251 w 11799254"/>
              <a:gd name="connsiteY627" fmla="*/ 2879036 h 6687061"/>
              <a:gd name="connsiteX628" fmla="*/ 3249113 w 11799254"/>
              <a:gd name="connsiteY628" fmla="*/ 3075493 h 6687061"/>
              <a:gd name="connsiteX629" fmla="*/ 2937816 w 11799254"/>
              <a:gd name="connsiteY629" fmla="*/ 3075493 h 6687061"/>
              <a:gd name="connsiteX630" fmla="*/ 2922511 w 11799254"/>
              <a:gd name="connsiteY630" fmla="*/ 3053910 h 6687061"/>
              <a:gd name="connsiteX631" fmla="*/ 2983045 w 11799254"/>
              <a:gd name="connsiteY631" fmla="*/ 2895347 h 6687061"/>
              <a:gd name="connsiteX632" fmla="*/ 3271424 w 11799254"/>
              <a:gd name="connsiteY632" fmla="*/ 2715937 h 6687061"/>
              <a:gd name="connsiteX633" fmla="*/ 3577767 w 11799254"/>
              <a:gd name="connsiteY633" fmla="*/ 2715937 h 6687061"/>
              <a:gd name="connsiteX634" fmla="*/ 3532727 w 11799254"/>
              <a:gd name="connsiteY634" fmla="*/ 2761994 h 6687061"/>
              <a:gd name="connsiteX635" fmla="*/ 3271424 w 11799254"/>
              <a:gd name="connsiteY635" fmla="*/ 2761994 h 6687061"/>
              <a:gd name="connsiteX636" fmla="*/ 3026058 w 11799254"/>
              <a:gd name="connsiteY636" fmla="*/ 2911773 h 6687061"/>
              <a:gd name="connsiteX637" fmla="*/ 2982538 w 11799254"/>
              <a:gd name="connsiteY637" fmla="*/ 3025786 h 6687061"/>
              <a:gd name="connsiteX638" fmla="*/ 2985060 w 11799254"/>
              <a:gd name="connsiteY638" fmla="*/ 3029436 h 6687061"/>
              <a:gd name="connsiteX639" fmla="*/ 3249113 w 11799254"/>
              <a:gd name="connsiteY639" fmla="*/ 3029436 h 6687061"/>
              <a:gd name="connsiteX640" fmla="*/ 3495239 w 11799254"/>
              <a:gd name="connsiteY640" fmla="*/ 2862598 h 6687061"/>
              <a:gd name="connsiteX641" fmla="*/ 3495467 w 11799254"/>
              <a:gd name="connsiteY641" fmla="*/ 2862028 h 6687061"/>
              <a:gd name="connsiteX642" fmla="*/ 3495695 w 11799254"/>
              <a:gd name="connsiteY642" fmla="*/ 2861458 h 6687061"/>
              <a:gd name="connsiteX643" fmla="*/ 3535223 w 11799254"/>
              <a:gd name="connsiteY643" fmla="*/ 2765720 h 6687061"/>
              <a:gd name="connsiteX644" fmla="*/ 3532727 w 11799254"/>
              <a:gd name="connsiteY644" fmla="*/ 2761994 h 6687061"/>
              <a:gd name="connsiteX645" fmla="*/ 5586836 w 11799254"/>
              <a:gd name="connsiteY645" fmla="*/ 2715937 h 6687061"/>
              <a:gd name="connsiteX646" fmla="*/ 5586836 w 11799254"/>
              <a:gd name="connsiteY646" fmla="*/ 2715937 h 6687061"/>
              <a:gd name="connsiteX647" fmla="*/ 5604408 w 11799254"/>
              <a:gd name="connsiteY647" fmla="*/ 2740752 h 6687061"/>
              <a:gd name="connsiteX648" fmla="*/ 5547308 w 11799254"/>
              <a:gd name="connsiteY648" fmla="*/ 2879036 h 6687061"/>
              <a:gd name="connsiteX649" fmla="*/ 5258157 w 11799254"/>
              <a:gd name="connsiteY649" fmla="*/ 3075493 h 6687061"/>
              <a:gd name="connsiteX650" fmla="*/ 4946860 w 11799254"/>
              <a:gd name="connsiteY650" fmla="*/ 3075493 h 6687061"/>
              <a:gd name="connsiteX651" fmla="*/ 4931568 w 11799254"/>
              <a:gd name="connsiteY651" fmla="*/ 3053910 h 6687061"/>
              <a:gd name="connsiteX652" fmla="*/ 4992102 w 11799254"/>
              <a:gd name="connsiteY652" fmla="*/ 2895347 h 6687061"/>
              <a:gd name="connsiteX653" fmla="*/ 5280480 w 11799254"/>
              <a:gd name="connsiteY653" fmla="*/ 2715937 h 6687061"/>
              <a:gd name="connsiteX654" fmla="*/ 5586836 w 11799254"/>
              <a:gd name="connsiteY654" fmla="*/ 2715937 h 6687061"/>
              <a:gd name="connsiteX655" fmla="*/ 5541784 w 11799254"/>
              <a:gd name="connsiteY655" fmla="*/ 2761994 h 6687061"/>
              <a:gd name="connsiteX656" fmla="*/ 5280480 w 11799254"/>
              <a:gd name="connsiteY656" fmla="*/ 2761994 h 6687061"/>
              <a:gd name="connsiteX657" fmla="*/ 5035114 w 11799254"/>
              <a:gd name="connsiteY657" fmla="*/ 2911773 h 6687061"/>
              <a:gd name="connsiteX658" fmla="*/ 4991595 w 11799254"/>
              <a:gd name="connsiteY658" fmla="*/ 3025786 h 6687061"/>
              <a:gd name="connsiteX659" fmla="*/ 4994116 w 11799254"/>
              <a:gd name="connsiteY659" fmla="*/ 3029436 h 6687061"/>
              <a:gd name="connsiteX660" fmla="*/ 5258157 w 11799254"/>
              <a:gd name="connsiteY660" fmla="*/ 3029436 h 6687061"/>
              <a:gd name="connsiteX661" fmla="*/ 5504295 w 11799254"/>
              <a:gd name="connsiteY661" fmla="*/ 2862598 h 6687061"/>
              <a:gd name="connsiteX662" fmla="*/ 5504511 w 11799254"/>
              <a:gd name="connsiteY662" fmla="*/ 2862028 h 6687061"/>
              <a:gd name="connsiteX663" fmla="*/ 5504751 w 11799254"/>
              <a:gd name="connsiteY663" fmla="*/ 2861458 h 6687061"/>
              <a:gd name="connsiteX664" fmla="*/ 5544280 w 11799254"/>
              <a:gd name="connsiteY664" fmla="*/ 2765720 h 6687061"/>
              <a:gd name="connsiteX665" fmla="*/ 5541784 w 11799254"/>
              <a:gd name="connsiteY665" fmla="*/ 2761994 h 6687061"/>
              <a:gd name="connsiteX666" fmla="*/ 9535242 w 11799254"/>
              <a:gd name="connsiteY666" fmla="*/ 1066307 h 6687061"/>
              <a:gd name="connsiteX667" fmla="*/ 9592329 w 11799254"/>
              <a:gd name="connsiteY667" fmla="*/ 928021 h 6687061"/>
              <a:gd name="connsiteX668" fmla="*/ 9574757 w 11799254"/>
              <a:gd name="connsiteY668" fmla="*/ 903208 h 6687061"/>
              <a:gd name="connsiteX669" fmla="*/ 9268401 w 11799254"/>
              <a:gd name="connsiteY669" fmla="*/ 903208 h 6687061"/>
              <a:gd name="connsiteX670" fmla="*/ 8980023 w 11799254"/>
              <a:gd name="connsiteY670" fmla="*/ 1082616 h 6687061"/>
              <a:gd name="connsiteX671" fmla="*/ 8919502 w 11799254"/>
              <a:gd name="connsiteY671" fmla="*/ 1241179 h 6687061"/>
              <a:gd name="connsiteX672" fmla="*/ 8934793 w 11799254"/>
              <a:gd name="connsiteY672" fmla="*/ 1262770 h 6687061"/>
              <a:gd name="connsiteX673" fmla="*/ 9246091 w 11799254"/>
              <a:gd name="connsiteY673" fmla="*/ 1262770 h 6687061"/>
              <a:gd name="connsiteX674" fmla="*/ 9535242 w 11799254"/>
              <a:gd name="connsiteY674" fmla="*/ 1066307 h 6687061"/>
              <a:gd name="connsiteX675" fmla="*/ 8763303 w 11799254"/>
              <a:gd name="connsiteY675" fmla="*/ 3170699 h 6687061"/>
              <a:gd name="connsiteX676" fmla="*/ 8474924 w 11799254"/>
              <a:gd name="connsiteY676" fmla="*/ 3350109 h 6687061"/>
              <a:gd name="connsiteX677" fmla="*/ 8414390 w 11799254"/>
              <a:gd name="connsiteY677" fmla="*/ 3508671 h 6687061"/>
              <a:gd name="connsiteX678" fmla="*/ 8429683 w 11799254"/>
              <a:gd name="connsiteY678" fmla="*/ 3530255 h 6687061"/>
              <a:gd name="connsiteX679" fmla="*/ 8740979 w 11799254"/>
              <a:gd name="connsiteY679" fmla="*/ 3530255 h 6687061"/>
              <a:gd name="connsiteX680" fmla="*/ 9030130 w 11799254"/>
              <a:gd name="connsiteY680" fmla="*/ 3333798 h 6687061"/>
              <a:gd name="connsiteX681" fmla="*/ 9087231 w 11799254"/>
              <a:gd name="connsiteY681" fmla="*/ 3195514 h 6687061"/>
              <a:gd name="connsiteX682" fmla="*/ 9069646 w 11799254"/>
              <a:gd name="connsiteY682" fmla="*/ 3170699 h 6687061"/>
              <a:gd name="connsiteX683" fmla="*/ 9069646 w 11799254"/>
              <a:gd name="connsiteY683" fmla="*/ 3170699 h 6687061"/>
              <a:gd name="connsiteX684" fmla="*/ 8763303 w 11799254"/>
              <a:gd name="connsiteY684" fmla="*/ 3170699 h 6687061"/>
              <a:gd name="connsiteX685" fmla="*/ 3940691 w 11799254"/>
              <a:gd name="connsiteY685" fmla="*/ 2715937 h 6687061"/>
              <a:gd name="connsiteX686" fmla="*/ 3652300 w 11799254"/>
              <a:gd name="connsiteY686" fmla="*/ 2895347 h 6687061"/>
              <a:gd name="connsiteX687" fmla="*/ 3591779 w 11799254"/>
              <a:gd name="connsiteY687" fmla="*/ 3053910 h 6687061"/>
              <a:gd name="connsiteX688" fmla="*/ 3607071 w 11799254"/>
              <a:gd name="connsiteY688" fmla="*/ 3075493 h 6687061"/>
              <a:gd name="connsiteX689" fmla="*/ 3918368 w 11799254"/>
              <a:gd name="connsiteY689" fmla="*/ 3075493 h 6687061"/>
              <a:gd name="connsiteX690" fmla="*/ 4207519 w 11799254"/>
              <a:gd name="connsiteY690" fmla="*/ 2879036 h 6687061"/>
              <a:gd name="connsiteX691" fmla="*/ 4264606 w 11799254"/>
              <a:gd name="connsiteY691" fmla="*/ 2740752 h 6687061"/>
              <a:gd name="connsiteX692" fmla="*/ 4247034 w 11799254"/>
              <a:gd name="connsiteY692" fmla="*/ 2715937 h 6687061"/>
              <a:gd name="connsiteX693" fmla="*/ 4247034 w 11799254"/>
              <a:gd name="connsiteY693" fmla="*/ 2715937 h 6687061"/>
              <a:gd name="connsiteX694" fmla="*/ 3940691 w 11799254"/>
              <a:gd name="connsiteY694" fmla="*/ 2715937 h 6687061"/>
              <a:gd name="connsiteX695" fmla="*/ 8753952 w 11799254"/>
              <a:gd name="connsiteY695" fmla="*/ 4527406 h 6687061"/>
              <a:gd name="connsiteX696" fmla="*/ 8753952 w 11799254"/>
              <a:gd name="connsiteY696" fmla="*/ 4527406 h 6687061"/>
              <a:gd name="connsiteX697" fmla="*/ 8771525 w 11799254"/>
              <a:gd name="connsiteY697" fmla="*/ 4552221 h 6687061"/>
              <a:gd name="connsiteX698" fmla="*/ 8714437 w 11799254"/>
              <a:gd name="connsiteY698" fmla="*/ 4690505 h 6687061"/>
              <a:gd name="connsiteX699" fmla="*/ 8425286 w 11799254"/>
              <a:gd name="connsiteY699" fmla="*/ 4886974 h 6687061"/>
              <a:gd name="connsiteX700" fmla="*/ 8113989 w 11799254"/>
              <a:gd name="connsiteY700" fmla="*/ 4886974 h 6687061"/>
              <a:gd name="connsiteX701" fmla="*/ 8098698 w 11799254"/>
              <a:gd name="connsiteY701" fmla="*/ 4865378 h 6687061"/>
              <a:gd name="connsiteX702" fmla="*/ 8159219 w 11799254"/>
              <a:gd name="connsiteY702" fmla="*/ 4706816 h 6687061"/>
              <a:gd name="connsiteX703" fmla="*/ 8447597 w 11799254"/>
              <a:gd name="connsiteY703" fmla="*/ 4527406 h 6687061"/>
              <a:gd name="connsiteX704" fmla="*/ 8753952 w 11799254"/>
              <a:gd name="connsiteY704" fmla="*/ 4527406 h 6687061"/>
              <a:gd name="connsiteX705" fmla="*/ 8708913 w 11799254"/>
              <a:gd name="connsiteY705" fmla="*/ 4573462 h 6687061"/>
              <a:gd name="connsiteX706" fmla="*/ 8447597 w 11799254"/>
              <a:gd name="connsiteY706" fmla="*/ 4573462 h 6687061"/>
              <a:gd name="connsiteX707" fmla="*/ 8202231 w 11799254"/>
              <a:gd name="connsiteY707" fmla="*/ 4723241 h 6687061"/>
              <a:gd name="connsiteX708" fmla="*/ 8158725 w 11799254"/>
              <a:gd name="connsiteY708" fmla="*/ 4837255 h 6687061"/>
              <a:gd name="connsiteX709" fmla="*/ 8161233 w 11799254"/>
              <a:gd name="connsiteY709" fmla="*/ 4840905 h 6687061"/>
              <a:gd name="connsiteX710" fmla="*/ 8425273 w 11799254"/>
              <a:gd name="connsiteY710" fmla="*/ 4840905 h 6687061"/>
              <a:gd name="connsiteX711" fmla="*/ 8671425 w 11799254"/>
              <a:gd name="connsiteY711" fmla="*/ 4674080 h 6687061"/>
              <a:gd name="connsiteX712" fmla="*/ 8671640 w 11799254"/>
              <a:gd name="connsiteY712" fmla="*/ 4673497 h 6687061"/>
              <a:gd name="connsiteX713" fmla="*/ 8671868 w 11799254"/>
              <a:gd name="connsiteY713" fmla="*/ 4672926 h 6687061"/>
              <a:gd name="connsiteX714" fmla="*/ 8711409 w 11799254"/>
              <a:gd name="connsiteY714" fmla="*/ 4577188 h 6687061"/>
              <a:gd name="connsiteX715" fmla="*/ 8708913 w 11799254"/>
              <a:gd name="connsiteY715" fmla="*/ 4573462 h 6687061"/>
              <a:gd name="connsiteX716" fmla="*/ 3754554 w 11799254"/>
              <a:gd name="connsiteY716" fmla="*/ 1351651 h 6687061"/>
              <a:gd name="connsiteX717" fmla="*/ 3754554 w 11799254"/>
              <a:gd name="connsiteY717" fmla="*/ 1351651 h 6687061"/>
              <a:gd name="connsiteX718" fmla="*/ 3772126 w 11799254"/>
              <a:gd name="connsiteY718" fmla="*/ 1376467 h 6687061"/>
              <a:gd name="connsiteX719" fmla="*/ 3715038 w 11799254"/>
              <a:gd name="connsiteY719" fmla="*/ 1514750 h 6687061"/>
              <a:gd name="connsiteX720" fmla="*/ 3425887 w 11799254"/>
              <a:gd name="connsiteY720" fmla="*/ 1711220 h 6687061"/>
              <a:gd name="connsiteX721" fmla="*/ 3114578 w 11799254"/>
              <a:gd name="connsiteY721" fmla="*/ 1711220 h 6687061"/>
              <a:gd name="connsiteX722" fmla="*/ 3099286 w 11799254"/>
              <a:gd name="connsiteY722" fmla="*/ 1689624 h 6687061"/>
              <a:gd name="connsiteX723" fmla="*/ 3159820 w 11799254"/>
              <a:gd name="connsiteY723" fmla="*/ 1531062 h 6687061"/>
              <a:gd name="connsiteX724" fmla="*/ 3448198 w 11799254"/>
              <a:gd name="connsiteY724" fmla="*/ 1351651 h 6687061"/>
              <a:gd name="connsiteX725" fmla="*/ 3754554 w 11799254"/>
              <a:gd name="connsiteY725" fmla="*/ 1351651 h 6687061"/>
              <a:gd name="connsiteX726" fmla="*/ 3709502 w 11799254"/>
              <a:gd name="connsiteY726" fmla="*/ 1397708 h 6687061"/>
              <a:gd name="connsiteX727" fmla="*/ 3448198 w 11799254"/>
              <a:gd name="connsiteY727" fmla="*/ 1397708 h 6687061"/>
              <a:gd name="connsiteX728" fmla="*/ 3202832 w 11799254"/>
              <a:gd name="connsiteY728" fmla="*/ 1547487 h 6687061"/>
              <a:gd name="connsiteX729" fmla="*/ 3159313 w 11799254"/>
              <a:gd name="connsiteY729" fmla="*/ 1661501 h 6687061"/>
              <a:gd name="connsiteX730" fmla="*/ 3161834 w 11799254"/>
              <a:gd name="connsiteY730" fmla="*/ 1665151 h 6687061"/>
              <a:gd name="connsiteX731" fmla="*/ 3425887 w 11799254"/>
              <a:gd name="connsiteY731" fmla="*/ 1665151 h 6687061"/>
              <a:gd name="connsiteX732" fmla="*/ 3672013 w 11799254"/>
              <a:gd name="connsiteY732" fmla="*/ 1498325 h 6687061"/>
              <a:gd name="connsiteX733" fmla="*/ 3672241 w 11799254"/>
              <a:gd name="connsiteY733" fmla="*/ 1497742 h 6687061"/>
              <a:gd name="connsiteX734" fmla="*/ 3672470 w 11799254"/>
              <a:gd name="connsiteY734" fmla="*/ 1497172 h 6687061"/>
              <a:gd name="connsiteX735" fmla="*/ 3711998 w 11799254"/>
              <a:gd name="connsiteY735" fmla="*/ 1401434 h 6687061"/>
              <a:gd name="connsiteX736" fmla="*/ 3709502 w 11799254"/>
              <a:gd name="connsiteY736" fmla="*/ 1397720 h 6687061"/>
              <a:gd name="connsiteX737" fmla="*/ 3587117 w 11799254"/>
              <a:gd name="connsiteY737" fmla="*/ 1806413 h 6687061"/>
              <a:gd name="connsiteX738" fmla="*/ 3298738 w 11799254"/>
              <a:gd name="connsiteY738" fmla="*/ 1985824 h 6687061"/>
              <a:gd name="connsiteX739" fmla="*/ 3238205 w 11799254"/>
              <a:gd name="connsiteY739" fmla="*/ 2144386 h 6687061"/>
              <a:gd name="connsiteX740" fmla="*/ 3253496 w 11799254"/>
              <a:gd name="connsiteY740" fmla="*/ 2165982 h 6687061"/>
              <a:gd name="connsiteX741" fmla="*/ 3564793 w 11799254"/>
              <a:gd name="connsiteY741" fmla="*/ 2165982 h 6687061"/>
              <a:gd name="connsiteX742" fmla="*/ 3853944 w 11799254"/>
              <a:gd name="connsiteY742" fmla="*/ 1969512 h 6687061"/>
              <a:gd name="connsiteX743" fmla="*/ 3911045 w 11799254"/>
              <a:gd name="connsiteY743" fmla="*/ 1831228 h 6687061"/>
              <a:gd name="connsiteX744" fmla="*/ 3893460 w 11799254"/>
              <a:gd name="connsiteY744" fmla="*/ 1806413 h 6687061"/>
              <a:gd name="connsiteX745" fmla="*/ 3587117 w 11799254"/>
              <a:gd name="connsiteY745" fmla="*/ 1806413 h 6687061"/>
              <a:gd name="connsiteX746" fmla="*/ 3738641 w 11799254"/>
              <a:gd name="connsiteY746" fmla="*/ 2254863 h 6687061"/>
              <a:gd name="connsiteX747" fmla="*/ 3450263 w 11799254"/>
              <a:gd name="connsiteY747" fmla="*/ 2434261 h 6687061"/>
              <a:gd name="connsiteX748" fmla="*/ 3389729 w 11799254"/>
              <a:gd name="connsiteY748" fmla="*/ 2592823 h 6687061"/>
              <a:gd name="connsiteX749" fmla="*/ 3405034 w 11799254"/>
              <a:gd name="connsiteY749" fmla="*/ 2614420 h 6687061"/>
              <a:gd name="connsiteX750" fmla="*/ 3716318 w 11799254"/>
              <a:gd name="connsiteY750" fmla="*/ 2614420 h 6687061"/>
              <a:gd name="connsiteX751" fmla="*/ 4005469 w 11799254"/>
              <a:gd name="connsiteY751" fmla="*/ 2417950 h 6687061"/>
              <a:gd name="connsiteX752" fmla="*/ 4062569 w 11799254"/>
              <a:gd name="connsiteY752" fmla="*/ 2279666 h 6687061"/>
              <a:gd name="connsiteX753" fmla="*/ 4044984 w 11799254"/>
              <a:gd name="connsiteY753" fmla="*/ 2254863 h 6687061"/>
              <a:gd name="connsiteX754" fmla="*/ 3738641 w 11799254"/>
              <a:gd name="connsiteY754" fmla="*/ 2254863 h 6687061"/>
              <a:gd name="connsiteX755" fmla="*/ 9121552 w 11799254"/>
              <a:gd name="connsiteY755" fmla="*/ 1689624 h 6687061"/>
              <a:gd name="connsiteX756" fmla="*/ 9182073 w 11799254"/>
              <a:gd name="connsiteY756" fmla="*/ 1531062 h 6687061"/>
              <a:gd name="connsiteX757" fmla="*/ 9470451 w 11799254"/>
              <a:gd name="connsiteY757" fmla="*/ 1351651 h 6687061"/>
              <a:gd name="connsiteX758" fmla="*/ 9776806 w 11799254"/>
              <a:gd name="connsiteY758" fmla="*/ 1351651 h 6687061"/>
              <a:gd name="connsiteX759" fmla="*/ 9776806 w 11799254"/>
              <a:gd name="connsiteY759" fmla="*/ 1351651 h 6687061"/>
              <a:gd name="connsiteX760" fmla="*/ 9794379 w 11799254"/>
              <a:gd name="connsiteY760" fmla="*/ 1376467 h 6687061"/>
              <a:gd name="connsiteX761" fmla="*/ 9737291 w 11799254"/>
              <a:gd name="connsiteY761" fmla="*/ 1514750 h 6687061"/>
              <a:gd name="connsiteX762" fmla="*/ 9448141 w 11799254"/>
              <a:gd name="connsiteY762" fmla="*/ 1711220 h 6687061"/>
              <a:gd name="connsiteX763" fmla="*/ 9136844 w 11799254"/>
              <a:gd name="connsiteY763" fmla="*/ 1711220 h 6687061"/>
              <a:gd name="connsiteX764" fmla="*/ 9121552 w 11799254"/>
              <a:gd name="connsiteY764" fmla="*/ 1689624 h 6687061"/>
              <a:gd name="connsiteX765" fmla="*/ 9184087 w 11799254"/>
              <a:gd name="connsiteY765" fmla="*/ 1665151 h 6687061"/>
              <a:gd name="connsiteX766" fmla="*/ 9448141 w 11799254"/>
              <a:gd name="connsiteY766" fmla="*/ 1665151 h 6687061"/>
              <a:gd name="connsiteX767" fmla="*/ 9694279 w 11799254"/>
              <a:gd name="connsiteY767" fmla="*/ 1498325 h 6687061"/>
              <a:gd name="connsiteX768" fmla="*/ 9694495 w 11799254"/>
              <a:gd name="connsiteY768" fmla="*/ 1497742 h 6687061"/>
              <a:gd name="connsiteX769" fmla="*/ 9694723 w 11799254"/>
              <a:gd name="connsiteY769" fmla="*/ 1497172 h 6687061"/>
              <a:gd name="connsiteX770" fmla="*/ 9734251 w 11799254"/>
              <a:gd name="connsiteY770" fmla="*/ 1401434 h 6687061"/>
              <a:gd name="connsiteX771" fmla="*/ 9731767 w 11799254"/>
              <a:gd name="connsiteY771" fmla="*/ 1397720 h 6687061"/>
              <a:gd name="connsiteX772" fmla="*/ 9470451 w 11799254"/>
              <a:gd name="connsiteY772" fmla="*/ 1397720 h 6687061"/>
              <a:gd name="connsiteX773" fmla="*/ 9225085 w 11799254"/>
              <a:gd name="connsiteY773" fmla="*/ 1547487 h 6687061"/>
              <a:gd name="connsiteX774" fmla="*/ 9181566 w 11799254"/>
              <a:gd name="connsiteY774" fmla="*/ 1661501 h 6687061"/>
              <a:gd name="connsiteX775" fmla="*/ 9184087 w 11799254"/>
              <a:gd name="connsiteY775" fmla="*/ 1665163 h 6687061"/>
              <a:gd name="connsiteX776" fmla="*/ 4714264 w 11799254"/>
              <a:gd name="connsiteY776" fmla="*/ 2254863 h 6687061"/>
              <a:gd name="connsiteX777" fmla="*/ 4714264 w 11799254"/>
              <a:gd name="connsiteY777" fmla="*/ 2254863 h 6687061"/>
              <a:gd name="connsiteX778" fmla="*/ 4731837 w 11799254"/>
              <a:gd name="connsiteY778" fmla="*/ 2279666 h 6687061"/>
              <a:gd name="connsiteX779" fmla="*/ 4674749 w 11799254"/>
              <a:gd name="connsiteY779" fmla="*/ 2417950 h 6687061"/>
              <a:gd name="connsiteX780" fmla="*/ 4385598 w 11799254"/>
              <a:gd name="connsiteY780" fmla="*/ 2614420 h 6687061"/>
              <a:gd name="connsiteX781" fmla="*/ 4074288 w 11799254"/>
              <a:gd name="connsiteY781" fmla="*/ 2614420 h 6687061"/>
              <a:gd name="connsiteX782" fmla="*/ 4058997 w 11799254"/>
              <a:gd name="connsiteY782" fmla="*/ 2592823 h 6687061"/>
              <a:gd name="connsiteX783" fmla="*/ 4119530 w 11799254"/>
              <a:gd name="connsiteY783" fmla="*/ 2434261 h 6687061"/>
              <a:gd name="connsiteX784" fmla="*/ 4407908 w 11799254"/>
              <a:gd name="connsiteY784" fmla="*/ 2254863 h 6687061"/>
              <a:gd name="connsiteX785" fmla="*/ 4714264 w 11799254"/>
              <a:gd name="connsiteY785" fmla="*/ 2254863 h 6687061"/>
              <a:gd name="connsiteX786" fmla="*/ 4669212 w 11799254"/>
              <a:gd name="connsiteY786" fmla="*/ 2300920 h 6687061"/>
              <a:gd name="connsiteX787" fmla="*/ 4407908 w 11799254"/>
              <a:gd name="connsiteY787" fmla="*/ 2300920 h 6687061"/>
              <a:gd name="connsiteX788" fmla="*/ 4162542 w 11799254"/>
              <a:gd name="connsiteY788" fmla="*/ 2450699 h 6687061"/>
              <a:gd name="connsiteX789" fmla="*/ 4119023 w 11799254"/>
              <a:gd name="connsiteY789" fmla="*/ 2564700 h 6687061"/>
              <a:gd name="connsiteX790" fmla="*/ 4121545 w 11799254"/>
              <a:gd name="connsiteY790" fmla="*/ 2568363 h 6687061"/>
              <a:gd name="connsiteX791" fmla="*/ 4385598 w 11799254"/>
              <a:gd name="connsiteY791" fmla="*/ 2568363 h 6687061"/>
              <a:gd name="connsiteX792" fmla="*/ 4631724 w 11799254"/>
              <a:gd name="connsiteY792" fmla="*/ 2401525 h 6687061"/>
              <a:gd name="connsiteX793" fmla="*/ 4631939 w 11799254"/>
              <a:gd name="connsiteY793" fmla="*/ 2400942 h 6687061"/>
              <a:gd name="connsiteX794" fmla="*/ 4632180 w 11799254"/>
              <a:gd name="connsiteY794" fmla="*/ 2400371 h 6687061"/>
              <a:gd name="connsiteX795" fmla="*/ 4671708 w 11799254"/>
              <a:gd name="connsiteY795" fmla="*/ 2304646 h 6687061"/>
              <a:gd name="connsiteX796" fmla="*/ 4669212 w 11799254"/>
              <a:gd name="connsiteY796" fmla="*/ 2300920 h 6687061"/>
              <a:gd name="connsiteX797" fmla="*/ 1749590 w 11799254"/>
              <a:gd name="connsiteY797" fmla="*/ 1351651 h 6687061"/>
              <a:gd name="connsiteX798" fmla="*/ 1749590 w 11799254"/>
              <a:gd name="connsiteY798" fmla="*/ 1351651 h 6687061"/>
              <a:gd name="connsiteX799" fmla="*/ 1767162 w 11799254"/>
              <a:gd name="connsiteY799" fmla="*/ 1376467 h 6687061"/>
              <a:gd name="connsiteX800" fmla="*/ 1710074 w 11799254"/>
              <a:gd name="connsiteY800" fmla="*/ 1514750 h 6687061"/>
              <a:gd name="connsiteX801" fmla="*/ 1420923 w 11799254"/>
              <a:gd name="connsiteY801" fmla="*/ 1711220 h 6687061"/>
              <a:gd name="connsiteX802" fmla="*/ 1109620 w 11799254"/>
              <a:gd name="connsiteY802" fmla="*/ 1711220 h 6687061"/>
              <a:gd name="connsiteX803" fmla="*/ 1094328 w 11799254"/>
              <a:gd name="connsiteY803" fmla="*/ 1689624 h 6687061"/>
              <a:gd name="connsiteX804" fmla="*/ 1154859 w 11799254"/>
              <a:gd name="connsiteY804" fmla="*/ 1531062 h 6687061"/>
              <a:gd name="connsiteX805" fmla="*/ 1443234 w 11799254"/>
              <a:gd name="connsiteY805" fmla="*/ 1351651 h 6687061"/>
              <a:gd name="connsiteX806" fmla="*/ 1749590 w 11799254"/>
              <a:gd name="connsiteY806" fmla="*/ 1351651 h 6687061"/>
              <a:gd name="connsiteX807" fmla="*/ 1704550 w 11799254"/>
              <a:gd name="connsiteY807" fmla="*/ 1397708 h 6687061"/>
              <a:gd name="connsiteX808" fmla="*/ 1443234 w 11799254"/>
              <a:gd name="connsiteY808" fmla="*/ 1397708 h 6687061"/>
              <a:gd name="connsiteX809" fmla="*/ 1197872 w 11799254"/>
              <a:gd name="connsiteY809" fmla="*/ 1547487 h 6687061"/>
              <a:gd name="connsiteX810" fmla="*/ 1154351 w 11799254"/>
              <a:gd name="connsiteY810" fmla="*/ 1661501 h 6687061"/>
              <a:gd name="connsiteX811" fmla="*/ 1156869 w 11799254"/>
              <a:gd name="connsiteY811" fmla="*/ 1665151 h 6687061"/>
              <a:gd name="connsiteX812" fmla="*/ 1420923 w 11799254"/>
              <a:gd name="connsiteY812" fmla="*/ 1665151 h 6687061"/>
              <a:gd name="connsiteX813" fmla="*/ 1667049 w 11799254"/>
              <a:gd name="connsiteY813" fmla="*/ 1498325 h 6687061"/>
              <a:gd name="connsiteX814" fmla="*/ 1667277 w 11799254"/>
              <a:gd name="connsiteY814" fmla="*/ 1497742 h 6687061"/>
              <a:gd name="connsiteX815" fmla="*/ 1667518 w 11799254"/>
              <a:gd name="connsiteY815" fmla="*/ 1497172 h 6687061"/>
              <a:gd name="connsiteX816" fmla="*/ 1707033 w 11799254"/>
              <a:gd name="connsiteY816" fmla="*/ 1401434 h 6687061"/>
              <a:gd name="connsiteX817" fmla="*/ 1704538 w 11799254"/>
              <a:gd name="connsiteY817" fmla="*/ 1397720 h 6687061"/>
              <a:gd name="connsiteX818" fmla="*/ 8094035 w 11799254"/>
              <a:gd name="connsiteY818" fmla="*/ 3170699 h 6687061"/>
              <a:gd name="connsiteX819" fmla="*/ 7805644 w 11799254"/>
              <a:gd name="connsiteY819" fmla="*/ 3350109 h 6687061"/>
              <a:gd name="connsiteX820" fmla="*/ 7745123 w 11799254"/>
              <a:gd name="connsiteY820" fmla="*/ 3508671 h 6687061"/>
              <a:gd name="connsiteX821" fmla="*/ 7760416 w 11799254"/>
              <a:gd name="connsiteY821" fmla="*/ 3530255 h 6687061"/>
              <a:gd name="connsiteX822" fmla="*/ 8071712 w 11799254"/>
              <a:gd name="connsiteY822" fmla="*/ 3530255 h 6687061"/>
              <a:gd name="connsiteX823" fmla="*/ 8360863 w 11799254"/>
              <a:gd name="connsiteY823" fmla="*/ 3333798 h 6687061"/>
              <a:gd name="connsiteX824" fmla="*/ 8417950 w 11799254"/>
              <a:gd name="connsiteY824" fmla="*/ 3195514 h 6687061"/>
              <a:gd name="connsiteX825" fmla="*/ 8400379 w 11799254"/>
              <a:gd name="connsiteY825" fmla="*/ 3170699 h 6687061"/>
              <a:gd name="connsiteX826" fmla="*/ 8400379 w 11799254"/>
              <a:gd name="connsiteY826" fmla="*/ 3170699 h 6687061"/>
              <a:gd name="connsiteX827" fmla="*/ 8094023 w 11799254"/>
              <a:gd name="connsiteY827" fmla="*/ 3170699 h 6687061"/>
              <a:gd name="connsiteX828" fmla="*/ 7751432 w 11799254"/>
              <a:gd name="connsiteY828" fmla="*/ 2254863 h 6687061"/>
              <a:gd name="connsiteX829" fmla="*/ 7463055 w 11799254"/>
              <a:gd name="connsiteY829" fmla="*/ 2434261 h 6687061"/>
              <a:gd name="connsiteX830" fmla="*/ 7402533 w 11799254"/>
              <a:gd name="connsiteY830" fmla="*/ 2592823 h 6687061"/>
              <a:gd name="connsiteX831" fmla="*/ 7417825 w 11799254"/>
              <a:gd name="connsiteY831" fmla="*/ 2614420 h 6687061"/>
              <a:gd name="connsiteX832" fmla="*/ 7729110 w 11799254"/>
              <a:gd name="connsiteY832" fmla="*/ 2614420 h 6687061"/>
              <a:gd name="connsiteX833" fmla="*/ 8018273 w 11799254"/>
              <a:gd name="connsiteY833" fmla="*/ 2417950 h 6687061"/>
              <a:gd name="connsiteX834" fmla="*/ 8075361 w 11799254"/>
              <a:gd name="connsiteY834" fmla="*/ 2279666 h 6687061"/>
              <a:gd name="connsiteX835" fmla="*/ 8057789 w 11799254"/>
              <a:gd name="connsiteY835" fmla="*/ 2254863 h 6687061"/>
              <a:gd name="connsiteX836" fmla="*/ 7751432 w 11799254"/>
              <a:gd name="connsiteY836" fmla="*/ 2254863 h 6687061"/>
              <a:gd name="connsiteX837" fmla="*/ 6614935 w 11799254"/>
              <a:gd name="connsiteY837" fmla="*/ 2715937 h 6687061"/>
              <a:gd name="connsiteX838" fmla="*/ 6326557 w 11799254"/>
              <a:gd name="connsiteY838" fmla="*/ 2895347 h 6687061"/>
              <a:gd name="connsiteX839" fmla="*/ 6266036 w 11799254"/>
              <a:gd name="connsiteY839" fmla="*/ 3053910 h 6687061"/>
              <a:gd name="connsiteX840" fmla="*/ 6281327 w 11799254"/>
              <a:gd name="connsiteY840" fmla="*/ 3075493 h 6687061"/>
              <a:gd name="connsiteX841" fmla="*/ 6592612 w 11799254"/>
              <a:gd name="connsiteY841" fmla="*/ 3075493 h 6687061"/>
              <a:gd name="connsiteX842" fmla="*/ 6881763 w 11799254"/>
              <a:gd name="connsiteY842" fmla="*/ 2879036 h 6687061"/>
              <a:gd name="connsiteX843" fmla="*/ 6938863 w 11799254"/>
              <a:gd name="connsiteY843" fmla="*/ 2740752 h 6687061"/>
              <a:gd name="connsiteX844" fmla="*/ 6921291 w 11799254"/>
              <a:gd name="connsiteY844" fmla="*/ 2715937 h 6687061"/>
              <a:gd name="connsiteX845" fmla="*/ 6921291 w 11799254"/>
              <a:gd name="connsiteY845" fmla="*/ 2715937 h 6687061"/>
              <a:gd name="connsiteX846" fmla="*/ 6614935 w 11799254"/>
              <a:gd name="connsiteY846" fmla="*/ 2715937 h 6687061"/>
              <a:gd name="connsiteX847" fmla="*/ 5596160 w 11799254"/>
              <a:gd name="connsiteY847" fmla="*/ 1806413 h 6687061"/>
              <a:gd name="connsiteX848" fmla="*/ 5307782 w 11799254"/>
              <a:gd name="connsiteY848" fmla="*/ 1985824 h 6687061"/>
              <a:gd name="connsiteX849" fmla="*/ 5247261 w 11799254"/>
              <a:gd name="connsiteY849" fmla="*/ 2144386 h 6687061"/>
              <a:gd name="connsiteX850" fmla="*/ 5262553 w 11799254"/>
              <a:gd name="connsiteY850" fmla="*/ 2165982 h 6687061"/>
              <a:gd name="connsiteX851" fmla="*/ 5573850 w 11799254"/>
              <a:gd name="connsiteY851" fmla="*/ 2165982 h 6687061"/>
              <a:gd name="connsiteX852" fmla="*/ 5863001 w 11799254"/>
              <a:gd name="connsiteY852" fmla="*/ 1969512 h 6687061"/>
              <a:gd name="connsiteX853" fmla="*/ 5920088 w 11799254"/>
              <a:gd name="connsiteY853" fmla="*/ 1831228 h 6687061"/>
              <a:gd name="connsiteX854" fmla="*/ 5902516 w 11799254"/>
              <a:gd name="connsiteY854" fmla="*/ 1806413 h 6687061"/>
              <a:gd name="connsiteX855" fmla="*/ 5596160 w 11799254"/>
              <a:gd name="connsiteY855" fmla="*/ 1806413 h 6687061"/>
              <a:gd name="connsiteX856" fmla="*/ 5747697 w 11799254"/>
              <a:gd name="connsiteY856" fmla="*/ 2254863 h 6687061"/>
              <a:gd name="connsiteX857" fmla="*/ 5459319 w 11799254"/>
              <a:gd name="connsiteY857" fmla="*/ 2434261 h 6687061"/>
              <a:gd name="connsiteX858" fmla="*/ 5398785 w 11799254"/>
              <a:gd name="connsiteY858" fmla="*/ 2592823 h 6687061"/>
              <a:gd name="connsiteX859" fmla="*/ 5414077 w 11799254"/>
              <a:gd name="connsiteY859" fmla="*/ 2614420 h 6687061"/>
              <a:gd name="connsiteX860" fmla="*/ 5725374 w 11799254"/>
              <a:gd name="connsiteY860" fmla="*/ 2614420 h 6687061"/>
              <a:gd name="connsiteX861" fmla="*/ 6014525 w 11799254"/>
              <a:gd name="connsiteY861" fmla="*/ 2417950 h 6687061"/>
              <a:gd name="connsiteX862" fmla="*/ 6071626 w 11799254"/>
              <a:gd name="connsiteY862" fmla="*/ 2279666 h 6687061"/>
              <a:gd name="connsiteX863" fmla="*/ 6054053 w 11799254"/>
              <a:gd name="connsiteY863" fmla="*/ 2254863 h 6687061"/>
              <a:gd name="connsiteX864" fmla="*/ 5747697 w 11799254"/>
              <a:gd name="connsiteY864" fmla="*/ 2254863 h 6687061"/>
              <a:gd name="connsiteX865" fmla="*/ 5949747 w 11799254"/>
              <a:gd name="connsiteY865" fmla="*/ 2715937 h 6687061"/>
              <a:gd name="connsiteX866" fmla="*/ 5661356 w 11799254"/>
              <a:gd name="connsiteY866" fmla="*/ 2895347 h 6687061"/>
              <a:gd name="connsiteX867" fmla="*/ 5600835 w 11799254"/>
              <a:gd name="connsiteY867" fmla="*/ 3053910 h 6687061"/>
              <a:gd name="connsiteX868" fmla="*/ 5616127 w 11799254"/>
              <a:gd name="connsiteY868" fmla="*/ 3075493 h 6687061"/>
              <a:gd name="connsiteX869" fmla="*/ 5927424 w 11799254"/>
              <a:gd name="connsiteY869" fmla="*/ 3075493 h 6687061"/>
              <a:gd name="connsiteX870" fmla="*/ 6216575 w 11799254"/>
              <a:gd name="connsiteY870" fmla="*/ 2879036 h 6687061"/>
              <a:gd name="connsiteX871" fmla="*/ 6273663 w 11799254"/>
              <a:gd name="connsiteY871" fmla="*/ 2740752 h 6687061"/>
              <a:gd name="connsiteX872" fmla="*/ 6256090 w 11799254"/>
              <a:gd name="connsiteY872" fmla="*/ 2715937 h 6687061"/>
              <a:gd name="connsiteX873" fmla="*/ 6256090 w 11799254"/>
              <a:gd name="connsiteY873" fmla="*/ 2715937 h 6687061"/>
              <a:gd name="connsiteX874" fmla="*/ 5949747 w 11799254"/>
              <a:gd name="connsiteY874" fmla="*/ 2715937 h 6687061"/>
              <a:gd name="connsiteX875" fmla="*/ 6753841 w 11799254"/>
              <a:gd name="connsiteY875" fmla="*/ 3170699 h 6687061"/>
              <a:gd name="connsiteX876" fmla="*/ 6465463 w 11799254"/>
              <a:gd name="connsiteY876" fmla="*/ 3350109 h 6687061"/>
              <a:gd name="connsiteX877" fmla="*/ 6404929 w 11799254"/>
              <a:gd name="connsiteY877" fmla="*/ 3508671 h 6687061"/>
              <a:gd name="connsiteX878" fmla="*/ 6420221 w 11799254"/>
              <a:gd name="connsiteY878" fmla="*/ 3530255 h 6687061"/>
              <a:gd name="connsiteX879" fmla="*/ 6731531 w 11799254"/>
              <a:gd name="connsiteY879" fmla="*/ 3530255 h 6687061"/>
              <a:gd name="connsiteX880" fmla="*/ 7020669 w 11799254"/>
              <a:gd name="connsiteY880" fmla="*/ 3333798 h 6687061"/>
              <a:gd name="connsiteX881" fmla="*/ 7077769 w 11799254"/>
              <a:gd name="connsiteY881" fmla="*/ 3195514 h 6687061"/>
              <a:gd name="connsiteX882" fmla="*/ 7060197 w 11799254"/>
              <a:gd name="connsiteY882" fmla="*/ 3170699 h 6687061"/>
              <a:gd name="connsiteX883" fmla="*/ 7060197 w 11799254"/>
              <a:gd name="connsiteY883" fmla="*/ 3170699 h 6687061"/>
              <a:gd name="connsiteX884" fmla="*/ 6753841 w 11799254"/>
              <a:gd name="connsiteY884" fmla="*/ 3170699 h 6687061"/>
              <a:gd name="connsiteX885" fmla="*/ 6567716 w 11799254"/>
              <a:gd name="connsiteY885" fmla="*/ 1806413 h 6687061"/>
              <a:gd name="connsiteX886" fmla="*/ 6567716 w 11799254"/>
              <a:gd name="connsiteY886" fmla="*/ 1806413 h 6687061"/>
              <a:gd name="connsiteX887" fmla="*/ 6585289 w 11799254"/>
              <a:gd name="connsiteY887" fmla="*/ 1831228 h 6687061"/>
              <a:gd name="connsiteX888" fmla="*/ 6528201 w 11799254"/>
              <a:gd name="connsiteY888" fmla="*/ 1969512 h 6687061"/>
              <a:gd name="connsiteX889" fmla="*/ 6239050 w 11799254"/>
              <a:gd name="connsiteY889" fmla="*/ 2165982 h 6687061"/>
              <a:gd name="connsiteX890" fmla="*/ 5927753 w 11799254"/>
              <a:gd name="connsiteY890" fmla="*/ 2165982 h 6687061"/>
              <a:gd name="connsiteX891" fmla="*/ 5912462 w 11799254"/>
              <a:gd name="connsiteY891" fmla="*/ 2144386 h 6687061"/>
              <a:gd name="connsiteX892" fmla="*/ 5972983 w 11799254"/>
              <a:gd name="connsiteY892" fmla="*/ 1985824 h 6687061"/>
              <a:gd name="connsiteX893" fmla="*/ 6261361 w 11799254"/>
              <a:gd name="connsiteY893" fmla="*/ 1806413 h 6687061"/>
              <a:gd name="connsiteX894" fmla="*/ 6567716 w 11799254"/>
              <a:gd name="connsiteY894" fmla="*/ 1806413 h 6687061"/>
              <a:gd name="connsiteX895" fmla="*/ 6522677 w 11799254"/>
              <a:gd name="connsiteY895" fmla="*/ 1852470 h 6687061"/>
              <a:gd name="connsiteX896" fmla="*/ 6261361 w 11799254"/>
              <a:gd name="connsiteY896" fmla="*/ 1852470 h 6687061"/>
              <a:gd name="connsiteX897" fmla="*/ 6016008 w 11799254"/>
              <a:gd name="connsiteY897" fmla="*/ 2002249 h 6687061"/>
              <a:gd name="connsiteX898" fmla="*/ 5972476 w 11799254"/>
              <a:gd name="connsiteY898" fmla="*/ 2116263 h 6687061"/>
              <a:gd name="connsiteX899" fmla="*/ 5974997 w 11799254"/>
              <a:gd name="connsiteY899" fmla="*/ 2119925 h 6687061"/>
              <a:gd name="connsiteX900" fmla="*/ 6239050 w 11799254"/>
              <a:gd name="connsiteY900" fmla="*/ 2119925 h 6687061"/>
              <a:gd name="connsiteX901" fmla="*/ 6485189 w 11799254"/>
              <a:gd name="connsiteY901" fmla="*/ 1953087 h 6687061"/>
              <a:gd name="connsiteX902" fmla="*/ 6485404 w 11799254"/>
              <a:gd name="connsiteY902" fmla="*/ 1952504 h 6687061"/>
              <a:gd name="connsiteX903" fmla="*/ 6485645 w 11799254"/>
              <a:gd name="connsiteY903" fmla="*/ 1951934 h 6687061"/>
              <a:gd name="connsiteX904" fmla="*/ 6525161 w 11799254"/>
              <a:gd name="connsiteY904" fmla="*/ 1856209 h 6687061"/>
              <a:gd name="connsiteX905" fmla="*/ 6522677 w 11799254"/>
              <a:gd name="connsiteY905" fmla="*/ 1852482 h 6687061"/>
              <a:gd name="connsiteX906" fmla="*/ 5570910 w 11799254"/>
              <a:gd name="connsiteY906" fmla="*/ 3619136 h 6687061"/>
              <a:gd name="connsiteX907" fmla="*/ 5282532 w 11799254"/>
              <a:gd name="connsiteY907" fmla="*/ 3798547 h 6687061"/>
              <a:gd name="connsiteX908" fmla="*/ 5221999 w 11799254"/>
              <a:gd name="connsiteY908" fmla="*/ 3957109 h 6687061"/>
              <a:gd name="connsiteX909" fmla="*/ 5237290 w 11799254"/>
              <a:gd name="connsiteY909" fmla="*/ 3978705 h 6687061"/>
              <a:gd name="connsiteX910" fmla="*/ 5548587 w 11799254"/>
              <a:gd name="connsiteY910" fmla="*/ 3978705 h 6687061"/>
              <a:gd name="connsiteX911" fmla="*/ 5837738 w 11799254"/>
              <a:gd name="connsiteY911" fmla="*/ 3782236 h 6687061"/>
              <a:gd name="connsiteX912" fmla="*/ 5894839 w 11799254"/>
              <a:gd name="connsiteY912" fmla="*/ 3643952 h 6687061"/>
              <a:gd name="connsiteX913" fmla="*/ 5877254 w 11799254"/>
              <a:gd name="connsiteY913" fmla="*/ 3619136 h 6687061"/>
              <a:gd name="connsiteX914" fmla="*/ 5877254 w 11799254"/>
              <a:gd name="connsiteY914" fmla="*/ 3619136 h 6687061"/>
              <a:gd name="connsiteX915" fmla="*/ 5570910 w 11799254"/>
              <a:gd name="connsiteY915" fmla="*/ 3619136 h 6687061"/>
              <a:gd name="connsiteX916" fmla="*/ 4750119 w 11799254"/>
              <a:gd name="connsiteY916" fmla="*/ 3170699 h 6687061"/>
              <a:gd name="connsiteX917" fmla="*/ 4461728 w 11799254"/>
              <a:gd name="connsiteY917" fmla="*/ 3350109 h 6687061"/>
              <a:gd name="connsiteX918" fmla="*/ 4401206 w 11799254"/>
              <a:gd name="connsiteY918" fmla="*/ 3508671 h 6687061"/>
              <a:gd name="connsiteX919" fmla="*/ 4416498 w 11799254"/>
              <a:gd name="connsiteY919" fmla="*/ 3530255 h 6687061"/>
              <a:gd name="connsiteX920" fmla="*/ 4727795 w 11799254"/>
              <a:gd name="connsiteY920" fmla="*/ 3530255 h 6687061"/>
              <a:gd name="connsiteX921" fmla="*/ 5016946 w 11799254"/>
              <a:gd name="connsiteY921" fmla="*/ 3333798 h 6687061"/>
              <a:gd name="connsiteX922" fmla="*/ 5074034 w 11799254"/>
              <a:gd name="connsiteY922" fmla="*/ 3195514 h 6687061"/>
              <a:gd name="connsiteX923" fmla="*/ 5056462 w 11799254"/>
              <a:gd name="connsiteY923" fmla="*/ 3170699 h 6687061"/>
              <a:gd name="connsiteX924" fmla="*/ 5056462 w 11799254"/>
              <a:gd name="connsiteY924" fmla="*/ 3170699 h 6687061"/>
              <a:gd name="connsiteX925" fmla="*/ 4750119 w 11799254"/>
              <a:gd name="connsiteY925" fmla="*/ 3170699 h 6687061"/>
              <a:gd name="connsiteX926" fmla="*/ 4901643 w 11799254"/>
              <a:gd name="connsiteY926" fmla="*/ 3619136 h 6687061"/>
              <a:gd name="connsiteX927" fmla="*/ 4613265 w 11799254"/>
              <a:gd name="connsiteY927" fmla="*/ 3798547 h 6687061"/>
              <a:gd name="connsiteX928" fmla="*/ 4552744 w 11799254"/>
              <a:gd name="connsiteY928" fmla="*/ 3957109 h 6687061"/>
              <a:gd name="connsiteX929" fmla="*/ 4568036 w 11799254"/>
              <a:gd name="connsiteY929" fmla="*/ 3978705 h 6687061"/>
              <a:gd name="connsiteX930" fmla="*/ 4879320 w 11799254"/>
              <a:gd name="connsiteY930" fmla="*/ 3978705 h 6687061"/>
              <a:gd name="connsiteX931" fmla="*/ 5168484 w 11799254"/>
              <a:gd name="connsiteY931" fmla="*/ 3782236 h 6687061"/>
              <a:gd name="connsiteX932" fmla="*/ 5225571 w 11799254"/>
              <a:gd name="connsiteY932" fmla="*/ 3643952 h 6687061"/>
              <a:gd name="connsiteX933" fmla="*/ 5207999 w 11799254"/>
              <a:gd name="connsiteY933" fmla="*/ 3619136 h 6687061"/>
              <a:gd name="connsiteX934" fmla="*/ 5207999 w 11799254"/>
              <a:gd name="connsiteY934" fmla="*/ 3619136 h 6687061"/>
              <a:gd name="connsiteX935" fmla="*/ 4901643 w 11799254"/>
              <a:gd name="connsiteY935" fmla="*/ 3619136 h 6687061"/>
              <a:gd name="connsiteX936" fmla="*/ 3716672 w 11799254"/>
              <a:gd name="connsiteY936" fmla="*/ 3170699 h 6687061"/>
              <a:gd name="connsiteX937" fmla="*/ 3716672 w 11799254"/>
              <a:gd name="connsiteY937" fmla="*/ 3170699 h 6687061"/>
              <a:gd name="connsiteX938" fmla="*/ 3734245 w 11799254"/>
              <a:gd name="connsiteY938" fmla="*/ 3195514 h 6687061"/>
              <a:gd name="connsiteX939" fmla="*/ 3677157 w 11799254"/>
              <a:gd name="connsiteY939" fmla="*/ 3333798 h 6687061"/>
              <a:gd name="connsiteX940" fmla="*/ 3387993 w 11799254"/>
              <a:gd name="connsiteY940" fmla="*/ 3530255 h 6687061"/>
              <a:gd name="connsiteX941" fmla="*/ 3076709 w 11799254"/>
              <a:gd name="connsiteY941" fmla="*/ 3530255 h 6687061"/>
              <a:gd name="connsiteX942" fmla="*/ 3061418 w 11799254"/>
              <a:gd name="connsiteY942" fmla="*/ 3508671 h 6687061"/>
              <a:gd name="connsiteX943" fmla="*/ 3121939 w 11799254"/>
              <a:gd name="connsiteY943" fmla="*/ 3350097 h 6687061"/>
              <a:gd name="connsiteX944" fmla="*/ 3410317 w 11799254"/>
              <a:gd name="connsiteY944" fmla="*/ 3170699 h 6687061"/>
              <a:gd name="connsiteX945" fmla="*/ 3716672 w 11799254"/>
              <a:gd name="connsiteY945" fmla="*/ 3170699 h 6687061"/>
              <a:gd name="connsiteX946" fmla="*/ 3671633 w 11799254"/>
              <a:gd name="connsiteY946" fmla="*/ 3216755 h 6687061"/>
              <a:gd name="connsiteX947" fmla="*/ 3410317 w 11799254"/>
              <a:gd name="connsiteY947" fmla="*/ 3216755 h 6687061"/>
              <a:gd name="connsiteX948" fmla="*/ 3164951 w 11799254"/>
              <a:gd name="connsiteY948" fmla="*/ 3366535 h 6687061"/>
              <a:gd name="connsiteX949" fmla="*/ 3121432 w 11799254"/>
              <a:gd name="connsiteY949" fmla="*/ 3480548 h 6687061"/>
              <a:gd name="connsiteX950" fmla="*/ 3123953 w 11799254"/>
              <a:gd name="connsiteY950" fmla="*/ 3484198 h 6687061"/>
              <a:gd name="connsiteX951" fmla="*/ 3387993 w 11799254"/>
              <a:gd name="connsiteY951" fmla="*/ 3484198 h 6687061"/>
              <a:gd name="connsiteX952" fmla="*/ 3634145 w 11799254"/>
              <a:gd name="connsiteY952" fmla="*/ 3317360 h 6687061"/>
              <a:gd name="connsiteX953" fmla="*/ 3634360 w 11799254"/>
              <a:gd name="connsiteY953" fmla="*/ 3316790 h 6687061"/>
              <a:gd name="connsiteX954" fmla="*/ 3634588 w 11799254"/>
              <a:gd name="connsiteY954" fmla="*/ 3316207 h 6687061"/>
              <a:gd name="connsiteX955" fmla="*/ 3674117 w 11799254"/>
              <a:gd name="connsiteY955" fmla="*/ 3220481 h 6687061"/>
              <a:gd name="connsiteX956" fmla="*/ 3671633 w 11799254"/>
              <a:gd name="connsiteY956" fmla="*/ 3216755 h 6687061"/>
              <a:gd name="connsiteX957" fmla="*/ 4080838 w 11799254"/>
              <a:gd name="connsiteY957" fmla="*/ 3170699 h 6687061"/>
              <a:gd name="connsiteX958" fmla="*/ 3792460 w 11799254"/>
              <a:gd name="connsiteY958" fmla="*/ 3350109 h 6687061"/>
              <a:gd name="connsiteX959" fmla="*/ 3731926 w 11799254"/>
              <a:gd name="connsiteY959" fmla="*/ 3508671 h 6687061"/>
              <a:gd name="connsiteX960" fmla="*/ 3747218 w 11799254"/>
              <a:gd name="connsiteY960" fmla="*/ 3530255 h 6687061"/>
              <a:gd name="connsiteX961" fmla="*/ 4058515 w 11799254"/>
              <a:gd name="connsiteY961" fmla="*/ 3530255 h 6687061"/>
              <a:gd name="connsiteX962" fmla="*/ 4347679 w 11799254"/>
              <a:gd name="connsiteY962" fmla="*/ 3333798 h 6687061"/>
              <a:gd name="connsiteX963" fmla="*/ 4404767 w 11799254"/>
              <a:gd name="connsiteY963" fmla="*/ 3195514 h 6687061"/>
              <a:gd name="connsiteX964" fmla="*/ 4387194 w 11799254"/>
              <a:gd name="connsiteY964" fmla="*/ 3170699 h 6687061"/>
              <a:gd name="connsiteX965" fmla="*/ 4387194 w 11799254"/>
              <a:gd name="connsiteY965" fmla="*/ 3170699 h 6687061"/>
              <a:gd name="connsiteX966" fmla="*/ 4080838 w 11799254"/>
              <a:gd name="connsiteY966" fmla="*/ 3170699 h 6687061"/>
              <a:gd name="connsiteX967" fmla="*/ 3228247 w 11799254"/>
              <a:gd name="connsiteY967" fmla="*/ 3978705 h 6687061"/>
              <a:gd name="connsiteX968" fmla="*/ 3539531 w 11799254"/>
              <a:gd name="connsiteY968" fmla="*/ 3978705 h 6687061"/>
              <a:gd name="connsiteX969" fmla="*/ 3828694 w 11799254"/>
              <a:gd name="connsiteY969" fmla="*/ 3782236 h 6687061"/>
              <a:gd name="connsiteX970" fmla="*/ 3885782 w 11799254"/>
              <a:gd name="connsiteY970" fmla="*/ 3643952 h 6687061"/>
              <a:gd name="connsiteX971" fmla="*/ 3868210 w 11799254"/>
              <a:gd name="connsiteY971" fmla="*/ 3619136 h 6687061"/>
              <a:gd name="connsiteX972" fmla="*/ 3868210 w 11799254"/>
              <a:gd name="connsiteY972" fmla="*/ 3619136 h 6687061"/>
              <a:gd name="connsiteX973" fmla="*/ 3561854 w 11799254"/>
              <a:gd name="connsiteY973" fmla="*/ 3619136 h 6687061"/>
              <a:gd name="connsiteX974" fmla="*/ 3273476 w 11799254"/>
              <a:gd name="connsiteY974" fmla="*/ 3798547 h 6687061"/>
              <a:gd name="connsiteX975" fmla="*/ 3212955 w 11799254"/>
              <a:gd name="connsiteY975" fmla="*/ 3957109 h 6687061"/>
              <a:gd name="connsiteX976" fmla="*/ 3228247 w 11799254"/>
              <a:gd name="connsiteY976" fmla="*/ 3978705 h 6687061"/>
              <a:gd name="connsiteX977" fmla="*/ 4537477 w 11799254"/>
              <a:gd name="connsiteY977" fmla="*/ 3619149 h 6687061"/>
              <a:gd name="connsiteX978" fmla="*/ 4537477 w 11799254"/>
              <a:gd name="connsiteY978" fmla="*/ 3619149 h 6687061"/>
              <a:gd name="connsiteX979" fmla="*/ 4555062 w 11799254"/>
              <a:gd name="connsiteY979" fmla="*/ 3643965 h 6687061"/>
              <a:gd name="connsiteX980" fmla="*/ 4497962 w 11799254"/>
              <a:gd name="connsiteY980" fmla="*/ 3782248 h 6687061"/>
              <a:gd name="connsiteX981" fmla="*/ 4208824 w 11799254"/>
              <a:gd name="connsiteY981" fmla="*/ 3978705 h 6687061"/>
              <a:gd name="connsiteX982" fmla="*/ 3897514 w 11799254"/>
              <a:gd name="connsiteY982" fmla="*/ 3978705 h 6687061"/>
              <a:gd name="connsiteX983" fmla="*/ 3882222 w 11799254"/>
              <a:gd name="connsiteY983" fmla="*/ 3957109 h 6687061"/>
              <a:gd name="connsiteX984" fmla="*/ 3942756 w 11799254"/>
              <a:gd name="connsiteY984" fmla="*/ 3798547 h 6687061"/>
              <a:gd name="connsiteX985" fmla="*/ 4231134 w 11799254"/>
              <a:gd name="connsiteY985" fmla="*/ 3619149 h 6687061"/>
              <a:gd name="connsiteX986" fmla="*/ 4537477 w 11799254"/>
              <a:gd name="connsiteY986" fmla="*/ 3619149 h 6687061"/>
              <a:gd name="connsiteX987" fmla="*/ 4492438 w 11799254"/>
              <a:gd name="connsiteY987" fmla="*/ 3665206 h 6687061"/>
              <a:gd name="connsiteX988" fmla="*/ 4231134 w 11799254"/>
              <a:gd name="connsiteY988" fmla="*/ 3665206 h 6687061"/>
              <a:gd name="connsiteX989" fmla="*/ 3985768 w 11799254"/>
              <a:gd name="connsiteY989" fmla="*/ 3814985 h 6687061"/>
              <a:gd name="connsiteX990" fmla="*/ 3942249 w 11799254"/>
              <a:gd name="connsiteY990" fmla="*/ 3928986 h 6687061"/>
              <a:gd name="connsiteX991" fmla="*/ 3944770 w 11799254"/>
              <a:gd name="connsiteY991" fmla="*/ 3932649 h 6687061"/>
              <a:gd name="connsiteX992" fmla="*/ 4208824 w 11799254"/>
              <a:gd name="connsiteY992" fmla="*/ 3932649 h 6687061"/>
              <a:gd name="connsiteX993" fmla="*/ 4454950 w 11799254"/>
              <a:gd name="connsiteY993" fmla="*/ 3765810 h 6687061"/>
              <a:gd name="connsiteX994" fmla="*/ 4455165 w 11799254"/>
              <a:gd name="connsiteY994" fmla="*/ 3765228 h 6687061"/>
              <a:gd name="connsiteX995" fmla="*/ 4455406 w 11799254"/>
              <a:gd name="connsiteY995" fmla="*/ 3764657 h 6687061"/>
              <a:gd name="connsiteX996" fmla="*/ 4494934 w 11799254"/>
              <a:gd name="connsiteY996" fmla="*/ 3668932 h 6687061"/>
              <a:gd name="connsiteX997" fmla="*/ 4492438 w 11799254"/>
              <a:gd name="connsiteY997" fmla="*/ 3665206 h 6687061"/>
              <a:gd name="connsiteX998" fmla="*/ 4563981 w 11799254"/>
              <a:gd name="connsiteY998" fmla="*/ 1806413 h 6687061"/>
              <a:gd name="connsiteX999" fmla="*/ 4563981 w 11799254"/>
              <a:gd name="connsiteY999" fmla="*/ 1806413 h 6687061"/>
              <a:gd name="connsiteX1000" fmla="*/ 4581554 w 11799254"/>
              <a:gd name="connsiteY1000" fmla="*/ 1831228 h 6687061"/>
              <a:gd name="connsiteX1001" fmla="*/ 4524466 w 11799254"/>
              <a:gd name="connsiteY1001" fmla="*/ 1969512 h 6687061"/>
              <a:gd name="connsiteX1002" fmla="*/ 4235302 w 11799254"/>
              <a:gd name="connsiteY1002" fmla="*/ 2165982 h 6687061"/>
              <a:gd name="connsiteX1003" fmla="*/ 3924018 w 11799254"/>
              <a:gd name="connsiteY1003" fmla="*/ 2165982 h 6687061"/>
              <a:gd name="connsiteX1004" fmla="*/ 3908726 w 11799254"/>
              <a:gd name="connsiteY1004" fmla="*/ 2144386 h 6687061"/>
              <a:gd name="connsiteX1005" fmla="*/ 3969247 w 11799254"/>
              <a:gd name="connsiteY1005" fmla="*/ 1985824 h 6687061"/>
              <a:gd name="connsiteX1006" fmla="*/ 4257625 w 11799254"/>
              <a:gd name="connsiteY1006" fmla="*/ 1806413 h 6687061"/>
              <a:gd name="connsiteX1007" fmla="*/ 4563981 w 11799254"/>
              <a:gd name="connsiteY1007" fmla="*/ 1806413 h 6687061"/>
              <a:gd name="connsiteX1008" fmla="*/ 4518942 w 11799254"/>
              <a:gd name="connsiteY1008" fmla="*/ 1852470 h 6687061"/>
              <a:gd name="connsiteX1009" fmla="*/ 4257625 w 11799254"/>
              <a:gd name="connsiteY1009" fmla="*/ 1852470 h 6687061"/>
              <a:gd name="connsiteX1010" fmla="*/ 4012259 w 11799254"/>
              <a:gd name="connsiteY1010" fmla="*/ 2002249 h 6687061"/>
              <a:gd name="connsiteX1011" fmla="*/ 3968740 w 11799254"/>
              <a:gd name="connsiteY1011" fmla="*/ 2116263 h 6687061"/>
              <a:gd name="connsiteX1012" fmla="*/ 3971262 w 11799254"/>
              <a:gd name="connsiteY1012" fmla="*/ 2119925 h 6687061"/>
              <a:gd name="connsiteX1013" fmla="*/ 4235302 w 11799254"/>
              <a:gd name="connsiteY1013" fmla="*/ 2119925 h 6687061"/>
              <a:gd name="connsiteX1014" fmla="*/ 4481441 w 11799254"/>
              <a:gd name="connsiteY1014" fmla="*/ 1953087 h 6687061"/>
              <a:gd name="connsiteX1015" fmla="*/ 4481669 w 11799254"/>
              <a:gd name="connsiteY1015" fmla="*/ 1952504 h 6687061"/>
              <a:gd name="connsiteX1016" fmla="*/ 4481897 w 11799254"/>
              <a:gd name="connsiteY1016" fmla="*/ 1951934 h 6687061"/>
              <a:gd name="connsiteX1017" fmla="*/ 4521425 w 11799254"/>
              <a:gd name="connsiteY1017" fmla="*/ 1856209 h 6687061"/>
              <a:gd name="connsiteX1018" fmla="*/ 4518942 w 11799254"/>
              <a:gd name="connsiteY1018" fmla="*/ 1852482 h 6687061"/>
              <a:gd name="connsiteX1019" fmla="*/ 6546546 w 11799254"/>
              <a:gd name="connsiteY1019" fmla="*/ 3619149 h 6687061"/>
              <a:gd name="connsiteX1020" fmla="*/ 6546546 w 11799254"/>
              <a:gd name="connsiteY1020" fmla="*/ 3619149 h 6687061"/>
              <a:gd name="connsiteX1021" fmla="*/ 6564118 w 11799254"/>
              <a:gd name="connsiteY1021" fmla="*/ 3643965 h 6687061"/>
              <a:gd name="connsiteX1022" fmla="*/ 6507031 w 11799254"/>
              <a:gd name="connsiteY1022" fmla="*/ 3782248 h 6687061"/>
              <a:gd name="connsiteX1023" fmla="*/ 6217867 w 11799254"/>
              <a:gd name="connsiteY1023" fmla="*/ 3978705 h 6687061"/>
              <a:gd name="connsiteX1024" fmla="*/ 5906570 w 11799254"/>
              <a:gd name="connsiteY1024" fmla="*/ 3978705 h 6687061"/>
              <a:gd name="connsiteX1025" fmla="*/ 5891279 w 11799254"/>
              <a:gd name="connsiteY1025" fmla="*/ 3957109 h 6687061"/>
              <a:gd name="connsiteX1026" fmla="*/ 5951812 w 11799254"/>
              <a:gd name="connsiteY1026" fmla="*/ 3798547 h 6687061"/>
              <a:gd name="connsiteX1027" fmla="*/ 6240191 w 11799254"/>
              <a:gd name="connsiteY1027" fmla="*/ 3619149 h 6687061"/>
              <a:gd name="connsiteX1028" fmla="*/ 6546546 w 11799254"/>
              <a:gd name="connsiteY1028" fmla="*/ 3619149 h 6687061"/>
              <a:gd name="connsiteX1029" fmla="*/ 6501494 w 11799254"/>
              <a:gd name="connsiteY1029" fmla="*/ 3665206 h 6687061"/>
              <a:gd name="connsiteX1030" fmla="*/ 6240191 w 11799254"/>
              <a:gd name="connsiteY1030" fmla="*/ 3665206 h 6687061"/>
              <a:gd name="connsiteX1031" fmla="*/ 5994825 w 11799254"/>
              <a:gd name="connsiteY1031" fmla="*/ 3814985 h 6687061"/>
              <a:gd name="connsiteX1032" fmla="*/ 5951306 w 11799254"/>
              <a:gd name="connsiteY1032" fmla="*/ 3928986 h 6687061"/>
              <a:gd name="connsiteX1033" fmla="*/ 5953814 w 11799254"/>
              <a:gd name="connsiteY1033" fmla="*/ 3932649 h 6687061"/>
              <a:gd name="connsiteX1034" fmla="*/ 6217867 w 11799254"/>
              <a:gd name="connsiteY1034" fmla="*/ 3932649 h 6687061"/>
              <a:gd name="connsiteX1035" fmla="*/ 6464006 w 11799254"/>
              <a:gd name="connsiteY1035" fmla="*/ 3765810 h 6687061"/>
              <a:gd name="connsiteX1036" fmla="*/ 6464221 w 11799254"/>
              <a:gd name="connsiteY1036" fmla="*/ 3765228 h 6687061"/>
              <a:gd name="connsiteX1037" fmla="*/ 6464462 w 11799254"/>
              <a:gd name="connsiteY1037" fmla="*/ 3764657 h 6687061"/>
              <a:gd name="connsiteX1038" fmla="*/ 6503990 w 11799254"/>
              <a:gd name="connsiteY1038" fmla="*/ 3668932 h 6687061"/>
              <a:gd name="connsiteX1039" fmla="*/ 6501494 w 11799254"/>
              <a:gd name="connsiteY1039" fmla="*/ 3665206 h 6687061"/>
              <a:gd name="connsiteX1040" fmla="*/ 2892587 w 11799254"/>
              <a:gd name="connsiteY1040" fmla="*/ 3619136 h 6687061"/>
              <a:gd name="connsiteX1041" fmla="*/ 2604208 w 11799254"/>
              <a:gd name="connsiteY1041" fmla="*/ 3798547 h 6687061"/>
              <a:gd name="connsiteX1042" fmla="*/ 2543675 w 11799254"/>
              <a:gd name="connsiteY1042" fmla="*/ 3957109 h 6687061"/>
              <a:gd name="connsiteX1043" fmla="*/ 2558966 w 11799254"/>
              <a:gd name="connsiteY1043" fmla="*/ 3978705 h 6687061"/>
              <a:gd name="connsiteX1044" fmla="*/ 2870263 w 11799254"/>
              <a:gd name="connsiteY1044" fmla="*/ 3978705 h 6687061"/>
              <a:gd name="connsiteX1045" fmla="*/ 3159414 w 11799254"/>
              <a:gd name="connsiteY1045" fmla="*/ 3782236 h 6687061"/>
              <a:gd name="connsiteX1046" fmla="*/ 3216515 w 11799254"/>
              <a:gd name="connsiteY1046" fmla="*/ 3643952 h 6687061"/>
              <a:gd name="connsiteX1047" fmla="*/ 3198930 w 11799254"/>
              <a:gd name="connsiteY1047" fmla="*/ 3619136 h 6687061"/>
              <a:gd name="connsiteX1048" fmla="*/ 3198930 w 11799254"/>
              <a:gd name="connsiteY1048" fmla="*/ 3619136 h 6687061"/>
              <a:gd name="connsiteX1049" fmla="*/ 2892587 w 11799254"/>
              <a:gd name="connsiteY1049" fmla="*/ 3619136 h 6687061"/>
              <a:gd name="connsiteX1050" fmla="*/ 6415824 w 11799254"/>
              <a:gd name="connsiteY1050" fmla="*/ 2254863 h 6687061"/>
              <a:gd name="connsiteX1051" fmla="*/ 6127446 w 11799254"/>
              <a:gd name="connsiteY1051" fmla="*/ 2434261 h 6687061"/>
              <a:gd name="connsiteX1052" fmla="*/ 6066913 w 11799254"/>
              <a:gd name="connsiteY1052" fmla="*/ 2592823 h 6687061"/>
              <a:gd name="connsiteX1053" fmla="*/ 6082217 w 11799254"/>
              <a:gd name="connsiteY1053" fmla="*/ 2614420 h 6687061"/>
              <a:gd name="connsiteX1054" fmla="*/ 6393514 w 11799254"/>
              <a:gd name="connsiteY1054" fmla="*/ 2614420 h 6687061"/>
              <a:gd name="connsiteX1055" fmla="*/ 6682665 w 11799254"/>
              <a:gd name="connsiteY1055" fmla="*/ 2417950 h 6687061"/>
              <a:gd name="connsiteX1056" fmla="*/ 6739753 w 11799254"/>
              <a:gd name="connsiteY1056" fmla="*/ 2279666 h 6687061"/>
              <a:gd name="connsiteX1057" fmla="*/ 6722180 w 11799254"/>
              <a:gd name="connsiteY1057" fmla="*/ 2254863 h 6687061"/>
              <a:gd name="connsiteX1058" fmla="*/ 6415824 w 11799254"/>
              <a:gd name="connsiteY1058" fmla="*/ 2254863 h 6687061"/>
              <a:gd name="connsiteX1059" fmla="*/ 1572790 w 11799254"/>
              <a:gd name="connsiteY1059" fmla="*/ 2715937 h 6687061"/>
              <a:gd name="connsiteX1060" fmla="*/ 1572790 w 11799254"/>
              <a:gd name="connsiteY1060" fmla="*/ 2715937 h 6687061"/>
              <a:gd name="connsiteX1061" fmla="*/ 1590362 w 11799254"/>
              <a:gd name="connsiteY1061" fmla="*/ 2740752 h 6687061"/>
              <a:gd name="connsiteX1062" fmla="*/ 1533274 w 11799254"/>
              <a:gd name="connsiteY1062" fmla="*/ 2879036 h 6687061"/>
              <a:gd name="connsiteX1063" fmla="*/ 1244121 w 11799254"/>
              <a:gd name="connsiteY1063" fmla="*/ 3075493 h 6687061"/>
              <a:gd name="connsiteX1064" fmla="*/ 932826 w 11799254"/>
              <a:gd name="connsiteY1064" fmla="*/ 3075493 h 6687061"/>
              <a:gd name="connsiteX1065" fmla="*/ 917535 w 11799254"/>
              <a:gd name="connsiteY1065" fmla="*/ 3053910 h 6687061"/>
              <a:gd name="connsiteX1066" fmla="*/ 978060 w 11799254"/>
              <a:gd name="connsiteY1066" fmla="*/ 2895347 h 6687061"/>
              <a:gd name="connsiteX1067" fmla="*/ 1266440 w 11799254"/>
              <a:gd name="connsiteY1067" fmla="*/ 2715937 h 6687061"/>
              <a:gd name="connsiteX1068" fmla="*/ 1572790 w 11799254"/>
              <a:gd name="connsiteY1068" fmla="*/ 2715937 h 6687061"/>
              <a:gd name="connsiteX1069" fmla="*/ 1527750 w 11799254"/>
              <a:gd name="connsiteY1069" fmla="*/ 2761994 h 6687061"/>
              <a:gd name="connsiteX1070" fmla="*/ 1266439 w 11799254"/>
              <a:gd name="connsiteY1070" fmla="*/ 2761994 h 6687061"/>
              <a:gd name="connsiteX1071" fmla="*/ 1021070 w 11799254"/>
              <a:gd name="connsiteY1071" fmla="*/ 2911773 h 6687061"/>
              <a:gd name="connsiteX1072" fmla="*/ 977557 w 11799254"/>
              <a:gd name="connsiteY1072" fmla="*/ 3025786 h 6687061"/>
              <a:gd name="connsiteX1073" fmla="*/ 980074 w 11799254"/>
              <a:gd name="connsiteY1073" fmla="*/ 3029436 h 6687061"/>
              <a:gd name="connsiteX1074" fmla="*/ 1244118 w 11799254"/>
              <a:gd name="connsiteY1074" fmla="*/ 3029436 h 6687061"/>
              <a:gd name="connsiteX1075" fmla="*/ 1490262 w 11799254"/>
              <a:gd name="connsiteY1075" fmla="*/ 2862598 h 6687061"/>
              <a:gd name="connsiteX1076" fmla="*/ 1490477 w 11799254"/>
              <a:gd name="connsiteY1076" fmla="*/ 2862028 h 6687061"/>
              <a:gd name="connsiteX1077" fmla="*/ 1490705 w 11799254"/>
              <a:gd name="connsiteY1077" fmla="*/ 2861458 h 6687061"/>
              <a:gd name="connsiteX1078" fmla="*/ 1530234 w 11799254"/>
              <a:gd name="connsiteY1078" fmla="*/ 2765720 h 6687061"/>
              <a:gd name="connsiteX1079" fmla="*/ 1527750 w 11799254"/>
              <a:gd name="connsiteY1079" fmla="*/ 2761994 h 6687061"/>
              <a:gd name="connsiteX1080" fmla="*/ 7729464 w 11799254"/>
              <a:gd name="connsiteY1080" fmla="*/ 3170699 h 6687061"/>
              <a:gd name="connsiteX1081" fmla="*/ 7729464 w 11799254"/>
              <a:gd name="connsiteY1081" fmla="*/ 3170699 h 6687061"/>
              <a:gd name="connsiteX1082" fmla="*/ 7747036 w 11799254"/>
              <a:gd name="connsiteY1082" fmla="*/ 3195514 h 6687061"/>
              <a:gd name="connsiteX1083" fmla="*/ 7689949 w 11799254"/>
              <a:gd name="connsiteY1083" fmla="*/ 3333798 h 6687061"/>
              <a:gd name="connsiteX1084" fmla="*/ 7400798 w 11799254"/>
              <a:gd name="connsiteY1084" fmla="*/ 3530255 h 6687061"/>
              <a:gd name="connsiteX1085" fmla="*/ 7089488 w 11799254"/>
              <a:gd name="connsiteY1085" fmla="*/ 3530255 h 6687061"/>
              <a:gd name="connsiteX1086" fmla="*/ 7074209 w 11799254"/>
              <a:gd name="connsiteY1086" fmla="*/ 3508671 h 6687061"/>
              <a:gd name="connsiteX1087" fmla="*/ 7134730 w 11799254"/>
              <a:gd name="connsiteY1087" fmla="*/ 3350097 h 6687061"/>
              <a:gd name="connsiteX1088" fmla="*/ 7423108 w 11799254"/>
              <a:gd name="connsiteY1088" fmla="*/ 3170699 h 6687061"/>
              <a:gd name="connsiteX1089" fmla="*/ 7729464 w 11799254"/>
              <a:gd name="connsiteY1089" fmla="*/ 3170699 h 6687061"/>
              <a:gd name="connsiteX1090" fmla="*/ 7684425 w 11799254"/>
              <a:gd name="connsiteY1090" fmla="*/ 3216755 h 6687061"/>
              <a:gd name="connsiteX1091" fmla="*/ 7423121 w 11799254"/>
              <a:gd name="connsiteY1091" fmla="*/ 3216755 h 6687061"/>
              <a:gd name="connsiteX1092" fmla="*/ 7177742 w 11799254"/>
              <a:gd name="connsiteY1092" fmla="*/ 3366535 h 6687061"/>
              <a:gd name="connsiteX1093" fmla="*/ 7134223 w 11799254"/>
              <a:gd name="connsiteY1093" fmla="*/ 3480548 h 6687061"/>
              <a:gd name="connsiteX1094" fmla="*/ 7136744 w 11799254"/>
              <a:gd name="connsiteY1094" fmla="*/ 3484198 h 6687061"/>
              <a:gd name="connsiteX1095" fmla="*/ 7400798 w 11799254"/>
              <a:gd name="connsiteY1095" fmla="*/ 3484198 h 6687061"/>
              <a:gd name="connsiteX1096" fmla="*/ 7646936 w 11799254"/>
              <a:gd name="connsiteY1096" fmla="*/ 3317360 h 6687061"/>
              <a:gd name="connsiteX1097" fmla="*/ 7647152 w 11799254"/>
              <a:gd name="connsiteY1097" fmla="*/ 3316790 h 6687061"/>
              <a:gd name="connsiteX1098" fmla="*/ 7647393 w 11799254"/>
              <a:gd name="connsiteY1098" fmla="*/ 3316207 h 6687061"/>
              <a:gd name="connsiteX1099" fmla="*/ 7686908 w 11799254"/>
              <a:gd name="connsiteY1099" fmla="*/ 3220481 h 6687061"/>
              <a:gd name="connsiteX1100" fmla="*/ 7684412 w 11799254"/>
              <a:gd name="connsiteY1100" fmla="*/ 3216755 h 6687061"/>
              <a:gd name="connsiteX1101" fmla="*/ 105 w 11799254"/>
              <a:gd name="connsiteY1101" fmla="*/ 1362728 h 6687061"/>
              <a:gd name="connsiteX1102" fmla="*/ 99 w 11799254"/>
              <a:gd name="connsiteY1102" fmla="*/ 1711220 h 6687061"/>
              <a:gd name="connsiteX1103" fmla="*/ 71370 w 11799254"/>
              <a:gd name="connsiteY1103" fmla="*/ 1711220 h 6687061"/>
              <a:gd name="connsiteX1104" fmla="*/ 360523 w 11799254"/>
              <a:gd name="connsiteY1104" fmla="*/ 1514750 h 6687061"/>
              <a:gd name="connsiteX1105" fmla="*/ 417615 w 11799254"/>
              <a:gd name="connsiteY1105" fmla="*/ 1376467 h 6687061"/>
              <a:gd name="connsiteX1106" fmla="*/ 400034 w 11799254"/>
              <a:gd name="connsiteY1106" fmla="*/ 1351651 h 6687061"/>
              <a:gd name="connsiteX1107" fmla="*/ 93689 w 11799254"/>
              <a:gd name="connsiteY1107" fmla="*/ 1351651 h 6687061"/>
              <a:gd name="connsiteX1108" fmla="*/ 105 w 11799254"/>
              <a:gd name="connsiteY1108" fmla="*/ 1362728 h 6687061"/>
              <a:gd name="connsiteX1109" fmla="*/ 2741062 w 11799254"/>
              <a:gd name="connsiteY1109" fmla="*/ 3170699 h 6687061"/>
              <a:gd name="connsiteX1110" fmla="*/ 2452671 w 11799254"/>
              <a:gd name="connsiteY1110" fmla="*/ 3350109 h 6687061"/>
              <a:gd name="connsiteX1111" fmla="*/ 2392150 w 11799254"/>
              <a:gd name="connsiteY1111" fmla="*/ 3508671 h 6687061"/>
              <a:gd name="connsiteX1112" fmla="*/ 2407442 w 11799254"/>
              <a:gd name="connsiteY1112" fmla="*/ 3530255 h 6687061"/>
              <a:gd name="connsiteX1113" fmla="*/ 2718739 w 11799254"/>
              <a:gd name="connsiteY1113" fmla="*/ 3530255 h 6687061"/>
              <a:gd name="connsiteX1114" fmla="*/ 3007890 w 11799254"/>
              <a:gd name="connsiteY1114" fmla="*/ 3333798 h 6687061"/>
              <a:gd name="connsiteX1115" fmla="*/ 3064977 w 11799254"/>
              <a:gd name="connsiteY1115" fmla="*/ 3195514 h 6687061"/>
              <a:gd name="connsiteX1116" fmla="*/ 3047405 w 11799254"/>
              <a:gd name="connsiteY1116" fmla="*/ 3170699 h 6687061"/>
              <a:gd name="connsiteX1117" fmla="*/ 3047405 w 11799254"/>
              <a:gd name="connsiteY1117" fmla="*/ 3170699 h 6687061"/>
              <a:gd name="connsiteX1118" fmla="*/ 2741049 w 11799254"/>
              <a:gd name="connsiteY1118" fmla="*/ 3170699 h 6687061"/>
              <a:gd name="connsiteX1119" fmla="*/ 7574646 w 11799254"/>
              <a:gd name="connsiteY1119" fmla="*/ 3619136 h 6687061"/>
              <a:gd name="connsiteX1120" fmla="*/ 7286255 w 11799254"/>
              <a:gd name="connsiteY1120" fmla="*/ 3798547 h 6687061"/>
              <a:gd name="connsiteX1121" fmla="*/ 7225734 w 11799254"/>
              <a:gd name="connsiteY1121" fmla="*/ 3957109 h 6687061"/>
              <a:gd name="connsiteX1122" fmla="*/ 7241025 w 11799254"/>
              <a:gd name="connsiteY1122" fmla="*/ 3978705 h 6687061"/>
              <a:gd name="connsiteX1123" fmla="*/ 7552322 w 11799254"/>
              <a:gd name="connsiteY1123" fmla="*/ 3978705 h 6687061"/>
              <a:gd name="connsiteX1124" fmla="*/ 7841473 w 11799254"/>
              <a:gd name="connsiteY1124" fmla="*/ 3782236 h 6687061"/>
              <a:gd name="connsiteX1125" fmla="*/ 7898561 w 11799254"/>
              <a:gd name="connsiteY1125" fmla="*/ 3643952 h 6687061"/>
              <a:gd name="connsiteX1126" fmla="*/ 7880989 w 11799254"/>
              <a:gd name="connsiteY1126" fmla="*/ 3619136 h 6687061"/>
              <a:gd name="connsiteX1127" fmla="*/ 7880989 w 11799254"/>
              <a:gd name="connsiteY1127" fmla="*/ 3619136 h 6687061"/>
              <a:gd name="connsiteX1128" fmla="*/ 7574646 w 11799254"/>
              <a:gd name="connsiteY1128" fmla="*/ 3619136 h 6687061"/>
              <a:gd name="connsiteX1129" fmla="*/ 8577178 w 11799254"/>
              <a:gd name="connsiteY1129" fmla="*/ 1806413 h 6687061"/>
              <a:gd name="connsiteX1130" fmla="*/ 8577178 w 11799254"/>
              <a:gd name="connsiteY1130" fmla="*/ 1806413 h 6687061"/>
              <a:gd name="connsiteX1131" fmla="*/ 8594750 w 11799254"/>
              <a:gd name="connsiteY1131" fmla="*/ 1831228 h 6687061"/>
              <a:gd name="connsiteX1132" fmla="*/ 8537663 w 11799254"/>
              <a:gd name="connsiteY1132" fmla="*/ 1969512 h 6687061"/>
              <a:gd name="connsiteX1133" fmla="*/ 8248512 w 11799254"/>
              <a:gd name="connsiteY1133" fmla="*/ 2165982 h 6687061"/>
              <a:gd name="connsiteX1134" fmla="*/ 7937215 w 11799254"/>
              <a:gd name="connsiteY1134" fmla="*/ 2165982 h 6687061"/>
              <a:gd name="connsiteX1135" fmla="*/ 7921923 w 11799254"/>
              <a:gd name="connsiteY1135" fmla="*/ 2144386 h 6687061"/>
              <a:gd name="connsiteX1136" fmla="*/ 7982444 w 11799254"/>
              <a:gd name="connsiteY1136" fmla="*/ 1985824 h 6687061"/>
              <a:gd name="connsiteX1137" fmla="*/ 8270823 w 11799254"/>
              <a:gd name="connsiteY1137" fmla="*/ 1806413 h 6687061"/>
              <a:gd name="connsiteX1138" fmla="*/ 8577178 w 11799254"/>
              <a:gd name="connsiteY1138" fmla="*/ 1806413 h 6687061"/>
              <a:gd name="connsiteX1139" fmla="*/ 8532139 w 11799254"/>
              <a:gd name="connsiteY1139" fmla="*/ 1852470 h 6687061"/>
              <a:gd name="connsiteX1140" fmla="*/ 8270823 w 11799254"/>
              <a:gd name="connsiteY1140" fmla="*/ 1852470 h 6687061"/>
              <a:gd name="connsiteX1141" fmla="*/ 8025457 w 11799254"/>
              <a:gd name="connsiteY1141" fmla="*/ 2002249 h 6687061"/>
              <a:gd name="connsiteX1142" fmla="*/ 7981938 w 11799254"/>
              <a:gd name="connsiteY1142" fmla="*/ 2116263 h 6687061"/>
              <a:gd name="connsiteX1143" fmla="*/ 7984459 w 11799254"/>
              <a:gd name="connsiteY1143" fmla="*/ 2119925 h 6687061"/>
              <a:gd name="connsiteX1144" fmla="*/ 8248499 w 11799254"/>
              <a:gd name="connsiteY1144" fmla="*/ 2119925 h 6687061"/>
              <a:gd name="connsiteX1145" fmla="*/ 8494650 w 11799254"/>
              <a:gd name="connsiteY1145" fmla="*/ 1953087 h 6687061"/>
              <a:gd name="connsiteX1146" fmla="*/ 8494865 w 11799254"/>
              <a:gd name="connsiteY1146" fmla="*/ 1952504 h 6687061"/>
              <a:gd name="connsiteX1147" fmla="*/ 8495094 w 11799254"/>
              <a:gd name="connsiteY1147" fmla="*/ 1951934 h 6687061"/>
              <a:gd name="connsiteX1148" fmla="*/ 8534622 w 11799254"/>
              <a:gd name="connsiteY1148" fmla="*/ 1856209 h 6687061"/>
              <a:gd name="connsiteX1149" fmla="*/ 8532139 w 11799254"/>
              <a:gd name="connsiteY1149" fmla="*/ 1852482 h 6687061"/>
              <a:gd name="connsiteX1150" fmla="*/ 6084574 w 11799254"/>
              <a:gd name="connsiteY1150" fmla="*/ 3170699 h 6687061"/>
              <a:gd name="connsiteX1151" fmla="*/ 5796196 w 11799254"/>
              <a:gd name="connsiteY1151" fmla="*/ 3350109 h 6687061"/>
              <a:gd name="connsiteX1152" fmla="*/ 5735662 w 11799254"/>
              <a:gd name="connsiteY1152" fmla="*/ 3508671 h 6687061"/>
              <a:gd name="connsiteX1153" fmla="*/ 5750953 w 11799254"/>
              <a:gd name="connsiteY1153" fmla="*/ 3530255 h 6687061"/>
              <a:gd name="connsiteX1154" fmla="*/ 6062250 w 11799254"/>
              <a:gd name="connsiteY1154" fmla="*/ 3530255 h 6687061"/>
              <a:gd name="connsiteX1155" fmla="*/ 6351401 w 11799254"/>
              <a:gd name="connsiteY1155" fmla="*/ 3333798 h 6687061"/>
              <a:gd name="connsiteX1156" fmla="*/ 6408489 w 11799254"/>
              <a:gd name="connsiteY1156" fmla="*/ 3195514 h 6687061"/>
              <a:gd name="connsiteX1157" fmla="*/ 6390917 w 11799254"/>
              <a:gd name="connsiteY1157" fmla="*/ 3170699 h 6687061"/>
              <a:gd name="connsiteX1158" fmla="*/ 6390917 w 11799254"/>
              <a:gd name="connsiteY1158" fmla="*/ 3170699 h 6687061"/>
              <a:gd name="connsiteX1159" fmla="*/ 6084574 w 11799254"/>
              <a:gd name="connsiteY1159" fmla="*/ 3170699 h 6687061"/>
              <a:gd name="connsiteX1160" fmla="*/ 2602156 w 11799254"/>
              <a:gd name="connsiteY1160" fmla="*/ 2715937 h 6687061"/>
              <a:gd name="connsiteX1161" fmla="*/ 2313765 w 11799254"/>
              <a:gd name="connsiteY1161" fmla="*/ 2895347 h 6687061"/>
              <a:gd name="connsiteX1162" fmla="*/ 2253244 w 11799254"/>
              <a:gd name="connsiteY1162" fmla="*/ 3053910 h 6687061"/>
              <a:gd name="connsiteX1163" fmla="*/ 2268536 w 11799254"/>
              <a:gd name="connsiteY1163" fmla="*/ 3075493 h 6687061"/>
              <a:gd name="connsiteX1164" fmla="*/ 2579833 w 11799254"/>
              <a:gd name="connsiteY1164" fmla="*/ 3075493 h 6687061"/>
              <a:gd name="connsiteX1165" fmla="*/ 2868984 w 11799254"/>
              <a:gd name="connsiteY1165" fmla="*/ 2879036 h 6687061"/>
              <a:gd name="connsiteX1166" fmla="*/ 2926071 w 11799254"/>
              <a:gd name="connsiteY1166" fmla="*/ 2740752 h 6687061"/>
              <a:gd name="connsiteX1167" fmla="*/ 2908499 w 11799254"/>
              <a:gd name="connsiteY1167" fmla="*/ 2715937 h 6687061"/>
              <a:gd name="connsiteX1168" fmla="*/ 2908499 w 11799254"/>
              <a:gd name="connsiteY1168" fmla="*/ 2715937 h 6687061"/>
              <a:gd name="connsiteX1169" fmla="*/ 2602156 w 11799254"/>
              <a:gd name="connsiteY1169" fmla="*/ 2715937 h 6687061"/>
              <a:gd name="connsiteX1170" fmla="*/ 1935714 w 11799254"/>
              <a:gd name="connsiteY1170" fmla="*/ 2715937 h 6687061"/>
              <a:gd name="connsiteX1171" fmla="*/ 1647323 w 11799254"/>
              <a:gd name="connsiteY1171" fmla="*/ 2895347 h 6687061"/>
              <a:gd name="connsiteX1172" fmla="*/ 1586802 w 11799254"/>
              <a:gd name="connsiteY1172" fmla="*/ 3053910 h 6687061"/>
              <a:gd name="connsiteX1173" fmla="*/ 1602094 w 11799254"/>
              <a:gd name="connsiteY1173" fmla="*/ 3075493 h 6687061"/>
              <a:gd name="connsiteX1174" fmla="*/ 1913391 w 11799254"/>
              <a:gd name="connsiteY1174" fmla="*/ 3075493 h 6687061"/>
              <a:gd name="connsiteX1175" fmla="*/ 2202542 w 11799254"/>
              <a:gd name="connsiteY1175" fmla="*/ 2879036 h 6687061"/>
              <a:gd name="connsiteX1176" fmla="*/ 2259629 w 11799254"/>
              <a:gd name="connsiteY1176" fmla="*/ 2740752 h 6687061"/>
              <a:gd name="connsiteX1177" fmla="*/ 2242070 w 11799254"/>
              <a:gd name="connsiteY1177" fmla="*/ 2715937 h 6687061"/>
              <a:gd name="connsiteX1178" fmla="*/ 2242070 w 11799254"/>
              <a:gd name="connsiteY1178" fmla="*/ 2715937 h 6687061"/>
              <a:gd name="connsiteX1179" fmla="*/ 1935714 w 11799254"/>
              <a:gd name="connsiteY1179" fmla="*/ 2715937 h 6687061"/>
              <a:gd name="connsiteX1180" fmla="*/ 7594600 w 11799254"/>
              <a:gd name="connsiteY1180" fmla="*/ 1262770 h 6687061"/>
              <a:gd name="connsiteX1181" fmla="*/ 7905897 w 11799254"/>
              <a:gd name="connsiteY1181" fmla="*/ 1262770 h 6687061"/>
              <a:gd name="connsiteX1182" fmla="*/ 8195060 w 11799254"/>
              <a:gd name="connsiteY1182" fmla="*/ 1066307 h 6687061"/>
              <a:gd name="connsiteX1183" fmla="*/ 8252148 w 11799254"/>
              <a:gd name="connsiteY1183" fmla="*/ 928021 h 6687061"/>
              <a:gd name="connsiteX1184" fmla="*/ 8234576 w 11799254"/>
              <a:gd name="connsiteY1184" fmla="*/ 903208 h 6687061"/>
              <a:gd name="connsiteX1185" fmla="*/ 7928220 w 11799254"/>
              <a:gd name="connsiteY1185" fmla="*/ 903208 h 6687061"/>
              <a:gd name="connsiteX1186" fmla="*/ 7639842 w 11799254"/>
              <a:gd name="connsiteY1186" fmla="*/ 1082616 h 6687061"/>
              <a:gd name="connsiteX1187" fmla="*/ 7579308 w 11799254"/>
              <a:gd name="connsiteY1187" fmla="*/ 1241179 h 6687061"/>
              <a:gd name="connsiteX1188" fmla="*/ 7594600 w 11799254"/>
              <a:gd name="connsiteY1188" fmla="*/ 1262770 h 6687061"/>
              <a:gd name="connsiteX1189" fmla="*/ 5725729 w 11799254"/>
              <a:gd name="connsiteY1189" fmla="*/ 3170699 h 6687061"/>
              <a:gd name="connsiteX1190" fmla="*/ 5725729 w 11799254"/>
              <a:gd name="connsiteY1190" fmla="*/ 3170699 h 6687061"/>
              <a:gd name="connsiteX1191" fmla="*/ 5743301 w 11799254"/>
              <a:gd name="connsiteY1191" fmla="*/ 3195514 h 6687061"/>
              <a:gd name="connsiteX1192" fmla="*/ 5686201 w 11799254"/>
              <a:gd name="connsiteY1192" fmla="*/ 3333798 h 6687061"/>
              <a:gd name="connsiteX1193" fmla="*/ 5397050 w 11799254"/>
              <a:gd name="connsiteY1193" fmla="*/ 3530255 h 6687061"/>
              <a:gd name="connsiteX1194" fmla="*/ 5085753 w 11799254"/>
              <a:gd name="connsiteY1194" fmla="*/ 3530255 h 6687061"/>
              <a:gd name="connsiteX1195" fmla="*/ 5070461 w 11799254"/>
              <a:gd name="connsiteY1195" fmla="*/ 3508671 h 6687061"/>
              <a:gd name="connsiteX1196" fmla="*/ 5130995 w 11799254"/>
              <a:gd name="connsiteY1196" fmla="*/ 3350097 h 6687061"/>
              <a:gd name="connsiteX1197" fmla="*/ 5419373 w 11799254"/>
              <a:gd name="connsiteY1197" fmla="*/ 3170699 h 6687061"/>
              <a:gd name="connsiteX1198" fmla="*/ 5725729 w 11799254"/>
              <a:gd name="connsiteY1198" fmla="*/ 3170699 h 6687061"/>
              <a:gd name="connsiteX1199" fmla="*/ 5680677 w 11799254"/>
              <a:gd name="connsiteY1199" fmla="*/ 3216755 h 6687061"/>
              <a:gd name="connsiteX1200" fmla="*/ 5419373 w 11799254"/>
              <a:gd name="connsiteY1200" fmla="*/ 3216755 h 6687061"/>
              <a:gd name="connsiteX1201" fmla="*/ 5174007 w 11799254"/>
              <a:gd name="connsiteY1201" fmla="*/ 3366535 h 6687061"/>
              <a:gd name="connsiteX1202" fmla="*/ 5130488 w 11799254"/>
              <a:gd name="connsiteY1202" fmla="*/ 3480548 h 6687061"/>
              <a:gd name="connsiteX1203" fmla="*/ 5133009 w 11799254"/>
              <a:gd name="connsiteY1203" fmla="*/ 3484198 h 6687061"/>
              <a:gd name="connsiteX1204" fmla="*/ 5397050 w 11799254"/>
              <a:gd name="connsiteY1204" fmla="*/ 3484198 h 6687061"/>
              <a:gd name="connsiteX1205" fmla="*/ 5643189 w 11799254"/>
              <a:gd name="connsiteY1205" fmla="*/ 3317360 h 6687061"/>
              <a:gd name="connsiteX1206" fmla="*/ 5643404 w 11799254"/>
              <a:gd name="connsiteY1206" fmla="*/ 3316790 h 6687061"/>
              <a:gd name="connsiteX1207" fmla="*/ 5643645 w 11799254"/>
              <a:gd name="connsiteY1207" fmla="*/ 3316207 h 6687061"/>
              <a:gd name="connsiteX1208" fmla="*/ 5683173 w 11799254"/>
              <a:gd name="connsiteY1208" fmla="*/ 3220481 h 6687061"/>
              <a:gd name="connsiteX1209" fmla="*/ 5680677 w 11799254"/>
              <a:gd name="connsiteY1209" fmla="*/ 3216755 h 6687061"/>
              <a:gd name="connsiteX1210" fmla="*/ 8043523 w 11799254"/>
              <a:gd name="connsiteY1210" fmla="*/ 617863 h 6687061"/>
              <a:gd name="connsiteX1211" fmla="*/ 8100611 w 11799254"/>
              <a:gd name="connsiteY1211" fmla="*/ 479577 h 6687061"/>
              <a:gd name="connsiteX1212" fmla="*/ 8083038 w 11799254"/>
              <a:gd name="connsiteY1212" fmla="*/ 454764 h 6687061"/>
              <a:gd name="connsiteX1213" fmla="*/ 7776683 w 11799254"/>
              <a:gd name="connsiteY1213" fmla="*/ 454764 h 6687061"/>
              <a:gd name="connsiteX1214" fmla="*/ 7488304 w 11799254"/>
              <a:gd name="connsiteY1214" fmla="*/ 634172 h 6687061"/>
              <a:gd name="connsiteX1215" fmla="*/ 7427784 w 11799254"/>
              <a:gd name="connsiteY1215" fmla="*/ 792735 h 6687061"/>
              <a:gd name="connsiteX1216" fmla="*/ 7443075 w 11799254"/>
              <a:gd name="connsiteY1216" fmla="*/ 814326 h 6687061"/>
              <a:gd name="connsiteX1217" fmla="*/ 7754359 w 11799254"/>
              <a:gd name="connsiteY1217" fmla="*/ 814326 h 6687061"/>
              <a:gd name="connsiteX1218" fmla="*/ 8043523 w 11799254"/>
              <a:gd name="connsiteY1218" fmla="*/ 617863 h 6687061"/>
              <a:gd name="connsiteX1219" fmla="*/ 7944132 w 11799254"/>
              <a:gd name="connsiteY1219" fmla="*/ 1 h 6687061"/>
              <a:gd name="connsiteX1220" fmla="*/ 7944132 w 11799254"/>
              <a:gd name="connsiteY1220" fmla="*/ 4 h 6687061"/>
              <a:gd name="connsiteX1221" fmla="*/ 7961705 w 11799254"/>
              <a:gd name="connsiteY1221" fmla="*/ 24817 h 6687061"/>
              <a:gd name="connsiteX1222" fmla="*/ 7904604 w 11799254"/>
              <a:gd name="connsiteY1222" fmla="*/ 163099 h 6687061"/>
              <a:gd name="connsiteX1223" fmla="*/ 7615466 w 11799254"/>
              <a:gd name="connsiteY1223" fmla="*/ 359565 h 6687061"/>
              <a:gd name="connsiteX1224" fmla="*/ 7304157 w 11799254"/>
              <a:gd name="connsiteY1224" fmla="*/ 359565 h 6687061"/>
              <a:gd name="connsiteX1225" fmla="*/ 7288865 w 11799254"/>
              <a:gd name="connsiteY1225" fmla="*/ 337970 h 6687061"/>
              <a:gd name="connsiteX1226" fmla="*/ 7349399 w 11799254"/>
              <a:gd name="connsiteY1226" fmla="*/ 179408 h 6687061"/>
              <a:gd name="connsiteX1227" fmla="*/ 7637776 w 11799254"/>
              <a:gd name="connsiteY1227" fmla="*/ 0 h 6687061"/>
              <a:gd name="connsiteX1228" fmla="*/ 7944132 w 11799254"/>
              <a:gd name="connsiteY1228" fmla="*/ 0 h 6687061"/>
              <a:gd name="connsiteX1229" fmla="*/ 7899080 w 11799254"/>
              <a:gd name="connsiteY1229" fmla="*/ 46062 h 6687061"/>
              <a:gd name="connsiteX1230" fmla="*/ 7637776 w 11799254"/>
              <a:gd name="connsiteY1230" fmla="*/ 46062 h 6687061"/>
              <a:gd name="connsiteX1231" fmla="*/ 7392411 w 11799254"/>
              <a:gd name="connsiteY1231" fmla="*/ 195840 h 6687061"/>
              <a:gd name="connsiteX1232" fmla="*/ 7348892 w 11799254"/>
              <a:gd name="connsiteY1232" fmla="*/ 309846 h 6687061"/>
              <a:gd name="connsiteX1233" fmla="*/ 7351413 w 11799254"/>
              <a:gd name="connsiteY1233" fmla="*/ 313506 h 6687061"/>
              <a:gd name="connsiteX1234" fmla="*/ 7615466 w 11799254"/>
              <a:gd name="connsiteY1234" fmla="*/ 313506 h 6687061"/>
              <a:gd name="connsiteX1235" fmla="*/ 7861592 w 11799254"/>
              <a:gd name="connsiteY1235" fmla="*/ 146670 h 6687061"/>
              <a:gd name="connsiteX1236" fmla="*/ 7861820 w 11799254"/>
              <a:gd name="connsiteY1236" fmla="*/ 146091 h 6687061"/>
              <a:gd name="connsiteX1237" fmla="*/ 7862048 w 11799254"/>
              <a:gd name="connsiteY1237" fmla="*/ 145518 h 6687061"/>
              <a:gd name="connsiteX1238" fmla="*/ 7901576 w 11799254"/>
              <a:gd name="connsiteY1238" fmla="*/ 49787 h 6687061"/>
              <a:gd name="connsiteX1239" fmla="*/ 7899080 w 11799254"/>
              <a:gd name="connsiteY1239" fmla="*/ 46062 h 6687061"/>
              <a:gd name="connsiteX1240" fmla="*/ 6970561 w 11799254"/>
              <a:gd name="connsiteY1240" fmla="*/ 1082616 h 6687061"/>
              <a:gd name="connsiteX1241" fmla="*/ 6910040 w 11799254"/>
              <a:gd name="connsiteY1241" fmla="*/ 1241179 h 6687061"/>
              <a:gd name="connsiteX1242" fmla="*/ 6925333 w 11799254"/>
              <a:gd name="connsiteY1242" fmla="*/ 1262770 h 6687061"/>
              <a:gd name="connsiteX1243" fmla="*/ 7236629 w 11799254"/>
              <a:gd name="connsiteY1243" fmla="*/ 1262770 h 6687061"/>
              <a:gd name="connsiteX1244" fmla="*/ 7525780 w 11799254"/>
              <a:gd name="connsiteY1244" fmla="*/ 1066307 h 6687061"/>
              <a:gd name="connsiteX1245" fmla="*/ 7582868 w 11799254"/>
              <a:gd name="connsiteY1245" fmla="*/ 928021 h 6687061"/>
              <a:gd name="connsiteX1246" fmla="*/ 7565296 w 11799254"/>
              <a:gd name="connsiteY1246" fmla="*/ 903208 h 6687061"/>
              <a:gd name="connsiteX1247" fmla="*/ 7258952 w 11799254"/>
              <a:gd name="connsiteY1247" fmla="*/ 903208 h 6687061"/>
              <a:gd name="connsiteX1248" fmla="*/ 6970561 w 11799254"/>
              <a:gd name="connsiteY1248" fmla="*/ 1082616 h 6687061"/>
              <a:gd name="connsiteX1249" fmla="*/ 8613399 w 11799254"/>
              <a:gd name="connsiteY1249" fmla="*/ 4 h 6687061"/>
              <a:gd name="connsiteX1250" fmla="*/ 8307057 w 11799254"/>
              <a:gd name="connsiteY1250" fmla="*/ 4 h 6687061"/>
              <a:gd name="connsiteX1251" fmla="*/ 8018666 w 11799254"/>
              <a:gd name="connsiteY1251" fmla="*/ 179408 h 6687061"/>
              <a:gd name="connsiteX1252" fmla="*/ 7958145 w 11799254"/>
              <a:gd name="connsiteY1252" fmla="*/ 337970 h 6687061"/>
              <a:gd name="connsiteX1253" fmla="*/ 7973436 w 11799254"/>
              <a:gd name="connsiteY1253" fmla="*/ 359561 h 6687061"/>
              <a:gd name="connsiteX1254" fmla="*/ 8284733 w 11799254"/>
              <a:gd name="connsiteY1254" fmla="*/ 359561 h 6687061"/>
              <a:gd name="connsiteX1255" fmla="*/ 8573884 w 11799254"/>
              <a:gd name="connsiteY1255" fmla="*/ 163098 h 6687061"/>
              <a:gd name="connsiteX1256" fmla="*/ 8630972 w 11799254"/>
              <a:gd name="connsiteY1256" fmla="*/ 24813 h 6687061"/>
              <a:gd name="connsiteX1257" fmla="*/ 8613399 w 11799254"/>
              <a:gd name="connsiteY1257" fmla="*/ 4 h 6687061"/>
              <a:gd name="connsiteX1258" fmla="*/ 6642250 w 11799254"/>
              <a:gd name="connsiteY1258" fmla="*/ 1985824 h 6687061"/>
              <a:gd name="connsiteX1259" fmla="*/ 6581729 w 11799254"/>
              <a:gd name="connsiteY1259" fmla="*/ 2144386 h 6687061"/>
              <a:gd name="connsiteX1260" fmla="*/ 6597008 w 11799254"/>
              <a:gd name="connsiteY1260" fmla="*/ 2165982 h 6687061"/>
              <a:gd name="connsiteX1261" fmla="*/ 6908305 w 11799254"/>
              <a:gd name="connsiteY1261" fmla="*/ 2165982 h 6687061"/>
              <a:gd name="connsiteX1262" fmla="*/ 7197469 w 11799254"/>
              <a:gd name="connsiteY1262" fmla="*/ 1969512 h 6687061"/>
              <a:gd name="connsiteX1263" fmla="*/ 7254556 w 11799254"/>
              <a:gd name="connsiteY1263" fmla="*/ 1831228 h 6687061"/>
              <a:gd name="connsiteX1264" fmla="*/ 7236984 w 11799254"/>
              <a:gd name="connsiteY1264" fmla="*/ 1806413 h 6687061"/>
              <a:gd name="connsiteX1265" fmla="*/ 6930628 w 11799254"/>
              <a:gd name="connsiteY1265" fmla="*/ 1806413 h 6687061"/>
              <a:gd name="connsiteX1266" fmla="*/ 6642250 w 11799254"/>
              <a:gd name="connsiteY1266" fmla="*/ 1985824 h 6687061"/>
              <a:gd name="connsiteX1267" fmla="*/ 9851341 w 11799254"/>
              <a:gd name="connsiteY1267" fmla="*/ 1531062 h 6687061"/>
              <a:gd name="connsiteX1268" fmla="*/ 9790819 w 11799254"/>
              <a:gd name="connsiteY1268" fmla="*/ 1689624 h 6687061"/>
              <a:gd name="connsiteX1269" fmla="*/ 9806111 w 11799254"/>
              <a:gd name="connsiteY1269" fmla="*/ 1711220 h 6687061"/>
              <a:gd name="connsiteX1270" fmla="*/ 10117408 w 11799254"/>
              <a:gd name="connsiteY1270" fmla="*/ 1711220 h 6687061"/>
              <a:gd name="connsiteX1271" fmla="*/ 10406559 w 11799254"/>
              <a:gd name="connsiteY1271" fmla="*/ 1514750 h 6687061"/>
              <a:gd name="connsiteX1272" fmla="*/ 10463646 w 11799254"/>
              <a:gd name="connsiteY1272" fmla="*/ 1376467 h 6687061"/>
              <a:gd name="connsiteX1273" fmla="*/ 10446074 w 11799254"/>
              <a:gd name="connsiteY1273" fmla="*/ 1351651 h 6687061"/>
              <a:gd name="connsiteX1274" fmla="*/ 10139718 w 11799254"/>
              <a:gd name="connsiteY1274" fmla="*/ 1351651 h 6687061"/>
              <a:gd name="connsiteX1275" fmla="*/ 9851341 w 11799254"/>
              <a:gd name="connsiteY1275" fmla="*/ 1531062 h 6687061"/>
              <a:gd name="connsiteX1276" fmla="*/ 6883840 w 11799254"/>
              <a:gd name="connsiteY1276" fmla="*/ 903208 h 6687061"/>
              <a:gd name="connsiteX1277" fmla="*/ 6577497 w 11799254"/>
              <a:gd name="connsiteY1277" fmla="*/ 903208 h 6687061"/>
              <a:gd name="connsiteX1278" fmla="*/ 6289107 w 11799254"/>
              <a:gd name="connsiteY1278" fmla="*/ 1082616 h 6687061"/>
              <a:gd name="connsiteX1279" fmla="*/ 6228585 w 11799254"/>
              <a:gd name="connsiteY1279" fmla="*/ 1241179 h 6687061"/>
              <a:gd name="connsiteX1280" fmla="*/ 6243877 w 11799254"/>
              <a:gd name="connsiteY1280" fmla="*/ 1262770 h 6687061"/>
              <a:gd name="connsiteX1281" fmla="*/ 6555174 w 11799254"/>
              <a:gd name="connsiteY1281" fmla="*/ 1262770 h 6687061"/>
              <a:gd name="connsiteX1282" fmla="*/ 6844325 w 11799254"/>
              <a:gd name="connsiteY1282" fmla="*/ 1066307 h 6687061"/>
              <a:gd name="connsiteX1283" fmla="*/ 6901413 w 11799254"/>
              <a:gd name="connsiteY1283" fmla="*/ 928021 h 6687061"/>
              <a:gd name="connsiteX1284" fmla="*/ 6883840 w 11799254"/>
              <a:gd name="connsiteY1284" fmla="*/ 903208 h 6687061"/>
              <a:gd name="connsiteX1285" fmla="*/ 8828499 w 11799254"/>
              <a:gd name="connsiteY1285" fmla="*/ 634171 h 6687061"/>
              <a:gd name="connsiteX1286" fmla="*/ 8767965 w 11799254"/>
              <a:gd name="connsiteY1286" fmla="*/ 792733 h 6687061"/>
              <a:gd name="connsiteX1287" fmla="*/ 8783269 w 11799254"/>
              <a:gd name="connsiteY1287" fmla="*/ 814324 h 6687061"/>
              <a:gd name="connsiteX1288" fmla="*/ 9094554 w 11799254"/>
              <a:gd name="connsiteY1288" fmla="*/ 814324 h 6687061"/>
              <a:gd name="connsiteX1289" fmla="*/ 9383705 w 11799254"/>
              <a:gd name="connsiteY1289" fmla="*/ 617861 h 6687061"/>
              <a:gd name="connsiteX1290" fmla="*/ 9440805 w 11799254"/>
              <a:gd name="connsiteY1290" fmla="*/ 479576 h 6687061"/>
              <a:gd name="connsiteX1291" fmla="*/ 9423233 w 11799254"/>
              <a:gd name="connsiteY1291" fmla="*/ 454763 h 6687061"/>
              <a:gd name="connsiteX1292" fmla="*/ 9116876 w 11799254"/>
              <a:gd name="connsiteY1292" fmla="*/ 454763 h 6687061"/>
              <a:gd name="connsiteX1293" fmla="*/ 8828499 w 11799254"/>
              <a:gd name="connsiteY1293" fmla="*/ 634171 h 6687061"/>
              <a:gd name="connsiteX1294" fmla="*/ 4235796 w 11799254"/>
              <a:gd name="connsiteY1294" fmla="*/ 5313816 h 6687061"/>
              <a:gd name="connsiteX1295" fmla="*/ 4296330 w 11799254"/>
              <a:gd name="connsiteY1295" fmla="*/ 5155254 h 6687061"/>
              <a:gd name="connsiteX1296" fmla="*/ 4584708 w 11799254"/>
              <a:gd name="connsiteY1296" fmla="*/ 4975843 h 6687061"/>
              <a:gd name="connsiteX1297" fmla="*/ 4891064 w 11799254"/>
              <a:gd name="connsiteY1297" fmla="*/ 4975843 h 6687061"/>
              <a:gd name="connsiteX1298" fmla="*/ 4891064 w 11799254"/>
              <a:gd name="connsiteY1298" fmla="*/ 4975843 h 6687061"/>
              <a:gd name="connsiteX1299" fmla="*/ 4908636 w 11799254"/>
              <a:gd name="connsiteY1299" fmla="*/ 5000659 h 6687061"/>
              <a:gd name="connsiteX1300" fmla="*/ 4851549 w 11799254"/>
              <a:gd name="connsiteY1300" fmla="*/ 5138942 h 6687061"/>
              <a:gd name="connsiteX1301" fmla="*/ 4562385 w 11799254"/>
              <a:gd name="connsiteY1301" fmla="*/ 5335412 h 6687061"/>
              <a:gd name="connsiteX1302" fmla="*/ 4251088 w 11799254"/>
              <a:gd name="connsiteY1302" fmla="*/ 5335412 h 6687061"/>
              <a:gd name="connsiteX1303" fmla="*/ 4235796 w 11799254"/>
              <a:gd name="connsiteY1303" fmla="*/ 5313816 h 6687061"/>
              <a:gd name="connsiteX1304" fmla="*/ 4298345 w 11799254"/>
              <a:gd name="connsiteY1304" fmla="*/ 5289355 h 6687061"/>
              <a:gd name="connsiteX1305" fmla="*/ 4562385 w 11799254"/>
              <a:gd name="connsiteY1305" fmla="*/ 5289355 h 6687061"/>
              <a:gd name="connsiteX1306" fmla="*/ 4808524 w 11799254"/>
              <a:gd name="connsiteY1306" fmla="*/ 5122517 h 6687061"/>
              <a:gd name="connsiteX1307" fmla="*/ 4808752 w 11799254"/>
              <a:gd name="connsiteY1307" fmla="*/ 5121934 h 6687061"/>
              <a:gd name="connsiteX1308" fmla="*/ 4808980 w 11799254"/>
              <a:gd name="connsiteY1308" fmla="*/ 5121364 h 6687061"/>
              <a:gd name="connsiteX1309" fmla="*/ 4848508 w 11799254"/>
              <a:gd name="connsiteY1309" fmla="*/ 5025626 h 6687061"/>
              <a:gd name="connsiteX1310" fmla="*/ 4846012 w 11799254"/>
              <a:gd name="connsiteY1310" fmla="*/ 5021913 h 6687061"/>
              <a:gd name="connsiteX1311" fmla="*/ 4584708 w 11799254"/>
              <a:gd name="connsiteY1311" fmla="*/ 5021913 h 6687061"/>
              <a:gd name="connsiteX1312" fmla="*/ 4339342 w 11799254"/>
              <a:gd name="connsiteY1312" fmla="*/ 5171679 h 6687061"/>
              <a:gd name="connsiteX1313" fmla="*/ 4295824 w 11799254"/>
              <a:gd name="connsiteY1313" fmla="*/ 5285693 h 6687061"/>
              <a:gd name="connsiteX1314" fmla="*/ 4298345 w 11799254"/>
              <a:gd name="connsiteY1314" fmla="*/ 5289355 h 6687061"/>
              <a:gd name="connsiteX1315" fmla="*/ 8651711 w 11799254"/>
              <a:gd name="connsiteY1315" fmla="*/ 1985824 h 6687061"/>
              <a:gd name="connsiteX1316" fmla="*/ 8591178 w 11799254"/>
              <a:gd name="connsiteY1316" fmla="*/ 2144386 h 6687061"/>
              <a:gd name="connsiteX1317" fmla="*/ 8606469 w 11799254"/>
              <a:gd name="connsiteY1317" fmla="*/ 2165982 h 6687061"/>
              <a:gd name="connsiteX1318" fmla="*/ 8917766 w 11799254"/>
              <a:gd name="connsiteY1318" fmla="*/ 2165982 h 6687061"/>
              <a:gd name="connsiteX1319" fmla="*/ 9206917 w 11799254"/>
              <a:gd name="connsiteY1319" fmla="*/ 1969512 h 6687061"/>
              <a:gd name="connsiteX1320" fmla="*/ 9264018 w 11799254"/>
              <a:gd name="connsiteY1320" fmla="*/ 1831228 h 6687061"/>
              <a:gd name="connsiteX1321" fmla="*/ 9246433 w 11799254"/>
              <a:gd name="connsiteY1321" fmla="*/ 1806413 h 6687061"/>
              <a:gd name="connsiteX1322" fmla="*/ 8940090 w 11799254"/>
              <a:gd name="connsiteY1322" fmla="*/ 1806413 h 6687061"/>
              <a:gd name="connsiteX1323" fmla="*/ 8651711 w 11799254"/>
              <a:gd name="connsiteY1323" fmla="*/ 1985824 h 6687061"/>
              <a:gd name="connsiteX1324" fmla="*/ 6609665 w 11799254"/>
              <a:gd name="connsiteY1324" fmla="*/ 4 h 6687061"/>
              <a:gd name="connsiteX1325" fmla="*/ 6303322 w 11799254"/>
              <a:gd name="connsiteY1325" fmla="*/ 4 h 6687061"/>
              <a:gd name="connsiteX1326" fmla="*/ 6014943 w 11799254"/>
              <a:gd name="connsiteY1326" fmla="*/ 179408 h 6687061"/>
              <a:gd name="connsiteX1327" fmla="*/ 5954410 w 11799254"/>
              <a:gd name="connsiteY1327" fmla="*/ 337970 h 6687061"/>
              <a:gd name="connsiteX1328" fmla="*/ 5969701 w 11799254"/>
              <a:gd name="connsiteY1328" fmla="*/ 359561 h 6687061"/>
              <a:gd name="connsiteX1329" fmla="*/ 6280998 w 11799254"/>
              <a:gd name="connsiteY1329" fmla="*/ 359561 h 6687061"/>
              <a:gd name="connsiteX1330" fmla="*/ 6570149 w 11799254"/>
              <a:gd name="connsiteY1330" fmla="*/ 163098 h 6687061"/>
              <a:gd name="connsiteX1331" fmla="*/ 6627250 w 11799254"/>
              <a:gd name="connsiteY1331" fmla="*/ 24813 h 6687061"/>
              <a:gd name="connsiteX1332" fmla="*/ 6609665 w 11799254"/>
              <a:gd name="connsiteY1332" fmla="*/ 4 h 6687061"/>
              <a:gd name="connsiteX1333" fmla="*/ 3262074 w 11799254"/>
              <a:gd name="connsiteY1333" fmla="*/ 4 h 6687061"/>
              <a:gd name="connsiteX1334" fmla="*/ 2955730 w 11799254"/>
              <a:gd name="connsiteY1334" fmla="*/ 4 h 6687061"/>
              <a:gd name="connsiteX1335" fmla="*/ 2667339 w 11799254"/>
              <a:gd name="connsiteY1335" fmla="*/ 179409 h 6687061"/>
              <a:gd name="connsiteX1336" fmla="*/ 2606818 w 11799254"/>
              <a:gd name="connsiteY1336" fmla="*/ 337971 h 6687061"/>
              <a:gd name="connsiteX1337" fmla="*/ 2622110 w 11799254"/>
              <a:gd name="connsiteY1337" fmla="*/ 359563 h 6687061"/>
              <a:gd name="connsiteX1338" fmla="*/ 2933407 w 11799254"/>
              <a:gd name="connsiteY1338" fmla="*/ 359563 h 6687061"/>
              <a:gd name="connsiteX1339" fmla="*/ 3222558 w 11799254"/>
              <a:gd name="connsiteY1339" fmla="*/ 163099 h 6687061"/>
              <a:gd name="connsiteX1340" fmla="*/ 3279646 w 11799254"/>
              <a:gd name="connsiteY1340" fmla="*/ 24814 h 6687061"/>
              <a:gd name="connsiteX1341" fmla="*/ 3262074 w 11799254"/>
              <a:gd name="connsiteY1341" fmla="*/ 5 h 6687061"/>
              <a:gd name="connsiteX1342" fmla="*/ 2425356 w 11799254"/>
              <a:gd name="connsiteY1342" fmla="*/ 454764 h 6687061"/>
              <a:gd name="connsiteX1343" fmla="*/ 2731712 w 11799254"/>
              <a:gd name="connsiteY1343" fmla="*/ 454764 h 6687061"/>
              <a:gd name="connsiteX1344" fmla="*/ 2749284 w 11799254"/>
              <a:gd name="connsiteY1344" fmla="*/ 479577 h 6687061"/>
              <a:gd name="connsiteX1345" fmla="*/ 2692197 w 11799254"/>
              <a:gd name="connsiteY1345" fmla="*/ 617860 h 6687061"/>
              <a:gd name="connsiteX1346" fmla="*/ 2403046 w 11799254"/>
              <a:gd name="connsiteY1346" fmla="*/ 814326 h 6687061"/>
              <a:gd name="connsiteX1347" fmla="*/ 2091749 w 11799254"/>
              <a:gd name="connsiteY1347" fmla="*/ 814326 h 6687061"/>
              <a:gd name="connsiteX1348" fmla="*/ 2076457 w 11799254"/>
              <a:gd name="connsiteY1348" fmla="*/ 792731 h 6687061"/>
              <a:gd name="connsiteX1349" fmla="*/ 2136978 w 11799254"/>
              <a:gd name="connsiteY1349" fmla="*/ 634172 h 6687061"/>
              <a:gd name="connsiteX1350" fmla="*/ 2425369 w 11799254"/>
              <a:gd name="connsiteY1350" fmla="*/ 454764 h 6687061"/>
              <a:gd name="connsiteX1351" fmla="*/ 2686660 w 11799254"/>
              <a:gd name="connsiteY1351" fmla="*/ 500825 h 6687061"/>
              <a:gd name="connsiteX1352" fmla="*/ 2425356 w 11799254"/>
              <a:gd name="connsiteY1352" fmla="*/ 500825 h 6687061"/>
              <a:gd name="connsiteX1353" fmla="*/ 2179990 w 11799254"/>
              <a:gd name="connsiteY1353" fmla="*/ 650603 h 6687061"/>
              <a:gd name="connsiteX1354" fmla="*/ 2136471 w 11799254"/>
              <a:gd name="connsiteY1354" fmla="*/ 764609 h 6687061"/>
              <a:gd name="connsiteX1355" fmla="*/ 2138992 w 11799254"/>
              <a:gd name="connsiteY1355" fmla="*/ 768267 h 6687061"/>
              <a:gd name="connsiteX1356" fmla="*/ 2403046 w 11799254"/>
              <a:gd name="connsiteY1356" fmla="*/ 768267 h 6687061"/>
              <a:gd name="connsiteX1357" fmla="*/ 2649172 w 11799254"/>
              <a:gd name="connsiteY1357" fmla="*/ 601431 h 6687061"/>
              <a:gd name="connsiteX1358" fmla="*/ 2649400 w 11799254"/>
              <a:gd name="connsiteY1358" fmla="*/ 600852 h 6687061"/>
              <a:gd name="connsiteX1359" fmla="*/ 2649641 w 11799254"/>
              <a:gd name="connsiteY1359" fmla="*/ 600279 h 6687061"/>
              <a:gd name="connsiteX1360" fmla="*/ 2689156 w 11799254"/>
              <a:gd name="connsiteY1360" fmla="*/ 504551 h 6687061"/>
              <a:gd name="connsiteX1361" fmla="*/ 2686660 w 11799254"/>
              <a:gd name="connsiteY1361" fmla="*/ 500826 h 6687061"/>
              <a:gd name="connsiteX1362" fmla="*/ 4600621 w 11799254"/>
              <a:gd name="connsiteY1362" fmla="*/ 4 h 6687061"/>
              <a:gd name="connsiteX1363" fmla="*/ 4294265 w 11799254"/>
              <a:gd name="connsiteY1363" fmla="*/ 4 h 6687061"/>
              <a:gd name="connsiteX1364" fmla="*/ 4005887 w 11799254"/>
              <a:gd name="connsiteY1364" fmla="*/ 179408 h 6687061"/>
              <a:gd name="connsiteX1365" fmla="*/ 3945353 w 11799254"/>
              <a:gd name="connsiteY1365" fmla="*/ 337970 h 6687061"/>
              <a:gd name="connsiteX1366" fmla="*/ 3960657 w 11799254"/>
              <a:gd name="connsiteY1366" fmla="*/ 359561 h 6687061"/>
              <a:gd name="connsiteX1367" fmla="*/ 4271942 w 11799254"/>
              <a:gd name="connsiteY1367" fmla="*/ 359561 h 6687061"/>
              <a:gd name="connsiteX1368" fmla="*/ 4561105 w 11799254"/>
              <a:gd name="connsiteY1368" fmla="*/ 163098 h 6687061"/>
              <a:gd name="connsiteX1369" fmla="*/ 4618193 w 11799254"/>
              <a:gd name="connsiteY1369" fmla="*/ 24813 h 6687061"/>
              <a:gd name="connsiteX1370" fmla="*/ 4600621 w 11799254"/>
              <a:gd name="connsiteY1370" fmla="*/ 4 h 6687061"/>
              <a:gd name="connsiteX1371" fmla="*/ 5484569 w 11799254"/>
              <a:gd name="connsiteY1371" fmla="*/ 634171 h 6687061"/>
              <a:gd name="connsiteX1372" fmla="*/ 5424048 w 11799254"/>
              <a:gd name="connsiteY1372" fmla="*/ 792733 h 6687061"/>
              <a:gd name="connsiteX1373" fmla="*/ 5439340 w 11799254"/>
              <a:gd name="connsiteY1373" fmla="*/ 814324 h 6687061"/>
              <a:gd name="connsiteX1374" fmla="*/ 5750637 w 11799254"/>
              <a:gd name="connsiteY1374" fmla="*/ 814324 h 6687061"/>
              <a:gd name="connsiteX1375" fmla="*/ 6039788 w 11799254"/>
              <a:gd name="connsiteY1375" fmla="*/ 617861 h 6687061"/>
              <a:gd name="connsiteX1376" fmla="*/ 6096876 w 11799254"/>
              <a:gd name="connsiteY1376" fmla="*/ 479576 h 6687061"/>
              <a:gd name="connsiteX1377" fmla="*/ 6079303 w 11799254"/>
              <a:gd name="connsiteY1377" fmla="*/ 454763 h 6687061"/>
              <a:gd name="connsiteX1378" fmla="*/ 5772947 w 11799254"/>
              <a:gd name="connsiteY1378" fmla="*/ 454763 h 6687061"/>
              <a:gd name="connsiteX1379" fmla="*/ 5484569 w 11799254"/>
              <a:gd name="connsiteY1379" fmla="*/ 634171 h 6687061"/>
              <a:gd name="connsiteX1380" fmla="*/ 4966839 w 11799254"/>
              <a:gd name="connsiteY1380" fmla="*/ 1082616 h 6687061"/>
              <a:gd name="connsiteX1381" fmla="*/ 4906305 w 11799254"/>
              <a:gd name="connsiteY1381" fmla="*/ 1241179 h 6687061"/>
              <a:gd name="connsiteX1382" fmla="*/ 4921597 w 11799254"/>
              <a:gd name="connsiteY1382" fmla="*/ 1262770 h 6687061"/>
              <a:gd name="connsiteX1383" fmla="*/ 5232907 w 11799254"/>
              <a:gd name="connsiteY1383" fmla="*/ 1262770 h 6687061"/>
              <a:gd name="connsiteX1384" fmla="*/ 5522045 w 11799254"/>
              <a:gd name="connsiteY1384" fmla="*/ 1066307 h 6687061"/>
              <a:gd name="connsiteX1385" fmla="*/ 5579146 w 11799254"/>
              <a:gd name="connsiteY1385" fmla="*/ 928021 h 6687061"/>
              <a:gd name="connsiteX1386" fmla="*/ 5561561 w 11799254"/>
              <a:gd name="connsiteY1386" fmla="*/ 903208 h 6687061"/>
              <a:gd name="connsiteX1387" fmla="*/ 5255217 w 11799254"/>
              <a:gd name="connsiteY1387" fmla="*/ 903208 h 6687061"/>
              <a:gd name="connsiteX1388" fmla="*/ 4966839 w 11799254"/>
              <a:gd name="connsiteY1388" fmla="*/ 1082616 h 6687061"/>
              <a:gd name="connsiteX1389" fmla="*/ 4499609 w 11799254"/>
              <a:gd name="connsiteY1389" fmla="*/ 1531062 h 6687061"/>
              <a:gd name="connsiteX1390" fmla="*/ 4439088 w 11799254"/>
              <a:gd name="connsiteY1390" fmla="*/ 1689624 h 6687061"/>
              <a:gd name="connsiteX1391" fmla="*/ 4454379 w 11799254"/>
              <a:gd name="connsiteY1391" fmla="*/ 1711220 h 6687061"/>
              <a:gd name="connsiteX1392" fmla="*/ 4765676 w 11799254"/>
              <a:gd name="connsiteY1392" fmla="*/ 1711220 h 6687061"/>
              <a:gd name="connsiteX1393" fmla="*/ 5054827 w 11799254"/>
              <a:gd name="connsiteY1393" fmla="*/ 1514750 h 6687061"/>
              <a:gd name="connsiteX1394" fmla="*/ 5111915 w 11799254"/>
              <a:gd name="connsiteY1394" fmla="*/ 1376467 h 6687061"/>
              <a:gd name="connsiteX1395" fmla="*/ 5094343 w 11799254"/>
              <a:gd name="connsiteY1395" fmla="*/ 1351651 h 6687061"/>
              <a:gd name="connsiteX1396" fmla="*/ 4787987 w 11799254"/>
              <a:gd name="connsiteY1396" fmla="*/ 1351651 h 6687061"/>
              <a:gd name="connsiteX1397" fmla="*/ 4499609 w 11799254"/>
              <a:gd name="connsiteY1397" fmla="*/ 1531062 h 6687061"/>
              <a:gd name="connsiteX1398" fmla="*/ 11538977 w 11799254"/>
              <a:gd name="connsiteY1398" fmla="*/ 1066307 h 6687061"/>
              <a:gd name="connsiteX1399" fmla="*/ 11596064 w 11799254"/>
              <a:gd name="connsiteY1399" fmla="*/ 928021 h 6687061"/>
              <a:gd name="connsiteX1400" fmla="*/ 11578493 w 11799254"/>
              <a:gd name="connsiteY1400" fmla="*/ 903208 h 6687061"/>
              <a:gd name="connsiteX1401" fmla="*/ 11272136 w 11799254"/>
              <a:gd name="connsiteY1401" fmla="*/ 903208 h 6687061"/>
              <a:gd name="connsiteX1402" fmla="*/ 10983759 w 11799254"/>
              <a:gd name="connsiteY1402" fmla="*/ 1082616 h 6687061"/>
              <a:gd name="connsiteX1403" fmla="*/ 10923237 w 11799254"/>
              <a:gd name="connsiteY1403" fmla="*/ 1241179 h 6687061"/>
              <a:gd name="connsiteX1404" fmla="*/ 10938529 w 11799254"/>
              <a:gd name="connsiteY1404" fmla="*/ 1262770 h 6687061"/>
              <a:gd name="connsiteX1405" fmla="*/ 11249826 w 11799254"/>
              <a:gd name="connsiteY1405" fmla="*/ 1262770 h 6687061"/>
              <a:gd name="connsiteX1406" fmla="*/ 11538977 w 11799254"/>
              <a:gd name="connsiteY1406" fmla="*/ 1066307 h 6687061"/>
              <a:gd name="connsiteX1407" fmla="*/ 7112090 w 11799254"/>
              <a:gd name="connsiteY1407" fmla="*/ 5762266 h 6687061"/>
              <a:gd name="connsiteX1408" fmla="*/ 7172612 w 11799254"/>
              <a:gd name="connsiteY1408" fmla="*/ 5603704 h 6687061"/>
              <a:gd name="connsiteX1409" fmla="*/ 7460989 w 11799254"/>
              <a:gd name="connsiteY1409" fmla="*/ 5424294 h 6687061"/>
              <a:gd name="connsiteX1410" fmla="*/ 7767346 w 11799254"/>
              <a:gd name="connsiteY1410" fmla="*/ 5424294 h 6687061"/>
              <a:gd name="connsiteX1411" fmla="*/ 7784917 w 11799254"/>
              <a:gd name="connsiteY1411" fmla="*/ 5449109 h 6687061"/>
              <a:gd name="connsiteX1412" fmla="*/ 7727830 w 11799254"/>
              <a:gd name="connsiteY1412" fmla="*/ 5587393 h 6687061"/>
              <a:gd name="connsiteX1413" fmla="*/ 7438679 w 11799254"/>
              <a:gd name="connsiteY1413" fmla="*/ 5783862 h 6687061"/>
              <a:gd name="connsiteX1414" fmla="*/ 7127382 w 11799254"/>
              <a:gd name="connsiteY1414" fmla="*/ 5783862 h 6687061"/>
              <a:gd name="connsiteX1415" fmla="*/ 7112090 w 11799254"/>
              <a:gd name="connsiteY1415" fmla="*/ 5762266 h 6687061"/>
              <a:gd name="connsiteX1416" fmla="*/ 7174626 w 11799254"/>
              <a:gd name="connsiteY1416" fmla="*/ 5737793 h 6687061"/>
              <a:gd name="connsiteX1417" fmla="*/ 7438679 w 11799254"/>
              <a:gd name="connsiteY1417" fmla="*/ 5737793 h 6687061"/>
              <a:gd name="connsiteX1418" fmla="*/ 7684817 w 11799254"/>
              <a:gd name="connsiteY1418" fmla="*/ 5570968 h 6687061"/>
              <a:gd name="connsiteX1419" fmla="*/ 7685033 w 11799254"/>
              <a:gd name="connsiteY1419" fmla="*/ 5570385 h 6687061"/>
              <a:gd name="connsiteX1420" fmla="*/ 7685274 w 11799254"/>
              <a:gd name="connsiteY1420" fmla="*/ 5569814 h 6687061"/>
              <a:gd name="connsiteX1421" fmla="*/ 7724802 w 11799254"/>
              <a:gd name="connsiteY1421" fmla="*/ 5474076 h 6687061"/>
              <a:gd name="connsiteX1422" fmla="*/ 7722306 w 11799254"/>
              <a:gd name="connsiteY1422" fmla="*/ 5470350 h 6687061"/>
              <a:gd name="connsiteX1423" fmla="*/ 7460989 w 11799254"/>
              <a:gd name="connsiteY1423" fmla="*/ 5470350 h 6687061"/>
              <a:gd name="connsiteX1424" fmla="*/ 7215623 w 11799254"/>
              <a:gd name="connsiteY1424" fmla="*/ 5620129 h 6687061"/>
              <a:gd name="connsiteX1425" fmla="*/ 7172104 w 11799254"/>
              <a:gd name="connsiteY1425" fmla="*/ 5734143 h 6687061"/>
              <a:gd name="connsiteX1426" fmla="*/ 7174626 w 11799254"/>
              <a:gd name="connsiteY1426" fmla="*/ 5737793 h 6687061"/>
              <a:gd name="connsiteX1427" fmla="*/ 7266288 w 11799254"/>
              <a:gd name="connsiteY1427" fmla="*/ 6238611 h 6687061"/>
              <a:gd name="connsiteX1428" fmla="*/ 7577572 w 11799254"/>
              <a:gd name="connsiteY1428" fmla="*/ 6238611 h 6687061"/>
              <a:gd name="connsiteX1429" fmla="*/ 7866736 w 11799254"/>
              <a:gd name="connsiteY1429" fmla="*/ 6042155 h 6687061"/>
              <a:gd name="connsiteX1430" fmla="*/ 7923823 w 11799254"/>
              <a:gd name="connsiteY1430" fmla="*/ 5903871 h 6687061"/>
              <a:gd name="connsiteX1431" fmla="*/ 7906251 w 11799254"/>
              <a:gd name="connsiteY1431" fmla="*/ 5879055 h 6687061"/>
              <a:gd name="connsiteX1432" fmla="*/ 7599895 w 11799254"/>
              <a:gd name="connsiteY1432" fmla="*/ 5879055 h 6687061"/>
              <a:gd name="connsiteX1433" fmla="*/ 7311518 w 11799254"/>
              <a:gd name="connsiteY1433" fmla="*/ 6058466 h 6687061"/>
              <a:gd name="connsiteX1434" fmla="*/ 7250984 w 11799254"/>
              <a:gd name="connsiteY1434" fmla="*/ 6217028 h 6687061"/>
              <a:gd name="connsiteX1435" fmla="*/ 7266288 w 11799254"/>
              <a:gd name="connsiteY1435" fmla="*/ 6238611 h 6687061"/>
              <a:gd name="connsiteX1436" fmla="*/ 8397097 w 11799254"/>
              <a:gd name="connsiteY1436" fmla="*/ 5587393 h 6687061"/>
              <a:gd name="connsiteX1437" fmla="*/ 8454184 w 11799254"/>
              <a:gd name="connsiteY1437" fmla="*/ 5449109 h 6687061"/>
              <a:gd name="connsiteX1438" fmla="*/ 8436613 w 11799254"/>
              <a:gd name="connsiteY1438" fmla="*/ 5424294 h 6687061"/>
              <a:gd name="connsiteX1439" fmla="*/ 8130257 w 11799254"/>
              <a:gd name="connsiteY1439" fmla="*/ 5424294 h 6687061"/>
              <a:gd name="connsiteX1440" fmla="*/ 7841879 w 11799254"/>
              <a:gd name="connsiteY1440" fmla="*/ 5603704 h 6687061"/>
              <a:gd name="connsiteX1441" fmla="*/ 7781345 w 11799254"/>
              <a:gd name="connsiteY1441" fmla="*/ 5762266 h 6687061"/>
              <a:gd name="connsiteX1442" fmla="*/ 7796636 w 11799254"/>
              <a:gd name="connsiteY1442" fmla="*/ 5783862 h 6687061"/>
              <a:gd name="connsiteX1443" fmla="*/ 8107946 w 11799254"/>
              <a:gd name="connsiteY1443" fmla="*/ 5783862 h 6687061"/>
              <a:gd name="connsiteX1444" fmla="*/ 8397097 w 11799254"/>
              <a:gd name="connsiteY1444" fmla="*/ 5587393 h 6687061"/>
              <a:gd name="connsiteX1445" fmla="*/ 8467564 w 11799254"/>
              <a:gd name="connsiteY1445" fmla="*/ 5783850 h 6687061"/>
              <a:gd name="connsiteX1446" fmla="*/ 8778860 w 11799254"/>
              <a:gd name="connsiteY1446" fmla="*/ 5783850 h 6687061"/>
              <a:gd name="connsiteX1447" fmla="*/ 9068011 w 11799254"/>
              <a:gd name="connsiteY1447" fmla="*/ 5587393 h 6687061"/>
              <a:gd name="connsiteX1448" fmla="*/ 9125112 w 11799254"/>
              <a:gd name="connsiteY1448" fmla="*/ 5449109 h 6687061"/>
              <a:gd name="connsiteX1449" fmla="*/ 9107539 w 11799254"/>
              <a:gd name="connsiteY1449" fmla="*/ 5424294 h 6687061"/>
              <a:gd name="connsiteX1450" fmla="*/ 8801184 w 11799254"/>
              <a:gd name="connsiteY1450" fmla="*/ 5424294 h 6687061"/>
              <a:gd name="connsiteX1451" fmla="*/ 8512805 w 11799254"/>
              <a:gd name="connsiteY1451" fmla="*/ 5603704 h 6687061"/>
              <a:gd name="connsiteX1452" fmla="*/ 8452271 w 11799254"/>
              <a:gd name="connsiteY1452" fmla="*/ 5762266 h 6687061"/>
              <a:gd name="connsiteX1453" fmla="*/ 8467564 w 11799254"/>
              <a:gd name="connsiteY1453" fmla="*/ 5783850 h 6687061"/>
              <a:gd name="connsiteX1454" fmla="*/ 5262553 w 11799254"/>
              <a:gd name="connsiteY1454" fmla="*/ 6238611 h 6687061"/>
              <a:gd name="connsiteX1455" fmla="*/ 5573850 w 11799254"/>
              <a:gd name="connsiteY1455" fmla="*/ 6238611 h 6687061"/>
              <a:gd name="connsiteX1456" fmla="*/ 5863001 w 11799254"/>
              <a:gd name="connsiteY1456" fmla="*/ 6042155 h 6687061"/>
              <a:gd name="connsiteX1457" fmla="*/ 5920088 w 11799254"/>
              <a:gd name="connsiteY1457" fmla="*/ 5903871 h 6687061"/>
              <a:gd name="connsiteX1458" fmla="*/ 5902516 w 11799254"/>
              <a:gd name="connsiteY1458" fmla="*/ 5879055 h 6687061"/>
              <a:gd name="connsiteX1459" fmla="*/ 5596160 w 11799254"/>
              <a:gd name="connsiteY1459" fmla="*/ 5879055 h 6687061"/>
              <a:gd name="connsiteX1460" fmla="*/ 5307782 w 11799254"/>
              <a:gd name="connsiteY1460" fmla="*/ 6058466 h 6687061"/>
              <a:gd name="connsiteX1461" fmla="*/ 5247261 w 11799254"/>
              <a:gd name="connsiteY1461" fmla="*/ 6217028 h 6687061"/>
              <a:gd name="connsiteX1462" fmla="*/ 5262553 w 11799254"/>
              <a:gd name="connsiteY1462" fmla="*/ 6238611 h 6687061"/>
              <a:gd name="connsiteX1463" fmla="*/ 5912462 w 11799254"/>
              <a:gd name="connsiteY1463" fmla="*/ 6217028 h 6687061"/>
              <a:gd name="connsiteX1464" fmla="*/ 5972983 w 11799254"/>
              <a:gd name="connsiteY1464" fmla="*/ 6058466 h 6687061"/>
              <a:gd name="connsiteX1465" fmla="*/ 6261361 w 11799254"/>
              <a:gd name="connsiteY1465" fmla="*/ 5879055 h 6687061"/>
              <a:gd name="connsiteX1466" fmla="*/ 6567716 w 11799254"/>
              <a:gd name="connsiteY1466" fmla="*/ 5879055 h 6687061"/>
              <a:gd name="connsiteX1467" fmla="*/ 6585289 w 11799254"/>
              <a:gd name="connsiteY1467" fmla="*/ 5903871 h 6687061"/>
              <a:gd name="connsiteX1468" fmla="*/ 6528201 w 11799254"/>
              <a:gd name="connsiteY1468" fmla="*/ 6042155 h 6687061"/>
              <a:gd name="connsiteX1469" fmla="*/ 6239050 w 11799254"/>
              <a:gd name="connsiteY1469" fmla="*/ 6238624 h 6687061"/>
              <a:gd name="connsiteX1470" fmla="*/ 5927753 w 11799254"/>
              <a:gd name="connsiteY1470" fmla="*/ 6238624 h 6687061"/>
              <a:gd name="connsiteX1471" fmla="*/ 5912462 w 11799254"/>
              <a:gd name="connsiteY1471" fmla="*/ 6217028 h 6687061"/>
              <a:gd name="connsiteX1472" fmla="*/ 5974997 w 11799254"/>
              <a:gd name="connsiteY1472" fmla="*/ 6192555 h 6687061"/>
              <a:gd name="connsiteX1473" fmla="*/ 6239050 w 11799254"/>
              <a:gd name="connsiteY1473" fmla="*/ 6192555 h 6687061"/>
              <a:gd name="connsiteX1474" fmla="*/ 6485189 w 11799254"/>
              <a:gd name="connsiteY1474" fmla="*/ 6025729 h 6687061"/>
              <a:gd name="connsiteX1475" fmla="*/ 6485404 w 11799254"/>
              <a:gd name="connsiteY1475" fmla="*/ 6025146 h 6687061"/>
              <a:gd name="connsiteX1476" fmla="*/ 6485645 w 11799254"/>
              <a:gd name="connsiteY1476" fmla="*/ 6024576 h 6687061"/>
              <a:gd name="connsiteX1477" fmla="*/ 6525173 w 11799254"/>
              <a:gd name="connsiteY1477" fmla="*/ 5928838 h 6687061"/>
              <a:gd name="connsiteX1478" fmla="*/ 6522677 w 11799254"/>
              <a:gd name="connsiteY1478" fmla="*/ 5925112 h 6687061"/>
              <a:gd name="connsiteX1479" fmla="*/ 6261361 w 11799254"/>
              <a:gd name="connsiteY1479" fmla="*/ 5925112 h 6687061"/>
              <a:gd name="connsiteX1480" fmla="*/ 6015995 w 11799254"/>
              <a:gd name="connsiteY1480" fmla="*/ 6074891 h 6687061"/>
              <a:gd name="connsiteX1481" fmla="*/ 5972476 w 11799254"/>
              <a:gd name="connsiteY1481" fmla="*/ 6188905 h 6687061"/>
              <a:gd name="connsiteX1482" fmla="*/ 5974997 w 11799254"/>
              <a:gd name="connsiteY1482" fmla="*/ 6192555 h 6687061"/>
              <a:gd name="connsiteX1483" fmla="*/ 7058563 w 11799254"/>
              <a:gd name="connsiteY1483" fmla="*/ 5587393 h 6687061"/>
              <a:gd name="connsiteX1484" fmla="*/ 7115650 w 11799254"/>
              <a:gd name="connsiteY1484" fmla="*/ 5449109 h 6687061"/>
              <a:gd name="connsiteX1485" fmla="*/ 7098078 w 11799254"/>
              <a:gd name="connsiteY1485" fmla="*/ 5424294 h 6687061"/>
              <a:gd name="connsiteX1486" fmla="*/ 6791722 w 11799254"/>
              <a:gd name="connsiteY1486" fmla="*/ 5424294 h 6687061"/>
              <a:gd name="connsiteX1487" fmla="*/ 6503344 w 11799254"/>
              <a:gd name="connsiteY1487" fmla="*/ 5603704 h 6687061"/>
              <a:gd name="connsiteX1488" fmla="*/ 6442823 w 11799254"/>
              <a:gd name="connsiteY1488" fmla="*/ 5762266 h 6687061"/>
              <a:gd name="connsiteX1489" fmla="*/ 6458115 w 11799254"/>
              <a:gd name="connsiteY1489" fmla="*/ 5783862 h 6687061"/>
              <a:gd name="connsiteX1490" fmla="*/ 6769399 w 11799254"/>
              <a:gd name="connsiteY1490" fmla="*/ 5783862 h 6687061"/>
              <a:gd name="connsiteX1491" fmla="*/ 7058563 w 11799254"/>
              <a:gd name="connsiteY1491" fmla="*/ 5587393 h 6687061"/>
              <a:gd name="connsiteX1492" fmla="*/ 11401705 w 11799254"/>
              <a:gd name="connsiteY1492" fmla="*/ 4 h 6687061"/>
              <a:gd name="connsiteX1493" fmla="*/ 11095349 w 11799254"/>
              <a:gd name="connsiteY1493" fmla="*/ 4 h 6687061"/>
              <a:gd name="connsiteX1494" fmla="*/ 10806971 w 11799254"/>
              <a:gd name="connsiteY1494" fmla="*/ 179408 h 6687061"/>
              <a:gd name="connsiteX1495" fmla="*/ 10746450 w 11799254"/>
              <a:gd name="connsiteY1495" fmla="*/ 337970 h 6687061"/>
              <a:gd name="connsiteX1496" fmla="*/ 10761729 w 11799254"/>
              <a:gd name="connsiteY1496" fmla="*/ 359561 h 6687061"/>
              <a:gd name="connsiteX1497" fmla="*/ 11073039 w 11799254"/>
              <a:gd name="connsiteY1497" fmla="*/ 359561 h 6687061"/>
              <a:gd name="connsiteX1498" fmla="*/ 11362190 w 11799254"/>
              <a:gd name="connsiteY1498" fmla="*/ 163098 h 6687061"/>
              <a:gd name="connsiteX1499" fmla="*/ 11419277 w 11799254"/>
              <a:gd name="connsiteY1499" fmla="*/ 24813 h 6687061"/>
              <a:gd name="connsiteX1500" fmla="*/ 11401705 w 11799254"/>
              <a:gd name="connsiteY1500" fmla="*/ 4 h 6687061"/>
              <a:gd name="connsiteX1501" fmla="*/ 10231051 w 11799254"/>
              <a:gd name="connsiteY1501" fmla="*/ 3978705 h 6687061"/>
              <a:gd name="connsiteX1502" fmla="*/ 9919754 w 11799254"/>
              <a:gd name="connsiteY1502" fmla="*/ 3978705 h 6687061"/>
              <a:gd name="connsiteX1503" fmla="*/ 9904475 w 11799254"/>
              <a:gd name="connsiteY1503" fmla="*/ 3957109 h 6687061"/>
              <a:gd name="connsiteX1504" fmla="*/ 9964996 w 11799254"/>
              <a:gd name="connsiteY1504" fmla="*/ 3798547 h 6687061"/>
              <a:gd name="connsiteX1505" fmla="*/ 10253374 w 11799254"/>
              <a:gd name="connsiteY1505" fmla="*/ 3619149 h 6687061"/>
              <a:gd name="connsiteX1506" fmla="*/ 10559731 w 11799254"/>
              <a:gd name="connsiteY1506" fmla="*/ 3619149 h 6687061"/>
              <a:gd name="connsiteX1507" fmla="*/ 10577302 w 11799254"/>
              <a:gd name="connsiteY1507" fmla="*/ 3643965 h 6687061"/>
              <a:gd name="connsiteX1508" fmla="*/ 10520215 w 11799254"/>
              <a:gd name="connsiteY1508" fmla="*/ 3782248 h 6687061"/>
              <a:gd name="connsiteX1509" fmla="*/ 10231051 w 11799254"/>
              <a:gd name="connsiteY1509" fmla="*/ 3978705 h 6687061"/>
              <a:gd name="connsiteX1510" fmla="*/ 9966998 w 11799254"/>
              <a:gd name="connsiteY1510" fmla="*/ 3932649 h 6687061"/>
              <a:gd name="connsiteX1511" fmla="*/ 10231051 w 11799254"/>
              <a:gd name="connsiteY1511" fmla="*/ 3932649 h 6687061"/>
              <a:gd name="connsiteX1512" fmla="*/ 10477190 w 11799254"/>
              <a:gd name="connsiteY1512" fmla="*/ 3765810 h 6687061"/>
              <a:gd name="connsiteX1513" fmla="*/ 10477418 w 11799254"/>
              <a:gd name="connsiteY1513" fmla="*/ 3765228 h 6687061"/>
              <a:gd name="connsiteX1514" fmla="*/ 10477646 w 11799254"/>
              <a:gd name="connsiteY1514" fmla="*/ 3764657 h 6687061"/>
              <a:gd name="connsiteX1515" fmla="*/ 10517174 w 11799254"/>
              <a:gd name="connsiteY1515" fmla="*/ 3668932 h 6687061"/>
              <a:gd name="connsiteX1516" fmla="*/ 10514678 w 11799254"/>
              <a:gd name="connsiteY1516" fmla="*/ 3665206 h 6687061"/>
              <a:gd name="connsiteX1517" fmla="*/ 10253374 w 11799254"/>
              <a:gd name="connsiteY1517" fmla="*/ 3665206 h 6687061"/>
              <a:gd name="connsiteX1518" fmla="*/ 10008008 w 11799254"/>
              <a:gd name="connsiteY1518" fmla="*/ 3814985 h 6687061"/>
              <a:gd name="connsiteX1519" fmla="*/ 9964489 w 11799254"/>
              <a:gd name="connsiteY1519" fmla="*/ 3928986 h 6687061"/>
              <a:gd name="connsiteX1520" fmla="*/ 9966998 w 11799254"/>
              <a:gd name="connsiteY1520" fmla="*/ 3932649 h 6687061"/>
              <a:gd name="connsiteX1521" fmla="*/ 10934475 w 11799254"/>
              <a:gd name="connsiteY1521" fmla="*/ 2715937 h 6687061"/>
              <a:gd name="connsiteX1522" fmla="*/ 10934475 w 11799254"/>
              <a:gd name="connsiteY1522" fmla="*/ 2715937 h 6687061"/>
              <a:gd name="connsiteX1523" fmla="*/ 10628132 w 11799254"/>
              <a:gd name="connsiteY1523" fmla="*/ 2715937 h 6687061"/>
              <a:gd name="connsiteX1524" fmla="*/ 10339741 w 11799254"/>
              <a:gd name="connsiteY1524" fmla="*/ 2895347 h 6687061"/>
              <a:gd name="connsiteX1525" fmla="*/ 10279219 w 11799254"/>
              <a:gd name="connsiteY1525" fmla="*/ 3053910 h 6687061"/>
              <a:gd name="connsiteX1526" fmla="*/ 10294512 w 11799254"/>
              <a:gd name="connsiteY1526" fmla="*/ 3075506 h 6687061"/>
              <a:gd name="connsiteX1527" fmla="*/ 10605808 w 11799254"/>
              <a:gd name="connsiteY1527" fmla="*/ 3075506 h 6687061"/>
              <a:gd name="connsiteX1528" fmla="*/ 10894959 w 11799254"/>
              <a:gd name="connsiteY1528" fmla="*/ 2879036 h 6687061"/>
              <a:gd name="connsiteX1529" fmla="*/ 10952047 w 11799254"/>
              <a:gd name="connsiteY1529" fmla="*/ 2740752 h 6687061"/>
              <a:gd name="connsiteX1530" fmla="*/ 10934475 w 11799254"/>
              <a:gd name="connsiteY1530" fmla="*/ 2715937 h 6687061"/>
              <a:gd name="connsiteX1531" fmla="*/ 9244799 w 11799254"/>
              <a:gd name="connsiteY1531" fmla="*/ 4235743 h 6687061"/>
              <a:gd name="connsiteX1532" fmla="*/ 9301899 w 11799254"/>
              <a:gd name="connsiteY1532" fmla="*/ 4097459 h 6687061"/>
              <a:gd name="connsiteX1533" fmla="*/ 9284314 w 11799254"/>
              <a:gd name="connsiteY1533" fmla="*/ 4072643 h 6687061"/>
              <a:gd name="connsiteX1534" fmla="*/ 9284314 w 11799254"/>
              <a:gd name="connsiteY1534" fmla="*/ 4072643 h 6687061"/>
              <a:gd name="connsiteX1535" fmla="*/ 8977971 w 11799254"/>
              <a:gd name="connsiteY1535" fmla="*/ 4072643 h 6687061"/>
              <a:gd name="connsiteX1536" fmla="*/ 8689593 w 11799254"/>
              <a:gd name="connsiteY1536" fmla="*/ 4252054 h 6687061"/>
              <a:gd name="connsiteX1537" fmla="*/ 8629059 w 11799254"/>
              <a:gd name="connsiteY1537" fmla="*/ 4410616 h 6687061"/>
              <a:gd name="connsiteX1538" fmla="*/ 8644350 w 11799254"/>
              <a:gd name="connsiteY1538" fmla="*/ 4432212 h 6687061"/>
              <a:gd name="connsiteX1539" fmla="*/ 8955648 w 11799254"/>
              <a:gd name="connsiteY1539" fmla="*/ 4432212 h 6687061"/>
              <a:gd name="connsiteX1540" fmla="*/ 9244799 w 11799254"/>
              <a:gd name="connsiteY1540" fmla="*/ 4235743 h 6687061"/>
              <a:gd name="connsiteX1541" fmla="*/ 2065283 w 11799254"/>
              <a:gd name="connsiteY1541" fmla="*/ 454764 h 6687061"/>
              <a:gd name="connsiteX1542" fmla="*/ 1758927 w 11799254"/>
              <a:gd name="connsiteY1542" fmla="*/ 454764 h 6687061"/>
              <a:gd name="connsiteX1543" fmla="*/ 1470549 w 11799254"/>
              <a:gd name="connsiteY1543" fmla="*/ 634172 h 6687061"/>
              <a:gd name="connsiteX1544" fmla="*/ 1410015 w 11799254"/>
              <a:gd name="connsiteY1544" fmla="*/ 792735 h 6687061"/>
              <a:gd name="connsiteX1545" fmla="*/ 1425307 w 11799254"/>
              <a:gd name="connsiteY1545" fmla="*/ 814326 h 6687061"/>
              <a:gd name="connsiteX1546" fmla="*/ 1736616 w 11799254"/>
              <a:gd name="connsiteY1546" fmla="*/ 814326 h 6687061"/>
              <a:gd name="connsiteX1547" fmla="*/ 2025767 w 11799254"/>
              <a:gd name="connsiteY1547" fmla="*/ 617863 h 6687061"/>
              <a:gd name="connsiteX1548" fmla="*/ 2082855 w 11799254"/>
              <a:gd name="connsiteY1548" fmla="*/ 479577 h 6687061"/>
              <a:gd name="connsiteX1549" fmla="*/ 2065283 w 11799254"/>
              <a:gd name="connsiteY1549" fmla="*/ 454764 h 6687061"/>
              <a:gd name="connsiteX1550" fmla="*/ 9452537 w 11799254"/>
              <a:gd name="connsiteY1550" fmla="*/ 4886962 h 6687061"/>
              <a:gd name="connsiteX1551" fmla="*/ 9763821 w 11799254"/>
              <a:gd name="connsiteY1551" fmla="*/ 4886962 h 6687061"/>
              <a:gd name="connsiteX1552" fmla="*/ 10052984 w 11799254"/>
              <a:gd name="connsiteY1552" fmla="*/ 4690505 h 6687061"/>
              <a:gd name="connsiteX1553" fmla="*/ 10110072 w 11799254"/>
              <a:gd name="connsiteY1553" fmla="*/ 4552221 h 6687061"/>
              <a:gd name="connsiteX1554" fmla="*/ 10092500 w 11799254"/>
              <a:gd name="connsiteY1554" fmla="*/ 4527406 h 6687061"/>
              <a:gd name="connsiteX1555" fmla="*/ 9786144 w 11799254"/>
              <a:gd name="connsiteY1555" fmla="*/ 4527406 h 6687061"/>
              <a:gd name="connsiteX1556" fmla="*/ 9497766 w 11799254"/>
              <a:gd name="connsiteY1556" fmla="*/ 4706816 h 6687061"/>
              <a:gd name="connsiteX1557" fmla="*/ 9437232 w 11799254"/>
              <a:gd name="connsiteY1557" fmla="*/ 4865378 h 6687061"/>
              <a:gd name="connsiteX1558" fmla="*/ 9452537 w 11799254"/>
              <a:gd name="connsiteY1558" fmla="*/ 4886962 h 6687061"/>
              <a:gd name="connsiteX1559" fmla="*/ 9850935 w 11799254"/>
              <a:gd name="connsiteY1559" fmla="*/ 3782236 h 6687061"/>
              <a:gd name="connsiteX1560" fmla="*/ 9908035 w 11799254"/>
              <a:gd name="connsiteY1560" fmla="*/ 3643952 h 6687061"/>
              <a:gd name="connsiteX1561" fmla="*/ 9890450 w 11799254"/>
              <a:gd name="connsiteY1561" fmla="*/ 3619136 h 6687061"/>
              <a:gd name="connsiteX1562" fmla="*/ 9890450 w 11799254"/>
              <a:gd name="connsiteY1562" fmla="*/ 3619136 h 6687061"/>
              <a:gd name="connsiteX1563" fmla="*/ 9584107 w 11799254"/>
              <a:gd name="connsiteY1563" fmla="*/ 3619136 h 6687061"/>
              <a:gd name="connsiteX1564" fmla="*/ 9295729 w 11799254"/>
              <a:gd name="connsiteY1564" fmla="*/ 3798547 h 6687061"/>
              <a:gd name="connsiteX1565" fmla="*/ 9235195 w 11799254"/>
              <a:gd name="connsiteY1565" fmla="*/ 3957109 h 6687061"/>
              <a:gd name="connsiteX1566" fmla="*/ 9250487 w 11799254"/>
              <a:gd name="connsiteY1566" fmla="*/ 3978705 h 6687061"/>
              <a:gd name="connsiteX1567" fmla="*/ 9561784 w 11799254"/>
              <a:gd name="connsiteY1567" fmla="*/ 3978705 h 6687061"/>
              <a:gd name="connsiteX1568" fmla="*/ 9850935 w 11799254"/>
              <a:gd name="connsiteY1568" fmla="*/ 3782236 h 6687061"/>
              <a:gd name="connsiteX1569" fmla="*/ 7417825 w 11799254"/>
              <a:gd name="connsiteY1569" fmla="*/ 6687062 h 6687061"/>
              <a:gd name="connsiteX1570" fmla="*/ 7729110 w 11799254"/>
              <a:gd name="connsiteY1570" fmla="*/ 6687062 h 6687061"/>
              <a:gd name="connsiteX1571" fmla="*/ 8018273 w 11799254"/>
              <a:gd name="connsiteY1571" fmla="*/ 6490592 h 6687061"/>
              <a:gd name="connsiteX1572" fmla="*/ 8075361 w 11799254"/>
              <a:gd name="connsiteY1572" fmla="*/ 6352308 h 6687061"/>
              <a:gd name="connsiteX1573" fmla="*/ 8057789 w 11799254"/>
              <a:gd name="connsiteY1573" fmla="*/ 6327506 h 6687061"/>
              <a:gd name="connsiteX1574" fmla="*/ 7751432 w 11799254"/>
              <a:gd name="connsiteY1574" fmla="*/ 6327506 h 6687061"/>
              <a:gd name="connsiteX1575" fmla="*/ 7463055 w 11799254"/>
              <a:gd name="connsiteY1575" fmla="*/ 6506904 h 6687061"/>
              <a:gd name="connsiteX1576" fmla="*/ 7402521 w 11799254"/>
              <a:gd name="connsiteY1576" fmla="*/ 6665466 h 6687061"/>
              <a:gd name="connsiteX1577" fmla="*/ 7417825 w 11799254"/>
              <a:gd name="connsiteY1577" fmla="*/ 6687062 h 6687061"/>
              <a:gd name="connsiteX1578" fmla="*/ 9604061 w 11799254"/>
              <a:gd name="connsiteY1578" fmla="*/ 5335412 h 6687061"/>
              <a:gd name="connsiteX1579" fmla="*/ 9915358 w 11799254"/>
              <a:gd name="connsiteY1579" fmla="*/ 5335412 h 6687061"/>
              <a:gd name="connsiteX1580" fmla="*/ 10204509 w 11799254"/>
              <a:gd name="connsiteY1580" fmla="*/ 5138955 h 6687061"/>
              <a:gd name="connsiteX1581" fmla="*/ 10261597 w 11799254"/>
              <a:gd name="connsiteY1581" fmla="*/ 5000659 h 6687061"/>
              <a:gd name="connsiteX1582" fmla="*/ 10244025 w 11799254"/>
              <a:gd name="connsiteY1582" fmla="*/ 4975856 h 6687061"/>
              <a:gd name="connsiteX1583" fmla="*/ 9937682 w 11799254"/>
              <a:gd name="connsiteY1583" fmla="*/ 4975856 h 6687061"/>
              <a:gd name="connsiteX1584" fmla="*/ 9649303 w 11799254"/>
              <a:gd name="connsiteY1584" fmla="*/ 5155254 h 6687061"/>
              <a:gd name="connsiteX1585" fmla="*/ 9588769 w 11799254"/>
              <a:gd name="connsiteY1585" fmla="*/ 5313816 h 6687061"/>
              <a:gd name="connsiteX1586" fmla="*/ 9604061 w 11799254"/>
              <a:gd name="connsiteY1586" fmla="*/ 5335412 h 6687061"/>
              <a:gd name="connsiteX1587" fmla="*/ 9806111 w 11799254"/>
              <a:gd name="connsiteY1587" fmla="*/ 5783850 h 6687061"/>
              <a:gd name="connsiteX1588" fmla="*/ 10117408 w 11799254"/>
              <a:gd name="connsiteY1588" fmla="*/ 5783850 h 6687061"/>
              <a:gd name="connsiteX1589" fmla="*/ 10406559 w 11799254"/>
              <a:gd name="connsiteY1589" fmla="*/ 5587393 h 6687061"/>
              <a:gd name="connsiteX1590" fmla="*/ 10463646 w 11799254"/>
              <a:gd name="connsiteY1590" fmla="*/ 5449109 h 6687061"/>
              <a:gd name="connsiteX1591" fmla="*/ 10446074 w 11799254"/>
              <a:gd name="connsiteY1591" fmla="*/ 5424294 h 6687061"/>
              <a:gd name="connsiteX1592" fmla="*/ 10139718 w 11799254"/>
              <a:gd name="connsiteY1592" fmla="*/ 5424294 h 6687061"/>
              <a:gd name="connsiteX1593" fmla="*/ 9851341 w 11799254"/>
              <a:gd name="connsiteY1593" fmla="*/ 5603704 h 6687061"/>
              <a:gd name="connsiteX1594" fmla="*/ 9790819 w 11799254"/>
              <a:gd name="connsiteY1594" fmla="*/ 5762266 h 6687061"/>
              <a:gd name="connsiteX1595" fmla="*/ 9806111 w 11799254"/>
              <a:gd name="connsiteY1595" fmla="*/ 5783850 h 6687061"/>
              <a:gd name="connsiteX1596" fmla="*/ 10081250 w 11799254"/>
              <a:gd name="connsiteY1596" fmla="*/ 6665478 h 6687061"/>
              <a:gd name="connsiteX1597" fmla="*/ 10141770 w 11799254"/>
              <a:gd name="connsiteY1597" fmla="*/ 6506916 h 6687061"/>
              <a:gd name="connsiteX1598" fmla="*/ 10430161 w 11799254"/>
              <a:gd name="connsiteY1598" fmla="*/ 6327506 h 6687061"/>
              <a:gd name="connsiteX1599" fmla="*/ 10736504 w 11799254"/>
              <a:gd name="connsiteY1599" fmla="*/ 6327506 h 6687061"/>
              <a:gd name="connsiteX1600" fmla="*/ 10736504 w 11799254"/>
              <a:gd name="connsiteY1600" fmla="*/ 6327506 h 6687061"/>
              <a:gd name="connsiteX1601" fmla="*/ 10754077 w 11799254"/>
              <a:gd name="connsiteY1601" fmla="*/ 6352321 h 6687061"/>
              <a:gd name="connsiteX1602" fmla="*/ 10696989 w 11799254"/>
              <a:gd name="connsiteY1602" fmla="*/ 6490605 h 6687061"/>
              <a:gd name="connsiteX1603" fmla="*/ 10407838 w 11799254"/>
              <a:gd name="connsiteY1603" fmla="*/ 6687062 h 6687061"/>
              <a:gd name="connsiteX1604" fmla="*/ 10096542 w 11799254"/>
              <a:gd name="connsiteY1604" fmla="*/ 6687062 h 6687061"/>
              <a:gd name="connsiteX1605" fmla="*/ 10081250 w 11799254"/>
              <a:gd name="connsiteY1605" fmla="*/ 6665466 h 6687061"/>
              <a:gd name="connsiteX1606" fmla="*/ 10143798 w 11799254"/>
              <a:gd name="connsiteY1606" fmla="*/ 6641005 h 6687061"/>
              <a:gd name="connsiteX1607" fmla="*/ 10407838 w 11799254"/>
              <a:gd name="connsiteY1607" fmla="*/ 6641005 h 6687061"/>
              <a:gd name="connsiteX1608" fmla="*/ 10653977 w 11799254"/>
              <a:gd name="connsiteY1608" fmla="*/ 6474167 h 6687061"/>
              <a:gd name="connsiteX1609" fmla="*/ 10654193 w 11799254"/>
              <a:gd name="connsiteY1609" fmla="*/ 6473597 h 6687061"/>
              <a:gd name="connsiteX1610" fmla="*/ 10654433 w 11799254"/>
              <a:gd name="connsiteY1610" fmla="*/ 6473014 h 6687061"/>
              <a:gd name="connsiteX1611" fmla="*/ 10693961 w 11799254"/>
              <a:gd name="connsiteY1611" fmla="*/ 6377288 h 6687061"/>
              <a:gd name="connsiteX1612" fmla="*/ 10691465 w 11799254"/>
              <a:gd name="connsiteY1612" fmla="*/ 6373562 h 6687061"/>
              <a:gd name="connsiteX1613" fmla="*/ 10430161 w 11799254"/>
              <a:gd name="connsiteY1613" fmla="*/ 6373562 h 6687061"/>
              <a:gd name="connsiteX1614" fmla="*/ 10184783 w 11799254"/>
              <a:gd name="connsiteY1614" fmla="*/ 6523342 h 6687061"/>
              <a:gd name="connsiteX1615" fmla="*/ 10141276 w 11799254"/>
              <a:gd name="connsiteY1615" fmla="*/ 6637343 h 6687061"/>
              <a:gd name="connsiteX1616" fmla="*/ 10143798 w 11799254"/>
              <a:gd name="connsiteY1616" fmla="*/ 6641005 h 6687061"/>
              <a:gd name="connsiteX1617" fmla="*/ 9535242 w 11799254"/>
              <a:gd name="connsiteY1617" fmla="*/ 5138955 h 6687061"/>
              <a:gd name="connsiteX1618" fmla="*/ 9592329 w 11799254"/>
              <a:gd name="connsiteY1618" fmla="*/ 5000659 h 6687061"/>
              <a:gd name="connsiteX1619" fmla="*/ 9574757 w 11799254"/>
              <a:gd name="connsiteY1619" fmla="*/ 4975856 h 6687061"/>
              <a:gd name="connsiteX1620" fmla="*/ 9268401 w 11799254"/>
              <a:gd name="connsiteY1620" fmla="*/ 4975856 h 6687061"/>
              <a:gd name="connsiteX1621" fmla="*/ 8980023 w 11799254"/>
              <a:gd name="connsiteY1621" fmla="*/ 5155254 h 6687061"/>
              <a:gd name="connsiteX1622" fmla="*/ 8919502 w 11799254"/>
              <a:gd name="connsiteY1622" fmla="*/ 5313816 h 6687061"/>
              <a:gd name="connsiteX1623" fmla="*/ 8934793 w 11799254"/>
              <a:gd name="connsiteY1623" fmla="*/ 5335412 h 6687061"/>
              <a:gd name="connsiteX1624" fmla="*/ 9246091 w 11799254"/>
              <a:gd name="connsiteY1624" fmla="*/ 5335412 h 6687061"/>
              <a:gd name="connsiteX1625" fmla="*/ 9535242 w 11799254"/>
              <a:gd name="connsiteY1625" fmla="*/ 5138955 h 6687061"/>
              <a:gd name="connsiteX1626" fmla="*/ 8606469 w 11799254"/>
              <a:gd name="connsiteY1626" fmla="*/ 6238611 h 6687061"/>
              <a:gd name="connsiteX1627" fmla="*/ 8917766 w 11799254"/>
              <a:gd name="connsiteY1627" fmla="*/ 6238611 h 6687061"/>
              <a:gd name="connsiteX1628" fmla="*/ 9206917 w 11799254"/>
              <a:gd name="connsiteY1628" fmla="*/ 6042155 h 6687061"/>
              <a:gd name="connsiteX1629" fmla="*/ 9264018 w 11799254"/>
              <a:gd name="connsiteY1629" fmla="*/ 5903871 h 6687061"/>
              <a:gd name="connsiteX1630" fmla="*/ 9246433 w 11799254"/>
              <a:gd name="connsiteY1630" fmla="*/ 5879055 h 6687061"/>
              <a:gd name="connsiteX1631" fmla="*/ 8940090 w 11799254"/>
              <a:gd name="connsiteY1631" fmla="*/ 5879055 h 6687061"/>
              <a:gd name="connsiteX1632" fmla="*/ 8651711 w 11799254"/>
              <a:gd name="connsiteY1632" fmla="*/ 6058466 h 6687061"/>
              <a:gd name="connsiteX1633" fmla="*/ 8591178 w 11799254"/>
              <a:gd name="connsiteY1633" fmla="*/ 6217028 h 6687061"/>
              <a:gd name="connsiteX1634" fmla="*/ 8606469 w 11799254"/>
              <a:gd name="connsiteY1634" fmla="*/ 6238611 h 6687061"/>
              <a:gd name="connsiteX1635" fmla="*/ 8758007 w 11799254"/>
              <a:gd name="connsiteY1635" fmla="*/ 6687062 h 6687061"/>
              <a:gd name="connsiteX1636" fmla="*/ 9069303 w 11799254"/>
              <a:gd name="connsiteY1636" fmla="*/ 6687062 h 6687061"/>
              <a:gd name="connsiteX1637" fmla="*/ 9358454 w 11799254"/>
              <a:gd name="connsiteY1637" fmla="*/ 6490592 h 6687061"/>
              <a:gd name="connsiteX1638" fmla="*/ 9415555 w 11799254"/>
              <a:gd name="connsiteY1638" fmla="*/ 6352308 h 6687061"/>
              <a:gd name="connsiteX1639" fmla="*/ 9397970 w 11799254"/>
              <a:gd name="connsiteY1639" fmla="*/ 6327506 h 6687061"/>
              <a:gd name="connsiteX1640" fmla="*/ 9091627 w 11799254"/>
              <a:gd name="connsiteY1640" fmla="*/ 6327506 h 6687061"/>
              <a:gd name="connsiteX1641" fmla="*/ 8803248 w 11799254"/>
              <a:gd name="connsiteY1641" fmla="*/ 6506904 h 6687061"/>
              <a:gd name="connsiteX1642" fmla="*/ 8742715 w 11799254"/>
              <a:gd name="connsiteY1642" fmla="*/ 6665466 h 6687061"/>
              <a:gd name="connsiteX1643" fmla="*/ 8758007 w 11799254"/>
              <a:gd name="connsiteY1643" fmla="*/ 6687062 h 6687061"/>
              <a:gd name="connsiteX1644" fmla="*/ 10584625 w 11799254"/>
              <a:gd name="connsiteY1644" fmla="*/ 5335412 h 6687061"/>
              <a:gd name="connsiteX1645" fmla="*/ 10273329 w 11799254"/>
              <a:gd name="connsiteY1645" fmla="*/ 5335412 h 6687061"/>
              <a:gd name="connsiteX1646" fmla="*/ 10258036 w 11799254"/>
              <a:gd name="connsiteY1646" fmla="*/ 5313816 h 6687061"/>
              <a:gd name="connsiteX1647" fmla="*/ 10318570 w 11799254"/>
              <a:gd name="connsiteY1647" fmla="*/ 5155254 h 6687061"/>
              <a:gd name="connsiteX1648" fmla="*/ 10606949 w 11799254"/>
              <a:gd name="connsiteY1648" fmla="*/ 4975843 h 6687061"/>
              <a:gd name="connsiteX1649" fmla="*/ 10913292 w 11799254"/>
              <a:gd name="connsiteY1649" fmla="*/ 4975843 h 6687061"/>
              <a:gd name="connsiteX1650" fmla="*/ 10913292 w 11799254"/>
              <a:gd name="connsiteY1650" fmla="*/ 4975843 h 6687061"/>
              <a:gd name="connsiteX1651" fmla="*/ 10930877 w 11799254"/>
              <a:gd name="connsiteY1651" fmla="*/ 5000659 h 6687061"/>
              <a:gd name="connsiteX1652" fmla="*/ 10873776 w 11799254"/>
              <a:gd name="connsiteY1652" fmla="*/ 5138942 h 6687061"/>
              <a:gd name="connsiteX1653" fmla="*/ 10584625 w 11799254"/>
              <a:gd name="connsiteY1653" fmla="*/ 5335412 h 6687061"/>
              <a:gd name="connsiteX1654" fmla="*/ 10830764 w 11799254"/>
              <a:gd name="connsiteY1654" fmla="*/ 5122517 h 6687061"/>
              <a:gd name="connsiteX1655" fmla="*/ 10830980 w 11799254"/>
              <a:gd name="connsiteY1655" fmla="*/ 5121934 h 6687061"/>
              <a:gd name="connsiteX1656" fmla="*/ 10831220 w 11799254"/>
              <a:gd name="connsiteY1656" fmla="*/ 5121364 h 6687061"/>
              <a:gd name="connsiteX1657" fmla="*/ 10870748 w 11799254"/>
              <a:gd name="connsiteY1657" fmla="*/ 5025626 h 6687061"/>
              <a:gd name="connsiteX1658" fmla="*/ 10868253 w 11799254"/>
              <a:gd name="connsiteY1658" fmla="*/ 5021913 h 6687061"/>
              <a:gd name="connsiteX1659" fmla="*/ 10606949 w 11799254"/>
              <a:gd name="connsiteY1659" fmla="*/ 5021913 h 6687061"/>
              <a:gd name="connsiteX1660" fmla="*/ 10361583 w 11799254"/>
              <a:gd name="connsiteY1660" fmla="*/ 5171679 h 6687061"/>
              <a:gd name="connsiteX1661" fmla="*/ 10318064 w 11799254"/>
              <a:gd name="connsiteY1661" fmla="*/ 5285693 h 6687061"/>
              <a:gd name="connsiteX1662" fmla="*/ 10320585 w 11799254"/>
              <a:gd name="connsiteY1662" fmla="*/ 5289355 h 6687061"/>
              <a:gd name="connsiteX1663" fmla="*/ 10584625 w 11799254"/>
              <a:gd name="connsiteY1663" fmla="*/ 5289355 h 6687061"/>
              <a:gd name="connsiteX1664" fmla="*/ 10830764 w 11799254"/>
              <a:gd name="connsiteY1664" fmla="*/ 5122517 h 6687061"/>
              <a:gd name="connsiteX1665" fmla="*/ 35224 w 11799254"/>
              <a:gd name="connsiteY1665" fmla="*/ 6665478 h 6687061"/>
              <a:gd name="connsiteX1666" fmla="*/ 95756 w 11799254"/>
              <a:gd name="connsiteY1666" fmla="*/ 6506916 h 6687061"/>
              <a:gd name="connsiteX1667" fmla="*/ 384136 w 11799254"/>
              <a:gd name="connsiteY1667" fmla="*/ 6327506 h 6687061"/>
              <a:gd name="connsiteX1668" fmla="*/ 690488 w 11799254"/>
              <a:gd name="connsiteY1668" fmla="*/ 6327506 h 6687061"/>
              <a:gd name="connsiteX1669" fmla="*/ 690488 w 11799254"/>
              <a:gd name="connsiteY1669" fmla="*/ 6327506 h 6687061"/>
              <a:gd name="connsiteX1670" fmla="*/ 708063 w 11799254"/>
              <a:gd name="connsiteY1670" fmla="*/ 6352321 h 6687061"/>
              <a:gd name="connsiteX1671" fmla="*/ 650972 w 11799254"/>
              <a:gd name="connsiteY1671" fmla="*/ 6490605 h 6687061"/>
              <a:gd name="connsiteX1672" fmla="*/ 361818 w 11799254"/>
              <a:gd name="connsiteY1672" fmla="*/ 6687062 h 6687061"/>
              <a:gd name="connsiteX1673" fmla="*/ 50523 w 11799254"/>
              <a:gd name="connsiteY1673" fmla="*/ 6687062 h 6687061"/>
              <a:gd name="connsiteX1674" fmla="*/ 35224 w 11799254"/>
              <a:gd name="connsiteY1674" fmla="*/ 6665466 h 6687061"/>
              <a:gd name="connsiteX1675" fmla="*/ 97766 w 11799254"/>
              <a:gd name="connsiteY1675" fmla="*/ 6641005 h 6687061"/>
              <a:gd name="connsiteX1676" fmla="*/ 361817 w 11799254"/>
              <a:gd name="connsiteY1676" fmla="*/ 6641005 h 6687061"/>
              <a:gd name="connsiteX1677" fmla="*/ 607952 w 11799254"/>
              <a:gd name="connsiteY1677" fmla="*/ 6474167 h 6687061"/>
              <a:gd name="connsiteX1678" fmla="*/ 608175 w 11799254"/>
              <a:gd name="connsiteY1678" fmla="*/ 6473597 h 6687061"/>
              <a:gd name="connsiteX1679" fmla="*/ 608410 w 11799254"/>
              <a:gd name="connsiteY1679" fmla="*/ 6473014 h 6687061"/>
              <a:gd name="connsiteX1680" fmla="*/ 647934 w 11799254"/>
              <a:gd name="connsiteY1680" fmla="*/ 6377288 h 6687061"/>
              <a:gd name="connsiteX1681" fmla="*/ 645440 w 11799254"/>
              <a:gd name="connsiteY1681" fmla="*/ 6373562 h 6687061"/>
              <a:gd name="connsiteX1682" fmla="*/ 384136 w 11799254"/>
              <a:gd name="connsiteY1682" fmla="*/ 6373562 h 6687061"/>
              <a:gd name="connsiteX1683" fmla="*/ 138768 w 11799254"/>
              <a:gd name="connsiteY1683" fmla="*/ 6523342 h 6687061"/>
              <a:gd name="connsiteX1684" fmla="*/ 95248 w 11799254"/>
              <a:gd name="connsiteY1684" fmla="*/ 6637343 h 6687061"/>
              <a:gd name="connsiteX1685" fmla="*/ 97765 w 11799254"/>
              <a:gd name="connsiteY1685" fmla="*/ 6641005 h 6687061"/>
              <a:gd name="connsiteX1686" fmla="*/ 0 w 11799254"/>
              <a:gd name="connsiteY1686" fmla="*/ 6446247 h 6687061"/>
              <a:gd name="connsiteX1687" fmla="*/ 38787 w 11799254"/>
              <a:gd name="connsiteY1687" fmla="*/ 6352308 h 6687061"/>
              <a:gd name="connsiteX1688" fmla="*/ 21206 w 11799254"/>
              <a:gd name="connsiteY1688" fmla="*/ 6327506 h 6687061"/>
              <a:gd name="connsiteX1689" fmla="*/ 0 w 11799254"/>
              <a:gd name="connsiteY1689" fmla="*/ 6327506 h 6687061"/>
              <a:gd name="connsiteX1690" fmla="*/ 0 w 11799254"/>
              <a:gd name="connsiteY1690" fmla="*/ 6446247 h 6687061"/>
              <a:gd name="connsiteX1691" fmla="*/ 10938529 w 11799254"/>
              <a:gd name="connsiteY1691" fmla="*/ 5335412 h 6687061"/>
              <a:gd name="connsiteX1692" fmla="*/ 11249826 w 11799254"/>
              <a:gd name="connsiteY1692" fmla="*/ 5335412 h 6687061"/>
              <a:gd name="connsiteX1693" fmla="*/ 11538977 w 11799254"/>
              <a:gd name="connsiteY1693" fmla="*/ 5138955 h 6687061"/>
              <a:gd name="connsiteX1694" fmla="*/ 11596064 w 11799254"/>
              <a:gd name="connsiteY1694" fmla="*/ 5000659 h 6687061"/>
              <a:gd name="connsiteX1695" fmla="*/ 11578493 w 11799254"/>
              <a:gd name="connsiteY1695" fmla="*/ 4975856 h 6687061"/>
              <a:gd name="connsiteX1696" fmla="*/ 11272136 w 11799254"/>
              <a:gd name="connsiteY1696" fmla="*/ 4975856 h 6687061"/>
              <a:gd name="connsiteX1697" fmla="*/ 10983759 w 11799254"/>
              <a:gd name="connsiteY1697" fmla="*/ 5155254 h 6687061"/>
              <a:gd name="connsiteX1698" fmla="*/ 10923237 w 11799254"/>
              <a:gd name="connsiteY1698" fmla="*/ 5313816 h 6687061"/>
              <a:gd name="connsiteX1699" fmla="*/ 10938529 w 11799254"/>
              <a:gd name="connsiteY1699" fmla="*/ 5335412 h 6687061"/>
              <a:gd name="connsiteX1700" fmla="*/ 8248499 w 11799254"/>
              <a:gd name="connsiteY1700" fmla="*/ 6238624 h 6687061"/>
              <a:gd name="connsiteX1701" fmla="*/ 7937215 w 11799254"/>
              <a:gd name="connsiteY1701" fmla="*/ 6238624 h 6687061"/>
              <a:gd name="connsiteX1702" fmla="*/ 7921923 w 11799254"/>
              <a:gd name="connsiteY1702" fmla="*/ 6217028 h 6687061"/>
              <a:gd name="connsiteX1703" fmla="*/ 7982444 w 11799254"/>
              <a:gd name="connsiteY1703" fmla="*/ 6058466 h 6687061"/>
              <a:gd name="connsiteX1704" fmla="*/ 8270823 w 11799254"/>
              <a:gd name="connsiteY1704" fmla="*/ 5879055 h 6687061"/>
              <a:gd name="connsiteX1705" fmla="*/ 8577178 w 11799254"/>
              <a:gd name="connsiteY1705" fmla="*/ 5879055 h 6687061"/>
              <a:gd name="connsiteX1706" fmla="*/ 8594750 w 11799254"/>
              <a:gd name="connsiteY1706" fmla="*/ 5903871 h 6687061"/>
              <a:gd name="connsiteX1707" fmla="*/ 8537663 w 11799254"/>
              <a:gd name="connsiteY1707" fmla="*/ 6042155 h 6687061"/>
              <a:gd name="connsiteX1708" fmla="*/ 8248512 w 11799254"/>
              <a:gd name="connsiteY1708" fmla="*/ 6238624 h 6687061"/>
              <a:gd name="connsiteX1709" fmla="*/ 7984459 w 11799254"/>
              <a:gd name="connsiteY1709" fmla="*/ 6192555 h 6687061"/>
              <a:gd name="connsiteX1710" fmla="*/ 8248499 w 11799254"/>
              <a:gd name="connsiteY1710" fmla="*/ 6192555 h 6687061"/>
              <a:gd name="connsiteX1711" fmla="*/ 8494650 w 11799254"/>
              <a:gd name="connsiteY1711" fmla="*/ 6025729 h 6687061"/>
              <a:gd name="connsiteX1712" fmla="*/ 8494865 w 11799254"/>
              <a:gd name="connsiteY1712" fmla="*/ 6025146 h 6687061"/>
              <a:gd name="connsiteX1713" fmla="*/ 8495094 w 11799254"/>
              <a:gd name="connsiteY1713" fmla="*/ 6024576 h 6687061"/>
              <a:gd name="connsiteX1714" fmla="*/ 8534635 w 11799254"/>
              <a:gd name="connsiteY1714" fmla="*/ 5928838 h 6687061"/>
              <a:gd name="connsiteX1715" fmla="*/ 8532139 w 11799254"/>
              <a:gd name="connsiteY1715" fmla="*/ 5925112 h 6687061"/>
              <a:gd name="connsiteX1716" fmla="*/ 8270823 w 11799254"/>
              <a:gd name="connsiteY1716" fmla="*/ 5925112 h 6687061"/>
              <a:gd name="connsiteX1717" fmla="*/ 8025457 w 11799254"/>
              <a:gd name="connsiteY1717" fmla="*/ 6074891 h 6687061"/>
              <a:gd name="connsiteX1718" fmla="*/ 7981938 w 11799254"/>
              <a:gd name="connsiteY1718" fmla="*/ 6188905 h 6687061"/>
              <a:gd name="connsiteX1719" fmla="*/ 7984459 w 11799254"/>
              <a:gd name="connsiteY1719" fmla="*/ 6192555 h 6687061"/>
              <a:gd name="connsiteX1720" fmla="*/ 6947 w 11799254"/>
              <a:gd name="connsiteY1720" fmla="*/ 617863 h 6687061"/>
              <a:gd name="connsiteX1721" fmla="*/ 64038 w 11799254"/>
              <a:gd name="connsiteY1721" fmla="*/ 479577 h 6687061"/>
              <a:gd name="connsiteX1722" fmla="*/ 46463 w 11799254"/>
              <a:gd name="connsiteY1722" fmla="*/ 454764 h 6687061"/>
              <a:gd name="connsiteX1723" fmla="*/ 124 w 11799254"/>
              <a:gd name="connsiteY1723" fmla="*/ 454764 h 6687061"/>
              <a:gd name="connsiteX1724" fmla="*/ 124 w 11799254"/>
              <a:gd name="connsiteY1724" fmla="*/ 633872 h 6687061"/>
              <a:gd name="connsiteX1725" fmla="*/ 6948 w 11799254"/>
              <a:gd name="connsiteY1725" fmla="*/ 617863 h 6687061"/>
              <a:gd name="connsiteX1726" fmla="*/ 124 w 11799254"/>
              <a:gd name="connsiteY1726" fmla="*/ 359563 h 6687061"/>
              <a:gd name="connsiteX1727" fmla="*/ 248165 w 11799254"/>
              <a:gd name="connsiteY1727" fmla="*/ 359563 h 6687061"/>
              <a:gd name="connsiteX1728" fmla="*/ 517399 w 11799254"/>
              <a:gd name="connsiteY1728" fmla="*/ 205320 h 6687061"/>
              <a:gd name="connsiteX1729" fmla="*/ 130 w 11799254"/>
              <a:gd name="connsiteY1729" fmla="*/ 205320 h 6687061"/>
              <a:gd name="connsiteX1730" fmla="*/ 124 w 11799254"/>
              <a:gd name="connsiteY1730" fmla="*/ 359563 h 6687061"/>
              <a:gd name="connsiteX1731" fmla="*/ 11451876 w 11799254"/>
              <a:gd name="connsiteY1731" fmla="*/ 1711220 h 6687061"/>
              <a:gd name="connsiteX1732" fmla="*/ 11140579 w 11799254"/>
              <a:gd name="connsiteY1732" fmla="*/ 1711220 h 6687061"/>
              <a:gd name="connsiteX1733" fmla="*/ 11125274 w 11799254"/>
              <a:gd name="connsiteY1733" fmla="*/ 1689624 h 6687061"/>
              <a:gd name="connsiteX1734" fmla="*/ 11185808 w 11799254"/>
              <a:gd name="connsiteY1734" fmla="*/ 1531062 h 6687061"/>
              <a:gd name="connsiteX1735" fmla="*/ 11474186 w 11799254"/>
              <a:gd name="connsiteY1735" fmla="*/ 1351651 h 6687061"/>
              <a:gd name="connsiteX1736" fmla="*/ 11780542 w 11799254"/>
              <a:gd name="connsiteY1736" fmla="*/ 1351651 h 6687061"/>
              <a:gd name="connsiteX1737" fmla="*/ 11780542 w 11799254"/>
              <a:gd name="connsiteY1737" fmla="*/ 1351651 h 6687061"/>
              <a:gd name="connsiteX1738" fmla="*/ 11798114 w 11799254"/>
              <a:gd name="connsiteY1738" fmla="*/ 1376467 h 6687061"/>
              <a:gd name="connsiteX1739" fmla="*/ 11741026 w 11799254"/>
              <a:gd name="connsiteY1739" fmla="*/ 1514750 h 6687061"/>
              <a:gd name="connsiteX1740" fmla="*/ 11451876 w 11799254"/>
              <a:gd name="connsiteY1740" fmla="*/ 1711220 h 6687061"/>
              <a:gd name="connsiteX1741" fmla="*/ 11698002 w 11799254"/>
              <a:gd name="connsiteY1741" fmla="*/ 1498325 h 6687061"/>
              <a:gd name="connsiteX1742" fmla="*/ 11698230 w 11799254"/>
              <a:gd name="connsiteY1742" fmla="*/ 1497742 h 6687061"/>
              <a:gd name="connsiteX1743" fmla="*/ 11698470 w 11799254"/>
              <a:gd name="connsiteY1743" fmla="*/ 1497172 h 6687061"/>
              <a:gd name="connsiteX1744" fmla="*/ 11737986 w 11799254"/>
              <a:gd name="connsiteY1744" fmla="*/ 1401434 h 6687061"/>
              <a:gd name="connsiteX1745" fmla="*/ 11735490 w 11799254"/>
              <a:gd name="connsiteY1745" fmla="*/ 1397720 h 6687061"/>
              <a:gd name="connsiteX1746" fmla="*/ 11474186 w 11799254"/>
              <a:gd name="connsiteY1746" fmla="*/ 1397720 h 6687061"/>
              <a:gd name="connsiteX1747" fmla="*/ 11228820 w 11799254"/>
              <a:gd name="connsiteY1747" fmla="*/ 1547487 h 6687061"/>
              <a:gd name="connsiteX1748" fmla="*/ 11185301 w 11799254"/>
              <a:gd name="connsiteY1748" fmla="*/ 1661501 h 6687061"/>
              <a:gd name="connsiteX1749" fmla="*/ 11187823 w 11799254"/>
              <a:gd name="connsiteY1749" fmla="*/ 1665163 h 6687061"/>
              <a:gd name="connsiteX1750" fmla="*/ 11451876 w 11799254"/>
              <a:gd name="connsiteY1750" fmla="*/ 1665163 h 6687061"/>
              <a:gd name="connsiteX1751" fmla="*/ 11698002 w 11799254"/>
              <a:gd name="connsiteY1751" fmla="*/ 1498325 h 6687061"/>
              <a:gd name="connsiteX1752" fmla="*/ 601840 w 11799254"/>
              <a:gd name="connsiteY1752" fmla="*/ 337970 h 6687061"/>
              <a:gd name="connsiteX1753" fmla="*/ 617132 w 11799254"/>
              <a:gd name="connsiteY1753" fmla="*/ 359561 h 6687061"/>
              <a:gd name="connsiteX1754" fmla="*/ 928433 w 11799254"/>
              <a:gd name="connsiteY1754" fmla="*/ 359561 h 6687061"/>
              <a:gd name="connsiteX1755" fmla="*/ 1197951 w 11799254"/>
              <a:gd name="connsiteY1755" fmla="*/ 204765 h 6687061"/>
              <a:gd name="connsiteX1756" fmla="*/ 1175019 w 11799254"/>
              <a:gd name="connsiteY1756" fmla="*/ 205318 h 6687061"/>
              <a:gd name="connsiteX1757" fmla="*/ 652473 w 11799254"/>
              <a:gd name="connsiteY1757" fmla="*/ 205318 h 6687061"/>
              <a:gd name="connsiteX1758" fmla="*/ 601839 w 11799254"/>
              <a:gd name="connsiteY1758" fmla="*/ 337970 h 6687061"/>
              <a:gd name="connsiteX1759" fmla="*/ 4744823 w 11799254"/>
              <a:gd name="connsiteY1759" fmla="*/ 6687062 h 6687061"/>
              <a:gd name="connsiteX1760" fmla="*/ 5056119 w 11799254"/>
              <a:gd name="connsiteY1760" fmla="*/ 6687062 h 6687061"/>
              <a:gd name="connsiteX1761" fmla="*/ 5345258 w 11799254"/>
              <a:gd name="connsiteY1761" fmla="*/ 6490592 h 6687061"/>
              <a:gd name="connsiteX1762" fmla="*/ 5402358 w 11799254"/>
              <a:gd name="connsiteY1762" fmla="*/ 6352308 h 6687061"/>
              <a:gd name="connsiteX1763" fmla="*/ 5384786 w 11799254"/>
              <a:gd name="connsiteY1763" fmla="*/ 6327506 h 6687061"/>
              <a:gd name="connsiteX1764" fmla="*/ 5078430 w 11799254"/>
              <a:gd name="connsiteY1764" fmla="*/ 6327506 h 6687061"/>
              <a:gd name="connsiteX1765" fmla="*/ 4790052 w 11799254"/>
              <a:gd name="connsiteY1765" fmla="*/ 6506904 h 6687061"/>
              <a:gd name="connsiteX1766" fmla="*/ 4729518 w 11799254"/>
              <a:gd name="connsiteY1766" fmla="*/ 6665466 h 6687061"/>
              <a:gd name="connsiteX1767" fmla="*/ 4744823 w 11799254"/>
              <a:gd name="connsiteY1767" fmla="*/ 6687062 h 6687061"/>
              <a:gd name="connsiteX1768" fmla="*/ 730784 w 11799254"/>
              <a:gd name="connsiteY1768" fmla="*/ 6687062 h 6687061"/>
              <a:gd name="connsiteX1769" fmla="*/ 1042079 w 11799254"/>
              <a:gd name="connsiteY1769" fmla="*/ 6687062 h 6687061"/>
              <a:gd name="connsiteX1770" fmla="*/ 1331225 w 11799254"/>
              <a:gd name="connsiteY1770" fmla="*/ 6490592 h 6687061"/>
              <a:gd name="connsiteX1771" fmla="*/ 1388325 w 11799254"/>
              <a:gd name="connsiteY1771" fmla="*/ 6352308 h 6687061"/>
              <a:gd name="connsiteX1772" fmla="*/ 1370740 w 11799254"/>
              <a:gd name="connsiteY1772" fmla="*/ 6327506 h 6687061"/>
              <a:gd name="connsiteX1773" fmla="*/ 1064392 w 11799254"/>
              <a:gd name="connsiteY1773" fmla="*/ 6327506 h 6687061"/>
              <a:gd name="connsiteX1774" fmla="*/ 776011 w 11799254"/>
              <a:gd name="connsiteY1774" fmla="*/ 6506904 h 6687061"/>
              <a:gd name="connsiteX1775" fmla="*/ 715486 w 11799254"/>
              <a:gd name="connsiteY1775" fmla="*/ 6665466 h 6687061"/>
              <a:gd name="connsiteX1776" fmla="*/ 730784 w 11799254"/>
              <a:gd name="connsiteY1776" fmla="*/ 6687062 h 6687061"/>
              <a:gd name="connsiteX1777" fmla="*/ 1400057 w 11799254"/>
              <a:gd name="connsiteY1777" fmla="*/ 6687062 h 6687061"/>
              <a:gd name="connsiteX1778" fmla="*/ 1711354 w 11799254"/>
              <a:gd name="connsiteY1778" fmla="*/ 6687062 h 6687061"/>
              <a:gd name="connsiteX1779" fmla="*/ 2000505 w 11799254"/>
              <a:gd name="connsiteY1779" fmla="*/ 6490592 h 6687061"/>
              <a:gd name="connsiteX1780" fmla="*/ 2057605 w 11799254"/>
              <a:gd name="connsiteY1780" fmla="*/ 6352308 h 6687061"/>
              <a:gd name="connsiteX1781" fmla="*/ 2040020 w 11799254"/>
              <a:gd name="connsiteY1781" fmla="*/ 6327506 h 6687061"/>
              <a:gd name="connsiteX1782" fmla="*/ 1733664 w 11799254"/>
              <a:gd name="connsiteY1782" fmla="*/ 6327506 h 6687061"/>
              <a:gd name="connsiteX1783" fmla="*/ 1445286 w 11799254"/>
              <a:gd name="connsiteY1783" fmla="*/ 6506904 h 6687061"/>
              <a:gd name="connsiteX1784" fmla="*/ 1384765 w 11799254"/>
              <a:gd name="connsiteY1784" fmla="*/ 6665466 h 6687061"/>
              <a:gd name="connsiteX1785" fmla="*/ 1400057 w 11799254"/>
              <a:gd name="connsiteY1785" fmla="*/ 6687062 h 6687061"/>
              <a:gd name="connsiteX1786" fmla="*/ 2735754 w 11799254"/>
              <a:gd name="connsiteY1786" fmla="*/ 6687062 h 6687061"/>
              <a:gd name="connsiteX1787" fmla="*/ 3047063 w 11799254"/>
              <a:gd name="connsiteY1787" fmla="*/ 6687062 h 6687061"/>
              <a:gd name="connsiteX1788" fmla="*/ 3336214 w 11799254"/>
              <a:gd name="connsiteY1788" fmla="*/ 6490592 h 6687061"/>
              <a:gd name="connsiteX1789" fmla="*/ 3393302 w 11799254"/>
              <a:gd name="connsiteY1789" fmla="*/ 6352308 h 6687061"/>
              <a:gd name="connsiteX1790" fmla="*/ 3375730 w 11799254"/>
              <a:gd name="connsiteY1790" fmla="*/ 6327506 h 6687061"/>
              <a:gd name="connsiteX1791" fmla="*/ 3069374 w 11799254"/>
              <a:gd name="connsiteY1791" fmla="*/ 6327506 h 6687061"/>
              <a:gd name="connsiteX1792" fmla="*/ 2780996 w 11799254"/>
              <a:gd name="connsiteY1792" fmla="*/ 6506904 h 6687061"/>
              <a:gd name="connsiteX1793" fmla="*/ 2720474 w 11799254"/>
              <a:gd name="connsiteY1793" fmla="*/ 6665466 h 6687061"/>
              <a:gd name="connsiteX1794" fmla="*/ 2735754 w 11799254"/>
              <a:gd name="connsiteY1794" fmla="*/ 6687062 h 6687061"/>
              <a:gd name="connsiteX1795" fmla="*/ 2054032 w 11799254"/>
              <a:gd name="connsiteY1795" fmla="*/ 6665478 h 6687061"/>
              <a:gd name="connsiteX1796" fmla="*/ 2114554 w 11799254"/>
              <a:gd name="connsiteY1796" fmla="*/ 6506916 h 6687061"/>
              <a:gd name="connsiteX1797" fmla="*/ 2402944 w 11799254"/>
              <a:gd name="connsiteY1797" fmla="*/ 6327506 h 6687061"/>
              <a:gd name="connsiteX1798" fmla="*/ 2709287 w 11799254"/>
              <a:gd name="connsiteY1798" fmla="*/ 6327506 h 6687061"/>
              <a:gd name="connsiteX1799" fmla="*/ 2709287 w 11799254"/>
              <a:gd name="connsiteY1799" fmla="*/ 6327506 h 6687061"/>
              <a:gd name="connsiteX1800" fmla="*/ 2726860 w 11799254"/>
              <a:gd name="connsiteY1800" fmla="*/ 6352321 h 6687061"/>
              <a:gd name="connsiteX1801" fmla="*/ 2669772 w 11799254"/>
              <a:gd name="connsiteY1801" fmla="*/ 6490605 h 6687061"/>
              <a:gd name="connsiteX1802" fmla="*/ 2380621 w 11799254"/>
              <a:gd name="connsiteY1802" fmla="*/ 6687062 h 6687061"/>
              <a:gd name="connsiteX1803" fmla="*/ 2069324 w 11799254"/>
              <a:gd name="connsiteY1803" fmla="*/ 6687062 h 6687061"/>
              <a:gd name="connsiteX1804" fmla="*/ 2054032 w 11799254"/>
              <a:gd name="connsiteY1804" fmla="*/ 6665466 h 6687061"/>
              <a:gd name="connsiteX1805" fmla="*/ 2116581 w 11799254"/>
              <a:gd name="connsiteY1805" fmla="*/ 6641005 h 6687061"/>
              <a:gd name="connsiteX1806" fmla="*/ 2380621 w 11799254"/>
              <a:gd name="connsiteY1806" fmla="*/ 6641005 h 6687061"/>
              <a:gd name="connsiteX1807" fmla="*/ 2626760 w 11799254"/>
              <a:gd name="connsiteY1807" fmla="*/ 6474167 h 6687061"/>
              <a:gd name="connsiteX1808" fmla="*/ 2626975 w 11799254"/>
              <a:gd name="connsiteY1808" fmla="*/ 6473597 h 6687061"/>
              <a:gd name="connsiteX1809" fmla="*/ 2627216 w 11799254"/>
              <a:gd name="connsiteY1809" fmla="*/ 6473014 h 6687061"/>
              <a:gd name="connsiteX1810" fmla="*/ 2666731 w 11799254"/>
              <a:gd name="connsiteY1810" fmla="*/ 6377288 h 6687061"/>
              <a:gd name="connsiteX1811" fmla="*/ 2664248 w 11799254"/>
              <a:gd name="connsiteY1811" fmla="*/ 6373562 h 6687061"/>
              <a:gd name="connsiteX1812" fmla="*/ 2402944 w 11799254"/>
              <a:gd name="connsiteY1812" fmla="*/ 6373562 h 6687061"/>
              <a:gd name="connsiteX1813" fmla="*/ 2157566 w 11799254"/>
              <a:gd name="connsiteY1813" fmla="*/ 6523342 h 6687061"/>
              <a:gd name="connsiteX1814" fmla="*/ 2114047 w 11799254"/>
              <a:gd name="connsiteY1814" fmla="*/ 6637343 h 6687061"/>
              <a:gd name="connsiteX1815" fmla="*/ 2116568 w 11799254"/>
              <a:gd name="connsiteY1815" fmla="*/ 6641005 h 6687061"/>
              <a:gd name="connsiteX1816" fmla="*/ 360523 w 11799254"/>
              <a:gd name="connsiteY1816" fmla="*/ 5587393 h 6687061"/>
              <a:gd name="connsiteX1817" fmla="*/ 417615 w 11799254"/>
              <a:gd name="connsiteY1817" fmla="*/ 5449109 h 6687061"/>
              <a:gd name="connsiteX1818" fmla="*/ 400034 w 11799254"/>
              <a:gd name="connsiteY1818" fmla="*/ 5424294 h 6687061"/>
              <a:gd name="connsiteX1819" fmla="*/ 400040 w 11799254"/>
              <a:gd name="connsiteY1819" fmla="*/ 5424294 h 6687061"/>
              <a:gd name="connsiteX1820" fmla="*/ 93689 w 11799254"/>
              <a:gd name="connsiteY1820" fmla="*/ 5424294 h 6687061"/>
              <a:gd name="connsiteX1821" fmla="*/ 24 w 11799254"/>
              <a:gd name="connsiteY1821" fmla="*/ 5435396 h 6687061"/>
              <a:gd name="connsiteX1822" fmla="*/ 11 w 11799254"/>
              <a:gd name="connsiteY1822" fmla="*/ 5783862 h 6687061"/>
              <a:gd name="connsiteX1823" fmla="*/ 71369 w 11799254"/>
              <a:gd name="connsiteY1823" fmla="*/ 5783862 h 6687061"/>
              <a:gd name="connsiteX1824" fmla="*/ 360522 w 11799254"/>
              <a:gd name="connsiteY1824" fmla="*/ 5587393 h 6687061"/>
              <a:gd name="connsiteX1825" fmla="*/ 4593286 w 11799254"/>
              <a:gd name="connsiteY1825" fmla="*/ 6238611 h 6687061"/>
              <a:gd name="connsiteX1826" fmla="*/ 4904582 w 11799254"/>
              <a:gd name="connsiteY1826" fmla="*/ 6238611 h 6687061"/>
              <a:gd name="connsiteX1827" fmla="*/ 5193733 w 11799254"/>
              <a:gd name="connsiteY1827" fmla="*/ 6042155 h 6687061"/>
              <a:gd name="connsiteX1828" fmla="*/ 5250821 w 11799254"/>
              <a:gd name="connsiteY1828" fmla="*/ 5903871 h 6687061"/>
              <a:gd name="connsiteX1829" fmla="*/ 5233249 w 11799254"/>
              <a:gd name="connsiteY1829" fmla="*/ 5879055 h 6687061"/>
              <a:gd name="connsiteX1830" fmla="*/ 4926893 w 11799254"/>
              <a:gd name="connsiteY1830" fmla="*/ 5879055 h 6687061"/>
              <a:gd name="connsiteX1831" fmla="*/ 4638515 w 11799254"/>
              <a:gd name="connsiteY1831" fmla="*/ 6058466 h 6687061"/>
              <a:gd name="connsiteX1832" fmla="*/ 4577994 w 11799254"/>
              <a:gd name="connsiteY1832" fmla="*/ 6217028 h 6687061"/>
              <a:gd name="connsiteX1833" fmla="*/ 4593286 w 11799254"/>
              <a:gd name="connsiteY1833" fmla="*/ 6238611 h 6687061"/>
              <a:gd name="connsiteX1834" fmla="*/ 579248 w 11799254"/>
              <a:gd name="connsiteY1834" fmla="*/ 6238611 h 6687061"/>
              <a:gd name="connsiteX1835" fmla="*/ 890549 w 11799254"/>
              <a:gd name="connsiteY1835" fmla="*/ 6238611 h 6687061"/>
              <a:gd name="connsiteX1836" fmla="*/ 1179697 w 11799254"/>
              <a:gd name="connsiteY1836" fmla="*/ 6042155 h 6687061"/>
              <a:gd name="connsiteX1837" fmla="*/ 1236789 w 11799254"/>
              <a:gd name="connsiteY1837" fmla="*/ 5903871 h 6687061"/>
              <a:gd name="connsiteX1838" fmla="*/ 1219214 w 11799254"/>
              <a:gd name="connsiteY1838" fmla="*/ 5879055 h 6687061"/>
              <a:gd name="connsiteX1839" fmla="*/ 912862 w 11799254"/>
              <a:gd name="connsiteY1839" fmla="*/ 5879055 h 6687061"/>
              <a:gd name="connsiteX1840" fmla="*/ 624481 w 11799254"/>
              <a:gd name="connsiteY1840" fmla="*/ 6058466 h 6687061"/>
              <a:gd name="connsiteX1841" fmla="*/ 563957 w 11799254"/>
              <a:gd name="connsiteY1841" fmla="*/ 6217028 h 6687061"/>
              <a:gd name="connsiteX1842" fmla="*/ 579248 w 11799254"/>
              <a:gd name="connsiteY1842" fmla="*/ 6238611 h 6687061"/>
              <a:gd name="connsiteX1843" fmla="*/ 510434 w 11799254"/>
              <a:gd name="connsiteY1843" fmla="*/ 6042155 h 6687061"/>
              <a:gd name="connsiteX1844" fmla="*/ 567525 w 11799254"/>
              <a:gd name="connsiteY1844" fmla="*/ 5903871 h 6687061"/>
              <a:gd name="connsiteX1845" fmla="*/ 549951 w 11799254"/>
              <a:gd name="connsiteY1845" fmla="*/ 5879055 h 6687061"/>
              <a:gd name="connsiteX1846" fmla="*/ 549951 w 11799254"/>
              <a:gd name="connsiteY1846" fmla="*/ 5879055 h 6687061"/>
              <a:gd name="connsiteX1847" fmla="*/ 243599 w 11799254"/>
              <a:gd name="connsiteY1847" fmla="*/ 5879055 h 6687061"/>
              <a:gd name="connsiteX1848" fmla="*/ 11 w 11799254"/>
              <a:gd name="connsiteY1848" fmla="*/ 5981295 h 6687061"/>
              <a:gd name="connsiteX1849" fmla="*/ 5 w 11799254"/>
              <a:gd name="connsiteY1849" fmla="*/ 6070747 h 6687061"/>
              <a:gd name="connsiteX1850" fmla="*/ 243599 w 11799254"/>
              <a:gd name="connsiteY1850" fmla="*/ 5925112 h 6687061"/>
              <a:gd name="connsiteX1851" fmla="*/ 504909 w 11799254"/>
              <a:gd name="connsiteY1851" fmla="*/ 5925112 h 6687061"/>
              <a:gd name="connsiteX1852" fmla="*/ 507402 w 11799254"/>
              <a:gd name="connsiteY1852" fmla="*/ 5928838 h 6687061"/>
              <a:gd name="connsiteX1853" fmla="*/ 467873 w 11799254"/>
              <a:gd name="connsiteY1853" fmla="*/ 6024576 h 6687061"/>
              <a:gd name="connsiteX1854" fmla="*/ 467637 w 11799254"/>
              <a:gd name="connsiteY1854" fmla="*/ 6025146 h 6687061"/>
              <a:gd name="connsiteX1855" fmla="*/ 467420 w 11799254"/>
              <a:gd name="connsiteY1855" fmla="*/ 6025729 h 6687061"/>
              <a:gd name="connsiteX1856" fmla="*/ 221279 w 11799254"/>
              <a:gd name="connsiteY1856" fmla="*/ 6192555 h 6687061"/>
              <a:gd name="connsiteX1857" fmla="*/ 6 w 11799254"/>
              <a:gd name="connsiteY1857" fmla="*/ 6192555 h 6687061"/>
              <a:gd name="connsiteX1858" fmla="*/ 6 w 11799254"/>
              <a:gd name="connsiteY1858" fmla="*/ 6238624 h 6687061"/>
              <a:gd name="connsiteX1859" fmla="*/ 221279 w 11799254"/>
              <a:gd name="connsiteY1859" fmla="*/ 6238624 h 6687061"/>
              <a:gd name="connsiteX1860" fmla="*/ 510433 w 11799254"/>
              <a:gd name="connsiteY1860" fmla="*/ 6042155 h 6687061"/>
              <a:gd name="connsiteX1861" fmla="*/ 5414077 w 11799254"/>
              <a:gd name="connsiteY1861" fmla="*/ 6687062 h 6687061"/>
              <a:gd name="connsiteX1862" fmla="*/ 5725374 w 11799254"/>
              <a:gd name="connsiteY1862" fmla="*/ 6687062 h 6687061"/>
              <a:gd name="connsiteX1863" fmla="*/ 6014525 w 11799254"/>
              <a:gd name="connsiteY1863" fmla="*/ 6490592 h 6687061"/>
              <a:gd name="connsiteX1864" fmla="*/ 6071626 w 11799254"/>
              <a:gd name="connsiteY1864" fmla="*/ 6352308 h 6687061"/>
              <a:gd name="connsiteX1865" fmla="*/ 6054053 w 11799254"/>
              <a:gd name="connsiteY1865" fmla="*/ 6327506 h 6687061"/>
              <a:gd name="connsiteX1866" fmla="*/ 5747697 w 11799254"/>
              <a:gd name="connsiteY1866" fmla="*/ 6327506 h 6687061"/>
              <a:gd name="connsiteX1867" fmla="*/ 5459319 w 11799254"/>
              <a:gd name="connsiteY1867" fmla="*/ 6506904 h 6687061"/>
              <a:gd name="connsiteX1868" fmla="*/ 5398785 w 11799254"/>
              <a:gd name="connsiteY1868" fmla="*/ 6665466 h 6687061"/>
              <a:gd name="connsiteX1869" fmla="*/ 5414077 w 11799254"/>
              <a:gd name="connsiteY1869" fmla="*/ 6687062 h 6687061"/>
              <a:gd name="connsiteX1870" fmla="*/ 6080152 w 11799254"/>
              <a:gd name="connsiteY1870" fmla="*/ 6687062 h 6687061"/>
              <a:gd name="connsiteX1871" fmla="*/ 6391436 w 11799254"/>
              <a:gd name="connsiteY1871" fmla="*/ 6687062 h 6687061"/>
              <a:gd name="connsiteX1872" fmla="*/ 6680600 w 11799254"/>
              <a:gd name="connsiteY1872" fmla="*/ 6490592 h 6687061"/>
              <a:gd name="connsiteX1873" fmla="*/ 6737688 w 11799254"/>
              <a:gd name="connsiteY1873" fmla="*/ 6352308 h 6687061"/>
              <a:gd name="connsiteX1874" fmla="*/ 6720116 w 11799254"/>
              <a:gd name="connsiteY1874" fmla="*/ 6327506 h 6687061"/>
              <a:gd name="connsiteX1875" fmla="*/ 6413759 w 11799254"/>
              <a:gd name="connsiteY1875" fmla="*/ 6327506 h 6687061"/>
              <a:gd name="connsiteX1876" fmla="*/ 6125381 w 11799254"/>
              <a:gd name="connsiteY1876" fmla="*/ 6506904 h 6687061"/>
              <a:gd name="connsiteX1877" fmla="*/ 6064860 w 11799254"/>
              <a:gd name="connsiteY1877" fmla="*/ 6665466 h 6687061"/>
              <a:gd name="connsiteX1878" fmla="*/ 6080152 w 11799254"/>
              <a:gd name="connsiteY1878" fmla="*/ 6687062 h 6687061"/>
              <a:gd name="connsiteX1879" fmla="*/ 6748545 w 11799254"/>
              <a:gd name="connsiteY1879" fmla="*/ 6687062 h 6687061"/>
              <a:gd name="connsiteX1880" fmla="*/ 7059842 w 11799254"/>
              <a:gd name="connsiteY1880" fmla="*/ 6687062 h 6687061"/>
              <a:gd name="connsiteX1881" fmla="*/ 7348993 w 11799254"/>
              <a:gd name="connsiteY1881" fmla="*/ 6490592 h 6687061"/>
              <a:gd name="connsiteX1882" fmla="*/ 7406093 w 11799254"/>
              <a:gd name="connsiteY1882" fmla="*/ 6352308 h 6687061"/>
              <a:gd name="connsiteX1883" fmla="*/ 7388508 w 11799254"/>
              <a:gd name="connsiteY1883" fmla="*/ 6327506 h 6687061"/>
              <a:gd name="connsiteX1884" fmla="*/ 7082165 w 11799254"/>
              <a:gd name="connsiteY1884" fmla="*/ 6327506 h 6687061"/>
              <a:gd name="connsiteX1885" fmla="*/ 6793788 w 11799254"/>
              <a:gd name="connsiteY1885" fmla="*/ 6506904 h 6687061"/>
              <a:gd name="connsiteX1886" fmla="*/ 6733254 w 11799254"/>
              <a:gd name="connsiteY1886" fmla="*/ 6665466 h 6687061"/>
              <a:gd name="connsiteX1887" fmla="*/ 6748545 w 11799254"/>
              <a:gd name="connsiteY1887" fmla="*/ 6687062 h 6687061"/>
              <a:gd name="connsiteX1888" fmla="*/ 3405034 w 11799254"/>
              <a:gd name="connsiteY1888" fmla="*/ 6687062 h 6687061"/>
              <a:gd name="connsiteX1889" fmla="*/ 3716318 w 11799254"/>
              <a:gd name="connsiteY1889" fmla="*/ 6687062 h 6687061"/>
              <a:gd name="connsiteX1890" fmla="*/ 4005469 w 11799254"/>
              <a:gd name="connsiteY1890" fmla="*/ 6490592 h 6687061"/>
              <a:gd name="connsiteX1891" fmla="*/ 4062569 w 11799254"/>
              <a:gd name="connsiteY1891" fmla="*/ 6352308 h 6687061"/>
              <a:gd name="connsiteX1892" fmla="*/ 4044984 w 11799254"/>
              <a:gd name="connsiteY1892" fmla="*/ 6327506 h 6687061"/>
              <a:gd name="connsiteX1893" fmla="*/ 3738641 w 11799254"/>
              <a:gd name="connsiteY1893" fmla="*/ 6327506 h 6687061"/>
              <a:gd name="connsiteX1894" fmla="*/ 3450263 w 11799254"/>
              <a:gd name="connsiteY1894" fmla="*/ 6506904 h 6687061"/>
              <a:gd name="connsiteX1895" fmla="*/ 3389729 w 11799254"/>
              <a:gd name="connsiteY1895" fmla="*/ 6665466 h 6687061"/>
              <a:gd name="connsiteX1896" fmla="*/ 3405034 w 11799254"/>
              <a:gd name="connsiteY1896" fmla="*/ 6687062 h 6687061"/>
              <a:gd name="connsiteX1897" fmla="*/ 111 w 11799254"/>
              <a:gd name="connsiteY1897" fmla="*/ 1234606 h 6687061"/>
              <a:gd name="connsiteX1898" fmla="*/ 158477 w 11799254"/>
              <a:gd name="connsiteY1898" fmla="*/ 1066307 h 6687061"/>
              <a:gd name="connsiteX1899" fmla="*/ 215569 w 11799254"/>
              <a:gd name="connsiteY1899" fmla="*/ 928021 h 6687061"/>
              <a:gd name="connsiteX1900" fmla="*/ 197994 w 11799254"/>
              <a:gd name="connsiteY1900" fmla="*/ 903208 h 6687061"/>
              <a:gd name="connsiteX1901" fmla="*/ 118 w 11799254"/>
              <a:gd name="connsiteY1901" fmla="*/ 903208 h 6687061"/>
              <a:gd name="connsiteX1902" fmla="*/ 111 w 11799254"/>
              <a:gd name="connsiteY1902" fmla="*/ 1234606 h 6687061"/>
              <a:gd name="connsiteX1903" fmla="*/ 4058997 w 11799254"/>
              <a:gd name="connsiteY1903" fmla="*/ 6665478 h 6687061"/>
              <a:gd name="connsiteX1904" fmla="*/ 4119530 w 11799254"/>
              <a:gd name="connsiteY1904" fmla="*/ 6506916 h 6687061"/>
              <a:gd name="connsiteX1905" fmla="*/ 4407908 w 11799254"/>
              <a:gd name="connsiteY1905" fmla="*/ 6327506 h 6687061"/>
              <a:gd name="connsiteX1906" fmla="*/ 4714264 w 11799254"/>
              <a:gd name="connsiteY1906" fmla="*/ 6327506 h 6687061"/>
              <a:gd name="connsiteX1907" fmla="*/ 4714264 w 11799254"/>
              <a:gd name="connsiteY1907" fmla="*/ 6327506 h 6687061"/>
              <a:gd name="connsiteX1908" fmla="*/ 4731837 w 11799254"/>
              <a:gd name="connsiteY1908" fmla="*/ 6352321 h 6687061"/>
              <a:gd name="connsiteX1909" fmla="*/ 4674736 w 11799254"/>
              <a:gd name="connsiteY1909" fmla="*/ 6490605 h 6687061"/>
              <a:gd name="connsiteX1910" fmla="*/ 4385598 w 11799254"/>
              <a:gd name="connsiteY1910" fmla="*/ 6687062 h 6687061"/>
              <a:gd name="connsiteX1911" fmla="*/ 4074288 w 11799254"/>
              <a:gd name="connsiteY1911" fmla="*/ 6687062 h 6687061"/>
              <a:gd name="connsiteX1912" fmla="*/ 4058997 w 11799254"/>
              <a:gd name="connsiteY1912" fmla="*/ 6665466 h 6687061"/>
              <a:gd name="connsiteX1913" fmla="*/ 4121545 w 11799254"/>
              <a:gd name="connsiteY1913" fmla="*/ 6641005 h 6687061"/>
              <a:gd name="connsiteX1914" fmla="*/ 4385598 w 11799254"/>
              <a:gd name="connsiteY1914" fmla="*/ 6641005 h 6687061"/>
              <a:gd name="connsiteX1915" fmla="*/ 4631724 w 11799254"/>
              <a:gd name="connsiteY1915" fmla="*/ 6474167 h 6687061"/>
              <a:gd name="connsiteX1916" fmla="*/ 4631939 w 11799254"/>
              <a:gd name="connsiteY1916" fmla="*/ 6473597 h 6687061"/>
              <a:gd name="connsiteX1917" fmla="*/ 4632193 w 11799254"/>
              <a:gd name="connsiteY1917" fmla="*/ 6473014 h 6687061"/>
              <a:gd name="connsiteX1918" fmla="*/ 4671708 w 11799254"/>
              <a:gd name="connsiteY1918" fmla="*/ 6377288 h 6687061"/>
              <a:gd name="connsiteX1919" fmla="*/ 4669212 w 11799254"/>
              <a:gd name="connsiteY1919" fmla="*/ 6373562 h 6687061"/>
              <a:gd name="connsiteX1920" fmla="*/ 4407908 w 11799254"/>
              <a:gd name="connsiteY1920" fmla="*/ 6373562 h 6687061"/>
              <a:gd name="connsiteX1921" fmla="*/ 4162542 w 11799254"/>
              <a:gd name="connsiteY1921" fmla="*/ 6523342 h 6687061"/>
              <a:gd name="connsiteX1922" fmla="*/ 4119023 w 11799254"/>
              <a:gd name="connsiteY1922" fmla="*/ 6637343 h 6687061"/>
              <a:gd name="connsiteX1923" fmla="*/ 4121545 w 11799254"/>
              <a:gd name="connsiteY1923" fmla="*/ 6641005 h 6687061"/>
              <a:gd name="connsiteX1924" fmla="*/ 10451332 w 11799254"/>
              <a:gd name="connsiteY1924" fmla="*/ 454764 h 6687061"/>
              <a:gd name="connsiteX1925" fmla="*/ 10757688 w 11799254"/>
              <a:gd name="connsiteY1925" fmla="*/ 454764 h 6687061"/>
              <a:gd name="connsiteX1926" fmla="*/ 10775260 w 11799254"/>
              <a:gd name="connsiteY1926" fmla="*/ 479577 h 6687061"/>
              <a:gd name="connsiteX1927" fmla="*/ 10718172 w 11799254"/>
              <a:gd name="connsiteY1927" fmla="*/ 617860 h 6687061"/>
              <a:gd name="connsiteX1928" fmla="*/ 10429021 w 11799254"/>
              <a:gd name="connsiteY1928" fmla="*/ 814326 h 6687061"/>
              <a:gd name="connsiteX1929" fmla="*/ 10117725 w 11799254"/>
              <a:gd name="connsiteY1929" fmla="*/ 814326 h 6687061"/>
              <a:gd name="connsiteX1930" fmla="*/ 10102433 w 11799254"/>
              <a:gd name="connsiteY1930" fmla="*/ 792731 h 6687061"/>
              <a:gd name="connsiteX1931" fmla="*/ 10162953 w 11799254"/>
              <a:gd name="connsiteY1931" fmla="*/ 634172 h 6687061"/>
              <a:gd name="connsiteX1932" fmla="*/ 10451344 w 11799254"/>
              <a:gd name="connsiteY1932" fmla="*/ 454764 h 6687061"/>
              <a:gd name="connsiteX1933" fmla="*/ 10712648 w 11799254"/>
              <a:gd name="connsiteY1933" fmla="*/ 500825 h 6687061"/>
              <a:gd name="connsiteX1934" fmla="*/ 10451332 w 11799254"/>
              <a:gd name="connsiteY1934" fmla="*/ 500825 h 6687061"/>
              <a:gd name="connsiteX1935" fmla="*/ 10205966 w 11799254"/>
              <a:gd name="connsiteY1935" fmla="*/ 650603 h 6687061"/>
              <a:gd name="connsiteX1936" fmla="*/ 10162459 w 11799254"/>
              <a:gd name="connsiteY1936" fmla="*/ 764609 h 6687061"/>
              <a:gd name="connsiteX1937" fmla="*/ 10164968 w 11799254"/>
              <a:gd name="connsiteY1937" fmla="*/ 768267 h 6687061"/>
              <a:gd name="connsiteX1938" fmla="*/ 10429021 w 11799254"/>
              <a:gd name="connsiteY1938" fmla="*/ 768267 h 6687061"/>
              <a:gd name="connsiteX1939" fmla="*/ 10675160 w 11799254"/>
              <a:gd name="connsiteY1939" fmla="*/ 601431 h 6687061"/>
              <a:gd name="connsiteX1940" fmla="*/ 10675376 w 11799254"/>
              <a:gd name="connsiteY1940" fmla="*/ 600852 h 6687061"/>
              <a:gd name="connsiteX1941" fmla="*/ 10675616 w 11799254"/>
              <a:gd name="connsiteY1941" fmla="*/ 600279 h 6687061"/>
              <a:gd name="connsiteX1942" fmla="*/ 10715144 w 11799254"/>
              <a:gd name="connsiteY1942" fmla="*/ 504551 h 6687061"/>
              <a:gd name="connsiteX1943" fmla="*/ 10712648 w 11799254"/>
              <a:gd name="connsiteY1943" fmla="*/ 500826 h 6687061"/>
              <a:gd name="connsiteX1944" fmla="*/ 3099286 w 11799254"/>
              <a:gd name="connsiteY1944" fmla="*/ 5762266 h 6687061"/>
              <a:gd name="connsiteX1945" fmla="*/ 3159820 w 11799254"/>
              <a:gd name="connsiteY1945" fmla="*/ 5603704 h 6687061"/>
              <a:gd name="connsiteX1946" fmla="*/ 3448198 w 11799254"/>
              <a:gd name="connsiteY1946" fmla="*/ 5424294 h 6687061"/>
              <a:gd name="connsiteX1947" fmla="*/ 3754554 w 11799254"/>
              <a:gd name="connsiteY1947" fmla="*/ 5424294 h 6687061"/>
              <a:gd name="connsiteX1948" fmla="*/ 3772126 w 11799254"/>
              <a:gd name="connsiteY1948" fmla="*/ 5449109 h 6687061"/>
              <a:gd name="connsiteX1949" fmla="*/ 3715038 w 11799254"/>
              <a:gd name="connsiteY1949" fmla="*/ 5587393 h 6687061"/>
              <a:gd name="connsiteX1950" fmla="*/ 3425887 w 11799254"/>
              <a:gd name="connsiteY1950" fmla="*/ 5783862 h 6687061"/>
              <a:gd name="connsiteX1951" fmla="*/ 3114578 w 11799254"/>
              <a:gd name="connsiteY1951" fmla="*/ 5783862 h 6687061"/>
              <a:gd name="connsiteX1952" fmla="*/ 3099286 w 11799254"/>
              <a:gd name="connsiteY1952" fmla="*/ 5762266 h 6687061"/>
              <a:gd name="connsiteX1953" fmla="*/ 3161834 w 11799254"/>
              <a:gd name="connsiteY1953" fmla="*/ 5737793 h 6687061"/>
              <a:gd name="connsiteX1954" fmla="*/ 3425887 w 11799254"/>
              <a:gd name="connsiteY1954" fmla="*/ 5737793 h 6687061"/>
              <a:gd name="connsiteX1955" fmla="*/ 3672013 w 11799254"/>
              <a:gd name="connsiteY1955" fmla="*/ 5570968 h 6687061"/>
              <a:gd name="connsiteX1956" fmla="*/ 3672241 w 11799254"/>
              <a:gd name="connsiteY1956" fmla="*/ 5570385 h 6687061"/>
              <a:gd name="connsiteX1957" fmla="*/ 3672482 w 11799254"/>
              <a:gd name="connsiteY1957" fmla="*/ 5569814 h 6687061"/>
              <a:gd name="connsiteX1958" fmla="*/ 3711998 w 11799254"/>
              <a:gd name="connsiteY1958" fmla="*/ 5474076 h 6687061"/>
              <a:gd name="connsiteX1959" fmla="*/ 3709502 w 11799254"/>
              <a:gd name="connsiteY1959" fmla="*/ 5470350 h 6687061"/>
              <a:gd name="connsiteX1960" fmla="*/ 3448198 w 11799254"/>
              <a:gd name="connsiteY1960" fmla="*/ 5470350 h 6687061"/>
              <a:gd name="connsiteX1961" fmla="*/ 3202832 w 11799254"/>
              <a:gd name="connsiteY1961" fmla="*/ 5620129 h 6687061"/>
              <a:gd name="connsiteX1962" fmla="*/ 3159313 w 11799254"/>
              <a:gd name="connsiteY1962" fmla="*/ 5734143 h 6687061"/>
              <a:gd name="connsiteX1963" fmla="*/ 3161834 w 11799254"/>
              <a:gd name="connsiteY1963" fmla="*/ 5737793 h 6687061"/>
              <a:gd name="connsiteX1964" fmla="*/ 1778881 w 11799254"/>
              <a:gd name="connsiteY1964" fmla="*/ 5783850 h 6687061"/>
              <a:gd name="connsiteX1965" fmla="*/ 2090178 w 11799254"/>
              <a:gd name="connsiteY1965" fmla="*/ 5783850 h 6687061"/>
              <a:gd name="connsiteX1966" fmla="*/ 2379329 w 11799254"/>
              <a:gd name="connsiteY1966" fmla="*/ 5587393 h 6687061"/>
              <a:gd name="connsiteX1967" fmla="*/ 2436429 w 11799254"/>
              <a:gd name="connsiteY1967" fmla="*/ 5449109 h 6687061"/>
              <a:gd name="connsiteX1968" fmla="*/ 2418844 w 11799254"/>
              <a:gd name="connsiteY1968" fmla="*/ 5424294 h 6687061"/>
              <a:gd name="connsiteX1969" fmla="*/ 2112501 w 11799254"/>
              <a:gd name="connsiteY1969" fmla="*/ 5424294 h 6687061"/>
              <a:gd name="connsiteX1970" fmla="*/ 1824123 w 11799254"/>
              <a:gd name="connsiteY1970" fmla="*/ 5603704 h 6687061"/>
              <a:gd name="connsiteX1971" fmla="*/ 1763589 w 11799254"/>
              <a:gd name="connsiteY1971" fmla="*/ 5762266 h 6687061"/>
              <a:gd name="connsiteX1972" fmla="*/ 1778881 w 11799254"/>
              <a:gd name="connsiteY1972" fmla="*/ 5783850 h 6687061"/>
              <a:gd name="connsiteX1973" fmla="*/ 2445323 w 11799254"/>
              <a:gd name="connsiteY1973" fmla="*/ 5783850 h 6687061"/>
              <a:gd name="connsiteX1974" fmla="*/ 2756620 w 11799254"/>
              <a:gd name="connsiteY1974" fmla="*/ 5783850 h 6687061"/>
              <a:gd name="connsiteX1975" fmla="*/ 3045771 w 11799254"/>
              <a:gd name="connsiteY1975" fmla="*/ 5587393 h 6687061"/>
              <a:gd name="connsiteX1976" fmla="*/ 3102871 w 11799254"/>
              <a:gd name="connsiteY1976" fmla="*/ 5449109 h 6687061"/>
              <a:gd name="connsiteX1977" fmla="*/ 3085286 w 11799254"/>
              <a:gd name="connsiteY1977" fmla="*/ 5424294 h 6687061"/>
              <a:gd name="connsiteX1978" fmla="*/ 2778943 w 11799254"/>
              <a:gd name="connsiteY1978" fmla="*/ 5424294 h 6687061"/>
              <a:gd name="connsiteX1979" fmla="*/ 2490552 w 11799254"/>
              <a:gd name="connsiteY1979" fmla="*/ 5603704 h 6687061"/>
              <a:gd name="connsiteX1980" fmla="*/ 2430031 w 11799254"/>
              <a:gd name="connsiteY1980" fmla="*/ 5762266 h 6687061"/>
              <a:gd name="connsiteX1981" fmla="*/ 2445323 w 11799254"/>
              <a:gd name="connsiteY1981" fmla="*/ 5783850 h 6687061"/>
              <a:gd name="connsiteX1982" fmla="*/ 1576844 w 11799254"/>
              <a:gd name="connsiteY1982" fmla="*/ 5335412 h 6687061"/>
              <a:gd name="connsiteX1983" fmla="*/ 1888141 w 11799254"/>
              <a:gd name="connsiteY1983" fmla="*/ 5335412 h 6687061"/>
              <a:gd name="connsiteX1984" fmla="*/ 2177279 w 11799254"/>
              <a:gd name="connsiteY1984" fmla="*/ 5138955 h 6687061"/>
              <a:gd name="connsiteX1985" fmla="*/ 2234380 w 11799254"/>
              <a:gd name="connsiteY1985" fmla="*/ 5000659 h 6687061"/>
              <a:gd name="connsiteX1986" fmla="*/ 2216807 w 11799254"/>
              <a:gd name="connsiteY1986" fmla="*/ 4975856 h 6687061"/>
              <a:gd name="connsiteX1987" fmla="*/ 1910451 w 11799254"/>
              <a:gd name="connsiteY1987" fmla="*/ 4975856 h 6687061"/>
              <a:gd name="connsiteX1988" fmla="*/ 1622073 w 11799254"/>
              <a:gd name="connsiteY1988" fmla="*/ 5155254 h 6687061"/>
              <a:gd name="connsiteX1989" fmla="*/ 1561539 w 11799254"/>
              <a:gd name="connsiteY1989" fmla="*/ 5313816 h 6687061"/>
              <a:gd name="connsiteX1990" fmla="*/ 1576844 w 11799254"/>
              <a:gd name="connsiteY1990" fmla="*/ 5335412 h 6687061"/>
              <a:gd name="connsiteX1991" fmla="*/ 71462 w 11799254"/>
              <a:gd name="connsiteY1991" fmla="*/ 4865378 h 6687061"/>
              <a:gd name="connsiteX1992" fmla="*/ 131994 w 11799254"/>
              <a:gd name="connsiteY1992" fmla="*/ 4706816 h 6687061"/>
              <a:gd name="connsiteX1993" fmla="*/ 420374 w 11799254"/>
              <a:gd name="connsiteY1993" fmla="*/ 4527406 h 6687061"/>
              <a:gd name="connsiteX1994" fmla="*/ 726726 w 11799254"/>
              <a:gd name="connsiteY1994" fmla="*/ 4527406 h 6687061"/>
              <a:gd name="connsiteX1995" fmla="*/ 744301 w 11799254"/>
              <a:gd name="connsiteY1995" fmla="*/ 4552221 h 6687061"/>
              <a:gd name="connsiteX1996" fmla="*/ 687210 w 11799254"/>
              <a:gd name="connsiteY1996" fmla="*/ 4690505 h 6687061"/>
              <a:gd name="connsiteX1997" fmla="*/ 398056 w 11799254"/>
              <a:gd name="connsiteY1997" fmla="*/ 4886962 h 6687061"/>
              <a:gd name="connsiteX1998" fmla="*/ 86760 w 11799254"/>
              <a:gd name="connsiteY1998" fmla="*/ 4886962 h 6687061"/>
              <a:gd name="connsiteX1999" fmla="*/ 71462 w 11799254"/>
              <a:gd name="connsiteY1999" fmla="*/ 4865378 h 6687061"/>
              <a:gd name="connsiteX2000" fmla="*/ 134004 w 11799254"/>
              <a:gd name="connsiteY2000" fmla="*/ 4840905 h 6687061"/>
              <a:gd name="connsiteX2001" fmla="*/ 398055 w 11799254"/>
              <a:gd name="connsiteY2001" fmla="*/ 4840905 h 6687061"/>
              <a:gd name="connsiteX2002" fmla="*/ 644190 w 11799254"/>
              <a:gd name="connsiteY2002" fmla="*/ 4674080 h 6687061"/>
              <a:gd name="connsiteX2003" fmla="*/ 644413 w 11799254"/>
              <a:gd name="connsiteY2003" fmla="*/ 4673497 h 6687061"/>
              <a:gd name="connsiteX2004" fmla="*/ 644648 w 11799254"/>
              <a:gd name="connsiteY2004" fmla="*/ 4672926 h 6687061"/>
              <a:gd name="connsiteX2005" fmla="*/ 684172 w 11799254"/>
              <a:gd name="connsiteY2005" fmla="*/ 4577188 h 6687061"/>
              <a:gd name="connsiteX2006" fmla="*/ 681678 w 11799254"/>
              <a:gd name="connsiteY2006" fmla="*/ 4573462 h 6687061"/>
              <a:gd name="connsiteX2007" fmla="*/ 420374 w 11799254"/>
              <a:gd name="connsiteY2007" fmla="*/ 4573462 h 6687061"/>
              <a:gd name="connsiteX2008" fmla="*/ 175006 w 11799254"/>
              <a:gd name="connsiteY2008" fmla="*/ 4723241 h 6687061"/>
              <a:gd name="connsiteX2009" fmla="*/ 131486 w 11799254"/>
              <a:gd name="connsiteY2009" fmla="*/ 4837255 h 6687061"/>
              <a:gd name="connsiteX2010" fmla="*/ 134003 w 11799254"/>
              <a:gd name="connsiteY2010" fmla="*/ 4840905 h 6687061"/>
              <a:gd name="connsiteX2011" fmla="*/ 907568 w 11799254"/>
              <a:gd name="connsiteY2011" fmla="*/ 5335412 h 6687061"/>
              <a:gd name="connsiteX2012" fmla="*/ 1218862 w 11799254"/>
              <a:gd name="connsiteY2012" fmla="*/ 5335412 h 6687061"/>
              <a:gd name="connsiteX2013" fmla="*/ 1508012 w 11799254"/>
              <a:gd name="connsiteY2013" fmla="*/ 5138955 h 6687061"/>
              <a:gd name="connsiteX2014" fmla="*/ 1565112 w 11799254"/>
              <a:gd name="connsiteY2014" fmla="*/ 5000659 h 6687061"/>
              <a:gd name="connsiteX2015" fmla="*/ 1547527 w 11799254"/>
              <a:gd name="connsiteY2015" fmla="*/ 4975856 h 6687061"/>
              <a:gd name="connsiteX2016" fmla="*/ 1241180 w 11799254"/>
              <a:gd name="connsiteY2016" fmla="*/ 4975856 h 6687061"/>
              <a:gd name="connsiteX2017" fmla="*/ 952799 w 11799254"/>
              <a:gd name="connsiteY2017" fmla="*/ 5155254 h 6687061"/>
              <a:gd name="connsiteX2018" fmla="*/ 892275 w 11799254"/>
              <a:gd name="connsiteY2018" fmla="*/ 5313816 h 6687061"/>
              <a:gd name="connsiteX2019" fmla="*/ 907566 w 11799254"/>
              <a:gd name="connsiteY2019" fmla="*/ 5335412 h 6687061"/>
              <a:gd name="connsiteX2020" fmla="*/ 756037 w 11799254"/>
              <a:gd name="connsiteY2020" fmla="*/ 4886962 h 6687061"/>
              <a:gd name="connsiteX2021" fmla="*/ 1067337 w 11799254"/>
              <a:gd name="connsiteY2021" fmla="*/ 4886962 h 6687061"/>
              <a:gd name="connsiteX2022" fmla="*/ 1356487 w 11799254"/>
              <a:gd name="connsiteY2022" fmla="*/ 4690505 h 6687061"/>
              <a:gd name="connsiteX2023" fmla="*/ 1413588 w 11799254"/>
              <a:gd name="connsiteY2023" fmla="*/ 4552221 h 6687061"/>
              <a:gd name="connsiteX2024" fmla="*/ 1396003 w 11799254"/>
              <a:gd name="connsiteY2024" fmla="*/ 4527406 h 6687061"/>
              <a:gd name="connsiteX2025" fmla="*/ 1396003 w 11799254"/>
              <a:gd name="connsiteY2025" fmla="*/ 4527406 h 6687061"/>
              <a:gd name="connsiteX2026" fmla="*/ 1089649 w 11799254"/>
              <a:gd name="connsiteY2026" fmla="*/ 4527406 h 6687061"/>
              <a:gd name="connsiteX2027" fmla="*/ 801269 w 11799254"/>
              <a:gd name="connsiteY2027" fmla="*/ 4706816 h 6687061"/>
              <a:gd name="connsiteX2028" fmla="*/ 740744 w 11799254"/>
              <a:gd name="connsiteY2028" fmla="*/ 4865378 h 6687061"/>
              <a:gd name="connsiteX2029" fmla="*/ 756035 w 11799254"/>
              <a:gd name="connsiteY2029" fmla="*/ 4886962 h 6687061"/>
              <a:gd name="connsiteX2030" fmla="*/ 6849798 w 11799254"/>
              <a:gd name="connsiteY2030" fmla="*/ 5138955 h 6687061"/>
              <a:gd name="connsiteX2031" fmla="*/ 6906886 w 11799254"/>
              <a:gd name="connsiteY2031" fmla="*/ 5000659 h 6687061"/>
              <a:gd name="connsiteX2032" fmla="*/ 6889314 w 11799254"/>
              <a:gd name="connsiteY2032" fmla="*/ 4975856 h 6687061"/>
              <a:gd name="connsiteX2033" fmla="*/ 6582971 w 11799254"/>
              <a:gd name="connsiteY2033" fmla="*/ 4975856 h 6687061"/>
              <a:gd name="connsiteX2034" fmla="*/ 6294580 w 11799254"/>
              <a:gd name="connsiteY2034" fmla="*/ 5155254 h 6687061"/>
              <a:gd name="connsiteX2035" fmla="*/ 6234059 w 11799254"/>
              <a:gd name="connsiteY2035" fmla="*/ 5313816 h 6687061"/>
              <a:gd name="connsiteX2036" fmla="*/ 6249350 w 11799254"/>
              <a:gd name="connsiteY2036" fmla="*/ 5335412 h 6687061"/>
              <a:gd name="connsiteX2037" fmla="*/ 6560647 w 11799254"/>
              <a:gd name="connsiteY2037" fmla="*/ 5335412 h 6687061"/>
              <a:gd name="connsiteX2038" fmla="*/ 6849798 w 11799254"/>
              <a:gd name="connsiteY2038" fmla="*/ 5138955 h 6687061"/>
              <a:gd name="connsiteX2039" fmla="*/ 7374255 w 11799254"/>
              <a:gd name="connsiteY2039" fmla="*/ 4690505 h 6687061"/>
              <a:gd name="connsiteX2040" fmla="*/ 7431344 w 11799254"/>
              <a:gd name="connsiteY2040" fmla="*/ 4552221 h 6687061"/>
              <a:gd name="connsiteX2041" fmla="*/ 7413771 w 11799254"/>
              <a:gd name="connsiteY2041" fmla="*/ 4527406 h 6687061"/>
              <a:gd name="connsiteX2042" fmla="*/ 7107415 w 11799254"/>
              <a:gd name="connsiteY2042" fmla="*/ 4527406 h 6687061"/>
              <a:gd name="connsiteX2043" fmla="*/ 6819037 w 11799254"/>
              <a:gd name="connsiteY2043" fmla="*/ 4706816 h 6687061"/>
              <a:gd name="connsiteX2044" fmla="*/ 6758503 w 11799254"/>
              <a:gd name="connsiteY2044" fmla="*/ 4865378 h 6687061"/>
              <a:gd name="connsiteX2045" fmla="*/ 6773808 w 11799254"/>
              <a:gd name="connsiteY2045" fmla="*/ 4886962 h 6687061"/>
              <a:gd name="connsiteX2046" fmla="*/ 7085092 w 11799254"/>
              <a:gd name="connsiteY2046" fmla="*/ 4886962 h 6687061"/>
              <a:gd name="connsiteX2047" fmla="*/ 7374243 w 11799254"/>
              <a:gd name="connsiteY2047" fmla="*/ 4690505 h 6687061"/>
              <a:gd name="connsiteX2048" fmla="*/ 6925333 w 11799254"/>
              <a:gd name="connsiteY2048" fmla="*/ 5335412 h 6687061"/>
              <a:gd name="connsiteX2049" fmla="*/ 7236629 w 11799254"/>
              <a:gd name="connsiteY2049" fmla="*/ 5335412 h 6687061"/>
              <a:gd name="connsiteX2050" fmla="*/ 7525780 w 11799254"/>
              <a:gd name="connsiteY2050" fmla="*/ 5138955 h 6687061"/>
              <a:gd name="connsiteX2051" fmla="*/ 7582868 w 11799254"/>
              <a:gd name="connsiteY2051" fmla="*/ 5000659 h 6687061"/>
              <a:gd name="connsiteX2052" fmla="*/ 7565296 w 11799254"/>
              <a:gd name="connsiteY2052" fmla="*/ 4975856 h 6687061"/>
              <a:gd name="connsiteX2053" fmla="*/ 7258952 w 11799254"/>
              <a:gd name="connsiteY2053" fmla="*/ 4975856 h 6687061"/>
              <a:gd name="connsiteX2054" fmla="*/ 6970561 w 11799254"/>
              <a:gd name="connsiteY2054" fmla="*/ 5155254 h 6687061"/>
              <a:gd name="connsiteX2055" fmla="*/ 6910040 w 11799254"/>
              <a:gd name="connsiteY2055" fmla="*/ 5313816 h 6687061"/>
              <a:gd name="connsiteX2056" fmla="*/ 6925333 w 11799254"/>
              <a:gd name="connsiteY2056" fmla="*/ 5335412 h 6687061"/>
              <a:gd name="connsiteX2057" fmla="*/ 537312 w 11799254"/>
              <a:gd name="connsiteY2057" fmla="*/ 4235743 h 6687061"/>
              <a:gd name="connsiteX2058" fmla="*/ 594403 w 11799254"/>
              <a:gd name="connsiteY2058" fmla="*/ 4097459 h 6687061"/>
              <a:gd name="connsiteX2059" fmla="*/ 576829 w 11799254"/>
              <a:gd name="connsiteY2059" fmla="*/ 4072643 h 6687061"/>
              <a:gd name="connsiteX2060" fmla="*/ 576829 w 11799254"/>
              <a:gd name="connsiteY2060" fmla="*/ 4072643 h 6687061"/>
              <a:gd name="connsiteX2061" fmla="*/ 270476 w 11799254"/>
              <a:gd name="connsiteY2061" fmla="*/ 4072643 h 6687061"/>
              <a:gd name="connsiteX2062" fmla="*/ 48 w 11799254"/>
              <a:gd name="connsiteY2062" fmla="*/ 4214058 h 6687061"/>
              <a:gd name="connsiteX2063" fmla="*/ 42 w 11799254"/>
              <a:gd name="connsiteY2063" fmla="*/ 4432212 h 6687061"/>
              <a:gd name="connsiteX2064" fmla="*/ 248163 w 11799254"/>
              <a:gd name="connsiteY2064" fmla="*/ 4432212 h 6687061"/>
              <a:gd name="connsiteX2065" fmla="*/ 537312 w 11799254"/>
              <a:gd name="connsiteY2065" fmla="*/ 4235743 h 6687061"/>
              <a:gd name="connsiteX2066" fmla="*/ 3783858 w 11799254"/>
              <a:gd name="connsiteY2066" fmla="*/ 5783850 h 6687061"/>
              <a:gd name="connsiteX2067" fmla="*/ 4095154 w 11799254"/>
              <a:gd name="connsiteY2067" fmla="*/ 5783850 h 6687061"/>
              <a:gd name="connsiteX2068" fmla="*/ 4384306 w 11799254"/>
              <a:gd name="connsiteY2068" fmla="*/ 5587393 h 6687061"/>
              <a:gd name="connsiteX2069" fmla="*/ 4441393 w 11799254"/>
              <a:gd name="connsiteY2069" fmla="*/ 5449109 h 6687061"/>
              <a:gd name="connsiteX2070" fmla="*/ 4423821 w 11799254"/>
              <a:gd name="connsiteY2070" fmla="*/ 5424294 h 6687061"/>
              <a:gd name="connsiteX2071" fmla="*/ 4117465 w 11799254"/>
              <a:gd name="connsiteY2071" fmla="*/ 5424294 h 6687061"/>
              <a:gd name="connsiteX2072" fmla="*/ 3829087 w 11799254"/>
              <a:gd name="connsiteY2072" fmla="*/ 5603704 h 6687061"/>
              <a:gd name="connsiteX2073" fmla="*/ 3768566 w 11799254"/>
              <a:gd name="connsiteY2073" fmla="*/ 5762266 h 6687061"/>
              <a:gd name="connsiteX2074" fmla="*/ 3783858 w 11799254"/>
              <a:gd name="connsiteY2074" fmla="*/ 5783850 h 6687061"/>
              <a:gd name="connsiteX2075" fmla="*/ 8043523 w 11799254"/>
              <a:gd name="connsiteY2075" fmla="*/ 4690505 h 6687061"/>
              <a:gd name="connsiteX2076" fmla="*/ 8100611 w 11799254"/>
              <a:gd name="connsiteY2076" fmla="*/ 4552221 h 6687061"/>
              <a:gd name="connsiteX2077" fmla="*/ 8083038 w 11799254"/>
              <a:gd name="connsiteY2077" fmla="*/ 4527406 h 6687061"/>
              <a:gd name="connsiteX2078" fmla="*/ 7776683 w 11799254"/>
              <a:gd name="connsiteY2078" fmla="*/ 4527406 h 6687061"/>
              <a:gd name="connsiteX2079" fmla="*/ 7488304 w 11799254"/>
              <a:gd name="connsiteY2079" fmla="*/ 4706816 h 6687061"/>
              <a:gd name="connsiteX2080" fmla="*/ 7427784 w 11799254"/>
              <a:gd name="connsiteY2080" fmla="*/ 4865378 h 6687061"/>
              <a:gd name="connsiteX2081" fmla="*/ 7443075 w 11799254"/>
              <a:gd name="connsiteY2081" fmla="*/ 4886962 h 6687061"/>
              <a:gd name="connsiteX2082" fmla="*/ 7754359 w 11799254"/>
              <a:gd name="connsiteY2082" fmla="*/ 4886962 h 6687061"/>
              <a:gd name="connsiteX2083" fmla="*/ 8043523 w 11799254"/>
              <a:gd name="connsiteY2083" fmla="*/ 4690505 h 6687061"/>
              <a:gd name="connsiteX2084" fmla="*/ 4454379 w 11799254"/>
              <a:gd name="connsiteY2084" fmla="*/ 5783850 h 6687061"/>
              <a:gd name="connsiteX2085" fmla="*/ 4765676 w 11799254"/>
              <a:gd name="connsiteY2085" fmla="*/ 5783850 h 6687061"/>
              <a:gd name="connsiteX2086" fmla="*/ 5054827 w 11799254"/>
              <a:gd name="connsiteY2086" fmla="*/ 5587393 h 6687061"/>
              <a:gd name="connsiteX2087" fmla="*/ 5111915 w 11799254"/>
              <a:gd name="connsiteY2087" fmla="*/ 5449109 h 6687061"/>
              <a:gd name="connsiteX2088" fmla="*/ 5094343 w 11799254"/>
              <a:gd name="connsiteY2088" fmla="*/ 5424294 h 6687061"/>
              <a:gd name="connsiteX2089" fmla="*/ 4787987 w 11799254"/>
              <a:gd name="connsiteY2089" fmla="*/ 5424294 h 6687061"/>
              <a:gd name="connsiteX2090" fmla="*/ 4499609 w 11799254"/>
              <a:gd name="connsiteY2090" fmla="*/ 5603704 h 6687061"/>
              <a:gd name="connsiteX2091" fmla="*/ 4439088 w 11799254"/>
              <a:gd name="connsiteY2091" fmla="*/ 5762266 h 6687061"/>
              <a:gd name="connsiteX2092" fmla="*/ 4454379 w 11799254"/>
              <a:gd name="connsiteY2092" fmla="*/ 5783850 h 6687061"/>
              <a:gd name="connsiteX2093" fmla="*/ 5108342 w 11799254"/>
              <a:gd name="connsiteY2093" fmla="*/ 5762266 h 6687061"/>
              <a:gd name="connsiteX2094" fmla="*/ 5168876 w 11799254"/>
              <a:gd name="connsiteY2094" fmla="*/ 5603704 h 6687061"/>
              <a:gd name="connsiteX2095" fmla="*/ 5457254 w 11799254"/>
              <a:gd name="connsiteY2095" fmla="*/ 5424294 h 6687061"/>
              <a:gd name="connsiteX2096" fmla="*/ 5763610 w 11799254"/>
              <a:gd name="connsiteY2096" fmla="*/ 5424294 h 6687061"/>
              <a:gd name="connsiteX2097" fmla="*/ 5781182 w 11799254"/>
              <a:gd name="connsiteY2097" fmla="*/ 5449109 h 6687061"/>
              <a:gd name="connsiteX2098" fmla="*/ 5724095 w 11799254"/>
              <a:gd name="connsiteY2098" fmla="*/ 5587393 h 6687061"/>
              <a:gd name="connsiteX2099" fmla="*/ 5434931 w 11799254"/>
              <a:gd name="connsiteY2099" fmla="*/ 5783862 h 6687061"/>
              <a:gd name="connsiteX2100" fmla="*/ 5123647 w 11799254"/>
              <a:gd name="connsiteY2100" fmla="*/ 5783862 h 6687061"/>
              <a:gd name="connsiteX2101" fmla="*/ 5108355 w 11799254"/>
              <a:gd name="connsiteY2101" fmla="*/ 5762266 h 6687061"/>
              <a:gd name="connsiteX2102" fmla="*/ 5170891 w 11799254"/>
              <a:gd name="connsiteY2102" fmla="*/ 5737793 h 6687061"/>
              <a:gd name="connsiteX2103" fmla="*/ 5434931 w 11799254"/>
              <a:gd name="connsiteY2103" fmla="*/ 5737793 h 6687061"/>
              <a:gd name="connsiteX2104" fmla="*/ 5681082 w 11799254"/>
              <a:gd name="connsiteY2104" fmla="*/ 5570968 h 6687061"/>
              <a:gd name="connsiteX2105" fmla="*/ 5681298 w 11799254"/>
              <a:gd name="connsiteY2105" fmla="*/ 5570385 h 6687061"/>
              <a:gd name="connsiteX2106" fmla="*/ 5681526 w 11799254"/>
              <a:gd name="connsiteY2106" fmla="*/ 5569814 h 6687061"/>
              <a:gd name="connsiteX2107" fmla="*/ 5721054 w 11799254"/>
              <a:gd name="connsiteY2107" fmla="*/ 5474076 h 6687061"/>
              <a:gd name="connsiteX2108" fmla="*/ 5718571 w 11799254"/>
              <a:gd name="connsiteY2108" fmla="*/ 5470350 h 6687061"/>
              <a:gd name="connsiteX2109" fmla="*/ 5457254 w 11799254"/>
              <a:gd name="connsiteY2109" fmla="*/ 5470350 h 6687061"/>
              <a:gd name="connsiteX2110" fmla="*/ 5211888 w 11799254"/>
              <a:gd name="connsiteY2110" fmla="*/ 5620129 h 6687061"/>
              <a:gd name="connsiteX2111" fmla="*/ 5168369 w 11799254"/>
              <a:gd name="connsiteY2111" fmla="*/ 5734143 h 6687061"/>
              <a:gd name="connsiteX2112" fmla="*/ 5170878 w 11799254"/>
              <a:gd name="connsiteY2112" fmla="*/ 5737793 h 6687061"/>
              <a:gd name="connsiteX2113" fmla="*/ 5792914 w 11799254"/>
              <a:gd name="connsiteY2113" fmla="*/ 5783850 h 6687061"/>
              <a:gd name="connsiteX2114" fmla="*/ 6104211 w 11799254"/>
              <a:gd name="connsiteY2114" fmla="*/ 5783850 h 6687061"/>
              <a:gd name="connsiteX2115" fmla="*/ 6393362 w 11799254"/>
              <a:gd name="connsiteY2115" fmla="*/ 5587393 h 6687061"/>
              <a:gd name="connsiteX2116" fmla="*/ 6450462 w 11799254"/>
              <a:gd name="connsiteY2116" fmla="*/ 5449109 h 6687061"/>
              <a:gd name="connsiteX2117" fmla="*/ 6432877 w 11799254"/>
              <a:gd name="connsiteY2117" fmla="*/ 5424294 h 6687061"/>
              <a:gd name="connsiteX2118" fmla="*/ 6126534 w 11799254"/>
              <a:gd name="connsiteY2118" fmla="*/ 5424294 h 6687061"/>
              <a:gd name="connsiteX2119" fmla="*/ 5838144 w 11799254"/>
              <a:gd name="connsiteY2119" fmla="*/ 5603704 h 6687061"/>
              <a:gd name="connsiteX2120" fmla="*/ 5777622 w 11799254"/>
              <a:gd name="connsiteY2120" fmla="*/ 5762266 h 6687061"/>
              <a:gd name="connsiteX2121" fmla="*/ 5792914 w 11799254"/>
              <a:gd name="connsiteY2121" fmla="*/ 5783850 h 6687061"/>
              <a:gd name="connsiteX2122" fmla="*/ 7288865 w 11799254"/>
              <a:gd name="connsiteY2122" fmla="*/ 4410616 h 6687061"/>
              <a:gd name="connsiteX2123" fmla="*/ 7349399 w 11799254"/>
              <a:gd name="connsiteY2123" fmla="*/ 4252054 h 6687061"/>
              <a:gd name="connsiteX2124" fmla="*/ 7637776 w 11799254"/>
              <a:gd name="connsiteY2124" fmla="*/ 4072643 h 6687061"/>
              <a:gd name="connsiteX2125" fmla="*/ 7944132 w 11799254"/>
              <a:gd name="connsiteY2125" fmla="*/ 4072643 h 6687061"/>
              <a:gd name="connsiteX2126" fmla="*/ 7961705 w 11799254"/>
              <a:gd name="connsiteY2126" fmla="*/ 4097459 h 6687061"/>
              <a:gd name="connsiteX2127" fmla="*/ 7904604 w 11799254"/>
              <a:gd name="connsiteY2127" fmla="*/ 4235743 h 6687061"/>
              <a:gd name="connsiteX2128" fmla="*/ 7615466 w 11799254"/>
              <a:gd name="connsiteY2128" fmla="*/ 4432212 h 6687061"/>
              <a:gd name="connsiteX2129" fmla="*/ 7304157 w 11799254"/>
              <a:gd name="connsiteY2129" fmla="*/ 4432212 h 6687061"/>
              <a:gd name="connsiteX2130" fmla="*/ 7288865 w 11799254"/>
              <a:gd name="connsiteY2130" fmla="*/ 4410616 h 6687061"/>
              <a:gd name="connsiteX2131" fmla="*/ 7351413 w 11799254"/>
              <a:gd name="connsiteY2131" fmla="*/ 4386143 h 6687061"/>
              <a:gd name="connsiteX2132" fmla="*/ 7615466 w 11799254"/>
              <a:gd name="connsiteY2132" fmla="*/ 4386143 h 6687061"/>
              <a:gd name="connsiteX2133" fmla="*/ 7861592 w 11799254"/>
              <a:gd name="connsiteY2133" fmla="*/ 4219318 h 6687061"/>
              <a:gd name="connsiteX2134" fmla="*/ 7861820 w 11799254"/>
              <a:gd name="connsiteY2134" fmla="*/ 4218735 h 6687061"/>
              <a:gd name="connsiteX2135" fmla="*/ 7862061 w 11799254"/>
              <a:gd name="connsiteY2135" fmla="*/ 4218165 h 6687061"/>
              <a:gd name="connsiteX2136" fmla="*/ 7901576 w 11799254"/>
              <a:gd name="connsiteY2136" fmla="*/ 4122439 h 6687061"/>
              <a:gd name="connsiteX2137" fmla="*/ 7899080 w 11799254"/>
              <a:gd name="connsiteY2137" fmla="*/ 4118713 h 6687061"/>
              <a:gd name="connsiteX2138" fmla="*/ 7637776 w 11799254"/>
              <a:gd name="connsiteY2138" fmla="*/ 4118713 h 6687061"/>
              <a:gd name="connsiteX2139" fmla="*/ 7392411 w 11799254"/>
              <a:gd name="connsiteY2139" fmla="*/ 4268492 h 6687061"/>
              <a:gd name="connsiteX2140" fmla="*/ 7348892 w 11799254"/>
              <a:gd name="connsiteY2140" fmla="*/ 4382493 h 6687061"/>
              <a:gd name="connsiteX2141" fmla="*/ 7351413 w 11799254"/>
              <a:gd name="connsiteY2141" fmla="*/ 4386156 h 6687061"/>
              <a:gd name="connsiteX2142" fmla="*/ 7235350 w 11799254"/>
              <a:gd name="connsiteY2142" fmla="*/ 4235743 h 6687061"/>
              <a:gd name="connsiteX2143" fmla="*/ 7292437 w 11799254"/>
              <a:gd name="connsiteY2143" fmla="*/ 4097459 h 6687061"/>
              <a:gd name="connsiteX2144" fmla="*/ 7274865 w 11799254"/>
              <a:gd name="connsiteY2144" fmla="*/ 4072643 h 6687061"/>
              <a:gd name="connsiteX2145" fmla="*/ 7274865 w 11799254"/>
              <a:gd name="connsiteY2145" fmla="*/ 4072643 h 6687061"/>
              <a:gd name="connsiteX2146" fmla="*/ 6968509 w 11799254"/>
              <a:gd name="connsiteY2146" fmla="*/ 4072643 h 6687061"/>
              <a:gd name="connsiteX2147" fmla="*/ 6680131 w 11799254"/>
              <a:gd name="connsiteY2147" fmla="*/ 4252054 h 6687061"/>
              <a:gd name="connsiteX2148" fmla="*/ 6619597 w 11799254"/>
              <a:gd name="connsiteY2148" fmla="*/ 4410616 h 6687061"/>
              <a:gd name="connsiteX2149" fmla="*/ 6634902 w 11799254"/>
              <a:gd name="connsiteY2149" fmla="*/ 4432212 h 6687061"/>
              <a:gd name="connsiteX2150" fmla="*/ 6946199 w 11799254"/>
              <a:gd name="connsiteY2150" fmla="*/ 4432212 h 6687061"/>
              <a:gd name="connsiteX2151" fmla="*/ 7235350 w 11799254"/>
              <a:gd name="connsiteY2151" fmla="*/ 4235743 h 6687061"/>
              <a:gd name="connsiteX2152" fmla="*/ 8221602 w 11799254"/>
              <a:gd name="connsiteY2152" fmla="*/ 3978705 h 6687061"/>
              <a:gd name="connsiteX2153" fmla="*/ 7910306 w 11799254"/>
              <a:gd name="connsiteY2153" fmla="*/ 3978705 h 6687061"/>
              <a:gd name="connsiteX2154" fmla="*/ 7895013 w 11799254"/>
              <a:gd name="connsiteY2154" fmla="*/ 3957109 h 6687061"/>
              <a:gd name="connsiteX2155" fmla="*/ 7955535 w 11799254"/>
              <a:gd name="connsiteY2155" fmla="*/ 3798547 h 6687061"/>
              <a:gd name="connsiteX2156" fmla="*/ 8243913 w 11799254"/>
              <a:gd name="connsiteY2156" fmla="*/ 3619149 h 6687061"/>
              <a:gd name="connsiteX2157" fmla="*/ 8550269 w 11799254"/>
              <a:gd name="connsiteY2157" fmla="*/ 3619149 h 6687061"/>
              <a:gd name="connsiteX2158" fmla="*/ 8567841 w 11799254"/>
              <a:gd name="connsiteY2158" fmla="*/ 3643965 h 6687061"/>
              <a:gd name="connsiteX2159" fmla="*/ 8510753 w 11799254"/>
              <a:gd name="connsiteY2159" fmla="*/ 3782248 h 6687061"/>
              <a:gd name="connsiteX2160" fmla="*/ 8221602 w 11799254"/>
              <a:gd name="connsiteY2160" fmla="*/ 3978705 h 6687061"/>
              <a:gd name="connsiteX2161" fmla="*/ 7957550 w 11799254"/>
              <a:gd name="connsiteY2161" fmla="*/ 3932649 h 6687061"/>
              <a:gd name="connsiteX2162" fmla="*/ 8221590 w 11799254"/>
              <a:gd name="connsiteY2162" fmla="*/ 3932649 h 6687061"/>
              <a:gd name="connsiteX2163" fmla="*/ 8467741 w 11799254"/>
              <a:gd name="connsiteY2163" fmla="*/ 3765810 h 6687061"/>
              <a:gd name="connsiteX2164" fmla="*/ 8467956 w 11799254"/>
              <a:gd name="connsiteY2164" fmla="*/ 3765228 h 6687061"/>
              <a:gd name="connsiteX2165" fmla="*/ 8468184 w 11799254"/>
              <a:gd name="connsiteY2165" fmla="*/ 3764657 h 6687061"/>
              <a:gd name="connsiteX2166" fmla="*/ 8507713 w 11799254"/>
              <a:gd name="connsiteY2166" fmla="*/ 3668932 h 6687061"/>
              <a:gd name="connsiteX2167" fmla="*/ 8505230 w 11799254"/>
              <a:gd name="connsiteY2167" fmla="*/ 3665206 h 6687061"/>
              <a:gd name="connsiteX2168" fmla="*/ 8243913 w 11799254"/>
              <a:gd name="connsiteY2168" fmla="*/ 3665206 h 6687061"/>
              <a:gd name="connsiteX2169" fmla="*/ 7998547 w 11799254"/>
              <a:gd name="connsiteY2169" fmla="*/ 3814985 h 6687061"/>
              <a:gd name="connsiteX2170" fmla="*/ 7955028 w 11799254"/>
              <a:gd name="connsiteY2170" fmla="*/ 3928986 h 6687061"/>
              <a:gd name="connsiteX2171" fmla="*/ 7957550 w 11799254"/>
              <a:gd name="connsiteY2171" fmla="*/ 3932649 h 6687061"/>
              <a:gd name="connsiteX2172" fmla="*/ 6415824 w 11799254"/>
              <a:gd name="connsiteY2172" fmla="*/ 4886974 h 6687061"/>
              <a:gd name="connsiteX2173" fmla="*/ 6104528 w 11799254"/>
              <a:gd name="connsiteY2173" fmla="*/ 4886974 h 6687061"/>
              <a:gd name="connsiteX2174" fmla="*/ 6089236 w 11799254"/>
              <a:gd name="connsiteY2174" fmla="*/ 4865378 h 6687061"/>
              <a:gd name="connsiteX2175" fmla="*/ 6149757 w 11799254"/>
              <a:gd name="connsiteY2175" fmla="*/ 4706816 h 6687061"/>
              <a:gd name="connsiteX2176" fmla="*/ 6438135 w 11799254"/>
              <a:gd name="connsiteY2176" fmla="*/ 4527406 h 6687061"/>
              <a:gd name="connsiteX2177" fmla="*/ 6744491 w 11799254"/>
              <a:gd name="connsiteY2177" fmla="*/ 4527406 h 6687061"/>
              <a:gd name="connsiteX2178" fmla="*/ 6762063 w 11799254"/>
              <a:gd name="connsiteY2178" fmla="*/ 4552221 h 6687061"/>
              <a:gd name="connsiteX2179" fmla="*/ 6704976 w 11799254"/>
              <a:gd name="connsiteY2179" fmla="*/ 4690505 h 6687061"/>
              <a:gd name="connsiteX2180" fmla="*/ 6415824 w 11799254"/>
              <a:gd name="connsiteY2180" fmla="*/ 4886974 h 6687061"/>
              <a:gd name="connsiteX2181" fmla="*/ 6151772 w 11799254"/>
              <a:gd name="connsiteY2181" fmla="*/ 4840905 h 6687061"/>
              <a:gd name="connsiteX2182" fmla="*/ 6415824 w 11799254"/>
              <a:gd name="connsiteY2182" fmla="*/ 4840905 h 6687061"/>
              <a:gd name="connsiteX2183" fmla="*/ 6661963 w 11799254"/>
              <a:gd name="connsiteY2183" fmla="*/ 4674080 h 6687061"/>
              <a:gd name="connsiteX2184" fmla="*/ 6662179 w 11799254"/>
              <a:gd name="connsiteY2184" fmla="*/ 4673497 h 6687061"/>
              <a:gd name="connsiteX2185" fmla="*/ 6662420 w 11799254"/>
              <a:gd name="connsiteY2185" fmla="*/ 4672926 h 6687061"/>
              <a:gd name="connsiteX2186" fmla="*/ 6701948 w 11799254"/>
              <a:gd name="connsiteY2186" fmla="*/ 4577188 h 6687061"/>
              <a:gd name="connsiteX2187" fmla="*/ 6699452 w 11799254"/>
              <a:gd name="connsiteY2187" fmla="*/ 4573462 h 6687061"/>
              <a:gd name="connsiteX2188" fmla="*/ 6438135 w 11799254"/>
              <a:gd name="connsiteY2188" fmla="*/ 4573462 h 6687061"/>
              <a:gd name="connsiteX2189" fmla="*/ 6192769 w 11799254"/>
              <a:gd name="connsiteY2189" fmla="*/ 4723241 h 6687061"/>
              <a:gd name="connsiteX2190" fmla="*/ 6149250 w 11799254"/>
              <a:gd name="connsiteY2190" fmla="*/ 4837255 h 6687061"/>
              <a:gd name="connsiteX2191" fmla="*/ 6151772 w 11799254"/>
              <a:gd name="connsiteY2191" fmla="*/ 4840905 h 6687061"/>
              <a:gd name="connsiteX2192" fmla="*/ 4921597 w 11799254"/>
              <a:gd name="connsiteY2192" fmla="*/ 5335412 h 6687061"/>
              <a:gd name="connsiteX2193" fmla="*/ 5232907 w 11799254"/>
              <a:gd name="connsiteY2193" fmla="*/ 5335412 h 6687061"/>
              <a:gd name="connsiteX2194" fmla="*/ 5522045 w 11799254"/>
              <a:gd name="connsiteY2194" fmla="*/ 5138955 h 6687061"/>
              <a:gd name="connsiteX2195" fmla="*/ 5579146 w 11799254"/>
              <a:gd name="connsiteY2195" fmla="*/ 5000659 h 6687061"/>
              <a:gd name="connsiteX2196" fmla="*/ 5561561 w 11799254"/>
              <a:gd name="connsiteY2196" fmla="*/ 4975856 h 6687061"/>
              <a:gd name="connsiteX2197" fmla="*/ 5255217 w 11799254"/>
              <a:gd name="connsiteY2197" fmla="*/ 4975856 h 6687061"/>
              <a:gd name="connsiteX2198" fmla="*/ 4966839 w 11799254"/>
              <a:gd name="connsiteY2198" fmla="*/ 5155254 h 6687061"/>
              <a:gd name="connsiteX2199" fmla="*/ 4906305 w 11799254"/>
              <a:gd name="connsiteY2199" fmla="*/ 5313816 h 6687061"/>
              <a:gd name="connsiteX2200" fmla="*/ 4921597 w 11799254"/>
              <a:gd name="connsiteY2200" fmla="*/ 5335412 h 6687061"/>
              <a:gd name="connsiteX2201" fmla="*/ 7284203 w 11799254"/>
              <a:gd name="connsiteY2201" fmla="*/ 2715937 h 6687061"/>
              <a:gd name="connsiteX2202" fmla="*/ 7590558 w 11799254"/>
              <a:gd name="connsiteY2202" fmla="*/ 2715937 h 6687061"/>
              <a:gd name="connsiteX2203" fmla="*/ 7590558 w 11799254"/>
              <a:gd name="connsiteY2203" fmla="*/ 2715937 h 6687061"/>
              <a:gd name="connsiteX2204" fmla="*/ 7608131 w 11799254"/>
              <a:gd name="connsiteY2204" fmla="*/ 2740752 h 6687061"/>
              <a:gd name="connsiteX2205" fmla="*/ 7551043 w 11799254"/>
              <a:gd name="connsiteY2205" fmla="*/ 2879036 h 6687061"/>
              <a:gd name="connsiteX2206" fmla="*/ 7261892 w 11799254"/>
              <a:gd name="connsiteY2206" fmla="*/ 3075493 h 6687061"/>
              <a:gd name="connsiteX2207" fmla="*/ 6950595 w 11799254"/>
              <a:gd name="connsiteY2207" fmla="*/ 3075493 h 6687061"/>
              <a:gd name="connsiteX2208" fmla="*/ 6935303 w 11799254"/>
              <a:gd name="connsiteY2208" fmla="*/ 3053910 h 6687061"/>
              <a:gd name="connsiteX2209" fmla="*/ 6995824 w 11799254"/>
              <a:gd name="connsiteY2209" fmla="*/ 2895347 h 6687061"/>
              <a:gd name="connsiteX2210" fmla="*/ 7284203 w 11799254"/>
              <a:gd name="connsiteY2210" fmla="*/ 2715937 h 6687061"/>
              <a:gd name="connsiteX2211" fmla="*/ 7545519 w 11799254"/>
              <a:gd name="connsiteY2211" fmla="*/ 2761994 h 6687061"/>
              <a:gd name="connsiteX2212" fmla="*/ 7284203 w 11799254"/>
              <a:gd name="connsiteY2212" fmla="*/ 2761994 h 6687061"/>
              <a:gd name="connsiteX2213" fmla="*/ 7038837 w 11799254"/>
              <a:gd name="connsiteY2213" fmla="*/ 2911773 h 6687061"/>
              <a:gd name="connsiteX2214" fmla="*/ 6995318 w 11799254"/>
              <a:gd name="connsiteY2214" fmla="*/ 3025786 h 6687061"/>
              <a:gd name="connsiteX2215" fmla="*/ 6997838 w 11799254"/>
              <a:gd name="connsiteY2215" fmla="*/ 3029436 h 6687061"/>
              <a:gd name="connsiteX2216" fmla="*/ 7261879 w 11799254"/>
              <a:gd name="connsiteY2216" fmla="*/ 3029436 h 6687061"/>
              <a:gd name="connsiteX2217" fmla="*/ 7508031 w 11799254"/>
              <a:gd name="connsiteY2217" fmla="*/ 2862598 h 6687061"/>
              <a:gd name="connsiteX2218" fmla="*/ 7508246 w 11799254"/>
              <a:gd name="connsiteY2218" fmla="*/ 2862028 h 6687061"/>
              <a:gd name="connsiteX2219" fmla="*/ 7508474 w 11799254"/>
              <a:gd name="connsiteY2219" fmla="*/ 2861458 h 6687061"/>
              <a:gd name="connsiteX2220" fmla="*/ 7548002 w 11799254"/>
              <a:gd name="connsiteY2220" fmla="*/ 2765720 h 6687061"/>
              <a:gd name="connsiteX2221" fmla="*/ 7545519 w 11799254"/>
              <a:gd name="connsiteY2221" fmla="*/ 2761994 h 6687061"/>
              <a:gd name="connsiteX2222" fmla="*/ 5590877 w 11799254"/>
              <a:gd name="connsiteY2222" fmla="*/ 5335412 h 6687061"/>
              <a:gd name="connsiteX2223" fmla="*/ 5902174 w 11799254"/>
              <a:gd name="connsiteY2223" fmla="*/ 5335412 h 6687061"/>
              <a:gd name="connsiteX2224" fmla="*/ 6191325 w 11799254"/>
              <a:gd name="connsiteY2224" fmla="*/ 5138955 h 6687061"/>
              <a:gd name="connsiteX2225" fmla="*/ 6248413 w 11799254"/>
              <a:gd name="connsiteY2225" fmla="*/ 5000659 h 6687061"/>
              <a:gd name="connsiteX2226" fmla="*/ 6230841 w 11799254"/>
              <a:gd name="connsiteY2226" fmla="*/ 4975856 h 6687061"/>
              <a:gd name="connsiteX2227" fmla="*/ 5924485 w 11799254"/>
              <a:gd name="connsiteY2227" fmla="*/ 4975856 h 6687061"/>
              <a:gd name="connsiteX2228" fmla="*/ 5636107 w 11799254"/>
              <a:gd name="connsiteY2228" fmla="*/ 5155254 h 6687061"/>
              <a:gd name="connsiteX2229" fmla="*/ 5575573 w 11799254"/>
              <a:gd name="connsiteY2229" fmla="*/ 5313816 h 6687061"/>
              <a:gd name="connsiteX2230" fmla="*/ 5590877 w 11799254"/>
              <a:gd name="connsiteY2230" fmla="*/ 5335412 h 6687061"/>
              <a:gd name="connsiteX2231" fmla="*/ 624481 w 11799254"/>
              <a:gd name="connsiteY2231" fmla="*/ 1985824 h 6687061"/>
              <a:gd name="connsiteX2232" fmla="*/ 563957 w 11799254"/>
              <a:gd name="connsiteY2232" fmla="*/ 2144386 h 6687061"/>
              <a:gd name="connsiteX2233" fmla="*/ 579248 w 11799254"/>
              <a:gd name="connsiteY2233" fmla="*/ 2165982 h 6687061"/>
              <a:gd name="connsiteX2234" fmla="*/ 890549 w 11799254"/>
              <a:gd name="connsiteY2234" fmla="*/ 2165982 h 6687061"/>
              <a:gd name="connsiteX2235" fmla="*/ 1179697 w 11799254"/>
              <a:gd name="connsiteY2235" fmla="*/ 1969512 h 6687061"/>
              <a:gd name="connsiteX2236" fmla="*/ 1236789 w 11799254"/>
              <a:gd name="connsiteY2236" fmla="*/ 1831228 h 6687061"/>
              <a:gd name="connsiteX2237" fmla="*/ 1219214 w 11799254"/>
              <a:gd name="connsiteY2237" fmla="*/ 1806413 h 6687061"/>
              <a:gd name="connsiteX2238" fmla="*/ 912862 w 11799254"/>
              <a:gd name="connsiteY2238" fmla="*/ 1806413 h 6687061"/>
              <a:gd name="connsiteX2239" fmla="*/ 624481 w 11799254"/>
              <a:gd name="connsiteY2239" fmla="*/ 1985824 h 6687061"/>
              <a:gd name="connsiteX2240" fmla="*/ 3908726 w 11799254"/>
              <a:gd name="connsiteY2240" fmla="*/ 6217028 h 6687061"/>
              <a:gd name="connsiteX2241" fmla="*/ 3969247 w 11799254"/>
              <a:gd name="connsiteY2241" fmla="*/ 6058466 h 6687061"/>
              <a:gd name="connsiteX2242" fmla="*/ 4257625 w 11799254"/>
              <a:gd name="connsiteY2242" fmla="*/ 5879055 h 6687061"/>
              <a:gd name="connsiteX2243" fmla="*/ 4563981 w 11799254"/>
              <a:gd name="connsiteY2243" fmla="*/ 5879055 h 6687061"/>
              <a:gd name="connsiteX2244" fmla="*/ 4581554 w 11799254"/>
              <a:gd name="connsiteY2244" fmla="*/ 5903871 h 6687061"/>
              <a:gd name="connsiteX2245" fmla="*/ 4524466 w 11799254"/>
              <a:gd name="connsiteY2245" fmla="*/ 6042155 h 6687061"/>
              <a:gd name="connsiteX2246" fmla="*/ 4235302 w 11799254"/>
              <a:gd name="connsiteY2246" fmla="*/ 6238624 h 6687061"/>
              <a:gd name="connsiteX2247" fmla="*/ 3924018 w 11799254"/>
              <a:gd name="connsiteY2247" fmla="*/ 6238624 h 6687061"/>
              <a:gd name="connsiteX2248" fmla="*/ 3908726 w 11799254"/>
              <a:gd name="connsiteY2248" fmla="*/ 6217028 h 6687061"/>
              <a:gd name="connsiteX2249" fmla="*/ 3971262 w 11799254"/>
              <a:gd name="connsiteY2249" fmla="*/ 6192555 h 6687061"/>
              <a:gd name="connsiteX2250" fmla="*/ 4235302 w 11799254"/>
              <a:gd name="connsiteY2250" fmla="*/ 6192555 h 6687061"/>
              <a:gd name="connsiteX2251" fmla="*/ 4481454 w 11799254"/>
              <a:gd name="connsiteY2251" fmla="*/ 6025729 h 6687061"/>
              <a:gd name="connsiteX2252" fmla="*/ 4481669 w 11799254"/>
              <a:gd name="connsiteY2252" fmla="*/ 6025146 h 6687061"/>
              <a:gd name="connsiteX2253" fmla="*/ 4481897 w 11799254"/>
              <a:gd name="connsiteY2253" fmla="*/ 6024576 h 6687061"/>
              <a:gd name="connsiteX2254" fmla="*/ 4521425 w 11799254"/>
              <a:gd name="connsiteY2254" fmla="*/ 5928838 h 6687061"/>
              <a:gd name="connsiteX2255" fmla="*/ 4518942 w 11799254"/>
              <a:gd name="connsiteY2255" fmla="*/ 5925112 h 6687061"/>
              <a:gd name="connsiteX2256" fmla="*/ 4257625 w 11799254"/>
              <a:gd name="connsiteY2256" fmla="*/ 5925112 h 6687061"/>
              <a:gd name="connsiteX2257" fmla="*/ 4012259 w 11799254"/>
              <a:gd name="connsiteY2257" fmla="*/ 6074891 h 6687061"/>
              <a:gd name="connsiteX2258" fmla="*/ 3968740 w 11799254"/>
              <a:gd name="connsiteY2258" fmla="*/ 6188905 h 6687061"/>
              <a:gd name="connsiteX2259" fmla="*/ 3971262 w 11799254"/>
              <a:gd name="connsiteY2259" fmla="*/ 6192555 h 6687061"/>
              <a:gd name="connsiteX2260" fmla="*/ 384136 w 11799254"/>
              <a:gd name="connsiteY2260" fmla="*/ 2254863 h 6687061"/>
              <a:gd name="connsiteX2261" fmla="*/ 690488 w 11799254"/>
              <a:gd name="connsiteY2261" fmla="*/ 2254863 h 6687061"/>
              <a:gd name="connsiteX2262" fmla="*/ 708063 w 11799254"/>
              <a:gd name="connsiteY2262" fmla="*/ 2279666 h 6687061"/>
              <a:gd name="connsiteX2263" fmla="*/ 650972 w 11799254"/>
              <a:gd name="connsiteY2263" fmla="*/ 2417950 h 6687061"/>
              <a:gd name="connsiteX2264" fmla="*/ 361818 w 11799254"/>
              <a:gd name="connsiteY2264" fmla="*/ 2614420 h 6687061"/>
              <a:gd name="connsiteX2265" fmla="*/ 50523 w 11799254"/>
              <a:gd name="connsiteY2265" fmla="*/ 2614420 h 6687061"/>
              <a:gd name="connsiteX2266" fmla="*/ 35224 w 11799254"/>
              <a:gd name="connsiteY2266" fmla="*/ 2592823 h 6687061"/>
              <a:gd name="connsiteX2267" fmla="*/ 95756 w 11799254"/>
              <a:gd name="connsiteY2267" fmla="*/ 2434261 h 6687061"/>
              <a:gd name="connsiteX2268" fmla="*/ 384136 w 11799254"/>
              <a:gd name="connsiteY2268" fmla="*/ 2254863 h 6687061"/>
              <a:gd name="connsiteX2269" fmla="*/ 645440 w 11799254"/>
              <a:gd name="connsiteY2269" fmla="*/ 2300920 h 6687061"/>
              <a:gd name="connsiteX2270" fmla="*/ 384136 w 11799254"/>
              <a:gd name="connsiteY2270" fmla="*/ 2300920 h 6687061"/>
              <a:gd name="connsiteX2271" fmla="*/ 138768 w 11799254"/>
              <a:gd name="connsiteY2271" fmla="*/ 2450699 h 6687061"/>
              <a:gd name="connsiteX2272" fmla="*/ 95248 w 11799254"/>
              <a:gd name="connsiteY2272" fmla="*/ 2564700 h 6687061"/>
              <a:gd name="connsiteX2273" fmla="*/ 97765 w 11799254"/>
              <a:gd name="connsiteY2273" fmla="*/ 2568363 h 6687061"/>
              <a:gd name="connsiteX2274" fmla="*/ 361816 w 11799254"/>
              <a:gd name="connsiteY2274" fmla="*/ 2568363 h 6687061"/>
              <a:gd name="connsiteX2275" fmla="*/ 607951 w 11799254"/>
              <a:gd name="connsiteY2275" fmla="*/ 2401525 h 6687061"/>
              <a:gd name="connsiteX2276" fmla="*/ 608174 w 11799254"/>
              <a:gd name="connsiteY2276" fmla="*/ 2400942 h 6687061"/>
              <a:gd name="connsiteX2277" fmla="*/ 608409 w 11799254"/>
              <a:gd name="connsiteY2277" fmla="*/ 2400371 h 6687061"/>
              <a:gd name="connsiteX2278" fmla="*/ 647932 w 11799254"/>
              <a:gd name="connsiteY2278" fmla="*/ 2304646 h 6687061"/>
              <a:gd name="connsiteX2279" fmla="*/ 645439 w 11799254"/>
              <a:gd name="connsiteY2279" fmla="*/ 2300920 h 6687061"/>
              <a:gd name="connsiteX2280" fmla="*/ 1888496 w 11799254"/>
              <a:gd name="connsiteY2280" fmla="*/ 1806413 h 6687061"/>
              <a:gd name="connsiteX2281" fmla="*/ 1582127 w 11799254"/>
              <a:gd name="connsiteY2281" fmla="*/ 1806413 h 6687061"/>
              <a:gd name="connsiteX2282" fmla="*/ 1293749 w 11799254"/>
              <a:gd name="connsiteY2282" fmla="*/ 1985824 h 6687061"/>
              <a:gd name="connsiteX2283" fmla="*/ 1233225 w 11799254"/>
              <a:gd name="connsiteY2283" fmla="*/ 2144386 h 6687061"/>
              <a:gd name="connsiteX2284" fmla="*/ 1248517 w 11799254"/>
              <a:gd name="connsiteY2284" fmla="*/ 2165982 h 6687061"/>
              <a:gd name="connsiteX2285" fmla="*/ 1559816 w 11799254"/>
              <a:gd name="connsiteY2285" fmla="*/ 2165982 h 6687061"/>
              <a:gd name="connsiteX2286" fmla="*/ 1848967 w 11799254"/>
              <a:gd name="connsiteY2286" fmla="*/ 1969512 h 6687061"/>
              <a:gd name="connsiteX2287" fmla="*/ 1906068 w 11799254"/>
              <a:gd name="connsiteY2287" fmla="*/ 1831228 h 6687061"/>
              <a:gd name="connsiteX2288" fmla="*/ 1888483 w 11799254"/>
              <a:gd name="connsiteY2288" fmla="*/ 1806413 h 6687061"/>
              <a:gd name="connsiteX2289" fmla="*/ 4790052 w 11799254"/>
              <a:gd name="connsiteY2289" fmla="*/ 2434261 h 6687061"/>
              <a:gd name="connsiteX2290" fmla="*/ 4729518 w 11799254"/>
              <a:gd name="connsiteY2290" fmla="*/ 2592823 h 6687061"/>
              <a:gd name="connsiteX2291" fmla="*/ 4744823 w 11799254"/>
              <a:gd name="connsiteY2291" fmla="*/ 2614420 h 6687061"/>
              <a:gd name="connsiteX2292" fmla="*/ 5056119 w 11799254"/>
              <a:gd name="connsiteY2292" fmla="*/ 2614420 h 6687061"/>
              <a:gd name="connsiteX2293" fmla="*/ 5345258 w 11799254"/>
              <a:gd name="connsiteY2293" fmla="*/ 2417950 h 6687061"/>
              <a:gd name="connsiteX2294" fmla="*/ 5402358 w 11799254"/>
              <a:gd name="connsiteY2294" fmla="*/ 2279666 h 6687061"/>
              <a:gd name="connsiteX2295" fmla="*/ 5384786 w 11799254"/>
              <a:gd name="connsiteY2295" fmla="*/ 2254863 h 6687061"/>
              <a:gd name="connsiteX2296" fmla="*/ 5078430 w 11799254"/>
              <a:gd name="connsiteY2296" fmla="*/ 2254863 h 6687061"/>
              <a:gd name="connsiteX2297" fmla="*/ 4790052 w 11799254"/>
              <a:gd name="connsiteY2297" fmla="*/ 2434261 h 6687061"/>
              <a:gd name="connsiteX2298" fmla="*/ 2248569 w 11799254"/>
              <a:gd name="connsiteY2298" fmla="*/ 1806413 h 6687061"/>
              <a:gd name="connsiteX2299" fmla="*/ 2554925 w 11799254"/>
              <a:gd name="connsiteY2299" fmla="*/ 1806413 h 6687061"/>
              <a:gd name="connsiteX2300" fmla="*/ 2572497 w 11799254"/>
              <a:gd name="connsiteY2300" fmla="*/ 1831228 h 6687061"/>
              <a:gd name="connsiteX2301" fmla="*/ 2515410 w 11799254"/>
              <a:gd name="connsiteY2301" fmla="*/ 1969512 h 6687061"/>
              <a:gd name="connsiteX2302" fmla="*/ 2226258 w 11799254"/>
              <a:gd name="connsiteY2302" fmla="*/ 2165982 h 6687061"/>
              <a:gd name="connsiteX2303" fmla="*/ 1914962 w 11799254"/>
              <a:gd name="connsiteY2303" fmla="*/ 2165982 h 6687061"/>
              <a:gd name="connsiteX2304" fmla="*/ 1899670 w 11799254"/>
              <a:gd name="connsiteY2304" fmla="*/ 2144386 h 6687061"/>
              <a:gd name="connsiteX2305" fmla="*/ 1960191 w 11799254"/>
              <a:gd name="connsiteY2305" fmla="*/ 1985824 h 6687061"/>
              <a:gd name="connsiteX2306" fmla="*/ 2248569 w 11799254"/>
              <a:gd name="connsiteY2306" fmla="*/ 1806413 h 6687061"/>
              <a:gd name="connsiteX2307" fmla="*/ 2509873 w 11799254"/>
              <a:gd name="connsiteY2307" fmla="*/ 1852470 h 6687061"/>
              <a:gd name="connsiteX2308" fmla="*/ 2248569 w 11799254"/>
              <a:gd name="connsiteY2308" fmla="*/ 1852470 h 6687061"/>
              <a:gd name="connsiteX2309" fmla="*/ 2003203 w 11799254"/>
              <a:gd name="connsiteY2309" fmla="*/ 2002249 h 6687061"/>
              <a:gd name="connsiteX2310" fmla="*/ 1959684 w 11799254"/>
              <a:gd name="connsiteY2310" fmla="*/ 2116263 h 6687061"/>
              <a:gd name="connsiteX2311" fmla="*/ 1962205 w 11799254"/>
              <a:gd name="connsiteY2311" fmla="*/ 2119925 h 6687061"/>
              <a:gd name="connsiteX2312" fmla="*/ 2226258 w 11799254"/>
              <a:gd name="connsiteY2312" fmla="*/ 2119925 h 6687061"/>
              <a:gd name="connsiteX2313" fmla="*/ 2472385 w 11799254"/>
              <a:gd name="connsiteY2313" fmla="*/ 1953087 h 6687061"/>
              <a:gd name="connsiteX2314" fmla="*/ 2472613 w 11799254"/>
              <a:gd name="connsiteY2314" fmla="*/ 1952504 h 6687061"/>
              <a:gd name="connsiteX2315" fmla="*/ 2472841 w 11799254"/>
              <a:gd name="connsiteY2315" fmla="*/ 1951934 h 6687061"/>
              <a:gd name="connsiteX2316" fmla="*/ 2512369 w 11799254"/>
              <a:gd name="connsiteY2316" fmla="*/ 1856209 h 6687061"/>
              <a:gd name="connsiteX2317" fmla="*/ 2509873 w 11799254"/>
              <a:gd name="connsiteY2317" fmla="*/ 1852482 h 6687061"/>
              <a:gd name="connsiteX2318" fmla="*/ 3085286 w 11799254"/>
              <a:gd name="connsiteY2318" fmla="*/ 1351651 h 6687061"/>
              <a:gd name="connsiteX2319" fmla="*/ 2778943 w 11799254"/>
              <a:gd name="connsiteY2319" fmla="*/ 1351651 h 6687061"/>
              <a:gd name="connsiteX2320" fmla="*/ 2490565 w 11799254"/>
              <a:gd name="connsiteY2320" fmla="*/ 1531062 h 6687061"/>
              <a:gd name="connsiteX2321" fmla="*/ 2430031 w 11799254"/>
              <a:gd name="connsiteY2321" fmla="*/ 1689624 h 6687061"/>
              <a:gd name="connsiteX2322" fmla="*/ 2445323 w 11799254"/>
              <a:gd name="connsiteY2322" fmla="*/ 1711220 h 6687061"/>
              <a:gd name="connsiteX2323" fmla="*/ 2756620 w 11799254"/>
              <a:gd name="connsiteY2323" fmla="*/ 1711220 h 6687061"/>
              <a:gd name="connsiteX2324" fmla="*/ 3045771 w 11799254"/>
              <a:gd name="connsiteY2324" fmla="*/ 1514750 h 6687061"/>
              <a:gd name="connsiteX2325" fmla="*/ 3102871 w 11799254"/>
              <a:gd name="connsiteY2325" fmla="*/ 1376467 h 6687061"/>
              <a:gd name="connsiteX2326" fmla="*/ 3085286 w 11799254"/>
              <a:gd name="connsiteY2326" fmla="*/ 1351651 h 6687061"/>
              <a:gd name="connsiteX2327" fmla="*/ 64039 w 11799254"/>
              <a:gd name="connsiteY2327" fmla="*/ 4552221 h 6687061"/>
              <a:gd name="connsiteX2328" fmla="*/ 46465 w 11799254"/>
              <a:gd name="connsiteY2328" fmla="*/ 4527406 h 6687061"/>
              <a:gd name="connsiteX2329" fmla="*/ 37 w 11799254"/>
              <a:gd name="connsiteY2329" fmla="*/ 4527406 h 6687061"/>
              <a:gd name="connsiteX2330" fmla="*/ 37 w 11799254"/>
              <a:gd name="connsiteY2330" fmla="*/ 4706715 h 6687061"/>
              <a:gd name="connsiteX2331" fmla="*/ 6947 w 11799254"/>
              <a:gd name="connsiteY2331" fmla="*/ 4690505 h 6687061"/>
              <a:gd name="connsiteX2332" fmla="*/ 64038 w 11799254"/>
              <a:gd name="connsiteY2332" fmla="*/ 4552221 h 6687061"/>
              <a:gd name="connsiteX2333" fmla="*/ 8613399 w 11799254"/>
              <a:gd name="connsiteY2333" fmla="*/ 4072643 h 6687061"/>
              <a:gd name="connsiteX2334" fmla="*/ 8613399 w 11799254"/>
              <a:gd name="connsiteY2334" fmla="*/ 4072643 h 6687061"/>
              <a:gd name="connsiteX2335" fmla="*/ 8307057 w 11799254"/>
              <a:gd name="connsiteY2335" fmla="*/ 4072643 h 6687061"/>
              <a:gd name="connsiteX2336" fmla="*/ 8018666 w 11799254"/>
              <a:gd name="connsiteY2336" fmla="*/ 4252054 h 6687061"/>
              <a:gd name="connsiteX2337" fmla="*/ 7958145 w 11799254"/>
              <a:gd name="connsiteY2337" fmla="*/ 4410616 h 6687061"/>
              <a:gd name="connsiteX2338" fmla="*/ 7973436 w 11799254"/>
              <a:gd name="connsiteY2338" fmla="*/ 4432212 h 6687061"/>
              <a:gd name="connsiteX2339" fmla="*/ 8284733 w 11799254"/>
              <a:gd name="connsiteY2339" fmla="*/ 4432212 h 6687061"/>
              <a:gd name="connsiteX2340" fmla="*/ 8573884 w 11799254"/>
              <a:gd name="connsiteY2340" fmla="*/ 4235743 h 6687061"/>
              <a:gd name="connsiteX2341" fmla="*/ 8630972 w 11799254"/>
              <a:gd name="connsiteY2341" fmla="*/ 4097459 h 6687061"/>
              <a:gd name="connsiteX2342" fmla="*/ 8613399 w 11799254"/>
              <a:gd name="connsiteY2342" fmla="*/ 4072643 h 6687061"/>
              <a:gd name="connsiteX2343" fmla="*/ 92 w 11799254"/>
              <a:gd name="connsiteY2343" fmla="*/ 1908551 h 6687061"/>
              <a:gd name="connsiteX2344" fmla="*/ 92 w 11799254"/>
              <a:gd name="connsiteY2344" fmla="*/ 1997902 h 6687061"/>
              <a:gd name="connsiteX2345" fmla="*/ 243599 w 11799254"/>
              <a:gd name="connsiteY2345" fmla="*/ 1852470 h 6687061"/>
              <a:gd name="connsiteX2346" fmla="*/ 504909 w 11799254"/>
              <a:gd name="connsiteY2346" fmla="*/ 1852470 h 6687061"/>
              <a:gd name="connsiteX2347" fmla="*/ 507402 w 11799254"/>
              <a:gd name="connsiteY2347" fmla="*/ 1856196 h 6687061"/>
              <a:gd name="connsiteX2348" fmla="*/ 467873 w 11799254"/>
              <a:gd name="connsiteY2348" fmla="*/ 1951934 h 6687061"/>
              <a:gd name="connsiteX2349" fmla="*/ 467637 w 11799254"/>
              <a:gd name="connsiteY2349" fmla="*/ 1952504 h 6687061"/>
              <a:gd name="connsiteX2350" fmla="*/ 467420 w 11799254"/>
              <a:gd name="connsiteY2350" fmla="*/ 1953087 h 6687061"/>
              <a:gd name="connsiteX2351" fmla="*/ 221279 w 11799254"/>
              <a:gd name="connsiteY2351" fmla="*/ 2119925 h 6687061"/>
              <a:gd name="connsiteX2352" fmla="*/ 92 w 11799254"/>
              <a:gd name="connsiteY2352" fmla="*/ 2119925 h 6687061"/>
              <a:gd name="connsiteX2353" fmla="*/ 86 w 11799254"/>
              <a:gd name="connsiteY2353" fmla="*/ 2165982 h 6687061"/>
              <a:gd name="connsiteX2354" fmla="*/ 221279 w 11799254"/>
              <a:gd name="connsiteY2354" fmla="*/ 2165982 h 6687061"/>
              <a:gd name="connsiteX2355" fmla="*/ 510433 w 11799254"/>
              <a:gd name="connsiteY2355" fmla="*/ 1969512 h 6687061"/>
              <a:gd name="connsiteX2356" fmla="*/ 567524 w 11799254"/>
              <a:gd name="connsiteY2356" fmla="*/ 1831228 h 6687061"/>
              <a:gd name="connsiteX2357" fmla="*/ 549949 w 11799254"/>
              <a:gd name="connsiteY2357" fmla="*/ 1806413 h 6687061"/>
              <a:gd name="connsiteX2358" fmla="*/ 549949 w 11799254"/>
              <a:gd name="connsiteY2358" fmla="*/ 1806413 h 6687061"/>
              <a:gd name="connsiteX2359" fmla="*/ 243597 w 11799254"/>
              <a:gd name="connsiteY2359" fmla="*/ 1806413 h 6687061"/>
              <a:gd name="connsiteX2360" fmla="*/ 91 w 11799254"/>
              <a:gd name="connsiteY2360" fmla="*/ 1908551 h 6687061"/>
              <a:gd name="connsiteX2361" fmla="*/ 158477 w 11799254"/>
              <a:gd name="connsiteY2361" fmla="*/ 5138955 h 6687061"/>
              <a:gd name="connsiteX2362" fmla="*/ 215569 w 11799254"/>
              <a:gd name="connsiteY2362" fmla="*/ 5000659 h 6687061"/>
              <a:gd name="connsiteX2363" fmla="*/ 197994 w 11799254"/>
              <a:gd name="connsiteY2363" fmla="*/ 4975856 h 6687061"/>
              <a:gd name="connsiteX2364" fmla="*/ 30 w 11799254"/>
              <a:gd name="connsiteY2364" fmla="*/ 4975856 h 6687061"/>
              <a:gd name="connsiteX2365" fmla="*/ 24 w 11799254"/>
              <a:gd name="connsiteY2365" fmla="*/ 5307289 h 6687061"/>
              <a:gd name="connsiteX2366" fmla="*/ 158476 w 11799254"/>
              <a:gd name="connsiteY2366" fmla="*/ 5138955 h 6687061"/>
              <a:gd name="connsiteX2367" fmla="*/ 485577 w 11799254"/>
              <a:gd name="connsiteY2367" fmla="*/ 1531062 h 6687061"/>
              <a:gd name="connsiteX2368" fmla="*/ 425052 w 11799254"/>
              <a:gd name="connsiteY2368" fmla="*/ 1689624 h 6687061"/>
              <a:gd name="connsiteX2369" fmla="*/ 440344 w 11799254"/>
              <a:gd name="connsiteY2369" fmla="*/ 1711220 h 6687061"/>
              <a:gd name="connsiteX2370" fmla="*/ 751644 w 11799254"/>
              <a:gd name="connsiteY2370" fmla="*/ 1711220 h 6687061"/>
              <a:gd name="connsiteX2371" fmla="*/ 1040793 w 11799254"/>
              <a:gd name="connsiteY2371" fmla="*/ 1514750 h 6687061"/>
              <a:gd name="connsiteX2372" fmla="*/ 1097884 w 11799254"/>
              <a:gd name="connsiteY2372" fmla="*/ 1376467 h 6687061"/>
              <a:gd name="connsiteX2373" fmla="*/ 1080309 w 11799254"/>
              <a:gd name="connsiteY2373" fmla="*/ 1351651 h 6687061"/>
              <a:gd name="connsiteX2374" fmla="*/ 773957 w 11799254"/>
              <a:gd name="connsiteY2374" fmla="*/ 1351651 h 6687061"/>
              <a:gd name="connsiteX2375" fmla="*/ 485577 w 11799254"/>
              <a:gd name="connsiteY2375" fmla="*/ 1531062 h 6687061"/>
              <a:gd name="connsiteX2376" fmla="*/ 2579719 w 11799254"/>
              <a:gd name="connsiteY2376" fmla="*/ 903208 h 6687061"/>
              <a:gd name="connsiteX2377" fmla="*/ 2886075 w 11799254"/>
              <a:gd name="connsiteY2377" fmla="*/ 903208 h 6687061"/>
              <a:gd name="connsiteX2378" fmla="*/ 2903647 w 11799254"/>
              <a:gd name="connsiteY2378" fmla="*/ 928023 h 6687061"/>
              <a:gd name="connsiteX2379" fmla="*/ 2846559 w 11799254"/>
              <a:gd name="connsiteY2379" fmla="*/ 1066307 h 6687061"/>
              <a:gd name="connsiteX2380" fmla="*/ 2557408 w 11799254"/>
              <a:gd name="connsiteY2380" fmla="*/ 1262770 h 6687061"/>
              <a:gd name="connsiteX2381" fmla="*/ 2246111 w 11799254"/>
              <a:gd name="connsiteY2381" fmla="*/ 1262770 h 6687061"/>
              <a:gd name="connsiteX2382" fmla="*/ 2230819 w 11799254"/>
              <a:gd name="connsiteY2382" fmla="*/ 1241179 h 6687061"/>
              <a:gd name="connsiteX2383" fmla="*/ 2291341 w 11799254"/>
              <a:gd name="connsiteY2383" fmla="*/ 1082616 h 6687061"/>
              <a:gd name="connsiteX2384" fmla="*/ 2579719 w 11799254"/>
              <a:gd name="connsiteY2384" fmla="*/ 903208 h 6687061"/>
              <a:gd name="connsiteX2385" fmla="*/ 2841035 w 11799254"/>
              <a:gd name="connsiteY2385" fmla="*/ 949269 h 6687061"/>
              <a:gd name="connsiteX2386" fmla="*/ 2579719 w 11799254"/>
              <a:gd name="connsiteY2386" fmla="*/ 949269 h 6687061"/>
              <a:gd name="connsiteX2387" fmla="*/ 2334353 w 11799254"/>
              <a:gd name="connsiteY2387" fmla="*/ 1099047 h 6687061"/>
              <a:gd name="connsiteX2388" fmla="*/ 2290834 w 11799254"/>
              <a:gd name="connsiteY2388" fmla="*/ 1213053 h 6687061"/>
              <a:gd name="connsiteX2389" fmla="*/ 2293355 w 11799254"/>
              <a:gd name="connsiteY2389" fmla="*/ 1216712 h 6687061"/>
              <a:gd name="connsiteX2390" fmla="*/ 2557396 w 11799254"/>
              <a:gd name="connsiteY2390" fmla="*/ 1216712 h 6687061"/>
              <a:gd name="connsiteX2391" fmla="*/ 2803534 w 11799254"/>
              <a:gd name="connsiteY2391" fmla="*/ 1049878 h 6687061"/>
              <a:gd name="connsiteX2392" fmla="*/ 2803762 w 11799254"/>
              <a:gd name="connsiteY2392" fmla="*/ 1049297 h 6687061"/>
              <a:gd name="connsiteX2393" fmla="*/ 2804003 w 11799254"/>
              <a:gd name="connsiteY2393" fmla="*/ 1048723 h 6687061"/>
              <a:gd name="connsiteX2394" fmla="*/ 2843519 w 11799254"/>
              <a:gd name="connsiteY2394" fmla="*/ 952995 h 6687061"/>
              <a:gd name="connsiteX2395" fmla="*/ 2841023 w 11799254"/>
              <a:gd name="connsiteY2395" fmla="*/ 949270 h 6687061"/>
              <a:gd name="connsiteX2396" fmla="*/ 2216807 w 11799254"/>
              <a:gd name="connsiteY2396" fmla="*/ 903208 h 6687061"/>
              <a:gd name="connsiteX2397" fmla="*/ 1910451 w 11799254"/>
              <a:gd name="connsiteY2397" fmla="*/ 903208 h 6687061"/>
              <a:gd name="connsiteX2398" fmla="*/ 1622073 w 11799254"/>
              <a:gd name="connsiteY2398" fmla="*/ 1082616 h 6687061"/>
              <a:gd name="connsiteX2399" fmla="*/ 1561539 w 11799254"/>
              <a:gd name="connsiteY2399" fmla="*/ 1241179 h 6687061"/>
              <a:gd name="connsiteX2400" fmla="*/ 1576844 w 11799254"/>
              <a:gd name="connsiteY2400" fmla="*/ 1262770 h 6687061"/>
              <a:gd name="connsiteX2401" fmla="*/ 1888141 w 11799254"/>
              <a:gd name="connsiteY2401" fmla="*/ 1262770 h 6687061"/>
              <a:gd name="connsiteX2402" fmla="*/ 2177279 w 11799254"/>
              <a:gd name="connsiteY2402" fmla="*/ 1066307 h 6687061"/>
              <a:gd name="connsiteX2403" fmla="*/ 2234380 w 11799254"/>
              <a:gd name="connsiteY2403" fmla="*/ 928021 h 6687061"/>
              <a:gd name="connsiteX2404" fmla="*/ 2216807 w 11799254"/>
              <a:gd name="connsiteY2404" fmla="*/ 903208 h 6687061"/>
              <a:gd name="connsiteX2405" fmla="*/ 1547527 w 11799254"/>
              <a:gd name="connsiteY2405" fmla="*/ 903208 h 6687061"/>
              <a:gd name="connsiteX2406" fmla="*/ 1241180 w 11799254"/>
              <a:gd name="connsiteY2406" fmla="*/ 903208 h 6687061"/>
              <a:gd name="connsiteX2407" fmla="*/ 952799 w 11799254"/>
              <a:gd name="connsiteY2407" fmla="*/ 1082616 h 6687061"/>
              <a:gd name="connsiteX2408" fmla="*/ 892275 w 11799254"/>
              <a:gd name="connsiteY2408" fmla="*/ 1241179 h 6687061"/>
              <a:gd name="connsiteX2409" fmla="*/ 907566 w 11799254"/>
              <a:gd name="connsiteY2409" fmla="*/ 1262770 h 6687061"/>
              <a:gd name="connsiteX2410" fmla="*/ 1218861 w 11799254"/>
              <a:gd name="connsiteY2410" fmla="*/ 1262770 h 6687061"/>
              <a:gd name="connsiteX2411" fmla="*/ 1508012 w 11799254"/>
              <a:gd name="connsiteY2411" fmla="*/ 1066307 h 6687061"/>
              <a:gd name="connsiteX2412" fmla="*/ 1565100 w 11799254"/>
              <a:gd name="connsiteY2412" fmla="*/ 928021 h 6687061"/>
              <a:gd name="connsiteX2413" fmla="*/ 1547527 w 11799254"/>
              <a:gd name="connsiteY2413" fmla="*/ 903208 h 6687061"/>
              <a:gd name="connsiteX2414" fmla="*/ 3253496 w 11799254"/>
              <a:gd name="connsiteY2414" fmla="*/ 6238611 h 6687061"/>
              <a:gd name="connsiteX2415" fmla="*/ 3564793 w 11799254"/>
              <a:gd name="connsiteY2415" fmla="*/ 6238611 h 6687061"/>
              <a:gd name="connsiteX2416" fmla="*/ 3853944 w 11799254"/>
              <a:gd name="connsiteY2416" fmla="*/ 6042155 h 6687061"/>
              <a:gd name="connsiteX2417" fmla="*/ 3911045 w 11799254"/>
              <a:gd name="connsiteY2417" fmla="*/ 5903871 h 6687061"/>
              <a:gd name="connsiteX2418" fmla="*/ 3893460 w 11799254"/>
              <a:gd name="connsiteY2418" fmla="*/ 5879055 h 6687061"/>
              <a:gd name="connsiteX2419" fmla="*/ 3587117 w 11799254"/>
              <a:gd name="connsiteY2419" fmla="*/ 5879055 h 6687061"/>
              <a:gd name="connsiteX2420" fmla="*/ 3298726 w 11799254"/>
              <a:gd name="connsiteY2420" fmla="*/ 6058466 h 6687061"/>
              <a:gd name="connsiteX2421" fmla="*/ 3238205 w 11799254"/>
              <a:gd name="connsiteY2421" fmla="*/ 6217028 h 6687061"/>
              <a:gd name="connsiteX2422" fmla="*/ 3253496 w 11799254"/>
              <a:gd name="connsiteY2422" fmla="*/ 6238611 h 6687061"/>
              <a:gd name="connsiteX2423" fmla="*/ 1899657 w 11799254"/>
              <a:gd name="connsiteY2423" fmla="*/ 6217028 h 6687061"/>
              <a:gd name="connsiteX2424" fmla="*/ 1960191 w 11799254"/>
              <a:gd name="connsiteY2424" fmla="*/ 6058466 h 6687061"/>
              <a:gd name="connsiteX2425" fmla="*/ 2248569 w 11799254"/>
              <a:gd name="connsiteY2425" fmla="*/ 5879055 h 6687061"/>
              <a:gd name="connsiteX2426" fmla="*/ 2554925 w 11799254"/>
              <a:gd name="connsiteY2426" fmla="*/ 5879055 h 6687061"/>
              <a:gd name="connsiteX2427" fmla="*/ 2572497 w 11799254"/>
              <a:gd name="connsiteY2427" fmla="*/ 5903871 h 6687061"/>
              <a:gd name="connsiteX2428" fmla="*/ 2515410 w 11799254"/>
              <a:gd name="connsiteY2428" fmla="*/ 6042155 h 6687061"/>
              <a:gd name="connsiteX2429" fmla="*/ 2226258 w 11799254"/>
              <a:gd name="connsiteY2429" fmla="*/ 6238624 h 6687061"/>
              <a:gd name="connsiteX2430" fmla="*/ 1914962 w 11799254"/>
              <a:gd name="connsiteY2430" fmla="*/ 6238624 h 6687061"/>
              <a:gd name="connsiteX2431" fmla="*/ 1899670 w 11799254"/>
              <a:gd name="connsiteY2431" fmla="*/ 6217028 h 6687061"/>
              <a:gd name="connsiteX2432" fmla="*/ 1962205 w 11799254"/>
              <a:gd name="connsiteY2432" fmla="*/ 6192555 h 6687061"/>
              <a:gd name="connsiteX2433" fmla="*/ 2226258 w 11799254"/>
              <a:gd name="connsiteY2433" fmla="*/ 6192555 h 6687061"/>
              <a:gd name="connsiteX2434" fmla="*/ 2472385 w 11799254"/>
              <a:gd name="connsiteY2434" fmla="*/ 6025729 h 6687061"/>
              <a:gd name="connsiteX2435" fmla="*/ 2472613 w 11799254"/>
              <a:gd name="connsiteY2435" fmla="*/ 6025146 h 6687061"/>
              <a:gd name="connsiteX2436" fmla="*/ 2472853 w 11799254"/>
              <a:gd name="connsiteY2436" fmla="*/ 6024576 h 6687061"/>
              <a:gd name="connsiteX2437" fmla="*/ 2512369 w 11799254"/>
              <a:gd name="connsiteY2437" fmla="*/ 5928838 h 6687061"/>
              <a:gd name="connsiteX2438" fmla="*/ 2509873 w 11799254"/>
              <a:gd name="connsiteY2438" fmla="*/ 5925112 h 6687061"/>
              <a:gd name="connsiteX2439" fmla="*/ 2248569 w 11799254"/>
              <a:gd name="connsiteY2439" fmla="*/ 5925112 h 6687061"/>
              <a:gd name="connsiteX2440" fmla="*/ 2003203 w 11799254"/>
              <a:gd name="connsiteY2440" fmla="*/ 6074891 h 6687061"/>
              <a:gd name="connsiteX2441" fmla="*/ 1959684 w 11799254"/>
              <a:gd name="connsiteY2441" fmla="*/ 6188905 h 6687061"/>
              <a:gd name="connsiteX2442" fmla="*/ 1962205 w 11799254"/>
              <a:gd name="connsiteY2442" fmla="*/ 6192555 h 6687061"/>
              <a:gd name="connsiteX2443" fmla="*/ 2584229 w 11799254"/>
              <a:gd name="connsiteY2443" fmla="*/ 6238611 h 6687061"/>
              <a:gd name="connsiteX2444" fmla="*/ 2895526 w 11799254"/>
              <a:gd name="connsiteY2444" fmla="*/ 6238611 h 6687061"/>
              <a:gd name="connsiteX2445" fmla="*/ 3184677 w 11799254"/>
              <a:gd name="connsiteY2445" fmla="*/ 6042155 h 6687061"/>
              <a:gd name="connsiteX2446" fmla="*/ 3241765 w 11799254"/>
              <a:gd name="connsiteY2446" fmla="*/ 5903871 h 6687061"/>
              <a:gd name="connsiteX2447" fmla="*/ 3224192 w 11799254"/>
              <a:gd name="connsiteY2447" fmla="*/ 5879055 h 6687061"/>
              <a:gd name="connsiteX2448" fmla="*/ 2917849 w 11799254"/>
              <a:gd name="connsiteY2448" fmla="*/ 5879055 h 6687061"/>
              <a:gd name="connsiteX2449" fmla="*/ 2629458 w 11799254"/>
              <a:gd name="connsiteY2449" fmla="*/ 6058466 h 6687061"/>
              <a:gd name="connsiteX2450" fmla="*/ 2568925 w 11799254"/>
              <a:gd name="connsiteY2450" fmla="*/ 6217028 h 6687061"/>
              <a:gd name="connsiteX2451" fmla="*/ 2584229 w 11799254"/>
              <a:gd name="connsiteY2451" fmla="*/ 6238611 h 6687061"/>
              <a:gd name="connsiteX2452" fmla="*/ 440344 w 11799254"/>
              <a:gd name="connsiteY2452" fmla="*/ 5783850 h 6687061"/>
              <a:gd name="connsiteX2453" fmla="*/ 751644 w 11799254"/>
              <a:gd name="connsiteY2453" fmla="*/ 5783850 h 6687061"/>
              <a:gd name="connsiteX2454" fmla="*/ 1040793 w 11799254"/>
              <a:gd name="connsiteY2454" fmla="*/ 5587393 h 6687061"/>
              <a:gd name="connsiteX2455" fmla="*/ 1097884 w 11799254"/>
              <a:gd name="connsiteY2455" fmla="*/ 5449109 h 6687061"/>
              <a:gd name="connsiteX2456" fmla="*/ 1080309 w 11799254"/>
              <a:gd name="connsiteY2456" fmla="*/ 5424294 h 6687061"/>
              <a:gd name="connsiteX2457" fmla="*/ 773957 w 11799254"/>
              <a:gd name="connsiteY2457" fmla="*/ 5424294 h 6687061"/>
              <a:gd name="connsiteX2458" fmla="*/ 485577 w 11799254"/>
              <a:gd name="connsiteY2458" fmla="*/ 5603704 h 6687061"/>
              <a:gd name="connsiteX2459" fmla="*/ 425052 w 11799254"/>
              <a:gd name="connsiteY2459" fmla="*/ 5762266 h 6687061"/>
              <a:gd name="connsiteX2460" fmla="*/ 440344 w 11799254"/>
              <a:gd name="connsiteY2460" fmla="*/ 5783850 h 6687061"/>
              <a:gd name="connsiteX2461" fmla="*/ 3400979 w 11799254"/>
              <a:gd name="connsiteY2461" fmla="*/ 454764 h 6687061"/>
              <a:gd name="connsiteX2462" fmla="*/ 3094636 w 11799254"/>
              <a:gd name="connsiteY2462" fmla="*/ 454764 h 6687061"/>
              <a:gd name="connsiteX2463" fmla="*/ 2806245 w 11799254"/>
              <a:gd name="connsiteY2463" fmla="*/ 634172 h 6687061"/>
              <a:gd name="connsiteX2464" fmla="*/ 2745724 w 11799254"/>
              <a:gd name="connsiteY2464" fmla="*/ 792735 h 6687061"/>
              <a:gd name="connsiteX2465" fmla="*/ 2761016 w 11799254"/>
              <a:gd name="connsiteY2465" fmla="*/ 814326 h 6687061"/>
              <a:gd name="connsiteX2466" fmla="*/ 3072313 w 11799254"/>
              <a:gd name="connsiteY2466" fmla="*/ 814326 h 6687061"/>
              <a:gd name="connsiteX2467" fmla="*/ 3361464 w 11799254"/>
              <a:gd name="connsiteY2467" fmla="*/ 617863 h 6687061"/>
              <a:gd name="connsiteX2468" fmla="*/ 3418552 w 11799254"/>
              <a:gd name="connsiteY2468" fmla="*/ 479577 h 6687061"/>
              <a:gd name="connsiteX2469" fmla="*/ 3400979 w 11799254"/>
              <a:gd name="connsiteY2469" fmla="*/ 454764 h 6687061"/>
              <a:gd name="connsiteX2470" fmla="*/ 1248518 w 11799254"/>
              <a:gd name="connsiteY2470" fmla="*/ 6238611 h 6687061"/>
              <a:gd name="connsiteX2471" fmla="*/ 1559816 w 11799254"/>
              <a:gd name="connsiteY2471" fmla="*/ 6238611 h 6687061"/>
              <a:gd name="connsiteX2472" fmla="*/ 1848967 w 11799254"/>
              <a:gd name="connsiteY2472" fmla="*/ 6042155 h 6687061"/>
              <a:gd name="connsiteX2473" fmla="*/ 1906068 w 11799254"/>
              <a:gd name="connsiteY2473" fmla="*/ 5903871 h 6687061"/>
              <a:gd name="connsiteX2474" fmla="*/ 1888496 w 11799254"/>
              <a:gd name="connsiteY2474" fmla="*/ 5879055 h 6687061"/>
              <a:gd name="connsiteX2475" fmla="*/ 1582127 w 11799254"/>
              <a:gd name="connsiteY2475" fmla="*/ 5879055 h 6687061"/>
              <a:gd name="connsiteX2476" fmla="*/ 1293749 w 11799254"/>
              <a:gd name="connsiteY2476" fmla="*/ 6058466 h 6687061"/>
              <a:gd name="connsiteX2477" fmla="*/ 1233225 w 11799254"/>
              <a:gd name="connsiteY2477" fmla="*/ 6217028 h 6687061"/>
              <a:gd name="connsiteX2478" fmla="*/ 1248517 w 11799254"/>
              <a:gd name="connsiteY2478" fmla="*/ 6238611 h 6687061"/>
              <a:gd name="connsiteX2479" fmla="*/ 1094328 w 11799254"/>
              <a:gd name="connsiteY2479" fmla="*/ 5762266 h 6687061"/>
              <a:gd name="connsiteX2480" fmla="*/ 1154859 w 11799254"/>
              <a:gd name="connsiteY2480" fmla="*/ 5603704 h 6687061"/>
              <a:gd name="connsiteX2481" fmla="*/ 1443234 w 11799254"/>
              <a:gd name="connsiteY2481" fmla="*/ 5424294 h 6687061"/>
              <a:gd name="connsiteX2482" fmla="*/ 1749590 w 11799254"/>
              <a:gd name="connsiteY2482" fmla="*/ 5424294 h 6687061"/>
              <a:gd name="connsiteX2483" fmla="*/ 1767162 w 11799254"/>
              <a:gd name="connsiteY2483" fmla="*/ 5449109 h 6687061"/>
              <a:gd name="connsiteX2484" fmla="*/ 1710074 w 11799254"/>
              <a:gd name="connsiteY2484" fmla="*/ 5587393 h 6687061"/>
              <a:gd name="connsiteX2485" fmla="*/ 1420923 w 11799254"/>
              <a:gd name="connsiteY2485" fmla="*/ 5783862 h 6687061"/>
              <a:gd name="connsiteX2486" fmla="*/ 1109620 w 11799254"/>
              <a:gd name="connsiteY2486" fmla="*/ 5783862 h 6687061"/>
              <a:gd name="connsiteX2487" fmla="*/ 1094328 w 11799254"/>
              <a:gd name="connsiteY2487" fmla="*/ 5762266 h 6687061"/>
              <a:gd name="connsiteX2488" fmla="*/ 1156870 w 11799254"/>
              <a:gd name="connsiteY2488" fmla="*/ 5737793 h 6687061"/>
              <a:gd name="connsiteX2489" fmla="*/ 1420923 w 11799254"/>
              <a:gd name="connsiteY2489" fmla="*/ 5737793 h 6687061"/>
              <a:gd name="connsiteX2490" fmla="*/ 1667062 w 11799254"/>
              <a:gd name="connsiteY2490" fmla="*/ 5570968 h 6687061"/>
              <a:gd name="connsiteX2491" fmla="*/ 1667277 w 11799254"/>
              <a:gd name="connsiteY2491" fmla="*/ 5570385 h 6687061"/>
              <a:gd name="connsiteX2492" fmla="*/ 1667518 w 11799254"/>
              <a:gd name="connsiteY2492" fmla="*/ 5569814 h 6687061"/>
              <a:gd name="connsiteX2493" fmla="*/ 1707033 w 11799254"/>
              <a:gd name="connsiteY2493" fmla="*/ 5474076 h 6687061"/>
              <a:gd name="connsiteX2494" fmla="*/ 1704550 w 11799254"/>
              <a:gd name="connsiteY2494" fmla="*/ 5470350 h 6687061"/>
              <a:gd name="connsiteX2495" fmla="*/ 1443234 w 11799254"/>
              <a:gd name="connsiteY2495" fmla="*/ 5470350 h 6687061"/>
              <a:gd name="connsiteX2496" fmla="*/ 1197872 w 11799254"/>
              <a:gd name="connsiteY2496" fmla="*/ 5620129 h 6687061"/>
              <a:gd name="connsiteX2497" fmla="*/ 1154351 w 11799254"/>
              <a:gd name="connsiteY2497" fmla="*/ 5734143 h 6687061"/>
              <a:gd name="connsiteX2498" fmla="*/ 1156869 w 11799254"/>
              <a:gd name="connsiteY2498" fmla="*/ 5737793 h 6687061"/>
              <a:gd name="connsiteX2499" fmla="*/ 212000 w 11799254"/>
              <a:gd name="connsiteY2499" fmla="*/ 5313816 h 6687061"/>
              <a:gd name="connsiteX2500" fmla="*/ 272531 w 11799254"/>
              <a:gd name="connsiteY2500" fmla="*/ 5155254 h 6687061"/>
              <a:gd name="connsiteX2501" fmla="*/ 560912 w 11799254"/>
              <a:gd name="connsiteY2501" fmla="*/ 4975843 h 6687061"/>
              <a:gd name="connsiteX2502" fmla="*/ 867264 w 11799254"/>
              <a:gd name="connsiteY2502" fmla="*/ 4975843 h 6687061"/>
              <a:gd name="connsiteX2503" fmla="*/ 867264 w 11799254"/>
              <a:gd name="connsiteY2503" fmla="*/ 4975843 h 6687061"/>
              <a:gd name="connsiteX2504" fmla="*/ 884839 w 11799254"/>
              <a:gd name="connsiteY2504" fmla="*/ 5000659 h 6687061"/>
              <a:gd name="connsiteX2505" fmla="*/ 827747 w 11799254"/>
              <a:gd name="connsiteY2505" fmla="*/ 5138942 h 6687061"/>
              <a:gd name="connsiteX2506" fmla="*/ 538594 w 11799254"/>
              <a:gd name="connsiteY2506" fmla="*/ 5335412 h 6687061"/>
              <a:gd name="connsiteX2507" fmla="*/ 227300 w 11799254"/>
              <a:gd name="connsiteY2507" fmla="*/ 5335412 h 6687061"/>
              <a:gd name="connsiteX2508" fmla="*/ 212001 w 11799254"/>
              <a:gd name="connsiteY2508" fmla="*/ 5313816 h 6687061"/>
              <a:gd name="connsiteX2509" fmla="*/ 274542 w 11799254"/>
              <a:gd name="connsiteY2509" fmla="*/ 5289355 h 6687061"/>
              <a:gd name="connsiteX2510" fmla="*/ 538593 w 11799254"/>
              <a:gd name="connsiteY2510" fmla="*/ 5289355 h 6687061"/>
              <a:gd name="connsiteX2511" fmla="*/ 784728 w 11799254"/>
              <a:gd name="connsiteY2511" fmla="*/ 5122517 h 6687061"/>
              <a:gd name="connsiteX2512" fmla="*/ 784951 w 11799254"/>
              <a:gd name="connsiteY2512" fmla="*/ 5121934 h 6687061"/>
              <a:gd name="connsiteX2513" fmla="*/ 785186 w 11799254"/>
              <a:gd name="connsiteY2513" fmla="*/ 5121364 h 6687061"/>
              <a:gd name="connsiteX2514" fmla="*/ 824709 w 11799254"/>
              <a:gd name="connsiteY2514" fmla="*/ 5025626 h 6687061"/>
              <a:gd name="connsiteX2515" fmla="*/ 822216 w 11799254"/>
              <a:gd name="connsiteY2515" fmla="*/ 5021913 h 6687061"/>
              <a:gd name="connsiteX2516" fmla="*/ 560912 w 11799254"/>
              <a:gd name="connsiteY2516" fmla="*/ 5021913 h 6687061"/>
              <a:gd name="connsiteX2517" fmla="*/ 315544 w 11799254"/>
              <a:gd name="connsiteY2517" fmla="*/ 5171679 h 6687061"/>
              <a:gd name="connsiteX2518" fmla="*/ 272023 w 11799254"/>
              <a:gd name="connsiteY2518" fmla="*/ 5285693 h 6687061"/>
              <a:gd name="connsiteX2519" fmla="*/ 274541 w 11799254"/>
              <a:gd name="connsiteY2519" fmla="*/ 5289355 h 6687061"/>
              <a:gd name="connsiteX2520" fmla="*/ 6793788 w 11799254"/>
              <a:gd name="connsiteY2520" fmla="*/ 2434261 h 6687061"/>
              <a:gd name="connsiteX2521" fmla="*/ 6733254 w 11799254"/>
              <a:gd name="connsiteY2521" fmla="*/ 2592823 h 6687061"/>
              <a:gd name="connsiteX2522" fmla="*/ 6748545 w 11799254"/>
              <a:gd name="connsiteY2522" fmla="*/ 2614420 h 6687061"/>
              <a:gd name="connsiteX2523" fmla="*/ 7059842 w 11799254"/>
              <a:gd name="connsiteY2523" fmla="*/ 2614420 h 6687061"/>
              <a:gd name="connsiteX2524" fmla="*/ 7348993 w 11799254"/>
              <a:gd name="connsiteY2524" fmla="*/ 2417950 h 6687061"/>
              <a:gd name="connsiteX2525" fmla="*/ 7406093 w 11799254"/>
              <a:gd name="connsiteY2525" fmla="*/ 2279666 h 6687061"/>
              <a:gd name="connsiteX2526" fmla="*/ 7388508 w 11799254"/>
              <a:gd name="connsiteY2526" fmla="*/ 2254863 h 6687061"/>
              <a:gd name="connsiteX2527" fmla="*/ 7082165 w 11799254"/>
              <a:gd name="connsiteY2527" fmla="*/ 2254863 h 6687061"/>
              <a:gd name="connsiteX2528" fmla="*/ 6793788 w 11799254"/>
              <a:gd name="connsiteY2528" fmla="*/ 2434261 h 6687061"/>
              <a:gd name="connsiteX2529" fmla="*/ 7460989 w 11799254"/>
              <a:gd name="connsiteY2529" fmla="*/ 1351651 h 6687061"/>
              <a:gd name="connsiteX2530" fmla="*/ 7767346 w 11799254"/>
              <a:gd name="connsiteY2530" fmla="*/ 1351651 h 6687061"/>
              <a:gd name="connsiteX2531" fmla="*/ 7767346 w 11799254"/>
              <a:gd name="connsiteY2531" fmla="*/ 1351651 h 6687061"/>
              <a:gd name="connsiteX2532" fmla="*/ 7784917 w 11799254"/>
              <a:gd name="connsiteY2532" fmla="*/ 1376467 h 6687061"/>
              <a:gd name="connsiteX2533" fmla="*/ 7727830 w 11799254"/>
              <a:gd name="connsiteY2533" fmla="*/ 1514750 h 6687061"/>
              <a:gd name="connsiteX2534" fmla="*/ 7438679 w 11799254"/>
              <a:gd name="connsiteY2534" fmla="*/ 1711220 h 6687061"/>
              <a:gd name="connsiteX2535" fmla="*/ 7127382 w 11799254"/>
              <a:gd name="connsiteY2535" fmla="*/ 1711220 h 6687061"/>
              <a:gd name="connsiteX2536" fmla="*/ 7112090 w 11799254"/>
              <a:gd name="connsiteY2536" fmla="*/ 1689624 h 6687061"/>
              <a:gd name="connsiteX2537" fmla="*/ 7172612 w 11799254"/>
              <a:gd name="connsiteY2537" fmla="*/ 1531062 h 6687061"/>
              <a:gd name="connsiteX2538" fmla="*/ 7460989 w 11799254"/>
              <a:gd name="connsiteY2538" fmla="*/ 1351651 h 6687061"/>
              <a:gd name="connsiteX2539" fmla="*/ 7722306 w 11799254"/>
              <a:gd name="connsiteY2539" fmla="*/ 1397708 h 6687061"/>
              <a:gd name="connsiteX2540" fmla="*/ 7460989 w 11799254"/>
              <a:gd name="connsiteY2540" fmla="*/ 1397708 h 6687061"/>
              <a:gd name="connsiteX2541" fmla="*/ 7215623 w 11799254"/>
              <a:gd name="connsiteY2541" fmla="*/ 1547487 h 6687061"/>
              <a:gd name="connsiteX2542" fmla="*/ 7172104 w 11799254"/>
              <a:gd name="connsiteY2542" fmla="*/ 1661501 h 6687061"/>
              <a:gd name="connsiteX2543" fmla="*/ 7174626 w 11799254"/>
              <a:gd name="connsiteY2543" fmla="*/ 1665151 h 6687061"/>
              <a:gd name="connsiteX2544" fmla="*/ 7438679 w 11799254"/>
              <a:gd name="connsiteY2544" fmla="*/ 1665151 h 6687061"/>
              <a:gd name="connsiteX2545" fmla="*/ 7684817 w 11799254"/>
              <a:gd name="connsiteY2545" fmla="*/ 1498325 h 6687061"/>
              <a:gd name="connsiteX2546" fmla="*/ 7685033 w 11799254"/>
              <a:gd name="connsiteY2546" fmla="*/ 1497742 h 6687061"/>
              <a:gd name="connsiteX2547" fmla="*/ 7685261 w 11799254"/>
              <a:gd name="connsiteY2547" fmla="*/ 1497172 h 6687061"/>
              <a:gd name="connsiteX2548" fmla="*/ 7724802 w 11799254"/>
              <a:gd name="connsiteY2548" fmla="*/ 1401434 h 6687061"/>
              <a:gd name="connsiteX2549" fmla="*/ 7722306 w 11799254"/>
              <a:gd name="connsiteY2549" fmla="*/ 1397720 h 6687061"/>
              <a:gd name="connsiteX2550" fmla="*/ 7266288 w 11799254"/>
              <a:gd name="connsiteY2550" fmla="*/ 2165982 h 6687061"/>
              <a:gd name="connsiteX2551" fmla="*/ 7577572 w 11799254"/>
              <a:gd name="connsiteY2551" fmla="*/ 2165982 h 6687061"/>
              <a:gd name="connsiteX2552" fmla="*/ 7866736 w 11799254"/>
              <a:gd name="connsiteY2552" fmla="*/ 1969512 h 6687061"/>
              <a:gd name="connsiteX2553" fmla="*/ 7923823 w 11799254"/>
              <a:gd name="connsiteY2553" fmla="*/ 1831228 h 6687061"/>
              <a:gd name="connsiteX2554" fmla="*/ 7906251 w 11799254"/>
              <a:gd name="connsiteY2554" fmla="*/ 1806413 h 6687061"/>
              <a:gd name="connsiteX2555" fmla="*/ 7599895 w 11799254"/>
              <a:gd name="connsiteY2555" fmla="*/ 1806413 h 6687061"/>
              <a:gd name="connsiteX2556" fmla="*/ 7311518 w 11799254"/>
              <a:gd name="connsiteY2556" fmla="*/ 1985824 h 6687061"/>
              <a:gd name="connsiteX2557" fmla="*/ 7250984 w 11799254"/>
              <a:gd name="connsiteY2557" fmla="*/ 2144386 h 6687061"/>
              <a:gd name="connsiteX2558" fmla="*/ 7266288 w 11799254"/>
              <a:gd name="connsiteY2558" fmla="*/ 2165982 h 6687061"/>
              <a:gd name="connsiteX2559" fmla="*/ 8336019 w 11799254"/>
              <a:gd name="connsiteY2559" fmla="*/ 2895347 h 6687061"/>
              <a:gd name="connsiteX2560" fmla="*/ 8275485 w 11799254"/>
              <a:gd name="connsiteY2560" fmla="*/ 3053910 h 6687061"/>
              <a:gd name="connsiteX2561" fmla="*/ 8290777 w 11799254"/>
              <a:gd name="connsiteY2561" fmla="*/ 3075506 h 6687061"/>
              <a:gd name="connsiteX2562" fmla="*/ 8602073 w 11799254"/>
              <a:gd name="connsiteY2562" fmla="*/ 3075506 h 6687061"/>
              <a:gd name="connsiteX2563" fmla="*/ 8891224 w 11799254"/>
              <a:gd name="connsiteY2563" fmla="*/ 2879036 h 6687061"/>
              <a:gd name="connsiteX2564" fmla="*/ 8948325 w 11799254"/>
              <a:gd name="connsiteY2564" fmla="*/ 2740752 h 6687061"/>
              <a:gd name="connsiteX2565" fmla="*/ 8930752 w 11799254"/>
              <a:gd name="connsiteY2565" fmla="*/ 2715937 h 6687061"/>
              <a:gd name="connsiteX2566" fmla="*/ 8930752 w 11799254"/>
              <a:gd name="connsiteY2566" fmla="*/ 2715937 h 6687061"/>
              <a:gd name="connsiteX2567" fmla="*/ 8624396 w 11799254"/>
              <a:gd name="connsiteY2567" fmla="*/ 2715937 h 6687061"/>
              <a:gd name="connsiteX2568" fmla="*/ 8336019 w 11799254"/>
              <a:gd name="connsiteY2568" fmla="*/ 2895347 h 6687061"/>
              <a:gd name="connsiteX2569" fmla="*/ 9181667 w 11799254"/>
              <a:gd name="connsiteY2569" fmla="*/ 3782236 h 6687061"/>
              <a:gd name="connsiteX2570" fmla="*/ 9238768 w 11799254"/>
              <a:gd name="connsiteY2570" fmla="*/ 3643952 h 6687061"/>
              <a:gd name="connsiteX2571" fmla="*/ 9221183 w 11799254"/>
              <a:gd name="connsiteY2571" fmla="*/ 3619136 h 6687061"/>
              <a:gd name="connsiteX2572" fmla="*/ 9221183 w 11799254"/>
              <a:gd name="connsiteY2572" fmla="*/ 3619136 h 6687061"/>
              <a:gd name="connsiteX2573" fmla="*/ 8914840 w 11799254"/>
              <a:gd name="connsiteY2573" fmla="*/ 3619136 h 6687061"/>
              <a:gd name="connsiteX2574" fmla="*/ 8626449 w 11799254"/>
              <a:gd name="connsiteY2574" fmla="*/ 3798547 h 6687061"/>
              <a:gd name="connsiteX2575" fmla="*/ 8565928 w 11799254"/>
              <a:gd name="connsiteY2575" fmla="*/ 3957109 h 6687061"/>
              <a:gd name="connsiteX2576" fmla="*/ 8581220 w 11799254"/>
              <a:gd name="connsiteY2576" fmla="*/ 3978705 h 6687061"/>
              <a:gd name="connsiteX2577" fmla="*/ 8892516 w 11799254"/>
              <a:gd name="connsiteY2577" fmla="*/ 3978705 h 6687061"/>
              <a:gd name="connsiteX2578" fmla="*/ 9181667 w 11799254"/>
              <a:gd name="connsiteY2578" fmla="*/ 3782236 h 6687061"/>
              <a:gd name="connsiteX2579" fmla="*/ 9091627 w 11799254"/>
              <a:gd name="connsiteY2579" fmla="*/ 2254863 h 6687061"/>
              <a:gd name="connsiteX2580" fmla="*/ 8803248 w 11799254"/>
              <a:gd name="connsiteY2580" fmla="*/ 2434261 h 6687061"/>
              <a:gd name="connsiteX2581" fmla="*/ 8742715 w 11799254"/>
              <a:gd name="connsiteY2581" fmla="*/ 2592823 h 6687061"/>
              <a:gd name="connsiteX2582" fmla="*/ 8758007 w 11799254"/>
              <a:gd name="connsiteY2582" fmla="*/ 2614420 h 6687061"/>
              <a:gd name="connsiteX2583" fmla="*/ 9069303 w 11799254"/>
              <a:gd name="connsiteY2583" fmla="*/ 2614420 h 6687061"/>
              <a:gd name="connsiteX2584" fmla="*/ 9358454 w 11799254"/>
              <a:gd name="connsiteY2584" fmla="*/ 2417950 h 6687061"/>
              <a:gd name="connsiteX2585" fmla="*/ 9415555 w 11799254"/>
              <a:gd name="connsiteY2585" fmla="*/ 2279666 h 6687061"/>
              <a:gd name="connsiteX2586" fmla="*/ 9397970 w 11799254"/>
              <a:gd name="connsiteY2586" fmla="*/ 2254863 h 6687061"/>
              <a:gd name="connsiteX2587" fmla="*/ 9091627 w 11799254"/>
              <a:gd name="connsiteY2587" fmla="*/ 2254863 h 6687061"/>
              <a:gd name="connsiteX2588" fmla="*/ 9271341 w 11799254"/>
              <a:gd name="connsiteY2588" fmla="*/ 3075493 h 6687061"/>
              <a:gd name="connsiteX2589" fmla="*/ 8960056 w 11799254"/>
              <a:gd name="connsiteY2589" fmla="*/ 3075493 h 6687061"/>
              <a:gd name="connsiteX2590" fmla="*/ 8944765 w 11799254"/>
              <a:gd name="connsiteY2590" fmla="*/ 3053910 h 6687061"/>
              <a:gd name="connsiteX2591" fmla="*/ 9005286 w 11799254"/>
              <a:gd name="connsiteY2591" fmla="*/ 2895347 h 6687061"/>
              <a:gd name="connsiteX2592" fmla="*/ 9293664 w 11799254"/>
              <a:gd name="connsiteY2592" fmla="*/ 2715937 h 6687061"/>
              <a:gd name="connsiteX2593" fmla="*/ 9600020 w 11799254"/>
              <a:gd name="connsiteY2593" fmla="*/ 2715937 h 6687061"/>
              <a:gd name="connsiteX2594" fmla="*/ 9600020 w 11799254"/>
              <a:gd name="connsiteY2594" fmla="*/ 2715937 h 6687061"/>
              <a:gd name="connsiteX2595" fmla="*/ 9617592 w 11799254"/>
              <a:gd name="connsiteY2595" fmla="*/ 2740752 h 6687061"/>
              <a:gd name="connsiteX2596" fmla="*/ 9560504 w 11799254"/>
              <a:gd name="connsiteY2596" fmla="*/ 2879036 h 6687061"/>
              <a:gd name="connsiteX2597" fmla="*/ 9271341 w 11799254"/>
              <a:gd name="connsiteY2597" fmla="*/ 3075493 h 6687061"/>
              <a:gd name="connsiteX2598" fmla="*/ 9007300 w 11799254"/>
              <a:gd name="connsiteY2598" fmla="*/ 3029436 h 6687061"/>
              <a:gd name="connsiteX2599" fmla="*/ 9271341 w 11799254"/>
              <a:gd name="connsiteY2599" fmla="*/ 3029436 h 6687061"/>
              <a:gd name="connsiteX2600" fmla="*/ 9517492 w 11799254"/>
              <a:gd name="connsiteY2600" fmla="*/ 2862598 h 6687061"/>
              <a:gd name="connsiteX2601" fmla="*/ 9517707 w 11799254"/>
              <a:gd name="connsiteY2601" fmla="*/ 2862028 h 6687061"/>
              <a:gd name="connsiteX2602" fmla="*/ 9517935 w 11799254"/>
              <a:gd name="connsiteY2602" fmla="*/ 2861458 h 6687061"/>
              <a:gd name="connsiteX2603" fmla="*/ 9557463 w 11799254"/>
              <a:gd name="connsiteY2603" fmla="*/ 2765720 h 6687061"/>
              <a:gd name="connsiteX2604" fmla="*/ 9554980 w 11799254"/>
              <a:gd name="connsiteY2604" fmla="*/ 2761994 h 6687061"/>
              <a:gd name="connsiteX2605" fmla="*/ 9293664 w 11799254"/>
              <a:gd name="connsiteY2605" fmla="*/ 2761994 h 6687061"/>
              <a:gd name="connsiteX2606" fmla="*/ 9048298 w 11799254"/>
              <a:gd name="connsiteY2606" fmla="*/ 2911773 h 6687061"/>
              <a:gd name="connsiteX2607" fmla="*/ 9004779 w 11799254"/>
              <a:gd name="connsiteY2607" fmla="*/ 3025774 h 6687061"/>
              <a:gd name="connsiteX2608" fmla="*/ 9007300 w 11799254"/>
              <a:gd name="connsiteY2608" fmla="*/ 3029436 h 6687061"/>
              <a:gd name="connsiteX2609" fmla="*/ 3552517 w 11799254"/>
              <a:gd name="connsiteY2609" fmla="*/ 903208 h 6687061"/>
              <a:gd name="connsiteX2610" fmla="*/ 3246161 w 11799254"/>
              <a:gd name="connsiteY2610" fmla="*/ 903208 h 6687061"/>
              <a:gd name="connsiteX2611" fmla="*/ 2957783 w 11799254"/>
              <a:gd name="connsiteY2611" fmla="*/ 1082616 h 6687061"/>
              <a:gd name="connsiteX2612" fmla="*/ 2897262 w 11799254"/>
              <a:gd name="connsiteY2612" fmla="*/ 1241179 h 6687061"/>
              <a:gd name="connsiteX2613" fmla="*/ 2912553 w 11799254"/>
              <a:gd name="connsiteY2613" fmla="*/ 1262770 h 6687061"/>
              <a:gd name="connsiteX2614" fmla="*/ 3223838 w 11799254"/>
              <a:gd name="connsiteY2614" fmla="*/ 1262770 h 6687061"/>
              <a:gd name="connsiteX2615" fmla="*/ 3513001 w 11799254"/>
              <a:gd name="connsiteY2615" fmla="*/ 1066307 h 6687061"/>
              <a:gd name="connsiteX2616" fmla="*/ 3570089 w 11799254"/>
              <a:gd name="connsiteY2616" fmla="*/ 928021 h 6687061"/>
              <a:gd name="connsiteX2617" fmla="*/ 3552517 w 11799254"/>
              <a:gd name="connsiteY2617" fmla="*/ 903208 h 6687061"/>
              <a:gd name="connsiteX2618" fmla="*/ 4423821 w 11799254"/>
              <a:gd name="connsiteY2618" fmla="*/ 1351651 h 6687061"/>
              <a:gd name="connsiteX2619" fmla="*/ 4117465 w 11799254"/>
              <a:gd name="connsiteY2619" fmla="*/ 1351651 h 6687061"/>
              <a:gd name="connsiteX2620" fmla="*/ 3829087 w 11799254"/>
              <a:gd name="connsiteY2620" fmla="*/ 1531062 h 6687061"/>
              <a:gd name="connsiteX2621" fmla="*/ 3768566 w 11799254"/>
              <a:gd name="connsiteY2621" fmla="*/ 1689624 h 6687061"/>
              <a:gd name="connsiteX2622" fmla="*/ 3783858 w 11799254"/>
              <a:gd name="connsiteY2622" fmla="*/ 1711220 h 6687061"/>
              <a:gd name="connsiteX2623" fmla="*/ 4095154 w 11799254"/>
              <a:gd name="connsiteY2623" fmla="*/ 1711220 h 6687061"/>
              <a:gd name="connsiteX2624" fmla="*/ 4384306 w 11799254"/>
              <a:gd name="connsiteY2624" fmla="*/ 1514750 h 6687061"/>
              <a:gd name="connsiteX2625" fmla="*/ 4441393 w 11799254"/>
              <a:gd name="connsiteY2625" fmla="*/ 1376467 h 6687061"/>
              <a:gd name="connsiteX2626" fmla="*/ 4423821 w 11799254"/>
              <a:gd name="connsiteY2626" fmla="*/ 1351651 h 6687061"/>
              <a:gd name="connsiteX2627" fmla="*/ 4638515 w 11799254"/>
              <a:gd name="connsiteY2627" fmla="*/ 1985824 h 6687061"/>
              <a:gd name="connsiteX2628" fmla="*/ 4577994 w 11799254"/>
              <a:gd name="connsiteY2628" fmla="*/ 2144386 h 6687061"/>
              <a:gd name="connsiteX2629" fmla="*/ 4593286 w 11799254"/>
              <a:gd name="connsiteY2629" fmla="*/ 2165982 h 6687061"/>
              <a:gd name="connsiteX2630" fmla="*/ 4904582 w 11799254"/>
              <a:gd name="connsiteY2630" fmla="*/ 2165982 h 6687061"/>
              <a:gd name="connsiteX2631" fmla="*/ 5193733 w 11799254"/>
              <a:gd name="connsiteY2631" fmla="*/ 1969512 h 6687061"/>
              <a:gd name="connsiteX2632" fmla="*/ 5250821 w 11799254"/>
              <a:gd name="connsiteY2632" fmla="*/ 1831228 h 6687061"/>
              <a:gd name="connsiteX2633" fmla="*/ 5233249 w 11799254"/>
              <a:gd name="connsiteY2633" fmla="*/ 1806413 h 6687061"/>
              <a:gd name="connsiteX2634" fmla="*/ 4926893 w 11799254"/>
              <a:gd name="connsiteY2634" fmla="*/ 1806413 h 6687061"/>
              <a:gd name="connsiteX2635" fmla="*/ 4638515 w 11799254"/>
              <a:gd name="connsiteY2635" fmla="*/ 1985824 h 6687061"/>
              <a:gd name="connsiteX2636" fmla="*/ 4221784 w 11799254"/>
              <a:gd name="connsiteY2636" fmla="*/ 903208 h 6687061"/>
              <a:gd name="connsiteX2637" fmla="*/ 3915428 w 11799254"/>
              <a:gd name="connsiteY2637" fmla="*/ 903208 h 6687061"/>
              <a:gd name="connsiteX2638" fmla="*/ 3627050 w 11799254"/>
              <a:gd name="connsiteY2638" fmla="*/ 1082616 h 6687061"/>
              <a:gd name="connsiteX2639" fmla="*/ 3566529 w 11799254"/>
              <a:gd name="connsiteY2639" fmla="*/ 1241179 h 6687061"/>
              <a:gd name="connsiteX2640" fmla="*/ 3581821 w 11799254"/>
              <a:gd name="connsiteY2640" fmla="*/ 1262770 h 6687061"/>
              <a:gd name="connsiteX2641" fmla="*/ 3893118 w 11799254"/>
              <a:gd name="connsiteY2641" fmla="*/ 1262770 h 6687061"/>
              <a:gd name="connsiteX2642" fmla="*/ 4182268 w 11799254"/>
              <a:gd name="connsiteY2642" fmla="*/ 1066307 h 6687061"/>
              <a:gd name="connsiteX2643" fmla="*/ 4239357 w 11799254"/>
              <a:gd name="connsiteY2643" fmla="*/ 928021 h 6687061"/>
              <a:gd name="connsiteX2644" fmla="*/ 4221784 w 11799254"/>
              <a:gd name="connsiteY2644" fmla="*/ 903208 h 6687061"/>
              <a:gd name="connsiteX2645" fmla="*/ 6230841 w 11799254"/>
              <a:gd name="connsiteY2645" fmla="*/ 903208 h 6687061"/>
              <a:gd name="connsiteX2646" fmla="*/ 5924485 w 11799254"/>
              <a:gd name="connsiteY2646" fmla="*/ 903208 h 6687061"/>
              <a:gd name="connsiteX2647" fmla="*/ 5636107 w 11799254"/>
              <a:gd name="connsiteY2647" fmla="*/ 1082616 h 6687061"/>
              <a:gd name="connsiteX2648" fmla="*/ 5575573 w 11799254"/>
              <a:gd name="connsiteY2648" fmla="*/ 1241179 h 6687061"/>
              <a:gd name="connsiteX2649" fmla="*/ 5590877 w 11799254"/>
              <a:gd name="connsiteY2649" fmla="*/ 1262770 h 6687061"/>
              <a:gd name="connsiteX2650" fmla="*/ 5902174 w 11799254"/>
              <a:gd name="connsiteY2650" fmla="*/ 1262770 h 6687061"/>
              <a:gd name="connsiteX2651" fmla="*/ 6191325 w 11799254"/>
              <a:gd name="connsiteY2651" fmla="*/ 1066307 h 6687061"/>
              <a:gd name="connsiteX2652" fmla="*/ 6248413 w 11799254"/>
              <a:gd name="connsiteY2652" fmla="*/ 928021 h 6687061"/>
              <a:gd name="connsiteX2653" fmla="*/ 6230841 w 11799254"/>
              <a:gd name="connsiteY2653" fmla="*/ 903208 h 6687061"/>
              <a:gd name="connsiteX2654" fmla="*/ 5457254 w 11799254"/>
              <a:gd name="connsiteY2654" fmla="*/ 1351651 h 6687061"/>
              <a:gd name="connsiteX2655" fmla="*/ 5763610 w 11799254"/>
              <a:gd name="connsiteY2655" fmla="*/ 1351651 h 6687061"/>
              <a:gd name="connsiteX2656" fmla="*/ 5763610 w 11799254"/>
              <a:gd name="connsiteY2656" fmla="*/ 1351651 h 6687061"/>
              <a:gd name="connsiteX2657" fmla="*/ 5781182 w 11799254"/>
              <a:gd name="connsiteY2657" fmla="*/ 1376467 h 6687061"/>
              <a:gd name="connsiteX2658" fmla="*/ 5724095 w 11799254"/>
              <a:gd name="connsiteY2658" fmla="*/ 1514750 h 6687061"/>
              <a:gd name="connsiteX2659" fmla="*/ 5434944 w 11799254"/>
              <a:gd name="connsiteY2659" fmla="*/ 1711220 h 6687061"/>
              <a:gd name="connsiteX2660" fmla="*/ 5123647 w 11799254"/>
              <a:gd name="connsiteY2660" fmla="*/ 1711220 h 6687061"/>
              <a:gd name="connsiteX2661" fmla="*/ 5108355 w 11799254"/>
              <a:gd name="connsiteY2661" fmla="*/ 1689624 h 6687061"/>
              <a:gd name="connsiteX2662" fmla="*/ 5168876 w 11799254"/>
              <a:gd name="connsiteY2662" fmla="*/ 1531062 h 6687061"/>
              <a:gd name="connsiteX2663" fmla="*/ 5457254 w 11799254"/>
              <a:gd name="connsiteY2663" fmla="*/ 1351651 h 6687061"/>
              <a:gd name="connsiteX2664" fmla="*/ 5718571 w 11799254"/>
              <a:gd name="connsiteY2664" fmla="*/ 1397708 h 6687061"/>
              <a:gd name="connsiteX2665" fmla="*/ 5457254 w 11799254"/>
              <a:gd name="connsiteY2665" fmla="*/ 1397708 h 6687061"/>
              <a:gd name="connsiteX2666" fmla="*/ 5211888 w 11799254"/>
              <a:gd name="connsiteY2666" fmla="*/ 1547487 h 6687061"/>
              <a:gd name="connsiteX2667" fmla="*/ 5168369 w 11799254"/>
              <a:gd name="connsiteY2667" fmla="*/ 1661501 h 6687061"/>
              <a:gd name="connsiteX2668" fmla="*/ 5170878 w 11799254"/>
              <a:gd name="connsiteY2668" fmla="*/ 1665151 h 6687061"/>
              <a:gd name="connsiteX2669" fmla="*/ 5434931 w 11799254"/>
              <a:gd name="connsiteY2669" fmla="*/ 1665151 h 6687061"/>
              <a:gd name="connsiteX2670" fmla="*/ 5681082 w 11799254"/>
              <a:gd name="connsiteY2670" fmla="*/ 1498325 h 6687061"/>
              <a:gd name="connsiteX2671" fmla="*/ 5681298 w 11799254"/>
              <a:gd name="connsiteY2671" fmla="*/ 1497742 h 6687061"/>
              <a:gd name="connsiteX2672" fmla="*/ 5681526 w 11799254"/>
              <a:gd name="connsiteY2672" fmla="*/ 1497172 h 6687061"/>
              <a:gd name="connsiteX2673" fmla="*/ 5721054 w 11799254"/>
              <a:gd name="connsiteY2673" fmla="*/ 1401434 h 6687061"/>
              <a:gd name="connsiteX2674" fmla="*/ 5718558 w 11799254"/>
              <a:gd name="connsiteY2674" fmla="*/ 1397720 h 6687061"/>
              <a:gd name="connsiteX2675" fmla="*/ 6432877 w 11799254"/>
              <a:gd name="connsiteY2675" fmla="*/ 1351651 h 6687061"/>
              <a:gd name="connsiteX2676" fmla="*/ 6126534 w 11799254"/>
              <a:gd name="connsiteY2676" fmla="*/ 1351651 h 6687061"/>
              <a:gd name="connsiteX2677" fmla="*/ 5838144 w 11799254"/>
              <a:gd name="connsiteY2677" fmla="*/ 1531062 h 6687061"/>
              <a:gd name="connsiteX2678" fmla="*/ 5777622 w 11799254"/>
              <a:gd name="connsiteY2678" fmla="*/ 1689624 h 6687061"/>
              <a:gd name="connsiteX2679" fmla="*/ 5792914 w 11799254"/>
              <a:gd name="connsiteY2679" fmla="*/ 1711220 h 6687061"/>
              <a:gd name="connsiteX2680" fmla="*/ 6104211 w 11799254"/>
              <a:gd name="connsiteY2680" fmla="*/ 1711220 h 6687061"/>
              <a:gd name="connsiteX2681" fmla="*/ 6393362 w 11799254"/>
              <a:gd name="connsiteY2681" fmla="*/ 1514750 h 6687061"/>
              <a:gd name="connsiteX2682" fmla="*/ 6450462 w 11799254"/>
              <a:gd name="connsiteY2682" fmla="*/ 1376467 h 6687061"/>
              <a:gd name="connsiteX2683" fmla="*/ 6432877 w 11799254"/>
              <a:gd name="connsiteY2683" fmla="*/ 1351651 h 66870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Lst>
            <a:rect l="l" t="t" r="r" b="b"/>
            <a:pathLst>
              <a:path w="11799254" h="6687061">
                <a:moveTo>
                  <a:pt x="2745724" y="4865378"/>
                </a:moveTo>
                <a:lnTo>
                  <a:pt x="2806245" y="4706816"/>
                </a:lnTo>
                <a:cubicBezTo>
                  <a:pt x="2852108" y="4586668"/>
                  <a:pt x="2963661" y="4527406"/>
                  <a:pt x="3094636" y="4527406"/>
                </a:cubicBezTo>
                <a:lnTo>
                  <a:pt x="3400979" y="4527406"/>
                </a:lnTo>
                <a:cubicBezTo>
                  <a:pt x="3413750" y="4527406"/>
                  <a:pt x="3423024" y="4540498"/>
                  <a:pt x="3418552" y="4552221"/>
                </a:cubicBezTo>
                <a:lnTo>
                  <a:pt x="3361464" y="4690505"/>
                </a:lnTo>
                <a:cubicBezTo>
                  <a:pt x="3315931" y="4809803"/>
                  <a:pt x="3202363" y="4886962"/>
                  <a:pt x="3072313" y="4886962"/>
                </a:cubicBezTo>
                <a:lnTo>
                  <a:pt x="2761016" y="4886962"/>
                </a:lnTo>
                <a:cubicBezTo>
                  <a:pt x="2749905" y="4886962"/>
                  <a:pt x="2741822" y="4875568"/>
                  <a:pt x="2745724" y="4865378"/>
                </a:cubicBezTo>
                <a:close/>
                <a:moveTo>
                  <a:pt x="4631167" y="4432212"/>
                </a:moveTo>
                <a:lnTo>
                  <a:pt x="4942464" y="4432212"/>
                </a:lnTo>
                <a:cubicBezTo>
                  <a:pt x="5072501" y="4432212"/>
                  <a:pt x="5186081" y="4355042"/>
                  <a:pt x="5231615" y="4235743"/>
                </a:cubicBezTo>
                <a:lnTo>
                  <a:pt x="5288702" y="4097459"/>
                </a:lnTo>
                <a:cubicBezTo>
                  <a:pt x="5293174" y="4085748"/>
                  <a:pt x="5283900" y="4072643"/>
                  <a:pt x="5271130" y="4072643"/>
                </a:cubicBezTo>
                <a:lnTo>
                  <a:pt x="5271130" y="4072643"/>
                </a:lnTo>
                <a:cubicBezTo>
                  <a:pt x="5271130" y="4072643"/>
                  <a:pt x="4964774" y="4072643"/>
                  <a:pt x="4964774" y="4072643"/>
                </a:cubicBezTo>
                <a:cubicBezTo>
                  <a:pt x="4833824" y="4072643"/>
                  <a:pt x="4722259" y="4131919"/>
                  <a:pt x="4676396" y="4252054"/>
                </a:cubicBezTo>
                <a:lnTo>
                  <a:pt x="4615875" y="4410616"/>
                </a:lnTo>
                <a:cubicBezTo>
                  <a:pt x="4611973" y="4420806"/>
                  <a:pt x="4620055" y="4432212"/>
                  <a:pt x="4631167" y="4432212"/>
                </a:cubicBezTo>
                <a:close/>
                <a:moveTo>
                  <a:pt x="6744491" y="454764"/>
                </a:moveTo>
                <a:lnTo>
                  <a:pt x="6744491" y="454764"/>
                </a:lnTo>
                <a:cubicBezTo>
                  <a:pt x="6757261" y="454764"/>
                  <a:pt x="6766536" y="467859"/>
                  <a:pt x="6762063" y="479577"/>
                </a:cubicBezTo>
                <a:lnTo>
                  <a:pt x="6704976" y="617860"/>
                </a:lnTo>
                <a:cubicBezTo>
                  <a:pt x="6659443" y="737162"/>
                  <a:pt x="6545874" y="814326"/>
                  <a:pt x="6415824" y="814326"/>
                </a:cubicBezTo>
                <a:lnTo>
                  <a:pt x="6104528" y="814326"/>
                </a:lnTo>
                <a:cubicBezTo>
                  <a:pt x="6093417" y="814326"/>
                  <a:pt x="6085334" y="802927"/>
                  <a:pt x="6089236" y="792731"/>
                </a:cubicBezTo>
                <a:lnTo>
                  <a:pt x="6149757" y="634172"/>
                </a:lnTo>
                <a:cubicBezTo>
                  <a:pt x="6195620" y="514031"/>
                  <a:pt x="6307173" y="454764"/>
                  <a:pt x="6438135" y="454764"/>
                </a:cubicBezTo>
                <a:lnTo>
                  <a:pt x="6744491" y="454764"/>
                </a:lnTo>
                <a:close/>
                <a:moveTo>
                  <a:pt x="6699452" y="500825"/>
                </a:moveTo>
                <a:lnTo>
                  <a:pt x="6438135" y="500825"/>
                </a:lnTo>
                <a:cubicBezTo>
                  <a:pt x="6318537" y="500825"/>
                  <a:pt x="6229105" y="555416"/>
                  <a:pt x="6192769" y="650603"/>
                </a:cubicBezTo>
                <a:lnTo>
                  <a:pt x="6149263" y="764609"/>
                </a:lnTo>
                <a:cubicBezTo>
                  <a:pt x="6148579" y="766374"/>
                  <a:pt x="6149884" y="768267"/>
                  <a:pt x="6151772" y="768267"/>
                </a:cubicBezTo>
                <a:lnTo>
                  <a:pt x="6415824" y="768267"/>
                </a:lnTo>
                <a:cubicBezTo>
                  <a:pt x="6526656" y="768267"/>
                  <a:pt x="6623271" y="702781"/>
                  <a:pt x="6661963" y="601431"/>
                </a:cubicBezTo>
                <a:lnTo>
                  <a:pt x="6662179" y="600852"/>
                </a:lnTo>
                <a:lnTo>
                  <a:pt x="6662420" y="600279"/>
                </a:lnTo>
                <a:lnTo>
                  <a:pt x="6701948" y="504551"/>
                </a:lnTo>
                <a:cubicBezTo>
                  <a:pt x="6702670" y="502775"/>
                  <a:pt x="6701365" y="500826"/>
                  <a:pt x="6699452" y="500826"/>
                </a:cubicBezTo>
                <a:close/>
                <a:moveTo>
                  <a:pt x="3960657" y="4432212"/>
                </a:moveTo>
                <a:lnTo>
                  <a:pt x="4271955" y="4432212"/>
                </a:lnTo>
                <a:cubicBezTo>
                  <a:pt x="4401992" y="4432212"/>
                  <a:pt x="4515559" y="4355042"/>
                  <a:pt x="4561105" y="4235743"/>
                </a:cubicBezTo>
                <a:lnTo>
                  <a:pt x="4618193" y="4097459"/>
                </a:lnTo>
                <a:cubicBezTo>
                  <a:pt x="4622653" y="4085748"/>
                  <a:pt x="4613392" y="4072643"/>
                  <a:pt x="4600621" y="4072643"/>
                </a:cubicBezTo>
                <a:lnTo>
                  <a:pt x="4600621" y="4072643"/>
                </a:lnTo>
                <a:cubicBezTo>
                  <a:pt x="4600621" y="4072643"/>
                  <a:pt x="4294265" y="4072643"/>
                  <a:pt x="4294265" y="4072643"/>
                </a:cubicBezTo>
                <a:cubicBezTo>
                  <a:pt x="4163303" y="4072643"/>
                  <a:pt x="4051750" y="4131919"/>
                  <a:pt x="4005887" y="4252054"/>
                </a:cubicBezTo>
                <a:lnTo>
                  <a:pt x="3945353" y="4410616"/>
                </a:lnTo>
                <a:cubicBezTo>
                  <a:pt x="3941464" y="4420806"/>
                  <a:pt x="3949534" y="4432212"/>
                  <a:pt x="3960657" y="4432212"/>
                </a:cubicBezTo>
                <a:close/>
                <a:moveTo>
                  <a:pt x="9953594" y="1"/>
                </a:moveTo>
                <a:lnTo>
                  <a:pt x="9953594" y="4"/>
                </a:lnTo>
                <a:cubicBezTo>
                  <a:pt x="9966352" y="4"/>
                  <a:pt x="9975638" y="13098"/>
                  <a:pt x="9971166" y="24817"/>
                </a:cubicBezTo>
                <a:lnTo>
                  <a:pt x="9914066" y="163099"/>
                </a:lnTo>
                <a:cubicBezTo>
                  <a:pt x="9868533" y="282399"/>
                  <a:pt x="9754965" y="359565"/>
                  <a:pt x="9624927" y="359565"/>
                </a:cubicBezTo>
                <a:lnTo>
                  <a:pt x="9313618" y="359565"/>
                </a:lnTo>
                <a:cubicBezTo>
                  <a:pt x="9302507" y="359565"/>
                  <a:pt x="9294437" y="348166"/>
                  <a:pt x="9298326" y="337970"/>
                </a:cubicBezTo>
                <a:lnTo>
                  <a:pt x="9358860" y="179408"/>
                </a:lnTo>
                <a:cubicBezTo>
                  <a:pt x="9404710" y="59270"/>
                  <a:pt x="9516276" y="0"/>
                  <a:pt x="9647238" y="0"/>
                </a:cubicBezTo>
                <a:lnTo>
                  <a:pt x="9953594" y="0"/>
                </a:lnTo>
                <a:close/>
                <a:moveTo>
                  <a:pt x="9908542" y="46062"/>
                </a:moveTo>
                <a:lnTo>
                  <a:pt x="9647238" y="46062"/>
                </a:lnTo>
                <a:cubicBezTo>
                  <a:pt x="9527627" y="46062"/>
                  <a:pt x="9438208" y="100653"/>
                  <a:pt x="9401872" y="195840"/>
                </a:cubicBezTo>
                <a:lnTo>
                  <a:pt x="9358353" y="309846"/>
                </a:lnTo>
                <a:cubicBezTo>
                  <a:pt x="9357682" y="311612"/>
                  <a:pt x="9358987" y="313506"/>
                  <a:pt x="9360875" y="313506"/>
                </a:cubicBezTo>
                <a:lnTo>
                  <a:pt x="9624927" y="313506"/>
                </a:lnTo>
                <a:cubicBezTo>
                  <a:pt x="9735746" y="313506"/>
                  <a:pt x="9832374" y="248018"/>
                  <a:pt x="9871054" y="146670"/>
                </a:cubicBezTo>
                <a:lnTo>
                  <a:pt x="9871269" y="146091"/>
                </a:lnTo>
                <a:lnTo>
                  <a:pt x="9871510" y="145518"/>
                </a:lnTo>
                <a:lnTo>
                  <a:pt x="9911038" y="49787"/>
                </a:lnTo>
                <a:cubicBezTo>
                  <a:pt x="9911760" y="48013"/>
                  <a:pt x="9910468" y="46062"/>
                  <a:pt x="9908542" y="46062"/>
                </a:cubicBezTo>
                <a:close/>
                <a:moveTo>
                  <a:pt x="3430284" y="4886962"/>
                </a:moveTo>
                <a:lnTo>
                  <a:pt x="3741580" y="4886962"/>
                </a:lnTo>
                <a:cubicBezTo>
                  <a:pt x="3871631" y="4886962"/>
                  <a:pt x="3985198" y="4809803"/>
                  <a:pt x="4030731" y="4690505"/>
                </a:cubicBezTo>
                <a:lnTo>
                  <a:pt x="4087832" y="4552221"/>
                </a:lnTo>
                <a:cubicBezTo>
                  <a:pt x="4092291" y="4540510"/>
                  <a:pt x="4083018" y="4527406"/>
                  <a:pt x="4070259" y="4527406"/>
                </a:cubicBezTo>
                <a:lnTo>
                  <a:pt x="3763903" y="4527406"/>
                </a:lnTo>
                <a:cubicBezTo>
                  <a:pt x="3632941" y="4527406"/>
                  <a:pt x="3521376" y="4586668"/>
                  <a:pt x="3475525" y="4706816"/>
                </a:cubicBezTo>
                <a:lnTo>
                  <a:pt x="3414992" y="4865378"/>
                </a:lnTo>
                <a:cubicBezTo>
                  <a:pt x="3411102" y="4875568"/>
                  <a:pt x="3419173" y="4886962"/>
                  <a:pt x="3430284" y="4886962"/>
                </a:cubicBezTo>
                <a:close/>
                <a:moveTo>
                  <a:pt x="10918563" y="3619136"/>
                </a:moveTo>
                <a:cubicBezTo>
                  <a:pt x="10787600" y="3619136"/>
                  <a:pt x="10676034" y="3678412"/>
                  <a:pt x="10630184" y="3798547"/>
                </a:cubicBezTo>
                <a:lnTo>
                  <a:pt x="10569650" y="3957109"/>
                </a:lnTo>
                <a:cubicBezTo>
                  <a:pt x="10565761" y="3967299"/>
                  <a:pt x="10573844" y="3978705"/>
                  <a:pt x="10584955" y="3978705"/>
                </a:cubicBezTo>
                <a:lnTo>
                  <a:pt x="10896239" y="3978705"/>
                </a:lnTo>
                <a:cubicBezTo>
                  <a:pt x="11026289" y="3978705"/>
                  <a:pt x="11139857" y="3901534"/>
                  <a:pt x="11185390" y="3782236"/>
                </a:cubicBezTo>
                <a:lnTo>
                  <a:pt x="11242491" y="3643952"/>
                </a:lnTo>
                <a:cubicBezTo>
                  <a:pt x="11246950" y="3632241"/>
                  <a:pt x="11237676" y="3619136"/>
                  <a:pt x="11224918" y="3619136"/>
                </a:cubicBezTo>
                <a:lnTo>
                  <a:pt x="11224918" y="3619136"/>
                </a:lnTo>
                <a:cubicBezTo>
                  <a:pt x="11224918" y="3619136"/>
                  <a:pt x="10918563" y="3619136"/>
                  <a:pt x="10918563" y="3619136"/>
                </a:cubicBezTo>
                <a:close/>
                <a:moveTo>
                  <a:pt x="1056449" y="3508671"/>
                </a:moveTo>
                <a:lnTo>
                  <a:pt x="1116974" y="3350097"/>
                </a:lnTo>
                <a:cubicBezTo>
                  <a:pt x="1162832" y="3229961"/>
                  <a:pt x="1274390" y="3170699"/>
                  <a:pt x="1405353" y="3170699"/>
                </a:cubicBezTo>
                <a:lnTo>
                  <a:pt x="1711708" y="3170699"/>
                </a:lnTo>
                <a:cubicBezTo>
                  <a:pt x="1724479" y="3170699"/>
                  <a:pt x="1733753" y="3183791"/>
                  <a:pt x="1729281" y="3195514"/>
                </a:cubicBezTo>
                <a:lnTo>
                  <a:pt x="1672193" y="3333798"/>
                </a:lnTo>
                <a:cubicBezTo>
                  <a:pt x="1626659" y="3453097"/>
                  <a:pt x="1513079" y="3530255"/>
                  <a:pt x="1383042" y="3530255"/>
                </a:cubicBezTo>
                <a:lnTo>
                  <a:pt x="1071743" y="3530255"/>
                </a:lnTo>
                <a:cubicBezTo>
                  <a:pt x="1060632" y="3530255"/>
                  <a:pt x="1052554" y="3518861"/>
                  <a:pt x="1056451" y="3508671"/>
                </a:cubicBezTo>
                <a:close/>
                <a:moveTo>
                  <a:pt x="1118991" y="3484198"/>
                </a:moveTo>
                <a:lnTo>
                  <a:pt x="1383029" y="3484198"/>
                </a:lnTo>
                <a:cubicBezTo>
                  <a:pt x="1493873" y="3484198"/>
                  <a:pt x="1590489" y="3418713"/>
                  <a:pt x="1629181" y="3317360"/>
                </a:cubicBezTo>
                <a:lnTo>
                  <a:pt x="1629396" y="3316790"/>
                </a:lnTo>
                <a:lnTo>
                  <a:pt x="1629624" y="3316207"/>
                </a:lnTo>
                <a:lnTo>
                  <a:pt x="1669152" y="3220481"/>
                </a:lnTo>
                <a:cubicBezTo>
                  <a:pt x="1669887" y="3218707"/>
                  <a:pt x="1668582" y="3216755"/>
                  <a:pt x="1666669" y="3216755"/>
                </a:cubicBezTo>
                <a:lnTo>
                  <a:pt x="1405353" y="3216755"/>
                </a:lnTo>
                <a:cubicBezTo>
                  <a:pt x="1285755" y="3216755"/>
                  <a:pt x="1196318" y="3271354"/>
                  <a:pt x="1159987" y="3366535"/>
                </a:cubicBezTo>
                <a:lnTo>
                  <a:pt x="1116466" y="3480548"/>
                </a:lnTo>
                <a:cubicBezTo>
                  <a:pt x="1115799" y="3482310"/>
                  <a:pt x="1117097" y="3484198"/>
                  <a:pt x="1118990" y="3484198"/>
                </a:cubicBezTo>
                <a:close/>
                <a:moveTo>
                  <a:pt x="1223266" y="3978705"/>
                </a:moveTo>
                <a:lnTo>
                  <a:pt x="1534567" y="3978705"/>
                </a:lnTo>
                <a:cubicBezTo>
                  <a:pt x="1664617" y="3978705"/>
                  <a:pt x="1778184" y="3901534"/>
                  <a:pt x="1823717" y="3782236"/>
                </a:cubicBezTo>
                <a:lnTo>
                  <a:pt x="1880805" y="3643952"/>
                </a:lnTo>
                <a:cubicBezTo>
                  <a:pt x="1885278" y="3632241"/>
                  <a:pt x="1876004" y="3619136"/>
                  <a:pt x="1863233" y="3619136"/>
                </a:cubicBezTo>
                <a:lnTo>
                  <a:pt x="1863233" y="3619136"/>
                </a:lnTo>
                <a:cubicBezTo>
                  <a:pt x="1863233" y="3619136"/>
                  <a:pt x="1556877" y="3619136"/>
                  <a:pt x="1556877" y="3619136"/>
                </a:cubicBezTo>
                <a:cubicBezTo>
                  <a:pt x="1425915" y="3619136"/>
                  <a:pt x="1314349" y="3678412"/>
                  <a:pt x="1268499" y="3798547"/>
                </a:cubicBezTo>
                <a:lnTo>
                  <a:pt x="1207973" y="3957109"/>
                </a:lnTo>
                <a:cubicBezTo>
                  <a:pt x="1204082" y="3967299"/>
                  <a:pt x="1212155" y="3978705"/>
                  <a:pt x="1223265" y="3978705"/>
                </a:cubicBezTo>
                <a:close/>
                <a:moveTo>
                  <a:pt x="2071782" y="3170699"/>
                </a:moveTo>
                <a:cubicBezTo>
                  <a:pt x="1940820" y="3170699"/>
                  <a:pt x="1829267" y="3229961"/>
                  <a:pt x="1783404" y="3350109"/>
                </a:cubicBezTo>
                <a:lnTo>
                  <a:pt x="1722870" y="3508671"/>
                </a:lnTo>
                <a:cubicBezTo>
                  <a:pt x="1718981" y="3518861"/>
                  <a:pt x="1727051" y="3530255"/>
                  <a:pt x="1738174" y="3530255"/>
                </a:cubicBezTo>
                <a:lnTo>
                  <a:pt x="2049471" y="3530255"/>
                </a:lnTo>
                <a:cubicBezTo>
                  <a:pt x="2179509" y="3530255"/>
                  <a:pt x="2293076" y="3453097"/>
                  <a:pt x="2338622" y="3333798"/>
                </a:cubicBezTo>
                <a:lnTo>
                  <a:pt x="2395710" y="3195514"/>
                </a:lnTo>
                <a:cubicBezTo>
                  <a:pt x="2400182" y="3183791"/>
                  <a:pt x="2390908" y="3170699"/>
                  <a:pt x="2378138" y="3170699"/>
                </a:cubicBezTo>
                <a:lnTo>
                  <a:pt x="2378138" y="3170699"/>
                </a:lnTo>
                <a:cubicBezTo>
                  <a:pt x="2378138" y="3170699"/>
                  <a:pt x="2071782" y="3170699"/>
                  <a:pt x="2071782" y="3170699"/>
                </a:cubicBezTo>
                <a:close/>
                <a:moveTo>
                  <a:pt x="4085513" y="4865378"/>
                </a:moveTo>
                <a:lnTo>
                  <a:pt x="4146035" y="4706816"/>
                </a:lnTo>
                <a:cubicBezTo>
                  <a:pt x="4191897" y="4586668"/>
                  <a:pt x="4303450" y="4527406"/>
                  <a:pt x="4434413" y="4527406"/>
                </a:cubicBezTo>
                <a:lnTo>
                  <a:pt x="4740769" y="4527406"/>
                </a:lnTo>
                <a:cubicBezTo>
                  <a:pt x="4753539" y="4527406"/>
                  <a:pt x="4762813" y="4540498"/>
                  <a:pt x="4758341" y="4552221"/>
                </a:cubicBezTo>
                <a:lnTo>
                  <a:pt x="4701253" y="4690505"/>
                </a:lnTo>
                <a:cubicBezTo>
                  <a:pt x="4655707" y="4809803"/>
                  <a:pt x="4542152" y="4886962"/>
                  <a:pt x="4412090" y="4886962"/>
                </a:cubicBezTo>
                <a:lnTo>
                  <a:pt x="4100805" y="4886962"/>
                </a:lnTo>
                <a:cubicBezTo>
                  <a:pt x="4089694" y="4886962"/>
                  <a:pt x="4081611" y="4875568"/>
                  <a:pt x="4085513" y="4865378"/>
                </a:cubicBezTo>
                <a:close/>
                <a:moveTo>
                  <a:pt x="4148049" y="4840905"/>
                </a:moveTo>
                <a:lnTo>
                  <a:pt x="4412090" y="4840905"/>
                </a:lnTo>
                <a:cubicBezTo>
                  <a:pt x="4522933" y="4840905"/>
                  <a:pt x="4619549" y="4775420"/>
                  <a:pt x="4658241" y="4674080"/>
                </a:cubicBezTo>
                <a:lnTo>
                  <a:pt x="4658456" y="4673497"/>
                </a:lnTo>
                <a:lnTo>
                  <a:pt x="4658684" y="4672926"/>
                </a:lnTo>
                <a:lnTo>
                  <a:pt x="4698225" y="4577188"/>
                </a:lnTo>
                <a:cubicBezTo>
                  <a:pt x="4698947" y="4575414"/>
                  <a:pt x="4697642" y="4573462"/>
                  <a:pt x="4695729" y="4573462"/>
                </a:cubicBezTo>
                <a:lnTo>
                  <a:pt x="4434413" y="4573462"/>
                </a:lnTo>
                <a:cubicBezTo>
                  <a:pt x="4314815" y="4573462"/>
                  <a:pt x="4225382" y="4628061"/>
                  <a:pt x="4189047" y="4723241"/>
                </a:cubicBezTo>
                <a:lnTo>
                  <a:pt x="4145528" y="4837255"/>
                </a:lnTo>
                <a:cubicBezTo>
                  <a:pt x="4144856" y="4839017"/>
                  <a:pt x="4146161" y="4840905"/>
                  <a:pt x="4148049" y="4840905"/>
                </a:cubicBezTo>
                <a:close/>
                <a:moveTo>
                  <a:pt x="1955668" y="4432212"/>
                </a:moveTo>
                <a:lnTo>
                  <a:pt x="2266965" y="4432212"/>
                </a:lnTo>
                <a:cubicBezTo>
                  <a:pt x="2397015" y="4432212"/>
                  <a:pt x="2510582" y="4355042"/>
                  <a:pt x="2556116" y="4235743"/>
                </a:cubicBezTo>
                <a:lnTo>
                  <a:pt x="2613216" y="4097459"/>
                </a:lnTo>
                <a:cubicBezTo>
                  <a:pt x="2617676" y="4085748"/>
                  <a:pt x="2608402" y="4072643"/>
                  <a:pt x="2595631" y="4072643"/>
                </a:cubicBezTo>
                <a:lnTo>
                  <a:pt x="2595631" y="4072643"/>
                </a:lnTo>
                <a:cubicBezTo>
                  <a:pt x="2595631" y="4072643"/>
                  <a:pt x="2289288" y="4072643"/>
                  <a:pt x="2289288" y="4072643"/>
                </a:cubicBezTo>
                <a:cubicBezTo>
                  <a:pt x="2158326" y="4072643"/>
                  <a:pt x="2046760" y="4131919"/>
                  <a:pt x="2000910" y="4252054"/>
                </a:cubicBezTo>
                <a:lnTo>
                  <a:pt x="1940376" y="4410616"/>
                </a:lnTo>
                <a:cubicBezTo>
                  <a:pt x="1936487" y="4420806"/>
                  <a:pt x="1944557" y="4432212"/>
                  <a:pt x="1955668" y="4432212"/>
                </a:cubicBezTo>
                <a:close/>
                <a:moveTo>
                  <a:pt x="2622110" y="4432212"/>
                </a:moveTo>
                <a:lnTo>
                  <a:pt x="2933407" y="4432212"/>
                </a:lnTo>
                <a:cubicBezTo>
                  <a:pt x="3063457" y="4432212"/>
                  <a:pt x="3177025" y="4355042"/>
                  <a:pt x="3222558" y="4235743"/>
                </a:cubicBezTo>
                <a:lnTo>
                  <a:pt x="3279646" y="4097459"/>
                </a:lnTo>
                <a:cubicBezTo>
                  <a:pt x="3284118" y="4085748"/>
                  <a:pt x="3274844" y="4072643"/>
                  <a:pt x="3262074" y="4072643"/>
                </a:cubicBezTo>
                <a:lnTo>
                  <a:pt x="3262074" y="4072643"/>
                </a:lnTo>
                <a:cubicBezTo>
                  <a:pt x="3262074" y="4072643"/>
                  <a:pt x="2955730" y="4072643"/>
                  <a:pt x="2955730" y="4072643"/>
                </a:cubicBezTo>
                <a:cubicBezTo>
                  <a:pt x="2824755" y="4072643"/>
                  <a:pt x="2713202" y="4131919"/>
                  <a:pt x="2667339" y="4252054"/>
                </a:cubicBezTo>
                <a:lnTo>
                  <a:pt x="2606818" y="4410616"/>
                </a:lnTo>
                <a:cubicBezTo>
                  <a:pt x="2602916" y="4420806"/>
                  <a:pt x="2610999" y="4432212"/>
                  <a:pt x="2622110" y="4432212"/>
                </a:cubicBezTo>
                <a:close/>
                <a:moveTo>
                  <a:pt x="1877245" y="3957109"/>
                </a:moveTo>
                <a:lnTo>
                  <a:pt x="1937766" y="3798547"/>
                </a:lnTo>
                <a:cubicBezTo>
                  <a:pt x="1983629" y="3678412"/>
                  <a:pt x="2095195" y="3619149"/>
                  <a:pt x="2226145" y="3619149"/>
                </a:cubicBezTo>
                <a:lnTo>
                  <a:pt x="2532500" y="3619149"/>
                </a:lnTo>
                <a:cubicBezTo>
                  <a:pt x="2545271" y="3619149"/>
                  <a:pt x="2554545" y="3632241"/>
                  <a:pt x="2550073" y="3643965"/>
                </a:cubicBezTo>
                <a:lnTo>
                  <a:pt x="2492985" y="3782248"/>
                </a:lnTo>
                <a:cubicBezTo>
                  <a:pt x="2447451" y="3901547"/>
                  <a:pt x="2333871" y="3978705"/>
                  <a:pt x="2203834" y="3978705"/>
                </a:cubicBezTo>
                <a:lnTo>
                  <a:pt x="1892537" y="3978705"/>
                </a:lnTo>
                <a:cubicBezTo>
                  <a:pt x="1881426" y="3978705"/>
                  <a:pt x="1873343" y="3967312"/>
                  <a:pt x="1877245" y="3957109"/>
                </a:cubicBezTo>
                <a:close/>
                <a:moveTo>
                  <a:pt x="1939781" y="3932649"/>
                </a:moveTo>
                <a:lnTo>
                  <a:pt x="2203834" y="3932649"/>
                </a:lnTo>
                <a:cubicBezTo>
                  <a:pt x="2314665" y="3932649"/>
                  <a:pt x="2411281" y="3867163"/>
                  <a:pt x="2449973" y="3765810"/>
                </a:cubicBezTo>
                <a:lnTo>
                  <a:pt x="2450188" y="3765228"/>
                </a:lnTo>
                <a:lnTo>
                  <a:pt x="2450429" y="3764657"/>
                </a:lnTo>
                <a:lnTo>
                  <a:pt x="2489944" y="3668932"/>
                </a:lnTo>
                <a:cubicBezTo>
                  <a:pt x="2490679" y="3667157"/>
                  <a:pt x="2489374" y="3665206"/>
                  <a:pt x="2487461" y="3665206"/>
                </a:cubicBezTo>
                <a:lnTo>
                  <a:pt x="2226145" y="3665206"/>
                </a:lnTo>
                <a:cubicBezTo>
                  <a:pt x="2106547" y="3665206"/>
                  <a:pt x="2017114" y="3719792"/>
                  <a:pt x="1980779" y="3814985"/>
                </a:cubicBezTo>
                <a:lnTo>
                  <a:pt x="1937260" y="3928986"/>
                </a:lnTo>
                <a:cubicBezTo>
                  <a:pt x="1936588" y="3930748"/>
                  <a:pt x="1937893" y="3932649"/>
                  <a:pt x="1939781" y="3932649"/>
                </a:cubicBezTo>
                <a:close/>
                <a:moveTo>
                  <a:pt x="5285142" y="4410616"/>
                </a:moveTo>
                <a:lnTo>
                  <a:pt x="5345663" y="4252054"/>
                </a:lnTo>
                <a:cubicBezTo>
                  <a:pt x="5391526" y="4131919"/>
                  <a:pt x="5503092" y="4072643"/>
                  <a:pt x="5634054" y="4072643"/>
                </a:cubicBezTo>
                <a:lnTo>
                  <a:pt x="5940397" y="4072643"/>
                </a:lnTo>
                <a:cubicBezTo>
                  <a:pt x="5953180" y="4072643"/>
                  <a:pt x="5962442" y="4085748"/>
                  <a:pt x="5957982" y="4097459"/>
                </a:cubicBezTo>
                <a:lnTo>
                  <a:pt x="5900882" y="4235743"/>
                </a:lnTo>
                <a:cubicBezTo>
                  <a:pt x="5855348" y="4355042"/>
                  <a:pt x="5741781" y="4432212"/>
                  <a:pt x="5611731" y="4432212"/>
                </a:cubicBezTo>
                <a:lnTo>
                  <a:pt x="5300434" y="4432212"/>
                </a:lnTo>
                <a:cubicBezTo>
                  <a:pt x="5289323" y="4432212"/>
                  <a:pt x="5281253" y="4420806"/>
                  <a:pt x="5285142" y="4410616"/>
                </a:cubicBezTo>
                <a:close/>
                <a:moveTo>
                  <a:pt x="5347690" y="4386143"/>
                </a:moveTo>
                <a:lnTo>
                  <a:pt x="5611731" y="4386143"/>
                </a:lnTo>
                <a:cubicBezTo>
                  <a:pt x="5722562" y="4386143"/>
                  <a:pt x="5819178" y="4320657"/>
                  <a:pt x="5857870" y="4219318"/>
                </a:cubicBezTo>
                <a:lnTo>
                  <a:pt x="5858097" y="4218735"/>
                </a:lnTo>
                <a:lnTo>
                  <a:pt x="5858326" y="4218165"/>
                </a:lnTo>
                <a:lnTo>
                  <a:pt x="5897854" y="4122439"/>
                </a:lnTo>
                <a:cubicBezTo>
                  <a:pt x="5898589" y="4120652"/>
                  <a:pt x="5897284" y="4118713"/>
                  <a:pt x="5895358" y="4118713"/>
                </a:cubicBezTo>
                <a:lnTo>
                  <a:pt x="5634054" y="4118713"/>
                </a:lnTo>
                <a:cubicBezTo>
                  <a:pt x="5514456" y="4118713"/>
                  <a:pt x="5425011" y="4173299"/>
                  <a:pt x="5388688" y="4268492"/>
                </a:cubicBezTo>
                <a:lnTo>
                  <a:pt x="5345169" y="4382493"/>
                </a:lnTo>
                <a:cubicBezTo>
                  <a:pt x="5344498" y="4384255"/>
                  <a:pt x="5345803" y="4386156"/>
                  <a:pt x="5347690" y="4386156"/>
                </a:cubicBezTo>
                <a:close/>
                <a:moveTo>
                  <a:pt x="553996" y="3978705"/>
                </a:moveTo>
                <a:lnTo>
                  <a:pt x="865290" y="3978705"/>
                </a:lnTo>
                <a:cubicBezTo>
                  <a:pt x="995342" y="3978705"/>
                  <a:pt x="1108908" y="3901534"/>
                  <a:pt x="1154444" y="3782236"/>
                </a:cubicBezTo>
                <a:lnTo>
                  <a:pt x="1211535" y="3643952"/>
                </a:lnTo>
                <a:cubicBezTo>
                  <a:pt x="1216001" y="3632241"/>
                  <a:pt x="1206729" y="3619136"/>
                  <a:pt x="1193954" y="3619136"/>
                </a:cubicBezTo>
                <a:lnTo>
                  <a:pt x="1193961" y="3619136"/>
                </a:lnTo>
                <a:cubicBezTo>
                  <a:pt x="1193961" y="3619136"/>
                  <a:pt x="887602" y="3619136"/>
                  <a:pt x="887602" y="3619136"/>
                </a:cubicBezTo>
                <a:cubicBezTo>
                  <a:pt x="756641" y="3619136"/>
                  <a:pt x="645086" y="3678412"/>
                  <a:pt x="599221" y="3798547"/>
                </a:cubicBezTo>
                <a:lnTo>
                  <a:pt x="538697" y="3957109"/>
                </a:lnTo>
                <a:cubicBezTo>
                  <a:pt x="534806" y="3967299"/>
                  <a:pt x="542879" y="3978705"/>
                  <a:pt x="553995" y="3978705"/>
                </a:cubicBezTo>
                <a:close/>
                <a:moveTo>
                  <a:pt x="1425319" y="4886962"/>
                </a:moveTo>
                <a:lnTo>
                  <a:pt x="1736616" y="4886962"/>
                </a:lnTo>
                <a:cubicBezTo>
                  <a:pt x="1866654" y="4886962"/>
                  <a:pt x="1980234" y="4809803"/>
                  <a:pt x="2025767" y="4690505"/>
                </a:cubicBezTo>
                <a:lnTo>
                  <a:pt x="2082855" y="4552221"/>
                </a:lnTo>
                <a:cubicBezTo>
                  <a:pt x="2087327" y="4540510"/>
                  <a:pt x="2078053" y="4527406"/>
                  <a:pt x="2065283" y="4527406"/>
                </a:cubicBezTo>
                <a:lnTo>
                  <a:pt x="1758927" y="4527406"/>
                </a:lnTo>
                <a:cubicBezTo>
                  <a:pt x="1627964" y="4527406"/>
                  <a:pt x="1516399" y="4586668"/>
                  <a:pt x="1470549" y="4706816"/>
                </a:cubicBezTo>
                <a:lnTo>
                  <a:pt x="1410015" y="4865378"/>
                </a:lnTo>
                <a:cubicBezTo>
                  <a:pt x="1406125" y="4875568"/>
                  <a:pt x="1414196" y="4886962"/>
                  <a:pt x="1425307" y="4886962"/>
                </a:cubicBezTo>
                <a:close/>
                <a:moveTo>
                  <a:pt x="801270" y="634171"/>
                </a:moveTo>
                <a:lnTo>
                  <a:pt x="740745" y="792733"/>
                </a:lnTo>
                <a:cubicBezTo>
                  <a:pt x="736854" y="802928"/>
                  <a:pt x="744927" y="814324"/>
                  <a:pt x="756037" y="814324"/>
                </a:cubicBezTo>
                <a:lnTo>
                  <a:pt x="1067337" y="814324"/>
                </a:lnTo>
                <a:cubicBezTo>
                  <a:pt x="1197382" y="814324"/>
                  <a:pt x="1310954" y="737161"/>
                  <a:pt x="1356487" y="617861"/>
                </a:cubicBezTo>
                <a:lnTo>
                  <a:pt x="1413588" y="479576"/>
                </a:lnTo>
                <a:cubicBezTo>
                  <a:pt x="1418047" y="467862"/>
                  <a:pt x="1408773" y="454763"/>
                  <a:pt x="1396003" y="454763"/>
                </a:cubicBezTo>
                <a:lnTo>
                  <a:pt x="1089649" y="454763"/>
                </a:lnTo>
                <a:cubicBezTo>
                  <a:pt x="958682" y="454763"/>
                  <a:pt x="847133" y="514030"/>
                  <a:pt x="801269" y="634171"/>
                </a:cubicBezTo>
                <a:close/>
                <a:moveTo>
                  <a:pt x="4770072" y="4886962"/>
                </a:moveTo>
                <a:lnTo>
                  <a:pt x="5081369" y="4886962"/>
                </a:lnTo>
                <a:cubicBezTo>
                  <a:pt x="5211407" y="4886962"/>
                  <a:pt x="5324987" y="4809803"/>
                  <a:pt x="5370520" y="4690505"/>
                </a:cubicBezTo>
                <a:lnTo>
                  <a:pt x="5427608" y="4552221"/>
                </a:lnTo>
                <a:cubicBezTo>
                  <a:pt x="5432081" y="4540510"/>
                  <a:pt x="5422807" y="4527406"/>
                  <a:pt x="5410036" y="4527406"/>
                </a:cubicBezTo>
                <a:lnTo>
                  <a:pt x="5103680" y="4527406"/>
                </a:lnTo>
                <a:cubicBezTo>
                  <a:pt x="4972718" y="4527406"/>
                  <a:pt x="4861165" y="4586668"/>
                  <a:pt x="4815302" y="4706816"/>
                </a:cubicBezTo>
                <a:lnTo>
                  <a:pt x="4754781" y="4865378"/>
                </a:lnTo>
                <a:cubicBezTo>
                  <a:pt x="4750879" y="4875568"/>
                  <a:pt x="4758962" y="4886962"/>
                  <a:pt x="4770072" y="4886962"/>
                </a:cubicBezTo>
                <a:close/>
                <a:moveTo>
                  <a:pt x="3931353" y="1"/>
                </a:moveTo>
                <a:lnTo>
                  <a:pt x="3931353" y="4"/>
                </a:lnTo>
                <a:cubicBezTo>
                  <a:pt x="3944124" y="4"/>
                  <a:pt x="3953386" y="13098"/>
                  <a:pt x="3948926" y="24817"/>
                </a:cubicBezTo>
                <a:lnTo>
                  <a:pt x="3891838" y="163099"/>
                </a:lnTo>
                <a:cubicBezTo>
                  <a:pt x="3846292" y="282399"/>
                  <a:pt x="3732724" y="359565"/>
                  <a:pt x="3602674" y="359565"/>
                </a:cubicBezTo>
                <a:lnTo>
                  <a:pt x="3291390" y="359565"/>
                </a:lnTo>
                <a:cubicBezTo>
                  <a:pt x="3280279" y="359565"/>
                  <a:pt x="3272196" y="348166"/>
                  <a:pt x="3276098" y="337970"/>
                </a:cubicBezTo>
                <a:lnTo>
                  <a:pt x="3336620" y="179408"/>
                </a:lnTo>
                <a:cubicBezTo>
                  <a:pt x="3382482" y="59270"/>
                  <a:pt x="3494035" y="0"/>
                  <a:pt x="3624998" y="0"/>
                </a:cubicBezTo>
                <a:lnTo>
                  <a:pt x="3931353" y="0"/>
                </a:lnTo>
                <a:close/>
                <a:moveTo>
                  <a:pt x="3886302" y="46062"/>
                </a:moveTo>
                <a:lnTo>
                  <a:pt x="3624998" y="46062"/>
                </a:lnTo>
                <a:cubicBezTo>
                  <a:pt x="3505400" y="46062"/>
                  <a:pt x="3415955" y="100653"/>
                  <a:pt x="3379632" y="195840"/>
                </a:cubicBezTo>
                <a:lnTo>
                  <a:pt x="3336113" y="309846"/>
                </a:lnTo>
                <a:cubicBezTo>
                  <a:pt x="3335441" y="311612"/>
                  <a:pt x="3336734" y="313506"/>
                  <a:pt x="3338634" y="313506"/>
                </a:cubicBezTo>
                <a:lnTo>
                  <a:pt x="3602674" y="313506"/>
                </a:lnTo>
                <a:cubicBezTo>
                  <a:pt x="3713518" y="313506"/>
                  <a:pt x="3810134" y="248018"/>
                  <a:pt x="3848813" y="146670"/>
                </a:cubicBezTo>
                <a:lnTo>
                  <a:pt x="3849041" y="146091"/>
                </a:lnTo>
                <a:lnTo>
                  <a:pt x="3849269" y="145518"/>
                </a:lnTo>
                <a:lnTo>
                  <a:pt x="3888797" y="49787"/>
                </a:lnTo>
                <a:cubicBezTo>
                  <a:pt x="3889532" y="48013"/>
                  <a:pt x="3888227" y="46062"/>
                  <a:pt x="3886302" y="46062"/>
                </a:cubicBezTo>
                <a:close/>
                <a:moveTo>
                  <a:pt x="3276086" y="4410616"/>
                </a:moveTo>
                <a:lnTo>
                  <a:pt x="3336620" y="4252054"/>
                </a:lnTo>
                <a:cubicBezTo>
                  <a:pt x="3382470" y="4131919"/>
                  <a:pt x="3494035" y="4072643"/>
                  <a:pt x="3624998" y="4072643"/>
                </a:cubicBezTo>
                <a:lnTo>
                  <a:pt x="3931353" y="4072643"/>
                </a:lnTo>
                <a:cubicBezTo>
                  <a:pt x="3944111" y="4072643"/>
                  <a:pt x="3953386" y="4085748"/>
                  <a:pt x="3948926" y="4097459"/>
                </a:cubicBezTo>
                <a:lnTo>
                  <a:pt x="3891825" y="4235743"/>
                </a:lnTo>
                <a:cubicBezTo>
                  <a:pt x="3846292" y="4355042"/>
                  <a:pt x="3732724" y="4432212"/>
                  <a:pt x="3602674" y="4432212"/>
                </a:cubicBezTo>
                <a:lnTo>
                  <a:pt x="3291390" y="4432212"/>
                </a:lnTo>
                <a:cubicBezTo>
                  <a:pt x="3280267" y="4432212"/>
                  <a:pt x="3272196" y="4420806"/>
                  <a:pt x="3276098" y="4410616"/>
                </a:cubicBezTo>
                <a:close/>
                <a:moveTo>
                  <a:pt x="3338634" y="4386143"/>
                </a:moveTo>
                <a:lnTo>
                  <a:pt x="3602674" y="4386143"/>
                </a:lnTo>
                <a:cubicBezTo>
                  <a:pt x="3713518" y="4386143"/>
                  <a:pt x="3810134" y="4320657"/>
                  <a:pt x="3848826" y="4219318"/>
                </a:cubicBezTo>
                <a:lnTo>
                  <a:pt x="3849041" y="4218735"/>
                </a:lnTo>
                <a:lnTo>
                  <a:pt x="3849269" y="4218165"/>
                </a:lnTo>
                <a:lnTo>
                  <a:pt x="3888797" y="4122439"/>
                </a:lnTo>
                <a:cubicBezTo>
                  <a:pt x="3889532" y="4120652"/>
                  <a:pt x="3888227" y="4118713"/>
                  <a:pt x="3886302" y="4118713"/>
                </a:cubicBezTo>
                <a:lnTo>
                  <a:pt x="3624998" y="4118713"/>
                </a:lnTo>
                <a:cubicBezTo>
                  <a:pt x="3505400" y="4118713"/>
                  <a:pt x="3415955" y="4173299"/>
                  <a:pt x="3379632" y="4268492"/>
                </a:cubicBezTo>
                <a:lnTo>
                  <a:pt x="3336113" y="4382493"/>
                </a:lnTo>
                <a:cubicBezTo>
                  <a:pt x="3335441" y="4384255"/>
                  <a:pt x="3336734" y="4386156"/>
                  <a:pt x="3338634" y="4386156"/>
                </a:cubicBezTo>
                <a:close/>
                <a:moveTo>
                  <a:pt x="617132" y="4432212"/>
                </a:moveTo>
                <a:lnTo>
                  <a:pt x="928433" y="4432212"/>
                </a:lnTo>
                <a:cubicBezTo>
                  <a:pt x="1058478" y="4432212"/>
                  <a:pt x="1172050" y="4355042"/>
                  <a:pt x="1217581" y="4235743"/>
                </a:cubicBezTo>
                <a:lnTo>
                  <a:pt x="1274669" y="4097459"/>
                </a:lnTo>
                <a:cubicBezTo>
                  <a:pt x="1279141" y="4085748"/>
                  <a:pt x="1269867" y="4072643"/>
                  <a:pt x="1257098" y="4072643"/>
                </a:cubicBezTo>
                <a:lnTo>
                  <a:pt x="1257104" y="4072643"/>
                </a:lnTo>
                <a:cubicBezTo>
                  <a:pt x="1257104" y="4072643"/>
                  <a:pt x="950746" y="4072643"/>
                  <a:pt x="950746" y="4072643"/>
                </a:cubicBezTo>
                <a:cubicBezTo>
                  <a:pt x="819778" y="4072643"/>
                  <a:pt x="708229" y="4131919"/>
                  <a:pt x="662365" y="4252054"/>
                </a:cubicBezTo>
                <a:lnTo>
                  <a:pt x="601840" y="4410616"/>
                </a:lnTo>
                <a:cubicBezTo>
                  <a:pt x="597949" y="4420806"/>
                  <a:pt x="606022" y="4432212"/>
                  <a:pt x="617132" y="4432212"/>
                </a:cubicBezTo>
                <a:close/>
                <a:moveTo>
                  <a:pt x="2912553" y="5335412"/>
                </a:moveTo>
                <a:lnTo>
                  <a:pt x="3223838" y="5335412"/>
                </a:lnTo>
                <a:cubicBezTo>
                  <a:pt x="3353900" y="5335412"/>
                  <a:pt x="3467455" y="5258254"/>
                  <a:pt x="3513001" y="5138955"/>
                </a:cubicBezTo>
                <a:lnTo>
                  <a:pt x="3570089" y="5000659"/>
                </a:lnTo>
                <a:cubicBezTo>
                  <a:pt x="3574549" y="4988948"/>
                  <a:pt x="3565275" y="4975856"/>
                  <a:pt x="3552517" y="4975856"/>
                </a:cubicBezTo>
                <a:lnTo>
                  <a:pt x="3246161" y="4975856"/>
                </a:lnTo>
                <a:cubicBezTo>
                  <a:pt x="3115199" y="4975856"/>
                  <a:pt x="3003633" y="5035119"/>
                  <a:pt x="2957783" y="5155254"/>
                </a:cubicBezTo>
                <a:lnTo>
                  <a:pt x="2897262" y="5313816"/>
                </a:lnTo>
                <a:cubicBezTo>
                  <a:pt x="2893360" y="5324018"/>
                  <a:pt x="2901443" y="5335412"/>
                  <a:pt x="2912553" y="5335412"/>
                </a:cubicBezTo>
                <a:close/>
                <a:moveTo>
                  <a:pt x="1374642" y="195838"/>
                </a:moveTo>
                <a:cubicBezTo>
                  <a:pt x="1376074" y="192103"/>
                  <a:pt x="1377721" y="188539"/>
                  <a:pt x="1379317" y="184931"/>
                </a:cubicBezTo>
                <a:cubicBezTo>
                  <a:pt x="1361669" y="188490"/>
                  <a:pt x="1343894" y="191691"/>
                  <a:pt x="1325941" y="194331"/>
                </a:cubicBezTo>
                <a:lnTo>
                  <a:pt x="1271109" y="337970"/>
                </a:lnTo>
                <a:cubicBezTo>
                  <a:pt x="1267207" y="348165"/>
                  <a:pt x="1275290" y="359565"/>
                  <a:pt x="1286401" y="359565"/>
                </a:cubicBezTo>
                <a:lnTo>
                  <a:pt x="1597698" y="359565"/>
                </a:lnTo>
                <a:cubicBezTo>
                  <a:pt x="1727735" y="359565"/>
                  <a:pt x="1841302" y="282399"/>
                  <a:pt x="1886848" y="163099"/>
                </a:cubicBezTo>
                <a:lnTo>
                  <a:pt x="1943936" y="24817"/>
                </a:lnTo>
                <a:cubicBezTo>
                  <a:pt x="1948408" y="13098"/>
                  <a:pt x="1939135" y="4"/>
                  <a:pt x="1926364" y="4"/>
                </a:cubicBezTo>
                <a:lnTo>
                  <a:pt x="1926364" y="1"/>
                </a:lnTo>
                <a:lnTo>
                  <a:pt x="1787382" y="1"/>
                </a:lnTo>
                <a:cubicBezTo>
                  <a:pt x="1766237" y="16200"/>
                  <a:pt x="1744497" y="31621"/>
                  <a:pt x="1722084" y="46062"/>
                </a:cubicBezTo>
                <a:lnTo>
                  <a:pt x="1881325" y="46062"/>
                </a:lnTo>
                <a:cubicBezTo>
                  <a:pt x="1883238" y="46062"/>
                  <a:pt x="1884543" y="48015"/>
                  <a:pt x="1883808" y="49787"/>
                </a:cubicBezTo>
                <a:lnTo>
                  <a:pt x="1844292" y="145518"/>
                </a:lnTo>
                <a:lnTo>
                  <a:pt x="1844052" y="146091"/>
                </a:lnTo>
                <a:lnTo>
                  <a:pt x="1843836" y="146670"/>
                </a:lnTo>
                <a:cubicBezTo>
                  <a:pt x="1805144" y="248018"/>
                  <a:pt x="1708528" y="313506"/>
                  <a:pt x="1597698" y="313506"/>
                </a:cubicBezTo>
                <a:lnTo>
                  <a:pt x="1333644" y="313506"/>
                </a:lnTo>
                <a:cubicBezTo>
                  <a:pt x="1331757" y="313506"/>
                  <a:pt x="1330452" y="311612"/>
                  <a:pt x="1331123" y="309846"/>
                </a:cubicBezTo>
                <a:lnTo>
                  <a:pt x="1374655" y="195840"/>
                </a:lnTo>
                <a:close/>
                <a:moveTo>
                  <a:pt x="2230819" y="5313816"/>
                </a:moveTo>
                <a:lnTo>
                  <a:pt x="2291341" y="5155254"/>
                </a:lnTo>
                <a:cubicBezTo>
                  <a:pt x="2337191" y="5035119"/>
                  <a:pt x="2448756" y="4975843"/>
                  <a:pt x="2579719" y="4975843"/>
                </a:cubicBezTo>
                <a:lnTo>
                  <a:pt x="2886075" y="4975843"/>
                </a:lnTo>
                <a:lnTo>
                  <a:pt x="2886075" y="4975843"/>
                </a:lnTo>
                <a:cubicBezTo>
                  <a:pt x="2898845" y="4975843"/>
                  <a:pt x="2908119" y="4988948"/>
                  <a:pt x="2903647" y="5000659"/>
                </a:cubicBezTo>
                <a:lnTo>
                  <a:pt x="2846559" y="5138942"/>
                </a:lnTo>
                <a:cubicBezTo>
                  <a:pt x="2801013" y="5258241"/>
                  <a:pt x="2687458" y="5335412"/>
                  <a:pt x="2557408" y="5335412"/>
                </a:cubicBezTo>
                <a:lnTo>
                  <a:pt x="2246111" y="5335412"/>
                </a:lnTo>
                <a:cubicBezTo>
                  <a:pt x="2235000" y="5335412"/>
                  <a:pt x="2226917" y="5324006"/>
                  <a:pt x="2230819" y="5313816"/>
                </a:cubicBezTo>
                <a:close/>
                <a:moveTo>
                  <a:pt x="2293355" y="5289355"/>
                </a:moveTo>
                <a:lnTo>
                  <a:pt x="2557396" y="5289355"/>
                </a:lnTo>
                <a:cubicBezTo>
                  <a:pt x="2668239" y="5289355"/>
                  <a:pt x="2764855" y="5223870"/>
                  <a:pt x="2803547" y="5122517"/>
                </a:cubicBezTo>
                <a:lnTo>
                  <a:pt x="2803762" y="5121934"/>
                </a:lnTo>
                <a:lnTo>
                  <a:pt x="2804003" y="5121364"/>
                </a:lnTo>
                <a:lnTo>
                  <a:pt x="2843519" y="5025626"/>
                </a:lnTo>
                <a:cubicBezTo>
                  <a:pt x="2844253" y="5023864"/>
                  <a:pt x="2842948" y="5021913"/>
                  <a:pt x="2841023" y="5021913"/>
                </a:cubicBezTo>
                <a:lnTo>
                  <a:pt x="2579719" y="5021913"/>
                </a:lnTo>
                <a:cubicBezTo>
                  <a:pt x="2460121" y="5021913"/>
                  <a:pt x="2370676" y="5076498"/>
                  <a:pt x="2334353" y="5171679"/>
                </a:cubicBezTo>
                <a:lnTo>
                  <a:pt x="2290834" y="5285693"/>
                </a:lnTo>
                <a:cubicBezTo>
                  <a:pt x="2290162" y="5287454"/>
                  <a:pt x="2291467" y="5289355"/>
                  <a:pt x="2293355" y="5289355"/>
                </a:cubicBezTo>
                <a:close/>
                <a:moveTo>
                  <a:pt x="2076444" y="4865378"/>
                </a:moveTo>
                <a:lnTo>
                  <a:pt x="2136978" y="4706816"/>
                </a:lnTo>
                <a:cubicBezTo>
                  <a:pt x="2182841" y="4586668"/>
                  <a:pt x="2294407" y="4527406"/>
                  <a:pt x="2425356" y="4527406"/>
                </a:cubicBezTo>
                <a:lnTo>
                  <a:pt x="2731712" y="4527406"/>
                </a:lnTo>
                <a:cubicBezTo>
                  <a:pt x="2744483" y="4527406"/>
                  <a:pt x="2753757" y="4540498"/>
                  <a:pt x="2749284" y="4552221"/>
                </a:cubicBezTo>
                <a:lnTo>
                  <a:pt x="2692197" y="4690505"/>
                </a:lnTo>
                <a:cubicBezTo>
                  <a:pt x="2646651" y="4809803"/>
                  <a:pt x="2533083" y="4886962"/>
                  <a:pt x="2403046" y="4886962"/>
                </a:cubicBezTo>
                <a:lnTo>
                  <a:pt x="2091749" y="4886962"/>
                </a:lnTo>
                <a:cubicBezTo>
                  <a:pt x="2080638" y="4886962"/>
                  <a:pt x="2072555" y="4875568"/>
                  <a:pt x="2076457" y="4865378"/>
                </a:cubicBezTo>
                <a:close/>
                <a:moveTo>
                  <a:pt x="2138992" y="4840905"/>
                </a:moveTo>
                <a:lnTo>
                  <a:pt x="2403046" y="4840905"/>
                </a:lnTo>
                <a:cubicBezTo>
                  <a:pt x="2513877" y="4840905"/>
                  <a:pt x="2610492" y="4775420"/>
                  <a:pt x="2649172" y="4674080"/>
                </a:cubicBezTo>
                <a:lnTo>
                  <a:pt x="2649400" y="4673497"/>
                </a:lnTo>
                <a:lnTo>
                  <a:pt x="2649641" y="4672926"/>
                </a:lnTo>
                <a:lnTo>
                  <a:pt x="2689156" y="4577188"/>
                </a:lnTo>
                <a:cubicBezTo>
                  <a:pt x="2689891" y="4575414"/>
                  <a:pt x="2688586" y="4573462"/>
                  <a:pt x="2686660" y="4573462"/>
                </a:cubicBezTo>
                <a:lnTo>
                  <a:pt x="2425356" y="4573462"/>
                </a:lnTo>
                <a:cubicBezTo>
                  <a:pt x="2305758" y="4573462"/>
                  <a:pt x="2216326" y="4628061"/>
                  <a:pt x="2179990" y="4723241"/>
                </a:cubicBezTo>
                <a:lnTo>
                  <a:pt x="2136471" y="4837255"/>
                </a:lnTo>
                <a:cubicBezTo>
                  <a:pt x="2135800" y="4839017"/>
                  <a:pt x="2137105" y="4840905"/>
                  <a:pt x="2138992" y="4840905"/>
                </a:cubicBezTo>
                <a:close/>
                <a:moveTo>
                  <a:pt x="726726" y="454764"/>
                </a:moveTo>
                <a:lnTo>
                  <a:pt x="726726" y="454764"/>
                </a:lnTo>
                <a:cubicBezTo>
                  <a:pt x="739494" y="454764"/>
                  <a:pt x="748767" y="467859"/>
                  <a:pt x="744301" y="479577"/>
                </a:cubicBezTo>
                <a:lnTo>
                  <a:pt x="687210" y="617860"/>
                </a:lnTo>
                <a:cubicBezTo>
                  <a:pt x="641667" y="737162"/>
                  <a:pt x="528101" y="814326"/>
                  <a:pt x="398056" y="814326"/>
                </a:cubicBezTo>
                <a:lnTo>
                  <a:pt x="86760" y="814326"/>
                </a:lnTo>
                <a:cubicBezTo>
                  <a:pt x="75644" y="814326"/>
                  <a:pt x="67572" y="802927"/>
                  <a:pt x="71462" y="792731"/>
                </a:cubicBezTo>
                <a:lnTo>
                  <a:pt x="131994" y="634172"/>
                </a:lnTo>
                <a:cubicBezTo>
                  <a:pt x="177851" y="514031"/>
                  <a:pt x="289413" y="454764"/>
                  <a:pt x="420374" y="454764"/>
                </a:cubicBezTo>
                <a:lnTo>
                  <a:pt x="726726" y="454764"/>
                </a:lnTo>
                <a:close/>
                <a:moveTo>
                  <a:pt x="681679" y="500825"/>
                </a:moveTo>
                <a:lnTo>
                  <a:pt x="420376" y="500825"/>
                </a:lnTo>
                <a:cubicBezTo>
                  <a:pt x="300772" y="500825"/>
                  <a:pt x="211339" y="555416"/>
                  <a:pt x="175007" y="650603"/>
                </a:cubicBezTo>
                <a:lnTo>
                  <a:pt x="131487" y="764609"/>
                </a:lnTo>
                <a:cubicBezTo>
                  <a:pt x="130813" y="766374"/>
                  <a:pt x="132118" y="768267"/>
                  <a:pt x="134004" y="768267"/>
                </a:cubicBezTo>
                <a:lnTo>
                  <a:pt x="398055" y="768267"/>
                </a:lnTo>
                <a:cubicBezTo>
                  <a:pt x="508892" y="768267"/>
                  <a:pt x="605508" y="702781"/>
                  <a:pt x="644190" y="601431"/>
                </a:cubicBezTo>
                <a:lnTo>
                  <a:pt x="644413" y="600852"/>
                </a:lnTo>
                <a:lnTo>
                  <a:pt x="644648" y="600279"/>
                </a:lnTo>
                <a:lnTo>
                  <a:pt x="684172" y="504551"/>
                </a:lnTo>
                <a:cubicBezTo>
                  <a:pt x="684908" y="502775"/>
                  <a:pt x="683603" y="500826"/>
                  <a:pt x="681678" y="500826"/>
                </a:cubicBezTo>
                <a:close/>
                <a:moveTo>
                  <a:pt x="1271109" y="4410616"/>
                </a:moveTo>
                <a:lnTo>
                  <a:pt x="1331630" y="4252054"/>
                </a:lnTo>
                <a:cubicBezTo>
                  <a:pt x="1377493" y="4131919"/>
                  <a:pt x="1489046" y="4072643"/>
                  <a:pt x="1620008" y="4072643"/>
                </a:cubicBezTo>
                <a:lnTo>
                  <a:pt x="1926364" y="4072643"/>
                </a:lnTo>
                <a:cubicBezTo>
                  <a:pt x="1939135" y="4072643"/>
                  <a:pt x="1948408" y="4085748"/>
                  <a:pt x="1943936" y="4097459"/>
                </a:cubicBezTo>
                <a:lnTo>
                  <a:pt x="1886848" y="4235743"/>
                </a:lnTo>
                <a:cubicBezTo>
                  <a:pt x="1841315" y="4355042"/>
                  <a:pt x="1727748" y="4432212"/>
                  <a:pt x="1597698" y="4432212"/>
                </a:cubicBezTo>
                <a:lnTo>
                  <a:pt x="1286401" y="4432212"/>
                </a:lnTo>
                <a:cubicBezTo>
                  <a:pt x="1275290" y="4432212"/>
                  <a:pt x="1267207" y="4420806"/>
                  <a:pt x="1271109" y="4410616"/>
                </a:cubicBezTo>
                <a:close/>
                <a:moveTo>
                  <a:pt x="1333644" y="4386143"/>
                </a:moveTo>
                <a:lnTo>
                  <a:pt x="1597698" y="4386143"/>
                </a:lnTo>
                <a:cubicBezTo>
                  <a:pt x="1708528" y="4386143"/>
                  <a:pt x="1805144" y="4320657"/>
                  <a:pt x="1843836" y="4219318"/>
                </a:cubicBezTo>
                <a:lnTo>
                  <a:pt x="1844052" y="4218735"/>
                </a:lnTo>
                <a:lnTo>
                  <a:pt x="1844292" y="4218165"/>
                </a:lnTo>
                <a:lnTo>
                  <a:pt x="1883808" y="4122439"/>
                </a:lnTo>
                <a:cubicBezTo>
                  <a:pt x="1884543" y="4120652"/>
                  <a:pt x="1883238" y="4118713"/>
                  <a:pt x="1881325" y="4118713"/>
                </a:cubicBezTo>
                <a:lnTo>
                  <a:pt x="1620008" y="4118713"/>
                </a:lnTo>
                <a:cubicBezTo>
                  <a:pt x="1500410" y="4118713"/>
                  <a:pt x="1410978" y="4173299"/>
                  <a:pt x="1374642" y="4268492"/>
                </a:cubicBezTo>
                <a:lnTo>
                  <a:pt x="1331123" y="4382493"/>
                </a:lnTo>
                <a:cubicBezTo>
                  <a:pt x="1330452" y="4384255"/>
                  <a:pt x="1331757" y="4386156"/>
                  <a:pt x="1333644" y="4386156"/>
                </a:cubicBezTo>
                <a:close/>
                <a:moveTo>
                  <a:pt x="7172206" y="3782236"/>
                </a:moveTo>
                <a:lnTo>
                  <a:pt x="7229294" y="3643952"/>
                </a:lnTo>
                <a:cubicBezTo>
                  <a:pt x="7233766" y="3632241"/>
                  <a:pt x="7224492" y="3619136"/>
                  <a:pt x="7211721" y="3619136"/>
                </a:cubicBezTo>
                <a:lnTo>
                  <a:pt x="7211721" y="3619136"/>
                </a:lnTo>
                <a:cubicBezTo>
                  <a:pt x="7211721" y="3619136"/>
                  <a:pt x="6905365" y="3619136"/>
                  <a:pt x="6905365" y="3619136"/>
                </a:cubicBezTo>
                <a:cubicBezTo>
                  <a:pt x="6774403" y="3619136"/>
                  <a:pt x="6662850" y="3678412"/>
                  <a:pt x="6616988" y="3798547"/>
                </a:cubicBezTo>
                <a:lnTo>
                  <a:pt x="6556466" y="3957109"/>
                </a:lnTo>
                <a:cubicBezTo>
                  <a:pt x="6552564" y="3967299"/>
                  <a:pt x="6560647" y="3978705"/>
                  <a:pt x="6571758" y="3978705"/>
                </a:cubicBezTo>
                <a:lnTo>
                  <a:pt x="6883055" y="3978705"/>
                </a:lnTo>
                <a:cubicBezTo>
                  <a:pt x="7013105" y="3978705"/>
                  <a:pt x="7126672" y="3901534"/>
                  <a:pt x="7172206" y="3782236"/>
                </a:cubicBezTo>
                <a:close/>
                <a:moveTo>
                  <a:pt x="86" y="2254863"/>
                </a:moveTo>
                <a:lnTo>
                  <a:pt x="86" y="2373402"/>
                </a:lnTo>
                <a:lnTo>
                  <a:pt x="38787" y="2279666"/>
                </a:lnTo>
                <a:cubicBezTo>
                  <a:pt x="43253" y="2267955"/>
                  <a:pt x="33980" y="2254863"/>
                  <a:pt x="21206" y="2254863"/>
                </a:cubicBezTo>
                <a:lnTo>
                  <a:pt x="86" y="2254863"/>
                </a:lnTo>
                <a:close/>
                <a:moveTo>
                  <a:pt x="1002914" y="3333798"/>
                </a:moveTo>
                <a:lnTo>
                  <a:pt x="1060006" y="3195514"/>
                </a:lnTo>
                <a:cubicBezTo>
                  <a:pt x="1064472" y="3183791"/>
                  <a:pt x="1055199" y="3170699"/>
                  <a:pt x="1042425" y="3170699"/>
                </a:cubicBezTo>
                <a:lnTo>
                  <a:pt x="1042431" y="3170699"/>
                </a:lnTo>
                <a:cubicBezTo>
                  <a:pt x="1042431" y="3170699"/>
                  <a:pt x="736072" y="3170699"/>
                  <a:pt x="736072" y="3170699"/>
                </a:cubicBezTo>
                <a:cubicBezTo>
                  <a:pt x="605111" y="3170699"/>
                  <a:pt x="493556" y="3229961"/>
                  <a:pt x="447692" y="3350109"/>
                </a:cubicBezTo>
                <a:lnTo>
                  <a:pt x="387167" y="3508671"/>
                </a:lnTo>
                <a:cubicBezTo>
                  <a:pt x="383276" y="3518861"/>
                  <a:pt x="391349" y="3530255"/>
                  <a:pt x="402465" y="3530255"/>
                </a:cubicBezTo>
                <a:lnTo>
                  <a:pt x="713759" y="3530255"/>
                </a:lnTo>
                <a:cubicBezTo>
                  <a:pt x="843811" y="3530255"/>
                  <a:pt x="957377" y="3453097"/>
                  <a:pt x="1002913" y="3333798"/>
                </a:cubicBezTo>
                <a:close/>
                <a:moveTo>
                  <a:pt x="2402944" y="2254863"/>
                </a:moveTo>
                <a:lnTo>
                  <a:pt x="2709287" y="2254863"/>
                </a:lnTo>
                <a:cubicBezTo>
                  <a:pt x="2722058" y="2254863"/>
                  <a:pt x="2731332" y="2267955"/>
                  <a:pt x="2726860" y="2279666"/>
                </a:cubicBezTo>
                <a:lnTo>
                  <a:pt x="2669772" y="2417950"/>
                </a:lnTo>
                <a:cubicBezTo>
                  <a:pt x="2624239" y="2537261"/>
                  <a:pt x="2510659" y="2614420"/>
                  <a:pt x="2380621" y="2614420"/>
                </a:cubicBezTo>
                <a:lnTo>
                  <a:pt x="2069324" y="2614420"/>
                </a:lnTo>
                <a:cubicBezTo>
                  <a:pt x="2058213" y="2614420"/>
                  <a:pt x="2050143" y="2603026"/>
                  <a:pt x="2054032" y="2592823"/>
                </a:cubicBezTo>
                <a:lnTo>
                  <a:pt x="2114554" y="2434261"/>
                </a:lnTo>
                <a:cubicBezTo>
                  <a:pt x="2160416" y="2314126"/>
                  <a:pt x="2271982" y="2254863"/>
                  <a:pt x="2402944" y="2254863"/>
                </a:cubicBezTo>
                <a:close/>
                <a:moveTo>
                  <a:pt x="2664248" y="2300920"/>
                </a:moveTo>
                <a:lnTo>
                  <a:pt x="2402944" y="2300920"/>
                </a:lnTo>
                <a:cubicBezTo>
                  <a:pt x="2283334" y="2300920"/>
                  <a:pt x="2193901" y="2355506"/>
                  <a:pt x="2157566" y="2450699"/>
                </a:cubicBezTo>
                <a:lnTo>
                  <a:pt x="2114047" y="2564700"/>
                </a:lnTo>
                <a:cubicBezTo>
                  <a:pt x="2113375" y="2566462"/>
                  <a:pt x="2114680" y="2568363"/>
                  <a:pt x="2116568" y="2568363"/>
                </a:cubicBezTo>
                <a:lnTo>
                  <a:pt x="2380621" y="2568363"/>
                </a:lnTo>
                <a:cubicBezTo>
                  <a:pt x="2491452" y="2568363"/>
                  <a:pt x="2588068" y="2502877"/>
                  <a:pt x="2626760" y="2401525"/>
                </a:cubicBezTo>
                <a:lnTo>
                  <a:pt x="2626975" y="2400942"/>
                </a:lnTo>
                <a:lnTo>
                  <a:pt x="2627216" y="2400371"/>
                </a:lnTo>
                <a:lnTo>
                  <a:pt x="2666731" y="2304646"/>
                </a:lnTo>
                <a:cubicBezTo>
                  <a:pt x="2667466" y="2302872"/>
                  <a:pt x="2666161" y="2300920"/>
                  <a:pt x="2664248" y="2300920"/>
                </a:cubicBezTo>
                <a:close/>
                <a:moveTo>
                  <a:pt x="5439340" y="4886962"/>
                </a:moveTo>
                <a:lnTo>
                  <a:pt x="5750637" y="4886962"/>
                </a:lnTo>
                <a:cubicBezTo>
                  <a:pt x="5880687" y="4886962"/>
                  <a:pt x="5994254" y="4809803"/>
                  <a:pt x="6039788" y="4690505"/>
                </a:cubicBezTo>
                <a:lnTo>
                  <a:pt x="6096876" y="4552221"/>
                </a:lnTo>
                <a:cubicBezTo>
                  <a:pt x="6101348" y="4540510"/>
                  <a:pt x="6092074" y="4527406"/>
                  <a:pt x="6079303" y="4527406"/>
                </a:cubicBezTo>
                <a:lnTo>
                  <a:pt x="5772947" y="4527406"/>
                </a:lnTo>
                <a:cubicBezTo>
                  <a:pt x="5641985" y="4527406"/>
                  <a:pt x="5530432" y="4586668"/>
                  <a:pt x="5484569" y="4706816"/>
                </a:cubicBezTo>
                <a:lnTo>
                  <a:pt x="5424048" y="4865378"/>
                </a:lnTo>
                <a:cubicBezTo>
                  <a:pt x="5420146" y="4875568"/>
                  <a:pt x="5428229" y="4886962"/>
                  <a:pt x="5439340" y="4886962"/>
                </a:cubicBezTo>
                <a:close/>
                <a:moveTo>
                  <a:pt x="6570149" y="4235743"/>
                </a:moveTo>
                <a:lnTo>
                  <a:pt x="6627250" y="4097459"/>
                </a:lnTo>
                <a:cubicBezTo>
                  <a:pt x="6631709" y="4085748"/>
                  <a:pt x="6622435" y="4072643"/>
                  <a:pt x="6609665" y="4072643"/>
                </a:cubicBezTo>
                <a:lnTo>
                  <a:pt x="6609665" y="4072643"/>
                </a:lnTo>
                <a:cubicBezTo>
                  <a:pt x="6609665" y="4072643"/>
                  <a:pt x="6303322" y="4072643"/>
                  <a:pt x="6303322" y="4072643"/>
                </a:cubicBezTo>
                <a:cubicBezTo>
                  <a:pt x="6172359" y="4072643"/>
                  <a:pt x="6060794" y="4131919"/>
                  <a:pt x="6014943" y="4252054"/>
                </a:cubicBezTo>
                <a:lnTo>
                  <a:pt x="5954410" y="4410616"/>
                </a:lnTo>
                <a:cubicBezTo>
                  <a:pt x="5950520" y="4420806"/>
                  <a:pt x="5958590" y="4432212"/>
                  <a:pt x="5969701" y="4432212"/>
                </a:cubicBezTo>
                <a:lnTo>
                  <a:pt x="6280998" y="4432212"/>
                </a:lnTo>
                <a:cubicBezTo>
                  <a:pt x="6411048" y="4432212"/>
                  <a:pt x="6524616" y="4355042"/>
                  <a:pt x="6570149" y="4235743"/>
                </a:cubicBezTo>
                <a:close/>
                <a:moveTo>
                  <a:pt x="68" y="3176275"/>
                </a:moveTo>
                <a:lnTo>
                  <a:pt x="62" y="3530255"/>
                </a:lnTo>
                <a:lnTo>
                  <a:pt x="44491" y="3530255"/>
                </a:lnTo>
                <a:cubicBezTo>
                  <a:pt x="174536" y="3530255"/>
                  <a:pt x="288108" y="3453097"/>
                  <a:pt x="333639" y="3333798"/>
                </a:cubicBezTo>
                <a:lnTo>
                  <a:pt x="390731" y="3195514"/>
                </a:lnTo>
                <a:cubicBezTo>
                  <a:pt x="395203" y="3183791"/>
                  <a:pt x="385930" y="3170699"/>
                  <a:pt x="373156" y="3170699"/>
                </a:cubicBezTo>
                <a:lnTo>
                  <a:pt x="373156" y="3170699"/>
                </a:lnTo>
                <a:cubicBezTo>
                  <a:pt x="373156" y="3170699"/>
                  <a:pt x="66804" y="3170699"/>
                  <a:pt x="66804" y="3170699"/>
                </a:cubicBezTo>
                <a:cubicBezTo>
                  <a:pt x="43866" y="3170699"/>
                  <a:pt x="21571" y="3172625"/>
                  <a:pt x="67" y="3176275"/>
                </a:cubicBezTo>
                <a:close/>
                <a:moveTo>
                  <a:pt x="474171" y="3782236"/>
                </a:moveTo>
                <a:lnTo>
                  <a:pt x="531262" y="3643952"/>
                </a:lnTo>
                <a:cubicBezTo>
                  <a:pt x="535728" y="3632241"/>
                  <a:pt x="526455" y="3619149"/>
                  <a:pt x="513687" y="3619149"/>
                </a:cubicBezTo>
                <a:lnTo>
                  <a:pt x="513687" y="3619149"/>
                </a:lnTo>
                <a:cubicBezTo>
                  <a:pt x="513687" y="3619149"/>
                  <a:pt x="207335" y="3619149"/>
                  <a:pt x="207335" y="3619149"/>
                </a:cubicBezTo>
                <a:cubicBezTo>
                  <a:pt x="127502" y="3619149"/>
                  <a:pt x="54982" y="3641303"/>
                  <a:pt x="56" y="3685712"/>
                </a:cubicBezTo>
                <a:lnTo>
                  <a:pt x="56" y="3750044"/>
                </a:lnTo>
                <a:cubicBezTo>
                  <a:pt x="46199" y="3695433"/>
                  <a:pt x="118403" y="3665206"/>
                  <a:pt x="207335" y="3665206"/>
                </a:cubicBezTo>
                <a:lnTo>
                  <a:pt x="468646" y="3665206"/>
                </a:lnTo>
                <a:cubicBezTo>
                  <a:pt x="470564" y="3665206"/>
                  <a:pt x="471869" y="3667157"/>
                  <a:pt x="471139" y="3668932"/>
                </a:cubicBezTo>
                <a:lnTo>
                  <a:pt x="431609" y="3764657"/>
                </a:lnTo>
                <a:lnTo>
                  <a:pt x="431374" y="3765228"/>
                </a:lnTo>
                <a:lnTo>
                  <a:pt x="431157" y="3765810"/>
                </a:lnTo>
                <a:cubicBezTo>
                  <a:pt x="392469" y="3867163"/>
                  <a:pt x="295853" y="3932649"/>
                  <a:pt x="185016" y="3932649"/>
                </a:cubicBezTo>
                <a:lnTo>
                  <a:pt x="49" y="3932649"/>
                </a:lnTo>
                <a:lnTo>
                  <a:pt x="49" y="3978705"/>
                </a:lnTo>
                <a:lnTo>
                  <a:pt x="185016" y="3978705"/>
                </a:lnTo>
                <a:cubicBezTo>
                  <a:pt x="315067" y="3978705"/>
                  <a:pt x="428633" y="3901547"/>
                  <a:pt x="474169" y="3782248"/>
                </a:cubicBezTo>
                <a:close/>
                <a:moveTo>
                  <a:pt x="3581821" y="5335412"/>
                </a:moveTo>
                <a:lnTo>
                  <a:pt x="3893118" y="5335412"/>
                </a:lnTo>
                <a:cubicBezTo>
                  <a:pt x="4023168" y="5335412"/>
                  <a:pt x="4136735" y="5258254"/>
                  <a:pt x="4182268" y="5138955"/>
                </a:cubicBezTo>
                <a:lnTo>
                  <a:pt x="4239357" y="5000659"/>
                </a:lnTo>
                <a:cubicBezTo>
                  <a:pt x="4243829" y="4988948"/>
                  <a:pt x="4234555" y="4975856"/>
                  <a:pt x="4221784" y="4975856"/>
                </a:cubicBezTo>
                <a:lnTo>
                  <a:pt x="3915428" y="4975856"/>
                </a:lnTo>
                <a:cubicBezTo>
                  <a:pt x="3784466" y="4975856"/>
                  <a:pt x="3672913" y="5035119"/>
                  <a:pt x="3627050" y="5155254"/>
                </a:cubicBezTo>
                <a:lnTo>
                  <a:pt x="3566529" y="5313816"/>
                </a:lnTo>
                <a:cubicBezTo>
                  <a:pt x="3562627" y="5324018"/>
                  <a:pt x="3570710" y="5335412"/>
                  <a:pt x="3581821" y="5335412"/>
                </a:cubicBezTo>
                <a:close/>
                <a:moveTo>
                  <a:pt x="308788" y="2895347"/>
                </a:moveTo>
                <a:lnTo>
                  <a:pt x="248263" y="3053910"/>
                </a:lnTo>
                <a:cubicBezTo>
                  <a:pt x="244373" y="3064099"/>
                  <a:pt x="252446" y="3075506"/>
                  <a:pt x="263555" y="3075506"/>
                </a:cubicBezTo>
                <a:lnTo>
                  <a:pt x="574856" y="3075506"/>
                </a:lnTo>
                <a:cubicBezTo>
                  <a:pt x="704901" y="3075506"/>
                  <a:pt x="818473" y="2998335"/>
                  <a:pt x="864009" y="2879036"/>
                </a:cubicBezTo>
                <a:lnTo>
                  <a:pt x="921101" y="2740752"/>
                </a:lnTo>
                <a:cubicBezTo>
                  <a:pt x="925567" y="2729042"/>
                  <a:pt x="916294" y="2715937"/>
                  <a:pt x="903520" y="2715937"/>
                </a:cubicBezTo>
                <a:lnTo>
                  <a:pt x="903526" y="2715937"/>
                </a:lnTo>
                <a:cubicBezTo>
                  <a:pt x="903526" y="2715937"/>
                  <a:pt x="597168" y="2715937"/>
                  <a:pt x="597168" y="2715937"/>
                </a:cubicBezTo>
                <a:cubicBezTo>
                  <a:pt x="466200" y="2715937"/>
                  <a:pt x="354651" y="2775212"/>
                  <a:pt x="308787" y="2895347"/>
                </a:cubicBezTo>
                <a:close/>
                <a:moveTo>
                  <a:pt x="2040020" y="2254863"/>
                </a:moveTo>
                <a:lnTo>
                  <a:pt x="1733664" y="2254863"/>
                </a:lnTo>
                <a:cubicBezTo>
                  <a:pt x="1602702" y="2254863"/>
                  <a:pt x="1491149" y="2314126"/>
                  <a:pt x="1445286" y="2434261"/>
                </a:cubicBezTo>
                <a:lnTo>
                  <a:pt x="1384765" y="2592823"/>
                </a:lnTo>
                <a:cubicBezTo>
                  <a:pt x="1380863" y="2603026"/>
                  <a:pt x="1388946" y="2614420"/>
                  <a:pt x="1400057" y="2614420"/>
                </a:cubicBezTo>
                <a:lnTo>
                  <a:pt x="1711354" y="2614420"/>
                </a:lnTo>
                <a:cubicBezTo>
                  <a:pt x="1841404" y="2614420"/>
                  <a:pt x="1954971" y="2537261"/>
                  <a:pt x="2000505" y="2417950"/>
                </a:cubicBezTo>
                <a:lnTo>
                  <a:pt x="2057605" y="2279666"/>
                </a:lnTo>
                <a:cubicBezTo>
                  <a:pt x="2062065" y="2267955"/>
                  <a:pt x="2052791" y="2254863"/>
                  <a:pt x="2040020" y="2254863"/>
                </a:cubicBezTo>
                <a:close/>
                <a:moveTo>
                  <a:pt x="4740769" y="454764"/>
                </a:moveTo>
                <a:lnTo>
                  <a:pt x="4740769" y="454764"/>
                </a:lnTo>
                <a:cubicBezTo>
                  <a:pt x="4753539" y="454764"/>
                  <a:pt x="4762813" y="467859"/>
                  <a:pt x="4758341" y="479577"/>
                </a:cubicBezTo>
                <a:lnTo>
                  <a:pt x="4701253" y="617860"/>
                </a:lnTo>
                <a:cubicBezTo>
                  <a:pt x="4655707" y="737162"/>
                  <a:pt x="4542152" y="814326"/>
                  <a:pt x="4412090" y="814326"/>
                </a:cubicBezTo>
                <a:lnTo>
                  <a:pt x="4100805" y="814326"/>
                </a:lnTo>
                <a:cubicBezTo>
                  <a:pt x="4089694" y="814326"/>
                  <a:pt x="4081611" y="802927"/>
                  <a:pt x="4085513" y="792731"/>
                </a:cubicBezTo>
                <a:lnTo>
                  <a:pt x="4146035" y="634172"/>
                </a:lnTo>
                <a:cubicBezTo>
                  <a:pt x="4191897" y="514031"/>
                  <a:pt x="4303450" y="454764"/>
                  <a:pt x="4434413" y="454764"/>
                </a:cubicBezTo>
                <a:lnTo>
                  <a:pt x="4740769" y="454764"/>
                </a:lnTo>
                <a:close/>
                <a:moveTo>
                  <a:pt x="4695729" y="500825"/>
                </a:moveTo>
                <a:lnTo>
                  <a:pt x="4434413" y="500825"/>
                </a:lnTo>
                <a:cubicBezTo>
                  <a:pt x="4314815" y="500825"/>
                  <a:pt x="4225382" y="555416"/>
                  <a:pt x="4189047" y="650603"/>
                </a:cubicBezTo>
                <a:lnTo>
                  <a:pt x="4145528" y="764609"/>
                </a:lnTo>
                <a:cubicBezTo>
                  <a:pt x="4144856" y="766374"/>
                  <a:pt x="4146161" y="768267"/>
                  <a:pt x="4148049" y="768267"/>
                </a:cubicBezTo>
                <a:lnTo>
                  <a:pt x="4412090" y="768267"/>
                </a:lnTo>
                <a:cubicBezTo>
                  <a:pt x="4522933" y="768267"/>
                  <a:pt x="4619549" y="702781"/>
                  <a:pt x="4658241" y="601431"/>
                </a:cubicBezTo>
                <a:lnTo>
                  <a:pt x="4658456" y="600852"/>
                </a:lnTo>
                <a:lnTo>
                  <a:pt x="4658684" y="600279"/>
                </a:lnTo>
                <a:lnTo>
                  <a:pt x="4698212" y="504551"/>
                </a:lnTo>
                <a:cubicBezTo>
                  <a:pt x="4698947" y="502775"/>
                  <a:pt x="4697642" y="500826"/>
                  <a:pt x="4695729" y="500826"/>
                </a:cubicBezTo>
                <a:close/>
                <a:moveTo>
                  <a:pt x="2917849" y="1806413"/>
                </a:moveTo>
                <a:cubicBezTo>
                  <a:pt x="2786887" y="1806413"/>
                  <a:pt x="2675321" y="1865676"/>
                  <a:pt x="2629458" y="1985824"/>
                </a:cubicBezTo>
                <a:lnTo>
                  <a:pt x="2568937" y="2144386"/>
                </a:lnTo>
                <a:cubicBezTo>
                  <a:pt x="2565048" y="2154575"/>
                  <a:pt x="2573118" y="2165982"/>
                  <a:pt x="2584229" y="2165982"/>
                </a:cubicBezTo>
                <a:lnTo>
                  <a:pt x="2895526" y="2165982"/>
                </a:lnTo>
                <a:cubicBezTo>
                  <a:pt x="3025563" y="2165982"/>
                  <a:pt x="3139131" y="2088811"/>
                  <a:pt x="3184677" y="1969512"/>
                </a:cubicBezTo>
                <a:lnTo>
                  <a:pt x="3241765" y="1831228"/>
                </a:lnTo>
                <a:cubicBezTo>
                  <a:pt x="3246237" y="1819505"/>
                  <a:pt x="3236963" y="1806413"/>
                  <a:pt x="3224192" y="1806413"/>
                </a:cubicBezTo>
                <a:lnTo>
                  <a:pt x="2917849" y="1806413"/>
                </a:lnTo>
                <a:close/>
                <a:moveTo>
                  <a:pt x="10580900" y="1806413"/>
                </a:moveTo>
                <a:lnTo>
                  <a:pt x="10580900" y="1806413"/>
                </a:lnTo>
                <a:cubicBezTo>
                  <a:pt x="10593671" y="1806413"/>
                  <a:pt x="10602945" y="1819518"/>
                  <a:pt x="10598473" y="1831228"/>
                </a:cubicBezTo>
                <a:lnTo>
                  <a:pt x="10541386" y="1969512"/>
                </a:lnTo>
                <a:cubicBezTo>
                  <a:pt x="10495851" y="2088811"/>
                  <a:pt x="10382284" y="2165982"/>
                  <a:pt x="10252234" y="2165982"/>
                </a:cubicBezTo>
                <a:lnTo>
                  <a:pt x="9940937" y="2165982"/>
                </a:lnTo>
                <a:cubicBezTo>
                  <a:pt x="9929826" y="2165982"/>
                  <a:pt x="9921743" y="2154575"/>
                  <a:pt x="9925646" y="2144386"/>
                </a:cubicBezTo>
                <a:lnTo>
                  <a:pt x="9986167" y="1985824"/>
                </a:lnTo>
                <a:cubicBezTo>
                  <a:pt x="10032029" y="1865688"/>
                  <a:pt x="10143595" y="1806413"/>
                  <a:pt x="10274557" y="1806413"/>
                </a:cubicBezTo>
                <a:lnTo>
                  <a:pt x="10580900" y="1806413"/>
                </a:lnTo>
                <a:close/>
                <a:moveTo>
                  <a:pt x="10535861" y="1852470"/>
                </a:moveTo>
                <a:lnTo>
                  <a:pt x="10274545" y="1852470"/>
                </a:lnTo>
                <a:cubicBezTo>
                  <a:pt x="10154947" y="1852470"/>
                  <a:pt x="10065514" y="1907069"/>
                  <a:pt x="10029179" y="2002249"/>
                </a:cubicBezTo>
                <a:lnTo>
                  <a:pt x="9985672" y="2116263"/>
                </a:lnTo>
                <a:cubicBezTo>
                  <a:pt x="9984988" y="2118024"/>
                  <a:pt x="9986293" y="2119925"/>
                  <a:pt x="9988181" y="2119925"/>
                </a:cubicBezTo>
                <a:lnTo>
                  <a:pt x="10252234" y="2119925"/>
                </a:lnTo>
                <a:cubicBezTo>
                  <a:pt x="10363065" y="2119925"/>
                  <a:pt x="10459681" y="2054427"/>
                  <a:pt x="10498373" y="1953087"/>
                </a:cubicBezTo>
                <a:lnTo>
                  <a:pt x="10498588" y="1952504"/>
                </a:lnTo>
                <a:lnTo>
                  <a:pt x="10498816" y="1951934"/>
                </a:lnTo>
                <a:lnTo>
                  <a:pt x="10538357" y="1856209"/>
                </a:lnTo>
                <a:cubicBezTo>
                  <a:pt x="10539080" y="1854421"/>
                  <a:pt x="10537774" y="1852482"/>
                  <a:pt x="10535861" y="1852482"/>
                </a:cubicBezTo>
                <a:close/>
                <a:moveTo>
                  <a:pt x="3069374" y="2254863"/>
                </a:moveTo>
                <a:cubicBezTo>
                  <a:pt x="2938411" y="2254863"/>
                  <a:pt x="2826846" y="2314126"/>
                  <a:pt x="2780996" y="2434261"/>
                </a:cubicBezTo>
                <a:lnTo>
                  <a:pt x="2720474" y="2592823"/>
                </a:lnTo>
                <a:cubicBezTo>
                  <a:pt x="2716572" y="2603026"/>
                  <a:pt x="2724655" y="2614420"/>
                  <a:pt x="2735754" y="2614420"/>
                </a:cubicBezTo>
                <a:lnTo>
                  <a:pt x="3047063" y="2614420"/>
                </a:lnTo>
                <a:cubicBezTo>
                  <a:pt x="3177101" y="2614420"/>
                  <a:pt x="3290668" y="2537261"/>
                  <a:pt x="3336214" y="2417950"/>
                </a:cubicBezTo>
                <a:lnTo>
                  <a:pt x="3393302" y="2279666"/>
                </a:lnTo>
                <a:cubicBezTo>
                  <a:pt x="3397761" y="2267955"/>
                  <a:pt x="3388488" y="2254863"/>
                  <a:pt x="3375730" y="2254863"/>
                </a:cubicBezTo>
                <a:lnTo>
                  <a:pt x="3069374" y="2254863"/>
                </a:lnTo>
                <a:close/>
                <a:moveTo>
                  <a:pt x="1064393" y="2254863"/>
                </a:moveTo>
                <a:cubicBezTo>
                  <a:pt x="933432" y="2254863"/>
                  <a:pt x="821870" y="2314126"/>
                  <a:pt x="776012" y="2434261"/>
                </a:cubicBezTo>
                <a:lnTo>
                  <a:pt x="715487" y="2592823"/>
                </a:lnTo>
                <a:cubicBezTo>
                  <a:pt x="711597" y="2603026"/>
                  <a:pt x="719670" y="2614420"/>
                  <a:pt x="730786" y="2614420"/>
                </a:cubicBezTo>
                <a:lnTo>
                  <a:pt x="1042080" y="2614420"/>
                </a:lnTo>
                <a:cubicBezTo>
                  <a:pt x="1172131" y="2614420"/>
                  <a:pt x="1285691" y="2537261"/>
                  <a:pt x="1331225" y="2417950"/>
                </a:cubicBezTo>
                <a:lnTo>
                  <a:pt x="1388325" y="2279666"/>
                </a:lnTo>
                <a:cubicBezTo>
                  <a:pt x="1392797" y="2267955"/>
                  <a:pt x="1383523" y="2254863"/>
                  <a:pt x="1370740" y="2254863"/>
                </a:cubicBezTo>
                <a:lnTo>
                  <a:pt x="1064393" y="2254863"/>
                </a:lnTo>
                <a:close/>
                <a:moveTo>
                  <a:pt x="9472516" y="2434261"/>
                </a:moveTo>
                <a:lnTo>
                  <a:pt x="9411982" y="2592823"/>
                </a:lnTo>
                <a:cubicBezTo>
                  <a:pt x="9408093" y="2603026"/>
                  <a:pt x="9416163" y="2614420"/>
                  <a:pt x="9427287" y="2614420"/>
                </a:cubicBezTo>
                <a:lnTo>
                  <a:pt x="9738571" y="2614420"/>
                </a:lnTo>
                <a:cubicBezTo>
                  <a:pt x="9868621" y="2614420"/>
                  <a:pt x="9982189" y="2537261"/>
                  <a:pt x="10027735" y="2417950"/>
                </a:cubicBezTo>
                <a:lnTo>
                  <a:pt x="10084822" y="2279666"/>
                </a:lnTo>
                <a:cubicBezTo>
                  <a:pt x="10089282" y="2267955"/>
                  <a:pt x="10080008" y="2254863"/>
                  <a:pt x="10067250" y="2254863"/>
                </a:cubicBezTo>
                <a:lnTo>
                  <a:pt x="9760894" y="2254863"/>
                </a:lnTo>
                <a:cubicBezTo>
                  <a:pt x="9629932" y="2254863"/>
                  <a:pt x="9518366" y="2314126"/>
                  <a:pt x="9472516" y="2434261"/>
                </a:cubicBezTo>
                <a:close/>
                <a:moveTo>
                  <a:pt x="80" y="2715937"/>
                </a:moveTo>
                <a:lnTo>
                  <a:pt x="67" y="3057458"/>
                </a:lnTo>
                <a:cubicBezTo>
                  <a:pt x="83531" y="3028106"/>
                  <a:pt x="151127" y="2964470"/>
                  <a:pt x="183735" y="2879036"/>
                </a:cubicBezTo>
                <a:lnTo>
                  <a:pt x="240827" y="2740752"/>
                </a:lnTo>
                <a:cubicBezTo>
                  <a:pt x="245299" y="2729042"/>
                  <a:pt x="236026" y="2715937"/>
                  <a:pt x="223252" y="2715937"/>
                </a:cubicBezTo>
                <a:lnTo>
                  <a:pt x="223252" y="2715937"/>
                </a:lnTo>
                <a:cubicBezTo>
                  <a:pt x="223252" y="2715937"/>
                  <a:pt x="80" y="2715937"/>
                  <a:pt x="80" y="2715937"/>
                </a:cubicBezTo>
                <a:close/>
                <a:moveTo>
                  <a:pt x="4611200" y="2715937"/>
                </a:moveTo>
                <a:cubicBezTo>
                  <a:pt x="4480238" y="2715937"/>
                  <a:pt x="4368685" y="2775200"/>
                  <a:pt x="4322822" y="2895347"/>
                </a:cubicBezTo>
                <a:lnTo>
                  <a:pt x="4262301" y="3053910"/>
                </a:lnTo>
                <a:cubicBezTo>
                  <a:pt x="4258398" y="3064099"/>
                  <a:pt x="4266481" y="3075493"/>
                  <a:pt x="4277592" y="3075493"/>
                </a:cubicBezTo>
                <a:lnTo>
                  <a:pt x="4588889" y="3075493"/>
                </a:lnTo>
                <a:cubicBezTo>
                  <a:pt x="4718939" y="3075493"/>
                  <a:pt x="4832507" y="2998335"/>
                  <a:pt x="4878040" y="2879036"/>
                </a:cubicBezTo>
                <a:lnTo>
                  <a:pt x="4935128" y="2740752"/>
                </a:lnTo>
                <a:cubicBezTo>
                  <a:pt x="4939600" y="2729042"/>
                  <a:pt x="4930326" y="2715937"/>
                  <a:pt x="4917556" y="2715937"/>
                </a:cubicBezTo>
                <a:lnTo>
                  <a:pt x="4917556" y="2715937"/>
                </a:lnTo>
                <a:cubicBezTo>
                  <a:pt x="4917556" y="2715937"/>
                  <a:pt x="4611200" y="2715937"/>
                  <a:pt x="4611200" y="2715937"/>
                </a:cubicBezTo>
                <a:close/>
                <a:moveTo>
                  <a:pt x="3577767" y="2715937"/>
                </a:moveTo>
                <a:lnTo>
                  <a:pt x="3577767" y="2715937"/>
                </a:lnTo>
                <a:cubicBezTo>
                  <a:pt x="3590550" y="2715937"/>
                  <a:pt x="3599824" y="2729029"/>
                  <a:pt x="3595352" y="2740752"/>
                </a:cubicBezTo>
                <a:lnTo>
                  <a:pt x="3538251" y="2879036"/>
                </a:lnTo>
                <a:cubicBezTo>
                  <a:pt x="3492718" y="2998335"/>
                  <a:pt x="3379150" y="3075493"/>
                  <a:pt x="3249113" y="3075493"/>
                </a:cubicBezTo>
                <a:lnTo>
                  <a:pt x="2937816" y="3075493"/>
                </a:lnTo>
                <a:cubicBezTo>
                  <a:pt x="2926692" y="3075493"/>
                  <a:pt x="2918622" y="3064099"/>
                  <a:pt x="2922511" y="3053910"/>
                </a:cubicBezTo>
                <a:lnTo>
                  <a:pt x="2983045" y="2895347"/>
                </a:lnTo>
                <a:cubicBezTo>
                  <a:pt x="3028895" y="2775200"/>
                  <a:pt x="3140461" y="2715937"/>
                  <a:pt x="3271424" y="2715937"/>
                </a:cubicBezTo>
                <a:lnTo>
                  <a:pt x="3577767" y="2715937"/>
                </a:lnTo>
                <a:close/>
                <a:moveTo>
                  <a:pt x="3532727" y="2761994"/>
                </a:moveTo>
                <a:lnTo>
                  <a:pt x="3271424" y="2761994"/>
                </a:lnTo>
                <a:cubicBezTo>
                  <a:pt x="3151825" y="2761994"/>
                  <a:pt x="3062393" y="2816592"/>
                  <a:pt x="3026058" y="2911773"/>
                </a:cubicBezTo>
                <a:lnTo>
                  <a:pt x="2982538" y="3025786"/>
                </a:lnTo>
                <a:cubicBezTo>
                  <a:pt x="2981867" y="3027548"/>
                  <a:pt x="2983172" y="3029436"/>
                  <a:pt x="2985060" y="3029436"/>
                </a:cubicBezTo>
                <a:lnTo>
                  <a:pt x="3249113" y="3029436"/>
                </a:lnTo>
                <a:cubicBezTo>
                  <a:pt x="3359944" y="3029436"/>
                  <a:pt x="3456559" y="2963951"/>
                  <a:pt x="3495239" y="2862598"/>
                </a:cubicBezTo>
                <a:lnTo>
                  <a:pt x="3495467" y="2862028"/>
                </a:lnTo>
                <a:lnTo>
                  <a:pt x="3495695" y="2861458"/>
                </a:lnTo>
                <a:lnTo>
                  <a:pt x="3535223" y="2765720"/>
                </a:lnTo>
                <a:cubicBezTo>
                  <a:pt x="3535958" y="2763945"/>
                  <a:pt x="3534653" y="2761994"/>
                  <a:pt x="3532727" y="2761994"/>
                </a:cubicBezTo>
                <a:close/>
                <a:moveTo>
                  <a:pt x="5586836" y="2715937"/>
                </a:moveTo>
                <a:lnTo>
                  <a:pt x="5586836" y="2715937"/>
                </a:lnTo>
                <a:cubicBezTo>
                  <a:pt x="5599594" y="2715937"/>
                  <a:pt x="5608867" y="2729029"/>
                  <a:pt x="5604408" y="2740752"/>
                </a:cubicBezTo>
                <a:lnTo>
                  <a:pt x="5547308" y="2879036"/>
                </a:lnTo>
                <a:cubicBezTo>
                  <a:pt x="5501774" y="2998335"/>
                  <a:pt x="5388207" y="3075493"/>
                  <a:pt x="5258157" y="3075493"/>
                </a:cubicBezTo>
                <a:lnTo>
                  <a:pt x="4946860" y="3075493"/>
                </a:lnTo>
                <a:cubicBezTo>
                  <a:pt x="4935761" y="3075493"/>
                  <a:pt x="4927678" y="3064099"/>
                  <a:pt x="4931568" y="3053910"/>
                </a:cubicBezTo>
                <a:lnTo>
                  <a:pt x="4992102" y="2895347"/>
                </a:lnTo>
                <a:cubicBezTo>
                  <a:pt x="5037952" y="2775200"/>
                  <a:pt x="5149518" y="2715937"/>
                  <a:pt x="5280480" y="2715937"/>
                </a:cubicBezTo>
                <a:lnTo>
                  <a:pt x="5586836" y="2715937"/>
                </a:lnTo>
                <a:close/>
                <a:moveTo>
                  <a:pt x="5541784" y="2761994"/>
                </a:moveTo>
                <a:lnTo>
                  <a:pt x="5280480" y="2761994"/>
                </a:lnTo>
                <a:cubicBezTo>
                  <a:pt x="5160869" y="2761994"/>
                  <a:pt x="5071437" y="2816592"/>
                  <a:pt x="5035114" y="2911773"/>
                </a:cubicBezTo>
                <a:lnTo>
                  <a:pt x="4991595" y="3025786"/>
                </a:lnTo>
                <a:cubicBezTo>
                  <a:pt x="4990923" y="3027548"/>
                  <a:pt x="4992216" y="3029436"/>
                  <a:pt x="4994116" y="3029436"/>
                </a:cubicBezTo>
                <a:lnTo>
                  <a:pt x="5258157" y="3029436"/>
                </a:lnTo>
                <a:cubicBezTo>
                  <a:pt x="5369000" y="3029436"/>
                  <a:pt x="5465616" y="2963951"/>
                  <a:pt x="5504295" y="2862598"/>
                </a:cubicBezTo>
                <a:lnTo>
                  <a:pt x="5504511" y="2862028"/>
                </a:lnTo>
                <a:lnTo>
                  <a:pt x="5504751" y="2861458"/>
                </a:lnTo>
                <a:lnTo>
                  <a:pt x="5544280" y="2765720"/>
                </a:lnTo>
                <a:cubicBezTo>
                  <a:pt x="5545015" y="2763945"/>
                  <a:pt x="5543710" y="2761994"/>
                  <a:pt x="5541784" y="2761994"/>
                </a:cubicBezTo>
                <a:close/>
                <a:moveTo>
                  <a:pt x="9535242" y="1066307"/>
                </a:moveTo>
                <a:lnTo>
                  <a:pt x="9592329" y="928021"/>
                </a:lnTo>
                <a:cubicBezTo>
                  <a:pt x="9596802" y="916307"/>
                  <a:pt x="9587528" y="903208"/>
                  <a:pt x="9574757" y="903208"/>
                </a:cubicBezTo>
                <a:lnTo>
                  <a:pt x="9268401" y="903208"/>
                </a:lnTo>
                <a:cubicBezTo>
                  <a:pt x="9137452" y="903208"/>
                  <a:pt x="9025886" y="962476"/>
                  <a:pt x="8980023" y="1082616"/>
                </a:cubicBezTo>
                <a:lnTo>
                  <a:pt x="8919502" y="1241179"/>
                </a:lnTo>
                <a:cubicBezTo>
                  <a:pt x="8915600" y="1251373"/>
                  <a:pt x="8923683" y="1262770"/>
                  <a:pt x="8934793" y="1262770"/>
                </a:cubicBezTo>
                <a:lnTo>
                  <a:pt x="9246091" y="1262770"/>
                </a:lnTo>
                <a:cubicBezTo>
                  <a:pt x="9376140" y="1262770"/>
                  <a:pt x="9489709" y="1185606"/>
                  <a:pt x="9535242" y="1066307"/>
                </a:cubicBezTo>
                <a:close/>
                <a:moveTo>
                  <a:pt x="8763303" y="3170699"/>
                </a:moveTo>
                <a:cubicBezTo>
                  <a:pt x="8632340" y="3170699"/>
                  <a:pt x="8520775" y="3229961"/>
                  <a:pt x="8474924" y="3350109"/>
                </a:cubicBezTo>
                <a:lnTo>
                  <a:pt x="8414390" y="3508671"/>
                </a:lnTo>
                <a:cubicBezTo>
                  <a:pt x="8410501" y="3518861"/>
                  <a:pt x="8418571" y="3530255"/>
                  <a:pt x="8429683" y="3530255"/>
                </a:cubicBezTo>
                <a:lnTo>
                  <a:pt x="8740979" y="3530255"/>
                </a:lnTo>
                <a:cubicBezTo>
                  <a:pt x="8871029" y="3530255"/>
                  <a:pt x="8984597" y="3453097"/>
                  <a:pt x="9030130" y="3333798"/>
                </a:cubicBezTo>
                <a:lnTo>
                  <a:pt x="9087231" y="3195514"/>
                </a:lnTo>
                <a:cubicBezTo>
                  <a:pt x="9091690" y="3183791"/>
                  <a:pt x="9082416" y="3170699"/>
                  <a:pt x="9069646" y="3170699"/>
                </a:cubicBezTo>
                <a:lnTo>
                  <a:pt x="9069646" y="3170699"/>
                </a:lnTo>
                <a:cubicBezTo>
                  <a:pt x="9069646" y="3170699"/>
                  <a:pt x="8763303" y="3170699"/>
                  <a:pt x="8763303" y="3170699"/>
                </a:cubicBezTo>
                <a:close/>
                <a:moveTo>
                  <a:pt x="3940691" y="2715937"/>
                </a:moveTo>
                <a:cubicBezTo>
                  <a:pt x="3809728" y="2715937"/>
                  <a:pt x="3698163" y="2775200"/>
                  <a:pt x="3652300" y="2895347"/>
                </a:cubicBezTo>
                <a:lnTo>
                  <a:pt x="3591779" y="3053910"/>
                </a:lnTo>
                <a:cubicBezTo>
                  <a:pt x="3587877" y="3064099"/>
                  <a:pt x="3595960" y="3075493"/>
                  <a:pt x="3607071" y="3075493"/>
                </a:cubicBezTo>
                <a:lnTo>
                  <a:pt x="3918368" y="3075493"/>
                </a:lnTo>
                <a:cubicBezTo>
                  <a:pt x="4048418" y="3075493"/>
                  <a:pt x="4161985" y="2998335"/>
                  <a:pt x="4207519" y="2879036"/>
                </a:cubicBezTo>
                <a:lnTo>
                  <a:pt x="4264606" y="2740752"/>
                </a:lnTo>
                <a:cubicBezTo>
                  <a:pt x="4269079" y="2729042"/>
                  <a:pt x="4259817" y="2715937"/>
                  <a:pt x="4247034" y="2715937"/>
                </a:cubicBezTo>
                <a:lnTo>
                  <a:pt x="4247034" y="2715937"/>
                </a:lnTo>
                <a:cubicBezTo>
                  <a:pt x="4247034" y="2715937"/>
                  <a:pt x="3940691" y="2715937"/>
                  <a:pt x="3940691" y="2715937"/>
                </a:cubicBezTo>
                <a:close/>
                <a:moveTo>
                  <a:pt x="8753952" y="4527406"/>
                </a:moveTo>
                <a:lnTo>
                  <a:pt x="8753952" y="4527406"/>
                </a:lnTo>
                <a:cubicBezTo>
                  <a:pt x="8766723" y="4527406"/>
                  <a:pt x="8775997" y="4540510"/>
                  <a:pt x="8771525" y="4552221"/>
                </a:cubicBezTo>
                <a:lnTo>
                  <a:pt x="8714437" y="4690505"/>
                </a:lnTo>
                <a:cubicBezTo>
                  <a:pt x="8668903" y="4809803"/>
                  <a:pt x="8555324" y="4886974"/>
                  <a:pt x="8425286" y="4886974"/>
                </a:cubicBezTo>
                <a:lnTo>
                  <a:pt x="8113989" y="4886974"/>
                </a:lnTo>
                <a:cubicBezTo>
                  <a:pt x="8102878" y="4886974"/>
                  <a:pt x="8094796" y="4875568"/>
                  <a:pt x="8098698" y="4865378"/>
                </a:cubicBezTo>
                <a:lnTo>
                  <a:pt x="8159219" y="4706816"/>
                </a:lnTo>
                <a:cubicBezTo>
                  <a:pt x="8205081" y="4586668"/>
                  <a:pt x="8316647" y="4527406"/>
                  <a:pt x="8447597" y="4527406"/>
                </a:cubicBezTo>
                <a:lnTo>
                  <a:pt x="8753952" y="4527406"/>
                </a:lnTo>
                <a:close/>
                <a:moveTo>
                  <a:pt x="8708913" y="4573462"/>
                </a:moveTo>
                <a:lnTo>
                  <a:pt x="8447597" y="4573462"/>
                </a:lnTo>
                <a:cubicBezTo>
                  <a:pt x="8327999" y="4573462"/>
                  <a:pt x="8238566" y="4628061"/>
                  <a:pt x="8202231" y="4723241"/>
                </a:cubicBezTo>
                <a:lnTo>
                  <a:pt x="8158725" y="4837255"/>
                </a:lnTo>
                <a:cubicBezTo>
                  <a:pt x="8158040" y="4839017"/>
                  <a:pt x="8159346" y="4840905"/>
                  <a:pt x="8161233" y="4840905"/>
                </a:cubicBezTo>
                <a:lnTo>
                  <a:pt x="8425273" y="4840905"/>
                </a:lnTo>
                <a:cubicBezTo>
                  <a:pt x="8536117" y="4840905"/>
                  <a:pt x="8632733" y="4775420"/>
                  <a:pt x="8671425" y="4674080"/>
                </a:cubicBezTo>
                <a:lnTo>
                  <a:pt x="8671640" y="4673497"/>
                </a:lnTo>
                <a:lnTo>
                  <a:pt x="8671868" y="4672926"/>
                </a:lnTo>
                <a:lnTo>
                  <a:pt x="8711409" y="4577188"/>
                </a:lnTo>
                <a:cubicBezTo>
                  <a:pt x="8712131" y="4575414"/>
                  <a:pt x="8710826" y="4573462"/>
                  <a:pt x="8708913" y="4573462"/>
                </a:cubicBezTo>
                <a:close/>
                <a:moveTo>
                  <a:pt x="3754554" y="1351651"/>
                </a:moveTo>
                <a:lnTo>
                  <a:pt x="3754554" y="1351651"/>
                </a:lnTo>
                <a:cubicBezTo>
                  <a:pt x="3767324" y="1351651"/>
                  <a:pt x="3776598" y="1364756"/>
                  <a:pt x="3772126" y="1376467"/>
                </a:cubicBezTo>
                <a:lnTo>
                  <a:pt x="3715038" y="1514750"/>
                </a:lnTo>
                <a:cubicBezTo>
                  <a:pt x="3669492" y="1634049"/>
                  <a:pt x="3555925" y="1711220"/>
                  <a:pt x="3425887" y="1711220"/>
                </a:cubicBezTo>
                <a:lnTo>
                  <a:pt x="3114578" y="1711220"/>
                </a:lnTo>
                <a:cubicBezTo>
                  <a:pt x="3103467" y="1711220"/>
                  <a:pt x="3095396" y="1699814"/>
                  <a:pt x="3099286" y="1689624"/>
                </a:cubicBezTo>
                <a:lnTo>
                  <a:pt x="3159820" y="1531062"/>
                </a:lnTo>
                <a:cubicBezTo>
                  <a:pt x="3205670" y="1410914"/>
                  <a:pt x="3317236" y="1351651"/>
                  <a:pt x="3448198" y="1351651"/>
                </a:cubicBezTo>
                <a:lnTo>
                  <a:pt x="3754554" y="1351651"/>
                </a:lnTo>
                <a:close/>
                <a:moveTo>
                  <a:pt x="3709502" y="1397708"/>
                </a:moveTo>
                <a:lnTo>
                  <a:pt x="3448198" y="1397708"/>
                </a:lnTo>
                <a:cubicBezTo>
                  <a:pt x="3328587" y="1397708"/>
                  <a:pt x="3239167" y="1452307"/>
                  <a:pt x="3202832" y="1547487"/>
                </a:cubicBezTo>
                <a:lnTo>
                  <a:pt x="3159313" y="1661501"/>
                </a:lnTo>
                <a:cubicBezTo>
                  <a:pt x="3158642" y="1663262"/>
                  <a:pt x="3159946" y="1665151"/>
                  <a:pt x="3161834" y="1665151"/>
                </a:cubicBezTo>
                <a:lnTo>
                  <a:pt x="3425887" y="1665151"/>
                </a:lnTo>
                <a:cubicBezTo>
                  <a:pt x="3536718" y="1665151"/>
                  <a:pt x="3633334" y="1599665"/>
                  <a:pt x="3672013" y="1498325"/>
                </a:cubicBezTo>
                <a:lnTo>
                  <a:pt x="3672241" y="1497742"/>
                </a:lnTo>
                <a:lnTo>
                  <a:pt x="3672470" y="1497172"/>
                </a:lnTo>
                <a:lnTo>
                  <a:pt x="3711998" y="1401434"/>
                </a:lnTo>
                <a:cubicBezTo>
                  <a:pt x="3712732" y="1399660"/>
                  <a:pt x="3711427" y="1397720"/>
                  <a:pt x="3709502" y="1397720"/>
                </a:cubicBezTo>
                <a:close/>
                <a:moveTo>
                  <a:pt x="3587117" y="1806413"/>
                </a:moveTo>
                <a:cubicBezTo>
                  <a:pt x="3456154" y="1806413"/>
                  <a:pt x="3344589" y="1865676"/>
                  <a:pt x="3298738" y="1985824"/>
                </a:cubicBezTo>
                <a:lnTo>
                  <a:pt x="3238205" y="2144386"/>
                </a:lnTo>
                <a:cubicBezTo>
                  <a:pt x="3234315" y="2154575"/>
                  <a:pt x="3242385" y="2165982"/>
                  <a:pt x="3253496" y="2165982"/>
                </a:cubicBezTo>
                <a:lnTo>
                  <a:pt x="3564793" y="2165982"/>
                </a:lnTo>
                <a:cubicBezTo>
                  <a:pt x="3694843" y="2165982"/>
                  <a:pt x="3808411" y="2088811"/>
                  <a:pt x="3853944" y="1969512"/>
                </a:cubicBezTo>
                <a:lnTo>
                  <a:pt x="3911045" y="1831228"/>
                </a:lnTo>
                <a:cubicBezTo>
                  <a:pt x="3915504" y="1819505"/>
                  <a:pt x="3906230" y="1806413"/>
                  <a:pt x="3893460" y="1806413"/>
                </a:cubicBezTo>
                <a:lnTo>
                  <a:pt x="3587117" y="1806413"/>
                </a:lnTo>
                <a:close/>
                <a:moveTo>
                  <a:pt x="3738641" y="2254863"/>
                </a:moveTo>
                <a:cubicBezTo>
                  <a:pt x="3607679" y="2254863"/>
                  <a:pt x="3496113" y="2314126"/>
                  <a:pt x="3450263" y="2434261"/>
                </a:cubicBezTo>
                <a:lnTo>
                  <a:pt x="3389729" y="2592823"/>
                </a:lnTo>
                <a:cubicBezTo>
                  <a:pt x="3385839" y="2603026"/>
                  <a:pt x="3393910" y="2614420"/>
                  <a:pt x="3405034" y="2614420"/>
                </a:cubicBezTo>
                <a:lnTo>
                  <a:pt x="3716318" y="2614420"/>
                </a:lnTo>
                <a:cubicBezTo>
                  <a:pt x="3846368" y="2614420"/>
                  <a:pt x="3959936" y="2537261"/>
                  <a:pt x="4005469" y="2417950"/>
                </a:cubicBezTo>
                <a:lnTo>
                  <a:pt x="4062569" y="2279666"/>
                </a:lnTo>
                <a:cubicBezTo>
                  <a:pt x="4067041" y="2267955"/>
                  <a:pt x="4057768" y="2254863"/>
                  <a:pt x="4044984" y="2254863"/>
                </a:cubicBezTo>
                <a:lnTo>
                  <a:pt x="3738641" y="2254863"/>
                </a:lnTo>
                <a:close/>
                <a:moveTo>
                  <a:pt x="9121552" y="1689624"/>
                </a:moveTo>
                <a:lnTo>
                  <a:pt x="9182073" y="1531062"/>
                </a:lnTo>
                <a:cubicBezTo>
                  <a:pt x="9227923" y="1410914"/>
                  <a:pt x="9339489" y="1351651"/>
                  <a:pt x="9470451" y="1351651"/>
                </a:cubicBezTo>
                <a:lnTo>
                  <a:pt x="9776806" y="1351651"/>
                </a:lnTo>
                <a:lnTo>
                  <a:pt x="9776806" y="1351651"/>
                </a:lnTo>
                <a:cubicBezTo>
                  <a:pt x="9789578" y="1351651"/>
                  <a:pt x="9798838" y="1364756"/>
                  <a:pt x="9794379" y="1376467"/>
                </a:cubicBezTo>
                <a:lnTo>
                  <a:pt x="9737291" y="1514750"/>
                </a:lnTo>
                <a:cubicBezTo>
                  <a:pt x="9691758" y="1634049"/>
                  <a:pt x="9578178" y="1711220"/>
                  <a:pt x="9448141" y="1711220"/>
                </a:cubicBezTo>
                <a:lnTo>
                  <a:pt x="9136844" y="1711220"/>
                </a:lnTo>
                <a:cubicBezTo>
                  <a:pt x="9125733" y="1711220"/>
                  <a:pt x="9117650" y="1699814"/>
                  <a:pt x="9121552" y="1689624"/>
                </a:cubicBezTo>
                <a:close/>
                <a:moveTo>
                  <a:pt x="9184087" y="1665151"/>
                </a:moveTo>
                <a:lnTo>
                  <a:pt x="9448141" y="1665151"/>
                </a:lnTo>
                <a:cubicBezTo>
                  <a:pt x="9558971" y="1665151"/>
                  <a:pt x="9655587" y="1599665"/>
                  <a:pt x="9694279" y="1498325"/>
                </a:cubicBezTo>
                <a:lnTo>
                  <a:pt x="9694495" y="1497742"/>
                </a:lnTo>
                <a:lnTo>
                  <a:pt x="9694723" y="1497172"/>
                </a:lnTo>
                <a:lnTo>
                  <a:pt x="9734251" y="1401434"/>
                </a:lnTo>
                <a:cubicBezTo>
                  <a:pt x="9734986" y="1399660"/>
                  <a:pt x="9733680" y="1397720"/>
                  <a:pt x="9731767" y="1397720"/>
                </a:cubicBezTo>
                <a:lnTo>
                  <a:pt x="9470451" y="1397720"/>
                </a:lnTo>
                <a:cubicBezTo>
                  <a:pt x="9350853" y="1397720"/>
                  <a:pt x="9261420" y="1452307"/>
                  <a:pt x="9225085" y="1547487"/>
                </a:cubicBezTo>
                <a:lnTo>
                  <a:pt x="9181566" y="1661501"/>
                </a:lnTo>
                <a:cubicBezTo>
                  <a:pt x="9180895" y="1663262"/>
                  <a:pt x="9182199" y="1665163"/>
                  <a:pt x="9184087" y="1665163"/>
                </a:cubicBezTo>
                <a:close/>
                <a:moveTo>
                  <a:pt x="4714264" y="2254863"/>
                </a:moveTo>
                <a:lnTo>
                  <a:pt x="4714264" y="2254863"/>
                </a:lnTo>
                <a:cubicBezTo>
                  <a:pt x="4727022" y="2254863"/>
                  <a:pt x="4736309" y="2267955"/>
                  <a:pt x="4731837" y="2279666"/>
                </a:cubicBezTo>
                <a:lnTo>
                  <a:pt x="4674749" y="2417950"/>
                </a:lnTo>
                <a:cubicBezTo>
                  <a:pt x="4629203" y="2537261"/>
                  <a:pt x="4515636" y="2614420"/>
                  <a:pt x="4385598" y="2614420"/>
                </a:cubicBezTo>
                <a:lnTo>
                  <a:pt x="4074288" y="2614420"/>
                </a:lnTo>
                <a:cubicBezTo>
                  <a:pt x="4063177" y="2614420"/>
                  <a:pt x="4055107" y="2603026"/>
                  <a:pt x="4058997" y="2592823"/>
                </a:cubicBezTo>
                <a:lnTo>
                  <a:pt x="4119530" y="2434261"/>
                </a:lnTo>
                <a:cubicBezTo>
                  <a:pt x="4165381" y="2314126"/>
                  <a:pt x="4276946" y="2254863"/>
                  <a:pt x="4407908" y="2254863"/>
                </a:cubicBezTo>
                <a:lnTo>
                  <a:pt x="4714264" y="2254863"/>
                </a:lnTo>
                <a:close/>
                <a:moveTo>
                  <a:pt x="4669212" y="2300920"/>
                </a:moveTo>
                <a:lnTo>
                  <a:pt x="4407908" y="2300920"/>
                </a:lnTo>
                <a:cubicBezTo>
                  <a:pt x="4288298" y="2300920"/>
                  <a:pt x="4198878" y="2355506"/>
                  <a:pt x="4162542" y="2450699"/>
                </a:cubicBezTo>
                <a:lnTo>
                  <a:pt x="4119023" y="2564700"/>
                </a:lnTo>
                <a:cubicBezTo>
                  <a:pt x="4118352" y="2566462"/>
                  <a:pt x="4119657" y="2568363"/>
                  <a:pt x="4121545" y="2568363"/>
                </a:cubicBezTo>
                <a:lnTo>
                  <a:pt x="4385598" y="2568363"/>
                </a:lnTo>
                <a:cubicBezTo>
                  <a:pt x="4496429" y="2568363"/>
                  <a:pt x="4593045" y="2502877"/>
                  <a:pt x="4631724" y="2401525"/>
                </a:cubicBezTo>
                <a:lnTo>
                  <a:pt x="4631939" y="2400942"/>
                </a:lnTo>
                <a:lnTo>
                  <a:pt x="4632180" y="2400371"/>
                </a:lnTo>
                <a:lnTo>
                  <a:pt x="4671708" y="2304646"/>
                </a:lnTo>
                <a:cubicBezTo>
                  <a:pt x="4672443" y="2302872"/>
                  <a:pt x="4671138" y="2300920"/>
                  <a:pt x="4669212" y="2300920"/>
                </a:cubicBezTo>
                <a:close/>
                <a:moveTo>
                  <a:pt x="1749590" y="1351651"/>
                </a:moveTo>
                <a:lnTo>
                  <a:pt x="1749590" y="1351651"/>
                </a:lnTo>
                <a:cubicBezTo>
                  <a:pt x="1762360" y="1351651"/>
                  <a:pt x="1771634" y="1364756"/>
                  <a:pt x="1767162" y="1376467"/>
                </a:cubicBezTo>
                <a:lnTo>
                  <a:pt x="1710074" y="1514750"/>
                </a:lnTo>
                <a:cubicBezTo>
                  <a:pt x="1664528" y="1634049"/>
                  <a:pt x="1550973" y="1711220"/>
                  <a:pt x="1420923" y="1711220"/>
                </a:cubicBezTo>
                <a:lnTo>
                  <a:pt x="1109620" y="1711220"/>
                </a:lnTo>
                <a:cubicBezTo>
                  <a:pt x="1098509" y="1711220"/>
                  <a:pt x="1090436" y="1699814"/>
                  <a:pt x="1094328" y="1689624"/>
                </a:cubicBezTo>
                <a:lnTo>
                  <a:pt x="1154859" y="1531062"/>
                </a:lnTo>
                <a:cubicBezTo>
                  <a:pt x="1200711" y="1410914"/>
                  <a:pt x="1312271" y="1351651"/>
                  <a:pt x="1443234" y="1351651"/>
                </a:cubicBezTo>
                <a:lnTo>
                  <a:pt x="1749590" y="1351651"/>
                </a:lnTo>
                <a:close/>
                <a:moveTo>
                  <a:pt x="1704550" y="1397708"/>
                </a:moveTo>
                <a:lnTo>
                  <a:pt x="1443234" y="1397708"/>
                </a:lnTo>
                <a:cubicBezTo>
                  <a:pt x="1323636" y="1397708"/>
                  <a:pt x="1234203" y="1452307"/>
                  <a:pt x="1197872" y="1547487"/>
                </a:cubicBezTo>
                <a:lnTo>
                  <a:pt x="1154351" y="1661501"/>
                </a:lnTo>
                <a:cubicBezTo>
                  <a:pt x="1153677" y="1663262"/>
                  <a:pt x="1154982" y="1665151"/>
                  <a:pt x="1156869" y="1665151"/>
                </a:cubicBezTo>
                <a:lnTo>
                  <a:pt x="1420923" y="1665151"/>
                </a:lnTo>
                <a:cubicBezTo>
                  <a:pt x="1531754" y="1665151"/>
                  <a:pt x="1628370" y="1599665"/>
                  <a:pt x="1667049" y="1498325"/>
                </a:cubicBezTo>
                <a:lnTo>
                  <a:pt x="1667277" y="1497742"/>
                </a:lnTo>
                <a:lnTo>
                  <a:pt x="1667518" y="1497172"/>
                </a:lnTo>
                <a:lnTo>
                  <a:pt x="1707033" y="1401434"/>
                </a:lnTo>
                <a:cubicBezTo>
                  <a:pt x="1707768" y="1399660"/>
                  <a:pt x="1706463" y="1397720"/>
                  <a:pt x="1704538" y="1397720"/>
                </a:cubicBezTo>
                <a:close/>
                <a:moveTo>
                  <a:pt x="8094035" y="3170699"/>
                </a:moveTo>
                <a:cubicBezTo>
                  <a:pt x="7963073" y="3170699"/>
                  <a:pt x="7851508" y="3229961"/>
                  <a:pt x="7805644" y="3350109"/>
                </a:cubicBezTo>
                <a:lnTo>
                  <a:pt x="7745123" y="3508671"/>
                </a:lnTo>
                <a:cubicBezTo>
                  <a:pt x="7741221" y="3518861"/>
                  <a:pt x="7749304" y="3530255"/>
                  <a:pt x="7760416" y="3530255"/>
                </a:cubicBezTo>
                <a:lnTo>
                  <a:pt x="8071712" y="3530255"/>
                </a:lnTo>
                <a:cubicBezTo>
                  <a:pt x="8201749" y="3530255"/>
                  <a:pt x="8315330" y="3453097"/>
                  <a:pt x="8360863" y="3333798"/>
                </a:cubicBezTo>
                <a:lnTo>
                  <a:pt x="8417950" y="3195514"/>
                </a:lnTo>
                <a:cubicBezTo>
                  <a:pt x="8422423" y="3183791"/>
                  <a:pt x="8413149" y="3170699"/>
                  <a:pt x="8400379" y="3170699"/>
                </a:cubicBezTo>
                <a:lnTo>
                  <a:pt x="8400379" y="3170699"/>
                </a:lnTo>
                <a:cubicBezTo>
                  <a:pt x="8400379" y="3170699"/>
                  <a:pt x="8094023" y="3170699"/>
                  <a:pt x="8094023" y="3170699"/>
                </a:cubicBezTo>
                <a:close/>
                <a:moveTo>
                  <a:pt x="7751432" y="2254863"/>
                </a:moveTo>
                <a:cubicBezTo>
                  <a:pt x="7620470" y="2254863"/>
                  <a:pt x="7508918" y="2314126"/>
                  <a:pt x="7463055" y="2434261"/>
                </a:cubicBezTo>
                <a:lnTo>
                  <a:pt x="7402533" y="2592823"/>
                </a:lnTo>
                <a:cubicBezTo>
                  <a:pt x="7398631" y="2603026"/>
                  <a:pt x="7406714" y="2614420"/>
                  <a:pt x="7417825" y="2614420"/>
                </a:cubicBezTo>
                <a:lnTo>
                  <a:pt x="7729110" y="2614420"/>
                </a:lnTo>
                <a:cubicBezTo>
                  <a:pt x="7859159" y="2614420"/>
                  <a:pt x="7972727" y="2537261"/>
                  <a:pt x="8018273" y="2417950"/>
                </a:cubicBezTo>
                <a:lnTo>
                  <a:pt x="8075361" y="2279666"/>
                </a:lnTo>
                <a:cubicBezTo>
                  <a:pt x="8079821" y="2267955"/>
                  <a:pt x="8070559" y="2254863"/>
                  <a:pt x="8057789" y="2254863"/>
                </a:cubicBezTo>
                <a:lnTo>
                  <a:pt x="7751432" y="2254863"/>
                </a:lnTo>
                <a:close/>
                <a:moveTo>
                  <a:pt x="6614935" y="2715937"/>
                </a:moveTo>
                <a:cubicBezTo>
                  <a:pt x="6483973" y="2715937"/>
                  <a:pt x="6372407" y="2775200"/>
                  <a:pt x="6326557" y="2895347"/>
                </a:cubicBezTo>
                <a:lnTo>
                  <a:pt x="6266036" y="3053910"/>
                </a:lnTo>
                <a:cubicBezTo>
                  <a:pt x="6262134" y="3064099"/>
                  <a:pt x="6270217" y="3075493"/>
                  <a:pt x="6281327" y="3075493"/>
                </a:cubicBezTo>
                <a:lnTo>
                  <a:pt x="6592612" y="3075493"/>
                </a:lnTo>
                <a:cubicBezTo>
                  <a:pt x="6722662" y="3075493"/>
                  <a:pt x="6836229" y="2998335"/>
                  <a:pt x="6881763" y="2879036"/>
                </a:cubicBezTo>
                <a:lnTo>
                  <a:pt x="6938863" y="2740752"/>
                </a:lnTo>
                <a:cubicBezTo>
                  <a:pt x="6943335" y="2729042"/>
                  <a:pt x="6934049" y="2715937"/>
                  <a:pt x="6921291" y="2715937"/>
                </a:cubicBezTo>
                <a:lnTo>
                  <a:pt x="6921291" y="2715937"/>
                </a:lnTo>
                <a:cubicBezTo>
                  <a:pt x="6921291" y="2715937"/>
                  <a:pt x="6614935" y="2715937"/>
                  <a:pt x="6614935" y="2715937"/>
                </a:cubicBezTo>
                <a:close/>
                <a:moveTo>
                  <a:pt x="5596160" y="1806413"/>
                </a:moveTo>
                <a:cubicBezTo>
                  <a:pt x="5465211" y="1806413"/>
                  <a:pt x="5353645" y="1865676"/>
                  <a:pt x="5307782" y="1985824"/>
                </a:cubicBezTo>
                <a:lnTo>
                  <a:pt x="5247261" y="2144386"/>
                </a:lnTo>
                <a:cubicBezTo>
                  <a:pt x="5243359" y="2154575"/>
                  <a:pt x="5251442" y="2165982"/>
                  <a:pt x="5262553" y="2165982"/>
                </a:cubicBezTo>
                <a:lnTo>
                  <a:pt x="5573850" y="2165982"/>
                </a:lnTo>
                <a:cubicBezTo>
                  <a:pt x="5703900" y="2165982"/>
                  <a:pt x="5817467" y="2088811"/>
                  <a:pt x="5863001" y="1969512"/>
                </a:cubicBezTo>
                <a:lnTo>
                  <a:pt x="5920088" y="1831228"/>
                </a:lnTo>
                <a:cubicBezTo>
                  <a:pt x="5924561" y="1819505"/>
                  <a:pt x="5915287" y="1806413"/>
                  <a:pt x="5902516" y="1806413"/>
                </a:cubicBezTo>
                <a:lnTo>
                  <a:pt x="5596160" y="1806413"/>
                </a:lnTo>
                <a:close/>
                <a:moveTo>
                  <a:pt x="5747697" y="2254863"/>
                </a:moveTo>
                <a:cubicBezTo>
                  <a:pt x="5616735" y="2254863"/>
                  <a:pt x="5505169" y="2314126"/>
                  <a:pt x="5459319" y="2434261"/>
                </a:cubicBezTo>
                <a:lnTo>
                  <a:pt x="5398785" y="2592823"/>
                </a:lnTo>
                <a:cubicBezTo>
                  <a:pt x="5394896" y="2603026"/>
                  <a:pt x="5402966" y="2614420"/>
                  <a:pt x="5414077" y="2614420"/>
                </a:cubicBezTo>
                <a:lnTo>
                  <a:pt x="5725374" y="2614420"/>
                </a:lnTo>
                <a:cubicBezTo>
                  <a:pt x="5855424" y="2614420"/>
                  <a:pt x="5968992" y="2537261"/>
                  <a:pt x="6014525" y="2417950"/>
                </a:cubicBezTo>
                <a:lnTo>
                  <a:pt x="6071626" y="2279666"/>
                </a:lnTo>
                <a:cubicBezTo>
                  <a:pt x="6076085" y="2267955"/>
                  <a:pt x="6066811" y="2254863"/>
                  <a:pt x="6054053" y="2254863"/>
                </a:cubicBezTo>
                <a:lnTo>
                  <a:pt x="5747697" y="2254863"/>
                </a:lnTo>
                <a:close/>
                <a:moveTo>
                  <a:pt x="5949747" y="2715937"/>
                </a:moveTo>
                <a:cubicBezTo>
                  <a:pt x="5818785" y="2715937"/>
                  <a:pt x="5707219" y="2775200"/>
                  <a:pt x="5661356" y="2895347"/>
                </a:cubicBezTo>
                <a:lnTo>
                  <a:pt x="5600835" y="3053910"/>
                </a:lnTo>
                <a:cubicBezTo>
                  <a:pt x="5596933" y="3064099"/>
                  <a:pt x="5605016" y="3075493"/>
                  <a:pt x="5616127" y="3075493"/>
                </a:cubicBezTo>
                <a:lnTo>
                  <a:pt x="5927424" y="3075493"/>
                </a:lnTo>
                <a:cubicBezTo>
                  <a:pt x="6057462" y="3075493"/>
                  <a:pt x="6171042" y="2998335"/>
                  <a:pt x="6216575" y="2879036"/>
                </a:cubicBezTo>
                <a:lnTo>
                  <a:pt x="6273663" y="2740752"/>
                </a:lnTo>
                <a:cubicBezTo>
                  <a:pt x="6278135" y="2729042"/>
                  <a:pt x="6268861" y="2715937"/>
                  <a:pt x="6256090" y="2715937"/>
                </a:cubicBezTo>
                <a:lnTo>
                  <a:pt x="6256090" y="2715937"/>
                </a:lnTo>
                <a:cubicBezTo>
                  <a:pt x="6256090" y="2715937"/>
                  <a:pt x="5949747" y="2715937"/>
                  <a:pt x="5949747" y="2715937"/>
                </a:cubicBezTo>
                <a:close/>
                <a:moveTo>
                  <a:pt x="6753841" y="3170699"/>
                </a:moveTo>
                <a:cubicBezTo>
                  <a:pt x="6622878" y="3170699"/>
                  <a:pt x="6511313" y="3229961"/>
                  <a:pt x="6465463" y="3350109"/>
                </a:cubicBezTo>
                <a:lnTo>
                  <a:pt x="6404929" y="3508671"/>
                </a:lnTo>
                <a:cubicBezTo>
                  <a:pt x="6401040" y="3518861"/>
                  <a:pt x="6409123" y="3530255"/>
                  <a:pt x="6420221" y="3530255"/>
                </a:cubicBezTo>
                <a:lnTo>
                  <a:pt x="6731531" y="3530255"/>
                </a:lnTo>
                <a:cubicBezTo>
                  <a:pt x="6861568" y="3530255"/>
                  <a:pt x="6975135" y="3453097"/>
                  <a:pt x="7020669" y="3333798"/>
                </a:cubicBezTo>
                <a:lnTo>
                  <a:pt x="7077769" y="3195514"/>
                </a:lnTo>
                <a:cubicBezTo>
                  <a:pt x="7082241" y="3183791"/>
                  <a:pt x="7072955" y="3170699"/>
                  <a:pt x="7060197" y="3170699"/>
                </a:cubicBezTo>
                <a:lnTo>
                  <a:pt x="7060197" y="3170699"/>
                </a:lnTo>
                <a:cubicBezTo>
                  <a:pt x="7060197" y="3170699"/>
                  <a:pt x="6753841" y="3170699"/>
                  <a:pt x="6753841" y="3170699"/>
                </a:cubicBezTo>
                <a:close/>
                <a:moveTo>
                  <a:pt x="6567716" y="1806413"/>
                </a:moveTo>
                <a:lnTo>
                  <a:pt x="6567716" y="1806413"/>
                </a:lnTo>
                <a:cubicBezTo>
                  <a:pt x="6580488" y="1806413"/>
                  <a:pt x="6589761" y="1819518"/>
                  <a:pt x="6585289" y="1831228"/>
                </a:cubicBezTo>
                <a:lnTo>
                  <a:pt x="6528201" y="1969512"/>
                </a:lnTo>
                <a:cubicBezTo>
                  <a:pt x="6482668" y="2088811"/>
                  <a:pt x="6369100" y="2165982"/>
                  <a:pt x="6239050" y="2165982"/>
                </a:cubicBezTo>
                <a:lnTo>
                  <a:pt x="5927753" y="2165982"/>
                </a:lnTo>
                <a:cubicBezTo>
                  <a:pt x="5916642" y="2165982"/>
                  <a:pt x="5908559" y="2154575"/>
                  <a:pt x="5912462" y="2144386"/>
                </a:cubicBezTo>
                <a:lnTo>
                  <a:pt x="5972983" y="1985824"/>
                </a:lnTo>
                <a:cubicBezTo>
                  <a:pt x="6018845" y="1865688"/>
                  <a:pt x="6130398" y="1806413"/>
                  <a:pt x="6261361" y="1806413"/>
                </a:cubicBezTo>
                <a:lnTo>
                  <a:pt x="6567716" y="1806413"/>
                </a:lnTo>
                <a:close/>
                <a:moveTo>
                  <a:pt x="6522677" y="1852470"/>
                </a:moveTo>
                <a:lnTo>
                  <a:pt x="6261361" y="1852470"/>
                </a:lnTo>
                <a:cubicBezTo>
                  <a:pt x="6141763" y="1852470"/>
                  <a:pt x="6052330" y="1907069"/>
                  <a:pt x="6016008" y="2002249"/>
                </a:cubicBezTo>
                <a:lnTo>
                  <a:pt x="5972476" y="2116263"/>
                </a:lnTo>
                <a:cubicBezTo>
                  <a:pt x="5971804" y="2118024"/>
                  <a:pt x="5973109" y="2119925"/>
                  <a:pt x="5974997" y="2119925"/>
                </a:cubicBezTo>
                <a:lnTo>
                  <a:pt x="6239050" y="2119925"/>
                </a:lnTo>
                <a:cubicBezTo>
                  <a:pt x="6349881" y="2119925"/>
                  <a:pt x="6446497" y="2054427"/>
                  <a:pt x="6485189" y="1953087"/>
                </a:cubicBezTo>
                <a:lnTo>
                  <a:pt x="6485404" y="1952504"/>
                </a:lnTo>
                <a:lnTo>
                  <a:pt x="6485645" y="1951934"/>
                </a:lnTo>
                <a:lnTo>
                  <a:pt x="6525161" y="1856209"/>
                </a:lnTo>
                <a:cubicBezTo>
                  <a:pt x="6525895" y="1854421"/>
                  <a:pt x="6524590" y="1852482"/>
                  <a:pt x="6522677" y="1852482"/>
                </a:cubicBezTo>
                <a:close/>
                <a:moveTo>
                  <a:pt x="5570910" y="3619136"/>
                </a:moveTo>
                <a:cubicBezTo>
                  <a:pt x="5439948" y="3619136"/>
                  <a:pt x="5328383" y="3678412"/>
                  <a:pt x="5282532" y="3798547"/>
                </a:cubicBezTo>
                <a:lnTo>
                  <a:pt x="5221999" y="3957109"/>
                </a:lnTo>
                <a:cubicBezTo>
                  <a:pt x="5218109" y="3967299"/>
                  <a:pt x="5226179" y="3978705"/>
                  <a:pt x="5237290" y="3978705"/>
                </a:cubicBezTo>
                <a:lnTo>
                  <a:pt x="5548587" y="3978705"/>
                </a:lnTo>
                <a:cubicBezTo>
                  <a:pt x="5678637" y="3978705"/>
                  <a:pt x="5792205" y="3901534"/>
                  <a:pt x="5837738" y="3782236"/>
                </a:cubicBezTo>
                <a:lnTo>
                  <a:pt x="5894839" y="3643952"/>
                </a:lnTo>
                <a:cubicBezTo>
                  <a:pt x="5899311" y="3632241"/>
                  <a:pt x="5890024" y="3619136"/>
                  <a:pt x="5877254" y="3619136"/>
                </a:cubicBezTo>
                <a:lnTo>
                  <a:pt x="5877254" y="3619136"/>
                </a:lnTo>
                <a:cubicBezTo>
                  <a:pt x="5877254" y="3619136"/>
                  <a:pt x="5570910" y="3619136"/>
                  <a:pt x="5570910" y="3619136"/>
                </a:cubicBezTo>
                <a:close/>
                <a:moveTo>
                  <a:pt x="4750119" y="3170699"/>
                </a:moveTo>
                <a:cubicBezTo>
                  <a:pt x="4619143" y="3170699"/>
                  <a:pt x="4507590" y="3229961"/>
                  <a:pt x="4461728" y="3350109"/>
                </a:cubicBezTo>
                <a:lnTo>
                  <a:pt x="4401206" y="3508671"/>
                </a:lnTo>
                <a:cubicBezTo>
                  <a:pt x="4397305" y="3518861"/>
                  <a:pt x="4405387" y="3530255"/>
                  <a:pt x="4416498" y="3530255"/>
                </a:cubicBezTo>
                <a:lnTo>
                  <a:pt x="4727795" y="3530255"/>
                </a:lnTo>
                <a:cubicBezTo>
                  <a:pt x="4857845" y="3530255"/>
                  <a:pt x="4971400" y="3453097"/>
                  <a:pt x="5016946" y="3333798"/>
                </a:cubicBezTo>
                <a:lnTo>
                  <a:pt x="5074034" y="3195514"/>
                </a:lnTo>
                <a:cubicBezTo>
                  <a:pt x="5078506" y="3183791"/>
                  <a:pt x="5069232" y="3170699"/>
                  <a:pt x="5056462" y="3170699"/>
                </a:cubicBezTo>
                <a:lnTo>
                  <a:pt x="5056462" y="3170699"/>
                </a:lnTo>
                <a:cubicBezTo>
                  <a:pt x="5056462" y="3170699"/>
                  <a:pt x="4750119" y="3170699"/>
                  <a:pt x="4750119" y="3170699"/>
                </a:cubicBezTo>
                <a:close/>
                <a:moveTo>
                  <a:pt x="4901643" y="3619136"/>
                </a:moveTo>
                <a:cubicBezTo>
                  <a:pt x="4770681" y="3619136"/>
                  <a:pt x="4659128" y="3678412"/>
                  <a:pt x="4613265" y="3798547"/>
                </a:cubicBezTo>
                <a:lnTo>
                  <a:pt x="4552744" y="3957109"/>
                </a:lnTo>
                <a:cubicBezTo>
                  <a:pt x="4548842" y="3967299"/>
                  <a:pt x="4556925" y="3978705"/>
                  <a:pt x="4568036" y="3978705"/>
                </a:cubicBezTo>
                <a:lnTo>
                  <a:pt x="4879320" y="3978705"/>
                </a:lnTo>
                <a:cubicBezTo>
                  <a:pt x="5009370" y="3978705"/>
                  <a:pt x="5122937" y="3901534"/>
                  <a:pt x="5168484" y="3782236"/>
                </a:cubicBezTo>
                <a:lnTo>
                  <a:pt x="5225571" y="3643952"/>
                </a:lnTo>
                <a:cubicBezTo>
                  <a:pt x="5230031" y="3632241"/>
                  <a:pt x="5220769" y="3619136"/>
                  <a:pt x="5207999" y="3619136"/>
                </a:cubicBezTo>
                <a:lnTo>
                  <a:pt x="5207999" y="3619136"/>
                </a:lnTo>
                <a:cubicBezTo>
                  <a:pt x="5207999" y="3619136"/>
                  <a:pt x="4901643" y="3619136"/>
                  <a:pt x="4901643" y="3619136"/>
                </a:cubicBezTo>
                <a:close/>
                <a:moveTo>
                  <a:pt x="3716672" y="3170699"/>
                </a:moveTo>
                <a:lnTo>
                  <a:pt x="3716672" y="3170699"/>
                </a:lnTo>
                <a:cubicBezTo>
                  <a:pt x="3729443" y="3170699"/>
                  <a:pt x="3738705" y="3183791"/>
                  <a:pt x="3734245" y="3195514"/>
                </a:cubicBezTo>
                <a:lnTo>
                  <a:pt x="3677157" y="3333798"/>
                </a:lnTo>
                <a:cubicBezTo>
                  <a:pt x="3631611" y="3453097"/>
                  <a:pt x="3518044" y="3530255"/>
                  <a:pt x="3387993" y="3530255"/>
                </a:cubicBezTo>
                <a:lnTo>
                  <a:pt x="3076709" y="3530255"/>
                </a:lnTo>
                <a:cubicBezTo>
                  <a:pt x="3065598" y="3530255"/>
                  <a:pt x="3057515" y="3518861"/>
                  <a:pt x="3061418" y="3508671"/>
                </a:cubicBezTo>
                <a:lnTo>
                  <a:pt x="3121939" y="3350097"/>
                </a:lnTo>
                <a:cubicBezTo>
                  <a:pt x="3167801" y="3229961"/>
                  <a:pt x="3279354" y="3170699"/>
                  <a:pt x="3410317" y="3170699"/>
                </a:cubicBezTo>
                <a:lnTo>
                  <a:pt x="3716672" y="3170699"/>
                </a:lnTo>
                <a:close/>
                <a:moveTo>
                  <a:pt x="3671633" y="3216755"/>
                </a:moveTo>
                <a:lnTo>
                  <a:pt x="3410317" y="3216755"/>
                </a:lnTo>
                <a:cubicBezTo>
                  <a:pt x="3290719" y="3216755"/>
                  <a:pt x="3201286" y="3271354"/>
                  <a:pt x="3164951" y="3366535"/>
                </a:cubicBezTo>
                <a:lnTo>
                  <a:pt x="3121432" y="3480548"/>
                </a:lnTo>
                <a:cubicBezTo>
                  <a:pt x="3120760" y="3482310"/>
                  <a:pt x="3122065" y="3484198"/>
                  <a:pt x="3123953" y="3484198"/>
                </a:cubicBezTo>
                <a:lnTo>
                  <a:pt x="3387993" y="3484198"/>
                </a:lnTo>
                <a:cubicBezTo>
                  <a:pt x="3498837" y="3484198"/>
                  <a:pt x="3595453" y="3418713"/>
                  <a:pt x="3634145" y="3317360"/>
                </a:cubicBezTo>
                <a:lnTo>
                  <a:pt x="3634360" y="3316790"/>
                </a:lnTo>
                <a:lnTo>
                  <a:pt x="3634588" y="3316207"/>
                </a:lnTo>
                <a:lnTo>
                  <a:pt x="3674117" y="3220481"/>
                </a:lnTo>
                <a:cubicBezTo>
                  <a:pt x="3674851" y="3218707"/>
                  <a:pt x="3673546" y="3216755"/>
                  <a:pt x="3671633" y="3216755"/>
                </a:cubicBezTo>
                <a:close/>
                <a:moveTo>
                  <a:pt x="4080838" y="3170699"/>
                </a:moveTo>
                <a:cubicBezTo>
                  <a:pt x="3949876" y="3170699"/>
                  <a:pt x="3838310" y="3229961"/>
                  <a:pt x="3792460" y="3350109"/>
                </a:cubicBezTo>
                <a:lnTo>
                  <a:pt x="3731926" y="3508671"/>
                </a:lnTo>
                <a:cubicBezTo>
                  <a:pt x="3728037" y="3518861"/>
                  <a:pt x="3736120" y="3530255"/>
                  <a:pt x="3747218" y="3530255"/>
                </a:cubicBezTo>
                <a:lnTo>
                  <a:pt x="4058515" y="3530255"/>
                </a:lnTo>
                <a:cubicBezTo>
                  <a:pt x="4188565" y="3530255"/>
                  <a:pt x="4302133" y="3453097"/>
                  <a:pt x="4347679" y="3333798"/>
                </a:cubicBezTo>
                <a:lnTo>
                  <a:pt x="4404767" y="3195514"/>
                </a:lnTo>
                <a:cubicBezTo>
                  <a:pt x="4409226" y="3183791"/>
                  <a:pt x="4399952" y="3170699"/>
                  <a:pt x="4387194" y="3170699"/>
                </a:cubicBezTo>
                <a:lnTo>
                  <a:pt x="4387194" y="3170699"/>
                </a:lnTo>
                <a:cubicBezTo>
                  <a:pt x="4387194" y="3170699"/>
                  <a:pt x="4080838" y="3170699"/>
                  <a:pt x="4080838" y="3170699"/>
                </a:cubicBezTo>
                <a:close/>
                <a:moveTo>
                  <a:pt x="3228247" y="3978705"/>
                </a:moveTo>
                <a:lnTo>
                  <a:pt x="3539531" y="3978705"/>
                </a:lnTo>
                <a:cubicBezTo>
                  <a:pt x="3669581" y="3978705"/>
                  <a:pt x="3783148" y="3901534"/>
                  <a:pt x="3828694" y="3782236"/>
                </a:cubicBezTo>
                <a:lnTo>
                  <a:pt x="3885782" y="3643952"/>
                </a:lnTo>
                <a:cubicBezTo>
                  <a:pt x="3890242" y="3632241"/>
                  <a:pt x="3880968" y="3619136"/>
                  <a:pt x="3868210" y="3619136"/>
                </a:cubicBezTo>
                <a:lnTo>
                  <a:pt x="3868210" y="3619136"/>
                </a:lnTo>
                <a:cubicBezTo>
                  <a:pt x="3868210" y="3619136"/>
                  <a:pt x="3561854" y="3619136"/>
                  <a:pt x="3561854" y="3619136"/>
                </a:cubicBezTo>
                <a:cubicBezTo>
                  <a:pt x="3430891" y="3619136"/>
                  <a:pt x="3319326" y="3678412"/>
                  <a:pt x="3273476" y="3798547"/>
                </a:cubicBezTo>
                <a:lnTo>
                  <a:pt x="3212955" y="3957109"/>
                </a:lnTo>
                <a:cubicBezTo>
                  <a:pt x="3209053" y="3967299"/>
                  <a:pt x="3217136" y="3978705"/>
                  <a:pt x="3228247" y="3978705"/>
                </a:cubicBezTo>
                <a:close/>
                <a:moveTo>
                  <a:pt x="4537477" y="3619149"/>
                </a:moveTo>
                <a:lnTo>
                  <a:pt x="4537477" y="3619149"/>
                </a:lnTo>
                <a:cubicBezTo>
                  <a:pt x="4550261" y="3619149"/>
                  <a:pt x="4559535" y="3632241"/>
                  <a:pt x="4555062" y="3643965"/>
                </a:cubicBezTo>
                <a:lnTo>
                  <a:pt x="4497962" y="3782248"/>
                </a:lnTo>
                <a:cubicBezTo>
                  <a:pt x="4452428" y="3901547"/>
                  <a:pt x="4338861" y="3978705"/>
                  <a:pt x="4208824" y="3978705"/>
                </a:cubicBezTo>
                <a:lnTo>
                  <a:pt x="3897514" y="3978705"/>
                </a:lnTo>
                <a:cubicBezTo>
                  <a:pt x="3886403" y="3978705"/>
                  <a:pt x="3878333" y="3967312"/>
                  <a:pt x="3882222" y="3957109"/>
                </a:cubicBezTo>
                <a:lnTo>
                  <a:pt x="3942756" y="3798547"/>
                </a:lnTo>
                <a:cubicBezTo>
                  <a:pt x="3988606" y="3678412"/>
                  <a:pt x="4100172" y="3619149"/>
                  <a:pt x="4231134" y="3619149"/>
                </a:cubicBezTo>
                <a:lnTo>
                  <a:pt x="4537477" y="3619149"/>
                </a:lnTo>
                <a:close/>
                <a:moveTo>
                  <a:pt x="4492438" y="3665206"/>
                </a:moveTo>
                <a:lnTo>
                  <a:pt x="4231134" y="3665206"/>
                </a:lnTo>
                <a:cubicBezTo>
                  <a:pt x="4111523" y="3665206"/>
                  <a:pt x="4022103" y="3719792"/>
                  <a:pt x="3985768" y="3814985"/>
                </a:cubicBezTo>
                <a:lnTo>
                  <a:pt x="3942249" y="3928986"/>
                </a:lnTo>
                <a:cubicBezTo>
                  <a:pt x="3941578" y="3930748"/>
                  <a:pt x="3942883" y="3932649"/>
                  <a:pt x="3944770" y="3932649"/>
                </a:cubicBezTo>
                <a:lnTo>
                  <a:pt x="4208824" y="3932649"/>
                </a:lnTo>
                <a:cubicBezTo>
                  <a:pt x="4319642" y="3932649"/>
                  <a:pt x="4416270" y="3867163"/>
                  <a:pt x="4454950" y="3765810"/>
                </a:cubicBezTo>
                <a:lnTo>
                  <a:pt x="4455165" y="3765228"/>
                </a:lnTo>
                <a:lnTo>
                  <a:pt x="4455406" y="3764657"/>
                </a:lnTo>
                <a:lnTo>
                  <a:pt x="4494934" y="3668932"/>
                </a:lnTo>
                <a:cubicBezTo>
                  <a:pt x="4495669" y="3667157"/>
                  <a:pt x="4494364" y="3665206"/>
                  <a:pt x="4492438" y="3665206"/>
                </a:cubicBezTo>
                <a:close/>
                <a:moveTo>
                  <a:pt x="4563981" y="1806413"/>
                </a:moveTo>
                <a:lnTo>
                  <a:pt x="4563981" y="1806413"/>
                </a:lnTo>
                <a:cubicBezTo>
                  <a:pt x="4576739" y="1806413"/>
                  <a:pt x="4586013" y="1819518"/>
                  <a:pt x="4581554" y="1831228"/>
                </a:cubicBezTo>
                <a:lnTo>
                  <a:pt x="4524466" y="1969512"/>
                </a:lnTo>
                <a:cubicBezTo>
                  <a:pt x="4478920" y="2088811"/>
                  <a:pt x="4365353" y="2165982"/>
                  <a:pt x="4235302" y="2165982"/>
                </a:cubicBezTo>
                <a:lnTo>
                  <a:pt x="3924018" y="2165982"/>
                </a:lnTo>
                <a:cubicBezTo>
                  <a:pt x="3912907" y="2165982"/>
                  <a:pt x="3904824" y="2154575"/>
                  <a:pt x="3908726" y="2144386"/>
                </a:cubicBezTo>
                <a:lnTo>
                  <a:pt x="3969247" y="1985824"/>
                </a:lnTo>
                <a:cubicBezTo>
                  <a:pt x="4015110" y="1865688"/>
                  <a:pt x="4126663" y="1806413"/>
                  <a:pt x="4257625" y="1806413"/>
                </a:cubicBezTo>
                <a:lnTo>
                  <a:pt x="4563981" y="1806413"/>
                </a:lnTo>
                <a:close/>
                <a:moveTo>
                  <a:pt x="4518942" y="1852470"/>
                </a:moveTo>
                <a:lnTo>
                  <a:pt x="4257625" y="1852470"/>
                </a:lnTo>
                <a:cubicBezTo>
                  <a:pt x="4138027" y="1852470"/>
                  <a:pt x="4048595" y="1907069"/>
                  <a:pt x="4012259" y="2002249"/>
                </a:cubicBezTo>
                <a:lnTo>
                  <a:pt x="3968740" y="2116263"/>
                </a:lnTo>
                <a:cubicBezTo>
                  <a:pt x="3968069" y="2118024"/>
                  <a:pt x="3969374" y="2119925"/>
                  <a:pt x="3971262" y="2119925"/>
                </a:cubicBezTo>
                <a:lnTo>
                  <a:pt x="4235302" y="2119925"/>
                </a:lnTo>
                <a:cubicBezTo>
                  <a:pt x="4346146" y="2119925"/>
                  <a:pt x="4442762" y="2054427"/>
                  <a:pt x="4481441" y="1953087"/>
                </a:cubicBezTo>
                <a:lnTo>
                  <a:pt x="4481669" y="1952504"/>
                </a:lnTo>
                <a:lnTo>
                  <a:pt x="4481897" y="1951934"/>
                </a:lnTo>
                <a:lnTo>
                  <a:pt x="4521425" y="1856209"/>
                </a:lnTo>
                <a:cubicBezTo>
                  <a:pt x="4522160" y="1854421"/>
                  <a:pt x="4520855" y="1852482"/>
                  <a:pt x="4518942" y="1852482"/>
                </a:cubicBezTo>
                <a:close/>
                <a:moveTo>
                  <a:pt x="6546546" y="3619149"/>
                </a:moveTo>
                <a:lnTo>
                  <a:pt x="6546546" y="3619149"/>
                </a:lnTo>
                <a:cubicBezTo>
                  <a:pt x="6559304" y="3619149"/>
                  <a:pt x="6568578" y="3632241"/>
                  <a:pt x="6564118" y="3643965"/>
                </a:cubicBezTo>
                <a:lnTo>
                  <a:pt x="6507031" y="3782248"/>
                </a:lnTo>
                <a:cubicBezTo>
                  <a:pt x="6461485" y="3901547"/>
                  <a:pt x="6347917" y="3978705"/>
                  <a:pt x="6217867" y="3978705"/>
                </a:cubicBezTo>
                <a:lnTo>
                  <a:pt x="5906570" y="3978705"/>
                </a:lnTo>
                <a:cubicBezTo>
                  <a:pt x="5895459" y="3978705"/>
                  <a:pt x="5887389" y="3967312"/>
                  <a:pt x="5891279" y="3957109"/>
                </a:cubicBezTo>
                <a:lnTo>
                  <a:pt x="5951812" y="3798547"/>
                </a:lnTo>
                <a:cubicBezTo>
                  <a:pt x="5997662" y="3678412"/>
                  <a:pt x="6109228" y="3619149"/>
                  <a:pt x="6240191" y="3619149"/>
                </a:cubicBezTo>
                <a:lnTo>
                  <a:pt x="6546546" y="3619149"/>
                </a:lnTo>
                <a:close/>
                <a:moveTo>
                  <a:pt x="6501494" y="3665206"/>
                </a:moveTo>
                <a:lnTo>
                  <a:pt x="6240191" y="3665206"/>
                </a:lnTo>
                <a:cubicBezTo>
                  <a:pt x="6120580" y="3665206"/>
                  <a:pt x="6031147" y="3719792"/>
                  <a:pt x="5994825" y="3814985"/>
                </a:cubicBezTo>
                <a:lnTo>
                  <a:pt x="5951306" y="3928986"/>
                </a:lnTo>
                <a:cubicBezTo>
                  <a:pt x="5950621" y="3930748"/>
                  <a:pt x="5951926" y="3932649"/>
                  <a:pt x="5953814" y="3932649"/>
                </a:cubicBezTo>
                <a:lnTo>
                  <a:pt x="6217867" y="3932649"/>
                </a:lnTo>
                <a:cubicBezTo>
                  <a:pt x="6328711" y="3932649"/>
                  <a:pt x="6425326" y="3867163"/>
                  <a:pt x="6464006" y="3765810"/>
                </a:cubicBezTo>
                <a:lnTo>
                  <a:pt x="6464221" y="3765228"/>
                </a:lnTo>
                <a:lnTo>
                  <a:pt x="6464462" y="3764657"/>
                </a:lnTo>
                <a:lnTo>
                  <a:pt x="6503990" y="3668932"/>
                </a:lnTo>
                <a:cubicBezTo>
                  <a:pt x="6504725" y="3667157"/>
                  <a:pt x="6503420" y="3665206"/>
                  <a:pt x="6501494" y="3665206"/>
                </a:cubicBezTo>
                <a:close/>
                <a:moveTo>
                  <a:pt x="2892587" y="3619136"/>
                </a:moveTo>
                <a:cubicBezTo>
                  <a:pt x="2761612" y="3619136"/>
                  <a:pt x="2650059" y="3678412"/>
                  <a:pt x="2604208" y="3798547"/>
                </a:cubicBezTo>
                <a:lnTo>
                  <a:pt x="2543675" y="3957109"/>
                </a:lnTo>
                <a:cubicBezTo>
                  <a:pt x="2539785" y="3967299"/>
                  <a:pt x="2547855" y="3978705"/>
                  <a:pt x="2558966" y="3978705"/>
                </a:cubicBezTo>
                <a:lnTo>
                  <a:pt x="2870263" y="3978705"/>
                </a:lnTo>
                <a:cubicBezTo>
                  <a:pt x="3000313" y="3978705"/>
                  <a:pt x="3113881" y="3901534"/>
                  <a:pt x="3159414" y="3782236"/>
                </a:cubicBezTo>
                <a:lnTo>
                  <a:pt x="3216515" y="3643952"/>
                </a:lnTo>
                <a:cubicBezTo>
                  <a:pt x="3220974" y="3632241"/>
                  <a:pt x="3211701" y="3619136"/>
                  <a:pt x="3198930" y="3619136"/>
                </a:cubicBezTo>
                <a:lnTo>
                  <a:pt x="3198930" y="3619136"/>
                </a:lnTo>
                <a:cubicBezTo>
                  <a:pt x="3198930" y="3619136"/>
                  <a:pt x="2892587" y="3619136"/>
                  <a:pt x="2892587" y="3619136"/>
                </a:cubicBezTo>
                <a:close/>
                <a:moveTo>
                  <a:pt x="6415824" y="2254863"/>
                </a:moveTo>
                <a:cubicBezTo>
                  <a:pt x="6284862" y="2254863"/>
                  <a:pt x="6173309" y="2314126"/>
                  <a:pt x="6127446" y="2434261"/>
                </a:cubicBezTo>
                <a:lnTo>
                  <a:pt x="6066913" y="2592823"/>
                </a:lnTo>
                <a:cubicBezTo>
                  <a:pt x="6063023" y="2603026"/>
                  <a:pt x="6071094" y="2614420"/>
                  <a:pt x="6082217" y="2614420"/>
                </a:cubicBezTo>
                <a:lnTo>
                  <a:pt x="6393514" y="2614420"/>
                </a:lnTo>
                <a:cubicBezTo>
                  <a:pt x="6523552" y="2614420"/>
                  <a:pt x="6637119" y="2537261"/>
                  <a:pt x="6682665" y="2417950"/>
                </a:cubicBezTo>
                <a:lnTo>
                  <a:pt x="6739753" y="2279666"/>
                </a:lnTo>
                <a:cubicBezTo>
                  <a:pt x="6744212" y="2267955"/>
                  <a:pt x="6734951" y="2254863"/>
                  <a:pt x="6722180" y="2254863"/>
                </a:cubicBezTo>
                <a:lnTo>
                  <a:pt x="6415824" y="2254863"/>
                </a:lnTo>
                <a:close/>
                <a:moveTo>
                  <a:pt x="1572790" y="2715937"/>
                </a:moveTo>
                <a:lnTo>
                  <a:pt x="1572790" y="2715937"/>
                </a:lnTo>
                <a:cubicBezTo>
                  <a:pt x="1585560" y="2715937"/>
                  <a:pt x="1594834" y="2729029"/>
                  <a:pt x="1590362" y="2740752"/>
                </a:cubicBezTo>
                <a:lnTo>
                  <a:pt x="1533274" y="2879036"/>
                </a:lnTo>
                <a:cubicBezTo>
                  <a:pt x="1487741" y="2998335"/>
                  <a:pt x="1374161" y="3075493"/>
                  <a:pt x="1244121" y="3075493"/>
                </a:cubicBezTo>
                <a:lnTo>
                  <a:pt x="932826" y="3075493"/>
                </a:lnTo>
                <a:cubicBezTo>
                  <a:pt x="921715" y="3075493"/>
                  <a:pt x="913638" y="3064099"/>
                  <a:pt x="917535" y="3053910"/>
                </a:cubicBezTo>
                <a:lnTo>
                  <a:pt x="978060" y="2895347"/>
                </a:lnTo>
                <a:cubicBezTo>
                  <a:pt x="1023917" y="2775200"/>
                  <a:pt x="1135479" y="2715937"/>
                  <a:pt x="1266440" y="2715937"/>
                </a:cubicBezTo>
                <a:lnTo>
                  <a:pt x="1572790" y="2715937"/>
                </a:lnTo>
                <a:close/>
                <a:moveTo>
                  <a:pt x="1527750" y="2761994"/>
                </a:moveTo>
                <a:lnTo>
                  <a:pt x="1266439" y="2761994"/>
                </a:lnTo>
                <a:cubicBezTo>
                  <a:pt x="1146836" y="2761994"/>
                  <a:pt x="1057402" y="2816592"/>
                  <a:pt x="1021070" y="2911773"/>
                </a:cubicBezTo>
                <a:lnTo>
                  <a:pt x="977557" y="3025786"/>
                </a:lnTo>
                <a:cubicBezTo>
                  <a:pt x="976883" y="3027548"/>
                  <a:pt x="978181" y="3029436"/>
                  <a:pt x="980074" y="3029436"/>
                </a:cubicBezTo>
                <a:lnTo>
                  <a:pt x="1244118" y="3029436"/>
                </a:lnTo>
                <a:cubicBezTo>
                  <a:pt x="1354954" y="3029436"/>
                  <a:pt x="1451570" y="2963951"/>
                  <a:pt x="1490262" y="2862598"/>
                </a:cubicBezTo>
                <a:lnTo>
                  <a:pt x="1490477" y="2862028"/>
                </a:lnTo>
                <a:lnTo>
                  <a:pt x="1490705" y="2861458"/>
                </a:lnTo>
                <a:lnTo>
                  <a:pt x="1530234" y="2765720"/>
                </a:lnTo>
                <a:cubicBezTo>
                  <a:pt x="1530968" y="2763945"/>
                  <a:pt x="1529663" y="2761994"/>
                  <a:pt x="1527750" y="2761994"/>
                </a:cubicBezTo>
                <a:close/>
                <a:moveTo>
                  <a:pt x="7729464" y="3170699"/>
                </a:moveTo>
                <a:lnTo>
                  <a:pt x="7729464" y="3170699"/>
                </a:lnTo>
                <a:cubicBezTo>
                  <a:pt x="7742235" y="3170699"/>
                  <a:pt x="7751509" y="3183791"/>
                  <a:pt x="7747036" y="3195514"/>
                </a:cubicBezTo>
                <a:lnTo>
                  <a:pt x="7689949" y="3333798"/>
                </a:lnTo>
                <a:cubicBezTo>
                  <a:pt x="7644402" y="3453097"/>
                  <a:pt x="7530835" y="3530255"/>
                  <a:pt x="7400798" y="3530255"/>
                </a:cubicBezTo>
                <a:lnTo>
                  <a:pt x="7089488" y="3530255"/>
                </a:lnTo>
                <a:cubicBezTo>
                  <a:pt x="7078390" y="3530255"/>
                  <a:pt x="7070307" y="3518861"/>
                  <a:pt x="7074209" y="3508671"/>
                </a:cubicBezTo>
                <a:lnTo>
                  <a:pt x="7134730" y="3350097"/>
                </a:lnTo>
                <a:cubicBezTo>
                  <a:pt x="7180580" y="3229961"/>
                  <a:pt x="7292146" y="3170699"/>
                  <a:pt x="7423108" y="3170699"/>
                </a:cubicBezTo>
                <a:lnTo>
                  <a:pt x="7729464" y="3170699"/>
                </a:lnTo>
                <a:close/>
                <a:moveTo>
                  <a:pt x="7684425" y="3216755"/>
                </a:moveTo>
                <a:lnTo>
                  <a:pt x="7423121" y="3216755"/>
                </a:lnTo>
                <a:cubicBezTo>
                  <a:pt x="7303510" y="3216755"/>
                  <a:pt x="7214078" y="3271354"/>
                  <a:pt x="7177742" y="3366535"/>
                </a:cubicBezTo>
                <a:lnTo>
                  <a:pt x="7134223" y="3480548"/>
                </a:lnTo>
                <a:cubicBezTo>
                  <a:pt x="7133552" y="3482310"/>
                  <a:pt x="7134857" y="3484198"/>
                  <a:pt x="7136744" y="3484198"/>
                </a:cubicBezTo>
                <a:lnTo>
                  <a:pt x="7400798" y="3484198"/>
                </a:lnTo>
                <a:cubicBezTo>
                  <a:pt x="7511629" y="3484198"/>
                  <a:pt x="7608244" y="3418713"/>
                  <a:pt x="7646936" y="3317360"/>
                </a:cubicBezTo>
                <a:lnTo>
                  <a:pt x="7647152" y="3316790"/>
                </a:lnTo>
                <a:lnTo>
                  <a:pt x="7647393" y="3316207"/>
                </a:lnTo>
                <a:lnTo>
                  <a:pt x="7686908" y="3220481"/>
                </a:lnTo>
                <a:cubicBezTo>
                  <a:pt x="7687643" y="3218707"/>
                  <a:pt x="7686338" y="3216755"/>
                  <a:pt x="7684412" y="3216755"/>
                </a:cubicBezTo>
                <a:close/>
                <a:moveTo>
                  <a:pt x="105" y="1362728"/>
                </a:moveTo>
                <a:lnTo>
                  <a:pt x="99" y="1711220"/>
                </a:lnTo>
                <a:lnTo>
                  <a:pt x="71370" y="1711220"/>
                </a:lnTo>
                <a:cubicBezTo>
                  <a:pt x="201421" y="1711220"/>
                  <a:pt x="314987" y="1634049"/>
                  <a:pt x="360523" y="1514750"/>
                </a:cubicBezTo>
                <a:lnTo>
                  <a:pt x="417615" y="1376467"/>
                </a:lnTo>
                <a:cubicBezTo>
                  <a:pt x="422087" y="1364756"/>
                  <a:pt x="412808" y="1351651"/>
                  <a:pt x="400034" y="1351651"/>
                </a:cubicBezTo>
                <a:lnTo>
                  <a:pt x="93689" y="1351651"/>
                </a:lnTo>
                <a:cubicBezTo>
                  <a:pt x="61044" y="1351651"/>
                  <a:pt x="29620" y="1355339"/>
                  <a:pt x="105" y="1362728"/>
                </a:cubicBezTo>
                <a:close/>
                <a:moveTo>
                  <a:pt x="2741062" y="3170699"/>
                </a:moveTo>
                <a:cubicBezTo>
                  <a:pt x="2610100" y="3170699"/>
                  <a:pt x="2498534" y="3229961"/>
                  <a:pt x="2452671" y="3350109"/>
                </a:cubicBezTo>
                <a:lnTo>
                  <a:pt x="2392150" y="3508671"/>
                </a:lnTo>
                <a:cubicBezTo>
                  <a:pt x="2388248" y="3518861"/>
                  <a:pt x="2396331" y="3530255"/>
                  <a:pt x="2407442" y="3530255"/>
                </a:cubicBezTo>
                <a:lnTo>
                  <a:pt x="2718739" y="3530255"/>
                </a:lnTo>
                <a:cubicBezTo>
                  <a:pt x="2848776" y="3530255"/>
                  <a:pt x="2962356" y="3453097"/>
                  <a:pt x="3007890" y="3333798"/>
                </a:cubicBezTo>
                <a:lnTo>
                  <a:pt x="3064977" y="3195514"/>
                </a:lnTo>
                <a:cubicBezTo>
                  <a:pt x="3069450" y="3183791"/>
                  <a:pt x="3060176" y="3170699"/>
                  <a:pt x="3047405" y="3170699"/>
                </a:cubicBezTo>
                <a:lnTo>
                  <a:pt x="3047405" y="3170699"/>
                </a:lnTo>
                <a:cubicBezTo>
                  <a:pt x="3047405" y="3170699"/>
                  <a:pt x="2741049" y="3170699"/>
                  <a:pt x="2741049" y="3170699"/>
                </a:cubicBezTo>
                <a:close/>
                <a:moveTo>
                  <a:pt x="7574646" y="3619136"/>
                </a:moveTo>
                <a:cubicBezTo>
                  <a:pt x="7443684" y="3619136"/>
                  <a:pt x="7332118" y="3678412"/>
                  <a:pt x="7286255" y="3798547"/>
                </a:cubicBezTo>
                <a:lnTo>
                  <a:pt x="7225734" y="3957109"/>
                </a:lnTo>
                <a:cubicBezTo>
                  <a:pt x="7221831" y="3967299"/>
                  <a:pt x="7229914" y="3978705"/>
                  <a:pt x="7241025" y="3978705"/>
                </a:cubicBezTo>
                <a:lnTo>
                  <a:pt x="7552322" y="3978705"/>
                </a:lnTo>
                <a:cubicBezTo>
                  <a:pt x="7682372" y="3978705"/>
                  <a:pt x="7795940" y="3901534"/>
                  <a:pt x="7841473" y="3782236"/>
                </a:cubicBezTo>
                <a:lnTo>
                  <a:pt x="7898561" y="3643952"/>
                </a:lnTo>
                <a:cubicBezTo>
                  <a:pt x="7903033" y="3632241"/>
                  <a:pt x="7893759" y="3619136"/>
                  <a:pt x="7880989" y="3619136"/>
                </a:cubicBezTo>
                <a:lnTo>
                  <a:pt x="7880989" y="3619136"/>
                </a:lnTo>
                <a:cubicBezTo>
                  <a:pt x="7880989" y="3619136"/>
                  <a:pt x="7574646" y="3619136"/>
                  <a:pt x="7574646" y="3619136"/>
                </a:cubicBezTo>
                <a:close/>
                <a:moveTo>
                  <a:pt x="8577178" y="1806413"/>
                </a:moveTo>
                <a:lnTo>
                  <a:pt x="8577178" y="1806413"/>
                </a:lnTo>
                <a:cubicBezTo>
                  <a:pt x="8589948" y="1806413"/>
                  <a:pt x="8599222" y="1819518"/>
                  <a:pt x="8594750" y="1831228"/>
                </a:cubicBezTo>
                <a:lnTo>
                  <a:pt x="8537663" y="1969512"/>
                </a:lnTo>
                <a:cubicBezTo>
                  <a:pt x="8492130" y="2088811"/>
                  <a:pt x="8378549" y="2165982"/>
                  <a:pt x="8248512" y="2165982"/>
                </a:cubicBezTo>
                <a:lnTo>
                  <a:pt x="7937215" y="2165982"/>
                </a:lnTo>
                <a:cubicBezTo>
                  <a:pt x="7926104" y="2165982"/>
                  <a:pt x="7918021" y="2154575"/>
                  <a:pt x="7921923" y="2144386"/>
                </a:cubicBezTo>
                <a:lnTo>
                  <a:pt x="7982444" y="1985824"/>
                </a:lnTo>
                <a:cubicBezTo>
                  <a:pt x="8028307" y="1865688"/>
                  <a:pt x="8139860" y="1806413"/>
                  <a:pt x="8270823" y="1806413"/>
                </a:cubicBezTo>
                <a:lnTo>
                  <a:pt x="8577178" y="1806413"/>
                </a:lnTo>
                <a:close/>
                <a:moveTo>
                  <a:pt x="8532139" y="1852470"/>
                </a:moveTo>
                <a:lnTo>
                  <a:pt x="8270823" y="1852470"/>
                </a:lnTo>
                <a:cubicBezTo>
                  <a:pt x="8151225" y="1852470"/>
                  <a:pt x="8061792" y="1907069"/>
                  <a:pt x="8025457" y="2002249"/>
                </a:cubicBezTo>
                <a:lnTo>
                  <a:pt x="7981938" y="2116263"/>
                </a:lnTo>
                <a:cubicBezTo>
                  <a:pt x="7981266" y="2118024"/>
                  <a:pt x="7982571" y="2119925"/>
                  <a:pt x="7984459" y="2119925"/>
                </a:cubicBezTo>
                <a:lnTo>
                  <a:pt x="8248499" y="2119925"/>
                </a:lnTo>
                <a:cubicBezTo>
                  <a:pt x="8359343" y="2119925"/>
                  <a:pt x="8455958" y="2054427"/>
                  <a:pt x="8494650" y="1953087"/>
                </a:cubicBezTo>
                <a:lnTo>
                  <a:pt x="8494865" y="1952504"/>
                </a:lnTo>
                <a:lnTo>
                  <a:pt x="8495094" y="1951934"/>
                </a:lnTo>
                <a:lnTo>
                  <a:pt x="8534622" y="1856209"/>
                </a:lnTo>
                <a:cubicBezTo>
                  <a:pt x="8535357" y="1854421"/>
                  <a:pt x="8534052" y="1852482"/>
                  <a:pt x="8532139" y="1852482"/>
                </a:cubicBezTo>
                <a:close/>
                <a:moveTo>
                  <a:pt x="6084574" y="3170699"/>
                </a:moveTo>
                <a:cubicBezTo>
                  <a:pt x="5953611" y="3170699"/>
                  <a:pt x="5842045" y="3229961"/>
                  <a:pt x="5796196" y="3350109"/>
                </a:cubicBezTo>
                <a:lnTo>
                  <a:pt x="5735662" y="3508671"/>
                </a:lnTo>
                <a:cubicBezTo>
                  <a:pt x="5731772" y="3518861"/>
                  <a:pt x="5739843" y="3530255"/>
                  <a:pt x="5750953" y="3530255"/>
                </a:cubicBezTo>
                <a:lnTo>
                  <a:pt x="6062250" y="3530255"/>
                </a:lnTo>
                <a:cubicBezTo>
                  <a:pt x="6192301" y="3530255"/>
                  <a:pt x="6305868" y="3453097"/>
                  <a:pt x="6351401" y="3333798"/>
                </a:cubicBezTo>
                <a:lnTo>
                  <a:pt x="6408489" y="3195514"/>
                </a:lnTo>
                <a:cubicBezTo>
                  <a:pt x="6412961" y="3183791"/>
                  <a:pt x="6403688" y="3170699"/>
                  <a:pt x="6390917" y="3170699"/>
                </a:cubicBezTo>
                <a:lnTo>
                  <a:pt x="6390917" y="3170699"/>
                </a:lnTo>
                <a:cubicBezTo>
                  <a:pt x="6390917" y="3170699"/>
                  <a:pt x="6084574" y="3170699"/>
                  <a:pt x="6084574" y="3170699"/>
                </a:cubicBezTo>
                <a:close/>
                <a:moveTo>
                  <a:pt x="2602156" y="2715937"/>
                </a:moveTo>
                <a:cubicBezTo>
                  <a:pt x="2471194" y="2715937"/>
                  <a:pt x="2359628" y="2775200"/>
                  <a:pt x="2313765" y="2895347"/>
                </a:cubicBezTo>
                <a:lnTo>
                  <a:pt x="2253244" y="3053910"/>
                </a:lnTo>
                <a:cubicBezTo>
                  <a:pt x="2249355" y="3064099"/>
                  <a:pt x="2257425" y="3075493"/>
                  <a:pt x="2268536" y="3075493"/>
                </a:cubicBezTo>
                <a:lnTo>
                  <a:pt x="2579833" y="3075493"/>
                </a:lnTo>
                <a:cubicBezTo>
                  <a:pt x="2709870" y="3075493"/>
                  <a:pt x="2823450" y="2998335"/>
                  <a:pt x="2868984" y="2879036"/>
                </a:cubicBezTo>
                <a:lnTo>
                  <a:pt x="2926071" y="2740752"/>
                </a:lnTo>
                <a:cubicBezTo>
                  <a:pt x="2930544" y="2729042"/>
                  <a:pt x="2921270" y="2715937"/>
                  <a:pt x="2908499" y="2715937"/>
                </a:cubicBezTo>
                <a:lnTo>
                  <a:pt x="2908499" y="2715937"/>
                </a:lnTo>
                <a:cubicBezTo>
                  <a:pt x="2908499" y="2715937"/>
                  <a:pt x="2602156" y="2715937"/>
                  <a:pt x="2602156" y="2715937"/>
                </a:cubicBezTo>
                <a:close/>
                <a:moveTo>
                  <a:pt x="1935714" y="2715937"/>
                </a:moveTo>
                <a:cubicBezTo>
                  <a:pt x="1804752" y="2715937"/>
                  <a:pt x="1693186" y="2775200"/>
                  <a:pt x="1647323" y="2895347"/>
                </a:cubicBezTo>
                <a:lnTo>
                  <a:pt x="1586802" y="3053910"/>
                </a:lnTo>
                <a:cubicBezTo>
                  <a:pt x="1582913" y="3064099"/>
                  <a:pt x="1590983" y="3075493"/>
                  <a:pt x="1602094" y="3075493"/>
                </a:cubicBezTo>
                <a:lnTo>
                  <a:pt x="1913391" y="3075493"/>
                </a:lnTo>
                <a:cubicBezTo>
                  <a:pt x="2043441" y="3075493"/>
                  <a:pt x="2157008" y="2998335"/>
                  <a:pt x="2202542" y="2879036"/>
                </a:cubicBezTo>
                <a:lnTo>
                  <a:pt x="2259629" y="2740752"/>
                </a:lnTo>
                <a:cubicBezTo>
                  <a:pt x="2264102" y="2729042"/>
                  <a:pt x="2254841" y="2715937"/>
                  <a:pt x="2242070" y="2715937"/>
                </a:cubicBezTo>
                <a:lnTo>
                  <a:pt x="2242070" y="2715937"/>
                </a:lnTo>
                <a:cubicBezTo>
                  <a:pt x="2242070" y="2715937"/>
                  <a:pt x="1935714" y="2715937"/>
                  <a:pt x="1935714" y="2715937"/>
                </a:cubicBezTo>
                <a:close/>
                <a:moveTo>
                  <a:pt x="7594600" y="1262770"/>
                </a:moveTo>
                <a:lnTo>
                  <a:pt x="7905897" y="1262770"/>
                </a:lnTo>
                <a:cubicBezTo>
                  <a:pt x="8035947" y="1262770"/>
                  <a:pt x="8149514" y="1185606"/>
                  <a:pt x="8195060" y="1066307"/>
                </a:cubicBezTo>
                <a:lnTo>
                  <a:pt x="8252148" y="928021"/>
                </a:lnTo>
                <a:cubicBezTo>
                  <a:pt x="8256608" y="916307"/>
                  <a:pt x="8247346" y="903208"/>
                  <a:pt x="8234576" y="903208"/>
                </a:cubicBezTo>
                <a:lnTo>
                  <a:pt x="7928220" y="903208"/>
                </a:lnTo>
                <a:cubicBezTo>
                  <a:pt x="7797257" y="903208"/>
                  <a:pt x="7685704" y="962476"/>
                  <a:pt x="7639842" y="1082616"/>
                </a:cubicBezTo>
                <a:lnTo>
                  <a:pt x="7579308" y="1241179"/>
                </a:lnTo>
                <a:cubicBezTo>
                  <a:pt x="7575418" y="1251373"/>
                  <a:pt x="7583489" y="1262770"/>
                  <a:pt x="7594600" y="1262770"/>
                </a:cubicBezTo>
                <a:close/>
                <a:moveTo>
                  <a:pt x="5725729" y="3170699"/>
                </a:moveTo>
                <a:lnTo>
                  <a:pt x="5725729" y="3170699"/>
                </a:lnTo>
                <a:cubicBezTo>
                  <a:pt x="5738487" y="3170699"/>
                  <a:pt x="5747774" y="3183791"/>
                  <a:pt x="5743301" y="3195514"/>
                </a:cubicBezTo>
                <a:lnTo>
                  <a:pt x="5686201" y="3333798"/>
                </a:lnTo>
                <a:cubicBezTo>
                  <a:pt x="5640667" y="3453097"/>
                  <a:pt x="5527100" y="3530255"/>
                  <a:pt x="5397050" y="3530255"/>
                </a:cubicBezTo>
                <a:lnTo>
                  <a:pt x="5085753" y="3530255"/>
                </a:lnTo>
                <a:cubicBezTo>
                  <a:pt x="5074642" y="3530255"/>
                  <a:pt x="5066572" y="3518861"/>
                  <a:pt x="5070461" y="3508671"/>
                </a:cubicBezTo>
                <a:lnTo>
                  <a:pt x="5130995" y="3350097"/>
                </a:lnTo>
                <a:cubicBezTo>
                  <a:pt x="5176845" y="3229961"/>
                  <a:pt x="5288411" y="3170699"/>
                  <a:pt x="5419373" y="3170699"/>
                </a:cubicBezTo>
                <a:lnTo>
                  <a:pt x="5725729" y="3170699"/>
                </a:lnTo>
                <a:close/>
                <a:moveTo>
                  <a:pt x="5680677" y="3216755"/>
                </a:moveTo>
                <a:lnTo>
                  <a:pt x="5419373" y="3216755"/>
                </a:lnTo>
                <a:cubicBezTo>
                  <a:pt x="5299763" y="3216755"/>
                  <a:pt x="5210330" y="3271354"/>
                  <a:pt x="5174007" y="3366535"/>
                </a:cubicBezTo>
                <a:lnTo>
                  <a:pt x="5130488" y="3480548"/>
                </a:lnTo>
                <a:cubicBezTo>
                  <a:pt x="5129817" y="3482310"/>
                  <a:pt x="5131122" y="3484198"/>
                  <a:pt x="5133009" y="3484198"/>
                </a:cubicBezTo>
                <a:lnTo>
                  <a:pt x="5397050" y="3484198"/>
                </a:lnTo>
                <a:cubicBezTo>
                  <a:pt x="5507881" y="3484198"/>
                  <a:pt x="5604509" y="3418713"/>
                  <a:pt x="5643189" y="3317360"/>
                </a:cubicBezTo>
                <a:lnTo>
                  <a:pt x="5643404" y="3316790"/>
                </a:lnTo>
                <a:lnTo>
                  <a:pt x="5643645" y="3316207"/>
                </a:lnTo>
                <a:lnTo>
                  <a:pt x="5683173" y="3220481"/>
                </a:lnTo>
                <a:cubicBezTo>
                  <a:pt x="5683908" y="3218707"/>
                  <a:pt x="5682603" y="3216755"/>
                  <a:pt x="5680677" y="3216755"/>
                </a:cubicBezTo>
                <a:close/>
                <a:moveTo>
                  <a:pt x="8043523" y="617863"/>
                </a:moveTo>
                <a:lnTo>
                  <a:pt x="8100611" y="479577"/>
                </a:lnTo>
                <a:cubicBezTo>
                  <a:pt x="8105083" y="467863"/>
                  <a:pt x="8095809" y="454764"/>
                  <a:pt x="8083038" y="454764"/>
                </a:cubicBezTo>
                <a:lnTo>
                  <a:pt x="7776683" y="454764"/>
                </a:lnTo>
                <a:cubicBezTo>
                  <a:pt x="7645720" y="454764"/>
                  <a:pt x="7534167" y="514031"/>
                  <a:pt x="7488304" y="634172"/>
                </a:cubicBezTo>
                <a:lnTo>
                  <a:pt x="7427784" y="792735"/>
                </a:lnTo>
                <a:cubicBezTo>
                  <a:pt x="7423881" y="802929"/>
                  <a:pt x="7431964" y="814326"/>
                  <a:pt x="7443075" y="814326"/>
                </a:cubicBezTo>
                <a:lnTo>
                  <a:pt x="7754359" y="814326"/>
                </a:lnTo>
                <a:cubicBezTo>
                  <a:pt x="7884410" y="814326"/>
                  <a:pt x="7997977" y="737162"/>
                  <a:pt x="8043523" y="617863"/>
                </a:cubicBezTo>
                <a:close/>
                <a:moveTo>
                  <a:pt x="7944132" y="1"/>
                </a:moveTo>
                <a:lnTo>
                  <a:pt x="7944132" y="4"/>
                </a:lnTo>
                <a:cubicBezTo>
                  <a:pt x="7956903" y="4"/>
                  <a:pt x="7966177" y="13098"/>
                  <a:pt x="7961705" y="24817"/>
                </a:cubicBezTo>
                <a:lnTo>
                  <a:pt x="7904604" y="163099"/>
                </a:lnTo>
                <a:cubicBezTo>
                  <a:pt x="7859071" y="282399"/>
                  <a:pt x="7745504" y="359565"/>
                  <a:pt x="7615466" y="359565"/>
                </a:cubicBezTo>
                <a:lnTo>
                  <a:pt x="7304157" y="359565"/>
                </a:lnTo>
                <a:cubicBezTo>
                  <a:pt x="7293046" y="359565"/>
                  <a:pt x="7284975" y="348166"/>
                  <a:pt x="7288865" y="337970"/>
                </a:cubicBezTo>
                <a:lnTo>
                  <a:pt x="7349399" y="179408"/>
                </a:lnTo>
                <a:cubicBezTo>
                  <a:pt x="7395261" y="59270"/>
                  <a:pt x="7506814" y="0"/>
                  <a:pt x="7637776" y="0"/>
                </a:cubicBezTo>
                <a:lnTo>
                  <a:pt x="7944132" y="0"/>
                </a:lnTo>
                <a:close/>
                <a:moveTo>
                  <a:pt x="7899080" y="46062"/>
                </a:moveTo>
                <a:lnTo>
                  <a:pt x="7637776" y="46062"/>
                </a:lnTo>
                <a:cubicBezTo>
                  <a:pt x="7518179" y="46062"/>
                  <a:pt x="7428746" y="100653"/>
                  <a:pt x="7392411" y="195840"/>
                </a:cubicBezTo>
                <a:lnTo>
                  <a:pt x="7348892" y="309846"/>
                </a:lnTo>
                <a:cubicBezTo>
                  <a:pt x="7348220" y="311612"/>
                  <a:pt x="7349525" y="313506"/>
                  <a:pt x="7351413" y="313506"/>
                </a:cubicBezTo>
                <a:lnTo>
                  <a:pt x="7615466" y="313506"/>
                </a:lnTo>
                <a:cubicBezTo>
                  <a:pt x="7726296" y="313506"/>
                  <a:pt x="7822913" y="248018"/>
                  <a:pt x="7861592" y="146670"/>
                </a:cubicBezTo>
                <a:lnTo>
                  <a:pt x="7861820" y="146091"/>
                </a:lnTo>
                <a:lnTo>
                  <a:pt x="7862048" y="145518"/>
                </a:lnTo>
                <a:lnTo>
                  <a:pt x="7901576" y="49787"/>
                </a:lnTo>
                <a:cubicBezTo>
                  <a:pt x="7902311" y="48013"/>
                  <a:pt x="7901006" y="46062"/>
                  <a:pt x="7899080" y="46062"/>
                </a:cubicBezTo>
                <a:close/>
                <a:moveTo>
                  <a:pt x="6970561" y="1082616"/>
                </a:moveTo>
                <a:lnTo>
                  <a:pt x="6910040" y="1241179"/>
                </a:lnTo>
                <a:cubicBezTo>
                  <a:pt x="6906139" y="1251373"/>
                  <a:pt x="6914222" y="1262770"/>
                  <a:pt x="6925333" y="1262770"/>
                </a:cubicBezTo>
                <a:lnTo>
                  <a:pt x="7236629" y="1262770"/>
                </a:lnTo>
                <a:cubicBezTo>
                  <a:pt x="7366680" y="1262770"/>
                  <a:pt x="7480247" y="1185606"/>
                  <a:pt x="7525780" y="1066307"/>
                </a:cubicBezTo>
                <a:lnTo>
                  <a:pt x="7582868" y="928021"/>
                </a:lnTo>
                <a:cubicBezTo>
                  <a:pt x="7587340" y="916307"/>
                  <a:pt x="7578079" y="903208"/>
                  <a:pt x="7565296" y="903208"/>
                </a:cubicBezTo>
                <a:lnTo>
                  <a:pt x="7258952" y="903208"/>
                </a:lnTo>
                <a:cubicBezTo>
                  <a:pt x="7127990" y="903208"/>
                  <a:pt x="7016425" y="962476"/>
                  <a:pt x="6970561" y="1082616"/>
                </a:cubicBezTo>
                <a:close/>
                <a:moveTo>
                  <a:pt x="8613399" y="4"/>
                </a:moveTo>
                <a:lnTo>
                  <a:pt x="8307057" y="4"/>
                </a:lnTo>
                <a:cubicBezTo>
                  <a:pt x="8176095" y="4"/>
                  <a:pt x="8064529" y="59270"/>
                  <a:pt x="8018666" y="179408"/>
                </a:cubicBezTo>
                <a:lnTo>
                  <a:pt x="7958145" y="337970"/>
                </a:lnTo>
                <a:cubicBezTo>
                  <a:pt x="7954242" y="348165"/>
                  <a:pt x="7962325" y="359561"/>
                  <a:pt x="7973436" y="359561"/>
                </a:cubicBezTo>
                <a:lnTo>
                  <a:pt x="8284733" y="359561"/>
                </a:lnTo>
                <a:cubicBezTo>
                  <a:pt x="8414783" y="359561"/>
                  <a:pt x="8528350" y="282398"/>
                  <a:pt x="8573884" y="163098"/>
                </a:cubicBezTo>
                <a:lnTo>
                  <a:pt x="8630972" y="24813"/>
                </a:lnTo>
                <a:cubicBezTo>
                  <a:pt x="8635444" y="13098"/>
                  <a:pt x="8626170" y="4"/>
                  <a:pt x="8613399" y="4"/>
                </a:cubicBezTo>
                <a:close/>
                <a:moveTo>
                  <a:pt x="6642250" y="1985824"/>
                </a:moveTo>
                <a:lnTo>
                  <a:pt x="6581729" y="2144386"/>
                </a:lnTo>
                <a:cubicBezTo>
                  <a:pt x="6577827" y="2154575"/>
                  <a:pt x="6585910" y="2165982"/>
                  <a:pt x="6597008" y="2165982"/>
                </a:cubicBezTo>
                <a:lnTo>
                  <a:pt x="6908305" y="2165982"/>
                </a:lnTo>
                <a:cubicBezTo>
                  <a:pt x="7038355" y="2165982"/>
                  <a:pt x="7151922" y="2088811"/>
                  <a:pt x="7197469" y="1969512"/>
                </a:cubicBezTo>
                <a:lnTo>
                  <a:pt x="7254556" y="1831228"/>
                </a:lnTo>
                <a:cubicBezTo>
                  <a:pt x="7259016" y="1819505"/>
                  <a:pt x="7249742" y="1806413"/>
                  <a:pt x="7236984" y="1806413"/>
                </a:cubicBezTo>
                <a:lnTo>
                  <a:pt x="6930628" y="1806413"/>
                </a:lnTo>
                <a:cubicBezTo>
                  <a:pt x="6799666" y="1806413"/>
                  <a:pt x="6688100" y="1865676"/>
                  <a:pt x="6642250" y="1985824"/>
                </a:cubicBezTo>
                <a:close/>
                <a:moveTo>
                  <a:pt x="9851341" y="1531062"/>
                </a:moveTo>
                <a:lnTo>
                  <a:pt x="9790819" y="1689624"/>
                </a:lnTo>
                <a:cubicBezTo>
                  <a:pt x="9786917" y="1699814"/>
                  <a:pt x="9795000" y="1711220"/>
                  <a:pt x="9806111" y="1711220"/>
                </a:cubicBezTo>
                <a:lnTo>
                  <a:pt x="10117408" y="1711220"/>
                </a:lnTo>
                <a:cubicBezTo>
                  <a:pt x="10247458" y="1711220"/>
                  <a:pt x="10361025" y="1634049"/>
                  <a:pt x="10406559" y="1514750"/>
                </a:cubicBezTo>
                <a:lnTo>
                  <a:pt x="10463646" y="1376467"/>
                </a:lnTo>
                <a:cubicBezTo>
                  <a:pt x="10468119" y="1364756"/>
                  <a:pt x="10458845" y="1351651"/>
                  <a:pt x="10446074" y="1351651"/>
                </a:cubicBezTo>
                <a:lnTo>
                  <a:pt x="10139718" y="1351651"/>
                </a:lnTo>
                <a:cubicBezTo>
                  <a:pt x="10008756" y="1351651"/>
                  <a:pt x="9897203" y="1410927"/>
                  <a:pt x="9851341" y="1531062"/>
                </a:cubicBezTo>
                <a:close/>
                <a:moveTo>
                  <a:pt x="6883840" y="903208"/>
                </a:moveTo>
                <a:lnTo>
                  <a:pt x="6577497" y="903208"/>
                </a:lnTo>
                <a:cubicBezTo>
                  <a:pt x="6446535" y="903208"/>
                  <a:pt x="6334969" y="962476"/>
                  <a:pt x="6289107" y="1082616"/>
                </a:cubicBezTo>
                <a:lnTo>
                  <a:pt x="6228585" y="1241179"/>
                </a:lnTo>
                <a:cubicBezTo>
                  <a:pt x="6224696" y="1251373"/>
                  <a:pt x="6232766" y="1262770"/>
                  <a:pt x="6243877" y="1262770"/>
                </a:cubicBezTo>
                <a:lnTo>
                  <a:pt x="6555174" y="1262770"/>
                </a:lnTo>
                <a:cubicBezTo>
                  <a:pt x="6685224" y="1262770"/>
                  <a:pt x="6798791" y="1185606"/>
                  <a:pt x="6844325" y="1066307"/>
                </a:cubicBezTo>
                <a:lnTo>
                  <a:pt x="6901413" y="928021"/>
                </a:lnTo>
                <a:cubicBezTo>
                  <a:pt x="6905885" y="916307"/>
                  <a:pt x="6896611" y="903208"/>
                  <a:pt x="6883840" y="903208"/>
                </a:cubicBezTo>
                <a:close/>
                <a:moveTo>
                  <a:pt x="8828499" y="634171"/>
                </a:moveTo>
                <a:lnTo>
                  <a:pt x="8767965" y="792733"/>
                </a:lnTo>
                <a:cubicBezTo>
                  <a:pt x="8764075" y="802928"/>
                  <a:pt x="8772146" y="814324"/>
                  <a:pt x="8783269" y="814324"/>
                </a:cubicBezTo>
                <a:lnTo>
                  <a:pt x="9094554" y="814324"/>
                </a:lnTo>
                <a:cubicBezTo>
                  <a:pt x="9224603" y="814324"/>
                  <a:pt x="9338171" y="737161"/>
                  <a:pt x="9383705" y="617861"/>
                </a:cubicBezTo>
                <a:lnTo>
                  <a:pt x="9440805" y="479576"/>
                </a:lnTo>
                <a:cubicBezTo>
                  <a:pt x="9445265" y="467862"/>
                  <a:pt x="9436003" y="454763"/>
                  <a:pt x="9423233" y="454763"/>
                </a:cubicBezTo>
                <a:lnTo>
                  <a:pt x="9116876" y="454763"/>
                </a:lnTo>
                <a:cubicBezTo>
                  <a:pt x="8985914" y="454763"/>
                  <a:pt x="8874348" y="514030"/>
                  <a:pt x="8828499" y="634171"/>
                </a:cubicBezTo>
                <a:close/>
                <a:moveTo>
                  <a:pt x="4235796" y="5313816"/>
                </a:moveTo>
                <a:lnTo>
                  <a:pt x="4296330" y="5155254"/>
                </a:lnTo>
                <a:cubicBezTo>
                  <a:pt x="4342180" y="5035119"/>
                  <a:pt x="4453746" y="4975843"/>
                  <a:pt x="4584708" y="4975843"/>
                </a:cubicBezTo>
                <a:lnTo>
                  <a:pt x="4891064" y="4975843"/>
                </a:lnTo>
                <a:lnTo>
                  <a:pt x="4891064" y="4975843"/>
                </a:lnTo>
                <a:cubicBezTo>
                  <a:pt x="4903822" y="4975843"/>
                  <a:pt x="4913096" y="4988948"/>
                  <a:pt x="4908636" y="5000659"/>
                </a:cubicBezTo>
                <a:lnTo>
                  <a:pt x="4851549" y="5138942"/>
                </a:lnTo>
                <a:cubicBezTo>
                  <a:pt x="4806002" y="5258241"/>
                  <a:pt x="4692435" y="5335412"/>
                  <a:pt x="4562385" y="5335412"/>
                </a:cubicBezTo>
                <a:lnTo>
                  <a:pt x="4251088" y="5335412"/>
                </a:lnTo>
                <a:cubicBezTo>
                  <a:pt x="4239990" y="5335412"/>
                  <a:pt x="4231907" y="5324006"/>
                  <a:pt x="4235796" y="5313816"/>
                </a:cubicBezTo>
                <a:close/>
                <a:moveTo>
                  <a:pt x="4298345" y="5289355"/>
                </a:moveTo>
                <a:lnTo>
                  <a:pt x="4562385" y="5289355"/>
                </a:lnTo>
                <a:cubicBezTo>
                  <a:pt x="4673229" y="5289355"/>
                  <a:pt x="4769845" y="5223870"/>
                  <a:pt x="4808524" y="5122517"/>
                </a:cubicBezTo>
                <a:lnTo>
                  <a:pt x="4808752" y="5121934"/>
                </a:lnTo>
                <a:lnTo>
                  <a:pt x="4808980" y="5121364"/>
                </a:lnTo>
                <a:lnTo>
                  <a:pt x="4848508" y="5025626"/>
                </a:lnTo>
                <a:cubicBezTo>
                  <a:pt x="4849243" y="5023864"/>
                  <a:pt x="4847938" y="5021913"/>
                  <a:pt x="4846012" y="5021913"/>
                </a:cubicBezTo>
                <a:lnTo>
                  <a:pt x="4584708" y="5021913"/>
                </a:lnTo>
                <a:cubicBezTo>
                  <a:pt x="4465098" y="5021913"/>
                  <a:pt x="4375665" y="5076498"/>
                  <a:pt x="4339342" y="5171679"/>
                </a:cubicBezTo>
                <a:lnTo>
                  <a:pt x="4295824" y="5285693"/>
                </a:lnTo>
                <a:cubicBezTo>
                  <a:pt x="4295152" y="5287454"/>
                  <a:pt x="4296444" y="5289355"/>
                  <a:pt x="4298345" y="5289355"/>
                </a:cubicBezTo>
                <a:close/>
                <a:moveTo>
                  <a:pt x="8651711" y="1985824"/>
                </a:moveTo>
                <a:lnTo>
                  <a:pt x="8591178" y="2144386"/>
                </a:lnTo>
                <a:cubicBezTo>
                  <a:pt x="8587288" y="2154575"/>
                  <a:pt x="8595371" y="2165982"/>
                  <a:pt x="8606469" y="2165982"/>
                </a:cubicBezTo>
                <a:lnTo>
                  <a:pt x="8917766" y="2165982"/>
                </a:lnTo>
                <a:cubicBezTo>
                  <a:pt x="9047816" y="2165982"/>
                  <a:pt x="9161384" y="2088811"/>
                  <a:pt x="9206917" y="1969512"/>
                </a:cubicBezTo>
                <a:lnTo>
                  <a:pt x="9264018" y="1831228"/>
                </a:lnTo>
                <a:cubicBezTo>
                  <a:pt x="9268477" y="1819505"/>
                  <a:pt x="9259203" y="1806413"/>
                  <a:pt x="9246433" y="1806413"/>
                </a:cubicBezTo>
                <a:lnTo>
                  <a:pt x="8940090" y="1806413"/>
                </a:lnTo>
                <a:cubicBezTo>
                  <a:pt x="8809128" y="1806413"/>
                  <a:pt x="8697562" y="1865676"/>
                  <a:pt x="8651711" y="1985824"/>
                </a:cubicBezTo>
                <a:close/>
                <a:moveTo>
                  <a:pt x="6609665" y="4"/>
                </a:moveTo>
                <a:lnTo>
                  <a:pt x="6303322" y="4"/>
                </a:lnTo>
                <a:cubicBezTo>
                  <a:pt x="6172359" y="4"/>
                  <a:pt x="6060794" y="59270"/>
                  <a:pt x="6014943" y="179408"/>
                </a:cubicBezTo>
                <a:lnTo>
                  <a:pt x="5954410" y="337970"/>
                </a:lnTo>
                <a:cubicBezTo>
                  <a:pt x="5950520" y="348165"/>
                  <a:pt x="5958590" y="359561"/>
                  <a:pt x="5969701" y="359561"/>
                </a:cubicBezTo>
                <a:lnTo>
                  <a:pt x="6280998" y="359561"/>
                </a:lnTo>
                <a:cubicBezTo>
                  <a:pt x="6411048" y="359561"/>
                  <a:pt x="6524616" y="282398"/>
                  <a:pt x="6570149" y="163098"/>
                </a:cubicBezTo>
                <a:lnTo>
                  <a:pt x="6627250" y="24813"/>
                </a:lnTo>
                <a:cubicBezTo>
                  <a:pt x="6631709" y="13098"/>
                  <a:pt x="6622435" y="4"/>
                  <a:pt x="6609665" y="4"/>
                </a:cubicBezTo>
                <a:close/>
                <a:moveTo>
                  <a:pt x="3262074" y="4"/>
                </a:moveTo>
                <a:lnTo>
                  <a:pt x="2955730" y="4"/>
                </a:lnTo>
                <a:cubicBezTo>
                  <a:pt x="2824755" y="4"/>
                  <a:pt x="2713202" y="59270"/>
                  <a:pt x="2667339" y="179409"/>
                </a:cubicBezTo>
                <a:lnTo>
                  <a:pt x="2606818" y="337971"/>
                </a:lnTo>
                <a:cubicBezTo>
                  <a:pt x="2602916" y="348166"/>
                  <a:pt x="2610999" y="359563"/>
                  <a:pt x="2622110" y="359563"/>
                </a:cubicBezTo>
                <a:lnTo>
                  <a:pt x="2933407" y="359563"/>
                </a:lnTo>
                <a:cubicBezTo>
                  <a:pt x="3063457" y="359563"/>
                  <a:pt x="3177025" y="282399"/>
                  <a:pt x="3222558" y="163099"/>
                </a:cubicBezTo>
                <a:lnTo>
                  <a:pt x="3279646" y="24814"/>
                </a:lnTo>
                <a:cubicBezTo>
                  <a:pt x="3284118" y="13100"/>
                  <a:pt x="3274844" y="5"/>
                  <a:pt x="3262074" y="5"/>
                </a:cubicBezTo>
                <a:close/>
                <a:moveTo>
                  <a:pt x="2425356" y="454764"/>
                </a:moveTo>
                <a:lnTo>
                  <a:pt x="2731712" y="454764"/>
                </a:lnTo>
                <a:cubicBezTo>
                  <a:pt x="2744483" y="454764"/>
                  <a:pt x="2753757" y="467859"/>
                  <a:pt x="2749284" y="479577"/>
                </a:cubicBezTo>
                <a:lnTo>
                  <a:pt x="2692197" y="617860"/>
                </a:lnTo>
                <a:cubicBezTo>
                  <a:pt x="2646651" y="737162"/>
                  <a:pt x="2533083" y="814326"/>
                  <a:pt x="2403046" y="814326"/>
                </a:cubicBezTo>
                <a:lnTo>
                  <a:pt x="2091749" y="814326"/>
                </a:lnTo>
                <a:cubicBezTo>
                  <a:pt x="2080638" y="814326"/>
                  <a:pt x="2072555" y="802927"/>
                  <a:pt x="2076457" y="792731"/>
                </a:cubicBezTo>
                <a:lnTo>
                  <a:pt x="2136978" y="634172"/>
                </a:lnTo>
                <a:cubicBezTo>
                  <a:pt x="2182841" y="514031"/>
                  <a:pt x="2294407" y="454764"/>
                  <a:pt x="2425369" y="454764"/>
                </a:cubicBezTo>
                <a:close/>
                <a:moveTo>
                  <a:pt x="2686660" y="500825"/>
                </a:moveTo>
                <a:lnTo>
                  <a:pt x="2425356" y="500825"/>
                </a:lnTo>
                <a:cubicBezTo>
                  <a:pt x="2305758" y="500825"/>
                  <a:pt x="2216326" y="555416"/>
                  <a:pt x="2179990" y="650603"/>
                </a:cubicBezTo>
                <a:lnTo>
                  <a:pt x="2136471" y="764609"/>
                </a:lnTo>
                <a:cubicBezTo>
                  <a:pt x="2135800" y="766374"/>
                  <a:pt x="2137105" y="768267"/>
                  <a:pt x="2138992" y="768267"/>
                </a:cubicBezTo>
                <a:lnTo>
                  <a:pt x="2403046" y="768267"/>
                </a:lnTo>
                <a:cubicBezTo>
                  <a:pt x="2513877" y="768267"/>
                  <a:pt x="2610492" y="702781"/>
                  <a:pt x="2649172" y="601431"/>
                </a:cubicBezTo>
                <a:lnTo>
                  <a:pt x="2649400" y="600852"/>
                </a:lnTo>
                <a:lnTo>
                  <a:pt x="2649641" y="600279"/>
                </a:lnTo>
                <a:lnTo>
                  <a:pt x="2689156" y="504551"/>
                </a:lnTo>
                <a:cubicBezTo>
                  <a:pt x="2689891" y="502775"/>
                  <a:pt x="2688586" y="500826"/>
                  <a:pt x="2686660" y="500826"/>
                </a:cubicBezTo>
                <a:close/>
                <a:moveTo>
                  <a:pt x="4600621" y="4"/>
                </a:moveTo>
                <a:lnTo>
                  <a:pt x="4294265" y="4"/>
                </a:lnTo>
                <a:cubicBezTo>
                  <a:pt x="4163303" y="4"/>
                  <a:pt x="4051750" y="59270"/>
                  <a:pt x="4005887" y="179408"/>
                </a:cubicBezTo>
                <a:lnTo>
                  <a:pt x="3945353" y="337970"/>
                </a:lnTo>
                <a:cubicBezTo>
                  <a:pt x="3941464" y="348165"/>
                  <a:pt x="3949534" y="359561"/>
                  <a:pt x="3960657" y="359561"/>
                </a:cubicBezTo>
                <a:lnTo>
                  <a:pt x="4271942" y="359561"/>
                </a:lnTo>
                <a:cubicBezTo>
                  <a:pt x="4401992" y="359561"/>
                  <a:pt x="4515559" y="282398"/>
                  <a:pt x="4561105" y="163098"/>
                </a:cubicBezTo>
                <a:lnTo>
                  <a:pt x="4618193" y="24813"/>
                </a:lnTo>
                <a:cubicBezTo>
                  <a:pt x="4622653" y="13098"/>
                  <a:pt x="4613379" y="4"/>
                  <a:pt x="4600621" y="4"/>
                </a:cubicBezTo>
                <a:close/>
                <a:moveTo>
                  <a:pt x="5484569" y="634171"/>
                </a:moveTo>
                <a:lnTo>
                  <a:pt x="5424048" y="792733"/>
                </a:lnTo>
                <a:cubicBezTo>
                  <a:pt x="5420146" y="802928"/>
                  <a:pt x="5428229" y="814324"/>
                  <a:pt x="5439340" y="814324"/>
                </a:cubicBezTo>
                <a:lnTo>
                  <a:pt x="5750637" y="814324"/>
                </a:lnTo>
                <a:cubicBezTo>
                  <a:pt x="5880687" y="814324"/>
                  <a:pt x="5994254" y="737161"/>
                  <a:pt x="6039788" y="617861"/>
                </a:cubicBezTo>
                <a:lnTo>
                  <a:pt x="6096876" y="479576"/>
                </a:lnTo>
                <a:cubicBezTo>
                  <a:pt x="6101348" y="467862"/>
                  <a:pt x="6092074" y="454763"/>
                  <a:pt x="6079303" y="454763"/>
                </a:cubicBezTo>
                <a:lnTo>
                  <a:pt x="5772947" y="454763"/>
                </a:lnTo>
                <a:cubicBezTo>
                  <a:pt x="5641985" y="454763"/>
                  <a:pt x="5530432" y="514030"/>
                  <a:pt x="5484569" y="634171"/>
                </a:cubicBezTo>
                <a:close/>
                <a:moveTo>
                  <a:pt x="4966839" y="1082616"/>
                </a:moveTo>
                <a:lnTo>
                  <a:pt x="4906305" y="1241179"/>
                </a:lnTo>
                <a:cubicBezTo>
                  <a:pt x="4902416" y="1251373"/>
                  <a:pt x="4910486" y="1262770"/>
                  <a:pt x="4921597" y="1262770"/>
                </a:cubicBezTo>
                <a:lnTo>
                  <a:pt x="5232907" y="1262770"/>
                </a:lnTo>
                <a:cubicBezTo>
                  <a:pt x="5362944" y="1262770"/>
                  <a:pt x="5476512" y="1185606"/>
                  <a:pt x="5522045" y="1066307"/>
                </a:cubicBezTo>
                <a:lnTo>
                  <a:pt x="5579146" y="928021"/>
                </a:lnTo>
                <a:cubicBezTo>
                  <a:pt x="5583618" y="916307"/>
                  <a:pt x="5574344" y="903208"/>
                  <a:pt x="5561561" y="903208"/>
                </a:cubicBezTo>
                <a:lnTo>
                  <a:pt x="5255217" y="903208"/>
                </a:lnTo>
                <a:cubicBezTo>
                  <a:pt x="5124255" y="903208"/>
                  <a:pt x="5012689" y="962476"/>
                  <a:pt x="4966839" y="1082616"/>
                </a:cubicBezTo>
                <a:close/>
                <a:moveTo>
                  <a:pt x="4499609" y="1531062"/>
                </a:moveTo>
                <a:lnTo>
                  <a:pt x="4439088" y="1689624"/>
                </a:lnTo>
                <a:cubicBezTo>
                  <a:pt x="4435186" y="1699814"/>
                  <a:pt x="4443269" y="1711220"/>
                  <a:pt x="4454379" y="1711220"/>
                </a:cubicBezTo>
                <a:lnTo>
                  <a:pt x="4765676" y="1711220"/>
                </a:lnTo>
                <a:cubicBezTo>
                  <a:pt x="4895726" y="1711220"/>
                  <a:pt x="5009294" y="1634049"/>
                  <a:pt x="5054827" y="1514750"/>
                </a:cubicBezTo>
                <a:lnTo>
                  <a:pt x="5111915" y="1376467"/>
                </a:lnTo>
                <a:cubicBezTo>
                  <a:pt x="5116387" y="1364756"/>
                  <a:pt x="5107113" y="1351651"/>
                  <a:pt x="5094343" y="1351651"/>
                </a:cubicBezTo>
                <a:lnTo>
                  <a:pt x="4787987" y="1351651"/>
                </a:lnTo>
                <a:cubicBezTo>
                  <a:pt x="4657025" y="1351651"/>
                  <a:pt x="4545471" y="1410927"/>
                  <a:pt x="4499609" y="1531062"/>
                </a:cubicBezTo>
                <a:close/>
                <a:moveTo>
                  <a:pt x="11538977" y="1066307"/>
                </a:moveTo>
                <a:lnTo>
                  <a:pt x="11596064" y="928021"/>
                </a:lnTo>
                <a:cubicBezTo>
                  <a:pt x="11600537" y="916307"/>
                  <a:pt x="11591263" y="903208"/>
                  <a:pt x="11578493" y="903208"/>
                </a:cubicBezTo>
                <a:lnTo>
                  <a:pt x="11272136" y="903208"/>
                </a:lnTo>
                <a:cubicBezTo>
                  <a:pt x="11141174" y="903208"/>
                  <a:pt x="11029621" y="962476"/>
                  <a:pt x="10983759" y="1082616"/>
                </a:cubicBezTo>
                <a:lnTo>
                  <a:pt x="10923237" y="1241179"/>
                </a:lnTo>
                <a:cubicBezTo>
                  <a:pt x="10919335" y="1251373"/>
                  <a:pt x="10927418" y="1262770"/>
                  <a:pt x="10938529" y="1262770"/>
                </a:cubicBezTo>
                <a:lnTo>
                  <a:pt x="11249826" y="1262770"/>
                </a:lnTo>
                <a:cubicBezTo>
                  <a:pt x="11379876" y="1262770"/>
                  <a:pt x="11493431" y="1185606"/>
                  <a:pt x="11538977" y="1066307"/>
                </a:cubicBezTo>
                <a:close/>
                <a:moveTo>
                  <a:pt x="7112090" y="5762266"/>
                </a:moveTo>
                <a:lnTo>
                  <a:pt x="7172612" y="5603704"/>
                </a:lnTo>
                <a:cubicBezTo>
                  <a:pt x="7218474" y="5483556"/>
                  <a:pt x="7330027" y="5424294"/>
                  <a:pt x="7460989" y="5424294"/>
                </a:cubicBezTo>
                <a:lnTo>
                  <a:pt x="7767346" y="5424294"/>
                </a:lnTo>
                <a:cubicBezTo>
                  <a:pt x="7780116" y="5424294"/>
                  <a:pt x="7789390" y="5437398"/>
                  <a:pt x="7784917" y="5449109"/>
                </a:cubicBezTo>
                <a:lnTo>
                  <a:pt x="7727830" y="5587393"/>
                </a:lnTo>
                <a:cubicBezTo>
                  <a:pt x="7682297" y="5706691"/>
                  <a:pt x="7568729" y="5783862"/>
                  <a:pt x="7438679" y="5783862"/>
                </a:cubicBezTo>
                <a:lnTo>
                  <a:pt x="7127382" y="5783862"/>
                </a:lnTo>
                <a:cubicBezTo>
                  <a:pt x="7116271" y="5783862"/>
                  <a:pt x="7108188" y="5772456"/>
                  <a:pt x="7112090" y="5762266"/>
                </a:cubicBezTo>
                <a:close/>
                <a:moveTo>
                  <a:pt x="7174626" y="5737793"/>
                </a:moveTo>
                <a:lnTo>
                  <a:pt x="7438679" y="5737793"/>
                </a:lnTo>
                <a:cubicBezTo>
                  <a:pt x="7549510" y="5737793"/>
                  <a:pt x="7646126" y="5672307"/>
                  <a:pt x="7684817" y="5570968"/>
                </a:cubicBezTo>
                <a:lnTo>
                  <a:pt x="7685033" y="5570385"/>
                </a:lnTo>
                <a:lnTo>
                  <a:pt x="7685274" y="5569814"/>
                </a:lnTo>
                <a:lnTo>
                  <a:pt x="7724802" y="5474076"/>
                </a:lnTo>
                <a:cubicBezTo>
                  <a:pt x="7725524" y="5472302"/>
                  <a:pt x="7724219" y="5470350"/>
                  <a:pt x="7722306" y="5470350"/>
                </a:cubicBezTo>
                <a:lnTo>
                  <a:pt x="7460989" y="5470350"/>
                </a:lnTo>
                <a:cubicBezTo>
                  <a:pt x="7341391" y="5470350"/>
                  <a:pt x="7251959" y="5524949"/>
                  <a:pt x="7215623" y="5620129"/>
                </a:cubicBezTo>
                <a:lnTo>
                  <a:pt x="7172104" y="5734143"/>
                </a:lnTo>
                <a:cubicBezTo>
                  <a:pt x="7171433" y="5735905"/>
                  <a:pt x="7172738" y="5737793"/>
                  <a:pt x="7174626" y="5737793"/>
                </a:cubicBezTo>
                <a:close/>
                <a:moveTo>
                  <a:pt x="7266288" y="6238611"/>
                </a:moveTo>
                <a:lnTo>
                  <a:pt x="7577572" y="6238611"/>
                </a:lnTo>
                <a:cubicBezTo>
                  <a:pt x="7707635" y="6238611"/>
                  <a:pt x="7821190" y="6161453"/>
                  <a:pt x="7866736" y="6042155"/>
                </a:cubicBezTo>
                <a:lnTo>
                  <a:pt x="7923823" y="5903871"/>
                </a:lnTo>
                <a:cubicBezTo>
                  <a:pt x="7928296" y="5892160"/>
                  <a:pt x="7919022" y="5879055"/>
                  <a:pt x="7906251" y="5879055"/>
                </a:cubicBezTo>
                <a:lnTo>
                  <a:pt x="7599895" y="5879055"/>
                </a:lnTo>
                <a:cubicBezTo>
                  <a:pt x="7468933" y="5879055"/>
                  <a:pt x="7357367" y="5938318"/>
                  <a:pt x="7311518" y="6058466"/>
                </a:cubicBezTo>
                <a:lnTo>
                  <a:pt x="7250984" y="6217028"/>
                </a:lnTo>
                <a:cubicBezTo>
                  <a:pt x="7247094" y="6227218"/>
                  <a:pt x="7255177" y="6238611"/>
                  <a:pt x="7266288" y="6238611"/>
                </a:cubicBezTo>
                <a:close/>
                <a:moveTo>
                  <a:pt x="8397097" y="5587393"/>
                </a:moveTo>
                <a:lnTo>
                  <a:pt x="8454184" y="5449109"/>
                </a:lnTo>
                <a:cubicBezTo>
                  <a:pt x="8458657" y="5437398"/>
                  <a:pt x="8449383" y="5424294"/>
                  <a:pt x="8436613" y="5424294"/>
                </a:cubicBezTo>
                <a:lnTo>
                  <a:pt x="8130257" y="5424294"/>
                </a:lnTo>
                <a:cubicBezTo>
                  <a:pt x="7999295" y="5424294"/>
                  <a:pt x="7887729" y="5483569"/>
                  <a:pt x="7841879" y="5603704"/>
                </a:cubicBezTo>
                <a:lnTo>
                  <a:pt x="7781345" y="5762266"/>
                </a:lnTo>
                <a:cubicBezTo>
                  <a:pt x="7777455" y="5772456"/>
                  <a:pt x="7785538" y="5783862"/>
                  <a:pt x="7796636" y="5783862"/>
                </a:cubicBezTo>
                <a:lnTo>
                  <a:pt x="8107946" y="5783862"/>
                </a:lnTo>
                <a:cubicBezTo>
                  <a:pt x="8237983" y="5783862"/>
                  <a:pt x="8351551" y="5706691"/>
                  <a:pt x="8397097" y="5587393"/>
                </a:cubicBezTo>
                <a:close/>
                <a:moveTo>
                  <a:pt x="8467564" y="5783850"/>
                </a:moveTo>
                <a:lnTo>
                  <a:pt x="8778860" y="5783850"/>
                </a:lnTo>
                <a:cubicBezTo>
                  <a:pt x="8908911" y="5783850"/>
                  <a:pt x="9022478" y="5706691"/>
                  <a:pt x="9068011" y="5587393"/>
                </a:cubicBezTo>
                <a:lnTo>
                  <a:pt x="9125112" y="5449109"/>
                </a:lnTo>
                <a:cubicBezTo>
                  <a:pt x="9129571" y="5437398"/>
                  <a:pt x="9120297" y="5424294"/>
                  <a:pt x="9107539" y="5424294"/>
                </a:cubicBezTo>
                <a:lnTo>
                  <a:pt x="8801184" y="5424294"/>
                </a:lnTo>
                <a:cubicBezTo>
                  <a:pt x="8670221" y="5424294"/>
                  <a:pt x="8558656" y="5483556"/>
                  <a:pt x="8512805" y="5603704"/>
                </a:cubicBezTo>
                <a:lnTo>
                  <a:pt x="8452271" y="5762266"/>
                </a:lnTo>
                <a:cubicBezTo>
                  <a:pt x="8448383" y="5772456"/>
                  <a:pt x="8456452" y="5783850"/>
                  <a:pt x="8467564" y="5783850"/>
                </a:cubicBezTo>
                <a:close/>
                <a:moveTo>
                  <a:pt x="5262553" y="6238611"/>
                </a:moveTo>
                <a:lnTo>
                  <a:pt x="5573850" y="6238611"/>
                </a:lnTo>
                <a:cubicBezTo>
                  <a:pt x="5703900" y="6238611"/>
                  <a:pt x="5817467" y="6161453"/>
                  <a:pt x="5863001" y="6042155"/>
                </a:cubicBezTo>
                <a:lnTo>
                  <a:pt x="5920088" y="5903871"/>
                </a:lnTo>
                <a:cubicBezTo>
                  <a:pt x="5924561" y="5892160"/>
                  <a:pt x="5915287" y="5879055"/>
                  <a:pt x="5902516" y="5879055"/>
                </a:cubicBezTo>
                <a:lnTo>
                  <a:pt x="5596160" y="5879055"/>
                </a:lnTo>
                <a:cubicBezTo>
                  <a:pt x="5465211" y="5879055"/>
                  <a:pt x="5353645" y="5938318"/>
                  <a:pt x="5307782" y="6058466"/>
                </a:cubicBezTo>
                <a:lnTo>
                  <a:pt x="5247261" y="6217028"/>
                </a:lnTo>
                <a:cubicBezTo>
                  <a:pt x="5243359" y="6227218"/>
                  <a:pt x="5251442" y="6238611"/>
                  <a:pt x="5262553" y="6238611"/>
                </a:cubicBezTo>
                <a:close/>
                <a:moveTo>
                  <a:pt x="5912462" y="6217028"/>
                </a:moveTo>
                <a:lnTo>
                  <a:pt x="5972983" y="6058466"/>
                </a:lnTo>
                <a:cubicBezTo>
                  <a:pt x="6018845" y="5938318"/>
                  <a:pt x="6130398" y="5879055"/>
                  <a:pt x="6261361" y="5879055"/>
                </a:cubicBezTo>
                <a:lnTo>
                  <a:pt x="6567716" y="5879055"/>
                </a:lnTo>
                <a:cubicBezTo>
                  <a:pt x="6580488" y="5879055"/>
                  <a:pt x="6589761" y="5892160"/>
                  <a:pt x="6585289" y="5903871"/>
                </a:cubicBezTo>
                <a:lnTo>
                  <a:pt x="6528201" y="6042155"/>
                </a:lnTo>
                <a:cubicBezTo>
                  <a:pt x="6482668" y="6161453"/>
                  <a:pt x="6369100" y="6238624"/>
                  <a:pt x="6239050" y="6238624"/>
                </a:cubicBezTo>
                <a:lnTo>
                  <a:pt x="5927753" y="6238624"/>
                </a:lnTo>
                <a:cubicBezTo>
                  <a:pt x="5916642" y="6238624"/>
                  <a:pt x="5908559" y="6227218"/>
                  <a:pt x="5912462" y="6217028"/>
                </a:cubicBezTo>
                <a:close/>
                <a:moveTo>
                  <a:pt x="5974997" y="6192555"/>
                </a:moveTo>
                <a:lnTo>
                  <a:pt x="6239050" y="6192555"/>
                </a:lnTo>
                <a:cubicBezTo>
                  <a:pt x="6349881" y="6192555"/>
                  <a:pt x="6446497" y="6127069"/>
                  <a:pt x="6485189" y="6025729"/>
                </a:cubicBezTo>
                <a:lnTo>
                  <a:pt x="6485404" y="6025146"/>
                </a:lnTo>
                <a:lnTo>
                  <a:pt x="6485645" y="6024576"/>
                </a:lnTo>
                <a:lnTo>
                  <a:pt x="6525173" y="5928838"/>
                </a:lnTo>
                <a:cubicBezTo>
                  <a:pt x="6525895" y="5927064"/>
                  <a:pt x="6524590" y="5925112"/>
                  <a:pt x="6522677" y="5925112"/>
                </a:cubicBezTo>
                <a:lnTo>
                  <a:pt x="6261361" y="5925112"/>
                </a:lnTo>
                <a:cubicBezTo>
                  <a:pt x="6141763" y="5925112"/>
                  <a:pt x="6052330" y="5979711"/>
                  <a:pt x="6015995" y="6074891"/>
                </a:cubicBezTo>
                <a:lnTo>
                  <a:pt x="5972476" y="6188905"/>
                </a:lnTo>
                <a:cubicBezTo>
                  <a:pt x="5971804" y="6190666"/>
                  <a:pt x="5973109" y="6192555"/>
                  <a:pt x="5974997" y="6192555"/>
                </a:cubicBezTo>
                <a:close/>
                <a:moveTo>
                  <a:pt x="7058563" y="5587393"/>
                </a:moveTo>
                <a:lnTo>
                  <a:pt x="7115650" y="5449109"/>
                </a:lnTo>
                <a:cubicBezTo>
                  <a:pt x="7120110" y="5437398"/>
                  <a:pt x="7110836" y="5424294"/>
                  <a:pt x="7098078" y="5424294"/>
                </a:cubicBezTo>
                <a:lnTo>
                  <a:pt x="6791722" y="5424294"/>
                </a:lnTo>
                <a:cubicBezTo>
                  <a:pt x="6660760" y="5424294"/>
                  <a:pt x="6549194" y="5483569"/>
                  <a:pt x="6503344" y="5603704"/>
                </a:cubicBezTo>
                <a:lnTo>
                  <a:pt x="6442823" y="5762266"/>
                </a:lnTo>
                <a:cubicBezTo>
                  <a:pt x="6438921" y="5772456"/>
                  <a:pt x="6447004" y="5783862"/>
                  <a:pt x="6458115" y="5783862"/>
                </a:cubicBezTo>
                <a:lnTo>
                  <a:pt x="6769399" y="5783862"/>
                </a:lnTo>
                <a:cubicBezTo>
                  <a:pt x="6899449" y="5783862"/>
                  <a:pt x="7013016" y="5706691"/>
                  <a:pt x="7058563" y="5587393"/>
                </a:cubicBezTo>
                <a:close/>
                <a:moveTo>
                  <a:pt x="11401705" y="4"/>
                </a:moveTo>
                <a:lnTo>
                  <a:pt x="11095349" y="4"/>
                </a:lnTo>
                <a:cubicBezTo>
                  <a:pt x="10964387" y="4"/>
                  <a:pt x="10852821" y="59270"/>
                  <a:pt x="10806971" y="179408"/>
                </a:cubicBezTo>
                <a:lnTo>
                  <a:pt x="10746450" y="337970"/>
                </a:lnTo>
                <a:cubicBezTo>
                  <a:pt x="10742548" y="348165"/>
                  <a:pt x="10750631" y="359561"/>
                  <a:pt x="10761729" y="359561"/>
                </a:cubicBezTo>
                <a:lnTo>
                  <a:pt x="11073039" y="359561"/>
                </a:lnTo>
                <a:cubicBezTo>
                  <a:pt x="11203076" y="359561"/>
                  <a:pt x="11316643" y="282398"/>
                  <a:pt x="11362190" y="163098"/>
                </a:cubicBezTo>
                <a:lnTo>
                  <a:pt x="11419277" y="24813"/>
                </a:lnTo>
                <a:cubicBezTo>
                  <a:pt x="11423750" y="13098"/>
                  <a:pt x="11414475" y="4"/>
                  <a:pt x="11401705" y="4"/>
                </a:cubicBezTo>
                <a:close/>
                <a:moveTo>
                  <a:pt x="10231051" y="3978705"/>
                </a:moveTo>
                <a:lnTo>
                  <a:pt x="9919754" y="3978705"/>
                </a:lnTo>
                <a:cubicBezTo>
                  <a:pt x="9908656" y="3978705"/>
                  <a:pt x="9900573" y="3967312"/>
                  <a:pt x="9904475" y="3957109"/>
                </a:cubicBezTo>
                <a:lnTo>
                  <a:pt x="9964996" y="3798547"/>
                </a:lnTo>
                <a:cubicBezTo>
                  <a:pt x="10010846" y="3678412"/>
                  <a:pt x="10122412" y="3619149"/>
                  <a:pt x="10253374" y="3619149"/>
                </a:cubicBezTo>
                <a:lnTo>
                  <a:pt x="10559731" y="3619149"/>
                </a:lnTo>
                <a:cubicBezTo>
                  <a:pt x="10572488" y="3619149"/>
                  <a:pt x="10581762" y="3632241"/>
                  <a:pt x="10577302" y="3643965"/>
                </a:cubicBezTo>
                <a:lnTo>
                  <a:pt x="10520215" y="3782248"/>
                </a:lnTo>
                <a:cubicBezTo>
                  <a:pt x="10474668" y="3901547"/>
                  <a:pt x="10361101" y="3978705"/>
                  <a:pt x="10231051" y="3978705"/>
                </a:cubicBezTo>
                <a:close/>
                <a:moveTo>
                  <a:pt x="9966998" y="3932649"/>
                </a:moveTo>
                <a:lnTo>
                  <a:pt x="10231051" y="3932649"/>
                </a:lnTo>
                <a:cubicBezTo>
                  <a:pt x="10341895" y="3932649"/>
                  <a:pt x="10438510" y="3867163"/>
                  <a:pt x="10477190" y="3765810"/>
                </a:cubicBezTo>
                <a:lnTo>
                  <a:pt x="10477418" y="3765228"/>
                </a:lnTo>
                <a:lnTo>
                  <a:pt x="10477646" y="3764657"/>
                </a:lnTo>
                <a:lnTo>
                  <a:pt x="10517174" y="3668932"/>
                </a:lnTo>
                <a:cubicBezTo>
                  <a:pt x="10517909" y="3667157"/>
                  <a:pt x="10516604" y="3665206"/>
                  <a:pt x="10514678" y="3665206"/>
                </a:cubicBezTo>
                <a:lnTo>
                  <a:pt x="10253374" y="3665206"/>
                </a:lnTo>
                <a:cubicBezTo>
                  <a:pt x="10133776" y="3665206"/>
                  <a:pt x="10044331" y="3719792"/>
                  <a:pt x="10008008" y="3814985"/>
                </a:cubicBezTo>
                <a:lnTo>
                  <a:pt x="9964489" y="3928986"/>
                </a:lnTo>
                <a:cubicBezTo>
                  <a:pt x="9963818" y="3930748"/>
                  <a:pt x="9965110" y="3932649"/>
                  <a:pt x="9966998" y="3932649"/>
                </a:cubicBezTo>
                <a:close/>
                <a:moveTo>
                  <a:pt x="10934475" y="2715937"/>
                </a:moveTo>
                <a:lnTo>
                  <a:pt x="10934475" y="2715937"/>
                </a:lnTo>
                <a:cubicBezTo>
                  <a:pt x="10934475" y="2715937"/>
                  <a:pt x="10628132" y="2715937"/>
                  <a:pt x="10628132" y="2715937"/>
                </a:cubicBezTo>
                <a:cubicBezTo>
                  <a:pt x="10497169" y="2715937"/>
                  <a:pt x="10385604" y="2775200"/>
                  <a:pt x="10339741" y="2895347"/>
                </a:cubicBezTo>
                <a:lnTo>
                  <a:pt x="10279219" y="3053910"/>
                </a:lnTo>
                <a:cubicBezTo>
                  <a:pt x="10275317" y="3064099"/>
                  <a:pt x="10283401" y="3075506"/>
                  <a:pt x="10294512" y="3075506"/>
                </a:cubicBezTo>
                <a:lnTo>
                  <a:pt x="10605808" y="3075506"/>
                </a:lnTo>
                <a:cubicBezTo>
                  <a:pt x="10735859" y="3075506"/>
                  <a:pt x="10849426" y="2998335"/>
                  <a:pt x="10894959" y="2879036"/>
                </a:cubicBezTo>
                <a:lnTo>
                  <a:pt x="10952047" y="2740752"/>
                </a:lnTo>
                <a:cubicBezTo>
                  <a:pt x="10956519" y="2729042"/>
                  <a:pt x="10947246" y="2715937"/>
                  <a:pt x="10934475" y="2715937"/>
                </a:cubicBezTo>
                <a:close/>
                <a:moveTo>
                  <a:pt x="9244799" y="4235743"/>
                </a:moveTo>
                <a:lnTo>
                  <a:pt x="9301899" y="4097459"/>
                </a:lnTo>
                <a:cubicBezTo>
                  <a:pt x="9306358" y="4085748"/>
                  <a:pt x="9297097" y="4072643"/>
                  <a:pt x="9284314" y="4072643"/>
                </a:cubicBezTo>
                <a:lnTo>
                  <a:pt x="9284314" y="4072643"/>
                </a:lnTo>
                <a:cubicBezTo>
                  <a:pt x="9284314" y="4072643"/>
                  <a:pt x="8977971" y="4072643"/>
                  <a:pt x="8977971" y="4072643"/>
                </a:cubicBezTo>
                <a:cubicBezTo>
                  <a:pt x="8847009" y="4072643"/>
                  <a:pt x="8735443" y="4131919"/>
                  <a:pt x="8689593" y="4252054"/>
                </a:cubicBezTo>
                <a:lnTo>
                  <a:pt x="8629059" y="4410616"/>
                </a:lnTo>
                <a:cubicBezTo>
                  <a:pt x="8625169" y="4420806"/>
                  <a:pt x="8633240" y="4432212"/>
                  <a:pt x="8644350" y="4432212"/>
                </a:cubicBezTo>
                <a:lnTo>
                  <a:pt x="8955648" y="4432212"/>
                </a:lnTo>
                <a:cubicBezTo>
                  <a:pt x="9085697" y="4432212"/>
                  <a:pt x="9199265" y="4355042"/>
                  <a:pt x="9244799" y="4235743"/>
                </a:cubicBezTo>
                <a:close/>
                <a:moveTo>
                  <a:pt x="2065283" y="454764"/>
                </a:moveTo>
                <a:lnTo>
                  <a:pt x="1758927" y="454764"/>
                </a:lnTo>
                <a:cubicBezTo>
                  <a:pt x="1627964" y="454764"/>
                  <a:pt x="1516399" y="514031"/>
                  <a:pt x="1470549" y="634172"/>
                </a:cubicBezTo>
                <a:lnTo>
                  <a:pt x="1410015" y="792735"/>
                </a:lnTo>
                <a:cubicBezTo>
                  <a:pt x="1406125" y="802929"/>
                  <a:pt x="1414196" y="814326"/>
                  <a:pt x="1425307" y="814326"/>
                </a:cubicBezTo>
                <a:lnTo>
                  <a:pt x="1736616" y="814326"/>
                </a:lnTo>
                <a:cubicBezTo>
                  <a:pt x="1866654" y="814326"/>
                  <a:pt x="1980234" y="737162"/>
                  <a:pt x="2025767" y="617863"/>
                </a:cubicBezTo>
                <a:lnTo>
                  <a:pt x="2082855" y="479577"/>
                </a:lnTo>
                <a:cubicBezTo>
                  <a:pt x="2087327" y="467863"/>
                  <a:pt x="2078053" y="454764"/>
                  <a:pt x="2065283" y="454764"/>
                </a:cubicBezTo>
                <a:close/>
                <a:moveTo>
                  <a:pt x="9452537" y="4886962"/>
                </a:moveTo>
                <a:lnTo>
                  <a:pt x="9763821" y="4886962"/>
                </a:lnTo>
                <a:cubicBezTo>
                  <a:pt x="9893871" y="4886962"/>
                  <a:pt x="10007438" y="4809803"/>
                  <a:pt x="10052984" y="4690505"/>
                </a:cubicBezTo>
                <a:lnTo>
                  <a:pt x="10110072" y="4552221"/>
                </a:lnTo>
                <a:cubicBezTo>
                  <a:pt x="10114532" y="4540510"/>
                  <a:pt x="10105270" y="4527406"/>
                  <a:pt x="10092500" y="4527406"/>
                </a:cubicBezTo>
                <a:lnTo>
                  <a:pt x="9786144" y="4527406"/>
                </a:lnTo>
                <a:cubicBezTo>
                  <a:pt x="9655182" y="4527406"/>
                  <a:pt x="9543616" y="4586668"/>
                  <a:pt x="9497766" y="4706816"/>
                </a:cubicBezTo>
                <a:lnTo>
                  <a:pt x="9437232" y="4865378"/>
                </a:lnTo>
                <a:cubicBezTo>
                  <a:pt x="9433342" y="4875568"/>
                  <a:pt x="9441425" y="4886962"/>
                  <a:pt x="9452537" y="4886962"/>
                </a:cubicBezTo>
                <a:close/>
                <a:moveTo>
                  <a:pt x="9850935" y="3782236"/>
                </a:moveTo>
                <a:lnTo>
                  <a:pt x="9908035" y="3643952"/>
                </a:lnTo>
                <a:cubicBezTo>
                  <a:pt x="9912495" y="3632241"/>
                  <a:pt x="9903221" y="3619136"/>
                  <a:pt x="9890450" y="3619136"/>
                </a:cubicBezTo>
                <a:lnTo>
                  <a:pt x="9890450" y="3619136"/>
                </a:lnTo>
                <a:cubicBezTo>
                  <a:pt x="9890450" y="3619136"/>
                  <a:pt x="9584107" y="3619136"/>
                  <a:pt x="9584107" y="3619136"/>
                </a:cubicBezTo>
                <a:cubicBezTo>
                  <a:pt x="9453144" y="3619136"/>
                  <a:pt x="9341579" y="3678412"/>
                  <a:pt x="9295729" y="3798547"/>
                </a:cubicBezTo>
                <a:lnTo>
                  <a:pt x="9235195" y="3957109"/>
                </a:lnTo>
                <a:cubicBezTo>
                  <a:pt x="9231306" y="3967299"/>
                  <a:pt x="9239376" y="3978705"/>
                  <a:pt x="9250487" y="3978705"/>
                </a:cubicBezTo>
                <a:lnTo>
                  <a:pt x="9561784" y="3978705"/>
                </a:lnTo>
                <a:cubicBezTo>
                  <a:pt x="9691834" y="3978705"/>
                  <a:pt x="9805401" y="3901534"/>
                  <a:pt x="9850935" y="3782236"/>
                </a:cubicBezTo>
                <a:close/>
                <a:moveTo>
                  <a:pt x="7417825" y="6687062"/>
                </a:moveTo>
                <a:lnTo>
                  <a:pt x="7729110" y="6687062"/>
                </a:lnTo>
                <a:cubicBezTo>
                  <a:pt x="7859159" y="6687062"/>
                  <a:pt x="7972727" y="6609891"/>
                  <a:pt x="8018273" y="6490592"/>
                </a:cubicBezTo>
                <a:lnTo>
                  <a:pt x="8075361" y="6352308"/>
                </a:lnTo>
                <a:cubicBezTo>
                  <a:pt x="8079821" y="6340598"/>
                  <a:pt x="8070559" y="6327506"/>
                  <a:pt x="8057789" y="6327506"/>
                </a:cubicBezTo>
                <a:lnTo>
                  <a:pt x="7751432" y="6327506"/>
                </a:lnTo>
                <a:cubicBezTo>
                  <a:pt x="7620470" y="6327506"/>
                  <a:pt x="7508904" y="6386768"/>
                  <a:pt x="7463055" y="6506904"/>
                </a:cubicBezTo>
                <a:lnTo>
                  <a:pt x="7402521" y="6665466"/>
                </a:lnTo>
                <a:cubicBezTo>
                  <a:pt x="7398631" y="6675668"/>
                  <a:pt x="7406714" y="6687062"/>
                  <a:pt x="7417825" y="6687062"/>
                </a:cubicBezTo>
                <a:close/>
                <a:moveTo>
                  <a:pt x="9604061" y="5335412"/>
                </a:moveTo>
                <a:lnTo>
                  <a:pt x="9915358" y="5335412"/>
                </a:lnTo>
                <a:cubicBezTo>
                  <a:pt x="10045408" y="5335412"/>
                  <a:pt x="10158976" y="5258254"/>
                  <a:pt x="10204509" y="5138955"/>
                </a:cubicBezTo>
                <a:lnTo>
                  <a:pt x="10261597" y="5000659"/>
                </a:lnTo>
                <a:cubicBezTo>
                  <a:pt x="10266069" y="4988948"/>
                  <a:pt x="10256808" y="4975856"/>
                  <a:pt x="10244025" y="4975856"/>
                </a:cubicBezTo>
                <a:lnTo>
                  <a:pt x="9937682" y="4975856"/>
                </a:lnTo>
                <a:cubicBezTo>
                  <a:pt x="9806719" y="4975856"/>
                  <a:pt x="9695154" y="5035119"/>
                  <a:pt x="9649303" y="5155254"/>
                </a:cubicBezTo>
                <a:lnTo>
                  <a:pt x="9588769" y="5313816"/>
                </a:lnTo>
                <a:cubicBezTo>
                  <a:pt x="9584880" y="5324018"/>
                  <a:pt x="9592950" y="5335412"/>
                  <a:pt x="9604061" y="5335412"/>
                </a:cubicBezTo>
                <a:close/>
                <a:moveTo>
                  <a:pt x="9806111" y="5783850"/>
                </a:moveTo>
                <a:lnTo>
                  <a:pt x="10117408" y="5783850"/>
                </a:lnTo>
                <a:cubicBezTo>
                  <a:pt x="10247458" y="5783850"/>
                  <a:pt x="10361025" y="5706691"/>
                  <a:pt x="10406559" y="5587393"/>
                </a:cubicBezTo>
                <a:lnTo>
                  <a:pt x="10463646" y="5449109"/>
                </a:lnTo>
                <a:cubicBezTo>
                  <a:pt x="10468119" y="5437398"/>
                  <a:pt x="10458845" y="5424294"/>
                  <a:pt x="10446074" y="5424294"/>
                </a:cubicBezTo>
                <a:lnTo>
                  <a:pt x="10139718" y="5424294"/>
                </a:lnTo>
                <a:cubicBezTo>
                  <a:pt x="10008756" y="5424294"/>
                  <a:pt x="9897203" y="5483556"/>
                  <a:pt x="9851341" y="5603704"/>
                </a:cubicBezTo>
                <a:lnTo>
                  <a:pt x="9790819" y="5762266"/>
                </a:lnTo>
                <a:cubicBezTo>
                  <a:pt x="9786917" y="5772456"/>
                  <a:pt x="9795000" y="5783850"/>
                  <a:pt x="9806111" y="5783850"/>
                </a:cubicBezTo>
                <a:close/>
                <a:moveTo>
                  <a:pt x="10081250" y="6665478"/>
                </a:moveTo>
                <a:lnTo>
                  <a:pt x="10141770" y="6506916"/>
                </a:lnTo>
                <a:cubicBezTo>
                  <a:pt x="10187633" y="6386768"/>
                  <a:pt x="10299199" y="6327506"/>
                  <a:pt x="10430161" y="6327506"/>
                </a:cubicBezTo>
                <a:lnTo>
                  <a:pt x="10736504" y="6327506"/>
                </a:lnTo>
                <a:lnTo>
                  <a:pt x="10736504" y="6327506"/>
                </a:lnTo>
                <a:cubicBezTo>
                  <a:pt x="10749276" y="6327506"/>
                  <a:pt x="10758562" y="6340598"/>
                  <a:pt x="10754077" y="6352321"/>
                </a:cubicBezTo>
                <a:lnTo>
                  <a:pt x="10696989" y="6490605"/>
                </a:lnTo>
                <a:cubicBezTo>
                  <a:pt x="10651456" y="6609903"/>
                  <a:pt x="10537889" y="6687062"/>
                  <a:pt x="10407838" y="6687062"/>
                </a:cubicBezTo>
                <a:lnTo>
                  <a:pt x="10096542" y="6687062"/>
                </a:lnTo>
                <a:cubicBezTo>
                  <a:pt x="10085431" y="6687062"/>
                  <a:pt x="10077360" y="6675668"/>
                  <a:pt x="10081250" y="6665466"/>
                </a:cubicBezTo>
                <a:close/>
                <a:moveTo>
                  <a:pt x="10143798" y="6641005"/>
                </a:moveTo>
                <a:lnTo>
                  <a:pt x="10407838" y="6641005"/>
                </a:lnTo>
                <a:cubicBezTo>
                  <a:pt x="10518669" y="6641005"/>
                  <a:pt x="10615285" y="6575520"/>
                  <a:pt x="10653977" y="6474167"/>
                </a:cubicBezTo>
                <a:lnTo>
                  <a:pt x="10654193" y="6473597"/>
                </a:lnTo>
                <a:lnTo>
                  <a:pt x="10654433" y="6473014"/>
                </a:lnTo>
                <a:lnTo>
                  <a:pt x="10693961" y="6377288"/>
                </a:lnTo>
                <a:cubicBezTo>
                  <a:pt x="10694683" y="6375514"/>
                  <a:pt x="10693391" y="6373562"/>
                  <a:pt x="10691465" y="6373562"/>
                </a:cubicBezTo>
                <a:lnTo>
                  <a:pt x="10430161" y="6373562"/>
                </a:lnTo>
                <a:cubicBezTo>
                  <a:pt x="10310551" y="6373562"/>
                  <a:pt x="10221118" y="6428149"/>
                  <a:pt x="10184783" y="6523342"/>
                </a:cubicBezTo>
                <a:lnTo>
                  <a:pt x="10141276" y="6637343"/>
                </a:lnTo>
                <a:cubicBezTo>
                  <a:pt x="10140605" y="6639116"/>
                  <a:pt x="10141910" y="6641005"/>
                  <a:pt x="10143798" y="6641005"/>
                </a:cubicBezTo>
                <a:close/>
                <a:moveTo>
                  <a:pt x="9535242" y="5138955"/>
                </a:moveTo>
                <a:lnTo>
                  <a:pt x="9592329" y="5000659"/>
                </a:lnTo>
                <a:cubicBezTo>
                  <a:pt x="9596802" y="4988948"/>
                  <a:pt x="9587528" y="4975856"/>
                  <a:pt x="9574757" y="4975856"/>
                </a:cubicBezTo>
                <a:lnTo>
                  <a:pt x="9268401" y="4975856"/>
                </a:lnTo>
                <a:cubicBezTo>
                  <a:pt x="9137452" y="4975856"/>
                  <a:pt x="9025886" y="5035119"/>
                  <a:pt x="8980023" y="5155254"/>
                </a:cubicBezTo>
                <a:lnTo>
                  <a:pt x="8919502" y="5313816"/>
                </a:lnTo>
                <a:cubicBezTo>
                  <a:pt x="8915600" y="5324018"/>
                  <a:pt x="8923683" y="5335412"/>
                  <a:pt x="8934793" y="5335412"/>
                </a:cubicBezTo>
                <a:lnTo>
                  <a:pt x="9246091" y="5335412"/>
                </a:lnTo>
                <a:cubicBezTo>
                  <a:pt x="9376140" y="5335412"/>
                  <a:pt x="9489709" y="5258254"/>
                  <a:pt x="9535242" y="5138955"/>
                </a:cubicBezTo>
                <a:close/>
                <a:moveTo>
                  <a:pt x="8606469" y="6238611"/>
                </a:moveTo>
                <a:lnTo>
                  <a:pt x="8917766" y="6238611"/>
                </a:lnTo>
                <a:cubicBezTo>
                  <a:pt x="9047816" y="6238611"/>
                  <a:pt x="9161384" y="6161453"/>
                  <a:pt x="9206917" y="6042155"/>
                </a:cubicBezTo>
                <a:lnTo>
                  <a:pt x="9264018" y="5903871"/>
                </a:lnTo>
                <a:cubicBezTo>
                  <a:pt x="9268477" y="5892160"/>
                  <a:pt x="9259203" y="5879055"/>
                  <a:pt x="9246433" y="5879055"/>
                </a:cubicBezTo>
                <a:lnTo>
                  <a:pt x="8940090" y="5879055"/>
                </a:lnTo>
                <a:cubicBezTo>
                  <a:pt x="8809128" y="5879055"/>
                  <a:pt x="8697562" y="5938318"/>
                  <a:pt x="8651711" y="6058466"/>
                </a:cubicBezTo>
                <a:lnTo>
                  <a:pt x="8591178" y="6217028"/>
                </a:lnTo>
                <a:cubicBezTo>
                  <a:pt x="8587288" y="6227218"/>
                  <a:pt x="8595358" y="6238611"/>
                  <a:pt x="8606469" y="6238611"/>
                </a:cubicBezTo>
                <a:close/>
                <a:moveTo>
                  <a:pt x="8758007" y="6687062"/>
                </a:moveTo>
                <a:lnTo>
                  <a:pt x="9069303" y="6687062"/>
                </a:lnTo>
                <a:cubicBezTo>
                  <a:pt x="9199354" y="6687062"/>
                  <a:pt x="9312921" y="6609891"/>
                  <a:pt x="9358454" y="6490592"/>
                </a:cubicBezTo>
                <a:lnTo>
                  <a:pt x="9415555" y="6352308"/>
                </a:lnTo>
                <a:cubicBezTo>
                  <a:pt x="9420014" y="6340598"/>
                  <a:pt x="9410740" y="6327506"/>
                  <a:pt x="9397970" y="6327506"/>
                </a:cubicBezTo>
                <a:lnTo>
                  <a:pt x="9091627" y="6327506"/>
                </a:lnTo>
                <a:cubicBezTo>
                  <a:pt x="8960652" y="6327506"/>
                  <a:pt x="8849099" y="6386768"/>
                  <a:pt x="8803248" y="6506904"/>
                </a:cubicBezTo>
                <a:lnTo>
                  <a:pt x="8742715" y="6665466"/>
                </a:lnTo>
                <a:cubicBezTo>
                  <a:pt x="8738826" y="6675668"/>
                  <a:pt x="8746895" y="6687062"/>
                  <a:pt x="8758007" y="6687062"/>
                </a:cubicBezTo>
                <a:close/>
                <a:moveTo>
                  <a:pt x="10584625" y="5335412"/>
                </a:moveTo>
                <a:lnTo>
                  <a:pt x="10273329" y="5335412"/>
                </a:lnTo>
                <a:cubicBezTo>
                  <a:pt x="10262218" y="5335412"/>
                  <a:pt x="10254147" y="5324018"/>
                  <a:pt x="10258036" y="5313816"/>
                </a:cubicBezTo>
                <a:lnTo>
                  <a:pt x="10318570" y="5155254"/>
                </a:lnTo>
                <a:cubicBezTo>
                  <a:pt x="10364421" y="5035119"/>
                  <a:pt x="10475986" y="4975843"/>
                  <a:pt x="10606949" y="4975843"/>
                </a:cubicBezTo>
                <a:lnTo>
                  <a:pt x="10913292" y="4975843"/>
                </a:lnTo>
                <a:lnTo>
                  <a:pt x="10913292" y="4975843"/>
                </a:lnTo>
                <a:cubicBezTo>
                  <a:pt x="10926063" y="4975843"/>
                  <a:pt x="10935349" y="4988948"/>
                  <a:pt x="10930877" y="5000659"/>
                </a:cubicBezTo>
                <a:lnTo>
                  <a:pt x="10873776" y="5138942"/>
                </a:lnTo>
                <a:cubicBezTo>
                  <a:pt x="10828243" y="5258241"/>
                  <a:pt x="10714676" y="5335412"/>
                  <a:pt x="10584625" y="5335412"/>
                </a:cubicBezTo>
                <a:close/>
                <a:moveTo>
                  <a:pt x="10830764" y="5122517"/>
                </a:moveTo>
                <a:lnTo>
                  <a:pt x="10830980" y="5121934"/>
                </a:lnTo>
                <a:lnTo>
                  <a:pt x="10831220" y="5121364"/>
                </a:lnTo>
                <a:lnTo>
                  <a:pt x="10870748" y="5025626"/>
                </a:lnTo>
                <a:cubicBezTo>
                  <a:pt x="10871483" y="5023864"/>
                  <a:pt x="10870178" y="5021913"/>
                  <a:pt x="10868253" y="5021913"/>
                </a:cubicBezTo>
                <a:lnTo>
                  <a:pt x="10606949" y="5021913"/>
                </a:lnTo>
                <a:cubicBezTo>
                  <a:pt x="10487338" y="5021913"/>
                  <a:pt x="10397906" y="5076498"/>
                  <a:pt x="10361583" y="5171679"/>
                </a:cubicBezTo>
                <a:lnTo>
                  <a:pt x="10318064" y="5285693"/>
                </a:lnTo>
                <a:cubicBezTo>
                  <a:pt x="10317392" y="5287454"/>
                  <a:pt x="10318697" y="5289355"/>
                  <a:pt x="10320585" y="5289355"/>
                </a:cubicBezTo>
                <a:lnTo>
                  <a:pt x="10584625" y="5289355"/>
                </a:lnTo>
                <a:cubicBezTo>
                  <a:pt x="10695469" y="5289355"/>
                  <a:pt x="10792085" y="5223870"/>
                  <a:pt x="10830764" y="5122517"/>
                </a:cubicBezTo>
                <a:close/>
                <a:moveTo>
                  <a:pt x="35224" y="6665478"/>
                </a:moveTo>
                <a:lnTo>
                  <a:pt x="95756" y="6506916"/>
                </a:lnTo>
                <a:cubicBezTo>
                  <a:pt x="141613" y="6386768"/>
                  <a:pt x="253175" y="6327506"/>
                  <a:pt x="384136" y="6327506"/>
                </a:cubicBezTo>
                <a:lnTo>
                  <a:pt x="690488" y="6327506"/>
                </a:lnTo>
                <a:lnTo>
                  <a:pt x="690488" y="6327506"/>
                </a:lnTo>
                <a:cubicBezTo>
                  <a:pt x="703257" y="6327506"/>
                  <a:pt x="712529" y="6340598"/>
                  <a:pt x="708063" y="6352321"/>
                </a:cubicBezTo>
                <a:lnTo>
                  <a:pt x="650972" y="6490605"/>
                </a:lnTo>
                <a:cubicBezTo>
                  <a:pt x="605429" y="6609903"/>
                  <a:pt x="491863" y="6687062"/>
                  <a:pt x="361818" y="6687062"/>
                </a:cubicBezTo>
                <a:lnTo>
                  <a:pt x="50523" y="6687062"/>
                </a:lnTo>
                <a:cubicBezTo>
                  <a:pt x="39407" y="6687062"/>
                  <a:pt x="31334" y="6675668"/>
                  <a:pt x="35224" y="6665466"/>
                </a:cubicBezTo>
                <a:close/>
                <a:moveTo>
                  <a:pt x="97766" y="6641005"/>
                </a:moveTo>
                <a:lnTo>
                  <a:pt x="361817" y="6641005"/>
                </a:lnTo>
                <a:cubicBezTo>
                  <a:pt x="472654" y="6641005"/>
                  <a:pt x="569270" y="6575520"/>
                  <a:pt x="607952" y="6474167"/>
                </a:cubicBezTo>
                <a:lnTo>
                  <a:pt x="608175" y="6473597"/>
                </a:lnTo>
                <a:lnTo>
                  <a:pt x="608410" y="6473014"/>
                </a:lnTo>
                <a:lnTo>
                  <a:pt x="647934" y="6377288"/>
                </a:lnTo>
                <a:cubicBezTo>
                  <a:pt x="648670" y="6375514"/>
                  <a:pt x="647365" y="6373562"/>
                  <a:pt x="645440" y="6373562"/>
                </a:cubicBezTo>
                <a:lnTo>
                  <a:pt x="384136" y="6373562"/>
                </a:lnTo>
                <a:cubicBezTo>
                  <a:pt x="264533" y="6373562"/>
                  <a:pt x="175100" y="6428149"/>
                  <a:pt x="138768" y="6523342"/>
                </a:cubicBezTo>
                <a:lnTo>
                  <a:pt x="95248" y="6637343"/>
                </a:lnTo>
                <a:cubicBezTo>
                  <a:pt x="94574" y="6639116"/>
                  <a:pt x="95879" y="6641005"/>
                  <a:pt x="97765" y="6641005"/>
                </a:cubicBezTo>
                <a:close/>
                <a:moveTo>
                  <a:pt x="0" y="6446247"/>
                </a:moveTo>
                <a:lnTo>
                  <a:pt x="38787" y="6352308"/>
                </a:lnTo>
                <a:cubicBezTo>
                  <a:pt x="43253" y="6340598"/>
                  <a:pt x="33980" y="6327506"/>
                  <a:pt x="21206" y="6327506"/>
                </a:cubicBezTo>
                <a:lnTo>
                  <a:pt x="0" y="6327506"/>
                </a:lnTo>
                <a:lnTo>
                  <a:pt x="0" y="6446247"/>
                </a:lnTo>
                <a:close/>
                <a:moveTo>
                  <a:pt x="10938529" y="5335412"/>
                </a:moveTo>
                <a:lnTo>
                  <a:pt x="11249826" y="5335412"/>
                </a:lnTo>
                <a:cubicBezTo>
                  <a:pt x="11379876" y="5335412"/>
                  <a:pt x="11493431" y="5258254"/>
                  <a:pt x="11538977" y="5138955"/>
                </a:cubicBezTo>
                <a:lnTo>
                  <a:pt x="11596064" y="5000659"/>
                </a:lnTo>
                <a:cubicBezTo>
                  <a:pt x="11600537" y="4988948"/>
                  <a:pt x="11591263" y="4975856"/>
                  <a:pt x="11578493" y="4975856"/>
                </a:cubicBezTo>
                <a:lnTo>
                  <a:pt x="11272136" y="4975856"/>
                </a:lnTo>
                <a:cubicBezTo>
                  <a:pt x="11141174" y="4975856"/>
                  <a:pt x="11029621" y="5035119"/>
                  <a:pt x="10983759" y="5155254"/>
                </a:cubicBezTo>
                <a:lnTo>
                  <a:pt x="10923237" y="5313816"/>
                </a:lnTo>
                <a:cubicBezTo>
                  <a:pt x="10919335" y="5324018"/>
                  <a:pt x="10927418" y="5335412"/>
                  <a:pt x="10938529" y="5335412"/>
                </a:cubicBezTo>
                <a:close/>
                <a:moveTo>
                  <a:pt x="8248499" y="6238624"/>
                </a:moveTo>
                <a:lnTo>
                  <a:pt x="7937215" y="6238624"/>
                </a:lnTo>
                <a:cubicBezTo>
                  <a:pt x="7926104" y="6238624"/>
                  <a:pt x="7918021" y="6227218"/>
                  <a:pt x="7921923" y="6217028"/>
                </a:cubicBezTo>
                <a:lnTo>
                  <a:pt x="7982444" y="6058466"/>
                </a:lnTo>
                <a:cubicBezTo>
                  <a:pt x="8028307" y="5938318"/>
                  <a:pt x="8139860" y="5879055"/>
                  <a:pt x="8270823" y="5879055"/>
                </a:cubicBezTo>
                <a:lnTo>
                  <a:pt x="8577178" y="5879055"/>
                </a:lnTo>
                <a:cubicBezTo>
                  <a:pt x="8589948" y="5879055"/>
                  <a:pt x="8599222" y="5892148"/>
                  <a:pt x="8594750" y="5903871"/>
                </a:cubicBezTo>
                <a:lnTo>
                  <a:pt x="8537663" y="6042155"/>
                </a:lnTo>
                <a:cubicBezTo>
                  <a:pt x="8492130" y="6161453"/>
                  <a:pt x="8378549" y="6238624"/>
                  <a:pt x="8248512" y="6238624"/>
                </a:cubicBezTo>
                <a:close/>
                <a:moveTo>
                  <a:pt x="7984459" y="6192555"/>
                </a:moveTo>
                <a:lnTo>
                  <a:pt x="8248499" y="6192555"/>
                </a:lnTo>
                <a:cubicBezTo>
                  <a:pt x="8359343" y="6192555"/>
                  <a:pt x="8455958" y="6127069"/>
                  <a:pt x="8494650" y="6025729"/>
                </a:cubicBezTo>
                <a:lnTo>
                  <a:pt x="8494865" y="6025146"/>
                </a:lnTo>
                <a:lnTo>
                  <a:pt x="8495094" y="6024576"/>
                </a:lnTo>
                <a:lnTo>
                  <a:pt x="8534635" y="5928838"/>
                </a:lnTo>
                <a:cubicBezTo>
                  <a:pt x="8535357" y="5927064"/>
                  <a:pt x="8534052" y="5925112"/>
                  <a:pt x="8532139" y="5925112"/>
                </a:cubicBezTo>
                <a:lnTo>
                  <a:pt x="8270823" y="5925112"/>
                </a:lnTo>
                <a:cubicBezTo>
                  <a:pt x="8151225" y="5925112"/>
                  <a:pt x="8061792" y="5979711"/>
                  <a:pt x="8025457" y="6074891"/>
                </a:cubicBezTo>
                <a:lnTo>
                  <a:pt x="7981938" y="6188905"/>
                </a:lnTo>
                <a:cubicBezTo>
                  <a:pt x="7981266" y="6190666"/>
                  <a:pt x="7982571" y="6192555"/>
                  <a:pt x="7984459" y="6192555"/>
                </a:cubicBezTo>
                <a:close/>
                <a:moveTo>
                  <a:pt x="6947" y="617863"/>
                </a:moveTo>
                <a:lnTo>
                  <a:pt x="64038" y="479577"/>
                </a:lnTo>
                <a:cubicBezTo>
                  <a:pt x="68510" y="467863"/>
                  <a:pt x="59231" y="454764"/>
                  <a:pt x="46463" y="454764"/>
                </a:cubicBezTo>
                <a:lnTo>
                  <a:pt x="124" y="454764"/>
                </a:lnTo>
                <a:lnTo>
                  <a:pt x="124" y="633872"/>
                </a:lnTo>
                <a:cubicBezTo>
                  <a:pt x="2487" y="628593"/>
                  <a:pt x="4862" y="623321"/>
                  <a:pt x="6948" y="617863"/>
                </a:cubicBezTo>
                <a:close/>
                <a:moveTo>
                  <a:pt x="124" y="359563"/>
                </a:moveTo>
                <a:lnTo>
                  <a:pt x="248165" y="359563"/>
                </a:lnTo>
                <a:cubicBezTo>
                  <a:pt x="362139" y="359563"/>
                  <a:pt x="463444" y="300281"/>
                  <a:pt x="517399" y="205320"/>
                </a:cubicBezTo>
                <a:lnTo>
                  <a:pt x="130" y="205320"/>
                </a:lnTo>
                <a:lnTo>
                  <a:pt x="124" y="359563"/>
                </a:lnTo>
                <a:close/>
                <a:moveTo>
                  <a:pt x="11451876" y="1711220"/>
                </a:moveTo>
                <a:lnTo>
                  <a:pt x="11140579" y="1711220"/>
                </a:lnTo>
                <a:cubicBezTo>
                  <a:pt x="11129468" y="1711220"/>
                  <a:pt x="11121385" y="1699814"/>
                  <a:pt x="11125274" y="1689624"/>
                </a:cubicBezTo>
                <a:lnTo>
                  <a:pt x="11185808" y="1531062"/>
                </a:lnTo>
                <a:cubicBezTo>
                  <a:pt x="11231658" y="1410927"/>
                  <a:pt x="11343224" y="1351651"/>
                  <a:pt x="11474186" y="1351651"/>
                </a:cubicBezTo>
                <a:lnTo>
                  <a:pt x="11780542" y="1351651"/>
                </a:lnTo>
                <a:lnTo>
                  <a:pt x="11780542" y="1351651"/>
                </a:lnTo>
                <a:cubicBezTo>
                  <a:pt x="11793313" y="1351651"/>
                  <a:pt x="11802587" y="1364756"/>
                  <a:pt x="11798114" y="1376467"/>
                </a:cubicBezTo>
                <a:lnTo>
                  <a:pt x="11741026" y="1514750"/>
                </a:lnTo>
                <a:cubicBezTo>
                  <a:pt x="11695481" y="1634049"/>
                  <a:pt x="11581913" y="1711220"/>
                  <a:pt x="11451876" y="1711220"/>
                </a:cubicBezTo>
                <a:close/>
                <a:moveTo>
                  <a:pt x="11698002" y="1498325"/>
                </a:moveTo>
                <a:lnTo>
                  <a:pt x="11698230" y="1497742"/>
                </a:lnTo>
                <a:lnTo>
                  <a:pt x="11698470" y="1497172"/>
                </a:lnTo>
                <a:lnTo>
                  <a:pt x="11737986" y="1401434"/>
                </a:lnTo>
                <a:cubicBezTo>
                  <a:pt x="11738721" y="1399660"/>
                  <a:pt x="11737416" y="1397720"/>
                  <a:pt x="11735490" y="1397720"/>
                </a:cubicBezTo>
                <a:lnTo>
                  <a:pt x="11474186" y="1397720"/>
                </a:lnTo>
                <a:cubicBezTo>
                  <a:pt x="11354588" y="1397720"/>
                  <a:pt x="11265156" y="1452307"/>
                  <a:pt x="11228820" y="1547487"/>
                </a:cubicBezTo>
                <a:lnTo>
                  <a:pt x="11185301" y="1661501"/>
                </a:lnTo>
                <a:cubicBezTo>
                  <a:pt x="11184630" y="1663262"/>
                  <a:pt x="11185935" y="1665163"/>
                  <a:pt x="11187823" y="1665163"/>
                </a:cubicBezTo>
                <a:lnTo>
                  <a:pt x="11451876" y="1665163"/>
                </a:lnTo>
                <a:cubicBezTo>
                  <a:pt x="11562706" y="1665163"/>
                  <a:pt x="11659323" y="1599665"/>
                  <a:pt x="11698002" y="1498325"/>
                </a:cubicBezTo>
                <a:close/>
                <a:moveTo>
                  <a:pt x="601840" y="337970"/>
                </a:moveTo>
                <a:cubicBezTo>
                  <a:pt x="597949" y="348165"/>
                  <a:pt x="606022" y="359561"/>
                  <a:pt x="617132" y="359561"/>
                </a:cubicBezTo>
                <a:lnTo>
                  <a:pt x="928433" y="359561"/>
                </a:lnTo>
                <a:cubicBezTo>
                  <a:pt x="1042623" y="359561"/>
                  <a:pt x="1144077" y="300041"/>
                  <a:pt x="1197951" y="204765"/>
                </a:cubicBezTo>
                <a:cubicBezTo>
                  <a:pt x="1190305" y="204932"/>
                  <a:pt x="1182709" y="205318"/>
                  <a:pt x="1175019" y="205318"/>
                </a:cubicBezTo>
                <a:lnTo>
                  <a:pt x="652473" y="205318"/>
                </a:lnTo>
                <a:lnTo>
                  <a:pt x="601839" y="337970"/>
                </a:lnTo>
                <a:close/>
                <a:moveTo>
                  <a:pt x="4744823" y="6687062"/>
                </a:moveTo>
                <a:lnTo>
                  <a:pt x="5056119" y="6687062"/>
                </a:lnTo>
                <a:cubicBezTo>
                  <a:pt x="5186157" y="6687062"/>
                  <a:pt x="5299724" y="6609891"/>
                  <a:pt x="5345258" y="6490592"/>
                </a:cubicBezTo>
                <a:lnTo>
                  <a:pt x="5402358" y="6352308"/>
                </a:lnTo>
                <a:cubicBezTo>
                  <a:pt x="5406831" y="6340598"/>
                  <a:pt x="5397557" y="6327506"/>
                  <a:pt x="5384786" y="6327506"/>
                </a:cubicBezTo>
                <a:lnTo>
                  <a:pt x="5078430" y="6327506"/>
                </a:lnTo>
                <a:cubicBezTo>
                  <a:pt x="4947468" y="6327506"/>
                  <a:pt x="4835915" y="6386768"/>
                  <a:pt x="4790052" y="6506904"/>
                </a:cubicBezTo>
                <a:lnTo>
                  <a:pt x="4729518" y="6665466"/>
                </a:lnTo>
                <a:cubicBezTo>
                  <a:pt x="4725629" y="6675668"/>
                  <a:pt x="4733699" y="6687062"/>
                  <a:pt x="4744823" y="6687062"/>
                </a:cubicBezTo>
                <a:close/>
                <a:moveTo>
                  <a:pt x="730784" y="6687062"/>
                </a:moveTo>
                <a:lnTo>
                  <a:pt x="1042079" y="6687062"/>
                </a:lnTo>
                <a:cubicBezTo>
                  <a:pt x="1172130" y="6687062"/>
                  <a:pt x="1285691" y="6609891"/>
                  <a:pt x="1331225" y="6490592"/>
                </a:cubicBezTo>
                <a:lnTo>
                  <a:pt x="1388325" y="6352308"/>
                </a:lnTo>
                <a:cubicBezTo>
                  <a:pt x="1392797" y="6340598"/>
                  <a:pt x="1383523" y="6327506"/>
                  <a:pt x="1370740" y="6327506"/>
                </a:cubicBezTo>
                <a:lnTo>
                  <a:pt x="1064392" y="6327506"/>
                </a:lnTo>
                <a:cubicBezTo>
                  <a:pt x="933431" y="6327506"/>
                  <a:pt x="821869" y="6386768"/>
                  <a:pt x="776011" y="6506904"/>
                </a:cubicBezTo>
                <a:lnTo>
                  <a:pt x="715486" y="6665466"/>
                </a:lnTo>
                <a:cubicBezTo>
                  <a:pt x="711595" y="6675668"/>
                  <a:pt x="719668" y="6687062"/>
                  <a:pt x="730784" y="6687062"/>
                </a:cubicBezTo>
                <a:close/>
                <a:moveTo>
                  <a:pt x="1400057" y="6687062"/>
                </a:moveTo>
                <a:lnTo>
                  <a:pt x="1711354" y="6687062"/>
                </a:lnTo>
                <a:cubicBezTo>
                  <a:pt x="1841404" y="6687062"/>
                  <a:pt x="1954971" y="6609891"/>
                  <a:pt x="2000505" y="6490592"/>
                </a:cubicBezTo>
                <a:lnTo>
                  <a:pt x="2057605" y="6352308"/>
                </a:lnTo>
                <a:cubicBezTo>
                  <a:pt x="2062065" y="6340598"/>
                  <a:pt x="2052791" y="6327506"/>
                  <a:pt x="2040020" y="6327506"/>
                </a:cubicBezTo>
                <a:lnTo>
                  <a:pt x="1733664" y="6327506"/>
                </a:lnTo>
                <a:cubicBezTo>
                  <a:pt x="1602702" y="6327506"/>
                  <a:pt x="1491149" y="6386768"/>
                  <a:pt x="1445286" y="6506904"/>
                </a:cubicBezTo>
                <a:lnTo>
                  <a:pt x="1384765" y="6665466"/>
                </a:lnTo>
                <a:cubicBezTo>
                  <a:pt x="1380863" y="6675668"/>
                  <a:pt x="1388946" y="6687062"/>
                  <a:pt x="1400057" y="6687062"/>
                </a:cubicBezTo>
                <a:close/>
                <a:moveTo>
                  <a:pt x="2735754" y="6687062"/>
                </a:moveTo>
                <a:lnTo>
                  <a:pt x="3047063" y="6687062"/>
                </a:lnTo>
                <a:cubicBezTo>
                  <a:pt x="3177101" y="6687062"/>
                  <a:pt x="3290668" y="6609891"/>
                  <a:pt x="3336214" y="6490592"/>
                </a:cubicBezTo>
                <a:lnTo>
                  <a:pt x="3393302" y="6352308"/>
                </a:lnTo>
                <a:cubicBezTo>
                  <a:pt x="3397761" y="6340598"/>
                  <a:pt x="3388488" y="6327506"/>
                  <a:pt x="3375730" y="6327506"/>
                </a:cubicBezTo>
                <a:lnTo>
                  <a:pt x="3069374" y="6327506"/>
                </a:lnTo>
                <a:cubicBezTo>
                  <a:pt x="2938411" y="6327506"/>
                  <a:pt x="2826846" y="6386768"/>
                  <a:pt x="2780996" y="6506904"/>
                </a:cubicBezTo>
                <a:lnTo>
                  <a:pt x="2720474" y="6665466"/>
                </a:lnTo>
                <a:cubicBezTo>
                  <a:pt x="2716572" y="6675668"/>
                  <a:pt x="2724655" y="6687062"/>
                  <a:pt x="2735754" y="6687062"/>
                </a:cubicBezTo>
                <a:close/>
                <a:moveTo>
                  <a:pt x="2054032" y="6665478"/>
                </a:moveTo>
                <a:lnTo>
                  <a:pt x="2114554" y="6506916"/>
                </a:lnTo>
                <a:cubicBezTo>
                  <a:pt x="2160416" y="6386768"/>
                  <a:pt x="2271982" y="6327506"/>
                  <a:pt x="2402944" y="6327506"/>
                </a:cubicBezTo>
                <a:lnTo>
                  <a:pt x="2709287" y="6327506"/>
                </a:lnTo>
                <a:lnTo>
                  <a:pt x="2709287" y="6327506"/>
                </a:lnTo>
                <a:cubicBezTo>
                  <a:pt x="2722058" y="6327506"/>
                  <a:pt x="2731332" y="6340598"/>
                  <a:pt x="2726860" y="6352321"/>
                </a:cubicBezTo>
                <a:lnTo>
                  <a:pt x="2669772" y="6490605"/>
                </a:lnTo>
                <a:cubicBezTo>
                  <a:pt x="2624239" y="6609903"/>
                  <a:pt x="2510659" y="6687062"/>
                  <a:pt x="2380621" y="6687062"/>
                </a:cubicBezTo>
                <a:lnTo>
                  <a:pt x="2069324" y="6687062"/>
                </a:lnTo>
                <a:cubicBezTo>
                  <a:pt x="2058213" y="6687062"/>
                  <a:pt x="2050143" y="6675668"/>
                  <a:pt x="2054032" y="6665466"/>
                </a:cubicBezTo>
                <a:close/>
                <a:moveTo>
                  <a:pt x="2116581" y="6641005"/>
                </a:moveTo>
                <a:lnTo>
                  <a:pt x="2380621" y="6641005"/>
                </a:lnTo>
                <a:cubicBezTo>
                  <a:pt x="2491452" y="6641005"/>
                  <a:pt x="2588068" y="6575520"/>
                  <a:pt x="2626760" y="6474167"/>
                </a:cubicBezTo>
                <a:lnTo>
                  <a:pt x="2626975" y="6473597"/>
                </a:lnTo>
                <a:lnTo>
                  <a:pt x="2627216" y="6473014"/>
                </a:lnTo>
                <a:lnTo>
                  <a:pt x="2666731" y="6377288"/>
                </a:lnTo>
                <a:cubicBezTo>
                  <a:pt x="2667466" y="6375514"/>
                  <a:pt x="2666161" y="6373562"/>
                  <a:pt x="2664248" y="6373562"/>
                </a:cubicBezTo>
                <a:lnTo>
                  <a:pt x="2402944" y="6373562"/>
                </a:lnTo>
                <a:cubicBezTo>
                  <a:pt x="2283334" y="6373562"/>
                  <a:pt x="2193901" y="6428149"/>
                  <a:pt x="2157566" y="6523342"/>
                </a:cubicBezTo>
                <a:lnTo>
                  <a:pt x="2114047" y="6637343"/>
                </a:lnTo>
                <a:cubicBezTo>
                  <a:pt x="2113375" y="6639116"/>
                  <a:pt x="2114680" y="6641005"/>
                  <a:pt x="2116568" y="6641005"/>
                </a:cubicBezTo>
                <a:close/>
                <a:moveTo>
                  <a:pt x="360523" y="5587393"/>
                </a:moveTo>
                <a:lnTo>
                  <a:pt x="417615" y="5449109"/>
                </a:lnTo>
                <a:cubicBezTo>
                  <a:pt x="422087" y="5437398"/>
                  <a:pt x="412808" y="5424294"/>
                  <a:pt x="400034" y="5424294"/>
                </a:cubicBezTo>
                <a:lnTo>
                  <a:pt x="400040" y="5424294"/>
                </a:lnTo>
                <a:lnTo>
                  <a:pt x="93689" y="5424294"/>
                </a:lnTo>
                <a:cubicBezTo>
                  <a:pt x="61020" y="5424294"/>
                  <a:pt x="29557" y="5427994"/>
                  <a:pt x="24" y="5435396"/>
                </a:cubicBezTo>
                <a:lnTo>
                  <a:pt x="11" y="5783862"/>
                </a:lnTo>
                <a:lnTo>
                  <a:pt x="71369" y="5783862"/>
                </a:lnTo>
                <a:cubicBezTo>
                  <a:pt x="201420" y="5783862"/>
                  <a:pt x="314986" y="5706691"/>
                  <a:pt x="360522" y="5587393"/>
                </a:cubicBezTo>
                <a:close/>
                <a:moveTo>
                  <a:pt x="4593286" y="6238611"/>
                </a:moveTo>
                <a:lnTo>
                  <a:pt x="4904582" y="6238611"/>
                </a:lnTo>
                <a:cubicBezTo>
                  <a:pt x="5034633" y="6238611"/>
                  <a:pt x="5148200" y="6161453"/>
                  <a:pt x="5193733" y="6042155"/>
                </a:cubicBezTo>
                <a:lnTo>
                  <a:pt x="5250821" y="5903871"/>
                </a:lnTo>
                <a:cubicBezTo>
                  <a:pt x="5255293" y="5892160"/>
                  <a:pt x="5246019" y="5879055"/>
                  <a:pt x="5233249" y="5879055"/>
                </a:cubicBezTo>
                <a:lnTo>
                  <a:pt x="4926893" y="5879055"/>
                </a:lnTo>
                <a:cubicBezTo>
                  <a:pt x="4795931" y="5879055"/>
                  <a:pt x="4684365" y="5938318"/>
                  <a:pt x="4638515" y="6058466"/>
                </a:cubicBezTo>
                <a:lnTo>
                  <a:pt x="4577994" y="6217028"/>
                </a:lnTo>
                <a:cubicBezTo>
                  <a:pt x="4574091" y="6227218"/>
                  <a:pt x="4582174" y="6238611"/>
                  <a:pt x="4593286" y="6238611"/>
                </a:cubicBezTo>
                <a:close/>
                <a:moveTo>
                  <a:pt x="579248" y="6238611"/>
                </a:moveTo>
                <a:lnTo>
                  <a:pt x="890549" y="6238611"/>
                </a:lnTo>
                <a:cubicBezTo>
                  <a:pt x="1020594" y="6238611"/>
                  <a:pt x="1134167" y="6161453"/>
                  <a:pt x="1179697" y="6042155"/>
                </a:cubicBezTo>
                <a:lnTo>
                  <a:pt x="1236789" y="5903871"/>
                </a:lnTo>
                <a:cubicBezTo>
                  <a:pt x="1241261" y="5892160"/>
                  <a:pt x="1231989" y="5879055"/>
                  <a:pt x="1219214" y="5879055"/>
                </a:cubicBezTo>
                <a:lnTo>
                  <a:pt x="912862" y="5879055"/>
                </a:lnTo>
                <a:cubicBezTo>
                  <a:pt x="781895" y="5879055"/>
                  <a:pt x="670339" y="5938318"/>
                  <a:pt x="624481" y="6058466"/>
                </a:cubicBezTo>
                <a:lnTo>
                  <a:pt x="563957" y="6217028"/>
                </a:lnTo>
                <a:cubicBezTo>
                  <a:pt x="560059" y="6227218"/>
                  <a:pt x="568139" y="6238611"/>
                  <a:pt x="579248" y="6238611"/>
                </a:cubicBezTo>
                <a:close/>
                <a:moveTo>
                  <a:pt x="510434" y="6042155"/>
                </a:moveTo>
                <a:lnTo>
                  <a:pt x="567525" y="5903871"/>
                </a:lnTo>
                <a:cubicBezTo>
                  <a:pt x="571998" y="5892148"/>
                  <a:pt x="562719" y="5879055"/>
                  <a:pt x="549951" y="5879055"/>
                </a:cubicBezTo>
                <a:lnTo>
                  <a:pt x="549951" y="5879055"/>
                </a:lnTo>
                <a:cubicBezTo>
                  <a:pt x="549951" y="5879055"/>
                  <a:pt x="243599" y="5879055"/>
                  <a:pt x="243599" y="5879055"/>
                </a:cubicBezTo>
                <a:cubicBezTo>
                  <a:pt x="144657" y="5879055"/>
                  <a:pt x="56838" y="5912945"/>
                  <a:pt x="11" y="5981295"/>
                </a:cubicBezTo>
                <a:lnTo>
                  <a:pt x="5" y="6070747"/>
                </a:lnTo>
                <a:cubicBezTo>
                  <a:pt x="37352" y="5978177"/>
                  <a:pt x="125782" y="5925112"/>
                  <a:pt x="243599" y="5925112"/>
                </a:cubicBezTo>
                <a:lnTo>
                  <a:pt x="504909" y="5925112"/>
                </a:lnTo>
                <a:cubicBezTo>
                  <a:pt x="506827" y="5925112"/>
                  <a:pt x="508132" y="5927064"/>
                  <a:pt x="507402" y="5928838"/>
                </a:cubicBezTo>
                <a:lnTo>
                  <a:pt x="467873" y="6024576"/>
                </a:lnTo>
                <a:lnTo>
                  <a:pt x="467637" y="6025146"/>
                </a:lnTo>
                <a:lnTo>
                  <a:pt x="467420" y="6025729"/>
                </a:lnTo>
                <a:cubicBezTo>
                  <a:pt x="428732" y="6127069"/>
                  <a:pt x="332116" y="6192555"/>
                  <a:pt x="221279" y="6192555"/>
                </a:cubicBezTo>
                <a:lnTo>
                  <a:pt x="6" y="6192555"/>
                </a:lnTo>
                <a:lnTo>
                  <a:pt x="6" y="6238624"/>
                </a:lnTo>
                <a:lnTo>
                  <a:pt x="221279" y="6238624"/>
                </a:lnTo>
                <a:cubicBezTo>
                  <a:pt x="351331" y="6238624"/>
                  <a:pt x="464897" y="6161453"/>
                  <a:pt x="510433" y="6042155"/>
                </a:cubicBezTo>
                <a:close/>
                <a:moveTo>
                  <a:pt x="5414077" y="6687062"/>
                </a:moveTo>
                <a:lnTo>
                  <a:pt x="5725374" y="6687062"/>
                </a:lnTo>
                <a:cubicBezTo>
                  <a:pt x="5855424" y="6687062"/>
                  <a:pt x="5968992" y="6609891"/>
                  <a:pt x="6014525" y="6490592"/>
                </a:cubicBezTo>
                <a:lnTo>
                  <a:pt x="6071626" y="6352308"/>
                </a:lnTo>
                <a:cubicBezTo>
                  <a:pt x="6076085" y="6340598"/>
                  <a:pt x="6066811" y="6327506"/>
                  <a:pt x="6054053" y="6327506"/>
                </a:cubicBezTo>
                <a:lnTo>
                  <a:pt x="5747697" y="6327506"/>
                </a:lnTo>
                <a:cubicBezTo>
                  <a:pt x="5616735" y="6327506"/>
                  <a:pt x="5505169" y="6386768"/>
                  <a:pt x="5459319" y="6506904"/>
                </a:cubicBezTo>
                <a:lnTo>
                  <a:pt x="5398785" y="6665466"/>
                </a:lnTo>
                <a:cubicBezTo>
                  <a:pt x="5394896" y="6675668"/>
                  <a:pt x="5402966" y="6687062"/>
                  <a:pt x="5414077" y="6687062"/>
                </a:cubicBezTo>
                <a:close/>
                <a:moveTo>
                  <a:pt x="6080152" y="6687062"/>
                </a:moveTo>
                <a:lnTo>
                  <a:pt x="6391436" y="6687062"/>
                </a:lnTo>
                <a:cubicBezTo>
                  <a:pt x="6521486" y="6687062"/>
                  <a:pt x="6635054" y="6609891"/>
                  <a:pt x="6680600" y="6490592"/>
                </a:cubicBezTo>
                <a:lnTo>
                  <a:pt x="6737688" y="6352308"/>
                </a:lnTo>
                <a:cubicBezTo>
                  <a:pt x="6742160" y="6340598"/>
                  <a:pt x="6732873" y="6327506"/>
                  <a:pt x="6720116" y="6327506"/>
                </a:cubicBezTo>
                <a:lnTo>
                  <a:pt x="6413759" y="6327506"/>
                </a:lnTo>
                <a:cubicBezTo>
                  <a:pt x="6282797" y="6327506"/>
                  <a:pt x="6171231" y="6386768"/>
                  <a:pt x="6125381" y="6506904"/>
                </a:cubicBezTo>
                <a:lnTo>
                  <a:pt x="6064860" y="6665466"/>
                </a:lnTo>
                <a:cubicBezTo>
                  <a:pt x="6060958" y="6675668"/>
                  <a:pt x="6069041" y="6687062"/>
                  <a:pt x="6080152" y="6687062"/>
                </a:cubicBezTo>
                <a:close/>
                <a:moveTo>
                  <a:pt x="6748545" y="6687062"/>
                </a:moveTo>
                <a:lnTo>
                  <a:pt x="7059842" y="6687062"/>
                </a:lnTo>
                <a:cubicBezTo>
                  <a:pt x="7189892" y="6687062"/>
                  <a:pt x="7303459" y="6609891"/>
                  <a:pt x="7348993" y="6490592"/>
                </a:cubicBezTo>
                <a:lnTo>
                  <a:pt x="7406093" y="6352308"/>
                </a:lnTo>
                <a:cubicBezTo>
                  <a:pt x="7410553" y="6340598"/>
                  <a:pt x="7401279" y="6327506"/>
                  <a:pt x="7388508" y="6327506"/>
                </a:cubicBezTo>
                <a:lnTo>
                  <a:pt x="7082165" y="6327506"/>
                </a:lnTo>
                <a:cubicBezTo>
                  <a:pt x="6951203" y="6327506"/>
                  <a:pt x="6839637" y="6386768"/>
                  <a:pt x="6793788" y="6506904"/>
                </a:cubicBezTo>
                <a:lnTo>
                  <a:pt x="6733254" y="6665466"/>
                </a:lnTo>
                <a:cubicBezTo>
                  <a:pt x="6729364" y="6675668"/>
                  <a:pt x="6737435" y="6687062"/>
                  <a:pt x="6748545" y="6687062"/>
                </a:cubicBezTo>
                <a:close/>
                <a:moveTo>
                  <a:pt x="3405034" y="6687062"/>
                </a:moveTo>
                <a:lnTo>
                  <a:pt x="3716318" y="6687062"/>
                </a:lnTo>
                <a:cubicBezTo>
                  <a:pt x="3846368" y="6687062"/>
                  <a:pt x="3959936" y="6609891"/>
                  <a:pt x="4005469" y="6490592"/>
                </a:cubicBezTo>
                <a:lnTo>
                  <a:pt x="4062569" y="6352308"/>
                </a:lnTo>
                <a:cubicBezTo>
                  <a:pt x="4067041" y="6340598"/>
                  <a:pt x="4057768" y="6327506"/>
                  <a:pt x="4044984" y="6327506"/>
                </a:cubicBezTo>
                <a:lnTo>
                  <a:pt x="3738641" y="6327506"/>
                </a:lnTo>
                <a:cubicBezTo>
                  <a:pt x="3607679" y="6327506"/>
                  <a:pt x="3496113" y="6386768"/>
                  <a:pt x="3450263" y="6506904"/>
                </a:cubicBezTo>
                <a:lnTo>
                  <a:pt x="3389729" y="6665466"/>
                </a:lnTo>
                <a:cubicBezTo>
                  <a:pt x="3385839" y="6675668"/>
                  <a:pt x="3393910" y="6687062"/>
                  <a:pt x="3405034" y="6687062"/>
                </a:cubicBezTo>
                <a:close/>
                <a:moveTo>
                  <a:pt x="111" y="1234606"/>
                </a:moveTo>
                <a:cubicBezTo>
                  <a:pt x="71834" y="1202027"/>
                  <a:pt x="129229" y="1142936"/>
                  <a:pt x="158477" y="1066307"/>
                </a:cubicBezTo>
                <a:lnTo>
                  <a:pt x="215569" y="928021"/>
                </a:lnTo>
                <a:cubicBezTo>
                  <a:pt x="220041" y="916307"/>
                  <a:pt x="210762" y="903208"/>
                  <a:pt x="197994" y="903208"/>
                </a:cubicBezTo>
                <a:lnTo>
                  <a:pt x="118" y="903208"/>
                </a:lnTo>
                <a:lnTo>
                  <a:pt x="111" y="1234606"/>
                </a:lnTo>
                <a:close/>
                <a:moveTo>
                  <a:pt x="4058997" y="6665478"/>
                </a:moveTo>
                <a:lnTo>
                  <a:pt x="4119530" y="6506916"/>
                </a:lnTo>
                <a:cubicBezTo>
                  <a:pt x="4165381" y="6386768"/>
                  <a:pt x="4276946" y="6327506"/>
                  <a:pt x="4407908" y="6327506"/>
                </a:cubicBezTo>
                <a:lnTo>
                  <a:pt x="4714264" y="6327506"/>
                </a:lnTo>
                <a:lnTo>
                  <a:pt x="4714264" y="6327506"/>
                </a:lnTo>
                <a:cubicBezTo>
                  <a:pt x="4727022" y="6327506"/>
                  <a:pt x="4736309" y="6340598"/>
                  <a:pt x="4731837" y="6352321"/>
                </a:cubicBezTo>
                <a:lnTo>
                  <a:pt x="4674736" y="6490605"/>
                </a:lnTo>
                <a:cubicBezTo>
                  <a:pt x="4629203" y="6609903"/>
                  <a:pt x="4515636" y="6687062"/>
                  <a:pt x="4385598" y="6687062"/>
                </a:cubicBezTo>
                <a:lnTo>
                  <a:pt x="4074288" y="6687062"/>
                </a:lnTo>
                <a:cubicBezTo>
                  <a:pt x="4063177" y="6687062"/>
                  <a:pt x="4055107" y="6675668"/>
                  <a:pt x="4058997" y="6665466"/>
                </a:cubicBezTo>
                <a:close/>
                <a:moveTo>
                  <a:pt x="4121545" y="6641005"/>
                </a:moveTo>
                <a:lnTo>
                  <a:pt x="4385598" y="6641005"/>
                </a:lnTo>
                <a:cubicBezTo>
                  <a:pt x="4496429" y="6641005"/>
                  <a:pt x="4593045" y="6575520"/>
                  <a:pt x="4631724" y="6474167"/>
                </a:cubicBezTo>
                <a:lnTo>
                  <a:pt x="4631939" y="6473597"/>
                </a:lnTo>
                <a:lnTo>
                  <a:pt x="4632193" y="6473014"/>
                </a:lnTo>
                <a:lnTo>
                  <a:pt x="4671708" y="6377288"/>
                </a:lnTo>
                <a:cubicBezTo>
                  <a:pt x="4672443" y="6375514"/>
                  <a:pt x="4671138" y="6373562"/>
                  <a:pt x="4669212" y="6373562"/>
                </a:cubicBezTo>
                <a:lnTo>
                  <a:pt x="4407908" y="6373562"/>
                </a:lnTo>
                <a:cubicBezTo>
                  <a:pt x="4288298" y="6373562"/>
                  <a:pt x="4198878" y="6428149"/>
                  <a:pt x="4162542" y="6523342"/>
                </a:cubicBezTo>
                <a:lnTo>
                  <a:pt x="4119023" y="6637343"/>
                </a:lnTo>
                <a:cubicBezTo>
                  <a:pt x="4118352" y="6639116"/>
                  <a:pt x="4119657" y="6641005"/>
                  <a:pt x="4121545" y="6641005"/>
                </a:cubicBezTo>
                <a:close/>
                <a:moveTo>
                  <a:pt x="10451332" y="454764"/>
                </a:moveTo>
                <a:lnTo>
                  <a:pt x="10757688" y="454764"/>
                </a:lnTo>
                <a:cubicBezTo>
                  <a:pt x="10770459" y="454764"/>
                  <a:pt x="10779733" y="467859"/>
                  <a:pt x="10775260" y="479577"/>
                </a:cubicBezTo>
                <a:lnTo>
                  <a:pt x="10718172" y="617860"/>
                </a:lnTo>
                <a:cubicBezTo>
                  <a:pt x="10672639" y="737162"/>
                  <a:pt x="10559072" y="814326"/>
                  <a:pt x="10429021" y="814326"/>
                </a:cubicBezTo>
                <a:lnTo>
                  <a:pt x="10117725" y="814326"/>
                </a:lnTo>
                <a:cubicBezTo>
                  <a:pt x="10106614" y="814326"/>
                  <a:pt x="10098543" y="802927"/>
                  <a:pt x="10102433" y="792731"/>
                </a:cubicBezTo>
                <a:lnTo>
                  <a:pt x="10162953" y="634172"/>
                </a:lnTo>
                <a:cubicBezTo>
                  <a:pt x="10208817" y="514031"/>
                  <a:pt x="10320382" y="454764"/>
                  <a:pt x="10451344" y="454764"/>
                </a:cubicBezTo>
                <a:close/>
                <a:moveTo>
                  <a:pt x="10712648" y="500825"/>
                </a:moveTo>
                <a:lnTo>
                  <a:pt x="10451332" y="500825"/>
                </a:lnTo>
                <a:cubicBezTo>
                  <a:pt x="10331734" y="500825"/>
                  <a:pt x="10242301" y="555416"/>
                  <a:pt x="10205966" y="650603"/>
                </a:cubicBezTo>
                <a:lnTo>
                  <a:pt x="10162459" y="764609"/>
                </a:lnTo>
                <a:cubicBezTo>
                  <a:pt x="10161788" y="766374"/>
                  <a:pt x="10163080" y="768267"/>
                  <a:pt x="10164968" y="768267"/>
                </a:cubicBezTo>
                <a:lnTo>
                  <a:pt x="10429021" y="768267"/>
                </a:lnTo>
                <a:cubicBezTo>
                  <a:pt x="10539852" y="768267"/>
                  <a:pt x="10636468" y="702781"/>
                  <a:pt x="10675160" y="601431"/>
                </a:cubicBezTo>
                <a:lnTo>
                  <a:pt x="10675376" y="600852"/>
                </a:lnTo>
                <a:lnTo>
                  <a:pt x="10675616" y="600279"/>
                </a:lnTo>
                <a:lnTo>
                  <a:pt x="10715144" y="504551"/>
                </a:lnTo>
                <a:cubicBezTo>
                  <a:pt x="10715866" y="502775"/>
                  <a:pt x="10714574" y="500826"/>
                  <a:pt x="10712648" y="500826"/>
                </a:cubicBezTo>
                <a:close/>
                <a:moveTo>
                  <a:pt x="3099286" y="5762266"/>
                </a:moveTo>
                <a:lnTo>
                  <a:pt x="3159820" y="5603704"/>
                </a:lnTo>
                <a:cubicBezTo>
                  <a:pt x="3205670" y="5483556"/>
                  <a:pt x="3317236" y="5424294"/>
                  <a:pt x="3448198" y="5424294"/>
                </a:cubicBezTo>
                <a:lnTo>
                  <a:pt x="3754554" y="5424294"/>
                </a:lnTo>
                <a:cubicBezTo>
                  <a:pt x="3767324" y="5424294"/>
                  <a:pt x="3776598" y="5437398"/>
                  <a:pt x="3772126" y="5449109"/>
                </a:cubicBezTo>
                <a:lnTo>
                  <a:pt x="3715038" y="5587393"/>
                </a:lnTo>
                <a:cubicBezTo>
                  <a:pt x="3669492" y="5706691"/>
                  <a:pt x="3555925" y="5783862"/>
                  <a:pt x="3425887" y="5783862"/>
                </a:cubicBezTo>
                <a:lnTo>
                  <a:pt x="3114578" y="5783862"/>
                </a:lnTo>
                <a:cubicBezTo>
                  <a:pt x="3103467" y="5783862"/>
                  <a:pt x="3095396" y="5772456"/>
                  <a:pt x="3099286" y="5762266"/>
                </a:cubicBezTo>
                <a:close/>
                <a:moveTo>
                  <a:pt x="3161834" y="5737793"/>
                </a:moveTo>
                <a:lnTo>
                  <a:pt x="3425887" y="5737793"/>
                </a:lnTo>
                <a:cubicBezTo>
                  <a:pt x="3536718" y="5737793"/>
                  <a:pt x="3633334" y="5672307"/>
                  <a:pt x="3672013" y="5570968"/>
                </a:cubicBezTo>
                <a:lnTo>
                  <a:pt x="3672241" y="5570385"/>
                </a:lnTo>
                <a:lnTo>
                  <a:pt x="3672482" y="5569814"/>
                </a:lnTo>
                <a:lnTo>
                  <a:pt x="3711998" y="5474076"/>
                </a:lnTo>
                <a:cubicBezTo>
                  <a:pt x="3712732" y="5472302"/>
                  <a:pt x="3711427" y="5470350"/>
                  <a:pt x="3709502" y="5470350"/>
                </a:cubicBezTo>
                <a:lnTo>
                  <a:pt x="3448198" y="5470350"/>
                </a:lnTo>
                <a:cubicBezTo>
                  <a:pt x="3328587" y="5470350"/>
                  <a:pt x="3239167" y="5524949"/>
                  <a:pt x="3202832" y="5620129"/>
                </a:cubicBezTo>
                <a:lnTo>
                  <a:pt x="3159313" y="5734143"/>
                </a:lnTo>
                <a:cubicBezTo>
                  <a:pt x="3158642" y="5735905"/>
                  <a:pt x="3159946" y="5737793"/>
                  <a:pt x="3161834" y="5737793"/>
                </a:cubicBezTo>
                <a:close/>
                <a:moveTo>
                  <a:pt x="1778881" y="5783850"/>
                </a:moveTo>
                <a:lnTo>
                  <a:pt x="2090178" y="5783850"/>
                </a:lnTo>
                <a:cubicBezTo>
                  <a:pt x="2220228" y="5783850"/>
                  <a:pt x="2333795" y="5706691"/>
                  <a:pt x="2379329" y="5587393"/>
                </a:cubicBezTo>
                <a:lnTo>
                  <a:pt x="2436429" y="5449109"/>
                </a:lnTo>
                <a:cubicBezTo>
                  <a:pt x="2440901" y="5437398"/>
                  <a:pt x="2431628" y="5424294"/>
                  <a:pt x="2418844" y="5424294"/>
                </a:cubicBezTo>
                <a:lnTo>
                  <a:pt x="2112501" y="5424294"/>
                </a:lnTo>
                <a:cubicBezTo>
                  <a:pt x="1981539" y="5424294"/>
                  <a:pt x="1869973" y="5483556"/>
                  <a:pt x="1824123" y="5603704"/>
                </a:cubicBezTo>
                <a:lnTo>
                  <a:pt x="1763589" y="5762266"/>
                </a:lnTo>
                <a:cubicBezTo>
                  <a:pt x="1759700" y="5772456"/>
                  <a:pt x="1767770" y="5783850"/>
                  <a:pt x="1778881" y="5783850"/>
                </a:cubicBezTo>
                <a:close/>
                <a:moveTo>
                  <a:pt x="2445323" y="5783850"/>
                </a:moveTo>
                <a:lnTo>
                  <a:pt x="2756620" y="5783850"/>
                </a:lnTo>
                <a:cubicBezTo>
                  <a:pt x="2886670" y="5783850"/>
                  <a:pt x="3000225" y="5706691"/>
                  <a:pt x="3045771" y="5587393"/>
                </a:cubicBezTo>
                <a:lnTo>
                  <a:pt x="3102871" y="5449109"/>
                </a:lnTo>
                <a:cubicBezTo>
                  <a:pt x="3107331" y="5437398"/>
                  <a:pt x="3098057" y="5424294"/>
                  <a:pt x="3085286" y="5424294"/>
                </a:cubicBezTo>
                <a:lnTo>
                  <a:pt x="2778943" y="5424294"/>
                </a:lnTo>
                <a:cubicBezTo>
                  <a:pt x="2647981" y="5424294"/>
                  <a:pt x="2536415" y="5483556"/>
                  <a:pt x="2490552" y="5603704"/>
                </a:cubicBezTo>
                <a:lnTo>
                  <a:pt x="2430031" y="5762266"/>
                </a:lnTo>
                <a:cubicBezTo>
                  <a:pt x="2426129" y="5772456"/>
                  <a:pt x="2434212" y="5783850"/>
                  <a:pt x="2445323" y="5783850"/>
                </a:cubicBezTo>
                <a:close/>
                <a:moveTo>
                  <a:pt x="1576844" y="5335412"/>
                </a:moveTo>
                <a:lnTo>
                  <a:pt x="1888141" y="5335412"/>
                </a:lnTo>
                <a:cubicBezTo>
                  <a:pt x="2018178" y="5335412"/>
                  <a:pt x="2131746" y="5258254"/>
                  <a:pt x="2177279" y="5138955"/>
                </a:cubicBezTo>
                <a:lnTo>
                  <a:pt x="2234380" y="5000659"/>
                </a:lnTo>
                <a:cubicBezTo>
                  <a:pt x="2238852" y="4988948"/>
                  <a:pt x="2229578" y="4975856"/>
                  <a:pt x="2216807" y="4975856"/>
                </a:cubicBezTo>
                <a:lnTo>
                  <a:pt x="1910451" y="4975856"/>
                </a:lnTo>
                <a:cubicBezTo>
                  <a:pt x="1779489" y="4975856"/>
                  <a:pt x="1667923" y="5035119"/>
                  <a:pt x="1622073" y="5155254"/>
                </a:cubicBezTo>
                <a:lnTo>
                  <a:pt x="1561539" y="5313816"/>
                </a:lnTo>
                <a:cubicBezTo>
                  <a:pt x="1557650" y="5324018"/>
                  <a:pt x="1565733" y="5335412"/>
                  <a:pt x="1576844" y="5335412"/>
                </a:cubicBezTo>
                <a:close/>
                <a:moveTo>
                  <a:pt x="71462" y="4865378"/>
                </a:moveTo>
                <a:lnTo>
                  <a:pt x="131994" y="4706816"/>
                </a:lnTo>
                <a:cubicBezTo>
                  <a:pt x="177851" y="4586668"/>
                  <a:pt x="289413" y="4527406"/>
                  <a:pt x="420374" y="4527406"/>
                </a:cubicBezTo>
                <a:lnTo>
                  <a:pt x="726726" y="4527406"/>
                </a:lnTo>
                <a:cubicBezTo>
                  <a:pt x="739494" y="4527406"/>
                  <a:pt x="748767" y="4540498"/>
                  <a:pt x="744301" y="4552221"/>
                </a:cubicBezTo>
                <a:lnTo>
                  <a:pt x="687210" y="4690505"/>
                </a:lnTo>
                <a:cubicBezTo>
                  <a:pt x="641667" y="4809803"/>
                  <a:pt x="528101" y="4886962"/>
                  <a:pt x="398056" y="4886962"/>
                </a:cubicBezTo>
                <a:lnTo>
                  <a:pt x="86760" y="4886962"/>
                </a:lnTo>
                <a:cubicBezTo>
                  <a:pt x="75644" y="4886962"/>
                  <a:pt x="67572" y="4875568"/>
                  <a:pt x="71462" y="4865378"/>
                </a:cubicBezTo>
                <a:close/>
                <a:moveTo>
                  <a:pt x="134004" y="4840905"/>
                </a:moveTo>
                <a:lnTo>
                  <a:pt x="398055" y="4840905"/>
                </a:lnTo>
                <a:cubicBezTo>
                  <a:pt x="508892" y="4840905"/>
                  <a:pt x="605508" y="4775420"/>
                  <a:pt x="644190" y="4674080"/>
                </a:cubicBezTo>
                <a:lnTo>
                  <a:pt x="644413" y="4673497"/>
                </a:lnTo>
                <a:lnTo>
                  <a:pt x="644648" y="4672926"/>
                </a:lnTo>
                <a:lnTo>
                  <a:pt x="684172" y="4577188"/>
                </a:lnTo>
                <a:cubicBezTo>
                  <a:pt x="684908" y="4575414"/>
                  <a:pt x="683603" y="4573462"/>
                  <a:pt x="681678" y="4573462"/>
                </a:cubicBezTo>
                <a:lnTo>
                  <a:pt x="420374" y="4573462"/>
                </a:lnTo>
                <a:cubicBezTo>
                  <a:pt x="300771" y="4573462"/>
                  <a:pt x="211338" y="4628061"/>
                  <a:pt x="175006" y="4723241"/>
                </a:cubicBezTo>
                <a:lnTo>
                  <a:pt x="131486" y="4837255"/>
                </a:lnTo>
                <a:cubicBezTo>
                  <a:pt x="130812" y="4839017"/>
                  <a:pt x="132117" y="4840905"/>
                  <a:pt x="134003" y="4840905"/>
                </a:cubicBezTo>
                <a:close/>
                <a:moveTo>
                  <a:pt x="907568" y="5335412"/>
                </a:moveTo>
                <a:lnTo>
                  <a:pt x="1218862" y="5335412"/>
                </a:lnTo>
                <a:cubicBezTo>
                  <a:pt x="1348911" y="5335412"/>
                  <a:pt x="1462478" y="5258254"/>
                  <a:pt x="1508012" y="5138955"/>
                </a:cubicBezTo>
                <a:lnTo>
                  <a:pt x="1565112" y="5000659"/>
                </a:lnTo>
                <a:cubicBezTo>
                  <a:pt x="1569584" y="4988948"/>
                  <a:pt x="1560298" y="4975856"/>
                  <a:pt x="1547527" y="4975856"/>
                </a:cubicBezTo>
                <a:lnTo>
                  <a:pt x="1241180" y="4975856"/>
                </a:lnTo>
                <a:cubicBezTo>
                  <a:pt x="1110213" y="4975856"/>
                  <a:pt x="998657" y="5035119"/>
                  <a:pt x="952799" y="5155254"/>
                </a:cubicBezTo>
                <a:lnTo>
                  <a:pt x="892275" y="5313816"/>
                </a:lnTo>
                <a:cubicBezTo>
                  <a:pt x="888377" y="5324018"/>
                  <a:pt x="896450" y="5335412"/>
                  <a:pt x="907566" y="5335412"/>
                </a:cubicBezTo>
                <a:close/>
                <a:moveTo>
                  <a:pt x="756037" y="4886962"/>
                </a:moveTo>
                <a:lnTo>
                  <a:pt x="1067337" y="4886962"/>
                </a:lnTo>
                <a:cubicBezTo>
                  <a:pt x="1197382" y="4886962"/>
                  <a:pt x="1310954" y="4809803"/>
                  <a:pt x="1356487" y="4690505"/>
                </a:cubicBezTo>
                <a:lnTo>
                  <a:pt x="1413588" y="4552221"/>
                </a:lnTo>
                <a:cubicBezTo>
                  <a:pt x="1418047" y="4540510"/>
                  <a:pt x="1408773" y="4527406"/>
                  <a:pt x="1396003" y="4527406"/>
                </a:cubicBezTo>
                <a:lnTo>
                  <a:pt x="1396003" y="4527406"/>
                </a:lnTo>
                <a:lnTo>
                  <a:pt x="1089649" y="4527406"/>
                </a:lnTo>
                <a:cubicBezTo>
                  <a:pt x="958682" y="4527406"/>
                  <a:pt x="847133" y="4586668"/>
                  <a:pt x="801269" y="4706816"/>
                </a:cubicBezTo>
                <a:lnTo>
                  <a:pt x="740744" y="4865378"/>
                </a:lnTo>
                <a:cubicBezTo>
                  <a:pt x="736853" y="4875568"/>
                  <a:pt x="744926" y="4886962"/>
                  <a:pt x="756035" y="4886962"/>
                </a:cubicBezTo>
                <a:close/>
                <a:moveTo>
                  <a:pt x="6849798" y="5138955"/>
                </a:moveTo>
                <a:lnTo>
                  <a:pt x="6906886" y="5000659"/>
                </a:lnTo>
                <a:cubicBezTo>
                  <a:pt x="6911358" y="4988948"/>
                  <a:pt x="6902084" y="4975856"/>
                  <a:pt x="6889314" y="4975856"/>
                </a:cubicBezTo>
                <a:lnTo>
                  <a:pt x="6582971" y="4975856"/>
                </a:lnTo>
                <a:cubicBezTo>
                  <a:pt x="6452008" y="4975856"/>
                  <a:pt x="6340443" y="5035119"/>
                  <a:pt x="6294580" y="5155254"/>
                </a:cubicBezTo>
                <a:lnTo>
                  <a:pt x="6234059" y="5313816"/>
                </a:lnTo>
                <a:cubicBezTo>
                  <a:pt x="6230169" y="5324018"/>
                  <a:pt x="6238239" y="5335412"/>
                  <a:pt x="6249350" y="5335412"/>
                </a:cubicBezTo>
                <a:lnTo>
                  <a:pt x="6560647" y="5335412"/>
                </a:lnTo>
                <a:cubicBezTo>
                  <a:pt x="6690697" y="5335412"/>
                  <a:pt x="6804265" y="5258254"/>
                  <a:pt x="6849798" y="5138955"/>
                </a:cubicBezTo>
                <a:close/>
                <a:moveTo>
                  <a:pt x="7374255" y="4690505"/>
                </a:moveTo>
                <a:lnTo>
                  <a:pt x="7431344" y="4552221"/>
                </a:lnTo>
                <a:cubicBezTo>
                  <a:pt x="7435803" y="4540510"/>
                  <a:pt x="7426542" y="4527406"/>
                  <a:pt x="7413771" y="4527406"/>
                </a:cubicBezTo>
                <a:lnTo>
                  <a:pt x="7107415" y="4527406"/>
                </a:lnTo>
                <a:cubicBezTo>
                  <a:pt x="6976453" y="4527406"/>
                  <a:pt x="6864888" y="4586668"/>
                  <a:pt x="6819037" y="4706816"/>
                </a:cubicBezTo>
                <a:lnTo>
                  <a:pt x="6758503" y="4865378"/>
                </a:lnTo>
                <a:cubicBezTo>
                  <a:pt x="6754614" y="4875568"/>
                  <a:pt x="6762684" y="4886962"/>
                  <a:pt x="6773808" y="4886962"/>
                </a:cubicBezTo>
                <a:lnTo>
                  <a:pt x="7085092" y="4886962"/>
                </a:lnTo>
                <a:cubicBezTo>
                  <a:pt x="7215142" y="4886962"/>
                  <a:pt x="7328710" y="4809803"/>
                  <a:pt x="7374243" y="4690505"/>
                </a:cubicBezTo>
                <a:close/>
                <a:moveTo>
                  <a:pt x="6925333" y="5335412"/>
                </a:moveTo>
                <a:lnTo>
                  <a:pt x="7236629" y="5335412"/>
                </a:lnTo>
                <a:cubicBezTo>
                  <a:pt x="7366680" y="5335412"/>
                  <a:pt x="7480247" y="5258254"/>
                  <a:pt x="7525780" y="5138955"/>
                </a:cubicBezTo>
                <a:lnTo>
                  <a:pt x="7582868" y="5000659"/>
                </a:lnTo>
                <a:cubicBezTo>
                  <a:pt x="7587340" y="4988948"/>
                  <a:pt x="7578079" y="4975856"/>
                  <a:pt x="7565296" y="4975856"/>
                </a:cubicBezTo>
                <a:lnTo>
                  <a:pt x="7258952" y="4975856"/>
                </a:lnTo>
                <a:cubicBezTo>
                  <a:pt x="7127990" y="4975856"/>
                  <a:pt x="7016425" y="5035119"/>
                  <a:pt x="6970561" y="5155254"/>
                </a:cubicBezTo>
                <a:lnTo>
                  <a:pt x="6910040" y="5313816"/>
                </a:lnTo>
                <a:cubicBezTo>
                  <a:pt x="6906139" y="5324018"/>
                  <a:pt x="6914222" y="5335412"/>
                  <a:pt x="6925333" y="5335412"/>
                </a:cubicBezTo>
                <a:close/>
                <a:moveTo>
                  <a:pt x="537312" y="4235743"/>
                </a:moveTo>
                <a:lnTo>
                  <a:pt x="594403" y="4097459"/>
                </a:lnTo>
                <a:cubicBezTo>
                  <a:pt x="598876" y="4085748"/>
                  <a:pt x="589603" y="4072643"/>
                  <a:pt x="576829" y="4072643"/>
                </a:cubicBezTo>
                <a:lnTo>
                  <a:pt x="576829" y="4072643"/>
                </a:lnTo>
                <a:cubicBezTo>
                  <a:pt x="576829" y="4072643"/>
                  <a:pt x="270476" y="4072643"/>
                  <a:pt x="270476" y="4072643"/>
                </a:cubicBezTo>
                <a:cubicBezTo>
                  <a:pt x="154189" y="4072643"/>
                  <a:pt x="53324" y="4119486"/>
                  <a:pt x="48" y="4214058"/>
                </a:cubicBezTo>
                <a:lnTo>
                  <a:pt x="42" y="4432212"/>
                </a:lnTo>
                <a:lnTo>
                  <a:pt x="248163" y="4432212"/>
                </a:lnTo>
                <a:cubicBezTo>
                  <a:pt x="378208" y="4432212"/>
                  <a:pt x="491775" y="4355042"/>
                  <a:pt x="537312" y="4235743"/>
                </a:cubicBezTo>
                <a:close/>
                <a:moveTo>
                  <a:pt x="3783858" y="5783850"/>
                </a:moveTo>
                <a:lnTo>
                  <a:pt x="4095154" y="5783850"/>
                </a:lnTo>
                <a:cubicBezTo>
                  <a:pt x="4225205" y="5783850"/>
                  <a:pt x="4338772" y="5706691"/>
                  <a:pt x="4384306" y="5587393"/>
                </a:cubicBezTo>
                <a:lnTo>
                  <a:pt x="4441393" y="5449109"/>
                </a:lnTo>
                <a:cubicBezTo>
                  <a:pt x="4445866" y="5437398"/>
                  <a:pt x="4436592" y="5424294"/>
                  <a:pt x="4423821" y="5424294"/>
                </a:cubicBezTo>
                <a:lnTo>
                  <a:pt x="4117465" y="5424294"/>
                </a:lnTo>
                <a:cubicBezTo>
                  <a:pt x="3986516" y="5424294"/>
                  <a:pt x="3874950" y="5483556"/>
                  <a:pt x="3829087" y="5603704"/>
                </a:cubicBezTo>
                <a:lnTo>
                  <a:pt x="3768566" y="5762266"/>
                </a:lnTo>
                <a:cubicBezTo>
                  <a:pt x="3764664" y="5772456"/>
                  <a:pt x="3772747" y="5783850"/>
                  <a:pt x="3783858" y="5783850"/>
                </a:cubicBezTo>
                <a:close/>
                <a:moveTo>
                  <a:pt x="8043523" y="4690505"/>
                </a:moveTo>
                <a:lnTo>
                  <a:pt x="8100611" y="4552221"/>
                </a:lnTo>
                <a:cubicBezTo>
                  <a:pt x="8105083" y="4540510"/>
                  <a:pt x="8095809" y="4527406"/>
                  <a:pt x="8083038" y="4527406"/>
                </a:cubicBezTo>
                <a:lnTo>
                  <a:pt x="7776683" y="4527406"/>
                </a:lnTo>
                <a:cubicBezTo>
                  <a:pt x="7645720" y="4527406"/>
                  <a:pt x="7534167" y="4586668"/>
                  <a:pt x="7488304" y="4706816"/>
                </a:cubicBezTo>
                <a:lnTo>
                  <a:pt x="7427784" y="4865378"/>
                </a:lnTo>
                <a:cubicBezTo>
                  <a:pt x="7423881" y="4875568"/>
                  <a:pt x="7431964" y="4886962"/>
                  <a:pt x="7443075" y="4886962"/>
                </a:cubicBezTo>
                <a:lnTo>
                  <a:pt x="7754359" y="4886962"/>
                </a:lnTo>
                <a:cubicBezTo>
                  <a:pt x="7884410" y="4886962"/>
                  <a:pt x="7997977" y="4809803"/>
                  <a:pt x="8043523" y="4690505"/>
                </a:cubicBezTo>
                <a:close/>
                <a:moveTo>
                  <a:pt x="4454379" y="5783850"/>
                </a:moveTo>
                <a:lnTo>
                  <a:pt x="4765676" y="5783850"/>
                </a:lnTo>
                <a:cubicBezTo>
                  <a:pt x="4895726" y="5783850"/>
                  <a:pt x="5009294" y="5706691"/>
                  <a:pt x="5054827" y="5587393"/>
                </a:cubicBezTo>
                <a:lnTo>
                  <a:pt x="5111915" y="5449109"/>
                </a:lnTo>
                <a:cubicBezTo>
                  <a:pt x="5116387" y="5437398"/>
                  <a:pt x="5107113" y="5424294"/>
                  <a:pt x="5094343" y="5424294"/>
                </a:cubicBezTo>
                <a:lnTo>
                  <a:pt x="4787987" y="5424294"/>
                </a:lnTo>
                <a:cubicBezTo>
                  <a:pt x="4657025" y="5424294"/>
                  <a:pt x="4545471" y="5483556"/>
                  <a:pt x="4499609" y="5603704"/>
                </a:cubicBezTo>
                <a:lnTo>
                  <a:pt x="4439088" y="5762266"/>
                </a:lnTo>
                <a:cubicBezTo>
                  <a:pt x="4435186" y="5772456"/>
                  <a:pt x="4443269" y="5783850"/>
                  <a:pt x="4454379" y="5783850"/>
                </a:cubicBezTo>
                <a:close/>
                <a:moveTo>
                  <a:pt x="5108342" y="5762266"/>
                </a:moveTo>
                <a:lnTo>
                  <a:pt x="5168876" y="5603704"/>
                </a:lnTo>
                <a:cubicBezTo>
                  <a:pt x="5214726" y="5483556"/>
                  <a:pt x="5326292" y="5424294"/>
                  <a:pt x="5457254" y="5424294"/>
                </a:cubicBezTo>
                <a:lnTo>
                  <a:pt x="5763610" y="5424294"/>
                </a:lnTo>
                <a:cubicBezTo>
                  <a:pt x="5776368" y="5424294"/>
                  <a:pt x="5785642" y="5437398"/>
                  <a:pt x="5781182" y="5449109"/>
                </a:cubicBezTo>
                <a:lnTo>
                  <a:pt x="5724095" y="5587393"/>
                </a:lnTo>
                <a:cubicBezTo>
                  <a:pt x="5678548" y="5706691"/>
                  <a:pt x="5564981" y="5783862"/>
                  <a:pt x="5434931" y="5783862"/>
                </a:cubicBezTo>
                <a:lnTo>
                  <a:pt x="5123647" y="5783862"/>
                </a:lnTo>
                <a:cubicBezTo>
                  <a:pt x="5112536" y="5783862"/>
                  <a:pt x="5104453" y="5772456"/>
                  <a:pt x="5108355" y="5762266"/>
                </a:cubicBezTo>
                <a:close/>
                <a:moveTo>
                  <a:pt x="5170891" y="5737793"/>
                </a:moveTo>
                <a:lnTo>
                  <a:pt x="5434931" y="5737793"/>
                </a:lnTo>
                <a:cubicBezTo>
                  <a:pt x="5545775" y="5737793"/>
                  <a:pt x="5642390" y="5672307"/>
                  <a:pt x="5681082" y="5570968"/>
                </a:cubicBezTo>
                <a:lnTo>
                  <a:pt x="5681298" y="5570385"/>
                </a:lnTo>
                <a:lnTo>
                  <a:pt x="5681526" y="5569814"/>
                </a:lnTo>
                <a:lnTo>
                  <a:pt x="5721054" y="5474076"/>
                </a:lnTo>
                <a:cubicBezTo>
                  <a:pt x="5721789" y="5472302"/>
                  <a:pt x="5720484" y="5470350"/>
                  <a:pt x="5718571" y="5470350"/>
                </a:cubicBezTo>
                <a:lnTo>
                  <a:pt x="5457254" y="5470350"/>
                </a:lnTo>
                <a:cubicBezTo>
                  <a:pt x="5337656" y="5470350"/>
                  <a:pt x="5248224" y="5524949"/>
                  <a:pt x="5211888" y="5620129"/>
                </a:cubicBezTo>
                <a:lnTo>
                  <a:pt x="5168369" y="5734143"/>
                </a:lnTo>
                <a:cubicBezTo>
                  <a:pt x="5167698" y="5735905"/>
                  <a:pt x="5169003" y="5737793"/>
                  <a:pt x="5170878" y="5737793"/>
                </a:cubicBezTo>
                <a:close/>
                <a:moveTo>
                  <a:pt x="5792914" y="5783850"/>
                </a:moveTo>
                <a:lnTo>
                  <a:pt x="6104211" y="5783850"/>
                </a:lnTo>
                <a:cubicBezTo>
                  <a:pt x="6234261" y="5783850"/>
                  <a:pt x="6347828" y="5706691"/>
                  <a:pt x="6393362" y="5587393"/>
                </a:cubicBezTo>
                <a:lnTo>
                  <a:pt x="6450462" y="5449109"/>
                </a:lnTo>
                <a:cubicBezTo>
                  <a:pt x="6454935" y="5437398"/>
                  <a:pt x="6445661" y="5424294"/>
                  <a:pt x="6432877" y="5424294"/>
                </a:cubicBezTo>
                <a:lnTo>
                  <a:pt x="6126534" y="5424294"/>
                </a:lnTo>
                <a:cubicBezTo>
                  <a:pt x="5995572" y="5424294"/>
                  <a:pt x="5884006" y="5483556"/>
                  <a:pt x="5838144" y="5603704"/>
                </a:cubicBezTo>
                <a:lnTo>
                  <a:pt x="5777622" y="5762266"/>
                </a:lnTo>
                <a:cubicBezTo>
                  <a:pt x="5773733" y="5772456"/>
                  <a:pt x="5781803" y="5783850"/>
                  <a:pt x="5792914" y="5783850"/>
                </a:cubicBezTo>
                <a:close/>
                <a:moveTo>
                  <a:pt x="7288865" y="4410616"/>
                </a:moveTo>
                <a:lnTo>
                  <a:pt x="7349399" y="4252054"/>
                </a:lnTo>
                <a:cubicBezTo>
                  <a:pt x="7395261" y="4131919"/>
                  <a:pt x="7506814" y="4072643"/>
                  <a:pt x="7637776" y="4072643"/>
                </a:cubicBezTo>
                <a:lnTo>
                  <a:pt x="7944132" y="4072643"/>
                </a:lnTo>
                <a:cubicBezTo>
                  <a:pt x="7956903" y="4072643"/>
                  <a:pt x="7966177" y="4085748"/>
                  <a:pt x="7961705" y="4097459"/>
                </a:cubicBezTo>
                <a:lnTo>
                  <a:pt x="7904604" y="4235743"/>
                </a:lnTo>
                <a:cubicBezTo>
                  <a:pt x="7859071" y="4355042"/>
                  <a:pt x="7745504" y="4432212"/>
                  <a:pt x="7615466" y="4432212"/>
                </a:cubicBezTo>
                <a:lnTo>
                  <a:pt x="7304157" y="4432212"/>
                </a:lnTo>
                <a:cubicBezTo>
                  <a:pt x="7293046" y="4432212"/>
                  <a:pt x="7284975" y="4420806"/>
                  <a:pt x="7288865" y="4410616"/>
                </a:cubicBezTo>
                <a:close/>
                <a:moveTo>
                  <a:pt x="7351413" y="4386143"/>
                </a:moveTo>
                <a:lnTo>
                  <a:pt x="7615466" y="4386143"/>
                </a:lnTo>
                <a:cubicBezTo>
                  <a:pt x="7726296" y="4386143"/>
                  <a:pt x="7822913" y="4320657"/>
                  <a:pt x="7861592" y="4219318"/>
                </a:cubicBezTo>
                <a:lnTo>
                  <a:pt x="7861820" y="4218735"/>
                </a:lnTo>
                <a:lnTo>
                  <a:pt x="7862061" y="4218165"/>
                </a:lnTo>
                <a:lnTo>
                  <a:pt x="7901576" y="4122439"/>
                </a:lnTo>
                <a:cubicBezTo>
                  <a:pt x="7902311" y="4120652"/>
                  <a:pt x="7901006" y="4118713"/>
                  <a:pt x="7899080" y="4118713"/>
                </a:cubicBezTo>
                <a:lnTo>
                  <a:pt x="7637776" y="4118713"/>
                </a:lnTo>
                <a:cubicBezTo>
                  <a:pt x="7518179" y="4118713"/>
                  <a:pt x="7428746" y="4173299"/>
                  <a:pt x="7392411" y="4268492"/>
                </a:cubicBezTo>
                <a:lnTo>
                  <a:pt x="7348892" y="4382493"/>
                </a:lnTo>
                <a:cubicBezTo>
                  <a:pt x="7348220" y="4384255"/>
                  <a:pt x="7349525" y="4386156"/>
                  <a:pt x="7351413" y="4386156"/>
                </a:cubicBezTo>
                <a:close/>
                <a:moveTo>
                  <a:pt x="7235350" y="4235743"/>
                </a:moveTo>
                <a:lnTo>
                  <a:pt x="7292437" y="4097459"/>
                </a:lnTo>
                <a:cubicBezTo>
                  <a:pt x="7296910" y="4085748"/>
                  <a:pt x="7287636" y="4072643"/>
                  <a:pt x="7274865" y="4072643"/>
                </a:cubicBezTo>
                <a:lnTo>
                  <a:pt x="7274865" y="4072643"/>
                </a:lnTo>
                <a:cubicBezTo>
                  <a:pt x="7274865" y="4072643"/>
                  <a:pt x="6968509" y="4072643"/>
                  <a:pt x="6968509" y="4072643"/>
                </a:cubicBezTo>
                <a:cubicBezTo>
                  <a:pt x="6837547" y="4072643"/>
                  <a:pt x="6725994" y="4131919"/>
                  <a:pt x="6680131" y="4252054"/>
                </a:cubicBezTo>
                <a:lnTo>
                  <a:pt x="6619597" y="4410616"/>
                </a:lnTo>
                <a:cubicBezTo>
                  <a:pt x="6615708" y="4420806"/>
                  <a:pt x="6623778" y="4432212"/>
                  <a:pt x="6634902" y="4432212"/>
                </a:cubicBezTo>
                <a:lnTo>
                  <a:pt x="6946199" y="4432212"/>
                </a:lnTo>
                <a:cubicBezTo>
                  <a:pt x="7076236" y="4432212"/>
                  <a:pt x="7189804" y="4355042"/>
                  <a:pt x="7235350" y="4235743"/>
                </a:cubicBezTo>
                <a:close/>
                <a:moveTo>
                  <a:pt x="8221602" y="3978705"/>
                </a:moveTo>
                <a:lnTo>
                  <a:pt x="7910306" y="3978705"/>
                </a:lnTo>
                <a:cubicBezTo>
                  <a:pt x="7899195" y="3978705"/>
                  <a:pt x="7891112" y="3967312"/>
                  <a:pt x="7895013" y="3957109"/>
                </a:cubicBezTo>
                <a:lnTo>
                  <a:pt x="7955535" y="3798547"/>
                </a:lnTo>
                <a:cubicBezTo>
                  <a:pt x="8001398" y="3678412"/>
                  <a:pt x="8112951" y="3619149"/>
                  <a:pt x="8243913" y="3619149"/>
                </a:cubicBezTo>
                <a:lnTo>
                  <a:pt x="8550269" y="3619149"/>
                </a:lnTo>
                <a:cubicBezTo>
                  <a:pt x="8563039" y="3619149"/>
                  <a:pt x="8572313" y="3632241"/>
                  <a:pt x="8567841" y="3643965"/>
                </a:cubicBezTo>
                <a:lnTo>
                  <a:pt x="8510753" y="3782248"/>
                </a:lnTo>
                <a:cubicBezTo>
                  <a:pt x="8465220" y="3901547"/>
                  <a:pt x="8351640" y="3978705"/>
                  <a:pt x="8221602" y="3978705"/>
                </a:cubicBezTo>
                <a:close/>
                <a:moveTo>
                  <a:pt x="7957550" y="3932649"/>
                </a:moveTo>
                <a:lnTo>
                  <a:pt x="8221590" y="3932649"/>
                </a:lnTo>
                <a:cubicBezTo>
                  <a:pt x="8332433" y="3932649"/>
                  <a:pt x="8429049" y="3867163"/>
                  <a:pt x="8467741" y="3765810"/>
                </a:cubicBezTo>
                <a:lnTo>
                  <a:pt x="8467956" y="3765228"/>
                </a:lnTo>
                <a:lnTo>
                  <a:pt x="8468184" y="3764657"/>
                </a:lnTo>
                <a:lnTo>
                  <a:pt x="8507713" y="3668932"/>
                </a:lnTo>
                <a:cubicBezTo>
                  <a:pt x="8508447" y="3667157"/>
                  <a:pt x="8507143" y="3665206"/>
                  <a:pt x="8505230" y="3665206"/>
                </a:cubicBezTo>
                <a:lnTo>
                  <a:pt x="8243913" y="3665206"/>
                </a:lnTo>
                <a:cubicBezTo>
                  <a:pt x="8124315" y="3665206"/>
                  <a:pt x="8034883" y="3719792"/>
                  <a:pt x="7998547" y="3814985"/>
                </a:cubicBezTo>
                <a:lnTo>
                  <a:pt x="7955028" y="3928986"/>
                </a:lnTo>
                <a:cubicBezTo>
                  <a:pt x="7954357" y="3930748"/>
                  <a:pt x="7955661" y="3932649"/>
                  <a:pt x="7957550" y="3932649"/>
                </a:cubicBezTo>
                <a:close/>
                <a:moveTo>
                  <a:pt x="6415824" y="4886974"/>
                </a:moveTo>
                <a:lnTo>
                  <a:pt x="6104528" y="4886974"/>
                </a:lnTo>
                <a:cubicBezTo>
                  <a:pt x="6093417" y="4886974"/>
                  <a:pt x="6085334" y="4875568"/>
                  <a:pt x="6089236" y="4865378"/>
                </a:cubicBezTo>
                <a:lnTo>
                  <a:pt x="6149757" y="4706816"/>
                </a:lnTo>
                <a:cubicBezTo>
                  <a:pt x="6195620" y="4586668"/>
                  <a:pt x="6307173" y="4527406"/>
                  <a:pt x="6438135" y="4527406"/>
                </a:cubicBezTo>
                <a:lnTo>
                  <a:pt x="6744491" y="4527406"/>
                </a:lnTo>
                <a:cubicBezTo>
                  <a:pt x="6757261" y="4527406"/>
                  <a:pt x="6766536" y="4540510"/>
                  <a:pt x="6762063" y="4552221"/>
                </a:cubicBezTo>
                <a:lnTo>
                  <a:pt x="6704976" y="4690505"/>
                </a:lnTo>
                <a:cubicBezTo>
                  <a:pt x="6659443" y="4809803"/>
                  <a:pt x="6545874" y="4886974"/>
                  <a:pt x="6415824" y="4886974"/>
                </a:cubicBezTo>
                <a:close/>
                <a:moveTo>
                  <a:pt x="6151772" y="4840905"/>
                </a:moveTo>
                <a:lnTo>
                  <a:pt x="6415824" y="4840905"/>
                </a:lnTo>
                <a:cubicBezTo>
                  <a:pt x="6526656" y="4840905"/>
                  <a:pt x="6623271" y="4775420"/>
                  <a:pt x="6661963" y="4674080"/>
                </a:cubicBezTo>
                <a:lnTo>
                  <a:pt x="6662179" y="4673497"/>
                </a:lnTo>
                <a:lnTo>
                  <a:pt x="6662420" y="4672926"/>
                </a:lnTo>
                <a:lnTo>
                  <a:pt x="6701948" y="4577188"/>
                </a:lnTo>
                <a:cubicBezTo>
                  <a:pt x="6702670" y="4575414"/>
                  <a:pt x="6701365" y="4573462"/>
                  <a:pt x="6699452" y="4573462"/>
                </a:cubicBezTo>
                <a:lnTo>
                  <a:pt x="6438135" y="4573462"/>
                </a:lnTo>
                <a:cubicBezTo>
                  <a:pt x="6318537" y="4573462"/>
                  <a:pt x="6229105" y="4628061"/>
                  <a:pt x="6192769" y="4723241"/>
                </a:cubicBezTo>
                <a:lnTo>
                  <a:pt x="6149250" y="4837255"/>
                </a:lnTo>
                <a:cubicBezTo>
                  <a:pt x="6148579" y="4839017"/>
                  <a:pt x="6149884" y="4840905"/>
                  <a:pt x="6151772" y="4840905"/>
                </a:cubicBezTo>
                <a:close/>
                <a:moveTo>
                  <a:pt x="4921597" y="5335412"/>
                </a:moveTo>
                <a:lnTo>
                  <a:pt x="5232907" y="5335412"/>
                </a:lnTo>
                <a:cubicBezTo>
                  <a:pt x="5362944" y="5335412"/>
                  <a:pt x="5476512" y="5258254"/>
                  <a:pt x="5522045" y="5138955"/>
                </a:cubicBezTo>
                <a:lnTo>
                  <a:pt x="5579146" y="5000659"/>
                </a:lnTo>
                <a:cubicBezTo>
                  <a:pt x="5583618" y="4988948"/>
                  <a:pt x="5574344" y="4975856"/>
                  <a:pt x="5561561" y="4975856"/>
                </a:cubicBezTo>
                <a:lnTo>
                  <a:pt x="5255217" y="4975856"/>
                </a:lnTo>
                <a:cubicBezTo>
                  <a:pt x="5124255" y="4975856"/>
                  <a:pt x="5012689" y="5035119"/>
                  <a:pt x="4966839" y="5155254"/>
                </a:cubicBezTo>
                <a:lnTo>
                  <a:pt x="4906305" y="5313816"/>
                </a:lnTo>
                <a:cubicBezTo>
                  <a:pt x="4902416" y="5324018"/>
                  <a:pt x="4910486" y="5335412"/>
                  <a:pt x="4921597" y="5335412"/>
                </a:cubicBezTo>
                <a:close/>
                <a:moveTo>
                  <a:pt x="7284203" y="2715937"/>
                </a:moveTo>
                <a:lnTo>
                  <a:pt x="7590558" y="2715937"/>
                </a:lnTo>
                <a:lnTo>
                  <a:pt x="7590558" y="2715937"/>
                </a:lnTo>
                <a:cubicBezTo>
                  <a:pt x="7603329" y="2715937"/>
                  <a:pt x="7612602" y="2729029"/>
                  <a:pt x="7608131" y="2740752"/>
                </a:cubicBezTo>
                <a:lnTo>
                  <a:pt x="7551043" y="2879036"/>
                </a:lnTo>
                <a:cubicBezTo>
                  <a:pt x="7505510" y="2998335"/>
                  <a:pt x="7391929" y="3075493"/>
                  <a:pt x="7261892" y="3075493"/>
                </a:cubicBezTo>
                <a:lnTo>
                  <a:pt x="6950595" y="3075493"/>
                </a:lnTo>
                <a:cubicBezTo>
                  <a:pt x="6939484" y="3075493"/>
                  <a:pt x="6931401" y="3064099"/>
                  <a:pt x="6935303" y="3053910"/>
                </a:cubicBezTo>
                <a:lnTo>
                  <a:pt x="6995824" y="2895347"/>
                </a:lnTo>
                <a:cubicBezTo>
                  <a:pt x="7041687" y="2775200"/>
                  <a:pt x="7153240" y="2715937"/>
                  <a:pt x="7284203" y="2715937"/>
                </a:cubicBezTo>
                <a:close/>
                <a:moveTo>
                  <a:pt x="7545519" y="2761994"/>
                </a:moveTo>
                <a:lnTo>
                  <a:pt x="7284203" y="2761994"/>
                </a:lnTo>
                <a:cubicBezTo>
                  <a:pt x="7164604" y="2761994"/>
                  <a:pt x="7075172" y="2816592"/>
                  <a:pt x="7038837" y="2911773"/>
                </a:cubicBezTo>
                <a:lnTo>
                  <a:pt x="6995318" y="3025786"/>
                </a:lnTo>
                <a:cubicBezTo>
                  <a:pt x="6994646" y="3027548"/>
                  <a:pt x="6995951" y="3029436"/>
                  <a:pt x="6997838" y="3029436"/>
                </a:cubicBezTo>
                <a:lnTo>
                  <a:pt x="7261879" y="3029436"/>
                </a:lnTo>
                <a:cubicBezTo>
                  <a:pt x="7372723" y="3029436"/>
                  <a:pt x="7469338" y="2963951"/>
                  <a:pt x="7508031" y="2862598"/>
                </a:cubicBezTo>
                <a:lnTo>
                  <a:pt x="7508246" y="2862028"/>
                </a:lnTo>
                <a:lnTo>
                  <a:pt x="7508474" y="2861458"/>
                </a:lnTo>
                <a:lnTo>
                  <a:pt x="7548002" y="2765720"/>
                </a:lnTo>
                <a:cubicBezTo>
                  <a:pt x="7548737" y="2763945"/>
                  <a:pt x="7547432" y="2761994"/>
                  <a:pt x="7545519" y="2761994"/>
                </a:cubicBezTo>
                <a:close/>
                <a:moveTo>
                  <a:pt x="5590877" y="5335412"/>
                </a:moveTo>
                <a:lnTo>
                  <a:pt x="5902174" y="5335412"/>
                </a:lnTo>
                <a:cubicBezTo>
                  <a:pt x="6032211" y="5335412"/>
                  <a:pt x="6145779" y="5258254"/>
                  <a:pt x="6191325" y="5138955"/>
                </a:cubicBezTo>
                <a:lnTo>
                  <a:pt x="6248413" y="5000659"/>
                </a:lnTo>
                <a:cubicBezTo>
                  <a:pt x="6252885" y="4988948"/>
                  <a:pt x="6243611" y="4975856"/>
                  <a:pt x="6230841" y="4975856"/>
                </a:cubicBezTo>
                <a:lnTo>
                  <a:pt x="5924485" y="4975856"/>
                </a:lnTo>
                <a:cubicBezTo>
                  <a:pt x="5793522" y="4975856"/>
                  <a:pt x="5681957" y="5035119"/>
                  <a:pt x="5636107" y="5155254"/>
                </a:cubicBezTo>
                <a:lnTo>
                  <a:pt x="5575573" y="5313816"/>
                </a:lnTo>
                <a:cubicBezTo>
                  <a:pt x="5571683" y="5324018"/>
                  <a:pt x="5579766" y="5335412"/>
                  <a:pt x="5590877" y="5335412"/>
                </a:cubicBezTo>
                <a:close/>
                <a:moveTo>
                  <a:pt x="624481" y="1985824"/>
                </a:moveTo>
                <a:lnTo>
                  <a:pt x="563957" y="2144386"/>
                </a:lnTo>
                <a:cubicBezTo>
                  <a:pt x="560059" y="2154575"/>
                  <a:pt x="568139" y="2165982"/>
                  <a:pt x="579248" y="2165982"/>
                </a:cubicBezTo>
                <a:lnTo>
                  <a:pt x="890549" y="2165982"/>
                </a:lnTo>
                <a:cubicBezTo>
                  <a:pt x="1020594" y="2165982"/>
                  <a:pt x="1134167" y="2088811"/>
                  <a:pt x="1179697" y="1969512"/>
                </a:cubicBezTo>
                <a:lnTo>
                  <a:pt x="1236789" y="1831228"/>
                </a:lnTo>
                <a:cubicBezTo>
                  <a:pt x="1241261" y="1819505"/>
                  <a:pt x="1231989" y="1806413"/>
                  <a:pt x="1219214" y="1806413"/>
                </a:cubicBezTo>
                <a:lnTo>
                  <a:pt x="912862" y="1806413"/>
                </a:lnTo>
                <a:cubicBezTo>
                  <a:pt x="781895" y="1806413"/>
                  <a:pt x="670339" y="1865676"/>
                  <a:pt x="624481" y="1985824"/>
                </a:cubicBezTo>
                <a:close/>
                <a:moveTo>
                  <a:pt x="3908726" y="6217028"/>
                </a:moveTo>
                <a:lnTo>
                  <a:pt x="3969247" y="6058466"/>
                </a:lnTo>
                <a:cubicBezTo>
                  <a:pt x="4015097" y="5938318"/>
                  <a:pt x="4126663" y="5879055"/>
                  <a:pt x="4257625" y="5879055"/>
                </a:cubicBezTo>
                <a:lnTo>
                  <a:pt x="4563981" y="5879055"/>
                </a:lnTo>
                <a:cubicBezTo>
                  <a:pt x="4576739" y="5879055"/>
                  <a:pt x="4586013" y="5892160"/>
                  <a:pt x="4581554" y="5903871"/>
                </a:cubicBezTo>
                <a:lnTo>
                  <a:pt x="4524466" y="6042155"/>
                </a:lnTo>
                <a:cubicBezTo>
                  <a:pt x="4478920" y="6161453"/>
                  <a:pt x="4365353" y="6238624"/>
                  <a:pt x="4235302" y="6238624"/>
                </a:cubicBezTo>
                <a:lnTo>
                  <a:pt x="3924018" y="6238624"/>
                </a:lnTo>
                <a:cubicBezTo>
                  <a:pt x="3912907" y="6238624"/>
                  <a:pt x="3904824" y="6227218"/>
                  <a:pt x="3908726" y="6217028"/>
                </a:cubicBezTo>
                <a:close/>
                <a:moveTo>
                  <a:pt x="3971262" y="6192555"/>
                </a:moveTo>
                <a:lnTo>
                  <a:pt x="4235302" y="6192555"/>
                </a:lnTo>
                <a:cubicBezTo>
                  <a:pt x="4346146" y="6192555"/>
                  <a:pt x="4442762" y="6127069"/>
                  <a:pt x="4481454" y="6025729"/>
                </a:cubicBezTo>
                <a:lnTo>
                  <a:pt x="4481669" y="6025146"/>
                </a:lnTo>
                <a:lnTo>
                  <a:pt x="4481897" y="6024576"/>
                </a:lnTo>
                <a:lnTo>
                  <a:pt x="4521425" y="5928838"/>
                </a:lnTo>
                <a:cubicBezTo>
                  <a:pt x="4522160" y="5927064"/>
                  <a:pt x="4520855" y="5925112"/>
                  <a:pt x="4518942" y="5925112"/>
                </a:cubicBezTo>
                <a:lnTo>
                  <a:pt x="4257625" y="5925112"/>
                </a:lnTo>
                <a:cubicBezTo>
                  <a:pt x="4138027" y="5925112"/>
                  <a:pt x="4048595" y="5979711"/>
                  <a:pt x="4012259" y="6074891"/>
                </a:cubicBezTo>
                <a:lnTo>
                  <a:pt x="3968740" y="6188905"/>
                </a:lnTo>
                <a:cubicBezTo>
                  <a:pt x="3968069" y="6190666"/>
                  <a:pt x="3969374" y="6192555"/>
                  <a:pt x="3971262" y="6192555"/>
                </a:cubicBezTo>
                <a:close/>
                <a:moveTo>
                  <a:pt x="384136" y="2254863"/>
                </a:moveTo>
                <a:lnTo>
                  <a:pt x="690488" y="2254863"/>
                </a:lnTo>
                <a:cubicBezTo>
                  <a:pt x="703257" y="2254863"/>
                  <a:pt x="712529" y="2267955"/>
                  <a:pt x="708063" y="2279666"/>
                </a:cubicBezTo>
                <a:lnTo>
                  <a:pt x="650972" y="2417950"/>
                </a:lnTo>
                <a:cubicBezTo>
                  <a:pt x="605429" y="2537261"/>
                  <a:pt x="491863" y="2614420"/>
                  <a:pt x="361818" y="2614420"/>
                </a:cubicBezTo>
                <a:lnTo>
                  <a:pt x="50523" y="2614420"/>
                </a:lnTo>
                <a:cubicBezTo>
                  <a:pt x="39407" y="2614420"/>
                  <a:pt x="31334" y="2603026"/>
                  <a:pt x="35224" y="2592823"/>
                </a:cubicBezTo>
                <a:lnTo>
                  <a:pt x="95756" y="2434261"/>
                </a:lnTo>
                <a:cubicBezTo>
                  <a:pt x="141613" y="2314126"/>
                  <a:pt x="253175" y="2254863"/>
                  <a:pt x="384136" y="2254863"/>
                </a:cubicBezTo>
                <a:close/>
                <a:moveTo>
                  <a:pt x="645440" y="2300920"/>
                </a:moveTo>
                <a:lnTo>
                  <a:pt x="384136" y="2300920"/>
                </a:lnTo>
                <a:cubicBezTo>
                  <a:pt x="264533" y="2300920"/>
                  <a:pt x="175100" y="2355506"/>
                  <a:pt x="138768" y="2450699"/>
                </a:cubicBezTo>
                <a:lnTo>
                  <a:pt x="95248" y="2564700"/>
                </a:lnTo>
                <a:cubicBezTo>
                  <a:pt x="94574" y="2566462"/>
                  <a:pt x="95879" y="2568363"/>
                  <a:pt x="97765" y="2568363"/>
                </a:cubicBezTo>
                <a:lnTo>
                  <a:pt x="361816" y="2568363"/>
                </a:lnTo>
                <a:cubicBezTo>
                  <a:pt x="472653" y="2568363"/>
                  <a:pt x="569269" y="2502877"/>
                  <a:pt x="607951" y="2401525"/>
                </a:cubicBezTo>
                <a:lnTo>
                  <a:pt x="608174" y="2400942"/>
                </a:lnTo>
                <a:lnTo>
                  <a:pt x="608409" y="2400371"/>
                </a:lnTo>
                <a:lnTo>
                  <a:pt x="647932" y="2304646"/>
                </a:lnTo>
                <a:cubicBezTo>
                  <a:pt x="648668" y="2302872"/>
                  <a:pt x="647363" y="2300920"/>
                  <a:pt x="645439" y="2300920"/>
                </a:cubicBezTo>
                <a:close/>
                <a:moveTo>
                  <a:pt x="1888496" y="1806413"/>
                </a:moveTo>
                <a:lnTo>
                  <a:pt x="1582127" y="1806413"/>
                </a:lnTo>
                <a:cubicBezTo>
                  <a:pt x="1451165" y="1806413"/>
                  <a:pt x="1339612" y="1865676"/>
                  <a:pt x="1293749" y="1985824"/>
                </a:cubicBezTo>
                <a:lnTo>
                  <a:pt x="1233225" y="2144386"/>
                </a:lnTo>
                <a:cubicBezTo>
                  <a:pt x="1229334" y="2154575"/>
                  <a:pt x="1237407" y="2165982"/>
                  <a:pt x="1248517" y="2165982"/>
                </a:cubicBezTo>
                <a:lnTo>
                  <a:pt x="1559816" y="2165982"/>
                </a:lnTo>
                <a:cubicBezTo>
                  <a:pt x="1689866" y="2165982"/>
                  <a:pt x="1803434" y="2088811"/>
                  <a:pt x="1848967" y="1969512"/>
                </a:cubicBezTo>
                <a:lnTo>
                  <a:pt x="1906068" y="1831228"/>
                </a:lnTo>
                <a:cubicBezTo>
                  <a:pt x="1910527" y="1819505"/>
                  <a:pt x="1901253" y="1806413"/>
                  <a:pt x="1888483" y="1806413"/>
                </a:cubicBezTo>
                <a:close/>
                <a:moveTo>
                  <a:pt x="4790052" y="2434261"/>
                </a:moveTo>
                <a:lnTo>
                  <a:pt x="4729518" y="2592823"/>
                </a:lnTo>
                <a:cubicBezTo>
                  <a:pt x="4725629" y="2603026"/>
                  <a:pt x="4733699" y="2614420"/>
                  <a:pt x="4744823" y="2614420"/>
                </a:cubicBezTo>
                <a:lnTo>
                  <a:pt x="5056119" y="2614420"/>
                </a:lnTo>
                <a:cubicBezTo>
                  <a:pt x="5186157" y="2614420"/>
                  <a:pt x="5299724" y="2537261"/>
                  <a:pt x="5345258" y="2417950"/>
                </a:cubicBezTo>
                <a:lnTo>
                  <a:pt x="5402358" y="2279666"/>
                </a:lnTo>
                <a:cubicBezTo>
                  <a:pt x="5406831" y="2267955"/>
                  <a:pt x="5397557" y="2254863"/>
                  <a:pt x="5384786" y="2254863"/>
                </a:cubicBezTo>
                <a:lnTo>
                  <a:pt x="5078430" y="2254863"/>
                </a:lnTo>
                <a:cubicBezTo>
                  <a:pt x="4947468" y="2254863"/>
                  <a:pt x="4835915" y="2314126"/>
                  <a:pt x="4790052" y="2434261"/>
                </a:cubicBezTo>
                <a:close/>
                <a:moveTo>
                  <a:pt x="2248569" y="1806413"/>
                </a:moveTo>
                <a:lnTo>
                  <a:pt x="2554925" y="1806413"/>
                </a:lnTo>
                <a:cubicBezTo>
                  <a:pt x="2567696" y="1806413"/>
                  <a:pt x="2576970" y="1819518"/>
                  <a:pt x="2572497" y="1831228"/>
                </a:cubicBezTo>
                <a:lnTo>
                  <a:pt x="2515410" y="1969512"/>
                </a:lnTo>
                <a:cubicBezTo>
                  <a:pt x="2469864" y="2088811"/>
                  <a:pt x="2356296" y="2165982"/>
                  <a:pt x="2226258" y="2165982"/>
                </a:cubicBezTo>
                <a:lnTo>
                  <a:pt x="1914962" y="2165982"/>
                </a:lnTo>
                <a:cubicBezTo>
                  <a:pt x="1903851" y="2165982"/>
                  <a:pt x="1895768" y="2154575"/>
                  <a:pt x="1899670" y="2144386"/>
                </a:cubicBezTo>
                <a:lnTo>
                  <a:pt x="1960191" y="1985824"/>
                </a:lnTo>
                <a:cubicBezTo>
                  <a:pt x="2006054" y="1865688"/>
                  <a:pt x="2117619" y="1806413"/>
                  <a:pt x="2248569" y="1806413"/>
                </a:cubicBezTo>
                <a:close/>
                <a:moveTo>
                  <a:pt x="2509873" y="1852470"/>
                </a:moveTo>
                <a:lnTo>
                  <a:pt x="2248569" y="1852470"/>
                </a:lnTo>
                <a:cubicBezTo>
                  <a:pt x="2128971" y="1852470"/>
                  <a:pt x="2039539" y="1907069"/>
                  <a:pt x="2003203" y="2002249"/>
                </a:cubicBezTo>
                <a:lnTo>
                  <a:pt x="1959684" y="2116263"/>
                </a:lnTo>
                <a:cubicBezTo>
                  <a:pt x="1959013" y="2118024"/>
                  <a:pt x="1960318" y="2119925"/>
                  <a:pt x="1962205" y="2119925"/>
                </a:cubicBezTo>
                <a:lnTo>
                  <a:pt x="2226258" y="2119925"/>
                </a:lnTo>
                <a:cubicBezTo>
                  <a:pt x="2337089" y="2119925"/>
                  <a:pt x="2433705" y="2054427"/>
                  <a:pt x="2472385" y="1953087"/>
                </a:cubicBezTo>
                <a:lnTo>
                  <a:pt x="2472613" y="1952504"/>
                </a:lnTo>
                <a:lnTo>
                  <a:pt x="2472841" y="1951934"/>
                </a:lnTo>
                <a:lnTo>
                  <a:pt x="2512369" y="1856209"/>
                </a:lnTo>
                <a:cubicBezTo>
                  <a:pt x="2513104" y="1854421"/>
                  <a:pt x="2511799" y="1852482"/>
                  <a:pt x="2509873" y="1852482"/>
                </a:cubicBezTo>
                <a:close/>
                <a:moveTo>
                  <a:pt x="3085286" y="1351651"/>
                </a:moveTo>
                <a:lnTo>
                  <a:pt x="2778943" y="1351651"/>
                </a:lnTo>
                <a:cubicBezTo>
                  <a:pt x="2647981" y="1351651"/>
                  <a:pt x="2536415" y="1410927"/>
                  <a:pt x="2490565" y="1531062"/>
                </a:cubicBezTo>
                <a:lnTo>
                  <a:pt x="2430031" y="1689624"/>
                </a:lnTo>
                <a:cubicBezTo>
                  <a:pt x="2426142" y="1699814"/>
                  <a:pt x="2434212" y="1711220"/>
                  <a:pt x="2445323" y="1711220"/>
                </a:cubicBezTo>
                <a:lnTo>
                  <a:pt x="2756620" y="1711220"/>
                </a:lnTo>
                <a:cubicBezTo>
                  <a:pt x="2886670" y="1711220"/>
                  <a:pt x="3000225" y="1634049"/>
                  <a:pt x="3045771" y="1514750"/>
                </a:cubicBezTo>
                <a:lnTo>
                  <a:pt x="3102871" y="1376467"/>
                </a:lnTo>
                <a:cubicBezTo>
                  <a:pt x="3107331" y="1364756"/>
                  <a:pt x="3098057" y="1351651"/>
                  <a:pt x="3085286" y="1351651"/>
                </a:cubicBezTo>
                <a:close/>
                <a:moveTo>
                  <a:pt x="64039" y="4552221"/>
                </a:moveTo>
                <a:cubicBezTo>
                  <a:pt x="68512" y="4540510"/>
                  <a:pt x="59233" y="4527406"/>
                  <a:pt x="46465" y="4527406"/>
                </a:cubicBezTo>
                <a:lnTo>
                  <a:pt x="37" y="4527406"/>
                </a:lnTo>
                <a:lnTo>
                  <a:pt x="37" y="4706715"/>
                </a:lnTo>
                <a:cubicBezTo>
                  <a:pt x="2431" y="4701366"/>
                  <a:pt x="4837" y="4696031"/>
                  <a:pt x="6947" y="4690505"/>
                </a:cubicBezTo>
                <a:lnTo>
                  <a:pt x="64038" y="4552221"/>
                </a:lnTo>
                <a:close/>
                <a:moveTo>
                  <a:pt x="8613399" y="4072643"/>
                </a:moveTo>
                <a:lnTo>
                  <a:pt x="8613399" y="4072643"/>
                </a:lnTo>
                <a:cubicBezTo>
                  <a:pt x="8613399" y="4072643"/>
                  <a:pt x="8307057" y="4072643"/>
                  <a:pt x="8307057" y="4072643"/>
                </a:cubicBezTo>
                <a:cubicBezTo>
                  <a:pt x="8176095" y="4072643"/>
                  <a:pt x="8064529" y="4131919"/>
                  <a:pt x="8018666" y="4252054"/>
                </a:cubicBezTo>
                <a:lnTo>
                  <a:pt x="7958145" y="4410616"/>
                </a:lnTo>
                <a:cubicBezTo>
                  <a:pt x="7954242" y="4420806"/>
                  <a:pt x="7962325" y="4432212"/>
                  <a:pt x="7973436" y="4432212"/>
                </a:cubicBezTo>
                <a:lnTo>
                  <a:pt x="8284733" y="4432212"/>
                </a:lnTo>
                <a:cubicBezTo>
                  <a:pt x="8414783" y="4432212"/>
                  <a:pt x="8528350" y="4355042"/>
                  <a:pt x="8573884" y="4235743"/>
                </a:cubicBezTo>
                <a:lnTo>
                  <a:pt x="8630972" y="4097459"/>
                </a:lnTo>
                <a:cubicBezTo>
                  <a:pt x="8635444" y="4085748"/>
                  <a:pt x="8626170" y="4072643"/>
                  <a:pt x="8613399" y="4072643"/>
                </a:cubicBezTo>
                <a:close/>
                <a:moveTo>
                  <a:pt x="92" y="1908551"/>
                </a:moveTo>
                <a:lnTo>
                  <a:pt x="92" y="1997902"/>
                </a:lnTo>
                <a:cubicBezTo>
                  <a:pt x="37488" y="1905459"/>
                  <a:pt x="125869" y="1852470"/>
                  <a:pt x="243599" y="1852470"/>
                </a:cubicBezTo>
                <a:lnTo>
                  <a:pt x="504909" y="1852470"/>
                </a:lnTo>
                <a:cubicBezTo>
                  <a:pt x="506827" y="1852470"/>
                  <a:pt x="508132" y="1854421"/>
                  <a:pt x="507402" y="1856196"/>
                </a:cubicBezTo>
                <a:lnTo>
                  <a:pt x="467873" y="1951934"/>
                </a:lnTo>
                <a:lnTo>
                  <a:pt x="467637" y="1952504"/>
                </a:lnTo>
                <a:lnTo>
                  <a:pt x="467420" y="1953087"/>
                </a:lnTo>
                <a:cubicBezTo>
                  <a:pt x="428732" y="2054427"/>
                  <a:pt x="332116" y="2119925"/>
                  <a:pt x="221279" y="2119925"/>
                </a:cubicBezTo>
                <a:lnTo>
                  <a:pt x="92" y="2119925"/>
                </a:lnTo>
                <a:lnTo>
                  <a:pt x="86" y="2165982"/>
                </a:lnTo>
                <a:lnTo>
                  <a:pt x="221279" y="2165982"/>
                </a:lnTo>
                <a:cubicBezTo>
                  <a:pt x="351331" y="2165982"/>
                  <a:pt x="464897" y="2088811"/>
                  <a:pt x="510433" y="1969512"/>
                </a:cubicBezTo>
                <a:lnTo>
                  <a:pt x="567524" y="1831228"/>
                </a:lnTo>
                <a:cubicBezTo>
                  <a:pt x="571996" y="1819518"/>
                  <a:pt x="562717" y="1806413"/>
                  <a:pt x="549949" y="1806413"/>
                </a:cubicBezTo>
                <a:lnTo>
                  <a:pt x="549949" y="1806413"/>
                </a:lnTo>
                <a:cubicBezTo>
                  <a:pt x="549949" y="1806413"/>
                  <a:pt x="243597" y="1806413"/>
                  <a:pt x="243597" y="1806413"/>
                </a:cubicBezTo>
                <a:cubicBezTo>
                  <a:pt x="144705" y="1806413"/>
                  <a:pt x="56923" y="1840265"/>
                  <a:pt x="91" y="1908551"/>
                </a:cubicBezTo>
                <a:close/>
                <a:moveTo>
                  <a:pt x="158477" y="5138955"/>
                </a:moveTo>
                <a:lnTo>
                  <a:pt x="215569" y="5000659"/>
                </a:lnTo>
                <a:cubicBezTo>
                  <a:pt x="220041" y="4988948"/>
                  <a:pt x="210762" y="4975856"/>
                  <a:pt x="197994" y="4975856"/>
                </a:cubicBezTo>
                <a:lnTo>
                  <a:pt x="30" y="4975856"/>
                </a:lnTo>
                <a:lnTo>
                  <a:pt x="24" y="5307289"/>
                </a:lnTo>
                <a:cubicBezTo>
                  <a:pt x="71790" y="5274717"/>
                  <a:pt x="129217" y="5215606"/>
                  <a:pt x="158476" y="5138955"/>
                </a:cubicBezTo>
                <a:close/>
                <a:moveTo>
                  <a:pt x="485577" y="1531062"/>
                </a:moveTo>
                <a:lnTo>
                  <a:pt x="425052" y="1689624"/>
                </a:lnTo>
                <a:cubicBezTo>
                  <a:pt x="421155" y="1699814"/>
                  <a:pt x="429234" y="1711220"/>
                  <a:pt x="440344" y="1711220"/>
                </a:cubicBezTo>
                <a:lnTo>
                  <a:pt x="751644" y="1711220"/>
                </a:lnTo>
                <a:cubicBezTo>
                  <a:pt x="881689" y="1711220"/>
                  <a:pt x="995256" y="1634049"/>
                  <a:pt x="1040793" y="1514750"/>
                </a:cubicBezTo>
                <a:lnTo>
                  <a:pt x="1097884" y="1376467"/>
                </a:lnTo>
                <a:cubicBezTo>
                  <a:pt x="1102357" y="1364756"/>
                  <a:pt x="1093084" y="1351651"/>
                  <a:pt x="1080309" y="1351651"/>
                </a:cubicBezTo>
                <a:lnTo>
                  <a:pt x="773957" y="1351651"/>
                </a:lnTo>
                <a:cubicBezTo>
                  <a:pt x="642990" y="1351651"/>
                  <a:pt x="531435" y="1410927"/>
                  <a:pt x="485577" y="1531062"/>
                </a:cubicBezTo>
                <a:close/>
                <a:moveTo>
                  <a:pt x="2579719" y="903208"/>
                </a:moveTo>
                <a:lnTo>
                  <a:pt x="2886075" y="903208"/>
                </a:lnTo>
                <a:cubicBezTo>
                  <a:pt x="2898845" y="903210"/>
                  <a:pt x="2908119" y="916306"/>
                  <a:pt x="2903647" y="928023"/>
                </a:cubicBezTo>
                <a:lnTo>
                  <a:pt x="2846559" y="1066307"/>
                </a:lnTo>
                <a:cubicBezTo>
                  <a:pt x="2801013" y="1185606"/>
                  <a:pt x="2687458" y="1262770"/>
                  <a:pt x="2557408" y="1262770"/>
                </a:cubicBezTo>
                <a:lnTo>
                  <a:pt x="2246111" y="1262770"/>
                </a:lnTo>
                <a:cubicBezTo>
                  <a:pt x="2235000" y="1262770"/>
                  <a:pt x="2226917" y="1251372"/>
                  <a:pt x="2230819" y="1241179"/>
                </a:cubicBezTo>
                <a:lnTo>
                  <a:pt x="2291341" y="1082616"/>
                </a:lnTo>
                <a:cubicBezTo>
                  <a:pt x="2337203" y="962475"/>
                  <a:pt x="2448756" y="903208"/>
                  <a:pt x="2579719" y="903208"/>
                </a:cubicBezTo>
                <a:close/>
                <a:moveTo>
                  <a:pt x="2841035" y="949269"/>
                </a:moveTo>
                <a:lnTo>
                  <a:pt x="2579719" y="949269"/>
                </a:lnTo>
                <a:cubicBezTo>
                  <a:pt x="2460121" y="949269"/>
                  <a:pt x="2370688" y="1003860"/>
                  <a:pt x="2334353" y="1099047"/>
                </a:cubicBezTo>
                <a:lnTo>
                  <a:pt x="2290834" y="1213053"/>
                </a:lnTo>
                <a:cubicBezTo>
                  <a:pt x="2290162" y="1214820"/>
                  <a:pt x="2291467" y="1216712"/>
                  <a:pt x="2293355" y="1216712"/>
                </a:cubicBezTo>
                <a:lnTo>
                  <a:pt x="2557396" y="1216712"/>
                </a:lnTo>
                <a:cubicBezTo>
                  <a:pt x="2668239" y="1216712"/>
                  <a:pt x="2764855" y="1151225"/>
                  <a:pt x="2803534" y="1049878"/>
                </a:cubicBezTo>
                <a:lnTo>
                  <a:pt x="2803762" y="1049297"/>
                </a:lnTo>
                <a:lnTo>
                  <a:pt x="2804003" y="1048723"/>
                </a:lnTo>
                <a:lnTo>
                  <a:pt x="2843519" y="952995"/>
                </a:lnTo>
                <a:cubicBezTo>
                  <a:pt x="2844253" y="951219"/>
                  <a:pt x="2842948" y="949270"/>
                  <a:pt x="2841023" y="949270"/>
                </a:cubicBezTo>
                <a:close/>
                <a:moveTo>
                  <a:pt x="2216807" y="903208"/>
                </a:moveTo>
                <a:lnTo>
                  <a:pt x="1910451" y="903208"/>
                </a:lnTo>
                <a:cubicBezTo>
                  <a:pt x="1779489" y="903208"/>
                  <a:pt x="1667923" y="962476"/>
                  <a:pt x="1622073" y="1082616"/>
                </a:cubicBezTo>
                <a:lnTo>
                  <a:pt x="1561539" y="1241179"/>
                </a:lnTo>
                <a:cubicBezTo>
                  <a:pt x="1557650" y="1251373"/>
                  <a:pt x="1565733" y="1262770"/>
                  <a:pt x="1576844" y="1262770"/>
                </a:cubicBezTo>
                <a:lnTo>
                  <a:pt x="1888141" y="1262770"/>
                </a:lnTo>
                <a:cubicBezTo>
                  <a:pt x="2018178" y="1262770"/>
                  <a:pt x="2131746" y="1185606"/>
                  <a:pt x="2177279" y="1066307"/>
                </a:cubicBezTo>
                <a:lnTo>
                  <a:pt x="2234380" y="928021"/>
                </a:lnTo>
                <a:cubicBezTo>
                  <a:pt x="2238852" y="916307"/>
                  <a:pt x="2229578" y="903208"/>
                  <a:pt x="2216807" y="903208"/>
                </a:cubicBezTo>
                <a:close/>
                <a:moveTo>
                  <a:pt x="1547527" y="903208"/>
                </a:moveTo>
                <a:lnTo>
                  <a:pt x="1241180" y="903208"/>
                </a:lnTo>
                <a:cubicBezTo>
                  <a:pt x="1110213" y="903208"/>
                  <a:pt x="998657" y="962476"/>
                  <a:pt x="952799" y="1082616"/>
                </a:cubicBezTo>
                <a:lnTo>
                  <a:pt x="892275" y="1241179"/>
                </a:lnTo>
                <a:cubicBezTo>
                  <a:pt x="888377" y="1251373"/>
                  <a:pt x="896450" y="1262770"/>
                  <a:pt x="907566" y="1262770"/>
                </a:cubicBezTo>
                <a:lnTo>
                  <a:pt x="1218861" y="1262770"/>
                </a:lnTo>
                <a:cubicBezTo>
                  <a:pt x="1348911" y="1262770"/>
                  <a:pt x="1462478" y="1185606"/>
                  <a:pt x="1508012" y="1066307"/>
                </a:cubicBezTo>
                <a:lnTo>
                  <a:pt x="1565100" y="928021"/>
                </a:lnTo>
                <a:cubicBezTo>
                  <a:pt x="1569572" y="916307"/>
                  <a:pt x="1560298" y="903208"/>
                  <a:pt x="1547527" y="903208"/>
                </a:cubicBezTo>
                <a:close/>
                <a:moveTo>
                  <a:pt x="3253496" y="6238611"/>
                </a:moveTo>
                <a:lnTo>
                  <a:pt x="3564793" y="6238611"/>
                </a:lnTo>
                <a:cubicBezTo>
                  <a:pt x="3694843" y="6238611"/>
                  <a:pt x="3808411" y="6161453"/>
                  <a:pt x="3853944" y="6042155"/>
                </a:cubicBezTo>
                <a:lnTo>
                  <a:pt x="3911045" y="5903871"/>
                </a:lnTo>
                <a:cubicBezTo>
                  <a:pt x="3915504" y="5892160"/>
                  <a:pt x="3906230" y="5879055"/>
                  <a:pt x="3893460" y="5879055"/>
                </a:cubicBezTo>
                <a:lnTo>
                  <a:pt x="3587117" y="5879055"/>
                </a:lnTo>
                <a:cubicBezTo>
                  <a:pt x="3456154" y="5879055"/>
                  <a:pt x="3344589" y="5938318"/>
                  <a:pt x="3298726" y="6058466"/>
                </a:cubicBezTo>
                <a:lnTo>
                  <a:pt x="3238205" y="6217028"/>
                </a:lnTo>
                <a:cubicBezTo>
                  <a:pt x="3234315" y="6227218"/>
                  <a:pt x="3242385" y="6238611"/>
                  <a:pt x="3253496" y="6238611"/>
                </a:cubicBezTo>
                <a:close/>
                <a:moveTo>
                  <a:pt x="1899657" y="6217028"/>
                </a:moveTo>
                <a:lnTo>
                  <a:pt x="1960191" y="6058466"/>
                </a:lnTo>
                <a:cubicBezTo>
                  <a:pt x="2006054" y="5938318"/>
                  <a:pt x="2117607" y="5879055"/>
                  <a:pt x="2248569" y="5879055"/>
                </a:cubicBezTo>
                <a:lnTo>
                  <a:pt x="2554925" y="5879055"/>
                </a:lnTo>
                <a:cubicBezTo>
                  <a:pt x="2567696" y="5879055"/>
                  <a:pt x="2576970" y="5892160"/>
                  <a:pt x="2572497" y="5903871"/>
                </a:cubicBezTo>
                <a:lnTo>
                  <a:pt x="2515410" y="6042155"/>
                </a:lnTo>
                <a:cubicBezTo>
                  <a:pt x="2469864" y="6161453"/>
                  <a:pt x="2356296" y="6238624"/>
                  <a:pt x="2226258" y="6238624"/>
                </a:cubicBezTo>
                <a:lnTo>
                  <a:pt x="1914962" y="6238624"/>
                </a:lnTo>
                <a:cubicBezTo>
                  <a:pt x="1903851" y="6238624"/>
                  <a:pt x="1895768" y="6227218"/>
                  <a:pt x="1899670" y="6217028"/>
                </a:cubicBezTo>
                <a:close/>
                <a:moveTo>
                  <a:pt x="1962205" y="6192555"/>
                </a:moveTo>
                <a:lnTo>
                  <a:pt x="2226258" y="6192555"/>
                </a:lnTo>
                <a:cubicBezTo>
                  <a:pt x="2337089" y="6192555"/>
                  <a:pt x="2433705" y="6127069"/>
                  <a:pt x="2472385" y="6025729"/>
                </a:cubicBezTo>
                <a:lnTo>
                  <a:pt x="2472613" y="6025146"/>
                </a:lnTo>
                <a:lnTo>
                  <a:pt x="2472853" y="6024576"/>
                </a:lnTo>
                <a:lnTo>
                  <a:pt x="2512369" y="5928838"/>
                </a:lnTo>
                <a:cubicBezTo>
                  <a:pt x="2513104" y="5927064"/>
                  <a:pt x="2511799" y="5925112"/>
                  <a:pt x="2509873" y="5925112"/>
                </a:cubicBezTo>
                <a:lnTo>
                  <a:pt x="2248569" y="5925112"/>
                </a:lnTo>
                <a:cubicBezTo>
                  <a:pt x="2128971" y="5925112"/>
                  <a:pt x="2039539" y="5979711"/>
                  <a:pt x="2003203" y="6074891"/>
                </a:cubicBezTo>
                <a:lnTo>
                  <a:pt x="1959684" y="6188905"/>
                </a:lnTo>
                <a:cubicBezTo>
                  <a:pt x="1959013" y="6190666"/>
                  <a:pt x="1960318" y="6192555"/>
                  <a:pt x="1962205" y="6192555"/>
                </a:cubicBezTo>
                <a:close/>
                <a:moveTo>
                  <a:pt x="2584229" y="6238611"/>
                </a:moveTo>
                <a:lnTo>
                  <a:pt x="2895526" y="6238611"/>
                </a:lnTo>
                <a:cubicBezTo>
                  <a:pt x="3025563" y="6238611"/>
                  <a:pt x="3139131" y="6161453"/>
                  <a:pt x="3184677" y="6042155"/>
                </a:cubicBezTo>
                <a:lnTo>
                  <a:pt x="3241765" y="5903871"/>
                </a:lnTo>
                <a:cubicBezTo>
                  <a:pt x="3246237" y="5892160"/>
                  <a:pt x="3236963" y="5879055"/>
                  <a:pt x="3224192" y="5879055"/>
                </a:cubicBezTo>
                <a:lnTo>
                  <a:pt x="2917849" y="5879055"/>
                </a:lnTo>
                <a:cubicBezTo>
                  <a:pt x="2786887" y="5879055"/>
                  <a:pt x="2675321" y="5938318"/>
                  <a:pt x="2629458" y="6058466"/>
                </a:cubicBezTo>
                <a:lnTo>
                  <a:pt x="2568925" y="6217028"/>
                </a:lnTo>
                <a:cubicBezTo>
                  <a:pt x="2565035" y="6227218"/>
                  <a:pt x="2573118" y="6238611"/>
                  <a:pt x="2584229" y="6238611"/>
                </a:cubicBezTo>
                <a:close/>
                <a:moveTo>
                  <a:pt x="440344" y="5783850"/>
                </a:moveTo>
                <a:lnTo>
                  <a:pt x="751644" y="5783850"/>
                </a:lnTo>
                <a:cubicBezTo>
                  <a:pt x="881689" y="5783850"/>
                  <a:pt x="995256" y="5706691"/>
                  <a:pt x="1040793" y="5587393"/>
                </a:cubicBezTo>
                <a:lnTo>
                  <a:pt x="1097884" y="5449109"/>
                </a:lnTo>
                <a:cubicBezTo>
                  <a:pt x="1102357" y="5437398"/>
                  <a:pt x="1093084" y="5424294"/>
                  <a:pt x="1080309" y="5424294"/>
                </a:cubicBezTo>
                <a:lnTo>
                  <a:pt x="773957" y="5424294"/>
                </a:lnTo>
                <a:cubicBezTo>
                  <a:pt x="642990" y="5424294"/>
                  <a:pt x="531435" y="5483556"/>
                  <a:pt x="485577" y="5603704"/>
                </a:cubicBezTo>
                <a:lnTo>
                  <a:pt x="425052" y="5762266"/>
                </a:lnTo>
                <a:cubicBezTo>
                  <a:pt x="421155" y="5772456"/>
                  <a:pt x="429234" y="5783850"/>
                  <a:pt x="440344" y="5783850"/>
                </a:cubicBezTo>
                <a:close/>
                <a:moveTo>
                  <a:pt x="3400979" y="454764"/>
                </a:moveTo>
                <a:lnTo>
                  <a:pt x="3094636" y="454764"/>
                </a:lnTo>
                <a:cubicBezTo>
                  <a:pt x="2963661" y="454764"/>
                  <a:pt x="2852108" y="514031"/>
                  <a:pt x="2806245" y="634172"/>
                </a:cubicBezTo>
                <a:lnTo>
                  <a:pt x="2745724" y="792735"/>
                </a:lnTo>
                <a:cubicBezTo>
                  <a:pt x="2741822" y="802929"/>
                  <a:pt x="2749905" y="814326"/>
                  <a:pt x="2761016" y="814326"/>
                </a:cubicBezTo>
                <a:lnTo>
                  <a:pt x="3072313" y="814326"/>
                </a:lnTo>
                <a:cubicBezTo>
                  <a:pt x="3202363" y="814326"/>
                  <a:pt x="3315918" y="737162"/>
                  <a:pt x="3361464" y="617863"/>
                </a:cubicBezTo>
                <a:lnTo>
                  <a:pt x="3418552" y="479577"/>
                </a:lnTo>
                <a:cubicBezTo>
                  <a:pt x="3423024" y="467863"/>
                  <a:pt x="3413750" y="454764"/>
                  <a:pt x="3400979" y="454764"/>
                </a:cubicBezTo>
                <a:close/>
                <a:moveTo>
                  <a:pt x="1248518" y="6238611"/>
                </a:moveTo>
                <a:lnTo>
                  <a:pt x="1559816" y="6238611"/>
                </a:lnTo>
                <a:cubicBezTo>
                  <a:pt x="1689866" y="6238611"/>
                  <a:pt x="1803434" y="6161453"/>
                  <a:pt x="1848967" y="6042155"/>
                </a:cubicBezTo>
                <a:lnTo>
                  <a:pt x="1906068" y="5903871"/>
                </a:lnTo>
                <a:cubicBezTo>
                  <a:pt x="1910527" y="5892160"/>
                  <a:pt x="1901253" y="5879055"/>
                  <a:pt x="1888496" y="5879055"/>
                </a:cubicBezTo>
                <a:lnTo>
                  <a:pt x="1582127" y="5879055"/>
                </a:lnTo>
                <a:cubicBezTo>
                  <a:pt x="1451165" y="5879055"/>
                  <a:pt x="1339612" y="5938318"/>
                  <a:pt x="1293749" y="6058466"/>
                </a:cubicBezTo>
                <a:lnTo>
                  <a:pt x="1233225" y="6217028"/>
                </a:lnTo>
                <a:cubicBezTo>
                  <a:pt x="1229334" y="6227218"/>
                  <a:pt x="1237407" y="6238611"/>
                  <a:pt x="1248517" y="6238611"/>
                </a:cubicBezTo>
                <a:close/>
                <a:moveTo>
                  <a:pt x="1094328" y="5762266"/>
                </a:moveTo>
                <a:lnTo>
                  <a:pt x="1154859" y="5603704"/>
                </a:lnTo>
                <a:cubicBezTo>
                  <a:pt x="1200711" y="5483556"/>
                  <a:pt x="1312271" y="5424294"/>
                  <a:pt x="1443234" y="5424294"/>
                </a:cubicBezTo>
                <a:lnTo>
                  <a:pt x="1749590" y="5424294"/>
                </a:lnTo>
                <a:cubicBezTo>
                  <a:pt x="1762360" y="5424294"/>
                  <a:pt x="1771634" y="5437398"/>
                  <a:pt x="1767162" y="5449109"/>
                </a:cubicBezTo>
                <a:lnTo>
                  <a:pt x="1710074" y="5587393"/>
                </a:lnTo>
                <a:cubicBezTo>
                  <a:pt x="1664528" y="5706691"/>
                  <a:pt x="1550973" y="5783862"/>
                  <a:pt x="1420923" y="5783862"/>
                </a:cubicBezTo>
                <a:lnTo>
                  <a:pt x="1109620" y="5783862"/>
                </a:lnTo>
                <a:cubicBezTo>
                  <a:pt x="1098509" y="5783862"/>
                  <a:pt x="1090436" y="5772456"/>
                  <a:pt x="1094328" y="5762266"/>
                </a:cubicBezTo>
                <a:close/>
                <a:moveTo>
                  <a:pt x="1156870" y="5737793"/>
                </a:moveTo>
                <a:lnTo>
                  <a:pt x="1420923" y="5737793"/>
                </a:lnTo>
                <a:cubicBezTo>
                  <a:pt x="1531754" y="5737793"/>
                  <a:pt x="1628370" y="5672307"/>
                  <a:pt x="1667062" y="5570968"/>
                </a:cubicBezTo>
                <a:lnTo>
                  <a:pt x="1667277" y="5570385"/>
                </a:lnTo>
                <a:lnTo>
                  <a:pt x="1667518" y="5569814"/>
                </a:lnTo>
                <a:lnTo>
                  <a:pt x="1707033" y="5474076"/>
                </a:lnTo>
                <a:cubicBezTo>
                  <a:pt x="1707768" y="5472302"/>
                  <a:pt x="1706463" y="5470350"/>
                  <a:pt x="1704550" y="5470350"/>
                </a:cubicBezTo>
                <a:lnTo>
                  <a:pt x="1443234" y="5470350"/>
                </a:lnTo>
                <a:cubicBezTo>
                  <a:pt x="1323636" y="5470350"/>
                  <a:pt x="1234203" y="5524949"/>
                  <a:pt x="1197872" y="5620129"/>
                </a:cubicBezTo>
                <a:lnTo>
                  <a:pt x="1154351" y="5734143"/>
                </a:lnTo>
                <a:cubicBezTo>
                  <a:pt x="1153677" y="5735905"/>
                  <a:pt x="1154982" y="5737793"/>
                  <a:pt x="1156869" y="5737793"/>
                </a:cubicBezTo>
                <a:close/>
                <a:moveTo>
                  <a:pt x="212000" y="5313816"/>
                </a:moveTo>
                <a:lnTo>
                  <a:pt x="272531" y="5155254"/>
                </a:lnTo>
                <a:cubicBezTo>
                  <a:pt x="318389" y="5035119"/>
                  <a:pt x="429951" y="4975843"/>
                  <a:pt x="560912" y="4975843"/>
                </a:cubicBezTo>
                <a:lnTo>
                  <a:pt x="867264" y="4975843"/>
                </a:lnTo>
                <a:lnTo>
                  <a:pt x="867264" y="4975843"/>
                </a:lnTo>
                <a:cubicBezTo>
                  <a:pt x="880032" y="4975843"/>
                  <a:pt x="889305" y="4988948"/>
                  <a:pt x="884839" y="5000659"/>
                </a:cubicBezTo>
                <a:lnTo>
                  <a:pt x="827747" y="5138942"/>
                </a:lnTo>
                <a:cubicBezTo>
                  <a:pt x="782205" y="5258241"/>
                  <a:pt x="668639" y="5335412"/>
                  <a:pt x="538594" y="5335412"/>
                </a:cubicBezTo>
                <a:lnTo>
                  <a:pt x="227300" y="5335412"/>
                </a:lnTo>
                <a:cubicBezTo>
                  <a:pt x="216184" y="5335412"/>
                  <a:pt x="208111" y="5324006"/>
                  <a:pt x="212001" y="5313816"/>
                </a:cubicBezTo>
                <a:close/>
                <a:moveTo>
                  <a:pt x="274542" y="5289355"/>
                </a:moveTo>
                <a:lnTo>
                  <a:pt x="538593" y="5289355"/>
                </a:lnTo>
                <a:cubicBezTo>
                  <a:pt x="649430" y="5289355"/>
                  <a:pt x="746046" y="5223870"/>
                  <a:pt x="784728" y="5122517"/>
                </a:cubicBezTo>
                <a:lnTo>
                  <a:pt x="784951" y="5121934"/>
                </a:lnTo>
                <a:lnTo>
                  <a:pt x="785186" y="5121364"/>
                </a:lnTo>
                <a:lnTo>
                  <a:pt x="824709" y="5025626"/>
                </a:lnTo>
                <a:cubicBezTo>
                  <a:pt x="825445" y="5023864"/>
                  <a:pt x="824140" y="5021913"/>
                  <a:pt x="822216" y="5021913"/>
                </a:cubicBezTo>
                <a:lnTo>
                  <a:pt x="560912" y="5021913"/>
                </a:lnTo>
                <a:cubicBezTo>
                  <a:pt x="441309" y="5021913"/>
                  <a:pt x="351875" y="5076498"/>
                  <a:pt x="315544" y="5171679"/>
                </a:cubicBezTo>
                <a:lnTo>
                  <a:pt x="272023" y="5285693"/>
                </a:lnTo>
                <a:cubicBezTo>
                  <a:pt x="271349" y="5287454"/>
                  <a:pt x="272654" y="5289355"/>
                  <a:pt x="274541" y="5289355"/>
                </a:cubicBezTo>
                <a:close/>
                <a:moveTo>
                  <a:pt x="6793788" y="2434261"/>
                </a:moveTo>
                <a:lnTo>
                  <a:pt x="6733254" y="2592823"/>
                </a:lnTo>
                <a:cubicBezTo>
                  <a:pt x="6729364" y="2603026"/>
                  <a:pt x="6737435" y="2614420"/>
                  <a:pt x="6748545" y="2614420"/>
                </a:cubicBezTo>
                <a:lnTo>
                  <a:pt x="7059842" y="2614420"/>
                </a:lnTo>
                <a:cubicBezTo>
                  <a:pt x="7189892" y="2614420"/>
                  <a:pt x="7303459" y="2537261"/>
                  <a:pt x="7348993" y="2417950"/>
                </a:cubicBezTo>
                <a:lnTo>
                  <a:pt x="7406093" y="2279666"/>
                </a:lnTo>
                <a:cubicBezTo>
                  <a:pt x="7410553" y="2267955"/>
                  <a:pt x="7401279" y="2254863"/>
                  <a:pt x="7388508" y="2254863"/>
                </a:cubicBezTo>
                <a:lnTo>
                  <a:pt x="7082165" y="2254863"/>
                </a:lnTo>
                <a:cubicBezTo>
                  <a:pt x="6951203" y="2254863"/>
                  <a:pt x="6839637" y="2314126"/>
                  <a:pt x="6793788" y="2434261"/>
                </a:cubicBezTo>
                <a:close/>
                <a:moveTo>
                  <a:pt x="7460989" y="1351651"/>
                </a:moveTo>
                <a:lnTo>
                  <a:pt x="7767346" y="1351651"/>
                </a:lnTo>
                <a:lnTo>
                  <a:pt x="7767346" y="1351651"/>
                </a:lnTo>
                <a:cubicBezTo>
                  <a:pt x="7780116" y="1351651"/>
                  <a:pt x="7789390" y="1364756"/>
                  <a:pt x="7784917" y="1376467"/>
                </a:cubicBezTo>
                <a:lnTo>
                  <a:pt x="7727830" y="1514750"/>
                </a:lnTo>
                <a:cubicBezTo>
                  <a:pt x="7682297" y="1634049"/>
                  <a:pt x="7568729" y="1711220"/>
                  <a:pt x="7438679" y="1711220"/>
                </a:cubicBezTo>
                <a:lnTo>
                  <a:pt x="7127382" y="1711220"/>
                </a:lnTo>
                <a:cubicBezTo>
                  <a:pt x="7116271" y="1711220"/>
                  <a:pt x="7108188" y="1699814"/>
                  <a:pt x="7112090" y="1689624"/>
                </a:cubicBezTo>
                <a:lnTo>
                  <a:pt x="7172612" y="1531062"/>
                </a:lnTo>
                <a:cubicBezTo>
                  <a:pt x="7218474" y="1410914"/>
                  <a:pt x="7330040" y="1351651"/>
                  <a:pt x="7460989" y="1351651"/>
                </a:cubicBezTo>
                <a:close/>
                <a:moveTo>
                  <a:pt x="7722306" y="1397708"/>
                </a:moveTo>
                <a:lnTo>
                  <a:pt x="7460989" y="1397708"/>
                </a:lnTo>
                <a:cubicBezTo>
                  <a:pt x="7341391" y="1397708"/>
                  <a:pt x="7251959" y="1452307"/>
                  <a:pt x="7215623" y="1547487"/>
                </a:cubicBezTo>
                <a:lnTo>
                  <a:pt x="7172104" y="1661501"/>
                </a:lnTo>
                <a:cubicBezTo>
                  <a:pt x="7171433" y="1663262"/>
                  <a:pt x="7172738" y="1665151"/>
                  <a:pt x="7174626" y="1665151"/>
                </a:cubicBezTo>
                <a:lnTo>
                  <a:pt x="7438679" y="1665151"/>
                </a:lnTo>
                <a:cubicBezTo>
                  <a:pt x="7549510" y="1665151"/>
                  <a:pt x="7646126" y="1599665"/>
                  <a:pt x="7684817" y="1498325"/>
                </a:cubicBezTo>
                <a:lnTo>
                  <a:pt x="7685033" y="1497742"/>
                </a:lnTo>
                <a:lnTo>
                  <a:pt x="7685261" y="1497172"/>
                </a:lnTo>
                <a:lnTo>
                  <a:pt x="7724802" y="1401434"/>
                </a:lnTo>
                <a:cubicBezTo>
                  <a:pt x="7725524" y="1399660"/>
                  <a:pt x="7724219" y="1397720"/>
                  <a:pt x="7722306" y="1397720"/>
                </a:cubicBezTo>
                <a:close/>
                <a:moveTo>
                  <a:pt x="7266288" y="2165982"/>
                </a:moveTo>
                <a:lnTo>
                  <a:pt x="7577572" y="2165982"/>
                </a:lnTo>
                <a:cubicBezTo>
                  <a:pt x="7707635" y="2165982"/>
                  <a:pt x="7821190" y="2088811"/>
                  <a:pt x="7866736" y="1969512"/>
                </a:cubicBezTo>
                <a:lnTo>
                  <a:pt x="7923823" y="1831228"/>
                </a:lnTo>
                <a:cubicBezTo>
                  <a:pt x="7928296" y="1819505"/>
                  <a:pt x="7919022" y="1806413"/>
                  <a:pt x="7906251" y="1806413"/>
                </a:cubicBezTo>
                <a:lnTo>
                  <a:pt x="7599895" y="1806413"/>
                </a:lnTo>
                <a:cubicBezTo>
                  <a:pt x="7468933" y="1806413"/>
                  <a:pt x="7357367" y="1865676"/>
                  <a:pt x="7311518" y="1985824"/>
                </a:cubicBezTo>
                <a:lnTo>
                  <a:pt x="7250984" y="2144386"/>
                </a:lnTo>
                <a:cubicBezTo>
                  <a:pt x="7247094" y="2154575"/>
                  <a:pt x="7255177" y="2165982"/>
                  <a:pt x="7266288" y="2165982"/>
                </a:cubicBezTo>
                <a:close/>
                <a:moveTo>
                  <a:pt x="8336019" y="2895347"/>
                </a:moveTo>
                <a:lnTo>
                  <a:pt x="8275485" y="3053910"/>
                </a:lnTo>
                <a:cubicBezTo>
                  <a:pt x="8271595" y="3064099"/>
                  <a:pt x="8279666" y="3075506"/>
                  <a:pt x="8290777" y="3075506"/>
                </a:cubicBezTo>
                <a:lnTo>
                  <a:pt x="8602073" y="3075506"/>
                </a:lnTo>
                <a:cubicBezTo>
                  <a:pt x="8732124" y="3075506"/>
                  <a:pt x="8845691" y="2998335"/>
                  <a:pt x="8891224" y="2879036"/>
                </a:cubicBezTo>
                <a:lnTo>
                  <a:pt x="8948325" y="2740752"/>
                </a:lnTo>
                <a:cubicBezTo>
                  <a:pt x="8952784" y="2729042"/>
                  <a:pt x="8943511" y="2715937"/>
                  <a:pt x="8930752" y="2715937"/>
                </a:cubicBezTo>
                <a:lnTo>
                  <a:pt x="8930752" y="2715937"/>
                </a:lnTo>
                <a:cubicBezTo>
                  <a:pt x="8930752" y="2715937"/>
                  <a:pt x="8624396" y="2715937"/>
                  <a:pt x="8624396" y="2715937"/>
                </a:cubicBezTo>
                <a:cubicBezTo>
                  <a:pt x="8493434" y="2715937"/>
                  <a:pt x="8381869" y="2775212"/>
                  <a:pt x="8336019" y="2895347"/>
                </a:cubicBezTo>
                <a:close/>
                <a:moveTo>
                  <a:pt x="9181667" y="3782236"/>
                </a:moveTo>
                <a:lnTo>
                  <a:pt x="9238768" y="3643952"/>
                </a:lnTo>
                <a:cubicBezTo>
                  <a:pt x="9243227" y="3632241"/>
                  <a:pt x="9233954" y="3619136"/>
                  <a:pt x="9221183" y="3619136"/>
                </a:cubicBezTo>
                <a:lnTo>
                  <a:pt x="9221183" y="3619136"/>
                </a:lnTo>
                <a:cubicBezTo>
                  <a:pt x="9221183" y="3619136"/>
                  <a:pt x="8914840" y="3619136"/>
                  <a:pt x="8914840" y="3619136"/>
                </a:cubicBezTo>
                <a:cubicBezTo>
                  <a:pt x="8783877" y="3619136"/>
                  <a:pt x="8672312" y="3678412"/>
                  <a:pt x="8626449" y="3798547"/>
                </a:cubicBezTo>
                <a:lnTo>
                  <a:pt x="8565928" y="3957109"/>
                </a:lnTo>
                <a:cubicBezTo>
                  <a:pt x="8562026" y="3967299"/>
                  <a:pt x="8570109" y="3978705"/>
                  <a:pt x="8581220" y="3978705"/>
                </a:cubicBezTo>
                <a:lnTo>
                  <a:pt x="8892516" y="3978705"/>
                </a:lnTo>
                <a:cubicBezTo>
                  <a:pt x="9022567" y="3978705"/>
                  <a:pt x="9136134" y="3901534"/>
                  <a:pt x="9181667" y="3782236"/>
                </a:cubicBezTo>
                <a:close/>
                <a:moveTo>
                  <a:pt x="9091627" y="2254863"/>
                </a:moveTo>
                <a:cubicBezTo>
                  <a:pt x="8960652" y="2254863"/>
                  <a:pt x="8849099" y="2314126"/>
                  <a:pt x="8803248" y="2434261"/>
                </a:cubicBezTo>
                <a:lnTo>
                  <a:pt x="8742715" y="2592823"/>
                </a:lnTo>
                <a:cubicBezTo>
                  <a:pt x="8738826" y="2603026"/>
                  <a:pt x="8746895" y="2614420"/>
                  <a:pt x="8758007" y="2614420"/>
                </a:cubicBezTo>
                <a:lnTo>
                  <a:pt x="9069303" y="2614420"/>
                </a:lnTo>
                <a:cubicBezTo>
                  <a:pt x="9199354" y="2614420"/>
                  <a:pt x="9312921" y="2537261"/>
                  <a:pt x="9358454" y="2417950"/>
                </a:cubicBezTo>
                <a:lnTo>
                  <a:pt x="9415555" y="2279666"/>
                </a:lnTo>
                <a:cubicBezTo>
                  <a:pt x="9420014" y="2267955"/>
                  <a:pt x="9410740" y="2254863"/>
                  <a:pt x="9397970" y="2254863"/>
                </a:cubicBezTo>
                <a:lnTo>
                  <a:pt x="9091627" y="2254863"/>
                </a:lnTo>
                <a:close/>
                <a:moveTo>
                  <a:pt x="9271341" y="3075493"/>
                </a:moveTo>
                <a:lnTo>
                  <a:pt x="8960056" y="3075493"/>
                </a:lnTo>
                <a:cubicBezTo>
                  <a:pt x="8948945" y="3075493"/>
                  <a:pt x="8940862" y="3064099"/>
                  <a:pt x="8944765" y="3053910"/>
                </a:cubicBezTo>
                <a:lnTo>
                  <a:pt x="9005286" y="2895347"/>
                </a:lnTo>
                <a:cubicBezTo>
                  <a:pt x="9051148" y="2775200"/>
                  <a:pt x="9162701" y="2715937"/>
                  <a:pt x="9293664" y="2715937"/>
                </a:cubicBezTo>
                <a:lnTo>
                  <a:pt x="9600020" y="2715937"/>
                </a:lnTo>
                <a:lnTo>
                  <a:pt x="9600020" y="2715937"/>
                </a:lnTo>
                <a:cubicBezTo>
                  <a:pt x="9612790" y="2715937"/>
                  <a:pt x="9622052" y="2729029"/>
                  <a:pt x="9617592" y="2740752"/>
                </a:cubicBezTo>
                <a:lnTo>
                  <a:pt x="9560504" y="2879036"/>
                </a:lnTo>
                <a:cubicBezTo>
                  <a:pt x="9514958" y="2998335"/>
                  <a:pt x="9401391" y="3075493"/>
                  <a:pt x="9271341" y="3075493"/>
                </a:cubicBezTo>
                <a:close/>
                <a:moveTo>
                  <a:pt x="9007300" y="3029436"/>
                </a:moveTo>
                <a:lnTo>
                  <a:pt x="9271341" y="3029436"/>
                </a:lnTo>
                <a:cubicBezTo>
                  <a:pt x="9382184" y="3029436"/>
                  <a:pt x="9478800" y="2963951"/>
                  <a:pt x="9517492" y="2862598"/>
                </a:cubicBezTo>
                <a:lnTo>
                  <a:pt x="9517707" y="2862028"/>
                </a:lnTo>
                <a:lnTo>
                  <a:pt x="9517935" y="2861458"/>
                </a:lnTo>
                <a:lnTo>
                  <a:pt x="9557463" y="2765720"/>
                </a:lnTo>
                <a:cubicBezTo>
                  <a:pt x="9558199" y="2763945"/>
                  <a:pt x="9556893" y="2761994"/>
                  <a:pt x="9554980" y="2761994"/>
                </a:cubicBezTo>
                <a:lnTo>
                  <a:pt x="9293664" y="2761994"/>
                </a:lnTo>
                <a:cubicBezTo>
                  <a:pt x="9174066" y="2761994"/>
                  <a:pt x="9084633" y="2816592"/>
                  <a:pt x="9048298" y="2911773"/>
                </a:cubicBezTo>
                <a:lnTo>
                  <a:pt x="9004779" y="3025774"/>
                </a:lnTo>
                <a:cubicBezTo>
                  <a:pt x="9004107" y="3027548"/>
                  <a:pt x="9005412" y="3029436"/>
                  <a:pt x="9007300" y="3029436"/>
                </a:cubicBezTo>
                <a:close/>
                <a:moveTo>
                  <a:pt x="3552517" y="903208"/>
                </a:moveTo>
                <a:lnTo>
                  <a:pt x="3246161" y="903208"/>
                </a:lnTo>
                <a:cubicBezTo>
                  <a:pt x="3115199" y="903208"/>
                  <a:pt x="3003645" y="962476"/>
                  <a:pt x="2957783" y="1082616"/>
                </a:cubicBezTo>
                <a:lnTo>
                  <a:pt x="2897262" y="1241179"/>
                </a:lnTo>
                <a:cubicBezTo>
                  <a:pt x="2893360" y="1251373"/>
                  <a:pt x="2901443" y="1262770"/>
                  <a:pt x="2912553" y="1262770"/>
                </a:cubicBezTo>
                <a:lnTo>
                  <a:pt x="3223838" y="1262770"/>
                </a:lnTo>
                <a:cubicBezTo>
                  <a:pt x="3353900" y="1262770"/>
                  <a:pt x="3467455" y="1185606"/>
                  <a:pt x="3513001" y="1066307"/>
                </a:cubicBezTo>
                <a:lnTo>
                  <a:pt x="3570089" y="928021"/>
                </a:lnTo>
                <a:cubicBezTo>
                  <a:pt x="3574549" y="916307"/>
                  <a:pt x="3565275" y="903208"/>
                  <a:pt x="3552517" y="903208"/>
                </a:cubicBezTo>
                <a:close/>
                <a:moveTo>
                  <a:pt x="4423821" y="1351651"/>
                </a:moveTo>
                <a:lnTo>
                  <a:pt x="4117465" y="1351651"/>
                </a:lnTo>
                <a:cubicBezTo>
                  <a:pt x="3986516" y="1351651"/>
                  <a:pt x="3874950" y="1410927"/>
                  <a:pt x="3829087" y="1531062"/>
                </a:cubicBezTo>
                <a:lnTo>
                  <a:pt x="3768566" y="1689624"/>
                </a:lnTo>
                <a:cubicBezTo>
                  <a:pt x="3764664" y="1699814"/>
                  <a:pt x="3772747" y="1711220"/>
                  <a:pt x="3783858" y="1711220"/>
                </a:cubicBezTo>
                <a:lnTo>
                  <a:pt x="4095154" y="1711220"/>
                </a:lnTo>
                <a:cubicBezTo>
                  <a:pt x="4225205" y="1711220"/>
                  <a:pt x="4338772" y="1634049"/>
                  <a:pt x="4384306" y="1514750"/>
                </a:cubicBezTo>
                <a:lnTo>
                  <a:pt x="4441393" y="1376467"/>
                </a:lnTo>
                <a:cubicBezTo>
                  <a:pt x="4445866" y="1364756"/>
                  <a:pt x="4436592" y="1351651"/>
                  <a:pt x="4423821" y="1351651"/>
                </a:cubicBezTo>
                <a:close/>
                <a:moveTo>
                  <a:pt x="4638515" y="1985824"/>
                </a:moveTo>
                <a:lnTo>
                  <a:pt x="4577994" y="2144386"/>
                </a:lnTo>
                <a:cubicBezTo>
                  <a:pt x="4574091" y="2154575"/>
                  <a:pt x="4582174" y="2165982"/>
                  <a:pt x="4593286" y="2165982"/>
                </a:cubicBezTo>
                <a:lnTo>
                  <a:pt x="4904582" y="2165982"/>
                </a:lnTo>
                <a:cubicBezTo>
                  <a:pt x="5034633" y="2165982"/>
                  <a:pt x="5148200" y="2088811"/>
                  <a:pt x="5193733" y="1969512"/>
                </a:cubicBezTo>
                <a:lnTo>
                  <a:pt x="5250821" y="1831228"/>
                </a:lnTo>
                <a:cubicBezTo>
                  <a:pt x="5255293" y="1819505"/>
                  <a:pt x="5246019" y="1806413"/>
                  <a:pt x="5233249" y="1806413"/>
                </a:cubicBezTo>
                <a:lnTo>
                  <a:pt x="4926893" y="1806413"/>
                </a:lnTo>
                <a:cubicBezTo>
                  <a:pt x="4795931" y="1806413"/>
                  <a:pt x="4684365" y="1865676"/>
                  <a:pt x="4638515" y="1985824"/>
                </a:cubicBezTo>
                <a:close/>
                <a:moveTo>
                  <a:pt x="4221784" y="903208"/>
                </a:moveTo>
                <a:lnTo>
                  <a:pt x="3915428" y="903208"/>
                </a:lnTo>
                <a:cubicBezTo>
                  <a:pt x="3784466" y="903208"/>
                  <a:pt x="3672913" y="962476"/>
                  <a:pt x="3627050" y="1082616"/>
                </a:cubicBezTo>
                <a:lnTo>
                  <a:pt x="3566529" y="1241179"/>
                </a:lnTo>
                <a:cubicBezTo>
                  <a:pt x="3562627" y="1251373"/>
                  <a:pt x="3570710" y="1262770"/>
                  <a:pt x="3581821" y="1262770"/>
                </a:cubicBezTo>
                <a:lnTo>
                  <a:pt x="3893118" y="1262770"/>
                </a:lnTo>
                <a:cubicBezTo>
                  <a:pt x="4023168" y="1262770"/>
                  <a:pt x="4136735" y="1185606"/>
                  <a:pt x="4182268" y="1066307"/>
                </a:cubicBezTo>
                <a:lnTo>
                  <a:pt x="4239357" y="928021"/>
                </a:lnTo>
                <a:cubicBezTo>
                  <a:pt x="4243829" y="916307"/>
                  <a:pt x="4234555" y="903208"/>
                  <a:pt x="4221784" y="903208"/>
                </a:cubicBezTo>
                <a:close/>
                <a:moveTo>
                  <a:pt x="6230841" y="903208"/>
                </a:moveTo>
                <a:lnTo>
                  <a:pt x="5924485" y="903208"/>
                </a:lnTo>
                <a:cubicBezTo>
                  <a:pt x="5793522" y="903208"/>
                  <a:pt x="5681957" y="962476"/>
                  <a:pt x="5636107" y="1082616"/>
                </a:cubicBezTo>
                <a:lnTo>
                  <a:pt x="5575573" y="1241179"/>
                </a:lnTo>
                <a:cubicBezTo>
                  <a:pt x="5571683" y="1251373"/>
                  <a:pt x="5579766" y="1262770"/>
                  <a:pt x="5590877" y="1262770"/>
                </a:cubicBezTo>
                <a:lnTo>
                  <a:pt x="5902174" y="1262770"/>
                </a:lnTo>
                <a:cubicBezTo>
                  <a:pt x="6032211" y="1262770"/>
                  <a:pt x="6145779" y="1185606"/>
                  <a:pt x="6191325" y="1066307"/>
                </a:cubicBezTo>
                <a:lnTo>
                  <a:pt x="6248413" y="928021"/>
                </a:lnTo>
                <a:cubicBezTo>
                  <a:pt x="6252885" y="916307"/>
                  <a:pt x="6243611" y="903208"/>
                  <a:pt x="6230841" y="903208"/>
                </a:cubicBezTo>
                <a:close/>
                <a:moveTo>
                  <a:pt x="5457254" y="1351651"/>
                </a:moveTo>
                <a:lnTo>
                  <a:pt x="5763610" y="1351651"/>
                </a:lnTo>
                <a:lnTo>
                  <a:pt x="5763610" y="1351651"/>
                </a:lnTo>
                <a:cubicBezTo>
                  <a:pt x="5776381" y="1351651"/>
                  <a:pt x="5785655" y="1364756"/>
                  <a:pt x="5781182" y="1376467"/>
                </a:cubicBezTo>
                <a:lnTo>
                  <a:pt x="5724095" y="1514750"/>
                </a:lnTo>
                <a:cubicBezTo>
                  <a:pt x="5678561" y="1634049"/>
                  <a:pt x="5564981" y="1711220"/>
                  <a:pt x="5434944" y="1711220"/>
                </a:cubicBezTo>
                <a:lnTo>
                  <a:pt x="5123647" y="1711220"/>
                </a:lnTo>
                <a:cubicBezTo>
                  <a:pt x="5112536" y="1711220"/>
                  <a:pt x="5104453" y="1699814"/>
                  <a:pt x="5108355" y="1689624"/>
                </a:cubicBezTo>
                <a:lnTo>
                  <a:pt x="5168876" y="1531062"/>
                </a:lnTo>
                <a:cubicBezTo>
                  <a:pt x="5214739" y="1410914"/>
                  <a:pt x="5326292" y="1351651"/>
                  <a:pt x="5457254" y="1351651"/>
                </a:cubicBezTo>
                <a:close/>
                <a:moveTo>
                  <a:pt x="5718571" y="1397708"/>
                </a:moveTo>
                <a:lnTo>
                  <a:pt x="5457254" y="1397708"/>
                </a:lnTo>
                <a:cubicBezTo>
                  <a:pt x="5337656" y="1397708"/>
                  <a:pt x="5248224" y="1452307"/>
                  <a:pt x="5211888" y="1547487"/>
                </a:cubicBezTo>
                <a:lnTo>
                  <a:pt x="5168369" y="1661501"/>
                </a:lnTo>
                <a:cubicBezTo>
                  <a:pt x="5167698" y="1663262"/>
                  <a:pt x="5169003" y="1665151"/>
                  <a:pt x="5170878" y="1665151"/>
                </a:cubicBezTo>
                <a:lnTo>
                  <a:pt x="5434931" y="1665151"/>
                </a:lnTo>
                <a:cubicBezTo>
                  <a:pt x="5545775" y="1665151"/>
                  <a:pt x="5642390" y="1599665"/>
                  <a:pt x="5681082" y="1498325"/>
                </a:cubicBezTo>
                <a:lnTo>
                  <a:pt x="5681298" y="1497742"/>
                </a:lnTo>
                <a:lnTo>
                  <a:pt x="5681526" y="1497172"/>
                </a:lnTo>
                <a:lnTo>
                  <a:pt x="5721054" y="1401434"/>
                </a:lnTo>
                <a:cubicBezTo>
                  <a:pt x="5721789" y="1399660"/>
                  <a:pt x="5720484" y="1397720"/>
                  <a:pt x="5718558" y="1397720"/>
                </a:cubicBezTo>
                <a:close/>
                <a:moveTo>
                  <a:pt x="6432877" y="1351651"/>
                </a:moveTo>
                <a:lnTo>
                  <a:pt x="6126534" y="1351651"/>
                </a:lnTo>
                <a:cubicBezTo>
                  <a:pt x="5995572" y="1351651"/>
                  <a:pt x="5884006" y="1410927"/>
                  <a:pt x="5838144" y="1531062"/>
                </a:cubicBezTo>
                <a:lnTo>
                  <a:pt x="5777622" y="1689624"/>
                </a:lnTo>
                <a:cubicBezTo>
                  <a:pt x="5773733" y="1699814"/>
                  <a:pt x="5781803" y="1711220"/>
                  <a:pt x="5792914" y="1711220"/>
                </a:cubicBezTo>
                <a:lnTo>
                  <a:pt x="6104211" y="1711220"/>
                </a:lnTo>
                <a:cubicBezTo>
                  <a:pt x="6234261" y="1711220"/>
                  <a:pt x="6347828" y="1634049"/>
                  <a:pt x="6393362" y="1514750"/>
                </a:cubicBezTo>
                <a:lnTo>
                  <a:pt x="6450462" y="1376467"/>
                </a:lnTo>
                <a:cubicBezTo>
                  <a:pt x="6454935" y="1364756"/>
                  <a:pt x="6445661" y="1351651"/>
                  <a:pt x="6432877" y="1351651"/>
                </a:cubicBezTo>
                <a:close/>
              </a:path>
            </a:pathLst>
          </a:custGeom>
          <a:solidFill>
            <a:srgbClr val="FFFFFF">
              <a:alpha val="5000"/>
            </a:srgbClr>
          </a:solidFill>
          <a:ln w="12666" cap="flat">
            <a:noFill/>
            <a:prstDash val="solid"/>
            <a:miter/>
          </a:ln>
        </p:spPr>
        <p:txBody>
          <a:bodyPr rtlCol="0" anchor="ctr"/>
          <a:lstStyle/>
          <a:p>
            <a:endParaRPr lang="en-US"/>
          </a:p>
        </p:txBody>
      </p:sp>
      <p:sp>
        <p:nvSpPr>
          <p:cNvPr id="44" name="Inner Leaf">
            <a:extLst>
              <a:ext uri="{FF2B5EF4-FFF2-40B4-BE49-F238E27FC236}">
                <a16:creationId xmlns:a16="http://schemas.microsoft.com/office/drawing/2014/main" id="{52DE6502-D5E4-2AA8-89D1-9FACAF131BB7}"/>
              </a:ext>
            </a:extLst>
          </p:cNvPr>
          <p:cNvSpPr/>
          <p:nvPr/>
        </p:nvSpPr>
        <p:spPr>
          <a:xfrm>
            <a:off x="-8965" y="681399"/>
            <a:ext cx="9127951" cy="5497797"/>
          </a:xfrm>
          <a:custGeom>
            <a:avLst/>
            <a:gdLst>
              <a:gd name="connsiteX0" fmla="*/ 0 w 9127951"/>
              <a:gd name="connsiteY0" fmla="*/ 5497798 h 5497797"/>
              <a:gd name="connsiteX1" fmla="*/ 3816044 w 9127951"/>
              <a:gd name="connsiteY1" fmla="*/ 5497798 h 5497797"/>
              <a:gd name="connsiteX2" fmla="*/ 5890589 w 9127951"/>
              <a:gd name="connsiteY2" fmla="*/ 5035093 h 5497797"/>
              <a:gd name="connsiteX3" fmla="*/ 5895674 w 9127951"/>
              <a:gd name="connsiteY3" fmla="*/ 5032551 h 5497797"/>
              <a:gd name="connsiteX4" fmla="*/ 5890589 w 9127951"/>
              <a:gd name="connsiteY4" fmla="*/ 5035093 h 5497797"/>
              <a:gd name="connsiteX5" fmla="*/ 6249058 w 9127951"/>
              <a:gd name="connsiteY5" fmla="*/ 4844418 h 5497797"/>
              <a:gd name="connsiteX6" fmla="*/ 6249058 w 9127951"/>
              <a:gd name="connsiteY6" fmla="*/ 4844418 h 5497797"/>
              <a:gd name="connsiteX7" fmla="*/ 6249058 w 9127951"/>
              <a:gd name="connsiteY7" fmla="*/ 4844418 h 5497797"/>
              <a:gd name="connsiteX8" fmla="*/ 8237164 w 9127951"/>
              <a:gd name="connsiteY8" fmla="*/ 2492759 h 5497797"/>
              <a:gd name="connsiteX9" fmla="*/ 9110455 w 9127951"/>
              <a:gd name="connsiteY9" fmla="*/ 378808 h 5497797"/>
              <a:gd name="connsiteX10" fmla="*/ 8840968 w 9127951"/>
              <a:gd name="connsiteY10" fmla="*/ 0 h 5497797"/>
              <a:gd name="connsiteX11" fmla="*/ 4155446 w 9127951"/>
              <a:gd name="connsiteY11" fmla="*/ 0 h 5497797"/>
              <a:gd name="connsiteX12" fmla="*/ 0 w 9127951"/>
              <a:gd name="connsiteY12" fmla="*/ 2196577 h 5497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127951" h="5497797">
                <a:moveTo>
                  <a:pt x="0" y="5497798"/>
                </a:moveTo>
                <a:lnTo>
                  <a:pt x="3816044" y="5497798"/>
                </a:lnTo>
                <a:cubicBezTo>
                  <a:pt x="4555863" y="5497798"/>
                  <a:pt x="5261361" y="5333817"/>
                  <a:pt x="5890589" y="5035093"/>
                </a:cubicBezTo>
                <a:cubicBezTo>
                  <a:pt x="5891860" y="5035093"/>
                  <a:pt x="5894403" y="5033822"/>
                  <a:pt x="5895674" y="5032551"/>
                </a:cubicBezTo>
                <a:cubicBezTo>
                  <a:pt x="5894403" y="5032551"/>
                  <a:pt x="5891860" y="5033822"/>
                  <a:pt x="5890589" y="5035093"/>
                </a:cubicBezTo>
                <a:cubicBezTo>
                  <a:pt x="6013892" y="4976619"/>
                  <a:pt x="6133382" y="4913061"/>
                  <a:pt x="6249058" y="4844418"/>
                </a:cubicBezTo>
                <a:cubicBezTo>
                  <a:pt x="6249058" y="4844418"/>
                  <a:pt x="6249058" y="4844418"/>
                  <a:pt x="6249058" y="4844418"/>
                </a:cubicBezTo>
                <a:cubicBezTo>
                  <a:pt x="6249058" y="4844418"/>
                  <a:pt x="6249058" y="4844418"/>
                  <a:pt x="6249058" y="4844418"/>
                </a:cubicBezTo>
                <a:cubicBezTo>
                  <a:pt x="7142689" y="4320697"/>
                  <a:pt x="7850728" y="3505879"/>
                  <a:pt x="8237164" y="2492759"/>
                </a:cubicBezTo>
                <a:lnTo>
                  <a:pt x="9110455" y="378808"/>
                </a:lnTo>
                <a:cubicBezTo>
                  <a:pt x="9179098" y="199573"/>
                  <a:pt x="9036728" y="0"/>
                  <a:pt x="8840968" y="0"/>
                </a:cubicBezTo>
                <a:lnTo>
                  <a:pt x="4155446" y="0"/>
                </a:lnTo>
                <a:cubicBezTo>
                  <a:pt x="2364371" y="0"/>
                  <a:pt x="809734" y="727108"/>
                  <a:pt x="0" y="2196577"/>
                </a:cubicBezTo>
              </a:path>
            </a:pathLst>
          </a:custGeom>
          <a:solidFill>
            <a:srgbClr val="A3D300"/>
          </a:solidFill>
          <a:ln w="12710" cap="flat">
            <a:noFill/>
            <a:prstDash val="solid"/>
            <a:miter/>
          </a:ln>
        </p:spPr>
        <p:txBody>
          <a:bodyPr rtlCol="0" anchor="ctr">
            <a:noAutofit/>
          </a:bodyPr>
          <a:lstStyle/>
          <a:p>
            <a:endParaRPr lang="en-US"/>
          </a:p>
        </p:txBody>
      </p:sp>
      <p:sp>
        <p:nvSpPr>
          <p:cNvPr id="40" name="Proprietary Statement">
            <a:extLst>
              <a:ext uri="{FF2B5EF4-FFF2-40B4-BE49-F238E27FC236}">
                <a16:creationId xmlns:a16="http://schemas.microsoft.com/office/drawing/2014/main" id="{0567C7F8-1C51-DF09-1A17-656492C3B1A6}"/>
              </a:ext>
            </a:extLst>
          </p:cNvPr>
          <p:cNvSpPr txBox="1"/>
          <p:nvPr userDrawn="1"/>
        </p:nvSpPr>
        <p:spPr>
          <a:xfrm rot="5400000">
            <a:off x="11015684" y="1173468"/>
            <a:ext cx="1949939" cy="275129"/>
          </a:xfrm>
          <a:prstGeom prst="rect">
            <a:avLst/>
          </a:prstGeom>
          <a:noFill/>
        </p:spPr>
        <p:txBody>
          <a:bodyPr wrap="square" rtlCol="0">
            <a:noAutofit/>
          </a:bodyPr>
          <a:lstStyle/>
          <a:p>
            <a:r>
              <a:rPr lang="en-US" sz="800">
                <a:solidFill>
                  <a:schemeClr val="bg1"/>
                </a:solidFill>
              </a:rPr>
              <a:t>Proprietary business information of ADM.</a:t>
            </a:r>
          </a:p>
        </p:txBody>
      </p:sp>
      <p:sp>
        <p:nvSpPr>
          <p:cNvPr id="2" name="Copy">
            <a:extLst>
              <a:ext uri="{FF2B5EF4-FFF2-40B4-BE49-F238E27FC236}">
                <a16:creationId xmlns:a16="http://schemas.microsoft.com/office/drawing/2014/main" id="{3F596004-519C-BBE1-D86A-4DCEF4C2F164}"/>
              </a:ext>
            </a:extLst>
          </p:cNvPr>
          <p:cNvSpPr>
            <a:spLocks noGrp="1"/>
          </p:cNvSpPr>
          <p:nvPr>
            <p:ph type="body" sz="quarter" idx="35" hasCustomPrompt="1"/>
          </p:nvPr>
        </p:nvSpPr>
        <p:spPr>
          <a:xfrm>
            <a:off x="1263405" y="4217923"/>
            <a:ext cx="4818072" cy="1069524"/>
          </a:xfrm>
          <a:prstGeom prst="rect">
            <a:avLst/>
          </a:prstGeom>
        </p:spPr>
        <p:txBody>
          <a:bodyPr lIns="0" tIns="0" rIns="0" bIns="0" anchor="t">
            <a:noAutofit/>
          </a:bodyPr>
          <a:lstStyle>
            <a:lvl1pPr marL="0" indent="0">
              <a:lnSpc>
                <a:spcPct val="100000"/>
              </a:lnSpc>
              <a:spcBef>
                <a:spcPts val="0"/>
              </a:spcBef>
              <a:buFont typeface="Arial" panose="020B0604020202020204" pitchFamily="34" charset="0"/>
              <a:buNone/>
              <a:defRPr sz="2400" b="1" i="0">
                <a:solidFill>
                  <a:schemeClr val="tx1"/>
                </a:solidFill>
                <a:latin typeface="+mn-lt"/>
                <a:cs typeface="Calibri" panose="020F0502020204030204" pitchFamily="34" charset="0"/>
              </a:defRPr>
            </a:lvl1pPr>
            <a:lvl2pPr marL="290513" indent="-58738">
              <a:lnSpc>
                <a:spcPct val="100000"/>
              </a:lnSpc>
              <a:buFont typeface="Courier New" panose="02070309020205020404" pitchFamily="49" charset="0"/>
              <a:buChar char="o"/>
              <a:tabLst/>
              <a:defRPr kumimoji="0" lang="en-US" sz="1100" b="1" i="0" u="none" strike="noStrike" kern="1200" cap="none" spc="0" normalizeH="0" baseline="0" dirty="0">
                <a:ln>
                  <a:noFill/>
                </a:ln>
                <a:solidFill>
                  <a:schemeClr val="tx1"/>
                </a:solidFill>
                <a:effectLst/>
                <a:uLnTx/>
                <a:uFillTx/>
                <a:latin typeface="+mn-lt"/>
                <a:ea typeface="Verdana" panose="020B0604030504040204" pitchFamily="34" charset="0"/>
                <a:cs typeface="Calibri" panose="020F0502020204030204" pitchFamily="34" charset="0"/>
              </a:defRPr>
            </a:lvl2pPr>
            <a:lvl3pPr marL="520700" indent="-171450">
              <a:lnSpc>
                <a:spcPct val="100000"/>
              </a:lnSpc>
              <a:buFont typeface="Wingdings" pitchFamily="2" charset="2"/>
              <a:buChar char="§"/>
              <a:defRPr kumimoji="0" lang="en-US" sz="1100" b="0" i="0" u="none" strike="noStrike" kern="1200" cap="none" spc="0" normalizeH="0" baseline="0" dirty="0">
                <a:ln>
                  <a:noFill/>
                </a:ln>
                <a:solidFill>
                  <a:schemeClr val="tx1"/>
                </a:solidFill>
                <a:effectLst/>
                <a:uLnTx/>
                <a:uFillTx/>
                <a:latin typeface="+mn-lt"/>
                <a:ea typeface="Verdana" panose="020B0604030504040204" pitchFamily="34" charset="0"/>
                <a:cs typeface="Calibri" panose="020F0502020204030204" pitchFamily="34" charset="0"/>
              </a:defRPr>
            </a:lvl3pPr>
            <a:lvl4pPr marL="682625" indent="-171450">
              <a:lnSpc>
                <a:spcPct val="100000"/>
              </a:lnSpc>
              <a:defRPr kumimoji="0" lang="en-US" sz="1100" b="0" i="0" u="none" strike="noStrike" kern="1200" cap="none" spc="0" normalizeH="0" baseline="0" dirty="0">
                <a:ln>
                  <a:noFill/>
                </a:ln>
                <a:solidFill>
                  <a:schemeClr val="tx1"/>
                </a:solidFill>
                <a:effectLst/>
                <a:uLnTx/>
                <a:uFillTx/>
                <a:latin typeface="+mn-lt"/>
                <a:ea typeface="Verdana" panose="020B0604030504040204" pitchFamily="34" charset="0"/>
                <a:cs typeface="Calibri" panose="020F0502020204030204" pitchFamily="34" charset="0"/>
              </a:defRPr>
            </a:lvl4pPr>
          </a:lstStyle>
          <a:p>
            <a:pPr lvl="0"/>
            <a:r>
              <a:rPr lang="en-US"/>
              <a:t>Text font is Calibri Bold, 24pt</a:t>
            </a:r>
          </a:p>
          <a:p>
            <a:pPr marL="290513" lvl="1" indent="-115888" algn="l" defTabSz="914400" rtl="0" eaLnBrk="1" latinLnBrk="0" hangingPunct="1">
              <a:lnSpc>
                <a:spcPct val="100000"/>
              </a:lnSpc>
              <a:spcBef>
                <a:spcPts val="500"/>
              </a:spcBef>
              <a:buFont typeface="Courier New" panose="02070309020205020404" pitchFamily="49" charset="0"/>
              <a:buChar char="o"/>
              <a:tabLst/>
            </a:pPr>
            <a:r>
              <a:rPr lang="en-US"/>
              <a:t>List Font is Calibri Bold, 11pt</a:t>
            </a:r>
          </a:p>
          <a:p>
            <a:pPr marL="465138" lvl="2" indent="-115888" algn="l" defTabSz="914400" rtl="0" eaLnBrk="1" latinLnBrk="0" hangingPunct="1">
              <a:lnSpc>
                <a:spcPct val="100000"/>
              </a:lnSpc>
              <a:spcBef>
                <a:spcPts val="500"/>
              </a:spcBef>
              <a:buFont typeface="Wingdings" pitchFamily="2" charset="2"/>
              <a:buChar char="§"/>
              <a:tabLst/>
            </a:pPr>
            <a:r>
              <a:rPr lang="en-US"/>
              <a:t>List Font is Calibri, 11pt</a:t>
            </a:r>
          </a:p>
          <a:p>
            <a:pPr marL="628650" lvl="3" indent="-117475" algn="l" defTabSz="914400" rtl="0" eaLnBrk="1" latinLnBrk="0" hangingPunct="1">
              <a:lnSpc>
                <a:spcPct val="100000"/>
              </a:lnSpc>
              <a:spcBef>
                <a:spcPts val="500"/>
              </a:spcBef>
              <a:buFont typeface="Arial" panose="020B0604020202020204" pitchFamily="34" charset="0"/>
              <a:buChar char="•"/>
              <a:tabLst/>
            </a:pPr>
            <a:r>
              <a:rPr lang="en-US"/>
              <a:t>List Font is Calibri, 11pt</a:t>
            </a:r>
          </a:p>
        </p:txBody>
      </p:sp>
      <p:sp>
        <p:nvSpPr>
          <p:cNvPr id="3" name="Title">
            <a:extLst>
              <a:ext uri="{FF2B5EF4-FFF2-40B4-BE49-F238E27FC236}">
                <a16:creationId xmlns:a16="http://schemas.microsoft.com/office/drawing/2014/main" id="{2B78B174-C6E0-2469-EAB4-43BAF65E7C2E}"/>
              </a:ext>
            </a:extLst>
          </p:cNvPr>
          <p:cNvSpPr>
            <a:spLocks noGrp="1"/>
          </p:cNvSpPr>
          <p:nvPr>
            <p:ph type="body" sz="quarter" idx="32" hasCustomPrompt="1"/>
          </p:nvPr>
        </p:nvSpPr>
        <p:spPr>
          <a:xfrm>
            <a:off x="1263405" y="2242017"/>
            <a:ext cx="6686735" cy="1725684"/>
          </a:xfrm>
          <a:prstGeom prst="rect">
            <a:avLst/>
          </a:prstGeom>
        </p:spPr>
        <p:txBody>
          <a:bodyPr lIns="0" tIns="0" rIns="0" bIns="0">
            <a:noAutofit/>
          </a:bodyPr>
          <a:lstStyle>
            <a:lvl1pPr marL="0" indent="0">
              <a:lnSpc>
                <a:spcPct val="100000"/>
              </a:lnSpc>
              <a:spcBef>
                <a:spcPts val="0"/>
              </a:spcBef>
              <a:buNone/>
              <a:defRPr sz="3600" b="1" i="0">
                <a:solidFill>
                  <a:schemeClr val="tx1"/>
                </a:solidFill>
                <a:latin typeface="+mj-lt"/>
              </a:defRPr>
            </a:lvl1pPr>
          </a:lstStyle>
          <a:p>
            <a:pPr lvl="0"/>
            <a:r>
              <a:rPr lang="en-US" dirty="0"/>
              <a:t>Title Font is </a:t>
            </a:r>
            <a:br>
              <a:rPr lang="en-US" dirty="0"/>
            </a:br>
            <a:r>
              <a:rPr lang="en-US" dirty="0"/>
              <a:t>Sitka Text Bold, </a:t>
            </a:r>
            <a:br>
              <a:rPr lang="en-US" dirty="0"/>
            </a:br>
            <a:r>
              <a:rPr lang="en-US" dirty="0"/>
              <a:t>36pt in Title Case</a:t>
            </a:r>
          </a:p>
        </p:txBody>
      </p:sp>
      <p:sp>
        <p:nvSpPr>
          <p:cNvPr id="4" name="Section Header">
            <a:extLst>
              <a:ext uri="{FF2B5EF4-FFF2-40B4-BE49-F238E27FC236}">
                <a16:creationId xmlns:a16="http://schemas.microsoft.com/office/drawing/2014/main" id="{9F0789E6-D4F9-81CD-DD5C-DE31E0A7204F}"/>
              </a:ext>
            </a:extLst>
          </p:cNvPr>
          <p:cNvSpPr>
            <a:spLocks noGrp="1"/>
          </p:cNvSpPr>
          <p:nvPr>
            <p:ph type="body" sz="quarter" idx="33" hasCustomPrompt="1"/>
          </p:nvPr>
        </p:nvSpPr>
        <p:spPr>
          <a:xfrm>
            <a:off x="1263405" y="2024474"/>
            <a:ext cx="6684264" cy="169277"/>
          </a:xfrm>
          <a:prstGeom prst="rect">
            <a:avLst/>
          </a:prstGeom>
        </p:spPr>
        <p:txBody>
          <a:bodyPr lIns="0" tIns="0" rIns="0" bIns="0">
            <a:noAutofit/>
          </a:bodyPr>
          <a:lstStyle>
            <a:lvl1pPr marL="0" indent="0">
              <a:lnSpc>
                <a:spcPct val="100000"/>
              </a:lnSpc>
              <a:spcBef>
                <a:spcPts val="0"/>
              </a:spcBef>
              <a:buNone/>
              <a:defRPr sz="1100" b="1">
                <a:solidFill>
                  <a:schemeClr val="tx1"/>
                </a:solidFill>
                <a:latin typeface="+mn-lt"/>
              </a:defRPr>
            </a:lvl1pPr>
          </a:lstStyle>
          <a:p>
            <a:pPr lvl="0"/>
            <a:r>
              <a:rPr lang="en-US" dirty="0"/>
              <a:t>Section Header Font is Calibri Bold, 11pt</a:t>
            </a:r>
          </a:p>
        </p:txBody>
      </p:sp>
      <p:sp>
        <p:nvSpPr>
          <p:cNvPr id="5" name="Page Number">
            <a:extLst>
              <a:ext uri="{FF2B5EF4-FFF2-40B4-BE49-F238E27FC236}">
                <a16:creationId xmlns:a16="http://schemas.microsoft.com/office/drawing/2014/main" id="{A8F1851B-4359-D054-E352-5E9A8F3771A3}"/>
              </a:ext>
            </a:extLst>
          </p:cNvPr>
          <p:cNvSpPr txBox="1"/>
          <p:nvPr userDrawn="1"/>
        </p:nvSpPr>
        <p:spPr>
          <a:xfrm>
            <a:off x="11725057" y="76801"/>
            <a:ext cx="583933" cy="153888"/>
          </a:xfrm>
          <a:prstGeom prst="rect">
            <a:avLst/>
          </a:prstGeom>
          <a:noFill/>
        </p:spPr>
        <p:txBody>
          <a:bodyPr wrap="square" lIns="0" tIns="0" rIns="0" bIns="0" rtlCol="0" anchor="ctr" anchorCtr="0">
            <a:noAutofit/>
          </a:bodyPr>
          <a:lstStyle/>
          <a:p>
            <a:pPr algn="ctr"/>
            <a:fld id="{B49023F9-1F1A-4EC8-9204-C35E5AB6C15C}" type="slidenum">
              <a:rPr lang="en-US" sz="1000" smtClean="0">
                <a:solidFill>
                  <a:schemeClr val="bg1"/>
                </a:solidFill>
                <a:latin typeface="+mj-lt"/>
              </a:rPr>
              <a:pPr algn="ctr"/>
              <a:t>‹#›</a:t>
            </a:fld>
            <a:endParaRPr lang="en-US" sz="1000">
              <a:solidFill>
                <a:schemeClr val="bg1"/>
              </a:solidFill>
              <a:latin typeface="+mj-lt"/>
            </a:endParaRPr>
          </a:p>
        </p:txBody>
      </p:sp>
    </p:spTree>
    <p:extLst>
      <p:ext uri="{BB962C8B-B14F-4D97-AF65-F5344CB8AC3E}">
        <p14:creationId xmlns:p14="http://schemas.microsoft.com/office/powerpoint/2010/main" val="3561114934"/>
      </p:ext>
    </p:extLst>
  </p:cSld>
  <p:clrMapOvr>
    <a:masterClrMapping/>
  </p:clrMapOvr>
  <p:extLst>
    <p:ext uri="{DCECCB84-F9BA-43D5-87BE-67443E8EF086}">
      <p15:sldGuideLst xmlns:p15="http://schemas.microsoft.com/office/powerpoint/2012/main"/>
    </p:ext>
  </p:extLst>
</p:sldLayout>
</file>

<file path=ppt/slideLayouts/slideLayout67.xml><?xml version="1.0" encoding="utf-8"?>
<p:sldLayout xmlns:a="http://schemas.openxmlformats.org/drawingml/2006/main" xmlns:r="http://schemas.openxmlformats.org/officeDocument/2006/relationships" xmlns:p="http://schemas.openxmlformats.org/presentationml/2006/main" preserve="1" userDrawn="1">
  <p:cSld name="Divider 8e">
    <p:spTree>
      <p:nvGrpSpPr>
        <p:cNvPr id="1" name=""/>
        <p:cNvGrpSpPr/>
        <p:nvPr/>
      </p:nvGrpSpPr>
      <p:grpSpPr>
        <a:xfrm>
          <a:off x="0" y="0"/>
          <a:ext cx="0" cy="0"/>
          <a:chOff x="0" y="0"/>
          <a:chExt cx="0" cy="0"/>
        </a:xfrm>
      </p:grpSpPr>
      <p:sp>
        <p:nvSpPr>
          <p:cNvPr id="17" name="Freeform 16">
            <a:extLst>
              <a:ext uri="{FF2B5EF4-FFF2-40B4-BE49-F238E27FC236}">
                <a16:creationId xmlns:a16="http://schemas.microsoft.com/office/drawing/2014/main" id="{8C195FE9-8E5F-63F5-CAE4-0329A9B9D12B}"/>
              </a:ext>
            </a:extLst>
          </p:cNvPr>
          <p:cNvSpPr/>
          <p:nvPr userDrawn="1"/>
        </p:nvSpPr>
        <p:spPr>
          <a:xfrm>
            <a:off x="-3364" y="-163"/>
            <a:ext cx="12195199" cy="6859814"/>
          </a:xfrm>
          <a:custGeom>
            <a:avLst/>
            <a:gdLst>
              <a:gd name="connsiteX0" fmla="*/ 12195200 w 12195199"/>
              <a:gd name="connsiteY0" fmla="*/ 0 h 6859814"/>
              <a:gd name="connsiteX1" fmla="*/ 1883118 w 12195199"/>
              <a:gd name="connsiteY1" fmla="*/ 0 h 6859814"/>
              <a:gd name="connsiteX2" fmla="*/ 1178189 w 12195199"/>
              <a:gd name="connsiteY2" fmla="*/ 284306 h 6859814"/>
              <a:gd name="connsiteX3" fmla="*/ 136 w 12195199"/>
              <a:gd name="connsiteY3" fmla="*/ 284306 h 6859814"/>
              <a:gd name="connsiteX4" fmla="*/ 136 w 12195199"/>
              <a:gd name="connsiteY4" fmla="*/ 3877916 h 6859814"/>
              <a:gd name="connsiteX5" fmla="*/ 0 w 12195199"/>
              <a:gd name="connsiteY5" fmla="*/ 3877916 h 6859814"/>
              <a:gd name="connsiteX6" fmla="*/ 0 w 12195199"/>
              <a:gd name="connsiteY6" fmla="*/ 6859815 h 6859814"/>
              <a:gd name="connsiteX7" fmla="*/ 12195060 w 12195199"/>
              <a:gd name="connsiteY7" fmla="*/ 6859815 h 6859814"/>
              <a:gd name="connsiteX8" fmla="*/ 12195060 w 12195199"/>
              <a:gd name="connsiteY8" fmla="*/ 4452972 h 6859814"/>
              <a:gd name="connsiteX9" fmla="*/ 12195200 w 12195199"/>
              <a:gd name="connsiteY9" fmla="*/ 4452858 h 6859814"/>
              <a:gd name="connsiteX10" fmla="*/ 12195200 w 12195199"/>
              <a:gd name="connsiteY10" fmla="*/ 0 h 68598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195199" h="6859814">
                <a:moveTo>
                  <a:pt x="12195200" y="0"/>
                </a:moveTo>
                <a:lnTo>
                  <a:pt x="1883118" y="0"/>
                </a:lnTo>
                <a:cubicBezTo>
                  <a:pt x="1700710" y="178922"/>
                  <a:pt x="1450873" y="284306"/>
                  <a:pt x="1178189" y="284306"/>
                </a:cubicBezTo>
                <a:lnTo>
                  <a:pt x="136" y="284306"/>
                </a:lnTo>
                <a:lnTo>
                  <a:pt x="136" y="3877916"/>
                </a:lnTo>
                <a:lnTo>
                  <a:pt x="0" y="3877916"/>
                </a:lnTo>
                <a:lnTo>
                  <a:pt x="0" y="6859815"/>
                </a:lnTo>
                <a:lnTo>
                  <a:pt x="12195060" y="6859815"/>
                </a:lnTo>
                <a:lnTo>
                  <a:pt x="12195060" y="4452972"/>
                </a:lnTo>
                <a:cubicBezTo>
                  <a:pt x="12195111" y="4452947"/>
                  <a:pt x="12195149" y="4452896"/>
                  <a:pt x="12195200" y="4452858"/>
                </a:cubicBezTo>
                <a:lnTo>
                  <a:pt x="12195200" y="0"/>
                </a:lnTo>
                <a:close/>
              </a:path>
            </a:pathLst>
          </a:custGeom>
          <a:solidFill>
            <a:srgbClr val="9BD3DD"/>
          </a:solidFill>
          <a:ln w="12700" cap="flat">
            <a:noFill/>
            <a:prstDash val="solid"/>
            <a:miter/>
          </a:ln>
        </p:spPr>
        <p:txBody>
          <a:bodyPr rtlCol="0" anchor="ctr">
            <a:noAutofit/>
          </a:bodyPr>
          <a:lstStyle/>
          <a:p>
            <a:endParaRPr lang="en-US"/>
          </a:p>
        </p:txBody>
      </p:sp>
      <p:sp>
        <p:nvSpPr>
          <p:cNvPr id="7" name="Graphic 13">
            <a:extLst>
              <a:ext uri="{FF2B5EF4-FFF2-40B4-BE49-F238E27FC236}">
                <a16:creationId xmlns:a16="http://schemas.microsoft.com/office/drawing/2014/main" id="{F08F45FC-F8CF-7B2A-6626-156539124682}"/>
              </a:ext>
            </a:extLst>
          </p:cNvPr>
          <p:cNvSpPr/>
          <p:nvPr userDrawn="1"/>
        </p:nvSpPr>
        <p:spPr>
          <a:xfrm>
            <a:off x="0" y="73498"/>
            <a:ext cx="11799394" cy="6713342"/>
          </a:xfrm>
          <a:custGeom>
            <a:avLst/>
            <a:gdLst>
              <a:gd name="connsiteX0" fmla="*/ 2577242 w 11799394"/>
              <a:gd name="connsiteY0" fmla="*/ 3513147 h 6713342"/>
              <a:gd name="connsiteX1" fmla="*/ 2637971 w 11799394"/>
              <a:gd name="connsiteY1" fmla="*/ 3354129 h 6713342"/>
              <a:gd name="connsiteX2" fmla="*/ 2927282 w 11799394"/>
              <a:gd name="connsiteY2" fmla="*/ 3174203 h 6713342"/>
              <a:gd name="connsiteX3" fmla="*/ 3234628 w 11799394"/>
              <a:gd name="connsiteY3" fmla="*/ 3174203 h 6713342"/>
              <a:gd name="connsiteX4" fmla="*/ 3252257 w 11799394"/>
              <a:gd name="connsiteY4" fmla="*/ 3199090 h 6713342"/>
              <a:gd name="connsiteX5" fmla="*/ 3194985 w 11799394"/>
              <a:gd name="connsiteY5" fmla="*/ 3337771 h 6713342"/>
              <a:gd name="connsiteX6" fmla="*/ 2904886 w 11799394"/>
              <a:gd name="connsiteY6" fmla="*/ 3534793 h 6713342"/>
              <a:gd name="connsiteX7" fmla="*/ 2592596 w 11799394"/>
              <a:gd name="connsiteY7" fmla="*/ 3534793 h 6713342"/>
              <a:gd name="connsiteX8" fmla="*/ 2577242 w 11799394"/>
              <a:gd name="connsiteY8" fmla="*/ 3513147 h 6713342"/>
              <a:gd name="connsiteX9" fmla="*/ 5634295 w 11799394"/>
              <a:gd name="connsiteY9" fmla="*/ 4446930 h 6713342"/>
              <a:gd name="connsiteX10" fmla="*/ 5946586 w 11799394"/>
              <a:gd name="connsiteY10" fmla="*/ 4446930 h 6713342"/>
              <a:gd name="connsiteX11" fmla="*/ 6236684 w 11799394"/>
              <a:gd name="connsiteY11" fmla="*/ 4249896 h 6713342"/>
              <a:gd name="connsiteX12" fmla="*/ 6293956 w 11799394"/>
              <a:gd name="connsiteY12" fmla="*/ 4111215 h 6713342"/>
              <a:gd name="connsiteX13" fmla="*/ 6276327 w 11799394"/>
              <a:gd name="connsiteY13" fmla="*/ 4086341 h 6713342"/>
              <a:gd name="connsiteX14" fmla="*/ 5968981 w 11799394"/>
              <a:gd name="connsiteY14" fmla="*/ 4086341 h 6713342"/>
              <a:gd name="connsiteX15" fmla="*/ 5679671 w 11799394"/>
              <a:gd name="connsiteY15" fmla="*/ 4266254 h 6713342"/>
              <a:gd name="connsiteX16" fmla="*/ 5618954 w 11799394"/>
              <a:gd name="connsiteY16" fmla="*/ 4425272 h 6713342"/>
              <a:gd name="connsiteX17" fmla="*/ 5634295 w 11799394"/>
              <a:gd name="connsiteY17" fmla="*/ 4446930 h 6713342"/>
              <a:gd name="connsiteX18" fmla="*/ 2744610 w 11799394"/>
              <a:gd name="connsiteY18" fmla="*/ 3984532 h 6713342"/>
              <a:gd name="connsiteX19" fmla="*/ 3056914 w 11799394"/>
              <a:gd name="connsiteY19" fmla="*/ 3984532 h 6713342"/>
              <a:gd name="connsiteX20" fmla="*/ 3346999 w 11799394"/>
              <a:gd name="connsiteY20" fmla="*/ 3787498 h 6713342"/>
              <a:gd name="connsiteX21" fmla="*/ 3404272 w 11799394"/>
              <a:gd name="connsiteY21" fmla="*/ 3648816 h 6713342"/>
              <a:gd name="connsiteX22" fmla="*/ 3386643 w 11799394"/>
              <a:gd name="connsiteY22" fmla="*/ 3623929 h 6713342"/>
              <a:gd name="connsiteX23" fmla="*/ 3079309 w 11799394"/>
              <a:gd name="connsiteY23" fmla="*/ 3623929 h 6713342"/>
              <a:gd name="connsiteX24" fmla="*/ 2789986 w 11799394"/>
              <a:gd name="connsiteY24" fmla="*/ 3803856 h 6713342"/>
              <a:gd name="connsiteX25" fmla="*/ 2729269 w 11799394"/>
              <a:gd name="connsiteY25" fmla="*/ 3962874 h 6713342"/>
              <a:gd name="connsiteX26" fmla="*/ 2744610 w 11799394"/>
              <a:gd name="connsiteY26" fmla="*/ 3984532 h 6713342"/>
              <a:gd name="connsiteX27" fmla="*/ 4947523 w 11799394"/>
              <a:gd name="connsiteY27" fmla="*/ 4425272 h 6713342"/>
              <a:gd name="connsiteX28" fmla="*/ 5008240 w 11799394"/>
              <a:gd name="connsiteY28" fmla="*/ 4266254 h 6713342"/>
              <a:gd name="connsiteX29" fmla="*/ 5297550 w 11799394"/>
              <a:gd name="connsiteY29" fmla="*/ 4086341 h 6713342"/>
              <a:gd name="connsiteX30" fmla="*/ 5604897 w 11799394"/>
              <a:gd name="connsiteY30" fmla="*/ 4086341 h 6713342"/>
              <a:gd name="connsiteX31" fmla="*/ 5622526 w 11799394"/>
              <a:gd name="connsiteY31" fmla="*/ 4111227 h 6713342"/>
              <a:gd name="connsiteX32" fmla="*/ 5565253 w 11799394"/>
              <a:gd name="connsiteY32" fmla="*/ 4249896 h 6713342"/>
              <a:gd name="connsiteX33" fmla="*/ 5275167 w 11799394"/>
              <a:gd name="connsiteY33" fmla="*/ 4446930 h 6713342"/>
              <a:gd name="connsiteX34" fmla="*/ 4962864 w 11799394"/>
              <a:gd name="connsiteY34" fmla="*/ 4446930 h 6713342"/>
              <a:gd name="connsiteX35" fmla="*/ 4947523 w 11799394"/>
              <a:gd name="connsiteY35" fmla="*/ 4425272 h 6713342"/>
              <a:gd name="connsiteX36" fmla="*/ 5010261 w 11799394"/>
              <a:gd name="connsiteY36" fmla="*/ 4400741 h 6713342"/>
              <a:gd name="connsiteX37" fmla="*/ 5275167 w 11799394"/>
              <a:gd name="connsiteY37" fmla="*/ 4400741 h 6713342"/>
              <a:gd name="connsiteX38" fmla="*/ 5522102 w 11799394"/>
              <a:gd name="connsiteY38" fmla="*/ 4233423 h 6713342"/>
              <a:gd name="connsiteX39" fmla="*/ 5522318 w 11799394"/>
              <a:gd name="connsiteY39" fmla="*/ 4232839 h 6713342"/>
              <a:gd name="connsiteX40" fmla="*/ 5522560 w 11799394"/>
              <a:gd name="connsiteY40" fmla="*/ 4232267 h 6713342"/>
              <a:gd name="connsiteX41" fmla="*/ 5562216 w 11799394"/>
              <a:gd name="connsiteY41" fmla="*/ 4136267 h 6713342"/>
              <a:gd name="connsiteX42" fmla="*/ 5559712 w 11799394"/>
              <a:gd name="connsiteY42" fmla="*/ 4132530 h 6713342"/>
              <a:gd name="connsiteX43" fmla="*/ 5297550 w 11799394"/>
              <a:gd name="connsiteY43" fmla="*/ 4132530 h 6713342"/>
              <a:gd name="connsiteX44" fmla="*/ 5051391 w 11799394"/>
              <a:gd name="connsiteY44" fmla="*/ 4282739 h 6713342"/>
              <a:gd name="connsiteX45" fmla="*/ 5007744 w 11799394"/>
              <a:gd name="connsiteY45" fmla="*/ 4397068 h 6713342"/>
              <a:gd name="connsiteX46" fmla="*/ 5010261 w 11799394"/>
              <a:gd name="connsiteY46" fmla="*/ 4400741 h 6713342"/>
              <a:gd name="connsiteX47" fmla="*/ 4291421 w 11799394"/>
              <a:gd name="connsiteY47" fmla="*/ 4446930 h 6713342"/>
              <a:gd name="connsiteX48" fmla="*/ 4603737 w 11799394"/>
              <a:gd name="connsiteY48" fmla="*/ 4446930 h 6713342"/>
              <a:gd name="connsiteX49" fmla="*/ 4893810 w 11799394"/>
              <a:gd name="connsiteY49" fmla="*/ 4249896 h 6713342"/>
              <a:gd name="connsiteX50" fmla="*/ 4951095 w 11799394"/>
              <a:gd name="connsiteY50" fmla="*/ 4111215 h 6713342"/>
              <a:gd name="connsiteX51" fmla="*/ 4933453 w 11799394"/>
              <a:gd name="connsiteY51" fmla="*/ 4086341 h 6713342"/>
              <a:gd name="connsiteX52" fmla="*/ 4626119 w 11799394"/>
              <a:gd name="connsiteY52" fmla="*/ 4086341 h 6713342"/>
              <a:gd name="connsiteX53" fmla="*/ 4336809 w 11799394"/>
              <a:gd name="connsiteY53" fmla="*/ 4266254 h 6713342"/>
              <a:gd name="connsiteX54" fmla="*/ 4276080 w 11799394"/>
              <a:gd name="connsiteY54" fmla="*/ 4425272 h 6713342"/>
              <a:gd name="connsiteX55" fmla="*/ 4291421 w 11799394"/>
              <a:gd name="connsiteY55" fmla="*/ 4446930 h 6713342"/>
              <a:gd name="connsiteX56" fmla="*/ 7589765 w 11799394"/>
              <a:gd name="connsiteY56" fmla="*/ 2268396 h 6713342"/>
              <a:gd name="connsiteX57" fmla="*/ 7589765 w 11799394"/>
              <a:gd name="connsiteY57" fmla="*/ 2268396 h 6713342"/>
              <a:gd name="connsiteX58" fmla="*/ 7282432 w 11799394"/>
              <a:gd name="connsiteY58" fmla="*/ 2268396 h 6713342"/>
              <a:gd name="connsiteX59" fmla="*/ 6993109 w 11799394"/>
              <a:gd name="connsiteY59" fmla="*/ 2448322 h 6713342"/>
              <a:gd name="connsiteX60" fmla="*/ 6932379 w 11799394"/>
              <a:gd name="connsiteY60" fmla="*/ 2607339 h 6713342"/>
              <a:gd name="connsiteX61" fmla="*/ 6947733 w 11799394"/>
              <a:gd name="connsiteY61" fmla="*/ 2628998 h 6713342"/>
              <a:gd name="connsiteX62" fmla="*/ 7260036 w 11799394"/>
              <a:gd name="connsiteY62" fmla="*/ 2628998 h 6713342"/>
              <a:gd name="connsiteX63" fmla="*/ 7550122 w 11799394"/>
              <a:gd name="connsiteY63" fmla="*/ 2431964 h 6713342"/>
              <a:gd name="connsiteX64" fmla="*/ 7607395 w 11799394"/>
              <a:gd name="connsiteY64" fmla="*/ 2293282 h 6713342"/>
              <a:gd name="connsiteX65" fmla="*/ 7589765 w 11799394"/>
              <a:gd name="connsiteY65" fmla="*/ 2268396 h 6713342"/>
              <a:gd name="connsiteX66" fmla="*/ 7081381 w 11799394"/>
              <a:gd name="connsiteY66" fmla="*/ 2881703 h 6713342"/>
              <a:gd name="connsiteX67" fmla="*/ 7138653 w 11799394"/>
              <a:gd name="connsiteY67" fmla="*/ 2743021 h 6713342"/>
              <a:gd name="connsiteX68" fmla="*/ 7121024 w 11799394"/>
              <a:gd name="connsiteY68" fmla="*/ 2718135 h 6713342"/>
              <a:gd name="connsiteX69" fmla="*/ 6813678 w 11799394"/>
              <a:gd name="connsiteY69" fmla="*/ 2718135 h 6713342"/>
              <a:gd name="connsiteX70" fmla="*/ 6524367 w 11799394"/>
              <a:gd name="connsiteY70" fmla="*/ 2898061 h 6713342"/>
              <a:gd name="connsiteX71" fmla="*/ 6463651 w 11799394"/>
              <a:gd name="connsiteY71" fmla="*/ 3057078 h 6713342"/>
              <a:gd name="connsiteX72" fmla="*/ 6478992 w 11799394"/>
              <a:gd name="connsiteY72" fmla="*/ 3078724 h 6713342"/>
              <a:gd name="connsiteX73" fmla="*/ 6791296 w 11799394"/>
              <a:gd name="connsiteY73" fmla="*/ 3078724 h 6713342"/>
              <a:gd name="connsiteX74" fmla="*/ 7081381 w 11799394"/>
              <a:gd name="connsiteY74" fmla="*/ 2881703 h 6713342"/>
              <a:gd name="connsiteX75" fmla="*/ 6098969 w 11799394"/>
              <a:gd name="connsiteY75" fmla="*/ 1818670 h 6713342"/>
              <a:gd name="connsiteX76" fmla="*/ 5791622 w 11799394"/>
              <a:gd name="connsiteY76" fmla="*/ 1818670 h 6713342"/>
              <a:gd name="connsiteX77" fmla="*/ 5502312 w 11799394"/>
              <a:gd name="connsiteY77" fmla="*/ 1998583 h 6713342"/>
              <a:gd name="connsiteX78" fmla="*/ 5441583 w 11799394"/>
              <a:gd name="connsiteY78" fmla="*/ 2157601 h 6713342"/>
              <a:gd name="connsiteX79" fmla="*/ 5456924 w 11799394"/>
              <a:gd name="connsiteY79" fmla="*/ 2179259 h 6713342"/>
              <a:gd name="connsiteX80" fmla="*/ 5769227 w 11799394"/>
              <a:gd name="connsiteY80" fmla="*/ 2179259 h 6713342"/>
              <a:gd name="connsiteX81" fmla="*/ 6059326 w 11799394"/>
              <a:gd name="connsiteY81" fmla="*/ 1982237 h 6713342"/>
              <a:gd name="connsiteX82" fmla="*/ 6116598 w 11799394"/>
              <a:gd name="connsiteY82" fmla="*/ 1843543 h 6713342"/>
              <a:gd name="connsiteX83" fmla="*/ 6098969 w 11799394"/>
              <a:gd name="connsiteY83" fmla="*/ 1818670 h 6713342"/>
              <a:gd name="connsiteX84" fmla="*/ 3618731 w 11799394"/>
              <a:gd name="connsiteY84" fmla="*/ 4446930 h 6713342"/>
              <a:gd name="connsiteX85" fmla="*/ 3931047 w 11799394"/>
              <a:gd name="connsiteY85" fmla="*/ 4446930 h 6713342"/>
              <a:gd name="connsiteX86" fmla="*/ 4221121 w 11799394"/>
              <a:gd name="connsiteY86" fmla="*/ 4249896 h 6713342"/>
              <a:gd name="connsiteX87" fmla="*/ 4278405 w 11799394"/>
              <a:gd name="connsiteY87" fmla="*/ 4111215 h 6713342"/>
              <a:gd name="connsiteX88" fmla="*/ 4260776 w 11799394"/>
              <a:gd name="connsiteY88" fmla="*/ 4086341 h 6713342"/>
              <a:gd name="connsiteX89" fmla="*/ 3953430 w 11799394"/>
              <a:gd name="connsiteY89" fmla="*/ 4086341 h 6713342"/>
              <a:gd name="connsiteX90" fmla="*/ 3664120 w 11799394"/>
              <a:gd name="connsiteY90" fmla="*/ 4266254 h 6713342"/>
              <a:gd name="connsiteX91" fmla="*/ 3603390 w 11799394"/>
              <a:gd name="connsiteY91" fmla="*/ 4425272 h 6713342"/>
              <a:gd name="connsiteX92" fmla="*/ 3618731 w 11799394"/>
              <a:gd name="connsiteY92" fmla="*/ 4446930 h 6713342"/>
              <a:gd name="connsiteX93" fmla="*/ 6411234 w 11799394"/>
              <a:gd name="connsiteY93" fmla="*/ 3984532 h 6713342"/>
              <a:gd name="connsiteX94" fmla="*/ 6098943 w 11799394"/>
              <a:gd name="connsiteY94" fmla="*/ 3984532 h 6713342"/>
              <a:gd name="connsiteX95" fmla="*/ 6083602 w 11799394"/>
              <a:gd name="connsiteY95" fmla="*/ 3962874 h 6713342"/>
              <a:gd name="connsiteX96" fmla="*/ 6144319 w 11799394"/>
              <a:gd name="connsiteY96" fmla="*/ 3803856 h 6713342"/>
              <a:gd name="connsiteX97" fmla="*/ 6433629 w 11799394"/>
              <a:gd name="connsiteY97" fmla="*/ 3623929 h 6713342"/>
              <a:gd name="connsiteX98" fmla="*/ 6740975 w 11799394"/>
              <a:gd name="connsiteY98" fmla="*/ 3623929 h 6713342"/>
              <a:gd name="connsiteX99" fmla="*/ 6758605 w 11799394"/>
              <a:gd name="connsiteY99" fmla="*/ 3648816 h 6713342"/>
              <a:gd name="connsiteX100" fmla="*/ 6701333 w 11799394"/>
              <a:gd name="connsiteY100" fmla="*/ 3787498 h 6713342"/>
              <a:gd name="connsiteX101" fmla="*/ 6411246 w 11799394"/>
              <a:gd name="connsiteY101" fmla="*/ 3984532 h 6713342"/>
              <a:gd name="connsiteX102" fmla="*/ 6146340 w 11799394"/>
              <a:gd name="connsiteY102" fmla="*/ 3938342 h 6713342"/>
              <a:gd name="connsiteX103" fmla="*/ 6411234 w 11799394"/>
              <a:gd name="connsiteY103" fmla="*/ 3938342 h 6713342"/>
              <a:gd name="connsiteX104" fmla="*/ 6658181 w 11799394"/>
              <a:gd name="connsiteY104" fmla="*/ 3771025 h 6713342"/>
              <a:gd name="connsiteX105" fmla="*/ 6658397 w 11799394"/>
              <a:gd name="connsiteY105" fmla="*/ 3770440 h 6713342"/>
              <a:gd name="connsiteX106" fmla="*/ 6658626 w 11799394"/>
              <a:gd name="connsiteY106" fmla="*/ 3769869 h 6713342"/>
              <a:gd name="connsiteX107" fmla="*/ 6698295 w 11799394"/>
              <a:gd name="connsiteY107" fmla="*/ 3673868 h 6713342"/>
              <a:gd name="connsiteX108" fmla="*/ 6695790 w 11799394"/>
              <a:gd name="connsiteY108" fmla="*/ 3670131 h 6713342"/>
              <a:gd name="connsiteX109" fmla="*/ 6433629 w 11799394"/>
              <a:gd name="connsiteY109" fmla="*/ 3670131 h 6713342"/>
              <a:gd name="connsiteX110" fmla="*/ 6187470 w 11799394"/>
              <a:gd name="connsiteY110" fmla="*/ 3820341 h 6713342"/>
              <a:gd name="connsiteX111" fmla="*/ 6143811 w 11799394"/>
              <a:gd name="connsiteY111" fmla="*/ 3934669 h 6713342"/>
              <a:gd name="connsiteX112" fmla="*/ 6146340 w 11799394"/>
              <a:gd name="connsiteY112" fmla="*/ 3938342 h 6713342"/>
              <a:gd name="connsiteX113" fmla="*/ 5427538 w 11799394"/>
              <a:gd name="connsiteY113" fmla="*/ 1818670 h 6713342"/>
              <a:gd name="connsiteX114" fmla="*/ 5120192 w 11799394"/>
              <a:gd name="connsiteY114" fmla="*/ 1818670 h 6713342"/>
              <a:gd name="connsiteX115" fmla="*/ 4830881 w 11799394"/>
              <a:gd name="connsiteY115" fmla="*/ 1998583 h 6713342"/>
              <a:gd name="connsiteX116" fmla="*/ 4770152 w 11799394"/>
              <a:gd name="connsiteY116" fmla="*/ 2157601 h 6713342"/>
              <a:gd name="connsiteX117" fmla="*/ 4785493 w 11799394"/>
              <a:gd name="connsiteY117" fmla="*/ 2179259 h 6713342"/>
              <a:gd name="connsiteX118" fmla="*/ 5097796 w 11799394"/>
              <a:gd name="connsiteY118" fmla="*/ 2179259 h 6713342"/>
              <a:gd name="connsiteX119" fmla="*/ 5387882 w 11799394"/>
              <a:gd name="connsiteY119" fmla="*/ 1982237 h 6713342"/>
              <a:gd name="connsiteX120" fmla="*/ 5445167 w 11799394"/>
              <a:gd name="connsiteY120" fmla="*/ 1843543 h 6713342"/>
              <a:gd name="connsiteX121" fmla="*/ 5427525 w 11799394"/>
              <a:gd name="connsiteY121" fmla="*/ 1818670 h 6713342"/>
              <a:gd name="connsiteX122" fmla="*/ 3416041 w 11799394"/>
              <a:gd name="connsiteY122" fmla="*/ 3984532 h 6713342"/>
              <a:gd name="connsiteX123" fmla="*/ 3728345 w 11799394"/>
              <a:gd name="connsiteY123" fmla="*/ 3984532 h 6713342"/>
              <a:gd name="connsiteX124" fmla="*/ 4018430 w 11799394"/>
              <a:gd name="connsiteY124" fmla="*/ 3787498 h 6713342"/>
              <a:gd name="connsiteX125" fmla="*/ 4075715 w 11799394"/>
              <a:gd name="connsiteY125" fmla="*/ 3648816 h 6713342"/>
              <a:gd name="connsiteX126" fmla="*/ 4058073 w 11799394"/>
              <a:gd name="connsiteY126" fmla="*/ 3623929 h 6713342"/>
              <a:gd name="connsiteX127" fmla="*/ 3750740 w 11799394"/>
              <a:gd name="connsiteY127" fmla="*/ 3623929 h 6713342"/>
              <a:gd name="connsiteX128" fmla="*/ 3461417 w 11799394"/>
              <a:gd name="connsiteY128" fmla="*/ 3803856 h 6713342"/>
              <a:gd name="connsiteX129" fmla="*/ 3400700 w 11799394"/>
              <a:gd name="connsiteY129" fmla="*/ 3962874 h 6713342"/>
              <a:gd name="connsiteX130" fmla="*/ 3416041 w 11799394"/>
              <a:gd name="connsiteY130" fmla="*/ 3984532 h 6713342"/>
              <a:gd name="connsiteX131" fmla="*/ 6904022 w 11799394"/>
              <a:gd name="connsiteY131" fmla="*/ 4249896 h 6713342"/>
              <a:gd name="connsiteX132" fmla="*/ 6961295 w 11799394"/>
              <a:gd name="connsiteY132" fmla="*/ 4111215 h 6713342"/>
              <a:gd name="connsiteX133" fmla="*/ 6943666 w 11799394"/>
              <a:gd name="connsiteY133" fmla="*/ 4086341 h 6713342"/>
              <a:gd name="connsiteX134" fmla="*/ 6636320 w 11799394"/>
              <a:gd name="connsiteY134" fmla="*/ 4086341 h 6713342"/>
              <a:gd name="connsiteX135" fmla="*/ 6347009 w 11799394"/>
              <a:gd name="connsiteY135" fmla="*/ 4266254 h 6713342"/>
              <a:gd name="connsiteX136" fmla="*/ 6286292 w 11799394"/>
              <a:gd name="connsiteY136" fmla="*/ 4425272 h 6713342"/>
              <a:gd name="connsiteX137" fmla="*/ 6301633 w 11799394"/>
              <a:gd name="connsiteY137" fmla="*/ 4446930 h 6713342"/>
              <a:gd name="connsiteX138" fmla="*/ 6613936 w 11799394"/>
              <a:gd name="connsiteY138" fmla="*/ 4446930 h 6713342"/>
              <a:gd name="connsiteX139" fmla="*/ 6904022 w 11799394"/>
              <a:gd name="connsiteY139" fmla="*/ 4249896 h 6713342"/>
              <a:gd name="connsiteX140" fmla="*/ 7372763 w 11799394"/>
              <a:gd name="connsiteY140" fmla="*/ 3787498 h 6713342"/>
              <a:gd name="connsiteX141" fmla="*/ 7430035 w 11799394"/>
              <a:gd name="connsiteY141" fmla="*/ 3648816 h 6713342"/>
              <a:gd name="connsiteX142" fmla="*/ 7412407 w 11799394"/>
              <a:gd name="connsiteY142" fmla="*/ 3623929 h 6713342"/>
              <a:gd name="connsiteX143" fmla="*/ 7105060 w 11799394"/>
              <a:gd name="connsiteY143" fmla="*/ 3623929 h 6713342"/>
              <a:gd name="connsiteX144" fmla="*/ 6815750 w 11799394"/>
              <a:gd name="connsiteY144" fmla="*/ 3803856 h 6713342"/>
              <a:gd name="connsiteX145" fmla="*/ 6755021 w 11799394"/>
              <a:gd name="connsiteY145" fmla="*/ 3962874 h 6713342"/>
              <a:gd name="connsiteX146" fmla="*/ 6770375 w 11799394"/>
              <a:gd name="connsiteY146" fmla="*/ 3984532 h 6713342"/>
              <a:gd name="connsiteX147" fmla="*/ 7082678 w 11799394"/>
              <a:gd name="connsiteY147" fmla="*/ 3984532 h 6713342"/>
              <a:gd name="connsiteX148" fmla="*/ 7372763 w 11799394"/>
              <a:gd name="connsiteY148" fmla="*/ 3787498 h 6713342"/>
              <a:gd name="connsiteX149" fmla="*/ 5769558 w 11799394"/>
              <a:gd name="connsiteY149" fmla="*/ 4902999 h 6713342"/>
              <a:gd name="connsiteX150" fmla="*/ 6081848 w 11799394"/>
              <a:gd name="connsiteY150" fmla="*/ 4902999 h 6713342"/>
              <a:gd name="connsiteX151" fmla="*/ 6371947 w 11799394"/>
              <a:gd name="connsiteY151" fmla="*/ 4705965 h 6713342"/>
              <a:gd name="connsiteX152" fmla="*/ 6429219 w 11799394"/>
              <a:gd name="connsiteY152" fmla="*/ 4567296 h 6713342"/>
              <a:gd name="connsiteX153" fmla="*/ 6411590 w 11799394"/>
              <a:gd name="connsiteY153" fmla="*/ 4542409 h 6713342"/>
              <a:gd name="connsiteX154" fmla="*/ 6411590 w 11799394"/>
              <a:gd name="connsiteY154" fmla="*/ 4542409 h 6713342"/>
              <a:gd name="connsiteX155" fmla="*/ 6104244 w 11799394"/>
              <a:gd name="connsiteY155" fmla="*/ 4542409 h 6713342"/>
              <a:gd name="connsiteX156" fmla="*/ 5814933 w 11799394"/>
              <a:gd name="connsiteY156" fmla="*/ 4722323 h 6713342"/>
              <a:gd name="connsiteX157" fmla="*/ 5754216 w 11799394"/>
              <a:gd name="connsiteY157" fmla="*/ 4881341 h 6713342"/>
              <a:gd name="connsiteX158" fmla="*/ 5769558 w 11799394"/>
              <a:gd name="connsiteY158" fmla="*/ 4902999 h 6713342"/>
              <a:gd name="connsiteX159" fmla="*/ 5086865 w 11799394"/>
              <a:gd name="connsiteY159" fmla="*/ 4881341 h 6713342"/>
              <a:gd name="connsiteX160" fmla="*/ 5147582 w 11799394"/>
              <a:gd name="connsiteY160" fmla="*/ 4722323 h 6713342"/>
              <a:gd name="connsiteX161" fmla="*/ 5436893 w 11799394"/>
              <a:gd name="connsiteY161" fmla="*/ 4542409 h 6713342"/>
              <a:gd name="connsiteX162" fmla="*/ 5744239 w 11799394"/>
              <a:gd name="connsiteY162" fmla="*/ 4542409 h 6713342"/>
              <a:gd name="connsiteX163" fmla="*/ 5744239 w 11799394"/>
              <a:gd name="connsiteY163" fmla="*/ 4542409 h 6713342"/>
              <a:gd name="connsiteX164" fmla="*/ 5761868 w 11799394"/>
              <a:gd name="connsiteY164" fmla="*/ 4567296 h 6713342"/>
              <a:gd name="connsiteX165" fmla="*/ 5704596 w 11799394"/>
              <a:gd name="connsiteY165" fmla="*/ 4705965 h 6713342"/>
              <a:gd name="connsiteX166" fmla="*/ 5414510 w 11799394"/>
              <a:gd name="connsiteY166" fmla="*/ 4902999 h 6713342"/>
              <a:gd name="connsiteX167" fmla="*/ 5102207 w 11799394"/>
              <a:gd name="connsiteY167" fmla="*/ 4902999 h 6713342"/>
              <a:gd name="connsiteX168" fmla="*/ 5086865 w 11799394"/>
              <a:gd name="connsiteY168" fmla="*/ 4881341 h 6713342"/>
              <a:gd name="connsiteX169" fmla="*/ 5149603 w 11799394"/>
              <a:gd name="connsiteY169" fmla="*/ 4856810 h 6713342"/>
              <a:gd name="connsiteX170" fmla="*/ 5414510 w 11799394"/>
              <a:gd name="connsiteY170" fmla="*/ 4856810 h 6713342"/>
              <a:gd name="connsiteX171" fmla="*/ 5661445 w 11799394"/>
              <a:gd name="connsiteY171" fmla="*/ 4689492 h 6713342"/>
              <a:gd name="connsiteX172" fmla="*/ 5661661 w 11799394"/>
              <a:gd name="connsiteY172" fmla="*/ 4688907 h 6713342"/>
              <a:gd name="connsiteX173" fmla="*/ 5661902 w 11799394"/>
              <a:gd name="connsiteY173" fmla="*/ 4688336 h 6713342"/>
              <a:gd name="connsiteX174" fmla="*/ 5701558 w 11799394"/>
              <a:gd name="connsiteY174" fmla="*/ 4592335 h 6713342"/>
              <a:gd name="connsiteX175" fmla="*/ 5699054 w 11799394"/>
              <a:gd name="connsiteY175" fmla="*/ 4588598 h 6713342"/>
              <a:gd name="connsiteX176" fmla="*/ 5436893 w 11799394"/>
              <a:gd name="connsiteY176" fmla="*/ 4588598 h 6713342"/>
              <a:gd name="connsiteX177" fmla="*/ 5190734 w 11799394"/>
              <a:gd name="connsiteY177" fmla="*/ 4738808 h 6713342"/>
              <a:gd name="connsiteX178" fmla="*/ 5147086 w 11799394"/>
              <a:gd name="connsiteY178" fmla="*/ 4853137 h 6713342"/>
              <a:gd name="connsiteX179" fmla="*/ 5149603 w 11799394"/>
              <a:gd name="connsiteY179" fmla="*/ 4856810 h 6713342"/>
              <a:gd name="connsiteX180" fmla="*/ 7441805 w 11799394"/>
              <a:gd name="connsiteY180" fmla="*/ 3984532 h 6713342"/>
              <a:gd name="connsiteX181" fmla="*/ 7754108 w 11799394"/>
              <a:gd name="connsiteY181" fmla="*/ 3984532 h 6713342"/>
              <a:gd name="connsiteX182" fmla="*/ 8044194 w 11799394"/>
              <a:gd name="connsiteY182" fmla="*/ 3787498 h 6713342"/>
              <a:gd name="connsiteX183" fmla="*/ 8101466 w 11799394"/>
              <a:gd name="connsiteY183" fmla="*/ 3648816 h 6713342"/>
              <a:gd name="connsiteX184" fmla="*/ 8083838 w 11799394"/>
              <a:gd name="connsiteY184" fmla="*/ 3623929 h 6713342"/>
              <a:gd name="connsiteX185" fmla="*/ 7776504 w 11799394"/>
              <a:gd name="connsiteY185" fmla="*/ 3623929 h 6713342"/>
              <a:gd name="connsiteX186" fmla="*/ 7487181 w 11799394"/>
              <a:gd name="connsiteY186" fmla="*/ 3803856 h 6713342"/>
              <a:gd name="connsiteX187" fmla="*/ 7426464 w 11799394"/>
              <a:gd name="connsiteY187" fmla="*/ 3962874 h 6713342"/>
              <a:gd name="connsiteX188" fmla="*/ 7441805 w 11799394"/>
              <a:gd name="connsiteY188" fmla="*/ 3984532 h 6713342"/>
              <a:gd name="connsiteX189" fmla="*/ 4430776 w 11799394"/>
              <a:gd name="connsiteY189" fmla="*/ 4902999 h 6713342"/>
              <a:gd name="connsiteX190" fmla="*/ 4743079 w 11799394"/>
              <a:gd name="connsiteY190" fmla="*/ 4902999 h 6713342"/>
              <a:gd name="connsiteX191" fmla="*/ 5033165 w 11799394"/>
              <a:gd name="connsiteY191" fmla="*/ 4705965 h 6713342"/>
              <a:gd name="connsiteX192" fmla="*/ 5090450 w 11799394"/>
              <a:gd name="connsiteY192" fmla="*/ 4567296 h 6713342"/>
              <a:gd name="connsiteX193" fmla="*/ 5072808 w 11799394"/>
              <a:gd name="connsiteY193" fmla="*/ 4542409 h 6713342"/>
              <a:gd name="connsiteX194" fmla="*/ 5072808 w 11799394"/>
              <a:gd name="connsiteY194" fmla="*/ 4542409 h 6713342"/>
              <a:gd name="connsiteX195" fmla="*/ 4765475 w 11799394"/>
              <a:gd name="connsiteY195" fmla="*/ 4542409 h 6713342"/>
              <a:gd name="connsiteX196" fmla="*/ 4476151 w 11799394"/>
              <a:gd name="connsiteY196" fmla="*/ 4722323 h 6713342"/>
              <a:gd name="connsiteX197" fmla="*/ 4415435 w 11799394"/>
              <a:gd name="connsiteY197" fmla="*/ 4881341 h 6713342"/>
              <a:gd name="connsiteX198" fmla="*/ 4430776 w 11799394"/>
              <a:gd name="connsiteY198" fmla="*/ 4902999 h 6713342"/>
              <a:gd name="connsiteX199" fmla="*/ 3759345 w 11799394"/>
              <a:gd name="connsiteY199" fmla="*/ 4902999 h 6713342"/>
              <a:gd name="connsiteX200" fmla="*/ 4071648 w 11799394"/>
              <a:gd name="connsiteY200" fmla="*/ 4902999 h 6713342"/>
              <a:gd name="connsiteX201" fmla="*/ 4361734 w 11799394"/>
              <a:gd name="connsiteY201" fmla="*/ 4705965 h 6713342"/>
              <a:gd name="connsiteX202" fmla="*/ 4419006 w 11799394"/>
              <a:gd name="connsiteY202" fmla="*/ 4567296 h 6713342"/>
              <a:gd name="connsiteX203" fmla="*/ 4401377 w 11799394"/>
              <a:gd name="connsiteY203" fmla="*/ 4542409 h 6713342"/>
              <a:gd name="connsiteX204" fmla="*/ 4401377 w 11799394"/>
              <a:gd name="connsiteY204" fmla="*/ 4542409 h 6713342"/>
              <a:gd name="connsiteX205" fmla="*/ 4094031 w 11799394"/>
              <a:gd name="connsiteY205" fmla="*/ 4542409 h 6713342"/>
              <a:gd name="connsiteX206" fmla="*/ 3804720 w 11799394"/>
              <a:gd name="connsiteY206" fmla="*/ 4722323 h 6713342"/>
              <a:gd name="connsiteX207" fmla="*/ 3744004 w 11799394"/>
              <a:gd name="connsiteY207" fmla="*/ 4881341 h 6713342"/>
              <a:gd name="connsiteX208" fmla="*/ 3759345 w 11799394"/>
              <a:gd name="connsiteY208" fmla="*/ 4902999 h 6713342"/>
              <a:gd name="connsiteX209" fmla="*/ 7298383 w 11799394"/>
              <a:gd name="connsiteY209" fmla="*/ 1362601 h 6713342"/>
              <a:gd name="connsiteX210" fmla="*/ 6991050 w 11799394"/>
              <a:gd name="connsiteY210" fmla="*/ 1362601 h 6713342"/>
              <a:gd name="connsiteX211" fmla="*/ 6701739 w 11799394"/>
              <a:gd name="connsiteY211" fmla="*/ 1542527 h 6713342"/>
              <a:gd name="connsiteX212" fmla="*/ 6641009 w 11799394"/>
              <a:gd name="connsiteY212" fmla="*/ 1701545 h 6713342"/>
              <a:gd name="connsiteX213" fmla="*/ 6656351 w 11799394"/>
              <a:gd name="connsiteY213" fmla="*/ 1723190 h 6713342"/>
              <a:gd name="connsiteX214" fmla="*/ 6968654 w 11799394"/>
              <a:gd name="connsiteY214" fmla="*/ 1723190 h 6713342"/>
              <a:gd name="connsiteX215" fmla="*/ 7258740 w 11799394"/>
              <a:gd name="connsiteY215" fmla="*/ 1526169 h 6713342"/>
              <a:gd name="connsiteX216" fmla="*/ 7316025 w 11799394"/>
              <a:gd name="connsiteY216" fmla="*/ 1387487 h 6713342"/>
              <a:gd name="connsiteX217" fmla="*/ 7298383 w 11799394"/>
              <a:gd name="connsiteY217" fmla="*/ 1362601 h 6713342"/>
              <a:gd name="connsiteX218" fmla="*/ 8463886 w 11799394"/>
              <a:gd name="connsiteY218" fmla="*/ 2718135 h 6713342"/>
              <a:gd name="connsiteX219" fmla="*/ 8156553 w 11799394"/>
              <a:gd name="connsiteY219" fmla="*/ 2718135 h 6713342"/>
              <a:gd name="connsiteX220" fmla="*/ 7867230 w 11799394"/>
              <a:gd name="connsiteY220" fmla="*/ 2898061 h 6713342"/>
              <a:gd name="connsiteX221" fmla="*/ 7806513 w 11799394"/>
              <a:gd name="connsiteY221" fmla="*/ 3057078 h 6713342"/>
              <a:gd name="connsiteX222" fmla="*/ 7821854 w 11799394"/>
              <a:gd name="connsiteY222" fmla="*/ 3078724 h 6713342"/>
              <a:gd name="connsiteX223" fmla="*/ 8134157 w 11799394"/>
              <a:gd name="connsiteY223" fmla="*/ 3078724 h 6713342"/>
              <a:gd name="connsiteX224" fmla="*/ 8424243 w 11799394"/>
              <a:gd name="connsiteY224" fmla="*/ 2881703 h 6713342"/>
              <a:gd name="connsiteX225" fmla="*/ 8481515 w 11799394"/>
              <a:gd name="connsiteY225" fmla="*/ 2743021 h 6713342"/>
              <a:gd name="connsiteX226" fmla="*/ 8463886 w 11799394"/>
              <a:gd name="connsiteY226" fmla="*/ 2718135 h 6713342"/>
              <a:gd name="connsiteX227" fmla="*/ 7437738 w 11799394"/>
              <a:gd name="connsiteY227" fmla="*/ 1818670 h 6713342"/>
              <a:gd name="connsiteX228" fmla="*/ 7130405 w 11799394"/>
              <a:gd name="connsiteY228" fmla="*/ 1818670 h 6713342"/>
              <a:gd name="connsiteX229" fmla="*/ 6841082 w 11799394"/>
              <a:gd name="connsiteY229" fmla="*/ 1998583 h 6713342"/>
              <a:gd name="connsiteX230" fmla="*/ 6780364 w 11799394"/>
              <a:gd name="connsiteY230" fmla="*/ 2157601 h 6713342"/>
              <a:gd name="connsiteX231" fmla="*/ 6795706 w 11799394"/>
              <a:gd name="connsiteY231" fmla="*/ 2179259 h 6713342"/>
              <a:gd name="connsiteX232" fmla="*/ 7108009 w 11799394"/>
              <a:gd name="connsiteY232" fmla="*/ 2179259 h 6713342"/>
              <a:gd name="connsiteX233" fmla="*/ 7398095 w 11799394"/>
              <a:gd name="connsiteY233" fmla="*/ 1982237 h 6713342"/>
              <a:gd name="connsiteX234" fmla="*/ 7455367 w 11799394"/>
              <a:gd name="connsiteY234" fmla="*/ 1843543 h 6713342"/>
              <a:gd name="connsiteX235" fmla="*/ 7437738 w 11799394"/>
              <a:gd name="connsiteY235" fmla="*/ 1818670 h 6713342"/>
              <a:gd name="connsiteX236" fmla="*/ 8109169 w 11799394"/>
              <a:gd name="connsiteY236" fmla="*/ 1818670 h 6713342"/>
              <a:gd name="connsiteX237" fmla="*/ 7801835 w 11799394"/>
              <a:gd name="connsiteY237" fmla="*/ 1818670 h 6713342"/>
              <a:gd name="connsiteX238" fmla="*/ 7512512 w 11799394"/>
              <a:gd name="connsiteY238" fmla="*/ 1998583 h 6713342"/>
              <a:gd name="connsiteX239" fmla="*/ 7451796 w 11799394"/>
              <a:gd name="connsiteY239" fmla="*/ 2157601 h 6713342"/>
              <a:gd name="connsiteX240" fmla="*/ 7467137 w 11799394"/>
              <a:gd name="connsiteY240" fmla="*/ 2179259 h 6713342"/>
              <a:gd name="connsiteX241" fmla="*/ 7779440 w 11799394"/>
              <a:gd name="connsiteY241" fmla="*/ 2179259 h 6713342"/>
              <a:gd name="connsiteX242" fmla="*/ 8069525 w 11799394"/>
              <a:gd name="connsiteY242" fmla="*/ 1982237 h 6713342"/>
              <a:gd name="connsiteX243" fmla="*/ 8126811 w 11799394"/>
              <a:gd name="connsiteY243" fmla="*/ 1843543 h 6713342"/>
              <a:gd name="connsiteX244" fmla="*/ 8109169 w 11799394"/>
              <a:gd name="connsiteY244" fmla="*/ 1818670 h 6713342"/>
              <a:gd name="connsiteX245" fmla="*/ 8261196 w 11799394"/>
              <a:gd name="connsiteY245" fmla="*/ 2268396 h 6713342"/>
              <a:gd name="connsiteX246" fmla="*/ 8261196 w 11799394"/>
              <a:gd name="connsiteY246" fmla="*/ 2268396 h 6713342"/>
              <a:gd name="connsiteX247" fmla="*/ 7953863 w 11799394"/>
              <a:gd name="connsiteY247" fmla="*/ 2268396 h 6713342"/>
              <a:gd name="connsiteX248" fmla="*/ 7664539 w 11799394"/>
              <a:gd name="connsiteY248" fmla="*/ 2448322 h 6713342"/>
              <a:gd name="connsiteX249" fmla="*/ 7603823 w 11799394"/>
              <a:gd name="connsiteY249" fmla="*/ 2607339 h 6713342"/>
              <a:gd name="connsiteX250" fmla="*/ 7619164 w 11799394"/>
              <a:gd name="connsiteY250" fmla="*/ 2628998 h 6713342"/>
              <a:gd name="connsiteX251" fmla="*/ 7931467 w 11799394"/>
              <a:gd name="connsiteY251" fmla="*/ 2628998 h 6713342"/>
              <a:gd name="connsiteX252" fmla="*/ 8221552 w 11799394"/>
              <a:gd name="connsiteY252" fmla="*/ 2431964 h 6713342"/>
              <a:gd name="connsiteX253" fmla="*/ 8278838 w 11799394"/>
              <a:gd name="connsiteY253" fmla="*/ 2293282 h 6713342"/>
              <a:gd name="connsiteX254" fmla="*/ 8261196 w 11799394"/>
              <a:gd name="connsiteY254" fmla="*/ 2268396 h 6713342"/>
              <a:gd name="connsiteX255" fmla="*/ 3071314 w 11799394"/>
              <a:gd name="connsiteY255" fmla="*/ 4881341 h 6713342"/>
              <a:gd name="connsiteX256" fmla="*/ 3132031 w 11799394"/>
              <a:gd name="connsiteY256" fmla="*/ 4722323 h 6713342"/>
              <a:gd name="connsiteX257" fmla="*/ 3421354 w 11799394"/>
              <a:gd name="connsiteY257" fmla="*/ 4542409 h 6713342"/>
              <a:gd name="connsiteX258" fmla="*/ 3728688 w 11799394"/>
              <a:gd name="connsiteY258" fmla="*/ 4542409 h 6713342"/>
              <a:gd name="connsiteX259" fmla="*/ 3728688 w 11799394"/>
              <a:gd name="connsiteY259" fmla="*/ 4542409 h 6713342"/>
              <a:gd name="connsiteX260" fmla="*/ 3746329 w 11799394"/>
              <a:gd name="connsiteY260" fmla="*/ 4567296 h 6713342"/>
              <a:gd name="connsiteX261" fmla="*/ 3689044 w 11799394"/>
              <a:gd name="connsiteY261" fmla="*/ 4705965 h 6713342"/>
              <a:gd name="connsiteX262" fmla="*/ 3398959 w 11799394"/>
              <a:gd name="connsiteY262" fmla="*/ 4902999 h 6713342"/>
              <a:gd name="connsiteX263" fmla="*/ 3086656 w 11799394"/>
              <a:gd name="connsiteY263" fmla="*/ 4902999 h 6713342"/>
              <a:gd name="connsiteX264" fmla="*/ 3071314 w 11799394"/>
              <a:gd name="connsiteY264" fmla="*/ 4881341 h 6713342"/>
              <a:gd name="connsiteX265" fmla="*/ 3134065 w 11799394"/>
              <a:gd name="connsiteY265" fmla="*/ 4856810 h 6713342"/>
              <a:gd name="connsiteX266" fmla="*/ 3398959 w 11799394"/>
              <a:gd name="connsiteY266" fmla="*/ 4856810 h 6713342"/>
              <a:gd name="connsiteX267" fmla="*/ 3645893 w 11799394"/>
              <a:gd name="connsiteY267" fmla="*/ 4689492 h 6713342"/>
              <a:gd name="connsiteX268" fmla="*/ 3646109 w 11799394"/>
              <a:gd name="connsiteY268" fmla="*/ 4688907 h 6713342"/>
              <a:gd name="connsiteX269" fmla="*/ 3646351 w 11799394"/>
              <a:gd name="connsiteY269" fmla="*/ 4688336 h 6713342"/>
              <a:gd name="connsiteX270" fmla="*/ 3685994 w 11799394"/>
              <a:gd name="connsiteY270" fmla="*/ 4592335 h 6713342"/>
              <a:gd name="connsiteX271" fmla="*/ 3683503 w 11799394"/>
              <a:gd name="connsiteY271" fmla="*/ 4588598 h 6713342"/>
              <a:gd name="connsiteX272" fmla="*/ 3421354 w 11799394"/>
              <a:gd name="connsiteY272" fmla="*/ 4588598 h 6713342"/>
              <a:gd name="connsiteX273" fmla="*/ 3175182 w 11799394"/>
              <a:gd name="connsiteY273" fmla="*/ 4738808 h 6713342"/>
              <a:gd name="connsiteX274" fmla="*/ 3131523 w 11799394"/>
              <a:gd name="connsiteY274" fmla="*/ 4853137 h 6713342"/>
              <a:gd name="connsiteX275" fmla="*/ 3134052 w 11799394"/>
              <a:gd name="connsiteY275" fmla="*/ 4856810 h 6713342"/>
              <a:gd name="connsiteX276" fmla="*/ 1552543 w 11799394"/>
              <a:gd name="connsiteY276" fmla="*/ 2268396 h 6713342"/>
              <a:gd name="connsiteX277" fmla="*/ 1552543 w 11799394"/>
              <a:gd name="connsiteY277" fmla="*/ 2268396 h 6713342"/>
              <a:gd name="connsiteX278" fmla="*/ 1245199 w 11799394"/>
              <a:gd name="connsiteY278" fmla="*/ 2268396 h 6713342"/>
              <a:gd name="connsiteX279" fmla="*/ 955886 w 11799394"/>
              <a:gd name="connsiteY279" fmla="*/ 2448322 h 6713342"/>
              <a:gd name="connsiteX280" fmla="*/ 895165 w 11799394"/>
              <a:gd name="connsiteY280" fmla="*/ 2607339 h 6713342"/>
              <a:gd name="connsiteX281" fmla="*/ 910507 w 11799394"/>
              <a:gd name="connsiteY281" fmla="*/ 2628998 h 6713342"/>
              <a:gd name="connsiteX282" fmla="*/ 1222807 w 11799394"/>
              <a:gd name="connsiteY282" fmla="*/ 2628998 h 6713342"/>
              <a:gd name="connsiteX283" fmla="*/ 1512899 w 11799394"/>
              <a:gd name="connsiteY283" fmla="*/ 2431964 h 6713342"/>
              <a:gd name="connsiteX284" fmla="*/ 1570172 w 11799394"/>
              <a:gd name="connsiteY284" fmla="*/ 2293282 h 6713342"/>
              <a:gd name="connsiteX285" fmla="*/ 1552543 w 11799394"/>
              <a:gd name="connsiteY285" fmla="*/ 2268396 h 6713342"/>
              <a:gd name="connsiteX286" fmla="*/ 2223974 w 11799394"/>
              <a:gd name="connsiteY286" fmla="*/ 2268396 h 6713342"/>
              <a:gd name="connsiteX287" fmla="*/ 2223974 w 11799394"/>
              <a:gd name="connsiteY287" fmla="*/ 2268396 h 6713342"/>
              <a:gd name="connsiteX288" fmla="*/ 1916640 w 11799394"/>
              <a:gd name="connsiteY288" fmla="*/ 2268396 h 6713342"/>
              <a:gd name="connsiteX289" fmla="*/ 1627330 w 11799394"/>
              <a:gd name="connsiteY289" fmla="*/ 2448322 h 6713342"/>
              <a:gd name="connsiteX290" fmla="*/ 1566600 w 11799394"/>
              <a:gd name="connsiteY290" fmla="*/ 2607339 h 6713342"/>
              <a:gd name="connsiteX291" fmla="*/ 1581941 w 11799394"/>
              <a:gd name="connsiteY291" fmla="*/ 2628998 h 6713342"/>
              <a:gd name="connsiteX292" fmla="*/ 1894245 w 11799394"/>
              <a:gd name="connsiteY292" fmla="*/ 2628998 h 6713342"/>
              <a:gd name="connsiteX293" fmla="*/ 2184330 w 11799394"/>
              <a:gd name="connsiteY293" fmla="*/ 2431964 h 6713342"/>
              <a:gd name="connsiteX294" fmla="*/ 2241616 w 11799394"/>
              <a:gd name="connsiteY294" fmla="*/ 2293282 h 6713342"/>
              <a:gd name="connsiteX295" fmla="*/ 2223974 w 11799394"/>
              <a:gd name="connsiteY295" fmla="*/ 2268396 h 6713342"/>
              <a:gd name="connsiteX296" fmla="*/ 3411974 w 11799394"/>
              <a:gd name="connsiteY296" fmla="*/ 1818670 h 6713342"/>
              <a:gd name="connsiteX297" fmla="*/ 3104641 w 11799394"/>
              <a:gd name="connsiteY297" fmla="*/ 1818670 h 6713342"/>
              <a:gd name="connsiteX298" fmla="*/ 2815330 w 11799394"/>
              <a:gd name="connsiteY298" fmla="*/ 1998583 h 6713342"/>
              <a:gd name="connsiteX299" fmla="*/ 2754601 w 11799394"/>
              <a:gd name="connsiteY299" fmla="*/ 2157601 h 6713342"/>
              <a:gd name="connsiteX300" fmla="*/ 2769942 w 11799394"/>
              <a:gd name="connsiteY300" fmla="*/ 2179259 h 6713342"/>
              <a:gd name="connsiteX301" fmla="*/ 3082245 w 11799394"/>
              <a:gd name="connsiteY301" fmla="*/ 2179259 h 6713342"/>
              <a:gd name="connsiteX302" fmla="*/ 3372331 w 11799394"/>
              <a:gd name="connsiteY302" fmla="*/ 1982237 h 6713342"/>
              <a:gd name="connsiteX303" fmla="*/ 3429616 w 11799394"/>
              <a:gd name="connsiteY303" fmla="*/ 1843543 h 6713342"/>
              <a:gd name="connsiteX304" fmla="*/ 3411974 w 11799394"/>
              <a:gd name="connsiteY304" fmla="*/ 1818670 h 6713342"/>
              <a:gd name="connsiteX305" fmla="*/ 4083418 w 11799394"/>
              <a:gd name="connsiteY305" fmla="*/ 1818670 h 6713342"/>
              <a:gd name="connsiteX306" fmla="*/ 3776071 w 11799394"/>
              <a:gd name="connsiteY306" fmla="*/ 1818670 h 6713342"/>
              <a:gd name="connsiteX307" fmla="*/ 3486761 w 11799394"/>
              <a:gd name="connsiteY307" fmla="*/ 1998583 h 6713342"/>
              <a:gd name="connsiteX308" fmla="*/ 3426032 w 11799394"/>
              <a:gd name="connsiteY308" fmla="*/ 2157601 h 6713342"/>
              <a:gd name="connsiteX309" fmla="*/ 3441373 w 11799394"/>
              <a:gd name="connsiteY309" fmla="*/ 2179259 h 6713342"/>
              <a:gd name="connsiteX310" fmla="*/ 3753689 w 11799394"/>
              <a:gd name="connsiteY310" fmla="*/ 2179259 h 6713342"/>
              <a:gd name="connsiteX311" fmla="*/ 4043774 w 11799394"/>
              <a:gd name="connsiteY311" fmla="*/ 1982237 h 6713342"/>
              <a:gd name="connsiteX312" fmla="*/ 4101047 w 11799394"/>
              <a:gd name="connsiteY312" fmla="*/ 1843543 h 6713342"/>
              <a:gd name="connsiteX313" fmla="*/ 4083418 w 11799394"/>
              <a:gd name="connsiteY313" fmla="*/ 1818670 h 6713342"/>
              <a:gd name="connsiteX314" fmla="*/ 1097872 w 11799394"/>
              <a:gd name="connsiteY314" fmla="*/ 3057078 h 6713342"/>
              <a:gd name="connsiteX315" fmla="*/ 1158599 w 11799394"/>
              <a:gd name="connsiteY315" fmla="*/ 2898061 h 6713342"/>
              <a:gd name="connsiteX316" fmla="*/ 1447912 w 11799394"/>
              <a:gd name="connsiteY316" fmla="*/ 2718135 h 6713342"/>
              <a:gd name="connsiteX317" fmla="*/ 1755246 w 11799394"/>
              <a:gd name="connsiteY317" fmla="*/ 2718135 h 6713342"/>
              <a:gd name="connsiteX318" fmla="*/ 1772887 w 11799394"/>
              <a:gd name="connsiteY318" fmla="*/ 2743021 h 6713342"/>
              <a:gd name="connsiteX319" fmla="*/ 1715602 w 11799394"/>
              <a:gd name="connsiteY319" fmla="*/ 2881703 h 6713342"/>
              <a:gd name="connsiteX320" fmla="*/ 1425517 w 11799394"/>
              <a:gd name="connsiteY320" fmla="*/ 3078724 h 6713342"/>
              <a:gd name="connsiteX321" fmla="*/ 1113213 w 11799394"/>
              <a:gd name="connsiteY321" fmla="*/ 3078724 h 6713342"/>
              <a:gd name="connsiteX322" fmla="*/ 1097872 w 11799394"/>
              <a:gd name="connsiteY322" fmla="*/ 3057078 h 6713342"/>
              <a:gd name="connsiteX323" fmla="*/ 1160616 w 11799394"/>
              <a:gd name="connsiteY323" fmla="*/ 3032535 h 6713342"/>
              <a:gd name="connsiteX324" fmla="*/ 1425517 w 11799394"/>
              <a:gd name="connsiteY324" fmla="*/ 3032535 h 6713342"/>
              <a:gd name="connsiteX325" fmla="*/ 1672451 w 11799394"/>
              <a:gd name="connsiteY325" fmla="*/ 2865217 h 6713342"/>
              <a:gd name="connsiteX326" fmla="*/ 1672680 w 11799394"/>
              <a:gd name="connsiteY326" fmla="*/ 2864646 h 6713342"/>
              <a:gd name="connsiteX327" fmla="*/ 1672909 w 11799394"/>
              <a:gd name="connsiteY327" fmla="*/ 2864061 h 6713342"/>
              <a:gd name="connsiteX328" fmla="*/ 1712565 w 11799394"/>
              <a:gd name="connsiteY328" fmla="*/ 2768060 h 6713342"/>
              <a:gd name="connsiteX329" fmla="*/ 1710061 w 11799394"/>
              <a:gd name="connsiteY329" fmla="*/ 2764324 h 6713342"/>
              <a:gd name="connsiteX330" fmla="*/ 1447912 w 11799394"/>
              <a:gd name="connsiteY330" fmla="*/ 2764324 h 6713342"/>
              <a:gd name="connsiteX331" fmla="*/ 1201750 w 11799394"/>
              <a:gd name="connsiteY331" fmla="*/ 2914533 h 6713342"/>
              <a:gd name="connsiteX332" fmla="*/ 1158089 w 11799394"/>
              <a:gd name="connsiteY332" fmla="*/ 3028875 h 6713342"/>
              <a:gd name="connsiteX333" fmla="*/ 1160615 w 11799394"/>
              <a:gd name="connsiteY333" fmla="*/ 3032535 h 6713342"/>
              <a:gd name="connsiteX334" fmla="*/ 2588071 w 11799394"/>
              <a:gd name="connsiteY334" fmla="*/ 2268396 h 6713342"/>
              <a:gd name="connsiteX335" fmla="*/ 2895405 w 11799394"/>
              <a:gd name="connsiteY335" fmla="*/ 2268396 h 6713342"/>
              <a:gd name="connsiteX336" fmla="*/ 2913046 w 11799394"/>
              <a:gd name="connsiteY336" fmla="*/ 2293282 h 6713342"/>
              <a:gd name="connsiteX337" fmla="*/ 2855761 w 11799394"/>
              <a:gd name="connsiteY337" fmla="*/ 2431964 h 6713342"/>
              <a:gd name="connsiteX338" fmla="*/ 2565676 w 11799394"/>
              <a:gd name="connsiteY338" fmla="*/ 2628998 h 6713342"/>
              <a:gd name="connsiteX339" fmla="*/ 2253372 w 11799394"/>
              <a:gd name="connsiteY339" fmla="*/ 2628998 h 6713342"/>
              <a:gd name="connsiteX340" fmla="*/ 2238031 w 11799394"/>
              <a:gd name="connsiteY340" fmla="*/ 2607339 h 6713342"/>
              <a:gd name="connsiteX341" fmla="*/ 2298761 w 11799394"/>
              <a:gd name="connsiteY341" fmla="*/ 2448322 h 6713342"/>
              <a:gd name="connsiteX342" fmla="*/ 2588071 w 11799394"/>
              <a:gd name="connsiteY342" fmla="*/ 2268396 h 6713342"/>
              <a:gd name="connsiteX343" fmla="*/ 2850220 w 11799394"/>
              <a:gd name="connsiteY343" fmla="*/ 2314597 h 6713342"/>
              <a:gd name="connsiteX344" fmla="*/ 2588071 w 11799394"/>
              <a:gd name="connsiteY344" fmla="*/ 2314597 h 6713342"/>
              <a:gd name="connsiteX345" fmla="*/ 2341899 w 11799394"/>
              <a:gd name="connsiteY345" fmla="*/ 2464794 h 6713342"/>
              <a:gd name="connsiteX346" fmla="*/ 2298252 w 11799394"/>
              <a:gd name="connsiteY346" fmla="*/ 2579136 h 6713342"/>
              <a:gd name="connsiteX347" fmla="*/ 2300782 w 11799394"/>
              <a:gd name="connsiteY347" fmla="*/ 2582809 h 6713342"/>
              <a:gd name="connsiteX348" fmla="*/ 2565676 w 11799394"/>
              <a:gd name="connsiteY348" fmla="*/ 2582809 h 6713342"/>
              <a:gd name="connsiteX349" fmla="*/ 2812610 w 11799394"/>
              <a:gd name="connsiteY349" fmla="*/ 2415491 h 6713342"/>
              <a:gd name="connsiteX350" fmla="*/ 2812826 w 11799394"/>
              <a:gd name="connsiteY350" fmla="*/ 2414907 h 6713342"/>
              <a:gd name="connsiteX351" fmla="*/ 2813068 w 11799394"/>
              <a:gd name="connsiteY351" fmla="*/ 2414335 h 6713342"/>
              <a:gd name="connsiteX352" fmla="*/ 2852724 w 11799394"/>
              <a:gd name="connsiteY352" fmla="*/ 2318334 h 6713342"/>
              <a:gd name="connsiteX353" fmla="*/ 2850220 w 11799394"/>
              <a:gd name="connsiteY353" fmla="*/ 2314597 h 6713342"/>
              <a:gd name="connsiteX354" fmla="*/ 2931972 w 11799394"/>
              <a:gd name="connsiteY354" fmla="*/ 4425272 h 6713342"/>
              <a:gd name="connsiteX355" fmla="*/ 2992701 w 11799394"/>
              <a:gd name="connsiteY355" fmla="*/ 4266254 h 6713342"/>
              <a:gd name="connsiteX356" fmla="*/ 3282012 w 11799394"/>
              <a:gd name="connsiteY356" fmla="*/ 4086341 h 6713342"/>
              <a:gd name="connsiteX357" fmla="*/ 3589345 w 11799394"/>
              <a:gd name="connsiteY357" fmla="*/ 4086341 h 6713342"/>
              <a:gd name="connsiteX358" fmla="*/ 3606987 w 11799394"/>
              <a:gd name="connsiteY358" fmla="*/ 4111227 h 6713342"/>
              <a:gd name="connsiteX359" fmla="*/ 3549702 w 11799394"/>
              <a:gd name="connsiteY359" fmla="*/ 4249896 h 6713342"/>
              <a:gd name="connsiteX360" fmla="*/ 3259616 w 11799394"/>
              <a:gd name="connsiteY360" fmla="*/ 4446930 h 6713342"/>
              <a:gd name="connsiteX361" fmla="*/ 2947313 w 11799394"/>
              <a:gd name="connsiteY361" fmla="*/ 4446930 h 6713342"/>
              <a:gd name="connsiteX362" fmla="*/ 2931972 w 11799394"/>
              <a:gd name="connsiteY362" fmla="*/ 4425272 h 6713342"/>
              <a:gd name="connsiteX363" fmla="*/ 2994710 w 11799394"/>
              <a:gd name="connsiteY363" fmla="*/ 4400741 h 6713342"/>
              <a:gd name="connsiteX364" fmla="*/ 3259616 w 11799394"/>
              <a:gd name="connsiteY364" fmla="*/ 4400741 h 6713342"/>
              <a:gd name="connsiteX365" fmla="*/ 3506551 w 11799394"/>
              <a:gd name="connsiteY365" fmla="*/ 4233423 h 6713342"/>
              <a:gd name="connsiteX366" fmla="*/ 3506767 w 11799394"/>
              <a:gd name="connsiteY366" fmla="*/ 4232839 h 6713342"/>
              <a:gd name="connsiteX367" fmla="*/ 3507009 w 11799394"/>
              <a:gd name="connsiteY367" fmla="*/ 4232267 h 6713342"/>
              <a:gd name="connsiteX368" fmla="*/ 3546664 w 11799394"/>
              <a:gd name="connsiteY368" fmla="*/ 4136267 h 6713342"/>
              <a:gd name="connsiteX369" fmla="*/ 3544160 w 11799394"/>
              <a:gd name="connsiteY369" fmla="*/ 4132530 h 6713342"/>
              <a:gd name="connsiteX370" fmla="*/ 3282012 w 11799394"/>
              <a:gd name="connsiteY370" fmla="*/ 4132530 h 6713342"/>
              <a:gd name="connsiteX371" fmla="*/ 3035853 w 11799394"/>
              <a:gd name="connsiteY371" fmla="*/ 4282739 h 6713342"/>
              <a:gd name="connsiteX372" fmla="*/ 2992180 w 11799394"/>
              <a:gd name="connsiteY372" fmla="*/ 4397068 h 6713342"/>
              <a:gd name="connsiteX373" fmla="*/ 2994710 w 11799394"/>
              <a:gd name="connsiteY373" fmla="*/ 4400741 h 6713342"/>
              <a:gd name="connsiteX374" fmla="*/ 2275882 w 11799394"/>
              <a:gd name="connsiteY374" fmla="*/ 4446930 h 6713342"/>
              <a:gd name="connsiteX375" fmla="*/ 2588173 w 11799394"/>
              <a:gd name="connsiteY375" fmla="*/ 4446930 h 6713342"/>
              <a:gd name="connsiteX376" fmla="*/ 2878271 w 11799394"/>
              <a:gd name="connsiteY376" fmla="*/ 4249896 h 6713342"/>
              <a:gd name="connsiteX377" fmla="*/ 2935544 w 11799394"/>
              <a:gd name="connsiteY377" fmla="*/ 4111215 h 6713342"/>
              <a:gd name="connsiteX378" fmla="*/ 2917915 w 11799394"/>
              <a:gd name="connsiteY378" fmla="*/ 4086341 h 6713342"/>
              <a:gd name="connsiteX379" fmla="*/ 2610568 w 11799394"/>
              <a:gd name="connsiteY379" fmla="*/ 4086341 h 6713342"/>
              <a:gd name="connsiteX380" fmla="*/ 2321258 w 11799394"/>
              <a:gd name="connsiteY380" fmla="*/ 4266254 h 6713342"/>
              <a:gd name="connsiteX381" fmla="*/ 2260541 w 11799394"/>
              <a:gd name="connsiteY381" fmla="*/ 4425272 h 6713342"/>
              <a:gd name="connsiteX382" fmla="*/ 2275882 w 11799394"/>
              <a:gd name="connsiteY382" fmla="*/ 4446930 h 6713342"/>
              <a:gd name="connsiteX383" fmla="*/ 1252561 w 11799394"/>
              <a:gd name="connsiteY383" fmla="*/ 3534793 h 6713342"/>
              <a:gd name="connsiteX384" fmla="*/ 1564872 w 11799394"/>
              <a:gd name="connsiteY384" fmla="*/ 3534793 h 6713342"/>
              <a:gd name="connsiteX385" fmla="*/ 1854957 w 11799394"/>
              <a:gd name="connsiteY385" fmla="*/ 3337759 h 6713342"/>
              <a:gd name="connsiteX386" fmla="*/ 1912230 w 11799394"/>
              <a:gd name="connsiteY386" fmla="*/ 3199090 h 6713342"/>
              <a:gd name="connsiteX387" fmla="*/ 1894601 w 11799394"/>
              <a:gd name="connsiteY387" fmla="*/ 3174203 h 6713342"/>
              <a:gd name="connsiteX388" fmla="*/ 1587254 w 11799394"/>
              <a:gd name="connsiteY388" fmla="*/ 3174203 h 6713342"/>
              <a:gd name="connsiteX389" fmla="*/ 1297944 w 11799394"/>
              <a:gd name="connsiteY389" fmla="*/ 3354117 h 6713342"/>
              <a:gd name="connsiteX390" fmla="*/ 1237218 w 11799394"/>
              <a:gd name="connsiteY390" fmla="*/ 3513135 h 6713342"/>
              <a:gd name="connsiteX391" fmla="*/ 1252560 w 11799394"/>
              <a:gd name="connsiteY391" fmla="*/ 3534793 h 6713342"/>
              <a:gd name="connsiteX392" fmla="*/ 2060672 w 11799394"/>
              <a:gd name="connsiteY392" fmla="*/ 3962874 h 6713342"/>
              <a:gd name="connsiteX393" fmla="*/ 2121402 w 11799394"/>
              <a:gd name="connsiteY393" fmla="*/ 3803856 h 6713342"/>
              <a:gd name="connsiteX394" fmla="*/ 2410713 w 11799394"/>
              <a:gd name="connsiteY394" fmla="*/ 3623929 h 6713342"/>
              <a:gd name="connsiteX395" fmla="*/ 2718059 w 11799394"/>
              <a:gd name="connsiteY395" fmla="*/ 3623929 h 6713342"/>
              <a:gd name="connsiteX396" fmla="*/ 2735688 w 11799394"/>
              <a:gd name="connsiteY396" fmla="*/ 3648816 h 6713342"/>
              <a:gd name="connsiteX397" fmla="*/ 2678415 w 11799394"/>
              <a:gd name="connsiteY397" fmla="*/ 3787498 h 6713342"/>
              <a:gd name="connsiteX398" fmla="*/ 2388317 w 11799394"/>
              <a:gd name="connsiteY398" fmla="*/ 3984532 h 6713342"/>
              <a:gd name="connsiteX399" fmla="*/ 2076027 w 11799394"/>
              <a:gd name="connsiteY399" fmla="*/ 3984532 h 6713342"/>
              <a:gd name="connsiteX400" fmla="*/ 2060685 w 11799394"/>
              <a:gd name="connsiteY400" fmla="*/ 3962874 h 6713342"/>
              <a:gd name="connsiteX401" fmla="*/ 2123423 w 11799394"/>
              <a:gd name="connsiteY401" fmla="*/ 3938342 h 6713342"/>
              <a:gd name="connsiteX402" fmla="*/ 2388317 w 11799394"/>
              <a:gd name="connsiteY402" fmla="*/ 3938342 h 6713342"/>
              <a:gd name="connsiteX403" fmla="*/ 2635251 w 11799394"/>
              <a:gd name="connsiteY403" fmla="*/ 3771025 h 6713342"/>
              <a:gd name="connsiteX404" fmla="*/ 2635480 w 11799394"/>
              <a:gd name="connsiteY404" fmla="*/ 3770440 h 6713342"/>
              <a:gd name="connsiteX405" fmla="*/ 2635709 w 11799394"/>
              <a:gd name="connsiteY405" fmla="*/ 3769869 h 6713342"/>
              <a:gd name="connsiteX406" fmla="*/ 2675365 w 11799394"/>
              <a:gd name="connsiteY406" fmla="*/ 3673868 h 6713342"/>
              <a:gd name="connsiteX407" fmla="*/ 2672861 w 11799394"/>
              <a:gd name="connsiteY407" fmla="*/ 3670131 h 6713342"/>
              <a:gd name="connsiteX408" fmla="*/ 2410713 w 11799394"/>
              <a:gd name="connsiteY408" fmla="*/ 3670131 h 6713342"/>
              <a:gd name="connsiteX409" fmla="*/ 2164553 w 11799394"/>
              <a:gd name="connsiteY409" fmla="*/ 3820341 h 6713342"/>
              <a:gd name="connsiteX410" fmla="*/ 2120894 w 11799394"/>
              <a:gd name="connsiteY410" fmla="*/ 3934669 h 6713342"/>
              <a:gd name="connsiteX411" fmla="*/ 2123423 w 11799394"/>
              <a:gd name="connsiteY411" fmla="*/ 3938342 h 6713342"/>
              <a:gd name="connsiteX412" fmla="*/ 1905811 w 11799394"/>
              <a:gd name="connsiteY412" fmla="*/ 3513135 h 6713342"/>
              <a:gd name="connsiteX413" fmla="*/ 1966540 w 11799394"/>
              <a:gd name="connsiteY413" fmla="*/ 3354117 h 6713342"/>
              <a:gd name="connsiteX414" fmla="*/ 2255851 w 11799394"/>
              <a:gd name="connsiteY414" fmla="*/ 3174203 h 6713342"/>
              <a:gd name="connsiteX415" fmla="*/ 2563197 w 11799394"/>
              <a:gd name="connsiteY415" fmla="*/ 3174203 h 6713342"/>
              <a:gd name="connsiteX416" fmla="*/ 2563197 w 11799394"/>
              <a:gd name="connsiteY416" fmla="*/ 3174203 h 6713342"/>
              <a:gd name="connsiteX417" fmla="*/ 2580826 w 11799394"/>
              <a:gd name="connsiteY417" fmla="*/ 3199077 h 6713342"/>
              <a:gd name="connsiteX418" fmla="*/ 2523541 w 11799394"/>
              <a:gd name="connsiteY418" fmla="*/ 3337759 h 6713342"/>
              <a:gd name="connsiteX419" fmla="*/ 2233455 w 11799394"/>
              <a:gd name="connsiteY419" fmla="*/ 3534793 h 6713342"/>
              <a:gd name="connsiteX420" fmla="*/ 1921152 w 11799394"/>
              <a:gd name="connsiteY420" fmla="*/ 3534793 h 6713342"/>
              <a:gd name="connsiteX421" fmla="*/ 1905811 w 11799394"/>
              <a:gd name="connsiteY421" fmla="*/ 3513135 h 6713342"/>
              <a:gd name="connsiteX422" fmla="*/ 1968549 w 11799394"/>
              <a:gd name="connsiteY422" fmla="*/ 3488604 h 6713342"/>
              <a:gd name="connsiteX423" fmla="*/ 2233455 w 11799394"/>
              <a:gd name="connsiteY423" fmla="*/ 3488604 h 6713342"/>
              <a:gd name="connsiteX424" fmla="*/ 2480390 w 11799394"/>
              <a:gd name="connsiteY424" fmla="*/ 3321286 h 6713342"/>
              <a:gd name="connsiteX425" fmla="*/ 2480619 w 11799394"/>
              <a:gd name="connsiteY425" fmla="*/ 3320701 h 6713342"/>
              <a:gd name="connsiteX426" fmla="*/ 2480848 w 11799394"/>
              <a:gd name="connsiteY426" fmla="*/ 3320130 h 6713342"/>
              <a:gd name="connsiteX427" fmla="*/ 2520503 w 11799394"/>
              <a:gd name="connsiteY427" fmla="*/ 3224129 h 6713342"/>
              <a:gd name="connsiteX428" fmla="*/ 2518000 w 11799394"/>
              <a:gd name="connsiteY428" fmla="*/ 3220392 h 6713342"/>
              <a:gd name="connsiteX429" fmla="*/ 2255851 w 11799394"/>
              <a:gd name="connsiteY429" fmla="*/ 3220392 h 6713342"/>
              <a:gd name="connsiteX430" fmla="*/ 2009692 w 11799394"/>
              <a:gd name="connsiteY430" fmla="*/ 3370602 h 6713342"/>
              <a:gd name="connsiteX431" fmla="*/ 1966032 w 11799394"/>
              <a:gd name="connsiteY431" fmla="*/ 3484931 h 6713342"/>
              <a:gd name="connsiteX432" fmla="*/ 1968549 w 11799394"/>
              <a:gd name="connsiteY432" fmla="*/ 3488604 h 6713342"/>
              <a:gd name="connsiteX433" fmla="*/ 6250983 w 11799394"/>
              <a:gd name="connsiteY433" fmla="*/ 2268396 h 6713342"/>
              <a:gd name="connsiteX434" fmla="*/ 6250983 w 11799394"/>
              <a:gd name="connsiteY434" fmla="*/ 2268396 h 6713342"/>
              <a:gd name="connsiteX435" fmla="*/ 5943650 w 11799394"/>
              <a:gd name="connsiteY435" fmla="*/ 2268396 h 6713342"/>
              <a:gd name="connsiteX436" fmla="*/ 5654339 w 11799394"/>
              <a:gd name="connsiteY436" fmla="*/ 2448322 h 6713342"/>
              <a:gd name="connsiteX437" fmla="*/ 5593610 w 11799394"/>
              <a:gd name="connsiteY437" fmla="*/ 2607339 h 6713342"/>
              <a:gd name="connsiteX438" fmla="*/ 5608951 w 11799394"/>
              <a:gd name="connsiteY438" fmla="*/ 2628998 h 6713342"/>
              <a:gd name="connsiteX439" fmla="*/ 5921254 w 11799394"/>
              <a:gd name="connsiteY439" fmla="*/ 2628998 h 6713342"/>
              <a:gd name="connsiteX440" fmla="*/ 6211340 w 11799394"/>
              <a:gd name="connsiteY440" fmla="*/ 2431964 h 6713342"/>
              <a:gd name="connsiteX441" fmla="*/ 6268625 w 11799394"/>
              <a:gd name="connsiteY441" fmla="*/ 2293282 h 6713342"/>
              <a:gd name="connsiteX442" fmla="*/ 6250983 w 11799394"/>
              <a:gd name="connsiteY442" fmla="*/ 2268396 h 6713342"/>
              <a:gd name="connsiteX443" fmla="*/ 7754451 w 11799394"/>
              <a:gd name="connsiteY443" fmla="*/ 456066 h 6713342"/>
              <a:gd name="connsiteX444" fmla="*/ 7754451 w 11799394"/>
              <a:gd name="connsiteY444" fmla="*/ 456066 h 6713342"/>
              <a:gd name="connsiteX445" fmla="*/ 7772093 w 11799394"/>
              <a:gd name="connsiteY445" fmla="*/ 480953 h 6713342"/>
              <a:gd name="connsiteX446" fmla="*/ 7714809 w 11799394"/>
              <a:gd name="connsiteY446" fmla="*/ 619633 h 6713342"/>
              <a:gd name="connsiteX447" fmla="*/ 7424723 w 11799394"/>
              <a:gd name="connsiteY447" fmla="*/ 816661 h 6713342"/>
              <a:gd name="connsiteX448" fmla="*/ 7112419 w 11799394"/>
              <a:gd name="connsiteY448" fmla="*/ 816661 h 6713342"/>
              <a:gd name="connsiteX449" fmla="*/ 7097078 w 11799394"/>
              <a:gd name="connsiteY449" fmla="*/ 795007 h 6713342"/>
              <a:gd name="connsiteX450" fmla="*/ 7157808 w 11799394"/>
              <a:gd name="connsiteY450" fmla="*/ 635990 h 6713342"/>
              <a:gd name="connsiteX451" fmla="*/ 7447118 w 11799394"/>
              <a:gd name="connsiteY451" fmla="*/ 456066 h 6713342"/>
              <a:gd name="connsiteX452" fmla="*/ 7754451 w 11799394"/>
              <a:gd name="connsiteY452" fmla="*/ 456066 h 6713342"/>
              <a:gd name="connsiteX453" fmla="*/ 7709267 w 11799394"/>
              <a:gd name="connsiteY453" fmla="*/ 502259 h 6713342"/>
              <a:gd name="connsiteX454" fmla="*/ 7447118 w 11799394"/>
              <a:gd name="connsiteY454" fmla="*/ 502259 h 6713342"/>
              <a:gd name="connsiteX455" fmla="*/ 7200959 w 11799394"/>
              <a:gd name="connsiteY455" fmla="*/ 652467 h 6713342"/>
              <a:gd name="connsiteX456" fmla="*/ 7157299 w 11799394"/>
              <a:gd name="connsiteY456" fmla="*/ 766801 h 6713342"/>
              <a:gd name="connsiteX457" fmla="*/ 7159816 w 11799394"/>
              <a:gd name="connsiteY457" fmla="*/ 770470 h 6713342"/>
              <a:gd name="connsiteX458" fmla="*/ 7424723 w 11799394"/>
              <a:gd name="connsiteY458" fmla="*/ 770470 h 6713342"/>
              <a:gd name="connsiteX459" fmla="*/ 7671657 w 11799394"/>
              <a:gd name="connsiteY459" fmla="*/ 603157 h 6713342"/>
              <a:gd name="connsiteX460" fmla="*/ 7671886 w 11799394"/>
              <a:gd name="connsiteY460" fmla="*/ 602576 h 6713342"/>
              <a:gd name="connsiteX461" fmla="*/ 7672115 w 11799394"/>
              <a:gd name="connsiteY461" fmla="*/ 601999 h 6713342"/>
              <a:gd name="connsiteX462" fmla="*/ 7711771 w 11799394"/>
              <a:gd name="connsiteY462" fmla="*/ 505996 h 6713342"/>
              <a:gd name="connsiteX463" fmla="*/ 7709267 w 11799394"/>
              <a:gd name="connsiteY463" fmla="*/ 502260 h 6713342"/>
              <a:gd name="connsiteX464" fmla="*/ 4552158 w 11799394"/>
              <a:gd name="connsiteY464" fmla="*/ 905800 h 6713342"/>
              <a:gd name="connsiteX465" fmla="*/ 4552158 w 11799394"/>
              <a:gd name="connsiteY465" fmla="*/ 905800 h 6713342"/>
              <a:gd name="connsiteX466" fmla="*/ 4569788 w 11799394"/>
              <a:gd name="connsiteY466" fmla="*/ 930684 h 6713342"/>
              <a:gd name="connsiteX467" fmla="*/ 4512515 w 11799394"/>
              <a:gd name="connsiteY467" fmla="*/ 1069367 h 6713342"/>
              <a:gd name="connsiteX468" fmla="*/ 4222430 w 11799394"/>
              <a:gd name="connsiteY468" fmla="*/ 1266395 h 6713342"/>
              <a:gd name="connsiteX469" fmla="*/ 3910126 w 11799394"/>
              <a:gd name="connsiteY469" fmla="*/ 1266395 h 6713342"/>
              <a:gd name="connsiteX470" fmla="*/ 3894785 w 11799394"/>
              <a:gd name="connsiteY470" fmla="*/ 1244741 h 6713342"/>
              <a:gd name="connsiteX471" fmla="*/ 3955502 w 11799394"/>
              <a:gd name="connsiteY471" fmla="*/ 1085724 h 6713342"/>
              <a:gd name="connsiteX472" fmla="*/ 4244812 w 11799394"/>
              <a:gd name="connsiteY472" fmla="*/ 905800 h 6713342"/>
              <a:gd name="connsiteX473" fmla="*/ 4552158 w 11799394"/>
              <a:gd name="connsiteY473" fmla="*/ 905800 h 6713342"/>
              <a:gd name="connsiteX474" fmla="*/ 4506974 w 11799394"/>
              <a:gd name="connsiteY474" fmla="*/ 951993 h 6713342"/>
              <a:gd name="connsiteX475" fmla="*/ 4244812 w 11799394"/>
              <a:gd name="connsiteY475" fmla="*/ 951993 h 6713342"/>
              <a:gd name="connsiteX476" fmla="*/ 3998666 w 11799394"/>
              <a:gd name="connsiteY476" fmla="*/ 1102201 h 6713342"/>
              <a:gd name="connsiteX477" fmla="*/ 3955006 w 11799394"/>
              <a:gd name="connsiteY477" fmla="*/ 1216535 h 6713342"/>
              <a:gd name="connsiteX478" fmla="*/ 3957523 w 11799394"/>
              <a:gd name="connsiteY478" fmla="*/ 1220204 h 6713342"/>
              <a:gd name="connsiteX479" fmla="*/ 4222430 w 11799394"/>
              <a:gd name="connsiteY479" fmla="*/ 1220204 h 6713342"/>
              <a:gd name="connsiteX480" fmla="*/ 4469364 w 11799394"/>
              <a:gd name="connsiteY480" fmla="*/ 1052890 h 6713342"/>
              <a:gd name="connsiteX481" fmla="*/ 4469580 w 11799394"/>
              <a:gd name="connsiteY481" fmla="*/ 1052308 h 6713342"/>
              <a:gd name="connsiteX482" fmla="*/ 4469822 w 11799394"/>
              <a:gd name="connsiteY482" fmla="*/ 1051733 h 6713342"/>
              <a:gd name="connsiteX483" fmla="*/ 4509465 w 11799394"/>
              <a:gd name="connsiteY483" fmla="*/ 955730 h 6713342"/>
              <a:gd name="connsiteX484" fmla="*/ 4506974 w 11799394"/>
              <a:gd name="connsiteY484" fmla="*/ 951994 h 6713342"/>
              <a:gd name="connsiteX485" fmla="*/ 664513 w 11799394"/>
              <a:gd name="connsiteY485" fmla="*/ 1542527 h 6713342"/>
              <a:gd name="connsiteX486" fmla="*/ 603792 w 11799394"/>
              <a:gd name="connsiteY486" fmla="*/ 1701545 h 6713342"/>
              <a:gd name="connsiteX487" fmla="*/ 619133 w 11799394"/>
              <a:gd name="connsiteY487" fmla="*/ 1723190 h 6713342"/>
              <a:gd name="connsiteX488" fmla="*/ 931440 w 11799394"/>
              <a:gd name="connsiteY488" fmla="*/ 1723190 h 6713342"/>
              <a:gd name="connsiteX489" fmla="*/ 1221524 w 11799394"/>
              <a:gd name="connsiteY489" fmla="*/ 1526169 h 6713342"/>
              <a:gd name="connsiteX490" fmla="*/ 1278802 w 11799394"/>
              <a:gd name="connsiteY490" fmla="*/ 1387487 h 6713342"/>
              <a:gd name="connsiteX491" fmla="*/ 1261168 w 11799394"/>
              <a:gd name="connsiteY491" fmla="*/ 1362601 h 6713342"/>
              <a:gd name="connsiteX492" fmla="*/ 1261174 w 11799394"/>
              <a:gd name="connsiteY492" fmla="*/ 1362601 h 6713342"/>
              <a:gd name="connsiteX493" fmla="*/ 953826 w 11799394"/>
              <a:gd name="connsiteY493" fmla="*/ 1362601 h 6713342"/>
              <a:gd name="connsiteX494" fmla="*/ 664513 w 11799394"/>
              <a:gd name="connsiteY494" fmla="*/ 1542527 h 6713342"/>
              <a:gd name="connsiteX495" fmla="*/ 99 w 11799394"/>
              <a:gd name="connsiteY495" fmla="*/ 1998354 h 6713342"/>
              <a:gd name="connsiteX496" fmla="*/ 6975 w 11799394"/>
              <a:gd name="connsiteY496" fmla="*/ 1982237 h 6713342"/>
              <a:gd name="connsiteX497" fmla="*/ 64252 w 11799394"/>
              <a:gd name="connsiteY497" fmla="*/ 1843543 h 6713342"/>
              <a:gd name="connsiteX498" fmla="*/ 46620 w 11799394"/>
              <a:gd name="connsiteY498" fmla="*/ 1818670 h 6713342"/>
              <a:gd name="connsiteX499" fmla="*/ 105 w 11799394"/>
              <a:gd name="connsiteY499" fmla="*/ 1818670 h 6713342"/>
              <a:gd name="connsiteX500" fmla="*/ 99 w 11799394"/>
              <a:gd name="connsiteY500" fmla="*/ 1998354 h 6713342"/>
              <a:gd name="connsiteX501" fmla="*/ 6567710 w 11799394"/>
              <a:gd name="connsiteY501" fmla="*/ 905800 h 6713342"/>
              <a:gd name="connsiteX502" fmla="*/ 6567710 w 11799394"/>
              <a:gd name="connsiteY502" fmla="*/ 905800 h 6713342"/>
              <a:gd name="connsiteX503" fmla="*/ 6585338 w 11799394"/>
              <a:gd name="connsiteY503" fmla="*/ 930684 h 6713342"/>
              <a:gd name="connsiteX504" fmla="*/ 6528066 w 11799394"/>
              <a:gd name="connsiteY504" fmla="*/ 1069367 h 6713342"/>
              <a:gd name="connsiteX505" fmla="*/ 6237981 w 11799394"/>
              <a:gd name="connsiteY505" fmla="*/ 1266395 h 6713342"/>
              <a:gd name="connsiteX506" fmla="*/ 5925678 w 11799394"/>
              <a:gd name="connsiteY506" fmla="*/ 1266395 h 6713342"/>
              <a:gd name="connsiteX507" fmla="*/ 5910336 w 11799394"/>
              <a:gd name="connsiteY507" fmla="*/ 1244741 h 6713342"/>
              <a:gd name="connsiteX508" fmla="*/ 5971053 w 11799394"/>
              <a:gd name="connsiteY508" fmla="*/ 1085724 h 6713342"/>
              <a:gd name="connsiteX509" fmla="*/ 6260376 w 11799394"/>
              <a:gd name="connsiteY509" fmla="*/ 905800 h 6713342"/>
              <a:gd name="connsiteX510" fmla="*/ 6567710 w 11799394"/>
              <a:gd name="connsiteY510" fmla="*/ 905800 h 6713342"/>
              <a:gd name="connsiteX511" fmla="*/ 6522525 w 11799394"/>
              <a:gd name="connsiteY511" fmla="*/ 951993 h 6713342"/>
              <a:gd name="connsiteX512" fmla="*/ 6260364 w 11799394"/>
              <a:gd name="connsiteY512" fmla="*/ 951993 h 6713342"/>
              <a:gd name="connsiteX513" fmla="*/ 6014204 w 11799394"/>
              <a:gd name="connsiteY513" fmla="*/ 1102201 h 6713342"/>
              <a:gd name="connsiteX514" fmla="*/ 5970557 w 11799394"/>
              <a:gd name="connsiteY514" fmla="*/ 1216535 h 6713342"/>
              <a:gd name="connsiteX515" fmla="*/ 5973074 w 11799394"/>
              <a:gd name="connsiteY515" fmla="*/ 1220204 h 6713342"/>
              <a:gd name="connsiteX516" fmla="*/ 6237981 w 11799394"/>
              <a:gd name="connsiteY516" fmla="*/ 1220204 h 6713342"/>
              <a:gd name="connsiteX517" fmla="*/ 6484902 w 11799394"/>
              <a:gd name="connsiteY517" fmla="*/ 1052890 h 6713342"/>
              <a:gd name="connsiteX518" fmla="*/ 6485131 w 11799394"/>
              <a:gd name="connsiteY518" fmla="*/ 1052308 h 6713342"/>
              <a:gd name="connsiteX519" fmla="*/ 6485360 w 11799394"/>
              <a:gd name="connsiteY519" fmla="*/ 1051733 h 6713342"/>
              <a:gd name="connsiteX520" fmla="*/ 6525016 w 11799394"/>
              <a:gd name="connsiteY520" fmla="*/ 955730 h 6713342"/>
              <a:gd name="connsiteX521" fmla="*/ 6522525 w 11799394"/>
              <a:gd name="connsiteY521" fmla="*/ 951994 h 6713342"/>
              <a:gd name="connsiteX522" fmla="*/ 8577910 w 11799394"/>
              <a:gd name="connsiteY522" fmla="*/ 905800 h 6713342"/>
              <a:gd name="connsiteX523" fmla="*/ 8577910 w 11799394"/>
              <a:gd name="connsiteY523" fmla="*/ 905800 h 6713342"/>
              <a:gd name="connsiteX524" fmla="*/ 8595538 w 11799394"/>
              <a:gd name="connsiteY524" fmla="*/ 930684 h 6713342"/>
              <a:gd name="connsiteX525" fmla="*/ 8538266 w 11799394"/>
              <a:gd name="connsiteY525" fmla="*/ 1069367 h 6713342"/>
              <a:gd name="connsiteX526" fmla="*/ 8248181 w 11799394"/>
              <a:gd name="connsiteY526" fmla="*/ 1266395 h 6713342"/>
              <a:gd name="connsiteX527" fmla="*/ 7935878 w 11799394"/>
              <a:gd name="connsiteY527" fmla="*/ 1266395 h 6713342"/>
              <a:gd name="connsiteX528" fmla="*/ 7920536 w 11799394"/>
              <a:gd name="connsiteY528" fmla="*/ 1244741 h 6713342"/>
              <a:gd name="connsiteX529" fmla="*/ 7981266 w 11799394"/>
              <a:gd name="connsiteY529" fmla="*/ 1085724 h 6713342"/>
              <a:gd name="connsiteX530" fmla="*/ 8270577 w 11799394"/>
              <a:gd name="connsiteY530" fmla="*/ 905800 h 6713342"/>
              <a:gd name="connsiteX531" fmla="*/ 8577910 w 11799394"/>
              <a:gd name="connsiteY531" fmla="*/ 905800 h 6713342"/>
              <a:gd name="connsiteX532" fmla="*/ 8532725 w 11799394"/>
              <a:gd name="connsiteY532" fmla="*/ 951993 h 6713342"/>
              <a:gd name="connsiteX533" fmla="*/ 8270577 w 11799394"/>
              <a:gd name="connsiteY533" fmla="*/ 951993 h 6713342"/>
              <a:gd name="connsiteX534" fmla="*/ 8024404 w 11799394"/>
              <a:gd name="connsiteY534" fmla="*/ 1102201 h 6713342"/>
              <a:gd name="connsiteX535" fmla="*/ 7980758 w 11799394"/>
              <a:gd name="connsiteY535" fmla="*/ 1216535 h 6713342"/>
              <a:gd name="connsiteX536" fmla="*/ 7983287 w 11799394"/>
              <a:gd name="connsiteY536" fmla="*/ 1220204 h 6713342"/>
              <a:gd name="connsiteX537" fmla="*/ 8248181 w 11799394"/>
              <a:gd name="connsiteY537" fmla="*/ 1220204 h 6713342"/>
              <a:gd name="connsiteX538" fmla="*/ 8495115 w 11799394"/>
              <a:gd name="connsiteY538" fmla="*/ 1052890 h 6713342"/>
              <a:gd name="connsiteX539" fmla="*/ 8495331 w 11799394"/>
              <a:gd name="connsiteY539" fmla="*/ 1052308 h 6713342"/>
              <a:gd name="connsiteX540" fmla="*/ 8495572 w 11799394"/>
              <a:gd name="connsiteY540" fmla="*/ 1051733 h 6713342"/>
              <a:gd name="connsiteX541" fmla="*/ 8535228 w 11799394"/>
              <a:gd name="connsiteY541" fmla="*/ 955730 h 6713342"/>
              <a:gd name="connsiteX542" fmla="*/ 8532725 w 11799394"/>
              <a:gd name="connsiteY542" fmla="*/ 951994 h 6713342"/>
              <a:gd name="connsiteX543" fmla="*/ 10792478 w 11799394"/>
              <a:gd name="connsiteY543" fmla="*/ 1818670 h 6713342"/>
              <a:gd name="connsiteX544" fmla="*/ 10792478 w 11799394"/>
              <a:gd name="connsiteY544" fmla="*/ 1818670 h 6713342"/>
              <a:gd name="connsiteX545" fmla="*/ 10810107 w 11799394"/>
              <a:gd name="connsiteY545" fmla="*/ 1843556 h 6713342"/>
              <a:gd name="connsiteX546" fmla="*/ 10752834 w 11799394"/>
              <a:gd name="connsiteY546" fmla="*/ 1982237 h 6713342"/>
              <a:gd name="connsiteX547" fmla="*/ 10462736 w 11799394"/>
              <a:gd name="connsiteY547" fmla="*/ 2179259 h 6713342"/>
              <a:gd name="connsiteX548" fmla="*/ 10150445 w 11799394"/>
              <a:gd name="connsiteY548" fmla="*/ 2179259 h 6713342"/>
              <a:gd name="connsiteX549" fmla="*/ 10135104 w 11799394"/>
              <a:gd name="connsiteY549" fmla="*/ 2157601 h 6713342"/>
              <a:gd name="connsiteX550" fmla="*/ 10195821 w 11799394"/>
              <a:gd name="connsiteY550" fmla="*/ 1998583 h 6713342"/>
              <a:gd name="connsiteX551" fmla="*/ 10485131 w 11799394"/>
              <a:gd name="connsiteY551" fmla="*/ 1818670 h 6713342"/>
              <a:gd name="connsiteX552" fmla="*/ 10792478 w 11799394"/>
              <a:gd name="connsiteY552" fmla="*/ 1818670 h 6713342"/>
              <a:gd name="connsiteX553" fmla="*/ 10747293 w 11799394"/>
              <a:gd name="connsiteY553" fmla="*/ 1864858 h 6713342"/>
              <a:gd name="connsiteX554" fmla="*/ 10485131 w 11799394"/>
              <a:gd name="connsiteY554" fmla="*/ 1864858 h 6713342"/>
              <a:gd name="connsiteX555" fmla="*/ 10238972 w 11799394"/>
              <a:gd name="connsiteY555" fmla="*/ 2015068 h 6713342"/>
              <a:gd name="connsiteX556" fmla="*/ 10195312 w 11799394"/>
              <a:gd name="connsiteY556" fmla="*/ 2129397 h 6713342"/>
              <a:gd name="connsiteX557" fmla="*/ 10197842 w 11799394"/>
              <a:gd name="connsiteY557" fmla="*/ 2133070 h 6713342"/>
              <a:gd name="connsiteX558" fmla="*/ 10462736 w 11799394"/>
              <a:gd name="connsiteY558" fmla="*/ 2133070 h 6713342"/>
              <a:gd name="connsiteX559" fmla="*/ 10709670 w 11799394"/>
              <a:gd name="connsiteY559" fmla="*/ 1965752 h 6713342"/>
              <a:gd name="connsiteX560" fmla="*/ 10709899 w 11799394"/>
              <a:gd name="connsiteY560" fmla="*/ 1965168 h 6713342"/>
              <a:gd name="connsiteX561" fmla="*/ 10710128 w 11799394"/>
              <a:gd name="connsiteY561" fmla="*/ 1964596 h 6713342"/>
              <a:gd name="connsiteX562" fmla="*/ 10749784 w 11799394"/>
              <a:gd name="connsiteY562" fmla="*/ 1868595 h 6713342"/>
              <a:gd name="connsiteX563" fmla="*/ 10747280 w 11799394"/>
              <a:gd name="connsiteY563" fmla="*/ 1864858 h 6713342"/>
              <a:gd name="connsiteX564" fmla="*/ 1932591 w 11799394"/>
              <a:gd name="connsiteY564" fmla="*/ 1362601 h 6713342"/>
              <a:gd name="connsiteX565" fmla="*/ 1932591 w 11799394"/>
              <a:gd name="connsiteY565" fmla="*/ 1362601 h 6713342"/>
              <a:gd name="connsiteX566" fmla="*/ 1950233 w 11799394"/>
              <a:gd name="connsiteY566" fmla="*/ 1387487 h 6713342"/>
              <a:gd name="connsiteX567" fmla="*/ 1892948 w 11799394"/>
              <a:gd name="connsiteY567" fmla="*/ 1526169 h 6713342"/>
              <a:gd name="connsiteX568" fmla="*/ 1602863 w 11799394"/>
              <a:gd name="connsiteY568" fmla="*/ 1723190 h 6713342"/>
              <a:gd name="connsiteX569" fmla="*/ 1290559 w 11799394"/>
              <a:gd name="connsiteY569" fmla="*/ 1723190 h 6713342"/>
              <a:gd name="connsiteX570" fmla="*/ 1275218 w 11799394"/>
              <a:gd name="connsiteY570" fmla="*/ 1701545 h 6713342"/>
              <a:gd name="connsiteX571" fmla="*/ 1335935 w 11799394"/>
              <a:gd name="connsiteY571" fmla="*/ 1542527 h 6713342"/>
              <a:gd name="connsiteX572" fmla="*/ 1625258 w 11799394"/>
              <a:gd name="connsiteY572" fmla="*/ 1362601 h 6713342"/>
              <a:gd name="connsiteX573" fmla="*/ 1932591 w 11799394"/>
              <a:gd name="connsiteY573" fmla="*/ 1362601 h 6713342"/>
              <a:gd name="connsiteX574" fmla="*/ 1887406 w 11799394"/>
              <a:gd name="connsiteY574" fmla="*/ 1408790 h 6713342"/>
              <a:gd name="connsiteX575" fmla="*/ 1625258 w 11799394"/>
              <a:gd name="connsiteY575" fmla="*/ 1408790 h 6713342"/>
              <a:gd name="connsiteX576" fmla="*/ 1379099 w 11799394"/>
              <a:gd name="connsiteY576" fmla="*/ 1558999 h 6713342"/>
              <a:gd name="connsiteX577" fmla="*/ 1335439 w 11799394"/>
              <a:gd name="connsiteY577" fmla="*/ 1673328 h 6713342"/>
              <a:gd name="connsiteX578" fmla="*/ 1337968 w 11799394"/>
              <a:gd name="connsiteY578" fmla="*/ 1677001 h 6713342"/>
              <a:gd name="connsiteX579" fmla="*/ 1602863 w 11799394"/>
              <a:gd name="connsiteY579" fmla="*/ 1677001 h 6713342"/>
              <a:gd name="connsiteX580" fmla="*/ 1849797 w 11799394"/>
              <a:gd name="connsiteY580" fmla="*/ 1509684 h 6713342"/>
              <a:gd name="connsiteX581" fmla="*/ 1850013 w 11799394"/>
              <a:gd name="connsiteY581" fmla="*/ 1509112 h 6713342"/>
              <a:gd name="connsiteX582" fmla="*/ 1850255 w 11799394"/>
              <a:gd name="connsiteY582" fmla="*/ 1508527 h 6713342"/>
              <a:gd name="connsiteX583" fmla="*/ 1889910 w 11799394"/>
              <a:gd name="connsiteY583" fmla="*/ 1412527 h 6713342"/>
              <a:gd name="connsiteX584" fmla="*/ 1887406 w 11799394"/>
              <a:gd name="connsiteY584" fmla="*/ 1408790 h 6713342"/>
              <a:gd name="connsiteX585" fmla="*/ 803867 w 11799394"/>
              <a:gd name="connsiteY585" fmla="*/ 1998583 h 6713342"/>
              <a:gd name="connsiteX586" fmla="*/ 743146 w 11799394"/>
              <a:gd name="connsiteY586" fmla="*/ 2157601 h 6713342"/>
              <a:gd name="connsiteX587" fmla="*/ 758487 w 11799394"/>
              <a:gd name="connsiteY587" fmla="*/ 2179259 h 6713342"/>
              <a:gd name="connsiteX588" fmla="*/ 1070794 w 11799394"/>
              <a:gd name="connsiteY588" fmla="*/ 2179259 h 6713342"/>
              <a:gd name="connsiteX589" fmla="*/ 1360885 w 11799394"/>
              <a:gd name="connsiteY589" fmla="*/ 1982237 h 6713342"/>
              <a:gd name="connsiteX590" fmla="*/ 1418157 w 11799394"/>
              <a:gd name="connsiteY590" fmla="*/ 1843543 h 6713342"/>
              <a:gd name="connsiteX591" fmla="*/ 1400516 w 11799394"/>
              <a:gd name="connsiteY591" fmla="*/ 1818670 h 6713342"/>
              <a:gd name="connsiteX592" fmla="*/ 1400528 w 11799394"/>
              <a:gd name="connsiteY592" fmla="*/ 1818670 h 6713342"/>
              <a:gd name="connsiteX593" fmla="*/ 1093178 w 11799394"/>
              <a:gd name="connsiteY593" fmla="*/ 1818670 h 6713342"/>
              <a:gd name="connsiteX594" fmla="*/ 803865 w 11799394"/>
              <a:gd name="connsiteY594" fmla="*/ 1998583 h 6713342"/>
              <a:gd name="connsiteX595" fmla="*/ 3944063 w 11799394"/>
              <a:gd name="connsiteY595" fmla="*/ 1362601 h 6713342"/>
              <a:gd name="connsiteX596" fmla="*/ 3944063 w 11799394"/>
              <a:gd name="connsiteY596" fmla="*/ 1362601 h 6713342"/>
              <a:gd name="connsiteX597" fmla="*/ 3961692 w 11799394"/>
              <a:gd name="connsiteY597" fmla="*/ 1387487 h 6713342"/>
              <a:gd name="connsiteX598" fmla="*/ 3904420 w 11799394"/>
              <a:gd name="connsiteY598" fmla="*/ 1526169 h 6713342"/>
              <a:gd name="connsiteX599" fmla="*/ 3614334 w 11799394"/>
              <a:gd name="connsiteY599" fmla="*/ 1723190 h 6713342"/>
              <a:gd name="connsiteX600" fmla="*/ 3302030 w 11799394"/>
              <a:gd name="connsiteY600" fmla="*/ 1723190 h 6713342"/>
              <a:gd name="connsiteX601" fmla="*/ 3286689 w 11799394"/>
              <a:gd name="connsiteY601" fmla="*/ 1701545 h 6713342"/>
              <a:gd name="connsiteX602" fmla="*/ 3347406 w 11799394"/>
              <a:gd name="connsiteY602" fmla="*/ 1542527 h 6713342"/>
              <a:gd name="connsiteX603" fmla="*/ 3636729 w 11799394"/>
              <a:gd name="connsiteY603" fmla="*/ 1362601 h 6713342"/>
              <a:gd name="connsiteX604" fmla="*/ 3944063 w 11799394"/>
              <a:gd name="connsiteY604" fmla="*/ 1362601 h 6713342"/>
              <a:gd name="connsiteX605" fmla="*/ 3898878 w 11799394"/>
              <a:gd name="connsiteY605" fmla="*/ 1408790 h 6713342"/>
              <a:gd name="connsiteX606" fmla="*/ 3636716 w 11799394"/>
              <a:gd name="connsiteY606" fmla="*/ 1408790 h 6713342"/>
              <a:gd name="connsiteX607" fmla="*/ 3390557 w 11799394"/>
              <a:gd name="connsiteY607" fmla="*/ 1558999 h 6713342"/>
              <a:gd name="connsiteX608" fmla="*/ 3346910 w 11799394"/>
              <a:gd name="connsiteY608" fmla="*/ 1673328 h 6713342"/>
              <a:gd name="connsiteX609" fmla="*/ 3349427 w 11799394"/>
              <a:gd name="connsiteY609" fmla="*/ 1677001 h 6713342"/>
              <a:gd name="connsiteX610" fmla="*/ 3614334 w 11799394"/>
              <a:gd name="connsiteY610" fmla="*/ 1677001 h 6713342"/>
              <a:gd name="connsiteX611" fmla="*/ 3861268 w 11799394"/>
              <a:gd name="connsiteY611" fmla="*/ 1509684 h 6713342"/>
              <a:gd name="connsiteX612" fmla="*/ 3861484 w 11799394"/>
              <a:gd name="connsiteY612" fmla="*/ 1509112 h 6713342"/>
              <a:gd name="connsiteX613" fmla="*/ 3861726 w 11799394"/>
              <a:gd name="connsiteY613" fmla="*/ 1508527 h 6713342"/>
              <a:gd name="connsiteX614" fmla="*/ 3901382 w 11799394"/>
              <a:gd name="connsiteY614" fmla="*/ 1412527 h 6713342"/>
              <a:gd name="connsiteX615" fmla="*/ 3898878 w 11799394"/>
              <a:gd name="connsiteY615" fmla="*/ 1408790 h 6713342"/>
              <a:gd name="connsiteX616" fmla="*/ 7969826 w 11799394"/>
              <a:gd name="connsiteY616" fmla="*/ 1362601 h 6713342"/>
              <a:gd name="connsiteX617" fmla="*/ 7969826 w 11799394"/>
              <a:gd name="connsiteY617" fmla="*/ 1362601 h 6713342"/>
              <a:gd name="connsiteX618" fmla="*/ 7987443 w 11799394"/>
              <a:gd name="connsiteY618" fmla="*/ 1387487 h 6713342"/>
              <a:gd name="connsiteX619" fmla="*/ 7930170 w 11799394"/>
              <a:gd name="connsiteY619" fmla="*/ 1526169 h 6713342"/>
              <a:gd name="connsiteX620" fmla="*/ 7640085 w 11799394"/>
              <a:gd name="connsiteY620" fmla="*/ 1723190 h 6713342"/>
              <a:gd name="connsiteX621" fmla="*/ 7327782 w 11799394"/>
              <a:gd name="connsiteY621" fmla="*/ 1723190 h 6713342"/>
              <a:gd name="connsiteX622" fmla="*/ 7312440 w 11799394"/>
              <a:gd name="connsiteY622" fmla="*/ 1701545 h 6713342"/>
              <a:gd name="connsiteX623" fmla="*/ 7373157 w 11799394"/>
              <a:gd name="connsiteY623" fmla="*/ 1542527 h 6713342"/>
              <a:gd name="connsiteX624" fmla="*/ 7662481 w 11799394"/>
              <a:gd name="connsiteY624" fmla="*/ 1362601 h 6713342"/>
              <a:gd name="connsiteX625" fmla="*/ 7969826 w 11799394"/>
              <a:gd name="connsiteY625" fmla="*/ 1362601 h 6713342"/>
              <a:gd name="connsiteX626" fmla="*/ 7924629 w 11799394"/>
              <a:gd name="connsiteY626" fmla="*/ 1408790 h 6713342"/>
              <a:gd name="connsiteX627" fmla="*/ 7662481 w 11799394"/>
              <a:gd name="connsiteY627" fmla="*/ 1408790 h 6713342"/>
              <a:gd name="connsiteX628" fmla="*/ 7416321 w 11799394"/>
              <a:gd name="connsiteY628" fmla="*/ 1558999 h 6713342"/>
              <a:gd name="connsiteX629" fmla="*/ 7372662 w 11799394"/>
              <a:gd name="connsiteY629" fmla="*/ 1673328 h 6713342"/>
              <a:gd name="connsiteX630" fmla="*/ 7375178 w 11799394"/>
              <a:gd name="connsiteY630" fmla="*/ 1677001 h 6713342"/>
              <a:gd name="connsiteX631" fmla="*/ 7640085 w 11799394"/>
              <a:gd name="connsiteY631" fmla="*/ 1677001 h 6713342"/>
              <a:gd name="connsiteX632" fmla="*/ 7887020 w 11799394"/>
              <a:gd name="connsiteY632" fmla="*/ 1509684 h 6713342"/>
              <a:gd name="connsiteX633" fmla="*/ 7887235 w 11799394"/>
              <a:gd name="connsiteY633" fmla="*/ 1509112 h 6713342"/>
              <a:gd name="connsiteX634" fmla="*/ 7887477 w 11799394"/>
              <a:gd name="connsiteY634" fmla="*/ 1508527 h 6713342"/>
              <a:gd name="connsiteX635" fmla="*/ 7927133 w 11799394"/>
              <a:gd name="connsiteY635" fmla="*/ 1412527 h 6713342"/>
              <a:gd name="connsiteX636" fmla="*/ 7924629 w 11799394"/>
              <a:gd name="connsiteY636" fmla="*/ 1408790 h 6713342"/>
              <a:gd name="connsiteX637" fmla="*/ 8679680 w 11799394"/>
              <a:gd name="connsiteY637" fmla="*/ 3354129 h 6713342"/>
              <a:gd name="connsiteX638" fmla="*/ 8618964 w 11799394"/>
              <a:gd name="connsiteY638" fmla="*/ 3513147 h 6713342"/>
              <a:gd name="connsiteX639" fmla="*/ 8634304 w 11799394"/>
              <a:gd name="connsiteY639" fmla="*/ 3534793 h 6713342"/>
              <a:gd name="connsiteX640" fmla="*/ 8946608 w 11799394"/>
              <a:gd name="connsiteY640" fmla="*/ 3534793 h 6713342"/>
              <a:gd name="connsiteX641" fmla="*/ 9236694 w 11799394"/>
              <a:gd name="connsiteY641" fmla="*/ 3337759 h 6713342"/>
              <a:gd name="connsiteX642" fmla="*/ 9293966 w 11799394"/>
              <a:gd name="connsiteY642" fmla="*/ 3199090 h 6713342"/>
              <a:gd name="connsiteX643" fmla="*/ 9276337 w 11799394"/>
              <a:gd name="connsiteY643" fmla="*/ 3174203 h 6713342"/>
              <a:gd name="connsiteX644" fmla="*/ 8968991 w 11799394"/>
              <a:gd name="connsiteY644" fmla="*/ 3174203 h 6713342"/>
              <a:gd name="connsiteX645" fmla="*/ 8679680 w 11799394"/>
              <a:gd name="connsiteY645" fmla="*/ 3354117 h 6713342"/>
              <a:gd name="connsiteX646" fmla="*/ 8782252 w 11799394"/>
              <a:gd name="connsiteY646" fmla="*/ 1818670 h 6713342"/>
              <a:gd name="connsiteX647" fmla="*/ 8782252 w 11799394"/>
              <a:gd name="connsiteY647" fmla="*/ 1818670 h 6713342"/>
              <a:gd name="connsiteX648" fmla="*/ 8799894 w 11799394"/>
              <a:gd name="connsiteY648" fmla="*/ 1843556 h 6713342"/>
              <a:gd name="connsiteX649" fmla="*/ 8742609 w 11799394"/>
              <a:gd name="connsiteY649" fmla="*/ 1982237 h 6713342"/>
              <a:gd name="connsiteX650" fmla="*/ 8452523 w 11799394"/>
              <a:gd name="connsiteY650" fmla="*/ 2179259 h 6713342"/>
              <a:gd name="connsiteX651" fmla="*/ 8140220 w 11799394"/>
              <a:gd name="connsiteY651" fmla="*/ 2179259 h 6713342"/>
              <a:gd name="connsiteX652" fmla="*/ 8124879 w 11799394"/>
              <a:gd name="connsiteY652" fmla="*/ 2157601 h 6713342"/>
              <a:gd name="connsiteX653" fmla="*/ 8185609 w 11799394"/>
              <a:gd name="connsiteY653" fmla="*/ 1998583 h 6713342"/>
              <a:gd name="connsiteX654" fmla="*/ 8474918 w 11799394"/>
              <a:gd name="connsiteY654" fmla="*/ 1818670 h 6713342"/>
              <a:gd name="connsiteX655" fmla="*/ 8782265 w 11799394"/>
              <a:gd name="connsiteY655" fmla="*/ 1818670 h 6713342"/>
              <a:gd name="connsiteX656" fmla="*/ 8737067 w 11799394"/>
              <a:gd name="connsiteY656" fmla="*/ 1864858 h 6713342"/>
              <a:gd name="connsiteX657" fmla="*/ 8474918 w 11799394"/>
              <a:gd name="connsiteY657" fmla="*/ 1864858 h 6713342"/>
              <a:gd name="connsiteX658" fmla="*/ 8228759 w 11799394"/>
              <a:gd name="connsiteY658" fmla="*/ 2015068 h 6713342"/>
              <a:gd name="connsiteX659" fmla="*/ 8185100 w 11799394"/>
              <a:gd name="connsiteY659" fmla="*/ 2129397 h 6713342"/>
              <a:gd name="connsiteX660" fmla="*/ 8187630 w 11799394"/>
              <a:gd name="connsiteY660" fmla="*/ 2133070 h 6713342"/>
              <a:gd name="connsiteX661" fmla="*/ 8452523 w 11799394"/>
              <a:gd name="connsiteY661" fmla="*/ 2133070 h 6713342"/>
              <a:gd name="connsiteX662" fmla="*/ 8699458 w 11799394"/>
              <a:gd name="connsiteY662" fmla="*/ 1965752 h 6713342"/>
              <a:gd name="connsiteX663" fmla="*/ 8699673 w 11799394"/>
              <a:gd name="connsiteY663" fmla="*/ 1965168 h 6713342"/>
              <a:gd name="connsiteX664" fmla="*/ 8699915 w 11799394"/>
              <a:gd name="connsiteY664" fmla="*/ 1964596 h 6713342"/>
              <a:gd name="connsiteX665" fmla="*/ 8739571 w 11799394"/>
              <a:gd name="connsiteY665" fmla="*/ 1868595 h 6713342"/>
              <a:gd name="connsiteX666" fmla="*/ 8737067 w 11799394"/>
              <a:gd name="connsiteY666" fmla="*/ 1864858 h 6713342"/>
              <a:gd name="connsiteX667" fmla="*/ 5959614 w 11799394"/>
              <a:gd name="connsiteY667" fmla="*/ 1362601 h 6713342"/>
              <a:gd name="connsiteX668" fmla="*/ 5959614 w 11799394"/>
              <a:gd name="connsiteY668" fmla="*/ 1362601 h 6713342"/>
              <a:gd name="connsiteX669" fmla="*/ 5977243 w 11799394"/>
              <a:gd name="connsiteY669" fmla="*/ 1387487 h 6713342"/>
              <a:gd name="connsiteX670" fmla="*/ 5919971 w 11799394"/>
              <a:gd name="connsiteY670" fmla="*/ 1526169 h 6713342"/>
              <a:gd name="connsiteX671" fmla="*/ 5629885 w 11799394"/>
              <a:gd name="connsiteY671" fmla="*/ 1723190 h 6713342"/>
              <a:gd name="connsiteX672" fmla="*/ 5317582 w 11799394"/>
              <a:gd name="connsiteY672" fmla="*/ 1723190 h 6713342"/>
              <a:gd name="connsiteX673" fmla="*/ 5302240 w 11799394"/>
              <a:gd name="connsiteY673" fmla="*/ 1701545 h 6713342"/>
              <a:gd name="connsiteX674" fmla="*/ 5362957 w 11799394"/>
              <a:gd name="connsiteY674" fmla="*/ 1542527 h 6713342"/>
              <a:gd name="connsiteX675" fmla="*/ 5652280 w 11799394"/>
              <a:gd name="connsiteY675" fmla="*/ 1362601 h 6713342"/>
              <a:gd name="connsiteX676" fmla="*/ 5959614 w 11799394"/>
              <a:gd name="connsiteY676" fmla="*/ 1362601 h 6713342"/>
              <a:gd name="connsiteX677" fmla="*/ 5914429 w 11799394"/>
              <a:gd name="connsiteY677" fmla="*/ 1408790 h 6713342"/>
              <a:gd name="connsiteX678" fmla="*/ 5652280 w 11799394"/>
              <a:gd name="connsiteY678" fmla="*/ 1408790 h 6713342"/>
              <a:gd name="connsiteX679" fmla="*/ 5406108 w 11799394"/>
              <a:gd name="connsiteY679" fmla="*/ 1558999 h 6713342"/>
              <a:gd name="connsiteX680" fmla="*/ 5362449 w 11799394"/>
              <a:gd name="connsiteY680" fmla="*/ 1673328 h 6713342"/>
              <a:gd name="connsiteX681" fmla="*/ 5364978 w 11799394"/>
              <a:gd name="connsiteY681" fmla="*/ 1677001 h 6713342"/>
              <a:gd name="connsiteX682" fmla="*/ 5629885 w 11799394"/>
              <a:gd name="connsiteY682" fmla="*/ 1677001 h 6713342"/>
              <a:gd name="connsiteX683" fmla="*/ 5876807 w 11799394"/>
              <a:gd name="connsiteY683" fmla="*/ 1509684 h 6713342"/>
              <a:gd name="connsiteX684" fmla="*/ 5877035 w 11799394"/>
              <a:gd name="connsiteY684" fmla="*/ 1509112 h 6713342"/>
              <a:gd name="connsiteX685" fmla="*/ 5877277 w 11799394"/>
              <a:gd name="connsiteY685" fmla="*/ 1508527 h 6713342"/>
              <a:gd name="connsiteX686" fmla="*/ 5916920 w 11799394"/>
              <a:gd name="connsiteY686" fmla="*/ 1412527 h 6713342"/>
              <a:gd name="connsiteX687" fmla="*/ 5914429 w 11799394"/>
              <a:gd name="connsiteY687" fmla="*/ 1408790 h 6713342"/>
              <a:gd name="connsiteX688" fmla="*/ 9808412 w 11799394"/>
              <a:gd name="connsiteY688" fmla="*/ 2718135 h 6713342"/>
              <a:gd name="connsiteX689" fmla="*/ 9808412 w 11799394"/>
              <a:gd name="connsiteY689" fmla="*/ 2718135 h 6713342"/>
              <a:gd name="connsiteX690" fmla="*/ 9826042 w 11799394"/>
              <a:gd name="connsiteY690" fmla="*/ 2743021 h 6713342"/>
              <a:gd name="connsiteX691" fmla="*/ 9768770 w 11799394"/>
              <a:gd name="connsiteY691" fmla="*/ 2881703 h 6713342"/>
              <a:gd name="connsiteX692" fmla="*/ 9478684 w 11799394"/>
              <a:gd name="connsiteY692" fmla="*/ 3078724 h 6713342"/>
              <a:gd name="connsiteX693" fmla="*/ 9166381 w 11799394"/>
              <a:gd name="connsiteY693" fmla="*/ 3078724 h 6713342"/>
              <a:gd name="connsiteX694" fmla="*/ 9151039 w 11799394"/>
              <a:gd name="connsiteY694" fmla="*/ 3057078 h 6713342"/>
              <a:gd name="connsiteX695" fmla="*/ 9211769 w 11799394"/>
              <a:gd name="connsiteY695" fmla="*/ 2898061 h 6713342"/>
              <a:gd name="connsiteX696" fmla="*/ 9501079 w 11799394"/>
              <a:gd name="connsiteY696" fmla="*/ 2718135 h 6713342"/>
              <a:gd name="connsiteX697" fmla="*/ 9808412 w 11799394"/>
              <a:gd name="connsiteY697" fmla="*/ 2718135 h 6713342"/>
              <a:gd name="connsiteX698" fmla="*/ 9763228 w 11799394"/>
              <a:gd name="connsiteY698" fmla="*/ 2764324 h 6713342"/>
              <a:gd name="connsiteX699" fmla="*/ 9501079 w 11799394"/>
              <a:gd name="connsiteY699" fmla="*/ 2764324 h 6713342"/>
              <a:gd name="connsiteX700" fmla="*/ 9254907 w 11799394"/>
              <a:gd name="connsiteY700" fmla="*/ 2914533 h 6713342"/>
              <a:gd name="connsiteX701" fmla="*/ 9211260 w 11799394"/>
              <a:gd name="connsiteY701" fmla="*/ 3028875 h 6713342"/>
              <a:gd name="connsiteX702" fmla="*/ 9213790 w 11799394"/>
              <a:gd name="connsiteY702" fmla="*/ 3032535 h 6713342"/>
              <a:gd name="connsiteX703" fmla="*/ 9478684 w 11799394"/>
              <a:gd name="connsiteY703" fmla="*/ 3032535 h 6713342"/>
              <a:gd name="connsiteX704" fmla="*/ 9725618 w 11799394"/>
              <a:gd name="connsiteY704" fmla="*/ 2865230 h 6713342"/>
              <a:gd name="connsiteX705" fmla="*/ 9725835 w 11799394"/>
              <a:gd name="connsiteY705" fmla="*/ 2864646 h 6713342"/>
              <a:gd name="connsiteX706" fmla="*/ 9726076 w 11799394"/>
              <a:gd name="connsiteY706" fmla="*/ 2864061 h 6713342"/>
              <a:gd name="connsiteX707" fmla="*/ 9765719 w 11799394"/>
              <a:gd name="connsiteY707" fmla="*/ 2768060 h 6713342"/>
              <a:gd name="connsiteX708" fmla="*/ 9763228 w 11799394"/>
              <a:gd name="connsiteY708" fmla="*/ 2764324 h 6713342"/>
              <a:gd name="connsiteX709" fmla="*/ 1717242 w 11799394"/>
              <a:gd name="connsiteY709" fmla="*/ 456066 h 6713342"/>
              <a:gd name="connsiteX710" fmla="*/ 1717242 w 11799394"/>
              <a:gd name="connsiteY710" fmla="*/ 456066 h 6713342"/>
              <a:gd name="connsiteX711" fmla="*/ 1734884 w 11799394"/>
              <a:gd name="connsiteY711" fmla="*/ 480953 h 6713342"/>
              <a:gd name="connsiteX712" fmla="*/ 1677599 w 11799394"/>
              <a:gd name="connsiteY712" fmla="*/ 619633 h 6713342"/>
              <a:gd name="connsiteX713" fmla="*/ 1387513 w 11799394"/>
              <a:gd name="connsiteY713" fmla="*/ 816661 h 6713342"/>
              <a:gd name="connsiteX714" fmla="*/ 1075214 w 11799394"/>
              <a:gd name="connsiteY714" fmla="*/ 816661 h 6713342"/>
              <a:gd name="connsiteX715" fmla="*/ 1059872 w 11799394"/>
              <a:gd name="connsiteY715" fmla="*/ 795007 h 6713342"/>
              <a:gd name="connsiteX716" fmla="*/ 1120593 w 11799394"/>
              <a:gd name="connsiteY716" fmla="*/ 635990 h 6713342"/>
              <a:gd name="connsiteX717" fmla="*/ 1409908 w 11799394"/>
              <a:gd name="connsiteY717" fmla="*/ 456066 h 6713342"/>
              <a:gd name="connsiteX718" fmla="*/ 1717242 w 11799394"/>
              <a:gd name="connsiteY718" fmla="*/ 456066 h 6713342"/>
              <a:gd name="connsiteX719" fmla="*/ 1672057 w 11799394"/>
              <a:gd name="connsiteY719" fmla="*/ 502259 h 6713342"/>
              <a:gd name="connsiteX720" fmla="*/ 1409908 w 11799394"/>
              <a:gd name="connsiteY720" fmla="*/ 502259 h 6713342"/>
              <a:gd name="connsiteX721" fmla="*/ 1163743 w 11799394"/>
              <a:gd name="connsiteY721" fmla="*/ 652467 h 6713342"/>
              <a:gd name="connsiteX722" fmla="*/ 1120082 w 11799394"/>
              <a:gd name="connsiteY722" fmla="*/ 766801 h 6713342"/>
              <a:gd name="connsiteX723" fmla="*/ 1122614 w 11799394"/>
              <a:gd name="connsiteY723" fmla="*/ 770470 h 6713342"/>
              <a:gd name="connsiteX724" fmla="*/ 1387513 w 11799394"/>
              <a:gd name="connsiteY724" fmla="*/ 770470 h 6713342"/>
              <a:gd name="connsiteX725" fmla="*/ 1634447 w 11799394"/>
              <a:gd name="connsiteY725" fmla="*/ 603157 h 6713342"/>
              <a:gd name="connsiteX726" fmla="*/ 1634664 w 11799394"/>
              <a:gd name="connsiteY726" fmla="*/ 602576 h 6713342"/>
              <a:gd name="connsiteX727" fmla="*/ 1634905 w 11799394"/>
              <a:gd name="connsiteY727" fmla="*/ 601999 h 6713342"/>
              <a:gd name="connsiteX728" fmla="*/ 1674548 w 11799394"/>
              <a:gd name="connsiteY728" fmla="*/ 505996 h 6713342"/>
              <a:gd name="connsiteX729" fmla="*/ 1672057 w 11799394"/>
              <a:gd name="connsiteY729" fmla="*/ 502260 h 6713342"/>
              <a:gd name="connsiteX730" fmla="*/ 3589345 w 11799394"/>
              <a:gd name="connsiteY730" fmla="*/ 0 h 6713342"/>
              <a:gd name="connsiteX731" fmla="*/ 3589345 w 11799394"/>
              <a:gd name="connsiteY731" fmla="*/ 0 h 6713342"/>
              <a:gd name="connsiteX732" fmla="*/ 3606987 w 11799394"/>
              <a:gd name="connsiteY732" fmla="*/ 24884 h 6713342"/>
              <a:gd name="connsiteX733" fmla="*/ 3549702 w 11799394"/>
              <a:gd name="connsiteY733" fmla="*/ 163564 h 6713342"/>
              <a:gd name="connsiteX734" fmla="*/ 3259616 w 11799394"/>
              <a:gd name="connsiteY734" fmla="*/ 360594 h 6713342"/>
              <a:gd name="connsiteX735" fmla="*/ 2947313 w 11799394"/>
              <a:gd name="connsiteY735" fmla="*/ 360594 h 6713342"/>
              <a:gd name="connsiteX736" fmla="*/ 2931972 w 11799394"/>
              <a:gd name="connsiteY736" fmla="*/ 338937 h 6713342"/>
              <a:gd name="connsiteX737" fmla="*/ 2992701 w 11799394"/>
              <a:gd name="connsiteY737" fmla="*/ 179924 h 6713342"/>
              <a:gd name="connsiteX738" fmla="*/ 3282012 w 11799394"/>
              <a:gd name="connsiteY738" fmla="*/ 0 h 6713342"/>
              <a:gd name="connsiteX739" fmla="*/ 3589345 w 11799394"/>
              <a:gd name="connsiteY739" fmla="*/ 0 h 6713342"/>
              <a:gd name="connsiteX740" fmla="*/ 3544160 w 11799394"/>
              <a:gd name="connsiteY740" fmla="*/ 46193 h 6713342"/>
              <a:gd name="connsiteX741" fmla="*/ 3282012 w 11799394"/>
              <a:gd name="connsiteY741" fmla="*/ 46193 h 6713342"/>
              <a:gd name="connsiteX742" fmla="*/ 3035853 w 11799394"/>
              <a:gd name="connsiteY742" fmla="*/ 196401 h 6713342"/>
              <a:gd name="connsiteX743" fmla="*/ 2992180 w 11799394"/>
              <a:gd name="connsiteY743" fmla="*/ 310735 h 6713342"/>
              <a:gd name="connsiteX744" fmla="*/ 2994710 w 11799394"/>
              <a:gd name="connsiteY744" fmla="*/ 314403 h 6713342"/>
              <a:gd name="connsiteX745" fmla="*/ 3259616 w 11799394"/>
              <a:gd name="connsiteY745" fmla="*/ 314403 h 6713342"/>
              <a:gd name="connsiteX746" fmla="*/ 3506551 w 11799394"/>
              <a:gd name="connsiteY746" fmla="*/ 147088 h 6713342"/>
              <a:gd name="connsiteX747" fmla="*/ 3506767 w 11799394"/>
              <a:gd name="connsiteY747" fmla="*/ 146507 h 6713342"/>
              <a:gd name="connsiteX748" fmla="*/ 3507009 w 11799394"/>
              <a:gd name="connsiteY748" fmla="*/ 145933 h 6713342"/>
              <a:gd name="connsiteX749" fmla="*/ 3546652 w 11799394"/>
              <a:gd name="connsiteY749" fmla="*/ 49930 h 6713342"/>
              <a:gd name="connsiteX750" fmla="*/ 3544160 w 11799394"/>
              <a:gd name="connsiteY750" fmla="*/ 46194 h 6713342"/>
              <a:gd name="connsiteX751" fmla="*/ 5604897 w 11799394"/>
              <a:gd name="connsiteY751" fmla="*/ 0 h 6713342"/>
              <a:gd name="connsiteX752" fmla="*/ 5604897 w 11799394"/>
              <a:gd name="connsiteY752" fmla="*/ 0 h 6713342"/>
              <a:gd name="connsiteX753" fmla="*/ 5622526 w 11799394"/>
              <a:gd name="connsiteY753" fmla="*/ 24884 h 6713342"/>
              <a:gd name="connsiteX754" fmla="*/ 5565253 w 11799394"/>
              <a:gd name="connsiteY754" fmla="*/ 163564 h 6713342"/>
              <a:gd name="connsiteX755" fmla="*/ 5275167 w 11799394"/>
              <a:gd name="connsiteY755" fmla="*/ 360594 h 6713342"/>
              <a:gd name="connsiteX756" fmla="*/ 4962864 w 11799394"/>
              <a:gd name="connsiteY756" fmla="*/ 360594 h 6713342"/>
              <a:gd name="connsiteX757" fmla="*/ 4947523 w 11799394"/>
              <a:gd name="connsiteY757" fmla="*/ 338937 h 6713342"/>
              <a:gd name="connsiteX758" fmla="*/ 5008240 w 11799394"/>
              <a:gd name="connsiteY758" fmla="*/ 179924 h 6713342"/>
              <a:gd name="connsiteX759" fmla="*/ 5297550 w 11799394"/>
              <a:gd name="connsiteY759" fmla="*/ 0 h 6713342"/>
              <a:gd name="connsiteX760" fmla="*/ 5604897 w 11799394"/>
              <a:gd name="connsiteY760" fmla="*/ 0 h 6713342"/>
              <a:gd name="connsiteX761" fmla="*/ 5559712 w 11799394"/>
              <a:gd name="connsiteY761" fmla="*/ 46193 h 6713342"/>
              <a:gd name="connsiteX762" fmla="*/ 5297550 w 11799394"/>
              <a:gd name="connsiteY762" fmla="*/ 46193 h 6713342"/>
              <a:gd name="connsiteX763" fmla="*/ 5051391 w 11799394"/>
              <a:gd name="connsiteY763" fmla="*/ 196401 h 6713342"/>
              <a:gd name="connsiteX764" fmla="*/ 5007744 w 11799394"/>
              <a:gd name="connsiteY764" fmla="*/ 310735 h 6713342"/>
              <a:gd name="connsiteX765" fmla="*/ 5010261 w 11799394"/>
              <a:gd name="connsiteY765" fmla="*/ 314403 h 6713342"/>
              <a:gd name="connsiteX766" fmla="*/ 5275167 w 11799394"/>
              <a:gd name="connsiteY766" fmla="*/ 314403 h 6713342"/>
              <a:gd name="connsiteX767" fmla="*/ 5522102 w 11799394"/>
              <a:gd name="connsiteY767" fmla="*/ 147088 h 6713342"/>
              <a:gd name="connsiteX768" fmla="*/ 5522318 w 11799394"/>
              <a:gd name="connsiteY768" fmla="*/ 146507 h 6713342"/>
              <a:gd name="connsiteX769" fmla="*/ 5522547 w 11799394"/>
              <a:gd name="connsiteY769" fmla="*/ 145933 h 6713342"/>
              <a:gd name="connsiteX770" fmla="*/ 5562216 w 11799394"/>
              <a:gd name="connsiteY770" fmla="*/ 49930 h 6713342"/>
              <a:gd name="connsiteX771" fmla="*/ 5559712 w 11799394"/>
              <a:gd name="connsiteY771" fmla="*/ 46194 h 6713342"/>
              <a:gd name="connsiteX772" fmla="*/ 449147 w 11799394"/>
              <a:gd name="connsiteY772" fmla="*/ 635987 h 6713342"/>
              <a:gd name="connsiteX773" fmla="*/ 388426 w 11799394"/>
              <a:gd name="connsiteY773" fmla="*/ 795005 h 6713342"/>
              <a:gd name="connsiteX774" fmla="*/ 403774 w 11799394"/>
              <a:gd name="connsiteY774" fmla="*/ 816662 h 6713342"/>
              <a:gd name="connsiteX775" fmla="*/ 716074 w 11799394"/>
              <a:gd name="connsiteY775" fmla="*/ 816662 h 6713342"/>
              <a:gd name="connsiteX776" fmla="*/ 1006163 w 11799394"/>
              <a:gd name="connsiteY776" fmla="*/ 619632 h 6713342"/>
              <a:gd name="connsiteX777" fmla="*/ 1063439 w 11799394"/>
              <a:gd name="connsiteY777" fmla="*/ 480949 h 6713342"/>
              <a:gd name="connsiteX778" fmla="*/ 1045801 w 11799394"/>
              <a:gd name="connsiteY778" fmla="*/ 456069 h 6713342"/>
              <a:gd name="connsiteX779" fmla="*/ 1045807 w 11799394"/>
              <a:gd name="connsiteY779" fmla="*/ 456069 h 6713342"/>
              <a:gd name="connsiteX780" fmla="*/ 738458 w 11799394"/>
              <a:gd name="connsiteY780" fmla="*/ 456069 h 6713342"/>
              <a:gd name="connsiteX781" fmla="*/ 449145 w 11799394"/>
              <a:gd name="connsiteY781" fmla="*/ 635988 h 6713342"/>
              <a:gd name="connsiteX782" fmla="*/ 5744239 w 11799394"/>
              <a:gd name="connsiteY782" fmla="*/ 456066 h 6713342"/>
              <a:gd name="connsiteX783" fmla="*/ 5744239 w 11799394"/>
              <a:gd name="connsiteY783" fmla="*/ 456066 h 6713342"/>
              <a:gd name="connsiteX784" fmla="*/ 5761868 w 11799394"/>
              <a:gd name="connsiteY784" fmla="*/ 480953 h 6713342"/>
              <a:gd name="connsiteX785" fmla="*/ 5704596 w 11799394"/>
              <a:gd name="connsiteY785" fmla="*/ 619633 h 6713342"/>
              <a:gd name="connsiteX786" fmla="*/ 5414510 w 11799394"/>
              <a:gd name="connsiteY786" fmla="*/ 816661 h 6713342"/>
              <a:gd name="connsiteX787" fmla="*/ 5102207 w 11799394"/>
              <a:gd name="connsiteY787" fmla="*/ 816661 h 6713342"/>
              <a:gd name="connsiteX788" fmla="*/ 5086865 w 11799394"/>
              <a:gd name="connsiteY788" fmla="*/ 795007 h 6713342"/>
              <a:gd name="connsiteX789" fmla="*/ 5147582 w 11799394"/>
              <a:gd name="connsiteY789" fmla="*/ 635990 h 6713342"/>
              <a:gd name="connsiteX790" fmla="*/ 5436893 w 11799394"/>
              <a:gd name="connsiteY790" fmla="*/ 456066 h 6713342"/>
              <a:gd name="connsiteX791" fmla="*/ 5744239 w 11799394"/>
              <a:gd name="connsiteY791" fmla="*/ 456066 h 6713342"/>
              <a:gd name="connsiteX792" fmla="*/ 5699054 w 11799394"/>
              <a:gd name="connsiteY792" fmla="*/ 502259 h 6713342"/>
              <a:gd name="connsiteX793" fmla="*/ 5436893 w 11799394"/>
              <a:gd name="connsiteY793" fmla="*/ 502259 h 6713342"/>
              <a:gd name="connsiteX794" fmla="*/ 5190734 w 11799394"/>
              <a:gd name="connsiteY794" fmla="*/ 652467 h 6713342"/>
              <a:gd name="connsiteX795" fmla="*/ 5147086 w 11799394"/>
              <a:gd name="connsiteY795" fmla="*/ 766801 h 6713342"/>
              <a:gd name="connsiteX796" fmla="*/ 5149603 w 11799394"/>
              <a:gd name="connsiteY796" fmla="*/ 770470 h 6713342"/>
              <a:gd name="connsiteX797" fmla="*/ 5414510 w 11799394"/>
              <a:gd name="connsiteY797" fmla="*/ 770470 h 6713342"/>
              <a:gd name="connsiteX798" fmla="*/ 5661445 w 11799394"/>
              <a:gd name="connsiteY798" fmla="*/ 603157 h 6713342"/>
              <a:gd name="connsiteX799" fmla="*/ 5661661 w 11799394"/>
              <a:gd name="connsiteY799" fmla="*/ 602576 h 6713342"/>
              <a:gd name="connsiteX800" fmla="*/ 5661889 w 11799394"/>
              <a:gd name="connsiteY800" fmla="*/ 601999 h 6713342"/>
              <a:gd name="connsiteX801" fmla="*/ 5701545 w 11799394"/>
              <a:gd name="connsiteY801" fmla="*/ 505996 h 6713342"/>
              <a:gd name="connsiteX802" fmla="*/ 5699054 w 11799394"/>
              <a:gd name="connsiteY802" fmla="*/ 502260 h 6713342"/>
              <a:gd name="connsiteX803" fmla="*/ 7615096 w 11799394"/>
              <a:gd name="connsiteY803" fmla="*/ 0 h 6713342"/>
              <a:gd name="connsiteX804" fmla="*/ 7615096 w 11799394"/>
              <a:gd name="connsiteY804" fmla="*/ 0 h 6713342"/>
              <a:gd name="connsiteX805" fmla="*/ 7632726 w 11799394"/>
              <a:gd name="connsiteY805" fmla="*/ 24884 h 6713342"/>
              <a:gd name="connsiteX806" fmla="*/ 7575454 w 11799394"/>
              <a:gd name="connsiteY806" fmla="*/ 163564 h 6713342"/>
              <a:gd name="connsiteX807" fmla="*/ 7285368 w 11799394"/>
              <a:gd name="connsiteY807" fmla="*/ 360594 h 6713342"/>
              <a:gd name="connsiteX808" fmla="*/ 6973064 w 11799394"/>
              <a:gd name="connsiteY808" fmla="*/ 360594 h 6713342"/>
              <a:gd name="connsiteX809" fmla="*/ 6957723 w 11799394"/>
              <a:gd name="connsiteY809" fmla="*/ 338937 h 6713342"/>
              <a:gd name="connsiteX810" fmla="*/ 7018440 w 11799394"/>
              <a:gd name="connsiteY810" fmla="*/ 179924 h 6713342"/>
              <a:gd name="connsiteX811" fmla="*/ 7307763 w 11799394"/>
              <a:gd name="connsiteY811" fmla="*/ 0 h 6713342"/>
              <a:gd name="connsiteX812" fmla="*/ 7615096 w 11799394"/>
              <a:gd name="connsiteY812" fmla="*/ 0 h 6713342"/>
              <a:gd name="connsiteX813" fmla="*/ 7569912 w 11799394"/>
              <a:gd name="connsiteY813" fmla="*/ 46193 h 6713342"/>
              <a:gd name="connsiteX814" fmla="*/ 7307763 w 11799394"/>
              <a:gd name="connsiteY814" fmla="*/ 46193 h 6713342"/>
              <a:gd name="connsiteX815" fmla="*/ 7061591 w 11799394"/>
              <a:gd name="connsiteY815" fmla="*/ 196401 h 6713342"/>
              <a:gd name="connsiteX816" fmla="*/ 7017944 w 11799394"/>
              <a:gd name="connsiteY816" fmla="*/ 310735 h 6713342"/>
              <a:gd name="connsiteX817" fmla="*/ 7020474 w 11799394"/>
              <a:gd name="connsiteY817" fmla="*/ 314403 h 6713342"/>
              <a:gd name="connsiteX818" fmla="*/ 7285368 w 11799394"/>
              <a:gd name="connsiteY818" fmla="*/ 314403 h 6713342"/>
              <a:gd name="connsiteX819" fmla="*/ 7532302 w 11799394"/>
              <a:gd name="connsiteY819" fmla="*/ 147088 h 6713342"/>
              <a:gd name="connsiteX820" fmla="*/ 7532518 w 11799394"/>
              <a:gd name="connsiteY820" fmla="*/ 146507 h 6713342"/>
              <a:gd name="connsiteX821" fmla="*/ 7532760 w 11799394"/>
              <a:gd name="connsiteY821" fmla="*/ 145933 h 6713342"/>
              <a:gd name="connsiteX822" fmla="*/ 7572416 w 11799394"/>
              <a:gd name="connsiteY822" fmla="*/ 49930 h 6713342"/>
              <a:gd name="connsiteX823" fmla="*/ 7569912 w 11799394"/>
              <a:gd name="connsiteY823" fmla="*/ 46194 h 6713342"/>
              <a:gd name="connsiteX824" fmla="*/ 131 w 11799394"/>
              <a:gd name="connsiteY824" fmla="*/ 461646 h 6713342"/>
              <a:gd name="connsiteX825" fmla="*/ 125 w 11799394"/>
              <a:gd name="connsiteY825" fmla="*/ 816661 h 6713342"/>
              <a:gd name="connsiteX826" fmla="*/ 44641 w 11799394"/>
              <a:gd name="connsiteY826" fmla="*/ 816661 h 6713342"/>
              <a:gd name="connsiteX827" fmla="*/ 334724 w 11799394"/>
              <a:gd name="connsiteY827" fmla="*/ 619630 h 6713342"/>
              <a:gd name="connsiteX828" fmla="*/ 392000 w 11799394"/>
              <a:gd name="connsiteY828" fmla="*/ 480948 h 6713342"/>
              <a:gd name="connsiteX829" fmla="*/ 374369 w 11799394"/>
              <a:gd name="connsiteY829" fmla="*/ 456067 h 6713342"/>
              <a:gd name="connsiteX830" fmla="*/ 67026 w 11799394"/>
              <a:gd name="connsiteY830" fmla="*/ 456067 h 6713342"/>
              <a:gd name="connsiteX831" fmla="*/ 130 w 11799394"/>
              <a:gd name="connsiteY831" fmla="*/ 461647 h 6713342"/>
              <a:gd name="connsiteX832" fmla="*/ 601168 w 11799394"/>
              <a:gd name="connsiteY832" fmla="*/ 1085721 h 6713342"/>
              <a:gd name="connsiteX833" fmla="*/ 540447 w 11799394"/>
              <a:gd name="connsiteY833" fmla="*/ 1244739 h 6713342"/>
              <a:gd name="connsiteX834" fmla="*/ 555794 w 11799394"/>
              <a:gd name="connsiteY834" fmla="*/ 1266393 h 6713342"/>
              <a:gd name="connsiteX835" fmla="*/ 868095 w 11799394"/>
              <a:gd name="connsiteY835" fmla="*/ 1266393 h 6713342"/>
              <a:gd name="connsiteX836" fmla="*/ 1158183 w 11799394"/>
              <a:gd name="connsiteY836" fmla="*/ 1069363 h 6713342"/>
              <a:gd name="connsiteX837" fmla="*/ 1215460 w 11799394"/>
              <a:gd name="connsiteY837" fmla="*/ 930682 h 6713342"/>
              <a:gd name="connsiteX838" fmla="*/ 1197822 w 11799394"/>
              <a:gd name="connsiteY838" fmla="*/ 905797 h 6713342"/>
              <a:gd name="connsiteX839" fmla="*/ 1197828 w 11799394"/>
              <a:gd name="connsiteY839" fmla="*/ 905797 h 6713342"/>
              <a:gd name="connsiteX840" fmla="*/ 890479 w 11799394"/>
              <a:gd name="connsiteY840" fmla="*/ 905799 h 6713342"/>
              <a:gd name="connsiteX841" fmla="*/ 601166 w 11799394"/>
              <a:gd name="connsiteY841" fmla="*/ 1085720 h 6713342"/>
              <a:gd name="connsiteX842" fmla="*/ 3728688 w 11799394"/>
              <a:gd name="connsiteY842" fmla="*/ 456066 h 6713342"/>
              <a:gd name="connsiteX843" fmla="*/ 3728688 w 11799394"/>
              <a:gd name="connsiteY843" fmla="*/ 456066 h 6713342"/>
              <a:gd name="connsiteX844" fmla="*/ 3746329 w 11799394"/>
              <a:gd name="connsiteY844" fmla="*/ 480953 h 6713342"/>
              <a:gd name="connsiteX845" fmla="*/ 3689044 w 11799394"/>
              <a:gd name="connsiteY845" fmla="*/ 619633 h 6713342"/>
              <a:gd name="connsiteX846" fmla="*/ 3398959 w 11799394"/>
              <a:gd name="connsiteY846" fmla="*/ 816661 h 6713342"/>
              <a:gd name="connsiteX847" fmla="*/ 3086656 w 11799394"/>
              <a:gd name="connsiteY847" fmla="*/ 816661 h 6713342"/>
              <a:gd name="connsiteX848" fmla="*/ 3071314 w 11799394"/>
              <a:gd name="connsiteY848" fmla="*/ 795007 h 6713342"/>
              <a:gd name="connsiteX849" fmla="*/ 3132044 w 11799394"/>
              <a:gd name="connsiteY849" fmla="*/ 635990 h 6713342"/>
              <a:gd name="connsiteX850" fmla="*/ 3421354 w 11799394"/>
              <a:gd name="connsiteY850" fmla="*/ 456066 h 6713342"/>
              <a:gd name="connsiteX851" fmla="*/ 3728688 w 11799394"/>
              <a:gd name="connsiteY851" fmla="*/ 456066 h 6713342"/>
              <a:gd name="connsiteX852" fmla="*/ 3683503 w 11799394"/>
              <a:gd name="connsiteY852" fmla="*/ 502259 h 6713342"/>
              <a:gd name="connsiteX853" fmla="*/ 3421354 w 11799394"/>
              <a:gd name="connsiteY853" fmla="*/ 502259 h 6713342"/>
              <a:gd name="connsiteX854" fmla="*/ 3175195 w 11799394"/>
              <a:gd name="connsiteY854" fmla="*/ 652467 h 6713342"/>
              <a:gd name="connsiteX855" fmla="*/ 3131523 w 11799394"/>
              <a:gd name="connsiteY855" fmla="*/ 766801 h 6713342"/>
              <a:gd name="connsiteX856" fmla="*/ 3134065 w 11799394"/>
              <a:gd name="connsiteY856" fmla="*/ 770470 h 6713342"/>
              <a:gd name="connsiteX857" fmla="*/ 3398959 w 11799394"/>
              <a:gd name="connsiteY857" fmla="*/ 770470 h 6713342"/>
              <a:gd name="connsiteX858" fmla="*/ 3645893 w 11799394"/>
              <a:gd name="connsiteY858" fmla="*/ 603157 h 6713342"/>
              <a:gd name="connsiteX859" fmla="*/ 3646109 w 11799394"/>
              <a:gd name="connsiteY859" fmla="*/ 602576 h 6713342"/>
              <a:gd name="connsiteX860" fmla="*/ 3646351 w 11799394"/>
              <a:gd name="connsiteY860" fmla="*/ 601999 h 6713342"/>
              <a:gd name="connsiteX861" fmla="*/ 3685994 w 11799394"/>
              <a:gd name="connsiteY861" fmla="*/ 505996 h 6713342"/>
              <a:gd name="connsiteX862" fmla="*/ 3683503 w 11799394"/>
              <a:gd name="connsiteY862" fmla="*/ 502260 h 6713342"/>
              <a:gd name="connsiteX863" fmla="*/ 208012 w 11799394"/>
              <a:gd name="connsiteY863" fmla="*/ 905800 h 6713342"/>
              <a:gd name="connsiteX864" fmla="*/ 118 w 11799394"/>
              <a:gd name="connsiteY864" fmla="*/ 972512 h 6713342"/>
              <a:gd name="connsiteX865" fmla="*/ 118 w 11799394"/>
              <a:gd name="connsiteY865" fmla="*/ 1037019 h 6713342"/>
              <a:gd name="connsiteX866" fmla="*/ 208012 w 11799394"/>
              <a:gd name="connsiteY866" fmla="*/ 951993 h 6713342"/>
              <a:gd name="connsiteX867" fmla="*/ 470167 w 11799394"/>
              <a:gd name="connsiteY867" fmla="*/ 951993 h 6713342"/>
              <a:gd name="connsiteX868" fmla="*/ 472668 w 11799394"/>
              <a:gd name="connsiteY868" fmla="*/ 955728 h 6713342"/>
              <a:gd name="connsiteX869" fmla="*/ 433011 w 11799394"/>
              <a:gd name="connsiteY869" fmla="*/ 1051731 h 6713342"/>
              <a:gd name="connsiteX870" fmla="*/ 432775 w 11799394"/>
              <a:gd name="connsiteY870" fmla="*/ 1052307 h 6713342"/>
              <a:gd name="connsiteX871" fmla="*/ 432557 w 11799394"/>
              <a:gd name="connsiteY871" fmla="*/ 1052889 h 6713342"/>
              <a:gd name="connsiteX872" fmla="*/ 185620 w 11799394"/>
              <a:gd name="connsiteY872" fmla="*/ 1220203 h 6713342"/>
              <a:gd name="connsiteX873" fmla="*/ 118 w 11799394"/>
              <a:gd name="connsiteY873" fmla="*/ 1220203 h 6713342"/>
              <a:gd name="connsiteX874" fmla="*/ 118 w 11799394"/>
              <a:gd name="connsiteY874" fmla="*/ 1266395 h 6713342"/>
              <a:gd name="connsiteX875" fmla="*/ 185620 w 11799394"/>
              <a:gd name="connsiteY875" fmla="*/ 1266395 h 6713342"/>
              <a:gd name="connsiteX876" fmla="*/ 475709 w 11799394"/>
              <a:gd name="connsiteY876" fmla="*/ 1069367 h 6713342"/>
              <a:gd name="connsiteX877" fmla="*/ 532985 w 11799394"/>
              <a:gd name="connsiteY877" fmla="*/ 930684 h 6713342"/>
              <a:gd name="connsiteX878" fmla="*/ 515353 w 11799394"/>
              <a:gd name="connsiteY878" fmla="*/ 905800 h 6713342"/>
              <a:gd name="connsiteX879" fmla="*/ 208011 w 11799394"/>
              <a:gd name="connsiteY879" fmla="*/ 905800 h 6713342"/>
              <a:gd name="connsiteX880" fmla="*/ 9770409 w 11799394"/>
              <a:gd name="connsiteY880" fmla="*/ 456066 h 6713342"/>
              <a:gd name="connsiteX881" fmla="*/ 9770409 w 11799394"/>
              <a:gd name="connsiteY881" fmla="*/ 456066 h 6713342"/>
              <a:gd name="connsiteX882" fmla="*/ 9788038 w 11799394"/>
              <a:gd name="connsiteY882" fmla="*/ 480953 h 6713342"/>
              <a:gd name="connsiteX883" fmla="*/ 9730766 w 11799394"/>
              <a:gd name="connsiteY883" fmla="*/ 619633 h 6713342"/>
              <a:gd name="connsiteX884" fmla="*/ 9440681 w 11799394"/>
              <a:gd name="connsiteY884" fmla="*/ 816661 h 6713342"/>
              <a:gd name="connsiteX885" fmla="*/ 9128377 w 11799394"/>
              <a:gd name="connsiteY885" fmla="*/ 816661 h 6713342"/>
              <a:gd name="connsiteX886" fmla="*/ 9113036 w 11799394"/>
              <a:gd name="connsiteY886" fmla="*/ 795007 h 6713342"/>
              <a:gd name="connsiteX887" fmla="*/ 9173752 w 11799394"/>
              <a:gd name="connsiteY887" fmla="*/ 635990 h 6713342"/>
              <a:gd name="connsiteX888" fmla="*/ 9463076 w 11799394"/>
              <a:gd name="connsiteY888" fmla="*/ 456066 h 6713342"/>
              <a:gd name="connsiteX889" fmla="*/ 9770409 w 11799394"/>
              <a:gd name="connsiteY889" fmla="*/ 456066 h 6713342"/>
              <a:gd name="connsiteX890" fmla="*/ 9725224 w 11799394"/>
              <a:gd name="connsiteY890" fmla="*/ 502259 h 6713342"/>
              <a:gd name="connsiteX891" fmla="*/ 9463076 w 11799394"/>
              <a:gd name="connsiteY891" fmla="*/ 502259 h 6713342"/>
              <a:gd name="connsiteX892" fmla="*/ 9216916 w 11799394"/>
              <a:gd name="connsiteY892" fmla="*/ 652467 h 6713342"/>
              <a:gd name="connsiteX893" fmla="*/ 9173257 w 11799394"/>
              <a:gd name="connsiteY893" fmla="*/ 766801 h 6713342"/>
              <a:gd name="connsiteX894" fmla="*/ 9175773 w 11799394"/>
              <a:gd name="connsiteY894" fmla="*/ 770470 h 6713342"/>
              <a:gd name="connsiteX895" fmla="*/ 9440681 w 11799394"/>
              <a:gd name="connsiteY895" fmla="*/ 770470 h 6713342"/>
              <a:gd name="connsiteX896" fmla="*/ 9687615 w 11799394"/>
              <a:gd name="connsiteY896" fmla="*/ 603157 h 6713342"/>
              <a:gd name="connsiteX897" fmla="*/ 9687830 w 11799394"/>
              <a:gd name="connsiteY897" fmla="*/ 602576 h 6713342"/>
              <a:gd name="connsiteX898" fmla="*/ 9688073 w 11799394"/>
              <a:gd name="connsiteY898" fmla="*/ 601999 h 6713342"/>
              <a:gd name="connsiteX899" fmla="*/ 9727728 w 11799394"/>
              <a:gd name="connsiteY899" fmla="*/ 505996 h 6713342"/>
              <a:gd name="connsiteX900" fmla="*/ 9725224 w 11799394"/>
              <a:gd name="connsiteY900" fmla="*/ 502260 h 6713342"/>
              <a:gd name="connsiteX901" fmla="*/ 9631054 w 11799394"/>
              <a:gd name="connsiteY901" fmla="*/ 0 h 6713342"/>
              <a:gd name="connsiteX902" fmla="*/ 9631054 w 11799394"/>
              <a:gd name="connsiteY902" fmla="*/ 0 h 6713342"/>
              <a:gd name="connsiteX903" fmla="*/ 9648683 w 11799394"/>
              <a:gd name="connsiteY903" fmla="*/ 24884 h 6713342"/>
              <a:gd name="connsiteX904" fmla="*/ 9591411 w 11799394"/>
              <a:gd name="connsiteY904" fmla="*/ 163564 h 6713342"/>
              <a:gd name="connsiteX905" fmla="*/ 9301325 w 11799394"/>
              <a:gd name="connsiteY905" fmla="*/ 360594 h 6713342"/>
              <a:gd name="connsiteX906" fmla="*/ 8989022 w 11799394"/>
              <a:gd name="connsiteY906" fmla="*/ 360594 h 6713342"/>
              <a:gd name="connsiteX907" fmla="*/ 8973681 w 11799394"/>
              <a:gd name="connsiteY907" fmla="*/ 338937 h 6713342"/>
              <a:gd name="connsiteX908" fmla="*/ 9034398 w 11799394"/>
              <a:gd name="connsiteY908" fmla="*/ 179924 h 6713342"/>
              <a:gd name="connsiteX909" fmla="*/ 9323721 w 11799394"/>
              <a:gd name="connsiteY909" fmla="*/ 0 h 6713342"/>
              <a:gd name="connsiteX910" fmla="*/ 9631054 w 11799394"/>
              <a:gd name="connsiteY910" fmla="*/ 0 h 6713342"/>
              <a:gd name="connsiteX911" fmla="*/ 9585869 w 11799394"/>
              <a:gd name="connsiteY911" fmla="*/ 46193 h 6713342"/>
              <a:gd name="connsiteX912" fmla="*/ 9323721 w 11799394"/>
              <a:gd name="connsiteY912" fmla="*/ 46193 h 6713342"/>
              <a:gd name="connsiteX913" fmla="*/ 9077549 w 11799394"/>
              <a:gd name="connsiteY913" fmla="*/ 196401 h 6713342"/>
              <a:gd name="connsiteX914" fmla="*/ 9033889 w 11799394"/>
              <a:gd name="connsiteY914" fmla="*/ 310735 h 6713342"/>
              <a:gd name="connsiteX915" fmla="*/ 9036418 w 11799394"/>
              <a:gd name="connsiteY915" fmla="*/ 314403 h 6713342"/>
              <a:gd name="connsiteX916" fmla="*/ 9301325 w 11799394"/>
              <a:gd name="connsiteY916" fmla="*/ 314403 h 6713342"/>
              <a:gd name="connsiteX917" fmla="*/ 9548260 w 11799394"/>
              <a:gd name="connsiteY917" fmla="*/ 147088 h 6713342"/>
              <a:gd name="connsiteX918" fmla="*/ 9548476 w 11799394"/>
              <a:gd name="connsiteY918" fmla="*/ 146507 h 6713342"/>
              <a:gd name="connsiteX919" fmla="*/ 9548718 w 11799394"/>
              <a:gd name="connsiteY919" fmla="*/ 145933 h 6713342"/>
              <a:gd name="connsiteX920" fmla="*/ 9588360 w 11799394"/>
              <a:gd name="connsiteY920" fmla="*/ 49930 h 6713342"/>
              <a:gd name="connsiteX921" fmla="*/ 9585869 w 11799394"/>
              <a:gd name="connsiteY921" fmla="*/ 46194 h 6713342"/>
              <a:gd name="connsiteX922" fmla="*/ 8333911 w 11799394"/>
              <a:gd name="connsiteY922" fmla="*/ 5446946 h 6713342"/>
              <a:gd name="connsiteX923" fmla="*/ 8044601 w 11799394"/>
              <a:gd name="connsiteY923" fmla="*/ 5626872 h 6713342"/>
              <a:gd name="connsiteX924" fmla="*/ 7983884 w 11799394"/>
              <a:gd name="connsiteY924" fmla="*/ 5785890 h 6713342"/>
              <a:gd name="connsiteX925" fmla="*/ 7999226 w 11799394"/>
              <a:gd name="connsiteY925" fmla="*/ 5807548 h 6713342"/>
              <a:gd name="connsiteX926" fmla="*/ 8311516 w 11799394"/>
              <a:gd name="connsiteY926" fmla="*/ 5807548 h 6713342"/>
              <a:gd name="connsiteX927" fmla="*/ 8601614 w 11799394"/>
              <a:gd name="connsiteY927" fmla="*/ 5610514 h 6713342"/>
              <a:gd name="connsiteX928" fmla="*/ 8658886 w 11799394"/>
              <a:gd name="connsiteY928" fmla="*/ 5471833 h 6713342"/>
              <a:gd name="connsiteX929" fmla="*/ 8641258 w 11799394"/>
              <a:gd name="connsiteY929" fmla="*/ 5446946 h 6713342"/>
              <a:gd name="connsiteX930" fmla="*/ 8641258 w 11799394"/>
              <a:gd name="connsiteY930" fmla="*/ 5446946 h 6713342"/>
              <a:gd name="connsiteX931" fmla="*/ 8333911 w 11799394"/>
              <a:gd name="connsiteY931" fmla="*/ 5446946 h 6713342"/>
              <a:gd name="connsiteX932" fmla="*/ 6588961 w 11799394"/>
              <a:gd name="connsiteY932" fmla="*/ 3174203 h 6713342"/>
              <a:gd name="connsiteX933" fmla="*/ 6588961 w 11799394"/>
              <a:gd name="connsiteY933" fmla="*/ 3174203 h 6713342"/>
              <a:gd name="connsiteX934" fmla="*/ 6606590 w 11799394"/>
              <a:gd name="connsiteY934" fmla="*/ 3199077 h 6713342"/>
              <a:gd name="connsiteX935" fmla="*/ 6549305 w 11799394"/>
              <a:gd name="connsiteY935" fmla="*/ 3337759 h 6713342"/>
              <a:gd name="connsiteX936" fmla="*/ 6259232 w 11799394"/>
              <a:gd name="connsiteY936" fmla="*/ 3534793 h 6713342"/>
              <a:gd name="connsiteX937" fmla="*/ 5946916 w 11799394"/>
              <a:gd name="connsiteY937" fmla="*/ 3534793 h 6713342"/>
              <a:gd name="connsiteX938" fmla="*/ 5931575 w 11799394"/>
              <a:gd name="connsiteY938" fmla="*/ 3513135 h 6713342"/>
              <a:gd name="connsiteX939" fmla="*/ 5992304 w 11799394"/>
              <a:gd name="connsiteY939" fmla="*/ 3354117 h 6713342"/>
              <a:gd name="connsiteX940" fmla="*/ 6281615 w 11799394"/>
              <a:gd name="connsiteY940" fmla="*/ 3174203 h 6713342"/>
              <a:gd name="connsiteX941" fmla="*/ 6588961 w 11799394"/>
              <a:gd name="connsiteY941" fmla="*/ 3174203 h 6713342"/>
              <a:gd name="connsiteX942" fmla="*/ 6543763 w 11799394"/>
              <a:gd name="connsiteY942" fmla="*/ 3220392 h 6713342"/>
              <a:gd name="connsiteX943" fmla="*/ 6281615 w 11799394"/>
              <a:gd name="connsiteY943" fmla="*/ 3220392 h 6713342"/>
              <a:gd name="connsiteX944" fmla="*/ 6035456 w 11799394"/>
              <a:gd name="connsiteY944" fmla="*/ 3370602 h 6713342"/>
              <a:gd name="connsiteX945" fmla="*/ 5991796 w 11799394"/>
              <a:gd name="connsiteY945" fmla="*/ 3484931 h 6713342"/>
              <a:gd name="connsiteX946" fmla="*/ 5994326 w 11799394"/>
              <a:gd name="connsiteY946" fmla="*/ 3488604 h 6713342"/>
              <a:gd name="connsiteX947" fmla="*/ 6259232 w 11799394"/>
              <a:gd name="connsiteY947" fmla="*/ 3488604 h 6713342"/>
              <a:gd name="connsiteX948" fmla="*/ 6506154 w 11799394"/>
              <a:gd name="connsiteY948" fmla="*/ 3321286 h 6713342"/>
              <a:gd name="connsiteX949" fmla="*/ 6506370 w 11799394"/>
              <a:gd name="connsiteY949" fmla="*/ 3320714 h 6713342"/>
              <a:gd name="connsiteX950" fmla="*/ 6506612 w 11799394"/>
              <a:gd name="connsiteY950" fmla="*/ 3320130 h 6713342"/>
              <a:gd name="connsiteX951" fmla="*/ 6546268 w 11799394"/>
              <a:gd name="connsiteY951" fmla="*/ 3224129 h 6713342"/>
              <a:gd name="connsiteX952" fmla="*/ 6543763 w 11799394"/>
              <a:gd name="connsiteY952" fmla="*/ 3220392 h 6713342"/>
              <a:gd name="connsiteX953" fmla="*/ 3264027 w 11799394"/>
              <a:gd name="connsiteY953" fmla="*/ 3534793 h 6713342"/>
              <a:gd name="connsiteX954" fmla="*/ 3576330 w 11799394"/>
              <a:gd name="connsiteY954" fmla="*/ 3534793 h 6713342"/>
              <a:gd name="connsiteX955" fmla="*/ 3866416 w 11799394"/>
              <a:gd name="connsiteY955" fmla="*/ 3337759 h 6713342"/>
              <a:gd name="connsiteX956" fmla="*/ 3923688 w 11799394"/>
              <a:gd name="connsiteY956" fmla="*/ 3199090 h 6713342"/>
              <a:gd name="connsiteX957" fmla="*/ 3906059 w 11799394"/>
              <a:gd name="connsiteY957" fmla="*/ 3174203 h 6713342"/>
              <a:gd name="connsiteX958" fmla="*/ 3598713 w 11799394"/>
              <a:gd name="connsiteY958" fmla="*/ 3174203 h 6713342"/>
              <a:gd name="connsiteX959" fmla="*/ 3309402 w 11799394"/>
              <a:gd name="connsiteY959" fmla="*/ 3354117 h 6713342"/>
              <a:gd name="connsiteX960" fmla="*/ 3248686 w 11799394"/>
              <a:gd name="connsiteY960" fmla="*/ 3513135 h 6713342"/>
              <a:gd name="connsiteX961" fmla="*/ 3264027 w 11799394"/>
              <a:gd name="connsiteY961" fmla="*/ 3534793 h 6713342"/>
              <a:gd name="connsiteX962" fmla="*/ 4073389 w 11799394"/>
              <a:gd name="connsiteY962" fmla="*/ 3962874 h 6713342"/>
              <a:gd name="connsiteX963" fmla="*/ 4134119 w 11799394"/>
              <a:gd name="connsiteY963" fmla="*/ 3803856 h 6713342"/>
              <a:gd name="connsiteX964" fmla="*/ 4423429 w 11799394"/>
              <a:gd name="connsiteY964" fmla="*/ 3623929 h 6713342"/>
              <a:gd name="connsiteX965" fmla="*/ 4730775 w 11799394"/>
              <a:gd name="connsiteY965" fmla="*/ 3623929 h 6713342"/>
              <a:gd name="connsiteX966" fmla="*/ 4748404 w 11799394"/>
              <a:gd name="connsiteY966" fmla="*/ 3648816 h 6713342"/>
              <a:gd name="connsiteX967" fmla="*/ 4691120 w 11799394"/>
              <a:gd name="connsiteY967" fmla="*/ 3787498 h 6713342"/>
              <a:gd name="connsiteX968" fmla="*/ 4401034 w 11799394"/>
              <a:gd name="connsiteY968" fmla="*/ 3984532 h 6713342"/>
              <a:gd name="connsiteX969" fmla="*/ 4088743 w 11799394"/>
              <a:gd name="connsiteY969" fmla="*/ 3984532 h 6713342"/>
              <a:gd name="connsiteX970" fmla="*/ 4073402 w 11799394"/>
              <a:gd name="connsiteY970" fmla="*/ 3962874 h 6713342"/>
              <a:gd name="connsiteX971" fmla="*/ 4136140 w 11799394"/>
              <a:gd name="connsiteY971" fmla="*/ 3938342 h 6713342"/>
              <a:gd name="connsiteX972" fmla="*/ 4401034 w 11799394"/>
              <a:gd name="connsiteY972" fmla="*/ 3938342 h 6713342"/>
              <a:gd name="connsiteX973" fmla="*/ 4647968 w 11799394"/>
              <a:gd name="connsiteY973" fmla="*/ 3771025 h 6713342"/>
              <a:gd name="connsiteX974" fmla="*/ 4648197 w 11799394"/>
              <a:gd name="connsiteY974" fmla="*/ 3770440 h 6713342"/>
              <a:gd name="connsiteX975" fmla="*/ 4648426 w 11799394"/>
              <a:gd name="connsiteY975" fmla="*/ 3769869 h 6713342"/>
              <a:gd name="connsiteX976" fmla="*/ 4688082 w 11799394"/>
              <a:gd name="connsiteY976" fmla="*/ 3673868 h 6713342"/>
              <a:gd name="connsiteX977" fmla="*/ 4685591 w 11799394"/>
              <a:gd name="connsiteY977" fmla="*/ 3670131 h 6713342"/>
              <a:gd name="connsiteX978" fmla="*/ 4423429 w 11799394"/>
              <a:gd name="connsiteY978" fmla="*/ 3670131 h 6713342"/>
              <a:gd name="connsiteX979" fmla="*/ 4177270 w 11799394"/>
              <a:gd name="connsiteY979" fmla="*/ 3820341 h 6713342"/>
              <a:gd name="connsiteX980" fmla="*/ 4133610 w 11799394"/>
              <a:gd name="connsiteY980" fmla="*/ 3934669 h 6713342"/>
              <a:gd name="connsiteX981" fmla="*/ 4136127 w 11799394"/>
              <a:gd name="connsiteY981" fmla="*/ 3938342 h 6713342"/>
              <a:gd name="connsiteX982" fmla="*/ 3921362 w 11799394"/>
              <a:gd name="connsiteY982" fmla="*/ 3513135 h 6713342"/>
              <a:gd name="connsiteX983" fmla="*/ 3982079 w 11799394"/>
              <a:gd name="connsiteY983" fmla="*/ 3354117 h 6713342"/>
              <a:gd name="connsiteX984" fmla="*/ 4271402 w 11799394"/>
              <a:gd name="connsiteY984" fmla="*/ 3174203 h 6713342"/>
              <a:gd name="connsiteX985" fmla="*/ 4578736 w 11799394"/>
              <a:gd name="connsiteY985" fmla="*/ 3174203 h 6713342"/>
              <a:gd name="connsiteX986" fmla="*/ 4578736 w 11799394"/>
              <a:gd name="connsiteY986" fmla="*/ 3174203 h 6713342"/>
              <a:gd name="connsiteX987" fmla="*/ 4596365 w 11799394"/>
              <a:gd name="connsiteY987" fmla="*/ 3199077 h 6713342"/>
              <a:gd name="connsiteX988" fmla="*/ 4539092 w 11799394"/>
              <a:gd name="connsiteY988" fmla="*/ 3337759 h 6713342"/>
              <a:gd name="connsiteX989" fmla="*/ 4249007 w 11799394"/>
              <a:gd name="connsiteY989" fmla="*/ 3534793 h 6713342"/>
              <a:gd name="connsiteX990" fmla="*/ 3936703 w 11799394"/>
              <a:gd name="connsiteY990" fmla="*/ 3534793 h 6713342"/>
              <a:gd name="connsiteX991" fmla="*/ 3921362 w 11799394"/>
              <a:gd name="connsiteY991" fmla="*/ 3513135 h 6713342"/>
              <a:gd name="connsiteX992" fmla="*/ 3984113 w 11799394"/>
              <a:gd name="connsiteY992" fmla="*/ 3488604 h 6713342"/>
              <a:gd name="connsiteX993" fmla="*/ 4249007 w 11799394"/>
              <a:gd name="connsiteY993" fmla="*/ 3488604 h 6713342"/>
              <a:gd name="connsiteX994" fmla="*/ 4495941 w 11799394"/>
              <a:gd name="connsiteY994" fmla="*/ 3321286 h 6713342"/>
              <a:gd name="connsiteX995" fmla="*/ 4496157 w 11799394"/>
              <a:gd name="connsiteY995" fmla="*/ 3320701 h 6713342"/>
              <a:gd name="connsiteX996" fmla="*/ 4496399 w 11799394"/>
              <a:gd name="connsiteY996" fmla="*/ 3320130 h 6713342"/>
              <a:gd name="connsiteX997" fmla="*/ 4536055 w 11799394"/>
              <a:gd name="connsiteY997" fmla="*/ 3224129 h 6713342"/>
              <a:gd name="connsiteX998" fmla="*/ 4533551 w 11799394"/>
              <a:gd name="connsiteY998" fmla="*/ 3220392 h 6713342"/>
              <a:gd name="connsiteX999" fmla="*/ 4271402 w 11799394"/>
              <a:gd name="connsiteY999" fmla="*/ 3220392 h 6713342"/>
              <a:gd name="connsiteX1000" fmla="*/ 4025230 w 11799394"/>
              <a:gd name="connsiteY1000" fmla="*/ 3370602 h 6713342"/>
              <a:gd name="connsiteX1001" fmla="*/ 3981583 w 11799394"/>
              <a:gd name="connsiteY1001" fmla="*/ 3484931 h 6713342"/>
              <a:gd name="connsiteX1002" fmla="*/ 3984100 w 11799394"/>
              <a:gd name="connsiteY1002" fmla="*/ 3488604 h 6713342"/>
              <a:gd name="connsiteX1003" fmla="*/ 4438135 w 11799394"/>
              <a:gd name="connsiteY1003" fmla="*/ 2718135 h 6713342"/>
              <a:gd name="connsiteX1004" fmla="*/ 4130789 w 11799394"/>
              <a:gd name="connsiteY1004" fmla="*/ 2718135 h 6713342"/>
              <a:gd name="connsiteX1005" fmla="*/ 3841478 w 11799394"/>
              <a:gd name="connsiteY1005" fmla="*/ 2898061 h 6713342"/>
              <a:gd name="connsiteX1006" fmla="*/ 3780749 w 11799394"/>
              <a:gd name="connsiteY1006" fmla="*/ 3057078 h 6713342"/>
              <a:gd name="connsiteX1007" fmla="*/ 3796090 w 11799394"/>
              <a:gd name="connsiteY1007" fmla="*/ 3078724 h 6713342"/>
              <a:gd name="connsiteX1008" fmla="*/ 4108393 w 11799394"/>
              <a:gd name="connsiteY1008" fmla="*/ 3078724 h 6713342"/>
              <a:gd name="connsiteX1009" fmla="*/ 4398492 w 11799394"/>
              <a:gd name="connsiteY1009" fmla="*/ 2881703 h 6713342"/>
              <a:gd name="connsiteX1010" fmla="*/ 4455764 w 11799394"/>
              <a:gd name="connsiteY1010" fmla="*/ 2743021 h 6713342"/>
              <a:gd name="connsiteX1011" fmla="*/ 4438135 w 11799394"/>
              <a:gd name="connsiteY1011" fmla="*/ 2718135 h 6713342"/>
              <a:gd name="connsiteX1012" fmla="*/ 5110824 w 11799394"/>
              <a:gd name="connsiteY1012" fmla="*/ 2718135 h 6713342"/>
              <a:gd name="connsiteX1013" fmla="*/ 4803478 w 11799394"/>
              <a:gd name="connsiteY1013" fmla="*/ 2718135 h 6713342"/>
              <a:gd name="connsiteX1014" fmla="*/ 4514168 w 11799394"/>
              <a:gd name="connsiteY1014" fmla="*/ 2898061 h 6713342"/>
              <a:gd name="connsiteX1015" fmla="*/ 4453438 w 11799394"/>
              <a:gd name="connsiteY1015" fmla="*/ 3057078 h 6713342"/>
              <a:gd name="connsiteX1016" fmla="*/ 4468779 w 11799394"/>
              <a:gd name="connsiteY1016" fmla="*/ 3078724 h 6713342"/>
              <a:gd name="connsiteX1017" fmla="*/ 4781083 w 11799394"/>
              <a:gd name="connsiteY1017" fmla="*/ 3078724 h 6713342"/>
              <a:gd name="connsiteX1018" fmla="*/ 5071168 w 11799394"/>
              <a:gd name="connsiteY1018" fmla="*/ 2881703 h 6713342"/>
              <a:gd name="connsiteX1019" fmla="*/ 5128453 w 11799394"/>
              <a:gd name="connsiteY1019" fmla="*/ 2743021 h 6713342"/>
              <a:gd name="connsiteX1020" fmla="*/ 5110811 w 11799394"/>
              <a:gd name="connsiteY1020" fmla="*/ 2718135 h 6713342"/>
              <a:gd name="connsiteX1021" fmla="*/ 5279565 w 11799394"/>
              <a:gd name="connsiteY1021" fmla="*/ 3534793 h 6713342"/>
              <a:gd name="connsiteX1022" fmla="*/ 5591881 w 11799394"/>
              <a:gd name="connsiteY1022" fmla="*/ 3534793 h 6713342"/>
              <a:gd name="connsiteX1023" fmla="*/ 5881954 w 11799394"/>
              <a:gd name="connsiteY1023" fmla="*/ 3337759 h 6713342"/>
              <a:gd name="connsiteX1024" fmla="*/ 5939239 w 11799394"/>
              <a:gd name="connsiteY1024" fmla="*/ 3199090 h 6713342"/>
              <a:gd name="connsiteX1025" fmla="*/ 5921610 w 11799394"/>
              <a:gd name="connsiteY1025" fmla="*/ 3174203 h 6713342"/>
              <a:gd name="connsiteX1026" fmla="*/ 5614264 w 11799394"/>
              <a:gd name="connsiteY1026" fmla="*/ 3174203 h 6713342"/>
              <a:gd name="connsiteX1027" fmla="*/ 5324954 w 11799394"/>
              <a:gd name="connsiteY1027" fmla="*/ 3354117 h 6713342"/>
              <a:gd name="connsiteX1028" fmla="*/ 5264224 w 11799394"/>
              <a:gd name="connsiteY1028" fmla="*/ 3513135 h 6713342"/>
              <a:gd name="connsiteX1029" fmla="*/ 5279565 w 11799394"/>
              <a:gd name="connsiteY1029" fmla="*/ 3534793 h 6713342"/>
              <a:gd name="connsiteX1030" fmla="*/ 5250167 w 11799394"/>
              <a:gd name="connsiteY1030" fmla="*/ 3174203 h 6713342"/>
              <a:gd name="connsiteX1031" fmla="*/ 4942833 w 11799394"/>
              <a:gd name="connsiteY1031" fmla="*/ 3174203 h 6713342"/>
              <a:gd name="connsiteX1032" fmla="*/ 4653523 w 11799394"/>
              <a:gd name="connsiteY1032" fmla="*/ 3354117 h 6713342"/>
              <a:gd name="connsiteX1033" fmla="*/ 4592793 w 11799394"/>
              <a:gd name="connsiteY1033" fmla="*/ 3513135 h 6713342"/>
              <a:gd name="connsiteX1034" fmla="*/ 4608135 w 11799394"/>
              <a:gd name="connsiteY1034" fmla="*/ 3534793 h 6713342"/>
              <a:gd name="connsiteX1035" fmla="*/ 4920438 w 11799394"/>
              <a:gd name="connsiteY1035" fmla="*/ 3534793 h 6713342"/>
              <a:gd name="connsiteX1036" fmla="*/ 5210523 w 11799394"/>
              <a:gd name="connsiteY1036" fmla="*/ 3337759 h 6713342"/>
              <a:gd name="connsiteX1037" fmla="*/ 5267796 w 11799394"/>
              <a:gd name="connsiteY1037" fmla="*/ 3199077 h 6713342"/>
              <a:gd name="connsiteX1038" fmla="*/ 5250167 w 11799394"/>
              <a:gd name="connsiteY1038" fmla="*/ 3174203 h 6713342"/>
              <a:gd name="connsiteX1039" fmla="*/ 5782243 w 11799394"/>
              <a:gd name="connsiteY1039" fmla="*/ 2718135 h 6713342"/>
              <a:gd name="connsiteX1040" fmla="*/ 5782243 w 11799394"/>
              <a:gd name="connsiteY1040" fmla="*/ 2718135 h 6713342"/>
              <a:gd name="connsiteX1041" fmla="*/ 5799872 w 11799394"/>
              <a:gd name="connsiteY1041" fmla="*/ 2743021 h 6713342"/>
              <a:gd name="connsiteX1042" fmla="*/ 5742599 w 11799394"/>
              <a:gd name="connsiteY1042" fmla="*/ 2881703 h 6713342"/>
              <a:gd name="connsiteX1043" fmla="*/ 5452513 w 11799394"/>
              <a:gd name="connsiteY1043" fmla="*/ 3078724 h 6713342"/>
              <a:gd name="connsiteX1044" fmla="*/ 5140210 w 11799394"/>
              <a:gd name="connsiteY1044" fmla="*/ 3078724 h 6713342"/>
              <a:gd name="connsiteX1045" fmla="*/ 5124869 w 11799394"/>
              <a:gd name="connsiteY1045" fmla="*/ 3057078 h 6713342"/>
              <a:gd name="connsiteX1046" fmla="*/ 5185586 w 11799394"/>
              <a:gd name="connsiteY1046" fmla="*/ 2898061 h 6713342"/>
              <a:gd name="connsiteX1047" fmla="*/ 5474909 w 11799394"/>
              <a:gd name="connsiteY1047" fmla="*/ 2718135 h 6713342"/>
              <a:gd name="connsiteX1048" fmla="*/ 5782243 w 11799394"/>
              <a:gd name="connsiteY1048" fmla="*/ 2718135 h 6713342"/>
              <a:gd name="connsiteX1049" fmla="*/ 5737057 w 11799394"/>
              <a:gd name="connsiteY1049" fmla="*/ 2764324 h 6713342"/>
              <a:gd name="connsiteX1050" fmla="*/ 5474896 w 11799394"/>
              <a:gd name="connsiteY1050" fmla="*/ 2764324 h 6713342"/>
              <a:gd name="connsiteX1051" fmla="*/ 5228737 w 11799394"/>
              <a:gd name="connsiteY1051" fmla="*/ 2914533 h 6713342"/>
              <a:gd name="connsiteX1052" fmla="*/ 5185090 w 11799394"/>
              <a:gd name="connsiteY1052" fmla="*/ 3028875 h 6713342"/>
              <a:gd name="connsiteX1053" fmla="*/ 5187607 w 11799394"/>
              <a:gd name="connsiteY1053" fmla="*/ 3032535 h 6713342"/>
              <a:gd name="connsiteX1054" fmla="*/ 5452513 w 11799394"/>
              <a:gd name="connsiteY1054" fmla="*/ 3032535 h 6713342"/>
              <a:gd name="connsiteX1055" fmla="*/ 5699448 w 11799394"/>
              <a:gd name="connsiteY1055" fmla="*/ 2865230 h 6713342"/>
              <a:gd name="connsiteX1056" fmla="*/ 5699664 w 11799394"/>
              <a:gd name="connsiteY1056" fmla="*/ 2864646 h 6713342"/>
              <a:gd name="connsiteX1057" fmla="*/ 5699906 w 11799394"/>
              <a:gd name="connsiteY1057" fmla="*/ 2864061 h 6713342"/>
              <a:gd name="connsiteX1058" fmla="*/ 5739549 w 11799394"/>
              <a:gd name="connsiteY1058" fmla="*/ 2768060 h 6713342"/>
              <a:gd name="connsiteX1059" fmla="*/ 5737057 w 11799394"/>
              <a:gd name="connsiteY1059" fmla="*/ 2764324 h 6713342"/>
              <a:gd name="connsiteX1060" fmla="*/ 5579552 w 11799394"/>
              <a:gd name="connsiteY1060" fmla="*/ 2268396 h 6713342"/>
              <a:gd name="connsiteX1061" fmla="*/ 5579552 w 11799394"/>
              <a:gd name="connsiteY1061" fmla="*/ 2268396 h 6713342"/>
              <a:gd name="connsiteX1062" fmla="*/ 5272206 w 11799394"/>
              <a:gd name="connsiteY1062" fmla="*/ 2268396 h 6713342"/>
              <a:gd name="connsiteX1063" fmla="*/ 4982896 w 11799394"/>
              <a:gd name="connsiteY1063" fmla="*/ 2448322 h 6713342"/>
              <a:gd name="connsiteX1064" fmla="*/ 4922179 w 11799394"/>
              <a:gd name="connsiteY1064" fmla="*/ 2607339 h 6713342"/>
              <a:gd name="connsiteX1065" fmla="*/ 4937520 w 11799394"/>
              <a:gd name="connsiteY1065" fmla="*/ 2628998 h 6713342"/>
              <a:gd name="connsiteX1066" fmla="*/ 5249823 w 11799394"/>
              <a:gd name="connsiteY1066" fmla="*/ 2628998 h 6713342"/>
              <a:gd name="connsiteX1067" fmla="*/ 5539909 w 11799394"/>
              <a:gd name="connsiteY1067" fmla="*/ 2431964 h 6713342"/>
              <a:gd name="connsiteX1068" fmla="*/ 5597182 w 11799394"/>
              <a:gd name="connsiteY1068" fmla="*/ 2293282 h 6713342"/>
              <a:gd name="connsiteX1069" fmla="*/ 5579552 w 11799394"/>
              <a:gd name="connsiteY1069" fmla="*/ 2268396 h 6713342"/>
              <a:gd name="connsiteX1070" fmla="*/ 4235432 w 11799394"/>
              <a:gd name="connsiteY1070" fmla="*/ 2268396 h 6713342"/>
              <a:gd name="connsiteX1071" fmla="*/ 4235432 w 11799394"/>
              <a:gd name="connsiteY1071" fmla="*/ 2268396 h 6713342"/>
              <a:gd name="connsiteX1072" fmla="*/ 3928098 w 11799394"/>
              <a:gd name="connsiteY1072" fmla="*/ 2268396 h 6713342"/>
              <a:gd name="connsiteX1073" fmla="*/ 3638788 w 11799394"/>
              <a:gd name="connsiteY1073" fmla="*/ 2448322 h 6713342"/>
              <a:gd name="connsiteX1074" fmla="*/ 3578059 w 11799394"/>
              <a:gd name="connsiteY1074" fmla="*/ 2607339 h 6713342"/>
              <a:gd name="connsiteX1075" fmla="*/ 3593400 w 11799394"/>
              <a:gd name="connsiteY1075" fmla="*/ 2628998 h 6713342"/>
              <a:gd name="connsiteX1076" fmla="*/ 3905716 w 11799394"/>
              <a:gd name="connsiteY1076" fmla="*/ 2628998 h 6713342"/>
              <a:gd name="connsiteX1077" fmla="*/ 4195789 w 11799394"/>
              <a:gd name="connsiteY1077" fmla="*/ 2431964 h 6713342"/>
              <a:gd name="connsiteX1078" fmla="*/ 4253074 w 11799394"/>
              <a:gd name="connsiteY1078" fmla="*/ 2293282 h 6713342"/>
              <a:gd name="connsiteX1079" fmla="*/ 4235432 w 11799394"/>
              <a:gd name="connsiteY1079" fmla="*/ 2268396 h 6713342"/>
              <a:gd name="connsiteX1080" fmla="*/ 6631045 w 11799394"/>
              <a:gd name="connsiteY1080" fmla="*/ 1362601 h 6713342"/>
              <a:gd name="connsiteX1081" fmla="*/ 6323699 w 11799394"/>
              <a:gd name="connsiteY1081" fmla="*/ 1362601 h 6713342"/>
              <a:gd name="connsiteX1082" fmla="*/ 6034388 w 11799394"/>
              <a:gd name="connsiteY1082" fmla="*/ 1542527 h 6713342"/>
              <a:gd name="connsiteX1083" fmla="*/ 5973672 w 11799394"/>
              <a:gd name="connsiteY1083" fmla="*/ 1701545 h 6713342"/>
              <a:gd name="connsiteX1084" fmla="*/ 5989013 w 11799394"/>
              <a:gd name="connsiteY1084" fmla="*/ 1723190 h 6713342"/>
              <a:gd name="connsiteX1085" fmla="*/ 6301316 w 11799394"/>
              <a:gd name="connsiteY1085" fmla="*/ 1723190 h 6713342"/>
              <a:gd name="connsiteX1086" fmla="*/ 6591402 w 11799394"/>
              <a:gd name="connsiteY1086" fmla="*/ 1526169 h 6713342"/>
              <a:gd name="connsiteX1087" fmla="*/ 6648674 w 11799394"/>
              <a:gd name="connsiteY1087" fmla="*/ 1387487 h 6713342"/>
              <a:gd name="connsiteX1088" fmla="*/ 6631045 w 11799394"/>
              <a:gd name="connsiteY1088" fmla="*/ 1362601 h 6713342"/>
              <a:gd name="connsiteX1089" fmla="*/ 5431592 w 11799394"/>
              <a:gd name="connsiteY1089" fmla="*/ 3984532 h 6713342"/>
              <a:gd name="connsiteX1090" fmla="*/ 5743896 w 11799394"/>
              <a:gd name="connsiteY1090" fmla="*/ 3984532 h 6713342"/>
              <a:gd name="connsiteX1091" fmla="*/ 6033982 w 11799394"/>
              <a:gd name="connsiteY1091" fmla="*/ 3787498 h 6713342"/>
              <a:gd name="connsiteX1092" fmla="*/ 6091254 w 11799394"/>
              <a:gd name="connsiteY1092" fmla="*/ 3648816 h 6713342"/>
              <a:gd name="connsiteX1093" fmla="*/ 6073625 w 11799394"/>
              <a:gd name="connsiteY1093" fmla="*/ 3623929 h 6713342"/>
              <a:gd name="connsiteX1094" fmla="*/ 5766278 w 11799394"/>
              <a:gd name="connsiteY1094" fmla="*/ 3623929 h 6713342"/>
              <a:gd name="connsiteX1095" fmla="*/ 5476968 w 11799394"/>
              <a:gd name="connsiteY1095" fmla="*/ 3803856 h 6713342"/>
              <a:gd name="connsiteX1096" fmla="*/ 5416251 w 11799394"/>
              <a:gd name="connsiteY1096" fmla="*/ 3962874 h 6713342"/>
              <a:gd name="connsiteX1097" fmla="*/ 5431592 w 11799394"/>
              <a:gd name="connsiteY1097" fmla="*/ 3984532 h 6713342"/>
              <a:gd name="connsiteX1098" fmla="*/ 4760162 w 11799394"/>
              <a:gd name="connsiteY1098" fmla="*/ 3984532 h 6713342"/>
              <a:gd name="connsiteX1099" fmla="*/ 5072465 w 11799394"/>
              <a:gd name="connsiteY1099" fmla="*/ 3984532 h 6713342"/>
              <a:gd name="connsiteX1100" fmla="*/ 5362550 w 11799394"/>
              <a:gd name="connsiteY1100" fmla="*/ 3787498 h 6713342"/>
              <a:gd name="connsiteX1101" fmla="*/ 5419836 w 11799394"/>
              <a:gd name="connsiteY1101" fmla="*/ 3648816 h 6713342"/>
              <a:gd name="connsiteX1102" fmla="*/ 5402194 w 11799394"/>
              <a:gd name="connsiteY1102" fmla="*/ 3623929 h 6713342"/>
              <a:gd name="connsiteX1103" fmla="*/ 5094860 w 11799394"/>
              <a:gd name="connsiteY1103" fmla="*/ 3623929 h 6713342"/>
              <a:gd name="connsiteX1104" fmla="*/ 4805550 w 11799394"/>
              <a:gd name="connsiteY1104" fmla="*/ 3803856 h 6713342"/>
              <a:gd name="connsiteX1105" fmla="*/ 4744820 w 11799394"/>
              <a:gd name="connsiteY1105" fmla="*/ 3962874 h 6713342"/>
              <a:gd name="connsiteX1106" fmla="*/ 4760162 w 11799394"/>
              <a:gd name="connsiteY1106" fmla="*/ 3984532 h 6713342"/>
              <a:gd name="connsiteX1107" fmla="*/ 6453686 w 11799394"/>
              <a:gd name="connsiteY1107" fmla="*/ 2718135 h 6713342"/>
              <a:gd name="connsiteX1108" fmla="*/ 6146353 w 11799394"/>
              <a:gd name="connsiteY1108" fmla="*/ 2718135 h 6713342"/>
              <a:gd name="connsiteX1109" fmla="*/ 5857030 w 11799394"/>
              <a:gd name="connsiteY1109" fmla="*/ 2898061 h 6713342"/>
              <a:gd name="connsiteX1110" fmla="*/ 5796313 w 11799394"/>
              <a:gd name="connsiteY1110" fmla="*/ 3057078 h 6713342"/>
              <a:gd name="connsiteX1111" fmla="*/ 5811654 w 11799394"/>
              <a:gd name="connsiteY1111" fmla="*/ 3078724 h 6713342"/>
              <a:gd name="connsiteX1112" fmla="*/ 6123957 w 11799394"/>
              <a:gd name="connsiteY1112" fmla="*/ 3078724 h 6713342"/>
              <a:gd name="connsiteX1113" fmla="*/ 6414043 w 11799394"/>
              <a:gd name="connsiteY1113" fmla="*/ 2881703 h 6713342"/>
              <a:gd name="connsiteX1114" fmla="*/ 6471315 w 11799394"/>
              <a:gd name="connsiteY1114" fmla="*/ 2743021 h 6713342"/>
              <a:gd name="connsiteX1115" fmla="*/ 6453686 w 11799394"/>
              <a:gd name="connsiteY1115" fmla="*/ 2718135 h 6713342"/>
              <a:gd name="connsiteX1116" fmla="*/ 21281 w 11799394"/>
              <a:gd name="connsiteY1116" fmla="*/ 3623929 h 6713342"/>
              <a:gd name="connsiteX1117" fmla="*/ 69 w 11799394"/>
              <a:gd name="connsiteY1117" fmla="*/ 3623929 h 6713342"/>
              <a:gd name="connsiteX1118" fmla="*/ 62 w 11799394"/>
              <a:gd name="connsiteY1118" fmla="*/ 3742885 h 6713342"/>
              <a:gd name="connsiteX1119" fmla="*/ 38919 w 11799394"/>
              <a:gd name="connsiteY1119" fmla="*/ 3648816 h 6713342"/>
              <a:gd name="connsiteX1120" fmla="*/ 21281 w 11799394"/>
              <a:gd name="connsiteY1120" fmla="*/ 3623929 h 6713342"/>
              <a:gd name="connsiteX1121" fmla="*/ 4756094 w 11799394"/>
              <a:gd name="connsiteY1121" fmla="*/ 1818670 h 6713342"/>
              <a:gd name="connsiteX1122" fmla="*/ 4756094 w 11799394"/>
              <a:gd name="connsiteY1122" fmla="*/ 1818670 h 6713342"/>
              <a:gd name="connsiteX1123" fmla="*/ 4773736 w 11799394"/>
              <a:gd name="connsiteY1123" fmla="*/ 1843556 h 6713342"/>
              <a:gd name="connsiteX1124" fmla="*/ 4716451 w 11799394"/>
              <a:gd name="connsiteY1124" fmla="*/ 1982237 h 6713342"/>
              <a:gd name="connsiteX1125" fmla="*/ 4426366 w 11799394"/>
              <a:gd name="connsiteY1125" fmla="*/ 2179259 h 6713342"/>
              <a:gd name="connsiteX1126" fmla="*/ 4114062 w 11799394"/>
              <a:gd name="connsiteY1126" fmla="*/ 2179259 h 6713342"/>
              <a:gd name="connsiteX1127" fmla="*/ 4098721 w 11799394"/>
              <a:gd name="connsiteY1127" fmla="*/ 2157601 h 6713342"/>
              <a:gd name="connsiteX1128" fmla="*/ 4159438 w 11799394"/>
              <a:gd name="connsiteY1128" fmla="*/ 1998583 h 6713342"/>
              <a:gd name="connsiteX1129" fmla="*/ 4448761 w 11799394"/>
              <a:gd name="connsiteY1129" fmla="*/ 1818670 h 6713342"/>
              <a:gd name="connsiteX1130" fmla="*/ 4756094 w 11799394"/>
              <a:gd name="connsiteY1130" fmla="*/ 1818670 h 6713342"/>
              <a:gd name="connsiteX1131" fmla="*/ 4710910 w 11799394"/>
              <a:gd name="connsiteY1131" fmla="*/ 1864858 h 6713342"/>
              <a:gd name="connsiteX1132" fmla="*/ 4448761 w 11799394"/>
              <a:gd name="connsiteY1132" fmla="*/ 1864858 h 6713342"/>
              <a:gd name="connsiteX1133" fmla="*/ 4202602 w 11799394"/>
              <a:gd name="connsiteY1133" fmla="*/ 2015068 h 6713342"/>
              <a:gd name="connsiteX1134" fmla="*/ 4158942 w 11799394"/>
              <a:gd name="connsiteY1134" fmla="*/ 2129397 h 6713342"/>
              <a:gd name="connsiteX1135" fmla="*/ 4161471 w 11799394"/>
              <a:gd name="connsiteY1135" fmla="*/ 2133070 h 6713342"/>
              <a:gd name="connsiteX1136" fmla="*/ 4426366 w 11799394"/>
              <a:gd name="connsiteY1136" fmla="*/ 2133070 h 6713342"/>
              <a:gd name="connsiteX1137" fmla="*/ 4673300 w 11799394"/>
              <a:gd name="connsiteY1137" fmla="*/ 1965752 h 6713342"/>
              <a:gd name="connsiteX1138" fmla="*/ 4673516 w 11799394"/>
              <a:gd name="connsiteY1138" fmla="*/ 1965168 h 6713342"/>
              <a:gd name="connsiteX1139" fmla="*/ 4673757 w 11799394"/>
              <a:gd name="connsiteY1139" fmla="*/ 1964596 h 6713342"/>
              <a:gd name="connsiteX1140" fmla="*/ 4713413 w 11799394"/>
              <a:gd name="connsiteY1140" fmla="*/ 1868595 h 6713342"/>
              <a:gd name="connsiteX1141" fmla="*/ 4710910 w 11799394"/>
              <a:gd name="connsiteY1141" fmla="*/ 1864858 h 6713342"/>
              <a:gd name="connsiteX1142" fmla="*/ 3766691 w 11799394"/>
              <a:gd name="connsiteY1142" fmla="*/ 2718135 h 6713342"/>
              <a:gd name="connsiteX1143" fmla="*/ 3766691 w 11799394"/>
              <a:gd name="connsiteY1143" fmla="*/ 2718135 h 6713342"/>
              <a:gd name="connsiteX1144" fmla="*/ 3784333 w 11799394"/>
              <a:gd name="connsiteY1144" fmla="*/ 2743021 h 6713342"/>
              <a:gd name="connsiteX1145" fmla="*/ 3727048 w 11799394"/>
              <a:gd name="connsiteY1145" fmla="*/ 2881703 h 6713342"/>
              <a:gd name="connsiteX1146" fmla="*/ 3436962 w 11799394"/>
              <a:gd name="connsiteY1146" fmla="*/ 3078724 h 6713342"/>
              <a:gd name="connsiteX1147" fmla="*/ 3124659 w 11799394"/>
              <a:gd name="connsiteY1147" fmla="*/ 3078724 h 6713342"/>
              <a:gd name="connsiteX1148" fmla="*/ 3109318 w 11799394"/>
              <a:gd name="connsiteY1148" fmla="*/ 3057078 h 6713342"/>
              <a:gd name="connsiteX1149" fmla="*/ 3170047 w 11799394"/>
              <a:gd name="connsiteY1149" fmla="*/ 2898061 h 6713342"/>
              <a:gd name="connsiteX1150" fmla="*/ 3459358 w 11799394"/>
              <a:gd name="connsiteY1150" fmla="*/ 2718135 h 6713342"/>
              <a:gd name="connsiteX1151" fmla="*/ 3766691 w 11799394"/>
              <a:gd name="connsiteY1151" fmla="*/ 2718135 h 6713342"/>
              <a:gd name="connsiteX1152" fmla="*/ 3721506 w 11799394"/>
              <a:gd name="connsiteY1152" fmla="*/ 2764324 h 6713342"/>
              <a:gd name="connsiteX1153" fmla="*/ 3459358 w 11799394"/>
              <a:gd name="connsiteY1153" fmla="*/ 2764324 h 6713342"/>
              <a:gd name="connsiteX1154" fmla="*/ 3213199 w 11799394"/>
              <a:gd name="connsiteY1154" fmla="*/ 2914533 h 6713342"/>
              <a:gd name="connsiteX1155" fmla="*/ 3169539 w 11799394"/>
              <a:gd name="connsiteY1155" fmla="*/ 3028875 h 6713342"/>
              <a:gd name="connsiteX1156" fmla="*/ 3172056 w 11799394"/>
              <a:gd name="connsiteY1156" fmla="*/ 3032535 h 6713342"/>
              <a:gd name="connsiteX1157" fmla="*/ 3436962 w 11799394"/>
              <a:gd name="connsiteY1157" fmla="*/ 3032535 h 6713342"/>
              <a:gd name="connsiteX1158" fmla="*/ 3683897 w 11799394"/>
              <a:gd name="connsiteY1158" fmla="*/ 2865230 h 6713342"/>
              <a:gd name="connsiteX1159" fmla="*/ 3684113 w 11799394"/>
              <a:gd name="connsiteY1159" fmla="*/ 2864646 h 6713342"/>
              <a:gd name="connsiteX1160" fmla="*/ 3684354 w 11799394"/>
              <a:gd name="connsiteY1160" fmla="*/ 2864061 h 6713342"/>
              <a:gd name="connsiteX1161" fmla="*/ 3724010 w 11799394"/>
              <a:gd name="connsiteY1161" fmla="*/ 2768060 h 6713342"/>
              <a:gd name="connsiteX1162" fmla="*/ 3721506 w 11799394"/>
              <a:gd name="connsiteY1162" fmla="*/ 2764324 h 6713342"/>
              <a:gd name="connsiteX1163" fmla="*/ 1044164 w 11799394"/>
              <a:gd name="connsiteY1163" fmla="*/ 2881703 h 6713342"/>
              <a:gd name="connsiteX1164" fmla="*/ 1101440 w 11799394"/>
              <a:gd name="connsiteY1164" fmla="*/ 2743021 h 6713342"/>
              <a:gd name="connsiteX1165" fmla="*/ 1083808 w 11799394"/>
              <a:gd name="connsiteY1165" fmla="*/ 2718135 h 6713342"/>
              <a:gd name="connsiteX1166" fmla="*/ 776466 w 11799394"/>
              <a:gd name="connsiteY1166" fmla="*/ 2718135 h 6713342"/>
              <a:gd name="connsiteX1167" fmla="*/ 487153 w 11799394"/>
              <a:gd name="connsiteY1167" fmla="*/ 2898061 h 6713342"/>
              <a:gd name="connsiteX1168" fmla="*/ 426432 w 11799394"/>
              <a:gd name="connsiteY1168" fmla="*/ 3057078 h 6713342"/>
              <a:gd name="connsiteX1169" fmla="*/ 441774 w 11799394"/>
              <a:gd name="connsiteY1169" fmla="*/ 3078724 h 6713342"/>
              <a:gd name="connsiteX1170" fmla="*/ 754081 w 11799394"/>
              <a:gd name="connsiteY1170" fmla="*/ 3078724 h 6713342"/>
              <a:gd name="connsiteX1171" fmla="*/ 1044164 w 11799394"/>
              <a:gd name="connsiteY1171" fmla="*/ 2881703 h 6713342"/>
              <a:gd name="connsiteX1172" fmla="*/ 8604906 w 11799394"/>
              <a:gd name="connsiteY1172" fmla="*/ 3174203 h 6713342"/>
              <a:gd name="connsiteX1173" fmla="*/ 8604906 w 11799394"/>
              <a:gd name="connsiteY1173" fmla="*/ 3174203 h 6713342"/>
              <a:gd name="connsiteX1174" fmla="*/ 8622535 w 11799394"/>
              <a:gd name="connsiteY1174" fmla="*/ 3199077 h 6713342"/>
              <a:gd name="connsiteX1175" fmla="*/ 8565263 w 11799394"/>
              <a:gd name="connsiteY1175" fmla="*/ 3337759 h 6713342"/>
              <a:gd name="connsiteX1176" fmla="*/ 8275178 w 11799394"/>
              <a:gd name="connsiteY1176" fmla="*/ 3534793 h 6713342"/>
              <a:gd name="connsiteX1177" fmla="*/ 7962874 w 11799394"/>
              <a:gd name="connsiteY1177" fmla="*/ 3534793 h 6713342"/>
              <a:gd name="connsiteX1178" fmla="*/ 7947533 w 11799394"/>
              <a:gd name="connsiteY1178" fmla="*/ 3513135 h 6713342"/>
              <a:gd name="connsiteX1179" fmla="*/ 8008250 w 11799394"/>
              <a:gd name="connsiteY1179" fmla="*/ 3354117 h 6713342"/>
              <a:gd name="connsiteX1180" fmla="*/ 8297573 w 11799394"/>
              <a:gd name="connsiteY1180" fmla="*/ 3174203 h 6713342"/>
              <a:gd name="connsiteX1181" fmla="*/ 8604906 w 11799394"/>
              <a:gd name="connsiteY1181" fmla="*/ 3174203 h 6713342"/>
              <a:gd name="connsiteX1182" fmla="*/ 8559721 w 11799394"/>
              <a:gd name="connsiteY1182" fmla="*/ 3220392 h 6713342"/>
              <a:gd name="connsiteX1183" fmla="*/ 8297573 w 11799394"/>
              <a:gd name="connsiteY1183" fmla="*/ 3220392 h 6713342"/>
              <a:gd name="connsiteX1184" fmla="*/ 8051401 w 11799394"/>
              <a:gd name="connsiteY1184" fmla="*/ 3370602 h 6713342"/>
              <a:gd name="connsiteX1185" fmla="*/ 8007754 w 11799394"/>
              <a:gd name="connsiteY1185" fmla="*/ 3484931 h 6713342"/>
              <a:gd name="connsiteX1186" fmla="*/ 8010284 w 11799394"/>
              <a:gd name="connsiteY1186" fmla="*/ 3488604 h 6713342"/>
              <a:gd name="connsiteX1187" fmla="*/ 8275178 w 11799394"/>
              <a:gd name="connsiteY1187" fmla="*/ 3488604 h 6713342"/>
              <a:gd name="connsiteX1188" fmla="*/ 8522112 w 11799394"/>
              <a:gd name="connsiteY1188" fmla="*/ 3321286 h 6713342"/>
              <a:gd name="connsiteX1189" fmla="*/ 8522327 w 11799394"/>
              <a:gd name="connsiteY1189" fmla="*/ 3320714 h 6713342"/>
              <a:gd name="connsiteX1190" fmla="*/ 8522569 w 11799394"/>
              <a:gd name="connsiteY1190" fmla="*/ 3320130 h 6713342"/>
              <a:gd name="connsiteX1191" fmla="*/ 8562225 w 11799394"/>
              <a:gd name="connsiteY1191" fmla="*/ 3224129 h 6713342"/>
              <a:gd name="connsiteX1192" fmla="*/ 8559721 w 11799394"/>
              <a:gd name="connsiteY1192" fmla="*/ 3220392 h 6713342"/>
              <a:gd name="connsiteX1193" fmla="*/ 512090 w 11799394"/>
              <a:gd name="connsiteY1193" fmla="*/ 3337759 h 6713342"/>
              <a:gd name="connsiteX1194" fmla="*/ 569366 w 11799394"/>
              <a:gd name="connsiteY1194" fmla="*/ 3199077 h 6713342"/>
              <a:gd name="connsiteX1195" fmla="*/ 551735 w 11799394"/>
              <a:gd name="connsiteY1195" fmla="*/ 3174203 h 6713342"/>
              <a:gd name="connsiteX1196" fmla="*/ 551735 w 11799394"/>
              <a:gd name="connsiteY1196" fmla="*/ 3174203 h 6713342"/>
              <a:gd name="connsiteX1197" fmla="*/ 244392 w 11799394"/>
              <a:gd name="connsiteY1197" fmla="*/ 3174203 h 6713342"/>
              <a:gd name="connsiteX1198" fmla="*/ 74 w 11799394"/>
              <a:gd name="connsiteY1198" fmla="*/ 3276661 h 6713342"/>
              <a:gd name="connsiteX1199" fmla="*/ 67 w 11799394"/>
              <a:gd name="connsiteY1199" fmla="*/ 3366306 h 6713342"/>
              <a:gd name="connsiteX1200" fmla="*/ 244392 w 11799394"/>
              <a:gd name="connsiteY1200" fmla="*/ 3220392 h 6713342"/>
              <a:gd name="connsiteX1201" fmla="*/ 506547 w 11799394"/>
              <a:gd name="connsiteY1201" fmla="*/ 3220392 h 6713342"/>
              <a:gd name="connsiteX1202" fmla="*/ 509049 w 11799394"/>
              <a:gd name="connsiteY1202" fmla="*/ 3224129 h 6713342"/>
              <a:gd name="connsiteX1203" fmla="*/ 469392 w 11799394"/>
              <a:gd name="connsiteY1203" fmla="*/ 3320130 h 6713342"/>
              <a:gd name="connsiteX1204" fmla="*/ 469155 w 11799394"/>
              <a:gd name="connsiteY1204" fmla="*/ 3320714 h 6713342"/>
              <a:gd name="connsiteX1205" fmla="*/ 468938 w 11799394"/>
              <a:gd name="connsiteY1205" fmla="*/ 3321286 h 6713342"/>
              <a:gd name="connsiteX1206" fmla="*/ 222001 w 11799394"/>
              <a:gd name="connsiteY1206" fmla="*/ 3488604 h 6713342"/>
              <a:gd name="connsiteX1207" fmla="*/ 69 w 11799394"/>
              <a:gd name="connsiteY1207" fmla="*/ 3488604 h 6713342"/>
              <a:gd name="connsiteX1208" fmla="*/ 69 w 11799394"/>
              <a:gd name="connsiteY1208" fmla="*/ 3534793 h 6713342"/>
              <a:gd name="connsiteX1209" fmla="*/ 222001 w 11799394"/>
              <a:gd name="connsiteY1209" fmla="*/ 3534793 h 6713342"/>
              <a:gd name="connsiteX1210" fmla="*/ 512089 w 11799394"/>
              <a:gd name="connsiteY1210" fmla="*/ 3337771 h 6713342"/>
              <a:gd name="connsiteX1211" fmla="*/ 6918334 w 11799394"/>
              <a:gd name="connsiteY1211" fmla="*/ 2268396 h 6713342"/>
              <a:gd name="connsiteX1212" fmla="*/ 6918334 w 11799394"/>
              <a:gd name="connsiteY1212" fmla="*/ 2268396 h 6713342"/>
              <a:gd name="connsiteX1213" fmla="*/ 6935963 w 11799394"/>
              <a:gd name="connsiteY1213" fmla="*/ 2293282 h 6713342"/>
              <a:gd name="connsiteX1214" fmla="*/ 6878678 w 11799394"/>
              <a:gd name="connsiteY1214" fmla="*/ 2431964 h 6713342"/>
              <a:gd name="connsiteX1215" fmla="*/ 6588605 w 11799394"/>
              <a:gd name="connsiteY1215" fmla="*/ 2628998 h 6713342"/>
              <a:gd name="connsiteX1216" fmla="*/ 6276289 w 11799394"/>
              <a:gd name="connsiteY1216" fmla="*/ 2628998 h 6713342"/>
              <a:gd name="connsiteX1217" fmla="*/ 6260948 w 11799394"/>
              <a:gd name="connsiteY1217" fmla="*/ 2607339 h 6713342"/>
              <a:gd name="connsiteX1218" fmla="*/ 6321677 w 11799394"/>
              <a:gd name="connsiteY1218" fmla="*/ 2448322 h 6713342"/>
              <a:gd name="connsiteX1219" fmla="*/ 6610988 w 11799394"/>
              <a:gd name="connsiteY1219" fmla="*/ 2268396 h 6713342"/>
              <a:gd name="connsiteX1220" fmla="*/ 6918334 w 11799394"/>
              <a:gd name="connsiteY1220" fmla="*/ 2268396 h 6713342"/>
              <a:gd name="connsiteX1221" fmla="*/ 6873136 w 11799394"/>
              <a:gd name="connsiteY1221" fmla="*/ 2314597 h 6713342"/>
              <a:gd name="connsiteX1222" fmla="*/ 6610988 w 11799394"/>
              <a:gd name="connsiteY1222" fmla="*/ 2314597 h 6713342"/>
              <a:gd name="connsiteX1223" fmla="*/ 6364829 w 11799394"/>
              <a:gd name="connsiteY1223" fmla="*/ 2464794 h 6713342"/>
              <a:gd name="connsiteX1224" fmla="*/ 6321169 w 11799394"/>
              <a:gd name="connsiteY1224" fmla="*/ 2579136 h 6713342"/>
              <a:gd name="connsiteX1225" fmla="*/ 6323699 w 11799394"/>
              <a:gd name="connsiteY1225" fmla="*/ 2582809 h 6713342"/>
              <a:gd name="connsiteX1226" fmla="*/ 6588605 w 11799394"/>
              <a:gd name="connsiteY1226" fmla="*/ 2582809 h 6713342"/>
              <a:gd name="connsiteX1227" fmla="*/ 6835527 w 11799394"/>
              <a:gd name="connsiteY1227" fmla="*/ 2415491 h 6713342"/>
              <a:gd name="connsiteX1228" fmla="*/ 6835756 w 11799394"/>
              <a:gd name="connsiteY1228" fmla="*/ 2414907 h 6713342"/>
              <a:gd name="connsiteX1229" fmla="*/ 6835985 w 11799394"/>
              <a:gd name="connsiteY1229" fmla="*/ 2414335 h 6713342"/>
              <a:gd name="connsiteX1230" fmla="*/ 6875641 w 11799394"/>
              <a:gd name="connsiteY1230" fmla="*/ 2318334 h 6713342"/>
              <a:gd name="connsiteX1231" fmla="*/ 6873136 w 11799394"/>
              <a:gd name="connsiteY1231" fmla="*/ 2314597 h 6713342"/>
              <a:gd name="connsiteX1232" fmla="*/ 6766307 w 11799394"/>
              <a:gd name="connsiteY1232" fmla="*/ 1818670 h 6713342"/>
              <a:gd name="connsiteX1233" fmla="*/ 6766307 w 11799394"/>
              <a:gd name="connsiteY1233" fmla="*/ 1818670 h 6713342"/>
              <a:gd name="connsiteX1234" fmla="*/ 6783936 w 11799394"/>
              <a:gd name="connsiteY1234" fmla="*/ 1843556 h 6713342"/>
              <a:gd name="connsiteX1235" fmla="*/ 6726664 w 11799394"/>
              <a:gd name="connsiteY1235" fmla="*/ 1982237 h 6713342"/>
              <a:gd name="connsiteX1236" fmla="*/ 6436578 w 11799394"/>
              <a:gd name="connsiteY1236" fmla="*/ 2179259 h 6713342"/>
              <a:gd name="connsiteX1237" fmla="*/ 6124262 w 11799394"/>
              <a:gd name="connsiteY1237" fmla="*/ 2179259 h 6713342"/>
              <a:gd name="connsiteX1238" fmla="*/ 6108921 w 11799394"/>
              <a:gd name="connsiteY1238" fmla="*/ 2157601 h 6713342"/>
              <a:gd name="connsiteX1239" fmla="*/ 6169650 w 11799394"/>
              <a:gd name="connsiteY1239" fmla="*/ 1998583 h 6713342"/>
              <a:gd name="connsiteX1240" fmla="*/ 6458961 w 11799394"/>
              <a:gd name="connsiteY1240" fmla="*/ 1818670 h 6713342"/>
              <a:gd name="connsiteX1241" fmla="*/ 6766307 w 11799394"/>
              <a:gd name="connsiteY1241" fmla="*/ 1818670 h 6713342"/>
              <a:gd name="connsiteX1242" fmla="*/ 6721109 w 11799394"/>
              <a:gd name="connsiteY1242" fmla="*/ 1864858 h 6713342"/>
              <a:gd name="connsiteX1243" fmla="*/ 6458961 w 11799394"/>
              <a:gd name="connsiteY1243" fmla="*/ 1864858 h 6713342"/>
              <a:gd name="connsiteX1244" fmla="*/ 6212802 w 11799394"/>
              <a:gd name="connsiteY1244" fmla="*/ 2015068 h 6713342"/>
              <a:gd name="connsiteX1245" fmla="*/ 6169142 w 11799394"/>
              <a:gd name="connsiteY1245" fmla="*/ 2129397 h 6713342"/>
              <a:gd name="connsiteX1246" fmla="*/ 6171671 w 11799394"/>
              <a:gd name="connsiteY1246" fmla="*/ 2133070 h 6713342"/>
              <a:gd name="connsiteX1247" fmla="*/ 6436578 w 11799394"/>
              <a:gd name="connsiteY1247" fmla="*/ 2133070 h 6713342"/>
              <a:gd name="connsiteX1248" fmla="*/ 6683500 w 11799394"/>
              <a:gd name="connsiteY1248" fmla="*/ 1965752 h 6713342"/>
              <a:gd name="connsiteX1249" fmla="*/ 6683716 w 11799394"/>
              <a:gd name="connsiteY1249" fmla="*/ 1965168 h 6713342"/>
              <a:gd name="connsiteX1250" fmla="*/ 6683958 w 11799394"/>
              <a:gd name="connsiteY1250" fmla="*/ 1964596 h 6713342"/>
              <a:gd name="connsiteX1251" fmla="*/ 6723613 w 11799394"/>
              <a:gd name="connsiteY1251" fmla="*/ 1868595 h 6713342"/>
              <a:gd name="connsiteX1252" fmla="*/ 6721109 w 11799394"/>
              <a:gd name="connsiteY1252" fmla="*/ 1864858 h 6713342"/>
              <a:gd name="connsiteX1253" fmla="*/ 4908121 w 11799394"/>
              <a:gd name="connsiteY1253" fmla="*/ 2268396 h 6713342"/>
              <a:gd name="connsiteX1254" fmla="*/ 4908121 w 11799394"/>
              <a:gd name="connsiteY1254" fmla="*/ 2268396 h 6713342"/>
              <a:gd name="connsiteX1255" fmla="*/ 4925750 w 11799394"/>
              <a:gd name="connsiteY1255" fmla="*/ 2293282 h 6713342"/>
              <a:gd name="connsiteX1256" fmla="*/ 4868478 w 11799394"/>
              <a:gd name="connsiteY1256" fmla="*/ 2431964 h 6713342"/>
              <a:gd name="connsiteX1257" fmla="*/ 4578380 w 11799394"/>
              <a:gd name="connsiteY1257" fmla="*/ 2628998 h 6713342"/>
              <a:gd name="connsiteX1258" fmla="*/ 4266089 w 11799394"/>
              <a:gd name="connsiteY1258" fmla="*/ 2628998 h 6713342"/>
              <a:gd name="connsiteX1259" fmla="*/ 4250735 w 11799394"/>
              <a:gd name="connsiteY1259" fmla="*/ 2607339 h 6713342"/>
              <a:gd name="connsiteX1260" fmla="*/ 4311465 w 11799394"/>
              <a:gd name="connsiteY1260" fmla="*/ 2448322 h 6713342"/>
              <a:gd name="connsiteX1261" fmla="*/ 4600775 w 11799394"/>
              <a:gd name="connsiteY1261" fmla="*/ 2268396 h 6713342"/>
              <a:gd name="connsiteX1262" fmla="*/ 4908121 w 11799394"/>
              <a:gd name="connsiteY1262" fmla="*/ 2268396 h 6713342"/>
              <a:gd name="connsiteX1263" fmla="*/ 4862937 w 11799394"/>
              <a:gd name="connsiteY1263" fmla="*/ 2314597 h 6713342"/>
              <a:gd name="connsiteX1264" fmla="*/ 4600775 w 11799394"/>
              <a:gd name="connsiteY1264" fmla="*/ 2314597 h 6713342"/>
              <a:gd name="connsiteX1265" fmla="*/ 4354616 w 11799394"/>
              <a:gd name="connsiteY1265" fmla="*/ 2464794 h 6713342"/>
              <a:gd name="connsiteX1266" fmla="*/ 4310956 w 11799394"/>
              <a:gd name="connsiteY1266" fmla="*/ 2579136 h 6713342"/>
              <a:gd name="connsiteX1267" fmla="*/ 4313486 w 11799394"/>
              <a:gd name="connsiteY1267" fmla="*/ 2582809 h 6713342"/>
              <a:gd name="connsiteX1268" fmla="*/ 4578380 w 11799394"/>
              <a:gd name="connsiteY1268" fmla="*/ 2582809 h 6713342"/>
              <a:gd name="connsiteX1269" fmla="*/ 4825314 w 11799394"/>
              <a:gd name="connsiteY1269" fmla="*/ 2415491 h 6713342"/>
              <a:gd name="connsiteX1270" fmla="*/ 4825543 w 11799394"/>
              <a:gd name="connsiteY1270" fmla="*/ 2414907 h 6713342"/>
              <a:gd name="connsiteX1271" fmla="*/ 4825772 w 11799394"/>
              <a:gd name="connsiteY1271" fmla="*/ 2414335 h 6713342"/>
              <a:gd name="connsiteX1272" fmla="*/ 4865428 w 11799394"/>
              <a:gd name="connsiteY1272" fmla="*/ 2318334 h 6713342"/>
              <a:gd name="connsiteX1273" fmla="*/ 4862924 w 11799394"/>
              <a:gd name="connsiteY1273" fmla="*/ 2314597 h 6713342"/>
              <a:gd name="connsiteX1274" fmla="*/ 2426677 w 11799394"/>
              <a:gd name="connsiteY1274" fmla="*/ 2718135 h 6713342"/>
              <a:gd name="connsiteX1275" fmla="*/ 2119330 w 11799394"/>
              <a:gd name="connsiteY1275" fmla="*/ 2718135 h 6713342"/>
              <a:gd name="connsiteX1276" fmla="*/ 1830020 w 11799394"/>
              <a:gd name="connsiteY1276" fmla="*/ 2898061 h 6713342"/>
              <a:gd name="connsiteX1277" fmla="*/ 1769303 w 11799394"/>
              <a:gd name="connsiteY1277" fmla="*/ 3057078 h 6713342"/>
              <a:gd name="connsiteX1278" fmla="*/ 1784644 w 11799394"/>
              <a:gd name="connsiteY1278" fmla="*/ 3078724 h 6713342"/>
              <a:gd name="connsiteX1279" fmla="*/ 2096948 w 11799394"/>
              <a:gd name="connsiteY1279" fmla="*/ 3078724 h 6713342"/>
              <a:gd name="connsiteX1280" fmla="*/ 2387033 w 11799394"/>
              <a:gd name="connsiteY1280" fmla="*/ 2881703 h 6713342"/>
              <a:gd name="connsiteX1281" fmla="*/ 2444306 w 11799394"/>
              <a:gd name="connsiteY1281" fmla="*/ 2743021 h 6713342"/>
              <a:gd name="connsiteX1282" fmla="*/ 2426677 w 11799394"/>
              <a:gd name="connsiteY1282" fmla="*/ 2718135 h 6713342"/>
              <a:gd name="connsiteX1283" fmla="*/ 7792456 w 11799394"/>
              <a:gd name="connsiteY1283" fmla="*/ 2718135 h 6713342"/>
              <a:gd name="connsiteX1284" fmla="*/ 7792456 w 11799394"/>
              <a:gd name="connsiteY1284" fmla="*/ 2718135 h 6713342"/>
              <a:gd name="connsiteX1285" fmla="*/ 7810097 w 11799394"/>
              <a:gd name="connsiteY1285" fmla="*/ 2743021 h 6713342"/>
              <a:gd name="connsiteX1286" fmla="*/ 7752812 w 11799394"/>
              <a:gd name="connsiteY1286" fmla="*/ 2881703 h 6713342"/>
              <a:gd name="connsiteX1287" fmla="*/ 7462726 w 11799394"/>
              <a:gd name="connsiteY1287" fmla="*/ 3078724 h 6713342"/>
              <a:gd name="connsiteX1288" fmla="*/ 7150423 w 11799394"/>
              <a:gd name="connsiteY1288" fmla="*/ 3078724 h 6713342"/>
              <a:gd name="connsiteX1289" fmla="*/ 7135082 w 11799394"/>
              <a:gd name="connsiteY1289" fmla="*/ 3057078 h 6713342"/>
              <a:gd name="connsiteX1290" fmla="*/ 7195811 w 11799394"/>
              <a:gd name="connsiteY1290" fmla="*/ 2898061 h 6713342"/>
              <a:gd name="connsiteX1291" fmla="*/ 7485122 w 11799394"/>
              <a:gd name="connsiteY1291" fmla="*/ 2718135 h 6713342"/>
              <a:gd name="connsiteX1292" fmla="*/ 7792468 w 11799394"/>
              <a:gd name="connsiteY1292" fmla="*/ 2718135 h 6713342"/>
              <a:gd name="connsiteX1293" fmla="*/ 7747271 w 11799394"/>
              <a:gd name="connsiteY1293" fmla="*/ 2764324 h 6713342"/>
              <a:gd name="connsiteX1294" fmla="*/ 7485122 w 11799394"/>
              <a:gd name="connsiteY1294" fmla="*/ 2764324 h 6713342"/>
              <a:gd name="connsiteX1295" fmla="*/ 7238963 w 11799394"/>
              <a:gd name="connsiteY1295" fmla="*/ 2914533 h 6713342"/>
              <a:gd name="connsiteX1296" fmla="*/ 7195303 w 11799394"/>
              <a:gd name="connsiteY1296" fmla="*/ 3028875 h 6713342"/>
              <a:gd name="connsiteX1297" fmla="*/ 7197832 w 11799394"/>
              <a:gd name="connsiteY1297" fmla="*/ 3032535 h 6713342"/>
              <a:gd name="connsiteX1298" fmla="*/ 7462726 w 11799394"/>
              <a:gd name="connsiteY1298" fmla="*/ 3032535 h 6713342"/>
              <a:gd name="connsiteX1299" fmla="*/ 7709661 w 11799394"/>
              <a:gd name="connsiteY1299" fmla="*/ 2865230 h 6713342"/>
              <a:gd name="connsiteX1300" fmla="*/ 7709877 w 11799394"/>
              <a:gd name="connsiteY1300" fmla="*/ 2864646 h 6713342"/>
              <a:gd name="connsiteX1301" fmla="*/ 7710118 w 11799394"/>
              <a:gd name="connsiteY1301" fmla="*/ 2864061 h 6713342"/>
              <a:gd name="connsiteX1302" fmla="*/ 7749774 w 11799394"/>
              <a:gd name="connsiteY1302" fmla="*/ 2768060 h 6713342"/>
              <a:gd name="connsiteX1303" fmla="*/ 7747271 w 11799394"/>
              <a:gd name="connsiteY1303" fmla="*/ 2764324 h 6713342"/>
              <a:gd name="connsiteX1304" fmla="*/ 3564001 w 11799394"/>
              <a:gd name="connsiteY1304" fmla="*/ 2268396 h 6713342"/>
              <a:gd name="connsiteX1305" fmla="*/ 3564001 w 11799394"/>
              <a:gd name="connsiteY1305" fmla="*/ 2268396 h 6713342"/>
              <a:gd name="connsiteX1306" fmla="*/ 3256668 w 11799394"/>
              <a:gd name="connsiteY1306" fmla="*/ 2268396 h 6713342"/>
              <a:gd name="connsiteX1307" fmla="*/ 2967345 w 11799394"/>
              <a:gd name="connsiteY1307" fmla="*/ 2448322 h 6713342"/>
              <a:gd name="connsiteX1308" fmla="*/ 2906628 w 11799394"/>
              <a:gd name="connsiteY1308" fmla="*/ 2607339 h 6713342"/>
              <a:gd name="connsiteX1309" fmla="*/ 2921969 w 11799394"/>
              <a:gd name="connsiteY1309" fmla="*/ 2628998 h 6713342"/>
              <a:gd name="connsiteX1310" fmla="*/ 3234272 w 11799394"/>
              <a:gd name="connsiteY1310" fmla="*/ 2628998 h 6713342"/>
              <a:gd name="connsiteX1311" fmla="*/ 3524358 w 11799394"/>
              <a:gd name="connsiteY1311" fmla="*/ 2431964 h 6713342"/>
              <a:gd name="connsiteX1312" fmla="*/ 3581630 w 11799394"/>
              <a:gd name="connsiteY1312" fmla="*/ 2293282 h 6713342"/>
              <a:gd name="connsiteX1313" fmla="*/ 3564001 w 11799394"/>
              <a:gd name="connsiteY1313" fmla="*/ 2268396 h 6713342"/>
              <a:gd name="connsiteX1314" fmla="*/ 7335154 w 11799394"/>
              <a:gd name="connsiteY1314" fmla="*/ 3354129 h 6713342"/>
              <a:gd name="connsiteX1315" fmla="*/ 7274437 w 11799394"/>
              <a:gd name="connsiteY1315" fmla="*/ 3513147 h 6713342"/>
              <a:gd name="connsiteX1316" fmla="*/ 7289778 w 11799394"/>
              <a:gd name="connsiteY1316" fmla="*/ 3534793 h 6713342"/>
              <a:gd name="connsiteX1317" fmla="*/ 7602081 w 11799394"/>
              <a:gd name="connsiteY1317" fmla="*/ 3534793 h 6713342"/>
              <a:gd name="connsiteX1318" fmla="*/ 7892167 w 11799394"/>
              <a:gd name="connsiteY1318" fmla="*/ 3337759 h 6713342"/>
              <a:gd name="connsiteX1319" fmla="*/ 7949439 w 11799394"/>
              <a:gd name="connsiteY1319" fmla="*/ 3199090 h 6713342"/>
              <a:gd name="connsiteX1320" fmla="*/ 7931810 w 11799394"/>
              <a:gd name="connsiteY1320" fmla="*/ 3174203 h 6713342"/>
              <a:gd name="connsiteX1321" fmla="*/ 7624477 w 11799394"/>
              <a:gd name="connsiteY1321" fmla="*/ 3174203 h 6713342"/>
              <a:gd name="connsiteX1322" fmla="*/ 7335154 w 11799394"/>
              <a:gd name="connsiteY1322" fmla="*/ 3354117 h 6713342"/>
              <a:gd name="connsiteX1323" fmla="*/ 2453228 w 11799394"/>
              <a:gd name="connsiteY1323" fmla="*/ 3078724 h 6713342"/>
              <a:gd name="connsiteX1324" fmla="*/ 2765531 w 11799394"/>
              <a:gd name="connsiteY1324" fmla="*/ 3078724 h 6713342"/>
              <a:gd name="connsiteX1325" fmla="*/ 3055630 w 11799394"/>
              <a:gd name="connsiteY1325" fmla="*/ 2881703 h 6713342"/>
              <a:gd name="connsiteX1326" fmla="*/ 3112902 w 11799394"/>
              <a:gd name="connsiteY1326" fmla="*/ 2743009 h 6713342"/>
              <a:gd name="connsiteX1327" fmla="*/ 3095273 w 11799394"/>
              <a:gd name="connsiteY1327" fmla="*/ 2718135 h 6713342"/>
              <a:gd name="connsiteX1328" fmla="*/ 2787927 w 11799394"/>
              <a:gd name="connsiteY1328" fmla="*/ 2718135 h 6713342"/>
              <a:gd name="connsiteX1329" fmla="*/ 2498616 w 11799394"/>
              <a:gd name="connsiteY1329" fmla="*/ 2898061 h 6713342"/>
              <a:gd name="connsiteX1330" fmla="*/ 2437887 w 11799394"/>
              <a:gd name="connsiteY1330" fmla="*/ 3057066 h 6713342"/>
              <a:gd name="connsiteX1331" fmla="*/ 2453228 w 11799394"/>
              <a:gd name="connsiteY1331" fmla="*/ 3078724 h 6713342"/>
              <a:gd name="connsiteX1332" fmla="*/ 184335 w 11799394"/>
              <a:gd name="connsiteY1332" fmla="*/ 4249896 h 6713342"/>
              <a:gd name="connsiteX1333" fmla="*/ 241611 w 11799394"/>
              <a:gd name="connsiteY1333" fmla="*/ 4111215 h 6713342"/>
              <a:gd name="connsiteX1334" fmla="*/ 223980 w 11799394"/>
              <a:gd name="connsiteY1334" fmla="*/ 4086341 h 6713342"/>
              <a:gd name="connsiteX1335" fmla="*/ 56 w 11799394"/>
              <a:gd name="connsiteY1335" fmla="*/ 4086341 h 6713342"/>
              <a:gd name="connsiteX1336" fmla="*/ 50 w 11799394"/>
              <a:gd name="connsiteY1336" fmla="*/ 4428843 h 6713342"/>
              <a:gd name="connsiteX1337" fmla="*/ 184335 w 11799394"/>
              <a:gd name="connsiteY1337" fmla="*/ 4249896 h 6713342"/>
              <a:gd name="connsiteX1338" fmla="*/ 10618843 w 11799394"/>
              <a:gd name="connsiteY1338" fmla="*/ 2628998 h 6713342"/>
              <a:gd name="connsiteX1339" fmla="*/ 10306552 w 11799394"/>
              <a:gd name="connsiteY1339" fmla="*/ 2628998 h 6713342"/>
              <a:gd name="connsiteX1340" fmla="*/ 10291211 w 11799394"/>
              <a:gd name="connsiteY1340" fmla="*/ 2607339 h 6713342"/>
              <a:gd name="connsiteX1341" fmla="*/ 10351928 w 11799394"/>
              <a:gd name="connsiteY1341" fmla="*/ 2448322 h 6713342"/>
              <a:gd name="connsiteX1342" fmla="*/ 10641239 w 11799394"/>
              <a:gd name="connsiteY1342" fmla="*/ 2268396 h 6713342"/>
              <a:gd name="connsiteX1343" fmla="*/ 10948584 w 11799394"/>
              <a:gd name="connsiteY1343" fmla="*/ 2268396 h 6713342"/>
              <a:gd name="connsiteX1344" fmla="*/ 10966214 w 11799394"/>
              <a:gd name="connsiteY1344" fmla="*/ 2293282 h 6713342"/>
              <a:gd name="connsiteX1345" fmla="*/ 10908942 w 11799394"/>
              <a:gd name="connsiteY1345" fmla="*/ 2431964 h 6713342"/>
              <a:gd name="connsiteX1346" fmla="*/ 10618855 w 11799394"/>
              <a:gd name="connsiteY1346" fmla="*/ 2628998 h 6713342"/>
              <a:gd name="connsiteX1347" fmla="*/ 10865790 w 11799394"/>
              <a:gd name="connsiteY1347" fmla="*/ 2415491 h 6713342"/>
              <a:gd name="connsiteX1348" fmla="*/ 10866006 w 11799394"/>
              <a:gd name="connsiteY1348" fmla="*/ 2414907 h 6713342"/>
              <a:gd name="connsiteX1349" fmla="*/ 10866235 w 11799394"/>
              <a:gd name="connsiteY1349" fmla="*/ 2414335 h 6713342"/>
              <a:gd name="connsiteX1350" fmla="*/ 10905904 w 11799394"/>
              <a:gd name="connsiteY1350" fmla="*/ 2318321 h 6713342"/>
              <a:gd name="connsiteX1351" fmla="*/ 10903400 w 11799394"/>
              <a:gd name="connsiteY1351" fmla="*/ 2314585 h 6713342"/>
              <a:gd name="connsiteX1352" fmla="*/ 10641239 w 11799394"/>
              <a:gd name="connsiteY1352" fmla="*/ 2314585 h 6713342"/>
              <a:gd name="connsiteX1353" fmla="*/ 10395079 w 11799394"/>
              <a:gd name="connsiteY1353" fmla="*/ 2464794 h 6713342"/>
              <a:gd name="connsiteX1354" fmla="*/ 10351432 w 11799394"/>
              <a:gd name="connsiteY1354" fmla="*/ 2579136 h 6713342"/>
              <a:gd name="connsiteX1355" fmla="*/ 10353949 w 11799394"/>
              <a:gd name="connsiteY1355" fmla="*/ 2582796 h 6713342"/>
              <a:gd name="connsiteX1356" fmla="*/ 10618843 w 11799394"/>
              <a:gd name="connsiteY1356" fmla="*/ 2582796 h 6713342"/>
              <a:gd name="connsiteX1357" fmla="*/ 10865790 w 11799394"/>
              <a:gd name="connsiteY1357" fmla="*/ 2415491 h 6713342"/>
              <a:gd name="connsiteX1358" fmla="*/ 10285377 w 11799394"/>
              <a:gd name="connsiteY1358" fmla="*/ 3534793 h 6713342"/>
              <a:gd name="connsiteX1359" fmla="*/ 9973074 w 11799394"/>
              <a:gd name="connsiteY1359" fmla="*/ 3534793 h 6713342"/>
              <a:gd name="connsiteX1360" fmla="*/ 9957733 w 11799394"/>
              <a:gd name="connsiteY1360" fmla="*/ 3513135 h 6713342"/>
              <a:gd name="connsiteX1361" fmla="*/ 10018462 w 11799394"/>
              <a:gd name="connsiteY1361" fmla="*/ 3354117 h 6713342"/>
              <a:gd name="connsiteX1362" fmla="*/ 10307773 w 11799394"/>
              <a:gd name="connsiteY1362" fmla="*/ 3174203 h 6713342"/>
              <a:gd name="connsiteX1363" fmla="*/ 10615119 w 11799394"/>
              <a:gd name="connsiteY1363" fmla="*/ 3174203 h 6713342"/>
              <a:gd name="connsiteX1364" fmla="*/ 10615119 w 11799394"/>
              <a:gd name="connsiteY1364" fmla="*/ 3174203 h 6713342"/>
              <a:gd name="connsiteX1365" fmla="*/ 10632748 w 11799394"/>
              <a:gd name="connsiteY1365" fmla="*/ 3199077 h 6713342"/>
              <a:gd name="connsiteX1366" fmla="*/ 10575476 w 11799394"/>
              <a:gd name="connsiteY1366" fmla="*/ 3337759 h 6713342"/>
              <a:gd name="connsiteX1367" fmla="*/ 10285377 w 11799394"/>
              <a:gd name="connsiteY1367" fmla="*/ 3534793 h 6713342"/>
              <a:gd name="connsiteX1368" fmla="*/ 10532312 w 11799394"/>
              <a:gd name="connsiteY1368" fmla="*/ 3321286 h 6713342"/>
              <a:gd name="connsiteX1369" fmla="*/ 10532541 w 11799394"/>
              <a:gd name="connsiteY1369" fmla="*/ 3320701 h 6713342"/>
              <a:gd name="connsiteX1370" fmla="*/ 10532769 w 11799394"/>
              <a:gd name="connsiteY1370" fmla="*/ 3320130 h 6713342"/>
              <a:gd name="connsiteX1371" fmla="*/ 10572425 w 11799394"/>
              <a:gd name="connsiteY1371" fmla="*/ 3224129 h 6713342"/>
              <a:gd name="connsiteX1372" fmla="*/ 10569921 w 11799394"/>
              <a:gd name="connsiteY1372" fmla="*/ 3220392 h 6713342"/>
              <a:gd name="connsiteX1373" fmla="*/ 10307773 w 11799394"/>
              <a:gd name="connsiteY1373" fmla="*/ 3220392 h 6713342"/>
              <a:gd name="connsiteX1374" fmla="*/ 10061613 w 11799394"/>
              <a:gd name="connsiteY1374" fmla="*/ 3370602 h 6713342"/>
              <a:gd name="connsiteX1375" fmla="*/ 10017954 w 11799394"/>
              <a:gd name="connsiteY1375" fmla="*/ 3484931 h 6713342"/>
              <a:gd name="connsiteX1376" fmla="*/ 10020484 w 11799394"/>
              <a:gd name="connsiteY1376" fmla="*/ 3488604 h 6713342"/>
              <a:gd name="connsiteX1377" fmla="*/ 10285377 w 11799394"/>
              <a:gd name="connsiteY1377" fmla="*/ 3488604 h 6713342"/>
              <a:gd name="connsiteX1378" fmla="*/ 10532312 w 11799394"/>
              <a:gd name="connsiteY1378" fmla="*/ 3321286 h 6713342"/>
              <a:gd name="connsiteX1379" fmla="*/ 9795715 w 11799394"/>
              <a:gd name="connsiteY1379" fmla="*/ 4902999 h 6713342"/>
              <a:gd name="connsiteX1380" fmla="*/ 10108018 w 11799394"/>
              <a:gd name="connsiteY1380" fmla="*/ 4902999 h 6713342"/>
              <a:gd name="connsiteX1381" fmla="*/ 10398104 w 11799394"/>
              <a:gd name="connsiteY1381" fmla="*/ 4705965 h 6713342"/>
              <a:gd name="connsiteX1382" fmla="*/ 10455389 w 11799394"/>
              <a:gd name="connsiteY1382" fmla="*/ 4567296 h 6713342"/>
              <a:gd name="connsiteX1383" fmla="*/ 10437748 w 11799394"/>
              <a:gd name="connsiteY1383" fmla="*/ 4542409 h 6713342"/>
              <a:gd name="connsiteX1384" fmla="*/ 10437748 w 11799394"/>
              <a:gd name="connsiteY1384" fmla="*/ 4542409 h 6713342"/>
              <a:gd name="connsiteX1385" fmla="*/ 10130414 w 11799394"/>
              <a:gd name="connsiteY1385" fmla="*/ 4542409 h 6713342"/>
              <a:gd name="connsiteX1386" fmla="*/ 9841103 w 11799394"/>
              <a:gd name="connsiteY1386" fmla="*/ 4722323 h 6713342"/>
              <a:gd name="connsiteX1387" fmla="*/ 9780374 w 11799394"/>
              <a:gd name="connsiteY1387" fmla="*/ 4881341 h 6713342"/>
              <a:gd name="connsiteX1388" fmla="*/ 9795715 w 11799394"/>
              <a:gd name="connsiteY1388" fmla="*/ 4902999 h 6713342"/>
              <a:gd name="connsiteX1389" fmla="*/ 1869269 w 11799394"/>
              <a:gd name="connsiteY1389" fmla="*/ 905799 h 6713342"/>
              <a:gd name="connsiteX1390" fmla="*/ 1869256 w 11799394"/>
              <a:gd name="connsiteY1390" fmla="*/ 905799 h 6713342"/>
              <a:gd name="connsiteX1391" fmla="*/ 1561923 w 11799394"/>
              <a:gd name="connsiteY1391" fmla="*/ 905800 h 6713342"/>
              <a:gd name="connsiteX1392" fmla="*/ 1272600 w 11799394"/>
              <a:gd name="connsiteY1392" fmla="*/ 1085721 h 6713342"/>
              <a:gd name="connsiteX1393" fmla="*/ 1211885 w 11799394"/>
              <a:gd name="connsiteY1393" fmla="*/ 1244739 h 6713342"/>
              <a:gd name="connsiteX1394" fmla="*/ 1227227 w 11799394"/>
              <a:gd name="connsiteY1394" fmla="*/ 1266393 h 6713342"/>
              <a:gd name="connsiteX1395" fmla="*/ 1539540 w 11799394"/>
              <a:gd name="connsiteY1395" fmla="*/ 1266393 h 6713342"/>
              <a:gd name="connsiteX1396" fmla="*/ 1829626 w 11799394"/>
              <a:gd name="connsiteY1396" fmla="*/ 1069363 h 6713342"/>
              <a:gd name="connsiteX1397" fmla="*/ 1886898 w 11799394"/>
              <a:gd name="connsiteY1397" fmla="*/ 930682 h 6713342"/>
              <a:gd name="connsiteX1398" fmla="*/ 1869269 w 11799394"/>
              <a:gd name="connsiteY1398" fmla="*/ 905797 h 6713342"/>
              <a:gd name="connsiteX1399" fmla="*/ 11069548 w 11799394"/>
              <a:gd name="connsiteY1399" fmla="*/ 619630 h 6713342"/>
              <a:gd name="connsiteX1400" fmla="*/ 11126820 w 11799394"/>
              <a:gd name="connsiteY1400" fmla="*/ 480948 h 6713342"/>
              <a:gd name="connsiteX1401" fmla="*/ 11109191 w 11799394"/>
              <a:gd name="connsiteY1401" fmla="*/ 456067 h 6713342"/>
              <a:gd name="connsiteX1402" fmla="*/ 10801845 w 11799394"/>
              <a:gd name="connsiteY1402" fmla="*/ 456067 h 6713342"/>
              <a:gd name="connsiteX1403" fmla="*/ 10512534 w 11799394"/>
              <a:gd name="connsiteY1403" fmla="*/ 635987 h 6713342"/>
              <a:gd name="connsiteX1404" fmla="*/ 10451805 w 11799394"/>
              <a:gd name="connsiteY1404" fmla="*/ 795005 h 6713342"/>
              <a:gd name="connsiteX1405" fmla="*/ 10467146 w 11799394"/>
              <a:gd name="connsiteY1405" fmla="*/ 816662 h 6713342"/>
              <a:gd name="connsiteX1406" fmla="*/ 10779449 w 11799394"/>
              <a:gd name="connsiteY1406" fmla="*/ 816662 h 6713342"/>
              <a:gd name="connsiteX1407" fmla="*/ 11069535 w 11799394"/>
              <a:gd name="connsiteY1407" fmla="*/ 619632 h 6713342"/>
              <a:gd name="connsiteX1408" fmla="*/ 10060152 w 11799394"/>
              <a:gd name="connsiteY1408" fmla="*/ 3787498 h 6713342"/>
              <a:gd name="connsiteX1409" fmla="*/ 10117424 w 11799394"/>
              <a:gd name="connsiteY1409" fmla="*/ 3648816 h 6713342"/>
              <a:gd name="connsiteX1410" fmla="*/ 10099795 w 11799394"/>
              <a:gd name="connsiteY1410" fmla="*/ 3623929 h 6713342"/>
              <a:gd name="connsiteX1411" fmla="*/ 9792449 w 11799394"/>
              <a:gd name="connsiteY1411" fmla="*/ 3623929 h 6713342"/>
              <a:gd name="connsiteX1412" fmla="*/ 9503139 w 11799394"/>
              <a:gd name="connsiteY1412" fmla="*/ 3803856 h 6713342"/>
              <a:gd name="connsiteX1413" fmla="*/ 9442421 w 11799394"/>
              <a:gd name="connsiteY1413" fmla="*/ 3962874 h 6713342"/>
              <a:gd name="connsiteX1414" fmla="*/ 9457763 w 11799394"/>
              <a:gd name="connsiteY1414" fmla="*/ 3984532 h 6713342"/>
              <a:gd name="connsiteX1415" fmla="*/ 9770066 w 11799394"/>
              <a:gd name="connsiteY1415" fmla="*/ 3984532 h 6713342"/>
              <a:gd name="connsiteX1416" fmla="*/ 10060152 w 11799394"/>
              <a:gd name="connsiteY1416" fmla="*/ 3787498 h 6713342"/>
              <a:gd name="connsiteX1417" fmla="*/ 9059335 w 11799394"/>
              <a:gd name="connsiteY1417" fmla="*/ 4705965 h 6713342"/>
              <a:gd name="connsiteX1418" fmla="*/ 9116608 w 11799394"/>
              <a:gd name="connsiteY1418" fmla="*/ 4567296 h 6713342"/>
              <a:gd name="connsiteX1419" fmla="*/ 9098978 w 11799394"/>
              <a:gd name="connsiteY1419" fmla="*/ 4542409 h 6713342"/>
              <a:gd name="connsiteX1420" fmla="*/ 9098978 w 11799394"/>
              <a:gd name="connsiteY1420" fmla="*/ 4542409 h 6713342"/>
              <a:gd name="connsiteX1421" fmla="*/ 8791632 w 11799394"/>
              <a:gd name="connsiteY1421" fmla="*/ 4542409 h 6713342"/>
              <a:gd name="connsiteX1422" fmla="*/ 8502322 w 11799394"/>
              <a:gd name="connsiteY1422" fmla="*/ 4722323 h 6713342"/>
              <a:gd name="connsiteX1423" fmla="*/ 8441605 w 11799394"/>
              <a:gd name="connsiteY1423" fmla="*/ 4881341 h 6713342"/>
              <a:gd name="connsiteX1424" fmla="*/ 8456946 w 11799394"/>
              <a:gd name="connsiteY1424" fmla="*/ 4902999 h 6713342"/>
              <a:gd name="connsiteX1425" fmla="*/ 8769237 w 11799394"/>
              <a:gd name="connsiteY1425" fmla="*/ 4902999 h 6713342"/>
              <a:gd name="connsiteX1426" fmla="*/ 9059335 w 11799394"/>
              <a:gd name="connsiteY1426" fmla="*/ 4705978 h 6713342"/>
              <a:gd name="connsiteX1427" fmla="*/ 9301325 w 11799394"/>
              <a:gd name="connsiteY1427" fmla="*/ 4446930 h 6713342"/>
              <a:gd name="connsiteX1428" fmla="*/ 8989022 w 11799394"/>
              <a:gd name="connsiteY1428" fmla="*/ 4446930 h 6713342"/>
              <a:gd name="connsiteX1429" fmla="*/ 8973681 w 11799394"/>
              <a:gd name="connsiteY1429" fmla="*/ 4425272 h 6713342"/>
              <a:gd name="connsiteX1430" fmla="*/ 9034398 w 11799394"/>
              <a:gd name="connsiteY1430" fmla="*/ 4266254 h 6713342"/>
              <a:gd name="connsiteX1431" fmla="*/ 9323721 w 11799394"/>
              <a:gd name="connsiteY1431" fmla="*/ 4086341 h 6713342"/>
              <a:gd name="connsiteX1432" fmla="*/ 9631054 w 11799394"/>
              <a:gd name="connsiteY1432" fmla="*/ 4086341 h 6713342"/>
              <a:gd name="connsiteX1433" fmla="*/ 9648696 w 11799394"/>
              <a:gd name="connsiteY1433" fmla="*/ 4111215 h 6713342"/>
              <a:gd name="connsiteX1434" fmla="*/ 9591411 w 11799394"/>
              <a:gd name="connsiteY1434" fmla="*/ 4249896 h 6713342"/>
              <a:gd name="connsiteX1435" fmla="*/ 9301325 w 11799394"/>
              <a:gd name="connsiteY1435" fmla="*/ 4446930 h 6713342"/>
              <a:gd name="connsiteX1436" fmla="*/ 9036418 w 11799394"/>
              <a:gd name="connsiteY1436" fmla="*/ 4400741 h 6713342"/>
              <a:gd name="connsiteX1437" fmla="*/ 9301325 w 11799394"/>
              <a:gd name="connsiteY1437" fmla="*/ 4400741 h 6713342"/>
              <a:gd name="connsiteX1438" fmla="*/ 9548260 w 11799394"/>
              <a:gd name="connsiteY1438" fmla="*/ 4233423 h 6713342"/>
              <a:gd name="connsiteX1439" fmla="*/ 9548476 w 11799394"/>
              <a:gd name="connsiteY1439" fmla="*/ 4232839 h 6713342"/>
              <a:gd name="connsiteX1440" fmla="*/ 9548718 w 11799394"/>
              <a:gd name="connsiteY1440" fmla="*/ 4232267 h 6713342"/>
              <a:gd name="connsiteX1441" fmla="*/ 9588360 w 11799394"/>
              <a:gd name="connsiteY1441" fmla="*/ 4136267 h 6713342"/>
              <a:gd name="connsiteX1442" fmla="*/ 9585869 w 11799394"/>
              <a:gd name="connsiteY1442" fmla="*/ 4132530 h 6713342"/>
              <a:gd name="connsiteX1443" fmla="*/ 9323721 w 11799394"/>
              <a:gd name="connsiteY1443" fmla="*/ 4132530 h 6713342"/>
              <a:gd name="connsiteX1444" fmla="*/ 9077549 w 11799394"/>
              <a:gd name="connsiteY1444" fmla="*/ 4282739 h 6713342"/>
              <a:gd name="connsiteX1445" fmla="*/ 9033889 w 11799394"/>
              <a:gd name="connsiteY1445" fmla="*/ 4397068 h 6713342"/>
              <a:gd name="connsiteX1446" fmla="*/ 9036418 w 11799394"/>
              <a:gd name="connsiteY1446" fmla="*/ 4400741 h 6713342"/>
              <a:gd name="connsiteX1447" fmla="*/ 8959623 w 11799394"/>
              <a:gd name="connsiteY1447" fmla="*/ 0 h 6713342"/>
              <a:gd name="connsiteX1448" fmla="*/ 8652277 w 11799394"/>
              <a:gd name="connsiteY1448" fmla="*/ 0 h 6713342"/>
              <a:gd name="connsiteX1449" fmla="*/ 8362967 w 11799394"/>
              <a:gd name="connsiteY1449" fmla="*/ 179924 h 6713342"/>
              <a:gd name="connsiteX1450" fmla="*/ 8302250 w 11799394"/>
              <a:gd name="connsiteY1450" fmla="*/ 338937 h 6713342"/>
              <a:gd name="connsiteX1451" fmla="*/ 8317591 w 11799394"/>
              <a:gd name="connsiteY1451" fmla="*/ 360594 h 6713342"/>
              <a:gd name="connsiteX1452" fmla="*/ 8629894 w 11799394"/>
              <a:gd name="connsiteY1452" fmla="*/ 360594 h 6713342"/>
              <a:gd name="connsiteX1453" fmla="*/ 8919980 w 11799394"/>
              <a:gd name="connsiteY1453" fmla="*/ 163564 h 6713342"/>
              <a:gd name="connsiteX1454" fmla="*/ 8977253 w 11799394"/>
              <a:gd name="connsiteY1454" fmla="*/ 24882 h 6713342"/>
              <a:gd name="connsiteX1455" fmla="*/ 8959623 w 11799394"/>
              <a:gd name="connsiteY1455" fmla="*/ 1 h 6713342"/>
              <a:gd name="connsiteX1456" fmla="*/ 6276327 w 11799394"/>
              <a:gd name="connsiteY1456" fmla="*/ 0 h 6713342"/>
              <a:gd name="connsiteX1457" fmla="*/ 5968981 w 11799394"/>
              <a:gd name="connsiteY1457" fmla="*/ 0 h 6713342"/>
              <a:gd name="connsiteX1458" fmla="*/ 5679671 w 11799394"/>
              <a:gd name="connsiteY1458" fmla="*/ 179924 h 6713342"/>
              <a:gd name="connsiteX1459" fmla="*/ 5618954 w 11799394"/>
              <a:gd name="connsiteY1459" fmla="*/ 338937 h 6713342"/>
              <a:gd name="connsiteX1460" fmla="*/ 5634295 w 11799394"/>
              <a:gd name="connsiteY1460" fmla="*/ 360594 h 6713342"/>
              <a:gd name="connsiteX1461" fmla="*/ 5946586 w 11799394"/>
              <a:gd name="connsiteY1461" fmla="*/ 360594 h 6713342"/>
              <a:gd name="connsiteX1462" fmla="*/ 6236684 w 11799394"/>
              <a:gd name="connsiteY1462" fmla="*/ 163564 h 6713342"/>
              <a:gd name="connsiteX1463" fmla="*/ 6293956 w 11799394"/>
              <a:gd name="connsiteY1463" fmla="*/ 24882 h 6713342"/>
              <a:gd name="connsiteX1464" fmla="*/ 6276327 w 11799394"/>
              <a:gd name="connsiteY1464" fmla="*/ 1 h 6713342"/>
              <a:gd name="connsiteX1465" fmla="*/ 6943666 w 11799394"/>
              <a:gd name="connsiteY1465" fmla="*/ 0 h 6713342"/>
              <a:gd name="connsiteX1466" fmla="*/ 6636332 w 11799394"/>
              <a:gd name="connsiteY1466" fmla="*/ 0 h 6713342"/>
              <a:gd name="connsiteX1467" fmla="*/ 6347009 w 11799394"/>
              <a:gd name="connsiteY1467" fmla="*/ 179924 h 6713342"/>
              <a:gd name="connsiteX1468" fmla="*/ 6286292 w 11799394"/>
              <a:gd name="connsiteY1468" fmla="*/ 338937 h 6713342"/>
              <a:gd name="connsiteX1469" fmla="*/ 6301633 w 11799394"/>
              <a:gd name="connsiteY1469" fmla="*/ 360594 h 6713342"/>
              <a:gd name="connsiteX1470" fmla="*/ 6613936 w 11799394"/>
              <a:gd name="connsiteY1470" fmla="*/ 360594 h 6713342"/>
              <a:gd name="connsiteX1471" fmla="*/ 6904022 w 11799394"/>
              <a:gd name="connsiteY1471" fmla="*/ 163564 h 6713342"/>
              <a:gd name="connsiteX1472" fmla="*/ 6961295 w 11799394"/>
              <a:gd name="connsiteY1472" fmla="*/ 24882 h 6713342"/>
              <a:gd name="connsiteX1473" fmla="*/ 6943666 w 11799394"/>
              <a:gd name="connsiteY1473" fmla="*/ 1 h 6713342"/>
              <a:gd name="connsiteX1474" fmla="*/ 4933453 w 11799394"/>
              <a:gd name="connsiteY1474" fmla="*/ 0 h 6713342"/>
              <a:gd name="connsiteX1475" fmla="*/ 4626119 w 11799394"/>
              <a:gd name="connsiteY1475" fmla="*/ 0 h 6713342"/>
              <a:gd name="connsiteX1476" fmla="*/ 4336809 w 11799394"/>
              <a:gd name="connsiteY1476" fmla="*/ 179924 h 6713342"/>
              <a:gd name="connsiteX1477" fmla="*/ 4276080 w 11799394"/>
              <a:gd name="connsiteY1477" fmla="*/ 338937 h 6713342"/>
              <a:gd name="connsiteX1478" fmla="*/ 4291421 w 11799394"/>
              <a:gd name="connsiteY1478" fmla="*/ 360594 h 6713342"/>
              <a:gd name="connsiteX1479" fmla="*/ 4603737 w 11799394"/>
              <a:gd name="connsiteY1479" fmla="*/ 360594 h 6713342"/>
              <a:gd name="connsiteX1480" fmla="*/ 4893810 w 11799394"/>
              <a:gd name="connsiteY1480" fmla="*/ 163564 h 6713342"/>
              <a:gd name="connsiteX1481" fmla="*/ 4951095 w 11799394"/>
              <a:gd name="connsiteY1481" fmla="*/ 24882 h 6713342"/>
              <a:gd name="connsiteX1482" fmla="*/ 4933453 w 11799394"/>
              <a:gd name="connsiteY1482" fmla="*/ 1 h 6713342"/>
              <a:gd name="connsiteX1483" fmla="*/ 9922436 w 11799394"/>
              <a:gd name="connsiteY1483" fmla="*/ 905799 h 6713342"/>
              <a:gd name="connsiteX1484" fmla="*/ 9922436 w 11799394"/>
              <a:gd name="connsiteY1484" fmla="*/ 905799 h 6713342"/>
              <a:gd name="connsiteX1485" fmla="*/ 9615090 w 11799394"/>
              <a:gd name="connsiteY1485" fmla="*/ 905800 h 6713342"/>
              <a:gd name="connsiteX1486" fmla="*/ 9325780 w 11799394"/>
              <a:gd name="connsiteY1486" fmla="*/ 1085721 h 6713342"/>
              <a:gd name="connsiteX1487" fmla="*/ 9265063 w 11799394"/>
              <a:gd name="connsiteY1487" fmla="*/ 1244739 h 6713342"/>
              <a:gd name="connsiteX1488" fmla="*/ 9280404 w 11799394"/>
              <a:gd name="connsiteY1488" fmla="*/ 1266393 h 6713342"/>
              <a:gd name="connsiteX1489" fmla="*/ 9592708 w 11799394"/>
              <a:gd name="connsiteY1489" fmla="*/ 1266393 h 6713342"/>
              <a:gd name="connsiteX1490" fmla="*/ 9882793 w 11799394"/>
              <a:gd name="connsiteY1490" fmla="*/ 1069363 h 6713342"/>
              <a:gd name="connsiteX1491" fmla="*/ 9940066 w 11799394"/>
              <a:gd name="connsiteY1491" fmla="*/ 930682 h 6713342"/>
              <a:gd name="connsiteX1492" fmla="*/ 9922436 w 11799394"/>
              <a:gd name="connsiteY1492" fmla="*/ 905797 h 6713342"/>
              <a:gd name="connsiteX1493" fmla="*/ 10286521 w 11799394"/>
              <a:gd name="connsiteY1493" fmla="*/ 905800 h 6713342"/>
              <a:gd name="connsiteX1494" fmla="*/ 10593868 w 11799394"/>
              <a:gd name="connsiteY1494" fmla="*/ 905800 h 6713342"/>
              <a:gd name="connsiteX1495" fmla="*/ 10611496 w 11799394"/>
              <a:gd name="connsiteY1495" fmla="*/ 930684 h 6713342"/>
              <a:gd name="connsiteX1496" fmla="*/ 10554224 w 11799394"/>
              <a:gd name="connsiteY1496" fmla="*/ 1069367 h 6713342"/>
              <a:gd name="connsiteX1497" fmla="*/ 10264139 w 11799394"/>
              <a:gd name="connsiteY1497" fmla="*/ 1266395 h 6713342"/>
              <a:gd name="connsiteX1498" fmla="*/ 9951836 w 11799394"/>
              <a:gd name="connsiteY1498" fmla="*/ 1266395 h 6713342"/>
              <a:gd name="connsiteX1499" fmla="*/ 9936494 w 11799394"/>
              <a:gd name="connsiteY1499" fmla="*/ 1244741 h 6713342"/>
              <a:gd name="connsiteX1500" fmla="*/ 9997210 w 11799394"/>
              <a:gd name="connsiteY1500" fmla="*/ 1085724 h 6713342"/>
              <a:gd name="connsiteX1501" fmla="*/ 10286533 w 11799394"/>
              <a:gd name="connsiteY1501" fmla="*/ 905800 h 6713342"/>
              <a:gd name="connsiteX1502" fmla="*/ 10548682 w 11799394"/>
              <a:gd name="connsiteY1502" fmla="*/ 951993 h 6713342"/>
              <a:gd name="connsiteX1503" fmla="*/ 10286521 w 11799394"/>
              <a:gd name="connsiteY1503" fmla="*/ 951993 h 6713342"/>
              <a:gd name="connsiteX1504" fmla="*/ 10040362 w 11799394"/>
              <a:gd name="connsiteY1504" fmla="*/ 1102201 h 6713342"/>
              <a:gd name="connsiteX1505" fmla="*/ 9996702 w 11799394"/>
              <a:gd name="connsiteY1505" fmla="*/ 1216535 h 6713342"/>
              <a:gd name="connsiteX1506" fmla="*/ 9999231 w 11799394"/>
              <a:gd name="connsiteY1506" fmla="*/ 1220204 h 6713342"/>
              <a:gd name="connsiteX1507" fmla="*/ 10264139 w 11799394"/>
              <a:gd name="connsiteY1507" fmla="*/ 1220204 h 6713342"/>
              <a:gd name="connsiteX1508" fmla="*/ 10511060 w 11799394"/>
              <a:gd name="connsiteY1508" fmla="*/ 1052890 h 6713342"/>
              <a:gd name="connsiteX1509" fmla="*/ 10511289 w 11799394"/>
              <a:gd name="connsiteY1509" fmla="*/ 1052308 h 6713342"/>
              <a:gd name="connsiteX1510" fmla="*/ 10511530 w 11799394"/>
              <a:gd name="connsiteY1510" fmla="*/ 1051733 h 6713342"/>
              <a:gd name="connsiteX1511" fmla="*/ 10551174 w 11799394"/>
              <a:gd name="connsiteY1511" fmla="*/ 955730 h 6713342"/>
              <a:gd name="connsiteX1512" fmla="*/ 10548682 w 11799394"/>
              <a:gd name="connsiteY1512" fmla="*/ 951994 h 6713342"/>
              <a:gd name="connsiteX1513" fmla="*/ 8286540 w 11799394"/>
              <a:gd name="connsiteY1513" fmla="*/ 0 h 6713342"/>
              <a:gd name="connsiteX1514" fmla="*/ 7979194 w 11799394"/>
              <a:gd name="connsiteY1514" fmla="*/ 0 h 6713342"/>
              <a:gd name="connsiteX1515" fmla="*/ 7689884 w 11799394"/>
              <a:gd name="connsiteY1515" fmla="*/ 179924 h 6713342"/>
              <a:gd name="connsiteX1516" fmla="*/ 7629154 w 11799394"/>
              <a:gd name="connsiteY1516" fmla="*/ 338937 h 6713342"/>
              <a:gd name="connsiteX1517" fmla="*/ 7644495 w 11799394"/>
              <a:gd name="connsiteY1517" fmla="*/ 360594 h 6713342"/>
              <a:gd name="connsiteX1518" fmla="*/ 7956799 w 11799394"/>
              <a:gd name="connsiteY1518" fmla="*/ 360594 h 6713342"/>
              <a:gd name="connsiteX1519" fmla="*/ 8246885 w 11799394"/>
              <a:gd name="connsiteY1519" fmla="*/ 163564 h 6713342"/>
              <a:gd name="connsiteX1520" fmla="*/ 8304169 w 11799394"/>
              <a:gd name="connsiteY1520" fmla="*/ 24882 h 6713342"/>
              <a:gd name="connsiteX1521" fmla="*/ 8286527 w 11799394"/>
              <a:gd name="connsiteY1521" fmla="*/ 1 h 6713342"/>
              <a:gd name="connsiteX1522" fmla="*/ 8595538 w 11799394"/>
              <a:gd name="connsiteY1522" fmla="*/ 5017022 h 6713342"/>
              <a:gd name="connsiteX1523" fmla="*/ 8538266 w 11799394"/>
              <a:gd name="connsiteY1523" fmla="*/ 5155704 h 6713342"/>
              <a:gd name="connsiteX1524" fmla="*/ 8248181 w 11799394"/>
              <a:gd name="connsiteY1524" fmla="*/ 5352725 h 6713342"/>
              <a:gd name="connsiteX1525" fmla="*/ 7935878 w 11799394"/>
              <a:gd name="connsiteY1525" fmla="*/ 5352725 h 6713342"/>
              <a:gd name="connsiteX1526" fmla="*/ 7920536 w 11799394"/>
              <a:gd name="connsiteY1526" fmla="*/ 5331080 h 6713342"/>
              <a:gd name="connsiteX1527" fmla="*/ 7981266 w 11799394"/>
              <a:gd name="connsiteY1527" fmla="*/ 5172062 h 6713342"/>
              <a:gd name="connsiteX1528" fmla="*/ 8270577 w 11799394"/>
              <a:gd name="connsiteY1528" fmla="*/ 4992136 h 6713342"/>
              <a:gd name="connsiteX1529" fmla="*/ 8577910 w 11799394"/>
              <a:gd name="connsiteY1529" fmla="*/ 4992136 h 6713342"/>
              <a:gd name="connsiteX1530" fmla="*/ 8595552 w 11799394"/>
              <a:gd name="connsiteY1530" fmla="*/ 5017022 h 6713342"/>
              <a:gd name="connsiteX1531" fmla="*/ 8532725 w 11799394"/>
              <a:gd name="connsiteY1531" fmla="*/ 5038324 h 6713342"/>
              <a:gd name="connsiteX1532" fmla="*/ 8270577 w 11799394"/>
              <a:gd name="connsiteY1532" fmla="*/ 5038324 h 6713342"/>
              <a:gd name="connsiteX1533" fmla="*/ 8024404 w 11799394"/>
              <a:gd name="connsiteY1533" fmla="*/ 5188534 h 6713342"/>
              <a:gd name="connsiteX1534" fmla="*/ 7980758 w 11799394"/>
              <a:gd name="connsiteY1534" fmla="*/ 5302876 h 6713342"/>
              <a:gd name="connsiteX1535" fmla="*/ 7983287 w 11799394"/>
              <a:gd name="connsiteY1535" fmla="*/ 5306536 h 6713342"/>
              <a:gd name="connsiteX1536" fmla="*/ 8248181 w 11799394"/>
              <a:gd name="connsiteY1536" fmla="*/ 5306536 h 6713342"/>
              <a:gd name="connsiteX1537" fmla="*/ 8495115 w 11799394"/>
              <a:gd name="connsiteY1537" fmla="*/ 5139231 h 6713342"/>
              <a:gd name="connsiteX1538" fmla="*/ 8495331 w 11799394"/>
              <a:gd name="connsiteY1538" fmla="*/ 5138646 h 6713342"/>
              <a:gd name="connsiteX1539" fmla="*/ 8495572 w 11799394"/>
              <a:gd name="connsiteY1539" fmla="*/ 5138075 h 6713342"/>
              <a:gd name="connsiteX1540" fmla="*/ 8535228 w 11799394"/>
              <a:gd name="connsiteY1540" fmla="*/ 5042061 h 6713342"/>
              <a:gd name="connsiteX1541" fmla="*/ 8532725 w 11799394"/>
              <a:gd name="connsiteY1541" fmla="*/ 5038337 h 6713342"/>
              <a:gd name="connsiteX1542" fmla="*/ 4260776 w 11799394"/>
              <a:gd name="connsiteY1542" fmla="*/ 0 h 6713342"/>
              <a:gd name="connsiteX1543" fmla="*/ 3953430 w 11799394"/>
              <a:gd name="connsiteY1543" fmla="*/ 0 h 6713342"/>
              <a:gd name="connsiteX1544" fmla="*/ 3664120 w 11799394"/>
              <a:gd name="connsiteY1544" fmla="*/ 179924 h 6713342"/>
              <a:gd name="connsiteX1545" fmla="*/ 3603390 w 11799394"/>
              <a:gd name="connsiteY1545" fmla="*/ 338937 h 6713342"/>
              <a:gd name="connsiteX1546" fmla="*/ 3618731 w 11799394"/>
              <a:gd name="connsiteY1546" fmla="*/ 360594 h 6713342"/>
              <a:gd name="connsiteX1547" fmla="*/ 3931047 w 11799394"/>
              <a:gd name="connsiteY1547" fmla="*/ 360594 h 6713342"/>
              <a:gd name="connsiteX1548" fmla="*/ 4221121 w 11799394"/>
              <a:gd name="connsiteY1548" fmla="*/ 163564 h 6713342"/>
              <a:gd name="connsiteX1549" fmla="*/ 4278405 w 11799394"/>
              <a:gd name="connsiteY1549" fmla="*/ 24882 h 6713342"/>
              <a:gd name="connsiteX1550" fmla="*/ 4260776 w 11799394"/>
              <a:gd name="connsiteY1550" fmla="*/ 1 h 6713342"/>
              <a:gd name="connsiteX1551" fmla="*/ 1275218 w 11799394"/>
              <a:gd name="connsiteY1551" fmla="*/ 5785877 h 6713342"/>
              <a:gd name="connsiteX1552" fmla="*/ 1335935 w 11799394"/>
              <a:gd name="connsiteY1552" fmla="*/ 5626859 h 6713342"/>
              <a:gd name="connsiteX1553" fmla="*/ 1625258 w 11799394"/>
              <a:gd name="connsiteY1553" fmla="*/ 5446946 h 6713342"/>
              <a:gd name="connsiteX1554" fmla="*/ 1932591 w 11799394"/>
              <a:gd name="connsiteY1554" fmla="*/ 5446946 h 6713342"/>
              <a:gd name="connsiteX1555" fmla="*/ 1950233 w 11799394"/>
              <a:gd name="connsiteY1555" fmla="*/ 5471833 h 6713342"/>
              <a:gd name="connsiteX1556" fmla="*/ 1892948 w 11799394"/>
              <a:gd name="connsiteY1556" fmla="*/ 5610514 h 6713342"/>
              <a:gd name="connsiteX1557" fmla="*/ 1602863 w 11799394"/>
              <a:gd name="connsiteY1557" fmla="*/ 5807535 h 6713342"/>
              <a:gd name="connsiteX1558" fmla="*/ 1290559 w 11799394"/>
              <a:gd name="connsiteY1558" fmla="*/ 5807535 h 6713342"/>
              <a:gd name="connsiteX1559" fmla="*/ 1275218 w 11799394"/>
              <a:gd name="connsiteY1559" fmla="*/ 5785877 h 6713342"/>
              <a:gd name="connsiteX1560" fmla="*/ 1337968 w 11799394"/>
              <a:gd name="connsiteY1560" fmla="*/ 5761346 h 6713342"/>
              <a:gd name="connsiteX1561" fmla="*/ 1602863 w 11799394"/>
              <a:gd name="connsiteY1561" fmla="*/ 5761346 h 6713342"/>
              <a:gd name="connsiteX1562" fmla="*/ 1849797 w 11799394"/>
              <a:gd name="connsiteY1562" fmla="*/ 5594029 h 6713342"/>
              <a:gd name="connsiteX1563" fmla="*/ 1850013 w 11799394"/>
              <a:gd name="connsiteY1563" fmla="*/ 5593444 h 6713342"/>
              <a:gd name="connsiteX1564" fmla="*/ 1850255 w 11799394"/>
              <a:gd name="connsiteY1564" fmla="*/ 5592872 h 6713342"/>
              <a:gd name="connsiteX1565" fmla="*/ 1889910 w 11799394"/>
              <a:gd name="connsiteY1565" fmla="*/ 5496872 h 6713342"/>
              <a:gd name="connsiteX1566" fmla="*/ 1887406 w 11799394"/>
              <a:gd name="connsiteY1566" fmla="*/ 5493135 h 6713342"/>
              <a:gd name="connsiteX1567" fmla="*/ 1625245 w 11799394"/>
              <a:gd name="connsiteY1567" fmla="*/ 5493135 h 6713342"/>
              <a:gd name="connsiteX1568" fmla="*/ 1379099 w 11799394"/>
              <a:gd name="connsiteY1568" fmla="*/ 5643345 h 6713342"/>
              <a:gd name="connsiteX1569" fmla="*/ 1335439 w 11799394"/>
              <a:gd name="connsiteY1569" fmla="*/ 5757673 h 6713342"/>
              <a:gd name="connsiteX1570" fmla="*/ 1337956 w 11799394"/>
              <a:gd name="connsiteY1570" fmla="*/ 5761346 h 6713342"/>
              <a:gd name="connsiteX1571" fmla="*/ 2083170 w 11799394"/>
              <a:gd name="connsiteY1571" fmla="*/ 6241946 h 6713342"/>
              <a:gd name="connsiteX1572" fmla="*/ 2143899 w 11799394"/>
              <a:gd name="connsiteY1572" fmla="*/ 6082928 h 6713342"/>
              <a:gd name="connsiteX1573" fmla="*/ 2433210 w 11799394"/>
              <a:gd name="connsiteY1573" fmla="*/ 5903015 h 6713342"/>
              <a:gd name="connsiteX1574" fmla="*/ 2740556 w 11799394"/>
              <a:gd name="connsiteY1574" fmla="*/ 5903015 h 6713342"/>
              <a:gd name="connsiteX1575" fmla="*/ 2740556 w 11799394"/>
              <a:gd name="connsiteY1575" fmla="*/ 5903015 h 6713342"/>
              <a:gd name="connsiteX1576" fmla="*/ 2758185 w 11799394"/>
              <a:gd name="connsiteY1576" fmla="*/ 5927901 h 6713342"/>
              <a:gd name="connsiteX1577" fmla="*/ 2700912 w 11799394"/>
              <a:gd name="connsiteY1577" fmla="*/ 6066570 h 6713342"/>
              <a:gd name="connsiteX1578" fmla="*/ 2410814 w 11799394"/>
              <a:gd name="connsiteY1578" fmla="*/ 6263604 h 6713342"/>
              <a:gd name="connsiteX1579" fmla="*/ 2098524 w 11799394"/>
              <a:gd name="connsiteY1579" fmla="*/ 6263604 h 6713342"/>
              <a:gd name="connsiteX1580" fmla="*/ 2083170 w 11799394"/>
              <a:gd name="connsiteY1580" fmla="*/ 6241946 h 6713342"/>
              <a:gd name="connsiteX1581" fmla="*/ 2145907 w 11799394"/>
              <a:gd name="connsiteY1581" fmla="*/ 6217415 h 6713342"/>
              <a:gd name="connsiteX1582" fmla="*/ 2410814 w 11799394"/>
              <a:gd name="connsiteY1582" fmla="*/ 6217415 h 6713342"/>
              <a:gd name="connsiteX1583" fmla="*/ 2657749 w 11799394"/>
              <a:gd name="connsiteY1583" fmla="*/ 6050098 h 6713342"/>
              <a:gd name="connsiteX1584" fmla="*/ 2657977 w 11799394"/>
              <a:gd name="connsiteY1584" fmla="*/ 6049526 h 6713342"/>
              <a:gd name="connsiteX1585" fmla="*/ 2658206 w 11799394"/>
              <a:gd name="connsiteY1585" fmla="*/ 6048941 h 6713342"/>
              <a:gd name="connsiteX1586" fmla="*/ 2697862 w 11799394"/>
              <a:gd name="connsiteY1586" fmla="*/ 5952940 h 6713342"/>
              <a:gd name="connsiteX1587" fmla="*/ 2695358 w 11799394"/>
              <a:gd name="connsiteY1587" fmla="*/ 5949204 h 6713342"/>
              <a:gd name="connsiteX1588" fmla="*/ 2433210 w 11799394"/>
              <a:gd name="connsiteY1588" fmla="*/ 5949204 h 6713342"/>
              <a:gd name="connsiteX1589" fmla="*/ 2187051 w 11799394"/>
              <a:gd name="connsiteY1589" fmla="*/ 6099413 h 6713342"/>
              <a:gd name="connsiteX1590" fmla="*/ 2143391 w 11799394"/>
              <a:gd name="connsiteY1590" fmla="*/ 6213742 h 6713342"/>
              <a:gd name="connsiteX1591" fmla="*/ 2145907 w 11799394"/>
              <a:gd name="connsiteY1591" fmla="*/ 6217415 h 6713342"/>
              <a:gd name="connsiteX1592" fmla="*/ 619133 w 11799394"/>
              <a:gd name="connsiteY1592" fmla="*/ 5807535 h 6713342"/>
              <a:gd name="connsiteX1593" fmla="*/ 931440 w 11799394"/>
              <a:gd name="connsiteY1593" fmla="*/ 5807535 h 6713342"/>
              <a:gd name="connsiteX1594" fmla="*/ 1221524 w 11799394"/>
              <a:gd name="connsiteY1594" fmla="*/ 5610514 h 6713342"/>
              <a:gd name="connsiteX1595" fmla="*/ 1278802 w 11799394"/>
              <a:gd name="connsiteY1595" fmla="*/ 5471833 h 6713342"/>
              <a:gd name="connsiteX1596" fmla="*/ 1261168 w 11799394"/>
              <a:gd name="connsiteY1596" fmla="*/ 5446946 h 6713342"/>
              <a:gd name="connsiteX1597" fmla="*/ 1261174 w 11799394"/>
              <a:gd name="connsiteY1597" fmla="*/ 5446946 h 6713342"/>
              <a:gd name="connsiteX1598" fmla="*/ 953826 w 11799394"/>
              <a:gd name="connsiteY1598" fmla="*/ 5446946 h 6713342"/>
              <a:gd name="connsiteX1599" fmla="*/ 664513 w 11799394"/>
              <a:gd name="connsiteY1599" fmla="*/ 5626872 h 6713342"/>
              <a:gd name="connsiteX1600" fmla="*/ 603792 w 11799394"/>
              <a:gd name="connsiteY1600" fmla="*/ 5785890 h 6713342"/>
              <a:gd name="connsiteX1601" fmla="*/ 619133 w 11799394"/>
              <a:gd name="connsiteY1601" fmla="*/ 5807548 h 6713342"/>
              <a:gd name="connsiteX1602" fmla="*/ 1429927 w 11799394"/>
              <a:gd name="connsiteY1602" fmla="*/ 6263604 h 6713342"/>
              <a:gd name="connsiteX1603" fmla="*/ 1742230 w 11799394"/>
              <a:gd name="connsiteY1603" fmla="*/ 6263604 h 6713342"/>
              <a:gd name="connsiteX1604" fmla="*/ 2032316 w 11799394"/>
              <a:gd name="connsiteY1604" fmla="*/ 6066583 h 6713342"/>
              <a:gd name="connsiteX1605" fmla="*/ 2089601 w 11799394"/>
              <a:gd name="connsiteY1605" fmla="*/ 5927901 h 6713342"/>
              <a:gd name="connsiteX1606" fmla="*/ 2071972 w 11799394"/>
              <a:gd name="connsiteY1606" fmla="*/ 5903015 h 6713342"/>
              <a:gd name="connsiteX1607" fmla="*/ 2071959 w 11799394"/>
              <a:gd name="connsiteY1607" fmla="*/ 5903015 h 6713342"/>
              <a:gd name="connsiteX1608" fmla="*/ 1764613 w 11799394"/>
              <a:gd name="connsiteY1608" fmla="*/ 5903015 h 6713342"/>
              <a:gd name="connsiteX1609" fmla="*/ 1475303 w 11799394"/>
              <a:gd name="connsiteY1609" fmla="*/ 6082941 h 6713342"/>
              <a:gd name="connsiteX1610" fmla="*/ 1414586 w 11799394"/>
              <a:gd name="connsiteY1610" fmla="*/ 6241946 h 6713342"/>
              <a:gd name="connsiteX1611" fmla="*/ 1429927 w 11799394"/>
              <a:gd name="connsiteY1611" fmla="*/ 6263604 h 6713342"/>
              <a:gd name="connsiteX1612" fmla="*/ 555793 w 11799394"/>
              <a:gd name="connsiteY1612" fmla="*/ 5352725 h 6713342"/>
              <a:gd name="connsiteX1613" fmla="*/ 868094 w 11799394"/>
              <a:gd name="connsiteY1613" fmla="*/ 5352725 h 6713342"/>
              <a:gd name="connsiteX1614" fmla="*/ 1158182 w 11799394"/>
              <a:gd name="connsiteY1614" fmla="*/ 5155704 h 6713342"/>
              <a:gd name="connsiteX1615" fmla="*/ 1215458 w 11799394"/>
              <a:gd name="connsiteY1615" fmla="*/ 5017022 h 6713342"/>
              <a:gd name="connsiteX1616" fmla="*/ 1197820 w 11799394"/>
              <a:gd name="connsiteY1616" fmla="*/ 4992136 h 6713342"/>
              <a:gd name="connsiteX1617" fmla="*/ 1197827 w 11799394"/>
              <a:gd name="connsiteY1617" fmla="*/ 4992136 h 6713342"/>
              <a:gd name="connsiteX1618" fmla="*/ 890478 w 11799394"/>
              <a:gd name="connsiteY1618" fmla="*/ 4992136 h 6713342"/>
              <a:gd name="connsiteX1619" fmla="*/ 601165 w 11799394"/>
              <a:gd name="connsiteY1619" fmla="*/ 5172062 h 6713342"/>
              <a:gd name="connsiteX1620" fmla="*/ 540444 w 11799394"/>
              <a:gd name="connsiteY1620" fmla="*/ 5331080 h 6713342"/>
              <a:gd name="connsiteX1621" fmla="*/ 555792 w 11799394"/>
              <a:gd name="connsiteY1621" fmla="*/ 5352725 h 6713342"/>
              <a:gd name="connsiteX1622" fmla="*/ 1006163 w 11799394"/>
              <a:gd name="connsiteY1622" fmla="*/ 4705965 h 6713342"/>
              <a:gd name="connsiteX1623" fmla="*/ 1063439 w 11799394"/>
              <a:gd name="connsiteY1623" fmla="*/ 4567296 h 6713342"/>
              <a:gd name="connsiteX1624" fmla="*/ 1045801 w 11799394"/>
              <a:gd name="connsiteY1624" fmla="*/ 4542409 h 6713342"/>
              <a:gd name="connsiteX1625" fmla="*/ 1045807 w 11799394"/>
              <a:gd name="connsiteY1625" fmla="*/ 4542409 h 6713342"/>
              <a:gd name="connsiteX1626" fmla="*/ 738458 w 11799394"/>
              <a:gd name="connsiteY1626" fmla="*/ 4542409 h 6713342"/>
              <a:gd name="connsiteX1627" fmla="*/ 449145 w 11799394"/>
              <a:gd name="connsiteY1627" fmla="*/ 4722323 h 6713342"/>
              <a:gd name="connsiteX1628" fmla="*/ 388425 w 11799394"/>
              <a:gd name="connsiteY1628" fmla="*/ 4881341 h 6713342"/>
              <a:gd name="connsiteX1629" fmla="*/ 403772 w 11799394"/>
              <a:gd name="connsiteY1629" fmla="*/ 4902999 h 6713342"/>
              <a:gd name="connsiteX1630" fmla="*/ 716073 w 11799394"/>
              <a:gd name="connsiteY1630" fmla="*/ 4902999 h 6713342"/>
              <a:gd name="connsiteX1631" fmla="*/ 1006161 w 11799394"/>
              <a:gd name="connsiteY1631" fmla="*/ 4705978 h 6713342"/>
              <a:gd name="connsiteX1632" fmla="*/ 112 w 11799394"/>
              <a:gd name="connsiteY1632" fmla="*/ 1504307 h 6713342"/>
              <a:gd name="connsiteX1633" fmla="*/ 105 w 11799394"/>
              <a:gd name="connsiteY1633" fmla="*/ 1723190 h 6713342"/>
              <a:gd name="connsiteX1634" fmla="*/ 248973 w 11799394"/>
              <a:gd name="connsiteY1634" fmla="*/ 1723190 h 6713342"/>
              <a:gd name="connsiteX1635" fmla="*/ 539056 w 11799394"/>
              <a:gd name="connsiteY1635" fmla="*/ 1526169 h 6713342"/>
              <a:gd name="connsiteX1636" fmla="*/ 596333 w 11799394"/>
              <a:gd name="connsiteY1636" fmla="*/ 1387487 h 6713342"/>
              <a:gd name="connsiteX1637" fmla="*/ 578701 w 11799394"/>
              <a:gd name="connsiteY1637" fmla="*/ 1362601 h 6713342"/>
              <a:gd name="connsiteX1638" fmla="*/ 271358 w 11799394"/>
              <a:gd name="connsiteY1638" fmla="*/ 1362601 h 6713342"/>
              <a:gd name="connsiteX1639" fmla="*/ 112 w 11799394"/>
              <a:gd name="connsiteY1639" fmla="*/ 1504307 h 6713342"/>
              <a:gd name="connsiteX1640" fmla="*/ 475709 w 11799394"/>
              <a:gd name="connsiteY1640" fmla="*/ 5155704 h 6713342"/>
              <a:gd name="connsiteX1641" fmla="*/ 532985 w 11799394"/>
              <a:gd name="connsiteY1641" fmla="*/ 5017022 h 6713342"/>
              <a:gd name="connsiteX1642" fmla="*/ 515353 w 11799394"/>
              <a:gd name="connsiteY1642" fmla="*/ 4992136 h 6713342"/>
              <a:gd name="connsiteX1643" fmla="*/ 515353 w 11799394"/>
              <a:gd name="connsiteY1643" fmla="*/ 4992136 h 6713342"/>
              <a:gd name="connsiteX1644" fmla="*/ 208011 w 11799394"/>
              <a:gd name="connsiteY1644" fmla="*/ 4992136 h 6713342"/>
              <a:gd name="connsiteX1645" fmla="*/ 36 w 11799394"/>
              <a:gd name="connsiteY1645" fmla="*/ 5058915 h 6713342"/>
              <a:gd name="connsiteX1646" fmla="*/ 36 w 11799394"/>
              <a:gd name="connsiteY1646" fmla="*/ 5123445 h 6713342"/>
              <a:gd name="connsiteX1647" fmla="*/ 208011 w 11799394"/>
              <a:gd name="connsiteY1647" fmla="*/ 5038324 h 6713342"/>
              <a:gd name="connsiteX1648" fmla="*/ 470166 w 11799394"/>
              <a:gd name="connsiteY1648" fmla="*/ 5038324 h 6713342"/>
              <a:gd name="connsiteX1649" fmla="*/ 472667 w 11799394"/>
              <a:gd name="connsiteY1649" fmla="*/ 5042061 h 6713342"/>
              <a:gd name="connsiteX1650" fmla="*/ 433010 w 11799394"/>
              <a:gd name="connsiteY1650" fmla="*/ 5138062 h 6713342"/>
              <a:gd name="connsiteX1651" fmla="*/ 432773 w 11799394"/>
              <a:gd name="connsiteY1651" fmla="*/ 5138646 h 6713342"/>
              <a:gd name="connsiteX1652" fmla="*/ 432556 w 11799394"/>
              <a:gd name="connsiteY1652" fmla="*/ 5139231 h 6713342"/>
              <a:gd name="connsiteX1653" fmla="*/ 185619 w 11799394"/>
              <a:gd name="connsiteY1653" fmla="*/ 5306536 h 6713342"/>
              <a:gd name="connsiteX1654" fmla="*/ 31 w 11799394"/>
              <a:gd name="connsiteY1654" fmla="*/ 5306536 h 6713342"/>
              <a:gd name="connsiteX1655" fmla="*/ 31 w 11799394"/>
              <a:gd name="connsiteY1655" fmla="*/ 5352725 h 6713342"/>
              <a:gd name="connsiteX1656" fmla="*/ 185620 w 11799394"/>
              <a:gd name="connsiteY1656" fmla="*/ 5352725 h 6713342"/>
              <a:gd name="connsiteX1657" fmla="*/ 475709 w 11799394"/>
              <a:gd name="connsiteY1657" fmla="*/ 5155704 h 6713342"/>
              <a:gd name="connsiteX1658" fmla="*/ 6108921 w 11799394"/>
              <a:gd name="connsiteY1658" fmla="*/ 6241946 h 6713342"/>
              <a:gd name="connsiteX1659" fmla="*/ 6169650 w 11799394"/>
              <a:gd name="connsiteY1659" fmla="*/ 6082928 h 6713342"/>
              <a:gd name="connsiteX1660" fmla="*/ 6458961 w 11799394"/>
              <a:gd name="connsiteY1660" fmla="*/ 5903015 h 6713342"/>
              <a:gd name="connsiteX1661" fmla="*/ 6766307 w 11799394"/>
              <a:gd name="connsiteY1661" fmla="*/ 5903015 h 6713342"/>
              <a:gd name="connsiteX1662" fmla="*/ 6766307 w 11799394"/>
              <a:gd name="connsiteY1662" fmla="*/ 5903015 h 6713342"/>
              <a:gd name="connsiteX1663" fmla="*/ 6783936 w 11799394"/>
              <a:gd name="connsiteY1663" fmla="*/ 5927901 h 6713342"/>
              <a:gd name="connsiteX1664" fmla="*/ 6726664 w 11799394"/>
              <a:gd name="connsiteY1664" fmla="*/ 6066570 h 6713342"/>
              <a:gd name="connsiteX1665" fmla="*/ 6436578 w 11799394"/>
              <a:gd name="connsiteY1665" fmla="*/ 6263604 h 6713342"/>
              <a:gd name="connsiteX1666" fmla="*/ 6124262 w 11799394"/>
              <a:gd name="connsiteY1666" fmla="*/ 6263604 h 6713342"/>
              <a:gd name="connsiteX1667" fmla="*/ 6108921 w 11799394"/>
              <a:gd name="connsiteY1667" fmla="*/ 6241946 h 6713342"/>
              <a:gd name="connsiteX1668" fmla="*/ 6171671 w 11799394"/>
              <a:gd name="connsiteY1668" fmla="*/ 6217415 h 6713342"/>
              <a:gd name="connsiteX1669" fmla="*/ 6436578 w 11799394"/>
              <a:gd name="connsiteY1669" fmla="*/ 6217415 h 6713342"/>
              <a:gd name="connsiteX1670" fmla="*/ 6683500 w 11799394"/>
              <a:gd name="connsiteY1670" fmla="*/ 6050098 h 6713342"/>
              <a:gd name="connsiteX1671" fmla="*/ 6683729 w 11799394"/>
              <a:gd name="connsiteY1671" fmla="*/ 6049526 h 6713342"/>
              <a:gd name="connsiteX1672" fmla="*/ 6683958 w 11799394"/>
              <a:gd name="connsiteY1672" fmla="*/ 6048941 h 6713342"/>
              <a:gd name="connsiteX1673" fmla="*/ 6723613 w 11799394"/>
              <a:gd name="connsiteY1673" fmla="*/ 5952940 h 6713342"/>
              <a:gd name="connsiteX1674" fmla="*/ 6721109 w 11799394"/>
              <a:gd name="connsiteY1674" fmla="*/ 5949204 h 6713342"/>
              <a:gd name="connsiteX1675" fmla="*/ 6458961 w 11799394"/>
              <a:gd name="connsiteY1675" fmla="*/ 5949204 h 6713342"/>
              <a:gd name="connsiteX1676" fmla="*/ 6212802 w 11799394"/>
              <a:gd name="connsiteY1676" fmla="*/ 6099413 h 6713342"/>
              <a:gd name="connsiteX1677" fmla="*/ 6169142 w 11799394"/>
              <a:gd name="connsiteY1677" fmla="*/ 6213742 h 6713342"/>
              <a:gd name="connsiteX1678" fmla="*/ 6171671 w 11799394"/>
              <a:gd name="connsiteY1678" fmla="*/ 6217415 h 6713342"/>
              <a:gd name="connsiteX1679" fmla="*/ 7312440 w 11799394"/>
              <a:gd name="connsiteY1679" fmla="*/ 5785877 h 6713342"/>
              <a:gd name="connsiteX1680" fmla="*/ 7373157 w 11799394"/>
              <a:gd name="connsiteY1680" fmla="*/ 5626859 h 6713342"/>
              <a:gd name="connsiteX1681" fmla="*/ 7662481 w 11799394"/>
              <a:gd name="connsiteY1681" fmla="*/ 5446946 h 6713342"/>
              <a:gd name="connsiteX1682" fmla="*/ 7969814 w 11799394"/>
              <a:gd name="connsiteY1682" fmla="*/ 5446946 h 6713342"/>
              <a:gd name="connsiteX1683" fmla="*/ 7987443 w 11799394"/>
              <a:gd name="connsiteY1683" fmla="*/ 5471833 h 6713342"/>
              <a:gd name="connsiteX1684" fmla="*/ 7930170 w 11799394"/>
              <a:gd name="connsiteY1684" fmla="*/ 5610514 h 6713342"/>
              <a:gd name="connsiteX1685" fmla="*/ 7640085 w 11799394"/>
              <a:gd name="connsiteY1685" fmla="*/ 5807535 h 6713342"/>
              <a:gd name="connsiteX1686" fmla="*/ 7327782 w 11799394"/>
              <a:gd name="connsiteY1686" fmla="*/ 5807535 h 6713342"/>
              <a:gd name="connsiteX1687" fmla="*/ 7312440 w 11799394"/>
              <a:gd name="connsiteY1687" fmla="*/ 5785877 h 6713342"/>
              <a:gd name="connsiteX1688" fmla="*/ 7375178 w 11799394"/>
              <a:gd name="connsiteY1688" fmla="*/ 5761346 h 6713342"/>
              <a:gd name="connsiteX1689" fmla="*/ 7640085 w 11799394"/>
              <a:gd name="connsiteY1689" fmla="*/ 5761346 h 6713342"/>
              <a:gd name="connsiteX1690" fmla="*/ 7887020 w 11799394"/>
              <a:gd name="connsiteY1690" fmla="*/ 5594029 h 6713342"/>
              <a:gd name="connsiteX1691" fmla="*/ 7887235 w 11799394"/>
              <a:gd name="connsiteY1691" fmla="*/ 5593444 h 6713342"/>
              <a:gd name="connsiteX1692" fmla="*/ 7887477 w 11799394"/>
              <a:gd name="connsiteY1692" fmla="*/ 5592872 h 6713342"/>
              <a:gd name="connsiteX1693" fmla="*/ 7927133 w 11799394"/>
              <a:gd name="connsiteY1693" fmla="*/ 5496872 h 6713342"/>
              <a:gd name="connsiteX1694" fmla="*/ 7924629 w 11799394"/>
              <a:gd name="connsiteY1694" fmla="*/ 5493135 h 6713342"/>
              <a:gd name="connsiteX1695" fmla="*/ 7662481 w 11799394"/>
              <a:gd name="connsiteY1695" fmla="*/ 5493135 h 6713342"/>
              <a:gd name="connsiteX1696" fmla="*/ 7416321 w 11799394"/>
              <a:gd name="connsiteY1696" fmla="*/ 5643345 h 6713342"/>
              <a:gd name="connsiteX1697" fmla="*/ 7372662 w 11799394"/>
              <a:gd name="connsiteY1697" fmla="*/ 5757673 h 6713342"/>
              <a:gd name="connsiteX1698" fmla="*/ 7375178 w 11799394"/>
              <a:gd name="connsiteY1698" fmla="*/ 5761346 h 6713342"/>
              <a:gd name="connsiteX1699" fmla="*/ 5456924 w 11799394"/>
              <a:gd name="connsiteY1699" fmla="*/ 6263604 h 6713342"/>
              <a:gd name="connsiteX1700" fmla="*/ 5769227 w 11799394"/>
              <a:gd name="connsiteY1700" fmla="*/ 6263604 h 6713342"/>
              <a:gd name="connsiteX1701" fmla="*/ 6059326 w 11799394"/>
              <a:gd name="connsiteY1701" fmla="*/ 6066583 h 6713342"/>
              <a:gd name="connsiteX1702" fmla="*/ 6116598 w 11799394"/>
              <a:gd name="connsiteY1702" fmla="*/ 5927901 h 6713342"/>
              <a:gd name="connsiteX1703" fmla="*/ 6098969 w 11799394"/>
              <a:gd name="connsiteY1703" fmla="*/ 5903015 h 6713342"/>
              <a:gd name="connsiteX1704" fmla="*/ 6098969 w 11799394"/>
              <a:gd name="connsiteY1704" fmla="*/ 5903015 h 6713342"/>
              <a:gd name="connsiteX1705" fmla="*/ 5791622 w 11799394"/>
              <a:gd name="connsiteY1705" fmla="*/ 5903015 h 6713342"/>
              <a:gd name="connsiteX1706" fmla="*/ 5502312 w 11799394"/>
              <a:gd name="connsiteY1706" fmla="*/ 6082941 h 6713342"/>
              <a:gd name="connsiteX1707" fmla="*/ 5441583 w 11799394"/>
              <a:gd name="connsiteY1707" fmla="*/ 6241946 h 6713342"/>
              <a:gd name="connsiteX1708" fmla="*/ 5456924 w 11799394"/>
              <a:gd name="connsiteY1708" fmla="*/ 6263604 h 6713342"/>
              <a:gd name="connsiteX1709" fmla="*/ 7258740 w 11799394"/>
              <a:gd name="connsiteY1709" fmla="*/ 5610514 h 6713342"/>
              <a:gd name="connsiteX1710" fmla="*/ 7316025 w 11799394"/>
              <a:gd name="connsiteY1710" fmla="*/ 5471833 h 6713342"/>
              <a:gd name="connsiteX1711" fmla="*/ 7298383 w 11799394"/>
              <a:gd name="connsiteY1711" fmla="*/ 5446946 h 6713342"/>
              <a:gd name="connsiteX1712" fmla="*/ 7298383 w 11799394"/>
              <a:gd name="connsiteY1712" fmla="*/ 5446946 h 6713342"/>
              <a:gd name="connsiteX1713" fmla="*/ 6991050 w 11799394"/>
              <a:gd name="connsiteY1713" fmla="*/ 5446946 h 6713342"/>
              <a:gd name="connsiteX1714" fmla="*/ 6701727 w 11799394"/>
              <a:gd name="connsiteY1714" fmla="*/ 5626872 h 6713342"/>
              <a:gd name="connsiteX1715" fmla="*/ 6641009 w 11799394"/>
              <a:gd name="connsiteY1715" fmla="*/ 5785890 h 6713342"/>
              <a:gd name="connsiteX1716" fmla="*/ 6656351 w 11799394"/>
              <a:gd name="connsiteY1716" fmla="*/ 5807548 h 6713342"/>
              <a:gd name="connsiteX1717" fmla="*/ 6968654 w 11799394"/>
              <a:gd name="connsiteY1717" fmla="*/ 5807548 h 6713342"/>
              <a:gd name="connsiteX1718" fmla="*/ 7258740 w 11799394"/>
              <a:gd name="connsiteY1718" fmla="*/ 5610514 h 6713342"/>
              <a:gd name="connsiteX1719" fmla="*/ 2769942 w 11799394"/>
              <a:gd name="connsiteY1719" fmla="*/ 6263604 h 6713342"/>
              <a:gd name="connsiteX1720" fmla="*/ 3082245 w 11799394"/>
              <a:gd name="connsiteY1720" fmla="*/ 6263604 h 6713342"/>
              <a:gd name="connsiteX1721" fmla="*/ 3372331 w 11799394"/>
              <a:gd name="connsiteY1721" fmla="*/ 6066583 h 6713342"/>
              <a:gd name="connsiteX1722" fmla="*/ 3429616 w 11799394"/>
              <a:gd name="connsiteY1722" fmla="*/ 5927901 h 6713342"/>
              <a:gd name="connsiteX1723" fmla="*/ 3411974 w 11799394"/>
              <a:gd name="connsiteY1723" fmla="*/ 5903015 h 6713342"/>
              <a:gd name="connsiteX1724" fmla="*/ 3411974 w 11799394"/>
              <a:gd name="connsiteY1724" fmla="*/ 5903015 h 6713342"/>
              <a:gd name="connsiteX1725" fmla="*/ 3104641 w 11799394"/>
              <a:gd name="connsiteY1725" fmla="*/ 5903015 h 6713342"/>
              <a:gd name="connsiteX1726" fmla="*/ 2815330 w 11799394"/>
              <a:gd name="connsiteY1726" fmla="*/ 6082941 h 6713342"/>
              <a:gd name="connsiteX1727" fmla="*/ 2754601 w 11799394"/>
              <a:gd name="connsiteY1727" fmla="*/ 6241946 h 6713342"/>
              <a:gd name="connsiteX1728" fmla="*/ 2769942 w 11799394"/>
              <a:gd name="connsiteY1728" fmla="*/ 6263604 h 6713342"/>
              <a:gd name="connsiteX1729" fmla="*/ 4785493 w 11799394"/>
              <a:gd name="connsiteY1729" fmla="*/ 6263604 h 6713342"/>
              <a:gd name="connsiteX1730" fmla="*/ 5097796 w 11799394"/>
              <a:gd name="connsiteY1730" fmla="*/ 6263604 h 6713342"/>
              <a:gd name="connsiteX1731" fmla="*/ 5387882 w 11799394"/>
              <a:gd name="connsiteY1731" fmla="*/ 6066583 h 6713342"/>
              <a:gd name="connsiteX1732" fmla="*/ 5445167 w 11799394"/>
              <a:gd name="connsiteY1732" fmla="*/ 5927901 h 6713342"/>
              <a:gd name="connsiteX1733" fmla="*/ 5427525 w 11799394"/>
              <a:gd name="connsiteY1733" fmla="*/ 5903015 h 6713342"/>
              <a:gd name="connsiteX1734" fmla="*/ 5427525 w 11799394"/>
              <a:gd name="connsiteY1734" fmla="*/ 5903015 h 6713342"/>
              <a:gd name="connsiteX1735" fmla="*/ 5120192 w 11799394"/>
              <a:gd name="connsiteY1735" fmla="*/ 5903015 h 6713342"/>
              <a:gd name="connsiteX1736" fmla="*/ 4830881 w 11799394"/>
              <a:gd name="connsiteY1736" fmla="*/ 6082941 h 6713342"/>
              <a:gd name="connsiteX1737" fmla="*/ 4770152 w 11799394"/>
              <a:gd name="connsiteY1737" fmla="*/ 6241946 h 6713342"/>
              <a:gd name="connsiteX1738" fmla="*/ 4785493 w 11799394"/>
              <a:gd name="connsiteY1738" fmla="*/ 6263604 h 6713342"/>
              <a:gd name="connsiteX1739" fmla="*/ 3441373 w 11799394"/>
              <a:gd name="connsiteY1739" fmla="*/ 6263604 h 6713342"/>
              <a:gd name="connsiteX1740" fmla="*/ 3753689 w 11799394"/>
              <a:gd name="connsiteY1740" fmla="*/ 6263604 h 6713342"/>
              <a:gd name="connsiteX1741" fmla="*/ 4043774 w 11799394"/>
              <a:gd name="connsiteY1741" fmla="*/ 6066583 h 6713342"/>
              <a:gd name="connsiteX1742" fmla="*/ 4101047 w 11799394"/>
              <a:gd name="connsiteY1742" fmla="*/ 5927901 h 6713342"/>
              <a:gd name="connsiteX1743" fmla="*/ 4083418 w 11799394"/>
              <a:gd name="connsiteY1743" fmla="*/ 5903015 h 6713342"/>
              <a:gd name="connsiteX1744" fmla="*/ 4083418 w 11799394"/>
              <a:gd name="connsiteY1744" fmla="*/ 5903015 h 6713342"/>
              <a:gd name="connsiteX1745" fmla="*/ 3776071 w 11799394"/>
              <a:gd name="connsiteY1745" fmla="*/ 5903015 h 6713342"/>
              <a:gd name="connsiteX1746" fmla="*/ 3486761 w 11799394"/>
              <a:gd name="connsiteY1746" fmla="*/ 6082941 h 6713342"/>
              <a:gd name="connsiteX1747" fmla="*/ 3426032 w 11799394"/>
              <a:gd name="connsiteY1747" fmla="*/ 6241946 h 6713342"/>
              <a:gd name="connsiteX1748" fmla="*/ 3441373 w 11799394"/>
              <a:gd name="connsiteY1748" fmla="*/ 6263604 h 6713342"/>
              <a:gd name="connsiteX1749" fmla="*/ 4098721 w 11799394"/>
              <a:gd name="connsiteY1749" fmla="*/ 6241946 h 6713342"/>
              <a:gd name="connsiteX1750" fmla="*/ 4159438 w 11799394"/>
              <a:gd name="connsiteY1750" fmla="*/ 6082928 h 6713342"/>
              <a:gd name="connsiteX1751" fmla="*/ 4448761 w 11799394"/>
              <a:gd name="connsiteY1751" fmla="*/ 5903015 h 6713342"/>
              <a:gd name="connsiteX1752" fmla="*/ 4756094 w 11799394"/>
              <a:gd name="connsiteY1752" fmla="*/ 5903015 h 6713342"/>
              <a:gd name="connsiteX1753" fmla="*/ 4756094 w 11799394"/>
              <a:gd name="connsiteY1753" fmla="*/ 5903015 h 6713342"/>
              <a:gd name="connsiteX1754" fmla="*/ 4773736 w 11799394"/>
              <a:gd name="connsiteY1754" fmla="*/ 5927901 h 6713342"/>
              <a:gd name="connsiteX1755" fmla="*/ 4716451 w 11799394"/>
              <a:gd name="connsiteY1755" fmla="*/ 6066570 h 6713342"/>
              <a:gd name="connsiteX1756" fmla="*/ 4426366 w 11799394"/>
              <a:gd name="connsiteY1756" fmla="*/ 6263604 h 6713342"/>
              <a:gd name="connsiteX1757" fmla="*/ 4114062 w 11799394"/>
              <a:gd name="connsiteY1757" fmla="*/ 6263604 h 6713342"/>
              <a:gd name="connsiteX1758" fmla="*/ 4098721 w 11799394"/>
              <a:gd name="connsiteY1758" fmla="*/ 6241946 h 6713342"/>
              <a:gd name="connsiteX1759" fmla="*/ 4161471 w 11799394"/>
              <a:gd name="connsiteY1759" fmla="*/ 6217415 h 6713342"/>
              <a:gd name="connsiteX1760" fmla="*/ 4426366 w 11799394"/>
              <a:gd name="connsiteY1760" fmla="*/ 6217415 h 6713342"/>
              <a:gd name="connsiteX1761" fmla="*/ 4673300 w 11799394"/>
              <a:gd name="connsiteY1761" fmla="*/ 6050098 h 6713342"/>
              <a:gd name="connsiteX1762" fmla="*/ 4673516 w 11799394"/>
              <a:gd name="connsiteY1762" fmla="*/ 6049526 h 6713342"/>
              <a:gd name="connsiteX1763" fmla="*/ 4673757 w 11799394"/>
              <a:gd name="connsiteY1763" fmla="*/ 6048941 h 6713342"/>
              <a:gd name="connsiteX1764" fmla="*/ 4713413 w 11799394"/>
              <a:gd name="connsiteY1764" fmla="*/ 5952940 h 6713342"/>
              <a:gd name="connsiteX1765" fmla="*/ 4710910 w 11799394"/>
              <a:gd name="connsiteY1765" fmla="*/ 5949204 h 6713342"/>
              <a:gd name="connsiteX1766" fmla="*/ 4448761 w 11799394"/>
              <a:gd name="connsiteY1766" fmla="*/ 5949204 h 6713342"/>
              <a:gd name="connsiteX1767" fmla="*/ 4202589 w 11799394"/>
              <a:gd name="connsiteY1767" fmla="*/ 6099413 h 6713342"/>
              <a:gd name="connsiteX1768" fmla="*/ 4158942 w 11799394"/>
              <a:gd name="connsiteY1768" fmla="*/ 6213742 h 6713342"/>
              <a:gd name="connsiteX1769" fmla="*/ 4161459 w 11799394"/>
              <a:gd name="connsiteY1769" fmla="*/ 6217415 h 6713342"/>
              <a:gd name="connsiteX1770" fmla="*/ 10969836 w 11799394"/>
              <a:gd name="connsiteY1770" fmla="*/ 0 h 6713342"/>
              <a:gd name="connsiteX1771" fmla="*/ 10662490 w 11799394"/>
              <a:gd name="connsiteY1771" fmla="*/ 0 h 6713342"/>
              <a:gd name="connsiteX1772" fmla="*/ 10373179 w 11799394"/>
              <a:gd name="connsiteY1772" fmla="*/ 179924 h 6713342"/>
              <a:gd name="connsiteX1773" fmla="*/ 10312463 w 11799394"/>
              <a:gd name="connsiteY1773" fmla="*/ 338937 h 6713342"/>
              <a:gd name="connsiteX1774" fmla="*/ 10327804 w 11799394"/>
              <a:gd name="connsiteY1774" fmla="*/ 360594 h 6713342"/>
              <a:gd name="connsiteX1775" fmla="*/ 10640094 w 11799394"/>
              <a:gd name="connsiteY1775" fmla="*/ 360594 h 6713342"/>
              <a:gd name="connsiteX1776" fmla="*/ 10930193 w 11799394"/>
              <a:gd name="connsiteY1776" fmla="*/ 163564 h 6713342"/>
              <a:gd name="connsiteX1777" fmla="*/ 10987465 w 11799394"/>
              <a:gd name="connsiteY1777" fmla="*/ 24882 h 6713342"/>
              <a:gd name="connsiteX1778" fmla="*/ 10969836 w 11799394"/>
              <a:gd name="connsiteY1778" fmla="*/ 1 h 6713342"/>
              <a:gd name="connsiteX1779" fmla="*/ 9483094 w 11799394"/>
              <a:gd name="connsiteY1779" fmla="*/ 6263604 h 6713342"/>
              <a:gd name="connsiteX1780" fmla="*/ 9795397 w 11799394"/>
              <a:gd name="connsiteY1780" fmla="*/ 6263604 h 6713342"/>
              <a:gd name="connsiteX1781" fmla="*/ 10085483 w 11799394"/>
              <a:gd name="connsiteY1781" fmla="*/ 6066583 h 6713342"/>
              <a:gd name="connsiteX1782" fmla="*/ 10142756 w 11799394"/>
              <a:gd name="connsiteY1782" fmla="*/ 5927901 h 6713342"/>
              <a:gd name="connsiteX1783" fmla="*/ 10125127 w 11799394"/>
              <a:gd name="connsiteY1783" fmla="*/ 5903015 h 6713342"/>
              <a:gd name="connsiteX1784" fmla="*/ 10125127 w 11799394"/>
              <a:gd name="connsiteY1784" fmla="*/ 5903015 h 6713342"/>
              <a:gd name="connsiteX1785" fmla="*/ 9817793 w 11799394"/>
              <a:gd name="connsiteY1785" fmla="*/ 5903015 h 6713342"/>
              <a:gd name="connsiteX1786" fmla="*/ 9528470 w 11799394"/>
              <a:gd name="connsiteY1786" fmla="*/ 6082941 h 6713342"/>
              <a:gd name="connsiteX1787" fmla="*/ 9467753 w 11799394"/>
              <a:gd name="connsiteY1787" fmla="*/ 6241946 h 6713342"/>
              <a:gd name="connsiteX1788" fmla="*/ 9483094 w 11799394"/>
              <a:gd name="connsiteY1788" fmla="*/ 6263604 h 6713342"/>
              <a:gd name="connsiteX1789" fmla="*/ 9211362 w 11799394"/>
              <a:gd name="connsiteY1789" fmla="*/ 5155704 h 6713342"/>
              <a:gd name="connsiteX1790" fmla="*/ 9268635 w 11799394"/>
              <a:gd name="connsiteY1790" fmla="*/ 5017022 h 6713342"/>
              <a:gd name="connsiteX1791" fmla="*/ 9251005 w 11799394"/>
              <a:gd name="connsiteY1791" fmla="*/ 4992136 h 6713342"/>
              <a:gd name="connsiteX1792" fmla="*/ 9251005 w 11799394"/>
              <a:gd name="connsiteY1792" fmla="*/ 4992136 h 6713342"/>
              <a:gd name="connsiteX1793" fmla="*/ 8943659 w 11799394"/>
              <a:gd name="connsiteY1793" fmla="*/ 4992136 h 6713342"/>
              <a:gd name="connsiteX1794" fmla="*/ 8654349 w 11799394"/>
              <a:gd name="connsiteY1794" fmla="*/ 5172062 h 6713342"/>
              <a:gd name="connsiteX1795" fmla="*/ 8593632 w 11799394"/>
              <a:gd name="connsiteY1795" fmla="*/ 5331080 h 6713342"/>
              <a:gd name="connsiteX1796" fmla="*/ 8608973 w 11799394"/>
              <a:gd name="connsiteY1796" fmla="*/ 5352725 h 6713342"/>
              <a:gd name="connsiteX1797" fmla="*/ 8921264 w 11799394"/>
              <a:gd name="connsiteY1797" fmla="*/ 5352725 h 6713342"/>
              <a:gd name="connsiteX1798" fmla="*/ 9211362 w 11799394"/>
              <a:gd name="connsiteY1798" fmla="*/ 5155704 h 6713342"/>
              <a:gd name="connsiteX1799" fmla="*/ 9440681 w 11799394"/>
              <a:gd name="connsiteY1799" fmla="*/ 4902999 h 6713342"/>
              <a:gd name="connsiteX1800" fmla="*/ 9128377 w 11799394"/>
              <a:gd name="connsiteY1800" fmla="*/ 4902999 h 6713342"/>
              <a:gd name="connsiteX1801" fmla="*/ 9113036 w 11799394"/>
              <a:gd name="connsiteY1801" fmla="*/ 4881341 h 6713342"/>
              <a:gd name="connsiteX1802" fmla="*/ 9173752 w 11799394"/>
              <a:gd name="connsiteY1802" fmla="*/ 4722323 h 6713342"/>
              <a:gd name="connsiteX1803" fmla="*/ 9463076 w 11799394"/>
              <a:gd name="connsiteY1803" fmla="*/ 4542409 h 6713342"/>
              <a:gd name="connsiteX1804" fmla="*/ 9770409 w 11799394"/>
              <a:gd name="connsiteY1804" fmla="*/ 4542409 h 6713342"/>
              <a:gd name="connsiteX1805" fmla="*/ 9770409 w 11799394"/>
              <a:gd name="connsiteY1805" fmla="*/ 4542409 h 6713342"/>
              <a:gd name="connsiteX1806" fmla="*/ 9788038 w 11799394"/>
              <a:gd name="connsiteY1806" fmla="*/ 4567296 h 6713342"/>
              <a:gd name="connsiteX1807" fmla="*/ 9730766 w 11799394"/>
              <a:gd name="connsiteY1807" fmla="*/ 4705965 h 6713342"/>
              <a:gd name="connsiteX1808" fmla="*/ 9440681 w 11799394"/>
              <a:gd name="connsiteY1808" fmla="*/ 4902999 h 6713342"/>
              <a:gd name="connsiteX1809" fmla="*/ 9175773 w 11799394"/>
              <a:gd name="connsiteY1809" fmla="*/ 4856810 h 6713342"/>
              <a:gd name="connsiteX1810" fmla="*/ 9440681 w 11799394"/>
              <a:gd name="connsiteY1810" fmla="*/ 4856810 h 6713342"/>
              <a:gd name="connsiteX1811" fmla="*/ 9687615 w 11799394"/>
              <a:gd name="connsiteY1811" fmla="*/ 4689492 h 6713342"/>
              <a:gd name="connsiteX1812" fmla="*/ 9687830 w 11799394"/>
              <a:gd name="connsiteY1812" fmla="*/ 4688907 h 6713342"/>
              <a:gd name="connsiteX1813" fmla="*/ 9688073 w 11799394"/>
              <a:gd name="connsiteY1813" fmla="*/ 4688336 h 6713342"/>
              <a:gd name="connsiteX1814" fmla="*/ 9727728 w 11799394"/>
              <a:gd name="connsiteY1814" fmla="*/ 4592335 h 6713342"/>
              <a:gd name="connsiteX1815" fmla="*/ 9725224 w 11799394"/>
              <a:gd name="connsiteY1815" fmla="*/ 4588598 h 6713342"/>
              <a:gd name="connsiteX1816" fmla="*/ 9463076 w 11799394"/>
              <a:gd name="connsiteY1816" fmla="*/ 4588598 h 6713342"/>
              <a:gd name="connsiteX1817" fmla="*/ 9216916 w 11799394"/>
              <a:gd name="connsiteY1817" fmla="*/ 4738808 h 6713342"/>
              <a:gd name="connsiteX1818" fmla="*/ 9173244 w 11799394"/>
              <a:gd name="connsiteY1818" fmla="*/ 4853137 h 6713342"/>
              <a:gd name="connsiteX1819" fmla="*/ 9175773 w 11799394"/>
              <a:gd name="connsiteY1819" fmla="*/ 4856810 h 6713342"/>
              <a:gd name="connsiteX1820" fmla="*/ 10264139 w 11799394"/>
              <a:gd name="connsiteY1820" fmla="*/ 5352725 h 6713342"/>
              <a:gd name="connsiteX1821" fmla="*/ 9951836 w 11799394"/>
              <a:gd name="connsiteY1821" fmla="*/ 5352725 h 6713342"/>
              <a:gd name="connsiteX1822" fmla="*/ 9936494 w 11799394"/>
              <a:gd name="connsiteY1822" fmla="*/ 5331080 h 6713342"/>
              <a:gd name="connsiteX1823" fmla="*/ 9997210 w 11799394"/>
              <a:gd name="connsiteY1823" fmla="*/ 5172062 h 6713342"/>
              <a:gd name="connsiteX1824" fmla="*/ 10286521 w 11799394"/>
              <a:gd name="connsiteY1824" fmla="*/ 4992136 h 6713342"/>
              <a:gd name="connsiteX1825" fmla="*/ 10593868 w 11799394"/>
              <a:gd name="connsiteY1825" fmla="*/ 4992136 h 6713342"/>
              <a:gd name="connsiteX1826" fmla="*/ 10611496 w 11799394"/>
              <a:gd name="connsiteY1826" fmla="*/ 5017022 h 6713342"/>
              <a:gd name="connsiteX1827" fmla="*/ 10554224 w 11799394"/>
              <a:gd name="connsiteY1827" fmla="*/ 5155704 h 6713342"/>
              <a:gd name="connsiteX1828" fmla="*/ 10264139 w 11799394"/>
              <a:gd name="connsiteY1828" fmla="*/ 5352725 h 6713342"/>
              <a:gd name="connsiteX1829" fmla="*/ 9999231 w 11799394"/>
              <a:gd name="connsiteY1829" fmla="*/ 5306536 h 6713342"/>
              <a:gd name="connsiteX1830" fmla="*/ 10264139 w 11799394"/>
              <a:gd name="connsiteY1830" fmla="*/ 5306536 h 6713342"/>
              <a:gd name="connsiteX1831" fmla="*/ 10511073 w 11799394"/>
              <a:gd name="connsiteY1831" fmla="*/ 5139231 h 6713342"/>
              <a:gd name="connsiteX1832" fmla="*/ 10511289 w 11799394"/>
              <a:gd name="connsiteY1832" fmla="*/ 5138646 h 6713342"/>
              <a:gd name="connsiteX1833" fmla="*/ 10511530 w 11799394"/>
              <a:gd name="connsiteY1833" fmla="*/ 5138062 h 6713342"/>
              <a:gd name="connsiteX1834" fmla="*/ 10551174 w 11799394"/>
              <a:gd name="connsiteY1834" fmla="*/ 5042061 h 6713342"/>
              <a:gd name="connsiteX1835" fmla="*/ 10548682 w 11799394"/>
              <a:gd name="connsiteY1835" fmla="*/ 5038324 h 6713342"/>
              <a:gd name="connsiteX1836" fmla="*/ 10286521 w 11799394"/>
              <a:gd name="connsiteY1836" fmla="*/ 5038324 h 6713342"/>
              <a:gd name="connsiteX1837" fmla="*/ 10040362 w 11799394"/>
              <a:gd name="connsiteY1837" fmla="*/ 5188534 h 6713342"/>
              <a:gd name="connsiteX1838" fmla="*/ 9996702 w 11799394"/>
              <a:gd name="connsiteY1838" fmla="*/ 5302876 h 6713342"/>
              <a:gd name="connsiteX1839" fmla="*/ 9999231 w 11799394"/>
              <a:gd name="connsiteY1839" fmla="*/ 5306536 h 6713342"/>
              <a:gd name="connsiteX1840" fmla="*/ 8275254 w 11799394"/>
              <a:gd name="connsiteY1840" fmla="*/ 6691684 h 6713342"/>
              <a:gd name="connsiteX1841" fmla="*/ 8335970 w 11799394"/>
              <a:gd name="connsiteY1841" fmla="*/ 6532667 h 6713342"/>
              <a:gd name="connsiteX1842" fmla="*/ 8625293 w 11799394"/>
              <a:gd name="connsiteY1842" fmla="*/ 6352741 h 6713342"/>
              <a:gd name="connsiteX1843" fmla="*/ 8932626 w 11799394"/>
              <a:gd name="connsiteY1843" fmla="*/ 6352741 h 6713342"/>
              <a:gd name="connsiteX1844" fmla="*/ 8932626 w 11799394"/>
              <a:gd name="connsiteY1844" fmla="*/ 6352741 h 6713342"/>
              <a:gd name="connsiteX1845" fmla="*/ 8950256 w 11799394"/>
              <a:gd name="connsiteY1845" fmla="*/ 6377627 h 6713342"/>
              <a:gd name="connsiteX1846" fmla="*/ 8892984 w 11799394"/>
              <a:gd name="connsiteY1846" fmla="*/ 6516309 h 6713342"/>
              <a:gd name="connsiteX1847" fmla="*/ 8602898 w 11799394"/>
              <a:gd name="connsiteY1847" fmla="*/ 6713343 h 6713342"/>
              <a:gd name="connsiteX1848" fmla="*/ 8290595 w 11799394"/>
              <a:gd name="connsiteY1848" fmla="*/ 6713343 h 6713342"/>
              <a:gd name="connsiteX1849" fmla="*/ 8275254 w 11799394"/>
              <a:gd name="connsiteY1849" fmla="*/ 6691684 h 6713342"/>
              <a:gd name="connsiteX1850" fmla="*/ 8337991 w 11799394"/>
              <a:gd name="connsiteY1850" fmla="*/ 6667154 h 6713342"/>
              <a:gd name="connsiteX1851" fmla="*/ 8602898 w 11799394"/>
              <a:gd name="connsiteY1851" fmla="*/ 6667154 h 6713342"/>
              <a:gd name="connsiteX1852" fmla="*/ 8849832 w 11799394"/>
              <a:gd name="connsiteY1852" fmla="*/ 6499836 h 6713342"/>
              <a:gd name="connsiteX1853" fmla="*/ 8850049 w 11799394"/>
              <a:gd name="connsiteY1853" fmla="*/ 6499252 h 6713342"/>
              <a:gd name="connsiteX1854" fmla="*/ 8850290 w 11799394"/>
              <a:gd name="connsiteY1854" fmla="*/ 6498680 h 6713342"/>
              <a:gd name="connsiteX1855" fmla="*/ 8889946 w 11799394"/>
              <a:gd name="connsiteY1855" fmla="*/ 6402667 h 6713342"/>
              <a:gd name="connsiteX1856" fmla="*/ 8887442 w 11799394"/>
              <a:gd name="connsiteY1856" fmla="*/ 6398943 h 6713342"/>
              <a:gd name="connsiteX1857" fmla="*/ 8625293 w 11799394"/>
              <a:gd name="connsiteY1857" fmla="*/ 6398943 h 6713342"/>
              <a:gd name="connsiteX1858" fmla="*/ 8379134 w 11799394"/>
              <a:gd name="connsiteY1858" fmla="*/ 6549152 h 6713342"/>
              <a:gd name="connsiteX1859" fmla="*/ 8335462 w 11799394"/>
              <a:gd name="connsiteY1859" fmla="*/ 6663481 h 6713342"/>
              <a:gd name="connsiteX1860" fmla="*/ 8337991 w 11799394"/>
              <a:gd name="connsiteY1860" fmla="*/ 6667154 h 6713342"/>
              <a:gd name="connsiteX1861" fmla="*/ 7467137 w 11799394"/>
              <a:gd name="connsiteY1861" fmla="*/ 6263604 h 6713342"/>
              <a:gd name="connsiteX1862" fmla="*/ 7779440 w 11799394"/>
              <a:gd name="connsiteY1862" fmla="*/ 6263604 h 6713342"/>
              <a:gd name="connsiteX1863" fmla="*/ 8069525 w 11799394"/>
              <a:gd name="connsiteY1863" fmla="*/ 6066583 h 6713342"/>
              <a:gd name="connsiteX1864" fmla="*/ 8126811 w 11799394"/>
              <a:gd name="connsiteY1864" fmla="*/ 5927901 h 6713342"/>
              <a:gd name="connsiteX1865" fmla="*/ 8109169 w 11799394"/>
              <a:gd name="connsiteY1865" fmla="*/ 5903015 h 6713342"/>
              <a:gd name="connsiteX1866" fmla="*/ 8109169 w 11799394"/>
              <a:gd name="connsiteY1866" fmla="*/ 5903015 h 6713342"/>
              <a:gd name="connsiteX1867" fmla="*/ 7801835 w 11799394"/>
              <a:gd name="connsiteY1867" fmla="*/ 5903015 h 6713342"/>
              <a:gd name="connsiteX1868" fmla="*/ 7512512 w 11799394"/>
              <a:gd name="connsiteY1868" fmla="*/ 6082941 h 6713342"/>
              <a:gd name="connsiteX1869" fmla="*/ 7451796 w 11799394"/>
              <a:gd name="connsiteY1869" fmla="*/ 6241946 h 6713342"/>
              <a:gd name="connsiteX1870" fmla="*/ 7467137 w 11799394"/>
              <a:gd name="connsiteY1870" fmla="*/ 6263604 h 6713342"/>
              <a:gd name="connsiteX1871" fmla="*/ 8124879 w 11799394"/>
              <a:gd name="connsiteY1871" fmla="*/ 6241946 h 6713342"/>
              <a:gd name="connsiteX1872" fmla="*/ 8185609 w 11799394"/>
              <a:gd name="connsiteY1872" fmla="*/ 6082928 h 6713342"/>
              <a:gd name="connsiteX1873" fmla="*/ 8474918 w 11799394"/>
              <a:gd name="connsiteY1873" fmla="*/ 5903015 h 6713342"/>
              <a:gd name="connsiteX1874" fmla="*/ 8782252 w 11799394"/>
              <a:gd name="connsiteY1874" fmla="*/ 5903015 h 6713342"/>
              <a:gd name="connsiteX1875" fmla="*/ 8782252 w 11799394"/>
              <a:gd name="connsiteY1875" fmla="*/ 5903015 h 6713342"/>
              <a:gd name="connsiteX1876" fmla="*/ 8799894 w 11799394"/>
              <a:gd name="connsiteY1876" fmla="*/ 5927901 h 6713342"/>
              <a:gd name="connsiteX1877" fmla="*/ 8742609 w 11799394"/>
              <a:gd name="connsiteY1877" fmla="*/ 6066570 h 6713342"/>
              <a:gd name="connsiteX1878" fmla="*/ 8452523 w 11799394"/>
              <a:gd name="connsiteY1878" fmla="*/ 6263604 h 6713342"/>
              <a:gd name="connsiteX1879" fmla="*/ 8140220 w 11799394"/>
              <a:gd name="connsiteY1879" fmla="*/ 6263604 h 6713342"/>
              <a:gd name="connsiteX1880" fmla="*/ 8124879 w 11799394"/>
              <a:gd name="connsiteY1880" fmla="*/ 6241946 h 6713342"/>
              <a:gd name="connsiteX1881" fmla="*/ 8187630 w 11799394"/>
              <a:gd name="connsiteY1881" fmla="*/ 6217415 h 6713342"/>
              <a:gd name="connsiteX1882" fmla="*/ 8452523 w 11799394"/>
              <a:gd name="connsiteY1882" fmla="*/ 6217415 h 6713342"/>
              <a:gd name="connsiteX1883" fmla="*/ 8699458 w 11799394"/>
              <a:gd name="connsiteY1883" fmla="*/ 6050098 h 6713342"/>
              <a:gd name="connsiteX1884" fmla="*/ 8699673 w 11799394"/>
              <a:gd name="connsiteY1884" fmla="*/ 6049526 h 6713342"/>
              <a:gd name="connsiteX1885" fmla="*/ 8699915 w 11799394"/>
              <a:gd name="connsiteY1885" fmla="*/ 6048941 h 6713342"/>
              <a:gd name="connsiteX1886" fmla="*/ 8739571 w 11799394"/>
              <a:gd name="connsiteY1886" fmla="*/ 5952940 h 6713342"/>
              <a:gd name="connsiteX1887" fmla="*/ 8737067 w 11799394"/>
              <a:gd name="connsiteY1887" fmla="*/ 5949204 h 6713342"/>
              <a:gd name="connsiteX1888" fmla="*/ 8474918 w 11799394"/>
              <a:gd name="connsiteY1888" fmla="*/ 5949204 h 6713342"/>
              <a:gd name="connsiteX1889" fmla="*/ 8228759 w 11799394"/>
              <a:gd name="connsiteY1889" fmla="*/ 6099413 h 6713342"/>
              <a:gd name="connsiteX1890" fmla="*/ 8185100 w 11799394"/>
              <a:gd name="connsiteY1890" fmla="*/ 6213742 h 6713342"/>
              <a:gd name="connsiteX1891" fmla="*/ 8187630 w 11799394"/>
              <a:gd name="connsiteY1891" fmla="*/ 6217415 h 6713342"/>
              <a:gd name="connsiteX1892" fmla="*/ 10619173 w 11799394"/>
              <a:gd name="connsiteY1892" fmla="*/ 5352725 h 6713342"/>
              <a:gd name="connsiteX1893" fmla="*/ 10931476 w 11799394"/>
              <a:gd name="connsiteY1893" fmla="*/ 5352725 h 6713342"/>
              <a:gd name="connsiteX1894" fmla="*/ 11221562 w 11799394"/>
              <a:gd name="connsiteY1894" fmla="*/ 5155704 h 6713342"/>
              <a:gd name="connsiteX1895" fmla="*/ 11278835 w 11799394"/>
              <a:gd name="connsiteY1895" fmla="*/ 5017022 h 6713342"/>
              <a:gd name="connsiteX1896" fmla="*/ 11261205 w 11799394"/>
              <a:gd name="connsiteY1896" fmla="*/ 4992136 h 6713342"/>
              <a:gd name="connsiteX1897" fmla="*/ 11261205 w 11799394"/>
              <a:gd name="connsiteY1897" fmla="*/ 4992136 h 6713342"/>
              <a:gd name="connsiteX1898" fmla="*/ 10953860 w 11799394"/>
              <a:gd name="connsiteY1898" fmla="*/ 4992136 h 6713342"/>
              <a:gd name="connsiteX1899" fmla="*/ 10664549 w 11799394"/>
              <a:gd name="connsiteY1899" fmla="*/ 5172062 h 6713342"/>
              <a:gd name="connsiteX1900" fmla="*/ 10603832 w 11799394"/>
              <a:gd name="connsiteY1900" fmla="*/ 5331080 h 6713342"/>
              <a:gd name="connsiteX1901" fmla="*/ 10619173 w 11799394"/>
              <a:gd name="connsiteY1901" fmla="*/ 5352725 h 6713342"/>
              <a:gd name="connsiteX1902" fmla="*/ 158996 w 11799394"/>
              <a:gd name="connsiteY1902" fmla="*/ 6516309 h 6713342"/>
              <a:gd name="connsiteX1903" fmla="*/ 216272 w 11799394"/>
              <a:gd name="connsiteY1903" fmla="*/ 6377627 h 6713342"/>
              <a:gd name="connsiteX1904" fmla="*/ 198641 w 11799394"/>
              <a:gd name="connsiteY1904" fmla="*/ 6352741 h 6713342"/>
              <a:gd name="connsiteX1905" fmla="*/ 198641 w 11799394"/>
              <a:gd name="connsiteY1905" fmla="*/ 6352741 h 6713342"/>
              <a:gd name="connsiteX1906" fmla="*/ 6 w 11799394"/>
              <a:gd name="connsiteY1906" fmla="*/ 6352741 h 6713342"/>
              <a:gd name="connsiteX1907" fmla="*/ 0 w 11799394"/>
              <a:gd name="connsiteY1907" fmla="*/ 6685139 h 6713342"/>
              <a:gd name="connsiteX1908" fmla="*/ 158996 w 11799394"/>
              <a:gd name="connsiteY1908" fmla="*/ 6516309 h 6713342"/>
              <a:gd name="connsiteX1909" fmla="*/ 249072 w 11799394"/>
              <a:gd name="connsiteY1909" fmla="*/ 338937 h 6713342"/>
              <a:gd name="connsiteX1910" fmla="*/ 264414 w 11799394"/>
              <a:gd name="connsiteY1910" fmla="*/ 360594 h 6713342"/>
              <a:gd name="connsiteX1911" fmla="*/ 576721 w 11799394"/>
              <a:gd name="connsiteY1911" fmla="*/ 360594 h 6713342"/>
              <a:gd name="connsiteX1912" fmla="*/ 844678 w 11799394"/>
              <a:gd name="connsiteY1912" fmla="*/ 209437 h 6713342"/>
              <a:gd name="connsiteX1913" fmla="*/ 298523 w 11799394"/>
              <a:gd name="connsiteY1913" fmla="*/ 209437 h 6713342"/>
              <a:gd name="connsiteX1914" fmla="*/ 249072 w 11799394"/>
              <a:gd name="connsiteY1914" fmla="*/ 338937 h 6713342"/>
              <a:gd name="connsiteX1915" fmla="*/ 162204 w 11799394"/>
              <a:gd name="connsiteY1915" fmla="*/ 209437 h 6713342"/>
              <a:gd name="connsiteX1916" fmla="*/ 136 w 11799394"/>
              <a:gd name="connsiteY1916" fmla="*/ 209437 h 6713342"/>
              <a:gd name="connsiteX1917" fmla="*/ 130 w 11799394"/>
              <a:gd name="connsiteY1917" fmla="*/ 342479 h 6713342"/>
              <a:gd name="connsiteX1918" fmla="*/ 162204 w 11799394"/>
              <a:gd name="connsiteY1918" fmla="*/ 209437 h 6713342"/>
              <a:gd name="connsiteX1919" fmla="*/ 7398095 w 11799394"/>
              <a:gd name="connsiteY1919" fmla="*/ 6066583 h 6713342"/>
              <a:gd name="connsiteX1920" fmla="*/ 7455367 w 11799394"/>
              <a:gd name="connsiteY1920" fmla="*/ 5927901 h 6713342"/>
              <a:gd name="connsiteX1921" fmla="*/ 7437738 w 11799394"/>
              <a:gd name="connsiteY1921" fmla="*/ 5903015 h 6713342"/>
              <a:gd name="connsiteX1922" fmla="*/ 7437738 w 11799394"/>
              <a:gd name="connsiteY1922" fmla="*/ 5903015 h 6713342"/>
              <a:gd name="connsiteX1923" fmla="*/ 7130405 w 11799394"/>
              <a:gd name="connsiteY1923" fmla="*/ 5903015 h 6713342"/>
              <a:gd name="connsiteX1924" fmla="*/ 6841082 w 11799394"/>
              <a:gd name="connsiteY1924" fmla="*/ 6082941 h 6713342"/>
              <a:gd name="connsiteX1925" fmla="*/ 6780364 w 11799394"/>
              <a:gd name="connsiteY1925" fmla="*/ 6241946 h 6713342"/>
              <a:gd name="connsiteX1926" fmla="*/ 6795706 w 11799394"/>
              <a:gd name="connsiteY1926" fmla="*/ 6263604 h 6713342"/>
              <a:gd name="connsiteX1927" fmla="*/ 7108009 w 11799394"/>
              <a:gd name="connsiteY1927" fmla="*/ 6263604 h 6713342"/>
              <a:gd name="connsiteX1928" fmla="*/ 7398095 w 11799394"/>
              <a:gd name="connsiteY1928" fmla="*/ 6066583 h 6713342"/>
              <a:gd name="connsiteX1929" fmla="*/ 11450893 w 11799394"/>
              <a:gd name="connsiteY1929" fmla="*/ 816661 h 6713342"/>
              <a:gd name="connsiteX1930" fmla="*/ 11138590 w 11799394"/>
              <a:gd name="connsiteY1930" fmla="*/ 816661 h 6713342"/>
              <a:gd name="connsiteX1931" fmla="*/ 11123249 w 11799394"/>
              <a:gd name="connsiteY1931" fmla="*/ 795007 h 6713342"/>
              <a:gd name="connsiteX1932" fmla="*/ 11183966 w 11799394"/>
              <a:gd name="connsiteY1932" fmla="*/ 635990 h 6713342"/>
              <a:gd name="connsiteX1933" fmla="*/ 11473289 w 11799394"/>
              <a:gd name="connsiteY1933" fmla="*/ 456066 h 6713342"/>
              <a:gd name="connsiteX1934" fmla="*/ 11780622 w 11799394"/>
              <a:gd name="connsiteY1934" fmla="*/ 456066 h 6713342"/>
              <a:gd name="connsiteX1935" fmla="*/ 11798251 w 11799394"/>
              <a:gd name="connsiteY1935" fmla="*/ 480953 h 6713342"/>
              <a:gd name="connsiteX1936" fmla="*/ 11740979 w 11799394"/>
              <a:gd name="connsiteY1936" fmla="*/ 619633 h 6713342"/>
              <a:gd name="connsiteX1937" fmla="*/ 11450893 w 11799394"/>
              <a:gd name="connsiteY1937" fmla="*/ 816661 h 6713342"/>
              <a:gd name="connsiteX1938" fmla="*/ 11697827 w 11799394"/>
              <a:gd name="connsiteY1938" fmla="*/ 603155 h 6713342"/>
              <a:gd name="connsiteX1939" fmla="*/ 11698044 w 11799394"/>
              <a:gd name="connsiteY1939" fmla="*/ 602574 h 6713342"/>
              <a:gd name="connsiteX1940" fmla="*/ 11698285 w 11799394"/>
              <a:gd name="connsiteY1940" fmla="*/ 601997 h 6713342"/>
              <a:gd name="connsiteX1941" fmla="*/ 11737941 w 11799394"/>
              <a:gd name="connsiteY1941" fmla="*/ 505994 h 6713342"/>
              <a:gd name="connsiteX1942" fmla="*/ 11735438 w 11799394"/>
              <a:gd name="connsiteY1942" fmla="*/ 502259 h 6713342"/>
              <a:gd name="connsiteX1943" fmla="*/ 11473289 w 11799394"/>
              <a:gd name="connsiteY1943" fmla="*/ 502259 h 6713342"/>
              <a:gd name="connsiteX1944" fmla="*/ 11227117 w 11799394"/>
              <a:gd name="connsiteY1944" fmla="*/ 652467 h 6713342"/>
              <a:gd name="connsiteX1945" fmla="*/ 11183457 w 11799394"/>
              <a:gd name="connsiteY1945" fmla="*/ 766801 h 6713342"/>
              <a:gd name="connsiteX1946" fmla="*/ 11185999 w 11799394"/>
              <a:gd name="connsiteY1946" fmla="*/ 770470 h 6713342"/>
              <a:gd name="connsiteX1947" fmla="*/ 11450893 w 11799394"/>
              <a:gd name="connsiteY1947" fmla="*/ 770470 h 6713342"/>
              <a:gd name="connsiteX1948" fmla="*/ 11697827 w 11799394"/>
              <a:gd name="connsiteY1948" fmla="*/ 603157 h 6713342"/>
              <a:gd name="connsiteX1949" fmla="*/ 2917915 w 11799394"/>
              <a:gd name="connsiteY1949" fmla="*/ 0 h 6713342"/>
              <a:gd name="connsiteX1950" fmla="*/ 2610568 w 11799394"/>
              <a:gd name="connsiteY1950" fmla="*/ 0 h 6713342"/>
              <a:gd name="connsiteX1951" fmla="*/ 2321258 w 11799394"/>
              <a:gd name="connsiteY1951" fmla="*/ 179924 h 6713342"/>
              <a:gd name="connsiteX1952" fmla="*/ 2260541 w 11799394"/>
              <a:gd name="connsiteY1952" fmla="*/ 338937 h 6713342"/>
              <a:gd name="connsiteX1953" fmla="*/ 2275882 w 11799394"/>
              <a:gd name="connsiteY1953" fmla="*/ 360594 h 6713342"/>
              <a:gd name="connsiteX1954" fmla="*/ 2588173 w 11799394"/>
              <a:gd name="connsiteY1954" fmla="*/ 360594 h 6713342"/>
              <a:gd name="connsiteX1955" fmla="*/ 2878271 w 11799394"/>
              <a:gd name="connsiteY1955" fmla="*/ 163564 h 6713342"/>
              <a:gd name="connsiteX1956" fmla="*/ 2935544 w 11799394"/>
              <a:gd name="connsiteY1956" fmla="*/ 24882 h 6713342"/>
              <a:gd name="connsiteX1957" fmla="*/ 2917915 w 11799394"/>
              <a:gd name="connsiteY1957" fmla="*/ 1 h 6713342"/>
              <a:gd name="connsiteX1958" fmla="*/ 1652661 w 11799394"/>
              <a:gd name="connsiteY1958" fmla="*/ 179924 h 6713342"/>
              <a:gd name="connsiteX1959" fmla="*/ 1591944 w 11799394"/>
              <a:gd name="connsiteY1959" fmla="*/ 338937 h 6713342"/>
              <a:gd name="connsiteX1960" fmla="*/ 1607286 w 11799394"/>
              <a:gd name="connsiteY1960" fmla="*/ 360594 h 6713342"/>
              <a:gd name="connsiteX1961" fmla="*/ 1919589 w 11799394"/>
              <a:gd name="connsiteY1961" fmla="*/ 360594 h 6713342"/>
              <a:gd name="connsiteX1962" fmla="*/ 2209675 w 11799394"/>
              <a:gd name="connsiteY1962" fmla="*/ 163564 h 6713342"/>
              <a:gd name="connsiteX1963" fmla="*/ 2266947 w 11799394"/>
              <a:gd name="connsiteY1963" fmla="*/ 24882 h 6713342"/>
              <a:gd name="connsiteX1964" fmla="*/ 2249318 w 11799394"/>
              <a:gd name="connsiteY1964" fmla="*/ 1 h 6713342"/>
              <a:gd name="connsiteX1965" fmla="*/ 1941984 w 11799394"/>
              <a:gd name="connsiteY1965" fmla="*/ 1 h 6713342"/>
              <a:gd name="connsiteX1966" fmla="*/ 1652661 w 11799394"/>
              <a:gd name="connsiteY1966" fmla="*/ 179925 h 6713342"/>
              <a:gd name="connsiteX1967" fmla="*/ 1019400 w 11799394"/>
              <a:gd name="connsiteY1967" fmla="*/ 209437 h 6713342"/>
              <a:gd name="connsiteX1968" fmla="*/ 969956 w 11799394"/>
              <a:gd name="connsiteY1968" fmla="*/ 209437 h 6713342"/>
              <a:gd name="connsiteX1969" fmla="*/ 920506 w 11799394"/>
              <a:gd name="connsiteY1969" fmla="*/ 338937 h 6713342"/>
              <a:gd name="connsiteX1970" fmla="*/ 935847 w 11799394"/>
              <a:gd name="connsiteY1970" fmla="*/ 360594 h 6713342"/>
              <a:gd name="connsiteX1971" fmla="*/ 1248148 w 11799394"/>
              <a:gd name="connsiteY1971" fmla="*/ 360594 h 6713342"/>
              <a:gd name="connsiteX1972" fmla="*/ 1538231 w 11799394"/>
              <a:gd name="connsiteY1972" fmla="*/ 163564 h 6713342"/>
              <a:gd name="connsiteX1973" fmla="*/ 1547497 w 11799394"/>
              <a:gd name="connsiteY1973" fmla="*/ 141129 h 6713342"/>
              <a:gd name="connsiteX1974" fmla="*/ 1488839 w 11799394"/>
              <a:gd name="connsiteY1974" fmla="*/ 161730 h 6713342"/>
              <a:gd name="connsiteX1975" fmla="*/ 1248148 w 11799394"/>
              <a:gd name="connsiteY1975" fmla="*/ 314402 h 6713342"/>
              <a:gd name="connsiteX1976" fmla="*/ 983250 w 11799394"/>
              <a:gd name="connsiteY1976" fmla="*/ 314402 h 6713342"/>
              <a:gd name="connsiteX1977" fmla="*/ 980724 w 11799394"/>
              <a:gd name="connsiteY1977" fmla="*/ 310733 h 6713342"/>
              <a:gd name="connsiteX1978" fmla="*/ 1019402 w 11799394"/>
              <a:gd name="connsiteY1978" fmla="*/ 209437 h 6713342"/>
              <a:gd name="connsiteX1979" fmla="*/ 11576280 w 11799394"/>
              <a:gd name="connsiteY1979" fmla="*/ 2431964 h 6713342"/>
              <a:gd name="connsiteX1980" fmla="*/ 11633565 w 11799394"/>
              <a:gd name="connsiteY1980" fmla="*/ 2293282 h 6713342"/>
              <a:gd name="connsiteX1981" fmla="*/ 11615923 w 11799394"/>
              <a:gd name="connsiteY1981" fmla="*/ 2268396 h 6713342"/>
              <a:gd name="connsiteX1982" fmla="*/ 11615923 w 11799394"/>
              <a:gd name="connsiteY1982" fmla="*/ 2268396 h 6713342"/>
              <a:gd name="connsiteX1983" fmla="*/ 11308590 w 11799394"/>
              <a:gd name="connsiteY1983" fmla="*/ 2268396 h 6713342"/>
              <a:gd name="connsiteX1984" fmla="*/ 11019266 w 11799394"/>
              <a:gd name="connsiteY1984" fmla="*/ 2448322 h 6713342"/>
              <a:gd name="connsiteX1985" fmla="*/ 10958549 w 11799394"/>
              <a:gd name="connsiteY1985" fmla="*/ 2607339 h 6713342"/>
              <a:gd name="connsiteX1986" fmla="*/ 10973891 w 11799394"/>
              <a:gd name="connsiteY1986" fmla="*/ 2628998 h 6713342"/>
              <a:gd name="connsiteX1987" fmla="*/ 11286194 w 11799394"/>
              <a:gd name="connsiteY1987" fmla="*/ 2628998 h 6713342"/>
              <a:gd name="connsiteX1988" fmla="*/ 11576280 w 11799394"/>
              <a:gd name="connsiteY1988" fmla="*/ 2431964 h 6713342"/>
              <a:gd name="connsiteX1989" fmla="*/ 212692 w 11799394"/>
              <a:gd name="connsiteY1989" fmla="*/ 6691684 h 6713342"/>
              <a:gd name="connsiteX1990" fmla="*/ 273419 w 11799394"/>
              <a:gd name="connsiteY1990" fmla="*/ 6532667 h 6713342"/>
              <a:gd name="connsiteX1991" fmla="*/ 562732 w 11799394"/>
              <a:gd name="connsiteY1991" fmla="*/ 6352741 h 6713342"/>
              <a:gd name="connsiteX1992" fmla="*/ 870074 w 11799394"/>
              <a:gd name="connsiteY1992" fmla="*/ 6352741 h 6713342"/>
              <a:gd name="connsiteX1993" fmla="*/ 870074 w 11799394"/>
              <a:gd name="connsiteY1993" fmla="*/ 6352741 h 6713342"/>
              <a:gd name="connsiteX1994" fmla="*/ 887706 w 11799394"/>
              <a:gd name="connsiteY1994" fmla="*/ 6377627 h 6713342"/>
              <a:gd name="connsiteX1995" fmla="*/ 830430 w 11799394"/>
              <a:gd name="connsiteY1995" fmla="*/ 6516309 h 6713342"/>
              <a:gd name="connsiteX1996" fmla="*/ 540341 w 11799394"/>
              <a:gd name="connsiteY1996" fmla="*/ 6713343 h 6713342"/>
              <a:gd name="connsiteX1997" fmla="*/ 228041 w 11799394"/>
              <a:gd name="connsiteY1997" fmla="*/ 6713343 h 6713342"/>
              <a:gd name="connsiteX1998" fmla="*/ 212693 w 11799394"/>
              <a:gd name="connsiteY1998" fmla="*/ 6691684 h 6713342"/>
              <a:gd name="connsiteX1999" fmla="*/ 275436 w 11799394"/>
              <a:gd name="connsiteY1999" fmla="*/ 6667154 h 6713342"/>
              <a:gd name="connsiteX2000" fmla="*/ 540340 w 11799394"/>
              <a:gd name="connsiteY2000" fmla="*/ 6667154 h 6713342"/>
              <a:gd name="connsiteX2001" fmla="*/ 787271 w 11799394"/>
              <a:gd name="connsiteY2001" fmla="*/ 6499836 h 6713342"/>
              <a:gd name="connsiteX2002" fmla="*/ 787494 w 11799394"/>
              <a:gd name="connsiteY2002" fmla="*/ 6499252 h 6713342"/>
              <a:gd name="connsiteX2003" fmla="*/ 787731 w 11799394"/>
              <a:gd name="connsiteY2003" fmla="*/ 6498680 h 6713342"/>
              <a:gd name="connsiteX2004" fmla="*/ 827382 w 11799394"/>
              <a:gd name="connsiteY2004" fmla="*/ 6402667 h 6713342"/>
              <a:gd name="connsiteX2005" fmla="*/ 824880 w 11799394"/>
              <a:gd name="connsiteY2005" fmla="*/ 6398943 h 6713342"/>
              <a:gd name="connsiteX2006" fmla="*/ 562732 w 11799394"/>
              <a:gd name="connsiteY2006" fmla="*/ 6398943 h 6713342"/>
              <a:gd name="connsiteX2007" fmla="*/ 316570 w 11799394"/>
              <a:gd name="connsiteY2007" fmla="*/ 6549152 h 6713342"/>
              <a:gd name="connsiteX2008" fmla="*/ 272909 w 11799394"/>
              <a:gd name="connsiteY2008" fmla="*/ 6663481 h 6713342"/>
              <a:gd name="connsiteX2009" fmla="*/ 275435 w 11799394"/>
              <a:gd name="connsiteY2009" fmla="*/ 6667154 h 6713342"/>
              <a:gd name="connsiteX2010" fmla="*/ 71700 w 11799394"/>
              <a:gd name="connsiteY2010" fmla="*/ 6241946 h 6713342"/>
              <a:gd name="connsiteX2011" fmla="*/ 132427 w 11799394"/>
              <a:gd name="connsiteY2011" fmla="*/ 6082928 h 6713342"/>
              <a:gd name="connsiteX2012" fmla="*/ 421740 w 11799394"/>
              <a:gd name="connsiteY2012" fmla="*/ 5903015 h 6713342"/>
              <a:gd name="connsiteX2013" fmla="*/ 729082 w 11799394"/>
              <a:gd name="connsiteY2013" fmla="*/ 5903015 h 6713342"/>
              <a:gd name="connsiteX2014" fmla="*/ 729082 w 11799394"/>
              <a:gd name="connsiteY2014" fmla="*/ 5903015 h 6713342"/>
              <a:gd name="connsiteX2015" fmla="*/ 746714 w 11799394"/>
              <a:gd name="connsiteY2015" fmla="*/ 5927901 h 6713342"/>
              <a:gd name="connsiteX2016" fmla="*/ 689438 w 11799394"/>
              <a:gd name="connsiteY2016" fmla="*/ 6066570 h 6713342"/>
              <a:gd name="connsiteX2017" fmla="*/ 399349 w 11799394"/>
              <a:gd name="connsiteY2017" fmla="*/ 6263604 h 6713342"/>
              <a:gd name="connsiteX2018" fmla="*/ 87047 w 11799394"/>
              <a:gd name="connsiteY2018" fmla="*/ 6263604 h 6713342"/>
              <a:gd name="connsiteX2019" fmla="*/ 71700 w 11799394"/>
              <a:gd name="connsiteY2019" fmla="*/ 6241946 h 6713342"/>
              <a:gd name="connsiteX2020" fmla="*/ 134444 w 11799394"/>
              <a:gd name="connsiteY2020" fmla="*/ 6217415 h 6713342"/>
              <a:gd name="connsiteX2021" fmla="*/ 399348 w 11799394"/>
              <a:gd name="connsiteY2021" fmla="*/ 6217415 h 6713342"/>
              <a:gd name="connsiteX2022" fmla="*/ 646279 w 11799394"/>
              <a:gd name="connsiteY2022" fmla="*/ 6050098 h 6713342"/>
              <a:gd name="connsiteX2023" fmla="*/ 646502 w 11799394"/>
              <a:gd name="connsiteY2023" fmla="*/ 6049526 h 6713342"/>
              <a:gd name="connsiteX2024" fmla="*/ 646739 w 11799394"/>
              <a:gd name="connsiteY2024" fmla="*/ 6048941 h 6713342"/>
              <a:gd name="connsiteX2025" fmla="*/ 686390 w 11799394"/>
              <a:gd name="connsiteY2025" fmla="*/ 5952940 h 6713342"/>
              <a:gd name="connsiteX2026" fmla="*/ 683888 w 11799394"/>
              <a:gd name="connsiteY2026" fmla="*/ 5949204 h 6713342"/>
              <a:gd name="connsiteX2027" fmla="*/ 421740 w 11799394"/>
              <a:gd name="connsiteY2027" fmla="*/ 5949204 h 6713342"/>
              <a:gd name="connsiteX2028" fmla="*/ 175578 w 11799394"/>
              <a:gd name="connsiteY2028" fmla="*/ 6099413 h 6713342"/>
              <a:gd name="connsiteX2029" fmla="*/ 131917 w 11799394"/>
              <a:gd name="connsiteY2029" fmla="*/ 6213742 h 6713342"/>
              <a:gd name="connsiteX2030" fmla="*/ 134443 w 11799394"/>
              <a:gd name="connsiteY2030" fmla="*/ 6217415 h 6713342"/>
              <a:gd name="connsiteX2031" fmla="*/ 1360885 w 11799394"/>
              <a:gd name="connsiteY2031" fmla="*/ 6066583 h 6713342"/>
              <a:gd name="connsiteX2032" fmla="*/ 1418157 w 11799394"/>
              <a:gd name="connsiteY2032" fmla="*/ 5927901 h 6713342"/>
              <a:gd name="connsiteX2033" fmla="*/ 1400516 w 11799394"/>
              <a:gd name="connsiteY2033" fmla="*/ 5903015 h 6713342"/>
              <a:gd name="connsiteX2034" fmla="*/ 1400528 w 11799394"/>
              <a:gd name="connsiteY2034" fmla="*/ 5903015 h 6713342"/>
              <a:gd name="connsiteX2035" fmla="*/ 1093178 w 11799394"/>
              <a:gd name="connsiteY2035" fmla="*/ 5903015 h 6713342"/>
              <a:gd name="connsiteX2036" fmla="*/ 803865 w 11799394"/>
              <a:gd name="connsiteY2036" fmla="*/ 6082941 h 6713342"/>
              <a:gd name="connsiteX2037" fmla="*/ 743145 w 11799394"/>
              <a:gd name="connsiteY2037" fmla="*/ 6241946 h 6713342"/>
              <a:gd name="connsiteX2038" fmla="*/ 758486 w 11799394"/>
              <a:gd name="connsiteY2038" fmla="*/ 6263604 h 6713342"/>
              <a:gd name="connsiteX2039" fmla="*/ 1070793 w 11799394"/>
              <a:gd name="connsiteY2039" fmla="*/ 6263604 h 6713342"/>
              <a:gd name="connsiteX2040" fmla="*/ 1360885 w 11799394"/>
              <a:gd name="connsiteY2040" fmla="*/ 6066583 h 6713342"/>
              <a:gd name="connsiteX2041" fmla="*/ 64253 w 11799394"/>
              <a:gd name="connsiteY2041" fmla="*/ 5927901 h 6713342"/>
              <a:gd name="connsiteX2042" fmla="*/ 46621 w 11799394"/>
              <a:gd name="connsiteY2042" fmla="*/ 5903015 h 6713342"/>
              <a:gd name="connsiteX2043" fmla="*/ 46621 w 11799394"/>
              <a:gd name="connsiteY2043" fmla="*/ 5903015 h 6713342"/>
              <a:gd name="connsiteX2044" fmla="*/ 19 w 11799394"/>
              <a:gd name="connsiteY2044" fmla="*/ 5903015 h 6713342"/>
              <a:gd name="connsiteX2045" fmla="*/ 13 w 11799394"/>
              <a:gd name="connsiteY2045" fmla="*/ 6082903 h 6713342"/>
              <a:gd name="connsiteX2046" fmla="*/ 6977 w 11799394"/>
              <a:gd name="connsiteY2046" fmla="*/ 6066583 h 6713342"/>
              <a:gd name="connsiteX2047" fmla="*/ 64253 w 11799394"/>
              <a:gd name="connsiteY2047" fmla="*/ 5927901 h 6713342"/>
              <a:gd name="connsiteX2048" fmla="*/ 539055 w 11799394"/>
              <a:gd name="connsiteY2048" fmla="*/ 5610514 h 6713342"/>
              <a:gd name="connsiteX2049" fmla="*/ 596331 w 11799394"/>
              <a:gd name="connsiteY2049" fmla="*/ 5471833 h 6713342"/>
              <a:gd name="connsiteX2050" fmla="*/ 578700 w 11799394"/>
              <a:gd name="connsiteY2050" fmla="*/ 5446946 h 6713342"/>
              <a:gd name="connsiteX2051" fmla="*/ 578700 w 11799394"/>
              <a:gd name="connsiteY2051" fmla="*/ 5446946 h 6713342"/>
              <a:gd name="connsiteX2052" fmla="*/ 271357 w 11799394"/>
              <a:gd name="connsiteY2052" fmla="*/ 5446946 h 6713342"/>
              <a:gd name="connsiteX2053" fmla="*/ 23 w 11799394"/>
              <a:gd name="connsiteY2053" fmla="*/ 5588818 h 6713342"/>
              <a:gd name="connsiteX2054" fmla="*/ 17 w 11799394"/>
              <a:gd name="connsiteY2054" fmla="*/ 5807535 h 6713342"/>
              <a:gd name="connsiteX2055" fmla="*/ 248971 w 11799394"/>
              <a:gd name="connsiteY2055" fmla="*/ 5807535 h 6713342"/>
              <a:gd name="connsiteX2056" fmla="*/ 539054 w 11799394"/>
              <a:gd name="connsiteY2056" fmla="*/ 5610514 h 6713342"/>
              <a:gd name="connsiteX2057" fmla="*/ 1789182 w 11799394"/>
              <a:gd name="connsiteY2057" fmla="*/ 635987 h 6713342"/>
              <a:gd name="connsiteX2058" fmla="*/ 1728452 w 11799394"/>
              <a:gd name="connsiteY2058" fmla="*/ 795005 h 6713342"/>
              <a:gd name="connsiteX2059" fmla="*/ 1743794 w 11799394"/>
              <a:gd name="connsiteY2059" fmla="*/ 816662 h 6713342"/>
              <a:gd name="connsiteX2060" fmla="*/ 2056097 w 11799394"/>
              <a:gd name="connsiteY2060" fmla="*/ 816662 h 6713342"/>
              <a:gd name="connsiteX2061" fmla="*/ 2346183 w 11799394"/>
              <a:gd name="connsiteY2061" fmla="*/ 619632 h 6713342"/>
              <a:gd name="connsiteX2062" fmla="*/ 2403468 w 11799394"/>
              <a:gd name="connsiteY2062" fmla="*/ 480949 h 6713342"/>
              <a:gd name="connsiteX2063" fmla="*/ 2385826 w 11799394"/>
              <a:gd name="connsiteY2063" fmla="*/ 456069 h 6713342"/>
              <a:gd name="connsiteX2064" fmla="*/ 2078492 w 11799394"/>
              <a:gd name="connsiteY2064" fmla="*/ 456069 h 6713342"/>
              <a:gd name="connsiteX2065" fmla="*/ 1789169 w 11799394"/>
              <a:gd name="connsiteY2065" fmla="*/ 635988 h 6713342"/>
              <a:gd name="connsiteX2066" fmla="*/ 910507 w 11799394"/>
              <a:gd name="connsiteY2066" fmla="*/ 6713343 h 6713342"/>
              <a:gd name="connsiteX2067" fmla="*/ 1222807 w 11799394"/>
              <a:gd name="connsiteY2067" fmla="*/ 6713343 h 6713342"/>
              <a:gd name="connsiteX2068" fmla="*/ 1512899 w 11799394"/>
              <a:gd name="connsiteY2068" fmla="*/ 6516309 h 6713342"/>
              <a:gd name="connsiteX2069" fmla="*/ 1570172 w 11799394"/>
              <a:gd name="connsiteY2069" fmla="*/ 6377627 h 6713342"/>
              <a:gd name="connsiteX2070" fmla="*/ 1552543 w 11799394"/>
              <a:gd name="connsiteY2070" fmla="*/ 6352741 h 6713342"/>
              <a:gd name="connsiteX2071" fmla="*/ 1552543 w 11799394"/>
              <a:gd name="connsiteY2071" fmla="*/ 6352741 h 6713342"/>
              <a:gd name="connsiteX2072" fmla="*/ 1245198 w 11799394"/>
              <a:gd name="connsiteY2072" fmla="*/ 6352741 h 6713342"/>
              <a:gd name="connsiteX2073" fmla="*/ 955885 w 11799394"/>
              <a:gd name="connsiteY2073" fmla="*/ 6532667 h 6713342"/>
              <a:gd name="connsiteX2074" fmla="*/ 895164 w 11799394"/>
              <a:gd name="connsiteY2074" fmla="*/ 6691684 h 6713342"/>
              <a:gd name="connsiteX2075" fmla="*/ 910505 w 11799394"/>
              <a:gd name="connsiteY2075" fmla="*/ 6713343 h 6713342"/>
              <a:gd name="connsiteX2076" fmla="*/ 4937520 w 11799394"/>
              <a:gd name="connsiteY2076" fmla="*/ 6713343 h 6713342"/>
              <a:gd name="connsiteX2077" fmla="*/ 5249823 w 11799394"/>
              <a:gd name="connsiteY2077" fmla="*/ 6713343 h 6713342"/>
              <a:gd name="connsiteX2078" fmla="*/ 5539909 w 11799394"/>
              <a:gd name="connsiteY2078" fmla="*/ 6516309 h 6713342"/>
              <a:gd name="connsiteX2079" fmla="*/ 5597182 w 11799394"/>
              <a:gd name="connsiteY2079" fmla="*/ 6377627 h 6713342"/>
              <a:gd name="connsiteX2080" fmla="*/ 5579552 w 11799394"/>
              <a:gd name="connsiteY2080" fmla="*/ 6352741 h 6713342"/>
              <a:gd name="connsiteX2081" fmla="*/ 5579552 w 11799394"/>
              <a:gd name="connsiteY2081" fmla="*/ 6352741 h 6713342"/>
              <a:gd name="connsiteX2082" fmla="*/ 5272206 w 11799394"/>
              <a:gd name="connsiteY2082" fmla="*/ 6352741 h 6713342"/>
              <a:gd name="connsiteX2083" fmla="*/ 4982896 w 11799394"/>
              <a:gd name="connsiteY2083" fmla="*/ 6532667 h 6713342"/>
              <a:gd name="connsiteX2084" fmla="*/ 4922179 w 11799394"/>
              <a:gd name="connsiteY2084" fmla="*/ 6691684 h 6713342"/>
              <a:gd name="connsiteX2085" fmla="*/ 4937520 w 11799394"/>
              <a:gd name="connsiteY2085" fmla="*/ 6713343 h 6713342"/>
              <a:gd name="connsiteX2086" fmla="*/ 1581941 w 11799394"/>
              <a:gd name="connsiteY2086" fmla="*/ 6713343 h 6713342"/>
              <a:gd name="connsiteX2087" fmla="*/ 1894245 w 11799394"/>
              <a:gd name="connsiteY2087" fmla="*/ 6713343 h 6713342"/>
              <a:gd name="connsiteX2088" fmla="*/ 2184330 w 11799394"/>
              <a:gd name="connsiteY2088" fmla="*/ 6516309 h 6713342"/>
              <a:gd name="connsiteX2089" fmla="*/ 2241616 w 11799394"/>
              <a:gd name="connsiteY2089" fmla="*/ 6377627 h 6713342"/>
              <a:gd name="connsiteX2090" fmla="*/ 2223974 w 11799394"/>
              <a:gd name="connsiteY2090" fmla="*/ 6352741 h 6713342"/>
              <a:gd name="connsiteX2091" fmla="*/ 2223974 w 11799394"/>
              <a:gd name="connsiteY2091" fmla="*/ 6352741 h 6713342"/>
              <a:gd name="connsiteX2092" fmla="*/ 1916640 w 11799394"/>
              <a:gd name="connsiteY2092" fmla="*/ 6352741 h 6713342"/>
              <a:gd name="connsiteX2093" fmla="*/ 1627330 w 11799394"/>
              <a:gd name="connsiteY2093" fmla="*/ 6532667 h 6713342"/>
              <a:gd name="connsiteX2094" fmla="*/ 1566600 w 11799394"/>
              <a:gd name="connsiteY2094" fmla="*/ 6691684 h 6713342"/>
              <a:gd name="connsiteX2095" fmla="*/ 1581941 w 11799394"/>
              <a:gd name="connsiteY2095" fmla="*/ 6713343 h 6713342"/>
              <a:gd name="connsiteX2096" fmla="*/ 4249502 w 11799394"/>
              <a:gd name="connsiteY2096" fmla="*/ 6691684 h 6713342"/>
              <a:gd name="connsiteX2097" fmla="*/ 4310219 w 11799394"/>
              <a:gd name="connsiteY2097" fmla="*/ 6532667 h 6713342"/>
              <a:gd name="connsiteX2098" fmla="*/ 4599530 w 11799394"/>
              <a:gd name="connsiteY2098" fmla="*/ 6352741 h 6713342"/>
              <a:gd name="connsiteX2099" fmla="*/ 4906876 w 11799394"/>
              <a:gd name="connsiteY2099" fmla="*/ 6352741 h 6713342"/>
              <a:gd name="connsiteX2100" fmla="*/ 4906876 w 11799394"/>
              <a:gd name="connsiteY2100" fmla="*/ 6352741 h 6713342"/>
              <a:gd name="connsiteX2101" fmla="*/ 4924505 w 11799394"/>
              <a:gd name="connsiteY2101" fmla="*/ 6377627 h 6713342"/>
              <a:gd name="connsiteX2102" fmla="*/ 4867232 w 11799394"/>
              <a:gd name="connsiteY2102" fmla="*/ 6516309 h 6713342"/>
              <a:gd name="connsiteX2103" fmla="*/ 4577147 w 11799394"/>
              <a:gd name="connsiteY2103" fmla="*/ 6713343 h 6713342"/>
              <a:gd name="connsiteX2104" fmla="*/ 4264844 w 11799394"/>
              <a:gd name="connsiteY2104" fmla="*/ 6713343 h 6713342"/>
              <a:gd name="connsiteX2105" fmla="*/ 4249502 w 11799394"/>
              <a:gd name="connsiteY2105" fmla="*/ 6691684 h 6713342"/>
              <a:gd name="connsiteX2106" fmla="*/ 4312240 w 11799394"/>
              <a:gd name="connsiteY2106" fmla="*/ 6667154 h 6713342"/>
              <a:gd name="connsiteX2107" fmla="*/ 4577147 w 11799394"/>
              <a:gd name="connsiteY2107" fmla="*/ 6667154 h 6713342"/>
              <a:gd name="connsiteX2108" fmla="*/ 4824081 w 11799394"/>
              <a:gd name="connsiteY2108" fmla="*/ 6499836 h 6713342"/>
              <a:gd name="connsiteX2109" fmla="*/ 4824297 w 11799394"/>
              <a:gd name="connsiteY2109" fmla="*/ 6499252 h 6713342"/>
              <a:gd name="connsiteX2110" fmla="*/ 4824539 w 11799394"/>
              <a:gd name="connsiteY2110" fmla="*/ 6498680 h 6713342"/>
              <a:gd name="connsiteX2111" fmla="*/ 4864195 w 11799394"/>
              <a:gd name="connsiteY2111" fmla="*/ 6402667 h 6713342"/>
              <a:gd name="connsiteX2112" fmla="*/ 4861691 w 11799394"/>
              <a:gd name="connsiteY2112" fmla="*/ 6398943 h 6713342"/>
              <a:gd name="connsiteX2113" fmla="*/ 4599530 w 11799394"/>
              <a:gd name="connsiteY2113" fmla="*/ 6398943 h 6713342"/>
              <a:gd name="connsiteX2114" fmla="*/ 4353371 w 11799394"/>
              <a:gd name="connsiteY2114" fmla="*/ 6549152 h 6713342"/>
              <a:gd name="connsiteX2115" fmla="*/ 4309724 w 11799394"/>
              <a:gd name="connsiteY2115" fmla="*/ 6663481 h 6713342"/>
              <a:gd name="connsiteX2116" fmla="*/ 4312240 w 11799394"/>
              <a:gd name="connsiteY2116" fmla="*/ 6667154 h 6713342"/>
              <a:gd name="connsiteX2117" fmla="*/ 5608951 w 11799394"/>
              <a:gd name="connsiteY2117" fmla="*/ 6713343 h 6713342"/>
              <a:gd name="connsiteX2118" fmla="*/ 5921254 w 11799394"/>
              <a:gd name="connsiteY2118" fmla="*/ 6713343 h 6713342"/>
              <a:gd name="connsiteX2119" fmla="*/ 6211340 w 11799394"/>
              <a:gd name="connsiteY2119" fmla="*/ 6516309 h 6713342"/>
              <a:gd name="connsiteX2120" fmla="*/ 6268625 w 11799394"/>
              <a:gd name="connsiteY2120" fmla="*/ 6377627 h 6713342"/>
              <a:gd name="connsiteX2121" fmla="*/ 6250983 w 11799394"/>
              <a:gd name="connsiteY2121" fmla="*/ 6352741 h 6713342"/>
              <a:gd name="connsiteX2122" fmla="*/ 6250983 w 11799394"/>
              <a:gd name="connsiteY2122" fmla="*/ 6352741 h 6713342"/>
              <a:gd name="connsiteX2123" fmla="*/ 5943650 w 11799394"/>
              <a:gd name="connsiteY2123" fmla="*/ 6352741 h 6713342"/>
              <a:gd name="connsiteX2124" fmla="*/ 5654339 w 11799394"/>
              <a:gd name="connsiteY2124" fmla="*/ 6532667 h 6713342"/>
              <a:gd name="connsiteX2125" fmla="*/ 5593610 w 11799394"/>
              <a:gd name="connsiteY2125" fmla="*/ 6691684 h 6713342"/>
              <a:gd name="connsiteX2126" fmla="*/ 5608951 w 11799394"/>
              <a:gd name="connsiteY2126" fmla="*/ 6713343 h 6713342"/>
              <a:gd name="connsiteX2127" fmla="*/ 6280217 w 11799394"/>
              <a:gd name="connsiteY2127" fmla="*/ 6713343 h 6713342"/>
              <a:gd name="connsiteX2128" fmla="*/ 6592520 w 11799394"/>
              <a:gd name="connsiteY2128" fmla="*/ 6713343 h 6713342"/>
              <a:gd name="connsiteX2129" fmla="*/ 6882605 w 11799394"/>
              <a:gd name="connsiteY2129" fmla="*/ 6516309 h 6713342"/>
              <a:gd name="connsiteX2130" fmla="*/ 6939878 w 11799394"/>
              <a:gd name="connsiteY2130" fmla="*/ 6377627 h 6713342"/>
              <a:gd name="connsiteX2131" fmla="*/ 6922261 w 11799394"/>
              <a:gd name="connsiteY2131" fmla="*/ 6352741 h 6713342"/>
              <a:gd name="connsiteX2132" fmla="*/ 6922261 w 11799394"/>
              <a:gd name="connsiteY2132" fmla="*/ 6352741 h 6713342"/>
              <a:gd name="connsiteX2133" fmla="*/ 6614916 w 11799394"/>
              <a:gd name="connsiteY2133" fmla="*/ 6352741 h 6713342"/>
              <a:gd name="connsiteX2134" fmla="*/ 6325605 w 11799394"/>
              <a:gd name="connsiteY2134" fmla="*/ 6532667 h 6713342"/>
              <a:gd name="connsiteX2135" fmla="*/ 6264875 w 11799394"/>
              <a:gd name="connsiteY2135" fmla="*/ 6691684 h 6713342"/>
              <a:gd name="connsiteX2136" fmla="*/ 6280217 w 11799394"/>
              <a:gd name="connsiteY2136" fmla="*/ 6713343 h 6713342"/>
              <a:gd name="connsiteX2137" fmla="*/ 2238031 w 11799394"/>
              <a:gd name="connsiteY2137" fmla="*/ 6691684 h 6713342"/>
              <a:gd name="connsiteX2138" fmla="*/ 2298748 w 11799394"/>
              <a:gd name="connsiteY2138" fmla="*/ 6532667 h 6713342"/>
              <a:gd name="connsiteX2139" fmla="*/ 2588071 w 11799394"/>
              <a:gd name="connsiteY2139" fmla="*/ 6352741 h 6713342"/>
              <a:gd name="connsiteX2140" fmla="*/ 2895405 w 11799394"/>
              <a:gd name="connsiteY2140" fmla="*/ 6352741 h 6713342"/>
              <a:gd name="connsiteX2141" fmla="*/ 2895405 w 11799394"/>
              <a:gd name="connsiteY2141" fmla="*/ 6352741 h 6713342"/>
              <a:gd name="connsiteX2142" fmla="*/ 2913046 w 11799394"/>
              <a:gd name="connsiteY2142" fmla="*/ 6377627 h 6713342"/>
              <a:gd name="connsiteX2143" fmla="*/ 2855761 w 11799394"/>
              <a:gd name="connsiteY2143" fmla="*/ 6516309 h 6713342"/>
              <a:gd name="connsiteX2144" fmla="*/ 2565676 w 11799394"/>
              <a:gd name="connsiteY2144" fmla="*/ 6713343 h 6713342"/>
              <a:gd name="connsiteX2145" fmla="*/ 2253372 w 11799394"/>
              <a:gd name="connsiteY2145" fmla="*/ 6713343 h 6713342"/>
              <a:gd name="connsiteX2146" fmla="*/ 2238031 w 11799394"/>
              <a:gd name="connsiteY2146" fmla="*/ 6691684 h 6713342"/>
              <a:gd name="connsiteX2147" fmla="*/ 2300782 w 11799394"/>
              <a:gd name="connsiteY2147" fmla="*/ 6667154 h 6713342"/>
              <a:gd name="connsiteX2148" fmla="*/ 2565676 w 11799394"/>
              <a:gd name="connsiteY2148" fmla="*/ 6667154 h 6713342"/>
              <a:gd name="connsiteX2149" fmla="*/ 2812610 w 11799394"/>
              <a:gd name="connsiteY2149" fmla="*/ 6499836 h 6713342"/>
              <a:gd name="connsiteX2150" fmla="*/ 2812826 w 11799394"/>
              <a:gd name="connsiteY2150" fmla="*/ 6499252 h 6713342"/>
              <a:gd name="connsiteX2151" fmla="*/ 2813068 w 11799394"/>
              <a:gd name="connsiteY2151" fmla="*/ 6498680 h 6713342"/>
              <a:gd name="connsiteX2152" fmla="*/ 2852724 w 11799394"/>
              <a:gd name="connsiteY2152" fmla="*/ 6402667 h 6713342"/>
              <a:gd name="connsiteX2153" fmla="*/ 2850220 w 11799394"/>
              <a:gd name="connsiteY2153" fmla="*/ 6398943 h 6713342"/>
              <a:gd name="connsiteX2154" fmla="*/ 2588058 w 11799394"/>
              <a:gd name="connsiteY2154" fmla="*/ 6398943 h 6713342"/>
              <a:gd name="connsiteX2155" fmla="*/ 2341899 w 11799394"/>
              <a:gd name="connsiteY2155" fmla="*/ 6549152 h 6713342"/>
              <a:gd name="connsiteX2156" fmla="*/ 2298252 w 11799394"/>
              <a:gd name="connsiteY2156" fmla="*/ 6663481 h 6713342"/>
              <a:gd name="connsiteX2157" fmla="*/ 2300769 w 11799394"/>
              <a:gd name="connsiteY2157" fmla="*/ 6667154 h 6713342"/>
              <a:gd name="connsiteX2158" fmla="*/ 3593400 w 11799394"/>
              <a:gd name="connsiteY2158" fmla="*/ 6713343 h 6713342"/>
              <a:gd name="connsiteX2159" fmla="*/ 3905716 w 11799394"/>
              <a:gd name="connsiteY2159" fmla="*/ 6713343 h 6713342"/>
              <a:gd name="connsiteX2160" fmla="*/ 4195789 w 11799394"/>
              <a:gd name="connsiteY2160" fmla="*/ 6516309 h 6713342"/>
              <a:gd name="connsiteX2161" fmla="*/ 4253074 w 11799394"/>
              <a:gd name="connsiteY2161" fmla="*/ 6377627 h 6713342"/>
              <a:gd name="connsiteX2162" fmla="*/ 4235432 w 11799394"/>
              <a:gd name="connsiteY2162" fmla="*/ 6352741 h 6713342"/>
              <a:gd name="connsiteX2163" fmla="*/ 4235432 w 11799394"/>
              <a:gd name="connsiteY2163" fmla="*/ 6352741 h 6713342"/>
              <a:gd name="connsiteX2164" fmla="*/ 3928098 w 11799394"/>
              <a:gd name="connsiteY2164" fmla="*/ 6352741 h 6713342"/>
              <a:gd name="connsiteX2165" fmla="*/ 3638788 w 11799394"/>
              <a:gd name="connsiteY2165" fmla="*/ 6532667 h 6713342"/>
              <a:gd name="connsiteX2166" fmla="*/ 3578059 w 11799394"/>
              <a:gd name="connsiteY2166" fmla="*/ 6691684 h 6713342"/>
              <a:gd name="connsiteX2167" fmla="*/ 3593400 w 11799394"/>
              <a:gd name="connsiteY2167" fmla="*/ 6713343 h 6713342"/>
              <a:gd name="connsiteX2168" fmla="*/ 2921969 w 11799394"/>
              <a:gd name="connsiteY2168" fmla="*/ 6713343 h 6713342"/>
              <a:gd name="connsiteX2169" fmla="*/ 3234272 w 11799394"/>
              <a:gd name="connsiteY2169" fmla="*/ 6713343 h 6713342"/>
              <a:gd name="connsiteX2170" fmla="*/ 3524358 w 11799394"/>
              <a:gd name="connsiteY2170" fmla="*/ 6516309 h 6713342"/>
              <a:gd name="connsiteX2171" fmla="*/ 3581630 w 11799394"/>
              <a:gd name="connsiteY2171" fmla="*/ 6377627 h 6713342"/>
              <a:gd name="connsiteX2172" fmla="*/ 3564001 w 11799394"/>
              <a:gd name="connsiteY2172" fmla="*/ 6352741 h 6713342"/>
              <a:gd name="connsiteX2173" fmla="*/ 3564001 w 11799394"/>
              <a:gd name="connsiteY2173" fmla="*/ 6352741 h 6713342"/>
              <a:gd name="connsiteX2174" fmla="*/ 3256668 w 11799394"/>
              <a:gd name="connsiteY2174" fmla="*/ 6352741 h 6713342"/>
              <a:gd name="connsiteX2175" fmla="*/ 2967345 w 11799394"/>
              <a:gd name="connsiteY2175" fmla="*/ 6532667 h 6713342"/>
              <a:gd name="connsiteX2176" fmla="*/ 2906628 w 11799394"/>
              <a:gd name="connsiteY2176" fmla="*/ 6691684 h 6713342"/>
              <a:gd name="connsiteX2177" fmla="*/ 2921969 w 11799394"/>
              <a:gd name="connsiteY2177" fmla="*/ 6713343 h 6713342"/>
              <a:gd name="connsiteX2178" fmla="*/ 2433210 w 11799394"/>
              <a:gd name="connsiteY2178" fmla="*/ 1818670 h 6713342"/>
              <a:gd name="connsiteX2179" fmla="*/ 2740556 w 11799394"/>
              <a:gd name="connsiteY2179" fmla="*/ 1818670 h 6713342"/>
              <a:gd name="connsiteX2180" fmla="*/ 2758185 w 11799394"/>
              <a:gd name="connsiteY2180" fmla="*/ 1843556 h 6713342"/>
              <a:gd name="connsiteX2181" fmla="*/ 2700912 w 11799394"/>
              <a:gd name="connsiteY2181" fmla="*/ 1982237 h 6713342"/>
              <a:gd name="connsiteX2182" fmla="*/ 2410814 w 11799394"/>
              <a:gd name="connsiteY2182" fmla="*/ 2179259 h 6713342"/>
              <a:gd name="connsiteX2183" fmla="*/ 2098524 w 11799394"/>
              <a:gd name="connsiteY2183" fmla="*/ 2179259 h 6713342"/>
              <a:gd name="connsiteX2184" fmla="*/ 2083170 w 11799394"/>
              <a:gd name="connsiteY2184" fmla="*/ 2157601 h 6713342"/>
              <a:gd name="connsiteX2185" fmla="*/ 2143899 w 11799394"/>
              <a:gd name="connsiteY2185" fmla="*/ 1998583 h 6713342"/>
              <a:gd name="connsiteX2186" fmla="*/ 2433210 w 11799394"/>
              <a:gd name="connsiteY2186" fmla="*/ 1818670 h 6713342"/>
              <a:gd name="connsiteX2187" fmla="*/ 2695358 w 11799394"/>
              <a:gd name="connsiteY2187" fmla="*/ 1864858 h 6713342"/>
              <a:gd name="connsiteX2188" fmla="*/ 2433210 w 11799394"/>
              <a:gd name="connsiteY2188" fmla="*/ 1864858 h 6713342"/>
              <a:gd name="connsiteX2189" fmla="*/ 2187051 w 11799394"/>
              <a:gd name="connsiteY2189" fmla="*/ 2015068 h 6713342"/>
              <a:gd name="connsiteX2190" fmla="*/ 2143391 w 11799394"/>
              <a:gd name="connsiteY2190" fmla="*/ 2129397 h 6713342"/>
              <a:gd name="connsiteX2191" fmla="*/ 2145907 w 11799394"/>
              <a:gd name="connsiteY2191" fmla="*/ 2133070 h 6713342"/>
              <a:gd name="connsiteX2192" fmla="*/ 2410814 w 11799394"/>
              <a:gd name="connsiteY2192" fmla="*/ 2133070 h 6713342"/>
              <a:gd name="connsiteX2193" fmla="*/ 2657749 w 11799394"/>
              <a:gd name="connsiteY2193" fmla="*/ 1965752 h 6713342"/>
              <a:gd name="connsiteX2194" fmla="*/ 2657965 w 11799394"/>
              <a:gd name="connsiteY2194" fmla="*/ 1965168 h 6713342"/>
              <a:gd name="connsiteX2195" fmla="*/ 2658206 w 11799394"/>
              <a:gd name="connsiteY2195" fmla="*/ 1964596 h 6713342"/>
              <a:gd name="connsiteX2196" fmla="*/ 2697862 w 11799394"/>
              <a:gd name="connsiteY2196" fmla="*/ 1868595 h 6713342"/>
              <a:gd name="connsiteX2197" fmla="*/ 2695358 w 11799394"/>
              <a:gd name="connsiteY2197" fmla="*/ 1864858 h 6713342"/>
              <a:gd name="connsiteX2198" fmla="*/ 2233354 w 11799394"/>
              <a:gd name="connsiteY2198" fmla="*/ 905800 h 6713342"/>
              <a:gd name="connsiteX2199" fmla="*/ 2540700 w 11799394"/>
              <a:gd name="connsiteY2199" fmla="*/ 905800 h 6713342"/>
              <a:gd name="connsiteX2200" fmla="*/ 2558329 w 11799394"/>
              <a:gd name="connsiteY2200" fmla="*/ 930684 h 6713342"/>
              <a:gd name="connsiteX2201" fmla="*/ 2501057 w 11799394"/>
              <a:gd name="connsiteY2201" fmla="*/ 1069367 h 6713342"/>
              <a:gd name="connsiteX2202" fmla="*/ 2210958 w 11799394"/>
              <a:gd name="connsiteY2202" fmla="*/ 1266395 h 6713342"/>
              <a:gd name="connsiteX2203" fmla="*/ 1898655 w 11799394"/>
              <a:gd name="connsiteY2203" fmla="*/ 1266395 h 6713342"/>
              <a:gd name="connsiteX2204" fmla="*/ 1883314 w 11799394"/>
              <a:gd name="connsiteY2204" fmla="*/ 1244741 h 6713342"/>
              <a:gd name="connsiteX2205" fmla="*/ 1944043 w 11799394"/>
              <a:gd name="connsiteY2205" fmla="*/ 1085724 h 6713342"/>
              <a:gd name="connsiteX2206" fmla="*/ 2233354 w 11799394"/>
              <a:gd name="connsiteY2206" fmla="*/ 905800 h 6713342"/>
              <a:gd name="connsiteX2207" fmla="*/ 2495502 w 11799394"/>
              <a:gd name="connsiteY2207" fmla="*/ 951993 h 6713342"/>
              <a:gd name="connsiteX2208" fmla="*/ 2233354 w 11799394"/>
              <a:gd name="connsiteY2208" fmla="*/ 951993 h 6713342"/>
              <a:gd name="connsiteX2209" fmla="*/ 1987195 w 11799394"/>
              <a:gd name="connsiteY2209" fmla="*/ 1102201 h 6713342"/>
              <a:gd name="connsiteX2210" fmla="*/ 1943535 w 11799394"/>
              <a:gd name="connsiteY2210" fmla="*/ 1216535 h 6713342"/>
              <a:gd name="connsiteX2211" fmla="*/ 1946064 w 11799394"/>
              <a:gd name="connsiteY2211" fmla="*/ 1220204 h 6713342"/>
              <a:gd name="connsiteX2212" fmla="*/ 2210958 w 11799394"/>
              <a:gd name="connsiteY2212" fmla="*/ 1220204 h 6713342"/>
              <a:gd name="connsiteX2213" fmla="*/ 2457893 w 11799394"/>
              <a:gd name="connsiteY2213" fmla="*/ 1052890 h 6713342"/>
              <a:gd name="connsiteX2214" fmla="*/ 2458109 w 11799394"/>
              <a:gd name="connsiteY2214" fmla="*/ 1052308 h 6713342"/>
              <a:gd name="connsiteX2215" fmla="*/ 2458350 w 11799394"/>
              <a:gd name="connsiteY2215" fmla="*/ 1051733 h 6713342"/>
              <a:gd name="connsiteX2216" fmla="*/ 2498006 w 11799394"/>
              <a:gd name="connsiteY2216" fmla="*/ 955730 h 6713342"/>
              <a:gd name="connsiteX2217" fmla="*/ 2495502 w 11799394"/>
              <a:gd name="connsiteY2217" fmla="*/ 951994 h 6713342"/>
              <a:gd name="connsiteX2218" fmla="*/ 7285368 w 11799394"/>
              <a:gd name="connsiteY2218" fmla="*/ 4446930 h 6713342"/>
              <a:gd name="connsiteX2219" fmla="*/ 6973064 w 11799394"/>
              <a:gd name="connsiteY2219" fmla="*/ 4446930 h 6713342"/>
              <a:gd name="connsiteX2220" fmla="*/ 6957723 w 11799394"/>
              <a:gd name="connsiteY2220" fmla="*/ 4425272 h 6713342"/>
              <a:gd name="connsiteX2221" fmla="*/ 7018440 w 11799394"/>
              <a:gd name="connsiteY2221" fmla="*/ 4266254 h 6713342"/>
              <a:gd name="connsiteX2222" fmla="*/ 7307763 w 11799394"/>
              <a:gd name="connsiteY2222" fmla="*/ 4086341 h 6713342"/>
              <a:gd name="connsiteX2223" fmla="*/ 7615096 w 11799394"/>
              <a:gd name="connsiteY2223" fmla="*/ 4086341 h 6713342"/>
              <a:gd name="connsiteX2224" fmla="*/ 7632738 w 11799394"/>
              <a:gd name="connsiteY2224" fmla="*/ 4111215 h 6713342"/>
              <a:gd name="connsiteX2225" fmla="*/ 7575454 w 11799394"/>
              <a:gd name="connsiteY2225" fmla="*/ 4249896 h 6713342"/>
              <a:gd name="connsiteX2226" fmla="*/ 7285368 w 11799394"/>
              <a:gd name="connsiteY2226" fmla="*/ 4446930 h 6713342"/>
              <a:gd name="connsiteX2227" fmla="*/ 7020474 w 11799394"/>
              <a:gd name="connsiteY2227" fmla="*/ 4400741 h 6713342"/>
              <a:gd name="connsiteX2228" fmla="*/ 7285368 w 11799394"/>
              <a:gd name="connsiteY2228" fmla="*/ 4400741 h 6713342"/>
              <a:gd name="connsiteX2229" fmla="*/ 7532302 w 11799394"/>
              <a:gd name="connsiteY2229" fmla="*/ 4233423 h 6713342"/>
              <a:gd name="connsiteX2230" fmla="*/ 7532518 w 11799394"/>
              <a:gd name="connsiteY2230" fmla="*/ 4232839 h 6713342"/>
              <a:gd name="connsiteX2231" fmla="*/ 7532760 w 11799394"/>
              <a:gd name="connsiteY2231" fmla="*/ 4232267 h 6713342"/>
              <a:gd name="connsiteX2232" fmla="*/ 7572416 w 11799394"/>
              <a:gd name="connsiteY2232" fmla="*/ 4136267 h 6713342"/>
              <a:gd name="connsiteX2233" fmla="*/ 7569912 w 11799394"/>
              <a:gd name="connsiteY2233" fmla="*/ 4132530 h 6713342"/>
              <a:gd name="connsiteX2234" fmla="*/ 7307763 w 11799394"/>
              <a:gd name="connsiteY2234" fmla="*/ 4132530 h 6713342"/>
              <a:gd name="connsiteX2235" fmla="*/ 7061591 w 11799394"/>
              <a:gd name="connsiteY2235" fmla="*/ 4282739 h 6713342"/>
              <a:gd name="connsiteX2236" fmla="*/ 7017944 w 11799394"/>
              <a:gd name="connsiteY2236" fmla="*/ 4397068 h 6713342"/>
              <a:gd name="connsiteX2237" fmla="*/ 7020474 w 11799394"/>
              <a:gd name="connsiteY2237" fmla="*/ 4400741 h 6713342"/>
              <a:gd name="connsiteX2238" fmla="*/ 8425539 w 11799394"/>
              <a:gd name="connsiteY2238" fmla="*/ 3984532 h 6713342"/>
              <a:gd name="connsiteX2239" fmla="*/ 8113236 w 11799394"/>
              <a:gd name="connsiteY2239" fmla="*/ 3984532 h 6713342"/>
              <a:gd name="connsiteX2240" fmla="*/ 8097895 w 11799394"/>
              <a:gd name="connsiteY2240" fmla="*/ 3962874 h 6713342"/>
              <a:gd name="connsiteX2241" fmla="*/ 8158612 w 11799394"/>
              <a:gd name="connsiteY2241" fmla="*/ 3803856 h 6713342"/>
              <a:gd name="connsiteX2242" fmla="*/ 8447935 w 11799394"/>
              <a:gd name="connsiteY2242" fmla="*/ 3623929 h 6713342"/>
              <a:gd name="connsiteX2243" fmla="*/ 8755268 w 11799394"/>
              <a:gd name="connsiteY2243" fmla="*/ 3623929 h 6713342"/>
              <a:gd name="connsiteX2244" fmla="*/ 8772898 w 11799394"/>
              <a:gd name="connsiteY2244" fmla="*/ 3648816 h 6713342"/>
              <a:gd name="connsiteX2245" fmla="*/ 8715625 w 11799394"/>
              <a:gd name="connsiteY2245" fmla="*/ 3787498 h 6713342"/>
              <a:gd name="connsiteX2246" fmla="*/ 8425539 w 11799394"/>
              <a:gd name="connsiteY2246" fmla="*/ 3984532 h 6713342"/>
              <a:gd name="connsiteX2247" fmla="*/ 8160633 w 11799394"/>
              <a:gd name="connsiteY2247" fmla="*/ 3938342 h 6713342"/>
              <a:gd name="connsiteX2248" fmla="*/ 8425539 w 11799394"/>
              <a:gd name="connsiteY2248" fmla="*/ 3938342 h 6713342"/>
              <a:gd name="connsiteX2249" fmla="*/ 8672474 w 11799394"/>
              <a:gd name="connsiteY2249" fmla="*/ 3771025 h 6713342"/>
              <a:gd name="connsiteX2250" fmla="*/ 8672690 w 11799394"/>
              <a:gd name="connsiteY2250" fmla="*/ 3770440 h 6713342"/>
              <a:gd name="connsiteX2251" fmla="*/ 8672931 w 11799394"/>
              <a:gd name="connsiteY2251" fmla="*/ 3769869 h 6713342"/>
              <a:gd name="connsiteX2252" fmla="*/ 8712574 w 11799394"/>
              <a:gd name="connsiteY2252" fmla="*/ 3673868 h 6713342"/>
              <a:gd name="connsiteX2253" fmla="*/ 8710083 w 11799394"/>
              <a:gd name="connsiteY2253" fmla="*/ 3670131 h 6713342"/>
              <a:gd name="connsiteX2254" fmla="*/ 8447935 w 11799394"/>
              <a:gd name="connsiteY2254" fmla="*/ 3670131 h 6713342"/>
              <a:gd name="connsiteX2255" fmla="*/ 8201776 w 11799394"/>
              <a:gd name="connsiteY2255" fmla="*/ 3820341 h 6713342"/>
              <a:gd name="connsiteX2256" fmla="*/ 8158104 w 11799394"/>
              <a:gd name="connsiteY2256" fmla="*/ 3934669 h 6713342"/>
              <a:gd name="connsiteX2257" fmla="*/ 8160633 w 11799394"/>
              <a:gd name="connsiteY2257" fmla="*/ 3938342 h 6713342"/>
              <a:gd name="connsiteX2258" fmla="*/ 7043378 w 11799394"/>
              <a:gd name="connsiteY2258" fmla="*/ 4705965 h 6713342"/>
              <a:gd name="connsiteX2259" fmla="*/ 7100650 w 11799394"/>
              <a:gd name="connsiteY2259" fmla="*/ 4567296 h 6713342"/>
              <a:gd name="connsiteX2260" fmla="*/ 7083021 w 11799394"/>
              <a:gd name="connsiteY2260" fmla="*/ 4542409 h 6713342"/>
              <a:gd name="connsiteX2261" fmla="*/ 7083021 w 11799394"/>
              <a:gd name="connsiteY2261" fmla="*/ 4542409 h 6713342"/>
              <a:gd name="connsiteX2262" fmla="*/ 6775675 w 11799394"/>
              <a:gd name="connsiteY2262" fmla="*/ 4542409 h 6713342"/>
              <a:gd name="connsiteX2263" fmla="*/ 6486364 w 11799394"/>
              <a:gd name="connsiteY2263" fmla="*/ 4722323 h 6713342"/>
              <a:gd name="connsiteX2264" fmla="*/ 6425647 w 11799394"/>
              <a:gd name="connsiteY2264" fmla="*/ 4881341 h 6713342"/>
              <a:gd name="connsiteX2265" fmla="*/ 6440989 w 11799394"/>
              <a:gd name="connsiteY2265" fmla="*/ 4902999 h 6713342"/>
              <a:gd name="connsiteX2266" fmla="*/ 6753292 w 11799394"/>
              <a:gd name="connsiteY2266" fmla="*/ 4902999 h 6713342"/>
              <a:gd name="connsiteX2267" fmla="*/ 7043378 w 11799394"/>
              <a:gd name="connsiteY2267" fmla="*/ 4705978 h 6713342"/>
              <a:gd name="connsiteX2268" fmla="*/ 7644495 w 11799394"/>
              <a:gd name="connsiteY2268" fmla="*/ 4446930 h 6713342"/>
              <a:gd name="connsiteX2269" fmla="*/ 7956799 w 11799394"/>
              <a:gd name="connsiteY2269" fmla="*/ 4446930 h 6713342"/>
              <a:gd name="connsiteX2270" fmla="*/ 8246885 w 11799394"/>
              <a:gd name="connsiteY2270" fmla="*/ 4249896 h 6713342"/>
              <a:gd name="connsiteX2271" fmla="*/ 8304169 w 11799394"/>
              <a:gd name="connsiteY2271" fmla="*/ 4111215 h 6713342"/>
              <a:gd name="connsiteX2272" fmla="*/ 8286527 w 11799394"/>
              <a:gd name="connsiteY2272" fmla="*/ 4086341 h 6713342"/>
              <a:gd name="connsiteX2273" fmla="*/ 7979194 w 11799394"/>
              <a:gd name="connsiteY2273" fmla="*/ 4086341 h 6713342"/>
              <a:gd name="connsiteX2274" fmla="*/ 7689884 w 11799394"/>
              <a:gd name="connsiteY2274" fmla="*/ 4266254 h 6713342"/>
              <a:gd name="connsiteX2275" fmla="*/ 7629154 w 11799394"/>
              <a:gd name="connsiteY2275" fmla="*/ 4425272 h 6713342"/>
              <a:gd name="connsiteX2276" fmla="*/ 7644495 w 11799394"/>
              <a:gd name="connsiteY2276" fmla="*/ 4446930 h 6713342"/>
              <a:gd name="connsiteX2277" fmla="*/ 5910336 w 11799394"/>
              <a:gd name="connsiteY2277" fmla="*/ 5331080 h 6713342"/>
              <a:gd name="connsiteX2278" fmla="*/ 5971053 w 11799394"/>
              <a:gd name="connsiteY2278" fmla="*/ 5172062 h 6713342"/>
              <a:gd name="connsiteX2279" fmla="*/ 6260364 w 11799394"/>
              <a:gd name="connsiteY2279" fmla="*/ 4992136 h 6713342"/>
              <a:gd name="connsiteX2280" fmla="*/ 6567710 w 11799394"/>
              <a:gd name="connsiteY2280" fmla="*/ 4992136 h 6713342"/>
              <a:gd name="connsiteX2281" fmla="*/ 6585338 w 11799394"/>
              <a:gd name="connsiteY2281" fmla="*/ 5017022 h 6713342"/>
              <a:gd name="connsiteX2282" fmla="*/ 6528066 w 11799394"/>
              <a:gd name="connsiteY2282" fmla="*/ 5155704 h 6713342"/>
              <a:gd name="connsiteX2283" fmla="*/ 6237981 w 11799394"/>
              <a:gd name="connsiteY2283" fmla="*/ 5352725 h 6713342"/>
              <a:gd name="connsiteX2284" fmla="*/ 5925678 w 11799394"/>
              <a:gd name="connsiteY2284" fmla="*/ 5352725 h 6713342"/>
              <a:gd name="connsiteX2285" fmla="*/ 5910336 w 11799394"/>
              <a:gd name="connsiteY2285" fmla="*/ 5331080 h 6713342"/>
              <a:gd name="connsiteX2286" fmla="*/ 5973074 w 11799394"/>
              <a:gd name="connsiteY2286" fmla="*/ 5306536 h 6713342"/>
              <a:gd name="connsiteX2287" fmla="*/ 6237981 w 11799394"/>
              <a:gd name="connsiteY2287" fmla="*/ 5306536 h 6713342"/>
              <a:gd name="connsiteX2288" fmla="*/ 6484902 w 11799394"/>
              <a:gd name="connsiteY2288" fmla="*/ 5139231 h 6713342"/>
              <a:gd name="connsiteX2289" fmla="*/ 6485131 w 11799394"/>
              <a:gd name="connsiteY2289" fmla="*/ 5138646 h 6713342"/>
              <a:gd name="connsiteX2290" fmla="*/ 6485373 w 11799394"/>
              <a:gd name="connsiteY2290" fmla="*/ 5138062 h 6713342"/>
              <a:gd name="connsiteX2291" fmla="*/ 6525016 w 11799394"/>
              <a:gd name="connsiteY2291" fmla="*/ 5042061 h 6713342"/>
              <a:gd name="connsiteX2292" fmla="*/ 6522525 w 11799394"/>
              <a:gd name="connsiteY2292" fmla="*/ 5038324 h 6713342"/>
              <a:gd name="connsiteX2293" fmla="*/ 6260364 w 11799394"/>
              <a:gd name="connsiteY2293" fmla="*/ 5038324 h 6713342"/>
              <a:gd name="connsiteX2294" fmla="*/ 6014204 w 11799394"/>
              <a:gd name="connsiteY2294" fmla="*/ 5188534 h 6713342"/>
              <a:gd name="connsiteX2295" fmla="*/ 5970557 w 11799394"/>
              <a:gd name="connsiteY2295" fmla="*/ 5302876 h 6713342"/>
              <a:gd name="connsiteX2296" fmla="*/ 5973074 w 11799394"/>
              <a:gd name="connsiteY2296" fmla="*/ 5306536 h 6713342"/>
              <a:gd name="connsiteX2297" fmla="*/ 4582803 w 11799394"/>
              <a:gd name="connsiteY2297" fmla="*/ 5352725 h 6713342"/>
              <a:gd name="connsiteX2298" fmla="*/ 4895106 w 11799394"/>
              <a:gd name="connsiteY2298" fmla="*/ 5352725 h 6713342"/>
              <a:gd name="connsiteX2299" fmla="*/ 5185192 w 11799394"/>
              <a:gd name="connsiteY2299" fmla="*/ 5155704 h 6713342"/>
              <a:gd name="connsiteX2300" fmla="*/ 5242464 w 11799394"/>
              <a:gd name="connsiteY2300" fmla="*/ 5017022 h 6713342"/>
              <a:gd name="connsiteX2301" fmla="*/ 5224835 w 11799394"/>
              <a:gd name="connsiteY2301" fmla="*/ 4992136 h 6713342"/>
              <a:gd name="connsiteX2302" fmla="*/ 5224835 w 11799394"/>
              <a:gd name="connsiteY2302" fmla="*/ 4992136 h 6713342"/>
              <a:gd name="connsiteX2303" fmla="*/ 4917489 w 11799394"/>
              <a:gd name="connsiteY2303" fmla="*/ 4992136 h 6713342"/>
              <a:gd name="connsiteX2304" fmla="*/ 4628179 w 11799394"/>
              <a:gd name="connsiteY2304" fmla="*/ 5172062 h 6713342"/>
              <a:gd name="connsiteX2305" fmla="*/ 4567462 w 11799394"/>
              <a:gd name="connsiteY2305" fmla="*/ 5331080 h 6713342"/>
              <a:gd name="connsiteX2306" fmla="*/ 4582803 w 11799394"/>
              <a:gd name="connsiteY2306" fmla="*/ 5352725 h 6713342"/>
              <a:gd name="connsiteX2307" fmla="*/ 5254234 w 11799394"/>
              <a:gd name="connsiteY2307" fmla="*/ 5352725 h 6713342"/>
              <a:gd name="connsiteX2308" fmla="*/ 5566537 w 11799394"/>
              <a:gd name="connsiteY2308" fmla="*/ 5352725 h 6713342"/>
              <a:gd name="connsiteX2309" fmla="*/ 5856623 w 11799394"/>
              <a:gd name="connsiteY2309" fmla="*/ 5155704 h 6713342"/>
              <a:gd name="connsiteX2310" fmla="*/ 5913895 w 11799394"/>
              <a:gd name="connsiteY2310" fmla="*/ 5017022 h 6713342"/>
              <a:gd name="connsiteX2311" fmla="*/ 5896266 w 11799394"/>
              <a:gd name="connsiteY2311" fmla="*/ 4992136 h 6713342"/>
              <a:gd name="connsiteX2312" fmla="*/ 5896266 w 11799394"/>
              <a:gd name="connsiteY2312" fmla="*/ 4992136 h 6713342"/>
              <a:gd name="connsiteX2313" fmla="*/ 5588920 w 11799394"/>
              <a:gd name="connsiteY2313" fmla="*/ 4992136 h 6713342"/>
              <a:gd name="connsiteX2314" fmla="*/ 5299609 w 11799394"/>
              <a:gd name="connsiteY2314" fmla="*/ 5172062 h 6713342"/>
              <a:gd name="connsiteX2315" fmla="*/ 5238892 w 11799394"/>
              <a:gd name="connsiteY2315" fmla="*/ 5331080 h 6713342"/>
              <a:gd name="connsiteX2316" fmla="*/ 5254234 w 11799394"/>
              <a:gd name="connsiteY2316" fmla="*/ 5352725 h 6713342"/>
              <a:gd name="connsiteX2317" fmla="*/ 3880715 w 11799394"/>
              <a:gd name="connsiteY2317" fmla="*/ 905799 h 6713342"/>
              <a:gd name="connsiteX2318" fmla="*/ 3880715 w 11799394"/>
              <a:gd name="connsiteY2318" fmla="*/ 905799 h 6713342"/>
              <a:gd name="connsiteX2319" fmla="*/ 3573381 w 11799394"/>
              <a:gd name="connsiteY2319" fmla="*/ 905800 h 6713342"/>
              <a:gd name="connsiteX2320" fmla="*/ 3284058 w 11799394"/>
              <a:gd name="connsiteY2320" fmla="*/ 1085721 h 6713342"/>
              <a:gd name="connsiteX2321" fmla="*/ 3223341 w 11799394"/>
              <a:gd name="connsiteY2321" fmla="*/ 1244739 h 6713342"/>
              <a:gd name="connsiteX2322" fmla="*/ 3238683 w 11799394"/>
              <a:gd name="connsiteY2322" fmla="*/ 1266393 h 6713342"/>
              <a:gd name="connsiteX2323" fmla="*/ 3550986 w 11799394"/>
              <a:gd name="connsiteY2323" fmla="*/ 1266393 h 6713342"/>
              <a:gd name="connsiteX2324" fmla="*/ 3841072 w 11799394"/>
              <a:gd name="connsiteY2324" fmla="*/ 1069363 h 6713342"/>
              <a:gd name="connsiteX2325" fmla="*/ 3898344 w 11799394"/>
              <a:gd name="connsiteY2325" fmla="*/ 930682 h 6713342"/>
              <a:gd name="connsiteX2326" fmla="*/ 3880715 w 11799394"/>
              <a:gd name="connsiteY2326" fmla="*/ 905797 h 6713342"/>
              <a:gd name="connsiteX2327" fmla="*/ 3894785 w 11799394"/>
              <a:gd name="connsiteY2327" fmla="*/ 5331080 h 6713342"/>
              <a:gd name="connsiteX2328" fmla="*/ 3955502 w 11799394"/>
              <a:gd name="connsiteY2328" fmla="*/ 5172062 h 6713342"/>
              <a:gd name="connsiteX2329" fmla="*/ 4244812 w 11799394"/>
              <a:gd name="connsiteY2329" fmla="*/ 4992136 h 6713342"/>
              <a:gd name="connsiteX2330" fmla="*/ 4552158 w 11799394"/>
              <a:gd name="connsiteY2330" fmla="*/ 4992136 h 6713342"/>
              <a:gd name="connsiteX2331" fmla="*/ 4569788 w 11799394"/>
              <a:gd name="connsiteY2331" fmla="*/ 5017022 h 6713342"/>
              <a:gd name="connsiteX2332" fmla="*/ 4512515 w 11799394"/>
              <a:gd name="connsiteY2332" fmla="*/ 5155704 h 6713342"/>
              <a:gd name="connsiteX2333" fmla="*/ 4222430 w 11799394"/>
              <a:gd name="connsiteY2333" fmla="*/ 5352725 h 6713342"/>
              <a:gd name="connsiteX2334" fmla="*/ 3910126 w 11799394"/>
              <a:gd name="connsiteY2334" fmla="*/ 5352725 h 6713342"/>
              <a:gd name="connsiteX2335" fmla="*/ 3894785 w 11799394"/>
              <a:gd name="connsiteY2335" fmla="*/ 5331080 h 6713342"/>
              <a:gd name="connsiteX2336" fmla="*/ 3957523 w 11799394"/>
              <a:gd name="connsiteY2336" fmla="*/ 5306536 h 6713342"/>
              <a:gd name="connsiteX2337" fmla="*/ 4222430 w 11799394"/>
              <a:gd name="connsiteY2337" fmla="*/ 5306536 h 6713342"/>
              <a:gd name="connsiteX2338" fmla="*/ 4469364 w 11799394"/>
              <a:gd name="connsiteY2338" fmla="*/ 5139231 h 6713342"/>
              <a:gd name="connsiteX2339" fmla="*/ 4469580 w 11799394"/>
              <a:gd name="connsiteY2339" fmla="*/ 5138646 h 6713342"/>
              <a:gd name="connsiteX2340" fmla="*/ 4469822 w 11799394"/>
              <a:gd name="connsiteY2340" fmla="*/ 5138062 h 6713342"/>
              <a:gd name="connsiteX2341" fmla="*/ 4509465 w 11799394"/>
              <a:gd name="connsiteY2341" fmla="*/ 5042061 h 6713342"/>
              <a:gd name="connsiteX2342" fmla="*/ 4506974 w 11799394"/>
              <a:gd name="connsiteY2342" fmla="*/ 5038324 h 6713342"/>
              <a:gd name="connsiteX2343" fmla="*/ 4244812 w 11799394"/>
              <a:gd name="connsiteY2343" fmla="*/ 5038324 h 6713342"/>
              <a:gd name="connsiteX2344" fmla="*/ 3998653 w 11799394"/>
              <a:gd name="connsiteY2344" fmla="*/ 5188534 h 6713342"/>
              <a:gd name="connsiteX2345" fmla="*/ 3954993 w 11799394"/>
              <a:gd name="connsiteY2345" fmla="*/ 5302876 h 6713342"/>
              <a:gd name="connsiteX2346" fmla="*/ 3957523 w 11799394"/>
              <a:gd name="connsiteY2346" fmla="*/ 5306536 h 6713342"/>
              <a:gd name="connsiteX2347" fmla="*/ 3209284 w 11799394"/>
              <a:gd name="connsiteY2347" fmla="*/ 905799 h 6713342"/>
              <a:gd name="connsiteX2348" fmla="*/ 3209284 w 11799394"/>
              <a:gd name="connsiteY2348" fmla="*/ 905799 h 6713342"/>
              <a:gd name="connsiteX2349" fmla="*/ 2901938 w 11799394"/>
              <a:gd name="connsiteY2349" fmla="*/ 905800 h 6713342"/>
              <a:gd name="connsiteX2350" fmla="*/ 2612627 w 11799394"/>
              <a:gd name="connsiteY2350" fmla="*/ 1085721 h 6713342"/>
              <a:gd name="connsiteX2351" fmla="*/ 2551898 w 11799394"/>
              <a:gd name="connsiteY2351" fmla="*/ 1244739 h 6713342"/>
              <a:gd name="connsiteX2352" fmla="*/ 2567252 w 11799394"/>
              <a:gd name="connsiteY2352" fmla="*/ 1266393 h 6713342"/>
              <a:gd name="connsiteX2353" fmla="*/ 2879555 w 11799394"/>
              <a:gd name="connsiteY2353" fmla="*/ 1266393 h 6713342"/>
              <a:gd name="connsiteX2354" fmla="*/ 3169628 w 11799394"/>
              <a:gd name="connsiteY2354" fmla="*/ 1069363 h 6713342"/>
              <a:gd name="connsiteX2355" fmla="*/ 3226913 w 11799394"/>
              <a:gd name="connsiteY2355" fmla="*/ 930682 h 6713342"/>
              <a:gd name="connsiteX2356" fmla="*/ 3209284 w 11799394"/>
              <a:gd name="connsiteY2356" fmla="*/ 905797 h 6713342"/>
              <a:gd name="connsiteX2357" fmla="*/ 2007379 w 11799394"/>
              <a:gd name="connsiteY2357" fmla="*/ 1542527 h 6713342"/>
              <a:gd name="connsiteX2358" fmla="*/ 1946662 w 11799394"/>
              <a:gd name="connsiteY2358" fmla="*/ 1701545 h 6713342"/>
              <a:gd name="connsiteX2359" fmla="*/ 1962003 w 11799394"/>
              <a:gd name="connsiteY2359" fmla="*/ 1723190 h 6713342"/>
              <a:gd name="connsiteX2360" fmla="*/ 2274306 w 11799394"/>
              <a:gd name="connsiteY2360" fmla="*/ 1723190 h 6713342"/>
              <a:gd name="connsiteX2361" fmla="*/ 2564392 w 11799394"/>
              <a:gd name="connsiteY2361" fmla="*/ 1526169 h 6713342"/>
              <a:gd name="connsiteX2362" fmla="*/ 2621664 w 11799394"/>
              <a:gd name="connsiteY2362" fmla="*/ 1387487 h 6713342"/>
              <a:gd name="connsiteX2363" fmla="*/ 2604035 w 11799394"/>
              <a:gd name="connsiteY2363" fmla="*/ 1362601 h 6713342"/>
              <a:gd name="connsiteX2364" fmla="*/ 2296689 w 11799394"/>
              <a:gd name="connsiteY2364" fmla="*/ 1362601 h 6713342"/>
              <a:gd name="connsiteX2365" fmla="*/ 2007379 w 11799394"/>
              <a:gd name="connsiteY2365" fmla="*/ 1542527 h 6713342"/>
              <a:gd name="connsiteX2366" fmla="*/ 7906479 w 11799394"/>
              <a:gd name="connsiteY2366" fmla="*/ 905799 h 6713342"/>
              <a:gd name="connsiteX2367" fmla="*/ 7906479 w 11799394"/>
              <a:gd name="connsiteY2367" fmla="*/ 905799 h 6713342"/>
              <a:gd name="connsiteX2368" fmla="*/ 7599133 w 11799394"/>
              <a:gd name="connsiteY2368" fmla="*/ 905800 h 6713342"/>
              <a:gd name="connsiteX2369" fmla="*/ 7309822 w 11799394"/>
              <a:gd name="connsiteY2369" fmla="*/ 1085721 h 6713342"/>
              <a:gd name="connsiteX2370" fmla="*/ 7249105 w 11799394"/>
              <a:gd name="connsiteY2370" fmla="*/ 1244739 h 6713342"/>
              <a:gd name="connsiteX2371" fmla="*/ 7264434 w 11799394"/>
              <a:gd name="connsiteY2371" fmla="*/ 1266393 h 6713342"/>
              <a:gd name="connsiteX2372" fmla="*/ 7576750 w 11799394"/>
              <a:gd name="connsiteY2372" fmla="*/ 1266393 h 6713342"/>
              <a:gd name="connsiteX2373" fmla="*/ 7866836 w 11799394"/>
              <a:gd name="connsiteY2373" fmla="*/ 1069363 h 6713342"/>
              <a:gd name="connsiteX2374" fmla="*/ 7924108 w 11799394"/>
              <a:gd name="connsiteY2374" fmla="*/ 930682 h 6713342"/>
              <a:gd name="connsiteX2375" fmla="*/ 7906479 w 11799394"/>
              <a:gd name="connsiteY2375" fmla="*/ 905797 h 6713342"/>
              <a:gd name="connsiteX2376" fmla="*/ 5224835 w 11799394"/>
              <a:gd name="connsiteY2376" fmla="*/ 905799 h 6713342"/>
              <a:gd name="connsiteX2377" fmla="*/ 5224835 w 11799394"/>
              <a:gd name="connsiteY2377" fmla="*/ 905799 h 6713342"/>
              <a:gd name="connsiteX2378" fmla="*/ 4917489 w 11799394"/>
              <a:gd name="connsiteY2378" fmla="*/ 905800 h 6713342"/>
              <a:gd name="connsiteX2379" fmla="*/ 4628179 w 11799394"/>
              <a:gd name="connsiteY2379" fmla="*/ 1085721 h 6713342"/>
              <a:gd name="connsiteX2380" fmla="*/ 4567462 w 11799394"/>
              <a:gd name="connsiteY2380" fmla="*/ 1244739 h 6713342"/>
              <a:gd name="connsiteX2381" fmla="*/ 4582803 w 11799394"/>
              <a:gd name="connsiteY2381" fmla="*/ 1266393 h 6713342"/>
              <a:gd name="connsiteX2382" fmla="*/ 4895106 w 11799394"/>
              <a:gd name="connsiteY2382" fmla="*/ 1266393 h 6713342"/>
              <a:gd name="connsiteX2383" fmla="*/ 5185192 w 11799394"/>
              <a:gd name="connsiteY2383" fmla="*/ 1069363 h 6713342"/>
              <a:gd name="connsiteX2384" fmla="*/ 5242464 w 11799394"/>
              <a:gd name="connsiteY2384" fmla="*/ 930682 h 6713342"/>
              <a:gd name="connsiteX2385" fmla="*/ 5224835 w 11799394"/>
              <a:gd name="connsiteY2385" fmla="*/ 905797 h 6713342"/>
              <a:gd name="connsiteX2386" fmla="*/ 7235035 w 11799394"/>
              <a:gd name="connsiteY2386" fmla="*/ 905799 h 6713342"/>
              <a:gd name="connsiteX2387" fmla="*/ 7235035 w 11799394"/>
              <a:gd name="connsiteY2387" fmla="*/ 905799 h 6713342"/>
              <a:gd name="connsiteX2388" fmla="*/ 6927702 w 11799394"/>
              <a:gd name="connsiteY2388" fmla="*/ 905800 h 6713342"/>
              <a:gd name="connsiteX2389" fmla="*/ 6638391 w 11799394"/>
              <a:gd name="connsiteY2389" fmla="*/ 1085721 h 6713342"/>
              <a:gd name="connsiteX2390" fmla="*/ 6577661 w 11799394"/>
              <a:gd name="connsiteY2390" fmla="*/ 1244739 h 6713342"/>
              <a:gd name="connsiteX2391" fmla="*/ 6593003 w 11799394"/>
              <a:gd name="connsiteY2391" fmla="*/ 1266393 h 6713342"/>
              <a:gd name="connsiteX2392" fmla="*/ 6905306 w 11799394"/>
              <a:gd name="connsiteY2392" fmla="*/ 1266393 h 6713342"/>
              <a:gd name="connsiteX2393" fmla="*/ 7195392 w 11799394"/>
              <a:gd name="connsiteY2393" fmla="*/ 1069363 h 6713342"/>
              <a:gd name="connsiteX2394" fmla="*/ 7252677 w 11799394"/>
              <a:gd name="connsiteY2394" fmla="*/ 930682 h 6713342"/>
              <a:gd name="connsiteX2395" fmla="*/ 7235035 w 11799394"/>
              <a:gd name="connsiteY2395" fmla="*/ 905797 h 6713342"/>
              <a:gd name="connsiteX2396" fmla="*/ 5896266 w 11799394"/>
              <a:gd name="connsiteY2396" fmla="*/ 905799 h 6713342"/>
              <a:gd name="connsiteX2397" fmla="*/ 5896266 w 11799394"/>
              <a:gd name="connsiteY2397" fmla="*/ 905799 h 6713342"/>
              <a:gd name="connsiteX2398" fmla="*/ 5588920 w 11799394"/>
              <a:gd name="connsiteY2398" fmla="*/ 905800 h 6713342"/>
              <a:gd name="connsiteX2399" fmla="*/ 5299609 w 11799394"/>
              <a:gd name="connsiteY2399" fmla="*/ 1085721 h 6713342"/>
              <a:gd name="connsiteX2400" fmla="*/ 5238892 w 11799394"/>
              <a:gd name="connsiteY2400" fmla="*/ 1244739 h 6713342"/>
              <a:gd name="connsiteX2401" fmla="*/ 5254234 w 11799394"/>
              <a:gd name="connsiteY2401" fmla="*/ 1266393 h 6713342"/>
              <a:gd name="connsiteX2402" fmla="*/ 5566537 w 11799394"/>
              <a:gd name="connsiteY2402" fmla="*/ 1266393 h 6713342"/>
              <a:gd name="connsiteX2403" fmla="*/ 5856623 w 11799394"/>
              <a:gd name="connsiteY2403" fmla="*/ 1069363 h 6713342"/>
              <a:gd name="connsiteX2404" fmla="*/ 5913895 w 11799394"/>
              <a:gd name="connsiteY2404" fmla="*/ 930682 h 6713342"/>
              <a:gd name="connsiteX2405" fmla="*/ 5896266 w 11799394"/>
              <a:gd name="connsiteY2405" fmla="*/ 905797 h 6713342"/>
              <a:gd name="connsiteX2406" fmla="*/ 8641258 w 11799394"/>
              <a:gd name="connsiteY2406" fmla="*/ 1362601 h 6713342"/>
              <a:gd name="connsiteX2407" fmla="*/ 8333911 w 11799394"/>
              <a:gd name="connsiteY2407" fmla="*/ 1362601 h 6713342"/>
              <a:gd name="connsiteX2408" fmla="*/ 8044601 w 11799394"/>
              <a:gd name="connsiteY2408" fmla="*/ 1542527 h 6713342"/>
              <a:gd name="connsiteX2409" fmla="*/ 7983884 w 11799394"/>
              <a:gd name="connsiteY2409" fmla="*/ 1701545 h 6713342"/>
              <a:gd name="connsiteX2410" fmla="*/ 7999213 w 11799394"/>
              <a:gd name="connsiteY2410" fmla="*/ 1723190 h 6713342"/>
              <a:gd name="connsiteX2411" fmla="*/ 8311516 w 11799394"/>
              <a:gd name="connsiteY2411" fmla="*/ 1723190 h 6713342"/>
              <a:gd name="connsiteX2412" fmla="*/ 8601614 w 11799394"/>
              <a:gd name="connsiteY2412" fmla="*/ 1526169 h 6713342"/>
              <a:gd name="connsiteX2413" fmla="*/ 8658886 w 11799394"/>
              <a:gd name="connsiteY2413" fmla="*/ 1387487 h 6713342"/>
              <a:gd name="connsiteX2414" fmla="*/ 8641258 w 11799394"/>
              <a:gd name="connsiteY2414" fmla="*/ 1362601 h 6713342"/>
              <a:gd name="connsiteX2415" fmla="*/ 562732 w 11799394"/>
              <a:gd name="connsiteY2415" fmla="*/ 2268396 h 6713342"/>
              <a:gd name="connsiteX2416" fmla="*/ 870074 w 11799394"/>
              <a:gd name="connsiteY2416" fmla="*/ 2268396 h 6713342"/>
              <a:gd name="connsiteX2417" fmla="*/ 887706 w 11799394"/>
              <a:gd name="connsiteY2417" fmla="*/ 2293282 h 6713342"/>
              <a:gd name="connsiteX2418" fmla="*/ 830430 w 11799394"/>
              <a:gd name="connsiteY2418" fmla="*/ 2431964 h 6713342"/>
              <a:gd name="connsiteX2419" fmla="*/ 540341 w 11799394"/>
              <a:gd name="connsiteY2419" fmla="*/ 2628998 h 6713342"/>
              <a:gd name="connsiteX2420" fmla="*/ 228041 w 11799394"/>
              <a:gd name="connsiteY2420" fmla="*/ 2628998 h 6713342"/>
              <a:gd name="connsiteX2421" fmla="*/ 212693 w 11799394"/>
              <a:gd name="connsiteY2421" fmla="*/ 2607339 h 6713342"/>
              <a:gd name="connsiteX2422" fmla="*/ 273420 w 11799394"/>
              <a:gd name="connsiteY2422" fmla="*/ 2448322 h 6713342"/>
              <a:gd name="connsiteX2423" fmla="*/ 562733 w 11799394"/>
              <a:gd name="connsiteY2423" fmla="*/ 2268396 h 6713342"/>
              <a:gd name="connsiteX2424" fmla="*/ 824880 w 11799394"/>
              <a:gd name="connsiteY2424" fmla="*/ 2314597 h 6713342"/>
              <a:gd name="connsiteX2425" fmla="*/ 562732 w 11799394"/>
              <a:gd name="connsiteY2425" fmla="*/ 2314597 h 6713342"/>
              <a:gd name="connsiteX2426" fmla="*/ 316570 w 11799394"/>
              <a:gd name="connsiteY2426" fmla="*/ 2464794 h 6713342"/>
              <a:gd name="connsiteX2427" fmla="*/ 272909 w 11799394"/>
              <a:gd name="connsiteY2427" fmla="*/ 2579136 h 6713342"/>
              <a:gd name="connsiteX2428" fmla="*/ 275435 w 11799394"/>
              <a:gd name="connsiteY2428" fmla="*/ 2582809 h 6713342"/>
              <a:gd name="connsiteX2429" fmla="*/ 540339 w 11799394"/>
              <a:gd name="connsiteY2429" fmla="*/ 2582809 h 6713342"/>
              <a:gd name="connsiteX2430" fmla="*/ 787270 w 11799394"/>
              <a:gd name="connsiteY2430" fmla="*/ 2415491 h 6713342"/>
              <a:gd name="connsiteX2431" fmla="*/ 787493 w 11799394"/>
              <a:gd name="connsiteY2431" fmla="*/ 2414907 h 6713342"/>
              <a:gd name="connsiteX2432" fmla="*/ 787730 w 11799394"/>
              <a:gd name="connsiteY2432" fmla="*/ 2414335 h 6713342"/>
              <a:gd name="connsiteX2433" fmla="*/ 827380 w 11799394"/>
              <a:gd name="connsiteY2433" fmla="*/ 2318334 h 6713342"/>
              <a:gd name="connsiteX2434" fmla="*/ 824879 w 11799394"/>
              <a:gd name="connsiteY2434" fmla="*/ 2314597 h 6713342"/>
              <a:gd name="connsiteX2435" fmla="*/ 362993 w 11799394"/>
              <a:gd name="connsiteY2435" fmla="*/ 3984532 h 6713342"/>
              <a:gd name="connsiteX2436" fmla="*/ 50692 w 11799394"/>
              <a:gd name="connsiteY2436" fmla="*/ 3984532 h 6713342"/>
              <a:gd name="connsiteX2437" fmla="*/ 35345 w 11799394"/>
              <a:gd name="connsiteY2437" fmla="*/ 3962874 h 6713342"/>
              <a:gd name="connsiteX2438" fmla="*/ 96072 w 11799394"/>
              <a:gd name="connsiteY2438" fmla="*/ 3803856 h 6713342"/>
              <a:gd name="connsiteX2439" fmla="*/ 385385 w 11799394"/>
              <a:gd name="connsiteY2439" fmla="*/ 3623929 h 6713342"/>
              <a:gd name="connsiteX2440" fmla="*/ 692727 w 11799394"/>
              <a:gd name="connsiteY2440" fmla="*/ 3623929 h 6713342"/>
              <a:gd name="connsiteX2441" fmla="*/ 710359 w 11799394"/>
              <a:gd name="connsiteY2441" fmla="*/ 3648816 h 6713342"/>
              <a:gd name="connsiteX2442" fmla="*/ 653082 w 11799394"/>
              <a:gd name="connsiteY2442" fmla="*/ 3787498 h 6713342"/>
              <a:gd name="connsiteX2443" fmla="*/ 362994 w 11799394"/>
              <a:gd name="connsiteY2443" fmla="*/ 3984532 h 6713342"/>
              <a:gd name="connsiteX2444" fmla="*/ 98089 w 11799394"/>
              <a:gd name="connsiteY2444" fmla="*/ 3938342 h 6713342"/>
              <a:gd name="connsiteX2445" fmla="*/ 362993 w 11799394"/>
              <a:gd name="connsiteY2445" fmla="*/ 3938342 h 6713342"/>
              <a:gd name="connsiteX2446" fmla="*/ 609924 w 11799394"/>
              <a:gd name="connsiteY2446" fmla="*/ 3771025 h 6713342"/>
              <a:gd name="connsiteX2447" fmla="*/ 610147 w 11799394"/>
              <a:gd name="connsiteY2447" fmla="*/ 3770440 h 6713342"/>
              <a:gd name="connsiteX2448" fmla="*/ 610384 w 11799394"/>
              <a:gd name="connsiteY2448" fmla="*/ 3769869 h 6713342"/>
              <a:gd name="connsiteX2449" fmla="*/ 650035 w 11799394"/>
              <a:gd name="connsiteY2449" fmla="*/ 3673868 h 6713342"/>
              <a:gd name="connsiteX2450" fmla="*/ 647533 w 11799394"/>
              <a:gd name="connsiteY2450" fmla="*/ 3670131 h 6713342"/>
              <a:gd name="connsiteX2451" fmla="*/ 385385 w 11799394"/>
              <a:gd name="connsiteY2451" fmla="*/ 3670131 h 6713342"/>
              <a:gd name="connsiteX2452" fmla="*/ 139223 w 11799394"/>
              <a:gd name="connsiteY2452" fmla="*/ 3820341 h 6713342"/>
              <a:gd name="connsiteX2453" fmla="*/ 95562 w 11799394"/>
              <a:gd name="connsiteY2453" fmla="*/ 3934669 h 6713342"/>
              <a:gd name="connsiteX2454" fmla="*/ 98087 w 11799394"/>
              <a:gd name="connsiteY2454" fmla="*/ 3938342 h 6713342"/>
              <a:gd name="connsiteX2455" fmla="*/ 86 w 11799394"/>
              <a:gd name="connsiteY2455" fmla="*/ 2729243 h 6713342"/>
              <a:gd name="connsiteX2456" fmla="*/ 74 w 11799394"/>
              <a:gd name="connsiteY2456" fmla="*/ 3078724 h 6713342"/>
              <a:gd name="connsiteX2457" fmla="*/ 71606 w 11799394"/>
              <a:gd name="connsiteY2457" fmla="*/ 3078724 h 6713342"/>
              <a:gd name="connsiteX2458" fmla="*/ 361694 w 11799394"/>
              <a:gd name="connsiteY2458" fmla="*/ 2881703 h 6713342"/>
              <a:gd name="connsiteX2459" fmla="*/ 418970 w 11799394"/>
              <a:gd name="connsiteY2459" fmla="*/ 2743021 h 6713342"/>
              <a:gd name="connsiteX2460" fmla="*/ 401332 w 11799394"/>
              <a:gd name="connsiteY2460" fmla="*/ 2718135 h 6713342"/>
              <a:gd name="connsiteX2461" fmla="*/ 401338 w 11799394"/>
              <a:gd name="connsiteY2461" fmla="*/ 2718135 h 6713342"/>
              <a:gd name="connsiteX2462" fmla="*/ 93999 w 11799394"/>
              <a:gd name="connsiteY2462" fmla="*/ 2718135 h 6713342"/>
              <a:gd name="connsiteX2463" fmla="*/ 86 w 11799394"/>
              <a:gd name="connsiteY2463" fmla="*/ 2729243 h 6713342"/>
              <a:gd name="connsiteX2464" fmla="*/ 2071972 w 11799394"/>
              <a:gd name="connsiteY2464" fmla="*/ 1818670 h 6713342"/>
              <a:gd name="connsiteX2465" fmla="*/ 1764613 w 11799394"/>
              <a:gd name="connsiteY2465" fmla="*/ 1818670 h 6713342"/>
              <a:gd name="connsiteX2466" fmla="*/ 1475303 w 11799394"/>
              <a:gd name="connsiteY2466" fmla="*/ 1998583 h 6713342"/>
              <a:gd name="connsiteX2467" fmla="*/ 1414586 w 11799394"/>
              <a:gd name="connsiteY2467" fmla="*/ 2157601 h 6713342"/>
              <a:gd name="connsiteX2468" fmla="*/ 1429927 w 11799394"/>
              <a:gd name="connsiteY2468" fmla="*/ 2179259 h 6713342"/>
              <a:gd name="connsiteX2469" fmla="*/ 1742230 w 11799394"/>
              <a:gd name="connsiteY2469" fmla="*/ 2179259 h 6713342"/>
              <a:gd name="connsiteX2470" fmla="*/ 2032316 w 11799394"/>
              <a:gd name="connsiteY2470" fmla="*/ 1982237 h 6713342"/>
              <a:gd name="connsiteX2471" fmla="*/ 2089601 w 11799394"/>
              <a:gd name="connsiteY2471" fmla="*/ 1843543 h 6713342"/>
              <a:gd name="connsiteX2472" fmla="*/ 2071972 w 11799394"/>
              <a:gd name="connsiteY2472" fmla="*/ 1818670 h 6713342"/>
              <a:gd name="connsiteX2473" fmla="*/ 4615494 w 11799394"/>
              <a:gd name="connsiteY2473" fmla="*/ 1362601 h 6713342"/>
              <a:gd name="connsiteX2474" fmla="*/ 4308160 w 11799394"/>
              <a:gd name="connsiteY2474" fmla="*/ 1362601 h 6713342"/>
              <a:gd name="connsiteX2475" fmla="*/ 4018837 w 11799394"/>
              <a:gd name="connsiteY2475" fmla="*/ 1542527 h 6713342"/>
              <a:gd name="connsiteX2476" fmla="*/ 3958120 w 11799394"/>
              <a:gd name="connsiteY2476" fmla="*/ 1701545 h 6713342"/>
              <a:gd name="connsiteX2477" fmla="*/ 3973461 w 11799394"/>
              <a:gd name="connsiteY2477" fmla="*/ 1723190 h 6713342"/>
              <a:gd name="connsiteX2478" fmla="*/ 4285765 w 11799394"/>
              <a:gd name="connsiteY2478" fmla="*/ 1723190 h 6713342"/>
              <a:gd name="connsiteX2479" fmla="*/ 4575850 w 11799394"/>
              <a:gd name="connsiteY2479" fmla="*/ 1526169 h 6713342"/>
              <a:gd name="connsiteX2480" fmla="*/ 4633123 w 11799394"/>
              <a:gd name="connsiteY2480" fmla="*/ 1387487 h 6713342"/>
              <a:gd name="connsiteX2481" fmla="*/ 4615494 w 11799394"/>
              <a:gd name="connsiteY2481" fmla="*/ 1362601 h 6713342"/>
              <a:gd name="connsiteX2482" fmla="*/ 3272619 w 11799394"/>
              <a:gd name="connsiteY2482" fmla="*/ 1362601 h 6713342"/>
              <a:gd name="connsiteX2483" fmla="*/ 2965285 w 11799394"/>
              <a:gd name="connsiteY2483" fmla="*/ 1362601 h 6713342"/>
              <a:gd name="connsiteX2484" fmla="*/ 2675975 w 11799394"/>
              <a:gd name="connsiteY2484" fmla="*/ 1542527 h 6713342"/>
              <a:gd name="connsiteX2485" fmla="*/ 2615246 w 11799394"/>
              <a:gd name="connsiteY2485" fmla="*/ 1701545 h 6713342"/>
              <a:gd name="connsiteX2486" fmla="*/ 2630587 w 11799394"/>
              <a:gd name="connsiteY2486" fmla="*/ 1723190 h 6713342"/>
              <a:gd name="connsiteX2487" fmla="*/ 2942903 w 11799394"/>
              <a:gd name="connsiteY2487" fmla="*/ 1723190 h 6713342"/>
              <a:gd name="connsiteX2488" fmla="*/ 3232976 w 11799394"/>
              <a:gd name="connsiteY2488" fmla="*/ 1526169 h 6713342"/>
              <a:gd name="connsiteX2489" fmla="*/ 3290261 w 11799394"/>
              <a:gd name="connsiteY2489" fmla="*/ 1387487 h 6713342"/>
              <a:gd name="connsiteX2490" fmla="*/ 3272619 w 11799394"/>
              <a:gd name="connsiteY2490" fmla="*/ 1362601 h 6713342"/>
              <a:gd name="connsiteX2491" fmla="*/ 5288183 w 11799394"/>
              <a:gd name="connsiteY2491" fmla="*/ 1362601 h 6713342"/>
              <a:gd name="connsiteX2492" fmla="*/ 4980837 w 11799394"/>
              <a:gd name="connsiteY2492" fmla="*/ 1362601 h 6713342"/>
              <a:gd name="connsiteX2493" fmla="*/ 4691526 w 11799394"/>
              <a:gd name="connsiteY2493" fmla="*/ 1542527 h 6713342"/>
              <a:gd name="connsiteX2494" fmla="*/ 4630797 w 11799394"/>
              <a:gd name="connsiteY2494" fmla="*/ 1701545 h 6713342"/>
              <a:gd name="connsiteX2495" fmla="*/ 4646138 w 11799394"/>
              <a:gd name="connsiteY2495" fmla="*/ 1723190 h 6713342"/>
              <a:gd name="connsiteX2496" fmla="*/ 4958441 w 11799394"/>
              <a:gd name="connsiteY2496" fmla="*/ 1723190 h 6713342"/>
              <a:gd name="connsiteX2497" fmla="*/ 5248527 w 11799394"/>
              <a:gd name="connsiteY2497" fmla="*/ 1526169 h 6713342"/>
              <a:gd name="connsiteX2498" fmla="*/ 5305812 w 11799394"/>
              <a:gd name="connsiteY2498" fmla="*/ 1387487 h 6713342"/>
              <a:gd name="connsiteX2499" fmla="*/ 5288170 w 11799394"/>
              <a:gd name="connsiteY2499" fmla="*/ 1362601 h 6713342"/>
              <a:gd name="connsiteX2500" fmla="*/ 1404583 w 11799394"/>
              <a:gd name="connsiteY2500" fmla="*/ 3984532 h 6713342"/>
              <a:gd name="connsiteX2501" fmla="*/ 1716899 w 11799394"/>
              <a:gd name="connsiteY2501" fmla="*/ 3984532 h 6713342"/>
              <a:gd name="connsiteX2502" fmla="*/ 2006984 w 11799394"/>
              <a:gd name="connsiteY2502" fmla="*/ 3787498 h 6713342"/>
              <a:gd name="connsiteX2503" fmla="*/ 2064257 w 11799394"/>
              <a:gd name="connsiteY2503" fmla="*/ 3648816 h 6713342"/>
              <a:gd name="connsiteX2504" fmla="*/ 2046628 w 11799394"/>
              <a:gd name="connsiteY2504" fmla="*/ 3623929 h 6713342"/>
              <a:gd name="connsiteX2505" fmla="*/ 1739282 w 11799394"/>
              <a:gd name="connsiteY2505" fmla="*/ 3623929 h 6713342"/>
              <a:gd name="connsiteX2506" fmla="*/ 1449958 w 11799394"/>
              <a:gd name="connsiteY2506" fmla="*/ 3803856 h 6713342"/>
              <a:gd name="connsiteX2507" fmla="*/ 1389242 w 11799394"/>
              <a:gd name="connsiteY2507" fmla="*/ 3962874 h 6713342"/>
              <a:gd name="connsiteX2508" fmla="*/ 1404583 w 11799394"/>
              <a:gd name="connsiteY2508" fmla="*/ 3984532 h 6713342"/>
              <a:gd name="connsiteX2509" fmla="*/ 1743794 w 11799394"/>
              <a:gd name="connsiteY2509" fmla="*/ 4902999 h 6713342"/>
              <a:gd name="connsiteX2510" fmla="*/ 2056097 w 11799394"/>
              <a:gd name="connsiteY2510" fmla="*/ 4902999 h 6713342"/>
              <a:gd name="connsiteX2511" fmla="*/ 2346183 w 11799394"/>
              <a:gd name="connsiteY2511" fmla="*/ 4705965 h 6713342"/>
              <a:gd name="connsiteX2512" fmla="*/ 2403468 w 11799394"/>
              <a:gd name="connsiteY2512" fmla="*/ 4567296 h 6713342"/>
              <a:gd name="connsiteX2513" fmla="*/ 2385826 w 11799394"/>
              <a:gd name="connsiteY2513" fmla="*/ 4542409 h 6713342"/>
              <a:gd name="connsiteX2514" fmla="*/ 2385826 w 11799394"/>
              <a:gd name="connsiteY2514" fmla="*/ 4542409 h 6713342"/>
              <a:gd name="connsiteX2515" fmla="*/ 2078492 w 11799394"/>
              <a:gd name="connsiteY2515" fmla="*/ 4542409 h 6713342"/>
              <a:gd name="connsiteX2516" fmla="*/ 1789169 w 11799394"/>
              <a:gd name="connsiteY2516" fmla="*/ 4722323 h 6713342"/>
              <a:gd name="connsiteX2517" fmla="*/ 1728452 w 11799394"/>
              <a:gd name="connsiteY2517" fmla="*/ 4881341 h 6713342"/>
              <a:gd name="connsiteX2518" fmla="*/ 1743794 w 11799394"/>
              <a:gd name="connsiteY2518" fmla="*/ 4902999 h 6713342"/>
              <a:gd name="connsiteX2519" fmla="*/ 2415237 w 11799394"/>
              <a:gd name="connsiteY2519" fmla="*/ 4902999 h 6713342"/>
              <a:gd name="connsiteX2520" fmla="*/ 2727528 w 11799394"/>
              <a:gd name="connsiteY2520" fmla="*/ 4902999 h 6713342"/>
              <a:gd name="connsiteX2521" fmla="*/ 3017626 w 11799394"/>
              <a:gd name="connsiteY2521" fmla="*/ 4705965 h 6713342"/>
              <a:gd name="connsiteX2522" fmla="*/ 3074899 w 11799394"/>
              <a:gd name="connsiteY2522" fmla="*/ 4567296 h 6713342"/>
              <a:gd name="connsiteX2523" fmla="*/ 3057269 w 11799394"/>
              <a:gd name="connsiteY2523" fmla="*/ 4542409 h 6713342"/>
              <a:gd name="connsiteX2524" fmla="*/ 3057269 w 11799394"/>
              <a:gd name="connsiteY2524" fmla="*/ 4542409 h 6713342"/>
              <a:gd name="connsiteX2525" fmla="*/ 2749923 w 11799394"/>
              <a:gd name="connsiteY2525" fmla="*/ 4542409 h 6713342"/>
              <a:gd name="connsiteX2526" fmla="*/ 2460613 w 11799394"/>
              <a:gd name="connsiteY2526" fmla="*/ 4722323 h 6713342"/>
              <a:gd name="connsiteX2527" fmla="*/ 2399883 w 11799394"/>
              <a:gd name="connsiteY2527" fmla="*/ 4881341 h 6713342"/>
              <a:gd name="connsiteX2528" fmla="*/ 2415225 w 11799394"/>
              <a:gd name="connsiteY2528" fmla="*/ 4902999 h 6713342"/>
              <a:gd name="connsiteX2529" fmla="*/ 1183516 w 11799394"/>
              <a:gd name="connsiteY2529" fmla="*/ 3337759 h 6713342"/>
              <a:gd name="connsiteX2530" fmla="*/ 1240792 w 11799394"/>
              <a:gd name="connsiteY2530" fmla="*/ 3199090 h 6713342"/>
              <a:gd name="connsiteX2531" fmla="*/ 1223161 w 11799394"/>
              <a:gd name="connsiteY2531" fmla="*/ 3174203 h 6713342"/>
              <a:gd name="connsiteX2532" fmla="*/ 915818 w 11799394"/>
              <a:gd name="connsiteY2532" fmla="*/ 3174203 h 6713342"/>
              <a:gd name="connsiteX2533" fmla="*/ 626505 w 11799394"/>
              <a:gd name="connsiteY2533" fmla="*/ 3354117 h 6713342"/>
              <a:gd name="connsiteX2534" fmla="*/ 565785 w 11799394"/>
              <a:gd name="connsiteY2534" fmla="*/ 3513135 h 6713342"/>
              <a:gd name="connsiteX2535" fmla="*/ 581126 w 11799394"/>
              <a:gd name="connsiteY2535" fmla="*/ 3534793 h 6713342"/>
              <a:gd name="connsiteX2536" fmla="*/ 893433 w 11799394"/>
              <a:gd name="connsiteY2536" fmla="*/ 3534793 h 6713342"/>
              <a:gd name="connsiteX2537" fmla="*/ 1183516 w 11799394"/>
              <a:gd name="connsiteY2537" fmla="*/ 3337759 h 6713342"/>
              <a:gd name="connsiteX2538" fmla="*/ 2567252 w 11799394"/>
              <a:gd name="connsiteY2538" fmla="*/ 5352725 h 6713342"/>
              <a:gd name="connsiteX2539" fmla="*/ 2879555 w 11799394"/>
              <a:gd name="connsiteY2539" fmla="*/ 5352725 h 6713342"/>
              <a:gd name="connsiteX2540" fmla="*/ 3169628 w 11799394"/>
              <a:gd name="connsiteY2540" fmla="*/ 5155704 h 6713342"/>
              <a:gd name="connsiteX2541" fmla="*/ 3226913 w 11799394"/>
              <a:gd name="connsiteY2541" fmla="*/ 5017022 h 6713342"/>
              <a:gd name="connsiteX2542" fmla="*/ 3209284 w 11799394"/>
              <a:gd name="connsiteY2542" fmla="*/ 4992136 h 6713342"/>
              <a:gd name="connsiteX2543" fmla="*/ 3209284 w 11799394"/>
              <a:gd name="connsiteY2543" fmla="*/ 4992136 h 6713342"/>
              <a:gd name="connsiteX2544" fmla="*/ 2901938 w 11799394"/>
              <a:gd name="connsiteY2544" fmla="*/ 4992136 h 6713342"/>
              <a:gd name="connsiteX2545" fmla="*/ 2612627 w 11799394"/>
              <a:gd name="connsiteY2545" fmla="*/ 5172062 h 6713342"/>
              <a:gd name="connsiteX2546" fmla="*/ 2551898 w 11799394"/>
              <a:gd name="connsiteY2546" fmla="*/ 5331080 h 6713342"/>
              <a:gd name="connsiteX2547" fmla="*/ 2567252 w 11799394"/>
              <a:gd name="connsiteY2547" fmla="*/ 5352725 h 6713342"/>
              <a:gd name="connsiteX2548" fmla="*/ 1607286 w 11799394"/>
              <a:gd name="connsiteY2548" fmla="*/ 4446930 h 6713342"/>
              <a:gd name="connsiteX2549" fmla="*/ 1919589 w 11799394"/>
              <a:gd name="connsiteY2549" fmla="*/ 4446930 h 6713342"/>
              <a:gd name="connsiteX2550" fmla="*/ 2209675 w 11799394"/>
              <a:gd name="connsiteY2550" fmla="*/ 4249896 h 6713342"/>
              <a:gd name="connsiteX2551" fmla="*/ 2266947 w 11799394"/>
              <a:gd name="connsiteY2551" fmla="*/ 4111215 h 6713342"/>
              <a:gd name="connsiteX2552" fmla="*/ 2249318 w 11799394"/>
              <a:gd name="connsiteY2552" fmla="*/ 4086341 h 6713342"/>
              <a:gd name="connsiteX2553" fmla="*/ 1941984 w 11799394"/>
              <a:gd name="connsiteY2553" fmla="*/ 4086341 h 6713342"/>
              <a:gd name="connsiteX2554" fmla="*/ 1652661 w 11799394"/>
              <a:gd name="connsiteY2554" fmla="*/ 4266254 h 6713342"/>
              <a:gd name="connsiteX2555" fmla="*/ 1591944 w 11799394"/>
              <a:gd name="connsiteY2555" fmla="*/ 4425272 h 6713342"/>
              <a:gd name="connsiteX2556" fmla="*/ 1607286 w 11799394"/>
              <a:gd name="connsiteY2556" fmla="*/ 4446930 h 6713342"/>
              <a:gd name="connsiteX2557" fmla="*/ 733153 w 11799394"/>
              <a:gd name="connsiteY2557" fmla="*/ 3984532 h 6713342"/>
              <a:gd name="connsiteX2558" fmla="*/ 1045454 w 11799394"/>
              <a:gd name="connsiteY2558" fmla="*/ 3984532 h 6713342"/>
              <a:gd name="connsiteX2559" fmla="*/ 1335541 w 11799394"/>
              <a:gd name="connsiteY2559" fmla="*/ 3787498 h 6713342"/>
              <a:gd name="connsiteX2560" fmla="*/ 1392813 w 11799394"/>
              <a:gd name="connsiteY2560" fmla="*/ 3648816 h 6713342"/>
              <a:gd name="connsiteX2561" fmla="*/ 1375184 w 11799394"/>
              <a:gd name="connsiteY2561" fmla="*/ 3623929 h 6713342"/>
              <a:gd name="connsiteX2562" fmla="*/ 1067839 w 11799394"/>
              <a:gd name="connsiteY2562" fmla="*/ 3623929 h 6713342"/>
              <a:gd name="connsiteX2563" fmla="*/ 778526 w 11799394"/>
              <a:gd name="connsiteY2563" fmla="*/ 3803856 h 6713342"/>
              <a:gd name="connsiteX2564" fmla="*/ 717806 w 11799394"/>
              <a:gd name="connsiteY2564" fmla="*/ 3962874 h 6713342"/>
              <a:gd name="connsiteX2565" fmla="*/ 733153 w 11799394"/>
              <a:gd name="connsiteY2565" fmla="*/ 3984532 h 6713342"/>
              <a:gd name="connsiteX2566" fmla="*/ 3238683 w 11799394"/>
              <a:gd name="connsiteY2566" fmla="*/ 5352725 h 6713342"/>
              <a:gd name="connsiteX2567" fmla="*/ 3550986 w 11799394"/>
              <a:gd name="connsiteY2567" fmla="*/ 5352725 h 6713342"/>
              <a:gd name="connsiteX2568" fmla="*/ 3841072 w 11799394"/>
              <a:gd name="connsiteY2568" fmla="*/ 5155704 h 6713342"/>
              <a:gd name="connsiteX2569" fmla="*/ 3898344 w 11799394"/>
              <a:gd name="connsiteY2569" fmla="*/ 5017022 h 6713342"/>
              <a:gd name="connsiteX2570" fmla="*/ 3880715 w 11799394"/>
              <a:gd name="connsiteY2570" fmla="*/ 4992136 h 6713342"/>
              <a:gd name="connsiteX2571" fmla="*/ 3880715 w 11799394"/>
              <a:gd name="connsiteY2571" fmla="*/ 4992136 h 6713342"/>
              <a:gd name="connsiteX2572" fmla="*/ 3573381 w 11799394"/>
              <a:gd name="connsiteY2572" fmla="*/ 4992136 h 6713342"/>
              <a:gd name="connsiteX2573" fmla="*/ 3284058 w 11799394"/>
              <a:gd name="connsiteY2573" fmla="*/ 5172062 h 6713342"/>
              <a:gd name="connsiteX2574" fmla="*/ 3223341 w 11799394"/>
              <a:gd name="connsiteY2574" fmla="*/ 5331080 h 6713342"/>
              <a:gd name="connsiteX2575" fmla="*/ 3238683 w 11799394"/>
              <a:gd name="connsiteY2575" fmla="*/ 5352725 h 6713342"/>
              <a:gd name="connsiteX2576" fmla="*/ 421741 w 11799394"/>
              <a:gd name="connsiteY2576" fmla="*/ 1818670 h 6713342"/>
              <a:gd name="connsiteX2577" fmla="*/ 729083 w 11799394"/>
              <a:gd name="connsiteY2577" fmla="*/ 1818670 h 6713342"/>
              <a:gd name="connsiteX2578" fmla="*/ 746715 w 11799394"/>
              <a:gd name="connsiteY2578" fmla="*/ 1843556 h 6713342"/>
              <a:gd name="connsiteX2579" fmla="*/ 689439 w 11799394"/>
              <a:gd name="connsiteY2579" fmla="*/ 1982237 h 6713342"/>
              <a:gd name="connsiteX2580" fmla="*/ 399351 w 11799394"/>
              <a:gd name="connsiteY2580" fmla="*/ 2179259 h 6713342"/>
              <a:gd name="connsiteX2581" fmla="*/ 87047 w 11799394"/>
              <a:gd name="connsiteY2581" fmla="*/ 2179259 h 6713342"/>
              <a:gd name="connsiteX2582" fmla="*/ 71700 w 11799394"/>
              <a:gd name="connsiteY2582" fmla="*/ 2157601 h 6713342"/>
              <a:gd name="connsiteX2583" fmla="*/ 132427 w 11799394"/>
              <a:gd name="connsiteY2583" fmla="*/ 1998583 h 6713342"/>
              <a:gd name="connsiteX2584" fmla="*/ 421740 w 11799394"/>
              <a:gd name="connsiteY2584" fmla="*/ 1818670 h 6713342"/>
              <a:gd name="connsiteX2585" fmla="*/ 683890 w 11799394"/>
              <a:gd name="connsiteY2585" fmla="*/ 1864858 h 6713342"/>
              <a:gd name="connsiteX2586" fmla="*/ 421741 w 11799394"/>
              <a:gd name="connsiteY2586" fmla="*/ 1864858 h 6713342"/>
              <a:gd name="connsiteX2587" fmla="*/ 175579 w 11799394"/>
              <a:gd name="connsiteY2587" fmla="*/ 2015068 h 6713342"/>
              <a:gd name="connsiteX2588" fmla="*/ 131918 w 11799394"/>
              <a:gd name="connsiteY2588" fmla="*/ 2129397 h 6713342"/>
              <a:gd name="connsiteX2589" fmla="*/ 134444 w 11799394"/>
              <a:gd name="connsiteY2589" fmla="*/ 2133070 h 6713342"/>
              <a:gd name="connsiteX2590" fmla="*/ 399348 w 11799394"/>
              <a:gd name="connsiteY2590" fmla="*/ 2133070 h 6713342"/>
              <a:gd name="connsiteX2591" fmla="*/ 646279 w 11799394"/>
              <a:gd name="connsiteY2591" fmla="*/ 1965752 h 6713342"/>
              <a:gd name="connsiteX2592" fmla="*/ 646502 w 11799394"/>
              <a:gd name="connsiteY2592" fmla="*/ 1965168 h 6713342"/>
              <a:gd name="connsiteX2593" fmla="*/ 646739 w 11799394"/>
              <a:gd name="connsiteY2593" fmla="*/ 1964596 h 6713342"/>
              <a:gd name="connsiteX2594" fmla="*/ 686390 w 11799394"/>
              <a:gd name="connsiteY2594" fmla="*/ 1868595 h 6713342"/>
              <a:gd name="connsiteX2595" fmla="*/ 683888 w 11799394"/>
              <a:gd name="connsiteY2595" fmla="*/ 1864858 h 6713342"/>
              <a:gd name="connsiteX2596" fmla="*/ 10440201 w 11799394"/>
              <a:gd name="connsiteY2596" fmla="*/ 2881703 h 6713342"/>
              <a:gd name="connsiteX2597" fmla="*/ 10497486 w 11799394"/>
              <a:gd name="connsiteY2597" fmla="*/ 2743021 h 6713342"/>
              <a:gd name="connsiteX2598" fmla="*/ 10479856 w 11799394"/>
              <a:gd name="connsiteY2598" fmla="*/ 2718135 h 6713342"/>
              <a:gd name="connsiteX2599" fmla="*/ 10172511 w 11799394"/>
              <a:gd name="connsiteY2599" fmla="*/ 2718135 h 6713342"/>
              <a:gd name="connsiteX2600" fmla="*/ 9883200 w 11799394"/>
              <a:gd name="connsiteY2600" fmla="*/ 2898061 h 6713342"/>
              <a:gd name="connsiteX2601" fmla="*/ 9822470 w 11799394"/>
              <a:gd name="connsiteY2601" fmla="*/ 3057078 h 6713342"/>
              <a:gd name="connsiteX2602" fmla="*/ 9837812 w 11799394"/>
              <a:gd name="connsiteY2602" fmla="*/ 3078724 h 6713342"/>
              <a:gd name="connsiteX2603" fmla="*/ 10150127 w 11799394"/>
              <a:gd name="connsiteY2603" fmla="*/ 3078724 h 6713342"/>
              <a:gd name="connsiteX2604" fmla="*/ 10440201 w 11799394"/>
              <a:gd name="connsiteY2604" fmla="*/ 2881703 h 6713342"/>
              <a:gd name="connsiteX2605" fmla="*/ 10277154 w 11799394"/>
              <a:gd name="connsiteY2605" fmla="*/ 2268396 h 6713342"/>
              <a:gd name="connsiteX2606" fmla="*/ 10277154 w 11799394"/>
              <a:gd name="connsiteY2606" fmla="*/ 2268396 h 6713342"/>
              <a:gd name="connsiteX2607" fmla="*/ 9969820 w 11799394"/>
              <a:gd name="connsiteY2607" fmla="*/ 2268396 h 6713342"/>
              <a:gd name="connsiteX2608" fmla="*/ 9680497 w 11799394"/>
              <a:gd name="connsiteY2608" fmla="*/ 2448322 h 6713342"/>
              <a:gd name="connsiteX2609" fmla="*/ 9619781 w 11799394"/>
              <a:gd name="connsiteY2609" fmla="*/ 2607339 h 6713342"/>
              <a:gd name="connsiteX2610" fmla="*/ 9635121 w 11799394"/>
              <a:gd name="connsiteY2610" fmla="*/ 2628998 h 6713342"/>
              <a:gd name="connsiteX2611" fmla="*/ 9947424 w 11799394"/>
              <a:gd name="connsiteY2611" fmla="*/ 2628998 h 6713342"/>
              <a:gd name="connsiteX2612" fmla="*/ 10237510 w 11799394"/>
              <a:gd name="connsiteY2612" fmla="*/ 2431964 h 6713342"/>
              <a:gd name="connsiteX2613" fmla="*/ 10294783 w 11799394"/>
              <a:gd name="connsiteY2613" fmla="*/ 2293282 h 6713342"/>
              <a:gd name="connsiteX2614" fmla="*/ 10277154 w 11799394"/>
              <a:gd name="connsiteY2614" fmla="*/ 2268396 h 6713342"/>
              <a:gd name="connsiteX2615" fmla="*/ 10125127 w 11799394"/>
              <a:gd name="connsiteY2615" fmla="*/ 1818670 h 6713342"/>
              <a:gd name="connsiteX2616" fmla="*/ 9817793 w 11799394"/>
              <a:gd name="connsiteY2616" fmla="*/ 1818670 h 6713342"/>
              <a:gd name="connsiteX2617" fmla="*/ 9528470 w 11799394"/>
              <a:gd name="connsiteY2617" fmla="*/ 1998583 h 6713342"/>
              <a:gd name="connsiteX2618" fmla="*/ 9467753 w 11799394"/>
              <a:gd name="connsiteY2618" fmla="*/ 2157601 h 6713342"/>
              <a:gd name="connsiteX2619" fmla="*/ 9483094 w 11799394"/>
              <a:gd name="connsiteY2619" fmla="*/ 2179259 h 6713342"/>
              <a:gd name="connsiteX2620" fmla="*/ 9795397 w 11799394"/>
              <a:gd name="connsiteY2620" fmla="*/ 2179259 h 6713342"/>
              <a:gd name="connsiteX2621" fmla="*/ 10085483 w 11799394"/>
              <a:gd name="connsiteY2621" fmla="*/ 1982237 h 6713342"/>
              <a:gd name="connsiteX2622" fmla="*/ 10142756 w 11799394"/>
              <a:gd name="connsiteY2622" fmla="*/ 1843543 h 6713342"/>
              <a:gd name="connsiteX2623" fmla="*/ 10125127 w 11799394"/>
              <a:gd name="connsiteY2623" fmla="*/ 1818670 h 6713342"/>
              <a:gd name="connsiteX2624" fmla="*/ 9453696 w 11799394"/>
              <a:gd name="connsiteY2624" fmla="*/ 1818670 h 6713342"/>
              <a:gd name="connsiteX2625" fmla="*/ 9146349 w 11799394"/>
              <a:gd name="connsiteY2625" fmla="*/ 1818670 h 6713342"/>
              <a:gd name="connsiteX2626" fmla="*/ 8857039 w 11799394"/>
              <a:gd name="connsiteY2626" fmla="*/ 1998583 h 6713342"/>
              <a:gd name="connsiteX2627" fmla="*/ 8796310 w 11799394"/>
              <a:gd name="connsiteY2627" fmla="*/ 2157601 h 6713342"/>
              <a:gd name="connsiteX2628" fmla="*/ 8811664 w 11799394"/>
              <a:gd name="connsiteY2628" fmla="*/ 2179259 h 6713342"/>
              <a:gd name="connsiteX2629" fmla="*/ 9123967 w 11799394"/>
              <a:gd name="connsiteY2629" fmla="*/ 2179259 h 6713342"/>
              <a:gd name="connsiteX2630" fmla="*/ 9414052 w 11799394"/>
              <a:gd name="connsiteY2630" fmla="*/ 1982237 h 6713342"/>
              <a:gd name="connsiteX2631" fmla="*/ 9471324 w 11799394"/>
              <a:gd name="connsiteY2631" fmla="*/ 1843543 h 6713342"/>
              <a:gd name="connsiteX2632" fmla="*/ 9453696 w 11799394"/>
              <a:gd name="connsiteY2632" fmla="*/ 1818670 h 6713342"/>
              <a:gd name="connsiteX2633" fmla="*/ 86 w 11799394"/>
              <a:gd name="connsiteY2633" fmla="*/ 2600756 h 6713342"/>
              <a:gd name="connsiteX2634" fmla="*/ 158995 w 11799394"/>
              <a:gd name="connsiteY2634" fmla="*/ 2431964 h 6713342"/>
              <a:gd name="connsiteX2635" fmla="*/ 216271 w 11799394"/>
              <a:gd name="connsiteY2635" fmla="*/ 2293282 h 6713342"/>
              <a:gd name="connsiteX2636" fmla="*/ 198639 w 11799394"/>
              <a:gd name="connsiteY2636" fmla="*/ 2268396 h 6713342"/>
              <a:gd name="connsiteX2637" fmla="*/ 198639 w 11799394"/>
              <a:gd name="connsiteY2637" fmla="*/ 2268396 h 6713342"/>
              <a:gd name="connsiteX2638" fmla="*/ 92 w 11799394"/>
              <a:gd name="connsiteY2638" fmla="*/ 2268396 h 6713342"/>
              <a:gd name="connsiteX2639" fmla="*/ 85 w 11799394"/>
              <a:gd name="connsiteY2639" fmla="*/ 2600756 h 6713342"/>
              <a:gd name="connsiteX2640" fmla="*/ 9314341 w 11799394"/>
              <a:gd name="connsiteY2640" fmla="*/ 1362601 h 6713342"/>
              <a:gd name="connsiteX2641" fmla="*/ 9007007 w 11799394"/>
              <a:gd name="connsiteY2641" fmla="*/ 1362601 h 6713342"/>
              <a:gd name="connsiteX2642" fmla="*/ 8717684 w 11799394"/>
              <a:gd name="connsiteY2642" fmla="*/ 1542527 h 6713342"/>
              <a:gd name="connsiteX2643" fmla="*/ 8656967 w 11799394"/>
              <a:gd name="connsiteY2643" fmla="*/ 1701545 h 6713342"/>
              <a:gd name="connsiteX2644" fmla="*/ 8672309 w 11799394"/>
              <a:gd name="connsiteY2644" fmla="*/ 1723190 h 6713342"/>
              <a:gd name="connsiteX2645" fmla="*/ 8984612 w 11799394"/>
              <a:gd name="connsiteY2645" fmla="*/ 1723190 h 6713342"/>
              <a:gd name="connsiteX2646" fmla="*/ 9274697 w 11799394"/>
              <a:gd name="connsiteY2646" fmla="*/ 1526169 h 6713342"/>
              <a:gd name="connsiteX2647" fmla="*/ 9331969 w 11799394"/>
              <a:gd name="connsiteY2647" fmla="*/ 1387487 h 6713342"/>
              <a:gd name="connsiteX2648" fmla="*/ 9314341 w 11799394"/>
              <a:gd name="connsiteY2648" fmla="*/ 1362601 h 6713342"/>
              <a:gd name="connsiteX2649" fmla="*/ 8919980 w 11799394"/>
              <a:gd name="connsiteY2649" fmla="*/ 4249896 h 6713342"/>
              <a:gd name="connsiteX2650" fmla="*/ 8977253 w 11799394"/>
              <a:gd name="connsiteY2650" fmla="*/ 4111215 h 6713342"/>
              <a:gd name="connsiteX2651" fmla="*/ 8959623 w 11799394"/>
              <a:gd name="connsiteY2651" fmla="*/ 4086341 h 6713342"/>
              <a:gd name="connsiteX2652" fmla="*/ 8652277 w 11799394"/>
              <a:gd name="connsiteY2652" fmla="*/ 4086341 h 6713342"/>
              <a:gd name="connsiteX2653" fmla="*/ 8362967 w 11799394"/>
              <a:gd name="connsiteY2653" fmla="*/ 4266254 h 6713342"/>
              <a:gd name="connsiteX2654" fmla="*/ 8302250 w 11799394"/>
              <a:gd name="connsiteY2654" fmla="*/ 4425272 h 6713342"/>
              <a:gd name="connsiteX2655" fmla="*/ 8317591 w 11799394"/>
              <a:gd name="connsiteY2655" fmla="*/ 4446930 h 6713342"/>
              <a:gd name="connsiteX2656" fmla="*/ 8629894 w 11799394"/>
              <a:gd name="connsiteY2656" fmla="*/ 4446930 h 6713342"/>
              <a:gd name="connsiteX2657" fmla="*/ 8919980 w 11799394"/>
              <a:gd name="connsiteY2657" fmla="*/ 4249896 h 6713342"/>
              <a:gd name="connsiteX2658" fmla="*/ 9388708 w 11799394"/>
              <a:gd name="connsiteY2658" fmla="*/ 3787498 h 6713342"/>
              <a:gd name="connsiteX2659" fmla="*/ 9445993 w 11799394"/>
              <a:gd name="connsiteY2659" fmla="*/ 3648816 h 6713342"/>
              <a:gd name="connsiteX2660" fmla="*/ 9428351 w 11799394"/>
              <a:gd name="connsiteY2660" fmla="*/ 3623929 h 6713342"/>
              <a:gd name="connsiteX2661" fmla="*/ 9121018 w 11799394"/>
              <a:gd name="connsiteY2661" fmla="*/ 3623929 h 6713342"/>
              <a:gd name="connsiteX2662" fmla="*/ 8831707 w 11799394"/>
              <a:gd name="connsiteY2662" fmla="*/ 3803856 h 6713342"/>
              <a:gd name="connsiteX2663" fmla="*/ 8770978 w 11799394"/>
              <a:gd name="connsiteY2663" fmla="*/ 3962874 h 6713342"/>
              <a:gd name="connsiteX2664" fmla="*/ 8786319 w 11799394"/>
              <a:gd name="connsiteY2664" fmla="*/ 3984532 h 6713342"/>
              <a:gd name="connsiteX2665" fmla="*/ 9098635 w 11799394"/>
              <a:gd name="connsiteY2665" fmla="*/ 3984532 h 6713342"/>
              <a:gd name="connsiteX2666" fmla="*/ 9388708 w 11799394"/>
              <a:gd name="connsiteY2666" fmla="*/ 3787498 h 6713342"/>
              <a:gd name="connsiteX2667" fmla="*/ 5072808 w 11799394"/>
              <a:gd name="connsiteY2667" fmla="*/ 456066 h 6713342"/>
              <a:gd name="connsiteX2668" fmla="*/ 4765475 w 11799394"/>
              <a:gd name="connsiteY2668" fmla="*/ 456066 h 6713342"/>
              <a:gd name="connsiteX2669" fmla="*/ 4476151 w 11799394"/>
              <a:gd name="connsiteY2669" fmla="*/ 635986 h 6713342"/>
              <a:gd name="connsiteX2670" fmla="*/ 4415435 w 11799394"/>
              <a:gd name="connsiteY2670" fmla="*/ 795004 h 6713342"/>
              <a:gd name="connsiteX2671" fmla="*/ 4430776 w 11799394"/>
              <a:gd name="connsiteY2671" fmla="*/ 816661 h 6713342"/>
              <a:gd name="connsiteX2672" fmla="*/ 4743079 w 11799394"/>
              <a:gd name="connsiteY2672" fmla="*/ 816661 h 6713342"/>
              <a:gd name="connsiteX2673" fmla="*/ 5033165 w 11799394"/>
              <a:gd name="connsiteY2673" fmla="*/ 619630 h 6713342"/>
              <a:gd name="connsiteX2674" fmla="*/ 5090450 w 11799394"/>
              <a:gd name="connsiteY2674" fmla="*/ 480948 h 6713342"/>
              <a:gd name="connsiteX2675" fmla="*/ 5072808 w 11799394"/>
              <a:gd name="connsiteY2675" fmla="*/ 456067 h 6713342"/>
              <a:gd name="connsiteX2676" fmla="*/ 8387904 w 11799394"/>
              <a:gd name="connsiteY2676" fmla="*/ 4705965 h 6713342"/>
              <a:gd name="connsiteX2677" fmla="*/ 8445177 w 11799394"/>
              <a:gd name="connsiteY2677" fmla="*/ 4567296 h 6713342"/>
              <a:gd name="connsiteX2678" fmla="*/ 8427547 w 11799394"/>
              <a:gd name="connsiteY2678" fmla="*/ 4542409 h 6713342"/>
              <a:gd name="connsiteX2679" fmla="*/ 8427547 w 11799394"/>
              <a:gd name="connsiteY2679" fmla="*/ 4542409 h 6713342"/>
              <a:gd name="connsiteX2680" fmla="*/ 8120201 w 11799394"/>
              <a:gd name="connsiteY2680" fmla="*/ 4542409 h 6713342"/>
              <a:gd name="connsiteX2681" fmla="*/ 7830891 w 11799394"/>
              <a:gd name="connsiteY2681" fmla="*/ 4722323 h 6713342"/>
              <a:gd name="connsiteX2682" fmla="*/ 7770161 w 11799394"/>
              <a:gd name="connsiteY2682" fmla="*/ 4881341 h 6713342"/>
              <a:gd name="connsiteX2683" fmla="*/ 7785516 w 11799394"/>
              <a:gd name="connsiteY2683" fmla="*/ 4902999 h 6713342"/>
              <a:gd name="connsiteX2684" fmla="*/ 8097806 w 11799394"/>
              <a:gd name="connsiteY2684" fmla="*/ 4902999 h 6713342"/>
              <a:gd name="connsiteX2685" fmla="*/ 8387892 w 11799394"/>
              <a:gd name="connsiteY2685" fmla="*/ 4705978 h 6713342"/>
              <a:gd name="connsiteX2686" fmla="*/ 4401377 w 11799394"/>
              <a:gd name="connsiteY2686" fmla="*/ 456066 h 6713342"/>
              <a:gd name="connsiteX2687" fmla="*/ 4094031 w 11799394"/>
              <a:gd name="connsiteY2687" fmla="*/ 456066 h 6713342"/>
              <a:gd name="connsiteX2688" fmla="*/ 3804720 w 11799394"/>
              <a:gd name="connsiteY2688" fmla="*/ 635986 h 6713342"/>
              <a:gd name="connsiteX2689" fmla="*/ 3744004 w 11799394"/>
              <a:gd name="connsiteY2689" fmla="*/ 795004 h 6713342"/>
              <a:gd name="connsiteX2690" fmla="*/ 3759345 w 11799394"/>
              <a:gd name="connsiteY2690" fmla="*/ 816661 h 6713342"/>
              <a:gd name="connsiteX2691" fmla="*/ 4071648 w 11799394"/>
              <a:gd name="connsiteY2691" fmla="*/ 816661 h 6713342"/>
              <a:gd name="connsiteX2692" fmla="*/ 4361734 w 11799394"/>
              <a:gd name="connsiteY2692" fmla="*/ 619630 h 6713342"/>
              <a:gd name="connsiteX2693" fmla="*/ 4419006 w 11799394"/>
              <a:gd name="connsiteY2693" fmla="*/ 480948 h 6713342"/>
              <a:gd name="connsiteX2694" fmla="*/ 4401377 w 11799394"/>
              <a:gd name="connsiteY2694" fmla="*/ 456067 h 6713342"/>
              <a:gd name="connsiteX2695" fmla="*/ 3057269 w 11799394"/>
              <a:gd name="connsiteY2695" fmla="*/ 456066 h 6713342"/>
              <a:gd name="connsiteX2696" fmla="*/ 2749923 w 11799394"/>
              <a:gd name="connsiteY2696" fmla="*/ 456066 h 6713342"/>
              <a:gd name="connsiteX2697" fmla="*/ 2460613 w 11799394"/>
              <a:gd name="connsiteY2697" fmla="*/ 635986 h 6713342"/>
              <a:gd name="connsiteX2698" fmla="*/ 2399883 w 11799394"/>
              <a:gd name="connsiteY2698" fmla="*/ 795004 h 6713342"/>
              <a:gd name="connsiteX2699" fmla="*/ 2415225 w 11799394"/>
              <a:gd name="connsiteY2699" fmla="*/ 816661 h 6713342"/>
              <a:gd name="connsiteX2700" fmla="*/ 2727528 w 11799394"/>
              <a:gd name="connsiteY2700" fmla="*/ 816661 h 6713342"/>
              <a:gd name="connsiteX2701" fmla="*/ 3017614 w 11799394"/>
              <a:gd name="connsiteY2701" fmla="*/ 619630 h 6713342"/>
              <a:gd name="connsiteX2702" fmla="*/ 3074899 w 11799394"/>
              <a:gd name="connsiteY2702" fmla="*/ 480948 h 6713342"/>
              <a:gd name="connsiteX2703" fmla="*/ 3057269 w 11799394"/>
              <a:gd name="connsiteY2703" fmla="*/ 456067 h 6713342"/>
              <a:gd name="connsiteX2704" fmla="*/ 9251005 w 11799394"/>
              <a:gd name="connsiteY2704" fmla="*/ 905799 h 6713342"/>
              <a:gd name="connsiteX2705" fmla="*/ 9251005 w 11799394"/>
              <a:gd name="connsiteY2705" fmla="*/ 905799 h 6713342"/>
              <a:gd name="connsiteX2706" fmla="*/ 8943659 w 11799394"/>
              <a:gd name="connsiteY2706" fmla="*/ 905800 h 6713342"/>
              <a:gd name="connsiteX2707" fmla="*/ 8654349 w 11799394"/>
              <a:gd name="connsiteY2707" fmla="*/ 1085721 h 6713342"/>
              <a:gd name="connsiteX2708" fmla="*/ 8593632 w 11799394"/>
              <a:gd name="connsiteY2708" fmla="*/ 1244739 h 6713342"/>
              <a:gd name="connsiteX2709" fmla="*/ 8608973 w 11799394"/>
              <a:gd name="connsiteY2709" fmla="*/ 1266393 h 6713342"/>
              <a:gd name="connsiteX2710" fmla="*/ 8921264 w 11799394"/>
              <a:gd name="connsiteY2710" fmla="*/ 1266393 h 6713342"/>
              <a:gd name="connsiteX2711" fmla="*/ 9211362 w 11799394"/>
              <a:gd name="connsiteY2711" fmla="*/ 1069363 h 6713342"/>
              <a:gd name="connsiteX2712" fmla="*/ 9268635 w 11799394"/>
              <a:gd name="connsiteY2712" fmla="*/ 930682 h 6713342"/>
              <a:gd name="connsiteX2713" fmla="*/ 9251005 w 11799394"/>
              <a:gd name="connsiteY2713" fmla="*/ 905797 h 6713342"/>
              <a:gd name="connsiteX2714" fmla="*/ 8427547 w 11799394"/>
              <a:gd name="connsiteY2714" fmla="*/ 456066 h 6713342"/>
              <a:gd name="connsiteX2715" fmla="*/ 8120201 w 11799394"/>
              <a:gd name="connsiteY2715" fmla="*/ 456066 h 6713342"/>
              <a:gd name="connsiteX2716" fmla="*/ 7830891 w 11799394"/>
              <a:gd name="connsiteY2716" fmla="*/ 635986 h 6713342"/>
              <a:gd name="connsiteX2717" fmla="*/ 7770174 w 11799394"/>
              <a:gd name="connsiteY2717" fmla="*/ 795004 h 6713342"/>
              <a:gd name="connsiteX2718" fmla="*/ 7785516 w 11799394"/>
              <a:gd name="connsiteY2718" fmla="*/ 816661 h 6713342"/>
              <a:gd name="connsiteX2719" fmla="*/ 8097806 w 11799394"/>
              <a:gd name="connsiteY2719" fmla="*/ 816661 h 6713342"/>
              <a:gd name="connsiteX2720" fmla="*/ 8387904 w 11799394"/>
              <a:gd name="connsiteY2720" fmla="*/ 619630 h 6713342"/>
              <a:gd name="connsiteX2721" fmla="*/ 8445177 w 11799394"/>
              <a:gd name="connsiteY2721" fmla="*/ 480948 h 6713342"/>
              <a:gd name="connsiteX2722" fmla="*/ 8427547 w 11799394"/>
              <a:gd name="connsiteY2722" fmla="*/ 456067 h 6713342"/>
              <a:gd name="connsiteX2723" fmla="*/ 7083021 w 11799394"/>
              <a:gd name="connsiteY2723" fmla="*/ 456066 h 6713342"/>
              <a:gd name="connsiteX2724" fmla="*/ 6775675 w 11799394"/>
              <a:gd name="connsiteY2724" fmla="*/ 456066 h 6713342"/>
              <a:gd name="connsiteX2725" fmla="*/ 6486364 w 11799394"/>
              <a:gd name="connsiteY2725" fmla="*/ 635986 h 6713342"/>
              <a:gd name="connsiteX2726" fmla="*/ 6425647 w 11799394"/>
              <a:gd name="connsiteY2726" fmla="*/ 795004 h 6713342"/>
              <a:gd name="connsiteX2727" fmla="*/ 6440989 w 11799394"/>
              <a:gd name="connsiteY2727" fmla="*/ 816661 h 6713342"/>
              <a:gd name="connsiteX2728" fmla="*/ 6753292 w 11799394"/>
              <a:gd name="connsiteY2728" fmla="*/ 816661 h 6713342"/>
              <a:gd name="connsiteX2729" fmla="*/ 7043378 w 11799394"/>
              <a:gd name="connsiteY2729" fmla="*/ 619630 h 6713342"/>
              <a:gd name="connsiteX2730" fmla="*/ 7100650 w 11799394"/>
              <a:gd name="connsiteY2730" fmla="*/ 480948 h 6713342"/>
              <a:gd name="connsiteX2731" fmla="*/ 7083021 w 11799394"/>
              <a:gd name="connsiteY2731" fmla="*/ 456067 h 6713342"/>
              <a:gd name="connsiteX2732" fmla="*/ 6411590 w 11799394"/>
              <a:gd name="connsiteY2732" fmla="*/ 456066 h 6713342"/>
              <a:gd name="connsiteX2733" fmla="*/ 6104244 w 11799394"/>
              <a:gd name="connsiteY2733" fmla="*/ 456066 h 6713342"/>
              <a:gd name="connsiteX2734" fmla="*/ 5814933 w 11799394"/>
              <a:gd name="connsiteY2734" fmla="*/ 635986 h 6713342"/>
              <a:gd name="connsiteX2735" fmla="*/ 5754216 w 11799394"/>
              <a:gd name="connsiteY2735" fmla="*/ 795004 h 6713342"/>
              <a:gd name="connsiteX2736" fmla="*/ 5769558 w 11799394"/>
              <a:gd name="connsiteY2736" fmla="*/ 816661 h 6713342"/>
              <a:gd name="connsiteX2737" fmla="*/ 6081848 w 11799394"/>
              <a:gd name="connsiteY2737" fmla="*/ 816661 h 6713342"/>
              <a:gd name="connsiteX2738" fmla="*/ 6371947 w 11799394"/>
              <a:gd name="connsiteY2738" fmla="*/ 619630 h 6713342"/>
              <a:gd name="connsiteX2739" fmla="*/ 6429219 w 11799394"/>
              <a:gd name="connsiteY2739" fmla="*/ 480948 h 6713342"/>
              <a:gd name="connsiteX2740" fmla="*/ 6411590 w 11799394"/>
              <a:gd name="connsiteY2740" fmla="*/ 456067 h 6713342"/>
              <a:gd name="connsiteX2741" fmla="*/ 9908125 w 11799394"/>
              <a:gd name="connsiteY2741" fmla="*/ 3337759 h 6713342"/>
              <a:gd name="connsiteX2742" fmla="*/ 9965397 w 11799394"/>
              <a:gd name="connsiteY2742" fmla="*/ 3199090 h 6713342"/>
              <a:gd name="connsiteX2743" fmla="*/ 9947768 w 11799394"/>
              <a:gd name="connsiteY2743" fmla="*/ 3174203 h 6713342"/>
              <a:gd name="connsiteX2744" fmla="*/ 9640422 w 11799394"/>
              <a:gd name="connsiteY2744" fmla="*/ 3174203 h 6713342"/>
              <a:gd name="connsiteX2745" fmla="*/ 9351112 w 11799394"/>
              <a:gd name="connsiteY2745" fmla="*/ 3354117 h 6713342"/>
              <a:gd name="connsiteX2746" fmla="*/ 9290394 w 11799394"/>
              <a:gd name="connsiteY2746" fmla="*/ 3513135 h 6713342"/>
              <a:gd name="connsiteX2747" fmla="*/ 9305736 w 11799394"/>
              <a:gd name="connsiteY2747" fmla="*/ 3534793 h 6713342"/>
              <a:gd name="connsiteX2748" fmla="*/ 9618039 w 11799394"/>
              <a:gd name="connsiteY2748" fmla="*/ 3534793 h 6713342"/>
              <a:gd name="connsiteX2749" fmla="*/ 9908125 w 11799394"/>
              <a:gd name="connsiteY2749" fmla="*/ 3337759 h 6713342"/>
              <a:gd name="connsiteX2750" fmla="*/ 1227227 w 11799394"/>
              <a:gd name="connsiteY2750" fmla="*/ 5352725 h 6713342"/>
              <a:gd name="connsiteX2751" fmla="*/ 1539540 w 11799394"/>
              <a:gd name="connsiteY2751" fmla="*/ 5352725 h 6713342"/>
              <a:gd name="connsiteX2752" fmla="*/ 1829626 w 11799394"/>
              <a:gd name="connsiteY2752" fmla="*/ 5155704 h 6713342"/>
              <a:gd name="connsiteX2753" fmla="*/ 1886898 w 11799394"/>
              <a:gd name="connsiteY2753" fmla="*/ 5017022 h 6713342"/>
              <a:gd name="connsiteX2754" fmla="*/ 1869269 w 11799394"/>
              <a:gd name="connsiteY2754" fmla="*/ 4992136 h 6713342"/>
              <a:gd name="connsiteX2755" fmla="*/ 1869256 w 11799394"/>
              <a:gd name="connsiteY2755" fmla="*/ 4992136 h 6713342"/>
              <a:gd name="connsiteX2756" fmla="*/ 1561923 w 11799394"/>
              <a:gd name="connsiteY2756" fmla="*/ 4992136 h 6713342"/>
              <a:gd name="connsiteX2757" fmla="*/ 1272600 w 11799394"/>
              <a:gd name="connsiteY2757" fmla="*/ 5172062 h 6713342"/>
              <a:gd name="connsiteX2758" fmla="*/ 1211884 w 11799394"/>
              <a:gd name="connsiteY2758" fmla="*/ 5331080 h 6713342"/>
              <a:gd name="connsiteX2759" fmla="*/ 1227225 w 11799394"/>
              <a:gd name="connsiteY2759" fmla="*/ 5352725 h 6713342"/>
              <a:gd name="connsiteX2760" fmla="*/ 7264434 w 11799394"/>
              <a:gd name="connsiteY2760" fmla="*/ 5352725 h 6713342"/>
              <a:gd name="connsiteX2761" fmla="*/ 7576750 w 11799394"/>
              <a:gd name="connsiteY2761" fmla="*/ 5352725 h 6713342"/>
              <a:gd name="connsiteX2762" fmla="*/ 7866836 w 11799394"/>
              <a:gd name="connsiteY2762" fmla="*/ 5155704 h 6713342"/>
              <a:gd name="connsiteX2763" fmla="*/ 7924108 w 11799394"/>
              <a:gd name="connsiteY2763" fmla="*/ 5017022 h 6713342"/>
              <a:gd name="connsiteX2764" fmla="*/ 7906479 w 11799394"/>
              <a:gd name="connsiteY2764" fmla="*/ 4992136 h 6713342"/>
              <a:gd name="connsiteX2765" fmla="*/ 7906479 w 11799394"/>
              <a:gd name="connsiteY2765" fmla="*/ 4992136 h 6713342"/>
              <a:gd name="connsiteX2766" fmla="*/ 7599133 w 11799394"/>
              <a:gd name="connsiteY2766" fmla="*/ 4992136 h 6713342"/>
              <a:gd name="connsiteX2767" fmla="*/ 7309822 w 11799394"/>
              <a:gd name="connsiteY2767" fmla="*/ 5172062 h 6713342"/>
              <a:gd name="connsiteX2768" fmla="*/ 7249105 w 11799394"/>
              <a:gd name="connsiteY2768" fmla="*/ 5331080 h 6713342"/>
              <a:gd name="connsiteX2769" fmla="*/ 7264434 w 11799394"/>
              <a:gd name="connsiteY2769" fmla="*/ 5352725 h 6713342"/>
              <a:gd name="connsiteX2770" fmla="*/ 1883314 w 11799394"/>
              <a:gd name="connsiteY2770" fmla="*/ 5331080 h 6713342"/>
              <a:gd name="connsiteX2771" fmla="*/ 1944043 w 11799394"/>
              <a:gd name="connsiteY2771" fmla="*/ 5172062 h 6713342"/>
              <a:gd name="connsiteX2772" fmla="*/ 2233354 w 11799394"/>
              <a:gd name="connsiteY2772" fmla="*/ 4992136 h 6713342"/>
              <a:gd name="connsiteX2773" fmla="*/ 2540687 w 11799394"/>
              <a:gd name="connsiteY2773" fmla="*/ 4992136 h 6713342"/>
              <a:gd name="connsiteX2774" fmla="*/ 2558329 w 11799394"/>
              <a:gd name="connsiteY2774" fmla="*/ 5017022 h 6713342"/>
              <a:gd name="connsiteX2775" fmla="*/ 2501044 w 11799394"/>
              <a:gd name="connsiteY2775" fmla="*/ 5155704 h 6713342"/>
              <a:gd name="connsiteX2776" fmla="*/ 2210958 w 11799394"/>
              <a:gd name="connsiteY2776" fmla="*/ 5352725 h 6713342"/>
              <a:gd name="connsiteX2777" fmla="*/ 1898655 w 11799394"/>
              <a:gd name="connsiteY2777" fmla="*/ 5352725 h 6713342"/>
              <a:gd name="connsiteX2778" fmla="*/ 1883314 w 11799394"/>
              <a:gd name="connsiteY2778" fmla="*/ 5331080 h 6713342"/>
              <a:gd name="connsiteX2779" fmla="*/ 1946064 w 11799394"/>
              <a:gd name="connsiteY2779" fmla="*/ 5306536 h 6713342"/>
              <a:gd name="connsiteX2780" fmla="*/ 2210958 w 11799394"/>
              <a:gd name="connsiteY2780" fmla="*/ 5306536 h 6713342"/>
              <a:gd name="connsiteX2781" fmla="*/ 2457893 w 11799394"/>
              <a:gd name="connsiteY2781" fmla="*/ 5139231 h 6713342"/>
              <a:gd name="connsiteX2782" fmla="*/ 2458109 w 11799394"/>
              <a:gd name="connsiteY2782" fmla="*/ 5138646 h 6713342"/>
              <a:gd name="connsiteX2783" fmla="*/ 2458350 w 11799394"/>
              <a:gd name="connsiteY2783" fmla="*/ 5138062 h 6713342"/>
              <a:gd name="connsiteX2784" fmla="*/ 2498006 w 11799394"/>
              <a:gd name="connsiteY2784" fmla="*/ 5042061 h 6713342"/>
              <a:gd name="connsiteX2785" fmla="*/ 2495502 w 11799394"/>
              <a:gd name="connsiteY2785" fmla="*/ 5038324 h 6713342"/>
              <a:gd name="connsiteX2786" fmla="*/ 2233354 w 11799394"/>
              <a:gd name="connsiteY2786" fmla="*/ 5038324 h 6713342"/>
              <a:gd name="connsiteX2787" fmla="*/ 1987195 w 11799394"/>
              <a:gd name="connsiteY2787" fmla="*/ 5188534 h 6713342"/>
              <a:gd name="connsiteX2788" fmla="*/ 1943535 w 11799394"/>
              <a:gd name="connsiteY2788" fmla="*/ 5302876 h 6713342"/>
              <a:gd name="connsiteX2789" fmla="*/ 1946064 w 11799394"/>
              <a:gd name="connsiteY2789" fmla="*/ 5306536 h 6713342"/>
              <a:gd name="connsiteX2790" fmla="*/ 334724 w 11799394"/>
              <a:gd name="connsiteY2790" fmla="*/ 4705965 h 6713342"/>
              <a:gd name="connsiteX2791" fmla="*/ 392000 w 11799394"/>
              <a:gd name="connsiteY2791" fmla="*/ 4567296 h 6713342"/>
              <a:gd name="connsiteX2792" fmla="*/ 374369 w 11799394"/>
              <a:gd name="connsiteY2792" fmla="*/ 4542409 h 6713342"/>
              <a:gd name="connsiteX2793" fmla="*/ 374369 w 11799394"/>
              <a:gd name="connsiteY2793" fmla="*/ 4542409 h 6713342"/>
              <a:gd name="connsiteX2794" fmla="*/ 67026 w 11799394"/>
              <a:gd name="connsiteY2794" fmla="*/ 4542409 h 6713342"/>
              <a:gd name="connsiteX2795" fmla="*/ 43 w 11799394"/>
              <a:gd name="connsiteY2795" fmla="*/ 4548002 h 6713342"/>
              <a:gd name="connsiteX2796" fmla="*/ 37 w 11799394"/>
              <a:gd name="connsiteY2796" fmla="*/ 4902999 h 6713342"/>
              <a:gd name="connsiteX2797" fmla="*/ 44641 w 11799394"/>
              <a:gd name="connsiteY2797" fmla="*/ 4902999 h 6713342"/>
              <a:gd name="connsiteX2798" fmla="*/ 334724 w 11799394"/>
              <a:gd name="connsiteY2798" fmla="*/ 4705965 h 6713342"/>
              <a:gd name="connsiteX2799" fmla="*/ 1962003 w 11799394"/>
              <a:gd name="connsiteY2799" fmla="*/ 5807535 h 6713342"/>
              <a:gd name="connsiteX2800" fmla="*/ 2274306 w 11799394"/>
              <a:gd name="connsiteY2800" fmla="*/ 5807535 h 6713342"/>
              <a:gd name="connsiteX2801" fmla="*/ 2564392 w 11799394"/>
              <a:gd name="connsiteY2801" fmla="*/ 5610514 h 6713342"/>
              <a:gd name="connsiteX2802" fmla="*/ 2621664 w 11799394"/>
              <a:gd name="connsiteY2802" fmla="*/ 5471833 h 6713342"/>
              <a:gd name="connsiteX2803" fmla="*/ 2604035 w 11799394"/>
              <a:gd name="connsiteY2803" fmla="*/ 5446946 h 6713342"/>
              <a:gd name="connsiteX2804" fmla="*/ 2604035 w 11799394"/>
              <a:gd name="connsiteY2804" fmla="*/ 5446946 h 6713342"/>
              <a:gd name="connsiteX2805" fmla="*/ 2296689 w 11799394"/>
              <a:gd name="connsiteY2805" fmla="*/ 5446946 h 6713342"/>
              <a:gd name="connsiteX2806" fmla="*/ 2007379 w 11799394"/>
              <a:gd name="connsiteY2806" fmla="*/ 5626872 h 6713342"/>
              <a:gd name="connsiteX2807" fmla="*/ 1946662 w 11799394"/>
              <a:gd name="connsiteY2807" fmla="*/ 5785890 h 6713342"/>
              <a:gd name="connsiteX2808" fmla="*/ 1962003 w 11799394"/>
              <a:gd name="connsiteY2808" fmla="*/ 5807548 h 6713342"/>
              <a:gd name="connsiteX2809" fmla="*/ 866810 w 11799394"/>
              <a:gd name="connsiteY2809" fmla="*/ 4249896 h 6713342"/>
              <a:gd name="connsiteX2810" fmla="*/ 924086 w 11799394"/>
              <a:gd name="connsiteY2810" fmla="*/ 4111215 h 6713342"/>
              <a:gd name="connsiteX2811" fmla="*/ 906448 w 11799394"/>
              <a:gd name="connsiteY2811" fmla="*/ 4086341 h 6713342"/>
              <a:gd name="connsiteX2812" fmla="*/ 906455 w 11799394"/>
              <a:gd name="connsiteY2812" fmla="*/ 4086341 h 6713342"/>
              <a:gd name="connsiteX2813" fmla="*/ 599106 w 11799394"/>
              <a:gd name="connsiteY2813" fmla="*/ 4086341 h 6713342"/>
              <a:gd name="connsiteX2814" fmla="*/ 309793 w 11799394"/>
              <a:gd name="connsiteY2814" fmla="*/ 4266254 h 6713342"/>
              <a:gd name="connsiteX2815" fmla="*/ 249072 w 11799394"/>
              <a:gd name="connsiteY2815" fmla="*/ 4425272 h 6713342"/>
              <a:gd name="connsiteX2816" fmla="*/ 264414 w 11799394"/>
              <a:gd name="connsiteY2816" fmla="*/ 4446930 h 6713342"/>
              <a:gd name="connsiteX2817" fmla="*/ 576721 w 11799394"/>
              <a:gd name="connsiteY2817" fmla="*/ 4446930 h 6713342"/>
              <a:gd name="connsiteX2818" fmla="*/ 866809 w 11799394"/>
              <a:gd name="connsiteY2818" fmla="*/ 4249896 h 6713342"/>
              <a:gd name="connsiteX2819" fmla="*/ 920506 w 11799394"/>
              <a:gd name="connsiteY2819" fmla="*/ 4425272 h 6713342"/>
              <a:gd name="connsiteX2820" fmla="*/ 981226 w 11799394"/>
              <a:gd name="connsiteY2820" fmla="*/ 4266254 h 6713342"/>
              <a:gd name="connsiteX2821" fmla="*/ 1270539 w 11799394"/>
              <a:gd name="connsiteY2821" fmla="*/ 4086341 h 6713342"/>
              <a:gd name="connsiteX2822" fmla="*/ 1577887 w 11799394"/>
              <a:gd name="connsiteY2822" fmla="*/ 4086341 h 6713342"/>
              <a:gd name="connsiteX2823" fmla="*/ 1595516 w 11799394"/>
              <a:gd name="connsiteY2823" fmla="*/ 4111227 h 6713342"/>
              <a:gd name="connsiteX2824" fmla="*/ 1538231 w 11799394"/>
              <a:gd name="connsiteY2824" fmla="*/ 4249896 h 6713342"/>
              <a:gd name="connsiteX2825" fmla="*/ 1248149 w 11799394"/>
              <a:gd name="connsiteY2825" fmla="*/ 4446930 h 6713342"/>
              <a:gd name="connsiteX2826" fmla="*/ 935848 w 11799394"/>
              <a:gd name="connsiteY2826" fmla="*/ 4446930 h 6713342"/>
              <a:gd name="connsiteX2827" fmla="*/ 920507 w 11799394"/>
              <a:gd name="connsiteY2827" fmla="*/ 4425272 h 6713342"/>
              <a:gd name="connsiteX2828" fmla="*/ 983250 w 11799394"/>
              <a:gd name="connsiteY2828" fmla="*/ 4400741 h 6713342"/>
              <a:gd name="connsiteX2829" fmla="*/ 1248148 w 11799394"/>
              <a:gd name="connsiteY2829" fmla="*/ 4400741 h 6713342"/>
              <a:gd name="connsiteX2830" fmla="*/ 1495080 w 11799394"/>
              <a:gd name="connsiteY2830" fmla="*/ 4233423 h 6713342"/>
              <a:gd name="connsiteX2831" fmla="*/ 1495309 w 11799394"/>
              <a:gd name="connsiteY2831" fmla="*/ 4232839 h 6713342"/>
              <a:gd name="connsiteX2832" fmla="*/ 1495537 w 11799394"/>
              <a:gd name="connsiteY2832" fmla="*/ 4232267 h 6713342"/>
              <a:gd name="connsiteX2833" fmla="*/ 1535193 w 11799394"/>
              <a:gd name="connsiteY2833" fmla="*/ 4136267 h 6713342"/>
              <a:gd name="connsiteX2834" fmla="*/ 1532689 w 11799394"/>
              <a:gd name="connsiteY2834" fmla="*/ 4132530 h 6713342"/>
              <a:gd name="connsiteX2835" fmla="*/ 1270539 w 11799394"/>
              <a:gd name="connsiteY2835" fmla="*/ 4132530 h 6713342"/>
              <a:gd name="connsiteX2836" fmla="*/ 1024378 w 11799394"/>
              <a:gd name="connsiteY2836" fmla="*/ 4282739 h 6713342"/>
              <a:gd name="connsiteX2837" fmla="*/ 980723 w 11799394"/>
              <a:gd name="connsiteY2837" fmla="*/ 4397068 h 6713342"/>
              <a:gd name="connsiteX2838" fmla="*/ 983249 w 11799394"/>
              <a:gd name="connsiteY2838" fmla="*/ 4400741 h 6713342"/>
              <a:gd name="connsiteX2839" fmla="*/ 1059871 w 11799394"/>
              <a:gd name="connsiteY2839" fmla="*/ 4881341 h 6713342"/>
              <a:gd name="connsiteX2840" fmla="*/ 1120592 w 11799394"/>
              <a:gd name="connsiteY2840" fmla="*/ 4722323 h 6713342"/>
              <a:gd name="connsiteX2841" fmla="*/ 1409908 w 11799394"/>
              <a:gd name="connsiteY2841" fmla="*/ 4542409 h 6713342"/>
              <a:gd name="connsiteX2842" fmla="*/ 1717242 w 11799394"/>
              <a:gd name="connsiteY2842" fmla="*/ 4542409 h 6713342"/>
              <a:gd name="connsiteX2843" fmla="*/ 1717242 w 11799394"/>
              <a:gd name="connsiteY2843" fmla="*/ 4542409 h 6713342"/>
              <a:gd name="connsiteX2844" fmla="*/ 1734884 w 11799394"/>
              <a:gd name="connsiteY2844" fmla="*/ 4567296 h 6713342"/>
              <a:gd name="connsiteX2845" fmla="*/ 1677599 w 11799394"/>
              <a:gd name="connsiteY2845" fmla="*/ 4705965 h 6713342"/>
              <a:gd name="connsiteX2846" fmla="*/ 1387513 w 11799394"/>
              <a:gd name="connsiteY2846" fmla="*/ 4902999 h 6713342"/>
              <a:gd name="connsiteX2847" fmla="*/ 1075214 w 11799394"/>
              <a:gd name="connsiteY2847" fmla="*/ 4902999 h 6713342"/>
              <a:gd name="connsiteX2848" fmla="*/ 1059872 w 11799394"/>
              <a:gd name="connsiteY2848" fmla="*/ 4881341 h 6713342"/>
              <a:gd name="connsiteX2849" fmla="*/ 1122615 w 11799394"/>
              <a:gd name="connsiteY2849" fmla="*/ 4856810 h 6713342"/>
              <a:gd name="connsiteX2850" fmla="*/ 1387513 w 11799394"/>
              <a:gd name="connsiteY2850" fmla="*/ 4856810 h 6713342"/>
              <a:gd name="connsiteX2851" fmla="*/ 1634447 w 11799394"/>
              <a:gd name="connsiteY2851" fmla="*/ 4689492 h 6713342"/>
              <a:gd name="connsiteX2852" fmla="*/ 1634664 w 11799394"/>
              <a:gd name="connsiteY2852" fmla="*/ 4688907 h 6713342"/>
              <a:gd name="connsiteX2853" fmla="*/ 1634905 w 11799394"/>
              <a:gd name="connsiteY2853" fmla="*/ 4688336 h 6713342"/>
              <a:gd name="connsiteX2854" fmla="*/ 1674561 w 11799394"/>
              <a:gd name="connsiteY2854" fmla="*/ 4592335 h 6713342"/>
              <a:gd name="connsiteX2855" fmla="*/ 1672057 w 11799394"/>
              <a:gd name="connsiteY2855" fmla="*/ 4588598 h 6713342"/>
              <a:gd name="connsiteX2856" fmla="*/ 1409908 w 11799394"/>
              <a:gd name="connsiteY2856" fmla="*/ 4588598 h 6713342"/>
              <a:gd name="connsiteX2857" fmla="*/ 1163743 w 11799394"/>
              <a:gd name="connsiteY2857" fmla="*/ 4738808 h 6713342"/>
              <a:gd name="connsiteX2858" fmla="*/ 1120082 w 11799394"/>
              <a:gd name="connsiteY2858" fmla="*/ 4853137 h 6713342"/>
              <a:gd name="connsiteX2859" fmla="*/ 1122614 w 11799394"/>
              <a:gd name="connsiteY2859" fmla="*/ 4856810 h 6713342"/>
              <a:gd name="connsiteX2860" fmla="*/ 5989013 w 11799394"/>
              <a:gd name="connsiteY2860" fmla="*/ 5807535 h 6713342"/>
              <a:gd name="connsiteX2861" fmla="*/ 6301316 w 11799394"/>
              <a:gd name="connsiteY2861" fmla="*/ 5807535 h 6713342"/>
              <a:gd name="connsiteX2862" fmla="*/ 6591402 w 11799394"/>
              <a:gd name="connsiteY2862" fmla="*/ 5610514 h 6713342"/>
              <a:gd name="connsiteX2863" fmla="*/ 6648674 w 11799394"/>
              <a:gd name="connsiteY2863" fmla="*/ 5471833 h 6713342"/>
              <a:gd name="connsiteX2864" fmla="*/ 6631045 w 11799394"/>
              <a:gd name="connsiteY2864" fmla="*/ 5446946 h 6713342"/>
              <a:gd name="connsiteX2865" fmla="*/ 6631045 w 11799394"/>
              <a:gd name="connsiteY2865" fmla="*/ 5446946 h 6713342"/>
              <a:gd name="connsiteX2866" fmla="*/ 6323699 w 11799394"/>
              <a:gd name="connsiteY2866" fmla="*/ 5446946 h 6713342"/>
              <a:gd name="connsiteX2867" fmla="*/ 6034388 w 11799394"/>
              <a:gd name="connsiteY2867" fmla="*/ 5626872 h 6713342"/>
              <a:gd name="connsiteX2868" fmla="*/ 5973672 w 11799394"/>
              <a:gd name="connsiteY2868" fmla="*/ 5785890 h 6713342"/>
              <a:gd name="connsiteX2869" fmla="*/ 5989013 w 11799394"/>
              <a:gd name="connsiteY2869" fmla="*/ 5807548 h 6713342"/>
              <a:gd name="connsiteX2870" fmla="*/ 7195392 w 11799394"/>
              <a:gd name="connsiteY2870" fmla="*/ 5155704 h 6713342"/>
              <a:gd name="connsiteX2871" fmla="*/ 7252677 w 11799394"/>
              <a:gd name="connsiteY2871" fmla="*/ 5017022 h 6713342"/>
              <a:gd name="connsiteX2872" fmla="*/ 7235035 w 11799394"/>
              <a:gd name="connsiteY2872" fmla="*/ 4992136 h 6713342"/>
              <a:gd name="connsiteX2873" fmla="*/ 7235035 w 11799394"/>
              <a:gd name="connsiteY2873" fmla="*/ 4992136 h 6713342"/>
              <a:gd name="connsiteX2874" fmla="*/ 6927702 w 11799394"/>
              <a:gd name="connsiteY2874" fmla="*/ 4992136 h 6713342"/>
              <a:gd name="connsiteX2875" fmla="*/ 6638391 w 11799394"/>
              <a:gd name="connsiteY2875" fmla="*/ 5172062 h 6713342"/>
              <a:gd name="connsiteX2876" fmla="*/ 6577661 w 11799394"/>
              <a:gd name="connsiteY2876" fmla="*/ 5331080 h 6713342"/>
              <a:gd name="connsiteX2877" fmla="*/ 6593003 w 11799394"/>
              <a:gd name="connsiteY2877" fmla="*/ 5352725 h 6713342"/>
              <a:gd name="connsiteX2878" fmla="*/ 6905306 w 11799394"/>
              <a:gd name="connsiteY2878" fmla="*/ 5352725 h 6713342"/>
              <a:gd name="connsiteX2879" fmla="*/ 7195392 w 11799394"/>
              <a:gd name="connsiteY2879" fmla="*/ 5155704 h 6713342"/>
              <a:gd name="connsiteX2880" fmla="*/ 5302240 w 11799394"/>
              <a:gd name="connsiteY2880" fmla="*/ 5785877 h 6713342"/>
              <a:gd name="connsiteX2881" fmla="*/ 5362957 w 11799394"/>
              <a:gd name="connsiteY2881" fmla="*/ 5626859 h 6713342"/>
              <a:gd name="connsiteX2882" fmla="*/ 5652280 w 11799394"/>
              <a:gd name="connsiteY2882" fmla="*/ 5446946 h 6713342"/>
              <a:gd name="connsiteX2883" fmla="*/ 5959614 w 11799394"/>
              <a:gd name="connsiteY2883" fmla="*/ 5446946 h 6713342"/>
              <a:gd name="connsiteX2884" fmla="*/ 5977243 w 11799394"/>
              <a:gd name="connsiteY2884" fmla="*/ 5471833 h 6713342"/>
              <a:gd name="connsiteX2885" fmla="*/ 5919971 w 11799394"/>
              <a:gd name="connsiteY2885" fmla="*/ 5610514 h 6713342"/>
              <a:gd name="connsiteX2886" fmla="*/ 5629885 w 11799394"/>
              <a:gd name="connsiteY2886" fmla="*/ 5807535 h 6713342"/>
              <a:gd name="connsiteX2887" fmla="*/ 5317582 w 11799394"/>
              <a:gd name="connsiteY2887" fmla="*/ 5807535 h 6713342"/>
              <a:gd name="connsiteX2888" fmla="*/ 5302240 w 11799394"/>
              <a:gd name="connsiteY2888" fmla="*/ 5785877 h 6713342"/>
              <a:gd name="connsiteX2889" fmla="*/ 5364978 w 11799394"/>
              <a:gd name="connsiteY2889" fmla="*/ 5761346 h 6713342"/>
              <a:gd name="connsiteX2890" fmla="*/ 5629885 w 11799394"/>
              <a:gd name="connsiteY2890" fmla="*/ 5761346 h 6713342"/>
              <a:gd name="connsiteX2891" fmla="*/ 5876819 w 11799394"/>
              <a:gd name="connsiteY2891" fmla="*/ 5594029 h 6713342"/>
              <a:gd name="connsiteX2892" fmla="*/ 5877035 w 11799394"/>
              <a:gd name="connsiteY2892" fmla="*/ 5593444 h 6713342"/>
              <a:gd name="connsiteX2893" fmla="*/ 5877277 w 11799394"/>
              <a:gd name="connsiteY2893" fmla="*/ 5592872 h 6713342"/>
              <a:gd name="connsiteX2894" fmla="*/ 5916920 w 11799394"/>
              <a:gd name="connsiteY2894" fmla="*/ 5496872 h 6713342"/>
              <a:gd name="connsiteX2895" fmla="*/ 5914429 w 11799394"/>
              <a:gd name="connsiteY2895" fmla="*/ 5493135 h 6713342"/>
              <a:gd name="connsiteX2896" fmla="*/ 5652280 w 11799394"/>
              <a:gd name="connsiteY2896" fmla="*/ 5493135 h 6713342"/>
              <a:gd name="connsiteX2897" fmla="*/ 5406108 w 11799394"/>
              <a:gd name="connsiteY2897" fmla="*/ 5643345 h 6713342"/>
              <a:gd name="connsiteX2898" fmla="*/ 5362449 w 11799394"/>
              <a:gd name="connsiteY2898" fmla="*/ 5757673 h 6713342"/>
              <a:gd name="connsiteX2899" fmla="*/ 5364978 w 11799394"/>
              <a:gd name="connsiteY2899" fmla="*/ 5761346 h 6713342"/>
              <a:gd name="connsiteX2900" fmla="*/ 4646138 w 11799394"/>
              <a:gd name="connsiteY2900" fmla="*/ 5807535 h 6713342"/>
              <a:gd name="connsiteX2901" fmla="*/ 4958441 w 11799394"/>
              <a:gd name="connsiteY2901" fmla="*/ 5807535 h 6713342"/>
              <a:gd name="connsiteX2902" fmla="*/ 5248540 w 11799394"/>
              <a:gd name="connsiteY2902" fmla="*/ 5610514 h 6713342"/>
              <a:gd name="connsiteX2903" fmla="*/ 5305812 w 11799394"/>
              <a:gd name="connsiteY2903" fmla="*/ 5471833 h 6713342"/>
              <a:gd name="connsiteX2904" fmla="*/ 5288183 w 11799394"/>
              <a:gd name="connsiteY2904" fmla="*/ 5446946 h 6713342"/>
              <a:gd name="connsiteX2905" fmla="*/ 5288183 w 11799394"/>
              <a:gd name="connsiteY2905" fmla="*/ 5446946 h 6713342"/>
              <a:gd name="connsiteX2906" fmla="*/ 4980837 w 11799394"/>
              <a:gd name="connsiteY2906" fmla="*/ 5446946 h 6713342"/>
              <a:gd name="connsiteX2907" fmla="*/ 4691526 w 11799394"/>
              <a:gd name="connsiteY2907" fmla="*/ 5626872 h 6713342"/>
              <a:gd name="connsiteX2908" fmla="*/ 4630797 w 11799394"/>
              <a:gd name="connsiteY2908" fmla="*/ 5785890 h 6713342"/>
              <a:gd name="connsiteX2909" fmla="*/ 4646138 w 11799394"/>
              <a:gd name="connsiteY2909" fmla="*/ 5807548 h 6713342"/>
              <a:gd name="connsiteX2910" fmla="*/ 3286689 w 11799394"/>
              <a:gd name="connsiteY2910" fmla="*/ 5785877 h 6713342"/>
              <a:gd name="connsiteX2911" fmla="*/ 3347406 w 11799394"/>
              <a:gd name="connsiteY2911" fmla="*/ 5626859 h 6713342"/>
              <a:gd name="connsiteX2912" fmla="*/ 3636716 w 11799394"/>
              <a:gd name="connsiteY2912" fmla="*/ 5446946 h 6713342"/>
              <a:gd name="connsiteX2913" fmla="*/ 3944063 w 11799394"/>
              <a:gd name="connsiteY2913" fmla="*/ 5446946 h 6713342"/>
              <a:gd name="connsiteX2914" fmla="*/ 3961692 w 11799394"/>
              <a:gd name="connsiteY2914" fmla="*/ 5471833 h 6713342"/>
              <a:gd name="connsiteX2915" fmla="*/ 3904420 w 11799394"/>
              <a:gd name="connsiteY2915" fmla="*/ 5610514 h 6713342"/>
              <a:gd name="connsiteX2916" fmla="*/ 3614334 w 11799394"/>
              <a:gd name="connsiteY2916" fmla="*/ 5807535 h 6713342"/>
              <a:gd name="connsiteX2917" fmla="*/ 3302030 w 11799394"/>
              <a:gd name="connsiteY2917" fmla="*/ 5807535 h 6713342"/>
              <a:gd name="connsiteX2918" fmla="*/ 3286689 w 11799394"/>
              <a:gd name="connsiteY2918" fmla="*/ 5785877 h 6713342"/>
              <a:gd name="connsiteX2919" fmla="*/ 3349427 w 11799394"/>
              <a:gd name="connsiteY2919" fmla="*/ 5761346 h 6713342"/>
              <a:gd name="connsiteX2920" fmla="*/ 3614334 w 11799394"/>
              <a:gd name="connsiteY2920" fmla="*/ 5761346 h 6713342"/>
              <a:gd name="connsiteX2921" fmla="*/ 3861268 w 11799394"/>
              <a:gd name="connsiteY2921" fmla="*/ 5594029 h 6713342"/>
              <a:gd name="connsiteX2922" fmla="*/ 3861484 w 11799394"/>
              <a:gd name="connsiteY2922" fmla="*/ 5593444 h 6713342"/>
              <a:gd name="connsiteX2923" fmla="*/ 3861726 w 11799394"/>
              <a:gd name="connsiteY2923" fmla="*/ 5592872 h 6713342"/>
              <a:gd name="connsiteX2924" fmla="*/ 3901382 w 11799394"/>
              <a:gd name="connsiteY2924" fmla="*/ 5496872 h 6713342"/>
              <a:gd name="connsiteX2925" fmla="*/ 3898878 w 11799394"/>
              <a:gd name="connsiteY2925" fmla="*/ 5493135 h 6713342"/>
              <a:gd name="connsiteX2926" fmla="*/ 3636716 w 11799394"/>
              <a:gd name="connsiteY2926" fmla="*/ 5493135 h 6713342"/>
              <a:gd name="connsiteX2927" fmla="*/ 3390557 w 11799394"/>
              <a:gd name="connsiteY2927" fmla="*/ 5643345 h 6713342"/>
              <a:gd name="connsiteX2928" fmla="*/ 3346910 w 11799394"/>
              <a:gd name="connsiteY2928" fmla="*/ 5757673 h 6713342"/>
              <a:gd name="connsiteX2929" fmla="*/ 3349427 w 11799394"/>
              <a:gd name="connsiteY2929" fmla="*/ 5761346 h 6713342"/>
              <a:gd name="connsiteX2930" fmla="*/ 2630587 w 11799394"/>
              <a:gd name="connsiteY2930" fmla="*/ 5807535 h 6713342"/>
              <a:gd name="connsiteX2931" fmla="*/ 2942903 w 11799394"/>
              <a:gd name="connsiteY2931" fmla="*/ 5807535 h 6713342"/>
              <a:gd name="connsiteX2932" fmla="*/ 3232976 w 11799394"/>
              <a:gd name="connsiteY2932" fmla="*/ 5610514 h 6713342"/>
              <a:gd name="connsiteX2933" fmla="*/ 3290261 w 11799394"/>
              <a:gd name="connsiteY2933" fmla="*/ 5471833 h 6713342"/>
              <a:gd name="connsiteX2934" fmla="*/ 3272619 w 11799394"/>
              <a:gd name="connsiteY2934" fmla="*/ 5446946 h 6713342"/>
              <a:gd name="connsiteX2935" fmla="*/ 3272619 w 11799394"/>
              <a:gd name="connsiteY2935" fmla="*/ 5446946 h 6713342"/>
              <a:gd name="connsiteX2936" fmla="*/ 2965285 w 11799394"/>
              <a:gd name="connsiteY2936" fmla="*/ 5446946 h 6713342"/>
              <a:gd name="connsiteX2937" fmla="*/ 2675975 w 11799394"/>
              <a:gd name="connsiteY2937" fmla="*/ 5626872 h 6713342"/>
              <a:gd name="connsiteX2938" fmla="*/ 2615246 w 11799394"/>
              <a:gd name="connsiteY2938" fmla="*/ 5785890 h 6713342"/>
              <a:gd name="connsiteX2939" fmla="*/ 2630587 w 11799394"/>
              <a:gd name="connsiteY2939" fmla="*/ 5807548 h 6713342"/>
              <a:gd name="connsiteX2940" fmla="*/ 3973461 w 11799394"/>
              <a:gd name="connsiteY2940" fmla="*/ 5807535 h 6713342"/>
              <a:gd name="connsiteX2941" fmla="*/ 4285765 w 11799394"/>
              <a:gd name="connsiteY2941" fmla="*/ 5807535 h 6713342"/>
              <a:gd name="connsiteX2942" fmla="*/ 4575850 w 11799394"/>
              <a:gd name="connsiteY2942" fmla="*/ 5610514 h 6713342"/>
              <a:gd name="connsiteX2943" fmla="*/ 4633123 w 11799394"/>
              <a:gd name="connsiteY2943" fmla="*/ 5471833 h 6713342"/>
              <a:gd name="connsiteX2944" fmla="*/ 4615494 w 11799394"/>
              <a:gd name="connsiteY2944" fmla="*/ 5446946 h 6713342"/>
              <a:gd name="connsiteX2945" fmla="*/ 4615494 w 11799394"/>
              <a:gd name="connsiteY2945" fmla="*/ 5446946 h 6713342"/>
              <a:gd name="connsiteX2946" fmla="*/ 4308160 w 11799394"/>
              <a:gd name="connsiteY2946" fmla="*/ 5446946 h 6713342"/>
              <a:gd name="connsiteX2947" fmla="*/ 4018837 w 11799394"/>
              <a:gd name="connsiteY2947" fmla="*/ 5626872 h 6713342"/>
              <a:gd name="connsiteX2948" fmla="*/ 3958108 w 11799394"/>
              <a:gd name="connsiteY2948" fmla="*/ 5785890 h 6713342"/>
              <a:gd name="connsiteX2949" fmla="*/ 3973461 w 11799394"/>
              <a:gd name="connsiteY2949" fmla="*/ 5807548 h 6713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Lst>
            <a:rect l="l" t="t" r="r" b="b"/>
            <a:pathLst>
              <a:path w="11799394" h="6713342">
                <a:moveTo>
                  <a:pt x="2577242" y="3513147"/>
                </a:moveTo>
                <a:lnTo>
                  <a:pt x="2637971" y="3354129"/>
                </a:lnTo>
                <a:cubicBezTo>
                  <a:pt x="2683970" y="3233636"/>
                  <a:pt x="2795896" y="3174203"/>
                  <a:pt x="2927282" y="3174203"/>
                </a:cubicBezTo>
                <a:lnTo>
                  <a:pt x="3234628" y="3174203"/>
                </a:lnTo>
                <a:cubicBezTo>
                  <a:pt x="3247427" y="3174203"/>
                  <a:pt x="3256731" y="3187333"/>
                  <a:pt x="3252257" y="3199090"/>
                </a:cubicBezTo>
                <a:lnTo>
                  <a:pt x="3194985" y="3337771"/>
                </a:lnTo>
                <a:cubicBezTo>
                  <a:pt x="3149292" y="3457413"/>
                  <a:pt x="3035357" y="3534793"/>
                  <a:pt x="2904886" y="3534793"/>
                </a:cubicBezTo>
                <a:lnTo>
                  <a:pt x="2592596" y="3534793"/>
                </a:lnTo>
                <a:cubicBezTo>
                  <a:pt x="2581436" y="3534793"/>
                  <a:pt x="2573340" y="3523366"/>
                  <a:pt x="2577242" y="3513147"/>
                </a:cubicBezTo>
                <a:close/>
                <a:moveTo>
                  <a:pt x="5634295" y="4446930"/>
                </a:moveTo>
                <a:lnTo>
                  <a:pt x="5946586" y="4446930"/>
                </a:lnTo>
                <a:cubicBezTo>
                  <a:pt x="6077056" y="4446930"/>
                  <a:pt x="6190991" y="4369550"/>
                  <a:pt x="6236684" y="4249896"/>
                </a:cubicBezTo>
                <a:lnTo>
                  <a:pt x="6293956" y="4111215"/>
                </a:lnTo>
                <a:cubicBezTo>
                  <a:pt x="6298431" y="4099470"/>
                  <a:pt x="6289139" y="4086341"/>
                  <a:pt x="6276327" y="4086341"/>
                </a:cubicBezTo>
                <a:lnTo>
                  <a:pt x="5968981" y="4086341"/>
                </a:lnTo>
                <a:cubicBezTo>
                  <a:pt x="5837595" y="4086341"/>
                  <a:pt x="5725669" y="4145774"/>
                  <a:pt x="5679671" y="4266254"/>
                </a:cubicBezTo>
                <a:lnTo>
                  <a:pt x="5618954" y="4425272"/>
                </a:lnTo>
                <a:cubicBezTo>
                  <a:pt x="5615039" y="4435504"/>
                  <a:pt x="5623149" y="4446930"/>
                  <a:pt x="5634295" y="4446930"/>
                </a:cubicBezTo>
                <a:close/>
                <a:moveTo>
                  <a:pt x="2744610" y="3984532"/>
                </a:moveTo>
                <a:lnTo>
                  <a:pt x="3056914" y="3984532"/>
                </a:lnTo>
                <a:cubicBezTo>
                  <a:pt x="3187384" y="3984532"/>
                  <a:pt x="3301319" y="3907139"/>
                  <a:pt x="3346999" y="3787498"/>
                </a:cubicBezTo>
                <a:lnTo>
                  <a:pt x="3404272" y="3648816"/>
                </a:lnTo>
                <a:cubicBezTo>
                  <a:pt x="3408758" y="3637072"/>
                  <a:pt x="3399455" y="3623929"/>
                  <a:pt x="3386643" y="3623929"/>
                </a:cubicBezTo>
                <a:lnTo>
                  <a:pt x="3079309" y="3623929"/>
                </a:lnTo>
                <a:cubicBezTo>
                  <a:pt x="2947923" y="3623929"/>
                  <a:pt x="2835997" y="3683375"/>
                  <a:pt x="2789986" y="3803856"/>
                </a:cubicBezTo>
                <a:lnTo>
                  <a:pt x="2729269" y="3962874"/>
                </a:lnTo>
                <a:cubicBezTo>
                  <a:pt x="2725354" y="3973092"/>
                  <a:pt x="2733463" y="3984532"/>
                  <a:pt x="2744610" y="3984532"/>
                </a:cubicBezTo>
                <a:close/>
                <a:moveTo>
                  <a:pt x="4947523" y="4425272"/>
                </a:moveTo>
                <a:lnTo>
                  <a:pt x="5008240" y="4266254"/>
                </a:lnTo>
                <a:cubicBezTo>
                  <a:pt x="5054251" y="4145774"/>
                  <a:pt x="5166165" y="4086341"/>
                  <a:pt x="5297550" y="4086341"/>
                </a:cubicBezTo>
                <a:lnTo>
                  <a:pt x="5604897" y="4086341"/>
                </a:lnTo>
                <a:cubicBezTo>
                  <a:pt x="5617709" y="4086341"/>
                  <a:pt x="5627012" y="4099470"/>
                  <a:pt x="5622526" y="4111227"/>
                </a:cubicBezTo>
                <a:lnTo>
                  <a:pt x="5565253" y="4249896"/>
                </a:lnTo>
                <a:cubicBezTo>
                  <a:pt x="5519573" y="4369550"/>
                  <a:pt x="5405625" y="4446930"/>
                  <a:pt x="5275167" y="4446930"/>
                </a:cubicBezTo>
                <a:lnTo>
                  <a:pt x="4962864" y="4446930"/>
                </a:lnTo>
                <a:cubicBezTo>
                  <a:pt x="4951717" y="4446930"/>
                  <a:pt x="4943608" y="4435504"/>
                  <a:pt x="4947523" y="4425272"/>
                </a:cubicBezTo>
                <a:close/>
                <a:moveTo>
                  <a:pt x="5010261" y="4400741"/>
                </a:moveTo>
                <a:lnTo>
                  <a:pt x="5275167" y="4400741"/>
                </a:lnTo>
                <a:cubicBezTo>
                  <a:pt x="5386357" y="4400741"/>
                  <a:pt x="5483285" y="4335067"/>
                  <a:pt x="5522102" y="4233423"/>
                </a:cubicBezTo>
                <a:lnTo>
                  <a:pt x="5522318" y="4232839"/>
                </a:lnTo>
                <a:lnTo>
                  <a:pt x="5522560" y="4232267"/>
                </a:lnTo>
                <a:lnTo>
                  <a:pt x="5562216" y="4136267"/>
                </a:lnTo>
                <a:cubicBezTo>
                  <a:pt x="5562940" y="4134487"/>
                  <a:pt x="5561631" y="4132530"/>
                  <a:pt x="5559712" y="4132530"/>
                </a:cubicBezTo>
                <a:lnTo>
                  <a:pt x="5297550" y="4132530"/>
                </a:lnTo>
                <a:cubicBezTo>
                  <a:pt x="5177566" y="4132530"/>
                  <a:pt x="5087844" y="4187273"/>
                  <a:pt x="5051391" y="4282739"/>
                </a:cubicBezTo>
                <a:lnTo>
                  <a:pt x="5007744" y="4397068"/>
                </a:lnTo>
                <a:cubicBezTo>
                  <a:pt x="5007058" y="4398835"/>
                  <a:pt x="5008367" y="4400741"/>
                  <a:pt x="5010261" y="4400741"/>
                </a:cubicBezTo>
                <a:close/>
                <a:moveTo>
                  <a:pt x="4291421" y="4446930"/>
                </a:moveTo>
                <a:lnTo>
                  <a:pt x="4603737" y="4446930"/>
                </a:lnTo>
                <a:cubicBezTo>
                  <a:pt x="4734195" y="4446930"/>
                  <a:pt x="4848129" y="4369550"/>
                  <a:pt x="4893810" y="4249896"/>
                </a:cubicBezTo>
                <a:lnTo>
                  <a:pt x="4951095" y="4111215"/>
                </a:lnTo>
                <a:cubicBezTo>
                  <a:pt x="4955569" y="4099470"/>
                  <a:pt x="4946265" y="4086341"/>
                  <a:pt x="4933453" y="4086341"/>
                </a:cubicBezTo>
                <a:lnTo>
                  <a:pt x="4626119" y="4086341"/>
                </a:lnTo>
                <a:cubicBezTo>
                  <a:pt x="4494734" y="4086341"/>
                  <a:pt x="4382808" y="4145774"/>
                  <a:pt x="4336809" y="4266254"/>
                </a:cubicBezTo>
                <a:lnTo>
                  <a:pt x="4276080" y="4425272"/>
                </a:lnTo>
                <a:cubicBezTo>
                  <a:pt x="4272178" y="4435504"/>
                  <a:pt x="4280274" y="4446930"/>
                  <a:pt x="4291421" y="4446930"/>
                </a:cubicBezTo>
                <a:close/>
                <a:moveTo>
                  <a:pt x="7589765" y="2268396"/>
                </a:moveTo>
                <a:lnTo>
                  <a:pt x="7589765" y="2268396"/>
                </a:lnTo>
                <a:cubicBezTo>
                  <a:pt x="7589765" y="2268396"/>
                  <a:pt x="7282432" y="2268396"/>
                  <a:pt x="7282432" y="2268396"/>
                </a:cubicBezTo>
                <a:cubicBezTo>
                  <a:pt x="7151033" y="2268396"/>
                  <a:pt x="7039107" y="2327842"/>
                  <a:pt x="6993109" y="2448322"/>
                </a:cubicBezTo>
                <a:lnTo>
                  <a:pt x="6932379" y="2607339"/>
                </a:lnTo>
                <a:cubicBezTo>
                  <a:pt x="6928477" y="2617559"/>
                  <a:pt x="6936586" y="2628998"/>
                  <a:pt x="6947733" y="2628998"/>
                </a:cubicBezTo>
                <a:lnTo>
                  <a:pt x="7260036" y="2628998"/>
                </a:lnTo>
                <a:cubicBezTo>
                  <a:pt x="7390494" y="2628998"/>
                  <a:pt x="7504429" y="2551605"/>
                  <a:pt x="7550122" y="2431964"/>
                </a:cubicBezTo>
                <a:lnTo>
                  <a:pt x="7607395" y="2293282"/>
                </a:lnTo>
                <a:cubicBezTo>
                  <a:pt x="7611881" y="2281538"/>
                  <a:pt x="7602577" y="2268396"/>
                  <a:pt x="7589765" y="2268396"/>
                </a:cubicBezTo>
                <a:close/>
                <a:moveTo>
                  <a:pt x="7081381" y="2881703"/>
                </a:moveTo>
                <a:lnTo>
                  <a:pt x="7138653" y="2743021"/>
                </a:lnTo>
                <a:cubicBezTo>
                  <a:pt x="7143140" y="2731264"/>
                  <a:pt x="7133837" y="2718135"/>
                  <a:pt x="7121024" y="2718135"/>
                </a:cubicBezTo>
                <a:lnTo>
                  <a:pt x="6813678" y="2718135"/>
                </a:lnTo>
                <a:cubicBezTo>
                  <a:pt x="6682305" y="2718135"/>
                  <a:pt x="6570378" y="2777568"/>
                  <a:pt x="6524367" y="2898061"/>
                </a:cubicBezTo>
                <a:lnTo>
                  <a:pt x="6463651" y="3057078"/>
                </a:lnTo>
                <a:cubicBezTo>
                  <a:pt x="6459736" y="3067298"/>
                  <a:pt x="6467845" y="3078724"/>
                  <a:pt x="6478992" y="3078724"/>
                </a:cubicBezTo>
                <a:lnTo>
                  <a:pt x="6791296" y="3078724"/>
                </a:lnTo>
                <a:cubicBezTo>
                  <a:pt x="6921753" y="3078724"/>
                  <a:pt x="7035701" y="3001344"/>
                  <a:pt x="7081381" y="2881703"/>
                </a:cubicBezTo>
                <a:close/>
                <a:moveTo>
                  <a:pt x="6098969" y="1818670"/>
                </a:moveTo>
                <a:lnTo>
                  <a:pt x="5791622" y="1818670"/>
                </a:lnTo>
                <a:cubicBezTo>
                  <a:pt x="5660237" y="1818670"/>
                  <a:pt x="5548311" y="1878103"/>
                  <a:pt x="5502312" y="1998583"/>
                </a:cubicBezTo>
                <a:lnTo>
                  <a:pt x="5441583" y="2157601"/>
                </a:lnTo>
                <a:cubicBezTo>
                  <a:pt x="5437681" y="2167832"/>
                  <a:pt x="5445790" y="2179259"/>
                  <a:pt x="5456924" y="2179259"/>
                </a:cubicBezTo>
                <a:lnTo>
                  <a:pt x="5769227" y="2179259"/>
                </a:lnTo>
                <a:cubicBezTo>
                  <a:pt x="5899698" y="2179259"/>
                  <a:pt x="6013632" y="2101879"/>
                  <a:pt x="6059326" y="1982237"/>
                </a:cubicBezTo>
                <a:lnTo>
                  <a:pt x="6116598" y="1843543"/>
                </a:lnTo>
                <a:cubicBezTo>
                  <a:pt x="6121072" y="1831799"/>
                  <a:pt x="6111768" y="1818670"/>
                  <a:pt x="6098969" y="1818670"/>
                </a:cubicBezTo>
                <a:close/>
                <a:moveTo>
                  <a:pt x="3618731" y="4446930"/>
                </a:moveTo>
                <a:lnTo>
                  <a:pt x="3931047" y="4446930"/>
                </a:lnTo>
                <a:cubicBezTo>
                  <a:pt x="4061505" y="4446930"/>
                  <a:pt x="4175440" y="4369550"/>
                  <a:pt x="4221121" y="4249896"/>
                </a:cubicBezTo>
                <a:lnTo>
                  <a:pt x="4278405" y="4111215"/>
                </a:lnTo>
                <a:cubicBezTo>
                  <a:pt x="4282892" y="4099470"/>
                  <a:pt x="4273588" y="4086341"/>
                  <a:pt x="4260776" y="4086341"/>
                </a:cubicBezTo>
                <a:lnTo>
                  <a:pt x="3953430" y="4086341"/>
                </a:lnTo>
                <a:cubicBezTo>
                  <a:pt x="3822044" y="4086341"/>
                  <a:pt x="3710118" y="4145774"/>
                  <a:pt x="3664120" y="4266254"/>
                </a:cubicBezTo>
                <a:lnTo>
                  <a:pt x="3603390" y="4425272"/>
                </a:lnTo>
                <a:cubicBezTo>
                  <a:pt x="3599488" y="4435504"/>
                  <a:pt x="3607585" y="4446930"/>
                  <a:pt x="3618731" y="4446930"/>
                </a:cubicBezTo>
                <a:close/>
                <a:moveTo>
                  <a:pt x="6411234" y="3984532"/>
                </a:moveTo>
                <a:lnTo>
                  <a:pt x="6098943" y="3984532"/>
                </a:lnTo>
                <a:cubicBezTo>
                  <a:pt x="6087796" y="3984532"/>
                  <a:pt x="6079687" y="3973105"/>
                  <a:pt x="6083602" y="3962874"/>
                </a:cubicBezTo>
                <a:lnTo>
                  <a:pt x="6144319" y="3803856"/>
                </a:lnTo>
                <a:cubicBezTo>
                  <a:pt x="6190330" y="3683375"/>
                  <a:pt x="6302244" y="3623929"/>
                  <a:pt x="6433629" y="3623929"/>
                </a:cubicBezTo>
                <a:lnTo>
                  <a:pt x="6740975" y="3623929"/>
                </a:lnTo>
                <a:cubicBezTo>
                  <a:pt x="6753788" y="3623942"/>
                  <a:pt x="6763092" y="3637072"/>
                  <a:pt x="6758605" y="3648816"/>
                </a:cubicBezTo>
                <a:lnTo>
                  <a:pt x="6701333" y="3787498"/>
                </a:lnTo>
                <a:cubicBezTo>
                  <a:pt x="6655652" y="3907139"/>
                  <a:pt x="6541704" y="3984532"/>
                  <a:pt x="6411246" y="3984532"/>
                </a:cubicBezTo>
                <a:close/>
                <a:moveTo>
                  <a:pt x="6146340" y="3938342"/>
                </a:moveTo>
                <a:lnTo>
                  <a:pt x="6411234" y="3938342"/>
                </a:lnTo>
                <a:cubicBezTo>
                  <a:pt x="6522436" y="3938342"/>
                  <a:pt x="6619364" y="3872669"/>
                  <a:pt x="6658181" y="3771025"/>
                </a:cubicBezTo>
                <a:lnTo>
                  <a:pt x="6658397" y="3770440"/>
                </a:lnTo>
                <a:lnTo>
                  <a:pt x="6658626" y="3769869"/>
                </a:lnTo>
                <a:lnTo>
                  <a:pt x="6698295" y="3673868"/>
                </a:lnTo>
                <a:cubicBezTo>
                  <a:pt x="6699019" y="3672089"/>
                  <a:pt x="6697710" y="3670131"/>
                  <a:pt x="6695790" y="3670131"/>
                </a:cubicBezTo>
                <a:lnTo>
                  <a:pt x="6433629" y="3670131"/>
                </a:lnTo>
                <a:cubicBezTo>
                  <a:pt x="6313645" y="3670131"/>
                  <a:pt x="6223923" y="3724874"/>
                  <a:pt x="6187470" y="3820341"/>
                </a:cubicBezTo>
                <a:lnTo>
                  <a:pt x="6143811" y="3934669"/>
                </a:lnTo>
                <a:cubicBezTo>
                  <a:pt x="6143137" y="3936436"/>
                  <a:pt x="6144446" y="3938342"/>
                  <a:pt x="6146340" y="3938342"/>
                </a:cubicBezTo>
                <a:close/>
                <a:moveTo>
                  <a:pt x="5427538" y="1818670"/>
                </a:moveTo>
                <a:lnTo>
                  <a:pt x="5120192" y="1818670"/>
                </a:lnTo>
                <a:cubicBezTo>
                  <a:pt x="4988806" y="1818670"/>
                  <a:pt x="4876880" y="1878103"/>
                  <a:pt x="4830881" y="1998583"/>
                </a:cubicBezTo>
                <a:lnTo>
                  <a:pt x="4770152" y="2157601"/>
                </a:lnTo>
                <a:cubicBezTo>
                  <a:pt x="4766250" y="2167832"/>
                  <a:pt x="4774346" y="2179259"/>
                  <a:pt x="4785493" y="2179259"/>
                </a:cubicBezTo>
                <a:lnTo>
                  <a:pt x="5097796" y="2179259"/>
                </a:lnTo>
                <a:cubicBezTo>
                  <a:pt x="5228267" y="2179259"/>
                  <a:pt x="5342201" y="2101879"/>
                  <a:pt x="5387882" y="1982237"/>
                </a:cubicBezTo>
                <a:lnTo>
                  <a:pt x="5445167" y="1843543"/>
                </a:lnTo>
                <a:cubicBezTo>
                  <a:pt x="5449641" y="1831799"/>
                  <a:pt x="5440337" y="1818670"/>
                  <a:pt x="5427525" y="1818670"/>
                </a:cubicBezTo>
                <a:close/>
                <a:moveTo>
                  <a:pt x="3416041" y="3984532"/>
                </a:moveTo>
                <a:lnTo>
                  <a:pt x="3728345" y="3984532"/>
                </a:lnTo>
                <a:cubicBezTo>
                  <a:pt x="3858815" y="3984532"/>
                  <a:pt x="3972737" y="3907139"/>
                  <a:pt x="4018430" y="3787498"/>
                </a:cubicBezTo>
                <a:lnTo>
                  <a:pt x="4075715" y="3648816"/>
                </a:lnTo>
                <a:cubicBezTo>
                  <a:pt x="4080189" y="3637072"/>
                  <a:pt x="4070885" y="3623929"/>
                  <a:pt x="4058073" y="3623929"/>
                </a:cubicBezTo>
                <a:lnTo>
                  <a:pt x="3750740" y="3623929"/>
                </a:lnTo>
                <a:cubicBezTo>
                  <a:pt x="3619341" y="3623929"/>
                  <a:pt x="3507428" y="3683375"/>
                  <a:pt x="3461417" y="3803856"/>
                </a:cubicBezTo>
                <a:lnTo>
                  <a:pt x="3400700" y="3962874"/>
                </a:lnTo>
                <a:cubicBezTo>
                  <a:pt x="3396798" y="3973092"/>
                  <a:pt x="3404894" y="3984532"/>
                  <a:pt x="3416041" y="3984532"/>
                </a:cubicBezTo>
                <a:close/>
                <a:moveTo>
                  <a:pt x="6904022" y="4249896"/>
                </a:moveTo>
                <a:lnTo>
                  <a:pt x="6961295" y="4111215"/>
                </a:lnTo>
                <a:cubicBezTo>
                  <a:pt x="6965781" y="4099470"/>
                  <a:pt x="6956477" y="4086341"/>
                  <a:pt x="6943666" y="4086341"/>
                </a:cubicBezTo>
                <a:lnTo>
                  <a:pt x="6636320" y="4086341"/>
                </a:lnTo>
                <a:cubicBezTo>
                  <a:pt x="6504946" y="4086341"/>
                  <a:pt x="6393020" y="4145774"/>
                  <a:pt x="6347009" y="4266254"/>
                </a:cubicBezTo>
                <a:lnTo>
                  <a:pt x="6286292" y="4425272"/>
                </a:lnTo>
                <a:cubicBezTo>
                  <a:pt x="6282378" y="4435504"/>
                  <a:pt x="6290487" y="4446930"/>
                  <a:pt x="6301633" y="4446930"/>
                </a:cubicBezTo>
                <a:lnTo>
                  <a:pt x="6613936" y="4446930"/>
                </a:lnTo>
                <a:cubicBezTo>
                  <a:pt x="6744407" y="4446930"/>
                  <a:pt x="6858342" y="4369550"/>
                  <a:pt x="6904022" y="4249896"/>
                </a:cubicBezTo>
                <a:close/>
                <a:moveTo>
                  <a:pt x="7372763" y="3787498"/>
                </a:moveTo>
                <a:lnTo>
                  <a:pt x="7430035" y="3648816"/>
                </a:lnTo>
                <a:cubicBezTo>
                  <a:pt x="7434522" y="3637072"/>
                  <a:pt x="7425219" y="3623929"/>
                  <a:pt x="7412407" y="3623929"/>
                </a:cubicBezTo>
                <a:lnTo>
                  <a:pt x="7105060" y="3623929"/>
                </a:lnTo>
                <a:cubicBezTo>
                  <a:pt x="6973675" y="3623929"/>
                  <a:pt x="6861761" y="3683375"/>
                  <a:pt x="6815750" y="3803856"/>
                </a:cubicBezTo>
                <a:lnTo>
                  <a:pt x="6755021" y="3962874"/>
                </a:lnTo>
                <a:cubicBezTo>
                  <a:pt x="6751118" y="3973105"/>
                  <a:pt x="6759215" y="3984532"/>
                  <a:pt x="6770375" y="3984532"/>
                </a:cubicBezTo>
                <a:lnTo>
                  <a:pt x="7082678" y="3984532"/>
                </a:lnTo>
                <a:cubicBezTo>
                  <a:pt x="7213135" y="3984532"/>
                  <a:pt x="7327070" y="3907139"/>
                  <a:pt x="7372763" y="3787498"/>
                </a:cubicBezTo>
                <a:close/>
                <a:moveTo>
                  <a:pt x="5769558" y="4902999"/>
                </a:moveTo>
                <a:lnTo>
                  <a:pt x="6081848" y="4902999"/>
                </a:lnTo>
                <a:cubicBezTo>
                  <a:pt x="6212331" y="4902999"/>
                  <a:pt x="6326253" y="4825619"/>
                  <a:pt x="6371947" y="4705965"/>
                </a:cubicBezTo>
                <a:lnTo>
                  <a:pt x="6429219" y="4567296"/>
                </a:lnTo>
                <a:cubicBezTo>
                  <a:pt x="6433693" y="4555539"/>
                  <a:pt x="6424402" y="4542409"/>
                  <a:pt x="6411590" y="4542409"/>
                </a:cubicBezTo>
                <a:lnTo>
                  <a:pt x="6411590" y="4542409"/>
                </a:lnTo>
                <a:lnTo>
                  <a:pt x="6104244" y="4542409"/>
                </a:lnTo>
                <a:cubicBezTo>
                  <a:pt x="5972858" y="4542409"/>
                  <a:pt x="5860944" y="4601843"/>
                  <a:pt x="5814933" y="4722323"/>
                </a:cubicBezTo>
                <a:lnTo>
                  <a:pt x="5754216" y="4881341"/>
                </a:lnTo>
                <a:cubicBezTo>
                  <a:pt x="5750302" y="4891572"/>
                  <a:pt x="5758411" y="4902999"/>
                  <a:pt x="5769558" y="4902999"/>
                </a:cubicBezTo>
                <a:close/>
                <a:moveTo>
                  <a:pt x="5086865" y="4881341"/>
                </a:moveTo>
                <a:lnTo>
                  <a:pt x="5147582" y="4722323"/>
                </a:lnTo>
                <a:cubicBezTo>
                  <a:pt x="5193593" y="4601843"/>
                  <a:pt x="5305507" y="4542409"/>
                  <a:pt x="5436893" y="4542409"/>
                </a:cubicBezTo>
                <a:lnTo>
                  <a:pt x="5744239" y="4542409"/>
                </a:lnTo>
                <a:lnTo>
                  <a:pt x="5744239" y="4542409"/>
                </a:lnTo>
                <a:cubicBezTo>
                  <a:pt x="5757051" y="4542409"/>
                  <a:pt x="5766355" y="4555539"/>
                  <a:pt x="5761868" y="4567296"/>
                </a:cubicBezTo>
                <a:lnTo>
                  <a:pt x="5704596" y="4705965"/>
                </a:lnTo>
                <a:cubicBezTo>
                  <a:pt x="5658915" y="4825619"/>
                  <a:pt x="5544980" y="4902999"/>
                  <a:pt x="5414510" y="4902999"/>
                </a:cubicBezTo>
                <a:lnTo>
                  <a:pt x="5102207" y="4902999"/>
                </a:lnTo>
                <a:cubicBezTo>
                  <a:pt x="5091060" y="4902999"/>
                  <a:pt x="5082951" y="4891572"/>
                  <a:pt x="5086865" y="4881341"/>
                </a:cubicBezTo>
                <a:close/>
                <a:moveTo>
                  <a:pt x="5149603" y="4856810"/>
                </a:moveTo>
                <a:lnTo>
                  <a:pt x="5414510" y="4856810"/>
                </a:lnTo>
                <a:cubicBezTo>
                  <a:pt x="5525699" y="4856810"/>
                  <a:pt x="5622627" y="4791136"/>
                  <a:pt x="5661445" y="4689492"/>
                </a:cubicBezTo>
                <a:lnTo>
                  <a:pt x="5661661" y="4688907"/>
                </a:lnTo>
                <a:lnTo>
                  <a:pt x="5661902" y="4688336"/>
                </a:lnTo>
                <a:lnTo>
                  <a:pt x="5701558" y="4592335"/>
                </a:lnTo>
                <a:cubicBezTo>
                  <a:pt x="5702282" y="4590556"/>
                  <a:pt x="5700973" y="4588598"/>
                  <a:pt x="5699054" y="4588598"/>
                </a:cubicBezTo>
                <a:lnTo>
                  <a:pt x="5436893" y="4588598"/>
                </a:lnTo>
                <a:cubicBezTo>
                  <a:pt x="5316908" y="4588598"/>
                  <a:pt x="5227186" y="4643341"/>
                  <a:pt x="5190734" y="4738808"/>
                </a:cubicBezTo>
                <a:lnTo>
                  <a:pt x="5147086" y="4853137"/>
                </a:lnTo>
                <a:cubicBezTo>
                  <a:pt x="5146400" y="4854916"/>
                  <a:pt x="5147709" y="4856810"/>
                  <a:pt x="5149603" y="4856810"/>
                </a:cubicBezTo>
                <a:close/>
                <a:moveTo>
                  <a:pt x="7441805" y="3984532"/>
                </a:moveTo>
                <a:lnTo>
                  <a:pt x="7754108" y="3984532"/>
                </a:lnTo>
                <a:cubicBezTo>
                  <a:pt x="7884579" y="3984532"/>
                  <a:pt x="7998514" y="3907139"/>
                  <a:pt x="8044194" y="3787498"/>
                </a:cubicBezTo>
                <a:lnTo>
                  <a:pt x="8101466" y="3648816"/>
                </a:lnTo>
                <a:cubicBezTo>
                  <a:pt x="8105953" y="3637072"/>
                  <a:pt x="8096649" y="3623929"/>
                  <a:pt x="8083838" y="3623929"/>
                </a:cubicBezTo>
                <a:lnTo>
                  <a:pt x="7776504" y="3623929"/>
                </a:lnTo>
                <a:cubicBezTo>
                  <a:pt x="7645118" y="3623929"/>
                  <a:pt x="7533192" y="3683375"/>
                  <a:pt x="7487181" y="3803856"/>
                </a:cubicBezTo>
                <a:lnTo>
                  <a:pt x="7426464" y="3962874"/>
                </a:lnTo>
                <a:cubicBezTo>
                  <a:pt x="7422549" y="3973092"/>
                  <a:pt x="7430658" y="3984532"/>
                  <a:pt x="7441805" y="3984532"/>
                </a:cubicBezTo>
                <a:close/>
                <a:moveTo>
                  <a:pt x="4430776" y="4902999"/>
                </a:moveTo>
                <a:lnTo>
                  <a:pt x="4743079" y="4902999"/>
                </a:lnTo>
                <a:cubicBezTo>
                  <a:pt x="4873550" y="4902999"/>
                  <a:pt x="4987484" y="4825619"/>
                  <a:pt x="5033165" y="4705965"/>
                </a:cubicBezTo>
                <a:lnTo>
                  <a:pt x="5090450" y="4567296"/>
                </a:lnTo>
                <a:cubicBezTo>
                  <a:pt x="5094936" y="4555539"/>
                  <a:pt x="5085633" y="4542409"/>
                  <a:pt x="5072808" y="4542409"/>
                </a:cubicBezTo>
                <a:lnTo>
                  <a:pt x="5072808" y="4542409"/>
                </a:lnTo>
                <a:lnTo>
                  <a:pt x="4765475" y="4542409"/>
                </a:lnTo>
                <a:cubicBezTo>
                  <a:pt x="4634089" y="4542409"/>
                  <a:pt x="4522162" y="4601843"/>
                  <a:pt x="4476151" y="4722323"/>
                </a:cubicBezTo>
                <a:lnTo>
                  <a:pt x="4415435" y="4881341"/>
                </a:lnTo>
                <a:cubicBezTo>
                  <a:pt x="4411532" y="4891572"/>
                  <a:pt x="4419629" y="4902999"/>
                  <a:pt x="4430776" y="4902999"/>
                </a:cubicBezTo>
                <a:close/>
                <a:moveTo>
                  <a:pt x="3759345" y="4902999"/>
                </a:moveTo>
                <a:lnTo>
                  <a:pt x="4071648" y="4902999"/>
                </a:lnTo>
                <a:cubicBezTo>
                  <a:pt x="4202119" y="4902999"/>
                  <a:pt x="4316053" y="4825619"/>
                  <a:pt x="4361734" y="4705965"/>
                </a:cubicBezTo>
                <a:lnTo>
                  <a:pt x="4419006" y="4567296"/>
                </a:lnTo>
                <a:cubicBezTo>
                  <a:pt x="4423493" y="4555539"/>
                  <a:pt x="4414189" y="4542409"/>
                  <a:pt x="4401377" y="4542409"/>
                </a:cubicBezTo>
                <a:lnTo>
                  <a:pt x="4401377" y="4542409"/>
                </a:lnTo>
                <a:lnTo>
                  <a:pt x="4094031" y="4542409"/>
                </a:lnTo>
                <a:cubicBezTo>
                  <a:pt x="3962645" y="4542409"/>
                  <a:pt x="3850732" y="4601843"/>
                  <a:pt x="3804720" y="4722323"/>
                </a:cubicBezTo>
                <a:lnTo>
                  <a:pt x="3744004" y="4881341"/>
                </a:lnTo>
                <a:cubicBezTo>
                  <a:pt x="3740089" y="4891572"/>
                  <a:pt x="3748198" y="4902999"/>
                  <a:pt x="3759345" y="4902999"/>
                </a:cubicBezTo>
                <a:close/>
                <a:moveTo>
                  <a:pt x="7298383" y="1362601"/>
                </a:moveTo>
                <a:lnTo>
                  <a:pt x="6991050" y="1362601"/>
                </a:lnTo>
                <a:cubicBezTo>
                  <a:pt x="6859664" y="1362601"/>
                  <a:pt x="6747738" y="1422034"/>
                  <a:pt x="6701739" y="1542527"/>
                </a:cubicBezTo>
                <a:lnTo>
                  <a:pt x="6641009" y="1701545"/>
                </a:lnTo>
                <a:cubicBezTo>
                  <a:pt x="6637107" y="1711764"/>
                  <a:pt x="6645204" y="1723190"/>
                  <a:pt x="6656351" y="1723190"/>
                </a:cubicBezTo>
                <a:lnTo>
                  <a:pt x="6968654" y="1723190"/>
                </a:lnTo>
                <a:cubicBezTo>
                  <a:pt x="7099125" y="1723190"/>
                  <a:pt x="7213059" y="1645810"/>
                  <a:pt x="7258740" y="1526169"/>
                </a:cubicBezTo>
                <a:lnTo>
                  <a:pt x="7316025" y="1387487"/>
                </a:lnTo>
                <a:cubicBezTo>
                  <a:pt x="7320499" y="1375730"/>
                  <a:pt x="7311195" y="1362601"/>
                  <a:pt x="7298383" y="1362601"/>
                </a:cubicBezTo>
                <a:close/>
                <a:moveTo>
                  <a:pt x="8463886" y="2718135"/>
                </a:moveTo>
                <a:lnTo>
                  <a:pt x="8156553" y="2718135"/>
                </a:lnTo>
                <a:cubicBezTo>
                  <a:pt x="8025154" y="2718135"/>
                  <a:pt x="7913241" y="2777568"/>
                  <a:pt x="7867230" y="2898061"/>
                </a:cubicBezTo>
                <a:lnTo>
                  <a:pt x="7806513" y="3057078"/>
                </a:lnTo>
                <a:cubicBezTo>
                  <a:pt x="7802610" y="3067298"/>
                  <a:pt x="7810707" y="3078724"/>
                  <a:pt x="7821854" y="3078724"/>
                </a:cubicBezTo>
                <a:lnTo>
                  <a:pt x="8134157" y="3078724"/>
                </a:lnTo>
                <a:cubicBezTo>
                  <a:pt x="8264628" y="3078724"/>
                  <a:pt x="8378562" y="3001344"/>
                  <a:pt x="8424243" y="2881703"/>
                </a:cubicBezTo>
                <a:lnTo>
                  <a:pt x="8481515" y="2743021"/>
                </a:lnTo>
                <a:cubicBezTo>
                  <a:pt x="8486002" y="2731264"/>
                  <a:pt x="8476698" y="2718135"/>
                  <a:pt x="8463886" y="2718135"/>
                </a:cubicBezTo>
                <a:close/>
                <a:moveTo>
                  <a:pt x="7437738" y="1818670"/>
                </a:moveTo>
                <a:lnTo>
                  <a:pt x="7130405" y="1818670"/>
                </a:lnTo>
                <a:cubicBezTo>
                  <a:pt x="6999018" y="1818670"/>
                  <a:pt x="6887093" y="1878103"/>
                  <a:pt x="6841082" y="1998583"/>
                </a:cubicBezTo>
                <a:lnTo>
                  <a:pt x="6780364" y="2157601"/>
                </a:lnTo>
                <a:cubicBezTo>
                  <a:pt x="6776450" y="2167832"/>
                  <a:pt x="6784559" y="2179259"/>
                  <a:pt x="6795706" y="2179259"/>
                </a:cubicBezTo>
                <a:lnTo>
                  <a:pt x="7108009" y="2179259"/>
                </a:lnTo>
                <a:cubicBezTo>
                  <a:pt x="7238467" y="2179259"/>
                  <a:pt x="7352402" y="2101879"/>
                  <a:pt x="7398095" y="1982237"/>
                </a:cubicBezTo>
                <a:lnTo>
                  <a:pt x="7455367" y="1843543"/>
                </a:lnTo>
                <a:cubicBezTo>
                  <a:pt x="7459854" y="1831799"/>
                  <a:pt x="7450550" y="1818670"/>
                  <a:pt x="7437738" y="1818670"/>
                </a:cubicBezTo>
                <a:close/>
                <a:moveTo>
                  <a:pt x="8109169" y="1818670"/>
                </a:moveTo>
                <a:lnTo>
                  <a:pt x="7801835" y="1818670"/>
                </a:lnTo>
                <a:cubicBezTo>
                  <a:pt x="7670450" y="1818670"/>
                  <a:pt x="7558523" y="1878103"/>
                  <a:pt x="7512512" y="1998583"/>
                </a:cubicBezTo>
                <a:lnTo>
                  <a:pt x="7451796" y="2157601"/>
                </a:lnTo>
                <a:cubicBezTo>
                  <a:pt x="7447894" y="2167832"/>
                  <a:pt x="7455990" y="2179259"/>
                  <a:pt x="7467137" y="2179259"/>
                </a:cubicBezTo>
                <a:lnTo>
                  <a:pt x="7779440" y="2179259"/>
                </a:lnTo>
                <a:cubicBezTo>
                  <a:pt x="7909910" y="2179259"/>
                  <a:pt x="8023845" y="2101879"/>
                  <a:pt x="8069525" y="1982237"/>
                </a:cubicBezTo>
                <a:lnTo>
                  <a:pt x="8126811" y="1843543"/>
                </a:lnTo>
                <a:cubicBezTo>
                  <a:pt x="8131285" y="1831799"/>
                  <a:pt x="8121981" y="1818670"/>
                  <a:pt x="8109169" y="1818670"/>
                </a:cubicBezTo>
                <a:close/>
                <a:moveTo>
                  <a:pt x="8261196" y="2268396"/>
                </a:moveTo>
                <a:lnTo>
                  <a:pt x="8261196" y="2268396"/>
                </a:lnTo>
                <a:cubicBezTo>
                  <a:pt x="8261196" y="2268396"/>
                  <a:pt x="7953863" y="2268396"/>
                  <a:pt x="7953863" y="2268396"/>
                </a:cubicBezTo>
                <a:cubicBezTo>
                  <a:pt x="7822477" y="2268396"/>
                  <a:pt x="7710550" y="2327842"/>
                  <a:pt x="7664539" y="2448322"/>
                </a:cubicBezTo>
                <a:lnTo>
                  <a:pt x="7603823" y="2607339"/>
                </a:lnTo>
                <a:cubicBezTo>
                  <a:pt x="7599921" y="2617559"/>
                  <a:pt x="7608017" y="2628998"/>
                  <a:pt x="7619164" y="2628998"/>
                </a:cubicBezTo>
                <a:lnTo>
                  <a:pt x="7931467" y="2628998"/>
                </a:lnTo>
                <a:cubicBezTo>
                  <a:pt x="8061938" y="2628998"/>
                  <a:pt x="8175860" y="2551605"/>
                  <a:pt x="8221552" y="2431964"/>
                </a:cubicBezTo>
                <a:lnTo>
                  <a:pt x="8278838" y="2293282"/>
                </a:lnTo>
                <a:cubicBezTo>
                  <a:pt x="8283312" y="2281538"/>
                  <a:pt x="8274008" y="2268396"/>
                  <a:pt x="8261196" y="2268396"/>
                </a:cubicBezTo>
                <a:close/>
                <a:moveTo>
                  <a:pt x="3071314" y="4881341"/>
                </a:moveTo>
                <a:lnTo>
                  <a:pt x="3132031" y="4722323"/>
                </a:lnTo>
                <a:cubicBezTo>
                  <a:pt x="3178042" y="4601843"/>
                  <a:pt x="3289968" y="4542409"/>
                  <a:pt x="3421354" y="4542409"/>
                </a:cubicBezTo>
                <a:lnTo>
                  <a:pt x="3728688" y="4542409"/>
                </a:lnTo>
                <a:lnTo>
                  <a:pt x="3728688" y="4542409"/>
                </a:lnTo>
                <a:cubicBezTo>
                  <a:pt x="3741499" y="4542409"/>
                  <a:pt x="3750804" y="4555539"/>
                  <a:pt x="3746329" y="4567296"/>
                </a:cubicBezTo>
                <a:lnTo>
                  <a:pt x="3689044" y="4705965"/>
                </a:lnTo>
                <a:cubicBezTo>
                  <a:pt x="3643364" y="4825619"/>
                  <a:pt x="3529429" y="4902999"/>
                  <a:pt x="3398959" y="4902999"/>
                </a:cubicBezTo>
                <a:lnTo>
                  <a:pt x="3086656" y="4902999"/>
                </a:lnTo>
                <a:cubicBezTo>
                  <a:pt x="3075509" y="4902999"/>
                  <a:pt x="3067412" y="4891572"/>
                  <a:pt x="3071314" y="4881341"/>
                </a:cubicBezTo>
                <a:close/>
                <a:moveTo>
                  <a:pt x="3134065" y="4856810"/>
                </a:moveTo>
                <a:lnTo>
                  <a:pt x="3398959" y="4856810"/>
                </a:lnTo>
                <a:cubicBezTo>
                  <a:pt x="3510148" y="4856810"/>
                  <a:pt x="3607076" y="4791136"/>
                  <a:pt x="3645893" y="4689492"/>
                </a:cubicBezTo>
                <a:lnTo>
                  <a:pt x="3646109" y="4688907"/>
                </a:lnTo>
                <a:lnTo>
                  <a:pt x="3646351" y="4688336"/>
                </a:lnTo>
                <a:lnTo>
                  <a:pt x="3685994" y="4592335"/>
                </a:lnTo>
                <a:cubicBezTo>
                  <a:pt x="3686731" y="4590556"/>
                  <a:pt x="3685422" y="4588598"/>
                  <a:pt x="3683503" y="4588598"/>
                </a:cubicBezTo>
                <a:lnTo>
                  <a:pt x="3421354" y="4588598"/>
                </a:lnTo>
                <a:cubicBezTo>
                  <a:pt x="3301357" y="4588598"/>
                  <a:pt x="3211635" y="4643341"/>
                  <a:pt x="3175182" y="4738808"/>
                </a:cubicBezTo>
                <a:lnTo>
                  <a:pt x="3131523" y="4853137"/>
                </a:lnTo>
                <a:cubicBezTo>
                  <a:pt x="3130862" y="4854916"/>
                  <a:pt x="3132158" y="4856810"/>
                  <a:pt x="3134052" y="4856810"/>
                </a:cubicBezTo>
                <a:close/>
                <a:moveTo>
                  <a:pt x="1552543" y="2268396"/>
                </a:moveTo>
                <a:lnTo>
                  <a:pt x="1552543" y="2268396"/>
                </a:lnTo>
                <a:cubicBezTo>
                  <a:pt x="1552543" y="2268396"/>
                  <a:pt x="1245199" y="2268396"/>
                  <a:pt x="1245199" y="2268396"/>
                </a:cubicBezTo>
                <a:cubicBezTo>
                  <a:pt x="1113808" y="2268396"/>
                  <a:pt x="1001892" y="2327842"/>
                  <a:pt x="955886" y="2448322"/>
                </a:cubicBezTo>
                <a:lnTo>
                  <a:pt x="895165" y="2607339"/>
                </a:lnTo>
                <a:cubicBezTo>
                  <a:pt x="891256" y="2617559"/>
                  <a:pt x="899355" y="2628998"/>
                  <a:pt x="910507" y="2628998"/>
                </a:cubicBezTo>
                <a:lnTo>
                  <a:pt x="1222807" y="2628998"/>
                </a:lnTo>
                <a:cubicBezTo>
                  <a:pt x="1353284" y="2628998"/>
                  <a:pt x="1467219" y="2551605"/>
                  <a:pt x="1512899" y="2431964"/>
                </a:cubicBezTo>
                <a:lnTo>
                  <a:pt x="1570172" y="2293282"/>
                </a:lnTo>
                <a:cubicBezTo>
                  <a:pt x="1574658" y="2281538"/>
                  <a:pt x="1565355" y="2268396"/>
                  <a:pt x="1552543" y="2268396"/>
                </a:cubicBezTo>
                <a:close/>
                <a:moveTo>
                  <a:pt x="2223974" y="2268396"/>
                </a:moveTo>
                <a:lnTo>
                  <a:pt x="2223974" y="2268396"/>
                </a:lnTo>
                <a:cubicBezTo>
                  <a:pt x="2223974" y="2268396"/>
                  <a:pt x="1916640" y="2268396"/>
                  <a:pt x="1916640" y="2268396"/>
                </a:cubicBezTo>
                <a:cubicBezTo>
                  <a:pt x="1785254" y="2268396"/>
                  <a:pt x="1673328" y="2327842"/>
                  <a:pt x="1627330" y="2448322"/>
                </a:cubicBezTo>
                <a:lnTo>
                  <a:pt x="1566600" y="2607339"/>
                </a:lnTo>
                <a:cubicBezTo>
                  <a:pt x="1562698" y="2617559"/>
                  <a:pt x="1570795" y="2628998"/>
                  <a:pt x="1581941" y="2628998"/>
                </a:cubicBezTo>
                <a:lnTo>
                  <a:pt x="1894245" y="2628998"/>
                </a:lnTo>
                <a:cubicBezTo>
                  <a:pt x="2024715" y="2628998"/>
                  <a:pt x="2138650" y="2551605"/>
                  <a:pt x="2184330" y="2431964"/>
                </a:cubicBezTo>
                <a:lnTo>
                  <a:pt x="2241616" y="2293282"/>
                </a:lnTo>
                <a:cubicBezTo>
                  <a:pt x="2246089" y="2281538"/>
                  <a:pt x="2236786" y="2268396"/>
                  <a:pt x="2223974" y="2268396"/>
                </a:cubicBezTo>
                <a:close/>
                <a:moveTo>
                  <a:pt x="3411974" y="1818670"/>
                </a:moveTo>
                <a:lnTo>
                  <a:pt x="3104641" y="1818670"/>
                </a:lnTo>
                <a:cubicBezTo>
                  <a:pt x="2973255" y="1818670"/>
                  <a:pt x="2861328" y="1878103"/>
                  <a:pt x="2815330" y="1998583"/>
                </a:cubicBezTo>
                <a:lnTo>
                  <a:pt x="2754601" y="2157601"/>
                </a:lnTo>
                <a:cubicBezTo>
                  <a:pt x="2750699" y="2167832"/>
                  <a:pt x="2758795" y="2179259"/>
                  <a:pt x="2769942" y="2179259"/>
                </a:cubicBezTo>
                <a:lnTo>
                  <a:pt x="3082245" y="2179259"/>
                </a:lnTo>
                <a:cubicBezTo>
                  <a:pt x="3212716" y="2179259"/>
                  <a:pt x="3326650" y="2101879"/>
                  <a:pt x="3372331" y="1982237"/>
                </a:cubicBezTo>
                <a:lnTo>
                  <a:pt x="3429616" y="1843543"/>
                </a:lnTo>
                <a:cubicBezTo>
                  <a:pt x="3434102" y="1831799"/>
                  <a:pt x="3424799" y="1818670"/>
                  <a:pt x="3411974" y="1818670"/>
                </a:cubicBezTo>
                <a:close/>
                <a:moveTo>
                  <a:pt x="4083418" y="1818670"/>
                </a:moveTo>
                <a:lnTo>
                  <a:pt x="3776071" y="1818670"/>
                </a:lnTo>
                <a:cubicBezTo>
                  <a:pt x="3644686" y="1818670"/>
                  <a:pt x="3532772" y="1878103"/>
                  <a:pt x="3486761" y="1998583"/>
                </a:cubicBezTo>
                <a:lnTo>
                  <a:pt x="3426032" y="2157601"/>
                </a:lnTo>
                <a:cubicBezTo>
                  <a:pt x="3422130" y="2167832"/>
                  <a:pt x="3430226" y="2179259"/>
                  <a:pt x="3441373" y="2179259"/>
                </a:cubicBezTo>
                <a:lnTo>
                  <a:pt x="3753689" y="2179259"/>
                </a:lnTo>
                <a:cubicBezTo>
                  <a:pt x="3884147" y="2179259"/>
                  <a:pt x="3998081" y="2101879"/>
                  <a:pt x="4043774" y="1982237"/>
                </a:cubicBezTo>
                <a:lnTo>
                  <a:pt x="4101047" y="1843543"/>
                </a:lnTo>
                <a:cubicBezTo>
                  <a:pt x="4105534" y="1831799"/>
                  <a:pt x="4096230" y="1818670"/>
                  <a:pt x="4083418" y="1818670"/>
                </a:cubicBezTo>
                <a:close/>
                <a:moveTo>
                  <a:pt x="1097872" y="3057078"/>
                </a:moveTo>
                <a:lnTo>
                  <a:pt x="1158599" y="2898061"/>
                </a:lnTo>
                <a:cubicBezTo>
                  <a:pt x="1204599" y="2777568"/>
                  <a:pt x="1316526" y="2718135"/>
                  <a:pt x="1447912" y="2718135"/>
                </a:cubicBezTo>
                <a:lnTo>
                  <a:pt x="1755246" y="2718135"/>
                </a:lnTo>
                <a:cubicBezTo>
                  <a:pt x="1768057" y="2718135"/>
                  <a:pt x="1777361" y="2731264"/>
                  <a:pt x="1772887" y="2743021"/>
                </a:cubicBezTo>
                <a:lnTo>
                  <a:pt x="1715602" y="2881703"/>
                </a:lnTo>
                <a:cubicBezTo>
                  <a:pt x="1669922" y="3001344"/>
                  <a:pt x="1555987" y="3078724"/>
                  <a:pt x="1425517" y="3078724"/>
                </a:cubicBezTo>
                <a:lnTo>
                  <a:pt x="1113213" y="3078724"/>
                </a:lnTo>
                <a:cubicBezTo>
                  <a:pt x="1102067" y="3078724"/>
                  <a:pt x="1093968" y="3067298"/>
                  <a:pt x="1097872" y="3057078"/>
                </a:cubicBezTo>
                <a:close/>
                <a:moveTo>
                  <a:pt x="1160616" y="3032535"/>
                </a:moveTo>
                <a:lnTo>
                  <a:pt x="1425517" y="3032535"/>
                </a:lnTo>
                <a:cubicBezTo>
                  <a:pt x="1536718" y="3032535"/>
                  <a:pt x="1633647" y="2966861"/>
                  <a:pt x="1672451" y="2865217"/>
                </a:cubicBezTo>
                <a:lnTo>
                  <a:pt x="1672680" y="2864646"/>
                </a:lnTo>
                <a:lnTo>
                  <a:pt x="1672909" y="2864061"/>
                </a:lnTo>
                <a:lnTo>
                  <a:pt x="1712565" y="2768060"/>
                </a:lnTo>
                <a:cubicBezTo>
                  <a:pt x="1713289" y="2766281"/>
                  <a:pt x="1711993" y="2764324"/>
                  <a:pt x="1710061" y="2764324"/>
                </a:cubicBezTo>
                <a:lnTo>
                  <a:pt x="1447912" y="2764324"/>
                </a:lnTo>
                <a:cubicBezTo>
                  <a:pt x="1327915" y="2764324"/>
                  <a:pt x="1238200" y="2819079"/>
                  <a:pt x="1201750" y="2914533"/>
                </a:cubicBezTo>
                <a:lnTo>
                  <a:pt x="1158089" y="3028875"/>
                </a:lnTo>
                <a:cubicBezTo>
                  <a:pt x="1157413" y="3030641"/>
                  <a:pt x="1158722" y="3032535"/>
                  <a:pt x="1160615" y="3032535"/>
                </a:cubicBezTo>
                <a:close/>
                <a:moveTo>
                  <a:pt x="2588071" y="2268396"/>
                </a:moveTo>
                <a:lnTo>
                  <a:pt x="2895405" y="2268396"/>
                </a:lnTo>
                <a:cubicBezTo>
                  <a:pt x="2908217" y="2268396"/>
                  <a:pt x="2917533" y="2281538"/>
                  <a:pt x="2913046" y="2293282"/>
                </a:cubicBezTo>
                <a:lnTo>
                  <a:pt x="2855761" y="2431964"/>
                </a:lnTo>
                <a:cubicBezTo>
                  <a:pt x="2810081" y="2551605"/>
                  <a:pt x="2696146" y="2628998"/>
                  <a:pt x="2565676" y="2628998"/>
                </a:cubicBezTo>
                <a:lnTo>
                  <a:pt x="2253372" y="2628998"/>
                </a:lnTo>
                <a:cubicBezTo>
                  <a:pt x="2242226" y="2628998"/>
                  <a:pt x="2234129" y="2617559"/>
                  <a:pt x="2238031" y="2607339"/>
                </a:cubicBezTo>
                <a:lnTo>
                  <a:pt x="2298761" y="2448322"/>
                </a:lnTo>
                <a:cubicBezTo>
                  <a:pt x="2344759" y="2327842"/>
                  <a:pt x="2456685" y="2268396"/>
                  <a:pt x="2588071" y="2268396"/>
                </a:cubicBezTo>
                <a:close/>
                <a:moveTo>
                  <a:pt x="2850220" y="2314597"/>
                </a:moveTo>
                <a:lnTo>
                  <a:pt x="2588071" y="2314597"/>
                </a:lnTo>
                <a:cubicBezTo>
                  <a:pt x="2468074" y="2314597"/>
                  <a:pt x="2378352" y="2369340"/>
                  <a:pt x="2341899" y="2464794"/>
                </a:cubicBezTo>
                <a:lnTo>
                  <a:pt x="2298252" y="2579136"/>
                </a:lnTo>
                <a:cubicBezTo>
                  <a:pt x="2297579" y="2580902"/>
                  <a:pt x="2298888" y="2582809"/>
                  <a:pt x="2300782" y="2582809"/>
                </a:cubicBezTo>
                <a:lnTo>
                  <a:pt x="2565676" y="2582809"/>
                </a:lnTo>
                <a:cubicBezTo>
                  <a:pt x="2676865" y="2582809"/>
                  <a:pt x="2773793" y="2517135"/>
                  <a:pt x="2812610" y="2415491"/>
                </a:cubicBezTo>
                <a:lnTo>
                  <a:pt x="2812826" y="2414907"/>
                </a:lnTo>
                <a:lnTo>
                  <a:pt x="2813068" y="2414335"/>
                </a:lnTo>
                <a:lnTo>
                  <a:pt x="2852724" y="2318334"/>
                </a:lnTo>
                <a:cubicBezTo>
                  <a:pt x="2853448" y="2316555"/>
                  <a:pt x="2852152" y="2314597"/>
                  <a:pt x="2850220" y="2314597"/>
                </a:cubicBezTo>
                <a:close/>
                <a:moveTo>
                  <a:pt x="2931972" y="4425272"/>
                </a:moveTo>
                <a:lnTo>
                  <a:pt x="2992701" y="4266254"/>
                </a:lnTo>
                <a:cubicBezTo>
                  <a:pt x="3038700" y="4145774"/>
                  <a:pt x="3150613" y="4086341"/>
                  <a:pt x="3282012" y="4086341"/>
                </a:cubicBezTo>
                <a:lnTo>
                  <a:pt x="3589345" y="4086341"/>
                </a:lnTo>
                <a:cubicBezTo>
                  <a:pt x="3602157" y="4086341"/>
                  <a:pt x="3611461" y="4099470"/>
                  <a:pt x="3606987" y="4111227"/>
                </a:cubicBezTo>
                <a:lnTo>
                  <a:pt x="3549702" y="4249896"/>
                </a:lnTo>
                <a:cubicBezTo>
                  <a:pt x="3504022" y="4369550"/>
                  <a:pt x="3390087" y="4446930"/>
                  <a:pt x="3259616" y="4446930"/>
                </a:cubicBezTo>
                <a:lnTo>
                  <a:pt x="2947313" y="4446930"/>
                </a:lnTo>
                <a:cubicBezTo>
                  <a:pt x="2936166" y="4446930"/>
                  <a:pt x="2928070" y="4435504"/>
                  <a:pt x="2931972" y="4425272"/>
                </a:cubicBezTo>
                <a:close/>
                <a:moveTo>
                  <a:pt x="2994710" y="4400741"/>
                </a:moveTo>
                <a:lnTo>
                  <a:pt x="3259616" y="4400741"/>
                </a:lnTo>
                <a:cubicBezTo>
                  <a:pt x="3370818" y="4400741"/>
                  <a:pt x="3467746" y="4335067"/>
                  <a:pt x="3506551" y="4233423"/>
                </a:cubicBezTo>
                <a:lnTo>
                  <a:pt x="3506767" y="4232839"/>
                </a:lnTo>
                <a:lnTo>
                  <a:pt x="3507009" y="4232267"/>
                </a:lnTo>
                <a:lnTo>
                  <a:pt x="3546664" y="4136267"/>
                </a:lnTo>
                <a:cubicBezTo>
                  <a:pt x="3547389" y="4134487"/>
                  <a:pt x="3546092" y="4132530"/>
                  <a:pt x="3544160" y="4132530"/>
                </a:cubicBezTo>
                <a:lnTo>
                  <a:pt x="3282012" y="4132530"/>
                </a:lnTo>
                <a:cubicBezTo>
                  <a:pt x="3162014" y="4132530"/>
                  <a:pt x="3072293" y="4187273"/>
                  <a:pt x="3035853" y="4282739"/>
                </a:cubicBezTo>
                <a:lnTo>
                  <a:pt x="2992180" y="4397068"/>
                </a:lnTo>
                <a:cubicBezTo>
                  <a:pt x="2991507" y="4398835"/>
                  <a:pt x="2992816" y="4400741"/>
                  <a:pt x="2994710" y="4400741"/>
                </a:cubicBezTo>
                <a:close/>
                <a:moveTo>
                  <a:pt x="2275882" y="4446930"/>
                </a:moveTo>
                <a:lnTo>
                  <a:pt x="2588173" y="4446930"/>
                </a:lnTo>
                <a:cubicBezTo>
                  <a:pt x="2718643" y="4446930"/>
                  <a:pt x="2832578" y="4369550"/>
                  <a:pt x="2878271" y="4249896"/>
                </a:cubicBezTo>
                <a:lnTo>
                  <a:pt x="2935544" y="4111215"/>
                </a:lnTo>
                <a:cubicBezTo>
                  <a:pt x="2940018" y="4099470"/>
                  <a:pt x="2930714" y="4086341"/>
                  <a:pt x="2917915" y="4086341"/>
                </a:cubicBezTo>
                <a:lnTo>
                  <a:pt x="2610568" y="4086341"/>
                </a:lnTo>
                <a:cubicBezTo>
                  <a:pt x="2479183" y="4086341"/>
                  <a:pt x="2367256" y="4145774"/>
                  <a:pt x="2321258" y="4266254"/>
                </a:cubicBezTo>
                <a:lnTo>
                  <a:pt x="2260541" y="4425272"/>
                </a:lnTo>
                <a:cubicBezTo>
                  <a:pt x="2256626" y="4435504"/>
                  <a:pt x="2264735" y="4446930"/>
                  <a:pt x="2275882" y="4446930"/>
                </a:cubicBezTo>
                <a:close/>
                <a:moveTo>
                  <a:pt x="1252561" y="3534793"/>
                </a:moveTo>
                <a:lnTo>
                  <a:pt x="1564872" y="3534793"/>
                </a:lnTo>
                <a:cubicBezTo>
                  <a:pt x="1695329" y="3534793"/>
                  <a:pt x="1809277" y="3457413"/>
                  <a:pt x="1854957" y="3337759"/>
                </a:cubicBezTo>
                <a:lnTo>
                  <a:pt x="1912230" y="3199090"/>
                </a:lnTo>
                <a:cubicBezTo>
                  <a:pt x="1916716" y="3187333"/>
                  <a:pt x="1907412" y="3174203"/>
                  <a:pt x="1894601" y="3174203"/>
                </a:cubicBezTo>
                <a:lnTo>
                  <a:pt x="1587254" y="3174203"/>
                </a:lnTo>
                <a:cubicBezTo>
                  <a:pt x="1455869" y="3174203"/>
                  <a:pt x="1343955" y="3233636"/>
                  <a:pt x="1297944" y="3354117"/>
                </a:cubicBezTo>
                <a:lnTo>
                  <a:pt x="1237218" y="3513135"/>
                </a:lnTo>
                <a:cubicBezTo>
                  <a:pt x="1233315" y="3523366"/>
                  <a:pt x="1241414" y="3534793"/>
                  <a:pt x="1252560" y="3534793"/>
                </a:cubicBezTo>
                <a:close/>
                <a:moveTo>
                  <a:pt x="2060672" y="3962874"/>
                </a:moveTo>
                <a:lnTo>
                  <a:pt x="2121402" y="3803856"/>
                </a:lnTo>
                <a:cubicBezTo>
                  <a:pt x="2167400" y="3683375"/>
                  <a:pt x="2279327" y="3623929"/>
                  <a:pt x="2410713" y="3623929"/>
                </a:cubicBezTo>
                <a:lnTo>
                  <a:pt x="2718059" y="3623929"/>
                </a:lnTo>
                <a:cubicBezTo>
                  <a:pt x="2730858" y="3623929"/>
                  <a:pt x="2740162" y="3637072"/>
                  <a:pt x="2735688" y="3648816"/>
                </a:cubicBezTo>
                <a:lnTo>
                  <a:pt x="2678415" y="3787498"/>
                </a:lnTo>
                <a:cubicBezTo>
                  <a:pt x="2632722" y="3907139"/>
                  <a:pt x="2518788" y="3984532"/>
                  <a:pt x="2388317" y="3984532"/>
                </a:cubicBezTo>
                <a:lnTo>
                  <a:pt x="2076027" y="3984532"/>
                </a:lnTo>
                <a:cubicBezTo>
                  <a:pt x="2064879" y="3984532"/>
                  <a:pt x="2056771" y="3973105"/>
                  <a:pt x="2060685" y="3962874"/>
                </a:cubicBezTo>
                <a:close/>
                <a:moveTo>
                  <a:pt x="2123423" y="3938342"/>
                </a:moveTo>
                <a:lnTo>
                  <a:pt x="2388317" y="3938342"/>
                </a:lnTo>
                <a:cubicBezTo>
                  <a:pt x="2499519" y="3938342"/>
                  <a:pt x="2596447" y="3872669"/>
                  <a:pt x="2635251" y="3771025"/>
                </a:cubicBezTo>
                <a:lnTo>
                  <a:pt x="2635480" y="3770440"/>
                </a:lnTo>
                <a:lnTo>
                  <a:pt x="2635709" y="3769869"/>
                </a:lnTo>
                <a:lnTo>
                  <a:pt x="2675365" y="3673868"/>
                </a:lnTo>
                <a:cubicBezTo>
                  <a:pt x="2676102" y="3672089"/>
                  <a:pt x="2674793" y="3670131"/>
                  <a:pt x="2672861" y="3670131"/>
                </a:cubicBezTo>
                <a:lnTo>
                  <a:pt x="2410713" y="3670131"/>
                </a:lnTo>
                <a:cubicBezTo>
                  <a:pt x="2290728" y="3670131"/>
                  <a:pt x="2200994" y="3724874"/>
                  <a:pt x="2164553" y="3820341"/>
                </a:cubicBezTo>
                <a:lnTo>
                  <a:pt x="2120894" y="3934669"/>
                </a:lnTo>
                <a:cubicBezTo>
                  <a:pt x="2120220" y="3936436"/>
                  <a:pt x="2121529" y="3938342"/>
                  <a:pt x="2123423" y="3938342"/>
                </a:cubicBezTo>
                <a:close/>
                <a:moveTo>
                  <a:pt x="1905811" y="3513135"/>
                </a:moveTo>
                <a:lnTo>
                  <a:pt x="1966540" y="3354117"/>
                </a:lnTo>
                <a:cubicBezTo>
                  <a:pt x="2012539" y="3233636"/>
                  <a:pt x="2124465" y="3174203"/>
                  <a:pt x="2255851" y="3174203"/>
                </a:cubicBezTo>
                <a:lnTo>
                  <a:pt x="2563197" y="3174203"/>
                </a:lnTo>
                <a:lnTo>
                  <a:pt x="2563197" y="3174203"/>
                </a:lnTo>
                <a:cubicBezTo>
                  <a:pt x="2575996" y="3174203"/>
                  <a:pt x="2585300" y="3187333"/>
                  <a:pt x="2580826" y="3199077"/>
                </a:cubicBezTo>
                <a:lnTo>
                  <a:pt x="2523541" y="3337759"/>
                </a:lnTo>
                <a:cubicBezTo>
                  <a:pt x="2477861" y="3457400"/>
                  <a:pt x="2363926" y="3534793"/>
                  <a:pt x="2233455" y="3534793"/>
                </a:cubicBezTo>
                <a:lnTo>
                  <a:pt x="1921152" y="3534793"/>
                </a:lnTo>
                <a:cubicBezTo>
                  <a:pt x="1910005" y="3534793"/>
                  <a:pt x="1901909" y="3523366"/>
                  <a:pt x="1905811" y="3513135"/>
                </a:cubicBezTo>
                <a:close/>
                <a:moveTo>
                  <a:pt x="1968549" y="3488604"/>
                </a:moveTo>
                <a:lnTo>
                  <a:pt x="2233455" y="3488604"/>
                </a:lnTo>
                <a:cubicBezTo>
                  <a:pt x="2344657" y="3488604"/>
                  <a:pt x="2441586" y="3422930"/>
                  <a:pt x="2480390" y="3321286"/>
                </a:cubicBezTo>
                <a:lnTo>
                  <a:pt x="2480619" y="3320701"/>
                </a:lnTo>
                <a:lnTo>
                  <a:pt x="2480848" y="3320130"/>
                </a:lnTo>
                <a:lnTo>
                  <a:pt x="2520503" y="3224129"/>
                </a:lnTo>
                <a:cubicBezTo>
                  <a:pt x="2521241" y="3222350"/>
                  <a:pt x="2519931" y="3220392"/>
                  <a:pt x="2518000" y="3220392"/>
                </a:cubicBezTo>
                <a:lnTo>
                  <a:pt x="2255851" y="3220392"/>
                </a:lnTo>
                <a:cubicBezTo>
                  <a:pt x="2135854" y="3220392"/>
                  <a:pt x="2046132" y="3275135"/>
                  <a:pt x="2009692" y="3370602"/>
                </a:cubicBezTo>
                <a:lnTo>
                  <a:pt x="1966032" y="3484931"/>
                </a:lnTo>
                <a:cubicBezTo>
                  <a:pt x="1965346" y="3486710"/>
                  <a:pt x="1966655" y="3488604"/>
                  <a:pt x="1968549" y="3488604"/>
                </a:cubicBezTo>
                <a:close/>
                <a:moveTo>
                  <a:pt x="6250983" y="2268396"/>
                </a:moveTo>
                <a:lnTo>
                  <a:pt x="6250983" y="2268396"/>
                </a:lnTo>
                <a:cubicBezTo>
                  <a:pt x="6250983" y="2268396"/>
                  <a:pt x="5943650" y="2268396"/>
                  <a:pt x="5943650" y="2268396"/>
                </a:cubicBezTo>
                <a:cubicBezTo>
                  <a:pt x="5812251" y="2268396"/>
                  <a:pt x="5700338" y="2327842"/>
                  <a:pt x="5654339" y="2448322"/>
                </a:cubicBezTo>
                <a:lnTo>
                  <a:pt x="5593610" y="2607339"/>
                </a:lnTo>
                <a:cubicBezTo>
                  <a:pt x="5589708" y="2617559"/>
                  <a:pt x="5597804" y="2628998"/>
                  <a:pt x="5608951" y="2628998"/>
                </a:cubicBezTo>
                <a:lnTo>
                  <a:pt x="5921254" y="2628998"/>
                </a:lnTo>
                <a:cubicBezTo>
                  <a:pt x="6051725" y="2628998"/>
                  <a:pt x="6165659" y="2551605"/>
                  <a:pt x="6211340" y="2431964"/>
                </a:cubicBezTo>
                <a:lnTo>
                  <a:pt x="6268625" y="2293282"/>
                </a:lnTo>
                <a:cubicBezTo>
                  <a:pt x="6273099" y="2281538"/>
                  <a:pt x="6263795" y="2268396"/>
                  <a:pt x="6250983" y="2268396"/>
                </a:cubicBezTo>
                <a:close/>
                <a:moveTo>
                  <a:pt x="7754451" y="456066"/>
                </a:moveTo>
                <a:lnTo>
                  <a:pt x="7754451" y="456066"/>
                </a:lnTo>
                <a:cubicBezTo>
                  <a:pt x="7767276" y="456066"/>
                  <a:pt x="7776568" y="469201"/>
                  <a:pt x="7772093" y="480953"/>
                </a:cubicBezTo>
                <a:lnTo>
                  <a:pt x="7714809" y="619633"/>
                </a:lnTo>
                <a:cubicBezTo>
                  <a:pt x="7669128" y="739276"/>
                  <a:pt x="7555194" y="816661"/>
                  <a:pt x="7424723" y="816661"/>
                </a:cubicBezTo>
                <a:lnTo>
                  <a:pt x="7112419" y="816661"/>
                </a:lnTo>
                <a:cubicBezTo>
                  <a:pt x="7101273" y="816661"/>
                  <a:pt x="7093176" y="805230"/>
                  <a:pt x="7097078" y="795007"/>
                </a:cubicBezTo>
                <a:lnTo>
                  <a:pt x="7157808" y="635990"/>
                </a:lnTo>
                <a:cubicBezTo>
                  <a:pt x="7203806" y="515503"/>
                  <a:pt x="7315732" y="456066"/>
                  <a:pt x="7447118" y="456066"/>
                </a:cubicBezTo>
                <a:lnTo>
                  <a:pt x="7754451" y="456066"/>
                </a:lnTo>
                <a:close/>
                <a:moveTo>
                  <a:pt x="7709267" y="502259"/>
                </a:moveTo>
                <a:lnTo>
                  <a:pt x="7447118" y="502259"/>
                </a:lnTo>
                <a:cubicBezTo>
                  <a:pt x="7327121" y="502259"/>
                  <a:pt x="7237412" y="557007"/>
                  <a:pt x="7200959" y="652467"/>
                </a:cubicBezTo>
                <a:lnTo>
                  <a:pt x="7157299" y="766801"/>
                </a:lnTo>
                <a:cubicBezTo>
                  <a:pt x="7156626" y="768573"/>
                  <a:pt x="7157922" y="770470"/>
                  <a:pt x="7159816" y="770470"/>
                </a:cubicBezTo>
                <a:lnTo>
                  <a:pt x="7424723" y="770470"/>
                </a:lnTo>
                <a:cubicBezTo>
                  <a:pt x="7535924" y="770470"/>
                  <a:pt x="7632853" y="704795"/>
                  <a:pt x="7671657" y="603157"/>
                </a:cubicBezTo>
                <a:lnTo>
                  <a:pt x="7671886" y="602576"/>
                </a:lnTo>
                <a:lnTo>
                  <a:pt x="7672115" y="601999"/>
                </a:lnTo>
                <a:lnTo>
                  <a:pt x="7711771" y="505996"/>
                </a:lnTo>
                <a:cubicBezTo>
                  <a:pt x="7712495" y="504215"/>
                  <a:pt x="7711199" y="502260"/>
                  <a:pt x="7709267" y="502260"/>
                </a:cubicBezTo>
                <a:close/>
                <a:moveTo>
                  <a:pt x="4552158" y="905800"/>
                </a:moveTo>
                <a:lnTo>
                  <a:pt x="4552158" y="905800"/>
                </a:lnTo>
                <a:cubicBezTo>
                  <a:pt x="4564971" y="905800"/>
                  <a:pt x="4574274" y="918935"/>
                  <a:pt x="4569788" y="930684"/>
                </a:cubicBezTo>
                <a:lnTo>
                  <a:pt x="4512515" y="1069367"/>
                </a:lnTo>
                <a:cubicBezTo>
                  <a:pt x="4466835" y="1189010"/>
                  <a:pt x="4352900" y="1266395"/>
                  <a:pt x="4222430" y="1266395"/>
                </a:cubicBezTo>
                <a:lnTo>
                  <a:pt x="3910126" y="1266395"/>
                </a:lnTo>
                <a:cubicBezTo>
                  <a:pt x="3898979" y="1266395"/>
                  <a:pt x="3890870" y="1254964"/>
                  <a:pt x="3894785" y="1244741"/>
                </a:cubicBezTo>
                <a:lnTo>
                  <a:pt x="3955502" y="1085724"/>
                </a:lnTo>
                <a:cubicBezTo>
                  <a:pt x="4001513" y="965237"/>
                  <a:pt x="4113427" y="905800"/>
                  <a:pt x="4244812" y="905800"/>
                </a:cubicBezTo>
                <a:lnTo>
                  <a:pt x="4552158" y="905800"/>
                </a:lnTo>
                <a:close/>
                <a:moveTo>
                  <a:pt x="4506974" y="951993"/>
                </a:moveTo>
                <a:lnTo>
                  <a:pt x="4244812" y="951993"/>
                </a:lnTo>
                <a:cubicBezTo>
                  <a:pt x="4124828" y="951993"/>
                  <a:pt x="4035106" y="1006741"/>
                  <a:pt x="3998666" y="1102201"/>
                </a:cubicBezTo>
                <a:lnTo>
                  <a:pt x="3955006" y="1216535"/>
                </a:lnTo>
                <a:cubicBezTo>
                  <a:pt x="3954320" y="1218307"/>
                  <a:pt x="3955629" y="1220204"/>
                  <a:pt x="3957523" y="1220204"/>
                </a:cubicBezTo>
                <a:lnTo>
                  <a:pt x="4222430" y="1220204"/>
                </a:lnTo>
                <a:cubicBezTo>
                  <a:pt x="4333619" y="1220204"/>
                  <a:pt x="4430560" y="1154529"/>
                  <a:pt x="4469364" y="1052890"/>
                </a:cubicBezTo>
                <a:lnTo>
                  <a:pt x="4469580" y="1052308"/>
                </a:lnTo>
                <a:lnTo>
                  <a:pt x="4469822" y="1051733"/>
                </a:lnTo>
                <a:lnTo>
                  <a:pt x="4509465" y="955730"/>
                </a:lnTo>
                <a:cubicBezTo>
                  <a:pt x="4510202" y="953949"/>
                  <a:pt x="4508906" y="951994"/>
                  <a:pt x="4506974" y="951994"/>
                </a:cubicBezTo>
                <a:close/>
                <a:moveTo>
                  <a:pt x="664513" y="1542527"/>
                </a:moveTo>
                <a:lnTo>
                  <a:pt x="603792" y="1701545"/>
                </a:lnTo>
                <a:cubicBezTo>
                  <a:pt x="599889" y="1711764"/>
                  <a:pt x="607988" y="1723190"/>
                  <a:pt x="619133" y="1723190"/>
                </a:cubicBezTo>
                <a:lnTo>
                  <a:pt x="931440" y="1723190"/>
                </a:lnTo>
                <a:cubicBezTo>
                  <a:pt x="1061906" y="1723190"/>
                  <a:pt x="1175846" y="1645810"/>
                  <a:pt x="1221524" y="1526169"/>
                </a:cubicBezTo>
                <a:lnTo>
                  <a:pt x="1278802" y="1387487"/>
                </a:lnTo>
                <a:cubicBezTo>
                  <a:pt x="1283289" y="1375730"/>
                  <a:pt x="1273985" y="1362601"/>
                  <a:pt x="1261168" y="1362601"/>
                </a:cubicBezTo>
                <a:lnTo>
                  <a:pt x="1261174" y="1362601"/>
                </a:lnTo>
                <a:lnTo>
                  <a:pt x="953826" y="1362601"/>
                </a:lnTo>
                <a:cubicBezTo>
                  <a:pt x="822435" y="1362601"/>
                  <a:pt x="710525" y="1422034"/>
                  <a:pt x="664513" y="1542527"/>
                </a:cubicBezTo>
                <a:close/>
                <a:moveTo>
                  <a:pt x="99" y="1998354"/>
                </a:moveTo>
                <a:cubicBezTo>
                  <a:pt x="2482" y="1993041"/>
                  <a:pt x="4878" y="1987728"/>
                  <a:pt x="6975" y="1982237"/>
                </a:cubicBezTo>
                <a:lnTo>
                  <a:pt x="64252" y="1843543"/>
                </a:lnTo>
                <a:cubicBezTo>
                  <a:pt x="68738" y="1831799"/>
                  <a:pt x="59429" y="1818670"/>
                  <a:pt x="46620" y="1818670"/>
                </a:cubicBezTo>
                <a:lnTo>
                  <a:pt x="105" y="1818670"/>
                </a:lnTo>
                <a:lnTo>
                  <a:pt x="99" y="1998354"/>
                </a:lnTo>
                <a:close/>
                <a:moveTo>
                  <a:pt x="6567710" y="905800"/>
                </a:moveTo>
                <a:lnTo>
                  <a:pt x="6567710" y="905800"/>
                </a:lnTo>
                <a:cubicBezTo>
                  <a:pt x="6580522" y="905800"/>
                  <a:pt x="6589826" y="918935"/>
                  <a:pt x="6585338" y="930684"/>
                </a:cubicBezTo>
                <a:lnTo>
                  <a:pt x="6528066" y="1069367"/>
                </a:lnTo>
                <a:cubicBezTo>
                  <a:pt x="6482386" y="1189010"/>
                  <a:pt x="6368439" y="1266395"/>
                  <a:pt x="6237981" y="1266395"/>
                </a:cubicBezTo>
                <a:lnTo>
                  <a:pt x="5925678" y="1266395"/>
                </a:lnTo>
                <a:cubicBezTo>
                  <a:pt x="5914531" y="1266395"/>
                  <a:pt x="5906421" y="1254964"/>
                  <a:pt x="5910336" y="1244741"/>
                </a:cubicBezTo>
                <a:lnTo>
                  <a:pt x="5971053" y="1085724"/>
                </a:lnTo>
                <a:cubicBezTo>
                  <a:pt x="6017064" y="965237"/>
                  <a:pt x="6128991" y="905800"/>
                  <a:pt x="6260376" y="905800"/>
                </a:cubicBezTo>
                <a:lnTo>
                  <a:pt x="6567710" y="905800"/>
                </a:lnTo>
                <a:close/>
                <a:moveTo>
                  <a:pt x="6522525" y="951993"/>
                </a:moveTo>
                <a:lnTo>
                  <a:pt x="6260364" y="951993"/>
                </a:lnTo>
                <a:cubicBezTo>
                  <a:pt x="6140379" y="951993"/>
                  <a:pt x="6050657" y="1006741"/>
                  <a:pt x="6014204" y="1102201"/>
                </a:cubicBezTo>
                <a:lnTo>
                  <a:pt x="5970557" y="1216535"/>
                </a:lnTo>
                <a:cubicBezTo>
                  <a:pt x="5969871" y="1218307"/>
                  <a:pt x="5971180" y="1220204"/>
                  <a:pt x="5973074" y="1220204"/>
                </a:cubicBezTo>
                <a:lnTo>
                  <a:pt x="6237981" y="1220204"/>
                </a:lnTo>
                <a:cubicBezTo>
                  <a:pt x="6349170" y="1220204"/>
                  <a:pt x="6446098" y="1154529"/>
                  <a:pt x="6484902" y="1052890"/>
                </a:cubicBezTo>
                <a:lnTo>
                  <a:pt x="6485131" y="1052308"/>
                </a:lnTo>
                <a:lnTo>
                  <a:pt x="6485360" y="1051733"/>
                </a:lnTo>
                <a:lnTo>
                  <a:pt x="6525016" y="955730"/>
                </a:lnTo>
                <a:cubicBezTo>
                  <a:pt x="6525753" y="953949"/>
                  <a:pt x="6524444" y="951994"/>
                  <a:pt x="6522525" y="951994"/>
                </a:cubicBezTo>
                <a:close/>
                <a:moveTo>
                  <a:pt x="8577910" y="905800"/>
                </a:moveTo>
                <a:lnTo>
                  <a:pt x="8577910" y="905800"/>
                </a:lnTo>
                <a:cubicBezTo>
                  <a:pt x="8590722" y="905800"/>
                  <a:pt x="8600025" y="918935"/>
                  <a:pt x="8595538" y="930684"/>
                </a:cubicBezTo>
                <a:lnTo>
                  <a:pt x="8538266" y="1069367"/>
                </a:lnTo>
                <a:cubicBezTo>
                  <a:pt x="8492586" y="1189010"/>
                  <a:pt x="8378652" y="1266395"/>
                  <a:pt x="8248181" y="1266395"/>
                </a:cubicBezTo>
                <a:lnTo>
                  <a:pt x="7935878" y="1266395"/>
                </a:lnTo>
                <a:cubicBezTo>
                  <a:pt x="7924731" y="1266395"/>
                  <a:pt x="7916634" y="1254964"/>
                  <a:pt x="7920536" y="1244741"/>
                </a:cubicBezTo>
                <a:lnTo>
                  <a:pt x="7981266" y="1085724"/>
                </a:lnTo>
                <a:cubicBezTo>
                  <a:pt x="8027264" y="965237"/>
                  <a:pt x="8139190" y="905800"/>
                  <a:pt x="8270577" y="905800"/>
                </a:cubicBezTo>
                <a:lnTo>
                  <a:pt x="8577910" y="905800"/>
                </a:lnTo>
                <a:close/>
                <a:moveTo>
                  <a:pt x="8532725" y="951993"/>
                </a:moveTo>
                <a:lnTo>
                  <a:pt x="8270577" y="951993"/>
                </a:lnTo>
                <a:cubicBezTo>
                  <a:pt x="8150579" y="951993"/>
                  <a:pt x="8060858" y="1006741"/>
                  <a:pt x="8024404" y="1102201"/>
                </a:cubicBezTo>
                <a:lnTo>
                  <a:pt x="7980758" y="1216535"/>
                </a:lnTo>
                <a:cubicBezTo>
                  <a:pt x="7980084" y="1218307"/>
                  <a:pt x="7981380" y="1220204"/>
                  <a:pt x="7983287" y="1220204"/>
                </a:cubicBezTo>
                <a:lnTo>
                  <a:pt x="8248181" y="1220204"/>
                </a:lnTo>
                <a:cubicBezTo>
                  <a:pt x="8359370" y="1220204"/>
                  <a:pt x="8456298" y="1154529"/>
                  <a:pt x="8495115" y="1052890"/>
                </a:cubicBezTo>
                <a:lnTo>
                  <a:pt x="8495331" y="1052308"/>
                </a:lnTo>
                <a:lnTo>
                  <a:pt x="8495572" y="1051733"/>
                </a:lnTo>
                <a:lnTo>
                  <a:pt x="8535228" y="955730"/>
                </a:lnTo>
                <a:cubicBezTo>
                  <a:pt x="8535953" y="953949"/>
                  <a:pt x="8534644" y="951994"/>
                  <a:pt x="8532725" y="951994"/>
                </a:cubicBezTo>
                <a:close/>
                <a:moveTo>
                  <a:pt x="10792478" y="1818670"/>
                </a:moveTo>
                <a:lnTo>
                  <a:pt x="10792478" y="1818670"/>
                </a:lnTo>
                <a:cubicBezTo>
                  <a:pt x="10805289" y="1818670"/>
                  <a:pt x="10814593" y="1831799"/>
                  <a:pt x="10810107" y="1843556"/>
                </a:cubicBezTo>
                <a:lnTo>
                  <a:pt x="10752834" y="1982237"/>
                </a:lnTo>
                <a:cubicBezTo>
                  <a:pt x="10707141" y="2101879"/>
                  <a:pt x="10593219" y="2179259"/>
                  <a:pt x="10462736" y="2179259"/>
                </a:cubicBezTo>
                <a:lnTo>
                  <a:pt x="10150445" y="2179259"/>
                </a:lnTo>
                <a:cubicBezTo>
                  <a:pt x="10139298" y="2179259"/>
                  <a:pt x="10131189" y="2167832"/>
                  <a:pt x="10135104" y="2157601"/>
                </a:cubicBezTo>
                <a:lnTo>
                  <a:pt x="10195821" y="1998583"/>
                </a:lnTo>
                <a:cubicBezTo>
                  <a:pt x="10241832" y="1878103"/>
                  <a:pt x="10353746" y="1818670"/>
                  <a:pt x="10485131" y="1818670"/>
                </a:cubicBezTo>
                <a:lnTo>
                  <a:pt x="10792478" y="1818670"/>
                </a:lnTo>
                <a:close/>
                <a:moveTo>
                  <a:pt x="10747293" y="1864858"/>
                </a:moveTo>
                <a:lnTo>
                  <a:pt x="10485131" y="1864858"/>
                </a:lnTo>
                <a:cubicBezTo>
                  <a:pt x="10365146" y="1864858"/>
                  <a:pt x="10275425" y="1919601"/>
                  <a:pt x="10238972" y="2015068"/>
                </a:cubicBezTo>
                <a:lnTo>
                  <a:pt x="10195312" y="2129397"/>
                </a:lnTo>
                <a:cubicBezTo>
                  <a:pt x="10194639" y="2131176"/>
                  <a:pt x="10195948" y="2133070"/>
                  <a:pt x="10197842" y="2133070"/>
                </a:cubicBezTo>
                <a:lnTo>
                  <a:pt x="10462736" y="2133070"/>
                </a:lnTo>
                <a:cubicBezTo>
                  <a:pt x="10573937" y="2133070"/>
                  <a:pt x="10670866" y="2067396"/>
                  <a:pt x="10709670" y="1965752"/>
                </a:cubicBezTo>
                <a:lnTo>
                  <a:pt x="10709899" y="1965168"/>
                </a:lnTo>
                <a:lnTo>
                  <a:pt x="10710128" y="1964596"/>
                </a:lnTo>
                <a:lnTo>
                  <a:pt x="10749784" y="1868595"/>
                </a:lnTo>
                <a:cubicBezTo>
                  <a:pt x="10750521" y="1866816"/>
                  <a:pt x="10749212" y="1864858"/>
                  <a:pt x="10747280" y="1864858"/>
                </a:cubicBezTo>
                <a:close/>
                <a:moveTo>
                  <a:pt x="1932591" y="1362601"/>
                </a:moveTo>
                <a:lnTo>
                  <a:pt x="1932591" y="1362601"/>
                </a:lnTo>
                <a:cubicBezTo>
                  <a:pt x="1945416" y="1362601"/>
                  <a:pt x="1954707" y="1375730"/>
                  <a:pt x="1950233" y="1387487"/>
                </a:cubicBezTo>
                <a:lnTo>
                  <a:pt x="1892948" y="1526169"/>
                </a:lnTo>
                <a:cubicBezTo>
                  <a:pt x="1847268" y="1645810"/>
                  <a:pt x="1733333" y="1723190"/>
                  <a:pt x="1602863" y="1723190"/>
                </a:cubicBezTo>
                <a:lnTo>
                  <a:pt x="1290559" y="1723190"/>
                </a:lnTo>
                <a:cubicBezTo>
                  <a:pt x="1279412" y="1723190"/>
                  <a:pt x="1271316" y="1711764"/>
                  <a:pt x="1275218" y="1701545"/>
                </a:cubicBezTo>
                <a:lnTo>
                  <a:pt x="1335935" y="1542527"/>
                </a:lnTo>
                <a:cubicBezTo>
                  <a:pt x="1381946" y="1422034"/>
                  <a:pt x="1493872" y="1362601"/>
                  <a:pt x="1625258" y="1362601"/>
                </a:cubicBezTo>
                <a:lnTo>
                  <a:pt x="1932591" y="1362601"/>
                </a:lnTo>
                <a:close/>
                <a:moveTo>
                  <a:pt x="1887406" y="1408790"/>
                </a:moveTo>
                <a:lnTo>
                  <a:pt x="1625258" y="1408790"/>
                </a:lnTo>
                <a:cubicBezTo>
                  <a:pt x="1505261" y="1408790"/>
                  <a:pt x="1415552" y="1463533"/>
                  <a:pt x="1379099" y="1558999"/>
                </a:cubicBezTo>
                <a:lnTo>
                  <a:pt x="1335439" y="1673328"/>
                </a:lnTo>
                <a:cubicBezTo>
                  <a:pt x="1334765" y="1675107"/>
                  <a:pt x="1336075" y="1677001"/>
                  <a:pt x="1337968" y="1677001"/>
                </a:cubicBezTo>
                <a:lnTo>
                  <a:pt x="1602863" y="1677001"/>
                </a:lnTo>
                <a:cubicBezTo>
                  <a:pt x="1714052" y="1677001"/>
                  <a:pt x="1810993" y="1611327"/>
                  <a:pt x="1849797" y="1509684"/>
                </a:cubicBezTo>
                <a:lnTo>
                  <a:pt x="1850013" y="1509112"/>
                </a:lnTo>
                <a:lnTo>
                  <a:pt x="1850255" y="1508527"/>
                </a:lnTo>
                <a:lnTo>
                  <a:pt x="1889910" y="1412527"/>
                </a:lnTo>
                <a:cubicBezTo>
                  <a:pt x="1890635" y="1410747"/>
                  <a:pt x="1889339" y="1408790"/>
                  <a:pt x="1887406" y="1408790"/>
                </a:cubicBezTo>
                <a:close/>
                <a:moveTo>
                  <a:pt x="803867" y="1998583"/>
                </a:moveTo>
                <a:lnTo>
                  <a:pt x="743146" y="2157601"/>
                </a:lnTo>
                <a:cubicBezTo>
                  <a:pt x="739243" y="2167832"/>
                  <a:pt x="747342" y="2179259"/>
                  <a:pt x="758487" y="2179259"/>
                </a:cubicBezTo>
                <a:lnTo>
                  <a:pt x="1070794" y="2179259"/>
                </a:lnTo>
                <a:cubicBezTo>
                  <a:pt x="1201260" y="2179259"/>
                  <a:pt x="1315204" y="2101879"/>
                  <a:pt x="1360885" y="1982237"/>
                </a:cubicBezTo>
                <a:lnTo>
                  <a:pt x="1418157" y="1843543"/>
                </a:lnTo>
                <a:cubicBezTo>
                  <a:pt x="1422644" y="1831799"/>
                  <a:pt x="1413340" y="1818670"/>
                  <a:pt x="1400516" y="1818670"/>
                </a:cubicBezTo>
                <a:lnTo>
                  <a:pt x="1400528" y="1818670"/>
                </a:lnTo>
                <a:lnTo>
                  <a:pt x="1093178" y="1818670"/>
                </a:lnTo>
                <a:cubicBezTo>
                  <a:pt x="961787" y="1818670"/>
                  <a:pt x="849878" y="1878103"/>
                  <a:pt x="803865" y="1998583"/>
                </a:cubicBezTo>
                <a:close/>
                <a:moveTo>
                  <a:pt x="3944063" y="1362601"/>
                </a:moveTo>
                <a:lnTo>
                  <a:pt x="3944063" y="1362601"/>
                </a:lnTo>
                <a:cubicBezTo>
                  <a:pt x="3956874" y="1362601"/>
                  <a:pt x="3966178" y="1375730"/>
                  <a:pt x="3961692" y="1387487"/>
                </a:cubicBezTo>
                <a:lnTo>
                  <a:pt x="3904420" y="1526169"/>
                </a:lnTo>
                <a:cubicBezTo>
                  <a:pt x="3858739" y="1645810"/>
                  <a:pt x="3744804" y="1723190"/>
                  <a:pt x="3614334" y="1723190"/>
                </a:cubicBezTo>
                <a:lnTo>
                  <a:pt x="3302030" y="1723190"/>
                </a:lnTo>
                <a:cubicBezTo>
                  <a:pt x="3290883" y="1723190"/>
                  <a:pt x="3282787" y="1711764"/>
                  <a:pt x="3286689" y="1701545"/>
                </a:cubicBezTo>
                <a:lnTo>
                  <a:pt x="3347406" y="1542527"/>
                </a:lnTo>
                <a:cubicBezTo>
                  <a:pt x="3393417" y="1422034"/>
                  <a:pt x="3505343" y="1362601"/>
                  <a:pt x="3636729" y="1362601"/>
                </a:cubicBezTo>
                <a:lnTo>
                  <a:pt x="3944063" y="1362601"/>
                </a:lnTo>
                <a:close/>
                <a:moveTo>
                  <a:pt x="3898878" y="1408790"/>
                </a:moveTo>
                <a:lnTo>
                  <a:pt x="3636716" y="1408790"/>
                </a:lnTo>
                <a:cubicBezTo>
                  <a:pt x="3516732" y="1408790"/>
                  <a:pt x="3427010" y="1463533"/>
                  <a:pt x="3390557" y="1558999"/>
                </a:cubicBezTo>
                <a:lnTo>
                  <a:pt x="3346910" y="1673328"/>
                </a:lnTo>
                <a:cubicBezTo>
                  <a:pt x="3346237" y="1675107"/>
                  <a:pt x="3347533" y="1677001"/>
                  <a:pt x="3349427" y="1677001"/>
                </a:cubicBezTo>
                <a:lnTo>
                  <a:pt x="3614334" y="1677001"/>
                </a:lnTo>
                <a:cubicBezTo>
                  <a:pt x="3725523" y="1677001"/>
                  <a:pt x="3822451" y="1611327"/>
                  <a:pt x="3861268" y="1509684"/>
                </a:cubicBezTo>
                <a:lnTo>
                  <a:pt x="3861484" y="1509112"/>
                </a:lnTo>
                <a:lnTo>
                  <a:pt x="3861726" y="1508527"/>
                </a:lnTo>
                <a:lnTo>
                  <a:pt x="3901382" y="1412527"/>
                </a:lnTo>
                <a:cubicBezTo>
                  <a:pt x="3902106" y="1410747"/>
                  <a:pt x="3900797" y="1408790"/>
                  <a:pt x="3898878" y="1408790"/>
                </a:cubicBezTo>
                <a:close/>
                <a:moveTo>
                  <a:pt x="7969826" y="1362601"/>
                </a:moveTo>
                <a:lnTo>
                  <a:pt x="7969826" y="1362601"/>
                </a:lnTo>
                <a:cubicBezTo>
                  <a:pt x="7982626" y="1362601"/>
                  <a:pt x="7991930" y="1375730"/>
                  <a:pt x="7987443" y="1387487"/>
                </a:cubicBezTo>
                <a:lnTo>
                  <a:pt x="7930170" y="1526169"/>
                </a:lnTo>
                <a:cubicBezTo>
                  <a:pt x="7884490" y="1645810"/>
                  <a:pt x="7770556" y="1723190"/>
                  <a:pt x="7640085" y="1723190"/>
                </a:cubicBezTo>
                <a:lnTo>
                  <a:pt x="7327782" y="1723190"/>
                </a:lnTo>
                <a:cubicBezTo>
                  <a:pt x="7316635" y="1723190"/>
                  <a:pt x="7308539" y="1711764"/>
                  <a:pt x="7312440" y="1701545"/>
                </a:cubicBezTo>
                <a:lnTo>
                  <a:pt x="7373157" y="1542527"/>
                </a:lnTo>
                <a:cubicBezTo>
                  <a:pt x="7419168" y="1422034"/>
                  <a:pt x="7531082" y="1362601"/>
                  <a:pt x="7662481" y="1362601"/>
                </a:cubicBezTo>
                <a:lnTo>
                  <a:pt x="7969826" y="1362601"/>
                </a:lnTo>
                <a:close/>
                <a:moveTo>
                  <a:pt x="7924629" y="1408790"/>
                </a:moveTo>
                <a:lnTo>
                  <a:pt x="7662481" y="1408790"/>
                </a:lnTo>
                <a:cubicBezTo>
                  <a:pt x="7542496" y="1408790"/>
                  <a:pt x="7452762" y="1463533"/>
                  <a:pt x="7416321" y="1558999"/>
                </a:cubicBezTo>
                <a:lnTo>
                  <a:pt x="7372662" y="1673328"/>
                </a:lnTo>
                <a:cubicBezTo>
                  <a:pt x="7371975" y="1675107"/>
                  <a:pt x="7373285" y="1677001"/>
                  <a:pt x="7375178" y="1677001"/>
                </a:cubicBezTo>
                <a:lnTo>
                  <a:pt x="7640085" y="1677001"/>
                </a:lnTo>
                <a:cubicBezTo>
                  <a:pt x="7751274" y="1677001"/>
                  <a:pt x="7848215" y="1611327"/>
                  <a:pt x="7887020" y="1509684"/>
                </a:cubicBezTo>
                <a:lnTo>
                  <a:pt x="7887235" y="1509112"/>
                </a:lnTo>
                <a:lnTo>
                  <a:pt x="7887477" y="1508527"/>
                </a:lnTo>
                <a:lnTo>
                  <a:pt x="7927133" y="1412527"/>
                </a:lnTo>
                <a:cubicBezTo>
                  <a:pt x="7927870" y="1410747"/>
                  <a:pt x="7926561" y="1408790"/>
                  <a:pt x="7924629" y="1408790"/>
                </a:cubicBezTo>
                <a:close/>
                <a:moveTo>
                  <a:pt x="8679680" y="3354129"/>
                </a:moveTo>
                <a:lnTo>
                  <a:pt x="8618964" y="3513147"/>
                </a:lnTo>
                <a:cubicBezTo>
                  <a:pt x="8615049" y="3523366"/>
                  <a:pt x="8623158" y="3534793"/>
                  <a:pt x="8634304" y="3534793"/>
                </a:cubicBezTo>
                <a:lnTo>
                  <a:pt x="8946608" y="3534793"/>
                </a:lnTo>
                <a:cubicBezTo>
                  <a:pt x="9077066" y="3534793"/>
                  <a:pt x="9191013" y="3457413"/>
                  <a:pt x="9236694" y="3337759"/>
                </a:cubicBezTo>
                <a:lnTo>
                  <a:pt x="9293966" y="3199090"/>
                </a:lnTo>
                <a:cubicBezTo>
                  <a:pt x="9298453" y="3187333"/>
                  <a:pt x="9289149" y="3174203"/>
                  <a:pt x="9276337" y="3174203"/>
                </a:cubicBezTo>
                <a:lnTo>
                  <a:pt x="8968991" y="3174203"/>
                </a:lnTo>
                <a:cubicBezTo>
                  <a:pt x="8837605" y="3174203"/>
                  <a:pt x="8725691" y="3233636"/>
                  <a:pt x="8679680" y="3354117"/>
                </a:cubicBezTo>
                <a:close/>
                <a:moveTo>
                  <a:pt x="8782252" y="1818670"/>
                </a:moveTo>
                <a:lnTo>
                  <a:pt x="8782252" y="1818670"/>
                </a:lnTo>
                <a:cubicBezTo>
                  <a:pt x="8795064" y="1818670"/>
                  <a:pt x="8804367" y="1831799"/>
                  <a:pt x="8799894" y="1843556"/>
                </a:cubicBezTo>
                <a:lnTo>
                  <a:pt x="8742609" y="1982237"/>
                </a:lnTo>
                <a:cubicBezTo>
                  <a:pt x="8696928" y="2101879"/>
                  <a:pt x="8582993" y="2179259"/>
                  <a:pt x="8452523" y="2179259"/>
                </a:cubicBezTo>
                <a:lnTo>
                  <a:pt x="8140220" y="2179259"/>
                </a:lnTo>
                <a:cubicBezTo>
                  <a:pt x="8129073" y="2179259"/>
                  <a:pt x="8120977" y="2167832"/>
                  <a:pt x="8124879" y="2157601"/>
                </a:cubicBezTo>
                <a:lnTo>
                  <a:pt x="8185609" y="1998583"/>
                </a:lnTo>
                <a:cubicBezTo>
                  <a:pt x="8231606" y="1878103"/>
                  <a:pt x="8343533" y="1818670"/>
                  <a:pt x="8474918" y="1818670"/>
                </a:cubicBezTo>
                <a:lnTo>
                  <a:pt x="8782265" y="1818670"/>
                </a:lnTo>
                <a:close/>
                <a:moveTo>
                  <a:pt x="8737067" y="1864858"/>
                </a:moveTo>
                <a:lnTo>
                  <a:pt x="8474918" y="1864858"/>
                </a:lnTo>
                <a:cubicBezTo>
                  <a:pt x="8354922" y="1864858"/>
                  <a:pt x="8265200" y="1919601"/>
                  <a:pt x="8228759" y="2015068"/>
                </a:cubicBezTo>
                <a:lnTo>
                  <a:pt x="8185100" y="2129397"/>
                </a:lnTo>
                <a:cubicBezTo>
                  <a:pt x="8184426" y="2131176"/>
                  <a:pt x="8185723" y="2133070"/>
                  <a:pt x="8187630" y="2133070"/>
                </a:cubicBezTo>
                <a:lnTo>
                  <a:pt x="8452523" y="2133070"/>
                </a:lnTo>
                <a:cubicBezTo>
                  <a:pt x="8563725" y="2133070"/>
                  <a:pt x="8660640" y="2067396"/>
                  <a:pt x="8699458" y="1965752"/>
                </a:cubicBezTo>
                <a:lnTo>
                  <a:pt x="8699673" y="1965168"/>
                </a:lnTo>
                <a:lnTo>
                  <a:pt x="8699915" y="1964596"/>
                </a:lnTo>
                <a:lnTo>
                  <a:pt x="8739571" y="1868595"/>
                </a:lnTo>
                <a:cubicBezTo>
                  <a:pt x="8740308" y="1866816"/>
                  <a:pt x="8738999" y="1864858"/>
                  <a:pt x="8737067" y="1864858"/>
                </a:cubicBezTo>
                <a:close/>
                <a:moveTo>
                  <a:pt x="5959614" y="1362601"/>
                </a:moveTo>
                <a:lnTo>
                  <a:pt x="5959614" y="1362601"/>
                </a:lnTo>
                <a:cubicBezTo>
                  <a:pt x="5972426" y="1362601"/>
                  <a:pt x="5981729" y="1375730"/>
                  <a:pt x="5977243" y="1387487"/>
                </a:cubicBezTo>
                <a:lnTo>
                  <a:pt x="5919971" y="1526169"/>
                </a:lnTo>
                <a:cubicBezTo>
                  <a:pt x="5874277" y="1645810"/>
                  <a:pt x="5760355" y="1723190"/>
                  <a:pt x="5629885" y="1723190"/>
                </a:cubicBezTo>
                <a:lnTo>
                  <a:pt x="5317582" y="1723190"/>
                </a:lnTo>
                <a:cubicBezTo>
                  <a:pt x="5306435" y="1723190"/>
                  <a:pt x="5298326" y="1711764"/>
                  <a:pt x="5302240" y="1701545"/>
                </a:cubicBezTo>
                <a:lnTo>
                  <a:pt x="5362957" y="1542527"/>
                </a:lnTo>
                <a:cubicBezTo>
                  <a:pt x="5408968" y="1422034"/>
                  <a:pt x="5520882" y="1362601"/>
                  <a:pt x="5652280" y="1362601"/>
                </a:cubicBezTo>
                <a:lnTo>
                  <a:pt x="5959614" y="1362601"/>
                </a:lnTo>
                <a:close/>
                <a:moveTo>
                  <a:pt x="5914429" y="1408790"/>
                </a:moveTo>
                <a:lnTo>
                  <a:pt x="5652280" y="1408790"/>
                </a:lnTo>
                <a:cubicBezTo>
                  <a:pt x="5532283" y="1408790"/>
                  <a:pt x="5442561" y="1463533"/>
                  <a:pt x="5406108" y="1558999"/>
                </a:cubicBezTo>
                <a:lnTo>
                  <a:pt x="5362449" y="1673328"/>
                </a:lnTo>
                <a:cubicBezTo>
                  <a:pt x="5361775" y="1675107"/>
                  <a:pt x="5363084" y="1677001"/>
                  <a:pt x="5364978" y="1677001"/>
                </a:cubicBezTo>
                <a:lnTo>
                  <a:pt x="5629885" y="1677001"/>
                </a:lnTo>
                <a:cubicBezTo>
                  <a:pt x="5741074" y="1677001"/>
                  <a:pt x="5838002" y="1611327"/>
                  <a:pt x="5876807" y="1509684"/>
                </a:cubicBezTo>
                <a:lnTo>
                  <a:pt x="5877035" y="1509112"/>
                </a:lnTo>
                <a:lnTo>
                  <a:pt x="5877277" y="1508527"/>
                </a:lnTo>
                <a:lnTo>
                  <a:pt x="5916920" y="1412527"/>
                </a:lnTo>
                <a:cubicBezTo>
                  <a:pt x="5917657" y="1410747"/>
                  <a:pt x="5916348" y="1408790"/>
                  <a:pt x="5914429" y="1408790"/>
                </a:cubicBezTo>
                <a:close/>
                <a:moveTo>
                  <a:pt x="9808412" y="2718135"/>
                </a:moveTo>
                <a:lnTo>
                  <a:pt x="9808412" y="2718135"/>
                </a:lnTo>
                <a:cubicBezTo>
                  <a:pt x="9821225" y="2718135"/>
                  <a:pt x="9830529" y="2731264"/>
                  <a:pt x="9826042" y="2743021"/>
                </a:cubicBezTo>
                <a:lnTo>
                  <a:pt x="9768770" y="2881703"/>
                </a:lnTo>
                <a:cubicBezTo>
                  <a:pt x="9723089" y="3001344"/>
                  <a:pt x="9609155" y="3078724"/>
                  <a:pt x="9478684" y="3078724"/>
                </a:cubicBezTo>
                <a:lnTo>
                  <a:pt x="9166381" y="3078724"/>
                </a:lnTo>
                <a:cubicBezTo>
                  <a:pt x="9155234" y="3078724"/>
                  <a:pt x="9147137" y="3067298"/>
                  <a:pt x="9151039" y="3057078"/>
                </a:cubicBezTo>
                <a:lnTo>
                  <a:pt x="9211769" y="2898061"/>
                </a:lnTo>
                <a:cubicBezTo>
                  <a:pt x="9257767" y="2777568"/>
                  <a:pt x="9369694" y="2718135"/>
                  <a:pt x="9501079" y="2718135"/>
                </a:cubicBezTo>
                <a:lnTo>
                  <a:pt x="9808412" y="2718135"/>
                </a:lnTo>
                <a:close/>
                <a:moveTo>
                  <a:pt x="9763228" y="2764324"/>
                </a:moveTo>
                <a:lnTo>
                  <a:pt x="9501079" y="2764324"/>
                </a:lnTo>
                <a:cubicBezTo>
                  <a:pt x="9381082" y="2764324"/>
                  <a:pt x="9291360" y="2819079"/>
                  <a:pt x="9254907" y="2914533"/>
                </a:cubicBezTo>
                <a:lnTo>
                  <a:pt x="9211260" y="3028875"/>
                </a:lnTo>
                <a:cubicBezTo>
                  <a:pt x="9210587" y="3030641"/>
                  <a:pt x="9211883" y="3032535"/>
                  <a:pt x="9213790" y="3032535"/>
                </a:cubicBezTo>
                <a:lnTo>
                  <a:pt x="9478684" y="3032535"/>
                </a:lnTo>
                <a:cubicBezTo>
                  <a:pt x="9589873" y="3032535"/>
                  <a:pt x="9686801" y="2966861"/>
                  <a:pt x="9725618" y="2865230"/>
                </a:cubicBezTo>
                <a:lnTo>
                  <a:pt x="9725835" y="2864646"/>
                </a:lnTo>
                <a:lnTo>
                  <a:pt x="9726076" y="2864061"/>
                </a:lnTo>
                <a:lnTo>
                  <a:pt x="9765719" y="2768060"/>
                </a:lnTo>
                <a:cubicBezTo>
                  <a:pt x="9766456" y="2766281"/>
                  <a:pt x="9765160" y="2764324"/>
                  <a:pt x="9763228" y="2764324"/>
                </a:cubicBezTo>
                <a:close/>
                <a:moveTo>
                  <a:pt x="1717242" y="456066"/>
                </a:moveTo>
                <a:lnTo>
                  <a:pt x="1717242" y="456066"/>
                </a:lnTo>
                <a:cubicBezTo>
                  <a:pt x="1730054" y="456066"/>
                  <a:pt x="1739358" y="469201"/>
                  <a:pt x="1734884" y="480953"/>
                </a:cubicBezTo>
                <a:lnTo>
                  <a:pt x="1677599" y="619633"/>
                </a:lnTo>
                <a:cubicBezTo>
                  <a:pt x="1631918" y="739276"/>
                  <a:pt x="1517984" y="816661"/>
                  <a:pt x="1387513" y="816661"/>
                </a:cubicBezTo>
                <a:lnTo>
                  <a:pt x="1075214" y="816661"/>
                </a:lnTo>
                <a:cubicBezTo>
                  <a:pt x="1064067" y="816661"/>
                  <a:pt x="1055963" y="805230"/>
                  <a:pt x="1059872" y="795007"/>
                </a:cubicBezTo>
                <a:lnTo>
                  <a:pt x="1120593" y="635990"/>
                </a:lnTo>
                <a:cubicBezTo>
                  <a:pt x="1166599" y="515503"/>
                  <a:pt x="1278523" y="456066"/>
                  <a:pt x="1409908" y="456066"/>
                </a:cubicBezTo>
                <a:lnTo>
                  <a:pt x="1717242" y="456066"/>
                </a:lnTo>
                <a:close/>
                <a:moveTo>
                  <a:pt x="1672057" y="502259"/>
                </a:moveTo>
                <a:lnTo>
                  <a:pt x="1409908" y="502259"/>
                </a:lnTo>
                <a:cubicBezTo>
                  <a:pt x="1289911" y="502259"/>
                  <a:pt x="1200192" y="557007"/>
                  <a:pt x="1163743" y="652467"/>
                </a:cubicBezTo>
                <a:lnTo>
                  <a:pt x="1120082" y="766801"/>
                </a:lnTo>
                <a:cubicBezTo>
                  <a:pt x="1119412" y="768573"/>
                  <a:pt x="1120715" y="770470"/>
                  <a:pt x="1122614" y="770470"/>
                </a:cubicBezTo>
                <a:lnTo>
                  <a:pt x="1387513" y="770470"/>
                </a:lnTo>
                <a:cubicBezTo>
                  <a:pt x="1498702" y="770470"/>
                  <a:pt x="1595630" y="704795"/>
                  <a:pt x="1634447" y="603157"/>
                </a:cubicBezTo>
                <a:lnTo>
                  <a:pt x="1634664" y="602576"/>
                </a:lnTo>
                <a:lnTo>
                  <a:pt x="1634905" y="601999"/>
                </a:lnTo>
                <a:lnTo>
                  <a:pt x="1674548" y="505996"/>
                </a:lnTo>
                <a:cubicBezTo>
                  <a:pt x="1675298" y="504215"/>
                  <a:pt x="1673989" y="502260"/>
                  <a:pt x="1672057" y="502260"/>
                </a:cubicBezTo>
                <a:close/>
                <a:moveTo>
                  <a:pt x="3589345" y="0"/>
                </a:moveTo>
                <a:lnTo>
                  <a:pt x="3589345" y="0"/>
                </a:lnTo>
                <a:cubicBezTo>
                  <a:pt x="3602157" y="0"/>
                  <a:pt x="3611461" y="13135"/>
                  <a:pt x="3606987" y="24884"/>
                </a:cubicBezTo>
                <a:lnTo>
                  <a:pt x="3549702" y="163564"/>
                </a:lnTo>
                <a:cubicBezTo>
                  <a:pt x="3504022" y="283209"/>
                  <a:pt x="3390087" y="360594"/>
                  <a:pt x="3259616" y="360594"/>
                </a:cubicBezTo>
                <a:lnTo>
                  <a:pt x="2947313" y="360594"/>
                </a:lnTo>
                <a:cubicBezTo>
                  <a:pt x="2936166" y="360594"/>
                  <a:pt x="2928070" y="349163"/>
                  <a:pt x="2931972" y="338937"/>
                </a:cubicBezTo>
                <a:lnTo>
                  <a:pt x="2992701" y="179924"/>
                </a:lnTo>
                <a:cubicBezTo>
                  <a:pt x="3038700" y="59437"/>
                  <a:pt x="3150613" y="0"/>
                  <a:pt x="3282012" y="0"/>
                </a:cubicBezTo>
                <a:lnTo>
                  <a:pt x="3589345" y="0"/>
                </a:lnTo>
                <a:close/>
                <a:moveTo>
                  <a:pt x="3544160" y="46193"/>
                </a:moveTo>
                <a:lnTo>
                  <a:pt x="3282012" y="46193"/>
                </a:lnTo>
                <a:cubicBezTo>
                  <a:pt x="3162014" y="46193"/>
                  <a:pt x="3072293" y="100941"/>
                  <a:pt x="3035853" y="196401"/>
                </a:cubicBezTo>
                <a:lnTo>
                  <a:pt x="2992180" y="310735"/>
                </a:lnTo>
                <a:cubicBezTo>
                  <a:pt x="2991507" y="312507"/>
                  <a:pt x="2992816" y="314403"/>
                  <a:pt x="2994710" y="314403"/>
                </a:cubicBezTo>
                <a:lnTo>
                  <a:pt x="3259616" y="314403"/>
                </a:lnTo>
                <a:cubicBezTo>
                  <a:pt x="3370806" y="314403"/>
                  <a:pt x="3467746" y="248729"/>
                  <a:pt x="3506551" y="147088"/>
                </a:cubicBezTo>
                <a:lnTo>
                  <a:pt x="3506767" y="146507"/>
                </a:lnTo>
                <a:lnTo>
                  <a:pt x="3507009" y="145933"/>
                </a:lnTo>
                <a:lnTo>
                  <a:pt x="3546652" y="49930"/>
                </a:lnTo>
                <a:cubicBezTo>
                  <a:pt x="3547389" y="48149"/>
                  <a:pt x="3546092" y="46194"/>
                  <a:pt x="3544160" y="46194"/>
                </a:cubicBezTo>
                <a:close/>
                <a:moveTo>
                  <a:pt x="5604897" y="0"/>
                </a:moveTo>
                <a:lnTo>
                  <a:pt x="5604897" y="0"/>
                </a:lnTo>
                <a:cubicBezTo>
                  <a:pt x="5617709" y="0"/>
                  <a:pt x="5627012" y="13135"/>
                  <a:pt x="5622526" y="24884"/>
                </a:cubicBezTo>
                <a:lnTo>
                  <a:pt x="5565253" y="163564"/>
                </a:lnTo>
                <a:cubicBezTo>
                  <a:pt x="5519573" y="283209"/>
                  <a:pt x="5405625" y="360594"/>
                  <a:pt x="5275167" y="360594"/>
                </a:cubicBezTo>
                <a:lnTo>
                  <a:pt x="4962864" y="360594"/>
                </a:lnTo>
                <a:cubicBezTo>
                  <a:pt x="4951717" y="360594"/>
                  <a:pt x="4943608" y="349163"/>
                  <a:pt x="4947523" y="338937"/>
                </a:cubicBezTo>
                <a:lnTo>
                  <a:pt x="5008240" y="179924"/>
                </a:lnTo>
                <a:cubicBezTo>
                  <a:pt x="5054251" y="59437"/>
                  <a:pt x="5166177" y="0"/>
                  <a:pt x="5297550" y="0"/>
                </a:cubicBezTo>
                <a:lnTo>
                  <a:pt x="5604897" y="0"/>
                </a:lnTo>
                <a:close/>
                <a:moveTo>
                  <a:pt x="5559712" y="46193"/>
                </a:moveTo>
                <a:lnTo>
                  <a:pt x="5297550" y="46193"/>
                </a:lnTo>
                <a:cubicBezTo>
                  <a:pt x="5177566" y="46193"/>
                  <a:pt x="5087844" y="100941"/>
                  <a:pt x="5051391" y="196401"/>
                </a:cubicBezTo>
                <a:lnTo>
                  <a:pt x="5007744" y="310735"/>
                </a:lnTo>
                <a:cubicBezTo>
                  <a:pt x="5007058" y="312507"/>
                  <a:pt x="5008367" y="314403"/>
                  <a:pt x="5010261" y="314403"/>
                </a:cubicBezTo>
                <a:lnTo>
                  <a:pt x="5275167" y="314403"/>
                </a:lnTo>
                <a:cubicBezTo>
                  <a:pt x="5386357" y="314403"/>
                  <a:pt x="5483285" y="248729"/>
                  <a:pt x="5522102" y="147088"/>
                </a:cubicBezTo>
                <a:lnTo>
                  <a:pt x="5522318" y="146507"/>
                </a:lnTo>
                <a:lnTo>
                  <a:pt x="5522547" y="145933"/>
                </a:lnTo>
                <a:lnTo>
                  <a:pt x="5562216" y="49930"/>
                </a:lnTo>
                <a:cubicBezTo>
                  <a:pt x="5562940" y="48149"/>
                  <a:pt x="5561631" y="46194"/>
                  <a:pt x="5559712" y="46194"/>
                </a:cubicBezTo>
                <a:close/>
                <a:moveTo>
                  <a:pt x="449147" y="635987"/>
                </a:moveTo>
                <a:lnTo>
                  <a:pt x="388426" y="795005"/>
                </a:lnTo>
                <a:cubicBezTo>
                  <a:pt x="384523" y="805229"/>
                  <a:pt x="392622" y="816662"/>
                  <a:pt x="403774" y="816662"/>
                </a:cubicBezTo>
                <a:lnTo>
                  <a:pt x="716074" y="816662"/>
                </a:lnTo>
                <a:cubicBezTo>
                  <a:pt x="846546" y="816662"/>
                  <a:pt x="960479" y="739277"/>
                  <a:pt x="1006163" y="619632"/>
                </a:cubicBezTo>
                <a:lnTo>
                  <a:pt x="1063439" y="480949"/>
                </a:lnTo>
                <a:cubicBezTo>
                  <a:pt x="1067919" y="469201"/>
                  <a:pt x="1058617" y="456069"/>
                  <a:pt x="1045801" y="456069"/>
                </a:cubicBezTo>
                <a:lnTo>
                  <a:pt x="1045807" y="456069"/>
                </a:lnTo>
                <a:lnTo>
                  <a:pt x="738458" y="456069"/>
                </a:lnTo>
                <a:cubicBezTo>
                  <a:pt x="607074" y="456069"/>
                  <a:pt x="495158" y="515506"/>
                  <a:pt x="449145" y="635988"/>
                </a:cubicBezTo>
                <a:close/>
                <a:moveTo>
                  <a:pt x="5744239" y="456066"/>
                </a:moveTo>
                <a:lnTo>
                  <a:pt x="5744239" y="456066"/>
                </a:lnTo>
                <a:cubicBezTo>
                  <a:pt x="5757051" y="456066"/>
                  <a:pt x="5766355" y="469201"/>
                  <a:pt x="5761868" y="480953"/>
                </a:cubicBezTo>
                <a:lnTo>
                  <a:pt x="5704596" y="619633"/>
                </a:lnTo>
                <a:cubicBezTo>
                  <a:pt x="5658915" y="739276"/>
                  <a:pt x="5544980" y="816661"/>
                  <a:pt x="5414510" y="816661"/>
                </a:cubicBezTo>
                <a:lnTo>
                  <a:pt x="5102207" y="816661"/>
                </a:lnTo>
                <a:cubicBezTo>
                  <a:pt x="5091060" y="816661"/>
                  <a:pt x="5082951" y="805230"/>
                  <a:pt x="5086865" y="795007"/>
                </a:cubicBezTo>
                <a:lnTo>
                  <a:pt x="5147582" y="635990"/>
                </a:lnTo>
                <a:cubicBezTo>
                  <a:pt x="5193593" y="515503"/>
                  <a:pt x="5305520" y="456066"/>
                  <a:pt x="5436893" y="456066"/>
                </a:cubicBezTo>
                <a:lnTo>
                  <a:pt x="5744239" y="456066"/>
                </a:lnTo>
                <a:close/>
                <a:moveTo>
                  <a:pt x="5699054" y="502259"/>
                </a:moveTo>
                <a:lnTo>
                  <a:pt x="5436893" y="502259"/>
                </a:lnTo>
                <a:cubicBezTo>
                  <a:pt x="5316908" y="502259"/>
                  <a:pt x="5227186" y="557007"/>
                  <a:pt x="5190734" y="652467"/>
                </a:cubicBezTo>
                <a:lnTo>
                  <a:pt x="5147086" y="766801"/>
                </a:lnTo>
                <a:cubicBezTo>
                  <a:pt x="5146400" y="768573"/>
                  <a:pt x="5147709" y="770470"/>
                  <a:pt x="5149603" y="770470"/>
                </a:cubicBezTo>
                <a:lnTo>
                  <a:pt x="5414510" y="770470"/>
                </a:lnTo>
                <a:cubicBezTo>
                  <a:pt x="5525699" y="770470"/>
                  <a:pt x="5622627" y="704795"/>
                  <a:pt x="5661445" y="603157"/>
                </a:cubicBezTo>
                <a:lnTo>
                  <a:pt x="5661661" y="602576"/>
                </a:lnTo>
                <a:lnTo>
                  <a:pt x="5661889" y="601999"/>
                </a:lnTo>
                <a:lnTo>
                  <a:pt x="5701545" y="505996"/>
                </a:lnTo>
                <a:cubicBezTo>
                  <a:pt x="5702282" y="504215"/>
                  <a:pt x="5700973" y="502260"/>
                  <a:pt x="5699054" y="502260"/>
                </a:cubicBezTo>
                <a:close/>
                <a:moveTo>
                  <a:pt x="7615096" y="0"/>
                </a:moveTo>
                <a:lnTo>
                  <a:pt x="7615096" y="0"/>
                </a:lnTo>
                <a:cubicBezTo>
                  <a:pt x="7627908" y="0"/>
                  <a:pt x="7637212" y="13135"/>
                  <a:pt x="7632726" y="24884"/>
                </a:cubicBezTo>
                <a:lnTo>
                  <a:pt x="7575454" y="163564"/>
                </a:lnTo>
                <a:cubicBezTo>
                  <a:pt x="7529773" y="283209"/>
                  <a:pt x="7415838" y="360594"/>
                  <a:pt x="7285368" y="360594"/>
                </a:cubicBezTo>
                <a:lnTo>
                  <a:pt x="6973064" y="360594"/>
                </a:lnTo>
                <a:cubicBezTo>
                  <a:pt x="6961918" y="360594"/>
                  <a:pt x="6953821" y="349163"/>
                  <a:pt x="6957723" y="338937"/>
                </a:cubicBezTo>
                <a:lnTo>
                  <a:pt x="7018440" y="179924"/>
                </a:lnTo>
                <a:cubicBezTo>
                  <a:pt x="7064451" y="59437"/>
                  <a:pt x="7176378" y="0"/>
                  <a:pt x="7307763" y="0"/>
                </a:cubicBezTo>
                <a:lnTo>
                  <a:pt x="7615096" y="0"/>
                </a:lnTo>
                <a:close/>
                <a:moveTo>
                  <a:pt x="7569912" y="46193"/>
                </a:moveTo>
                <a:lnTo>
                  <a:pt x="7307763" y="46193"/>
                </a:lnTo>
                <a:cubicBezTo>
                  <a:pt x="7187766" y="46193"/>
                  <a:pt x="7098044" y="100941"/>
                  <a:pt x="7061591" y="196401"/>
                </a:cubicBezTo>
                <a:lnTo>
                  <a:pt x="7017944" y="310735"/>
                </a:lnTo>
                <a:cubicBezTo>
                  <a:pt x="7017271" y="312507"/>
                  <a:pt x="7018567" y="314403"/>
                  <a:pt x="7020474" y="314403"/>
                </a:cubicBezTo>
                <a:lnTo>
                  <a:pt x="7285368" y="314403"/>
                </a:lnTo>
                <a:cubicBezTo>
                  <a:pt x="7396557" y="314403"/>
                  <a:pt x="7493485" y="248729"/>
                  <a:pt x="7532302" y="147088"/>
                </a:cubicBezTo>
                <a:lnTo>
                  <a:pt x="7532518" y="146507"/>
                </a:lnTo>
                <a:lnTo>
                  <a:pt x="7532760" y="145933"/>
                </a:lnTo>
                <a:lnTo>
                  <a:pt x="7572416" y="49930"/>
                </a:lnTo>
                <a:cubicBezTo>
                  <a:pt x="7573153" y="48149"/>
                  <a:pt x="7571831" y="46194"/>
                  <a:pt x="7569912" y="46194"/>
                </a:cubicBezTo>
                <a:close/>
                <a:moveTo>
                  <a:pt x="131" y="461646"/>
                </a:moveTo>
                <a:lnTo>
                  <a:pt x="125" y="816661"/>
                </a:lnTo>
                <a:lnTo>
                  <a:pt x="44641" y="816661"/>
                </a:lnTo>
                <a:cubicBezTo>
                  <a:pt x="175106" y="816661"/>
                  <a:pt x="289046" y="739276"/>
                  <a:pt x="334724" y="619630"/>
                </a:cubicBezTo>
                <a:lnTo>
                  <a:pt x="392000" y="480948"/>
                </a:lnTo>
                <a:cubicBezTo>
                  <a:pt x="396487" y="469200"/>
                  <a:pt x="387184" y="456067"/>
                  <a:pt x="374369" y="456067"/>
                </a:cubicBezTo>
                <a:lnTo>
                  <a:pt x="67026" y="456067"/>
                </a:lnTo>
                <a:cubicBezTo>
                  <a:pt x="44032" y="456067"/>
                  <a:pt x="21684" y="457998"/>
                  <a:pt x="130" y="461647"/>
                </a:cubicBezTo>
                <a:close/>
                <a:moveTo>
                  <a:pt x="601168" y="1085721"/>
                </a:moveTo>
                <a:lnTo>
                  <a:pt x="540447" y="1244739"/>
                </a:lnTo>
                <a:cubicBezTo>
                  <a:pt x="536544" y="1254963"/>
                  <a:pt x="544643" y="1266393"/>
                  <a:pt x="555794" y="1266393"/>
                </a:cubicBezTo>
                <a:lnTo>
                  <a:pt x="868095" y="1266393"/>
                </a:lnTo>
                <a:cubicBezTo>
                  <a:pt x="998567" y="1266393"/>
                  <a:pt x="1112500" y="1189008"/>
                  <a:pt x="1158183" y="1069363"/>
                </a:cubicBezTo>
                <a:lnTo>
                  <a:pt x="1215460" y="930682"/>
                </a:lnTo>
                <a:cubicBezTo>
                  <a:pt x="1219940" y="918932"/>
                  <a:pt x="1210637" y="905797"/>
                  <a:pt x="1197822" y="905797"/>
                </a:cubicBezTo>
                <a:lnTo>
                  <a:pt x="1197828" y="905797"/>
                </a:lnTo>
                <a:cubicBezTo>
                  <a:pt x="1197828" y="905797"/>
                  <a:pt x="890479" y="905799"/>
                  <a:pt x="890479" y="905799"/>
                </a:cubicBezTo>
                <a:cubicBezTo>
                  <a:pt x="759095" y="905799"/>
                  <a:pt x="647179" y="965236"/>
                  <a:pt x="601166" y="1085720"/>
                </a:cubicBezTo>
                <a:close/>
                <a:moveTo>
                  <a:pt x="3728688" y="456066"/>
                </a:moveTo>
                <a:lnTo>
                  <a:pt x="3728688" y="456066"/>
                </a:lnTo>
                <a:cubicBezTo>
                  <a:pt x="3741499" y="456066"/>
                  <a:pt x="3750804" y="469201"/>
                  <a:pt x="3746329" y="480953"/>
                </a:cubicBezTo>
                <a:lnTo>
                  <a:pt x="3689044" y="619633"/>
                </a:lnTo>
                <a:cubicBezTo>
                  <a:pt x="3643364" y="739276"/>
                  <a:pt x="3529429" y="816661"/>
                  <a:pt x="3398959" y="816661"/>
                </a:cubicBezTo>
                <a:lnTo>
                  <a:pt x="3086656" y="816661"/>
                </a:lnTo>
                <a:cubicBezTo>
                  <a:pt x="3075509" y="816661"/>
                  <a:pt x="3067412" y="805230"/>
                  <a:pt x="3071314" y="795007"/>
                </a:cubicBezTo>
                <a:lnTo>
                  <a:pt x="3132044" y="635990"/>
                </a:lnTo>
                <a:cubicBezTo>
                  <a:pt x="3178042" y="515503"/>
                  <a:pt x="3289968" y="456066"/>
                  <a:pt x="3421354" y="456066"/>
                </a:cubicBezTo>
                <a:lnTo>
                  <a:pt x="3728688" y="456066"/>
                </a:lnTo>
                <a:close/>
                <a:moveTo>
                  <a:pt x="3683503" y="502259"/>
                </a:moveTo>
                <a:lnTo>
                  <a:pt x="3421354" y="502259"/>
                </a:lnTo>
                <a:cubicBezTo>
                  <a:pt x="3301357" y="502259"/>
                  <a:pt x="3211635" y="557007"/>
                  <a:pt x="3175195" y="652467"/>
                </a:cubicBezTo>
                <a:lnTo>
                  <a:pt x="3131523" y="766801"/>
                </a:lnTo>
                <a:cubicBezTo>
                  <a:pt x="3130862" y="768573"/>
                  <a:pt x="3132158" y="770470"/>
                  <a:pt x="3134065" y="770470"/>
                </a:cubicBezTo>
                <a:lnTo>
                  <a:pt x="3398959" y="770470"/>
                </a:lnTo>
                <a:cubicBezTo>
                  <a:pt x="3510148" y="770470"/>
                  <a:pt x="3607076" y="704795"/>
                  <a:pt x="3645893" y="603157"/>
                </a:cubicBezTo>
                <a:lnTo>
                  <a:pt x="3646109" y="602576"/>
                </a:lnTo>
                <a:lnTo>
                  <a:pt x="3646351" y="601999"/>
                </a:lnTo>
                <a:lnTo>
                  <a:pt x="3685994" y="505996"/>
                </a:lnTo>
                <a:cubicBezTo>
                  <a:pt x="3686731" y="504215"/>
                  <a:pt x="3685422" y="502260"/>
                  <a:pt x="3683503" y="502260"/>
                </a:cubicBezTo>
                <a:close/>
                <a:moveTo>
                  <a:pt x="208012" y="905800"/>
                </a:moveTo>
                <a:cubicBezTo>
                  <a:pt x="127953" y="905800"/>
                  <a:pt x="55216" y="928002"/>
                  <a:pt x="118" y="972512"/>
                </a:cubicBezTo>
                <a:lnTo>
                  <a:pt x="118" y="1037019"/>
                </a:lnTo>
                <a:cubicBezTo>
                  <a:pt x="46417" y="982289"/>
                  <a:pt x="118829" y="951993"/>
                  <a:pt x="208012" y="951993"/>
                </a:cubicBezTo>
                <a:lnTo>
                  <a:pt x="470167" y="951993"/>
                </a:lnTo>
                <a:cubicBezTo>
                  <a:pt x="472091" y="951993"/>
                  <a:pt x="473400" y="953948"/>
                  <a:pt x="472668" y="955728"/>
                </a:cubicBezTo>
                <a:lnTo>
                  <a:pt x="433011" y="1051731"/>
                </a:lnTo>
                <a:lnTo>
                  <a:pt x="432775" y="1052307"/>
                </a:lnTo>
                <a:lnTo>
                  <a:pt x="432557" y="1052889"/>
                </a:lnTo>
                <a:cubicBezTo>
                  <a:pt x="393744" y="1154528"/>
                  <a:pt x="296816" y="1220203"/>
                  <a:pt x="185620" y="1220203"/>
                </a:cubicBezTo>
                <a:lnTo>
                  <a:pt x="118" y="1220203"/>
                </a:lnTo>
                <a:lnTo>
                  <a:pt x="118" y="1266395"/>
                </a:lnTo>
                <a:lnTo>
                  <a:pt x="185620" y="1266395"/>
                </a:lnTo>
                <a:cubicBezTo>
                  <a:pt x="316092" y="1266395"/>
                  <a:pt x="430025" y="1189010"/>
                  <a:pt x="475709" y="1069367"/>
                </a:cubicBezTo>
                <a:lnTo>
                  <a:pt x="532985" y="930684"/>
                </a:lnTo>
                <a:cubicBezTo>
                  <a:pt x="537465" y="918936"/>
                  <a:pt x="528162" y="905800"/>
                  <a:pt x="515353" y="905800"/>
                </a:cubicBezTo>
                <a:lnTo>
                  <a:pt x="208011" y="905800"/>
                </a:lnTo>
                <a:close/>
                <a:moveTo>
                  <a:pt x="9770409" y="456066"/>
                </a:moveTo>
                <a:lnTo>
                  <a:pt x="9770409" y="456066"/>
                </a:lnTo>
                <a:cubicBezTo>
                  <a:pt x="9783221" y="456066"/>
                  <a:pt x="9792525" y="469201"/>
                  <a:pt x="9788038" y="480953"/>
                </a:cubicBezTo>
                <a:lnTo>
                  <a:pt x="9730766" y="619633"/>
                </a:lnTo>
                <a:cubicBezTo>
                  <a:pt x="9685086" y="739276"/>
                  <a:pt x="9571151" y="816661"/>
                  <a:pt x="9440681" y="816661"/>
                </a:cubicBezTo>
                <a:lnTo>
                  <a:pt x="9128377" y="816661"/>
                </a:lnTo>
                <a:cubicBezTo>
                  <a:pt x="9117231" y="816661"/>
                  <a:pt x="9109121" y="805230"/>
                  <a:pt x="9113036" y="795007"/>
                </a:cubicBezTo>
                <a:lnTo>
                  <a:pt x="9173752" y="635990"/>
                </a:lnTo>
                <a:cubicBezTo>
                  <a:pt x="9219763" y="515503"/>
                  <a:pt x="9331690" y="456066"/>
                  <a:pt x="9463076" y="456066"/>
                </a:cubicBezTo>
                <a:lnTo>
                  <a:pt x="9770409" y="456066"/>
                </a:lnTo>
                <a:close/>
                <a:moveTo>
                  <a:pt x="9725224" y="502259"/>
                </a:moveTo>
                <a:lnTo>
                  <a:pt x="9463076" y="502259"/>
                </a:lnTo>
                <a:cubicBezTo>
                  <a:pt x="9343079" y="502259"/>
                  <a:pt x="9253357" y="557007"/>
                  <a:pt x="9216916" y="652467"/>
                </a:cubicBezTo>
                <a:lnTo>
                  <a:pt x="9173257" y="766801"/>
                </a:lnTo>
                <a:cubicBezTo>
                  <a:pt x="9172571" y="768573"/>
                  <a:pt x="9173880" y="770470"/>
                  <a:pt x="9175773" y="770470"/>
                </a:cubicBezTo>
                <a:lnTo>
                  <a:pt x="9440681" y="770470"/>
                </a:lnTo>
                <a:cubicBezTo>
                  <a:pt x="9551870" y="770470"/>
                  <a:pt x="9648798" y="704795"/>
                  <a:pt x="9687615" y="603157"/>
                </a:cubicBezTo>
                <a:lnTo>
                  <a:pt x="9687830" y="602576"/>
                </a:lnTo>
                <a:lnTo>
                  <a:pt x="9688073" y="601999"/>
                </a:lnTo>
                <a:lnTo>
                  <a:pt x="9727728" y="505996"/>
                </a:lnTo>
                <a:cubicBezTo>
                  <a:pt x="9728453" y="504215"/>
                  <a:pt x="9727143" y="502260"/>
                  <a:pt x="9725224" y="502260"/>
                </a:cubicBezTo>
                <a:close/>
                <a:moveTo>
                  <a:pt x="9631054" y="0"/>
                </a:moveTo>
                <a:lnTo>
                  <a:pt x="9631054" y="0"/>
                </a:lnTo>
                <a:cubicBezTo>
                  <a:pt x="9643866" y="0"/>
                  <a:pt x="9653170" y="13135"/>
                  <a:pt x="9648683" y="24884"/>
                </a:cubicBezTo>
                <a:lnTo>
                  <a:pt x="9591411" y="163564"/>
                </a:lnTo>
                <a:cubicBezTo>
                  <a:pt x="9545730" y="283209"/>
                  <a:pt x="9431783" y="360594"/>
                  <a:pt x="9301325" y="360594"/>
                </a:cubicBezTo>
                <a:lnTo>
                  <a:pt x="8989022" y="360594"/>
                </a:lnTo>
                <a:cubicBezTo>
                  <a:pt x="8977875" y="360594"/>
                  <a:pt x="8969779" y="349163"/>
                  <a:pt x="8973681" y="338937"/>
                </a:cubicBezTo>
                <a:lnTo>
                  <a:pt x="9034398" y="179924"/>
                </a:lnTo>
                <a:cubicBezTo>
                  <a:pt x="9080409" y="59437"/>
                  <a:pt x="9192335" y="0"/>
                  <a:pt x="9323721" y="0"/>
                </a:cubicBezTo>
                <a:lnTo>
                  <a:pt x="9631054" y="0"/>
                </a:lnTo>
                <a:close/>
                <a:moveTo>
                  <a:pt x="9585869" y="46193"/>
                </a:moveTo>
                <a:lnTo>
                  <a:pt x="9323721" y="46193"/>
                </a:lnTo>
                <a:cubicBezTo>
                  <a:pt x="9203724" y="46193"/>
                  <a:pt x="9114002" y="100941"/>
                  <a:pt x="9077549" y="196401"/>
                </a:cubicBezTo>
                <a:lnTo>
                  <a:pt x="9033889" y="310735"/>
                </a:lnTo>
                <a:cubicBezTo>
                  <a:pt x="9033228" y="312507"/>
                  <a:pt x="9034525" y="314403"/>
                  <a:pt x="9036418" y="314403"/>
                </a:cubicBezTo>
                <a:lnTo>
                  <a:pt x="9301325" y="314403"/>
                </a:lnTo>
                <a:cubicBezTo>
                  <a:pt x="9412515" y="314403"/>
                  <a:pt x="9509443" y="248729"/>
                  <a:pt x="9548260" y="147088"/>
                </a:cubicBezTo>
                <a:lnTo>
                  <a:pt x="9548476" y="146507"/>
                </a:lnTo>
                <a:lnTo>
                  <a:pt x="9548718" y="145933"/>
                </a:lnTo>
                <a:lnTo>
                  <a:pt x="9588360" y="49930"/>
                </a:lnTo>
                <a:cubicBezTo>
                  <a:pt x="9589098" y="48149"/>
                  <a:pt x="9587789" y="46194"/>
                  <a:pt x="9585869" y="46194"/>
                </a:cubicBezTo>
                <a:close/>
                <a:moveTo>
                  <a:pt x="8333911" y="5446946"/>
                </a:moveTo>
                <a:cubicBezTo>
                  <a:pt x="8202526" y="5446946"/>
                  <a:pt x="8090599" y="5506379"/>
                  <a:pt x="8044601" y="5626872"/>
                </a:cubicBezTo>
                <a:lnTo>
                  <a:pt x="7983884" y="5785890"/>
                </a:lnTo>
                <a:cubicBezTo>
                  <a:pt x="7979970" y="5796109"/>
                  <a:pt x="7988079" y="5807548"/>
                  <a:pt x="7999226" y="5807548"/>
                </a:cubicBezTo>
                <a:lnTo>
                  <a:pt x="8311516" y="5807548"/>
                </a:lnTo>
                <a:cubicBezTo>
                  <a:pt x="8441986" y="5807548"/>
                  <a:pt x="8555920" y="5730155"/>
                  <a:pt x="8601614" y="5610514"/>
                </a:cubicBezTo>
                <a:lnTo>
                  <a:pt x="8658886" y="5471833"/>
                </a:lnTo>
                <a:cubicBezTo>
                  <a:pt x="8663373" y="5460088"/>
                  <a:pt x="8654056" y="5446946"/>
                  <a:pt x="8641258" y="5446946"/>
                </a:cubicBezTo>
                <a:lnTo>
                  <a:pt x="8641258" y="5446946"/>
                </a:lnTo>
                <a:cubicBezTo>
                  <a:pt x="8641258" y="5446946"/>
                  <a:pt x="8333911" y="5446946"/>
                  <a:pt x="8333911" y="5446946"/>
                </a:cubicBezTo>
                <a:close/>
                <a:moveTo>
                  <a:pt x="6588961" y="3174203"/>
                </a:moveTo>
                <a:lnTo>
                  <a:pt x="6588961" y="3174203"/>
                </a:lnTo>
                <a:cubicBezTo>
                  <a:pt x="6601773" y="3174203"/>
                  <a:pt x="6611065" y="3187333"/>
                  <a:pt x="6606590" y="3199077"/>
                </a:cubicBezTo>
                <a:lnTo>
                  <a:pt x="6549305" y="3337759"/>
                </a:lnTo>
                <a:cubicBezTo>
                  <a:pt x="6503625" y="3457413"/>
                  <a:pt x="6389690" y="3534793"/>
                  <a:pt x="6259232" y="3534793"/>
                </a:cubicBezTo>
                <a:lnTo>
                  <a:pt x="5946916" y="3534793"/>
                </a:lnTo>
                <a:cubicBezTo>
                  <a:pt x="5935769" y="3534793"/>
                  <a:pt x="5927673" y="3523366"/>
                  <a:pt x="5931575" y="3513135"/>
                </a:cubicBezTo>
                <a:lnTo>
                  <a:pt x="5992304" y="3354117"/>
                </a:lnTo>
                <a:cubicBezTo>
                  <a:pt x="6038303" y="3233636"/>
                  <a:pt x="6150229" y="3174203"/>
                  <a:pt x="6281615" y="3174203"/>
                </a:cubicBezTo>
                <a:lnTo>
                  <a:pt x="6588961" y="3174203"/>
                </a:lnTo>
                <a:close/>
                <a:moveTo>
                  <a:pt x="6543763" y="3220392"/>
                </a:moveTo>
                <a:lnTo>
                  <a:pt x="6281615" y="3220392"/>
                </a:lnTo>
                <a:cubicBezTo>
                  <a:pt x="6161618" y="3220392"/>
                  <a:pt x="6071896" y="3275135"/>
                  <a:pt x="6035456" y="3370602"/>
                </a:cubicBezTo>
                <a:lnTo>
                  <a:pt x="5991796" y="3484931"/>
                </a:lnTo>
                <a:cubicBezTo>
                  <a:pt x="5991123" y="3486710"/>
                  <a:pt x="5992432" y="3488604"/>
                  <a:pt x="5994326" y="3488604"/>
                </a:cubicBezTo>
                <a:lnTo>
                  <a:pt x="6259232" y="3488604"/>
                </a:lnTo>
                <a:cubicBezTo>
                  <a:pt x="6370409" y="3488604"/>
                  <a:pt x="6467337" y="3422930"/>
                  <a:pt x="6506154" y="3321286"/>
                </a:cubicBezTo>
                <a:lnTo>
                  <a:pt x="6506370" y="3320714"/>
                </a:lnTo>
                <a:lnTo>
                  <a:pt x="6506612" y="3320130"/>
                </a:lnTo>
                <a:lnTo>
                  <a:pt x="6546268" y="3224129"/>
                </a:lnTo>
                <a:cubicBezTo>
                  <a:pt x="6546992" y="3222350"/>
                  <a:pt x="6545696" y="3220392"/>
                  <a:pt x="6543763" y="3220392"/>
                </a:cubicBezTo>
                <a:close/>
                <a:moveTo>
                  <a:pt x="3264027" y="3534793"/>
                </a:moveTo>
                <a:lnTo>
                  <a:pt x="3576330" y="3534793"/>
                </a:lnTo>
                <a:cubicBezTo>
                  <a:pt x="3706788" y="3534793"/>
                  <a:pt x="3820735" y="3457413"/>
                  <a:pt x="3866416" y="3337759"/>
                </a:cubicBezTo>
                <a:lnTo>
                  <a:pt x="3923688" y="3199090"/>
                </a:lnTo>
                <a:cubicBezTo>
                  <a:pt x="3928175" y="3187333"/>
                  <a:pt x="3918871" y="3174203"/>
                  <a:pt x="3906059" y="3174203"/>
                </a:cubicBezTo>
                <a:lnTo>
                  <a:pt x="3598713" y="3174203"/>
                </a:lnTo>
                <a:cubicBezTo>
                  <a:pt x="3467327" y="3174203"/>
                  <a:pt x="3355401" y="3233636"/>
                  <a:pt x="3309402" y="3354117"/>
                </a:cubicBezTo>
                <a:lnTo>
                  <a:pt x="3248686" y="3513135"/>
                </a:lnTo>
                <a:cubicBezTo>
                  <a:pt x="3244771" y="3523366"/>
                  <a:pt x="3252880" y="3534793"/>
                  <a:pt x="3264027" y="3534793"/>
                </a:cubicBezTo>
                <a:close/>
                <a:moveTo>
                  <a:pt x="4073389" y="3962874"/>
                </a:moveTo>
                <a:lnTo>
                  <a:pt x="4134119" y="3803856"/>
                </a:lnTo>
                <a:cubicBezTo>
                  <a:pt x="4180117" y="3683375"/>
                  <a:pt x="4292043" y="3623929"/>
                  <a:pt x="4423429" y="3623929"/>
                </a:cubicBezTo>
                <a:lnTo>
                  <a:pt x="4730775" y="3623929"/>
                </a:lnTo>
                <a:cubicBezTo>
                  <a:pt x="4743575" y="3623929"/>
                  <a:pt x="4752879" y="3637072"/>
                  <a:pt x="4748404" y="3648816"/>
                </a:cubicBezTo>
                <a:lnTo>
                  <a:pt x="4691120" y="3787498"/>
                </a:lnTo>
                <a:cubicBezTo>
                  <a:pt x="4645439" y="3907139"/>
                  <a:pt x="4531504" y="3984532"/>
                  <a:pt x="4401034" y="3984532"/>
                </a:cubicBezTo>
                <a:lnTo>
                  <a:pt x="4088743" y="3984532"/>
                </a:lnTo>
                <a:cubicBezTo>
                  <a:pt x="4077584" y="3984532"/>
                  <a:pt x="4069487" y="3973105"/>
                  <a:pt x="4073402" y="3962874"/>
                </a:cubicBezTo>
                <a:close/>
                <a:moveTo>
                  <a:pt x="4136140" y="3938342"/>
                </a:moveTo>
                <a:lnTo>
                  <a:pt x="4401034" y="3938342"/>
                </a:lnTo>
                <a:cubicBezTo>
                  <a:pt x="4512236" y="3938342"/>
                  <a:pt x="4609164" y="3872669"/>
                  <a:pt x="4647968" y="3771025"/>
                </a:cubicBezTo>
                <a:lnTo>
                  <a:pt x="4648197" y="3770440"/>
                </a:lnTo>
                <a:lnTo>
                  <a:pt x="4648426" y="3769869"/>
                </a:lnTo>
                <a:lnTo>
                  <a:pt x="4688082" y="3673868"/>
                </a:lnTo>
                <a:cubicBezTo>
                  <a:pt x="4688819" y="3672089"/>
                  <a:pt x="4687510" y="3670131"/>
                  <a:pt x="4685591" y="3670131"/>
                </a:cubicBezTo>
                <a:lnTo>
                  <a:pt x="4423429" y="3670131"/>
                </a:lnTo>
                <a:cubicBezTo>
                  <a:pt x="4303445" y="3670131"/>
                  <a:pt x="4213723" y="3724874"/>
                  <a:pt x="4177270" y="3820341"/>
                </a:cubicBezTo>
                <a:lnTo>
                  <a:pt x="4133610" y="3934669"/>
                </a:lnTo>
                <a:cubicBezTo>
                  <a:pt x="4132937" y="3936436"/>
                  <a:pt x="4134233" y="3938342"/>
                  <a:pt x="4136127" y="3938342"/>
                </a:cubicBezTo>
                <a:close/>
                <a:moveTo>
                  <a:pt x="3921362" y="3513135"/>
                </a:moveTo>
                <a:lnTo>
                  <a:pt x="3982079" y="3354117"/>
                </a:lnTo>
                <a:cubicBezTo>
                  <a:pt x="4028090" y="3233636"/>
                  <a:pt x="4140016" y="3174203"/>
                  <a:pt x="4271402" y="3174203"/>
                </a:cubicBezTo>
                <a:lnTo>
                  <a:pt x="4578736" y="3174203"/>
                </a:lnTo>
                <a:lnTo>
                  <a:pt x="4578736" y="3174203"/>
                </a:lnTo>
                <a:cubicBezTo>
                  <a:pt x="4591547" y="3174203"/>
                  <a:pt x="4600852" y="3187333"/>
                  <a:pt x="4596365" y="3199077"/>
                </a:cubicBezTo>
                <a:lnTo>
                  <a:pt x="4539092" y="3337759"/>
                </a:lnTo>
                <a:cubicBezTo>
                  <a:pt x="4493412" y="3457400"/>
                  <a:pt x="4379477" y="3534793"/>
                  <a:pt x="4249007" y="3534793"/>
                </a:cubicBezTo>
                <a:lnTo>
                  <a:pt x="3936703" y="3534793"/>
                </a:lnTo>
                <a:cubicBezTo>
                  <a:pt x="3925557" y="3534793"/>
                  <a:pt x="3917447" y="3523366"/>
                  <a:pt x="3921362" y="3513135"/>
                </a:cubicBezTo>
                <a:close/>
                <a:moveTo>
                  <a:pt x="3984113" y="3488604"/>
                </a:moveTo>
                <a:lnTo>
                  <a:pt x="4249007" y="3488604"/>
                </a:lnTo>
                <a:cubicBezTo>
                  <a:pt x="4360196" y="3488604"/>
                  <a:pt x="4457124" y="3422930"/>
                  <a:pt x="4495941" y="3321286"/>
                </a:cubicBezTo>
                <a:lnTo>
                  <a:pt x="4496157" y="3320701"/>
                </a:lnTo>
                <a:lnTo>
                  <a:pt x="4496399" y="3320130"/>
                </a:lnTo>
                <a:lnTo>
                  <a:pt x="4536055" y="3224129"/>
                </a:lnTo>
                <a:cubicBezTo>
                  <a:pt x="4536779" y="3222350"/>
                  <a:pt x="4535470" y="3220392"/>
                  <a:pt x="4533551" y="3220392"/>
                </a:cubicBezTo>
                <a:lnTo>
                  <a:pt x="4271402" y="3220392"/>
                </a:lnTo>
                <a:cubicBezTo>
                  <a:pt x="4151405" y="3220392"/>
                  <a:pt x="4061683" y="3275135"/>
                  <a:pt x="4025230" y="3370602"/>
                </a:cubicBezTo>
                <a:lnTo>
                  <a:pt x="3981583" y="3484931"/>
                </a:lnTo>
                <a:cubicBezTo>
                  <a:pt x="3980897" y="3486710"/>
                  <a:pt x="3982206" y="3488604"/>
                  <a:pt x="3984100" y="3488604"/>
                </a:cubicBezTo>
                <a:close/>
                <a:moveTo>
                  <a:pt x="4438135" y="2718135"/>
                </a:moveTo>
                <a:lnTo>
                  <a:pt x="4130789" y="2718135"/>
                </a:lnTo>
                <a:cubicBezTo>
                  <a:pt x="3999403" y="2718135"/>
                  <a:pt x="3887477" y="2777568"/>
                  <a:pt x="3841478" y="2898061"/>
                </a:cubicBezTo>
                <a:lnTo>
                  <a:pt x="3780749" y="3057078"/>
                </a:lnTo>
                <a:cubicBezTo>
                  <a:pt x="3776847" y="3067298"/>
                  <a:pt x="3784956" y="3078724"/>
                  <a:pt x="3796090" y="3078724"/>
                </a:cubicBezTo>
                <a:lnTo>
                  <a:pt x="4108393" y="3078724"/>
                </a:lnTo>
                <a:cubicBezTo>
                  <a:pt x="4238864" y="3078724"/>
                  <a:pt x="4352798" y="3001344"/>
                  <a:pt x="4398492" y="2881703"/>
                </a:cubicBezTo>
                <a:lnTo>
                  <a:pt x="4455764" y="2743021"/>
                </a:lnTo>
                <a:cubicBezTo>
                  <a:pt x="4460238" y="2731264"/>
                  <a:pt x="4450934" y="2718135"/>
                  <a:pt x="4438135" y="2718135"/>
                </a:cubicBezTo>
                <a:close/>
                <a:moveTo>
                  <a:pt x="5110824" y="2718135"/>
                </a:moveTo>
                <a:lnTo>
                  <a:pt x="4803478" y="2718135"/>
                </a:lnTo>
                <a:cubicBezTo>
                  <a:pt x="4672092" y="2718135"/>
                  <a:pt x="4560166" y="2777568"/>
                  <a:pt x="4514168" y="2898061"/>
                </a:cubicBezTo>
                <a:lnTo>
                  <a:pt x="4453438" y="3057078"/>
                </a:lnTo>
                <a:cubicBezTo>
                  <a:pt x="4449536" y="3067298"/>
                  <a:pt x="4457633" y="3078724"/>
                  <a:pt x="4468779" y="3078724"/>
                </a:cubicBezTo>
                <a:lnTo>
                  <a:pt x="4781083" y="3078724"/>
                </a:lnTo>
                <a:cubicBezTo>
                  <a:pt x="4911553" y="3078724"/>
                  <a:pt x="5025488" y="3001344"/>
                  <a:pt x="5071168" y="2881703"/>
                </a:cubicBezTo>
                <a:lnTo>
                  <a:pt x="5128453" y="2743021"/>
                </a:lnTo>
                <a:cubicBezTo>
                  <a:pt x="5132928" y="2731264"/>
                  <a:pt x="5123623" y="2718135"/>
                  <a:pt x="5110811" y="2718135"/>
                </a:cubicBezTo>
                <a:close/>
                <a:moveTo>
                  <a:pt x="5279565" y="3534793"/>
                </a:moveTo>
                <a:lnTo>
                  <a:pt x="5591881" y="3534793"/>
                </a:lnTo>
                <a:cubicBezTo>
                  <a:pt x="5722339" y="3534793"/>
                  <a:pt x="5836274" y="3457413"/>
                  <a:pt x="5881954" y="3337759"/>
                </a:cubicBezTo>
                <a:lnTo>
                  <a:pt x="5939239" y="3199090"/>
                </a:lnTo>
                <a:cubicBezTo>
                  <a:pt x="5943713" y="3187333"/>
                  <a:pt x="5934422" y="3174203"/>
                  <a:pt x="5921610" y="3174203"/>
                </a:cubicBezTo>
                <a:lnTo>
                  <a:pt x="5614264" y="3174203"/>
                </a:lnTo>
                <a:cubicBezTo>
                  <a:pt x="5482878" y="3174203"/>
                  <a:pt x="5370952" y="3233636"/>
                  <a:pt x="5324954" y="3354117"/>
                </a:cubicBezTo>
                <a:lnTo>
                  <a:pt x="5264224" y="3513135"/>
                </a:lnTo>
                <a:cubicBezTo>
                  <a:pt x="5260322" y="3523366"/>
                  <a:pt x="5268431" y="3534793"/>
                  <a:pt x="5279565" y="3534793"/>
                </a:cubicBezTo>
                <a:close/>
                <a:moveTo>
                  <a:pt x="5250167" y="3174203"/>
                </a:moveTo>
                <a:lnTo>
                  <a:pt x="4942833" y="3174203"/>
                </a:lnTo>
                <a:cubicBezTo>
                  <a:pt x="4811448" y="3174203"/>
                  <a:pt x="4699521" y="3233636"/>
                  <a:pt x="4653523" y="3354117"/>
                </a:cubicBezTo>
                <a:lnTo>
                  <a:pt x="4592793" y="3513135"/>
                </a:lnTo>
                <a:cubicBezTo>
                  <a:pt x="4588891" y="3523366"/>
                  <a:pt x="4596987" y="3534793"/>
                  <a:pt x="4608135" y="3534793"/>
                </a:cubicBezTo>
                <a:lnTo>
                  <a:pt x="4920438" y="3534793"/>
                </a:lnTo>
                <a:cubicBezTo>
                  <a:pt x="5050908" y="3534793"/>
                  <a:pt x="5164843" y="3457413"/>
                  <a:pt x="5210523" y="3337759"/>
                </a:cubicBezTo>
                <a:lnTo>
                  <a:pt x="5267796" y="3199077"/>
                </a:lnTo>
                <a:cubicBezTo>
                  <a:pt x="5272282" y="3187333"/>
                  <a:pt x="5262979" y="3174203"/>
                  <a:pt x="5250167" y="3174203"/>
                </a:cubicBezTo>
                <a:close/>
                <a:moveTo>
                  <a:pt x="5782243" y="2718135"/>
                </a:moveTo>
                <a:lnTo>
                  <a:pt x="5782243" y="2718135"/>
                </a:lnTo>
                <a:cubicBezTo>
                  <a:pt x="5795054" y="2718135"/>
                  <a:pt x="5804358" y="2731264"/>
                  <a:pt x="5799872" y="2743021"/>
                </a:cubicBezTo>
                <a:lnTo>
                  <a:pt x="5742599" y="2881703"/>
                </a:lnTo>
                <a:cubicBezTo>
                  <a:pt x="5696919" y="3001344"/>
                  <a:pt x="5582971" y="3078724"/>
                  <a:pt x="5452513" y="3078724"/>
                </a:cubicBezTo>
                <a:lnTo>
                  <a:pt x="5140210" y="3078724"/>
                </a:lnTo>
                <a:cubicBezTo>
                  <a:pt x="5129063" y="3078724"/>
                  <a:pt x="5120967" y="3067298"/>
                  <a:pt x="5124869" y="3057078"/>
                </a:cubicBezTo>
                <a:lnTo>
                  <a:pt x="5185586" y="2898061"/>
                </a:lnTo>
                <a:cubicBezTo>
                  <a:pt x="5231597" y="2777568"/>
                  <a:pt x="5343523" y="2718135"/>
                  <a:pt x="5474909" y="2718135"/>
                </a:cubicBezTo>
                <a:lnTo>
                  <a:pt x="5782243" y="2718135"/>
                </a:lnTo>
                <a:close/>
                <a:moveTo>
                  <a:pt x="5737057" y="2764324"/>
                </a:moveTo>
                <a:lnTo>
                  <a:pt x="5474896" y="2764324"/>
                </a:lnTo>
                <a:cubicBezTo>
                  <a:pt x="5354912" y="2764324"/>
                  <a:pt x="5265190" y="2819079"/>
                  <a:pt x="5228737" y="2914533"/>
                </a:cubicBezTo>
                <a:lnTo>
                  <a:pt x="5185090" y="3028875"/>
                </a:lnTo>
                <a:cubicBezTo>
                  <a:pt x="5184404" y="3030641"/>
                  <a:pt x="5185713" y="3032535"/>
                  <a:pt x="5187607" y="3032535"/>
                </a:cubicBezTo>
                <a:lnTo>
                  <a:pt x="5452513" y="3032535"/>
                </a:lnTo>
                <a:cubicBezTo>
                  <a:pt x="5563703" y="3032535"/>
                  <a:pt x="5660631" y="2966861"/>
                  <a:pt x="5699448" y="2865230"/>
                </a:cubicBezTo>
                <a:lnTo>
                  <a:pt x="5699664" y="2864646"/>
                </a:lnTo>
                <a:lnTo>
                  <a:pt x="5699906" y="2864061"/>
                </a:lnTo>
                <a:lnTo>
                  <a:pt x="5739549" y="2768060"/>
                </a:lnTo>
                <a:cubicBezTo>
                  <a:pt x="5740286" y="2766281"/>
                  <a:pt x="5738977" y="2764324"/>
                  <a:pt x="5737057" y="2764324"/>
                </a:cubicBezTo>
                <a:close/>
                <a:moveTo>
                  <a:pt x="5579552" y="2268396"/>
                </a:moveTo>
                <a:lnTo>
                  <a:pt x="5579552" y="2268396"/>
                </a:lnTo>
                <a:cubicBezTo>
                  <a:pt x="5579552" y="2268396"/>
                  <a:pt x="5272206" y="2268396"/>
                  <a:pt x="5272206" y="2268396"/>
                </a:cubicBezTo>
                <a:cubicBezTo>
                  <a:pt x="5140821" y="2268396"/>
                  <a:pt x="5028907" y="2327842"/>
                  <a:pt x="4982896" y="2448322"/>
                </a:cubicBezTo>
                <a:lnTo>
                  <a:pt x="4922179" y="2607339"/>
                </a:lnTo>
                <a:cubicBezTo>
                  <a:pt x="4918277" y="2617559"/>
                  <a:pt x="4926373" y="2628998"/>
                  <a:pt x="4937520" y="2628998"/>
                </a:cubicBezTo>
                <a:lnTo>
                  <a:pt x="5249823" y="2628998"/>
                </a:lnTo>
                <a:cubicBezTo>
                  <a:pt x="5380294" y="2628998"/>
                  <a:pt x="5494229" y="2551605"/>
                  <a:pt x="5539909" y="2431964"/>
                </a:cubicBezTo>
                <a:lnTo>
                  <a:pt x="5597182" y="2293282"/>
                </a:lnTo>
                <a:cubicBezTo>
                  <a:pt x="5601668" y="2281538"/>
                  <a:pt x="5592364" y="2268396"/>
                  <a:pt x="5579552" y="2268396"/>
                </a:cubicBezTo>
                <a:close/>
                <a:moveTo>
                  <a:pt x="4235432" y="2268396"/>
                </a:moveTo>
                <a:lnTo>
                  <a:pt x="4235432" y="2268396"/>
                </a:lnTo>
                <a:cubicBezTo>
                  <a:pt x="4235432" y="2268396"/>
                  <a:pt x="3928098" y="2268396"/>
                  <a:pt x="3928098" y="2268396"/>
                </a:cubicBezTo>
                <a:cubicBezTo>
                  <a:pt x="3796713" y="2268396"/>
                  <a:pt x="3684787" y="2327842"/>
                  <a:pt x="3638788" y="2448322"/>
                </a:cubicBezTo>
                <a:lnTo>
                  <a:pt x="3578059" y="2607339"/>
                </a:lnTo>
                <a:cubicBezTo>
                  <a:pt x="3574157" y="2617559"/>
                  <a:pt x="3582253" y="2628998"/>
                  <a:pt x="3593400" y="2628998"/>
                </a:cubicBezTo>
                <a:lnTo>
                  <a:pt x="3905716" y="2628998"/>
                </a:lnTo>
                <a:cubicBezTo>
                  <a:pt x="4036174" y="2628998"/>
                  <a:pt x="4150108" y="2551605"/>
                  <a:pt x="4195789" y="2431964"/>
                </a:cubicBezTo>
                <a:lnTo>
                  <a:pt x="4253074" y="2293282"/>
                </a:lnTo>
                <a:cubicBezTo>
                  <a:pt x="4257548" y="2281538"/>
                  <a:pt x="4248244" y="2268396"/>
                  <a:pt x="4235432" y="2268396"/>
                </a:cubicBezTo>
                <a:close/>
                <a:moveTo>
                  <a:pt x="6631045" y="1362601"/>
                </a:moveTo>
                <a:lnTo>
                  <a:pt x="6323699" y="1362601"/>
                </a:lnTo>
                <a:cubicBezTo>
                  <a:pt x="6192313" y="1362601"/>
                  <a:pt x="6080399" y="1422034"/>
                  <a:pt x="6034388" y="1542527"/>
                </a:cubicBezTo>
                <a:lnTo>
                  <a:pt x="5973672" y="1701545"/>
                </a:lnTo>
                <a:cubicBezTo>
                  <a:pt x="5969757" y="1711764"/>
                  <a:pt x="5977866" y="1723190"/>
                  <a:pt x="5989013" y="1723190"/>
                </a:cubicBezTo>
                <a:lnTo>
                  <a:pt x="6301316" y="1723190"/>
                </a:lnTo>
                <a:cubicBezTo>
                  <a:pt x="6431787" y="1723190"/>
                  <a:pt x="6545721" y="1645810"/>
                  <a:pt x="6591402" y="1526169"/>
                </a:cubicBezTo>
                <a:lnTo>
                  <a:pt x="6648674" y="1387487"/>
                </a:lnTo>
                <a:cubicBezTo>
                  <a:pt x="6653160" y="1375730"/>
                  <a:pt x="6643856" y="1362601"/>
                  <a:pt x="6631045" y="1362601"/>
                </a:cubicBezTo>
                <a:close/>
                <a:moveTo>
                  <a:pt x="5431592" y="3984532"/>
                </a:moveTo>
                <a:lnTo>
                  <a:pt x="5743896" y="3984532"/>
                </a:lnTo>
                <a:cubicBezTo>
                  <a:pt x="5874353" y="3984532"/>
                  <a:pt x="5988301" y="3907139"/>
                  <a:pt x="6033982" y="3787498"/>
                </a:cubicBezTo>
                <a:lnTo>
                  <a:pt x="6091254" y="3648816"/>
                </a:lnTo>
                <a:cubicBezTo>
                  <a:pt x="6095740" y="3637072"/>
                  <a:pt x="6086436" y="3623929"/>
                  <a:pt x="6073625" y="3623929"/>
                </a:cubicBezTo>
                <a:lnTo>
                  <a:pt x="5766278" y="3623929"/>
                </a:lnTo>
                <a:cubicBezTo>
                  <a:pt x="5634893" y="3623929"/>
                  <a:pt x="5522979" y="3683375"/>
                  <a:pt x="5476968" y="3803856"/>
                </a:cubicBezTo>
                <a:lnTo>
                  <a:pt x="5416251" y="3962874"/>
                </a:lnTo>
                <a:cubicBezTo>
                  <a:pt x="5412337" y="3973092"/>
                  <a:pt x="5420446" y="3984532"/>
                  <a:pt x="5431592" y="3984532"/>
                </a:cubicBezTo>
                <a:close/>
                <a:moveTo>
                  <a:pt x="4760162" y="3984532"/>
                </a:moveTo>
                <a:lnTo>
                  <a:pt x="5072465" y="3984532"/>
                </a:lnTo>
                <a:cubicBezTo>
                  <a:pt x="5202935" y="3984532"/>
                  <a:pt x="5316870" y="3907139"/>
                  <a:pt x="5362550" y="3787498"/>
                </a:cubicBezTo>
                <a:lnTo>
                  <a:pt x="5419836" y="3648816"/>
                </a:lnTo>
                <a:cubicBezTo>
                  <a:pt x="5424310" y="3637072"/>
                  <a:pt x="5415006" y="3623929"/>
                  <a:pt x="5402194" y="3623929"/>
                </a:cubicBezTo>
                <a:lnTo>
                  <a:pt x="5094860" y="3623929"/>
                </a:lnTo>
                <a:cubicBezTo>
                  <a:pt x="4963462" y="3623929"/>
                  <a:pt x="4851548" y="3683375"/>
                  <a:pt x="4805550" y="3803856"/>
                </a:cubicBezTo>
                <a:lnTo>
                  <a:pt x="4744820" y="3962874"/>
                </a:lnTo>
                <a:cubicBezTo>
                  <a:pt x="4740918" y="3973092"/>
                  <a:pt x="4749015" y="3984532"/>
                  <a:pt x="4760162" y="3984532"/>
                </a:cubicBezTo>
                <a:close/>
                <a:moveTo>
                  <a:pt x="6453686" y="2718135"/>
                </a:moveTo>
                <a:lnTo>
                  <a:pt x="6146353" y="2718135"/>
                </a:lnTo>
                <a:cubicBezTo>
                  <a:pt x="6014954" y="2718135"/>
                  <a:pt x="5903041" y="2777568"/>
                  <a:pt x="5857030" y="2898061"/>
                </a:cubicBezTo>
                <a:lnTo>
                  <a:pt x="5796313" y="3057078"/>
                </a:lnTo>
                <a:cubicBezTo>
                  <a:pt x="5792398" y="3067298"/>
                  <a:pt x="5800507" y="3078724"/>
                  <a:pt x="5811654" y="3078724"/>
                </a:cubicBezTo>
                <a:lnTo>
                  <a:pt x="6123957" y="3078724"/>
                </a:lnTo>
                <a:cubicBezTo>
                  <a:pt x="6254428" y="3078724"/>
                  <a:pt x="6368362" y="3001344"/>
                  <a:pt x="6414043" y="2881703"/>
                </a:cubicBezTo>
                <a:lnTo>
                  <a:pt x="6471315" y="2743021"/>
                </a:lnTo>
                <a:cubicBezTo>
                  <a:pt x="6475802" y="2731264"/>
                  <a:pt x="6466498" y="2718135"/>
                  <a:pt x="6453686" y="2718135"/>
                </a:cubicBezTo>
                <a:close/>
                <a:moveTo>
                  <a:pt x="21281" y="3623929"/>
                </a:moveTo>
                <a:lnTo>
                  <a:pt x="69" y="3623929"/>
                </a:lnTo>
                <a:lnTo>
                  <a:pt x="62" y="3742885"/>
                </a:lnTo>
                <a:lnTo>
                  <a:pt x="38919" y="3648816"/>
                </a:lnTo>
                <a:cubicBezTo>
                  <a:pt x="43399" y="3637072"/>
                  <a:pt x="34096" y="3623929"/>
                  <a:pt x="21281" y="3623929"/>
                </a:cubicBezTo>
                <a:close/>
                <a:moveTo>
                  <a:pt x="4756094" y="1818670"/>
                </a:moveTo>
                <a:lnTo>
                  <a:pt x="4756094" y="1818670"/>
                </a:lnTo>
                <a:cubicBezTo>
                  <a:pt x="4768906" y="1818670"/>
                  <a:pt x="4778210" y="1831799"/>
                  <a:pt x="4773736" y="1843556"/>
                </a:cubicBezTo>
                <a:lnTo>
                  <a:pt x="4716451" y="1982237"/>
                </a:lnTo>
                <a:cubicBezTo>
                  <a:pt x="4670770" y="2101879"/>
                  <a:pt x="4556836" y="2179259"/>
                  <a:pt x="4426366" y="2179259"/>
                </a:cubicBezTo>
                <a:lnTo>
                  <a:pt x="4114062" y="2179259"/>
                </a:lnTo>
                <a:cubicBezTo>
                  <a:pt x="4102915" y="2179259"/>
                  <a:pt x="4094819" y="2167832"/>
                  <a:pt x="4098721" y="2157601"/>
                </a:cubicBezTo>
                <a:lnTo>
                  <a:pt x="4159438" y="1998583"/>
                </a:lnTo>
                <a:cubicBezTo>
                  <a:pt x="4205449" y="1878103"/>
                  <a:pt x="4317375" y="1818670"/>
                  <a:pt x="4448761" y="1818670"/>
                </a:cubicBezTo>
                <a:lnTo>
                  <a:pt x="4756094" y="1818670"/>
                </a:lnTo>
                <a:close/>
                <a:moveTo>
                  <a:pt x="4710910" y="1864858"/>
                </a:moveTo>
                <a:lnTo>
                  <a:pt x="4448761" y="1864858"/>
                </a:lnTo>
                <a:cubicBezTo>
                  <a:pt x="4328763" y="1864858"/>
                  <a:pt x="4239042" y="1919601"/>
                  <a:pt x="4202602" y="2015068"/>
                </a:cubicBezTo>
                <a:lnTo>
                  <a:pt x="4158942" y="2129397"/>
                </a:lnTo>
                <a:cubicBezTo>
                  <a:pt x="4158268" y="2131176"/>
                  <a:pt x="4159564" y="2133070"/>
                  <a:pt x="4161471" y="2133070"/>
                </a:cubicBezTo>
                <a:lnTo>
                  <a:pt x="4426366" y="2133070"/>
                </a:lnTo>
                <a:cubicBezTo>
                  <a:pt x="4537554" y="2133070"/>
                  <a:pt x="4634483" y="2067396"/>
                  <a:pt x="4673300" y="1965752"/>
                </a:cubicBezTo>
                <a:lnTo>
                  <a:pt x="4673516" y="1965168"/>
                </a:lnTo>
                <a:lnTo>
                  <a:pt x="4673757" y="1964596"/>
                </a:lnTo>
                <a:lnTo>
                  <a:pt x="4713413" y="1868595"/>
                </a:lnTo>
                <a:cubicBezTo>
                  <a:pt x="4714138" y="1866816"/>
                  <a:pt x="4712829" y="1864858"/>
                  <a:pt x="4710910" y="1864858"/>
                </a:cubicBezTo>
                <a:close/>
                <a:moveTo>
                  <a:pt x="3766691" y="2718135"/>
                </a:moveTo>
                <a:lnTo>
                  <a:pt x="3766691" y="2718135"/>
                </a:lnTo>
                <a:cubicBezTo>
                  <a:pt x="3779503" y="2718135"/>
                  <a:pt x="3788807" y="2731264"/>
                  <a:pt x="3784333" y="2743021"/>
                </a:cubicBezTo>
                <a:lnTo>
                  <a:pt x="3727048" y="2881703"/>
                </a:lnTo>
                <a:cubicBezTo>
                  <a:pt x="3681367" y="3001344"/>
                  <a:pt x="3567433" y="3078724"/>
                  <a:pt x="3436962" y="3078724"/>
                </a:cubicBezTo>
                <a:lnTo>
                  <a:pt x="3124659" y="3078724"/>
                </a:lnTo>
                <a:cubicBezTo>
                  <a:pt x="3113512" y="3078724"/>
                  <a:pt x="3105416" y="3067298"/>
                  <a:pt x="3109318" y="3057078"/>
                </a:cubicBezTo>
                <a:lnTo>
                  <a:pt x="3170047" y="2898061"/>
                </a:lnTo>
                <a:cubicBezTo>
                  <a:pt x="3216046" y="2777568"/>
                  <a:pt x="3327959" y="2718135"/>
                  <a:pt x="3459358" y="2718135"/>
                </a:cubicBezTo>
                <a:lnTo>
                  <a:pt x="3766691" y="2718135"/>
                </a:lnTo>
                <a:close/>
                <a:moveTo>
                  <a:pt x="3721506" y="2764324"/>
                </a:moveTo>
                <a:lnTo>
                  <a:pt x="3459358" y="2764324"/>
                </a:lnTo>
                <a:cubicBezTo>
                  <a:pt x="3339361" y="2764324"/>
                  <a:pt x="3249639" y="2819079"/>
                  <a:pt x="3213199" y="2914533"/>
                </a:cubicBezTo>
                <a:lnTo>
                  <a:pt x="3169539" y="3028875"/>
                </a:lnTo>
                <a:cubicBezTo>
                  <a:pt x="3168853" y="3030641"/>
                  <a:pt x="3170162" y="3032535"/>
                  <a:pt x="3172056" y="3032535"/>
                </a:cubicBezTo>
                <a:lnTo>
                  <a:pt x="3436962" y="3032535"/>
                </a:lnTo>
                <a:cubicBezTo>
                  <a:pt x="3548164" y="3032535"/>
                  <a:pt x="3645092" y="2966861"/>
                  <a:pt x="3683897" y="2865230"/>
                </a:cubicBezTo>
                <a:lnTo>
                  <a:pt x="3684113" y="2864646"/>
                </a:lnTo>
                <a:lnTo>
                  <a:pt x="3684354" y="2864061"/>
                </a:lnTo>
                <a:lnTo>
                  <a:pt x="3724010" y="2768060"/>
                </a:lnTo>
                <a:cubicBezTo>
                  <a:pt x="3724735" y="2766281"/>
                  <a:pt x="3723438" y="2764324"/>
                  <a:pt x="3721506" y="2764324"/>
                </a:cubicBezTo>
                <a:close/>
                <a:moveTo>
                  <a:pt x="1044164" y="2881703"/>
                </a:moveTo>
                <a:lnTo>
                  <a:pt x="1101440" y="2743021"/>
                </a:lnTo>
                <a:cubicBezTo>
                  <a:pt x="1105927" y="2731264"/>
                  <a:pt x="1096624" y="2718135"/>
                  <a:pt x="1083808" y="2718135"/>
                </a:cubicBezTo>
                <a:lnTo>
                  <a:pt x="776466" y="2718135"/>
                </a:lnTo>
                <a:cubicBezTo>
                  <a:pt x="645075" y="2718135"/>
                  <a:pt x="533159" y="2777568"/>
                  <a:pt x="487153" y="2898061"/>
                </a:cubicBezTo>
                <a:lnTo>
                  <a:pt x="426432" y="3057078"/>
                </a:lnTo>
                <a:cubicBezTo>
                  <a:pt x="422523" y="3067298"/>
                  <a:pt x="430628" y="3078724"/>
                  <a:pt x="441774" y="3078724"/>
                </a:cubicBezTo>
                <a:lnTo>
                  <a:pt x="754081" y="3078724"/>
                </a:lnTo>
                <a:cubicBezTo>
                  <a:pt x="884546" y="3078724"/>
                  <a:pt x="998479" y="3001344"/>
                  <a:pt x="1044164" y="2881703"/>
                </a:cubicBezTo>
                <a:close/>
                <a:moveTo>
                  <a:pt x="8604906" y="3174203"/>
                </a:moveTo>
                <a:lnTo>
                  <a:pt x="8604906" y="3174203"/>
                </a:lnTo>
                <a:cubicBezTo>
                  <a:pt x="8617718" y="3174203"/>
                  <a:pt x="8627021" y="3187333"/>
                  <a:pt x="8622535" y="3199077"/>
                </a:cubicBezTo>
                <a:lnTo>
                  <a:pt x="8565263" y="3337759"/>
                </a:lnTo>
                <a:cubicBezTo>
                  <a:pt x="8519583" y="3457413"/>
                  <a:pt x="8405647" y="3534793"/>
                  <a:pt x="8275178" y="3534793"/>
                </a:cubicBezTo>
                <a:lnTo>
                  <a:pt x="7962874" y="3534793"/>
                </a:lnTo>
                <a:cubicBezTo>
                  <a:pt x="7951728" y="3534793"/>
                  <a:pt x="7943631" y="3523366"/>
                  <a:pt x="7947533" y="3513135"/>
                </a:cubicBezTo>
                <a:lnTo>
                  <a:pt x="8008250" y="3354117"/>
                </a:lnTo>
                <a:cubicBezTo>
                  <a:pt x="8054261" y="3233636"/>
                  <a:pt x="8166187" y="3174203"/>
                  <a:pt x="8297573" y="3174203"/>
                </a:cubicBezTo>
                <a:lnTo>
                  <a:pt x="8604906" y="3174203"/>
                </a:lnTo>
                <a:close/>
                <a:moveTo>
                  <a:pt x="8559721" y="3220392"/>
                </a:moveTo>
                <a:lnTo>
                  <a:pt x="8297573" y="3220392"/>
                </a:lnTo>
                <a:cubicBezTo>
                  <a:pt x="8177576" y="3220392"/>
                  <a:pt x="8087854" y="3275135"/>
                  <a:pt x="8051401" y="3370602"/>
                </a:cubicBezTo>
                <a:lnTo>
                  <a:pt x="8007754" y="3484931"/>
                </a:lnTo>
                <a:cubicBezTo>
                  <a:pt x="8007080" y="3486710"/>
                  <a:pt x="8008389" y="3488604"/>
                  <a:pt x="8010284" y="3488604"/>
                </a:cubicBezTo>
                <a:lnTo>
                  <a:pt x="8275178" y="3488604"/>
                </a:lnTo>
                <a:cubicBezTo>
                  <a:pt x="8386367" y="3488604"/>
                  <a:pt x="8483294" y="3422930"/>
                  <a:pt x="8522112" y="3321286"/>
                </a:cubicBezTo>
                <a:lnTo>
                  <a:pt x="8522327" y="3320714"/>
                </a:lnTo>
                <a:lnTo>
                  <a:pt x="8522569" y="3320130"/>
                </a:lnTo>
                <a:lnTo>
                  <a:pt x="8562225" y="3224129"/>
                </a:lnTo>
                <a:cubicBezTo>
                  <a:pt x="8562962" y="3222350"/>
                  <a:pt x="8561640" y="3220392"/>
                  <a:pt x="8559721" y="3220392"/>
                </a:cubicBezTo>
                <a:close/>
                <a:moveTo>
                  <a:pt x="512090" y="3337759"/>
                </a:moveTo>
                <a:lnTo>
                  <a:pt x="569366" y="3199077"/>
                </a:lnTo>
                <a:cubicBezTo>
                  <a:pt x="573853" y="3187333"/>
                  <a:pt x="564544" y="3174203"/>
                  <a:pt x="551735" y="3174203"/>
                </a:cubicBezTo>
                <a:lnTo>
                  <a:pt x="551735" y="3174203"/>
                </a:lnTo>
                <a:lnTo>
                  <a:pt x="244392" y="3174203"/>
                </a:lnTo>
                <a:cubicBezTo>
                  <a:pt x="145162" y="3174203"/>
                  <a:pt x="57084" y="3208165"/>
                  <a:pt x="74" y="3276661"/>
                </a:cubicBezTo>
                <a:lnTo>
                  <a:pt x="67" y="3366306"/>
                </a:lnTo>
                <a:cubicBezTo>
                  <a:pt x="37565" y="3273559"/>
                  <a:pt x="126251" y="3220392"/>
                  <a:pt x="244392" y="3220392"/>
                </a:cubicBezTo>
                <a:lnTo>
                  <a:pt x="506547" y="3220392"/>
                </a:lnTo>
                <a:cubicBezTo>
                  <a:pt x="508472" y="3220392"/>
                  <a:pt x="509781" y="3222350"/>
                  <a:pt x="509049" y="3224129"/>
                </a:cubicBezTo>
                <a:lnTo>
                  <a:pt x="469392" y="3320130"/>
                </a:lnTo>
                <a:lnTo>
                  <a:pt x="469155" y="3320714"/>
                </a:lnTo>
                <a:lnTo>
                  <a:pt x="468938" y="3321286"/>
                </a:lnTo>
                <a:cubicBezTo>
                  <a:pt x="430125" y="3422930"/>
                  <a:pt x="333196" y="3488604"/>
                  <a:pt x="222001" y="3488604"/>
                </a:cubicBezTo>
                <a:lnTo>
                  <a:pt x="69" y="3488604"/>
                </a:lnTo>
                <a:lnTo>
                  <a:pt x="69" y="3534793"/>
                </a:lnTo>
                <a:lnTo>
                  <a:pt x="222001" y="3534793"/>
                </a:lnTo>
                <a:cubicBezTo>
                  <a:pt x="352473" y="3534793"/>
                  <a:pt x="466406" y="3457413"/>
                  <a:pt x="512089" y="3337771"/>
                </a:cubicBezTo>
                <a:close/>
                <a:moveTo>
                  <a:pt x="6918334" y="2268396"/>
                </a:moveTo>
                <a:lnTo>
                  <a:pt x="6918334" y="2268396"/>
                </a:lnTo>
                <a:cubicBezTo>
                  <a:pt x="6931146" y="2268396"/>
                  <a:pt x="6940450" y="2281538"/>
                  <a:pt x="6935963" y="2293282"/>
                </a:cubicBezTo>
                <a:lnTo>
                  <a:pt x="6878678" y="2431964"/>
                </a:lnTo>
                <a:cubicBezTo>
                  <a:pt x="6832998" y="2551605"/>
                  <a:pt x="6719063" y="2628998"/>
                  <a:pt x="6588605" y="2628998"/>
                </a:cubicBezTo>
                <a:lnTo>
                  <a:pt x="6276289" y="2628998"/>
                </a:lnTo>
                <a:cubicBezTo>
                  <a:pt x="6265142" y="2628998"/>
                  <a:pt x="6257046" y="2617559"/>
                  <a:pt x="6260948" y="2607339"/>
                </a:cubicBezTo>
                <a:lnTo>
                  <a:pt x="6321677" y="2448322"/>
                </a:lnTo>
                <a:cubicBezTo>
                  <a:pt x="6367676" y="2327842"/>
                  <a:pt x="6479602" y="2268396"/>
                  <a:pt x="6610988" y="2268396"/>
                </a:cubicBezTo>
                <a:lnTo>
                  <a:pt x="6918334" y="2268396"/>
                </a:lnTo>
                <a:close/>
                <a:moveTo>
                  <a:pt x="6873136" y="2314597"/>
                </a:moveTo>
                <a:lnTo>
                  <a:pt x="6610988" y="2314597"/>
                </a:lnTo>
                <a:cubicBezTo>
                  <a:pt x="6491003" y="2314597"/>
                  <a:pt x="6401282" y="2369340"/>
                  <a:pt x="6364829" y="2464794"/>
                </a:cubicBezTo>
                <a:lnTo>
                  <a:pt x="6321169" y="2579136"/>
                </a:lnTo>
                <a:cubicBezTo>
                  <a:pt x="6320496" y="2580902"/>
                  <a:pt x="6321805" y="2582809"/>
                  <a:pt x="6323699" y="2582809"/>
                </a:cubicBezTo>
                <a:lnTo>
                  <a:pt x="6588605" y="2582809"/>
                </a:lnTo>
                <a:cubicBezTo>
                  <a:pt x="6699782" y="2582809"/>
                  <a:pt x="6796723" y="2517135"/>
                  <a:pt x="6835527" y="2415491"/>
                </a:cubicBezTo>
                <a:lnTo>
                  <a:pt x="6835756" y="2414907"/>
                </a:lnTo>
                <a:lnTo>
                  <a:pt x="6835985" y="2414335"/>
                </a:lnTo>
                <a:lnTo>
                  <a:pt x="6875641" y="2318334"/>
                </a:lnTo>
                <a:cubicBezTo>
                  <a:pt x="6876378" y="2316555"/>
                  <a:pt x="6875069" y="2314597"/>
                  <a:pt x="6873136" y="2314597"/>
                </a:cubicBezTo>
                <a:close/>
                <a:moveTo>
                  <a:pt x="6766307" y="1818670"/>
                </a:moveTo>
                <a:lnTo>
                  <a:pt x="6766307" y="1818670"/>
                </a:lnTo>
                <a:cubicBezTo>
                  <a:pt x="6779106" y="1818670"/>
                  <a:pt x="6788411" y="1831799"/>
                  <a:pt x="6783936" y="1843556"/>
                </a:cubicBezTo>
                <a:lnTo>
                  <a:pt x="6726664" y="1982237"/>
                </a:lnTo>
                <a:cubicBezTo>
                  <a:pt x="6680971" y="2101879"/>
                  <a:pt x="6567036" y="2179259"/>
                  <a:pt x="6436578" y="2179259"/>
                </a:cubicBezTo>
                <a:lnTo>
                  <a:pt x="6124262" y="2179259"/>
                </a:lnTo>
                <a:cubicBezTo>
                  <a:pt x="6113115" y="2179259"/>
                  <a:pt x="6105019" y="2167832"/>
                  <a:pt x="6108921" y="2157601"/>
                </a:cubicBezTo>
                <a:lnTo>
                  <a:pt x="6169650" y="1998583"/>
                </a:lnTo>
                <a:cubicBezTo>
                  <a:pt x="6215649" y="1878103"/>
                  <a:pt x="6327575" y="1818670"/>
                  <a:pt x="6458961" y="1818670"/>
                </a:cubicBezTo>
                <a:lnTo>
                  <a:pt x="6766307" y="1818670"/>
                </a:lnTo>
                <a:close/>
                <a:moveTo>
                  <a:pt x="6721109" y="1864858"/>
                </a:moveTo>
                <a:lnTo>
                  <a:pt x="6458961" y="1864858"/>
                </a:lnTo>
                <a:cubicBezTo>
                  <a:pt x="6338964" y="1864858"/>
                  <a:pt x="6249242" y="1919601"/>
                  <a:pt x="6212802" y="2015068"/>
                </a:cubicBezTo>
                <a:lnTo>
                  <a:pt x="6169142" y="2129397"/>
                </a:lnTo>
                <a:cubicBezTo>
                  <a:pt x="6168468" y="2131176"/>
                  <a:pt x="6169765" y="2133070"/>
                  <a:pt x="6171671" y="2133070"/>
                </a:cubicBezTo>
                <a:lnTo>
                  <a:pt x="6436578" y="2133070"/>
                </a:lnTo>
                <a:cubicBezTo>
                  <a:pt x="6547767" y="2133070"/>
                  <a:pt x="6644696" y="2067396"/>
                  <a:pt x="6683500" y="1965752"/>
                </a:cubicBezTo>
                <a:lnTo>
                  <a:pt x="6683716" y="1965168"/>
                </a:lnTo>
                <a:lnTo>
                  <a:pt x="6683958" y="1964596"/>
                </a:lnTo>
                <a:lnTo>
                  <a:pt x="6723613" y="1868595"/>
                </a:lnTo>
                <a:cubicBezTo>
                  <a:pt x="6724350" y="1866816"/>
                  <a:pt x="6723042" y="1864858"/>
                  <a:pt x="6721109" y="1864858"/>
                </a:cubicBezTo>
                <a:close/>
                <a:moveTo>
                  <a:pt x="4908121" y="2268396"/>
                </a:moveTo>
                <a:lnTo>
                  <a:pt x="4908121" y="2268396"/>
                </a:lnTo>
                <a:cubicBezTo>
                  <a:pt x="4920933" y="2268396"/>
                  <a:pt x="4930237" y="2281538"/>
                  <a:pt x="4925750" y="2293282"/>
                </a:cubicBezTo>
                <a:lnTo>
                  <a:pt x="4868478" y="2431964"/>
                </a:lnTo>
                <a:cubicBezTo>
                  <a:pt x="4822785" y="2551605"/>
                  <a:pt x="4708850" y="2628998"/>
                  <a:pt x="4578380" y="2628998"/>
                </a:cubicBezTo>
                <a:lnTo>
                  <a:pt x="4266089" y="2628998"/>
                </a:lnTo>
                <a:cubicBezTo>
                  <a:pt x="4254930" y="2628998"/>
                  <a:pt x="4246833" y="2617559"/>
                  <a:pt x="4250735" y="2607339"/>
                </a:cubicBezTo>
                <a:lnTo>
                  <a:pt x="4311465" y="2448322"/>
                </a:lnTo>
                <a:cubicBezTo>
                  <a:pt x="4357476" y="2327842"/>
                  <a:pt x="4469389" y="2268396"/>
                  <a:pt x="4600775" y="2268396"/>
                </a:cubicBezTo>
                <a:lnTo>
                  <a:pt x="4908121" y="2268396"/>
                </a:lnTo>
                <a:close/>
                <a:moveTo>
                  <a:pt x="4862937" y="2314597"/>
                </a:moveTo>
                <a:lnTo>
                  <a:pt x="4600775" y="2314597"/>
                </a:lnTo>
                <a:cubicBezTo>
                  <a:pt x="4480791" y="2314597"/>
                  <a:pt x="4391069" y="2369340"/>
                  <a:pt x="4354616" y="2464794"/>
                </a:cubicBezTo>
                <a:lnTo>
                  <a:pt x="4310956" y="2579136"/>
                </a:lnTo>
                <a:cubicBezTo>
                  <a:pt x="4310283" y="2580902"/>
                  <a:pt x="4311592" y="2582809"/>
                  <a:pt x="4313486" y="2582809"/>
                </a:cubicBezTo>
                <a:lnTo>
                  <a:pt x="4578380" y="2582809"/>
                </a:lnTo>
                <a:cubicBezTo>
                  <a:pt x="4689582" y="2582809"/>
                  <a:pt x="4786510" y="2517135"/>
                  <a:pt x="4825314" y="2415491"/>
                </a:cubicBezTo>
                <a:lnTo>
                  <a:pt x="4825543" y="2414907"/>
                </a:lnTo>
                <a:lnTo>
                  <a:pt x="4825772" y="2414335"/>
                </a:lnTo>
                <a:lnTo>
                  <a:pt x="4865428" y="2318334"/>
                </a:lnTo>
                <a:cubicBezTo>
                  <a:pt x="4866165" y="2316555"/>
                  <a:pt x="4864856" y="2314597"/>
                  <a:pt x="4862924" y="2314597"/>
                </a:cubicBezTo>
                <a:close/>
                <a:moveTo>
                  <a:pt x="2426677" y="2718135"/>
                </a:moveTo>
                <a:lnTo>
                  <a:pt x="2119330" y="2718135"/>
                </a:lnTo>
                <a:cubicBezTo>
                  <a:pt x="1987945" y="2718135"/>
                  <a:pt x="1876031" y="2777568"/>
                  <a:pt x="1830020" y="2898061"/>
                </a:cubicBezTo>
                <a:lnTo>
                  <a:pt x="1769303" y="3057078"/>
                </a:lnTo>
                <a:cubicBezTo>
                  <a:pt x="1765388" y="3067298"/>
                  <a:pt x="1773497" y="3078724"/>
                  <a:pt x="1784644" y="3078724"/>
                </a:cubicBezTo>
                <a:lnTo>
                  <a:pt x="2096948" y="3078724"/>
                </a:lnTo>
                <a:cubicBezTo>
                  <a:pt x="2227418" y="3078724"/>
                  <a:pt x="2341353" y="3001344"/>
                  <a:pt x="2387033" y="2881703"/>
                </a:cubicBezTo>
                <a:lnTo>
                  <a:pt x="2444306" y="2743021"/>
                </a:lnTo>
                <a:cubicBezTo>
                  <a:pt x="2448792" y="2731264"/>
                  <a:pt x="2439488" y="2718135"/>
                  <a:pt x="2426677" y="2718135"/>
                </a:cubicBezTo>
                <a:close/>
                <a:moveTo>
                  <a:pt x="7792456" y="2718135"/>
                </a:moveTo>
                <a:lnTo>
                  <a:pt x="7792456" y="2718135"/>
                </a:lnTo>
                <a:cubicBezTo>
                  <a:pt x="7805267" y="2718135"/>
                  <a:pt x="7814584" y="2731264"/>
                  <a:pt x="7810097" y="2743021"/>
                </a:cubicBezTo>
                <a:lnTo>
                  <a:pt x="7752812" y="2881703"/>
                </a:lnTo>
                <a:cubicBezTo>
                  <a:pt x="7707132" y="3001344"/>
                  <a:pt x="7593197" y="3078724"/>
                  <a:pt x="7462726" y="3078724"/>
                </a:cubicBezTo>
                <a:lnTo>
                  <a:pt x="7150423" y="3078724"/>
                </a:lnTo>
                <a:cubicBezTo>
                  <a:pt x="7139276" y="3078724"/>
                  <a:pt x="7131180" y="3067298"/>
                  <a:pt x="7135082" y="3057078"/>
                </a:cubicBezTo>
                <a:lnTo>
                  <a:pt x="7195811" y="2898061"/>
                </a:lnTo>
                <a:cubicBezTo>
                  <a:pt x="7241810" y="2777568"/>
                  <a:pt x="7353736" y="2718135"/>
                  <a:pt x="7485122" y="2718135"/>
                </a:cubicBezTo>
                <a:lnTo>
                  <a:pt x="7792468" y="2718135"/>
                </a:lnTo>
                <a:close/>
                <a:moveTo>
                  <a:pt x="7747271" y="2764324"/>
                </a:moveTo>
                <a:lnTo>
                  <a:pt x="7485122" y="2764324"/>
                </a:lnTo>
                <a:cubicBezTo>
                  <a:pt x="7365124" y="2764324"/>
                  <a:pt x="7275403" y="2819079"/>
                  <a:pt x="7238963" y="2914533"/>
                </a:cubicBezTo>
                <a:lnTo>
                  <a:pt x="7195303" y="3028875"/>
                </a:lnTo>
                <a:cubicBezTo>
                  <a:pt x="7194629" y="3030641"/>
                  <a:pt x="7195939" y="3032535"/>
                  <a:pt x="7197832" y="3032535"/>
                </a:cubicBezTo>
                <a:lnTo>
                  <a:pt x="7462726" y="3032535"/>
                </a:lnTo>
                <a:cubicBezTo>
                  <a:pt x="7573915" y="3032535"/>
                  <a:pt x="7670857" y="2966861"/>
                  <a:pt x="7709661" y="2865230"/>
                </a:cubicBezTo>
                <a:lnTo>
                  <a:pt x="7709877" y="2864646"/>
                </a:lnTo>
                <a:lnTo>
                  <a:pt x="7710118" y="2864061"/>
                </a:lnTo>
                <a:lnTo>
                  <a:pt x="7749774" y="2768060"/>
                </a:lnTo>
                <a:cubicBezTo>
                  <a:pt x="7750511" y="2766281"/>
                  <a:pt x="7749202" y="2764324"/>
                  <a:pt x="7747271" y="2764324"/>
                </a:cubicBezTo>
                <a:close/>
                <a:moveTo>
                  <a:pt x="3564001" y="2268396"/>
                </a:moveTo>
                <a:lnTo>
                  <a:pt x="3564001" y="2268396"/>
                </a:lnTo>
                <a:cubicBezTo>
                  <a:pt x="3564001" y="2268396"/>
                  <a:pt x="3256668" y="2268396"/>
                  <a:pt x="3256668" y="2268396"/>
                </a:cubicBezTo>
                <a:cubicBezTo>
                  <a:pt x="3125282" y="2268396"/>
                  <a:pt x="3013356" y="2327842"/>
                  <a:pt x="2967345" y="2448322"/>
                </a:cubicBezTo>
                <a:lnTo>
                  <a:pt x="2906628" y="2607339"/>
                </a:lnTo>
                <a:cubicBezTo>
                  <a:pt x="2902713" y="2617559"/>
                  <a:pt x="2910822" y="2628998"/>
                  <a:pt x="2921969" y="2628998"/>
                </a:cubicBezTo>
                <a:lnTo>
                  <a:pt x="3234272" y="2628998"/>
                </a:lnTo>
                <a:cubicBezTo>
                  <a:pt x="3364743" y="2628998"/>
                  <a:pt x="3478677" y="2551605"/>
                  <a:pt x="3524358" y="2431964"/>
                </a:cubicBezTo>
                <a:lnTo>
                  <a:pt x="3581630" y="2293282"/>
                </a:lnTo>
                <a:cubicBezTo>
                  <a:pt x="3586117" y="2281538"/>
                  <a:pt x="3576813" y="2268396"/>
                  <a:pt x="3564001" y="2268396"/>
                </a:cubicBezTo>
                <a:close/>
                <a:moveTo>
                  <a:pt x="7335154" y="3354129"/>
                </a:moveTo>
                <a:lnTo>
                  <a:pt x="7274437" y="3513147"/>
                </a:lnTo>
                <a:cubicBezTo>
                  <a:pt x="7270522" y="3523366"/>
                  <a:pt x="7278631" y="3534793"/>
                  <a:pt x="7289778" y="3534793"/>
                </a:cubicBezTo>
                <a:lnTo>
                  <a:pt x="7602081" y="3534793"/>
                </a:lnTo>
                <a:cubicBezTo>
                  <a:pt x="7732552" y="3534793"/>
                  <a:pt x="7846486" y="3457413"/>
                  <a:pt x="7892167" y="3337759"/>
                </a:cubicBezTo>
                <a:lnTo>
                  <a:pt x="7949439" y="3199090"/>
                </a:lnTo>
                <a:cubicBezTo>
                  <a:pt x="7953926" y="3187333"/>
                  <a:pt x="7944622" y="3174203"/>
                  <a:pt x="7931810" y="3174203"/>
                </a:cubicBezTo>
                <a:lnTo>
                  <a:pt x="7624477" y="3174203"/>
                </a:lnTo>
                <a:cubicBezTo>
                  <a:pt x="7493091" y="3174203"/>
                  <a:pt x="7381165" y="3233636"/>
                  <a:pt x="7335154" y="3354117"/>
                </a:cubicBezTo>
                <a:close/>
                <a:moveTo>
                  <a:pt x="2453228" y="3078724"/>
                </a:moveTo>
                <a:lnTo>
                  <a:pt x="2765531" y="3078724"/>
                </a:lnTo>
                <a:cubicBezTo>
                  <a:pt x="2896002" y="3078724"/>
                  <a:pt x="3009936" y="3001344"/>
                  <a:pt x="3055630" y="2881703"/>
                </a:cubicBezTo>
                <a:lnTo>
                  <a:pt x="3112902" y="2743009"/>
                </a:lnTo>
                <a:cubicBezTo>
                  <a:pt x="3117389" y="2731264"/>
                  <a:pt x="3108085" y="2718135"/>
                  <a:pt x="3095273" y="2718135"/>
                </a:cubicBezTo>
                <a:lnTo>
                  <a:pt x="2787927" y="2718135"/>
                </a:lnTo>
                <a:cubicBezTo>
                  <a:pt x="2656541" y="2718135"/>
                  <a:pt x="2544615" y="2777568"/>
                  <a:pt x="2498616" y="2898061"/>
                </a:cubicBezTo>
                <a:lnTo>
                  <a:pt x="2437887" y="3057066"/>
                </a:lnTo>
                <a:cubicBezTo>
                  <a:pt x="2433985" y="3067298"/>
                  <a:pt x="2442081" y="3078724"/>
                  <a:pt x="2453228" y="3078724"/>
                </a:cubicBezTo>
                <a:close/>
                <a:moveTo>
                  <a:pt x="184335" y="4249896"/>
                </a:moveTo>
                <a:lnTo>
                  <a:pt x="241611" y="4111215"/>
                </a:lnTo>
                <a:cubicBezTo>
                  <a:pt x="246098" y="4099470"/>
                  <a:pt x="236796" y="4086341"/>
                  <a:pt x="223980" y="4086341"/>
                </a:cubicBezTo>
                <a:lnTo>
                  <a:pt x="56" y="4086341"/>
                </a:lnTo>
                <a:lnTo>
                  <a:pt x="50" y="4428843"/>
                </a:lnTo>
                <a:cubicBezTo>
                  <a:pt x="83796" y="4399419"/>
                  <a:pt x="151617" y="4335601"/>
                  <a:pt x="184335" y="4249896"/>
                </a:cubicBezTo>
                <a:close/>
                <a:moveTo>
                  <a:pt x="10618843" y="2628998"/>
                </a:moveTo>
                <a:lnTo>
                  <a:pt x="10306552" y="2628998"/>
                </a:lnTo>
                <a:cubicBezTo>
                  <a:pt x="10295405" y="2628998"/>
                  <a:pt x="10287296" y="2617559"/>
                  <a:pt x="10291211" y="2607339"/>
                </a:cubicBezTo>
                <a:lnTo>
                  <a:pt x="10351928" y="2448322"/>
                </a:lnTo>
                <a:cubicBezTo>
                  <a:pt x="10397939" y="2327842"/>
                  <a:pt x="10509852" y="2268396"/>
                  <a:pt x="10641239" y="2268396"/>
                </a:cubicBezTo>
                <a:lnTo>
                  <a:pt x="10948584" y="2268396"/>
                </a:lnTo>
                <a:cubicBezTo>
                  <a:pt x="10961396" y="2268396"/>
                  <a:pt x="10970700" y="2281538"/>
                  <a:pt x="10966214" y="2293282"/>
                </a:cubicBezTo>
                <a:lnTo>
                  <a:pt x="10908942" y="2431964"/>
                </a:lnTo>
                <a:cubicBezTo>
                  <a:pt x="10863260" y="2551605"/>
                  <a:pt x="10749326" y="2628998"/>
                  <a:pt x="10618855" y="2628998"/>
                </a:cubicBezTo>
                <a:close/>
                <a:moveTo>
                  <a:pt x="10865790" y="2415491"/>
                </a:moveTo>
                <a:lnTo>
                  <a:pt x="10866006" y="2414907"/>
                </a:lnTo>
                <a:lnTo>
                  <a:pt x="10866235" y="2414335"/>
                </a:lnTo>
                <a:lnTo>
                  <a:pt x="10905904" y="2318321"/>
                </a:lnTo>
                <a:cubicBezTo>
                  <a:pt x="10906628" y="2316542"/>
                  <a:pt x="10905319" y="2314585"/>
                  <a:pt x="10903400" y="2314585"/>
                </a:cubicBezTo>
                <a:lnTo>
                  <a:pt x="10641239" y="2314585"/>
                </a:lnTo>
                <a:cubicBezTo>
                  <a:pt x="10521254" y="2314585"/>
                  <a:pt x="10431532" y="2369340"/>
                  <a:pt x="10395079" y="2464794"/>
                </a:cubicBezTo>
                <a:lnTo>
                  <a:pt x="10351432" y="2579136"/>
                </a:lnTo>
                <a:cubicBezTo>
                  <a:pt x="10350746" y="2580902"/>
                  <a:pt x="10352055" y="2582796"/>
                  <a:pt x="10353949" y="2582796"/>
                </a:cubicBezTo>
                <a:lnTo>
                  <a:pt x="10618843" y="2582796"/>
                </a:lnTo>
                <a:cubicBezTo>
                  <a:pt x="10730045" y="2582796"/>
                  <a:pt x="10826973" y="2517135"/>
                  <a:pt x="10865790" y="2415491"/>
                </a:cubicBezTo>
                <a:close/>
                <a:moveTo>
                  <a:pt x="10285377" y="3534793"/>
                </a:moveTo>
                <a:lnTo>
                  <a:pt x="9973074" y="3534793"/>
                </a:lnTo>
                <a:cubicBezTo>
                  <a:pt x="9961927" y="3534793"/>
                  <a:pt x="9953831" y="3523366"/>
                  <a:pt x="9957733" y="3513135"/>
                </a:cubicBezTo>
                <a:lnTo>
                  <a:pt x="10018462" y="3354117"/>
                </a:lnTo>
                <a:cubicBezTo>
                  <a:pt x="10064460" y="3233636"/>
                  <a:pt x="10176387" y="3174203"/>
                  <a:pt x="10307773" y="3174203"/>
                </a:cubicBezTo>
                <a:lnTo>
                  <a:pt x="10615119" y="3174203"/>
                </a:lnTo>
                <a:lnTo>
                  <a:pt x="10615119" y="3174203"/>
                </a:lnTo>
                <a:cubicBezTo>
                  <a:pt x="10627918" y="3174203"/>
                  <a:pt x="10637235" y="3187333"/>
                  <a:pt x="10632748" y="3199077"/>
                </a:cubicBezTo>
                <a:lnTo>
                  <a:pt x="10575476" y="3337759"/>
                </a:lnTo>
                <a:cubicBezTo>
                  <a:pt x="10529782" y="3457413"/>
                  <a:pt x="10415848" y="3534793"/>
                  <a:pt x="10285377" y="3534793"/>
                </a:cubicBezTo>
                <a:close/>
                <a:moveTo>
                  <a:pt x="10532312" y="3321286"/>
                </a:moveTo>
                <a:lnTo>
                  <a:pt x="10532541" y="3320701"/>
                </a:lnTo>
                <a:lnTo>
                  <a:pt x="10532769" y="3320130"/>
                </a:lnTo>
                <a:lnTo>
                  <a:pt x="10572425" y="3224129"/>
                </a:lnTo>
                <a:cubicBezTo>
                  <a:pt x="10573162" y="3222350"/>
                  <a:pt x="10571853" y="3220392"/>
                  <a:pt x="10569921" y="3220392"/>
                </a:cubicBezTo>
                <a:lnTo>
                  <a:pt x="10307773" y="3220392"/>
                </a:lnTo>
                <a:cubicBezTo>
                  <a:pt x="10187788" y="3220392"/>
                  <a:pt x="10098054" y="3275135"/>
                  <a:pt x="10061613" y="3370602"/>
                </a:cubicBezTo>
                <a:lnTo>
                  <a:pt x="10017954" y="3484931"/>
                </a:lnTo>
                <a:cubicBezTo>
                  <a:pt x="10017280" y="3486710"/>
                  <a:pt x="10018589" y="3488604"/>
                  <a:pt x="10020484" y="3488604"/>
                </a:cubicBezTo>
                <a:lnTo>
                  <a:pt x="10285377" y="3488604"/>
                </a:lnTo>
                <a:cubicBezTo>
                  <a:pt x="10396579" y="3488604"/>
                  <a:pt x="10493507" y="3422930"/>
                  <a:pt x="10532312" y="3321286"/>
                </a:cubicBezTo>
                <a:close/>
                <a:moveTo>
                  <a:pt x="9795715" y="4902999"/>
                </a:moveTo>
                <a:lnTo>
                  <a:pt x="10108018" y="4902999"/>
                </a:lnTo>
                <a:cubicBezTo>
                  <a:pt x="10238489" y="4902999"/>
                  <a:pt x="10352424" y="4825619"/>
                  <a:pt x="10398104" y="4705965"/>
                </a:cubicBezTo>
                <a:lnTo>
                  <a:pt x="10455389" y="4567296"/>
                </a:lnTo>
                <a:cubicBezTo>
                  <a:pt x="10459863" y="4555539"/>
                  <a:pt x="10450559" y="4542409"/>
                  <a:pt x="10437748" y="4542409"/>
                </a:cubicBezTo>
                <a:lnTo>
                  <a:pt x="10437748" y="4542409"/>
                </a:lnTo>
                <a:lnTo>
                  <a:pt x="10130414" y="4542409"/>
                </a:lnTo>
                <a:cubicBezTo>
                  <a:pt x="9999028" y="4542409"/>
                  <a:pt x="9887102" y="4601843"/>
                  <a:pt x="9841103" y="4722323"/>
                </a:cubicBezTo>
                <a:lnTo>
                  <a:pt x="9780374" y="4881341"/>
                </a:lnTo>
                <a:cubicBezTo>
                  <a:pt x="9776472" y="4891572"/>
                  <a:pt x="9784568" y="4902999"/>
                  <a:pt x="9795715" y="4902999"/>
                </a:cubicBezTo>
                <a:close/>
                <a:moveTo>
                  <a:pt x="1869269" y="905799"/>
                </a:moveTo>
                <a:lnTo>
                  <a:pt x="1869256" y="905799"/>
                </a:lnTo>
                <a:cubicBezTo>
                  <a:pt x="1869256" y="905799"/>
                  <a:pt x="1561923" y="905800"/>
                  <a:pt x="1561923" y="905800"/>
                </a:cubicBezTo>
                <a:cubicBezTo>
                  <a:pt x="1430524" y="905800"/>
                  <a:pt x="1318611" y="965237"/>
                  <a:pt x="1272600" y="1085721"/>
                </a:cubicBezTo>
                <a:lnTo>
                  <a:pt x="1211885" y="1244739"/>
                </a:lnTo>
                <a:cubicBezTo>
                  <a:pt x="1207982" y="1254963"/>
                  <a:pt x="1216081" y="1266393"/>
                  <a:pt x="1227227" y="1266393"/>
                </a:cubicBezTo>
                <a:lnTo>
                  <a:pt x="1539540" y="1266393"/>
                </a:lnTo>
                <a:cubicBezTo>
                  <a:pt x="1669998" y="1266393"/>
                  <a:pt x="1783945" y="1189008"/>
                  <a:pt x="1829626" y="1069363"/>
                </a:cubicBezTo>
                <a:lnTo>
                  <a:pt x="1886898" y="930682"/>
                </a:lnTo>
                <a:cubicBezTo>
                  <a:pt x="1891372" y="918932"/>
                  <a:pt x="1882081" y="905797"/>
                  <a:pt x="1869269" y="905797"/>
                </a:cubicBezTo>
                <a:close/>
                <a:moveTo>
                  <a:pt x="11069548" y="619630"/>
                </a:moveTo>
                <a:lnTo>
                  <a:pt x="11126820" y="480948"/>
                </a:lnTo>
                <a:cubicBezTo>
                  <a:pt x="11131307" y="469200"/>
                  <a:pt x="11121990" y="456067"/>
                  <a:pt x="11109191" y="456067"/>
                </a:cubicBezTo>
                <a:lnTo>
                  <a:pt x="10801845" y="456067"/>
                </a:lnTo>
                <a:cubicBezTo>
                  <a:pt x="10670460" y="456067"/>
                  <a:pt x="10558533" y="515504"/>
                  <a:pt x="10512534" y="635987"/>
                </a:cubicBezTo>
                <a:lnTo>
                  <a:pt x="10451805" y="795005"/>
                </a:lnTo>
                <a:cubicBezTo>
                  <a:pt x="10447903" y="805229"/>
                  <a:pt x="10455999" y="816662"/>
                  <a:pt x="10467146" y="816662"/>
                </a:cubicBezTo>
                <a:lnTo>
                  <a:pt x="10779449" y="816662"/>
                </a:lnTo>
                <a:cubicBezTo>
                  <a:pt x="10909920" y="816662"/>
                  <a:pt x="11023854" y="739277"/>
                  <a:pt x="11069535" y="619632"/>
                </a:cubicBezTo>
                <a:close/>
                <a:moveTo>
                  <a:pt x="10060152" y="3787498"/>
                </a:moveTo>
                <a:lnTo>
                  <a:pt x="10117424" y="3648816"/>
                </a:lnTo>
                <a:cubicBezTo>
                  <a:pt x="10121911" y="3637072"/>
                  <a:pt x="10112607" y="3623929"/>
                  <a:pt x="10099795" y="3623929"/>
                </a:cubicBezTo>
                <a:lnTo>
                  <a:pt x="9792449" y="3623929"/>
                </a:lnTo>
                <a:cubicBezTo>
                  <a:pt x="9661063" y="3623929"/>
                  <a:pt x="9549150" y="3683375"/>
                  <a:pt x="9503139" y="3803856"/>
                </a:cubicBezTo>
                <a:lnTo>
                  <a:pt x="9442421" y="3962874"/>
                </a:lnTo>
                <a:cubicBezTo>
                  <a:pt x="9438507" y="3973105"/>
                  <a:pt x="9446616" y="3984532"/>
                  <a:pt x="9457763" y="3984532"/>
                </a:cubicBezTo>
                <a:lnTo>
                  <a:pt x="9770066" y="3984532"/>
                </a:lnTo>
                <a:cubicBezTo>
                  <a:pt x="9900524" y="3984532"/>
                  <a:pt x="10014471" y="3907139"/>
                  <a:pt x="10060152" y="3787498"/>
                </a:cubicBezTo>
                <a:close/>
                <a:moveTo>
                  <a:pt x="9059335" y="4705965"/>
                </a:moveTo>
                <a:lnTo>
                  <a:pt x="9116608" y="4567296"/>
                </a:lnTo>
                <a:cubicBezTo>
                  <a:pt x="9121094" y="4555539"/>
                  <a:pt x="9111790" y="4542409"/>
                  <a:pt x="9098978" y="4542409"/>
                </a:cubicBezTo>
                <a:lnTo>
                  <a:pt x="9098978" y="4542409"/>
                </a:lnTo>
                <a:lnTo>
                  <a:pt x="8791632" y="4542409"/>
                </a:lnTo>
                <a:cubicBezTo>
                  <a:pt x="8660246" y="4542409"/>
                  <a:pt x="8548333" y="4601843"/>
                  <a:pt x="8502322" y="4722323"/>
                </a:cubicBezTo>
                <a:lnTo>
                  <a:pt x="8441605" y="4881341"/>
                </a:lnTo>
                <a:cubicBezTo>
                  <a:pt x="8437690" y="4891572"/>
                  <a:pt x="8445799" y="4902999"/>
                  <a:pt x="8456946" y="4902999"/>
                </a:cubicBezTo>
                <a:lnTo>
                  <a:pt x="8769237" y="4902999"/>
                </a:lnTo>
                <a:cubicBezTo>
                  <a:pt x="8899720" y="4902999"/>
                  <a:pt x="9013642" y="4825619"/>
                  <a:pt x="9059335" y="4705978"/>
                </a:cubicBezTo>
                <a:close/>
                <a:moveTo>
                  <a:pt x="9301325" y="4446930"/>
                </a:moveTo>
                <a:lnTo>
                  <a:pt x="8989022" y="4446930"/>
                </a:lnTo>
                <a:cubicBezTo>
                  <a:pt x="8977875" y="4446930"/>
                  <a:pt x="8969779" y="4435504"/>
                  <a:pt x="8973681" y="4425272"/>
                </a:cubicBezTo>
                <a:lnTo>
                  <a:pt x="9034398" y="4266254"/>
                </a:lnTo>
                <a:cubicBezTo>
                  <a:pt x="9080409" y="4145774"/>
                  <a:pt x="9192335" y="4086341"/>
                  <a:pt x="9323721" y="4086341"/>
                </a:cubicBezTo>
                <a:lnTo>
                  <a:pt x="9631054" y="4086341"/>
                </a:lnTo>
                <a:cubicBezTo>
                  <a:pt x="9643866" y="4086341"/>
                  <a:pt x="9653170" y="4099470"/>
                  <a:pt x="9648696" y="4111215"/>
                </a:cubicBezTo>
                <a:lnTo>
                  <a:pt x="9591411" y="4249896"/>
                </a:lnTo>
                <a:cubicBezTo>
                  <a:pt x="9545730" y="4369550"/>
                  <a:pt x="9431796" y="4446930"/>
                  <a:pt x="9301325" y="4446930"/>
                </a:cubicBezTo>
                <a:close/>
                <a:moveTo>
                  <a:pt x="9036418" y="4400741"/>
                </a:moveTo>
                <a:lnTo>
                  <a:pt x="9301325" y="4400741"/>
                </a:lnTo>
                <a:cubicBezTo>
                  <a:pt x="9412515" y="4400741"/>
                  <a:pt x="9509443" y="4335067"/>
                  <a:pt x="9548260" y="4233423"/>
                </a:cubicBezTo>
                <a:lnTo>
                  <a:pt x="9548476" y="4232839"/>
                </a:lnTo>
                <a:lnTo>
                  <a:pt x="9548718" y="4232267"/>
                </a:lnTo>
                <a:lnTo>
                  <a:pt x="9588360" y="4136267"/>
                </a:lnTo>
                <a:cubicBezTo>
                  <a:pt x="9589098" y="4134487"/>
                  <a:pt x="9587789" y="4132530"/>
                  <a:pt x="9585869" y="4132530"/>
                </a:cubicBezTo>
                <a:lnTo>
                  <a:pt x="9323721" y="4132530"/>
                </a:lnTo>
                <a:cubicBezTo>
                  <a:pt x="9203724" y="4132530"/>
                  <a:pt x="9114002" y="4187273"/>
                  <a:pt x="9077549" y="4282739"/>
                </a:cubicBezTo>
                <a:lnTo>
                  <a:pt x="9033889" y="4397068"/>
                </a:lnTo>
                <a:cubicBezTo>
                  <a:pt x="9033228" y="4398835"/>
                  <a:pt x="9034525" y="4400741"/>
                  <a:pt x="9036418" y="4400741"/>
                </a:cubicBezTo>
                <a:close/>
                <a:moveTo>
                  <a:pt x="8959623" y="0"/>
                </a:moveTo>
                <a:lnTo>
                  <a:pt x="8652277" y="0"/>
                </a:lnTo>
                <a:cubicBezTo>
                  <a:pt x="8520891" y="0"/>
                  <a:pt x="8408978" y="59437"/>
                  <a:pt x="8362967" y="179924"/>
                </a:cubicBezTo>
                <a:lnTo>
                  <a:pt x="8302250" y="338937"/>
                </a:lnTo>
                <a:cubicBezTo>
                  <a:pt x="8298335" y="349165"/>
                  <a:pt x="8306444" y="360594"/>
                  <a:pt x="8317591" y="360594"/>
                </a:cubicBezTo>
                <a:lnTo>
                  <a:pt x="8629894" y="360594"/>
                </a:lnTo>
                <a:cubicBezTo>
                  <a:pt x="8760365" y="360594"/>
                  <a:pt x="8874299" y="283209"/>
                  <a:pt x="8919980" y="163564"/>
                </a:cubicBezTo>
                <a:lnTo>
                  <a:pt x="8977253" y="24882"/>
                </a:lnTo>
                <a:cubicBezTo>
                  <a:pt x="8981739" y="13133"/>
                  <a:pt x="8972435" y="1"/>
                  <a:pt x="8959623" y="1"/>
                </a:cubicBezTo>
                <a:close/>
                <a:moveTo>
                  <a:pt x="6276327" y="0"/>
                </a:moveTo>
                <a:lnTo>
                  <a:pt x="5968981" y="0"/>
                </a:lnTo>
                <a:cubicBezTo>
                  <a:pt x="5837595" y="0"/>
                  <a:pt x="5725682" y="59437"/>
                  <a:pt x="5679671" y="179924"/>
                </a:cubicBezTo>
                <a:lnTo>
                  <a:pt x="5618954" y="338937"/>
                </a:lnTo>
                <a:cubicBezTo>
                  <a:pt x="5615039" y="349165"/>
                  <a:pt x="5623149" y="360594"/>
                  <a:pt x="5634295" y="360594"/>
                </a:cubicBezTo>
                <a:lnTo>
                  <a:pt x="5946586" y="360594"/>
                </a:lnTo>
                <a:cubicBezTo>
                  <a:pt x="6077056" y="360594"/>
                  <a:pt x="6190991" y="283209"/>
                  <a:pt x="6236684" y="163564"/>
                </a:cubicBezTo>
                <a:lnTo>
                  <a:pt x="6293956" y="24882"/>
                </a:lnTo>
                <a:cubicBezTo>
                  <a:pt x="6298431" y="13133"/>
                  <a:pt x="6289139" y="1"/>
                  <a:pt x="6276327" y="1"/>
                </a:cubicBezTo>
                <a:close/>
                <a:moveTo>
                  <a:pt x="6943666" y="0"/>
                </a:moveTo>
                <a:lnTo>
                  <a:pt x="6636332" y="0"/>
                </a:lnTo>
                <a:cubicBezTo>
                  <a:pt x="6504946" y="0"/>
                  <a:pt x="6393020" y="59437"/>
                  <a:pt x="6347009" y="179924"/>
                </a:cubicBezTo>
                <a:lnTo>
                  <a:pt x="6286292" y="338937"/>
                </a:lnTo>
                <a:cubicBezTo>
                  <a:pt x="6282378" y="349165"/>
                  <a:pt x="6290487" y="360594"/>
                  <a:pt x="6301633" y="360594"/>
                </a:cubicBezTo>
                <a:lnTo>
                  <a:pt x="6613936" y="360594"/>
                </a:lnTo>
                <a:cubicBezTo>
                  <a:pt x="6744407" y="360594"/>
                  <a:pt x="6858342" y="283209"/>
                  <a:pt x="6904022" y="163564"/>
                </a:cubicBezTo>
                <a:lnTo>
                  <a:pt x="6961295" y="24882"/>
                </a:lnTo>
                <a:cubicBezTo>
                  <a:pt x="6965781" y="13133"/>
                  <a:pt x="6956477" y="1"/>
                  <a:pt x="6943666" y="1"/>
                </a:cubicBezTo>
                <a:close/>
                <a:moveTo>
                  <a:pt x="4933453" y="0"/>
                </a:moveTo>
                <a:lnTo>
                  <a:pt x="4626119" y="0"/>
                </a:lnTo>
                <a:cubicBezTo>
                  <a:pt x="4494734" y="0"/>
                  <a:pt x="4382808" y="59437"/>
                  <a:pt x="4336809" y="179924"/>
                </a:cubicBezTo>
                <a:lnTo>
                  <a:pt x="4276080" y="338937"/>
                </a:lnTo>
                <a:cubicBezTo>
                  <a:pt x="4272178" y="349165"/>
                  <a:pt x="4280274" y="360594"/>
                  <a:pt x="4291421" y="360594"/>
                </a:cubicBezTo>
                <a:lnTo>
                  <a:pt x="4603737" y="360594"/>
                </a:lnTo>
                <a:cubicBezTo>
                  <a:pt x="4734195" y="360594"/>
                  <a:pt x="4848129" y="283209"/>
                  <a:pt x="4893810" y="163564"/>
                </a:cubicBezTo>
                <a:lnTo>
                  <a:pt x="4951095" y="24882"/>
                </a:lnTo>
                <a:cubicBezTo>
                  <a:pt x="4955569" y="13133"/>
                  <a:pt x="4946265" y="1"/>
                  <a:pt x="4933453" y="1"/>
                </a:cubicBezTo>
                <a:close/>
                <a:moveTo>
                  <a:pt x="9922436" y="905799"/>
                </a:moveTo>
                <a:lnTo>
                  <a:pt x="9922436" y="905799"/>
                </a:lnTo>
                <a:cubicBezTo>
                  <a:pt x="9922436" y="905799"/>
                  <a:pt x="9615090" y="905800"/>
                  <a:pt x="9615090" y="905800"/>
                </a:cubicBezTo>
                <a:cubicBezTo>
                  <a:pt x="9483704" y="905800"/>
                  <a:pt x="9371791" y="965237"/>
                  <a:pt x="9325780" y="1085721"/>
                </a:cubicBezTo>
                <a:lnTo>
                  <a:pt x="9265063" y="1244739"/>
                </a:lnTo>
                <a:cubicBezTo>
                  <a:pt x="9261149" y="1254963"/>
                  <a:pt x="9269258" y="1266393"/>
                  <a:pt x="9280404" y="1266393"/>
                </a:cubicBezTo>
                <a:lnTo>
                  <a:pt x="9592708" y="1266393"/>
                </a:lnTo>
                <a:cubicBezTo>
                  <a:pt x="9723165" y="1266393"/>
                  <a:pt x="9837113" y="1189008"/>
                  <a:pt x="9882793" y="1069363"/>
                </a:cubicBezTo>
                <a:lnTo>
                  <a:pt x="9940066" y="930682"/>
                </a:lnTo>
                <a:cubicBezTo>
                  <a:pt x="9944553" y="918932"/>
                  <a:pt x="9935248" y="905797"/>
                  <a:pt x="9922436" y="905797"/>
                </a:cubicBezTo>
                <a:close/>
                <a:moveTo>
                  <a:pt x="10286521" y="905800"/>
                </a:moveTo>
                <a:lnTo>
                  <a:pt x="10593868" y="905800"/>
                </a:lnTo>
                <a:cubicBezTo>
                  <a:pt x="10606680" y="905800"/>
                  <a:pt x="10615983" y="918935"/>
                  <a:pt x="10611496" y="930684"/>
                </a:cubicBezTo>
                <a:lnTo>
                  <a:pt x="10554224" y="1069367"/>
                </a:lnTo>
                <a:cubicBezTo>
                  <a:pt x="10508544" y="1189010"/>
                  <a:pt x="10394596" y="1266395"/>
                  <a:pt x="10264139" y="1266395"/>
                </a:cubicBezTo>
                <a:lnTo>
                  <a:pt x="9951836" y="1266395"/>
                </a:lnTo>
                <a:cubicBezTo>
                  <a:pt x="9940688" y="1266395"/>
                  <a:pt x="9932592" y="1254964"/>
                  <a:pt x="9936494" y="1244741"/>
                </a:cubicBezTo>
                <a:lnTo>
                  <a:pt x="9997210" y="1085724"/>
                </a:lnTo>
                <a:cubicBezTo>
                  <a:pt x="10043222" y="965237"/>
                  <a:pt x="10155148" y="905800"/>
                  <a:pt x="10286533" y="905800"/>
                </a:cubicBezTo>
                <a:close/>
                <a:moveTo>
                  <a:pt x="10548682" y="951993"/>
                </a:moveTo>
                <a:lnTo>
                  <a:pt x="10286521" y="951993"/>
                </a:lnTo>
                <a:cubicBezTo>
                  <a:pt x="10166536" y="951993"/>
                  <a:pt x="10076815" y="1006741"/>
                  <a:pt x="10040362" y="1102201"/>
                </a:cubicBezTo>
                <a:lnTo>
                  <a:pt x="9996702" y="1216535"/>
                </a:lnTo>
                <a:cubicBezTo>
                  <a:pt x="9996041" y="1218307"/>
                  <a:pt x="9997338" y="1220204"/>
                  <a:pt x="9999231" y="1220204"/>
                </a:cubicBezTo>
                <a:lnTo>
                  <a:pt x="10264139" y="1220204"/>
                </a:lnTo>
                <a:cubicBezTo>
                  <a:pt x="10375327" y="1220204"/>
                  <a:pt x="10472255" y="1154529"/>
                  <a:pt x="10511060" y="1052890"/>
                </a:cubicBezTo>
                <a:lnTo>
                  <a:pt x="10511289" y="1052308"/>
                </a:lnTo>
                <a:lnTo>
                  <a:pt x="10511530" y="1051733"/>
                </a:lnTo>
                <a:lnTo>
                  <a:pt x="10551174" y="955730"/>
                </a:lnTo>
                <a:cubicBezTo>
                  <a:pt x="10551911" y="953949"/>
                  <a:pt x="10550601" y="951994"/>
                  <a:pt x="10548682" y="951994"/>
                </a:cubicBezTo>
                <a:close/>
                <a:moveTo>
                  <a:pt x="8286540" y="0"/>
                </a:moveTo>
                <a:lnTo>
                  <a:pt x="7979194" y="0"/>
                </a:lnTo>
                <a:cubicBezTo>
                  <a:pt x="7847808" y="0"/>
                  <a:pt x="7735882" y="59437"/>
                  <a:pt x="7689884" y="179924"/>
                </a:cubicBezTo>
                <a:lnTo>
                  <a:pt x="7629154" y="338937"/>
                </a:lnTo>
                <a:cubicBezTo>
                  <a:pt x="7625252" y="349165"/>
                  <a:pt x="7633349" y="360594"/>
                  <a:pt x="7644495" y="360594"/>
                </a:cubicBezTo>
                <a:lnTo>
                  <a:pt x="7956799" y="360594"/>
                </a:lnTo>
                <a:cubicBezTo>
                  <a:pt x="8087270" y="360594"/>
                  <a:pt x="8201204" y="283209"/>
                  <a:pt x="8246885" y="163564"/>
                </a:cubicBezTo>
                <a:lnTo>
                  <a:pt x="8304169" y="24882"/>
                </a:lnTo>
                <a:cubicBezTo>
                  <a:pt x="8308644" y="13133"/>
                  <a:pt x="8299340" y="1"/>
                  <a:pt x="8286527" y="1"/>
                </a:cubicBezTo>
                <a:close/>
                <a:moveTo>
                  <a:pt x="8595538" y="5017022"/>
                </a:moveTo>
                <a:lnTo>
                  <a:pt x="8538266" y="5155704"/>
                </a:lnTo>
                <a:cubicBezTo>
                  <a:pt x="8492586" y="5275345"/>
                  <a:pt x="8378652" y="5352725"/>
                  <a:pt x="8248181" y="5352725"/>
                </a:cubicBezTo>
                <a:lnTo>
                  <a:pt x="7935878" y="5352725"/>
                </a:lnTo>
                <a:cubicBezTo>
                  <a:pt x="7924731" y="5352725"/>
                  <a:pt x="7916634" y="5341298"/>
                  <a:pt x="7920536" y="5331080"/>
                </a:cubicBezTo>
                <a:lnTo>
                  <a:pt x="7981266" y="5172062"/>
                </a:lnTo>
                <a:cubicBezTo>
                  <a:pt x="8027264" y="5051569"/>
                  <a:pt x="8139190" y="4992136"/>
                  <a:pt x="8270577" y="4992136"/>
                </a:cubicBezTo>
                <a:lnTo>
                  <a:pt x="8577910" y="4992136"/>
                </a:lnTo>
                <a:cubicBezTo>
                  <a:pt x="8590722" y="4992136"/>
                  <a:pt x="8600025" y="5005265"/>
                  <a:pt x="8595552" y="5017022"/>
                </a:cubicBezTo>
                <a:close/>
                <a:moveTo>
                  <a:pt x="8532725" y="5038324"/>
                </a:moveTo>
                <a:lnTo>
                  <a:pt x="8270577" y="5038324"/>
                </a:lnTo>
                <a:cubicBezTo>
                  <a:pt x="8150579" y="5038324"/>
                  <a:pt x="8060858" y="5093080"/>
                  <a:pt x="8024404" y="5188534"/>
                </a:cubicBezTo>
                <a:lnTo>
                  <a:pt x="7980758" y="5302876"/>
                </a:lnTo>
                <a:cubicBezTo>
                  <a:pt x="7980084" y="5304642"/>
                  <a:pt x="7981380" y="5306536"/>
                  <a:pt x="7983287" y="5306536"/>
                </a:cubicBezTo>
                <a:lnTo>
                  <a:pt x="8248181" y="5306536"/>
                </a:lnTo>
                <a:cubicBezTo>
                  <a:pt x="8359370" y="5306536"/>
                  <a:pt x="8456298" y="5240862"/>
                  <a:pt x="8495115" y="5139231"/>
                </a:cubicBezTo>
                <a:lnTo>
                  <a:pt x="8495331" y="5138646"/>
                </a:lnTo>
                <a:lnTo>
                  <a:pt x="8495572" y="5138075"/>
                </a:lnTo>
                <a:lnTo>
                  <a:pt x="8535228" y="5042061"/>
                </a:lnTo>
                <a:cubicBezTo>
                  <a:pt x="8535953" y="5040282"/>
                  <a:pt x="8534644" y="5038337"/>
                  <a:pt x="8532725" y="5038337"/>
                </a:cubicBezTo>
                <a:close/>
                <a:moveTo>
                  <a:pt x="4260776" y="0"/>
                </a:moveTo>
                <a:lnTo>
                  <a:pt x="3953430" y="0"/>
                </a:lnTo>
                <a:cubicBezTo>
                  <a:pt x="3822044" y="0"/>
                  <a:pt x="3710118" y="59437"/>
                  <a:pt x="3664120" y="179924"/>
                </a:cubicBezTo>
                <a:lnTo>
                  <a:pt x="3603390" y="338937"/>
                </a:lnTo>
                <a:cubicBezTo>
                  <a:pt x="3599488" y="349165"/>
                  <a:pt x="3607585" y="360594"/>
                  <a:pt x="3618731" y="360594"/>
                </a:cubicBezTo>
                <a:lnTo>
                  <a:pt x="3931047" y="360594"/>
                </a:lnTo>
                <a:cubicBezTo>
                  <a:pt x="4061505" y="360594"/>
                  <a:pt x="4175440" y="283209"/>
                  <a:pt x="4221121" y="163564"/>
                </a:cubicBezTo>
                <a:lnTo>
                  <a:pt x="4278405" y="24882"/>
                </a:lnTo>
                <a:cubicBezTo>
                  <a:pt x="4282892" y="13133"/>
                  <a:pt x="4273588" y="1"/>
                  <a:pt x="4260776" y="1"/>
                </a:cubicBezTo>
                <a:close/>
                <a:moveTo>
                  <a:pt x="1275218" y="5785877"/>
                </a:moveTo>
                <a:lnTo>
                  <a:pt x="1335935" y="5626859"/>
                </a:lnTo>
                <a:cubicBezTo>
                  <a:pt x="1381946" y="5506379"/>
                  <a:pt x="1493872" y="5446946"/>
                  <a:pt x="1625258" y="5446946"/>
                </a:cubicBezTo>
                <a:lnTo>
                  <a:pt x="1932591" y="5446946"/>
                </a:lnTo>
                <a:cubicBezTo>
                  <a:pt x="1945416" y="5446946"/>
                  <a:pt x="1954707" y="5460076"/>
                  <a:pt x="1950233" y="5471833"/>
                </a:cubicBezTo>
                <a:lnTo>
                  <a:pt x="1892948" y="5610514"/>
                </a:lnTo>
                <a:cubicBezTo>
                  <a:pt x="1847268" y="5730155"/>
                  <a:pt x="1733333" y="5807535"/>
                  <a:pt x="1602863" y="5807535"/>
                </a:cubicBezTo>
                <a:lnTo>
                  <a:pt x="1290559" y="5807535"/>
                </a:lnTo>
                <a:cubicBezTo>
                  <a:pt x="1279412" y="5807535"/>
                  <a:pt x="1271316" y="5796109"/>
                  <a:pt x="1275218" y="5785877"/>
                </a:cubicBezTo>
                <a:close/>
                <a:moveTo>
                  <a:pt x="1337968" y="5761346"/>
                </a:moveTo>
                <a:lnTo>
                  <a:pt x="1602863" y="5761346"/>
                </a:lnTo>
                <a:cubicBezTo>
                  <a:pt x="1714052" y="5761346"/>
                  <a:pt x="1810993" y="5695673"/>
                  <a:pt x="1849797" y="5594029"/>
                </a:cubicBezTo>
                <a:lnTo>
                  <a:pt x="1850013" y="5593444"/>
                </a:lnTo>
                <a:lnTo>
                  <a:pt x="1850255" y="5592872"/>
                </a:lnTo>
                <a:lnTo>
                  <a:pt x="1889910" y="5496872"/>
                </a:lnTo>
                <a:cubicBezTo>
                  <a:pt x="1890635" y="5495092"/>
                  <a:pt x="1889339" y="5493135"/>
                  <a:pt x="1887406" y="5493135"/>
                </a:cubicBezTo>
                <a:lnTo>
                  <a:pt x="1625245" y="5493135"/>
                </a:lnTo>
                <a:cubicBezTo>
                  <a:pt x="1505261" y="5493135"/>
                  <a:pt x="1415539" y="5547878"/>
                  <a:pt x="1379099" y="5643345"/>
                </a:cubicBezTo>
                <a:lnTo>
                  <a:pt x="1335439" y="5757673"/>
                </a:lnTo>
                <a:cubicBezTo>
                  <a:pt x="1334765" y="5759440"/>
                  <a:pt x="1336075" y="5761346"/>
                  <a:pt x="1337956" y="5761346"/>
                </a:cubicBezTo>
                <a:close/>
                <a:moveTo>
                  <a:pt x="2083170" y="6241946"/>
                </a:moveTo>
                <a:lnTo>
                  <a:pt x="2143899" y="6082928"/>
                </a:lnTo>
                <a:cubicBezTo>
                  <a:pt x="2189898" y="5962448"/>
                  <a:pt x="2301824" y="5903015"/>
                  <a:pt x="2433210" y="5903015"/>
                </a:cubicBezTo>
                <a:lnTo>
                  <a:pt x="2740556" y="5903015"/>
                </a:lnTo>
                <a:lnTo>
                  <a:pt x="2740556" y="5903015"/>
                </a:lnTo>
                <a:cubicBezTo>
                  <a:pt x="2753368" y="5903015"/>
                  <a:pt x="2762659" y="5916144"/>
                  <a:pt x="2758185" y="5927901"/>
                </a:cubicBezTo>
                <a:lnTo>
                  <a:pt x="2700912" y="6066570"/>
                </a:lnTo>
                <a:cubicBezTo>
                  <a:pt x="2655219" y="6186224"/>
                  <a:pt x="2541285" y="6263604"/>
                  <a:pt x="2410814" y="6263604"/>
                </a:cubicBezTo>
                <a:lnTo>
                  <a:pt x="2098524" y="6263604"/>
                </a:lnTo>
                <a:cubicBezTo>
                  <a:pt x="2087364" y="6263604"/>
                  <a:pt x="2079268" y="6252177"/>
                  <a:pt x="2083170" y="6241946"/>
                </a:cubicBezTo>
                <a:close/>
                <a:moveTo>
                  <a:pt x="2145907" y="6217415"/>
                </a:moveTo>
                <a:lnTo>
                  <a:pt x="2410814" y="6217415"/>
                </a:lnTo>
                <a:cubicBezTo>
                  <a:pt x="2522016" y="6217415"/>
                  <a:pt x="2618944" y="6151741"/>
                  <a:pt x="2657749" y="6050098"/>
                </a:cubicBezTo>
                <a:lnTo>
                  <a:pt x="2657977" y="6049526"/>
                </a:lnTo>
                <a:lnTo>
                  <a:pt x="2658206" y="6048941"/>
                </a:lnTo>
                <a:lnTo>
                  <a:pt x="2697862" y="5952940"/>
                </a:lnTo>
                <a:cubicBezTo>
                  <a:pt x="2698599" y="5951161"/>
                  <a:pt x="2697290" y="5949204"/>
                  <a:pt x="2695358" y="5949204"/>
                </a:cubicBezTo>
                <a:lnTo>
                  <a:pt x="2433210" y="5949204"/>
                </a:lnTo>
                <a:cubicBezTo>
                  <a:pt x="2313225" y="5949204"/>
                  <a:pt x="2223503" y="6003947"/>
                  <a:pt x="2187051" y="6099413"/>
                </a:cubicBezTo>
                <a:lnTo>
                  <a:pt x="2143391" y="6213742"/>
                </a:lnTo>
                <a:cubicBezTo>
                  <a:pt x="2142704" y="6215521"/>
                  <a:pt x="2144014" y="6217415"/>
                  <a:pt x="2145907" y="6217415"/>
                </a:cubicBezTo>
                <a:close/>
                <a:moveTo>
                  <a:pt x="619133" y="5807535"/>
                </a:moveTo>
                <a:lnTo>
                  <a:pt x="931440" y="5807535"/>
                </a:lnTo>
                <a:cubicBezTo>
                  <a:pt x="1061906" y="5807535"/>
                  <a:pt x="1175846" y="5730155"/>
                  <a:pt x="1221524" y="5610514"/>
                </a:cubicBezTo>
                <a:lnTo>
                  <a:pt x="1278802" y="5471833"/>
                </a:lnTo>
                <a:cubicBezTo>
                  <a:pt x="1283289" y="5460088"/>
                  <a:pt x="1273985" y="5446946"/>
                  <a:pt x="1261168" y="5446946"/>
                </a:cubicBezTo>
                <a:lnTo>
                  <a:pt x="1261174" y="5446946"/>
                </a:lnTo>
                <a:cubicBezTo>
                  <a:pt x="1261174" y="5446946"/>
                  <a:pt x="953826" y="5446946"/>
                  <a:pt x="953826" y="5446946"/>
                </a:cubicBezTo>
                <a:cubicBezTo>
                  <a:pt x="822435" y="5446946"/>
                  <a:pt x="710525" y="5506379"/>
                  <a:pt x="664513" y="5626872"/>
                </a:cubicBezTo>
                <a:lnTo>
                  <a:pt x="603792" y="5785890"/>
                </a:lnTo>
                <a:cubicBezTo>
                  <a:pt x="599889" y="5796109"/>
                  <a:pt x="607988" y="5807548"/>
                  <a:pt x="619133" y="5807548"/>
                </a:cubicBezTo>
                <a:close/>
                <a:moveTo>
                  <a:pt x="1429927" y="6263604"/>
                </a:moveTo>
                <a:lnTo>
                  <a:pt x="1742230" y="6263604"/>
                </a:lnTo>
                <a:cubicBezTo>
                  <a:pt x="1872701" y="6263604"/>
                  <a:pt x="1986635" y="6186224"/>
                  <a:pt x="2032316" y="6066583"/>
                </a:cubicBezTo>
                <a:lnTo>
                  <a:pt x="2089601" y="5927901"/>
                </a:lnTo>
                <a:cubicBezTo>
                  <a:pt x="2094075" y="5916144"/>
                  <a:pt x="2084771" y="5903015"/>
                  <a:pt x="2071972" y="5903015"/>
                </a:cubicBezTo>
                <a:lnTo>
                  <a:pt x="2071959" y="5903015"/>
                </a:lnTo>
                <a:lnTo>
                  <a:pt x="1764613" y="5903015"/>
                </a:lnTo>
                <a:cubicBezTo>
                  <a:pt x="1633227" y="5903015"/>
                  <a:pt x="1521314" y="5962448"/>
                  <a:pt x="1475303" y="6082941"/>
                </a:cubicBezTo>
                <a:lnTo>
                  <a:pt x="1414586" y="6241946"/>
                </a:lnTo>
                <a:cubicBezTo>
                  <a:pt x="1410671" y="6252177"/>
                  <a:pt x="1418767" y="6263604"/>
                  <a:pt x="1429927" y="6263604"/>
                </a:cubicBezTo>
                <a:close/>
                <a:moveTo>
                  <a:pt x="555793" y="5352725"/>
                </a:moveTo>
                <a:lnTo>
                  <a:pt x="868094" y="5352725"/>
                </a:lnTo>
                <a:cubicBezTo>
                  <a:pt x="998566" y="5352725"/>
                  <a:pt x="1112499" y="5275345"/>
                  <a:pt x="1158182" y="5155704"/>
                </a:cubicBezTo>
                <a:lnTo>
                  <a:pt x="1215458" y="5017022"/>
                </a:lnTo>
                <a:cubicBezTo>
                  <a:pt x="1219939" y="5005278"/>
                  <a:pt x="1210636" y="4992136"/>
                  <a:pt x="1197820" y="4992136"/>
                </a:cubicBezTo>
                <a:lnTo>
                  <a:pt x="1197827" y="4992136"/>
                </a:lnTo>
                <a:cubicBezTo>
                  <a:pt x="1197827" y="4992136"/>
                  <a:pt x="890478" y="4992136"/>
                  <a:pt x="890478" y="4992136"/>
                </a:cubicBezTo>
                <a:cubicBezTo>
                  <a:pt x="759093" y="4992136"/>
                  <a:pt x="647177" y="5051569"/>
                  <a:pt x="601165" y="5172062"/>
                </a:cubicBezTo>
                <a:lnTo>
                  <a:pt x="540444" y="5331080"/>
                </a:lnTo>
                <a:cubicBezTo>
                  <a:pt x="536541" y="5341298"/>
                  <a:pt x="544640" y="5352725"/>
                  <a:pt x="555792" y="5352725"/>
                </a:cubicBezTo>
                <a:close/>
                <a:moveTo>
                  <a:pt x="1006163" y="4705965"/>
                </a:moveTo>
                <a:lnTo>
                  <a:pt x="1063439" y="4567296"/>
                </a:lnTo>
                <a:cubicBezTo>
                  <a:pt x="1067919" y="4555539"/>
                  <a:pt x="1058617" y="4542409"/>
                  <a:pt x="1045801" y="4542409"/>
                </a:cubicBezTo>
                <a:lnTo>
                  <a:pt x="1045807" y="4542409"/>
                </a:lnTo>
                <a:lnTo>
                  <a:pt x="738458" y="4542409"/>
                </a:lnTo>
                <a:cubicBezTo>
                  <a:pt x="607074" y="4542409"/>
                  <a:pt x="495158" y="4601843"/>
                  <a:pt x="449145" y="4722323"/>
                </a:cubicBezTo>
                <a:lnTo>
                  <a:pt x="388425" y="4881341"/>
                </a:lnTo>
                <a:cubicBezTo>
                  <a:pt x="384522" y="4891572"/>
                  <a:pt x="392620" y="4902999"/>
                  <a:pt x="403772" y="4902999"/>
                </a:cubicBezTo>
                <a:lnTo>
                  <a:pt x="716073" y="4902999"/>
                </a:lnTo>
                <a:cubicBezTo>
                  <a:pt x="846545" y="4902999"/>
                  <a:pt x="960478" y="4825619"/>
                  <a:pt x="1006161" y="4705978"/>
                </a:cubicBezTo>
                <a:close/>
                <a:moveTo>
                  <a:pt x="112" y="1504307"/>
                </a:moveTo>
                <a:lnTo>
                  <a:pt x="105" y="1723190"/>
                </a:lnTo>
                <a:lnTo>
                  <a:pt x="248973" y="1723190"/>
                </a:lnTo>
                <a:cubicBezTo>
                  <a:pt x="379439" y="1723190"/>
                  <a:pt x="493372" y="1645810"/>
                  <a:pt x="539056" y="1526169"/>
                </a:cubicBezTo>
                <a:lnTo>
                  <a:pt x="596333" y="1387487"/>
                </a:lnTo>
                <a:cubicBezTo>
                  <a:pt x="600819" y="1375730"/>
                  <a:pt x="591517" y="1362601"/>
                  <a:pt x="578701" y="1362601"/>
                </a:cubicBezTo>
                <a:lnTo>
                  <a:pt x="271358" y="1362601"/>
                </a:lnTo>
                <a:cubicBezTo>
                  <a:pt x="154738" y="1362601"/>
                  <a:pt x="53577" y="1409540"/>
                  <a:pt x="112" y="1504307"/>
                </a:cubicBezTo>
                <a:close/>
                <a:moveTo>
                  <a:pt x="475709" y="5155704"/>
                </a:moveTo>
                <a:lnTo>
                  <a:pt x="532985" y="5017022"/>
                </a:lnTo>
                <a:cubicBezTo>
                  <a:pt x="537465" y="5005278"/>
                  <a:pt x="528162" y="4992136"/>
                  <a:pt x="515353" y="4992136"/>
                </a:cubicBezTo>
                <a:lnTo>
                  <a:pt x="515353" y="4992136"/>
                </a:lnTo>
                <a:cubicBezTo>
                  <a:pt x="515353" y="4992136"/>
                  <a:pt x="208011" y="4992136"/>
                  <a:pt x="208011" y="4992136"/>
                </a:cubicBezTo>
                <a:cubicBezTo>
                  <a:pt x="127908" y="4992136"/>
                  <a:pt x="55141" y="5014366"/>
                  <a:pt x="36" y="5058915"/>
                </a:cubicBezTo>
                <a:lnTo>
                  <a:pt x="36" y="5123445"/>
                </a:lnTo>
                <a:cubicBezTo>
                  <a:pt x="46328" y="5068664"/>
                  <a:pt x="118772" y="5038324"/>
                  <a:pt x="208011" y="5038324"/>
                </a:cubicBezTo>
                <a:lnTo>
                  <a:pt x="470166" y="5038324"/>
                </a:lnTo>
                <a:cubicBezTo>
                  <a:pt x="472090" y="5038324"/>
                  <a:pt x="473399" y="5040282"/>
                  <a:pt x="472667" y="5042061"/>
                </a:cubicBezTo>
                <a:lnTo>
                  <a:pt x="433010" y="5138062"/>
                </a:lnTo>
                <a:lnTo>
                  <a:pt x="432773" y="5138646"/>
                </a:lnTo>
                <a:lnTo>
                  <a:pt x="432556" y="5139231"/>
                </a:lnTo>
                <a:cubicBezTo>
                  <a:pt x="393743" y="5240862"/>
                  <a:pt x="296815" y="5306536"/>
                  <a:pt x="185619" y="5306536"/>
                </a:cubicBezTo>
                <a:lnTo>
                  <a:pt x="31" y="5306536"/>
                </a:lnTo>
                <a:lnTo>
                  <a:pt x="31" y="5352725"/>
                </a:lnTo>
                <a:lnTo>
                  <a:pt x="185620" y="5352725"/>
                </a:lnTo>
                <a:cubicBezTo>
                  <a:pt x="316092" y="5352725"/>
                  <a:pt x="430025" y="5275345"/>
                  <a:pt x="475709" y="5155704"/>
                </a:cubicBezTo>
                <a:close/>
                <a:moveTo>
                  <a:pt x="6108921" y="6241946"/>
                </a:moveTo>
                <a:lnTo>
                  <a:pt x="6169650" y="6082928"/>
                </a:lnTo>
                <a:cubicBezTo>
                  <a:pt x="6215649" y="5962448"/>
                  <a:pt x="6327575" y="5903015"/>
                  <a:pt x="6458961" y="5903015"/>
                </a:cubicBezTo>
                <a:lnTo>
                  <a:pt x="6766307" y="5903015"/>
                </a:lnTo>
                <a:lnTo>
                  <a:pt x="6766307" y="5903015"/>
                </a:lnTo>
                <a:cubicBezTo>
                  <a:pt x="6779106" y="5903015"/>
                  <a:pt x="6788411" y="5916144"/>
                  <a:pt x="6783936" y="5927901"/>
                </a:cubicBezTo>
                <a:lnTo>
                  <a:pt x="6726664" y="6066570"/>
                </a:lnTo>
                <a:cubicBezTo>
                  <a:pt x="6680971" y="6186224"/>
                  <a:pt x="6567036" y="6263604"/>
                  <a:pt x="6436578" y="6263604"/>
                </a:cubicBezTo>
                <a:lnTo>
                  <a:pt x="6124262" y="6263604"/>
                </a:lnTo>
                <a:cubicBezTo>
                  <a:pt x="6113115" y="6263604"/>
                  <a:pt x="6105019" y="6252177"/>
                  <a:pt x="6108921" y="6241946"/>
                </a:cubicBezTo>
                <a:close/>
                <a:moveTo>
                  <a:pt x="6171671" y="6217415"/>
                </a:moveTo>
                <a:lnTo>
                  <a:pt x="6436578" y="6217415"/>
                </a:lnTo>
                <a:cubicBezTo>
                  <a:pt x="6547767" y="6217415"/>
                  <a:pt x="6644696" y="6151741"/>
                  <a:pt x="6683500" y="6050098"/>
                </a:cubicBezTo>
                <a:lnTo>
                  <a:pt x="6683729" y="6049526"/>
                </a:lnTo>
                <a:lnTo>
                  <a:pt x="6683958" y="6048941"/>
                </a:lnTo>
                <a:lnTo>
                  <a:pt x="6723613" y="5952940"/>
                </a:lnTo>
                <a:cubicBezTo>
                  <a:pt x="6724350" y="5951161"/>
                  <a:pt x="6723042" y="5949204"/>
                  <a:pt x="6721109" y="5949204"/>
                </a:cubicBezTo>
                <a:lnTo>
                  <a:pt x="6458961" y="5949204"/>
                </a:lnTo>
                <a:cubicBezTo>
                  <a:pt x="6338964" y="5949204"/>
                  <a:pt x="6249242" y="6003947"/>
                  <a:pt x="6212802" y="6099413"/>
                </a:cubicBezTo>
                <a:lnTo>
                  <a:pt x="6169142" y="6213742"/>
                </a:lnTo>
                <a:cubicBezTo>
                  <a:pt x="6168468" y="6215521"/>
                  <a:pt x="6169765" y="6217415"/>
                  <a:pt x="6171671" y="6217415"/>
                </a:cubicBezTo>
                <a:close/>
                <a:moveTo>
                  <a:pt x="7312440" y="5785877"/>
                </a:moveTo>
                <a:lnTo>
                  <a:pt x="7373157" y="5626859"/>
                </a:lnTo>
                <a:cubicBezTo>
                  <a:pt x="7419168" y="5506379"/>
                  <a:pt x="7531082" y="5446946"/>
                  <a:pt x="7662481" y="5446946"/>
                </a:cubicBezTo>
                <a:lnTo>
                  <a:pt x="7969814" y="5446946"/>
                </a:lnTo>
                <a:cubicBezTo>
                  <a:pt x="7982626" y="5446946"/>
                  <a:pt x="7991930" y="5460076"/>
                  <a:pt x="7987443" y="5471833"/>
                </a:cubicBezTo>
                <a:lnTo>
                  <a:pt x="7930170" y="5610514"/>
                </a:lnTo>
                <a:cubicBezTo>
                  <a:pt x="7884490" y="5730155"/>
                  <a:pt x="7770556" y="5807535"/>
                  <a:pt x="7640085" y="5807535"/>
                </a:cubicBezTo>
                <a:lnTo>
                  <a:pt x="7327782" y="5807535"/>
                </a:lnTo>
                <a:cubicBezTo>
                  <a:pt x="7316635" y="5807535"/>
                  <a:pt x="7308539" y="5796109"/>
                  <a:pt x="7312440" y="5785877"/>
                </a:cubicBezTo>
                <a:close/>
                <a:moveTo>
                  <a:pt x="7375178" y="5761346"/>
                </a:moveTo>
                <a:lnTo>
                  <a:pt x="7640085" y="5761346"/>
                </a:lnTo>
                <a:cubicBezTo>
                  <a:pt x="7751274" y="5761346"/>
                  <a:pt x="7848215" y="5695673"/>
                  <a:pt x="7887020" y="5594029"/>
                </a:cubicBezTo>
                <a:lnTo>
                  <a:pt x="7887235" y="5593444"/>
                </a:lnTo>
                <a:lnTo>
                  <a:pt x="7887477" y="5592872"/>
                </a:lnTo>
                <a:lnTo>
                  <a:pt x="7927133" y="5496872"/>
                </a:lnTo>
                <a:cubicBezTo>
                  <a:pt x="7927870" y="5495092"/>
                  <a:pt x="7926561" y="5493135"/>
                  <a:pt x="7924629" y="5493135"/>
                </a:cubicBezTo>
                <a:lnTo>
                  <a:pt x="7662481" y="5493135"/>
                </a:lnTo>
                <a:cubicBezTo>
                  <a:pt x="7542496" y="5493135"/>
                  <a:pt x="7452762" y="5547878"/>
                  <a:pt x="7416321" y="5643345"/>
                </a:cubicBezTo>
                <a:lnTo>
                  <a:pt x="7372662" y="5757673"/>
                </a:lnTo>
                <a:cubicBezTo>
                  <a:pt x="7371975" y="5759440"/>
                  <a:pt x="7373285" y="5761346"/>
                  <a:pt x="7375178" y="5761346"/>
                </a:cubicBezTo>
                <a:close/>
                <a:moveTo>
                  <a:pt x="5456924" y="6263604"/>
                </a:moveTo>
                <a:lnTo>
                  <a:pt x="5769227" y="6263604"/>
                </a:lnTo>
                <a:cubicBezTo>
                  <a:pt x="5899698" y="6263604"/>
                  <a:pt x="6013632" y="6186224"/>
                  <a:pt x="6059326" y="6066583"/>
                </a:cubicBezTo>
                <a:lnTo>
                  <a:pt x="6116598" y="5927901"/>
                </a:lnTo>
                <a:cubicBezTo>
                  <a:pt x="6121072" y="5916144"/>
                  <a:pt x="6111768" y="5903015"/>
                  <a:pt x="6098969" y="5903015"/>
                </a:cubicBezTo>
                <a:lnTo>
                  <a:pt x="6098969" y="5903015"/>
                </a:lnTo>
                <a:lnTo>
                  <a:pt x="5791622" y="5903015"/>
                </a:lnTo>
                <a:cubicBezTo>
                  <a:pt x="5660237" y="5903015"/>
                  <a:pt x="5548311" y="5962448"/>
                  <a:pt x="5502312" y="6082941"/>
                </a:cubicBezTo>
                <a:lnTo>
                  <a:pt x="5441583" y="6241946"/>
                </a:lnTo>
                <a:cubicBezTo>
                  <a:pt x="5437681" y="6252177"/>
                  <a:pt x="5445790" y="6263604"/>
                  <a:pt x="5456924" y="6263604"/>
                </a:cubicBezTo>
                <a:close/>
                <a:moveTo>
                  <a:pt x="7258740" y="5610514"/>
                </a:moveTo>
                <a:lnTo>
                  <a:pt x="7316025" y="5471833"/>
                </a:lnTo>
                <a:cubicBezTo>
                  <a:pt x="7320499" y="5460088"/>
                  <a:pt x="7311195" y="5446946"/>
                  <a:pt x="7298383" y="5446946"/>
                </a:cubicBezTo>
                <a:lnTo>
                  <a:pt x="7298383" y="5446946"/>
                </a:lnTo>
                <a:cubicBezTo>
                  <a:pt x="7298383" y="5446946"/>
                  <a:pt x="6991050" y="5446946"/>
                  <a:pt x="6991050" y="5446946"/>
                </a:cubicBezTo>
                <a:cubicBezTo>
                  <a:pt x="6859664" y="5446946"/>
                  <a:pt x="6747738" y="5506379"/>
                  <a:pt x="6701727" y="5626872"/>
                </a:cubicBezTo>
                <a:lnTo>
                  <a:pt x="6641009" y="5785890"/>
                </a:lnTo>
                <a:cubicBezTo>
                  <a:pt x="6637095" y="5796109"/>
                  <a:pt x="6645204" y="5807548"/>
                  <a:pt x="6656351" y="5807548"/>
                </a:cubicBezTo>
                <a:lnTo>
                  <a:pt x="6968654" y="5807548"/>
                </a:lnTo>
                <a:cubicBezTo>
                  <a:pt x="7099125" y="5807548"/>
                  <a:pt x="7213047" y="5730155"/>
                  <a:pt x="7258740" y="5610514"/>
                </a:cubicBezTo>
                <a:close/>
                <a:moveTo>
                  <a:pt x="2769942" y="6263604"/>
                </a:moveTo>
                <a:lnTo>
                  <a:pt x="3082245" y="6263604"/>
                </a:lnTo>
                <a:cubicBezTo>
                  <a:pt x="3212716" y="6263604"/>
                  <a:pt x="3326650" y="6186224"/>
                  <a:pt x="3372331" y="6066583"/>
                </a:cubicBezTo>
                <a:lnTo>
                  <a:pt x="3429616" y="5927901"/>
                </a:lnTo>
                <a:cubicBezTo>
                  <a:pt x="3434102" y="5916144"/>
                  <a:pt x="3424799" y="5903015"/>
                  <a:pt x="3411974" y="5903015"/>
                </a:cubicBezTo>
                <a:lnTo>
                  <a:pt x="3411974" y="5903015"/>
                </a:lnTo>
                <a:lnTo>
                  <a:pt x="3104641" y="5903015"/>
                </a:lnTo>
                <a:cubicBezTo>
                  <a:pt x="2973255" y="5903015"/>
                  <a:pt x="2861328" y="5962448"/>
                  <a:pt x="2815330" y="6082941"/>
                </a:cubicBezTo>
                <a:lnTo>
                  <a:pt x="2754601" y="6241946"/>
                </a:lnTo>
                <a:cubicBezTo>
                  <a:pt x="2750699" y="6252177"/>
                  <a:pt x="2758795" y="6263604"/>
                  <a:pt x="2769942" y="6263604"/>
                </a:cubicBezTo>
                <a:close/>
                <a:moveTo>
                  <a:pt x="4785493" y="6263604"/>
                </a:moveTo>
                <a:lnTo>
                  <a:pt x="5097796" y="6263604"/>
                </a:lnTo>
                <a:cubicBezTo>
                  <a:pt x="5228267" y="6263604"/>
                  <a:pt x="5342201" y="6186224"/>
                  <a:pt x="5387882" y="6066583"/>
                </a:cubicBezTo>
                <a:lnTo>
                  <a:pt x="5445167" y="5927901"/>
                </a:lnTo>
                <a:cubicBezTo>
                  <a:pt x="5449641" y="5916144"/>
                  <a:pt x="5440337" y="5903015"/>
                  <a:pt x="5427525" y="5903015"/>
                </a:cubicBezTo>
                <a:lnTo>
                  <a:pt x="5427525" y="5903015"/>
                </a:lnTo>
                <a:lnTo>
                  <a:pt x="5120192" y="5903015"/>
                </a:lnTo>
                <a:cubicBezTo>
                  <a:pt x="4988806" y="5903015"/>
                  <a:pt x="4876880" y="5962448"/>
                  <a:pt x="4830881" y="6082941"/>
                </a:cubicBezTo>
                <a:lnTo>
                  <a:pt x="4770152" y="6241946"/>
                </a:lnTo>
                <a:cubicBezTo>
                  <a:pt x="4766250" y="6252177"/>
                  <a:pt x="4774346" y="6263604"/>
                  <a:pt x="4785493" y="6263604"/>
                </a:cubicBezTo>
                <a:close/>
                <a:moveTo>
                  <a:pt x="3441373" y="6263604"/>
                </a:moveTo>
                <a:lnTo>
                  <a:pt x="3753689" y="6263604"/>
                </a:lnTo>
                <a:cubicBezTo>
                  <a:pt x="3884147" y="6263604"/>
                  <a:pt x="3998081" y="6186224"/>
                  <a:pt x="4043774" y="6066583"/>
                </a:cubicBezTo>
                <a:lnTo>
                  <a:pt x="4101047" y="5927901"/>
                </a:lnTo>
                <a:cubicBezTo>
                  <a:pt x="4105534" y="5916144"/>
                  <a:pt x="4096230" y="5903015"/>
                  <a:pt x="4083418" y="5903015"/>
                </a:cubicBezTo>
                <a:lnTo>
                  <a:pt x="4083418" y="5903015"/>
                </a:lnTo>
                <a:lnTo>
                  <a:pt x="3776071" y="5903015"/>
                </a:lnTo>
                <a:cubicBezTo>
                  <a:pt x="3644686" y="5903015"/>
                  <a:pt x="3532772" y="5962448"/>
                  <a:pt x="3486761" y="6082941"/>
                </a:cubicBezTo>
                <a:lnTo>
                  <a:pt x="3426032" y="6241946"/>
                </a:lnTo>
                <a:cubicBezTo>
                  <a:pt x="3422130" y="6252177"/>
                  <a:pt x="3430226" y="6263604"/>
                  <a:pt x="3441373" y="6263604"/>
                </a:cubicBezTo>
                <a:close/>
                <a:moveTo>
                  <a:pt x="4098721" y="6241946"/>
                </a:moveTo>
                <a:lnTo>
                  <a:pt x="4159438" y="6082928"/>
                </a:lnTo>
                <a:cubicBezTo>
                  <a:pt x="4205449" y="5962448"/>
                  <a:pt x="4317375" y="5903015"/>
                  <a:pt x="4448761" y="5903015"/>
                </a:cubicBezTo>
                <a:lnTo>
                  <a:pt x="4756094" y="5903015"/>
                </a:lnTo>
                <a:lnTo>
                  <a:pt x="4756094" y="5903015"/>
                </a:lnTo>
                <a:cubicBezTo>
                  <a:pt x="4768906" y="5903015"/>
                  <a:pt x="4778210" y="5916144"/>
                  <a:pt x="4773736" y="5927901"/>
                </a:cubicBezTo>
                <a:lnTo>
                  <a:pt x="4716451" y="6066570"/>
                </a:lnTo>
                <a:cubicBezTo>
                  <a:pt x="4670770" y="6186224"/>
                  <a:pt x="4556836" y="6263604"/>
                  <a:pt x="4426366" y="6263604"/>
                </a:cubicBezTo>
                <a:lnTo>
                  <a:pt x="4114062" y="6263604"/>
                </a:lnTo>
                <a:cubicBezTo>
                  <a:pt x="4102915" y="6263604"/>
                  <a:pt x="4094819" y="6252177"/>
                  <a:pt x="4098721" y="6241946"/>
                </a:cubicBezTo>
                <a:close/>
                <a:moveTo>
                  <a:pt x="4161471" y="6217415"/>
                </a:moveTo>
                <a:lnTo>
                  <a:pt x="4426366" y="6217415"/>
                </a:lnTo>
                <a:cubicBezTo>
                  <a:pt x="4537554" y="6217415"/>
                  <a:pt x="4634483" y="6151741"/>
                  <a:pt x="4673300" y="6050098"/>
                </a:cubicBezTo>
                <a:lnTo>
                  <a:pt x="4673516" y="6049526"/>
                </a:lnTo>
                <a:lnTo>
                  <a:pt x="4673757" y="6048941"/>
                </a:lnTo>
                <a:lnTo>
                  <a:pt x="4713413" y="5952940"/>
                </a:lnTo>
                <a:cubicBezTo>
                  <a:pt x="4714138" y="5951161"/>
                  <a:pt x="4712829" y="5949204"/>
                  <a:pt x="4710910" y="5949204"/>
                </a:cubicBezTo>
                <a:lnTo>
                  <a:pt x="4448761" y="5949204"/>
                </a:lnTo>
                <a:cubicBezTo>
                  <a:pt x="4328763" y="5949204"/>
                  <a:pt x="4239042" y="6003947"/>
                  <a:pt x="4202589" y="6099413"/>
                </a:cubicBezTo>
                <a:lnTo>
                  <a:pt x="4158942" y="6213742"/>
                </a:lnTo>
                <a:cubicBezTo>
                  <a:pt x="4158268" y="6215521"/>
                  <a:pt x="4159564" y="6217415"/>
                  <a:pt x="4161459" y="6217415"/>
                </a:cubicBezTo>
                <a:close/>
                <a:moveTo>
                  <a:pt x="10969836" y="0"/>
                </a:moveTo>
                <a:lnTo>
                  <a:pt x="10662490" y="0"/>
                </a:lnTo>
                <a:cubicBezTo>
                  <a:pt x="10531104" y="0"/>
                  <a:pt x="10419178" y="59437"/>
                  <a:pt x="10373179" y="179924"/>
                </a:cubicBezTo>
                <a:lnTo>
                  <a:pt x="10312463" y="338937"/>
                </a:lnTo>
                <a:cubicBezTo>
                  <a:pt x="10308548" y="349165"/>
                  <a:pt x="10316657" y="360594"/>
                  <a:pt x="10327804" y="360594"/>
                </a:cubicBezTo>
                <a:lnTo>
                  <a:pt x="10640094" y="360594"/>
                </a:lnTo>
                <a:cubicBezTo>
                  <a:pt x="10770565" y="360594"/>
                  <a:pt x="10884499" y="283209"/>
                  <a:pt x="10930193" y="163564"/>
                </a:cubicBezTo>
                <a:lnTo>
                  <a:pt x="10987465" y="24882"/>
                </a:lnTo>
                <a:cubicBezTo>
                  <a:pt x="10991939" y="13133"/>
                  <a:pt x="10982635" y="1"/>
                  <a:pt x="10969836" y="1"/>
                </a:cubicBezTo>
                <a:close/>
                <a:moveTo>
                  <a:pt x="9483094" y="6263604"/>
                </a:moveTo>
                <a:lnTo>
                  <a:pt x="9795397" y="6263604"/>
                </a:lnTo>
                <a:cubicBezTo>
                  <a:pt x="9925868" y="6263604"/>
                  <a:pt x="10039803" y="6186224"/>
                  <a:pt x="10085483" y="6066583"/>
                </a:cubicBezTo>
                <a:lnTo>
                  <a:pt x="10142756" y="5927901"/>
                </a:lnTo>
                <a:cubicBezTo>
                  <a:pt x="10147242" y="5916144"/>
                  <a:pt x="10137938" y="5903015"/>
                  <a:pt x="10125127" y="5903015"/>
                </a:cubicBezTo>
                <a:lnTo>
                  <a:pt x="10125127" y="5903015"/>
                </a:lnTo>
                <a:lnTo>
                  <a:pt x="9817793" y="5903015"/>
                </a:lnTo>
                <a:cubicBezTo>
                  <a:pt x="9686407" y="5903015"/>
                  <a:pt x="9574481" y="5962448"/>
                  <a:pt x="9528470" y="6082941"/>
                </a:cubicBezTo>
                <a:lnTo>
                  <a:pt x="9467753" y="6241946"/>
                </a:lnTo>
                <a:cubicBezTo>
                  <a:pt x="9463838" y="6252177"/>
                  <a:pt x="9471947" y="6263604"/>
                  <a:pt x="9483094" y="6263604"/>
                </a:cubicBezTo>
                <a:close/>
                <a:moveTo>
                  <a:pt x="9211362" y="5155704"/>
                </a:moveTo>
                <a:lnTo>
                  <a:pt x="9268635" y="5017022"/>
                </a:lnTo>
                <a:cubicBezTo>
                  <a:pt x="9273109" y="5005278"/>
                  <a:pt x="9263817" y="4992136"/>
                  <a:pt x="9251005" y="4992136"/>
                </a:cubicBezTo>
                <a:lnTo>
                  <a:pt x="9251005" y="4992136"/>
                </a:lnTo>
                <a:cubicBezTo>
                  <a:pt x="9251005" y="4992136"/>
                  <a:pt x="8943659" y="4992136"/>
                  <a:pt x="8943659" y="4992136"/>
                </a:cubicBezTo>
                <a:cubicBezTo>
                  <a:pt x="8812273" y="4992136"/>
                  <a:pt x="8700360" y="5051569"/>
                  <a:pt x="8654349" y="5172062"/>
                </a:cubicBezTo>
                <a:lnTo>
                  <a:pt x="8593632" y="5331080"/>
                </a:lnTo>
                <a:cubicBezTo>
                  <a:pt x="8589717" y="5341298"/>
                  <a:pt x="8597826" y="5352725"/>
                  <a:pt x="8608973" y="5352725"/>
                </a:cubicBezTo>
                <a:lnTo>
                  <a:pt x="8921264" y="5352725"/>
                </a:lnTo>
                <a:cubicBezTo>
                  <a:pt x="9051735" y="5352725"/>
                  <a:pt x="9165669" y="5275345"/>
                  <a:pt x="9211362" y="5155704"/>
                </a:cubicBezTo>
                <a:close/>
                <a:moveTo>
                  <a:pt x="9440681" y="4902999"/>
                </a:moveTo>
                <a:lnTo>
                  <a:pt x="9128377" y="4902999"/>
                </a:lnTo>
                <a:cubicBezTo>
                  <a:pt x="9117231" y="4902999"/>
                  <a:pt x="9109121" y="4891572"/>
                  <a:pt x="9113036" y="4881341"/>
                </a:cubicBezTo>
                <a:lnTo>
                  <a:pt x="9173752" y="4722323"/>
                </a:lnTo>
                <a:cubicBezTo>
                  <a:pt x="9219763" y="4601843"/>
                  <a:pt x="9331690" y="4542409"/>
                  <a:pt x="9463076" y="4542409"/>
                </a:cubicBezTo>
                <a:lnTo>
                  <a:pt x="9770409" y="4542409"/>
                </a:lnTo>
                <a:lnTo>
                  <a:pt x="9770409" y="4542409"/>
                </a:lnTo>
                <a:cubicBezTo>
                  <a:pt x="9783221" y="4542409"/>
                  <a:pt x="9792525" y="4555539"/>
                  <a:pt x="9788038" y="4567296"/>
                </a:cubicBezTo>
                <a:lnTo>
                  <a:pt x="9730766" y="4705965"/>
                </a:lnTo>
                <a:cubicBezTo>
                  <a:pt x="9685086" y="4825619"/>
                  <a:pt x="9571151" y="4902999"/>
                  <a:pt x="9440681" y="4902999"/>
                </a:cubicBezTo>
                <a:close/>
                <a:moveTo>
                  <a:pt x="9175773" y="4856810"/>
                </a:moveTo>
                <a:lnTo>
                  <a:pt x="9440681" y="4856810"/>
                </a:lnTo>
                <a:cubicBezTo>
                  <a:pt x="9551870" y="4856810"/>
                  <a:pt x="9648798" y="4791136"/>
                  <a:pt x="9687615" y="4689492"/>
                </a:cubicBezTo>
                <a:lnTo>
                  <a:pt x="9687830" y="4688907"/>
                </a:lnTo>
                <a:lnTo>
                  <a:pt x="9688073" y="4688336"/>
                </a:lnTo>
                <a:lnTo>
                  <a:pt x="9727728" y="4592335"/>
                </a:lnTo>
                <a:cubicBezTo>
                  <a:pt x="9728453" y="4590556"/>
                  <a:pt x="9727143" y="4588598"/>
                  <a:pt x="9725224" y="4588598"/>
                </a:cubicBezTo>
                <a:lnTo>
                  <a:pt x="9463076" y="4588598"/>
                </a:lnTo>
                <a:cubicBezTo>
                  <a:pt x="9343079" y="4588598"/>
                  <a:pt x="9253357" y="4643341"/>
                  <a:pt x="9216916" y="4738808"/>
                </a:cubicBezTo>
                <a:lnTo>
                  <a:pt x="9173244" y="4853137"/>
                </a:lnTo>
                <a:cubicBezTo>
                  <a:pt x="9172571" y="4854916"/>
                  <a:pt x="9173880" y="4856810"/>
                  <a:pt x="9175773" y="4856810"/>
                </a:cubicBezTo>
                <a:close/>
                <a:moveTo>
                  <a:pt x="10264139" y="5352725"/>
                </a:moveTo>
                <a:lnTo>
                  <a:pt x="9951836" y="5352725"/>
                </a:lnTo>
                <a:cubicBezTo>
                  <a:pt x="9940688" y="5352725"/>
                  <a:pt x="9932579" y="5341298"/>
                  <a:pt x="9936494" y="5331080"/>
                </a:cubicBezTo>
                <a:lnTo>
                  <a:pt x="9997210" y="5172062"/>
                </a:lnTo>
                <a:cubicBezTo>
                  <a:pt x="10043222" y="5051569"/>
                  <a:pt x="10155148" y="4992136"/>
                  <a:pt x="10286521" y="4992136"/>
                </a:cubicBezTo>
                <a:lnTo>
                  <a:pt x="10593868" y="4992136"/>
                </a:lnTo>
                <a:cubicBezTo>
                  <a:pt x="10606680" y="4992136"/>
                  <a:pt x="10615983" y="5005265"/>
                  <a:pt x="10611496" y="5017022"/>
                </a:cubicBezTo>
                <a:lnTo>
                  <a:pt x="10554224" y="5155704"/>
                </a:lnTo>
                <a:cubicBezTo>
                  <a:pt x="10508544" y="5275345"/>
                  <a:pt x="10394596" y="5352725"/>
                  <a:pt x="10264139" y="5352725"/>
                </a:cubicBezTo>
                <a:close/>
                <a:moveTo>
                  <a:pt x="9999231" y="5306536"/>
                </a:moveTo>
                <a:lnTo>
                  <a:pt x="10264139" y="5306536"/>
                </a:lnTo>
                <a:cubicBezTo>
                  <a:pt x="10375327" y="5306536"/>
                  <a:pt x="10472255" y="5240862"/>
                  <a:pt x="10511073" y="5139231"/>
                </a:cubicBezTo>
                <a:lnTo>
                  <a:pt x="10511289" y="5138646"/>
                </a:lnTo>
                <a:lnTo>
                  <a:pt x="10511530" y="5138062"/>
                </a:lnTo>
                <a:lnTo>
                  <a:pt x="10551174" y="5042061"/>
                </a:lnTo>
                <a:cubicBezTo>
                  <a:pt x="10551911" y="5040282"/>
                  <a:pt x="10550601" y="5038324"/>
                  <a:pt x="10548682" y="5038324"/>
                </a:cubicBezTo>
                <a:lnTo>
                  <a:pt x="10286521" y="5038324"/>
                </a:lnTo>
                <a:cubicBezTo>
                  <a:pt x="10166536" y="5038324"/>
                  <a:pt x="10076815" y="5093080"/>
                  <a:pt x="10040362" y="5188534"/>
                </a:cubicBezTo>
                <a:lnTo>
                  <a:pt x="9996702" y="5302876"/>
                </a:lnTo>
                <a:cubicBezTo>
                  <a:pt x="9996041" y="5304642"/>
                  <a:pt x="9997338" y="5306536"/>
                  <a:pt x="9999231" y="5306536"/>
                </a:cubicBezTo>
                <a:close/>
                <a:moveTo>
                  <a:pt x="8275254" y="6691684"/>
                </a:moveTo>
                <a:lnTo>
                  <a:pt x="8335970" y="6532667"/>
                </a:lnTo>
                <a:cubicBezTo>
                  <a:pt x="8381981" y="6412187"/>
                  <a:pt x="8493894" y="6352741"/>
                  <a:pt x="8625293" y="6352741"/>
                </a:cubicBezTo>
                <a:lnTo>
                  <a:pt x="8932626" y="6352741"/>
                </a:lnTo>
                <a:lnTo>
                  <a:pt x="8932626" y="6352741"/>
                </a:lnTo>
                <a:cubicBezTo>
                  <a:pt x="8945438" y="6352741"/>
                  <a:pt x="8954743" y="6365883"/>
                  <a:pt x="8950256" y="6377627"/>
                </a:cubicBezTo>
                <a:lnTo>
                  <a:pt x="8892984" y="6516309"/>
                </a:lnTo>
                <a:cubicBezTo>
                  <a:pt x="8847303" y="6635950"/>
                  <a:pt x="8733368" y="6713343"/>
                  <a:pt x="8602898" y="6713343"/>
                </a:cubicBezTo>
                <a:lnTo>
                  <a:pt x="8290595" y="6713343"/>
                </a:lnTo>
                <a:cubicBezTo>
                  <a:pt x="8279448" y="6713343"/>
                  <a:pt x="8271339" y="6701904"/>
                  <a:pt x="8275254" y="6691684"/>
                </a:cubicBezTo>
                <a:close/>
                <a:moveTo>
                  <a:pt x="8337991" y="6667154"/>
                </a:moveTo>
                <a:lnTo>
                  <a:pt x="8602898" y="6667154"/>
                </a:lnTo>
                <a:cubicBezTo>
                  <a:pt x="8714087" y="6667154"/>
                  <a:pt x="8811015" y="6601480"/>
                  <a:pt x="8849832" y="6499836"/>
                </a:cubicBezTo>
                <a:lnTo>
                  <a:pt x="8850049" y="6499252"/>
                </a:lnTo>
                <a:lnTo>
                  <a:pt x="8850290" y="6498680"/>
                </a:lnTo>
                <a:lnTo>
                  <a:pt x="8889946" y="6402667"/>
                </a:lnTo>
                <a:cubicBezTo>
                  <a:pt x="8890670" y="6400900"/>
                  <a:pt x="8889374" y="6398943"/>
                  <a:pt x="8887442" y="6398943"/>
                </a:cubicBezTo>
                <a:lnTo>
                  <a:pt x="8625293" y="6398943"/>
                </a:lnTo>
                <a:cubicBezTo>
                  <a:pt x="8505296" y="6398943"/>
                  <a:pt x="8415574" y="6453686"/>
                  <a:pt x="8379134" y="6549152"/>
                </a:cubicBezTo>
                <a:lnTo>
                  <a:pt x="8335462" y="6663481"/>
                </a:lnTo>
                <a:cubicBezTo>
                  <a:pt x="8334789" y="6665248"/>
                  <a:pt x="8336097" y="6667154"/>
                  <a:pt x="8337991" y="6667154"/>
                </a:cubicBezTo>
                <a:close/>
                <a:moveTo>
                  <a:pt x="7467137" y="6263604"/>
                </a:moveTo>
                <a:lnTo>
                  <a:pt x="7779440" y="6263604"/>
                </a:lnTo>
                <a:cubicBezTo>
                  <a:pt x="7909910" y="6263604"/>
                  <a:pt x="8023845" y="6186224"/>
                  <a:pt x="8069525" y="6066583"/>
                </a:cubicBezTo>
                <a:lnTo>
                  <a:pt x="8126811" y="5927901"/>
                </a:lnTo>
                <a:cubicBezTo>
                  <a:pt x="8131285" y="5916144"/>
                  <a:pt x="8121981" y="5903015"/>
                  <a:pt x="8109169" y="5903015"/>
                </a:cubicBezTo>
                <a:lnTo>
                  <a:pt x="8109169" y="5903015"/>
                </a:lnTo>
                <a:lnTo>
                  <a:pt x="7801835" y="5903015"/>
                </a:lnTo>
                <a:cubicBezTo>
                  <a:pt x="7670450" y="5903015"/>
                  <a:pt x="7558523" y="5962448"/>
                  <a:pt x="7512512" y="6082941"/>
                </a:cubicBezTo>
                <a:lnTo>
                  <a:pt x="7451796" y="6241946"/>
                </a:lnTo>
                <a:cubicBezTo>
                  <a:pt x="7447894" y="6252177"/>
                  <a:pt x="7455990" y="6263604"/>
                  <a:pt x="7467137" y="6263604"/>
                </a:cubicBezTo>
                <a:close/>
                <a:moveTo>
                  <a:pt x="8124879" y="6241946"/>
                </a:moveTo>
                <a:lnTo>
                  <a:pt x="8185609" y="6082928"/>
                </a:lnTo>
                <a:cubicBezTo>
                  <a:pt x="8231606" y="5962448"/>
                  <a:pt x="8343533" y="5903015"/>
                  <a:pt x="8474918" y="5903015"/>
                </a:cubicBezTo>
                <a:lnTo>
                  <a:pt x="8782252" y="5903015"/>
                </a:lnTo>
                <a:lnTo>
                  <a:pt x="8782252" y="5903015"/>
                </a:lnTo>
                <a:cubicBezTo>
                  <a:pt x="8795064" y="5903015"/>
                  <a:pt x="8804367" y="5916144"/>
                  <a:pt x="8799894" y="5927901"/>
                </a:cubicBezTo>
                <a:lnTo>
                  <a:pt x="8742609" y="6066570"/>
                </a:lnTo>
                <a:cubicBezTo>
                  <a:pt x="8696928" y="6186224"/>
                  <a:pt x="8582993" y="6263604"/>
                  <a:pt x="8452523" y="6263604"/>
                </a:cubicBezTo>
                <a:lnTo>
                  <a:pt x="8140220" y="6263604"/>
                </a:lnTo>
                <a:cubicBezTo>
                  <a:pt x="8129073" y="6263604"/>
                  <a:pt x="8120977" y="6252177"/>
                  <a:pt x="8124879" y="6241946"/>
                </a:cubicBezTo>
                <a:close/>
                <a:moveTo>
                  <a:pt x="8187630" y="6217415"/>
                </a:moveTo>
                <a:lnTo>
                  <a:pt x="8452523" y="6217415"/>
                </a:lnTo>
                <a:cubicBezTo>
                  <a:pt x="8563725" y="6217415"/>
                  <a:pt x="8660653" y="6151741"/>
                  <a:pt x="8699458" y="6050098"/>
                </a:cubicBezTo>
                <a:lnTo>
                  <a:pt x="8699673" y="6049526"/>
                </a:lnTo>
                <a:lnTo>
                  <a:pt x="8699915" y="6048941"/>
                </a:lnTo>
                <a:lnTo>
                  <a:pt x="8739571" y="5952940"/>
                </a:lnTo>
                <a:cubicBezTo>
                  <a:pt x="8740308" y="5951161"/>
                  <a:pt x="8738999" y="5949204"/>
                  <a:pt x="8737067" y="5949204"/>
                </a:cubicBezTo>
                <a:lnTo>
                  <a:pt x="8474918" y="5949204"/>
                </a:lnTo>
                <a:cubicBezTo>
                  <a:pt x="8354922" y="5949204"/>
                  <a:pt x="8265200" y="6003947"/>
                  <a:pt x="8228759" y="6099413"/>
                </a:cubicBezTo>
                <a:lnTo>
                  <a:pt x="8185100" y="6213742"/>
                </a:lnTo>
                <a:cubicBezTo>
                  <a:pt x="8184426" y="6215521"/>
                  <a:pt x="8185723" y="6217415"/>
                  <a:pt x="8187630" y="6217415"/>
                </a:cubicBezTo>
                <a:close/>
                <a:moveTo>
                  <a:pt x="10619173" y="5352725"/>
                </a:moveTo>
                <a:lnTo>
                  <a:pt x="10931476" y="5352725"/>
                </a:lnTo>
                <a:cubicBezTo>
                  <a:pt x="11061935" y="5352725"/>
                  <a:pt x="11175881" y="5275345"/>
                  <a:pt x="11221562" y="5155704"/>
                </a:cubicBezTo>
                <a:lnTo>
                  <a:pt x="11278835" y="5017022"/>
                </a:lnTo>
                <a:cubicBezTo>
                  <a:pt x="11283321" y="5005278"/>
                  <a:pt x="11274017" y="4992136"/>
                  <a:pt x="11261205" y="4992136"/>
                </a:cubicBezTo>
                <a:lnTo>
                  <a:pt x="11261205" y="4992136"/>
                </a:lnTo>
                <a:cubicBezTo>
                  <a:pt x="11261205" y="4992136"/>
                  <a:pt x="10953860" y="4992136"/>
                  <a:pt x="10953860" y="4992136"/>
                </a:cubicBezTo>
                <a:cubicBezTo>
                  <a:pt x="10822473" y="4992136"/>
                  <a:pt x="10710560" y="5051569"/>
                  <a:pt x="10664549" y="5172062"/>
                </a:cubicBezTo>
                <a:lnTo>
                  <a:pt x="10603832" y="5331080"/>
                </a:lnTo>
                <a:cubicBezTo>
                  <a:pt x="10599917" y="5341298"/>
                  <a:pt x="10608026" y="5352725"/>
                  <a:pt x="10619173" y="5352725"/>
                </a:cubicBezTo>
                <a:close/>
                <a:moveTo>
                  <a:pt x="158996" y="6516309"/>
                </a:moveTo>
                <a:lnTo>
                  <a:pt x="216272" y="6377627"/>
                </a:lnTo>
                <a:cubicBezTo>
                  <a:pt x="220759" y="6365883"/>
                  <a:pt x="211450" y="6352741"/>
                  <a:pt x="198641" y="6352741"/>
                </a:cubicBezTo>
                <a:lnTo>
                  <a:pt x="198641" y="6352741"/>
                </a:lnTo>
                <a:cubicBezTo>
                  <a:pt x="198641" y="6352741"/>
                  <a:pt x="6" y="6352741"/>
                  <a:pt x="6" y="6352741"/>
                </a:cubicBezTo>
                <a:lnTo>
                  <a:pt x="0" y="6685139"/>
                </a:lnTo>
                <a:cubicBezTo>
                  <a:pt x="72010" y="6652486"/>
                  <a:pt x="129641" y="6593206"/>
                  <a:pt x="158996" y="6516309"/>
                </a:cubicBezTo>
                <a:close/>
                <a:moveTo>
                  <a:pt x="249072" y="338937"/>
                </a:moveTo>
                <a:cubicBezTo>
                  <a:pt x="245169" y="349165"/>
                  <a:pt x="253268" y="360594"/>
                  <a:pt x="264414" y="360594"/>
                </a:cubicBezTo>
                <a:lnTo>
                  <a:pt x="576721" y="360594"/>
                </a:lnTo>
                <a:cubicBezTo>
                  <a:pt x="689623" y="360594"/>
                  <a:pt x="790052" y="302574"/>
                  <a:pt x="844678" y="209437"/>
                </a:cubicBezTo>
                <a:lnTo>
                  <a:pt x="298523" y="209437"/>
                </a:lnTo>
                <a:lnTo>
                  <a:pt x="249072" y="338937"/>
                </a:lnTo>
                <a:close/>
                <a:moveTo>
                  <a:pt x="162204" y="209437"/>
                </a:moveTo>
                <a:lnTo>
                  <a:pt x="136" y="209437"/>
                </a:lnTo>
                <a:lnTo>
                  <a:pt x="130" y="342479"/>
                </a:lnTo>
                <a:cubicBezTo>
                  <a:pt x="68100" y="318572"/>
                  <a:pt x="125507" y="272008"/>
                  <a:pt x="162204" y="209437"/>
                </a:cubicBezTo>
                <a:close/>
                <a:moveTo>
                  <a:pt x="7398095" y="6066583"/>
                </a:moveTo>
                <a:lnTo>
                  <a:pt x="7455367" y="5927901"/>
                </a:lnTo>
                <a:cubicBezTo>
                  <a:pt x="7459854" y="5916144"/>
                  <a:pt x="7450550" y="5903015"/>
                  <a:pt x="7437738" y="5903015"/>
                </a:cubicBezTo>
                <a:lnTo>
                  <a:pt x="7437738" y="5903015"/>
                </a:lnTo>
                <a:lnTo>
                  <a:pt x="7130405" y="5903015"/>
                </a:lnTo>
                <a:cubicBezTo>
                  <a:pt x="6999018" y="5903015"/>
                  <a:pt x="6887093" y="5962448"/>
                  <a:pt x="6841082" y="6082941"/>
                </a:cubicBezTo>
                <a:lnTo>
                  <a:pt x="6780364" y="6241946"/>
                </a:lnTo>
                <a:cubicBezTo>
                  <a:pt x="6776450" y="6252177"/>
                  <a:pt x="6784559" y="6263604"/>
                  <a:pt x="6795706" y="6263604"/>
                </a:cubicBezTo>
                <a:lnTo>
                  <a:pt x="7108009" y="6263604"/>
                </a:lnTo>
                <a:cubicBezTo>
                  <a:pt x="7238467" y="6263604"/>
                  <a:pt x="7352402" y="6186224"/>
                  <a:pt x="7398095" y="6066583"/>
                </a:cubicBezTo>
                <a:close/>
                <a:moveTo>
                  <a:pt x="11450893" y="816661"/>
                </a:moveTo>
                <a:lnTo>
                  <a:pt x="11138590" y="816661"/>
                </a:lnTo>
                <a:cubicBezTo>
                  <a:pt x="11127443" y="816661"/>
                  <a:pt x="11119334" y="805230"/>
                  <a:pt x="11123249" y="795007"/>
                </a:cubicBezTo>
                <a:lnTo>
                  <a:pt x="11183966" y="635990"/>
                </a:lnTo>
                <a:cubicBezTo>
                  <a:pt x="11229977" y="515503"/>
                  <a:pt x="11341903" y="456066"/>
                  <a:pt x="11473289" y="456066"/>
                </a:cubicBezTo>
                <a:lnTo>
                  <a:pt x="11780622" y="456066"/>
                </a:lnTo>
                <a:cubicBezTo>
                  <a:pt x="11793434" y="456066"/>
                  <a:pt x="11802738" y="469201"/>
                  <a:pt x="11798251" y="480953"/>
                </a:cubicBezTo>
                <a:lnTo>
                  <a:pt x="11740979" y="619633"/>
                </a:lnTo>
                <a:cubicBezTo>
                  <a:pt x="11695298" y="739276"/>
                  <a:pt x="11581364" y="816661"/>
                  <a:pt x="11450893" y="816661"/>
                </a:cubicBezTo>
                <a:close/>
                <a:moveTo>
                  <a:pt x="11697827" y="603155"/>
                </a:moveTo>
                <a:lnTo>
                  <a:pt x="11698044" y="602574"/>
                </a:lnTo>
                <a:lnTo>
                  <a:pt x="11698285" y="601997"/>
                </a:lnTo>
                <a:lnTo>
                  <a:pt x="11737941" y="505994"/>
                </a:lnTo>
                <a:cubicBezTo>
                  <a:pt x="11738678" y="504214"/>
                  <a:pt x="11737369" y="502259"/>
                  <a:pt x="11735438" y="502259"/>
                </a:cubicBezTo>
                <a:lnTo>
                  <a:pt x="11473289" y="502259"/>
                </a:lnTo>
                <a:cubicBezTo>
                  <a:pt x="11353291" y="502259"/>
                  <a:pt x="11263570" y="557007"/>
                  <a:pt x="11227117" y="652467"/>
                </a:cubicBezTo>
                <a:lnTo>
                  <a:pt x="11183457" y="766801"/>
                </a:lnTo>
                <a:cubicBezTo>
                  <a:pt x="11182796" y="768573"/>
                  <a:pt x="11184092" y="770470"/>
                  <a:pt x="11185999" y="770470"/>
                </a:cubicBezTo>
                <a:lnTo>
                  <a:pt x="11450893" y="770470"/>
                </a:lnTo>
                <a:cubicBezTo>
                  <a:pt x="11562082" y="770470"/>
                  <a:pt x="11659011" y="704795"/>
                  <a:pt x="11697827" y="603157"/>
                </a:cubicBezTo>
                <a:close/>
                <a:moveTo>
                  <a:pt x="2917915" y="0"/>
                </a:moveTo>
                <a:lnTo>
                  <a:pt x="2610568" y="0"/>
                </a:lnTo>
                <a:cubicBezTo>
                  <a:pt x="2479183" y="0"/>
                  <a:pt x="2367269" y="59437"/>
                  <a:pt x="2321258" y="179924"/>
                </a:cubicBezTo>
                <a:lnTo>
                  <a:pt x="2260541" y="338937"/>
                </a:lnTo>
                <a:cubicBezTo>
                  <a:pt x="2256626" y="349165"/>
                  <a:pt x="2264735" y="360594"/>
                  <a:pt x="2275882" y="360594"/>
                </a:cubicBezTo>
                <a:lnTo>
                  <a:pt x="2588173" y="360594"/>
                </a:lnTo>
                <a:cubicBezTo>
                  <a:pt x="2718643" y="360594"/>
                  <a:pt x="2832578" y="283209"/>
                  <a:pt x="2878271" y="163564"/>
                </a:cubicBezTo>
                <a:lnTo>
                  <a:pt x="2935544" y="24882"/>
                </a:lnTo>
                <a:cubicBezTo>
                  <a:pt x="2940018" y="13133"/>
                  <a:pt x="2930714" y="1"/>
                  <a:pt x="2917915" y="1"/>
                </a:cubicBezTo>
                <a:close/>
                <a:moveTo>
                  <a:pt x="1652661" y="179924"/>
                </a:moveTo>
                <a:lnTo>
                  <a:pt x="1591944" y="338937"/>
                </a:lnTo>
                <a:cubicBezTo>
                  <a:pt x="1588030" y="349165"/>
                  <a:pt x="1596139" y="360594"/>
                  <a:pt x="1607286" y="360594"/>
                </a:cubicBezTo>
                <a:lnTo>
                  <a:pt x="1919589" y="360594"/>
                </a:lnTo>
                <a:cubicBezTo>
                  <a:pt x="2050060" y="360594"/>
                  <a:pt x="2163981" y="283209"/>
                  <a:pt x="2209675" y="163564"/>
                </a:cubicBezTo>
                <a:lnTo>
                  <a:pt x="2266947" y="24882"/>
                </a:lnTo>
                <a:cubicBezTo>
                  <a:pt x="2271434" y="13133"/>
                  <a:pt x="2262130" y="1"/>
                  <a:pt x="2249318" y="1"/>
                </a:cubicBezTo>
                <a:lnTo>
                  <a:pt x="1941984" y="1"/>
                </a:lnTo>
                <a:cubicBezTo>
                  <a:pt x="1810586" y="1"/>
                  <a:pt x="1698672" y="59438"/>
                  <a:pt x="1652661" y="179925"/>
                </a:cubicBezTo>
                <a:close/>
                <a:moveTo>
                  <a:pt x="1019400" y="209437"/>
                </a:moveTo>
                <a:lnTo>
                  <a:pt x="969956" y="209437"/>
                </a:lnTo>
                <a:lnTo>
                  <a:pt x="920506" y="338937"/>
                </a:lnTo>
                <a:cubicBezTo>
                  <a:pt x="916596" y="349162"/>
                  <a:pt x="924702" y="360594"/>
                  <a:pt x="935847" y="360594"/>
                </a:cubicBezTo>
                <a:lnTo>
                  <a:pt x="1248148" y="360594"/>
                </a:lnTo>
                <a:cubicBezTo>
                  <a:pt x="1378616" y="360594"/>
                  <a:pt x="1492550" y="283209"/>
                  <a:pt x="1538231" y="163564"/>
                </a:cubicBezTo>
                <a:lnTo>
                  <a:pt x="1547497" y="141129"/>
                </a:lnTo>
                <a:cubicBezTo>
                  <a:pt x="1528215" y="148576"/>
                  <a:pt x="1508667" y="155459"/>
                  <a:pt x="1488839" y="161730"/>
                </a:cubicBezTo>
                <a:cubicBezTo>
                  <a:pt x="1446603" y="254947"/>
                  <a:pt x="1353882" y="314402"/>
                  <a:pt x="1248148" y="314402"/>
                </a:cubicBezTo>
                <a:lnTo>
                  <a:pt x="983250" y="314402"/>
                </a:lnTo>
                <a:cubicBezTo>
                  <a:pt x="981351" y="314402"/>
                  <a:pt x="980047" y="312505"/>
                  <a:pt x="980724" y="310733"/>
                </a:cubicBezTo>
                <a:lnTo>
                  <a:pt x="1019402" y="209437"/>
                </a:lnTo>
                <a:close/>
                <a:moveTo>
                  <a:pt x="11576280" y="2431964"/>
                </a:moveTo>
                <a:lnTo>
                  <a:pt x="11633565" y="2293282"/>
                </a:lnTo>
                <a:cubicBezTo>
                  <a:pt x="11638039" y="2281538"/>
                  <a:pt x="11628735" y="2268396"/>
                  <a:pt x="11615923" y="2268396"/>
                </a:cubicBezTo>
                <a:lnTo>
                  <a:pt x="11615923" y="2268396"/>
                </a:lnTo>
                <a:cubicBezTo>
                  <a:pt x="11615923" y="2268396"/>
                  <a:pt x="11308590" y="2268396"/>
                  <a:pt x="11308590" y="2268396"/>
                </a:cubicBezTo>
                <a:cubicBezTo>
                  <a:pt x="11177203" y="2268396"/>
                  <a:pt x="11065277" y="2327842"/>
                  <a:pt x="11019266" y="2448322"/>
                </a:cubicBezTo>
                <a:lnTo>
                  <a:pt x="10958549" y="2607339"/>
                </a:lnTo>
                <a:cubicBezTo>
                  <a:pt x="10954635" y="2617559"/>
                  <a:pt x="10962744" y="2628998"/>
                  <a:pt x="10973891" y="2628998"/>
                </a:cubicBezTo>
                <a:lnTo>
                  <a:pt x="11286194" y="2628998"/>
                </a:lnTo>
                <a:cubicBezTo>
                  <a:pt x="11416665" y="2628998"/>
                  <a:pt x="11530599" y="2551605"/>
                  <a:pt x="11576280" y="2431964"/>
                </a:cubicBezTo>
                <a:close/>
                <a:moveTo>
                  <a:pt x="212692" y="6691684"/>
                </a:moveTo>
                <a:lnTo>
                  <a:pt x="273419" y="6532667"/>
                </a:lnTo>
                <a:cubicBezTo>
                  <a:pt x="319425" y="6412187"/>
                  <a:pt x="431347" y="6352741"/>
                  <a:pt x="562732" y="6352741"/>
                </a:cubicBezTo>
                <a:lnTo>
                  <a:pt x="870074" y="6352741"/>
                </a:lnTo>
                <a:lnTo>
                  <a:pt x="870074" y="6352741"/>
                </a:lnTo>
                <a:cubicBezTo>
                  <a:pt x="882884" y="6352741"/>
                  <a:pt x="892186" y="6365883"/>
                  <a:pt x="887706" y="6377627"/>
                </a:cubicBezTo>
                <a:lnTo>
                  <a:pt x="830430" y="6516309"/>
                </a:lnTo>
                <a:cubicBezTo>
                  <a:pt x="784740" y="6635950"/>
                  <a:pt x="670807" y="6713343"/>
                  <a:pt x="540341" y="6713343"/>
                </a:cubicBezTo>
                <a:lnTo>
                  <a:pt x="228041" y="6713343"/>
                </a:lnTo>
                <a:cubicBezTo>
                  <a:pt x="216889" y="6713343"/>
                  <a:pt x="208790" y="6701904"/>
                  <a:pt x="212693" y="6691684"/>
                </a:cubicBezTo>
                <a:close/>
                <a:moveTo>
                  <a:pt x="275436" y="6667154"/>
                </a:moveTo>
                <a:lnTo>
                  <a:pt x="540340" y="6667154"/>
                </a:lnTo>
                <a:cubicBezTo>
                  <a:pt x="651536" y="6667154"/>
                  <a:pt x="748464" y="6601480"/>
                  <a:pt x="787271" y="6499836"/>
                </a:cubicBezTo>
                <a:lnTo>
                  <a:pt x="787494" y="6499252"/>
                </a:lnTo>
                <a:lnTo>
                  <a:pt x="787731" y="6498680"/>
                </a:lnTo>
                <a:lnTo>
                  <a:pt x="827382" y="6402667"/>
                </a:lnTo>
                <a:cubicBezTo>
                  <a:pt x="828120" y="6400900"/>
                  <a:pt x="826811" y="6398943"/>
                  <a:pt x="824880" y="6398943"/>
                </a:cubicBezTo>
                <a:lnTo>
                  <a:pt x="562732" y="6398943"/>
                </a:lnTo>
                <a:cubicBezTo>
                  <a:pt x="442742" y="6398943"/>
                  <a:pt x="353019" y="6453686"/>
                  <a:pt x="316570" y="6549152"/>
                </a:cubicBezTo>
                <a:lnTo>
                  <a:pt x="272909" y="6663481"/>
                </a:lnTo>
                <a:cubicBezTo>
                  <a:pt x="272233" y="6665248"/>
                  <a:pt x="273542" y="6667154"/>
                  <a:pt x="275435" y="6667154"/>
                </a:cubicBezTo>
                <a:close/>
                <a:moveTo>
                  <a:pt x="71700" y="6241946"/>
                </a:moveTo>
                <a:lnTo>
                  <a:pt x="132427" y="6082928"/>
                </a:lnTo>
                <a:cubicBezTo>
                  <a:pt x="178433" y="5962448"/>
                  <a:pt x="290355" y="5903015"/>
                  <a:pt x="421740" y="5903015"/>
                </a:cubicBezTo>
                <a:lnTo>
                  <a:pt x="729082" y="5903015"/>
                </a:lnTo>
                <a:lnTo>
                  <a:pt x="729082" y="5903015"/>
                </a:lnTo>
                <a:cubicBezTo>
                  <a:pt x="741891" y="5903015"/>
                  <a:pt x="751194" y="5916144"/>
                  <a:pt x="746714" y="5927901"/>
                </a:cubicBezTo>
                <a:lnTo>
                  <a:pt x="689438" y="6066570"/>
                </a:lnTo>
                <a:cubicBezTo>
                  <a:pt x="643748" y="6186224"/>
                  <a:pt x="529815" y="6263604"/>
                  <a:pt x="399349" y="6263604"/>
                </a:cubicBezTo>
                <a:lnTo>
                  <a:pt x="87047" y="6263604"/>
                </a:lnTo>
                <a:cubicBezTo>
                  <a:pt x="75895" y="6263604"/>
                  <a:pt x="67796" y="6252177"/>
                  <a:pt x="71700" y="6241946"/>
                </a:cubicBezTo>
                <a:close/>
                <a:moveTo>
                  <a:pt x="134444" y="6217415"/>
                </a:moveTo>
                <a:lnTo>
                  <a:pt x="399348" y="6217415"/>
                </a:lnTo>
                <a:cubicBezTo>
                  <a:pt x="510544" y="6217415"/>
                  <a:pt x="607472" y="6151741"/>
                  <a:pt x="646279" y="6050098"/>
                </a:cubicBezTo>
                <a:lnTo>
                  <a:pt x="646502" y="6049526"/>
                </a:lnTo>
                <a:lnTo>
                  <a:pt x="646739" y="6048941"/>
                </a:lnTo>
                <a:lnTo>
                  <a:pt x="686390" y="5952940"/>
                </a:lnTo>
                <a:cubicBezTo>
                  <a:pt x="687128" y="5951161"/>
                  <a:pt x="685819" y="5949204"/>
                  <a:pt x="683888" y="5949204"/>
                </a:cubicBezTo>
                <a:lnTo>
                  <a:pt x="421740" y="5949204"/>
                </a:lnTo>
                <a:cubicBezTo>
                  <a:pt x="301750" y="5949204"/>
                  <a:pt x="212027" y="6003947"/>
                  <a:pt x="175578" y="6099413"/>
                </a:cubicBezTo>
                <a:lnTo>
                  <a:pt x="131917" y="6213742"/>
                </a:lnTo>
                <a:cubicBezTo>
                  <a:pt x="131241" y="6215521"/>
                  <a:pt x="132550" y="6217415"/>
                  <a:pt x="134443" y="6217415"/>
                </a:cubicBezTo>
                <a:close/>
                <a:moveTo>
                  <a:pt x="1360885" y="6066583"/>
                </a:moveTo>
                <a:lnTo>
                  <a:pt x="1418157" y="5927901"/>
                </a:lnTo>
                <a:cubicBezTo>
                  <a:pt x="1422644" y="5916144"/>
                  <a:pt x="1413340" y="5903015"/>
                  <a:pt x="1400516" y="5903015"/>
                </a:cubicBezTo>
                <a:lnTo>
                  <a:pt x="1400528" y="5903015"/>
                </a:lnTo>
                <a:lnTo>
                  <a:pt x="1093178" y="5903015"/>
                </a:lnTo>
                <a:cubicBezTo>
                  <a:pt x="961787" y="5903015"/>
                  <a:pt x="849878" y="5962448"/>
                  <a:pt x="803865" y="6082941"/>
                </a:cubicBezTo>
                <a:lnTo>
                  <a:pt x="743145" y="6241946"/>
                </a:lnTo>
                <a:cubicBezTo>
                  <a:pt x="739241" y="6252177"/>
                  <a:pt x="747340" y="6263604"/>
                  <a:pt x="758486" y="6263604"/>
                </a:cubicBezTo>
                <a:lnTo>
                  <a:pt x="1070793" y="6263604"/>
                </a:lnTo>
                <a:cubicBezTo>
                  <a:pt x="1201258" y="6263604"/>
                  <a:pt x="1315204" y="6186224"/>
                  <a:pt x="1360885" y="6066583"/>
                </a:cubicBezTo>
                <a:close/>
                <a:moveTo>
                  <a:pt x="64253" y="5927901"/>
                </a:moveTo>
                <a:cubicBezTo>
                  <a:pt x="68739" y="5916144"/>
                  <a:pt x="59431" y="5903015"/>
                  <a:pt x="46621" y="5903015"/>
                </a:cubicBezTo>
                <a:lnTo>
                  <a:pt x="46621" y="5903015"/>
                </a:lnTo>
                <a:lnTo>
                  <a:pt x="19" y="5903015"/>
                </a:lnTo>
                <a:lnTo>
                  <a:pt x="13" y="6082903"/>
                </a:lnTo>
                <a:cubicBezTo>
                  <a:pt x="2426" y="6077526"/>
                  <a:pt x="4854" y="6072150"/>
                  <a:pt x="6977" y="6066583"/>
                </a:cubicBezTo>
                <a:lnTo>
                  <a:pt x="64253" y="5927901"/>
                </a:lnTo>
                <a:close/>
                <a:moveTo>
                  <a:pt x="539055" y="5610514"/>
                </a:moveTo>
                <a:lnTo>
                  <a:pt x="596331" y="5471833"/>
                </a:lnTo>
                <a:cubicBezTo>
                  <a:pt x="600818" y="5460088"/>
                  <a:pt x="591515" y="5446946"/>
                  <a:pt x="578700" y="5446946"/>
                </a:cubicBezTo>
                <a:lnTo>
                  <a:pt x="578700" y="5446946"/>
                </a:lnTo>
                <a:cubicBezTo>
                  <a:pt x="578700" y="5446946"/>
                  <a:pt x="271357" y="5446946"/>
                  <a:pt x="271357" y="5446946"/>
                </a:cubicBezTo>
                <a:cubicBezTo>
                  <a:pt x="154675" y="5446946"/>
                  <a:pt x="53464" y="5493936"/>
                  <a:pt x="23" y="5588818"/>
                </a:cubicBezTo>
                <a:lnTo>
                  <a:pt x="17" y="5807535"/>
                </a:lnTo>
                <a:lnTo>
                  <a:pt x="248971" y="5807535"/>
                </a:lnTo>
                <a:cubicBezTo>
                  <a:pt x="379436" y="5807535"/>
                  <a:pt x="493369" y="5730155"/>
                  <a:pt x="539054" y="5610514"/>
                </a:cubicBezTo>
                <a:close/>
                <a:moveTo>
                  <a:pt x="1789182" y="635987"/>
                </a:moveTo>
                <a:lnTo>
                  <a:pt x="1728452" y="795005"/>
                </a:lnTo>
                <a:cubicBezTo>
                  <a:pt x="1724550" y="805229"/>
                  <a:pt x="1732647" y="816662"/>
                  <a:pt x="1743794" y="816662"/>
                </a:cubicBezTo>
                <a:lnTo>
                  <a:pt x="2056097" y="816662"/>
                </a:lnTo>
                <a:cubicBezTo>
                  <a:pt x="2186567" y="816662"/>
                  <a:pt x="2300502" y="739277"/>
                  <a:pt x="2346183" y="619632"/>
                </a:cubicBezTo>
                <a:lnTo>
                  <a:pt x="2403468" y="480949"/>
                </a:lnTo>
                <a:cubicBezTo>
                  <a:pt x="2407942" y="469201"/>
                  <a:pt x="2398638" y="456069"/>
                  <a:pt x="2385826" y="456069"/>
                </a:cubicBezTo>
                <a:lnTo>
                  <a:pt x="2078492" y="456069"/>
                </a:lnTo>
                <a:cubicBezTo>
                  <a:pt x="1947107" y="456069"/>
                  <a:pt x="1835180" y="515506"/>
                  <a:pt x="1789169" y="635988"/>
                </a:cubicBezTo>
                <a:close/>
                <a:moveTo>
                  <a:pt x="910507" y="6713343"/>
                </a:moveTo>
                <a:lnTo>
                  <a:pt x="1222807" y="6713343"/>
                </a:lnTo>
                <a:cubicBezTo>
                  <a:pt x="1353284" y="6713343"/>
                  <a:pt x="1467219" y="6635950"/>
                  <a:pt x="1512899" y="6516309"/>
                </a:cubicBezTo>
                <a:lnTo>
                  <a:pt x="1570172" y="6377627"/>
                </a:lnTo>
                <a:cubicBezTo>
                  <a:pt x="1574658" y="6365883"/>
                  <a:pt x="1565355" y="6352741"/>
                  <a:pt x="1552543" y="6352741"/>
                </a:cubicBezTo>
                <a:lnTo>
                  <a:pt x="1552543" y="6352741"/>
                </a:lnTo>
                <a:cubicBezTo>
                  <a:pt x="1552543" y="6352741"/>
                  <a:pt x="1245198" y="6352741"/>
                  <a:pt x="1245198" y="6352741"/>
                </a:cubicBezTo>
                <a:cubicBezTo>
                  <a:pt x="1113807" y="6352741"/>
                  <a:pt x="1001891" y="6412187"/>
                  <a:pt x="955885" y="6532667"/>
                </a:cubicBezTo>
                <a:lnTo>
                  <a:pt x="895164" y="6691684"/>
                </a:lnTo>
                <a:cubicBezTo>
                  <a:pt x="891255" y="6701904"/>
                  <a:pt x="899353" y="6713343"/>
                  <a:pt x="910505" y="6713343"/>
                </a:cubicBezTo>
                <a:close/>
                <a:moveTo>
                  <a:pt x="4937520" y="6713343"/>
                </a:moveTo>
                <a:lnTo>
                  <a:pt x="5249823" y="6713343"/>
                </a:lnTo>
                <a:cubicBezTo>
                  <a:pt x="5380294" y="6713343"/>
                  <a:pt x="5494229" y="6635950"/>
                  <a:pt x="5539909" y="6516309"/>
                </a:cubicBezTo>
                <a:lnTo>
                  <a:pt x="5597182" y="6377627"/>
                </a:lnTo>
                <a:cubicBezTo>
                  <a:pt x="5601668" y="6365883"/>
                  <a:pt x="5592364" y="6352741"/>
                  <a:pt x="5579552" y="6352741"/>
                </a:cubicBezTo>
                <a:lnTo>
                  <a:pt x="5579552" y="6352741"/>
                </a:lnTo>
                <a:cubicBezTo>
                  <a:pt x="5579552" y="6352741"/>
                  <a:pt x="5272206" y="6352741"/>
                  <a:pt x="5272206" y="6352741"/>
                </a:cubicBezTo>
                <a:cubicBezTo>
                  <a:pt x="5140821" y="6352741"/>
                  <a:pt x="5028907" y="6412187"/>
                  <a:pt x="4982896" y="6532667"/>
                </a:cubicBezTo>
                <a:lnTo>
                  <a:pt x="4922179" y="6691684"/>
                </a:lnTo>
                <a:cubicBezTo>
                  <a:pt x="4918277" y="6701904"/>
                  <a:pt x="4926373" y="6713343"/>
                  <a:pt x="4937520" y="6713343"/>
                </a:cubicBezTo>
                <a:close/>
                <a:moveTo>
                  <a:pt x="1581941" y="6713343"/>
                </a:moveTo>
                <a:lnTo>
                  <a:pt x="1894245" y="6713343"/>
                </a:lnTo>
                <a:cubicBezTo>
                  <a:pt x="2024715" y="6713343"/>
                  <a:pt x="2138650" y="6635950"/>
                  <a:pt x="2184330" y="6516309"/>
                </a:cubicBezTo>
                <a:lnTo>
                  <a:pt x="2241616" y="6377627"/>
                </a:lnTo>
                <a:cubicBezTo>
                  <a:pt x="2246089" y="6365883"/>
                  <a:pt x="2236786" y="6352741"/>
                  <a:pt x="2223974" y="6352741"/>
                </a:cubicBezTo>
                <a:lnTo>
                  <a:pt x="2223974" y="6352741"/>
                </a:lnTo>
                <a:cubicBezTo>
                  <a:pt x="2223974" y="6352741"/>
                  <a:pt x="1916640" y="6352741"/>
                  <a:pt x="1916640" y="6352741"/>
                </a:cubicBezTo>
                <a:cubicBezTo>
                  <a:pt x="1785254" y="6352741"/>
                  <a:pt x="1673328" y="6412187"/>
                  <a:pt x="1627330" y="6532667"/>
                </a:cubicBezTo>
                <a:lnTo>
                  <a:pt x="1566600" y="6691684"/>
                </a:lnTo>
                <a:cubicBezTo>
                  <a:pt x="1562698" y="6701904"/>
                  <a:pt x="1570795" y="6713343"/>
                  <a:pt x="1581941" y="6713343"/>
                </a:cubicBezTo>
                <a:close/>
                <a:moveTo>
                  <a:pt x="4249502" y="6691684"/>
                </a:moveTo>
                <a:lnTo>
                  <a:pt x="4310219" y="6532667"/>
                </a:lnTo>
                <a:cubicBezTo>
                  <a:pt x="4356230" y="6412187"/>
                  <a:pt x="4468144" y="6352741"/>
                  <a:pt x="4599530" y="6352741"/>
                </a:cubicBezTo>
                <a:lnTo>
                  <a:pt x="4906876" y="6352741"/>
                </a:lnTo>
                <a:lnTo>
                  <a:pt x="4906876" y="6352741"/>
                </a:lnTo>
                <a:cubicBezTo>
                  <a:pt x="4919688" y="6352741"/>
                  <a:pt x="4928992" y="6365883"/>
                  <a:pt x="4924505" y="6377627"/>
                </a:cubicBezTo>
                <a:lnTo>
                  <a:pt x="4867232" y="6516309"/>
                </a:lnTo>
                <a:cubicBezTo>
                  <a:pt x="4821552" y="6635950"/>
                  <a:pt x="4707605" y="6713343"/>
                  <a:pt x="4577147" y="6713343"/>
                </a:cubicBezTo>
                <a:lnTo>
                  <a:pt x="4264844" y="6713343"/>
                </a:lnTo>
                <a:cubicBezTo>
                  <a:pt x="4253697" y="6713343"/>
                  <a:pt x="4245588" y="6701904"/>
                  <a:pt x="4249502" y="6691684"/>
                </a:cubicBezTo>
                <a:close/>
                <a:moveTo>
                  <a:pt x="4312240" y="6667154"/>
                </a:moveTo>
                <a:lnTo>
                  <a:pt x="4577147" y="6667154"/>
                </a:lnTo>
                <a:cubicBezTo>
                  <a:pt x="4688336" y="6667154"/>
                  <a:pt x="4785264" y="6601480"/>
                  <a:pt x="4824081" y="6499836"/>
                </a:cubicBezTo>
                <a:lnTo>
                  <a:pt x="4824297" y="6499252"/>
                </a:lnTo>
                <a:lnTo>
                  <a:pt x="4824539" y="6498680"/>
                </a:lnTo>
                <a:lnTo>
                  <a:pt x="4864195" y="6402667"/>
                </a:lnTo>
                <a:cubicBezTo>
                  <a:pt x="4864919" y="6400900"/>
                  <a:pt x="4863610" y="6398943"/>
                  <a:pt x="4861691" y="6398943"/>
                </a:cubicBezTo>
                <a:lnTo>
                  <a:pt x="4599530" y="6398943"/>
                </a:lnTo>
                <a:cubicBezTo>
                  <a:pt x="4479545" y="6398943"/>
                  <a:pt x="4389824" y="6453686"/>
                  <a:pt x="4353371" y="6549152"/>
                </a:cubicBezTo>
                <a:lnTo>
                  <a:pt x="4309724" y="6663481"/>
                </a:lnTo>
                <a:cubicBezTo>
                  <a:pt x="4309037" y="6665248"/>
                  <a:pt x="4310346" y="6667154"/>
                  <a:pt x="4312240" y="6667154"/>
                </a:cubicBezTo>
                <a:close/>
                <a:moveTo>
                  <a:pt x="5608951" y="6713343"/>
                </a:moveTo>
                <a:lnTo>
                  <a:pt x="5921254" y="6713343"/>
                </a:lnTo>
                <a:cubicBezTo>
                  <a:pt x="6051725" y="6713343"/>
                  <a:pt x="6165659" y="6635950"/>
                  <a:pt x="6211340" y="6516309"/>
                </a:cubicBezTo>
                <a:lnTo>
                  <a:pt x="6268625" y="6377627"/>
                </a:lnTo>
                <a:cubicBezTo>
                  <a:pt x="6273099" y="6365883"/>
                  <a:pt x="6263795" y="6352741"/>
                  <a:pt x="6250983" y="6352741"/>
                </a:cubicBezTo>
                <a:lnTo>
                  <a:pt x="6250983" y="6352741"/>
                </a:lnTo>
                <a:cubicBezTo>
                  <a:pt x="6250983" y="6352741"/>
                  <a:pt x="5943650" y="6352741"/>
                  <a:pt x="5943650" y="6352741"/>
                </a:cubicBezTo>
                <a:cubicBezTo>
                  <a:pt x="5812251" y="6352741"/>
                  <a:pt x="5700338" y="6412187"/>
                  <a:pt x="5654339" y="6532667"/>
                </a:cubicBezTo>
                <a:lnTo>
                  <a:pt x="5593610" y="6691684"/>
                </a:lnTo>
                <a:cubicBezTo>
                  <a:pt x="5589708" y="6701904"/>
                  <a:pt x="5597804" y="6713343"/>
                  <a:pt x="5608951" y="6713343"/>
                </a:cubicBezTo>
                <a:close/>
                <a:moveTo>
                  <a:pt x="6280217" y="6713343"/>
                </a:moveTo>
                <a:lnTo>
                  <a:pt x="6592520" y="6713343"/>
                </a:lnTo>
                <a:cubicBezTo>
                  <a:pt x="6722991" y="6713343"/>
                  <a:pt x="6836925" y="6635950"/>
                  <a:pt x="6882605" y="6516309"/>
                </a:cubicBezTo>
                <a:lnTo>
                  <a:pt x="6939878" y="6377627"/>
                </a:lnTo>
                <a:cubicBezTo>
                  <a:pt x="6944365" y="6365883"/>
                  <a:pt x="6935061" y="6352741"/>
                  <a:pt x="6922261" y="6352741"/>
                </a:cubicBezTo>
                <a:lnTo>
                  <a:pt x="6922261" y="6352741"/>
                </a:lnTo>
                <a:cubicBezTo>
                  <a:pt x="6922261" y="6352741"/>
                  <a:pt x="6614916" y="6352741"/>
                  <a:pt x="6614916" y="6352741"/>
                </a:cubicBezTo>
                <a:cubicBezTo>
                  <a:pt x="6483530" y="6352741"/>
                  <a:pt x="6371603" y="6412187"/>
                  <a:pt x="6325605" y="6532667"/>
                </a:cubicBezTo>
                <a:lnTo>
                  <a:pt x="6264875" y="6691684"/>
                </a:lnTo>
                <a:cubicBezTo>
                  <a:pt x="6260973" y="6701904"/>
                  <a:pt x="6269070" y="6713343"/>
                  <a:pt x="6280217" y="6713343"/>
                </a:cubicBezTo>
                <a:close/>
                <a:moveTo>
                  <a:pt x="2238031" y="6691684"/>
                </a:moveTo>
                <a:lnTo>
                  <a:pt x="2298748" y="6532667"/>
                </a:lnTo>
                <a:cubicBezTo>
                  <a:pt x="2344759" y="6412187"/>
                  <a:pt x="2456685" y="6352741"/>
                  <a:pt x="2588071" y="6352741"/>
                </a:cubicBezTo>
                <a:lnTo>
                  <a:pt x="2895405" y="6352741"/>
                </a:lnTo>
                <a:lnTo>
                  <a:pt x="2895405" y="6352741"/>
                </a:lnTo>
                <a:cubicBezTo>
                  <a:pt x="2908217" y="6352741"/>
                  <a:pt x="2917533" y="6365883"/>
                  <a:pt x="2913046" y="6377627"/>
                </a:cubicBezTo>
                <a:lnTo>
                  <a:pt x="2855761" y="6516309"/>
                </a:lnTo>
                <a:cubicBezTo>
                  <a:pt x="2810081" y="6635950"/>
                  <a:pt x="2696146" y="6713343"/>
                  <a:pt x="2565676" y="6713343"/>
                </a:cubicBezTo>
                <a:lnTo>
                  <a:pt x="2253372" y="6713343"/>
                </a:lnTo>
                <a:cubicBezTo>
                  <a:pt x="2242226" y="6713343"/>
                  <a:pt x="2234129" y="6701904"/>
                  <a:pt x="2238031" y="6691684"/>
                </a:cubicBezTo>
                <a:close/>
                <a:moveTo>
                  <a:pt x="2300782" y="6667154"/>
                </a:moveTo>
                <a:lnTo>
                  <a:pt x="2565676" y="6667154"/>
                </a:lnTo>
                <a:cubicBezTo>
                  <a:pt x="2676865" y="6667154"/>
                  <a:pt x="2773793" y="6601480"/>
                  <a:pt x="2812610" y="6499836"/>
                </a:cubicBezTo>
                <a:lnTo>
                  <a:pt x="2812826" y="6499252"/>
                </a:lnTo>
                <a:lnTo>
                  <a:pt x="2813068" y="6498680"/>
                </a:lnTo>
                <a:lnTo>
                  <a:pt x="2852724" y="6402667"/>
                </a:lnTo>
                <a:cubicBezTo>
                  <a:pt x="2853448" y="6400900"/>
                  <a:pt x="2852152" y="6398943"/>
                  <a:pt x="2850220" y="6398943"/>
                </a:cubicBezTo>
                <a:lnTo>
                  <a:pt x="2588058" y="6398943"/>
                </a:lnTo>
                <a:cubicBezTo>
                  <a:pt x="2468074" y="6398943"/>
                  <a:pt x="2378352" y="6453686"/>
                  <a:pt x="2341899" y="6549152"/>
                </a:cubicBezTo>
                <a:lnTo>
                  <a:pt x="2298252" y="6663481"/>
                </a:lnTo>
                <a:cubicBezTo>
                  <a:pt x="2297579" y="6665248"/>
                  <a:pt x="2298875" y="6667154"/>
                  <a:pt x="2300769" y="6667154"/>
                </a:cubicBezTo>
                <a:close/>
                <a:moveTo>
                  <a:pt x="3593400" y="6713343"/>
                </a:moveTo>
                <a:lnTo>
                  <a:pt x="3905716" y="6713343"/>
                </a:lnTo>
                <a:cubicBezTo>
                  <a:pt x="4036174" y="6713343"/>
                  <a:pt x="4150108" y="6635950"/>
                  <a:pt x="4195789" y="6516309"/>
                </a:cubicBezTo>
                <a:lnTo>
                  <a:pt x="4253074" y="6377627"/>
                </a:lnTo>
                <a:cubicBezTo>
                  <a:pt x="4257548" y="6365883"/>
                  <a:pt x="4248244" y="6352741"/>
                  <a:pt x="4235432" y="6352741"/>
                </a:cubicBezTo>
                <a:lnTo>
                  <a:pt x="4235432" y="6352741"/>
                </a:lnTo>
                <a:cubicBezTo>
                  <a:pt x="4235432" y="6352741"/>
                  <a:pt x="3928098" y="6352741"/>
                  <a:pt x="3928098" y="6352741"/>
                </a:cubicBezTo>
                <a:cubicBezTo>
                  <a:pt x="3796713" y="6352741"/>
                  <a:pt x="3684787" y="6412187"/>
                  <a:pt x="3638788" y="6532667"/>
                </a:cubicBezTo>
                <a:lnTo>
                  <a:pt x="3578059" y="6691684"/>
                </a:lnTo>
                <a:cubicBezTo>
                  <a:pt x="3574157" y="6701904"/>
                  <a:pt x="3582253" y="6713343"/>
                  <a:pt x="3593400" y="6713343"/>
                </a:cubicBezTo>
                <a:close/>
                <a:moveTo>
                  <a:pt x="2921969" y="6713343"/>
                </a:moveTo>
                <a:lnTo>
                  <a:pt x="3234272" y="6713343"/>
                </a:lnTo>
                <a:cubicBezTo>
                  <a:pt x="3364743" y="6713343"/>
                  <a:pt x="3478677" y="6635950"/>
                  <a:pt x="3524358" y="6516309"/>
                </a:cubicBezTo>
                <a:lnTo>
                  <a:pt x="3581630" y="6377627"/>
                </a:lnTo>
                <a:cubicBezTo>
                  <a:pt x="3586117" y="6365883"/>
                  <a:pt x="3576813" y="6352741"/>
                  <a:pt x="3564001" y="6352741"/>
                </a:cubicBezTo>
                <a:lnTo>
                  <a:pt x="3564001" y="6352741"/>
                </a:lnTo>
                <a:cubicBezTo>
                  <a:pt x="3564001" y="6352741"/>
                  <a:pt x="3256668" y="6352741"/>
                  <a:pt x="3256668" y="6352741"/>
                </a:cubicBezTo>
                <a:cubicBezTo>
                  <a:pt x="3125282" y="6352741"/>
                  <a:pt x="3013356" y="6412187"/>
                  <a:pt x="2967345" y="6532667"/>
                </a:cubicBezTo>
                <a:lnTo>
                  <a:pt x="2906628" y="6691684"/>
                </a:lnTo>
                <a:cubicBezTo>
                  <a:pt x="2902713" y="6701904"/>
                  <a:pt x="2910822" y="6713343"/>
                  <a:pt x="2921969" y="6713343"/>
                </a:cubicBezTo>
                <a:close/>
                <a:moveTo>
                  <a:pt x="2433210" y="1818670"/>
                </a:moveTo>
                <a:lnTo>
                  <a:pt x="2740556" y="1818670"/>
                </a:lnTo>
                <a:cubicBezTo>
                  <a:pt x="2753368" y="1818670"/>
                  <a:pt x="2762659" y="1831799"/>
                  <a:pt x="2758185" y="1843556"/>
                </a:cubicBezTo>
                <a:lnTo>
                  <a:pt x="2700912" y="1982237"/>
                </a:lnTo>
                <a:cubicBezTo>
                  <a:pt x="2655219" y="2101879"/>
                  <a:pt x="2541285" y="2179259"/>
                  <a:pt x="2410814" y="2179259"/>
                </a:cubicBezTo>
                <a:lnTo>
                  <a:pt x="2098524" y="2179259"/>
                </a:lnTo>
                <a:cubicBezTo>
                  <a:pt x="2087364" y="2179259"/>
                  <a:pt x="2079268" y="2167832"/>
                  <a:pt x="2083170" y="2157601"/>
                </a:cubicBezTo>
                <a:lnTo>
                  <a:pt x="2143899" y="1998583"/>
                </a:lnTo>
                <a:cubicBezTo>
                  <a:pt x="2189898" y="1878103"/>
                  <a:pt x="2301824" y="1818670"/>
                  <a:pt x="2433210" y="1818670"/>
                </a:cubicBezTo>
                <a:close/>
                <a:moveTo>
                  <a:pt x="2695358" y="1864858"/>
                </a:moveTo>
                <a:lnTo>
                  <a:pt x="2433210" y="1864858"/>
                </a:lnTo>
                <a:cubicBezTo>
                  <a:pt x="2313225" y="1864858"/>
                  <a:pt x="2223503" y="1919601"/>
                  <a:pt x="2187051" y="2015068"/>
                </a:cubicBezTo>
                <a:lnTo>
                  <a:pt x="2143391" y="2129397"/>
                </a:lnTo>
                <a:cubicBezTo>
                  <a:pt x="2142704" y="2131176"/>
                  <a:pt x="2144014" y="2133070"/>
                  <a:pt x="2145907" y="2133070"/>
                </a:cubicBezTo>
                <a:lnTo>
                  <a:pt x="2410814" y="2133070"/>
                </a:lnTo>
                <a:cubicBezTo>
                  <a:pt x="2522016" y="2133070"/>
                  <a:pt x="2618944" y="2067396"/>
                  <a:pt x="2657749" y="1965752"/>
                </a:cubicBezTo>
                <a:lnTo>
                  <a:pt x="2657965" y="1965168"/>
                </a:lnTo>
                <a:lnTo>
                  <a:pt x="2658206" y="1964596"/>
                </a:lnTo>
                <a:lnTo>
                  <a:pt x="2697862" y="1868595"/>
                </a:lnTo>
                <a:cubicBezTo>
                  <a:pt x="2698599" y="1866816"/>
                  <a:pt x="2697290" y="1864858"/>
                  <a:pt x="2695358" y="1864858"/>
                </a:cubicBezTo>
                <a:close/>
                <a:moveTo>
                  <a:pt x="2233354" y="905800"/>
                </a:moveTo>
                <a:lnTo>
                  <a:pt x="2540700" y="905800"/>
                </a:lnTo>
                <a:cubicBezTo>
                  <a:pt x="2553499" y="905800"/>
                  <a:pt x="2562803" y="918935"/>
                  <a:pt x="2558329" y="930684"/>
                </a:cubicBezTo>
                <a:lnTo>
                  <a:pt x="2501057" y="1069367"/>
                </a:lnTo>
                <a:cubicBezTo>
                  <a:pt x="2455363" y="1189010"/>
                  <a:pt x="2341429" y="1266395"/>
                  <a:pt x="2210958" y="1266395"/>
                </a:cubicBezTo>
                <a:lnTo>
                  <a:pt x="1898655" y="1266395"/>
                </a:lnTo>
                <a:cubicBezTo>
                  <a:pt x="1887508" y="1266395"/>
                  <a:pt x="1879412" y="1254964"/>
                  <a:pt x="1883314" y="1244741"/>
                </a:cubicBezTo>
                <a:lnTo>
                  <a:pt x="1944043" y="1085724"/>
                </a:lnTo>
                <a:cubicBezTo>
                  <a:pt x="1990042" y="965237"/>
                  <a:pt x="2101968" y="905800"/>
                  <a:pt x="2233354" y="905800"/>
                </a:cubicBezTo>
                <a:close/>
                <a:moveTo>
                  <a:pt x="2495502" y="951993"/>
                </a:moveTo>
                <a:lnTo>
                  <a:pt x="2233354" y="951993"/>
                </a:lnTo>
                <a:cubicBezTo>
                  <a:pt x="2113369" y="951993"/>
                  <a:pt x="2023635" y="1006741"/>
                  <a:pt x="1987195" y="1102201"/>
                </a:cubicBezTo>
                <a:lnTo>
                  <a:pt x="1943535" y="1216535"/>
                </a:lnTo>
                <a:cubicBezTo>
                  <a:pt x="1942861" y="1218307"/>
                  <a:pt x="1944158" y="1220204"/>
                  <a:pt x="1946064" y="1220204"/>
                </a:cubicBezTo>
                <a:lnTo>
                  <a:pt x="2210958" y="1220204"/>
                </a:lnTo>
                <a:cubicBezTo>
                  <a:pt x="2322160" y="1220204"/>
                  <a:pt x="2419089" y="1154529"/>
                  <a:pt x="2457893" y="1052890"/>
                </a:cubicBezTo>
                <a:lnTo>
                  <a:pt x="2458109" y="1052308"/>
                </a:lnTo>
                <a:lnTo>
                  <a:pt x="2458350" y="1051733"/>
                </a:lnTo>
                <a:lnTo>
                  <a:pt x="2498006" y="955730"/>
                </a:lnTo>
                <a:cubicBezTo>
                  <a:pt x="2498744" y="953949"/>
                  <a:pt x="2497434" y="951994"/>
                  <a:pt x="2495502" y="951994"/>
                </a:cubicBezTo>
                <a:close/>
                <a:moveTo>
                  <a:pt x="7285368" y="4446930"/>
                </a:moveTo>
                <a:lnTo>
                  <a:pt x="6973064" y="4446930"/>
                </a:lnTo>
                <a:cubicBezTo>
                  <a:pt x="6961918" y="4446930"/>
                  <a:pt x="6953821" y="4435504"/>
                  <a:pt x="6957723" y="4425272"/>
                </a:cubicBezTo>
                <a:lnTo>
                  <a:pt x="7018440" y="4266254"/>
                </a:lnTo>
                <a:cubicBezTo>
                  <a:pt x="7064451" y="4145774"/>
                  <a:pt x="7176378" y="4086341"/>
                  <a:pt x="7307763" y="4086341"/>
                </a:cubicBezTo>
                <a:lnTo>
                  <a:pt x="7615096" y="4086341"/>
                </a:lnTo>
                <a:cubicBezTo>
                  <a:pt x="7627908" y="4086341"/>
                  <a:pt x="7637212" y="4099470"/>
                  <a:pt x="7632738" y="4111215"/>
                </a:cubicBezTo>
                <a:lnTo>
                  <a:pt x="7575454" y="4249896"/>
                </a:lnTo>
                <a:cubicBezTo>
                  <a:pt x="7529773" y="4369550"/>
                  <a:pt x="7415838" y="4446930"/>
                  <a:pt x="7285368" y="4446930"/>
                </a:cubicBezTo>
                <a:close/>
                <a:moveTo>
                  <a:pt x="7020474" y="4400741"/>
                </a:moveTo>
                <a:lnTo>
                  <a:pt x="7285368" y="4400741"/>
                </a:lnTo>
                <a:cubicBezTo>
                  <a:pt x="7396569" y="4400741"/>
                  <a:pt x="7493485" y="4335067"/>
                  <a:pt x="7532302" y="4233423"/>
                </a:cubicBezTo>
                <a:lnTo>
                  <a:pt x="7532518" y="4232839"/>
                </a:lnTo>
                <a:lnTo>
                  <a:pt x="7532760" y="4232267"/>
                </a:lnTo>
                <a:lnTo>
                  <a:pt x="7572416" y="4136267"/>
                </a:lnTo>
                <a:cubicBezTo>
                  <a:pt x="7573153" y="4134487"/>
                  <a:pt x="7571844" y="4132530"/>
                  <a:pt x="7569912" y="4132530"/>
                </a:cubicBezTo>
                <a:lnTo>
                  <a:pt x="7307763" y="4132530"/>
                </a:lnTo>
                <a:cubicBezTo>
                  <a:pt x="7187766" y="4132530"/>
                  <a:pt x="7098044" y="4187273"/>
                  <a:pt x="7061591" y="4282739"/>
                </a:cubicBezTo>
                <a:lnTo>
                  <a:pt x="7017944" y="4397068"/>
                </a:lnTo>
                <a:cubicBezTo>
                  <a:pt x="7017271" y="4398835"/>
                  <a:pt x="7018567" y="4400741"/>
                  <a:pt x="7020474" y="4400741"/>
                </a:cubicBezTo>
                <a:close/>
                <a:moveTo>
                  <a:pt x="8425539" y="3984532"/>
                </a:moveTo>
                <a:lnTo>
                  <a:pt x="8113236" y="3984532"/>
                </a:lnTo>
                <a:cubicBezTo>
                  <a:pt x="8102089" y="3984532"/>
                  <a:pt x="8093980" y="3973105"/>
                  <a:pt x="8097895" y="3962874"/>
                </a:cubicBezTo>
                <a:lnTo>
                  <a:pt x="8158612" y="3803856"/>
                </a:lnTo>
                <a:cubicBezTo>
                  <a:pt x="8204623" y="3683375"/>
                  <a:pt x="8316536" y="3623929"/>
                  <a:pt x="8447935" y="3623929"/>
                </a:cubicBezTo>
                <a:lnTo>
                  <a:pt x="8755268" y="3623929"/>
                </a:lnTo>
                <a:cubicBezTo>
                  <a:pt x="8768080" y="3623942"/>
                  <a:pt x="8777384" y="3637072"/>
                  <a:pt x="8772898" y="3648816"/>
                </a:cubicBezTo>
                <a:lnTo>
                  <a:pt x="8715625" y="3787498"/>
                </a:lnTo>
                <a:cubicBezTo>
                  <a:pt x="8669944" y="3907139"/>
                  <a:pt x="8556010" y="3984532"/>
                  <a:pt x="8425539" y="3984532"/>
                </a:cubicBezTo>
                <a:close/>
                <a:moveTo>
                  <a:pt x="8160633" y="3938342"/>
                </a:moveTo>
                <a:lnTo>
                  <a:pt x="8425539" y="3938342"/>
                </a:lnTo>
                <a:cubicBezTo>
                  <a:pt x="8536729" y="3938342"/>
                  <a:pt x="8633657" y="3872669"/>
                  <a:pt x="8672474" y="3771025"/>
                </a:cubicBezTo>
                <a:lnTo>
                  <a:pt x="8672690" y="3770440"/>
                </a:lnTo>
                <a:lnTo>
                  <a:pt x="8672931" y="3769869"/>
                </a:lnTo>
                <a:lnTo>
                  <a:pt x="8712574" y="3673868"/>
                </a:lnTo>
                <a:cubicBezTo>
                  <a:pt x="8713324" y="3672089"/>
                  <a:pt x="8712015" y="3670131"/>
                  <a:pt x="8710083" y="3670131"/>
                </a:cubicBezTo>
                <a:lnTo>
                  <a:pt x="8447935" y="3670131"/>
                </a:lnTo>
                <a:cubicBezTo>
                  <a:pt x="8327938" y="3670131"/>
                  <a:pt x="8238216" y="3724874"/>
                  <a:pt x="8201776" y="3820341"/>
                </a:cubicBezTo>
                <a:lnTo>
                  <a:pt x="8158104" y="3934669"/>
                </a:lnTo>
                <a:cubicBezTo>
                  <a:pt x="8157430" y="3936436"/>
                  <a:pt x="8158739" y="3938342"/>
                  <a:pt x="8160633" y="3938342"/>
                </a:cubicBezTo>
                <a:close/>
                <a:moveTo>
                  <a:pt x="7043378" y="4705965"/>
                </a:moveTo>
                <a:lnTo>
                  <a:pt x="7100650" y="4567296"/>
                </a:lnTo>
                <a:cubicBezTo>
                  <a:pt x="7105136" y="4555539"/>
                  <a:pt x="7095832" y="4542409"/>
                  <a:pt x="7083021" y="4542409"/>
                </a:cubicBezTo>
                <a:lnTo>
                  <a:pt x="7083021" y="4542409"/>
                </a:lnTo>
                <a:lnTo>
                  <a:pt x="6775675" y="4542409"/>
                </a:lnTo>
                <a:cubicBezTo>
                  <a:pt x="6644289" y="4542409"/>
                  <a:pt x="6532375" y="4601843"/>
                  <a:pt x="6486364" y="4722323"/>
                </a:cubicBezTo>
                <a:lnTo>
                  <a:pt x="6425647" y="4881341"/>
                </a:lnTo>
                <a:cubicBezTo>
                  <a:pt x="6421745" y="4891572"/>
                  <a:pt x="6429842" y="4902999"/>
                  <a:pt x="6440989" y="4902999"/>
                </a:cubicBezTo>
                <a:lnTo>
                  <a:pt x="6753292" y="4902999"/>
                </a:lnTo>
                <a:cubicBezTo>
                  <a:pt x="6883762" y="4902999"/>
                  <a:pt x="6997697" y="4825619"/>
                  <a:pt x="7043378" y="4705978"/>
                </a:cubicBezTo>
                <a:close/>
                <a:moveTo>
                  <a:pt x="7644495" y="4446930"/>
                </a:moveTo>
                <a:lnTo>
                  <a:pt x="7956799" y="4446930"/>
                </a:lnTo>
                <a:cubicBezTo>
                  <a:pt x="8087270" y="4446930"/>
                  <a:pt x="8201204" y="4369550"/>
                  <a:pt x="8246885" y="4249896"/>
                </a:cubicBezTo>
                <a:lnTo>
                  <a:pt x="8304169" y="4111215"/>
                </a:lnTo>
                <a:cubicBezTo>
                  <a:pt x="8308644" y="4099470"/>
                  <a:pt x="8299340" y="4086341"/>
                  <a:pt x="8286527" y="4086341"/>
                </a:cubicBezTo>
                <a:lnTo>
                  <a:pt x="7979194" y="4086341"/>
                </a:lnTo>
                <a:cubicBezTo>
                  <a:pt x="7847808" y="4086341"/>
                  <a:pt x="7735882" y="4145774"/>
                  <a:pt x="7689884" y="4266254"/>
                </a:cubicBezTo>
                <a:lnTo>
                  <a:pt x="7629154" y="4425272"/>
                </a:lnTo>
                <a:cubicBezTo>
                  <a:pt x="7625252" y="4435504"/>
                  <a:pt x="7633349" y="4446930"/>
                  <a:pt x="7644495" y="4446930"/>
                </a:cubicBezTo>
                <a:close/>
                <a:moveTo>
                  <a:pt x="5910336" y="5331080"/>
                </a:moveTo>
                <a:lnTo>
                  <a:pt x="5971053" y="5172062"/>
                </a:lnTo>
                <a:cubicBezTo>
                  <a:pt x="6017064" y="5051569"/>
                  <a:pt x="6128978" y="4992136"/>
                  <a:pt x="6260364" y="4992136"/>
                </a:cubicBezTo>
                <a:lnTo>
                  <a:pt x="6567710" y="4992136"/>
                </a:lnTo>
                <a:cubicBezTo>
                  <a:pt x="6580522" y="4992136"/>
                  <a:pt x="6589826" y="5005265"/>
                  <a:pt x="6585338" y="5017022"/>
                </a:cubicBezTo>
                <a:lnTo>
                  <a:pt x="6528066" y="5155704"/>
                </a:lnTo>
                <a:cubicBezTo>
                  <a:pt x="6482386" y="5275345"/>
                  <a:pt x="6368439" y="5352725"/>
                  <a:pt x="6237981" y="5352725"/>
                </a:cubicBezTo>
                <a:lnTo>
                  <a:pt x="5925678" y="5352725"/>
                </a:lnTo>
                <a:cubicBezTo>
                  <a:pt x="5914531" y="5352725"/>
                  <a:pt x="5906421" y="5341298"/>
                  <a:pt x="5910336" y="5331080"/>
                </a:cubicBezTo>
                <a:close/>
                <a:moveTo>
                  <a:pt x="5973074" y="5306536"/>
                </a:moveTo>
                <a:lnTo>
                  <a:pt x="6237981" y="5306536"/>
                </a:lnTo>
                <a:cubicBezTo>
                  <a:pt x="6349170" y="5306536"/>
                  <a:pt x="6446098" y="5240862"/>
                  <a:pt x="6484902" y="5139231"/>
                </a:cubicBezTo>
                <a:lnTo>
                  <a:pt x="6485131" y="5138646"/>
                </a:lnTo>
                <a:lnTo>
                  <a:pt x="6485373" y="5138062"/>
                </a:lnTo>
                <a:lnTo>
                  <a:pt x="6525016" y="5042061"/>
                </a:lnTo>
                <a:cubicBezTo>
                  <a:pt x="6525753" y="5040282"/>
                  <a:pt x="6524444" y="5038324"/>
                  <a:pt x="6522525" y="5038324"/>
                </a:cubicBezTo>
                <a:lnTo>
                  <a:pt x="6260364" y="5038324"/>
                </a:lnTo>
                <a:cubicBezTo>
                  <a:pt x="6140379" y="5038324"/>
                  <a:pt x="6050657" y="5093080"/>
                  <a:pt x="6014204" y="5188534"/>
                </a:cubicBezTo>
                <a:lnTo>
                  <a:pt x="5970557" y="5302876"/>
                </a:lnTo>
                <a:cubicBezTo>
                  <a:pt x="5969871" y="5304642"/>
                  <a:pt x="5971180" y="5306536"/>
                  <a:pt x="5973074" y="5306536"/>
                </a:cubicBezTo>
                <a:close/>
                <a:moveTo>
                  <a:pt x="4582803" y="5352725"/>
                </a:moveTo>
                <a:lnTo>
                  <a:pt x="4895106" y="5352725"/>
                </a:lnTo>
                <a:cubicBezTo>
                  <a:pt x="5025577" y="5352725"/>
                  <a:pt x="5139511" y="5275345"/>
                  <a:pt x="5185192" y="5155704"/>
                </a:cubicBezTo>
                <a:lnTo>
                  <a:pt x="5242464" y="5017022"/>
                </a:lnTo>
                <a:cubicBezTo>
                  <a:pt x="5246951" y="5005278"/>
                  <a:pt x="5237647" y="4992136"/>
                  <a:pt x="5224835" y="4992136"/>
                </a:cubicBezTo>
                <a:lnTo>
                  <a:pt x="5224835" y="4992136"/>
                </a:lnTo>
                <a:cubicBezTo>
                  <a:pt x="5224835" y="4992136"/>
                  <a:pt x="4917489" y="4992136"/>
                  <a:pt x="4917489" y="4992136"/>
                </a:cubicBezTo>
                <a:cubicBezTo>
                  <a:pt x="4786116" y="4992136"/>
                  <a:pt x="4674190" y="5051569"/>
                  <a:pt x="4628179" y="5172062"/>
                </a:cubicBezTo>
                <a:lnTo>
                  <a:pt x="4567462" y="5331080"/>
                </a:lnTo>
                <a:cubicBezTo>
                  <a:pt x="4563547" y="5341298"/>
                  <a:pt x="4571656" y="5352725"/>
                  <a:pt x="4582803" y="5352725"/>
                </a:cubicBezTo>
                <a:close/>
                <a:moveTo>
                  <a:pt x="5254234" y="5352725"/>
                </a:moveTo>
                <a:lnTo>
                  <a:pt x="5566537" y="5352725"/>
                </a:lnTo>
                <a:cubicBezTo>
                  <a:pt x="5697007" y="5352725"/>
                  <a:pt x="5810929" y="5275345"/>
                  <a:pt x="5856623" y="5155704"/>
                </a:cubicBezTo>
                <a:lnTo>
                  <a:pt x="5913895" y="5017022"/>
                </a:lnTo>
                <a:cubicBezTo>
                  <a:pt x="5918382" y="5005278"/>
                  <a:pt x="5909078" y="4992136"/>
                  <a:pt x="5896266" y="4992136"/>
                </a:cubicBezTo>
                <a:lnTo>
                  <a:pt x="5896266" y="4992136"/>
                </a:lnTo>
                <a:cubicBezTo>
                  <a:pt x="5896266" y="4992136"/>
                  <a:pt x="5588920" y="4992136"/>
                  <a:pt x="5588920" y="4992136"/>
                </a:cubicBezTo>
                <a:cubicBezTo>
                  <a:pt x="5457534" y="4992136"/>
                  <a:pt x="5345620" y="5051569"/>
                  <a:pt x="5299609" y="5172062"/>
                </a:cubicBezTo>
                <a:lnTo>
                  <a:pt x="5238892" y="5331080"/>
                </a:lnTo>
                <a:cubicBezTo>
                  <a:pt x="5234978" y="5341298"/>
                  <a:pt x="5243087" y="5352725"/>
                  <a:pt x="5254234" y="5352725"/>
                </a:cubicBezTo>
                <a:close/>
                <a:moveTo>
                  <a:pt x="3880715" y="905799"/>
                </a:moveTo>
                <a:lnTo>
                  <a:pt x="3880715" y="905799"/>
                </a:lnTo>
                <a:cubicBezTo>
                  <a:pt x="3880715" y="905799"/>
                  <a:pt x="3573381" y="905800"/>
                  <a:pt x="3573381" y="905800"/>
                </a:cubicBezTo>
                <a:cubicBezTo>
                  <a:pt x="3441995" y="905800"/>
                  <a:pt x="3330069" y="965237"/>
                  <a:pt x="3284058" y="1085721"/>
                </a:cubicBezTo>
                <a:lnTo>
                  <a:pt x="3223341" y="1244739"/>
                </a:lnTo>
                <a:cubicBezTo>
                  <a:pt x="3219427" y="1254963"/>
                  <a:pt x="3227536" y="1266393"/>
                  <a:pt x="3238683" y="1266393"/>
                </a:cubicBezTo>
                <a:lnTo>
                  <a:pt x="3550986" y="1266393"/>
                </a:lnTo>
                <a:cubicBezTo>
                  <a:pt x="3681456" y="1266393"/>
                  <a:pt x="3795391" y="1189008"/>
                  <a:pt x="3841072" y="1069363"/>
                </a:cubicBezTo>
                <a:lnTo>
                  <a:pt x="3898344" y="930682"/>
                </a:lnTo>
                <a:cubicBezTo>
                  <a:pt x="3902831" y="918932"/>
                  <a:pt x="3893527" y="905797"/>
                  <a:pt x="3880715" y="905797"/>
                </a:cubicBezTo>
                <a:close/>
                <a:moveTo>
                  <a:pt x="3894785" y="5331080"/>
                </a:moveTo>
                <a:lnTo>
                  <a:pt x="3955502" y="5172062"/>
                </a:lnTo>
                <a:cubicBezTo>
                  <a:pt x="4001513" y="5051569"/>
                  <a:pt x="4113427" y="4992136"/>
                  <a:pt x="4244812" y="4992136"/>
                </a:cubicBezTo>
                <a:lnTo>
                  <a:pt x="4552158" y="4992136"/>
                </a:lnTo>
                <a:cubicBezTo>
                  <a:pt x="4564971" y="4992136"/>
                  <a:pt x="4574274" y="5005265"/>
                  <a:pt x="4569788" y="5017022"/>
                </a:cubicBezTo>
                <a:lnTo>
                  <a:pt x="4512515" y="5155704"/>
                </a:lnTo>
                <a:cubicBezTo>
                  <a:pt x="4466835" y="5275345"/>
                  <a:pt x="4352900" y="5352725"/>
                  <a:pt x="4222430" y="5352725"/>
                </a:cubicBezTo>
                <a:lnTo>
                  <a:pt x="3910126" y="5352725"/>
                </a:lnTo>
                <a:cubicBezTo>
                  <a:pt x="3898979" y="5352725"/>
                  <a:pt x="3890870" y="5341298"/>
                  <a:pt x="3894785" y="5331080"/>
                </a:cubicBezTo>
                <a:close/>
                <a:moveTo>
                  <a:pt x="3957523" y="5306536"/>
                </a:moveTo>
                <a:lnTo>
                  <a:pt x="4222430" y="5306536"/>
                </a:lnTo>
                <a:cubicBezTo>
                  <a:pt x="4333619" y="5306536"/>
                  <a:pt x="4430560" y="5240862"/>
                  <a:pt x="4469364" y="5139231"/>
                </a:cubicBezTo>
                <a:lnTo>
                  <a:pt x="4469580" y="5138646"/>
                </a:lnTo>
                <a:lnTo>
                  <a:pt x="4469822" y="5138062"/>
                </a:lnTo>
                <a:lnTo>
                  <a:pt x="4509465" y="5042061"/>
                </a:lnTo>
                <a:cubicBezTo>
                  <a:pt x="4510202" y="5040282"/>
                  <a:pt x="4508906" y="5038324"/>
                  <a:pt x="4506974" y="5038324"/>
                </a:cubicBezTo>
                <a:lnTo>
                  <a:pt x="4244812" y="5038324"/>
                </a:lnTo>
                <a:cubicBezTo>
                  <a:pt x="4124828" y="5038324"/>
                  <a:pt x="4035106" y="5093080"/>
                  <a:pt x="3998653" y="5188534"/>
                </a:cubicBezTo>
                <a:lnTo>
                  <a:pt x="3954993" y="5302876"/>
                </a:lnTo>
                <a:cubicBezTo>
                  <a:pt x="3954320" y="5304642"/>
                  <a:pt x="3955629" y="5306536"/>
                  <a:pt x="3957523" y="5306536"/>
                </a:cubicBezTo>
                <a:close/>
                <a:moveTo>
                  <a:pt x="3209284" y="905799"/>
                </a:moveTo>
                <a:lnTo>
                  <a:pt x="3209284" y="905799"/>
                </a:lnTo>
                <a:cubicBezTo>
                  <a:pt x="3209284" y="905799"/>
                  <a:pt x="2901938" y="905800"/>
                  <a:pt x="2901938" y="905800"/>
                </a:cubicBezTo>
                <a:cubicBezTo>
                  <a:pt x="2770552" y="905800"/>
                  <a:pt x="2658626" y="965237"/>
                  <a:pt x="2612627" y="1085721"/>
                </a:cubicBezTo>
                <a:lnTo>
                  <a:pt x="2551898" y="1244739"/>
                </a:lnTo>
                <a:cubicBezTo>
                  <a:pt x="2547996" y="1254963"/>
                  <a:pt x="2556092" y="1266393"/>
                  <a:pt x="2567252" y="1266393"/>
                </a:cubicBezTo>
                <a:lnTo>
                  <a:pt x="2879555" y="1266393"/>
                </a:lnTo>
                <a:cubicBezTo>
                  <a:pt x="3010013" y="1266393"/>
                  <a:pt x="3123947" y="1189008"/>
                  <a:pt x="3169628" y="1069363"/>
                </a:cubicBezTo>
                <a:lnTo>
                  <a:pt x="3226913" y="930682"/>
                </a:lnTo>
                <a:cubicBezTo>
                  <a:pt x="3231400" y="918932"/>
                  <a:pt x="3222096" y="905797"/>
                  <a:pt x="3209284" y="905797"/>
                </a:cubicBezTo>
                <a:close/>
                <a:moveTo>
                  <a:pt x="2007379" y="1542527"/>
                </a:moveTo>
                <a:lnTo>
                  <a:pt x="1946662" y="1701545"/>
                </a:lnTo>
                <a:cubicBezTo>
                  <a:pt x="1942747" y="1711764"/>
                  <a:pt x="1950856" y="1723190"/>
                  <a:pt x="1962003" y="1723190"/>
                </a:cubicBezTo>
                <a:lnTo>
                  <a:pt x="2274306" y="1723190"/>
                </a:lnTo>
                <a:cubicBezTo>
                  <a:pt x="2404777" y="1723190"/>
                  <a:pt x="2518711" y="1645810"/>
                  <a:pt x="2564392" y="1526169"/>
                </a:cubicBezTo>
                <a:lnTo>
                  <a:pt x="2621664" y="1387487"/>
                </a:lnTo>
                <a:cubicBezTo>
                  <a:pt x="2626151" y="1375730"/>
                  <a:pt x="2616847" y="1362601"/>
                  <a:pt x="2604035" y="1362601"/>
                </a:cubicBezTo>
                <a:lnTo>
                  <a:pt x="2296689" y="1362601"/>
                </a:lnTo>
                <a:cubicBezTo>
                  <a:pt x="2165303" y="1362601"/>
                  <a:pt x="2053390" y="1422034"/>
                  <a:pt x="2007379" y="1542527"/>
                </a:cubicBezTo>
                <a:close/>
                <a:moveTo>
                  <a:pt x="7906479" y="905799"/>
                </a:moveTo>
                <a:lnTo>
                  <a:pt x="7906479" y="905799"/>
                </a:lnTo>
                <a:cubicBezTo>
                  <a:pt x="7906479" y="905799"/>
                  <a:pt x="7599133" y="905800"/>
                  <a:pt x="7599133" y="905800"/>
                </a:cubicBezTo>
                <a:cubicBezTo>
                  <a:pt x="7467747" y="905800"/>
                  <a:pt x="7355820" y="965237"/>
                  <a:pt x="7309822" y="1085721"/>
                </a:cubicBezTo>
                <a:lnTo>
                  <a:pt x="7249105" y="1244739"/>
                </a:lnTo>
                <a:cubicBezTo>
                  <a:pt x="7245191" y="1254963"/>
                  <a:pt x="7253300" y="1266393"/>
                  <a:pt x="7264434" y="1266393"/>
                </a:cubicBezTo>
                <a:lnTo>
                  <a:pt x="7576750" y="1266393"/>
                </a:lnTo>
                <a:cubicBezTo>
                  <a:pt x="7707208" y="1266393"/>
                  <a:pt x="7821142" y="1189008"/>
                  <a:pt x="7866836" y="1069363"/>
                </a:cubicBezTo>
                <a:lnTo>
                  <a:pt x="7924108" y="930682"/>
                </a:lnTo>
                <a:cubicBezTo>
                  <a:pt x="7928582" y="918932"/>
                  <a:pt x="7919278" y="905797"/>
                  <a:pt x="7906479" y="905797"/>
                </a:cubicBezTo>
                <a:close/>
                <a:moveTo>
                  <a:pt x="5224835" y="905799"/>
                </a:moveTo>
                <a:lnTo>
                  <a:pt x="5224835" y="905799"/>
                </a:lnTo>
                <a:cubicBezTo>
                  <a:pt x="5224835" y="905799"/>
                  <a:pt x="4917489" y="905800"/>
                  <a:pt x="4917489" y="905800"/>
                </a:cubicBezTo>
                <a:cubicBezTo>
                  <a:pt x="4786116" y="905800"/>
                  <a:pt x="4674190" y="965237"/>
                  <a:pt x="4628179" y="1085721"/>
                </a:cubicBezTo>
                <a:lnTo>
                  <a:pt x="4567462" y="1244739"/>
                </a:lnTo>
                <a:cubicBezTo>
                  <a:pt x="4563547" y="1254963"/>
                  <a:pt x="4571656" y="1266393"/>
                  <a:pt x="4582803" y="1266393"/>
                </a:cubicBezTo>
                <a:lnTo>
                  <a:pt x="4895106" y="1266393"/>
                </a:lnTo>
                <a:cubicBezTo>
                  <a:pt x="5025564" y="1266393"/>
                  <a:pt x="5139511" y="1189008"/>
                  <a:pt x="5185192" y="1069363"/>
                </a:cubicBezTo>
                <a:lnTo>
                  <a:pt x="5242464" y="930682"/>
                </a:lnTo>
                <a:cubicBezTo>
                  <a:pt x="5246951" y="918932"/>
                  <a:pt x="5237647" y="905797"/>
                  <a:pt x="5224835" y="905797"/>
                </a:cubicBezTo>
                <a:close/>
                <a:moveTo>
                  <a:pt x="7235035" y="905799"/>
                </a:moveTo>
                <a:lnTo>
                  <a:pt x="7235035" y="905799"/>
                </a:lnTo>
                <a:cubicBezTo>
                  <a:pt x="7235035" y="905799"/>
                  <a:pt x="6927702" y="905800"/>
                  <a:pt x="6927702" y="905800"/>
                </a:cubicBezTo>
                <a:cubicBezTo>
                  <a:pt x="6796316" y="905800"/>
                  <a:pt x="6684390" y="965237"/>
                  <a:pt x="6638391" y="1085721"/>
                </a:cubicBezTo>
                <a:lnTo>
                  <a:pt x="6577661" y="1244739"/>
                </a:lnTo>
                <a:cubicBezTo>
                  <a:pt x="6573760" y="1254963"/>
                  <a:pt x="6581856" y="1266393"/>
                  <a:pt x="6593003" y="1266393"/>
                </a:cubicBezTo>
                <a:lnTo>
                  <a:pt x="6905306" y="1266393"/>
                </a:lnTo>
                <a:cubicBezTo>
                  <a:pt x="7035777" y="1266393"/>
                  <a:pt x="7149711" y="1189008"/>
                  <a:pt x="7195392" y="1069363"/>
                </a:cubicBezTo>
                <a:lnTo>
                  <a:pt x="7252677" y="930682"/>
                </a:lnTo>
                <a:cubicBezTo>
                  <a:pt x="7257151" y="918932"/>
                  <a:pt x="7247847" y="905797"/>
                  <a:pt x="7235035" y="905797"/>
                </a:cubicBezTo>
                <a:close/>
                <a:moveTo>
                  <a:pt x="5896266" y="905799"/>
                </a:moveTo>
                <a:lnTo>
                  <a:pt x="5896266" y="905799"/>
                </a:lnTo>
                <a:cubicBezTo>
                  <a:pt x="5896266" y="905799"/>
                  <a:pt x="5588920" y="905800"/>
                  <a:pt x="5588920" y="905800"/>
                </a:cubicBezTo>
                <a:cubicBezTo>
                  <a:pt x="5457534" y="905800"/>
                  <a:pt x="5345620" y="965237"/>
                  <a:pt x="5299609" y="1085721"/>
                </a:cubicBezTo>
                <a:lnTo>
                  <a:pt x="5238892" y="1244739"/>
                </a:lnTo>
                <a:cubicBezTo>
                  <a:pt x="5234978" y="1254963"/>
                  <a:pt x="5243087" y="1266393"/>
                  <a:pt x="5254234" y="1266393"/>
                </a:cubicBezTo>
                <a:lnTo>
                  <a:pt x="5566537" y="1266393"/>
                </a:lnTo>
                <a:cubicBezTo>
                  <a:pt x="5697007" y="1266393"/>
                  <a:pt x="5810929" y="1189008"/>
                  <a:pt x="5856623" y="1069363"/>
                </a:cubicBezTo>
                <a:lnTo>
                  <a:pt x="5913895" y="930682"/>
                </a:lnTo>
                <a:cubicBezTo>
                  <a:pt x="5918382" y="918932"/>
                  <a:pt x="5909078" y="905797"/>
                  <a:pt x="5896266" y="905797"/>
                </a:cubicBezTo>
                <a:close/>
                <a:moveTo>
                  <a:pt x="8641258" y="1362601"/>
                </a:moveTo>
                <a:lnTo>
                  <a:pt x="8333911" y="1362601"/>
                </a:lnTo>
                <a:cubicBezTo>
                  <a:pt x="8202526" y="1362601"/>
                  <a:pt x="8090599" y="1422034"/>
                  <a:pt x="8044601" y="1542527"/>
                </a:cubicBezTo>
                <a:lnTo>
                  <a:pt x="7983884" y="1701545"/>
                </a:lnTo>
                <a:cubicBezTo>
                  <a:pt x="7979970" y="1711764"/>
                  <a:pt x="7988079" y="1723190"/>
                  <a:pt x="7999213" y="1723190"/>
                </a:cubicBezTo>
                <a:lnTo>
                  <a:pt x="8311516" y="1723190"/>
                </a:lnTo>
                <a:cubicBezTo>
                  <a:pt x="8441986" y="1723190"/>
                  <a:pt x="8555920" y="1645810"/>
                  <a:pt x="8601614" y="1526169"/>
                </a:cubicBezTo>
                <a:lnTo>
                  <a:pt x="8658886" y="1387487"/>
                </a:lnTo>
                <a:cubicBezTo>
                  <a:pt x="8663373" y="1375730"/>
                  <a:pt x="8654056" y="1362601"/>
                  <a:pt x="8641258" y="1362601"/>
                </a:cubicBezTo>
                <a:close/>
                <a:moveTo>
                  <a:pt x="562732" y="2268396"/>
                </a:moveTo>
                <a:lnTo>
                  <a:pt x="870074" y="2268396"/>
                </a:lnTo>
                <a:cubicBezTo>
                  <a:pt x="882884" y="2268396"/>
                  <a:pt x="892186" y="2281538"/>
                  <a:pt x="887706" y="2293282"/>
                </a:cubicBezTo>
                <a:lnTo>
                  <a:pt x="830430" y="2431964"/>
                </a:lnTo>
                <a:cubicBezTo>
                  <a:pt x="784740" y="2551605"/>
                  <a:pt x="670807" y="2628998"/>
                  <a:pt x="540341" y="2628998"/>
                </a:cubicBezTo>
                <a:lnTo>
                  <a:pt x="228041" y="2628998"/>
                </a:lnTo>
                <a:cubicBezTo>
                  <a:pt x="216889" y="2628998"/>
                  <a:pt x="208790" y="2617559"/>
                  <a:pt x="212693" y="2607339"/>
                </a:cubicBezTo>
                <a:lnTo>
                  <a:pt x="273420" y="2448322"/>
                </a:lnTo>
                <a:cubicBezTo>
                  <a:pt x="319426" y="2327842"/>
                  <a:pt x="431349" y="2268396"/>
                  <a:pt x="562733" y="2268396"/>
                </a:cubicBezTo>
                <a:close/>
                <a:moveTo>
                  <a:pt x="824880" y="2314597"/>
                </a:moveTo>
                <a:lnTo>
                  <a:pt x="562732" y="2314597"/>
                </a:lnTo>
                <a:cubicBezTo>
                  <a:pt x="442742" y="2314597"/>
                  <a:pt x="353019" y="2369340"/>
                  <a:pt x="316570" y="2464794"/>
                </a:cubicBezTo>
                <a:lnTo>
                  <a:pt x="272909" y="2579136"/>
                </a:lnTo>
                <a:cubicBezTo>
                  <a:pt x="272233" y="2580902"/>
                  <a:pt x="273542" y="2582809"/>
                  <a:pt x="275435" y="2582809"/>
                </a:cubicBezTo>
                <a:lnTo>
                  <a:pt x="540339" y="2582809"/>
                </a:lnTo>
                <a:cubicBezTo>
                  <a:pt x="651534" y="2582809"/>
                  <a:pt x="748463" y="2517135"/>
                  <a:pt x="787270" y="2415491"/>
                </a:cubicBezTo>
                <a:lnTo>
                  <a:pt x="787493" y="2414907"/>
                </a:lnTo>
                <a:lnTo>
                  <a:pt x="787730" y="2414335"/>
                </a:lnTo>
                <a:lnTo>
                  <a:pt x="827380" y="2318334"/>
                </a:lnTo>
                <a:cubicBezTo>
                  <a:pt x="828119" y="2316555"/>
                  <a:pt x="826810" y="2314597"/>
                  <a:pt x="824879" y="2314597"/>
                </a:cubicBezTo>
                <a:close/>
                <a:moveTo>
                  <a:pt x="362993" y="3984532"/>
                </a:moveTo>
                <a:lnTo>
                  <a:pt x="50692" y="3984532"/>
                </a:lnTo>
                <a:cubicBezTo>
                  <a:pt x="39540" y="3984532"/>
                  <a:pt x="31441" y="3973105"/>
                  <a:pt x="35345" y="3962874"/>
                </a:cubicBezTo>
                <a:lnTo>
                  <a:pt x="96072" y="3803856"/>
                </a:lnTo>
                <a:cubicBezTo>
                  <a:pt x="142078" y="3683375"/>
                  <a:pt x="254000" y="3623929"/>
                  <a:pt x="385385" y="3623929"/>
                </a:cubicBezTo>
                <a:lnTo>
                  <a:pt x="692727" y="3623929"/>
                </a:lnTo>
                <a:cubicBezTo>
                  <a:pt x="705536" y="3623942"/>
                  <a:pt x="714839" y="3637072"/>
                  <a:pt x="710359" y="3648816"/>
                </a:cubicBezTo>
                <a:lnTo>
                  <a:pt x="653082" y="3787498"/>
                </a:lnTo>
                <a:cubicBezTo>
                  <a:pt x="607393" y="3907139"/>
                  <a:pt x="493460" y="3984532"/>
                  <a:pt x="362994" y="3984532"/>
                </a:cubicBezTo>
                <a:close/>
                <a:moveTo>
                  <a:pt x="98089" y="3938342"/>
                </a:moveTo>
                <a:lnTo>
                  <a:pt x="362993" y="3938342"/>
                </a:lnTo>
                <a:cubicBezTo>
                  <a:pt x="474188" y="3938342"/>
                  <a:pt x="571117" y="3872669"/>
                  <a:pt x="609924" y="3771025"/>
                </a:cubicBezTo>
                <a:lnTo>
                  <a:pt x="610147" y="3770440"/>
                </a:lnTo>
                <a:lnTo>
                  <a:pt x="610384" y="3769869"/>
                </a:lnTo>
                <a:lnTo>
                  <a:pt x="650035" y="3673868"/>
                </a:lnTo>
                <a:cubicBezTo>
                  <a:pt x="650773" y="3672089"/>
                  <a:pt x="649464" y="3670131"/>
                  <a:pt x="647533" y="3670131"/>
                </a:cubicBezTo>
                <a:lnTo>
                  <a:pt x="385385" y="3670131"/>
                </a:lnTo>
                <a:cubicBezTo>
                  <a:pt x="265395" y="3670131"/>
                  <a:pt x="175672" y="3724874"/>
                  <a:pt x="139223" y="3820341"/>
                </a:cubicBezTo>
                <a:lnTo>
                  <a:pt x="95562" y="3934669"/>
                </a:lnTo>
                <a:cubicBezTo>
                  <a:pt x="94886" y="3936436"/>
                  <a:pt x="96195" y="3938342"/>
                  <a:pt x="98087" y="3938342"/>
                </a:cubicBezTo>
                <a:close/>
                <a:moveTo>
                  <a:pt x="86" y="2729243"/>
                </a:moveTo>
                <a:lnTo>
                  <a:pt x="74" y="3078724"/>
                </a:lnTo>
                <a:lnTo>
                  <a:pt x="71606" y="3078724"/>
                </a:lnTo>
                <a:cubicBezTo>
                  <a:pt x="202078" y="3078724"/>
                  <a:pt x="316011" y="3001344"/>
                  <a:pt x="361694" y="2881703"/>
                </a:cubicBezTo>
                <a:lnTo>
                  <a:pt x="418970" y="2743021"/>
                </a:lnTo>
                <a:cubicBezTo>
                  <a:pt x="423457" y="2731264"/>
                  <a:pt x="414148" y="2718135"/>
                  <a:pt x="401332" y="2718135"/>
                </a:cubicBezTo>
                <a:lnTo>
                  <a:pt x="401338" y="2718135"/>
                </a:lnTo>
                <a:lnTo>
                  <a:pt x="93999" y="2718135"/>
                </a:lnTo>
                <a:cubicBezTo>
                  <a:pt x="61243" y="2718135"/>
                  <a:pt x="29703" y="2721833"/>
                  <a:pt x="86" y="2729243"/>
                </a:cubicBezTo>
                <a:close/>
                <a:moveTo>
                  <a:pt x="2071972" y="1818670"/>
                </a:moveTo>
                <a:lnTo>
                  <a:pt x="1764613" y="1818670"/>
                </a:lnTo>
                <a:cubicBezTo>
                  <a:pt x="1633227" y="1818670"/>
                  <a:pt x="1521314" y="1878103"/>
                  <a:pt x="1475303" y="1998583"/>
                </a:cubicBezTo>
                <a:lnTo>
                  <a:pt x="1414586" y="2157601"/>
                </a:lnTo>
                <a:cubicBezTo>
                  <a:pt x="1410671" y="2167832"/>
                  <a:pt x="1418767" y="2179259"/>
                  <a:pt x="1429927" y="2179259"/>
                </a:cubicBezTo>
                <a:lnTo>
                  <a:pt x="1742230" y="2179259"/>
                </a:lnTo>
                <a:cubicBezTo>
                  <a:pt x="1872701" y="2179259"/>
                  <a:pt x="1986635" y="2101879"/>
                  <a:pt x="2032316" y="1982237"/>
                </a:cubicBezTo>
                <a:lnTo>
                  <a:pt x="2089601" y="1843543"/>
                </a:lnTo>
                <a:cubicBezTo>
                  <a:pt x="2094075" y="1831799"/>
                  <a:pt x="2084771" y="1818670"/>
                  <a:pt x="2071972" y="1818670"/>
                </a:cubicBezTo>
                <a:close/>
                <a:moveTo>
                  <a:pt x="4615494" y="1362601"/>
                </a:moveTo>
                <a:lnTo>
                  <a:pt x="4308160" y="1362601"/>
                </a:lnTo>
                <a:cubicBezTo>
                  <a:pt x="4176774" y="1362601"/>
                  <a:pt x="4064848" y="1422034"/>
                  <a:pt x="4018837" y="1542527"/>
                </a:cubicBezTo>
                <a:lnTo>
                  <a:pt x="3958120" y="1701545"/>
                </a:lnTo>
                <a:cubicBezTo>
                  <a:pt x="3954205" y="1711764"/>
                  <a:pt x="3962315" y="1723190"/>
                  <a:pt x="3973461" y="1723190"/>
                </a:cubicBezTo>
                <a:lnTo>
                  <a:pt x="4285765" y="1723190"/>
                </a:lnTo>
                <a:cubicBezTo>
                  <a:pt x="4416223" y="1723190"/>
                  <a:pt x="4530157" y="1645810"/>
                  <a:pt x="4575850" y="1526169"/>
                </a:cubicBezTo>
                <a:lnTo>
                  <a:pt x="4633123" y="1387487"/>
                </a:lnTo>
                <a:cubicBezTo>
                  <a:pt x="4637610" y="1375730"/>
                  <a:pt x="4628306" y="1362601"/>
                  <a:pt x="4615494" y="1362601"/>
                </a:cubicBezTo>
                <a:close/>
                <a:moveTo>
                  <a:pt x="3272619" y="1362601"/>
                </a:moveTo>
                <a:lnTo>
                  <a:pt x="2965285" y="1362601"/>
                </a:lnTo>
                <a:cubicBezTo>
                  <a:pt x="2833900" y="1362601"/>
                  <a:pt x="2721973" y="1422034"/>
                  <a:pt x="2675975" y="1542527"/>
                </a:cubicBezTo>
                <a:lnTo>
                  <a:pt x="2615246" y="1701545"/>
                </a:lnTo>
                <a:cubicBezTo>
                  <a:pt x="2611343" y="1711764"/>
                  <a:pt x="2619440" y="1723190"/>
                  <a:pt x="2630587" y="1723190"/>
                </a:cubicBezTo>
                <a:lnTo>
                  <a:pt x="2942903" y="1723190"/>
                </a:lnTo>
                <a:cubicBezTo>
                  <a:pt x="3073361" y="1723190"/>
                  <a:pt x="3187295" y="1645810"/>
                  <a:pt x="3232976" y="1526169"/>
                </a:cubicBezTo>
                <a:lnTo>
                  <a:pt x="3290261" y="1387487"/>
                </a:lnTo>
                <a:cubicBezTo>
                  <a:pt x="3294748" y="1375730"/>
                  <a:pt x="3285444" y="1362601"/>
                  <a:pt x="3272619" y="1362601"/>
                </a:cubicBezTo>
                <a:close/>
                <a:moveTo>
                  <a:pt x="5288183" y="1362601"/>
                </a:moveTo>
                <a:lnTo>
                  <a:pt x="4980837" y="1362601"/>
                </a:lnTo>
                <a:cubicBezTo>
                  <a:pt x="4849451" y="1362601"/>
                  <a:pt x="4737525" y="1422034"/>
                  <a:pt x="4691526" y="1542527"/>
                </a:cubicBezTo>
                <a:lnTo>
                  <a:pt x="4630797" y="1701545"/>
                </a:lnTo>
                <a:cubicBezTo>
                  <a:pt x="4626895" y="1711764"/>
                  <a:pt x="4635004" y="1723190"/>
                  <a:pt x="4646138" y="1723190"/>
                </a:cubicBezTo>
                <a:lnTo>
                  <a:pt x="4958441" y="1723190"/>
                </a:lnTo>
                <a:cubicBezTo>
                  <a:pt x="5088912" y="1723190"/>
                  <a:pt x="5202846" y="1645810"/>
                  <a:pt x="5248527" y="1526169"/>
                </a:cubicBezTo>
                <a:lnTo>
                  <a:pt x="5305812" y="1387487"/>
                </a:lnTo>
                <a:cubicBezTo>
                  <a:pt x="5310286" y="1375730"/>
                  <a:pt x="5300982" y="1362601"/>
                  <a:pt x="5288170" y="1362601"/>
                </a:cubicBezTo>
                <a:close/>
                <a:moveTo>
                  <a:pt x="1404583" y="3984532"/>
                </a:moveTo>
                <a:lnTo>
                  <a:pt x="1716899" y="3984532"/>
                </a:lnTo>
                <a:cubicBezTo>
                  <a:pt x="1847357" y="3984532"/>
                  <a:pt x="1961291" y="3907139"/>
                  <a:pt x="2006984" y="3787498"/>
                </a:cubicBezTo>
                <a:lnTo>
                  <a:pt x="2064257" y="3648816"/>
                </a:lnTo>
                <a:cubicBezTo>
                  <a:pt x="2068743" y="3637072"/>
                  <a:pt x="2059440" y="3623929"/>
                  <a:pt x="2046628" y="3623929"/>
                </a:cubicBezTo>
                <a:lnTo>
                  <a:pt x="1739282" y="3623929"/>
                </a:lnTo>
                <a:cubicBezTo>
                  <a:pt x="1607896" y="3623929"/>
                  <a:pt x="1495969" y="3683375"/>
                  <a:pt x="1449958" y="3803856"/>
                </a:cubicBezTo>
                <a:lnTo>
                  <a:pt x="1389242" y="3962874"/>
                </a:lnTo>
                <a:cubicBezTo>
                  <a:pt x="1385340" y="3973092"/>
                  <a:pt x="1393436" y="3984532"/>
                  <a:pt x="1404583" y="3984532"/>
                </a:cubicBezTo>
                <a:close/>
                <a:moveTo>
                  <a:pt x="1743794" y="4902999"/>
                </a:moveTo>
                <a:lnTo>
                  <a:pt x="2056097" y="4902999"/>
                </a:lnTo>
                <a:cubicBezTo>
                  <a:pt x="2186567" y="4902999"/>
                  <a:pt x="2300502" y="4825619"/>
                  <a:pt x="2346183" y="4705965"/>
                </a:cubicBezTo>
                <a:lnTo>
                  <a:pt x="2403468" y="4567296"/>
                </a:lnTo>
                <a:cubicBezTo>
                  <a:pt x="2407942" y="4555539"/>
                  <a:pt x="2398638" y="4542409"/>
                  <a:pt x="2385826" y="4542409"/>
                </a:cubicBezTo>
                <a:lnTo>
                  <a:pt x="2385826" y="4542409"/>
                </a:lnTo>
                <a:lnTo>
                  <a:pt x="2078492" y="4542409"/>
                </a:lnTo>
                <a:cubicBezTo>
                  <a:pt x="1947107" y="4542409"/>
                  <a:pt x="1835180" y="4601843"/>
                  <a:pt x="1789169" y="4722323"/>
                </a:cubicBezTo>
                <a:lnTo>
                  <a:pt x="1728452" y="4881341"/>
                </a:lnTo>
                <a:cubicBezTo>
                  <a:pt x="1724550" y="4891572"/>
                  <a:pt x="1732647" y="4902999"/>
                  <a:pt x="1743794" y="4902999"/>
                </a:cubicBezTo>
                <a:close/>
                <a:moveTo>
                  <a:pt x="2415237" y="4902999"/>
                </a:moveTo>
                <a:lnTo>
                  <a:pt x="2727528" y="4902999"/>
                </a:lnTo>
                <a:cubicBezTo>
                  <a:pt x="2857998" y="4902999"/>
                  <a:pt x="2971933" y="4825619"/>
                  <a:pt x="3017626" y="4705965"/>
                </a:cubicBezTo>
                <a:lnTo>
                  <a:pt x="3074899" y="4567296"/>
                </a:lnTo>
                <a:cubicBezTo>
                  <a:pt x="3079372" y="4555539"/>
                  <a:pt x="3070069" y="4542409"/>
                  <a:pt x="3057269" y="4542409"/>
                </a:cubicBezTo>
                <a:lnTo>
                  <a:pt x="3057269" y="4542409"/>
                </a:lnTo>
                <a:lnTo>
                  <a:pt x="2749923" y="4542409"/>
                </a:lnTo>
                <a:cubicBezTo>
                  <a:pt x="2618538" y="4542409"/>
                  <a:pt x="2506611" y="4601843"/>
                  <a:pt x="2460613" y="4722323"/>
                </a:cubicBezTo>
                <a:lnTo>
                  <a:pt x="2399883" y="4881341"/>
                </a:lnTo>
                <a:cubicBezTo>
                  <a:pt x="2395981" y="4891572"/>
                  <a:pt x="2404078" y="4902999"/>
                  <a:pt x="2415225" y="4902999"/>
                </a:cubicBezTo>
                <a:close/>
                <a:moveTo>
                  <a:pt x="1183516" y="3337759"/>
                </a:moveTo>
                <a:lnTo>
                  <a:pt x="1240792" y="3199090"/>
                </a:lnTo>
                <a:cubicBezTo>
                  <a:pt x="1245279" y="3187333"/>
                  <a:pt x="1235976" y="3174203"/>
                  <a:pt x="1223161" y="3174203"/>
                </a:cubicBezTo>
                <a:lnTo>
                  <a:pt x="915818" y="3174203"/>
                </a:lnTo>
                <a:cubicBezTo>
                  <a:pt x="784428" y="3174203"/>
                  <a:pt x="672511" y="3233636"/>
                  <a:pt x="626505" y="3354117"/>
                </a:cubicBezTo>
                <a:lnTo>
                  <a:pt x="565785" y="3513135"/>
                </a:lnTo>
                <a:cubicBezTo>
                  <a:pt x="561875" y="3523366"/>
                  <a:pt x="569980" y="3534793"/>
                  <a:pt x="581126" y="3534793"/>
                </a:cubicBezTo>
                <a:lnTo>
                  <a:pt x="893433" y="3534793"/>
                </a:lnTo>
                <a:cubicBezTo>
                  <a:pt x="1023899" y="3534793"/>
                  <a:pt x="1137838" y="3457413"/>
                  <a:pt x="1183516" y="3337759"/>
                </a:cubicBezTo>
                <a:close/>
                <a:moveTo>
                  <a:pt x="2567252" y="5352725"/>
                </a:moveTo>
                <a:lnTo>
                  <a:pt x="2879555" y="5352725"/>
                </a:lnTo>
                <a:cubicBezTo>
                  <a:pt x="3010013" y="5352725"/>
                  <a:pt x="3123947" y="5275345"/>
                  <a:pt x="3169628" y="5155704"/>
                </a:cubicBezTo>
                <a:lnTo>
                  <a:pt x="3226913" y="5017022"/>
                </a:lnTo>
                <a:cubicBezTo>
                  <a:pt x="3231400" y="5005278"/>
                  <a:pt x="3222096" y="4992136"/>
                  <a:pt x="3209284" y="4992136"/>
                </a:cubicBezTo>
                <a:lnTo>
                  <a:pt x="3209284" y="4992136"/>
                </a:lnTo>
                <a:cubicBezTo>
                  <a:pt x="3209284" y="4992136"/>
                  <a:pt x="2901938" y="4992136"/>
                  <a:pt x="2901938" y="4992136"/>
                </a:cubicBezTo>
                <a:cubicBezTo>
                  <a:pt x="2770552" y="4992136"/>
                  <a:pt x="2658626" y="5051569"/>
                  <a:pt x="2612627" y="5172062"/>
                </a:cubicBezTo>
                <a:lnTo>
                  <a:pt x="2551898" y="5331080"/>
                </a:lnTo>
                <a:cubicBezTo>
                  <a:pt x="2547996" y="5341298"/>
                  <a:pt x="2556092" y="5352725"/>
                  <a:pt x="2567252" y="5352725"/>
                </a:cubicBezTo>
                <a:close/>
                <a:moveTo>
                  <a:pt x="1607286" y="4446930"/>
                </a:moveTo>
                <a:lnTo>
                  <a:pt x="1919589" y="4446930"/>
                </a:lnTo>
                <a:cubicBezTo>
                  <a:pt x="2050060" y="4446930"/>
                  <a:pt x="2163981" y="4369550"/>
                  <a:pt x="2209675" y="4249896"/>
                </a:cubicBezTo>
                <a:lnTo>
                  <a:pt x="2266947" y="4111215"/>
                </a:lnTo>
                <a:cubicBezTo>
                  <a:pt x="2271434" y="4099470"/>
                  <a:pt x="2262130" y="4086341"/>
                  <a:pt x="2249318" y="4086341"/>
                </a:cubicBezTo>
                <a:lnTo>
                  <a:pt x="1941984" y="4086341"/>
                </a:lnTo>
                <a:cubicBezTo>
                  <a:pt x="1810586" y="4086341"/>
                  <a:pt x="1698672" y="4145774"/>
                  <a:pt x="1652661" y="4266254"/>
                </a:cubicBezTo>
                <a:lnTo>
                  <a:pt x="1591944" y="4425272"/>
                </a:lnTo>
                <a:cubicBezTo>
                  <a:pt x="1588030" y="4435504"/>
                  <a:pt x="1596139" y="4446930"/>
                  <a:pt x="1607286" y="4446930"/>
                </a:cubicBezTo>
                <a:close/>
                <a:moveTo>
                  <a:pt x="733153" y="3984532"/>
                </a:moveTo>
                <a:lnTo>
                  <a:pt x="1045454" y="3984532"/>
                </a:lnTo>
                <a:cubicBezTo>
                  <a:pt x="1175926" y="3984532"/>
                  <a:pt x="1289860" y="3907139"/>
                  <a:pt x="1335541" y="3787498"/>
                </a:cubicBezTo>
                <a:lnTo>
                  <a:pt x="1392813" y="3648816"/>
                </a:lnTo>
                <a:cubicBezTo>
                  <a:pt x="1397300" y="3637072"/>
                  <a:pt x="1387996" y="3623929"/>
                  <a:pt x="1375184" y="3623929"/>
                </a:cubicBezTo>
                <a:lnTo>
                  <a:pt x="1067839" y="3623929"/>
                </a:lnTo>
                <a:cubicBezTo>
                  <a:pt x="936455" y="3623929"/>
                  <a:pt x="824532" y="3683375"/>
                  <a:pt x="778526" y="3803856"/>
                </a:cubicBezTo>
                <a:lnTo>
                  <a:pt x="717806" y="3962874"/>
                </a:lnTo>
                <a:cubicBezTo>
                  <a:pt x="713902" y="3973092"/>
                  <a:pt x="722001" y="3984532"/>
                  <a:pt x="733153" y="3984532"/>
                </a:cubicBezTo>
                <a:close/>
                <a:moveTo>
                  <a:pt x="3238683" y="5352725"/>
                </a:moveTo>
                <a:lnTo>
                  <a:pt x="3550986" y="5352725"/>
                </a:lnTo>
                <a:cubicBezTo>
                  <a:pt x="3681456" y="5352725"/>
                  <a:pt x="3795391" y="5275345"/>
                  <a:pt x="3841072" y="5155704"/>
                </a:cubicBezTo>
                <a:lnTo>
                  <a:pt x="3898344" y="5017022"/>
                </a:lnTo>
                <a:cubicBezTo>
                  <a:pt x="3902831" y="5005278"/>
                  <a:pt x="3893527" y="4992136"/>
                  <a:pt x="3880715" y="4992136"/>
                </a:cubicBezTo>
                <a:lnTo>
                  <a:pt x="3880715" y="4992136"/>
                </a:lnTo>
                <a:cubicBezTo>
                  <a:pt x="3880715" y="4992136"/>
                  <a:pt x="3573381" y="4992136"/>
                  <a:pt x="3573381" y="4992136"/>
                </a:cubicBezTo>
                <a:cubicBezTo>
                  <a:pt x="3441995" y="4992136"/>
                  <a:pt x="3330069" y="5051569"/>
                  <a:pt x="3284058" y="5172062"/>
                </a:cubicBezTo>
                <a:lnTo>
                  <a:pt x="3223341" y="5331080"/>
                </a:lnTo>
                <a:cubicBezTo>
                  <a:pt x="3219427" y="5341298"/>
                  <a:pt x="3227536" y="5352725"/>
                  <a:pt x="3238683" y="5352725"/>
                </a:cubicBezTo>
                <a:close/>
                <a:moveTo>
                  <a:pt x="421741" y="1818670"/>
                </a:moveTo>
                <a:lnTo>
                  <a:pt x="729083" y="1818670"/>
                </a:lnTo>
                <a:cubicBezTo>
                  <a:pt x="741893" y="1818670"/>
                  <a:pt x="751195" y="1831799"/>
                  <a:pt x="746715" y="1843556"/>
                </a:cubicBezTo>
                <a:lnTo>
                  <a:pt x="689439" y="1982237"/>
                </a:lnTo>
                <a:cubicBezTo>
                  <a:pt x="643749" y="2101879"/>
                  <a:pt x="529816" y="2179259"/>
                  <a:pt x="399351" y="2179259"/>
                </a:cubicBezTo>
                <a:lnTo>
                  <a:pt x="87047" y="2179259"/>
                </a:lnTo>
                <a:cubicBezTo>
                  <a:pt x="75895" y="2179259"/>
                  <a:pt x="67796" y="2167832"/>
                  <a:pt x="71700" y="2157601"/>
                </a:cubicBezTo>
                <a:lnTo>
                  <a:pt x="132427" y="1998583"/>
                </a:lnTo>
                <a:cubicBezTo>
                  <a:pt x="178433" y="1878103"/>
                  <a:pt x="290355" y="1818670"/>
                  <a:pt x="421740" y="1818670"/>
                </a:cubicBezTo>
                <a:close/>
                <a:moveTo>
                  <a:pt x="683890" y="1864858"/>
                </a:moveTo>
                <a:lnTo>
                  <a:pt x="421741" y="1864858"/>
                </a:lnTo>
                <a:cubicBezTo>
                  <a:pt x="301751" y="1864858"/>
                  <a:pt x="212028" y="1919601"/>
                  <a:pt x="175579" y="2015068"/>
                </a:cubicBezTo>
                <a:lnTo>
                  <a:pt x="131918" y="2129397"/>
                </a:lnTo>
                <a:cubicBezTo>
                  <a:pt x="131242" y="2131176"/>
                  <a:pt x="132551" y="2133070"/>
                  <a:pt x="134444" y="2133070"/>
                </a:cubicBezTo>
                <a:lnTo>
                  <a:pt x="399348" y="2133070"/>
                </a:lnTo>
                <a:cubicBezTo>
                  <a:pt x="510544" y="2133070"/>
                  <a:pt x="607472" y="2067396"/>
                  <a:pt x="646279" y="1965752"/>
                </a:cubicBezTo>
                <a:lnTo>
                  <a:pt x="646502" y="1965168"/>
                </a:lnTo>
                <a:lnTo>
                  <a:pt x="646739" y="1964596"/>
                </a:lnTo>
                <a:lnTo>
                  <a:pt x="686390" y="1868595"/>
                </a:lnTo>
                <a:cubicBezTo>
                  <a:pt x="687128" y="1866816"/>
                  <a:pt x="685819" y="1864858"/>
                  <a:pt x="683888" y="1864858"/>
                </a:cubicBezTo>
                <a:close/>
                <a:moveTo>
                  <a:pt x="10440201" y="2881703"/>
                </a:moveTo>
                <a:lnTo>
                  <a:pt x="10497486" y="2743021"/>
                </a:lnTo>
                <a:cubicBezTo>
                  <a:pt x="10501960" y="2731264"/>
                  <a:pt x="10492656" y="2718135"/>
                  <a:pt x="10479856" y="2718135"/>
                </a:cubicBezTo>
                <a:lnTo>
                  <a:pt x="10172511" y="2718135"/>
                </a:lnTo>
                <a:cubicBezTo>
                  <a:pt x="10041124" y="2718135"/>
                  <a:pt x="9929198" y="2777568"/>
                  <a:pt x="9883200" y="2898061"/>
                </a:cubicBezTo>
                <a:lnTo>
                  <a:pt x="9822470" y="3057078"/>
                </a:lnTo>
                <a:cubicBezTo>
                  <a:pt x="9818568" y="3067298"/>
                  <a:pt x="9826665" y="3078724"/>
                  <a:pt x="9837812" y="3078724"/>
                </a:cubicBezTo>
                <a:lnTo>
                  <a:pt x="10150127" y="3078724"/>
                </a:lnTo>
                <a:cubicBezTo>
                  <a:pt x="10280586" y="3078724"/>
                  <a:pt x="10394520" y="3001344"/>
                  <a:pt x="10440201" y="2881703"/>
                </a:cubicBezTo>
                <a:close/>
                <a:moveTo>
                  <a:pt x="10277154" y="2268396"/>
                </a:moveTo>
                <a:lnTo>
                  <a:pt x="10277154" y="2268396"/>
                </a:lnTo>
                <a:cubicBezTo>
                  <a:pt x="10277154" y="2268396"/>
                  <a:pt x="9969820" y="2268396"/>
                  <a:pt x="9969820" y="2268396"/>
                </a:cubicBezTo>
                <a:cubicBezTo>
                  <a:pt x="9838422" y="2268396"/>
                  <a:pt x="9726508" y="2327842"/>
                  <a:pt x="9680497" y="2448322"/>
                </a:cubicBezTo>
                <a:lnTo>
                  <a:pt x="9619781" y="2607339"/>
                </a:lnTo>
                <a:cubicBezTo>
                  <a:pt x="9615865" y="2617559"/>
                  <a:pt x="9623974" y="2628998"/>
                  <a:pt x="9635121" y="2628998"/>
                </a:cubicBezTo>
                <a:lnTo>
                  <a:pt x="9947424" y="2628998"/>
                </a:lnTo>
                <a:cubicBezTo>
                  <a:pt x="10077895" y="2628998"/>
                  <a:pt x="10191817" y="2551605"/>
                  <a:pt x="10237510" y="2431964"/>
                </a:cubicBezTo>
                <a:lnTo>
                  <a:pt x="10294783" y="2293282"/>
                </a:lnTo>
                <a:cubicBezTo>
                  <a:pt x="10299269" y="2281538"/>
                  <a:pt x="10289965" y="2268396"/>
                  <a:pt x="10277154" y="2268396"/>
                </a:cubicBezTo>
                <a:close/>
                <a:moveTo>
                  <a:pt x="10125127" y="1818670"/>
                </a:moveTo>
                <a:lnTo>
                  <a:pt x="9817793" y="1818670"/>
                </a:lnTo>
                <a:cubicBezTo>
                  <a:pt x="9686407" y="1818670"/>
                  <a:pt x="9574481" y="1878103"/>
                  <a:pt x="9528470" y="1998583"/>
                </a:cubicBezTo>
                <a:lnTo>
                  <a:pt x="9467753" y="2157601"/>
                </a:lnTo>
                <a:cubicBezTo>
                  <a:pt x="9463838" y="2167832"/>
                  <a:pt x="9471947" y="2179259"/>
                  <a:pt x="9483094" y="2179259"/>
                </a:cubicBezTo>
                <a:lnTo>
                  <a:pt x="9795397" y="2179259"/>
                </a:lnTo>
                <a:cubicBezTo>
                  <a:pt x="9925868" y="2179259"/>
                  <a:pt x="10039803" y="2101879"/>
                  <a:pt x="10085483" y="1982237"/>
                </a:cubicBezTo>
                <a:lnTo>
                  <a:pt x="10142756" y="1843543"/>
                </a:lnTo>
                <a:cubicBezTo>
                  <a:pt x="10147242" y="1831799"/>
                  <a:pt x="10137938" y="1818670"/>
                  <a:pt x="10125127" y="1818670"/>
                </a:cubicBezTo>
                <a:close/>
                <a:moveTo>
                  <a:pt x="9453696" y="1818670"/>
                </a:moveTo>
                <a:lnTo>
                  <a:pt x="9146349" y="1818670"/>
                </a:lnTo>
                <a:cubicBezTo>
                  <a:pt x="9014964" y="1818670"/>
                  <a:pt x="8903037" y="1878103"/>
                  <a:pt x="8857039" y="1998583"/>
                </a:cubicBezTo>
                <a:lnTo>
                  <a:pt x="8796310" y="2157601"/>
                </a:lnTo>
                <a:cubicBezTo>
                  <a:pt x="8792407" y="2167832"/>
                  <a:pt x="8800517" y="2179259"/>
                  <a:pt x="8811664" y="2179259"/>
                </a:cubicBezTo>
                <a:lnTo>
                  <a:pt x="9123967" y="2179259"/>
                </a:lnTo>
                <a:cubicBezTo>
                  <a:pt x="9254424" y="2179259"/>
                  <a:pt x="9368359" y="2101879"/>
                  <a:pt x="9414052" y="1982237"/>
                </a:cubicBezTo>
                <a:lnTo>
                  <a:pt x="9471324" y="1843543"/>
                </a:lnTo>
                <a:cubicBezTo>
                  <a:pt x="9475811" y="1831799"/>
                  <a:pt x="9466508" y="1818670"/>
                  <a:pt x="9453696" y="1818670"/>
                </a:cubicBezTo>
                <a:close/>
                <a:moveTo>
                  <a:pt x="86" y="2600756"/>
                </a:moveTo>
                <a:cubicBezTo>
                  <a:pt x="72053" y="2568090"/>
                  <a:pt x="129652" y="2508823"/>
                  <a:pt x="158995" y="2431964"/>
                </a:cubicBezTo>
                <a:lnTo>
                  <a:pt x="216271" y="2293282"/>
                </a:lnTo>
                <a:cubicBezTo>
                  <a:pt x="220758" y="2281538"/>
                  <a:pt x="211449" y="2268396"/>
                  <a:pt x="198639" y="2268396"/>
                </a:cubicBezTo>
                <a:lnTo>
                  <a:pt x="198639" y="2268396"/>
                </a:lnTo>
                <a:cubicBezTo>
                  <a:pt x="198639" y="2268396"/>
                  <a:pt x="92" y="2268396"/>
                  <a:pt x="92" y="2268396"/>
                </a:cubicBezTo>
                <a:lnTo>
                  <a:pt x="85" y="2600756"/>
                </a:lnTo>
                <a:close/>
                <a:moveTo>
                  <a:pt x="9314341" y="1362601"/>
                </a:moveTo>
                <a:lnTo>
                  <a:pt x="9007007" y="1362601"/>
                </a:lnTo>
                <a:cubicBezTo>
                  <a:pt x="8875609" y="1362601"/>
                  <a:pt x="8763682" y="1422034"/>
                  <a:pt x="8717684" y="1542527"/>
                </a:cubicBezTo>
                <a:lnTo>
                  <a:pt x="8656967" y="1701545"/>
                </a:lnTo>
                <a:cubicBezTo>
                  <a:pt x="8653052" y="1711764"/>
                  <a:pt x="8661162" y="1723190"/>
                  <a:pt x="8672309" y="1723190"/>
                </a:cubicBezTo>
                <a:lnTo>
                  <a:pt x="8984612" y="1723190"/>
                </a:lnTo>
                <a:cubicBezTo>
                  <a:pt x="9115069" y="1723190"/>
                  <a:pt x="9229004" y="1645810"/>
                  <a:pt x="9274697" y="1526169"/>
                </a:cubicBezTo>
                <a:lnTo>
                  <a:pt x="9331969" y="1387487"/>
                </a:lnTo>
                <a:cubicBezTo>
                  <a:pt x="9336457" y="1375730"/>
                  <a:pt x="9327153" y="1362601"/>
                  <a:pt x="9314341" y="1362601"/>
                </a:cubicBezTo>
                <a:close/>
                <a:moveTo>
                  <a:pt x="8919980" y="4249896"/>
                </a:moveTo>
                <a:lnTo>
                  <a:pt x="8977253" y="4111215"/>
                </a:lnTo>
                <a:cubicBezTo>
                  <a:pt x="8981739" y="4099470"/>
                  <a:pt x="8972435" y="4086341"/>
                  <a:pt x="8959623" y="4086341"/>
                </a:cubicBezTo>
                <a:lnTo>
                  <a:pt x="8652277" y="4086341"/>
                </a:lnTo>
                <a:cubicBezTo>
                  <a:pt x="8520891" y="4086341"/>
                  <a:pt x="8408978" y="4145774"/>
                  <a:pt x="8362967" y="4266254"/>
                </a:cubicBezTo>
                <a:lnTo>
                  <a:pt x="8302250" y="4425272"/>
                </a:lnTo>
                <a:cubicBezTo>
                  <a:pt x="8298335" y="4435504"/>
                  <a:pt x="8306444" y="4446930"/>
                  <a:pt x="8317591" y="4446930"/>
                </a:cubicBezTo>
                <a:lnTo>
                  <a:pt x="8629894" y="4446930"/>
                </a:lnTo>
                <a:cubicBezTo>
                  <a:pt x="8760365" y="4446930"/>
                  <a:pt x="8874299" y="4369550"/>
                  <a:pt x="8919980" y="4249896"/>
                </a:cubicBezTo>
                <a:close/>
                <a:moveTo>
                  <a:pt x="9388708" y="3787498"/>
                </a:moveTo>
                <a:lnTo>
                  <a:pt x="9445993" y="3648816"/>
                </a:lnTo>
                <a:cubicBezTo>
                  <a:pt x="9450480" y="3637072"/>
                  <a:pt x="9441176" y="3623929"/>
                  <a:pt x="9428351" y="3623929"/>
                </a:cubicBezTo>
                <a:lnTo>
                  <a:pt x="9121018" y="3623929"/>
                </a:lnTo>
                <a:cubicBezTo>
                  <a:pt x="8989632" y="3623929"/>
                  <a:pt x="8877706" y="3683375"/>
                  <a:pt x="8831707" y="3803856"/>
                </a:cubicBezTo>
                <a:lnTo>
                  <a:pt x="8770978" y="3962874"/>
                </a:lnTo>
                <a:cubicBezTo>
                  <a:pt x="8767076" y="3973105"/>
                  <a:pt x="8775172" y="3984532"/>
                  <a:pt x="8786319" y="3984532"/>
                </a:cubicBezTo>
                <a:lnTo>
                  <a:pt x="9098635" y="3984532"/>
                </a:lnTo>
                <a:cubicBezTo>
                  <a:pt x="9229093" y="3984532"/>
                  <a:pt x="9343027" y="3907139"/>
                  <a:pt x="9388708" y="3787498"/>
                </a:cubicBezTo>
                <a:close/>
                <a:moveTo>
                  <a:pt x="5072808" y="456066"/>
                </a:moveTo>
                <a:lnTo>
                  <a:pt x="4765475" y="456066"/>
                </a:lnTo>
                <a:cubicBezTo>
                  <a:pt x="4634089" y="456066"/>
                  <a:pt x="4522162" y="515503"/>
                  <a:pt x="4476151" y="635986"/>
                </a:cubicBezTo>
                <a:lnTo>
                  <a:pt x="4415435" y="795004"/>
                </a:lnTo>
                <a:cubicBezTo>
                  <a:pt x="4411532" y="805228"/>
                  <a:pt x="4419629" y="816661"/>
                  <a:pt x="4430776" y="816661"/>
                </a:cubicBezTo>
                <a:lnTo>
                  <a:pt x="4743079" y="816661"/>
                </a:lnTo>
                <a:cubicBezTo>
                  <a:pt x="4873550" y="816661"/>
                  <a:pt x="4987484" y="739276"/>
                  <a:pt x="5033165" y="619630"/>
                </a:cubicBezTo>
                <a:lnTo>
                  <a:pt x="5090450" y="480948"/>
                </a:lnTo>
                <a:cubicBezTo>
                  <a:pt x="5094936" y="469200"/>
                  <a:pt x="5085633" y="456067"/>
                  <a:pt x="5072808" y="456067"/>
                </a:cubicBezTo>
                <a:close/>
                <a:moveTo>
                  <a:pt x="8387904" y="4705965"/>
                </a:moveTo>
                <a:lnTo>
                  <a:pt x="8445177" y="4567296"/>
                </a:lnTo>
                <a:cubicBezTo>
                  <a:pt x="8449651" y="4555539"/>
                  <a:pt x="8440359" y="4542409"/>
                  <a:pt x="8427547" y="4542409"/>
                </a:cubicBezTo>
                <a:lnTo>
                  <a:pt x="8427547" y="4542409"/>
                </a:lnTo>
                <a:lnTo>
                  <a:pt x="8120201" y="4542409"/>
                </a:lnTo>
                <a:cubicBezTo>
                  <a:pt x="7988816" y="4542409"/>
                  <a:pt x="7876890" y="4601843"/>
                  <a:pt x="7830891" y="4722323"/>
                </a:cubicBezTo>
                <a:lnTo>
                  <a:pt x="7770161" y="4881341"/>
                </a:lnTo>
                <a:cubicBezTo>
                  <a:pt x="7766259" y="4891572"/>
                  <a:pt x="7774368" y="4902999"/>
                  <a:pt x="7785516" y="4902999"/>
                </a:cubicBezTo>
                <a:lnTo>
                  <a:pt x="8097806" y="4902999"/>
                </a:lnTo>
                <a:cubicBezTo>
                  <a:pt x="8228277" y="4902999"/>
                  <a:pt x="8342211" y="4825619"/>
                  <a:pt x="8387892" y="4705978"/>
                </a:cubicBezTo>
                <a:close/>
                <a:moveTo>
                  <a:pt x="4401377" y="456066"/>
                </a:moveTo>
                <a:lnTo>
                  <a:pt x="4094031" y="456066"/>
                </a:lnTo>
                <a:cubicBezTo>
                  <a:pt x="3962645" y="456066"/>
                  <a:pt x="3850732" y="515503"/>
                  <a:pt x="3804720" y="635986"/>
                </a:cubicBezTo>
                <a:lnTo>
                  <a:pt x="3744004" y="795004"/>
                </a:lnTo>
                <a:cubicBezTo>
                  <a:pt x="3740089" y="805228"/>
                  <a:pt x="3748198" y="816661"/>
                  <a:pt x="3759345" y="816661"/>
                </a:cubicBezTo>
                <a:lnTo>
                  <a:pt x="4071648" y="816661"/>
                </a:lnTo>
                <a:cubicBezTo>
                  <a:pt x="4202119" y="816661"/>
                  <a:pt x="4316053" y="739276"/>
                  <a:pt x="4361734" y="619630"/>
                </a:cubicBezTo>
                <a:lnTo>
                  <a:pt x="4419006" y="480948"/>
                </a:lnTo>
                <a:cubicBezTo>
                  <a:pt x="4423493" y="469200"/>
                  <a:pt x="4414189" y="456067"/>
                  <a:pt x="4401377" y="456067"/>
                </a:cubicBezTo>
                <a:close/>
                <a:moveTo>
                  <a:pt x="3057269" y="456066"/>
                </a:moveTo>
                <a:lnTo>
                  <a:pt x="2749923" y="456066"/>
                </a:lnTo>
                <a:cubicBezTo>
                  <a:pt x="2618538" y="456066"/>
                  <a:pt x="2506611" y="515503"/>
                  <a:pt x="2460613" y="635986"/>
                </a:cubicBezTo>
                <a:lnTo>
                  <a:pt x="2399883" y="795004"/>
                </a:lnTo>
                <a:cubicBezTo>
                  <a:pt x="2395981" y="805228"/>
                  <a:pt x="2404078" y="816661"/>
                  <a:pt x="2415225" y="816661"/>
                </a:cubicBezTo>
                <a:lnTo>
                  <a:pt x="2727528" y="816661"/>
                </a:lnTo>
                <a:cubicBezTo>
                  <a:pt x="2857998" y="816661"/>
                  <a:pt x="2971933" y="739276"/>
                  <a:pt x="3017614" y="619630"/>
                </a:cubicBezTo>
                <a:lnTo>
                  <a:pt x="3074899" y="480948"/>
                </a:lnTo>
                <a:cubicBezTo>
                  <a:pt x="3079372" y="469200"/>
                  <a:pt x="3070069" y="456067"/>
                  <a:pt x="3057269" y="456067"/>
                </a:cubicBezTo>
                <a:close/>
                <a:moveTo>
                  <a:pt x="9251005" y="905799"/>
                </a:moveTo>
                <a:lnTo>
                  <a:pt x="9251005" y="905799"/>
                </a:lnTo>
                <a:cubicBezTo>
                  <a:pt x="9251005" y="905799"/>
                  <a:pt x="8943659" y="905800"/>
                  <a:pt x="8943659" y="905800"/>
                </a:cubicBezTo>
                <a:cubicBezTo>
                  <a:pt x="8812273" y="905800"/>
                  <a:pt x="8700360" y="965237"/>
                  <a:pt x="8654349" y="1085721"/>
                </a:cubicBezTo>
                <a:lnTo>
                  <a:pt x="8593632" y="1244739"/>
                </a:lnTo>
                <a:cubicBezTo>
                  <a:pt x="8589717" y="1254963"/>
                  <a:pt x="8597826" y="1266393"/>
                  <a:pt x="8608973" y="1266393"/>
                </a:cubicBezTo>
                <a:lnTo>
                  <a:pt x="8921264" y="1266393"/>
                </a:lnTo>
                <a:cubicBezTo>
                  <a:pt x="9051735" y="1266393"/>
                  <a:pt x="9165669" y="1189008"/>
                  <a:pt x="9211362" y="1069363"/>
                </a:cubicBezTo>
                <a:lnTo>
                  <a:pt x="9268635" y="930682"/>
                </a:lnTo>
                <a:cubicBezTo>
                  <a:pt x="9273109" y="918932"/>
                  <a:pt x="9263817" y="905797"/>
                  <a:pt x="9251005" y="905797"/>
                </a:cubicBezTo>
                <a:close/>
                <a:moveTo>
                  <a:pt x="8427547" y="456066"/>
                </a:moveTo>
                <a:lnTo>
                  <a:pt x="8120201" y="456066"/>
                </a:lnTo>
                <a:cubicBezTo>
                  <a:pt x="7988816" y="456066"/>
                  <a:pt x="7876902" y="515503"/>
                  <a:pt x="7830891" y="635986"/>
                </a:cubicBezTo>
                <a:lnTo>
                  <a:pt x="7770174" y="795004"/>
                </a:lnTo>
                <a:cubicBezTo>
                  <a:pt x="7766259" y="805228"/>
                  <a:pt x="7774368" y="816661"/>
                  <a:pt x="7785516" y="816661"/>
                </a:cubicBezTo>
                <a:lnTo>
                  <a:pt x="8097806" y="816661"/>
                </a:lnTo>
                <a:cubicBezTo>
                  <a:pt x="8228277" y="816661"/>
                  <a:pt x="8342211" y="739276"/>
                  <a:pt x="8387904" y="619630"/>
                </a:cubicBezTo>
                <a:lnTo>
                  <a:pt x="8445177" y="480948"/>
                </a:lnTo>
                <a:cubicBezTo>
                  <a:pt x="8449651" y="469200"/>
                  <a:pt x="8440359" y="456067"/>
                  <a:pt x="8427547" y="456067"/>
                </a:cubicBezTo>
                <a:close/>
                <a:moveTo>
                  <a:pt x="7083021" y="456066"/>
                </a:moveTo>
                <a:lnTo>
                  <a:pt x="6775675" y="456066"/>
                </a:lnTo>
                <a:cubicBezTo>
                  <a:pt x="6644289" y="456066"/>
                  <a:pt x="6532375" y="515503"/>
                  <a:pt x="6486364" y="635986"/>
                </a:cubicBezTo>
                <a:lnTo>
                  <a:pt x="6425647" y="795004"/>
                </a:lnTo>
                <a:cubicBezTo>
                  <a:pt x="6421745" y="805228"/>
                  <a:pt x="6429842" y="816661"/>
                  <a:pt x="6440989" y="816661"/>
                </a:cubicBezTo>
                <a:lnTo>
                  <a:pt x="6753292" y="816661"/>
                </a:lnTo>
                <a:cubicBezTo>
                  <a:pt x="6883762" y="816661"/>
                  <a:pt x="6997697" y="739276"/>
                  <a:pt x="7043378" y="619630"/>
                </a:cubicBezTo>
                <a:lnTo>
                  <a:pt x="7100650" y="480948"/>
                </a:lnTo>
                <a:cubicBezTo>
                  <a:pt x="7105136" y="469200"/>
                  <a:pt x="7095832" y="456067"/>
                  <a:pt x="7083021" y="456067"/>
                </a:cubicBezTo>
                <a:close/>
                <a:moveTo>
                  <a:pt x="6411590" y="456066"/>
                </a:moveTo>
                <a:lnTo>
                  <a:pt x="6104244" y="456066"/>
                </a:lnTo>
                <a:cubicBezTo>
                  <a:pt x="5972858" y="456066"/>
                  <a:pt x="5860944" y="515503"/>
                  <a:pt x="5814933" y="635986"/>
                </a:cubicBezTo>
                <a:lnTo>
                  <a:pt x="5754216" y="795004"/>
                </a:lnTo>
                <a:cubicBezTo>
                  <a:pt x="5750302" y="805228"/>
                  <a:pt x="5758411" y="816661"/>
                  <a:pt x="5769558" y="816661"/>
                </a:cubicBezTo>
                <a:lnTo>
                  <a:pt x="6081848" y="816661"/>
                </a:lnTo>
                <a:cubicBezTo>
                  <a:pt x="6212331" y="816661"/>
                  <a:pt x="6326253" y="739276"/>
                  <a:pt x="6371947" y="619630"/>
                </a:cubicBezTo>
                <a:lnTo>
                  <a:pt x="6429219" y="480948"/>
                </a:lnTo>
                <a:cubicBezTo>
                  <a:pt x="6433693" y="469200"/>
                  <a:pt x="6424402" y="456067"/>
                  <a:pt x="6411590" y="456067"/>
                </a:cubicBezTo>
                <a:close/>
                <a:moveTo>
                  <a:pt x="9908125" y="3337759"/>
                </a:moveTo>
                <a:lnTo>
                  <a:pt x="9965397" y="3199090"/>
                </a:lnTo>
                <a:cubicBezTo>
                  <a:pt x="9969884" y="3187333"/>
                  <a:pt x="9960580" y="3174203"/>
                  <a:pt x="9947768" y="3174203"/>
                </a:cubicBezTo>
                <a:lnTo>
                  <a:pt x="9640422" y="3174203"/>
                </a:lnTo>
                <a:cubicBezTo>
                  <a:pt x="9509049" y="3174203"/>
                  <a:pt x="9397123" y="3233636"/>
                  <a:pt x="9351112" y="3354117"/>
                </a:cubicBezTo>
                <a:lnTo>
                  <a:pt x="9290394" y="3513135"/>
                </a:lnTo>
                <a:cubicBezTo>
                  <a:pt x="9286480" y="3523366"/>
                  <a:pt x="9294589" y="3534793"/>
                  <a:pt x="9305736" y="3534793"/>
                </a:cubicBezTo>
                <a:lnTo>
                  <a:pt x="9618039" y="3534793"/>
                </a:lnTo>
                <a:cubicBezTo>
                  <a:pt x="9748510" y="3534793"/>
                  <a:pt x="9862444" y="3457413"/>
                  <a:pt x="9908125" y="3337759"/>
                </a:cubicBezTo>
                <a:close/>
                <a:moveTo>
                  <a:pt x="1227227" y="5352725"/>
                </a:moveTo>
                <a:lnTo>
                  <a:pt x="1539540" y="5352725"/>
                </a:lnTo>
                <a:cubicBezTo>
                  <a:pt x="1669998" y="5352725"/>
                  <a:pt x="1783945" y="5275345"/>
                  <a:pt x="1829626" y="5155704"/>
                </a:cubicBezTo>
                <a:lnTo>
                  <a:pt x="1886898" y="5017022"/>
                </a:lnTo>
                <a:cubicBezTo>
                  <a:pt x="1891372" y="5005278"/>
                  <a:pt x="1882081" y="4992136"/>
                  <a:pt x="1869269" y="4992136"/>
                </a:cubicBezTo>
                <a:lnTo>
                  <a:pt x="1869256" y="4992136"/>
                </a:lnTo>
                <a:cubicBezTo>
                  <a:pt x="1869256" y="4992136"/>
                  <a:pt x="1561923" y="4992136"/>
                  <a:pt x="1561923" y="4992136"/>
                </a:cubicBezTo>
                <a:cubicBezTo>
                  <a:pt x="1430524" y="4992136"/>
                  <a:pt x="1318611" y="5051569"/>
                  <a:pt x="1272600" y="5172062"/>
                </a:cubicBezTo>
                <a:lnTo>
                  <a:pt x="1211884" y="5331080"/>
                </a:lnTo>
                <a:cubicBezTo>
                  <a:pt x="1207981" y="5341298"/>
                  <a:pt x="1216080" y="5352725"/>
                  <a:pt x="1227225" y="5352725"/>
                </a:cubicBezTo>
                <a:close/>
                <a:moveTo>
                  <a:pt x="7264434" y="5352725"/>
                </a:moveTo>
                <a:lnTo>
                  <a:pt x="7576750" y="5352725"/>
                </a:lnTo>
                <a:cubicBezTo>
                  <a:pt x="7707208" y="5352725"/>
                  <a:pt x="7821142" y="5275345"/>
                  <a:pt x="7866836" y="5155704"/>
                </a:cubicBezTo>
                <a:lnTo>
                  <a:pt x="7924108" y="5017022"/>
                </a:lnTo>
                <a:cubicBezTo>
                  <a:pt x="7928582" y="5005278"/>
                  <a:pt x="7919278" y="4992136"/>
                  <a:pt x="7906479" y="4992136"/>
                </a:cubicBezTo>
                <a:lnTo>
                  <a:pt x="7906479" y="4992136"/>
                </a:lnTo>
                <a:cubicBezTo>
                  <a:pt x="7906479" y="4992136"/>
                  <a:pt x="7599133" y="4992136"/>
                  <a:pt x="7599133" y="4992136"/>
                </a:cubicBezTo>
                <a:cubicBezTo>
                  <a:pt x="7467747" y="4992136"/>
                  <a:pt x="7355820" y="5051569"/>
                  <a:pt x="7309822" y="5172062"/>
                </a:cubicBezTo>
                <a:lnTo>
                  <a:pt x="7249105" y="5331080"/>
                </a:lnTo>
                <a:cubicBezTo>
                  <a:pt x="7245191" y="5341298"/>
                  <a:pt x="7253300" y="5352725"/>
                  <a:pt x="7264434" y="5352725"/>
                </a:cubicBezTo>
                <a:close/>
                <a:moveTo>
                  <a:pt x="1883314" y="5331080"/>
                </a:moveTo>
                <a:lnTo>
                  <a:pt x="1944043" y="5172062"/>
                </a:lnTo>
                <a:cubicBezTo>
                  <a:pt x="1990042" y="5051569"/>
                  <a:pt x="2101968" y="4992136"/>
                  <a:pt x="2233354" y="4992136"/>
                </a:cubicBezTo>
                <a:lnTo>
                  <a:pt x="2540687" y="4992136"/>
                </a:lnTo>
                <a:cubicBezTo>
                  <a:pt x="2553499" y="4992136"/>
                  <a:pt x="2562803" y="5005265"/>
                  <a:pt x="2558329" y="5017022"/>
                </a:cubicBezTo>
                <a:lnTo>
                  <a:pt x="2501044" y="5155704"/>
                </a:lnTo>
                <a:cubicBezTo>
                  <a:pt x="2455363" y="5275345"/>
                  <a:pt x="2341429" y="5352725"/>
                  <a:pt x="2210958" y="5352725"/>
                </a:cubicBezTo>
                <a:lnTo>
                  <a:pt x="1898655" y="5352725"/>
                </a:lnTo>
                <a:cubicBezTo>
                  <a:pt x="1887508" y="5352725"/>
                  <a:pt x="1879412" y="5341298"/>
                  <a:pt x="1883314" y="5331080"/>
                </a:cubicBezTo>
                <a:close/>
                <a:moveTo>
                  <a:pt x="1946064" y="5306536"/>
                </a:moveTo>
                <a:lnTo>
                  <a:pt x="2210958" y="5306536"/>
                </a:lnTo>
                <a:cubicBezTo>
                  <a:pt x="2322160" y="5306536"/>
                  <a:pt x="2419089" y="5240862"/>
                  <a:pt x="2457893" y="5139231"/>
                </a:cubicBezTo>
                <a:lnTo>
                  <a:pt x="2458109" y="5138646"/>
                </a:lnTo>
                <a:lnTo>
                  <a:pt x="2458350" y="5138062"/>
                </a:lnTo>
                <a:lnTo>
                  <a:pt x="2498006" y="5042061"/>
                </a:lnTo>
                <a:cubicBezTo>
                  <a:pt x="2498744" y="5040282"/>
                  <a:pt x="2497434" y="5038324"/>
                  <a:pt x="2495502" y="5038324"/>
                </a:cubicBezTo>
                <a:lnTo>
                  <a:pt x="2233354" y="5038324"/>
                </a:lnTo>
                <a:cubicBezTo>
                  <a:pt x="2113369" y="5038324"/>
                  <a:pt x="2023635" y="5093080"/>
                  <a:pt x="1987195" y="5188534"/>
                </a:cubicBezTo>
                <a:lnTo>
                  <a:pt x="1943535" y="5302876"/>
                </a:lnTo>
                <a:cubicBezTo>
                  <a:pt x="1942861" y="5304642"/>
                  <a:pt x="1944158" y="5306536"/>
                  <a:pt x="1946064" y="5306536"/>
                </a:cubicBezTo>
                <a:close/>
                <a:moveTo>
                  <a:pt x="334724" y="4705965"/>
                </a:moveTo>
                <a:lnTo>
                  <a:pt x="392000" y="4567296"/>
                </a:lnTo>
                <a:cubicBezTo>
                  <a:pt x="396487" y="4555539"/>
                  <a:pt x="387184" y="4542409"/>
                  <a:pt x="374369" y="4542409"/>
                </a:cubicBezTo>
                <a:lnTo>
                  <a:pt x="374369" y="4542409"/>
                </a:lnTo>
                <a:lnTo>
                  <a:pt x="67026" y="4542409"/>
                </a:lnTo>
                <a:cubicBezTo>
                  <a:pt x="44002" y="4542409"/>
                  <a:pt x="21628" y="4544341"/>
                  <a:pt x="43" y="4548002"/>
                </a:cubicBezTo>
                <a:lnTo>
                  <a:pt x="37" y="4902999"/>
                </a:lnTo>
                <a:lnTo>
                  <a:pt x="44641" y="4902999"/>
                </a:lnTo>
                <a:cubicBezTo>
                  <a:pt x="175106" y="4902999"/>
                  <a:pt x="289046" y="4825619"/>
                  <a:pt x="334724" y="4705965"/>
                </a:cubicBezTo>
                <a:close/>
                <a:moveTo>
                  <a:pt x="1962003" y="5807535"/>
                </a:moveTo>
                <a:lnTo>
                  <a:pt x="2274306" y="5807535"/>
                </a:lnTo>
                <a:cubicBezTo>
                  <a:pt x="2404777" y="5807535"/>
                  <a:pt x="2518711" y="5730155"/>
                  <a:pt x="2564392" y="5610514"/>
                </a:cubicBezTo>
                <a:lnTo>
                  <a:pt x="2621664" y="5471833"/>
                </a:lnTo>
                <a:cubicBezTo>
                  <a:pt x="2626151" y="5460088"/>
                  <a:pt x="2616847" y="5446946"/>
                  <a:pt x="2604035" y="5446946"/>
                </a:cubicBezTo>
                <a:lnTo>
                  <a:pt x="2604035" y="5446946"/>
                </a:lnTo>
                <a:cubicBezTo>
                  <a:pt x="2604035" y="5446946"/>
                  <a:pt x="2296689" y="5446946"/>
                  <a:pt x="2296689" y="5446946"/>
                </a:cubicBezTo>
                <a:cubicBezTo>
                  <a:pt x="2165303" y="5446946"/>
                  <a:pt x="2053390" y="5506379"/>
                  <a:pt x="2007379" y="5626872"/>
                </a:cubicBezTo>
                <a:lnTo>
                  <a:pt x="1946662" y="5785890"/>
                </a:lnTo>
                <a:cubicBezTo>
                  <a:pt x="1942747" y="5796109"/>
                  <a:pt x="1950856" y="5807548"/>
                  <a:pt x="1962003" y="5807548"/>
                </a:cubicBezTo>
                <a:close/>
                <a:moveTo>
                  <a:pt x="866810" y="4249896"/>
                </a:moveTo>
                <a:lnTo>
                  <a:pt x="924086" y="4111215"/>
                </a:lnTo>
                <a:cubicBezTo>
                  <a:pt x="928567" y="4099470"/>
                  <a:pt x="919264" y="4086341"/>
                  <a:pt x="906448" y="4086341"/>
                </a:cubicBezTo>
                <a:lnTo>
                  <a:pt x="906455" y="4086341"/>
                </a:lnTo>
                <a:lnTo>
                  <a:pt x="599106" y="4086341"/>
                </a:lnTo>
                <a:cubicBezTo>
                  <a:pt x="467715" y="4086341"/>
                  <a:pt x="355805" y="4145774"/>
                  <a:pt x="309793" y="4266254"/>
                </a:cubicBezTo>
                <a:lnTo>
                  <a:pt x="249072" y="4425272"/>
                </a:lnTo>
                <a:cubicBezTo>
                  <a:pt x="245169" y="4435504"/>
                  <a:pt x="253268" y="4446930"/>
                  <a:pt x="264414" y="4446930"/>
                </a:cubicBezTo>
                <a:lnTo>
                  <a:pt x="576721" y="4446930"/>
                </a:lnTo>
                <a:cubicBezTo>
                  <a:pt x="707186" y="4446930"/>
                  <a:pt x="821126" y="4369550"/>
                  <a:pt x="866809" y="4249896"/>
                </a:cubicBezTo>
                <a:close/>
                <a:moveTo>
                  <a:pt x="920506" y="4425272"/>
                </a:moveTo>
                <a:lnTo>
                  <a:pt x="981226" y="4266254"/>
                </a:lnTo>
                <a:cubicBezTo>
                  <a:pt x="1027232" y="4145774"/>
                  <a:pt x="1139155" y="4086341"/>
                  <a:pt x="1270539" y="4086341"/>
                </a:cubicBezTo>
                <a:lnTo>
                  <a:pt x="1577887" y="4086341"/>
                </a:lnTo>
                <a:cubicBezTo>
                  <a:pt x="1590686" y="4086341"/>
                  <a:pt x="1599990" y="4099470"/>
                  <a:pt x="1595516" y="4111227"/>
                </a:cubicBezTo>
                <a:lnTo>
                  <a:pt x="1538231" y="4249896"/>
                </a:lnTo>
                <a:cubicBezTo>
                  <a:pt x="1492550" y="4369550"/>
                  <a:pt x="1378616" y="4446930"/>
                  <a:pt x="1248149" y="4446930"/>
                </a:cubicBezTo>
                <a:lnTo>
                  <a:pt x="935848" y="4446930"/>
                </a:lnTo>
                <a:cubicBezTo>
                  <a:pt x="924702" y="4446930"/>
                  <a:pt x="916597" y="4435504"/>
                  <a:pt x="920507" y="4425272"/>
                </a:cubicBezTo>
                <a:close/>
                <a:moveTo>
                  <a:pt x="983250" y="4400741"/>
                </a:moveTo>
                <a:lnTo>
                  <a:pt x="1248148" y="4400741"/>
                </a:lnTo>
                <a:cubicBezTo>
                  <a:pt x="1359347" y="4400741"/>
                  <a:pt x="1456275" y="4335067"/>
                  <a:pt x="1495080" y="4233423"/>
                </a:cubicBezTo>
                <a:lnTo>
                  <a:pt x="1495309" y="4232839"/>
                </a:lnTo>
                <a:lnTo>
                  <a:pt x="1495537" y="4232267"/>
                </a:lnTo>
                <a:lnTo>
                  <a:pt x="1535193" y="4136267"/>
                </a:lnTo>
                <a:cubicBezTo>
                  <a:pt x="1535930" y="4134487"/>
                  <a:pt x="1534621" y="4132530"/>
                  <a:pt x="1532689" y="4132530"/>
                </a:cubicBezTo>
                <a:lnTo>
                  <a:pt x="1270539" y="4132530"/>
                </a:lnTo>
                <a:cubicBezTo>
                  <a:pt x="1150550" y="4132530"/>
                  <a:pt x="1060827" y="4187273"/>
                  <a:pt x="1024378" y="4282739"/>
                </a:cubicBezTo>
                <a:lnTo>
                  <a:pt x="980723" y="4397068"/>
                </a:lnTo>
                <a:cubicBezTo>
                  <a:pt x="980047" y="4398835"/>
                  <a:pt x="981350" y="4400741"/>
                  <a:pt x="983249" y="4400741"/>
                </a:cubicBezTo>
                <a:close/>
                <a:moveTo>
                  <a:pt x="1059871" y="4881341"/>
                </a:moveTo>
                <a:lnTo>
                  <a:pt x="1120592" y="4722323"/>
                </a:lnTo>
                <a:cubicBezTo>
                  <a:pt x="1166598" y="4601843"/>
                  <a:pt x="1278523" y="4542409"/>
                  <a:pt x="1409908" y="4542409"/>
                </a:cubicBezTo>
                <a:lnTo>
                  <a:pt x="1717242" y="4542409"/>
                </a:lnTo>
                <a:lnTo>
                  <a:pt x="1717242" y="4542409"/>
                </a:lnTo>
                <a:cubicBezTo>
                  <a:pt x="1730054" y="4542409"/>
                  <a:pt x="1739358" y="4555539"/>
                  <a:pt x="1734884" y="4567296"/>
                </a:cubicBezTo>
                <a:lnTo>
                  <a:pt x="1677599" y="4705965"/>
                </a:lnTo>
                <a:cubicBezTo>
                  <a:pt x="1631918" y="4825619"/>
                  <a:pt x="1517984" y="4902999"/>
                  <a:pt x="1387513" y="4902999"/>
                </a:cubicBezTo>
                <a:lnTo>
                  <a:pt x="1075214" y="4902999"/>
                </a:lnTo>
                <a:cubicBezTo>
                  <a:pt x="1064067" y="4902999"/>
                  <a:pt x="1055963" y="4891572"/>
                  <a:pt x="1059872" y="4881341"/>
                </a:cubicBezTo>
                <a:close/>
                <a:moveTo>
                  <a:pt x="1122615" y="4856810"/>
                </a:moveTo>
                <a:lnTo>
                  <a:pt x="1387513" y="4856810"/>
                </a:lnTo>
                <a:cubicBezTo>
                  <a:pt x="1498702" y="4856810"/>
                  <a:pt x="1595630" y="4791136"/>
                  <a:pt x="1634447" y="4689492"/>
                </a:cubicBezTo>
                <a:lnTo>
                  <a:pt x="1634664" y="4688907"/>
                </a:lnTo>
                <a:lnTo>
                  <a:pt x="1634905" y="4688336"/>
                </a:lnTo>
                <a:lnTo>
                  <a:pt x="1674561" y="4592335"/>
                </a:lnTo>
                <a:cubicBezTo>
                  <a:pt x="1675298" y="4590556"/>
                  <a:pt x="1673989" y="4588598"/>
                  <a:pt x="1672057" y="4588598"/>
                </a:cubicBezTo>
                <a:lnTo>
                  <a:pt x="1409908" y="4588598"/>
                </a:lnTo>
                <a:cubicBezTo>
                  <a:pt x="1289911" y="4588598"/>
                  <a:pt x="1200192" y="4643341"/>
                  <a:pt x="1163743" y="4738808"/>
                </a:cubicBezTo>
                <a:lnTo>
                  <a:pt x="1120082" y="4853137"/>
                </a:lnTo>
                <a:cubicBezTo>
                  <a:pt x="1119412" y="4854916"/>
                  <a:pt x="1120715" y="4856810"/>
                  <a:pt x="1122614" y="4856810"/>
                </a:cubicBezTo>
                <a:close/>
                <a:moveTo>
                  <a:pt x="5989013" y="5807535"/>
                </a:moveTo>
                <a:lnTo>
                  <a:pt x="6301316" y="5807535"/>
                </a:lnTo>
                <a:cubicBezTo>
                  <a:pt x="6431787" y="5807535"/>
                  <a:pt x="6545721" y="5730155"/>
                  <a:pt x="6591402" y="5610514"/>
                </a:cubicBezTo>
                <a:lnTo>
                  <a:pt x="6648674" y="5471833"/>
                </a:lnTo>
                <a:cubicBezTo>
                  <a:pt x="6653160" y="5460088"/>
                  <a:pt x="6643856" y="5446946"/>
                  <a:pt x="6631045" y="5446946"/>
                </a:cubicBezTo>
                <a:lnTo>
                  <a:pt x="6631045" y="5446946"/>
                </a:lnTo>
                <a:cubicBezTo>
                  <a:pt x="6631045" y="5446946"/>
                  <a:pt x="6323699" y="5446946"/>
                  <a:pt x="6323699" y="5446946"/>
                </a:cubicBezTo>
                <a:cubicBezTo>
                  <a:pt x="6192313" y="5446946"/>
                  <a:pt x="6080399" y="5506379"/>
                  <a:pt x="6034388" y="5626872"/>
                </a:cubicBezTo>
                <a:lnTo>
                  <a:pt x="5973672" y="5785890"/>
                </a:lnTo>
                <a:cubicBezTo>
                  <a:pt x="5969757" y="5796109"/>
                  <a:pt x="5977866" y="5807548"/>
                  <a:pt x="5989013" y="5807548"/>
                </a:cubicBezTo>
                <a:close/>
                <a:moveTo>
                  <a:pt x="7195392" y="5155704"/>
                </a:moveTo>
                <a:lnTo>
                  <a:pt x="7252677" y="5017022"/>
                </a:lnTo>
                <a:cubicBezTo>
                  <a:pt x="7257151" y="5005278"/>
                  <a:pt x="7247847" y="4992136"/>
                  <a:pt x="7235035" y="4992136"/>
                </a:cubicBezTo>
                <a:lnTo>
                  <a:pt x="7235035" y="4992136"/>
                </a:lnTo>
                <a:cubicBezTo>
                  <a:pt x="7235035" y="4992136"/>
                  <a:pt x="6927702" y="4992136"/>
                  <a:pt x="6927702" y="4992136"/>
                </a:cubicBezTo>
                <a:cubicBezTo>
                  <a:pt x="6796316" y="4992136"/>
                  <a:pt x="6684390" y="5051569"/>
                  <a:pt x="6638391" y="5172062"/>
                </a:cubicBezTo>
                <a:lnTo>
                  <a:pt x="6577661" y="5331080"/>
                </a:lnTo>
                <a:cubicBezTo>
                  <a:pt x="6573760" y="5341298"/>
                  <a:pt x="6581856" y="5352725"/>
                  <a:pt x="6593003" y="5352725"/>
                </a:cubicBezTo>
                <a:lnTo>
                  <a:pt x="6905306" y="5352725"/>
                </a:lnTo>
                <a:cubicBezTo>
                  <a:pt x="7035777" y="5352725"/>
                  <a:pt x="7149711" y="5275345"/>
                  <a:pt x="7195392" y="5155704"/>
                </a:cubicBezTo>
                <a:close/>
                <a:moveTo>
                  <a:pt x="5302240" y="5785877"/>
                </a:moveTo>
                <a:lnTo>
                  <a:pt x="5362957" y="5626859"/>
                </a:lnTo>
                <a:cubicBezTo>
                  <a:pt x="5408968" y="5506379"/>
                  <a:pt x="5520882" y="5446946"/>
                  <a:pt x="5652280" y="5446946"/>
                </a:cubicBezTo>
                <a:lnTo>
                  <a:pt x="5959614" y="5446946"/>
                </a:lnTo>
                <a:cubicBezTo>
                  <a:pt x="5972426" y="5446946"/>
                  <a:pt x="5981729" y="5460076"/>
                  <a:pt x="5977243" y="5471833"/>
                </a:cubicBezTo>
                <a:lnTo>
                  <a:pt x="5919971" y="5610514"/>
                </a:lnTo>
                <a:cubicBezTo>
                  <a:pt x="5874277" y="5730155"/>
                  <a:pt x="5760355" y="5807535"/>
                  <a:pt x="5629885" y="5807535"/>
                </a:cubicBezTo>
                <a:lnTo>
                  <a:pt x="5317582" y="5807535"/>
                </a:lnTo>
                <a:cubicBezTo>
                  <a:pt x="5306435" y="5807535"/>
                  <a:pt x="5298326" y="5796109"/>
                  <a:pt x="5302240" y="5785877"/>
                </a:cubicBezTo>
                <a:close/>
                <a:moveTo>
                  <a:pt x="5364978" y="5761346"/>
                </a:moveTo>
                <a:lnTo>
                  <a:pt x="5629885" y="5761346"/>
                </a:lnTo>
                <a:cubicBezTo>
                  <a:pt x="5741074" y="5761346"/>
                  <a:pt x="5838002" y="5695673"/>
                  <a:pt x="5876819" y="5594029"/>
                </a:cubicBezTo>
                <a:lnTo>
                  <a:pt x="5877035" y="5593444"/>
                </a:lnTo>
                <a:lnTo>
                  <a:pt x="5877277" y="5592872"/>
                </a:lnTo>
                <a:lnTo>
                  <a:pt x="5916920" y="5496872"/>
                </a:lnTo>
                <a:cubicBezTo>
                  <a:pt x="5917657" y="5495092"/>
                  <a:pt x="5916348" y="5493135"/>
                  <a:pt x="5914429" y="5493135"/>
                </a:cubicBezTo>
                <a:lnTo>
                  <a:pt x="5652280" y="5493135"/>
                </a:lnTo>
                <a:cubicBezTo>
                  <a:pt x="5532283" y="5493135"/>
                  <a:pt x="5442561" y="5547878"/>
                  <a:pt x="5406108" y="5643345"/>
                </a:cubicBezTo>
                <a:lnTo>
                  <a:pt x="5362449" y="5757673"/>
                </a:lnTo>
                <a:cubicBezTo>
                  <a:pt x="5361775" y="5759440"/>
                  <a:pt x="5363084" y="5761346"/>
                  <a:pt x="5364978" y="5761346"/>
                </a:cubicBezTo>
                <a:close/>
                <a:moveTo>
                  <a:pt x="4646138" y="5807535"/>
                </a:moveTo>
                <a:lnTo>
                  <a:pt x="4958441" y="5807535"/>
                </a:lnTo>
                <a:cubicBezTo>
                  <a:pt x="5088912" y="5807535"/>
                  <a:pt x="5202846" y="5730155"/>
                  <a:pt x="5248540" y="5610514"/>
                </a:cubicBezTo>
                <a:lnTo>
                  <a:pt x="5305812" y="5471833"/>
                </a:lnTo>
                <a:cubicBezTo>
                  <a:pt x="5310286" y="5460088"/>
                  <a:pt x="5300982" y="5446946"/>
                  <a:pt x="5288183" y="5446946"/>
                </a:cubicBezTo>
                <a:lnTo>
                  <a:pt x="5288183" y="5446946"/>
                </a:lnTo>
                <a:cubicBezTo>
                  <a:pt x="5288183" y="5446946"/>
                  <a:pt x="4980837" y="5446946"/>
                  <a:pt x="4980837" y="5446946"/>
                </a:cubicBezTo>
                <a:cubicBezTo>
                  <a:pt x="4849451" y="5446946"/>
                  <a:pt x="4737525" y="5506379"/>
                  <a:pt x="4691526" y="5626872"/>
                </a:cubicBezTo>
                <a:lnTo>
                  <a:pt x="4630797" y="5785890"/>
                </a:lnTo>
                <a:cubicBezTo>
                  <a:pt x="4626895" y="5796109"/>
                  <a:pt x="4635004" y="5807548"/>
                  <a:pt x="4646138" y="5807548"/>
                </a:cubicBezTo>
                <a:close/>
                <a:moveTo>
                  <a:pt x="3286689" y="5785877"/>
                </a:moveTo>
                <a:lnTo>
                  <a:pt x="3347406" y="5626859"/>
                </a:lnTo>
                <a:cubicBezTo>
                  <a:pt x="3393417" y="5506379"/>
                  <a:pt x="3505343" y="5446946"/>
                  <a:pt x="3636716" y="5446946"/>
                </a:cubicBezTo>
                <a:lnTo>
                  <a:pt x="3944063" y="5446946"/>
                </a:lnTo>
                <a:cubicBezTo>
                  <a:pt x="3956874" y="5446946"/>
                  <a:pt x="3966178" y="5460076"/>
                  <a:pt x="3961692" y="5471833"/>
                </a:cubicBezTo>
                <a:lnTo>
                  <a:pt x="3904420" y="5610514"/>
                </a:lnTo>
                <a:cubicBezTo>
                  <a:pt x="3858739" y="5730155"/>
                  <a:pt x="3744791" y="5807535"/>
                  <a:pt x="3614334" y="5807535"/>
                </a:cubicBezTo>
                <a:lnTo>
                  <a:pt x="3302030" y="5807535"/>
                </a:lnTo>
                <a:cubicBezTo>
                  <a:pt x="3290883" y="5807535"/>
                  <a:pt x="3282775" y="5796109"/>
                  <a:pt x="3286689" y="5785877"/>
                </a:cubicBezTo>
                <a:close/>
                <a:moveTo>
                  <a:pt x="3349427" y="5761346"/>
                </a:moveTo>
                <a:lnTo>
                  <a:pt x="3614334" y="5761346"/>
                </a:lnTo>
                <a:cubicBezTo>
                  <a:pt x="3725523" y="5761346"/>
                  <a:pt x="3822451" y="5695673"/>
                  <a:pt x="3861268" y="5594029"/>
                </a:cubicBezTo>
                <a:lnTo>
                  <a:pt x="3861484" y="5593444"/>
                </a:lnTo>
                <a:lnTo>
                  <a:pt x="3861726" y="5592872"/>
                </a:lnTo>
                <a:lnTo>
                  <a:pt x="3901382" y="5496872"/>
                </a:lnTo>
                <a:cubicBezTo>
                  <a:pt x="3902106" y="5495092"/>
                  <a:pt x="3900797" y="5493135"/>
                  <a:pt x="3898878" y="5493135"/>
                </a:cubicBezTo>
                <a:lnTo>
                  <a:pt x="3636716" y="5493135"/>
                </a:lnTo>
                <a:cubicBezTo>
                  <a:pt x="3516732" y="5493135"/>
                  <a:pt x="3427010" y="5547878"/>
                  <a:pt x="3390557" y="5643345"/>
                </a:cubicBezTo>
                <a:lnTo>
                  <a:pt x="3346910" y="5757673"/>
                </a:lnTo>
                <a:cubicBezTo>
                  <a:pt x="3346237" y="5759440"/>
                  <a:pt x="3347533" y="5761346"/>
                  <a:pt x="3349427" y="5761346"/>
                </a:cubicBezTo>
                <a:close/>
                <a:moveTo>
                  <a:pt x="2630587" y="5807535"/>
                </a:moveTo>
                <a:lnTo>
                  <a:pt x="2942903" y="5807535"/>
                </a:lnTo>
                <a:cubicBezTo>
                  <a:pt x="3073361" y="5807535"/>
                  <a:pt x="3187295" y="5730155"/>
                  <a:pt x="3232976" y="5610514"/>
                </a:cubicBezTo>
                <a:lnTo>
                  <a:pt x="3290261" y="5471833"/>
                </a:lnTo>
                <a:cubicBezTo>
                  <a:pt x="3294748" y="5460088"/>
                  <a:pt x="3285444" y="5446946"/>
                  <a:pt x="3272619" y="5446946"/>
                </a:cubicBezTo>
                <a:lnTo>
                  <a:pt x="3272619" y="5446946"/>
                </a:lnTo>
                <a:cubicBezTo>
                  <a:pt x="3272619" y="5446946"/>
                  <a:pt x="2965285" y="5446946"/>
                  <a:pt x="2965285" y="5446946"/>
                </a:cubicBezTo>
                <a:cubicBezTo>
                  <a:pt x="2833900" y="5446946"/>
                  <a:pt x="2721973" y="5506379"/>
                  <a:pt x="2675975" y="5626872"/>
                </a:cubicBezTo>
                <a:lnTo>
                  <a:pt x="2615246" y="5785890"/>
                </a:lnTo>
                <a:cubicBezTo>
                  <a:pt x="2611343" y="5796109"/>
                  <a:pt x="2619440" y="5807548"/>
                  <a:pt x="2630587" y="5807548"/>
                </a:cubicBezTo>
                <a:close/>
                <a:moveTo>
                  <a:pt x="3973461" y="5807535"/>
                </a:moveTo>
                <a:lnTo>
                  <a:pt x="4285765" y="5807535"/>
                </a:lnTo>
                <a:cubicBezTo>
                  <a:pt x="4416223" y="5807535"/>
                  <a:pt x="4530157" y="5730155"/>
                  <a:pt x="4575850" y="5610514"/>
                </a:cubicBezTo>
                <a:lnTo>
                  <a:pt x="4633123" y="5471833"/>
                </a:lnTo>
                <a:cubicBezTo>
                  <a:pt x="4637610" y="5460088"/>
                  <a:pt x="4628306" y="5446946"/>
                  <a:pt x="4615494" y="5446946"/>
                </a:cubicBezTo>
                <a:lnTo>
                  <a:pt x="4615494" y="5446946"/>
                </a:lnTo>
                <a:cubicBezTo>
                  <a:pt x="4615494" y="5446946"/>
                  <a:pt x="4308160" y="5446946"/>
                  <a:pt x="4308160" y="5446946"/>
                </a:cubicBezTo>
                <a:cubicBezTo>
                  <a:pt x="4176774" y="5446946"/>
                  <a:pt x="4064848" y="5506379"/>
                  <a:pt x="4018837" y="5626872"/>
                </a:cubicBezTo>
                <a:lnTo>
                  <a:pt x="3958108" y="5785890"/>
                </a:lnTo>
                <a:cubicBezTo>
                  <a:pt x="3954205" y="5796109"/>
                  <a:pt x="3962315" y="5807548"/>
                  <a:pt x="3973461" y="5807548"/>
                </a:cubicBezTo>
                <a:close/>
              </a:path>
            </a:pathLst>
          </a:custGeom>
          <a:solidFill>
            <a:srgbClr val="BBDDE6"/>
          </a:solidFill>
          <a:ln w="12707" cap="flat">
            <a:noFill/>
            <a:prstDash val="solid"/>
            <a:miter/>
          </a:ln>
        </p:spPr>
        <p:txBody>
          <a:bodyPr rtlCol="0" anchor="ctr">
            <a:noAutofit/>
          </a:bodyPr>
          <a:lstStyle/>
          <a:p>
            <a:endParaRPr lang="en-US"/>
          </a:p>
        </p:txBody>
      </p:sp>
      <p:sp>
        <p:nvSpPr>
          <p:cNvPr id="16" name="Graphic 11" hidden="1">
            <a:extLst>
              <a:ext uri="{FF2B5EF4-FFF2-40B4-BE49-F238E27FC236}">
                <a16:creationId xmlns:a16="http://schemas.microsoft.com/office/drawing/2014/main" id="{175B3374-B5C0-F2A8-ED3B-0F6559C14C27}"/>
              </a:ext>
            </a:extLst>
          </p:cNvPr>
          <p:cNvSpPr/>
          <p:nvPr/>
        </p:nvSpPr>
        <p:spPr>
          <a:xfrm>
            <a:off x="0" y="83111"/>
            <a:ext cx="11799254" cy="6687061"/>
          </a:xfrm>
          <a:custGeom>
            <a:avLst/>
            <a:gdLst>
              <a:gd name="connsiteX0" fmla="*/ 2745724 w 11799254"/>
              <a:gd name="connsiteY0" fmla="*/ 4865378 h 6687061"/>
              <a:gd name="connsiteX1" fmla="*/ 2806245 w 11799254"/>
              <a:gd name="connsiteY1" fmla="*/ 4706816 h 6687061"/>
              <a:gd name="connsiteX2" fmla="*/ 3094636 w 11799254"/>
              <a:gd name="connsiteY2" fmla="*/ 4527406 h 6687061"/>
              <a:gd name="connsiteX3" fmla="*/ 3400979 w 11799254"/>
              <a:gd name="connsiteY3" fmla="*/ 4527406 h 6687061"/>
              <a:gd name="connsiteX4" fmla="*/ 3418552 w 11799254"/>
              <a:gd name="connsiteY4" fmla="*/ 4552221 h 6687061"/>
              <a:gd name="connsiteX5" fmla="*/ 3361464 w 11799254"/>
              <a:gd name="connsiteY5" fmla="*/ 4690505 h 6687061"/>
              <a:gd name="connsiteX6" fmla="*/ 3072313 w 11799254"/>
              <a:gd name="connsiteY6" fmla="*/ 4886962 h 6687061"/>
              <a:gd name="connsiteX7" fmla="*/ 2761016 w 11799254"/>
              <a:gd name="connsiteY7" fmla="*/ 4886962 h 6687061"/>
              <a:gd name="connsiteX8" fmla="*/ 2745724 w 11799254"/>
              <a:gd name="connsiteY8" fmla="*/ 4865378 h 6687061"/>
              <a:gd name="connsiteX9" fmla="*/ 4631167 w 11799254"/>
              <a:gd name="connsiteY9" fmla="*/ 4432212 h 6687061"/>
              <a:gd name="connsiteX10" fmla="*/ 4942464 w 11799254"/>
              <a:gd name="connsiteY10" fmla="*/ 4432212 h 6687061"/>
              <a:gd name="connsiteX11" fmla="*/ 5231615 w 11799254"/>
              <a:gd name="connsiteY11" fmla="*/ 4235743 h 6687061"/>
              <a:gd name="connsiteX12" fmla="*/ 5288702 w 11799254"/>
              <a:gd name="connsiteY12" fmla="*/ 4097459 h 6687061"/>
              <a:gd name="connsiteX13" fmla="*/ 5271130 w 11799254"/>
              <a:gd name="connsiteY13" fmla="*/ 4072643 h 6687061"/>
              <a:gd name="connsiteX14" fmla="*/ 5271130 w 11799254"/>
              <a:gd name="connsiteY14" fmla="*/ 4072643 h 6687061"/>
              <a:gd name="connsiteX15" fmla="*/ 4964774 w 11799254"/>
              <a:gd name="connsiteY15" fmla="*/ 4072643 h 6687061"/>
              <a:gd name="connsiteX16" fmla="*/ 4676396 w 11799254"/>
              <a:gd name="connsiteY16" fmla="*/ 4252054 h 6687061"/>
              <a:gd name="connsiteX17" fmla="*/ 4615875 w 11799254"/>
              <a:gd name="connsiteY17" fmla="*/ 4410616 h 6687061"/>
              <a:gd name="connsiteX18" fmla="*/ 4631167 w 11799254"/>
              <a:gd name="connsiteY18" fmla="*/ 4432212 h 6687061"/>
              <a:gd name="connsiteX19" fmla="*/ 6744491 w 11799254"/>
              <a:gd name="connsiteY19" fmla="*/ 454764 h 6687061"/>
              <a:gd name="connsiteX20" fmla="*/ 6744491 w 11799254"/>
              <a:gd name="connsiteY20" fmla="*/ 454764 h 6687061"/>
              <a:gd name="connsiteX21" fmla="*/ 6762063 w 11799254"/>
              <a:gd name="connsiteY21" fmla="*/ 479577 h 6687061"/>
              <a:gd name="connsiteX22" fmla="*/ 6704976 w 11799254"/>
              <a:gd name="connsiteY22" fmla="*/ 617860 h 6687061"/>
              <a:gd name="connsiteX23" fmla="*/ 6415824 w 11799254"/>
              <a:gd name="connsiteY23" fmla="*/ 814326 h 6687061"/>
              <a:gd name="connsiteX24" fmla="*/ 6104528 w 11799254"/>
              <a:gd name="connsiteY24" fmla="*/ 814326 h 6687061"/>
              <a:gd name="connsiteX25" fmla="*/ 6089236 w 11799254"/>
              <a:gd name="connsiteY25" fmla="*/ 792731 h 6687061"/>
              <a:gd name="connsiteX26" fmla="*/ 6149757 w 11799254"/>
              <a:gd name="connsiteY26" fmla="*/ 634172 h 6687061"/>
              <a:gd name="connsiteX27" fmla="*/ 6438135 w 11799254"/>
              <a:gd name="connsiteY27" fmla="*/ 454764 h 6687061"/>
              <a:gd name="connsiteX28" fmla="*/ 6744491 w 11799254"/>
              <a:gd name="connsiteY28" fmla="*/ 454764 h 6687061"/>
              <a:gd name="connsiteX29" fmla="*/ 6699452 w 11799254"/>
              <a:gd name="connsiteY29" fmla="*/ 500825 h 6687061"/>
              <a:gd name="connsiteX30" fmla="*/ 6438135 w 11799254"/>
              <a:gd name="connsiteY30" fmla="*/ 500825 h 6687061"/>
              <a:gd name="connsiteX31" fmla="*/ 6192769 w 11799254"/>
              <a:gd name="connsiteY31" fmla="*/ 650603 h 6687061"/>
              <a:gd name="connsiteX32" fmla="*/ 6149263 w 11799254"/>
              <a:gd name="connsiteY32" fmla="*/ 764609 h 6687061"/>
              <a:gd name="connsiteX33" fmla="*/ 6151772 w 11799254"/>
              <a:gd name="connsiteY33" fmla="*/ 768267 h 6687061"/>
              <a:gd name="connsiteX34" fmla="*/ 6415824 w 11799254"/>
              <a:gd name="connsiteY34" fmla="*/ 768267 h 6687061"/>
              <a:gd name="connsiteX35" fmla="*/ 6661963 w 11799254"/>
              <a:gd name="connsiteY35" fmla="*/ 601431 h 6687061"/>
              <a:gd name="connsiteX36" fmla="*/ 6662179 w 11799254"/>
              <a:gd name="connsiteY36" fmla="*/ 600852 h 6687061"/>
              <a:gd name="connsiteX37" fmla="*/ 6662420 w 11799254"/>
              <a:gd name="connsiteY37" fmla="*/ 600279 h 6687061"/>
              <a:gd name="connsiteX38" fmla="*/ 6701948 w 11799254"/>
              <a:gd name="connsiteY38" fmla="*/ 504551 h 6687061"/>
              <a:gd name="connsiteX39" fmla="*/ 6699452 w 11799254"/>
              <a:gd name="connsiteY39" fmla="*/ 500826 h 6687061"/>
              <a:gd name="connsiteX40" fmla="*/ 3960657 w 11799254"/>
              <a:gd name="connsiteY40" fmla="*/ 4432212 h 6687061"/>
              <a:gd name="connsiteX41" fmla="*/ 4271955 w 11799254"/>
              <a:gd name="connsiteY41" fmla="*/ 4432212 h 6687061"/>
              <a:gd name="connsiteX42" fmla="*/ 4561105 w 11799254"/>
              <a:gd name="connsiteY42" fmla="*/ 4235743 h 6687061"/>
              <a:gd name="connsiteX43" fmla="*/ 4618193 w 11799254"/>
              <a:gd name="connsiteY43" fmla="*/ 4097459 h 6687061"/>
              <a:gd name="connsiteX44" fmla="*/ 4600621 w 11799254"/>
              <a:gd name="connsiteY44" fmla="*/ 4072643 h 6687061"/>
              <a:gd name="connsiteX45" fmla="*/ 4600621 w 11799254"/>
              <a:gd name="connsiteY45" fmla="*/ 4072643 h 6687061"/>
              <a:gd name="connsiteX46" fmla="*/ 4294265 w 11799254"/>
              <a:gd name="connsiteY46" fmla="*/ 4072643 h 6687061"/>
              <a:gd name="connsiteX47" fmla="*/ 4005887 w 11799254"/>
              <a:gd name="connsiteY47" fmla="*/ 4252054 h 6687061"/>
              <a:gd name="connsiteX48" fmla="*/ 3945353 w 11799254"/>
              <a:gd name="connsiteY48" fmla="*/ 4410616 h 6687061"/>
              <a:gd name="connsiteX49" fmla="*/ 3960657 w 11799254"/>
              <a:gd name="connsiteY49" fmla="*/ 4432212 h 6687061"/>
              <a:gd name="connsiteX50" fmla="*/ 9953594 w 11799254"/>
              <a:gd name="connsiteY50" fmla="*/ 1 h 6687061"/>
              <a:gd name="connsiteX51" fmla="*/ 9953594 w 11799254"/>
              <a:gd name="connsiteY51" fmla="*/ 4 h 6687061"/>
              <a:gd name="connsiteX52" fmla="*/ 9971166 w 11799254"/>
              <a:gd name="connsiteY52" fmla="*/ 24817 h 6687061"/>
              <a:gd name="connsiteX53" fmla="*/ 9914066 w 11799254"/>
              <a:gd name="connsiteY53" fmla="*/ 163099 h 6687061"/>
              <a:gd name="connsiteX54" fmla="*/ 9624927 w 11799254"/>
              <a:gd name="connsiteY54" fmla="*/ 359565 h 6687061"/>
              <a:gd name="connsiteX55" fmla="*/ 9313618 w 11799254"/>
              <a:gd name="connsiteY55" fmla="*/ 359565 h 6687061"/>
              <a:gd name="connsiteX56" fmla="*/ 9298326 w 11799254"/>
              <a:gd name="connsiteY56" fmla="*/ 337970 h 6687061"/>
              <a:gd name="connsiteX57" fmla="*/ 9358860 w 11799254"/>
              <a:gd name="connsiteY57" fmla="*/ 179408 h 6687061"/>
              <a:gd name="connsiteX58" fmla="*/ 9647238 w 11799254"/>
              <a:gd name="connsiteY58" fmla="*/ 0 h 6687061"/>
              <a:gd name="connsiteX59" fmla="*/ 9953594 w 11799254"/>
              <a:gd name="connsiteY59" fmla="*/ 0 h 6687061"/>
              <a:gd name="connsiteX60" fmla="*/ 9908542 w 11799254"/>
              <a:gd name="connsiteY60" fmla="*/ 46062 h 6687061"/>
              <a:gd name="connsiteX61" fmla="*/ 9647238 w 11799254"/>
              <a:gd name="connsiteY61" fmla="*/ 46062 h 6687061"/>
              <a:gd name="connsiteX62" fmla="*/ 9401872 w 11799254"/>
              <a:gd name="connsiteY62" fmla="*/ 195840 h 6687061"/>
              <a:gd name="connsiteX63" fmla="*/ 9358353 w 11799254"/>
              <a:gd name="connsiteY63" fmla="*/ 309846 h 6687061"/>
              <a:gd name="connsiteX64" fmla="*/ 9360875 w 11799254"/>
              <a:gd name="connsiteY64" fmla="*/ 313506 h 6687061"/>
              <a:gd name="connsiteX65" fmla="*/ 9624927 w 11799254"/>
              <a:gd name="connsiteY65" fmla="*/ 313506 h 6687061"/>
              <a:gd name="connsiteX66" fmla="*/ 9871054 w 11799254"/>
              <a:gd name="connsiteY66" fmla="*/ 146670 h 6687061"/>
              <a:gd name="connsiteX67" fmla="*/ 9871269 w 11799254"/>
              <a:gd name="connsiteY67" fmla="*/ 146091 h 6687061"/>
              <a:gd name="connsiteX68" fmla="*/ 9871510 w 11799254"/>
              <a:gd name="connsiteY68" fmla="*/ 145518 h 6687061"/>
              <a:gd name="connsiteX69" fmla="*/ 9911038 w 11799254"/>
              <a:gd name="connsiteY69" fmla="*/ 49787 h 6687061"/>
              <a:gd name="connsiteX70" fmla="*/ 9908542 w 11799254"/>
              <a:gd name="connsiteY70" fmla="*/ 46062 h 6687061"/>
              <a:gd name="connsiteX71" fmla="*/ 3430284 w 11799254"/>
              <a:gd name="connsiteY71" fmla="*/ 4886962 h 6687061"/>
              <a:gd name="connsiteX72" fmla="*/ 3741580 w 11799254"/>
              <a:gd name="connsiteY72" fmla="*/ 4886962 h 6687061"/>
              <a:gd name="connsiteX73" fmla="*/ 4030731 w 11799254"/>
              <a:gd name="connsiteY73" fmla="*/ 4690505 h 6687061"/>
              <a:gd name="connsiteX74" fmla="*/ 4087832 w 11799254"/>
              <a:gd name="connsiteY74" fmla="*/ 4552221 h 6687061"/>
              <a:gd name="connsiteX75" fmla="*/ 4070259 w 11799254"/>
              <a:gd name="connsiteY75" fmla="*/ 4527406 h 6687061"/>
              <a:gd name="connsiteX76" fmla="*/ 3763903 w 11799254"/>
              <a:gd name="connsiteY76" fmla="*/ 4527406 h 6687061"/>
              <a:gd name="connsiteX77" fmla="*/ 3475525 w 11799254"/>
              <a:gd name="connsiteY77" fmla="*/ 4706816 h 6687061"/>
              <a:gd name="connsiteX78" fmla="*/ 3414992 w 11799254"/>
              <a:gd name="connsiteY78" fmla="*/ 4865378 h 6687061"/>
              <a:gd name="connsiteX79" fmla="*/ 3430284 w 11799254"/>
              <a:gd name="connsiteY79" fmla="*/ 4886962 h 6687061"/>
              <a:gd name="connsiteX80" fmla="*/ 10918563 w 11799254"/>
              <a:gd name="connsiteY80" fmla="*/ 3619136 h 6687061"/>
              <a:gd name="connsiteX81" fmla="*/ 10630184 w 11799254"/>
              <a:gd name="connsiteY81" fmla="*/ 3798547 h 6687061"/>
              <a:gd name="connsiteX82" fmla="*/ 10569650 w 11799254"/>
              <a:gd name="connsiteY82" fmla="*/ 3957109 h 6687061"/>
              <a:gd name="connsiteX83" fmla="*/ 10584955 w 11799254"/>
              <a:gd name="connsiteY83" fmla="*/ 3978705 h 6687061"/>
              <a:gd name="connsiteX84" fmla="*/ 10896239 w 11799254"/>
              <a:gd name="connsiteY84" fmla="*/ 3978705 h 6687061"/>
              <a:gd name="connsiteX85" fmla="*/ 11185390 w 11799254"/>
              <a:gd name="connsiteY85" fmla="*/ 3782236 h 6687061"/>
              <a:gd name="connsiteX86" fmla="*/ 11242491 w 11799254"/>
              <a:gd name="connsiteY86" fmla="*/ 3643952 h 6687061"/>
              <a:gd name="connsiteX87" fmla="*/ 11224918 w 11799254"/>
              <a:gd name="connsiteY87" fmla="*/ 3619136 h 6687061"/>
              <a:gd name="connsiteX88" fmla="*/ 11224918 w 11799254"/>
              <a:gd name="connsiteY88" fmla="*/ 3619136 h 6687061"/>
              <a:gd name="connsiteX89" fmla="*/ 10918563 w 11799254"/>
              <a:gd name="connsiteY89" fmla="*/ 3619136 h 6687061"/>
              <a:gd name="connsiteX90" fmla="*/ 1056449 w 11799254"/>
              <a:gd name="connsiteY90" fmla="*/ 3508671 h 6687061"/>
              <a:gd name="connsiteX91" fmla="*/ 1116974 w 11799254"/>
              <a:gd name="connsiteY91" fmla="*/ 3350097 h 6687061"/>
              <a:gd name="connsiteX92" fmla="*/ 1405353 w 11799254"/>
              <a:gd name="connsiteY92" fmla="*/ 3170699 h 6687061"/>
              <a:gd name="connsiteX93" fmla="*/ 1711708 w 11799254"/>
              <a:gd name="connsiteY93" fmla="*/ 3170699 h 6687061"/>
              <a:gd name="connsiteX94" fmla="*/ 1729281 w 11799254"/>
              <a:gd name="connsiteY94" fmla="*/ 3195514 h 6687061"/>
              <a:gd name="connsiteX95" fmla="*/ 1672193 w 11799254"/>
              <a:gd name="connsiteY95" fmla="*/ 3333798 h 6687061"/>
              <a:gd name="connsiteX96" fmla="*/ 1383042 w 11799254"/>
              <a:gd name="connsiteY96" fmla="*/ 3530255 h 6687061"/>
              <a:gd name="connsiteX97" fmla="*/ 1071743 w 11799254"/>
              <a:gd name="connsiteY97" fmla="*/ 3530255 h 6687061"/>
              <a:gd name="connsiteX98" fmla="*/ 1056451 w 11799254"/>
              <a:gd name="connsiteY98" fmla="*/ 3508671 h 6687061"/>
              <a:gd name="connsiteX99" fmla="*/ 1118991 w 11799254"/>
              <a:gd name="connsiteY99" fmla="*/ 3484198 h 6687061"/>
              <a:gd name="connsiteX100" fmla="*/ 1383029 w 11799254"/>
              <a:gd name="connsiteY100" fmla="*/ 3484198 h 6687061"/>
              <a:gd name="connsiteX101" fmla="*/ 1629181 w 11799254"/>
              <a:gd name="connsiteY101" fmla="*/ 3317360 h 6687061"/>
              <a:gd name="connsiteX102" fmla="*/ 1629396 w 11799254"/>
              <a:gd name="connsiteY102" fmla="*/ 3316790 h 6687061"/>
              <a:gd name="connsiteX103" fmla="*/ 1629624 w 11799254"/>
              <a:gd name="connsiteY103" fmla="*/ 3316207 h 6687061"/>
              <a:gd name="connsiteX104" fmla="*/ 1669152 w 11799254"/>
              <a:gd name="connsiteY104" fmla="*/ 3220481 h 6687061"/>
              <a:gd name="connsiteX105" fmla="*/ 1666669 w 11799254"/>
              <a:gd name="connsiteY105" fmla="*/ 3216755 h 6687061"/>
              <a:gd name="connsiteX106" fmla="*/ 1405353 w 11799254"/>
              <a:gd name="connsiteY106" fmla="*/ 3216755 h 6687061"/>
              <a:gd name="connsiteX107" fmla="*/ 1159987 w 11799254"/>
              <a:gd name="connsiteY107" fmla="*/ 3366535 h 6687061"/>
              <a:gd name="connsiteX108" fmla="*/ 1116466 w 11799254"/>
              <a:gd name="connsiteY108" fmla="*/ 3480548 h 6687061"/>
              <a:gd name="connsiteX109" fmla="*/ 1118990 w 11799254"/>
              <a:gd name="connsiteY109" fmla="*/ 3484198 h 6687061"/>
              <a:gd name="connsiteX110" fmla="*/ 1223266 w 11799254"/>
              <a:gd name="connsiteY110" fmla="*/ 3978705 h 6687061"/>
              <a:gd name="connsiteX111" fmla="*/ 1534567 w 11799254"/>
              <a:gd name="connsiteY111" fmla="*/ 3978705 h 6687061"/>
              <a:gd name="connsiteX112" fmla="*/ 1823717 w 11799254"/>
              <a:gd name="connsiteY112" fmla="*/ 3782236 h 6687061"/>
              <a:gd name="connsiteX113" fmla="*/ 1880805 w 11799254"/>
              <a:gd name="connsiteY113" fmla="*/ 3643952 h 6687061"/>
              <a:gd name="connsiteX114" fmla="*/ 1863233 w 11799254"/>
              <a:gd name="connsiteY114" fmla="*/ 3619136 h 6687061"/>
              <a:gd name="connsiteX115" fmla="*/ 1863233 w 11799254"/>
              <a:gd name="connsiteY115" fmla="*/ 3619136 h 6687061"/>
              <a:gd name="connsiteX116" fmla="*/ 1556877 w 11799254"/>
              <a:gd name="connsiteY116" fmla="*/ 3619136 h 6687061"/>
              <a:gd name="connsiteX117" fmla="*/ 1268499 w 11799254"/>
              <a:gd name="connsiteY117" fmla="*/ 3798547 h 6687061"/>
              <a:gd name="connsiteX118" fmla="*/ 1207973 w 11799254"/>
              <a:gd name="connsiteY118" fmla="*/ 3957109 h 6687061"/>
              <a:gd name="connsiteX119" fmla="*/ 1223265 w 11799254"/>
              <a:gd name="connsiteY119" fmla="*/ 3978705 h 6687061"/>
              <a:gd name="connsiteX120" fmla="*/ 2071782 w 11799254"/>
              <a:gd name="connsiteY120" fmla="*/ 3170699 h 6687061"/>
              <a:gd name="connsiteX121" fmla="*/ 1783404 w 11799254"/>
              <a:gd name="connsiteY121" fmla="*/ 3350109 h 6687061"/>
              <a:gd name="connsiteX122" fmla="*/ 1722870 w 11799254"/>
              <a:gd name="connsiteY122" fmla="*/ 3508671 h 6687061"/>
              <a:gd name="connsiteX123" fmla="*/ 1738174 w 11799254"/>
              <a:gd name="connsiteY123" fmla="*/ 3530255 h 6687061"/>
              <a:gd name="connsiteX124" fmla="*/ 2049471 w 11799254"/>
              <a:gd name="connsiteY124" fmla="*/ 3530255 h 6687061"/>
              <a:gd name="connsiteX125" fmla="*/ 2338622 w 11799254"/>
              <a:gd name="connsiteY125" fmla="*/ 3333798 h 6687061"/>
              <a:gd name="connsiteX126" fmla="*/ 2395710 w 11799254"/>
              <a:gd name="connsiteY126" fmla="*/ 3195514 h 6687061"/>
              <a:gd name="connsiteX127" fmla="*/ 2378138 w 11799254"/>
              <a:gd name="connsiteY127" fmla="*/ 3170699 h 6687061"/>
              <a:gd name="connsiteX128" fmla="*/ 2378138 w 11799254"/>
              <a:gd name="connsiteY128" fmla="*/ 3170699 h 6687061"/>
              <a:gd name="connsiteX129" fmla="*/ 2071782 w 11799254"/>
              <a:gd name="connsiteY129" fmla="*/ 3170699 h 6687061"/>
              <a:gd name="connsiteX130" fmla="*/ 4085513 w 11799254"/>
              <a:gd name="connsiteY130" fmla="*/ 4865378 h 6687061"/>
              <a:gd name="connsiteX131" fmla="*/ 4146035 w 11799254"/>
              <a:gd name="connsiteY131" fmla="*/ 4706816 h 6687061"/>
              <a:gd name="connsiteX132" fmla="*/ 4434413 w 11799254"/>
              <a:gd name="connsiteY132" fmla="*/ 4527406 h 6687061"/>
              <a:gd name="connsiteX133" fmla="*/ 4740769 w 11799254"/>
              <a:gd name="connsiteY133" fmla="*/ 4527406 h 6687061"/>
              <a:gd name="connsiteX134" fmla="*/ 4758341 w 11799254"/>
              <a:gd name="connsiteY134" fmla="*/ 4552221 h 6687061"/>
              <a:gd name="connsiteX135" fmla="*/ 4701253 w 11799254"/>
              <a:gd name="connsiteY135" fmla="*/ 4690505 h 6687061"/>
              <a:gd name="connsiteX136" fmla="*/ 4412090 w 11799254"/>
              <a:gd name="connsiteY136" fmla="*/ 4886962 h 6687061"/>
              <a:gd name="connsiteX137" fmla="*/ 4100805 w 11799254"/>
              <a:gd name="connsiteY137" fmla="*/ 4886962 h 6687061"/>
              <a:gd name="connsiteX138" fmla="*/ 4085513 w 11799254"/>
              <a:gd name="connsiteY138" fmla="*/ 4865378 h 6687061"/>
              <a:gd name="connsiteX139" fmla="*/ 4148049 w 11799254"/>
              <a:gd name="connsiteY139" fmla="*/ 4840905 h 6687061"/>
              <a:gd name="connsiteX140" fmla="*/ 4412090 w 11799254"/>
              <a:gd name="connsiteY140" fmla="*/ 4840905 h 6687061"/>
              <a:gd name="connsiteX141" fmla="*/ 4658241 w 11799254"/>
              <a:gd name="connsiteY141" fmla="*/ 4674080 h 6687061"/>
              <a:gd name="connsiteX142" fmla="*/ 4658456 w 11799254"/>
              <a:gd name="connsiteY142" fmla="*/ 4673497 h 6687061"/>
              <a:gd name="connsiteX143" fmla="*/ 4658684 w 11799254"/>
              <a:gd name="connsiteY143" fmla="*/ 4672926 h 6687061"/>
              <a:gd name="connsiteX144" fmla="*/ 4698225 w 11799254"/>
              <a:gd name="connsiteY144" fmla="*/ 4577188 h 6687061"/>
              <a:gd name="connsiteX145" fmla="*/ 4695729 w 11799254"/>
              <a:gd name="connsiteY145" fmla="*/ 4573462 h 6687061"/>
              <a:gd name="connsiteX146" fmla="*/ 4434413 w 11799254"/>
              <a:gd name="connsiteY146" fmla="*/ 4573462 h 6687061"/>
              <a:gd name="connsiteX147" fmla="*/ 4189047 w 11799254"/>
              <a:gd name="connsiteY147" fmla="*/ 4723241 h 6687061"/>
              <a:gd name="connsiteX148" fmla="*/ 4145528 w 11799254"/>
              <a:gd name="connsiteY148" fmla="*/ 4837255 h 6687061"/>
              <a:gd name="connsiteX149" fmla="*/ 4148049 w 11799254"/>
              <a:gd name="connsiteY149" fmla="*/ 4840905 h 6687061"/>
              <a:gd name="connsiteX150" fmla="*/ 1955668 w 11799254"/>
              <a:gd name="connsiteY150" fmla="*/ 4432212 h 6687061"/>
              <a:gd name="connsiteX151" fmla="*/ 2266965 w 11799254"/>
              <a:gd name="connsiteY151" fmla="*/ 4432212 h 6687061"/>
              <a:gd name="connsiteX152" fmla="*/ 2556116 w 11799254"/>
              <a:gd name="connsiteY152" fmla="*/ 4235743 h 6687061"/>
              <a:gd name="connsiteX153" fmla="*/ 2613216 w 11799254"/>
              <a:gd name="connsiteY153" fmla="*/ 4097459 h 6687061"/>
              <a:gd name="connsiteX154" fmla="*/ 2595631 w 11799254"/>
              <a:gd name="connsiteY154" fmla="*/ 4072643 h 6687061"/>
              <a:gd name="connsiteX155" fmla="*/ 2595631 w 11799254"/>
              <a:gd name="connsiteY155" fmla="*/ 4072643 h 6687061"/>
              <a:gd name="connsiteX156" fmla="*/ 2289288 w 11799254"/>
              <a:gd name="connsiteY156" fmla="*/ 4072643 h 6687061"/>
              <a:gd name="connsiteX157" fmla="*/ 2000910 w 11799254"/>
              <a:gd name="connsiteY157" fmla="*/ 4252054 h 6687061"/>
              <a:gd name="connsiteX158" fmla="*/ 1940376 w 11799254"/>
              <a:gd name="connsiteY158" fmla="*/ 4410616 h 6687061"/>
              <a:gd name="connsiteX159" fmla="*/ 1955668 w 11799254"/>
              <a:gd name="connsiteY159" fmla="*/ 4432212 h 6687061"/>
              <a:gd name="connsiteX160" fmla="*/ 2622110 w 11799254"/>
              <a:gd name="connsiteY160" fmla="*/ 4432212 h 6687061"/>
              <a:gd name="connsiteX161" fmla="*/ 2933407 w 11799254"/>
              <a:gd name="connsiteY161" fmla="*/ 4432212 h 6687061"/>
              <a:gd name="connsiteX162" fmla="*/ 3222558 w 11799254"/>
              <a:gd name="connsiteY162" fmla="*/ 4235743 h 6687061"/>
              <a:gd name="connsiteX163" fmla="*/ 3279646 w 11799254"/>
              <a:gd name="connsiteY163" fmla="*/ 4097459 h 6687061"/>
              <a:gd name="connsiteX164" fmla="*/ 3262074 w 11799254"/>
              <a:gd name="connsiteY164" fmla="*/ 4072643 h 6687061"/>
              <a:gd name="connsiteX165" fmla="*/ 3262074 w 11799254"/>
              <a:gd name="connsiteY165" fmla="*/ 4072643 h 6687061"/>
              <a:gd name="connsiteX166" fmla="*/ 2955730 w 11799254"/>
              <a:gd name="connsiteY166" fmla="*/ 4072643 h 6687061"/>
              <a:gd name="connsiteX167" fmla="*/ 2667339 w 11799254"/>
              <a:gd name="connsiteY167" fmla="*/ 4252054 h 6687061"/>
              <a:gd name="connsiteX168" fmla="*/ 2606818 w 11799254"/>
              <a:gd name="connsiteY168" fmla="*/ 4410616 h 6687061"/>
              <a:gd name="connsiteX169" fmla="*/ 2622110 w 11799254"/>
              <a:gd name="connsiteY169" fmla="*/ 4432212 h 6687061"/>
              <a:gd name="connsiteX170" fmla="*/ 1877245 w 11799254"/>
              <a:gd name="connsiteY170" fmla="*/ 3957109 h 6687061"/>
              <a:gd name="connsiteX171" fmla="*/ 1937766 w 11799254"/>
              <a:gd name="connsiteY171" fmla="*/ 3798547 h 6687061"/>
              <a:gd name="connsiteX172" fmla="*/ 2226145 w 11799254"/>
              <a:gd name="connsiteY172" fmla="*/ 3619149 h 6687061"/>
              <a:gd name="connsiteX173" fmla="*/ 2532500 w 11799254"/>
              <a:gd name="connsiteY173" fmla="*/ 3619149 h 6687061"/>
              <a:gd name="connsiteX174" fmla="*/ 2550073 w 11799254"/>
              <a:gd name="connsiteY174" fmla="*/ 3643965 h 6687061"/>
              <a:gd name="connsiteX175" fmla="*/ 2492985 w 11799254"/>
              <a:gd name="connsiteY175" fmla="*/ 3782248 h 6687061"/>
              <a:gd name="connsiteX176" fmla="*/ 2203834 w 11799254"/>
              <a:gd name="connsiteY176" fmla="*/ 3978705 h 6687061"/>
              <a:gd name="connsiteX177" fmla="*/ 1892537 w 11799254"/>
              <a:gd name="connsiteY177" fmla="*/ 3978705 h 6687061"/>
              <a:gd name="connsiteX178" fmla="*/ 1877245 w 11799254"/>
              <a:gd name="connsiteY178" fmla="*/ 3957109 h 6687061"/>
              <a:gd name="connsiteX179" fmla="*/ 1939781 w 11799254"/>
              <a:gd name="connsiteY179" fmla="*/ 3932649 h 6687061"/>
              <a:gd name="connsiteX180" fmla="*/ 2203834 w 11799254"/>
              <a:gd name="connsiteY180" fmla="*/ 3932649 h 6687061"/>
              <a:gd name="connsiteX181" fmla="*/ 2449973 w 11799254"/>
              <a:gd name="connsiteY181" fmla="*/ 3765810 h 6687061"/>
              <a:gd name="connsiteX182" fmla="*/ 2450188 w 11799254"/>
              <a:gd name="connsiteY182" fmla="*/ 3765228 h 6687061"/>
              <a:gd name="connsiteX183" fmla="*/ 2450429 w 11799254"/>
              <a:gd name="connsiteY183" fmla="*/ 3764657 h 6687061"/>
              <a:gd name="connsiteX184" fmla="*/ 2489944 w 11799254"/>
              <a:gd name="connsiteY184" fmla="*/ 3668932 h 6687061"/>
              <a:gd name="connsiteX185" fmla="*/ 2487461 w 11799254"/>
              <a:gd name="connsiteY185" fmla="*/ 3665206 h 6687061"/>
              <a:gd name="connsiteX186" fmla="*/ 2226145 w 11799254"/>
              <a:gd name="connsiteY186" fmla="*/ 3665206 h 6687061"/>
              <a:gd name="connsiteX187" fmla="*/ 1980779 w 11799254"/>
              <a:gd name="connsiteY187" fmla="*/ 3814985 h 6687061"/>
              <a:gd name="connsiteX188" fmla="*/ 1937260 w 11799254"/>
              <a:gd name="connsiteY188" fmla="*/ 3928986 h 6687061"/>
              <a:gd name="connsiteX189" fmla="*/ 1939781 w 11799254"/>
              <a:gd name="connsiteY189" fmla="*/ 3932649 h 6687061"/>
              <a:gd name="connsiteX190" fmla="*/ 5285142 w 11799254"/>
              <a:gd name="connsiteY190" fmla="*/ 4410616 h 6687061"/>
              <a:gd name="connsiteX191" fmla="*/ 5345663 w 11799254"/>
              <a:gd name="connsiteY191" fmla="*/ 4252054 h 6687061"/>
              <a:gd name="connsiteX192" fmla="*/ 5634054 w 11799254"/>
              <a:gd name="connsiteY192" fmla="*/ 4072643 h 6687061"/>
              <a:gd name="connsiteX193" fmla="*/ 5940397 w 11799254"/>
              <a:gd name="connsiteY193" fmla="*/ 4072643 h 6687061"/>
              <a:gd name="connsiteX194" fmla="*/ 5957982 w 11799254"/>
              <a:gd name="connsiteY194" fmla="*/ 4097459 h 6687061"/>
              <a:gd name="connsiteX195" fmla="*/ 5900882 w 11799254"/>
              <a:gd name="connsiteY195" fmla="*/ 4235743 h 6687061"/>
              <a:gd name="connsiteX196" fmla="*/ 5611731 w 11799254"/>
              <a:gd name="connsiteY196" fmla="*/ 4432212 h 6687061"/>
              <a:gd name="connsiteX197" fmla="*/ 5300434 w 11799254"/>
              <a:gd name="connsiteY197" fmla="*/ 4432212 h 6687061"/>
              <a:gd name="connsiteX198" fmla="*/ 5285142 w 11799254"/>
              <a:gd name="connsiteY198" fmla="*/ 4410616 h 6687061"/>
              <a:gd name="connsiteX199" fmla="*/ 5347690 w 11799254"/>
              <a:gd name="connsiteY199" fmla="*/ 4386143 h 6687061"/>
              <a:gd name="connsiteX200" fmla="*/ 5611731 w 11799254"/>
              <a:gd name="connsiteY200" fmla="*/ 4386143 h 6687061"/>
              <a:gd name="connsiteX201" fmla="*/ 5857870 w 11799254"/>
              <a:gd name="connsiteY201" fmla="*/ 4219318 h 6687061"/>
              <a:gd name="connsiteX202" fmla="*/ 5858097 w 11799254"/>
              <a:gd name="connsiteY202" fmla="*/ 4218735 h 6687061"/>
              <a:gd name="connsiteX203" fmla="*/ 5858326 w 11799254"/>
              <a:gd name="connsiteY203" fmla="*/ 4218165 h 6687061"/>
              <a:gd name="connsiteX204" fmla="*/ 5897854 w 11799254"/>
              <a:gd name="connsiteY204" fmla="*/ 4122439 h 6687061"/>
              <a:gd name="connsiteX205" fmla="*/ 5895358 w 11799254"/>
              <a:gd name="connsiteY205" fmla="*/ 4118713 h 6687061"/>
              <a:gd name="connsiteX206" fmla="*/ 5634054 w 11799254"/>
              <a:gd name="connsiteY206" fmla="*/ 4118713 h 6687061"/>
              <a:gd name="connsiteX207" fmla="*/ 5388688 w 11799254"/>
              <a:gd name="connsiteY207" fmla="*/ 4268492 h 6687061"/>
              <a:gd name="connsiteX208" fmla="*/ 5345169 w 11799254"/>
              <a:gd name="connsiteY208" fmla="*/ 4382493 h 6687061"/>
              <a:gd name="connsiteX209" fmla="*/ 5347690 w 11799254"/>
              <a:gd name="connsiteY209" fmla="*/ 4386156 h 6687061"/>
              <a:gd name="connsiteX210" fmla="*/ 553996 w 11799254"/>
              <a:gd name="connsiteY210" fmla="*/ 3978705 h 6687061"/>
              <a:gd name="connsiteX211" fmla="*/ 865290 w 11799254"/>
              <a:gd name="connsiteY211" fmla="*/ 3978705 h 6687061"/>
              <a:gd name="connsiteX212" fmla="*/ 1154444 w 11799254"/>
              <a:gd name="connsiteY212" fmla="*/ 3782236 h 6687061"/>
              <a:gd name="connsiteX213" fmla="*/ 1211535 w 11799254"/>
              <a:gd name="connsiteY213" fmla="*/ 3643952 h 6687061"/>
              <a:gd name="connsiteX214" fmla="*/ 1193954 w 11799254"/>
              <a:gd name="connsiteY214" fmla="*/ 3619136 h 6687061"/>
              <a:gd name="connsiteX215" fmla="*/ 1193961 w 11799254"/>
              <a:gd name="connsiteY215" fmla="*/ 3619136 h 6687061"/>
              <a:gd name="connsiteX216" fmla="*/ 887602 w 11799254"/>
              <a:gd name="connsiteY216" fmla="*/ 3619136 h 6687061"/>
              <a:gd name="connsiteX217" fmla="*/ 599221 w 11799254"/>
              <a:gd name="connsiteY217" fmla="*/ 3798547 h 6687061"/>
              <a:gd name="connsiteX218" fmla="*/ 538697 w 11799254"/>
              <a:gd name="connsiteY218" fmla="*/ 3957109 h 6687061"/>
              <a:gd name="connsiteX219" fmla="*/ 553995 w 11799254"/>
              <a:gd name="connsiteY219" fmla="*/ 3978705 h 6687061"/>
              <a:gd name="connsiteX220" fmla="*/ 1425319 w 11799254"/>
              <a:gd name="connsiteY220" fmla="*/ 4886962 h 6687061"/>
              <a:gd name="connsiteX221" fmla="*/ 1736616 w 11799254"/>
              <a:gd name="connsiteY221" fmla="*/ 4886962 h 6687061"/>
              <a:gd name="connsiteX222" fmla="*/ 2025767 w 11799254"/>
              <a:gd name="connsiteY222" fmla="*/ 4690505 h 6687061"/>
              <a:gd name="connsiteX223" fmla="*/ 2082855 w 11799254"/>
              <a:gd name="connsiteY223" fmla="*/ 4552221 h 6687061"/>
              <a:gd name="connsiteX224" fmla="*/ 2065283 w 11799254"/>
              <a:gd name="connsiteY224" fmla="*/ 4527406 h 6687061"/>
              <a:gd name="connsiteX225" fmla="*/ 1758927 w 11799254"/>
              <a:gd name="connsiteY225" fmla="*/ 4527406 h 6687061"/>
              <a:gd name="connsiteX226" fmla="*/ 1470549 w 11799254"/>
              <a:gd name="connsiteY226" fmla="*/ 4706816 h 6687061"/>
              <a:gd name="connsiteX227" fmla="*/ 1410015 w 11799254"/>
              <a:gd name="connsiteY227" fmla="*/ 4865378 h 6687061"/>
              <a:gd name="connsiteX228" fmla="*/ 1425307 w 11799254"/>
              <a:gd name="connsiteY228" fmla="*/ 4886962 h 6687061"/>
              <a:gd name="connsiteX229" fmla="*/ 801270 w 11799254"/>
              <a:gd name="connsiteY229" fmla="*/ 634171 h 6687061"/>
              <a:gd name="connsiteX230" fmla="*/ 740745 w 11799254"/>
              <a:gd name="connsiteY230" fmla="*/ 792733 h 6687061"/>
              <a:gd name="connsiteX231" fmla="*/ 756037 w 11799254"/>
              <a:gd name="connsiteY231" fmla="*/ 814324 h 6687061"/>
              <a:gd name="connsiteX232" fmla="*/ 1067337 w 11799254"/>
              <a:gd name="connsiteY232" fmla="*/ 814324 h 6687061"/>
              <a:gd name="connsiteX233" fmla="*/ 1356487 w 11799254"/>
              <a:gd name="connsiteY233" fmla="*/ 617861 h 6687061"/>
              <a:gd name="connsiteX234" fmla="*/ 1413588 w 11799254"/>
              <a:gd name="connsiteY234" fmla="*/ 479576 h 6687061"/>
              <a:gd name="connsiteX235" fmla="*/ 1396003 w 11799254"/>
              <a:gd name="connsiteY235" fmla="*/ 454763 h 6687061"/>
              <a:gd name="connsiteX236" fmla="*/ 1089649 w 11799254"/>
              <a:gd name="connsiteY236" fmla="*/ 454763 h 6687061"/>
              <a:gd name="connsiteX237" fmla="*/ 801269 w 11799254"/>
              <a:gd name="connsiteY237" fmla="*/ 634171 h 6687061"/>
              <a:gd name="connsiteX238" fmla="*/ 4770072 w 11799254"/>
              <a:gd name="connsiteY238" fmla="*/ 4886962 h 6687061"/>
              <a:gd name="connsiteX239" fmla="*/ 5081369 w 11799254"/>
              <a:gd name="connsiteY239" fmla="*/ 4886962 h 6687061"/>
              <a:gd name="connsiteX240" fmla="*/ 5370520 w 11799254"/>
              <a:gd name="connsiteY240" fmla="*/ 4690505 h 6687061"/>
              <a:gd name="connsiteX241" fmla="*/ 5427608 w 11799254"/>
              <a:gd name="connsiteY241" fmla="*/ 4552221 h 6687061"/>
              <a:gd name="connsiteX242" fmla="*/ 5410036 w 11799254"/>
              <a:gd name="connsiteY242" fmla="*/ 4527406 h 6687061"/>
              <a:gd name="connsiteX243" fmla="*/ 5103680 w 11799254"/>
              <a:gd name="connsiteY243" fmla="*/ 4527406 h 6687061"/>
              <a:gd name="connsiteX244" fmla="*/ 4815302 w 11799254"/>
              <a:gd name="connsiteY244" fmla="*/ 4706816 h 6687061"/>
              <a:gd name="connsiteX245" fmla="*/ 4754781 w 11799254"/>
              <a:gd name="connsiteY245" fmla="*/ 4865378 h 6687061"/>
              <a:gd name="connsiteX246" fmla="*/ 4770072 w 11799254"/>
              <a:gd name="connsiteY246" fmla="*/ 4886962 h 6687061"/>
              <a:gd name="connsiteX247" fmla="*/ 3931353 w 11799254"/>
              <a:gd name="connsiteY247" fmla="*/ 1 h 6687061"/>
              <a:gd name="connsiteX248" fmla="*/ 3931353 w 11799254"/>
              <a:gd name="connsiteY248" fmla="*/ 4 h 6687061"/>
              <a:gd name="connsiteX249" fmla="*/ 3948926 w 11799254"/>
              <a:gd name="connsiteY249" fmla="*/ 24817 h 6687061"/>
              <a:gd name="connsiteX250" fmla="*/ 3891838 w 11799254"/>
              <a:gd name="connsiteY250" fmla="*/ 163099 h 6687061"/>
              <a:gd name="connsiteX251" fmla="*/ 3602674 w 11799254"/>
              <a:gd name="connsiteY251" fmla="*/ 359565 h 6687061"/>
              <a:gd name="connsiteX252" fmla="*/ 3291390 w 11799254"/>
              <a:gd name="connsiteY252" fmla="*/ 359565 h 6687061"/>
              <a:gd name="connsiteX253" fmla="*/ 3276098 w 11799254"/>
              <a:gd name="connsiteY253" fmla="*/ 337970 h 6687061"/>
              <a:gd name="connsiteX254" fmla="*/ 3336620 w 11799254"/>
              <a:gd name="connsiteY254" fmla="*/ 179408 h 6687061"/>
              <a:gd name="connsiteX255" fmla="*/ 3624998 w 11799254"/>
              <a:gd name="connsiteY255" fmla="*/ 0 h 6687061"/>
              <a:gd name="connsiteX256" fmla="*/ 3931353 w 11799254"/>
              <a:gd name="connsiteY256" fmla="*/ 0 h 6687061"/>
              <a:gd name="connsiteX257" fmla="*/ 3886302 w 11799254"/>
              <a:gd name="connsiteY257" fmla="*/ 46062 h 6687061"/>
              <a:gd name="connsiteX258" fmla="*/ 3624998 w 11799254"/>
              <a:gd name="connsiteY258" fmla="*/ 46062 h 6687061"/>
              <a:gd name="connsiteX259" fmla="*/ 3379632 w 11799254"/>
              <a:gd name="connsiteY259" fmla="*/ 195840 h 6687061"/>
              <a:gd name="connsiteX260" fmla="*/ 3336113 w 11799254"/>
              <a:gd name="connsiteY260" fmla="*/ 309846 h 6687061"/>
              <a:gd name="connsiteX261" fmla="*/ 3338634 w 11799254"/>
              <a:gd name="connsiteY261" fmla="*/ 313506 h 6687061"/>
              <a:gd name="connsiteX262" fmla="*/ 3602674 w 11799254"/>
              <a:gd name="connsiteY262" fmla="*/ 313506 h 6687061"/>
              <a:gd name="connsiteX263" fmla="*/ 3848813 w 11799254"/>
              <a:gd name="connsiteY263" fmla="*/ 146670 h 6687061"/>
              <a:gd name="connsiteX264" fmla="*/ 3849041 w 11799254"/>
              <a:gd name="connsiteY264" fmla="*/ 146091 h 6687061"/>
              <a:gd name="connsiteX265" fmla="*/ 3849269 w 11799254"/>
              <a:gd name="connsiteY265" fmla="*/ 145518 h 6687061"/>
              <a:gd name="connsiteX266" fmla="*/ 3888797 w 11799254"/>
              <a:gd name="connsiteY266" fmla="*/ 49787 h 6687061"/>
              <a:gd name="connsiteX267" fmla="*/ 3886302 w 11799254"/>
              <a:gd name="connsiteY267" fmla="*/ 46062 h 6687061"/>
              <a:gd name="connsiteX268" fmla="*/ 3276086 w 11799254"/>
              <a:gd name="connsiteY268" fmla="*/ 4410616 h 6687061"/>
              <a:gd name="connsiteX269" fmla="*/ 3336620 w 11799254"/>
              <a:gd name="connsiteY269" fmla="*/ 4252054 h 6687061"/>
              <a:gd name="connsiteX270" fmla="*/ 3624998 w 11799254"/>
              <a:gd name="connsiteY270" fmla="*/ 4072643 h 6687061"/>
              <a:gd name="connsiteX271" fmla="*/ 3931353 w 11799254"/>
              <a:gd name="connsiteY271" fmla="*/ 4072643 h 6687061"/>
              <a:gd name="connsiteX272" fmla="*/ 3948926 w 11799254"/>
              <a:gd name="connsiteY272" fmla="*/ 4097459 h 6687061"/>
              <a:gd name="connsiteX273" fmla="*/ 3891825 w 11799254"/>
              <a:gd name="connsiteY273" fmla="*/ 4235743 h 6687061"/>
              <a:gd name="connsiteX274" fmla="*/ 3602674 w 11799254"/>
              <a:gd name="connsiteY274" fmla="*/ 4432212 h 6687061"/>
              <a:gd name="connsiteX275" fmla="*/ 3291390 w 11799254"/>
              <a:gd name="connsiteY275" fmla="*/ 4432212 h 6687061"/>
              <a:gd name="connsiteX276" fmla="*/ 3276098 w 11799254"/>
              <a:gd name="connsiteY276" fmla="*/ 4410616 h 6687061"/>
              <a:gd name="connsiteX277" fmla="*/ 3338634 w 11799254"/>
              <a:gd name="connsiteY277" fmla="*/ 4386143 h 6687061"/>
              <a:gd name="connsiteX278" fmla="*/ 3602674 w 11799254"/>
              <a:gd name="connsiteY278" fmla="*/ 4386143 h 6687061"/>
              <a:gd name="connsiteX279" fmla="*/ 3848826 w 11799254"/>
              <a:gd name="connsiteY279" fmla="*/ 4219318 h 6687061"/>
              <a:gd name="connsiteX280" fmla="*/ 3849041 w 11799254"/>
              <a:gd name="connsiteY280" fmla="*/ 4218735 h 6687061"/>
              <a:gd name="connsiteX281" fmla="*/ 3849269 w 11799254"/>
              <a:gd name="connsiteY281" fmla="*/ 4218165 h 6687061"/>
              <a:gd name="connsiteX282" fmla="*/ 3888797 w 11799254"/>
              <a:gd name="connsiteY282" fmla="*/ 4122439 h 6687061"/>
              <a:gd name="connsiteX283" fmla="*/ 3886302 w 11799254"/>
              <a:gd name="connsiteY283" fmla="*/ 4118713 h 6687061"/>
              <a:gd name="connsiteX284" fmla="*/ 3624998 w 11799254"/>
              <a:gd name="connsiteY284" fmla="*/ 4118713 h 6687061"/>
              <a:gd name="connsiteX285" fmla="*/ 3379632 w 11799254"/>
              <a:gd name="connsiteY285" fmla="*/ 4268492 h 6687061"/>
              <a:gd name="connsiteX286" fmla="*/ 3336113 w 11799254"/>
              <a:gd name="connsiteY286" fmla="*/ 4382493 h 6687061"/>
              <a:gd name="connsiteX287" fmla="*/ 3338634 w 11799254"/>
              <a:gd name="connsiteY287" fmla="*/ 4386156 h 6687061"/>
              <a:gd name="connsiteX288" fmla="*/ 617132 w 11799254"/>
              <a:gd name="connsiteY288" fmla="*/ 4432212 h 6687061"/>
              <a:gd name="connsiteX289" fmla="*/ 928433 w 11799254"/>
              <a:gd name="connsiteY289" fmla="*/ 4432212 h 6687061"/>
              <a:gd name="connsiteX290" fmla="*/ 1217581 w 11799254"/>
              <a:gd name="connsiteY290" fmla="*/ 4235743 h 6687061"/>
              <a:gd name="connsiteX291" fmla="*/ 1274669 w 11799254"/>
              <a:gd name="connsiteY291" fmla="*/ 4097459 h 6687061"/>
              <a:gd name="connsiteX292" fmla="*/ 1257098 w 11799254"/>
              <a:gd name="connsiteY292" fmla="*/ 4072643 h 6687061"/>
              <a:gd name="connsiteX293" fmla="*/ 1257104 w 11799254"/>
              <a:gd name="connsiteY293" fmla="*/ 4072643 h 6687061"/>
              <a:gd name="connsiteX294" fmla="*/ 950746 w 11799254"/>
              <a:gd name="connsiteY294" fmla="*/ 4072643 h 6687061"/>
              <a:gd name="connsiteX295" fmla="*/ 662365 w 11799254"/>
              <a:gd name="connsiteY295" fmla="*/ 4252054 h 6687061"/>
              <a:gd name="connsiteX296" fmla="*/ 601840 w 11799254"/>
              <a:gd name="connsiteY296" fmla="*/ 4410616 h 6687061"/>
              <a:gd name="connsiteX297" fmla="*/ 617132 w 11799254"/>
              <a:gd name="connsiteY297" fmla="*/ 4432212 h 6687061"/>
              <a:gd name="connsiteX298" fmla="*/ 2912553 w 11799254"/>
              <a:gd name="connsiteY298" fmla="*/ 5335412 h 6687061"/>
              <a:gd name="connsiteX299" fmla="*/ 3223838 w 11799254"/>
              <a:gd name="connsiteY299" fmla="*/ 5335412 h 6687061"/>
              <a:gd name="connsiteX300" fmla="*/ 3513001 w 11799254"/>
              <a:gd name="connsiteY300" fmla="*/ 5138955 h 6687061"/>
              <a:gd name="connsiteX301" fmla="*/ 3570089 w 11799254"/>
              <a:gd name="connsiteY301" fmla="*/ 5000659 h 6687061"/>
              <a:gd name="connsiteX302" fmla="*/ 3552517 w 11799254"/>
              <a:gd name="connsiteY302" fmla="*/ 4975856 h 6687061"/>
              <a:gd name="connsiteX303" fmla="*/ 3246161 w 11799254"/>
              <a:gd name="connsiteY303" fmla="*/ 4975856 h 6687061"/>
              <a:gd name="connsiteX304" fmla="*/ 2957783 w 11799254"/>
              <a:gd name="connsiteY304" fmla="*/ 5155254 h 6687061"/>
              <a:gd name="connsiteX305" fmla="*/ 2897262 w 11799254"/>
              <a:gd name="connsiteY305" fmla="*/ 5313816 h 6687061"/>
              <a:gd name="connsiteX306" fmla="*/ 2912553 w 11799254"/>
              <a:gd name="connsiteY306" fmla="*/ 5335412 h 6687061"/>
              <a:gd name="connsiteX307" fmla="*/ 1374642 w 11799254"/>
              <a:gd name="connsiteY307" fmla="*/ 195838 h 6687061"/>
              <a:gd name="connsiteX308" fmla="*/ 1379317 w 11799254"/>
              <a:gd name="connsiteY308" fmla="*/ 184931 h 6687061"/>
              <a:gd name="connsiteX309" fmla="*/ 1325941 w 11799254"/>
              <a:gd name="connsiteY309" fmla="*/ 194331 h 6687061"/>
              <a:gd name="connsiteX310" fmla="*/ 1271109 w 11799254"/>
              <a:gd name="connsiteY310" fmla="*/ 337970 h 6687061"/>
              <a:gd name="connsiteX311" fmla="*/ 1286401 w 11799254"/>
              <a:gd name="connsiteY311" fmla="*/ 359565 h 6687061"/>
              <a:gd name="connsiteX312" fmla="*/ 1597698 w 11799254"/>
              <a:gd name="connsiteY312" fmla="*/ 359565 h 6687061"/>
              <a:gd name="connsiteX313" fmla="*/ 1886848 w 11799254"/>
              <a:gd name="connsiteY313" fmla="*/ 163099 h 6687061"/>
              <a:gd name="connsiteX314" fmla="*/ 1943936 w 11799254"/>
              <a:gd name="connsiteY314" fmla="*/ 24817 h 6687061"/>
              <a:gd name="connsiteX315" fmla="*/ 1926364 w 11799254"/>
              <a:gd name="connsiteY315" fmla="*/ 4 h 6687061"/>
              <a:gd name="connsiteX316" fmla="*/ 1926364 w 11799254"/>
              <a:gd name="connsiteY316" fmla="*/ 1 h 6687061"/>
              <a:gd name="connsiteX317" fmla="*/ 1787382 w 11799254"/>
              <a:gd name="connsiteY317" fmla="*/ 1 h 6687061"/>
              <a:gd name="connsiteX318" fmla="*/ 1722084 w 11799254"/>
              <a:gd name="connsiteY318" fmla="*/ 46062 h 6687061"/>
              <a:gd name="connsiteX319" fmla="*/ 1881325 w 11799254"/>
              <a:gd name="connsiteY319" fmla="*/ 46062 h 6687061"/>
              <a:gd name="connsiteX320" fmla="*/ 1883808 w 11799254"/>
              <a:gd name="connsiteY320" fmla="*/ 49787 h 6687061"/>
              <a:gd name="connsiteX321" fmla="*/ 1844292 w 11799254"/>
              <a:gd name="connsiteY321" fmla="*/ 145518 h 6687061"/>
              <a:gd name="connsiteX322" fmla="*/ 1844052 w 11799254"/>
              <a:gd name="connsiteY322" fmla="*/ 146091 h 6687061"/>
              <a:gd name="connsiteX323" fmla="*/ 1843836 w 11799254"/>
              <a:gd name="connsiteY323" fmla="*/ 146670 h 6687061"/>
              <a:gd name="connsiteX324" fmla="*/ 1597698 w 11799254"/>
              <a:gd name="connsiteY324" fmla="*/ 313506 h 6687061"/>
              <a:gd name="connsiteX325" fmla="*/ 1333644 w 11799254"/>
              <a:gd name="connsiteY325" fmla="*/ 313506 h 6687061"/>
              <a:gd name="connsiteX326" fmla="*/ 1331123 w 11799254"/>
              <a:gd name="connsiteY326" fmla="*/ 309846 h 6687061"/>
              <a:gd name="connsiteX327" fmla="*/ 1374655 w 11799254"/>
              <a:gd name="connsiteY327" fmla="*/ 195840 h 6687061"/>
              <a:gd name="connsiteX328" fmla="*/ 2230819 w 11799254"/>
              <a:gd name="connsiteY328" fmla="*/ 5313816 h 6687061"/>
              <a:gd name="connsiteX329" fmla="*/ 2291341 w 11799254"/>
              <a:gd name="connsiteY329" fmla="*/ 5155254 h 6687061"/>
              <a:gd name="connsiteX330" fmla="*/ 2579719 w 11799254"/>
              <a:gd name="connsiteY330" fmla="*/ 4975843 h 6687061"/>
              <a:gd name="connsiteX331" fmla="*/ 2886075 w 11799254"/>
              <a:gd name="connsiteY331" fmla="*/ 4975843 h 6687061"/>
              <a:gd name="connsiteX332" fmla="*/ 2886075 w 11799254"/>
              <a:gd name="connsiteY332" fmla="*/ 4975843 h 6687061"/>
              <a:gd name="connsiteX333" fmla="*/ 2903647 w 11799254"/>
              <a:gd name="connsiteY333" fmla="*/ 5000659 h 6687061"/>
              <a:gd name="connsiteX334" fmla="*/ 2846559 w 11799254"/>
              <a:gd name="connsiteY334" fmla="*/ 5138942 h 6687061"/>
              <a:gd name="connsiteX335" fmla="*/ 2557408 w 11799254"/>
              <a:gd name="connsiteY335" fmla="*/ 5335412 h 6687061"/>
              <a:gd name="connsiteX336" fmla="*/ 2246111 w 11799254"/>
              <a:gd name="connsiteY336" fmla="*/ 5335412 h 6687061"/>
              <a:gd name="connsiteX337" fmla="*/ 2230819 w 11799254"/>
              <a:gd name="connsiteY337" fmla="*/ 5313816 h 6687061"/>
              <a:gd name="connsiteX338" fmla="*/ 2293355 w 11799254"/>
              <a:gd name="connsiteY338" fmla="*/ 5289355 h 6687061"/>
              <a:gd name="connsiteX339" fmla="*/ 2557396 w 11799254"/>
              <a:gd name="connsiteY339" fmla="*/ 5289355 h 6687061"/>
              <a:gd name="connsiteX340" fmla="*/ 2803547 w 11799254"/>
              <a:gd name="connsiteY340" fmla="*/ 5122517 h 6687061"/>
              <a:gd name="connsiteX341" fmla="*/ 2803762 w 11799254"/>
              <a:gd name="connsiteY341" fmla="*/ 5121934 h 6687061"/>
              <a:gd name="connsiteX342" fmla="*/ 2804003 w 11799254"/>
              <a:gd name="connsiteY342" fmla="*/ 5121364 h 6687061"/>
              <a:gd name="connsiteX343" fmla="*/ 2843519 w 11799254"/>
              <a:gd name="connsiteY343" fmla="*/ 5025626 h 6687061"/>
              <a:gd name="connsiteX344" fmla="*/ 2841023 w 11799254"/>
              <a:gd name="connsiteY344" fmla="*/ 5021913 h 6687061"/>
              <a:gd name="connsiteX345" fmla="*/ 2579719 w 11799254"/>
              <a:gd name="connsiteY345" fmla="*/ 5021913 h 6687061"/>
              <a:gd name="connsiteX346" fmla="*/ 2334353 w 11799254"/>
              <a:gd name="connsiteY346" fmla="*/ 5171679 h 6687061"/>
              <a:gd name="connsiteX347" fmla="*/ 2290834 w 11799254"/>
              <a:gd name="connsiteY347" fmla="*/ 5285693 h 6687061"/>
              <a:gd name="connsiteX348" fmla="*/ 2293355 w 11799254"/>
              <a:gd name="connsiteY348" fmla="*/ 5289355 h 6687061"/>
              <a:gd name="connsiteX349" fmla="*/ 2076444 w 11799254"/>
              <a:gd name="connsiteY349" fmla="*/ 4865378 h 6687061"/>
              <a:gd name="connsiteX350" fmla="*/ 2136978 w 11799254"/>
              <a:gd name="connsiteY350" fmla="*/ 4706816 h 6687061"/>
              <a:gd name="connsiteX351" fmla="*/ 2425356 w 11799254"/>
              <a:gd name="connsiteY351" fmla="*/ 4527406 h 6687061"/>
              <a:gd name="connsiteX352" fmla="*/ 2731712 w 11799254"/>
              <a:gd name="connsiteY352" fmla="*/ 4527406 h 6687061"/>
              <a:gd name="connsiteX353" fmla="*/ 2749284 w 11799254"/>
              <a:gd name="connsiteY353" fmla="*/ 4552221 h 6687061"/>
              <a:gd name="connsiteX354" fmla="*/ 2692197 w 11799254"/>
              <a:gd name="connsiteY354" fmla="*/ 4690505 h 6687061"/>
              <a:gd name="connsiteX355" fmla="*/ 2403046 w 11799254"/>
              <a:gd name="connsiteY355" fmla="*/ 4886962 h 6687061"/>
              <a:gd name="connsiteX356" fmla="*/ 2091749 w 11799254"/>
              <a:gd name="connsiteY356" fmla="*/ 4886962 h 6687061"/>
              <a:gd name="connsiteX357" fmla="*/ 2076457 w 11799254"/>
              <a:gd name="connsiteY357" fmla="*/ 4865378 h 6687061"/>
              <a:gd name="connsiteX358" fmla="*/ 2138992 w 11799254"/>
              <a:gd name="connsiteY358" fmla="*/ 4840905 h 6687061"/>
              <a:gd name="connsiteX359" fmla="*/ 2403046 w 11799254"/>
              <a:gd name="connsiteY359" fmla="*/ 4840905 h 6687061"/>
              <a:gd name="connsiteX360" fmla="*/ 2649172 w 11799254"/>
              <a:gd name="connsiteY360" fmla="*/ 4674080 h 6687061"/>
              <a:gd name="connsiteX361" fmla="*/ 2649400 w 11799254"/>
              <a:gd name="connsiteY361" fmla="*/ 4673497 h 6687061"/>
              <a:gd name="connsiteX362" fmla="*/ 2649641 w 11799254"/>
              <a:gd name="connsiteY362" fmla="*/ 4672926 h 6687061"/>
              <a:gd name="connsiteX363" fmla="*/ 2689156 w 11799254"/>
              <a:gd name="connsiteY363" fmla="*/ 4577188 h 6687061"/>
              <a:gd name="connsiteX364" fmla="*/ 2686660 w 11799254"/>
              <a:gd name="connsiteY364" fmla="*/ 4573462 h 6687061"/>
              <a:gd name="connsiteX365" fmla="*/ 2425356 w 11799254"/>
              <a:gd name="connsiteY365" fmla="*/ 4573462 h 6687061"/>
              <a:gd name="connsiteX366" fmla="*/ 2179990 w 11799254"/>
              <a:gd name="connsiteY366" fmla="*/ 4723241 h 6687061"/>
              <a:gd name="connsiteX367" fmla="*/ 2136471 w 11799254"/>
              <a:gd name="connsiteY367" fmla="*/ 4837255 h 6687061"/>
              <a:gd name="connsiteX368" fmla="*/ 2138992 w 11799254"/>
              <a:gd name="connsiteY368" fmla="*/ 4840905 h 6687061"/>
              <a:gd name="connsiteX369" fmla="*/ 726726 w 11799254"/>
              <a:gd name="connsiteY369" fmla="*/ 454764 h 6687061"/>
              <a:gd name="connsiteX370" fmla="*/ 726726 w 11799254"/>
              <a:gd name="connsiteY370" fmla="*/ 454764 h 6687061"/>
              <a:gd name="connsiteX371" fmla="*/ 744301 w 11799254"/>
              <a:gd name="connsiteY371" fmla="*/ 479577 h 6687061"/>
              <a:gd name="connsiteX372" fmla="*/ 687210 w 11799254"/>
              <a:gd name="connsiteY372" fmla="*/ 617860 h 6687061"/>
              <a:gd name="connsiteX373" fmla="*/ 398056 w 11799254"/>
              <a:gd name="connsiteY373" fmla="*/ 814326 h 6687061"/>
              <a:gd name="connsiteX374" fmla="*/ 86760 w 11799254"/>
              <a:gd name="connsiteY374" fmla="*/ 814326 h 6687061"/>
              <a:gd name="connsiteX375" fmla="*/ 71462 w 11799254"/>
              <a:gd name="connsiteY375" fmla="*/ 792731 h 6687061"/>
              <a:gd name="connsiteX376" fmla="*/ 131994 w 11799254"/>
              <a:gd name="connsiteY376" fmla="*/ 634172 h 6687061"/>
              <a:gd name="connsiteX377" fmla="*/ 420374 w 11799254"/>
              <a:gd name="connsiteY377" fmla="*/ 454764 h 6687061"/>
              <a:gd name="connsiteX378" fmla="*/ 726726 w 11799254"/>
              <a:gd name="connsiteY378" fmla="*/ 454764 h 6687061"/>
              <a:gd name="connsiteX379" fmla="*/ 681679 w 11799254"/>
              <a:gd name="connsiteY379" fmla="*/ 500825 h 6687061"/>
              <a:gd name="connsiteX380" fmla="*/ 420376 w 11799254"/>
              <a:gd name="connsiteY380" fmla="*/ 500825 h 6687061"/>
              <a:gd name="connsiteX381" fmla="*/ 175007 w 11799254"/>
              <a:gd name="connsiteY381" fmla="*/ 650603 h 6687061"/>
              <a:gd name="connsiteX382" fmla="*/ 131487 w 11799254"/>
              <a:gd name="connsiteY382" fmla="*/ 764609 h 6687061"/>
              <a:gd name="connsiteX383" fmla="*/ 134004 w 11799254"/>
              <a:gd name="connsiteY383" fmla="*/ 768267 h 6687061"/>
              <a:gd name="connsiteX384" fmla="*/ 398055 w 11799254"/>
              <a:gd name="connsiteY384" fmla="*/ 768267 h 6687061"/>
              <a:gd name="connsiteX385" fmla="*/ 644190 w 11799254"/>
              <a:gd name="connsiteY385" fmla="*/ 601431 h 6687061"/>
              <a:gd name="connsiteX386" fmla="*/ 644413 w 11799254"/>
              <a:gd name="connsiteY386" fmla="*/ 600852 h 6687061"/>
              <a:gd name="connsiteX387" fmla="*/ 644648 w 11799254"/>
              <a:gd name="connsiteY387" fmla="*/ 600279 h 6687061"/>
              <a:gd name="connsiteX388" fmla="*/ 684172 w 11799254"/>
              <a:gd name="connsiteY388" fmla="*/ 504551 h 6687061"/>
              <a:gd name="connsiteX389" fmla="*/ 681678 w 11799254"/>
              <a:gd name="connsiteY389" fmla="*/ 500826 h 6687061"/>
              <a:gd name="connsiteX390" fmla="*/ 1271109 w 11799254"/>
              <a:gd name="connsiteY390" fmla="*/ 4410616 h 6687061"/>
              <a:gd name="connsiteX391" fmla="*/ 1331630 w 11799254"/>
              <a:gd name="connsiteY391" fmla="*/ 4252054 h 6687061"/>
              <a:gd name="connsiteX392" fmla="*/ 1620008 w 11799254"/>
              <a:gd name="connsiteY392" fmla="*/ 4072643 h 6687061"/>
              <a:gd name="connsiteX393" fmla="*/ 1926364 w 11799254"/>
              <a:gd name="connsiteY393" fmla="*/ 4072643 h 6687061"/>
              <a:gd name="connsiteX394" fmla="*/ 1943936 w 11799254"/>
              <a:gd name="connsiteY394" fmla="*/ 4097459 h 6687061"/>
              <a:gd name="connsiteX395" fmla="*/ 1886848 w 11799254"/>
              <a:gd name="connsiteY395" fmla="*/ 4235743 h 6687061"/>
              <a:gd name="connsiteX396" fmla="*/ 1597698 w 11799254"/>
              <a:gd name="connsiteY396" fmla="*/ 4432212 h 6687061"/>
              <a:gd name="connsiteX397" fmla="*/ 1286401 w 11799254"/>
              <a:gd name="connsiteY397" fmla="*/ 4432212 h 6687061"/>
              <a:gd name="connsiteX398" fmla="*/ 1271109 w 11799254"/>
              <a:gd name="connsiteY398" fmla="*/ 4410616 h 6687061"/>
              <a:gd name="connsiteX399" fmla="*/ 1333644 w 11799254"/>
              <a:gd name="connsiteY399" fmla="*/ 4386143 h 6687061"/>
              <a:gd name="connsiteX400" fmla="*/ 1597698 w 11799254"/>
              <a:gd name="connsiteY400" fmla="*/ 4386143 h 6687061"/>
              <a:gd name="connsiteX401" fmla="*/ 1843836 w 11799254"/>
              <a:gd name="connsiteY401" fmla="*/ 4219318 h 6687061"/>
              <a:gd name="connsiteX402" fmla="*/ 1844052 w 11799254"/>
              <a:gd name="connsiteY402" fmla="*/ 4218735 h 6687061"/>
              <a:gd name="connsiteX403" fmla="*/ 1844292 w 11799254"/>
              <a:gd name="connsiteY403" fmla="*/ 4218165 h 6687061"/>
              <a:gd name="connsiteX404" fmla="*/ 1883808 w 11799254"/>
              <a:gd name="connsiteY404" fmla="*/ 4122439 h 6687061"/>
              <a:gd name="connsiteX405" fmla="*/ 1881325 w 11799254"/>
              <a:gd name="connsiteY405" fmla="*/ 4118713 h 6687061"/>
              <a:gd name="connsiteX406" fmla="*/ 1620008 w 11799254"/>
              <a:gd name="connsiteY406" fmla="*/ 4118713 h 6687061"/>
              <a:gd name="connsiteX407" fmla="*/ 1374642 w 11799254"/>
              <a:gd name="connsiteY407" fmla="*/ 4268492 h 6687061"/>
              <a:gd name="connsiteX408" fmla="*/ 1331123 w 11799254"/>
              <a:gd name="connsiteY408" fmla="*/ 4382493 h 6687061"/>
              <a:gd name="connsiteX409" fmla="*/ 1333644 w 11799254"/>
              <a:gd name="connsiteY409" fmla="*/ 4386156 h 6687061"/>
              <a:gd name="connsiteX410" fmla="*/ 7172206 w 11799254"/>
              <a:gd name="connsiteY410" fmla="*/ 3782236 h 6687061"/>
              <a:gd name="connsiteX411" fmla="*/ 7229294 w 11799254"/>
              <a:gd name="connsiteY411" fmla="*/ 3643952 h 6687061"/>
              <a:gd name="connsiteX412" fmla="*/ 7211721 w 11799254"/>
              <a:gd name="connsiteY412" fmla="*/ 3619136 h 6687061"/>
              <a:gd name="connsiteX413" fmla="*/ 7211721 w 11799254"/>
              <a:gd name="connsiteY413" fmla="*/ 3619136 h 6687061"/>
              <a:gd name="connsiteX414" fmla="*/ 6905365 w 11799254"/>
              <a:gd name="connsiteY414" fmla="*/ 3619136 h 6687061"/>
              <a:gd name="connsiteX415" fmla="*/ 6616988 w 11799254"/>
              <a:gd name="connsiteY415" fmla="*/ 3798547 h 6687061"/>
              <a:gd name="connsiteX416" fmla="*/ 6556466 w 11799254"/>
              <a:gd name="connsiteY416" fmla="*/ 3957109 h 6687061"/>
              <a:gd name="connsiteX417" fmla="*/ 6571758 w 11799254"/>
              <a:gd name="connsiteY417" fmla="*/ 3978705 h 6687061"/>
              <a:gd name="connsiteX418" fmla="*/ 6883055 w 11799254"/>
              <a:gd name="connsiteY418" fmla="*/ 3978705 h 6687061"/>
              <a:gd name="connsiteX419" fmla="*/ 7172206 w 11799254"/>
              <a:gd name="connsiteY419" fmla="*/ 3782236 h 6687061"/>
              <a:gd name="connsiteX420" fmla="*/ 86 w 11799254"/>
              <a:gd name="connsiteY420" fmla="*/ 2254863 h 6687061"/>
              <a:gd name="connsiteX421" fmla="*/ 86 w 11799254"/>
              <a:gd name="connsiteY421" fmla="*/ 2373402 h 6687061"/>
              <a:gd name="connsiteX422" fmla="*/ 38787 w 11799254"/>
              <a:gd name="connsiteY422" fmla="*/ 2279666 h 6687061"/>
              <a:gd name="connsiteX423" fmla="*/ 21206 w 11799254"/>
              <a:gd name="connsiteY423" fmla="*/ 2254863 h 6687061"/>
              <a:gd name="connsiteX424" fmla="*/ 86 w 11799254"/>
              <a:gd name="connsiteY424" fmla="*/ 2254863 h 6687061"/>
              <a:gd name="connsiteX425" fmla="*/ 1002914 w 11799254"/>
              <a:gd name="connsiteY425" fmla="*/ 3333798 h 6687061"/>
              <a:gd name="connsiteX426" fmla="*/ 1060006 w 11799254"/>
              <a:gd name="connsiteY426" fmla="*/ 3195514 h 6687061"/>
              <a:gd name="connsiteX427" fmla="*/ 1042425 w 11799254"/>
              <a:gd name="connsiteY427" fmla="*/ 3170699 h 6687061"/>
              <a:gd name="connsiteX428" fmla="*/ 1042431 w 11799254"/>
              <a:gd name="connsiteY428" fmla="*/ 3170699 h 6687061"/>
              <a:gd name="connsiteX429" fmla="*/ 736072 w 11799254"/>
              <a:gd name="connsiteY429" fmla="*/ 3170699 h 6687061"/>
              <a:gd name="connsiteX430" fmla="*/ 447692 w 11799254"/>
              <a:gd name="connsiteY430" fmla="*/ 3350109 h 6687061"/>
              <a:gd name="connsiteX431" fmla="*/ 387167 w 11799254"/>
              <a:gd name="connsiteY431" fmla="*/ 3508671 h 6687061"/>
              <a:gd name="connsiteX432" fmla="*/ 402465 w 11799254"/>
              <a:gd name="connsiteY432" fmla="*/ 3530255 h 6687061"/>
              <a:gd name="connsiteX433" fmla="*/ 713759 w 11799254"/>
              <a:gd name="connsiteY433" fmla="*/ 3530255 h 6687061"/>
              <a:gd name="connsiteX434" fmla="*/ 1002913 w 11799254"/>
              <a:gd name="connsiteY434" fmla="*/ 3333798 h 6687061"/>
              <a:gd name="connsiteX435" fmla="*/ 2402944 w 11799254"/>
              <a:gd name="connsiteY435" fmla="*/ 2254863 h 6687061"/>
              <a:gd name="connsiteX436" fmla="*/ 2709287 w 11799254"/>
              <a:gd name="connsiteY436" fmla="*/ 2254863 h 6687061"/>
              <a:gd name="connsiteX437" fmla="*/ 2726860 w 11799254"/>
              <a:gd name="connsiteY437" fmla="*/ 2279666 h 6687061"/>
              <a:gd name="connsiteX438" fmla="*/ 2669772 w 11799254"/>
              <a:gd name="connsiteY438" fmla="*/ 2417950 h 6687061"/>
              <a:gd name="connsiteX439" fmla="*/ 2380621 w 11799254"/>
              <a:gd name="connsiteY439" fmla="*/ 2614420 h 6687061"/>
              <a:gd name="connsiteX440" fmla="*/ 2069324 w 11799254"/>
              <a:gd name="connsiteY440" fmla="*/ 2614420 h 6687061"/>
              <a:gd name="connsiteX441" fmla="*/ 2054032 w 11799254"/>
              <a:gd name="connsiteY441" fmla="*/ 2592823 h 6687061"/>
              <a:gd name="connsiteX442" fmla="*/ 2114554 w 11799254"/>
              <a:gd name="connsiteY442" fmla="*/ 2434261 h 6687061"/>
              <a:gd name="connsiteX443" fmla="*/ 2402944 w 11799254"/>
              <a:gd name="connsiteY443" fmla="*/ 2254863 h 6687061"/>
              <a:gd name="connsiteX444" fmla="*/ 2664248 w 11799254"/>
              <a:gd name="connsiteY444" fmla="*/ 2300920 h 6687061"/>
              <a:gd name="connsiteX445" fmla="*/ 2402944 w 11799254"/>
              <a:gd name="connsiteY445" fmla="*/ 2300920 h 6687061"/>
              <a:gd name="connsiteX446" fmla="*/ 2157566 w 11799254"/>
              <a:gd name="connsiteY446" fmla="*/ 2450699 h 6687061"/>
              <a:gd name="connsiteX447" fmla="*/ 2114047 w 11799254"/>
              <a:gd name="connsiteY447" fmla="*/ 2564700 h 6687061"/>
              <a:gd name="connsiteX448" fmla="*/ 2116568 w 11799254"/>
              <a:gd name="connsiteY448" fmla="*/ 2568363 h 6687061"/>
              <a:gd name="connsiteX449" fmla="*/ 2380621 w 11799254"/>
              <a:gd name="connsiteY449" fmla="*/ 2568363 h 6687061"/>
              <a:gd name="connsiteX450" fmla="*/ 2626760 w 11799254"/>
              <a:gd name="connsiteY450" fmla="*/ 2401525 h 6687061"/>
              <a:gd name="connsiteX451" fmla="*/ 2626975 w 11799254"/>
              <a:gd name="connsiteY451" fmla="*/ 2400942 h 6687061"/>
              <a:gd name="connsiteX452" fmla="*/ 2627216 w 11799254"/>
              <a:gd name="connsiteY452" fmla="*/ 2400371 h 6687061"/>
              <a:gd name="connsiteX453" fmla="*/ 2666731 w 11799254"/>
              <a:gd name="connsiteY453" fmla="*/ 2304646 h 6687061"/>
              <a:gd name="connsiteX454" fmla="*/ 2664248 w 11799254"/>
              <a:gd name="connsiteY454" fmla="*/ 2300920 h 6687061"/>
              <a:gd name="connsiteX455" fmla="*/ 5439340 w 11799254"/>
              <a:gd name="connsiteY455" fmla="*/ 4886962 h 6687061"/>
              <a:gd name="connsiteX456" fmla="*/ 5750637 w 11799254"/>
              <a:gd name="connsiteY456" fmla="*/ 4886962 h 6687061"/>
              <a:gd name="connsiteX457" fmla="*/ 6039788 w 11799254"/>
              <a:gd name="connsiteY457" fmla="*/ 4690505 h 6687061"/>
              <a:gd name="connsiteX458" fmla="*/ 6096876 w 11799254"/>
              <a:gd name="connsiteY458" fmla="*/ 4552221 h 6687061"/>
              <a:gd name="connsiteX459" fmla="*/ 6079303 w 11799254"/>
              <a:gd name="connsiteY459" fmla="*/ 4527406 h 6687061"/>
              <a:gd name="connsiteX460" fmla="*/ 5772947 w 11799254"/>
              <a:gd name="connsiteY460" fmla="*/ 4527406 h 6687061"/>
              <a:gd name="connsiteX461" fmla="*/ 5484569 w 11799254"/>
              <a:gd name="connsiteY461" fmla="*/ 4706816 h 6687061"/>
              <a:gd name="connsiteX462" fmla="*/ 5424048 w 11799254"/>
              <a:gd name="connsiteY462" fmla="*/ 4865378 h 6687061"/>
              <a:gd name="connsiteX463" fmla="*/ 5439340 w 11799254"/>
              <a:gd name="connsiteY463" fmla="*/ 4886962 h 6687061"/>
              <a:gd name="connsiteX464" fmla="*/ 6570149 w 11799254"/>
              <a:gd name="connsiteY464" fmla="*/ 4235743 h 6687061"/>
              <a:gd name="connsiteX465" fmla="*/ 6627250 w 11799254"/>
              <a:gd name="connsiteY465" fmla="*/ 4097459 h 6687061"/>
              <a:gd name="connsiteX466" fmla="*/ 6609665 w 11799254"/>
              <a:gd name="connsiteY466" fmla="*/ 4072643 h 6687061"/>
              <a:gd name="connsiteX467" fmla="*/ 6609665 w 11799254"/>
              <a:gd name="connsiteY467" fmla="*/ 4072643 h 6687061"/>
              <a:gd name="connsiteX468" fmla="*/ 6303322 w 11799254"/>
              <a:gd name="connsiteY468" fmla="*/ 4072643 h 6687061"/>
              <a:gd name="connsiteX469" fmla="*/ 6014943 w 11799254"/>
              <a:gd name="connsiteY469" fmla="*/ 4252054 h 6687061"/>
              <a:gd name="connsiteX470" fmla="*/ 5954410 w 11799254"/>
              <a:gd name="connsiteY470" fmla="*/ 4410616 h 6687061"/>
              <a:gd name="connsiteX471" fmla="*/ 5969701 w 11799254"/>
              <a:gd name="connsiteY471" fmla="*/ 4432212 h 6687061"/>
              <a:gd name="connsiteX472" fmla="*/ 6280998 w 11799254"/>
              <a:gd name="connsiteY472" fmla="*/ 4432212 h 6687061"/>
              <a:gd name="connsiteX473" fmla="*/ 6570149 w 11799254"/>
              <a:gd name="connsiteY473" fmla="*/ 4235743 h 6687061"/>
              <a:gd name="connsiteX474" fmla="*/ 68 w 11799254"/>
              <a:gd name="connsiteY474" fmla="*/ 3176275 h 6687061"/>
              <a:gd name="connsiteX475" fmla="*/ 62 w 11799254"/>
              <a:gd name="connsiteY475" fmla="*/ 3530255 h 6687061"/>
              <a:gd name="connsiteX476" fmla="*/ 44491 w 11799254"/>
              <a:gd name="connsiteY476" fmla="*/ 3530255 h 6687061"/>
              <a:gd name="connsiteX477" fmla="*/ 333639 w 11799254"/>
              <a:gd name="connsiteY477" fmla="*/ 3333798 h 6687061"/>
              <a:gd name="connsiteX478" fmla="*/ 390731 w 11799254"/>
              <a:gd name="connsiteY478" fmla="*/ 3195514 h 6687061"/>
              <a:gd name="connsiteX479" fmla="*/ 373156 w 11799254"/>
              <a:gd name="connsiteY479" fmla="*/ 3170699 h 6687061"/>
              <a:gd name="connsiteX480" fmla="*/ 373156 w 11799254"/>
              <a:gd name="connsiteY480" fmla="*/ 3170699 h 6687061"/>
              <a:gd name="connsiteX481" fmla="*/ 66804 w 11799254"/>
              <a:gd name="connsiteY481" fmla="*/ 3170699 h 6687061"/>
              <a:gd name="connsiteX482" fmla="*/ 67 w 11799254"/>
              <a:gd name="connsiteY482" fmla="*/ 3176275 h 6687061"/>
              <a:gd name="connsiteX483" fmla="*/ 474171 w 11799254"/>
              <a:gd name="connsiteY483" fmla="*/ 3782236 h 6687061"/>
              <a:gd name="connsiteX484" fmla="*/ 531262 w 11799254"/>
              <a:gd name="connsiteY484" fmla="*/ 3643952 h 6687061"/>
              <a:gd name="connsiteX485" fmla="*/ 513687 w 11799254"/>
              <a:gd name="connsiteY485" fmla="*/ 3619149 h 6687061"/>
              <a:gd name="connsiteX486" fmla="*/ 513687 w 11799254"/>
              <a:gd name="connsiteY486" fmla="*/ 3619149 h 6687061"/>
              <a:gd name="connsiteX487" fmla="*/ 207335 w 11799254"/>
              <a:gd name="connsiteY487" fmla="*/ 3619149 h 6687061"/>
              <a:gd name="connsiteX488" fmla="*/ 56 w 11799254"/>
              <a:gd name="connsiteY488" fmla="*/ 3685712 h 6687061"/>
              <a:gd name="connsiteX489" fmla="*/ 56 w 11799254"/>
              <a:gd name="connsiteY489" fmla="*/ 3750044 h 6687061"/>
              <a:gd name="connsiteX490" fmla="*/ 207335 w 11799254"/>
              <a:gd name="connsiteY490" fmla="*/ 3665206 h 6687061"/>
              <a:gd name="connsiteX491" fmla="*/ 468646 w 11799254"/>
              <a:gd name="connsiteY491" fmla="*/ 3665206 h 6687061"/>
              <a:gd name="connsiteX492" fmla="*/ 471139 w 11799254"/>
              <a:gd name="connsiteY492" fmla="*/ 3668932 h 6687061"/>
              <a:gd name="connsiteX493" fmla="*/ 431609 w 11799254"/>
              <a:gd name="connsiteY493" fmla="*/ 3764657 h 6687061"/>
              <a:gd name="connsiteX494" fmla="*/ 431374 w 11799254"/>
              <a:gd name="connsiteY494" fmla="*/ 3765228 h 6687061"/>
              <a:gd name="connsiteX495" fmla="*/ 431157 w 11799254"/>
              <a:gd name="connsiteY495" fmla="*/ 3765810 h 6687061"/>
              <a:gd name="connsiteX496" fmla="*/ 185016 w 11799254"/>
              <a:gd name="connsiteY496" fmla="*/ 3932649 h 6687061"/>
              <a:gd name="connsiteX497" fmla="*/ 49 w 11799254"/>
              <a:gd name="connsiteY497" fmla="*/ 3932649 h 6687061"/>
              <a:gd name="connsiteX498" fmla="*/ 49 w 11799254"/>
              <a:gd name="connsiteY498" fmla="*/ 3978705 h 6687061"/>
              <a:gd name="connsiteX499" fmla="*/ 185016 w 11799254"/>
              <a:gd name="connsiteY499" fmla="*/ 3978705 h 6687061"/>
              <a:gd name="connsiteX500" fmla="*/ 474169 w 11799254"/>
              <a:gd name="connsiteY500" fmla="*/ 3782248 h 6687061"/>
              <a:gd name="connsiteX501" fmla="*/ 3581821 w 11799254"/>
              <a:gd name="connsiteY501" fmla="*/ 5335412 h 6687061"/>
              <a:gd name="connsiteX502" fmla="*/ 3893118 w 11799254"/>
              <a:gd name="connsiteY502" fmla="*/ 5335412 h 6687061"/>
              <a:gd name="connsiteX503" fmla="*/ 4182268 w 11799254"/>
              <a:gd name="connsiteY503" fmla="*/ 5138955 h 6687061"/>
              <a:gd name="connsiteX504" fmla="*/ 4239357 w 11799254"/>
              <a:gd name="connsiteY504" fmla="*/ 5000659 h 6687061"/>
              <a:gd name="connsiteX505" fmla="*/ 4221784 w 11799254"/>
              <a:gd name="connsiteY505" fmla="*/ 4975856 h 6687061"/>
              <a:gd name="connsiteX506" fmla="*/ 3915428 w 11799254"/>
              <a:gd name="connsiteY506" fmla="*/ 4975856 h 6687061"/>
              <a:gd name="connsiteX507" fmla="*/ 3627050 w 11799254"/>
              <a:gd name="connsiteY507" fmla="*/ 5155254 h 6687061"/>
              <a:gd name="connsiteX508" fmla="*/ 3566529 w 11799254"/>
              <a:gd name="connsiteY508" fmla="*/ 5313816 h 6687061"/>
              <a:gd name="connsiteX509" fmla="*/ 3581821 w 11799254"/>
              <a:gd name="connsiteY509" fmla="*/ 5335412 h 6687061"/>
              <a:gd name="connsiteX510" fmla="*/ 308788 w 11799254"/>
              <a:gd name="connsiteY510" fmla="*/ 2895347 h 6687061"/>
              <a:gd name="connsiteX511" fmla="*/ 248263 w 11799254"/>
              <a:gd name="connsiteY511" fmla="*/ 3053910 h 6687061"/>
              <a:gd name="connsiteX512" fmla="*/ 263555 w 11799254"/>
              <a:gd name="connsiteY512" fmla="*/ 3075506 h 6687061"/>
              <a:gd name="connsiteX513" fmla="*/ 574856 w 11799254"/>
              <a:gd name="connsiteY513" fmla="*/ 3075506 h 6687061"/>
              <a:gd name="connsiteX514" fmla="*/ 864009 w 11799254"/>
              <a:gd name="connsiteY514" fmla="*/ 2879036 h 6687061"/>
              <a:gd name="connsiteX515" fmla="*/ 921101 w 11799254"/>
              <a:gd name="connsiteY515" fmla="*/ 2740752 h 6687061"/>
              <a:gd name="connsiteX516" fmla="*/ 903520 w 11799254"/>
              <a:gd name="connsiteY516" fmla="*/ 2715937 h 6687061"/>
              <a:gd name="connsiteX517" fmla="*/ 903526 w 11799254"/>
              <a:gd name="connsiteY517" fmla="*/ 2715937 h 6687061"/>
              <a:gd name="connsiteX518" fmla="*/ 597168 w 11799254"/>
              <a:gd name="connsiteY518" fmla="*/ 2715937 h 6687061"/>
              <a:gd name="connsiteX519" fmla="*/ 308787 w 11799254"/>
              <a:gd name="connsiteY519" fmla="*/ 2895347 h 6687061"/>
              <a:gd name="connsiteX520" fmla="*/ 2040020 w 11799254"/>
              <a:gd name="connsiteY520" fmla="*/ 2254863 h 6687061"/>
              <a:gd name="connsiteX521" fmla="*/ 1733664 w 11799254"/>
              <a:gd name="connsiteY521" fmla="*/ 2254863 h 6687061"/>
              <a:gd name="connsiteX522" fmla="*/ 1445286 w 11799254"/>
              <a:gd name="connsiteY522" fmla="*/ 2434261 h 6687061"/>
              <a:gd name="connsiteX523" fmla="*/ 1384765 w 11799254"/>
              <a:gd name="connsiteY523" fmla="*/ 2592823 h 6687061"/>
              <a:gd name="connsiteX524" fmla="*/ 1400057 w 11799254"/>
              <a:gd name="connsiteY524" fmla="*/ 2614420 h 6687061"/>
              <a:gd name="connsiteX525" fmla="*/ 1711354 w 11799254"/>
              <a:gd name="connsiteY525" fmla="*/ 2614420 h 6687061"/>
              <a:gd name="connsiteX526" fmla="*/ 2000505 w 11799254"/>
              <a:gd name="connsiteY526" fmla="*/ 2417950 h 6687061"/>
              <a:gd name="connsiteX527" fmla="*/ 2057605 w 11799254"/>
              <a:gd name="connsiteY527" fmla="*/ 2279666 h 6687061"/>
              <a:gd name="connsiteX528" fmla="*/ 2040020 w 11799254"/>
              <a:gd name="connsiteY528" fmla="*/ 2254863 h 6687061"/>
              <a:gd name="connsiteX529" fmla="*/ 4740769 w 11799254"/>
              <a:gd name="connsiteY529" fmla="*/ 454764 h 6687061"/>
              <a:gd name="connsiteX530" fmla="*/ 4740769 w 11799254"/>
              <a:gd name="connsiteY530" fmla="*/ 454764 h 6687061"/>
              <a:gd name="connsiteX531" fmla="*/ 4758341 w 11799254"/>
              <a:gd name="connsiteY531" fmla="*/ 479577 h 6687061"/>
              <a:gd name="connsiteX532" fmla="*/ 4701253 w 11799254"/>
              <a:gd name="connsiteY532" fmla="*/ 617860 h 6687061"/>
              <a:gd name="connsiteX533" fmla="*/ 4412090 w 11799254"/>
              <a:gd name="connsiteY533" fmla="*/ 814326 h 6687061"/>
              <a:gd name="connsiteX534" fmla="*/ 4100805 w 11799254"/>
              <a:gd name="connsiteY534" fmla="*/ 814326 h 6687061"/>
              <a:gd name="connsiteX535" fmla="*/ 4085513 w 11799254"/>
              <a:gd name="connsiteY535" fmla="*/ 792731 h 6687061"/>
              <a:gd name="connsiteX536" fmla="*/ 4146035 w 11799254"/>
              <a:gd name="connsiteY536" fmla="*/ 634172 h 6687061"/>
              <a:gd name="connsiteX537" fmla="*/ 4434413 w 11799254"/>
              <a:gd name="connsiteY537" fmla="*/ 454764 h 6687061"/>
              <a:gd name="connsiteX538" fmla="*/ 4740769 w 11799254"/>
              <a:gd name="connsiteY538" fmla="*/ 454764 h 6687061"/>
              <a:gd name="connsiteX539" fmla="*/ 4695729 w 11799254"/>
              <a:gd name="connsiteY539" fmla="*/ 500825 h 6687061"/>
              <a:gd name="connsiteX540" fmla="*/ 4434413 w 11799254"/>
              <a:gd name="connsiteY540" fmla="*/ 500825 h 6687061"/>
              <a:gd name="connsiteX541" fmla="*/ 4189047 w 11799254"/>
              <a:gd name="connsiteY541" fmla="*/ 650603 h 6687061"/>
              <a:gd name="connsiteX542" fmla="*/ 4145528 w 11799254"/>
              <a:gd name="connsiteY542" fmla="*/ 764609 h 6687061"/>
              <a:gd name="connsiteX543" fmla="*/ 4148049 w 11799254"/>
              <a:gd name="connsiteY543" fmla="*/ 768267 h 6687061"/>
              <a:gd name="connsiteX544" fmla="*/ 4412090 w 11799254"/>
              <a:gd name="connsiteY544" fmla="*/ 768267 h 6687061"/>
              <a:gd name="connsiteX545" fmla="*/ 4658241 w 11799254"/>
              <a:gd name="connsiteY545" fmla="*/ 601431 h 6687061"/>
              <a:gd name="connsiteX546" fmla="*/ 4658456 w 11799254"/>
              <a:gd name="connsiteY546" fmla="*/ 600852 h 6687061"/>
              <a:gd name="connsiteX547" fmla="*/ 4658684 w 11799254"/>
              <a:gd name="connsiteY547" fmla="*/ 600279 h 6687061"/>
              <a:gd name="connsiteX548" fmla="*/ 4698212 w 11799254"/>
              <a:gd name="connsiteY548" fmla="*/ 504551 h 6687061"/>
              <a:gd name="connsiteX549" fmla="*/ 4695729 w 11799254"/>
              <a:gd name="connsiteY549" fmla="*/ 500826 h 6687061"/>
              <a:gd name="connsiteX550" fmla="*/ 2917849 w 11799254"/>
              <a:gd name="connsiteY550" fmla="*/ 1806413 h 6687061"/>
              <a:gd name="connsiteX551" fmla="*/ 2629458 w 11799254"/>
              <a:gd name="connsiteY551" fmla="*/ 1985824 h 6687061"/>
              <a:gd name="connsiteX552" fmla="*/ 2568937 w 11799254"/>
              <a:gd name="connsiteY552" fmla="*/ 2144386 h 6687061"/>
              <a:gd name="connsiteX553" fmla="*/ 2584229 w 11799254"/>
              <a:gd name="connsiteY553" fmla="*/ 2165982 h 6687061"/>
              <a:gd name="connsiteX554" fmla="*/ 2895526 w 11799254"/>
              <a:gd name="connsiteY554" fmla="*/ 2165982 h 6687061"/>
              <a:gd name="connsiteX555" fmla="*/ 3184677 w 11799254"/>
              <a:gd name="connsiteY555" fmla="*/ 1969512 h 6687061"/>
              <a:gd name="connsiteX556" fmla="*/ 3241765 w 11799254"/>
              <a:gd name="connsiteY556" fmla="*/ 1831228 h 6687061"/>
              <a:gd name="connsiteX557" fmla="*/ 3224192 w 11799254"/>
              <a:gd name="connsiteY557" fmla="*/ 1806413 h 6687061"/>
              <a:gd name="connsiteX558" fmla="*/ 2917849 w 11799254"/>
              <a:gd name="connsiteY558" fmla="*/ 1806413 h 6687061"/>
              <a:gd name="connsiteX559" fmla="*/ 10580900 w 11799254"/>
              <a:gd name="connsiteY559" fmla="*/ 1806413 h 6687061"/>
              <a:gd name="connsiteX560" fmla="*/ 10580900 w 11799254"/>
              <a:gd name="connsiteY560" fmla="*/ 1806413 h 6687061"/>
              <a:gd name="connsiteX561" fmla="*/ 10598473 w 11799254"/>
              <a:gd name="connsiteY561" fmla="*/ 1831228 h 6687061"/>
              <a:gd name="connsiteX562" fmla="*/ 10541386 w 11799254"/>
              <a:gd name="connsiteY562" fmla="*/ 1969512 h 6687061"/>
              <a:gd name="connsiteX563" fmla="*/ 10252234 w 11799254"/>
              <a:gd name="connsiteY563" fmla="*/ 2165982 h 6687061"/>
              <a:gd name="connsiteX564" fmla="*/ 9940937 w 11799254"/>
              <a:gd name="connsiteY564" fmla="*/ 2165982 h 6687061"/>
              <a:gd name="connsiteX565" fmla="*/ 9925646 w 11799254"/>
              <a:gd name="connsiteY565" fmla="*/ 2144386 h 6687061"/>
              <a:gd name="connsiteX566" fmla="*/ 9986167 w 11799254"/>
              <a:gd name="connsiteY566" fmla="*/ 1985824 h 6687061"/>
              <a:gd name="connsiteX567" fmla="*/ 10274557 w 11799254"/>
              <a:gd name="connsiteY567" fmla="*/ 1806413 h 6687061"/>
              <a:gd name="connsiteX568" fmla="*/ 10580900 w 11799254"/>
              <a:gd name="connsiteY568" fmla="*/ 1806413 h 6687061"/>
              <a:gd name="connsiteX569" fmla="*/ 10535861 w 11799254"/>
              <a:gd name="connsiteY569" fmla="*/ 1852470 h 6687061"/>
              <a:gd name="connsiteX570" fmla="*/ 10274545 w 11799254"/>
              <a:gd name="connsiteY570" fmla="*/ 1852470 h 6687061"/>
              <a:gd name="connsiteX571" fmla="*/ 10029179 w 11799254"/>
              <a:gd name="connsiteY571" fmla="*/ 2002249 h 6687061"/>
              <a:gd name="connsiteX572" fmla="*/ 9985672 w 11799254"/>
              <a:gd name="connsiteY572" fmla="*/ 2116263 h 6687061"/>
              <a:gd name="connsiteX573" fmla="*/ 9988181 w 11799254"/>
              <a:gd name="connsiteY573" fmla="*/ 2119925 h 6687061"/>
              <a:gd name="connsiteX574" fmla="*/ 10252234 w 11799254"/>
              <a:gd name="connsiteY574" fmla="*/ 2119925 h 6687061"/>
              <a:gd name="connsiteX575" fmla="*/ 10498373 w 11799254"/>
              <a:gd name="connsiteY575" fmla="*/ 1953087 h 6687061"/>
              <a:gd name="connsiteX576" fmla="*/ 10498588 w 11799254"/>
              <a:gd name="connsiteY576" fmla="*/ 1952504 h 6687061"/>
              <a:gd name="connsiteX577" fmla="*/ 10498816 w 11799254"/>
              <a:gd name="connsiteY577" fmla="*/ 1951934 h 6687061"/>
              <a:gd name="connsiteX578" fmla="*/ 10538357 w 11799254"/>
              <a:gd name="connsiteY578" fmla="*/ 1856209 h 6687061"/>
              <a:gd name="connsiteX579" fmla="*/ 10535861 w 11799254"/>
              <a:gd name="connsiteY579" fmla="*/ 1852482 h 6687061"/>
              <a:gd name="connsiteX580" fmla="*/ 3069374 w 11799254"/>
              <a:gd name="connsiteY580" fmla="*/ 2254863 h 6687061"/>
              <a:gd name="connsiteX581" fmla="*/ 2780996 w 11799254"/>
              <a:gd name="connsiteY581" fmla="*/ 2434261 h 6687061"/>
              <a:gd name="connsiteX582" fmla="*/ 2720474 w 11799254"/>
              <a:gd name="connsiteY582" fmla="*/ 2592823 h 6687061"/>
              <a:gd name="connsiteX583" fmla="*/ 2735754 w 11799254"/>
              <a:gd name="connsiteY583" fmla="*/ 2614420 h 6687061"/>
              <a:gd name="connsiteX584" fmla="*/ 3047063 w 11799254"/>
              <a:gd name="connsiteY584" fmla="*/ 2614420 h 6687061"/>
              <a:gd name="connsiteX585" fmla="*/ 3336214 w 11799254"/>
              <a:gd name="connsiteY585" fmla="*/ 2417950 h 6687061"/>
              <a:gd name="connsiteX586" fmla="*/ 3393302 w 11799254"/>
              <a:gd name="connsiteY586" fmla="*/ 2279666 h 6687061"/>
              <a:gd name="connsiteX587" fmla="*/ 3375730 w 11799254"/>
              <a:gd name="connsiteY587" fmla="*/ 2254863 h 6687061"/>
              <a:gd name="connsiteX588" fmla="*/ 3069374 w 11799254"/>
              <a:gd name="connsiteY588" fmla="*/ 2254863 h 6687061"/>
              <a:gd name="connsiteX589" fmla="*/ 1064393 w 11799254"/>
              <a:gd name="connsiteY589" fmla="*/ 2254863 h 6687061"/>
              <a:gd name="connsiteX590" fmla="*/ 776012 w 11799254"/>
              <a:gd name="connsiteY590" fmla="*/ 2434261 h 6687061"/>
              <a:gd name="connsiteX591" fmla="*/ 715487 w 11799254"/>
              <a:gd name="connsiteY591" fmla="*/ 2592823 h 6687061"/>
              <a:gd name="connsiteX592" fmla="*/ 730786 w 11799254"/>
              <a:gd name="connsiteY592" fmla="*/ 2614420 h 6687061"/>
              <a:gd name="connsiteX593" fmla="*/ 1042080 w 11799254"/>
              <a:gd name="connsiteY593" fmla="*/ 2614420 h 6687061"/>
              <a:gd name="connsiteX594" fmla="*/ 1331225 w 11799254"/>
              <a:gd name="connsiteY594" fmla="*/ 2417950 h 6687061"/>
              <a:gd name="connsiteX595" fmla="*/ 1388325 w 11799254"/>
              <a:gd name="connsiteY595" fmla="*/ 2279666 h 6687061"/>
              <a:gd name="connsiteX596" fmla="*/ 1370740 w 11799254"/>
              <a:gd name="connsiteY596" fmla="*/ 2254863 h 6687061"/>
              <a:gd name="connsiteX597" fmla="*/ 1064393 w 11799254"/>
              <a:gd name="connsiteY597" fmla="*/ 2254863 h 6687061"/>
              <a:gd name="connsiteX598" fmla="*/ 9472516 w 11799254"/>
              <a:gd name="connsiteY598" fmla="*/ 2434261 h 6687061"/>
              <a:gd name="connsiteX599" fmla="*/ 9411982 w 11799254"/>
              <a:gd name="connsiteY599" fmla="*/ 2592823 h 6687061"/>
              <a:gd name="connsiteX600" fmla="*/ 9427287 w 11799254"/>
              <a:gd name="connsiteY600" fmla="*/ 2614420 h 6687061"/>
              <a:gd name="connsiteX601" fmla="*/ 9738571 w 11799254"/>
              <a:gd name="connsiteY601" fmla="*/ 2614420 h 6687061"/>
              <a:gd name="connsiteX602" fmla="*/ 10027735 w 11799254"/>
              <a:gd name="connsiteY602" fmla="*/ 2417950 h 6687061"/>
              <a:gd name="connsiteX603" fmla="*/ 10084822 w 11799254"/>
              <a:gd name="connsiteY603" fmla="*/ 2279666 h 6687061"/>
              <a:gd name="connsiteX604" fmla="*/ 10067250 w 11799254"/>
              <a:gd name="connsiteY604" fmla="*/ 2254863 h 6687061"/>
              <a:gd name="connsiteX605" fmla="*/ 9760894 w 11799254"/>
              <a:gd name="connsiteY605" fmla="*/ 2254863 h 6687061"/>
              <a:gd name="connsiteX606" fmla="*/ 9472516 w 11799254"/>
              <a:gd name="connsiteY606" fmla="*/ 2434261 h 6687061"/>
              <a:gd name="connsiteX607" fmla="*/ 80 w 11799254"/>
              <a:gd name="connsiteY607" fmla="*/ 2715937 h 6687061"/>
              <a:gd name="connsiteX608" fmla="*/ 67 w 11799254"/>
              <a:gd name="connsiteY608" fmla="*/ 3057458 h 6687061"/>
              <a:gd name="connsiteX609" fmla="*/ 183735 w 11799254"/>
              <a:gd name="connsiteY609" fmla="*/ 2879036 h 6687061"/>
              <a:gd name="connsiteX610" fmla="*/ 240827 w 11799254"/>
              <a:gd name="connsiteY610" fmla="*/ 2740752 h 6687061"/>
              <a:gd name="connsiteX611" fmla="*/ 223252 w 11799254"/>
              <a:gd name="connsiteY611" fmla="*/ 2715937 h 6687061"/>
              <a:gd name="connsiteX612" fmla="*/ 223252 w 11799254"/>
              <a:gd name="connsiteY612" fmla="*/ 2715937 h 6687061"/>
              <a:gd name="connsiteX613" fmla="*/ 80 w 11799254"/>
              <a:gd name="connsiteY613" fmla="*/ 2715937 h 6687061"/>
              <a:gd name="connsiteX614" fmla="*/ 4611200 w 11799254"/>
              <a:gd name="connsiteY614" fmla="*/ 2715937 h 6687061"/>
              <a:gd name="connsiteX615" fmla="*/ 4322822 w 11799254"/>
              <a:gd name="connsiteY615" fmla="*/ 2895347 h 6687061"/>
              <a:gd name="connsiteX616" fmla="*/ 4262301 w 11799254"/>
              <a:gd name="connsiteY616" fmla="*/ 3053910 h 6687061"/>
              <a:gd name="connsiteX617" fmla="*/ 4277592 w 11799254"/>
              <a:gd name="connsiteY617" fmla="*/ 3075493 h 6687061"/>
              <a:gd name="connsiteX618" fmla="*/ 4588889 w 11799254"/>
              <a:gd name="connsiteY618" fmla="*/ 3075493 h 6687061"/>
              <a:gd name="connsiteX619" fmla="*/ 4878040 w 11799254"/>
              <a:gd name="connsiteY619" fmla="*/ 2879036 h 6687061"/>
              <a:gd name="connsiteX620" fmla="*/ 4935128 w 11799254"/>
              <a:gd name="connsiteY620" fmla="*/ 2740752 h 6687061"/>
              <a:gd name="connsiteX621" fmla="*/ 4917556 w 11799254"/>
              <a:gd name="connsiteY621" fmla="*/ 2715937 h 6687061"/>
              <a:gd name="connsiteX622" fmla="*/ 4917556 w 11799254"/>
              <a:gd name="connsiteY622" fmla="*/ 2715937 h 6687061"/>
              <a:gd name="connsiteX623" fmla="*/ 4611200 w 11799254"/>
              <a:gd name="connsiteY623" fmla="*/ 2715937 h 6687061"/>
              <a:gd name="connsiteX624" fmla="*/ 3577767 w 11799254"/>
              <a:gd name="connsiteY624" fmla="*/ 2715937 h 6687061"/>
              <a:gd name="connsiteX625" fmla="*/ 3577767 w 11799254"/>
              <a:gd name="connsiteY625" fmla="*/ 2715937 h 6687061"/>
              <a:gd name="connsiteX626" fmla="*/ 3595352 w 11799254"/>
              <a:gd name="connsiteY626" fmla="*/ 2740752 h 6687061"/>
              <a:gd name="connsiteX627" fmla="*/ 3538251 w 11799254"/>
              <a:gd name="connsiteY627" fmla="*/ 2879036 h 6687061"/>
              <a:gd name="connsiteX628" fmla="*/ 3249113 w 11799254"/>
              <a:gd name="connsiteY628" fmla="*/ 3075493 h 6687061"/>
              <a:gd name="connsiteX629" fmla="*/ 2937816 w 11799254"/>
              <a:gd name="connsiteY629" fmla="*/ 3075493 h 6687061"/>
              <a:gd name="connsiteX630" fmla="*/ 2922511 w 11799254"/>
              <a:gd name="connsiteY630" fmla="*/ 3053910 h 6687061"/>
              <a:gd name="connsiteX631" fmla="*/ 2983045 w 11799254"/>
              <a:gd name="connsiteY631" fmla="*/ 2895347 h 6687061"/>
              <a:gd name="connsiteX632" fmla="*/ 3271424 w 11799254"/>
              <a:gd name="connsiteY632" fmla="*/ 2715937 h 6687061"/>
              <a:gd name="connsiteX633" fmla="*/ 3577767 w 11799254"/>
              <a:gd name="connsiteY633" fmla="*/ 2715937 h 6687061"/>
              <a:gd name="connsiteX634" fmla="*/ 3532727 w 11799254"/>
              <a:gd name="connsiteY634" fmla="*/ 2761994 h 6687061"/>
              <a:gd name="connsiteX635" fmla="*/ 3271424 w 11799254"/>
              <a:gd name="connsiteY635" fmla="*/ 2761994 h 6687061"/>
              <a:gd name="connsiteX636" fmla="*/ 3026058 w 11799254"/>
              <a:gd name="connsiteY636" fmla="*/ 2911773 h 6687061"/>
              <a:gd name="connsiteX637" fmla="*/ 2982538 w 11799254"/>
              <a:gd name="connsiteY637" fmla="*/ 3025786 h 6687061"/>
              <a:gd name="connsiteX638" fmla="*/ 2985060 w 11799254"/>
              <a:gd name="connsiteY638" fmla="*/ 3029436 h 6687061"/>
              <a:gd name="connsiteX639" fmla="*/ 3249113 w 11799254"/>
              <a:gd name="connsiteY639" fmla="*/ 3029436 h 6687061"/>
              <a:gd name="connsiteX640" fmla="*/ 3495239 w 11799254"/>
              <a:gd name="connsiteY640" fmla="*/ 2862598 h 6687061"/>
              <a:gd name="connsiteX641" fmla="*/ 3495467 w 11799254"/>
              <a:gd name="connsiteY641" fmla="*/ 2862028 h 6687061"/>
              <a:gd name="connsiteX642" fmla="*/ 3495695 w 11799254"/>
              <a:gd name="connsiteY642" fmla="*/ 2861458 h 6687061"/>
              <a:gd name="connsiteX643" fmla="*/ 3535223 w 11799254"/>
              <a:gd name="connsiteY643" fmla="*/ 2765720 h 6687061"/>
              <a:gd name="connsiteX644" fmla="*/ 3532727 w 11799254"/>
              <a:gd name="connsiteY644" fmla="*/ 2761994 h 6687061"/>
              <a:gd name="connsiteX645" fmla="*/ 5586836 w 11799254"/>
              <a:gd name="connsiteY645" fmla="*/ 2715937 h 6687061"/>
              <a:gd name="connsiteX646" fmla="*/ 5586836 w 11799254"/>
              <a:gd name="connsiteY646" fmla="*/ 2715937 h 6687061"/>
              <a:gd name="connsiteX647" fmla="*/ 5604408 w 11799254"/>
              <a:gd name="connsiteY647" fmla="*/ 2740752 h 6687061"/>
              <a:gd name="connsiteX648" fmla="*/ 5547308 w 11799254"/>
              <a:gd name="connsiteY648" fmla="*/ 2879036 h 6687061"/>
              <a:gd name="connsiteX649" fmla="*/ 5258157 w 11799254"/>
              <a:gd name="connsiteY649" fmla="*/ 3075493 h 6687061"/>
              <a:gd name="connsiteX650" fmla="*/ 4946860 w 11799254"/>
              <a:gd name="connsiteY650" fmla="*/ 3075493 h 6687061"/>
              <a:gd name="connsiteX651" fmla="*/ 4931568 w 11799254"/>
              <a:gd name="connsiteY651" fmla="*/ 3053910 h 6687061"/>
              <a:gd name="connsiteX652" fmla="*/ 4992102 w 11799254"/>
              <a:gd name="connsiteY652" fmla="*/ 2895347 h 6687061"/>
              <a:gd name="connsiteX653" fmla="*/ 5280480 w 11799254"/>
              <a:gd name="connsiteY653" fmla="*/ 2715937 h 6687061"/>
              <a:gd name="connsiteX654" fmla="*/ 5586836 w 11799254"/>
              <a:gd name="connsiteY654" fmla="*/ 2715937 h 6687061"/>
              <a:gd name="connsiteX655" fmla="*/ 5541784 w 11799254"/>
              <a:gd name="connsiteY655" fmla="*/ 2761994 h 6687061"/>
              <a:gd name="connsiteX656" fmla="*/ 5280480 w 11799254"/>
              <a:gd name="connsiteY656" fmla="*/ 2761994 h 6687061"/>
              <a:gd name="connsiteX657" fmla="*/ 5035114 w 11799254"/>
              <a:gd name="connsiteY657" fmla="*/ 2911773 h 6687061"/>
              <a:gd name="connsiteX658" fmla="*/ 4991595 w 11799254"/>
              <a:gd name="connsiteY658" fmla="*/ 3025786 h 6687061"/>
              <a:gd name="connsiteX659" fmla="*/ 4994116 w 11799254"/>
              <a:gd name="connsiteY659" fmla="*/ 3029436 h 6687061"/>
              <a:gd name="connsiteX660" fmla="*/ 5258157 w 11799254"/>
              <a:gd name="connsiteY660" fmla="*/ 3029436 h 6687061"/>
              <a:gd name="connsiteX661" fmla="*/ 5504295 w 11799254"/>
              <a:gd name="connsiteY661" fmla="*/ 2862598 h 6687061"/>
              <a:gd name="connsiteX662" fmla="*/ 5504511 w 11799254"/>
              <a:gd name="connsiteY662" fmla="*/ 2862028 h 6687061"/>
              <a:gd name="connsiteX663" fmla="*/ 5504751 w 11799254"/>
              <a:gd name="connsiteY663" fmla="*/ 2861458 h 6687061"/>
              <a:gd name="connsiteX664" fmla="*/ 5544280 w 11799254"/>
              <a:gd name="connsiteY664" fmla="*/ 2765720 h 6687061"/>
              <a:gd name="connsiteX665" fmla="*/ 5541784 w 11799254"/>
              <a:gd name="connsiteY665" fmla="*/ 2761994 h 6687061"/>
              <a:gd name="connsiteX666" fmla="*/ 9535242 w 11799254"/>
              <a:gd name="connsiteY666" fmla="*/ 1066307 h 6687061"/>
              <a:gd name="connsiteX667" fmla="*/ 9592329 w 11799254"/>
              <a:gd name="connsiteY667" fmla="*/ 928021 h 6687061"/>
              <a:gd name="connsiteX668" fmla="*/ 9574757 w 11799254"/>
              <a:gd name="connsiteY668" fmla="*/ 903208 h 6687061"/>
              <a:gd name="connsiteX669" fmla="*/ 9268401 w 11799254"/>
              <a:gd name="connsiteY669" fmla="*/ 903208 h 6687061"/>
              <a:gd name="connsiteX670" fmla="*/ 8980023 w 11799254"/>
              <a:gd name="connsiteY670" fmla="*/ 1082616 h 6687061"/>
              <a:gd name="connsiteX671" fmla="*/ 8919502 w 11799254"/>
              <a:gd name="connsiteY671" fmla="*/ 1241179 h 6687061"/>
              <a:gd name="connsiteX672" fmla="*/ 8934793 w 11799254"/>
              <a:gd name="connsiteY672" fmla="*/ 1262770 h 6687061"/>
              <a:gd name="connsiteX673" fmla="*/ 9246091 w 11799254"/>
              <a:gd name="connsiteY673" fmla="*/ 1262770 h 6687061"/>
              <a:gd name="connsiteX674" fmla="*/ 9535242 w 11799254"/>
              <a:gd name="connsiteY674" fmla="*/ 1066307 h 6687061"/>
              <a:gd name="connsiteX675" fmla="*/ 8763303 w 11799254"/>
              <a:gd name="connsiteY675" fmla="*/ 3170699 h 6687061"/>
              <a:gd name="connsiteX676" fmla="*/ 8474924 w 11799254"/>
              <a:gd name="connsiteY676" fmla="*/ 3350109 h 6687061"/>
              <a:gd name="connsiteX677" fmla="*/ 8414390 w 11799254"/>
              <a:gd name="connsiteY677" fmla="*/ 3508671 h 6687061"/>
              <a:gd name="connsiteX678" fmla="*/ 8429683 w 11799254"/>
              <a:gd name="connsiteY678" fmla="*/ 3530255 h 6687061"/>
              <a:gd name="connsiteX679" fmla="*/ 8740979 w 11799254"/>
              <a:gd name="connsiteY679" fmla="*/ 3530255 h 6687061"/>
              <a:gd name="connsiteX680" fmla="*/ 9030130 w 11799254"/>
              <a:gd name="connsiteY680" fmla="*/ 3333798 h 6687061"/>
              <a:gd name="connsiteX681" fmla="*/ 9087231 w 11799254"/>
              <a:gd name="connsiteY681" fmla="*/ 3195514 h 6687061"/>
              <a:gd name="connsiteX682" fmla="*/ 9069646 w 11799254"/>
              <a:gd name="connsiteY682" fmla="*/ 3170699 h 6687061"/>
              <a:gd name="connsiteX683" fmla="*/ 9069646 w 11799254"/>
              <a:gd name="connsiteY683" fmla="*/ 3170699 h 6687061"/>
              <a:gd name="connsiteX684" fmla="*/ 8763303 w 11799254"/>
              <a:gd name="connsiteY684" fmla="*/ 3170699 h 6687061"/>
              <a:gd name="connsiteX685" fmla="*/ 3940691 w 11799254"/>
              <a:gd name="connsiteY685" fmla="*/ 2715937 h 6687061"/>
              <a:gd name="connsiteX686" fmla="*/ 3652300 w 11799254"/>
              <a:gd name="connsiteY686" fmla="*/ 2895347 h 6687061"/>
              <a:gd name="connsiteX687" fmla="*/ 3591779 w 11799254"/>
              <a:gd name="connsiteY687" fmla="*/ 3053910 h 6687061"/>
              <a:gd name="connsiteX688" fmla="*/ 3607071 w 11799254"/>
              <a:gd name="connsiteY688" fmla="*/ 3075493 h 6687061"/>
              <a:gd name="connsiteX689" fmla="*/ 3918368 w 11799254"/>
              <a:gd name="connsiteY689" fmla="*/ 3075493 h 6687061"/>
              <a:gd name="connsiteX690" fmla="*/ 4207519 w 11799254"/>
              <a:gd name="connsiteY690" fmla="*/ 2879036 h 6687061"/>
              <a:gd name="connsiteX691" fmla="*/ 4264606 w 11799254"/>
              <a:gd name="connsiteY691" fmla="*/ 2740752 h 6687061"/>
              <a:gd name="connsiteX692" fmla="*/ 4247034 w 11799254"/>
              <a:gd name="connsiteY692" fmla="*/ 2715937 h 6687061"/>
              <a:gd name="connsiteX693" fmla="*/ 4247034 w 11799254"/>
              <a:gd name="connsiteY693" fmla="*/ 2715937 h 6687061"/>
              <a:gd name="connsiteX694" fmla="*/ 3940691 w 11799254"/>
              <a:gd name="connsiteY694" fmla="*/ 2715937 h 6687061"/>
              <a:gd name="connsiteX695" fmla="*/ 8753952 w 11799254"/>
              <a:gd name="connsiteY695" fmla="*/ 4527406 h 6687061"/>
              <a:gd name="connsiteX696" fmla="*/ 8753952 w 11799254"/>
              <a:gd name="connsiteY696" fmla="*/ 4527406 h 6687061"/>
              <a:gd name="connsiteX697" fmla="*/ 8771525 w 11799254"/>
              <a:gd name="connsiteY697" fmla="*/ 4552221 h 6687061"/>
              <a:gd name="connsiteX698" fmla="*/ 8714437 w 11799254"/>
              <a:gd name="connsiteY698" fmla="*/ 4690505 h 6687061"/>
              <a:gd name="connsiteX699" fmla="*/ 8425286 w 11799254"/>
              <a:gd name="connsiteY699" fmla="*/ 4886974 h 6687061"/>
              <a:gd name="connsiteX700" fmla="*/ 8113989 w 11799254"/>
              <a:gd name="connsiteY700" fmla="*/ 4886974 h 6687061"/>
              <a:gd name="connsiteX701" fmla="*/ 8098698 w 11799254"/>
              <a:gd name="connsiteY701" fmla="*/ 4865378 h 6687061"/>
              <a:gd name="connsiteX702" fmla="*/ 8159219 w 11799254"/>
              <a:gd name="connsiteY702" fmla="*/ 4706816 h 6687061"/>
              <a:gd name="connsiteX703" fmla="*/ 8447597 w 11799254"/>
              <a:gd name="connsiteY703" fmla="*/ 4527406 h 6687061"/>
              <a:gd name="connsiteX704" fmla="*/ 8753952 w 11799254"/>
              <a:gd name="connsiteY704" fmla="*/ 4527406 h 6687061"/>
              <a:gd name="connsiteX705" fmla="*/ 8708913 w 11799254"/>
              <a:gd name="connsiteY705" fmla="*/ 4573462 h 6687061"/>
              <a:gd name="connsiteX706" fmla="*/ 8447597 w 11799254"/>
              <a:gd name="connsiteY706" fmla="*/ 4573462 h 6687061"/>
              <a:gd name="connsiteX707" fmla="*/ 8202231 w 11799254"/>
              <a:gd name="connsiteY707" fmla="*/ 4723241 h 6687061"/>
              <a:gd name="connsiteX708" fmla="*/ 8158725 w 11799254"/>
              <a:gd name="connsiteY708" fmla="*/ 4837255 h 6687061"/>
              <a:gd name="connsiteX709" fmla="*/ 8161233 w 11799254"/>
              <a:gd name="connsiteY709" fmla="*/ 4840905 h 6687061"/>
              <a:gd name="connsiteX710" fmla="*/ 8425273 w 11799254"/>
              <a:gd name="connsiteY710" fmla="*/ 4840905 h 6687061"/>
              <a:gd name="connsiteX711" fmla="*/ 8671425 w 11799254"/>
              <a:gd name="connsiteY711" fmla="*/ 4674080 h 6687061"/>
              <a:gd name="connsiteX712" fmla="*/ 8671640 w 11799254"/>
              <a:gd name="connsiteY712" fmla="*/ 4673497 h 6687061"/>
              <a:gd name="connsiteX713" fmla="*/ 8671868 w 11799254"/>
              <a:gd name="connsiteY713" fmla="*/ 4672926 h 6687061"/>
              <a:gd name="connsiteX714" fmla="*/ 8711409 w 11799254"/>
              <a:gd name="connsiteY714" fmla="*/ 4577188 h 6687061"/>
              <a:gd name="connsiteX715" fmla="*/ 8708913 w 11799254"/>
              <a:gd name="connsiteY715" fmla="*/ 4573462 h 6687061"/>
              <a:gd name="connsiteX716" fmla="*/ 3754554 w 11799254"/>
              <a:gd name="connsiteY716" fmla="*/ 1351651 h 6687061"/>
              <a:gd name="connsiteX717" fmla="*/ 3754554 w 11799254"/>
              <a:gd name="connsiteY717" fmla="*/ 1351651 h 6687061"/>
              <a:gd name="connsiteX718" fmla="*/ 3772126 w 11799254"/>
              <a:gd name="connsiteY718" fmla="*/ 1376467 h 6687061"/>
              <a:gd name="connsiteX719" fmla="*/ 3715038 w 11799254"/>
              <a:gd name="connsiteY719" fmla="*/ 1514750 h 6687061"/>
              <a:gd name="connsiteX720" fmla="*/ 3425887 w 11799254"/>
              <a:gd name="connsiteY720" fmla="*/ 1711220 h 6687061"/>
              <a:gd name="connsiteX721" fmla="*/ 3114578 w 11799254"/>
              <a:gd name="connsiteY721" fmla="*/ 1711220 h 6687061"/>
              <a:gd name="connsiteX722" fmla="*/ 3099286 w 11799254"/>
              <a:gd name="connsiteY722" fmla="*/ 1689624 h 6687061"/>
              <a:gd name="connsiteX723" fmla="*/ 3159820 w 11799254"/>
              <a:gd name="connsiteY723" fmla="*/ 1531062 h 6687061"/>
              <a:gd name="connsiteX724" fmla="*/ 3448198 w 11799254"/>
              <a:gd name="connsiteY724" fmla="*/ 1351651 h 6687061"/>
              <a:gd name="connsiteX725" fmla="*/ 3754554 w 11799254"/>
              <a:gd name="connsiteY725" fmla="*/ 1351651 h 6687061"/>
              <a:gd name="connsiteX726" fmla="*/ 3709502 w 11799254"/>
              <a:gd name="connsiteY726" fmla="*/ 1397708 h 6687061"/>
              <a:gd name="connsiteX727" fmla="*/ 3448198 w 11799254"/>
              <a:gd name="connsiteY727" fmla="*/ 1397708 h 6687061"/>
              <a:gd name="connsiteX728" fmla="*/ 3202832 w 11799254"/>
              <a:gd name="connsiteY728" fmla="*/ 1547487 h 6687061"/>
              <a:gd name="connsiteX729" fmla="*/ 3159313 w 11799254"/>
              <a:gd name="connsiteY729" fmla="*/ 1661501 h 6687061"/>
              <a:gd name="connsiteX730" fmla="*/ 3161834 w 11799254"/>
              <a:gd name="connsiteY730" fmla="*/ 1665151 h 6687061"/>
              <a:gd name="connsiteX731" fmla="*/ 3425887 w 11799254"/>
              <a:gd name="connsiteY731" fmla="*/ 1665151 h 6687061"/>
              <a:gd name="connsiteX732" fmla="*/ 3672013 w 11799254"/>
              <a:gd name="connsiteY732" fmla="*/ 1498325 h 6687061"/>
              <a:gd name="connsiteX733" fmla="*/ 3672241 w 11799254"/>
              <a:gd name="connsiteY733" fmla="*/ 1497742 h 6687061"/>
              <a:gd name="connsiteX734" fmla="*/ 3672470 w 11799254"/>
              <a:gd name="connsiteY734" fmla="*/ 1497172 h 6687061"/>
              <a:gd name="connsiteX735" fmla="*/ 3711998 w 11799254"/>
              <a:gd name="connsiteY735" fmla="*/ 1401434 h 6687061"/>
              <a:gd name="connsiteX736" fmla="*/ 3709502 w 11799254"/>
              <a:gd name="connsiteY736" fmla="*/ 1397720 h 6687061"/>
              <a:gd name="connsiteX737" fmla="*/ 3587117 w 11799254"/>
              <a:gd name="connsiteY737" fmla="*/ 1806413 h 6687061"/>
              <a:gd name="connsiteX738" fmla="*/ 3298738 w 11799254"/>
              <a:gd name="connsiteY738" fmla="*/ 1985824 h 6687061"/>
              <a:gd name="connsiteX739" fmla="*/ 3238205 w 11799254"/>
              <a:gd name="connsiteY739" fmla="*/ 2144386 h 6687061"/>
              <a:gd name="connsiteX740" fmla="*/ 3253496 w 11799254"/>
              <a:gd name="connsiteY740" fmla="*/ 2165982 h 6687061"/>
              <a:gd name="connsiteX741" fmla="*/ 3564793 w 11799254"/>
              <a:gd name="connsiteY741" fmla="*/ 2165982 h 6687061"/>
              <a:gd name="connsiteX742" fmla="*/ 3853944 w 11799254"/>
              <a:gd name="connsiteY742" fmla="*/ 1969512 h 6687061"/>
              <a:gd name="connsiteX743" fmla="*/ 3911045 w 11799254"/>
              <a:gd name="connsiteY743" fmla="*/ 1831228 h 6687061"/>
              <a:gd name="connsiteX744" fmla="*/ 3893460 w 11799254"/>
              <a:gd name="connsiteY744" fmla="*/ 1806413 h 6687061"/>
              <a:gd name="connsiteX745" fmla="*/ 3587117 w 11799254"/>
              <a:gd name="connsiteY745" fmla="*/ 1806413 h 6687061"/>
              <a:gd name="connsiteX746" fmla="*/ 3738641 w 11799254"/>
              <a:gd name="connsiteY746" fmla="*/ 2254863 h 6687061"/>
              <a:gd name="connsiteX747" fmla="*/ 3450263 w 11799254"/>
              <a:gd name="connsiteY747" fmla="*/ 2434261 h 6687061"/>
              <a:gd name="connsiteX748" fmla="*/ 3389729 w 11799254"/>
              <a:gd name="connsiteY748" fmla="*/ 2592823 h 6687061"/>
              <a:gd name="connsiteX749" fmla="*/ 3405034 w 11799254"/>
              <a:gd name="connsiteY749" fmla="*/ 2614420 h 6687061"/>
              <a:gd name="connsiteX750" fmla="*/ 3716318 w 11799254"/>
              <a:gd name="connsiteY750" fmla="*/ 2614420 h 6687061"/>
              <a:gd name="connsiteX751" fmla="*/ 4005469 w 11799254"/>
              <a:gd name="connsiteY751" fmla="*/ 2417950 h 6687061"/>
              <a:gd name="connsiteX752" fmla="*/ 4062569 w 11799254"/>
              <a:gd name="connsiteY752" fmla="*/ 2279666 h 6687061"/>
              <a:gd name="connsiteX753" fmla="*/ 4044984 w 11799254"/>
              <a:gd name="connsiteY753" fmla="*/ 2254863 h 6687061"/>
              <a:gd name="connsiteX754" fmla="*/ 3738641 w 11799254"/>
              <a:gd name="connsiteY754" fmla="*/ 2254863 h 6687061"/>
              <a:gd name="connsiteX755" fmla="*/ 9121552 w 11799254"/>
              <a:gd name="connsiteY755" fmla="*/ 1689624 h 6687061"/>
              <a:gd name="connsiteX756" fmla="*/ 9182073 w 11799254"/>
              <a:gd name="connsiteY756" fmla="*/ 1531062 h 6687061"/>
              <a:gd name="connsiteX757" fmla="*/ 9470451 w 11799254"/>
              <a:gd name="connsiteY757" fmla="*/ 1351651 h 6687061"/>
              <a:gd name="connsiteX758" fmla="*/ 9776806 w 11799254"/>
              <a:gd name="connsiteY758" fmla="*/ 1351651 h 6687061"/>
              <a:gd name="connsiteX759" fmla="*/ 9776806 w 11799254"/>
              <a:gd name="connsiteY759" fmla="*/ 1351651 h 6687061"/>
              <a:gd name="connsiteX760" fmla="*/ 9794379 w 11799254"/>
              <a:gd name="connsiteY760" fmla="*/ 1376467 h 6687061"/>
              <a:gd name="connsiteX761" fmla="*/ 9737291 w 11799254"/>
              <a:gd name="connsiteY761" fmla="*/ 1514750 h 6687061"/>
              <a:gd name="connsiteX762" fmla="*/ 9448141 w 11799254"/>
              <a:gd name="connsiteY762" fmla="*/ 1711220 h 6687061"/>
              <a:gd name="connsiteX763" fmla="*/ 9136844 w 11799254"/>
              <a:gd name="connsiteY763" fmla="*/ 1711220 h 6687061"/>
              <a:gd name="connsiteX764" fmla="*/ 9121552 w 11799254"/>
              <a:gd name="connsiteY764" fmla="*/ 1689624 h 6687061"/>
              <a:gd name="connsiteX765" fmla="*/ 9184087 w 11799254"/>
              <a:gd name="connsiteY765" fmla="*/ 1665151 h 6687061"/>
              <a:gd name="connsiteX766" fmla="*/ 9448141 w 11799254"/>
              <a:gd name="connsiteY766" fmla="*/ 1665151 h 6687061"/>
              <a:gd name="connsiteX767" fmla="*/ 9694279 w 11799254"/>
              <a:gd name="connsiteY767" fmla="*/ 1498325 h 6687061"/>
              <a:gd name="connsiteX768" fmla="*/ 9694495 w 11799254"/>
              <a:gd name="connsiteY768" fmla="*/ 1497742 h 6687061"/>
              <a:gd name="connsiteX769" fmla="*/ 9694723 w 11799254"/>
              <a:gd name="connsiteY769" fmla="*/ 1497172 h 6687061"/>
              <a:gd name="connsiteX770" fmla="*/ 9734251 w 11799254"/>
              <a:gd name="connsiteY770" fmla="*/ 1401434 h 6687061"/>
              <a:gd name="connsiteX771" fmla="*/ 9731767 w 11799254"/>
              <a:gd name="connsiteY771" fmla="*/ 1397720 h 6687061"/>
              <a:gd name="connsiteX772" fmla="*/ 9470451 w 11799254"/>
              <a:gd name="connsiteY772" fmla="*/ 1397720 h 6687061"/>
              <a:gd name="connsiteX773" fmla="*/ 9225085 w 11799254"/>
              <a:gd name="connsiteY773" fmla="*/ 1547487 h 6687061"/>
              <a:gd name="connsiteX774" fmla="*/ 9181566 w 11799254"/>
              <a:gd name="connsiteY774" fmla="*/ 1661501 h 6687061"/>
              <a:gd name="connsiteX775" fmla="*/ 9184087 w 11799254"/>
              <a:gd name="connsiteY775" fmla="*/ 1665163 h 6687061"/>
              <a:gd name="connsiteX776" fmla="*/ 4714264 w 11799254"/>
              <a:gd name="connsiteY776" fmla="*/ 2254863 h 6687061"/>
              <a:gd name="connsiteX777" fmla="*/ 4714264 w 11799254"/>
              <a:gd name="connsiteY777" fmla="*/ 2254863 h 6687061"/>
              <a:gd name="connsiteX778" fmla="*/ 4731837 w 11799254"/>
              <a:gd name="connsiteY778" fmla="*/ 2279666 h 6687061"/>
              <a:gd name="connsiteX779" fmla="*/ 4674749 w 11799254"/>
              <a:gd name="connsiteY779" fmla="*/ 2417950 h 6687061"/>
              <a:gd name="connsiteX780" fmla="*/ 4385598 w 11799254"/>
              <a:gd name="connsiteY780" fmla="*/ 2614420 h 6687061"/>
              <a:gd name="connsiteX781" fmla="*/ 4074288 w 11799254"/>
              <a:gd name="connsiteY781" fmla="*/ 2614420 h 6687061"/>
              <a:gd name="connsiteX782" fmla="*/ 4058997 w 11799254"/>
              <a:gd name="connsiteY782" fmla="*/ 2592823 h 6687061"/>
              <a:gd name="connsiteX783" fmla="*/ 4119530 w 11799254"/>
              <a:gd name="connsiteY783" fmla="*/ 2434261 h 6687061"/>
              <a:gd name="connsiteX784" fmla="*/ 4407908 w 11799254"/>
              <a:gd name="connsiteY784" fmla="*/ 2254863 h 6687061"/>
              <a:gd name="connsiteX785" fmla="*/ 4714264 w 11799254"/>
              <a:gd name="connsiteY785" fmla="*/ 2254863 h 6687061"/>
              <a:gd name="connsiteX786" fmla="*/ 4669212 w 11799254"/>
              <a:gd name="connsiteY786" fmla="*/ 2300920 h 6687061"/>
              <a:gd name="connsiteX787" fmla="*/ 4407908 w 11799254"/>
              <a:gd name="connsiteY787" fmla="*/ 2300920 h 6687061"/>
              <a:gd name="connsiteX788" fmla="*/ 4162542 w 11799254"/>
              <a:gd name="connsiteY788" fmla="*/ 2450699 h 6687061"/>
              <a:gd name="connsiteX789" fmla="*/ 4119023 w 11799254"/>
              <a:gd name="connsiteY789" fmla="*/ 2564700 h 6687061"/>
              <a:gd name="connsiteX790" fmla="*/ 4121545 w 11799254"/>
              <a:gd name="connsiteY790" fmla="*/ 2568363 h 6687061"/>
              <a:gd name="connsiteX791" fmla="*/ 4385598 w 11799254"/>
              <a:gd name="connsiteY791" fmla="*/ 2568363 h 6687061"/>
              <a:gd name="connsiteX792" fmla="*/ 4631724 w 11799254"/>
              <a:gd name="connsiteY792" fmla="*/ 2401525 h 6687061"/>
              <a:gd name="connsiteX793" fmla="*/ 4631939 w 11799254"/>
              <a:gd name="connsiteY793" fmla="*/ 2400942 h 6687061"/>
              <a:gd name="connsiteX794" fmla="*/ 4632180 w 11799254"/>
              <a:gd name="connsiteY794" fmla="*/ 2400371 h 6687061"/>
              <a:gd name="connsiteX795" fmla="*/ 4671708 w 11799254"/>
              <a:gd name="connsiteY795" fmla="*/ 2304646 h 6687061"/>
              <a:gd name="connsiteX796" fmla="*/ 4669212 w 11799254"/>
              <a:gd name="connsiteY796" fmla="*/ 2300920 h 6687061"/>
              <a:gd name="connsiteX797" fmla="*/ 1749590 w 11799254"/>
              <a:gd name="connsiteY797" fmla="*/ 1351651 h 6687061"/>
              <a:gd name="connsiteX798" fmla="*/ 1749590 w 11799254"/>
              <a:gd name="connsiteY798" fmla="*/ 1351651 h 6687061"/>
              <a:gd name="connsiteX799" fmla="*/ 1767162 w 11799254"/>
              <a:gd name="connsiteY799" fmla="*/ 1376467 h 6687061"/>
              <a:gd name="connsiteX800" fmla="*/ 1710074 w 11799254"/>
              <a:gd name="connsiteY800" fmla="*/ 1514750 h 6687061"/>
              <a:gd name="connsiteX801" fmla="*/ 1420923 w 11799254"/>
              <a:gd name="connsiteY801" fmla="*/ 1711220 h 6687061"/>
              <a:gd name="connsiteX802" fmla="*/ 1109620 w 11799254"/>
              <a:gd name="connsiteY802" fmla="*/ 1711220 h 6687061"/>
              <a:gd name="connsiteX803" fmla="*/ 1094328 w 11799254"/>
              <a:gd name="connsiteY803" fmla="*/ 1689624 h 6687061"/>
              <a:gd name="connsiteX804" fmla="*/ 1154859 w 11799254"/>
              <a:gd name="connsiteY804" fmla="*/ 1531062 h 6687061"/>
              <a:gd name="connsiteX805" fmla="*/ 1443234 w 11799254"/>
              <a:gd name="connsiteY805" fmla="*/ 1351651 h 6687061"/>
              <a:gd name="connsiteX806" fmla="*/ 1749590 w 11799254"/>
              <a:gd name="connsiteY806" fmla="*/ 1351651 h 6687061"/>
              <a:gd name="connsiteX807" fmla="*/ 1704550 w 11799254"/>
              <a:gd name="connsiteY807" fmla="*/ 1397708 h 6687061"/>
              <a:gd name="connsiteX808" fmla="*/ 1443234 w 11799254"/>
              <a:gd name="connsiteY808" fmla="*/ 1397708 h 6687061"/>
              <a:gd name="connsiteX809" fmla="*/ 1197872 w 11799254"/>
              <a:gd name="connsiteY809" fmla="*/ 1547487 h 6687061"/>
              <a:gd name="connsiteX810" fmla="*/ 1154351 w 11799254"/>
              <a:gd name="connsiteY810" fmla="*/ 1661501 h 6687061"/>
              <a:gd name="connsiteX811" fmla="*/ 1156869 w 11799254"/>
              <a:gd name="connsiteY811" fmla="*/ 1665151 h 6687061"/>
              <a:gd name="connsiteX812" fmla="*/ 1420923 w 11799254"/>
              <a:gd name="connsiteY812" fmla="*/ 1665151 h 6687061"/>
              <a:gd name="connsiteX813" fmla="*/ 1667049 w 11799254"/>
              <a:gd name="connsiteY813" fmla="*/ 1498325 h 6687061"/>
              <a:gd name="connsiteX814" fmla="*/ 1667277 w 11799254"/>
              <a:gd name="connsiteY814" fmla="*/ 1497742 h 6687061"/>
              <a:gd name="connsiteX815" fmla="*/ 1667518 w 11799254"/>
              <a:gd name="connsiteY815" fmla="*/ 1497172 h 6687061"/>
              <a:gd name="connsiteX816" fmla="*/ 1707033 w 11799254"/>
              <a:gd name="connsiteY816" fmla="*/ 1401434 h 6687061"/>
              <a:gd name="connsiteX817" fmla="*/ 1704538 w 11799254"/>
              <a:gd name="connsiteY817" fmla="*/ 1397720 h 6687061"/>
              <a:gd name="connsiteX818" fmla="*/ 8094035 w 11799254"/>
              <a:gd name="connsiteY818" fmla="*/ 3170699 h 6687061"/>
              <a:gd name="connsiteX819" fmla="*/ 7805644 w 11799254"/>
              <a:gd name="connsiteY819" fmla="*/ 3350109 h 6687061"/>
              <a:gd name="connsiteX820" fmla="*/ 7745123 w 11799254"/>
              <a:gd name="connsiteY820" fmla="*/ 3508671 h 6687061"/>
              <a:gd name="connsiteX821" fmla="*/ 7760416 w 11799254"/>
              <a:gd name="connsiteY821" fmla="*/ 3530255 h 6687061"/>
              <a:gd name="connsiteX822" fmla="*/ 8071712 w 11799254"/>
              <a:gd name="connsiteY822" fmla="*/ 3530255 h 6687061"/>
              <a:gd name="connsiteX823" fmla="*/ 8360863 w 11799254"/>
              <a:gd name="connsiteY823" fmla="*/ 3333798 h 6687061"/>
              <a:gd name="connsiteX824" fmla="*/ 8417950 w 11799254"/>
              <a:gd name="connsiteY824" fmla="*/ 3195514 h 6687061"/>
              <a:gd name="connsiteX825" fmla="*/ 8400379 w 11799254"/>
              <a:gd name="connsiteY825" fmla="*/ 3170699 h 6687061"/>
              <a:gd name="connsiteX826" fmla="*/ 8400379 w 11799254"/>
              <a:gd name="connsiteY826" fmla="*/ 3170699 h 6687061"/>
              <a:gd name="connsiteX827" fmla="*/ 8094023 w 11799254"/>
              <a:gd name="connsiteY827" fmla="*/ 3170699 h 6687061"/>
              <a:gd name="connsiteX828" fmla="*/ 7751432 w 11799254"/>
              <a:gd name="connsiteY828" fmla="*/ 2254863 h 6687061"/>
              <a:gd name="connsiteX829" fmla="*/ 7463055 w 11799254"/>
              <a:gd name="connsiteY829" fmla="*/ 2434261 h 6687061"/>
              <a:gd name="connsiteX830" fmla="*/ 7402533 w 11799254"/>
              <a:gd name="connsiteY830" fmla="*/ 2592823 h 6687061"/>
              <a:gd name="connsiteX831" fmla="*/ 7417825 w 11799254"/>
              <a:gd name="connsiteY831" fmla="*/ 2614420 h 6687061"/>
              <a:gd name="connsiteX832" fmla="*/ 7729110 w 11799254"/>
              <a:gd name="connsiteY832" fmla="*/ 2614420 h 6687061"/>
              <a:gd name="connsiteX833" fmla="*/ 8018273 w 11799254"/>
              <a:gd name="connsiteY833" fmla="*/ 2417950 h 6687061"/>
              <a:gd name="connsiteX834" fmla="*/ 8075361 w 11799254"/>
              <a:gd name="connsiteY834" fmla="*/ 2279666 h 6687061"/>
              <a:gd name="connsiteX835" fmla="*/ 8057789 w 11799254"/>
              <a:gd name="connsiteY835" fmla="*/ 2254863 h 6687061"/>
              <a:gd name="connsiteX836" fmla="*/ 7751432 w 11799254"/>
              <a:gd name="connsiteY836" fmla="*/ 2254863 h 6687061"/>
              <a:gd name="connsiteX837" fmla="*/ 6614935 w 11799254"/>
              <a:gd name="connsiteY837" fmla="*/ 2715937 h 6687061"/>
              <a:gd name="connsiteX838" fmla="*/ 6326557 w 11799254"/>
              <a:gd name="connsiteY838" fmla="*/ 2895347 h 6687061"/>
              <a:gd name="connsiteX839" fmla="*/ 6266036 w 11799254"/>
              <a:gd name="connsiteY839" fmla="*/ 3053910 h 6687061"/>
              <a:gd name="connsiteX840" fmla="*/ 6281327 w 11799254"/>
              <a:gd name="connsiteY840" fmla="*/ 3075493 h 6687061"/>
              <a:gd name="connsiteX841" fmla="*/ 6592612 w 11799254"/>
              <a:gd name="connsiteY841" fmla="*/ 3075493 h 6687061"/>
              <a:gd name="connsiteX842" fmla="*/ 6881763 w 11799254"/>
              <a:gd name="connsiteY842" fmla="*/ 2879036 h 6687061"/>
              <a:gd name="connsiteX843" fmla="*/ 6938863 w 11799254"/>
              <a:gd name="connsiteY843" fmla="*/ 2740752 h 6687061"/>
              <a:gd name="connsiteX844" fmla="*/ 6921291 w 11799254"/>
              <a:gd name="connsiteY844" fmla="*/ 2715937 h 6687061"/>
              <a:gd name="connsiteX845" fmla="*/ 6921291 w 11799254"/>
              <a:gd name="connsiteY845" fmla="*/ 2715937 h 6687061"/>
              <a:gd name="connsiteX846" fmla="*/ 6614935 w 11799254"/>
              <a:gd name="connsiteY846" fmla="*/ 2715937 h 6687061"/>
              <a:gd name="connsiteX847" fmla="*/ 5596160 w 11799254"/>
              <a:gd name="connsiteY847" fmla="*/ 1806413 h 6687061"/>
              <a:gd name="connsiteX848" fmla="*/ 5307782 w 11799254"/>
              <a:gd name="connsiteY848" fmla="*/ 1985824 h 6687061"/>
              <a:gd name="connsiteX849" fmla="*/ 5247261 w 11799254"/>
              <a:gd name="connsiteY849" fmla="*/ 2144386 h 6687061"/>
              <a:gd name="connsiteX850" fmla="*/ 5262553 w 11799254"/>
              <a:gd name="connsiteY850" fmla="*/ 2165982 h 6687061"/>
              <a:gd name="connsiteX851" fmla="*/ 5573850 w 11799254"/>
              <a:gd name="connsiteY851" fmla="*/ 2165982 h 6687061"/>
              <a:gd name="connsiteX852" fmla="*/ 5863001 w 11799254"/>
              <a:gd name="connsiteY852" fmla="*/ 1969512 h 6687061"/>
              <a:gd name="connsiteX853" fmla="*/ 5920088 w 11799254"/>
              <a:gd name="connsiteY853" fmla="*/ 1831228 h 6687061"/>
              <a:gd name="connsiteX854" fmla="*/ 5902516 w 11799254"/>
              <a:gd name="connsiteY854" fmla="*/ 1806413 h 6687061"/>
              <a:gd name="connsiteX855" fmla="*/ 5596160 w 11799254"/>
              <a:gd name="connsiteY855" fmla="*/ 1806413 h 6687061"/>
              <a:gd name="connsiteX856" fmla="*/ 5747697 w 11799254"/>
              <a:gd name="connsiteY856" fmla="*/ 2254863 h 6687061"/>
              <a:gd name="connsiteX857" fmla="*/ 5459319 w 11799254"/>
              <a:gd name="connsiteY857" fmla="*/ 2434261 h 6687061"/>
              <a:gd name="connsiteX858" fmla="*/ 5398785 w 11799254"/>
              <a:gd name="connsiteY858" fmla="*/ 2592823 h 6687061"/>
              <a:gd name="connsiteX859" fmla="*/ 5414077 w 11799254"/>
              <a:gd name="connsiteY859" fmla="*/ 2614420 h 6687061"/>
              <a:gd name="connsiteX860" fmla="*/ 5725374 w 11799254"/>
              <a:gd name="connsiteY860" fmla="*/ 2614420 h 6687061"/>
              <a:gd name="connsiteX861" fmla="*/ 6014525 w 11799254"/>
              <a:gd name="connsiteY861" fmla="*/ 2417950 h 6687061"/>
              <a:gd name="connsiteX862" fmla="*/ 6071626 w 11799254"/>
              <a:gd name="connsiteY862" fmla="*/ 2279666 h 6687061"/>
              <a:gd name="connsiteX863" fmla="*/ 6054053 w 11799254"/>
              <a:gd name="connsiteY863" fmla="*/ 2254863 h 6687061"/>
              <a:gd name="connsiteX864" fmla="*/ 5747697 w 11799254"/>
              <a:gd name="connsiteY864" fmla="*/ 2254863 h 6687061"/>
              <a:gd name="connsiteX865" fmla="*/ 5949747 w 11799254"/>
              <a:gd name="connsiteY865" fmla="*/ 2715937 h 6687061"/>
              <a:gd name="connsiteX866" fmla="*/ 5661356 w 11799254"/>
              <a:gd name="connsiteY866" fmla="*/ 2895347 h 6687061"/>
              <a:gd name="connsiteX867" fmla="*/ 5600835 w 11799254"/>
              <a:gd name="connsiteY867" fmla="*/ 3053910 h 6687061"/>
              <a:gd name="connsiteX868" fmla="*/ 5616127 w 11799254"/>
              <a:gd name="connsiteY868" fmla="*/ 3075493 h 6687061"/>
              <a:gd name="connsiteX869" fmla="*/ 5927424 w 11799254"/>
              <a:gd name="connsiteY869" fmla="*/ 3075493 h 6687061"/>
              <a:gd name="connsiteX870" fmla="*/ 6216575 w 11799254"/>
              <a:gd name="connsiteY870" fmla="*/ 2879036 h 6687061"/>
              <a:gd name="connsiteX871" fmla="*/ 6273663 w 11799254"/>
              <a:gd name="connsiteY871" fmla="*/ 2740752 h 6687061"/>
              <a:gd name="connsiteX872" fmla="*/ 6256090 w 11799254"/>
              <a:gd name="connsiteY872" fmla="*/ 2715937 h 6687061"/>
              <a:gd name="connsiteX873" fmla="*/ 6256090 w 11799254"/>
              <a:gd name="connsiteY873" fmla="*/ 2715937 h 6687061"/>
              <a:gd name="connsiteX874" fmla="*/ 5949747 w 11799254"/>
              <a:gd name="connsiteY874" fmla="*/ 2715937 h 6687061"/>
              <a:gd name="connsiteX875" fmla="*/ 6753841 w 11799254"/>
              <a:gd name="connsiteY875" fmla="*/ 3170699 h 6687061"/>
              <a:gd name="connsiteX876" fmla="*/ 6465463 w 11799254"/>
              <a:gd name="connsiteY876" fmla="*/ 3350109 h 6687061"/>
              <a:gd name="connsiteX877" fmla="*/ 6404929 w 11799254"/>
              <a:gd name="connsiteY877" fmla="*/ 3508671 h 6687061"/>
              <a:gd name="connsiteX878" fmla="*/ 6420221 w 11799254"/>
              <a:gd name="connsiteY878" fmla="*/ 3530255 h 6687061"/>
              <a:gd name="connsiteX879" fmla="*/ 6731531 w 11799254"/>
              <a:gd name="connsiteY879" fmla="*/ 3530255 h 6687061"/>
              <a:gd name="connsiteX880" fmla="*/ 7020669 w 11799254"/>
              <a:gd name="connsiteY880" fmla="*/ 3333798 h 6687061"/>
              <a:gd name="connsiteX881" fmla="*/ 7077769 w 11799254"/>
              <a:gd name="connsiteY881" fmla="*/ 3195514 h 6687061"/>
              <a:gd name="connsiteX882" fmla="*/ 7060197 w 11799254"/>
              <a:gd name="connsiteY882" fmla="*/ 3170699 h 6687061"/>
              <a:gd name="connsiteX883" fmla="*/ 7060197 w 11799254"/>
              <a:gd name="connsiteY883" fmla="*/ 3170699 h 6687061"/>
              <a:gd name="connsiteX884" fmla="*/ 6753841 w 11799254"/>
              <a:gd name="connsiteY884" fmla="*/ 3170699 h 6687061"/>
              <a:gd name="connsiteX885" fmla="*/ 6567716 w 11799254"/>
              <a:gd name="connsiteY885" fmla="*/ 1806413 h 6687061"/>
              <a:gd name="connsiteX886" fmla="*/ 6567716 w 11799254"/>
              <a:gd name="connsiteY886" fmla="*/ 1806413 h 6687061"/>
              <a:gd name="connsiteX887" fmla="*/ 6585289 w 11799254"/>
              <a:gd name="connsiteY887" fmla="*/ 1831228 h 6687061"/>
              <a:gd name="connsiteX888" fmla="*/ 6528201 w 11799254"/>
              <a:gd name="connsiteY888" fmla="*/ 1969512 h 6687061"/>
              <a:gd name="connsiteX889" fmla="*/ 6239050 w 11799254"/>
              <a:gd name="connsiteY889" fmla="*/ 2165982 h 6687061"/>
              <a:gd name="connsiteX890" fmla="*/ 5927753 w 11799254"/>
              <a:gd name="connsiteY890" fmla="*/ 2165982 h 6687061"/>
              <a:gd name="connsiteX891" fmla="*/ 5912462 w 11799254"/>
              <a:gd name="connsiteY891" fmla="*/ 2144386 h 6687061"/>
              <a:gd name="connsiteX892" fmla="*/ 5972983 w 11799254"/>
              <a:gd name="connsiteY892" fmla="*/ 1985824 h 6687061"/>
              <a:gd name="connsiteX893" fmla="*/ 6261361 w 11799254"/>
              <a:gd name="connsiteY893" fmla="*/ 1806413 h 6687061"/>
              <a:gd name="connsiteX894" fmla="*/ 6567716 w 11799254"/>
              <a:gd name="connsiteY894" fmla="*/ 1806413 h 6687061"/>
              <a:gd name="connsiteX895" fmla="*/ 6522677 w 11799254"/>
              <a:gd name="connsiteY895" fmla="*/ 1852470 h 6687061"/>
              <a:gd name="connsiteX896" fmla="*/ 6261361 w 11799254"/>
              <a:gd name="connsiteY896" fmla="*/ 1852470 h 6687061"/>
              <a:gd name="connsiteX897" fmla="*/ 6016008 w 11799254"/>
              <a:gd name="connsiteY897" fmla="*/ 2002249 h 6687061"/>
              <a:gd name="connsiteX898" fmla="*/ 5972476 w 11799254"/>
              <a:gd name="connsiteY898" fmla="*/ 2116263 h 6687061"/>
              <a:gd name="connsiteX899" fmla="*/ 5974997 w 11799254"/>
              <a:gd name="connsiteY899" fmla="*/ 2119925 h 6687061"/>
              <a:gd name="connsiteX900" fmla="*/ 6239050 w 11799254"/>
              <a:gd name="connsiteY900" fmla="*/ 2119925 h 6687061"/>
              <a:gd name="connsiteX901" fmla="*/ 6485189 w 11799254"/>
              <a:gd name="connsiteY901" fmla="*/ 1953087 h 6687061"/>
              <a:gd name="connsiteX902" fmla="*/ 6485404 w 11799254"/>
              <a:gd name="connsiteY902" fmla="*/ 1952504 h 6687061"/>
              <a:gd name="connsiteX903" fmla="*/ 6485645 w 11799254"/>
              <a:gd name="connsiteY903" fmla="*/ 1951934 h 6687061"/>
              <a:gd name="connsiteX904" fmla="*/ 6525161 w 11799254"/>
              <a:gd name="connsiteY904" fmla="*/ 1856209 h 6687061"/>
              <a:gd name="connsiteX905" fmla="*/ 6522677 w 11799254"/>
              <a:gd name="connsiteY905" fmla="*/ 1852482 h 6687061"/>
              <a:gd name="connsiteX906" fmla="*/ 5570910 w 11799254"/>
              <a:gd name="connsiteY906" fmla="*/ 3619136 h 6687061"/>
              <a:gd name="connsiteX907" fmla="*/ 5282532 w 11799254"/>
              <a:gd name="connsiteY907" fmla="*/ 3798547 h 6687061"/>
              <a:gd name="connsiteX908" fmla="*/ 5221999 w 11799254"/>
              <a:gd name="connsiteY908" fmla="*/ 3957109 h 6687061"/>
              <a:gd name="connsiteX909" fmla="*/ 5237290 w 11799254"/>
              <a:gd name="connsiteY909" fmla="*/ 3978705 h 6687061"/>
              <a:gd name="connsiteX910" fmla="*/ 5548587 w 11799254"/>
              <a:gd name="connsiteY910" fmla="*/ 3978705 h 6687061"/>
              <a:gd name="connsiteX911" fmla="*/ 5837738 w 11799254"/>
              <a:gd name="connsiteY911" fmla="*/ 3782236 h 6687061"/>
              <a:gd name="connsiteX912" fmla="*/ 5894839 w 11799254"/>
              <a:gd name="connsiteY912" fmla="*/ 3643952 h 6687061"/>
              <a:gd name="connsiteX913" fmla="*/ 5877254 w 11799254"/>
              <a:gd name="connsiteY913" fmla="*/ 3619136 h 6687061"/>
              <a:gd name="connsiteX914" fmla="*/ 5877254 w 11799254"/>
              <a:gd name="connsiteY914" fmla="*/ 3619136 h 6687061"/>
              <a:gd name="connsiteX915" fmla="*/ 5570910 w 11799254"/>
              <a:gd name="connsiteY915" fmla="*/ 3619136 h 6687061"/>
              <a:gd name="connsiteX916" fmla="*/ 4750119 w 11799254"/>
              <a:gd name="connsiteY916" fmla="*/ 3170699 h 6687061"/>
              <a:gd name="connsiteX917" fmla="*/ 4461728 w 11799254"/>
              <a:gd name="connsiteY917" fmla="*/ 3350109 h 6687061"/>
              <a:gd name="connsiteX918" fmla="*/ 4401206 w 11799254"/>
              <a:gd name="connsiteY918" fmla="*/ 3508671 h 6687061"/>
              <a:gd name="connsiteX919" fmla="*/ 4416498 w 11799254"/>
              <a:gd name="connsiteY919" fmla="*/ 3530255 h 6687061"/>
              <a:gd name="connsiteX920" fmla="*/ 4727795 w 11799254"/>
              <a:gd name="connsiteY920" fmla="*/ 3530255 h 6687061"/>
              <a:gd name="connsiteX921" fmla="*/ 5016946 w 11799254"/>
              <a:gd name="connsiteY921" fmla="*/ 3333798 h 6687061"/>
              <a:gd name="connsiteX922" fmla="*/ 5074034 w 11799254"/>
              <a:gd name="connsiteY922" fmla="*/ 3195514 h 6687061"/>
              <a:gd name="connsiteX923" fmla="*/ 5056462 w 11799254"/>
              <a:gd name="connsiteY923" fmla="*/ 3170699 h 6687061"/>
              <a:gd name="connsiteX924" fmla="*/ 5056462 w 11799254"/>
              <a:gd name="connsiteY924" fmla="*/ 3170699 h 6687061"/>
              <a:gd name="connsiteX925" fmla="*/ 4750119 w 11799254"/>
              <a:gd name="connsiteY925" fmla="*/ 3170699 h 6687061"/>
              <a:gd name="connsiteX926" fmla="*/ 4901643 w 11799254"/>
              <a:gd name="connsiteY926" fmla="*/ 3619136 h 6687061"/>
              <a:gd name="connsiteX927" fmla="*/ 4613265 w 11799254"/>
              <a:gd name="connsiteY927" fmla="*/ 3798547 h 6687061"/>
              <a:gd name="connsiteX928" fmla="*/ 4552744 w 11799254"/>
              <a:gd name="connsiteY928" fmla="*/ 3957109 h 6687061"/>
              <a:gd name="connsiteX929" fmla="*/ 4568036 w 11799254"/>
              <a:gd name="connsiteY929" fmla="*/ 3978705 h 6687061"/>
              <a:gd name="connsiteX930" fmla="*/ 4879320 w 11799254"/>
              <a:gd name="connsiteY930" fmla="*/ 3978705 h 6687061"/>
              <a:gd name="connsiteX931" fmla="*/ 5168484 w 11799254"/>
              <a:gd name="connsiteY931" fmla="*/ 3782236 h 6687061"/>
              <a:gd name="connsiteX932" fmla="*/ 5225571 w 11799254"/>
              <a:gd name="connsiteY932" fmla="*/ 3643952 h 6687061"/>
              <a:gd name="connsiteX933" fmla="*/ 5207999 w 11799254"/>
              <a:gd name="connsiteY933" fmla="*/ 3619136 h 6687061"/>
              <a:gd name="connsiteX934" fmla="*/ 5207999 w 11799254"/>
              <a:gd name="connsiteY934" fmla="*/ 3619136 h 6687061"/>
              <a:gd name="connsiteX935" fmla="*/ 4901643 w 11799254"/>
              <a:gd name="connsiteY935" fmla="*/ 3619136 h 6687061"/>
              <a:gd name="connsiteX936" fmla="*/ 3716672 w 11799254"/>
              <a:gd name="connsiteY936" fmla="*/ 3170699 h 6687061"/>
              <a:gd name="connsiteX937" fmla="*/ 3716672 w 11799254"/>
              <a:gd name="connsiteY937" fmla="*/ 3170699 h 6687061"/>
              <a:gd name="connsiteX938" fmla="*/ 3734245 w 11799254"/>
              <a:gd name="connsiteY938" fmla="*/ 3195514 h 6687061"/>
              <a:gd name="connsiteX939" fmla="*/ 3677157 w 11799254"/>
              <a:gd name="connsiteY939" fmla="*/ 3333798 h 6687061"/>
              <a:gd name="connsiteX940" fmla="*/ 3387993 w 11799254"/>
              <a:gd name="connsiteY940" fmla="*/ 3530255 h 6687061"/>
              <a:gd name="connsiteX941" fmla="*/ 3076709 w 11799254"/>
              <a:gd name="connsiteY941" fmla="*/ 3530255 h 6687061"/>
              <a:gd name="connsiteX942" fmla="*/ 3061418 w 11799254"/>
              <a:gd name="connsiteY942" fmla="*/ 3508671 h 6687061"/>
              <a:gd name="connsiteX943" fmla="*/ 3121939 w 11799254"/>
              <a:gd name="connsiteY943" fmla="*/ 3350097 h 6687061"/>
              <a:gd name="connsiteX944" fmla="*/ 3410317 w 11799254"/>
              <a:gd name="connsiteY944" fmla="*/ 3170699 h 6687061"/>
              <a:gd name="connsiteX945" fmla="*/ 3716672 w 11799254"/>
              <a:gd name="connsiteY945" fmla="*/ 3170699 h 6687061"/>
              <a:gd name="connsiteX946" fmla="*/ 3671633 w 11799254"/>
              <a:gd name="connsiteY946" fmla="*/ 3216755 h 6687061"/>
              <a:gd name="connsiteX947" fmla="*/ 3410317 w 11799254"/>
              <a:gd name="connsiteY947" fmla="*/ 3216755 h 6687061"/>
              <a:gd name="connsiteX948" fmla="*/ 3164951 w 11799254"/>
              <a:gd name="connsiteY948" fmla="*/ 3366535 h 6687061"/>
              <a:gd name="connsiteX949" fmla="*/ 3121432 w 11799254"/>
              <a:gd name="connsiteY949" fmla="*/ 3480548 h 6687061"/>
              <a:gd name="connsiteX950" fmla="*/ 3123953 w 11799254"/>
              <a:gd name="connsiteY950" fmla="*/ 3484198 h 6687061"/>
              <a:gd name="connsiteX951" fmla="*/ 3387993 w 11799254"/>
              <a:gd name="connsiteY951" fmla="*/ 3484198 h 6687061"/>
              <a:gd name="connsiteX952" fmla="*/ 3634145 w 11799254"/>
              <a:gd name="connsiteY952" fmla="*/ 3317360 h 6687061"/>
              <a:gd name="connsiteX953" fmla="*/ 3634360 w 11799254"/>
              <a:gd name="connsiteY953" fmla="*/ 3316790 h 6687061"/>
              <a:gd name="connsiteX954" fmla="*/ 3634588 w 11799254"/>
              <a:gd name="connsiteY954" fmla="*/ 3316207 h 6687061"/>
              <a:gd name="connsiteX955" fmla="*/ 3674117 w 11799254"/>
              <a:gd name="connsiteY955" fmla="*/ 3220481 h 6687061"/>
              <a:gd name="connsiteX956" fmla="*/ 3671633 w 11799254"/>
              <a:gd name="connsiteY956" fmla="*/ 3216755 h 6687061"/>
              <a:gd name="connsiteX957" fmla="*/ 4080838 w 11799254"/>
              <a:gd name="connsiteY957" fmla="*/ 3170699 h 6687061"/>
              <a:gd name="connsiteX958" fmla="*/ 3792460 w 11799254"/>
              <a:gd name="connsiteY958" fmla="*/ 3350109 h 6687061"/>
              <a:gd name="connsiteX959" fmla="*/ 3731926 w 11799254"/>
              <a:gd name="connsiteY959" fmla="*/ 3508671 h 6687061"/>
              <a:gd name="connsiteX960" fmla="*/ 3747218 w 11799254"/>
              <a:gd name="connsiteY960" fmla="*/ 3530255 h 6687061"/>
              <a:gd name="connsiteX961" fmla="*/ 4058515 w 11799254"/>
              <a:gd name="connsiteY961" fmla="*/ 3530255 h 6687061"/>
              <a:gd name="connsiteX962" fmla="*/ 4347679 w 11799254"/>
              <a:gd name="connsiteY962" fmla="*/ 3333798 h 6687061"/>
              <a:gd name="connsiteX963" fmla="*/ 4404767 w 11799254"/>
              <a:gd name="connsiteY963" fmla="*/ 3195514 h 6687061"/>
              <a:gd name="connsiteX964" fmla="*/ 4387194 w 11799254"/>
              <a:gd name="connsiteY964" fmla="*/ 3170699 h 6687061"/>
              <a:gd name="connsiteX965" fmla="*/ 4387194 w 11799254"/>
              <a:gd name="connsiteY965" fmla="*/ 3170699 h 6687061"/>
              <a:gd name="connsiteX966" fmla="*/ 4080838 w 11799254"/>
              <a:gd name="connsiteY966" fmla="*/ 3170699 h 6687061"/>
              <a:gd name="connsiteX967" fmla="*/ 3228247 w 11799254"/>
              <a:gd name="connsiteY967" fmla="*/ 3978705 h 6687061"/>
              <a:gd name="connsiteX968" fmla="*/ 3539531 w 11799254"/>
              <a:gd name="connsiteY968" fmla="*/ 3978705 h 6687061"/>
              <a:gd name="connsiteX969" fmla="*/ 3828694 w 11799254"/>
              <a:gd name="connsiteY969" fmla="*/ 3782236 h 6687061"/>
              <a:gd name="connsiteX970" fmla="*/ 3885782 w 11799254"/>
              <a:gd name="connsiteY970" fmla="*/ 3643952 h 6687061"/>
              <a:gd name="connsiteX971" fmla="*/ 3868210 w 11799254"/>
              <a:gd name="connsiteY971" fmla="*/ 3619136 h 6687061"/>
              <a:gd name="connsiteX972" fmla="*/ 3868210 w 11799254"/>
              <a:gd name="connsiteY972" fmla="*/ 3619136 h 6687061"/>
              <a:gd name="connsiteX973" fmla="*/ 3561854 w 11799254"/>
              <a:gd name="connsiteY973" fmla="*/ 3619136 h 6687061"/>
              <a:gd name="connsiteX974" fmla="*/ 3273476 w 11799254"/>
              <a:gd name="connsiteY974" fmla="*/ 3798547 h 6687061"/>
              <a:gd name="connsiteX975" fmla="*/ 3212955 w 11799254"/>
              <a:gd name="connsiteY975" fmla="*/ 3957109 h 6687061"/>
              <a:gd name="connsiteX976" fmla="*/ 3228247 w 11799254"/>
              <a:gd name="connsiteY976" fmla="*/ 3978705 h 6687061"/>
              <a:gd name="connsiteX977" fmla="*/ 4537477 w 11799254"/>
              <a:gd name="connsiteY977" fmla="*/ 3619149 h 6687061"/>
              <a:gd name="connsiteX978" fmla="*/ 4537477 w 11799254"/>
              <a:gd name="connsiteY978" fmla="*/ 3619149 h 6687061"/>
              <a:gd name="connsiteX979" fmla="*/ 4555062 w 11799254"/>
              <a:gd name="connsiteY979" fmla="*/ 3643965 h 6687061"/>
              <a:gd name="connsiteX980" fmla="*/ 4497962 w 11799254"/>
              <a:gd name="connsiteY980" fmla="*/ 3782248 h 6687061"/>
              <a:gd name="connsiteX981" fmla="*/ 4208824 w 11799254"/>
              <a:gd name="connsiteY981" fmla="*/ 3978705 h 6687061"/>
              <a:gd name="connsiteX982" fmla="*/ 3897514 w 11799254"/>
              <a:gd name="connsiteY982" fmla="*/ 3978705 h 6687061"/>
              <a:gd name="connsiteX983" fmla="*/ 3882222 w 11799254"/>
              <a:gd name="connsiteY983" fmla="*/ 3957109 h 6687061"/>
              <a:gd name="connsiteX984" fmla="*/ 3942756 w 11799254"/>
              <a:gd name="connsiteY984" fmla="*/ 3798547 h 6687061"/>
              <a:gd name="connsiteX985" fmla="*/ 4231134 w 11799254"/>
              <a:gd name="connsiteY985" fmla="*/ 3619149 h 6687061"/>
              <a:gd name="connsiteX986" fmla="*/ 4537477 w 11799254"/>
              <a:gd name="connsiteY986" fmla="*/ 3619149 h 6687061"/>
              <a:gd name="connsiteX987" fmla="*/ 4492438 w 11799254"/>
              <a:gd name="connsiteY987" fmla="*/ 3665206 h 6687061"/>
              <a:gd name="connsiteX988" fmla="*/ 4231134 w 11799254"/>
              <a:gd name="connsiteY988" fmla="*/ 3665206 h 6687061"/>
              <a:gd name="connsiteX989" fmla="*/ 3985768 w 11799254"/>
              <a:gd name="connsiteY989" fmla="*/ 3814985 h 6687061"/>
              <a:gd name="connsiteX990" fmla="*/ 3942249 w 11799254"/>
              <a:gd name="connsiteY990" fmla="*/ 3928986 h 6687061"/>
              <a:gd name="connsiteX991" fmla="*/ 3944770 w 11799254"/>
              <a:gd name="connsiteY991" fmla="*/ 3932649 h 6687061"/>
              <a:gd name="connsiteX992" fmla="*/ 4208824 w 11799254"/>
              <a:gd name="connsiteY992" fmla="*/ 3932649 h 6687061"/>
              <a:gd name="connsiteX993" fmla="*/ 4454950 w 11799254"/>
              <a:gd name="connsiteY993" fmla="*/ 3765810 h 6687061"/>
              <a:gd name="connsiteX994" fmla="*/ 4455165 w 11799254"/>
              <a:gd name="connsiteY994" fmla="*/ 3765228 h 6687061"/>
              <a:gd name="connsiteX995" fmla="*/ 4455406 w 11799254"/>
              <a:gd name="connsiteY995" fmla="*/ 3764657 h 6687061"/>
              <a:gd name="connsiteX996" fmla="*/ 4494934 w 11799254"/>
              <a:gd name="connsiteY996" fmla="*/ 3668932 h 6687061"/>
              <a:gd name="connsiteX997" fmla="*/ 4492438 w 11799254"/>
              <a:gd name="connsiteY997" fmla="*/ 3665206 h 6687061"/>
              <a:gd name="connsiteX998" fmla="*/ 4563981 w 11799254"/>
              <a:gd name="connsiteY998" fmla="*/ 1806413 h 6687061"/>
              <a:gd name="connsiteX999" fmla="*/ 4563981 w 11799254"/>
              <a:gd name="connsiteY999" fmla="*/ 1806413 h 6687061"/>
              <a:gd name="connsiteX1000" fmla="*/ 4581554 w 11799254"/>
              <a:gd name="connsiteY1000" fmla="*/ 1831228 h 6687061"/>
              <a:gd name="connsiteX1001" fmla="*/ 4524466 w 11799254"/>
              <a:gd name="connsiteY1001" fmla="*/ 1969512 h 6687061"/>
              <a:gd name="connsiteX1002" fmla="*/ 4235302 w 11799254"/>
              <a:gd name="connsiteY1002" fmla="*/ 2165982 h 6687061"/>
              <a:gd name="connsiteX1003" fmla="*/ 3924018 w 11799254"/>
              <a:gd name="connsiteY1003" fmla="*/ 2165982 h 6687061"/>
              <a:gd name="connsiteX1004" fmla="*/ 3908726 w 11799254"/>
              <a:gd name="connsiteY1004" fmla="*/ 2144386 h 6687061"/>
              <a:gd name="connsiteX1005" fmla="*/ 3969247 w 11799254"/>
              <a:gd name="connsiteY1005" fmla="*/ 1985824 h 6687061"/>
              <a:gd name="connsiteX1006" fmla="*/ 4257625 w 11799254"/>
              <a:gd name="connsiteY1006" fmla="*/ 1806413 h 6687061"/>
              <a:gd name="connsiteX1007" fmla="*/ 4563981 w 11799254"/>
              <a:gd name="connsiteY1007" fmla="*/ 1806413 h 6687061"/>
              <a:gd name="connsiteX1008" fmla="*/ 4518942 w 11799254"/>
              <a:gd name="connsiteY1008" fmla="*/ 1852470 h 6687061"/>
              <a:gd name="connsiteX1009" fmla="*/ 4257625 w 11799254"/>
              <a:gd name="connsiteY1009" fmla="*/ 1852470 h 6687061"/>
              <a:gd name="connsiteX1010" fmla="*/ 4012259 w 11799254"/>
              <a:gd name="connsiteY1010" fmla="*/ 2002249 h 6687061"/>
              <a:gd name="connsiteX1011" fmla="*/ 3968740 w 11799254"/>
              <a:gd name="connsiteY1011" fmla="*/ 2116263 h 6687061"/>
              <a:gd name="connsiteX1012" fmla="*/ 3971262 w 11799254"/>
              <a:gd name="connsiteY1012" fmla="*/ 2119925 h 6687061"/>
              <a:gd name="connsiteX1013" fmla="*/ 4235302 w 11799254"/>
              <a:gd name="connsiteY1013" fmla="*/ 2119925 h 6687061"/>
              <a:gd name="connsiteX1014" fmla="*/ 4481441 w 11799254"/>
              <a:gd name="connsiteY1014" fmla="*/ 1953087 h 6687061"/>
              <a:gd name="connsiteX1015" fmla="*/ 4481669 w 11799254"/>
              <a:gd name="connsiteY1015" fmla="*/ 1952504 h 6687061"/>
              <a:gd name="connsiteX1016" fmla="*/ 4481897 w 11799254"/>
              <a:gd name="connsiteY1016" fmla="*/ 1951934 h 6687061"/>
              <a:gd name="connsiteX1017" fmla="*/ 4521425 w 11799254"/>
              <a:gd name="connsiteY1017" fmla="*/ 1856209 h 6687061"/>
              <a:gd name="connsiteX1018" fmla="*/ 4518942 w 11799254"/>
              <a:gd name="connsiteY1018" fmla="*/ 1852482 h 6687061"/>
              <a:gd name="connsiteX1019" fmla="*/ 6546546 w 11799254"/>
              <a:gd name="connsiteY1019" fmla="*/ 3619149 h 6687061"/>
              <a:gd name="connsiteX1020" fmla="*/ 6546546 w 11799254"/>
              <a:gd name="connsiteY1020" fmla="*/ 3619149 h 6687061"/>
              <a:gd name="connsiteX1021" fmla="*/ 6564118 w 11799254"/>
              <a:gd name="connsiteY1021" fmla="*/ 3643965 h 6687061"/>
              <a:gd name="connsiteX1022" fmla="*/ 6507031 w 11799254"/>
              <a:gd name="connsiteY1022" fmla="*/ 3782248 h 6687061"/>
              <a:gd name="connsiteX1023" fmla="*/ 6217867 w 11799254"/>
              <a:gd name="connsiteY1023" fmla="*/ 3978705 h 6687061"/>
              <a:gd name="connsiteX1024" fmla="*/ 5906570 w 11799254"/>
              <a:gd name="connsiteY1024" fmla="*/ 3978705 h 6687061"/>
              <a:gd name="connsiteX1025" fmla="*/ 5891279 w 11799254"/>
              <a:gd name="connsiteY1025" fmla="*/ 3957109 h 6687061"/>
              <a:gd name="connsiteX1026" fmla="*/ 5951812 w 11799254"/>
              <a:gd name="connsiteY1026" fmla="*/ 3798547 h 6687061"/>
              <a:gd name="connsiteX1027" fmla="*/ 6240191 w 11799254"/>
              <a:gd name="connsiteY1027" fmla="*/ 3619149 h 6687061"/>
              <a:gd name="connsiteX1028" fmla="*/ 6546546 w 11799254"/>
              <a:gd name="connsiteY1028" fmla="*/ 3619149 h 6687061"/>
              <a:gd name="connsiteX1029" fmla="*/ 6501494 w 11799254"/>
              <a:gd name="connsiteY1029" fmla="*/ 3665206 h 6687061"/>
              <a:gd name="connsiteX1030" fmla="*/ 6240191 w 11799254"/>
              <a:gd name="connsiteY1030" fmla="*/ 3665206 h 6687061"/>
              <a:gd name="connsiteX1031" fmla="*/ 5994825 w 11799254"/>
              <a:gd name="connsiteY1031" fmla="*/ 3814985 h 6687061"/>
              <a:gd name="connsiteX1032" fmla="*/ 5951306 w 11799254"/>
              <a:gd name="connsiteY1032" fmla="*/ 3928986 h 6687061"/>
              <a:gd name="connsiteX1033" fmla="*/ 5953814 w 11799254"/>
              <a:gd name="connsiteY1033" fmla="*/ 3932649 h 6687061"/>
              <a:gd name="connsiteX1034" fmla="*/ 6217867 w 11799254"/>
              <a:gd name="connsiteY1034" fmla="*/ 3932649 h 6687061"/>
              <a:gd name="connsiteX1035" fmla="*/ 6464006 w 11799254"/>
              <a:gd name="connsiteY1035" fmla="*/ 3765810 h 6687061"/>
              <a:gd name="connsiteX1036" fmla="*/ 6464221 w 11799254"/>
              <a:gd name="connsiteY1036" fmla="*/ 3765228 h 6687061"/>
              <a:gd name="connsiteX1037" fmla="*/ 6464462 w 11799254"/>
              <a:gd name="connsiteY1037" fmla="*/ 3764657 h 6687061"/>
              <a:gd name="connsiteX1038" fmla="*/ 6503990 w 11799254"/>
              <a:gd name="connsiteY1038" fmla="*/ 3668932 h 6687061"/>
              <a:gd name="connsiteX1039" fmla="*/ 6501494 w 11799254"/>
              <a:gd name="connsiteY1039" fmla="*/ 3665206 h 6687061"/>
              <a:gd name="connsiteX1040" fmla="*/ 2892587 w 11799254"/>
              <a:gd name="connsiteY1040" fmla="*/ 3619136 h 6687061"/>
              <a:gd name="connsiteX1041" fmla="*/ 2604208 w 11799254"/>
              <a:gd name="connsiteY1041" fmla="*/ 3798547 h 6687061"/>
              <a:gd name="connsiteX1042" fmla="*/ 2543675 w 11799254"/>
              <a:gd name="connsiteY1042" fmla="*/ 3957109 h 6687061"/>
              <a:gd name="connsiteX1043" fmla="*/ 2558966 w 11799254"/>
              <a:gd name="connsiteY1043" fmla="*/ 3978705 h 6687061"/>
              <a:gd name="connsiteX1044" fmla="*/ 2870263 w 11799254"/>
              <a:gd name="connsiteY1044" fmla="*/ 3978705 h 6687061"/>
              <a:gd name="connsiteX1045" fmla="*/ 3159414 w 11799254"/>
              <a:gd name="connsiteY1045" fmla="*/ 3782236 h 6687061"/>
              <a:gd name="connsiteX1046" fmla="*/ 3216515 w 11799254"/>
              <a:gd name="connsiteY1046" fmla="*/ 3643952 h 6687061"/>
              <a:gd name="connsiteX1047" fmla="*/ 3198930 w 11799254"/>
              <a:gd name="connsiteY1047" fmla="*/ 3619136 h 6687061"/>
              <a:gd name="connsiteX1048" fmla="*/ 3198930 w 11799254"/>
              <a:gd name="connsiteY1048" fmla="*/ 3619136 h 6687061"/>
              <a:gd name="connsiteX1049" fmla="*/ 2892587 w 11799254"/>
              <a:gd name="connsiteY1049" fmla="*/ 3619136 h 6687061"/>
              <a:gd name="connsiteX1050" fmla="*/ 6415824 w 11799254"/>
              <a:gd name="connsiteY1050" fmla="*/ 2254863 h 6687061"/>
              <a:gd name="connsiteX1051" fmla="*/ 6127446 w 11799254"/>
              <a:gd name="connsiteY1051" fmla="*/ 2434261 h 6687061"/>
              <a:gd name="connsiteX1052" fmla="*/ 6066913 w 11799254"/>
              <a:gd name="connsiteY1052" fmla="*/ 2592823 h 6687061"/>
              <a:gd name="connsiteX1053" fmla="*/ 6082217 w 11799254"/>
              <a:gd name="connsiteY1053" fmla="*/ 2614420 h 6687061"/>
              <a:gd name="connsiteX1054" fmla="*/ 6393514 w 11799254"/>
              <a:gd name="connsiteY1054" fmla="*/ 2614420 h 6687061"/>
              <a:gd name="connsiteX1055" fmla="*/ 6682665 w 11799254"/>
              <a:gd name="connsiteY1055" fmla="*/ 2417950 h 6687061"/>
              <a:gd name="connsiteX1056" fmla="*/ 6739753 w 11799254"/>
              <a:gd name="connsiteY1056" fmla="*/ 2279666 h 6687061"/>
              <a:gd name="connsiteX1057" fmla="*/ 6722180 w 11799254"/>
              <a:gd name="connsiteY1057" fmla="*/ 2254863 h 6687061"/>
              <a:gd name="connsiteX1058" fmla="*/ 6415824 w 11799254"/>
              <a:gd name="connsiteY1058" fmla="*/ 2254863 h 6687061"/>
              <a:gd name="connsiteX1059" fmla="*/ 1572790 w 11799254"/>
              <a:gd name="connsiteY1059" fmla="*/ 2715937 h 6687061"/>
              <a:gd name="connsiteX1060" fmla="*/ 1572790 w 11799254"/>
              <a:gd name="connsiteY1060" fmla="*/ 2715937 h 6687061"/>
              <a:gd name="connsiteX1061" fmla="*/ 1590362 w 11799254"/>
              <a:gd name="connsiteY1061" fmla="*/ 2740752 h 6687061"/>
              <a:gd name="connsiteX1062" fmla="*/ 1533274 w 11799254"/>
              <a:gd name="connsiteY1062" fmla="*/ 2879036 h 6687061"/>
              <a:gd name="connsiteX1063" fmla="*/ 1244121 w 11799254"/>
              <a:gd name="connsiteY1063" fmla="*/ 3075493 h 6687061"/>
              <a:gd name="connsiteX1064" fmla="*/ 932826 w 11799254"/>
              <a:gd name="connsiteY1064" fmla="*/ 3075493 h 6687061"/>
              <a:gd name="connsiteX1065" fmla="*/ 917535 w 11799254"/>
              <a:gd name="connsiteY1065" fmla="*/ 3053910 h 6687061"/>
              <a:gd name="connsiteX1066" fmla="*/ 978060 w 11799254"/>
              <a:gd name="connsiteY1066" fmla="*/ 2895347 h 6687061"/>
              <a:gd name="connsiteX1067" fmla="*/ 1266440 w 11799254"/>
              <a:gd name="connsiteY1067" fmla="*/ 2715937 h 6687061"/>
              <a:gd name="connsiteX1068" fmla="*/ 1572790 w 11799254"/>
              <a:gd name="connsiteY1068" fmla="*/ 2715937 h 6687061"/>
              <a:gd name="connsiteX1069" fmla="*/ 1527750 w 11799254"/>
              <a:gd name="connsiteY1069" fmla="*/ 2761994 h 6687061"/>
              <a:gd name="connsiteX1070" fmla="*/ 1266439 w 11799254"/>
              <a:gd name="connsiteY1070" fmla="*/ 2761994 h 6687061"/>
              <a:gd name="connsiteX1071" fmla="*/ 1021070 w 11799254"/>
              <a:gd name="connsiteY1071" fmla="*/ 2911773 h 6687061"/>
              <a:gd name="connsiteX1072" fmla="*/ 977557 w 11799254"/>
              <a:gd name="connsiteY1072" fmla="*/ 3025786 h 6687061"/>
              <a:gd name="connsiteX1073" fmla="*/ 980074 w 11799254"/>
              <a:gd name="connsiteY1073" fmla="*/ 3029436 h 6687061"/>
              <a:gd name="connsiteX1074" fmla="*/ 1244118 w 11799254"/>
              <a:gd name="connsiteY1074" fmla="*/ 3029436 h 6687061"/>
              <a:gd name="connsiteX1075" fmla="*/ 1490262 w 11799254"/>
              <a:gd name="connsiteY1075" fmla="*/ 2862598 h 6687061"/>
              <a:gd name="connsiteX1076" fmla="*/ 1490477 w 11799254"/>
              <a:gd name="connsiteY1076" fmla="*/ 2862028 h 6687061"/>
              <a:gd name="connsiteX1077" fmla="*/ 1490705 w 11799254"/>
              <a:gd name="connsiteY1077" fmla="*/ 2861458 h 6687061"/>
              <a:gd name="connsiteX1078" fmla="*/ 1530234 w 11799254"/>
              <a:gd name="connsiteY1078" fmla="*/ 2765720 h 6687061"/>
              <a:gd name="connsiteX1079" fmla="*/ 1527750 w 11799254"/>
              <a:gd name="connsiteY1079" fmla="*/ 2761994 h 6687061"/>
              <a:gd name="connsiteX1080" fmla="*/ 7729464 w 11799254"/>
              <a:gd name="connsiteY1080" fmla="*/ 3170699 h 6687061"/>
              <a:gd name="connsiteX1081" fmla="*/ 7729464 w 11799254"/>
              <a:gd name="connsiteY1081" fmla="*/ 3170699 h 6687061"/>
              <a:gd name="connsiteX1082" fmla="*/ 7747036 w 11799254"/>
              <a:gd name="connsiteY1082" fmla="*/ 3195514 h 6687061"/>
              <a:gd name="connsiteX1083" fmla="*/ 7689949 w 11799254"/>
              <a:gd name="connsiteY1083" fmla="*/ 3333798 h 6687061"/>
              <a:gd name="connsiteX1084" fmla="*/ 7400798 w 11799254"/>
              <a:gd name="connsiteY1084" fmla="*/ 3530255 h 6687061"/>
              <a:gd name="connsiteX1085" fmla="*/ 7089488 w 11799254"/>
              <a:gd name="connsiteY1085" fmla="*/ 3530255 h 6687061"/>
              <a:gd name="connsiteX1086" fmla="*/ 7074209 w 11799254"/>
              <a:gd name="connsiteY1086" fmla="*/ 3508671 h 6687061"/>
              <a:gd name="connsiteX1087" fmla="*/ 7134730 w 11799254"/>
              <a:gd name="connsiteY1087" fmla="*/ 3350097 h 6687061"/>
              <a:gd name="connsiteX1088" fmla="*/ 7423108 w 11799254"/>
              <a:gd name="connsiteY1088" fmla="*/ 3170699 h 6687061"/>
              <a:gd name="connsiteX1089" fmla="*/ 7729464 w 11799254"/>
              <a:gd name="connsiteY1089" fmla="*/ 3170699 h 6687061"/>
              <a:gd name="connsiteX1090" fmla="*/ 7684425 w 11799254"/>
              <a:gd name="connsiteY1090" fmla="*/ 3216755 h 6687061"/>
              <a:gd name="connsiteX1091" fmla="*/ 7423121 w 11799254"/>
              <a:gd name="connsiteY1091" fmla="*/ 3216755 h 6687061"/>
              <a:gd name="connsiteX1092" fmla="*/ 7177742 w 11799254"/>
              <a:gd name="connsiteY1092" fmla="*/ 3366535 h 6687061"/>
              <a:gd name="connsiteX1093" fmla="*/ 7134223 w 11799254"/>
              <a:gd name="connsiteY1093" fmla="*/ 3480548 h 6687061"/>
              <a:gd name="connsiteX1094" fmla="*/ 7136744 w 11799254"/>
              <a:gd name="connsiteY1094" fmla="*/ 3484198 h 6687061"/>
              <a:gd name="connsiteX1095" fmla="*/ 7400798 w 11799254"/>
              <a:gd name="connsiteY1095" fmla="*/ 3484198 h 6687061"/>
              <a:gd name="connsiteX1096" fmla="*/ 7646936 w 11799254"/>
              <a:gd name="connsiteY1096" fmla="*/ 3317360 h 6687061"/>
              <a:gd name="connsiteX1097" fmla="*/ 7647152 w 11799254"/>
              <a:gd name="connsiteY1097" fmla="*/ 3316790 h 6687061"/>
              <a:gd name="connsiteX1098" fmla="*/ 7647393 w 11799254"/>
              <a:gd name="connsiteY1098" fmla="*/ 3316207 h 6687061"/>
              <a:gd name="connsiteX1099" fmla="*/ 7686908 w 11799254"/>
              <a:gd name="connsiteY1099" fmla="*/ 3220481 h 6687061"/>
              <a:gd name="connsiteX1100" fmla="*/ 7684412 w 11799254"/>
              <a:gd name="connsiteY1100" fmla="*/ 3216755 h 6687061"/>
              <a:gd name="connsiteX1101" fmla="*/ 105 w 11799254"/>
              <a:gd name="connsiteY1101" fmla="*/ 1362728 h 6687061"/>
              <a:gd name="connsiteX1102" fmla="*/ 99 w 11799254"/>
              <a:gd name="connsiteY1102" fmla="*/ 1711220 h 6687061"/>
              <a:gd name="connsiteX1103" fmla="*/ 71370 w 11799254"/>
              <a:gd name="connsiteY1103" fmla="*/ 1711220 h 6687061"/>
              <a:gd name="connsiteX1104" fmla="*/ 360523 w 11799254"/>
              <a:gd name="connsiteY1104" fmla="*/ 1514750 h 6687061"/>
              <a:gd name="connsiteX1105" fmla="*/ 417615 w 11799254"/>
              <a:gd name="connsiteY1105" fmla="*/ 1376467 h 6687061"/>
              <a:gd name="connsiteX1106" fmla="*/ 400034 w 11799254"/>
              <a:gd name="connsiteY1106" fmla="*/ 1351651 h 6687061"/>
              <a:gd name="connsiteX1107" fmla="*/ 93689 w 11799254"/>
              <a:gd name="connsiteY1107" fmla="*/ 1351651 h 6687061"/>
              <a:gd name="connsiteX1108" fmla="*/ 105 w 11799254"/>
              <a:gd name="connsiteY1108" fmla="*/ 1362728 h 6687061"/>
              <a:gd name="connsiteX1109" fmla="*/ 2741062 w 11799254"/>
              <a:gd name="connsiteY1109" fmla="*/ 3170699 h 6687061"/>
              <a:gd name="connsiteX1110" fmla="*/ 2452671 w 11799254"/>
              <a:gd name="connsiteY1110" fmla="*/ 3350109 h 6687061"/>
              <a:gd name="connsiteX1111" fmla="*/ 2392150 w 11799254"/>
              <a:gd name="connsiteY1111" fmla="*/ 3508671 h 6687061"/>
              <a:gd name="connsiteX1112" fmla="*/ 2407442 w 11799254"/>
              <a:gd name="connsiteY1112" fmla="*/ 3530255 h 6687061"/>
              <a:gd name="connsiteX1113" fmla="*/ 2718739 w 11799254"/>
              <a:gd name="connsiteY1113" fmla="*/ 3530255 h 6687061"/>
              <a:gd name="connsiteX1114" fmla="*/ 3007890 w 11799254"/>
              <a:gd name="connsiteY1114" fmla="*/ 3333798 h 6687061"/>
              <a:gd name="connsiteX1115" fmla="*/ 3064977 w 11799254"/>
              <a:gd name="connsiteY1115" fmla="*/ 3195514 h 6687061"/>
              <a:gd name="connsiteX1116" fmla="*/ 3047405 w 11799254"/>
              <a:gd name="connsiteY1116" fmla="*/ 3170699 h 6687061"/>
              <a:gd name="connsiteX1117" fmla="*/ 3047405 w 11799254"/>
              <a:gd name="connsiteY1117" fmla="*/ 3170699 h 6687061"/>
              <a:gd name="connsiteX1118" fmla="*/ 2741049 w 11799254"/>
              <a:gd name="connsiteY1118" fmla="*/ 3170699 h 6687061"/>
              <a:gd name="connsiteX1119" fmla="*/ 7574646 w 11799254"/>
              <a:gd name="connsiteY1119" fmla="*/ 3619136 h 6687061"/>
              <a:gd name="connsiteX1120" fmla="*/ 7286255 w 11799254"/>
              <a:gd name="connsiteY1120" fmla="*/ 3798547 h 6687061"/>
              <a:gd name="connsiteX1121" fmla="*/ 7225734 w 11799254"/>
              <a:gd name="connsiteY1121" fmla="*/ 3957109 h 6687061"/>
              <a:gd name="connsiteX1122" fmla="*/ 7241025 w 11799254"/>
              <a:gd name="connsiteY1122" fmla="*/ 3978705 h 6687061"/>
              <a:gd name="connsiteX1123" fmla="*/ 7552322 w 11799254"/>
              <a:gd name="connsiteY1123" fmla="*/ 3978705 h 6687061"/>
              <a:gd name="connsiteX1124" fmla="*/ 7841473 w 11799254"/>
              <a:gd name="connsiteY1124" fmla="*/ 3782236 h 6687061"/>
              <a:gd name="connsiteX1125" fmla="*/ 7898561 w 11799254"/>
              <a:gd name="connsiteY1125" fmla="*/ 3643952 h 6687061"/>
              <a:gd name="connsiteX1126" fmla="*/ 7880989 w 11799254"/>
              <a:gd name="connsiteY1126" fmla="*/ 3619136 h 6687061"/>
              <a:gd name="connsiteX1127" fmla="*/ 7880989 w 11799254"/>
              <a:gd name="connsiteY1127" fmla="*/ 3619136 h 6687061"/>
              <a:gd name="connsiteX1128" fmla="*/ 7574646 w 11799254"/>
              <a:gd name="connsiteY1128" fmla="*/ 3619136 h 6687061"/>
              <a:gd name="connsiteX1129" fmla="*/ 8577178 w 11799254"/>
              <a:gd name="connsiteY1129" fmla="*/ 1806413 h 6687061"/>
              <a:gd name="connsiteX1130" fmla="*/ 8577178 w 11799254"/>
              <a:gd name="connsiteY1130" fmla="*/ 1806413 h 6687061"/>
              <a:gd name="connsiteX1131" fmla="*/ 8594750 w 11799254"/>
              <a:gd name="connsiteY1131" fmla="*/ 1831228 h 6687061"/>
              <a:gd name="connsiteX1132" fmla="*/ 8537663 w 11799254"/>
              <a:gd name="connsiteY1132" fmla="*/ 1969512 h 6687061"/>
              <a:gd name="connsiteX1133" fmla="*/ 8248512 w 11799254"/>
              <a:gd name="connsiteY1133" fmla="*/ 2165982 h 6687061"/>
              <a:gd name="connsiteX1134" fmla="*/ 7937215 w 11799254"/>
              <a:gd name="connsiteY1134" fmla="*/ 2165982 h 6687061"/>
              <a:gd name="connsiteX1135" fmla="*/ 7921923 w 11799254"/>
              <a:gd name="connsiteY1135" fmla="*/ 2144386 h 6687061"/>
              <a:gd name="connsiteX1136" fmla="*/ 7982444 w 11799254"/>
              <a:gd name="connsiteY1136" fmla="*/ 1985824 h 6687061"/>
              <a:gd name="connsiteX1137" fmla="*/ 8270823 w 11799254"/>
              <a:gd name="connsiteY1137" fmla="*/ 1806413 h 6687061"/>
              <a:gd name="connsiteX1138" fmla="*/ 8577178 w 11799254"/>
              <a:gd name="connsiteY1138" fmla="*/ 1806413 h 6687061"/>
              <a:gd name="connsiteX1139" fmla="*/ 8532139 w 11799254"/>
              <a:gd name="connsiteY1139" fmla="*/ 1852470 h 6687061"/>
              <a:gd name="connsiteX1140" fmla="*/ 8270823 w 11799254"/>
              <a:gd name="connsiteY1140" fmla="*/ 1852470 h 6687061"/>
              <a:gd name="connsiteX1141" fmla="*/ 8025457 w 11799254"/>
              <a:gd name="connsiteY1141" fmla="*/ 2002249 h 6687061"/>
              <a:gd name="connsiteX1142" fmla="*/ 7981938 w 11799254"/>
              <a:gd name="connsiteY1142" fmla="*/ 2116263 h 6687061"/>
              <a:gd name="connsiteX1143" fmla="*/ 7984459 w 11799254"/>
              <a:gd name="connsiteY1143" fmla="*/ 2119925 h 6687061"/>
              <a:gd name="connsiteX1144" fmla="*/ 8248499 w 11799254"/>
              <a:gd name="connsiteY1144" fmla="*/ 2119925 h 6687061"/>
              <a:gd name="connsiteX1145" fmla="*/ 8494650 w 11799254"/>
              <a:gd name="connsiteY1145" fmla="*/ 1953087 h 6687061"/>
              <a:gd name="connsiteX1146" fmla="*/ 8494865 w 11799254"/>
              <a:gd name="connsiteY1146" fmla="*/ 1952504 h 6687061"/>
              <a:gd name="connsiteX1147" fmla="*/ 8495094 w 11799254"/>
              <a:gd name="connsiteY1147" fmla="*/ 1951934 h 6687061"/>
              <a:gd name="connsiteX1148" fmla="*/ 8534622 w 11799254"/>
              <a:gd name="connsiteY1148" fmla="*/ 1856209 h 6687061"/>
              <a:gd name="connsiteX1149" fmla="*/ 8532139 w 11799254"/>
              <a:gd name="connsiteY1149" fmla="*/ 1852482 h 6687061"/>
              <a:gd name="connsiteX1150" fmla="*/ 6084574 w 11799254"/>
              <a:gd name="connsiteY1150" fmla="*/ 3170699 h 6687061"/>
              <a:gd name="connsiteX1151" fmla="*/ 5796196 w 11799254"/>
              <a:gd name="connsiteY1151" fmla="*/ 3350109 h 6687061"/>
              <a:gd name="connsiteX1152" fmla="*/ 5735662 w 11799254"/>
              <a:gd name="connsiteY1152" fmla="*/ 3508671 h 6687061"/>
              <a:gd name="connsiteX1153" fmla="*/ 5750953 w 11799254"/>
              <a:gd name="connsiteY1153" fmla="*/ 3530255 h 6687061"/>
              <a:gd name="connsiteX1154" fmla="*/ 6062250 w 11799254"/>
              <a:gd name="connsiteY1154" fmla="*/ 3530255 h 6687061"/>
              <a:gd name="connsiteX1155" fmla="*/ 6351401 w 11799254"/>
              <a:gd name="connsiteY1155" fmla="*/ 3333798 h 6687061"/>
              <a:gd name="connsiteX1156" fmla="*/ 6408489 w 11799254"/>
              <a:gd name="connsiteY1156" fmla="*/ 3195514 h 6687061"/>
              <a:gd name="connsiteX1157" fmla="*/ 6390917 w 11799254"/>
              <a:gd name="connsiteY1157" fmla="*/ 3170699 h 6687061"/>
              <a:gd name="connsiteX1158" fmla="*/ 6390917 w 11799254"/>
              <a:gd name="connsiteY1158" fmla="*/ 3170699 h 6687061"/>
              <a:gd name="connsiteX1159" fmla="*/ 6084574 w 11799254"/>
              <a:gd name="connsiteY1159" fmla="*/ 3170699 h 6687061"/>
              <a:gd name="connsiteX1160" fmla="*/ 2602156 w 11799254"/>
              <a:gd name="connsiteY1160" fmla="*/ 2715937 h 6687061"/>
              <a:gd name="connsiteX1161" fmla="*/ 2313765 w 11799254"/>
              <a:gd name="connsiteY1161" fmla="*/ 2895347 h 6687061"/>
              <a:gd name="connsiteX1162" fmla="*/ 2253244 w 11799254"/>
              <a:gd name="connsiteY1162" fmla="*/ 3053910 h 6687061"/>
              <a:gd name="connsiteX1163" fmla="*/ 2268536 w 11799254"/>
              <a:gd name="connsiteY1163" fmla="*/ 3075493 h 6687061"/>
              <a:gd name="connsiteX1164" fmla="*/ 2579833 w 11799254"/>
              <a:gd name="connsiteY1164" fmla="*/ 3075493 h 6687061"/>
              <a:gd name="connsiteX1165" fmla="*/ 2868984 w 11799254"/>
              <a:gd name="connsiteY1165" fmla="*/ 2879036 h 6687061"/>
              <a:gd name="connsiteX1166" fmla="*/ 2926071 w 11799254"/>
              <a:gd name="connsiteY1166" fmla="*/ 2740752 h 6687061"/>
              <a:gd name="connsiteX1167" fmla="*/ 2908499 w 11799254"/>
              <a:gd name="connsiteY1167" fmla="*/ 2715937 h 6687061"/>
              <a:gd name="connsiteX1168" fmla="*/ 2908499 w 11799254"/>
              <a:gd name="connsiteY1168" fmla="*/ 2715937 h 6687061"/>
              <a:gd name="connsiteX1169" fmla="*/ 2602156 w 11799254"/>
              <a:gd name="connsiteY1169" fmla="*/ 2715937 h 6687061"/>
              <a:gd name="connsiteX1170" fmla="*/ 1935714 w 11799254"/>
              <a:gd name="connsiteY1170" fmla="*/ 2715937 h 6687061"/>
              <a:gd name="connsiteX1171" fmla="*/ 1647323 w 11799254"/>
              <a:gd name="connsiteY1171" fmla="*/ 2895347 h 6687061"/>
              <a:gd name="connsiteX1172" fmla="*/ 1586802 w 11799254"/>
              <a:gd name="connsiteY1172" fmla="*/ 3053910 h 6687061"/>
              <a:gd name="connsiteX1173" fmla="*/ 1602094 w 11799254"/>
              <a:gd name="connsiteY1173" fmla="*/ 3075493 h 6687061"/>
              <a:gd name="connsiteX1174" fmla="*/ 1913391 w 11799254"/>
              <a:gd name="connsiteY1174" fmla="*/ 3075493 h 6687061"/>
              <a:gd name="connsiteX1175" fmla="*/ 2202542 w 11799254"/>
              <a:gd name="connsiteY1175" fmla="*/ 2879036 h 6687061"/>
              <a:gd name="connsiteX1176" fmla="*/ 2259629 w 11799254"/>
              <a:gd name="connsiteY1176" fmla="*/ 2740752 h 6687061"/>
              <a:gd name="connsiteX1177" fmla="*/ 2242070 w 11799254"/>
              <a:gd name="connsiteY1177" fmla="*/ 2715937 h 6687061"/>
              <a:gd name="connsiteX1178" fmla="*/ 2242070 w 11799254"/>
              <a:gd name="connsiteY1178" fmla="*/ 2715937 h 6687061"/>
              <a:gd name="connsiteX1179" fmla="*/ 1935714 w 11799254"/>
              <a:gd name="connsiteY1179" fmla="*/ 2715937 h 6687061"/>
              <a:gd name="connsiteX1180" fmla="*/ 7594600 w 11799254"/>
              <a:gd name="connsiteY1180" fmla="*/ 1262770 h 6687061"/>
              <a:gd name="connsiteX1181" fmla="*/ 7905897 w 11799254"/>
              <a:gd name="connsiteY1181" fmla="*/ 1262770 h 6687061"/>
              <a:gd name="connsiteX1182" fmla="*/ 8195060 w 11799254"/>
              <a:gd name="connsiteY1182" fmla="*/ 1066307 h 6687061"/>
              <a:gd name="connsiteX1183" fmla="*/ 8252148 w 11799254"/>
              <a:gd name="connsiteY1183" fmla="*/ 928021 h 6687061"/>
              <a:gd name="connsiteX1184" fmla="*/ 8234576 w 11799254"/>
              <a:gd name="connsiteY1184" fmla="*/ 903208 h 6687061"/>
              <a:gd name="connsiteX1185" fmla="*/ 7928220 w 11799254"/>
              <a:gd name="connsiteY1185" fmla="*/ 903208 h 6687061"/>
              <a:gd name="connsiteX1186" fmla="*/ 7639842 w 11799254"/>
              <a:gd name="connsiteY1186" fmla="*/ 1082616 h 6687061"/>
              <a:gd name="connsiteX1187" fmla="*/ 7579308 w 11799254"/>
              <a:gd name="connsiteY1187" fmla="*/ 1241179 h 6687061"/>
              <a:gd name="connsiteX1188" fmla="*/ 7594600 w 11799254"/>
              <a:gd name="connsiteY1188" fmla="*/ 1262770 h 6687061"/>
              <a:gd name="connsiteX1189" fmla="*/ 5725729 w 11799254"/>
              <a:gd name="connsiteY1189" fmla="*/ 3170699 h 6687061"/>
              <a:gd name="connsiteX1190" fmla="*/ 5725729 w 11799254"/>
              <a:gd name="connsiteY1190" fmla="*/ 3170699 h 6687061"/>
              <a:gd name="connsiteX1191" fmla="*/ 5743301 w 11799254"/>
              <a:gd name="connsiteY1191" fmla="*/ 3195514 h 6687061"/>
              <a:gd name="connsiteX1192" fmla="*/ 5686201 w 11799254"/>
              <a:gd name="connsiteY1192" fmla="*/ 3333798 h 6687061"/>
              <a:gd name="connsiteX1193" fmla="*/ 5397050 w 11799254"/>
              <a:gd name="connsiteY1193" fmla="*/ 3530255 h 6687061"/>
              <a:gd name="connsiteX1194" fmla="*/ 5085753 w 11799254"/>
              <a:gd name="connsiteY1194" fmla="*/ 3530255 h 6687061"/>
              <a:gd name="connsiteX1195" fmla="*/ 5070461 w 11799254"/>
              <a:gd name="connsiteY1195" fmla="*/ 3508671 h 6687061"/>
              <a:gd name="connsiteX1196" fmla="*/ 5130995 w 11799254"/>
              <a:gd name="connsiteY1196" fmla="*/ 3350097 h 6687061"/>
              <a:gd name="connsiteX1197" fmla="*/ 5419373 w 11799254"/>
              <a:gd name="connsiteY1197" fmla="*/ 3170699 h 6687061"/>
              <a:gd name="connsiteX1198" fmla="*/ 5725729 w 11799254"/>
              <a:gd name="connsiteY1198" fmla="*/ 3170699 h 6687061"/>
              <a:gd name="connsiteX1199" fmla="*/ 5680677 w 11799254"/>
              <a:gd name="connsiteY1199" fmla="*/ 3216755 h 6687061"/>
              <a:gd name="connsiteX1200" fmla="*/ 5419373 w 11799254"/>
              <a:gd name="connsiteY1200" fmla="*/ 3216755 h 6687061"/>
              <a:gd name="connsiteX1201" fmla="*/ 5174007 w 11799254"/>
              <a:gd name="connsiteY1201" fmla="*/ 3366535 h 6687061"/>
              <a:gd name="connsiteX1202" fmla="*/ 5130488 w 11799254"/>
              <a:gd name="connsiteY1202" fmla="*/ 3480548 h 6687061"/>
              <a:gd name="connsiteX1203" fmla="*/ 5133009 w 11799254"/>
              <a:gd name="connsiteY1203" fmla="*/ 3484198 h 6687061"/>
              <a:gd name="connsiteX1204" fmla="*/ 5397050 w 11799254"/>
              <a:gd name="connsiteY1204" fmla="*/ 3484198 h 6687061"/>
              <a:gd name="connsiteX1205" fmla="*/ 5643189 w 11799254"/>
              <a:gd name="connsiteY1205" fmla="*/ 3317360 h 6687061"/>
              <a:gd name="connsiteX1206" fmla="*/ 5643404 w 11799254"/>
              <a:gd name="connsiteY1206" fmla="*/ 3316790 h 6687061"/>
              <a:gd name="connsiteX1207" fmla="*/ 5643645 w 11799254"/>
              <a:gd name="connsiteY1207" fmla="*/ 3316207 h 6687061"/>
              <a:gd name="connsiteX1208" fmla="*/ 5683173 w 11799254"/>
              <a:gd name="connsiteY1208" fmla="*/ 3220481 h 6687061"/>
              <a:gd name="connsiteX1209" fmla="*/ 5680677 w 11799254"/>
              <a:gd name="connsiteY1209" fmla="*/ 3216755 h 6687061"/>
              <a:gd name="connsiteX1210" fmla="*/ 8043523 w 11799254"/>
              <a:gd name="connsiteY1210" fmla="*/ 617863 h 6687061"/>
              <a:gd name="connsiteX1211" fmla="*/ 8100611 w 11799254"/>
              <a:gd name="connsiteY1211" fmla="*/ 479577 h 6687061"/>
              <a:gd name="connsiteX1212" fmla="*/ 8083038 w 11799254"/>
              <a:gd name="connsiteY1212" fmla="*/ 454764 h 6687061"/>
              <a:gd name="connsiteX1213" fmla="*/ 7776683 w 11799254"/>
              <a:gd name="connsiteY1213" fmla="*/ 454764 h 6687061"/>
              <a:gd name="connsiteX1214" fmla="*/ 7488304 w 11799254"/>
              <a:gd name="connsiteY1214" fmla="*/ 634172 h 6687061"/>
              <a:gd name="connsiteX1215" fmla="*/ 7427784 w 11799254"/>
              <a:gd name="connsiteY1215" fmla="*/ 792735 h 6687061"/>
              <a:gd name="connsiteX1216" fmla="*/ 7443075 w 11799254"/>
              <a:gd name="connsiteY1216" fmla="*/ 814326 h 6687061"/>
              <a:gd name="connsiteX1217" fmla="*/ 7754359 w 11799254"/>
              <a:gd name="connsiteY1217" fmla="*/ 814326 h 6687061"/>
              <a:gd name="connsiteX1218" fmla="*/ 8043523 w 11799254"/>
              <a:gd name="connsiteY1218" fmla="*/ 617863 h 6687061"/>
              <a:gd name="connsiteX1219" fmla="*/ 7944132 w 11799254"/>
              <a:gd name="connsiteY1219" fmla="*/ 1 h 6687061"/>
              <a:gd name="connsiteX1220" fmla="*/ 7944132 w 11799254"/>
              <a:gd name="connsiteY1220" fmla="*/ 4 h 6687061"/>
              <a:gd name="connsiteX1221" fmla="*/ 7961705 w 11799254"/>
              <a:gd name="connsiteY1221" fmla="*/ 24817 h 6687061"/>
              <a:gd name="connsiteX1222" fmla="*/ 7904604 w 11799254"/>
              <a:gd name="connsiteY1222" fmla="*/ 163099 h 6687061"/>
              <a:gd name="connsiteX1223" fmla="*/ 7615466 w 11799254"/>
              <a:gd name="connsiteY1223" fmla="*/ 359565 h 6687061"/>
              <a:gd name="connsiteX1224" fmla="*/ 7304157 w 11799254"/>
              <a:gd name="connsiteY1224" fmla="*/ 359565 h 6687061"/>
              <a:gd name="connsiteX1225" fmla="*/ 7288865 w 11799254"/>
              <a:gd name="connsiteY1225" fmla="*/ 337970 h 6687061"/>
              <a:gd name="connsiteX1226" fmla="*/ 7349399 w 11799254"/>
              <a:gd name="connsiteY1226" fmla="*/ 179408 h 6687061"/>
              <a:gd name="connsiteX1227" fmla="*/ 7637776 w 11799254"/>
              <a:gd name="connsiteY1227" fmla="*/ 0 h 6687061"/>
              <a:gd name="connsiteX1228" fmla="*/ 7944132 w 11799254"/>
              <a:gd name="connsiteY1228" fmla="*/ 0 h 6687061"/>
              <a:gd name="connsiteX1229" fmla="*/ 7899080 w 11799254"/>
              <a:gd name="connsiteY1229" fmla="*/ 46062 h 6687061"/>
              <a:gd name="connsiteX1230" fmla="*/ 7637776 w 11799254"/>
              <a:gd name="connsiteY1230" fmla="*/ 46062 h 6687061"/>
              <a:gd name="connsiteX1231" fmla="*/ 7392411 w 11799254"/>
              <a:gd name="connsiteY1231" fmla="*/ 195840 h 6687061"/>
              <a:gd name="connsiteX1232" fmla="*/ 7348892 w 11799254"/>
              <a:gd name="connsiteY1232" fmla="*/ 309846 h 6687061"/>
              <a:gd name="connsiteX1233" fmla="*/ 7351413 w 11799254"/>
              <a:gd name="connsiteY1233" fmla="*/ 313506 h 6687061"/>
              <a:gd name="connsiteX1234" fmla="*/ 7615466 w 11799254"/>
              <a:gd name="connsiteY1234" fmla="*/ 313506 h 6687061"/>
              <a:gd name="connsiteX1235" fmla="*/ 7861592 w 11799254"/>
              <a:gd name="connsiteY1235" fmla="*/ 146670 h 6687061"/>
              <a:gd name="connsiteX1236" fmla="*/ 7861820 w 11799254"/>
              <a:gd name="connsiteY1236" fmla="*/ 146091 h 6687061"/>
              <a:gd name="connsiteX1237" fmla="*/ 7862048 w 11799254"/>
              <a:gd name="connsiteY1237" fmla="*/ 145518 h 6687061"/>
              <a:gd name="connsiteX1238" fmla="*/ 7901576 w 11799254"/>
              <a:gd name="connsiteY1238" fmla="*/ 49787 h 6687061"/>
              <a:gd name="connsiteX1239" fmla="*/ 7899080 w 11799254"/>
              <a:gd name="connsiteY1239" fmla="*/ 46062 h 6687061"/>
              <a:gd name="connsiteX1240" fmla="*/ 6970561 w 11799254"/>
              <a:gd name="connsiteY1240" fmla="*/ 1082616 h 6687061"/>
              <a:gd name="connsiteX1241" fmla="*/ 6910040 w 11799254"/>
              <a:gd name="connsiteY1241" fmla="*/ 1241179 h 6687061"/>
              <a:gd name="connsiteX1242" fmla="*/ 6925333 w 11799254"/>
              <a:gd name="connsiteY1242" fmla="*/ 1262770 h 6687061"/>
              <a:gd name="connsiteX1243" fmla="*/ 7236629 w 11799254"/>
              <a:gd name="connsiteY1243" fmla="*/ 1262770 h 6687061"/>
              <a:gd name="connsiteX1244" fmla="*/ 7525780 w 11799254"/>
              <a:gd name="connsiteY1244" fmla="*/ 1066307 h 6687061"/>
              <a:gd name="connsiteX1245" fmla="*/ 7582868 w 11799254"/>
              <a:gd name="connsiteY1245" fmla="*/ 928021 h 6687061"/>
              <a:gd name="connsiteX1246" fmla="*/ 7565296 w 11799254"/>
              <a:gd name="connsiteY1246" fmla="*/ 903208 h 6687061"/>
              <a:gd name="connsiteX1247" fmla="*/ 7258952 w 11799254"/>
              <a:gd name="connsiteY1247" fmla="*/ 903208 h 6687061"/>
              <a:gd name="connsiteX1248" fmla="*/ 6970561 w 11799254"/>
              <a:gd name="connsiteY1248" fmla="*/ 1082616 h 6687061"/>
              <a:gd name="connsiteX1249" fmla="*/ 8613399 w 11799254"/>
              <a:gd name="connsiteY1249" fmla="*/ 4 h 6687061"/>
              <a:gd name="connsiteX1250" fmla="*/ 8307057 w 11799254"/>
              <a:gd name="connsiteY1250" fmla="*/ 4 h 6687061"/>
              <a:gd name="connsiteX1251" fmla="*/ 8018666 w 11799254"/>
              <a:gd name="connsiteY1251" fmla="*/ 179408 h 6687061"/>
              <a:gd name="connsiteX1252" fmla="*/ 7958145 w 11799254"/>
              <a:gd name="connsiteY1252" fmla="*/ 337970 h 6687061"/>
              <a:gd name="connsiteX1253" fmla="*/ 7973436 w 11799254"/>
              <a:gd name="connsiteY1253" fmla="*/ 359561 h 6687061"/>
              <a:gd name="connsiteX1254" fmla="*/ 8284733 w 11799254"/>
              <a:gd name="connsiteY1254" fmla="*/ 359561 h 6687061"/>
              <a:gd name="connsiteX1255" fmla="*/ 8573884 w 11799254"/>
              <a:gd name="connsiteY1255" fmla="*/ 163098 h 6687061"/>
              <a:gd name="connsiteX1256" fmla="*/ 8630972 w 11799254"/>
              <a:gd name="connsiteY1256" fmla="*/ 24813 h 6687061"/>
              <a:gd name="connsiteX1257" fmla="*/ 8613399 w 11799254"/>
              <a:gd name="connsiteY1257" fmla="*/ 4 h 6687061"/>
              <a:gd name="connsiteX1258" fmla="*/ 6642250 w 11799254"/>
              <a:gd name="connsiteY1258" fmla="*/ 1985824 h 6687061"/>
              <a:gd name="connsiteX1259" fmla="*/ 6581729 w 11799254"/>
              <a:gd name="connsiteY1259" fmla="*/ 2144386 h 6687061"/>
              <a:gd name="connsiteX1260" fmla="*/ 6597008 w 11799254"/>
              <a:gd name="connsiteY1260" fmla="*/ 2165982 h 6687061"/>
              <a:gd name="connsiteX1261" fmla="*/ 6908305 w 11799254"/>
              <a:gd name="connsiteY1261" fmla="*/ 2165982 h 6687061"/>
              <a:gd name="connsiteX1262" fmla="*/ 7197469 w 11799254"/>
              <a:gd name="connsiteY1262" fmla="*/ 1969512 h 6687061"/>
              <a:gd name="connsiteX1263" fmla="*/ 7254556 w 11799254"/>
              <a:gd name="connsiteY1263" fmla="*/ 1831228 h 6687061"/>
              <a:gd name="connsiteX1264" fmla="*/ 7236984 w 11799254"/>
              <a:gd name="connsiteY1264" fmla="*/ 1806413 h 6687061"/>
              <a:gd name="connsiteX1265" fmla="*/ 6930628 w 11799254"/>
              <a:gd name="connsiteY1265" fmla="*/ 1806413 h 6687061"/>
              <a:gd name="connsiteX1266" fmla="*/ 6642250 w 11799254"/>
              <a:gd name="connsiteY1266" fmla="*/ 1985824 h 6687061"/>
              <a:gd name="connsiteX1267" fmla="*/ 9851341 w 11799254"/>
              <a:gd name="connsiteY1267" fmla="*/ 1531062 h 6687061"/>
              <a:gd name="connsiteX1268" fmla="*/ 9790819 w 11799254"/>
              <a:gd name="connsiteY1268" fmla="*/ 1689624 h 6687061"/>
              <a:gd name="connsiteX1269" fmla="*/ 9806111 w 11799254"/>
              <a:gd name="connsiteY1269" fmla="*/ 1711220 h 6687061"/>
              <a:gd name="connsiteX1270" fmla="*/ 10117408 w 11799254"/>
              <a:gd name="connsiteY1270" fmla="*/ 1711220 h 6687061"/>
              <a:gd name="connsiteX1271" fmla="*/ 10406559 w 11799254"/>
              <a:gd name="connsiteY1271" fmla="*/ 1514750 h 6687061"/>
              <a:gd name="connsiteX1272" fmla="*/ 10463646 w 11799254"/>
              <a:gd name="connsiteY1272" fmla="*/ 1376467 h 6687061"/>
              <a:gd name="connsiteX1273" fmla="*/ 10446074 w 11799254"/>
              <a:gd name="connsiteY1273" fmla="*/ 1351651 h 6687061"/>
              <a:gd name="connsiteX1274" fmla="*/ 10139718 w 11799254"/>
              <a:gd name="connsiteY1274" fmla="*/ 1351651 h 6687061"/>
              <a:gd name="connsiteX1275" fmla="*/ 9851341 w 11799254"/>
              <a:gd name="connsiteY1275" fmla="*/ 1531062 h 6687061"/>
              <a:gd name="connsiteX1276" fmla="*/ 6883840 w 11799254"/>
              <a:gd name="connsiteY1276" fmla="*/ 903208 h 6687061"/>
              <a:gd name="connsiteX1277" fmla="*/ 6577497 w 11799254"/>
              <a:gd name="connsiteY1277" fmla="*/ 903208 h 6687061"/>
              <a:gd name="connsiteX1278" fmla="*/ 6289107 w 11799254"/>
              <a:gd name="connsiteY1278" fmla="*/ 1082616 h 6687061"/>
              <a:gd name="connsiteX1279" fmla="*/ 6228585 w 11799254"/>
              <a:gd name="connsiteY1279" fmla="*/ 1241179 h 6687061"/>
              <a:gd name="connsiteX1280" fmla="*/ 6243877 w 11799254"/>
              <a:gd name="connsiteY1280" fmla="*/ 1262770 h 6687061"/>
              <a:gd name="connsiteX1281" fmla="*/ 6555174 w 11799254"/>
              <a:gd name="connsiteY1281" fmla="*/ 1262770 h 6687061"/>
              <a:gd name="connsiteX1282" fmla="*/ 6844325 w 11799254"/>
              <a:gd name="connsiteY1282" fmla="*/ 1066307 h 6687061"/>
              <a:gd name="connsiteX1283" fmla="*/ 6901413 w 11799254"/>
              <a:gd name="connsiteY1283" fmla="*/ 928021 h 6687061"/>
              <a:gd name="connsiteX1284" fmla="*/ 6883840 w 11799254"/>
              <a:gd name="connsiteY1284" fmla="*/ 903208 h 6687061"/>
              <a:gd name="connsiteX1285" fmla="*/ 8828499 w 11799254"/>
              <a:gd name="connsiteY1285" fmla="*/ 634171 h 6687061"/>
              <a:gd name="connsiteX1286" fmla="*/ 8767965 w 11799254"/>
              <a:gd name="connsiteY1286" fmla="*/ 792733 h 6687061"/>
              <a:gd name="connsiteX1287" fmla="*/ 8783269 w 11799254"/>
              <a:gd name="connsiteY1287" fmla="*/ 814324 h 6687061"/>
              <a:gd name="connsiteX1288" fmla="*/ 9094554 w 11799254"/>
              <a:gd name="connsiteY1288" fmla="*/ 814324 h 6687061"/>
              <a:gd name="connsiteX1289" fmla="*/ 9383705 w 11799254"/>
              <a:gd name="connsiteY1289" fmla="*/ 617861 h 6687061"/>
              <a:gd name="connsiteX1290" fmla="*/ 9440805 w 11799254"/>
              <a:gd name="connsiteY1290" fmla="*/ 479576 h 6687061"/>
              <a:gd name="connsiteX1291" fmla="*/ 9423233 w 11799254"/>
              <a:gd name="connsiteY1291" fmla="*/ 454763 h 6687061"/>
              <a:gd name="connsiteX1292" fmla="*/ 9116876 w 11799254"/>
              <a:gd name="connsiteY1292" fmla="*/ 454763 h 6687061"/>
              <a:gd name="connsiteX1293" fmla="*/ 8828499 w 11799254"/>
              <a:gd name="connsiteY1293" fmla="*/ 634171 h 6687061"/>
              <a:gd name="connsiteX1294" fmla="*/ 4235796 w 11799254"/>
              <a:gd name="connsiteY1294" fmla="*/ 5313816 h 6687061"/>
              <a:gd name="connsiteX1295" fmla="*/ 4296330 w 11799254"/>
              <a:gd name="connsiteY1295" fmla="*/ 5155254 h 6687061"/>
              <a:gd name="connsiteX1296" fmla="*/ 4584708 w 11799254"/>
              <a:gd name="connsiteY1296" fmla="*/ 4975843 h 6687061"/>
              <a:gd name="connsiteX1297" fmla="*/ 4891064 w 11799254"/>
              <a:gd name="connsiteY1297" fmla="*/ 4975843 h 6687061"/>
              <a:gd name="connsiteX1298" fmla="*/ 4891064 w 11799254"/>
              <a:gd name="connsiteY1298" fmla="*/ 4975843 h 6687061"/>
              <a:gd name="connsiteX1299" fmla="*/ 4908636 w 11799254"/>
              <a:gd name="connsiteY1299" fmla="*/ 5000659 h 6687061"/>
              <a:gd name="connsiteX1300" fmla="*/ 4851549 w 11799254"/>
              <a:gd name="connsiteY1300" fmla="*/ 5138942 h 6687061"/>
              <a:gd name="connsiteX1301" fmla="*/ 4562385 w 11799254"/>
              <a:gd name="connsiteY1301" fmla="*/ 5335412 h 6687061"/>
              <a:gd name="connsiteX1302" fmla="*/ 4251088 w 11799254"/>
              <a:gd name="connsiteY1302" fmla="*/ 5335412 h 6687061"/>
              <a:gd name="connsiteX1303" fmla="*/ 4235796 w 11799254"/>
              <a:gd name="connsiteY1303" fmla="*/ 5313816 h 6687061"/>
              <a:gd name="connsiteX1304" fmla="*/ 4298345 w 11799254"/>
              <a:gd name="connsiteY1304" fmla="*/ 5289355 h 6687061"/>
              <a:gd name="connsiteX1305" fmla="*/ 4562385 w 11799254"/>
              <a:gd name="connsiteY1305" fmla="*/ 5289355 h 6687061"/>
              <a:gd name="connsiteX1306" fmla="*/ 4808524 w 11799254"/>
              <a:gd name="connsiteY1306" fmla="*/ 5122517 h 6687061"/>
              <a:gd name="connsiteX1307" fmla="*/ 4808752 w 11799254"/>
              <a:gd name="connsiteY1307" fmla="*/ 5121934 h 6687061"/>
              <a:gd name="connsiteX1308" fmla="*/ 4808980 w 11799254"/>
              <a:gd name="connsiteY1308" fmla="*/ 5121364 h 6687061"/>
              <a:gd name="connsiteX1309" fmla="*/ 4848508 w 11799254"/>
              <a:gd name="connsiteY1309" fmla="*/ 5025626 h 6687061"/>
              <a:gd name="connsiteX1310" fmla="*/ 4846012 w 11799254"/>
              <a:gd name="connsiteY1310" fmla="*/ 5021913 h 6687061"/>
              <a:gd name="connsiteX1311" fmla="*/ 4584708 w 11799254"/>
              <a:gd name="connsiteY1311" fmla="*/ 5021913 h 6687061"/>
              <a:gd name="connsiteX1312" fmla="*/ 4339342 w 11799254"/>
              <a:gd name="connsiteY1312" fmla="*/ 5171679 h 6687061"/>
              <a:gd name="connsiteX1313" fmla="*/ 4295824 w 11799254"/>
              <a:gd name="connsiteY1313" fmla="*/ 5285693 h 6687061"/>
              <a:gd name="connsiteX1314" fmla="*/ 4298345 w 11799254"/>
              <a:gd name="connsiteY1314" fmla="*/ 5289355 h 6687061"/>
              <a:gd name="connsiteX1315" fmla="*/ 8651711 w 11799254"/>
              <a:gd name="connsiteY1315" fmla="*/ 1985824 h 6687061"/>
              <a:gd name="connsiteX1316" fmla="*/ 8591178 w 11799254"/>
              <a:gd name="connsiteY1316" fmla="*/ 2144386 h 6687061"/>
              <a:gd name="connsiteX1317" fmla="*/ 8606469 w 11799254"/>
              <a:gd name="connsiteY1317" fmla="*/ 2165982 h 6687061"/>
              <a:gd name="connsiteX1318" fmla="*/ 8917766 w 11799254"/>
              <a:gd name="connsiteY1318" fmla="*/ 2165982 h 6687061"/>
              <a:gd name="connsiteX1319" fmla="*/ 9206917 w 11799254"/>
              <a:gd name="connsiteY1319" fmla="*/ 1969512 h 6687061"/>
              <a:gd name="connsiteX1320" fmla="*/ 9264018 w 11799254"/>
              <a:gd name="connsiteY1320" fmla="*/ 1831228 h 6687061"/>
              <a:gd name="connsiteX1321" fmla="*/ 9246433 w 11799254"/>
              <a:gd name="connsiteY1321" fmla="*/ 1806413 h 6687061"/>
              <a:gd name="connsiteX1322" fmla="*/ 8940090 w 11799254"/>
              <a:gd name="connsiteY1322" fmla="*/ 1806413 h 6687061"/>
              <a:gd name="connsiteX1323" fmla="*/ 8651711 w 11799254"/>
              <a:gd name="connsiteY1323" fmla="*/ 1985824 h 6687061"/>
              <a:gd name="connsiteX1324" fmla="*/ 6609665 w 11799254"/>
              <a:gd name="connsiteY1324" fmla="*/ 4 h 6687061"/>
              <a:gd name="connsiteX1325" fmla="*/ 6303322 w 11799254"/>
              <a:gd name="connsiteY1325" fmla="*/ 4 h 6687061"/>
              <a:gd name="connsiteX1326" fmla="*/ 6014943 w 11799254"/>
              <a:gd name="connsiteY1326" fmla="*/ 179408 h 6687061"/>
              <a:gd name="connsiteX1327" fmla="*/ 5954410 w 11799254"/>
              <a:gd name="connsiteY1327" fmla="*/ 337970 h 6687061"/>
              <a:gd name="connsiteX1328" fmla="*/ 5969701 w 11799254"/>
              <a:gd name="connsiteY1328" fmla="*/ 359561 h 6687061"/>
              <a:gd name="connsiteX1329" fmla="*/ 6280998 w 11799254"/>
              <a:gd name="connsiteY1329" fmla="*/ 359561 h 6687061"/>
              <a:gd name="connsiteX1330" fmla="*/ 6570149 w 11799254"/>
              <a:gd name="connsiteY1330" fmla="*/ 163098 h 6687061"/>
              <a:gd name="connsiteX1331" fmla="*/ 6627250 w 11799254"/>
              <a:gd name="connsiteY1331" fmla="*/ 24813 h 6687061"/>
              <a:gd name="connsiteX1332" fmla="*/ 6609665 w 11799254"/>
              <a:gd name="connsiteY1332" fmla="*/ 4 h 6687061"/>
              <a:gd name="connsiteX1333" fmla="*/ 3262074 w 11799254"/>
              <a:gd name="connsiteY1333" fmla="*/ 4 h 6687061"/>
              <a:gd name="connsiteX1334" fmla="*/ 2955730 w 11799254"/>
              <a:gd name="connsiteY1334" fmla="*/ 4 h 6687061"/>
              <a:gd name="connsiteX1335" fmla="*/ 2667339 w 11799254"/>
              <a:gd name="connsiteY1335" fmla="*/ 179409 h 6687061"/>
              <a:gd name="connsiteX1336" fmla="*/ 2606818 w 11799254"/>
              <a:gd name="connsiteY1336" fmla="*/ 337971 h 6687061"/>
              <a:gd name="connsiteX1337" fmla="*/ 2622110 w 11799254"/>
              <a:gd name="connsiteY1337" fmla="*/ 359563 h 6687061"/>
              <a:gd name="connsiteX1338" fmla="*/ 2933407 w 11799254"/>
              <a:gd name="connsiteY1338" fmla="*/ 359563 h 6687061"/>
              <a:gd name="connsiteX1339" fmla="*/ 3222558 w 11799254"/>
              <a:gd name="connsiteY1339" fmla="*/ 163099 h 6687061"/>
              <a:gd name="connsiteX1340" fmla="*/ 3279646 w 11799254"/>
              <a:gd name="connsiteY1340" fmla="*/ 24814 h 6687061"/>
              <a:gd name="connsiteX1341" fmla="*/ 3262074 w 11799254"/>
              <a:gd name="connsiteY1341" fmla="*/ 5 h 6687061"/>
              <a:gd name="connsiteX1342" fmla="*/ 2425356 w 11799254"/>
              <a:gd name="connsiteY1342" fmla="*/ 454764 h 6687061"/>
              <a:gd name="connsiteX1343" fmla="*/ 2731712 w 11799254"/>
              <a:gd name="connsiteY1343" fmla="*/ 454764 h 6687061"/>
              <a:gd name="connsiteX1344" fmla="*/ 2749284 w 11799254"/>
              <a:gd name="connsiteY1344" fmla="*/ 479577 h 6687061"/>
              <a:gd name="connsiteX1345" fmla="*/ 2692197 w 11799254"/>
              <a:gd name="connsiteY1345" fmla="*/ 617860 h 6687061"/>
              <a:gd name="connsiteX1346" fmla="*/ 2403046 w 11799254"/>
              <a:gd name="connsiteY1346" fmla="*/ 814326 h 6687061"/>
              <a:gd name="connsiteX1347" fmla="*/ 2091749 w 11799254"/>
              <a:gd name="connsiteY1347" fmla="*/ 814326 h 6687061"/>
              <a:gd name="connsiteX1348" fmla="*/ 2076457 w 11799254"/>
              <a:gd name="connsiteY1348" fmla="*/ 792731 h 6687061"/>
              <a:gd name="connsiteX1349" fmla="*/ 2136978 w 11799254"/>
              <a:gd name="connsiteY1349" fmla="*/ 634172 h 6687061"/>
              <a:gd name="connsiteX1350" fmla="*/ 2425369 w 11799254"/>
              <a:gd name="connsiteY1350" fmla="*/ 454764 h 6687061"/>
              <a:gd name="connsiteX1351" fmla="*/ 2686660 w 11799254"/>
              <a:gd name="connsiteY1351" fmla="*/ 500825 h 6687061"/>
              <a:gd name="connsiteX1352" fmla="*/ 2425356 w 11799254"/>
              <a:gd name="connsiteY1352" fmla="*/ 500825 h 6687061"/>
              <a:gd name="connsiteX1353" fmla="*/ 2179990 w 11799254"/>
              <a:gd name="connsiteY1353" fmla="*/ 650603 h 6687061"/>
              <a:gd name="connsiteX1354" fmla="*/ 2136471 w 11799254"/>
              <a:gd name="connsiteY1354" fmla="*/ 764609 h 6687061"/>
              <a:gd name="connsiteX1355" fmla="*/ 2138992 w 11799254"/>
              <a:gd name="connsiteY1355" fmla="*/ 768267 h 6687061"/>
              <a:gd name="connsiteX1356" fmla="*/ 2403046 w 11799254"/>
              <a:gd name="connsiteY1356" fmla="*/ 768267 h 6687061"/>
              <a:gd name="connsiteX1357" fmla="*/ 2649172 w 11799254"/>
              <a:gd name="connsiteY1357" fmla="*/ 601431 h 6687061"/>
              <a:gd name="connsiteX1358" fmla="*/ 2649400 w 11799254"/>
              <a:gd name="connsiteY1358" fmla="*/ 600852 h 6687061"/>
              <a:gd name="connsiteX1359" fmla="*/ 2649641 w 11799254"/>
              <a:gd name="connsiteY1359" fmla="*/ 600279 h 6687061"/>
              <a:gd name="connsiteX1360" fmla="*/ 2689156 w 11799254"/>
              <a:gd name="connsiteY1360" fmla="*/ 504551 h 6687061"/>
              <a:gd name="connsiteX1361" fmla="*/ 2686660 w 11799254"/>
              <a:gd name="connsiteY1361" fmla="*/ 500826 h 6687061"/>
              <a:gd name="connsiteX1362" fmla="*/ 4600621 w 11799254"/>
              <a:gd name="connsiteY1362" fmla="*/ 4 h 6687061"/>
              <a:gd name="connsiteX1363" fmla="*/ 4294265 w 11799254"/>
              <a:gd name="connsiteY1363" fmla="*/ 4 h 6687061"/>
              <a:gd name="connsiteX1364" fmla="*/ 4005887 w 11799254"/>
              <a:gd name="connsiteY1364" fmla="*/ 179408 h 6687061"/>
              <a:gd name="connsiteX1365" fmla="*/ 3945353 w 11799254"/>
              <a:gd name="connsiteY1365" fmla="*/ 337970 h 6687061"/>
              <a:gd name="connsiteX1366" fmla="*/ 3960657 w 11799254"/>
              <a:gd name="connsiteY1366" fmla="*/ 359561 h 6687061"/>
              <a:gd name="connsiteX1367" fmla="*/ 4271942 w 11799254"/>
              <a:gd name="connsiteY1367" fmla="*/ 359561 h 6687061"/>
              <a:gd name="connsiteX1368" fmla="*/ 4561105 w 11799254"/>
              <a:gd name="connsiteY1368" fmla="*/ 163098 h 6687061"/>
              <a:gd name="connsiteX1369" fmla="*/ 4618193 w 11799254"/>
              <a:gd name="connsiteY1369" fmla="*/ 24813 h 6687061"/>
              <a:gd name="connsiteX1370" fmla="*/ 4600621 w 11799254"/>
              <a:gd name="connsiteY1370" fmla="*/ 4 h 6687061"/>
              <a:gd name="connsiteX1371" fmla="*/ 5484569 w 11799254"/>
              <a:gd name="connsiteY1371" fmla="*/ 634171 h 6687061"/>
              <a:gd name="connsiteX1372" fmla="*/ 5424048 w 11799254"/>
              <a:gd name="connsiteY1372" fmla="*/ 792733 h 6687061"/>
              <a:gd name="connsiteX1373" fmla="*/ 5439340 w 11799254"/>
              <a:gd name="connsiteY1373" fmla="*/ 814324 h 6687061"/>
              <a:gd name="connsiteX1374" fmla="*/ 5750637 w 11799254"/>
              <a:gd name="connsiteY1374" fmla="*/ 814324 h 6687061"/>
              <a:gd name="connsiteX1375" fmla="*/ 6039788 w 11799254"/>
              <a:gd name="connsiteY1375" fmla="*/ 617861 h 6687061"/>
              <a:gd name="connsiteX1376" fmla="*/ 6096876 w 11799254"/>
              <a:gd name="connsiteY1376" fmla="*/ 479576 h 6687061"/>
              <a:gd name="connsiteX1377" fmla="*/ 6079303 w 11799254"/>
              <a:gd name="connsiteY1377" fmla="*/ 454763 h 6687061"/>
              <a:gd name="connsiteX1378" fmla="*/ 5772947 w 11799254"/>
              <a:gd name="connsiteY1378" fmla="*/ 454763 h 6687061"/>
              <a:gd name="connsiteX1379" fmla="*/ 5484569 w 11799254"/>
              <a:gd name="connsiteY1379" fmla="*/ 634171 h 6687061"/>
              <a:gd name="connsiteX1380" fmla="*/ 4966839 w 11799254"/>
              <a:gd name="connsiteY1380" fmla="*/ 1082616 h 6687061"/>
              <a:gd name="connsiteX1381" fmla="*/ 4906305 w 11799254"/>
              <a:gd name="connsiteY1381" fmla="*/ 1241179 h 6687061"/>
              <a:gd name="connsiteX1382" fmla="*/ 4921597 w 11799254"/>
              <a:gd name="connsiteY1382" fmla="*/ 1262770 h 6687061"/>
              <a:gd name="connsiteX1383" fmla="*/ 5232907 w 11799254"/>
              <a:gd name="connsiteY1383" fmla="*/ 1262770 h 6687061"/>
              <a:gd name="connsiteX1384" fmla="*/ 5522045 w 11799254"/>
              <a:gd name="connsiteY1384" fmla="*/ 1066307 h 6687061"/>
              <a:gd name="connsiteX1385" fmla="*/ 5579146 w 11799254"/>
              <a:gd name="connsiteY1385" fmla="*/ 928021 h 6687061"/>
              <a:gd name="connsiteX1386" fmla="*/ 5561561 w 11799254"/>
              <a:gd name="connsiteY1386" fmla="*/ 903208 h 6687061"/>
              <a:gd name="connsiteX1387" fmla="*/ 5255217 w 11799254"/>
              <a:gd name="connsiteY1387" fmla="*/ 903208 h 6687061"/>
              <a:gd name="connsiteX1388" fmla="*/ 4966839 w 11799254"/>
              <a:gd name="connsiteY1388" fmla="*/ 1082616 h 6687061"/>
              <a:gd name="connsiteX1389" fmla="*/ 4499609 w 11799254"/>
              <a:gd name="connsiteY1389" fmla="*/ 1531062 h 6687061"/>
              <a:gd name="connsiteX1390" fmla="*/ 4439088 w 11799254"/>
              <a:gd name="connsiteY1390" fmla="*/ 1689624 h 6687061"/>
              <a:gd name="connsiteX1391" fmla="*/ 4454379 w 11799254"/>
              <a:gd name="connsiteY1391" fmla="*/ 1711220 h 6687061"/>
              <a:gd name="connsiteX1392" fmla="*/ 4765676 w 11799254"/>
              <a:gd name="connsiteY1392" fmla="*/ 1711220 h 6687061"/>
              <a:gd name="connsiteX1393" fmla="*/ 5054827 w 11799254"/>
              <a:gd name="connsiteY1393" fmla="*/ 1514750 h 6687061"/>
              <a:gd name="connsiteX1394" fmla="*/ 5111915 w 11799254"/>
              <a:gd name="connsiteY1394" fmla="*/ 1376467 h 6687061"/>
              <a:gd name="connsiteX1395" fmla="*/ 5094343 w 11799254"/>
              <a:gd name="connsiteY1395" fmla="*/ 1351651 h 6687061"/>
              <a:gd name="connsiteX1396" fmla="*/ 4787987 w 11799254"/>
              <a:gd name="connsiteY1396" fmla="*/ 1351651 h 6687061"/>
              <a:gd name="connsiteX1397" fmla="*/ 4499609 w 11799254"/>
              <a:gd name="connsiteY1397" fmla="*/ 1531062 h 6687061"/>
              <a:gd name="connsiteX1398" fmla="*/ 11538977 w 11799254"/>
              <a:gd name="connsiteY1398" fmla="*/ 1066307 h 6687061"/>
              <a:gd name="connsiteX1399" fmla="*/ 11596064 w 11799254"/>
              <a:gd name="connsiteY1399" fmla="*/ 928021 h 6687061"/>
              <a:gd name="connsiteX1400" fmla="*/ 11578493 w 11799254"/>
              <a:gd name="connsiteY1400" fmla="*/ 903208 h 6687061"/>
              <a:gd name="connsiteX1401" fmla="*/ 11272136 w 11799254"/>
              <a:gd name="connsiteY1401" fmla="*/ 903208 h 6687061"/>
              <a:gd name="connsiteX1402" fmla="*/ 10983759 w 11799254"/>
              <a:gd name="connsiteY1402" fmla="*/ 1082616 h 6687061"/>
              <a:gd name="connsiteX1403" fmla="*/ 10923237 w 11799254"/>
              <a:gd name="connsiteY1403" fmla="*/ 1241179 h 6687061"/>
              <a:gd name="connsiteX1404" fmla="*/ 10938529 w 11799254"/>
              <a:gd name="connsiteY1404" fmla="*/ 1262770 h 6687061"/>
              <a:gd name="connsiteX1405" fmla="*/ 11249826 w 11799254"/>
              <a:gd name="connsiteY1405" fmla="*/ 1262770 h 6687061"/>
              <a:gd name="connsiteX1406" fmla="*/ 11538977 w 11799254"/>
              <a:gd name="connsiteY1406" fmla="*/ 1066307 h 6687061"/>
              <a:gd name="connsiteX1407" fmla="*/ 7112090 w 11799254"/>
              <a:gd name="connsiteY1407" fmla="*/ 5762266 h 6687061"/>
              <a:gd name="connsiteX1408" fmla="*/ 7172612 w 11799254"/>
              <a:gd name="connsiteY1408" fmla="*/ 5603704 h 6687061"/>
              <a:gd name="connsiteX1409" fmla="*/ 7460989 w 11799254"/>
              <a:gd name="connsiteY1409" fmla="*/ 5424294 h 6687061"/>
              <a:gd name="connsiteX1410" fmla="*/ 7767346 w 11799254"/>
              <a:gd name="connsiteY1410" fmla="*/ 5424294 h 6687061"/>
              <a:gd name="connsiteX1411" fmla="*/ 7784917 w 11799254"/>
              <a:gd name="connsiteY1411" fmla="*/ 5449109 h 6687061"/>
              <a:gd name="connsiteX1412" fmla="*/ 7727830 w 11799254"/>
              <a:gd name="connsiteY1412" fmla="*/ 5587393 h 6687061"/>
              <a:gd name="connsiteX1413" fmla="*/ 7438679 w 11799254"/>
              <a:gd name="connsiteY1413" fmla="*/ 5783862 h 6687061"/>
              <a:gd name="connsiteX1414" fmla="*/ 7127382 w 11799254"/>
              <a:gd name="connsiteY1414" fmla="*/ 5783862 h 6687061"/>
              <a:gd name="connsiteX1415" fmla="*/ 7112090 w 11799254"/>
              <a:gd name="connsiteY1415" fmla="*/ 5762266 h 6687061"/>
              <a:gd name="connsiteX1416" fmla="*/ 7174626 w 11799254"/>
              <a:gd name="connsiteY1416" fmla="*/ 5737793 h 6687061"/>
              <a:gd name="connsiteX1417" fmla="*/ 7438679 w 11799254"/>
              <a:gd name="connsiteY1417" fmla="*/ 5737793 h 6687061"/>
              <a:gd name="connsiteX1418" fmla="*/ 7684817 w 11799254"/>
              <a:gd name="connsiteY1418" fmla="*/ 5570968 h 6687061"/>
              <a:gd name="connsiteX1419" fmla="*/ 7685033 w 11799254"/>
              <a:gd name="connsiteY1419" fmla="*/ 5570385 h 6687061"/>
              <a:gd name="connsiteX1420" fmla="*/ 7685274 w 11799254"/>
              <a:gd name="connsiteY1420" fmla="*/ 5569814 h 6687061"/>
              <a:gd name="connsiteX1421" fmla="*/ 7724802 w 11799254"/>
              <a:gd name="connsiteY1421" fmla="*/ 5474076 h 6687061"/>
              <a:gd name="connsiteX1422" fmla="*/ 7722306 w 11799254"/>
              <a:gd name="connsiteY1422" fmla="*/ 5470350 h 6687061"/>
              <a:gd name="connsiteX1423" fmla="*/ 7460989 w 11799254"/>
              <a:gd name="connsiteY1423" fmla="*/ 5470350 h 6687061"/>
              <a:gd name="connsiteX1424" fmla="*/ 7215623 w 11799254"/>
              <a:gd name="connsiteY1424" fmla="*/ 5620129 h 6687061"/>
              <a:gd name="connsiteX1425" fmla="*/ 7172104 w 11799254"/>
              <a:gd name="connsiteY1425" fmla="*/ 5734143 h 6687061"/>
              <a:gd name="connsiteX1426" fmla="*/ 7174626 w 11799254"/>
              <a:gd name="connsiteY1426" fmla="*/ 5737793 h 6687061"/>
              <a:gd name="connsiteX1427" fmla="*/ 7266288 w 11799254"/>
              <a:gd name="connsiteY1427" fmla="*/ 6238611 h 6687061"/>
              <a:gd name="connsiteX1428" fmla="*/ 7577572 w 11799254"/>
              <a:gd name="connsiteY1428" fmla="*/ 6238611 h 6687061"/>
              <a:gd name="connsiteX1429" fmla="*/ 7866736 w 11799254"/>
              <a:gd name="connsiteY1429" fmla="*/ 6042155 h 6687061"/>
              <a:gd name="connsiteX1430" fmla="*/ 7923823 w 11799254"/>
              <a:gd name="connsiteY1430" fmla="*/ 5903871 h 6687061"/>
              <a:gd name="connsiteX1431" fmla="*/ 7906251 w 11799254"/>
              <a:gd name="connsiteY1431" fmla="*/ 5879055 h 6687061"/>
              <a:gd name="connsiteX1432" fmla="*/ 7599895 w 11799254"/>
              <a:gd name="connsiteY1432" fmla="*/ 5879055 h 6687061"/>
              <a:gd name="connsiteX1433" fmla="*/ 7311518 w 11799254"/>
              <a:gd name="connsiteY1433" fmla="*/ 6058466 h 6687061"/>
              <a:gd name="connsiteX1434" fmla="*/ 7250984 w 11799254"/>
              <a:gd name="connsiteY1434" fmla="*/ 6217028 h 6687061"/>
              <a:gd name="connsiteX1435" fmla="*/ 7266288 w 11799254"/>
              <a:gd name="connsiteY1435" fmla="*/ 6238611 h 6687061"/>
              <a:gd name="connsiteX1436" fmla="*/ 8397097 w 11799254"/>
              <a:gd name="connsiteY1436" fmla="*/ 5587393 h 6687061"/>
              <a:gd name="connsiteX1437" fmla="*/ 8454184 w 11799254"/>
              <a:gd name="connsiteY1437" fmla="*/ 5449109 h 6687061"/>
              <a:gd name="connsiteX1438" fmla="*/ 8436613 w 11799254"/>
              <a:gd name="connsiteY1438" fmla="*/ 5424294 h 6687061"/>
              <a:gd name="connsiteX1439" fmla="*/ 8130257 w 11799254"/>
              <a:gd name="connsiteY1439" fmla="*/ 5424294 h 6687061"/>
              <a:gd name="connsiteX1440" fmla="*/ 7841879 w 11799254"/>
              <a:gd name="connsiteY1440" fmla="*/ 5603704 h 6687061"/>
              <a:gd name="connsiteX1441" fmla="*/ 7781345 w 11799254"/>
              <a:gd name="connsiteY1441" fmla="*/ 5762266 h 6687061"/>
              <a:gd name="connsiteX1442" fmla="*/ 7796636 w 11799254"/>
              <a:gd name="connsiteY1442" fmla="*/ 5783862 h 6687061"/>
              <a:gd name="connsiteX1443" fmla="*/ 8107946 w 11799254"/>
              <a:gd name="connsiteY1443" fmla="*/ 5783862 h 6687061"/>
              <a:gd name="connsiteX1444" fmla="*/ 8397097 w 11799254"/>
              <a:gd name="connsiteY1444" fmla="*/ 5587393 h 6687061"/>
              <a:gd name="connsiteX1445" fmla="*/ 8467564 w 11799254"/>
              <a:gd name="connsiteY1445" fmla="*/ 5783850 h 6687061"/>
              <a:gd name="connsiteX1446" fmla="*/ 8778860 w 11799254"/>
              <a:gd name="connsiteY1446" fmla="*/ 5783850 h 6687061"/>
              <a:gd name="connsiteX1447" fmla="*/ 9068011 w 11799254"/>
              <a:gd name="connsiteY1447" fmla="*/ 5587393 h 6687061"/>
              <a:gd name="connsiteX1448" fmla="*/ 9125112 w 11799254"/>
              <a:gd name="connsiteY1448" fmla="*/ 5449109 h 6687061"/>
              <a:gd name="connsiteX1449" fmla="*/ 9107539 w 11799254"/>
              <a:gd name="connsiteY1449" fmla="*/ 5424294 h 6687061"/>
              <a:gd name="connsiteX1450" fmla="*/ 8801184 w 11799254"/>
              <a:gd name="connsiteY1450" fmla="*/ 5424294 h 6687061"/>
              <a:gd name="connsiteX1451" fmla="*/ 8512805 w 11799254"/>
              <a:gd name="connsiteY1451" fmla="*/ 5603704 h 6687061"/>
              <a:gd name="connsiteX1452" fmla="*/ 8452271 w 11799254"/>
              <a:gd name="connsiteY1452" fmla="*/ 5762266 h 6687061"/>
              <a:gd name="connsiteX1453" fmla="*/ 8467564 w 11799254"/>
              <a:gd name="connsiteY1453" fmla="*/ 5783850 h 6687061"/>
              <a:gd name="connsiteX1454" fmla="*/ 5262553 w 11799254"/>
              <a:gd name="connsiteY1454" fmla="*/ 6238611 h 6687061"/>
              <a:gd name="connsiteX1455" fmla="*/ 5573850 w 11799254"/>
              <a:gd name="connsiteY1455" fmla="*/ 6238611 h 6687061"/>
              <a:gd name="connsiteX1456" fmla="*/ 5863001 w 11799254"/>
              <a:gd name="connsiteY1456" fmla="*/ 6042155 h 6687061"/>
              <a:gd name="connsiteX1457" fmla="*/ 5920088 w 11799254"/>
              <a:gd name="connsiteY1457" fmla="*/ 5903871 h 6687061"/>
              <a:gd name="connsiteX1458" fmla="*/ 5902516 w 11799254"/>
              <a:gd name="connsiteY1458" fmla="*/ 5879055 h 6687061"/>
              <a:gd name="connsiteX1459" fmla="*/ 5596160 w 11799254"/>
              <a:gd name="connsiteY1459" fmla="*/ 5879055 h 6687061"/>
              <a:gd name="connsiteX1460" fmla="*/ 5307782 w 11799254"/>
              <a:gd name="connsiteY1460" fmla="*/ 6058466 h 6687061"/>
              <a:gd name="connsiteX1461" fmla="*/ 5247261 w 11799254"/>
              <a:gd name="connsiteY1461" fmla="*/ 6217028 h 6687061"/>
              <a:gd name="connsiteX1462" fmla="*/ 5262553 w 11799254"/>
              <a:gd name="connsiteY1462" fmla="*/ 6238611 h 6687061"/>
              <a:gd name="connsiteX1463" fmla="*/ 5912462 w 11799254"/>
              <a:gd name="connsiteY1463" fmla="*/ 6217028 h 6687061"/>
              <a:gd name="connsiteX1464" fmla="*/ 5972983 w 11799254"/>
              <a:gd name="connsiteY1464" fmla="*/ 6058466 h 6687061"/>
              <a:gd name="connsiteX1465" fmla="*/ 6261361 w 11799254"/>
              <a:gd name="connsiteY1465" fmla="*/ 5879055 h 6687061"/>
              <a:gd name="connsiteX1466" fmla="*/ 6567716 w 11799254"/>
              <a:gd name="connsiteY1466" fmla="*/ 5879055 h 6687061"/>
              <a:gd name="connsiteX1467" fmla="*/ 6585289 w 11799254"/>
              <a:gd name="connsiteY1467" fmla="*/ 5903871 h 6687061"/>
              <a:gd name="connsiteX1468" fmla="*/ 6528201 w 11799254"/>
              <a:gd name="connsiteY1468" fmla="*/ 6042155 h 6687061"/>
              <a:gd name="connsiteX1469" fmla="*/ 6239050 w 11799254"/>
              <a:gd name="connsiteY1469" fmla="*/ 6238624 h 6687061"/>
              <a:gd name="connsiteX1470" fmla="*/ 5927753 w 11799254"/>
              <a:gd name="connsiteY1470" fmla="*/ 6238624 h 6687061"/>
              <a:gd name="connsiteX1471" fmla="*/ 5912462 w 11799254"/>
              <a:gd name="connsiteY1471" fmla="*/ 6217028 h 6687061"/>
              <a:gd name="connsiteX1472" fmla="*/ 5974997 w 11799254"/>
              <a:gd name="connsiteY1472" fmla="*/ 6192555 h 6687061"/>
              <a:gd name="connsiteX1473" fmla="*/ 6239050 w 11799254"/>
              <a:gd name="connsiteY1473" fmla="*/ 6192555 h 6687061"/>
              <a:gd name="connsiteX1474" fmla="*/ 6485189 w 11799254"/>
              <a:gd name="connsiteY1474" fmla="*/ 6025729 h 6687061"/>
              <a:gd name="connsiteX1475" fmla="*/ 6485404 w 11799254"/>
              <a:gd name="connsiteY1475" fmla="*/ 6025146 h 6687061"/>
              <a:gd name="connsiteX1476" fmla="*/ 6485645 w 11799254"/>
              <a:gd name="connsiteY1476" fmla="*/ 6024576 h 6687061"/>
              <a:gd name="connsiteX1477" fmla="*/ 6525173 w 11799254"/>
              <a:gd name="connsiteY1477" fmla="*/ 5928838 h 6687061"/>
              <a:gd name="connsiteX1478" fmla="*/ 6522677 w 11799254"/>
              <a:gd name="connsiteY1478" fmla="*/ 5925112 h 6687061"/>
              <a:gd name="connsiteX1479" fmla="*/ 6261361 w 11799254"/>
              <a:gd name="connsiteY1479" fmla="*/ 5925112 h 6687061"/>
              <a:gd name="connsiteX1480" fmla="*/ 6015995 w 11799254"/>
              <a:gd name="connsiteY1480" fmla="*/ 6074891 h 6687061"/>
              <a:gd name="connsiteX1481" fmla="*/ 5972476 w 11799254"/>
              <a:gd name="connsiteY1481" fmla="*/ 6188905 h 6687061"/>
              <a:gd name="connsiteX1482" fmla="*/ 5974997 w 11799254"/>
              <a:gd name="connsiteY1482" fmla="*/ 6192555 h 6687061"/>
              <a:gd name="connsiteX1483" fmla="*/ 7058563 w 11799254"/>
              <a:gd name="connsiteY1483" fmla="*/ 5587393 h 6687061"/>
              <a:gd name="connsiteX1484" fmla="*/ 7115650 w 11799254"/>
              <a:gd name="connsiteY1484" fmla="*/ 5449109 h 6687061"/>
              <a:gd name="connsiteX1485" fmla="*/ 7098078 w 11799254"/>
              <a:gd name="connsiteY1485" fmla="*/ 5424294 h 6687061"/>
              <a:gd name="connsiteX1486" fmla="*/ 6791722 w 11799254"/>
              <a:gd name="connsiteY1486" fmla="*/ 5424294 h 6687061"/>
              <a:gd name="connsiteX1487" fmla="*/ 6503344 w 11799254"/>
              <a:gd name="connsiteY1487" fmla="*/ 5603704 h 6687061"/>
              <a:gd name="connsiteX1488" fmla="*/ 6442823 w 11799254"/>
              <a:gd name="connsiteY1488" fmla="*/ 5762266 h 6687061"/>
              <a:gd name="connsiteX1489" fmla="*/ 6458115 w 11799254"/>
              <a:gd name="connsiteY1489" fmla="*/ 5783862 h 6687061"/>
              <a:gd name="connsiteX1490" fmla="*/ 6769399 w 11799254"/>
              <a:gd name="connsiteY1490" fmla="*/ 5783862 h 6687061"/>
              <a:gd name="connsiteX1491" fmla="*/ 7058563 w 11799254"/>
              <a:gd name="connsiteY1491" fmla="*/ 5587393 h 6687061"/>
              <a:gd name="connsiteX1492" fmla="*/ 11401705 w 11799254"/>
              <a:gd name="connsiteY1492" fmla="*/ 4 h 6687061"/>
              <a:gd name="connsiteX1493" fmla="*/ 11095349 w 11799254"/>
              <a:gd name="connsiteY1493" fmla="*/ 4 h 6687061"/>
              <a:gd name="connsiteX1494" fmla="*/ 10806971 w 11799254"/>
              <a:gd name="connsiteY1494" fmla="*/ 179408 h 6687061"/>
              <a:gd name="connsiteX1495" fmla="*/ 10746450 w 11799254"/>
              <a:gd name="connsiteY1495" fmla="*/ 337970 h 6687061"/>
              <a:gd name="connsiteX1496" fmla="*/ 10761729 w 11799254"/>
              <a:gd name="connsiteY1496" fmla="*/ 359561 h 6687061"/>
              <a:gd name="connsiteX1497" fmla="*/ 11073039 w 11799254"/>
              <a:gd name="connsiteY1497" fmla="*/ 359561 h 6687061"/>
              <a:gd name="connsiteX1498" fmla="*/ 11362190 w 11799254"/>
              <a:gd name="connsiteY1498" fmla="*/ 163098 h 6687061"/>
              <a:gd name="connsiteX1499" fmla="*/ 11419277 w 11799254"/>
              <a:gd name="connsiteY1499" fmla="*/ 24813 h 6687061"/>
              <a:gd name="connsiteX1500" fmla="*/ 11401705 w 11799254"/>
              <a:gd name="connsiteY1500" fmla="*/ 4 h 6687061"/>
              <a:gd name="connsiteX1501" fmla="*/ 10231051 w 11799254"/>
              <a:gd name="connsiteY1501" fmla="*/ 3978705 h 6687061"/>
              <a:gd name="connsiteX1502" fmla="*/ 9919754 w 11799254"/>
              <a:gd name="connsiteY1502" fmla="*/ 3978705 h 6687061"/>
              <a:gd name="connsiteX1503" fmla="*/ 9904475 w 11799254"/>
              <a:gd name="connsiteY1503" fmla="*/ 3957109 h 6687061"/>
              <a:gd name="connsiteX1504" fmla="*/ 9964996 w 11799254"/>
              <a:gd name="connsiteY1504" fmla="*/ 3798547 h 6687061"/>
              <a:gd name="connsiteX1505" fmla="*/ 10253374 w 11799254"/>
              <a:gd name="connsiteY1505" fmla="*/ 3619149 h 6687061"/>
              <a:gd name="connsiteX1506" fmla="*/ 10559731 w 11799254"/>
              <a:gd name="connsiteY1506" fmla="*/ 3619149 h 6687061"/>
              <a:gd name="connsiteX1507" fmla="*/ 10577302 w 11799254"/>
              <a:gd name="connsiteY1507" fmla="*/ 3643965 h 6687061"/>
              <a:gd name="connsiteX1508" fmla="*/ 10520215 w 11799254"/>
              <a:gd name="connsiteY1508" fmla="*/ 3782248 h 6687061"/>
              <a:gd name="connsiteX1509" fmla="*/ 10231051 w 11799254"/>
              <a:gd name="connsiteY1509" fmla="*/ 3978705 h 6687061"/>
              <a:gd name="connsiteX1510" fmla="*/ 9966998 w 11799254"/>
              <a:gd name="connsiteY1510" fmla="*/ 3932649 h 6687061"/>
              <a:gd name="connsiteX1511" fmla="*/ 10231051 w 11799254"/>
              <a:gd name="connsiteY1511" fmla="*/ 3932649 h 6687061"/>
              <a:gd name="connsiteX1512" fmla="*/ 10477190 w 11799254"/>
              <a:gd name="connsiteY1512" fmla="*/ 3765810 h 6687061"/>
              <a:gd name="connsiteX1513" fmla="*/ 10477418 w 11799254"/>
              <a:gd name="connsiteY1513" fmla="*/ 3765228 h 6687061"/>
              <a:gd name="connsiteX1514" fmla="*/ 10477646 w 11799254"/>
              <a:gd name="connsiteY1514" fmla="*/ 3764657 h 6687061"/>
              <a:gd name="connsiteX1515" fmla="*/ 10517174 w 11799254"/>
              <a:gd name="connsiteY1515" fmla="*/ 3668932 h 6687061"/>
              <a:gd name="connsiteX1516" fmla="*/ 10514678 w 11799254"/>
              <a:gd name="connsiteY1516" fmla="*/ 3665206 h 6687061"/>
              <a:gd name="connsiteX1517" fmla="*/ 10253374 w 11799254"/>
              <a:gd name="connsiteY1517" fmla="*/ 3665206 h 6687061"/>
              <a:gd name="connsiteX1518" fmla="*/ 10008008 w 11799254"/>
              <a:gd name="connsiteY1518" fmla="*/ 3814985 h 6687061"/>
              <a:gd name="connsiteX1519" fmla="*/ 9964489 w 11799254"/>
              <a:gd name="connsiteY1519" fmla="*/ 3928986 h 6687061"/>
              <a:gd name="connsiteX1520" fmla="*/ 9966998 w 11799254"/>
              <a:gd name="connsiteY1520" fmla="*/ 3932649 h 6687061"/>
              <a:gd name="connsiteX1521" fmla="*/ 10934475 w 11799254"/>
              <a:gd name="connsiteY1521" fmla="*/ 2715937 h 6687061"/>
              <a:gd name="connsiteX1522" fmla="*/ 10934475 w 11799254"/>
              <a:gd name="connsiteY1522" fmla="*/ 2715937 h 6687061"/>
              <a:gd name="connsiteX1523" fmla="*/ 10628132 w 11799254"/>
              <a:gd name="connsiteY1523" fmla="*/ 2715937 h 6687061"/>
              <a:gd name="connsiteX1524" fmla="*/ 10339741 w 11799254"/>
              <a:gd name="connsiteY1524" fmla="*/ 2895347 h 6687061"/>
              <a:gd name="connsiteX1525" fmla="*/ 10279219 w 11799254"/>
              <a:gd name="connsiteY1525" fmla="*/ 3053910 h 6687061"/>
              <a:gd name="connsiteX1526" fmla="*/ 10294512 w 11799254"/>
              <a:gd name="connsiteY1526" fmla="*/ 3075506 h 6687061"/>
              <a:gd name="connsiteX1527" fmla="*/ 10605808 w 11799254"/>
              <a:gd name="connsiteY1527" fmla="*/ 3075506 h 6687061"/>
              <a:gd name="connsiteX1528" fmla="*/ 10894959 w 11799254"/>
              <a:gd name="connsiteY1528" fmla="*/ 2879036 h 6687061"/>
              <a:gd name="connsiteX1529" fmla="*/ 10952047 w 11799254"/>
              <a:gd name="connsiteY1529" fmla="*/ 2740752 h 6687061"/>
              <a:gd name="connsiteX1530" fmla="*/ 10934475 w 11799254"/>
              <a:gd name="connsiteY1530" fmla="*/ 2715937 h 6687061"/>
              <a:gd name="connsiteX1531" fmla="*/ 9244799 w 11799254"/>
              <a:gd name="connsiteY1531" fmla="*/ 4235743 h 6687061"/>
              <a:gd name="connsiteX1532" fmla="*/ 9301899 w 11799254"/>
              <a:gd name="connsiteY1532" fmla="*/ 4097459 h 6687061"/>
              <a:gd name="connsiteX1533" fmla="*/ 9284314 w 11799254"/>
              <a:gd name="connsiteY1533" fmla="*/ 4072643 h 6687061"/>
              <a:gd name="connsiteX1534" fmla="*/ 9284314 w 11799254"/>
              <a:gd name="connsiteY1534" fmla="*/ 4072643 h 6687061"/>
              <a:gd name="connsiteX1535" fmla="*/ 8977971 w 11799254"/>
              <a:gd name="connsiteY1535" fmla="*/ 4072643 h 6687061"/>
              <a:gd name="connsiteX1536" fmla="*/ 8689593 w 11799254"/>
              <a:gd name="connsiteY1536" fmla="*/ 4252054 h 6687061"/>
              <a:gd name="connsiteX1537" fmla="*/ 8629059 w 11799254"/>
              <a:gd name="connsiteY1537" fmla="*/ 4410616 h 6687061"/>
              <a:gd name="connsiteX1538" fmla="*/ 8644350 w 11799254"/>
              <a:gd name="connsiteY1538" fmla="*/ 4432212 h 6687061"/>
              <a:gd name="connsiteX1539" fmla="*/ 8955648 w 11799254"/>
              <a:gd name="connsiteY1539" fmla="*/ 4432212 h 6687061"/>
              <a:gd name="connsiteX1540" fmla="*/ 9244799 w 11799254"/>
              <a:gd name="connsiteY1540" fmla="*/ 4235743 h 6687061"/>
              <a:gd name="connsiteX1541" fmla="*/ 2065283 w 11799254"/>
              <a:gd name="connsiteY1541" fmla="*/ 454764 h 6687061"/>
              <a:gd name="connsiteX1542" fmla="*/ 1758927 w 11799254"/>
              <a:gd name="connsiteY1542" fmla="*/ 454764 h 6687061"/>
              <a:gd name="connsiteX1543" fmla="*/ 1470549 w 11799254"/>
              <a:gd name="connsiteY1543" fmla="*/ 634172 h 6687061"/>
              <a:gd name="connsiteX1544" fmla="*/ 1410015 w 11799254"/>
              <a:gd name="connsiteY1544" fmla="*/ 792735 h 6687061"/>
              <a:gd name="connsiteX1545" fmla="*/ 1425307 w 11799254"/>
              <a:gd name="connsiteY1545" fmla="*/ 814326 h 6687061"/>
              <a:gd name="connsiteX1546" fmla="*/ 1736616 w 11799254"/>
              <a:gd name="connsiteY1546" fmla="*/ 814326 h 6687061"/>
              <a:gd name="connsiteX1547" fmla="*/ 2025767 w 11799254"/>
              <a:gd name="connsiteY1547" fmla="*/ 617863 h 6687061"/>
              <a:gd name="connsiteX1548" fmla="*/ 2082855 w 11799254"/>
              <a:gd name="connsiteY1548" fmla="*/ 479577 h 6687061"/>
              <a:gd name="connsiteX1549" fmla="*/ 2065283 w 11799254"/>
              <a:gd name="connsiteY1549" fmla="*/ 454764 h 6687061"/>
              <a:gd name="connsiteX1550" fmla="*/ 9452537 w 11799254"/>
              <a:gd name="connsiteY1550" fmla="*/ 4886962 h 6687061"/>
              <a:gd name="connsiteX1551" fmla="*/ 9763821 w 11799254"/>
              <a:gd name="connsiteY1551" fmla="*/ 4886962 h 6687061"/>
              <a:gd name="connsiteX1552" fmla="*/ 10052984 w 11799254"/>
              <a:gd name="connsiteY1552" fmla="*/ 4690505 h 6687061"/>
              <a:gd name="connsiteX1553" fmla="*/ 10110072 w 11799254"/>
              <a:gd name="connsiteY1553" fmla="*/ 4552221 h 6687061"/>
              <a:gd name="connsiteX1554" fmla="*/ 10092500 w 11799254"/>
              <a:gd name="connsiteY1554" fmla="*/ 4527406 h 6687061"/>
              <a:gd name="connsiteX1555" fmla="*/ 9786144 w 11799254"/>
              <a:gd name="connsiteY1555" fmla="*/ 4527406 h 6687061"/>
              <a:gd name="connsiteX1556" fmla="*/ 9497766 w 11799254"/>
              <a:gd name="connsiteY1556" fmla="*/ 4706816 h 6687061"/>
              <a:gd name="connsiteX1557" fmla="*/ 9437232 w 11799254"/>
              <a:gd name="connsiteY1557" fmla="*/ 4865378 h 6687061"/>
              <a:gd name="connsiteX1558" fmla="*/ 9452537 w 11799254"/>
              <a:gd name="connsiteY1558" fmla="*/ 4886962 h 6687061"/>
              <a:gd name="connsiteX1559" fmla="*/ 9850935 w 11799254"/>
              <a:gd name="connsiteY1559" fmla="*/ 3782236 h 6687061"/>
              <a:gd name="connsiteX1560" fmla="*/ 9908035 w 11799254"/>
              <a:gd name="connsiteY1560" fmla="*/ 3643952 h 6687061"/>
              <a:gd name="connsiteX1561" fmla="*/ 9890450 w 11799254"/>
              <a:gd name="connsiteY1561" fmla="*/ 3619136 h 6687061"/>
              <a:gd name="connsiteX1562" fmla="*/ 9890450 w 11799254"/>
              <a:gd name="connsiteY1562" fmla="*/ 3619136 h 6687061"/>
              <a:gd name="connsiteX1563" fmla="*/ 9584107 w 11799254"/>
              <a:gd name="connsiteY1563" fmla="*/ 3619136 h 6687061"/>
              <a:gd name="connsiteX1564" fmla="*/ 9295729 w 11799254"/>
              <a:gd name="connsiteY1564" fmla="*/ 3798547 h 6687061"/>
              <a:gd name="connsiteX1565" fmla="*/ 9235195 w 11799254"/>
              <a:gd name="connsiteY1565" fmla="*/ 3957109 h 6687061"/>
              <a:gd name="connsiteX1566" fmla="*/ 9250487 w 11799254"/>
              <a:gd name="connsiteY1566" fmla="*/ 3978705 h 6687061"/>
              <a:gd name="connsiteX1567" fmla="*/ 9561784 w 11799254"/>
              <a:gd name="connsiteY1567" fmla="*/ 3978705 h 6687061"/>
              <a:gd name="connsiteX1568" fmla="*/ 9850935 w 11799254"/>
              <a:gd name="connsiteY1568" fmla="*/ 3782236 h 6687061"/>
              <a:gd name="connsiteX1569" fmla="*/ 7417825 w 11799254"/>
              <a:gd name="connsiteY1569" fmla="*/ 6687062 h 6687061"/>
              <a:gd name="connsiteX1570" fmla="*/ 7729110 w 11799254"/>
              <a:gd name="connsiteY1570" fmla="*/ 6687062 h 6687061"/>
              <a:gd name="connsiteX1571" fmla="*/ 8018273 w 11799254"/>
              <a:gd name="connsiteY1571" fmla="*/ 6490592 h 6687061"/>
              <a:gd name="connsiteX1572" fmla="*/ 8075361 w 11799254"/>
              <a:gd name="connsiteY1572" fmla="*/ 6352308 h 6687061"/>
              <a:gd name="connsiteX1573" fmla="*/ 8057789 w 11799254"/>
              <a:gd name="connsiteY1573" fmla="*/ 6327506 h 6687061"/>
              <a:gd name="connsiteX1574" fmla="*/ 7751432 w 11799254"/>
              <a:gd name="connsiteY1574" fmla="*/ 6327506 h 6687061"/>
              <a:gd name="connsiteX1575" fmla="*/ 7463055 w 11799254"/>
              <a:gd name="connsiteY1575" fmla="*/ 6506904 h 6687061"/>
              <a:gd name="connsiteX1576" fmla="*/ 7402521 w 11799254"/>
              <a:gd name="connsiteY1576" fmla="*/ 6665466 h 6687061"/>
              <a:gd name="connsiteX1577" fmla="*/ 7417825 w 11799254"/>
              <a:gd name="connsiteY1577" fmla="*/ 6687062 h 6687061"/>
              <a:gd name="connsiteX1578" fmla="*/ 9604061 w 11799254"/>
              <a:gd name="connsiteY1578" fmla="*/ 5335412 h 6687061"/>
              <a:gd name="connsiteX1579" fmla="*/ 9915358 w 11799254"/>
              <a:gd name="connsiteY1579" fmla="*/ 5335412 h 6687061"/>
              <a:gd name="connsiteX1580" fmla="*/ 10204509 w 11799254"/>
              <a:gd name="connsiteY1580" fmla="*/ 5138955 h 6687061"/>
              <a:gd name="connsiteX1581" fmla="*/ 10261597 w 11799254"/>
              <a:gd name="connsiteY1581" fmla="*/ 5000659 h 6687061"/>
              <a:gd name="connsiteX1582" fmla="*/ 10244025 w 11799254"/>
              <a:gd name="connsiteY1582" fmla="*/ 4975856 h 6687061"/>
              <a:gd name="connsiteX1583" fmla="*/ 9937682 w 11799254"/>
              <a:gd name="connsiteY1583" fmla="*/ 4975856 h 6687061"/>
              <a:gd name="connsiteX1584" fmla="*/ 9649303 w 11799254"/>
              <a:gd name="connsiteY1584" fmla="*/ 5155254 h 6687061"/>
              <a:gd name="connsiteX1585" fmla="*/ 9588769 w 11799254"/>
              <a:gd name="connsiteY1585" fmla="*/ 5313816 h 6687061"/>
              <a:gd name="connsiteX1586" fmla="*/ 9604061 w 11799254"/>
              <a:gd name="connsiteY1586" fmla="*/ 5335412 h 6687061"/>
              <a:gd name="connsiteX1587" fmla="*/ 9806111 w 11799254"/>
              <a:gd name="connsiteY1587" fmla="*/ 5783850 h 6687061"/>
              <a:gd name="connsiteX1588" fmla="*/ 10117408 w 11799254"/>
              <a:gd name="connsiteY1588" fmla="*/ 5783850 h 6687061"/>
              <a:gd name="connsiteX1589" fmla="*/ 10406559 w 11799254"/>
              <a:gd name="connsiteY1589" fmla="*/ 5587393 h 6687061"/>
              <a:gd name="connsiteX1590" fmla="*/ 10463646 w 11799254"/>
              <a:gd name="connsiteY1590" fmla="*/ 5449109 h 6687061"/>
              <a:gd name="connsiteX1591" fmla="*/ 10446074 w 11799254"/>
              <a:gd name="connsiteY1591" fmla="*/ 5424294 h 6687061"/>
              <a:gd name="connsiteX1592" fmla="*/ 10139718 w 11799254"/>
              <a:gd name="connsiteY1592" fmla="*/ 5424294 h 6687061"/>
              <a:gd name="connsiteX1593" fmla="*/ 9851341 w 11799254"/>
              <a:gd name="connsiteY1593" fmla="*/ 5603704 h 6687061"/>
              <a:gd name="connsiteX1594" fmla="*/ 9790819 w 11799254"/>
              <a:gd name="connsiteY1594" fmla="*/ 5762266 h 6687061"/>
              <a:gd name="connsiteX1595" fmla="*/ 9806111 w 11799254"/>
              <a:gd name="connsiteY1595" fmla="*/ 5783850 h 6687061"/>
              <a:gd name="connsiteX1596" fmla="*/ 10081250 w 11799254"/>
              <a:gd name="connsiteY1596" fmla="*/ 6665478 h 6687061"/>
              <a:gd name="connsiteX1597" fmla="*/ 10141770 w 11799254"/>
              <a:gd name="connsiteY1597" fmla="*/ 6506916 h 6687061"/>
              <a:gd name="connsiteX1598" fmla="*/ 10430161 w 11799254"/>
              <a:gd name="connsiteY1598" fmla="*/ 6327506 h 6687061"/>
              <a:gd name="connsiteX1599" fmla="*/ 10736504 w 11799254"/>
              <a:gd name="connsiteY1599" fmla="*/ 6327506 h 6687061"/>
              <a:gd name="connsiteX1600" fmla="*/ 10736504 w 11799254"/>
              <a:gd name="connsiteY1600" fmla="*/ 6327506 h 6687061"/>
              <a:gd name="connsiteX1601" fmla="*/ 10754077 w 11799254"/>
              <a:gd name="connsiteY1601" fmla="*/ 6352321 h 6687061"/>
              <a:gd name="connsiteX1602" fmla="*/ 10696989 w 11799254"/>
              <a:gd name="connsiteY1602" fmla="*/ 6490605 h 6687061"/>
              <a:gd name="connsiteX1603" fmla="*/ 10407838 w 11799254"/>
              <a:gd name="connsiteY1603" fmla="*/ 6687062 h 6687061"/>
              <a:gd name="connsiteX1604" fmla="*/ 10096542 w 11799254"/>
              <a:gd name="connsiteY1604" fmla="*/ 6687062 h 6687061"/>
              <a:gd name="connsiteX1605" fmla="*/ 10081250 w 11799254"/>
              <a:gd name="connsiteY1605" fmla="*/ 6665466 h 6687061"/>
              <a:gd name="connsiteX1606" fmla="*/ 10143798 w 11799254"/>
              <a:gd name="connsiteY1606" fmla="*/ 6641005 h 6687061"/>
              <a:gd name="connsiteX1607" fmla="*/ 10407838 w 11799254"/>
              <a:gd name="connsiteY1607" fmla="*/ 6641005 h 6687061"/>
              <a:gd name="connsiteX1608" fmla="*/ 10653977 w 11799254"/>
              <a:gd name="connsiteY1608" fmla="*/ 6474167 h 6687061"/>
              <a:gd name="connsiteX1609" fmla="*/ 10654193 w 11799254"/>
              <a:gd name="connsiteY1609" fmla="*/ 6473597 h 6687061"/>
              <a:gd name="connsiteX1610" fmla="*/ 10654433 w 11799254"/>
              <a:gd name="connsiteY1610" fmla="*/ 6473014 h 6687061"/>
              <a:gd name="connsiteX1611" fmla="*/ 10693961 w 11799254"/>
              <a:gd name="connsiteY1611" fmla="*/ 6377288 h 6687061"/>
              <a:gd name="connsiteX1612" fmla="*/ 10691465 w 11799254"/>
              <a:gd name="connsiteY1612" fmla="*/ 6373562 h 6687061"/>
              <a:gd name="connsiteX1613" fmla="*/ 10430161 w 11799254"/>
              <a:gd name="connsiteY1613" fmla="*/ 6373562 h 6687061"/>
              <a:gd name="connsiteX1614" fmla="*/ 10184783 w 11799254"/>
              <a:gd name="connsiteY1614" fmla="*/ 6523342 h 6687061"/>
              <a:gd name="connsiteX1615" fmla="*/ 10141276 w 11799254"/>
              <a:gd name="connsiteY1615" fmla="*/ 6637343 h 6687061"/>
              <a:gd name="connsiteX1616" fmla="*/ 10143798 w 11799254"/>
              <a:gd name="connsiteY1616" fmla="*/ 6641005 h 6687061"/>
              <a:gd name="connsiteX1617" fmla="*/ 9535242 w 11799254"/>
              <a:gd name="connsiteY1617" fmla="*/ 5138955 h 6687061"/>
              <a:gd name="connsiteX1618" fmla="*/ 9592329 w 11799254"/>
              <a:gd name="connsiteY1618" fmla="*/ 5000659 h 6687061"/>
              <a:gd name="connsiteX1619" fmla="*/ 9574757 w 11799254"/>
              <a:gd name="connsiteY1619" fmla="*/ 4975856 h 6687061"/>
              <a:gd name="connsiteX1620" fmla="*/ 9268401 w 11799254"/>
              <a:gd name="connsiteY1620" fmla="*/ 4975856 h 6687061"/>
              <a:gd name="connsiteX1621" fmla="*/ 8980023 w 11799254"/>
              <a:gd name="connsiteY1621" fmla="*/ 5155254 h 6687061"/>
              <a:gd name="connsiteX1622" fmla="*/ 8919502 w 11799254"/>
              <a:gd name="connsiteY1622" fmla="*/ 5313816 h 6687061"/>
              <a:gd name="connsiteX1623" fmla="*/ 8934793 w 11799254"/>
              <a:gd name="connsiteY1623" fmla="*/ 5335412 h 6687061"/>
              <a:gd name="connsiteX1624" fmla="*/ 9246091 w 11799254"/>
              <a:gd name="connsiteY1624" fmla="*/ 5335412 h 6687061"/>
              <a:gd name="connsiteX1625" fmla="*/ 9535242 w 11799254"/>
              <a:gd name="connsiteY1625" fmla="*/ 5138955 h 6687061"/>
              <a:gd name="connsiteX1626" fmla="*/ 8606469 w 11799254"/>
              <a:gd name="connsiteY1626" fmla="*/ 6238611 h 6687061"/>
              <a:gd name="connsiteX1627" fmla="*/ 8917766 w 11799254"/>
              <a:gd name="connsiteY1627" fmla="*/ 6238611 h 6687061"/>
              <a:gd name="connsiteX1628" fmla="*/ 9206917 w 11799254"/>
              <a:gd name="connsiteY1628" fmla="*/ 6042155 h 6687061"/>
              <a:gd name="connsiteX1629" fmla="*/ 9264018 w 11799254"/>
              <a:gd name="connsiteY1629" fmla="*/ 5903871 h 6687061"/>
              <a:gd name="connsiteX1630" fmla="*/ 9246433 w 11799254"/>
              <a:gd name="connsiteY1630" fmla="*/ 5879055 h 6687061"/>
              <a:gd name="connsiteX1631" fmla="*/ 8940090 w 11799254"/>
              <a:gd name="connsiteY1631" fmla="*/ 5879055 h 6687061"/>
              <a:gd name="connsiteX1632" fmla="*/ 8651711 w 11799254"/>
              <a:gd name="connsiteY1632" fmla="*/ 6058466 h 6687061"/>
              <a:gd name="connsiteX1633" fmla="*/ 8591178 w 11799254"/>
              <a:gd name="connsiteY1633" fmla="*/ 6217028 h 6687061"/>
              <a:gd name="connsiteX1634" fmla="*/ 8606469 w 11799254"/>
              <a:gd name="connsiteY1634" fmla="*/ 6238611 h 6687061"/>
              <a:gd name="connsiteX1635" fmla="*/ 8758007 w 11799254"/>
              <a:gd name="connsiteY1635" fmla="*/ 6687062 h 6687061"/>
              <a:gd name="connsiteX1636" fmla="*/ 9069303 w 11799254"/>
              <a:gd name="connsiteY1636" fmla="*/ 6687062 h 6687061"/>
              <a:gd name="connsiteX1637" fmla="*/ 9358454 w 11799254"/>
              <a:gd name="connsiteY1637" fmla="*/ 6490592 h 6687061"/>
              <a:gd name="connsiteX1638" fmla="*/ 9415555 w 11799254"/>
              <a:gd name="connsiteY1638" fmla="*/ 6352308 h 6687061"/>
              <a:gd name="connsiteX1639" fmla="*/ 9397970 w 11799254"/>
              <a:gd name="connsiteY1639" fmla="*/ 6327506 h 6687061"/>
              <a:gd name="connsiteX1640" fmla="*/ 9091627 w 11799254"/>
              <a:gd name="connsiteY1640" fmla="*/ 6327506 h 6687061"/>
              <a:gd name="connsiteX1641" fmla="*/ 8803248 w 11799254"/>
              <a:gd name="connsiteY1641" fmla="*/ 6506904 h 6687061"/>
              <a:gd name="connsiteX1642" fmla="*/ 8742715 w 11799254"/>
              <a:gd name="connsiteY1642" fmla="*/ 6665466 h 6687061"/>
              <a:gd name="connsiteX1643" fmla="*/ 8758007 w 11799254"/>
              <a:gd name="connsiteY1643" fmla="*/ 6687062 h 6687061"/>
              <a:gd name="connsiteX1644" fmla="*/ 10584625 w 11799254"/>
              <a:gd name="connsiteY1644" fmla="*/ 5335412 h 6687061"/>
              <a:gd name="connsiteX1645" fmla="*/ 10273329 w 11799254"/>
              <a:gd name="connsiteY1645" fmla="*/ 5335412 h 6687061"/>
              <a:gd name="connsiteX1646" fmla="*/ 10258036 w 11799254"/>
              <a:gd name="connsiteY1646" fmla="*/ 5313816 h 6687061"/>
              <a:gd name="connsiteX1647" fmla="*/ 10318570 w 11799254"/>
              <a:gd name="connsiteY1647" fmla="*/ 5155254 h 6687061"/>
              <a:gd name="connsiteX1648" fmla="*/ 10606949 w 11799254"/>
              <a:gd name="connsiteY1648" fmla="*/ 4975843 h 6687061"/>
              <a:gd name="connsiteX1649" fmla="*/ 10913292 w 11799254"/>
              <a:gd name="connsiteY1649" fmla="*/ 4975843 h 6687061"/>
              <a:gd name="connsiteX1650" fmla="*/ 10913292 w 11799254"/>
              <a:gd name="connsiteY1650" fmla="*/ 4975843 h 6687061"/>
              <a:gd name="connsiteX1651" fmla="*/ 10930877 w 11799254"/>
              <a:gd name="connsiteY1651" fmla="*/ 5000659 h 6687061"/>
              <a:gd name="connsiteX1652" fmla="*/ 10873776 w 11799254"/>
              <a:gd name="connsiteY1652" fmla="*/ 5138942 h 6687061"/>
              <a:gd name="connsiteX1653" fmla="*/ 10584625 w 11799254"/>
              <a:gd name="connsiteY1653" fmla="*/ 5335412 h 6687061"/>
              <a:gd name="connsiteX1654" fmla="*/ 10830764 w 11799254"/>
              <a:gd name="connsiteY1654" fmla="*/ 5122517 h 6687061"/>
              <a:gd name="connsiteX1655" fmla="*/ 10830980 w 11799254"/>
              <a:gd name="connsiteY1655" fmla="*/ 5121934 h 6687061"/>
              <a:gd name="connsiteX1656" fmla="*/ 10831220 w 11799254"/>
              <a:gd name="connsiteY1656" fmla="*/ 5121364 h 6687061"/>
              <a:gd name="connsiteX1657" fmla="*/ 10870748 w 11799254"/>
              <a:gd name="connsiteY1657" fmla="*/ 5025626 h 6687061"/>
              <a:gd name="connsiteX1658" fmla="*/ 10868253 w 11799254"/>
              <a:gd name="connsiteY1658" fmla="*/ 5021913 h 6687061"/>
              <a:gd name="connsiteX1659" fmla="*/ 10606949 w 11799254"/>
              <a:gd name="connsiteY1659" fmla="*/ 5021913 h 6687061"/>
              <a:gd name="connsiteX1660" fmla="*/ 10361583 w 11799254"/>
              <a:gd name="connsiteY1660" fmla="*/ 5171679 h 6687061"/>
              <a:gd name="connsiteX1661" fmla="*/ 10318064 w 11799254"/>
              <a:gd name="connsiteY1661" fmla="*/ 5285693 h 6687061"/>
              <a:gd name="connsiteX1662" fmla="*/ 10320585 w 11799254"/>
              <a:gd name="connsiteY1662" fmla="*/ 5289355 h 6687061"/>
              <a:gd name="connsiteX1663" fmla="*/ 10584625 w 11799254"/>
              <a:gd name="connsiteY1663" fmla="*/ 5289355 h 6687061"/>
              <a:gd name="connsiteX1664" fmla="*/ 10830764 w 11799254"/>
              <a:gd name="connsiteY1664" fmla="*/ 5122517 h 6687061"/>
              <a:gd name="connsiteX1665" fmla="*/ 35224 w 11799254"/>
              <a:gd name="connsiteY1665" fmla="*/ 6665478 h 6687061"/>
              <a:gd name="connsiteX1666" fmla="*/ 95756 w 11799254"/>
              <a:gd name="connsiteY1666" fmla="*/ 6506916 h 6687061"/>
              <a:gd name="connsiteX1667" fmla="*/ 384136 w 11799254"/>
              <a:gd name="connsiteY1667" fmla="*/ 6327506 h 6687061"/>
              <a:gd name="connsiteX1668" fmla="*/ 690488 w 11799254"/>
              <a:gd name="connsiteY1668" fmla="*/ 6327506 h 6687061"/>
              <a:gd name="connsiteX1669" fmla="*/ 690488 w 11799254"/>
              <a:gd name="connsiteY1669" fmla="*/ 6327506 h 6687061"/>
              <a:gd name="connsiteX1670" fmla="*/ 708063 w 11799254"/>
              <a:gd name="connsiteY1670" fmla="*/ 6352321 h 6687061"/>
              <a:gd name="connsiteX1671" fmla="*/ 650972 w 11799254"/>
              <a:gd name="connsiteY1671" fmla="*/ 6490605 h 6687061"/>
              <a:gd name="connsiteX1672" fmla="*/ 361818 w 11799254"/>
              <a:gd name="connsiteY1672" fmla="*/ 6687062 h 6687061"/>
              <a:gd name="connsiteX1673" fmla="*/ 50523 w 11799254"/>
              <a:gd name="connsiteY1673" fmla="*/ 6687062 h 6687061"/>
              <a:gd name="connsiteX1674" fmla="*/ 35224 w 11799254"/>
              <a:gd name="connsiteY1674" fmla="*/ 6665466 h 6687061"/>
              <a:gd name="connsiteX1675" fmla="*/ 97766 w 11799254"/>
              <a:gd name="connsiteY1675" fmla="*/ 6641005 h 6687061"/>
              <a:gd name="connsiteX1676" fmla="*/ 361817 w 11799254"/>
              <a:gd name="connsiteY1676" fmla="*/ 6641005 h 6687061"/>
              <a:gd name="connsiteX1677" fmla="*/ 607952 w 11799254"/>
              <a:gd name="connsiteY1677" fmla="*/ 6474167 h 6687061"/>
              <a:gd name="connsiteX1678" fmla="*/ 608175 w 11799254"/>
              <a:gd name="connsiteY1678" fmla="*/ 6473597 h 6687061"/>
              <a:gd name="connsiteX1679" fmla="*/ 608410 w 11799254"/>
              <a:gd name="connsiteY1679" fmla="*/ 6473014 h 6687061"/>
              <a:gd name="connsiteX1680" fmla="*/ 647934 w 11799254"/>
              <a:gd name="connsiteY1680" fmla="*/ 6377288 h 6687061"/>
              <a:gd name="connsiteX1681" fmla="*/ 645440 w 11799254"/>
              <a:gd name="connsiteY1681" fmla="*/ 6373562 h 6687061"/>
              <a:gd name="connsiteX1682" fmla="*/ 384136 w 11799254"/>
              <a:gd name="connsiteY1682" fmla="*/ 6373562 h 6687061"/>
              <a:gd name="connsiteX1683" fmla="*/ 138768 w 11799254"/>
              <a:gd name="connsiteY1683" fmla="*/ 6523342 h 6687061"/>
              <a:gd name="connsiteX1684" fmla="*/ 95248 w 11799254"/>
              <a:gd name="connsiteY1684" fmla="*/ 6637343 h 6687061"/>
              <a:gd name="connsiteX1685" fmla="*/ 97765 w 11799254"/>
              <a:gd name="connsiteY1685" fmla="*/ 6641005 h 6687061"/>
              <a:gd name="connsiteX1686" fmla="*/ 0 w 11799254"/>
              <a:gd name="connsiteY1686" fmla="*/ 6446247 h 6687061"/>
              <a:gd name="connsiteX1687" fmla="*/ 38787 w 11799254"/>
              <a:gd name="connsiteY1687" fmla="*/ 6352308 h 6687061"/>
              <a:gd name="connsiteX1688" fmla="*/ 21206 w 11799254"/>
              <a:gd name="connsiteY1688" fmla="*/ 6327506 h 6687061"/>
              <a:gd name="connsiteX1689" fmla="*/ 0 w 11799254"/>
              <a:gd name="connsiteY1689" fmla="*/ 6327506 h 6687061"/>
              <a:gd name="connsiteX1690" fmla="*/ 0 w 11799254"/>
              <a:gd name="connsiteY1690" fmla="*/ 6446247 h 6687061"/>
              <a:gd name="connsiteX1691" fmla="*/ 10938529 w 11799254"/>
              <a:gd name="connsiteY1691" fmla="*/ 5335412 h 6687061"/>
              <a:gd name="connsiteX1692" fmla="*/ 11249826 w 11799254"/>
              <a:gd name="connsiteY1692" fmla="*/ 5335412 h 6687061"/>
              <a:gd name="connsiteX1693" fmla="*/ 11538977 w 11799254"/>
              <a:gd name="connsiteY1693" fmla="*/ 5138955 h 6687061"/>
              <a:gd name="connsiteX1694" fmla="*/ 11596064 w 11799254"/>
              <a:gd name="connsiteY1694" fmla="*/ 5000659 h 6687061"/>
              <a:gd name="connsiteX1695" fmla="*/ 11578493 w 11799254"/>
              <a:gd name="connsiteY1695" fmla="*/ 4975856 h 6687061"/>
              <a:gd name="connsiteX1696" fmla="*/ 11272136 w 11799254"/>
              <a:gd name="connsiteY1696" fmla="*/ 4975856 h 6687061"/>
              <a:gd name="connsiteX1697" fmla="*/ 10983759 w 11799254"/>
              <a:gd name="connsiteY1697" fmla="*/ 5155254 h 6687061"/>
              <a:gd name="connsiteX1698" fmla="*/ 10923237 w 11799254"/>
              <a:gd name="connsiteY1698" fmla="*/ 5313816 h 6687061"/>
              <a:gd name="connsiteX1699" fmla="*/ 10938529 w 11799254"/>
              <a:gd name="connsiteY1699" fmla="*/ 5335412 h 6687061"/>
              <a:gd name="connsiteX1700" fmla="*/ 8248499 w 11799254"/>
              <a:gd name="connsiteY1700" fmla="*/ 6238624 h 6687061"/>
              <a:gd name="connsiteX1701" fmla="*/ 7937215 w 11799254"/>
              <a:gd name="connsiteY1701" fmla="*/ 6238624 h 6687061"/>
              <a:gd name="connsiteX1702" fmla="*/ 7921923 w 11799254"/>
              <a:gd name="connsiteY1702" fmla="*/ 6217028 h 6687061"/>
              <a:gd name="connsiteX1703" fmla="*/ 7982444 w 11799254"/>
              <a:gd name="connsiteY1703" fmla="*/ 6058466 h 6687061"/>
              <a:gd name="connsiteX1704" fmla="*/ 8270823 w 11799254"/>
              <a:gd name="connsiteY1704" fmla="*/ 5879055 h 6687061"/>
              <a:gd name="connsiteX1705" fmla="*/ 8577178 w 11799254"/>
              <a:gd name="connsiteY1705" fmla="*/ 5879055 h 6687061"/>
              <a:gd name="connsiteX1706" fmla="*/ 8594750 w 11799254"/>
              <a:gd name="connsiteY1706" fmla="*/ 5903871 h 6687061"/>
              <a:gd name="connsiteX1707" fmla="*/ 8537663 w 11799254"/>
              <a:gd name="connsiteY1707" fmla="*/ 6042155 h 6687061"/>
              <a:gd name="connsiteX1708" fmla="*/ 8248512 w 11799254"/>
              <a:gd name="connsiteY1708" fmla="*/ 6238624 h 6687061"/>
              <a:gd name="connsiteX1709" fmla="*/ 7984459 w 11799254"/>
              <a:gd name="connsiteY1709" fmla="*/ 6192555 h 6687061"/>
              <a:gd name="connsiteX1710" fmla="*/ 8248499 w 11799254"/>
              <a:gd name="connsiteY1710" fmla="*/ 6192555 h 6687061"/>
              <a:gd name="connsiteX1711" fmla="*/ 8494650 w 11799254"/>
              <a:gd name="connsiteY1711" fmla="*/ 6025729 h 6687061"/>
              <a:gd name="connsiteX1712" fmla="*/ 8494865 w 11799254"/>
              <a:gd name="connsiteY1712" fmla="*/ 6025146 h 6687061"/>
              <a:gd name="connsiteX1713" fmla="*/ 8495094 w 11799254"/>
              <a:gd name="connsiteY1713" fmla="*/ 6024576 h 6687061"/>
              <a:gd name="connsiteX1714" fmla="*/ 8534635 w 11799254"/>
              <a:gd name="connsiteY1714" fmla="*/ 5928838 h 6687061"/>
              <a:gd name="connsiteX1715" fmla="*/ 8532139 w 11799254"/>
              <a:gd name="connsiteY1715" fmla="*/ 5925112 h 6687061"/>
              <a:gd name="connsiteX1716" fmla="*/ 8270823 w 11799254"/>
              <a:gd name="connsiteY1716" fmla="*/ 5925112 h 6687061"/>
              <a:gd name="connsiteX1717" fmla="*/ 8025457 w 11799254"/>
              <a:gd name="connsiteY1717" fmla="*/ 6074891 h 6687061"/>
              <a:gd name="connsiteX1718" fmla="*/ 7981938 w 11799254"/>
              <a:gd name="connsiteY1718" fmla="*/ 6188905 h 6687061"/>
              <a:gd name="connsiteX1719" fmla="*/ 7984459 w 11799254"/>
              <a:gd name="connsiteY1719" fmla="*/ 6192555 h 6687061"/>
              <a:gd name="connsiteX1720" fmla="*/ 6947 w 11799254"/>
              <a:gd name="connsiteY1720" fmla="*/ 617863 h 6687061"/>
              <a:gd name="connsiteX1721" fmla="*/ 64038 w 11799254"/>
              <a:gd name="connsiteY1721" fmla="*/ 479577 h 6687061"/>
              <a:gd name="connsiteX1722" fmla="*/ 46463 w 11799254"/>
              <a:gd name="connsiteY1722" fmla="*/ 454764 h 6687061"/>
              <a:gd name="connsiteX1723" fmla="*/ 124 w 11799254"/>
              <a:gd name="connsiteY1723" fmla="*/ 454764 h 6687061"/>
              <a:gd name="connsiteX1724" fmla="*/ 124 w 11799254"/>
              <a:gd name="connsiteY1724" fmla="*/ 633872 h 6687061"/>
              <a:gd name="connsiteX1725" fmla="*/ 6948 w 11799254"/>
              <a:gd name="connsiteY1725" fmla="*/ 617863 h 6687061"/>
              <a:gd name="connsiteX1726" fmla="*/ 124 w 11799254"/>
              <a:gd name="connsiteY1726" fmla="*/ 359563 h 6687061"/>
              <a:gd name="connsiteX1727" fmla="*/ 248165 w 11799254"/>
              <a:gd name="connsiteY1727" fmla="*/ 359563 h 6687061"/>
              <a:gd name="connsiteX1728" fmla="*/ 517399 w 11799254"/>
              <a:gd name="connsiteY1728" fmla="*/ 205320 h 6687061"/>
              <a:gd name="connsiteX1729" fmla="*/ 130 w 11799254"/>
              <a:gd name="connsiteY1729" fmla="*/ 205320 h 6687061"/>
              <a:gd name="connsiteX1730" fmla="*/ 124 w 11799254"/>
              <a:gd name="connsiteY1730" fmla="*/ 359563 h 6687061"/>
              <a:gd name="connsiteX1731" fmla="*/ 11451876 w 11799254"/>
              <a:gd name="connsiteY1731" fmla="*/ 1711220 h 6687061"/>
              <a:gd name="connsiteX1732" fmla="*/ 11140579 w 11799254"/>
              <a:gd name="connsiteY1732" fmla="*/ 1711220 h 6687061"/>
              <a:gd name="connsiteX1733" fmla="*/ 11125274 w 11799254"/>
              <a:gd name="connsiteY1733" fmla="*/ 1689624 h 6687061"/>
              <a:gd name="connsiteX1734" fmla="*/ 11185808 w 11799254"/>
              <a:gd name="connsiteY1734" fmla="*/ 1531062 h 6687061"/>
              <a:gd name="connsiteX1735" fmla="*/ 11474186 w 11799254"/>
              <a:gd name="connsiteY1735" fmla="*/ 1351651 h 6687061"/>
              <a:gd name="connsiteX1736" fmla="*/ 11780542 w 11799254"/>
              <a:gd name="connsiteY1736" fmla="*/ 1351651 h 6687061"/>
              <a:gd name="connsiteX1737" fmla="*/ 11780542 w 11799254"/>
              <a:gd name="connsiteY1737" fmla="*/ 1351651 h 6687061"/>
              <a:gd name="connsiteX1738" fmla="*/ 11798114 w 11799254"/>
              <a:gd name="connsiteY1738" fmla="*/ 1376467 h 6687061"/>
              <a:gd name="connsiteX1739" fmla="*/ 11741026 w 11799254"/>
              <a:gd name="connsiteY1739" fmla="*/ 1514750 h 6687061"/>
              <a:gd name="connsiteX1740" fmla="*/ 11451876 w 11799254"/>
              <a:gd name="connsiteY1740" fmla="*/ 1711220 h 6687061"/>
              <a:gd name="connsiteX1741" fmla="*/ 11698002 w 11799254"/>
              <a:gd name="connsiteY1741" fmla="*/ 1498325 h 6687061"/>
              <a:gd name="connsiteX1742" fmla="*/ 11698230 w 11799254"/>
              <a:gd name="connsiteY1742" fmla="*/ 1497742 h 6687061"/>
              <a:gd name="connsiteX1743" fmla="*/ 11698470 w 11799254"/>
              <a:gd name="connsiteY1743" fmla="*/ 1497172 h 6687061"/>
              <a:gd name="connsiteX1744" fmla="*/ 11737986 w 11799254"/>
              <a:gd name="connsiteY1744" fmla="*/ 1401434 h 6687061"/>
              <a:gd name="connsiteX1745" fmla="*/ 11735490 w 11799254"/>
              <a:gd name="connsiteY1745" fmla="*/ 1397720 h 6687061"/>
              <a:gd name="connsiteX1746" fmla="*/ 11474186 w 11799254"/>
              <a:gd name="connsiteY1746" fmla="*/ 1397720 h 6687061"/>
              <a:gd name="connsiteX1747" fmla="*/ 11228820 w 11799254"/>
              <a:gd name="connsiteY1747" fmla="*/ 1547487 h 6687061"/>
              <a:gd name="connsiteX1748" fmla="*/ 11185301 w 11799254"/>
              <a:gd name="connsiteY1748" fmla="*/ 1661501 h 6687061"/>
              <a:gd name="connsiteX1749" fmla="*/ 11187823 w 11799254"/>
              <a:gd name="connsiteY1749" fmla="*/ 1665163 h 6687061"/>
              <a:gd name="connsiteX1750" fmla="*/ 11451876 w 11799254"/>
              <a:gd name="connsiteY1750" fmla="*/ 1665163 h 6687061"/>
              <a:gd name="connsiteX1751" fmla="*/ 11698002 w 11799254"/>
              <a:gd name="connsiteY1751" fmla="*/ 1498325 h 6687061"/>
              <a:gd name="connsiteX1752" fmla="*/ 601840 w 11799254"/>
              <a:gd name="connsiteY1752" fmla="*/ 337970 h 6687061"/>
              <a:gd name="connsiteX1753" fmla="*/ 617132 w 11799254"/>
              <a:gd name="connsiteY1753" fmla="*/ 359561 h 6687061"/>
              <a:gd name="connsiteX1754" fmla="*/ 928433 w 11799254"/>
              <a:gd name="connsiteY1754" fmla="*/ 359561 h 6687061"/>
              <a:gd name="connsiteX1755" fmla="*/ 1197951 w 11799254"/>
              <a:gd name="connsiteY1755" fmla="*/ 204765 h 6687061"/>
              <a:gd name="connsiteX1756" fmla="*/ 1175019 w 11799254"/>
              <a:gd name="connsiteY1756" fmla="*/ 205318 h 6687061"/>
              <a:gd name="connsiteX1757" fmla="*/ 652473 w 11799254"/>
              <a:gd name="connsiteY1757" fmla="*/ 205318 h 6687061"/>
              <a:gd name="connsiteX1758" fmla="*/ 601839 w 11799254"/>
              <a:gd name="connsiteY1758" fmla="*/ 337970 h 6687061"/>
              <a:gd name="connsiteX1759" fmla="*/ 4744823 w 11799254"/>
              <a:gd name="connsiteY1759" fmla="*/ 6687062 h 6687061"/>
              <a:gd name="connsiteX1760" fmla="*/ 5056119 w 11799254"/>
              <a:gd name="connsiteY1760" fmla="*/ 6687062 h 6687061"/>
              <a:gd name="connsiteX1761" fmla="*/ 5345258 w 11799254"/>
              <a:gd name="connsiteY1761" fmla="*/ 6490592 h 6687061"/>
              <a:gd name="connsiteX1762" fmla="*/ 5402358 w 11799254"/>
              <a:gd name="connsiteY1762" fmla="*/ 6352308 h 6687061"/>
              <a:gd name="connsiteX1763" fmla="*/ 5384786 w 11799254"/>
              <a:gd name="connsiteY1763" fmla="*/ 6327506 h 6687061"/>
              <a:gd name="connsiteX1764" fmla="*/ 5078430 w 11799254"/>
              <a:gd name="connsiteY1764" fmla="*/ 6327506 h 6687061"/>
              <a:gd name="connsiteX1765" fmla="*/ 4790052 w 11799254"/>
              <a:gd name="connsiteY1765" fmla="*/ 6506904 h 6687061"/>
              <a:gd name="connsiteX1766" fmla="*/ 4729518 w 11799254"/>
              <a:gd name="connsiteY1766" fmla="*/ 6665466 h 6687061"/>
              <a:gd name="connsiteX1767" fmla="*/ 4744823 w 11799254"/>
              <a:gd name="connsiteY1767" fmla="*/ 6687062 h 6687061"/>
              <a:gd name="connsiteX1768" fmla="*/ 730784 w 11799254"/>
              <a:gd name="connsiteY1768" fmla="*/ 6687062 h 6687061"/>
              <a:gd name="connsiteX1769" fmla="*/ 1042079 w 11799254"/>
              <a:gd name="connsiteY1769" fmla="*/ 6687062 h 6687061"/>
              <a:gd name="connsiteX1770" fmla="*/ 1331225 w 11799254"/>
              <a:gd name="connsiteY1770" fmla="*/ 6490592 h 6687061"/>
              <a:gd name="connsiteX1771" fmla="*/ 1388325 w 11799254"/>
              <a:gd name="connsiteY1771" fmla="*/ 6352308 h 6687061"/>
              <a:gd name="connsiteX1772" fmla="*/ 1370740 w 11799254"/>
              <a:gd name="connsiteY1772" fmla="*/ 6327506 h 6687061"/>
              <a:gd name="connsiteX1773" fmla="*/ 1064392 w 11799254"/>
              <a:gd name="connsiteY1773" fmla="*/ 6327506 h 6687061"/>
              <a:gd name="connsiteX1774" fmla="*/ 776011 w 11799254"/>
              <a:gd name="connsiteY1774" fmla="*/ 6506904 h 6687061"/>
              <a:gd name="connsiteX1775" fmla="*/ 715486 w 11799254"/>
              <a:gd name="connsiteY1775" fmla="*/ 6665466 h 6687061"/>
              <a:gd name="connsiteX1776" fmla="*/ 730784 w 11799254"/>
              <a:gd name="connsiteY1776" fmla="*/ 6687062 h 6687061"/>
              <a:gd name="connsiteX1777" fmla="*/ 1400057 w 11799254"/>
              <a:gd name="connsiteY1777" fmla="*/ 6687062 h 6687061"/>
              <a:gd name="connsiteX1778" fmla="*/ 1711354 w 11799254"/>
              <a:gd name="connsiteY1778" fmla="*/ 6687062 h 6687061"/>
              <a:gd name="connsiteX1779" fmla="*/ 2000505 w 11799254"/>
              <a:gd name="connsiteY1779" fmla="*/ 6490592 h 6687061"/>
              <a:gd name="connsiteX1780" fmla="*/ 2057605 w 11799254"/>
              <a:gd name="connsiteY1780" fmla="*/ 6352308 h 6687061"/>
              <a:gd name="connsiteX1781" fmla="*/ 2040020 w 11799254"/>
              <a:gd name="connsiteY1781" fmla="*/ 6327506 h 6687061"/>
              <a:gd name="connsiteX1782" fmla="*/ 1733664 w 11799254"/>
              <a:gd name="connsiteY1782" fmla="*/ 6327506 h 6687061"/>
              <a:gd name="connsiteX1783" fmla="*/ 1445286 w 11799254"/>
              <a:gd name="connsiteY1783" fmla="*/ 6506904 h 6687061"/>
              <a:gd name="connsiteX1784" fmla="*/ 1384765 w 11799254"/>
              <a:gd name="connsiteY1784" fmla="*/ 6665466 h 6687061"/>
              <a:gd name="connsiteX1785" fmla="*/ 1400057 w 11799254"/>
              <a:gd name="connsiteY1785" fmla="*/ 6687062 h 6687061"/>
              <a:gd name="connsiteX1786" fmla="*/ 2735754 w 11799254"/>
              <a:gd name="connsiteY1786" fmla="*/ 6687062 h 6687061"/>
              <a:gd name="connsiteX1787" fmla="*/ 3047063 w 11799254"/>
              <a:gd name="connsiteY1787" fmla="*/ 6687062 h 6687061"/>
              <a:gd name="connsiteX1788" fmla="*/ 3336214 w 11799254"/>
              <a:gd name="connsiteY1788" fmla="*/ 6490592 h 6687061"/>
              <a:gd name="connsiteX1789" fmla="*/ 3393302 w 11799254"/>
              <a:gd name="connsiteY1789" fmla="*/ 6352308 h 6687061"/>
              <a:gd name="connsiteX1790" fmla="*/ 3375730 w 11799254"/>
              <a:gd name="connsiteY1790" fmla="*/ 6327506 h 6687061"/>
              <a:gd name="connsiteX1791" fmla="*/ 3069374 w 11799254"/>
              <a:gd name="connsiteY1791" fmla="*/ 6327506 h 6687061"/>
              <a:gd name="connsiteX1792" fmla="*/ 2780996 w 11799254"/>
              <a:gd name="connsiteY1792" fmla="*/ 6506904 h 6687061"/>
              <a:gd name="connsiteX1793" fmla="*/ 2720474 w 11799254"/>
              <a:gd name="connsiteY1793" fmla="*/ 6665466 h 6687061"/>
              <a:gd name="connsiteX1794" fmla="*/ 2735754 w 11799254"/>
              <a:gd name="connsiteY1794" fmla="*/ 6687062 h 6687061"/>
              <a:gd name="connsiteX1795" fmla="*/ 2054032 w 11799254"/>
              <a:gd name="connsiteY1795" fmla="*/ 6665478 h 6687061"/>
              <a:gd name="connsiteX1796" fmla="*/ 2114554 w 11799254"/>
              <a:gd name="connsiteY1796" fmla="*/ 6506916 h 6687061"/>
              <a:gd name="connsiteX1797" fmla="*/ 2402944 w 11799254"/>
              <a:gd name="connsiteY1797" fmla="*/ 6327506 h 6687061"/>
              <a:gd name="connsiteX1798" fmla="*/ 2709287 w 11799254"/>
              <a:gd name="connsiteY1798" fmla="*/ 6327506 h 6687061"/>
              <a:gd name="connsiteX1799" fmla="*/ 2709287 w 11799254"/>
              <a:gd name="connsiteY1799" fmla="*/ 6327506 h 6687061"/>
              <a:gd name="connsiteX1800" fmla="*/ 2726860 w 11799254"/>
              <a:gd name="connsiteY1800" fmla="*/ 6352321 h 6687061"/>
              <a:gd name="connsiteX1801" fmla="*/ 2669772 w 11799254"/>
              <a:gd name="connsiteY1801" fmla="*/ 6490605 h 6687061"/>
              <a:gd name="connsiteX1802" fmla="*/ 2380621 w 11799254"/>
              <a:gd name="connsiteY1802" fmla="*/ 6687062 h 6687061"/>
              <a:gd name="connsiteX1803" fmla="*/ 2069324 w 11799254"/>
              <a:gd name="connsiteY1803" fmla="*/ 6687062 h 6687061"/>
              <a:gd name="connsiteX1804" fmla="*/ 2054032 w 11799254"/>
              <a:gd name="connsiteY1804" fmla="*/ 6665466 h 6687061"/>
              <a:gd name="connsiteX1805" fmla="*/ 2116581 w 11799254"/>
              <a:gd name="connsiteY1805" fmla="*/ 6641005 h 6687061"/>
              <a:gd name="connsiteX1806" fmla="*/ 2380621 w 11799254"/>
              <a:gd name="connsiteY1806" fmla="*/ 6641005 h 6687061"/>
              <a:gd name="connsiteX1807" fmla="*/ 2626760 w 11799254"/>
              <a:gd name="connsiteY1807" fmla="*/ 6474167 h 6687061"/>
              <a:gd name="connsiteX1808" fmla="*/ 2626975 w 11799254"/>
              <a:gd name="connsiteY1808" fmla="*/ 6473597 h 6687061"/>
              <a:gd name="connsiteX1809" fmla="*/ 2627216 w 11799254"/>
              <a:gd name="connsiteY1809" fmla="*/ 6473014 h 6687061"/>
              <a:gd name="connsiteX1810" fmla="*/ 2666731 w 11799254"/>
              <a:gd name="connsiteY1810" fmla="*/ 6377288 h 6687061"/>
              <a:gd name="connsiteX1811" fmla="*/ 2664248 w 11799254"/>
              <a:gd name="connsiteY1811" fmla="*/ 6373562 h 6687061"/>
              <a:gd name="connsiteX1812" fmla="*/ 2402944 w 11799254"/>
              <a:gd name="connsiteY1812" fmla="*/ 6373562 h 6687061"/>
              <a:gd name="connsiteX1813" fmla="*/ 2157566 w 11799254"/>
              <a:gd name="connsiteY1813" fmla="*/ 6523342 h 6687061"/>
              <a:gd name="connsiteX1814" fmla="*/ 2114047 w 11799254"/>
              <a:gd name="connsiteY1814" fmla="*/ 6637343 h 6687061"/>
              <a:gd name="connsiteX1815" fmla="*/ 2116568 w 11799254"/>
              <a:gd name="connsiteY1815" fmla="*/ 6641005 h 6687061"/>
              <a:gd name="connsiteX1816" fmla="*/ 360523 w 11799254"/>
              <a:gd name="connsiteY1816" fmla="*/ 5587393 h 6687061"/>
              <a:gd name="connsiteX1817" fmla="*/ 417615 w 11799254"/>
              <a:gd name="connsiteY1817" fmla="*/ 5449109 h 6687061"/>
              <a:gd name="connsiteX1818" fmla="*/ 400034 w 11799254"/>
              <a:gd name="connsiteY1818" fmla="*/ 5424294 h 6687061"/>
              <a:gd name="connsiteX1819" fmla="*/ 400040 w 11799254"/>
              <a:gd name="connsiteY1819" fmla="*/ 5424294 h 6687061"/>
              <a:gd name="connsiteX1820" fmla="*/ 93689 w 11799254"/>
              <a:gd name="connsiteY1820" fmla="*/ 5424294 h 6687061"/>
              <a:gd name="connsiteX1821" fmla="*/ 24 w 11799254"/>
              <a:gd name="connsiteY1821" fmla="*/ 5435396 h 6687061"/>
              <a:gd name="connsiteX1822" fmla="*/ 11 w 11799254"/>
              <a:gd name="connsiteY1822" fmla="*/ 5783862 h 6687061"/>
              <a:gd name="connsiteX1823" fmla="*/ 71369 w 11799254"/>
              <a:gd name="connsiteY1823" fmla="*/ 5783862 h 6687061"/>
              <a:gd name="connsiteX1824" fmla="*/ 360522 w 11799254"/>
              <a:gd name="connsiteY1824" fmla="*/ 5587393 h 6687061"/>
              <a:gd name="connsiteX1825" fmla="*/ 4593286 w 11799254"/>
              <a:gd name="connsiteY1825" fmla="*/ 6238611 h 6687061"/>
              <a:gd name="connsiteX1826" fmla="*/ 4904582 w 11799254"/>
              <a:gd name="connsiteY1826" fmla="*/ 6238611 h 6687061"/>
              <a:gd name="connsiteX1827" fmla="*/ 5193733 w 11799254"/>
              <a:gd name="connsiteY1827" fmla="*/ 6042155 h 6687061"/>
              <a:gd name="connsiteX1828" fmla="*/ 5250821 w 11799254"/>
              <a:gd name="connsiteY1828" fmla="*/ 5903871 h 6687061"/>
              <a:gd name="connsiteX1829" fmla="*/ 5233249 w 11799254"/>
              <a:gd name="connsiteY1829" fmla="*/ 5879055 h 6687061"/>
              <a:gd name="connsiteX1830" fmla="*/ 4926893 w 11799254"/>
              <a:gd name="connsiteY1830" fmla="*/ 5879055 h 6687061"/>
              <a:gd name="connsiteX1831" fmla="*/ 4638515 w 11799254"/>
              <a:gd name="connsiteY1831" fmla="*/ 6058466 h 6687061"/>
              <a:gd name="connsiteX1832" fmla="*/ 4577994 w 11799254"/>
              <a:gd name="connsiteY1832" fmla="*/ 6217028 h 6687061"/>
              <a:gd name="connsiteX1833" fmla="*/ 4593286 w 11799254"/>
              <a:gd name="connsiteY1833" fmla="*/ 6238611 h 6687061"/>
              <a:gd name="connsiteX1834" fmla="*/ 579248 w 11799254"/>
              <a:gd name="connsiteY1834" fmla="*/ 6238611 h 6687061"/>
              <a:gd name="connsiteX1835" fmla="*/ 890549 w 11799254"/>
              <a:gd name="connsiteY1835" fmla="*/ 6238611 h 6687061"/>
              <a:gd name="connsiteX1836" fmla="*/ 1179697 w 11799254"/>
              <a:gd name="connsiteY1836" fmla="*/ 6042155 h 6687061"/>
              <a:gd name="connsiteX1837" fmla="*/ 1236789 w 11799254"/>
              <a:gd name="connsiteY1837" fmla="*/ 5903871 h 6687061"/>
              <a:gd name="connsiteX1838" fmla="*/ 1219214 w 11799254"/>
              <a:gd name="connsiteY1838" fmla="*/ 5879055 h 6687061"/>
              <a:gd name="connsiteX1839" fmla="*/ 912862 w 11799254"/>
              <a:gd name="connsiteY1839" fmla="*/ 5879055 h 6687061"/>
              <a:gd name="connsiteX1840" fmla="*/ 624481 w 11799254"/>
              <a:gd name="connsiteY1840" fmla="*/ 6058466 h 6687061"/>
              <a:gd name="connsiteX1841" fmla="*/ 563957 w 11799254"/>
              <a:gd name="connsiteY1841" fmla="*/ 6217028 h 6687061"/>
              <a:gd name="connsiteX1842" fmla="*/ 579248 w 11799254"/>
              <a:gd name="connsiteY1842" fmla="*/ 6238611 h 6687061"/>
              <a:gd name="connsiteX1843" fmla="*/ 510434 w 11799254"/>
              <a:gd name="connsiteY1843" fmla="*/ 6042155 h 6687061"/>
              <a:gd name="connsiteX1844" fmla="*/ 567525 w 11799254"/>
              <a:gd name="connsiteY1844" fmla="*/ 5903871 h 6687061"/>
              <a:gd name="connsiteX1845" fmla="*/ 549951 w 11799254"/>
              <a:gd name="connsiteY1845" fmla="*/ 5879055 h 6687061"/>
              <a:gd name="connsiteX1846" fmla="*/ 549951 w 11799254"/>
              <a:gd name="connsiteY1846" fmla="*/ 5879055 h 6687061"/>
              <a:gd name="connsiteX1847" fmla="*/ 243599 w 11799254"/>
              <a:gd name="connsiteY1847" fmla="*/ 5879055 h 6687061"/>
              <a:gd name="connsiteX1848" fmla="*/ 11 w 11799254"/>
              <a:gd name="connsiteY1848" fmla="*/ 5981295 h 6687061"/>
              <a:gd name="connsiteX1849" fmla="*/ 5 w 11799254"/>
              <a:gd name="connsiteY1849" fmla="*/ 6070747 h 6687061"/>
              <a:gd name="connsiteX1850" fmla="*/ 243599 w 11799254"/>
              <a:gd name="connsiteY1850" fmla="*/ 5925112 h 6687061"/>
              <a:gd name="connsiteX1851" fmla="*/ 504909 w 11799254"/>
              <a:gd name="connsiteY1851" fmla="*/ 5925112 h 6687061"/>
              <a:gd name="connsiteX1852" fmla="*/ 507402 w 11799254"/>
              <a:gd name="connsiteY1852" fmla="*/ 5928838 h 6687061"/>
              <a:gd name="connsiteX1853" fmla="*/ 467873 w 11799254"/>
              <a:gd name="connsiteY1853" fmla="*/ 6024576 h 6687061"/>
              <a:gd name="connsiteX1854" fmla="*/ 467637 w 11799254"/>
              <a:gd name="connsiteY1854" fmla="*/ 6025146 h 6687061"/>
              <a:gd name="connsiteX1855" fmla="*/ 467420 w 11799254"/>
              <a:gd name="connsiteY1855" fmla="*/ 6025729 h 6687061"/>
              <a:gd name="connsiteX1856" fmla="*/ 221279 w 11799254"/>
              <a:gd name="connsiteY1856" fmla="*/ 6192555 h 6687061"/>
              <a:gd name="connsiteX1857" fmla="*/ 6 w 11799254"/>
              <a:gd name="connsiteY1857" fmla="*/ 6192555 h 6687061"/>
              <a:gd name="connsiteX1858" fmla="*/ 6 w 11799254"/>
              <a:gd name="connsiteY1858" fmla="*/ 6238624 h 6687061"/>
              <a:gd name="connsiteX1859" fmla="*/ 221279 w 11799254"/>
              <a:gd name="connsiteY1859" fmla="*/ 6238624 h 6687061"/>
              <a:gd name="connsiteX1860" fmla="*/ 510433 w 11799254"/>
              <a:gd name="connsiteY1860" fmla="*/ 6042155 h 6687061"/>
              <a:gd name="connsiteX1861" fmla="*/ 5414077 w 11799254"/>
              <a:gd name="connsiteY1861" fmla="*/ 6687062 h 6687061"/>
              <a:gd name="connsiteX1862" fmla="*/ 5725374 w 11799254"/>
              <a:gd name="connsiteY1862" fmla="*/ 6687062 h 6687061"/>
              <a:gd name="connsiteX1863" fmla="*/ 6014525 w 11799254"/>
              <a:gd name="connsiteY1863" fmla="*/ 6490592 h 6687061"/>
              <a:gd name="connsiteX1864" fmla="*/ 6071626 w 11799254"/>
              <a:gd name="connsiteY1864" fmla="*/ 6352308 h 6687061"/>
              <a:gd name="connsiteX1865" fmla="*/ 6054053 w 11799254"/>
              <a:gd name="connsiteY1865" fmla="*/ 6327506 h 6687061"/>
              <a:gd name="connsiteX1866" fmla="*/ 5747697 w 11799254"/>
              <a:gd name="connsiteY1866" fmla="*/ 6327506 h 6687061"/>
              <a:gd name="connsiteX1867" fmla="*/ 5459319 w 11799254"/>
              <a:gd name="connsiteY1867" fmla="*/ 6506904 h 6687061"/>
              <a:gd name="connsiteX1868" fmla="*/ 5398785 w 11799254"/>
              <a:gd name="connsiteY1868" fmla="*/ 6665466 h 6687061"/>
              <a:gd name="connsiteX1869" fmla="*/ 5414077 w 11799254"/>
              <a:gd name="connsiteY1869" fmla="*/ 6687062 h 6687061"/>
              <a:gd name="connsiteX1870" fmla="*/ 6080152 w 11799254"/>
              <a:gd name="connsiteY1870" fmla="*/ 6687062 h 6687061"/>
              <a:gd name="connsiteX1871" fmla="*/ 6391436 w 11799254"/>
              <a:gd name="connsiteY1871" fmla="*/ 6687062 h 6687061"/>
              <a:gd name="connsiteX1872" fmla="*/ 6680600 w 11799254"/>
              <a:gd name="connsiteY1872" fmla="*/ 6490592 h 6687061"/>
              <a:gd name="connsiteX1873" fmla="*/ 6737688 w 11799254"/>
              <a:gd name="connsiteY1873" fmla="*/ 6352308 h 6687061"/>
              <a:gd name="connsiteX1874" fmla="*/ 6720116 w 11799254"/>
              <a:gd name="connsiteY1874" fmla="*/ 6327506 h 6687061"/>
              <a:gd name="connsiteX1875" fmla="*/ 6413759 w 11799254"/>
              <a:gd name="connsiteY1875" fmla="*/ 6327506 h 6687061"/>
              <a:gd name="connsiteX1876" fmla="*/ 6125381 w 11799254"/>
              <a:gd name="connsiteY1876" fmla="*/ 6506904 h 6687061"/>
              <a:gd name="connsiteX1877" fmla="*/ 6064860 w 11799254"/>
              <a:gd name="connsiteY1877" fmla="*/ 6665466 h 6687061"/>
              <a:gd name="connsiteX1878" fmla="*/ 6080152 w 11799254"/>
              <a:gd name="connsiteY1878" fmla="*/ 6687062 h 6687061"/>
              <a:gd name="connsiteX1879" fmla="*/ 6748545 w 11799254"/>
              <a:gd name="connsiteY1879" fmla="*/ 6687062 h 6687061"/>
              <a:gd name="connsiteX1880" fmla="*/ 7059842 w 11799254"/>
              <a:gd name="connsiteY1880" fmla="*/ 6687062 h 6687061"/>
              <a:gd name="connsiteX1881" fmla="*/ 7348993 w 11799254"/>
              <a:gd name="connsiteY1881" fmla="*/ 6490592 h 6687061"/>
              <a:gd name="connsiteX1882" fmla="*/ 7406093 w 11799254"/>
              <a:gd name="connsiteY1882" fmla="*/ 6352308 h 6687061"/>
              <a:gd name="connsiteX1883" fmla="*/ 7388508 w 11799254"/>
              <a:gd name="connsiteY1883" fmla="*/ 6327506 h 6687061"/>
              <a:gd name="connsiteX1884" fmla="*/ 7082165 w 11799254"/>
              <a:gd name="connsiteY1884" fmla="*/ 6327506 h 6687061"/>
              <a:gd name="connsiteX1885" fmla="*/ 6793788 w 11799254"/>
              <a:gd name="connsiteY1885" fmla="*/ 6506904 h 6687061"/>
              <a:gd name="connsiteX1886" fmla="*/ 6733254 w 11799254"/>
              <a:gd name="connsiteY1886" fmla="*/ 6665466 h 6687061"/>
              <a:gd name="connsiteX1887" fmla="*/ 6748545 w 11799254"/>
              <a:gd name="connsiteY1887" fmla="*/ 6687062 h 6687061"/>
              <a:gd name="connsiteX1888" fmla="*/ 3405034 w 11799254"/>
              <a:gd name="connsiteY1888" fmla="*/ 6687062 h 6687061"/>
              <a:gd name="connsiteX1889" fmla="*/ 3716318 w 11799254"/>
              <a:gd name="connsiteY1889" fmla="*/ 6687062 h 6687061"/>
              <a:gd name="connsiteX1890" fmla="*/ 4005469 w 11799254"/>
              <a:gd name="connsiteY1890" fmla="*/ 6490592 h 6687061"/>
              <a:gd name="connsiteX1891" fmla="*/ 4062569 w 11799254"/>
              <a:gd name="connsiteY1891" fmla="*/ 6352308 h 6687061"/>
              <a:gd name="connsiteX1892" fmla="*/ 4044984 w 11799254"/>
              <a:gd name="connsiteY1892" fmla="*/ 6327506 h 6687061"/>
              <a:gd name="connsiteX1893" fmla="*/ 3738641 w 11799254"/>
              <a:gd name="connsiteY1893" fmla="*/ 6327506 h 6687061"/>
              <a:gd name="connsiteX1894" fmla="*/ 3450263 w 11799254"/>
              <a:gd name="connsiteY1894" fmla="*/ 6506904 h 6687061"/>
              <a:gd name="connsiteX1895" fmla="*/ 3389729 w 11799254"/>
              <a:gd name="connsiteY1895" fmla="*/ 6665466 h 6687061"/>
              <a:gd name="connsiteX1896" fmla="*/ 3405034 w 11799254"/>
              <a:gd name="connsiteY1896" fmla="*/ 6687062 h 6687061"/>
              <a:gd name="connsiteX1897" fmla="*/ 111 w 11799254"/>
              <a:gd name="connsiteY1897" fmla="*/ 1234606 h 6687061"/>
              <a:gd name="connsiteX1898" fmla="*/ 158477 w 11799254"/>
              <a:gd name="connsiteY1898" fmla="*/ 1066307 h 6687061"/>
              <a:gd name="connsiteX1899" fmla="*/ 215569 w 11799254"/>
              <a:gd name="connsiteY1899" fmla="*/ 928021 h 6687061"/>
              <a:gd name="connsiteX1900" fmla="*/ 197994 w 11799254"/>
              <a:gd name="connsiteY1900" fmla="*/ 903208 h 6687061"/>
              <a:gd name="connsiteX1901" fmla="*/ 118 w 11799254"/>
              <a:gd name="connsiteY1901" fmla="*/ 903208 h 6687061"/>
              <a:gd name="connsiteX1902" fmla="*/ 111 w 11799254"/>
              <a:gd name="connsiteY1902" fmla="*/ 1234606 h 6687061"/>
              <a:gd name="connsiteX1903" fmla="*/ 4058997 w 11799254"/>
              <a:gd name="connsiteY1903" fmla="*/ 6665478 h 6687061"/>
              <a:gd name="connsiteX1904" fmla="*/ 4119530 w 11799254"/>
              <a:gd name="connsiteY1904" fmla="*/ 6506916 h 6687061"/>
              <a:gd name="connsiteX1905" fmla="*/ 4407908 w 11799254"/>
              <a:gd name="connsiteY1905" fmla="*/ 6327506 h 6687061"/>
              <a:gd name="connsiteX1906" fmla="*/ 4714264 w 11799254"/>
              <a:gd name="connsiteY1906" fmla="*/ 6327506 h 6687061"/>
              <a:gd name="connsiteX1907" fmla="*/ 4714264 w 11799254"/>
              <a:gd name="connsiteY1907" fmla="*/ 6327506 h 6687061"/>
              <a:gd name="connsiteX1908" fmla="*/ 4731837 w 11799254"/>
              <a:gd name="connsiteY1908" fmla="*/ 6352321 h 6687061"/>
              <a:gd name="connsiteX1909" fmla="*/ 4674736 w 11799254"/>
              <a:gd name="connsiteY1909" fmla="*/ 6490605 h 6687061"/>
              <a:gd name="connsiteX1910" fmla="*/ 4385598 w 11799254"/>
              <a:gd name="connsiteY1910" fmla="*/ 6687062 h 6687061"/>
              <a:gd name="connsiteX1911" fmla="*/ 4074288 w 11799254"/>
              <a:gd name="connsiteY1911" fmla="*/ 6687062 h 6687061"/>
              <a:gd name="connsiteX1912" fmla="*/ 4058997 w 11799254"/>
              <a:gd name="connsiteY1912" fmla="*/ 6665466 h 6687061"/>
              <a:gd name="connsiteX1913" fmla="*/ 4121545 w 11799254"/>
              <a:gd name="connsiteY1913" fmla="*/ 6641005 h 6687061"/>
              <a:gd name="connsiteX1914" fmla="*/ 4385598 w 11799254"/>
              <a:gd name="connsiteY1914" fmla="*/ 6641005 h 6687061"/>
              <a:gd name="connsiteX1915" fmla="*/ 4631724 w 11799254"/>
              <a:gd name="connsiteY1915" fmla="*/ 6474167 h 6687061"/>
              <a:gd name="connsiteX1916" fmla="*/ 4631939 w 11799254"/>
              <a:gd name="connsiteY1916" fmla="*/ 6473597 h 6687061"/>
              <a:gd name="connsiteX1917" fmla="*/ 4632193 w 11799254"/>
              <a:gd name="connsiteY1917" fmla="*/ 6473014 h 6687061"/>
              <a:gd name="connsiteX1918" fmla="*/ 4671708 w 11799254"/>
              <a:gd name="connsiteY1918" fmla="*/ 6377288 h 6687061"/>
              <a:gd name="connsiteX1919" fmla="*/ 4669212 w 11799254"/>
              <a:gd name="connsiteY1919" fmla="*/ 6373562 h 6687061"/>
              <a:gd name="connsiteX1920" fmla="*/ 4407908 w 11799254"/>
              <a:gd name="connsiteY1920" fmla="*/ 6373562 h 6687061"/>
              <a:gd name="connsiteX1921" fmla="*/ 4162542 w 11799254"/>
              <a:gd name="connsiteY1921" fmla="*/ 6523342 h 6687061"/>
              <a:gd name="connsiteX1922" fmla="*/ 4119023 w 11799254"/>
              <a:gd name="connsiteY1922" fmla="*/ 6637343 h 6687061"/>
              <a:gd name="connsiteX1923" fmla="*/ 4121545 w 11799254"/>
              <a:gd name="connsiteY1923" fmla="*/ 6641005 h 6687061"/>
              <a:gd name="connsiteX1924" fmla="*/ 10451332 w 11799254"/>
              <a:gd name="connsiteY1924" fmla="*/ 454764 h 6687061"/>
              <a:gd name="connsiteX1925" fmla="*/ 10757688 w 11799254"/>
              <a:gd name="connsiteY1925" fmla="*/ 454764 h 6687061"/>
              <a:gd name="connsiteX1926" fmla="*/ 10775260 w 11799254"/>
              <a:gd name="connsiteY1926" fmla="*/ 479577 h 6687061"/>
              <a:gd name="connsiteX1927" fmla="*/ 10718172 w 11799254"/>
              <a:gd name="connsiteY1927" fmla="*/ 617860 h 6687061"/>
              <a:gd name="connsiteX1928" fmla="*/ 10429021 w 11799254"/>
              <a:gd name="connsiteY1928" fmla="*/ 814326 h 6687061"/>
              <a:gd name="connsiteX1929" fmla="*/ 10117725 w 11799254"/>
              <a:gd name="connsiteY1929" fmla="*/ 814326 h 6687061"/>
              <a:gd name="connsiteX1930" fmla="*/ 10102433 w 11799254"/>
              <a:gd name="connsiteY1930" fmla="*/ 792731 h 6687061"/>
              <a:gd name="connsiteX1931" fmla="*/ 10162953 w 11799254"/>
              <a:gd name="connsiteY1931" fmla="*/ 634172 h 6687061"/>
              <a:gd name="connsiteX1932" fmla="*/ 10451344 w 11799254"/>
              <a:gd name="connsiteY1932" fmla="*/ 454764 h 6687061"/>
              <a:gd name="connsiteX1933" fmla="*/ 10712648 w 11799254"/>
              <a:gd name="connsiteY1933" fmla="*/ 500825 h 6687061"/>
              <a:gd name="connsiteX1934" fmla="*/ 10451332 w 11799254"/>
              <a:gd name="connsiteY1934" fmla="*/ 500825 h 6687061"/>
              <a:gd name="connsiteX1935" fmla="*/ 10205966 w 11799254"/>
              <a:gd name="connsiteY1935" fmla="*/ 650603 h 6687061"/>
              <a:gd name="connsiteX1936" fmla="*/ 10162459 w 11799254"/>
              <a:gd name="connsiteY1936" fmla="*/ 764609 h 6687061"/>
              <a:gd name="connsiteX1937" fmla="*/ 10164968 w 11799254"/>
              <a:gd name="connsiteY1937" fmla="*/ 768267 h 6687061"/>
              <a:gd name="connsiteX1938" fmla="*/ 10429021 w 11799254"/>
              <a:gd name="connsiteY1938" fmla="*/ 768267 h 6687061"/>
              <a:gd name="connsiteX1939" fmla="*/ 10675160 w 11799254"/>
              <a:gd name="connsiteY1939" fmla="*/ 601431 h 6687061"/>
              <a:gd name="connsiteX1940" fmla="*/ 10675376 w 11799254"/>
              <a:gd name="connsiteY1940" fmla="*/ 600852 h 6687061"/>
              <a:gd name="connsiteX1941" fmla="*/ 10675616 w 11799254"/>
              <a:gd name="connsiteY1941" fmla="*/ 600279 h 6687061"/>
              <a:gd name="connsiteX1942" fmla="*/ 10715144 w 11799254"/>
              <a:gd name="connsiteY1942" fmla="*/ 504551 h 6687061"/>
              <a:gd name="connsiteX1943" fmla="*/ 10712648 w 11799254"/>
              <a:gd name="connsiteY1943" fmla="*/ 500826 h 6687061"/>
              <a:gd name="connsiteX1944" fmla="*/ 3099286 w 11799254"/>
              <a:gd name="connsiteY1944" fmla="*/ 5762266 h 6687061"/>
              <a:gd name="connsiteX1945" fmla="*/ 3159820 w 11799254"/>
              <a:gd name="connsiteY1945" fmla="*/ 5603704 h 6687061"/>
              <a:gd name="connsiteX1946" fmla="*/ 3448198 w 11799254"/>
              <a:gd name="connsiteY1946" fmla="*/ 5424294 h 6687061"/>
              <a:gd name="connsiteX1947" fmla="*/ 3754554 w 11799254"/>
              <a:gd name="connsiteY1947" fmla="*/ 5424294 h 6687061"/>
              <a:gd name="connsiteX1948" fmla="*/ 3772126 w 11799254"/>
              <a:gd name="connsiteY1948" fmla="*/ 5449109 h 6687061"/>
              <a:gd name="connsiteX1949" fmla="*/ 3715038 w 11799254"/>
              <a:gd name="connsiteY1949" fmla="*/ 5587393 h 6687061"/>
              <a:gd name="connsiteX1950" fmla="*/ 3425887 w 11799254"/>
              <a:gd name="connsiteY1950" fmla="*/ 5783862 h 6687061"/>
              <a:gd name="connsiteX1951" fmla="*/ 3114578 w 11799254"/>
              <a:gd name="connsiteY1951" fmla="*/ 5783862 h 6687061"/>
              <a:gd name="connsiteX1952" fmla="*/ 3099286 w 11799254"/>
              <a:gd name="connsiteY1952" fmla="*/ 5762266 h 6687061"/>
              <a:gd name="connsiteX1953" fmla="*/ 3161834 w 11799254"/>
              <a:gd name="connsiteY1953" fmla="*/ 5737793 h 6687061"/>
              <a:gd name="connsiteX1954" fmla="*/ 3425887 w 11799254"/>
              <a:gd name="connsiteY1954" fmla="*/ 5737793 h 6687061"/>
              <a:gd name="connsiteX1955" fmla="*/ 3672013 w 11799254"/>
              <a:gd name="connsiteY1955" fmla="*/ 5570968 h 6687061"/>
              <a:gd name="connsiteX1956" fmla="*/ 3672241 w 11799254"/>
              <a:gd name="connsiteY1956" fmla="*/ 5570385 h 6687061"/>
              <a:gd name="connsiteX1957" fmla="*/ 3672482 w 11799254"/>
              <a:gd name="connsiteY1957" fmla="*/ 5569814 h 6687061"/>
              <a:gd name="connsiteX1958" fmla="*/ 3711998 w 11799254"/>
              <a:gd name="connsiteY1958" fmla="*/ 5474076 h 6687061"/>
              <a:gd name="connsiteX1959" fmla="*/ 3709502 w 11799254"/>
              <a:gd name="connsiteY1959" fmla="*/ 5470350 h 6687061"/>
              <a:gd name="connsiteX1960" fmla="*/ 3448198 w 11799254"/>
              <a:gd name="connsiteY1960" fmla="*/ 5470350 h 6687061"/>
              <a:gd name="connsiteX1961" fmla="*/ 3202832 w 11799254"/>
              <a:gd name="connsiteY1961" fmla="*/ 5620129 h 6687061"/>
              <a:gd name="connsiteX1962" fmla="*/ 3159313 w 11799254"/>
              <a:gd name="connsiteY1962" fmla="*/ 5734143 h 6687061"/>
              <a:gd name="connsiteX1963" fmla="*/ 3161834 w 11799254"/>
              <a:gd name="connsiteY1963" fmla="*/ 5737793 h 6687061"/>
              <a:gd name="connsiteX1964" fmla="*/ 1778881 w 11799254"/>
              <a:gd name="connsiteY1964" fmla="*/ 5783850 h 6687061"/>
              <a:gd name="connsiteX1965" fmla="*/ 2090178 w 11799254"/>
              <a:gd name="connsiteY1965" fmla="*/ 5783850 h 6687061"/>
              <a:gd name="connsiteX1966" fmla="*/ 2379329 w 11799254"/>
              <a:gd name="connsiteY1966" fmla="*/ 5587393 h 6687061"/>
              <a:gd name="connsiteX1967" fmla="*/ 2436429 w 11799254"/>
              <a:gd name="connsiteY1967" fmla="*/ 5449109 h 6687061"/>
              <a:gd name="connsiteX1968" fmla="*/ 2418844 w 11799254"/>
              <a:gd name="connsiteY1968" fmla="*/ 5424294 h 6687061"/>
              <a:gd name="connsiteX1969" fmla="*/ 2112501 w 11799254"/>
              <a:gd name="connsiteY1969" fmla="*/ 5424294 h 6687061"/>
              <a:gd name="connsiteX1970" fmla="*/ 1824123 w 11799254"/>
              <a:gd name="connsiteY1970" fmla="*/ 5603704 h 6687061"/>
              <a:gd name="connsiteX1971" fmla="*/ 1763589 w 11799254"/>
              <a:gd name="connsiteY1971" fmla="*/ 5762266 h 6687061"/>
              <a:gd name="connsiteX1972" fmla="*/ 1778881 w 11799254"/>
              <a:gd name="connsiteY1972" fmla="*/ 5783850 h 6687061"/>
              <a:gd name="connsiteX1973" fmla="*/ 2445323 w 11799254"/>
              <a:gd name="connsiteY1973" fmla="*/ 5783850 h 6687061"/>
              <a:gd name="connsiteX1974" fmla="*/ 2756620 w 11799254"/>
              <a:gd name="connsiteY1974" fmla="*/ 5783850 h 6687061"/>
              <a:gd name="connsiteX1975" fmla="*/ 3045771 w 11799254"/>
              <a:gd name="connsiteY1975" fmla="*/ 5587393 h 6687061"/>
              <a:gd name="connsiteX1976" fmla="*/ 3102871 w 11799254"/>
              <a:gd name="connsiteY1976" fmla="*/ 5449109 h 6687061"/>
              <a:gd name="connsiteX1977" fmla="*/ 3085286 w 11799254"/>
              <a:gd name="connsiteY1977" fmla="*/ 5424294 h 6687061"/>
              <a:gd name="connsiteX1978" fmla="*/ 2778943 w 11799254"/>
              <a:gd name="connsiteY1978" fmla="*/ 5424294 h 6687061"/>
              <a:gd name="connsiteX1979" fmla="*/ 2490552 w 11799254"/>
              <a:gd name="connsiteY1979" fmla="*/ 5603704 h 6687061"/>
              <a:gd name="connsiteX1980" fmla="*/ 2430031 w 11799254"/>
              <a:gd name="connsiteY1980" fmla="*/ 5762266 h 6687061"/>
              <a:gd name="connsiteX1981" fmla="*/ 2445323 w 11799254"/>
              <a:gd name="connsiteY1981" fmla="*/ 5783850 h 6687061"/>
              <a:gd name="connsiteX1982" fmla="*/ 1576844 w 11799254"/>
              <a:gd name="connsiteY1982" fmla="*/ 5335412 h 6687061"/>
              <a:gd name="connsiteX1983" fmla="*/ 1888141 w 11799254"/>
              <a:gd name="connsiteY1983" fmla="*/ 5335412 h 6687061"/>
              <a:gd name="connsiteX1984" fmla="*/ 2177279 w 11799254"/>
              <a:gd name="connsiteY1984" fmla="*/ 5138955 h 6687061"/>
              <a:gd name="connsiteX1985" fmla="*/ 2234380 w 11799254"/>
              <a:gd name="connsiteY1985" fmla="*/ 5000659 h 6687061"/>
              <a:gd name="connsiteX1986" fmla="*/ 2216807 w 11799254"/>
              <a:gd name="connsiteY1986" fmla="*/ 4975856 h 6687061"/>
              <a:gd name="connsiteX1987" fmla="*/ 1910451 w 11799254"/>
              <a:gd name="connsiteY1987" fmla="*/ 4975856 h 6687061"/>
              <a:gd name="connsiteX1988" fmla="*/ 1622073 w 11799254"/>
              <a:gd name="connsiteY1988" fmla="*/ 5155254 h 6687061"/>
              <a:gd name="connsiteX1989" fmla="*/ 1561539 w 11799254"/>
              <a:gd name="connsiteY1989" fmla="*/ 5313816 h 6687061"/>
              <a:gd name="connsiteX1990" fmla="*/ 1576844 w 11799254"/>
              <a:gd name="connsiteY1990" fmla="*/ 5335412 h 6687061"/>
              <a:gd name="connsiteX1991" fmla="*/ 71462 w 11799254"/>
              <a:gd name="connsiteY1991" fmla="*/ 4865378 h 6687061"/>
              <a:gd name="connsiteX1992" fmla="*/ 131994 w 11799254"/>
              <a:gd name="connsiteY1992" fmla="*/ 4706816 h 6687061"/>
              <a:gd name="connsiteX1993" fmla="*/ 420374 w 11799254"/>
              <a:gd name="connsiteY1993" fmla="*/ 4527406 h 6687061"/>
              <a:gd name="connsiteX1994" fmla="*/ 726726 w 11799254"/>
              <a:gd name="connsiteY1994" fmla="*/ 4527406 h 6687061"/>
              <a:gd name="connsiteX1995" fmla="*/ 744301 w 11799254"/>
              <a:gd name="connsiteY1995" fmla="*/ 4552221 h 6687061"/>
              <a:gd name="connsiteX1996" fmla="*/ 687210 w 11799254"/>
              <a:gd name="connsiteY1996" fmla="*/ 4690505 h 6687061"/>
              <a:gd name="connsiteX1997" fmla="*/ 398056 w 11799254"/>
              <a:gd name="connsiteY1997" fmla="*/ 4886962 h 6687061"/>
              <a:gd name="connsiteX1998" fmla="*/ 86760 w 11799254"/>
              <a:gd name="connsiteY1998" fmla="*/ 4886962 h 6687061"/>
              <a:gd name="connsiteX1999" fmla="*/ 71462 w 11799254"/>
              <a:gd name="connsiteY1999" fmla="*/ 4865378 h 6687061"/>
              <a:gd name="connsiteX2000" fmla="*/ 134004 w 11799254"/>
              <a:gd name="connsiteY2000" fmla="*/ 4840905 h 6687061"/>
              <a:gd name="connsiteX2001" fmla="*/ 398055 w 11799254"/>
              <a:gd name="connsiteY2001" fmla="*/ 4840905 h 6687061"/>
              <a:gd name="connsiteX2002" fmla="*/ 644190 w 11799254"/>
              <a:gd name="connsiteY2002" fmla="*/ 4674080 h 6687061"/>
              <a:gd name="connsiteX2003" fmla="*/ 644413 w 11799254"/>
              <a:gd name="connsiteY2003" fmla="*/ 4673497 h 6687061"/>
              <a:gd name="connsiteX2004" fmla="*/ 644648 w 11799254"/>
              <a:gd name="connsiteY2004" fmla="*/ 4672926 h 6687061"/>
              <a:gd name="connsiteX2005" fmla="*/ 684172 w 11799254"/>
              <a:gd name="connsiteY2005" fmla="*/ 4577188 h 6687061"/>
              <a:gd name="connsiteX2006" fmla="*/ 681678 w 11799254"/>
              <a:gd name="connsiteY2006" fmla="*/ 4573462 h 6687061"/>
              <a:gd name="connsiteX2007" fmla="*/ 420374 w 11799254"/>
              <a:gd name="connsiteY2007" fmla="*/ 4573462 h 6687061"/>
              <a:gd name="connsiteX2008" fmla="*/ 175006 w 11799254"/>
              <a:gd name="connsiteY2008" fmla="*/ 4723241 h 6687061"/>
              <a:gd name="connsiteX2009" fmla="*/ 131486 w 11799254"/>
              <a:gd name="connsiteY2009" fmla="*/ 4837255 h 6687061"/>
              <a:gd name="connsiteX2010" fmla="*/ 134003 w 11799254"/>
              <a:gd name="connsiteY2010" fmla="*/ 4840905 h 6687061"/>
              <a:gd name="connsiteX2011" fmla="*/ 907568 w 11799254"/>
              <a:gd name="connsiteY2011" fmla="*/ 5335412 h 6687061"/>
              <a:gd name="connsiteX2012" fmla="*/ 1218862 w 11799254"/>
              <a:gd name="connsiteY2012" fmla="*/ 5335412 h 6687061"/>
              <a:gd name="connsiteX2013" fmla="*/ 1508012 w 11799254"/>
              <a:gd name="connsiteY2013" fmla="*/ 5138955 h 6687061"/>
              <a:gd name="connsiteX2014" fmla="*/ 1565112 w 11799254"/>
              <a:gd name="connsiteY2014" fmla="*/ 5000659 h 6687061"/>
              <a:gd name="connsiteX2015" fmla="*/ 1547527 w 11799254"/>
              <a:gd name="connsiteY2015" fmla="*/ 4975856 h 6687061"/>
              <a:gd name="connsiteX2016" fmla="*/ 1241180 w 11799254"/>
              <a:gd name="connsiteY2016" fmla="*/ 4975856 h 6687061"/>
              <a:gd name="connsiteX2017" fmla="*/ 952799 w 11799254"/>
              <a:gd name="connsiteY2017" fmla="*/ 5155254 h 6687061"/>
              <a:gd name="connsiteX2018" fmla="*/ 892275 w 11799254"/>
              <a:gd name="connsiteY2018" fmla="*/ 5313816 h 6687061"/>
              <a:gd name="connsiteX2019" fmla="*/ 907566 w 11799254"/>
              <a:gd name="connsiteY2019" fmla="*/ 5335412 h 6687061"/>
              <a:gd name="connsiteX2020" fmla="*/ 756037 w 11799254"/>
              <a:gd name="connsiteY2020" fmla="*/ 4886962 h 6687061"/>
              <a:gd name="connsiteX2021" fmla="*/ 1067337 w 11799254"/>
              <a:gd name="connsiteY2021" fmla="*/ 4886962 h 6687061"/>
              <a:gd name="connsiteX2022" fmla="*/ 1356487 w 11799254"/>
              <a:gd name="connsiteY2022" fmla="*/ 4690505 h 6687061"/>
              <a:gd name="connsiteX2023" fmla="*/ 1413588 w 11799254"/>
              <a:gd name="connsiteY2023" fmla="*/ 4552221 h 6687061"/>
              <a:gd name="connsiteX2024" fmla="*/ 1396003 w 11799254"/>
              <a:gd name="connsiteY2024" fmla="*/ 4527406 h 6687061"/>
              <a:gd name="connsiteX2025" fmla="*/ 1396003 w 11799254"/>
              <a:gd name="connsiteY2025" fmla="*/ 4527406 h 6687061"/>
              <a:gd name="connsiteX2026" fmla="*/ 1089649 w 11799254"/>
              <a:gd name="connsiteY2026" fmla="*/ 4527406 h 6687061"/>
              <a:gd name="connsiteX2027" fmla="*/ 801269 w 11799254"/>
              <a:gd name="connsiteY2027" fmla="*/ 4706816 h 6687061"/>
              <a:gd name="connsiteX2028" fmla="*/ 740744 w 11799254"/>
              <a:gd name="connsiteY2028" fmla="*/ 4865378 h 6687061"/>
              <a:gd name="connsiteX2029" fmla="*/ 756035 w 11799254"/>
              <a:gd name="connsiteY2029" fmla="*/ 4886962 h 6687061"/>
              <a:gd name="connsiteX2030" fmla="*/ 6849798 w 11799254"/>
              <a:gd name="connsiteY2030" fmla="*/ 5138955 h 6687061"/>
              <a:gd name="connsiteX2031" fmla="*/ 6906886 w 11799254"/>
              <a:gd name="connsiteY2031" fmla="*/ 5000659 h 6687061"/>
              <a:gd name="connsiteX2032" fmla="*/ 6889314 w 11799254"/>
              <a:gd name="connsiteY2032" fmla="*/ 4975856 h 6687061"/>
              <a:gd name="connsiteX2033" fmla="*/ 6582971 w 11799254"/>
              <a:gd name="connsiteY2033" fmla="*/ 4975856 h 6687061"/>
              <a:gd name="connsiteX2034" fmla="*/ 6294580 w 11799254"/>
              <a:gd name="connsiteY2034" fmla="*/ 5155254 h 6687061"/>
              <a:gd name="connsiteX2035" fmla="*/ 6234059 w 11799254"/>
              <a:gd name="connsiteY2035" fmla="*/ 5313816 h 6687061"/>
              <a:gd name="connsiteX2036" fmla="*/ 6249350 w 11799254"/>
              <a:gd name="connsiteY2036" fmla="*/ 5335412 h 6687061"/>
              <a:gd name="connsiteX2037" fmla="*/ 6560647 w 11799254"/>
              <a:gd name="connsiteY2037" fmla="*/ 5335412 h 6687061"/>
              <a:gd name="connsiteX2038" fmla="*/ 6849798 w 11799254"/>
              <a:gd name="connsiteY2038" fmla="*/ 5138955 h 6687061"/>
              <a:gd name="connsiteX2039" fmla="*/ 7374255 w 11799254"/>
              <a:gd name="connsiteY2039" fmla="*/ 4690505 h 6687061"/>
              <a:gd name="connsiteX2040" fmla="*/ 7431344 w 11799254"/>
              <a:gd name="connsiteY2040" fmla="*/ 4552221 h 6687061"/>
              <a:gd name="connsiteX2041" fmla="*/ 7413771 w 11799254"/>
              <a:gd name="connsiteY2041" fmla="*/ 4527406 h 6687061"/>
              <a:gd name="connsiteX2042" fmla="*/ 7107415 w 11799254"/>
              <a:gd name="connsiteY2042" fmla="*/ 4527406 h 6687061"/>
              <a:gd name="connsiteX2043" fmla="*/ 6819037 w 11799254"/>
              <a:gd name="connsiteY2043" fmla="*/ 4706816 h 6687061"/>
              <a:gd name="connsiteX2044" fmla="*/ 6758503 w 11799254"/>
              <a:gd name="connsiteY2044" fmla="*/ 4865378 h 6687061"/>
              <a:gd name="connsiteX2045" fmla="*/ 6773808 w 11799254"/>
              <a:gd name="connsiteY2045" fmla="*/ 4886962 h 6687061"/>
              <a:gd name="connsiteX2046" fmla="*/ 7085092 w 11799254"/>
              <a:gd name="connsiteY2046" fmla="*/ 4886962 h 6687061"/>
              <a:gd name="connsiteX2047" fmla="*/ 7374243 w 11799254"/>
              <a:gd name="connsiteY2047" fmla="*/ 4690505 h 6687061"/>
              <a:gd name="connsiteX2048" fmla="*/ 6925333 w 11799254"/>
              <a:gd name="connsiteY2048" fmla="*/ 5335412 h 6687061"/>
              <a:gd name="connsiteX2049" fmla="*/ 7236629 w 11799254"/>
              <a:gd name="connsiteY2049" fmla="*/ 5335412 h 6687061"/>
              <a:gd name="connsiteX2050" fmla="*/ 7525780 w 11799254"/>
              <a:gd name="connsiteY2050" fmla="*/ 5138955 h 6687061"/>
              <a:gd name="connsiteX2051" fmla="*/ 7582868 w 11799254"/>
              <a:gd name="connsiteY2051" fmla="*/ 5000659 h 6687061"/>
              <a:gd name="connsiteX2052" fmla="*/ 7565296 w 11799254"/>
              <a:gd name="connsiteY2052" fmla="*/ 4975856 h 6687061"/>
              <a:gd name="connsiteX2053" fmla="*/ 7258952 w 11799254"/>
              <a:gd name="connsiteY2053" fmla="*/ 4975856 h 6687061"/>
              <a:gd name="connsiteX2054" fmla="*/ 6970561 w 11799254"/>
              <a:gd name="connsiteY2054" fmla="*/ 5155254 h 6687061"/>
              <a:gd name="connsiteX2055" fmla="*/ 6910040 w 11799254"/>
              <a:gd name="connsiteY2055" fmla="*/ 5313816 h 6687061"/>
              <a:gd name="connsiteX2056" fmla="*/ 6925333 w 11799254"/>
              <a:gd name="connsiteY2056" fmla="*/ 5335412 h 6687061"/>
              <a:gd name="connsiteX2057" fmla="*/ 537312 w 11799254"/>
              <a:gd name="connsiteY2057" fmla="*/ 4235743 h 6687061"/>
              <a:gd name="connsiteX2058" fmla="*/ 594403 w 11799254"/>
              <a:gd name="connsiteY2058" fmla="*/ 4097459 h 6687061"/>
              <a:gd name="connsiteX2059" fmla="*/ 576829 w 11799254"/>
              <a:gd name="connsiteY2059" fmla="*/ 4072643 h 6687061"/>
              <a:gd name="connsiteX2060" fmla="*/ 576829 w 11799254"/>
              <a:gd name="connsiteY2060" fmla="*/ 4072643 h 6687061"/>
              <a:gd name="connsiteX2061" fmla="*/ 270476 w 11799254"/>
              <a:gd name="connsiteY2061" fmla="*/ 4072643 h 6687061"/>
              <a:gd name="connsiteX2062" fmla="*/ 48 w 11799254"/>
              <a:gd name="connsiteY2062" fmla="*/ 4214058 h 6687061"/>
              <a:gd name="connsiteX2063" fmla="*/ 42 w 11799254"/>
              <a:gd name="connsiteY2063" fmla="*/ 4432212 h 6687061"/>
              <a:gd name="connsiteX2064" fmla="*/ 248163 w 11799254"/>
              <a:gd name="connsiteY2064" fmla="*/ 4432212 h 6687061"/>
              <a:gd name="connsiteX2065" fmla="*/ 537312 w 11799254"/>
              <a:gd name="connsiteY2065" fmla="*/ 4235743 h 6687061"/>
              <a:gd name="connsiteX2066" fmla="*/ 3783858 w 11799254"/>
              <a:gd name="connsiteY2066" fmla="*/ 5783850 h 6687061"/>
              <a:gd name="connsiteX2067" fmla="*/ 4095154 w 11799254"/>
              <a:gd name="connsiteY2067" fmla="*/ 5783850 h 6687061"/>
              <a:gd name="connsiteX2068" fmla="*/ 4384306 w 11799254"/>
              <a:gd name="connsiteY2068" fmla="*/ 5587393 h 6687061"/>
              <a:gd name="connsiteX2069" fmla="*/ 4441393 w 11799254"/>
              <a:gd name="connsiteY2069" fmla="*/ 5449109 h 6687061"/>
              <a:gd name="connsiteX2070" fmla="*/ 4423821 w 11799254"/>
              <a:gd name="connsiteY2070" fmla="*/ 5424294 h 6687061"/>
              <a:gd name="connsiteX2071" fmla="*/ 4117465 w 11799254"/>
              <a:gd name="connsiteY2071" fmla="*/ 5424294 h 6687061"/>
              <a:gd name="connsiteX2072" fmla="*/ 3829087 w 11799254"/>
              <a:gd name="connsiteY2072" fmla="*/ 5603704 h 6687061"/>
              <a:gd name="connsiteX2073" fmla="*/ 3768566 w 11799254"/>
              <a:gd name="connsiteY2073" fmla="*/ 5762266 h 6687061"/>
              <a:gd name="connsiteX2074" fmla="*/ 3783858 w 11799254"/>
              <a:gd name="connsiteY2074" fmla="*/ 5783850 h 6687061"/>
              <a:gd name="connsiteX2075" fmla="*/ 8043523 w 11799254"/>
              <a:gd name="connsiteY2075" fmla="*/ 4690505 h 6687061"/>
              <a:gd name="connsiteX2076" fmla="*/ 8100611 w 11799254"/>
              <a:gd name="connsiteY2076" fmla="*/ 4552221 h 6687061"/>
              <a:gd name="connsiteX2077" fmla="*/ 8083038 w 11799254"/>
              <a:gd name="connsiteY2077" fmla="*/ 4527406 h 6687061"/>
              <a:gd name="connsiteX2078" fmla="*/ 7776683 w 11799254"/>
              <a:gd name="connsiteY2078" fmla="*/ 4527406 h 6687061"/>
              <a:gd name="connsiteX2079" fmla="*/ 7488304 w 11799254"/>
              <a:gd name="connsiteY2079" fmla="*/ 4706816 h 6687061"/>
              <a:gd name="connsiteX2080" fmla="*/ 7427784 w 11799254"/>
              <a:gd name="connsiteY2080" fmla="*/ 4865378 h 6687061"/>
              <a:gd name="connsiteX2081" fmla="*/ 7443075 w 11799254"/>
              <a:gd name="connsiteY2081" fmla="*/ 4886962 h 6687061"/>
              <a:gd name="connsiteX2082" fmla="*/ 7754359 w 11799254"/>
              <a:gd name="connsiteY2082" fmla="*/ 4886962 h 6687061"/>
              <a:gd name="connsiteX2083" fmla="*/ 8043523 w 11799254"/>
              <a:gd name="connsiteY2083" fmla="*/ 4690505 h 6687061"/>
              <a:gd name="connsiteX2084" fmla="*/ 4454379 w 11799254"/>
              <a:gd name="connsiteY2084" fmla="*/ 5783850 h 6687061"/>
              <a:gd name="connsiteX2085" fmla="*/ 4765676 w 11799254"/>
              <a:gd name="connsiteY2085" fmla="*/ 5783850 h 6687061"/>
              <a:gd name="connsiteX2086" fmla="*/ 5054827 w 11799254"/>
              <a:gd name="connsiteY2086" fmla="*/ 5587393 h 6687061"/>
              <a:gd name="connsiteX2087" fmla="*/ 5111915 w 11799254"/>
              <a:gd name="connsiteY2087" fmla="*/ 5449109 h 6687061"/>
              <a:gd name="connsiteX2088" fmla="*/ 5094343 w 11799254"/>
              <a:gd name="connsiteY2088" fmla="*/ 5424294 h 6687061"/>
              <a:gd name="connsiteX2089" fmla="*/ 4787987 w 11799254"/>
              <a:gd name="connsiteY2089" fmla="*/ 5424294 h 6687061"/>
              <a:gd name="connsiteX2090" fmla="*/ 4499609 w 11799254"/>
              <a:gd name="connsiteY2090" fmla="*/ 5603704 h 6687061"/>
              <a:gd name="connsiteX2091" fmla="*/ 4439088 w 11799254"/>
              <a:gd name="connsiteY2091" fmla="*/ 5762266 h 6687061"/>
              <a:gd name="connsiteX2092" fmla="*/ 4454379 w 11799254"/>
              <a:gd name="connsiteY2092" fmla="*/ 5783850 h 6687061"/>
              <a:gd name="connsiteX2093" fmla="*/ 5108342 w 11799254"/>
              <a:gd name="connsiteY2093" fmla="*/ 5762266 h 6687061"/>
              <a:gd name="connsiteX2094" fmla="*/ 5168876 w 11799254"/>
              <a:gd name="connsiteY2094" fmla="*/ 5603704 h 6687061"/>
              <a:gd name="connsiteX2095" fmla="*/ 5457254 w 11799254"/>
              <a:gd name="connsiteY2095" fmla="*/ 5424294 h 6687061"/>
              <a:gd name="connsiteX2096" fmla="*/ 5763610 w 11799254"/>
              <a:gd name="connsiteY2096" fmla="*/ 5424294 h 6687061"/>
              <a:gd name="connsiteX2097" fmla="*/ 5781182 w 11799254"/>
              <a:gd name="connsiteY2097" fmla="*/ 5449109 h 6687061"/>
              <a:gd name="connsiteX2098" fmla="*/ 5724095 w 11799254"/>
              <a:gd name="connsiteY2098" fmla="*/ 5587393 h 6687061"/>
              <a:gd name="connsiteX2099" fmla="*/ 5434931 w 11799254"/>
              <a:gd name="connsiteY2099" fmla="*/ 5783862 h 6687061"/>
              <a:gd name="connsiteX2100" fmla="*/ 5123647 w 11799254"/>
              <a:gd name="connsiteY2100" fmla="*/ 5783862 h 6687061"/>
              <a:gd name="connsiteX2101" fmla="*/ 5108355 w 11799254"/>
              <a:gd name="connsiteY2101" fmla="*/ 5762266 h 6687061"/>
              <a:gd name="connsiteX2102" fmla="*/ 5170891 w 11799254"/>
              <a:gd name="connsiteY2102" fmla="*/ 5737793 h 6687061"/>
              <a:gd name="connsiteX2103" fmla="*/ 5434931 w 11799254"/>
              <a:gd name="connsiteY2103" fmla="*/ 5737793 h 6687061"/>
              <a:gd name="connsiteX2104" fmla="*/ 5681082 w 11799254"/>
              <a:gd name="connsiteY2104" fmla="*/ 5570968 h 6687061"/>
              <a:gd name="connsiteX2105" fmla="*/ 5681298 w 11799254"/>
              <a:gd name="connsiteY2105" fmla="*/ 5570385 h 6687061"/>
              <a:gd name="connsiteX2106" fmla="*/ 5681526 w 11799254"/>
              <a:gd name="connsiteY2106" fmla="*/ 5569814 h 6687061"/>
              <a:gd name="connsiteX2107" fmla="*/ 5721054 w 11799254"/>
              <a:gd name="connsiteY2107" fmla="*/ 5474076 h 6687061"/>
              <a:gd name="connsiteX2108" fmla="*/ 5718571 w 11799254"/>
              <a:gd name="connsiteY2108" fmla="*/ 5470350 h 6687061"/>
              <a:gd name="connsiteX2109" fmla="*/ 5457254 w 11799254"/>
              <a:gd name="connsiteY2109" fmla="*/ 5470350 h 6687061"/>
              <a:gd name="connsiteX2110" fmla="*/ 5211888 w 11799254"/>
              <a:gd name="connsiteY2110" fmla="*/ 5620129 h 6687061"/>
              <a:gd name="connsiteX2111" fmla="*/ 5168369 w 11799254"/>
              <a:gd name="connsiteY2111" fmla="*/ 5734143 h 6687061"/>
              <a:gd name="connsiteX2112" fmla="*/ 5170878 w 11799254"/>
              <a:gd name="connsiteY2112" fmla="*/ 5737793 h 6687061"/>
              <a:gd name="connsiteX2113" fmla="*/ 5792914 w 11799254"/>
              <a:gd name="connsiteY2113" fmla="*/ 5783850 h 6687061"/>
              <a:gd name="connsiteX2114" fmla="*/ 6104211 w 11799254"/>
              <a:gd name="connsiteY2114" fmla="*/ 5783850 h 6687061"/>
              <a:gd name="connsiteX2115" fmla="*/ 6393362 w 11799254"/>
              <a:gd name="connsiteY2115" fmla="*/ 5587393 h 6687061"/>
              <a:gd name="connsiteX2116" fmla="*/ 6450462 w 11799254"/>
              <a:gd name="connsiteY2116" fmla="*/ 5449109 h 6687061"/>
              <a:gd name="connsiteX2117" fmla="*/ 6432877 w 11799254"/>
              <a:gd name="connsiteY2117" fmla="*/ 5424294 h 6687061"/>
              <a:gd name="connsiteX2118" fmla="*/ 6126534 w 11799254"/>
              <a:gd name="connsiteY2118" fmla="*/ 5424294 h 6687061"/>
              <a:gd name="connsiteX2119" fmla="*/ 5838144 w 11799254"/>
              <a:gd name="connsiteY2119" fmla="*/ 5603704 h 6687061"/>
              <a:gd name="connsiteX2120" fmla="*/ 5777622 w 11799254"/>
              <a:gd name="connsiteY2120" fmla="*/ 5762266 h 6687061"/>
              <a:gd name="connsiteX2121" fmla="*/ 5792914 w 11799254"/>
              <a:gd name="connsiteY2121" fmla="*/ 5783850 h 6687061"/>
              <a:gd name="connsiteX2122" fmla="*/ 7288865 w 11799254"/>
              <a:gd name="connsiteY2122" fmla="*/ 4410616 h 6687061"/>
              <a:gd name="connsiteX2123" fmla="*/ 7349399 w 11799254"/>
              <a:gd name="connsiteY2123" fmla="*/ 4252054 h 6687061"/>
              <a:gd name="connsiteX2124" fmla="*/ 7637776 w 11799254"/>
              <a:gd name="connsiteY2124" fmla="*/ 4072643 h 6687061"/>
              <a:gd name="connsiteX2125" fmla="*/ 7944132 w 11799254"/>
              <a:gd name="connsiteY2125" fmla="*/ 4072643 h 6687061"/>
              <a:gd name="connsiteX2126" fmla="*/ 7961705 w 11799254"/>
              <a:gd name="connsiteY2126" fmla="*/ 4097459 h 6687061"/>
              <a:gd name="connsiteX2127" fmla="*/ 7904604 w 11799254"/>
              <a:gd name="connsiteY2127" fmla="*/ 4235743 h 6687061"/>
              <a:gd name="connsiteX2128" fmla="*/ 7615466 w 11799254"/>
              <a:gd name="connsiteY2128" fmla="*/ 4432212 h 6687061"/>
              <a:gd name="connsiteX2129" fmla="*/ 7304157 w 11799254"/>
              <a:gd name="connsiteY2129" fmla="*/ 4432212 h 6687061"/>
              <a:gd name="connsiteX2130" fmla="*/ 7288865 w 11799254"/>
              <a:gd name="connsiteY2130" fmla="*/ 4410616 h 6687061"/>
              <a:gd name="connsiteX2131" fmla="*/ 7351413 w 11799254"/>
              <a:gd name="connsiteY2131" fmla="*/ 4386143 h 6687061"/>
              <a:gd name="connsiteX2132" fmla="*/ 7615466 w 11799254"/>
              <a:gd name="connsiteY2132" fmla="*/ 4386143 h 6687061"/>
              <a:gd name="connsiteX2133" fmla="*/ 7861592 w 11799254"/>
              <a:gd name="connsiteY2133" fmla="*/ 4219318 h 6687061"/>
              <a:gd name="connsiteX2134" fmla="*/ 7861820 w 11799254"/>
              <a:gd name="connsiteY2134" fmla="*/ 4218735 h 6687061"/>
              <a:gd name="connsiteX2135" fmla="*/ 7862061 w 11799254"/>
              <a:gd name="connsiteY2135" fmla="*/ 4218165 h 6687061"/>
              <a:gd name="connsiteX2136" fmla="*/ 7901576 w 11799254"/>
              <a:gd name="connsiteY2136" fmla="*/ 4122439 h 6687061"/>
              <a:gd name="connsiteX2137" fmla="*/ 7899080 w 11799254"/>
              <a:gd name="connsiteY2137" fmla="*/ 4118713 h 6687061"/>
              <a:gd name="connsiteX2138" fmla="*/ 7637776 w 11799254"/>
              <a:gd name="connsiteY2138" fmla="*/ 4118713 h 6687061"/>
              <a:gd name="connsiteX2139" fmla="*/ 7392411 w 11799254"/>
              <a:gd name="connsiteY2139" fmla="*/ 4268492 h 6687061"/>
              <a:gd name="connsiteX2140" fmla="*/ 7348892 w 11799254"/>
              <a:gd name="connsiteY2140" fmla="*/ 4382493 h 6687061"/>
              <a:gd name="connsiteX2141" fmla="*/ 7351413 w 11799254"/>
              <a:gd name="connsiteY2141" fmla="*/ 4386156 h 6687061"/>
              <a:gd name="connsiteX2142" fmla="*/ 7235350 w 11799254"/>
              <a:gd name="connsiteY2142" fmla="*/ 4235743 h 6687061"/>
              <a:gd name="connsiteX2143" fmla="*/ 7292437 w 11799254"/>
              <a:gd name="connsiteY2143" fmla="*/ 4097459 h 6687061"/>
              <a:gd name="connsiteX2144" fmla="*/ 7274865 w 11799254"/>
              <a:gd name="connsiteY2144" fmla="*/ 4072643 h 6687061"/>
              <a:gd name="connsiteX2145" fmla="*/ 7274865 w 11799254"/>
              <a:gd name="connsiteY2145" fmla="*/ 4072643 h 6687061"/>
              <a:gd name="connsiteX2146" fmla="*/ 6968509 w 11799254"/>
              <a:gd name="connsiteY2146" fmla="*/ 4072643 h 6687061"/>
              <a:gd name="connsiteX2147" fmla="*/ 6680131 w 11799254"/>
              <a:gd name="connsiteY2147" fmla="*/ 4252054 h 6687061"/>
              <a:gd name="connsiteX2148" fmla="*/ 6619597 w 11799254"/>
              <a:gd name="connsiteY2148" fmla="*/ 4410616 h 6687061"/>
              <a:gd name="connsiteX2149" fmla="*/ 6634902 w 11799254"/>
              <a:gd name="connsiteY2149" fmla="*/ 4432212 h 6687061"/>
              <a:gd name="connsiteX2150" fmla="*/ 6946199 w 11799254"/>
              <a:gd name="connsiteY2150" fmla="*/ 4432212 h 6687061"/>
              <a:gd name="connsiteX2151" fmla="*/ 7235350 w 11799254"/>
              <a:gd name="connsiteY2151" fmla="*/ 4235743 h 6687061"/>
              <a:gd name="connsiteX2152" fmla="*/ 8221602 w 11799254"/>
              <a:gd name="connsiteY2152" fmla="*/ 3978705 h 6687061"/>
              <a:gd name="connsiteX2153" fmla="*/ 7910306 w 11799254"/>
              <a:gd name="connsiteY2153" fmla="*/ 3978705 h 6687061"/>
              <a:gd name="connsiteX2154" fmla="*/ 7895013 w 11799254"/>
              <a:gd name="connsiteY2154" fmla="*/ 3957109 h 6687061"/>
              <a:gd name="connsiteX2155" fmla="*/ 7955535 w 11799254"/>
              <a:gd name="connsiteY2155" fmla="*/ 3798547 h 6687061"/>
              <a:gd name="connsiteX2156" fmla="*/ 8243913 w 11799254"/>
              <a:gd name="connsiteY2156" fmla="*/ 3619149 h 6687061"/>
              <a:gd name="connsiteX2157" fmla="*/ 8550269 w 11799254"/>
              <a:gd name="connsiteY2157" fmla="*/ 3619149 h 6687061"/>
              <a:gd name="connsiteX2158" fmla="*/ 8567841 w 11799254"/>
              <a:gd name="connsiteY2158" fmla="*/ 3643965 h 6687061"/>
              <a:gd name="connsiteX2159" fmla="*/ 8510753 w 11799254"/>
              <a:gd name="connsiteY2159" fmla="*/ 3782248 h 6687061"/>
              <a:gd name="connsiteX2160" fmla="*/ 8221602 w 11799254"/>
              <a:gd name="connsiteY2160" fmla="*/ 3978705 h 6687061"/>
              <a:gd name="connsiteX2161" fmla="*/ 7957550 w 11799254"/>
              <a:gd name="connsiteY2161" fmla="*/ 3932649 h 6687061"/>
              <a:gd name="connsiteX2162" fmla="*/ 8221590 w 11799254"/>
              <a:gd name="connsiteY2162" fmla="*/ 3932649 h 6687061"/>
              <a:gd name="connsiteX2163" fmla="*/ 8467741 w 11799254"/>
              <a:gd name="connsiteY2163" fmla="*/ 3765810 h 6687061"/>
              <a:gd name="connsiteX2164" fmla="*/ 8467956 w 11799254"/>
              <a:gd name="connsiteY2164" fmla="*/ 3765228 h 6687061"/>
              <a:gd name="connsiteX2165" fmla="*/ 8468184 w 11799254"/>
              <a:gd name="connsiteY2165" fmla="*/ 3764657 h 6687061"/>
              <a:gd name="connsiteX2166" fmla="*/ 8507713 w 11799254"/>
              <a:gd name="connsiteY2166" fmla="*/ 3668932 h 6687061"/>
              <a:gd name="connsiteX2167" fmla="*/ 8505230 w 11799254"/>
              <a:gd name="connsiteY2167" fmla="*/ 3665206 h 6687061"/>
              <a:gd name="connsiteX2168" fmla="*/ 8243913 w 11799254"/>
              <a:gd name="connsiteY2168" fmla="*/ 3665206 h 6687061"/>
              <a:gd name="connsiteX2169" fmla="*/ 7998547 w 11799254"/>
              <a:gd name="connsiteY2169" fmla="*/ 3814985 h 6687061"/>
              <a:gd name="connsiteX2170" fmla="*/ 7955028 w 11799254"/>
              <a:gd name="connsiteY2170" fmla="*/ 3928986 h 6687061"/>
              <a:gd name="connsiteX2171" fmla="*/ 7957550 w 11799254"/>
              <a:gd name="connsiteY2171" fmla="*/ 3932649 h 6687061"/>
              <a:gd name="connsiteX2172" fmla="*/ 6415824 w 11799254"/>
              <a:gd name="connsiteY2172" fmla="*/ 4886974 h 6687061"/>
              <a:gd name="connsiteX2173" fmla="*/ 6104528 w 11799254"/>
              <a:gd name="connsiteY2173" fmla="*/ 4886974 h 6687061"/>
              <a:gd name="connsiteX2174" fmla="*/ 6089236 w 11799254"/>
              <a:gd name="connsiteY2174" fmla="*/ 4865378 h 6687061"/>
              <a:gd name="connsiteX2175" fmla="*/ 6149757 w 11799254"/>
              <a:gd name="connsiteY2175" fmla="*/ 4706816 h 6687061"/>
              <a:gd name="connsiteX2176" fmla="*/ 6438135 w 11799254"/>
              <a:gd name="connsiteY2176" fmla="*/ 4527406 h 6687061"/>
              <a:gd name="connsiteX2177" fmla="*/ 6744491 w 11799254"/>
              <a:gd name="connsiteY2177" fmla="*/ 4527406 h 6687061"/>
              <a:gd name="connsiteX2178" fmla="*/ 6762063 w 11799254"/>
              <a:gd name="connsiteY2178" fmla="*/ 4552221 h 6687061"/>
              <a:gd name="connsiteX2179" fmla="*/ 6704976 w 11799254"/>
              <a:gd name="connsiteY2179" fmla="*/ 4690505 h 6687061"/>
              <a:gd name="connsiteX2180" fmla="*/ 6415824 w 11799254"/>
              <a:gd name="connsiteY2180" fmla="*/ 4886974 h 6687061"/>
              <a:gd name="connsiteX2181" fmla="*/ 6151772 w 11799254"/>
              <a:gd name="connsiteY2181" fmla="*/ 4840905 h 6687061"/>
              <a:gd name="connsiteX2182" fmla="*/ 6415824 w 11799254"/>
              <a:gd name="connsiteY2182" fmla="*/ 4840905 h 6687061"/>
              <a:gd name="connsiteX2183" fmla="*/ 6661963 w 11799254"/>
              <a:gd name="connsiteY2183" fmla="*/ 4674080 h 6687061"/>
              <a:gd name="connsiteX2184" fmla="*/ 6662179 w 11799254"/>
              <a:gd name="connsiteY2184" fmla="*/ 4673497 h 6687061"/>
              <a:gd name="connsiteX2185" fmla="*/ 6662420 w 11799254"/>
              <a:gd name="connsiteY2185" fmla="*/ 4672926 h 6687061"/>
              <a:gd name="connsiteX2186" fmla="*/ 6701948 w 11799254"/>
              <a:gd name="connsiteY2186" fmla="*/ 4577188 h 6687061"/>
              <a:gd name="connsiteX2187" fmla="*/ 6699452 w 11799254"/>
              <a:gd name="connsiteY2187" fmla="*/ 4573462 h 6687061"/>
              <a:gd name="connsiteX2188" fmla="*/ 6438135 w 11799254"/>
              <a:gd name="connsiteY2188" fmla="*/ 4573462 h 6687061"/>
              <a:gd name="connsiteX2189" fmla="*/ 6192769 w 11799254"/>
              <a:gd name="connsiteY2189" fmla="*/ 4723241 h 6687061"/>
              <a:gd name="connsiteX2190" fmla="*/ 6149250 w 11799254"/>
              <a:gd name="connsiteY2190" fmla="*/ 4837255 h 6687061"/>
              <a:gd name="connsiteX2191" fmla="*/ 6151772 w 11799254"/>
              <a:gd name="connsiteY2191" fmla="*/ 4840905 h 6687061"/>
              <a:gd name="connsiteX2192" fmla="*/ 4921597 w 11799254"/>
              <a:gd name="connsiteY2192" fmla="*/ 5335412 h 6687061"/>
              <a:gd name="connsiteX2193" fmla="*/ 5232907 w 11799254"/>
              <a:gd name="connsiteY2193" fmla="*/ 5335412 h 6687061"/>
              <a:gd name="connsiteX2194" fmla="*/ 5522045 w 11799254"/>
              <a:gd name="connsiteY2194" fmla="*/ 5138955 h 6687061"/>
              <a:gd name="connsiteX2195" fmla="*/ 5579146 w 11799254"/>
              <a:gd name="connsiteY2195" fmla="*/ 5000659 h 6687061"/>
              <a:gd name="connsiteX2196" fmla="*/ 5561561 w 11799254"/>
              <a:gd name="connsiteY2196" fmla="*/ 4975856 h 6687061"/>
              <a:gd name="connsiteX2197" fmla="*/ 5255217 w 11799254"/>
              <a:gd name="connsiteY2197" fmla="*/ 4975856 h 6687061"/>
              <a:gd name="connsiteX2198" fmla="*/ 4966839 w 11799254"/>
              <a:gd name="connsiteY2198" fmla="*/ 5155254 h 6687061"/>
              <a:gd name="connsiteX2199" fmla="*/ 4906305 w 11799254"/>
              <a:gd name="connsiteY2199" fmla="*/ 5313816 h 6687061"/>
              <a:gd name="connsiteX2200" fmla="*/ 4921597 w 11799254"/>
              <a:gd name="connsiteY2200" fmla="*/ 5335412 h 6687061"/>
              <a:gd name="connsiteX2201" fmla="*/ 7284203 w 11799254"/>
              <a:gd name="connsiteY2201" fmla="*/ 2715937 h 6687061"/>
              <a:gd name="connsiteX2202" fmla="*/ 7590558 w 11799254"/>
              <a:gd name="connsiteY2202" fmla="*/ 2715937 h 6687061"/>
              <a:gd name="connsiteX2203" fmla="*/ 7590558 w 11799254"/>
              <a:gd name="connsiteY2203" fmla="*/ 2715937 h 6687061"/>
              <a:gd name="connsiteX2204" fmla="*/ 7608131 w 11799254"/>
              <a:gd name="connsiteY2204" fmla="*/ 2740752 h 6687061"/>
              <a:gd name="connsiteX2205" fmla="*/ 7551043 w 11799254"/>
              <a:gd name="connsiteY2205" fmla="*/ 2879036 h 6687061"/>
              <a:gd name="connsiteX2206" fmla="*/ 7261892 w 11799254"/>
              <a:gd name="connsiteY2206" fmla="*/ 3075493 h 6687061"/>
              <a:gd name="connsiteX2207" fmla="*/ 6950595 w 11799254"/>
              <a:gd name="connsiteY2207" fmla="*/ 3075493 h 6687061"/>
              <a:gd name="connsiteX2208" fmla="*/ 6935303 w 11799254"/>
              <a:gd name="connsiteY2208" fmla="*/ 3053910 h 6687061"/>
              <a:gd name="connsiteX2209" fmla="*/ 6995824 w 11799254"/>
              <a:gd name="connsiteY2209" fmla="*/ 2895347 h 6687061"/>
              <a:gd name="connsiteX2210" fmla="*/ 7284203 w 11799254"/>
              <a:gd name="connsiteY2210" fmla="*/ 2715937 h 6687061"/>
              <a:gd name="connsiteX2211" fmla="*/ 7545519 w 11799254"/>
              <a:gd name="connsiteY2211" fmla="*/ 2761994 h 6687061"/>
              <a:gd name="connsiteX2212" fmla="*/ 7284203 w 11799254"/>
              <a:gd name="connsiteY2212" fmla="*/ 2761994 h 6687061"/>
              <a:gd name="connsiteX2213" fmla="*/ 7038837 w 11799254"/>
              <a:gd name="connsiteY2213" fmla="*/ 2911773 h 6687061"/>
              <a:gd name="connsiteX2214" fmla="*/ 6995318 w 11799254"/>
              <a:gd name="connsiteY2214" fmla="*/ 3025786 h 6687061"/>
              <a:gd name="connsiteX2215" fmla="*/ 6997838 w 11799254"/>
              <a:gd name="connsiteY2215" fmla="*/ 3029436 h 6687061"/>
              <a:gd name="connsiteX2216" fmla="*/ 7261879 w 11799254"/>
              <a:gd name="connsiteY2216" fmla="*/ 3029436 h 6687061"/>
              <a:gd name="connsiteX2217" fmla="*/ 7508031 w 11799254"/>
              <a:gd name="connsiteY2217" fmla="*/ 2862598 h 6687061"/>
              <a:gd name="connsiteX2218" fmla="*/ 7508246 w 11799254"/>
              <a:gd name="connsiteY2218" fmla="*/ 2862028 h 6687061"/>
              <a:gd name="connsiteX2219" fmla="*/ 7508474 w 11799254"/>
              <a:gd name="connsiteY2219" fmla="*/ 2861458 h 6687061"/>
              <a:gd name="connsiteX2220" fmla="*/ 7548002 w 11799254"/>
              <a:gd name="connsiteY2220" fmla="*/ 2765720 h 6687061"/>
              <a:gd name="connsiteX2221" fmla="*/ 7545519 w 11799254"/>
              <a:gd name="connsiteY2221" fmla="*/ 2761994 h 6687061"/>
              <a:gd name="connsiteX2222" fmla="*/ 5590877 w 11799254"/>
              <a:gd name="connsiteY2222" fmla="*/ 5335412 h 6687061"/>
              <a:gd name="connsiteX2223" fmla="*/ 5902174 w 11799254"/>
              <a:gd name="connsiteY2223" fmla="*/ 5335412 h 6687061"/>
              <a:gd name="connsiteX2224" fmla="*/ 6191325 w 11799254"/>
              <a:gd name="connsiteY2224" fmla="*/ 5138955 h 6687061"/>
              <a:gd name="connsiteX2225" fmla="*/ 6248413 w 11799254"/>
              <a:gd name="connsiteY2225" fmla="*/ 5000659 h 6687061"/>
              <a:gd name="connsiteX2226" fmla="*/ 6230841 w 11799254"/>
              <a:gd name="connsiteY2226" fmla="*/ 4975856 h 6687061"/>
              <a:gd name="connsiteX2227" fmla="*/ 5924485 w 11799254"/>
              <a:gd name="connsiteY2227" fmla="*/ 4975856 h 6687061"/>
              <a:gd name="connsiteX2228" fmla="*/ 5636107 w 11799254"/>
              <a:gd name="connsiteY2228" fmla="*/ 5155254 h 6687061"/>
              <a:gd name="connsiteX2229" fmla="*/ 5575573 w 11799254"/>
              <a:gd name="connsiteY2229" fmla="*/ 5313816 h 6687061"/>
              <a:gd name="connsiteX2230" fmla="*/ 5590877 w 11799254"/>
              <a:gd name="connsiteY2230" fmla="*/ 5335412 h 6687061"/>
              <a:gd name="connsiteX2231" fmla="*/ 624481 w 11799254"/>
              <a:gd name="connsiteY2231" fmla="*/ 1985824 h 6687061"/>
              <a:gd name="connsiteX2232" fmla="*/ 563957 w 11799254"/>
              <a:gd name="connsiteY2232" fmla="*/ 2144386 h 6687061"/>
              <a:gd name="connsiteX2233" fmla="*/ 579248 w 11799254"/>
              <a:gd name="connsiteY2233" fmla="*/ 2165982 h 6687061"/>
              <a:gd name="connsiteX2234" fmla="*/ 890549 w 11799254"/>
              <a:gd name="connsiteY2234" fmla="*/ 2165982 h 6687061"/>
              <a:gd name="connsiteX2235" fmla="*/ 1179697 w 11799254"/>
              <a:gd name="connsiteY2235" fmla="*/ 1969512 h 6687061"/>
              <a:gd name="connsiteX2236" fmla="*/ 1236789 w 11799254"/>
              <a:gd name="connsiteY2236" fmla="*/ 1831228 h 6687061"/>
              <a:gd name="connsiteX2237" fmla="*/ 1219214 w 11799254"/>
              <a:gd name="connsiteY2237" fmla="*/ 1806413 h 6687061"/>
              <a:gd name="connsiteX2238" fmla="*/ 912862 w 11799254"/>
              <a:gd name="connsiteY2238" fmla="*/ 1806413 h 6687061"/>
              <a:gd name="connsiteX2239" fmla="*/ 624481 w 11799254"/>
              <a:gd name="connsiteY2239" fmla="*/ 1985824 h 6687061"/>
              <a:gd name="connsiteX2240" fmla="*/ 3908726 w 11799254"/>
              <a:gd name="connsiteY2240" fmla="*/ 6217028 h 6687061"/>
              <a:gd name="connsiteX2241" fmla="*/ 3969247 w 11799254"/>
              <a:gd name="connsiteY2241" fmla="*/ 6058466 h 6687061"/>
              <a:gd name="connsiteX2242" fmla="*/ 4257625 w 11799254"/>
              <a:gd name="connsiteY2242" fmla="*/ 5879055 h 6687061"/>
              <a:gd name="connsiteX2243" fmla="*/ 4563981 w 11799254"/>
              <a:gd name="connsiteY2243" fmla="*/ 5879055 h 6687061"/>
              <a:gd name="connsiteX2244" fmla="*/ 4581554 w 11799254"/>
              <a:gd name="connsiteY2244" fmla="*/ 5903871 h 6687061"/>
              <a:gd name="connsiteX2245" fmla="*/ 4524466 w 11799254"/>
              <a:gd name="connsiteY2245" fmla="*/ 6042155 h 6687061"/>
              <a:gd name="connsiteX2246" fmla="*/ 4235302 w 11799254"/>
              <a:gd name="connsiteY2246" fmla="*/ 6238624 h 6687061"/>
              <a:gd name="connsiteX2247" fmla="*/ 3924018 w 11799254"/>
              <a:gd name="connsiteY2247" fmla="*/ 6238624 h 6687061"/>
              <a:gd name="connsiteX2248" fmla="*/ 3908726 w 11799254"/>
              <a:gd name="connsiteY2248" fmla="*/ 6217028 h 6687061"/>
              <a:gd name="connsiteX2249" fmla="*/ 3971262 w 11799254"/>
              <a:gd name="connsiteY2249" fmla="*/ 6192555 h 6687061"/>
              <a:gd name="connsiteX2250" fmla="*/ 4235302 w 11799254"/>
              <a:gd name="connsiteY2250" fmla="*/ 6192555 h 6687061"/>
              <a:gd name="connsiteX2251" fmla="*/ 4481454 w 11799254"/>
              <a:gd name="connsiteY2251" fmla="*/ 6025729 h 6687061"/>
              <a:gd name="connsiteX2252" fmla="*/ 4481669 w 11799254"/>
              <a:gd name="connsiteY2252" fmla="*/ 6025146 h 6687061"/>
              <a:gd name="connsiteX2253" fmla="*/ 4481897 w 11799254"/>
              <a:gd name="connsiteY2253" fmla="*/ 6024576 h 6687061"/>
              <a:gd name="connsiteX2254" fmla="*/ 4521425 w 11799254"/>
              <a:gd name="connsiteY2254" fmla="*/ 5928838 h 6687061"/>
              <a:gd name="connsiteX2255" fmla="*/ 4518942 w 11799254"/>
              <a:gd name="connsiteY2255" fmla="*/ 5925112 h 6687061"/>
              <a:gd name="connsiteX2256" fmla="*/ 4257625 w 11799254"/>
              <a:gd name="connsiteY2256" fmla="*/ 5925112 h 6687061"/>
              <a:gd name="connsiteX2257" fmla="*/ 4012259 w 11799254"/>
              <a:gd name="connsiteY2257" fmla="*/ 6074891 h 6687061"/>
              <a:gd name="connsiteX2258" fmla="*/ 3968740 w 11799254"/>
              <a:gd name="connsiteY2258" fmla="*/ 6188905 h 6687061"/>
              <a:gd name="connsiteX2259" fmla="*/ 3971262 w 11799254"/>
              <a:gd name="connsiteY2259" fmla="*/ 6192555 h 6687061"/>
              <a:gd name="connsiteX2260" fmla="*/ 384136 w 11799254"/>
              <a:gd name="connsiteY2260" fmla="*/ 2254863 h 6687061"/>
              <a:gd name="connsiteX2261" fmla="*/ 690488 w 11799254"/>
              <a:gd name="connsiteY2261" fmla="*/ 2254863 h 6687061"/>
              <a:gd name="connsiteX2262" fmla="*/ 708063 w 11799254"/>
              <a:gd name="connsiteY2262" fmla="*/ 2279666 h 6687061"/>
              <a:gd name="connsiteX2263" fmla="*/ 650972 w 11799254"/>
              <a:gd name="connsiteY2263" fmla="*/ 2417950 h 6687061"/>
              <a:gd name="connsiteX2264" fmla="*/ 361818 w 11799254"/>
              <a:gd name="connsiteY2264" fmla="*/ 2614420 h 6687061"/>
              <a:gd name="connsiteX2265" fmla="*/ 50523 w 11799254"/>
              <a:gd name="connsiteY2265" fmla="*/ 2614420 h 6687061"/>
              <a:gd name="connsiteX2266" fmla="*/ 35224 w 11799254"/>
              <a:gd name="connsiteY2266" fmla="*/ 2592823 h 6687061"/>
              <a:gd name="connsiteX2267" fmla="*/ 95756 w 11799254"/>
              <a:gd name="connsiteY2267" fmla="*/ 2434261 h 6687061"/>
              <a:gd name="connsiteX2268" fmla="*/ 384136 w 11799254"/>
              <a:gd name="connsiteY2268" fmla="*/ 2254863 h 6687061"/>
              <a:gd name="connsiteX2269" fmla="*/ 645440 w 11799254"/>
              <a:gd name="connsiteY2269" fmla="*/ 2300920 h 6687061"/>
              <a:gd name="connsiteX2270" fmla="*/ 384136 w 11799254"/>
              <a:gd name="connsiteY2270" fmla="*/ 2300920 h 6687061"/>
              <a:gd name="connsiteX2271" fmla="*/ 138768 w 11799254"/>
              <a:gd name="connsiteY2271" fmla="*/ 2450699 h 6687061"/>
              <a:gd name="connsiteX2272" fmla="*/ 95248 w 11799254"/>
              <a:gd name="connsiteY2272" fmla="*/ 2564700 h 6687061"/>
              <a:gd name="connsiteX2273" fmla="*/ 97765 w 11799254"/>
              <a:gd name="connsiteY2273" fmla="*/ 2568363 h 6687061"/>
              <a:gd name="connsiteX2274" fmla="*/ 361816 w 11799254"/>
              <a:gd name="connsiteY2274" fmla="*/ 2568363 h 6687061"/>
              <a:gd name="connsiteX2275" fmla="*/ 607951 w 11799254"/>
              <a:gd name="connsiteY2275" fmla="*/ 2401525 h 6687061"/>
              <a:gd name="connsiteX2276" fmla="*/ 608174 w 11799254"/>
              <a:gd name="connsiteY2276" fmla="*/ 2400942 h 6687061"/>
              <a:gd name="connsiteX2277" fmla="*/ 608409 w 11799254"/>
              <a:gd name="connsiteY2277" fmla="*/ 2400371 h 6687061"/>
              <a:gd name="connsiteX2278" fmla="*/ 647932 w 11799254"/>
              <a:gd name="connsiteY2278" fmla="*/ 2304646 h 6687061"/>
              <a:gd name="connsiteX2279" fmla="*/ 645439 w 11799254"/>
              <a:gd name="connsiteY2279" fmla="*/ 2300920 h 6687061"/>
              <a:gd name="connsiteX2280" fmla="*/ 1888496 w 11799254"/>
              <a:gd name="connsiteY2280" fmla="*/ 1806413 h 6687061"/>
              <a:gd name="connsiteX2281" fmla="*/ 1582127 w 11799254"/>
              <a:gd name="connsiteY2281" fmla="*/ 1806413 h 6687061"/>
              <a:gd name="connsiteX2282" fmla="*/ 1293749 w 11799254"/>
              <a:gd name="connsiteY2282" fmla="*/ 1985824 h 6687061"/>
              <a:gd name="connsiteX2283" fmla="*/ 1233225 w 11799254"/>
              <a:gd name="connsiteY2283" fmla="*/ 2144386 h 6687061"/>
              <a:gd name="connsiteX2284" fmla="*/ 1248517 w 11799254"/>
              <a:gd name="connsiteY2284" fmla="*/ 2165982 h 6687061"/>
              <a:gd name="connsiteX2285" fmla="*/ 1559816 w 11799254"/>
              <a:gd name="connsiteY2285" fmla="*/ 2165982 h 6687061"/>
              <a:gd name="connsiteX2286" fmla="*/ 1848967 w 11799254"/>
              <a:gd name="connsiteY2286" fmla="*/ 1969512 h 6687061"/>
              <a:gd name="connsiteX2287" fmla="*/ 1906068 w 11799254"/>
              <a:gd name="connsiteY2287" fmla="*/ 1831228 h 6687061"/>
              <a:gd name="connsiteX2288" fmla="*/ 1888483 w 11799254"/>
              <a:gd name="connsiteY2288" fmla="*/ 1806413 h 6687061"/>
              <a:gd name="connsiteX2289" fmla="*/ 4790052 w 11799254"/>
              <a:gd name="connsiteY2289" fmla="*/ 2434261 h 6687061"/>
              <a:gd name="connsiteX2290" fmla="*/ 4729518 w 11799254"/>
              <a:gd name="connsiteY2290" fmla="*/ 2592823 h 6687061"/>
              <a:gd name="connsiteX2291" fmla="*/ 4744823 w 11799254"/>
              <a:gd name="connsiteY2291" fmla="*/ 2614420 h 6687061"/>
              <a:gd name="connsiteX2292" fmla="*/ 5056119 w 11799254"/>
              <a:gd name="connsiteY2292" fmla="*/ 2614420 h 6687061"/>
              <a:gd name="connsiteX2293" fmla="*/ 5345258 w 11799254"/>
              <a:gd name="connsiteY2293" fmla="*/ 2417950 h 6687061"/>
              <a:gd name="connsiteX2294" fmla="*/ 5402358 w 11799254"/>
              <a:gd name="connsiteY2294" fmla="*/ 2279666 h 6687061"/>
              <a:gd name="connsiteX2295" fmla="*/ 5384786 w 11799254"/>
              <a:gd name="connsiteY2295" fmla="*/ 2254863 h 6687061"/>
              <a:gd name="connsiteX2296" fmla="*/ 5078430 w 11799254"/>
              <a:gd name="connsiteY2296" fmla="*/ 2254863 h 6687061"/>
              <a:gd name="connsiteX2297" fmla="*/ 4790052 w 11799254"/>
              <a:gd name="connsiteY2297" fmla="*/ 2434261 h 6687061"/>
              <a:gd name="connsiteX2298" fmla="*/ 2248569 w 11799254"/>
              <a:gd name="connsiteY2298" fmla="*/ 1806413 h 6687061"/>
              <a:gd name="connsiteX2299" fmla="*/ 2554925 w 11799254"/>
              <a:gd name="connsiteY2299" fmla="*/ 1806413 h 6687061"/>
              <a:gd name="connsiteX2300" fmla="*/ 2572497 w 11799254"/>
              <a:gd name="connsiteY2300" fmla="*/ 1831228 h 6687061"/>
              <a:gd name="connsiteX2301" fmla="*/ 2515410 w 11799254"/>
              <a:gd name="connsiteY2301" fmla="*/ 1969512 h 6687061"/>
              <a:gd name="connsiteX2302" fmla="*/ 2226258 w 11799254"/>
              <a:gd name="connsiteY2302" fmla="*/ 2165982 h 6687061"/>
              <a:gd name="connsiteX2303" fmla="*/ 1914962 w 11799254"/>
              <a:gd name="connsiteY2303" fmla="*/ 2165982 h 6687061"/>
              <a:gd name="connsiteX2304" fmla="*/ 1899670 w 11799254"/>
              <a:gd name="connsiteY2304" fmla="*/ 2144386 h 6687061"/>
              <a:gd name="connsiteX2305" fmla="*/ 1960191 w 11799254"/>
              <a:gd name="connsiteY2305" fmla="*/ 1985824 h 6687061"/>
              <a:gd name="connsiteX2306" fmla="*/ 2248569 w 11799254"/>
              <a:gd name="connsiteY2306" fmla="*/ 1806413 h 6687061"/>
              <a:gd name="connsiteX2307" fmla="*/ 2509873 w 11799254"/>
              <a:gd name="connsiteY2307" fmla="*/ 1852470 h 6687061"/>
              <a:gd name="connsiteX2308" fmla="*/ 2248569 w 11799254"/>
              <a:gd name="connsiteY2308" fmla="*/ 1852470 h 6687061"/>
              <a:gd name="connsiteX2309" fmla="*/ 2003203 w 11799254"/>
              <a:gd name="connsiteY2309" fmla="*/ 2002249 h 6687061"/>
              <a:gd name="connsiteX2310" fmla="*/ 1959684 w 11799254"/>
              <a:gd name="connsiteY2310" fmla="*/ 2116263 h 6687061"/>
              <a:gd name="connsiteX2311" fmla="*/ 1962205 w 11799254"/>
              <a:gd name="connsiteY2311" fmla="*/ 2119925 h 6687061"/>
              <a:gd name="connsiteX2312" fmla="*/ 2226258 w 11799254"/>
              <a:gd name="connsiteY2312" fmla="*/ 2119925 h 6687061"/>
              <a:gd name="connsiteX2313" fmla="*/ 2472385 w 11799254"/>
              <a:gd name="connsiteY2313" fmla="*/ 1953087 h 6687061"/>
              <a:gd name="connsiteX2314" fmla="*/ 2472613 w 11799254"/>
              <a:gd name="connsiteY2314" fmla="*/ 1952504 h 6687061"/>
              <a:gd name="connsiteX2315" fmla="*/ 2472841 w 11799254"/>
              <a:gd name="connsiteY2315" fmla="*/ 1951934 h 6687061"/>
              <a:gd name="connsiteX2316" fmla="*/ 2512369 w 11799254"/>
              <a:gd name="connsiteY2316" fmla="*/ 1856209 h 6687061"/>
              <a:gd name="connsiteX2317" fmla="*/ 2509873 w 11799254"/>
              <a:gd name="connsiteY2317" fmla="*/ 1852482 h 6687061"/>
              <a:gd name="connsiteX2318" fmla="*/ 3085286 w 11799254"/>
              <a:gd name="connsiteY2318" fmla="*/ 1351651 h 6687061"/>
              <a:gd name="connsiteX2319" fmla="*/ 2778943 w 11799254"/>
              <a:gd name="connsiteY2319" fmla="*/ 1351651 h 6687061"/>
              <a:gd name="connsiteX2320" fmla="*/ 2490565 w 11799254"/>
              <a:gd name="connsiteY2320" fmla="*/ 1531062 h 6687061"/>
              <a:gd name="connsiteX2321" fmla="*/ 2430031 w 11799254"/>
              <a:gd name="connsiteY2321" fmla="*/ 1689624 h 6687061"/>
              <a:gd name="connsiteX2322" fmla="*/ 2445323 w 11799254"/>
              <a:gd name="connsiteY2322" fmla="*/ 1711220 h 6687061"/>
              <a:gd name="connsiteX2323" fmla="*/ 2756620 w 11799254"/>
              <a:gd name="connsiteY2323" fmla="*/ 1711220 h 6687061"/>
              <a:gd name="connsiteX2324" fmla="*/ 3045771 w 11799254"/>
              <a:gd name="connsiteY2324" fmla="*/ 1514750 h 6687061"/>
              <a:gd name="connsiteX2325" fmla="*/ 3102871 w 11799254"/>
              <a:gd name="connsiteY2325" fmla="*/ 1376467 h 6687061"/>
              <a:gd name="connsiteX2326" fmla="*/ 3085286 w 11799254"/>
              <a:gd name="connsiteY2326" fmla="*/ 1351651 h 6687061"/>
              <a:gd name="connsiteX2327" fmla="*/ 64039 w 11799254"/>
              <a:gd name="connsiteY2327" fmla="*/ 4552221 h 6687061"/>
              <a:gd name="connsiteX2328" fmla="*/ 46465 w 11799254"/>
              <a:gd name="connsiteY2328" fmla="*/ 4527406 h 6687061"/>
              <a:gd name="connsiteX2329" fmla="*/ 37 w 11799254"/>
              <a:gd name="connsiteY2329" fmla="*/ 4527406 h 6687061"/>
              <a:gd name="connsiteX2330" fmla="*/ 37 w 11799254"/>
              <a:gd name="connsiteY2330" fmla="*/ 4706715 h 6687061"/>
              <a:gd name="connsiteX2331" fmla="*/ 6947 w 11799254"/>
              <a:gd name="connsiteY2331" fmla="*/ 4690505 h 6687061"/>
              <a:gd name="connsiteX2332" fmla="*/ 64038 w 11799254"/>
              <a:gd name="connsiteY2332" fmla="*/ 4552221 h 6687061"/>
              <a:gd name="connsiteX2333" fmla="*/ 8613399 w 11799254"/>
              <a:gd name="connsiteY2333" fmla="*/ 4072643 h 6687061"/>
              <a:gd name="connsiteX2334" fmla="*/ 8613399 w 11799254"/>
              <a:gd name="connsiteY2334" fmla="*/ 4072643 h 6687061"/>
              <a:gd name="connsiteX2335" fmla="*/ 8307057 w 11799254"/>
              <a:gd name="connsiteY2335" fmla="*/ 4072643 h 6687061"/>
              <a:gd name="connsiteX2336" fmla="*/ 8018666 w 11799254"/>
              <a:gd name="connsiteY2336" fmla="*/ 4252054 h 6687061"/>
              <a:gd name="connsiteX2337" fmla="*/ 7958145 w 11799254"/>
              <a:gd name="connsiteY2337" fmla="*/ 4410616 h 6687061"/>
              <a:gd name="connsiteX2338" fmla="*/ 7973436 w 11799254"/>
              <a:gd name="connsiteY2338" fmla="*/ 4432212 h 6687061"/>
              <a:gd name="connsiteX2339" fmla="*/ 8284733 w 11799254"/>
              <a:gd name="connsiteY2339" fmla="*/ 4432212 h 6687061"/>
              <a:gd name="connsiteX2340" fmla="*/ 8573884 w 11799254"/>
              <a:gd name="connsiteY2340" fmla="*/ 4235743 h 6687061"/>
              <a:gd name="connsiteX2341" fmla="*/ 8630972 w 11799254"/>
              <a:gd name="connsiteY2341" fmla="*/ 4097459 h 6687061"/>
              <a:gd name="connsiteX2342" fmla="*/ 8613399 w 11799254"/>
              <a:gd name="connsiteY2342" fmla="*/ 4072643 h 6687061"/>
              <a:gd name="connsiteX2343" fmla="*/ 92 w 11799254"/>
              <a:gd name="connsiteY2343" fmla="*/ 1908551 h 6687061"/>
              <a:gd name="connsiteX2344" fmla="*/ 92 w 11799254"/>
              <a:gd name="connsiteY2344" fmla="*/ 1997902 h 6687061"/>
              <a:gd name="connsiteX2345" fmla="*/ 243599 w 11799254"/>
              <a:gd name="connsiteY2345" fmla="*/ 1852470 h 6687061"/>
              <a:gd name="connsiteX2346" fmla="*/ 504909 w 11799254"/>
              <a:gd name="connsiteY2346" fmla="*/ 1852470 h 6687061"/>
              <a:gd name="connsiteX2347" fmla="*/ 507402 w 11799254"/>
              <a:gd name="connsiteY2347" fmla="*/ 1856196 h 6687061"/>
              <a:gd name="connsiteX2348" fmla="*/ 467873 w 11799254"/>
              <a:gd name="connsiteY2348" fmla="*/ 1951934 h 6687061"/>
              <a:gd name="connsiteX2349" fmla="*/ 467637 w 11799254"/>
              <a:gd name="connsiteY2349" fmla="*/ 1952504 h 6687061"/>
              <a:gd name="connsiteX2350" fmla="*/ 467420 w 11799254"/>
              <a:gd name="connsiteY2350" fmla="*/ 1953087 h 6687061"/>
              <a:gd name="connsiteX2351" fmla="*/ 221279 w 11799254"/>
              <a:gd name="connsiteY2351" fmla="*/ 2119925 h 6687061"/>
              <a:gd name="connsiteX2352" fmla="*/ 92 w 11799254"/>
              <a:gd name="connsiteY2352" fmla="*/ 2119925 h 6687061"/>
              <a:gd name="connsiteX2353" fmla="*/ 86 w 11799254"/>
              <a:gd name="connsiteY2353" fmla="*/ 2165982 h 6687061"/>
              <a:gd name="connsiteX2354" fmla="*/ 221279 w 11799254"/>
              <a:gd name="connsiteY2354" fmla="*/ 2165982 h 6687061"/>
              <a:gd name="connsiteX2355" fmla="*/ 510433 w 11799254"/>
              <a:gd name="connsiteY2355" fmla="*/ 1969512 h 6687061"/>
              <a:gd name="connsiteX2356" fmla="*/ 567524 w 11799254"/>
              <a:gd name="connsiteY2356" fmla="*/ 1831228 h 6687061"/>
              <a:gd name="connsiteX2357" fmla="*/ 549949 w 11799254"/>
              <a:gd name="connsiteY2357" fmla="*/ 1806413 h 6687061"/>
              <a:gd name="connsiteX2358" fmla="*/ 549949 w 11799254"/>
              <a:gd name="connsiteY2358" fmla="*/ 1806413 h 6687061"/>
              <a:gd name="connsiteX2359" fmla="*/ 243597 w 11799254"/>
              <a:gd name="connsiteY2359" fmla="*/ 1806413 h 6687061"/>
              <a:gd name="connsiteX2360" fmla="*/ 91 w 11799254"/>
              <a:gd name="connsiteY2360" fmla="*/ 1908551 h 6687061"/>
              <a:gd name="connsiteX2361" fmla="*/ 158477 w 11799254"/>
              <a:gd name="connsiteY2361" fmla="*/ 5138955 h 6687061"/>
              <a:gd name="connsiteX2362" fmla="*/ 215569 w 11799254"/>
              <a:gd name="connsiteY2362" fmla="*/ 5000659 h 6687061"/>
              <a:gd name="connsiteX2363" fmla="*/ 197994 w 11799254"/>
              <a:gd name="connsiteY2363" fmla="*/ 4975856 h 6687061"/>
              <a:gd name="connsiteX2364" fmla="*/ 30 w 11799254"/>
              <a:gd name="connsiteY2364" fmla="*/ 4975856 h 6687061"/>
              <a:gd name="connsiteX2365" fmla="*/ 24 w 11799254"/>
              <a:gd name="connsiteY2365" fmla="*/ 5307289 h 6687061"/>
              <a:gd name="connsiteX2366" fmla="*/ 158476 w 11799254"/>
              <a:gd name="connsiteY2366" fmla="*/ 5138955 h 6687061"/>
              <a:gd name="connsiteX2367" fmla="*/ 485577 w 11799254"/>
              <a:gd name="connsiteY2367" fmla="*/ 1531062 h 6687061"/>
              <a:gd name="connsiteX2368" fmla="*/ 425052 w 11799254"/>
              <a:gd name="connsiteY2368" fmla="*/ 1689624 h 6687061"/>
              <a:gd name="connsiteX2369" fmla="*/ 440344 w 11799254"/>
              <a:gd name="connsiteY2369" fmla="*/ 1711220 h 6687061"/>
              <a:gd name="connsiteX2370" fmla="*/ 751644 w 11799254"/>
              <a:gd name="connsiteY2370" fmla="*/ 1711220 h 6687061"/>
              <a:gd name="connsiteX2371" fmla="*/ 1040793 w 11799254"/>
              <a:gd name="connsiteY2371" fmla="*/ 1514750 h 6687061"/>
              <a:gd name="connsiteX2372" fmla="*/ 1097884 w 11799254"/>
              <a:gd name="connsiteY2372" fmla="*/ 1376467 h 6687061"/>
              <a:gd name="connsiteX2373" fmla="*/ 1080309 w 11799254"/>
              <a:gd name="connsiteY2373" fmla="*/ 1351651 h 6687061"/>
              <a:gd name="connsiteX2374" fmla="*/ 773957 w 11799254"/>
              <a:gd name="connsiteY2374" fmla="*/ 1351651 h 6687061"/>
              <a:gd name="connsiteX2375" fmla="*/ 485577 w 11799254"/>
              <a:gd name="connsiteY2375" fmla="*/ 1531062 h 6687061"/>
              <a:gd name="connsiteX2376" fmla="*/ 2579719 w 11799254"/>
              <a:gd name="connsiteY2376" fmla="*/ 903208 h 6687061"/>
              <a:gd name="connsiteX2377" fmla="*/ 2886075 w 11799254"/>
              <a:gd name="connsiteY2377" fmla="*/ 903208 h 6687061"/>
              <a:gd name="connsiteX2378" fmla="*/ 2903647 w 11799254"/>
              <a:gd name="connsiteY2378" fmla="*/ 928023 h 6687061"/>
              <a:gd name="connsiteX2379" fmla="*/ 2846559 w 11799254"/>
              <a:gd name="connsiteY2379" fmla="*/ 1066307 h 6687061"/>
              <a:gd name="connsiteX2380" fmla="*/ 2557408 w 11799254"/>
              <a:gd name="connsiteY2380" fmla="*/ 1262770 h 6687061"/>
              <a:gd name="connsiteX2381" fmla="*/ 2246111 w 11799254"/>
              <a:gd name="connsiteY2381" fmla="*/ 1262770 h 6687061"/>
              <a:gd name="connsiteX2382" fmla="*/ 2230819 w 11799254"/>
              <a:gd name="connsiteY2382" fmla="*/ 1241179 h 6687061"/>
              <a:gd name="connsiteX2383" fmla="*/ 2291341 w 11799254"/>
              <a:gd name="connsiteY2383" fmla="*/ 1082616 h 6687061"/>
              <a:gd name="connsiteX2384" fmla="*/ 2579719 w 11799254"/>
              <a:gd name="connsiteY2384" fmla="*/ 903208 h 6687061"/>
              <a:gd name="connsiteX2385" fmla="*/ 2841035 w 11799254"/>
              <a:gd name="connsiteY2385" fmla="*/ 949269 h 6687061"/>
              <a:gd name="connsiteX2386" fmla="*/ 2579719 w 11799254"/>
              <a:gd name="connsiteY2386" fmla="*/ 949269 h 6687061"/>
              <a:gd name="connsiteX2387" fmla="*/ 2334353 w 11799254"/>
              <a:gd name="connsiteY2387" fmla="*/ 1099047 h 6687061"/>
              <a:gd name="connsiteX2388" fmla="*/ 2290834 w 11799254"/>
              <a:gd name="connsiteY2388" fmla="*/ 1213053 h 6687061"/>
              <a:gd name="connsiteX2389" fmla="*/ 2293355 w 11799254"/>
              <a:gd name="connsiteY2389" fmla="*/ 1216712 h 6687061"/>
              <a:gd name="connsiteX2390" fmla="*/ 2557396 w 11799254"/>
              <a:gd name="connsiteY2390" fmla="*/ 1216712 h 6687061"/>
              <a:gd name="connsiteX2391" fmla="*/ 2803534 w 11799254"/>
              <a:gd name="connsiteY2391" fmla="*/ 1049878 h 6687061"/>
              <a:gd name="connsiteX2392" fmla="*/ 2803762 w 11799254"/>
              <a:gd name="connsiteY2392" fmla="*/ 1049297 h 6687061"/>
              <a:gd name="connsiteX2393" fmla="*/ 2804003 w 11799254"/>
              <a:gd name="connsiteY2393" fmla="*/ 1048723 h 6687061"/>
              <a:gd name="connsiteX2394" fmla="*/ 2843519 w 11799254"/>
              <a:gd name="connsiteY2394" fmla="*/ 952995 h 6687061"/>
              <a:gd name="connsiteX2395" fmla="*/ 2841023 w 11799254"/>
              <a:gd name="connsiteY2395" fmla="*/ 949270 h 6687061"/>
              <a:gd name="connsiteX2396" fmla="*/ 2216807 w 11799254"/>
              <a:gd name="connsiteY2396" fmla="*/ 903208 h 6687061"/>
              <a:gd name="connsiteX2397" fmla="*/ 1910451 w 11799254"/>
              <a:gd name="connsiteY2397" fmla="*/ 903208 h 6687061"/>
              <a:gd name="connsiteX2398" fmla="*/ 1622073 w 11799254"/>
              <a:gd name="connsiteY2398" fmla="*/ 1082616 h 6687061"/>
              <a:gd name="connsiteX2399" fmla="*/ 1561539 w 11799254"/>
              <a:gd name="connsiteY2399" fmla="*/ 1241179 h 6687061"/>
              <a:gd name="connsiteX2400" fmla="*/ 1576844 w 11799254"/>
              <a:gd name="connsiteY2400" fmla="*/ 1262770 h 6687061"/>
              <a:gd name="connsiteX2401" fmla="*/ 1888141 w 11799254"/>
              <a:gd name="connsiteY2401" fmla="*/ 1262770 h 6687061"/>
              <a:gd name="connsiteX2402" fmla="*/ 2177279 w 11799254"/>
              <a:gd name="connsiteY2402" fmla="*/ 1066307 h 6687061"/>
              <a:gd name="connsiteX2403" fmla="*/ 2234380 w 11799254"/>
              <a:gd name="connsiteY2403" fmla="*/ 928021 h 6687061"/>
              <a:gd name="connsiteX2404" fmla="*/ 2216807 w 11799254"/>
              <a:gd name="connsiteY2404" fmla="*/ 903208 h 6687061"/>
              <a:gd name="connsiteX2405" fmla="*/ 1547527 w 11799254"/>
              <a:gd name="connsiteY2405" fmla="*/ 903208 h 6687061"/>
              <a:gd name="connsiteX2406" fmla="*/ 1241180 w 11799254"/>
              <a:gd name="connsiteY2406" fmla="*/ 903208 h 6687061"/>
              <a:gd name="connsiteX2407" fmla="*/ 952799 w 11799254"/>
              <a:gd name="connsiteY2407" fmla="*/ 1082616 h 6687061"/>
              <a:gd name="connsiteX2408" fmla="*/ 892275 w 11799254"/>
              <a:gd name="connsiteY2408" fmla="*/ 1241179 h 6687061"/>
              <a:gd name="connsiteX2409" fmla="*/ 907566 w 11799254"/>
              <a:gd name="connsiteY2409" fmla="*/ 1262770 h 6687061"/>
              <a:gd name="connsiteX2410" fmla="*/ 1218861 w 11799254"/>
              <a:gd name="connsiteY2410" fmla="*/ 1262770 h 6687061"/>
              <a:gd name="connsiteX2411" fmla="*/ 1508012 w 11799254"/>
              <a:gd name="connsiteY2411" fmla="*/ 1066307 h 6687061"/>
              <a:gd name="connsiteX2412" fmla="*/ 1565100 w 11799254"/>
              <a:gd name="connsiteY2412" fmla="*/ 928021 h 6687061"/>
              <a:gd name="connsiteX2413" fmla="*/ 1547527 w 11799254"/>
              <a:gd name="connsiteY2413" fmla="*/ 903208 h 6687061"/>
              <a:gd name="connsiteX2414" fmla="*/ 3253496 w 11799254"/>
              <a:gd name="connsiteY2414" fmla="*/ 6238611 h 6687061"/>
              <a:gd name="connsiteX2415" fmla="*/ 3564793 w 11799254"/>
              <a:gd name="connsiteY2415" fmla="*/ 6238611 h 6687061"/>
              <a:gd name="connsiteX2416" fmla="*/ 3853944 w 11799254"/>
              <a:gd name="connsiteY2416" fmla="*/ 6042155 h 6687061"/>
              <a:gd name="connsiteX2417" fmla="*/ 3911045 w 11799254"/>
              <a:gd name="connsiteY2417" fmla="*/ 5903871 h 6687061"/>
              <a:gd name="connsiteX2418" fmla="*/ 3893460 w 11799254"/>
              <a:gd name="connsiteY2418" fmla="*/ 5879055 h 6687061"/>
              <a:gd name="connsiteX2419" fmla="*/ 3587117 w 11799254"/>
              <a:gd name="connsiteY2419" fmla="*/ 5879055 h 6687061"/>
              <a:gd name="connsiteX2420" fmla="*/ 3298726 w 11799254"/>
              <a:gd name="connsiteY2420" fmla="*/ 6058466 h 6687061"/>
              <a:gd name="connsiteX2421" fmla="*/ 3238205 w 11799254"/>
              <a:gd name="connsiteY2421" fmla="*/ 6217028 h 6687061"/>
              <a:gd name="connsiteX2422" fmla="*/ 3253496 w 11799254"/>
              <a:gd name="connsiteY2422" fmla="*/ 6238611 h 6687061"/>
              <a:gd name="connsiteX2423" fmla="*/ 1899657 w 11799254"/>
              <a:gd name="connsiteY2423" fmla="*/ 6217028 h 6687061"/>
              <a:gd name="connsiteX2424" fmla="*/ 1960191 w 11799254"/>
              <a:gd name="connsiteY2424" fmla="*/ 6058466 h 6687061"/>
              <a:gd name="connsiteX2425" fmla="*/ 2248569 w 11799254"/>
              <a:gd name="connsiteY2425" fmla="*/ 5879055 h 6687061"/>
              <a:gd name="connsiteX2426" fmla="*/ 2554925 w 11799254"/>
              <a:gd name="connsiteY2426" fmla="*/ 5879055 h 6687061"/>
              <a:gd name="connsiteX2427" fmla="*/ 2572497 w 11799254"/>
              <a:gd name="connsiteY2427" fmla="*/ 5903871 h 6687061"/>
              <a:gd name="connsiteX2428" fmla="*/ 2515410 w 11799254"/>
              <a:gd name="connsiteY2428" fmla="*/ 6042155 h 6687061"/>
              <a:gd name="connsiteX2429" fmla="*/ 2226258 w 11799254"/>
              <a:gd name="connsiteY2429" fmla="*/ 6238624 h 6687061"/>
              <a:gd name="connsiteX2430" fmla="*/ 1914962 w 11799254"/>
              <a:gd name="connsiteY2430" fmla="*/ 6238624 h 6687061"/>
              <a:gd name="connsiteX2431" fmla="*/ 1899670 w 11799254"/>
              <a:gd name="connsiteY2431" fmla="*/ 6217028 h 6687061"/>
              <a:gd name="connsiteX2432" fmla="*/ 1962205 w 11799254"/>
              <a:gd name="connsiteY2432" fmla="*/ 6192555 h 6687061"/>
              <a:gd name="connsiteX2433" fmla="*/ 2226258 w 11799254"/>
              <a:gd name="connsiteY2433" fmla="*/ 6192555 h 6687061"/>
              <a:gd name="connsiteX2434" fmla="*/ 2472385 w 11799254"/>
              <a:gd name="connsiteY2434" fmla="*/ 6025729 h 6687061"/>
              <a:gd name="connsiteX2435" fmla="*/ 2472613 w 11799254"/>
              <a:gd name="connsiteY2435" fmla="*/ 6025146 h 6687061"/>
              <a:gd name="connsiteX2436" fmla="*/ 2472853 w 11799254"/>
              <a:gd name="connsiteY2436" fmla="*/ 6024576 h 6687061"/>
              <a:gd name="connsiteX2437" fmla="*/ 2512369 w 11799254"/>
              <a:gd name="connsiteY2437" fmla="*/ 5928838 h 6687061"/>
              <a:gd name="connsiteX2438" fmla="*/ 2509873 w 11799254"/>
              <a:gd name="connsiteY2438" fmla="*/ 5925112 h 6687061"/>
              <a:gd name="connsiteX2439" fmla="*/ 2248569 w 11799254"/>
              <a:gd name="connsiteY2439" fmla="*/ 5925112 h 6687061"/>
              <a:gd name="connsiteX2440" fmla="*/ 2003203 w 11799254"/>
              <a:gd name="connsiteY2440" fmla="*/ 6074891 h 6687061"/>
              <a:gd name="connsiteX2441" fmla="*/ 1959684 w 11799254"/>
              <a:gd name="connsiteY2441" fmla="*/ 6188905 h 6687061"/>
              <a:gd name="connsiteX2442" fmla="*/ 1962205 w 11799254"/>
              <a:gd name="connsiteY2442" fmla="*/ 6192555 h 6687061"/>
              <a:gd name="connsiteX2443" fmla="*/ 2584229 w 11799254"/>
              <a:gd name="connsiteY2443" fmla="*/ 6238611 h 6687061"/>
              <a:gd name="connsiteX2444" fmla="*/ 2895526 w 11799254"/>
              <a:gd name="connsiteY2444" fmla="*/ 6238611 h 6687061"/>
              <a:gd name="connsiteX2445" fmla="*/ 3184677 w 11799254"/>
              <a:gd name="connsiteY2445" fmla="*/ 6042155 h 6687061"/>
              <a:gd name="connsiteX2446" fmla="*/ 3241765 w 11799254"/>
              <a:gd name="connsiteY2446" fmla="*/ 5903871 h 6687061"/>
              <a:gd name="connsiteX2447" fmla="*/ 3224192 w 11799254"/>
              <a:gd name="connsiteY2447" fmla="*/ 5879055 h 6687061"/>
              <a:gd name="connsiteX2448" fmla="*/ 2917849 w 11799254"/>
              <a:gd name="connsiteY2448" fmla="*/ 5879055 h 6687061"/>
              <a:gd name="connsiteX2449" fmla="*/ 2629458 w 11799254"/>
              <a:gd name="connsiteY2449" fmla="*/ 6058466 h 6687061"/>
              <a:gd name="connsiteX2450" fmla="*/ 2568925 w 11799254"/>
              <a:gd name="connsiteY2450" fmla="*/ 6217028 h 6687061"/>
              <a:gd name="connsiteX2451" fmla="*/ 2584229 w 11799254"/>
              <a:gd name="connsiteY2451" fmla="*/ 6238611 h 6687061"/>
              <a:gd name="connsiteX2452" fmla="*/ 440344 w 11799254"/>
              <a:gd name="connsiteY2452" fmla="*/ 5783850 h 6687061"/>
              <a:gd name="connsiteX2453" fmla="*/ 751644 w 11799254"/>
              <a:gd name="connsiteY2453" fmla="*/ 5783850 h 6687061"/>
              <a:gd name="connsiteX2454" fmla="*/ 1040793 w 11799254"/>
              <a:gd name="connsiteY2454" fmla="*/ 5587393 h 6687061"/>
              <a:gd name="connsiteX2455" fmla="*/ 1097884 w 11799254"/>
              <a:gd name="connsiteY2455" fmla="*/ 5449109 h 6687061"/>
              <a:gd name="connsiteX2456" fmla="*/ 1080309 w 11799254"/>
              <a:gd name="connsiteY2456" fmla="*/ 5424294 h 6687061"/>
              <a:gd name="connsiteX2457" fmla="*/ 773957 w 11799254"/>
              <a:gd name="connsiteY2457" fmla="*/ 5424294 h 6687061"/>
              <a:gd name="connsiteX2458" fmla="*/ 485577 w 11799254"/>
              <a:gd name="connsiteY2458" fmla="*/ 5603704 h 6687061"/>
              <a:gd name="connsiteX2459" fmla="*/ 425052 w 11799254"/>
              <a:gd name="connsiteY2459" fmla="*/ 5762266 h 6687061"/>
              <a:gd name="connsiteX2460" fmla="*/ 440344 w 11799254"/>
              <a:gd name="connsiteY2460" fmla="*/ 5783850 h 6687061"/>
              <a:gd name="connsiteX2461" fmla="*/ 3400979 w 11799254"/>
              <a:gd name="connsiteY2461" fmla="*/ 454764 h 6687061"/>
              <a:gd name="connsiteX2462" fmla="*/ 3094636 w 11799254"/>
              <a:gd name="connsiteY2462" fmla="*/ 454764 h 6687061"/>
              <a:gd name="connsiteX2463" fmla="*/ 2806245 w 11799254"/>
              <a:gd name="connsiteY2463" fmla="*/ 634172 h 6687061"/>
              <a:gd name="connsiteX2464" fmla="*/ 2745724 w 11799254"/>
              <a:gd name="connsiteY2464" fmla="*/ 792735 h 6687061"/>
              <a:gd name="connsiteX2465" fmla="*/ 2761016 w 11799254"/>
              <a:gd name="connsiteY2465" fmla="*/ 814326 h 6687061"/>
              <a:gd name="connsiteX2466" fmla="*/ 3072313 w 11799254"/>
              <a:gd name="connsiteY2466" fmla="*/ 814326 h 6687061"/>
              <a:gd name="connsiteX2467" fmla="*/ 3361464 w 11799254"/>
              <a:gd name="connsiteY2467" fmla="*/ 617863 h 6687061"/>
              <a:gd name="connsiteX2468" fmla="*/ 3418552 w 11799254"/>
              <a:gd name="connsiteY2468" fmla="*/ 479577 h 6687061"/>
              <a:gd name="connsiteX2469" fmla="*/ 3400979 w 11799254"/>
              <a:gd name="connsiteY2469" fmla="*/ 454764 h 6687061"/>
              <a:gd name="connsiteX2470" fmla="*/ 1248518 w 11799254"/>
              <a:gd name="connsiteY2470" fmla="*/ 6238611 h 6687061"/>
              <a:gd name="connsiteX2471" fmla="*/ 1559816 w 11799254"/>
              <a:gd name="connsiteY2471" fmla="*/ 6238611 h 6687061"/>
              <a:gd name="connsiteX2472" fmla="*/ 1848967 w 11799254"/>
              <a:gd name="connsiteY2472" fmla="*/ 6042155 h 6687061"/>
              <a:gd name="connsiteX2473" fmla="*/ 1906068 w 11799254"/>
              <a:gd name="connsiteY2473" fmla="*/ 5903871 h 6687061"/>
              <a:gd name="connsiteX2474" fmla="*/ 1888496 w 11799254"/>
              <a:gd name="connsiteY2474" fmla="*/ 5879055 h 6687061"/>
              <a:gd name="connsiteX2475" fmla="*/ 1582127 w 11799254"/>
              <a:gd name="connsiteY2475" fmla="*/ 5879055 h 6687061"/>
              <a:gd name="connsiteX2476" fmla="*/ 1293749 w 11799254"/>
              <a:gd name="connsiteY2476" fmla="*/ 6058466 h 6687061"/>
              <a:gd name="connsiteX2477" fmla="*/ 1233225 w 11799254"/>
              <a:gd name="connsiteY2477" fmla="*/ 6217028 h 6687061"/>
              <a:gd name="connsiteX2478" fmla="*/ 1248517 w 11799254"/>
              <a:gd name="connsiteY2478" fmla="*/ 6238611 h 6687061"/>
              <a:gd name="connsiteX2479" fmla="*/ 1094328 w 11799254"/>
              <a:gd name="connsiteY2479" fmla="*/ 5762266 h 6687061"/>
              <a:gd name="connsiteX2480" fmla="*/ 1154859 w 11799254"/>
              <a:gd name="connsiteY2480" fmla="*/ 5603704 h 6687061"/>
              <a:gd name="connsiteX2481" fmla="*/ 1443234 w 11799254"/>
              <a:gd name="connsiteY2481" fmla="*/ 5424294 h 6687061"/>
              <a:gd name="connsiteX2482" fmla="*/ 1749590 w 11799254"/>
              <a:gd name="connsiteY2482" fmla="*/ 5424294 h 6687061"/>
              <a:gd name="connsiteX2483" fmla="*/ 1767162 w 11799254"/>
              <a:gd name="connsiteY2483" fmla="*/ 5449109 h 6687061"/>
              <a:gd name="connsiteX2484" fmla="*/ 1710074 w 11799254"/>
              <a:gd name="connsiteY2484" fmla="*/ 5587393 h 6687061"/>
              <a:gd name="connsiteX2485" fmla="*/ 1420923 w 11799254"/>
              <a:gd name="connsiteY2485" fmla="*/ 5783862 h 6687061"/>
              <a:gd name="connsiteX2486" fmla="*/ 1109620 w 11799254"/>
              <a:gd name="connsiteY2486" fmla="*/ 5783862 h 6687061"/>
              <a:gd name="connsiteX2487" fmla="*/ 1094328 w 11799254"/>
              <a:gd name="connsiteY2487" fmla="*/ 5762266 h 6687061"/>
              <a:gd name="connsiteX2488" fmla="*/ 1156870 w 11799254"/>
              <a:gd name="connsiteY2488" fmla="*/ 5737793 h 6687061"/>
              <a:gd name="connsiteX2489" fmla="*/ 1420923 w 11799254"/>
              <a:gd name="connsiteY2489" fmla="*/ 5737793 h 6687061"/>
              <a:gd name="connsiteX2490" fmla="*/ 1667062 w 11799254"/>
              <a:gd name="connsiteY2490" fmla="*/ 5570968 h 6687061"/>
              <a:gd name="connsiteX2491" fmla="*/ 1667277 w 11799254"/>
              <a:gd name="connsiteY2491" fmla="*/ 5570385 h 6687061"/>
              <a:gd name="connsiteX2492" fmla="*/ 1667518 w 11799254"/>
              <a:gd name="connsiteY2492" fmla="*/ 5569814 h 6687061"/>
              <a:gd name="connsiteX2493" fmla="*/ 1707033 w 11799254"/>
              <a:gd name="connsiteY2493" fmla="*/ 5474076 h 6687061"/>
              <a:gd name="connsiteX2494" fmla="*/ 1704550 w 11799254"/>
              <a:gd name="connsiteY2494" fmla="*/ 5470350 h 6687061"/>
              <a:gd name="connsiteX2495" fmla="*/ 1443234 w 11799254"/>
              <a:gd name="connsiteY2495" fmla="*/ 5470350 h 6687061"/>
              <a:gd name="connsiteX2496" fmla="*/ 1197872 w 11799254"/>
              <a:gd name="connsiteY2496" fmla="*/ 5620129 h 6687061"/>
              <a:gd name="connsiteX2497" fmla="*/ 1154351 w 11799254"/>
              <a:gd name="connsiteY2497" fmla="*/ 5734143 h 6687061"/>
              <a:gd name="connsiteX2498" fmla="*/ 1156869 w 11799254"/>
              <a:gd name="connsiteY2498" fmla="*/ 5737793 h 6687061"/>
              <a:gd name="connsiteX2499" fmla="*/ 212000 w 11799254"/>
              <a:gd name="connsiteY2499" fmla="*/ 5313816 h 6687061"/>
              <a:gd name="connsiteX2500" fmla="*/ 272531 w 11799254"/>
              <a:gd name="connsiteY2500" fmla="*/ 5155254 h 6687061"/>
              <a:gd name="connsiteX2501" fmla="*/ 560912 w 11799254"/>
              <a:gd name="connsiteY2501" fmla="*/ 4975843 h 6687061"/>
              <a:gd name="connsiteX2502" fmla="*/ 867264 w 11799254"/>
              <a:gd name="connsiteY2502" fmla="*/ 4975843 h 6687061"/>
              <a:gd name="connsiteX2503" fmla="*/ 867264 w 11799254"/>
              <a:gd name="connsiteY2503" fmla="*/ 4975843 h 6687061"/>
              <a:gd name="connsiteX2504" fmla="*/ 884839 w 11799254"/>
              <a:gd name="connsiteY2504" fmla="*/ 5000659 h 6687061"/>
              <a:gd name="connsiteX2505" fmla="*/ 827747 w 11799254"/>
              <a:gd name="connsiteY2505" fmla="*/ 5138942 h 6687061"/>
              <a:gd name="connsiteX2506" fmla="*/ 538594 w 11799254"/>
              <a:gd name="connsiteY2506" fmla="*/ 5335412 h 6687061"/>
              <a:gd name="connsiteX2507" fmla="*/ 227300 w 11799254"/>
              <a:gd name="connsiteY2507" fmla="*/ 5335412 h 6687061"/>
              <a:gd name="connsiteX2508" fmla="*/ 212001 w 11799254"/>
              <a:gd name="connsiteY2508" fmla="*/ 5313816 h 6687061"/>
              <a:gd name="connsiteX2509" fmla="*/ 274542 w 11799254"/>
              <a:gd name="connsiteY2509" fmla="*/ 5289355 h 6687061"/>
              <a:gd name="connsiteX2510" fmla="*/ 538593 w 11799254"/>
              <a:gd name="connsiteY2510" fmla="*/ 5289355 h 6687061"/>
              <a:gd name="connsiteX2511" fmla="*/ 784728 w 11799254"/>
              <a:gd name="connsiteY2511" fmla="*/ 5122517 h 6687061"/>
              <a:gd name="connsiteX2512" fmla="*/ 784951 w 11799254"/>
              <a:gd name="connsiteY2512" fmla="*/ 5121934 h 6687061"/>
              <a:gd name="connsiteX2513" fmla="*/ 785186 w 11799254"/>
              <a:gd name="connsiteY2513" fmla="*/ 5121364 h 6687061"/>
              <a:gd name="connsiteX2514" fmla="*/ 824709 w 11799254"/>
              <a:gd name="connsiteY2514" fmla="*/ 5025626 h 6687061"/>
              <a:gd name="connsiteX2515" fmla="*/ 822216 w 11799254"/>
              <a:gd name="connsiteY2515" fmla="*/ 5021913 h 6687061"/>
              <a:gd name="connsiteX2516" fmla="*/ 560912 w 11799254"/>
              <a:gd name="connsiteY2516" fmla="*/ 5021913 h 6687061"/>
              <a:gd name="connsiteX2517" fmla="*/ 315544 w 11799254"/>
              <a:gd name="connsiteY2517" fmla="*/ 5171679 h 6687061"/>
              <a:gd name="connsiteX2518" fmla="*/ 272023 w 11799254"/>
              <a:gd name="connsiteY2518" fmla="*/ 5285693 h 6687061"/>
              <a:gd name="connsiteX2519" fmla="*/ 274541 w 11799254"/>
              <a:gd name="connsiteY2519" fmla="*/ 5289355 h 6687061"/>
              <a:gd name="connsiteX2520" fmla="*/ 6793788 w 11799254"/>
              <a:gd name="connsiteY2520" fmla="*/ 2434261 h 6687061"/>
              <a:gd name="connsiteX2521" fmla="*/ 6733254 w 11799254"/>
              <a:gd name="connsiteY2521" fmla="*/ 2592823 h 6687061"/>
              <a:gd name="connsiteX2522" fmla="*/ 6748545 w 11799254"/>
              <a:gd name="connsiteY2522" fmla="*/ 2614420 h 6687061"/>
              <a:gd name="connsiteX2523" fmla="*/ 7059842 w 11799254"/>
              <a:gd name="connsiteY2523" fmla="*/ 2614420 h 6687061"/>
              <a:gd name="connsiteX2524" fmla="*/ 7348993 w 11799254"/>
              <a:gd name="connsiteY2524" fmla="*/ 2417950 h 6687061"/>
              <a:gd name="connsiteX2525" fmla="*/ 7406093 w 11799254"/>
              <a:gd name="connsiteY2525" fmla="*/ 2279666 h 6687061"/>
              <a:gd name="connsiteX2526" fmla="*/ 7388508 w 11799254"/>
              <a:gd name="connsiteY2526" fmla="*/ 2254863 h 6687061"/>
              <a:gd name="connsiteX2527" fmla="*/ 7082165 w 11799254"/>
              <a:gd name="connsiteY2527" fmla="*/ 2254863 h 6687061"/>
              <a:gd name="connsiteX2528" fmla="*/ 6793788 w 11799254"/>
              <a:gd name="connsiteY2528" fmla="*/ 2434261 h 6687061"/>
              <a:gd name="connsiteX2529" fmla="*/ 7460989 w 11799254"/>
              <a:gd name="connsiteY2529" fmla="*/ 1351651 h 6687061"/>
              <a:gd name="connsiteX2530" fmla="*/ 7767346 w 11799254"/>
              <a:gd name="connsiteY2530" fmla="*/ 1351651 h 6687061"/>
              <a:gd name="connsiteX2531" fmla="*/ 7767346 w 11799254"/>
              <a:gd name="connsiteY2531" fmla="*/ 1351651 h 6687061"/>
              <a:gd name="connsiteX2532" fmla="*/ 7784917 w 11799254"/>
              <a:gd name="connsiteY2532" fmla="*/ 1376467 h 6687061"/>
              <a:gd name="connsiteX2533" fmla="*/ 7727830 w 11799254"/>
              <a:gd name="connsiteY2533" fmla="*/ 1514750 h 6687061"/>
              <a:gd name="connsiteX2534" fmla="*/ 7438679 w 11799254"/>
              <a:gd name="connsiteY2534" fmla="*/ 1711220 h 6687061"/>
              <a:gd name="connsiteX2535" fmla="*/ 7127382 w 11799254"/>
              <a:gd name="connsiteY2535" fmla="*/ 1711220 h 6687061"/>
              <a:gd name="connsiteX2536" fmla="*/ 7112090 w 11799254"/>
              <a:gd name="connsiteY2536" fmla="*/ 1689624 h 6687061"/>
              <a:gd name="connsiteX2537" fmla="*/ 7172612 w 11799254"/>
              <a:gd name="connsiteY2537" fmla="*/ 1531062 h 6687061"/>
              <a:gd name="connsiteX2538" fmla="*/ 7460989 w 11799254"/>
              <a:gd name="connsiteY2538" fmla="*/ 1351651 h 6687061"/>
              <a:gd name="connsiteX2539" fmla="*/ 7722306 w 11799254"/>
              <a:gd name="connsiteY2539" fmla="*/ 1397708 h 6687061"/>
              <a:gd name="connsiteX2540" fmla="*/ 7460989 w 11799254"/>
              <a:gd name="connsiteY2540" fmla="*/ 1397708 h 6687061"/>
              <a:gd name="connsiteX2541" fmla="*/ 7215623 w 11799254"/>
              <a:gd name="connsiteY2541" fmla="*/ 1547487 h 6687061"/>
              <a:gd name="connsiteX2542" fmla="*/ 7172104 w 11799254"/>
              <a:gd name="connsiteY2542" fmla="*/ 1661501 h 6687061"/>
              <a:gd name="connsiteX2543" fmla="*/ 7174626 w 11799254"/>
              <a:gd name="connsiteY2543" fmla="*/ 1665151 h 6687061"/>
              <a:gd name="connsiteX2544" fmla="*/ 7438679 w 11799254"/>
              <a:gd name="connsiteY2544" fmla="*/ 1665151 h 6687061"/>
              <a:gd name="connsiteX2545" fmla="*/ 7684817 w 11799254"/>
              <a:gd name="connsiteY2545" fmla="*/ 1498325 h 6687061"/>
              <a:gd name="connsiteX2546" fmla="*/ 7685033 w 11799254"/>
              <a:gd name="connsiteY2546" fmla="*/ 1497742 h 6687061"/>
              <a:gd name="connsiteX2547" fmla="*/ 7685261 w 11799254"/>
              <a:gd name="connsiteY2547" fmla="*/ 1497172 h 6687061"/>
              <a:gd name="connsiteX2548" fmla="*/ 7724802 w 11799254"/>
              <a:gd name="connsiteY2548" fmla="*/ 1401434 h 6687061"/>
              <a:gd name="connsiteX2549" fmla="*/ 7722306 w 11799254"/>
              <a:gd name="connsiteY2549" fmla="*/ 1397720 h 6687061"/>
              <a:gd name="connsiteX2550" fmla="*/ 7266288 w 11799254"/>
              <a:gd name="connsiteY2550" fmla="*/ 2165982 h 6687061"/>
              <a:gd name="connsiteX2551" fmla="*/ 7577572 w 11799254"/>
              <a:gd name="connsiteY2551" fmla="*/ 2165982 h 6687061"/>
              <a:gd name="connsiteX2552" fmla="*/ 7866736 w 11799254"/>
              <a:gd name="connsiteY2552" fmla="*/ 1969512 h 6687061"/>
              <a:gd name="connsiteX2553" fmla="*/ 7923823 w 11799254"/>
              <a:gd name="connsiteY2553" fmla="*/ 1831228 h 6687061"/>
              <a:gd name="connsiteX2554" fmla="*/ 7906251 w 11799254"/>
              <a:gd name="connsiteY2554" fmla="*/ 1806413 h 6687061"/>
              <a:gd name="connsiteX2555" fmla="*/ 7599895 w 11799254"/>
              <a:gd name="connsiteY2555" fmla="*/ 1806413 h 6687061"/>
              <a:gd name="connsiteX2556" fmla="*/ 7311518 w 11799254"/>
              <a:gd name="connsiteY2556" fmla="*/ 1985824 h 6687061"/>
              <a:gd name="connsiteX2557" fmla="*/ 7250984 w 11799254"/>
              <a:gd name="connsiteY2557" fmla="*/ 2144386 h 6687061"/>
              <a:gd name="connsiteX2558" fmla="*/ 7266288 w 11799254"/>
              <a:gd name="connsiteY2558" fmla="*/ 2165982 h 6687061"/>
              <a:gd name="connsiteX2559" fmla="*/ 8336019 w 11799254"/>
              <a:gd name="connsiteY2559" fmla="*/ 2895347 h 6687061"/>
              <a:gd name="connsiteX2560" fmla="*/ 8275485 w 11799254"/>
              <a:gd name="connsiteY2560" fmla="*/ 3053910 h 6687061"/>
              <a:gd name="connsiteX2561" fmla="*/ 8290777 w 11799254"/>
              <a:gd name="connsiteY2561" fmla="*/ 3075506 h 6687061"/>
              <a:gd name="connsiteX2562" fmla="*/ 8602073 w 11799254"/>
              <a:gd name="connsiteY2562" fmla="*/ 3075506 h 6687061"/>
              <a:gd name="connsiteX2563" fmla="*/ 8891224 w 11799254"/>
              <a:gd name="connsiteY2563" fmla="*/ 2879036 h 6687061"/>
              <a:gd name="connsiteX2564" fmla="*/ 8948325 w 11799254"/>
              <a:gd name="connsiteY2564" fmla="*/ 2740752 h 6687061"/>
              <a:gd name="connsiteX2565" fmla="*/ 8930752 w 11799254"/>
              <a:gd name="connsiteY2565" fmla="*/ 2715937 h 6687061"/>
              <a:gd name="connsiteX2566" fmla="*/ 8930752 w 11799254"/>
              <a:gd name="connsiteY2566" fmla="*/ 2715937 h 6687061"/>
              <a:gd name="connsiteX2567" fmla="*/ 8624396 w 11799254"/>
              <a:gd name="connsiteY2567" fmla="*/ 2715937 h 6687061"/>
              <a:gd name="connsiteX2568" fmla="*/ 8336019 w 11799254"/>
              <a:gd name="connsiteY2568" fmla="*/ 2895347 h 6687061"/>
              <a:gd name="connsiteX2569" fmla="*/ 9181667 w 11799254"/>
              <a:gd name="connsiteY2569" fmla="*/ 3782236 h 6687061"/>
              <a:gd name="connsiteX2570" fmla="*/ 9238768 w 11799254"/>
              <a:gd name="connsiteY2570" fmla="*/ 3643952 h 6687061"/>
              <a:gd name="connsiteX2571" fmla="*/ 9221183 w 11799254"/>
              <a:gd name="connsiteY2571" fmla="*/ 3619136 h 6687061"/>
              <a:gd name="connsiteX2572" fmla="*/ 9221183 w 11799254"/>
              <a:gd name="connsiteY2572" fmla="*/ 3619136 h 6687061"/>
              <a:gd name="connsiteX2573" fmla="*/ 8914840 w 11799254"/>
              <a:gd name="connsiteY2573" fmla="*/ 3619136 h 6687061"/>
              <a:gd name="connsiteX2574" fmla="*/ 8626449 w 11799254"/>
              <a:gd name="connsiteY2574" fmla="*/ 3798547 h 6687061"/>
              <a:gd name="connsiteX2575" fmla="*/ 8565928 w 11799254"/>
              <a:gd name="connsiteY2575" fmla="*/ 3957109 h 6687061"/>
              <a:gd name="connsiteX2576" fmla="*/ 8581220 w 11799254"/>
              <a:gd name="connsiteY2576" fmla="*/ 3978705 h 6687061"/>
              <a:gd name="connsiteX2577" fmla="*/ 8892516 w 11799254"/>
              <a:gd name="connsiteY2577" fmla="*/ 3978705 h 6687061"/>
              <a:gd name="connsiteX2578" fmla="*/ 9181667 w 11799254"/>
              <a:gd name="connsiteY2578" fmla="*/ 3782236 h 6687061"/>
              <a:gd name="connsiteX2579" fmla="*/ 9091627 w 11799254"/>
              <a:gd name="connsiteY2579" fmla="*/ 2254863 h 6687061"/>
              <a:gd name="connsiteX2580" fmla="*/ 8803248 w 11799254"/>
              <a:gd name="connsiteY2580" fmla="*/ 2434261 h 6687061"/>
              <a:gd name="connsiteX2581" fmla="*/ 8742715 w 11799254"/>
              <a:gd name="connsiteY2581" fmla="*/ 2592823 h 6687061"/>
              <a:gd name="connsiteX2582" fmla="*/ 8758007 w 11799254"/>
              <a:gd name="connsiteY2582" fmla="*/ 2614420 h 6687061"/>
              <a:gd name="connsiteX2583" fmla="*/ 9069303 w 11799254"/>
              <a:gd name="connsiteY2583" fmla="*/ 2614420 h 6687061"/>
              <a:gd name="connsiteX2584" fmla="*/ 9358454 w 11799254"/>
              <a:gd name="connsiteY2584" fmla="*/ 2417950 h 6687061"/>
              <a:gd name="connsiteX2585" fmla="*/ 9415555 w 11799254"/>
              <a:gd name="connsiteY2585" fmla="*/ 2279666 h 6687061"/>
              <a:gd name="connsiteX2586" fmla="*/ 9397970 w 11799254"/>
              <a:gd name="connsiteY2586" fmla="*/ 2254863 h 6687061"/>
              <a:gd name="connsiteX2587" fmla="*/ 9091627 w 11799254"/>
              <a:gd name="connsiteY2587" fmla="*/ 2254863 h 6687061"/>
              <a:gd name="connsiteX2588" fmla="*/ 9271341 w 11799254"/>
              <a:gd name="connsiteY2588" fmla="*/ 3075493 h 6687061"/>
              <a:gd name="connsiteX2589" fmla="*/ 8960056 w 11799254"/>
              <a:gd name="connsiteY2589" fmla="*/ 3075493 h 6687061"/>
              <a:gd name="connsiteX2590" fmla="*/ 8944765 w 11799254"/>
              <a:gd name="connsiteY2590" fmla="*/ 3053910 h 6687061"/>
              <a:gd name="connsiteX2591" fmla="*/ 9005286 w 11799254"/>
              <a:gd name="connsiteY2591" fmla="*/ 2895347 h 6687061"/>
              <a:gd name="connsiteX2592" fmla="*/ 9293664 w 11799254"/>
              <a:gd name="connsiteY2592" fmla="*/ 2715937 h 6687061"/>
              <a:gd name="connsiteX2593" fmla="*/ 9600020 w 11799254"/>
              <a:gd name="connsiteY2593" fmla="*/ 2715937 h 6687061"/>
              <a:gd name="connsiteX2594" fmla="*/ 9600020 w 11799254"/>
              <a:gd name="connsiteY2594" fmla="*/ 2715937 h 6687061"/>
              <a:gd name="connsiteX2595" fmla="*/ 9617592 w 11799254"/>
              <a:gd name="connsiteY2595" fmla="*/ 2740752 h 6687061"/>
              <a:gd name="connsiteX2596" fmla="*/ 9560504 w 11799254"/>
              <a:gd name="connsiteY2596" fmla="*/ 2879036 h 6687061"/>
              <a:gd name="connsiteX2597" fmla="*/ 9271341 w 11799254"/>
              <a:gd name="connsiteY2597" fmla="*/ 3075493 h 6687061"/>
              <a:gd name="connsiteX2598" fmla="*/ 9007300 w 11799254"/>
              <a:gd name="connsiteY2598" fmla="*/ 3029436 h 6687061"/>
              <a:gd name="connsiteX2599" fmla="*/ 9271341 w 11799254"/>
              <a:gd name="connsiteY2599" fmla="*/ 3029436 h 6687061"/>
              <a:gd name="connsiteX2600" fmla="*/ 9517492 w 11799254"/>
              <a:gd name="connsiteY2600" fmla="*/ 2862598 h 6687061"/>
              <a:gd name="connsiteX2601" fmla="*/ 9517707 w 11799254"/>
              <a:gd name="connsiteY2601" fmla="*/ 2862028 h 6687061"/>
              <a:gd name="connsiteX2602" fmla="*/ 9517935 w 11799254"/>
              <a:gd name="connsiteY2602" fmla="*/ 2861458 h 6687061"/>
              <a:gd name="connsiteX2603" fmla="*/ 9557463 w 11799254"/>
              <a:gd name="connsiteY2603" fmla="*/ 2765720 h 6687061"/>
              <a:gd name="connsiteX2604" fmla="*/ 9554980 w 11799254"/>
              <a:gd name="connsiteY2604" fmla="*/ 2761994 h 6687061"/>
              <a:gd name="connsiteX2605" fmla="*/ 9293664 w 11799254"/>
              <a:gd name="connsiteY2605" fmla="*/ 2761994 h 6687061"/>
              <a:gd name="connsiteX2606" fmla="*/ 9048298 w 11799254"/>
              <a:gd name="connsiteY2606" fmla="*/ 2911773 h 6687061"/>
              <a:gd name="connsiteX2607" fmla="*/ 9004779 w 11799254"/>
              <a:gd name="connsiteY2607" fmla="*/ 3025774 h 6687061"/>
              <a:gd name="connsiteX2608" fmla="*/ 9007300 w 11799254"/>
              <a:gd name="connsiteY2608" fmla="*/ 3029436 h 6687061"/>
              <a:gd name="connsiteX2609" fmla="*/ 3552517 w 11799254"/>
              <a:gd name="connsiteY2609" fmla="*/ 903208 h 6687061"/>
              <a:gd name="connsiteX2610" fmla="*/ 3246161 w 11799254"/>
              <a:gd name="connsiteY2610" fmla="*/ 903208 h 6687061"/>
              <a:gd name="connsiteX2611" fmla="*/ 2957783 w 11799254"/>
              <a:gd name="connsiteY2611" fmla="*/ 1082616 h 6687061"/>
              <a:gd name="connsiteX2612" fmla="*/ 2897262 w 11799254"/>
              <a:gd name="connsiteY2612" fmla="*/ 1241179 h 6687061"/>
              <a:gd name="connsiteX2613" fmla="*/ 2912553 w 11799254"/>
              <a:gd name="connsiteY2613" fmla="*/ 1262770 h 6687061"/>
              <a:gd name="connsiteX2614" fmla="*/ 3223838 w 11799254"/>
              <a:gd name="connsiteY2614" fmla="*/ 1262770 h 6687061"/>
              <a:gd name="connsiteX2615" fmla="*/ 3513001 w 11799254"/>
              <a:gd name="connsiteY2615" fmla="*/ 1066307 h 6687061"/>
              <a:gd name="connsiteX2616" fmla="*/ 3570089 w 11799254"/>
              <a:gd name="connsiteY2616" fmla="*/ 928021 h 6687061"/>
              <a:gd name="connsiteX2617" fmla="*/ 3552517 w 11799254"/>
              <a:gd name="connsiteY2617" fmla="*/ 903208 h 6687061"/>
              <a:gd name="connsiteX2618" fmla="*/ 4423821 w 11799254"/>
              <a:gd name="connsiteY2618" fmla="*/ 1351651 h 6687061"/>
              <a:gd name="connsiteX2619" fmla="*/ 4117465 w 11799254"/>
              <a:gd name="connsiteY2619" fmla="*/ 1351651 h 6687061"/>
              <a:gd name="connsiteX2620" fmla="*/ 3829087 w 11799254"/>
              <a:gd name="connsiteY2620" fmla="*/ 1531062 h 6687061"/>
              <a:gd name="connsiteX2621" fmla="*/ 3768566 w 11799254"/>
              <a:gd name="connsiteY2621" fmla="*/ 1689624 h 6687061"/>
              <a:gd name="connsiteX2622" fmla="*/ 3783858 w 11799254"/>
              <a:gd name="connsiteY2622" fmla="*/ 1711220 h 6687061"/>
              <a:gd name="connsiteX2623" fmla="*/ 4095154 w 11799254"/>
              <a:gd name="connsiteY2623" fmla="*/ 1711220 h 6687061"/>
              <a:gd name="connsiteX2624" fmla="*/ 4384306 w 11799254"/>
              <a:gd name="connsiteY2624" fmla="*/ 1514750 h 6687061"/>
              <a:gd name="connsiteX2625" fmla="*/ 4441393 w 11799254"/>
              <a:gd name="connsiteY2625" fmla="*/ 1376467 h 6687061"/>
              <a:gd name="connsiteX2626" fmla="*/ 4423821 w 11799254"/>
              <a:gd name="connsiteY2626" fmla="*/ 1351651 h 6687061"/>
              <a:gd name="connsiteX2627" fmla="*/ 4638515 w 11799254"/>
              <a:gd name="connsiteY2627" fmla="*/ 1985824 h 6687061"/>
              <a:gd name="connsiteX2628" fmla="*/ 4577994 w 11799254"/>
              <a:gd name="connsiteY2628" fmla="*/ 2144386 h 6687061"/>
              <a:gd name="connsiteX2629" fmla="*/ 4593286 w 11799254"/>
              <a:gd name="connsiteY2629" fmla="*/ 2165982 h 6687061"/>
              <a:gd name="connsiteX2630" fmla="*/ 4904582 w 11799254"/>
              <a:gd name="connsiteY2630" fmla="*/ 2165982 h 6687061"/>
              <a:gd name="connsiteX2631" fmla="*/ 5193733 w 11799254"/>
              <a:gd name="connsiteY2631" fmla="*/ 1969512 h 6687061"/>
              <a:gd name="connsiteX2632" fmla="*/ 5250821 w 11799254"/>
              <a:gd name="connsiteY2632" fmla="*/ 1831228 h 6687061"/>
              <a:gd name="connsiteX2633" fmla="*/ 5233249 w 11799254"/>
              <a:gd name="connsiteY2633" fmla="*/ 1806413 h 6687061"/>
              <a:gd name="connsiteX2634" fmla="*/ 4926893 w 11799254"/>
              <a:gd name="connsiteY2634" fmla="*/ 1806413 h 6687061"/>
              <a:gd name="connsiteX2635" fmla="*/ 4638515 w 11799254"/>
              <a:gd name="connsiteY2635" fmla="*/ 1985824 h 6687061"/>
              <a:gd name="connsiteX2636" fmla="*/ 4221784 w 11799254"/>
              <a:gd name="connsiteY2636" fmla="*/ 903208 h 6687061"/>
              <a:gd name="connsiteX2637" fmla="*/ 3915428 w 11799254"/>
              <a:gd name="connsiteY2637" fmla="*/ 903208 h 6687061"/>
              <a:gd name="connsiteX2638" fmla="*/ 3627050 w 11799254"/>
              <a:gd name="connsiteY2638" fmla="*/ 1082616 h 6687061"/>
              <a:gd name="connsiteX2639" fmla="*/ 3566529 w 11799254"/>
              <a:gd name="connsiteY2639" fmla="*/ 1241179 h 6687061"/>
              <a:gd name="connsiteX2640" fmla="*/ 3581821 w 11799254"/>
              <a:gd name="connsiteY2640" fmla="*/ 1262770 h 6687061"/>
              <a:gd name="connsiteX2641" fmla="*/ 3893118 w 11799254"/>
              <a:gd name="connsiteY2641" fmla="*/ 1262770 h 6687061"/>
              <a:gd name="connsiteX2642" fmla="*/ 4182268 w 11799254"/>
              <a:gd name="connsiteY2642" fmla="*/ 1066307 h 6687061"/>
              <a:gd name="connsiteX2643" fmla="*/ 4239357 w 11799254"/>
              <a:gd name="connsiteY2643" fmla="*/ 928021 h 6687061"/>
              <a:gd name="connsiteX2644" fmla="*/ 4221784 w 11799254"/>
              <a:gd name="connsiteY2644" fmla="*/ 903208 h 6687061"/>
              <a:gd name="connsiteX2645" fmla="*/ 6230841 w 11799254"/>
              <a:gd name="connsiteY2645" fmla="*/ 903208 h 6687061"/>
              <a:gd name="connsiteX2646" fmla="*/ 5924485 w 11799254"/>
              <a:gd name="connsiteY2646" fmla="*/ 903208 h 6687061"/>
              <a:gd name="connsiteX2647" fmla="*/ 5636107 w 11799254"/>
              <a:gd name="connsiteY2647" fmla="*/ 1082616 h 6687061"/>
              <a:gd name="connsiteX2648" fmla="*/ 5575573 w 11799254"/>
              <a:gd name="connsiteY2648" fmla="*/ 1241179 h 6687061"/>
              <a:gd name="connsiteX2649" fmla="*/ 5590877 w 11799254"/>
              <a:gd name="connsiteY2649" fmla="*/ 1262770 h 6687061"/>
              <a:gd name="connsiteX2650" fmla="*/ 5902174 w 11799254"/>
              <a:gd name="connsiteY2650" fmla="*/ 1262770 h 6687061"/>
              <a:gd name="connsiteX2651" fmla="*/ 6191325 w 11799254"/>
              <a:gd name="connsiteY2651" fmla="*/ 1066307 h 6687061"/>
              <a:gd name="connsiteX2652" fmla="*/ 6248413 w 11799254"/>
              <a:gd name="connsiteY2652" fmla="*/ 928021 h 6687061"/>
              <a:gd name="connsiteX2653" fmla="*/ 6230841 w 11799254"/>
              <a:gd name="connsiteY2653" fmla="*/ 903208 h 6687061"/>
              <a:gd name="connsiteX2654" fmla="*/ 5457254 w 11799254"/>
              <a:gd name="connsiteY2654" fmla="*/ 1351651 h 6687061"/>
              <a:gd name="connsiteX2655" fmla="*/ 5763610 w 11799254"/>
              <a:gd name="connsiteY2655" fmla="*/ 1351651 h 6687061"/>
              <a:gd name="connsiteX2656" fmla="*/ 5763610 w 11799254"/>
              <a:gd name="connsiteY2656" fmla="*/ 1351651 h 6687061"/>
              <a:gd name="connsiteX2657" fmla="*/ 5781182 w 11799254"/>
              <a:gd name="connsiteY2657" fmla="*/ 1376467 h 6687061"/>
              <a:gd name="connsiteX2658" fmla="*/ 5724095 w 11799254"/>
              <a:gd name="connsiteY2658" fmla="*/ 1514750 h 6687061"/>
              <a:gd name="connsiteX2659" fmla="*/ 5434944 w 11799254"/>
              <a:gd name="connsiteY2659" fmla="*/ 1711220 h 6687061"/>
              <a:gd name="connsiteX2660" fmla="*/ 5123647 w 11799254"/>
              <a:gd name="connsiteY2660" fmla="*/ 1711220 h 6687061"/>
              <a:gd name="connsiteX2661" fmla="*/ 5108355 w 11799254"/>
              <a:gd name="connsiteY2661" fmla="*/ 1689624 h 6687061"/>
              <a:gd name="connsiteX2662" fmla="*/ 5168876 w 11799254"/>
              <a:gd name="connsiteY2662" fmla="*/ 1531062 h 6687061"/>
              <a:gd name="connsiteX2663" fmla="*/ 5457254 w 11799254"/>
              <a:gd name="connsiteY2663" fmla="*/ 1351651 h 6687061"/>
              <a:gd name="connsiteX2664" fmla="*/ 5718571 w 11799254"/>
              <a:gd name="connsiteY2664" fmla="*/ 1397708 h 6687061"/>
              <a:gd name="connsiteX2665" fmla="*/ 5457254 w 11799254"/>
              <a:gd name="connsiteY2665" fmla="*/ 1397708 h 6687061"/>
              <a:gd name="connsiteX2666" fmla="*/ 5211888 w 11799254"/>
              <a:gd name="connsiteY2666" fmla="*/ 1547487 h 6687061"/>
              <a:gd name="connsiteX2667" fmla="*/ 5168369 w 11799254"/>
              <a:gd name="connsiteY2667" fmla="*/ 1661501 h 6687061"/>
              <a:gd name="connsiteX2668" fmla="*/ 5170878 w 11799254"/>
              <a:gd name="connsiteY2668" fmla="*/ 1665151 h 6687061"/>
              <a:gd name="connsiteX2669" fmla="*/ 5434931 w 11799254"/>
              <a:gd name="connsiteY2669" fmla="*/ 1665151 h 6687061"/>
              <a:gd name="connsiteX2670" fmla="*/ 5681082 w 11799254"/>
              <a:gd name="connsiteY2670" fmla="*/ 1498325 h 6687061"/>
              <a:gd name="connsiteX2671" fmla="*/ 5681298 w 11799254"/>
              <a:gd name="connsiteY2671" fmla="*/ 1497742 h 6687061"/>
              <a:gd name="connsiteX2672" fmla="*/ 5681526 w 11799254"/>
              <a:gd name="connsiteY2672" fmla="*/ 1497172 h 6687061"/>
              <a:gd name="connsiteX2673" fmla="*/ 5721054 w 11799254"/>
              <a:gd name="connsiteY2673" fmla="*/ 1401434 h 6687061"/>
              <a:gd name="connsiteX2674" fmla="*/ 5718558 w 11799254"/>
              <a:gd name="connsiteY2674" fmla="*/ 1397720 h 6687061"/>
              <a:gd name="connsiteX2675" fmla="*/ 6432877 w 11799254"/>
              <a:gd name="connsiteY2675" fmla="*/ 1351651 h 6687061"/>
              <a:gd name="connsiteX2676" fmla="*/ 6126534 w 11799254"/>
              <a:gd name="connsiteY2676" fmla="*/ 1351651 h 6687061"/>
              <a:gd name="connsiteX2677" fmla="*/ 5838144 w 11799254"/>
              <a:gd name="connsiteY2677" fmla="*/ 1531062 h 6687061"/>
              <a:gd name="connsiteX2678" fmla="*/ 5777622 w 11799254"/>
              <a:gd name="connsiteY2678" fmla="*/ 1689624 h 6687061"/>
              <a:gd name="connsiteX2679" fmla="*/ 5792914 w 11799254"/>
              <a:gd name="connsiteY2679" fmla="*/ 1711220 h 6687061"/>
              <a:gd name="connsiteX2680" fmla="*/ 6104211 w 11799254"/>
              <a:gd name="connsiteY2680" fmla="*/ 1711220 h 6687061"/>
              <a:gd name="connsiteX2681" fmla="*/ 6393362 w 11799254"/>
              <a:gd name="connsiteY2681" fmla="*/ 1514750 h 6687061"/>
              <a:gd name="connsiteX2682" fmla="*/ 6450462 w 11799254"/>
              <a:gd name="connsiteY2682" fmla="*/ 1376467 h 6687061"/>
              <a:gd name="connsiteX2683" fmla="*/ 6432877 w 11799254"/>
              <a:gd name="connsiteY2683" fmla="*/ 1351651 h 66870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Lst>
            <a:rect l="l" t="t" r="r" b="b"/>
            <a:pathLst>
              <a:path w="11799254" h="6687061">
                <a:moveTo>
                  <a:pt x="2745724" y="4865378"/>
                </a:moveTo>
                <a:lnTo>
                  <a:pt x="2806245" y="4706816"/>
                </a:lnTo>
                <a:cubicBezTo>
                  <a:pt x="2852108" y="4586668"/>
                  <a:pt x="2963661" y="4527406"/>
                  <a:pt x="3094636" y="4527406"/>
                </a:cubicBezTo>
                <a:lnTo>
                  <a:pt x="3400979" y="4527406"/>
                </a:lnTo>
                <a:cubicBezTo>
                  <a:pt x="3413750" y="4527406"/>
                  <a:pt x="3423024" y="4540498"/>
                  <a:pt x="3418552" y="4552221"/>
                </a:cubicBezTo>
                <a:lnTo>
                  <a:pt x="3361464" y="4690505"/>
                </a:lnTo>
                <a:cubicBezTo>
                  <a:pt x="3315931" y="4809803"/>
                  <a:pt x="3202363" y="4886962"/>
                  <a:pt x="3072313" y="4886962"/>
                </a:cubicBezTo>
                <a:lnTo>
                  <a:pt x="2761016" y="4886962"/>
                </a:lnTo>
                <a:cubicBezTo>
                  <a:pt x="2749905" y="4886962"/>
                  <a:pt x="2741822" y="4875568"/>
                  <a:pt x="2745724" y="4865378"/>
                </a:cubicBezTo>
                <a:close/>
                <a:moveTo>
                  <a:pt x="4631167" y="4432212"/>
                </a:moveTo>
                <a:lnTo>
                  <a:pt x="4942464" y="4432212"/>
                </a:lnTo>
                <a:cubicBezTo>
                  <a:pt x="5072501" y="4432212"/>
                  <a:pt x="5186081" y="4355042"/>
                  <a:pt x="5231615" y="4235743"/>
                </a:cubicBezTo>
                <a:lnTo>
                  <a:pt x="5288702" y="4097459"/>
                </a:lnTo>
                <a:cubicBezTo>
                  <a:pt x="5293174" y="4085748"/>
                  <a:pt x="5283900" y="4072643"/>
                  <a:pt x="5271130" y="4072643"/>
                </a:cubicBezTo>
                <a:lnTo>
                  <a:pt x="5271130" y="4072643"/>
                </a:lnTo>
                <a:cubicBezTo>
                  <a:pt x="5271130" y="4072643"/>
                  <a:pt x="4964774" y="4072643"/>
                  <a:pt x="4964774" y="4072643"/>
                </a:cubicBezTo>
                <a:cubicBezTo>
                  <a:pt x="4833824" y="4072643"/>
                  <a:pt x="4722259" y="4131919"/>
                  <a:pt x="4676396" y="4252054"/>
                </a:cubicBezTo>
                <a:lnTo>
                  <a:pt x="4615875" y="4410616"/>
                </a:lnTo>
                <a:cubicBezTo>
                  <a:pt x="4611973" y="4420806"/>
                  <a:pt x="4620055" y="4432212"/>
                  <a:pt x="4631167" y="4432212"/>
                </a:cubicBezTo>
                <a:close/>
                <a:moveTo>
                  <a:pt x="6744491" y="454764"/>
                </a:moveTo>
                <a:lnTo>
                  <a:pt x="6744491" y="454764"/>
                </a:lnTo>
                <a:cubicBezTo>
                  <a:pt x="6757261" y="454764"/>
                  <a:pt x="6766536" y="467859"/>
                  <a:pt x="6762063" y="479577"/>
                </a:cubicBezTo>
                <a:lnTo>
                  <a:pt x="6704976" y="617860"/>
                </a:lnTo>
                <a:cubicBezTo>
                  <a:pt x="6659443" y="737162"/>
                  <a:pt x="6545874" y="814326"/>
                  <a:pt x="6415824" y="814326"/>
                </a:cubicBezTo>
                <a:lnTo>
                  <a:pt x="6104528" y="814326"/>
                </a:lnTo>
                <a:cubicBezTo>
                  <a:pt x="6093417" y="814326"/>
                  <a:pt x="6085334" y="802927"/>
                  <a:pt x="6089236" y="792731"/>
                </a:cubicBezTo>
                <a:lnTo>
                  <a:pt x="6149757" y="634172"/>
                </a:lnTo>
                <a:cubicBezTo>
                  <a:pt x="6195620" y="514031"/>
                  <a:pt x="6307173" y="454764"/>
                  <a:pt x="6438135" y="454764"/>
                </a:cubicBezTo>
                <a:lnTo>
                  <a:pt x="6744491" y="454764"/>
                </a:lnTo>
                <a:close/>
                <a:moveTo>
                  <a:pt x="6699452" y="500825"/>
                </a:moveTo>
                <a:lnTo>
                  <a:pt x="6438135" y="500825"/>
                </a:lnTo>
                <a:cubicBezTo>
                  <a:pt x="6318537" y="500825"/>
                  <a:pt x="6229105" y="555416"/>
                  <a:pt x="6192769" y="650603"/>
                </a:cubicBezTo>
                <a:lnTo>
                  <a:pt x="6149263" y="764609"/>
                </a:lnTo>
                <a:cubicBezTo>
                  <a:pt x="6148579" y="766374"/>
                  <a:pt x="6149884" y="768267"/>
                  <a:pt x="6151772" y="768267"/>
                </a:cubicBezTo>
                <a:lnTo>
                  <a:pt x="6415824" y="768267"/>
                </a:lnTo>
                <a:cubicBezTo>
                  <a:pt x="6526656" y="768267"/>
                  <a:pt x="6623271" y="702781"/>
                  <a:pt x="6661963" y="601431"/>
                </a:cubicBezTo>
                <a:lnTo>
                  <a:pt x="6662179" y="600852"/>
                </a:lnTo>
                <a:lnTo>
                  <a:pt x="6662420" y="600279"/>
                </a:lnTo>
                <a:lnTo>
                  <a:pt x="6701948" y="504551"/>
                </a:lnTo>
                <a:cubicBezTo>
                  <a:pt x="6702670" y="502775"/>
                  <a:pt x="6701365" y="500826"/>
                  <a:pt x="6699452" y="500826"/>
                </a:cubicBezTo>
                <a:close/>
                <a:moveTo>
                  <a:pt x="3960657" y="4432212"/>
                </a:moveTo>
                <a:lnTo>
                  <a:pt x="4271955" y="4432212"/>
                </a:lnTo>
                <a:cubicBezTo>
                  <a:pt x="4401992" y="4432212"/>
                  <a:pt x="4515559" y="4355042"/>
                  <a:pt x="4561105" y="4235743"/>
                </a:cubicBezTo>
                <a:lnTo>
                  <a:pt x="4618193" y="4097459"/>
                </a:lnTo>
                <a:cubicBezTo>
                  <a:pt x="4622653" y="4085748"/>
                  <a:pt x="4613392" y="4072643"/>
                  <a:pt x="4600621" y="4072643"/>
                </a:cubicBezTo>
                <a:lnTo>
                  <a:pt x="4600621" y="4072643"/>
                </a:lnTo>
                <a:cubicBezTo>
                  <a:pt x="4600621" y="4072643"/>
                  <a:pt x="4294265" y="4072643"/>
                  <a:pt x="4294265" y="4072643"/>
                </a:cubicBezTo>
                <a:cubicBezTo>
                  <a:pt x="4163303" y="4072643"/>
                  <a:pt x="4051750" y="4131919"/>
                  <a:pt x="4005887" y="4252054"/>
                </a:cubicBezTo>
                <a:lnTo>
                  <a:pt x="3945353" y="4410616"/>
                </a:lnTo>
                <a:cubicBezTo>
                  <a:pt x="3941464" y="4420806"/>
                  <a:pt x="3949534" y="4432212"/>
                  <a:pt x="3960657" y="4432212"/>
                </a:cubicBezTo>
                <a:close/>
                <a:moveTo>
                  <a:pt x="9953594" y="1"/>
                </a:moveTo>
                <a:lnTo>
                  <a:pt x="9953594" y="4"/>
                </a:lnTo>
                <a:cubicBezTo>
                  <a:pt x="9966352" y="4"/>
                  <a:pt x="9975638" y="13098"/>
                  <a:pt x="9971166" y="24817"/>
                </a:cubicBezTo>
                <a:lnTo>
                  <a:pt x="9914066" y="163099"/>
                </a:lnTo>
                <a:cubicBezTo>
                  <a:pt x="9868533" y="282399"/>
                  <a:pt x="9754965" y="359565"/>
                  <a:pt x="9624927" y="359565"/>
                </a:cubicBezTo>
                <a:lnTo>
                  <a:pt x="9313618" y="359565"/>
                </a:lnTo>
                <a:cubicBezTo>
                  <a:pt x="9302507" y="359565"/>
                  <a:pt x="9294437" y="348166"/>
                  <a:pt x="9298326" y="337970"/>
                </a:cubicBezTo>
                <a:lnTo>
                  <a:pt x="9358860" y="179408"/>
                </a:lnTo>
                <a:cubicBezTo>
                  <a:pt x="9404710" y="59270"/>
                  <a:pt x="9516276" y="0"/>
                  <a:pt x="9647238" y="0"/>
                </a:cubicBezTo>
                <a:lnTo>
                  <a:pt x="9953594" y="0"/>
                </a:lnTo>
                <a:close/>
                <a:moveTo>
                  <a:pt x="9908542" y="46062"/>
                </a:moveTo>
                <a:lnTo>
                  <a:pt x="9647238" y="46062"/>
                </a:lnTo>
                <a:cubicBezTo>
                  <a:pt x="9527627" y="46062"/>
                  <a:pt x="9438208" y="100653"/>
                  <a:pt x="9401872" y="195840"/>
                </a:cubicBezTo>
                <a:lnTo>
                  <a:pt x="9358353" y="309846"/>
                </a:lnTo>
                <a:cubicBezTo>
                  <a:pt x="9357682" y="311612"/>
                  <a:pt x="9358987" y="313506"/>
                  <a:pt x="9360875" y="313506"/>
                </a:cubicBezTo>
                <a:lnTo>
                  <a:pt x="9624927" y="313506"/>
                </a:lnTo>
                <a:cubicBezTo>
                  <a:pt x="9735746" y="313506"/>
                  <a:pt x="9832374" y="248018"/>
                  <a:pt x="9871054" y="146670"/>
                </a:cubicBezTo>
                <a:lnTo>
                  <a:pt x="9871269" y="146091"/>
                </a:lnTo>
                <a:lnTo>
                  <a:pt x="9871510" y="145518"/>
                </a:lnTo>
                <a:lnTo>
                  <a:pt x="9911038" y="49787"/>
                </a:lnTo>
                <a:cubicBezTo>
                  <a:pt x="9911760" y="48013"/>
                  <a:pt x="9910468" y="46062"/>
                  <a:pt x="9908542" y="46062"/>
                </a:cubicBezTo>
                <a:close/>
                <a:moveTo>
                  <a:pt x="3430284" y="4886962"/>
                </a:moveTo>
                <a:lnTo>
                  <a:pt x="3741580" y="4886962"/>
                </a:lnTo>
                <a:cubicBezTo>
                  <a:pt x="3871631" y="4886962"/>
                  <a:pt x="3985198" y="4809803"/>
                  <a:pt x="4030731" y="4690505"/>
                </a:cubicBezTo>
                <a:lnTo>
                  <a:pt x="4087832" y="4552221"/>
                </a:lnTo>
                <a:cubicBezTo>
                  <a:pt x="4092291" y="4540510"/>
                  <a:pt x="4083018" y="4527406"/>
                  <a:pt x="4070259" y="4527406"/>
                </a:cubicBezTo>
                <a:lnTo>
                  <a:pt x="3763903" y="4527406"/>
                </a:lnTo>
                <a:cubicBezTo>
                  <a:pt x="3632941" y="4527406"/>
                  <a:pt x="3521376" y="4586668"/>
                  <a:pt x="3475525" y="4706816"/>
                </a:cubicBezTo>
                <a:lnTo>
                  <a:pt x="3414992" y="4865378"/>
                </a:lnTo>
                <a:cubicBezTo>
                  <a:pt x="3411102" y="4875568"/>
                  <a:pt x="3419173" y="4886962"/>
                  <a:pt x="3430284" y="4886962"/>
                </a:cubicBezTo>
                <a:close/>
                <a:moveTo>
                  <a:pt x="10918563" y="3619136"/>
                </a:moveTo>
                <a:cubicBezTo>
                  <a:pt x="10787600" y="3619136"/>
                  <a:pt x="10676034" y="3678412"/>
                  <a:pt x="10630184" y="3798547"/>
                </a:cubicBezTo>
                <a:lnTo>
                  <a:pt x="10569650" y="3957109"/>
                </a:lnTo>
                <a:cubicBezTo>
                  <a:pt x="10565761" y="3967299"/>
                  <a:pt x="10573844" y="3978705"/>
                  <a:pt x="10584955" y="3978705"/>
                </a:cubicBezTo>
                <a:lnTo>
                  <a:pt x="10896239" y="3978705"/>
                </a:lnTo>
                <a:cubicBezTo>
                  <a:pt x="11026289" y="3978705"/>
                  <a:pt x="11139857" y="3901534"/>
                  <a:pt x="11185390" y="3782236"/>
                </a:cubicBezTo>
                <a:lnTo>
                  <a:pt x="11242491" y="3643952"/>
                </a:lnTo>
                <a:cubicBezTo>
                  <a:pt x="11246950" y="3632241"/>
                  <a:pt x="11237676" y="3619136"/>
                  <a:pt x="11224918" y="3619136"/>
                </a:cubicBezTo>
                <a:lnTo>
                  <a:pt x="11224918" y="3619136"/>
                </a:lnTo>
                <a:cubicBezTo>
                  <a:pt x="11224918" y="3619136"/>
                  <a:pt x="10918563" y="3619136"/>
                  <a:pt x="10918563" y="3619136"/>
                </a:cubicBezTo>
                <a:close/>
                <a:moveTo>
                  <a:pt x="1056449" y="3508671"/>
                </a:moveTo>
                <a:lnTo>
                  <a:pt x="1116974" y="3350097"/>
                </a:lnTo>
                <a:cubicBezTo>
                  <a:pt x="1162832" y="3229961"/>
                  <a:pt x="1274390" y="3170699"/>
                  <a:pt x="1405353" y="3170699"/>
                </a:cubicBezTo>
                <a:lnTo>
                  <a:pt x="1711708" y="3170699"/>
                </a:lnTo>
                <a:cubicBezTo>
                  <a:pt x="1724479" y="3170699"/>
                  <a:pt x="1733753" y="3183791"/>
                  <a:pt x="1729281" y="3195514"/>
                </a:cubicBezTo>
                <a:lnTo>
                  <a:pt x="1672193" y="3333798"/>
                </a:lnTo>
                <a:cubicBezTo>
                  <a:pt x="1626659" y="3453097"/>
                  <a:pt x="1513079" y="3530255"/>
                  <a:pt x="1383042" y="3530255"/>
                </a:cubicBezTo>
                <a:lnTo>
                  <a:pt x="1071743" y="3530255"/>
                </a:lnTo>
                <a:cubicBezTo>
                  <a:pt x="1060632" y="3530255"/>
                  <a:pt x="1052554" y="3518861"/>
                  <a:pt x="1056451" y="3508671"/>
                </a:cubicBezTo>
                <a:close/>
                <a:moveTo>
                  <a:pt x="1118991" y="3484198"/>
                </a:moveTo>
                <a:lnTo>
                  <a:pt x="1383029" y="3484198"/>
                </a:lnTo>
                <a:cubicBezTo>
                  <a:pt x="1493873" y="3484198"/>
                  <a:pt x="1590489" y="3418713"/>
                  <a:pt x="1629181" y="3317360"/>
                </a:cubicBezTo>
                <a:lnTo>
                  <a:pt x="1629396" y="3316790"/>
                </a:lnTo>
                <a:lnTo>
                  <a:pt x="1629624" y="3316207"/>
                </a:lnTo>
                <a:lnTo>
                  <a:pt x="1669152" y="3220481"/>
                </a:lnTo>
                <a:cubicBezTo>
                  <a:pt x="1669887" y="3218707"/>
                  <a:pt x="1668582" y="3216755"/>
                  <a:pt x="1666669" y="3216755"/>
                </a:cubicBezTo>
                <a:lnTo>
                  <a:pt x="1405353" y="3216755"/>
                </a:lnTo>
                <a:cubicBezTo>
                  <a:pt x="1285755" y="3216755"/>
                  <a:pt x="1196318" y="3271354"/>
                  <a:pt x="1159987" y="3366535"/>
                </a:cubicBezTo>
                <a:lnTo>
                  <a:pt x="1116466" y="3480548"/>
                </a:lnTo>
                <a:cubicBezTo>
                  <a:pt x="1115799" y="3482310"/>
                  <a:pt x="1117097" y="3484198"/>
                  <a:pt x="1118990" y="3484198"/>
                </a:cubicBezTo>
                <a:close/>
                <a:moveTo>
                  <a:pt x="1223266" y="3978705"/>
                </a:moveTo>
                <a:lnTo>
                  <a:pt x="1534567" y="3978705"/>
                </a:lnTo>
                <a:cubicBezTo>
                  <a:pt x="1664617" y="3978705"/>
                  <a:pt x="1778184" y="3901534"/>
                  <a:pt x="1823717" y="3782236"/>
                </a:cubicBezTo>
                <a:lnTo>
                  <a:pt x="1880805" y="3643952"/>
                </a:lnTo>
                <a:cubicBezTo>
                  <a:pt x="1885278" y="3632241"/>
                  <a:pt x="1876004" y="3619136"/>
                  <a:pt x="1863233" y="3619136"/>
                </a:cubicBezTo>
                <a:lnTo>
                  <a:pt x="1863233" y="3619136"/>
                </a:lnTo>
                <a:cubicBezTo>
                  <a:pt x="1863233" y="3619136"/>
                  <a:pt x="1556877" y="3619136"/>
                  <a:pt x="1556877" y="3619136"/>
                </a:cubicBezTo>
                <a:cubicBezTo>
                  <a:pt x="1425915" y="3619136"/>
                  <a:pt x="1314349" y="3678412"/>
                  <a:pt x="1268499" y="3798547"/>
                </a:cubicBezTo>
                <a:lnTo>
                  <a:pt x="1207973" y="3957109"/>
                </a:lnTo>
                <a:cubicBezTo>
                  <a:pt x="1204082" y="3967299"/>
                  <a:pt x="1212155" y="3978705"/>
                  <a:pt x="1223265" y="3978705"/>
                </a:cubicBezTo>
                <a:close/>
                <a:moveTo>
                  <a:pt x="2071782" y="3170699"/>
                </a:moveTo>
                <a:cubicBezTo>
                  <a:pt x="1940820" y="3170699"/>
                  <a:pt x="1829267" y="3229961"/>
                  <a:pt x="1783404" y="3350109"/>
                </a:cubicBezTo>
                <a:lnTo>
                  <a:pt x="1722870" y="3508671"/>
                </a:lnTo>
                <a:cubicBezTo>
                  <a:pt x="1718981" y="3518861"/>
                  <a:pt x="1727051" y="3530255"/>
                  <a:pt x="1738174" y="3530255"/>
                </a:cubicBezTo>
                <a:lnTo>
                  <a:pt x="2049471" y="3530255"/>
                </a:lnTo>
                <a:cubicBezTo>
                  <a:pt x="2179509" y="3530255"/>
                  <a:pt x="2293076" y="3453097"/>
                  <a:pt x="2338622" y="3333798"/>
                </a:cubicBezTo>
                <a:lnTo>
                  <a:pt x="2395710" y="3195514"/>
                </a:lnTo>
                <a:cubicBezTo>
                  <a:pt x="2400182" y="3183791"/>
                  <a:pt x="2390908" y="3170699"/>
                  <a:pt x="2378138" y="3170699"/>
                </a:cubicBezTo>
                <a:lnTo>
                  <a:pt x="2378138" y="3170699"/>
                </a:lnTo>
                <a:cubicBezTo>
                  <a:pt x="2378138" y="3170699"/>
                  <a:pt x="2071782" y="3170699"/>
                  <a:pt x="2071782" y="3170699"/>
                </a:cubicBezTo>
                <a:close/>
                <a:moveTo>
                  <a:pt x="4085513" y="4865378"/>
                </a:moveTo>
                <a:lnTo>
                  <a:pt x="4146035" y="4706816"/>
                </a:lnTo>
                <a:cubicBezTo>
                  <a:pt x="4191897" y="4586668"/>
                  <a:pt x="4303450" y="4527406"/>
                  <a:pt x="4434413" y="4527406"/>
                </a:cubicBezTo>
                <a:lnTo>
                  <a:pt x="4740769" y="4527406"/>
                </a:lnTo>
                <a:cubicBezTo>
                  <a:pt x="4753539" y="4527406"/>
                  <a:pt x="4762813" y="4540498"/>
                  <a:pt x="4758341" y="4552221"/>
                </a:cubicBezTo>
                <a:lnTo>
                  <a:pt x="4701253" y="4690505"/>
                </a:lnTo>
                <a:cubicBezTo>
                  <a:pt x="4655707" y="4809803"/>
                  <a:pt x="4542152" y="4886962"/>
                  <a:pt x="4412090" y="4886962"/>
                </a:cubicBezTo>
                <a:lnTo>
                  <a:pt x="4100805" y="4886962"/>
                </a:lnTo>
                <a:cubicBezTo>
                  <a:pt x="4089694" y="4886962"/>
                  <a:pt x="4081611" y="4875568"/>
                  <a:pt x="4085513" y="4865378"/>
                </a:cubicBezTo>
                <a:close/>
                <a:moveTo>
                  <a:pt x="4148049" y="4840905"/>
                </a:moveTo>
                <a:lnTo>
                  <a:pt x="4412090" y="4840905"/>
                </a:lnTo>
                <a:cubicBezTo>
                  <a:pt x="4522933" y="4840905"/>
                  <a:pt x="4619549" y="4775420"/>
                  <a:pt x="4658241" y="4674080"/>
                </a:cubicBezTo>
                <a:lnTo>
                  <a:pt x="4658456" y="4673497"/>
                </a:lnTo>
                <a:lnTo>
                  <a:pt x="4658684" y="4672926"/>
                </a:lnTo>
                <a:lnTo>
                  <a:pt x="4698225" y="4577188"/>
                </a:lnTo>
                <a:cubicBezTo>
                  <a:pt x="4698947" y="4575414"/>
                  <a:pt x="4697642" y="4573462"/>
                  <a:pt x="4695729" y="4573462"/>
                </a:cubicBezTo>
                <a:lnTo>
                  <a:pt x="4434413" y="4573462"/>
                </a:lnTo>
                <a:cubicBezTo>
                  <a:pt x="4314815" y="4573462"/>
                  <a:pt x="4225382" y="4628061"/>
                  <a:pt x="4189047" y="4723241"/>
                </a:cubicBezTo>
                <a:lnTo>
                  <a:pt x="4145528" y="4837255"/>
                </a:lnTo>
                <a:cubicBezTo>
                  <a:pt x="4144856" y="4839017"/>
                  <a:pt x="4146161" y="4840905"/>
                  <a:pt x="4148049" y="4840905"/>
                </a:cubicBezTo>
                <a:close/>
                <a:moveTo>
                  <a:pt x="1955668" y="4432212"/>
                </a:moveTo>
                <a:lnTo>
                  <a:pt x="2266965" y="4432212"/>
                </a:lnTo>
                <a:cubicBezTo>
                  <a:pt x="2397015" y="4432212"/>
                  <a:pt x="2510582" y="4355042"/>
                  <a:pt x="2556116" y="4235743"/>
                </a:cubicBezTo>
                <a:lnTo>
                  <a:pt x="2613216" y="4097459"/>
                </a:lnTo>
                <a:cubicBezTo>
                  <a:pt x="2617676" y="4085748"/>
                  <a:pt x="2608402" y="4072643"/>
                  <a:pt x="2595631" y="4072643"/>
                </a:cubicBezTo>
                <a:lnTo>
                  <a:pt x="2595631" y="4072643"/>
                </a:lnTo>
                <a:cubicBezTo>
                  <a:pt x="2595631" y="4072643"/>
                  <a:pt x="2289288" y="4072643"/>
                  <a:pt x="2289288" y="4072643"/>
                </a:cubicBezTo>
                <a:cubicBezTo>
                  <a:pt x="2158326" y="4072643"/>
                  <a:pt x="2046760" y="4131919"/>
                  <a:pt x="2000910" y="4252054"/>
                </a:cubicBezTo>
                <a:lnTo>
                  <a:pt x="1940376" y="4410616"/>
                </a:lnTo>
                <a:cubicBezTo>
                  <a:pt x="1936487" y="4420806"/>
                  <a:pt x="1944557" y="4432212"/>
                  <a:pt x="1955668" y="4432212"/>
                </a:cubicBezTo>
                <a:close/>
                <a:moveTo>
                  <a:pt x="2622110" y="4432212"/>
                </a:moveTo>
                <a:lnTo>
                  <a:pt x="2933407" y="4432212"/>
                </a:lnTo>
                <a:cubicBezTo>
                  <a:pt x="3063457" y="4432212"/>
                  <a:pt x="3177025" y="4355042"/>
                  <a:pt x="3222558" y="4235743"/>
                </a:cubicBezTo>
                <a:lnTo>
                  <a:pt x="3279646" y="4097459"/>
                </a:lnTo>
                <a:cubicBezTo>
                  <a:pt x="3284118" y="4085748"/>
                  <a:pt x="3274844" y="4072643"/>
                  <a:pt x="3262074" y="4072643"/>
                </a:cubicBezTo>
                <a:lnTo>
                  <a:pt x="3262074" y="4072643"/>
                </a:lnTo>
                <a:cubicBezTo>
                  <a:pt x="3262074" y="4072643"/>
                  <a:pt x="2955730" y="4072643"/>
                  <a:pt x="2955730" y="4072643"/>
                </a:cubicBezTo>
                <a:cubicBezTo>
                  <a:pt x="2824755" y="4072643"/>
                  <a:pt x="2713202" y="4131919"/>
                  <a:pt x="2667339" y="4252054"/>
                </a:cubicBezTo>
                <a:lnTo>
                  <a:pt x="2606818" y="4410616"/>
                </a:lnTo>
                <a:cubicBezTo>
                  <a:pt x="2602916" y="4420806"/>
                  <a:pt x="2610999" y="4432212"/>
                  <a:pt x="2622110" y="4432212"/>
                </a:cubicBezTo>
                <a:close/>
                <a:moveTo>
                  <a:pt x="1877245" y="3957109"/>
                </a:moveTo>
                <a:lnTo>
                  <a:pt x="1937766" y="3798547"/>
                </a:lnTo>
                <a:cubicBezTo>
                  <a:pt x="1983629" y="3678412"/>
                  <a:pt x="2095195" y="3619149"/>
                  <a:pt x="2226145" y="3619149"/>
                </a:cubicBezTo>
                <a:lnTo>
                  <a:pt x="2532500" y="3619149"/>
                </a:lnTo>
                <a:cubicBezTo>
                  <a:pt x="2545271" y="3619149"/>
                  <a:pt x="2554545" y="3632241"/>
                  <a:pt x="2550073" y="3643965"/>
                </a:cubicBezTo>
                <a:lnTo>
                  <a:pt x="2492985" y="3782248"/>
                </a:lnTo>
                <a:cubicBezTo>
                  <a:pt x="2447451" y="3901547"/>
                  <a:pt x="2333871" y="3978705"/>
                  <a:pt x="2203834" y="3978705"/>
                </a:cubicBezTo>
                <a:lnTo>
                  <a:pt x="1892537" y="3978705"/>
                </a:lnTo>
                <a:cubicBezTo>
                  <a:pt x="1881426" y="3978705"/>
                  <a:pt x="1873343" y="3967312"/>
                  <a:pt x="1877245" y="3957109"/>
                </a:cubicBezTo>
                <a:close/>
                <a:moveTo>
                  <a:pt x="1939781" y="3932649"/>
                </a:moveTo>
                <a:lnTo>
                  <a:pt x="2203834" y="3932649"/>
                </a:lnTo>
                <a:cubicBezTo>
                  <a:pt x="2314665" y="3932649"/>
                  <a:pt x="2411281" y="3867163"/>
                  <a:pt x="2449973" y="3765810"/>
                </a:cubicBezTo>
                <a:lnTo>
                  <a:pt x="2450188" y="3765228"/>
                </a:lnTo>
                <a:lnTo>
                  <a:pt x="2450429" y="3764657"/>
                </a:lnTo>
                <a:lnTo>
                  <a:pt x="2489944" y="3668932"/>
                </a:lnTo>
                <a:cubicBezTo>
                  <a:pt x="2490679" y="3667157"/>
                  <a:pt x="2489374" y="3665206"/>
                  <a:pt x="2487461" y="3665206"/>
                </a:cubicBezTo>
                <a:lnTo>
                  <a:pt x="2226145" y="3665206"/>
                </a:lnTo>
                <a:cubicBezTo>
                  <a:pt x="2106547" y="3665206"/>
                  <a:pt x="2017114" y="3719792"/>
                  <a:pt x="1980779" y="3814985"/>
                </a:cubicBezTo>
                <a:lnTo>
                  <a:pt x="1937260" y="3928986"/>
                </a:lnTo>
                <a:cubicBezTo>
                  <a:pt x="1936588" y="3930748"/>
                  <a:pt x="1937893" y="3932649"/>
                  <a:pt x="1939781" y="3932649"/>
                </a:cubicBezTo>
                <a:close/>
                <a:moveTo>
                  <a:pt x="5285142" y="4410616"/>
                </a:moveTo>
                <a:lnTo>
                  <a:pt x="5345663" y="4252054"/>
                </a:lnTo>
                <a:cubicBezTo>
                  <a:pt x="5391526" y="4131919"/>
                  <a:pt x="5503092" y="4072643"/>
                  <a:pt x="5634054" y="4072643"/>
                </a:cubicBezTo>
                <a:lnTo>
                  <a:pt x="5940397" y="4072643"/>
                </a:lnTo>
                <a:cubicBezTo>
                  <a:pt x="5953180" y="4072643"/>
                  <a:pt x="5962442" y="4085748"/>
                  <a:pt x="5957982" y="4097459"/>
                </a:cubicBezTo>
                <a:lnTo>
                  <a:pt x="5900882" y="4235743"/>
                </a:lnTo>
                <a:cubicBezTo>
                  <a:pt x="5855348" y="4355042"/>
                  <a:pt x="5741781" y="4432212"/>
                  <a:pt x="5611731" y="4432212"/>
                </a:cubicBezTo>
                <a:lnTo>
                  <a:pt x="5300434" y="4432212"/>
                </a:lnTo>
                <a:cubicBezTo>
                  <a:pt x="5289323" y="4432212"/>
                  <a:pt x="5281253" y="4420806"/>
                  <a:pt x="5285142" y="4410616"/>
                </a:cubicBezTo>
                <a:close/>
                <a:moveTo>
                  <a:pt x="5347690" y="4386143"/>
                </a:moveTo>
                <a:lnTo>
                  <a:pt x="5611731" y="4386143"/>
                </a:lnTo>
                <a:cubicBezTo>
                  <a:pt x="5722562" y="4386143"/>
                  <a:pt x="5819178" y="4320657"/>
                  <a:pt x="5857870" y="4219318"/>
                </a:cubicBezTo>
                <a:lnTo>
                  <a:pt x="5858097" y="4218735"/>
                </a:lnTo>
                <a:lnTo>
                  <a:pt x="5858326" y="4218165"/>
                </a:lnTo>
                <a:lnTo>
                  <a:pt x="5897854" y="4122439"/>
                </a:lnTo>
                <a:cubicBezTo>
                  <a:pt x="5898589" y="4120652"/>
                  <a:pt x="5897284" y="4118713"/>
                  <a:pt x="5895358" y="4118713"/>
                </a:cubicBezTo>
                <a:lnTo>
                  <a:pt x="5634054" y="4118713"/>
                </a:lnTo>
                <a:cubicBezTo>
                  <a:pt x="5514456" y="4118713"/>
                  <a:pt x="5425011" y="4173299"/>
                  <a:pt x="5388688" y="4268492"/>
                </a:cubicBezTo>
                <a:lnTo>
                  <a:pt x="5345169" y="4382493"/>
                </a:lnTo>
                <a:cubicBezTo>
                  <a:pt x="5344498" y="4384255"/>
                  <a:pt x="5345803" y="4386156"/>
                  <a:pt x="5347690" y="4386156"/>
                </a:cubicBezTo>
                <a:close/>
                <a:moveTo>
                  <a:pt x="553996" y="3978705"/>
                </a:moveTo>
                <a:lnTo>
                  <a:pt x="865290" y="3978705"/>
                </a:lnTo>
                <a:cubicBezTo>
                  <a:pt x="995342" y="3978705"/>
                  <a:pt x="1108908" y="3901534"/>
                  <a:pt x="1154444" y="3782236"/>
                </a:cubicBezTo>
                <a:lnTo>
                  <a:pt x="1211535" y="3643952"/>
                </a:lnTo>
                <a:cubicBezTo>
                  <a:pt x="1216001" y="3632241"/>
                  <a:pt x="1206729" y="3619136"/>
                  <a:pt x="1193954" y="3619136"/>
                </a:cubicBezTo>
                <a:lnTo>
                  <a:pt x="1193961" y="3619136"/>
                </a:lnTo>
                <a:cubicBezTo>
                  <a:pt x="1193961" y="3619136"/>
                  <a:pt x="887602" y="3619136"/>
                  <a:pt x="887602" y="3619136"/>
                </a:cubicBezTo>
                <a:cubicBezTo>
                  <a:pt x="756641" y="3619136"/>
                  <a:pt x="645086" y="3678412"/>
                  <a:pt x="599221" y="3798547"/>
                </a:cubicBezTo>
                <a:lnTo>
                  <a:pt x="538697" y="3957109"/>
                </a:lnTo>
                <a:cubicBezTo>
                  <a:pt x="534806" y="3967299"/>
                  <a:pt x="542879" y="3978705"/>
                  <a:pt x="553995" y="3978705"/>
                </a:cubicBezTo>
                <a:close/>
                <a:moveTo>
                  <a:pt x="1425319" y="4886962"/>
                </a:moveTo>
                <a:lnTo>
                  <a:pt x="1736616" y="4886962"/>
                </a:lnTo>
                <a:cubicBezTo>
                  <a:pt x="1866654" y="4886962"/>
                  <a:pt x="1980234" y="4809803"/>
                  <a:pt x="2025767" y="4690505"/>
                </a:cubicBezTo>
                <a:lnTo>
                  <a:pt x="2082855" y="4552221"/>
                </a:lnTo>
                <a:cubicBezTo>
                  <a:pt x="2087327" y="4540510"/>
                  <a:pt x="2078053" y="4527406"/>
                  <a:pt x="2065283" y="4527406"/>
                </a:cubicBezTo>
                <a:lnTo>
                  <a:pt x="1758927" y="4527406"/>
                </a:lnTo>
                <a:cubicBezTo>
                  <a:pt x="1627964" y="4527406"/>
                  <a:pt x="1516399" y="4586668"/>
                  <a:pt x="1470549" y="4706816"/>
                </a:cubicBezTo>
                <a:lnTo>
                  <a:pt x="1410015" y="4865378"/>
                </a:lnTo>
                <a:cubicBezTo>
                  <a:pt x="1406125" y="4875568"/>
                  <a:pt x="1414196" y="4886962"/>
                  <a:pt x="1425307" y="4886962"/>
                </a:cubicBezTo>
                <a:close/>
                <a:moveTo>
                  <a:pt x="801270" y="634171"/>
                </a:moveTo>
                <a:lnTo>
                  <a:pt x="740745" y="792733"/>
                </a:lnTo>
                <a:cubicBezTo>
                  <a:pt x="736854" y="802928"/>
                  <a:pt x="744927" y="814324"/>
                  <a:pt x="756037" y="814324"/>
                </a:cubicBezTo>
                <a:lnTo>
                  <a:pt x="1067337" y="814324"/>
                </a:lnTo>
                <a:cubicBezTo>
                  <a:pt x="1197382" y="814324"/>
                  <a:pt x="1310954" y="737161"/>
                  <a:pt x="1356487" y="617861"/>
                </a:cubicBezTo>
                <a:lnTo>
                  <a:pt x="1413588" y="479576"/>
                </a:lnTo>
                <a:cubicBezTo>
                  <a:pt x="1418047" y="467862"/>
                  <a:pt x="1408773" y="454763"/>
                  <a:pt x="1396003" y="454763"/>
                </a:cubicBezTo>
                <a:lnTo>
                  <a:pt x="1089649" y="454763"/>
                </a:lnTo>
                <a:cubicBezTo>
                  <a:pt x="958682" y="454763"/>
                  <a:pt x="847133" y="514030"/>
                  <a:pt x="801269" y="634171"/>
                </a:cubicBezTo>
                <a:close/>
                <a:moveTo>
                  <a:pt x="4770072" y="4886962"/>
                </a:moveTo>
                <a:lnTo>
                  <a:pt x="5081369" y="4886962"/>
                </a:lnTo>
                <a:cubicBezTo>
                  <a:pt x="5211407" y="4886962"/>
                  <a:pt x="5324987" y="4809803"/>
                  <a:pt x="5370520" y="4690505"/>
                </a:cubicBezTo>
                <a:lnTo>
                  <a:pt x="5427608" y="4552221"/>
                </a:lnTo>
                <a:cubicBezTo>
                  <a:pt x="5432081" y="4540510"/>
                  <a:pt x="5422807" y="4527406"/>
                  <a:pt x="5410036" y="4527406"/>
                </a:cubicBezTo>
                <a:lnTo>
                  <a:pt x="5103680" y="4527406"/>
                </a:lnTo>
                <a:cubicBezTo>
                  <a:pt x="4972718" y="4527406"/>
                  <a:pt x="4861165" y="4586668"/>
                  <a:pt x="4815302" y="4706816"/>
                </a:cubicBezTo>
                <a:lnTo>
                  <a:pt x="4754781" y="4865378"/>
                </a:lnTo>
                <a:cubicBezTo>
                  <a:pt x="4750879" y="4875568"/>
                  <a:pt x="4758962" y="4886962"/>
                  <a:pt x="4770072" y="4886962"/>
                </a:cubicBezTo>
                <a:close/>
                <a:moveTo>
                  <a:pt x="3931353" y="1"/>
                </a:moveTo>
                <a:lnTo>
                  <a:pt x="3931353" y="4"/>
                </a:lnTo>
                <a:cubicBezTo>
                  <a:pt x="3944124" y="4"/>
                  <a:pt x="3953386" y="13098"/>
                  <a:pt x="3948926" y="24817"/>
                </a:cubicBezTo>
                <a:lnTo>
                  <a:pt x="3891838" y="163099"/>
                </a:lnTo>
                <a:cubicBezTo>
                  <a:pt x="3846292" y="282399"/>
                  <a:pt x="3732724" y="359565"/>
                  <a:pt x="3602674" y="359565"/>
                </a:cubicBezTo>
                <a:lnTo>
                  <a:pt x="3291390" y="359565"/>
                </a:lnTo>
                <a:cubicBezTo>
                  <a:pt x="3280279" y="359565"/>
                  <a:pt x="3272196" y="348166"/>
                  <a:pt x="3276098" y="337970"/>
                </a:cubicBezTo>
                <a:lnTo>
                  <a:pt x="3336620" y="179408"/>
                </a:lnTo>
                <a:cubicBezTo>
                  <a:pt x="3382482" y="59270"/>
                  <a:pt x="3494035" y="0"/>
                  <a:pt x="3624998" y="0"/>
                </a:cubicBezTo>
                <a:lnTo>
                  <a:pt x="3931353" y="0"/>
                </a:lnTo>
                <a:close/>
                <a:moveTo>
                  <a:pt x="3886302" y="46062"/>
                </a:moveTo>
                <a:lnTo>
                  <a:pt x="3624998" y="46062"/>
                </a:lnTo>
                <a:cubicBezTo>
                  <a:pt x="3505400" y="46062"/>
                  <a:pt x="3415955" y="100653"/>
                  <a:pt x="3379632" y="195840"/>
                </a:cubicBezTo>
                <a:lnTo>
                  <a:pt x="3336113" y="309846"/>
                </a:lnTo>
                <a:cubicBezTo>
                  <a:pt x="3335441" y="311612"/>
                  <a:pt x="3336734" y="313506"/>
                  <a:pt x="3338634" y="313506"/>
                </a:cubicBezTo>
                <a:lnTo>
                  <a:pt x="3602674" y="313506"/>
                </a:lnTo>
                <a:cubicBezTo>
                  <a:pt x="3713518" y="313506"/>
                  <a:pt x="3810134" y="248018"/>
                  <a:pt x="3848813" y="146670"/>
                </a:cubicBezTo>
                <a:lnTo>
                  <a:pt x="3849041" y="146091"/>
                </a:lnTo>
                <a:lnTo>
                  <a:pt x="3849269" y="145518"/>
                </a:lnTo>
                <a:lnTo>
                  <a:pt x="3888797" y="49787"/>
                </a:lnTo>
                <a:cubicBezTo>
                  <a:pt x="3889532" y="48013"/>
                  <a:pt x="3888227" y="46062"/>
                  <a:pt x="3886302" y="46062"/>
                </a:cubicBezTo>
                <a:close/>
                <a:moveTo>
                  <a:pt x="3276086" y="4410616"/>
                </a:moveTo>
                <a:lnTo>
                  <a:pt x="3336620" y="4252054"/>
                </a:lnTo>
                <a:cubicBezTo>
                  <a:pt x="3382470" y="4131919"/>
                  <a:pt x="3494035" y="4072643"/>
                  <a:pt x="3624998" y="4072643"/>
                </a:cubicBezTo>
                <a:lnTo>
                  <a:pt x="3931353" y="4072643"/>
                </a:lnTo>
                <a:cubicBezTo>
                  <a:pt x="3944111" y="4072643"/>
                  <a:pt x="3953386" y="4085748"/>
                  <a:pt x="3948926" y="4097459"/>
                </a:cubicBezTo>
                <a:lnTo>
                  <a:pt x="3891825" y="4235743"/>
                </a:lnTo>
                <a:cubicBezTo>
                  <a:pt x="3846292" y="4355042"/>
                  <a:pt x="3732724" y="4432212"/>
                  <a:pt x="3602674" y="4432212"/>
                </a:cubicBezTo>
                <a:lnTo>
                  <a:pt x="3291390" y="4432212"/>
                </a:lnTo>
                <a:cubicBezTo>
                  <a:pt x="3280267" y="4432212"/>
                  <a:pt x="3272196" y="4420806"/>
                  <a:pt x="3276098" y="4410616"/>
                </a:cubicBezTo>
                <a:close/>
                <a:moveTo>
                  <a:pt x="3338634" y="4386143"/>
                </a:moveTo>
                <a:lnTo>
                  <a:pt x="3602674" y="4386143"/>
                </a:lnTo>
                <a:cubicBezTo>
                  <a:pt x="3713518" y="4386143"/>
                  <a:pt x="3810134" y="4320657"/>
                  <a:pt x="3848826" y="4219318"/>
                </a:cubicBezTo>
                <a:lnTo>
                  <a:pt x="3849041" y="4218735"/>
                </a:lnTo>
                <a:lnTo>
                  <a:pt x="3849269" y="4218165"/>
                </a:lnTo>
                <a:lnTo>
                  <a:pt x="3888797" y="4122439"/>
                </a:lnTo>
                <a:cubicBezTo>
                  <a:pt x="3889532" y="4120652"/>
                  <a:pt x="3888227" y="4118713"/>
                  <a:pt x="3886302" y="4118713"/>
                </a:cubicBezTo>
                <a:lnTo>
                  <a:pt x="3624998" y="4118713"/>
                </a:lnTo>
                <a:cubicBezTo>
                  <a:pt x="3505400" y="4118713"/>
                  <a:pt x="3415955" y="4173299"/>
                  <a:pt x="3379632" y="4268492"/>
                </a:cubicBezTo>
                <a:lnTo>
                  <a:pt x="3336113" y="4382493"/>
                </a:lnTo>
                <a:cubicBezTo>
                  <a:pt x="3335441" y="4384255"/>
                  <a:pt x="3336734" y="4386156"/>
                  <a:pt x="3338634" y="4386156"/>
                </a:cubicBezTo>
                <a:close/>
                <a:moveTo>
                  <a:pt x="617132" y="4432212"/>
                </a:moveTo>
                <a:lnTo>
                  <a:pt x="928433" y="4432212"/>
                </a:lnTo>
                <a:cubicBezTo>
                  <a:pt x="1058478" y="4432212"/>
                  <a:pt x="1172050" y="4355042"/>
                  <a:pt x="1217581" y="4235743"/>
                </a:cubicBezTo>
                <a:lnTo>
                  <a:pt x="1274669" y="4097459"/>
                </a:lnTo>
                <a:cubicBezTo>
                  <a:pt x="1279141" y="4085748"/>
                  <a:pt x="1269867" y="4072643"/>
                  <a:pt x="1257098" y="4072643"/>
                </a:cubicBezTo>
                <a:lnTo>
                  <a:pt x="1257104" y="4072643"/>
                </a:lnTo>
                <a:cubicBezTo>
                  <a:pt x="1257104" y="4072643"/>
                  <a:pt x="950746" y="4072643"/>
                  <a:pt x="950746" y="4072643"/>
                </a:cubicBezTo>
                <a:cubicBezTo>
                  <a:pt x="819778" y="4072643"/>
                  <a:pt x="708229" y="4131919"/>
                  <a:pt x="662365" y="4252054"/>
                </a:cubicBezTo>
                <a:lnTo>
                  <a:pt x="601840" y="4410616"/>
                </a:lnTo>
                <a:cubicBezTo>
                  <a:pt x="597949" y="4420806"/>
                  <a:pt x="606022" y="4432212"/>
                  <a:pt x="617132" y="4432212"/>
                </a:cubicBezTo>
                <a:close/>
                <a:moveTo>
                  <a:pt x="2912553" y="5335412"/>
                </a:moveTo>
                <a:lnTo>
                  <a:pt x="3223838" y="5335412"/>
                </a:lnTo>
                <a:cubicBezTo>
                  <a:pt x="3353900" y="5335412"/>
                  <a:pt x="3467455" y="5258254"/>
                  <a:pt x="3513001" y="5138955"/>
                </a:cubicBezTo>
                <a:lnTo>
                  <a:pt x="3570089" y="5000659"/>
                </a:lnTo>
                <a:cubicBezTo>
                  <a:pt x="3574549" y="4988948"/>
                  <a:pt x="3565275" y="4975856"/>
                  <a:pt x="3552517" y="4975856"/>
                </a:cubicBezTo>
                <a:lnTo>
                  <a:pt x="3246161" y="4975856"/>
                </a:lnTo>
                <a:cubicBezTo>
                  <a:pt x="3115199" y="4975856"/>
                  <a:pt x="3003633" y="5035119"/>
                  <a:pt x="2957783" y="5155254"/>
                </a:cubicBezTo>
                <a:lnTo>
                  <a:pt x="2897262" y="5313816"/>
                </a:lnTo>
                <a:cubicBezTo>
                  <a:pt x="2893360" y="5324018"/>
                  <a:pt x="2901443" y="5335412"/>
                  <a:pt x="2912553" y="5335412"/>
                </a:cubicBezTo>
                <a:close/>
                <a:moveTo>
                  <a:pt x="1374642" y="195838"/>
                </a:moveTo>
                <a:cubicBezTo>
                  <a:pt x="1376074" y="192103"/>
                  <a:pt x="1377721" y="188539"/>
                  <a:pt x="1379317" y="184931"/>
                </a:cubicBezTo>
                <a:cubicBezTo>
                  <a:pt x="1361669" y="188490"/>
                  <a:pt x="1343894" y="191691"/>
                  <a:pt x="1325941" y="194331"/>
                </a:cubicBezTo>
                <a:lnTo>
                  <a:pt x="1271109" y="337970"/>
                </a:lnTo>
                <a:cubicBezTo>
                  <a:pt x="1267207" y="348165"/>
                  <a:pt x="1275290" y="359565"/>
                  <a:pt x="1286401" y="359565"/>
                </a:cubicBezTo>
                <a:lnTo>
                  <a:pt x="1597698" y="359565"/>
                </a:lnTo>
                <a:cubicBezTo>
                  <a:pt x="1727735" y="359565"/>
                  <a:pt x="1841302" y="282399"/>
                  <a:pt x="1886848" y="163099"/>
                </a:cubicBezTo>
                <a:lnTo>
                  <a:pt x="1943936" y="24817"/>
                </a:lnTo>
                <a:cubicBezTo>
                  <a:pt x="1948408" y="13098"/>
                  <a:pt x="1939135" y="4"/>
                  <a:pt x="1926364" y="4"/>
                </a:cubicBezTo>
                <a:lnTo>
                  <a:pt x="1926364" y="1"/>
                </a:lnTo>
                <a:lnTo>
                  <a:pt x="1787382" y="1"/>
                </a:lnTo>
                <a:cubicBezTo>
                  <a:pt x="1766237" y="16200"/>
                  <a:pt x="1744497" y="31621"/>
                  <a:pt x="1722084" y="46062"/>
                </a:cubicBezTo>
                <a:lnTo>
                  <a:pt x="1881325" y="46062"/>
                </a:lnTo>
                <a:cubicBezTo>
                  <a:pt x="1883238" y="46062"/>
                  <a:pt x="1884543" y="48015"/>
                  <a:pt x="1883808" y="49787"/>
                </a:cubicBezTo>
                <a:lnTo>
                  <a:pt x="1844292" y="145518"/>
                </a:lnTo>
                <a:lnTo>
                  <a:pt x="1844052" y="146091"/>
                </a:lnTo>
                <a:lnTo>
                  <a:pt x="1843836" y="146670"/>
                </a:lnTo>
                <a:cubicBezTo>
                  <a:pt x="1805144" y="248018"/>
                  <a:pt x="1708528" y="313506"/>
                  <a:pt x="1597698" y="313506"/>
                </a:cubicBezTo>
                <a:lnTo>
                  <a:pt x="1333644" y="313506"/>
                </a:lnTo>
                <a:cubicBezTo>
                  <a:pt x="1331757" y="313506"/>
                  <a:pt x="1330452" y="311612"/>
                  <a:pt x="1331123" y="309846"/>
                </a:cubicBezTo>
                <a:lnTo>
                  <a:pt x="1374655" y="195840"/>
                </a:lnTo>
                <a:close/>
                <a:moveTo>
                  <a:pt x="2230819" y="5313816"/>
                </a:moveTo>
                <a:lnTo>
                  <a:pt x="2291341" y="5155254"/>
                </a:lnTo>
                <a:cubicBezTo>
                  <a:pt x="2337191" y="5035119"/>
                  <a:pt x="2448756" y="4975843"/>
                  <a:pt x="2579719" y="4975843"/>
                </a:cubicBezTo>
                <a:lnTo>
                  <a:pt x="2886075" y="4975843"/>
                </a:lnTo>
                <a:lnTo>
                  <a:pt x="2886075" y="4975843"/>
                </a:lnTo>
                <a:cubicBezTo>
                  <a:pt x="2898845" y="4975843"/>
                  <a:pt x="2908119" y="4988948"/>
                  <a:pt x="2903647" y="5000659"/>
                </a:cubicBezTo>
                <a:lnTo>
                  <a:pt x="2846559" y="5138942"/>
                </a:lnTo>
                <a:cubicBezTo>
                  <a:pt x="2801013" y="5258241"/>
                  <a:pt x="2687458" y="5335412"/>
                  <a:pt x="2557408" y="5335412"/>
                </a:cubicBezTo>
                <a:lnTo>
                  <a:pt x="2246111" y="5335412"/>
                </a:lnTo>
                <a:cubicBezTo>
                  <a:pt x="2235000" y="5335412"/>
                  <a:pt x="2226917" y="5324006"/>
                  <a:pt x="2230819" y="5313816"/>
                </a:cubicBezTo>
                <a:close/>
                <a:moveTo>
                  <a:pt x="2293355" y="5289355"/>
                </a:moveTo>
                <a:lnTo>
                  <a:pt x="2557396" y="5289355"/>
                </a:lnTo>
                <a:cubicBezTo>
                  <a:pt x="2668239" y="5289355"/>
                  <a:pt x="2764855" y="5223870"/>
                  <a:pt x="2803547" y="5122517"/>
                </a:cubicBezTo>
                <a:lnTo>
                  <a:pt x="2803762" y="5121934"/>
                </a:lnTo>
                <a:lnTo>
                  <a:pt x="2804003" y="5121364"/>
                </a:lnTo>
                <a:lnTo>
                  <a:pt x="2843519" y="5025626"/>
                </a:lnTo>
                <a:cubicBezTo>
                  <a:pt x="2844253" y="5023864"/>
                  <a:pt x="2842948" y="5021913"/>
                  <a:pt x="2841023" y="5021913"/>
                </a:cubicBezTo>
                <a:lnTo>
                  <a:pt x="2579719" y="5021913"/>
                </a:lnTo>
                <a:cubicBezTo>
                  <a:pt x="2460121" y="5021913"/>
                  <a:pt x="2370676" y="5076498"/>
                  <a:pt x="2334353" y="5171679"/>
                </a:cubicBezTo>
                <a:lnTo>
                  <a:pt x="2290834" y="5285693"/>
                </a:lnTo>
                <a:cubicBezTo>
                  <a:pt x="2290162" y="5287454"/>
                  <a:pt x="2291467" y="5289355"/>
                  <a:pt x="2293355" y="5289355"/>
                </a:cubicBezTo>
                <a:close/>
                <a:moveTo>
                  <a:pt x="2076444" y="4865378"/>
                </a:moveTo>
                <a:lnTo>
                  <a:pt x="2136978" y="4706816"/>
                </a:lnTo>
                <a:cubicBezTo>
                  <a:pt x="2182841" y="4586668"/>
                  <a:pt x="2294407" y="4527406"/>
                  <a:pt x="2425356" y="4527406"/>
                </a:cubicBezTo>
                <a:lnTo>
                  <a:pt x="2731712" y="4527406"/>
                </a:lnTo>
                <a:cubicBezTo>
                  <a:pt x="2744483" y="4527406"/>
                  <a:pt x="2753757" y="4540498"/>
                  <a:pt x="2749284" y="4552221"/>
                </a:cubicBezTo>
                <a:lnTo>
                  <a:pt x="2692197" y="4690505"/>
                </a:lnTo>
                <a:cubicBezTo>
                  <a:pt x="2646651" y="4809803"/>
                  <a:pt x="2533083" y="4886962"/>
                  <a:pt x="2403046" y="4886962"/>
                </a:cubicBezTo>
                <a:lnTo>
                  <a:pt x="2091749" y="4886962"/>
                </a:lnTo>
                <a:cubicBezTo>
                  <a:pt x="2080638" y="4886962"/>
                  <a:pt x="2072555" y="4875568"/>
                  <a:pt x="2076457" y="4865378"/>
                </a:cubicBezTo>
                <a:close/>
                <a:moveTo>
                  <a:pt x="2138992" y="4840905"/>
                </a:moveTo>
                <a:lnTo>
                  <a:pt x="2403046" y="4840905"/>
                </a:lnTo>
                <a:cubicBezTo>
                  <a:pt x="2513877" y="4840905"/>
                  <a:pt x="2610492" y="4775420"/>
                  <a:pt x="2649172" y="4674080"/>
                </a:cubicBezTo>
                <a:lnTo>
                  <a:pt x="2649400" y="4673497"/>
                </a:lnTo>
                <a:lnTo>
                  <a:pt x="2649641" y="4672926"/>
                </a:lnTo>
                <a:lnTo>
                  <a:pt x="2689156" y="4577188"/>
                </a:lnTo>
                <a:cubicBezTo>
                  <a:pt x="2689891" y="4575414"/>
                  <a:pt x="2688586" y="4573462"/>
                  <a:pt x="2686660" y="4573462"/>
                </a:cubicBezTo>
                <a:lnTo>
                  <a:pt x="2425356" y="4573462"/>
                </a:lnTo>
                <a:cubicBezTo>
                  <a:pt x="2305758" y="4573462"/>
                  <a:pt x="2216326" y="4628061"/>
                  <a:pt x="2179990" y="4723241"/>
                </a:cubicBezTo>
                <a:lnTo>
                  <a:pt x="2136471" y="4837255"/>
                </a:lnTo>
                <a:cubicBezTo>
                  <a:pt x="2135800" y="4839017"/>
                  <a:pt x="2137105" y="4840905"/>
                  <a:pt x="2138992" y="4840905"/>
                </a:cubicBezTo>
                <a:close/>
                <a:moveTo>
                  <a:pt x="726726" y="454764"/>
                </a:moveTo>
                <a:lnTo>
                  <a:pt x="726726" y="454764"/>
                </a:lnTo>
                <a:cubicBezTo>
                  <a:pt x="739494" y="454764"/>
                  <a:pt x="748767" y="467859"/>
                  <a:pt x="744301" y="479577"/>
                </a:cubicBezTo>
                <a:lnTo>
                  <a:pt x="687210" y="617860"/>
                </a:lnTo>
                <a:cubicBezTo>
                  <a:pt x="641667" y="737162"/>
                  <a:pt x="528101" y="814326"/>
                  <a:pt x="398056" y="814326"/>
                </a:cubicBezTo>
                <a:lnTo>
                  <a:pt x="86760" y="814326"/>
                </a:lnTo>
                <a:cubicBezTo>
                  <a:pt x="75644" y="814326"/>
                  <a:pt x="67572" y="802927"/>
                  <a:pt x="71462" y="792731"/>
                </a:cubicBezTo>
                <a:lnTo>
                  <a:pt x="131994" y="634172"/>
                </a:lnTo>
                <a:cubicBezTo>
                  <a:pt x="177851" y="514031"/>
                  <a:pt x="289413" y="454764"/>
                  <a:pt x="420374" y="454764"/>
                </a:cubicBezTo>
                <a:lnTo>
                  <a:pt x="726726" y="454764"/>
                </a:lnTo>
                <a:close/>
                <a:moveTo>
                  <a:pt x="681679" y="500825"/>
                </a:moveTo>
                <a:lnTo>
                  <a:pt x="420376" y="500825"/>
                </a:lnTo>
                <a:cubicBezTo>
                  <a:pt x="300772" y="500825"/>
                  <a:pt x="211339" y="555416"/>
                  <a:pt x="175007" y="650603"/>
                </a:cubicBezTo>
                <a:lnTo>
                  <a:pt x="131487" y="764609"/>
                </a:lnTo>
                <a:cubicBezTo>
                  <a:pt x="130813" y="766374"/>
                  <a:pt x="132118" y="768267"/>
                  <a:pt x="134004" y="768267"/>
                </a:cubicBezTo>
                <a:lnTo>
                  <a:pt x="398055" y="768267"/>
                </a:lnTo>
                <a:cubicBezTo>
                  <a:pt x="508892" y="768267"/>
                  <a:pt x="605508" y="702781"/>
                  <a:pt x="644190" y="601431"/>
                </a:cubicBezTo>
                <a:lnTo>
                  <a:pt x="644413" y="600852"/>
                </a:lnTo>
                <a:lnTo>
                  <a:pt x="644648" y="600279"/>
                </a:lnTo>
                <a:lnTo>
                  <a:pt x="684172" y="504551"/>
                </a:lnTo>
                <a:cubicBezTo>
                  <a:pt x="684908" y="502775"/>
                  <a:pt x="683603" y="500826"/>
                  <a:pt x="681678" y="500826"/>
                </a:cubicBezTo>
                <a:close/>
                <a:moveTo>
                  <a:pt x="1271109" y="4410616"/>
                </a:moveTo>
                <a:lnTo>
                  <a:pt x="1331630" y="4252054"/>
                </a:lnTo>
                <a:cubicBezTo>
                  <a:pt x="1377493" y="4131919"/>
                  <a:pt x="1489046" y="4072643"/>
                  <a:pt x="1620008" y="4072643"/>
                </a:cubicBezTo>
                <a:lnTo>
                  <a:pt x="1926364" y="4072643"/>
                </a:lnTo>
                <a:cubicBezTo>
                  <a:pt x="1939135" y="4072643"/>
                  <a:pt x="1948408" y="4085748"/>
                  <a:pt x="1943936" y="4097459"/>
                </a:cubicBezTo>
                <a:lnTo>
                  <a:pt x="1886848" y="4235743"/>
                </a:lnTo>
                <a:cubicBezTo>
                  <a:pt x="1841315" y="4355042"/>
                  <a:pt x="1727748" y="4432212"/>
                  <a:pt x="1597698" y="4432212"/>
                </a:cubicBezTo>
                <a:lnTo>
                  <a:pt x="1286401" y="4432212"/>
                </a:lnTo>
                <a:cubicBezTo>
                  <a:pt x="1275290" y="4432212"/>
                  <a:pt x="1267207" y="4420806"/>
                  <a:pt x="1271109" y="4410616"/>
                </a:cubicBezTo>
                <a:close/>
                <a:moveTo>
                  <a:pt x="1333644" y="4386143"/>
                </a:moveTo>
                <a:lnTo>
                  <a:pt x="1597698" y="4386143"/>
                </a:lnTo>
                <a:cubicBezTo>
                  <a:pt x="1708528" y="4386143"/>
                  <a:pt x="1805144" y="4320657"/>
                  <a:pt x="1843836" y="4219318"/>
                </a:cubicBezTo>
                <a:lnTo>
                  <a:pt x="1844052" y="4218735"/>
                </a:lnTo>
                <a:lnTo>
                  <a:pt x="1844292" y="4218165"/>
                </a:lnTo>
                <a:lnTo>
                  <a:pt x="1883808" y="4122439"/>
                </a:lnTo>
                <a:cubicBezTo>
                  <a:pt x="1884543" y="4120652"/>
                  <a:pt x="1883238" y="4118713"/>
                  <a:pt x="1881325" y="4118713"/>
                </a:cubicBezTo>
                <a:lnTo>
                  <a:pt x="1620008" y="4118713"/>
                </a:lnTo>
                <a:cubicBezTo>
                  <a:pt x="1500410" y="4118713"/>
                  <a:pt x="1410978" y="4173299"/>
                  <a:pt x="1374642" y="4268492"/>
                </a:cubicBezTo>
                <a:lnTo>
                  <a:pt x="1331123" y="4382493"/>
                </a:lnTo>
                <a:cubicBezTo>
                  <a:pt x="1330452" y="4384255"/>
                  <a:pt x="1331757" y="4386156"/>
                  <a:pt x="1333644" y="4386156"/>
                </a:cubicBezTo>
                <a:close/>
                <a:moveTo>
                  <a:pt x="7172206" y="3782236"/>
                </a:moveTo>
                <a:lnTo>
                  <a:pt x="7229294" y="3643952"/>
                </a:lnTo>
                <a:cubicBezTo>
                  <a:pt x="7233766" y="3632241"/>
                  <a:pt x="7224492" y="3619136"/>
                  <a:pt x="7211721" y="3619136"/>
                </a:cubicBezTo>
                <a:lnTo>
                  <a:pt x="7211721" y="3619136"/>
                </a:lnTo>
                <a:cubicBezTo>
                  <a:pt x="7211721" y="3619136"/>
                  <a:pt x="6905365" y="3619136"/>
                  <a:pt x="6905365" y="3619136"/>
                </a:cubicBezTo>
                <a:cubicBezTo>
                  <a:pt x="6774403" y="3619136"/>
                  <a:pt x="6662850" y="3678412"/>
                  <a:pt x="6616988" y="3798547"/>
                </a:cubicBezTo>
                <a:lnTo>
                  <a:pt x="6556466" y="3957109"/>
                </a:lnTo>
                <a:cubicBezTo>
                  <a:pt x="6552564" y="3967299"/>
                  <a:pt x="6560647" y="3978705"/>
                  <a:pt x="6571758" y="3978705"/>
                </a:cubicBezTo>
                <a:lnTo>
                  <a:pt x="6883055" y="3978705"/>
                </a:lnTo>
                <a:cubicBezTo>
                  <a:pt x="7013105" y="3978705"/>
                  <a:pt x="7126672" y="3901534"/>
                  <a:pt x="7172206" y="3782236"/>
                </a:cubicBezTo>
                <a:close/>
                <a:moveTo>
                  <a:pt x="86" y="2254863"/>
                </a:moveTo>
                <a:lnTo>
                  <a:pt x="86" y="2373402"/>
                </a:lnTo>
                <a:lnTo>
                  <a:pt x="38787" y="2279666"/>
                </a:lnTo>
                <a:cubicBezTo>
                  <a:pt x="43253" y="2267955"/>
                  <a:pt x="33980" y="2254863"/>
                  <a:pt x="21206" y="2254863"/>
                </a:cubicBezTo>
                <a:lnTo>
                  <a:pt x="86" y="2254863"/>
                </a:lnTo>
                <a:close/>
                <a:moveTo>
                  <a:pt x="1002914" y="3333798"/>
                </a:moveTo>
                <a:lnTo>
                  <a:pt x="1060006" y="3195514"/>
                </a:lnTo>
                <a:cubicBezTo>
                  <a:pt x="1064472" y="3183791"/>
                  <a:pt x="1055199" y="3170699"/>
                  <a:pt x="1042425" y="3170699"/>
                </a:cubicBezTo>
                <a:lnTo>
                  <a:pt x="1042431" y="3170699"/>
                </a:lnTo>
                <a:cubicBezTo>
                  <a:pt x="1042431" y="3170699"/>
                  <a:pt x="736072" y="3170699"/>
                  <a:pt x="736072" y="3170699"/>
                </a:cubicBezTo>
                <a:cubicBezTo>
                  <a:pt x="605111" y="3170699"/>
                  <a:pt x="493556" y="3229961"/>
                  <a:pt x="447692" y="3350109"/>
                </a:cubicBezTo>
                <a:lnTo>
                  <a:pt x="387167" y="3508671"/>
                </a:lnTo>
                <a:cubicBezTo>
                  <a:pt x="383276" y="3518861"/>
                  <a:pt x="391349" y="3530255"/>
                  <a:pt x="402465" y="3530255"/>
                </a:cubicBezTo>
                <a:lnTo>
                  <a:pt x="713759" y="3530255"/>
                </a:lnTo>
                <a:cubicBezTo>
                  <a:pt x="843811" y="3530255"/>
                  <a:pt x="957377" y="3453097"/>
                  <a:pt x="1002913" y="3333798"/>
                </a:cubicBezTo>
                <a:close/>
                <a:moveTo>
                  <a:pt x="2402944" y="2254863"/>
                </a:moveTo>
                <a:lnTo>
                  <a:pt x="2709287" y="2254863"/>
                </a:lnTo>
                <a:cubicBezTo>
                  <a:pt x="2722058" y="2254863"/>
                  <a:pt x="2731332" y="2267955"/>
                  <a:pt x="2726860" y="2279666"/>
                </a:cubicBezTo>
                <a:lnTo>
                  <a:pt x="2669772" y="2417950"/>
                </a:lnTo>
                <a:cubicBezTo>
                  <a:pt x="2624239" y="2537261"/>
                  <a:pt x="2510659" y="2614420"/>
                  <a:pt x="2380621" y="2614420"/>
                </a:cubicBezTo>
                <a:lnTo>
                  <a:pt x="2069324" y="2614420"/>
                </a:lnTo>
                <a:cubicBezTo>
                  <a:pt x="2058213" y="2614420"/>
                  <a:pt x="2050143" y="2603026"/>
                  <a:pt x="2054032" y="2592823"/>
                </a:cubicBezTo>
                <a:lnTo>
                  <a:pt x="2114554" y="2434261"/>
                </a:lnTo>
                <a:cubicBezTo>
                  <a:pt x="2160416" y="2314126"/>
                  <a:pt x="2271982" y="2254863"/>
                  <a:pt x="2402944" y="2254863"/>
                </a:cubicBezTo>
                <a:close/>
                <a:moveTo>
                  <a:pt x="2664248" y="2300920"/>
                </a:moveTo>
                <a:lnTo>
                  <a:pt x="2402944" y="2300920"/>
                </a:lnTo>
                <a:cubicBezTo>
                  <a:pt x="2283334" y="2300920"/>
                  <a:pt x="2193901" y="2355506"/>
                  <a:pt x="2157566" y="2450699"/>
                </a:cubicBezTo>
                <a:lnTo>
                  <a:pt x="2114047" y="2564700"/>
                </a:lnTo>
                <a:cubicBezTo>
                  <a:pt x="2113375" y="2566462"/>
                  <a:pt x="2114680" y="2568363"/>
                  <a:pt x="2116568" y="2568363"/>
                </a:cubicBezTo>
                <a:lnTo>
                  <a:pt x="2380621" y="2568363"/>
                </a:lnTo>
                <a:cubicBezTo>
                  <a:pt x="2491452" y="2568363"/>
                  <a:pt x="2588068" y="2502877"/>
                  <a:pt x="2626760" y="2401525"/>
                </a:cubicBezTo>
                <a:lnTo>
                  <a:pt x="2626975" y="2400942"/>
                </a:lnTo>
                <a:lnTo>
                  <a:pt x="2627216" y="2400371"/>
                </a:lnTo>
                <a:lnTo>
                  <a:pt x="2666731" y="2304646"/>
                </a:lnTo>
                <a:cubicBezTo>
                  <a:pt x="2667466" y="2302872"/>
                  <a:pt x="2666161" y="2300920"/>
                  <a:pt x="2664248" y="2300920"/>
                </a:cubicBezTo>
                <a:close/>
                <a:moveTo>
                  <a:pt x="5439340" y="4886962"/>
                </a:moveTo>
                <a:lnTo>
                  <a:pt x="5750637" y="4886962"/>
                </a:lnTo>
                <a:cubicBezTo>
                  <a:pt x="5880687" y="4886962"/>
                  <a:pt x="5994254" y="4809803"/>
                  <a:pt x="6039788" y="4690505"/>
                </a:cubicBezTo>
                <a:lnTo>
                  <a:pt x="6096876" y="4552221"/>
                </a:lnTo>
                <a:cubicBezTo>
                  <a:pt x="6101348" y="4540510"/>
                  <a:pt x="6092074" y="4527406"/>
                  <a:pt x="6079303" y="4527406"/>
                </a:cubicBezTo>
                <a:lnTo>
                  <a:pt x="5772947" y="4527406"/>
                </a:lnTo>
                <a:cubicBezTo>
                  <a:pt x="5641985" y="4527406"/>
                  <a:pt x="5530432" y="4586668"/>
                  <a:pt x="5484569" y="4706816"/>
                </a:cubicBezTo>
                <a:lnTo>
                  <a:pt x="5424048" y="4865378"/>
                </a:lnTo>
                <a:cubicBezTo>
                  <a:pt x="5420146" y="4875568"/>
                  <a:pt x="5428229" y="4886962"/>
                  <a:pt x="5439340" y="4886962"/>
                </a:cubicBezTo>
                <a:close/>
                <a:moveTo>
                  <a:pt x="6570149" y="4235743"/>
                </a:moveTo>
                <a:lnTo>
                  <a:pt x="6627250" y="4097459"/>
                </a:lnTo>
                <a:cubicBezTo>
                  <a:pt x="6631709" y="4085748"/>
                  <a:pt x="6622435" y="4072643"/>
                  <a:pt x="6609665" y="4072643"/>
                </a:cubicBezTo>
                <a:lnTo>
                  <a:pt x="6609665" y="4072643"/>
                </a:lnTo>
                <a:cubicBezTo>
                  <a:pt x="6609665" y="4072643"/>
                  <a:pt x="6303322" y="4072643"/>
                  <a:pt x="6303322" y="4072643"/>
                </a:cubicBezTo>
                <a:cubicBezTo>
                  <a:pt x="6172359" y="4072643"/>
                  <a:pt x="6060794" y="4131919"/>
                  <a:pt x="6014943" y="4252054"/>
                </a:cubicBezTo>
                <a:lnTo>
                  <a:pt x="5954410" y="4410616"/>
                </a:lnTo>
                <a:cubicBezTo>
                  <a:pt x="5950520" y="4420806"/>
                  <a:pt x="5958590" y="4432212"/>
                  <a:pt x="5969701" y="4432212"/>
                </a:cubicBezTo>
                <a:lnTo>
                  <a:pt x="6280998" y="4432212"/>
                </a:lnTo>
                <a:cubicBezTo>
                  <a:pt x="6411048" y="4432212"/>
                  <a:pt x="6524616" y="4355042"/>
                  <a:pt x="6570149" y="4235743"/>
                </a:cubicBezTo>
                <a:close/>
                <a:moveTo>
                  <a:pt x="68" y="3176275"/>
                </a:moveTo>
                <a:lnTo>
                  <a:pt x="62" y="3530255"/>
                </a:lnTo>
                <a:lnTo>
                  <a:pt x="44491" y="3530255"/>
                </a:lnTo>
                <a:cubicBezTo>
                  <a:pt x="174536" y="3530255"/>
                  <a:pt x="288108" y="3453097"/>
                  <a:pt x="333639" y="3333798"/>
                </a:cubicBezTo>
                <a:lnTo>
                  <a:pt x="390731" y="3195514"/>
                </a:lnTo>
                <a:cubicBezTo>
                  <a:pt x="395203" y="3183791"/>
                  <a:pt x="385930" y="3170699"/>
                  <a:pt x="373156" y="3170699"/>
                </a:cubicBezTo>
                <a:lnTo>
                  <a:pt x="373156" y="3170699"/>
                </a:lnTo>
                <a:cubicBezTo>
                  <a:pt x="373156" y="3170699"/>
                  <a:pt x="66804" y="3170699"/>
                  <a:pt x="66804" y="3170699"/>
                </a:cubicBezTo>
                <a:cubicBezTo>
                  <a:pt x="43866" y="3170699"/>
                  <a:pt x="21571" y="3172625"/>
                  <a:pt x="67" y="3176275"/>
                </a:cubicBezTo>
                <a:close/>
                <a:moveTo>
                  <a:pt x="474171" y="3782236"/>
                </a:moveTo>
                <a:lnTo>
                  <a:pt x="531262" y="3643952"/>
                </a:lnTo>
                <a:cubicBezTo>
                  <a:pt x="535728" y="3632241"/>
                  <a:pt x="526455" y="3619149"/>
                  <a:pt x="513687" y="3619149"/>
                </a:cubicBezTo>
                <a:lnTo>
                  <a:pt x="513687" y="3619149"/>
                </a:lnTo>
                <a:cubicBezTo>
                  <a:pt x="513687" y="3619149"/>
                  <a:pt x="207335" y="3619149"/>
                  <a:pt x="207335" y="3619149"/>
                </a:cubicBezTo>
                <a:cubicBezTo>
                  <a:pt x="127502" y="3619149"/>
                  <a:pt x="54982" y="3641303"/>
                  <a:pt x="56" y="3685712"/>
                </a:cubicBezTo>
                <a:lnTo>
                  <a:pt x="56" y="3750044"/>
                </a:lnTo>
                <a:cubicBezTo>
                  <a:pt x="46199" y="3695433"/>
                  <a:pt x="118403" y="3665206"/>
                  <a:pt x="207335" y="3665206"/>
                </a:cubicBezTo>
                <a:lnTo>
                  <a:pt x="468646" y="3665206"/>
                </a:lnTo>
                <a:cubicBezTo>
                  <a:pt x="470564" y="3665206"/>
                  <a:pt x="471869" y="3667157"/>
                  <a:pt x="471139" y="3668932"/>
                </a:cubicBezTo>
                <a:lnTo>
                  <a:pt x="431609" y="3764657"/>
                </a:lnTo>
                <a:lnTo>
                  <a:pt x="431374" y="3765228"/>
                </a:lnTo>
                <a:lnTo>
                  <a:pt x="431157" y="3765810"/>
                </a:lnTo>
                <a:cubicBezTo>
                  <a:pt x="392469" y="3867163"/>
                  <a:pt x="295853" y="3932649"/>
                  <a:pt x="185016" y="3932649"/>
                </a:cubicBezTo>
                <a:lnTo>
                  <a:pt x="49" y="3932649"/>
                </a:lnTo>
                <a:lnTo>
                  <a:pt x="49" y="3978705"/>
                </a:lnTo>
                <a:lnTo>
                  <a:pt x="185016" y="3978705"/>
                </a:lnTo>
                <a:cubicBezTo>
                  <a:pt x="315067" y="3978705"/>
                  <a:pt x="428633" y="3901547"/>
                  <a:pt x="474169" y="3782248"/>
                </a:cubicBezTo>
                <a:close/>
                <a:moveTo>
                  <a:pt x="3581821" y="5335412"/>
                </a:moveTo>
                <a:lnTo>
                  <a:pt x="3893118" y="5335412"/>
                </a:lnTo>
                <a:cubicBezTo>
                  <a:pt x="4023168" y="5335412"/>
                  <a:pt x="4136735" y="5258254"/>
                  <a:pt x="4182268" y="5138955"/>
                </a:cubicBezTo>
                <a:lnTo>
                  <a:pt x="4239357" y="5000659"/>
                </a:lnTo>
                <a:cubicBezTo>
                  <a:pt x="4243829" y="4988948"/>
                  <a:pt x="4234555" y="4975856"/>
                  <a:pt x="4221784" y="4975856"/>
                </a:cubicBezTo>
                <a:lnTo>
                  <a:pt x="3915428" y="4975856"/>
                </a:lnTo>
                <a:cubicBezTo>
                  <a:pt x="3784466" y="4975856"/>
                  <a:pt x="3672913" y="5035119"/>
                  <a:pt x="3627050" y="5155254"/>
                </a:cubicBezTo>
                <a:lnTo>
                  <a:pt x="3566529" y="5313816"/>
                </a:lnTo>
                <a:cubicBezTo>
                  <a:pt x="3562627" y="5324018"/>
                  <a:pt x="3570710" y="5335412"/>
                  <a:pt x="3581821" y="5335412"/>
                </a:cubicBezTo>
                <a:close/>
                <a:moveTo>
                  <a:pt x="308788" y="2895347"/>
                </a:moveTo>
                <a:lnTo>
                  <a:pt x="248263" y="3053910"/>
                </a:lnTo>
                <a:cubicBezTo>
                  <a:pt x="244373" y="3064099"/>
                  <a:pt x="252446" y="3075506"/>
                  <a:pt x="263555" y="3075506"/>
                </a:cubicBezTo>
                <a:lnTo>
                  <a:pt x="574856" y="3075506"/>
                </a:lnTo>
                <a:cubicBezTo>
                  <a:pt x="704901" y="3075506"/>
                  <a:pt x="818473" y="2998335"/>
                  <a:pt x="864009" y="2879036"/>
                </a:cubicBezTo>
                <a:lnTo>
                  <a:pt x="921101" y="2740752"/>
                </a:lnTo>
                <a:cubicBezTo>
                  <a:pt x="925567" y="2729042"/>
                  <a:pt x="916294" y="2715937"/>
                  <a:pt x="903520" y="2715937"/>
                </a:cubicBezTo>
                <a:lnTo>
                  <a:pt x="903526" y="2715937"/>
                </a:lnTo>
                <a:cubicBezTo>
                  <a:pt x="903526" y="2715937"/>
                  <a:pt x="597168" y="2715937"/>
                  <a:pt x="597168" y="2715937"/>
                </a:cubicBezTo>
                <a:cubicBezTo>
                  <a:pt x="466200" y="2715937"/>
                  <a:pt x="354651" y="2775212"/>
                  <a:pt x="308787" y="2895347"/>
                </a:cubicBezTo>
                <a:close/>
                <a:moveTo>
                  <a:pt x="2040020" y="2254863"/>
                </a:moveTo>
                <a:lnTo>
                  <a:pt x="1733664" y="2254863"/>
                </a:lnTo>
                <a:cubicBezTo>
                  <a:pt x="1602702" y="2254863"/>
                  <a:pt x="1491149" y="2314126"/>
                  <a:pt x="1445286" y="2434261"/>
                </a:cubicBezTo>
                <a:lnTo>
                  <a:pt x="1384765" y="2592823"/>
                </a:lnTo>
                <a:cubicBezTo>
                  <a:pt x="1380863" y="2603026"/>
                  <a:pt x="1388946" y="2614420"/>
                  <a:pt x="1400057" y="2614420"/>
                </a:cubicBezTo>
                <a:lnTo>
                  <a:pt x="1711354" y="2614420"/>
                </a:lnTo>
                <a:cubicBezTo>
                  <a:pt x="1841404" y="2614420"/>
                  <a:pt x="1954971" y="2537261"/>
                  <a:pt x="2000505" y="2417950"/>
                </a:cubicBezTo>
                <a:lnTo>
                  <a:pt x="2057605" y="2279666"/>
                </a:lnTo>
                <a:cubicBezTo>
                  <a:pt x="2062065" y="2267955"/>
                  <a:pt x="2052791" y="2254863"/>
                  <a:pt x="2040020" y="2254863"/>
                </a:cubicBezTo>
                <a:close/>
                <a:moveTo>
                  <a:pt x="4740769" y="454764"/>
                </a:moveTo>
                <a:lnTo>
                  <a:pt x="4740769" y="454764"/>
                </a:lnTo>
                <a:cubicBezTo>
                  <a:pt x="4753539" y="454764"/>
                  <a:pt x="4762813" y="467859"/>
                  <a:pt x="4758341" y="479577"/>
                </a:cubicBezTo>
                <a:lnTo>
                  <a:pt x="4701253" y="617860"/>
                </a:lnTo>
                <a:cubicBezTo>
                  <a:pt x="4655707" y="737162"/>
                  <a:pt x="4542152" y="814326"/>
                  <a:pt x="4412090" y="814326"/>
                </a:cubicBezTo>
                <a:lnTo>
                  <a:pt x="4100805" y="814326"/>
                </a:lnTo>
                <a:cubicBezTo>
                  <a:pt x="4089694" y="814326"/>
                  <a:pt x="4081611" y="802927"/>
                  <a:pt x="4085513" y="792731"/>
                </a:cubicBezTo>
                <a:lnTo>
                  <a:pt x="4146035" y="634172"/>
                </a:lnTo>
                <a:cubicBezTo>
                  <a:pt x="4191897" y="514031"/>
                  <a:pt x="4303450" y="454764"/>
                  <a:pt x="4434413" y="454764"/>
                </a:cubicBezTo>
                <a:lnTo>
                  <a:pt x="4740769" y="454764"/>
                </a:lnTo>
                <a:close/>
                <a:moveTo>
                  <a:pt x="4695729" y="500825"/>
                </a:moveTo>
                <a:lnTo>
                  <a:pt x="4434413" y="500825"/>
                </a:lnTo>
                <a:cubicBezTo>
                  <a:pt x="4314815" y="500825"/>
                  <a:pt x="4225382" y="555416"/>
                  <a:pt x="4189047" y="650603"/>
                </a:cubicBezTo>
                <a:lnTo>
                  <a:pt x="4145528" y="764609"/>
                </a:lnTo>
                <a:cubicBezTo>
                  <a:pt x="4144856" y="766374"/>
                  <a:pt x="4146161" y="768267"/>
                  <a:pt x="4148049" y="768267"/>
                </a:cubicBezTo>
                <a:lnTo>
                  <a:pt x="4412090" y="768267"/>
                </a:lnTo>
                <a:cubicBezTo>
                  <a:pt x="4522933" y="768267"/>
                  <a:pt x="4619549" y="702781"/>
                  <a:pt x="4658241" y="601431"/>
                </a:cubicBezTo>
                <a:lnTo>
                  <a:pt x="4658456" y="600852"/>
                </a:lnTo>
                <a:lnTo>
                  <a:pt x="4658684" y="600279"/>
                </a:lnTo>
                <a:lnTo>
                  <a:pt x="4698212" y="504551"/>
                </a:lnTo>
                <a:cubicBezTo>
                  <a:pt x="4698947" y="502775"/>
                  <a:pt x="4697642" y="500826"/>
                  <a:pt x="4695729" y="500826"/>
                </a:cubicBezTo>
                <a:close/>
                <a:moveTo>
                  <a:pt x="2917849" y="1806413"/>
                </a:moveTo>
                <a:cubicBezTo>
                  <a:pt x="2786887" y="1806413"/>
                  <a:pt x="2675321" y="1865676"/>
                  <a:pt x="2629458" y="1985824"/>
                </a:cubicBezTo>
                <a:lnTo>
                  <a:pt x="2568937" y="2144386"/>
                </a:lnTo>
                <a:cubicBezTo>
                  <a:pt x="2565048" y="2154575"/>
                  <a:pt x="2573118" y="2165982"/>
                  <a:pt x="2584229" y="2165982"/>
                </a:cubicBezTo>
                <a:lnTo>
                  <a:pt x="2895526" y="2165982"/>
                </a:lnTo>
                <a:cubicBezTo>
                  <a:pt x="3025563" y="2165982"/>
                  <a:pt x="3139131" y="2088811"/>
                  <a:pt x="3184677" y="1969512"/>
                </a:cubicBezTo>
                <a:lnTo>
                  <a:pt x="3241765" y="1831228"/>
                </a:lnTo>
                <a:cubicBezTo>
                  <a:pt x="3246237" y="1819505"/>
                  <a:pt x="3236963" y="1806413"/>
                  <a:pt x="3224192" y="1806413"/>
                </a:cubicBezTo>
                <a:lnTo>
                  <a:pt x="2917849" y="1806413"/>
                </a:lnTo>
                <a:close/>
                <a:moveTo>
                  <a:pt x="10580900" y="1806413"/>
                </a:moveTo>
                <a:lnTo>
                  <a:pt x="10580900" y="1806413"/>
                </a:lnTo>
                <a:cubicBezTo>
                  <a:pt x="10593671" y="1806413"/>
                  <a:pt x="10602945" y="1819518"/>
                  <a:pt x="10598473" y="1831228"/>
                </a:cubicBezTo>
                <a:lnTo>
                  <a:pt x="10541386" y="1969512"/>
                </a:lnTo>
                <a:cubicBezTo>
                  <a:pt x="10495851" y="2088811"/>
                  <a:pt x="10382284" y="2165982"/>
                  <a:pt x="10252234" y="2165982"/>
                </a:cubicBezTo>
                <a:lnTo>
                  <a:pt x="9940937" y="2165982"/>
                </a:lnTo>
                <a:cubicBezTo>
                  <a:pt x="9929826" y="2165982"/>
                  <a:pt x="9921743" y="2154575"/>
                  <a:pt x="9925646" y="2144386"/>
                </a:cubicBezTo>
                <a:lnTo>
                  <a:pt x="9986167" y="1985824"/>
                </a:lnTo>
                <a:cubicBezTo>
                  <a:pt x="10032029" y="1865688"/>
                  <a:pt x="10143595" y="1806413"/>
                  <a:pt x="10274557" y="1806413"/>
                </a:cubicBezTo>
                <a:lnTo>
                  <a:pt x="10580900" y="1806413"/>
                </a:lnTo>
                <a:close/>
                <a:moveTo>
                  <a:pt x="10535861" y="1852470"/>
                </a:moveTo>
                <a:lnTo>
                  <a:pt x="10274545" y="1852470"/>
                </a:lnTo>
                <a:cubicBezTo>
                  <a:pt x="10154947" y="1852470"/>
                  <a:pt x="10065514" y="1907069"/>
                  <a:pt x="10029179" y="2002249"/>
                </a:cubicBezTo>
                <a:lnTo>
                  <a:pt x="9985672" y="2116263"/>
                </a:lnTo>
                <a:cubicBezTo>
                  <a:pt x="9984988" y="2118024"/>
                  <a:pt x="9986293" y="2119925"/>
                  <a:pt x="9988181" y="2119925"/>
                </a:cubicBezTo>
                <a:lnTo>
                  <a:pt x="10252234" y="2119925"/>
                </a:lnTo>
                <a:cubicBezTo>
                  <a:pt x="10363065" y="2119925"/>
                  <a:pt x="10459681" y="2054427"/>
                  <a:pt x="10498373" y="1953087"/>
                </a:cubicBezTo>
                <a:lnTo>
                  <a:pt x="10498588" y="1952504"/>
                </a:lnTo>
                <a:lnTo>
                  <a:pt x="10498816" y="1951934"/>
                </a:lnTo>
                <a:lnTo>
                  <a:pt x="10538357" y="1856209"/>
                </a:lnTo>
                <a:cubicBezTo>
                  <a:pt x="10539080" y="1854421"/>
                  <a:pt x="10537774" y="1852482"/>
                  <a:pt x="10535861" y="1852482"/>
                </a:cubicBezTo>
                <a:close/>
                <a:moveTo>
                  <a:pt x="3069374" y="2254863"/>
                </a:moveTo>
                <a:cubicBezTo>
                  <a:pt x="2938411" y="2254863"/>
                  <a:pt x="2826846" y="2314126"/>
                  <a:pt x="2780996" y="2434261"/>
                </a:cubicBezTo>
                <a:lnTo>
                  <a:pt x="2720474" y="2592823"/>
                </a:lnTo>
                <a:cubicBezTo>
                  <a:pt x="2716572" y="2603026"/>
                  <a:pt x="2724655" y="2614420"/>
                  <a:pt x="2735754" y="2614420"/>
                </a:cubicBezTo>
                <a:lnTo>
                  <a:pt x="3047063" y="2614420"/>
                </a:lnTo>
                <a:cubicBezTo>
                  <a:pt x="3177101" y="2614420"/>
                  <a:pt x="3290668" y="2537261"/>
                  <a:pt x="3336214" y="2417950"/>
                </a:cubicBezTo>
                <a:lnTo>
                  <a:pt x="3393302" y="2279666"/>
                </a:lnTo>
                <a:cubicBezTo>
                  <a:pt x="3397761" y="2267955"/>
                  <a:pt x="3388488" y="2254863"/>
                  <a:pt x="3375730" y="2254863"/>
                </a:cubicBezTo>
                <a:lnTo>
                  <a:pt x="3069374" y="2254863"/>
                </a:lnTo>
                <a:close/>
                <a:moveTo>
                  <a:pt x="1064393" y="2254863"/>
                </a:moveTo>
                <a:cubicBezTo>
                  <a:pt x="933432" y="2254863"/>
                  <a:pt x="821870" y="2314126"/>
                  <a:pt x="776012" y="2434261"/>
                </a:cubicBezTo>
                <a:lnTo>
                  <a:pt x="715487" y="2592823"/>
                </a:lnTo>
                <a:cubicBezTo>
                  <a:pt x="711597" y="2603026"/>
                  <a:pt x="719670" y="2614420"/>
                  <a:pt x="730786" y="2614420"/>
                </a:cubicBezTo>
                <a:lnTo>
                  <a:pt x="1042080" y="2614420"/>
                </a:lnTo>
                <a:cubicBezTo>
                  <a:pt x="1172131" y="2614420"/>
                  <a:pt x="1285691" y="2537261"/>
                  <a:pt x="1331225" y="2417950"/>
                </a:cubicBezTo>
                <a:lnTo>
                  <a:pt x="1388325" y="2279666"/>
                </a:lnTo>
                <a:cubicBezTo>
                  <a:pt x="1392797" y="2267955"/>
                  <a:pt x="1383523" y="2254863"/>
                  <a:pt x="1370740" y="2254863"/>
                </a:cubicBezTo>
                <a:lnTo>
                  <a:pt x="1064393" y="2254863"/>
                </a:lnTo>
                <a:close/>
                <a:moveTo>
                  <a:pt x="9472516" y="2434261"/>
                </a:moveTo>
                <a:lnTo>
                  <a:pt x="9411982" y="2592823"/>
                </a:lnTo>
                <a:cubicBezTo>
                  <a:pt x="9408093" y="2603026"/>
                  <a:pt x="9416163" y="2614420"/>
                  <a:pt x="9427287" y="2614420"/>
                </a:cubicBezTo>
                <a:lnTo>
                  <a:pt x="9738571" y="2614420"/>
                </a:lnTo>
                <a:cubicBezTo>
                  <a:pt x="9868621" y="2614420"/>
                  <a:pt x="9982189" y="2537261"/>
                  <a:pt x="10027735" y="2417950"/>
                </a:cubicBezTo>
                <a:lnTo>
                  <a:pt x="10084822" y="2279666"/>
                </a:lnTo>
                <a:cubicBezTo>
                  <a:pt x="10089282" y="2267955"/>
                  <a:pt x="10080008" y="2254863"/>
                  <a:pt x="10067250" y="2254863"/>
                </a:cubicBezTo>
                <a:lnTo>
                  <a:pt x="9760894" y="2254863"/>
                </a:lnTo>
                <a:cubicBezTo>
                  <a:pt x="9629932" y="2254863"/>
                  <a:pt x="9518366" y="2314126"/>
                  <a:pt x="9472516" y="2434261"/>
                </a:cubicBezTo>
                <a:close/>
                <a:moveTo>
                  <a:pt x="80" y="2715937"/>
                </a:moveTo>
                <a:lnTo>
                  <a:pt x="67" y="3057458"/>
                </a:lnTo>
                <a:cubicBezTo>
                  <a:pt x="83531" y="3028106"/>
                  <a:pt x="151127" y="2964470"/>
                  <a:pt x="183735" y="2879036"/>
                </a:cubicBezTo>
                <a:lnTo>
                  <a:pt x="240827" y="2740752"/>
                </a:lnTo>
                <a:cubicBezTo>
                  <a:pt x="245299" y="2729042"/>
                  <a:pt x="236026" y="2715937"/>
                  <a:pt x="223252" y="2715937"/>
                </a:cubicBezTo>
                <a:lnTo>
                  <a:pt x="223252" y="2715937"/>
                </a:lnTo>
                <a:cubicBezTo>
                  <a:pt x="223252" y="2715937"/>
                  <a:pt x="80" y="2715937"/>
                  <a:pt x="80" y="2715937"/>
                </a:cubicBezTo>
                <a:close/>
                <a:moveTo>
                  <a:pt x="4611200" y="2715937"/>
                </a:moveTo>
                <a:cubicBezTo>
                  <a:pt x="4480238" y="2715937"/>
                  <a:pt x="4368685" y="2775200"/>
                  <a:pt x="4322822" y="2895347"/>
                </a:cubicBezTo>
                <a:lnTo>
                  <a:pt x="4262301" y="3053910"/>
                </a:lnTo>
                <a:cubicBezTo>
                  <a:pt x="4258398" y="3064099"/>
                  <a:pt x="4266481" y="3075493"/>
                  <a:pt x="4277592" y="3075493"/>
                </a:cubicBezTo>
                <a:lnTo>
                  <a:pt x="4588889" y="3075493"/>
                </a:lnTo>
                <a:cubicBezTo>
                  <a:pt x="4718939" y="3075493"/>
                  <a:pt x="4832507" y="2998335"/>
                  <a:pt x="4878040" y="2879036"/>
                </a:cubicBezTo>
                <a:lnTo>
                  <a:pt x="4935128" y="2740752"/>
                </a:lnTo>
                <a:cubicBezTo>
                  <a:pt x="4939600" y="2729042"/>
                  <a:pt x="4930326" y="2715937"/>
                  <a:pt x="4917556" y="2715937"/>
                </a:cubicBezTo>
                <a:lnTo>
                  <a:pt x="4917556" y="2715937"/>
                </a:lnTo>
                <a:cubicBezTo>
                  <a:pt x="4917556" y="2715937"/>
                  <a:pt x="4611200" y="2715937"/>
                  <a:pt x="4611200" y="2715937"/>
                </a:cubicBezTo>
                <a:close/>
                <a:moveTo>
                  <a:pt x="3577767" y="2715937"/>
                </a:moveTo>
                <a:lnTo>
                  <a:pt x="3577767" y="2715937"/>
                </a:lnTo>
                <a:cubicBezTo>
                  <a:pt x="3590550" y="2715937"/>
                  <a:pt x="3599824" y="2729029"/>
                  <a:pt x="3595352" y="2740752"/>
                </a:cubicBezTo>
                <a:lnTo>
                  <a:pt x="3538251" y="2879036"/>
                </a:lnTo>
                <a:cubicBezTo>
                  <a:pt x="3492718" y="2998335"/>
                  <a:pt x="3379150" y="3075493"/>
                  <a:pt x="3249113" y="3075493"/>
                </a:cubicBezTo>
                <a:lnTo>
                  <a:pt x="2937816" y="3075493"/>
                </a:lnTo>
                <a:cubicBezTo>
                  <a:pt x="2926692" y="3075493"/>
                  <a:pt x="2918622" y="3064099"/>
                  <a:pt x="2922511" y="3053910"/>
                </a:cubicBezTo>
                <a:lnTo>
                  <a:pt x="2983045" y="2895347"/>
                </a:lnTo>
                <a:cubicBezTo>
                  <a:pt x="3028895" y="2775200"/>
                  <a:pt x="3140461" y="2715937"/>
                  <a:pt x="3271424" y="2715937"/>
                </a:cubicBezTo>
                <a:lnTo>
                  <a:pt x="3577767" y="2715937"/>
                </a:lnTo>
                <a:close/>
                <a:moveTo>
                  <a:pt x="3532727" y="2761994"/>
                </a:moveTo>
                <a:lnTo>
                  <a:pt x="3271424" y="2761994"/>
                </a:lnTo>
                <a:cubicBezTo>
                  <a:pt x="3151825" y="2761994"/>
                  <a:pt x="3062393" y="2816592"/>
                  <a:pt x="3026058" y="2911773"/>
                </a:cubicBezTo>
                <a:lnTo>
                  <a:pt x="2982538" y="3025786"/>
                </a:lnTo>
                <a:cubicBezTo>
                  <a:pt x="2981867" y="3027548"/>
                  <a:pt x="2983172" y="3029436"/>
                  <a:pt x="2985060" y="3029436"/>
                </a:cubicBezTo>
                <a:lnTo>
                  <a:pt x="3249113" y="3029436"/>
                </a:lnTo>
                <a:cubicBezTo>
                  <a:pt x="3359944" y="3029436"/>
                  <a:pt x="3456559" y="2963951"/>
                  <a:pt x="3495239" y="2862598"/>
                </a:cubicBezTo>
                <a:lnTo>
                  <a:pt x="3495467" y="2862028"/>
                </a:lnTo>
                <a:lnTo>
                  <a:pt x="3495695" y="2861458"/>
                </a:lnTo>
                <a:lnTo>
                  <a:pt x="3535223" y="2765720"/>
                </a:lnTo>
                <a:cubicBezTo>
                  <a:pt x="3535958" y="2763945"/>
                  <a:pt x="3534653" y="2761994"/>
                  <a:pt x="3532727" y="2761994"/>
                </a:cubicBezTo>
                <a:close/>
                <a:moveTo>
                  <a:pt x="5586836" y="2715937"/>
                </a:moveTo>
                <a:lnTo>
                  <a:pt x="5586836" y="2715937"/>
                </a:lnTo>
                <a:cubicBezTo>
                  <a:pt x="5599594" y="2715937"/>
                  <a:pt x="5608867" y="2729029"/>
                  <a:pt x="5604408" y="2740752"/>
                </a:cubicBezTo>
                <a:lnTo>
                  <a:pt x="5547308" y="2879036"/>
                </a:lnTo>
                <a:cubicBezTo>
                  <a:pt x="5501774" y="2998335"/>
                  <a:pt x="5388207" y="3075493"/>
                  <a:pt x="5258157" y="3075493"/>
                </a:cubicBezTo>
                <a:lnTo>
                  <a:pt x="4946860" y="3075493"/>
                </a:lnTo>
                <a:cubicBezTo>
                  <a:pt x="4935761" y="3075493"/>
                  <a:pt x="4927678" y="3064099"/>
                  <a:pt x="4931568" y="3053910"/>
                </a:cubicBezTo>
                <a:lnTo>
                  <a:pt x="4992102" y="2895347"/>
                </a:lnTo>
                <a:cubicBezTo>
                  <a:pt x="5037952" y="2775200"/>
                  <a:pt x="5149518" y="2715937"/>
                  <a:pt x="5280480" y="2715937"/>
                </a:cubicBezTo>
                <a:lnTo>
                  <a:pt x="5586836" y="2715937"/>
                </a:lnTo>
                <a:close/>
                <a:moveTo>
                  <a:pt x="5541784" y="2761994"/>
                </a:moveTo>
                <a:lnTo>
                  <a:pt x="5280480" y="2761994"/>
                </a:lnTo>
                <a:cubicBezTo>
                  <a:pt x="5160869" y="2761994"/>
                  <a:pt x="5071437" y="2816592"/>
                  <a:pt x="5035114" y="2911773"/>
                </a:cubicBezTo>
                <a:lnTo>
                  <a:pt x="4991595" y="3025786"/>
                </a:lnTo>
                <a:cubicBezTo>
                  <a:pt x="4990923" y="3027548"/>
                  <a:pt x="4992216" y="3029436"/>
                  <a:pt x="4994116" y="3029436"/>
                </a:cubicBezTo>
                <a:lnTo>
                  <a:pt x="5258157" y="3029436"/>
                </a:lnTo>
                <a:cubicBezTo>
                  <a:pt x="5369000" y="3029436"/>
                  <a:pt x="5465616" y="2963951"/>
                  <a:pt x="5504295" y="2862598"/>
                </a:cubicBezTo>
                <a:lnTo>
                  <a:pt x="5504511" y="2862028"/>
                </a:lnTo>
                <a:lnTo>
                  <a:pt x="5504751" y="2861458"/>
                </a:lnTo>
                <a:lnTo>
                  <a:pt x="5544280" y="2765720"/>
                </a:lnTo>
                <a:cubicBezTo>
                  <a:pt x="5545015" y="2763945"/>
                  <a:pt x="5543710" y="2761994"/>
                  <a:pt x="5541784" y="2761994"/>
                </a:cubicBezTo>
                <a:close/>
                <a:moveTo>
                  <a:pt x="9535242" y="1066307"/>
                </a:moveTo>
                <a:lnTo>
                  <a:pt x="9592329" y="928021"/>
                </a:lnTo>
                <a:cubicBezTo>
                  <a:pt x="9596802" y="916307"/>
                  <a:pt x="9587528" y="903208"/>
                  <a:pt x="9574757" y="903208"/>
                </a:cubicBezTo>
                <a:lnTo>
                  <a:pt x="9268401" y="903208"/>
                </a:lnTo>
                <a:cubicBezTo>
                  <a:pt x="9137452" y="903208"/>
                  <a:pt x="9025886" y="962476"/>
                  <a:pt x="8980023" y="1082616"/>
                </a:cubicBezTo>
                <a:lnTo>
                  <a:pt x="8919502" y="1241179"/>
                </a:lnTo>
                <a:cubicBezTo>
                  <a:pt x="8915600" y="1251373"/>
                  <a:pt x="8923683" y="1262770"/>
                  <a:pt x="8934793" y="1262770"/>
                </a:cubicBezTo>
                <a:lnTo>
                  <a:pt x="9246091" y="1262770"/>
                </a:lnTo>
                <a:cubicBezTo>
                  <a:pt x="9376140" y="1262770"/>
                  <a:pt x="9489709" y="1185606"/>
                  <a:pt x="9535242" y="1066307"/>
                </a:cubicBezTo>
                <a:close/>
                <a:moveTo>
                  <a:pt x="8763303" y="3170699"/>
                </a:moveTo>
                <a:cubicBezTo>
                  <a:pt x="8632340" y="3170699"/>
                  <a:pt x="8520775" y="3229961"/>
                  <a:pt x="8474924" y="3350109"/>
                </a:cubicBezTo>
                <a:lnTo>
                  <a:pt x="8414390" y="3508671"/>
                </a:lnTo>
                <a:cubicBezTo>
                  <a:pt x="8410501" y="3518861"/>
                  <a:pt x="8418571" y="3530255"/>
                  <a:pt x="8429683" y="3530255"/>
                </a:cubicBezTo>
                <a:lnTo>
                  <a:pt x="8740979" y="3530255"/>
                </a:lnTo>
                <a:cubicBezTo>
                  <a:pt x="8871029" y="3530255"/>
                  <a:pt x="8984597" y="3453097"/>
                  <a:pt x="9030130" y="3333798"/>
                </a:cubicBezTo>
                <a:lnTo>
                  <a:pt x="9087231" y="3195514"/>
                </a:lnTo>
                <a:cubicBezTo>
                  <a:pt x="9091690" y="3183791"/>
                  <a:pt x="9082416" y="3170699"/>
                  <a:pt x="9069646" y="3170699"/>
                </a:cubicBezTo>
                <a:lnTo>
                  <a:pt x="9069646" y="3170699"/>
                </a:lnTo>
                <a:cubicBezTo>
                  <a:pt x="9069646" y="3170699"/>
                  <a:pt x="8763303" y="3170699"/>
                  <a:pt x="8763303" y="3170699"/>
                </a:cubicBezTo>
                <a:close/>
                <a:moveTo>
                  <a:pt x="3940691" y="2715937"/>
                </a:moveTo>
                <a:cubicBezTo>
                  <a:pt x="3809728" y="2715937"/>
                  <a:pt x="3698163" y="2775200"/>
                  <a:pt x="3652300" y="2895347"/>
                </a:cubicBezTo>
                <a:lnTo>
                  <a:pt x="3591779" y="3053910"/>
                </a:lnTo>
                <a:cubicBezTo>
                  <a:pt x="3587877" y="3064099"/>
                  <a:pt x="3595960" y="3075493"/>
                  <a:pt x="3607071" y="3075493"/>
                </a:cubicBezTo>
                <a:lnTo>
                  <a:pt x="3918368" y="3075493"/>
                </a:lnTo>
                <a:cubicBezTo>
                  <a:pt x="4048418" y="3075493"/>
                  <a:pt x="4161985" y="2998335"/>
                  <a:pt x="4207519" y="2879036"/>
                </a:cubicBezTo>
                <a:lnTo>
                  <a:pt x="4264606" y="2740752"/>
                </a:lnTo>
                <a:cubicBezTo>
                  <a:pt x="4269079" y="2729042"/>
                  <a:pt x="4259817" y="2715937"/>
                  <a:pt x="4247034" y="2715937"/>
                </a:cubicBezTo>
                <a:lnTo>
                  <a:pt x="4247034" y="2715937"/>
                </a:lnTo>
                <a:cubicBezTo>
                  <a:pt x="4247034" y="2715937"/>
                  <a:pt x="3940691" y="2715937"/>
                  <a:pt x="3940691" y="2715937"/>
                </a:cubicBezTo>
                <a:close/>
                <a:moveTo>
                  <a:pt x="8753952" y="4527406"/>
                </a:moveTo>
                <a:lnTo>
                  <a:pt x="8753952" y="4527406"/>
                </a:lnTo>
                <a:cubicBezTo>
                  <a:pt x="8766723" y="4527406"/>
                  <a:pt x="8775997" y="4540510"/>
                  <a:pt x="8771525" y="4552221"/>
                </a:cubicBezTo>
                <a:lnTo>
                  <a:pt x="8714437" y="4690505"/>
                </a:lnTo>
                <a:cubicBezTo>
                  <a:pt x="8668903" y="4809803"/>
                  <a:pt x="8555324" y="4886974"/>
                  <a:pt x="8425286" y="4886974"/>
                </a:cubicBezTo>
                <a:lnTo>
                  <a:pt x="8113989" y="4886974"/>
                </a:lnTo>
                <a:cubicBezTo>
                  <a:pt x="8102878" y="4886974"/>
                  <a:pt x="8094796" y="4875568"/>
                  <a:pt x="8098698" y="4865378"/>
                </a:cubicBezTo>
                <a:lnTo>
                  <a:pt x="8159219" y="4706816"/>
                </a:lnTo>
                <a:cubicBezTo>
                  <a:pt x="8205081" y="4586668"/>
                  <a:pt x="8316647" y="4527406"/>
                  <a:pt x="8447597" y="4527406"/>
                </a:cubicBezTo>
                <a:lnTo>
                  <a:pt x="8753952" y="4527406"/>
                </a:lnTo>
                <a:close/>
                <a:moveTo>
                  <a:pt x="8708913" y="4573462"/>
                </a:moveTo>
                <a:lnTo>
                  <a:pt x="8447597" y="4573462"/>
                </a:lnTo>
                <a:cubicBezTo>
                  <a:pt x="8327999" y="4573462"/>
                  <a:pt x="8238566" y="4628061"/>
                  <a:pt x="8202231" y="4723241"/>
                </a:cubicBezTo>
                <a:lnTo>
                  <a:pt x="8158725" y="4837255"/>
                </a:lnTo>
                <a:cubicBezTo>
                  <a:pt x="8158040" y="4839017"/>
                  <a:pt x="8159346" y="4840905"/>
                  <a:pt x="8161233" y="4840905"/>
                </a:cubicBezTo>
                <a:lnTo>
                  <a:pt x="8425273" y="4840905"/>
                </a:lnTo>
                <a:cubicBezTo>
                  <a:pt x="8536117" y="4840905"/>
                  <a:pt x="8632733" y="4775420"/>
                  <a:pt x="8671425" y="4674080"/>
                </a:cubicBezTo>
                <a:lnTo>
                  <a:pt x="8671640" y="4673497"/>
                </a:lnTo>
                <a:lnTo>
                  <a:pt x="8671868" y="4672926"/>
                </a:lnTo>
                <a:lnTo>
                  <a:pt x="8711409" y="4577188"/>
                </a:lnTo>
                <a:cubicBezTo>
                  <a:pt x="8712131" y="4575414"/>
                  <a:pt x="8710826" y="4573462"/>
                  <a:pt x="8708913" y="4573462"/>
                </a:cubicBezTo>
                <a:close/>
                <a:moveTo>
                  <a:pt x="3754554" y="1351651"/>
                </a:moveTo>
                <a:lnTo>
                  <a:pt x="3754554" y="1351651"/>
                </a:lnTo>
                <a:cubicBezTo>
                  <a:pt x="3767324" y="1351651"/>
                  <a:pt x="3776598" y="1364756"/>
                  <a:pt x="3772126" y="1376467"/>
                </a:cubicBezTo>
                <a:lnTo>
                  <a:pt x="3715038" y="1514750"/>
                </a:lnTo>
                <a:cubicBezTo>
                  <a:pt x="3669492" y="1634049"/>
                  <a:pt x="3555925" y="1711220"/>
                  <a:pt x="3425887" y="1711220"/>
                </a:cubicBezTo>
                <a:lnTo>
                  <a:pt x="3114578" y="1711220"/>
                </a:lnTo>
                <a:cubicBezTo>
                  <a:pt x="3103467" y="1711220"/>
                  <a:pt x="3095396" y="1699814"/>
                  <a:pt x="3099286" y="1689624"/>
                </a:cubicBezTo>
                <a:lnTo>
                  <a:pt x="3159820" y="1531062"/>
                </a:lnTo>
                <a:cubicBezTo>
                  <a:pt x="3205670" y="1410914"/>
                  <a:pt x="3317236" y="1351651"/>
                  <a:pt x="3448198" y="1351651"/>
                </a:cubicBezTo>
                <a:lnTo>
                  <a:pt x="3754554" y="1351651"/>
                </a:lnTo>
                <a:close/>
                <a:moveTo>
                  <a:pt x="3709502" y="1397708"/>
                </a:moveTo>
                <a:lnTo>
                  <a:pt x="3448198" y="1397708"/>
                </a:lnTo>
                <a:cubicBezTo>
                  <a:pt x="3328587" y="1397708"/>
                  <a:pt x="3239167" y="1452307"/>
                  <a:pt x="3202832" y="1547487"/>
                </a:cubicBezTo>
                <a:lnTo>
                  <a:pt x="3159313" y="1661501"/>
                </a:lnTo>
                <a:cubicBezTo>
                  <a:pt x="3158642" y="1663262"/>
                  <a:pt x="3159946" y="1665151"/>
                  <a:pt x="3161834" y="1665151"/>
                </a:cubicBezTo>
                <a:lnTo>
                  <a:pt x="3425887" y="1665151"/>
                </a:lnTo>
                <a:cubicBezTo>
                  <a:pt x="3536718" y="1665151"/>
                  <a:pt x="3633334" y="1599665"/>
                  <a:pt x="3672013" y="1498325"/>
                </a:cubicBezTo>
                <a:lnTo>
                  <a:pt x="3672241" y="1497742"/>
                </a:lnTo>
                <a:lnTo>
                  <a:pt x="3672470" y="1497172"/>
                </a:lnTo>
                <a:lnTo>
                  <a:pt x="3711998" y="1401434"/>
                </a:lnTo>
                <a:cubicBezTo>
                  <a:pt x="3712732" y="1399660"/>
                  <a:pt x="3711427" y="1397720"/>
                  <a:pt x="3709502" y="1397720"/>
                </a:cubicBezTo>
                <a:close/>
                <a:moveTo>
                  <a:pt x="3587117" y="1806413"/>
                </a:moveTo>
                <a:cubicBezTo>
                  <a:pt x="3456154" y="1806413"/>
                  <a:pt x="3344589" y="1865676"/>
                  <a:pt x="3298738" y="1985824"/>
                </a:cubicBezTo>
                <a:lnTo>
                  <a:pt x="3238205" y="2144386"/>
                </a:lnTo>
                <a:cubicBezTo>
                  <a:pt x="3234315" y="2154575"/>
                  <a:pt x="3242385" y="2165982"/>
                  <a:pt x="3253496" y="2165982"/>
                </a:cubicBezTo>
                <a:lnTo>
                  <a:pt x="3564793" y="2165982"/>
                </a:lnTo>
                <a:cubicBezTo>
                  <a:pt x="3694843" y="2165982"/>
                  <a:pt x="3808411" y="2088811"/>
                  <a:pt x="3853944" y="1969512"/>
                </a:cubicBezTo>
                <a:lnTo>
                  <a:pt x="3911045" y="1831228"/>
                </a:lnTo>
                <a:cubicBezTo>
                  <a:pt x="3915504" y="1819505"/>
                  <a:pt x="3906230" y="1806413"/>
                  <a:pt x="3893460" y="1806413"/>
                </a:cubicBezTo>
                <a:lnTo>
                  <a:pt x="3587117" y="1806413"/>
                </a:lnTo>
                <a:close/>
                <a:moveTo>
                  <a:pt x="3738641" y="2254863"/>
                </a:moveTo>
                <a:cubicBezTo>
                  <a:pt x="3607679" y="2254863"/>
                  <a:pt x="3496113" y="2314126"/>
                  <a:pt x="3450263" y="2434261"/>
                </a:cubicBezTo>
                <a:lnTo>
                  <a:pt x="3389729" y="2592823"/>
                </a:lnTo>
                <a:cubicBezTo>
                  <a:pt x="3385839" y="2603026"/>
                  <a:pt x="3393910" y="2614420"/>
                  <a:pt x="3405034" y="2614420"/>
                </a:cubicBezTo>
                <a:lnTo>
                  <a:pt x="3716318" y="2614420"/>
                </a:lnTo>
                <a:cubicBezTo>
                  <a:pt x="3846368" y="2614420"/>
                  <a:pt x="3959936" y="2537261"/>
                  <a:pt x="4005469" y="2417950"/>
                </a:cubicBezTo>
                <a:lnTo>
                  <a:pt x="4062569" y="2279666"/>
                </a:lnTo>
                <a:cubicBezTo>
                  <a:pt x="4067041" y="2267955"/>
                  <a:pt x="4057768" y="2254863"/>
                  <a:pt x="4044984" y="2254863"/>
                </a:cubicBezTo>
                <a:lnTo>
                  <a:pt x="3738641" y="2254863"/>
                </a:lnTo>
                <a:close/>
                <a:moveTo>
                  <a:pt x="9121552" y="1689624"/>
                </a:moveTo>
                <a:lnTo>
                  <a:pt x="9182073" y="1531062"/>
                </a:lnTo>
                <a:cubicBezTo>
                  <a:pt x="9227923" y="1410914"/>
                  <a:pt x="9339489" y="1351651"/>
                  <a:pt x="9470451" y="1351651"/>
                </a:cubicBezTo>
                <a:lnTo>
                  <a:pt x="9776806" y="1351651"/>
                </a:lnTo>
                <a:lnTo>
                  <a:pt x="9776806" y="1351651"/>
                </a:lnTo>
                <a:cubicBezTo>
                  <a:pt x="9789578" y="1351651"/>
                  <a:pt x="9798838" y="1364756"/>
                  <a:pt x="9794379" y="1376467"/>
                </a:cubicBezTo>
                <a:lnTo>
                  <a:pt x="9737291" y="1514750"/>
                </a:lnTo>
                <a:cubicBezTo>
                  <a:pt x="9691758" y="1634049"/>
                  <a:pt x="9578178" y="1711220"/>
                  <a:pt x="9448141" y="1711220"/>
                </a:cubicBezTo>
                <a:lnTo>
                  <a:pt x="9136844" y="1711220"/>
                </a:lnTo>
                <a:cubicBezTo>
                  <a:pt x="9125733" y="1711220"/>
                  <a:pt x="9117650" y="1699814"/>
                  <a:pt x="9121552" y="1689624"/>
                </a:cubicBezTo>
                <a:close/>
                <a:moveTo>
                  <a:pt x="9184087" y="1665151"/>
                </a:moveTo>
                <a:lnTo>
                  <a:pt x="9448141" y="1665151"/>
                </a:lnTo>
                <a:cubicBezTo>
                  <a:pt x="9558971" y="1665151"/>
                  <a:pt x="9655587" y="1599665"/>
                  <a:pt x="9694279" y="1498325"/>
                </a:cubicBezTo>
                <a:lnTo>
                  <a:pt x="9694495" y="1497742"/>
                </a:lnTo>
                <a:lnTo>
                  <a:pt x="9694723" y="1497172"/>
                </a:lnTo>
                <a:lnTo>
                  <a:pt x="9734251" y="1401434"/>
                </a:lnTo>
                <a:cubicBezTo>
                  <a:pt x="9734986" y="1399660"/>
                  <a:pt x="9733680" y="1397720"/>
                  <a:pt x="9731767" y="1397720"/>
                </a:cubicBezTo>
                <a:lnTo>
                  <a:pt x="9470451" y="1397720"/>
                </a:lnTo>
                <a:cubicBezTo>
                  <a:pt x="9350853" y="1397720"/>
                  <a:pt x="9261420" y="1452307"/>
                  <a:pt x="9225085" y="1547487"/>
                </a:cubicBezTo>
                <a:lnTo>
                  <a:pt x="9181566" y="1661501"/>
                </a:lnTo>
                <a:cubicBezTo>
                  <a:pt x="9180895" y="1663262"/>
                  <a:pt x="9182199" y="1665163"/>
                  <a:pt x="9184087" y="1665163"/>
                </a:cubicBezTo>
                <a:close/>
                <a:moveTo>
                  <a:pt x="4714264" y="2254863"/>
                </a:moveTo>
                <a:lnTo>
                  <a:pt x="4714264" y="2254863"/>
                </a:lnTo>
                <a:cubicBezTo>
                  <a:pt x="4727022" y="2254863"/>
                  <a:pt x="4736309" y="2267955"/>
                  <a:pt x="4731837" y="2279666"/>
                </a:cubicBezTo>
                <a:lnTo>
                  <a:pt x="4674749" y="2417950"/>
                </a:lnTo>
                <a:cubicBezTo>
                  <a:pt x="4629203" y="2537261"/>
                  <a:pt x="4515636" y="2614420"/>
                  <a:pt x="4385598" y="2614420"/>
                </a:cubicBezTo>
                <a:lnTo>
                  <a:pt x="4074288" y="2614420"/>
                </a:lnTo>
                <a:cubicBezTo>
                  <a:pt x="4063177" y="2614420"/>
                  <a:pt x="4055107" y="2603026"/>
                  <a:pt x="4058997" y="2592823"/>
                </a:cubicBezTo>
                <a:lnTo>
                  <a:pt x="4119530" y="2434261"/>
                </a:lnTo>
                <a:cubicBezTo>
                  <a:pt x="4165381" y="2314126"/>
                  <a:pt x="4276946" y="2254863"/>
                  <a:pt x="4407908" y="2254863"/>
                </a:cubicBezTo>
                <a:lnTo>
                  <a:pt x="4714264" y="2254863"/>
                </a:lnTo>
                <a:close/>
                <a:moveTo>
                  <a:pt x="4669212" y="2300920"/>
                </a:moveTo>
                <a:lnTo>
                  <a:pt x="4407908" y="2300920"/>
                </a:lnTo>
                <a:cubicBezTo>
                  <a:pt x="4288298" y="2300920"/>
                  <a:pt x="4198878" y="2355506"/>
                  <a:pt x="4162542" y="2450699"/>
                </a:cubicBezTo>
                <a:lnTo>
                  <a:pt x="4119023" y="2564700"/>
                </a:lnTo>
                <a:cubicBezTo>
                  <a:pt x="4118352" y="2566462"/>
                  <a:pt x="4119657" y="2568363"/>
                  <a:pt x="4121545" y="2568363"/>
                </a:cubicBezTo>
                <a:lnTo>
                  <a:pt x="4385598" y="2568363"/>
                </a:lnTo>
                <a:cubicBezTo>
                  <a:pt x="4496429" y="2568363"/>
                  <a:pt x="4593045" y="2502877"/>
                  <a:pt x="4631724" y="2401525"/>
                </a:cubicBezTo>
                <a:lnTo>
                  <a:pt x="4631939" y="2400942"/>
                </a:lnTo>
                <a:lnTo>
                  <a:pt x="4632180" y="2400371"/>
                </a:lnTo>
                <a:lnTo>
                  <a:pt x="4671708" y="2304646"/>
                </a:lnTo>
                <a:cubicBezTo>
                  <a:pt x="4672443" y="2302872"/>
                  <a:pt x="4671138" y="2300920"/>
                  <a:pt x="4669212" y="2300920"/>
                </a:cubicBezTo>
                <a:close/>
                <a:moveTo>
                  <a:pt x="1749590" y="1351651"/>
                </a:moveTo>
                <a:lnTo>
                  <a:pt x="1749590" y="1351651"/>
                </a:lnTo>
                <a:cubicBezTo>
                  <a:pt x="1762360" y="1351651"/>
                  <a:pt x="1771634" y="1364756"/>
                  <a:pt x="1767162" y="1376467"/>
                </a:cubicBezTo>
                <a:lnTo>
                  <a:pt x="1710074" y="1514750"/>
                </a:lnTo>
                <a:cubicBezTo>
                  <a:pt x="1664528" y="1634049"/>
                  <a:pt x="1550973" y="1711220"/>
                  <a:pt x="1420923" y="1711220"/>
                </a:cubicBezTo>
                <a:lnTo>
                  <a:pt x="1109620" y="1711220"/>
                </a:lnTo>
                <a:cubicBezTo>
                  <a:pt x="1098509" y="1711220"/>
                  <a:pt x="1090436" y="1699814"/>
                  <a:pt x="1094328" y="1689624"/>
                </a:cubicBezTo>
                <a:lnTo>
                  <a:pt x="1154859" y="1531062"/>
                </a:lnTo>
                <a:cubicBezTo>
                  <a:pt x="1200711" y="1410914"/>
                  <a:pt x="1312271" y="1351651"/>
                  <a:pt x="1443234" y="1351651"/>
                </a:cubicBezTo>
                <a:lnTo>
                  <a:pt x="1749590" y="1351651"/>
                </a:lnTo>
                <a:close/>
                <a:moveTo>
                  <a:pt x="1704550" y="1397708"/>
                </a:moveTo>
                <a:lnTo>
                  <a:pt x="1443234" y="1397708"/>
                </a:lnTo>
                <a:cubicBezTo>
                  <a:pt x="1323636" y="1397708"/>
                  <a:pt x="1234203" y="1452307"/>
                  <a:pt x="1197872" y="1547487"/>
                </a:cubicBezTo>
                <a:lnTo>
                  <a:pt x="1154351" y="1661501"/>
                </a:lnTo>
                <a:cubicBezTo>
                  <a:pt x="1153677" y="1663262"/>
                  <a:pt x="1154982" y="1665151"/>
                  <a:pt x="1156869" y="1665151"/>
                </a:cubicBezTo>
                <a:lnTo>
                  <a:pt x="1420923" y="1665151"/>
                </a:lnTo>
                <a:cubicBezTo>
                  <a:pt x="1531754" y="1665151"/>
                  <a:pt x="1628370" y="1599665"/>
                  <a:pt x="1667049" y="1498325"/>
                </a:cubicBezTo>
                <a:lnTo>
                  <a:pt x="1667277" y="1497742"/>
                </a:lnTo>
                <a:lnTo>
                  <a:pt x="1667518" y="1497172"/>
                </a:lnTo>
                <a:lnTo>
                  <a:pt x="1707033" y="1401434"/>
                </a:lnTo>
                <a:cubicBezTo>
                  <a:pt x="1707768" y="1399660"/>
                  <a:pt x="1706463" y="1397720"/>
                  <a:pt x="1704538" y="1397720"/>
                </a:cubicBezTo>
                <a:close/>
                <a:moveTo>
                  <a:pt x="8094035" y="3170699"/>
                </a:moveTo>
                <a:cubicBezTo>
                  <a:pt x="7963073" y="3170699"/>
                  <a:pt x="7851508" y="3229961"/>
                  <a:pt x="7805644" y="3350109"/>
                </a:cubicBezTo>
                <a:lnTo>
                  <a:pt x="7745123" y="3508671"/>
                </a:lnTo>
                <a:cubicBezTo>
                  <a:pt x="7741221" y="3518861"/>
                  <a:pt x="7749304" y="3530255"/>
                  <a:pt x="7760416" y="3530255"/>
                </a:cubicBezTo>
                <a:lnTo>
                  <a:pt x="8071712" y="3530255"/>
                </a:lnTo>
                <a:cubicBezTo>
                  <a:pt x="8201749" y="3530255"/>
                  <a:pt x="8315330" y="3453097"/>
                  <a:pt x="8360863" y="3333798"/>
                </a:cubicBezTo>
                <a:lnTo>
                  <a:pt x="8417950" y="3195514"/>
                </a:lnTo>
                <a:cubicBezTo>
                  <a:pt x="8422423" y="3183791"/>
                  <a:pt x="8413149" y="3170699"/>
                  <a:pt x="8400379" y="3170699"/>
                </a:cubicBezTo>
                <a:lnTo>
                  <a:pt x="8400379" y="3170699"/>
                </a:lnTo>
                <a:cubicBezTo>
                  <a:pt x="8400379" y="3170699"/>
                  <a:pt x="8094023" y="3170699"/>
                  <a:pt x="8094023" y="3170699"/>
                </a:cubicBezTo>
                <a:close/>
                <a:moveTo>
                  <a:pt x="7751432" y="2254863"/>
                </a:moveTo>
                <a:cubicBezTo>
                  <a:pt x="7620470" y="2254863"/>
                  <a:pt x="7508918" y="2314126"/>
                  <a:pt x="7463055" y="2434261"/>
                </a:cubicBezTo>
                <a:lnTo>
                  <a:pt x="7402533" y="2592823"/>
                </a:lnTo>
                <a:cubicBezTo>
                  <a:pt x="7398631" y="2603026"/>
                  <a:pt x="7406714" y="2614420"/>
                  <a:pt x="7417825" y="2614420"/>
                </a:cubicBezTo>
                <a:lnTo>
                  <a:pt x="7729110" y="2614420"/>
                </a:lnTo>
                <a:cubicBezTo>
                  <a:pt x="7859159" y="2614420"/>
                  <a:pt x="7972727" y="2537261"/>
                  <a:pt x="8018273" y="2417950"/>
                </a:cubicBezTo>
                <a:lnTo>
                  <a:pt x="8075361" y="2279666"/>
                </a:lnTo>
                <a:cubicBezTo>
                  <a:pt x="8079821" y="2267955"/>
                  <a:pt x="8070559" y="2254863"/>
                  <a:pt x="8057789" y="2254863"/>
                </a:cubicBezTo>
                <a:lnTo>
                  <a:pt x="7751432" y="2254863"/>
                </a:lnTo>
                <a:close/>
                <a:moveTo>
                  <a:pt x="6614935" y="2715937"/>
                </a:moveTo>
                <a:cubicBezTo>
                  <a:pt x="6483973" y="2715937"/>
                  <a:pt x="6372407" y="2775200"/>
                  <a:pt x="6326557" y="2895347"/>
                </a:cubicBezTo>
                <a:lnTo>
                  <a:pt x="6266036" y="3053910"/>
                </a:lnTo>
                <a:cubicBezTo>
                  <a:pt x="6262134" y="3064099"/>
                  <a:pt x="6270217" y="3075493"/>
                  <a:pt x="6281327" y="3075493"/>
                </a:cubicBezTo>
                <a:lnTo>
                  <a:pt x="6592612" y="3075493"/>
                </a:lnTo>
                <a:cubicBezTo>
                  <a:pt x="6722662" y="3075493"/>
                  <a:pt x="6836229" y="2998335"/>
                  <a:pt x="6881763" y="2879036"/>
                </a:cubicBezTo>
                <a:lnTo>
                  <a:pt x="6938863" y="2740752"/>
                </a:lnTo>
                <a:cubicBezTo>
                  <a:pt x="6943335" y="2729042"/>
                  <a:pt x="6934049" y="2715937"/>
                  <a:pt x="6921291" y="2715937"/>
                </a:cubicBezTo>
                <a:lnTo>
                  <a:pt x="6921291" y="2715937"/>
                </a:lnTo>
                <a:cubicBezTo>
                  <a:pt x="6921291" y="2715937"/>
                  <a:pt x="6614935" y="2715937"/>
                  <a:pt x="6614935" y="2715937"/>
                </a:cubicBezTo>
                <a:close/>
                <a:moveTo>
                  <a:pt x="5596160" y="1806413"/>
                </a:moveTo>
                <a:cubicBezTo>
                  <a:pt x="5465211" y="1806413"/>
                  <a:pt x="5353645" y="1865676"/>
                  <a:pt x="5307782" y="1985824"/>
                </a:cubicBezTo>
                <a:lnTo>
                  <a:pt x="5247261" y="2144386"/>
                </a:lnTo>
                <a:cubicBezTo>
                  <a:pt x="5243359" y="2154575"/>
                  <a:pt x="5251442" y="2165982"/>
                  <a:pt x="5262553" y="2165982"/>
                </a:cubicBezTo>
                <a:lnTo>
                  <a:pt x="5573850" y="2165982"/>
                </a:lnTo>
                <a:cubicBezTo>
                  <a:pt x="5703900" y="2165982"/>
                  <a:pt x="5817467" y="2088811"/>
                  <a:pt x="5863001" y="1969512"/>
                </a:cubicBezTo>
                <a:lnTo>
                  <a:pt x="5920088" y="1831228"/>
                </a:lnTo>
                <a:cubicBezTo>
                  <a:pt x="5924561" y="1819505"/>
                  <a:pt x="5915287" y="1806413"/>
                  <a:pt x="5902516" y="1806413"/>
                </a:cubicBezTo>
                <a:lnTo>
                  <a:pt x="5596160" y="1806413"/>
                </a:lnTo>
                <a:close/>
                <a:moveTo>
                  <a:pt x="5747697" y="2254863"/>
                </a:moveTo>
                <a:cubicBezTo>
                  <a:pt x="5616735" y="2254863"/>
                  <a:pt x="5505169" y="2314126"/>
                  <a:pt x="5459319" y="2434261"/>
                </a:cubicBezTo>
                <a:lnTo>
                  <a:pt x="5398785" y="2592823"/>
                </a:lnTo>
                <a:cubicBezTo>
                  <a:pt x="5394896" y="2603026"/>
                  <a:pt x="5402966" y="2614420"/>
                  <a:pt x="5414077" y="2614420"/>
                </a:cubicBezTo>
                <a:lnTo>
                  <a:pt x="5725374" y="2614420"/>
                </a:lnTo>
                <a:cubicBezTo>
                  <a:pt x="5855424" y="2614420"/>
                  <a:pt x="5968992" y="2537261"/>
                  <a:pt x="6014525" y="2417950"/>
                </a:cubicBezTo>
                <a:lnTo>
                  <a:pt x="6071626" y="2279666"/>
                </a:lnTo>
                <a:cubicBezTo>
                  <a:pt x="6076085" y="2267955"/>
                  <a:pt x="6066811" y="2254863"/>
                  <a:pt x="6054053" y="2254863"/>
                </a:cubicBezTo>
                <a:lnTo>
                  <a:pt x="5747697" y="2254863"/>
                </a:lnTo>
                <a:close/>
                <a:moveTo>
                  <a:pt x="5949747" y="2715937"/>
                </a:moveTo>
                <a:cubicBezTo>
                  <a:pt x="5818785" y="2715937"/>
                  <a:pt x="5707219" y="2775200"/>
                  <a:pt x="5661356" y="2895347"/>
                </a:cubicBezTo>
                <a:lnTo>
                  <a:pt x="5600835" y="3053910"/>
                </a:lnTo>
                <a:cubicBezTo>
                  <a:pt x="5596933" y="3064099"/>
                  <a:pt x="5605016" y="3075493"/>
                  <a:pt x="5616127" y="3075493"/>
                </a:cubicBezTo>
                <a:lnTo>
                  <a:pt x="5927424" y="3075493"/>
                </a:lnTo>
                <a:cubicBezTo>
                  <a:pt x="6057462" y="3075493"/>
                  <a:pt x="6171042" y="2998335"/>
                  <a:pt x="6216575" y="2879036"/>
                </a:cubicBezTo>
                <a:lnTo>
                  <a:pt x="6273663" y="2740752"/>
                </a:lnTo>
                <a:cubicBezTo>
                  <a:pt x="6278135" y="2729042"/>
                  <a:pt x="6268861" y="2715937"/>
                  <a:pt x="6256090" y="2715937"/>
                </a:cubicBezTo>
                <a:lnTo>
                  <a:pt x="6256090" y="2715937"/>
                </a:lnTo>
                <a:cubicBezTo>
                  <a:pt x="6256090" y="2715937"/>
                  <a:pt x="5949747" y="2715937"/>
                  <a:pt x="5949747" y="2715937"/>
                </a:cubicBezTo>
                <a:close/>
                <a:moveTo>
                  <a:pt x="6753841" y="3170699"/>
                </a:moveTo>
                <a:cubicBezTo>
                  <a:pt x="6622878" y="3170699"/>
                  <a:pt x="6511313" y="3229961"/>
                  <a:pt x="6465463" y="3350109"/>
                </a:cubicBezTo>
                <a:lnTo>
                  <a:pt x="6404929" y="3508671"/>
                </a:lnTo>
                <a:cubicBezTo>
                  <a:pt x="6401040" y="3518861"/>
                  <a:pt x="6409123" y="3530255"/>
                  <a:pt x="6420221" y="3530255"/>
                </a:cubicBezTo>
                <a:lnTo>
                  <a:pt x="6731531" y="3530255"/>
                </a:lnTo>
                <a:cubicBezTo>
                  <a:pt x="6861568" y="3530255"/>
                  <a:pt x="6975135" y="3453097"/>
                  <a:pt x="7020669" y="3333798"/>
                </a:cubicBezTo>
                <a:lnTo>
                  <a:pt x="7077769" y="3195514"/>
                </a:lnTo>
                <a:cubicBezTo>
                  <a:pt x="7082241" y="3183791"/>
                  <a:pt x="7072955" y="3170699"/>
                  <a:pt x="7060197" y="3170699"/>
                </a:cubicBezTo>
                <a:lnTo>
                  <a:pt x="7060197" y="3170699"/>
                </a:lnTo>
                <a:cubicBezTo>
                  <a:pt x="7060197" y="3170699"/>
                  <a:pt x="6753841" y="3170699"/>
                  <a:pt x="6753841" y="3170699"/>
                </a:cubicBezTo>
                <a:close/>
                <a:moveTo>
                  <a:pt x="6567716" y="1806413"/>
                </a:moveTo>
                <a:lnTo>
                  <a:pt x="6567716" y="1806413"/>
                </a:lnTo>
                <a:cubicBezTo>
                  <a:pt x="6580488" y="1806413"/>
                  <a:pt x="6589761" y="1819518"/>
                  <a:pt x="6585289" y="1831228"/>
                </a:cubicBezTo>
                <a:lnTo>
                  <a:pt x="6528201" y="1969512"/>
                </a:lnTo>
                <a:cubicBezTo>
                  <a:pt x="6482668" y="2088811"/>
                  <a:pt x="6369100" y="2165982"/>
                  <a:pt x="6239050" y="2165982"/>
                </a:cubicBezTo>
                <a:lnTo>
                  <a:pt x="5927753" y="2165982"/>
                </a:lnTo>
                <a:cubicBezTo>
                  <a:pt x="5916642" y="2165982"/>
                  <a:pt x="5908559" y="2154575"/>
                  <a:pt x="5912462" y="2144386"/>
                </a:cubicBezTo>
                <a:lnTo>
                  <a:pt x="5972983" y="1985824"/>
                </a:lnTo>
                <a:cubicBezTo>
                  <a:pt x="6018845" y="1865688"/>
                  <a:pt x="6130398" y="1806413"/>
                  <a:pt x="6261361" y="1806413"/>
                </a:cubicBezTo>
                <a:lnTo>
                  <a:pt x="6567716" y="1806413"/>
                </a:lnTo>
                <a:close/>
                <a:moveTo>
                  <a:pt x="6522677" y="1852470"/>
                </a:moveTo>
                <a:lnTo>
                  <a:pt x="6261361" y="1852470"/>
                </a:lnTo>
                <a:cubicBezTo>
                  <a:pt x="6141763" y="1852470"/>
                  <a:pt x="6052330" y="1907069"/>
                  <a:pt x="6016008" y="2002249"/>
                </a:cubicBezTo>
                <a:lnTo>
                  <a:pt x="5972476" y="2116263"/>
                </a:lnTo>
                <a:cubicBezTo>
                  <a:pt x="5971804" y="2118024"/>
                  <a:pt x="5973109" y="2119925"/>
                  <a:pt x="5974997" y="2119925"/>
                </a:cubicBezTo>
                <a:lnTo>
                  <a:pt x="6239050" y="2119925"/>
                </a:lnTo>
                <a:cubicBezTo>
                  <a:pt x="6349881" y="2119925"/>
                  <a:pt x="6446497" y="2054427"/>
                  <a:pt x="6485189" y="1953087"/>
                </a:cubicBezTo>
                <a:lnTo>
                  <a:pt x="6485404" y="1952504"/>
                </a:lnTo>
                <a:lnTo>
                  <a:pt x="6485645" y="1951934"/>
                </a:lnTo>
                <a:lnTo>
                  <a:pt x="6525161" y="1856209"/>
                </a:lnTo>
                <a:cubicBezTo>
                  <a:pt x="6525895" y="1854421"/>
                  <a:pt x="6524590" y="1852482"/>
                  <a:pt x="6522677" y="1852482"/>
                </a:cubicBezTo>
                <a:close/>
                <a:moveTo>
                  <a:pt x="5570910" y="3619136"/>
                </a:moveTo>
                <a:cubicBezTo>
                  <a:pt x="5439948" y="3619136"/>
                  <a:pt x="5328383" y="3678412"/>
                  <a:pt x="5282532" y="3798547"/>
                </a:cubicBezTo>
                <a:lnTo>
                  <a:pt x="5221999" y="3957109"/>
                </a:lnTo>
                <a:cubicBezTo>
                  <a:pt x="5218109" y="3967299"/>
                  <a:pt x="5226179" y="3978705"/>
                  <a:pt x="5237290" y="3978705"/>
                </a:cubicBezTo>
                <a:lnTo>
                  <a:pt x="5548587" y="3978705"/>
                </a:lnTo>
                <a:cubicBezTo>
                  <a:pt x="5678637" y="3978705"/>
                  <a:pt x="5792205" y="3901534"/>
                  <a:pt x="5837738" y="3782236"/>
                </a:cubicBezTo>
                <a:lnTo>
                  <a:pt x="5894839" y="3643952"/>
                </a:lnTo>
                <a:cubicBezTo>
                  <a:pt x="5899311" y="3632241"/>
                  <a:pt x="5890024" y="3619136"/>
                  <a:pt x="5877254" y="3619136"/>
                </a:cubicBezTo>
                <a:lnTo>
                  <a:pt x="5877254" y="3619136"/>
                </a:lnTo>
                <a:cubicBezTo>
                  <a:pt x="5877254" y="3619136"/>
                  <a:pt x="5570910" y="3619136"/>
                  <a:pt x="5570910" y="3619136"/>
                </a:cubicBezTo>
                <a:close/>
                <a:moveTo>
                  <a:pt x="4750119" y="3170699"/>
                </a:moveTo>
                <a:cubicBezTo>
                  <a:pt x="4619143" y="3170699"/>
                  <a:pt x="4507590" y="3229961"/>
                  <a:pt x="4461728" y="3350109"/>
                </a:cubicBezTo>
                <a:lnTo>
                  <a:pt x="4401206" y="3508671"/>
                </a:lnTo>
                <a:cubicBezTo>
                  <a:pt x="4397305" y="3518861"/>
                  <a:pt x="4405387" y="3530255"/>
                  <a:pt x="4416498" y="3530255"/>
                </a:cubicBezTo>
                <a:lnTo>
                  <a:pt x="4727795" y="3530255"/>
                </a:lnTo>
                <a:cubicBezTo>
                  <a:pt x="4857845" y="3530255"/>
                  <a:pt x="4971400" y="3453097"/>
                  <a:pt x="5016946" y="3333798"/>
                </a:cubicBezTo>
                <a:lnTo>
                  <a:pt x="5074034" y="3195514"/>
                </a:lnTo>
                <a:cubicBezTo>
                  <a:pt x="5078506" y="3183791"/>
                  <a:pt x="5069232" y="3170699"/>
                  <a:pt x="5056462" y="3170699"/>
                </a:cubicBezTo>
                <a:lnTo>
                  <a:pt x="5056462" y="3170699"/>
                </a:lnTo>
                <a:cubicBezTo>
                  <a:pt x="5056462" y="3170699"/>
                  <a:pt x="4750119" y="3170699"/>
                  <a:pt x="4750119" y="3170699"/>
                </a:cubicBezTo>
                <a:close/>
                <a:moveTo>
                  <a:pt x="4901643" y="3619136"/>
                </a:moveTo>
                <a:cubicBezTo>
                  <a:pt x="4770681" y="3619136"/>
                  <a:pt x="4659128" y="3678412"/>
                  <a:pt x="4613265" y="3798547"/>
                </a:cubicBezTo>
                <a:lnTo>
                  <a:pt x="4552744" y="3957109"/>
                </a:lnTo>
                <a:cubicBezTo>
                  <a:pt x="4548842" y="3967299"/>
                  <a:pt x="4556925" y="3978705"/>
                  <a:pt x="4568036" y="3978705"/>
                </a:cubicBezTo>
                <a:lnTo>
                  <a:pt x="4879320" y="3978705"/>
                </a:lnTo>
                <a:cubicBezTo>
                  <a:pt x="5009370" y="3978705"/>
                  <a:pt x="5122937" y="3901534"/>
                  <a:pt x="5168484" y="3782236"/>
                </a:cubicBezTo>
                <a:lnTo>
                  <a:pt x="5225571" y="3643952"/>
                </a:lnTo>
                <a:cubicBezTo>
                  <a:pt x="5230031" y="3632241"/>
                  <a:pt x="5220769" y="3619136"/>
                  <a:pt x="5207999" y="3619136"/>
                </a:cubicBezTo>
                <a:lnTo>
                  <a:pt x="5207999" y="3619136"/>
                </a:lnTo>
                <a:cubicBezTo>
                  <a:pt x="5207999" y="3619136"/>
                  <a:pt x="4901643" y="3619136"/>
                  <a:pt x="4901643" y="3619136"/>
                </a:cubicBezTo>
                <a:close/>
                <a:moveTo>
                  <a:pt x="3716672" y="3170699"/>
                </a:moveTo>
                <a:lnTo>
                  <a:pt x="3716672" y="3170699"/>
                </a:lnTo>
                <a:cubicBezTo>
                  <a:pt x="3729443" y="3170699"/>
                  <a:pt x="3738705" y="3183791"/>
                  <a:pt x="3734245" y="3195514"/>
                </a:cubicBezTo>
                <a:lnTo>
                  <a:pt x="3677157" y="3333798"/>
                </a:lnTo>
                <a:cubicBezTo>
                  <a:pt x="3631611" y="3453097"/>
                  <a:pt x="3518044" y="3530255"/>
                  <a:pt x="3387993" y="3530255"/>
                </a:cubicBezTo>
                <a:lnTo>
                  <a:pt x="3076709" y="3530255"/>
                </a:lnTo>
                <a:cubicBezTo>
                  <a:pt x="3065598" y="3530255"/>
                  <a:pt x="3057515" y="3518861"/>
                  <a:pt x="3061418" y="3508671"/>
                </a:cubicBezTo>
                <a:lnTo>
                  <a:pt x="3121939" y="3350097"/>
                </a:lnTo>
                <a:cubicBezTo>
                  <a:pt x="3167801" y="3229961"/>
                  <a:pt x="3279354" y="3170699"/>
                  <a:pt x="3410317" y="3170699"/>
                </a:cubicBezTo>
                <a:lnTo>
                  <a:pt x="3716672" y="3170699"/>
                </a:lnTo>
                <a:close/>
                <a:moveTo>
                  <a:pt x="3671633" y="3216755"/>
                </a:moveTo>
                <a:lnTo>
                  <a:pt x="3410317" y="3216755"/>
                </a:lnTo>
                <a:cubicBezTo>
                  <a:pt x="3290719" y="3216755"/>
                  <a:pt x="3201286" y="3271354"/>
                  <a:pt x="3164951" y="3366535"/>
                </a:cubicBezTo>
                <a:lnTo>
                  <a:pt x="3121432" y="3480548"/>
                </a:lnTo>
                <a:cubicBezTo>
                  <a:pt x="3120760" y="3482310"/>
                  <a:pt x="3122065" y="3484198"/>
                  <a:pt x="3123953" y="3484198"/>
                </a:cubicBezTo>
                <a:lnTo>
                  <a:pt x="3387993" y="3484198"/>
                </a:lnTo>
                <a:cubicBezTo>
                  <a:pt x="3498837" y="3484198"/>
                  <a:pt x="3595453" y="3418713"/>
                  <a:pt x="3634145" y="3317360"/>
                </a:cubicBezTo>
                <a:lnTo>
                  <a:pt x="3634360" y="3316790"/>
                </a:lnTo>
                <a:lnTo>
                  <a:pt x="3634588" y="3316207"/>
                </a:lnTo>
                <a:lnTo>
                  <a:pt x="3674117" y="3220481"/>
                </a:lnTo>
                <a:cubicBezTo>
                  <a:pt x="3674851" y="3218707"/>
                  <a:pt x="3673546" y="3216755"/>
                  <a:pt x="3671633" y="3216755"/>
                </a:cubicBezTo>
                <a:close/>
                <a:moveTo>
                  <a:pt x="4080838" y="3170699"/>
                </a:moveTo>
                <a:cubicBezTo>
                  <a:pt x="3949876" y="3170699"/>
                  <a:pt x="3838310" y="3229961"/>
                  <a:pt x="3792460" y="3350109"/>
                </a:cubicBezTo>
                <a:lnTo>
                  <a:pt x="3731926" y="3508671"/>
                </a:lnTo>
                <a:cubicBezTo>
                  <a:pt x="3728037" y="3518861"/>
                  <a:pt x="3736120" y="3530255"/>
                  <a:pt x="3747218" y="3530255"/>
                </a:cubicBezTo>
                <a:lnTo>
                  <a:pt x="4058515" y="3530255"/>
                </a:lnTo>
                <a:cubicBezTo>
                  <a:pt x="4188565" y="3530255"/>
                  <a:pt x="4302133" y="3453097"/>
                  <a:pt x="4347679" y="3333798"/>
                </a:cubicBezTo>
                <a:lnTo>
                  <a:pt x="4404767" y="3195514"/>
                </a:lnTo>
                <a:cubicBezTo>
                  <a:pt x="4409226" y="3183791"/>
                  <a:pt x="4399952" y="3170699"/>
                  <a:pt x="4387194" y="3170699"/>
                </a:cubicBezTo>
                <a:lnTo>
                  <a:pt x="4387194" y="3170699"/>
                </a:lnTo>
                <a:cubicBezTo>
                  <a:pt x="4387194" y="3170699"/>
                  <a:pt x="4080838" y="3170699"/>
                  <a:pt x="4080838" y="3170699"/>
                </a:cubicBezTo>
                <a:close/>
                <a:moveTo>
                  <a:pt x="3228247" y="3978705"/>
                </a:moveTo>
                <a:lnTo>
                  <a:pt x="3539531" y="3978705"/>
                </a:lnTo>
                <a:cubicBezTo>
                  <a:pt x="3669581" y="3978705"/>
                  <a:pt x="3783148" y="3901534"/>
                  <a:pt x="3828694" y="3782236"/>
                </a:cubicBezTo>
                <a:lnTo>
                  <a:pt x="3885782" y="3643952"/>
                </a:lnTo>
                <a:cubicBezTo>
                  <a:pt x="3890242" y="3632241"/>
                  <a:pt x="3880968" y="3619136"/>
                  <a:pt x="3868210" y="3619136"/>
                </a:cubicBezTo>
                <a:lnTo>
                  <a:pt x="3868210" y="3619136"/>
                </a:lnTo>
                <a:cubicBezTo>
                  <a:pt x="3868210" y="3619136"/>
                  <a:pt x="3561854" y="3619136"/>
                  <a:pt x="3561854" y="3619136"/>
                </a:cubicBezTo>
                <a:cubicBezTo>
                  <a:pt x="3430891" y="3619136"/>
                  <a:pt x="3319326" y="3678412"/>
                  <a:pt x="3273476" y="3798547"/>
                </a:cubicBezTo>
                <a:lnTo>
                  <a:pt x="3212955" y="3957109"/>
                </a:lnTo>
                <a:cubicBezTo>
                  <a:pt x="3209053" y="3967299"/>
                  <a:pt x="3217136" y="3978705"/>
                  <a:pt x="3228247" y="3978705"/>
                </a:cubicBezTo>
                <a:close/>
                <a:moveTo>
                  <a:pt x="4537477" y="3619149"/>
                </a:moveTo>
                <a:lnTo>
                  <a:pt x="4537477" y="3619149"/>
                </a:lnTo>
                <a:cubicBezTo>
                  <a:pt x="4550261" y="3619149"/>
                  <a:pt x="4559535" y="3632241"/>
                  <a:pt x="4555062" y="3643965"/>
                </a:cubicBezTo>
                <a:lnTo>
                  <a:pt x="4497962" y="3782248"/>
                </a:lnTo>
                <a:cubicBezTo>
                  <a:pt x="4452428" y="3901547"/>
                  <a:pt x="4338861" y="3978705"/>
                  <a:pt x="4208824" y="3978705"/>
                </a:cubicBezTo>
                <a:lnTo>
                  <a:pt x="3897514" y="3978705"/>
                </a:lnTo>
                <a:cubicBezTo>
                  <a:pt x="3886403" y="3978705"/>
                  <a:pt x="3878333" y="3967312"/>
                  <a:pt x="3882222" y="3957109"/>
                </a:cubicBezTo>
                <a:lnTo>
                  <a:pt x="3942756" y="3798547"/>
                </a:lnTo>
                <a:cubicBezTo>
                  <a:pt x="3988606" y="3678412"/>
                  <a:pt x="4100172" y="3619149"/>
                  <a:pt x="4231134" y="3619149"/>
                </a:cubicBezTo>
                <a:lnTo>
                  <a:pt x="4537477" y="3619149"/>
                </a:lnTo>
                <a:close/>
                <a:moveTo>
                  <a:pt x="4492438" y="3665206"/>
                </a:moveTo>
                <a:lnTo>
                  <a:pt x="4231134" y="3665206"/>
                </a:lnTo>
                <a:cubicBezTo>
                  <a:pt x="4111523" y="3665206"/>
                  <a:pt x="4022103" y="3719792"/>
                  <a:pt x="3985768" y="3814985"/>
                </a:cubicBezTo>
                <a:lnTo>
                  <a:pt x="3942249" y="3928986"/>
                </a:lnTo>
                <a:cubicBezTo>
                  <a:pt x="3941578" y="3930748"/>
                  <a:pt x="3942883" y="3932649"/>
                  <a:pt x="3944770" y="3932649"/>
                </a:cubicBezTo>
                <a:lnTo>
                  <a:pt x="4208824" y="3932649"/>
                </a:lnTo>
                <a:cubicBezTo>
                  <a:pt x="4319642" y="3932649"/>
                  <a:pt x="4416270" y="3867163"/>
                  <a:pt x="4454950" y="3765810"/>
                </a:cubicBezTo>
                <a:lnTo>
                  <a:pt x="4455165" y="3765228"/>
                </a:lnTo>
                <a:lnTo>
                  <a:pt x="4455406" y="3764657"/>
                </a:lnTo>
                <a:lnTo>
                  <a:pt x="4494934" y="3668932"/>
                </a:lnTo>
                <a:cubicBezTo>
                  <a:pt x="4495669" y="3667157"/>
                  <a:pt x="4494364" y="3665206"/>
                  <a:pt x="4492438" y="3665206"/>
                </a:cubicBezTo>
                <a:close/>
                <a:moveTo>
                  <a:pt x="4563981" y="1806413"/>
                </a:moveTo>
                <a:lnTo>
                  <a:pt x="4563981" y="1806413"/>
                </a:lnTo>
                <a:cubicBezTo>
                  <a:pt x="4576739" y="1806413"/>
                  <a:pt x="4586013" y="1819518"/>
                  <a:pt x="4581554" y="1831228"/>
                </a:cubicBezTo>
                <a:lnTo>
                  <a:pt x="4524466" y="1969512"/>
                </a:lnTo>
                <a:cubicBezTo>
                  <a:pt x="4478920" y="2088811"/>
                  <a:pt x="4365353" y="2165982"/>
                  <a:pt x="4235302" y="2165982"/>
                </a:cubicBezTo>
                <a:lnTo>
                  <a:pt x="3924018" y="2165982"/>
                </a:lnTo>
                <a:cubicBezTo>
                  <a:pt x="3912907" y="2165982"/>
                  <a:pt x="3904824" y="2154575"/>
                  <a:pt x="3908726" y="2144386"/>
                </a:cubicBezTo>
                <a:lnTo>
                  <a:pt x="3969247" y="1985824"/>
                </a:lnTo>
                <a:cubicBezTo>
                  <a:pt x="4015110" y="1865688"/>
                  <a:pt x="4126663" y="1806413"/>
                  <a:pt x="4257625" y="1806413"/>
                </a:cubicBezTo>
                <a:lnTo>
                  <a:pt x="4563981" y="1806413"/>
                </a:lnTo>
                <a:close/>
                <a:moveTo>
                  <a:pt x="4518942" y="1852470"/>
                </a:moveTo>
                <a:lnTo>
                  <a:pt x="4257625" y="1852470"/>
                </a:lnTo>
                <a:cubicBezTo>
                  <a:pt x="4138027" y="1852470"/>
                  <a:pt x="4048595" y="1907069"/>
                  <a:pt x="4012259" y="2002249"/>
                </a:cubicBezTo>
                <a:lnTo>
                  <a:pt x="3968740" y="2116263"/>
                </a:lnTo>
                <a:cubicBezTo>
                  <a:pt x="3968069" y="2118024"/>
                  <a:pt x="3969374" y="2119925"/>
                  <a:pt x="3971262" y="2119925"/>
                </a:cubicBezTo>
                <a:lnTo>
                  <a:pt x="4235302" y="2119925"/>
                </a:lnTo>
                <a:cubicBezTo>
                  <a:pt x="4346146" y="2119925"/>
                  <a:pt x="4442762" y="2054427"/>
                  <a:pt x="4481441" y="1953087"/>
                </a:cubicBezTo>
                <a:lnTo>
                  <a:pt x="4481669" y="1952504"/>
                </a:lnTo>
                <a:lnTo>
                  <a:pt x="4481897" y="1951934"/>
                </a:lnTo>
                <a:lnTo>
                  <a:pt x="4521425" y="1856209"/>
                </a:lnTo>
                <a:cubicBezTo>
                  <a:pt x="4522160" y="1854421"/>
                  <a:pt x="4520855" y="1852482"/>
                  <a:pt x="4518942" y="1852482"/>
                </a:cubicBezTo>
                <a:close/>
                <a:moveTo>
                  <a:pt x="6546546" y="3619149"/>
                </a:moveTo>
                <a:lnTo>
                  <a:pt x="6546546" y="3619149"/>
                </a:lnTo>
                <a:cubicBezTo>
                  <a:pt x="6559304" y="3619149"/>
                  <a:pt x="6568578" y="3632241"/>
                  <a:pt x="6564118" y="3643965"/>
                </a:cubicBezTo>
                <a:lnTo>
                  <a:pt x="6507031" y="3782248"/>
                </a:lnTo>
                <a:cubicBezTo>
                  <a:pt x="6461485" y="3901547"/>
                  <a:pt x="6347917" y="3978705"/>
                  <a:pt x="6217867" y="3978705"/>
                </a:cubicBezTo>
                <a:lnTo>
                  <a:pt x="5906570" y="3978705"/>
                </a:lnTo>
                <a:cubicBezTo>
                  <a:pt x="5895459" y="3978705"/>
                  <a:pt x="5887389" y="3967312"/>
                  <a:pt x="5891279" y="3957109"/>
                </a:cubicBezTo>
                <a:lnTo>
                  <a:pt x="5951812" y="3798547"/>
                </a:lnTo>
                <a:cubicBezTo>
                  <a:pt x="5997662" y="3678412"/>
                  <a:pt x="6109228" y="3619149"/>
                  <a:pt x="6240191" y="3619149"/>
                </a:cubicBezTo>
                <a:lnTo>
                  <a:pt x="6546546" y="3619149"/>
                </a:lnTo>
                <a:close/>
                <a:moveTo>
                  <a:pt x="6501494" y="3665206"/>
                </a:moveTo>
                <a:lnTo>
                  <a:pt x="6240191" y="3665206"/>
                </a:lnTo>
                <a:cubicBezTo>
                  <a:pt x="6120580" y="3665206"/>
                  <a:pt x="6031147" y="3719792"/>
                  <a:pt x="5994825" y="3814985"/>
                </a:cubicBezTo>
                <a:lnTo>
                  <a:pt x="5951306" y="3928986"/>
                </a:lnTo>
                <a:cubicBezTo>
                  <a:pt x="5950621" y="3930748"/>
                  <a:pt x="5951926" y="3932649"/>
                  <a:pt x="5953814" y="3932649"/>
                </a:cubicBezTo>
                <a:lnTo>
                  <a:pt x="6217867" y="3932649"/>
                </a:lnTo>
                <a:cubicBezTo>
                  <a:pt x="6328711" y="3932649"/>
                  <a:pt x="6425326" y="3867163"/>
                  <a:pt x="6464006" y="3765810"/>
                </a:cubicBezTo>
                <a:lnTo>
                  <a:pt x="6464221" y="3765228"/>
                </a:lnTo>
                <a:lnTo>
                  <a:pt x="6464462" y="3764657"/>
                </a:lnTo>
                <a:lnTo>
                  <a:pt x="6503990" y="3668932"/>
                </a:lnTo>
                <a:cubicBezTo>
                  <a:pt x="6504725" y="3667157"/>
                  <a:pt x="6503420" y="3665206"/>
                  <a:pt x="6501494" y="3665206"/>
                </a:cubicBezTo>
                <a:close/>
                <a:moveTo>
                  <a:pt x="2892587" y="3619136"/>
                </a:moveTo>
                <a:cubicBezTo>
                  <a:pt x="2761612" y="3619136"/>
                  <a:pt x="2650059" y="3678412"/>
                  <a:pt x="2604208" y="3798547"/>
                </a:cubicBezTo>
                <a:lnTo>
                  <a:pt x="2543675" y="3957109"/>
                </a:lnTo>
                <a:cubicBezTo>
                  <a:pt x="2539785" y="3967299"/>
                  <a:pt x="2547855" y="3978705"/>
                  <a:pt x="2558966" y="3978705"/>
                </a:cubicBezTo>
                <a:lnTo>
                  <a:pt x="2870263" y="3978705"/>
                </a:lnTo>
                <a:cubicBezTo>
                  <a:pt x="3000313" y="3978705"/>
                  <a:pt x="3113881" y="3901534"/>
                  <a:pt x="3159414" y="3782236"/>
                </a:cubicBezTo>
                <a:lnTo>
                  <a:pt x="3216515" y="3643952"/>
                </a:lnTo>
                <a:cubicBezTo>
                  <a:pt x="3220974" y="3632241"/>
                  <a:pt x="3211701" y="3619136"/>
                  <a:pt x="3198930" y="3619136"/>
                </a:cubicBezTo>
                <a:lnTo>
                  <a:pt x="3198930" y="3619136"/>
                </a:lnTo>
                <a:cubicBezTo>
                  <a:pt x="3198930" y="3619136"/>
                  <a:pt x="2892587" y="3619136"/>
                  <a:pt x="2892587" y="3619136"/>
                </a:cubicBezTo>
                <a:close/>
                <a:moveTo>
                  <a:pt x="6415824" y="2254863"/>
                </a:moveTo>
                <a:cubicBezTo>
                  <a:pt x="6284862" y="2254863"/>
                  <a:pt x="6173309" y="2314126"/>
                  <a:pt x="6127446" y="2434261"/>
                </a:cubicBezTo>
                <a:lnTo>
                  <a:pt x="6066913" y="2592823"/>
                </a:lnTo>
                <a:cubicBezTo>
                  <a:pt x="6063023" y="2603026"/>
                  <a:pt x="6071094" y="2614420"/>
                  <a:pt x="6082217" y="2614420"/>
                </a:cubicBezTo>
                <a:lnTo>
                  <a:pt x="6393514" y="2614420"/>
                </a:lnTo>
                <a:cubicBezTo>
                  <a:pt x="6523552" y="2614420"/>
                  <a:pt x="6637119" y="2537261"/>
                  <a:pt x="6682665" y="2417950"/>
                </a:cubicBezTo>
                <a:lnTo>
                  <a:pt x="6739753" y="2279666"/>
                </a:lnTo>
                <a:cubicBezTo>
                  <a:pt x="6744212" y="2267955"/>
                  <a:pt x="6734951" y="2254863"/>
                  <a:pt x="6722180" y="2254863"/>
                </a:cubicBezTo>
                <a:lnTo>
                  <a:pt x="6415824" y="2254863"/>
                </a:lnTo>
                <a:close/>
                <a:moveTo>
                  <a:pt x="1572790" y="2715937"/>
                </a:moveTo>
                <a:lnTo>
                  <a:pt x="1572790" y="2715937"/>
                </a:lnTo>
                <a:cubicBezTo>
                  <a:pt x="1585560" y="2715937"/>
                  <a:pt x="1594834" y="2729029"/>
                  <a:pt x="1590362" y="2740752"/>
                </a:cubicBezTo>
                <a:lnTo>
                  <a:pt x="1533274" y="2879036"/>
                </a:lnTo>
                <a:cubicBezTo>
                  <a:pt x="1487741" y="2998335"/>
                  <a:pt x="1374161" y="3075493"/>
                  <a:pt x="1244121" y="3075493"/>
                </a:cubicBezTo>
                <a:lnTo>
                  <a:pt x="932826" y="3075493"/>
                </a:lnTo>
                <a:cubicBezTo>
                  <a:pt x="921715" y="3075493"/>
                  <a:pt x="913638" y="3064099"/>
                  <a:pt x="917535" y="3053910"/>
                </a:cubicBezTo>
                <a:lnTo>
                  <a:pt x="978060" y="2895347"/>
                </a:lnTo>
                <a:cubicBezTo>
                  <a:pt x="1023917" y="2775200"/>
                  <a:pt x="1135479" y="2715937"/>
                  <a:pt x="1266440" y="2715937"/>
                </a:cubicBezTo>
                <a:lnTo>
                  <a:pt x="1572790" y="2715937"/>
                </a:lnTo>
                <a:close/>
                <a:moveTo>
                  <a:pt x="1527750" y="2761994"/>
                </a:moveTo>
                <a:lnTo>
                  <a:pt x="1266439" y="2761994"/>
                </a:lnTo>
                <a:cubicBezTo>
                  <a:pt x="1146836" y="2761994"/>
                  <a:pt x="1057402" y="2816592"/>
                  <a:pt x="1021070" y="2911773"/>
                </a:cubicBezTo>
                <a:lnTo>
                  <a:pt x="977557" y="3025786"/>
                </a:lnTo>
                <a:cubicBezTo>
                  <a:pt x="976883" y="3027548"/>
                  <a:pt x="978181" y="3029436"/>
                  <a:pt x="980074" y="3029436"/>
                </a:cubicBezTo>
                <a:lnTo>
                  <a:pt x="1244118" y="3029436"/>
                </a:lnTo>
                <a:cubicBezTo>
                  <a:pt x="1354954" y="3029436"/>
                  <a:pt x="1451570" y="2963951"/>
                  <a:pt x="1490262" y="2862598"/>
                </a:cubicBezTo>
                <a:lnTo>
                  <a:pt x="1490477" y="2862028"/>
                </a:lnTo>
                <a:lnTo>
                  <a:pt x="1490705" y="2861458"/>
                </a:lnTo>
                <a:lnTo>
                  <a:pt x="1530234" y="2765720"/>
                </a:lnTo>
                <a:cubicBezTo>
                  <a:pt x="1530968" y="2763945"/>
                  <a:pt x="1529663" y="2761994"/>
                  <a:pt x="1527750" y="2761994"/>
                </a:cubicBezTo>
                <a:close/>
                <a:moveTo>
                  <a:pt x="7729464" y="3170699"/>
                </a:moveTo>
                <a:lnTo>
                  <a:pt x="7729464" y="3170699"/>
                </a:lnTo>
                <a:cubicBezTo>
                  <a:pt x="7742235" y="3170699"/>
                  <a:pt x="7751509" y="3183791"/>
                  <a:pt x="7747036" y="3195514"/>
                </a:cubicBezTo>
                <a:lnTo>
                  <a:pt x="7689949" y="3333798"/>
                </a:lnTo>
                <a:cubicBezTo>
                  <a:pt x="7644402" y="3453097"/>
                  <a:pt x="7530835" y="3530255"/>
                  <a:pt x="7400798" y="3530255"/>
                </a:cubicBezTo>
                <a:lnTo>
                  <a:pt x="7089488" y="3530255"/>
                </a:lnTo>
                <a:cubicBezTo>
                  <a:pt x="7078390" y="3530255"/>
                  <a:pt x="7070307" y="3518861"/>
                  <a:pt x="7074209" y="3508671"/>
                </a:cubicBezTo>
                <a:lnTo>
                  <a:pt x="7134730" y="3350097"/>
                </a:lnTo>
                <a:cubicBezTo>
                  <a:pt x="7180580" y="3229961"/>
                  <a:pt x="7292146" y="3170699"/>
                  <a:pt x="7423108" y="3170699"/>
                </a:cubicBezTo>
                <a:lnTo>
                  <a:pt x="7729464" y="3170699"/>
                </a:lnTo>
                <a:close/>
                <a:moveTo>
                  <a:pt x="7684425" y="3216755"/>
                </a:moveTo>
                <a:lnTo>
                  <a:pt x="7423121" y="3216755"/>
                </a:lnTo>
                <a:cubicBezTo>
                  <a:pt x="7303510" y="3216755"/>
                  <a:pt x="7214078" y="3271354"/>
                  <a:pt x="7177742" y="3366535"/>
                </a:cubicBezTo>
                <a:lnTo>
                  <a:pt x="7134223" y="3480548"/>
                </a:lnTo>
                <a:cubicBezTo>
                  <a:pt x="7133552" y="3482310"/>
                  <a:pt x="7134857" y="3484198"/>
                  <a:pt x="7136744" y="3484198"/>
                </a:cubicBezTo>
                <a:lnTo>
                  <a:pt x="7400798" y="3484198"/>
                </a:lnTo>
                <a:cubicBezTo>
                  <a:pt x="7511629" y="3484198"/>
                  <a:pt x="7608244" y="3418713"/>
                  <a:pt x="7646936" y="3317360"/>
                </a:cubicBezTo>
                <a:lnTo>
                  <a:pt x="7647152" y="3316790"/>
                </a:lnTo>
                <a:lnTo>
                  <a:pt x="7647393" y="3316207"/>
                </a:lnTo>
                <a:lnTo>
                  <a:pt x="7686908" y="3220481"/>
                </a:lnTo>
                <a:cubicBezTo>
                  <a:pt x="7687643" y="3218707"/>
                  <a:pt x="7686338" y="3216755"/>
                  <a:pt x="7684412" y="3216755"/>
                </a:cubicBezTo>
                <a:close/>
                <a:moveTo>
                  <a:pt x="105" y="1362728"/>
                </a:moveTo>
                <a:lnTo>
                  <a:pt x="99" y="1711220"/>
                </a:lnTo>
                <a:lnTo>
                  <a:pt x="71370" y="1711220"/>
                </a:lnTo>
                <a:cubicBezTo>
                  <a:pt x="201421" y="1711220"/>
                  <a:pt x="314987" y="1634049"/>
                  <a:pt x="360523" y="1514750"/>
                </a:cubicBezTo>
                <a:lnTo>
                  <a:pt x="417615" y="1376467"/>
                </a:lnTo>
                <a:cubicBezTo>
                  <a:pt x="422087" y="1364756"/>
                  <a:pt x="412808" y="1351651"/>
                  <a:pt x="400034" y="1351651"/>
                </a:cubicBezTo>
                <a:lnTo>
                  <a:pt x="93689" y="1351651"/>
                </a:lnTo>
                <a:cubicBezTo>
                  <a:pt x="61044" y="1351651"/>
                  <a:pt x="29620" y="1355339"/>
                  <a:pt x="105" y="1362728"/>
                </a:cubicBezTo>
                <a:close/>
                <a:moveTo>
                  <a:pt x="2741062" y="3170699"/>
                </a:moveTo>
                <a:cubicBezTo>
                  <a:pt x="2610100" y="3170699"/>
                  <a:pt x="2498534" y="3229961"/>
                  <a:pt x="2452671" y="3350109"/>
                </a:cubicBezTo>
                <a:lnTo>
                  <a:pt x="2392150" y="3508671"/>
                </a:lnTo>
                <a:cubicBezTo>
                  <a:pt x="2388248" y="3518861"/>
                  <a:pt x="2396331" y="3530255"/>
                  <a:pt x="2407442" y="3530255"/>
                </a:cubicBezTo>
                <a:lnTo>
                  <a:pt x="2718739" y="3530255"/>
                </a:lnTo>
                <a:cubicBezTo>
                  <a:pt x="2848776" y="3530255"/>
                  <a:pt x="2962356" y="3453097"/>
                  <a:pt x="3007890" y="3333798"/>
                </a:cubicBezTo>
                <a:lnTo>
                  <a:pt x="3064977" y="3195514"/>
                </a:lnTo>
                <a:cubicBezTo>
                  <a:pt x="3069450" y="3183791"/>
                  <a:pt x="3060176" y="3170699"/>
                  <a:pt x="3047405" y="3170699"/>
                </a:cubicBezTo>
                <a:lnTo>
                  <a:pt x="3047405" y="3170699"/>
                </a:lnTo>
                <a:cubicBezTo>
                  <a:pt x="3047405" y="3170699"/>
                  <a:pt x="2741049" y="3170699"/>
                  <a:pt x="2741049" y="3170699"/>
                </a:cubicBezTo>
                <a:close/>
                <a:moveTo>
                  <a:pt x="7574646" y="3619136"/>
                </a:moveTo>
                <a:cubicBezTo>
                  <a:pt x="7443684" y="3619136"/>
                  <a:pt x="7332118" y="3678412"/>
                  <a:pt x="7286255" y="3798547"/>
                </a:cubicBezTo>
                <a:lnTo>
                  <a:pt x="7225734" y="3957109"/>
                </a:lnTo>
                <a:cubicBezTo>
                  <a:pt x="7221831" y="3967299"/>
                  <a:pt x="7229914" y="3978705"/>
                  <a:pt x="7241025" y="3978705"/>
                </a:cubicBezTo>
                <a:lnTo>
                  <a:pt x="7552322" y="3978705"/>
                </a:lnTo>
                <a:cubicBezTo>
                  <a:pt x="7682372" y="3978705"/>
                  <a:pt x="7795940" y="3901534"/>
                  <a:pt x="7841473" y="3782236"/>
                </a:cubicBezTo>
                <a:lnTo>
                  <a:pt x="7898561" y="3643952"/>
                </a:lnTo>
                <a:cubicBezTo>
                  <a:pt x="7903033" y="3632241"/>
                  <a:pt x="7893759" y="3619136"/>
                  <a:pt x="7880989" y="3619136"/>
                </a:cubicBezTo>
                <a:lnTo>
                  <a:pt x="7880989" y="3619136"/>
                </a:lnTo>
                <a:cubicBezTo>
                  <a:pt x="7880989" y="3619136"/>
                  <a:pt x="7574646" y="3619136"/>
                  <a:pt x="7574646" y="3619136"/>
                </a:cubicBezTo>
                <a:close/>
                <a:moveTo>
                  <a:pt x="8577178" y="1806413"/>
                </a:moveTo>
                <a:lnTo>
                  <a:pt x="8577178" y="1806413"/>
                </a:lnTo>
                <a:cubicBezTo>
                  <a:pt x="8589948" y="1806413"/>
                  <a:pt x="8599222" y="1819518"/>
                  <a:pt x="8594750" y="1831228"/>
                </a:cubicBezTo>
                <a:lnTo>
                  <a:pt x="8537663" y="1969512"/>
                </a:lnTo>
                <a:cubicBezTo>
                  <a:pt x="8492130" y="2088811"/>
                  <a:pt x="8378549" y="2165982"/>
                  <a:pt x="8248512" y="2165982"/>
                </a:cubicBezTo>
                <a:lnTo>
                  <a:pt x="7937215" y="2165982"/>
                </a:lnTo>
                <a:cubicBezTo>
                  <a:pt x="7926104" y="2165982"/>
                  <a:pt x="7918021" y="2154575"/>
                  <a:pt x="7921923" y="2144386"/>
                </a:cubicBezTo>
                <a:lnTo>
                  <a:pt x="7982444" y="1985824"/>
                </a:lnTo>
                <a:cubicBezTo>
                  <a:pt x="8028307" y="1865688"/>
                  <a:pt x="8139860" y="1806413"/>
                  <a:pt x="8270823" y="1806413"/>
                </a:cubicBezTo>
                <a:lnTo>
                  <a:pt x="8577178" y="1806413"/>
                </a:lnTo>
                <a:close/>
                <a:moveTo>
                  <a:pt x="8532139" y="1852470"/>
                </a:moveTo>
                <a:lnTo>
                  <a:pt x="8270823" y="1852470"/>
                </a:lnTo>
                <a:cubicBezTo>
                  <a:pt x="8151225" y="1852470"/>
                  <a:pt x="8061792" y="1907069"/>
                  <a:pt x="8025457" y="2002249"/>
                </a:cubicBezTo>
                <a:lnTo>
                  <a:pt x="7981938" y="2116263"/>
                </a:lnTo>
                <a:cubicBezTo>
                  <a:pt x="7981266" y="2118024"/>
                  <a:pt x="7982571" y="2119925"/>
                  <a:pt x="7984459" y="2119925"/>
                </a:cubicBezTo>
                <a:lnTo>
                  <a:pt x="8248499" y="2119925"/>
                </a:lnTo>
                <a:cubicBezTo>
                  <a:pt x="8359343" y="2119925"/>
                  <a:pt x="8455958" y="2054427"/>
                  <a:pt x="8494650" y="1953087"/>
                </a:cubicBezTo>
                <a:lnTo>
                  <a:pt x="8494865" y="1952504"/>
                </a:lnTo>
                <a:lnTo>
                  <a:pt x="8495094" y="1951934"/>
                </a:lnTo>
                <a:lnTo>
                  <a:pt x="8534622" y="1856209"/>
                </a:lnTo>
                <a:cubicBezTo>
                  <a:pt x="8535357" y="1854421"/>
                  <a:pt x="8534052" y="1852482"/>
                  <a:pt x="8532139" y="1852482"/>
                </a:cubicBezTo>
                <a:close/>
                <a:moveTo>
                  <a:pt x="6084574" y="3170699"/>
                </a:moveTo>
                <a:cubicBezTo>
                  <a:pt x="5953611" y="3170699"/>
                  <a:pt x="5842045" y="3229961"/>
                  <a:pt x="5796196" y="3350109"/>
                </a:cubicBezTo>
                <a:lnTo>
                  <a:pt x="5735662" y="3508671"/>
                </a:lnTo>
                <a:cubicBezTo>
                  <a:pt x="5731772" y="3518861"/>
                  <a:pt x="5739843" y="3530255"/>
                  <a:pt x="5750953" y="3530255"/>
                </a:cubicBezTo>
                <a:lnTo>
                  <a:pt x="6062250" y="3530255"/>
                </a:lnTo>
                <a:cubicBezTo>
                  <a:pt x="6192301" y="3530255"/>
                  <a:pt x="6305868" y="3453097"/>
                  <a:pt x="6351401" y="3333798"/>
                </a:cubicBezTo>
                <a:lnTo>
                  <a:pt x="6408489" y="3195514"/>
                </a:lnTo>
                <a:cubicBezTo>
                  <a:pt x="6412961" y="3183791"/>
                  <a:pt x="6403688" y="3170699"/>
                  <a:pt x="6390917" y="3170699"/>
                </a:cubicBezTo>
                <a:lnTo>
                  <a:pt x="6390917" y="3170699"/>
                </a:lnTo>
                <a:cubicBezTo>
                  <a:pt x="6390917" y="3170699"/>
                  <a:pt x="6084574" y="3170699"/>
                  <a:pt x="6084574" y="3170699"/>
                </a:cubicBezTo>
                <a:close/>
                <a:moveTo>
                  <a:pt x="2602156" y="2715937"/>
                </a:moveTo>
                <a:cubicBezTo>
                  <a:pt x="2471194" y="2715937"/>
                  <a:pt x="2359628" y="2775200"/>
                  <a:pt x="2313765" y="2895347"/>
                </a:cubicBezTo>
                <a:lnTo>
                  <a:pt x="2253244" y="3053910"/>
                </a:lnTo>
                <a:cubicBezTo>
                  <a:pt x="2249355" y="3064099"/>
                  <a:pt x="2257425" y="3075493"/>
                  <a:pt x="2268536" y="3075493"/>
                </a:cubicBezTo>
                <a:lnTo>
                  <a:pt x="2579833" y="3075493"/>
                </a:lnTo>
                <a:cubicBezTo>
                  <a:pt x="2709870" y="3075493"/>
                  <a:pt x="2823450" y="2998335"/>
                  <a:pt x="2868984" y="2879036"/>
                </a:cubicBezTo>
                <a:lnTo>
                  <a:pt x="2926071" y="2740752"/>
                </a:lnTo>
                <a:cubicBezTo>
                  <a:pt x="2930544" y="2729042"/>
                  <a:pt x="2921270" y="2715937"/>
                  <a:pt x="2908499" y="2715937"/>
                </a:cubicBezTo>
                <a:lnTo>
                  <a:pt x="2908499" y="2715937"/>
                </a:lnTo>
                <a:cubicBezTo>
                  <a:pt x="2908499" y="2715937"/>
                  <a:pt x="2602156" y="2715937"/>
                  <a:pt x="2602156" y="2715937"/>
                </a:cubicBezTo>
                <a:close/>
                <a:moveTo>
                  <a:pt x="1935714" y="2715937"/>
                </a:moveTo>
                <a:cubicBezTo>
                  <a:pt x="1804752" y="2715937"/>
                  <a:pt x="1693186" y="2775200"/>
                  <a:pt x="1647323" y="2895347"/>
                </a:cubicBezTo>
                <a:lnTo>
                  <a:pt x="1586802" y="3053910"/>
                </a:lnTo>
                <a:cubicBezTo>
                  <a:pt x="1582913" y="3064099"/>
                  <a:pt x="1590983" y="3075493"/>
                  <a:pt x="1602094" y="3075493"/>
                </a:cubicBezTo>
                <a:lnTo>
                  <a:pt x="1913391" y="3075493"/>
                </a:lnTo>
                <a:cubicBezTo>
                  <a:pt x="2043441" y="3075493"/>
                  <a:pt x="2157008" y="2998335"/>
                  <a:pt x="2202542" y="2879036"/>
                </a:cubicBezTo>
                <a:lnTo>
                  <a:pt x="2259629" y="2740752"/>
                </a:lnTo>
                <a:cubicBezTo>
                  <a:pt x="2264102" y="2729042"/>
                  <a:pt x="2254841" y="2715937"/>
                  <a:pt x="2242070" y="2715937"/>
                </a:cubicBezTo>
                <a:lnTo>
                  <a:pt x="2242070" y="2715937"/>
                </a:lnTo>
                <a:cubicBezTo>
                  <a:pt x="2242070" y="2715937"/>
                  <a:pt x="1935714" y="2715937"/>
                  <a:pt x="1935714" y="2715937"/>
                </a:cubicBezTo>
                <a:close/>
                <a:moveTo>
                  <a:pt x="7594600" y="1262770"/>
                </a:moveTo>
                <a:lnTo>
                  <a:pt x="7905897" y="1262770"/>
                </a:lnTo>
                <a:cubicBezTo>
                  <a:pt x="8035947" y="1262770"/>
                  <a:pt x="8149514" y="1185606"/>
                  <a:pt x="8195060" y="1066307"/>
                </a:cubicBezTo>
                <a:lnTo>
                  <a:pt x="8252148" y="928021"/>
                </a:lnTo>
                <a:cubicBezTo>
                  <a:pt x="8256608" y="916307"/>
                  <a:pt x="8247346" y="903208"/>
                  <a:pt x="8234576" y="903208"/>
                </a:cubicBezTo>
                <a:lnTo>
                  <a:pt x="7928220" y="903208"/>
                </a:lnTo>
                <a:cubicBezTo>
                  <a:pt x="7797257" y="903208"/>
                  <a:pt x="7685704" y="962476"/>
                  <a:pt x="7639842" y="1082616"/>
                </a:cubicBezTo>
                <a:lnTo>
                  <a:pt x="7579308" y="1241179"/>
                </a:lnTo>
                <a:cubicBezTo>
                  <a:pt x="7575418" y="1251373"/>
                  <a:pt x="7583489" y="1262770"/>
                  <a:pt x="7594600" y="1262770"/>
                </a:cubicBezTo>
                <a:close/>
                <a:moveTo>
                  <a:pt x="5725729" y="3170699"/>
                </a:moveTo>
                <a:lnTo>
                  <a:pt x="5725729" y="3170699"/>
                </a:lnTo>
                <a:cubicBezTo>
                  <a:pt x="5738487" y="3170699"/>
                  <a:pt x="5747774" y="3183791"/>
                  <a:pt x="5743301" y="3195514"/>
                </a:cubicBezTo>
                <a:lnTo>
                  <a:pt x="5686201" y="3333798"/>
                </a:lnTo>
                <a:cubicBezTo>
                  <a:pt x="5640667" y="3453097"/>
                  <a:pt x="5527100" y="3530255"/>
                  <a:pt x="5397050" y="3530255"/>
                </a:cubicBezTo>
                <a:lnTo>
                  <a:pt x="5085753" y="3530255"/>
                </a:lnTo>
                <a:cubicBezTo>
                  <a:pt x="5074642" y="3530255"/>
                  <a:pt x="5066572" y="3518861"/>
                  <a:pt x="5070461" y="3508671"/>
                </a:cubicBezTo>
                <a:lnTo>
                  <a:pt x="5130995" y="3350097"/>
                </a:lnTo>
                <a:cubicBezTo>
                  <a:pt x="5176845" y="3229961"/>
                  <a:pt x="5288411" y="3170699"/>
                  <a:pt x="5419373" y="3170699"/>
                </a:cubicBezTo>
                <a:lnTo>
                  <a:pt x="5725729" y="3170699"/>
                </a:lnTo>
                <a:close/>
                <a:moveTo>
                  <a:pt x="5680677" y="3216755"/>
                </a:moveTo>
                <a:lnTo>
                  <a:pt x="5419373" y="3216755"/>
                </a:lnTo>
                <a:cubicBezTo>
                  <a:pt x="5299763" y="3216755"/>
                  <a:pt x="5210330" y="3271354"/>
                  <a:pt x="5174007" y="3366535"/>
                </a:cubicBezTo>
                <a:lnTo>
                  <a:pt x="5130488" y="3480548"/>
                </a:lnTo>
                <a:cubicBezTo>
                  <a:pt x="5129817" y="3482310"/>
                  <a:pt x="5131122" y="3484198"/>
                  <a:pt x="5133009" y="3484198"/>
                </a:cubicBezTo>
                <a:lnTo>
                  <a:pt x="5397050" y="3484198"/>
                </a:lnTo>
                <a:cubicBezTo>
                  <a:pt x="5507881" y="3484198"/>
                  <a:pt x="5604509" y="3418713"/>
                  <a:pt x="5643189" y="3317360"/>
                </a:cubicBezTo>
                <a:lnTo>
                  <a:pt x="5643404" y="3316790"/>
                </a:lnTo>
                <a:lnTo>
                  <a:pt x="5643645" y="3316207"/>
                </a:lnTo>
                <a:lnTo>
                  <a:pt x="5683173" y="3220481"/>
                </a:lnTo>
                <a:cubicBezTo>
                  <a:pt x="5683908" y="3218707"/>
                  <a:pt x="5682603" y="3216755"/>
                  <a:pt x="5680677" y="3216755"/>
                </a:cubicBezTo>
                <a:close/>
                <a:moveTo>
                  <a:pt x="8043523" y="617863"/>
                </a:moveTo>
                <a:lnTo>
                  <a:pt x="8100611" y="479577"/>
                </a:lnTo>
                <a:cubicBezTo>
                  <a:pt x="8105083" y="467863"/>
                  <a:pt x="8095809" y="454764"/>
                  <a:pt x="8083038" y="454764"/>
                </a:cubicBezTo>
                <a:lnTo>
                  <a:pt x="7776683" y="454764"/>
                </a:lnTo>
                <a:cubicBezTo>
                  <a:pt x="7645720" y="454764"/>
                  <a:pt x="7534167" y="514031"/>
                  <a:pt x="7488304" y="634172"/>
                </a:cubicBezTo>
                <a:lnTo>
                  <a:pt x="7427784" y="792735"/>
                </a:lnTo>
                <a:cubicBezTo>
                  <a:pt x="7423881" y="802929"/>
                  <a:pt x="7431964" y="814326"/>
                  <a:pt x="7443075" y="814326"/>
                </a:cubicBezTo>
                <a:lnTo>
                  <a:pt x="7754359" y="814326"/>
                </a:lnTo>
                <a:cubicBezTo>
                  <a:pt x="7884410" y="814326"/>
                  <a:pt x="7997977" y="737162"/>
                  <a:pt x="8043523" y="617863"/>
                </a:cubicBezTo>
                <a:close/>
                <a:moveTo>
                  <a:pt x="7944132" y="1"/>
                </a:moveTo>
                <a:lnTo>
                  <a:pt x="7944132" y="4"/>
                </a:lnTo>
                <a:cubicBezTo>
                  <a:pt x="7956903" y="4"/>
                  <a:pt x="7966177" y="13098"/>
                  <a:pt x="7961705" y="24817"/>
                </a:cubicBezTo>
                <a:lnTo>
                  <a:pt x="7904604" y="163099"/>
                </a:lnTo>
                <a:cubicBezTo>
                  <a:pt x="7859071" y="282399"/>
                  <a:pt x="7745504" y="359565"/>
                  <a:pt x="7615466" y="359565"/>
                </a:cubicBezTo>
                <a:lnTo>
                  <a:pt x="7304157" y="359565"/>
                </a:lnTo>
                <a:cubicBezTo>
                  <a:pt x="7293046" y="359565"/>
                  <a:pt x="7284975" y="348166"/>
                  <a:pt x="7288865" y="337970"/>
                </a:cubicBezTo>
                <a:lnTo>
                  <a:pt x="7349399" y="179408"/>
                </a:lnTo>
                <a:cubicBezTo>
                  <a:pt x="7395261" y="59270"/>
                  <a:pt x="7506814" y="0"/>
                  <a:pt x="7637776" y="0"/>
                </a:cubicBezTo>
                <a:lnTo>
                  <a:pt x="7944132" y="0"/>
                </a:lnTo>
                <a:close/>
                <a:moveTo>
                  <a:pt x="7899080" y="46062"/>
                </a:moveTo>
                <a:lnTo>
                  <a:pt x="7637776" y="46062"/>
                </a:lnTo>
                <a:cubicBezTo>
                  <a:pt x="7518179" y="46062"/>
                  <a:pt x="7428746" y="100653"/>
                  <a:pt x="7392411" y="195840"/>
                </a:cubicBezTo>
                <a:lnTo>
                  <a:pt x="7348892" y="309846"/>
                </a:lnTo>
                <a:cubicBezTo>
                  <a:pt x="7348220" y="311612"/>
                  <a:pt x="7349525" y="313506"/>
                  <a:pt x="7351413" y="313506"/>
                </a:cubicBezTo>
                <a:lnTo>
                  <a:pt x="7615466" y="313506"/>
                </a:lnTo>
                <a:cubicBezTo>
                  <a:pt x="7726296" y="313506"/>
                  <a:pt x="7822913" y="248018"/>
                  <a:pt x="7861592" y="146670"/>
                </a:cubicBezTo>
                <a:lnTo>
                  <a:pt x="7861820" y="146091"/>
                </a:lnTo>
                <a:lnTo>
                  <a:pt x="7862048" y="145518"/>
                </a:lnTo>
                <a:lnTo>
                  <a:pt x="7901576" y="49787"/>
                </a:lnTo>
                <a:cubicBezTo>
                  <a:pt x="7902311" y="48013"/>
                  <a:pt x="7901006" y="46062"/>
                  <a:pt x="7899080" y="46062"/>
                </a:cubicBezTo>
                <a:close/>
                <a:moveTo>
                  <a:pt x="6970561" y="1082616"/>
                </a:moveTo>
                <a:lnTo>
                  <a:pt x="6910040" y="1241179"/>
                </a:lnTo>
                <a:cubicBezTo>
                  <a:pt x="6906139" y="1251373"/>
                  <a:pt x="6914222" y="1262770"/>
                  <a:pt x="6925333" y="1262770"/>
                </a:cubicBezTo>
                <a:lnTo>
                  <a:pt x="7236629" y="1262770"/>
                </a:lnTo>
                <a:cubicBezTo>
                  <a:pt x="7366680" y="1262770"/>
                  <a:pt x="7480247" y="1185606"/>
                  <a:pt x="7525780" y="1066307"/>
                </a:cubicBezTo>
                <a:lnTo>
                  <a:pt x="7582868" y="928021"/>
                </a:lnTo>
                <a:cubicBezTo>
                  <a:pt x="7587340" y="916307"/>
                  <a:pt x="7578079" y="903208"/>
                  <a:pt x="7565296" y="903208"/>
                </a:cubicBezTo>
                <a:lnTo>
                  <a:pt x="7258952" y="903208"/>
                </a:lnTo>
                <a:cubicBezTo>
                  <a:pt x="7127990" y="903208"/>
                  <a:pt x="7016425" y="962476"/>
                  <a:pt x="6970561" y="1082616"/>
                </a:cubicBezTo>
                <a:close/>
                <a:moveTo>
                  <a:pt x="8613399" y="4"/>
                </a:moveTo>
                <a:lnTo>
                  <a:pt x="8307057" y="4"/>
                </a:lnTo>
                <a:cubicBezTo>
                  <a:pt x="8176095" y="4"/>
                  <a:pt x="8064529" y="59270"/>
                  <a:pt x="8018666" y="179408"/>
                </a:cubicBezTo>
                <a:lnTo>
                  <a:pt x="7958145" y="337970"/>
                </a:lnTo>
                <a:cubicBezTo>
                  <a:pt x="7954242" y="348165"/>
                  <a:pt x="7962325" y="359561"/>
                  <a:pt x="7973436" y="359561"/>
                </a:cubicBezTo>
                <a:lnTo>
                  <a:pt x="8284733" y="359561"/>
                </a:lnTo>
                <a:cubicBezTo>
                  <a:pt x="8414783" y="359561"/>
                  <a:pt x="8528350" y="282398"/>
                  <a:pt x="8573884" y="163098"/>
                </a:cubicBezTo>
                <a:lnTo>
                  <a:pt x="8630972" y="24813"/>
                </a:lnTo>
                <a:cubicBezTo>
                  <a:pt x="8635444" y="13098"/>
                  <a:pt x="8626170" y="4"/>
                  <a:pt x="8613399" y="4"/>
                </a:cubicBezTo>
                <a:close/>
                <a:moveTo>
                  <a:pt x="6642250" y="1985824"/>
                </a:moveTo>
                <a:lnTo>
                  <a:pt x="6581729" y="2144386"/>
                </a:lnTo>
                <a:cubicBezTo>
                  <a:pt x="6577827" y="2154575"/>
                  <a:pt x="6585910" y="2165982"/>
                  <a:pt x="6597008" y="2165982"/>
                </a:cubicBezTo>
                <a:lnTo>
                  <a:pt x="6908305" y="2165982"/>
                </a:lnTo>
                <a:cubicBezTo>
                  <a:pt x="7038355" y="2165982"/>
                  <a:pt x="7151922" y="2088811"/>
                  <a:pt x="7197469" y="1969512"/>
                </a:cubicBezTo>
                <a:lnTo>
                  <a:pt x="7254556" y="1831228"/>
                </a:lnTo>
                <a:cubicBezTo>
                  <a:pt x="7259016" y="1819505"/>
                  <a:pt x="7249742" y="1806413"/>
                  <a:pt x="7236984" y="1806413"/>
                </a:cubicBezTo>
                <a:lnTo>
                  <a:pt x="6930628" y="1806413"/>
                </a:lnTo>
                <a:cubicBezTo>
                  <a:pt x="6799666" y="1806413"/>
                  <a:pt x="6688100" y="1865676"/>
                  <a:pt x="6642250" y="1985824"/>
                </a:cubicBezTo>
                <a:close/>
                <a:moveTo>
                  <a:pt x="9851341" y="1531062"/>
                </a:moveTo>
                <a:lnTo>
                  <a:pt x="9790819" y="1689624"/>
                </a:lnTo>
                <a:cubicBezTo>
                  <a:pt x="9786917" y="1699814"/>
                  <a:pt x="9795000" y="1711220"/>
                  <a:pt x="9806111" y="1711220"/>
                </a:cubicBezTo>
                <a:lnTo>
                  <a:pt x="10117408" y="1711220"/>
                </a:lnTo>
                <a:cubicBezTo>
                  <a:pt x="10247458" y="1711220"/>
                  <a:pt x="10361025" y="1634049"/>
                  <a:pt x="10406559" y="1514750"/>
                </a:cubicBezTo>
                <a:lnTo>
                  <a:pt x="10463646" y="1376467"/>
                </a:lnTo>
                <a:cubicBezTo>
                  <a:pt x="10468119" y="1364756"/>
                  <a:pt x="10458845" y="1351651"/>
                  <a:pt x="10446074" y="1351651"/>
                </a:cubicBezTo>
                <a:lnTo>
                  <a:pt x="10139718" y="1351651"/>
                </a:lnTo>
                <a:cubicBezTo>
                  <a:pt x="10008756" y="1351651"/>
                  <a:pt x="9897203" y="1410927"/>
                  <a:pt x="9851341" y="1531062"/>
                </a:cubicBezTo>
                <a:close/>
                <a:moveTo>
                  <a:pt x="6883840" y="903208"/>
                </a:moveTo>
                <a:lnTo>
                  <a:pt x="6577497" y="903208"/>
                </a:lnTo>
                <a:cubicBezTo>
                  <a:pt x="6446535" y="903208"/>
                  <a:pt x="6334969" y="962476"/>
                  <a:pt x="6289107" y="1082616"/>
                </a:cubicBezTo>
                <a:lnTo>
                  <a:pt x="6228585" y="1241179"/>
                </a:lnTo>
                <a:cubicBezTo>
                  <a:pt x="6224696" y="1251373"/>
                  <a:pt x="6232766" y="1262770"/>
                  <a:pt x="6243877" y="1262770"/>
                </a:cubicBezTo>
                <a:lnTo>
                  <a:pt x="6555174" y="1262770"/>
                </a:lnTo>
                <a:cubicBezTo>
                  <a:pt x="6685224" y="1262770"/>
                  <a:pt x="6798791" y="1185606"/>
                  <a:pt x="6844325" y="1066307"/>
                </a:cubicBezTo>
                <a:lnTo>
                  <a:pt x="6901413" y="928021"/>
                </a:lnTo>
                <a:cubicBezTo>
                  <a:pt x="6905885" y="916307"/>
                  <a:pt x="6896611" y="903208"/>
                  <a:pt x="6883840" y="903208"/>
                </a:cubicBezTo>
                <a:close/>
                <a:moveTo>
                  <a:pt x="8828499" y="634171"/>
                </a:moveTo>
                <a:lnTo>
                  <a:pt x="8767965" y="792733"/>
                </a:lnTo>
                <a:cubicBezTo>
                  <a:pt x="8764075" y="802928"/>
                  <a:pt x="8772146" y="814324"/>
                  <a:pt x="8783269" y="814324"/>
                </a:cubicBezTo>
                <a:lnTo>
                  <a:pt x="9094554" y="814324"/>
                </a:lnTo>
                <a:cubicBezTo>
                  <a:pt x="9224603" y="814324"/>
                  <a:pt x="9338171" y="737161"/>
                  <a:pt x="9383705" y="617861"/>
                </a:cubicBezTo>
                <a:lnTo>
                  <a:pt x="9440805" y="479576"/>
                </a:lnTo>
                <a:cubicBezTo>
                  <a:pt x="9445265" y="467862"/>
                  <a:pt x="9436003" y="454763"/>
                  <a:pt x="9423233" y="454763"/>
                </a:cubicBezTo>
                <a:lnTo>
                  <a:pt x="9116876" y="454763"/>
                </a:lnTo>
                <a:cubicBezTo>
                  <a:pt x="8985914" y="454763"/>
                  <a:pt x="8874348" y="514030"/>
                  <a:pt x="8828499" y="634171"/>
                </a:cubicBezTo>
                <a:close/>
                <a:moveTo>
                  <a:pt x="4235796" y="5313816"/>
                </a:moveTo>
                <a:lnTo>
                  <a:pt x="4296330" y="5155254"/>
                </a:lnTo>
                <a:cubicBezTo>
                  <a:pt x="4342180" y="5035119"/>
                  <a:pt x="4453746" y="4975843"/>
                  <a:pt x="4584708" y="4975843"/>
                </a:cubicBezTo>
                <a:lnTo>
                  <a:pt x="4891064" y="4975843"/>
                </a:lnTo>
                <a:lnTo>
                  <a:pt x="4891064" y="4975843"/>
                </a:lnTo>
                <a:cubicBezTo>
                  <a:pt x="4903822" y="4975843"/>
                  <a:pt x="4913096" y="4988948"/>
                  <a:pt x="4908636" y="5000659"/>
                </a:cubicBezTo>
                <a:lnTo>
                  <a:pt x="4851549" y="5138942"/>
                </a:lnTo>
                <a:cubicBezTo>
                  <a:pt x="4806002" y="5258241"/>
                  <a:pt x="4692435" y="5335412"/>
                  <a:pt x="4562385" y="5335412"/>
                </a:cubicBezTo>
                <a:lnTo>
                  <a:pt x="4251088" y="5335412"/>
                </a:lnTo>
                <a:cubicBezTo>
                  <a:pt x="4239990" y="5335412"/>
                  <a:pt x="4231907" y="5324006"/>
                  <a:pt x="4235796" y="5313816"/>
                </a:cubicBezTo>
                <a:close/>
                <a:moveTo>
                  <a:pt x="4298345" y="5289355"/>
                </a:moveTo>
                <a:lnTo>
                  <a:pt x="4562385" y="5289355"/>
                </a:lnTo>
                <a:cubicBezTo>
                  <a:pt x="4673229" y="5289355"/>
                  <a:pt x="4769845" y="5223870"/>
                  <a:pt x="4808524" y="5122517"/>
                </a:cubicBezTo>
                <a:lnTo>
                  <a:pt x="4808752" y="5121934"/>
                </a:lnTo>
                <a:lnTo>
                  <a:pt x="4808980" y="5121364"/>
                </a:lnTo>
                <a:lnTo>
                  <a:pt x="4848508" y="5025626"/>
                </a:lnTo>
                <a:cubicBezTo>
                  <a:pt x="4849243" y="5023864"/>
                  <a:pt x="4847938" y="5021913"/>
                  <a:pt x="4846012" y="5021913"/>
                </a:cubicBezTo>
                <a:lnTo>
                  <a:pt x="4584708" y="5021913"/>
                </a:lnTo>
                <a:cubicBezTo>
                  <a:pt x="4465098" y="5021913"/>
                  <a:pt x="4375665" y="5076498"/>
                  <a:pt x="4339342" y="5171679"/>
                </a:cubicBezTo>
                <a:lnTo>
                  <a:pt x="4295824" y="5285693"/>
                </a:lnTo>
                <a:cubicBezTo>
                  <a:pt x="4295152" y="5287454"/>
                  <a:pt x="4296444" y="5289355"/>
                  <a:pt x="4298345" y="5289355"/>
                </a:cubicBezTo>
                <a:close/>
                <a:moveTo>
                  <a:pt x="8651711" y="1985824"/>
                </a:moveTo>
                <a:lnTo>
                  <a:pt x="8591178" y="2144386"/>
                </a:lnTo>
                <a:cubicBezTo>
                  <a:pt x="8587288" y="2154575"/>
                  <a:pt x="8595371" y="2165982"/>
                  <a:pt x="8606469" y="2165982"/>
                </a:cubicBezTo>
                <a:lnTo>
                  <a:pt x="8917766" y="2165982"/>
                </a:lnTo>
                <a:cubicBezTo>
                  <a:pt x="9047816" y="2165982"/>
                  <a:pt x="9161384" y="2088811"/>
                  <a:pt x="9206917" y="1969512"/>
                </a:cubicBezTo>
                <a:lnTo>
                  <a:pt x="9264018" y="1831228"/>
                </a:lnTo>
                <a:cubicBezTo>
                  <a:pt x="9268477" y="1819505"/>
                  <a:pt x="9259203" y="1806413"/>
                  <a:pt x="9246433" y="1806413"/>
                </a:cubicBezTo>
                <a:lnTo>
                  <a:pt x="8940090" y="1806413"/>
                </a:lnTo>
                <a:cubicBezTo>
                  <a:pt x="8809128" y="1806413"/>
                  <a:pt x="8697562" y="1865676"/>
                  <a:pt x="8651711" y="1985824"/>
                </a:cubicBezTo>
                <a:close/>
                <a:moveTo>
                  <a:pt x="6609665" y="4"/>
                </a:moveTo>
                <a:lnTo>
                  <a:pt x="6303322" y="4"/>
                </a:lnTo>
                <a:cubicBezTo>
                  <a:pt x="6172359" y="4"/>
                  <a:pt x="6060794" y="59270"/>
                  <a:pt x="6014943" y="179408"/>
                </a:cubicBezTo>
                <a:lnTo>
                  <a:pt x="5954410" y="337970"/>
                </a:lnTo>
                <a:cubicBezTo>
                  <a:pt x="5950520" y="348165"/>
                  <a:pt x="5958590" y="359561"/>
                  <a:pt x="5969701" y="359561"/>
                </a:cubicBezTo>
                <a:lnTo>
                  <a:pt x="6280998" y="359561"/>
                </a:lnTo>
                <a:cubicBezTo>
                  <a:pt x="6411048" y="359561"/>
                  <a:pt x="6524616" y="282398"/>
                  <a:pt x="6570149" y="163098"/>
                </a:cubicBezTo>
                <a:lnTo>
                  <a:pt x="6627250" y="24813"/>
                </a:lnTo>
                <a:cubicBezTo>
                  <a:pt x="6631709" y="13098"/>
                  <a:pt x="6622435" y="4"/>
                  <a:pt x="6609665" y="4"/>
                </a:cubicBezTo>
                <a:close/>
                <a:moveTo>
                  <a:pt x="3262074" y="4"/>
                </a:moveTo>
                <a:lnTo>
                  <a:pt x="2955730" y="4"/>
                </a:lnTo>
                <a:cubicBezTo>
                  <a:pt x="2824755" y="4"/>
                  <a:pt x="2713202" y="59270"/>
                  <a:pt x="2667339" y="179409"/>
                </a:cubicBezTo>
                <a:lnTo>
                  <a:pt x="2606818" y="337971"/>
                </a:lnTo>
                <a:cubicBezTo>
                  <a:pt x="2602916" y="348166"/>
                  <a:pt x="2610999" y="359563"/>
                  <a:pt x="2622110" y="359563"/>
                </a:cubicBezTo>
                <a:lnTo>
                  <a:pt x="2933407" y="359563"/>
                </a:lnTo>
                <a:cubicBezTo>
                  <a:pt x="3063457" y="359563"/>
                  <a:pt x="3177025" y="282399"/>
                  <a:pt x="3222558" y="163099"/>
                </a:cubicBezTo>
                <a:lnTo>
                  <a:pt x="3279646" y="24814"/>
                </a:lnTo>
                <a:cubicBezTo>
                  <a:pt x="3284118" y="13100"/>
                  <a:pt x="3274844" y="5"/>
                  <a:pt x="3262074" y="5"/>
                </a:cubicBezTo>
                <a:close/>
                <a:moveTo>
                  <a:pt x="2425356" y="454764"/>
                </a:moveTo>
                <a:lnTo>
                  <a:pt x="2731712" y="454764"/>
                </a:lnTo>
                <a:cubicBezTo>
                  <a:pt x="2744483" y="454764"/>
                  <a:pt x="2753757" y="467859"/>
                  <a:pt x="2749284" y="479577"/>
                </a:cubicBezTo>
                <a:lnTo>
                  <a:pt x="2692197" y="617860"/>
                </a:lnTo>
                <a:cubicBezTo>
                  <a:pt x="2646651" y="737162"/>
                  <a:pt x="2533083" y="814326"/>
                  <a:pt x="2403046" y="814326"/>
                </a:cubicBezTo>
                <a:lnTo>
                  <a:pt x="2091749" y="814326"/>
                </a:lnTo>
                <a:cubicBezTo>
                  <a:pt x="2080638" y="814326"/>
                  <a:pt x="2072555" y="802927"/>
                  <a:pt x="2076457" y="792731"/>
                </a:cubicBezTo>
                <a:lnTo>
                  <a:pt x="2136978" y="634172"/>
                </a:lnTo>
                <a:cubicBezTo>
                  <a:pt x="2182841" y="514031"/>
                  <a:pt x="2294407" y="454764"/>
                  <a:pt x="2425369" y="454764"/>
                </a:cubicBezTo>
                <a:close/>
                <a:moveTo>
                  <a:pt x="2686660" y="500825"/>
                </a:moveTo>
                <a:lnTo>
                  <a:pt x="2425356" y="500825"/>
                </a:lnTo>
                <a:cubicBezTo>
                  <a:pt x="2305758" y="500825"/>
                  <a:pt x="2216326" y="555416"/>
                  <a:pt x="2179990" y="650603"/>
                </a:cubicBezTo>
                <a:lnTo>
                  <a:pt x="2136471" y="764609"/>
                </a:lnTo>
                <a:cubicBezTo>
                  <a:pt x="2135800" y="766374"/>
                  <a:pt x="2137105" y="768267"/>
                  <a:pt x="2138992" y="768267"/>
                </a:cubicBezTo>
                <a:lnTo>
                  <a:pt x="2403046" y="768267"/>
                </a:lnTo>
                <a:cubicBezTo>
                  <a:pt x="2513877" y="768267"/>
                  <a:pt x="2610492" y="702781"/>
                  <a:pt x="2649172" y="601431"/>
                </a:cubicBezTo>
                <a:lnTo>
                  <a:pt x="2649400" y="600852"/>
                </a:lnTo>
                <a:lnTo>
                  <a:pt x="2649641" y="600279"/>
                </a:lnTo>
                <a:lnTo>
                  <a:pt x="2689156" y="504551"/>
                </a:lnTo>
                <a:cubicBezTo>
                  <a:pt x="2689891" y="502775"/>
                  <a:pt x="2688586" y="500826"/>
                  <a:pt x="2686660" y="500826"/>
                </a:cubicBezTo>
                <a:close/>
                <a:moveTo>
                  <a:pt x="4600621" y="4"/>
                </a:moveTo>
                <a:lnTo>
                  <a:pt x="4294265" y="4"/>
                </a:lnTo>
                <a:cubicBezTo>
                  <a:pt x="4163303" y="4"/>
                  <a:pt x="4051750" y="59270"/>
                  <a:pt x="4005887" y="179408"/>
                </a:cubicBezTo>
                <a:lnTo>
                  <a:pt x="3945353" y="337970"/>
                </a:lnTo>
                <a:cubicBezTo>
                  <a:pt x="3941464" y="348165"/>
                  <a:pt x="3949534" y="359561"/>
                  <a:pt x="3960657" y="359561"/>
                </a:cubicBezTo>
                <a:lnTo>
                  <a:pt x="4271942" y="359561"/>
                </a:lnTo>
                <a:cubicBezTo>
                  <a:pt x="4401992" y="359561"/>
                  <a:pt x="4515559" y="282398"/>
                  <a:pt x="4561105" y="163098"/>
                </a:cubicBezTo>
                <a:lnTo>
                  <a:pt x="4618193" y="24813"/>
                </a:lnTo>
                <a:cubicBezTo>
                  <a:pt x="4622653" y="13098"/>
                  <a:pt x="4613379" y="4"/>
                  <a:pt x="4600621" y="4"/>
                </a:cubicBezTo>
                <a:close/>
                <a:moveTo>
                  <a:pt x="5484569" y="634171"/>
                </a:moveTo>
                <a:lnTo>
                  <a:pt x="5424048" y="792733"/>
                </a:lnTo>
                <a:cubicBezTo>
                  <a:pt x="5420146" y="802928"/>
                  <a:pt x="5428229" y="814324"/>
                  <a:pt x="5439340" y="814324"/>
                </a:cubicBezTo>
                <a:lnTo>
                  <a:pt x="5750637" y="814324"/>
                </a:lnTo>
                <a:cubicBezTo>
                  <a:pt x="5880687" y="814324"/>
                  <a:pt x="5994254" y="737161"/>
                  <a:pt x="6039788" y="617861"/>
                </a:cubicBezTo>
                <a:lnTo>
                  <a:pt x="6096876" y="479576"/>
                </a:lnTo>
                <a:cubicBezTo>
                  <a:pt x="6101348" y="467862"/>
                  <a:pt x="6092074" y="454763"/>
                  <a:pt x="6079303" y="454763"/>
                </a:cubicBezTo>
                <a:lnTo>
                  <a:pt x="5772947" y="454763"/>
                </a:lnTo>
                <a:cubicBezTo>
                  <a:pt x="5641985" y="454763"/>
                  <a:pt x="5530432" y="514030"/>
                  <a:pt x="5484569" y="634171"/>
                </a:cubicBezTo>
                <a:close/>
                <a:moveTo>
                  <a:pt x="4966839" y="1082616"/>
                </a:moveTo>
                <a:lnTo>
                  <a:pt x="4906305" y="1241179"/>
                </a:lnTo>
                <a:cubicBezTo>
                  <a:pt x="4902416" y="1251373"/>
                  <a:pt x="4910486" y="1262770"/>
                  <a:pt x="4921597" y="1262770"/>
                </a:cubicBezTo>
                <a:lnTo>
                  <a:pt x="5232907" y="1262770"/>
                </a:lnTo>
                <a:cubicBezTo>
                  <a:pt x="5362944" y="1262770"/>
                  <a:pt x="5476512" y="1185606"/>
                  <a:pt x="5522045" y="1066307"/>
                </a:cubicBezTo>
                <a:lnTo>
                  <a:pt x="5579146" y="928021"/>
                </a:lnTo>
                <a:cubicBezTo>
                  <a:pt x="5583618" y="916307"/>
                  <a:pt x="5574344" y="903208"/>
                  <a:pt x="5561561" y="903208"/>
                </a:cubicBezTo>
                <a:lnTo>
                  <a:pt x="5255217" y="903208"/>
                </a:lnTo>
                <a:cubicBezTo>
                  <a:pt x="5124255" y="903208"/>
                  <a:pt x="5012689" y="962476"/>
                  <a:pt x="4966839" y="1082616"/>
                </a:cubicBezTo>
                <a:close/>
                <a:moveTo>
                  <a:pt x="4499609" y="1531062"/>
                </a:moveTo>
                <a:lnTo>
                  <a:pt x="4439088" y="1689624"/>
                </a:lnTo>
                <a:cubicBezTo>
                  <a:pt x="4435186" y="1699814"/>
                  <a:pt x="4443269" y="1711220"/>
                  <a:pt x="4454379" y="1711220"/>
                </a:cubicBezTo>
                <a:lnTo>
                  <a:pt x="4765676" y="1711220"/>
                </a:lnTo>
                <a:cubicBezTo>
                  <a:pt x="4895726" y="1711220"/>
                  <a:pt x="5009294" y="1634049"/>
                  <a:pt x="5054827" y="1514750"/>
                </a:cubicBezTo>
                <a:lnTo>
                  <a:pt x="5111915" y="1376467"/>
                </a:lnTo>
                <a:cubicBezTo>
                  <a:pt x="5116387" y="1364756"/>
                  <a:pt x="5107113" y="1351651"/>
                  <a:pt x="5094343" y="1351651"/>
                </a:cubicBezTo>
                <a:lnTo>
                  <a:pt x="4787987" y="1351651"/>
                </a:lnTo>
                <a:cubicBezTo>
                  <a:pt x="4657025" y="1351651"/>
                  <a:pt x="4545471" y="1410927"/>
                  <a:pt x="4499609" y="1531062"/>
                </a:cubicBezTo>
                <a:close/>
                <a:moveTo>
                  <a:pt x="11538977" y="1066307"/>
                </a:moveTo>
                <a:lnTo>
                  <a:pt x="11596064" y="928021"/>
                </a:lnTo>
                <a:cubicBezTo>
                  <a:pt x="11600537" y="916307"/>
                  <a:pt x="11591263" y="903208"/>
                  <a:pt x="11578493" y="903208"/>
                </a:cubicBezTo>
                <a:lnTo>
                  <a:pt x="11272136" y="903208"/>
                </a:lnTo>
                <a:cubicBezTo>
                  <a:pt x="11141174" y="903208"/>
                  <a:pt x="11029621" y="962476"/>
                  <a:pt x="10983759" y="1082616"/>
                </a:cubicBezTo>
                <a:lnTo>
                  <a:pt x="10923237" y="1241179"/>
                </a:lnTo>
                <a:cubicBezTo>
                  <a:pt x="10919335" y="1251373"/>
                  <a:pt x="10927418" y="1262770"/>
                  <a:pt x="10938529" y="1262770"/>
                </a:cubicBezTo>
                <a:lnTo>
                  <a:pt x="11249826" y="1262770"/>
                </a:lnTo>
                <a:cubicBezTo>
                  <a:pt x="11379876" y="1262770"/>
                  <a:pt x="11493431" y="1185606"/>
                  <a:pt x="11538977" y="1066307"/>
                </a:cubicBezTo>
                <a:close/>
                <a:moveTo>
                  <a:pt x="7112090" y="5762266"/>
                </a:moveTo>
                <a:lnTo>
                  <a:pt x="7172612" y="5603704"/>
                </a:lnTo>
                <a:cubicBezTo>
                  <a:pt x="7218474" y="5483556"/>
                  <a:pt x="7330027" y="5424294"/>
                  <a:pt x="7460989" y="5424294"/>
                </a:cubicBezTo>
                <a:lnTo>
                  <a:pt x="7767346" y="5424294"/>
                </a:lnTo>
                <a:cubicBezTo>
                  <a:pt x="7780116" y="5424294"/>
                  <a:pt x="7789390" y="5437398"/>
                  <a:pt x="7784917" y="5449109"/>
                </a:cubicBezTo>
                <a:lnTo>
                  <a:pt x="7727830" y="5587393"/>
                </a:lnTo>
                <a:cubicBezTo>
                  <a:pt x="7682297" y="5706691"/>
                  <a:pt x="7568729" y="5783862"/>
                  <a:pt x="7438679" y="5783862"/>
                </a:cubicBezTo>
                <a:lnTo>
                  <a:pt x="7127382" y="5783862"/>
                </a:lnTo>
                <a:cubicBezTo>
                  <a:pt x="7116271" y="5783862"/>
                  <a:pt x="7108188" y="5772456"/>
                  <a:pt x="7112090" y="5762266"/>
                </a:cubicBezTo>
                <a:close/>
                <a:moveTo>
                  <a:pt x="7174626" y="5737793"/>
                </a:moveTo>
                <a:lnTo>
                  <a:pt x="7438679" y="5737793"/>
                </a:lnTo>
                <a:cubicBezTo>
                  <a:pt x="7549510" y="5737793"/>
                  <a:pt x="7646126" y="5672307"/>
                  <a:pt x="7684817" y="5570968"/>
                </a:cubicBezTo>
                <a:lnTo>
                  <a:pt x="7685033" y="5570385"/>
                </a:lnTo>
                <a:lnTo>
                  <a:pt x="7685274" y="5569814"/>
                </a:lnTo>
                <a:lnTo>
                  <a:pt x="7724802" y="5474076"/>
                </a:lnTo>
                <a:cubicBezTo>
                  <a:pt x="7725524" y="5472302"/>
                  <a:pt x="7724219" y="5470350"/>
                  <a:pt x="7722306" y="5470350"/>
                </a:cubicBezTo>
                <a:lnTo>
                  <a:pt x="7460989" y="5470350"/>
                </a:lnTo>
                <a:cubicBezTo>
                  <a:pt x="7341391" y="5470350"/>
                  <a:pt x="7251959" y="5524949"/>
                  <a:pt x="7215623" y="5620129"/>
                </a:cubicBezTo>
                <a:lnTo>
                  <a:pt x="7172104" y="5734143"/>
                </a:lnTo>
                <a:cubicBezTo>
                  <a:pt x="7171433" y="5735905"/>
                  <a:pt x="7172738" y="5737793"/>
                  <a:pt x="7174626" y="5737793"/>
                </a:cubicBezTo>
                <a:close/>
                <a:moveTo>
                  <a:pt x="7266288" y="6238611"/>
                </a:moveTo>
                <a:lnTo>
                  <a:pt x="7577572" y="6238611"/>
                </a:lnTo>
                <a:cubicBezTo>
                  <a:pt x="7707635" y="6238611"/>
                  <a:pt x="7821190" y="6161453"/>
                  <a:pt x="7866736" y="6042155"/>
                </a:cubicBezTo>
                <a:lnTo>
                  <a:pt x="7923823" y="5903871"/>
                </a:lnTo>
                <a:cubicBezTo>
                  <a:pt x="7928296" y="5892160"/>
                  <a:pt x="7919022" y="5879055"/>
                  <a:pt x="7906251" y="5879055"/>
                </a:cubicBezTo>
                <a:lnTo>
                  <a:pt x="7599895" y="5879055"/>
                </a:lnTo>
                <a:cubicBezTo>
                  <a:pt x="7468933" y="5879055"/>
                  <a:pt x="7357367" y="5938318"/>
                  <a:pt x="7311518" y="6058466"/>
                </a:cubicBezTo>
                <a:lnTo>
                  <a:pt x="7250984" y="6217028"/>
                </a:lnTo>
                <a:cubicBezTo>
                  <a:pt x="7247094" y="6227218"/>
                  <a:pt x="7255177" y="6238611"/>
                  <a:pt x="7266288" y="6238611"/>
                </a:cubicBezTo>
                <a:close/>
                <a:moveTo>
                  <a:pt x="8397097" y="5587393"/>
                </a:moveTo>
                <a:lnTo>
                  <a:pt x="8454184" y="5449109"/>
                </a:lnTo>
                <a:cubicBezTo>
                  <a:pt x="8458657" y="5437398"/>
                  <a:pt x="8449383" y="5424294"/>
                  <a:pt x="8436613" y="5424294"/>
                </a:cubicBezTo>
                <a:lnTo>
                  <a:pt x="8130257" y="5424294"/>
                </a:lnTo>
                <a:cubicBezTo>
                  <a:pt x="7999295" y="5424294"/>
                  <a:pt x="7887729" y="5483569"/>
                  <a:pt x="7841879" y="5603704"/>
                </a:cubicBezTo>
                <a:lnTo>
                  <a:pt x="7781345" y="5762266"/>
                </a:lnTo>
                <a:cubicBezTo>
                  <a:pt x="7777455" y="5772456"/>
                  <a:pt x="7785538" y="5783862"/>
                  <a:pt x="7796636" y="5783862"/>
                </a:cubicBezTo>
                <a:lnTo>
                  <a:pt x="8107946" y="5783862"/>
                </a:lnTo>
                <a:cubicBezTo>
                  <a:pt x="8237983" y="5783862"/>
                  <a:pt x="8351551" y="5706691"/>
                  <a:pt x="8397097" y="5587393"/>
                </a:cubicBezTo>
                <a:close/>
                <a:moveTo>
                  <a:pt x="8467564" y="5783850"/>
                </a:moveTo>
                <a:lnTo>
                  <a:pt x="8778860" y="5783850"/>
                </a:lnTo>
                <a:cubicBezTo>
                  <a:pt x="8908911" y="5783850"/>
                  <a:pt x="9022478" y="5706691"/>
                  <a:pt x="9068011" y="5587393"/>
                </a:cubicBezTo>
                <a:lnTo>
                  <a:pt x="9125112" y="5449109"/>
                </a:lnTo>
                <a:cubicBezTo>
                  <a:pt x="9129571" y="5437398"/>
                  <a:pt x="9120297" y="5424294"/>
                  <a:pt x="9107539" y="5424294"/>
                </a:cubicBezTo>
                <a:lnTo>
                  <a:pt x="8801184" y="5424294"/>
                </a:lnTo>
                <a:cubicBezTo>
                  <a:pt x="8670221" y="5424294"/>
                  <a:pt x="8558656" y="5483556"/>
                  <a:pt x="8512805" y="5603704"/>
                </a:cubicBezTo>
                <a:lnTo>
                  <a:pt x="8452271" y="5762266"/>
                </a:lnTo>
                <a:cubicBezTo>
                  <a:pt x="8448383" y="5772456"/>
                  <a:pt x="8456452" y="5783850"/>
                  <a:pt x="8467564" y="5783850"/>
                </a:cubicBezTo>
                <a:close/>
                <a:moveTo>
                  <a:pt x="5262553" y="6238611"/>
                </a:moveTo>
                <a:lnTo>
                  <a:pt x="5573850" y="6238611"/>
                </a:lnTo>
                <a:cubicBezTo>
                  <a:pt x="5703900" y="6238611"/>
                  <a:pt x="5817467" y="6161453"/>
                  <a:pt x="5863001" y="6042155"/>
                </a:cubicBezTo>
                <a:lnTo>
                  <a:pt x="5920088" y="5903871"/>
                </a:lnTo>
                <a:cubicBezTo>
                  <a:pt x="5924561" y="5892160"/>
                  <a:pt x="5915287" y="5879055"/>
                  <a:pt x="5902516" y="5879055"/>
                </a:cubicBezTo>
                <a:lnTo>
                  <a:pt x="5596160" y="5879055"/>
                </a:lnTo>
                <a:cubicBezTo>
                  <a:pt x="5465211" y="5879055"/>
                  <a:pt x="5353645" y="5938318"/>
                  <a:pt x="5307782" y="6058466"/>
                </a:cubicBezTo>
                <a:lnTo>
                  <a:pt x="5247261" y="6217028"/>
                </a:lnTo>
                <a:cubicBezTo>
                  <a:pt x="5243359" y="6227218"/>
                  <a:pt x="5251442" y="6238611"/>
                  <a:pt x="5262553" y="6238611"/>
                </a:cubicBezTo>
                <a:close/>
                <a:moveTo>
                  <a:pt x="5912462" y="6217028"/>
                </a:moveTo>
                <a:lnTo>
                  <a:pt x="5972983" y="6058466"/>
                </a:lnTo>
                <a:cubicBezTo>
                  <a:pt x="6018845" y="5938318"/>
                  <a:pt x="6130398" y="5879055"/>
                  <a:pt x="6261361" y="5879055"/>
                </a:cubicBezTo>
                <a:lnTo>
                  <a:pt x="6567716" y="5879055"/>
                </a:lnTo>
                <a:cubicBezTo>
                  <a:pt x="6580488" y="5879055"/>
                  <a:pt x="6589761" y="5892160"/>
                  <a:pt x="6585289" y="5903871"/>
                </a:cubicBezTo>
                <a:lnTo>
                  <a:pt x="6528201" y="6042155"/>
                </a:lnTo>
                <a:cubicBezTo>
                  <a:pt x="6482668" y="6161453"/>
                  <a:pt x="6369100" y="6238624"/>
                  <a:pt x="6239050" y="6238624"/>
                </a:cubicBezTo>
                <a:lnTo>
                  <a:pt x="5927753" y="6238624"/>
                </a:lnTo>
                <a:cubicBezTo>
                  <a:pt x="5916642" y="6238624"/>
                  <a:pt x="5908559" y="6227218"/>
                  <a:pt x="5912462" y="6217028"/>
                </a:cubicBezTo>
                <a:close/>
                <a:moveTo>
                  <a:pt x="5974997" y="6192555"/>
                </a:moveTo>
                <a:lnTo>
                  <a:pt x="6239050" y="6192555"/>
                </a:lnTo>
                <a:cubicBezTo>
                  <a:pt x="6349881" y="6192555"/>
                  <a:pt x="6446497" y="6127069"/>
                  <a:pt x="6485189" y="6025729"/>
                </a:cubicBezTo>
                <a:lnTo>
                  <a:pt x="6485404" y="6025146"/>
                </a:lnTo>
                <a:lnTo>
                  <a:pt x="6485645" y="6024576"/>
                </a:lnTo>
                <a:lnTo>
                  <a:pt x="6525173" y="5928838"/>
                </a:lnTo>
                <a:cubicBezTo>
                  <a:pt x="6525895" y="5927064"/>
                  <a:pt x="6524590" y="5925112"/>
                  <a:pt x="6522677" y="5925112"/>
                </a:cubicBezTo>
                <a:lnTo>
                  <a:pt x="6261361" y="5925112"/>
                </a:lnTo>
                <a:cubicBezTo>
                  <a:pt x="6141763" y="5925112"/>
                  <a:pt x="6052330" y="5979711"/>
                  <a:pt x="6015995" y="6074891"/>
                </a:cubicBezTo>
                <a:lnTo>
                  <a:pt x="5972476" y="6188905"/>
                </a:lnTo>
                <a:cubicBezTo>
                  <a:pt x="5971804" y="6190666"/>
                  <a:pt x="5973109" y="6192555"/>
                  <a:pt x="5974997" y="6192555"/>
                </a:cubicBezTo>
                <a:close/>
                <a:moveTo>
                  <a:pt x="7058563" y="5587393"/>
                </a:moveTo>
                <a:lnTo>
                  <a:pt x="7115650" y="5449109"/>
                </a:lnTo>
                <a:cubicBezTo>
                  <a:pt x="7120110" y="5437398"/>
                  <a:pt x="7110836" y="5424294"/>
                  <a:pt x="7098078" y="5424294"/>
                </a:cubicBezTo>
                <a:lnTo>
                  <a:pt x="6791722" y="5424294"/>
                </a:lnTo>
                <a:cubicBezTo>
                  <a:pt x="6660760" y="5424294"/>
                  <a:pt x="6549194" y="5483569"/>
                  <a:pt x="6503344" y="5603704"/>
                </a:cubicBezTo>
                <a:lnTo>
                  <a:pt x="6442823" y="5762266"/>
                </a:lnTo>
                <a:cubicBezTo>
                  <a:pt x="6438921" y="5772456"/>
                  <a:pt x="6447004" y="5783862"/>
                  <a:pt x="6458115" y="5783862"/>
                </a:cubicBezTo>
                <a:lnTo>
                  <a:pt x="6769399" y="5783862"/>
                </a:lnTo>
                <a:cubicBezTo>
                  <a:pt x="6899449" y="5783862"/>
                  <a:pt x="7013016" y="5706691"/>
                  <a:pt x="7058563" y="5587393"/>
                </a:cubicBezTo>
                <a:close/>
                <a:moveTo>
                  <a:pt x="11401705" y="4"/>
                </a:moveTo>
                <a:lnTo>
                  <a:pt x="11095349" y="4"/>
                </a:lnTo>
                <a:cubicBezTo>
                  <a:pt x="10964387" y="4"/>
                  <a:pt x="10852821" y="59270"/>
                  <a:pt x="10806971" y="179408"/>
                </a:cubicBezTo>
                <a:lnTo>
                  <a:pt x="10746450" y="337970"/>
                </a:lnTo>
                <a:cubicBezTo>
                  <a:pt x="10742548" y="348165"/>
                  <a:pt x="10750631" y="359561"/>
                  <a:pt x="10761729" y="359561"/>
                </a:cubicBezTo>
                <a:lnTo>
                  <a:pt x="11073039" y="359561"/>
                </a:lnTo>
                <a:cubicBezTo>
                  <a:pt x="11203076" y="359561"/>
                  <a:pt x="11316643" y="282398"/>
                  <a:pt x="11362190" y="163098"/>
                </a:cubicBezTo>
                <a:lnTo>
                  <a:pt x="11419277" y="24813"/>
                </a:lnTo>
                <a:cubicBezTo>
                  <a:pt x="11423750" y="13098"/>
                  <a:pt x="11414475" y="4"/>
                  <a:pt x="11401705" y="4"/>
                </a:cubicBezTo>
                <a:close/>
                <a:moveTo>
                  <a:pt x="10231051" y="3978705"/>
                </a:moveTo>
                <a:lnTo>
                  <a:pt x="9919754" y="3978705"/>
                </a:lnTo>
                <a:cubicBezTo>
                  <a:pt x="9908656" y="3978705"/>
                  <a:pt x="9900573" y="3967312"/>
                  <a:pt x="9904475" y="3957109"/>
                </a:cubicBezTo>
                <a:lnTo>
                  <a:pt x="9964996" y="3798547"/>
                </a:lnTo>
                <a:cubicBezTo>
                  <a:pt x="10010846" y="3678412"/>
                  <a:pt x="10122412" y="3619149"/>
                  <a:pt x="10253374" y="3619149"/>
                </a:cubicBezTo>
                <a:lnTo>
                  <a:pt x="10559731" y="3619149"/>
                </a:lnTo>
                <a:cubicBezTo>
                  <a:pt x="10572488" y="3619149"/>
                  <a:pt x="10581762" y="3632241"/>
                  <a:pt x="10577302" y="3643965"/>
                </a:cubicBezTo>
                <a:lnTo>
                  <a:pt x="10520215" y="3782248"/>
                </a:lnTo>
                <a:cubicBezTo>
                  <a:pt x="10474668" y="3901547"/>
                  <a:pt x="10361101" y="3978705"/>
                  <a:pt x="10231051" y="3978705"/>
                </a:cubicBezTo>
                <a:close/>
                <a:moveTo>
                  <a:pt x="9966998" y="3932649"/>
                </a:moveTo>
                <a:lnTo>
                  <a:pt x="10231051" y="3932649"/>
                </a:lnTo>
                <a:cubicBezTo>
                  <a:pt x="10341895" y="3932649"/>
                  <a:pt x="10438510" y="3867163"/>
                  <a:pt x="10477190" y="3765810"/>
                </a:cubicBezTo>
                <a:lnTo>
                  <a:pt x="10477418" y="3765228"/>
                </a:lnTo>
                <a:lnTo>
                  <a:pt x="10477646" y="3764657"/>
                </a:lnTo>
                <a:lnTo>
                  <a:pt x="10517174" y="3668932"/>
                </a:lnTo>
                <a:cubicBezTo>
                  <a:pt x="10517909" y="3667157"/>
                  <a:pt x="10516604" y="3665206"/>
                  <a:pt x="10514678" y="3665206"/>
                </a:cubicBezTo>
                <a:lnTo>
                  <a:pt x="10253374" y="3665206"/>
                </a:lnTo>
                <a:cubicBezTo>
                  <a:pt x="10133776" y="3665206"/>
                  <a:pt x="10044331" y="3719792"/>
                  <a:pt x="10008008" y="3814985"/>
                </a:cubicBezTo>
                <a:lnTo>
                  <a:pt x="9964489" y="3928986"/>
                </a:lnTo>
                <a:cubicBezTo>
                  <a:pt x="9963818" y="3930748"/>
                  <a:pt x="9965110" y="3932649"/>
                  <a:pt x="9966998" y="3932649"/>
                </a:cubicBezTo>
                <a:close/>
                <a:moveTo>
                  <a:pt x="10934475" y="2715937"/>
                </a:moveTo>
                <a:lnTo>
                  <a:pt x="10934475" y="2715937"/>
                </a:lnTo>
                <a:cubicBezTo>
                  <a:pt x="10934475" y="2715937"/>
                  <a:pt x="10628132" y="2715937"/>
                  <a:pt x="10628132" y="2715937"/>
                </a:cubicBezTo>
                <a:cubicBezTo>
                  <a:pt x="10497169" y="2715937"/>
                  <a:pt x="10385604" y="2775200"/>
                  <a:pt x="10339741" y="2895347"/>
                </a:cubicBezTo>
                <a:lnTo>
                  <a:pt x="10279219" y="3053910"/>
                </a:lnTo>
                <a:cubicBezTo>
                  <a:pt x="10275317" y="3064099"/>
                  <a:pt x="10283401" y="3075506"/>
                  <a:pt x="10294512" y="3075506"/>
                </a:cubicBezTo>
                <a:lnTo>
                  <a:pt x="10605808" y="3075506"/>
                </a:lnTo>
                <a:cubicBezTo>
                  <a:pt x="10735859" y="3075506"/>
                  <a:pt x="10849426" y="2998335"/>
                  <a:pt x="10894959" y="2879036"/>
                </a:cubicBezTo>
                <a:lnTo>
                  <a:pt x="10952047" y="2740752"/>
                </a:lnTo>
                <a:cubicBezTo>
                  <a:pt x="10956519" y="2729042"/>
                  <a:pt x="10947246" y="2715937"/>
                  <a:pt x="10934475" y="2715937"/>
                </a:cubicBezTo>
                <a:close/>
                <a:moveTo>
                  <a:pt x="9244799" y="4235743"/>
                </a:moveTo>
                <a:lnTo>
                  <a:pt x="9301899" y="4097459"/>
                </a:lnTo>
                <a:cubicBezTo>
                  <a:pt x="9306358" y="4085748"/>
                  <a:pt x="9297097" y="4072643"/>
                  <a:pt x="9284314" y="4072643"/>
                </a:cubicBezTo>
                <a:lnTo>
                  <a:pt x="9284314" y="4072643"/>
                </a:lnTo>
                <a:cubicBezTo>
                  <a:pt x="9284314" y="4072643"/>
                  <a:pt x="8977971" y="4072643"/>
                  <a:pt x="8977971" y="4072643"/>
                </a:cubicBezTo>
                <a:cubicBezTo>
                  <a:pt x="8847009" y="4072643"/>
                  <a:pt x="8735443" y="4131919"/>
                  <a:pt x="8689593" y="4252054"/>
                </a:cubicBezTo>
                <a:lnTo>
                  <a:pt x="8629059" y="4410616"/>
                </a:lnTo>
                <a:cubicBezTo>
                  <a:pt x="8625169" y="4420806"/>
                  <a:pt x="8633240" y="4432212"/>
                  <a:pt x="8644350" y="4432212"/>
                </a:cubicBezTo>
                <a:lnTo>
                  <a:pt x="8955648" y="4432212"/>
                </a:lnTo>
                <a:cubicBezTo>
                  <a:pt x="9085697" y="4432212"/>
                  <a:pt x="9199265" y="4355042"/>
                  <a:pt x="9244799" y="4235743"/>
                </a:cubicBezTo>
                <a:close/>
                <a:moveTo>
                  <a:pt x="2065283" y="454764"/>
                </a:moveTo>
                <a:lnTo>
                  <a:pt x="1758927" y="454764"/>
                </a:lnTo>
                <a:cubicBezTo>
                  <a:pt x="1627964" y="454764"/>
                  <a:pt x="1516399" y="514031"/>
                  <a:pt x="1470549" y="634172"/>
                </a:cubicBezTo>
                <a:lnTo>
                  <a:pt x="1410015" y="792735"/>
                </a:lnTo>
                <a:cubicBezTo>
                  <a:pt x="1406125" y="802929"/>
                  <a:pt x="1414196" y="814326"/>
                  <a:pt x="1425307" y="814326"/>
                </a:cubicBezTo>
                <a:lnTo>
                  <a:pt x="1736616" y="814326"/>
                </a:lnTo>
                <a:cubicBezTo>
                  <a:pt x="1866654" y="814326"/>
                  <a:pt x="1980234" y="737162"/>
                  <a:pt x="2025767" y="617863"/>
                </a:cubicBezTo>
                <a:lnTo>
                  <a:pt x="2082855" y="479577"/>
                </a:lnTo>
                <a:cubicBezTo>
                  <a:pt x="2087327" y="467863"/>
                  <a:pt x="2078053" y="454764"/>
                  <a:pt x="2065283" y="454764"/>
                </a:cubicBezTo>
                <a:close/>
                <a:moveTo>
                  <a:pt x="9452537" y="4886962"/>
                </a:moveTo>
                <a:lnTo>
                  <a:pt x="9763821" y="4886962"/>
                </a:lnTo>
                <a:cubicBezTo>
                  <a:pt x="9893871" y="4886962"/>
                  <a:pt x="10007438" y="4809803"/>
                  <a:pt x="10052984" y="4690505"/>
                </a:cubicBezTo>
                <a:lnTo>
                  <a:pt x="10110072" y="4552221"/>
                </a:lnTo>
                <a:cubicBezTo>
                  <a:pt x="10114532" y="4540510"/>
                  <a:pt x="10105270" y="4527406"/>
                  <a:pt x="10092500" y="4527406"/>
                </a:cubicBezTo>
                <a:lnTo>
                  <a:pt x="9786144" y="4527406"/>
                </a:lnTo>
                <a:cubicBezTo>
                  <a:pt x="9655182" y="4527406"/>
                  <a:pt x="9543616" y="4586668"/>
                  <a:pt x="9497766" y="4706816"/>
                </a:cubicBezTo>
                <a:lnTo>
                  <a:pt x="9437232" y="4865378"/>
                </a:lnTo>
                <a:cubicBezTo>
                  <a:pt x="9433342" y="4875568"/>
                  <a:pt x="9441425" y="4886962"/>
                  <a:pt x="9452537" y="4886962"/>
                </a:cubicBezTo>
                <a:close/>
                <a:moveTo>
                  <a:pt x="9850935" y="3782236"/>
                </a:moveTo>
                <a:lnTo>
                  <a:pt x="9908035" y="3643952"/>
                </a:lnTo>
                <a:cubicBezTo>
                  <a:pt x="9912495" y="3632241"/>
                  <a:pt x="9903221" y="3619136"/>
                  <a:pt x="9890450" y="3619136"/>
                </a:cubicBezTo>
                <a:lnTo>
                  <a:pt x="9890450" y="3619136"/>
                </a:lnTo>
                <a:cubicBezTo>
                  <a:pt x="9890450" y="3619136"/>
                  <a:pt x="9584107" y="3619136"/>
                  <a:pt x="9584107" y="3619136"/>
                </a:cubicBezTo>
                <a:cubicBezTo>
                  <a:pt x="9453144" y="3619136"/>
                  <a:pt x="9341579" y="3678412"/>
                  <a:pt x="9295729" y="3798547"/>
                </a:cubicBezTo>
                <a:lnTo>
                  <a:pt x="9235195" y="3957109"/>
                </a:lnTo>
                <a:cubicBezTo>
                  <a:pt x="9231306" y="3967299"/>
                  <a:pt x="9239376" y="3978705"/>
                  <a:pt x="9250487" y="3978705"/>
                </a:cubicBezTo>
                <a:lnTo>
                  <a:pt x="9561784" y="3978705"/>
                </a:lnTo>
                <a:cubicBezTo>
                  <a:pt x="9691834" y="3978705"/>
                  <a:pt x="9805401" y="3901534"/>
                  <a:pt x="9850935" y="3782236"/>
                </a:cubicBezTo>
                <a:close/>
                <a:moveTo>
                  <a:pt x="7417825" y="6687062"/>
                </a:moveTo>
                <a:lnTo>
                  <a:pt x="7729110" y="6687062"/>
                </a:lnTo>
                <a:cubicBezTo>
                  <a:pt x="7859159" y="6687062"/>
                  <a:pt x="7972727" y="6609891"/>
                  <a:pt x="8018273" y="6490592"/>
                </a:cubicBezTo>
                <a:lnTo>
                  <a:pt x="8075361" y="6352308"/>
                </a:lnTo>
                <a:cubicBezTo>
                  <a:pt x="8079821" y="6340598"/>
                  <a:pt x="8070559" y="6327506"/>
                  <a:pt x="8057789" y="6327506"/>
                </a:cubicBezTo>
                <a:lnTo>
                  <a:pt x="7751432" y="6327506"/>
                </a:lnTo>
                <a:cubicBezTo>
                  <a:pt x="7620470" y="6327506"/>
                  <a:pt x="7508904" y="6386768"/>
                  <a:pt x="7463055" y="6506904"/>
                </a:cubicBezTo>
                <a:lnTo>
                  <a:pt x="7402521" y="6665466"/>
                </a:lnTo>
                <a:cubicBezTo>
                  <a:pt x="7398631" y="6675668"/>
                  <a:pt x="7406714" y="6687062"/>
                  <a:pt x="7417825" y="6687062"/>
                </a:cubicBezTo>
                <a:close/>
                <a:moveTo>
                  <a:pt x="9604061" y="5335412"/>
                </a:moveTo>
                <a:lnTo>
                  <a:pt x="9915358" y="5335412"/>
                </a:lnTo>
                <a:cubicBezTo>
                  <a:pt x="10045408" y="5335412"/>
                  <a:pt x="10158976" y="5258254"/>
                  <a:pt x="10204509" y="5138955"/>
                </a:cubicBezTo>
                <a:lnTo>
                  <a:pt x="10261597" y="5000659"/>
                </a:lnTo>
                <a:cubicBezTo>
                  <a:pt x="10266069" y="4988948"/>
                  <a:pt x="10256808" y="4975856"/>
                  <a:pt x="10244025" y="4975856"/>
                </a:cubicBezTo>
                <a:lnTo>
                  <a:pt x="9937682" y="4975856"/>
                </a:lnTo>
                <a:cubicBezTo>
                  <a:pt x="9806719" y="4975856"/>
                  <a:pt x="9695154" y="5035119"/>
                  <a:pt x="9649303" y="5155254"/>
                </a:cubicBezTo>
                <a:lnTo>
                  <a:pt x="9588769" y="5313816"/>
                </a:lnTo>
                <a:cubicBezTo>
                  <a:pt x="9584880" y="5324018"/>
                  <a:pt x="9592950" y="5335412"/>
                  <a:pt x="9604061" y="5335412"/>
                </a:cubicBezTo>
                <a:close/>
                <a:moveTo>
                  <a:pt x="9806111" y="5783850"/>
                </a:moveTo>
                <a:lnTo>
                  <a:pt x="10117408" y="5783850"/>
                </a:lnTo>
                <a:cubicBezTo>
                  <a:pt x="10247458" y="5783850"/>
                  <a:pt x="10361025" y="5706691"/>
                  <a:pt x="10406559" y="5587393"/>
                </a:cubicBezTo>
                <a:lnTo>
                  <a:pt x="10463646" y="5449109"/>
                </a:lnTo>
                <a:cubicBezTo>
                  <a:pt x="10468119" y="5437398"/>
                  <a:pt x="10458845" y="5424294"/>
                  <a:pt x="10446074" y="5424294"/>
                </a:cubicBezTo>
                <a:lnTo>
                  <a:pt x="10139718" y="5424294"/>
                </a:lnTo>
                <a:cubicBezTo>
                  <a:pt x="10008756" y="5424294"/>
                  <a:pt x="9897203" y="5483556"/>
                  <a:pt x="9851341" y="5603704"/>
                </a:cubicBezTo>
                <a:lnTo>
                  <a:pt x="9790819" y="5762266"/>
                </a:lnTo>
                <a:cubicBezTo>
                  <a:pt x="9786917" y="5772456"/>
                  <a:pt x="9795000" y="5783850"/>
                  <a:pt x="9806111" y="5783850"/>
                </a:cubicBezTo>
                <a:close/>
                <a:moveTo>
                  <a:pt x="10081250" y="6665478"/>
                </a:moveTo>
                <a:lnTo>
                  <a:pt x="10141770" y="6506916"/>
                </a:lnTo>
                <a:cubicBezTo>
                  <a:pt x="10187633" y="6386768"/>
                  <a:pt x="10299199" y="6327506"/>
                  <a:pt x="10430161" y="6327506"/>
                </a:cubicBezTo>
                <a:lnTo>
                  <a:pt x="10736504" y="6327506"/>
                </a:lnTo>
                <a:lnTo>
                  <a:pt x="10736504" y="6327506"/>
                </a:lnTo>
                <a:cubicBezTo>
                  <a:pt x="10749276" y="6327506"/>
                  <a:pt x="10758562" y="6340598"/>
                  <a:pt x="10754077" y="6352321"/>
                </a:cubicBezTo>
                <a:lnTo>
                  <a:pt x="10696989" y="6490605"/>
                </a:lnTo>
                <a:cubicBezTo>
                  <a:pt x="10651456" y="6609903"/>
                  <a:pt x="10537889" y="6687062"/>
                  <a:pt x="10407838" y="6687062"/>
                </a:cubicBezTo>
                <a:lnTo>
                  <a:pt x="10096542" y="6687062"/>
                </a:lnTo>
                <a:cubicBezTo>
                  <a:pt x="10085431" y="6687062"/>
                  <a:pt x="10077360" y="6675668"/>
                  <a:pt x="10081250" y="6665466"/>
                </a:cubicBezTo>
                <a:close/>
                <a:moveTo>
                  <a:pt x="10143798" y="6641005"/>
                </a:moveTo>
                <a:lnTo>
                  <a:pt x="10407838" y="6641005"/>
                </a:lnTo>
                <a:cubicBezTo>
                  <a:pt x="10518669" y="6641005"/>
                  <a:pt x="10615285" y="6575520"/>
                  <a:pt x="10653977" y="6474167"/>
                </a:cubicBezTo>
                <a:lnTo>
                  <a:pt x="10654193" y="6473597"/>
                </a:lnTo>
                <a:lnTo>
                  <a:pt x="10654433" y="6473014"/>
                </a:lnTo>
                <a:lnTo>
                  <a:pt x="10693961" y="6377288"/>
                </a:lnTo>
                <a:cubicBezTo>
                  <a:pt x="10694683" y="6375514"/>
                  <a:pt x="10693391" y="6373562"/>
                  <a:pt x="10691465" y="6373562"/>
                </a:cubicBezTo>
                <a:lnTo>
                  <a:pt x="10430161" y="6373562"/>
                </a:lnTo>
                <a:cubicBezTo>
                  <a:pt x="10310551" y="6373562"/>
                  <a:pt x="10221118" y="6428149"/>
                  <a:pt x="10184783" y="6523342"/>
                </a:cubicBezTo>
                <a:lnTo>
                  <a:pt x="10141276" y="6637343"/>
                </a:lnTo>
                <a:cubicBezTo>
                  <a:pt x="10140605" y="6639116"/>
                  <a:pt x="10141910" y="6641005"/>
                  <a:pt x="10143798" y="6641005"/>
                </a:cubicBezTo>
                <a:close/>
                <a:moveTo>
                  <a:pt x="9535242" y="5138955"/>
                </a:moveTo>
                <a:lnTo>
                  <a:pt x="9592329" y="5000659"/>
                </a:lnTo>
                <a:cubicBezTo>
                  <a:pt x="9596802" y="4988948"/>
                  <a:pt x="9587528" y="4975856"/>
                  <a:pt x="9574757" y="4975856"/>
                </a:cubicBezTo>
                <a:lnTo>
                  <a:pt x="9268401" y="4975856"/>
                </a:lnTo>
                <a:cubicBezTo>
                  <a:pt x="9137452" y="4975856"/>
                  <a:pt x="9025886" y="5035119"/>
                  <a:pt x="8980023" y="5155254"/>
                </a:cubicBezTo>
                <a:lnTo>
                  <a:pt x="8919502" y="5313816"/>
                </a:lnTo>
                <a:cubicBezTo>
                  <a:pt x="8915600" y="5324018"/>
                  <a:pt x="8923683" y="5335412"/>
                  <a:pt x="8934793" y="5335412"/>
                </a:cubicBezTo>
                <a:lnTo>
                  <a:pt x="9246091" y="5335412"/>
                </a:lnTo>
                <a:cubicBezTo>
                  <a:pt x="9376140" y="5335412"/>
                  <a:pt x="9489709" y="5258254"/>
                  <a:pt x="9535242" y="5138955"/>
                </a:cubicBezTo>
                <a:close/>
                <a:moveTo>
                  <a:pt x="8606469" y="6238611"/>
                </a:moveTo>
                <a:lnTo>
                  <a:pt x="8917766" y="6238611"/>
                </a:lnTo>
                <a:cubicBezTo>
                  <a:pt x="9047816" y="6238611"/>
                  <a:pt x="9161384" y="6161453"/>
                  <a:pt x="9206917" y="6042155"/>
                </a:cubicBezTo>
                <a:lnTo>
                  <a:pt x="9264018" y="5903871"/>
                </a:lnTo>
                <a:cubicBezTo>
                  <a:pt x="9268477" y="5892160"/>
                  <a:pt x="9259203" y="5879055"/>
                  <a:pt x="9246433" y="5879055"/>
                </a:cubicBezTo>
                <a:lnTo>
                  <a:pt x="8940090" y="5879055"/>
                </a:lnTo>
                <a:cubicBezTo>
                  <a:pt x="8809128" y="5879055"/>
                  <a:pt x="8697562" y="5938318"/>
                  <a:pt x="8651711" y="6058466"/>
                </a:cubicBezTo>
                <a:lnTo>
                  <a:pt x="8591178" y="6217028"/>
                </a:lnTo>
                <a:cubicBezTo>
                  <a:pt x="8587288" y="6227218"/>
                  <a:pt x="8595358" y="6238611"/>
                  <a:pt x="8606469" y="6238611"/>
                </a:cubicBezTo>
                <a:close/>
                <a:moveTo>
                  <a:pt x="8758007" y="6687062"/>
                </a:moveTo>
                <a:lnTo>
                  <a:pt x="9069303" y="6687062"/>
                </a:lnTo>
                <a:cubicBezTo>
                  <a:pt x="9199354" y="6687062"/>
                  <a:pt x="9312921" y="6609891"/>
                  <a:pt x="9358454" y="6490592"/>
                </a:cubicBezTo>
                <a:lnTo>
                  <a:pt x="9415555" y="6352308"/>
                </a:lnTo>
                <a:cubicBezTo>
                  <a:pt x="9420014" y="6340598"/>
                  <a:pt x="9410740" y="6327506"/>
                  <a:pt x="9397970" y="6327506"/>
                </a:cubicBezTo>
                <a:lnTo>
                  <a:pt x="9091627" y="6327506"/>
                </a:lnTo>
                <a:cubicBezTo>
                  <a:pt x="8960652" y="6327506"/>
                  <a:pt x="8849099" y="6386768"/>
                  <a:pt x="8803248" y="6506904"/>
                </a:cubicBezTo>
                <a:lnTo>
                  <a:pt x="8742715" y="6665466"/>
                </a:lnTo>
                <a:cubicBezTo>
                  <a:pt x="8738826" y="6675668"/>
                  <a:pt x="8746895" y="6687062"/>
                  <a:pt x="8758007" y="6687062"/>
                </a:cubicBezTo>
                <a:close/>
                <a:moveTo>
                  <a:pt x="10584625" y="5335412"/>
                </a:moveTo>
                <a:lnTo>
                  <a:pt x="10273329" y="5335412"/>
                </a:lnTo>
                <a:cubicBezTo>
                  <a:pt x="10262218" y="5335412"/>
                  <a:pt x="10254147" y="5324018"/>
                  <a:pt x="10258036" y="5313816"/>
                </a:cubicBezTo>
                <a:lnTo>
                  <a:pt x="10318570" y="5155254"/>
                </a:lnTo>
                <a:cubicBezTo>
                  <a:pt x="10364421" y="5035119"/>
                  <a:pt x="10475986" y="4975843"/>
                  <a:pt x="10606949" y="4975843"/>
                </a:cubicBezTo>
                <a:lnTo>
                  <a:pt x="10913292" y="4975843"/>
                </a:lnTo>
                <a:lnTo>
                  <a:pt x="10913292" y="4975843"/>
                </a:lnTo>
                <a:cubicBezTo>
                  <a:pt x="10926063" y="4975843"/>
                  <a:pt x="10935349" y="4988948"/>
                  <a:pt x="10930877" y="5000659"/>
                </a:cubicBezTo>
                <a:lnTo>
                  <a:pt x="10873776" y="5138942"/>
                </a:lnTo>
                <a:cubicBezTo>
                  <a:pt x="10828243" y="5258241"/>
                  <a:pt x="10714676" y="5335412"/>
                  <a:pt x="10584625" y="5335412"/>
                </a:cubicBezTo>
                <a:close/>
                <a:moveTo>
                  <a:pt x="10830764" y="5122517"/>
                </a:moveTo>
                <a:lnTo>
                  <a:pt x="10830980" y="5121934"/>
                </a:lnTo>
                <a:lnTo>
                  <a:pt x="10831220" y="5121364"/>
                </a:lnTo>
                <a:lnTo>
                  <a:pt x="10870748" y="5025626"/>
                </a:lnTo>
                <a:cubicBezTo>
                  <a:pt x="10871483" y="5023864"/>
                  <a:pt x="10870178" y="5021913"/>
                  <a:pt x="10868253" y="5021913"/>
                </a:cubicBezTo>
                <a:lnTo>
                  <a:pt x="10606949" y="5021913"/>
                </a:lnTo>
                <a:cubicBezTo>
                  <a:pt x="10487338" y="5021913"/>
                  <a:pt x="10397906" y="5076498"/>
                  <a:pt x="10361583" y="5171679"/>
                </a:cubicBezTo>
                <a:lnTo>
                  <a:pt x="10318064" y="5285693"/>
                </a:lnTo>
                <a:cubicBezTo>
                  <a:pt x="10317392" y="5287454"/>
                  <a:pt x="10318697" y="5289355"/>
                  <a:pt x="10320585" y="5289355"/>
                </a:cubicBezTo>
                <a:lnTo>
                  <a:pt x="10584625" y="5289355"/>
                </a:lnTo>
                <a:cubicBezTo>
                  <a:pt x="10695469" y="5289355"/>
                  <a:pt x="10792085" y="5223870"/>
                  <a:pt x="10830764" y="5122517"/>
                </a:cubicBezTo>
                <a:close/>
                <a:moveTo>
                  <a:pt x="35224" y="6665478"/>
                </a:moveTo>
                <a:lnTo>
                  <a:pt x="95756" y="6506916"/>
                </a:lnTo>
                <a:cubicBezTo>
                  <a:pt x="141613" y="6386768"/>
                  <a:pt x="253175" y="6327506"/>
                  <a:pt x="384136" y="6327506"/>
                </a:cubicBezTo>
                <a:lnTo>
                  <a:pt x="690488" y="6327506"/>
                </a:lnTo>
                <a:lnTo>
                  <a:pt x="690488" y="6327506"/>
                </a:lnTo>
                <a:cubicBezTo>
                  <a:pt x="703257" y="6327506"/>
                  <a:pt x="712529" y="6340598"/>
                  <a:pt x="708063" y="6352321"/>
                </a:cubicBezTo>
                <a:lnTo>
                  <a:pt x="650972" y="6490605"/>
                </a:lnTo>
                <a:cubicBezTo>
                  <a:pt x="605429" y="6609903"/>
                  <a:pt x="491863" y="6687062"/>
                  <a:pt x="361818" y="6687062"/>
                </a:cubicBezTo>
                <a:lnTo>
                  <a:pt x="50523" y="6687062"/>
                </a:lnTo>
                <a:cubicBezTo>
                  <a:pt x="39407" y="6687062"/>
                  <a:pt x="31334" y="6675668"/>
                  <a:pt x="35224" y="6665466"/>
                </a:cubicBezTo>
                <a:close/>
                <a:moveTo>
                  <a:pt x="97766" y="6641005"/>
                </a:moveTo>
                <a:lnTo>
                  <a:pt x="361817" y="6641005"/>
                </a:lnTo>
                <a:cubicBezTo>
                  <a:pt x="472654" y="6641005"/>
                  <a:pt x="569270" y="6575520"/>
                  <a:pt x="607952" y="6474167"/>
                </a:cubicBezTo>
                <a:lnTo>
                  <a:pt x="608175" y="6473597"/>
                </a:lnTo>
                <a:lnTo>
                  <a:pt x="608410" y="6473014"/>
                </a:lnTo>
                <a:lnTo>
                  <a:pt x="647934" y="6377288"/>
                </a:lnTo>
                <a:cubicBezTo>
                  <a:pt x="648670" y="6375514"/>
                  <a:pt x="647365" y="6373562"/>
                  <a:pt x="645440" y="6373562"/>
                </a:cubicBezTo>
                <a:lnTo>
                  <a:pt x="384136" y="6373562"/>
                </a:lnTo>
                <a:cubicBezTo>
                  <a:pt x="264533" y="6373562"/>
                  <a:pt x="175100" y="6428149"/>
                  <a:pt x="138768" y="6523342"/>
                </a:cubicBezTo>
                <a:lnTo>
                  <a:pt x="95248" y="6637343"/>
                </a:lnTo>
                <a:cubicBezTo>
                  <a:pt x="94574" y="6639116"/>
                  <a:pt x="95879" y="6641005"/>
                  <a:pt x="97765" y="6641005"/>
                </a:cubicBezTo>
                <a:close/>
                <a:moveTo>
                  <a:pt x="0" y="6446247"/>
                </a:moveTo>
                <a:lnTo>
                  <a:pt x="38787" y="6352308"/>
                </a:lnTo>
                <a:cubicBezTo>
                  <a:pt x="43253" y="6340598"/>
                  <a:pt x="33980" y="6327506"/>
                  <a:pt x="21206" y="6327506"/>
                </a:cubicBezTo>
                <a:lnTo>
                  <a:pt x="0" y="6327506"/>
                </a:lnTo>
                <a:lnTo>
                  <a:pt x="0" y="6446247"/>
                </a:lnTo>
                <a:close/>
                <a:moveTo>
                  <a:pt x="10938529" y="5335412"/>
                </a:moveTo>
                <a:lnTo>
                  <a:pt x="11249826" y="5335412"/>
                </a:lnTo>
                <a:cubicBezTo>
                  <a:pt x="11379876" y="5335412"/>
                  <a:pt x="11493431" y="5258254"/>
                  <a:pt x="11538977" y="5138955"/>
                </a:cubicBezTo>
                <a:lnTo>
                  <a:pt x="11596064" y="5000659"/>
                </a:lnTo>
                <a:cubicBezTo>
                  <a:pt x="11600537" y="4988948"/>
                  <a:pt x="11591263" y="4975856"/>
                  <a:pt x="11578493" y="4975856"/>
                </a:cubicBezTo>
                <a:lnTo>
                  <a:pt x="11272136" y="4975856"/>
                </a:lnTo>
                <a:cubicBezTo>
                  <a:pt x="11141174" y="4975856"/>
                  <a:pt x="11029621" y="5035119"/>
                  <a:pt x="10983759" y="5155254"/>
                </a:cubicBezTo>
                <a:lnTo>
                  <a:pt x="10923237" y="5313816"/>
                </a:lnTo>
                <a:cubicBezTo>
                  <a:pt x="10919335" y="5324018"/>
                  <a:pt x="10927418" y="5335412"/>
                  <a:pt x="10938529" y="5335412"/>
                </a:cubicBezTo>
                <a:close/>
                <a:moveTo>
                  <a:pt x="8248499" y="6238624"/>
                </a:moveTo>
                <a:lnTo>
                  <a:pt x="7937215" y="6238624"/>
                </a:lnTo>
                <a:cubicBezTo>
                  <a:pt x="7926104" y="6238624"/>
                  <a:pt x="7918021" y="6227218"/>
                  <a:pt x="7921923" y="6217028"/>
                </a:cubicBezTo>
                <a:lnTo>
                  <a:pt x="7982444" y="6058466"/>
                </a:lnTo>
                <a:cubicBezTo>
                  <a:pt x="8028307" y="5938318"/>
                  <a:pt x="8139860" y="5879055"/>
                  <a:pt x="8270823" y="5879055"/>
                </a:cubicBezTo>
                <a:lnTo>
                  <a:pt x="8577178" y="5879055"/>
                </a:lnTo>
                <a:cubicBezTo>
                  <a:pt x="8589948" y="5879055"/>
                  <a:pt x="8599222" y="5892148"/>
                  <a:pt x="8594750" y="5903871"/>
                </a:cubicBezTo>
                <a:lnTo>
                  <a:pt x="8537663" y="6042155"/>
                </a:lnTo>
                <a:cubicBezTo>
                  <a:pt x="8492130" y="6161453"/>
                  <a:pt x="8378549" y="6238624"/>
                  <a:pt x="8248512" y="6238624"/>
                </a:cubicBezTo>
                <a:close/>
                <a:moveTo>
                  <a:pt x="7984459" y="6192555"/>
                </a:moveTo>
                <a:lnTo>
                  <a:pt x="8248499" y="6192555"/>
                </a:lnTo>
                <a:cubicBezTo>
                  <a:pt x="8359343" y="6192555"/>
                  <a:pt x="8455958" y="6127069"/>
                  <a:pt x="8494650" y="6025729"/>
                </a:cubicBezTo>
                <a:lnTo>
                  <a:pt x="8494865" y="6025146"/>
                </a:lnTo>
                <a:lnTo>
                  <a:pt x="8495094" y="6024576"/>
                </a:lnTo>
                <a:lnTo>
                  <a:pt x="8534635" y="5928838"/>
                </a:lnTo>
                <a:cubicBezTo>
                  <a:pt x="8535357" y="5927064"/>
                  <a:pt x="8534052" y="5925112"/>
                  <a:pt x="8532139" y="5925112"/>
                </a:cubicBezTo>
                <a:lnTo>
                  <a:pt x="8270823" y="5925112"/>
                </a:lnTo>
                <a:cubicBezTo>
                  <a:pt x="8151225" y="5925112"/>
                  <a:pt x="8061792" y="5979711"/>
                  <a:pt x="8025457" y="6074891"/>
                </a:cubicBezTo>
                <a:lnTo>
                  <a:pt x="7981938" y="6188905"/>
                </a:lnTo>
                <a:cubicBezTo>
                  <a:pt x="7981266" y="6190666"/>
                  <a:pt x="7982571" y="6192555"/>
                  <a:pt x="7984459" y="6192555"/>
                </a:cubicBezTo>
                <a:close/>
                <a:moveTo>
                  <a:pt x="6947" y="617863"/>
                </a:moveTo>
                <a:lnTo>
                  <a:pt x="64038" y="479577"/>
                </a:lnTo>
                <a:cubicBezTo>
                  <a:pt x="68510" y="467863"/>
                  <a:pt x="59231" y="454764"/>
                  <a:pt x="46463" y="454764"/>
                </a:cubicBezTo>
                <a:lnTo>
                  <a:pt x="124" y="454764"/>
                </a:lnTo>
                <a:lnTo>
                  <a:pt x="124" y="633872"/>
                </a:lnTo>
                <a:cubicBezTo>
                  <a:pt x="2487" y="628593"/>
                  <a:pt x="4862" y="623321"/>
                  <a:pt x="6948" y="617863"/>
                </a:cubicBezTo>
                <a:close/>
                <a:moveTo>
                  <a:pt x="124" y="359563"/>
                </a:moveTo>
                <a:lnTo>
                  <a:pt x="248165" y="359563"/>
                </a:lnTo>
                <a:cubicBezTo>
                  <a:pt x="362139" y="359563"/>
                  <a:pt x="463444" y="300281"/>
                  <a:pt x="517399" y="205320"/>
                </a:cubicBezTo>
                <a:lnTo>
                  <a:pt x="130" y="205320"/>
                </a:lnTo>
                <a:lnTo>
                  <a:pt x="124" y="359563"/>
                </a:lnTo>
                <a:close/>
                <a:moveTo>
                  <a:pt x="11451876" y="1711220"/>
                </a:moveTo>
                <a:lnTo>
                  <a:pt x="11140579" y="1711220"/>
                </a:lnTo>
                <a:cubicBezTo>
                  <a:pt x="11129468" y="1711220"/>
                  <a:pt x="11121385" y="1699814"/>
                  <a:pt x="11125274" y="1689624"/>
                </a:cubicBezTo>
                <a:lnTo>
                  <a:pt x="11185808" y="1531062"/>
                </a:lnTo>
                <a:cubicBezTo>
                  <a:pt x="11231658" y="1410927"/>
                  <a:pt x="11343224" y="1351651"/>
                  <a:pt x="11474186" y="1351651"/>
                </a:cubicBezTo>
                <a:lnTo>
                  <a:pt x="11780542" y="1351651"/>
                </a:lnTo>
                <a:lnTo>
                  <a:pt x="11780542" y="1351651"/>
                </a:lnTo>
                <a:cubicBezTo>
                  <a:pt x="11793313" y="1351651"/>
                  <a:pt x="11802587" y="1364756"/>
                  <a:pt x="11798114" y="1376467"/>
                </a:cubicBezTo>
                <a:lnTo>
                  <a:pt x="11741026" y="1514750"/>
                </a:lnTo>
                <a:cubicBezTo>
                  <a:pt x="11695481" y="1634049"/>
                  <a:pt x="11581913" y="1711220"/>
                  <a:pt x="11451876" y="1711220"/>
                </a:cubicBezTo>
                <a:close/>
                <a:moveTo>
                  <a:pt x="11698002" y="1498325"/>
                </a:moveTo>
                <a:lnTo>
                  <a:pt x="11698230" y="1497742"/>
                </a:lnTo>
                <a:lnTo>
                  <a:pt x="11698470" y="1497172"/>
                </a:lnTo>
                <a:lnTo>
                  <a:pt x="11737986" y="1401434"/>
                </a:lnTo>
                <a:cubicBezTo>
                  <a:pt x="11738721" y="1399660"/>
                  <a:pt x="11737416" y="1397720"/>
                  <a:pt x="11735490" y="1397720"/>
                </a:cubicBezTo>
                <a:lnTo>
                  <a:pt x="11474186" y="1397720"/>
                </a:lnTo>
                <a:cubicBezTo>
                  <a:pt x="11354588" y="1397720"/>
                  <a:pt x="11265156" y="1452307"/>
                  <a:pt x="11228820" y="1547487"/>
                </a:cubicBezTo>
                <a:lnTo>
                  <a:pt x="11185301" y="1661501"/>
                </a:lnTo>
                <a:cubicBezTo>
                  <a:pt x="11184630" y="1663262"/>
                  <a:pt x="11185935" y="1665163"/>
                  <a:pt x="11187823" y="1665163"/>
                </a:cubicBezTo>
                <a:lnTo>
                  <a:pt x="11451876" y="1665163"/>
                </a:lnTo>
                <a:cubicBezTo>
                  <a:pt x="11562706" y="1665163"/>
                  <a:pt x="11659323" y="1599665"/>
                  <a:pt x="11698002" y="1498325"/>
                </a:cubicBezTo>
                <a:close/>
                <a:moveTo>
                  <a:pt x="601840" y="337970"/>
                </a:moveTo>
                <a:cubicBezTo>
                  <a:pt x="597949" y="348165"/>
                  <a:pt x="606022" y="359561"/>
                  <a:pt x="617132" y="359561"/>
                </a:cubicBezTo>
                <a:lnTo>
                  <a:pt x="928433" y="359561"/>
                </a:lnTo>
                <a:cubicBezTo>
                  <a:pt x="1042623" y="359561"/>
                  <a:pt x="1144077" y="300041"/>
                  <a:pt x="1197951" y="204765"/>
                </a:cubicBezTo>
                <a:cubicBezTo>
                  <a:pt x="1190305" y="204932"/>
                  <a:pt x="1182709" y="205318"/>
                  <a:pt x="1175019" y="205318"/>
                </a:cubicBezTo>
                <a:lnTo>
                  <a:pt x="652473" y="205318"/>
                </a:lnTo>
                <a:lnTo>
                  <a:pt x="601839" y="337970"/>
                </a:lnTo>
                <a:close/>
                <a:moveTo>
                  <a:pt x="4744823" y="6687062"/>
                </a:moveTo>
                <a:lnTo>
                  <a:pt x="5056119" y="6687062"/>
                </a:lnTo>
                <a:cubicBezTo>
                  <a:pt x="5186157" y="6687062"/>
                  <a:pt x="5299724" y="6609891"/>
                  <a:pt x="5345258" y="6490592"/>
                </a:cubicBezTo>
                <a:lnTo>
                  <a:pt x="5402358" y="6352308"/>
                </a:lnTo>
                <a:cubicBezTo>
                  <a:pt x="5406831" y="6340598"/>
                  <a:pt x="5397557" y="6327506"/>
                  <a:pt x="5384786" y="6327506"/>
                </a:cubicBezTo>
                <a:lnTo>
                  <a:pt x="5078430" y="6327506"/>
                </a:lnTo>
                <a:cubicBezTo>
                  <a:pt x="4947468" y="6327506"/>
                  <a:pt x="4835915" y="6386768"/>
                  <a:pt x="4790052" y="6506904"/>
                </a:cubicBezTo>
                <a:lnTo>
                  <a:pt x="4729518" y="6665466"/>
                </a:lnTo>
                <a:cubicBezTo>
                  <a:pt x="4725629" y="6675668"/>
                  <a:pt x="4733699" y="6687062"/>
                  <a:pt x="4744823" y="6687062"/>
                </a:cubicBezTo>
                <a:close/>
                <a:moveTo>
                  <a:pt x="730784" y="6687062"/>
                </a:moveTo>
                <a:lnTo>
                  <a:pt x="1042079" y="6687062"/>
                </a:lnTo>
                <a:cubicBezTo>
                  <a:pt x="1172130" y="6687062"/>
                  <a:pt x="1285691" y="6609891"/>
                  <a:pt x="1331225" y="6490592"/>
                </a:cubicBezTo>
                <a:lnTo>
                  <a:pt x="1388325" y="6352308"/>
                </a:lnTo>
                <a:cubicBezTo>
                  <a:pt x="1392797" y="6340598"/>
                  <a:pt x="1383523" y="6327506"/>
                  <a:pt x="1370740" y="6327506"/>
                </a:cubicBezTo>
                <a:lnTo>
                  <a:pt x="1064392" y="6327506"/>
                </a:lnTo>
                <a:cubicBezTo>
                  <a:pt x="933431" y="6327506"/>
                  <a:pt x="821869" y="6386768"/>
                  <a:pt x="776011" y="6506904"/>
                </a:cubicBezTo>
                <a:lnTo>
                  <a:pt x="715486" y="6665466"/>
                </a:lnTo>
                <a:cubicBezTo>
                  <a:pt x="711595" y="6675668"/>
                  <a:pt x="719668" y="6687062"/>
                  <a:pt x="730784" y="6687062"/>
                </a:cubicBezTo>
                <a:close/>
                <a:moveTo>
                  <a:pt x="1400057" y="6687062"/>
                </a:moveTo>
                <a:lnTo>
                  <a:pt x="1711354" y="6687062"/>
                </a:lnTo>
                <a:cubicBezTo>
                  <a:pt x="1841404" y="6687062"/>
                  <a:pt x="1954971" y="6609891"/>
                  <a:pt x="2000505" y="6490592"/>
                </a:cubicBezTo>
                <a:lnTo>
                  <a:pt x="2057605" y="6352308"/>
                </a:lnTo>
                <a:cubicBezTo>
                  <a:pt x="2062065" y="6340598"/>
                  <a:pt x="2052791" y="6327506"/>
                  <a:pt x="2040020" y="6327506"/>
                </a:cubicBezTo>
                <a:lnTo>
                  <a:pt x="1733664" y="6327506"/>
                </a:lnTo>
                <a:cubicBezTo>
                  <a:pt x="1602702" y="6327506"/>
                  <a:pt x="1491149" y="6386768"/>
                  <a:pt x="1445286" y="6506904"/>
                </a:cubicBezTo>
                <a:lnTo>
                  <a:pt x="1384765" y="6665466"/>
                </a:lnTo>
                <a:cubicBezTo>
                  <a:pt x="1380863" y="6675668"/>
                  <a:pt x="1388946" y="6687062"/>
                  <a:pt x="1400057" y="6687062"/>
                </a:cubicBezTo>
                <a:close/>
                <a:moveTo>
                  <a:pt x="2735754" y="6687062"/>
                </a:moveTo>
                <a:lnTo>
                  <a:pt x="3047063" y="6687062"/>
                </a:lnTo>
                <a:cubicBezTo>
                  <a:pt x="3177101" y="6687062"/>
                  <a:pt x="3290668" y="6609891"/>
                  <a:pt x="3336214" y="6490592"/>
                </a:cubicBezTo>
                <a:lnTo>
                  <a:pt x="3393302" y="6352308"/>
                </a:lnTo>
                <a:cubicBezTo>
                  <a:pt x="3397761" y="6340598"/>
                  <a:pt x="3388488" y="6327506"/>
                  <a:pt x="3375730" y="6327506"/>
                </a:cubicBezTo>
                <a:lnTo>
                  <a:pt x="3069374" y="6327506"/>
                </a:lnTo>
                <a:cubicBezTo>
                  <a:pt x="2938411" y="6327506"/>
                  <a:pt x="2826846" y="6386768"/>
                  <a:pt x="2780996" y="6506904"/>
                </a:cubicBezTo>
                <a:lnTo>
                  <a:pt x="2720474" y="6665466"/>
                </a:lnTo>
                <a:cubicBezTo>
                  <a:pt x="2716572" y="6675668"/>
                  <a:pt x="2724655" y="6687062"/>
                  <a:pt x="2735754" y="6687062"/>
                </a:cubicBezTo>
                <a:close/>
                <a:moveTo>
                  <a:pt x="2054032" y="6665478"/>
                </a:moveTo>
                <a:lnTo>
                  <a:pt x="2114554" y="6506916"/>
                </a:lnTo>
                <a:cubicBezTo>
                  <a:pt x="2160416" y="6386768"/>
                  <a:pt x="2271982" y="6327506"/>
                  <a:pt x="2402944" y="6327506"/>
                </a:cubicBezTo>
                <a:lnTo>
                  <a:pt x="2709287" y="6327506"/>
                </a:lnTo>
                <a:lnTo>
                  <a:pt x="2709287" y="6327506"/>
                </a:lnTo>
                <a:cubicBezTo>
                  <a:pt x="2722058" y="6327506"/>
                  <a:pt x="2731332" y="6340598"/>
                  <a:pt x="2726860" y="6352321"/>
                </a:cubicBezTo>
                <a:lnTo>
                  <a:pt x="2669772" y="6490605"/>
                </a:lnTo>
                <a:cubicBezTo>
                  <a:pt x="2624239" y="6609903"/>
                  <a:pt x="2510659" y="6687062"/>
                  <a:pt x="2380621" y="6687062"/>
                </a:cubicBezTo>
                <a:lnTo>
                  <a:pt x="2069324" y="6687062"/>
                </a:lnTo>
                <a:cubicBezTo>
                  <a:pt x="2058213" y="6687062"/>
                  <a:pt x="2050143" y="6675668"/>
                  <a:pt x="2054032" y="6665466"/>
                </a:cubicBezTo>
                <a:close/>
                <a:moveTo>
                  <a:pt x="2116581" y="6641005"/>
                </a:moveTo>
                <a:lnTo>
                  <a:pt x="2380621" y="6641005"/>
                </a:lnTo>
                <a:cubicBezTo>
                  <a:pt x="2491452" y="6641005"/>
                  <a:pt x="2588068" y="6575520"/>
                  <a:pt x="2626760" y="6474167"/>
                </a:cubicBezTo>
                <a:lnTo>
                  <a:pt x="2626975" y="6473597"/>
                </a:lnTo>
                <a:lnTo>
                  <a:pt x="2627216" y="6473014"/>
                </a:lnTo>
                <a:lnTo>
                  <a:pt x="2666731" y="6377288"/>
                </a:lnTo>
                <a:cubicBezTo>
                  <a:pt x="2667466" y="6375514"/>
                  <a:pt x="2666161" y="6373562"/>
                  <a:pt x="2664248" y="6373562"/>
                </a:cubicBezTo>
                <a:lnTo>
                  <a:pt x="2402944" y="6373562"/>
                </a:lnTo>
                <a:cubicBezTo>
                  <a:pt x="2283334" y="6373562"/>
                  <a:pt x="2193901" y="6428149"/>
                  <a:pt x="2157566" y="6523342"/>
                </a:cubicBezTo>
                <a:lnTo>
                  <a:pt x="2114047" y="6637343"/>
                </a:lnTo>
                <a:cubicBezTo>
                  <a:pt x="2113375" y="6639116"/>
                  <a:pt x="2114680" y="6641005"/>
                  <a:pt x="2116568" y="6641005"/>
                </a:cubicBezTo>
                <a:close/>
                <a:moveTo>
                  <a:pt x="360523" y="5587393"/>
                </a:moveTo>
                <a:lnTo>
                  <a:pt x="417615" y="5449109"/>
                </a:lnTo>
                <a:cubicBezTo>
                  <a:pt x="422087" y="5437398"/>
                  <a:pt x="412808" y="5424294"/>
                  <a:pt x="400034" y="5424294"/>
                </a:cubicBezTo>
                <a:lnTo>
                  <a:pt x="400040" y="5424294"/>
                </a:lnTo>
                <a:lnTo>
                  <a:pt x="93689" y="5424294"/>
                </a:lnTo>
                <a:cubicBezTo>
                  <a:pt x="61020" y="5424294"/>
                  <a:pt x="29557" y="5427994"/>
                  <a:pt x="24" y="5435396"/>
                </a:cubicBezTo>
                <a:lnTo>
                  <a:pt x="11" y="5783862"/>
                </a:lnTo>
                <a:lnTo>
                  <a:pt x="71369" y="5783862"/>
                </a:lnTo>
                <a:cubicBezTo>
                  <a:pt x="201420" y="5783862"/>
                  <a:pt x="314986" y="5706691"/>
                  <a:pt x="360522" y="5587393"/>
                </a:cubicBezTo>
                <a:close/>
                <a:moveTo>
                  <a:pt x="4593286" y="6238611"/>
                </a:moveTo>
                <a:lnTo>
                  <a:pt x="4904582" y="6238611"/>
                </a:lnTo>
                <a:cubicBezTo>
                  <a:pt x="5034633" y="6238611"/>
                  <a:pt x="5148200" y="6161453"/>
                  <a:pt x="5193733" y="6042155"/>
                </a:cubicBezTo>
                <a:lnTo>
                  <a:pt x="5250821" y="5903871"/>
                </a:lnTo>
                <a:cubicBezTo>
                  <a:pt x="5255293" y="5892160"/>
                  <a:pt x="5246019" y="5879055"/>
                  <a:pt x="5233249" y="5879055"/>
                </a:cubicBezTo>
                <a:lnTo>
                  <a:pt x="4926893" y="5879055"/>
                </a:lnTo>
                <a:cubicBezTo>
                  <a:pt x="4795931" y="5879055"/>
                  <a:pt x="4684365" y="5938318"/>
                  <a:pt x="4638515" y="6058466"/>
                </a:cubicBezTo>
                <a:lnTo>
                  <a:pt x="4577994" y="6217028"/>
                </a:lnTo>
                <a:cubicBezTo>
                  <a:pt x="4574091" y="6227218"/>
                  <a:pt x="4582174" y="6238611"/>
                  <a:pt x="4593286" y="6238611"/>
                </a:cubicBezTo>
                <a:close/>
                <a:moveTo>
                  <a:pt x="579248" y="6238611"/>
                </a:moveTo>
                <a:lnTo>
                  <a:pt x="890549" y="6238611"/>
                </a:lnTo>
                <a:cubicBezTo>
                  <a:pt x="1020594" y="6238611"/>
                  <a:pt x="1134167" y="6161453"/>
                  <a:pt x="1179697" y="6042155"/>
                </a:cubicBezTo>
                <a:lnTo>
                  <a:pt x="1236789" y="5903871"/>
                </a:lnTo>
                <a:cubicBezTo>
                  <a:pt x="1241261" y="5892160"/>
                  <a:pt x="1231989" y="5879055"/>
                  <a:pt x="1219214" y="5879055"/>
                </a:cubicBezTo>
                <a:lnTo>
                  <a:pt x="912862" y="5879055"/>
                </a:lnTo>
                <a:cubicBezTo>
                  <a:pt x="781895" y="5879055"/>
                  <a:pt x="670339" y="5938318"/>
                  <a:pt x="624481" y="6058466"/>
                </a:cubicBezTo>
                <a:lnTo>
                  <a:pt x="563957" y="6217028"/>
                </a:lnTo>
                <a:cubicBezTo>
                  <a:pt x="560059" y="6227218"/>
                  <a:pt x="568139" y="6238611"/>
                  <a:pt x="579248" y="6238611"/>
                </a:cubicBezTo>
                <a:close/>
                <a:moveTo>
                  <a:pt x="510434" y="6042155"/>
                </a:moveTo>
                <a:lnTo>
                  <a:pt x="567525" y="5903871"/>
                </a:lnTo>
                <a:cubicBezTo>
                  <a:pt x="571998" y="5892148"/>
                  <a:pt x="562719" y="5879055"/>
                  <a:pt x="549951" y="5879055"/>
                </a:cubicBezTo>
                <a:lnTo>
                  <a:pt x="549951" y="5879055"/>
                </a:lnTo>
                <a:cubicBezTo>
                  <a:pt x="549951" y="5879055"/>
                  <a:pt x="243599" y="5879055"/>
                  <a:pt x="243599" y="5879055"/>
                </a:cubicBezTo>
                <a:cubicBezTo>
                  <a:pt x="144657" y="5879055"/>
                  <a:pt x="56838" y="5912945"/>
                  <a:pt x="11" y="5981295"/>
                </a:cubicBezTo>
                <a:lnTo>
                  <a:pt x="5" y="6070747"/>
                </a:lnTo>
                <a:cubicBezTo>
                  <a:pt x="37352" y="5978177"/>
                  <a:pt x="125782" y="5925112"/>
                  <a:pt x="243599" y="5925112"/>
                </a:cubicBezTo>
                <a:lnTo>
                  <a:pt x="504909" y="5925112"/>
                </a:lnTo>
                <a:cubicBezTo>
                  <a:pt x="506827" y="5925112"/>
                  <a:pt x="508132" y="5927064"/>
                  <a:pt x="507402" y="5928838"/>
                </a:cubicBezTo>
                <a:lnTo>
                  <a:pt x="467873" y="6024576"/>
                </a:lnTo>
                <a:lnTo>
                  <a:pt x="467637" y="6025146"/>
                </a:lnTo>
                <a:lnTo>
                  <a:pt x="467420" y="6025729"/>
                </a:lnTo>
                <a:cubicBezTo>
                  <a:pt x="428732" y="6127069"/>
                  <a:pt x="332116" y="6192555"/>
                  <a:pt x="221279" y="6192555"/>
                </a:cubicBezTo>
                <a:lnTo>
                  <a:pt x="6" y="6192555"/>
                </a:lnTo>
                <a:lnTo>
                  <a:pt x="6" y="6238624"/>
                </a:lnTo>
                <a:lnTo>
                  <a:pt x="221279" y="6238624"/>
                </a:lnTo>
                <a:cubicBezTo>
                  <a:pt x="351331" y="6238624"/>
                  <a:pt x="464897" y="6161453"/>
                  <a:pt x="510433" y="6042155"/>
                </a:cubicBezTo>
                <a:close/>
                <a:moveTo>
                  <a:pt x="5414077" y="6687062"/>
                </a:moveTo>
                <a:lnTo>
                  <a:pt x="5725374" y="6687062"/>
                </a:lnTo>
                <a:cubicBezTo>
                  <a:pt x="5855424" y="6687062"/>
                  <a:pt x="5968992" y="6609891"/>
                  <a:pt x="6014525" y="6490592"/>
                </a:cubicBezTo>
                <a:lnTo>
                  <a:pt x="6071626" y="6352308"/>
                </a:lnTo>
                <a:cubicBezTo>
                  <a:pt x="6076085" y="6340598"/>
                  <a:pt x="6066811" y="6327506"/>
                  <a:pt x="6054053" y="6327506"/>
                </a:cubicBezTo>
                <a:lnTo>
                  <a:pt x="5747697" y="6327506"/>
                </a:lnTo>
                <a:cubicBezTo>
                  <a:pt x="5616735" y="6327506"/>
                  <a:pt x="5505169" y="6386768"/>
                  <a:pt x="5459319" y="6506904"/>
                </a:cubicBezTo>
                <a:lnTo>
                  <a:pt x="5398785" y="6665466"/>
                </a:lnTo>
                <a:cubicBezTo>
                  <a:pt x="5394896" y="6675668"/>
                  <a:pt x="5402966" y="6687062"/>
                  <a:pt x="5414077" y="6687062"/>
                </a:cubicBezTo>
                <a:close/>
                <a:moveTo>
                  <a:pt x="6080152" y="6687062"/>
                </a:moveTo>
                <a:lnTo>
                  <a:pt x="6391436" y="6687062"/>
                </a:lnTo>
                <a:cubicBezTo>
                  <a:pt x="6521486" y="6687062"/>
                  <a:pt x="6635054" y="6609891"/>
                  <a:pt x="6680600" y="6490592"/>
                </a:cubicBezTo>
                <a:lnTo>
                  <a:pt x="6737688" y="6352308"/>
                </a:lnTo>
                <a:cubicBezTo>
                  <a:pt x="6742160" y="6340598"/>
                  <a:pt x="6732873" y="6327506"/>
                  <a:pt x="6720116" y="6327506"/>
                </a:cubicBezTo>
                <a:lnTo>
                  <a:pt x="6413759" y="6327506"/>
                </a:lnTo>
                <a:cubicBezTo>
                  <a:pt x="6282797" y="6327506"/>
                  <a:pt x="6171231" y="6386768"/>
                  <a:pt x="6125381" y="6506904"/>
                </a:cubicBezTo>
                <a:lnTo>
                  <a:pt x="6064860" y="6665466"/>
                </a:lnTo>
                <a:cubicBezTo>
                  <a:pt x="6060958" y="6675668"/>
                  <a:pt x="6069041" y="6687062"/>
                  <a:pt x="6080152" y="6687062"/>
                </a:cubicBezTo>
                <a:close/>
                <a:moveTo>
                  <a:pt x="6748545" y="6687062"/>
                </a:moveTo>
                <a:lnTo>
                  <a:pt x="7059842" y="6687062"/>
                </a:lnTo>
                <a:cubicBezTo>
                  <a:pt x="7189892" y="6687062"/>
                  <a:pt x="7303459" y="6609891"/>
                  <a:pt x="7348993" y="6490592"/>
                </a:cubicBezTo>
                <a:lnTo>
                  <a:pt x="7406093" y="6352308"/>
                </a:lnTo>
                <a:cubicBezTo>
                  <a:pt x="7410553" y="6340598"/>
                  <a:pt x="7401279" y="6327506"/>
                  <a:pt x="7388508" y="6327506"/>
                </a:cubicBezTo>
                <a:lnTo>
                  <a:pt x="7082165" y="6327506"/>
                </a:lnTo>
                <a:cubicBezTo>
                  <a:pt x="6951203" y="6327506"/>
                  <a:pt x="6839637" y="6386768"/>
                  <a:pt x="6793788" y="6506904"/>
                </a:cubicBezTo>
                <a:lnTo>
                  <a:pt x="6733254" y="6665466"/>
                </a:lnTo>
                <a:cubicBezTo>
                  <a:pt x="6729364" y="6675668"/>
                  <a:pt x="6737435" y="6687062"/>
                  <a:pt x="6748545" y="6687062"/>
                </a:cubicBezTo>
                <a:close/>
                <a:moveTo>
                  <a:pt x="3405034" y="6687062"/>
                </a:moveTo>
                <a:lnTo>
                  <a:pt x="3716318" y="6687062"/>
                </a:lnTo>
                <a:cubicBezTo>
                  <a:pt x="3846368" y="6687062"/>
                  <a:pt x="3959936" y="6609891"/>
                  <a:pt x="4005469" y="6490592"/>
                </a:cubicBezTo>
                <a:lnTo>
                  <a:pt x="4062569" y="6352308"/>
                </a:lnTo>
                <a:cubicBezTo>
                  <a:pt x="4067041" y="6340598"/>
                  <a:pt x="4057768" y="6327506"/>
                  <a:pt x="4044984" y="6327506"/>
                </a:cubicBezTo>
                <a:lnTo>
                  <a:pt x="3738641" y="6327506"/>
                </a:lnTo>
                <a:cubicBezTo>
                  <a:pt x="3607679" y="6327506"/>
                  <a:pt x="3496113" y="6386768"/>
                  <a:pt x="3450263" y="6506904"/>
                </a:cubicBezTo>
                <a:lnTo>
                  <a:pt x="3389729" y="6665466"/>
                </a:lnTo>
                <a:cubicBezTo>
                  <a:pt x="3385839" y="6675668"/>
                  <a:pt x="3393910" y="6687062"/>
                  <a:pt x="3405034" y="6687062"/>
                </a:cubicBezTo>
                <a:close/>
                <a:moveTo>
                  <a:pt x="111" y="1234606"/>
                </a:moveTo>
                <a:cubicBezTo>
                  <a:pt x="71834" y="1202027"/>
                  <a:pt x="129229" y="1142936"/>
                  <a:pt x="158477" y="1066307"/>
                </a:cubicBezTo>
                <a:lnTo>
                  <a:pt x="215569" y="928021"/>
                </a:lnTo>
                <a:cubicBezTo>
                  <a:pt x="220041" y="916307"/>
                  <a:pt x="210762" y="903208"/>
                  <a:pt x="197994" y="903208"/>
                </a:cubicBezTo>
                <a:lnTo>
                  <a:pt x="118" y="903208"/>
                </a:lnTo>
                <a:lnTo>
                  <a:pt x="111" y="1234606"/>
                </a:lnTo>
                <a:close/>
                <a:moveTo>
                  <a:pt x="4058997" y="6665478"/>
                </a:moveTo>
                <a:lnTo>
                  <a:pt x="4119530" y="6506916"/>
                </a:lnTo>
                <a:cubicBezTo>
                  <a:pt x="4165381" y="6386768"/>
                  <a:pt x="4276946" y="6327506"/>
                  <a:pt x="4407908" y="6327506"/>
                </a:cubicBezTo>
                <a:lnTo>
                  <a:pt x="4714264" y="6327506"/>
                </a:lnTo>
                <a:lnTo>
                  <a:pt x="4714264" y="6327506"/>
                </a:lnTo>
                <a:cubicBezTo>
                  <a:pt x="4727022" y="6327506"/>
                  <a:pt x="4736309" y="6340598"/>
                  <a:pt x="4731837" y="6352321"/>
                </a:cubicBezTo>
                <a:lnTo>
                  <a:pt x="4674736" y="6490605"/>
                </a:lnTo>
                <a:cubicBezTo>
                  <a:pt x="4629203" y="6609903"/>
                  <a:pt x="4515636" y="6687062"/>
                  <a:pt x="4385598" y="6687062"/>
                </a:cubicBezTo>
                <a:lnTo>
                  <a:pt x="4074288" y="6687062"/>
                </a:lnTo>
                <a:cubicBezTo>
                  <a:pt x="4063177" y="6687062"/>
                  <a:pt x="4055107" y="6675668"/>
                  <a:pt x="4058997" y="6665466"/>
                </a:cubicBezTo>
                <a:close/>
                <a:moveTo>
                  <a:pt x="4121545" y="6641005"/>
                </a:moveTo>
                <a:lnTo>
                  <a:pt x="4385598" y="6641005"/>
                </a:lnTo>
                <a:cubicBezTo>
                  <a:pt x="4496429" y="6641005"/>
                  <a:pt x="4593045" y="6575520"/>
                  <a:pt x="4631724" y="6474167"/>
                </a:cubicBezTo>
                <a:lnTo>
                  <a:pt x="4631939" y="6473597"/>
                </a:lnTo>
                <a:lnTo>
                  <a:pt x="4632193" y="6473014"/>
                </a:lnTo>
                <a:lnTo>
                  <a:pt x="4671708" y="6377288"/>
                </a:lnTo>
                <a:cubicBezTo>
                  <a:pt x="4672443" y="6375514"/>
                  <a:pt x="4671138" y="6373562"/>
                  <a:pt x="4669212" y="6373562"/>
                </a:cubicBezTo>
                <a:lnTo>
                  <a:pt x="4407908" y="6373562"/>
                </a:lnTo>
                <a:cubicBezTo>
                  <a:pt x="4288298" y="6373562"/>
                  <a:pt x="4198878" y="6428149"/>
                  <a:pt x="4162542" y="6523342"/>
                </a:cubicBezTo>
                <a:lnTo>
                  <a:pt x="4119023" y="6637343"/>
                </a:lnTo>
                <a:cubicBezTo>
                  <a:pt x="4118352" y="6639116"/>
                  <a:pt x="4119657" y="6641005"/>
                  <a:pt x="4121545" y="6641005"/>
                </a:cubicBezTo>
                <a:close/>
                <a:moveTo>
                  <a:pt x="10451332" y="454764"/>
                </a:moveTo>
                <a:lnTo>
                  <a:pt x="10757688" y="454764"/>
                </a:lnTo>
                <a:cubicBezTo>
                  <a:pt x="10770459" y="454764"/>
                  <a:pt x="10779733" y="467859"/>
                  <a:pt x="10775260" y="479577"/>
                </a:cubicBezTo>
                <a:lnTo>
                  <a:pt x="10718172" y="617860"/>
                </a:lnTo>
                <a:cubicBezTo>
                  <a:pt x="10672639" y="737162"/>
                  <a:pt x="10559072" y="814326"/>
                  <a:pt x="10429021" y="814326"/>
                </a:cubicBezTo>
                <a:lnTo>
                  <a:pt x="10117725" y="814326"/>
                </a:lnTo>
                <a:cubicBezTo>
                  <a:pt x="10106614" y="814326"/>
                  <a:pt x="10098543" y="802927"/>
                  <a:pt x="10102433" y="792731"/>
                </a:cubicBezTo>
                <a:lnTo>
                  <a:pt x="10162953" y="634172"/>
                </a:lnTo>
                <a:cubicBezTo>
                  <a:pt x="10208817" y="514031"/>
                  <a:pt x="10320382" y="454764"/>
                  <a:pt x="10451344" y="454764"/>
                </a:cubicBezTo>
                <a:close/>
                <a:moveTo>
                  <a:pt x="10712648" y="500825"/>
                </a:moveTo>
                <a:lnTo>
                  <a:pt x="10451332" y="500825"/>
                </a:lnTo>
                <a:cubicBezTo>
                  <a:pt x="10331734" y="500825"/>
                  <a:pt x="10242301" y="555416"/>
                  <a:pt x="10205966" y="650603"/>
                </a:cubicBezTo>
                <a:lnTo>
                  <a:pt x="10162459" y="764609"/>
                </a:lnTo>
                <a:cubicBezTo>
                  <a:pt x="10161788" y="766374"/>
                  <a:pt x="10163080" y="768267"/>
                  <a:pt x="10164968" y="768267"/>
                </a:cubicBezTo>
                <a:lnTo>
                  <a:pt x="10429021" y="768267"/>
                </a:lnTo>
                <a:cubicBezTo>
                  <a:pt x="10539852" y="768267"/>
                  <a:pt x="10636468" y="702781"/>
                  <a:pt x="10675160" y="601431"/>
                </a:cubicBezTo>
                <a:lnTo>
                  <a:pt x="10675376" y="600852"/>
                </a:lnTo>
                <a:lnTo>
                  <a:pt x="10675616" y="600279"/>
                </a:lnTo>
                <a:lnTo>
                  <a:pt x="10715144" y="504551"/>
                </a:lnTo>
                <a:cubicBezTo>
                  <a:pt x="10715866" y="502775"/>
                  <a:pt x="10714574" y="500826"/>
                  <a:pt x="10712648" y="500826"/>
                </a:cubicBezTo>
                <a:close/>
                <a:moveTo>
                  <a:pt x="3099286" y="5762266"/>
                </a:moveTo>
                <a:lnTo>
                  <a:pt x="3159820" y="5603704"/>
                </a:lnTo>
                <a:cubicBezTo>
                  <a:pt x="3205670" y="5483556"/>
                  <a:pt x="3317236" y="5424294"/>
                  <a:pt x="3448198" y="5424294"/>
                </a:cubicBezTo>
                <a:lnTo>
                  <a:pt x="3754554" y="5424294"/>
                </a:lnTo>
                <a:cubicBezTo>
                  <a:pt x="3767324" y="5424294"/>
                  <a:pt x="3776598" y="5437398"/>
                  <a:pt x="3772126" y="5449109"/>
                </a:cubicBezTo>
                <a:lnTo>
                  <a:pt x="3715038" y="5587393"/>
                </a:lnTo>
                <a:cubicBezTo>
                  <a:pt x="3669492" y="5706691"/>
                  <a:pt x="3555925" y="5783862"/>
                  <a:pt x="3425887" y="5783862"/>
                </a:cubicBezTo>
                <a:lnTo>
                  <a:pt x="3114578" y="5783862"/>
                </a:lnTo>
                <a:cubicBezTo>
                  <a:pt x="3103467" y="5783862"/>
                  <a:pt x="3095396" y="5772456"/>
                  <a:pt x="3099286" y="5762266"/>
                </a:cubicBezTo>
                <a:close/>
                <a:moveTo>
                  <a:pt x="3161834" y="5737793"/>
                </a:moveTo>
                <a:lnTo>
                  <a:pt x="3425887" y="5737793"/>
                </a:lnTo>
                <a:cubicBezTo>
                  <a:pt x="3536718" y="5737793"/>
                  <a:pt x="3633334" y="5672307"/>
                  <a:pt x="3672013" y="5570968"/>
                </a:cubicBezTo>
                <a:lnTo>
                  <a:pt x="3672241" y="5570385"/>
                </a:lnTo>
                <a:lnTo>
                  <a:pt x="3672482" y="5569814"/>
                </a:lnTo>
                <a:lnTo>
                  <a:pt x="3711998" y="5474076"/>
                </a:lnTo>
                <a:cubicBezTo>
                  <a:pt x="3712732" y="5472302"/>
                  <a:pt x="3711427" y="5470350"/>
                  <a:pt x="3709502" y="5470350"/>
                </a:cubicBezTo>
                <a:lnTo>
                  <a:pt x="3448198" y="5470350"/>
                </a:lnTo>
                <a:cubicBezTo>
                  <a:pt x="3328587" y="5470350"/>
                  <a:pt x="3239167" y="5524949"/>
                  <a:pt x="3202832" y="5620129"/>
                </a:cubicBezTo>
                <a:lnTo>
                  <a:pt x="3159313" y="5734143"/>
                </a:lnTo>
                <a:cubicBezTo>
                  <a:pt x="3158642" y="5735905"/>
                  <a:pt x="3159946" y="5737793"/>
                  <a:pt x="3161834" y="5737793"/>
                </a:cubicBezTo>
                <a:close/>
                <a:moveTo>
                  <a:pt x="1778881" y="5783850"/>
                </a:moveTo>
                <a:lnTo>
                  <a:pt x="2090178" y="5783850"/>
                </a:lnTo>
                <a:cubicBezTo>
                  <a:pt x="2220228" y="5783850"/>
                  <a:pt x="2333795" y="5706691"/>
                  <a:pt x="2379329" y="5587393"/>
                </a:cubicBezTo>
                <a:lnTo>
                  <a:pt x="2436429" y="5449109"/>
                </a:lnTo>
                <a:cubicBezTo>
                  <a:pt x="2440901" y="5437398"/>
                  <a:pt x="2431628" y="5424294"/>
                  <a:pt x="2418844" y="5424294"/>
                </a:cubicBezTo>
                <a:lnTo>
                  <a:pt x="2112501" y="5424294"/>
                </a:lnTo>
                <a:cubicBezTo>
                  <a:pt x="1981539" y="5424294"/>
                  <a:pt x="1869973" y="5483556"/>
                  <a:pt x="1824123" y="5603704"/>
                </a:cubicBezTo>
                <a:lnTo>
                  <a:pt x="1763589" y="5762266"/>
                </a:lnTo>
                <a:cubicBezTo>
                  <a:pt x="1759700" y="5772456"/>
                  <a:pt x="1767770" y="5783850"/>
                  <a:pt x="1778881" y="5783850"/>
                </a:cubicBezTo>
                <a:close/>
                <a:moveTo>
                  <a:pt x="2445323" y="5783850"/>
                </a:moveTo>
                <a:lnTo>
                  <a:pt x="2756620" y="5783850"/>
                </a:lnTo>
                <a:cubicBezTo>
                  <a:pt x="2886670" y="5783850"/>
                  <a:pt x="3000225" y="5706691"/>
                  <a:pt x="3045771" y="5587393"/>
                </a:cubicBezTo>
                <a:lnTo>
                  <a:pt x="3102871" y="5449109"/>
                </a:lnTo>
                <a:cubicBezTo>
                  <a:pt x="3107331" y="5437398"/>
                  <a:pt x="3098057" y="5424294"/>
                  <a:pt x="3085286" y="5424294"/>
                </a:cubicBezTo>
                <a:lnTo>
                  <a:pt x="2778943" y="5424294"/>
                </a:lnTo>
                <a:cubicBezTo>
                  <a:pt x="2647981" y="5424294"/>
                  <a:pt x="2536415" y="5483556"/>
                  <a:pt x="2490552" y="5603704"/>
                </a:cubicBezTo>
                <a:lnTo>
                  <a:pt x="2430031" y="5762266"/>
                </a:lnTo>
                <a:cubicBezTo>
                  <a:pt x="2426129" y="5772456"/>
                  <a:pt x="2434212" y="5783850"/>
                  <a:pt x="2445323" y="5783850"/>
                </a:cubicBezTo>
                <a:close/>
                <a:moveTo>
                  <a:pt x="1576844" y="5335412"/>
                </a:moveTo>
                <a:lnTo>
                  <a:pt x="1888141" y="5335412"/>
                </a:lnTo>
                <a:cubicBezTo>
                  <a:pt x="2018178" y="5335412"/>
                  <a:pt x="2131746" y="5258254"/>
                  <a:pt x="2177279" y="5138955"/>
                </a:cubicBezTo>
                <a:lnTo>
                  <a:pt x="2234380" y="5000659"/>
                </a:lnTo>
                <a:cubicBezTo>
                  <a:pt x="2238852" y="4988948"/>
                  <a:pt x="2229578" y="4975856"/>
                  <a:pt x="2216807" y="4975856"/>
                </a:cubicBezTo>
                <a:lnTo>
                  <a:pt x="1910451" y="4975856"/>
                </a:lnTo>
                <a:cubicBezTo>
                  <a:pt x="1779489" y="4975856"/>
                  <a:pt x="1667923" y="5035119"/>
                  <a:pt x="1622073" y="5155254"/>
                </a:cubicBezTo>
                <a:lnTo>
                  <a:pt x="1561539" y="5313816"/>
                </a:lnTo>
                <a:cubicBezTo>
                  <a:pt x="1557650" y="5324018"/>
                  <a:pt x="1565733" y="5335412"/>
                  <a:pt x="1576844" y="5335412"/>
                </a:cubicBezTo>
                <a:close/>
                <a:moveTo>
                  <a:pt x="71462" y="4865378"/>
                </a:moveTo>
                <a:lnTo>
                  <a:pt x="131994" y="4706816"/>
                </a:lnTo>
                <a:cubicBezTo>
                  <a:pt x="177851" y="4586668"/>
                  <a:pt x="289413" y="4527406"/>
                  <a:pt x="420374" y="4527406"/>
                </a:cubicBezTo>
                <a:lnTo>
                  <a:pt x="726726" y="4527406"/>
                </a:lnTo>
                <a:cubicBezTo>
                  <a:pt x="739494" y="4527406"/>
                  <a:pt x="748767" y="4540498"/>
                  <a:pt x="744301" y="4552221"/>
                </a:cubicBezTo>
                <a:lnTo>
                  <a:pt x="687210" y="4690505"/>
                </a:lnTo>
                <a:cubicBezTo>
                  <a:pt x="641667" y="4809803"/>
                  <a:pt x="528101" y="4886962"/>
                  <a:pt x="398056" y="4886962"/>
                </a:cubicBezTo>
                <a:lnTo>
                  <a:pt x="86760" y="4886962"/>
                </a:lnTo>
                <a:cubicBezTo>
                  <a:pt x="75644" y="4886962"/>
                  <a:pt x="67572" y="4875568"/>
                  <a:pt x="71462" y="4865378"/>
                </a:cubicBezTo>
                <a:close/>
                <a:moveTo>
                  <a:pt x="134004" y="4840905"/>
                </a:moveTo>
                <a:lnTo>
                  <a:pt x="398055" y="4840905"/>
                </a:lnTo>
                <a:cubicBezTo>
                  <a:pt x="508892" y="4840905"/>
                  <a:pt x="605508" y="4775420"/>
                  <a:pt x="644190" y="4674080"/>
                </a:cubicBezTo>
                <a:lnTo>
                  <a:pt x="644413" y="4673497"/>
                </a:lnTo>
                <a:lnTo>
                  <a:pt x="644648" y="4672926"/>
                </a:lnTo>
                <a:lnTo>
                  <a:pt x="684172" y="4577188"/>
                </a:lnTo>
                <a:cubicBezTo>
                  <a:pt x="684908" y="4575414"/>
                  <a:pt x="683603" y="4573462"/>
                  <a:pt x="681678" y="4573462"/>
                </a:cubicBezTo>
                <a:lnTo>
                  <a:pt x="420374" y="4573462"/>
                </a:lnTo>
                <a:cubicBezTo>
                  <a:pt x="300771" y="4573462"/>
                  <a:pt x="211338" y="4628061"/>
                  <a:pt x="175006" y="4723241"/>
                </a:cubicBezTo>
                <a:lnTo>
                  <a:pt x="131486" y="4837255"/>
                </a:lnTo>
                <a:cubicBezTo>
                  <a:pt x="130812" y="4839017"/>
                  <a:pt x="132117" y="4840905"/>
                  <a:pt x="134003" y="4840905"/>
                </a:cubicBezTo>
                <a:close/>
                <a:moveTo>
                  <a:pt x="907568" y="5335412"/>
                </a:moveTo>
                <a:lnTo>
                  <a:pt x="1218862" y="5335412"/>
                </a:lnTo>
                <a:cubicBezTo>
                  <a:pt x="1348911" y="5335412"/>
                  <a:pt x="1462478" y="5258254"/>
                  <a:pt x="1508012" y="5138955"/>
                </a:cubicBezTo>
                <a:lnTo>
                  <a:pt x="1565112" y="5000659"/>
                </a:lnTo>
                <a:cubicBezTo>
                  <a:pt x="1569584" y="4988948"/>
                  <a:pt x="1560298" y="4975856"/>
                  <a:pt x="1547527" y="4975856"/>
                </a:cubicBezTo>
                <a:lnTo>
                  <a:pt x="1241180" y="4975856"/>
                </a:lnTo>
                <a:cubicBezTo>
                  <a:pt x="1110213" y="4975856"/>
                  <a:pt x="998657" y="5035119"/>
                  <a:pt x="952799" y="5155254"/>
                </a:cubicBezTo>
                <a:lnTo>
                  <a:pt x="892275" y="5313816"/>
                </a:lnTo>
                <a:cubicBezTo>
                  <a:pt x="888377" y="5324018"/>
                  <a:pt x="896450" y="5335412"/>
                  <a:pt x="907566" y="5335412"/>
                </a:cubicBezTo>
                <a:close/>
                <a:moveTo>
                  <a:pt x="756037" y="4886962"/>
                </a:moveTo>
                <a:lnTo>
                  <a:pt x="1067337" y="4886962"/>
                </a:lnTo>
                <a:cubicBezTo>
                  <a:pt x="1197382" y="4886962"/>
                  <a:pt x="1310954" y="4809803"/>
                  <a:pt x="1356487" y="4690505"/>
                </a:cubicBezTo>
                <a:lnTo>
                  <a:pt x="1413588" y="4552221"/>
                </a:lnTo>
                <a:cubicBezTo>
                  <a:pt x="1418047" y="4540510"/>
                  <a:pt x="1408773" y="4527406"/>
                  <a:pt x="1396003" y="4527406"/>
                </a:cubicBezTo>
                <a:lnTo>
                  <a:pt x="1396003" y="4527406"/>
                </a:lnTo>
                <a:lnTo>
                  <a:pt x="1089649" y="4527406"/>
                </a:lnTo>
                <a:cubicBezTo>
                  <a:pt x="958682" y="4527406"/>
                  <a:pt x="847133" y="4586668"/>
                  <a:pt x="801269" y="4706816"/>
                </a:cubicBezTo>
                <a:lnTo>
                  <a:pt x="740744" y="4865378"/>
                </a:lnTo>
                <a:cubicBezTo>
                  <a:pt x="736853" y="4875568"/>
                  <a:pt x="744926" y="4886962"/>
                  <a:pt x="756035" y="4886962"/>
                </a:cubicBezTo>
                <a:close/>
                <a:moveTo>
                  <a:pt x="6849798" y="5138955"/>
                </a:moveTo>
                <a:lnTo>
                  <a:pt x="6906886" y="5000659"/>
                </a:lnTo>
                <a:cubicBezTo>
                  <a:pt x="6911358" y="4988948"/>
                  <a:pt x="6902084" y="4975856"/>
                  <a:pt x="6889314" y="4975856"/>
                </a:cubicBezTo>
                <a:lnTo>
                  <a:pt x="6582971" y="4975856"/>
                </a:lnTo>
                <a:cubicBezTo>
                  <a:pt x="6452008" y="4975856"/>
                  <a:pt x="6340443" y="5035119"/>
                  <a:pt x="6294580" y="5155254"/>
                </a:cubicBezTo>
                <a:lnTo>
                  <a:pt x="6234059" y="5313816"/>
                </a:lnTo>
                <a:cubicBezTo>
                  <a:pt x="6230169" y="5324018"/>
                  <a:pt x="6238239" y="5335412"/>
                  <a:pt x="6249350" y="5335412"/>
                </a:cubicBezTo>
                <a:lnTo>
                  <a:pt x="6560647" y="5335412"/>
                </a:lnTo>
                <a:cubicBezTo>
                  <a:pt x="6690697" y="5335412"/>
                  <a:pt x="6804265" y="5258254"/>
                  <a:pt x="6849798" y="5138955"/>
                </a:cubicBezTo>
                <a:close/>
                <a:moveTo>
                  <a:pt x="7374255" y="4690505"/>
                </a:moveTo>
                <a:lnTo>
                  <a:pt x="7431344" y="4552221"/>
                </a:lnTo>
                <a:cubicBezTo>
                  <a:pt x="7435803" y="4540510"/>
                  <a:pt x="7426542" y="4527406"/>
                  <a:pt x="7413771" y="4527406"/>
                </a:cubicBezTo>
                <a:lnTo>
                  <a:pt x="7107415" y="4527406"/>
                </a:lnTo>
                <a:cubicBezTo>
                  <a:pt x="6976453" y="4527406"/>
                  <a:pt x="6864888" y="4586668"/>
                  <a:pt x="6819037" y="4706816"/>
                </a:cubicBezTo>
                <a:lnTo>
                  <a:pt x="6758503" y="4865378"/>
                </a:lnTo>
                <a:cubicBezTo>
                  <a:pt x="6754614" y="4875568"/>
                  <a:pt x="6762684" y="4886962"/>
                  <a:pt x="6773808" y="4886962"/>
                </a:cubicBezTo>
                <a:lnTo>
                  <a:pt x="7085092" y="4886962"/>
                </a:lnTo>
                <a:cubicBezTo>
                  <a:pt x="7215142" y="4886962"/>
                  <a:pt x="7328710" y="4809803"/>
                  <a:pt x="7374243" y="4690505"/>
                </a:cubicBezTo>
                <a:close/>
                <a:moveTo>
                  <a:pt x="6925333" y="5335412"/>
                </a:moveTo>
                <a:lnTo>
                  <a:pt x="7236629" y="5335412"/>
                </a:lnTo>
                <a:cubicBezTo>
                  <a:pt x="7366680" y="5335412"/>
                  <a:pt x="7480247" y="5258254"/>
                  <a:pt x="7525780" y="5138955"/>
                </a:cubicBezTo>
                <a:lnTo>
                  <a:pt x="7582868" y="5000659"/>
                </a:lnTo>
                <a:cubicBezTo>
                  <a:pt x="7587340" y="4988948"/>
                  <a:pt x="7578079" y="4975856"/>
                  <a:pt x="7565296" y="4975856"/>
                </a:cubicBezTo>
                <a:lnTo>
                  <a:pt x="7258952" y="4975856"/>
                </a:lnTo>
                <a:cubicBezTo>
                  <a:pt x="7127990" y="4975856"/>
                  <a:pt x="7016425" y="5035119"/>
                  <a:pt x="6970561" y="5155254"/>
                </a:cubicBezTo>
                <a:lnTo>
                  <a:pt x="6910040" y="5313816"/>
                </a:lnTo>
                <a:cubicBezTo>
                  <a:pt x="6906139" y="5324018"/>
                  <a:pt x="6914222" y="5335412"/>
                  <a:pt x="6925333" y="5335412"/>
                </a:cubicBezTo>
                <a:close/>
                <a:moveTo>
                  <a:pt x="537312" y="4235743"/>
                </a:moveTo>
                <a:lnTo>
                  <a:pt x="594403" y="4097459"/>
                </a:lnTo>
                <a:cubicBezTo>
                  <a:pt x="598876" y="4085748"/>
                  <a:pt x="589603" y="4072643"/>
                  <a:pt x="576829" y="4072643"/>
                </a:cubicBezTo>
                <a:lnTo>
                  <a:pt x="576829" y="4072643"/>
                </a:lnTo>
                <a:cubicBezTo>
                  <a:pt x="576829" y="4072643"/>
                  <a:pt x="270476" y="4072643"/>
                  <a:pt x="270476" y="4072643"/>
                </a:cubicBezTo>
                <a:cubicBezTo>
                  <a:pt x="154189" y="4072643"/>
                  <a:pt x="53324" y="4119486"/>
                  <a:pt x="48" y="4214058"/>
                </a:cubicBezTo>
                <a:lnTo>
                  <a:pt x="42" y="4432212"/>
                </a:lnTo>
                <a:lnTo>
                  <a:pt x="248163" y="4432212"/>
                </a:lnTo>
                <a:cubicBezTo>
                  <a:pt x="378208" y="4432212"/>
                  <a:pt x="491775" y="4355042"/>
                  <a:pt x="537312" y="4235743"/>
                </a:cubicBezTo>
                <a:close/>
                <a:moveTo>
                  <a:pt x="3783858" y="5783850"/>
                </a:moveTo>
                <a:lnTo>
                  <a:pt x="4095154" y="5783850"/>
                </a:lnTo>
                <a:cubicBezTo>
                  <a:pt x="4225205" y="5783850"/>
                  <a:pt x="4338772" y="5706691"/>
                  <a:pt x="4384306" y="5587393"/>
                </a:cubicBezTo>
                <a:lnTo>
                  <a:pt x="4441393" y="5449109"/>
                </a:lnTo>
                <a:cubicBezTo>
                  <a:pt x="4445866" y="5437398"/>
                  <a:pt x="4436592" y="5424294"/>
                  <a:pt x="4423821" y="5424294"/>
                </a:cubicBezTo>
                <a:lnTo>
                  <a:pt x="4117465" y="5424294"/>
                </a:lnTo>
                <a:cubicBezTo>
                  <a:pt x="3986516" y="5424294"/>
                  <a:pt x="3874950" y="5483556"/>
                  <a:pt x="3829087" y="5603704"/>
                </a:cubicBezTo>
                <a:lnTo>
                  <a:pt x="3768566" y="5762266"/>
                </a:lnTo>
                <a:cubicBezTo>
                  <a:pt x="3764664" y="5772456"/>
                  <a:pt x="3772747" y="5783850"/>
                  <a:pt x="3783858" y="5783850"/>
                </a:cubicBezTo>
                <a:close/>
                <a:moveTo>
                  <a:pt x="8043523" y="4690505"/>
                </a:moveTo>
                <a:lnTo>
                  <a:pt x="8100611" y="4552221"/>
                </a:lnTo>
                <a:cubicBezTo>
                  <a:pt x="8105083" y="4540510"/>
                  <a:pt x="8095809" y="4527406"/>
                  <a:pt x="8083038" y="4527406"/>
                </a:cubicBezTo>
                <a:lnTo>
                  <a:pt x="7776683" y="4527406"/>
                </a:lnTo>
                <a:cubicBezTo>
                  <a:pt x="7645720" y="4527406"/>
                  <a:pt x="7534167" y="4586668"/>
                  <a:pt x="7488304" y="4706816"/>
                </a:cubicBezTo>
                <a:lnTo>
                  <a:pt x="7427784" y="4865378"/>
                </a:lnTo>
                <a:cubicBezTo>
                  <a:pt x="7423881" y="4875568"/>
                  <a:pt x="7431964" y="4886962"/>
                  <a:pt x="7443075" y="4886962"/>
                </a:cubicBezTo>
                <a:lnTo>
                  <a:pt x="7754359" y="4886962"/>
                </a:lnTo>
                <a:cubicBezTo>
                  <a:pt x="7884410" y="4886962"/>
                  <a:pt x="7997977" y="4809803"/>
                  <a:pt x="8043523" y="4690505"/>
                </a:cubicBezTo>
                <a:close/>
                <a:moveTo>
                  <a:pt x="4454379" y="5783850"/>
                </a:moveTo>
                <a:lnTo>
                  <a:pt x="4765676" y="5783850"/>
                </a:lnTo>
                <a:cubicBezTo>
                  <a:pt x="4895726" y="5783850"/>
                  <a:pt x="5009294" y="5706691"/>
                  <a:pt x="5054827" y="5587393"/>
                </a:cubicBezTo>
                <a:lnTo>
                  <a:pt x="5111915" y="5449109"/>
                </a:lnTo>
                <a:cubicBezTo>
                  <a:pt x="5116387" y="5437398"/>
                  <a:pt x="5107113" y="5424294"/>
                  <a:pt x="5094343" y="5424294"/>
                </a:cubicBezTo>
                <a:lnTo>
                  <a:pt x="4787987" y="5424294"/>
                </a:lnTo>
                <a:cubicBezTo>
                  <a:pt x="4657025" y="5424294"/>
                  <a:pt x="4545471" y="5483556"/>
                  <a:pt x="4499609" y="5603704"/>
                </a:cubicBezTo>
                <a:lnTo>
                  <a:pt x="4439088" y="5762266"/>
                </a:lnTo>
                <a:cubicBezTo>
                  <a:pt x="4435186" y="5772456"/>
                  <a:pt x="4443269" y="5783850"/>
                  <a:pt x="4454379" y="5783850"/>
                </a:cubicBezTo>
                <a:close/>
                <a:moveTo>
                  <a:pt x="5108342" y="5762266"/>
                </a:moveTo>
                <a:lnTo>
                  <a:pt x="5168876" y="5603704"/>
                </a:lnTo>
                <a:cubicBezTo>
                  <a:pt x="5214726" y="5483556"/>
                  <a:pt x="5326292" y="5424294"/>
                  <a:pt x="5457254" y="5424294"/>
                </a:cubicBezTo>
                <a:lnTo>
                  <a:pt x="5763610" y="5424294"/>
                </a:lnTo>
                <a:cubicBezTo>
                  <a:pt x="5776368" y="5424294"/>
                  <a:pt x="5785642" y="5437398"/>
                  <a:pt x="5781182" y="5449109"/>
                </a:cubicBezTo>
                <a:lnTo>
                  <a:pt x="5724095" y="5587393"/>
                </a:lnTo>
                <a:cubicBezTo>
                  <a:pt x="5678548" y="5706691"/>
                  <a:pt x="5564981" y="5783862"/>
                  <a:pt x="5434931" y="5783862"/>
                </a:cubicBezTo>
                <a:lnTo>
                  <a:pt x="5123647" y="5783862"/>
                </a:lnTo>
                <a:cubicBezTo>
                  <a:pt x="5112536" y="5783862"/>
                  <a:pt x="5104453" y="5772456"/>
                  <a:pt x="5108355" y="5762266"/>
                </a:cubicBezTo>
                <a:close/>
                <a:moveTo>
                  <a:pt x="5170891" y="5737793"/>
                </a:moveTo>
                <a:lnTo>
                  <a:pt x="5434931" y="5737793"/>
                </a:lnTo>
                <a:cubicBezTo>
                  <a:pt x="5545775" y="5737793"/>
                  <a:pt x="5642390" y="5672307"/>
                  <a:pt x="5681082" y="5570968"/>
                </a:cubicBezTo>
                <a:lnTo>
                  <a:pt x="5681298" y="5570385"/>
                </a:lnTo>
                <a:lnTo>
                  <a:pt x="5681526" y="5569814"/>
                </a:lnTo>
                <a:lnTo>
                  <a:pt x="5721054" y="5474076"/>
                </a:lnTo>
                <a:cubicBezTo>
                  <a:pt x="5721789" y="5472302"/>
                  <a:pt x="5720484" y="5470350"/>
                  <a:pt x="5718571" y="5470350"/>
                </a:cubicBezTo>
                <a:lnTo>
                  <a:pt x="5457254" y="5470350"/>
                </a:lnTo>
                <a:cubicBezTo>
                  <a:pt x="5337656" y="5470350"/>
                  <a:pt x="5248224" y="5524949"/>
                  <a:pt x="5211888" y="5620129"/>
                </a:cubicBezTo>
                <a:lnTo>
                  <a:pt x="5168369" y="5734143"/>
                </a:lnTo>
                <a:cubicBezTo>
                  <a:pt x="5167698" y="5735905"/>
                  <a:pt x="5169003" y="5737793"/>
                  <a:pt x="5170878" y="5737793"/>
                </a:cubicBezTo>
                <a:close/>
                <a:moveTo>
                  <a:pt x="5792914" y="5783850"/>
                </a:moveTo>
                <a:lnTo>
                  <a:pt x="6104211" y="5783850"/>
                </a:lnTo>
                <a:cubicBezTo>
                  <a:pt x="6234261" y="5783850"/>
                  <a:pt x="6347828" y="5706691"/>
                  <a:pt x="6393362" y="5587393"/>
                </a:cubicBezTo>
                <a:lnTo>
                  <a:pt x="6450462" y="5449109"/>
                </a:lnTo>
                <a:cubicBezTo>
                  <a:pt x="6454935" y="5437398"/>
                  <a:pt x="6445661" y="5424294"/>
                  <a:pt x="6432877" y="5424294"/>
                </a:cubicBezTo>
                <a:lnTo>
                  <a:pt x="6126534" y="5424294"/>
                </a:lnTo>
                <a:cubicBezTo>
                  <a:pt x="5995572" y="5424294"/>
                  <a:pt x="5884006" y="5483556"/>
                  <a:pt x="5838144" y="5603704"/>
                </a:cubicBezTo>
                <a:lnTo>
                  <a:pt x="5777622" y="5762266"/>
                </a:lnTo>
                <a:cubicBezTo>
                  <a:pt x="5773733" y="5772456"/>
                  <a:pt x="5781803" y="5783850"/>
                  <a:pt x="5792914" y="5783850"/>
                </a:cubicBezTo>
                <a:close/>
                <a:moveTo>
                  <a:pt x="7288865" y="4410616"/>
                </a:moveTo>
                <a:lnTo>
                  <a:pt x="7349399" y="4252054"/>
                </a:lnTo>
                <a:cubicBezTo>
                  <a:pt x="7395261" y="4131919"/>
                  <a:pt x="7506814" y="4072643"/>
                  <a:pt x="7637776" y="4072643"/>
                </a:cubicBezTo>
                <a:lnTo>
                  <a:pt x="7944132" y="4072643"/>
                </a:lnTo>
                <a:cubicBezTo>
                  <a:pt x="7956903" y="4072643"/>
                  <a:pt x="7966177" y="4085748"/>
                  <a:pt x="7961705" y="4097459"/>
                </a:cubicBezTo>
                <a:lnTo>
                  <a:pt x="7904604" y="4235743"/>
                </a:lnTo>
                <a:cubicBezTo>
                  <a:pt x="7859071" y="4355042"/>
                  <a:pt x="7745504" y="4432212"/>
                  <a:pt x="7615466" y="4432212"/>
                </a:cubicBezTo>
                <a:lnTo>
                  <a:pt x="7304157" y="4432212"/>
                </a:lnTo>
                <a:cubicBezTo>
                  <a:pt x="7293046" y="4432212"/>
                  <a:pt x="7284975" y="4420806"/>
                  <a:pt x="7288865" y="4410616"/>
                </a:cubicBezTo>
                <a:close/>
                <a:moveTo>
                  <a:pt x="7351413" y="4386143"/>
                </a:moveTo>
                <a:lnTo>
                  <a:pt x="7615466" y="4386143"/>
                </a:lnTo>
                <a:cubicBezTo>
                  <a:pt x="7726296" y="4386143"/>
                  <a:pt x="7822913" y="4320657"/>
                  <a:pt x="7861592" y="4219318"/>
                </a:cubicBezTo>
                <a:lnTo>
                  <a:pt x="7861820" y="4218735"/>
                </a:lnTo>
                <a:lnTo>
                  <a:pt x="7862061" y="4218165"/>
                </a:lnTo>
                <a:lnTo>
                  <a:pt x="7901576" y="4122439"/>
                </a:lnTo>
                <a:cubicBezTo>
                  <a:pt x="7902311" y="4120652"/>
                  <a:pt x="7901006" y="4118713"/>
                  <a:pt x="7899080" y="4118713"/>
                </a:cubicBezTo>
                <a:lnTo>
                  <a:pt x="7637776" y="4118713"/>
                </a:lnTo>
                <a:cubicBezTo>
                  <a:pt x="7518179" y="4118713"/>
                  <a:pt x="7428746" y="4173299"/>
                  <a:pt x="7392411" y="4268492"/>
                </a:cubicBezTo>
                <a:lnTo>
                  <a:pt x="7348892" y="4382493"/>
                </a:lnTo>
                <a:cubicBezTo>
                  <a:pt x="7348220" y="4384255"/>
                  <a:pt x="7349525" y="4386156"/>
                  <a:pt x="7351413" y="4386156"/>
                </a:cubicBezTo>
                <a:close/>
                <a:moveTo>
                  <a:pt x="7235350" y="4235743"/>
                </a:moveTo>
                <a:lnTo>
                  <a:pt x="7292437" y="4097459"/>
                </a:lnTo>
                <a:cubicBezTo>
                  <a:pt x="7296910" y="4085748"/>
                  <a:pt x="7287636" y="4072643"/>
                  <a:pt x="7274865" y="4072643"/>
                </a:cubicBezTo>
                <a:lnTo>
                  <a:pt x="7274865" y="4072643"/>
                </a:lnTo>
                <a:cubicBezTo>
                  <a:pt x="7274865" y="4072643"/>
                  <a:pt x="6968509" y="4072643"/>
                  <a:pt x="6968509" y="4072643"/>
                </a:cubicBezTo>
                <a:cubicBezTo>
                  <a:pt x="6837547" y="4072643"/>
                  <a:pt x="6725994" y="4131919"/>
                  <a:pt x="6680131" y="4252054"/>
                </a:cubicBezTo>
                <a:lnTo>
                  <a:pt x="6619597" y="4410616"/>
                </a:lnTo>
                <a:cubicBezTo>
                  <a:pt x="6615708" y="4420806"/>
                  <a:pt x="6623778" y="4432212"/>
                  <a:pt x="6634902" y="4432212"/>
                </a:cubicBezTo>
                <a:lnTo>
                  <a:pt x="6946199" y="4432212"/>
                </a:lnTo>
                <a:cubicBezTo>
                  <a:pt x="7076236" y="4432212"/>
                  <a:pt x="7189804" y="4355042"/>
                  <a:pt x="7235350" y="4235743"/>
                </a:cubicBezTo>
                <a:close/>
                <a:moveTo>
                  <a:pt x="8221602" y="3978705"/>
                </a:moveTo>
                <a:lnTo>
                  <a:pt x="7910306" y="3978705"/>
                </a:lnTo>
                <a:cubicBezTo>
                  <a:pt x="7899195" y="3978705"/>
                  <a:pt x="7891112" y="3967312"/>
                  <a:pt x="7895013" y="3957109"/>
                </a:cubicBezTo>
                <a:lnTo>
                  <a:pt x="7955535" y="3798547"/>
                </a:lnTo>
                <a:cubicBezTo>
                  <a:pt x="8001398" y="3678412"/>
                  <a:pt x="8112951" y="3619149"/>
                  <a:pt x="8243913" y="3619149"/>
                </a:cubicBezTo>
                <a:lnTo>
                  <a:pt x="8550269" y="3619149"/>
                </a:lnTo>
                <a:cubicBezTo>
                  <a:pt x="8563039" y="3619149"/>
                  <a:pt x="8572313" y="3632241"/>
                  <a:pt x="8567841" y="3643965"/>
                </a:cubicBezTo>
                <a:lnTo>
                  <a:pt x="8510753" y="3782248"/>
                </a:lnTo>
                <a:cubicBezTo>
                  <a:pt x="8465220" y="3901547"/>
                  <a:pt x="8351640" y="3978705"/>
                  <a:pt x="8221602" y="3978705"/>
                </a:cubicBezTo>
                <a:close/>
                <a:moveTo>
                  <a:pt x="7957550" y="3932649"/>
                </a:moveTo>
                <a:lnTo>
                  <a:pt x="8221590" y="3932649"/>
                </a:lnTo>
                <a:cubicBezTo>
                  <a:pt x="8332433" y="3932649"/>
                  <a:pt x="8429049" y="3867163"/>
                  <a:pt x="8467741" y="3765810"/>
                </a:cubicBezTo>
                <a:lnTo>
                  <a:pt x="8467956" y="3765228"/>
                </a:lnTo>
                <a:lnTo>
                  <a:pt x="8468184" y="3764657"/>
                </a:lnTo>
                <a:lnTo>
                  <a:pt x="8507713" y="3668932"/>
                </a:lnTo>
                <a:cubicBezTo>
                  <a:pt x="8508447" y="3667157"/>
                  <a:pt x="8507143" y="3665206"/>
                  <a:pt x="8505230" y="3665206"/>
                </a:cubicBezTo>
                <a:lnTo>
                  <a:pt x="8243913" y="3665206"/>
                </a:lnTo>
                <a:cubicBezTo>
                  <a:pt x="8124315" y="3665206"/>
                  <a:pt x="8034883" y="3719792"/>
                  <a:pt x="7998547" y="3814985"/>
                </a:cubicBezTo>
                <a:lnTo>
                  <a:pt x="7955028" y="3928986"/>
                </a:lnTo>
                <a:cubicBezTo>
                  <a:pt x="7954357" y="3930748"/>
                  <a:pt x="7955661" y="3932649"/>
                  <a:pt x="7957550" y="3932649"/>
                </a:cubicBezTo>
                <a:close/>
                <a:moveTo>
                  <a:pt x="6415824" y="4886974"/>
                </a:moveTo>
                <a:lnTo>
                  <a:pt x="6104528" y="4886974"/>
                </a:lnTo>
                <a:cubicBezTo>
                  <a:pt x="6093417" y="4886974"/>
                  <a:pt x="6085334" y="4875568"/>
                  <a:pt x="6089236" y="4865378"/>
                </a:cubicBezTo>
                <a:lnTo>
                  <a:pt x="6149757" y="4706816"/>
                </a:lnTo>
                <a:cubicBezTo>
                  <a:pt x="6195620" y="4586668"/>
                  <a:pt x="6307173" y="4527406"/>
                  <a:pt x="6438135" y="4527406"/>
                </a:cubicBezTo>
                <a:lnTo>
                  <a:pt x="6744491" y="4527406"/>
                </a:lnTo>
                <a:cubicBezTo>
                  <a:pt x="6757261" y="4527406"/>
                  <a:pt x="6766536" y="4540510"/>
                  <a:pt x="6762063" y="4552221"/>
                </a:cubicBezTo>
                <a:lnTo>
                  <a:pt x="6704976" y="4690505"/>
                </a:lnTo>
                <a:cubicBezTo>
                  <a:pt x="6659443" y="4809803"/>
                  <a:pt x="6545874" y="4886974"/>
                  <a:pt x="6415824" y="4886974"/>
                </a:cubicBezTo>
                <a:close/>
                <a:moveTo>
                  <a:pt x="6151772" y="4840905"/>
                </a:moveTo>
                <a:lnTo>
                  <a:pt x="6415824" y="4840905"/>
                </a:lnTo>
                <a:cubicBezTo>
                  <a:pt x="6526656" y="4840905"/>
                  <a:pt x="6623271" y="4775420"/>
                  <a:pt x="6661963" y="4674080"/>
                </a:cubicBezTo>
                <a:lnTo>
                  <a:pt x="6662179" y="4673497"/>
                </a:lnTo>
                <a:lnTo>
                  <a:pt x="6662420" y="4672926"/>
                </a:lnTo>
                <a:lnTo>
                  <a:pt x="6701948" y="4577188"/>
                </a:lnTo>
                <a:cubicBezTo>
                  <a:pt x="6702670" y="4575414"/>
                  <a:pt x="6701365" y="4573462"/>
                  <a:pt x="6699452" y="4573462"/>
                </a:cubicBezTo>
                <a:lnTo>
                  <a:pt x="6438135" y="4573462"/>
                </a:lnTo>
                <a:cubicBezTo>
                  <a:pt x="6318537" y="4573462"/>
                  <a:pt x="6229105" y="4628061"/>
                  <a:pt x="6192769" y="4723241"/>
                </a:cubicBezTo>
                <a:lnTo>
                  <a:pt x="6149250" y="4837255"/>
                </a:lnTo>
                <a:cubicBezTo>
                  <a:pt x="6148579" y="4839017"/>
                  <a:pt x="6149884" y="4840905"/>
                  <a:pt x="6151772" y="4840905"/>
                </a:cubicBezTo>
                <a:close/>
                <a:moveTo>
                  <a:pt x="4921597" y="5335412"/>
                </a:moveTo>
                <a:lnTo>
                  <a:pt x="5232907" y="5335412"/>
                </a:lnTo>
                <a:cubicBezTo>
                  <a:pt x="5362944" y="5335412"/>
                  <a:pt x="5476512" y="5258254"/>
                  <a:pt x="5522045" y="5138955"/>
                </a:cubicBezTo>
                <a:lnTo>
                  <a:pt x="5579146" y="5000659"/>
                </a:lnTo>
                <a:cubicBezTo>
                  <a:pt x="5583618" y="4988948"/>
                  <a:pt x="5574344" y="4975856"/>
                  <a:pt x="5561561" y="4975856"/>
                </a:cubicBezTo>
                <a:lnTo>
                  <a:pt x="5255217" y="4975856"/>
                </a:lnTo>
                <a:cubicBezTo>
                  <a:pt x="5124255" y="4975856"/>
                  <a:pt x="5012689" y="5035119"/>
                  <a:pt x="4966839" y="5155254"/>
                </a:cubicBezTo>
                <a:lnTo>
                  <a:pt x="4906305" y="5313816"/>
                </a:lnTo>
                <a:cubicBezTo>
                  <a:pt x="4902416" y="5324018"/>
                  <a:pt x="4910486" y="5335412"/>
                  <a:pt x="4921597" y="5335412"/>
                </a:cubicBezTo>
                <a:close/>
                <a:moveTo>
                  <a:pt x="7284203" y="2715937"/>
                </a:moveTo>
                <a:lnTo>
                  <a:pt x="7590558" y="2715937"/>
                </a:lnTo>
                <a:lnTo>
                  <a:pt x="7590558" y="2715937"/>
                </a:lnTo>
                <a:cubicBezTo>
                  <a:pt x="7603329" y="2715937"/>
                  <a:pt x="7612602" y="2729029"/>
                  <a:pt x="7608131" y="2740752"/>
                </a:cubicBezTo>
                <a:lnTo>
                  <a:pt x="7551043" y="2879036"/>
                </a:lnTo>
                <a:cubicBezTo>
                  <a:pt x="7505510" y="2998335"/>
                  <a:pt x="7391929" y="3075493"/>
                  <a:pt x="7261892" y="3075493"/>
                </a:cubicBezTo>
                <a:lnTo>
                  <a:pt x="6950595" y="3075493"/>
                </a:lnTo>
                <a:cubicBezTo>
                  <a:pt x="6939484" y="3075493"/>
                  <a:pt x="6931401" y="3064099"/>
                  <a:pt x="6935303" y="3053910"/>
                </a:cubicBezTo>
                <a:lnTo>
                  <a:pt x="6995824" y="2895347"/>
                </a:lnTo>
                <a:cubicBezTo>
                  <a:pt x="7041687" y="2775200"/>
                  <a:pt x="7153240" y="2715937"/>
                  <a:pt x="7284203" y="2715937"/>
                </a:cubicBezTo>
                <a:close/>
                <a:moveTo>
                  <a:pt x="7545519" y="2761994"/>
                </a:moveTo>
                <a:lnTo>
                  <a:pt x="7284203" y="2761994"/>
                </a:lnTo>
                <a:cubicBezTo>
                  <a:pt x="7164604" y="2761994"/>
                  <a:pt x="7075172" y="2816592"/>
                  <a:pt x="7038837" y="2911773"/>
                </a:cubicBezTo>
                <a:lnTo>
                  <a:pt x="6995318" y="3025786"/>
                </a:lnTo>
                <a:cubicBezTo>
                  <a:pt x="6994646" y="3027548"/>
                  <a:pt x="6995951" y="3029436"/>
                  <a:pt x="6997838" y="3029436"/>
                </a:cubicBezTo>
                <a:lnTo>
                  <a:pt x="7261879" y="3029436"/>
                </a:lnTo>
                <a:cubicBezTo>
                  <a:pt x="7372723" y="3029436"/>
                  <a:pt x="7469338" y="2963951"/>
                  <a:pt x="7508031" y="2862598"/>
                </a:cubicBezTo>
                <a:lnTo>
                  <a:pt x="7508246" y="2862028"/>
                </a:lnTo>
                <a:lnTo>
                  <a:pt x="7508474" y="2861458"/>
                </a:lnTo>
                <a:lnTo>
                  <a:pt x="7548002" y="2765720"/>
                </a:lnTo>
                <a:cubicBezTo>
                  <a:pt x="7548737" y="2763945"/>
                  <a:pt x="7547432" y="2761994"/>
                  <a:pt x="7545519" y="2761994"/>
                </a:cubicBezTo>
                <a:close/>
                <a:moveTo>
                  <a:pt x="5590877" y="5335412"/>
                </a:moveTo>
                <a:lnTo>
                  <a:pt x="5902174" y="5335412"/>
                </a:lnTo>
                <a:cubicBezTo>
                  <a:pt x="6032211" y="5335412"/>
                  <a:pt x="6145779" y="5258254"/>
                  <a:pt x="6191325" y="5138955"/>
                </a:cubicBezTo>
                <a:lnTo>
                  <a:pt x="6248413" y="5000659"/>
                </a:lnTo>
                <a:cubicBezTo>
                  <a:pt x="6252885" y="4988948"/>
                  <a:pt x="6243611" y="4975856"/>
                  <a:pt x="6230841" y="4975856"/>
                </a:cubicBezTo>
                <a:lnTo>
                  <a:pt x="5924485" y="4975856"/>
                </a:lnTo>
                <a:cubicBezTo>
                  <a:pt x="5793522" y="4975856"/>
                  <a:pt x="5681957" y="5035119"/>
                  <a:pt x="5636107" y="5155254"/>
                </a:cubicBezTo>
                <a:lnTo>
                  <a:pt x="5575573" y="5313816"/>
                </a:lnTo>
                <a:cubicBezTo>
                  <a:pt x="5571683" y="5324018"/>
                  <a:pt x="5579766" y="5335412"/>
                  <a:pt x="5590877" y="5335412"/>
                </a:cubicBezTo>
                <a:close/>
                <a:moveTo>
                  <a:pt x="624481" y="1985824"/>
                </a:moveTo>
                <a:lnTo>
                  <a:pt x="563957" y="2144386"/>
                </a:lnTo>
                <a:cubicBezTo>
                  <a:pt x="560059" y="2154575"/>
                  <a:pt x="568139" y="2165982"/>
                  <a:pt x="579248" y="2165982"/>
                </a:cubicBezTo>
                <a:lnTo>
                  <a:pt x="890549" y="2165982"/>
                </a:lnTo>
                <a:cubicBezTo>
                  <a:pt x="1020594" y="2165982"/>
                  <a:pt x="1134167" y="2088811"/>
                  <a:pt x="1179697" y="1969512"/>
                </a:cubicBezTo>
                <a:lnTo>
                  <a:pt x="1236789" y="1831228"/>
                </a:lnTo>
                <a:cubicBezTo>
                  <a:pt x="1241261" y="1819505"/>
                  <a:pt x="1231989" y="1806413"/>
                  <a:pt x="1219214" y="1806413"/>
                </a:cubicBezTo>
                <a:lnTo>
                  <a:pt x="912862" y="1806413"/>
                </a:lnTo>
                <a:cubicBezTo>
                  <a:pt x="781895" y="1806413"/>
                  <a:pt x="670339" y="1865676"/>
                  <a:pt x="624481" y="1985824"/>
                </a:cubicBezTo>
                <a:close/>
                <a:moveTo>
                  <a:pt x="3908726" y="6217028"/>
                </a:moveTo>
                <a:lnTo>
                  <a:pt x="3969247" y="6058466"/>
                </a:lnTo>
                <a:cubicBezTo>
                  <a:pt x="4015097" y="5938318"/>
                  <a:pt x="4126663" y="5879055"/>
                  <a:pt x="4257625" y="5879055"/>
                </a:cubicBezTo>
                <a:lnTo>
                  <a:pt x="4563981" y="5879055"/>
                </a:lnTo>
                <a:cubicBezTo>
                  <a:pt x="4576739" y="5879055"/>
                  <a:pt x="4586013" y="5892160"/>
                  <a:pt x="4581554" y="5903871"/>
                </a:cubicBezTo>
                <a:lnTo>
                  <a:pt x="4524466" y="6042155"/>
                </a:lnTo>
                <a:cubicBezTo>
                  <a:pt x="4478920" y="6161453"/>
                  <a:pt x="4365353" y="6238624"/>
                  <a:pt x="4235302" y="6238624"/>
                </a:cubicBezTo>
                <a:lnTo>
                  <a:pt x="3924018" y="6238624"/>
                </a:lnTo>
                <a:cubicBezTo>
                  <a:pt x="3912907" y="6238624"/>
                  <a:pt x="3904824" y="6227218"/>
                  <a:pt x="3908726" y="6217028"/>
                </a:cubicBezTo>
                <a:close/>
                <a:moveTo>
                  <a:pt x="3971262" y="6192555"/>
                </a:moveTo>
                <a:lnTo>
                  <a:pt x="4235302" y="6192555"/>
                </a:lnTo>
                <a:cubicBezTo>
                  <a:pt x="4346146" y="6192555"/>
                  <a:pt x="4442762" y="6127069"/>
                  <a:pt x="4481454" y="6025729"/>
                </a:cubicBezTo>
                <a:lnTo>
                  <a:pt x="4481669" y="6025146"/>
                </a:lnTo>
                <a:lnTo>
                  <a:pt x="4481897" y="6024576"/>
                </a:lnTo>
                <a:lnTo>
                  <a:pt x="4521425" y="5928838"/>
                </a:lnTo>
                <a:cubicBezTo>
                  <a:pt x="4522160" y="5927064"/>
                  <a:pt x="4520855" y="5925112"/>
                  <a:pt x="4518942" y="5925112"/>
                </a:cubicBezTo>
                <a:lnTo>
                  <a:pt x="4257625" y="5925112"/>
                </a:lnTo>
                <a:cubicBezTo>
                  <a:pt x="4138027" y="5925112"/>
                  <a:pt x="4048595" y="5979711"/>
                  <a:pt x="4012259" y="6074891"/>
                </a:cubicBezTo>
                <a:lnTo>
                  <a:pt x="3968740" y="6188905"/>
                </a:lnTo>
                <a:cubicBezTo>
                  <a:pt x="3968069" y="6190666"/>
                  <a:pt x="3969374" y="6192555"/>
                  <a:pt x="3971262" y="6192555"/>
                </a:cubicBezTo>
                <a:close/>
                <a:moveTo>
                  <a:pt x="384136" y="2254863"/>
                </a:moveTo>
                <a:lnTo>
                  <a:pt x="690488" y="2254863"/>
                </a:lnTo>
                <a:cubicBezTo>
                  <a:pt x="703257" y="2254863"/>
                  <a:pt x="712529" y="2267955"/>
                  <a:pt x="708063" y="2279666"/>
                </a:cubicBezTo>
                <a:lnTo>
                  <a:pt x="650972" y="2417950"/>
                </a:lnTo>
                <a:cubicBezTo>
                  <a:pt x="605429" y="2537261"/>
                  <a:pt x="491863" y="2614420"/>
                  <a:pt x="361818" y="2614420"/>
                </a:cubicBezTo>
                <a:lnTo>
                  <a:pt x="50523" y="2614420"/>
                </a:lnTo>
                <a:cubicBezTo>
                  <a:pt x="39407" y="2614420"/>
                  <a:pt x="31334" y="2603026"/>
                  <a:pt x="35224" y="2592823"/>
                </a:cubicBezTo>
                <a:lnTo>
                  <a:pt x="95756" y="2434261"/>
                </a:lnTo>
                <a:cubicBezTo>
                  <a:pt x="141613" y="2314126"/>
                  <a:pt x="253175" y="2254863"/>
                  <a:pt x="384136" y="2254863"/>
                </a:cubicBezTo>
                <a:close/>
                <a:moveTo>
                  <a:pt x="645440" y="2300920"/>
                </a:moveTo>
                <a:lnTo>
                  <a:pt x="384136" y="2300920"/>
                </a:lnTo>
                <a:cubicBezTo>
                  <a:pt x="264533" y="2300920"/>
                  <a:pt x="175100" y="2355506"/>
                  <a:pt x="138768" y="2450699"/>
                </a:cubicBezTo>
                <a:lnTo>
                  <a:pt x="95248" y="2564700"/>
                </a:lnTo>
                <a:cubicBezTo>
                  <a:pt x="94574" y="2566462"/>
                  <a:pt x="95879" y="2568363"/>
                  <a:pt x="97765" y="2568363"/>
                </a:cubicBezTo>
                <a:lnTo>
                  <a:pt x="361816" y="2568363"/>
                </a:lnTo>
                <a:cubicBezTo>
                  <a:pt x="472653" y="2568363"/>
                  <a:pt x="569269" y="2502877"/>
                  <a:pt x="607951" y="2401525"/>
                </a:cubicBezTo>
                <a:lnTo>
                  <a:pt x="608174" y="2400942"/>
                </a:lnTo>
                <a:lnTo>
                  <a:pt x="608409" y="2400371"/>
                </a:lnTo>
                <a:lnTo>
                  <a:pt x="647932" y="2304646"/>
                </a:lnTo>
                <a:cubicBezTo>
                  <a:pt x="648668" y="2302872"/>
                  <a:pt x="647363" y="2300920"/>
                  <a:pt x="645439" y="2300920"/>
                </a:cubicBezTo>
                <a:close/>
                <a:moveTo>
                  <a:pt x="1888496" y="1806413"/>
                </a:moveTo>
                <a:lnTo>
                  <a:pt x="1582127" y="1806413"/>
                </a:lnTo>
                <a:cubicBezTo>
                  <a:pt x="1451165" y="1806413"/>
                  <a:pt x="1339612" y="1865676"/>
                  <a:pt x="1293749" y="1985824"/>
                </a:cubicBezTo>
                <a:lnTo>
                  <a:pt x="1233225" y="2144386"/>
                </a:lnTo>
                <a:cubicBezTo>
                  <a:pt x="1229334" y="2154575"/>
                  <a:pt x="1237407" y="2165982"/>
                  <a:pt x="1248517" y="2165982"/>
                </a:cubicBezTo>
                <a:lnTo>
                  <a:pt x="1559816" y="2165982"/>
                </a:lnTo>
                <a:cubicBezTo>
                  <a:pt x="1689866" y="2165982"/>
                  <a:pt x="1803434" y="2088811"/>
                  <a:pt x="1848967" y="1969512"/>
                </a:cubicBezTo>
                <a:lnTo>
                  <a:pt x="1906068" y="1831228"/>
                </a:lnTo>
                <a:cubicBezTo>
                  <a:pt x="1910527" y="1819505"/>
                  <a:pt x="1901253" y="1806413"/>
                  <a:pt x="1888483" y="1806413"/>
                </a:cubicBezTo>
                <a:close/>
                <a:moveTo>
                  <a:pt x="4790052" y="2434261"/>
                </a:moveTo>
                <a:lnTo>
                  <a:pt x="4729518" y="2592823"/>
                </a:lnTo>
                <a:cubicBezTo>
                  <a:pt x="4725629" y="2603026"/>
                  <a:pt x="4733699" y="2614420"/>
                  <a:pt x="4744823" y="2614420"/>
                </a:cubicBezTo>
                <a:lnTo>
                  <a:pt x="5056119" y="2614420"/>
                </a:lnTo>
                <a:cubicBezTo>
                  <a:pt x="5186157" y="2614420"/>
                  <a:pt x="5299724" y="2537261"/>
                  <a:pt x="5345258" y="2417950"/>
                </a:cubicBezTo>
                <a:lnTo>
                  <a:pt x="5402358" y="2279666"/>
                </a:lnTo>
                <a:cubicBezTo>
                  <a:pt x="5406831" y="2267955"/>
                  <a:pt x="5397557" y="2254863"/>
                  <a:pt x="5384786" y="2254863"/>
                </a:cubicBezTo>
                <a:lnTo>
                  <a:pt x="5078430" y="2254863"/>
                </a:lnTo>
                <a:cubicBezTo>
                  <a:pt x="4947468" y="2254863"/>
                  <a:pt x="4835915" y="2314126"/>
                  <a:pt x="4790052" y="2434261"/>
                </a:cubicBezTo>
                <a:close/>
                <a:moveTo>
                  <a:pt x="2248569" y="1806413"/>
                </a:moveTo>
                <a:lnTo>
                  <a:pt x="2554925" y="1806413"/>
                </a:lnTo>
                <a:cubicBezTo>
                  <a:pt x="2567696" y="1806413"/>
                  <a:pt x="2576970" y="1819518"/>
                  <a:pt x="2572497" y="1831228"/>
                </a:cubicBezTo>
                <a:lnTo>
                  <a:pt x="2515410" y="1969512"/>
                </a:lnTo>
                <a:cubicBezTo>
                  <a:pt x="2469864" y="2088811"/>
                  <a:pt x="2356296" y="2165982"/>
                  <a:pt x="2226258" y="2165982"/>
                </a:cubicBezTo>
                <a:lnTo>
                  <a:pt x="1914962" y="2165982"/>
                </a:lnTo>
                <a:cubicBezTo>
                  <a:pt x="1903851" y="2165982"/>
                  <a:pt x="1895768" y="2154575"/>
                  <a:pt x="1899670" y="2144386"/>
                </a:cubicBezTo>
                <a:lnTo>
                  <a:pt x="1960191" y="1985824"/>
                </a:lnTo>
                <a:cubicBezTo>
                  <a:pt x="2006054" y="1865688"/>
                  <a:pt x="2117619" y="1806413"/>
                  <a:pt x="2248569" y="1806413"/>
                </a:cubicBezTo>
                <a:close/>
                <a:moveTo>
                  <a:pt x="2509873" y="1852470"/>
                </a:moveTo>
                <a:lnTo>
                  <a:pt x="2248569" y="1852470"/>
                </a:lnTo>
                <a:cubicBezTo>
                  <a:pt x="2128971" y="1852470"/>
                  <a:pt x="2039539" y="1907069"/>
                  <a:pt x="2003203" y="2002249"/>
                </a:cubicBezTo>
                <a:lnTo>
                  <a:pt x="1959684" y="2116263"/>
                </a:lnTo>
                <a:cubicBezTo>
                  <a:pt x="1959013" y="2118024"/>
                  <a:pt x="1960318" y="2119925"/>
                  <a:pt x="1962205" y="2119925"/>
                </a:cubicBezTo>
                <a:lnTo>
                  <a:pt x="2226258" y="2119925"/>
                </a:lnTo>
                <a:cubicBezTo>
                  <a:pt x="2337089" y="2119925"/>
                  <a:pt x="2433705" y="2054427"/>
                  <a:pt x="2472385" y="1953087"/>
                </a:cubicBezTo>
                <a:lnTo>
                  <a:pt x="2472613" y="1952504"/>
                </a:lnTo>
                <a:lnTo>
                  <a:pt x="2472841" y="1951934"/>
                </a:lnTo>
                <a:lnTo>
                  <a:pt x="2512369" y="1856209"/>
                </a:lnTo>
                <a:cubicBezTo>
                  <a:pt x="2513104" y="1854421"/>
                  <a:pt x="2511799" y="1852482"/>
                  <a:pt x="2509873" y="1852482"/>
                </a:cubicBezTo>
                <a:close/>
                <a:moveTo>
                  <a:pt x="3085286" y="1351651"/>
                </a:moveTo>
                <a:lnTo>
                  <a:pt x="2778943" y="1351651"/>
                </a:lnTo>
                <a:cubicBezTo>
                  <a:pt x="2647981" y="1351651"/>
                  <a:pt x="2536415" y="1410927"/>
                  <a:pt x="2490565" y="1531062"/>
                </a:cubicBezTo>
                <a:lnTo>
                  <a:pt x="2430031" y="1689624"/>
                </a:lnTo>
                <a:cubicBezTo>
                  <a:pt x="2426142" y="1699814"/>
                  <a:pt x="2434212" y="1711220"/>
                  <a:pt x="2445323" y="1711220"/>
                </a:cubicBezTo>
                <a:lnTo>
                  <a:pt x="2756620" y="1711220"/>
                </a:lnTo>
                <a:cubicBezTo>
                  <a:pt x="2886670" y="1711220"/>
                  <a:pt x="3000225" y="1634049"/>
                  <a:pt x="3045771" y="1514750"/>
                </a:cubicBezTo>
                <a:lnTo>
                  <a:pt x="3102871" y="1376467"/>
                </a:lnTo>
                <a:cubicBezTo>
                  <a:pt x="3107331" y="1364756"/>
                  <a:pt x="3098057" y="1351651"/>
                  <a:pt x="3085286" y="1351651"/>
                </a:cubicBezTo>
                <a:close/>
                <a:moveTo>
                  <a:pt x="64039" y="4552221"/>
                </a:moveTo>
                <a:cubicBezTo>
                  <a:pt x="68512" y="4540510"/>
                  <a:pt x="59233" y="4527406"/>
                  <a:pt x="46465" y="4527406"/>
                </a:cubicBezTo>
                <a:lnTo>
                  <a:pt x="37" y="4527406"/>
                </a:lnTo>
                <a:lnTo>
                  <a:pt x="37" y="4706715"/>
                </a:lnTo>
                <a:cubicBezTo>
                  <a:pt x="2431" y="4701366"/>
                  <a:pt x="4837" y="4696031"/>
                  <a:pt x="6947" y="4690505"/>
                </a:cubicBezTo>
                <a:lnTo>
                  <a:pt x="64038" y="4552221"/>
                </a:lnTo>
                <a:close/>
                <a:moveTo>
                  <a:pt x="8613399" y="4072643"/>
                </a:moveTo>
                <a:lnTo>
                  <a:pt x="8613399" y="4072643"/>
                </a:lnTo>
                <a:cubicBezTo>
                  <a:pt x="8613399" y="4072643"/>
                  <a:pt x="8307057" y="4072643"/>
                  <a:pt x="8307057" y="4072643"/>
                </a:cubicBezTo>
                <a:cubicBezTo>
                  <a:pt x="8176095" y="4072643"/>
                  <a:pt x="8064529" y="4131919"/>
                  <a:pt x="8018666" y="4252054"/>
                </a:cubicBezTo>
                <a:lnTo>
                  <a:pt x="7958145" y="4410616"/>
                </a:lnTo>
                <a:cubicBezTo>
                  <a:pt x="7954242" y="4420806"/>
                  <a:pt x="7962325" y="4432212"/>
                  <a:pt x="7973436" y="4432212"/>
                </a:cubicBezTo>
                <a:lnTo>
                  <a:pt x="8284733" y="4432212"/>
                </a:lnTo>
                <a:cubicBezTo>
                  <a:pt x="8414783" y="4432212"/>
                  <a:pt x="8528350" y="4355042"/>
                  <a:pt x="8573884" y="4235743"/>
                </a:cubicBezTo>
                <a:lnTo>
                  <a:pt x="8630972" y="4097459"/>
                </a:lnTo>
                <a:cubicBezTo>
                  <a:pt x="8635444" y="4085748"/>
                  <a:pt x="8626170" y="4072643"/>
                  <a:pt x="8613399" y="4072643"/>
                </a:cubicBezTo>
                <a:close/>
                <a:moveTo>
                  <a:pt x="92" y="1908551"/>
                </a:moveTo>
                <a:lnTo>
                  <a:pt x="92" y="1997902"/>
                </a:lnTo>
                <a:cubicBezTo>
                  <a:pt x="37488" y="1905459"/>
                  <a:pt x="125869" y="1852470"/>
                  <a:pt x="243599" y="1852470"/>
                </a:cubicBezTo>
                <a:lnTo>
                  <a:pt x="504909" y="1852470"/>
                </a:lnTo>
                <a:cubicBezTo>
                  <a:pt x="506827" y="1852470"/>
                  <a:pt x="508132" y="1854421"/>
                  <a:pt x="507402" y="1856196"/>
                </a:cubicBezTo>
                <a:lnTo>
                  <a:pt x="467873" y="1951934"/>
                </a:lnTo>
                <a:lnTo>
                  <a:pt x="467637" y="1952504"/>
                </a:lnTo>
                <a:lnTo>
                  <a:pt x="467420" y="1953087"/>
                </a:lnTo>
                <a:cubicBezTo>
                  <a:pt x="428732" y="2054427"/>
                  <a:pt x="332116" y="2119925"/>
                  <a:pt x="221279" y="2119925"/>
                </a:cubicBezTo>
                <a:lnTo>
                  <a:pt x="92" y="2119925"/>
                </a:lnTo>
                <a:lnTo>
                  <a:pt x="86" y="2165982"/>
                </a:lnTo>
                <a:lnTo>
                  <a:pt x="221279" y="2165982"/>
                </a:lnTo>
                <a:cubicBezTo>
                  <a:pt x="351331" y="2165982"/>
                  <a:pt x="464897" y="2088811"/>
                  <a:pt x="510433" y="1969512"/>
                </a:cubicBezTo>
                <a:lnTo>
                  <a:pt x="567524" y="1831228"/>
                </a:lnTo>
                <a:cubicBezTo>
                  <a:pt x="571996" y="1819518"/>
                  <a:pt x="562717" y="1806413"/>
                  <a:pt x="549949" y="1806413"/>
                </a:cubicBezTo>
                <a:lnTo>
                  <a:pt x="549949" y="1806413"/>
                </a:lnTo>
                <a:cubicBezTo>
                  <a:pt x="549949" y="1806413"/>
                  <a:pt x="243597" y="1806413"/>
                  <a:pt x="243597" y="1806413"/>
                </a:cubicBezTo>
                <a:cubicBezTo>
                  <a:pt x="144705" y="1806413"/>
                  <a:pt x="56923" y="1840265"/>
                  <a:pt x="91" y="1908551"/>
                </a:cubicBezTo>
                <a:close/>
                <a:moveTo>
                  <a:pt x="158477" y="5138955"/>
                </a:moveTo>
                <a:lnTo>
                  <a:pt x="215569" y="5000659"/>
                </a:lnTo>
                <a:cubicBezTo>
                  <a:pt x="220041" y="4988948"/>
                  <a:pt x="210762" y="4975856"/>
                  <a:pt x="197994" y="4975856"/>
                </a:cubicBezTo>
                <a:lnTo>
                  <a:pt x="30" y="4975856"/>
                </a:lnTo>
                <a:lnTo>
                  <a:pt x="24" y="5307289"/>
                </a:lnTo>
                <a:cubicBezTo>
                  <a:pt x="71790" y="5274717"/>
                  <a:pt x="129217" y="5215606"/>
                  <a:pt x="158476" y="5138955"/>
                </a:cubicBezTo>
                <a:close/>
                <a:moveTo>
                  <a:pt x="485577" y="1531062"/>
                </a:moveTo>
                <a:lnTo>
                  <a:pt x="425052" y="1689624"/>
                </a:lnTo>
                <a:cubicBezTo>
                  <a:pt x="421155" y="1699814"/>
                  <a:pt x="429234" y="1711220"/>
                  <a:pt x="440344" y="1711220"/>
                </a:cubicBezTo>
                <a:lnTo>
                  <a:pt x="751644" y="1711220"/>
                </a:lnTo>
                <a:cubicBezTo>
                  <a:pt x="881689" y="1711220"/>
                  <a:pt x="995256" y="1634049"/>
                  <a:pt x="1040793" y="1514750"/>
                </a:cubicBezTo>
                <a:lnTo>
                  <a:pt x="1097884" y="1376467"/>
                </a:lnTo>
                <a:cubicBezTo>
                  <a:pt x="1102357" y="1364756"/>
                  <a:pt x="1093084" y="1351651"/>
                  <a:pt x="1080309" y="1351651"/>
                </a:cubicBezTo>
                <a:lnTo>
                  <a:pt x="773957" y="1351651"/>
                </a:lnTo>
                <a:cubicBezTo>
                  <a:pt x="642990" y="1351651"/>
                  <a:pt x="531435" y="1410927"/>
                  <a:pt x="485577" y="1531062"/>
                </a:cubicBezTo>
                <a:close/>
                <a:moveTo>
                  <a:pt x="2579719" y="903208"/>
                </a:moveTo>
                <a:lnTo>
                  <a:pt x="2886075" y="903208"/>
                </a:lnTo>
                <a:cubicBezTo>
                  <a:pt x="2898845" y="903210"/>
                  <a:pt x="2908119" y="916306"/>
                  <a:pt x="2903647" y="928023"/>
                </a:cubicBezTo>
                <a:lnTo>
                  <a:pt x="2846559" y="1066307"/>
                </a:lnTo>
                <a:cubicBezTo>
                  <a:pt x="2801013" y="1185606"/>
                  <a:pt x="2687458" y="1262770"/>
                  <a:pt x="2557408" y="1262770"/>
                </a:cubicBezTo>
                <a:lnTo>
                  <a:pt x="2246111" y="1262770"/>
                </a:lnTo>
                <a:cubicBezTo>
                  <a:pt x="2235000" y="1262770"/>
                  <a:pt x="2226917" y="1251372"/>
                  <a:pt x="2230819" y="1241179"/>
                </a:cubicBezTo>
                <a:lnTo>
                  <a:pt x="2291341" y="1082616"/>
                </a:lnTo>
                <a:cubicBezTo>
                  <a:pt x="2337203" y="962475"/>
                  <a:pt x="2448756" y="903208"/>
                  <a:pt x="2579719" y="903208"/>
                </a:cubicBezTo>
                <a:close/>
                <a:moveTo>
                  <a:pt x="2841035" y="949269"/>
                </a:moveTo>
                <a:lnTo>
                  <a:pt x="2579719" y="949269"/>
                </a:lnTo>
                <a:cubicBezTo>
                  <a:pt x="2460121" y="949269"/>
                  <a:pt x="2370688" y="1003860"/>
                  <a:pt x="2334353" y="1099047"/>
                </a:cubicBezTo>
                <a:lnTo>
                  <a:pt x="2290834" y="1213053"/>
                </a:lnTo>
                <a:cubicBezTo>
                  <a:pt x="2290162" y="1214820"/>
                  <a:pt x="2291467" y="1216712"/>
                  <a:pt x="2293355" y="1216712"/>
                </a:cubicBezTo>
                <a:lnTo>
                  <a:pt x="2557396" y="1216712"/>
                </a:lnTo>
                <a:cubicBezTo>
                  <a:pt x="2668239" y="1216712"/>
                  <a:pt x="2764855" y="1151225"/>
                  <a:pt x="2803534" y="1049878"/>
                </a:cubicBezTo>
                <a:lnTo>
                  <a:pt x="2803762" y="1049297"/>
                </a:lnTo>
                <a:lnTo>
                  <a:pt x="2804003" y="1048723"/>
                </a:lnTo>
                <a:lnTo>
                  <a:pt x="2843519" y="952995"/>
                </a:lnTo>
                <a:cubicBezTo>
                  <a:pt x="2844253" y="951219"/>
                  <a:pt x="2842948" y="949270"/>
                  <a:pt x="2841023" y="949270"/>
                </a:cubicBezTo>
                <a:close/>
                <a:moveTo>
                  <a:pt x="2216807" y="903208"/>
                </a:moveTo>
                <a:lnTo>
                  <a:pt x="1910451" y="903208"/>
                </a:lnTo>
                <a:cubicBezTo>
                  <a:pt x="1779489" y="903208"/>
                  <a:pt x="1667923" y="962476"/>
                  <a:pt x="1622073" y="1082616"/>
                </a:cubicBezTo>
                <a:lnTo>
                  <a:pt x="1561539" y="1241179"/>
                </a:lnTo>
                <a:cubicBezTo>
                  <a:pt x="1557650" y="1251373"/>
                  <a:pt x="1565733" y="1262770"/>
                  <a:pt x="1576844" y="1262770"/>
                </a:cubicBezTo>
                <a:lnTo>
                  <a:pt x="1888141" y="1262770"/>
                </a:lnTo>
                <a:cubicBezTo>
                  <a:pt x="2018178" y="1262770"/>
                  <a:pt x="2131746" y="1185606"/>
                  <a:pt x="2177279" y="1066307"/>
                </a:cubicBezTo>
                <a:lnTo>
                  <a:pt x="2234380" y="928021"/>
                </a:lnTo>
                <a:cubicBezTo>
                  <a:pt x="2238852" y="916307"/>
                  <a:pt x="2229578" y="903208"/>
                  <a:pt x="2216807" y="903208"/>
                </a:cubicBezTo>
                <a:close/>
                <a:moveTo>
                  <a:pt x="1547527" y="903208"/>
                </a:moveTo>
                <a:lnTo>
                  <a:pt x="1241180" y="903208"/>
                </a:lnTo>
                <a:cubicBezTo>
                  <a:pt x="1110213" y="903208"/>
                  <a:pt x="998657" y="962476"/>
                  <a:pt x="952799" y="1082616"/>
                </a:cubicBezTo>
                <a:lnTo>
                  <a:pt x="892275" y="1241179"/>
                </a:lnTo>
                <a:cubicBezTo>
                  <a:pt x="888377" y="1251373"/>
                  <a:pt x="896450" y="1262770"/>
                  <a:pt x="907566" y="1262770"/>
                </a:cubicBezTo>
                <a:lnTo>
                  <a:pt x="1218861" y="1262770"/>
                </a:lnTo>
                <a:cubicBezTo>
                  <a:pt x="1348911" y="1262770"/>
                  <a:pt x="1462478" y="1185606"/>
                  <a:pt x="1508012" y="1066307"/>
                </a:cubicBezTo>
                <a:lnTo>
                  <a:pt x="1565100" y="928021"/>
                </a:lnTo>
                <a:cubicBezTo>
                  <a:pt x="1569572" y="916307"/>
                  <a:pt x="1560298" y="903208"/>
                  <a:pt x="1547527" y="903208"/>
                </a:cubicBezTo>
                <a:close/>
                <a:moveTo>
                  <a:pt x="3253496" y="6238611"/>
                </a:moveTo>
                <a:lnTo>
                  <a:pt x="3564793" y="6238611"/>
                </a:lnTo>
                <a:cubicBezTo>
                  <a:pt x="3694843" y="6238611"/>
                  <a:pt x="3808411" y="6161453"/>
                  <a:pt x="3853944" y="6042155"/>
                </a:cubicBezTo>
                <a:lnTo>
                  <a:pt x="3911045" y="5903871"/>
                </a:lnTo>
                <a:cubicBezTo>
                  <a:pt x="3915504" y="5892160"/>
                  <a:pt x="3906230" y="5879055"/>
                  <a:pt x="3893460" y="5879055"/>
                </a:cubicBezTo>
                <a:lnTo>
                  <a:pt x="3587117" y="5879055"/>
                </a:lnTo>
                <a:cubicBezTo>
                  <a:pt x="3456154" y="5879055"/>
                  <a:pt x="3344589" y="5938318"/>
                  <a:pt x="3298726" y="6058466"/>
                </a:cubicBezTo>
                <a:lnTo>
                  <a:pt x="3238205" y="6217028"/>
                </a:lnTo>
                <a:cubicBezTo>
                  <a:pt x="3234315" y="6227218"/>
                  <a:pt x="3242385" y="6238611"/>
                  <a:pt x="3253496" y="6238611"/>
                </a:cubicBezTo>
                <a:close/>
                <a:moveTo>
                  <a:pt x="1899657" y="6217028"/>
                </a:moveTo>
                <a:lnTo>
                  <a:pt x="1960191" y="6058466"/>
                </a:lnTo>
                <a:cubicBezTo>
                  <a:pt x="2006054" y="5938318"/>
                  <a:pt x="2117607" y="5879055"/>
                  <a:pt x="2248569" y="5879055"/>
                </a:cubicBezTo>
                <a:lnTo>
                  <a:pt x="2554925" y="5879055"/>
                </a:lnTo>
                <a:cubicBezTo>
                  <a:pt x="2567696" y="5879055"/>
                  <a:pt x="2576970" y="5892160"/>
                  <a:pt x="2572497" y="5903871"/>
                </a:cubicBezTo>
                <a:lnTo>
                  <a:pt x="2515410" y="6042155"/>
                </a:lnTo>
                <a:cubicBezTo>
                  <a:pt x="2469864" y="6161453"/>
                  <a:pt x="2356296" y="6238624"/>
                  <a:pt x="2226258" y="6238624"/>
                </a:cubicBezTo>
                <a:lnTo>
                  <a:pt x="1914962" y="6238624"/>
                </a:lnTo>
                <a:cubicBezTo>
                  <a:pt x="1903851" y="6238624"/>
                  <a:pt x="1895768" y="6227218"/>
                  <a:pt x="1899670" y="6217028"/>
                </a:cubicBezTo>
                <a:close/>
                <a:moveTo>
                  <a:pt x="1962205" y="6192555"/>
                </a:moveTo>
                <a:lnTo>
                  <a:pt x="2226258" y="6192555"/>
                </a:lnTo>
                <a:cubicBezTo>
                  <a:pt x="2337089" y="6192555"/>
                  <a:pt x="2433705" y="6127069"/>
                  <a:pt x="2472385" y="6025729"/>
                </a:cubicBezTo>
                <a:lnTo>
                  <a:pt x="2472613" y="6025146"/>
                </a:lnTo>
                <a:lnTo>
                  <a:pt x="2472853" y="6024576"/>
                </a:lnTo>
                <a:lnTo>
                  <a:pt x="2512369" y="5928838"/>
                </a:lnTo>
                <a:cubicBezTo>
                  <a:pt x="2513104" y="5927064"/>
                  <a:pt x="2511799" y="5925112"/>
                  <a:pt x="2509873" y="5925112"/>
                </a:cubicBezTo>
                <a:lnTo>
                  <a:pt x="2248569" y="5925112"/>
                </a:lnTo>
                <a:cubicBezTo>
                  <a:pt x="2128971" y="5925112"/>
                  <a:pt x="2039539" y="5979711"/>
                  <a:pt x="2003203" y="6074891"/>
                </a:cubicBezTo>
                <a:lnTo>
                  <a:pt x="1959684" y="6188905"/>
                </a:lnTo>
                <a:cubicBezTo>
                  <a:pt x="1959013" y="6190666"/>
                  <a:pt x="1960318" y="6192555"/>
                  <a:pt x="1962205" y="6192555"/>
                </a:cubicBezTo>
                <a:close/>
                <a:moveTo>
                  <a:pt x="2584229" y="6238611"/>
                </a:moveTo>
                <a:lnTo>
                  <a:pt x="2895526" y="6238611"/>
                </a:lnTo>
                <a:cubicBezTo>
                  <a:pt x="3025563" y="6238611"/>
                  <a:pt x="3139131" y="6161453"/>
                  <a:pt x="3184677" y="6042155"/>
                </a:cubicBezTo>
                <a:lnTo>
                  <a:pt x="3241765" y="5903871"/>
                </a:lnTo>
                <a:cubicBezTo>
                  <a:pt x="3246237" y="5892160"/>
                  <a:pt x="3236963" y="5879055"/>
                  <a:pt x="3224192" y="5879055"/>
                </a:cubicBezTo>
                <a:lnTo>
                  <a:pt x="2917849" y="5879055"/>
                </a:lnTo>
                <a:cubicBezTo>
                  <a:pt x="2786887" y="5879055"/>
                  <a:pt x="2675321" y="5938318"/>
                  <a:pt x="2629458" y="6058466"/>
                </a:cubicBezTo>
                <a:lnTo>
                  <a:pt x="2568925" y="6217028"/>
                </a:lnTo>
                <a:cubicBezTo>
                  <a:pt x="2565035" y="6227218"/>
                  <a:pt x="2573118" y="6238611"/>
                  <a:pt x="2584229" y="6238611"/>
                </a:cubicBezTo>
                <a:close/>
                <a:moveTo>
                  <a:pt x="440344" y="5783850"/>
                </a:moveTo>
                <a:lnTo>
                  <a:pt x="751644" y="5783850"/>
                </a:lnTo>
                <a:cubicBezTo>
                  <a:pt x="881689" y="5783850"/>
                  <a:pt x="995256" y="5706691"/>
                  <a:pt x="1040793" y="5587393"/>
                </a:cubicBezTo>
                <a:lnTo>
                  <a:pt x="1097884" y="5449109"/>
                </a:lnTo>
                <a:cubicBezTo>
                  <a:pt x="1102357" y="5437398"/>
                  <a:pt x="1093084" y="5424294"/>
                  <a:pt x="1080309" y="5424294"/>
                </a:cubicBezTo>
                <a:lnTo>
                  <a:pt x="773957" y="5424294"/>
                </a:lnTo>
                <a:cubicBezTo>
                  <a:pt x="642990" y="5424294"/>
                  <a:pt x="531435" y="5483556"/>
                  <a:pt x="485577" y="5603704"/>
                </a:cubicBezTo>
                <a:lnTo>
                  <a:pt x="425052" y="5762266"/>
                </a:lnTo>
                <a:cubicBezTo>
                  <a:pt x="421155" y="5772456"/>
                  <a:pt x="429234" y="5783850"/>
                  <a:pt x="440344" y="5783850"/>
                </a:cubicBezTo>
                <a:close/>
                <a:moveTo>
                  <a:pt x="3400979" y="454764"/>
                </a:moveTo>
                <a:lnTo>
                  <a:pt x="3094636" y="454764"/>
                </a:lnTo>
                <a:cubicBezTo>
                  <a:pt x="2963661" y="454764"/>
                  <a:pt x="2852108" y="514031"/>
                  <a:pt x="2806245" y="634172"/>
                </a:cubicBezTo>
                <a:lnTo>
                  <a:pt x="2745724" y="792735"/>
                </a:lnTo>
                <a:cubicBezTo>
                  <a:pt x="2741822" y="802929"/>
                  <a:pt x="2749905" y="814326"/>
                  <a:pt x="2761016" y="814326"/>
                </a:cubicBezTo>
                <a:lnTo>
                  <a:pt x="3072313" y="814326"/>
                </a:lnTo>
                <a:cubicBezTo>
                  <a:pt x="3202363" y="814326"/>
                  <a:pt x="3315918" y="737162"/>
                  <a:pt x="3361464" y="617863"/>
                </a:cubicBezTo>
                <a:lnTo>
                  <a:pt x="3418552" y="479577"/>
                </a:lnTo>
                <a:cubicBezTo>
                  <a:pt x="3423024" y="467863"/>
                  <a:pt x="3413750" y="454764"/>
                  <a:pt x="3400979" y="454764"/>
                </a:cubicBezTo>
                <a:close/>
                <a:moveTo>
                  <a:pt x="1248518" y="6238611"/>
                </a:moveTo>
                <a:lnTo>
                  <a:pt x="1559816" y="6238611"/>
                </a:lnTo>
                <a:cubicBezTo>
                  <a:pt x="1689866" y="6238611"/>
                  <a:pt x="1803434" y="6161453"/>
                  <a:pt x="1848967" y="6042155"/>
                </a:cubicBezTo>
                <a:lnTo>
                  <a:pt x="1906068" y="5903871"/>
                </a:lnTo>
                <a:cubicBezTo>
                  <a:pt x="1910527" y="5892160"/>
                  <a:pt x="1901253" y="5879055"/>
                  <a:pt x="1888496" y="5879055"/>
                </a:cubicBezTo>
                <a:lnTo>
                  <a:pt x="1582127" y="5879055"/>
                </a:lnTo>
                <a:cubicBezTo>
                  <a:pt x="1451165" y="5879055"/>
                  <a:pt x="1339612" y="5938318"/>
                  <a:pt x="1293749" y="6058466"/>
                </a:cubicBezTo>
                <a:lnTo>
                  <a:pt x="1233225" y="6217028"/>
                </a:lnTo>
                <a:cubicBezTo>
                  <a:pt x="1229334" y="6227218"/>
                  <a:pt x="1237407" y="6238611"/>
                  <a:pt x="1248517" y="6238611"/>
                </a:cubicBezTo>
                <a:close/>
                <a:moveTo>
                  <a:pt x="1094328" y="5762266"/>
                </a:moveTo>
                <a:lnTo>
                  <a:pt x="1154859" y="5603704"/>
                </a:lnTo>
                <a:cubicBezTo>
                  <a:pt x="1200711" y="5483556"/>
                  <a:pt x="1312271" y="5424294"/>
                  <a:pt x="1443234" y="5424294"/>
                </a:cubicBezTo>
                <a:lnTo>
                  <a:pt x="1749590" y="5424294"/>
                </a:lnTo>
                <a:cubicBezTo>
                  <a:pt x="1762360" y="5424294"/>
                  <a:pt x="1771634" y="5437398"/>
                  <a:pt x="1767162" y="5449109"/>
                </a:cubicBezTo>
                <a:lnTo>
                  <a:pt x="1710074" y="5587393"/>
                </a:lnTo>
                <a:cubicBezTo>
                  <a:pt x="1664528" y="5706691"/>
                  <a:pt x="1550973" y="5783862"/>
                  <a:pt x="1420923" y="5783862"/>
                </a:cubicBezTo>
                <a:lnTo>
                  <a:pt x="1109620" y="5783862"/>
                </a:lnTo>
                <a:cubicBezTo>
                  <a:pt x="1098509" y="5783862"/>
                  <a:pt x="1090436" y="5772456"/>
                  <a:pt x="1094328" y="5762266"/>
                </a:cubicBezTo>
                <a:close/>
                <a:moveTo>
                  <a:pt x="1156870" y="5737793"/>
                </a:moveTo>
                <a:lnTo>
                  <a:pt x="1420923" y="5737793"/>
                </a:lnTo>
                <a:cubicBezTo>
                  <a:pt x="1531754" y="5737793"/>
                  <a:pt x="1628370" y="5672307"/>
                  <a:pt x="1667062" y="5570968"/>
                </a:cubicBezTo>
                <a:lnTo>
                  <a:pt x="1667277" y="5570385"/>
                </a:lnTo>
                <a:lnTo>
                  <a:pt x="1667518" y="5569814"/>
                </a:lnTo>
                <a:lnTo>
                  <a:pt x="1707033" y="5474076"/>
                </a:lnTo>
                <a:cubicBezTo>
                  <a:pt x="1707768" y="5472302"/>
                  <a:pt x="1706463" y="5470350"/>
                  <a:pt x="1704550" y="5470350"/>
                </a:cubicBezTo>
                <a:lnTo>
                  <a:pt x="1443234" y="5470350"/>
                </a:lnTo>
                <a:cubicBezTo>
                  <a:pt x="1323636" y="5470350"/>
                  <a:pt x="1234203" y="5524949"/>
                  <a:pt x="1197872" y="5620129"/>
                </a:cubicBezTo>
                <a:lnTo>
                  <a:pt x="1154351" y="5734143"/>
                </a:lnTo>
                <a:cubicBezTo>
                  <a:pt x="1153677" y="5735905"/>
                  <a:pt x="1154982" y="5737793"/>
                  <a:pt x="1156869" y="5737793"/>
                </a:cubicBezTo>
                <a:close/>
                <a:moveTo>
                  <a:pt x="212000" y="5313816"/>
                </a:moveTo>
                <a:lnTo>
                  <a:pt x="272531" y="5155254"/>
                </a:lnTo>
                <a:cubicBezTo>
                  <a:pt x="318389" y="5035119"/>
                  <a:pt x="429951" y="4975843"/>
                  <a:pt x="560912" y="4975843"/>
                </a:cubicBezTo>
                <a:lnTo>
                  <a:pt x="867264" y="4975843"/>
                </a:lnTo>
                <a:lnTo>
                  <a:pt x="867264" y="4975843"/>
                </a:lnTo>
                <a:cubicBezTo>
                  <a:pt x="880032" y="4975843"/>
                  <a:pt x="889305" y="4988948"/>
                  <a:pt x="884839" y="5000659"/>
                </a:cubicBezTo>
                <a:lnTo>
                  <a:pt x="827747" y="5138942"/>
                </a:lnTo>
                <a:cubicBezTo>
                  <a:pt x="782205" y="5258241"/>
                  <a:pt x="668639" y="5335412"/>
                  <a:pt x="538594" y="5335412"/>
                </a:cubicBezTo>
                <a:lnTo>
                  <a:pt x="227300" y="5335412"/>
                </a:lnTo>
                <a:cubicBezTo>
                  <a:pt x="216184" y="5335412"/>
                  <a:pt x="208111" y="5324006"/>
                  <a:pt x="212001" y="5313816"/>
                </a:cubicBezTo>
                <a:close/>
                <a:moveTo>
                  <a:pt x="274542" y="5289355"/>
                </a:moveTo>
                <a:lnTo>
                  <a:pt x="538593" y="5289355"/>
                </a:lnTo>
                <a:cubicBezTo>
                  <a:pt x="649430" y="5289355"/>
                  <a:pt x="746046" y="5223870"/>
                  <a:pt x="784728" y="5122517"/>
                </a:cubicBezTo>
                <a:lnTo>
                  <a:pt x="784951" y="5121934"/>
                </a:lnTo>
                <a:lnTo>
                  <a:pt x="785186" y="5121364"/>
                </a:lnTo>
                <a:lnTo>
                  <a:pt x="824709" y="5025626"/>
                </a:lnTo>
                <a:cubicBezTo>
                  <a:pt x="825445" y="5023864"/>
                  <a:pt x="824140" y="5021913"/>
                  <a:pt x="822216" y="5021913"/>
                </a:cubicBezTo>
                <a:lnTo>
                  <a:pt x="560912" y="5021913"/>
                </a:lnTo>
                <a:cubicBezTo>
                  <a:pt x="441309" y="5021913"/>
                  <a:pt x="351875" y="5076498"/>
                  <a:pt x="315544" y="5171679"/>
                </a:cubicBezTo>
                <a:lnTo>
                  <a:pt x="272023" y="5285693"/>
                </a:lnTo>
                <a:cubicBezTo>
                  <a:pt x="271349" y="5287454"/>
                  <a:pt x="272654" y="5289355"/>
                  <a:pt x="274541" y="5289355"/>
                </a:cubicBezTo>
                <a:close/>
                <a:moveTo>
                  <a:pt x="6793788" y="2434261"/>
                </a:moveTo>
                <a:lnTo>
                  <a:pt x="6733254" y="2592823"/>
                </a:lnTo>
                <a:cubicBezTo>
                  <a:pt x="6729364" y="2603026"/>
                  <a:pt x="6737435" y="2614420"/>
                  <a:pt x="6748545" y="2614420"/>
                </a:cubicBezTo>
                <a:lnTo>
                  <a:pt x="7059842" y="2614420"/>
                </a:lnTo>
                <a:cubicBezTo>
                  <a:pt x="7189892" y="2614420"/>
                  <a:pt x="7303459" y="2537261"/>
                  <a:pt x="7348993" y="2417950"/>
                </a:cubicBezTo>
                <a:lnTo>
                  <a:pt x="7406093" y="2279666"/>
                </a:lnTo>
                <a:cubicBezTo>
                  <a:pt x="7410553" y="2267955"/>
                  <a:pt x="7401279" y="2254863"/>
                  <a:pt x="7388508" y="2254863"/>
                </a:cubicBezTo>
                <a:lnTo>
                  <a:pt x="7082165" y="2254863"/>
                </a:lnTo>
                <a:cubicBezTo>
                  <a:pt x="6951203" y="2254863"/>
                  <a:pt x="6839637" y="2314126"/>
                  <a:pt x="6793788" y="2434261"/>
                </a:cubicBezTo>
                <a:close/>
                <a:moveTo>
                  <a:pt x="7460989" y="1351651"/>
                </a:moveTo>
                <a:lnTo>
                  <a:pt x="7767346" y="1351651"/>
                </a:lnTo>
                <a:lnTo>
                  <a:pt x="7767346" y="1351651"/>
                </a:lnTo>
                <a:cubicBezTo>
                  <a:pt x="7780116" y="1351651"/>
                  <a:pt x="7789390" y="1364756"/>
                  <a:pt x="7784917" y="1376467"/>
                </a:cubicBezTo>
                <a:lnTo>
                  <a:pt x="7727830" y="1514750"/>
                </a:lnTo>
                <a:cubicBezTo>
                  <a:pt x="7682297" y="1634049"/>
                  <a:pt x="7568729" y="1711220"/>
                  <a:pt x="7438679" y="1711220"/>
                </a:cubicBezTo>
                <a:lnTo>
                  <a:pt x="7127382" y="1711220"/>
                </a:lnTo>
                <a:cubicBezTo>
                  <a:pt x="7116271" y="1711220"/>
                  <a:pt x="7108188" y="1699814"/>
                  <a:pt x="7112090" y="1689624"/>
                </a:cubicBezTo>
                <a:lnTo>
                  <a:pt x="7172612" y="1531062"/>
                </a:lnTo>
                <a:cubicBezTo>
                  <a:pt x="7218474" y="1410914"/>
                  <a:pt x="7330040" y="1351651"/>
                  <a:pt x="7460989" y="1351651"/>
                </a:cubicBezTo>
                <a:close/>
                <a:moveTo>
                  <a:pt x="7722306" y="1397708"/>
                </a:moveTo>
                <a:lnTo>
                  <a:pt x="7460989" y="1397708"/>
                </a:lnTo>
                <a:cubicBezTo>
                  <a:pt x="7341391" y="1397708"/>
                  <a:pt x="7251959" y="1452307"/>
                  <a:pt x="7215623" y="1547487"/>
                </a:cubicBezTo>
                <a:lnTo>
                  <a:pt x="7172104" y="1661501"/>
                </a:lnTo>
                <a:cubicBezTo>
                  <a:pt x="7171433" y="1663262"/>
                  <a:pt x="7172738" y="1665151"/>
                  <a:pt x="7174626" y="1665151"/>
                </a:cubicBezTo>
                <a:lnTo>
                  <a:pt x="7438679" y="1665151"/>
                </a:lnTo>
                <a:cubicBezTo>
                  <a:pt x="7549510" y="1665151"/>
                  <a:pt x="7646126" y="1599665"/>
                  <a:pt x="7684817" y="1498325"/>
                </a:cubicBezTo>
                <a:lnTo>
                  <a:pt x="7685033" y="1497742"/>
                </a:lnTo>
                <a:lnTo>
                  <a:pt x="7685261" y="1497172"/>
                </a:lnTo>
                <a:lnTo>
                  <a:pt x="7724802" y="1401434"/>
                </a:lnTo>
                <a:cubicBezTo>
                  <a:pt x="7725524" y="1399660"/>
                  <a:pt x="7724219" y="1397720"/>
                  <a:pt x="7722306" y="1397720"/>
                </a:cubicBezTo>
                <a:close/>
                <a:moveTo>
                  <a:pt x="7266288" y="2165982"/>
                </a:moveTo>
                <a:lnTo>
                  <a:pt x="7577572" y="2165982"/>
                </a:lnTo>
                <a:cubicBezTo>
                  <a:pt x="7707635" y="2165982"/>
                  <a:pt x="7821190" y="2088811"/>
                  <a:pt x="7866736" y="1969512"/>
                </a:cubicBezTo>
                <a:lnTo>
                  <a:pt x="7923823" y="1831228"/>
                </a:lnTo>
                <a:cubicBezTo>
                  <a:pt x="7928296" y="1819505"/>
                  <a:pt x="7919022" y="1806413"/>
                  <a:pt x="7906251" y="1806413"/>
                </a:cubicBezTo>
                <a:lnTo>
                  <a:pt x="7599895" y="1806413"/>
                </a:lnTo>
                <a:cubicBezTo>
                  <a:pt x="7468933" y="1806413"/>
                  <a:pt x="7357367" y="1865676"/>
                  <a:pt x="7311518" y="1985824"/>
                </a:cubicBezTo>
                <a:lnTo>
                  <a:pt x="7250984" y="2144386"/>
                </a:lnTo>
                <a:cubicBezTo>
                  <a:pt x="7247094" y="2154575"/>
                  <a:pt x="7255177" y="2165982"/>
                  <a:pt x="7266288" y="2165982"/>
                </a:cubicBezTo>
                <a:close/>
                <a:moveTo>
                  <a:pt x="8336019" y="2895347"/>
                </a:moveTo>
                <a:lnTo>
                  <a:pt x="8275485" y="3053910"/>
                </a:lnTo>
                <a:cubicBezTo>
                  <a:pt x="8271595" y="3064099"/>
                  <a:pt x="8279666" y="3075506"/>
                  <a:pt x="8290777" y="3075506"/>
                </a:cubicBezTo>
                <a:lnTo>
                  <a:pt x="8602073" y="3075506"/>
                </a:lnTo>
                <a:cubicBezTo>
                  <a:pt x="8732124" y="3075506"/>
                  <a:pt x="8845691" y="2998335"/>
                  <a:pt x="8891224" y="2879036"/>
                </a:cubicBezTo>
                <a:lnTo>
                  <a:pt x="8948325" y="2740752"/>
                </a:lnTo>
                <a:cubicBezTo>
                  <a:pt x="8952784" y="2729042"/>
                  <a:pt x="8943511" y="2715937"/>
                  <a:pt x="8930752" y="2715937"/>
                </a:cubicBezTo>
                <a:lnTo>
                  <a:pt x="8930752" y="2715937"/>
                </a:lnTo>
                <a:cubicBezTo>
                  <a:pt x="8930752" y="2715937"/>
                  <a:pt x="8624396" y="2715937"/>
                  <a:pt x="8624396" y="2715937"/>
                </a:cubicBezTo>
                <a:cubicBezTo>
                  <a:pt x="8493434" y="2715937"/>
                  <a:pt x="8381869" y="2775212"/>
                  <a:pt x="8336019" y="2895347"/>
                </a:cubicBezTo>
                <a:close/>
                <a:moveTo>
                  <a:pt x="9181667" y="3782236"/>
                </a:moveTo>
                <a:lnTo>
                  <a:pt x="9238768" y="3643952"/>
                </a:lnTo>
                <a:cubicBezTo>
                  <a:pt x="9243227" y="3632241"/>
                  <a:pt x="9233954" y="3619136"/>
                  <a:pt x="9221183" y="3619136"/>
                </a:cubicBezTo>
                <a:lnTo>
                  <a:pt x="9221183" y="3619136"/>
                </a:lnTo>
                <a:cubicBezTo>
                  <a:pt x="9221183" y="3619136"/>
                  <a:pt x="8914840" y="3619136"/>
                  <a:pt x="8914840" y="3619136"/>
                </a:cubicBezTo>
                <a:cubicBezTo>
                  <a:pt x="8783877" y="3619136"/>
                  <a:pt x="8672312" y="3678412"/>
                  <a:pt x="8626449" y="3798547"/>
                </a:cubicBezTo>
                <a:lnTo>
                  <a:pt x="8565928" y="3957109"/>
                </a:lnTo>
                <a:cubicBezTo>
                  <a:pt x="8562026" y="3967299"/>
                  <a:pt x="8570109" y="3978705"/>
                  <a:pt x="8581220" y="3978705"/>
                </a:cubicBezTo>
                <a:lnTo>
                  <a:pt x="8892516" y="3978705"/>
                </a:lnTo>
                <a:cubicBezTo>
                  <a:pt x="9022567" y="3978705"/>
                  <a:pt x="9136134" y="3901534"/>
                  <a:pt x="9181667" y="3782236"/>
                </a:cubicBezTo>
                <a:close/>
                <a:moveTo>
                  <a:pt x="9091627" y="2254863"/>
                </a:moveTo>
                <a:cubicBezTo>
                  <a:pt x="8960652" y="2254863"/>
                  <a:pt x="8849099" y="2314126"/>
                  <a:pt x="8803248" y="2434261"/>
                </a:cubicBezTo>
                <a:lnTo>
                  <a:pt x="8742715" y="2592823"/>
                </a:lnTo>
                <a:cubicBezTo>
                  <a:pt x="8738826" y="2603026"/>
                  <a:pt x="8746895" y="2614420"/>
                  <a:pt x="8758007" y="2614420"/>
                </a:cubicBezTo>
                <a:lnTo>
                  <a:pt x="9069303" y="2614420"/>
                </a:lnTo>
                <a:cubicBezTo>
                  <a:pt x="9199354" y="2614420"/>
                  <a:pt x="9312921" y="2537261"/>
                  <a:pt x="9358454" y="2417950"/>
                </a:cubicBezTo>
                <a:lnTo>
                  <a:pt x="9415555" y="2279666"/>
                </a:lnTo>
                <a:cubicBezTo>
                  <a:pt x="9420014" y="2267955"/>
                  <a:pt x="9410740" y="2254863"/>
                  <a:pt x="9397970" y="2254863"/>
                </a:cubicBezTo>
                <a:lnTo>
                  <a:pt x="9091627" y="2254863"/>
                </a:lnTo>
                <a:close/>
                <a:moveTo>
                  <a:pt x="9271341" y="3075493"/>
                </a:moveTo>
                <a:lnTo>
                  <a:pt x="8960056" y="3075493"/>
                </a:lnTo>
                <a:cubicBezTo>
                  <a:pt x="8948945" y="3075493"/>
                  <a:pt x="8940862" y="3064099"/>
                  <a:pt x="8944765" y="3053910"/>
                </a:cubicBezTo>
                <a:lnTo>
                  <a:pt x="9005286" y="2895347"/>
                </a:lnTo>
                <a:cubicBezTo>
                  <a:pt x="9051148" y="2775200"/>
                  <a:pt x="9162701" y="2715937"/>
                  <a:pt x="9293664" y="2715937"/>
                </a:cubicBezTo>
                <a:lnTo>
                  <a:pt x="9600020" y="2715937"/>
                </a:lnTo>
                <a:lnTo>
                  <a:pt x="9600020" y="2715937"/>
                </a:lnTo>
                <a:cubicBezTo>
                  <a:pt x="9612790" y="2715937"/>
                  <a:pt x="9622052" y="2729029"/>
                  <a:pt x="9617592" y="2740752"/>
                </a:cubicBezTo>
                <a:lnTo>
                  <a:pt x="9560504" y="2879036"/>
                </a:lnTo>
                <a:cubicBezTo>
                  <a:pt x="9514958" y="2998335"/>
                  <a:pt x="9401391" y="3075493"/>
                  <a:pt x="9271341" y="3075493"/>
                </a:cubicBezTo>
                <a:close/>
                <a:moveTo>
                  <a:pt x="9007300" y="3029436"/>
                </a:moveTo>
                <a:lnTo>
                  <a:pt x="9271341" y="3029436"/>
                </a:lnTo>
                <a:cubicBezTo>
                  <a:pt x="9382184" y="3029436"/>
                  <a:pt x="9478800" y="2963951"/>
                  <a:pt x="9517492" y="2862598"/>
                </a:cubicBezTo>
                <a:lnTo>
                  <a:pt x="9517707" y="2862028"/>
                </a:lnTo>
                <a:lnTo>
                  <a:pt x="9517935" y="2861458"/>
                </a:lnTo>
                <a:lnTo>
                  <a:pt x="9557463" y="2765720"/>
                </a:lnTo>
                <a:cubicBezTo>
                  <a:pt x="9558199" y="2763945"/>
                  <a:pt x="9556893" y="2761994"/>
                  <a:pt x="9554980" y="2761994"/>
                </a:cubicBezTo>
                <a:lnTo>
                  <a:pt x="9293664" y="2761994"/>
                </a:lnTo>
                <a:cubicBezTo>
                  <a:pt x="9174066" y="2761994"/>
                  <a:pt x="9084633" y="2816592"/>
                  <a:pt x="9048298" y="2911773"/>
                </a:cubicBezTo>
                <a:lnTo>
                  <a:pt x="9004779" y="3025774"/>
                </a:lnTo>
                <a:cubicBezTo>
                  <a:pt x="9004107" y="3027548"/>
                  <a:pt x="9005412" y="3029436"/>
                  <a:pt x="9007300" y="3029436"/>
                </a:cubicBezTo>
                <a:close/>
                <a:moveTo>
                  <a:pt x="3552517" y="903208"/>
                </a:moveTo>
                <a:lnTo>
                  <a:pt x="3246161" y="903208"/>
                </a:lnTo>
                <a:cubicBezTo>
                  <a:pt x="3115199" y="903208"/>
                  <a:pt x="3003645" y="962476"/>
                  <a:pt x="2957783" y="1082616"/>
                </a:cubicBezTo>
                <a:lnTo>
                  <a:pt x="2897262" y="1241179"/>
                </a:lnTo>
                <a:cubicBezTo>
                  <a:pt x="2893360" y="1251373"/>
                  <a:pt x="2901443" y="1262770"/>
                  <a:pt x="2912553" y="1262770"/>
                </a:cubicBezTo>
                <a:lnTo>
                  <a:pt x="3223838" y="1262770"/>
                </a:lnTo>
                <a:cubicBezTo>
                  <a:pt x="3353900" y="1262770"/>
                  <a:pt x="3467455" y="1185606"/>
                  <a:pt x="3513001" y="1066307"/>
                </a:cubicBezTo>
                <a:lnTo>
                  <a:pt x="3570089" y="928021"/>
                </a:lnTo>
                <a:cubicBezTo>
                  <a:pt x="3574549" y="916307"/>
                  <a:pt x="3565275" y="903208"/>
                  <a:pt x="3552517" y="903208"/>
                </a:cubicBezTo>
                <a:close/>
                <a:moveTo>
                  <a:pt x="4423821" y="1351651"/>
                </a:moveTo>
                <a:lnTo>
                  <a:pt x="4117465" y="1351651"/>
                </a:lnTo>
                <a:cubicBezTo>
                  <a:pt x="3986516" y="1351651"/>
                  <a:pt x="3874950" y="1410927"/>
                  <a:pt x="3829087" y="1531062"/>
                </a:cubicBezTo>
                <a:lnTo>
                  <a:pt x="3768566" y="1689624"/>
                </a:lnTo>
                <a:cubicBezTo>
                  <a:pt x="3764664" y="1699814"/>
                  <a:pt x="3772747" y="1711220"/>
                  <a:pt x="3783858" y="1711220"/>
                </a:cubicBezTo>
                <a:lnTo>
                  <a:pt x="4095154" y="1711220"/>
                </a:lnTo>
                <a:cubicBezTo>
                  <a:pt x="4225205" y="1711220"/>
                  <a:pt x="4338772" y="1634049"/>
                  <a:pt x="4384306" y="1514750"/>
                </a:cubicBezTo>
                <a:lnTo>
                  <a:pt x="4441393" y="1376467"/>
                </a:lnTo>
                <a:cubicBezTo>
                  <a:pt x="4445866" y="1364756"/>
                  <a:pt x="4436592" y="1351651"/>
                  <a:pt x="4423821" y="1351651"/>
                </a:cubicBezTo>
                <a:close/>
                <a:moveTo>
                  <a:pt x="4638515" y="1985824"/>
                </a:moveTo>
                <a:lnTo>
                  <a:pt x="4577994" y="2144386"/>
                </a:lnTo>
                <a:cubicBezTo>
                  <a:pt x="4574091" y="2154575"/>
                  <a:pt x="4582174" y="2165982"/>
                  <a:pt x="4593286" y="2165982"/>
                </a:cubicBezTo>
                <a:lnTo>
                  <a:pt x="4904582" y="2165982"/>
                </a:lnTo>
                <a:cubicBezTo>
                  <a:pt x="5034633" y="2165982"/>
                  <a:pt x="5148200" y="2088811"/>
                  <a:pt x="5193733" y="1969512"/>
                </a:cubicBezTo>
                <a:lnTo>
                  <a:pt x="5250821" y="1831228"/>
                </a:lnTo>
                <a:cubicBezTo>
                  <a:pt x="5255293" y="1819505"/>
                  <a:pt x="5246019" y="1806413"/>
                  <a:pt x="5233249" y="1806413"/>
                </a:cubicBezTo>
                <a:lnTo>
                  <a:pt x="4926893" y="1806413"/>
                </a:lnTo>
                <a:cubicBezTo>
                  <a:pt x="4795931" y="1806413"/>
                  <a:pt x="4684365" y="1865676"/>
                  <a:pt x="4638515" y="1985824"/>
                </a:cubicBezTo>
                <a:close/>
                <a:moveTo>
                  <a:pt x="4221784" y="903208"/>
                </a:moveTo>
                <a:lnTo>
                  <a:pt x="3915428" y="903208"/>
                </a:lnTo>
                <a:cubicBezTo>
                  <a:pt x="3784466" y="903208"/>
                  <a:pt x="3672913" y="962476"/>
                  <a:pt x="3627050" y="1082616"/>
                </a:cubicBezTo>
                <a:lnTo>
                  <a:pt x="3566529" y="1241179"/>
                </a:lnTo>
                <a:cubicBezTo>
                  <a:pt x="3562627" y="1251373"/>
                  <a:pt x="3570710" y="1262770"/>
                  <a:pt x="3581821" y="1262770"/>
                </a:cubicBezTo>
                <a:lnTo>
                  <a:pt x="3893118" y="1262770"/>
                </a:lnTo>
                <a:cubicBezTo>
                  <a:pt x="4023168" y="1262770"/>
                  <a:pt x="4136735" y="1185606"/>
                  <a:pt x="4182268" y="1066307"/>
                </a:cubicBezTo>
                <a:lnTo>
                  <a:pt x="4239357" y="928021"/>
                </a:lnTo>
                <a:cubicBezTo>
                  <a:pt x="4243829" y="916307"/>
                  <a:pt x="4234555" y="903208"/>
                  <a:pt x="4221784" y="903208"/>
                </a:cubicBezTo>
                <a:close/>
                <a:moveTo>
                  <a:pt x="6230841" y="903208"/>
                </a:moveTo>
                <a:lnTo>
                  <a:pt x="5924485" y="903208"/>
                </a:lnTo>
                <a:cubicBezTo>
                  <a:pt x="5793522" y="903208"/>
                  <a:pt x="5681957" y="962476"/>
                  <a:pt x="5636107" y="1082616"/>
                </a:cubicBezTo>
                <a:lnTo>
                  <a:pt x="5575573" y="1241179"/>
                </a:lnTo>
                <a:cubicBezTo>
                  <a:pt x="5571683" y="1251373"/>
                  <a:pt x="5579766" y="1262770"/>
                  <a:pt x="5590877" y="1262770"/>
                </a:cubicBezTo>
                <a:lnTo>
                  <a:pt x="5902174" y="1262770"/>
                </a:lnTo>
                <a:cubicBezTo>
                  <a:pt x="6032211" y="1262770"/>
                  <a:pt x="6145779" y="1185606"/>
                  <a:pt x="6191325" y="1066307"/>
                </a:cubicBezTo>
                <a:lnTo>
                  <a:pt x="6248413" y="928021"/>
                </a:lnTo>
                <a:cubicBezTo>
                  <a:pt x="6252885" y="916307"/>
                  <a:pt x="6243611" y="903208"/>
                  <a:pt x="6230841" y="903208"/>
                </a:cubicBezTo>
                <a:close/>
                <a:moveTo>
                  <a:pt x="5457254" y="1351651"/>
                </a:moveTo>
                <a:lnTo>
                  <a:pt x="5763610" y="1351651"/>
                </a:lnTo>
                <a:lnTo>
                  <a:pt x="5763610" y="1351651"/>
                </a:lnTo>
                <a:cubicBezTo>
                  <a:pt x="5776381" y="1351651"/>
                  <a:pt x="5785655" y="1364756"/>
                  <a:pt x="5781182" y="1376467"/>
                </a:cubicBezTo>
                <a:lnTo>
                  <a:pt x="5724095" y="1514750"/>
                </a:lnTo>
                <a:cubicBezTo>
                  <a:pt x="5678561" y="1634049"/>
                  <a:pt x="5564981" y="1711220"/>
                  <a:pt x="5434944" y="1711220"/>
                </a:cubicBezTo>
                <a:lnTo>
                  <a:pt x="5123647" y="1711220"/>
                </a:lnTo>
                <a:cubicBezTo>
                  <a:pt x="5112536" y="1711220"/>
                  <a:pt x="5104453" y="1699814"/>
                  <a:pt x="5108355" y="1689624"/>
                </a:cubicBezTo>
                <a:lnTo>
                  <a:pt x="5168876" y="1531062"/>
                </a:lnTo>
                <a:cubicBezTo>
                  <a:pt x="5214739" y="1410914"/>
                  <a:pt x="5326292" y="1351651"/>
                  <a:pt x="5457254" y="1351651"/>
                </a:cubicBezTo>
                <a:close/>
                <a:moveTo>
                  <a:pt x="5718571" y="1397708"/>
                </a:moveTo>
                <a:lnTo>
                  <a:pt x="5457254" y="1397708"/>
                </a:lnTo>
                <a:cubicBezTo>
                  <a:pt x="5337656" y="1397708"/>
                  <a:pt x="5248224" y="1452307"/>
                  <a:pt x="5211888" y="1547487"/>
                </a:cubicBezTo>
                <a:lnTo>
                  <a:pt x="5168369" y="1661501"/>
                </a:lnTo>
                <a:cubicBezTo>
                  <a:pt x="5167698" y="1663262"/>
                  <a:pt x="5169003" y="1665151"/>
                  <a:pt x="5170878" y="1665151"/>
                </a:cubicBezTo>
                <a:lnTo>
                  <a:pt x="5434931" y="1665151"/>
                </a:lnTo>
                <a:cubicBezTo>
                  <a:pt x="5545775" y="1665151"/>
                  <a:pt x="5642390" y="1599665"/>
                  <a:pt x="5681082" y="1498325"/>
                </a:cubicBezTo>
                <a:lnTo>
                  <a:pt x="5681298" y="1497742"/>
                </a:lnTo>
                <a:lnTo>
                  <a:pt x="5681526" y="1497172"/>
                </a:lnTo>
                <a:lnTo>
                  <a:pt x="5721054" y="1401434"/>
                </a:lnTo>
                <a:cubicBezTo>
                  <a:pt x="5721789" y="1399660"/>
                  <a:pt x="5720484" y="1397720"/>
                  <a:pt x="5718558" y="1397720"/>
                </a:cubicBezTo>
                <a:close/>
                <a:moveTo>
                  <a:pt x="6432877" y="1351651"/>
                </a:moveTo>
                <a:lnTo>
                  <a:pt x="6126534" y="1351651"/>
                </a:lnTo>
                <a:cubicBezTo>
                  <a:pt x="5995572" y="1351651"/>
                  <a:pt x="5884006" y="1410927"/>
                  <a:pt x="5838144" y="1531062"/>
                </a:cubicBezTo>
                <a:lnTo>
                  <a:pt x="5777622" y="1689624"/>
                </a:lnTo>
                <a:cubicBezTo>
                  <a:pt x="5773733" y="1699814"/>
                  <a:pt x="5781803" y="1711220"/>
                  <a:pt x="5792914" y="1711220"/>
                </a:cubicBezTo>
                <a:lnTo>
                  <a:pt x="6104211" y="1711220"/>
                </a:lnTo>
                <a:cubicBezTo>
                  <a:pt x="6234261" y="1711220"/>
                  <a:pt x="6347828" y="1634049"/>
                  <a:pt x="6393362" y="1514750"/>
                </a:cubicBezTo>
                <a:lnTo>
                  <a:pt x="6450462" y="1376467"/>
                </a:lnTo>
                <a:cubicBezTo>
                  <a:pt x="6454935" y="1364756"/>
                  <a:pt x="6445661" y="1351651"/>
                  <a:pt x="6432877" y="1351651"/>
                </a:cubicBezTo>
                <a:close/>
              </a:path>
            </a:pathLst>
          </a:custGeom>
          <a:solidFill>
            <a:srgbClr val="FFFFFF">
              <a:alpha val="5000"/>
            </a:srgbClr>
          </a:solidFill>
          <a:ln w="12666" cap="flat">
            <a:noFill/>
            <a:prstDash val="solid"/>
            <a:miter/>
          </a:ln>
        </p:spPr>
        <p:txBody>
          <a:bodyPr rtlCol="0" anchor="ctr"/>
          <a:lstStyle/>
          <a:p>
            <a:endParaRPr lang="en-US"/>
          </a:p>
        </p:txBody>
      </p:sp>
      <p:sp>
        <p:nvSpPr>
          <p:cNvPr id="44" name="Inner Leaf">
            <a:extLst>
              <a:ext uri="{FF2B5EF4-FFF2-40B4-BE49-F238E27FC236}">
                <a16:creationId xmlns:a16="http://schemas.microsoft.com/office/drawing/2014/main" id="{52DE6502-D5E4-2AA8-89D1-9FACAF131BB7}"/>
              </a:ext>
            </a:extLst>
          </p:cNvPr>
          <p:cNvSpPr/>
          <p:nvPr/>
        </p:nvSpPr>
        <p:spPr>
          <a:xfrm>
            <a:off x="-8965" y="681399"/>
            <a:ext cx="9127951" cy="5497797"/>
          </a:xfrm>
          <a:custGeom>
            <a:avLst/>
            <a:gdLst>
              <a:gd name="connsiteX0" fmla="*/ 0 w 9127951"/>
              <a:gd name="connsiteY0" fmla="*/ 5497798 h 5497797"/>
              <a:gd name="connsiteX1" fmla="*/ 3816044 w 9127951"/>
              <a:gd name="connsiteY1" fmla="*/ 5497798 h 5497797"/>
              <a:gd name="connsiteX2" fmla="*/ 5890589 w 9127951"/>
              <a:gd name="connsiteY2" fmla="*/ 5035093 h 5497797"/>
              <a:gd name="connsiteX3" fmla="*/ 5895674 w 9127951"/>
              <a:gd name="connsiteY3" fmla="*/ 5032551 h 5497797"/>
              <a:gd name="connsiteX4" fmla="*/ 5890589 w 9127951"/>
              <a:gd name="connsiteY4" fmla="*/ 5035093 h 5497797"/>
              <a:gd name="connsiteX5" fmla="*/ 6249058 w 9127951"/>
              <a:gd name="connsiteY5" fmla="*/ 4844418 h 5497797"/>
              <a:gd name="connsiteX6" fmla="*/ 6249058 w 9127951"/>
              <a:gd name="connsiteY6" fmla="*/ 4844418 h 5497797"/>
              <a:gd name="connsiteX7" fmla="*/ 6249058 w 9127951"/>
              <a:gd name="connsiteY7" fmla="*/ 4844418 h 5497797"/>
              <a:gd name="connsiteX8" fmla="*/ 8237164 w 9127951"/>
              <a:gd name="connsiteY8" fmla="*/ 2492759 h 5497797"/>
              <a:gd name="connsiteX9" fmla="*/ 9110455 w 9127951"/>
              <a:gd name="connsiteY9" fmla="*/ 378808 h 5497797"/>
              <a:gd name="connsiteX10" fmla="*/ 8840968 w 9127951"/>
              <a:gd name="connsiteY10" fmla="*/ 0 h 5497797"/>
              <a:gd name="connsiteX11" fmla="*/ 4155446 w 9127951"/>
              <a:gd name="connsiteY11" fmla="*/ 0 h 5497797"/>
              <a:gd name="connsiteX12" fmla="*/ 0 w 9127951"/>
              <a:gd name="connsiteY12" fmla="*/ 2196577 h 5497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127951" h="5497797">
                <a:moveTo>
                  <a:pt x="0" y="5497798"/>
                </a:moveTo>
                <a:lnTo>
                  <a:pt x="3816044" y="5497798"/>
                </a:lnTo>
                <a:cubicBezTo>
                  <a:pt x="4555863" y="5497798"/>
                  <a:pt x="5261361" y="5333817"/>
                  <a:pt x="5890589" y="5035093"/>
                </a:cubicBezTo>
                <a:cubicBezTo>
                  <a:pt x="5891860" y="5035093"/>
                  <a:pt x="5894403" y="5033822"/>
                  <a:pt x="5895674" y="5032551"/>
                </a:cubicBezTo>
                <a:cubicBezTo>
                  <a:pt x="5894403" y="5032551"/>
                  <a:pt x="5891860" y="5033822"/>
                  <a:pt x="5890589" y="5035093"/>
                </a:cubicBezTo>
                <a:cubicBezTo>
                  <a:pt x="6013892" y="4976619"/>
                  <a:pt x="6133382" y="4913061"/>
                  <a:pt x="6249058" y="4844418"/>
                </a:cubicBezTo>
                <a:cubicBezTo>
                  <a:pt x="6249058" y="4844418"/>
                  <a:pt x="6249058" y="4844418"/>
                  <a:pt x="6249058" y="4844418"/>
                </a:cubicBezTo>
                <a:cubicBezTo>
                  <a:pt x="6249058" y="4844418"/>
                  <a:pt x="6249058" y="4844418"/>
                  <a:pt x="6249058" y="4844418"/>
                </a:cubicBezTo>
                <a:cubicBezTo>
                  <a:pt x="7142689" y="4320697"/>
                  <a:pt x="7850728" y="3505879"/>
                  <a:pt x="8237164" y="2492759"/>
                </a:cubicBezTo>
                <a:lnTo>
                  <a:pt x="9110455" y="378808"/>
                </a:lnTo>
                <a:cubicBezTo>
                  <a:pt x="9179098" y="199573"/>
                  <a:pt x="9036728" y="0"/>
                  <a:pt x="8840968" y="0"/>
                </a:cubicBezTo>
                <a:lnTo>
                  <a:pt x="4155446" y="0"/>
                </a:lnTo>
                <a:cubicBezTo>
                  <a:pt x="2364371" y="0"/>
                  <a:pt x="809734" y="727108"/>
                  <a:pt x="0" y="2196577"/>
                </a:cubicBezTo>
              </a:path>
            </a:pathLst>
          </a:custGeom>
          <a:solidFill>
            <a:srgbClr val="426DA9"/>
          </a:solidFill>
          <a:ln w="12710" cap="flat">
            <a:noFill/>
            <a:prstDash val="solid"/>
            <a:miter/>
          </a:ln>
        </p:spPr>
        <p:txBody>
          <a:bodyPr rtlCol="0" anchor="ctr">
            <a:noAutofit/>
          </a:bodyPr>
          <a:lstStyle/>
          <a:p>
            <a:endParaRPr lang="en-US"/>
          </a:p>
        </p:txBody>
      </p:sp>
      <p:sp>
        <p:nvSpPr>
          <p:cNvPr id="40" name="Proprietary Statement">
            <a:extLst>
              <a:ext uri="{FF2B5EF4-FFF2-40B4-BE49-F238E27FC236}">
                <a16:creationId xmlns:a16="http://schemas.microsoft.com/office/drawing/2014/main" id="{0567C7F8-1C51-DF09-1A17-656492C3B1A6}"/>
              </a:ext>
            </a:extLst>
          </p:cNvPr>
          <p:cNvSpPr txBox="1"/>
          <p:nvPr userDrawn="1"/>
        </p:nvSpPr>
        <p:spPr>
          <a:xfrm rot="5400000">
            <a:off x="11015684" y="1173468"/>
            <a:ext cx="1949939" cy="275129"/>
          </a:xfrm>
          <a:prstGeom prst="rect">
            <a:avLst/>
          </a:prstGeom>
          <a:noFill/>
        </p:spPr>
        <p:txBody>
          <a:bodyPr wrap="square" rtlCol="0">
            <a:noAutofit/>
          </a:bodyPr>
          <a:lstStyle/>
          <a:p>
            <a:r>
              <a:rPr lang="en-US" sz="800">
                <a:solidFill>
                  <a:schemeClr val="tx1"/>
                </a:solidFill>
              </a:rPr>
              <a:t>Proprietary business information of ADM.</a:t>
            </a:r>
          </a:p>
        </p:txBody>
      </p:sp>
      <p:sp>
        <p:nvSpPr>
          <p:cNvPr id="2" name="Copy">
            <a:extLst>
              <a:ext uri="{FF2B5EF4-FFF2-40B4-BE49-F238E27FC236}">
                <a16:creationId xmlns:a16="http://schemas.microsoft.com/office/drawing/2014/main" id="{3F596004-519C-BBE1-D86A-4DCEF4C2F164}"/>
              </a:ext>
            </a:extLst>
          </p:cNvPr>
          <p:cNvSpPr>
            <a:spLocks noGrp="1"/>
          </p:cNvSpPr>
          <p:nvPr>
            <p:ph type="body" sz="quarter" idx="35" hasCustomPrompt="1"/>
          </p:nvPr>
        </p:nvSpPr>
        <p:spPr>
          <a:xfrm>
            <a:off x="1263405" y="4217923"/>
            <a:ext cx="4818072" cy="1069524"/>
          </a:xfrm>
          <a:prstGeom prst="rect">
            <a:avLst/>
          </a:prstGeom>
        </p:spPr>
        <p:txBody>
          <a:bodyPr lIns="0" tIns="0" rIns="0" bIns="0" anchor="t">
            <a:noAutofit/>
          </a:bodyPr>
          <a:lstStyle>
            <a:lvl1pPr marL="0" indent="0">
              <a:lnSpc>
                <a:spcPct val="100000"/>
              </a:lnSpc>
              <a:spcBef>
                <a:spcPts val="0"/>
              </a:spcBef>
              <a:buFont typeface="Arial" panose="020B0604020202020204" pitchFamily="34" charset="0"/>
              <a:buNone/>
              <a:defRPr sz="2400" b="1" i="0">
                <a:solidFill>
                  <a:schemeClr val="bg1"/>
                </a:solidFill>
                <a:latin typeface="+mn-lt"/>
                <a:cs typeface="Calibri" panose="020F0502020204030204" pitchFamily="34" charset="0"/>
              </a:defRPr>
            </a:lvl1pPr>
            <a:lvl2pPr marL="290513" indent="-58738">
              <a:lnSpc>
                <a:spcPct val="100000"/>
              </a:lnSpc>
              <a:buFont typeface="Courier New" panose="02070309020205020404" pitchFamily="49" charset="0"/>
              <a:buChar char="o"/>
              <a:tabLst/>
              <a:defRPr kumimoji="0" lang="en-US" sz="1100" b="1" i="0" u="none" strike="noStrike" kern="1200" cap="none" spc="0" normalizeH="0" baseline="0" dirty="0">
                <a:ln>
                  <a:noFill/>
                </a:ln>
                <a:solidFill>
                  <a:schemeClr val="bg1"/>
                </a:solidFill>
                <a:effectLst/>
                <a:uLnTx/>
                <a:uFillTx/>
                <a:latin typeface="+mn-lt"/>
                <a:ea typeface="Verdana" panose="020B0604030504040204" pitchFamily="34" charset="0"/>
                <a:cs typeface="Calibri" panose="020F0502020204030204" pitchFamily="34" charset="0"/>
              </a:defRPr>
            </a:lvl2pPr>
            <a:lvl3pPr marL="520700" indent="-171450">
              <a:lnSpc>
                <a:spcPct val="100000"/>
              </a:lnSpc>
              <a:buFont typeface="Wingdings" pitchFamily="2" charset="2"/>
              <a:buChar char="§"/>
              <a:defRPr kumimoji="0" lang="en-US" sz="1100" b="0" i="0" u="none" strike="noStrike" kern="1200" cap="none" spc="0" normalizeH="0" baseline="0" dirty="0">
                <a:ln>
                  <a:noFill/>
                </a:ln>
                <a:solidFill>
                  <a:schemeClr val="bg1"/>
                </a:solidFill>
                <a:effectLst/>
                <a:uLnTx/>
                <a:uFillTx/>
                <a:latin typeface="+mn-lt"/>
                <a:ea typeface="Verdana" panose="020B0604030504040204" pitchFamily="34" charset="0"/>
                <a:cs typeface="Calibri" panose="020F0502020204030204" pitchFamily="34" charset="0"/>
              </a:defRPr>
            </a:lvl3pPr>
            <a:lvl4pPr marL="682625" indent="-171450">
              <a:lnSpc>
                <a:spcPct val="100000"/>
              </a:lnSpc>
              <a:defRPr kumimoji="0" lang="en-US" sz="1100" b="0" i="0" u="none" strike="noStrike" kern="1200" cap="none" spc="0" normalizeH="0" baseline="0" dirty="0">
                <a:ln>
                  <a:noFill/>
                </a:ln>
                <a:solidFill>
                  <a:schemeClr val="bg1"/>
                </a:solidFill>
                <a:effectLst/>
                <a:uLnTx/>
                <a:uFillTx/>
                <a:latin typeface="+mn-lt"/>
                <a:ea typeface="Verdana" panose="020B0604030504040204" pitchFamily="34" charset="0"/>
                <a:cs typeface="Calibri" panose="020F0502020204030204" pitchFamily="34" charset="0"/>
              </a:defRPr>
            </a:lvl4pPr>
          </a:lstStyle>
          <a:p>
            <a:pPr lvl="0"/>
            <a:r>
              <a:rPr lang="en-US"/>
              <a:t>Text font is Calibri Bold, 24pt</a:t>
            </a:r>
          </a:p>
          <a:p>
            <a:pPr marL="290513" lvl="1" indent="-115888" algn="l" defTabSz="914400" rtl="0" eaLnBrk="1" latinLnBrk="0" hangingPunct="1">
              <a:lnSpc>
                <a:spcPct val="100000"/>
              </a:lnSpc>
              <a:spcBef>
                <a:spcPts val="500"/>
              </a:spcBef>
              <a:buFont typeface="Courier New" panose="02070309020205020404" pitchFamily="49" charset="0"/>
              <a:buChar char="o"/>
              <a:tabLst/>
            </a:pPr>
            <a:r>
              <a:rPr lang="en-US"/>
              <a:t>List Font is Calibri Bold, 11pt</a:t>
            </a:r>
          </a:p>
          <a:p>
            <a:pPr marL="465138" lvl="2" indent="-115888" algn="l" defTabSz="914400" rtl="0" eaLnBrk="1" latinLnBrk="0" hangingPunct="1">
              <a:lnSpc>
                <a:spcPct val="100000"/>
              </a:lnSpc>
              <a:spcBef>
                <a:spcPts val="500"/>
              </a:spcBef>
              <a:buFont typeface="Wingdings" pitchFamily="2" charset="2"/>
              <a:buChar char="§"/>
              <a:tabLst/>
            </a:pPr>
            <a:r>
              <a:rPr lang="en-US"/>
              <a:t>List Font is Calibri, 11pt</a:t>
            </a:r>
          </a:p>
          <a:p>
            <a:pPr marL="628650" lvl="3" indent="-117475" algn="l" defTabSz="914400" rtl="0" eaLnBrk="1" latinLnBrk="0" hangingPunct="1">
              <a:lnSpc>
                <a:spcPct val="100000"/>
              </a:lnSpc>
              <a:spcBef>
                <a:spcPts val="500"/>
              </a:spcBef>
              <a:buFont typeface="Arial" panose="020B0604020202020204" pitchFamily="34" charset="0"/>
              <a:buChar char="•"/>
              <a:tabLst/>
            </a:pPr>
            <a:r>
              <a:rPr lang="en-US"/>
              <a:t>List Font is Calibri, 11pt</a:t>
            </a:r>
          </a:p>
        </p:txBody>
      </p:sp>
      <p:sp>
        <p:nvSpPr>
          <p:cNvPr id="3" name="Title">
            <a:extLst>
              <a:ext uri="{FF2B5EF4-FFF2-40B4-BE49-F238E27FC236}">
                <a16:creationId xmlns:a16="http://schemas.microsoft.com/office/drawing/2014/main" id="{2B78B174-C6E0-2469-EAB4-43BAF65E7C2E}"/>
              </a:ext>
            </a:extLst>
          </p:cNvPr>
          <p:cNvSpPr>
            <a:spLocks noGrp="1"/>
          </p:cNvSpPr>
          <p:nvPr>
            <p:ph type="body" sz="quarter" idx="32" hasCustomPrompt="1"/>
          </p:nvPr>
        </p:nvSpPr>
        <p:spPr>
          <a:xfrm>
            <a:off x="1263405" y="2242017"/>
            <a:ext cx="6686735" cy="1725684"/>
          </a:xfrm>
          <a:prstGeom prst="rect">
            <a:avLst/>
          </a:prstGeom>
        </p:spPr>
        <p:txBody>
          <a:bodyPr lIns="0" tIns="0" rIns="0" bIns="0">
            <a:noAutofit/>
          </a:bodyPr>
          <a:lstStyle>
            <a:lvl1pPr marL="0" indent="0">
              <a:lnSpc>
                <a:spcPct val="100000"/>
              </a:lnSpc>
              <a:spcBef>
                <a:spcPts val="0"/>
              </a:spcBef>
              <a:buNone/>
              <a:defRPr sz="3600" b="1" i="0">
                <a:solidFill>
                  <a:schemeClr val="bg1"/>
                </a:solidFill>
                <a:latin typeface="+mj-lt"/>
              </a:defRPr>
            </a:lvl1pPr>
          </a:lstStyle>
          <a:p>
            <a:pPr lvl="0"/>
            <a:r>
              <a:rPr lang="en-US"/>
              <a:t>Title Font is </a:t>
            </a:r>
            <a:br>
              <a:rPr lang="en-US"/>
            </a:br>
            <a:r>
              <a:rPr lang="en-US"/>
              <a:t>Sitka Text Bold, </a:t>
            </a:r>
            <a:br>
              <a:rPr lang="en-US"/>
            </a:br>
            <a:r>
              <a:rPr lang="en-US"/>
              <a:t>36pt in Title Case</a:t>
            </a:r>
          </a:p>
        </p:txBody>
      </p:sp>
      <p:sp>
        <p:nvSpPr>
          <p:cNvPr id="4" name="Section Header">
            <a:extLst>
              <a:ext uri="{FF2B5EF4-FFF2-40B4-BE49-F238E27FC236}">
                <a16:creationId xmlns:a16="http://schemas.microsoft.com/office/drawing/2014/main" id="{9F0789E6-D4F9-81CD-DD5C-DE31E0A7204F}"/>
              </a:ext>
            </a:extLst>
          </p:cNvPr>
          <p:cNvSpPr>
            <a:spLocks noGrp="1"/>
          </p:cNvSpPr>
          <p:nvPr>
            <p:ph type="body" sz="quarter" idx="33" hasCustomPrompt="1"/>
          </p:nvPr>
        </p:nvSpPr>
        <p:spPr>
          <a:xfrm>
            <a:off x="1263405" y="2024474"/>
            <a:ext cx="6684264" cy="169277"/>
          </a:xfrm>
          <a:prstGeom prst="rect">
            <a:avLst/>
          </a:prstGeom>
        </p:spPr>
        <p:txBody>
          <a:bodyPr lIns="0" tIns="0" rIns="0" bIns="0">
            <a:noAutofit/>
          </a:bodyPr>
          <a:lstStyle>
            <a:lvl1pPr marL="0" indent="0">
              <a:lnSpc>
                <a:spcPct val="100000"/>
              </a:lnSpc>
              <a:spcBef>
                <a:spcPts val="0"/>
              </a:spcBef>
              <a:buNone/>
              <a:defRPr sz="1100" b="1">
                <a:solidFill>
                  <a:schemeClr val="bg1"/>
                </a:solidFill>
                <a:latin typeface="+mn-lt"/>
              </a:defRPr>
            </a:lvl1pPr>
          </a:lstStyle>
          <a:p>
            <a:pPr lvl="0"/>
            <a:r>
              <a:rPr lang="en-US" dirty="0"/>
              <a:t>Section Header Font is Calibri Bold, 11pt</a:t>
            </a:r>
          </a:p>
        </p:txBody>
      </p:sp>
      <p:sp>
        <p:nvSpPr>
          <p:cNvPr id="5" name="Page Number">
            <a:extLst>
              <a:ext uri="{FF2B5EF4-FFF2-40B4-BE49-F238E27FC236}">
                <a16:creationId xmlns:a16="http://schemas.microsoft.com/office/drawing/2014/main" id="{A8F1851B-4359-D054-E352-5E9A8F3771A3}"/>
              </a:ext>
            </a:extLst>
          </p:cNvPr>
          <p:cNvSpPr txBox="1"/>
          <p:nvPr userDrawn="1"/>
        </p:nvSpPr>
        <p:spPr>
          <a:xfrm>
            <a:off x="11725057" y="76801"/>
            <a:ext cx="583933" cy="153888"/>
          </a:xfrm>
          <a:prstGeom prst="rect">
            <a:avLst/>
          </a:prstGeom>
          <a:noFill/>
        </p:spPr>
        <p:txBody>
          <a:bodyPr wrap="square" lIns="0" tIns="0" rIns="0" bIns="0" rtlCol="0" anchor="ctr" anchorCtr="0">
            <a:noAutofit/>
          </a:bodyPr>
          <a:lstStyle/>
          <a:p>
            <a:pPr algn="ctr"/>
            <a:fld id="{B49023F9-1F1A-4EC8-9204-C35E5AB6C15C}" type="slidenum">
              <a:rPr lang="en-US" sz="1000" smtClean="0">
                <a:solidFill>
                  <a:schemeClr val="tx1"/>
                </a:solidFill>
                <a:latin typeface="+mj-lt"/>
              </a:rPr>
              <a:pPr algn="ctr"/>
              <a:t>‹#›</a:t>
            </a:fld>
            <a:endParaRPr lang="en-US" sz="1000">
              <a:solidFill>
                <a:schemeClr val="tx1"/>
              </a:solidFill>
              <a:latin typeface="+mj-lt"/>
            </a:endParaRPr>
          </a:p>
        </p:txBody>
      </p:sp>
    </p:spTree>
    <p:extLst>
      <p:ext uri="{BB962C8B-B14F-4D97-AF65-F5344CB8AC3E}">
        <p14:creationId xmlns:p14="http://schemas.microsoft.com/office/powerpoint/2010/main" val="121294966"/>
      </p:ext>
    </p:extLst>
  </p:cSld>
  <p:clrMapOvr>
    <a:masterClrMapping/>
  </p:clrMapOvr>
  <p:extLst>
    <p:ext uri="{DCECCB84-F9BA-43D5-87BE-67443E8EF086}">
      <p15:sldGuideLst xmlns:p15="http://schemas.microsoft.com/office/powerpoint/2012/main"/>
    </p:ext>
  </p:extLst>
</p:sldLayout>
</file>

<file path=ppt/slideLayouts/slideLayout68.xml><?xml version="1.0" encoding="utf-8"?>
<p:sldLayout xmlns:a="http://schemas.openxmlformats.org/drawingml/2006/main" xmlns:r="http://schemas.openxmlformats.org/officeDocument/2006/relationships" xmlns:p="http://schemas.openxmlformats.org/presentationml/2006/main" preserve="1" userDrawn="1">
  <p:cSld name="Divider 8f">
    <p:spTree>
      <p:nvGrpSpPr>
        <p:cNvPr id="1" name=""/>
        <p:cNvGrpSpPr/>
        <p:nvPr/>
      </p:nvGrpSpPr>
      <p:grpSpPr>
        <a:xfrm>
          <a:off x="0" y="0"/>
          <a:ext cx="0" cy="0"/>
          <a:chOff x="0" y="0"/>
          <a:chExt cx="0" cy="0"/>
        </a:xfrm>
      </p:grpSpPr>
      <p:sp>
        <p:nvSpPr>
          <p:cNvPr id="17" name="Freeform 16">
            <a:extLst>
              <a:ext uri="{FF2B5EF4-FFF2-40B4-BE49-F238E27FC236}">
                <a16:creationId xmlns:a16="http://schemas.microsoft.com/office/drawing/2014/main" id="{8C195FE9-8E5F-63F5-CAE4-0329A9B9D12B}"/>
              </a:ext>
            </a:extLst>
          </p:cNvPr>
          <p:cNvSpPr/>
          <p:nvPr userDrawn="1"/>
        </p:nvSpPr>
        <p:spPr>
          <a:xfrm>
            <a:off x="-3364" y="-163"/>
            <a:ext cx="12195199" cy="6859814"/>
          </a:xfrm>
          <a:custGeom>
            <a:avLst/>
            <a:gdLst>
              <a:gd name="connsiteX0" fmla="*/ 12195200 w 12195199"/>
              <a:gd name="connsiteY0" fmla="*/ 0 h 6859814"/>
              <a:gd name="connsiteX1" fmla="*/ 1883118 w 12195199"/>
              <a:gd name="connsiteY1" fmla="*/ 0 h 6859814"/>
              <a:gd name="connsiteX2" fmla="*/ 1178189 w 12195199"/>
              <a:gd name="connsiteY2" fmla="*/ 284306 h 6859814"/>
              <a:gd name="connsiteX3" fmla="*/ 136 w 12195199"/>
              <a:gd name="connsiteY3" fmla="*/ 284306 h 6859814"/>
              <a:gd name="connsiteX4" fmla="*/ 136 w 12195199"/>
              <a:gd name="connsiteY4" fmla="*/ 3877916 h 6859814"/>
              <a:gd name="connsiteX5" fmla="*/ 0 w 12195199"/>
              <a:gd name="connsiteY5" fmla="*/ 3877916 h 6859814"/>
              <a:gd name="connsiteX6" fmla="*/ 0 w 12195199"/>
              <a:gd name="connsiteY6" fmla="*/ 6859815 h 6859814"/>
              <a:gd name="connsiteX7" fmla="*/ 12195060 w 12195199"/>
              <a:gd name="connsiteY7" fmla="*/ 6859815 h 6859814"/>
              <a:gd name="connsiteX8" fmla="*/ 12195060 w 12195199"/>
              <a:gd name="connsiteY8" fmla="*/ 4452972 h 6859814"/>
              <a:gd name="connsiteX9" fmla="*/ 12195200 w 12195199"/>
              <a:gd name="connsiteY9" fmla="*/ 4452858 h 6859814"/>
              <a:gd name="connsiteX10" fmla="*/ 12195200 w 12195199"/>
              <a:gd name="connsiteY10" fmla="*/ 0 h 68598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195199" h="6859814">
                <a:moveTo>
                  <a:pt x="12195200" y="0"/>
                </a:moveTo>
                <a:lnTo>
                  <a:pt x="1883118" y="0"/>
                </a:lnTo>
                <a:cubicBezTo>
                  <a:pt x="1700710" y="178922"/>
                  <a:pt x="1450873" y="284306"/>
                  <a:pt x="1178189" y="284306"/>
                </a:cubicBezTo>
                <a:lnTo>
                  <a:pt x="136" y="284306"/>
                </a:lnTo>
                <a:lnTo>
                  <a:pt x="136" y="3877916"/>
                </a:lnTo>
                <a:lnTo>
                  <a:pt x="0" y="3877916"/>
                </a:lnTo>
                <a:lnTo>
                  <a:pt x="0" y="6859815"/>
                </a:lnTo>
                <a:lnTo>
                  <a:pt x="12195060" y="6859815"/>
                </a:lnTo>
                <a:lnTo>
                  <a:pt x="12195060" y="4452972"/>
                </a:lnTo>
                <a:cubicBezTo>
                  <a:pt x="12195111" y="4452947"/>
                  <a:pt x="12195149" y="4452896"/>
                  <a:pt x="12195200" y="4452858"/>
                </a:cubicBezTo>
                <a:lnTo>
                  <a:pt x="12195200" y="0"/>
                </a:lnTo>
                <a:close/>
              </a:path>
            </a:pathLst>
          </a:custGeom>
          <a:solidFill>
            <a:srgbClr val="DC582A"/>
          </a:solidFill>
          <a:ln w="12700" cap="flat">
            <a:noFill/>
            <a:prstDash val="solid"/>
            <a:miter/>
          </a:ln>
        </p:spPr>
        <p:txBody>
          <a:bodyPr rtlCol="0" anchor="ctr">
            <a:noAutofit/>
          </a:bodyPr>
          <a:lstStyle/>
          <a:p>
            <a:endParaRPr lang="en-US"/>
          </a:p>
        </p:txBody>
      </p:sp>
      <p:sp>
        <p:nvSpPr>
          <p:cNvPr id="6" name="Graphic 11">
            <a:extLst>
              <a:ext uri="{FF2B5EF4-FFF2-40B4-BE49-F238E27FC236}">
                <a16:creationId xmlns:a16="http://schemas.microsoft.com/office/drawing/2014/main" id="{AB4E3A8A-1D9F-6E93-053B-006D4DFC41F2}"/>
              </a:ext>
            </a:extLst>
          </p:cNvPr>
          <p:cNvSpPr/>
          <p:nvPr userDrawn="1"/>
        </p:nvSpPr>
        <p:spPr>
          <a:xfrm>
            <a:off x="0" y="91332"/>
            <a:ext cx="11799254" cy="6687061"/>
          </a:xfrm>
          <a:custGeom>
            <a:avLst/>
            <a:gdLst>
              <a:gd name="connsiteX0" fmla="*/ 2745724 w 11799254"/>
              <a:gd name="connsiteY0" fmla="*/ 4865378 h 6687061"/>
              <a:gd name="connsiteX1" fmla="*/ 2806245 w 11799254"/>
              <a:gd name="connsiteY1" fmla="*/ 4706816 h 6687061"/>
              <a:gd name="connsiteX2" fmla="*/ 3094636 w 11799254"/>
              <a:gd name="connsiteY2" fmla="*/ 4527406 h 6687061"/>
              <a:gd name="connsiteX3" fmla="*/ 3400979 w 11799254"/>
              <a:gd name="connsiteY3" fmla="*/ 4527406 h 6687061"/>
              <a:gd name="connsiteX4" fmla="*/ 3418552 w 11799254"/>
              <a:gd name="connsiteY4" fmla="*/ 4552221 h 6687061"/>
              <a:gd name="connsiteX5" fmla="*/ 3361464 w 11799254"/>
              <a:gd name="connsiteY5" fmla="*/ 4690505 h 6687061"/>
              <a:gd name="connsiteX6" fmla="*/ 3072313 w 11799254"/>
              <a:gd name="connsiteY6" fmla="*/ 4886962 h 6687061"/>
              <a:gd name="connsiteX7" fmla="*/ 2761016 w 11799254"/>
              <a:gd name="connsiteY7" fmla="*/ 4886962 h 6687061"/>
              <a:gd name="connsiteX8" fmla="*/ 2745724 w 11799254"/>
              <a:gd name="connsiteY8" fmla="*/ 4865378 h 6687061"/>
              <a:gd name="connsiteX9" fmla="*/ 4631167 w 11799254"/>
              <a:gd name="connsiteY9" fmla="*/ 4432212 h 6687061"/>
              <a:gd name="connsiteX10" fmla="*/ 4942464 w 11799254"/>
              <a:gd name="connsiteY10" fmla="*/ 4432212 h 6687061"/>
              <a:gd name="connsiteX11" fmla="*/ 5231615 w 11799254"/>
              <a:gd name="connsiteY11" fmla="*/ 4235743 h 6687061"/>
              <a:gd name="connsiteX12" fmla="*/ 5288702 w 11799254"/>
              <a:gd name="connsiteY12" fmla="*/ 4097459 h 6687061"/>
              <a:gd name="connsiteX13" fmla="*/ 5271130 w 11799254"/>
              <a:gd name="connsiteY13" fmla="*/ 4072643 h 6687061"/>
              <a:gd name="connsiteX14" fmla="*/ 5271130 w 11799254"/>
              <a:gd name="connsiteY14" fmla="*/ 4072643 h 6687061"/>
              <a:gd name="connsiteX15" fmla="*/ 4964774 w 11799254"/>
              <a:gd name="connsiteY15" fmla="*/ 4072643 h 6687061"/>
              <a:gd name="connsiteX16" fmla="*/ 4676396 w 11799254"/>
              <a:gd name="connsiteY16" fmla="*/ 4252054 h 6687061"/>
              <a:gd name="connsiteX17" fmla="*/ 4615875 w 11799254"/>
              <a:gd name="connsiteY17" fmla="*/ 4410616 h 6687061"/>
              <a:gd name="connsiteX18" fmla="*/ 4631167 w 11799254"/>
              <a:gd name="connsiteY18" fmla="*/ 4432212 h 6687061"/>
              <a:gd name="connsiteX19" fmla="*/ 6744491 w 11799254"/>
              <a:gd name="connsiteY19" fmla="*/ 454764 h 6687061"/>
              <a:gd name="connsiteX20" fmla="*/ 6744491 w 11799254"/>
              <a:gd name="connsiteY20" fmla="*/ 454764 h 6687061"/>
              <a:gd name="connsiteX21" fmla="*/ 6762063 w 11799254"/>
              <a:gd name="connsiteY21" fmla="*/ 479577 h 6687061"/>
              <a:gd name="connsiteX22" fmla="*/ 6704976 w 11799254"/>
              <a:gd name="connsiteY22" fmla="*/ 617860 h 6687061"/>
              <a:gd name="connsiteX23" fmla="*/ 6415824 w 11799254"/>
              <a:gd name="connsiteY23" fmla="*/ 814326 h 6687061"/>
              <a:gd name="connsiteX24" fmla="*/ 6104528 w 11799254"/>
              <a:gd name="connsiteY24" fmla="*/ 814326 h 6687061"/>
              <a:gd name="connsiteX25" fmla="*/ 6089236 w 11799254"/>
              <a:gd name="connsiteY25" fmla="*/ 792731 h 6687061"/>
              <a:gd name="connsiteX26" fmla="*/ 6149757 w 11799254"/>
              <a:gd name="connsiteY26" fmla="*/ 634172 h 6687061"/>
              <a:gd name="connsiteX27" fmla="*/ 6438135 w 11799254"/>
              <a:gd name="connsiteY27" fmla="*/ 454764 h 6687061"/>
              <a:gd name="connsiteX28" fmla="*/ 6744491 w 11799254"/>
              <a:gd name="connsiteY28" fmla="*/ 454764 h 6687061"/>
              <a:gd name="connsiteX29" fmla="*/ 6699452 w 11799254"/>
              <a:gd name="connsiteY29" fmla="*/ 500825 h 6687061"/>
              <a:gd name="connsiteX30" fmla="*/ 6438135 w 11799254"/>
              <a:gd name="connsiteY30" fmla="*/ 500825 h 6687061"/>
              <a:gd name="connsiteX31" fmla="*/ 6192769 w 11799254"/>
              <a:gd name="connsiteY31" fmla="*/ 650603 h 6687061"/>
              <a:gd name="connsiteX32" fmla="*/ 6149263 w 11799254"/>
              <a:gd name="connsiteY32" fmla="*/ 764609 h 6687061"/>
              <a:gd name="connsiteX33" fmla="*/ 6151772 w 11799254"/>
              <a:gd name="connsiteY33" fmla="*/ 768267 h 6687061"/>
              <a:gd name="connsiteX34" fmla="*/ 6415824 w 11799254"/>
              <a:gd name="connsiteY34" fmla="*/ 768267 h 6687061"/>
              <a:gd name="connsiteX35" fmla="*/ 6661963 w 11799254"/>
              <a:gd name="connsiteY35" fmla="*/ 601431 h 6687061"/>
              <a:gd name="connsiteX36" fmla="*/ 6662179 w 11799254"/>
              <a:gd name="connsiteY36" fmla="*/ 600852 h 6687061"/>
              <a:gd name="connsiteX37" fmla="*/ 6662420 w 11799254"/>
              <a:gd name="connsiteY37" fmla="*/ 600279 h 6687061"/>
              <a:gd name="connsiteX38" fmla="*/ 6701948 w 11799254"/>
              <a:gd name="connsiteY38" fmla="*/ 504551 h 6687061"/>
              <a:gd name="connsiteX39" fmla="*/ 6699452 w 11799254"/>
              <a:gd name="connsiteY39" fmla="*/ 500826 h 6687061"/>
              <a:gd name="connsiteX40" fmla="*/ 3960657 w 11799254"/>
              <a:gd name="connsiteY40" fmla="*/ 4432212 h 6687061"/>
              <a:gd name="connsiteX41" fmla="*/ 4271955 w 11799254"/>
              <a:gd name="connsiteY41" fmla="*/ 4432212 h 6687061"/>
              <a:gd name="connsiteX42" fmla="*/ 4561105 w 11799254"/>
              <a:gd name="connsiteY42" fmla="*/ 4235743 h 6687061"/>
              <a:gd name="connsiteX43" fmla="*/ 4618193 w 11799254"/>
              <a:gd name="connsiteY43" fmla="*/ 4097459 h 6687061"/>
              <a:gd name="connsiteX44" fmla="*/ 4600621 w 11799254"/>
              <a:gd name="connsiteY44" fmla="*/ 4072643 h 6687061"/>
              <a:gd name="connsiteX45" fmla="*/ 4600621 w 11799254"/>
              <a:gd name="connsiteY45" fmla="*/ 4072643 h 6687061"/>
              <a:gd name="connsiteX46" fmla="*/ 4294265 w 11799254"/>
              <a:gd name="connsiteY46" fmla="*/ 4072643 h 6687061"/>
              <a:gd name="connsiteX47" fmla="*/ 4005887 w 11799254"/>
              <a:gd name="connsiteY47" fmla="*/ 4252054 h 6687061"/>
              <a:gd name="connsiteX48" fmla="*/ 3945353 w 11799254"/>
              <a:gd name="connsiteY48" fmla="*/ 4410616 h 6687061"/>
              <a:gd name="connsiteX49" fmla="*/ 3960657 w 11799254"/>
              <a:gd name="connsiteY49" fmla="*/ 4432212 h 6687061"/>
              <a:gd name="connsiteX50" fmla="*/ 9953594 w 11799254"/>
              <a:gd name="connsiteY50" fmla="*/ 1 h 6687061"/>
              <a:gd name="connsiteX51" fmla="*/ 9953594 w 11799254"/>
              <a:gd name="connsiteY51" fmla="*/ 4 h 6687061"/>
              <a:gd name="connsiteX52" fmla="*/ 9971166 w 11799254"/>
              <a:gd name="connsiteY52" fmla="*/ 24817 h 6687061"/>
              <a:gd name="connsiteX53" fmla="*/ 9914066 w 11799254"/>
              <a:gd name="connsiteY53" fmla="*/ 163099 h 6687061"/>
              <a:gd name="connsiteX54" fmla="*/ 9624927 w 11799254"/>
              <a:gd name="connsiteY54" fmla="*/ 359565 h 6687061"/>
              <a:gd name="connsiteX55" fmla="*/ 9313618 w 11799254"/>
              <a:gd name="connsiteY55" fmla="*/ 359565 h 6687061"/>
              <a:gd name="connsiteX56" fmla="*/ 9298326 w 11799254"/>
              <a:gd name="connsiteY56" fmla="*/ 337970 h 6687061"/>
              <a:gd name="connsiteX57" fmla="*/ 9358860 w 11799254"/>
              <a:gd name="connsiteY57" fmla="*/ 179408 h 6687061"/>
              <a:gd name="connsiteX58" fmla="*/ 9647238 w 11799254"/>
              <a:gd name="connsiteY58" fmla="*/ 0 h 6687061"/>
              <a:gd name="connsiteX59" fmla="*/ 9953594 w 11799254"/>
              <a:gd name="connsiteY59" fmla="*/ 0 h 6687061"/>
              <a:gd name="connsiteX60" fmla="*/ 9908542 w 11799254"/>
              <a:gd name="connsiteY60" fmla="*/ 46062 h 6687061"/>
              <a:gd name="connsiteX61" fmla="*/ 9647238 w 11799254"/>
              <a:gd name="connsiteY61" fmla="*/ 46062 h 6687061"/>
              <a:gd name="connsiteX62" fmla="*/ 9401872 w 11799254"/>
              <a:gd name="connsiteY62" fmla="*/ 195840 h 6687061"/>
              <a:gd name="connsiteX63" fmla="*/ 9358353 w 11799254"/>
              <a:gd name="connsiteY63" fmla="*/ 309846 h 6687061"/>
              <a:gd name="connsiteX64" fmla="*/ 9360875 w 11799254"/>
              <a:gd name="connsiteY64" fmla="*/ 313506 h 6687061"/>
              <a:gd name="connsiteX65" fmla="*/ 9624927 w 11799254"/>
              <a:gd name="connsiteY65" fmla="*/ 313506 h 6687061"/>
              <a:gd name="connsiteX66" fmla="*/ 9871054 w 11799254"/>
              <a:gd name="connsiteY66" fmla="*/ 146670 h 6687061"/>
              <a:gd name="connsiteX67" fmla="*/ 9871269 w 11799254"/>
              <a:gd name="connsiteY67" fmla="*/ 146091 h 6687061"/>
              <a:gd name="connsiteX68" fmla="*/ 9871510 w 11799254"/>
              <a:gd name="connsiteY68" fmla="*/ 145518 h 6687061"/>
              <a:gd name="connsiteX69" fmla="*/ 9911038 w 11799254"/>
              <a:gd name="connsiteY69" fmla="*/ 49787 h 6687061"/>
              <a:gd name="connsiteX70" fmla="*/ 9908542 w 11799254"/>
              <a:gd name="connsiteY70" fmla="*/ 46062 h 6687061"/>
              <a:gd name="connsiteX71" fmla="*/ 3430284 w 11799254"/>
              <a:gd name="connsiteY71" fmla="*/ 4886962 h 6687061"/>
              <a:gd name="connsiteX72" fmla="*/ 3741580 w 11799254"/>
              <a:gd name="connsiteY72" fmla="*/ 4886962 h 6687061"/>
              <a:gd name="connsiteX73" fmla="*/ 4030731 w 11799254"/>
              <a:gd name="connsiteY73" fmla="*/ 4690505 h 6687061"/>
              <a:gd name="connsiteX74" fmla="*/ 4087832 w 11799254"/>
              <a:gd name="connsiteY74" fmla="*/ 4552221 h 6687061"/>
              <a:gd name="connsiteX75" fmla="*/ 4070259 w 11799254"/>
              <a:gd name="connsiteY75" fmla="*/ 4527406 h 6687061"/>
              <a:gd name="connsiteX76" fmla="*/ 3763903 w 11799254"/>
              <a:gd name="connsiteY76" fmla="*/ 4527406 h 6687061"/>
              <a:gd name="connsiteX77" fmla="*/ 3475525 w 11799254"/>
              <a:gd name="connsiteY77" fmla="*/ 4706816 h 6687061"/>
              <a:gd name="connsiteX78" fmla="*/ 3414992 w 11799254"/>
              <a:gd name="connsiteY78" fmla="*/ 4865378 h 6687061"/>
              <a:gd name="connsiteX79" fmla="*/ 3430284 w 11799254"/>
              <a:gd name="connsiteY79" fmla="*/ 4886962 h 6687061"/>
              <a:gd name="connsiteX80" fmla="*/ 10918563 w 11799254"/>
              <a:gd name="connsiteY80" fmla="*/ 3619136 h 6687061"/>
              <a:gd name="connsiteX81" fmla="*/ 10630184 w 11799254"/>
              <a:gd name="connsiteY81" fmla="*/ 3798547 h 6687061"/>
              <a:gd name="connsiteX82" fmla="*/ 10569650 w 11799254"/>
              <a:gd name="connsiteY82" fmla="*/ 3957109 h 6687061"/>
              <a:gd name="connsiteX83" fmla="*/ 10584955 w 11799254"/>
              <a:gd name="connsiteY83" fmla="*/ 3978705 h 6687061"/>
              <a:gd name="connsiteX84" fmla="*/ 10896239 w 11799254"/>
              <a:gd name="connsiteY84" fmla="*/ 3978705 h 6687061"/>
              <a:gd name="connsiteX85" fmla="*/ 11185390 w 11799254"/>
              <a:gd name="connsiteY85" fmla="*/ 3782236 h 6687061"/>
              <a:gd name="connsiteX86" fmla="*/ 11242491 w 11799254"/>
              <a:gd name="connsiteY86" fmla="*/ 3643952 h 6687061"/>
              <a:gd name="connsiteX87" fmla="*/ 11224918 w 11799254"/>
              <a:gd name="connsiteY87" fmla="*/ 3619136 h 6687061"/>
              <a:gd name="connsiteX88" fmla="*/ 11224918 w 11799254"/>
              <a:gd name="connsiteY88" fmla="*/ 3619136 h 6687061"/>
              <a:gd name="connsiteX89" fmla="*/ 10918563 w 11799254"/>
              <a:gd name="connsiteY89" fmla="*/ 3619136 h 6687061"/>
              <a:gd name="connsiteX90" fmla="*/ 1056449 w 11799254"/>
              <a:gd name="connsiteY90" fmla="*/ 3508671 h 6687061"/>
              <a:gd name="connsiteX91" fmla="*/ 1116974 w 11799254"/>
              <a:gd name="connsiteY91" fmla="*/ 3350097 h 6687061"/>
              <a:gd name="connsiteX92" fmla="*/ 1405353 w 11799254"/>
              <a:gd name="connsiteY92" fmla="*/ 3170699 h 6687061"/>
              <a:gd name="connsiteX93" fmla="*/ 1711708 w 11799254"/>
              <a:gd name="connsiteY93" fmla="*/ 3170699 h 6687061"/>
              <a:gd name="connsiteX94" fmla="*/ 1729281 w 11799254"/>
              <a:gd name="connsiteY94" fmla="*/ 3195514 h 6687061"/>
              <a:gd name="connsiteX95" fmla="*/ 1672193 w 11799254"/>
              <a:gd name="connsiteY95" fmla="*/ 3333798 h 6687061"/>
              <a:gd name="connsiteX96" fmla="*/ 1383042 w 11799254"/>
              <a:gd name="connsiteY96" fmla="*/ 3530255 h 6687061"/>
              <a:gd name="connsiteX97" fmla="*/ 1071743 w 11799254"/>
              <a:gd name="connsiteY97" fmla="*/ 3530255 h 6687061"/>
              <a:gd name="connsiteX98" fmla="*/ 1056451 w 11799254"/>
              <a:gd name="connsiteY98" fmla="*/ 3508671 h 6687061"/>
              <a:gd name="connsiteX99" fmla="*/ 1118991 w 11799254"/>
              <a:gd name="connsiteY99" fmla="*/ 3484198 h 6687061"/>
              <a:gd name="connsiteX100" fmla="*/ 1383029 w 11799254"/>
              <a:gd name="connsiteY100" fmla="*/ 3484198 h 6687061"/>
              <a:gd name="connsiteX101" fmla="*/ 1629181 w 11799254"/>
              <a:gd name="connsiteY101" fmla="*/ 3317360 h 6687061"/>
              <a:gd name="connsiteX102" fmla="*/ 1629396 w 11799254"/>
              <a:gd name="connsiteY102" fmla="*/ 3316790 h 6687061"/>
              <a:gd name="connsiteX103" fmla="*/ 1629624 w 11799254"/>
              <a:gd name="connsiteY103" fmla="*/ 3316207 h 6687061"/>
              <a:gd name="connsiteX104" fmla="*/ 1669152 w 11799254"/>
              <a:gd name="connsiteY104" fmla="*/ 3220481 h 6687061"/>
              <a:gd name="connsiteX105" fmla="*/ 1666669 w 11799254"/>
              <a:gd name="connsiteY105" fmla="*/ 3216755 h 6687061"/>
              <a:gd name="connsiteX106" fmla="*/ 1405353 w 11799254"/>
              <a:gd name="connsiteY106" fmla="*/ 3216755 h 6687061"/>
              <a:gd name="connsiteX107" fmla="*/ 1159987 w 11799254"/>
              <a:gd name="connsiteY107" fmla="*/ 3366535 h 6687061"/>
              <a:gd name="connsiteX108" fmla="*/ 1116466 w 11799254"/>
              <a:gd name="connsiteY108" fmla="*/ 3480548 h 6687061"/>
              <a:gd name="connsiteX109" fmla="*/ 1118990 w 11799254"/>
              <a:gd name="connsiteY109" fmla="*/ 3484198 h 6687061"/>
              <a:gd name="connsiteX110" fmla="*/ 1223266 w 11799254"/>
              <a:gd name="connsiteY110" fmla="*/ 3978705 h 6687061"/>
              <a:gd name="connsiteX111" fmla="*/ 1534567 w 11799254"/>
              <a:gd name="connsiteY111" fmla="*/ 3978705 h 6687061"/>
              <a:gd name="connsiteX112" fmla="*/ 1823717 w 11799254"/>
              <a:gd name="connsiteY112" fmla="*/ 3782236 h 6687061"/>
              <a:gd name="connsiteX113" fmla="*/ 1880805 w 11799254"/>
              <a:gd name="connsiteY113" fmla="*/ 3643952 h 6687061"/>
              <a:gd name="connsiteX114" fmla="*/ 1863233 w 11799254"/>
              <a:gd name="connsiteY114" fmla="*/ 3619136 h 6687061"/>
              <a:gd name="connsiteX115" fmla="*/ 1863233 w 11799254"/>
              <a:gd name="connsiteY115" fmla="*/ 3619136 h 6687061"/>
              <a:gd name="connsiteX116" fmla="*/ 1556877 w 11799254"/>
              <a:gd name="connsiteY116" fmla="*/ 3619136 h 6687061"/>
              <a:gd name="connsiteX117" fmla="*/ 1268499 w 11799254"/>
              <a:gd name="connsiteY117" fmla="*/ 3798547 h 6687061"/>
              <a:gd name="connsiteX118" fmla="*/ 1207973 w 11799254"/>
              <a:gd name="connsiteY118" fmla="*/ 3957109 h 6687061"/>
              <a:gd name="connsiteX119" fmla="*/ 1223265 w 11799254"/>
              <a:gd name="connsiteY119" fmla="*/ 3978705 h 6687061"/>
              <a:gd name="connsiteX120" fmla="*/ 2071782 w 11799254"/>
              <a:gd name="connsiteY120" fmla="*/ 3170699 h 6687061"/>
              <a:gd name="connsiteX121" fmla="*/ 1783404 w 11799254"/>
              <a:gd name="connsiteY121" fmla="*/ 3350109 h 6687061"/>
              <a:gd name="connsiteX122" fmla="*/ 1722870 w 11799254"/>
              <a:gd name="connsiteY122" fmla="*/ 3508671 h 6687061"/>
              <a:gd name="connsiteX123" fmla="*/ 1738174 w 11799254"/>
              <a:gd name="connsiteY123" fmla="*/ 3530255 h 6687061"/>
              <a:gd name="connsiteX124" fmla="*/ 2049471 w 11799254"/>
              <a:gd name="connsiteY124" fmla="*/ 3530255 h 6687061"/>
              <a:gd name="connsiteX125" fmla="*/ 2338622 w 11799254"/>
              <a:gd name="connsiteY125" fmla="*/ 3333798 h 6687061"/>
              <a:gd name="connsiteX126" fmla="*/ 2395710 w 11799254"/>
              <a:gd name="connsiteY126" fmla="*/ 3195514 h 6687061"/>
              <a:gd name="connsiteX127" fmla="*/ 2378138 w 11799254"/>
              <a:gd name="connsiteY127" fmla="*/ 3170699 h 6687061"/>
              <a:gd name="connsiteX128" fmla="*/ 2378138 w 11799254"/>
              <a:gd name="connsiteY128" fmla="*/ 3170699 h 6687061"/>
              <a:gd name="connsiteX129" fmla="*/ 2071782 w 11799254"/>
              <a:gd name="connsiteY129" fmla="*/ 3170699 h 6687061"/>
              <a:gd name="connsiteX130" fmla="*/ 4085513 w 11799254"/>
              <a:gd name="connsiteY130" fmla="*/ 4865378 h 6687061"/>
              <a:gd name="connsiteX131" fmla="*/ 4146035 w 11799254"/>
              <a:gd name="connsiteY131" fmla="*/ 4706816 h 6687061"/>
              <a:gd name="connsiteX132" fmla="*/ 4434413 w 11799254"/>
              <a:gd name="connsiteY132" fmla="*/ 4527406 h 6687061"/>
              <a:gd name="connsiteX133" fmla="*/ 4740769 w 11799254"/>
              <a:gd name="connsiteY133" fmla="*/ 4527406 h 6687061"/>
              <a:gd name="connsiteX134" fmla="*/ 4758341 w 11799254"/>
              <a:gd name="connsiteY134" fmla="*/ 4552221 h 6687061"/>
              <a:gd name="connsiteX135" fmla="*/ 4701253 w 11799254"/>
              <a:gd name="connsiteY135" fmla="*/ 4690505 h 6687061"/>
              <a:gd name="connsiteX136" fmla="*/ 4412090 w 11799254"/>
              <a:gd name="connsiteY136" fmla="*/ 4886962 h 6687061"/>
              <a:gd name="connsiteX137" fmla="*/ 4100805 w 11799254"/>
              <a:gd name="connsiteY137" fmla="*/ 4886962 h 6687061"/>
              <a:gd name="connsiteX138" fmla="*/ 4085513 w 11799254"/>
              <a:gd name="connsiteY138" fmla="*/ 4865378 h 6687061"/>
              <a:gd name="connsiteX139" fmla="*/ 4148049 w 11799254"/>
              <a:gd name="connsiteY139" fmla="*/ 4840905 h 6687061"/>
              <a:gd name="connsiteX140" fmla="*/ 4412090 w 11799254"/>
              <a:gd name="connsiteY140" fmla="*/ 4840905 h 6687061"/>
              <a:gd name="connsiteX141" fmla="*/ 4658241 w 11799254"/>
              <a:gd name="connsiteY141" fmla="*/ 4674080 h 6687061"/>
              <a:gd name="connsiteX142" fmla="*/ 4658456 w 11799254"/>
              <a:gd name="connsiteY142" fmla="*/ 4673497 h 6687061"/>
              <a:gd name="connsiteX143" fmla="*/ 4658684 w 11799254"/>
              <a:gd name="connsiteY143" fmla="*/ 4672926 h 6687061"/>
              <a:gd name="connsiteX144" fmla="*/ 4698225 w 11799254"/>
              <a:gd name="connsiteY144" fmla="*/ 4577188 h 6687061"/>
              <a:gd name="connsiteX145" fmla="*/ 4695729 w 11799254"/>
              <a:gd name="connsiteY145" fmla="*/ 4573462 h 6687061"/>
              <a:gd name="connsiteX146" fmla="*/ 4434413 w 11799254"/>
              <a:gd name="connsiteY146" fmla="*/ 4573462 h 6687061"/>
              <a:gd name="connsiteX147" fmla="*/ 4189047 w 11799254"/>
              <a:gd name="connsiteY147" fmla="*/ 4723241 h 6687061"/>
              <a:gd name="connsiteX148" fmla="*/ 4145528 w 11799254"/>
              <a:gd name="connsiteY148" fmla="*/ 4837255 h 6687061"/>
              <a:gd name="connsiteX149" fmla="*/ 4148049 w 11799254"/>
              <a:gd name="connsiteY149" fmla="*/ 4840905 h 6687061"/>
              <a:gd name="connsiteX150" fmla="*/ 1955668 w 11799254"/>
              <a:gd name="connsiteY150" fmla="*/ 4432212 h 6687061"/>
              <a:gd name="connsiteX151" fmla="*/ 2266965 w 11799254"/>
              <a:gd name="connsiteY151" fmla="*/ 4432212 h 6687061"/>
              <a:gd name="connsiteX152" fmla="*/ 2556116 w 11799254"/>
              <a:gd name="connsiteY152" fmla="*/ 4235743 h 6687061"/>
              <a:gd name="connsiteX153" fmla="*/ 2613216 w 11799254"/>
              <a:gd name="connsiteY153" fmla="*/ 4097459 h 6687061"/>
              <a:gd name="connsiteX154" fmla="*/ 2595631 w 11799254"/>
              <a:gd name="connsiteY154" fmla="*/ 4072643 h 6687061"/>
              <a:gd name="connsiteX155" fmla="*/ 2595631 w 11799254"/>
              <a:gd name="connsiteY155" fmla="*/ 4072643 h 6687061"/>
              <a:gd name="connsiteX156" fmla="*/ 2289288 w 11799254"/>
              <a:gd name="connsiteY156" fmla="*/ 4072643 h 6687061"/>
              <a:gd name="connsiteX157" fmla="*/ 2000910 w 11799254"/>
              <a:gd name="connsiteY157" fmla="*/ 4252054 h 6687061"/>
              <a:gd name="connsiteX158" fmla="*/ 1940376 w 11799254"/>
              <a:gd name="connsiteY158" fmla="*/ 4410616 h 6687061"/>
              <a:gd name="connsiteX159" fmla="*/ 1955668 w 11799254"/>
              <a:gd name="connsiteY159" fmla="*/ 4432212 h 6687061"/>
              <a:gd name="connsiteX160" fmla="*/ 2622110 w 11799254"/>
              <a:gd name="connsiteY160" fmla="*/ 4432212 h 6687061"/>
              <a:gd name="connsiteX161" fmla="*/ 2933407 w 11799254"/>
              <a:gd name="connsiteY161" fmla="*/ 4432212 h 6687061"/>
              <a:gd name="connsiteX162" fmla="*/ 3222558 w 11799254"/>
              <a:gd name="connsiteY162" fmla="*/ 4235743 h 6687061"/>
              <a:gd name="connsiteX163" fmla="*/ 3279646 w 11799254"/>
              <a:gd name="connsiteY163" fmla="*/ 4097459 h 6687061"/>
              <a:gd name="connsiteX164" fmla="*/ 3262074 w 11799254"/>
              <a:gd name="connsiteY164" fmla="*/ 4072643 h 6687061"/>
              <a:gd name="connsiteX165" fmla="*/ 3262074 w 11799254"/>
              <a:gd name="connsiteY165" fmla="*/ 4072643 h 6687061"/>
              <a:gd name="connsiteX166" fmla="*/ 2955730 w 11799254"/>
              <a:gd name="connsiteY166" fmla="*/ 4072643 h 6687061"/>
              <a:gd name="connsiteX167" fmla="*/ 2667339 w 11799254"/>
              <a:gd name="connsiteY167" fmla="*/ 4252054 h 6687061"/>
              <a:gd name="connsiteX168" fmla="*/ 2606818 w 11799254"/>
              <a:gd name="connsiteY168" fmla="*/ 4410616 h 6687061"/>
              <a:gd name="connsiteX169" fmla="*/ 2622110 w 11799254"/>
              <a:gd name="connsiteY169" fmla="*/ 4432212 h 6687061"/>
              <a:gd name="connsiteX170" fmla="*/ 1877245 w 11799254"/>
              <a:gd name="connsiteY170" fmla="*/ 3957109 h 6687061"/>
              <a:gd name="connsiteX171" fmla="*/ 1937766 w 11799254"/>
              <a:gd name="connsiteY171" fmla="*/ 3798547 h 6687061"/>
              <a:gd name="connsiteX172" fmla="*/ 2226145 w 11799254"/>
              <a:gd name="connsiteY172" fmla="*/ 3619149 h 6687061"/>
              <a:gd name="connsiteX173" fmla="*/ 2532500 w 11799254"/>
              <a:gd name="connsiteY173" fmla="*/ 3619149 h 6687061"/>
              <a:gd name="connsiteX174" fmla="*/ 2550073 w 11799254"/>
              <a:gd name="connsiteY174" fmla="*/ 3643965 h 6687061"/>
              <a:gd name="connsiteX175" fmla="*/ 2492985 w 11799254"/>
              <a:gd name="connsiteY175" fmla="*/ 3782248 h 6687061"/>
              <a:gd name="connsiteX176" fmla="*/ 2203834 w 11799254"/>
              <a:gd name="connsiteY176" fmla="*/ 3978705 h 6687061"/>
              <a:gd name="connsiteX177" fmla="*/ 1892537 w 11799254"/>
              <a:gd name="connsiteY177" fmla="*/ 3978705 h 6687061"/>
              <a:gd name="connsiteX178" fmla="*/ 1877245 w 11799254"/>
              <a:gd name="connsiteY178" fmla="*/ 3957109 h 6687061"/>
              <a:gd name="connsiteX179" fmla="*/ 1939781 w 11799254"/>
              <a:gd name="connsiteY179" fmla="*/ 3932649 h 6687061"/>
              <a:gd name="connsiteX180" fmla="*/ 2203834 w 11799254"/>
              <a:gd name="connsiteY180" fmla="*/ 3932649 h 6687061"/>
              <a:gd name="connsiteX181" fmla="*/ 2449973 w 11799254"/>
              <a:gd name="connsiteY181" fmla="*/ 3765810 h 6687061"/>
              <a:gd name="connsiteX182" fmla="*/ 2450188 w 11799254"/>
              <a:gd name="connsiteY182" fmla="*/ 3765228 h 6687061"/>
              <a:gd name="connsiteX183" fmla="*/ 2450429 w 11799254"/>
              <a:gd name="connsiteY183" fmla="*/ 3764657 h 6687061"/>
              <a:gd name="connsiteX184" fmla="*/ 2489944 w 11799254"/>
              <a:gd name="connsiteY184" fmla="*/ 3668932 h 6687061"/>
              <a:gd name="connsiteX185" fmla="*/ 2487461 w 11799254"/>
              <a:gd name="connsiteY185" fmla="*/ 3665206 h 6687061"/>
              <a:gd name="connsiteX186" fmla="*/ 2226145 w 11799254"/>
              <a:gd name="connsiteY186" fmla="*/ 3665206 h 6687061"/>
              <a:gd name="connsiteX187" fmla="*/ 1980779 w 11799254"/>
              <a:gd name="connsiteY187" fmla="*/ 3814985 h 6687061"/>
              <a:gd name="connsiteX188" fmla="*/ 1937260 w 11799254"/>
              <a:gd name="connsiteY188" fmla="*/ 3928986 h 6687061"/>
              <a:gd name="connsiteX189" fmla="*/ 1939781 w 11799254"/>
              <a:gd name="connsiteY189" fmla="*/ 3932649 h 6687061"/>
              <a:gd name="connsiteX190" fmla="*/ 5285142 w 11799254"/>
              <a:gd name="connsiteY190" fmla="*/ 4410616 h 6687061"/>
              <a:gd name="connsiteX191" fmla="*/ 5345663 w 11799254"/>
              <a:gd name="connsiteY191" fmla="*/ 4252054 h 6687061"/>
              <a:gd name="connsiteX192" fmla="*/ 5634054 w 11799254"/>
              <a:gd name="connsiteY192" fmla="*/ 4072643 h 6687061"/>
              <a:gd name="connsiteX193" fmla="*/ 5940397 w 11799254"/>
              <a:gd name="connsiteY193" fmla="*/ 4072643 h 6687061"/>
              <a:gd name="connsiteX194" fmla="*/ 5957982 w 11799254"/>
              <a:gd name="connsiteY194" fmla="*/ 4097459 h 6687061"/>
              <a:gd name="connsiteX195" fmla="*/ 5900882 w 11799254"/>
              <a:gd name="connsiteY195" fmla="*/ 4235743 h 6687061"/>
              <a:gd name="connsiteX196" fmla="*/ 5611731 w 11799254"/>
              <a:gd name="connsiteY196" fmla="*/ 4432212 h 6687061"/>
              <a:gd name="connsiteX197" fmla="*/ 5300434 w 11799254"/>
              <a:gd name="connsiteY197" fmla="*/ 4432212 h 6687061"/>
              <a:gd name="connsiteX198" fmla="*/ 5285142 w 11799254"/>
              <a:gd name="connsiteY198" fmla="*/ 4410616 h 6687061"/>
              <a:gd name="connsiteX199" fmla="*/ 5347690 w 11799254"/>
              <a:gd name="connsiteY199" fmla="*/ 4386143 h 6687061"/>
              <a:gd name="connsiteX200" fmla="*/ 5611731 w 11799254"/>
              <a:gd name="connsiteY200" fmla="*/ 4386143 h 6687061"/>
              <a:gd name="connsiteX201" fmla="*/ 5857870 w 11799254"/>
              <a:gd name="connsiteY201" fmla="*/ 4219318 h 6687061"/>
              <a:gd name="connsiteX202" fmla="*/ 5858097 w 11799254"/>
              <a:gd name="connsiteY202" fmla="*/ 4218735 h 6687061"/>
              <a:gd name="connsiteX203" fmla="*/ 5858326 w 11799254"/>
              <a:gd name="connsiteY203" fmla="*/ 4218165 h 6687061"/>
              <a:gd name="connsiteX204" fmla="*/ 5897854 w 11799254"/>
              <a:gd name="connsiteY204" fmla="*/ 4122439 h 6687061"/>
              <a:gd name="connsiteX205" fmla="*/ 5895358 w 11799254"/>
              <a:gd name="connsiteY205" fmla="*/ 4118713 h 6687061"/>
              <a:gd name="connsiteX206" fmla="*/ 5634054 w 11799254"/>
              <a:gd name="connsiteY206" fmla="*/ 4118713 h 6687061"/>
              <a:gd name="connsiteX207" fmla="*/ 5388688 w 11799254"/>
              <a:gd name="connsiteY207" fmla="*/ 4268492 h 6687061"/>
              <a:gd name="connsiteX208" fmla="*/ 5345169 w 11799254"/>
              <a:gd name="connsiteY208" fmla="*/ 4382493 h 6687061"/>
              <a:gd name="connsiteX209" fmla="*/ 5347690 w 11799254"/>
              <a:gd name="connsiteY209" fmla="*/ 4386156 h 6687061"/>
              <a:gd name="connsiteX210" fmla="*/ 553996 w 11799254"/>
              <a:gd name="connsiteY210" fmla="*/ 3978705 h 6687061"/>
              <a:gd name="connsiteX211" fmla="*/ 865290 w 11799254"/>
              <a:gd name="connsiteY211" fmla="*/ 3978705 h 6687061"/>
              <a:gd name="connsiteX212" fmla="*/ 1154444 w 11799254"/>
              <a:gd name="connsiteY212" fmla="*/ 3782236 h 6687061"/>
              <a:gd name="connsiteX213" fmla="*/ 1211535 w 11799254"/>
              <a:gd name="connsiteY213" fmla="*/ 3643952 h 6687061"/>
              <a:gd name="connsiteX214" fmla="*/ 1193954 w 11799254"/>
              <a:gd name="connsiteY214" fmla="*/ 3619136 h 6687061"/>
              <a:gd name="connsiteX215" fmla="*/ 1193961 w 11799254"/>
              <a:gd name="connsiteY215" fmla="*/ 3619136 h 6687061"/>
              <a:gd name="connsiteX216" fmla="*/ 887602 w 11799254"/>
              <a:gd name="connsiteY216" fmla="*/ 3619136 h 6687061"/>
              <a:gd name="connsiteX217" fmla="*/ 599221 w 11799254"/>
              <a:gd name="connsiteY217" fmla="*/ 3798547 h 6687061"/>
              <a:gd name="connsiteX218" fmla="*/ 538697 w 11799254"/>
              <a:gd name="connsiteY218" fmla="*/ 3957109 h 6687061"/>
              <a:gd name="connsiteX219" fmla="*/ 553995 w 11799254"/>
              <a:gd name="connsiteY219" fmla="*/ 3978705 h 6687061"/>
              <a:gd name="connsiteX220" fmla="*/ 1425319 w 11799254"/>
              <a:gd name="connsiteY220" fmla="*/ 4886962 h 6687061"/>
              <a:gd name="connsiteX221" fmla="*/ 1736616 w 11799254"/>
              <a:gd name="connsiteY221" fmla="*/ 4886962 h 6687061"/>
              <a:gd name="connsiteX222" fmla="*/ 2025767 w 11799254"/>
              <a:gd name="connsiteY222" fmla="*/ 4690505 h 6687061"/>
              <a:gd name="connsiteX223" fmla="*/ 2082855 w 11799254"/>
              <a:gd name="connsiteY223" fmla="*/ 4552221 h 6687061"/>
              <a:gd name="connsiteX224" fmla="*/ 2065283 w 11799254"/>
              <a:gd name="connsiteY224" fmla="*/ 4527406 h 6687061"/>
              <a:gd name="connsiteX225" fmla="*/ 1758927 w 11799254"/>
              <a:gd name="connsiteY225" fmla="*/ 4527406 h 6687061"/>
              <a:gd name="connsiteX226" fmla="*/ 1470549 w 11799254"/>
              <a:gd name="connsiteY226" fmla="*/ 4706816 h 6687061"/>
              <a:gd name="connsiteX227" fmla="*/ 1410015 w 11799254"/>
              <a:gd name="connsiteY227" fmla="*/ 4865378 h 6687061"/>
              <a:gd name="connsiteX228" fmla="*/ 1425307 w 11799254"/>
              <a:gd name="connsiteY228" fmla="*/ 4886962 h 6687061"/>
              <a:gd name="connsiteX229" fmla="*/ 801270 w 11799254"/>
              <a:gd name="connsiteY229" fmla="*/ 634171 h 6687061"/>
              <a:gd name="connsiteX230" fmla="*/ 740745 w 11799254"/>
              <a:gd name="connsiteY230" fmla="*/ 792733 h 6687061"/>
              <a:gd name="connsiteX231" fmla="*/ 756037 w 11799254"/>
              <a:gd name="connsiteY231" fmla="*/ 814324 h 6687061"/>
              <a:gd name="connsiteX232" fmla="*/ 1067337 w 11799254"/>
              <a:gd name="connsiteY232" fmla="*/ 814324 h 6687061"/>
              <a:gd name="connsiteX233" fmla="*/ 1356487 w 11799254"/>
              <a:gd name="connsiteY233" fmla="*/ 617861 h 6687061"/>
              <a:gd name="connsiteX234" fmla="*/ 1413588 w 11799254"/>
              <a:gd name="connsiteY234" fmla="*/ 479576 h 6687061"/>
              <a:gd name="connsiteX235" fmla="*/ 1396003 w 11799254"/>
              <a:gd name="connsiteY235" fmla="*/ 454763 h 6687061"/>
              <a:gd name="connsiteX236" fmla="*/ 1089649 w 11799254"/>
              <a:gd name="connsiteY236" fmla="*/ 454763 h 6687061"/>
              <a:gd name="connsiteX237" fmla="*/ 801269 w 11799254"/>
              <a:gd name="connsiteY237" fmla="*/ 634171 h 6687061"/>
              <a:gd name="connsiteX238" fmla="*/ 4770072 w 11799254"/>
              <a:gd name="connsiteY238" fmla="*/ 4886962 h 6687061"/>
              <a:gd name="connsiteX239" fmla="*/ 5081369 w 11799254"/>
              <a:gd name="connsiteY239" fmla="*/ 4886962 h 6687061"/>
              <a:gd name="connsiteX240" fmla="*/ 5370520 w 11799254"/>
              <a:gd name="connsiteY240" fmla="*/ 4690505 h 6687061"/>
              <a:gd name="connsiteX241" fmla="*/ 5427608 w 11799254"/>
              <a:gd name="connsiteY241" fmla="*/ 4552221 h 6687061"/>
              <a:gd name="connsiteX242" fmla="*/ 5410036 w 11799254"/>
              <a:gd name="connsiteY242" fmla="*/ 4527406 h 6687061"/>
              <a:gd name="connsiteX243" fmla="*/ 5103680 w 11799254"/>
              <a:gd name="connsiteY243" fmla="*/ 4527406 h 6687061"/>
              <a:gd name="connsiteX244" fmla="*/ 4815302 w 11799254"/>
              <a:gd name="connsiteY244" fmla="*/ 4706816 h 6687061"/>
              <a:gd name="connsiteX245" fmla="*/ 4754781 w 11799254"/>
              <a:gd name="connsiteY245" fmla="*/ 4865378 h 6687061"/>
              <a:gd name="connsiteX246" fmla="*/ 4770072 w 11799254"/>
              <a:gd name="connsiteY246" fmla="*/ 4886962 h 6687061"/>
              <a:gd name="connsiteX247" fmla="*/ 3931353 w 11799254"/>
              <a:gd name="connsiteY247" fmla="*/ 1 h 6687061"/>
              <a:gd name="connsiteX248" fmla="*/ 3931353 w 11799254"/>
              <a:gd name="connsiteY248" fmla="*/ 4 h 6687061"/>
              <a:gd name="connsiteX249" fmla="*/ 3948926 w 11799254"/>
              <a:gd name="connsiteY249" fmla="*/ 24817 h 6687061"/>
              <a:gd name="connsiteX250" fmla="*/ 3891838 w 11799254"/>
              <a:gd name="connsiteY250" fmla="*/ 163099 h 6687061"/>
              <a:gd name="connsiteX251" fmla="*/ 3602674 w 11799254"/>
              <a:gd name="connsiteY251" fmla="*/ 359565 h 6687061"/>
              <a:gd name="connsiteX252" fmla="*/ 3291390 w 11799254"/>
              <a:gd name="connsiteY252" fmla="*/ 359565 h 6687061"/>
              <a:gd name="connsiteX253" fmla="*/ 3276098 w 11799254"/>
              <a:gd name="connsiteY253" fmla="*/ 337970 h 6687061"/>
              <a:gd name="connsiteX254" fmla="*/ 3336620 w 11799254"/>
              <a:gd name="connsiteY254" fmla="*/ 179408 h 6687061"/>
              <a:gd name="connsiteX255" fmla="*/ 3624998 w 11799254"/>
              <a:gd name="connsiteY255" fmla="*/ 0 h 6687061"/>
              <a:gd name="connsiteX256" fmla="*/ 3931353 w 11799254"/>
              <a:gd name="connsiteY256" fmla="*/ 0 h 6687061"/>
              <a:gd name="connsiteX257" fmla="*/ 3886302 w 11799254"/>
              <a:gd name="connsiteY257" fmla="*/ 46062 h 6687061"/>
              <a:gd name="connsiteX258" fmla="*/ 3624998 w 11799254"/>
              <a:gd name="connsiteY258" fmla="*/ 46062 h 6687061"/>
              <a:gd name="connsiteX259" fmla="*/ 3379632 w 11799254"/>
              <a:gd name="connsiteY259" fmla="*/ 195840 h 6687061"/>
              <a:gd name="connsiteX260" fmla="*/ 3336113 w 11799254"/>
              <a:gd name="connsiteY260" fmla="*/ 309846 h 6687061"/>
              <a:gd name="connsiteX261" fmla="*/ 3338634 w 11799254"/>
              <a:gd name="connsiteY261" fmla="*/ 313506 h 6687061"/>
              <a:gd name="connsiteX262" fmla="*/ 3602674 w 11799254"/>
              <a:gd name="connsiteY262" fmla="*/ 313506 h 6687061"/>
              <a:gd name="connsiteX263" fmla="*/ 3848813 w 11799254"/>
              <a:gd name="connsiteY263" fmla="*/ 146670 h 6687061"/>
              <a:gd name="connsiteX264" fmla="*/ 3849041 w 11799254"/>
              <a:gd name="connsiteY264" fmla="*/ 146091 h 6687061"/>
              <a:gd name="connsiteX265" fmla="*/ 3849269 w 11799254"/>
              <a:gd name="connsiteY265" fmla="*/ 145518 h 6687061"/>
              <a:gd name="connsiteX266" fmla="*/ 3888797 w 11799254"/>
              <a:gd name="connsiteY266" fmla="*/ 49787 h 6687061"/>
              <a:gd name="connsiteX267" fmla="*/ 3886302 w 11799254"/>
              <a:gd name="connsiteY267" fmla="*/ 46062 h 6687061"/>
              <a:gd name="connsiteX268" fmla="*/ 3276086 w 11799254"/>
              <a:gd name="connsiteY268" fmla="*/ 4410616 h 6687061"/>
              <a:gd name="connsiteX269" fmla="*/ 3336620 w 11799254"/>
              <a:gd name="connsiteY269" fmla="*/ 4252054 h 6687061"/>
              <a:gd name="connsiteX270" fmla="*/ 3624998 w 11799254"/>
              <a:gd name="connsiteY270" fmla="*/ 4072643 h 6687061"/>
              <a:gd name="connsiteX271" fmla="*/ 3931353 w 11799254"/>
              <a:gd name="connsiteY271" fmla="*/ 4072643 h 6687061"/>
              <a:gd name="connsiteX272" fmla="*/ 3948926 w 11799254"/>
              <a:gd name="connsiteY272" fmla="*/ 4097459 h 6687061"/>
              <a:gd name="connsiteX273" fmla="*/ 3891825 w 11799254"/>
              <a:gd name="connsiteY273" fmla="*/ 4235743 h 6687061"/>
              <a:gd name="connsiteX274" fmla="*/ 3602674 w 11799254"/>
              <a:gd name="connsiteY274" fmla="*/ 4432212 h 6687061"/>
              <a:gd name="connsiteX275" fmla="*/ 3291390 w 11799254"/>
              <a:gd name="connsiteY275" fmla="*/ 4432212 h 6687061"/>
              <a:gd name="connsiteX276" fmla="*/ 3276098 w 11799254"/>
              <a:gd name="connsiteY276" fmla="*/ 4410616 h 6687061"/>
              <a:gd name="connsiteX277" fmla="*/ 3338634 w 11799254"/>
              <a:gd name="connsiteY277" fmla="*/ 4386143 h 6687061"/>
              <a:gd name="connsiteX278" fmla="*/ 3602674 w 11799254"/>
              <a:gd name="connsiteY278" fmla="*/ 4386143 h 6687061"/>
              <a:gd name="connsiteX279" fmla="*/ 3848826 w 11799254"/>
              <a:gd name="connsiteY279" fmla="*/ 4219318 h 6687061"/>
              <a:gd name="connsiteX280" fmla="*/ 3849041 w 11799254"/>
              <a:gd name="connsiteY280" fmla="*/ 4218735 h 6687061"/>
              <a:gd name="connsiteX281" fmla="*/ 3849269 w 11799254"/>
              <a:gd name="connsiteY281" fmla="*/ 4218165 h 6687061"/>
              <a:gd name="connsiteX282" fmla="*/ 3888797 w 11799254"/>
              <a:gd name="connsiteY282" fmla="*/ 4122439 h 6687061"/>
              <a:gd name="connsiteX283" fmla="*/ 3886302 w 11799254"/>
              <a:gd name="connsiteY283" fmla="*/ 4118713 h 6687061"/>
              <a:gd name="connsiteX284" fmla="*/ 3624998 w 11799254"/>
              <a:gd name="connsiteY284" fmla="*/ 4118713 h 6687061"/>
              <a:gd name="connsiteX285" fmla="*/ 3379632 w 11799254"/>
              <a:gd name="connsiteY285" fmla="*/ 4268492 h 6687061"/>
              <a:gd name="connsiteX286" fmla="*/ 3336113 w 11799254"/>
              <a:gd name="connsiteY286" fmla="*/ 4382493 h 6687061"/>
              <a:gd name="connsiteX287" fmla="*/ 3338634 w 11799254"/>
              <a:gd name="connsiteY287" fmla="*/ 4386156 h 6687061"/>
              <a:gd name="connsiteX288" fmla="*/ 617132 w 11799254"/>
              <a:gd name="connsiteY288" fmla="*/ 4432212 h 6687061"/>
              <a:gd name="connsiteX289" fmla="*/ 928433 w 11799254"/>
              <a:gd name="connsiteY289" fmla="*/ 4432212 h 6687061"/>
              <a:gd name="connsiteX290" fmla="*/ 1217581 w 11799254"/>
              <a:gd name="connsiteY290" fmla="*/ 4235743 h 6687061"/>
              <a:gd name="connsiteX291" fmla="*/ 1274669 w 11799254"/>
              <a:gd name="connsiteY291" fmla="*/ 4097459 h 6687061"/>
              <a:gd name="connsiteX292" fmla="*/ 1257098 w 11799254"/>
              <a:gd name="connsiteY292" fmla="*/ 4072643 h 6687061"/>
              <a:gd name="connsiteX293" fmla="*/ 1257104 w 11799254"/>
              <a:gd name="connsiteY293" fmla="*/ 4072643 h 6687061"/>
              <a:gd name="connsiteX294" fmla="*/ 950746 w 11799254"/>
              <a:gd name="connsiteY294" fmla="*/ 4072643 h 6687061"/>
              <a:gd name="connsiteX295" fmla="*/ 662365 w 11799254"/>
              <a:gd name="connsiteY295" fmla="*/ 4252054 h 6687061"/>
              <a:gd name="connsiteX296" fmla="*/ 601840 w 11799254"/>
              <a:gd name="connsiteY296" fmla="*/ 4410616 h 6687061"/>
              <a:gd name="connsiteX297" fmla="*/ 617132 w 11799254"/>
              <a:gd name="connsiteY297" fmla="*/ 4432212 h 6687061"/>
              <a:gd name="connsiteX298" fmla="*/ 2912553 w 11799254"/>
              <a:gd name="connsiteY298" fmla="*/ 5335412 h 6687061"/>
              <a:gd name="connsiteX299" fmla="*/ 3223838 w 11799254"/>
              <a:gd name="connsiteY299" fmla="*/ 5335412 h 6687061"/>
              <a:gd name="connsiteX300" fmla="*/ 3513001 w 11799254"/>
              <a:gd name="connsiteY300" fmla="*/ 5138955 h 6687061"/>
              <a:gd name="connsiteX301" fmla="*/ 3570089 w 11799254"/>
              <a:gd name="connsiteY301" fmla="*/ 5000659 h 6687061"/>
              <a:gd name="connsiteX302" fmla="*/ 3552517 w 11799254"/>
              <a:gd name="connsiteY302" fmla="*/ 4975856 h 6687061"/>
              <a:gd name="connsiteX303" fmla="*/ 3246161 w 11799254"/>
              <a:gd name="connsiteY303" fmla="*/ 4975856 h 6687061"/>
              <a:gd name="connsiteX304" fmla="*/ 2957783 w 11799254"/>
              <a:gd name="connsiteY304" fmla="*/ 5155254 h 6687061"/>
              <a:gd name="connsiteX305" fmla="*/ 2897262 w 11799254"/>
              <a:gd name="connsiteY305" fmla="*/ 5313816 h 6687061"/>
              <a:gd name="connsiteX306" fmla="*/ 2912553 w 11799254"/>
              <a:gd name="connsiteY306" fmla="*/ 5335412 h 6687061"/>
              <a:gd name="connsiteX307" fmla="*/ 1374642 w 11799254"/>
              <a:gd name="connsiteY307" fmla="*/ 195838 h 6687061"/>
              <a:gd name="connsiteX308" fmla="*/ 1379317 w 11799254"/>
              <a:gd name="connsiteY308" fmla="*/ 184931 h 6687061"/>
              <a:gd name="connsiteX309" fmla="*/ 1325941 w 11799254"/>
              <a:gd name="connsiteY309" fmla="*/ 194331 h 6687061"/>
              <a:gd name="connsiteX310" fmla="*/ 1271109 w 11799254"/>
              <a:gd name="connsiteY310" fmla="*/ 337970 h 6687061"/>
              <a:gd name="connsiteX311" fmla="*/ 1286401 w 11799254"/>
              <a:gd name="connsiteY311" fmla="*/ 359565 h 6687061"/>
              <a:gd name="connsiteX312" fmla="*/ 1597698 w 11799254"/>
              <a:gd name="connsiteY312" fmla="*/ 359565 h 6687061"/>
              <a:gd name="connsiteX313" fmla="*/ 1886848 w 11799254"/>
              <a:gd name="connsiteY313" fmla="*/ 163099 h 6687061"/>
              <a:gd name="connsiteX314" fmla="*/ 1943936 w 11799254"/>
              <a:gd name="connsiteY314" fmla="*/ 24817 h 6687061"/>
              <a:gd name="connsiteX315" fmla="*/ 1926364 w 11799254"/>
              <a:gd name="connsiteY315" fmla="*/ 4 h 6687061"/>
              <a:gd name="connsiteX316" fmla="*/ 1926364 w 11799254"/>
              <a:gd name="connsiteY316" fmla="*/ 1 h 6687061"/>
              <a:gd name="connsiteX317" fmla="*/ 1787382 w 11799254"/>
              <a:gd name="connsiteY317" fmla="*/ 1 h 6687061"/>
              <a:gd name="connsiteX318" fmla="*/ 1722084 w 11799254"/>
              <a:gd name="connsiteY318" fmla="*/ 46062 h 6687061"/>
              <a:gd name="connsiteX319" fmla="*/ 1881325 w 11799254"/>
              <a:gd name="connsiteY319" fmla="*/ 46062 h 6687061"/>
              <a:gd name="connsiteX320" fmla="*/ 1883808 w 11799254"/>
              <a:gd name="connsiteY320" fmla="*/ 49787 h 6687061"/>
              <a:gd name="connsiteX321" fmla="*/ 1844292 w 11799254"/>
              <a:gd name="connsiteY321" fmla="*/ 145518 h 6687061"/>
              <a:gd name="connsiteX322" fmla="*/ 1844052 w 11799254"/>
              <a:gd name="connsiteY322" fmla="*/ 146091 h 6687061"/>
              <a:gd name="connsiteX323" fmla="*/ 1843836 w 11799254"/>
              <a:gd name="connsiteY323" fmla="*/ 146670 h 6687061"/>
              <a:gd name="connsiteX324" fmla="*/ 1597698 w 11799254"/>
              <a:gd name="connsiteY324" fmla="*/ 313506 h 6687061"/>
              <a:gd name="connsiteX325" fmla="*/ 1333644 w 11799254"/>
              <a:gd name="connsiteY325" fmla="*/ 313506 h 6687061"/>
              <a:gd name="connsiteX326" fmla="*/ 1331123 w 11799254"/>
              <a:gd name="connsiteY326" fmla="*/ 309846 h 6687061"/>
              <a:gd name="connsiteX327" fmla="*/ 1374655 w 11799254"/>
              <a:gd name="connsiteY327" fmla="*/ 195840 h 6687061"/>
              <a:gd name="connsiteX328" fmla="*/ 2230819 w 11799254"/>
              <a:gd name="connsiteY328" fmla="*/ 5313816 h 6687061"/>
              <a:gd name="connsiteX329" fmla="*/ 2291341 w 11799254"/>
              <a:gd name="connsiteY329" fmla="*/ 5155254 h 6687061"/>
              <a:gd name="connsiteX330" fmla="*/ 2579719 w 11799254"/>
              <a:gd name="connsiteY330" fmla="*/ 4975843 h 6687061"/>
              <a:gd name="connsiteX331" fmla="*/ 2886075 w 11799254"/>
              <a:gd name="connsiteY331" fmla="*/ 4975843 h 6687061"/>
              <a:gd name="connsiteX332" fmla="*/ 2886075 w 11799254"/>
              <a:gd name="connsiteY332" fmla="*/ 4975843 h 6687061"/>
              <a:gd name="connsiteX333" fmla="*/ 2903647 w 11799254"/>
              <a:gd name="connsiteY333" fmla="*/ 5000659 h 6687061"/>
              <a:gd name="connsiteX334" fmla="*/ 2846559 w 11799254"/>
              <a:gd name="connsiteY334" fmla="*/ 5138942 h 6687061"/>
              <a:gd name="connsiteX335" fmla="*/ 2557408 w 11799254"/>
              <a:gd name="connsiteY335" fmla="*/ 5335412 h 6687061"/>
              <a:gd name="connsiteX336" fmla="*/ 2246111 w 11799254"/>
              <a:gd name="connsiteY336" fmla="*/ 5335412 h 6687061"/>
              <a:gd name="connsiteX337" fmla="*/ 2230819 w 11799254"/>
              <a:gd name="connsiteY337" fmla="*/ 5313816 h 6687061"/>
              <a:gd name="connsiteX338" fmla="*/ 2293355 w 11799254"/>
              <a:gd name="connsiteY338" fmla="*/ 5289355 h 6687061"/>
              <a:gd name="connsiteX339" fmla="*/ 2557396 w 11799254"/>
              <a:gd name="connsiteY339" fmla="*/ 5289355 h 6687061"/>
              <a:gd name="connsiteX340" fmla="*/ 2803547 w 11799254"/>
              <a:gd name="connsiteY340" fmla="*/ 5122517 h 6687061"/>
              <a:gd name="connsiteX341" fmla="*/ 2803762 w 11799254"/>
              <a:gd name="connsiteY341" fmla="*/ 5121934 h 6687061"/>
              <a:gd name="connsiteX342" fmla="*/ 2804003 w 11799254"/>
              <a:gd name="connsiteY342" fmla="*/ 5121364 h 6687061"/>
              <a:gd name="connsiteX343" fmla="*/ 2843519 w 11799254"/>
              <a:gd name="connsiteY343" fmla="*/ 5025626 h 6687061"/>
              <a:gd name="connsiteX344" fmla="*/ 2841023 w 11799254"/>
              <a:gd name="connsiteY344" fmla="*/ 5021913 h 6687061"/>
              <a:gd name="connsiteX345" fmla="*/ 2579719 w 11799254"/>
              <a:gd name="connsiteY345" fmla="*/ 5021913 h 6687061"/>
              <a:gd name="connsiteX346" fmla="*/ 2334353 w 11799254"/>
              <a:gd name="connsiteY346" fmla="*/ 5171679 h 6687061"/>
              <a:gd name="connsiteX347" fmla="*/ 2290834 w 11799254"/>
              <a:gd name="connsiteY347" fmla="*/ 5285693 h 6687061"/>
              <a:gd name="connsiteX348" fmla="*/ 2293355 w 11799254"/>
              <a:gd name="connsiteY348" fmla="*/ 5289355 h 6687061"/>
              <a:gd name="connsiteX349" fmla="*/ 2076444 w 11799254"/>
              <a:gd name="connsiteY349" fmla="*/ 4865378 h 6687061"/>
              <a:gd name="connsiteX350" fmla="*/ 2136978 w 11799254"/>
              <a:gd name="connsiteY350" fmla="*/ 4706816 h 6687061"/>
              <a:gd name="connsiteX351" fmla="*/ 2425356 w 11799254"/>
              <a:gd name="connsiteY351" fmla="*/ 4527406 h 6687061"/>
              <a:gd name="connsiteX352" fmla="*/ 2731712 w 11799254"/>
              <a:gd name="connsiteY352" fmla="*/ 4527406 h 6687061"/>
              <a:gd name="connsiteX353" fmla="*/ 2749284 w 11799254"/>
              <a:gd name="connsiteY353" fmla="*/ 4552221 h 6687061"/>
              <a:gd name="connsiteX354" fmla="*/ 2692197 w 11799254"/>
              <a:gd name="connsiteY354" fmla="*/ 4690505 h 6687061"/>
              <a:gd name="connsiteX355" fmla="*/ 2403046 w 11799254"/>
              <a:gd name="connsiteY355" fmla="*/ 4886962 h 6687061"/>
              <a:gd name="connsiteX356" fmla="*/ 2091749 w 11799254"/>
              <a:gd name="connsiteY356" fmla="*/ 4886962 h 6687061"/>
              <a:gd name="connsiteX357" fmla="*/ 2076457 w 11799254"/>
              <a:gd name="connsiteY357" fmla="*/ 4865378 h 6687061"/>
              <a:gd name="connsiteX358" fmla="*/ 2138992 w 11799254"/>
              <a:gd name="connsiteY358" fmla="*/ 4840905 h 6687061"/>
              <a:gd name="connsiteX359" fmla="*/ 2403046 w 11799254"/>
              <a:gd name="connsiteY359" fmla="*/ 4840905 h 6687061"/>
              <a:gd name="connsiteX360" fmla="*/ 2649172 w 11799254"/>
              <a:gd name="connsiteY360" fmla="*/ 4674080 h 6687061"/>
              <a:gd name="connsiteX361" fmla="*/ 2649400 w 11799254"/>
              <a:gd name="connsiteY361" fmla="*/ 4673497 h 6687061"/>
              <a:gd name="connsiteX362" fmla="*/ 2649641 w 11799254"/>
              <a:gd name="connsiteY362" fmla="*/ 4672926 h 6687061"/>
              <a:gd name="connsiteX363" fmla="*/ 2689156 w 11799254"/>
              <a:gd name="connsiteY363" fmla="*/ 4577188 h 6687061"/>
              <a:gd name="connsiteX364" fmla="*/ 2686660 w 11799254"/>
              <a:gd name="connsiteY364" fmla="*/ 4573462 h 6687061"/>
              <a:gd name="connsiteX365" fmla="*/ 2425356 w 11799254"/>
              <a:gd name="connsiteY365" fmla="*/ 4573462 h 6687061"/>
              <a:gd name="connsiteX366" fmla="*/ 2179990 w 11799254"/>
              <a:gd name="connsiteY366" fmla="*/ 4723241 h 6687061"/>
              <a:gd name="connsiteX367" fmla="*/ 2136471 w 11799254"/>
              <a:gd name="connsiteY367" fmla="*/ 4837255 h 6687061"/>
              <a:gd name="connsiteX368" fmla="*/ 2138992 w 11799254"/>
              <a:gd name="connsiteY368" fmla="*/ 4840905 h 6687061"/>
              <a:gd name="connsiteX369" fmla="*/ 726726 w 11799254"/>
              <a:gd name="connsiteY369" fmla="*/ 454764 h 6687061"/>
              <a:gd name="connsiteX370" fmla="*/ 726726 w 11799254"/>
              <a:gd name="connsiteY370" fmla="*/ 454764 h 6687061"/>
              <a:gd name="connsiteX371" fmla="*/ 744301 w 11799254"/>
              <a:gd name="connsiteY371" fmla="*/ 479577 h 6687061"/>
              <a:gd name="connsiteX372" fmla="*/ 687210 w 11799254"/>
              <a:gd name="connsiteY372" fmla="*/ 617860 h 6687061"/>
              <a:gd name="connsiteX373" fmla="*/ 398056 w 11799254"/>
              <a:gd name="connsiteY373" fmla="*/ 814326 h 6687061"/>
              <a:gd name="connsiteX374" fmla="*/ 86760 w 11799254"/>
              <a:gd name="connsiteY374" fmla="*/ 814326 h 6687061"/>
              <a:gd name="connsiteX375" fmla="*/ 71462 w 11799254"/>
              <a:gd name="connsiteY375" fmla="*/ 792731 h 6687061"/>
              <a:gd name="connsiteX376" fmla="*/ 131994 w 11799254"/>
              <a:gd name="connsiteY376" fmla="*/ 634172 h 6687061"/>
              <a:gd name="connsiteX377" fmla="*/ 420374 w 11799254"/>
              <a:gd name="connsiteY377" fmla="*/ 454764 h 6687061"/>
              <a:gd name="connsiteX378" fmla="*/ 726726 w 11799254"/>
              <a:gd name="connsiteY378" fmla="*/ 454764 h 6687061"/>
              <a:gd name="connsiteX379" fmla="*/ 681679 w 11799254"/>
              <a:gd name="connsiteY379" fmla="*/ 500825 h 6687061"/>
              <a:gd name="connsiteX380" fmla="*/ 420376 w 11799254"/>
              <a:gd name="connsiteY380" fmla="*/ 500825 h 6687061"/>
              <a:gd name="connsiteX381" fmla="*/ 175007 w 11799254"/>
              <a:gd name="connsiteY381" fmla="*/ 650603 h 6687061"/>
              <a:gd name="connsiteX382" fmla="*/ 131487 w 11799254"/>
              <a:gd name="connsiteY382" fmla="*/ 764609 h 6687061"/>
              <a:gd name="connsiteX383" fmla="*/ 134004 w 11799254"/>
              <a:gd name="connsiteY383" fmla="*/ 768267 h 6687061"/>
              <a:gd name="connsiteX384" fmla="*/ 398055 w 11799254"/>
              <a:gd name="connsiteY384" fmla="*/ 768267 h 6687061"/>
              <a:gd name="connsiteX385" fmla="*/ 644190 w 11799254"/>
              <a:gd name="connsiteY385" fmla="*/ 601431 h 6687061"/>
              <a:gd name="connsiteX386" fmla="*/ 644413 w 11799254"/>
              <a:gd name="connsiteY386" fmla="*/ 600852 h 6687061"/>
              <a:gd name="connsiteX387" fmla="*/ 644648 w 11799254"/>
              <a:gd name="connsiteY387" fmla="*/ 600279 h 6687061"/>
              <a:gd name="connsiteX388" fmla="*/ 684172 w 11799254"/>
              <a:gd name="connsiteY388" fmla="*/ 504551 h 6687061"/>
              <a:gd name="connsiteX389" fmla="*/ 681678 w 11799254"/>
              <a:gd name="connsiteY389" fmla="*/ 500826 h 6687061"/>
              <a:gd name="connsiteX390" fmla="*/ 1271109 w 11799254"/>
              <a:gd name="connsiteY390" fmla="*/ 4410616 h 6687061"/>
              <a:gd name="connsiteX391" fmla="*/ 1331630 w 11799254"/>
              <a:gd name="connsiteY391" fmla="*/ 4252054 h 6687061"/>
              <a:gd name="connsiteX392" fmla="*/ 1620008 w 11799254"/>
              <a:gd name="connsiteY392" fmla="*/ 4072643 h 6687061"/>
              <a:gd name="connsiteX393" fmla="*/ 1926364 w 11799254"/>
              <a:gd name="connsiteY393" fmla="*/ 4072643 h 6687061"/>
              <a:gd name="connsiteX394" fmla="*/ 1943936 w 11799254"/>
              <a:gd name="connsiteY394" fmla="*/ 4097459 h 6687061"/>
              <a:gd name="connsiteX395" fmla="*/ 1886848 w 11799254"/>
              <a:gd name="connsiteY395" fmla="*/ 4235743 h 6687061"/>
              <a:gd name="connsiteX396" fmla="*/ 1597698 w 11799254"/>
              <a:gd name="connsiteY396" fmla="*/ 4432212 h 6687061"/>
              <a:gd name="connsiteX397" fmla="*/ 1286401 w 11799254"/>
              <a:gd name="connsiteY397" fmla="*/ 4432212 h 6687061"/>
              <a:gd name="connsiteX398" fmla="*/ 1271109 w 11799254"/>
              <a:gd name="connsiteY398" fmla="*/ 4410616 h 6687061"/>
              <a:gd name="connsiteX399" fmla="*/ 1333644 w 11799254"/>
              <a:gd name="connsiteY399" fmla="*/ 4386143 h 6687061"/>
              <a:gd name="connsiteX400" fmla="*/ 1597698 w 11799254"/>
              <a:gd name="connsiteY400" fmla="*/ 4386143 h 6687061"/>
              <a:gd name="connsiteX401" fmla="*/ 1843836 w 11799254"/>
              <a:gd name="connsiteY401" fmla="*/ 4219318 h 6687061"/>
              <a:gd name="connsiteX402" fmla="*/ 1844052 w 11799254"/>
              <a:gd name="connsiteY402" fmla="*/ 4218735 h 6687061"/>
              <a:gd name="connsiteX403" fmla="*/ 1844292 w 11799254"/>
              <a:gd name="connsiteY403" fmla="*/ 4218165 h 6687061"/>
              <a:gd name="connsiteX404" fmla="*/ 1883808 w 11799254"/>
              <a:gd name="connsiteY404" fmla="*/ 4122439 h 6687061"/>
              <a:gd name="connsiteX405" fmla="*/ 1881325 w 11799254"/>
              <a:gd name="connsiteY405" fmla="*/ 4118713 h 6687061"/>
              <a:gd name="connsiteX406" fmla="*/ 1620008 w 11799254"/>
              <a:gd name="connsiteY406" fmla="*/ 4118713 h 6687061"/>
              <a:gd name="connsiteX407" fmla="*/ 1374642 w 11799254"/>
              <a:gd name="connsiteY407" fmla="*/ 4268492 h 6687061"/>
              <a:gd name="connsiteX408" fmla="*/ 1331123 w 11799254"/>
              <a:gd name="connsiteY408" fmla="*/ 4382493 h 6687061"/>
              <a:gd name="connsiteX409" fmla="*/ 1333644 w 11799254"/>
              <a:gd name="connsiteY409" fmla="*/ 4386156 h 6687061"/>
              <a:gd name="connsiteX410" fmla="*/ 7172206 w 11799254"/>
              <a:gd name="connsiteY410" fmla="*/ 3782236 h 6687061"/>
              <a:gd name="connsiteX411" fmla="*/ 7229294 w 11799254"/>
              <a:gd name="connsiteY411" fmla="*/ 3643952 h 6687061"/>
              <a:gd name="connsiteX412" fmla="*/ 7211721 w 11799254"/>
              <a:gd name="connsiteY412" fmla="*/ 3619136 h 6687061"/>
              <a:gd name="connsiteX413" fmla="*/ 7211721 w 11799254"/>
              <a:gd name="connsiteY413" fmla="*/ 3619136 h 6687061"/>
              <a:gd name="connsiteX414" fmla="*/ 6905365 w 11799254"/>
              <a:gd name="connsiteY414" fmla="*/ 3619136 h 6687061"/>
              <a:gd name="connsiteX415" fmla="*/ 6616988 w 11799254"/>
              <a:gd name="connsiteY415" fmla="*/ 3798547 h 6687061"/>
              <a:gd name="connsiteX416" fmla="*/ 6556466 w 11799254"/>
              <a:gd name="connsiteY416" fmla="*/ 3957109 h 6687061"/>
              <a:gd name="connsiteX417" fmla="*/ 6571758 w 11799254"/>
              <a:gd name="connsiteY417" fmla="*/ 3978705 h 6687061"/>
              <a:gd name="connsiteX418" fmla="*/ 6883055 w 11799254"/>
              <a:gd name="connsiteY418" fmla="*/ 3978705 h 6687061"/>
              <a:gd name="connsiteX419" fmla="*/ 7172206 w 11799254"/>
              <a:gd name="connsiteY419" fmla="*/ 3782236 h 6687061"/>
              <a:gd name="connsiteX420" fmla="*/ 86 w 11799254"/>
              <a:gd name="connsiteY420" fmla="*/ 2254863 h 6687061"/>
              <a:gd name="connsiteX421" fmla="*/ 86 w 11799254"/>
              <a:gd name="connsiteY421" fmla="*/ 2373402 h 6687061"/>
              <a:gd name="connsiteX422" fmla="*/ 38787 w 11799254"/>
              <a:gd name="connsiteY422" fmla="*/ 2279666 h 6687061"/>
              <a:gd name="connsiteX423" fmla="*/ 21206 w 11799254"/>
              <a:gd name="connsiteY423" fmla="*/ 2254863 h 6687061"/>
              <a:gd name="connsiteX424" fmla="*/ 86 w 11799254"/>
              <a:gd name="connsiteY424" fmla="*/ 2254863 h 6687061"/>
              <a:gd name="connsiteX425" fmla="*/ 1002914 w 11799254"/>
              <a:gd name="connsiteY425" fmla="*/ 3333798 h 6687061"/>
              <a:gd name="connsiteX426" fmla="*/ 1060006 w 11799254"/>
              <a:gd name="connsiteY426" fmla="*/ 3195514 h 6687061"/>
              <a:gd name="connsiteX427" fmla="*/ 1042425 w 11799254"/>
              <a:gd name="connsiteY427" fmla="*/ 3170699 h 6687061"/>
              <a:gd name="connsiteX428" fmla="*/ 1042431 w 11799254"/>
              <a:gd name="connsiteY428" fmla="*/ 3170699 h 6687061"/>
              <a:gd name="connsiteX429" fmla="*/ 736072 w 11799254"/>
              <a:gd name="connsiteY429" fmla="*/ 3170699 h 6687061"/>
              <a:gd name="connsiteX430" fmla="*/ 447692 w 11799254"/>
              <a:gd name="connsiteY430" fmla="*/ 3350109 h 6687061"/>
              <a:gd name="connsiteX431" fmla="*/ 387167 w 11799254"/>
              <a:gd name="connsiteY431" fmla="*/ 3508671 h 6687061"/>
              <a:gd name="connsiteX432" fmla="*/ 402465 w 11799254"/>
              <a:gd name="connsiteY432" fmla="*/ 3530255 h 6687061"/>
              <a:gd name="connsiteX433" fmla="*/ 713759 w 11799254"/>
              <a:gd name="connsiteY433" fmla="*/ 3530255 h 6687061"/>
              <a:gd name="connsiteX434" fmla="*/ 1002913 w 11799254"/>
              <a:gd name="connsiteY434" fmla="*/ 3333798 h 6687061"/>
              <a:gd name="connsiteX435" fmla="*/ 2402944 w 11799254"/>
              <a:gd name="connsiteY435" fmla="*/ 2254863 h 6687061"/>
              <a:gd name="connsiteX436" fmla="*/ 2709287 w 11799254"/>
              <a:gd name="connsiteY436" fmla="*/ 2254863 h 6687061"/>
              <a:gd name="connsiteX437" fmla="*/ 2726860 w 11799254"/>
              <a:gd name="connsiteY437" fmla="*/ 2279666 h 6687061"/>
              <a:gd name="connsiteX438" fmla="*/ 2669772 w 11799254"/>
              <a:gd name="connsiteY438" fmla="*/ 2417950 h 6687061"/>
              <a:gd name="connsiteX439" fmla="*/ 2380621 w 11799254"/>
              <a:gd name="connsiteY439" fmla="*/ 2614420 h 6687061"/>
              <a:gd name="connsiteX440" fmla="*/ 2069324 w 11799254"/>
              <a:gd name="connsiteY440" fmla="*/ 2614420 h 6687061"/>
              <a:gd name="connsiteX441" fmla="*/ 2054032 w 11799254"/>
              <a:gd name="connsiteY441" fmla="*/ 2592823 h 6687061"/>
              <a:gd name="connsiteX442" fmla="*/ 2114554 w 11799254"/>
              <a:gd name="connsiteY442" fmla="*/ 2434261 h 6687061"/>
              <a:gd name="connsiteX443" fmla="*/ 2402944 w 11799254"/>
              <a:gd name="connsiteY443" fmla="*/ 2254863 h 6687061"/>
              <a:gd name="connsiteX444" fmla="*/ 2664248 w 11799254"/>
              <a:gd name="connsiteY444" fmla="*/ 2300920 h 6687061"/>
              <a:gd name="connsiteX445" fmla="*/ 2402944 w 11799254"/>
              <a:gd name="connsiteY445" fmla="*/ 2300920 h 6687061"/>
              <a:gd name="connsiteX446" fmla="*/ 2157566 w 11799254"/>
              <a:gd name="connsiteY446" fmla="*/ 2450699 h 6687061"/>
              <a:gd name="connsiteX447" fmla="*/ 2114047 w 11799254"/>
              <a:gd name="connsiteY447" fmla="*/ 2564700 h 6687061"/>
              <a:gd name="connsiteX448" fmla="*/ 2116568 w 11799254"/>
              <a:gd name="connsiteY448" fmla="*/ 2568363 h 6687061"/>
              <a:gd name="connsiteX449" fmla="*/ 2380621 w 11799254"/>
              <a:gd name="connsiteY449" fmla="*/ 2568363 h 6687061"/>
              <a:gd name="connsiteX450" fmla="*/ 2626760 w 11799254"/>
              <a:gd name="connsiteY450" fmla="*/ 2401525 h 6687061"/>
              <a:gd name="connsiteX451" fmla="*/ 2626975 w 11799254"/>
              <a:gd name="connsiteY451" fmla="*/ 2400942 h 6687061"/>
              <a:gd name="connsiteX452" fmla="*/ 2627216 w 11799254"/>
              <a:gd name="connsiteY452" fmla="*/ 2400371 h 6687061"/>
              <a:gd name="connsiteX453" fmla="*/ 2666731 w 11799254"/>
              <a:gd name="connsiteY453" fmla="*/ 2304646 h 6687061"/>
              <a:gd name="connsiteX454" fmla="*/ 2664248 w 11799254"/>
              <a:gd name="connsiteY454" fmla="*/ 2300920 h 6687061"/>
              <a:gd name="connsiteX455" fmla="*/ 5439340 w 11799254"/>
              <a:gd name="connsiteY455" fmla="*/ 4886962 h 6687061"/>
              <a:gd name="connsiteX456" fmla="*/ 5750637 w 11799254"/>
              <a:gd name="connsiteY456" fmla="*/ 4886962 h 6687061"/>
              <a:gd name="connsiteX457" fmla="*/ 6039788 w 11799254"/>
              <a:gd name="connsiteY457" fmla="*/ 4690505 h 6687061"/>
              <a:gd name="connsiteX458" fmla="*/ 6096876 w 11799254"/>
              <a:gd name="connsiteY458" fmla="*/ 4552221 h 6687061"/>
              <a:gd name="connsiteX459" fmla="*/ 6079303 w 11799254"/>
              <a:gd name="connsiteY459" fmla="*/ 4527406 h 6687061"/>
              <a:gd name="connsiteX460" fmla="*/ 5772947 w 11799254"/>
              <a:gd name="connsiteY460" fmla="*/ 4527406 h 6687061"/>
              <a:gd name="connsiteX461" fmla="*/ 5484569 w 11799254"/>
              <a:gd name="connsiteY461" fmla="*/ 4706816 h 6687061"/>
              <a:gd name="connsiteX462" fmla="*/ 5424048 w 11799254"/>
              <a:gd name="connsiteY462" fmla="*/ 4865378 h 6687061"/>
              <a:gd name="connsiteX463" fmla="*/ 5439340 w 11799254"/>
              <a:gd name="connsiteY463" fmla="*/ 4886962 h 6687061"/>
              <a:gd name="connsiteX464" fmla="*/ 6570149 w 11799254"/>
              <a:gd name="connsiteY464" fmla="*/ 4235743 h 6687061"/>
              <a:gd name="connsiteX465" fmla="*/ 6627250 w 11799254"/>
              <a:gd name="connsiteY465" fmla="*/ 4097459 h 6687061"/>
              <a:gd name="connsiteX466" fmla="*/ 6609665 w 11799254"/>
              <a:gd name="connsiteY466" fmla="*/ 4072643 h 6687061"/>
              <a:gd name="connsiteX467" fmla="*/ 6609665 w 11799254"/>
              <a:gd name="connsiteY467" fmla="*/ 4072643 h 6687061"/>
              <a:gd name="connsiteX468" fmla="*/ 6303322 w 11799254"/>
              <a:gd name="connsiteY468" fmla="*/ 4072643 h 6687061"/>
              <a:gd name="connsiteX469" fmla="*/ 6014943 w 11799254"/>
              <a:gd name="connsiteY469" fmla="*/ 4252054 h 6687061"/>
              <a:gd name="connsiteX470" fmla="*/ 5954410 w 11799254"/>
              <a:gd name="connsiteY470" fmla="*/ 4410616 h 6687061"/>
              <a:gd name="connsiteX471" fmla="*/ 5969701 w 11799254"/>
              <a:gd name="connsiteY471" fmla="*/ 4432212 h 6687061"/>
              <a:gd name="connsiteX472" fmla="*/ 6280998 w 11799254"/>
              <a:gd name="connsiteY472" fmla="*/ 4432212 h 6687061"/>
              <a:gd name="connsiteX473" fmla="*/ 6570149 w 11799254"/>
              <a:gd name="connsiteY473" fmla="*/ 4235743 h 6687061"/>
              <a:gd name="connsiteX474" fmla="*/ 68 w 11799254"/>
              <a:gd name="connsiteY474" fmla="*/ 3176275 h 6687061"/>
              <a:gd name="connsiteX475" fmla="*/ 62 w 11799254"/>
              <a:gd name="connsiteY475" fmla="*/ 3530255 h 6687061"/>
              <a:gd name="connsiteX476" fmla="*/ 44491 w 11799254"/>
              <a:gd name="connsiteY476" fmla="*/ 3530255 h 6687061"/>
              <a:gd name="connsiteX477" fmla="*/ 333639 w 11799254"/>
              <a:gd name="connsiteY477" fmla="*/ 3333798 h 6687061"/>
              <a:gd name="connsiteX478" fmla="*/ 390731 w 11799254"/>
              <a:gd name="connsiteY478" fmla="*/ 3195514 h 6687061"/>
              <a:gd name="connsiteX479" fmla="*/ 373156 w 11799254"/>
              <a:gd name="connsiteY479" fmla="*/ 3170699 h 6687061"/>
              <a:gd name="connsiteX480" fmla="*/ 373156 w 11799254"/>
              <a:gd name="connsiteY480" fmla="*/ 3170699 h 6687061"/>
              <a:gd name="connsiteX481" fmla="*/ 66804 w 11799254"/>
              <a:gd name="connsiteY481" fmla="*/ 3170699 h 6687061"/>
              <a:gd name="connsiteX482" fmla="*/ 67 w 11799254"/>
              <a:gd name="connsiteY482" fmla="*/ 3176275 h 6687061"/>
              <a:gd name="connsiteX483" fmla="*/ 474171 w 11799254"/>
              <a:gd name="connsiteY483" fmla="*/ 3782236 h 6687061"/>
              <a:gd name="connsiteX484" fmla="*/ 531262 w 11799254"/>
              <a:gd name="connsiteY484" fmla="*/ 3643952 h 6687061"/>
              <a:gd name="connsiteX485" fmla="*/ 513687 w 11799254"/>
              <a:gd name="connsiteY485" fmla="*/ 3619149 h 6687061"/>
              <a:gd name="connsiteX486" fmla="*/ 513687 w 11799254"/>
              <a:gd name="connsiteY486" fmla="*/ 3619149 h 6687061"/>
              <a:gd name="connsiteX487" fmla="*/ 207335 w 11799254"/>
              <a:gd name="connsiteY487" fmla="*/ 3619149 h 6687061"/>
              <a:gd name="connsiteX488" fmla="*/ 56 w 11799254"/>
              <a:gd name="connsiteY488" fmla="*/ 3685712 h 6687061"/>
              <a:gd name="connsiteX489" fmla="*/ 56 w 11799254"/>
              <a:gd name="connsiteY489" fmla="*/ 3750044 h 6687061"/>
              <a:gd name="connsiteX490" fmla="*/ 207335 w 11799254"/>
              <a:gd name="connsiteY490" fmla="*/ 3665206 h 6687061"/>
              <a:gd name="connsiteX491" fmla="*/ 468646 w 11799254"/>
              <a:gd name="connsiteY491" fmla="*/ 3665206 h 6687061"/>
              <a:gd name="connsiteX492" fmla="*/ 471139 w 11799254"/>
              <a:gd name="connsiteY492" fmla="*/ 3668932 h 6687061"/>
              <a:gd name="connsiteX493" fmla="*/ 431609 w 11799254"/>
              <a:gd name="connsiteY493" fmla="*/ 3764657 h 6687061"/>
              <a:gd name="connsiteX494" fmla="*/ 431374 w 11799254"/>
              <a:gd name="connsiteY494" fmla="*/ 3765228 h 6687061"/>
              <a:gd name="connsiteX495" fmla="*/ 431157 w 11799254"/>
              <a:gd name="connsiteY495" fmla="*/ 3765810 h 6687061"/>
              <a:gd name="connsiteX496" fmla="*/ 185016 w 11799254"/>
              <a:gd name="connsiteY496" fmla="*/ 3932649 h 6687061"/>
              <a:gd name="connsiteX497" fmla="*/ 49 w 11799254"/>
              <a:gd name="connsiteY497" fmla="*/ 3932649 h 6687061"/>
              <a:gd name="connsiteX498" fmla="*/ 49 w 11799254"/>
              <a:gd name="connsiteY498" fmla="*/ 3978705 h 6687061"/>
              <a:gd name="connsiteX499" fmla="*/ 185016 w 11799254"/>
              <a:gd name="connsiteY499" fmla="*/ 3978705 h 6687061"/>
              <a:gd name="connsiteX500" fmla="*/ 474169 w 11799254"/>
              <a:gd name="connsiteY500" fmla="*/ 3782248 h 6687061"/>
              <a:gd name="connsiteX501" fmla="*/ 3581821 w 11799254"/>
              <a:gd name="connsiteY501" fmla="*/ 5335412 h 6687061"/>
              <a:gd name="connsiteX502" fmla="*/ 3893118 w 11799254"/>
              <a:gd name="connsiteY502" fmla="*/ 5335412 h 6687061"/>
              <a:gd name="connsiteX503" fmla="*/ 4182268 w 11799254"/>
              <a:gd name="connsiteY503" fmla="*/ 5138955 h 6687061"/>
              <a:gd name="connsiteX504" fmla="*/ 4239357 w 11799254"/>
              <a:gd name="connsiteY504" fmla="*/ 5000659 h 6687061"/>
              <a:gd name="connsiteX505" fmla="*/ 4221784 w 11799254"/>
              <a:gd name="connsiteY505" fmla="*/ 4975856 h 6687061"/>
              <a:gd name="connsiteX506" fmla="*/ 3915428 w 11799254"/>
              <a:gd name="connsiteY506" fmla="*/ 4975856 h 6687061"/>
              <a:gd name="connsiteX507" fmla="*/ 3627050 w 11799254"/>
              <a:gd name="connsiteY507" fmla="*/ 5155254 h 6687061"/>
              <a:gd name="connsiteX508" fmla="*/ 3566529 w 11799254"/>
              <a:gd name="connsiteY508" fmla="*/ 5313816 h 6687061"/>
              <a:gd name="connsiteX509" fmla="*/ 3581821 w 11799254"/>
              <a:gd name="connsiteY509" fmla="*/ 5335412 h 6687061"/>
              <a:gd name="connsiteX510" fmla="*/ 308788 w 11799254"/>
              <a:gd name="connsiteY510" fmla="*/ 2895347 h 6687061"/>
              <a:gd name="connsiteX511" fmla="*/ 248263 w 11799254"/>
              <a:gd name="connsiteY511" fmla="*/ 3053910 h 6687061"/>
              <a:gd name="connsiteX512" fmla="*/ 263555 w 11799254"/>
              <a:gd name="connsiteY512" fmla="*/ 3075506 h 6687061"/>
              <a:gd name="connsiteX513" fmla="*/ 574856 w 11799254"/>
              <a:gd name="connsiteY513" fmla="*/ 3075506 h 6687061"/>
              <a:gd name="connsiteX514" fmla="*/ 864009 w 11799254"/>
              <a:gd name="connsiteY514" fmla="*/ 2879036 h 6687061"/>
              <a:gd name="connsiteX515" fmla="*/ 921101 w 11799254"/>
              <a:gd name="connsiteY515" fmla="*/ 2740752 h 6687061"/>
              <a:gd name="connsiteX516" fmla="*/ 903520 w 11799254"/>
              <a:gd name="connsiteY516" fmla="*/ 2715937 h 6687061"/>
              <a:gd name="connsiteX517" fmla="*/ 903526 w 11799254"/>
              <a:gd name="connsiteY517" fmla="*/ 2715937 h 6687061"/>
              <a:gd name="connsiteX518" fmla="*/ 597168 w 11799254"/>
              <a:gd name="connsiteY518" fmla="*/ 2715937 h 6687061"/>
              <a:gd name="connsiteX519" fmla="*/ 308787 w 11799254"/>
              <a:gd name="connsiteY519" fmla="*/ 2895347 h 6687061"/>
              <a:gd name="connsiteX520" fmla="*/ 2040020 w 11799254"/>
              <a:gd name="connsiteY520" fmla="*/ 2254863 h 6687061"/>
              <a:gd name="connsiteX521" fmla="*/ 1733664 w 11799254"/>
              <a:gd name="connsiteY521" fmla="*/ 2254863 h 6687061"/>
              <a:gd name="connsiteX522" fmla="*/ 1445286 w 11799254"/>
              <a:gd name="connsiteY522" fmla="*/ 2434261 h 6687061"/>
              <a:gd name="connsiteX523" fmla="*/ 1384765 w 11799254"/>
              <a:gd name="connsiteY523" fmla="*/ 2592823 h 6687061"/>
              <a:gd name="connsiteX524" fmla="*/ 1400057 w 11799254"/>
              <a:gd name="connsiteY524" fmla="*/ 2614420 h 6687061"/>
              <a:gd name="connsiteX525" fmla="*/ 1711354 w 11799254"/>
              <a:gd name="connsiteY525" fmla="*/ 2614420 h 6687061"/>
              <a:gd name="connsiteX526" fmla="*/ 2000505 w 11799254"/>
              <a:gd name="connsiteY526" fmla="*/ 2417950 h 6687061"/>
              <a:gd name="connsiteX527" fmla="*/ 2057605 w 11799254"/>
              <a:gd name="connsiteY527" fmla="*/ 2279666 h 6687061"/>
              <a:gd name="connsiteX528" fmla="*/ 2040020 w 11799254"/>
              <a:gd name="connsiteY528" fmla="*/ 2254863 h 6687061"/>
              <a:gd name="connsiteX529" fmla="*/ 4740769 w 11799254"/>
              <a:gd name="connsiteY529" fmla="*/ 454764 h 6687061"/>
              <a:gd name="connsiteX530" fmla="*/ 4740769 w 11799254"/>
              <a:gd name="connsiteY530" fmla="*/ 454764 h 6687061"/>
              <a:gd name="connsiteX531" fmla="*/ 4758341 w 11799254"/>
              <a:gd name="connsiteY531" fmla="*/ 479577 h 6687061"/>
              <a:gd name="connsiteX532" fmla="*/ 4701253 w 11799254"/>
              <a:gd name="connsiteY532" fmla="*/ 617860 h 6687061"/>
              <a:gd name="connsiteX533" fmla="*/ 4412090 w 11799254"/>
              <a:gd name="connsiteY533" fmla="*/ 814326 h 6687061"/>
              <a:gd name="connsiteX534" fmla="*/ 4100805 w 11799254"/>
              <a:gd name="connsiteY534" fmla="*/ 814326 h 6687061"/>
              <a:gd name="connsiteX535" fmla="*/ 4085513 w 11799254"/>
              <a:gd name="connsiteY535" fmla="*/ 792731 h 6687061"/>
              <a:gd name="connsiteX536" fmla="*/ 4146035 w 11799254"/>
              <a:gd name="connsiteY536" fmla="*/ 634172 h 6687061"/>
              <a:gd name="connsiteX537" fmla="*/ 4434413 w 11799254"/>
              <a:gd name="connsiteY537" fmla="*/ 454764 h 6687061"/>
              <a:gd name="connsiteX538" fmla="*/ 4740769 w 11799254"/>
              <a:gd name="connsiteY538" fmla="*/ 454764 h 6687061"/>
              <a:gd name="connsiteX539" fmla="*/ 4695729 w 11799254"/>
              <a:gd name="connsiteY539" fmla="*/ 500825 h 6687061"/>
              <a:gd name="connsiteX540" fmla="*/ 4434413 w 11799254"/>
              <a:gd name="connsiteY540" fmla="*/ 500825 h 6687061"/>
              <a:gd name="connsiteX541" fmla="*/ 4189047 w 11799254"/>
              <a:gd name="connsiteY541" fmla="*/ 650603 h 6687061"/>
              <a:gd name="connsiteX542" fmla="*/ 4145528 w 11799254"/>
              <a:gd name="connsiteY542" fmla="*/ 764609 h 6687061"/>
              <a:gd name="connsiteX543" fmla="*/ 4148049 w 11799254"/>
              <a:gd name="connsiteY543" fmla="*/ 768267 h 6687061"/>
              <a:gd name="connsiteX544" fmla="*/ 4412090 w 11799254"/>
              <a:gd name="connsiteY544" fmla="*/ 768267 h 6687061"/>
              <a:gd name="connsiteX545" fmla="*/ 4658241 w 11799254"/>
              <a:gd name="connsiteY545" fmla="*/ 601431 h 6687061"/>
              <a:gd name="connsiteX546" fmla="*/ 4658456 w 11799254"/>
              <a:gd name="connsiteY546" fmla="*/ 600852 h 6687061"/>
              <a:gd name="connsiteX547" fmla="*/ 4658684 w 11799254"/>
              <a:gd name="connsiteY547" fmla="*/ 600279 h 6687061"/>
              <a:gd name="connsiteX548" fmla="*/ 4698212 w 11799254"/>
              <a:gd name="connsiteY548" fmla="*/ 504551 h 6687061"/>
              <a:gd name="connsiteX549" fmla="*/ 4695729 w 11799254"/>
              <a:gd name="connsiteY549" fmla="*/ 500826 h 6687061"/>
              <a:gd name="connsiteX550" fmla="*/ 2917849 w 11799254"/>
              <a:gd name="connsiteY550" fmla="*/ 1806413 h 6687061"/>
              <a:gd name="connsiteX551" fmla="*/ 2629458 w 11799254"/>
              <a:gd name="connsiteY551" fmla="*/ 1985824 h 6687061"/>
              <a:gd name="connsiteX552" fmla="*/ 2568937 w 11799254"/>
              <a:gd name="connsiteY552" fmla="*/ 2144386 h 6687061"/>
              <a:gd name="connsiteX553" fmla="*/ 2584229 w 11799254"/>
              <a:gd name="connsiteY553" fmla="*/ 2165982 h 6687061"/>
              <a:gd name="connsiteX554" fmla="*/ 2895526 w 11799254"/>
              <a:gd name="connsiteY554" fmla="*/ 2165982 h 6687061"/>
              <a:gd name="connsiteX555" fmla="*/ 3184677 w 11799254"/>
              <a:gd name="connsiteY555" fmla="*/ 1969512 h 6687061"/>
              <a:gd name="connsiteX556" fmla="*/ 3241765 w 11799254"/>
              <a:gd name="connsiteY556" fmla="*/ 1831228 h 6687061"/>
              <a:gd name="connsiteX557" fmla="*/ 3224192 w 11799254"/>
              <a:gd name="connsiteY557" fmla="*/ 1806413 h 6687061"/>
              <a:gd name="connsiteX558" fmla="*/ 2917849 w 11799254"/>
              <a:gd name="connsiteY558" fmla="*/ 1806413 h 6687061"/>
              <a:gd name="connsiteX559" fmla="*/ 10580900 w 11799254"/>
              <a:gd name="connsiteY559" fmla="*/ 1806413 h 6687061"/>
              <a:gd name="connsiteX560" fmla="*/ 10580900 w 11799254"/>
              <a:gd name="connsiteY560" fmla="*/ 1806413 h 6687061"/>
              <a:gd name="connsiteX561" fmla="*/ 10598473 w 11799254"/>
              <a:gd name="connsiteY561" fmla="*/ 1831228 h 6687061"/>
              <a:gd name="connsiteX562" fmla="*/ 10541386 w 11799254"/>
              <a:gd name="connsiteY562" fmla="*/ 1969512 h 6687061"/>
              <a:gd name="connsiteX563" fmla="*/ 10252234 w 11799254"/>
              <a:gd name="connsiteY563" fmla="*/ 2165982 h 6687061"/>
              <a:gd name="connsiteX564" fmla="*/ 9940937 w 11799254"/>
              <a:gd name="connsiteY564" fmla="*/ 2165982 h 6687061"/>
              <a:gd name="connsiteX565" fmla="*/ 9925646 w 11799254"/>
              <a:gd name="connsiteY565" fmla="*/ 2144386 h 6687061"/>
              <a:gd name="connsiteX566" fmla="*/ 9986167 w 11799254"/>
              <a:gd name="connsiteY566" fmla="*/ 1985824 h 6687061"/>
              <a:gd name="connsiteX567" fmla="*/ 10274557 w 11799254"/>
              <a:gd name="connsiteY567" fmla="*/ 1806413 h 6687061"/>
              <a:gd name="connsiteX568" fmla="*/ 10580900 w 11799254"/>
              <a:gd name="connsiteY568" fmla="*/ 1806413 h 6687061"/>
              <a:gd name="connsiteX569" fmla="*/ 10535861 w 11799254"/>
              <a:gd name="connsiteY569" fmla="*/ 1852470 h 6687061"/>
              <a:gd name="connsiteX570" fmla="*/ 10274545 w 11799254"/>
              <a:gd name="connsiteY570" fmla="*/ 1852470 h 6687061"/>
              <a:gd name="connsiteX571" fmla="*/ 10029179 w 11799254"/>
              <a:gd name="connsiteY571" fmla="*/ 2002249 h 6687061"/>
              <a:gd name="connsiteX572" fmla="*/ 9985672 w 11799254"/>
              <a:gd name="connsiteY572" fmla="*/ 2116263 h 6687061"/>
              <a:gd name="connsiteX573" fmla="*/ 9988181 w 11799254"/>
              <a:gd name="connsiteY573" fmla="*/ 2119925 h 6687061"/>
              <a:gd name="connsiteX574" fmla="*/ 10252234 w 11799254"/>
              <a:gd name="connsiteY574" fmla="*/ 2119925 h 6687061"/>
              <a:gd name="connsiteX575" fmla="*/ 10498373 w 11799254"/>
              <a:gd name="connsiteY575" fmla="*/ 1953087 h 6687061"/>
              <a:gd name="connsiteX576" fmla="*/ 10498588 w 11799254"/>
              <a:gd name="connsiteY576" fmla="*/ 1952504 h 6687061"/>
              <a:gd name="connsiteX577" fmla="*/ 10498816 w 11799254"/>
              <a:gd name="connsiteY577" fmla="*/ 1951934 h 6687061"/>
              <a:gd name="connsiteX578" fmla="*/ 10538357 w 11799254"/>
              <a:gd name="connsiteY578" fmla="*/ 1856209 h 6687061"/>
              <a:gd name="connsiteX579" fmla="*/ 10535861 w 11799254"/>
              <a:gd name="connsiteY579" fmla="*/ 1852482 h 6687061"/>
              <a:gd name="connsiteX580" fmla="*/ 3069374 w 11799254"/>
              <a:gd name="connsiteY580" fmla="*/ 2254863 h 6687061"/>
              <a:gd name="connsiteX581" fmla="*/ 2780996 w 11799254"/>
              <a:gd name="connsiteY581" fmla="*/ 2434261 h 6687061"/>
              <a:gd name="connsiteX582" fmla="*/ 2720474 w 11799254"/>
              <a:gd name="connsiteY582" fmla="*/ 2592823 h 6687061"/>
              <a:gd name="connsiteX583" fmla="*/ 2735754 w 11799254"/>
              <a:gd name="connsiteY583" fmla="*/ 2614420 h 6687061"/>
              <a:gd name="connsiteX584" fmla="*/ 3047063 w 11799254"/>
              <a:gd name="connsiteY584" fmla="*/ 2614420 h 6687061"/>
              <a:gd name="connsiteX585" fmla="*/ 3336214 w 11799254"/>
              <a:gd name="connsiteY585" fmla="*/ 2417950 h 6687061"/>
              <a:gd name="connsiteX586" fmla="*/ 3393302 w 11799254"/>
              <a:gd name="connsiteY586" fmla="*/ 2279666 h 6687061"/>
              <a:gd name="connsiteX587" fmla="*/ 3375730 w 11799254"/>
              <a:gd name="connsiteY587" fmla="*/ 2254863 h 6687061"/>
              <a:gd name="connsiteX588" fmla="*/ 3069374 w 11799254"/>
              <a:gd name="connsiteY588" fmla="*/ 2254863 h 6687061"/>
              <a:gd name="connsiteX589" fmla="*/ 1064393 w 11799254"/>
              <a:gd name="connsiteY589" fmla="*/ 2254863 h 6687061"/>
              <a:gd name="connsiteX590" fmla="*/ 776012 w 11799254"/>
              <a:gd name="connsiteY590" fmla="*/ 2434261 h 6687061"/>
              <a:gd name="connsiteX591" fmla="*/ 715487 w 11799254"/>
              <a:gd name="connsiteY591" fmla="*/ 2592823 h 6687061"/>
              <a:gd name="connsiteX592" fmla="*/ 730786 w 11799254"/>
              <a:gd name="connsiteY592" fmla="*/ 2614420 h 6687061"/>
              <a:gd name="connsiteX593" fmla="*/ 1042080 w 11799254"/>
              <a:gd name="connsiteY593" fmla="*/ 2614420 h 6687061"/>
              <a:gd name="connsiteX594" fmla="*/ 1331225 w 11799254"/>
              <a:gd name="connsiteY594" fmla="*/ 2417950 h 6687061"/>
              <a:gd name="connsiteX595" fmla="*/ 1388325 w 11799254"/>
              <a:gd name="connsiteY595" fmla="*/ 2279666 h 6687061"/>
              <a:gd name="connsiteX596" fmla="*/ 1370740 w 11799254"/>
              <a:gd name="connsiteY596" fmla="*/ 2254863 h 6687061"/>
              <a:gd name="connsiteX597" fmla="*/ 1064393 w 11799254"/>
              <a:gd name="connsiteY597" fmla="*/ 2254863 h 6687061"/>
              <a:gd name="connsiteX598" fmla="*/ 9472516 w 11799254"/>
              <a:gd name="connsiteY598" fmla="*/ 2434261 h 6687061"/>
              <a:gd name="connsiteX599" fmla="*/ 9411982 w 11799254"/>
              <a:gd name="connsiteY599" fmla="*/ 2592823 h 6687061"/>
              <a:gd name="connsiteX600" fmla="*/ 9427287 w 11799254"/>
              <a:gd name="connsiteY600" fmla="*/ 2614420 h 6687061"/>
              <a:gd name="connsiteX601" fmla="*/ 9738571 w 11799254"/>
              <a:gd name="connsiteY601" fmla="*/ 2614420 h 6687061"/>
              <a:gd name="connsiteX602" fmla="*/ 10027735 w 11799254"/>
              <a:gd name="connsiteY602" fmla="*/ 2417950 h 6687061"/>
              <a:gd name="connsiteX603" fmla="*/ 10084822 w 11799254"/>
              <a:gd name="connsiteY603" fmla="*/ 2279666 h 6687061"/>
              <a:gd name="connsiteX604" fmla="*/ 10067250 w 11799254"/>
              <a:gd name="connsiteY604" fmla="*/ 2254863 h 6687061"/>
              <a:gd name="connsiteX605" fmla="*/ 9760894 w 11799254"/>
              <a:gd name="connsiteY605" fmla="*/ 2254863 h 6687061"/>
              <a:gd name="connsiteX606" fmla="*/ 9472516 w 11799254"/>
              <a:gd name="connsiteY606" fmla="*/ 2434261 h 6687061"/>
              <a:gd name="connsiteX607" fmla="*/ 80 w 11799254"/>
              <a:gd name="connsiteY607" fmla="*/ 2715937 h 6687061"/>
              <a:gd name="connsiteX608" fmla="*/ 67 w 11799254"/>
              <a:gd name="connsiteY608" fmla="*/ 3057458 h 6687061"/>
              <a:gd name="connsiteX609" fmla="*/ 183735 w 11799254"/>
              <a:gd name="connsiteY609" fmla="*/ 2879036 h 6687061"/>
              <a:gd name="connsiteX610" fmla="*/ 240827 w 11799254"/>
              <a:gd name="connsiteY610" fmla="*/ 2740752 h 6687061"/>
              <a:gd name="connsiteX611" fmla="*/ 223252 w 11799254"/>
              <a:gd name="connsiteY611" fmla="*/ 2715937 h 6687061"/>
              <a:gd name="connsiteX612" fmla="*/ 223252 w 11799254"/>
              <a:gd name="connsiteY612" fmla="*/ 2715937 h 6687061"/>
              <a:gd name="connsiteX613" fmla="*/ 80 w 11799254"/>
              <a:gd name="connsiteY613" fmla="*/ 2715937 h 6687061"/>
              <a:gd name="connsiteX614" fmla="*/ 4611200 w 11799254"/>
              <a:gd name="connsiteY614" fmla="*/ 2715937 h 6687061"/>
              <a:gd name="connsiteX615" fmla="*/ 4322822 w 11799254"/>
              <a:gd name="connsiteY615" fmla="*/ 2895347 h 6687061"/>
              <a:gd name="connsiteX616" fmla="*/ 4262301 w 11799254"/>
              <a:gd name="connsiteY616" fmla="*/ 3053910 h 6687061"/>
              <a:gd name="connsiteX617" fmla="*/ 4277592 w 11799254"/>
              <a:gd name="connsiteY617" fmla="*/ 3075493 h 6687061"/>
              <a:gd name="connsiteX618" fmla="*/ 4588889 w 11799254"/>
              <a:gd name="connsiteY618" fmla="*/ 3075493 h 6687061"/>
              <a:gd name="connsiteX619" fmla="*/ 4878040 w 11799254"/>
              <a:gd name="connsiteY619" fmla="*/ 2879036 h 6687061"/>
              <a:gd name="connsiteX620" fmla="*/ 4935128 w 11799254"/>
              <a:gd name="connsiteY620" fmla="*/ 2740752 h 6687061"/>
              <a:gd name="connsiteX621" fmla="*/ 4917556 w 11799254"/>
              <a:gd name="connsiteY621" fmla="*/ 2715937 h 6687061"/>
              <a:gd name="connsiteX622" fmla="*/ 4917556 w 11799254"/>
              <a:gd name="connsiteY622" fmla="*/ 2715937 h 6687061"/>
              <a:gd name="connsiteX623" fmla="*/ 4611200 w 11799254"/>
              <a:gd name="connsiteY623" fmla="*/ 2715937 h 6687061"/>
              <a:gd name="connsiteX624" fmla="*/ 3577767 w 11799254"/>
              <a:gd name="connsiteY624" fmla="*/ 2715937 h 6687061"/>
              <a:gd name="connsiteX625" fmla="*/ 3577767 w 11799254"/>
              <a:gd name="connsiteY625" fmla="*/ 2715937 h 6687061"/>
              <a:gd name="connsiteX626" fmla="*/ 3595352 w 11799254"/>
              <a:gd name="connsiteY626" fmla="*/ 2740752 h 6687061"/>
              <a:gd name="connsiteX627" fmla="*/ 3538251 w 11799254"/>
              <a:gd name="connsiteY627" fmla="*/ 2879036 h 6687061"/>
              <a:gd name="connsiteX628" fmla="*/ 3249113 w 11799254"/>
              <a:gd name="connsiteY628" fmla="*/ 3075493 h 6687061"/>
              <a:gd name="connsiteX629" fmla="*/ 2937816 w 11799254"/>
              <a:gd name="connsiteY629" fmla="*/ 3075493 h 6687061"/>
              <a:gd name="connsiteX630" fmla="*/ 2922511 w 11799254"/>
              <a:gd name="connsiteY630" fmla="*/ 3053910 h 6687061"/>
              <a:gd name="connsiteX631" fmla="*/ 2983045 w 11799254"/>
              <a:gd name="connsiteY631" fmla="*/ 2895347 h 6687061"/>
              <a:gd name="connsiteX632" fmla="*/ 3271424 w 11799254"/>
              <a:gd name="connsiteY632" fmla="*/ 2715937 h 6687061"/>
              <a:gd name="connsiteX633" fmla="*/ 3577767 w 11799254"/>
              <a:gd name="connsiteY633" fmla="*/ 2715937 h 6687061"/>
              <a:gd name="connsiteX634" fmla="*/ 3532727 w 11799254"/>
              <a:gd name="connsiteY634" fmla="*/ 2761994 h 6687061"/>
              <a:gd name="connsiteX635" fmla="*/ 3271424 w 11799254"/>
              <a:gd name="connsiteY635" fmla="*/ 2761994 h 6687061"/>
              <a:gd name="connsiteX636" fmla="*/ 3026058 w 11799254"/>
              <a:gd name="connsiteY636" fmla="*/ 2911773 h 6687061"/>
              <a:gd name="connsiteX637" fmla="*/ 2982538 w 11799254"/>
              <a:gd name="connsiteY637" fmla="*/ 3025786 h 6687061"/>
              <a:gd name="connsiteX638" fmla="*/ 2985060 w 11799254"/>
              <a:gd name="connsiteY638" fmla="*/ 3029436 h 6687061"/>
              <a:gd name="connsiteX639" fmla="*/ 3249113 w 11799254"/>
              <a:gd name="connsiteY639" fmla="*/ 3029436 h 6687061"/>
              <a:gd name="connsiteX640" fmla="*/ 3495239 w 11799254"/>
              <a:gd name="connsiteY640" fmla="*/ 2862598 h 6687061"/>
              <a:gd name="connsiteX641" fmla="*/ 3495467 w 11799254"/>
              <a:gd name="connsiteY641" fmla="*/ 2862028 h 6687061"/>
              <a:gd name="connsiteX642" fmla="*/ 3495695 w 11799254"/>
              <a:gd name="connsiteY642" fmla="*/ 2861458 h 6687061"/>
              <a:gd name="connsiteX643" fmla="*/ 3535223 w 11799254"/>
              <a:gd name="connsiteY643" fmla="*/ 2765720 h 6687061"/>
              <a:gd name="connsiteX644" fmla="*/ 3532727 w 11799254"/>
              <a:gd name="connsiteY644" fmla="*/ 2761994 h 6687061"/>
              <a:gd name="connsiteX645" fmla="*/ 5586836 w 11799254"/>
              <a:gd name="connsiteY645" fmla="*/ 2715937 h 6687061"/>
              <a:gd name="connsiteX646" fmla="*/ 5586836 w 11799254"/>
              <a:gd name="connsiteY646" fmla="*/ 2715937 h 6687061"/>
              <a:gd name="connsiteX647" fmla="*/ 5604408 w 11799254"/>
              <a:gd name="connsiteY647" fmla="*/ 2740752 h 6687061"/>
              <a:gd name="connsiteX648" fmla="*/ 5547308 w 11799254"/>
              <a:gd name="connsiteY648" fmla="*/ 2879036 h 6687061"/>
              <a:gd name="connsiteX649" fmla="*/ 5258157 w 11799254"/>
              <a:gd name="connsiteY649" fmla="*/ 3075493 h 6687061"/>
              <a:gd name="connsiteX650" fmla="*/ 4946860 w 11799254"/>
              <a:gd name="connsiteY650" fmla="*/ 3075493 h 6687061"/>
              <a:gd name="connsiteX651" fmla="*/ 4931568 w 11799254"/>
              <a:gd name="connsiteY651" fmla="*/ 3053910 h 6687061"/>
              <a:gd name="connsiteX652" fmla="*/ 4992102 w 11799254"/>
              <a:gd name="connsiteY652" fmla="*/ 2895347 h 6687061"/>
              <a:gd name="connsiteX653" fmla="*/ 5280480 w 11799254"/>
              <a:gd name="connsiteY653" fmla="*/ 2715937 h 6687061"/>
              <a:gd name="connsiteX654" fmla="*/ 5586836 w 11799254"/>
              <a:gd name="connsiteY654" fmla="*/ 2715937 h 6687061"/>
              <a:gd name="connsiteX655" fmla="*/ 5541784 w 11799254"/>
              <a:gd name="connsiteY655" fmla="*/ 2761994 h 6687061"/>
              <a:gd name="connsiteX656" fmla="*/ 5280480 w 11799254"/>
              <a:gd name="connsiteY656" fmla="*/ 2761994 h 6687061"/>
              <a:gd name="connsiteX657" fmla="*/ 5035114 w 11799254"/>
              <a:gd name="connsiteY657" fmla="*/ 2911773 h 6687061"/>
              <a:gd name="connsiteX658" fmla="*/ 4991595 w 11799254"/>
              <a:gd name="connsiteY658" fmla="*/ 3025786 h 6687061"/>
              <a:gd name="connsiteX659" fmla="*/ 4994116 w 11799254"/>
              <a:gd name="connsiteY659" fmla="*/ 3029436 h 6687061"/>
              <a:gd name="connsiteX660" fmla="*/ 5258157 w 11799254"/>
              <a:gd name="connsiteY660" fmla="*/ 3029436 h 6687061"/>
              <a:gd name="connsiteX661" fmla="*/ 5504295 w 11799254"/>
              <a:gd name="connsiteY661" fmla="*/ 2862598 h 6687061"/>
              <a:gd name="connsiteX662" fmla="*/ 5504511 w 11799254"/>
              <a:gd name="connsiteY662" fmla="*/ 2862028 h 6687061"/>
              <a:gd name="connsiteX663" fmla="*/ 5504751 w 11799254"/>
              <a:gd name="connsiteY663" fmla="*/ 2861458 h 6687061"/>
              <a:gd name="connsiteX664" fmla="*/ 5544280 w 11799254"/>
              <a:gd name="connsiteY664" fmla="*/ 2765720 h 6687061"/>
              <a:gd name="connsiteX665" fmla="*/ 5541784 w 11799254"/>
              <a:gd name="connsiteY665" fmla="*/ 2761994 h 6687061"/>
              <a:gd name="connsiteX666" fmla="*/ 9535242 w 11799254"/>
              <a:gd name="connsiteY666" fmla="*/ 1066307 h 6687061"/>
              <a:gd name="connsiteX667" fmla="*/ 9592329 w 11799254"/>
              <a:gd name="connsiteY667" fmla="*/ 928021 h 6687061"/>
              <a:gd name="connsiteX668" fmla="*/ 9574757 w 11799254"/>
              <a:gd name="connsiteY668" fmla="*/ 903208 h 6687061"/>
              <a:gd name="connsiteX669" fmla="*/ 9268401 w 11799254"/>
              <a:gd name="connsiteY669" fmla="*/ 903208 h 6687061"/>
              <a:gd name="connsiteX670" fmla="*/ 8980023 w 11799254"/>
              <a:gd name="connsiteY670" fmla="*/ 1082616 h 6687061"/>
              <a:gd name="connsiteX671" fmla="*/ 8919502 w 11799254"/>
              <a:gd name="connsiteY671" fmla="*/ 1241179 h 6687061"/>
              <a:gd name="connsiteX672" fmla="*/ 8934793 w 11799254"/>
              <a:gd name="connsiteY672" fmla="*/ 1262770 h 6687061"/>
              <a:gd name="connsiteX673" fmla="*/ 9246091 w 11799254"/>
              <a:gd name="connsiteY673" fmla="*/ 1262770 h 6687061"/>
              <a:gd name="connsiteX674" fmla="*/ 9535242 w 11799254"/>
              <a:gd name="connsiteY674" fmla="*/ 1066307 h 6687061"/>
              <a:gd name="connsiteX675" fmla="*/ 8763303 w 11799254"/>
              <a:gd name="connsiteY675" fmla="*/ 3170699 h 6687061"/>
              <a:gd name="connsiteX676" fmla="*/ 8474924 w 11799254"/>
              <a:gd name="connsiteY676" fmla="*/ 3350109 h 6687061"/>
              <a:gd name="connsiteX677" fmla="*/ 8414390 w 11799254"/>
              <a:gd name="connsiteY677" fmla="*/ 3508671 h 6687061"/>
              <a:gd name="connsiteX678" fmla="*/ 8429683 w 11799254"/>
              <a:gd name="connsiteY678" fmla="*/ 3530255 h 6687061"/>
              <a:gd name="connsiteX679" fmla="*/ 8740979 w 11799254"/>
              <a:gd name="connsiteY679" fmla="*/ 3530255 h 6687061"/>
              <a:gd name="connsiteX680" fmla="*/ 9030130 w 11799254"/>
              <a:gd name="connsiteY680" fmla="*/ 3333798 h 6687061"/>
              <a:gd name="connsiteX681" fmla="*/ 9087231 w 11799254"/>
              <a:gd name="connsiteY681" fmla="*/ 3195514 h 6687061"/>
              <a:gd name="connsiteX682" fmla="*/ 9069646 w 11799254"/>
              <a:gd name="connsiteY682" fmla="*/ 3170699 h 6687061"/>
              <a:gd name="connsiteX683" fmla="*/ 9069646 w 11799254"/>
              <a:gd name="connsiteY683" fmla="*/ 3170699 h 6687061"/>
              <a:gd name="connsiteX684" fmla="*/ 8763303 w 11799254"/>
              <a:gd name="connsiteY684" fmla="*/ 3170699 h 6687061"/>
              <a:gd name="connsiteX685" fmla="*/ 3940691 w 11799254"/>
              <a:gd name="connsiteY685" fmla="*/ 2715937 h 6687061"/>
              <a:gd name="connsiteX686" fmla="*/ 3652300 w 11799254"/>
              <a:gd name="connsiteY686" fmla="*/ 2895347 h 6687061"/>
              <a:gd name="connsiteX687" fmla="*/ 3591779 w 11799254"/>
              <a:gd name="connsiteY687" fmla="*/ 3053910 h 6687061"/>
              <a:gd name="connsiteX688" fmla="*/ 3607071 w 11799254"/>
              <a:gd name="connsiteY688" fmla="*/ 3075493 h 6687061"/>
              <a:gd name="connsiteX689" fmla="*/ 3918368 w 11799254"/>
              <a:gd name="connsiteY689" fmla="*/ 3075493 h 6687061"/>
              <a:gd name="connsiteX690" fmla="*/ 4207519 w 11799254"/>
              <a:gd name="connsiteY690" fmla="*/ 2879036 h 6687061"/>
              <a:gd name="connsiteX691" fmla="*/ 4264606 w 11799254"/>
              <a:gd name="connsiteY691" fmla="*/ 2740752 h 6687061"/>
              <a:gd name="connsiteX692" fmla="*/ 4247034 w 11799254"/>
              <a:gd name="connsiteY692" fmla="*/ 2715937 h 6687061"/>
              <a:gd name="connsiteX693" fmla="*/ 4247034 w 11799254"/>
              <a:gd name="connsiteY693" fmla="*/ 2715937 h 6687061"/>
              <a:gd name="connsiteX694" fmla="*/ 3940691 w 11799254"/>
              <a:gd name="connsiteY694" fmla="*/ 2715937 h 6687061"/>
              <a:gd name="connsiteX695" fmla="*/ 8753952 w 11799254"/>
              <a:gd name="connsiteY695" fmla="*/ 4527406 h 6687061"/>
              <a:gd name="connsiteX696" fmla="*/ 8753952 w 11799254"/>
              <a:gd name="connsiteY696" fmla="*/ 4527406 h 6687061"/>
              <a:gd name="connsiteX697" fmla="*/ 8771525 w 11799254"/>
              <a:gd name="connsiteY697" fmla="*/ 4552221 h 6687061"/>
              <a:gd name="connsiteX698" fmla="*/ 8714437 w 11799254"/>
              <a:gd name="connsiteY698" fmla="*/ 4690505 h 6687061"/>
              <a:gd name="connsiteX699" fmla="*/ 8425286 w 11799254"/>
              <a:gd name="connsiteY699" fmla="*/ 4886974 h 6687061"/>
              <a:gd name="connsiteX700" fmla="*/ 8113989 w 11799254"/>
              <a:gd name="connsiteY700" fmla="*/ 4886974 h 6687061"/>
              <a:gd name="connsiteX701" fmla="*/ 8098698 w 11799254"/>
              <a:gd name="connsiteY701" fmla="*/ 4865378 h 6687061"/>
              <a:gd name="connsiteX702" fmla="*/ 8159219 w 11799254"/>
              <a:gd name="connsiteY702" fmla="*/ 4706816 h 6687061"/>
              <a:gd name="connsiteX703" fmla="*/ 8447597 w 11799254"/>
              <a:gd name="connsiteY703" fmla="*/ 4527406 h 6687061"/>
              <a:gd name="connsiteX704" fmla="*/ 8753952 w 11799254"/>
              <a:gd name="connsiteY704" fmla="*/ 4527406 h 6687061"/>
              <a:gd name="connsiteX705" fmla="*/ 8708913 w 11799254"/>
              <a:gd name="connsiteY705" fmla="*/ 4573462 h 6687061"/>
              <a:gd name="connsiteX706" fmla="*/ 8447597 w 11799254"/>
              <a:gd name="connsiteY706" fmla="*/ 4573462 h 6687061"/>
              <a:gd name="connsiteX707" fmla="*/ 8202231 w 11799254"/>
              <a:gd name="connsiteY707" fmla="*/ 4723241 h 6687061"/>
              <a:gd name="connsiteX708" fmla="*/ 8158725 w 11799254"/>
              <a:gd name="connsiteY708" fmla="*/ 4837255 h 6687061"/>
              <a:gd name="connsiteX709" fmla="*/ 8161233 w 11799254"/>
              <a:gd name="connsiteY709" fmla="*/ 4840905 h 6687061"/>
              <a:gd name="connsiteX710" fmla="*/ 8425273 w 11799254"/>
              <a:gd name="connsiteY710" fmla="*/ 4840905 h 6687061"/>
              <a:gd name="connsiteX711" fmla="*/ 8671425 w 11799254"/>
              <a:gd name="connsiteY711" fmla="*/ 4674080 h 6687061"/>
              <a:gd name="connsiteX712" fmla="*/ 8671640 w 11799254"/>
              <a:gd name="connsiteY712" fmla="*/ 4673497 h 6687061"/>
              <a:gd name="connsiteX713" fmla="*/ 8671868 w 11799254"/>
              <a:gd name="connsiteY713" fmla="*/ 4672926 h 6687061"/>
              <a:gd name="connsiteX714" fmla="*/ 8711409 w 11799254"/>
              <a:gd name="connsiteY714" fmla="*/ 4577188 h 6687061"/>
              <a:gd name="connsiteX715" fmla="*/ 8708913 w 11799254"/>
              <a:gd name="connsiteY715" fmla="*/ 4573462 h 6687061"/>
              <a:gd name="connsiteX716" fmla="*/ 3754554 w 11799254"/>
              <a:gd name="connsiteY716" fmla="*/ 1351651 h 6687061"/>
              <a:gd name="connsiteX717" fmla="*/ 3754554 w 11799254"/>
              <a:gd name="connsiteY717" fmla="*/ 1351651 h 6687061"/>
              <a:gd name="connsiteX718" fmla="*/ 3772126 w 11799254"/>
              <a:gd name="connsiteY718" fmla="*/ 1376467 h 6687061"/>
              <a:gd name="connsiteX719" fmla="*/ 3715038 w 11799254"/>
              <a:gd name="connsiteY719" fmla="*/ 1514750 h 6687061"/>
              <a:gd name="connsiteX720" fmla="*/ 3425887 w 11799254"/>
              <a:gd name="connsiteY720" fmla="*/ 1711220 h 6687061"/>
              <a:gd name="connsiteX721" fmla="*/ 3114578 w 11799254"/>
              <a:gd name="connsiteY721" fmla="*/ 1711220 h 6687061"/>
              <a:gd name="connsiteX722" fmla="*/ 3099286 w 11799254"/>
              <a:gd name="connsiteY722" fmla="*/ 1689624 h 6687061"/>
              <a:gd name="connsiteX723" fmla="*/ 3159820 w 11799254"/>
              <a:gd name="connsiteY723" fmla="*/ 1531062 h 6687061"/>
              <a:gd name="connsiteX724" fmla="*/ 3448198 w 11799254"/>
              <a:gd name="connsiteY724" fmla="*/ 1351651 h 6687061"/>
              <a:gd name="connsiteX725" fmla="*/ 3754554 w 11799254"/>
              <a:gd name="connsiteY725" fmla="*/ 1351651 h 6687061"/>
              <a:gd name="connsiteX726" fmla="*/ 3709502 w 11799254"/>
              <a:gd name="connsiteY726" fmla="*/ 1397708 h 6687061"/>
              <a:gd name="connsiteX727" fmla="*/ 3448198 w 11799254"/>
              <a:gd name="connsiteY727" fmla="*/ 1397708 h 6687061"/>
              <a:gd name="connsiteX728" fmla="*/ 3202832 w 11799254"/>
              <a:gd name="connsiteY728" fmla="*/ 1547487 h 6687061"/>
              <a:gd name="connsiteX729" fmla="*/ 3159313 w 11799254"/>
              <a:gd name="connsiteY729" fmla="*/ 1661501 h 6687061"/>
              <a:gd name="connsiteX730" fmla="*/ 3161834 w 11799254"/>
              <a:gd name="connsiteY730" fmla="*/ 1665151 h 6687061"/>
              <a:gd name="connsiteX731" fmla="*/ 3425887 w 11799254"/>
              <a:gd name="connsiteY731" fmla="*/ 1665151 h 6687061"/>
              <a:gd name="connsiteX732" fmla="*/ 3672013 w 11799254"/>
              <a:gd name="connsiteY732" fmla="*/ 1498325 h 6687061"/>
              <a:gd name="connsiteX733" fmla="*/ 3672241 w 11799254"/>
              <a:gd name="connsiteY733" fmla="*/ 1497742 h 6687061"/>
              <a:gd name="connsiteX734" fmla="*/ 3672470 w 11799254"/>
              <a:gd name="connsiteY734" fmla="*/ 1497172 h 6687061"/>
              <a:gd name="connsiteX735" fmla="*/ 3711998 w 11799254"/>
              <a:gd name="connsiteY735" fmla="*/ 1401434 h 6687061"/>
              <a:gd name="connsiteX736" fmla="*/ 3709502 w 11799254"/>
              <a:gd name="connsiteY736" fmla="*/ 1397720 h 6687061"/>
              <a:gd name="connsiteX737" fmla="*/ 3587117 w 11799254"/>
              <a:gd name="connsiteY737" fmla="*/ 1806413 h 6687061"/>
              <a:gd name="connsiteX738" fmla="*/ 3298738 w 11799254"/>
              <a:gd name="connsiteY738" fmla="*/ 1985824 h 6687061"/>
              <a:gd name="connsiteX739" fmla="*/ 3238205 w 11799254"/>
              <a:gd name="connsiteY739" fmla="*/ 2144386 h 6687061"/>
              <a:gd name="connsiteX740" fmla="*/ 3253496 w 11799254"/>
              <a:gd name="connsiteY740" fmla="*/ 2165982 h 6687061"/>
              <a:gd name="connsiteX741" fmla="*/ 3564793 w 11799254"/>
              <a:gd name="connsiteY741" fmla="*/ 2165982 h 6687061"/>
              <a:gd name="connsiteX742" fmla="*/ 3853944 w 11799254"/>
              <a:gd name="connsiteY742" fmla="*/ 1969512 h 6687061"/>
              <a:gd name="connsiteX743" fmla="*/ 3911045 w 11799254"/>
              <a:gd name="connsiteY743" fmla="*/ 1831228 h 6687061"/>
              <a:gd name="connsiteX744" fmla="*/ 3893460 w 11799254"/>
              <a:gd name="connsiteY744" fmla="*/ 1806413 h 6687061"/>
              <a:gd name="connsiteX745" fmla="*/ 3587117 w 11799254"/>
              <a:gd name="connsiteY745" fmla="*/ 1806413 h 6687061"/>
              <a:gd name="connsiteX746" fmla="*/ 3738641 w 11799254"/>
              <a:gd name="connsiteY746" fmla="*/ 2254863 h 6687061"/>
              <a:gd name="connsiteX747" fmla="*/ 3450263 w 11799254"/>
              <a:gd name="connsiteY747" fmla="*/ 2434261 h 6687061"/>
              <a:gd name="connsiteX748" fmla="*/ 3389729 w 11799254"/>
              <a:gd name="connsiteY748" fmla="*/ 2592823 h 6687061"/>
              <a:gd name="connsiteX749" fmla="*/ 3405034 w 11799254"/>
              <a:gd name="connsiteY749" fmla="*/ 2614420 h 6687061"/>
              <a:gd name="connsiteX750" fmla="*/ 3716318 w 11799254"/>
              <a:gd name="connsiteY750" fmla="*/ 2614420 h 6687061"/>
              <a:gd name="connsiteX751" fmla="*/ 4005469 w 11799254"/>
              <a:gd name="connsiteY751" fmla="*/ 2417950 h 6687061"/>
              <a:gd name="connsiteX752" fmla="*/ 4062569 w 11799254"/>
              <a:gd name="connsiteY752" fmla="*/ 2279666 h 6687061"/>
              <a:gd name="connsiteX753" fmla="*/ 4044984 w 11799254"/>
              <a:gd name="connsiteY753" fmla="*/ 2254863 h 6687061"/>
              <a:gd name="connsiteX754" fmla="*/ 3738641 w 11799254"/>
              <a:gd name="connsiteY754" fmla="*/ 2254863 h 6687061"/>
              <a:gd name="connsiteX755" fmla="*/ 9121552 w 11799254"/>
              <a:gd name="connsiteY755" fmla="*/ 1689624 h 6687061"/>
              <a:gd name="connsiteX756" fmla="*/ 9182073 w 11799254"/>
              <a:gd name="connsiteY756" fmla="*/ 1531062 h 6687061"/>
              <a:gd name="connsiteX757" fmla="*/ 9470451 w 11799254"/>
              <a:gd name="connsiteY757" fmla="*/ 1351651 h 6687061"/>
              <a:gd name="connsiteX758" fmla="*/ 9776806 w 11799254"/>
              <a:gd name="connsiteY758" fmla="*/ 1351651 h 6687061"/>
              <a:gd name="connsiteX759" fmla="*/ 9776806 w 11799254"/>
              <a:gd name="connsiteY759" fmla="*/ 1351651 h 6687061"/>
              <a:gd name="connsiteX760" fmla="*/ 9794379 w 11799254"/>
              <a:gd name="connsiteY760" fmla="*/ 1376467 h 6687061"/>
              <a:gd name="connsiteX761" fmla="*/ 9737291 w 11799254"/>
              <a:gd name="connsiteY761" fmla="*/ 1514750 h 6687061"/>
              <a:gd name="connsiteX762" fmla="*/ 9448141 w 11799254"/>
              <a:gd name="connsiteY762" fmla="*/ 1711220 h 6687061"/>
              <a:gd name="connsiteX763" fmla="*/ 9136844 w 11799254"/>
              <a:gd name="connsiteY763" fmla="*/ 1711220 h 6687061"/>
              <a:gd name="connsiteX764" fmla="*/ 9121552 w 11799254"/>
              <a:gd name="connsiteY764" fmla="*/ 1689624 h 6687061"/>
              <a:gd name="connsiteX765" fmla="*/ 9184087 w 11799254"/>
              <a:gd name="connsiteY765" fmla="*/ 1665151 h 6687061"/>
              <a:gd name="connsiteX766" fmla="*/ 9448141 w 11799254"/>
              <a:gd name="connsiteY766" fmla="*/ 1665151 h 6687061"/>
              <a:gd name="connsiteX767" fmla="*/ 9694279 w 11799254"/>
              <a:gd name="connsiteY767" fmla="*/ 1498325 h 6687061"/>
              <a:gd name="connsiteX768" fmla="*/ 9694495 w 11799254"/>
              <a:gd name="connsiteY768" fmla="*/ 1497742 h 6687061"/>
              <a:gd name="connsiteX769" fmla="*/ 9694723 w 11799254"/>
              <a:gd name="connsiteY769" fmla="*/ 1497172 h 6687061"/>
              <a:gd name="connsiteX770" fmla="*/ 9734251 w 11799254"/>
              <a:gd name="connsiteY770" fmla="*/ 1401434 h 6687061"/>
              <a:gd name="connsiteX771" fmla="*/ 9731767 w 11799254"/>
              <a:gd name="connsiteY771" fmla="*/ 1397720 h 6687061"/>
              <a:gd name="connsiteX772" fmla="*/ 9470451 w 11799254"/>
              <a:gd name="connsiteY772" fmla="*/ 1397720 h 6687061"/>
              <a:gd name="connsiteX773" fmla="*/ 9225085 w 11799254"/>
              <a:gd name="connsiteY773" fmla="*/ 1547487 h 6687061"/>
              <a:gd name="connsiteX774" fmla="*/ 9181566 w 11799254"/>
              <a:gd name="connsiteY774" fmla="*/ 1661501 h 6687061"/>
              <a:gd name="connsiteX775" fmla="*/ 9184087 w 11799254"/>
              <a:gd name="connsiteY775" fmla="*/ 1665163 h 6687061"/>
              <a:gd name="connsiteX776" fmla="*/ 4714264 w 11799254"/>
              <a:gd name="connsiteY776" fmla="*/ 2254863 h 6687061"/>
              <a:gd name="connsiteX777" fmla="*/ 4714264 w 11799254"/>
              <a:gd name="connsiteY777" fmla="*/ 2254863 h 6687061"/>
              <a:gd name="connsiteX778" fmla="*/ 4731837 w 11799254"/>
              <a:gd name="connsiteY778" fmla="*/ 2279666 h 6687061"/>
              <a:gd name="connsiteX779" fmla="*/ 4674749 w 11799254"/>
              <a:gd name="connsiteY779" fmla="*/ 2417950 h 6687061"/>
              <a:gd name="connsiteX780" fmla="*/ 4385598 w 11799254"/>
              <a:gd name="connsiteY780" fmla="*/ 2614420 h 6687061"/>
              <a:gd name="connsiteX781" fmla="*/ 4074288 w 11799254"/>
              <a:gd name="connsiteY781" fmla="*/ 2614420 h 6687061"/>
              <a:gd name="connsiteX782" fmla="*/ 4058997 w 11799254"/>
              <a:gd name="connsiteY782" fmla="*/ 2592823 h 6687061"/>
              <a:gd name="connsiteX783" fmla="*/ 4119530 w 11799254"/>
              <a:gd name="connsiteY783" fmla="*/ 2434261 h 6687061"/>
              <a:gd name="connsiteX784" fmla="*/ 4407908 w 11799254"/>
              <a:gd name="connsiteY784" fmla="*/ 2254863 h 6687061"/>
              <a:gd name="connsiteX785" fmla="*/ 4714264 w 11799254"/>
              <a:gd name="connsiteY785" fmla="*/ 2254863 h 6687061"/>
              <a:gd name="connsiteX786" fmla="*/ 4669212 w 11799254"/>
              <a:gd name="connsiteY786" fmla="*/ 2300920 h 6687061"/>
              <a:gd name="connsiteX787" fmla="*/ 4407908 w 11799254"/>
              <a:gd name="connsiteY787" fmla="*/ 2300920 h 6687061"/>
              <a:gd name="connsiteX788" fmla="*/ 4162542 w 11799254"/>
              <a:gd name="connsiteY788" fmla="*/ 2450699 h 6687061"/>
              <a:gd name="connsiteX789" fmla="*/ 4119023 w 11799254"/>
              <a:gd name="connsiteY789" fmla="*/ 2564700 h 6687061"/>
              <a:gd name="connsiteX790" fmla="*/ 4121545 w 11799254"/>
              <a:gd name="connsiteY790" fmla="*/ 2568363 h 6687061"/>
              <a:gd name="connsiteX791" fmla="*/ 4385598 w 11799254"/>
              <a:gd name="connsiteY791" fmla="*/ 2568363 h 6687061"/>
              <a:gd name="connsiteX792" fmla="*/ 4631724 w 11799254"/>
              <a:gd name="connsiteY792" fmla="*/ 2401525 h 6687061"/>
              <a:gd name="connsiteX793" fmla="*/ 4631939 w 11799254"/>
              <a:gd name="connsiteY793" fmla="*/ 2400942 h 6687061"/>
              <a:gd name="connsiteX794" fmla="*/ 4632180 w 11799254"/>
              <a:gd name="connsiteY794" fmla="*/ 2400371 h 6687061"/>
              <a:gd name="connsiteX795" fmla="*/ 4671708 w 11799254"/>
              <a:gd name="connsiteY795" fmla="*/ 2304646 h 6687061"/>
              <a:gd name="connsiteX796" fmla="*/ 4669212 w 11799254"/>
              <a:gd name="connsiteY796" fmla="*/ 2300920 h 6687061"/>
              <a:gd name="connsiteX797" fmla="*/ 1749590 w 11799254"/>
              <a:gd name="connsiteY797" fmla="*/ 1351651 h 6687061"/>
              <a:gd name="connsiteX798" fmla="*/ 1749590 w 11799254"/>
              <a:gd name="connsiteY798" fmla="*/ 1351651 h 6687061"/>
              <a:gd name="connsiteX799" fmla="*/ 1767162 w 11799254"/>
              <a:gd name="connsiteY799" fmla="*/ 1376467 h 6687061"/>
              <a:gd name="connsiteX800" fmla="*/ 1710074 w 11799254"/>
              <a:gd name="connsiteY800" fmla="*/ 1514750 h 6687061"/>
              <a:gd name="connsiteX801" fmla="*/ 1420923 w 11799254"/>
              <a:gd name="connsiteY801" fmla="*/ 1711220 h 6687061"/>
              <a:gd name="connsiteX802" fmla="*/ 1109620 w 11799254"/>
              <a:gd name="connsiteY802" fmla="*/ 1711220 h 6687061"/>
              <a:gd name="connsiteX803" fmla="*/ 1094328 w 11799254"/>
              <a:gd name="connsiteY803" fmla="*/ 1689624 h 6687061"/>
              <a:gd name="connsiteX804" fmla="*/ 1154859 w 11799254"/>
              <a:gd name="connsiteY804" fmla="*/ 1531062 h 6687061"/>
              <a:gd name="connsiteX805" fmla="*/ 1443234 w 11799254"/>
              <a:gd name="connsiteY805" fmla="*/ 1351651 h 6687061"/>
              <a:gd name="connsiteX806" fmla="*/ 1749590 w 11799254"/>
              <a:gd name="connsiteY806" fmla="*/ 1351651 h 6687061"/>
              <a:gd name="connsiteX807" fmla="*/ 1704550 w 11799254"/>
              <a:gd name="connsiteY807" fmla="*/ 1397708 h 6687061"/>
              <a:gd name="connsiteX808" fmla="*/ 1443234 w 11799254"/>
              <a:gd name="connsiteY808" fmla="*/ 1397708 h 6687061"/>
              <a:gd name="connsiteX809" fmla="*/ 1197872 w 11799254"/>
              <a:gd name="connsiteY809" fmla="*/ 1547487 h 6687061"/>
              <a:gd name="connsiteX810" fmla="*/ 1154351 w 11799254"/>
              <a:gd name="connsiteY810" fmla="*/ 1661501 h 6687061"/>
              <a:gd name="connsiteX811" fmla="*/ 1156869 w 11799254"/>
              <a:gd name="connsiteY811" fmla="*/ 1665151 h 6687061"/>
              <a:gd name="connsiteX812" fmla="*/ 1420923 w 11799254"/>
              <a:gd name="connsiteY812" fmla="*/ 1665151 h 6687061"/>
              <a:gd name="connsiteX813" fmla="*/ 1667049 w 11799254"/>
              <a:gd name="connsiteY813" fmla="*/ 1498325 h 6687061"/>
              <a:gd name="connsiteX814" fmla="*/ 1667277 w 11799254"/>
              <a:gd name="connsiteY814" fmla="*/ 1497742 h 6687061"/>
              <a:gd name="connsiteX815" fmla="*/ 1667518 w 11799254"/>
              <a:gd name="connsiteY815" fmla="*/ 1497172 h 6687061"/>
              <a:gd name="connsiteX816" fmla="*/ 1707033 w 11799254"/>
              <a:gd name="connsiteY816" fmla="*/ 1401434 h 6687061"/>
              <a:gd name="connsiteX817" fmla="*/ 1704538 w 11799254"/>
              <a:gd name="connsiteY817" fmla="*/ 1397720 h 6687061"/>
              <a:gd name="connsiteX818" fmla="*/ 8094035 w 11799254"/>
              <a:gd name="connsiteY818" fmla="*/ 3170699 h 6687061"/>
              <a:gd name="connsiteX819" fmla="*/ 7805644 w 11799254"/>
              <a:gd name="connsiteY819" fmla="*/ 3350109 h 6687061"/>
              <a:gd name="connsiteX820" fmla="*/ 7745123 w 11799254"/>
              <a:gd name="connsiteY820" fmla="*/ 3508671 h 6687061"/>
              <a:gd name="connsiteX821" fmla="*/ 7760416 w 11799254"/>
              <a:gd name="connsiteY821" fmla="*/ 3530255 h 6687061"/>
              <a:gd name="connsiteX822" fmla="*/ 8071712 w 11799254"/>
              <a:gd name="connsiteY822" fmla="*/ 3530255 h 6687061"/>
              <a:gd name="connsiteX823" fmla="*/ 8360863 w 11799254"/>
              <a:gd name="connsiteY823" fmla="*/ 3333798 h 6687061"/>
              <a:gd name="connsiteX824" fmla="*/ 8417950 w 11799254"/>
              <a:gd name="connsiteY824" fmla="*/ 3195514 h 6687061"/>
              <a:gd name="connsiteX825" fmla="*/ 8400379 w 11799254"/>
              <a:gd name="connsiteY825" fmla="*/ 3170699 h 6687061"/>
              <a:gd name="connsiteX826" fmla="*/ 8400379 w 11799254"/>
              <a:gd name="connsiteY826" fmla="*/ 3170699 h 6687061"/>
              <a:gd name="connsiteX827" fmla="*/ 8094023 w 11799254"/>
              <a:gd name="connsiteY827" fmla="*/ 3170699 h 6687061"/>
              <a:gd name="connsiteX828" fmla="*/ 7751432 w 11799254"/>
              <a:gd name="connsiteY828" fmla="*/ 2254863 h 6687061"/>
              <a:gd name="connsiteX829" fmla="*/ 7463055 w 11799254"/>
              <a:gd name="connsiteY829" fmla="*/ 2434261 h 6687061"/>
              <a:gd name="connsiteX830" fmla="*/ 7402533 w 11799254"/>
              <a:gd name="connsiteY830" fmla="*/ 2592823 h 6687061"/>
              <a:gd name="connsiteX831" fmla="*/ 7417825 w 11799254"/>
              <a:gd name="connsiteY831" fmla="*/ 2614420 h 6687061"/>
              <a:gd name="connsiteX832" fmla="*/ 7729110 w 11799254"/>
              <a:gd name="connsiteY832" fmla="*/ 2614420 h 6687061"/>
              <a:gd name="connsiteX833" fmla="*/ 8018273 w 11799254"/>
              <a:gd name="connsiteY833" fmla="*/ 2417950 h 6687061"/>
              <a:gd name="connsiteX834" fmla="*/ 8075361 w 11799254"/>
              <a:gd name="connsiteY834" fmla="*/ 2279666 h 6687061"/>
              <a:gd name="connsiteX835" fmla="*/ 8057789 w 11799254"/>
              <a:gd name="connsiteY835" fmla="*/ 2254863 h 6687061"/>
              <a:gd name="connsiteX836" fmla="*/ 7751432 w 11799254"/>
              <a:gd name="connsiteY836" fmla="*/ 2254863 h 6687061"/>
              <a:gd name="connsiteX837" fmla="*/ 6614935 w 11799254"/>
              <a:gd name="connsiteY837" fmla="*/ 2715937 h 6687061"/>
              <a:gd name="connsiteX838" fmla="*/ 6326557 w 11799254"/>
              <a:gd name="connsiteY838" fmla="*/ 2895347 h 6687061"/>
              <a:gd name="connsiteX839" fmla="*/ 6266036 w 11799254"/>
              <a:gd name="connsiteY839" fmla="*/ 3053910 h 6687061"/>
              <a:gd name="connsiteX840" fmla="*/ 6281327 w 11799254"/>
              <a:gd name="connsiteY840" fmla="*/ 3075493 h 6687061"/>
              <a:gd name="connsiteX841" fmla="*/ 6592612 w 11799254"/>
              <a:gd name="connsiteY841" fmla="*/ 3075493 h 6687061"/>
              <a:gd name="connsiteX842" fmla="*/ 6881763 w 11799254"/>
              <a:gd name="connsiteY842" fmla="*/ 2879036 h 6687061"/>
              <a:gd name="connsiteX843" fmla="*/ 6938863 w 11799254"/>
              <a:gd name="connsiteY843" fmla="*/ 2740752 h 6687061"/>
              <a:gd name="connsiteX844" fmla="*/ 6921291 w 11799254"/>
              <a:gd name="connsiteY844" fmla="*/ 2715937 h 6687061"/>
              <a:gd name="connsiteX845" fmla="*/ 6921291 w 11799254"/>
              <a:gd name="connsiteY845" fmla="*/ 2715937 h 6687061"/>
              <a:gd name="connsiteX846" fmla="*/ 6614935 w 11799254"/>
              <a:gd name="connsiteY846" fmla="*/ 2715937 h 6687061"/>
              <a:gd name="connsiteX847" fmla="*/ 5596160 w 11799254"/>
              <a:gd name="connsiteY847" fmla="*/ 1806413 h 6687061"/>
              <a:gd name="connsiteX848" fmla="*/ 5307782 w 11799254"/>
              <a:gd name="connsiteY848" fmla="*/ 1985824 h 6687061"/>
              <a:gd name="connsiteX849" fmla="*/ 5247261 w 11799254"/>
              <a:gd name="connsiteY849" fmla="*/ 2144386 h 6687061"/>
              <a:gd name="connsiteX850" fmla="*/ 5262553 w 11799254"/>
              <a:gd name="connsiteY850" fmla="*/ 2165982 h 6687061"/>
              <a:gd name="connsiteX851" fmla="*/ 5573850 w 11799254"/>
              <a:gd name="connsiteY851" fmla="*/ 2165982 h 6687061"/>
              <a:gd name="connsiteX852" fmla="*/ 5863001 w 11799254"/>
              <a:gd name="connsiteY852" fmla="*/ 1969512 h 6687061"/>
              <a:gd name="connsiteX853" fmla="*/ 5920088 w 11799254"/>
              <a:gd name="connsiteY853" fmla="*/ 1831228 h 6687061"/>
              <a:gd name="connsiteX854" fmla="*/ 5902516 w 11799254"/>
              <a:gd name="connsiteY854" fmla="*/ 1806413 h 6687061"/>
              <a:gd name="connsiteX855" fmla="*/ 5596160 w 11799254"/>
              <a:gd name="connsiteY855" fmla="*/ 1806413 h 6687061"/>
              <a:gd name="connsiteX856" fmla="*/ 5747697 w 11799254"/>
              <a:gd name="connsiteY856" fmla="*/ 2254863 h 6687061"/>
              <a:gd name="connsiteX857" fmla="*/ 5459319 w 11799254"/>
              <a:gd name="connsiteY857" fmla="*/ 2434261 h 6687061"/>
              <a:gd name="connsiteX858" fmla="*/ 5398785 w 11799254"/>
              <a:gd name="connsiteY858" fmla="*/ 2592823 h 6687061"/>
              <a:gd name="connsiteX859" fmla="*/ 5414077 w 11799254"/>
              <a:gd name="connsiteY859" fmla="*/ 2614420 h 6687061"/>
              <a:gd name="connsiteX860" fmla="*/ 5725374 w 11799254"/>
              <a:gd name="connsiteY860" fmla="*/ 2614420 h 6687061"/>
              <a:gd name="connsiteX861" fmla="*/ 6014525 w 11799254"/>
              <a:gd name="connsiteY861" fmla="*/ 2417950 h 6687061"/>
              <a:gd name="connsiteX862" fmla="*/ 6071626 w 11799254"/>
              <a:gd name="connsiteY862" fmla="*/ 2279666 h 6687061"/>
              <a:gd name="connsiteX863" fmla="*/ 6054053 w 11799254"/>
              <a:gd name="connsiteY863" fmla="*/ 2254863 h 6687061"/>
              <a:gd name="connsiteX864" fmla="*/ 5747697 w 11799254"/>
              <a:gd name="connsiteY864" fmla="*/ 2254863 h 6687061"/>
              <a:gd name="connsiteX865" fmla="*/ 5949747 w 11799254"/>
              <a:gd name="connsiteY865" fmla="*/ 2715937 h 6687061"/>
              <a:gd name="connsiteX866" fmla="*/ 5661356 w 11799254"/>
              <a:gd name="connsiteY866" fmla="*/ 2895347 h 6687061"/>
              <a:gd name="connsiteX867" fmla="*/ 5600835 w 11799254"/>
              <a:gd name="connsiteY867" fmla="*/ 3053910 h 6687061"/>
              <a:gd name="connsiteX868" fmla="*/ 5616127 w 11799254"/>
              <a:gd name="connsiteY868" fmla="*/ 3075493 h 6687061"/>
              <a:gd name="connsiteX869" fmla="*/ 5927424 w 11799254"/>
              <a:gd name="connsiteY869" fmla="*/ 3075493 h 6687061"/>
              <a:gd name="connsiteX870" fmla="*/ 6216575 w 11799254"/>
              <a:gd name="connsiteY870" fmla="*/ 2879036 h 6687061"/>
              <a:gd name="connsiteX871" fmla="*/ 6273663 w 11799254"/>
              <a:gd name="connsiteY871" fmla="*/ 2740752 h 6687061"/>
              <a:gd name="connsiteX872" fmla="*/ 6256090 w 11799254"/>
              <a:gd name="connsiteY872" fmla="*/ 2715937 h 6687061"/>
              <a:gd name="connsiteX873" fmla="*/ 6256090 w 11799254"/>
              <a:gd name="connsiteY873" fmla="*/ 2715937 h 6687061"/>
              <a:gd name="connsiteX874" fmla="*/ 5949747 w 11799254"/>
              <a:gd name="connsiteY874" fmla="*/ 2715937 h 6687061"/>
              <a:gd name="connsiteX875" fmla="*/ 6753841 w 11799254"/>
              <a:gd name="connsiteY875" fmla="*/ 3170699 h 6687061"/>
              <a:gd name="connsiteX876" fmla="*/ 6465463 w 11799254"/>
              <a:gd name="connsiteY876" fmla="*/ 3350109 h 6687061"/>
              <a:gd name="connsiteX877" fmla="*/ 6404929 w 11799254"/>
              <a:gd name="connsiteY877" fmla="*/ 3508671 h 6687061"/>
              <a:gd name="connsiteX878" fmla="*/ 6420221 w 11799254"/>
              <a:gd name="connsiteY878" fmla="*/ 3530255 h 6687061"/>
              <a:gd name="connsiteX879" fmla="*/ 6731531 w 11799254"/>
              <a:gd name="connsiteY879" fmla="*/ 3530255 h 6687061"/>
              <a:gd name="connsiteX880" fmla="*/ 7020669 w 11799254"/>
              <a:gd name="connsiteY880" fmla="*/ 3333798 h 6687061"/>
              <a:gd name="connsiteX881" fmla="*/ 7077769 w 11799254"/>
              <a:gd name="connsiteY881" fmla="*/ 3195514 h 6687061"/>
              <a:gd name="connsiteX882" fmla="*/ 7060197 w 11799254"/>
              <a:gd name="connsiteY882" fmla="*/ 3170699 h 6687061"/>
              <a:gd name="connsiteX883" fmla="*/ 7060197 w 11799254"/>
              <a:gd name="connsiteY883" fmla="*/ 3170699 h 6687061"/>
              <a:gd name="connsiteX884" fmla="*/ 6753841 w 11799254"/>
              <a:gd name="connsiteY884" fmla="*/ 3170699 h 6687061"/>
              <a:gd name="connsiteX885" fmla="*/ 6567716 w 11799254"/>
              <a:gd name="connsiteY885" fmla="*/ 1806413 h 6687061"/>
              <a:gd name="connsiteX886" fmla="*/ 6567716 w 11799254"/>
              <a:gd name="connsiteY886" fmla="*/ 1806413 h 6687061"/>
              <a:gd name="connsiteX887" fmla="*/ 6585289 w 11799254"/>
              <a:gd name="connsiteY887" fmla="*/ 1831228 h 6687061"/>
              <a:gd name="connsiteX888" fmla="*/ 6528201 w 11799254"/>
              <a:gd name="connsiteY888" fmla="*/ 1969512 h 6687061"/>
              <a:gd name="connsiteX889" fmla="*/ 6239050 w 11799254"/>
              <a:gd name="connsiteY889" fmla="*/ 2165982 h 6687061"/>
              <a:gd name="connsiteX890" fmla="*/ 5927753 w 11799254"/>
              <a:gd name="connsiteY890" fmla="*/ 2165982 h 6687061"/>
              <a:gd name="connsiteX891" fmla="*/ 5912462 w 11799254"/>
              <a:gd name="connsiteY891" fmla="*/ 2144386 h 6687061"/>
              <a:gd name="connsiteX892" fmla="*/ 5972983 w 11799254"/>
              <a:gd name="connsiteY892" fmla="*/ 1985824 h 6687061"/>
              <a:gd name="connsiteX893" fmla="*/ 6261361 w 11799254"/>
              <a:gd name="connsiteY893" fmla="*/ 1806413 h 6687061"/>
              <a:gd name="connsiteX894" fmla="*/ 6567716 w 11799254"/>
              <a:gd name="connsiteY894" fmla="*/ 1806413 h 6687061"/>
              <a:gd name="connsiteX895" fmla="*/ 6522677 w 11799254"/>
              <a:gd name="connsiteY895" fmla="*/ 1852470 h 6687061"/>
              <a:gd name="connsiteX896" fmla="*/ 6261361 w 11799254"/>
              <a:gd name="connsiteY896" fmla="*/ 1852470 h 6687061"/>
              <a:gd name="connsiteX897" fmla="*/ 6016008 w 11799254"/>
              <a:gd name="connsiteY897" fmla="*/ 2002249 h 6687061"/>
              <a:gd name="connsiteX898" fmla="*/ 5972476 w 11799254"/>
              <a:gd name="connsiteY898" fmla="*/ 2116263 h 6687061"/>
              <a:gd name="connsiteX899" fmla="*/ 5974997 w 11799254"/>
              <a:gd name="connsiteY899" fmla="*/ 2119925 h 6687061"/>
              <a:gd name="connsiteX900" fmla="*/ 6239050 w 11799254"/>
              <a:gd name="connsiteY900" fmla="*/ 2119925 h 6687061"/>
              <a:gd name="connsiteX901" fmla="*/ 6485189 w 11799254"/>
              <a:gd name="connsiteY901" fmla="*/ 1953087 h 6687061"/>
              <a:gd name="connsiteX902" fmla="*/ 6485404 w 11799254"/>
              <a:gd name="connsiteY902" fmla="*/ 1952504 h 6687061"/>
              <a:gd name="connsiteX903" fmla="*/ 6485645 w 11799254"/>
              <a:gd name="connsiteY903" fmla="*/ 1951934 h 6687061"/>
              <a:gd name="connsiteX904" fmla="*/ 6525161 w 11799254"/>
              <a:gd name="connsiteY904" fmla="*/ 1856209 h 6687061"/>
              <a:gd name="connsiteX905" fmla="*/ 6522677 w 11799254"/>
              <a:gd name="connsiteY905" fmla="*/ 1852482 h 6687061"/>
              <a:gd name="connsiteX906" fmla="*/ 5570910 w 11799254"/>
              <a:gd name="connsiteY906" fmla="*/ 3619136 h 6687061"/>
              <a:gd name="connsiteX907" fmla="*/ 5282532 w 11799254"/>
              <a:gd name="connsiteY907" fmla="*/ 3798547 h 6687061"/>
              <a:gd name="connsiteX908" fmla="*/ 5221999 w 11799254"/>
              <a:gd name="connsiteY908" fmla="*/ 3957109 h 6687061"/>
              <a:gd name="connsiteX909" fmla="*/ 5237290 w 11799254"/>
              <a:gd name="connsiteY909" fmla="*/ 3978705 h 6687061"/>
              <a:gd name="connsiteX910" fmla="*/ 5548587 w 11799254"/>
              <a:gd name="connsiteY910" fmla="*/ 3978705 h 6687061"/>
              <a:gd name="connsiteX911" fmla="*/ 5837738 w 11799254"/>
              <a:gd name="connsiteY911" fmla="*/ 3782236 h 6687061"/>
              <a:gd name="connsiteX912" fmla="*/ 5894839 w 11799254"/>
              <a:gd name="connsiteY912" fmla="*/ 3643952 h 6687061"/>
              <a:gd name="connsiteX913" fmla="*/ 5877254 w 11799254"/>
              <a:gd name="connsiteY913" fmla="*/ 3619136 h 6687061"/>
              <a:gd name="connsiteX914" fmla="*/ 5877254 w 11799254"/>
              <a:gd name="connsiteY914" fmla="*/ 3619136 h 6687061"/>
              <a:gd name="connsiteX915" fmla="*/ 5570910 w 11799254"/>
              <a:gd name="connsiteY915" fmla="*/ 3619136 h 6687061"/>
              <a:gd name="connsiteX916" fmla="*/ 4750119 w 11799254"/>
              <a:gd name="connsiteY916" fmla="*/ 3170699 h 6687061"/>
              <a:gd name="connsiteX917" fmla="*/ 4461728 w 11799254"/>
              <a:gd name="connsiteY917" fmla="*/ 3350109 h 6687061"/>
              <a:gd name="connsiteX918" fmla="*/ 4401206 w 11799254"/>
              <a:gd name="connsiteY918" fmla="*/ 3508671 h 6687061"/>
              <a:gd name="connsiteX919" fmla="*/ 4416498 w 11799254"/>
              <a:gd name="connsiteY919" fmla="*/ 3530255 h 6687061"/>
              <a:gd name="connsiteX920" fmla="*/ 4727795 w 11799254"/>
              <a:gd name="connsiteY920" fmla="*/ 3530255 h 6687061"/>
              <a:gd name="connsiteX921" fmla="*/ 5016946 w 11799254"/>
              <a:gd name="connsiteY921" fmla="*/ 3333798 h 6687061"/>
              <a:gd name="connsiteX922" fmla="*/ 5074034 w 11799254"/>
              <a:gd name="connsiteY922" fmla="*/ 3195514 h 6687061"/>
              <a:gd name="connsiteX923" fmla="*/ 5056462 w 11799254"/>
              <a:gd name="connsiteY923" fmla="*/ 3170699 h 6687061"/>
              <a:gd name="connsiteX924" fmla="*/ 5056462 w 11799254"/>
              <a:gd name="connsiteY924" fmla="*/ 3170699 h 6687061"/>
              <a:gd name="connsiteX925" fmla="*/ 4750119 w 11799254"/>
              <a:gd name="connsiteY925" fmla="*/ 3170699 h 6687061"/>
              <a:gd name="connsiteX926" fmla="*/ 4901643 w 11799254"/>
              <a:gd name="connsiteY926" fmla="*/ 3619136 h 6687061"/>
              <a:gd name="connsiteX927" fmla="*/ 4613265 w 11799254"/>
              <a:gd name="connsiteY927" fmla="*/ 3798547 h 6687061"/>
              <a:gd name="connsiteX928" fmla="*/ 4552744 w 11799254"/>
              <a:gd name="connsiteY928" fmla="*/ 3957109 h 6687061"/>
              <a:gd name="connsiteX929" fmla="*/ 4568036 w 11799254"/>
              <a:gd name="connsiteY929" fmla="*/ 3978705 h 6687061"/>
              <a:gd name="connsiteX930" fmla="*/ 4879320 w 11799254"/>
              <a:gd name="connsiteY930" fmla="*/ 3978705 h 6687061"/>
              <a:gd name="connsiteX931" fmla="*/ 5168484 w 11799254"/>
              <a:gd name="connsiteY931" fmla="*/ 3782236 h 6687061"/>
              <a:gd name="connsiteX932" fmla="*/ 5225571 w 11799254"/>
              <a:gd name="connsiteY932" fmla="*/ 3643952 h 6687061"/>
              <a:gd name="connsiteX933" fmla="*/ 5207999 w 11799254"/>
              <a:gd name="connsiteY933" fmla="*/ 3619136 h 6687061"/>
              <a:gd name="connsiteX934" fmla="*/ 5207999 w 11799254"/>
              <a:gd name="connsiteY934" fmla="*/ 3619136 h 6687061"/>
              <a:gd name="connsiteX935" fmla="*/ 4901643 w 11799254"/>
              <a:gd name="connsiteY935" fmla="*/ 3619136 h 6687061"/>
              <a:gd name="connsiteX936" fmla="*/ 3716672 w 11799254"/>
              <a:gd name="connsiteY936" fmla="*/ 3170699 h 6687061"/>
              <a:gd name="connsiteX937" fmla="*/ 3716672 w 11799254"/>
              <a:gd name="connsiteY937" fmla="*/ 3170699 h 6687061"/>
              <a:gd name="connsiteX938" fmla="*/ 3734245 w 11799254"/>
              <a:gd name="connsiteY938" fmla="*/ 3195514 h 6687061"/>
              <a:gd name="connsiteX939" fmla="*/ 3677157 w 11799254"/>
              <a:gd name="connsiteY939" fmla="*/ 3333798 h 6687061"/>
              <a:gd name="connsiteX940" fmla="*/ 3387993 w 11799254"/>
              <a:gd name="connsiteY940" fmla="*/ 3530255 h 6687061"/>
              <a:gd name="connsiteX941" fmla="*/ 3076709 w 11799254"/>
              <a:gd name="connsiteY941" fmla="*/ 3530255 h 6687061"/>
              <a:gd name="connsiteX942" fmla="*/ 3061418 w 11799254"/>
              <a:gd name="connsiteY942" fmla="*/ 3508671 h 6687061"/>
              <a:gd name="connsiteX943" fmla="*/ 3121939 w 11799254"/>
              <a:gd name="connsiteY943" fmla="*/ 3350097 h 6687061"/>
              <a:gd name="connsiteX944" fmla="*/ 3410317 w 11799254"/>
              <a:gd name="connsiteY944" fmla="*/ 3170699 h 6687061"/>
              <a:gd name="connsiteX945" fmla="*/ 3716672 w 11799254"/>
              <a:gd name="connsiteY945" fmla="*/ 3170699 h 6687061"/>
              <a:gd name="connsiteX946" fmla="*/ 3671633 w 11799254"/>
              <a:gd name="connsiteY946" fmla="*/ 3216755 h 6687061"/>
              <a:gd name="connsiteX947" fmla="*/ 3410317 w 11799254"/>
              <a:gd name="connsiteY947" fmla="*/ 3216755 h 6687061"/>
              <a:gd name="connsiteX948" fmla="*/ 3164951 w 11799254"/>
              <a:gd name="connsiteY948" fmla="*/ 3366535 h 6687061"/>
              <a:gd name="connsiteX949" fmla="*/ 3121432 w 11799254"/>
              <a:gd name="connsiteY949" fmla="*/ 3480548 h 6687061"/>
              <a:gd name="connsiteX950" fmla="*/ 3123953 w 11799254"/>
              <a:gd name="connsiteY950" fmla="*/ 3484198 h 6687061"/>
              <a:gd name="connsiteX951" fmla="*/ 3387993 w 11799254"/>
              <a:gd name="connsiteY951" fmla="*/ 3484198 h 6687061"/>
              <a:gd name="connsiteX952" fmla="*/ 3634145 w 11799254"/>
              <a:gd name="connsiteY952" fmla="*/ 3317360 h 6687061"/>
              <a:gd name="connsiteX953" fmla="*/ 3634360 w 11799254"/>
              <a:gd name="connsiteY953" fmla="*/ 3316790 h 6687061"/>
              <a:gd name="connsiteX954" fmla="*/ 3634588 w 11799254"/>
              <a:gd name="connsiteY954" fmla="*/ 3316207 h 6687061"/>
              <a:gd name="connsiteX955" fmla="*/ 3674117 w 11799254"/>
              <a:gd name="connsiteY955" fmla="*/ 3220481 h 6687061"/>
              <a:gd name="connsiteX956" fmla="*/ 3671633 w 11799254"/>
              <a:gd name="connsiteY956" fmla="*/ 3216755 h 6687061"/>
              <a:gd name="connsiteX957" fmla="*/ 4080838 w 11799254"/>
              <a:gd name="connsiteY957" fmla="*/ 3170699 h 6687061"/>
              <a:gd name="connsiteX958" fmla="*/ 3792460 w 11799254"/>
              <a:gd name="connsiteY958" fmla="*/ 3350109 h 6687061"/>
              <a:gd name="connsiteX959" fmla="*/ 3731926 w 11799254"/>
              <a:gd name="connsiteY959" fmla="*/ 3508671 h 6687061"/>
              <a:gd name="connsiteX960" fmla="*/ 3747218 w 11799254"/>
              <a:gd name="connsiteY960" fmla="*/ 3530255 h 6687061"/>
              <a:gd name="connsiteX961" fmla="*/ 4058515 w 11799254"/>
              <a:gd name="connsiteY961" fmla="*/ 3530255 h 6687061"/>
              <a:gd name="connsiteX962" fmla="*/ 4347679 w 11799254"/>
              <a:gd name="connsiteY962" fmla="*/ 3333798 h 6687061"/>
              <a:gd name="connsiteX963" fmla="*/ 4404767 w 11799254"/>
              <a:gd name="connsiteY963" fmla="*/ 3195514 h 6687061"/>
              <a:gd name="connsiteX964" fmla="*/ 4387194 w 11799254"/>
              <a:gd name="connsiteY964" fmla="*/ 3170699 h 6687061"/>
              <a:gd name="connsiteX965" fmla="*/ 4387194 w 11799254"/>
              <a:gd name="connsiteY965" fmla="*/ 3170699 h 6687061"/>
              <a:gd name="connsiteX966" fmla="*/ 4080838 w 11799254"/>
              <a:gd name="connsiteY966" fmla="*/ 3170699 h 6687061"/>
              <a:gd name="connsiteX967" fmla="*/ 3228247 w 11799254"/>
              <a:gd name="connsiteY967" fmla="*/ 3978705 h 6687061"/>
              <a:gd name="connsiteX968" fmla="*/ 3539531 w 11799254"/>
              <a:gd name="connsiteY968" fmla="*/ 3978705 h 6687061"/>
              <a:gd name="connsiteX969" fmla="*/ 3828694 w 11799254"/>
              <a:gd name="connsiteY969" fmla="*/ 3782236 h 6687061"/>
              <a:gd name="connsiteX970" fmla="*/ 3885782 w 11799254"/>
              <a:gd name="connsiteY970" fmla="*/ 3643952 h 6687061"/>
              <a:gd name="connsiteX971" fmla="*/ 3868210 w 11799254"/>
              <a:gd name="connsiteY971" fmla="*/ 3619136 h 6687061"/>
              <a:gd name="connsiteX972" fmla="*/ 3868210 w 11799254"/>
              <a:gd name="connsiteY972" fmla="*/ 3619136 h 6687061"/>
              <a:gd name="connsiteX973" fmla="*/ 3561854 w 11799254"/>
              <a:gd name="connsiteY973" fmla="*/ 3619136 h 6687061"/>
              <a:gd name="connsiteX974" fmla="*/ 3273476 w 11799254"/>
              <a:gd name="connsiteY974" fmla="*/ 3798547 h 6687061"/>
              <a:gd name="connsiteX975" fmla="*/ 3212955 w 11799254"/>
              <a:gd name="connsiteY975" fmla="*/ 3957109 h 6687061"/>
              <a:gd name="connsiteX976" fmla="*/ 3228247 w 11799254"/>
              <a:gd name="connsiteY976" fmla="*/ 3978705 h 6687061"/>
              <a:gd name="connsiteX977" fmla="*/ 4537477 w 11799254"/>
              <a:gd name="connsiteY977" fmla="*/ 3619149 h 6687061"/>
              <a:gd name="connsiteX978" fmla="*/ 4537477 w 11799254"/>
              <a:gd name="connsiteY978" fmla="*/ 3619149 h 6687061"/>
              <a:gd name="connsiteX979" fmla="*/ 4555062 w 11799254"/>
              <a:gd name="connsiteY979" fmla="*/ 3643965 h 6687061"/>
              <a:gd name="connsiteX980" fmla="*/ 4497962 w 11799254"/>
              <a:gd name="connsiteY980" fmla="*/ 3782248 h 6687061"/>
              <a:gd name="connsiteX981" fmla="*/ 4208824 w 11799254"/>
              <a:gd name="connsiteY981" fmla="*/ 3978705 h 6687061"/>
              <a:gd name="connsiteX982" fmla="*/ 3897514 w 11799254"/>
              <a:gd name="connsiteY982" fmla="*/ 3978705 h 6687061"/>
              <a:gd name="connsiteX983" fmla="*/ 3882222 w 11799254"/>
              <a:gd name="connsiteY983" fmla="*/ 3957109 h 6687061"/>
              <a:gd name="connsiteX984" fmla="*/ 3942756 w 11799254"/>
              <a:gd name="connsiteY984" fmla="*/ 3798547 h 6687061"/>
              <a:gd name="connsiteX985" fmla="*/ 4231134 w 11799254"/>
              <a:gd name="connsiteY985" fmla="*/ 3619149 h 6687061"/>
              <a:gd name="connsiteX986" fmla="*/ 4537477 w 11799254"/>
              <a:gd name="connsiteY986" fmla="*/ 3619149 h 6687061"/>
              <a:gd name="connsiteX987" fmla="*/ 4492438 w 11799254"/>
              <a:gd name="connsiteY987" fmla="*/ 3665206 h 6687061"/>
              <a:gd name="connsiteX988" fmla="*/ 4231134 w 11799254"/>
              <a:gd name="connsiteY988" fmla="*/ 3665206 h 6687061"/>
              <a:gd name="connsiteX989" fmla="*/ 3985768 w 11799254"/>
              <a:gd name="connsiteY989" fmla="*/ 3814985 h 6687061"/>
              <a:gd name="connsiteX990" fmla="*/ 3942249 w 11799254"/>
              <a:gd name="connsiteY990" fmla="*/ 3928986 h 6687061"/>
              <a:gd name="connsiteX991" fmla="*/ 3944770 w 11799254"/>
              <a:gd name="connsiteY991" fmla="*/ 3932649 h 6687061"/>
              <a:gd name="connsiteX992" fmla="*/ 4208824 w 11799254"/>
              <a:gd name="connsiteY992" fmla="*/ 3932649 h 6687061"/>
              <a:gd name="connsiteX993" fmla="*/ 4454950 w 11799254"/>
              <a:gd name="connsiteY993" fmla="*/ 3765810 h 6687061"/>
              <a:gd name="connsiteX994" fmla="*/ 4455165 w 11799254"/>
              <a:gd name="connsiteY994" fmla="*/ 3765228 h 6687061"/>
              <a:gd name="connsiteX995" fmla="*/ 4455406 w 11799254"/>
              <a:gd name="connsiteY995" fmla="*/ 3764657 h 6687061"/>
              <a:gd name="connsiteX996" fmla="*/ 4494934 w 11799254"/>
              <a:gd name="connsiteY996" fmla="*/ 3668932 h 6687061"/>
              <a:gd name="connsiteX997" fmla="*/ 4492438 w 11799254"/>
              <a:gd name="connsiteY997" fmla="*/ 3665206 h 6687061"/>
              <a:gd name="connsiteX998" fmla="*/ 4563981 w 11799254"/>
              <a:gd name="connsiteY998" fmla="*/ 1806413 h 6687061"/>
              <a:gd name="connsiteX999" fmla="*/ 4563981 w 11799254"/>
              <a:gd name="connsiteY999" fmla="*/ 1806413 h 6687061"/>
              <a:gd name="connsiteX1000" fmla="*/ 4581554 w 11799254"/>
              <a:gd name="connsiteY1000" fmla="*/ 1831228 h 6687061"/>
              <a:gd name="connsiteX1001" fmla="*/ 4524466 w 11799254"/>
              <a:gd name="connsiteY1001" fmla="*/ 1969512 h 6687061"/>
              <a:gd name="connsiteX1002" fmla="*/ 4235302 w 11799254"/>
              <a:gd name="connsiteY1002" fmla="*/ 2165982 h 6687061"/>
              <a:gd name="connsiteX1003" fmla="*/ 3924018 w 11799254"/>
              <a:gd name="connsiteY1003" fmla="*/ 2165982 h 6687061"/>
              <a:gd name="connsiteX1004" fmla="*/ 3908726 w 11799254"/>
              <a:gd name="connsiteY1004" fmla="*/ 2144386 h 6687061"/>
              <a:gd name="connsiteX1005" fmla="*/ 3969247 w 11799254"/>
              <a:gd name="connsiteY1005" fmla="*/ 1985824 h 6687061"/>
              <a:gd name="connsiteX1006" fmla="*/ 4257625 w 11799254"/>
              <a:gd name="connsiteY1006" fmla="*/ 1806413 h 6687061"/>
              <a:gd name="connsiteX1007" fmla="*/ 4563981 w 11799254"/>
              <a:gd name="connsiteY1007" fmla="*/ 1806413 h 6687061"/>
              <a:gd name="connsiteX1008" fmla="*/ 4518942 w 11799254"/>
              <a:gd name="connsiteY1008" fmla="*/ 1852470 h 6687061"/>
              <a:gd name="connsiteX1009" fmla="*/ 4257625 w 11799254"/>
              <a:gd name="connsiteY1009" fmla="*/ 1852470 h 6687061"/>
              <a:gd name="connsiteX1010" fmla="*/ 4012259 w 11799254"/>
              <a:gd name="connsiteY1010" fmla="*/ 2002249 h 6687061"/>
              <a:gd name="connsiteX1011" fmla="*/ 3968740 w 11799254"/>
              <a:gd name="connsiteY1011" fmla="*/ 2116263 h 6687061"/>
              <a:gd name="connsiteX1012" fmla="*/ 3971262 w 11799254"/>
              <a:gd name="connsiteY1012" fmla="*/ 2119925 h 6687061"/>
              <a:gd name="connsiteX1013" fmla="*/ 4235302 w 11799254"/>
              <a:gd name="connsiteY1013" fmla="*/ 2119925 h 6687061"/>
              <a:gd name="connsiteX1014" fmla="*/ 4481441 w 11799254"/>
              <a:gd name="connsiteY1014" fmla="*/ 1953087 h 6687061"/>
              <a:gd name="connsiteX1015" fmla="*/ 4481669 w 11799254"/>
              <a:gd name="connsiteY1015" fmla="*/ 1952504 h 6687061"/>
              <a:gd name="connsiteX1016" fmla="*/ 4481897 w 11799254"/>
              <a:gd name="connsiteY1016" fmla="*/ 1951934 h 6687061"/>
              <a:gd name="connsiteX1017" fmla="*/ 4521425 w 11799254"/>
              <a:gd name="connsiteY1017" fmla="*/ 1856209 h 6687061"/>
              <a:gd name="connsiteX1018" fmla="*/ 4518942 w 11799254"/>
              <a:gd name="connsiteY1018" fmla="*/ 1852482 h 6687061"/>
              <a:gd name="connsiteX1019" fmla="*/ 6546546 w 11799254"/>
              <a:gd name="connsiteY1019" fmla="*/ 3619149 h 6687061"/>
              <a:gd name="connsiteX1020" fmla="*/ 6546546 w 11799254"/>
              <a:gd name="connsiteY1020" fmla="*/ 3619149 h 6687061"/>
              <a:gd name="connsiteX1021" fmla="*/ 6564118 w 11799254"/>
              <a:gd name="connsiteY1021" fmla="*/ 3643965 h 6687061"/>
              <a:gd name="connsiteX1022" fmla="*/ 6507031 w 11799254"/>
              <a:gd name="connsiteY1022" fmla="*/ 3782248 h 6687061"/>
              <a:gd name="connsiteX1023" fmla="*/ 6217867 w 11799254"/>
              <a:gd name="connsiteY1023" fmla="*/ 3978705 h 6687061"/>
              <a:gd name="connsiteX1024" fmla="*/ 5906570 w 11799254"/>
              <a:gd name="connsiteY1024" fmla="*/ 3978705 h 6687061"/>
              <a:gd name="connsiteX1025" fmla="*/ 5891279 w 11799254"/>
              <a:gd name="connsiteY1025" fmla="*/ 3957109 h 6687061"/>
              <a:gd name="connsiteX1026" fmla="*/ 5951812 w 11799254"/>
              <a:gd name="connsiteY1026" fmla="*/ 3798547 h 6687061"/>
              <a:gd name="connsiteX1027" fmla="*/ 6240191 w 11799254"/>
              <a:gd name="connsiteY1027" fmla="*/ 3619149 h 6687061"/>
              <a:gd name="connsiteX1028" fmla="*/ 6546546 w 11799254"/>
              <a:gd name="connsiteY1028" fmla="*/ 3619149 h 6687061"/>
              <a:gd name="connsiteX1029" fmla="*/ 6501494 w 11799254"/>
              <a:gd name="connsiteY1029" fmla="*/ 3665206 h 6687061"/>
              <a:gd name="connsiteX1030" fmla="*/ 6240191 w 11799254"/>
              <a:gd name="connsiteY1030" fmla="*/ 3665206 h 6687061"/>
              <a:gd name="connsiteX1031" fmla="*/ 5994825 w 11799254"/>
              <a:gd name="connsiteY1031" fmla="*/ 3814985 h 6687061"/>
              <a:gd name="connsiteX1032" fmla="*/ 5951306 w 11799254"/>
              <a:gd name="connsiteY1032" fmla="*/ 3928986 h 6687061"/>
              <a:gd name="connsiteX1033" fmla="*/ 5953814 w 11799254"/>
              <a:gd name="connsiteY1033" fmla="*/ 3932649 h 6687061"/>
              <a:gd name="connsiteX1034" fmla="*/ 6217867 w 11799254"/>
              <a:gd name="connsiteY1034" fmla="*/ 3932649 h 6687061"/>
              <a:gd name="connsiteX1035" fmla="*/ 6464006 w 11799254"/>
              <a:gd name="connsiteY1035" fmla="*/ 3765810 h 6687061"/>
              <a:gd name="connsiteX1036" fmla="*/ 6464221 w 11799254"/>
              <a:gd name="connsiteY1036" fmla="*/ 3765228 h 6687061"/>
              <a:gd name="connsiteX1037" fmla="*/ 6464462 w 11799254"/>
              <a:gd name="connsiteY1037" fmla="*/ 3764657 h 6687061"/>
              <a:gd name="connsiteX1038" fmla="*/ 6503990 w 11799254"/>
              <a:gd name="connsiteY1038" fmla="*/ 3668932 h 6687061"/>
              <a:gd name="connsiteX1039" fmla="*/ 6501494 w 11799254"/>
              <a:gd name="connsiteY1039" fmla="*/ 3665206 h 6687061"/>
              <a:gd name="connsiteX1040" fmla="*/ 2892587 w 11799254"/>
              <a:gd name="connsiteY1040" fmla="*/ 3619136 h 6687061"/>
              <a:gd name="connsiteX1041" fmla="*/ 2604208 w 11799254"/>
              <a:gd name="connsiteY1041" fmla="*/ 3798547 h 6687061"/>
              <a:gd name="connsiteX1042" fmla="*/ 2543675 w 11799254"/>
              <a:gd name="connsiteY1042" fmla="*/ 3957109 h 6687061"/>
              <a:gd name="connsiteX1043" fmla="*/ 2558966 w 11799254"/>
              <a:gd name="connsiteY1043" fmla="*/ 3978705 h 6687061"/>
              <a:gd name="connsiteX1044" fmla="*/ 2870263 w 11799254"/>
              <a:gd name="connsiteY1044" fmla="*/ 3978705 h 6687061"/>
              <a:gd name="connsiteX1045" fmla="*/ 3159414 w 11799254"/>
              <a:gd name="connsiteY1045" fmla="*/ 3782236 h 6687061"/>
              <a:gd name="connsiteX1046" fmla="*/ 3216515 w 11799254"/>
              <a:gd name="connsiteY1046" fmla="*/ 3643952 h 6687061"/>
              <a:gd name="connsiteX1047" fmla="*/ 3198930 w 11799254"/>
              <a:gd name="connsiteY1047" fmla="*/ 3619136 h 6687061"/>
              <a:gd name="connsiteX1048" fmla="*/ 3198930 w 11799254"/>
              <a:gd name="connsiteY1048" fmla="*/ 3619136 h 6687061"/>
              <a:gd name="connsiteX1049" fmla="*/ 2892587 w 11799254"/>
              <a:gd name="connsiteY1049" fmla="*/ 3619136 h 6687061"/>
              <a:gd name="connsiteX1050" fmla="*/ 6415824 w 11799254"/>
              <a:gd name="connsiteY1050" fmla="*/ 2254863 h 6687061"/>
              <a:gd name="connsiteX1051" fmla="*/ 6127446 w 11799254"/>
              <a:gd name="connsiteY1051" fmla="*/ 2434261 h 6687061"/>
              <a:gd name="connsiteX1052" fmla="*/ 6066913 w 11799254"/>
              <a:gd name="connsiteY1052" fmla="*/ 2592823 h 6687061"/>
              <a:gd name="connsiteX1053" fmla="*/ 6082217 w 11799254"/>
              <a:gd name="connsiteY1053" fmla="*/ 2614420 h 6687061"/>
              <a:gd name="connsiteX1054" fmla="*/ 6393514 w 11799254"/>
              <a:gd name="connsiteY1054" fmla="*/ 2614420 h 6687061"/>
              <a:gd name="connsiteX1055" fmla="*/ 6682665 w 11799254"/>
              <a:gd name="connsiteY1055" fmla="*/ 2417950 h 6687061"/>
              <a:gd name="connsiteX1056" fmla="*/ 6739753 w 11799254"/>
              <a:gd name="connsiteY1056" fmla="*/ 2279666 h 6687061"/>
              <a:gd name="connsiteX1057" fmla="*/ 6722180 w 11799254"/>
              <a:gd name="connsiteY1057" fmla="*/ 2254863 h 6687061"/>
              <a:gd name="connsiteX1058" fmla="*/ 6415824 w 11799254"/>
              <a:gd name="connsiteY1058" fmla="*/ 2254863 h 6687061"/>
              <a:gd name="connsiteX1059" fmla="*/ 1572790 w 11799254"/>
              <a:gd name="connsiteY1059" fmla="*/ 2715937 h 6687061"/>
              <a:gd name="connsiteX1060" fmla="*/ 1572790 w 11799254"/>
              <a:gd name="connsiteY1060" fmla="*/ 2715937 h 6687061"/>
              <a:gd name="connsiteX1061" fmla="*/ 1590362 w 11799254"/>
              <a:gd name="connsiteY1061" fmla="*/ 2740752 h 6687061"/>
              <a:gd name="connsiteX1062" fmla="*/ 1533274 w 11799254"/>
              <a:gd name="connsiteY1062" fmla="*/ 2879036 h 6687061"/>
              <a:gd name="connsiteX1063" fmla="*/ 1244121 w 11799254"/>
              <a:gd name="connsiteY1063" fmla="*/ 3075493 h 6687061"/>
              <a:gd name="connsiteX1064" fmla="*/ 932826 w 11799254"/>
              <a:gd name="connsiteY1064" fmla="*/ 3075493 h 6687061"/>
              <a:gd name="connsiteX1065" fmla="*/ 917535 w 11799254"/>
              <a:gd name="connsiteY1065" fmla="*/ 3053910 h 6687061"/>
              <a:gd name="connsiteX1066" fmla="*/ 978060 w 11799254"/>
              <a:gd name="connsiteY1066" fmla="*/ 2895347 h 6687061"/>
              <a:gd name="connsiteX1067" fmla="*/ 1266440 w 11799254"/>
              <a:gd name="connsiteY1067" fmla="*/ 2715937 h 6687061"/>
              <a:gd name="connsiteX1068" fmla="*/ 1572790 w 11799254"/>
              <a:gd name="connsiteY1068" fmla="*/ 2715937 h 6687061"/>
              <a:gd name="connsiteX1069" fmla="*/ 1527750 w 11799254"/>
              <a:gd name="connsiteY1069" fmla="*/ 2761994 h 6687061"/>
              <a:gd name="connsiteX1070" fmla="*/ 1266439 w 11799254"/>
              <a:gd name="connsiteY1070" fmla="*/ 2761994 h 6687061"/>
              <a:gd name="connsiteX1071" fmla="*/ 1021070 w 11799254"/>
              <a:gd name="connsiteY1071" fmla="*/ 2911773 h 6687061"/>
              <a:gd name="connsiteX1072" fmla="*/ 977557 w 11799254"/>
              <a:gd name="connsiteY1072" fmla="*/ 3025786 h 6687061"/>
              <a:gd name="connsiteX1073" fmla="*/ 980074 w 11799254"/>
              <a:gd name="connsiteY1073" fmla="*/ 3029436 h 6687061"/>
              <a:gd name="connsiteX1074" fmla="*/ 1244118 w 11799254"/>
              <a:gd name="connsiteY1074" fmla="*/ 3029436 h 6687061"/>
              <a:gd name="connsiteX1075" fmla="*/ 1490262 w 11799254"/>
              <a:gd name="connsiteY1075" fmla="*/ 2862598 h 6687061"/>
              <a:gd name="connsiteX1076" fmla="*/ 1490477 w 11799254"/>
              <a:gd name="connsiteY1076" fmla="*/ 2862028 h 6687061"/>
              <a:gd name="connsiteX1077" fmla="*/ 1490705 w 11799254"/>
              <a:gd name="connsiteY1077" fmla="*/ 2861458 h 6687061"/>
              <a:gd name="connsiteX1078" fmla="*/ 1530234 w 11799254"/>
              <a:gd name="connsiteY1078" fmla="*/ 2765720 h 6687061"/>
              <a:gd name="connsiteX1079" fmla="*/ 1527750 w 11799254"/>
              <a:gd name="connsiteY1079" fmla="*/ 2761994 h 6687061"/>
              <a:gd name="connsiteX1080" fmla="*/ 7729464 w 11799254"/>
              <a:gd name="connsiteY1080" fmla="*/ 3170699 h 6687061"/>
              <a:gd name="connsiteX1081" fmla="*/ 7729464 w 11799254"/>
              <a:gd name="connsiteY1081" fmla="*/ 3170699 h 6687061"/>
              <a:gd name="connsiteX1082" fmla="*/ 7747036 w 11799254"/>
              <a:gd name="connsiteY1082" fmla="*/ 3195514 h 6687061"/>
              <a:gd name="connsiteX1083" fmla="*/ 7689949 w 11799254"/>
              <a:gd name="connsiteY1083" fmla="*/ 3333798 h 6687061"/>
              <a:gd name="connsiteX1084" fmla="*/ 7400798 w 11799254"/>
              <a:gd name="connsiteY1084" fmla="*/ 3530255 h 6687061"/>
              <a:gd name="connsiteX1085" fmla="*/ 7089488 w 11799254"/>
              <a:gd name="connsiteY1085" fmla="*/ 3530255 h 6687061"/>
              <a:gd name="connsiteX1086" fmla="*/ 7074209 w 11799254"/>
              <a:gd name="connsiteY1086" fmla="*/ 3508671 h 6687061"/>
              <a:gd name="connsiteX1087" fmla="*/ 7134730 w 11799254"/>
              <a:gd name="connsiteY1087" fmla="*/ 3350097 h 6687061"/>
              <a:gd name="connsiteX1088" fmla="*/ 7423108 w 11799254"/>
              <a:gd name="connsiteY1088" fmla="*/ 3170699 h 6687061"/>
              <a:gd name="connsiteX1089" fmla="*/ 7729464 w 11799254"/>
              <a:gd name="connsiteY1089" fmla="*/ 3170699 h 6687061"/>
              <a:gd name="connsiteX1090" fmla="*/ 7684425 w 11799254"/>
              <a:gd name="connsiteY1090" fmla="*/ 3216755 h 6687061"/>
              <a:gd name="connsiteX1091" fmla="*/ 7423121 w 11799254"/>
              <a:gd name="connsiteY1091" fmla="*/ 3216755 h 6687061"/>
              <a:gd name="connsiteX1092" fmla="*/ 7177742 w 11799254"/>
              <a:gd name="connsiteY1092" fmla="*/ 3366535 h 6687061"/>
              <a:gd name="connsiteX1093" fmla="*/ 7134223 w 11799254"/>
              <a:gd name="connsiteY1093" fmla="*/ 3480548 h 6687061"/>
              <a:gd name="connsiteX1094" fmla="*/ 7136744 w 11799254"/>
              <a:gd name="connsiteY1094" fmla="*/ 3484198 h 6687061"/>
              <a:gd name="connsiteX1095" fmla="*/ 7400798 w 11799254"/>
              <a:gd name="connsiteY1095" fmla="*/ 3484198 h 6687061"/>
              <a:gd name="connsiteX1096" fmla="*/ 7646936 w 11799254"/>
              <a:gd name="connsiteY1096" fmla="*/ 3317360 h 6687061"/>
              <a:gd name="connsiteX1097" fmla="*/ 7647152 w 11799254"/>
              <a:gd name="connsiteY1097" fmla="*/ 3316790 h 6687061"/>
              <a:gd name="connsiteX1098" fmla="*/ 7647393 w 11799254"/>
              <a:gd name="connsiteY1098" fmla="*/ 3316207 h 6687061"/>
              <a:gd name="connsiteX1099" fmla="*/ 7686908 w 11799254"/>
              <a:gd name="connsiteY1099" fmla="*/ 3220481 h 6687061"/>
              <a:gd name="connsiteX1100" fmla="*/ 7684412 w 11799254"/>
              <a:gd name="connsiteY1100" fmla="*/ 3216755 h 6687061"/>
              <a:gd name="connsiteX1101" fmla="*/ 105 w 11799254"/>
              <a:gd name="connsiteY1101" fmla="*/ 1362728 h 6687061"/>
              <a:gd name="connsiteX1102" fmla="*/ 99 w 11799254"/>
              <a:gd name="connsiteY1102" fmla="*/ 1711220 h 6687061"/>
              <a:gd name="connsiteX1103" fmla="*/ 71370 w 11799254"/>
              <a:gd name="connsiteY1103" fmla="*/ 1711220 h 6687061"/>
              <a:gd name="connsiteX1104" fmla="*/ 360523 w 11799254"/>
              <a:gd name="connsiteY1104" fmla="*/ 1514750 h 6687061"/>
              <a:gd name="connsiteX1105" fmla="*/ 417615 w 11799254"/>
              <a:gd name="connsiteY1105" fmla="*/ 1376467 h 6687061"/>
              <a:gd name="connsiteX1106" fmla="*/ 400034 w 11799254"/>
              <a:gd name="connsiteY1106" fmla="*/ 1351651 h 6687061"/>
              <a:gd name="connsiteX1107" fmla="*/ 93689 w 11799254"/>
              <a:gd name="connsiteY1107" fmla="*/ 1351651 h 6687061"/>
              <a:gd name="connsiteX1108" fmla="*/ 105 w 11799254"/>
              <a:gd name="connsiteY1108" fmla="*/ 1362728 h 6687061"/>
              <a:gd name="connsiteX1109" fmla="*/ 2741062 w 11799254"/>
              <a:gd name="connsiteY1109" fmla="*/ 3170699 h 6687061"/>
              <a:gd name="connsiteX1110" fmla="*/ 2452671 w 11799254"/>
              <a:gd name="connsiteY1110" fmla="*/ 3350109 h 6687061"/>
              <a:gd name="connsiteX1111" fmla="*/ 2392150 w 11799254"/>
              <a:gd name="connsiteY1111" fmla="*/ 3508671 h 6687061"/>
              <a:gd name="connsiteX1112" fmla="*/ 2407442 w 11799254"/>
              <a:gd name="connsiteY1112" fmla="*/ 3530255 h 6687061"/>
              <a:gd name="connsiteX1113" fmla="*/ 2718739 w 11799254"/>
              <a:gd name="connsiteY1113" fmla="*/ 3530255 h 6687061"/>
              <a:gd name="connsiteX1114" fmla="*/ 3007890 w 11799254"/>
              <a:gd name="connsiteY1114" fmla="*/ 3333798 h 6687061"/>
              <a:gd name="connsiteX1115" fmla="*/ 3064977 w 11799254"/>
              <a:gd name="connsiteY1115" fmla="*/ 3195514 h 6687061"/>
              <a:gd name="connsiteX1116" fmla="*/ 3047405 w 11799254"/>
              <a:gd name="connsiteY1116" fmla="*/ 3170699 h 6687061"/>
              <a:gd name="connsiteX1117" fmla="*/ 3047405 w 11799254"/>
              <a:gd name="connsiteY1117" fmla="*/ 3170699 h 6687061"/>
              <a:gd name="connsiteX1118" fmla="*/ 2741049 w 11799254"/>
              <a:gd name="connsiteY1118" fmla="*/ 3170699 h 6687061"/>
              <a:gd name="connsiteX1119" fmla="*/ 7574646 w 11799254"/>
              <a:gd name="connsiteY1119" fmla="*/ 3619136 h 6687061"/>
              <a:gd name="connsiteX1120" fmla="*/ 7286255 w 11799254"/>
              <a:gd name="connsiteY1120" fmla="*/ 3798547 h 6687061"/>
              <a:gd name="connsiteX1121" fmla="*/ 7225734 w 11799254"/>
              <a:gd name="connsiteY1121" fmla="*/ 3957109 h 6687061"/>
              <a:gd name="connsiteX1122" fmla="*/ 7241025 w 11799254"/>
              <a:gd name="connsiteY1122" fmla="*/ 3978705 h 6687061"/>
              <a:gd name="connsiteX1123" fmla="*/ 7552322 w 11799254"/>
              <a:gd name="connsiteY1123" fmla="*/ 3978705 h 6687061"/>
              <a:gd name="connsiteX1124" fmla="*/ 7841473 w 11799254"/>
              <a:gd name="connsiteY1124" fmla="*/ 3782236 h 6687061"/>
              <a:gd name="connsiteX1125" fmla="*/ 7898561 w 11799254"/>
              <a:gd name="connsiteY1125" fmla="*/ 3643952 h 6687061"/>
              <a:gd name="connsiteX1126" fmla="*/ 7880989 w 11799254"/>
              <a:gd name="connsiteY1126" fmla="*/ 3619136 h 6687061"/>
              <a:gd name="connsiteX1127" fmla="*/ 7880989 w 11799254"/>
              <a:gd name="connsiteY1127" fmla="*/ 3619136 h 6687061"/>
              <a:gd name="connsiteX1128" fmla="*/ 7574646 w 11799254"/>
              <a:gd name="connsiteY1128" fmla="*/ 3619136 h 6687061"/>
              <a:gd name="connsiteX1129" fmla="*/ 8577178 w 11799254"/>
              <a:gd name="connsiteY1129" fmla="*/ 1806413 h 6687061"/>
              <a:gd name="connsiteX1130" fmla="*/ 8577178 w 11799254"/>
              <a:gd name="connsiteY1130" fmla="*/ 1806413 h 6687061"/>
              <a:gd name="connsiteX1131" fmla="*/ 8594750 w 11799254"/>
              <a:gd name="connsiteY1131" fmla="*/ 1831228 h 6687061"/>
              <a:gd name="connsiteX1132" fmla="*/ 8537663 w 11799254"/>
              <a:gd name="connsiteY1132" fmla="*/ 1969512 h 6687061"/>
              <a:gd name="connsiteX1133" fmla="*/ 8248512 w 11799254"/>
              <a:gd name="connsiteY1133" fmla="*/ 2165982 h 6687061"/>
              <a:gd name="connsiteX1134" fmla="*/ 7937215 w 11799254"/>
              <a:gd name="connsiteY1134" fmla="*/ 2165982 h 6687061"/>
              <a:gd name="connsiteX1135" fmla="*/ 7921923 w 11799254"/>
              <a:gd name="connsiteY1135" fmla="*/ 2144386 h 6687061"/>
              <a:gd name="connsiteX1136" fmla="*/ 7982444 w 11799254"/>
              <a:gd name="connsiteY1136" fmla="*/ 1985824 h 6687061"/>
              <a:gd name="connsiteX1137" fmla="*/ 8270823 w 11799254"/>
              <a:gd name="connsiteY1137" fmla="*/ 1806413 h 6687061"/>
              <a:gd name="connsiteX1138" fmla="*/ 8577178 w 11799254"/>
              <a:gd name="connsiteY1138" fmla="*/ 1806413 h 6687061"/>
              <a:gd name="connsiteX1139" fmla="*/ 8532139 w 11799254"/>
              <a:gd name="connsiteY1139" fmla="*/ 1852470 h 6687061"/>
              <a:gd name="connsiteX1140" fmla="*/ 8270823 w 11799254"/>
              <a:gd name="connsiteY1140" fmla="*/ 1852470 h 6687061"/>
              <a:gd name="connsiteX1141" fmla="*/ 8025457 w 11799254"/>
              <a:gd name="connsiteY1141" fmla="*/ 2002249 h 6687061"/>
              <a:gd name="connsiteX1142" fmla="*/ 7981938 w 11799254"/>
              <a:gd name="connsiteY1142" fmla="*/ 2116263 h 6687061"/>
              <a:gd name="connsiteX1143" fmla="*/ 7984459 w 11799254"/>
              <a:gd name="connsiteY1143" fmla="*/ 2119925 h 6687061"/>
              <a:gd name="connsiteX1144" fmla="*/ 8248499 w 11799254"/>
              <a:gd name="connsiteY1144" fmla="*/ 2119925 h 6687061"/>
              <a:gd name="connsiteX1145" fmla="*/ 8494650 w 11799254"/>
              <a:gd name="connsiteY1145" fmla="*/ 1953087 h 6687061"/>
              <a:gd name="connsiteX1146" fmla="*/ 8494865 w 11799254"/>
              <a:gd name="connsiteY1146" fmla="*/ 1952504 h 6687061"/>
              <a:gd name="connsiteX1147" fmla="*/ 8495094 w 11799254"/>
              <a:gd name="connsiteY1147" fmla="*/ 1951934 h 6687061"/>
              <a:gd name="connsiteX1148" fmla="*/ 8534622 w 11799254"/>
              <a:gd name="connsiteY1148" fmla="*/ 1856209 h 6687061"/>
              <a:gd name="connsiteX1149" fmla="*/ 8532139 w 11799254"/>
              <a:gd name="connsiteY1149" fmla="*/ 1852482 h 6687061"/>
              <a:gd name="connsiteX1150" fmla="*/ 6084574 w 11799254"/>
              <a:gd name="connsiteY1150" fmla="*/ 3170699 h 6687061"/>
              <a:gd name="connsiteX1151" fmla="*/ 5796196 w 11799254"/>
              <a:gd name="connsiteY1151" fmla="*/ 3350109 h 6687061"/>
              <a:gd name="connsiteX1152" fmla="*/ 5735662 w 11799254"/>
              <a:gd name="connsiteY1152" fmla="*/ 3508671 h 6687061"/>
              <a:gd name="connsiteX1153" fmla="*/ 5750953 w 11799254"/>
              <a:gd name="connsiteY1153" fmla="*/ 3530255 h 6687061"/>
              <a:gd name="connsiteX1154" fmla="*/ 6062250 w 11799254"/>
              <a:gd name="connsiteY1154" fmla="*/ 3530255 h 6687061"/>
              <a:gd name="connsiteX1155" fmla="*/ 6351401 w 11799254"/>
              <a:gd name="connsiteY1155" fmla="*/ 3333798 h 6687061"/>
              <a:gd name="connsiteX1156" fmla="*/ 6408489 w 11799254"/>
              <a:gd name="connsiteY1156" fmla="*/ 3195514 h 6687061"/>
              <a:gd name="connsiteX1157" fmla="*/ 6390917 w 11799254"/>
              <a:gd name="connsiteY1157" fmla="*/ 3170699 h 6687061"/>
              <a:gd name="connsiteX1158" fmla="*/ 6390917 w 11799254"/>
              <a:gd name="connsiteY1158" fmla="*/ 3170699 h 6687061"/>
              <a:gd name="connsiteX1159" fmla="*/ 6084574 w 11799254"/>
              <a:gd name="connsiteY1159" fmla="*/ 3170699 h 6687061"/>
              <a:gd name="connsiteX1160" fmla="*/ 2602156 w 11799254"/>
              <a:gd name="connsiteY1160" fmla="*/ 2715937 h 6687061"/>
              <a:gd name="connsiteX1161" fmla="*/ 2313765 w 11799254"/>
              <a:gd name="connsiteY1161" fmla="*/ 2895347 h 6687061"/>
              <a:gd name="connsiteX1162" fmla="*/ 2253244 w 11799254"/>
              <a:gd name="connsiteY1162" fmla="*/ 3053910 h 6687061"/>
              <a:gd name="connsiteX1163" fmla="*/ 2268536 w 11799254"/>
              <a:gd name="connsiteY1163" fmla="*/ 3075493 h 6687061"/>
              <a:gd name="connsiteX1164" fmla="*/ 2579833 w 11799254"/>
              <a:gd name="connsiteY1164" fmla="*/ 3075493 h 6687061"/>
              <a:gd name="connsiteX1165" fmla="*/ 2868984 w 11799254"/>
              <a:gd name="connsiteY1165" fmla="*/ 2879036 h 6687061"/>
              <a:gd name="connsiteX1166" fmla="*/ 2926071 w 11799254"/>
              <a:gd name="connsiteY1166" fmla="*/ 2740752 h 6687061"/>
              <a:gd name="connsiteX1167" fmla="*/ 2908499 w 11799254"/>
              <a:gd name="connsiteY1167" fmla="*/ 2715937 h 6687061"/>
              <a:gd name="connsiteX1168" fmla="*/ 2908499 w 11799254"/>
              <a:gd name="connsiteY1168" fmla="*/ 2715937 h 6687061"/>
              <a:gd name="connsiteX1169" fmla="*/ 2602156 w 11799254"/>
              <a:gd name="connsiteY1169" fmla="*/ 2715937 h 6687061"/>
              <a:gd name="connsiteX1170" fmla="*/ 1935714 w 11799254"/>
              <a:gd name="connsiteY1170" fmla="*/ 2715937 h 6687061"/>
              <a:gd name="connsiteX1171" fmla="*/ 1647323 w 11799254"/>
              <a:gd name="connsiteY1171" fmla="*/ 2895347 h 6687061"/>
              <a:gd name="connsiteX1172" fmla="*/ 1586802 w 11799254"/>
              <a:gd name="connsiteY1172" fmla="*/ 3053910 h 6687061"/>
              <a:gd name="connsiteX1173" fmla="*/ 1602094 w 11799254"/>
              <a:gd name="connsiteY1173" fmla="*/ 3075493 h 6687061"/>
              <a:gd name="connsiteX1174" fmla="*/ 1913391 w 11799254"/>
              <a:gd name="connsiteY1174" fmla="*/ 3075493 h 6687061"/>
              <a:gd name="connsiteX1175" fmla="*/ 2202542 w 11799254"/>
              <a:gd name="connsiteY1175" fmla="*/ 2879036 h 6687061"/>
              <a:gd name="connsiteX1176" fmla="*/ 2259629 w 11799254"/>
              <a:gd name="connsiteY1176" fmla="*/ 2740752 h 6687061"/>
              <a:gd name="connsiteX1177" fmla="*/ 2242070 w 11799254"/>
              <a:gd name="connsiteY1177" fmla="*/ 2715937 h 6687061"/>
              <a:gd name="connsiteX1178" fmla="*/ 2242070 w 11799254"/>
              <a:gd name="connsiteY1178" fmla="*/ 2715937 h 6687061"/>
              <a:gd name="connsiteX1179" fmla="*/ 1935714 w 11799254"/>
              <a:gd name="connsiteY1179" fmla="*/ 2715937 h 6687061"/>
              <a:gd name="connsiteX1180" fmla="*/ 7594600 w 11799254"/>
              <a:gd name="connsiteY1180" fmla="*/ 1262770 h 6687061"/>
              <a:gd name="connsiteX1181" fmla="*/ 7905897 w 11799254"/>
              <a:gd name="connsiteY1181" fmla="*/ 1262770 h 6687061"/>
              <a:gd name="connsiteX1182" fmla="*/ 8195060 w 11799254"/>
              <a:gd name="connsiteY1182" fmla="*/ 1066307 h 6687061"/>
              <a:gd name="connsiteX1183" fmla="*/ 8252148 w 11799254"/>
              <a:gd name="connsiteY1183" fmla="*/ 928021 h 6687061"/>
              <a:gd name="connsiteX1184" fmla="*/ 8234576 w 11799254"/>
              <a:gd name="connsiteY1184" fmla="*/ 903208 h 6687061"/>
              <a:gd name="connsiteX1185" fmla="*/ 7928220 w 11799254"/>
              <a:gd name="connsiteY1185" fmla="*/ 903208 h 6687061"/>
              <a:gd name="connsiteX1186" fmla="*/ 7639842 w 11799254"/>
              <a:gd name="connsiteY1186" fmla="*/ 1082616 h 6687061"/>
              <a:gd name="connsiteX1187" fmla="*/ 7579308 w 11799254"/>
              <a:gd name="connsiteY1187" fmla="*/ 1241179 h 6687061"/>
              <a:gd name="connsiteX1188" fmla="*/ 7594600 w 11799254"/>
              <a:gd name="connsiteY1188" fmla="*/ 1262770 h 6687061"/>
              <a:gd name="connsiteX1189" fmla="*/ 5725729 w 11799254"/>
              <a:gd name="connsiteY1189" fmla="*/ 3170699 h 6687061"/>
              <a:gd name="connsiteX1190" fmla="*/ 5725729 w 11799254"/>
              <a:gd name="connsiteY1190" fmla="*/ 3170699 h 6687061"/>
              <a:gd name="connsiteX1191" fmla="*/ 5743301 w 11799254"/>
              <a:gd name="connsiteY1191" fmla="*/ 3195514 h 6687061"/>
              <a:gd name="connsiteX1192" fmla="*/ 5686201 w 11799254"/>
              <a:gd name="connsiteY1192" fmla="*/ 3333798 h 6687061"/>
              <a:gd name="connsiteX1193" fmla="*/ 5397050 w 11799254"/>
              <a:gd name="connsiteY1193" fmla="*/ 3530255 h 6687061"/>
              <a:gd name="connsiteX1194" fmla="*/ 5085753 w 11799254"/>
              <a:gd name="connsiteY1194" fmla="*/ 3530255 h 6687061"/>
              <a:gd name="connsiteX1195" fmla="*/ 5070461 w 11799254"/>
              <a:gd name="connsiteY1195" fmla="*/ 3508671 h 6687061"/>
              <a:gd name="connsiteX1196" fmla="*/ 5130995 w 11799254"/>
              <a:gd name="connsiteY1196" fmla="*/ 3350097 h 6687061"/>
              <a:gd name="connsiteX1197" fmla="*/ 5419373 w 11799254"/>
              <a:gd name="connsiteY1197" fmla="*/ 3170699 h 6687061"/>
              <a:gd name="connsiteX1198" fmla="*/ 5725729 w 11799254"/>
              <a:gd name="connsiteY1198" fmla="*/ 3170699 h 6687061"/>
              <a:gd name="connsiteX1199" fmla="*/ 5680677 w 11799254"/>
              <a:gd name="connsiteY1199" fmla="*/ 3216755 h 6687061"/>
              <a:gd name="connsiteX1200" fmla="*/ 5419373 w 11799254"/>
              <a:gd name="connsiteY1200" fmla="*/ 3216755 h 6687061"/>
              <a:gd name="connsiteX1201" fmla="*/ 5174007 w 11799254"/>
              <a:gd name="connsiteY1201" fmla="*/ 3366535 h 6687061"/>
              <a:gd name="connsiteX1202" fmla="*/ 5130488 w 11799254"/>
              <a:gd name="connsiteY1202" fmla="*/ 3480548 h 6687061"/>
              <a:gd name="connsiteX1203" fmla="*/ 5133009 w 11799254"/>
              <a:gd name="connsiteY1203" fmla="*/ 3484198 h 6687061"/>
              <a:gd name="connsiteX1204" fmla="*/ 5397050 w 11799254"/>
              <a:gd name="connsiteY1204" fmla="*/ 3484198 h 6687061"/>
              <a:gd name="connsiteX1205" fmla="*/ 5643189 w 11799254"/>
              <a:gd name="connsiteY1205" fmla="*/ 3317360 h 6687061"/>
              <a:gd name="connsiteX1206" fmla="*/ 5643404 w 11799254"/>
              <a:gd name="connsiteY1206" fmla="*/ 3316790 h 6687061"/>
              <a:gd name="connsiteX1207" fmla="*/ 5643645 w 11799254"/>
              <a:gd name="connsiteY1207" fmla="*/ 3316207 h 6687061"/>
              <a:gd name="connsiteX1208" fmla="*/ 5683173 w 11799254"/>
              <a:gd name="connsiteY1208" fmla="*/ 3220481 h 6687061"/>
              <a:gd name="connsiteX1209" fmla="*/ 5680677 w 11799254"/>
              <a:gd name="connsiteY1209" fmla="*/ 3216755 h 6687061"/>
              <a:gd name="connsiteX1210" fmla="*/ 8043523 w 11799254"/>
              <a:gd name="connsiteY1210" fmla="*/ 617863 h 6687061"/>
              <a:gd name="connsiteX1211" fmla="*/ 8100611 w 11799254"/>
              <a:gd name="connsiteY1211" fmla="*/ 479577 h 6687061"/>
              <a:gd name="connsiteX1212" fmla="*/ 8083038 w 11799254"/>
              <a:gd name="connsiteY1212" fmla="*/ 454764 h 6687061"/>
              <a:gd name="connsiteX1213" fmla="*/ 7776683 w 11799254"/>
              <a:gd name="connsiteY1213" fmla="*/ 454764 h 6687061"/>
              <a:gd name="connsiteX1214" fmla="*/ 7488304 w 11799254"/>
              <a:gd name="connsiteY1214" fmla="*/ 634172 h 6687061"/>
              <a:gd name="connsiteX1215" fmla="*/ 7427784 w 11799254"/>
              <a:gd name="connsiteY1215" fmla="*/ 792735 h 6687061"/>
              <a:gd name="connsiteX1216" fmla="*/ 7443075 w 11799254"/>
              <a:gd name="connsiteY1216" fmla="*/ 814326 h 6687061"/>
              <a:gd name="connsiteX1217" fmla="*/ 7754359 w 11799254"/>
              <a:gd name="connsiteY1217" fmla="*/ 814326 h 6687061"/>
              <a:gd name="connsiteX1218" fmla="*/ 8043523 w 11799254"/>
              <a:gd name="connsiteY1218" fmla="*/ 617863 h 6687061"/>
              <a:gd name="connsiteX1219" fmla="*/ 7944132 w 11799254"/>
              <a:gd name="connsiteY1219" fmla="*/ 1 h 6687061"/>
              <a:gd name="connsiteX1220" fmla="*/ 7944132 w 11799254"/>
              <a:gd name="connsiteY1220" fmla="*/ 4 h 6687061"/>
              <a:gd name="connsiteX1221" fmla="*/ 7961705 w 11799254"/>
              <a:gd name="connsiteY1221" fmla="*/ 24817 h 6687061"/>
              <a:gd name="connsiteX1222" fmla="*/ 7904604 w 11799254"/>
              <a:gd name="connsiteY1222" fmla="*/ 163099 h 6687061"/>
              <a:gd name="connsiteX1223" fmla="*/ 7615466 w 11799254"/>
              <a:gd name="connsiteY1223" fmla="*/ 359565 h 6687061"/>
              <a:gd name="connsiteX1224" fmla="*/ 7304157 w 11799254"/>
              <a:gd name="connsiteY1224" fmla="*/ 359565 h 6687061"/>
              <a:gd name="connsiteX1225" fmla="*/ 7288865 w 11799254"/>
              <a:gd name="connsiteY1225" fmla="*/ 337970 h 6687061"/>
              <a:gd name="connsiteX1226" fmla="*/ 7349399 w 11799254"/>
              <a:gd name="connsiteY1226" fmla="*/ 179408 h 6687061"/>
              <a:gd name="connsiteX1227" fmla="*/ 7637776 w 11799254"/>
              <a:gd name="connsiteY1227" fmla="*/ 0 h 6687061"/>
              <a:gd name="connsiteX1228" fmla="*/ 7944132 w 11799254"/>
              <a:gd name="connsiteY1228" fmla="*/ 0 h 6687061"/>
              <a:gd name="connsiteX1229" fmla="*/ 7899080 w 11799254"/>
              <a:gd name="connsiteY1229" fmla="*/ 46062 h 6687061"/>
              <a:gd name="connsiteX1230" fmla="*/ 7637776 w 11799254"/>
              <a:gd name="connsiteY1230" fmla="*/ 46062 h 6687061"/>
              <a:gd name="connsiteX1231" fmla="*/ 7392411 w 11799254"/>
              <a:gd name="connsiteY1231" fmla="*/ 195840 h 6687061"/>
              <a:gd name="connsiteX1232" fmla="*/ 7348892 w 11799254"/>
              <a:gd name="connsiteY1232" fmla="*/ 309846 h 6687061"/>
              <a:gd name="connsiteX1233" fmla="*/ 7351413 w 11799254"/>
              <a:gd name="connsiteY1233" fmla="*/ 313506 h 6687061"/>
              <a:gd name="connsiteX1234" fmla="*/ 7615466 w 11799254"/>
              <a:gd name="connsiteY1234" fmla="*/ 313506 h 6687061"/>
              <a:gd name="connsiteX1235" fmla="*/ 7861592 w 11799254"/>
              <a:gd name="connsiteY1235" fmla="*/ 146670 h 6687061"/>
              <a:gd name="connsiteX1236" fmla="*/ 7861820 w 11799254"/>
              <a:gd name="connsiteY1236" fmla="*/ 146091 h 6687061"/>
              <a:gd name="connsiteX1237" fmla="*/ 7862048 w 11799254"/>
              <a:gd name="connsiteY1237" fmla="*/ 145518 h 6687061"/>
              <a:gd name="connsiteX1238" fmla="*/ 7901576 w 11799254"/>
              <a:gd name="connsiteY1238" fmla="*/ 49787 h 6687061"/>
              <a:gd name="connsiteX1239" fmla="*/ 7899080 w 11799254"/>
              <a:gd name="connsiteY1239" fmla="*/ 46062 h 6687061"/>
              <a:gd name="connsiteX1240" fmla="*/ 6970561 w 11799254"/>
              <a:gd name="connsiteY1240" fmla="*/ 1082616 h 6687061"/>
              <a:gd name="connsiteX1241" fmla="*/ 6910040 w 11799254"/>
              <a:gd name="connsiteY1241" fmla="*/ 1241179 h 6687061"/>
              <a:gd name="connsiteX1242" fmla="*/ 6925333 w 11799254"/>
              <a:gd name="connsiteY1242" fmla="*/ 1262770 h 6687061"/>
              <a:gd name="connsiteX1243" fmla="*/ 7236629 w 11799254"/>
              <a:gd name="connsiteY1243" fmla="*/ 1262770 h 6687061"/>
              <a:gd name="connsiteX1244" fmla="*/ 7525780 w 11799254"/>
              <a:gd name="connsiteY1244" fmla="*/ 1066307 h 6687061"/>
              <a:gd name="connsiteX1245" fmla="*/ 7582868 w 11799254"/>
              <a:gd name="connsiteY1245" fmla="*/ 928021 h 6687061"/>
              <a:gd name="connsiteX1246" fmla="*/ 7565296 w 11799254"/>
              <a:gd name="connsiteY1246" fmla="*/ 903208 h 6687061"/>
              <a:gd name="connsiteX1247" fmla="*/ 7258952 w 11799254"/>
              <a:gd name="connsiteY1247" fmla="*/ 903208 h 6687061"/>
              <a:gd name="connsiteX1248" fmla="*/ 6970561 w 11799254"/>
              <a:gd name="connsiteY1248" fmla="*/ 1082616 h 6687061"/>
              <a:gd name="connsiteX1249" fmla="*/ 8613399 w 11799254"/>
              <a:gd name="connsiteY1249" fmla="*/ 4 h 6687061"/>
              <a:gd name="connsiteX1250" fmla="*/ 8307057 w 11799254"/>
              <a:gd name="connsiteY1250" fmla="*/ 4 h 6687061"/>
              <a:gd name="connsiteX1251" fmla="*/ 8018666 w 11799254"/>
              <a:gd name="connsiteY1251" fmla="*/ 179408 h 6687061"/>
              <a:gd name="connsiteX1252" fmla="*/ 7958145 w 11799254"/>
              <a:gd name="connsiteY1252" fmla="*/ 337970 h 6687061"/>
              <a:gd name="connsiteX1253" fmla="*/ 7973436 w 11799254"/>
              <a:gd name="connsiteY1253" fmla="*/ 359561 h 6687061"/>
              <a:gd name="connsiteX1254" fmla="*/ 8284733 w 11799254"/>
              <a:gd name="connsiteY1254" fmla="*/ 359561 h 6687061"/>
              <a:gd name="connsiteX1255" fmla="*/ 8573884 w 11799254"/>
              <a:gd name="connsiteY1255" fmla="*/ 163098 h 6687061"/>
              <a:gd name="connsiteX1256" fmla="*/ 8630972 w 11799254"/>
              <a:gd name="connsiteY1256" fmla="*/ 24813 h 6687061"/>
              <a:gd name="connsiteX1257" fmla="*/ 8613399 w 11799254"/>
              <a:gd name="connsiteY1257" fmla="*/ 4 h 6687061"/>
              <a:gd name="connsiteX1258" fmla="*/ 6642250 w 11799254"/>
              <a:gd name="connsiteY1258" fmla="*/ 1985824 h 6687061"/>
              <a:gd name="connsiteX1259" fmla="*/ 6581729 w 11799254"/>
              <a:gd name="connsiteY1259" fmla="*/ 2144386 h 6687061"/>
              <a:gd name="connsiteX1260" fmla="*/ 6597008 w 11799254"/>
              <a:gd name="connsiteY1260" fmla="*/ 2165982 h 6687061"/>
              <a:gd name="connsiteX1261" fmla="*/ 6908305 w 11799254"/>
              <a:gd name="connsiteY1261" fmla="*/ 2165982 h 6687061"/>
              <a:gd name="connsiteX1262" fmla="*/ 7197469 w 11799254"/>
              <a:gd name="connsiteY1262" fmla="*/ 1969512 h 6687061"/>
              <a:gd name="connsiteX1263" fmla="*/ 7254556 w 11799254"/>
              <a:gd name="connsiteY1263" fmla="*/ 1831228 h 6687061"/>
              <a:gd name="connsiteX1264" fmla="*/ 7236984 w 11799254"/>
              <a:gd name="connsiteY1264" fmla="*/ 1806413 h 6687061"/>
              <a:gd name="connsiteX1265" fmla="*/ 6930628 w 11799254"/>
              <a:gd name="connsiteY1265" fmla="*/ 1806413 h 6687061"/>
              <a:gd name="connsiteX1266" fmla="*/ 6642250 w 11799254"/>
              <a:gd name="connsiteY1266" fmla="*/ 1985824 h 6687061"/>
              <a:gd name="connsiteX1267" fmla="*/ 9851341 w 11799254"/>
              <a:gd name="connsiteY1267" fmla="*/ 1531062 h 6687061"/>
              <a:gd name="connsiteX1268" fmla="*/ 9790819 w 11799254"/>
              <a:gd name="connsiteY1268" fmla="*/ 1689624 h 6687061"/>
              <a:gd name="connsiteX1269" fmla="*/ 9806111 w 11799254"/>
              <a:gd name="connsiteY1269" fmla="*/ 1711220 h 6687061"/>
              <a:gd name="connsiteX1270" fmla="*/ 10117408 w 11799254"/>
              <a:gd name="connsiteY1270" fmla="*/ 1711220 h 6687061"/>
              <a:gd name="connsiteX1271" fmla="*/ 10406559 w 11799254"/>
              <a:gd name="connsiteY1271" fmla="*/ 1514750 h 6687061"/>
              <a:gd name="connsiteX1272" fmla="*/ 10463646 w 11799254"/>
              <a:gd name="connsiteY1272" fmla="*/ 1376467 h 6687061"/>
              <a:gd name="connsiteX1273" fmla="*/ 10446074 w 11799254"/>
              <a:gd name="connsiteY1273" fmla="*/ 1351651 h 6687061"/>
              <a:gd name="connsiteX1274" fmla="*/ 10139718 w 11799254"/>
              <a:gd name="connsiteY1274" fmla="*/ 1351651 h 6687061"/>
              <a:gd name="connsiteX1275" fmla="*/ 9851341 w 11799254"/>
              <a:gd name="connsiteY1275" fmla="*/ 1531062 h 6687061"/>
              <a:gd name="connsiteX1276" fmla="*/ 6883840 w 11799254"/>
              <a:gd name="connsiteY1276" fmla="*/ 903208 h 6687061"/>
              <a:gd name="connsiteX1277" fmla="*/ 6577497 w 11799254"/>
              <a:gd name="connsiteY1277" fmla="*/ 903208 h 6687061"/>
              <a:gd name="connsiteX1278" fmla="*/ 6289107 w 11799254"/>
              <a:gd name="connsiteY1278" fmla="*/ 1082616 h 6687061"/>
              <a:gd name="connsiteX1279" fmla="*/ 6228585 w 11799254"/>
              <a:gd name="connsiteY1279" fmla="*/ 1241179 h 6687061"/>
              <a:gd name="connsiteX1280" fmla="*/ 6243877 w 11799254"/>
              <a:gd name="connsiteY1280" fmla="*/ 1262770 h 6687061"/>
              <a:gd name="connsiteX1281" fmla="*/ 6555174 w 11799254"/>
              <a:gd name="connsiteY1281" fmla="*/ 1262770 h 6687061"/>
              <a:gd name="connsiteX1282" fmla="*/ 6844325 w 11799254"/>
              <a:gd name="connsiteY1282" fmla="*/ 1066307 h 6687061"/>
              <a:gd name="connsiteX1283" fmla="*/ 6901413 w 11799254"/>
              <a:gd name="connsiteY1283" fmla="*/ 928021 h 6687061"/>
              <a:gd name="connsiteX1284" fmla="*/ 6883840 w 11799254"/>
              <a:gd name="connsiteY1284" fmla="*/ 903208 h 6687061"/>
              <a:gd name="connsiteX1285" fmla="*/ 8828499 w 11799254"/>
              <a:gd name="connsiteY1285" fmla="*/ 634171 h 6687061"/>
              <a:gd name="connsiteX1286" fmla="*/ 8767965 w 11799254"/>
              <a:gd name="connsiteY1286" fmla="*/ 792733 h 6687061"/>
              <a:gd name="connsiteX1287" fmla="*/ 8783269 w 11799254"/>
              <a:gd name="connsiteY1287" fmla="*/ 814324 h 6687061"/>
              <a:gd name="connsiteX1288" fmla="*/ 9094554 w 11799254"/>
              <a:gd name="connsiteY1288" fmla="*/ 814324 h 6687061"/>
              <a:gd name="connsiteX1289" fmla="*/ 9383705 w 11799254"/>
              <a:gd name="connsiteY1289" fmla="*/ 617861 h 6687061"/>
              <a:gd name="connsiteX1290" fmla="*/ 9440805 w 11799254"/>
              <a:gd name="connsiteY1290" fmla="*/ 479576 h 6687061"/>
              <a:gd name="connsiteX1291" fmla="*/ 9423233 w 11799254"/>
              <a:gd name="connsiteY1291" fmla="*/ 454763 h 6687061"/>
              <a:gd name="connsiteX1292" fmla="*/ 9116876 w 11799254"/>
              <a:gd name="connsiteY1292" fmla="*/ 454763 h 6687061"/>
              <a:gd name="connsiteX1293" fmla="*/ 8828499 w 11799254"/>
              <a:gd name="connsiteY1293" fmla="*/ 634171 h 6687061"/>
              <a:gd name="connsiteX1294" fmla="*/ 4235796 w 11799254"/>
              <a:gd name="connsiteY1294" fmla="*/ 5313816 h 6687061"/>
              <a:gd name="connsiteX1295" fmla="*/ 4296330 w 11799254"/>
              <a:gd name="connsiteY1295" fmla="*/ 5155254 h 6687061"/>
              <a:gd name="connsiteX1296" fmla="*/ 4584708 w 11799254"/>
              <a:gd name="connsiteY1296" fmla="*/ 4975843 h 6687061"/>
              <a:gd name="connsiteX1297" fmla="*/ 4891064 w 11799254"/>
              <a:gd name="connsiteY1297" fmla="*/ 4975843 h 6687061"/>
              <a:gd name="connsiteX1298" fmla="*/ 4891064 w 11799254"/>
              <a:gd name="connsiteY1298" fmla="*/ 4975843 h 6687061"/>
              <a:gd name="connsiteX1299" fmla="*/ 4908636 w 11799254"/>
              <a:gd name="connsiteY1299" fmla="*/ 5000659 h 6687061"/>
              <a:gd name="connsiteX1300" fmla="*/ 4851549 w 11799254"/>
              <a:gd name="connsiteY1300" fmla="*/ 5138942 h 6687061"/>
              <a:gd name="connsiteX1301" fmla="*/ 4562385 w 11799254"/>
              <a:gd name="connsiteY1301" fmla="*/ 5335412 h 6687061"/>
              <a:gd name="connsiteX1302" fmla="*/ 4251088 w 11799254"/>
              <a:gd name="connsiteY1302" fmla="*/ 5335412 h 6687061"/>
              <a:gd name="connsiteX1303" fmla="*/ 4235796 w 11799254"/>
              <a:gd name="connsiteY1303" fmla="*/ 5313816 h 6687061"/>
              <a:gd name="connsiteX1304" fmla="*/ 4298345 w 11799254"/>
              <a:gd name="connsiteY1304" fmla="*/ 5289355 h 6687061"/>
              <a:gd name="connsiteX1305" fmla="*/ 4562385 w 11799254"/>
              <a:gd name="connsiteY1305" fmla="*/ 5289355 h 6687061"/>
              <a:gd name="connsiteX1306" fmla="*/ 4808524 w 11799254"/>
              <a:gd name="connsiteY1306" fmla="*/ 5122517 h 6687061"/>
              <a:gd name="connsiteX1307" fmla="*/ 4808752 w 11799254"/>
              <a:gd name="connsiteY1307" fmla="*/ 5121934 h 6687061"/>
              <a:gd name="connsiteX1308" fmla="*/ 4808980 w 11799254"/>
              <a:gd name="connsiteY1308" fmla="*/ 5121364 h 6687061"/>
              <a:gd name="connsiteX1309" fmla="*/ 4848508 w 11799254"/>
              <a:gd name="connsiteY1309" fmla="*/ 5025626 h 6687061"/>
              <a:gd name="connsiteX1310" fmla="*/ 4846012 w 11799254"/>
              <a:gd name="connsiteY1310" fmla="*/ 5021913 h 6687061"/>
              <a:gd name="connsiteX1311" fmla="*/ 4584708 w 11799254"/>
              <a:gd name="connsiteY1311" fmla="*/ 5021913 h 6687061"/>
              <a:gd name="connsiteX1312" fmla="*/ 4339342 w 11799254"/>
              <a:gd name="connsiteY1312" fmla="*/ 5171679 h 6687061"/>
              <a:gd name="connsiteX1313" fmla="*/ 4295824 w 11799254"/>
              <a:gd name="connsiteY1313" fmla="*/ 5285693 h 6687061"/>
              <a:gd name="connsiteX1314" fmla="*/ 4298345 w 11799254"/>
              <a:gd name="connsiteY1314" fmla="*/ 5289355 h 6687061"/>
              <a:gd name="connsiteX1315" fmla="*/ 8651711 w 11799254"/>
              <a:gd name="connsiteY1315" fmla="*/ 1985824 h 6687061"/>
              <a:gd name="connsiteX1316" fmla="*/ 8591178 w 11799254"/>
              <a:gd name="connsiteY1316" fmla="*/ 2144386 h 6687061"/>
              <a:gd name="connsiteX1317" fmla="*/ 8606469 w 11799254"/>
              <a:gd name="connsiteY1317" fmla="*/ 2165982 h 6687061"/>
              <a:gd name="connsiteX1318" fmla="*/ 8917766 w 11799254"/>
              <a:gd name="connsiteY1318" fmla="*/ 2165982 h 6687061"/>
              <a:gd name="connsiteX1319" fmla="*/ 9206917 w 11799254"/>
              <a:gd name="connsiteY1319" fmla="*/ 1969512 h 6687061"/>
              <a:gd name="connsiteX1320" fmla="*/ 9264018 w 11799254"/>
              <a:gd name="connsiteY1320" fmla="*/ 1831228 h 6687061"/>
              <a:gd name="connsiteX1321" fmla="*/ 9246433 w 11799254"/>
              <a:gd name="connsiteY1321" fmla="*/ 1806413 h 6687061"/>
              <a:gd name="connsiteX1322" fmla="*/ 8940090 w 11799254"/>
              <a:gd name="connsiteY1322" fmla="*/ 1806413 h 6687061"/>
              <a:gd name="connsiteX1323" fmla="*/ 8651711 w 11799254"/>
              <a:gd name="connsiteY1323" fmla="*/ 1985824 h 6687061"/>
              <a:gd name="connsiteX1324" fmla="*/ 6609665 w 11799254"/>
              <a:gd name="connsiteY1324" fmla="*/ 4 h 6687061"/>
              <a:gd name="connsiteX1325" fmla="*/ 6303322 w 11799254"/>
              <a:gd name="connsiteY1325" fmla="*/ 4 h 6687061"/>
              <a:gd name="connsiteX1326" fmla="*/ 6014943 w 11799254"/>
              <a:gd name="connsiteY1326" fmla="*/ 179408 h 6687061"/>
              <a:gd name="connsiteX1327" fmla="*/ 5954410 w 11799254"/>
              <a:gd name="connsiteY1327" fmla="*/ 337970 h 6687061"/>
              <a:gd name="connsiteX1328" fmla="*/ 5969701 w 11799254"/>
              <a:gd name="connsiteY1328" fmla="*/ 359561 h 6687061"/>
              <a:gd name="connsiteX1329" fmla="*/ 6280998 w 11799254"/>
              <a:gd name="connsiteY1329" fmla="*/ 359561 h 6687061"/>
              <a:gd name="connsiteX1330" fmla="*/ 6570149 w 11799254"/>
              <a:gd name="connsiteY1330" fmla="*/ 163098 h 6687061"/>
              <a:gd name="connsiteX1331" fmla="*/ 6627250 w 11799254"/>
              <a:gd name="connsiteY1331" fmla="*/ 24813 h 6687061"/>
              <a:gd name="connsiteX1332" fmla="*/ 6609665 w 11799254"/>
              <a:gd name="connsiteY1332" fmla="*/ 4 h 6687061"/>
              <a:gd name="connsiteX1333" fmla="*/ 3262074 w 11799254"/>
              <a:gd name="connsiteY1333" fmla="*/ 4 h 6687061"/>
              <a:gd name="connsiteX1334" fmla="*/ 2955730 w 11799254"/>
              <a:gd name="connsiteY1334" fmla="*/ 4 h 6687061"/>
              <a:gd name="connsiteX1335" fmla="*/ 2667339 w 11799254"/>
              <a:gd name="connsiteY1335" fmla="*/ 179409 h 6687061"/>
              <a:gd name="connsiteX1336" fmla="*/ 2606818 w 11799254"/>
              <a:gd name="connsiteY1336" fmla="*/ 337971 h 6687061"/>
              <a:gd name="connsiteX1337" fmla="*/ 2622110 w 11799254"/>
              <a:gd name="connsiteY1337" fmla="*/ 359563 h 6687061"/>
              <a:gd name="connsiteX1338" fmla="*/ 2933407 w 11799254"/>
              <a:gd name="connsiteY1338" fmla="*/ 359563 h 6687061"/>
              <a:gd name="connsiteX1339" fmla="*/ 3222558 w 11799254"/>
              <a:gd name="connsiteY1339" fmla="*/ 163099 h 6687061"/>
              <a:gd name="connsiteX1340" fmla="*/ 3279646 w 11799254"/>
              <a:gd name="connsiteY1340" fmla="*/ 24814 h 6687061"/>
              <a:gd name="connsiteX1341" fmla="*/ 3262074 w 11799254"/>
              <a:gd name="connsiteY1341" fmla="*/ 5 h 6687061"/>
              <a:gd name="connsiteX1342" fmla="*/ 2425356 w 11799254"/>
              <a:gd name="connsiteY1342" fmla="*/ 454764 h 6687061"/>
              <a:gd name="connsiteX1343" fmla="*/ 2731712 w 11799254"/>
              <a:gd name="connsiteY1343" fmla="*/ 454764 h 6687061"/>
              <a:gd name="connsiteX1344" fmla="*/ 2749284 w 11799254"/>
              <a:gd name="connsiteY1344" fmla="*/ 479577 h 6687061"/>
              <a:gd name="connsiteX1345" fmla="*/ 2692197 w 11799254"/>
              <a:gd name="connsiteY1345" fmla="*/ 617860 h 6687061"/>
              <a:gd name="connsiteX1346" fmla="*/ 2403046 w 11799254"/>
              <a:gd name="connsiteY1346" fmla="*/ 814326 h 6687061"/>
              <a:gd name="connsiteX1347" fmla="*/ 2091749 w 11799254"/>
              <a:gd name="connsiteY1347" fmla="*/ 814326 h 6687061"/>
              <a:gd name="connsiteX1348" fmla="*/ 2076457 w 11799254"/>
              <a:gd name="connsiteY1348" fmla="*/ 792731 h 6687061"/>
              <a:gd name="connsiteX1349" fmla="*/ 2136978 w 11799254"/>
              <a:gd name="connsiteY1349" fmla="*/ 634172 h 6687061"/>
              <a:gd name="connsiteX1350" fmla="*/ 2425369 w 11799254"/>
              <a:gd name="connsiteY1350" fmla="*/ 454764 h 6687061"/>
              <a:gd name="connsiteX1351" fmla="*/ 2686660 w 11799254"/>
              <a:gd name="connsiteY1351" fmla="*/ 500825 h 6687061"/>
              <a:gd name="connsiteX1352" fmla="*/ 2425356 w 11799254"/>
              <a:gd name="connsiteY1352" fmla="*/ 500825 h 6687061"/>
              <a:gd name="connsiteX1353" fmla="*/ 2179990 w 11799254"/>
              <a:gd name="connsiteY1353" fmla="*/ 650603 h 6687061"/>
              <a:gd name="connsiteX1354" fmla="*/ 2136471 w 11799254"/>
              <a:gd name="connsiteY1354" fmla="*/ 764609 h 6687061"/>
              <a:gd name="connsiteX1355" fmla="*/ 2138992 w 11799254"/>
              <a:gd name="connsiteY1355" fmla="*/ 768267 h 6687061"/>
              <a:gd name="connsiteX1356" fmla="*/ 2403046 w 11799254"/>
              <a:gd name="connsiteY1356" fmla="*/ 768267 h 6687061"/>
              <a:gd name="connsiteX1357" fmla="*/ 2649172 w 11799254"/>
              <a:gd name="connsiteY1357" fmla="*/ 601431 h 6687061"/>
              <a:gd name="connsiteX1358" fmla="*/ 2649400 w 11799254"/>
              <a:gd name="connsiteY1358" fmla="*/ 600852 h 6687061"/>
              <a:gd name="connsiteX1359" fmla="*/ 2649641 w 11799254"/>
              <a:gd name="connsiteY1359" fmla="*/ 600279 h 6687061"/>
              <a:gd name="connsiteX1360" fmla="*/ 2689156 w 11799254"/>
              <a:gd name="connsiteY1360" fmla="*/ 504551 h 6687061"/>
              <a:gd name="connsiteX1361" fmla="*/ 2686660 w 11799254"/>
              <a:gd name="connsiteY1361" fmla="*/ 500826 h 6687061"/>
              <a:gd name="connsiteX1362" fmla="*/ 4600621 w 11799254"/>
              <a:gd name="connsiteY1362" fmla="*/ 4 h 6687061"/>
              <a:gd name="connsiteX1363" fmla="*/ 4294265 w 11799254"/>
              <a:gd name="connsiteY1363" fmla="*/ 4 h 6687061"/>
              <a:gd name="connsiteX1364" fmla="*/ 4005887 w 11799254"/>
              <a:gd name="connsiteY1364" fmla="*/ 179408 h 6687061"/>
              <a:gd name="connsiteX1365" fmla="*/ 3945353 w 11799254"/>
              <a:gd name="connsiteY1365" fmla="*/ 337970 h 6687061"/>
              <a:gd name="connsiteX1366" fmla="*/ 3960657 w 11799254"/>
              <a:gd name="connsiteY1366" fmla="*/ 359561 h 6687061"/>
              <a:gd name="connsiteX1367" fmla="*/ 4271942 w 11799254"/>
              <a:gd name="connsiteY1367" fmla="*/ 359561 h 6687061"/>
              <a:gd name="connsiteX1368" fmla="*/ 4561105 w 11799254"/>
              <a:gd name="connsiteY1368" fmla="*/ 163098 h 6687061"/>
              <a:gd name="connsiteX1369" fmla="*/ 4618193 w 11799254"/>
              <a:gd name="connsiteY1369" fmla="*/ 24813 h 6687061"/>
              <a:gd name="connsiteX1370" fmla="*/ 4600621 w 11799254"/>
              <a:gd name="connsiteY1370" fmla="*/ 4 h 6687061"/>
              <a:gd name="connsiteX1371" fmla="*/ 5484569 w 11799254"/>
              <a:gd name="connsiteY1371" fmla="*/ 634171 h 6687061"/>
              <a:gd name="connsiteX1372" fmla="*/ 5424048 w 11799254"/>
              <a:gd name="connsiteY1372" fmla="*/ 792733 h 6687061"/>
              <a:gd name="connsiteX1373" fmla="*/ 5439340 w 11799254"/>
              <a:gd name="connsiteY1373" fmla="*/ 814324 h 6687061"/>
              <a:gd name="connsiteX1374" fmla="*/ 5750637 w 11799254"/>
              <a:gd name="connsiteY1374" fmla="*/ 814324 h 6687061"/>
              <a:gd name="connsiteX1375" fmla="*/ 6039788 w 11799254"/>
              <a:gd name="connsiteY1375" fmla="*/ 617861 h 6687061"/>
              <a:gd name="connsiteX1376" fmla="*/ 6096876 w 11799254"/>
              <a:gd name="connsiteY1376" fmla="*/ 479576 h 6687061"/>
              <a:gd name="connsiteX1377" fmla="*/ 6079303 w 11799254"/>
              <a:gd name="connsiteY1377" fmla="*/ 454763 h 6687061"/>
              <a:gd name="connsiteX1378" fmla="*/ 5772947 w 11799254"/>
              <a:gd name="connsiteY1378" fmla="*/ 454763 h 6687061"/>
              <a:gd name="connsiteX1379" fmla="*/ 5484569 w 11799254"/>
              <a:gd name="connsiteY1379" fmla="*/ 634171 h 6687061"/>
              <a:gd name="connsiteX1380" fmla="*/ 4966839 w 11799254"/>
              <a:gd name="connsiteY1380" fmla="*/ 1082616 h 6687061"/>
              <a:gd name="connsiteX1381" fmla="*/ 4906305 w 11799254"/>
              <a:gd name="connsiteY1381" fmla="*/ 1241179 h 6687061"/>
              <a:gd name="connsiteX1382" fmla="*/ 4921597 w 11799254"/>
              <a:gd name="connsiteY1382" fmla="*/ 1262770 h 6687061"/>
              <a:gd name="connsiteX1383" fmla="*/ 5232907 w 11799254"/>
              <a:gd name="connsiteY1383" fmla="*/ 1262770 h 6687061"/>
              <a:gd name="connsiteX1384" fmla="*/ 5522045 w 11799254"/>
              <a:gd name="connsiteY1384" fmla="*/ 1066307 h 6687061"/>
              <a:gd name="connsiteX1385" fmla="*/ 5579146 w 11799254"/>
              <a:gd name="connsiteY1385" fmla="*/ 928021 h 6687061"/>
              <a:gd name="connsiteX1386" fmla="*/ 5561561 w 11799254"/>
              <a:gd name="connsiteY1386" fmla="*/ 903208 h 6687061"/>
              <a:gd name="connsiteX1387" fmla="*/ 5255217 w 11799254"/>
              <a:gd name="connsiteY1387" fmla="*/ 903208 h 6687061"/>
              <a:gd name="connsiteX1388" fmla="*/ 4966839 w 11799254"/>
              <a:gd name="connsiteY1388" fmla="*/ 1082616 h 6687061"/>
              <a:gd name="connsiteX1389" fmla="*/ 4499609 w 11799254"/>
              <a:gd name="connsiteY1389" fmla="*/ 1531062 h 6687061"/>
              <a:gd name="connsiteX1390" fmla="*/ 4439088 w 11799254"/>
              <a:gd name="connsiteY1390" fmla="*/ 1689624 h 6687061"/>
              <a:gd name="connsiteX1391" fmla="*/ 4454379 w 11799254"/>
              <a:gd name="connsiteY1391" fmla="*/ 1711220 h 6687061"/>
              <a:gd name="connsiteX1392" fmla="*/ 4765676 w 11799254"/>
              <a:gd name="connsiteY1392" fmla="*/ 1711220 h 6687061"/>
              <a:gd name="connsiteX1393" fmla="*/ 5054827 w 11799254"/>
              <a:gd name="connsiteY1393" fmla="*/ 1514750 h 6687061"/>
              <a:gd name="connsiteX1394" fmla="*/ 5111915 w 11799254"/>
              <a:gd name="connsiteY1394" fmla="*/ 1376467 h 6687061"/>
              <a:gd name="connsiteX1395" fmla="*/ 5094343 w 11799254"/>
              <a:gd name="connsiteY1395" fmla="*/ 1351651 h 6687061"/>
              <a:gd name="connsiteX1396" fmla="*/ 4787987 w 11799254"/>
              <a:gd name="connsiteY1396" fmla="*/ 1351651 h 6687061"/>
              <a:gd name="connsiteX1397" fmla="*/ 4499609 w 11799254"/>
              <a:gd name="connsiteY1397" fmla="*/ 1531062 h 6687061"/>
              <a:gd name="connsiteX1398" fmla="*/ 11538977 w 11799254"/>
              <a:gd name="connsiteY1398" fmla="*/ 1066307 h 6687061"/>
              <a:gd name="connsiteX1399" fmla="*/ 11596064 w 11799254"/>
              <a:gd name="connsiteY1399" fmla="*/ 928021 h 6687061"/>
              <a:gd name="connsiteX1400" fmla="*/ 11578493 w 11799254"/>
              <a:gd name="connsiteY1400" fmla="*/ 903208 h 6687061"/>
              <a:gd name="connsiteX1401" fmla="*/ 11272136 w 11799254"/>
              <a:gd name="connsiteY1401" fmla="*/ 903208 h 6687061"/>
              <a:gd name="connsiteX1402" fmla="*/ 10983759 w 11799254"/>
              <a:gd name="connsiteY1402" fmla="*/ 1082616 h 6687061"/>
              <a:gd name="connsiteX1403" fmla="*/ 10923237 w 11799254"/>
              <a:gd name="connsiteY1403" fmla="*/ 1241179 h 6687061"/>
              <a:gd name="connsiteX1404" fmla="*/ 10938529 w 11799254"/>
              <a:gd name="connsiteY1404" fmla="*/ 1262770 h 6687061"/>
              <a:gd name="connsiteX1405" fmla="*/ 11249826 w 11799254"/>
              <a:gd name="connsiteY1405" fmla="*/ 1262770 h 6687061"/>
              <a:gd name="connsiteX1406" fmla="*/ 11538977 w 11799254"/>
              <a:gd name="connsiteY1406" fmla="*/ 1066307 h 6687061"/>
              <a:gd name="connsiteX1407" fmla="*/ 7112090 w 11799254"/>
              <a:gd name="connsiteY1407" fmla="*/ 5762266 h 6687061"/>
              <a:gd name="connsiteX1408" fmla="*/ 7172612 w 11799254"/>
              <a:gd name="connsiteY1408" fmla="*/ 5603704 h 6687061"/>
              <a:gd name="connsiteX1409" fmla="*/ 7460989 w 11799254"/>
              <a:gd name="connsiteY1409" fmla="*/ 5424294 h 6687061"/>
              <a:gd name="connsiteX1410" fmla="*/ 7767346 w 11799254"/>
              <a:gd name="connsiteY1410" fmla="*/ 5424294 h 6687061"/>
              <a:gd name="connsiteX1411" fmla="*/ 7784917 w 11799254"/>
              <a:gd name="connsiteY1411" fmla="*/ 5449109 h 6687061"/>
              <a:gd name="connsiteX1412" fmla="*/ 7727830 w 11799254"/>
              <a:gd name="connsiteY1412" fmla="*/ 5587393 h 6687061"/>
              <a:gd name="connsiteX1413" fmla="*/ 7438679 w 11799254"/>
              <a:gd name="connsiteY1413" fmla="*/ 5783862 h 6687061"/>
              <a:gd name="connsiteX1414" fmla="*/ 7127382 w 11799254"/>
              <a:gd name="connsiteY1414" fmla="*/ 5783862 h 6687061"/>
              <a:gd name="connsiteX1415" fmla="*/ 7112090 w 11799254"/>
              <a:gd name="connsiteY1415" fmla="*/ 5762266 h 6687061"/>
              <a:gd name="connsiteX1416" fmla="*/ 7174626 w 11799254"/>
              <a:gd name="connsiteY1416" fmla="*/ 5737793 h 6687061"/>
              <a:gd name="connsiteX1417" fmla="*/ 7438679 w 11799254"/>
              <a:gd name="connsiteY1417" fmla="*/ 5737793 h 6687061"/>
              <a:gd name="connsiteX1418" fmla="*/ 7684817 w 11799254"/>
              <a:gd name="connsiteY1418" fmla="*/ 5570968 h 6687061"/>
              <a:gd name="connsiteX1419" fmla="*/ 7685033 w 11799254"/>
              <a:gd name="connsiteY1419" fmla="*/ 5570385 h 6687061"/>
              <a:gd name="connsiteX1420" fmla="*/ 7685274 w 11799254"/>
              <a:gd name="connsiteY1420" fmla="*/ 5569814 h 6687061"/>
              <a:gd name="connsiteX1421" fmla="*/ 7724802 w 11799254"/>
              <a:gd name="connsiteY1421" fmla="*/ 5474076 h 6687061"/>
              <a:gd name="connsiteX1422" fmla="*/ 7722306 w 11799254"/>
              <a:gd name="connsiteY1422" fmla="*/ 5470350 h 6687061"/>
              <a:gd name="connsiteX1423" fmla="*/ 7460989 w 11799254"/>
              <a:gd name="connsiteY1423" fmla="*/ 5470350 h 6687061"/>
              <a:gd name="connsiteX1424" fmla="*/ 7215623 w 11799254"/>
              <a:gd name="connsiteY1424" fmla="*/ 5620129 h 6687061"/>
              <a:gd name="connsiteX1425" fmla="*/ 7172104 w 11799254"/>
              <a:gd name="connsiteY1425" fmla="*/ 5734143 h 6687061"/>
              <a:gd name="connsiteX1426" fmla="*/ 7174626 w 11799254"/>
              <a:gd name="connsiteY1426" fmla="*/ 5737793 h 6687061"/>
              <a:gd name="connsiteX1427" fmla="*/ 7266288 w 11799254"/>
              <a:gd name="connsiteY1427" fmla="*/ 6238611 h 6687061"/>
              <a:gd name="connsiteX1428" fmla="*/ 7577572 w 11799254"/>
              <a:gd name="connsiteY1428" fmla="*/ 6238611 h 6687061"/>
              <a:gd name="connsiteX1429" fmla="*/ 7866736 w 11799254"/>
              <a:gd name="connsiteY1429" fmla="*/ 6042155 h 6687061"/>
              <a:gd name="connsiteX1430" fmla="*/ 7923823 w 11799254"/>
              <a:gd name="connsiteY1430" fmla="*/ 5903871 h 6687061"/>
              <a:gd name="connsiteX1431" fmla="*/ 7906251 w 11799254"/>
              <a:gd name="connsiteY1431" fmla="*/ 5879055 h 6687061"/>
              <a:gd name="connsiteX1432" fmla="*/ 7599895 w 11799254"/>
              <a:gd name="connsiteY1432" fmla="*/ 5879055 h 6687061"/>
              <a:gd name="connsiteX1433" fmla="*/ 7311518 w 11799254"/>
              <a:gd name="connsiteY1433" fmla="*/ 6058466 h 6687061"/>
              <a:gd name="connsiteX1434" fmla="*/ 7250984 w 11799254"/>
              <a:gd name="connsiteY1434" fmla="*/ 6217028 h 6687061"/>
              <a:gd name="connsiteX1435" fmla="*/ 7266288 w 11799254"/>
              <a:gd name="connsiteY1435" fmla="*/ 6238611 h 6687061"/>
              <a:gd name="connsiteX1436" fmla="*/ 8397097 w 11799254"/>
              <a:gd name="connsiteY1436" fmla="*/ 5587393 h 6687061"/>
              <a:gd name="connsiteX1437" fmla="*/ 8454184 w 11799254"/>
              <a:gd name="connsiteY1437" fmla="*/ 5449109 h 6687061"/>
              <a:gd name="connsiteX1438" fmla="*/ 8436613 w 11799254"/>
              <a:gd name="connsiteY1438" fmla="*/ 5424294 h 6687061"/>
              <a:gd name="connsiteX1439" fmla="*/ 8130257 w 11799254"/>
              <a:gd name="connsiteY1439" fmla="*/ 5424294 h 6687061"/>
              <a:gd name="connsiteX1440" fmla="*/ 7841879 w 11799254"/>
              <a:gd name="connsiteY1440" fmla="*/ 5603704 h 6687061"/>
              <a:gd name="connsiteX1441" fmla="*/ 7781345 w 11799254"/>
              <a:gd name="connsiteY1441" fmla="*/ 5762266 h 6687061"/>
              <a:gd name="connsiteX1442" fmla="*/ 7796636 w 11799254"/>
              <a:gd name="connsiteY1442" fmla="*/ 5783862 h 6687061"/>
              <a:gd name="connsiteX1443" fmla="*/ 8107946 w 11799254"/>
              <a:gd name="connsiteY1443" fmla="*/ 5783862 h 6687061"/>
              <a:gd name="connsiteX1444" fmla="*/ 8397097 w 11799254"/>
              <a:gd name="connsiteY1444" fmla="*/ 5587393 h 6687061"/>
              <a:gd name="connsiteX1445" fmla="*/ 8467564 w 11799254"/>
              <a:gd name="connsiteY1445" fmla="*/ 5783850 h 6687061"/>
              <a:gd name="connsiteX1446" fmla="*/ 8778860 w 11799254"/>
              <a:gd name="connsiteY1446" fmla="*/ 5783850 h 6687061"/>
              <a:gd name="connsiteX1447" fmla="*/ 9068011 w 11799254"/>
              <a:gd name="connsiteY1447" fmla="*/ 5587393 h 6687061"/>
              <a:gd name="connsiteX1448" fmla="*/ 9125112 w 11799254"/>
              <a:gd name="connsiteY1448" fmla="*/ 5449109 h 6687061"/>
              <a:gd name="connsiteX1449" fmla="*/ 9107539 w 11799254"/>
              <a:gd name="connsiteY1449" fmla="*/ 5424294 h 6687061"/>
              <a:gd name="connsiteX1450" fmla="*/ 8801184 w 11799254"/>
              <a:gd name="connsiteY1450" fmla="*/ 5424294 h 6687061"/>
              <a:gd name="connsiteX1451" fmla="*/ 8512805 w 11799254"/>
              <a:gd name="connsiteY1451" fmla="*/ 5603704 h 6687061"/>
              <a:gd name="connsiteX1452" fmla="*/ 8452271 w 11799254"/>
              <a:gd name="connsiteY1452" fmla="*/ 5762266 h 6687061"/>
              <a:gd name="connsiteX1453" fmla="*/ 8467564 w 11799254"/>
              <a:gd name="connsiteY1453" fmla="*/ 5783850 h 6687061"/>
              <a:gd name="connsiteX1454" fmla="*/ 5262553 w 11799254"/>
              <a:gd name="connsiteY1454" fmla="*/ 6238611 h 6687061"/>
              <a:gd name="connsiteX1455" fmla="*/ 5573850 w 11799254"/>
              <a:gd name="connsiteY1455" fmla="*/ 6238611 h 6687061"/>
              <a:gd name="connsiteX1456" fmla="*/ 5863001 w 11799254"/>
              <a:gd name="connsiteY1456" fmla="*/ 6042155 h 6687061"/>
              <a:gd name="connsiteX1457" fmla="*/ 5920088 w 11799254"/>
              <a:gd name="connsiteY1457" fmla="*/ 5903871 h 6687061"/>
              <a:gd name="connsiteX1458" fmla="*/ 5902516 w 11799254"/>
              <a:gd name="connsiteY1458" fmla="*/ 5879055 h 6687061"/>
              <a:gd name="connsiteX1459" fmla="*/ 5596160 w 11799254"/>
              <a:gd name="connsiteY1459" fmla="*/ 5879055 h 6687061"/>
              <a:gd name="connsiteX1460" fmla="*/ 5307782 w 11799254"/>
              <a:gd name="connsiteY1460" fmla="*/ 6058466 h 6687061"/>
              <a:gd name="connsiteX1461" fmla="*/ 5247261 w 11799254"/>
              <a:gd name="connsiteY1461" fmla="*/ 6217028 h 6687061"/>
              <a:gd name="connsiteX1462" fmla="*/ 5262553 w 11799254"/>
              <a:gd name="connsiteY1462" fmla="*/ 6238611 h 6687061"/>
              <a:gd name="connsiteX1463" fmla="*/ 5912462 w 11799254"/>
              <a:gd name="connsiteY1463" fmla="*/ 6217028 h 6687061"/>
              <a:gd name="connsiteX1464" fmla="*/ 5972983 w 11799254"/>
              <a:gd name="connsiteY1464" fmla="*/ 6058466 h 6687061"/>
              <a:gd name="connsiteX1465" fmla="*/ 6261361 w 11799254"/>
              <a:gd name="connsiteY1465" fmla="*/ 5879055 h 6687061"/>
              <a:gd name="connsiteX1466" fmla="*/ 6567716 w 11799254"/>
              <a:gd name="connsiteY1466" fmla="*/ 5879055 h 6687061"/>
              <a:gd name="connsiteX1467" fmla="*/ 6585289 w 11799254"/>
              <a:gd name="connsiteY1467" fmla="*/ 5903871 h 6687061"/>
              <a:gd name="connsiteX1468" fmla="*/ 6528201 w 11799254"/>
              <a:gd name="connsiteY1468" fmla="*/ 6042155 h 6687061"/>
              <a:gd name="connsiteX1469" fmla="*/ 6239050 w 11799254"/>
              <a:gd name="connsiteY1469" fmla="*/ 6238624 h 6687061"/>
              <a:gd name="connsiteX1470" fmla="*/ 5927753 w 11799254"/>
              <a:gd name="connsiteY1470" fmla="*/ 6238624 h 6687061"/>
              <a:gd name="connsiteX1471" fmla="*/ 5912462 w 11799254"/>
              <a:gd name="connsiteY1471" fmla="*/ 6217028 h 6687061"/>
              <a:gd name="connsiteX1472" fmla="*/ 5974997 w 11799254"/>
              <a:gd name="connsiteY1472" fmla="*/ 6192555 h 6687061"/>
              <a:gd name="connsiteX1473" fmla="*/ 6239050 w 11799254"/>
              <a:gd name="connsiteY1473" fmla="*/ 6192555 h 6687061"/>
              <a:gd name="connsiteX1474" fmla="*/ 6485189 w 11799254"/>
              <a:gd name="connsiteY1474" fmla="*/ 6025729 h 6687061"/>
              <a:gd name="connsiteX1475" fmla="*/ 6485404 w 11799254"/>
              <a:gd name="connsiteY1475" fmla="*/ 6025146 h 6687061"/>
              <a:gd name="connsiteX1476" fmla="*/ 6485645 w 11799254"/>
              <a:gd name="connsiteY1476" fmla="*/ 6024576 h 6687061"/>
              <a:gd name="connsiteX1477" fmla="*/ 6525173 w 11799254"/>
              <a:gd name="connsiteY1477" fmla="*/ 5928838 h 6687061"/>
              <a:gd name="connsiteX1478" fmla="*/ 6522677 w 11799254"/>
              <a:gd name="connsiteY1478" fmla="*/ 5925112 h 6687061"/>
              <a:gd name="connsiteX1479" fmla="*/ 6261361 w 11799254"/>
              <a:gd name="connsiteY1479" fmla="*/ 5925112 h 6687061"/>
              <a:gd name="connsiteX1480" fmla="*/ 6015995 w 11799254"/>
              <a:gd name="connsiteY1480" fmla="*/ 6074891 h 6687061"/>
              <a:gd name="connsiteX1481" fmla="*/ 5972476 w 11799254"/>
              <a:gd name="connsiteY1481" fmla="*/ 6188905 h 6687061"/>
              <a:gd name="connsiteX1482" fmla="*/ 5974997 w 11799254"/>
              <a:gd name="connsiteY1482" fmla="*/ 6192555 h 6687061"/>
              <a:gd name="connsiteX1483" fmla="*/ 7058563 w 11799254"/>
              <a:gd name="connsiteY1483" fmla="*/ 5587393 h 6687061"/>
              <a:gd name="connsiteX1484" fmla="*/ 7115650 w 11799254"/>
              <a:gd name="connsiteY1484" fmla="*/ 5449109 h 6687061"/>
              <a:gd name="connsiteX1485" fmla="*/ 7098078 w 11799254"/>
              <a:gd name="connsiteY1485" fmla="*/ 5424294 h 6687061"/>
              <a:gd name="connsiteX1486" fmla="*/ 6791722 w 11799254"/>
              <a:gd name="connsiteY1486" fmla="*/ 5424294 h 6687061"/>
              <a:gd name="connsiteX1487" fmla="*/ 6503344 w 11799254"/>
              <a:gd name="connsiteY1487" fmla="*/ 5603704 h 6687061"/>
              <a:gd name="connsiteX1488" fmla="*/ 6442823 w 11799254"/>
              <a:gd name="connsiteY1488" fmla="*/ 5762266 h 6687061"/>
              <a:gd name="connsiteX1489" fmla="*/ 6458115 w 11799254"/>
              <a:gd name="connsiteY1489" fmla="*/ 5783862 h 6687061"/>
              <a:gd name="connsiteX1490" fmla="*/ 6769399 w 11799254"/>
              <a:gd name="connsiteY1490" fmla="*/ 5783862 h 6687061"/>
              <a:gd name="connsiteX1491" fmla="*/ 7058563 w 11799254"/>
              <a:gd name="connsiteY1491" fmla="*/ 5587393 h 6687061"/>
              <a:gd name="connsiteX1492" fmla="*/ 11401705 w 11799254"/>
              <a:gd name="connsiteY1492" fmla="*/ 4 h 6687061"/>
              <a:gd name="connsiteX1493" fmla="*/ 11095349 w 11799254"/>
              <a:gd name="connsiteY1493" fmla="*/ 4 h 6687061"/>
              <a:gd name="connsiteX1494" fmla="*/ 10806971 w 11799254"/>
              <a:gd name="connsiteY1494" fmla="*/ 179408 h 6687061"/>
              <a:gd name="connsiteX1495" fmla="*/ 10746450 w 11799254"/>
              <a:gd name="connsiteY1495" fmla="*/ 337970 h 6687061"/>
              <a:gd name="connsiteX1496" fmla="*/ 10761729 w 11799254"/>
              <a:gd name="connsiteY1496" fmla="*/ 359561 h 6687061"/>
              <a:gd name="connsiteX1497" fmla="*/ 11073039 w 11799254"/>
              <a:gd name="connsiteY1497" fmla="*/ 359561 h 6687061"/>
              <a:gd name="connsiteX1498" fmla="*/ 11362190 w 11799254"/>
              <a:gd name="connsiteY1498" fmla="*/ 163098 h 6687061"/>
              <a:gd name="connsiteX1499" fmla="*/ 11419277 w 11799254"/>
              <a:gd name="connsiteY1499" fmla="*/ 24813 h 6687061"/>
              <a:gd name="connsiteX1500" fmla="*/ 11401705 w 11799254"/>
              <a:gd name="connsiteY1500" fmla="*/ 4 h 6687061"/>
              <a:gd name="connsiteX1501" fmla="*/ 10231051 w 11799254"/>
              <a:gd name="connsiteY1501" fmla="*/ 3978705 h 6687061"/>
              <a:gd name="connsiteX1502" fmla="*/ 9919754 w 11799254"/>
              <a:gd name="connsiteY1502" fmla="*/ 3978705 h 6687061"/>
              <a:gd name="connsiteX1503" fmla="*/ 9904475 w 11799254"/>
              <a:gd name="connsiteY1503" fmla="*/ 3957109 h 6687061"/>
              <a:gd name="connsiteX1504" fmla="*/ 9964996 w 11799254"/>
              <a:gd name="connsiteY1504" fmla="*/ 3798547 h 6687061"/>
              <a:gd name="connsiteX1505" fmla="*/ 10253374 w 11799254"/>
              <a:gd name="connsiteY1505" fmla="*/ 3619149 h 6687061"/>
              <a:gd name="connsiteX1506" fmla="*/ 10559731 w 11799254"/>
              <a:gd name="connsiteY1506" fmla="*/ 3619149 h 6687061"/>
              <a:gd name="connsiteX1507" fmla="*/ 10577302 w 11799254"/>
              <a:gd name="connsiteY1507" fmla="*/ 3643965 h 6687061"/>
              <a:gd name="connsiteX1508" fmla="*/ 10520215 w 11799254"/>
              <a:gd name="connsiteY1508" fmla="*/ 3782248 h 6687061"/>
              <a:gd name="connsiteX1509" fmla="*/ 10231051 w 11799254"/>
              <a:gd name="connsiteY1509" fmla="*/ 3978705 h 6687061"/>
              <a:gd name="connsiteX1510" fmla="*/ 9966998 w 11799254"/>
              <a:gd name="connsiteY1510" fmla="*/ 3932649 h 6687061"/>
              <a:gd name="connsiteX1511" fmla="*/ 10231051 w 11799254"/>
              <a:gd name="connsiteY1511" fmla="*/ 3932649 h 6687061"/>
              <a:gd name="connsiteX1512" fmla="*/ 10477190 w 11799254"/>
              <a:gd name="connsiteY1512" fmla="*/ 3765810 h 6687061"/>
              <a:gd name="connsiteX1513" fmla="*/ 10477418 w 11799254"/>
              <a:gd name="connsiteY1513" fmla="*/ 3765228 h 6687061"/>
              <a:gd name="connsiteX1514" fmla="*/ 10477646 w 11799254"/>
              <a:gd name="connsiteY1514" fmla="*/ 3764657 h 6687061"/>
              <a:gd name="connsiteX1515" fmla="*/ 10517174 w 11799254"/>
              <a:gd name="connsiteY1515" fmla="*/ 3668932 h 6687061"/>
              <a:gd name="connsiteX1516" fmla="*/ 10514678 w 11799254"/>
              <a:gd name="connsiteY1516" fmla="*/ 3665206 h 6687061"/>
              <a:gd name="connsiteX1517" fmla="*/ 10253374 w 11799254"/>
              <a:gd name="connsiteY1517" fmla="*/ 3665206 h 6687061"/>
              <a:gd name="connsiteX1518" fmla="*/ 10008008 w 11799254"/>
              <a:gd name="connsiteY1518" fmla="*/ 3814985 h 6687061"/>
              <a:gd name="connsiteX1519" fmla="*/ 9964489 w 11799254"/>
              <a:gd name="connsiteY1519" fmla="*/ 3928986 h 6687061"/>
              <a:gd name="connsiteX1520" fmla="*/ 9966998 w 11799254"/>
              <a:gd name="connsiteY1520" fmla="*/ 3932649 h 6687061"/>
              <a:gd name="connsiteX1521" fmla="*/ 10934475 w 11799254"/>
              <a:gd name="connsiteY1521" fmla="*/ 2715937 h 6687061"/>
              <a:gd name="connsiteX1522" fmla="*/ 10934475 w 11799254"/>
              <a:gd name="connsiteY1522" fmla="*/ 2715937 h 6687061"/>
              <a:gd name="connsiteX1523" fmla="*/ 10628132 w 11799254"/>
              <a:gd name="connsiteY1523" fmla="*/ 2715937 h 6687061"/>
              <a:gd name="connsiteX1524" fmla="*/ 10339741 w 11799254"/>
              <a:gd name="connsiteY1524" fmla="*/ 2895347 h 6687061"/>
              <a:gd name="connsiteX1525" fmla="*/ 10279219 w 11799254"/>
              <a:gd name="connsiteY1525" fmla="*/ 3053910 h 6687061"/>
              <a:gd name="connsiteX1526" fmla="*/ 10294512 w 11799254"/>
              <a:gd name="connsiteY1526" fmla="*/ 3075506 h 6687061"/>
              <a:gd name="connsiteX1527" fmla="*/ 10605808 w 11799254"/>
              <a:gd name="connsiteY1527" fmla="*/ 3075506 h 6687061"/>
              <a:gd name="connsiteX1528" fmla="*/ 10894959 w 11799254"/>
              <a:gd name="connsiteY1528" fmla="*/ 2879036 h 6687061"/>
              <a:gd name="connsiteX1529" fmla="*/ 10952047 w 11799254"/>
              <a:gd name="connsiteY1529" fmla="*/ 2740752 h 6687061"/>
              <a:gd name="connsiteX1530" fmla="*/ 10934475 w 11799254"/>
              <a:gd name="connsiteY1530" fmla="*/ 2715937 h 6687061"/>
              <a:gd name="connsiteX1531" fmla="*/ 9244799 w 11799254"/>
              <a:gd name="connsiteY1531" fmla="*/ 4235743 h 6687061"/>
              <a:gd name="connsiteX1532" fmla="*/ 9301899 w 11799254"/>
              <a:gd name="connsiteY1532" fmla="*/ 4097459 h 6687061"/>
              <a:gd name="connsiteX1533" fmla="*/ 9284314 w 11799254"/>
              <a:gd name="connsiteY1533" fmla="*/ 4072643 h 6687061"/>
              <a:gd name="connsiteX1534" fmla="*/ 9284314 w 11799254"/>
              <a:gd name="connsiteY1534" fmla="*/ 4072643 h 6687061"/>
              <a:gd name="connsiteX1535" fmla="*/ 8977971 w 11799254"/>
              <a:gd name="connsiteY1535" fmla="*/ 4072643 h 6687061"/>
              <a:gd name="connsiteX1536" fmla="*/ 8689593 w 11799254"/>
              <a:gd name="connsiteY1536" fmla="*/ 4252054 h 6687061"/>
              <a:gd name="connsiteX1537" fmla="*/ 8629059 w 11799254"/>
              <a:gd name="connsiteY1537" fmla="*/ 4410616 h 6687061"/>
              <a:gd name="connsiteX1538" fmla="*/ 8644350 w 11799254"/>
              <a:gd name="connsiteY1538" fmla="*/ 4432212 h 6687061"/>
              <a:gd name="connsiteX1539" fmla="*/ 8955648 w 11799254"/>
              <a:gd name="connsiteY1539" fmla="*/ 4432212 h 6687061"/>
              <a:gd name="connsiteX1540" fmla="*/ 9244799 w 11799254"/>
              <a:gd name="connsiteY1540" fmla="*/ 4235743 h 6687061"/>
              <a:gd name="connsiteX1541" fmla="*/ 2065283 w 11799254"/>
              <a:gd name="connsiteY1541" fmla="*/ 454764 h 6687061"/>
              <a:gd name="connsiteX1542" fmla="*/ 1758927 w 11799254"/>
              <a:gd name="connsiteY1542" fmla="*/ 454764 h 6687061"/>
              <a:gd name="connsiteX1543" fmla="*/ 1470549 w 11799254"/>
              <a:gd name="connsiteY1543" fmla="*/ 634172 h 6687061"/>
              <a:gd name="connsiteX1544" fmla="*/ 1410015 w 11799254"/>
              <a:gd name="connsiteY1544" fmla="*/ 792735 h 6687061"/>
              <a:gd name="connsiteX1545" fmla="*/ 1425307 w 11799254"/>
              <a:gd name="connsiteY1545" fmla="*/ 814326 h 6687061"/>
              <a:gd name="connsiteX1546" fmla="*/ 1736616 w 11799254"/>
              <a:gd name="connsiteY1546" fmla="*/ 814326 h 6687061"/>
              <a:gd name="connsiteX1547" fmla="*/ 2025767 w 11799254"/>
              <a:gd name="connsiteY1547" fmla="*/ 617863 h 6687061"/>
              <a:gd name="connsiteX1548" fmla="*/ 2082855 w 11799254"/>
              <a:gd name="connsiteY1548" fmla="*/ 479577 h 6687061"/>
              <a:gd name="connsiteX1549" fmla="*/ 2065283 w 11799254"/>
              <a:gd name="connsiteY1549" fmla="*/ 454764 h 6687061"/>
              <a:gd name="connsiteX1550" fmla="*/ 9452537 w 11799254"/>
              <a:gd name="connsiteY1550" fmla="*/ 4886962 h 6687061"/>
              <a:gd name="connsiteX1551" fmla="*/ 9763821 w 11799254"/>
              <a:gd name="connsiteY1551" fmla="*/ 4886962 h 6687061"/>
              <a:gd name="connsiteX1552" fmla="*/ 10052984 w 11799254"/>
              <a:gd name="connsiteY1552" fmla="*/ 4690505 h 6687061"/>
              <a:gd name="connsiteX1553" fmla="*/ 10110072 w 11799254"/>
              <a:gd name="connsiteY1553" fmla="*/ 4552221 h 6687061"/>
              <a:gd name="connsiteX1554" fmla="*/ 10092500 w 11799254"/>
              <a:gd name="connsiteY1554" fmla="*/ 4527406 h 6687061"/>
              <a:gd name="connsiteX1555" fmla="*/ 9786144 w 11799254"/>
              <a:gd name="connsiteY1555" fmla="*/ 4527406 h 6687061"/>
              <a:gd name="connsiteX1556" fmla="*/ 9497766 w 11799254"/>
              <a:gd name="connsiteY1556" fmla="*/ 4706816 h 6687061"/>
              <a:gd name="connsiteX1557" fmla="*/ 9437232 w 11799254"/>
              <a:gd name="connsiteY1557" fmla="*/ 4865378 h 6687061"/>
              <a:gd name="connsiteX1558" fmla="*/ 9452537 w 11799254"/>
              <a:gd name="connsiteY1558" fmla="*/ 4886962 h 6687061"/>
              <a:gd name="connsiteX1559" fmla="*/ 9850935 w 11799254"/>
              <a:gd name="connsiteY1559" fmla="*/ 3782236 h 6687061"/>
              <a:gd name="connsiteX1560" fmla="*/ 9908035 w 11799254"/>
              <a:gd name="connsiteY1560" fmla="*/ 3643952 h 6687061"/>
              <a:gd name="connsiteX1561" fmla="*/ 9890450 w 11799254"/>
              <a:gd name="connsiteY1561" fmla="*/ 3619136 h 6687061"/>
              <a:gd name="connsiteX1562" fmla="*/ 9890450 w 11799254"/>
              <a:gd name="connsiteY1562" fmla="*/ 3619136 h 6687061"/>
              <a:gd name="connsiteX1563" fmla="*/ 9584107 w 11799254"/>
              <a:gd name="connsiteY1563" fmla="*/ 3619136 h 6687061"/>
              <a:gd name="connsiteX1564" fmla="*/ 9295729 w 11799254"/>
              <a:gd name="connsiteY1564" fmla="*/ 3798547 h 6687061"/>
              <a:gd name="connsiteX1565" fmla="*/ 9235195 w 11799254"/>
              <a:gd name="connsiteY1565" fmla="*/ 3957109 h 6687061"/>
              <a:gd name="connsiteX1566" fmla="*/ 9250487 w 11799254"/>
              <a:gd name="connsiteY1566" fmla="*/ 3978705 h 6687061"/>
              <a:gd name="connsiteX1567" fmla="*/ 9561784 w 11799254"/>
              <a:gd name="connsiteY1567" fmla="*/ 3978705 h 6687061"/>
              <a:gd name="connsiteX1568" fmla="*/ 9850935 w 11799254"/>
              <a:gd name="connsiteY1568" fmla="*/ 3782236 h 6687061"/>
              <a:gd name="connsiteX1569" fmla="*/ 7417825 w 11799254"/>
              <a:gd name="connsiteY1569" fmla="*/ 6687062 h 6687061"/>
              <a:gd name="connsiteX1570" fmla="*/ 7729110 w 11799254"/>
              <a:gd name="connsiteY1570" fmla="*/ 6687062 h 6687061"/>
              <a:gd name="connsiteX1571" fmla="*/ 8018273 w 11799254"/>
              <a:gd name="connsiteY1571" fmla="*/ 6490592 h 6687061"/>
              <a:gd name="connsiteX1572" fmla="*/ 8075361 w 11799254"/>
              <a:gd name="connsiteY1572" fmla="*/ 6352308 h 6687061"/>
              <a:gd name="connsiteX1573" fmla="*/ 8057789 w 11799254"/>
              <a:gd name="connsiteY1573" fmla="*/ 6327506 h 6687061"/>
              <a:gd name="connsiteX1574" fmla="*/ 7751432 w 11799254"/>
              <a:gd name="connsiteY1574" fmla="*/ 6327506 h 6687061"/>
              <a:gd name="connsiteX1575" fmla="*/ 7463055 w 11799254"/>
              <a:gd name="connsiteY1575" fmla="*/ 6506904 h 6687061"/>
              <a:gd name="connsiteX1576" fmla="*/ 7402521 w 11799254"/>
              <a:gd name="connsiteY1576" fmla="*/ 6665466 h 6687061"/>
              <a:gd name="connsiteX1577" fmla="*/ 7417825 w 11799254"/>
              <a:gd name="connsiteY1577" fmla="*/ 6687062 h 6687061"/>
              <a:gd name="connsiteX1578" fmla="*/ 9604061 w 11799254"/>
              <a:gd name="connsiteY1578" fmla="*/ 5335412 h 6687061"/>
              <a:gd name="connsiteX1579" fmla="*/ 9915358 w 11799254"/>
              <a:gd name="connsiteY1579" fmla="*/ 5335412 h 6687061"/>
              <a:gd name="connsiteX1580" fmla="*/ 10204509 w 11799254"/>
              <a:gd name="connsiteY1580" fmla="*/ 5138955 h 6687061"/>
              <a:gd name="connsiteX1581" fmla="*/ 10261597 w 11799254"/>
              <a:gd name="connsiteY1581" fmla="*/ 5000659 h 6687061"/>
              <a:gd name="connsiteX1582" fmla="*/ 10244025 w 11799254"/>
              <a:gd name="connsiteY1582" fmla="*/ 4975856 h 6687061"/>
              <a:gd name="connsiteX1583" fmla="*/ 9937682 w 11799254"/>
              <a:gd name="connsiteY1583" fmla="*/ 4975856 h 6687061"/>
              <a:gd name="connsiteX1584" fmla="*/ 9649303 w 11799254"/>
              <a:gd name="connsiteY1584" fmla="*/ 5155254 h 6687061"/>
              <a:gd name="connsiteX1585" fmla="*/ 9588769 w 11799254"/>
              <a:gd name="connsiteY1585" fmla="*/ 5313816 h 6687061"/>
              <a:gd name="connsiteX1586" fmla="*/ 9604061 w 11799254"/>
              <a:gd name="connsiteY1586" fmla="*/ 5335412 h 6687061"/>
              <a:gd name="connsiteX1587" fmla="*/ 9806111 w 11799254"/>
              <a:gd name="connsiteY1587" fmla="*/ 5783850 h 6687061"/>
              <a:gd name="connsiteX1588" fmla="*/ 10117408 w 11799254"/>
              <a:gd name="connsiteY1588" fmla="*/ 5783850 h 6687061"/>
              <a:gd name="connsiteX1589" fmla="*/ 10406559 w 11799254"/>
              <a:gd name="connsiteY1589" fmla="*/ 5587393 h 6687061"/>
              <a:gd name="connsiteX1590" fmla="*/ 10463646 w 11799254"/>
              <a:gd name="connsiteY1590" fmla="*/ 5449109 h 6687061"/>
              <a:gd name="connsiteX1591" fmla="*/ 10446074 w 11799254"/>
              <a:gd name="connsiteY1591" fmla="*/ 5424294 h 6687061"/>
              <a:gd name="connsiteX1592" fmla="*/ 10139718 w 11799254"/>
              <a:gd name="connsiteY1592" fmla="*/ 5424294 h 6687061"/>
              <a:gd name="connsiteX1593" fmla="*/ 9851341 w 11799254"/>
              <a:gd name="connsiteY1593" fmla="*/ 5603704 h 6687061"/>
              <a:gd name="connsiteX1594" fmla="*/ 9790819 w 11799254"/>
              <a:gd name="connsiteY1594" fmla="*/ 5762266 h 6687061"/>
              <a:gd name="connsiteX1595" fmla="*/ 9806111 w 11799254"/>
              <a:gd name="connsiteY1595" fmla="*/ 5783850 h 6687061"/>
              <a:gd name="connsiteX1596" fmla="*/ 10081250 w 11799254"/>
              <a:gd name="connsiteY1596" fmla="*/ 6665478 h 6687061"/>
              <a:gd name="connsiteX1597" fmla="*/ 10141770 w 11799254"/>
              <a:gd name="connsiteY1597" fmla="*/ 6506916 h 6687061"/>
              <a:gd name="connsiteX1598" fmla="*/ 10430161 w 11799254"/>
              <a:gd name="connsiteY1598" fmla="*/ 6327506 h 6687061"/>
              <a:gd name="connsiteX1599" fmla="*/ 10736504 w 11799254"/>
              <a:gd name="connsiteY1599" fmla="*/ 6327506 h 6687061"/>
              <a:gd name="connsiteX1600" fmla="*/ 10736504 w 11799254"/>
              <a:gd name="connsiteY1600" fmla="*/ 6327506 h 6687061"/>
              <a:gd name="connsiteX1601" fmla="*/ 10754077 w 11799254"/>
              <a:gd name="connsiteY1601" fmla="*/ 6352321 h 6687061"/>
              <a:gd name="connsiteX1602" fmla="*/ 10696989 w 11799254"/>
              <a:gd name="connsiteY1602" fmla="*/ 6490605 h 6687061"/>
              <a:gd name="connsiteX1603" fmla="*/ 10407838 w 11799254"/>
              <a:gd name="connsiteY1603" fmla="*/ 6687062 h 6687061"/>
              <a:gd name="connsiteX1604" fmla="*/ 10096542 w 11799254"/>
              <a:gd name="connsiteY1604" fmla="*/ 6687062 h 6687061"/>
              <a:gd name="connsiteX1605" fmla="*/ 10081250 w 11799254"/>
              <a:gd name="connsiteY1605" fmla="*/ 6665466 h 6687061"/>
              <a:gd name="connsiteX1606" fmla="*/ 10143798 w 11799254"/>
              <a:gd name="connsiteY1606" fmla="*/ 6641005 h 6687061"/>
              <a:gd name="connsiteX1607" fmla="*/ 10407838 w 11799254"/>
              <a:gd name="connsiteY1607" fmla="*/ 6641005 h 6687061"/>
              <a:gd name="connsiteX1608" fmla="*/ 10653977 w 11799254"/>
              <a:gd name="connsiteY1608" fmla="*/ 6474167 h 6687061"/>
              <a:gd name="connsiteX1609" fmla="*/ 10654193 w 11799254"/>
              <a:gd name="connsiteY1609" fmla="*/ 6473597 h 6687061"/>
              <a:gd name="connsiteX1610" fmla="*/ 10654433 w 11799254"/>
              <a:gd name="connsiteY1610" fmla="*/ 6473014 h 6687061"/>
              <a:gd name="connsiteX1611" fmla="*/ 10693961 w 11799254"/>
              <a:gd name="connsiteY1611" fmla="*/ 6377288 h 6687061"/>
              <a:gd name="connsiteX1612" fmla="*/ 10691465 w 11799254"/>
              <a:gd name="connsiteY1612" fmla="*/ 6373562 h 6687061"/>
              <a:gd name="connsiteX1613" fmla="*/ 10430161 w 11799254"/>
              <a:gd name="connsiteY1613" fmla="*/ 6373562 h 6687061"/>
              <a:gd name="connsiteX1614" fmla="*/ 10184783 w 11799254"/>
              <a:gd name="connsiteY1614" fmla="*/ 6523342 h 6687061"/>
              <a:gd name="connsiteX1615" fmla="*/ 10141276 w 11799254"/>
              <a:gd name="connsiteY1615" fmla="*/ 6637343 h 6687061"/>
              <a:gd name="connsiteX1616" fmla="*/ 10143798 w 11799254"/>
              <a:gd name="connsiteY1616" fmla="*/ 6641005 h 6687061"/>
              <a:gd name="connsiteX1617" fmla="*/ 9535242 w 11799254"/>
              <a:gd name="connsiteY1617" fmla="*/ 5138955 h 6687061"/>
              <a:gd name="connsiteX1618" fmla="*/ 9592329 w 11799254"/>
              <a:gd name="connsiteY1618" fmla="*/ 5000659 h 6687061"/>
              <a:gd name="connsiteX1619" fmla="*/ 9574757 w 11799254"/>
              <a:gd name="connsiteY1619" fmla="*/ 4975856 h 6687061"/>
              <a:gd name="connsiteX1620" fmla="*/ 9268401 w 11799254"/>
              <a:gd name="connsiteY1620" fmla="*/ 4975856 h 6687061"/>
              <a:gd name="connsiteX1621" fmla="*/ 8980023 w 11799254"/>
              <a:gd name="connsiteY1621" fmla="*/ 5155254 h 6687061"/>
              <a:gd name="connsiteX1622" fmla="*/ 8919502 w 11799254"/>
              <a:gd name="connsiteY1622" fmla="*/ 5313816 h 6687061"/>
              <a:gd name="connsiteX1623" fmla="*/ 8934793 w 11799254"/>
              <a:gd name="connsiteY1623" fmla="*/ 5335412 h 6687061"/>
              <a:gd name="connsiteX1624" fmla="*/ 9246091 w 11799254"/>
              <a:gd name="connsiteY1624" fmla="*/ 5335412 h 6687061"/>
              <a:gd name="connsiteX1625" fmla="*/ 9535242 w 11799254"/>
              <a:gd name="connsiteY1625" fmla="*/ 5138955 h 6687061"/>
              <a:gd name="connsiteX1626" fmla="*/ 8606469 w 11799254"/>
              <a:gd name="connsiteY1626" fmla="*/ 6238611 h 6687061"/>
              <a:gd name="connsiteX1627" fmla="*/ 8917766 w 11799254"/>
              <a:gd name="connsiteY1627" fmla="*/ 6238611 h 6687061"/>
              <a:gd name="connsiteX1628" fmla="*/ 9206917 w 11799254"/>
              <a:gd name="connsiteY1628" fmla="*/ 6042155 h 6687061"/>
              <a:gd name="connsiteX1629" fmla="*/ 9264018 w 11799254"/>
              <a:gd name="connsiteY1629" fmla="*/ 5903871 h 6687061"/>
              <a:gd name="connsiteX1630" fmla="*/ 9246433 w 11799254"/>
              <a:gd name="connsiteY1630" fmla="*/ 5879055 h 6687061"/>
              <a:gd name="connsiteX1631" fmla="*/ 8940090 w 11799254"/>
              <a:gd name="connsiteY1631" fmla="*/ 5879055 h 6687061"/>
              <a:gd name="connsiteX1632" fmla="*/ 8651711 w 11799254"/>
              <a:gd name="connsiteY1632" fmla="*/ 6058466 h 6687061"/>
              <a:gd name="connsiteX1633" fmla="*/ 8591178 w 11799254"/>
              <a:gd name="connsiteY1633" fmla="*/ 6217028 h 6687061"/>
              <a:gd name="connsiteX1634" fmla="*/ 8606469 w 11799254"/>
              <a:gd name="connsiteY1634" fmla="*/ 6238611 h 6687061"/>
              <a:gd name="connsiteX1635" fmla="*/ 8758007 w 11799254"/>
              <a:gd name="connsiteY1635" fmla="*/ 6687062 h 6687061"/>
              <a:gd name="connsiteX1636" fmla="*/ 9069303 w 11799254"/>
              <a:gd name="connsiteY1636" fmla="*/ 6687062 h 6687061"/>
              <a:gd name="connsiteX1637" fmla="*/ 9358454 w 11799254"/>
              <a:gd name="connsiteY1637" fmla="*/ 6490592 h 6687061"/>
              <a:gd name="connsiteX1638" fmla="*/ 9415555 w 11799254"/>
              <a:gd name="connsiteY1638" fmla="*/ 6352308 h 6687061"/>
              <a:gd name="connsiteX1639" fmla="*/ 9397970 w 11799254"/>
              <a:gd name="connsiteY1639" fmla="*/ 6327506 h 6687061"/>
              <a:gd name="connsiteX1640" fmla="*/ 9091627 w 11799254"/>
              <a:gd name="connsiteY1640" fmla="*/ 6327506 h 6687061"/>
              <a:gd name="connsiteX1641" fmla="*/ 8803248 w 11799254"/>
              <a:gd name="connsiteY1641" fmla="*/ 6506904 h 6687061"/>
              <a:gd name="connsiteX1642" fmla="*/ 8742715 w 11799254"/>
              <a:gd name="connsiteY1642" fmla="*/ 6665466 h 6687061"/>
              <a:gd name="connsiteX1643" fmla="*/ 8758007 w 11799254"/>
              <a:gd name="connsiteY1643" fmla="*/ 6687062 h 6687061"/>
              <a:gd name="connsiteX1644" fmla="*/ 10584625 w 11799254"/>
              <a:gd name="connsiteY1644" fmla="*/ 5335412 h 6687061"/>
              <a:gd name="connsiteX1645" fmla="*/ 10273329 w 11799254"/>
              <a:gd name="connsiteY1645" fmla="*/ 5335412 h 6687061"/>
              <a:gd name="connsiteX1646" fmla="*/ 10258036 w 11799254"/>
              <a:gd name="connsiteY1646" fmla="*/ 5313816 h 6687061"/>
              <a:gd name="connsiteX1647" fmla="*/ 10318570 w 11799254"/>
              <a:gd name="connsiteY1647" fmla="*/ 5155254 h 6687061"/>
              <a:gd name="connsiteX1648" fmla="*/ 10606949 w 11799254"/>
              <a:gd name="connsiteY1648" fmla="*/ 4975843 h 6687061"/>
              <a:gd name="connsiteX1649" fmla="*/ 10913292 w 11799254"/>
              <a:gd name="connsiteY1649" fmla="*/ 4975843 h 6687061"/>
              <a:gd name="connsiteX1650" fmla="*/ 10913292 w 11799254"/>
              <a:gd name="connsiteY1650" fmla="*/ 4975843 h 6687061"/>
              <a:gd name="connsiteX1651" fmla="*/ 10930877 w 11799254"/>
              <a:gd name="connsiteY1651" fmla="*/ 5000659 h 6687061"/>
              <a:gd name="connsiteX1652" fmla="*/ 10873776 w 11799254"/>
              <a:gd name="connsiteY1652" fmla="*/ 5138942 h 6687061"/>
              <a:gd name="connsiteX1653" fmla="*/ 10584625 w 11799254"/>
              <a:gd name="connsiteY1653" fmla="*/ 5335412 h 6687061"/>
              <a:gd name="connsiteX1654" fmla="*/ 10830764 w 11799254"/>
              <a:gd name="connsiteY1654" fmla="*/ 5122517 h 6687061"/>
              <a:gd name="connsiteX1655" fmla="*/ 10830980 w 11799254"/>
              <a:gd name="connsiteY1655" fmla="*/ 5121934 h 6687061"/>
              <a:gd name="connsiteX1656" fmla="*/ 10831220 w 11799254"/>
              <a:gd name="connsiteY1656" fmla="*/ 5121364 h 6687061"/>
              <a:gd name="connsiteX1657" fmla="*/ 10870748 w 11799254"/>
              <a:gd name="connsiteY1657" fmla="*/ 5025626 h 6687061"/>
              <a:gd name="connsiteX1658" fmla="*/ 10868253 w 11799254"/>
              <a:gd name="connsiteY1658" fmla="*/ 5021913 h 6687061"/>
              <a:gd name="connsiteX1659" fmla="*/ 10606949 w 11799254"/>
              <a:gd name="connsiteY1659" fmla="*/ 5021913 h 6687061"/>
              <a:gd name="connsiteX1660" fmla="*/ 10361583 w 11799254"/>
              <a:gd name="connsiteY1660" fmla="*/ 5171679 h 6687061"/>
              <a:gd name="connsiteX1661" fmla="*/ 10318064 w 11799254"/>
              <a:gd name="connsiteY1661" fmla="*/ 5285693 h 6687061"/>
              <a:gd name="connsiteX1662" fmla="*/ 10320585 w 11799254"/>
              <a:gd name="connsiteY1662" fmla="*/ 5289355 h 6687061"/>
              <a:gd name="connsiteX1663" fmla="*/ 10584625 w 11799254"/>
              <a:gd name="connsiteY1663" fmla="*/ 5289355 h 6687061"/>
              <a:gd name="connsiteX1664" fmla="*/ 10830764 w 11799254"/>
              <a:gd name="connsiteY1664" fmla="*/ 5122517 h 6687061"/>
              <a:gd name="connsiteX1665" fmla="*/ 35224 w 11799254"/>
              <a:gd name="connsiteY1665" fmla="*/ 6665478 h 6687061"/>
              <a:gd name="connsiteX1666" fmla="*/ 95756 w 11799254"/>
              <a:gd name="connsiteY1666" fmla="*/ 6506916 h 6687061"/>
              <a:gd name="connsiteX1667" fmla="*/ 384136 w 11799254"/>
              <a:gd name="connsiteY1667" fmla="*/ 6327506 h 6687061"/>
              <a:gd name="connsiteX1668" fmla="*/ 690488 w 11799254"/>
              <a:gd name="connsiteY1668" fmla="*/ 6327506 h 6687061"/>
              <a:gd name="connsiteX1669" fmla="*/ 690488 w 11799254"/>
              <a:gd name="connsiteY1669" fmla="*/ 6327506 h 6687061"/>
              <a:gd name="connsiteX1670" fmla="*/ 708063 w 11799254"/>
              <a:gd name="connsiteY1670" fmla="*/ 6352321 h 6687061"/>
              <a:gd name="connsiteX1671" fmla="*/ 650972 w 11799254"/>
              <a:gd name="connsiteY1671" fmla="*/ 6490605 h 6687061"/>
              <a:gd name="connsiteX1672" fmla="*/ 361818 w 11799254"/>
              <a:gd name="connsiteY1672" fmla="*/ 6687062 h 6687061"/>
              <a:gd name="connsiteX1673" fmla="*/ 50523 w 11799254"/>
              <a:gd name="connsiteY1673" fmla="*/ 6687062 h 6687061"/>
              <a:gd name="connsiteX1674" fmla="*/ 35224 w 11799254"/>
              <a:gd name="connsiteY1674" fmla="*/ 6665466 h 6687061"/>
              <a:gd name="connsiteX1675" fmla="*/ 97766 w 11799254"/>
              <a:gd name="connsiteY1675" fmla="*/ 6641005 h 6687061"/>
              <a:gd name="connsiteX1676" fmla="*/ 361817 w 11799254"/>
              <a:gd name="connsiteY1676" fmla="*/ 6641005 h 6687061"/>
              <a:gd name="connsiteX1677" fmla="*/ 607952 w 11799254"/>
              <a:gd name="connsiteY1677" fmla="*/ 6474167 h 6687061"/>
              <a:gd name="connsiteX1678" fmla="*/ 608175 w 11799254"/>
              <a:gd name="connsiteY1678" fmla="*/ 6473597 h 6687061"/>
              <a:gd name="connsiteX1679" fmla="*/ 608410 w 11799254"/>
              <a:gd name="connsiteY1679" fmla="*/ 6473014 h 6687061"/>
              <a:gd name="connsiteX1680" fmla="*/ 647934 w 11799254"/>
              <a:gd name="connsiteY1680" fmla="*/ 6377288 h 6687061"/>
              <a:gd name="connsiteX1681" fmla="*/ 645440 w 11799254"/>
              <a:gd name="connsiteY1681" fmla="*/ 6373562 h 6687061"/>
              <a:gd name="connsiteX1682" fmla="*/ 384136 w 11799254"/>
              <a:gd name="connsiteY1682" fmla="*/ 6373562 h 6687061"/>
              <a:gd name="connsiteX1683" fmla="*/ 138768 w 11799254"/>
              <a:gd name="connsiteY1683" fmla="*/ 6523342 h 6687061"/>
              <a:gd name="connsiteX1684" fmla="*/ 95248 w 11799254"/>
              <a:gd name="connsiteY1684" fmla="*/ 6637343 h 6687061"/>
              <a:gd name="connsiteX1685" fmla="*/ 97765 w 11799254"/>
              <a:gd name="connsiteY1685" fmla="*/ 6641005 h 6687061"/>
              <a:gd name="connsiteX1686" fmla="*/ 0 w 11799254"/>
              <a:gd name="connsiteY1686" fmla="*/ 6446247 h 6687061"/>
              <a:gd name="connsiteX1687" fmla="*/ 38787 w 11799254"/>
              <a:gd name="connsiteY1687" fmla="*/ 6352308 h 6687061"/>
              <a:gd name="connsiteX1688" fmla="*/ 21206 w 11799254"/>
              <a:gd name="connsiteY1688" fmla="*/ 6327506 h 6687061"/>
              <a:gd name="connsiteX1689" fmla="*/ 0 w 11799254"/>
              <a:gd name="connsiteY1689" fmla="*/ 6327506 h 6687061"/>
              <a:gd name="connsiteX1690" fmla="*/ 0 w 11799254"/>
              <a:gd name="connsiteY1690" fmla="*/ 6446247 h 6687061"/>
              <a:gd name="connsiteX1691" fmla="*/ 10938529 w 11799254"/>
              <a:gd name="connsiteY1691" fmla="*/ 5335412 h 6687061"/>
              <a:gd name="connsiteX1692" fmla="*/ 11249826 w 11799254"/>
              <a:gd name="connsiteY1692" fmla="*/ 5335412 h 6687061"/>
              <a:gd name="connsiteX1693" fmla="*/ 11538977 w 11799254"/>
              <a:gd name="connsiteY1693" fmla="*/ 5138955 h 6687061"/>
              <a:gd name="connsiteX1694" fmla="*/ 11596064 w 11799254"/>
              <a:gd name="connsiteY1694" fmla="*/ 5000659 h 6687061"/>
              <a:gd name="connsiteX1695" fmla="*/ 11578493 w 11799254"/>
              <a:gd name="connsiteY1695" fmla="*/ 4975856 h 6687061"/>
              <a:gd name="connsiteX1696" fmla="*/ 11272136 w 11799254"/>
              <a:gd name="connsiteY1696" fmla="*/ 4975856 h 6687061"/>
              <a:gd name="connsiteX1697" fmla="*/ 10983759 w 11799254"/>
              <a:gd name="connsiteY1697" fmla="*/ 5155254 h 6687061"/>
              <a:gd name="connsiteX1698" fmla="*/ 10923237 w 11799254"/>
              <a:gd name="connsiteY1698" fmla="*/ 5313816 h 6687061"/>
              <a:gd name="connsiteX1699" fmla="*/ 10938529 w 11799254"/>
              <a:gd name="connsiteY1699" fmla="*/ 5335412 h 6687061"/>
              <a:gd name="connsiteX1700" fmla="*/ 8248499 w 11799254"/>
              <a:gd name="connsiteY1700" fmla="*/ 6238624 h 6687061"/>
              <a:gd name="connsiteX1701" fmla="*/ 7937215 w 11799254"/>
              <a:gd name="connsiteY1701" fmla="*/ 6238624 h 6687061"/>
              <a:gd name="connsiteX1702" fmla="*/ 7921923 w 11799254"/>
              <a:gd name="connsiteY1702" fmla="*/ 6217028 h 6687061"/>
              <a:gd name="connsiteX1703" fmla="*/ 7982444 w 11799254"/>
              <a:gd name="connsiteY1703" fmla="*/ 6058466 h 6687061"/>
              <a:gd name="connsiteX1704" fmla="*/ 8270823 w 11799254"/>
              <a:gd name="connsiteY1704" fmla="*/ 5879055 h 6687061"/>
              <a:gd name="connsiteX1705" fmla="*/ 8577178 w 11799254"/>
              <a:gd name="connsiteY1705" fmla="*/ 5879055 h 6687061"/>
              <a:gd name="connsiteX1706" fmla="*/ 8594750 w 11799254"/>
              <a:gd name="connsiteY1706" fmla="*/ 5903871 h 6687061"/>
              <a:gd name="connsiteX1707" fmla="*/ 8537663 w 11799254"/>
              <a:gd name="connsiteY1707" fmla="*/ 6042155 h 6687061"/>
              <a:gd name="connsiteX1708" fmla="*/ 8248512 w 11799254"/>
              <a:gd name="connsiteY1708" fmla="*/ 6238624 h 6687061"/>
              <a:gd name="connsiteX1709" fmla="*/ 7984459 w 11799254"/>
              <a:gd name="connsiteY1709" fmla="*/ 6192555 h 6687061"/>
              <a:gd name="connsiteX1710" fmla="*/ 8248499 w 11799254"/>
              <a:gd name="connsiteY1710" fmla="*/ 6192555 h 6687061"/>
              <a:gd name="connsiteX1711" fmla="*/ 8494650 w 11799254"/>
              <a:gd name="connsiteY1711" fmla="*/ 6025729 h 6687061"/>
              <a:gd name="connsiteX1712" fmla="*/ 8494865 w 11799254"/>
              <a:gd name="connsiteY1712" fmla="*/ 6025146 h 6687061"/>
              <a:gd name="connsiteX1713" fmla="*/ 8495094 w 11799254"/>
              <a:gd name="connsiteY1713" fmla="*/ 6024576 h 6687061"/>
              <a:gd name="connsiteX1714" fmla="*/ 8534635 w 11799254"/>
              <a:gd name="connsiteY1714" fmla="*/ 5928838 h 6687061"/>
              <a:gd name="connsiteX1715" fmla="*/ 8532139 w 11799254"/>
              <a:gd name="connsiteY1715" fmla="*/ 5925112 h 6687061"/>
              <a:gd name="connsiteX1716" fmla="*/ 8270823 w 11799254"/>
              <a:gd name="connsiteY1716" fmla="*/ 5925112 h 6687061"/>
              <a:gd name="connsiteX1717" fmla="*/ 8025457 w 11799254"/>
              <a:gd name="connsiteY1717" fmla="*/ 6074891 h 6687061"/>
              <a:gd name="connsiteX1718" fmla="*/ 7981938 w 11799254"/>
              <a:gd name="connsiteY1718" fmla="*/ 6188905 h 6687061"/>
              <a:gd name="connsiteX1719" fmla="*/ 7984459 w 11799254"/>
              <a:gd name="connsiteY1719" fmla="*/ 6192555 h 6687061"/>
              <a:gd name="connsiteX1720" fmla="*/ 6947 w 11799254"/>
              <a:gd name="connsiteY1720" fmla="*/ 617863 h 6687061"/>
              <a:gd name="connsiteX1721" fmla="*/ 64038 w 11799254"/>
              <a:gd name="connsiteY1721" fmla="*/ 479577 h 6687061"/>
              <a:gd name="connsiteX1722" fmla="*/ 46463 w 11799254"/>
              <a:gd name="connsiteY1722" fmla="*/ 454764 h 6687061"/>
              <a:gd name="connsiteX1723" fmla="*/ 124 w 11799254"/>
              <a:gd name="connsiteY1723" fmla="*/ 454764 h 6687061"/>
              <a:gd name="connsiteX1724" fmla="*/ 124 w 11799254"/>
              <a:gd name="connsiteY1724" fmla="*/ 633872 h 6687061"/>
              <a:gd name="connsiteX1725" fmla="*/ 6948 w 11799254"/>
              <a:gd name="connsiteY1725" fmla="*/ 617863 h 6687061"/>
              <a:gd name="connsiteX1726" fmla="*/ 124 w 11799254"/>
              <a:gd name="connsiteY1726" fmla="*/ 359563 h 6687061"/>
              <a:gd name="connsiteX1727" fmla="*/ 248165 w 11799254"/>
              <a:gd name="connsiteY1727" fmla="*/ 359563 h 6687061"/>
              <a:gd name="connsiteX1728" fmla="*/ 517399 w 11799254"/>
              <a:gd name="connsiteY1728" fmla="*/ 205320 h 6687061"/>
              <a:gd name="connsiteX1729" fmla="*/ 130 w 11799254"/>
              <a:gd name="connsiteY1729" fmla="*/ 205320 h 6687061"/>
              <a:gd name="connsiteX1730" fmla="*/ 124 w 11799254"/>
              <a:gd name="connsiteY1730" fmla="*/ 359563 h 6687061"/>
              <a:gd name="connsiteX1731" fmla="*/ 11451876 w 11799254"/>
              <a:gd name="connsiteY1731" fmla="*/ 1711220 h 6687061"/>
              <a:gd name="connsiteX1732" fmla="*/ 11140579 w 11799254"/>
              <a:gd name="connsiteY1732" fmla="*/ 1711220 h 6687061"/>
              <a:gd name="connsiteX1733" fmla="*/ 11125274 w 11799254"/>
              <a:gd name="connsiteY1733" fmla="*/ 1689624 h 6687061"/>
              <a:gd name="connsiteX1734" fmla="*/ 11185808 w 11799254"/>
              <a:gd name="connsiteY1734" fmla="*/ 1531062 h 6687061"/>
              <a:gd name="connsiteX1735" fmla="*/ 11474186 w 11799254"/>
              <a:gd name="connsiteY1735" fmla="*/ 1351651 h 6687061"/>
              <a:gd name="connsiteX1736" fmla="*/ 11780542 w 11799254"/>
              <a:gd name="connsiteY1736" fmla="*/ 1351651 h 6687061"/>
              <a:gd name="connsiteX1737" fmla="*/ 11780542 w 11799254"/>
              <a:gd name="connsiteY1737" fmla="*/ 1351651 h 6687061"/>
              <a:gd name="connsiteX1738" fmla="*/ 11798114 w 11799254"/>
              <a:gd name="connsiteY1738" fmla="*/ 1376467 h 6687061"/>
              <a:gd name="connsiteX1739" fmla="*/ 11741026 w 11799254"/>
              <a:gd name="connsiteY1739" fmla="*/ 1514750 h 6687061"/>
              <a:gd name="connsiteX1740" fmla="*/ 11451876 w 11799254"/>
              <a:gd name="connsiteY1740" fmla="*/ 1711220 h 6687061"/>
              <a:gd name="connsiteX1741" fmla="*/ 11698002 w 11799254"/>
              <a:gd name="connsiteY1741" fmla="*/ 1498325 h 6687061"/>
              <a:gd name="connsiteX1742" fmla="*/ 11698230 w 11799254"/>
              <a:gd name="connsiteY1742" fmla="*/ 1497742 h 6687061"/>
              <a:gd name="connsiteX1743" fmla="*/ 11698470 w 11799254"/>
              <a:gd name="connsiteY1743" fmla="*/ 1497172 h 6687061"/>
              <a:gd name="connsiteX1744" fmla="*/ 11737986 w 11799254"/>
              <a:gd name="connsiteY1744" fmla="*/ 1401434 h 6687061"/>
              <a:gd name="connsiteX1745" fmla="*/ 11735490 w 11799254"/>
              <a:gd name="connsiteY1745" fmla="*/ 1397720 h 6687061"/>
              <a:gd name="connsiteX1746" fmla="*/ 11474186 w 11799254"/>
              <a:gd name="connsiteY1746" fmla="*/ 1397720 h 6687061"/>
              <a:gd name="connsiteX1747" fmla="*/ 11228820 w 11799254"/>
              <a:gd name="connsiteY1747" fmla="*/ 1547487 h 6687061"/>
              <a:gd name="connsiteX1748" fmla="*/ 11185301 w 11799254"/>
              <a:gd name="connsiteY1748" fmla="*/ 1661501 h 6687061"/>
              <a:gd name="connsiteX1749" fmla="*/ 11187823 w 11799254"/>
              <a:gd name="connsiteY1749" fmla="*/ 1665163 h 6687061"/>
              <a:gd name="connsiteX1750" fmla="*/ 11451876 w 11799254"/>
              <a:gd name="connsiteY1750" fmla="*/ 1665163 h 6687061"/>
              <a:gd name="connsiteX1751" fmla="*/ 11698002 w 11799254"/>
              <a:gd name="connsiteY1751" fmla="*/ 1498325 h 6687061"/>
              <a:gd name="connsiteX1752" fmla="*/ 601840 w 11799254"/>
              <a:gd name="connsiteY1752" fmla="*/ 337970 h 6687061"/>
              <a:gd name="connsiteX1753" fmla="*/ 617132 w 11799254"/>
              <a:gd name="connsiteY1753" fmla="*/ 359561 h 6687061"/>
              <a:gd name="connsiteX1754" fmla="*/ 928433 w 11799254"/>
              <a:gd name="connsiteY1754" fmla="*/ 359561 h 6687061"/>
              <a:gd name="connsiteX1755" fmla="*/ 1197951 w 11799254"/>
              <a:gd name="connsiteY1755" fmla="*/ 204765 h 6687061"/>
              <a:gd name="connsiteX1756" fmla="*/ 1175019 w 11799254"/>
              <a:gd name="connsiteY1756" fmla="*/ 205318 h 6687061"/>
              <a:gd name="connsiteX1757" fmla="*/ 652473 w 11799254"/>
              <a:gd name="connsiteY1757" fmla="*/ 205318 h 6687061"/>
              <a:gd name="connsiteX1758" fmla="*/ 601839 w 11799254"/>
              <a:gd name="connsiteY1758" fmla="*/ 337970 h 6687061"/>
              <a:gd name="connsiteX1759" fmla="*/ 4744823 w 11799254"/>
              <a:gd name="connsiteY1759" fmla="*/ 6687062 h 6687061"/>
              <a:gd name="connsiteX1760" fmla="*/ 5056119 w 11799254"/>
              <a:gd name="connsiteY1760" fmla="*/ 6687062 h 6687061"/>
              <a:gd name="connsiteX1761" fmla="*/ 5345258 w 11799254"/>
              <a:gd name="connsiteY1761" fmla="*/ 6490592 h 6687061"/>
              <a:gd name="connsiteX1762" fmla="*/ 5402358 w 11799254"/>
              <a:gd name="connsiteY1762" fmla="*/ 6352308 h 6687061"/>
              <a:gd name="connsiteX1763" fmla="*/ 5384786 w 11799254"/>
              <a:gd name="connsiteY1763" fmla="*/ 6327506 h 6687061"/>
              <a:gd name="connsiteX1764" fmla="*/ 5078430 w 11799254"/>
              <a:gd name="connsiteY1764" fmla="*/ 6327506 h 6687061"/>
              <a:gd name="connsiteX1765" fmla="*/ 4790052 w 11799254"/>
              <a:gd name="connsiteY1765" fmla="*/ 6506904 h 6687061"/>
              <a:gd name="connsiteX1766" fmla="*/ 4729518 w 11799254"/>
              <a:gd name="connsiteY1766" fmla="*/ 6665466 h 6687061"/>
              <a:gd name="connsiteX1767" fmla="*/ 4744823 w 11799254"/>
              <a:gd name="connsiteY1767" fmla="*/ 6687062 h 6687061"/>
              <a:gd name="connsiteX1768" fmla="*/ 730784 w 11799254"/>
              <a:gd name="connsiteY1768" fmla="*/ 6687062 h 6687061"/>
              <a:gd name="connsiteX1769" fmla="*/ 1042079 w 11799254"/>
              <a:gd name="connsiteY1769" fmla="*/ 6687062 h 6687061"/>
              <a:gd name="connsiteX1770" fmla="*/ 1331225 w 11799254"/>
              <a:gd name="connsiteY1770" fmla="*/ 6490592 h 6687061"/>
              <a:gd name="connsiteX1771" fmla="*/ 1388325 w 11799254"/>
              <a:gd name="connsiteY1771" fmla="*/ 6352308 h 6687061"/>
              <a:gd name="connsiteX1772" fmla="*/ 1370740 w 11799254"/>
              <a:gd name="connsiteY1772" fmla="*/ 6327506 h 6687061"/>
              <a:gd name="connsiteX1773" fmla="*/ 1064392 w 11799254"/>
              <a:gd name="connsiteY1773" fmla="*/ 6327506 h 6687061"/>
              <a:gd name="connsiteX1774" fmla="*/ 776011 w 11799254"/>
              <a:gd name="connsiteY1774" fmla="*/ 6506904 h 6687061"/>
              <a:gd name="connsiteX1775" fmla="*/ 715486 w 11799254"/>
              <a:gd name="connsiteY1775" fmla="*/ 6665466 h 6687061"/>
              <a:gd name="connsiteX1776" fmla="*/ 730784 w 11799254"/>
              <a:gd name="connsiteY1776" fmla="*/ 6687062 h 6687061"/>
              <a:gd name="connsiteX1777" fmla="*/ 1400057 w 11799254"/>
              <a:gd name="connsiteY1777" fmla="*/ 6687062 h 6687061"/>
              <a:gd name="connsiteX1778" fmla="*/ 1711354 w 11799254"/>
              <a:gd name="connsiteY1778" fmla="*/ 6687062 h 6687061"/>
              <a:gd name="connsiteX1779" fmla="*/ 2000505 w 11799254"/>
              <a:gd name="connsiteY1779" fmla="*/ 6490592 h 6687061"/>
              <a:gd name="connsiteX1780" fmla="*/ 2057605 w 11799254"/>
              <a:gd name="connsiteY1780" fmla="*/ 6352308 h 6687061"/>
              <a:gd name="connsiteX1781" fmla="*/ 2040020 w 11799254"/>
              <a:gd name="connsiteY1781" fmla="*/ 6327506 h 6687061"/>
              <a:gd name="connsiteX1782" fmla="*/ 1733664 w 11799254"/>
              <a:gd name="connsiteY1782" fmla="*/ 6327506 h 6687061"/>
              <a:gd name="connsiteX1783" fmla="*/ 1445286 w 11799254"/>
              <a:gd name="connsiteY1783" fmla="*/ 6506904 h 6687061"/>
              <a:gd name="connsiteX1784" fmla="*/ 1384765 w 11799254"/>
              <a:gd name="connsiteY1784" fmla="*/ 6665466 h 6687061"/>
              <a:gd name="connsiteX1785" fmla="*/ 1400057 w 11799254"/>
              <a:gd name="connsiteY1785" fmla="*/ 6687062 h 6687061"/>
              <a:gd name="connsiteX1786" fmla="*/ 2735754 w 11799254"/>
              <a:gd name="connsiteY1786" fmla="*/ 6687062 h 6687061"/>
              <a:gd name="connsiteX1787" fmla="*/ 3047063 w 11799254"/>
              <a:gd name="connsiteY1787" fmla="*/ 6687062 h 6687061"/>
              <a:gd name="connsiteX1788" fmla="*/ 3336214 w 11799254"/>
              <a:gd name="connsiteY1788" fmla="*/ 6490592 h 6687061"/>
              <a:gd name="connsiteX1789" fmla="*/ 3393302 w 11799254"/>
              <a:gd name="connsiteY1789" fmla="*/ 6352308 h 6687061"/>
              <a:gd name="connsiteX1790" fmla="*/ 3375730 w 11799254"/>
              <a:gd name="connsiteY1790" fmla="*/ 6327506 h 6687061"/>
              <a:gd name="connsiteX1791" fmla="*/ 3069374 w 11799254"/>
              <a:gd name="connsiteY1791" fmla="*/ 6327506 h 6687061"/>
              <a:gd name="connsiteX1792" fmla="*/ 2780996 w 11799254"/>
              <a:gd name="connsiteY1792" fmla="*/ 6506904 h 6687061"/>
              <a:gd name="connsiteX1793" fmla="*/ 2720474 w 11799254"/>
              <a:gd name="connsiteY1793" fmla="*/ 6665466 h 6687061"/>
              <a:gd name="connsiteX1794" fmla="*/ 2735754 w 11799254"/>
              <a:gd name="connsiteY1794" fmla="*/ 6687062 h 6687061"/>
              <a:gd name="connsiteX1795" fmla="*/ 2054032 w 11799254"/>
              <a:gd name="connsiteY1795" fmla="*/ 6665478 h 6687061"/>
              <a:gd name="connsiteX1796" fmla="*/ 2114554 w 11799254"/>
              <a:gd name="connsiteY1796" fmla="*/ 6506916 h 6687061"/>
              <a:gd name="connsiteX1797" fmla="*/ 2402944 w 11799254"/>
              <a:gd name="connsiteY1797" fmla="*/ 6327506 h 6687061"/>
              <a:gd name="connsiteX1798" fmla="*/ 2709287 w 11799254"/>
              <a:gd name="connsiteY1798" fmla="*/ 6327506 h 6687061"/>
              <a:gd name="connsiteX1799" fmla="*/ 2709287 w 11799254"/>
              <a:gd name="connsiteY1799" fmla="*/ 6327506 h 6687061"/>
              <a:gd name="connsiteX1800" fmla="*/ 2726860 w 11799254"/>
              <a:gd name="connsiteY1800" fmla="*/ 6352321 h 6687061"/>
              <a:gd name="connsiteX1801" fmla="*/ 2669772 w 11799254"/>
              <a:gd name="connsiteY1801" fmla="*/ 6490605 h 6687061"/>
              <a:gd name="connsiteX1802" fmla="*/ 2380621 w 11799254"/>
              <a:gd name="connsiteY1802" fmla="*/ 6687062 h 6687061"/>
              <a:gd name="connsiteX1803" fmla="*/ 2069324 w 11799254"/>
              <a:gd name="connsiteY1803" fmla="*/ 6687062 h 6687061"/>
              <a:gd name="connsiteX1804" fmla="*/ 2054032 w 11799254"/>
              <a:gd name="connsiteY1804" fmla="*/ 6665466 h 6687061"/>
              <a:gd name="connsiteX1805" fmla="*/ 2116581 w 11799254"/>
              <a:gd name="connsiteY1805" fmla="*/ 6641005 h 6687061"/>
              <a:gd name="connsiteX1806" fmla="*/ 2380621 w 11799254"/>
              <a:gd name="connsiteY1806" fmla="*/ 6641005 h 6687061"/>
              <a:gd name="connsiteX1807" fmla="*/ 2626760 w 11799254"/>
              <a:gd name="connsiteY1807" fmla="*/ 6474167 h 6687061"/>
              <a:gd name="connsiteX1808" fmla="*/ 2626975 w 11799254"/>
              <a:gd name="connsiteY1808" fmla="*/ 6473597 h 6687061"/>
              <a:gd name="connsiteX1809" fmla="*/ 2627216 w 11799254"/>
              <a:gd name="connsiteY1809" fmla="*/ 6473014 h 6687061"/>
              <a:gd name="connsiteX1810" fmla="*/ 2666731 w 11799254"/>
              <a:gd name="connsiteY1810" fmla="*/ 6377288 h 6687061"/>
              <a:gd name="connsiteX1811" fmla="*/ 2664248 w 11799254"/>
              <a:gd name="connsiteY1811" fmla="*/ 6373562 h 6687061"/>
              <a:gd name="connsiteX1812" fmla="*/ 2402944 w 11799254"/>
              <a:gd name="connsiteY1812" fmla="*/ 6373562 h 6687061"/>
              <a:gd name="connsiteX1813" fmla="*/ 2157566 w 11799254"/>
              <a:gd name="connsiteY1813" fmla="*/ 6523342 h 6687061"/>
              <a:gd name="connsiteX1814" fmla="*/ 2114047 w 11799254"/>
              <a:gd name="connsiteY1814" fmla="*/ 6637343 h 6687061"/>
              <a:gd name="connsiteX1815" fmla="*/ 2116568 w 11799254"/>
              <a:gd name="connsiteY1815" fmla="*/ 6641005 h 6687061"/>
              <a:gd name="connsiteX1816" fmla="*/ 360523 w 11799254"/>
              <a:gd name="connsiteY1816" fmla="*/ 5587393 h 6687061"/>
              <a:gd name="connsiteX1817" fmla="*/ 417615 w 11799254"/>
              <a:gd name="connsiteY1817" fmla="*/ 5449109 h 6687061"/>
              <a:gd name="connsiteX1818" fmla="*/ 400034 w 11799254"/>
              <a:gd name="connsiteY1818" fmla="*/ 5424294 h 6687061"/>
              <a:gd name="connsiteX1819" fmla="*/ 400040 w 11799254"/>
              <a:gd name="connsiteY1819" fmla="*/ 5424294 h 6687061"/>
              <a:gd name="connsiteX1820" fmla="*/ 93689 w 11799254"/>
              <a:gd name="connsiteY1820" fmla="*/ 5424294 h 6687061"/>
              <a:gd name="connsiteX1821" fmla="*/ 24 w 11799254"/>
              <a:gd name="connsiteY1821" fmla="*/ 5435396 h 6687061"/>
              <a:gd name="connsiteX1822" fmla="*/ 11 w 11799254"/>
              <a:gd name="connsiteY1822" fmla="*/ 5783862 h 6687061"/>
              <a:gd name="connsiteX1823" fmla="*/ 71369 w 11799254"/>
              <a:gd name="connsiteY1823" fmla="*/ 5783862 h 6687061"/>
              <a:gd name="connsiteX1824" fmla="*/ 360522 w 11799254"/>
              <a:gd name="connsiteY1824" fmla="*/ 5587393 h 6687061"/>
              <a:gd name="connsiteX1825" fmla="*/ 4593286 w 11799254"/>
              <a:gd name="connsiteY1825" fmla="*/ 6238611 h 6687061"/>
              <a:gd name="connsiteX1826" fmla="*/ 4904582 w 11799254"/>
              <a:gd name="connsiteY1826" fmla="*/ 6238611 h 6687061"/>
              <a:gd name="connsiteX1827" fmla="*/ 5193733 w 11799254"/>
              <a:gd name="connsiteY1827" fmla="*/ 6042155 h 6687061"/>
              <a:gd name="connsiteX1828" fmla="*/ 5250821 w 11799254"/>
              <a:gd name="connsiteY1828" fmla="*/ 5903871 h 6687061"/>
              <a:gd name="connsiteX1829" fmla="*/ 5233249 w 11799254"/>
              <a:gd name="connsiteY1829" fmla="*/ 5879055 h 6687061"/>
              <a:gd name="connsiteX1830" fmla="*/ 4926893 w 11799254"/>
              <a:gd name="connsiteY1830" fmla="*/ 5879055 h 6687061"/>
              <a:gd name="connsiteX1831" fmla="*/ 4638515 w 11799254"/>
              <a:gd name="connsiteY1831" fmla="*/ 6058466 h 6687061"/>
              <a:gd name="connsiteX1832" fmla="*/ 4577994 w 11799254"/>
              <a:gd name="connsiteY1832" fmla="*/ 6217028 h 6687061"/>
              <a:gd name="connsiteX1833" fmla="*/ 4593286 w 11799254"/>
              <a:gd name="connsiteY1833" fmla="*/ 6238611 h 6687061"/>
              <a:gd name="connsiteX1834" fmla="*/ 579248 w 11799254"/>
              <a:gd name="connsiteY1834" fmla="*/ 6238611 h 6687061"/>
              <a:gd name="connsiteX1835" fmla="*/ 890549 w 11799254"/>
              <a:gd name="connsiteY1835" fmla="*/ 6238611 h 6687061"/>
              <a:gd name="connsiteX1836" fmla="*/ 1179697 w 11799254"/>
              <a:gd name="connsiteY1836" fmla="*/ 6042155 h 6687061"/>
              <a:gd name="connsiteX1837" fmla="*/ 1236789 w 11799254"/>
              <a:gd name="connsiteY1837" fmla="*/ 5903871 h 6687061"/>
              <a:gd name="connsiteX1838" fmla="*/ 1219214 w 11799254"/>
              <a:gd name="connsiteY1838" fmla="*/ 5879055 h 6687061"/>
              <a:gd name="connsiteX1839" fmla="*/ 912862 w 11799254"/>
              <a:gd name="connsiteY1839" fmla="*/ 5879055 h 6687061"/>
              <a:gd name="connsiteX1840" fmla="*/ 624481 w 11799254"/>
              <a:gd name="connsiteY1840" fmla="*/ 6058466 h 6687061"/>
              <a:gd name="connsiteX1841" fmla="*/ 563957 w 11799254"/>
              <a:gd name="connsiteY1841" fmla="*/ 6217028 h 6687061"/>
              <a:gd name="connsiteX1842" fmla="*/ 579248 w 11799254"/>
              <a:gd name="connsiteY1842" fmla="*/ 6238611 h 6687061"/>
              <a:gd name="connsiteX1843" fmla="*/ 510434 w 11799254"/>
              <a:gd name="connsiteY1843" fmla="*/ 6042155 h 6687061"/>
              <a:gd name="connsiteX1844" fmla="*/ 567525 w 11799254"/>
              <a:gd name="connsiteY1844" fmla="*/ 5903871 h 6687061"/>
              <a:gd name="connsiteX1845" fmla="*/ 549951 w 11799254"/>
              <a:gd name="connsiteY1845" fmla="*/ 5879055 h 6687061"/>
              <a:gd name="connsiteX1846" fmla="*/ 549951 w 11799254"/>
              <a:gd name="connsiteY1846" fmla="*/ 5879055 h 6687061"/>
              <a:gd name="connsiteX1847" fmla="*/ 243599 w 11799254"/>
              <a:gd name="connsiteY1847" fmla="*/ 5879055 h 6687061"/>
              <a:gd name="connsiteX1848" fmla="*/ 11 w 11799254"/>
              <a:gd name="connsiteY1848" fmla="*/ 5981295 h 6687061"/>
              <a:gd name="connsiteX1849" fmla="*/ 5 w 11799254"/>
              <a:gd name="connsiteY1849" fmla="*/ 6070747 h 6687061"/>
              <a:gd name="connsiteX1850" fmla="*/ 243599 w 11799254"/>
              <a:gd name="connsiteY1850" fmla="*/ 5925112 h 6687061"/>
              <a:gd name="connsiteX1851" fmla="*/ 504909 w 11799254"/>
              <a:gd name="connsiteY1851" fmla="*/ 5925112 h 6687061"/>
              <a:gd name="connsiteX1852" fmla="*/ 507402 w 11799254"/>
              <a:gd name="connsiteY1852" fmla="*/ 5928838 h 6687061"/>
              <a:gd name="connsiteX1853" fmla="*/ 467873 w 11799254"/>
              <a:gd name="connsiteY1853" fmla="*/ 6024576 h 6687061"/>
              <a:gd name="connsiteX1854" fmla="*/ 467637 w 11799254"/>
              <a:gd name="connsiteY1854" fmla="*/ 6025146 h 6687061"/>
              <a:gd name="connsiteX1855" fmla="*/ 467420 w 11799254"/>
              <a:gd name="connsiteY1855" fmla="*/ 6025729 h 6687061"/>
              <a:gd name="connsiteX1856" fmla="*/ 221279 w 11799254"/>
              <a:gd name="connsiteY1856" fmla="*/ 6192555 h 6687061"/>
              <a:gd name="connsiteX1857" fmla="*/ 6 w 11799254"/>
              <a:gd name="connsiteY1857" fmla="*/ 6192555 h 6687061"/>
              <a:gd name="connsiteX1858" fmla="*/ 6 w 11799254"/>
              <a:gd name="connsiteY1858" fmla="*/ 6238624 h 6687061"/>
              <a:gd name="connsiteX1859" fmla="*/ 221279 w 11799254"/>
              <a:gd name="connsiteY1859" fmla="*/ 6238624 h 6687061"/>
              <a:gd name="connsiteX1860" fmla="*/ 510433 w 11799254"/>
              <a:gd name="connsiteY1860" fmla="*/ 6042155 h 6687061"/>
              <a:gd name="connsiteX1861" fmla="*/ 5414077 w 11799254"/>
              <a:gd name="connsiteY1861" fmla="*/ 6687062 h 6687061"/>
              <a:gd name="connsiteX1862" fmla="*/ 5725374 w 11799254"/>
              <a:gd name="connsiteY1862" fmla="*/ 6687062 h 6687061"/>
              <a:gd name="connsiteX1863" fmla="*/ 6014525 w 11799254"/>
              <a:gd name="connsiteY1863" fmla="*/ 6490592 h 6687061"/>
              <a:gd name="connsiteX1864" fmla="*/ 6071626 w 11799254"/>
              <a:gd name="connsiteY1864" fmla="*/ 6352308 h 6687061"/>
              <a:gd name="connsiteX1865" fmla="*/ 6054053 w 11799254"/>
              <a:gd name="connsiteY1865" fmla="*/ 6327506 h 6687061"/>
              <a:gd name="connsiteX1866" fmla="*/ 5747697 w 11799254"/>
              <a:gd name="connsiteY1866" fmla="*/ 6327506 h 6687061"/>
              <a:gd name="connsiteX1867" fmla="*/ 5459319 w 11799254"/>
              <a:gd name="connsiteY1867" fmla="*/ 6506904 h 6687061"/>
              <a:gd name="connsiteX1868" fmla="*/ 5398785 w 11799254"/>
              <a:gd name="connsiteY1868" fmla="*/ 6665466 h 6687061"/>
              <a:gd name="connsiteX1869" fmla="*/ 5414077 w 11799254"/>
              <a:gd name="connsiteY1869" fmla="*/ 6687062 h 6687061"/>
              <a:gd name="connsiteX1870" fmla="*/ 6080152 w 11799254"/>
              <a:gd name="connsiteY1870" fmla="*/ 6687062 h 6687061"/>
              <a:gd name="connsiteX1871" fmla="*/ 6391436 w 11799254"/>
              <a:gd name="connsiteY1871" fmla="*/ 6687062 h 6687061"/>
              <a:gd name="connsiteX1872" fmla="*/ 6680600 w 11799254"/>
              <a:gd name="connsiteY1872" fmla="*/ 6490592 h 6687061"/>
              <a:gd name="connsiteX1873" fmla="*/ 6737688 w 11799254"/>
              <a:gd name="connsiteY1873" fmla="*/ 6352308 h 6687061"/>
              <a:gd name="connsiteX1874" fmla="*/ 6720116 w 11799254"/>
              <a:gd name="connsiteY1874" fmla="*/ 6327506 h 6687061"/>
              <a:gd name="connsiteX1875" fmla="*/ 6413759 w 11799254"/>
              <a:gd name="connsiteY1875" fmla="*/ 6327506 h 6687061"/>
              <a:gd name="connsiteX1876" fmla="*/ 6125381 w 11799254"/>
              <a:gd name="connsiteY1876" fmla="*/ 6506904 h 6687061"/>
              <a:gd name="connsiteX1877" fmla="*/ 6064860 w 11799254"/>
              <a:gd name="connsiteY1877" fmla="*/ 6665466 h 6687061"/>
              <a:gd name="connsiteX1878" fmla="*/ 6080152 w 11799254"/>
              <a:gd name="connsiteY1878" fmla="*/ 6687062 h 6687061"/>
              <a:gd name="connsiteX1879" fmla="*/ 6748545 w 11799254"/>
              <a:gd name="connsiteY1879" fmla="*/ 6687062 h 6687061"/>
              <a:gd name="connsiteX1880" fmla="*/ 7059842 w 11799254"/>
              <a:gd name="connsiteY1880" fmla="*/ 6687062 h 6687061"/>
              <a:gd name="connsiteX1881" fmla="*/ 7348993 w 11799254"/>
              <a:gd name="connsiteY1881" fmla="*/ 6490592 h 6687061"/>
              <a:gd name="connsiteX1882" fmla="*/ 7406093 w 11799254"/>
              <a:gd name="connsiteY1882" fmla="*/ 6352308 h 6687061"/>
              <a:gd name="connsiteX1883" fmla="*/ 7388508 w 11799254"/>
              <a:gd name="connsiteY1883" fmla="*/ 6327506 h 6687061"/>
              <a:gd name="connsiteX1884" fmla="*/ 7082165 w 11799254"/>
              <a:gd name="connsiteY1884" fmla="*/ 6327506 h 6687061"/>
              <a:gd name="connsiteX1885" fmla="*/ 6793788 w 11799254"/>
              <a:gd name="connsiteY1885" fmla="*/ 6506904 h 6687061"/>
              <a:gd name="connsiteX1886" fmla="*/ 6733254 w 11799254"/>
              <a:gd name="connsiteY1886" fmla="*/ 6665466 h 6687061"/>
              <a:gd name="connsiteX1887" fmla="*/ 6748545 w 11799254"/>
              <a:gd name="connsiteY1887" fmla="*/ 6687062 h 6687061"/>
              <a:gd name="connsiteX1888" fmla="*/ 3405034 w 11799254"/>
              <a:gd name="connsiteY1888" fmla="*/ 6687062 h 6687061"/>
              <a:gd name="connsiteX1889" fmla="*/ 3716318 w 11799254"/>
              <a:gd name="connsiteY1889" fmla="*/ 6687062 h 6687061"/>
              <a:gd name="connsiteX1890" fmla="*/ 4005469 w 11799254"/>
              <a:gd name="connsiteY1890" fmla="*/ 6490592 h 6687061"/>
              <a:gd name="connsiteX1891" fmla="*/ 4062569 w 11799254"/>
              <a:gd name="connsiteY1891" fmla="*/ 6352308 h 6687061"/>
              <a:gd name="connsiteX1892" fmla="*/ 4044984 w 11799254"/>
              <a:gd name="connsiteY1892" fmla="*/ 6327506 h 6687061"/>
              <a:gd name="connsiteX1893" fmla="*/ 3738641 w 11799254"/>
              <a:gd name="connsiteY1893" fmla="*/ 6327506 h 6687061"/>
              <a:gd name="connsiteX1894" fmla="*/ 3450263 w 11799254"/>
              <a:gd name="connsiteY1894" fmla="*/ 6506904 h 6687061"/>
              <a:gd name="connsiteX1895" fmla="*/ 3389729 w 11799254"/>
              <a:gd name="connsiteY1895" fmla="*/ 6665466 h 6687061"/>
              <a:gd name="connsiteX1896" fmla="*/ 3405034 w 11799254"/>
              <a:gd name="connsiteY1896" fmla="*/ 6687062 h 6687061"/>
              <a:gd name="connsiteX1897" fmla="*/ 111 w 11799254"/>
              <a:gd name="connsiteY1897" fmla="*/ 1234606 h 6687061"/>
              <a:gd name="connsiteX1898" fmla="*/ 158477 w 11799254"/>
              <a:gd name="connsiteY1898" fmla="*/ 1066307 h 6687061"/>
              <a:gd name="connsiteX1899" fmla="*/ 215569 w 11799254"/>
              <a:gd name="connsiteY1899" fmla="*/ 928021 h 6687061"/>
              <a:gd name="connsiteX1900" fmla="*/ 197994 w 11799254"/>
              <a:gd name="connsiteY1900" fmla="*/ 903208 h 6687061"/>
              <a:gd name="connsiteX1901" fmla="*/ 118 w 11799254"/>
              <a:gd name="connsiteY1901" fmla="*/ 903208 h 6687061"/>
              <a:gd name="connsiteX1902" fmla="*/ 111 w 11799254"/>
              <a:gd name="connsiteY1902" fmla="*/ 1234606 h 6687061"/>
              <a:gd name="connsiteX1903" fmla="*/ 4058997 w 11799254"/>
              <a:gd name="connsiteY1903" fmla="*/ 6665478 h 6687061"/>
              <a:gd name="connsiteX1904" fmla="*/ 4119530 w 11799254"/>
              <a:gd name="connsiteY1904" fmla="*/ 6506916 h 6687061"/>
              <a:gd name="connsiteX1905" fmla="*/ 4407908 w 11799254"/>
              <a:gd name="connsiteY1905" fmla="*/ 6327506 h 6687061"/>
              <a:gd name="connsiteX1906" fmla="*/ 4714264 w 11799254"/>
              <a:gd name="connsiteY1906" fmla="*/ 6327506 h 6687061"/>
              <a:gd name="connsiteX1907" fmla="*/ 4714264 w 11799254"/>
              <a:gd name="connsiteY1907" fmla="*/ 6327506 h 6687061"/>
              <a:gd name="connsiteX1908" fmla="*/ 4731837 w 11799254"/>
              <a:gd name="connsiteY1908" fmla="*/ 6352321 h 6687061"/>
              <a:gd name="connsiteX1909" fmla="*/ 4674736 w 11799254"/>
              <a:gd name="connsiteY1909" fmla="*/ 6490605 h 6687061"/>
              <a:gd name="connsiteX1910" fmla="*/ 4385598 w 11799254"/>
              <a:gd name="connsiteY1910" fmla="*/ 6687062 h 6687061"/>
              <a:gd name="connsiteX1911" fmla="*/ 4074288 w 11799254"/>
              <a:gd name="connsiteY1911" fmla="*/ 6687062 h 6687061"/>
              <a:gd name="connsiteX1912" fmla="*/ 4058997 w 11799254"/>
              <a:gd name="connsiteY1912" fmla="*/ 6665466 h 6687061"/>
              <a:gd name="connsiteX1913" fmla="*/ 4121545 w 11799254"/>
              <a:gd name="connsiteY1913" fmla="*/ 6641005 h 6687061"/>
              <a:gd name="connsiteX1914" fmla="*/ 4385598 w 11799254"/>
              <a:gd name="connsiteY1914" fmla="*/ 6641005 h 6687061"/>
              <a:gd name="connsiteX1915" fmla="*/ 4631724 w 11799254"/>
              <a:gd name="connsiteY1915" fmla="*/ 6474167 h 6687061"/>
              <a:gd name="connsiteX1916" fmla="*/ 4631939 w 11799254"/>
              <a:gd name="connsiteY1916" fmla="*/ 6473597 h 6687061"/>
              <a:gd name="connsiteX1917" fmla="*/ 4632193 w 11799254"/>
              <a:gd name="connsiteY1917" fmla="*/ 6473014 h 6687061"/>
              <a:gd name="connsiteX1918" fmla="*/ 4671708 w 11799254"/>
              <a:gd name="connsiteY1918" fmla="*/ 6377288 h 6687061"/>
              <a:gd name="connsiteX1919" fmla="*/ 4669212 w 11799254"/>
              <a:gd name="connsiteY1919" fmla="*/ 6373562 h 6687061"/>
              <a:gd name="connsiteX1920" fmla="*/ 4407908 w 11799254"/>
              <a:gd name="connsiteY1920" fmla="*/ 6373562 h 6687061"/>
              <a:gd name="connsiteX1921" fmla="*/ 4162542 w 11799254"/>
              <a:gd name="connsiteY1921" fmla="*/ 6523342 h 6687061"/>
              <a:gd name="connsiteX1922" fmla="*/ 4119023 w 11799254"/>
              <a:gd name="connsiteY1922" fmla="*/ 6637343 h 6687061"/>
              <a:gd name="connsiteX1923" fmla="*/ 4121545 w 11799254"/>
              <a:gd name="connsiteY1923" fmla="*/ 6641005 h 6687061"/>
              <a:gd name="connsiteX1924" fmla="*/ 10451332 w 11799254"/>
              <a:gd name="connsiteY1924" fmla="*/ 454764 h 6687061"/>
              <a:gd name="connsiteX1925" fmla="*/ 10757688 w 11799254"/>
              <a:gd name="connsiteY1925" fmla="*/ 454764 h 6687061"/>
              <a:gd name="connsiteX1926" fmla="*/ 10775260 w 11799254"/>
              <a:gd name="connsiteY1926" fmla="*/ 479577 h 6687061"/>
              <a:gd name="connsiteX1927" fmla="*/ 10718172 w 11799254"/>
              <a:gd name="connsiteY1927" fmla="*/ 617860 h 6687061"/>
              <a:gd name="connsiteX1928" fmla="*/ 10429021 w 11799254"/>
              <a:gd name="connsiteY1928" fmla="*/ 814326 h 6687061"/>
              <a:gd name="connsiteX1929" fmla="*/ 10117725 w 11799254"/>
              <a:gd name="connsiteY1929" fmla="*/ 814326 h 6687061"/>
              <a:gd name="connsiteX1930" fmla="*/ 10102433 w 11799254"/>
              <a:gd name="connsiteY1930" fmla="*/ 792731 h 6687061"/>
              <a:gd name="connsiteX1931" fmla="*/ 10162953 w 11799254"/>
              <a:gd name="connsiteY1931" fmla="*/ 634172 h 6687061"/>
              <a:gd name="connsiteX1932" fmla="*/ 10451344 w 11799254"/>
              <a:gd name="connsiteY1932" fmla="*/ 454764 h 6687061"/>
              <a:gd name="connsiteX1933" fmla="*/ 10712648 w 11799254"/>
              <a:gd name="connsiteY1933" fmla="*/ 500825 h 6687061"/>
              <a:gd name="connsiteX1934" fmla="*/ 10451332 w 11799254"/>
              <a:gd name="connsiteY1934" fmla="*/ 500825 h 6687061"/>
              <a:gd name="connsiteX1935" fmla="*/ 10205966 w 11799254"/>
              <a:gd name="connsiteY1935" fmla="*/ 650603 h 6687061"/>
              <a:gd name="connsiteX1936" fmla="*/ 10162459 w 11799254"/>
              <a:gd name="connsiteY1936" fmla="*/ 764609 h 6687061"/>
              <a:gd name="connsiteX1937" fmla="*/ 10164968 w 11799254"/>
              <a:gd name="connsiteY1937" fmla="*/ 768267 h 6687061"/>
              <a:gd name="connsiteX1938" fmla="*/ 10429021 w 11799254"/>
              <a:gd name="connsiteY1938" fmla="*/ 768267 h 6687061"/>
              <a:gd name="connsiteX1939" fmla="*/ 10675160 w 11799254"/>
              <a:gd name="connsiteY1939" fmla="*/ 601431 h 6687061"/>
              <a:gd name="connsiteX1940" fmla="*/ 10675376 w 11799254"/>
              <a:gd name="connsiteY1940" fmla="*/ 600852 h 6687061"/>
              <a:gd name="connsiteX1941" fmla="*/ 10675616 w 11799254"/>
              <a:gd name="connsiteY1941" fmla="*/ 600279 h 6687061"/>
              <a:gd name="connsiteX1942" fmla="*/ 10715144 w 11799254"/>
              <a:gd name="connsiteY1942" fmla="*/ 504551 h 6687061"/>
              <a:gd name="connsiteX1943" fmla="*/ 10712648 w 11799254"/>
              <a:gd name="connsiteY1943" fmla="*/ 500826 h 6687061"/>
              <a:gd name="connsiteX1944" fmla="*/ 3099286 w 11799254"/>
              <a:gd name="connsiteY1944" fmla="*/ 5762266 h 6687061"/>
              <a:gd name="connsiteX1945" fmla="*/ 3159820 w 11799254"/>
              <a:gd name="connsiteY1945" fmla="*/ 5603704 h 6687061"/>
              <a:gd name="connsiteX1946" fmla="*/ 3448198 w 11799254"/>
              <a:gd name="connsiteY1946" fmla="*/ 5424294 h 6687061"/>
              <a:gd name="connsiteX1947" fmla="*/ 3754554 w 11799254"/>
              <a:gd name="connsiteY1947" fmla="*/ 5424294 h 6687061"/>
              <a:gd name="connsiteX1948" fmla="*/ 3772126 w 11799254"/>
              <a:gd name="connsiteY1948" fmla="*/ 5449109 h 6687061"/>
              <a:gd name="connsiteX1949" fmla="*/ 3715038 w 11799254"/>
              <a:gd name="connsiteY1949" fmla="*/ 5587393 h 6687061"/>
              <a:gd name="connsiteX1950" fmla="*/ 3425887 w 11799254"/>
              <a:gd name="connsiteY1950" fmla="*/ 5783862 h 6687061"/>
              <a:gd name="connsiteX1951" fmla="*/ 3114578 w 11799254"/>
              <a:gd name="connsiteY1951" fmla="*/ 5783862 h 6687061"/>
              <a:gd name="connsiteX1952" fmla="*/ 3099286 w 11799254"/>
              <a:gd name="connsiteY1952" fmla="*/ 5762266 h 6687061"/>
              <a:gd name="connsiteX1953" fmla="*/ 3161834 w 11799254"/>
              <a:gd name="connsiteY1953" fmla="*/ 5737793 h 6687061"/>
              <a:gd name="connsiteX1954" fmla="*/ 3425887 w 11799254"/>
              <a:gd name="connsiteY1954" fmla="*/ 5737793 h 6687061"/>
              <a:gd name="connsiteX1955" fmla="*/ 3672013 w 11799254"/>
              <a:gd name="connsiteY1955" fmla="*/ 5570968 h 6687061"/>
              <a:gd name="connsiteX1956" fmla="*/ 3672241 w 11799254"/>
              <a:gd name="connsiteY1956" fmla="*/ 5570385 h 6687061"/>
              <a:gd name="connsiteX1957" fmla="*/ 3672482 w 11799254"/>
              <a:gd name="connsiteY1957" fmla="*/ 5569814 h 6687061"/>
              <a:gd name="connsiteX1958" fmla="*/ 3711998 w 11799254"/>
              <a:gd name="connsiteY1958" fmla="*/ 5474076 h 6687061"/>
              <a:gd name="connsiteX1959" fmla="*/ 3709502 w 11799254"/>
              <a:gd name="connsiteY1959" fmla="*/ 5470350 h 6687061"/>
              <a:gd name="connsiteX1960" fmla="*/ 3448198 w 11799254"/>
              <a:gd name="connsiteY1960" fmla="*/ 5470350 h 6687061"/>
              <a:gd name="connsiteX1961" fmla="*/ 3202832 w 11799254"/>
              <a:gd name="connsiteY1961" fmla="*/ 5620129 h 6687061"/>
              <a:gd name="connsiteX1962" fmla="*/ 3159313 w 11799254"/>
              <a:gd name="connsiteY1962" fmla="*/ 5734143 h 6687061"/>
              <a:gd name="connsiteX1963" fmla="*/ 3161834 w 11799254"/>
              <a:gd name="connsiteY1963" fmla="*/ 5737793 h 6687061"/>
              <a:gd name="connsiteX1964" fmla="*/ 1778881 w 11799254"/>
              <a:gd name="connsiteY1964" fmla="*/ 5783850 h 6687061"/>
              <a:gd name="connsiteX1965" fmla="*/ 2090178 w 11799254"/>
              <a:gd name="connsiteY1965" fmla="*/ 5783850 h 6687061"/>
              <a:gd name="connsiteX1966" fmla="*/ 2379329 w 11799254"/>
              <a:gd name="connsiteY1966" fmla="*/ 5587393 h 6687061"/>
              <a:gd name="connsiteX1967" fmla="*/ 2436429 w 11799254"/>
              <a:gd name="connsiteY1967" fmla="*/ 5449109 h 6687061"/>
              <a:gd name="connsiteX1968" fmla="*/ 2418844 w 11799254"/>
              <a:gd name="connsiteY1968" fmla="*/ 5424294 h 6687061"/>
              <a:gd name="connsiteX1969" fmla="*/ 2112501 w 11799254"/>
              <a:gd name="connsiteY1969" fmla="*/ 5424294 h 6687061"/>
              <a:gd name="connsiteX1970" fmla="*/ 1824123 w 11799254"/>
              <a:gd name="connsiteY1970" fmla="*/ 5603704 h 6687061"/>
              <a:gd name="connsiteX1971" fmla="*/ 1763589 w 11799254"/>
              <a:gd name="connsiteY1971" fmla="*/ 5762266 h 6687061"/>
              <a:gd name="connsiteX1972" fmla="*/ 1778881 w 11799254"/>
              <a:gd name="connsiteY1972" fmla="*/ 5783850 h 6687061"/>
              <a:gd name="connsiteX1973" fmla="*/ 2445323 w 11799254"/>
              <a:gd name="connsiteY1973" fmla="*/ 5783850 h 6687061"/>
              <a:gd name="connsiteX1974" fmla="*/ 2756620 w 11799254"/>
              <a:gd name="connsiteY1974" fmla="*/ 5783850 h 6687061"/>
              <a:gd name="connsiteX1975" fmla="*/ 3045771 w 11799254"/>
              <a:gd name="connsiteY1975" fmla="*/ 5587393 h 6687061"/>
              <a:gd name="connsiteX1976" fmla="*/ 3102871 w 11799254"/>
              <a:gd name="connsiteY1976" fmla="*/ 5449109 h 6687061"/>
              <a:gd name="connsiteX1977" fmla="*/ 3085286 w 11799254"/>
              <a:gd name="connsiteY1977" fmla="*/ 5424294 h 6687061"/>
              <a:gd name="connsiteX1978" fmla="*/ 2778943 w 11799254"/>
              <a:gd name="connsiteY1978" fmla="*/ 5424294 h 6687061"/>
              <a:gd name="connsiteX1979" fmla="*/ 2490552 w 11799254"/>
              <a:gd name="connsiteY1979" fmla="*/ 5603704 h 6687061"/>
              <a:gd name="connsiteX1980" fmla="*/ 2430031 w 11799254"/>
              <a:gd name="connsiteY1980" fmla="*/ 5762266 h 6687061"/>
              <a:gd name="connsiteX1981" fmla="*/ 2445323 w 11799254"/>
              <a:gd name="connsiteY1981" fmla="*/ 5783850 h 6687061"/>
              <a:gd name="connsiteX1982" fmla="*/ 1576844 w 11799254"/>
              <a:gd name="connsiteY1982" fmla="*/ 5335412 h 6687061"/>
              <a:gd name="connsiteX1983" fmla="*/ 1888141 w 11799254"/>
              <a:gd name="connsiteY1983" fmla="*/ 5335412 h 6687061"/>
              <a:gd name="connsiteX1984" fmla="*/ 2177279 w 11799254"/>
              <a:gd name="connsiteY1984" fmla="*/ 5138955 h 6687061"/>
              <a:gd name="connsiteX1985" fmla="*/ 2234380 w 11799254"/>
              <a:gd name="connsiteY1985" fmla="*/ 5000659 h 6687061"/>
              <a:gd name="connsiteX1986" fmla="*/ 2216807 w 11799254"/>
              <a:gd name="connsiteY1986" fmla="*/ 4975856 h 6687061"/>
              <a:gd name="connsiteX1987" fmla="*/ 1910451 w 11799254"/>
              <a:gd name="connsiteY1987" fmla="*/ 4975856 h 6687061"/>
              <a:gd name="connsiteX1988" fmla="*/ 1622073 w 11799254"/>
              <a:gd name="connsiteY1988" fmla="*/ 5155254 h 6687061"/>
              <a:gd name="connsiteX1989" fmla="*/ 1561539 w 11799254"/>
              <a:gd name="connsiteY1989" fmla="*/ 5313816 h 6687061"/>
              <a:gd name="connsiteX1990" fmla="*/ 1576844 w 11799254"/>
              <a:gd name="connsiteY1990" fmla="*/ 5335412 h 6687061"/>
              <a:gd name="connsiteX1991" fmla="*/ 71462 w 11799254"/>
              <a:gd name="connsiteY1991" fmla="*/ 4865378 h 6687061"/>
              <a:gd name="connsiteX1992" fmla="*/ 131994 w 11799254"/>
              <a:gd name="connsiteY1992" fmla="*/ 4706816 h 6687061"/>
              <a:gd name="connsiteX1993" fmla="*/ 420374 w 11799254"/>
              <a:gd name="connsiteY1993" fmla="*/ 4527406 h 6687061"/>
              <a:gd name="connsiteX1994" fmla="*/ 726726 w 11799254"/>
              <a:gd name="connsiteY1994" fmla="*/ 4527406 h 6687061"/>
              <a:gd name="connsiteX1995" fmla="*/ 744301 w 11799254"/>
              <a:gd name="connsiteY1995" fmla="*/ 4552221 h 6687061"/>
              <a:gd name="connsiteX1996" fmla="*/ 687210 w 11799254"/>
              <a:gd name="connsiteY1996" fmla="*/ 4690505 h 6687061"/>
              <a:gd name="connsiteX1997" fmla="*/ 398056 w 11799254"/>
              <a:gd name="connsiteY1997" fmla="*/ 4886962 h 6687061"/>
              <a:gd name="connsiteX1998" fmla="*/ 86760 w 11799254"/>
              <a:gd name="connsiteY1998" fmla="*/ 4886962 h 6687061"/>
              <a:gd name="connsiteX1999" fmla="*/ 71462 w 11799254"/>
              <a:gd name="connsiteY1999" fmla="*/ 4865378 h 6687061"/>
              <a:gd name="connsiteX2000" fmla="*/ 134004 w 11799254"/>
              <a:gd name="connsiteY2000" fmla="*/ 4840905 h 6687061"/>
              <a:gd name="connsiteX2001" fmla="*/ 398055 w 11799254"/>
              <a:gd name="connsiteY2001" fmla="*/ 4840905 h 6687061"/>
              <a:gd name="connsiteX2002" fmla="*/ 644190 w 11799254"/>
              <a:gd name="connsiteY2002" fmla="*/ 4674080 h 6687061"/>
              <a:gd name="connsiteX2003" fmla="*/ 644413 w 11799254"/>
              <a:gd name="connsiteY2003" fmla="*/ 4673497 h 6687061"/>
              <a:gd name="connsiteX2004" fmla="*/ 644648 w 11799254"/>
              <a:gd name="connsiteY2004" fmla="*/ 4672926 h 6687061"/>
              <a:gd name="connsiteX2005" fmla="*/ 684172 w 11799254"/>
              <a:gd name="connsiteY2005" fmla="*/ 4577188 h 6687061"/>
              <a:gd name="connsiteX2006" fmla="*/ 681678 w 11799254"/>
              <a:gd name="connsiteY2006" fmla="*/ 4573462 h 6687061"/>
              <a:gd name="connsiteX2007" fmla="*/ 420374 w 11799254"/>
              <a:gd name="connsiteY2007" fmla="*/ 4573462 h 6687061"/>
              <a:gd name="connsiteX2008" fmla="*/ 175006 w 11799254"/>
              <a:gd name="connsiteY2008" fmla="*/ 4723241 h 6687061"/>
              <a:gd name="connsiteX2009" fmla="*/ 131486 w 11799254"/>
              <a:gd name="connsiteY2009" fmla="*/ 4837255 h 6687061"/>
              <a:gd name="connsiteX2010" fmla="*/ 134003 w 11799254"/>
              <a:gd name="connsiteY2010" fmla="*/ 4840905 h 6687061"/>
              <a:gd name="connsiteX2011" fmla="*/ 907568 w 11799254"/>
              <a:gd name="connsiteY2011" fmla="*/ 5335412 h 6687061"/>
              <a:gd name="connsiteX2012" fmla="*/ 1218862 w 11799254"/>
              <a:gd name="connsiteY2012" fmla="*/ 5335412 h 6687061"/>
              <a:gd name="connsiteX2013" fmla="*/ 1508012 w 11799254"/>
              <a:gd name="connsiteY2013" fmla="*/ 5138955 h 6687061"/>
              <a:gd name="connsiteX2014" fmla="*/ 1565112 w 11799254"/>
              <a:gd name="connsiteY2014" fmla="*/ 5000659 h 6687061"/>
              <a:gd name="connsiteX2015" fmla="*/ 1547527 w 11799254"/>
              <a:gd name="connsiteY2015" fmla="*/ 4975856 h 6687061"/>
              <a:gd name="connsiteX2016" fmla="*/ 1241180 w 11799254"/>
              <a:gd name="connsiteY2016" fmla="*/ 4975856 h 6687061"/>
              <a:gd name="connsiteX2017" fmla="*/ 952799 w 11799254"/>
              <a:gd name="connsiteY2017" fmla="*/ 5155254 h 6687061"/>
              <a:gd name="connsiteX2018" fmla="*/ 892275 w 11799254"/>
              <a:gd name="connsiteY2018" fmla="*/ 5313816 h 6687061"/>
              <a:gd name="connsiteX2019" fmla="*/ 907566 w 11799254"/>
              <a:gd name="connsiteY2019" fmla="*/ 5335412 h 6687061"/>
              <a:gd name="connsiteX2020" fmla="*/ 756037 w 11799254"/>
              <a:gd name="connsiteY2020" fmla="*/ 4886962 h 6687061"/>
              <a:gd name="connsiteX2021" fmla="*/ 1067337 w 11799254"/>
              <a:gd name="connsiteY2021" fmla="*/ 4886962 h 6687061"/>
              <a:gd name="connsiteX2022" fmla="*/ 1356487 w 11799254"/>
              <a:gd name="connsiteY2022" fmla="*/ 4690505 h 6687061"/>
              <a:gd name="connsiteX2023" fmla="*/ 1413588 w 11799254"/>
              <a:gd name="connsiteY2023" fmla="*/ 4552221 h 6687061"/>
              <a:gd name="connsiteX2024" fmla="*/ 1396003 w 11799254"/>
              <a:gd name="connsiteY2024" fmla="*/ 4527406 h 6687061"/>
              <a:gd name="connsiteX2025" fmla="*/ 1396003 w 11799254"/>
              <a:gd name="connsiteY2025" fmla="*/ 4527406 h 6687061"/>
              <a:gd name="connsiteX2026" fmla="*/ 1089649 w 11799254"/>
              <a:gd name="connsiteY2026" fmla="*/ 4527406 h 6687061"/>
              <a:gd name="connsiteX2027" fmla="*/ 801269 w 11799254"/>
              <a:gd name="connsiteY2027" fmla="*/ 4706816 h 6687061"/>
              <a:gd name="connsiteX2028" fmla="*/ 740744 w 11799254"/>
              <a:gd name="connsiteY2028" fmla="*/ 4865378 h 6687061"/>
              <a:gd name="connsiteX2029" fmla="*/ 756035 w 11799254"/>
              <a:gd name="connsiteY2029" fmla="*/ 4886962 h 6687061"/>
              <a:gd name="connsiteX2030" fmla="*/ 6849798 w 11799254"/>
              <a:gd name="connsiteY2030" fmla="*/ 5138955 h 6687061"/>
              <a:gd name="connsiteX2031" fmla="*/ 6906886 w 11799254"/>
              <a:gd name="connsiteY2031" fmla="*/ 5000659 h 6687061"/>
              <a:gd name="connsiteX2032" fmla="*/ 6889314 w 11799254"/>
              <a:gd name="connsiteY2032" fmla="*/ 4975856 h 6687061"/>
              <a:gd name="connsiteX2033" fmla="*/ 6582971 w 11799254"/>
              <a:gd name="connsiteY2033" fmla="*/ 4975856 h 6687061"/>
              <a:gd name="connsiteX2034" fmla="*/ 6294580 w 11799254"/>
              <a:gd name="connsiteY2034" fmla="*/ 5155254 h 6687061"/>
              <a:gd name="connsiteX2035" fmla="*/ 6234059 w 11799254"/>
              <a:gd name="connsiteY2035" fmla="*/ 5313816 h 6687061"/>
              <a:gd name="connsiteX2036" fmla="*/ 6249350 w 11799254"/>
              <a:gd name="connsiteY2036" fmla="*/ 5335412 h 6687061"/>
              <a:gd name="connsiteX2037" fmla="*/ 6560647 w 11799254"/>
              <a:gd name="connsiteY2037" fmla="*/ 5335412 h 6687061"/>
              <a:gd name="connsiteX2038" fmla="*/ 6849798 w 11799254"/>
              <a:gd name="connsiteY2038" fmla="*/ 5138955 h 6687061"/>
              <a:gd name="connsiteX2039" fmla="*/ 7374255 w 11799254"/>
              <a:gd name="connsiteY2039" fmla="*/ 4690505 h 6687061"/>
              <a:gd name="connsiteX2040" fmla="*/ 7431344 w 11799254"/>
              <a:gd name="connsiteY2040" fmla="*/ 4552221 h 6687061"/>
              <a:gd name="connsiteX2041" fmla="*/ 7413771 w 11799254"/>
              <a:gd name="connsiteY2041" fmla="*/ 4527406 h 6687061"/>
              <a:gd name="connsiteX2042" fmla="*/ 7107415 w 11799254"/>
              <a:gd name="connsiteY2042" fmla="*/ 4527406 h 6687061"/>
              <a:gd name="connsiteX2043" fmla="*/ 6819037 w 11799254"/>
              <a:gd name="connsiteY2043" fmla="*/ 4706816 h 6687061"/>
              <a:gd name="connsiteX2044" fmla="*/ 6758503 w 11799254"/>
              <a:gd name="connsiteY2044" fmla="*/ 4865378 h 6687061"/>
              <a:gd name="connsiteX2045" fmla="*/ 6773808 w 11799254"/>
              <a:gd name="connsiteY2045" fmla="*/ 4886962 h 6687061"/>
              <a:gd name="connsiteX2046" fmla="*/ 7085092 w 11799254"/>
              <a:gd name="connsiteY2046" fmla="*/ 4886962 h 6687061"/>
              <a:gd name="connsiteX2047" fmla="*/ 7374243 w 11799254"/>
              <a:gd name="connsiteY2047" fmla="*/ 4690505 h 6687061"/>
              <a:gd name="connsiteX2048" fmla="*/ 6925333 w 11799254"/>
              <a:gd name="connsiteY2048" fmla="*/ 5335412 h 6687061"/>
              <a:gd name="connsiteX2049" fmla="*/ 7236629 w 11799254"/>
              <a:gd name="connsiteY2049" fmla="*/ 5335412 h 6687061"/>
              <a:gd name="connsiteX2050" fmla="*/ 7525780 w 11799254"/>
              <a:gd name="connsiteY2050" fmla="*/ 5138955 h 6687061"/>
              <a:gd name="connsiteX2051" fmla="*/ 7582868 w 11799254"/>
              <a:gd name="connsiteY2051" fmla="*/ 5000659 h 6687061"/>
              <a:gd name="connsiteX2052" fmla="*/ 7565296 w 11799254"/>
              <a:gd name="connsiteY2052" fmla="*/ 4975856 h 6687061"/>
              <a:gd name="connsiteX2053" fmla="*/ 7258952 w 11799254"/>
              <a:gd name="connsiteY2053" fmla="*/ 4975856 h 6687061"/>
              <a:gd name="connsiteX2054" fmla="*/ 6970561 w 11799254"/>
              <a:gd name="connsiteY2054" fmla="*/ 5155254 h 6687061"/>
              <a:gd name="connsiteX2055" fmla="*/ 6910040 w 11799254"/>
              <a:gd name="connsiteY2055" fmla="*/ 5313816 h 6687061"/>
              <a:gd name="connsiteX2056" fmla="*/ 6925333 w 11799254"/>
              <a:gd name="connsiteY2056" fmla="*/ 5335412 h 6687061"/>
              <a:gd name="connsiteX2057" fmla="*/ 537312 w 11799254"/>
              <a:gd name="connsiteY2057" fmla="*/ 4235743 h 6687061"/>
              <a:gd name="connsiteX2058" fmla="*/ 594403 w 11799254"/>
              <a:gd name="connsiteY2058" fmla="*/ 4097459 h 6687061"/>
              <a:gd name="connsiteX2059" fmla="*/ 576829 w 11799254"/>
              <a:gd name="connsiteY2059" fmla="*/ 4072643 h 6687061"/>
              <a:gd name="connsiteX2060" fmla="*/ 576829 w 11799254"/>
              <a:gd name="connsiteY2060" fmla="*/ 4072643 h 6687061"/>
              <a:gd name="connsiteX2061" fmla="*/ 270476 w 11799254"/>
              <a:gd name="connsiteY2061" fmla="*/ 4072643 h 6687061"/>
              <a:gd name="connsiteX2062" fmla="*/ 48 w 11799254"/>
              <a:gd name="connsiteY2062" fmla="*/ 4214058 h 6687061"/>
              <a:gd name="connsiteX2063" fmla="*/ 42 w 11799254"/>
              <a:gd name="connsiteY2063" fmla="*/ 4432212 h 6687061"/>
              <a:gd name="connsiteX2064" fmla="*/ 248163 w 11799254"/>
              <a:gd name="connsiteY2064" fmla="*/ 4432212 h 6687061"/>
              <a:gd name="connsiteX2065" fmla="*/ 537312 w 11799254"/>
              <a:gd name="connsiteY2065" fmla="*/ 4235743 h 6687061"/>
              <a:gd name="connsiteX2066" fmla="*/ 3783858 w 11799254"/>
              <a:gd name="connsiteY2066" fmla="*/ 5783850 h 6687061"/>
              <a:gd name="connsiteX2067" fmla="*/ 4095154 w 11799254"/>
              <a:gd name="connsiteY2067" fmla="*/ 5783850 h 6687061"/>
              <a:gd name="connsiteX2068" fmla="*/ 4384306 w 11799254"/>
              <a:gd name="connsiteY2068" fmla="*/ 5587393 h 6687061"/>
              <a:gd name="connsiteX2069" fmla="*/ 4441393 w 11799254"/>
              <a:gd name="connsiteY2069" fmla="*/ 5449109 h 6687061"/>
              <a:gd name="connsiteX2070" fmla="*/ 4423821 w 11799254"/>
              <a:gd name="connsiteY2070" fmla="*/ 5424294 h 6687061"/>
              <a:gd name="connsiteX2071" fmla="*/ 4117465 w 11799254"/>
              <a:gd name="connsiteY2071" fmla="*/ 5424294 h 6687061"/>
              <a:gd name="connsiteX2072" fmla="*/ 3829087 w 11799254"/>
              <a:gd name="connsiteY2072" fmla="*/ 5603704 h 6687061"/>
              <a:gd name="connsiteX2073" fmla="*/ 3768566 w 11799254"/>
              <a:gd name="connsiteY2073" fmla="*/ 5762266 h 6687061"/>
              <a:gd name="connsiteX2074" fmla="*/ 3783858 w 11799254"/>
              <a:gd name="connsiteY2074" fmla="*/ 5783850 h 6687061"/>
              <a:gd name="connsiteX2075" fmla="*/ 8043523 w 11799254"/>
              <a:gd name="connsiteY2075" fmla="*/ 4690505 h 6687061"/>
              <a:gd name="connsiteX2076" fmla="*/ 8100611 w 11799254"/>
              <a:gd name="connsiteY2076" fmla="*/ 4552221 h 6687061"/>
              <a:gd name="connsiteX2077" fmla="*/ 8083038 w 11799254"/>
              <a:gd name="connsiteY2077" fmla="*/ 4527406 h 6687061"/>
              <a:gd name="connsiteX2078" fmla="*/ 7776683 w 11799254"/>
              <a:gd name="connsiteY2078" fmla="*/ 4527406 h 6687061"/>
              <a:gd name="connsiteX2079" fmla="*/ 7488304 w 11799254"/>
              <a:gd name="connsiteY2079" fmla="*/ 4706816 h 6687061"/>
              <a:gd name="connsiteX2080" fmla="*/ 7427784 w 11799254"/>
              <a:gd name="connsiteY2080" fmla="*/ 4865378 h 6687061"/>
              <a:gd name="connsiteX2081" fmla="*/ 7443075 w 11799254"/>
              <a:gd name="connsiteY2081" fmla="*/ 4886962 h 6687061"/>
              <a:gd name="connsiteX2082" fmla="*/ 7754359 w 11799254"/>
              <a:gd name="connsiteY2082" fmla="*/ 4886962 h 6687061"/>
              <a:gd name="connsiteX2083" fmla="*/ 8043523 w 11799254"/>
              <a:gd name="connsiteY2083" fmla="*/ 4690505 h 6687061"/>
              <a:gd name="connsiteX2084" fmla="*/ 4454379 w 11799254"/>
              <a:gd name="connsiteY2084" fmla="*/ 5783850 h 6687061"/>
              <a:gd name="connsiteX2085" fmla="*/ 4765676 w 11799254"/>
              <a:gd name="connsiteY2085" fmla="*/ 5783850 h 6687061"/>
              <a:gd name="connsiteX2086" fmla="*/ 5054827 w 11799254"/>
              <a:gd name="connsiteY2086" fmla="*/ 5587393 h 6687061"/>
              <a:gd name="connsiteX2087" fmla="*/ 5111915 w 11799254"/>
              <a:gd name="connsiteY2087" fmla="*/ 5449109 h 6687061"/>
              <a:gd name="connsiteX2088" fmla="*/ 5094343 w 11799254"/>
              <a:gd name="connsiteY2088" fmla="*/ 5424294 h 6687061"/>
              <a:gd name="connsiteX2089" fmla="*/ 4787987 w 11799254"/>
              <a:gd name="connsiteY2089" fmla="*/ 5424294 h 6687061"/>
              <a:gd name="connsiteX2090" fmla="*/ 4499609 w 11799254"/>
              <a:gd name="connsiteY2090" fmla="*/ 5603704 h 6687061"/>
              <a:gd name="connsiteX2091" fmla="*/ 4439088 w 11799254"/>
              <a:gd name="connsiteY2091" fmla="*/ 5762266 h 6687061"/>
              <a:gd name="connsiteX2092" fmla="*/ 4454379 w 11799254"/>
              <a:gd name="connsiteY2092" fmla="*/ 5783850 h 6687061"/>
              <a:gd name="connsiteX2093" fmla="*/ 5108342 w 11799254"/>
              <a:gd name="connsiteY2093" fmla="*/ 5762266 h 6687061"/>
              <a:gd name="connsiteX2094" fmla="*/ 5168876 w 11799254"/>
              <a:gd name="connsiteY2094" fmla="*/ 5603704 h 6687061"/>
              <a:gd name="connsiteX2095" fmla="*/ 5457254 w 11799254"/>
              <a:gd name="connsiteY2095" fmla="*/ 5424294 h 6687061"/>
              <a:gd name="connsiteX2096" fmla="*/ 5763610 w 11799254"/>
              <a:gd name="connsiteY2096" fmla="*/ 5424294 h 6687061"/>
              <a:gd name="connsiteX2097" fmla="*/ 5781182 w 11799254"/>
              <a:gd name="connsiteY2097" fmla="*/ 5449109 h 6687061"/>
              <a:gd name="connsiteX2098" fmla="*/ 5724095 w 11799254"/>
              <a:gd name="connsiteY2098" fmla="*/ 5587393 h 6687061"/>
              <a:gd name="connsiteX2099" fmla="*/ 5434931 w 11799254"/>
              <a:gd name="connsiteY2099" fmla="*/ 5783862 h 6687061"/>
              <a:gd name="connsiteX2100" fmla="*/ 5123647 w 11799254"/>
              <a:gd name="connsiteY2100" fmla="*/ 5783862 h 6687061"/>
              <a:gd name="connsiteX2101" fmla="*/ 5108355 w 11799254"/>
              <a:gd name="connsiteY2101" fmla="*/ 5762266 h 6687061"/>
              <a:gd name="connsiteX2102" fmla="*/ 5170891 w 11799254"/>
              <a:gd name="connsiteY2102" fmla="*/ 5737793 h 6687061"/>
              <a:gd name="connsiteX2103" fmla="*/ 5434931 w 11799254"/>
              <a:gd name="connsiteY2103" fmla="*/ 5737793 h 6687061"/>
              <a:gd name="connsiteX2104" fmla="*/ 5681082 w 11799254"/>
              <a:gd name="connsiteY2104" fmla="*/ 5570968 h 6687061"/>
              <a:gd name="connsiteX2105" fmla="*/ 5681298 w 11799254"/>
              <a:gd name="connsiteY2105" fmla="*/ 5570385 h 6687061"/>
              <a:gd name="connsiteX2106" fmla="*/ 5681526 w 11799254"/>
              <a:gd name="connsiteY2106" fmla="*/ 5569814 h 6687061"/>
              <a:gd name="connsiteX2107" fmla="*/ 5721054 w 11799254"/>
              <a:gd name="connsiteY2107" fmla="*/ 5474076 h 6687061"/>
              <a:gd name="connsiteX2108" fmla="*/ 5718571 w 11799254"/>
              <a:gd name="connsiteY2108" fmla="*/ 5470350 h 6687061"/>
              <a:gd name="connsiteX2109" fmla="*/ 5457254 w 11799254"/>
              <a:gd name="connsiteY2109" fmla="*/ 5470350 h 6687061"/>
              <a:gd name="connsiteX2110" fmla="*/ 5211888 w 11799254"/>
              <a:gd name="connsiteY2110" fmla="*/ 5620129 h 6687061"/>
              <a:gd name="connsiteX2111" fmla="*/ 5168369 w 11799254"/>
              <a:gd name="connsiteY2111" fmla="*/ 5734143 h 6687061"/>
              <a:gd name="connsiteX2112" fmla="*/ 5170878 w 11799254"/>
              <a:gd name="connsiteY2112" fmla="*/ 5737793 h 6687061"/>
              <a:gd name="connsiteX2113" fmla="*/ 5792914 w 11799254"/>
              <a:gd name="connsiteY2113" fmla="*/ 5783850 h 6687061"/>
              <a:gd name="connsiteX2114" fmla="*/ 6104211 w 11799254"/>
              <a:gd name="connsiteY2114" fmla="*/ 5783850 h 6687061"/>
              <a:gd name="connsiteX2115" fmla="*/ 6393362 w 11799254"/>
              <a:gd name="connsiteY2115" fmla="*/ 5587393 h 6687061"/>
              <a:gd name="connsiteX2116" fmla="*/ 6450462 w 11799254"/>
              <a:gd name="connsiteY2116" fmla="*/ 5449109 h 6687061"/>
              <a:gd name="connsiteX2117" fmla="*/ 6432877 w 11799254"/>
              <a:gd name="connsiteY2117" fmla="*/ 5424294 h 6687061"/>
              <a:gd name="connsiteX2118" fmla="*/ 6126534 w 11799254"/>
              <a:gd name="connsiteY2118" fmla="*/ 5424294 h 6687061"/>
              <a:gd name="connsiteX2119" fmla="*/ 5838144 w 11799254"/>
              <a:gd name="connsiteY2119" fmla="*/ 5603704 h 6687061"/>
              <a:gd name="connsiteX2120" fmla="*/ 5777622 w 11799254"/>
              <a:gd name="connsiteY2120" fmla="*/ 5762266 h 6687061"/>
              <a:gd name="connsiteX2121" fmla="*/ 5792914 w 11799254"/>
              <a:gd name="connsiteY2121" fmla="*/ 5783850 h 6687061"/>
              <a:gd name="connsiteX2122" fmla="*/ 7288865 w 11799254"/>
              <a:gd name="connsiteY2122" fmla="*/ 4410616 h 6687061"/>
              <a:gd name="connsiteX2123" fmla="*/ 7349399 w 11799254"/>
              <a:gd name="connsiteY2123" fmla="*/ 4252054 h 6687061"/>
              <a:gd name="connsiteX2124" fmla="*/ 7637776 w 11799254"/>
              <a:gd name="connsiteY2124" fmla="*/ 4072643 h 6687061"/>
              <a:gd name="connsiteX2125" fmla="*/ 7944132 w 11799254"/>
              <a:gd name="connsiteY2125" fmla="*/ 4072643 h 6687061"/>
              <a:gd name="connsiteX2126" fmla="*/ 7961705 w 11799254"/>
              <a:gd name="connsiteY2126" fmla="*/ 4097459 h 6687061"/>
              <a:gd name="connsiteX2127" fmla="*/ 7904604 w 11799254"/>
              <a:gd name="connsiteY2127" fmla="*/ 4235743 h 6687061"/>
              <a:gd name="connsiteX2128" fmla="*/ 7615466 w 11799254"/>
              <a:gd name="connsiteY2128" fmla="*/ 4432212 h 6687061"/>
              <a:gd name="connsiteX2129" fmla="*/ 7304157 w 11799254"/>
              <a:gd name="connsiteY2129" fmla="*/ 4432212 h 6687061"/>
              <a:gd name="connsiteX2130" fmla="*/ 7288865 w 11799254"/>
              <a:gd name="connsiteY2130" fmla="*/ 4410616 h 6687061"/>
              <a:gd name="connsiteX2131" fmla="*/ 7351413 w 11799254"/>
              <a:gd name="connsiteY2131" fmla="*/ 4386143 h 6687061"/>
              <a:gd name="connsiteX2132" fmla="*/ 7615466 w 11799254"/>
              <a:gd name="connsiteY2132" fmla="*/ 4386143 h 6687061"/>
              <a:gd name="connsiteX2133" fmla="*/ 7861592 w 11799254"/>
              <a:gd name="connsiteY2133" fmla="*/ 4219318 h 6687061"/>
              <a:gd name="connsiteX2134" fmla="*/ 7861820 w 11799254"/>
              <a:gd name="connsiteY2134" fmla="*/ 4218735 h 6687061"/>
              <a:gd name="connsiteX2135" fmla="*/ 7862061 w 11799254"/>
              <a:gd name="connsiteY2135" fmla="*/ 4218165 h 6687061"/>
              <a:gd name="connsiteX2136" fmla="*/ 7901576 w 11799254"/>
              <a:gd name="connsiteY2136" fmla="*/ 4122439 h 6687061"/>
              <a:gd name="connsiteX2137" fmla="*/ 7899080 w 11799254"/>
              <a:gd name="connsiteY2137" fmla="*/ 4118713 h 6687061"/>
              <a:gd name="connsiteX2138" fmla="*/ 7637776 w 11799254"/>
              <a:gd name="connsiteY2138" fmla="*/ 4118713 h 6687061"/>
              <a:gd name="connsiteX2139" fmla="*/ 7392411 w 11799254"/>
              <a:gd name="connsiteY2139" fmla="*/ 4268492 h 6687061"/>
              <a:gd name="connsiteX2140" fmla="*/ 7348892 w 11799254"/>
              <a:gd name="connsiteY2140" fmla="*/ 4382493 h 6687061"/>
              <a:gd name="connsiteX2141" fmla="*/ 7351413 w 11799254"/>
              <a:gd name="connsiteY2141" fmla="*/ 4386156 h 6687061"/>
              <a:gd name="connsiteX2142" fmla="*/ 7235350 w 11799254"/>
              <a:gd name="connsiteY2142" fmla="*/ 4235743 h 6687061"/>
              <a:gd name="connsiteX2143" fmla="*/ 7292437 w 11799254"/>
              <a:gd name="connsiteY2143" fmla="*/ 4097459 h 6687061"/>
              <a:gd name="connsiteX2144" fmla="*/ 7274865 w 11799254"/>
              <a:gd name="connsiteY2144" fmla="*/ 4072643 h 6687061"/>
              <a:gd name="connsiteX2145" fmla="*/ 7274865 w 11799254"/>
              <a:gd name="connsiteY2145" fmla="*/ 4072643 h 6687061"/>
              <a:gd name="connsiteX2146" fmla="*/ 6968509 w 11799254"/>
              <a:gd name="connsiteY2146" fmla="*/ 4072643 h 6687061"/>
              <a:gd name="connsiteX2147" fmla="*/ 6680131 w 11799254"/>
              <a:gd name="connsiteY2147" fmla="*/ 4252054 h 6687061"/>
              <a:gd name="connsiteX2148" fmla="*/ 6619597 w 11799254"/>
              <a:gd name="connsiteY2148" fmla="*/ 4410616 h 6687061"/>
              <a:gd name="connsiteX2149" fmla="*/ 6634902 w 11799254"/>
              <a:gd name="connsiteY2149" fmla="*/ 4432212 h 6687061"/>
              <a:gd name="connsiteX2150" fmla="*/ 6946199 w 11799254"/>
              <a:gd name="connsiteY2150" fmla="*/ 4432212 h 6687061"/>
              <a:gd name="connsiteX2151" fmla="*/ 7235350 w 11799254"/>
              <a:gd name="connsiteY2151" fmla="*/ 4235743 h 6687061"/>
              <a:gd name="connsiteX2152" fmla="*/ 8221602 w 11799254"/>
              <a:gd name="connsiteY2152" fmla="*/ 3978705 h 6687061"/>
              <a:gd name="connsiteX2153" fmla="*/ 7910306 w 11799254"/>
              <a:gd name="connsiteY2153" fmla="*/ 3978705 h 6687061"/>
              <a:gd name="connsiteX2154" fmla="*/ 7895013 w 11799254"/>
              <a:gd name="connsiteY2154" fmla="*/ 3957109 h 6687061"/>
              <a:gd name="connsiteX2155" fmla="*/ 7955535 w 11799254"/>
              <a:gd name="connsiteY2155" fmla="*/ 3798547 h 6687061"/>
              <a:gd name="connsiteX2156" fmla="*/ 8243913 w 11799254"/>
              <a:gd name="connsiteY2156" fmla="*/ 3619149 h 6687061"/>
              <a:gd name="connsiteX2157" fmla="*/ 8550269 w 11799254"/>
              <a:gd name="connsiteY2157" fmla="*/ 3619149 h 6687061"/>
              <a:gd name="connsiteX2158" fmla="*/ 8567841 w 11799254"/>
              <a:gd name="connsiteY2158" fmla="*/ 3643965 h 6687061"/>
              <a:gd name="connsiteX2159" fmla="*/ 8510753 w 11799254"/>
              <a:gd name="connsiteY2159" fmla="*/ 3782248 h 6687061"/>
              <a:gd name="connsiteX2160" fmla="*/ 8221602 w 11799254"/>
              <a:gd name="connsiteY2160" fmla="*/ 3978705 h 6687061"/>
              <a:gd name="connsiteX2161" fmla="*/ 7957550 w 11799254"/>
              <a:gd name="connsiteY2161" fmla="*/ 3932649 h 6687061"/>
              <a:gd name="connsiteX2162" fmla="*/ 8221590 w 11799254"/>
              <a:gd name="connsiteY2162" fmla="*/ 3932649 h 6687061"/>
              <a:gd name="connsiteX2163" fmla="*/ 8467741 w 11799254"/>
              <a:gd name="connsiteY2163" fmla="*/ 3765810 h 6687061"/>
              <a:gd name="connsiteX2164" fmla="*/ 8467956 w 11799254"/>
              <a:gd name="connsiteY2164" fmla="*/ 3765228 h 6687061"/>
              <a:gd name="connsiteX2165" fmla="*/ 8468184 w 11799254"/>
              <a:gd name="connsiteY2165" fmla="*/ 3764657 h 6687061"/>
              <a:gd name="connsiteX2166" fmla="*/ 8507713 w 11799254"/>
              <a:gd name="connsiteY2166" fmla="*/ 3668932 h 6687061"/>
              <a:gd name="connsiteX2167" fmla="*/ 8505230 w 11799254"/>
              <a:gd name="connsiteY2167" fmla="*/ 3665206 h 6687061"/>
              <a:gd name="connsiteX2168" fmla="*/ 8243913 w 11799254"/>
              <a:gd name="connsiteY2168" fmla="*/ 3665206 h 6687061"/>
              <a:gd name="connsiteX2169" fmla="*/ 7998547 w 11799254"/>
              <a:gd name="connsiteY2169" fmla="*/ 3814985 h 6687061"/>
              <a:gd name="connsiteX2170" fmla="*/ 7955028 w 11799254"/>
              <a:gd name="connsiteY2170" fmla="*/ 3928986 h 6687061"/>
              <a:gd name="connsiteX2171" fmla="*/ 7957550 w 11799254"/>
              <a:gd name="connsiteY2171" fmla="*/ 3932649 h 6687061"/>
              <a:gd name="connsiteX2172" fmla="*/ 6415824 w 11799254"/>
              <a:gd name="connsiteY2172" fmla="*/ 4886974 h 6687061"/>
              <a:gd name="connsiteX2173" fmla="*/ 6104528 w 11799254"/>
              <a:gd name="connsiteY2173" fmla="*/ 4886974 h 6687061"/>
              <a:gd name="connsiteX2174" fmla="*/ 6089236 w 11799254"/>
              <a:gd name="connsiteY2174" fmla="*/ 4865378 h 6687061"/>
              <a:gd name="connsiteX2175" fmla="*/ 6149757 w 11799254"/>
              <a:gd name="connsiteY2175" fmla="*/ 4706816 h 6687061"/>
              <a:gd name="connsiteX2176" fmla="*/ 6438135 w 11799254"/>
              <a:gd name="connsiteY2176" fmla="*/ 4527406 h 6687061"/>
              <a:gd name="connsiteX2177" fmla="*/ 6744491 w 11799254"/>
              <a:gd name="connsiteY2177" fmla="*/ 4527406 h 6687061"/>
              <a:gd name="connsiteX2178" fmla="*/ 6762063 w 11799254"/>
              <a:gd name="connsiteY2178" fmla="*/ 4552221 h 6687061"/>
              <a:gd name="connsiteX2179" fmla="*/ 6704976 w 11799254"/>
              <a:gd name="connsiteY2179" fmla="*/ 4690505 h 6687061"/>
              <a:gd name="connsiteX2180" fmla="*/ 6415824 w 11799254"/>
              <a:gd name="connsiteY2180" fmla="*/ 4886974 h 6687061"/>
              <a:gd name="connsiteX2181" fmla="*/ 6151772 w 11799254"/>
              <a:gd name="connsiteY2181" fmla="*/ 4840905 h 6687061"/>
              <a:gd name="connsiteX2182" fmla="*/ 6415824 w 11799254"/>
              <a:gd name="connsiteY2182" fmla="*/ 4840905 h 6687061"/>
              <a:gd name="connsiteX2183" fmla="*/ 6661963 w 11799254"/>
              <a:gd name="connsiteY2183" fmla="*/ 4674080 h 6687061"/>
              <a:gd name="connsiteX2184" fmla="*/ 6662179 w 11799254"/>
              <a:gd name="connsiteY2184" fmla="*/ 4673497 h 6687061"/>
              <a:gd name="connsiteX2185" fmla="*/ 6662420 w 11799254"/>
              <a:gd name="connsiteY2185" fmla="*/ 4672926 h 6687061"/>
              <a:gd name="connsiteX2186" fmla="*/ 6701948 w 11799254"/>
              <a:gd name="connsiteY2186" fmla="*/ 4577188 h 6687061"/>
              <a:gd name="connsiteX2187" fmla="*/ 6699452 w 11799254"/>
              <a:gd name="connsiteY2187" fmla="*/ 4573462 h 6687061"/>
              <a:gd name="connsiteX2188" fmla="*/ 6438135 w 11799254"/>
              <a:gd name="connsiteY2188" fmla="*/ 4573462 h 6687061"/>
              <a:gd name="connsiteX2189" fmla="*/ 6192769 w 11799254"/>
              <a:gd name="connsiteY2189" fmla="*/ 4723241 h 6687061"/>
              <a:gd name="connsiteX2190" fmla="*/ 6149250 w 11799254"/>
              <a:gd name="connsiteY2190" fmla="*/ 4837255 h 6687061"/>
              <a:gd name="connsiteX2191" fmla="*/ 6151772 w 11799254"/>
              <a:gd name="connsiteY2191" fmla="*/ 4840905 h 6687061"/>
              <a:gd name="connsiteX2192" fmla="*/ 4921597 w 11799254"/>
              <a:gd name="connsiteY2192" fmla="*/ 5335412 h 6687061"/>
              <a:gd name="connsiteX2193" fmla="*/ 5232907 w 11799254"/>
              <a:gd name="connsiteY2193" fmla="*/ 5335412 h 6687061"/>
              <a:gd name="connsiteX2194" fmla="*/ 5522045 w 11799254"/>
              <a:gd name="connsiteY2194" fmla="*/ 5138955 h 6687061"/>
              <a:gd name="connsiteX2195" fmla="*/ 5579146 w 11799254"/>
              <a:gd name="connsiteY2195" fmla="*/ 5000659 h 6687061"/>
              <a:gd name="connsiteX2196" fmla="*/ 5561561 w 11799254"/>
              <a:gd name="connsiteY2196" fmla="*/ 4975856 h 6687061"/>
              <a:gd name="connsiteX2197" fmla="*/ 5255217 w 11799254"/>
              <a:gd name="connsiteY2197" fmla="*/ 4975856 h 6687061"/>
              <a:gd name="connsiteX2198" fmla="*/ 4966839 w 11799254"/>
              <a:gd name="connsiteY2198" fmla="*/ 5155254 h 6687061"/>
              <a:gd name="connsiteX2199" fmla="*/ 4906305 w 11799254"/>
              <a:gd name="connsiteY2199" fmla="*/ 5313816 h 6687061"/>
              <a:gd name="connsiteX2200" fmla="*/ 4921597 w 11799254"/>
              <a:gd name="connsiteY2200" fmla="*/ 5335412 h 6687061"/>
              <a:gd name="connsiteX2201" fmla="*/ 7284203 w 11799254"/>
              <a:gd name="connsiteY2201" fmla="*/ 2715937 h 6687061"/>
              <a:gd name="connsiteX2202" fmla="*/ 7590558 w 11799254"/>
              <a:gd name="connsiteY2202" fmla="*/ 2715937 h 6687061"/>
              <a:gd name="connsiteX2203" fmla="*/ 7590558 w 11799254"/>
              <a:gd name="connsiteY2203" fmla="*/ 2715937 h 6687061"/>
              <a:gd name="connsiteX2204" fmla="*/ 7608131 w 11799254"/>
              <a:gd name="connsiteY2204" fmla="*/ 2740752 h 6687061"/>
              <a:gd name="connsiteX2205" fmla="*/ 7551043 w 11799254"/>
              <a:gd name="connsiteY2205" fmla="*/ 2879036 h 6687061"/>
              <a:gd name="connsiteX2206" fmla="*/ 7261892 w 11799254"/>
              <a:gd name="connsiteY2206" fmla="*/ 3075493 h 6687061"/>
              <a:gd name="connsiteX2207" fmla="*/ 6950595 w 11799254"/>
              <a:gd name="connsiteY2207" fmla="*/ 3075493 h 6687061"/>
              <a:gd name="connsiteX2208" fmla="*/ 6935303 w 11799254"/>
              <a:gd name="connsiteY2208" fmla="*/ 3053910 h 6687061"/>
              <a:gd name="connsiteX2209" fmla="*/ 6995824 w 11799254"/>
              <a:gd name="connsiteY2209" fmla="*/ 2895347 h 6687061"/>
              <a:gd name="connsiteX2210" fmla="*/ 7284203 w 11799254"/>
              <a:gd name="connsiteY2210" fmla="*/ 2715937 h 6687061"/>
              <a:gd name="connsiteX2211" fmla="*/ 7545519 w 11799254"/>
              <a:gd name="connsiteY2211" fmla="*/ 2761994 h 6687061"/>
              <a:gd name="connsiteX2212" fmla="*/ 7284203 w 11799254"/>
              <a:gd name="connsiteY2212" fmla="*/ 2761994 h 6687061"/>
              <a:gd name="connsiteX2213" fmla="*/ 7038837 w 11799254"/>
              <a:gd name="connsiteY2213" fmla="*/ 2911773 h 6687061"/>
              <a:gd name="connsiteX2214" fmla="*/ 6995318 w 11799254"/>
              <a:gd name="connsiteY2214" fmla="*/ 3025786 h 6687061"/>
              <a:gd name="connsiteX2215" fmla="*/ 6997838 w 11799254"/>
              <a:gd name="connsiteY2215" fmla="*/ 3029436 h 6687061"/>
              <a:gd name="connsiteX2216" fmla="*/ 7261879 w 11799254"/>
              <a:gd name="connsiteY2216" fmla="*/ 3029436 h 6687061"/>
              <a:gd name="connsiteX2217" fmla="*/ 7508031 w 11799254"/>
              <a:gd name="connsiteY2217" fmla="*/ 2862598 h 6687061"/>
              <a:gd name="connsiteX2218" fmla="*/ 7508246 w 11799254"/>
              <a:gd name="connsiteY2218" fmla="*/ 2862028 h 6687061"/>
              <a:gd name="connsiteX2219" fmla="*/ 7508474 w 11799254"/>
              <a:gd name="connsiteY2219" fmla="*/ 2861458 h 6687061"/>
              <a:gd name="connsiteX2220" fmla="*/ 7548002 w 11799254"/>
              <a:gd name="connsiteY2220" fmla="*/ 2765720 h 6687061"/>
              <a:gd name="connsiteX2221" fmla="*/ 7545519 w 11799254"/>
              <a:gd name="connsiteY2221" fmla="*/ 2761994 h 6687061"/>
              <a:gd name="connsiteX2222" fmla="*/ 5590877 w 11799254"/>
              <a:gd name="connsiteY2222" fmla="*/ 5335412 h 6687061"/>
              <a:gd name="connsiteX2223" fmla="*/ 5902174 w 11799254"/>
              <a:gd name="connsiteY2223" fmla="*/ 5335412 h 6687061"/>
              <a:gd name="connsiteX2224" fmla="*/ 6191325 w 11799254"/>
              <a:gd name="connsiteY2224" fmla="*/ 5138955 h 6687061"/>
              <a:gd name="connsiteX2225" fmla="*/ 6248413 w 11799254"/>
              <a:gd name="connsiteY2225" fmla="*/ 5000659 h 6687061"/>
              <a:gd name="connsiteX2226" fmla="*/ 6230841 w 11799254"/>
              <a:gd name="connsiteY2226" fmla="*/ 4975856 h 6687061"/>
              <a:gd name="connsiteX2227" fmla="*/ 5924485 w 11799254"/>
              <a:gd name="connsiteY2227" fmla="*/ 4975856 h 6687061"/>
              <a:gd name="connsiteX2228" fmla="*/ 5636107 w 11799254"/>
              <a:gd name="connsiteY2228" fmla="*/ 5155254 h 6687061"/>
              <a:gd name="connsiteX2229" fmla="*/ 5575573 w 11799254"/>
              <a:gd name="connsiteY2229" fmla="*/ 5313816 h 6687061"/>
              <a:gd name="connsiteX2230" fmla="*/ 5590877 w 11799254"/>
              <a:gd name="connsiteY2230" fmla="*/ 5335412 h 6687061"/>
              <a:gd name="connsiteX2231" fmla="*/ 624481 w 11799254"/>
              <a:gd name="connsiteY2231" fmla="*/ 1985824 h 6687061"/>
              <a:gd name="connsiteX2232" fmla="*/ 563957 w 11799254"/>
              <a:gd name="connsiteY2232" fmla="*/ 2144386 h 6687061"/>
              <a:gd name="connsiteX2233" fmla="*/ 579248 w 11799254"/>
              <a:gd name="connsiteY2233" fmla="*/ 2165982 h 6687061"/>
              <a:gd name="connsiteX2234" fmla="*/ 890549 w 11799254"/>
              <a:gd name="connsiteY2234" fmla="*/ 2165982 h 6687061"/>
              <a:gd name="connsiteX2235" fmla="*/ 1179697 w 11799254"/>
              <a:gd name="connsiteY2235" fmla="*/ 1969512 h 6687061"/>
              <a:gd name="connsiteX2236" fmla="*/ 1236789 w 11799254"/>
              <a:gd name="connsiteY2236" fmla="*/ 1831228 h 6687061"/>
              <a:gd name="connsiteX2237" fmla="*/ 1219214 w 11799254"/>
              <a:gd name="connsiteY2237" fmla="*/ 1806413 h 6687061"/>
              <a:gd name="connsiteX2238" fmla="*/ 912862 w 11799254"/>
              <a:gd name="connsiteY2238" fmla="*/ 1806413 h 6687061"/>
              <a:gd name="connsiteX2239" fmla="*/ 624481 w 11799254"/>
              <a:gd name="connsiteY2239" fmla="*/ 1985824 h 6687061"/>
              <a:gd name="connsiteX2240" fmla="*/ 3908726 w 11799254"/>
              <a:gd name="connsiteY2240" fmla="*/ 6217028 h 6687061"/>
              <a:gd name="connsiteX2241" fmla="*/ 3969247 w 11799254"/>
              <a:gd name="connsiteY2241" fmla="*/ 6058466 h 6687061"/>
              <a:gd name="connsiteX2242" fmla="*/ 4257625 w 11799254"/>
              <a:gd name="connsiteY2242" fmla="*/ 5879055 h 6687061"/>
              <a:gd name="connsiteX2243" fmla="*/ 4563981 w 11799254"/>
              <a:gd name="connsiteY2243" fmla="*/ 5879055 h 6687061"/>
              <a:gd name="connsiteX2244" fmla="*/ 4581554 w 11799254"/>
              <a:gd name="connsiteY2244" fmla="*/ 5903871 h 6687061"/>
              <a:gd name="connsiteX2245" fmla="*/ 4524466 w 11799254"/>
              <a:gd name="connsiteY2245" fmla="*/ 6042155 h 6687061"/>
              <a:gd name="connsiteX2246" fmla="*/ 4235302 w 11799254"/>
              <a:gd name="connsiteY2246" fmla="*/ 6238624 h 6687061"/>
              <a:gd name="connsiteX2247" fmla="*/ 3924018 w 11799254"/>
              <a:gd name="connsiteY2247" fmla="*/ 6238624 h 6687061"/>
              <a:gd name="connsiteX2248" fmla="*/ 3908726 w 11799254"/>
              <a:gd name="connsiteY2248" fmla="*/ 6217028 h 6687061"/>
              <a:gd name="connsiteX2249" fmla="*/ 3971262 w 11799254"/>
              <a:gd name="connsiteY2249" fmla="*/ 6192555 h 6687061"/>
              <a:gd name="connsiteX2250" fmla="*/ 4235302 w 11799254"/>
              <a:gd name="connsiteY2250" fmla="*/ 6192555 h 6687061"/>
              <a:gd name="connsiteX2251" fmla="*/ 4481454 w 11799254"/>
              <a:gd name="connsiteY2251" fmla="*/ 6025729 h 6687061"/>
              <a:gd name="connsiteX2252" fmla="*/ 4481669 w 11799254"/>
              <a:gd name="connsiteY2252" fmla="*/ 6025146 h 6687061"/>
              <a:gd name="connsiteX2253" fmla="*/ 4481897 w 11799254"/>
              <a:gd name="connsiteY2253" fmla="*/ 6024576 h 6687061"/>
              <a:gd name="connsiteX2254" fmla="*/ 4521425 w 11799254"/>
              <a:gd name="connsiteY2254" fmla="*/ 5928838 h 6687061"/>
              <a:gd name="connsiteX2255" fmla="*/ 4518942 w 11799254"/>
              <a:gd name="connsiteY2255" fmla="*/ 5925112 h 6687061"/>
              <a:gd name="connsiteX2256" fmla="*/ 4257625 w 11799254"/>
              <a:gd name="connsiteY2256" fmla="*/ 5925112 h 6687061"/>
              <a:gd name="connsiteX2257" fmla="*/ 4012259 w 11799254"/>
              <a:gd name="connsiteY2257" fmla="*/ 6074891 h 6687061"/>
              <a:gd name="connsiteX2258" fmla="*/ 3968740 w 11799254"/>
              <a:gd name="connsiteY2258" fmla="*/ 6188905 h 6687061"/>
              <a:gd name="connsiteX2259" fmla="*/ 3971262 w 11799254"/>
              <a:gd name="connsiteY2259" fmla="*/ 6192555 h 6687061"/>
              <a:gd name="connsiteX2260" fmla="*/ 384136 w 11799254"/>
              <a:gd name="connsiteY2260" fmla="*/ 2254863 h 6687061"/>
              <a:gd name="connsiteX2261" fmla="*/ 690488 w 11799254"/>
              <a:gd name="connsiteY2261" fmla="*/ 2254863 h 6687061"/>
              <a:gd name="connsiteX2262" fmla="*/ 708063 w 11799254"/>
              <a:gd name="connsiteY2262" fmla="*/ 2279666 h 6687061"/>
              <a:gd name="connsiteX2263" fmla="*/ 650972 w 11799254"/>
              <a:gd name="connsiteY2263" fmla="*/ 2417950 h 6687061"/>
              <a:gd name="connsiteX2264" fmla="*/ 361818 w 11799254"/>
              <a:gd name="connsiteY2264" fmla="*/ 2614420 h 6687061"/>
              <a:gd name="connsiteX2265" fmla="*/ 50523 w 11799254"/>
              <a:gd name="connsiteY2265" fmla="*/ 2614420 h 6687061"/>
              <a:gd name="connsiteX2266" fmla="*/ 35224 w 11799254"/>
              <a:gd name="connsiteY2266" fmla="*/ 2592823 h 6687061"/>
              <a:gd name="connsiteX2267" fmla="*/ 95756 w 11799254"/>
              <a:gd name="connsiteY2267" fmla="*/ 2434261 h 6687061"/>
              <a:gd name="connsiteX2268" fmla="*/ 384136 w 11799254"/>
              <a:gd name="connsiteY2268" fmla="*/ 2254863 h 6687061"/>
              <a:gd name="connsiteX2269" fmla="*/ 645440 w 11799254"/>
              <a:gd name="connsiteY2269" fmla="*/ 2300920 h 6687061"/>
              <a:gd name="connsiteX2270" fmla="*/ 384136 w 11799254"/>
              <a:gd name="connsiteY2270" fmla="*/ 2300920 h 6687061"/>
              <a:gd name="connsiteX2271" fmla="*/ 138768 w 11799254"/>
              <a:gd name="connsiteY2271" fmla="*/ 2450699 h 6687061"/>
              <a:gd name="connsiteX2272" fmla="*/ 95248 w 11799254"/>
              <a:gd name="connsiteY2272" fmla="*/ 2564700 h 6687061"/>
              <a:gd name="connsiteX2273" fmla="*/ 97765 w 11799254"/>
              <a:gd name="connsiteY2273" fmla="*/ 2568363 h 6687061"/>
              <a:gd name="connsiteX2274" fmla="*/ 361816 w 11799254"/>
              <a:gd name="connsiteY2274" fmla="*/ 2568363 h 6687061"/>
              <a:gd name="connsiteX2275" fmla="*/ 607951 w 11799254"/>
              <a:gd name="connsiteY2275" fmla="*/ 2401525 h 6687061"/>
              <a:gd name="connsiteX2276" fmla="*/ 608174 w 11799254"/>
              <a:gd name="connsiteY2276" fmla="*/ 2400942 h 6687061"/>
              <a:gd name="connsiteX2277" fmla="*/ 608409 w 11799254"/>
              <a:gd name="connsiteY2277" fmla="*/ 2400371 h 6687061"/>
              <a:gd name="connsiteX2278" fmla="*/ 647932 w 11799254"/>
              <a:gd name="connsiteY2278" fmla="*/ 2304646 h 6687061"/>
              <a:gd name="connsiteX2279" fmla="*/ 645439 w 11799254"/>
              <a:gd name="connsiteY2279" fmla="*/ 2300920 h 6687061"/>
              <a:gd name="connsiteX2280" fmla="*/ 1888496 w 11799254"/>
              <a:gd name="connsiteY2280" fmla="*/ 1806413 h 6687061"/>
              <a:gd name="connsiteX2281" fmla="*/ 1582127 w 11799254"/>
              <a:gd name="connsiteY2281" fmla="*/ 1806413 h 6687061"/>
              <a:gd name="connsiteX2282" fmla="*/ 1293749 w 11799254"/>
              <a:gd name="connsiteY2282" fmla="*/ 1985824 h 6687061"/>
              <a:gd name="connsiteX2283" fmla="*/ 1233225 w 11799254"/>
              <a:gd name="connsiteY2283" fmla="*/ 2144386 h 6687061"/>
              <a:gd name="connsiteX2284" fmla="*/ 1248517 w 11799254"/>
              <a:gd name="connsiteY2284" fmla="*/ 2165982 h 6687061"/>
              <a:gd name="connsiteX2285" fmla="*/ 1559816 w 11799254"/>
              <a:gd name="connsiteY2285" fmla="*/ 2165982 h 6687061"/>
              <a:gd name="connsiteX2286" fmla="*/ 1848967 w 11799254"/>
              <a:gd name="connsiteY2286" fmla="*/ 1969512 h 6687061"/>
              <a:gd name="connsiteX2287" fmla="*/ 1906068 w 11799254"/>
              <a:gd name="connsiteY2287" fmla="*/ 1831228 h 6687061"/>
              <a:gd name="connsiteX2288" fmla="*/ 1888483 w 11799254"/>
              <a:gd name="connsiteY2288" fmla="*/ 1806413 h 6687061"/>
              <a:gd name="connsiteX2289" fmla="*/ 4790052 w 11799254"/>
              <a:gd name="connsiteY2289" fmla="*/ 2434261 h 6687061"/>
              <a:gd name="connsiteX2290" fmla="*/ 4729518 w 11799254"/>
              <a:gd name="connsiteY2290" fmla="*/ 2592823 h 6687061"/>
              <a:gd name="connsiteX2291" fmla="*/ 4744823 w 11799254"/>
              <a:gd name="connsiteY2291" fmla="*/ 2614420 h 6687061"/>
              <a:gd name="connsiteX2292" fmla="*/ 5056119 w 11799254"/>
              <a:gd name="connsiteY2292" fmla="*/ 2614420 h 6687061"/>
              <a:gd name="connsiteX2293" fmla="*/ 5345258 w 11799254"/>
              <a:gd name="connsiteY2293" fmla="*/ 2417950 h 6687061"/>
              <a:gd name="connsiteX2294" fmla="*/ 5402358 w 11799254"/>
              <a:gd name="connsiteY2294" fmla="*/ 2279666 h 6687061"/>
              <a:gd name="connsiteX2295" fmla="*/ 5384786 w 11799254"/>
              <a:gd name="connsiteY2295" fmla="*/ 2254863 h 6687061"/>
              <a:gd name="connsiteX2296" fmla="*/ 5078430 w 11799254"/>
              <a:gd name="connsiteY2296" fmla="*/ 2254863 h 6687061"/>
              <a:gd name="connsiteX2297" fmla="*/ 4790052 w 11799254"/>
              <a:gd name="connsiteY2297" fmla="*/ 2434261 h 6687061"/>
              <a:gd name="connsiteX2298" fmla="*/ 2248569 w 11799254"/>
              <a:gd name="connsiteY2298" fmla="*/ 1806413 h 6687061"/>
              <a:gd name="connsiteX2299" fmla="*/ 2554925 w 11799254"/>
              <a:gd name="connsiteY2299" fmla="*/ 1806413 h 6687061"/>
              <a:gd name="connsiteX2300" fmla="*/ 2572497 w 11799254"/>
              <a:gd name="connsiteY2300" fmla="*/ 1831228 h 6687061"/>
              <a:gd name="connsiteX2301" fmla="*/ 2515410 w 11799254"/>
              <a:gd name="connsiteY2301" fmla="*/ 1969512 h 6687061"/>
              <a:gd name="connsiteX2302" fmla="*/ 2226258 w 11799254"/>
              <a:gd name="connsiteY2302" fmla="*/ 2165982 h 6687061"/>
              <a:gd name="connsiteX2303" fmla="*/ 1914962 w 11799254"/>
              <a:gd name="connsiteY2303" fmla="*/ 2165982 h 6687061"/>
              <a:gd name="connsiteX2304" fmla="*/ 1899670 w 11799254"/>
              <a:gd name="connsiteY2304" fmla="*/ 2144386 h 6687061"/>
              <a:gd name="connsiteX2305" fmla="*/ 1960191 w 11799254"/>
              <a:gd name="connsiteY2305" fmla="*/ 1985824 h 6687061"/>
              <a:gd name="connsiteX2306" fmla="*/ 2248569 w 11799254"/>
              <a:gd name="connsiteY2306" fmla="*/ 1806413 h 6687061"/>
              <a:gd name="connsiteX2307" fmla="*/ 2509873 w 11799254"/>
              <a:gd name="connsiteY2307" fmla="*/ 1852470 h 6687061"/>
              <a:gd name="connsiteX2308" fmla="*/ 2248569 w 11799254"/>
              <a:gd name="connsiteY2308" fmla="*/ 1852470 h 6687061"/>
              <a:gd name="connsiteX2309" fmla="*/ 2003203 w 11799254"/>
              <a:gd name="connsiteY2309" fmla="*/ 2002249 h 6687061"/>
              <a:gd name="connsiteX2310" fmla="*/ 1959684 w 11799254"/>
              <a:gd name="connsiteY2310" fmla="*/ 2116263 h 6687061"/>
              <a:gd name="connsiteX2311" fmla="*/ 1962205 w 11799254"/>
              <a:gd name="connsiteY2311" fmla="*/ 2119925 h 6687061"/>
              <a:gd name="connsiteX2312" fmla="*/ 2226258 w 11799254"/>
              <a:gd name="connsiteY2312" fmla="*/ 2119925 h 6687061"/>
              <a:gd name="connsiteX2313" fmla="*/ 2472385 w 11799254"/>
              <a:gd name="connsiteY2313" fmla="*/ 1953087 h 6687061"/>
              <a:gd name="connsiteX2314" fmla="*/ 2472613 w 11799254"/>
              <a:gd name="connsiteY2314" fmla="*/ 1952504 h 6687061"/>
              <a:gd name="connsiteX2315" fmla="*/ 2472841 w 11799254"/>
              <a:gd name="connsiteY2315" fmla="*/ 1951934 h 6687061"/>
              <a:gd name="connsiteX2316" fmla="*/ 2512369 w 11799254"/>
              <a:gd name="connsiteY2316" fmla="*/ 1856209 h 6687061"/>
              <a:gd name="connsiteX2317" fmla="*/ 2509873 w 11799254"/>
              <a:gd name="connsiteY2317" fmla="*/ 1852482 h 6687061"/>
              <a:gd name="connsiteX2318" fmla="*/ 3085286 w 11799254"/>
              <a:gd name="connsiteY2318" fmla="*/ 1351651 h 6687061"/>
              <a:gd name="connsiteX2319" fmla="*/ 2778943 w 11799254"/>
              <a:gd name="connsiteY2319" fmla="*/ 1351651 h 6687061"/>
              <a:gd name="connsiteX2320" fmla="*/ 2490565 w 11799254"/>
              <a:gd name="connsiteY2320" fmla="*/ 1531062 h 6687061"/>
              <a:gd name="connsiteX2321" fmla="*/ 2430031 w 11799254"/>
              <a:gd name="connsiteY2321" fmla="*/ 1689624 h 6687061"/>
              <a:gd name="connsiteX2322" fmla="*/ 2445323 w 11799254"/>
              <a:gd name="connsiteY2322" fmla="*/ 1711220 h 6687061"/>
              <a:gd name="connsiteX2323" fmla="*/ 2756620 w 11799254"/>
              <a:gd name="connsiteY2323" fmla="*/ 1711220 h 6687061"/>
              <a:gd name="connsiteX2324" fmla="*/ 3045771 w 11799254"/>
              <a:gd name="connsiteY2324" fmla="*/ 1514750 h 6687061"/>
              <a:gd name="connsiteX2325" fmla="*/ 3102871 w 11799254"/>
              <a:gd name="connsiteY2325" fmla="*/ 1376467 h 6687061"/>
              <a:gd name="connsiteX2326" fmla="*/ 3085286 w 11799254"/>
              <a:gd name="connsiteY2326" fmla="*/ 1351651 h 6687061"/>
              <a:gd name="connsiteX2327" fmla="*/ 64039 w 11799254"/>
              <a:gd name="connsiteY2327" fmla="*/ 4552221 h 6687061"/>
              <a:gd name="connsiteX2328" fmla="*/ 46465 w 11799254"/>
              <a:gd name="connsiteY2328" fmla="*/ 4527406 h 6687061"/>
              <a:gd name="connsiteX2329" fmla="*/ 37 w 11799254"/>
              <a:gd name="connsiteY2329" fmla="*/ 4527406 h 6687061"/>
              <a:gd name="connsiteX2330" fmla="*/ 37 w 11799254"/>
              <a:gd name="connsiteY2330" fmla="*/ 4706715 h 6687061"/>
              <a:gd name="connsiteX2331" fmla="*/ 6947 w 11799254"/>
              <a:gd name="connsiteY2331" fmla="*/ 4690505 h 6687061"/>
              <a:gd name="connsiteX2332" fmla="*/ 64038 w 11799254"/>
              <a:gd name="connsiteY2332" fmla="*/ 4552221 h 6687061"/>
              <a:gd name="connsiteX2333" fmla="*/ 8613399 w 11799254"/>
              <a:gd name="connsiteY2333" fmla="*/ 4072643 h 6687061"/>
              <a:gd name="connsiteX2334" fmla="*/ 8613399 w 11799254"/>
              <a:gd name="connsiteY2334" fmla="*/ 4072643 h 6687061"/>
              <a:gd name="connsiteX2335" fmla="*/ 8307057 w 11799254"/>
              <a:gd name="connsiteY2335" fmla="*/ 4072643 h 6687061"/>
              <a:gd name="connsiteX2336" fmla="*/ 8018666 w 11799254"/>
              <a:gd name="connsiteY2336" fmla="*/ 4252054 h 6687061"/>
              <a:gd name="connsiteX2337" fmla="*/ 7958145 w 11799254"/>
              <a:gd name="connsiteY2337" fmla="*/ 4410616 h 6687061"/>
              <a:gd name="connsiteX2338" fmla="*/ 7973436 w 11799254"/>
              <a:gd name="connsiteY2338" fmla="*/ 4432212 h 6687061"/>
              <a:gd name="connsiteX2339" fmla="*/ 8284733 w 11799254"/>
              <a:gd name="connsiteY2339" fmla="*/ 4432212 h 6687061"/>
              <a:gd name="connsiteX2340" fmla="*/ 8573884 w 11799254"/>
              <a:gd name="connsiteY2340" fmla="*/ 4235743 h 6687061"/>
              <a:gd name="connsiteX2341" fmla="*/ 8630972 w 11799254"/>
              <a:gd name="connsiteY2341" fmla="*/ 4097459 h 6687061"/>
              <a:gd name="connsiteX2342" fmla="*/ 8613399 w 11799254"/>
              <a:gd name="connsiteY2342" fmla="*/ 4072643 h 6687061"/>
              <a:gd name="connsiteX2343" fmla="*/ 92 w 11799254"/>
              <a:gd name="connsiteY2343" fmla="*/ 1908551 h 6687061"/>
              <a:gd name="connsiteX2344" fmla="*/ 92 w 11799254"/>
              <a:gd name="connsiteY2344" fmla="*/ 1997902 h 6687061"/>
              <a:gd name="connsiteX2345" fmla="*/ 243599 w 11799254"/>
              <a:gd name="connsiteY2345" fmla="*/ 1852470 h 6687061"/>
              <a:gd name="connsiteX2346" fmla="*/ 504909 w 11799254"/>
              <a:gd name="connsiteY2346" fmla="*/ 1852470 h 6687061"/>
              <a:gd name="connsiteX2347" fmla="*/ 507402 w 11799254"/>
              <a:gd name="connsiteY2347" fmla="*/ 1856196 h 6687061"/>
              <a:gd name="connsiteX2348" fmla="*/ 467873 w 11799254"/>
              <a:gd name="connsiteY2348" fmla="*/ 1951934 h 6687061"/>
              <a:gd name="connsiteX2349" fmla="*/ 467637 w 11799254"/>
              <a:gd name="connsiteY2349" fmla="*/ 1952504 h 6687061"/>
              <a:gd name="connsiteX2350" fmla="*/ 467420 w 11799254"/>
              <a:gd name="connsiteY2350" fmla="*/ 1953087 h 6687061"/>
              <a:gd name="connsiteX2351" fmla="*/ 221279 w 11799254"/>
              <a:gd name="connsiteY2351" fmla="*/ 2119925 h 6687061"/>
              <a:gd name="connsiteX2352" fmla="*/ 92 w 11799254"/>
              <a:gd name="connsiteY2352" fmla="*/ 2119925 h 6687061"/>
              <a:gd name="connsiteX2353" fmla="*/ 86 w 11799254"/>
              <a:gd name="connsiteY2353" fmla="*/ 2165982 h 6687061"/>
              <a:gd name="connsiteX2354" fmla="*/ 221279 w 11799254"/>
              <a:gd name="connsiteY2354" fmla="*/ 2165982 h 6687061"/>
              <a:gd name="connsiteX2355" fmla="*/ 510433 w 11799254"/>
              <a:gd name="connsiteY2355" fmla="*/ 1969512 h 6687061"/>
              <a:gd name="connsiteX2356" fmla="*/ 567524 w 11799254"/>
              <a:gd name="connsiteY2356" fmla="*/ 1831228 h 6687061"/>
              <a:gd name="connsiteX2357" fmla="*/ 549949 w 11799254"/>
              <a:gd name="connsiteY2357" fmla="*/ 1806413 h 6687061"/>
              <a:gd name="connsiteX2358" fmla="*/ 549949 w 11799254"/>
              <a:gd name="connsiteY2358" fmla="*/ 1806413 h 6687061"/>
              <a:gd name="connsiteX2359" fmla="*/ 243597 w 11799254"/>
              <a:gd name="connsiteY2359" fmla="*/ 1806413 h 6687061"/>
              <a:gd name="connsiteX2360" fmla="*/ 91 w 11799254"/>
              <a:gd name="connsiteY2360" fmla="*/ 1908551 h 6687061"/>
              <a:gd name="connsiteX2361" fmla="*/ 158477 w 11799254"/>
              <a:gd name="connsiteY2361" fmla="*/ 5138955 h 6687061"/>
              <a:gd name="connsiteX2362" fmla="*/ 215569 w 11799254"/>
              <a:gd name="connsiteY2362" fmla="*/ 5000659 h 6687061"/>
              <a:gd name="connsiteX2363" fmla="*/ 197994 w 11799254"/>
              <a:gd name="connsiteY2363" fmla="*/ 4975856 h 6687061"/>
              <a:gd name="connsiteX2364" fmla="*/ 30 w 11799254"/>
              <a:gd name="connsiteY2364" fmla="*/ 4975856 h 6687061"/>
              <a:gd name="connsiteX2365" fmla="*/ 24 w 11799254"/>
              <a:gd name="connsiteY2365" fmla="*/ 5307289 h 6687061"/>
              <a:gd name="connsiteX2366" fmla="*/ 158476 w 11799254"/>
              <a:gd name="connsiteY2366" fmla="*/ 5138955 h 6687061"/>
              <a:gd name="connsiteX2367" fmla="*/ 485577 w 11799254"/>
              <a:gd name="connsiteY2367" fmla="*/ 1531062 h 6687061"/>
              <a:gd name="connsiteX2368" fmla="*/ 425052 w 11799254"/>
              <a:gd name="connsiteY2368" fmla="*/ 1689624 h 6687061"/>
              <a:gd name="connsiteX2369" fmla="*/ 440344 w 11799254"/>
              <a:gd name="connsiteY2369" fmla="*/ 1711220 h 6687061"/>
              <a:gd name="connsiteX2370" fmla="*/ 751644 w 11799254"/>
              <a:gd name="connsiteY2370" fmla="*/ 1711220 h 6687061"/>
              <a:gd name="connsiteX2371" fmla="*/ 1040793 w 11799254"/>
              <a:gd name="connsiteY2371" fmla="*/ 1514750 h 6687061"/>
              <a:gd name="connsiteX2372" fmla="*/ 1097884 w 11799254"/>
              <a:gd name="connsiteY2372" fmla="*/ 1376467 h 6687061"/>
              <a:gd name="connsiteX2373" fmla="*/ 1080309 w 11799254"/>
              <a:gd name="connsiteY2373" fmla="*/ 1351651 h 6687061"/>
              <a:gd name="connsiteX2374" fmla="*/ 773957 w 11799254"/>
              <a:gd name="connsiteY2374" fmla="*/ 1351651 h 6687061"/>
              <a:gd name="connsiteX2375" fmla="*/ 485577 w 11799254"/>
              <a:gd name="connsiteY2375" fmla="*/ 1531062 h 6687061"/>
              <a:gd name="connsiteX2376" fmla="*/ 2579719 w 11799254"/>
              <a:gd name="connsiteY2376" fmla="*/ 903208 h 6687061"/>
              <a:gd name="connsiteX2377" fmla="*/ 2886075 w 11799254"/>
              <a:gd name="connsiteY2377" fmla="*/ 903208 h 6687061"/>
              <a:gd name="connsiteX2378" fmla="*/ 2903647 w 11799254"/>
              <a:gd name="connsiteY2378" fmla="*/ 928023 h 6687061"/>
              <a:gd name="connsiteX2379" fmla="*/ 2846559 w 11799254"/>
              <a:gd name="connsiteY2379" fmla="*/ 1066307 h 6687061"/>
              <a:gd name="connsiteX2380" fmla="*/ 2557408 w 11799254"/>
              <a:gd name="connsiteY2380" fmla="*/ 1262770 h 6687061"/>
              <a:gd name="connsiteX2381" fmla="*/ 2246111 w 11799254"/>
              <a:gd name="connsiteY2381" fmla="*/ 1262770 h 6687061"/>
              <a:gd name="connsiteX2382" fmla="*/ 2230819 w 11799254"/>
              <a:gd name="connsiteY2382" fmla="*/ 1241179 h 6687061"/>
              <a:gd name="connsiteX2383" fmla="*/ 2291341 w 11799254"/>
              <a:gd name="connsiteY2383" fmla="*/ 1082616 h 6687061"/>
              <a:gd name="connsiteX2384" fmla="*/ 2579719 w 11799254"/>
              <a:gd name="connsiteY2384" fmla="*/ 903208 h 6687061"/>
              <a:gd name="connsiteX2385" fmla="*/ 2841035 w 11799254"/>
              <a:gd name="connsiteY2385" fmla="*/ 949269 h 6687061"/>
              <a:gd name="connsiteX2386" fmla="*/ 2579719 w 11799254"/>
              <a:gd name="connsiteY2386" fmla="*/ 949269 h 6687061"/>
              <a:gd name="connsiteX2387" fmla="*/ 2334353 w 11799254"/>
              <a:gd name="connsiteY2387" fmla="*/ 1099047 h 6687061"/>
              <a:gd name="connsiteX2388" fmla="*/ 2290834 w 11799254"/>
              <a:gd name="connsiteY2388" fmla="*/ 1213053 h 6687061"/>
              <a:gd name="connsiteX2389" fmla="*/ 2293355 w 11799254"/>
              <a:gd name="connsiteY2389" fmla="*/ 1216712 h 6687061"/>
              <a:gd name="connsiteX2390" fmla="*/ 2557396 w 11799254"/>
              <a:gd name="connsiteY2390" fmla="*/ 1216712 h 6687061"/>
              <a:gd name="connsiteX2391" fmla="*/ 2803534 w 11799254"/>
              <a:gd name="connsiteY2391" fmla="*/ 1049878 h 6687061"/>
              <a:gd name="connsiteX2392" fmla="*/ 2803762 w 11799254"/>
              <a:gd name="connsiteY2392" fmla="*/ 1049297 h 6687061"/>
              <a:gd name="connsiteX2393" fmla="*/ 2804003 w 11799254"/>
              <a:gd name="connsiteY2393" fmla="*/ 1048723 h 6687061"/>
              <a:gd name="connsiteX2394" fmla="*/ 2843519 w 11799254"/>
              <a:gd name="connsiteY2394" fmla="*/ 952995 h 6687061"/>
              <a:gd name="connsiteX2395" fmla="*/ 2841023 w 11799254"/>
              <a:gd name="connsiteY2395" fmla="*/ 949270 h 6687061"/>
              <a:gd name="connsiteX2396" fmla="*/ 2216807 w 11799254"/>
              <a:gd name="connsiteY2396" fmla="*/ 903208 h 6687061"/>
              <a:gd name="connsiteX2397" fmla="*/ 1910451 w 11799254"/>
              <a:gd name="connsiteY2397" fmla="*/ 903208 h 6687061"/>
              <a:gd name="connsiteX2398" fmla="*/ 1622073 w 11799254"/>
              <a:gd name="connsiteY2398" fmla="*/ 1082616 h 6687061"/>
              <a:gd name="connsiteX2399" fmla="*/ 1561539 w 11799254"/>
              <a:gd name="connsiteY2399" fmla="*/ 1241179 h 6687061"/>
              <a:gd name="connsiteX2400" fmla="*/ 1576844 w 11799254"/>
              <a:gd name="connsiteY2400" fmla="*/ 1262770 h 6687061"/>
              <a:gd name="connsiteX2401" fmla="*/ 1888141 w 11799254"/>
              <a:gd name="connsiteY2401" fmla="*/ 1262770 h 6687061"/>
              <a:gd name="connsiteX2402" fmla="*/ 2177279 w 11799254"/>
              <a:gd name="connsiteY2402" fmla="*/ 1066307 h 6687061"/>
              <a:gd name="connsiteX2403" fmla="*/ 2234380 w 11799254"/>
              <a:gd name="connsiteY2403" fmla="*/ 928021 h 6687061"/>
              <a:gd name="connsiteX2404" fmla="*/ 2216807 w 11799254"/>
              <a:gd name="connsiteY2404" fmla="*/ 903208 h 6687061"/>
              <a:gd name="connsiteX2405" fmla="*/ 1547527 w 11799254"/>
              <a:gd name="connsiteY2405" fmla="*/ 903208 h 6687061"/>
              <a:gd name="connsiteX2406" fmla="*/ 1241180 w 11799254"/>
              <a:gd name="connsiteY2406" fmla="*/ 903208 h 6687061"/>
              <a:gd name="connsiteX2407" fmla="*/ 952799 w 11799254"/>
              <a:gd name="connsiteY2407" fmla="*/ 1082616 h 6687061"/>
              <a:gd name="connsiteX2408" fmla="*/ 892275 w 11799254"/>
              <a:gd name="connsiteY2408" fmla="*/ 1241179 h 6687061"/>
              <a:gd name="connsiteX2409" fmla="*/ 907566 w 11799254"/>
              <a:gd name="connsiteY2409" fmla="*/ 1262770 h 6687061"/>
              <a:gd name="connsiteX2410" fmla="*/ 1218861 w 11799254"/>
              <a:gd name="connsiteY2410" fmla="*/ 1262770 h 6687061"/>
              <a:gd name="connsiteX2411" fmla="*/ 1508012 w 11799254"/>
              <a:gd name="connsiteY2411" fmla="*/ 1066307 h 6687061"/>
              <a:gd name="connsiteX2412" fmla="*/ 1565100 w 11799254"/>
              <a:gd name="connsiteY2412" fmla="*/ 928021 h 6687061"/>
              <a:gd name="connsiteX2413" fmla="*/ 1547527 w 11799254"/>
              <a:gd name="connsiteY2413" fmla="*/ 903208 h 6687061"/>
              <a:gd name="connsiteX2414" fmla="*/ 3253496 w 11799254"/>
              <a:gd name="connsiteY2414" fmla="*/ 6238611 h 6687061"/>
              <a:gd name="connsiteX2415" fmla="*/ 3564793 w 11799254"/>
              <a:gd name="connsiteY2415" fmla="*/ 6238611 h 6687061"/>
              <a:gd name="connsiteX2416" fmla="*/ 3853944 w 11799254"/>
              <a:gd name="connsiteY2416" fmla="*/ 6042155 h 6687061"/>
              <a:gd name="connsiteX2417" fmla="*/ 3911045 w 11799254"/>
              <a:gd name="connsiteY2417" fmla="*/ 5903871 h 6687061"/>
              <a:gd name="connsiteX2418" fmla="*/ 3893460 w 11799254"/>
              <a:gd name="connsiteY2418" fmla="*/ 5879055 h 6687061"/>
              <a:gd name="connsiteX2419" fmla="*/ 3587117 w 11799254"/>
              <a:gd name="connsiteY2419" fmla="*/ 5879055 h 6687061"/>
              <a:gd name="connsiteX2420" fmla="*/ 3298726 w 11799254"/>
              <a:gd name="connsiteY2420" fmla="*/ 6058466 h 6687061"/>
              <a:gd name="connsiteX2421" fmla="*/ 3238205 w 11799254"/>
              <a:gd name="connsiteY2421" fmla="*/ 6217028 h 6687061"/>
              <a:gd name="connsiteX2422" fmla="*/ 3253496 w 11799254"/>
              <a:gd name="connsiteY2422" fmla="*/ 6238611 h 6687061"/>
              <a:gd name="connsiteX2423" fmla="*/ 1899657 w 11799254"/>
              <a:gd name="connsiteY2423" fmla="*/ 6217028 h 6687061"/>
              <a:gd name="connsiteX2424" fmla="*/ 1960191 w 11799254"/>
              <a:gd name="connsiteY2424" fmla="*/ 6058466 h 6687061"/>
              <a:gd name="connsiteX2425" fmla="*/ 2248569 w 11799254"/>
              <a:gd name="connsiteY2425" fmla="*/ 5879055 h 6687061"/>
              <a:gd name="connsiteX2426" fmla="*/ 2554925 w 11799254"/>
              <a:gd name="connsiteY2426" fmla="*/ 5879055 h 6687061"/>
              <a:gd name="connsiteX2427" fmla="*/ 2572497 w 11799254"/>
              <a:gd name="connsiteY2427" fmla="*/ 5903871 h 6687061"/>
              <a:gd name="connsiteX2428" fmla="*/ 2515410 w 11799254"/>
              <a:gd name="connsiteY2428" fmla="*/ 6042155 h 6687061"/>
              <a:gd name="connsiteX2429" fmla="*/ 2226258 w 11799254"/>
              <a:gd name="connsiteY2429" fmla="*/ 6238624 h 6687061"/>
              <a:gd name="connsiteX2430" fmla="*/ 1914962 w 11799254"/>
              <a:gd name="connsiteY2430" fmla="*/ 6238624 h 6687061"/>
              <a:gd name="connsiteX2431" fmla="*/ 1899670 w 11799254"/>
              <a:gd name="connsiteY2431" fmla="*/ 6217028 h 6687061"/>
              <a:gd name="connsiteX2432" fmla="*/ 1962205 w 11799254"/>
              <a:gd name="connsiteY2432" fmla="*/ 6192555 h 6687061"/>
              <a:gd name="connsiteX2433" fmla="*/ 2226258 w 11799254"/>
              <a:gd name="connsiteY2433" fmla="*/ 6192555 h 6687061"/>
              <a:gd name="connsiteX2434" fmla="*/ 2472385 w 11799254"/>
              <a:gd name="connsiteY2434" fmla="*/ 6025729 h 6687061"/>
              <a:gd name="connsiteX2435" fmla="*/ 2472613 w 11799254"/>
              <a:gd name="connsiteY2435" fmla="*/ 6025146 h 6687061"/>
              <a:gd name="connsiteX2436" fmla="*/ 2472853 w 11799254"/>
              <a:gd name="connsiteY2436" fmla="*/ 6024576 h 6687061"/>
              <a:gd name="connsiteX2437" fmla="*/ 2512369 w 11799254"/>
              <a:gd name="connsiteY2437" fmla="*/ 5928838 h 6687061"/>
              <a:gd name="connsiteX2438" fmla="*/ 2509873 w 11799254"/>
              <a:gd name="connsiteY2438" fmla="*/ 5925112 h 6687061"/>
              <a:gd name="connsiteX2439" fmla="*/ 2248569 w 11799254"/>
              <a:gd name="connsiteY2439" fmla="*/ 5925112 h 6687061"/>
              <a:gd name="connsiteX2440" fmla="*/ 2003203 w 11799254"/>
              <a:gd name="connsiteY2440" fmla="*/ 6074891 h 6687061"/>
              <a:gd name="connsiteX2441" fmla="*/ 1959684 w 11799254"/>
              <a:gd name="connsiteY2441" fmla="*/ 6188905 h 6687061"/>
              <a:gd name="connsiteX2442" fmla="*/ 1962205 w 11799254"/>
              <a:gd name="connsiteY2442" fmla="*/ 6192555 h 6687061"/>
              <a:gd name="connsiteX2443" fmla="*/ 2584229 w 11799254"/>
              <a:gd name="connsiteY2443" fmla="*/ 6238611 h 6687061"/>
              <a:gd name="connsiteX2444" fmla="*/ 2895526 w 11799254"/>
              <a:gd name="connsiteY2444" fmla="*/ 6238611 h 6687061"/>
              <a:gd name="connsiteX2445" fmla="*/ 3184677 w 11799254"/>
              <a:gd name="connsiteY2445" fmla="*/ 6042155 h 6687061"/>
              <a:gd name="connsiteX2446" fmla="*/ 3241765 w 11799254"/>
              <a:gd name="connsiteY2446" fmla="*/ 5903871 h 6687061"/>
              <a:gd name="connsiteX2447" fmla="*/ 3224192 w 11799254"/>
              <a:gd name="connsiteY2447" fmla="*/ 5879055 h 6687061"/>
              <a:gd name="connsiteX2448" fmla="*/ 2917849 w 11799254"/>
              <a:gd name="connsiteY2448" fmla="*/ 5879055 h 6687061"/>
              <a:gd name="connsiteX2449" fmla="*/ 2629458 w 11799254"/>
              <a:gd name="connsiteY2449" fmla="*/ 6058466 h 6687061"/>
              <a:gd name="connsiteX2450" fmla="*/ 2568925 w 11799254"/>
              <a:gd name="connsiteY2450" fmla="*/ 6217028 h 6687061"/>
              <a:gd name="connsiteX2451" fmla="*/ 2584229 w 11799254"/>
              <a:gd name="connsiteY2451" fmla="*/ 6238611 h 6687061"/>
              <a:gd name="connsiteX2452" fmla="*/ 440344 w 11799254"/>
              <a:gd name="connsiteY2452" fmla="*/ 5783850 h 6687061"/>
              <a:gd name="connsiteX2453" fmla="*/ 751644 w 11799254"/>
              <a:gd name="connsiteY2453" fmla="*/ 5783850 h 6687061"/>
              <a:gd name="connsiteX2454" fmla="*/ 1040793 w 11799254"/>
              <a:gd name="connsiteY2454" fmla="*/ 5587393 h 6687061"/>
              <a:gd name="connsiteX2455" fmla="*/ 1097884 w 11799254"/>
              <a:gd name="connsiteY2455" fmla="*/ 5449109 h 6687061"/>
              <a:gd name="connsiteX2456" fmla="*/ 1080309 w 11799254"/>
              <a:gd name="connsiteY2456" fmla="*/ 5424294 h 6687061"/>
              <a:gd name="connsiteX2457" fmla="*/ 773957 w 11799254"/>
              <a:gd name="connsiteY2457" fmla="*/ 5424294 h 6687061"/>
              <a:gd name="connsiteX2458" fmla="*/ 485577 w 11799254"/>
              <a:gd name="connsiteY2458" fmla="*/ 5603704 h 6687061"/>
              <a:gd name="connsiteX2459" fmla="*/ 425052 w 11799254"/>
              <a:gd name="connsiteY2459" fmla="*/ 5762266 h 6687061"/>
              <a:gd name="connsiteX2460" fmla="*/ 440344 w 11799254"/>
              <a:gd name="connsiteY2460" fmla="*/ 5783850 h 6687061"/>
              <a:gd name="connsiteX2461" fmla="*/ 3400979 w 11799254"/>
              <a:gd name="connsiteY2461" fmla="*/ 454764 h 6687061"/>
              <a:gd name="connsiteX2462" fmla="*/ 3094636 w 11799254"/>
              <a:gd name="connsiteY2462" fmla="*/ 454764 h 6687061"/>
              <a:gd name="connsiteX2463" fmla="*/ 2806245 w 11799254"/>
              <a:gd name="connsiteY2463" fmla="*/ 634172 h 6687061"/>
              <a:gd name="connsiteX2464" fmla="*/ 2745724 w 11799254"/>
              <a:gd name="connsiteY2464" fmla="*/ 792735 h 6687061"/>
              <a:gd name="connsiteX2465" fmla="*/ 2761016 w 11799254"/>
              <a:gd name="connsiteY2465" fmla="*/ 814326 h 6687061"/>
              <a:gd name="connsiteX2466" fmla="*/ 3072313 w 11799254"/>
              <a:gd name="connsiteY2466" fmla="*/ 814326 h 6687061"/>
              <a:gd name="connsiteX2467" fmla="*/ 3361464 w 11799254"/>
              <a:gd name="connsiteY2467" fmla="*/ 617863 h 6687061"/>
              <a:gd name="connsiteX2468" fmla="*/ 3418552 w 11799254"/>
              <a:gd name="connsiteY2468" fmla="*/ 479577 h 6687061"/>
              <a:gd name="connsiteX2469" fmla="*/ 3400979 w 11799254"/>
              <a:gd name="connsiteY2469" fmla="*/ 454764 h 6687061"/>
              <a:gd name="connsiteX2470" fmla="*/ 1248518 w 11799254"/>
              <a:gd name="connsiteY2470" fmla="*/ 6238611 h 6687061"/>
              <a:gd name="connsiteX2471" fmla="*/ 1559816 w 11799254"/>
              <a:gd name="connsiteY2471" fmla="*/ 6238611 h 6687061"/>
              <a:gd name="connsiteX2472" fmla="*/ 1848967 w 11799254"/>
              <a:gd name="connsiteY2472" fmla="*/ 6042155 h 6687061"/>
              <a:gd name="connsiteX2473" fmla="*/ 1906068 w 11799254"/>
              <a:gd name="connsiteY2473" fmla="*/ 5903871 h 6687061"/>
              <a:gd name="connsiteX2474" fmla="*/ 1888496 w 11799254"/>
              <a:gd name="connsiteY2474" fmla="*/ 5879055 h 6687061"/>
              <a:gd name="connsiteX2475" fmla="*/ 1582127 w 11799254"/>
              <a:gd name="connsiteY2475" fmla="*/ 5879055 h 6687061"/>
              <a:gd name="connsiteX2476" fmla="*/ 1293749 w 11799254"/>
              <a:gd name="connsiteY2476" fmla="*/ 6058466 h 6687061"/>
              <a:gd name="connsiteX2477" fmla="*/ 1233225 w 11799254"/>
              <a:gd name="connsiteY2477" fmla="*/ 6217028 h 6687061"/>
              <a:gd name="connsiteX2478" fmla="*/ 1248517 w 11799254"/>
              <a:gd name="connsiteY2478" fmla="*/ 6238611 h 6687061"/>
              <a:gd name="connsiteX2479" fmla="*/ 1094328 w 11799254"/>
              <a:gd name="connsiteY2479" fmla="*/ 5762266 h 6687061"/>
              <a:gd name="connsiteX2480" fmla="*/ 1154859 w 11799254"/>
              <a:gd name="connsiteY2480" fmla="*/ 5603704 h 6687061"/>
              <a:gd name="connsiteX2481" fmla="*/ 1443234 w 11799254"/>
              <a:gd name="connsiteY2481" fmla="*/ 5424294 h 6687061"/>
              <a:gd name="connsiteX2482" fmla="*/ 1749590 w 11799254"/>
              <a:gd name="connsiteY2482" fmla="*/ 5424294 h 6687061"/>
              <a:gd name="connsiteX2483" fmla="*/ 1767162 w 11799254"/>
              <a:gd name="connsiteY2483" fmla="*/ 5449109 h 6687061"/>
              <a:gd name="connsiteX2484" fmla="*/ 1710074 w 11799254"/>
              <a:gd name="connsiteY2484" fmla="*/ 5587393 h 6687061"/>
              <a:gd name="connsiteX2485" fmla="*/ 1420923 w 11799254"/>
              <a:gd name="connsiteY2485" fmla="*/ 5783862 h 6687061"/>
              <a:gd name="connsiteX2486" fmla="*/ 1109620 w 11799254"/>
              <a:gd name="connsiteY2486" fmla="*/ 5783862 h 6687061"/>
              <a:gd name="connsiteX2487" fmla="*/ 1094328 w 11799254"/>
              <a:gd name="connsiteY2487" fmla="*/ 5762266 h 6687061"/>
              <a:gd name="connsiteX2488" fmla="*/ 1156870 w 11799254"/>
              <a:gd name="connsiteY2488" fmla="*/ 5737793 h 6687061"/>
              <a:gd name="connsiteX2489" fmla="*/ 1420923 w 11799254"/>
              <a:gd name="connsiteY2489" fmla="*/ 5737793 h 6687061"/>
              <a:gd name="connsiteX2490" fmla="*/ 1667062 w 11799254"/>
              <a:gd name="connsiteY2490" fmla="*/ 5570968 h 6687061"/>
              <a:gd name="connsiteX2491" fmla="*/ 1667277 w 11799254"/>
              <a:gd name="connsiteY2491" fmla="*/ 5570385 h 6687061"/>
              <a:gd name="connsiteX2492" fmla="*/ 1667518 w 11799254"/>
              <a:gd name="connsiteY2492" fmla="*/ 5569814 h 6687061"/>
              <a:gd name="connsiteX2493" fmla="*/ 1707033 w 11799254"/>
              <a:gd name="connsiteY2493" fmla="*/ 5474076 h 6687061"/>
              <a:gd name="connsiteX2494" fmla="*/ 1704550 w 11799254"/>
              <a:gd name="connsiteY2494" fmla="*/ 5470350 h 6687061"/>
              <a:gd name="connsiteX2495" fmla="*/ 1443234 w 11799254"/>
              <a:gd name="connsiteY2495" fmla="*/ 5470350 h 6687061"/>
              <a:gd name="connsiteX2496" fmla="*/ 1197872 w 11799254"/>
              <a:gd name="connsiteY2496" fmla="*/ 5620129 h 6687061"/>
              <a:gd name="connsiteX2497" fmla="*/ 1154351 w 11799254"/>
              <a:gd name="connsiteY2497" fmla="*/ 5734143 h 6687061"/>
              <a:gd name="connsiteX2498" fmla="*/ 1156869 w 11799254"/>
              <a:gd name="connsiteY2498" fmla="*/ 5737793 h 6687061"/>
              <a:gd name="connsiteX2499" fmla="*/ 212000 w 11799254"/>
              <a:gd name="connsiteY2499" fmla="*/ 5313816 h 6687061"/>
              <a:gd name="connsiteX2500" fmla="*/ 272531 w 11799254"/>
              <a:gd name="connsiteY2500" fmla="*/ 5155254 h 6687061"/>
              <a:gd name="connsiteX2501" fmla="*/ 560912 w 11799254"/>
              <a:gd name="connsiteY2501" fmla="*/ 4975843 h 6687061"/>
              <a:gd name="connsiteX2502" fmla="*/ 867264 w 11799254"/>
              <a:gd name="connsiteY2502" fmla="*/ 4975843 h 6687061"/>
              <a:gd name="connsiteX2503" fmla="*/ 867264 w 11799254"/>
              <a:gd name="connsiteY2503" fmla="*/ 4975843 h 6687061"/>
              <a:gd name="connsiteX2504" fmla="*/ 884839 w 11799254"/>
              <a:gd name="connsiteY2504" fmla="*/ 5000659 h 6687061"/>
              <a:gd name="connsiteX2505" fmla="*/ 827747 w 11799254"/>
              <a:gd name="connsiteY2505" fmla="*/ 5138942 h 6687061"/>
              <a:gd name="connsiteX2506" fmla="*/ 538594 w 11799254"/>
              <a:gd name="connsiteY2506" fmla="*/ 5335412 h 6687061"/>
              <a:gd name="connsiteX2507" fmla="*/ 227300 w 11799254"/>
              <a:gd name="connsiteY2507" fmla="*/ 5335412 h 6687061"/>
              <a:gd name="connsiteX2508" fmla="*/ 212001 w 11799254"/>
              <a:gd name="connsiteY2508" fmla="*/ 5313816 h 6687061"/>
              <a:gd name="connsiteX2509" fmla="*/ 274542 w 11799254"/>
              <a:gd name="connsiteY2509" fmla="*/ 5289355 h 6687061"/>
              <a:gd name="connsiteX2510" fmla="*/ 538593 w 11799254"/>
              <a:gd name="connsiteY2510" fmla="*/ 5289355 h 6687061"/>
              <a:gd name="connsiteX2511" fmla="*/ 784728 w 11799254"/>
              <a:gd name="connsiteY2511" fmla="*/ 5122517 h 6687061"/>
              <a:gd name="connsiteX2512" fmla="*/ 784951 w 11799254"/>
              <a:gd name="connsiteY2512" fmla="*/ 5121934 h 6687061"/>
              <a:gd name="connsiteX2513" fmla="*/ 785186 w 11799254"/>
              <a:gd name="connsiteY2513" fmla="*/ 5121364 h 6687061"/>
              <a:gd name="connsiteX2514" fmla="*/ 824709 w 11799254"/>
              <a:gd name="connsiteY2514" fmla="*/ 5025626 h 6687061"/>
              <a:gd name="connsiteX2515" fmla="*/ 822216 w 11799254"/>
              <a:gd name="connsiteY2515" fmla="*/ 5021913 h 6687061"/>
              <a:gd name="connsiteX2516" fmla="*/ 560912 w 11799254"/>
              <a:gd name="connsiteY2516" fmla="*/ 5021913 h 6687061"/>
              <a:gd name="connsiteX2517" fmla="*/ 315544 w 11799254"/>
              <a:gd name="connsiteY2517" fmla="*/ 5171679 h 6687061"/>
              <a:gd name="connsiteX2518" fmla="*/ 272023 w 11799254"/>
              <a:gd name="connsiteY2518" fmla="*/ 5285693 h 6687061"/>
              <a:gd name="connsiteX2519" fmla="*/ 274541 w 11799254"/>
              <a:gd name="connsiteY2519" fmla="*/ 5289355 h 6687061"/>
              <a:gd name="connsiteX2520" fmla="*/ 6793788 w 11799254"/>
              <a:gd name="connsiteY2520" fmla="*/ 2434261 h 6687061"/>
              <a:gd name="connsiteX2521" fmla="*/ 6733254 w 11799254"/>
              <a:gd name="connsiteY2521" fmla="*/ 2592823 h 6687061"/>
              <a:gd name="connsiteX2522" fmla="*/ 6748545 w 11799254"/>
              <a:gd name="connsiteY2522" fmla="*/ 2614420 h 6687061"/>
              <a:gd name="connsiteX2523" fmla="*/ 7059842 w 11799254"/>
              <a:gd name="connsiteY2523" fmla="*/ 2614420 h 6687061"/>
              <a:gd name="connsiteX2524" fmla="*/ 7348993 w 11799254"/>
              <a:gd name="connsiteY2524" fmla="*/ 2417950 h 6687061"/>
              <a:gd name="connsiteX2525" fmla="*/ 7406093 w 11799254"/>
              <a:gd name="connsiteY2525" fmla="*/ 2279666 h 6687061"/>
              <a:gd name="connsiteX2526" fmla="*/ 7388508 w 11799254"/>
              <a:gd name="connsiteY2526" fmla="*/ 2254863 h 6687061"/>
              <a:gd name="connsiteX2527" fmla="*/ 7082165 w 11799254"/>
              <a:gd name="connsiteY2527" fmla="*/ 2254863 h 6687061"/>
              <a:gd name="connsiteX2528" fmla="*/ 6793788 w 11799254"/>
              <a:gd name="connsiteY2528" fmla="*/ 2434261 h 6687061"/>
              <a:gd name="connsiteX2529" fmla="*/ 7460989 w 11799254"/>
              <a:gd name="connsiteY2529" fmla="*/ 1351651 h 6687061"/>
              <a:gd name="connsiteX2530" fmla="*/ 7767346 w 11799254"/>
              <a:gd name="connsiteY2530" fmla="*/ 1351651 h 6687061"/>
              <a:gd name="connsiteX2531" fmla="*/ 7767346 w 11799254"/>
              <a:gd name="connsiteY2531" fmla="*/ 1351651 h 6687061"/>
              <a:gd name="connsiteX2532" fmla="*/ 7784917 w 11799254"/>
              <a:gd name="connsiteY2532" fmla="*/ 1376467 h 6687061"/>
              <a:gd name="connsiteX2533" fmla="*/ 7727830 w 11799254"/>
              <a:gd name="connsiteY2533" fmla="*/ 1514750 h 6687061"/>
              <a:gd name="connsiteX2534" fmla="*/ 7438679 w 11799254"/>
              <a:gd name="connsiteY2534" fmla="*/ 1711220 h 6687061"/>
              <a:gd name="connsiteX2535" fmla="*/ 7127382 w 11799254"/>
              <a:gd name="connsiteY2535" fmla="*/ 1711220 h 6687061"/>
              <a:gd name="connsiteX2536" fmla="*/ 7112090 w 11799254"/>
              <a:gd name="connsiteY2536" fmla="*/ 1689624 h 6687061"/>
              <a:gd name="connsiteX2537" fmla="*/ 7172612 w 11799254"/>
              <a:gd name="connsiteY2537" fmla="*/ 1531062 h 6687061"/>
              <a:gd name="connsiteX2538" fmla="*/ 7460989 w 11799254"/>
              <a:gd name="connsiteY2538" fmla="*/ 1351651 h 6687061"/>
              <a:gd name="connsiteX2539" fmla="*/ 7722306 w 11799254"/>
              <a:gd name="connsiteY2539" fmla="*/ 1397708 h 6687061"/>
              <a:gd name="connsiteX2540" fmla="*/ 7460989 w 11799254"/>
              <a:gd name="connsiteY2540" fmla="*/ 1397708 h 6687061"/>
              <a:gd name="connsiteX2541" fmla="*/ 7215623 w 11799254"/>
              <a:gd name="connsiteY2541" fmla="*/ 1547487 h 6687061"/>
              <a:gd name="connsiteX2542" fmla="*/ 7172104 w 11799254"/>
              <a:gd name="connsiteY2542" fmla="*/ 1661501 h 6687061"/>
              <a:gd name="connsiteX2543" fmla="*/ 7174626 w 11799254"/>
              <a:gd name="connsiteY2543" fmla="*/ 1665151 h 6687061"/>
              <a:gd name="connsiteX2544" fmla="*/ 7438679 w 11799254"/>
              <a:gd name="connsiteY2544" fmla="*/ 1665151 h 6687061"/>
              <a:gd name="connsiteX2545" fmla="*/ 7684817 w 11799254"/>
              <a:gd name="connsiteY2545" fmla="*/ 1498325 h 6687061"/>
              <a:gd name="connsiteX2546" fmla="*/ 7685033 w 11799254"/>
              <a:gd name="connsiteY2546" fmla="*/ 1497742 h 6687061"/>
              <a:gd name="connsiteX2547" fmla="*/ 7685261 w 11799254"/>
              <a:gd name="connsiteY2547" fmla="*/ 1497172 h 6687061"/>
              <a:gd name="connsiteX2548" fmla="*/ 7724802 w 11799254"/>
              <a:gd name="connsiteY2548" fmla="*/ 1401434 h 6687061"/>
              <a:gd name="connsiteX2549" fmla="*/ 7722306 w 11799254"/>
              <a:gd name="connsiteY2549" fmla="*/ 1397720 h 6687061"/>
              <a:gd name="connsiteX2550" fmla="*/ 7266288 w 11799254"/>
              <a:gd name="connsiteY2550" fmla="*/ 2165982 h 6687061"/>
              <a:gd name="connsiteX2551" fmla="*/ 7577572 w 11799254"/>
              <a:gd name="connsiteY2551" fmla="*/ 2165982 h 6687061"/>
              <a:gd name="connsiteX2552" fmla="*/ 7866736 w 11799254"/>
              <a:gd name="connsiteY2552" fmla="*/ 1969512 h 6687061"/>
              <a:gd name="connsiteX2553" fmla="*/ 7923823 w 11799254"/>
              <a:gd name="connsiteY2553" fmla="*/ 1831228 h 6687061"/>
              <a:gd name="connsiteX2554" fmla="*/ 7906251 w 11799254"/>
              <a:gd name="connsiteY2554" fmla="*/ 1806413 h 6687061"/>
              <a:gd name="connsiteX2555" fmla="*/ 7599895 w 11799254"/>
              <a:gd name="connsiteY2555" fmla="*/ 1806413 h 6687061"/>
              <a:gd name="connsiteX2556" fmla="*/ 7311518 w 11799254"/>
              <a:gd name="connsiteY2556" fmla="*/ 1985824 h 6687061"/>
              <a:gd name="connsiteX2557" fmla="*/ 7250984 w 11799254"/>
              <a:gd name="connsiteY2557" fmla="*/ 2144386 h 6687061"/>
              <a:gd name="connsiteX2558" fmla="*/ 7266288 w 11799254"/>
              <a:gd name="connsiteY2558" fmla="*/ 2165982 h 6687061"/>
              <a:gd name="connsiteX2559" fmla="*/ 8336019 w 11799254"/>
              <a:gd name="connsiteY2559" fmla="*/ 2895347 h 6687061"/>
              <a:gd name="connsiteX2560" fmla="*/ 8275485 w 11799254"/>
              <a:gd name="connsiteY2560" fmla="*/ 3053910 h 6687061"/>
              <a:gd name="connsiteX2561" fmla="*/ 8290777 w 11799254"/>
              <a:gd name="connsiteY2561" fmla="*/ 3075506 h 6687061"/>
              <a:gd name="connsiteX2562" fmla="*/ 8602073 w 11799254"/>
              <a:gd name="connsiteY2562" fmla="*/ 3075506 h 6687061"/>
              <a:gd name="connsiteX2563" fmla="*/ 8891224 w 11799254"/>
              <a:gd name="connsiteY2563" fmla="*/ 2879036 h 6687061"/>
              <a:gd name="connsiteX2564" fmla="*/ 8948325 w 11799254"/>
              <a:gd name="connsiteY2564" fmla="*/ 2740752 h 6687061"/>
              <a:gd name="connsiteX2565" fmla="*/ 8930752 w 11799254"/>
              <a:gd name="connsiteY2565" fmla="*/ 2715937 h 6687061"/>
              <a:gd name="connsiteX2566" fmla="*/ 8930752 w 11799254"/>
              <a:gd name="connsiteY2566" fmla="*/ 2715937 h 6687061"/>
              <a:gd name="connsiteX2567" fmla="*/ 8624396 w 11799254"/>
              <a:gd name="connsiteY2567" fmla="*/ 2715937 h 6687061"/>
              <a:gd name="connsiteX2568" fmla="*/ 8336019 w 11799254"/>
              <a:gd name="connsiteY2568" fmla="*/ 2895347 h 6687061"/>
              <a:gd name="connsiteX2569" fmla="*/ 9181667 w 11799254"/>
              <a:gd name="connsiteY2569" fmla="*/ 3782236 h 6687061"/>
              <a:gd name="connsiteX2570" fmla="*/ 9238768 w 11799254"/>
              <a:gd name="connsiteY2570" fmla="*/ 3643952 h 6687061"/>
              <a:gd name="connsiteX2571" fmla="*/ 9221183 w 11799254"/>
              <a:gd name="connsiteY2571" fmla="*/ 3619136 h 6687061"/>
              <a:gd name="connsiteX2572" fmla="*/ 9221183 w 11799254"/>
              <a:gd name="connsiteY2572" fmla="*/ 3619136 h 6687061"/>
              <a:gd name="connsiteX2573" fmla="*/ 8914840 w 11799254"/>
              <a:gd name="connsiteY2573" fmla="*/ 3619136 h 6687061"/>
              <a:gd name="connsiteX2574" fmla="*/ 8626449 w 11799254"/>
              <a:gd name="connsiteY2574" fmla="*/ 3798547 h 6687061"/>
              <a:gd name="connsiteX2575" fmla="*/ 8565928 w 11799254"/>
              <a:gd name="connsiteY2575" fmla="*/ 3957109 h 6687061"/>
              <a:gd name="connsiteX2576" fmla="*/ 8581220 w 11799254"/>
              <a:gd name="connsiteY2576" fmla="*/ 3978705 h 6687061"/>
              <a:gd name="connsiteX2577" fmla="*/ 8892516 w 11799254"/>
              <a:gd name="connsiteY2577" fmla="*/ 3978705 h 6687061"/>
              <a:gd name="connsiteX2578" fmla="*/ 9181667 w 11799254"/>
              <a:gd name="connsiteY2578" fmla="*/ 3782236 h 6687061"/>
              <a:gd name="connsiteX2579" fmla="*/ 9091627 w 11799254"/>
              <a:gd name="connsiteY2579" fmla="*/ 2254863 h 6687061"/>
              <a:gd name="connsiteX2580" fmla="*/ 8803248 w 11799254"/>
              <a:gd name="connsiteY2580" fmla="*/ 2434261 h 6687061"/>
              <a:gd name="connsiteX2581" fmla="*/ 8742715 w 11799254"/>
              <a:gd name="connsiteY2581" fmla="*/ 2592823 h 6687061"/>
              <a:gd name="connsiteX2582" fmla="*/ 8758007 w 11799254"/>
              <a:gd name="connsiteY2582" fmla="*/ 2614420 h 6687061"/>
              <a:gd name="connsiteX2583" fmla="*/ 9069303 w 11799254"/>
              <a:gd name="connsiteY2583" fmla="*/ 2614420 h 6687061"/>
              <a:gd name="connsiteX2584" fmla="*/ 9358454 w 11799254"/>
              <a:gd name="connsiteY2584" fmla="*/ 2417950 h 6687061"/>
              <a:gd name="connsiteX2585" fmla="*/ 9415555 w 11799254"/>
              <a:gd name="connsiteY2585" fmla="*/ 2279666 h 6687061"/>
              <a:gd name="connsiteX2586" fmla="*/ 9397970 w 11799254"/>
              <a:gd name="connsiteY2586" fmla="*/ 2254863 h 6687061"/>
              <a:gd name="connsiteX2587" fmla="*/ 9091627 w 11799254"/>
              <a:gd name="connsiteY2587" fmla="*/ 2254863 h 6687061"/>
              <a:gd name="connsiteX2588" fmla="*/ 9271341 w 11799254"/>
              <a:gd name="connsiteY2588" fmla="*/ 3075493 h 6687061"/>
              <a:gd name="connsiteX2589" fmla="*/ 8960056 w 11799254"/>
              <a:gd name="connsiteY2589" fmla="*/ 3075493 h 6687061"/>
              <a:gd name="connsiteX2590" fmla="*/ 8944765 w 11799254"/>
              <a:gd name="connsiteY2590" fmla="*/ 3053910 h 6687061"/>
              <a:gd name="connsiteX2591" fmla="*/ 9005286 w 11799254"/>
              <a:gd name="connsiteY2591" fmla="*/ 2895347 h 6687061"/>
              <a:gd name="connsiteX2592" fmla="*/ 9293664 w 11799254"/>
              <a:gd name="connsiteY2592" fmla="*/ 2715937 h 6687061"/>
              <a:gd name="connsiteX2593" fmla="*/ 9600020 w 11799254"/>
              <a:gd name="connsiteY2593" fmla="*/ 2715937 h 6687061"/>
              <a:gd name="connsiteX2594" fmla="*/ 9600020 w 11799254"/>
              <a:gd name="connsiteY2594" fmla="*/ 2715937 h 6687061"/>
              <a:gd name="connsiteX2595" fmla="*/ 9617592 w 11799254"/>
              <a:gd name="connsiteY2595" fmla="*/ 2740752 h 6687061"/>
              <a:gd name="connsiteX2596" fmla="*/ 9560504 w 11799254"/>
              <a:gd name="connsiteY2596" fmla="*/ 2879036 h 6687061"/>
              <a:gd name="connsiteX2597" fmla="*/ 9271341 w 11799254"/>
              <a:gd name="connsiteY2597" fmla="*/ 3075493 h 6687061"/>
              <a:gd name="connsiteX2598" fmla="*/ 9007300 w 11799254"/>
              <a:gd name="connsiteY2598" fmla="*/ 3029436 h 6687061"/>
              <a:gd name="connsiteX2599" fmla="*/ 9271341 w 11799254"/>
              <a:gd name="connsiteY2599" fmla="*/ 3029436 h 6687061"/>
              <a:gd name="connsiteX2600" fmla="*/ 9517492 w 11799254"/>
              <a:gd name="connsiteY2600" fmla="*/ 2862598 h 6687061"/>
              <a:gd name="connsiteX2601" fmla="*/ 9517707 w 11799254"/>
              <a:gd name="connsiteY2601" fmla="*/ 2862028 h 6687061"/>
              <a:gd name="connsiteX2602" fmla="*/ 9517935 w 11799254"/>
              <a:gd name="connsiteY2602" fmla="*/ 2861458 h 6687061"/>
              <a:gd name="connsiteX2603" fmla="*/ 9557463 w 11799254"/>
              <a:gd name="connsiteY2603" fmla="*/ 2765720 h 6687061"/>
              <a:gd name="connsiteX2604" fmla="*/ 9554980 w 11799254"/>
              <a:gd name="connsiteY2604" fmla="*/ 2761994 h 6687061"/>
              <a:gd name="connsiteX2605" fmla="*/ 9293664 w 11799254"/>
              <a:gd name="connsiteY2605" fmla="*/ 2761994 h 6687061"/>
              <a:gd name="connsiteX2606" fmla="*/ 9048298 w 11799254"/>
              <a:gd name="connsiteY2606" fmla="*/ 2911773 h 6687061"/>
              <a:gd name="connsiteX2607" fmla="*/ 9004779 w 11799254"/>
              <a:gd name="connsiteY2607" fmla="*/ 3025774 h 6687061"/>
              <a:gd name="connsiteX2608" fmla="*/ 9007300 w 11799254"/>
              <a:gd name="connsiteY2608" fmla="*/ 3029436 h 6687061"/>
              <a:gd name="connsiteX2609" fmla="*/ 3552517 w 11799254"/>
              <a:gd name="connsiteY2609" fmla="*/ 903208 h 6687061"/>
              <a:gd name="connsiteX2610" fmla="*/ 3246161 w 11799254"/>
              <a:gd name="connsiteY2610" fmla="*/ 903208 h 6687061"/>
              <a:gd name="connsiteX2611" fmla="*/ 2957783 w 11799254"/>
              <a:gd name="connsiteY2611" fmla="*/ 1082616 h 6687061"/>
              <a:gd name="connsiteX2612" fmla="*/ 2897262 w 11799254"/>
              <a:gd name="connsiteY2612" fmla="*/ 1241179 h 6687061"/>
              <a:gd name="connsiteX2613" fmla="*/ 2912553 w 11799254"/>
              <a:gd name="connsiteY2613" fmla="*/ 1262770 h 6687061"/>
              <a:gd name="connsiteX2614" fmla="*/ 3223838 w 11799254"/>
              <a:gd name="connsiteY2614" fmla="*/ 1262770 h 6687061"/>
              <a:gd name="connsiteX2615" fmla="*/ 3513001 w 11799254"/>
              <a:gd name="connsiteY2615" fmla="*/ 1066307 h 6687061"/>
              <a:gd name="connsiteX2616" fmla="*/ 3570089 w 11799254"/>
              <a:gd name="connsiteY2616" fmla="*/ 928021 h 6687061"/>
              <a:gd name="connsiteX2617" fmla="*/ 3552517 w 11799254"/>
              <a:gd name="connsiteY2617" fmla="*/ 903208 h 6687061"/>
              <a:gd name="connsiteX2618" fmla="*/ 4423821 w 11799254"/>
              <a:gd name="connsiteY2618" fmla="*/ 1351651 h 6687061"/>
              <a:gd name="connsiteX2619" fmla="*/ 4117465 w 11799254"/>
              <a:gd name="connsiteY2619" fmla="*/ 1351651 h 6687061"/>
              <a:gd name="connsiteX2620" fmla="*/ 3829087 w 11799254"/>
              <a:gd name="connsiteY2620" fmla="*/ 1531062 h 6687061"/>
              <a:gd name="connsiteX2621" fmla="*/ 3768566 w 11799254"/>
              <a:gd name="connsiteY2621" fmla="*/ 1689624 h 6687061"/>
              <a:gd name="connsiteX2622" fmla="*/ 3783858 w 11799254"/>
              <a:gd name="connsiteY2622" fmla="*/ 1711220 h 6687061"/>
              <a:gd name="connsiteX2623" fmla="*/ 4095154 w 11799254"/>
              <a:gd name="connsiteY2623" fmla="*/ 1711220 h 6687061"/>
              <a:gd name="connsiteX2624" fmla="*/ 4384306 w 11799254"/>
              <a:gd name="connsiteY2624" fmla="*/ 1514750 h 6687061"/>
              <a:gd name="connsiteX2625" fmla="*/ 4441393 w 11799254"/>
              <a:gd name="connsiteY2625" fmla="*/ 1376467 h 6687061"/>
              <a:gd name="connsiteX2626" fmla="*/ 4423821 w 11799254"/>
              <a:gd name="connsiteY2626" fmla="*/ 1351651 h 6687061"/>
              <a:gd name="connsiteX2627" fmla="*/ 4638515 w 11799254"/>
              <a:gd name="connsiteY2627" fmla="*/ 1985824 h 6687061"/>
              <a:gd name="connsiteX2628" fmla="*/ 4577994 w 11799254"/>
              <a:gd name="connsiteY2628" fmla="*/ 2144386 h 6687061"/>
              <a:gd name="connsiteX2629" fmla="*/ 4593286 w 11799254"/>
              <a:gd name="connsiteY2629" fmla="*/ 2165982 h 6687061"/>
              <a:gd name="connsiteX2630" fmla="*/ 4904582 w 11799254"/>
              <a:gd name="connsiteY2630" fmla="*/ 2165982 h 6687061"/>
              <a:gd name="connsiteX2631" fmla="*/ 5193733 w 11799254"/>
              <a:gd name="connsiteY2631" fmla="*/ 1969512 h 6687061"/>
              <a:gd name="connsiteX2632" fmla="*/ 5250821 w 11799254"/>
              <a:gd name="connsiteY2632" fmla="*/ 1831228 h 6687061"/>
              <a:gd name="connsiteX2633" fmla="*/ 5233249 w 11799254"/>
              <a:gd name="connsiteY2633" fmla="*/ 1806413 h 6687061"/>
              <a:gd name="connsiteX2634" fmla="*/ 4926893 w 11799254"/>
              <a:gd name="connsiteY2634" fmla="*/ 1806413 h 6687061"/>
              <a:gd name="connsiteX2635" fmla="*/ 4638515 w 11799254"/>
              <a:gd name="connsiteY2635" fmla="*/ 1985824 h 6687061"/>
              <a:gd name="connsiteX2636" fmla="*/ 4221784 w 11799254"/>
              <a:gd name="connsiteY2636" fmla="*/ 903208 h 6687061"/>
              <a:gd name="connsiteX2637" fmla="*/ 3915428 w 11799254"/>
              <a:gd name="connsiteY2637" fmla="*/ 903208 h 6687061"/>
              <a:gd name="connsiteX2638" fmla="*/ 3627050 w 11799254"/>
              <a:gd name="connsiteY2638" fmla="*/ 1082616 h 6687061"/>
              <a:gd name="connsiteX2639" fmla="*/ 3566529 w 11799254"/>
              <a:gd name="connsiteY2639" fmla="*/ 1241179 h 6687061"/>
              <a:gd name="connsiteX2640" fmla="*/ 3581821 w 11799254"/>
              <a:gd name="connsiteY2640" fmla="*/ 1262770 h 6687061"/>
              <a:gd name="connsiteX2641" fmla="*/ 3893118 w 11799254"/>
              <a:gd name="connsiteY2641" fmla="*/ 1262770 h 6687061"/>
              <a:gd name="connsiteX2642" fmla="*/ 4182268 w 11799254"/>
              <a:gd name="connsiteY2642" fmla="*/ 1066307 h 6687061"/>
              <a:gd name="connsiteX2643" fmla="*/ 4239357 w 11799254"/>
              <a:gd name="connsiteY2643" fmla="*/ 928021 h 6687061"/>
              <a:gd name="connsiteX2644" fmla="*/ 4221784 w 11799254"/>
              <a:gd name="connsiteY2644" fmla="*/ 903208 h 6687061"/>
              <a:gd name="connsiteX2645" fmla="*/ 6230841 w 11799254"/>
              <a:gd name="connsiteY2645" fmla="*/ 903208 h 6687061"/>
              <a:gd name="connsiteX2646" fmla="*/ 5924485 w 11799254"/>
              <a:gd name="connsiteY2646" fmla="*/ 903208 h 6687061"/>
              <a:gd name="connsiteX2647" fmla="*/ 5636107 w 11799254"/>
              <a:gd name="connsiteY2647" fmla="*/ 1082616 h 6687061"/>
              <a:gd name="connsiteX2648" fmla="*/ 5575573 w 11799254"/>
              <a:gd name="connsiteY2648" fmla="*/ 1241179 h 6687061"/>
              <a:gd name="connsiteX2649" fmla="*/ 5590877 w 11799254"/>
              <a:gd name="connsiteY2649" fmla="*/ 1262770 h 6687061"/>
              <a:gd name="connsiteX2650" fmla="*/ 5902174 w 11799254"/>
              <a:gd name="connsiteY2650" fmla="*/ 1262770 h 6687061"/>
              <a:gd name="connsiteX2651" fmla="*/ 6191325 w 11799254"/>
              <a:gd name="connsiteY2651" fmla="*/ 1066307 h 6687061"/>
              <a:gd name="connsiteX2652" fmla="*/ 6248413 w 11799254"/>
              <a:gd name="connsiteY2652" fmla="*/ 928021 h 6687061"/>
              <a:gd name="connsiteX2653" fmla="*/ 6230841 w 11799254"/>
              <a:gd name="connsiteY2653" fmla="*/ 903208 h 6687061"/>
              <a:gd name="connsiteX2654" fmla="*/ 5457254 w 11799254"/>
              <a:gd name="connsiteY2654" fmla="*/ 1351651 h 6687061"/>
              <a:gd name="connsiteX2655" fmla="*/ 5763610 w 11799254"/>
              <a:gd name="connsiteY2655" fmla="*/ 1351651 h 6687061"/>
              <a:gd name="connsiteX2656" fmla="*/ 5763610 w 11799254"/>
              <a:gd name="connsiteY2656" fmla="*/ 1351651 h 6687061"/>
              <a:gd name="connsiteX2657" fmla="*/ 5781182 w 11799254"/>
              <a:gd name="connsiteY2657" fmla="*/ 1376467 h 6687061"/>
              <a:gd name="connsiteX2658" fmla="*/ 5724095 w 11799254"/>
              <a:gd name="connsiteY2658" fmla="*/ 1514750 h 6687061"/>
              <a:gd name="connsiteX2659" fmla="*/ 5434944 w 11799254"/>
              <a:gd name="connsiteY2659" fmla="*/ 1711220 h 6687061"/>
              <a:gd name="connsiteX2660" fmla="*/ 5123647 w 11799254"/>
              <a:gd name="connsiteY2660" fmla="*/ 1711220 h 6687061"/>
              <a:gd name="connsiteX2661" fmla="*/ 5108355 w 11799254"/>
              <a:gd name="connsiteY2661" fmla="*/ 1689624 h 6687061"/>
              <a:gd name="connsiteX2662" fmla="*/ 5168876 w 11799254"/>
              <a:gd name="connsiteY2662" fmla="*/ 1531062 h 6687061"/>
              <a:gd name="connsiteX2663" fmla="*/ 5457254 w 11799254"/>
              <a:gd name="connsiteY2663" fmla="*/ 1351651 h 6687061"/>
              <a:gd name="connsiteX2664" fmla="*/ 5718571 w 11799254"/>
              <a:gd name="connsiteY2664" fmla="*/ 1397708 h 6687061"/>
              <a:gd name="connsiteX2665" fmla="*/ 5457254 w 11799254"/>
              <a:gd name="connsiteY2665" fmla="*/ 1397708 h 6687061"/>
              <a:gd name="connsiteX2666" fmla="*/ 5211888 w 11799254"/>
              <a:gd name="connsiteY2666" fmla="*/ 1547487 h 6687061"/>
              <a:gd name="connsiteX2667" fmla="*/ 5168369 w 11799254"/>
              <a:gd name="connsiteY2667" fmla="*/ 1661501 h 6687061"/>
              <a:gd name="connsiteX2668" fmla="*/ 5170878 w 11799254"/>
              <a:gd name="connsiteY2668" fmla="*/ 1665151 h 6687061"/>
              <a:gd name="connsiteX2669" fmla="*/ 5434931 w 11799254"/>
              <a:gd name="connsiteY2669" fmla="*/ 1665151 h 6687061"/>
              <a:gd name="connsiteX2670" fmla="*/ 5681082 w 11799254"/>
              <a:gd name="connsiteY2670" fmla="*/ 1498325 h 6687061"/>
              <a:gd name="connsiteX2671" fmla="*/ 5681298 w 11799254"/>
              <a:gd name="connsiteY2671" fmla="*/ 1497742 h 6687061"/>
              <a:gd name="connsiteX2672" fmla="*/ 5681526 w 11799254"/>
              <a:gd name="connsiteY2672" fmla="*/ 1497172 h 6687061"/>
              <a:gd name="connsiteX2673" fmla="*/ 5721054 w 11799254"/>
              <a:gd name="connsiteY2673" fmla="*/ 1401434 h 6687061"/>
              <a:gd name="connsiteX2674" fmla="*/ 5718558 w 11799254"/>
              <a:gd name="connsiteY2674" fmla="*/ 1397720 h 6687061"/>
              <a:gd name="connsiteX2675" fmla="*/ 6432877 w 11799254"/>
              <a:gd name="connsiteY2675" fmla="*/ 1351651 h 6687061"/>
              <a:gd name="connsiteX2676" fmla="*/ 6126534 w 11799254"/>
              <a:gd name="connsiteY2676" fmla="*/ 1351651 h 6687061"/>
              <a:gd name="connsiteX2677" fmla="*/ 5838144 w 11799254"/>
              <a:gd name="connsiteY2677" fmla="*/ 1531062 h 6687061"/>
              <a:gd name="connsiteX2678" fmla="*/ 5777622 w 11799254"/>
              <a:gd name="connsiteY2678" fmla="*/ 1689624 h 6687061"/>
              <a:gd name="connsiteX2679" fmla="*/ 5792914 w 11799254"/>
              <a:gd name="connsiteY2679" fmla="*/ 1711220 h 6687061"/>
              <a:gd name="connsiteX2680" fmla="*/ 6104211 w 11799254"/>
              <a:gd name="connsiteY2680" fmla="*/ 1711220 h 6687061"/>
              <a:gd name="connsiteX2681" fmla="*/ 6393362 w 11799254"/>
              <a:gd name="connsiteY2681" fmla="*/ 1514750 h 6687061"/>
              <a:gd name="connsiteX2682" fmla="*/ 6450462 w 11799254"/>
              <a:gd name="connsiteY2682" fmla="*/ 1376467 h 6687061"/>
              <a:gd name="connsiteX2683" fmla="*/ 6432877 w 11799254"/>
              <a:gd name="connsiteY2683" fmla="*/ 1351651 h 66870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Lst>
            <a:rect l="l" t="t" r="r" b="b"/>
            <a:pathLst>
              <a:path w="11799254" h="6687061">
                <a:moveTo>
                  <a:pt x="2745724" y="4865378"/>
                </a:moveTo>
                <a:lnTo>
                  <a:pt x="2806245" y="4706816"/>
                </a:lnTo>
                <a:cubicBezTo>
                  <a:pt x="2852108" y="4586668"/>
                  <a:pt x="2963661" y="4527406"/>
                  <a:pt x="3094636" y="4527406"/>
                </a:cubicBezTo>
                <a:lnTo>
                  <a:pt x="3400979" y="4527406"/>
                </a:lnTo>
                <a:cubicBezTo>
                  <a:pt x="3413750" y="4527406"/>
                  <a:pt x="3423024" y="4540498"/>
                  <a:pt x="3418552" y="4552221"/>
                </a:cubicBezTo>
                <a:lnTo>
                  <a:pt x="3361464" y="4690505"/>
                </a:lnTo>
                <a:cubicBezTo>
                  <a:pt x="3315931" y="4809803"/>
                  <a:pt x="3202363" y="4886962"/>
                  <a:pt x="3072313" y="4886962"/>
                </a:cubicBezTo>
                <a:lnTo>
                  <a:pt x="2761016" y="4886962"/>
                </a:lnTo>
                <a:cubicBezTo>
                  <a:pt x="2749905" y="4886962"/>
                  <a:pt x="2741822" y="4875568"/>
                  <a:pt x="2745724" y="4865378"/>
                </a:cubicBezTo>
                <a:close/>
                <a:moveTo>
                  <a:pt x="4631167" y="4432212"/>
                </a:moveTo>
                <a:lnTo>
                  <a:pt x="4942464" y="4432212"/>
                </a:lnTo>
                <a:cubicBezTo>
                  <a:pt x="5072501" y="4432212"/>
                  <a:pt x="5186081" y="4355042"/>
                  <a:pt x="5231615" y="4235743"/>
                </a:cubicBezTo>
                <a:lnTo>
                  <a:pt x="5288702" y="4097459"/>
                </a:lnTo>
                <a:cubicBezTo>
                  <a:pt x="5293174" y="4085748"/>
                  <a:pt x="5283900" y="4072643"/>
                  <a:pt x="5271130" y="4072643"/>
                </a:cubicBezTo>
                <a:lnTo>
                  <a:pt x="5271130" y="4072643"/>
                </a:lnTo>
                <a:cubicBezTo>
                  <a:pt x="5271130" y="4072643"/>
                  <a:pt x="4964774" y="4072643"/>
                  <a:pt x="4964774" y="4072643"/>
                </a:cubicBezTo>
                <a:cubicBezTo>
                  <a:pt x="4833824" y="4072643"/>
                  <a:pt x="4722259" y="4131919"/>
                  <a:pt x="4676396" y="4252054"/>
                </a:cubicBezTo>
                <a:lnTo>
                  <a:pt x="4615875" y="4410616"/>
                </a:lnTo>
                <a:cubicBezTo>
                  <a:pt x="4611973" y="4420806"/>
                  <a:pt x="4620055" y="4432212"/>
                  <a:pt x="4631167" y="4432212"/>
                </a:cubicBezTo>
                <a:close/>
                <a:moveTo>
                  <a:pt x="6744491" y="454764"/>
                </a:moveTo>
                <a:lnTo>
                  <a:pt x="6744491" y="454764"/>
                </a:lnTo>
                <a:cubicBezTo>
                  <a:pt x="6757261" y="454764"/>
                  <a:pt x="6766536" y="467859"/>
                  <a:pt x="6762063" y="479577"/>
                </a:cubicBezTo>
                <a:lnTo>
                  <a:pt x="6704976" y="617860"/>
                </a:lnTo>
                <a:cubicBezTo>
                  <a:pt x="6659443" y="737162"/>
                  <a:pt x="6545874" y="814326"/>
                  <a:pt x="6415824" y="814326"/>
                </a:cubicBezTo>
                <a:lnTo>
                  <a:pt x="6104528" y="814326"/>
                </a:lnTo>
                <a:cubicBezTo>
                  <a:pt x="6093417" y="814326"/>
                  <a:pt x="6085334" y="802927"/>
                  <a:pt x="6089236" y="792731"/>
                </a:cubicBezTo>
                <a:lnTo>
                  <a:pt x="6149757" y="634172"/>
                </a:lnTo>
                <a:cubicBezTo>
                  <a:pt x="6195620" y="514031"/>
                  <a:pt x="6307173" y="454764"/>
                  <a:pt x="6438135" y="454764"/>
                </a:cubicBezTo>
                <a:lnTo>
                  <a:pt x="6744491" y="454764"/>
                </a:lnTo>
                <a:close/>
                <a:moveTo>
                  <a:pt x="6699452" y="500825"/>
                </a:moveTo>
                <a:lnTo>
                  <a:pt x="6438135" y="500825"/>
                </a:lnTo>
                <a:cubicBezTo>
                  <a:pt x="6318537" y="500825"/>
                  <a:pt x="6229105" y="555416"/>
                  <a:pt x="6192769" y="650603"/>
                </a:cubicBezTo>
                <a:lnTo>
                  <a:pt x="6149263" y="764609"/>
                </a:lnTo>
                <a:cubicBezTo>
                  <a:pt x="6148579" y="766374"/>
                  <a:pt x="6149884" y="768267"/>
                  <a:pt x="6151772" y="768267"/>
                </a:cubicBezTo>
                <a:lnTo>
                  <a:pt x="6415824" y="768267"/>
                </a:lnTo>
                <a:cubicBezTo>
                  <a:pt x="6526656" y="768267"/>
                  <a:pt x="6623271" y="702781"/>
                  <a:pt x="6661963" y="601431"/>
                </a:cubicBezTo>
                <a:lnTo>
                  <a:pt x="6662179" y="600852"/>
                </a:lnTo>
                <a:lnTo>
                  <a:pt x="6662420" y="600279"/>
                </a:lnTo>
                <a:lnTo>
                  <a:pt x="6701948" y="504551"/>
                </a:lnTo>
                <a:cubicBezTo>
                  <a:pt x="6702670" y="502775"/>
                  <a:pt x="6701365" y="500826"/>
                  <a:pt x="6699452" y="500826"/>
                </a:cubicBezTo>
                <a:close/>
                <a:moveTo>
                  <a:pt x="3960657" y="4432212"/>
                </a:moveTo>
                <a:lnTo>
                  <a:pt x="4271955" y="4432212"/>
                </a:lnTo>
                <a:cubicBezTo>
                  <a:pt x="4401992" y="4432212"/>
                  <a:pt x="4515559" y="4355042"/>
                  <a:pt x="4561105" y="4235743"/>
                </a:cubicBezTo>
                <a:lnTo>
                  <a:pt x="4618193" y="4097459"/>
                </a:lnTo>
                <a:cubicBezTo>
                  <a:pt x="4622653" y="4085748"/>
                  <a:pt x="4613392" y="4072643"/>
                  <a:pt x="4600621" y="4072643"/>
                </a:cubicBezTo>
                <a:lnTo>
                  <a:pt x="4600621" y="4072643"/>
                </a:lnTo>
                <a:cubicBezTo>
                  <a:pt x="4600621" y="4072643"/>
                  <a:pt x="4294265" y="4072643"/>
                  <a:pt x="4294265" y="4072643"/>
                </a:cubicBezTo>
                <a:cubicBezTo>
                  <a:pt x="4163303" y="4072643"/>
                  <a:pt x="4051750" y="4131919"/>
                  <a:pt x="4005887" y="4252054"/>
                </a:cubicBezTo>
                <a:lnTo>
                  <a:pt x="3945353" y="4410616"/>
                </a:lnTo>
                <a:cubicBezTo>
                  <a:pt x="3941464" y="4420806"/>
                  <a:pt x="3949534" y="4432212"/>
                  <a:pt x="3960657" y="4432212"/>
                </a:cubicBezTo>
                <a:close/>
                <a:moveTo>
                  <a:pt x="9953594" y="1"/>
                </a:moveTo>
                <a:lnTo>
                  <a:pt x="9953594" y="4"/>
                </a:lnTo>
                <a:cubicBezTo>
                  <a:pt x="9966352" y="4"/>
                  <a:pt x="9975638" y="13098"/>
                  <a:pt x="9971166" y="24817"/>
                </a:cubicBezTo>
                <a:lnTo>
                  <a:pt x="9914066" y="163099"/>
                </a:lnTo>
                <a:cubicBezTo>
                  <a:pt x="9868533" y="282399"/>
                  <a:pt x="9754965" y="359565"/>
                  <a:pt x="9624927" y="359565"/>
                </a:cubicBezTo>
                <a:lnTo>
                  <a:pt x="9313618" y="359565"/>
                </a:lnTo>
                <a:cubicBezTo>
                  <a:pt x="9302507" y="359565"/>
                  <a:pt x="9294437" y="348166"/>
                  <a:pt x="9298326" y="337970"/>
                </a:cubicBezTo>
                <a:lnTo>
                  <a:pt x="9358860" y="179408"/>
                </a:lnTo>
                <a:cubicBezTo>
                  <a:pt x="9404710" y="59270"/>
                  <a:pt x="9516276" y="0"/>
                  <a:pt x="9647238" y="0"/>
                </a:cubicBezTo>
                <a:lnTo>
                  <a:pt x="9953594" y="0"/>
                </a:lnTo>
                <a:close/>
                <a:moveTo>
                  <a:pt x="9908542" y="46062"/>
                </a:moveTo>
                <a:lnTo>
                  <a:pt x="9647238" y="46062"/>
                </a:lnTo>
                <a:cubicBezTo>
                  <a:pt x="9527627" y="46062"/>
                  <a:pt x="9438208" y="100653"/>
                  <a:pt x="9401872" y="195840"/>
                </a:cubicBezTo>
                <a:lnTo>
                  <a:pt x="9358353" y="309846"/>
                </a:lnTo>
                <a:cubicBezTo>
                  <a:pt x="9357682" y="311612"/>
                  <a:pt x="9358987" y="313506"/>
                  <a:pt x="9360875" y="313506"/>
                </a:cubicBezTo>
                <a:lnTo>
                  <a:pt x="9624927" y="313506"/>
                </a:lnTo>
                <a:cubicBezTo>
                  <a:pt x="9735746" y="313506"/>
                  <a:pt x="9832374" y="248018"/>
                  <a:pt x="9871054" y="146670"/>
                </a:cubicBezTo>
                <a:lnTo>
                  <a:pt x="9871269" y="146091"/>
                </a:lnTo>
                <a:lnTo>
                  <a:pt x="9871510" y="145518"/>
                </a:lnTo>
                <a:lnTo>
                  <a:pt x="9911038" y="49787"/>
                </a:lnTo>
                <a:cubicBezTo>
                  <a:pt x="9911760" y="48013"/>
                  <a:pt x="9910468" y="46062"/>
                  <a:pt x="9908542" y="46062"/>
                </a:cubicBezTo>
                <a:close/>
                <a:moveTo>
                  <a:pt x="3430284" y="4886962"/>
                </a:moveTo>
                <a:lnTo>
                  <a:pt x="3741580" y="4886962"/>
                </a:lnTo>
                <a:cubicBezTo>
                  <a:pt x="3871631" y="4886962"/>
                  <a:pt x="3985198" y="4809803"/>
                  <a:pt x="4030731" y="4690505"/>
                </a:cubicBezTo>
                <a:lnTo>
                  <a:pt x="4087832" y="4552221"/>
                </a:lnTo>
                <a:cubicBezTo>
                  <a:pt x="4092291" y="4540510"/>
                  <a:pt x="4083018" y="4527406"/>
                  <a:pt x="4070259" y="4527406"/>
                </a:cubicBezTo>
                <a:lnTo>
                  <a:pt x="3763903" y="4527406"/>
                </a:lnTo>
                <a:cubicBezTo>
                  <a:pt x="3632941" y="4527406"/>
                  <a:pt x="3521376" y="4586668"/>
                  <a:pt x="3475525" y="4706816"/>
                </a:cubicBezTo>
                <a:lnTo>
                  <a:pt x="3414992" y="4865378"/>
                </a:lnTo>
                <a:cubicBezTo>
                  <a:pt x="3411102" y="4875568"/>
                  <a:pt x="3419173" y="4886962"/>
                  <a:pt x="3430284" y="4886962"/>
                </a:cubicBezTo>
                <a:close/>
                <a:moveTo>
                  <a:pt x="10918563" y="3619136"/>
                </a:moveTo>
                <a:cubicBezTo>
                  <a:pt x="10787600" y="3619136"/>
                  <a:pt x="10676034" y="3678412"/>
                  <a:pt x="10630184" y="3798547"/>
                </a:cubicBezTo>
                <a:lnTo>
                  <a:pt x="10569650" y="3957109"/>
                </a:lnTo>
                <a:cubicBezTo>
                  <a:pt x="10565761" y="3967299"/>
                  <a:pt x="10573844" y="3978705"/>
                  <a:pt x="10584955" y="3978705"/>
                </a:cubicBezTo>
                <a:lnTo>
                  <a:pt x="10896239" y="3978705"/>
                </a:lnTo>
                <a:cubicBezTo>
                  <a:pt x="11026289" y="3978705"/>
                  <a:pt x="11139857" y="3901534"/>
                  <a:pt x="11185390" y="3782236"/>
                </a:cubicBezTo>
                <a:lnTo>
                  <a:pt x="11242491" y="3643952"/>
                </a:lnTo>
                <a:cubicBezTo>
                  <a:pt x="11246950" y="3632241"/>
                  <a:pt x="11237676" y="3619136"/>
                  <a:pt x="11224918" y="3619136"/>
                </a:cubicBezTo>
                <a:lnTo>
                  <a:pt x="11224918" y="3619136"/>
                </a:lnTo>
                <a:cubicBezTo>
                  <a:pt x="11224918" y="3619136"/>
                  <a:pt x="10918563" y="3619136"/>
                  <a:pt x="10918563" y="3619136"/>
                </a:cubicBezTo>
                <a:close/>
                <a:moveTo>
                  <a:pt x="1056449" y="3508671"/>
                </a:moveTo>
                <a:lnTo>
                  <a:pt x="1116974" y="3350097"/>
                </a:lnTo>
                <a:cubicBezTo>
                  <a:pt x="1162832" y="3229961"/>
                  <a:pt x="1274390" y="3170699"/>
                  <a:pt x="1405353" y="3170699"/>
                </a:cubicBezTo>
                <a:lnTo>
                  <a:pt x="1711708" y="3170699"/>
                </a:lnTo>
                <a:cubicBezTo>
                  <a:pt x="1724479" y="3170699"/>
                  <a:pt x="1733753" y="3183791"/>
                  <a:pt x="1729281" y="3195514"/>
                </a:cubicBezTo>
                <a:lnTo>
                  <a:pt x="1672193" y="3333798"/>
                </a:lnTo>
                <a:cubicBezTo>
                  <a:pt x="1626659" y="3453097"/>
                  <a:pt x="1513079" y="3530255"/>
                  <a:pt x="1383042" y="3530255"/>
                </a:cubicBezTo>
                <a:lnTo>
                  <a:pt x="1071743" y="3530255"/>
                </a:lnTo>
                <a:cubicBezTo>
                  <a:pt x="1060632" y="3530255"/>
                  <a:pt x="1052554" y="3518861"/>
                  <a:pt x="1056451" y="3508671"/>
                </a:cubicBezTo>
                <a:close/>
                <a:moveTo>
                  <a:pt x="1118991" y="3484198"/>
                </a:moveTo>
                <a:lnTo>
                  <a:pt x="1383029" y="3484198"/>
                </a:lnTo>
                <a:cubicBezTo>
                  <a:pt x="1493873" y="3484198"/>
                  <a:pt x="1590489" y="3418713"/>
                  <a:pt x="1629181" y="3317360"/>
                </a:cubicBezTo>
                <a:lnTo>
                  <a:pt x="1629396" y="3316790"/>
                </a:lnTo>
                <a:lnTo>
                  <a:pt x="1629624" y="3316207"/>
                </a:lnTo>
                <a:lnTo>
                  <a:pt x="1669152" y="3220481"/>
                </a:lnTo>
                <a:cubicBezTo>
                  <a:pt x="1669887" y="3218707"/>
                  <a:pt x="1668582" y="3216755"/>
                  <a:pt x="1666669" y="3216755"/>
                </a:cubicBezTo>
                <a:lnTo>
                  <a:pt x="1405353" y="3216755"/>
                </a:lnTo>
                <a:cubicBezTo>
                  <a:pt x="1285755" y="3216755"/>
                  <a:pt x="1196318" y="3271354"/>
                  <a:pt x="1159987" y="3366535"/>
                </a:cubicBezTo>
                <a:lnTo>
                  <a:pt x="1116466" y="3480548"/>
                </a:lnTo>
                <a:cubicBezTo>
                  <a:pt x="1115799" y="3482310"/>
                  <a:pt x="1117097" y="3484198"/>
                  <a:pt x="1118990" y="3484198"/>
                </a:cubicBezTo>
                <a:close/>
                <a:moveTo>
                  <a:pt x="1223266" y="3978705"/>
                </a:moveTo>
                <a:lnTo>
                  <a:pt x="1534567" y="3978705"/>
                </a:lnTo>
                <a:cubicBezTo>
                  <a:pt x="1664617" y="3978705"/>
                  <a:pt x="1778184" y="3901534"/>
                  <a:pt x="1823717" y="3782236"/>
                </a:cubicBezTo>
                <a:lnTo>
                  <a:pt x="1880805" y="3643952"/>
                </a:lnTo>
                <a:cubicBezTo>
                  <a:pt x="1885278" y="3632241"/>
                  <a:pt x="1876004" y="3619136"/>
                  <a:pt x="1863233" y="3619136"/>
                </a:cubicBezTo>
                <a:lnTo>
                  <a:pt x="1863233" y="3619136"/>
                </a:lnTo>
                <a:cubicBezTo>
                  <a:pt x="1863233" y="3619136"/>
                  <a:pt x="1556877" y="3619136"/>
                  <a:pt x="1556877" y="3619136"/>
                </a:cubicBezTo>
                <a:cubicBezTo>
                  <a:pt x="1425915" y="3619136"/>
                  <a:pt x="1314349" y="3678412"/>
                  <a:pt x="1268499" y="3798547"/>
                </a:cubicBezTo>
                <a:lnTo>
                  <a:pt x="1207973" y="3957109"/>
                </a:lnTo>
                <a:cubicBezTo>
                  <a:pt x="1204082" y="3967299"/>
                  <a:pt x="1212155" y="3978705"/>
                  <a:pt x="1223265" y="3978705"/>
                </a:cubicBezTo>
                <a:close/>
                <a:moveTo>
                  <a:pt x="2071782" y="3170699"/>
                </a:moveTo>
                <a:cubicBezTo>
                  <a:pt x="1940820" y="3170699"/>
                  <a:pt x="1829267" y="3229961"/>
                  <a:pt x="1783404" y="3350109"/>
                </a:cubicBezTo>
                <a:lnTo>
                  <a:pt x="1722870" y="3508671"/>
                </a:lnTo>
                <a:cubicBezTo>
                  <a:pt x="1718981" y="3518861"/>
                  <a:pt x="1727051" y="3530255"/>
                  <a:pt x="1738174" y="3530255"/>
                </a:cubicBezTo>
                <a:lnTo>
                  <a:pt x="2049471" y="3530255"/>
                </a:lnTo>
                <a:cubicBezTo>
                  <a:pt x="2179509" y="3530255"/>
                  <a:pt x="2293076" y="3453097"/>
                  <a:pt x="2338622" y="3333798"/>
                </a:cubicBezTo>
                <a:lnTo>
                  <a:pt x="2395710" y="3195514"/>
                </a:lnTo>
                <a:cubicBezTo>
                  <a:pt x="2400182" y="3183791"/>
                  <a:pt x="2390908" y="3170699"/>
                  <a:pt x="2378138" y="3170699"/>
                </a:cubicBezTo>
                <a:lnTo>
                  <a:pt x="2378138" y="3170699"/>
                </a:lnTo>
                <a:cubicBezTo>
                  <a:pt x="2378138" y="3170699"/>
                  <a:pt x="2071782" y="3170699"/>
                  <a:pt x="2071782" y="3170699"/>
                </a:cubicBezTo>
                <a:close/>
                <a:moveTo>
                  <a:pt x="4085513" y="4865378"/>
                </a:moveTo>
                <a:lnTo>
                  <a:pt x="4146035" y="4706816"/>
                </a:lnTo>
                <a:cubicBezTo>
                  <a:pt x="4191897" y="4586668"/>
                  <a:pt x="4303450" y="4527406"/>
                  <a:pt x="4434413" y="4527406"/>
                </a:cubicBezTo>
                <a:lnTo>
                  <a:pt x="4740769" y="4527406"/>
                </a:lnTo>
                <a:cubicBezTo>
                  <a:pt x="4753539" y="4527406"/>
                  <a:pt x="4762813" y="4540498"/>
                  <a:pt x="4758341" y="4552221"/>
                </a:cubicBezTo>
                <a:lnTo>
                  <a:pt x="4701253" y="4690505"/>
                </a:lnTo>
                <a:cubicBezTo>
                  <a:pt x="4655707" y="4809803"/>
                  <a:pt x="4542152" y="4886962"/>
                  <a:pt x="4412090" y="4886962"/>
                </a:cubicBezTo>
                <a:lnTo>
                  <a:pt x="4100805" y="4886962"/>
                </a:lnTo>
                <a:cubicBezTo>
                  <a:pt x="4089694" y="4886962"/>
                  <a:pt x="4081611" y="4875568"/>
                  <a:pt x="4085513" y="4865378"/>
                </a:cubicBezTo>
                <a:close/>
                <a:moveTo>
                  <a:pt x="4148049" y="4840905"/>
                </a:moveTo>
                <a:lnTo>
                  <a:pt x="4412090" y="4840905"/>
                </a:lnTo>
                <a:cubicBezTo>
                  <a:pt x="4522933" y="4840905"/>
                  <a:pt x="4619549" y="4775420"/>
                  <a:pt x="4658241" y="4674080"/>
                </a:cubicBezTo>
                <a:lnTo>
                  <a:pt x="4658456" y="4673497"/>
                </a:lnTo>
                <a:lnTo>
                  <a:pt x="4658684" y="4672926"/>
                </a:lnTo>
                <a:lnTo>
                  <a:pt x="4698225" y="4577188"/>
                </a:lnTo>
                <a:cubicBezTo>
                  <a:pt x="4698947" y="4575414"/>
                  <a:pt x="4697642" y="4573462"/>
                  <a:pt x="4695729" y="4573462"/>
                </a:cubicBezTo>
                <a:lnTo>
                  <a:pt x="4434413" y="4573462"/>
                </a:lnTo>
                <a:cubicBezTo>
                  <a:pt x="4314815" y="4573462"/>
                  <a:pt x="4225382" y="4628061"/>
                  <a:pt x="4189047" y="4723241"/>
                </a:cubicBezTo>
                <a:lnTo>
                  <a:pt x="4145528" y="4837255"/>
                </a:lnTo>
                <a:cubicBezTo>
                  <a:pt x="4144856" y="4839017"/>
                  <a:pt x="4146161" y="4840905"/>
                  <a:pt x="4148049" y="4840905"/>
                </a:cubicBezTo>
                <a:close/>
                <a:moveTo>
                  <a:pt x="1955668" y="4432212"/>
                </a:moveTo>
                <a:lnTo>
                  <a:pt x="2266965" y="4432212"/>
                </a:lnTo>
                <a:cubicBezTo>
                  <a:pt x="2397015" y="4432212"/>
                  <a:pt x="2510582" y="4355042"/>
                  <a:pt x="2556116" y="4235743"/>
                </a:cubicBezTo>
                <a:lnTo>
                  <a:pt x="2613216" y="4097459"/>
                </a:lnTo>
                <a:cubicBezTo>
                  <a:pt x="2617676" y="4085748"/>
                  <a:pt x="2608402" y="4072643"/>
                  <a:pt x="2595631" y="4072643"/>
                </a:cubicBezTo>
                <a:lnTo>
                  <a:pt x="2595631" y="4072643"/>
                </a:lnTo>
                <a:cubicBezTo>
                  <a:pt x="2595631" y="4072643"/>
                  <a:pt x="2289288" y="4072643"/>
                  <a:pt x="2289288" y="4072643"/>
                </a:cubicBezTo>
                <a:cubicBezTo>
                  <a:pt x="2158326" y="4072643"/>
                  <a:pt x="2046760" y="4131919"/>
                  <a:pt x="2000910" y="4252054"/>
                </a:cubicBezTo>
                <a:lnTo>
                  <a:pt x="1940376" y="4410616"/>
                </a:lnTo>
                <a:cubicBezTo>
                  <a:pt x="1936487" y="4420806"/>
                  <a:pt x="1944557" y="4432212"/>
                  <a:pt x="1955668" y="4432212"/>
                </a:cubicBezTo>
                <a:close/>
                <a:moveTo>
                  <a:pt x="2622110" y="4432212"/>
                </a:moveTo>
                <a:lnTo>
                  <a:pt x="2933407" y="4432212"/>
                </a:lnTo>
                <a:cubicBezTo>
                  <a:pt x="3063457" y="4432212"/>
                  <a:pt x="3177025" y="4355042"/>
                  <a:pt x="3222558" y="4235743"/>
                </a:cubicBezTo>
                <a:lnTo>
                  <a:pt x="3279646" y="4097459"/>
                </a:lnTo>
                <a:cubicBezTo>
                  <a:pt x="3284118" y="4085748"/>
                  <a:pt x="3274844" y="4072643"/>
                  <a:pt x="3262074" y="4072643"/>
                </a:cubicBezTo>
                <a:lnTo>
                  <a:pt x="3262074" y="4072643"/>
                </a:lnTo>
                <a:cubicBezTo>
                  <a:pt x="3262074" y="4072643"/>
                  <a:pt x="2955730" y="4072643"/>
                  <a:pt x="2955730" y="4072643"/>
                </a:cubicBezTo>
                <a:cubicBezTo>
                  <a:pt x="2824755" y="4072643"/>
                  <a:pt x="2713202" y="4131919"/>
                  <a:pt x="2667339" y="4252054"/>
                </a:cubicBezTo>
                <a:lnTo>
                  <a:pt x="2606818" y="4410616"/>
                </a:lnTo>
                <a:cubicBezTo>
                  <a:pt x="2602916" y="4420806"/>
                  <a:pt x="2610999" y="4432212"/>
                  <a:pt x="2622110" y="4432212"/>
                </a:cubicBezTo>
                <a:close/>
                <a:moveTo>
                  <a:pt x="1877245" y="3957109"/>
                </a:moveTo>
                <a:lnTo>
                  <a:pt x="1937766" y="3798547"/>
                </a:lnTo>
                <a:cubicBezTo>
                  <a:pt x="1983629" y="3678412"/>
                  <a:pt x="2095195" y="3619149"/>
                  <a:pt x="2226145" y="3619149"/>
                </a:cubicBezTo>
                <a:lnTo>
                  <a:pt x="2532500" y="3619149"/>
                </a:lnTo>
                <a:cubicBezTo>
                  <a:pt x="2545271" y="3619149"/>
                  <a:pt x="2554545" y="3632241"/>
                  <a:pt x="2550073" y="3643965"/>
                </a:cubicBezTo>
                <a:lnTo>
                  <a:pt x="2492985" y="3782248"/>
                </a:lnTo>
                <a:cubicBezTo>
                  <a:pt x="2447451" y="3901547"/>
                  <a:pt x="2333871" y="3978705"/>
                  <a:pt x="2203834" y="3978705"/>
                </a:cubicBezTo>
                <a:lnTo>
                  <a:pt x="1892537" y="3978705"/>
                </a:lnTo>
                <a:cubicBezTo>
                  <a:pt x="1881426" y="3978705"/>
                  <a:pt x="1873343" y="3967312"/>
                  <a:pt x="1877245" y="3957109"/>
                </a:cubicBezTo>
                <a:close/>
                <a:moveTo>
                  <a:pt x="1939781" y="3932649"/>
                </a:moveTo>
                <a:lnTo>
                  <a:pt x="2203834" y="3932649"/>
                </a:lnTo>
                <a:cubicBezTo>
                  <a:pt x="2314665" y="3932649"/>
                  <a:pt x="2411281" y="3867163"/>
                  <a:pt x="2449973" y="3765810"/>
                </a:cubicBezTo>
                <a:lnTo>
                  <a:pt x="2450188" y="3765228"/>
                </a:lnTo>
                <a:lnTo>
                  <a:pt x="2450429" y="3764657"/>
                </a:lnTo>
                <a:lnTo>
                  <a:pt x="2489944" y="3668932"/>
                </a:lnTo>
                <a:cubicBezTo>
                  <a:pt x="2490679" y="3667157"/>
                  <a:pt x="2489374" y="3665206"/>
                  <a:pt x="2487461" y="3665206"/>
                </a:cubicBezTo>
                <a:lnTo>
                  <a:pt x="2226145" y="3665206"/>
                </a:lnTo>
                <a:cubicBezTo>
                  <a:pt x="2106547" y="3665206"/>
                  <a:pt x="2017114" y="3719792"/>
                  <a:pt x="1980779" y="3814985"/>
                </a:cubicBezTo>
                <a:lnTo>
                  <a:pt x="1937260" y="3928986"/>
                </a:lnTo>
                <a:cubicBezTo>
                  <a:pt x="1936588" y="3930748"/>
                  <a:pt x="1937893" y="3932649"/>
                  <a:pt x="1939781" y="3932649"/>
                </a:cubicBezTo>
                <a:close/>
                <a:moveTo>
                  <a:pt x="5285142" y="4410616"/>
                </a:moveTo>
                <a:lnTo>
                  <a:pt x="5345663" y="4252054"/>
                </a:lnTo>
                <a:cubicBezTo>
                  <a:pt x="5391526" y="4131919"/>
                  <a:pt x="5503092" y="4072643"/>
                  <a:pt x="5634054" y="4072643"/>
                </a:cubicBezTo>
                <a:lnTo>
                  <a:pt x="5940397" y="4072643"/>
                </a:lnTo>
                <a:cubicBezTo>
                  <a:pt x="5953180" y="4072643"/>
                  <a:pt x="5962442" y="4085748"/>
                  <a:pt x="5957982" y="4097459"/>
                </a:cubicBezTo>
                <a:lnTo>
                  <a:pt x="5900882" y="4235743"/>
                </a:lnTo>
                <a:cubicBezTo>
                  <a:pt x="5855348" y="4355042"/>
                  <a:pt x="5741781" y="4432212"/>
                  <a:pt x="5611731" y="4432212"/>
                </a:cubicBezTo>
                <a:lnTo>
                  <a:pt x="5300434" y="4432212"/>
                </a:lnTo>
                <a:cubicBezTo>
                  <a:pt x="5289323" y="4432212"/>
                  <a:pt x="5281253" y="4420806"/>
                  <a:pt x="5285142" y="4410616"/>
                </a:cubicBezTo>
                <a:close/>
                <a:moveTo>
                  <a:pt x="5347690" y="4386143"/>
                </a:moveTo>
                <a:lnTo>
                  <a:pt x="5611731" y="4386143"/>
                </a:lnTo>
                <a:cubicBezTo>
                  <a:pt x="5722562" y="4386143"/>
                  <a:pt x="5819178" y="4320657"/>
                  <a:pt x="5857870" y="4219318"/>
                </a:cubicBezTo>
                <a:lnTo>
                  <a:pt x="5858097" y="4218735"/>
                </a:lnTo>
                <a:lnTo>
                  <a:pt x="5858326" y="4218165"/>
                </a:lnTo>
                <a:lnTo>
                  <a:pt x="5897854" y="4122439"/>
                </a:lnTo>
                <a:cubicBezTo>
                  <a:pt x="5898589" y="4120652"/>
                  <a:pt x="5897284" y="4118713"/>
                  <a:pt x="5895358" y="4118713"/>
                </a:cubicBezTo>
                <a:lnTo>
                  <a:pt x="5634054" y="4118713"/>
                </a:lnTo>
                <a:cubicBezTo>
                  <a:pt x="5514456" y="4118713"/>
                  <a:pt x="5425011" y="4173299"/>
                  <a:pt x="5388688" y="4268492"/>
                </a:cubicBezTo>
                <a:lnTo>
                  <a:pt x="5345169" y="4382493"/>
                </a:lnTo>
                <a:cubicBezTo>
                  <a:pt x="5344498" y="4384255"/>
                  <a:pt x="5345803" y="4386156"/>
                  <a:pt x="5347690" y="4386156"/>
                </a:cubicBezTo>
                <a:close/>
                <a:moveTo>
                  <a:pt x="553996" y="3978705"/>
                </a:moveTo>
                <a:lnTo>
                  <a:pt x="865290" y="3978705"/>
                </a:lnTo>
                <a:cubicBezTo>
                  <a:pt x="995342" y="3978705"/>
                  <a:pt x="1108908" y="3901534"/>
                  <a:pt x="1154444" y="3782236"/>
                </a:cubicBezTo>
                <a:lnTo>
                  <a:pt x="1211535" y="3643952"/>
                </a:lnTo>
                <a:cubicBezTo>
                  <a:pt x="1216001" y="3632241"/>
                  <a:pt x="1206729" y="3619136"/>
                  <a:pt x="1193954" y="3619136"/>
                </a:cubicBezTo>
                <a:lnTo>
                  <a:pt x="1193961" y="3619136"/>
                </a:lnTo>
                <a:cubicBezTo>
                  <a:pt x="1193961" y="3619136"/>
                  <a:pt x="887602" y="3619136"/>
                  <a:pt x="887602" y="3619136"/>
                </a:cubicBezTo>
                <a:cubicBezTo>
                  <a:pt x="756641" y="3619136"/>
                  <a:pt x="645086" y="3678412"/>
                  <a:pt x="599221" y="3798547"/>
                </a:cubicBezTo>
                <a:lnTo>
                  <a:pt x="538697" y="3957109"/>
                </a:lnTo>
                <a:cubicBezTo>
                  <a:pt x="534806" y="3967299"/>
                  <a:pt x="542879" y="3978705"/>
                  <a:pt x="553995" y="3978705"/>
                </a:cubicBezTo>
                <a:close/>
                <a:moveTo>
                  <a:pt x="1425319" y="4886962"/>
                </a:moveTo>
                <a:lnTo>
                  <a:pt x="1736616" y="4886962"/>
                </a:lnTo>
                <a:cubicBezTo>
                  <a:pt x="1866654" y="4886962"/>
                  <a:pt x="1980234" y="4809803"/>
                  <a:pt x="2025767" y="4690505"/>
                </a:cubicBezTo>
                <a:lnTo>
                  <a:pt x="2082855" y="4552221"/>
                </a:lnTo>
                <a:cubicBezTo>
                  <a:pt x="2087327" y="4540510"/>
                  <a:pt x="2078053" y="4527406"/>
                  <a:pt x="2065283" y="4527406"/>
                </a:cubicBezTo>
                <a:lnTo>
                  <a:pt x="1758927" y="4527406"/>
                </a:lnTo>
                <a:cubicBezTo>
                  <a:pt x="1627964" y="4527406"/>
                  <a:pt x="1516399" y="4586668"/>
                  <a:pt x="1470549" y="4706816"/>
                </a:cubicBezTo>
                <a:lnTo>
                  <a:pt x="1410015" y="4865378"/>
                </a:lnTo>
                <a:cubicBezTo>
                  <a:pt x="1406125" y="4875568"/>
                  <a:pt x="1414196" y="4886962"/>
                  <a:pt x="1425307" y="4886962"/>
                </a:cubicBezTo>
                <a:close/>
                <a:moveTo>
                  <a:pt x="801270" y="634171"/>
                </a:moveTo>
                <a:lnTo>
                  <a:pt x="740745" y="792733"/>
                </a:lnTo>
                <a:cubicBezTo>
                  <a:pt x="736854" y="802928"/>
                  <a:pt x="744927" y="814324"/>
                  <a:pt x="756037" y="814324"/>
                </a:cubicBezTo>
                <a:lnTo>
                  <a:pt x="1067337" y="814324"/>
                </a:lnTo>
                <a:cubicBezTo>
                  <a:pt x="1197382" y="814324"/>
                  <a:pt x="1310954" y="737161"/>
                  <a:pt x="1356487" y="617861"/>
                </a:cubicBezTo>
                <a:lnTo>
                  <a:pt x="1413588" y="479576"/>
                </a:lnTo>
                <a:cubicBezTo>
                  <a:pt x="1418047" y="467862"/>
                  <a:pt x="1408773" y="454763"/>
                  <a:pt x="1396003" y="454763"/>
                </a:cubicBezTo>
                <a:lnTo>
                  <a:pt x="1089649" y="454763"/>
                </a:lnTo>
                <a:cubicBezTo>
                  <a:pt x="958682" y="454763"/>
                  <a:pt x="847133" y="514030"/>
                  <a:pt x="801269" y="634171"/>
                </a:cubicBezTo>
                <a:close/>
                <a:moveTo>
                  <a:pt x="4770072" y="4886962"/>
                </a:moveTo>
                <a:lnTo>
                  <a:pt x="5081369" y="4886962"/>
                </a:lnTo>
                <a:cubicBezTo>
                  <a:pt x="5211407" y="4886962"/>
                  <a:pt x="5324987" y="4809803"/>
                  <a:pt x="5370520" y="4690505"/>
                </a:cubicBezTo>
                <a:lnTo>
                  <a:pt x="5427608" y="4552221"/>
                </a:lnTo>
                <a:cubicBezTo>
                  <a:pt x="5432081" y="4540510"/>
                  <a:pt x="5422807" y="4527406"/>
                  <a:pt x="5410036" y="4527406"/>
                </a:cubicBezTo>
                <a:lnTo>
                  <a:pt x="5103680" y="4527406"/>
                </a:lnTo>
                <a:cubicBezTo>
                  <a:pt x="4972718" y="4527406"/>
                  <a:pt x="4861165" y="4586668"/>
                  <a:pt x="4815302" y="4706816"/>
                </a:cubicBezTo>
                <a:lnTo>
                  <a:pt x="4754781" y="4865378"/>
                </a:lnTo>
                <a:cubicBezTo>
                  <a:pt x="4750879" y="4875568"/>
                  <a:pt x="4758962" y="4886962"/>
                  <a:pt x="4770072" y="4886962"/>
                </a:cubicBezTo>
                <a:close/>
                <a:moveTo>
                  <a:pt x="3931353" y="1"/>
                </a:moveTo>
                <a:lnTo>
                  <a:pt x="3931353" y="4"/>
                </a:lnTo>
                <a:cubicBezTo>
                  <a:pt x="3944124" y="4"/>
                  <a:pt x="3953386" y="13098"/>
                  <a:pt x="3948926" y="24817"/>
                </a:cubicBezTo>
                <a:lnTo>
                  <a:pt x="3891838" y="163099"/>
                </a:lnTo>
                <a:cubicBezTo>
                  <a:pt x="3846292" y="282399"/>
                  <a:pt x="3732724" y="359565"/>
                  <a:pt x="3602674" y="359565"/>
                </a:cubicBezTo>
                <a:lnTo>
                  <a:pt x="3291390" y="359565"/>
                </a:lnTo>
                <a:cubicBezTo>
                  <a:pt x="3280279" y="359565"/>
                  <a:pt x="3272196" y="348166"/>
                  <a:pt x="3276098" y="337970"/>
                </a:cubicBezTo>
                <a:lnTo>
                  <a:pt x="3336620" y="179408"/>
                </a:lnTo>
                <a:cubicBezTo>
                  <a:pt x="3382482" y="59270"/>
                  <a:pt x="3494035" y="0"/>
                  <a:pt x="3624998" y="0"/>
                </a:cubicBezTo>
                <a:lnTo>
                  <a:pt x="3931353" y="0"/>
                </a:lnTo>
                <a:close/>
                <a:moveTo>
                  <a:pt x="3886302" y="46062"/>
                </a:moveTo>
                <a:lnTo>
                  <a:pt x="3624998" y="46062"/>
                </a:lnTo>
                <a:cubicBezTo>
                  <a:pt x="3505400" y="46062"/>
                  <a:pt x="3415955" y="100653"/>
                  <a:pt x="3379632" y="195840"/>
                </a:cubicBezTo>
                <a:lnTo>
                  <a:pt x="3336113" y="309846"/>
                </a:lnTo>
                <a:cubicBezTo>
                  <a:pt x="3335441" y="311612"/>
                  <a:pt x="3336734" y="313506"/>
                  <a:pt x="3338634" y="313506"/>
                </a:cubicBezTo>
                <a:lnTo>
                  <a:pt x="3602674" y="313506"/>
                </a:lnTo>
                <a:cubicBezTo>
                  <a:pt x="3713518" y="313506"/>
                  <a:pt x="3810134" y="248018"/>
                  <a:pt x="3848813" y="146670"/>
                </a:cubicBezTo>
                <a:lnTo>
                  <a:pt x="3849041" y="146091"/>
                </a:lnTo>
                <a:lnTo>
                  <a:pt x="3849269" y="145518"/>
                </a:lnTo>
                <a:lnTo>
                  <a:pt x="3888797" y="49787"/>
                </a:lnTo>
                <a:cubicBezTo>
                  <a:pt x="3889532" y="48013"/>
                  <a:pt x="3888227" y="46062"/>
                  <a:pt x="3886302" y="46062"/>
                </a:cubicBezTo>
                <a:close/>
                <a:moveTo>
                  <a:pt x="3276086" y="4410616"/>
                </a:moveTo>
                <a:lnTo>
                  <a:pt x="3336620" y="4252054"/>
                </a:lnTo>
                <a:cubicBezTo>
                  <a:pt x="3382470" y="4131919"/>
                  <a:pt x="3494035" y="4072643"/>
                  <a:pt x="3624998" y="4072643"/>
                </a:cubicBezTo>
                <a:lnTo>
                  <a:pt x="3931353" y="4072643"/>
                </a:lnTo>
                <a:cubicBezTo>
                  <a:pt x="3944111" y="4072643"/>
                  <a:pt x="3953386" y="4085748"/>
                  <a:pt x="3948926" y="4097459"/>
                </a:cubicBezTo>
                <a:lnTo>
                  <a:pt x="3891825" y="4235743"/>
                </a:lnTo>
                <a:cubicBezTo>
                  <a:pt x="3846292" y="4355042"/>
                  <a:pt x="3732724" y="4432212"/>
                  <a:pt x="3602674" y="4432212"/>
                </a:cubicBezTo>
                <a:lnTo>
                  <a:pt x="3291390" y="4432212"/>
                </a:lnTo>
                <a:cubicBezTo>
                  <a:pt x="3280267" y="4432212"/>
                  <a:pt x="3272196" y="4420806"/>
                  <a:pt x="3276098" y="4410616"/>
                </a:cubicBezTo>
                <a:close/>
                <a:moveTo>
                  <a:pt x="3338634" y="4386143"/>
                </a:moveTo>
                <a:lnTo>
                  <a:pt x="3602674" y="4386143"/>
                </a:lnTo>
                <a:cubicBezTo>
                  <a:pt x="3713518" y="4386143"/>
                  <a:pt x="3810134" y="4320657"/>
                  <a:pt x="3848826" y="4219318"/>
                </a:cubicBezTo>
                <a:lnTo>
                  <a:pt x="3849041" y="4218735"/>
                </a:lnTo>
                <a:lnTo>
                  <a:pt x="3849269" y="4218165"/>
                </a:lnTo>
                <a:lnTo>
                  <a:pt x="3888797" y="4122439"/>
                </a:lnTo>
                <a:cubicBezTo>
                  <a:pt x="3889532" y="4120652"/>
                  <a:pt x="3888227" y="4118713"/>
                  <a:pt x="3886302" y="4118713"/>
                </a:cubicBezTo>
                <a:lnTo>
                  <a:pt x="3624998" y="4118713"/>
                </a:lnTo>
                <a:cubicBezTo>
                  <a:pt x="3505400" y="4118713"/>
                  <a:pt x="3415955" y="4173299"/>
                  <a:pt x="3379632" y="4268492"/>
                </a:cubicBezTo>
                <a:lnTo>
                  <a:pt x="3336113" y="4382493"/>
                </a:lnTo>
                <a:cubicBezTo>
                  <a:pt x="3335441" y="4384255"/>
                  <a:pt x="3336734" y="4386156"/>
                  <a:pt x="3338634" y="4386156"/>
                </a:cubicBezTo>
                <a:close/>
                <a:moveTo>
                  <a:pt x="617132" y="4432212"/>
                </a:moveTo>
                <a:lnTo>
                  <a:pt x="928433" y="4432212"/>
                </a:lnTo>
                <a:cubicBezTo>
                  <a:pt x="1058478" y="4432212"/>
                  <a:pt x="1172050" y="4355042"/>
                  <a:pt x="1217581" y="4235743"/>
                </a:cubicBezTo>
                <a:lnTo>
                  <a:pt x="1274669" y="4097459"/>
                </a:lnTo>
                <a:cubicBezTo>
                  <a:pt x="1279141" y="4085748"/>
                  <a:pt x="1269867" y="4072643"/>
                  <a:pt x="1257098" y="4072643"/>
                </a:cubicBezTo>
                <a:lnTo>
                  <a:pt x="1257104" y="4072643"/>
                </a:lnTo>
                <a:cubicBezTo>
                  <a:pt x="1257104" y="4072643"/>
                  <a:pt x="950746" y="4072643"/>
                  <a:pt x="950746" y="4072643"/>
                </a:cubicBezTo>
                <a:cubicBezTo>
                  <a:pt x="819778" y="4072643"/>
                  <a:pt x="708229" y="4131919"/>
                  <a:pt x="662365" y="4252054"/>
                </a:cubicBezTo>
                <a:lnTo>
                  <a:pt x="601840" y="4410616"/>
                </a:lnTo>
                <a:cubicBezTo>
                  <a:pt x="597949" y="4420806"/>
                  <a:pt x="606022" y="4432212"/>
                  <a:pt x="617132" y="4432212"/>
                </a:cubicBezTo>
                <a:close/>
                <a:moveTo>
                  <a:pt x="2912553" y="5335412"/>
                </a:moveTo>
                <a:lnTo>
                  <a:pt x="3223838" y="5335412"/>
                </a:lnTo>
                <a:cubicBezTo>
                  <a:pt x="3353900" y="5335412"/>
                  <a:pt x="3467455" y="5258254"/>
                  <a:pt x="3513001" y="5138955"/>
                </a:cubicBezTo>
                <a:lnTo>
                  <a:pt x="3570089" y="5000659"/>
                </a:lnTo>
                <a:cubicBezTo>
                  <a:pt x="3574549" y="4988948"/>
                  <a:pt x="3565275" y="4975856"/>
                  <a:pt x="3552517" y="4975856"/>
                </a:cubicBezTo>
                <a:lnTo>
                  <a:pt x="3246161" y="4975856"/>
                </a:lnTo>
                <a:cubicBezTo>
                  <a:pt x="3115199" y="4975856"/>
                  <a:pt x="3003633" y="5035119"/>
                  <a:pt x="2957783" y="5155254"/>
                </a:cubicBezTo>
                <a:lnTo>
                  <a:pt x="2897262" y="5313816"/>
                </a:lnTo>
                <a:cubicBezTo>
                  <a:pt x="2893360" y="5324018"/>
                  <a:pt x="2901443" y="5335412"/>
                  <a:pt x="2912553" y="5335412"/>
                </a:cubicBezTo>
                <a:close/>
                <a:moveTo>
                  <a:pt x="1374642" y="195838"/>
                </a:moveTo>
                <a:cubicBezTo>
                  <a:pt x="1376074" y="192103"/>
                  <a:pt x="1377721" y="188539"/>
                  <a:pt x="1379317" y="184931"/>
                </a:cubicBezTo>
                <a:cubicBezTo>
                  <a:pt x="1361669" y="188490"/>
                  <a:pt x="1343894" y="191691"/>
                  <a:pt x="1325941" y="194331"/>
                </a:cubicBezTo>
                <a:lnTo>
                  <a:pt x="1271109" y="337970"/>
                </a:lnTo>
                <a:cubicBezTo>
                  <a:pt x="1267207" y="348165"/>
                  <a:pt x="1275290" y="359565"/>
                  <a:pt x="1286401" y="359565"/>
                </a:cubicBezTo>
                <a:lnTo>
                  <a:pt x="1597698" y="359565"/>
                </a:lnTo>
                <a:cubicBezTo>
                  <a:pt x="1727735" y="359565"/>
                  <a:pt x="1841302" y="282399"/>
                  <a:pt x="1886848" y="163099"/>
                </a:cubicBezTo>
                <a:lnTo>
                  <a:pt x="1943936" y="24817"/>
                </a:lnTo>
                <a:cubicBezTo>
                  <a:pt x="1948408" y="13098"/>
                  <a:pt x="1939135" y="4"/>
                  <a:pt x="1926364" y="4"/>
                </a:cubicBezTo>
                <a:lnTo>
                  <a:pt x="1926364" y="1"/>
                </a:lnTo>
                <a:lnTo>
                  <a:pt x="1787382" y="1"/>
                </a:lnTo>
                <a:cubicBezTo>
                  <a:pt x="1766237" y="16200"/>
                  <a:pt x="1744497" y="31621"/>
                  <a:pt x="1722084" y="46062"/>
                </a:cubicBezTo>
                <a:lnTo>
                  <a:pt x="1881325" y="46062"/>
                </a:lnTo>
                <a:cubicBezTo>
                  <a:pt x="1883238" y="46062"/>
                  <a:pt x="1884543" y="48015"/>
                  <a:pt x="1883808" y="49787"/>
                </a:cubicBezTo>
                <a:lnTo>
                  <a:pt x="1844292" y="145518"/>
                </a:lnTo>
                <a:lnTo>
                  <a:pt x="1844052" y="146091"/>
                </a:lnTo>
                <a:lnTo>
                  <a:pt x="1843836" y="146670"/>
                </a:lnTo>
                <a:cubicBezTo>
                  <a:pt x="1805144" y="248018"/>
                  <a:pt x="1708528" y="313506"/>
                  <a:pt x="1597698" y="313506"/>
                </a:cubicBezTo>
                <a:lnTo>
                  <a:pt x="1333644" y="313506"/>
                </a:lnTo>
                <a:cubicBezTo>
                  <a:pt x="1331757" y="313506"/>
                  <a:pt x="1330452" y="311612"/>
                  <a:pt x="1331123" y="309846"/>
                </a:cubicBezTo>
                <a:lnTo>
                  <a:pt x="1374655" y="195840"/>
                </a:lnTo>
                <a:close/>
                <a:moveTo>
                  <a:pt x="2230819" y="5313816"/>
                </a:moveTo>
                <a:lnTo>
                  <a:pt x="2291341" y="5155254"/>
                </a:lnTo>
                <a:cubicBezTo>
                  <a:pt x="2337191" y="5035119"/>
                  <a:pt x="2448756" y="4975843"/>
                  <a:pt x="2579719" y="4975843"/>
                </a:cubicBezTo>
                <a:lnTo>
                  <a:pt x="2886075" y="4975843"/>
                </a:lnTo>
                <a:lnTo>
                  <a:pt x="2886075" y="4975843"/>
                </a:lnTo>
                <a:cubicBezTo>
                  <a:pt x="2898845" y="4975843"/>
                  <a:pt x="2908119" y="4988948"/>
                  <a:pt x="2903647" y="5000659"/>
                </a:cubicBezTo>
                <a:lnTo>
                  <a:pt x="2846559" y="5138942"/>
                </a:lnTo>
                <a:cubicBezTo>
                  <a:pt x="2801013" y="5258241"/>
                  <a:pt x="2687458" y="5335412"/>
                  <a:pt x="2557408" y="5335412"/>
                </a:cubicBezTo>
                <a:lnTo>
                  <a:pt x="2246111" y="5335412"/>
                </a:lnTo>
                <a:cubicBezTo>
                  <a:pt x="2235000" y="5335412"/>
                  <a:pt x="2226917" y="5324006"/>
                  <a:pt x="2230819" y="5313816"/>
                </a:cubicBezTo>
                <a:close/>
                <a:moveTo>
                  <a:pt x="2293355" y="5289355"/>
                </a:moveTo>
                <a:lnTo>
                  <a:pt x="2557396" y="5289355"/>
                </a:lnTo>
                <a:cubicBezTo>
                  <a:pt x="2668239" y="5289355"/>
                  <a:pt x="2764855" y="5223870"/>
                  <a:pt x="2803547" y="5122517"/>
                </a:cubicBezTo>
                <a:lnTo>
                  <a:pt x="2803762" y="5121934"/>
                </a:lnTo>
                <a:lnTo>
                  <a:pt x="2804003" y="5121364"/>
                </a:lnTo>
                <a:lnTo>
                  <a:pt x="2843519" y="5025626"/>
                </a:lnTo>
                <a:cubicBezTo>
                  <a:pt x="2844253" y="5023864"/>
                  <a:pt x="2842948" y="5021913"/>
                  <a:pt x="2841023" y="5021913"/>
                </a:cubicBezTo>
                <a:lnTo>
                  <a:pt x="2579719" y="5021913"/>
                </a:lnTo>
                <a:cubicBezTo>
                  <a:pt x="2460121" y="5021913"/>
                  <a:pt x="2370676" y="5076498"/>
                  <a:pt x="2334353" y="5171679"/>
                </a:cubicBezTo>
                <a:lnTo>
                  <a:pt x="2290834" y="5285693"/>
                </a:lnTo>
                <a:cubicBezTo>
                  <a:pt x="2290162" y="5287454"/>
                  <a:pt x="2291467" y="5289355"/>
                  <a:pt x="2293355" y="5289355"/>
                </a:cubicBezTo>
                <a:close/>
                <a:moveTo>
                  <a:pt x="2076444" y="4865378"/>
                </a:moveTo>
                <a:lnTo>
                  <a:pt x="2136978" y="4706816"/>
                </a:lnTo>
                <a:cubicBezTo>
                  <a:pt x="2182841" y="4586668"/>
                  <a:pt x="2294407" y="4527406"/>
                  <a:pt x="2425356" y="4527406"/>
                </a:cubicBezTo>
                <a:lnTo>
                  <a:pt x="2731712" y="4527406"/>
                </a:lnTo>
                <a:cubicBezTo>
                  <a:pt x="2744483" y="4527406"/>
                  <a:pt x="2753757" y="4540498"/>
                  <a:pt x="2749284" y="4552221"/>
                </a:cubicBezTo>
                <a:lnTo>
                  <a:pt x="2692197" y="4690505"/>
                </a:lnTo>
                <a:cubicBezTo>
                  <a:pt x="2646651" y="4809803"/>
                  <a:pt x="2533083" y="4886962"/>
                  <a:pt x="2403046" y="4886962"/>
                </a:cubicBezTo>
                <a:lnTo>
                  <a:pt x="2091749" y="4886962"/>
                </a:lnTo>
                <a:cubicBezTo>
                  <a:pt x="2080638" y="4886962"/>
                  <a:pt x="2072555" y="4875568"/>
                  <a:pt x="2076457" y="4865378"/>
                </a:cubicBezTo>
                <a:close/>
                <a:moveTo>
                  <a:pt x="2138992" y="4840905"/>
                </a:moveTo>
                <a:lnTo>
                  <a:pt x="2403046" y="4840905"/>
                </a:lnTo>
                <a:cubicBezTo>
                  <a:pt x="2513877" y="4840905"/>
                  <a:pt x="2610492" y="4775420"/>
                  <a:pt x="2649172" y="4674080"/>
                </a:cubicBezTo>
                <a:lnTo>
                  <a:pt x="2649400" y="4673497"/>
                </a:lnTo>
                <a:lnTo>
                  <a:pt x="2649641" y="4672926"/>
                </a:lnTo>
                <a:lnTo>
                  <a:pt x="2689156" y="4577188"/>
                </a:lnTo>
                <a:cubicBezTo>
                  <a:pt x="2689891" y="4575414"/>
                  <a:pt x="2688586" y="4573462"/>
                  <a:pt x="2686660" y="4573462"/>
                </a:cubicBezTo>
                <a:lnTo>
                  <a:pt x="2425356" y="4573462"/>
                </a:lnTo>
                <a:cubicBezTo>
                  <a:pt x="2305758" y="4573462"/>
                  <a:pt x="2216326" y="4628061"/>
                  <a:pt x="2179990" y="4723241"/>
                </a:cubicBezTo>
                <a:lnTo>
                  <a:pt x="2136471" y="4837255"/>
                </a:lnTo>
                <a:cubicBezTo>
                  <a:pt x="2135800" y="4839017"/>
                  <a:pt x="2137105" y="4840905"/>
                  <a:pt x="2138992" y="4840905"/>
                </a:cubicBezTo>
                <a:close/>
                <a:moveTo>
                  <a:pt x="726726" y="454764"/>
                </a:moveTo>
                <a:lnTo>
                  <a:pt x="726726" y="454764"/>
                </a:lnTo>
                <a:cubicBezTo>
                  <a:pt x="739494" y="454764"/>
                  <a:pt x="748767" y="467859"/>
                  <a:pt x="744301" y="479577"/>
                </a:cubicBezTo>
                <a:lnTo>
                  <a:pt x="687210" y="617860"/>
                </a:lnTo>
                <a:cubicBezTo>
                  <a:pt x="641667" y="737162"/>
                  <a:pt x="528101" y="814326"/>
                  <a:pt x="398056" y="814326"/>
                </a:cubicBezTo>
                <a:lnTo>
                  <a:pt x="86760" y="814326"/>
                </a:lnTo>
                <a:cubicBezTo>
                  <a:pt x="75644" y="814326"/>
                  <a:pt x="67572" y="802927"/>
                  <a:pt x="71462" y="792731"/>
                </a:cubicBezTo>
                <a:lnTo>
                  <a:pt x="131994" y="634172"/>
                </a:lnTo>
                <a:cubicBezTo>
                  <a:pt x="177851" y="514031"/>
                  <a:pt x="289413" y="454764"/>
                  <a:pt x="420374" y="454764"/>
                </a:cubicBezTo>
                <a:lnTo>
                  <a:pt x="726726" y="454764"/>
                </a:lnTo>
                <a:close/>
                <a:moveTo>
                  <a:pt x="681679" y="500825"/>
                </a:moveTo>
                <a:lnTo>
                  <a:pt x="420376" y="500825"/>
                </a:lnTo>
                <a:cubicBezTo>
                  <a:pt x="300772" y="500825"/>
                  <a:pt x="211339" y="555416"/>
                  <a:pt x="175007" y="650603"/>
                </a:cubicBezTo>
                <a:lnTo>
                  <a:pt x="131487" y="764609"/>
                </a:lnTo>
                <a:cubicBezTo>
                  <a:pt x="130813" y="766374"/>
                  <a:pt x="132118" y="768267"/>
                  <a:pt x="134004" y="768267"/>
                </a:cubicBezTo>
                <a:lnTo>
                  <a:pt x="398055" y="768267"/>
                </a:lnTo>
                <a:cubicBezTo>
                  <a:pt x="508892" y="768267"/>
                  <a:pt x="605508" y="702781"/>
                  <a:pt x="644190" y="601431"/>
                </a:cubicBezTo>
                <a:lnTo>
                  <a:pt x="644413" y="600852"/>
                </a:lnTo>
                <a:lnTo>
                  <a:pt x="644648" y="600279"/>
                </a:lnTo>
                <a:lnTo>
                  <a:pt x="684172" y="504551"/>
                </a:lnTo>
                <a:cubicBezTo>
                  <a:pt x="684908" y="502775"/>
                  <a:pt x="683603" y="500826"/>
                  <a:pt x="681678" y="500826"/>
                </a:cubicBezTo>
                <a:close/>
                <a:moveTo>
                  <a:pt x="1271109" y="4410616"/>
                </a:moveTo>
                <a:lnTo>
                  <a:pt x="1331630" y="4252054"/>
                </a:lnTo>
                <a:cubicBezTo>
                  <a:pt x="1377493" y="4131919"/>
                  <a:pt x="1489046" y="4072643"/>
                  <a:pt x="1620008" y="4072643"/>
                </a:cubicBezTo>
                <a:lnTo>
                  <a:pt x="1926364" y="4072643"/>
                </a:lnTo>
                <a:cubicBezTo>
                  <a:pt x="1939135" y="4072643"/>
                  <a:pt x="1948408" y="4085748"/>
                  <a:pt x="1943936" y="4097459"/>
                </a:cubicBezTo>
                <a:lnTo>
                  <a:pt x="1886848" y="4235743"/>
                </a:lnTo>
                <a:cubicBezTo>
                  <a:pt x="1841315" y="4355042"/>
                  <a:pt x="1727748" y="4432212"/>
                  <a:pt x="1597698" y="4432212"/>
                </a:cubicBezTo>
                <a:lnTo>
                  <a:pt x="1286401" y="4432212"/>
                </a:lnTo>
                <a:cubicBezTo>
                  <a:pt x="1275290" y="4432212"/>
                  <a:pt x="1267207" y="4420806"/>
                  <a:pt x="1271109" y="4410616"/>
                </a:cubicBezTo>
                <a:close/>
                <a:moveTo>
                  <a:pt x="1333644" y="4386143"/>
                </a:moveTo>
                <a:lnTo>
                  <a:pt x="1597698" y="4386143"/>
                </a:lnTo>
                <a:cubicBezTo>
                  <a:pt x="1708528" y="4386143"/>
                  <a:pt x="1805144" y="4320657"/>
                  <a:pt x="1843836" y="4219318"/>
                </a:cubicBezTo>
                <a:lnTo>
                  <a:pt x="1844052" y="4218735"/>
                </a:lnTo>
                <a:lnTo>
                  <a:pt x="1844292" y="4218165"/>
                </a:lnTo>
                <a:lnTo>
                  <a:pt x="1883808" y="4122439"/>
                </a:lnTo>
                <a:cubicBezTo>
                  <a:pt x="1884543" y="4120652"/>
                  <a:pt x="1883238" y="4118713"/>
                  <a:pt x="1881325" y="4118713"/>
                </a:cubicBezTo>
                <a:lnTo>
                  <a:pt x="1620008" y="4118713"/>
                </a:lnTo>
                <a:cubicBezTo>
                  <a:pt x="1500410" y="4118713"/>
                  <a:pt x="1410978" y="4173299"/>
                  <a:pt x="1374642" y="4268492"/>
                </a:cubicBezTo>
                <a:lnTo>
                  <a:pt x="1331123" y="4382493"/>
                </a:lnTo>
                <a:cubicBezTo>
                  <a:pt x="1330452" y="4384255"/>
                  <a:pt x="1331757" y="4386156"/>
                  <a:pt x="1333644" y="4386156"/>
                </a:cubicBezTo>
                <a:close/>
                <a:moveTo>
                  <a:pt x="7172206" y="3782236"/>
                </a:moveTo>
                <a:lnTo>
                  <a:pt x="7229294" y="3643952"/>
                </a:lnTo>
                <a:cubicBezTo>
                  <a:pt x="7233766" y="3632241"/>
                  <a:pt x="7224492" y="3619136"/>
                  <a:pt x="7211721" y="3619136"/>
                </a:cubicBezTo>
                <a:lnTo>
                  <a:pt x="7211721" y="3619136"/>
                </a:lnTo>
                <a:cubicBezTo>
                  <a:pt x="7211721" y="3619136"/>
                  <a:pt x="6905365" y="3619136"/>
                  <a:pt x="6905365" y="3619136"/>
                </a:cubicBezTo>
                <a:cubicBezTo>
                  <a:pt x="6774403" y="3619136"/>
                  <a:pt x="6662850" y="3678412"/>
                  <a:pt x="6616988" y="3798547"/>
                </a:cubicBezTo>
                <a:lnTo>
                  <a:pt x="6556466" y="3957109"/>
                </a:lnTo>
                <a:cubicBezTo>
                  <a:pt x="6552564" y="3967299"/>
                  <a:pt x="6560647" y="3978705"/>
                  <a:pt x="6571758" y="3978705"/>
                </a:cubicBezTo>
                <a:lnTo>
                  <a:pt x="6883055" y="3978705"/>
                </a:lnTo>
                <a:cubicBezTo>
                  <a:pt x="7013105" y="3978705"/>
                  <a:pt x="7126672" y="3901534"/>
                  <a:pt x="7172206" y="3782236"/>
                </a:cubicBezTo>
                <a:close/>
                <a:moveTo>
                  <a:pt x="86" y="2254863"/>
                </a:moveTo>
                <a:lnTo>
                  <a:pt x="86" y="2373402"/>
                </a:lnTo>
                <a:lnTo>
                  <a:pt x="38787" y="2279666"/>
                </a:lnTo>
                <a:cubicBezTo>
                  <a:pt x="43253" y="2267955"/>
                  <a:pt x="33980" y="2254863"/>
                  <a:pt x="21206" y="2254863"/>
                </a:cubicBezTo>
                <a:lnTo>
                  <a:pt x="86" y="2254863"/>
                </a:lnTo>
                <a:close/>
                <a:moveTo>
                  <a:pt x="1002914" y="3333798"/>
                </a:moveTo>
                <a:lnTo>
                  <a:pt x="1060006" y="3195514"/>
                </a:lnTo>
                <a:cubicBezTo>
                  <a:pt x="1064472" y="3183791"/>
                  <a:pt x="1055199" y="3170699"/>
                  <a:pt x="1042425" y="3170699"/>
                </a:cubicBezTo>
                <a:lnTo>
                  <a:pt x="1042431" y="3170699"/>
                </a:lnTo>
                <a:cubicBezTo>
                  <a:pt x="1042431" y="3170699"/>
                  <a:pt x="736072" y="3170699"/>
                  <a:pt x="736072" y="3170699"/>
                </a:cubicBezTo>
                <a:cubicBezTo>
                  <a:pt x="605111" y="3170699"/>
                  <a:pt x="493556" y="3229961"/>
                  <a:pt x="447692" y="3350109"/>
                </a:cubicBezTo>
                <a:lnTo>
                  <a:pt x="387167" y="3508671"/>
                </a:lnTo>
                <a:cubicBezTo>
                  <a:pt x="383276" y="3518861"/>
                  <a:pt x="391349" y="3530255"/>
                  <a:pt x="402465" y="3530255"/>
                </a:cubicBezTo>
                <a:lnTo>
                  <a:pt x="713759" y="3530255"/>
                </a:lnTo>
                <a:cubicBezTo>
                  <a:pt x="843811" y="3530255"/>
                  <a:pt x="957377" y="3453097"/>
                  <a:pt x="1002913" y="3333798"/>
                </a:cubicBezTo>
                <a:close/>
                <a:moveTo>
                  <a:pt x="2402944" y="2254863"/>
                </a:moveTo>
                <a:lnTo>
                  <a:pt x="2709287" y="2254863"/>
                </a:lnTo>
                <a:cubicBezTo>
                  <a:pt x="2722058" y="2254863"/>
                  <a:pt x="2731332" y="2267955"/>
                  <a:pt x="2726860" y="2279666"/>
                </a:cubicBezTo>
                <a:lnTo>
                  <a:pt x="2669772" y="2417950"/>
                </a:lnTo>
                <a:cubicBezTo>
                  <a:pt x="2624239" y="2537261"/>
                  <a:pt x="2510659" y="2614420"/>
                  <a:pt x="2380621" y="2614420"/>
                </a:cubicBezTo>
                <a:lnTo>
                  <a:pt x="2069324" y="2614420"/>
                </a:lnTo>
                <a:cubicBezTo>
                  <a:pt x="2058213" y="2614420"/>
                  <a:pt x="2050143" y="2603026"/>
                  <a:pt x="2054032" y="2592823"/>
                </a:cubicBezTo>
                <a:lnTo>
                  <a:pt x="2114554" y="2434261"/>
                </a:lnTo>
                <a:cubicBezTo>
                  <a:pt x="2160416" y="2314126"/>
                  <a:pt x="2271982" y="2254863"/>
                  <a:pt x="2402944" y="2254863"/>
                </a:cubicBezTo>
                <a:close/>
                <a:moveTo>
                  <a:pt x="2664248" y="2300920"/>
                </a:moveTo>
                <a:lnTo>
                  <a:pt x="2402944" y="2300920"/>
                </a:lnTo>
                <a:cubicBezTo>
                  <a:pt x="2283334" y="2300920"/>
                  <a:pt x="2193901" y="2355506"/>
                  <a:pt x="2157566" y="2450699"/>
                </a:cubicBezTo>
                <a:lnTo>
                  <a:pt x="2114047" y="2564700"/>
                </a:lnTo>
                <a:cubicBezTo>
                  <a:pt x="2113375" y="2566462"/>
                  <a:pt x="2114680" y="2568363"/>
                  <a:pt x="2116568" y="2568363"/>
                </a:cubicBezTo>
                <a:lnTo>
                  <a:pt x="2380621" y="2568363"/>
                </a:lnTo>
                <a:cubicBezTo>
                  <a:pt x="2491452" y="2568363"/>
                  <a:pt x="2588068" y="2502877"/>
                  <a:pt x="2626760" y="2401525"/>
                </a:cubicBezTo>
                <a:lnTo>
                  <a:pt x="2626975" y="2400942"/>
                </a:lnTo>
                <a:lnTo>
                  <a:pt x="2627216" y="2400371"/>
                </a:lnTo>
                <a:lnTo>
                  <a:pt x="2666731" y="2304646"/>
                </a:lnTo>
                <a:cubicBezTo>
                  <a:pt x="2667466" y="2302872"/>
                  <a:pt x="2666161" y="2300920"/>
                  <a:pt x="2664248" y="2300920"/>
                </a:cubicBezTo>
                <a:close/>
                <a:moveTo>
                  <a:pt x="5439340" y="4886962"/>
                </a:moveTo>
                <a:lnTo>
                  <a:pt x="5750637" y="4886962"/>
                </a:lnTo>
                <a:cubicBezTo>
                  <a:pt x="5880687" y="4886962"/>
                  <a:pt x="5994254" y="4809803"/>
                  <a:pt x="6039788" y="4690505"/>
                </a:cubicBezTo>
                <a:lnTo>
                  <a:pt x="6096876" y="4552221"/>
                </a:lnTo>
                <a:cubicBezTo>
                  <a:pt x="6101348" y="4540510"/>
                  <a:pt x="6092074" y="4527406"/>
                  <a:pt x="6079303" y="4527406"/>
                </a:cubicBezTo>
                <a:lnTo>
                  <a:pt x="5772947" y="4527406"/>
                </a:lnTo>
                <a:cubicBezTo>
                  <a:pt x="5641985" y="4527406"/>
                  <a:pt x="5530432" y="4586668"/>
                  <a:pt x="5484569" y="4706816"/>
                </a:cubicBezTo>
                <a:lnTo>
                  <a:pt x="5424048" y="4865378"/>
                </a:lnTo>
                <a:cubicBezTo>
                  <a:pt x="5420146" y="4875568"/>
                  <a:pt x="5428229" y="4886962"/>
                  <a:pt x="5439340" y="4886962"/>
                </a:cubicBezTo>
                <a:close/>
                <a:moveTo>
                  <a:pt x="6570149" y="4235743"/>
                </a:moveTo>
                <a:lnTo>
                  <a:pt x="6627250" y="4097459"/>
                </a:lnTo>
                <a:cubicBezTo>
                  <a:pt x="6631709" y="4085748"/>
                  <a:pt x="6622435" y="4072643"/>
                  <a:pt x="6609665" y="4072643"/>
                </a:cubicBezTo>
                <a:lnTo>
                  <a:pt x="6609665" y="4072643"/>
                </a:lnTo>
                <a:cubicBezTo>
                  <a:pt x="6609665" y="4072643"/>
                  <a:pt x="6303322" y="4072643"/>
                  <a:pt x="6303322" y="4072643"/>
                </a:cubicBezTo>
                <a:cubicBezTo>
                  <a:pt x="6172359" y="4072643"/>
                  <a:pt x="6060794" y="4131919"/>
                  <a:pt x="6014943" y="4252054"/>
                </a:cubicBezTo>
                <a:lnTo>
                  <a:pt x="5954410" y="4410616"/>
                </a:lnTo>
                <a:cubicBezTo>
                  <a:pt x="5950520" y="4420806"/>
                  <a:pt x="5958590" y="4432212"/>
                  <a:pt x="5969701" y="4432212"/>
                </a:cubicBezTo>
                <a:lnTo>
                  <a:pt x="6280998" y="4432212"/>
                </a:lnTo>
                <a:cubicBezTo>
                  <a:pt x="6411048" y="4432212"/>
                  <a:pt x="6524616" y="4355042"/>
                  <a:pt x="6570149" y="4235743"/>
                </a:cubicBezTo>
                <a:close/>
                <a:moveTo>
                  <a:pt x="68" y="3176275"/>
                </a:moveTo>
                <a:lnTo>
                  <a:pt x="62" y="3530255"/>
                </a:lnTo>
                <a:lnTo>
                  <a:pt x="44491" y="3530255"/>
                </a:lnTo>
                <a:cubicBezTo>
                  <a:pt x="174536" y="3530255"/>
                  <a:pt x="288108" y="3453097"/>
                  <a:pt x="333639" y="3333798"/>
                </a:cubicBezTo>
                <a:lnTo>
                  <a:pt x="390731" y="3195514"/>
                </a:lnTo>
                <a:cubicBezTo>
                  <a:pt x="395203" y="3183791"/>
                  <a:pt x="385930" y="3170699"/>
                  <a:pt x="373156" y="3170699"/>
                </a:cubicBezTo>
                <a:lnTo>
                  <a:pt x="373156" y="3170699"/>
                </a:lnTo>
                <a:cubicBezTo>
                  <a:pt x="373156" y="3170699"/>
                  <a:pt x="66804" y="3170699"/>
                  <a:pt x="66804" y="3170699"/>
                </a:cubicBezTo>
                <a:cubicBezTo>
                  <a:pt x="43866" y="3170699"/>
                  <a:pt x="21571" y="3172625"/>
                  <a:pt x="67" y="3176275"/>
                </a:cubicBezTo>
                <a:close/>
                <a:moveTo>
                  <a:pt x="474171" y="3782236"/>
                </a:moveTo>
                <a:lnTo>
                  <a:pt x="531262" y="3643952"/>
                </a:lnTo>
                <a:cubicBezTo>
                  <a:pt x="535728" y="3632241"/>
                  <a:pt x="526455" y="3619149"/>
                  <a:pt x="513687" y="3619149"/>
                </a:cubicBezTo>
                <a:lnTo>
                  <a:pt x="513687" y="3619149"/>
                </a:lnTo>
                <a:cubicBezTo>
                  <a:pt x="513687" y="3619149"/>
                  <a:pt x="207335" y="3619149"/>
                  <a:pt x="207335" y="3619149"/>
                </a:cubicBezTo>
                <a:cubicBezTo>
                  <a:pt x="127502" y="3619149"/>
                  <a:pt x="54982" y="3641303"/>
                  <a:pt x="56" y="3685712"/>
                </a:cubicBezTo>
                <a:lnTo>
                  <a:pt x="56" y="3750044"/>
                </a:lnTo>
                <a:cubicBezTo>
                  <a:pt x="46199" y="3695433"/>
                  <a:pt x="118403" y="3665206"/>
                  <a:pt x="207335" y="3665206"/>
                </a:cubicBezTo>
                <a:lnTo>
                  <a:pt x="468646" y="3665206"/>
                </a:lnTo>
                <a:cubicBezTo>
                  <a:pt x="470564" y="3665206"/>
                  <a:pt x="471869" y="3667157"/>
                  <a:pt x="471139" y="3668932"/>
                </a:cubicBezTo>
                <a:lnTo>
                  <a:pt x="431609" y="3764657"/>
                </a:lnTo>
                <a:lnTo>
                  <a:pt x="431374" y="3765228"/>
                </a:lnTo>
                <a:lnTo>
                  <a:pt x="431157" y="3765810"/>
                </a:lnTo>
                <a:cubicBezTo>
                  <a:pt x="392469" y="3867163"/>
                  <a:pt x="295853" y="3932649"/>
                  <a:pt x="185016" y="3932649"/>
                </a:cubicBezTo>
                <a:lnTo>
                  <a:pt x="49" y="3932649"/>
                </a:lnTo>
                <a:lnTo>
                  <a:pt x="49" y="3978705"/>
                </a:lnTo>
                <a:lnTo>
                  <a:pt x="185016" y="3978705"/>
                </a:lnTo>
                <a:cubicBezTo>
                  <a:pt x="315067" y="3978705"/>
                  <a:pt x="428633" y="3901547"/>
                  <a:pt x="474169" y="3782248"/>
                </a:cubicBezTo>
                <a:close/>
                <a:moveTo>
                  <a:pt x="3581821" y="5335412"/>
                </a:moveTo>
                <a:lnTo>
                  <a:pt x="3893118" y="5335412"/>
                </a:lnTo>
                <a:cubicBezTo>
                  <a:pt x="4023168" y="5335412"/>
                  <a:pt x="4136735" y="5258254"/>
                  <a:pt x="4182268" y="5138955"/>
                </a:cubicBezTo>
                <a:lnTo>
                  <a:pt x="4239357" y="5000659"/>
                </a:lnTo>
                <a:cubicBezTo>
                  <a:pt x="4243829" y="4988948"/>
                  <a:pt x="4234555" y="4975856"/>
                  <a:pt x="4221784" y="4975856"/>
                </a:cubicBezTo>
                <a:lnTo>
                  <a:pt x="3915428" y="4975856"/>
                </a:lnTo>
                <a:cubicBezTo>
                  <a:pt x="3784466" y="4975856"/>
                  <a:pt x="3672913" y="5035119"/>
                  <a:pt x="3627050" y="5155254"/>
                </a:cubicBezTo>
                <a:lnTo>
                  <a:pt x="3566529" y="5313816"/>
                </a:lnTo>
                <a:cubicBezTo>
                  <a:pt x="3562627" y="5324018"/>
                  <a:pt x="3570710" y="5335412"/>
                  <a:pt x="3581821" y="5335412"/>
                </a:cubicBezTo>
                <a:close/>
                <a:moveTo>
                  <a:pt x="308788" y="2895347"/>
                </a:moveTo>
                <a:lnTo>
                  <a:pt x="248263" y="3053910"/>
                </a:lnTo>
                <a:cubicBezTo>
                  <a:pt x="244373" y="3064099"/>
                  <a:pt x="252446" y="3075506"/>
                  <a:pt x="263555" y="3075506"/>
                </a:cubicBezTo>
                <a:lnTo>
                  <a:pt x="574856" y="3075506"/>
                </a:lnTo>
                <a:cubicBezTo>
                  <a:pt x="704901" y="3075506"/>
                  <a:pt x="818473" y="2998335"/>
                  <a:pt x="864009" y="2879036"/>
                </a:cubicBezTo>
                <a:lnTo>
                  <a:pt x="921101" y="2740752"/>
                </a:lnTo>
                <a:cubicBezTo>
                  <a:pt x="925567" y="2729042"/>
                  <a:pt x="916294" y="2715937"/>
                  <a:pt x="903520" y="2715937"/>
                </a:cubicBezTo>
                <a:lnTo>
                  <a:pt x="903526" y="2715937"/>
                </a:lnTo>
                <a:cubicBezTo>
                  <a:pt x="903526" y="2715937"/>
                  <a:pt x="597168" y="2715937"/>
                  <a:pt x="597168" y="2715937"/>
                </a:cubicBezTo>
                <a:cubicBezTo>
                  <a:pt x="466200" y="2715937"/>
                  <a:pt x="354651" y="2775212"/>
                  <a:pt x="308787" y="2895347"/>
                </a:cubicBezTo>
                <a:close/>
                <a:moveTo>
                  <a:pt x="2040020" y="2254863"/>
                </a:moveTo>
                <a:lnTo>
                  <a:pt x="1733664" y="2254863"/>
                </a:lnTo>
                <a:cubicBezTo>
                  <a:pt x="1602702" y="2254863"/>
                  <a:pt x="1491149" y="2314126"/>
                  <a:pt x="1445286" y="2434261"/>
                </a:cubicBezTo>
                <a:lnTo>
                  <a:pt x="1384765" y="2592823"/>
                </a:lnTo>
                <a:cubicBezTo>
                  <a:pt x="1380863" y="2603026"/>
                  <a:pt x="1388946" y="2614420"/>
                  <a:pt x="1400057" y="2614420"/>
                </a:cubicBezTo>
                <a:lnTo>
                  <a:pt x="1711354" y="2614420"/>
                </a:lnTo>
                <a:cubicBezTo>
                  <a:pt x="1841404" y="2614420"/>
                  <a:pt x="1954971" y="2537261"/>
                  <a:pt x="2000505" y="2417950"/>
                </a:cubicBezTo>
                <a:lnTo>
                  <a:pt x="2057605" y="2279666"/>
                </a:lnTo>
                <a:cubicBezTo>
                  <a:pt x="2062065" y="2267955"/>
                  <a:pt x="2052791" y="2254863"/>
                  <a:pt x="2040020" y="2254863"/>
                </a:cubicBezTo>
                <a:close/>
                <a:moveTo>
                  <a:pt x="4740769" y="454764"/>
                </a:moveTo>
                <a:lnTo>
                  <a:pt x="4740769" y="454764"/>
                </a:lnTo>
                <a:cubicBezTo>
                  <a:pt x="4753539" y="454764"/>
                  <a:pt x="4762813" y="467859"/>
                  <a:pt x="4758341" y="479577"/>
                </a:cubicBezTo>
                <a:lnTo>
                  <a:pt x="4701253" y="617860"/>
                </a:lnTo>
                <a:cubicBezTo>
                  <a:pt x="4655707" y="737162"/>
                  <a:pt x="4542152" y="814326"/>
                  <a:pt x="4412090" y="814326"/>
                </a:cubicBezTo>
                <a:lnTo>
                  <a:pt x="4100805" y="814326"/>
                </a:lnTo>
                <a:cubicBezTo>
                  <a:pt x="4089694" y="814326"/>
                  <a:pt x="4081611" y="802927"/>
                  <a:pt x="4085513" y="792731"/>
                </a:cubicBezTo>
                <a:lnTo>
                  <a:pt x="4146035" y="634172"/>
                </a:lnTo>
                <a:cubicBezTo>
                  <a:pt x="4191897" y="514031"/>
                  <a:pt x="4303450" y="454764"/>
                  <a:pt x="4434413" y="454764"/>
                </a:cubicBezTo>
                <a:lnTo>
                  <a:pt x="4740769" y="454764"/>
                </a:lnTo>
                <a:close/>
                <a:moveTo>
                  <a:pt x="4695729" y="500825"/>
                </a:moveTo>
                <a:lnTo>
                  <a:pt x="4434413" y="500825"/>
                </a:lnTo>
                <a:cubicBezTo>
                  <a:pt x="4314815" y="500825"/>
                  <a:pt x="4225382" y="555416"/>
                  <a:pt x="4189047" y="650603"/>
                </a:cubicBezTo>
                <a:lnTo>
                  <a:pt x="4145528" y="764609"/>
                </a:lnTo>
                <a:cubicBezTo>
                  <a:pt x="4144856" y="766374"/>
                  <a:pt x="4146161" y="768267"/>
                  <a:pt x="4148049" y="768267"/>
                </a:cubicBezTo>
                <a:lnTo>
                  <a:pt x="4412090" y="768267"/>
                </a:lnTo>
                <a:cubicBezTo>
                  <a:pt x="4522933" y="768267"/>
                  <a:pt x="4619549" y="702781"/>
                  <a:pt x="4658241" y="601431"/>
                </a:cubicBezTo>
                <a:lnTo>
                  <a:pt x="4658456" y="600852"/>
                </a:lnTo>
                <a:lnTo>
                  <a:pt x="4658684" y="600279"/>
                </a:lnTo>
                <a:lnTo>
                  <a:pt x="4698212" y="504551"/>
                </a:lnTo>
                <a:cubicBezTo>
                  <a:pt x="4698947" y="502775"/>
                  <a:pt x="4697642" y="500826"/>
                  <a:pt x="4695729" y="500826"/>
                </a:cubicBezTo>
                <a:close/>
                <a:moveTo>
                  <a:pt x="2917849" y="1806413"/>
                </a:moveTo>
                <a:cubicBezTo>
                  <a:pt x="2786887" y="1806413"/>
                  <a:pt x="2675321" y="1865676"/>
                  <a:pt x="2629458" y="1985824"/>
                </a:cubicBezTo>
                <a:lnTo>
                  <a:pt x="2568937" y="2144386"/>
                </a:lnTo>
                <a:cubicBezTo>
                  <a:pt x="2565048" y="2154575"/>
                  <a:pt x="2573118" y="2165982"/>
                  <a:pt x="2584229" y="2165982"/>
                </a:cubicBezTo>
                <a:lnTo>
                  <a:pt x="2895526" y="2165982"/>
                </a:lnTo>
                <a:cubicBezTo>
                  <a:pt x="3025563" y="2165982"/>
                  <a:pt x="3139131" y="2088811"/>
                  <a:pt x="3184677" y="1969512"/>
                </a:cubicBezTo>
                <a:lnTo>
                  <a:pt x="3241765" y="1831228"/>
                </a:lnTo>
                <a:cubicBezTo>
                  <a:pt x="3246237" y="1819505"/>
                  <a:pt x="3236963" y="1806413"/>
                  <a:pt x="3224192" y="1806413"/>
                </a:cubicBezTo>
                <a:lnTo>
                  <a:pt x="2917849" y="1806413"/>
                </a:lnTo>
                <a:close/>
                <a:moveTo>
                  <a:pt x="10580900" y="1806413"/>
                </a:moveTo>
                <a:lnTo>
                  <a:pt x="10580900" y="1806413"/>
                </a:lnTo>
                <a:cubicBezTo>
                  <a:pt x="10593671" y="1806413"/>
                  <a:pt x="10602945" y="1819518"/>
                  <a:pt x="10598473" y="1831228"/>
                </a:cubicBezTo>
                <a:lnTo>
                  <a:pt x="10541386" y="1969512"/>
                </a:lnTo>
                <a:cubicBezTo>
                  <a:pt x="10495851" y="2088811"/>
                  <a:pt x="10382284" y="2165982"/>
                  <a:pt x="10252234" y="2165982"/>
                </a:cubicBezTo>
                <a:lnTo>
                  <a:pt x="9940937" y="2165982"/>
                </a:lnTo>
                <a:cubicBezTo>
                  <a:pt x="9929826" y="2165982"/>
                  <a:pt x="9921743" y="2154575"/>
                  <a:pt x="9925646" y="2144386"/>
                </a:cubicBezTo>
                <a:lnTo>
                  <a:pt x="9986167" y="1985824"/>
                </a:lnTo>
                <a:cubicBezTo>
                  <a:pt x="10032029" y="1865688"/>
                  <a:pt x="10143595" y="1806413"/>
                  <a:pt x="10274557" y="1806413"/>
                </a:cubicBezTo>
                <a:lnTo>
                  <a:pt x="10580900" y="1806413"/>
                </a:lnTo>
                <a:close/>
                <a:moveTo>
                  <a:pt x="10535861" y="1852470"/>
                </a:moveTo>
                <a:lnTo>
                  <a:pt x="10274545" y="1852470"/>
                </a:lnTo>
                <a:cubicBezTo>
                  <a:pt x="10154947" y="1852470"/>
                  <a:pt x="10065514" y="1907069"/>
                  <a:pt x="10029179" y="2002249"/>
                </a:cubicBezTo>
                <a:lnTo>
                  <a:pt x="9985672" y="2116263"/>
                </a:lnTo>
                <a:cubicBezTo>
                  <a:pt x="9984988" y="2118024"/>
                  <a:pt x="9986293" y="2119925"/>
                  <a:pt x="9988181" y="2119925"/>
                </a:cubicBezTo>
                <a:lnTo>
                  <a:pt x="10252234" y="2119925"/>
                </a:lnTo>
                <a:cubicBezTo>
                  <a:pt x="10363065" y="2119925"/>
                  <a:pt x="10459681" y="2054427"/>
                  <a:pt x="10498373" y="1953087"/>
                </a:cubicBezTo>
                <a:lnTo>
                  <a:pt x="10498588" y="1952504"/>
                </a:lnTo>
                <a:lnTo>
                  <a:pt x="10498816" y="1951934"/>
                </a:lnTo>
                <a:lnTo>
                  <a:pt x="10538357" y="1856209"/>
                </a:lnTo>
                <a:cubicBezTo>
                  <a:pt x="10539080" y="1854421"/>
                  <a:pt x="10537774" y="1852482"/>
                  <a:pt x="10535861" y="1852482"/>
                </a:cubicBezTo>
                <a:close/>
                <a:moveTo>
                  <a:pt x="3069374" y="2254863"/>
                </a:moveTo>
                <a:cubicBezTo>
                  <a:pt x="2938411" y="2254863"/>
                  <a:pt x="2826846" y="2314126"/>
                  <a:pt x="2780996" y="2434261"/>
                </a:cubicBezTo>
                <a:lnTo>
                  <a:pt x="2720474" y="2592823"/>
                </a:lnTo>
                <a:cubicBezTo>
                  <a:pt x="2716572" y="2603026"/>
                  <a:pt x="2724655" y="2614420"/>
                  <a:pt x="2735754" y="2614420"/>
                </a:cubicBezTo>
                <a:lnTo>
                  <a:pt x="3047063" y="2614420"/>
                </a:lnTo>
                <a:cubicBezTo>
                  <a:pt x="3177101" y="2614420"/>
                  <a:pt x="3290668" y="2537261"/>
                  <a:pt x="3336214" y="2417950"/>
                </a:cubicBezTo>
                <a:lnTo>
                  <a:pt x="3393302" y="2279666"/>
                </a:lnTo>
                <a:cubicBezTo>
                  <a:pt x="3397761" y="2267955"/>
                  <a:pt x="3388488" y="2254863"/>
                  <a:pt x="3375730" y="2254863"/>
                </a:cubicBezTo>
                <a:lnTo>
                  <a:pt x="3069374" y="2254863"/>
                </a:lnTo>
                <a:close/>
                <a:moveTo>
                  <a:pt x="1064393" y="2254863"/>
                </a:moveTo>
                <a:cubicBezTo>
                  <a:pt x="933432" y="2254863"/>
                  <a:pt x="821870" y="2314126"/>
                  <a:pt x="776012" y="2434261"/>
                </a:cubicBezTo>
                <a:lnTo>
                  <a:pt x="715487" y="2592823"/>
                </a:lnTo>
                <a:cubicBezTo>
                  <a:pt x="711597" y="2603026"/>
                  <a:pt x="719670" y="2614420"/>
                  <a:pt x="730786" y="2614420"/>
                </a:cubicBezTo>
                <a:lnTo>
                  <a:pt x="1042080" y="2614420"/>
                </a:lnTo>
                <a:cubicBezTo>
                  <a:pt x="1172131" y="2614420"/>
                  <a:pt x="1285691" y="2537261"/>
                  <a:pt x="1331225" y="2417950"/>
                </a:cubicBezTo>
                <a:lnTo>
                  <a:pt x="1388325" y="2279666"/>
                </a:lnTo>
                <a:cubicBezTo>
                  <a:pt x="1392797" y="2267955"/>
                  <a:pt x="1383523" y="2254863"/>
                  <a:pt x="1370740" y="2254863"/>
                </a:cubicBezTo>
                <a:lnTo>
                  <a:pt x="1064393" y="2254863"/>
                </a:lnTo>
                <a:close/>
                <a:moveTo>
                  <a:pt x="9472516" y="2434261"/>
                </a:moveTo>
                <a:lnTo>
                  <a:pt x="9411982" y="2592823"/>
                </a:lnTo>
                <a:cubicBezTo>
                  <a:pt x="9408093" y="2603026"/>
                  <a:pt x="9416163" y="2614420"/>
                  <a:pt x="9427287" y="2614420"/>
                </a:cubicBezTo>
                <a:lnTo>
                  <a:pt x="9738571" y="2614420"/>
                </a:lnTo>
                <a:cubicBezTo>
                  <a:pt x="9868621" y="2614420"/>
                  <a:pt x="9982189" y="2537261"/>
                  <a:pt x="10027735" y="2417950"/>
                </a:cubicBezTo>
                <a:lnTo>
                  <a:pt x="10084822" y="2279666"/>
                </a:lnTo>
                <a:cubicBezTo>
                  <a:pt x="10089282" y="2267955"/>
                  <a:pt x="10080008" y="2254863"/>
                  <a:pt x="10067250" y="2254863"/>
                </a:cubicBezTo>
                <a:lnTo>
                  <a:pt x="9760894" y="2254863"/>
                </a:lnTo>
                <a:cubicBezTo>
                  <a:pt x="9629932" y="2254863"/>
                  <a:pt x="9518366" y="2314126"/>
                  <a:pt x="9472516" y="2434261"/>
                </a:cubicBezTo>
                <a:close/>
                <a:moveTo>
                  <a:pt x="80" y="2715937"/>
                </a:moveTo>
                <a:lnTo>
                  <a:pt x="67" y="3057458"/>
                </a:lnTo>
                <a:cubicBezTo>
                  <a:pt x="83531" y="3028106"/>
                  <a:pt x="151127" y="2964470"/>
                  <a:pt x="183735" y="2879036"/>
                </a:cubicBezTo>
                <a:lnTo>
                  <a:pt x="240827" y="2740752"/>
                </a:lnTo>
                <a:cubicBezTo>
                  <a:pt x="245299" y="2729042"/>
                  <a:pt x="236026" y="2715937"/>
                  <a:pt x="223252" y="2715937"/>
                </a:cubicBezTo>
                <a:lnTo>
                  <a:pt x="223252" y="2715937"/>
                </a:lnTo>
                <a:cubicBezTo>
                  <a:pt x="223252" y="2715937"/>
                  <a:pt x="80" y="2715937"/>
                  <a:pt x="80" y="2715937"/>
                </a:cubicBezTo>
                <a:close/>
                <a:moveTo>
                  <a:pt x="4611200" y="2715937"/>
                </a:moveTo>
                <a:cubicBezTo>
                  <a:pt x="4480238" y="2715937"/>
                  <a:pt x="4368685" y="2775200"/>
                  <a:pt x="4322822" y="2895347"/>
                </a:cubicBezTo>
                <a:lnTo>
                  <a:pt x="4262301" y="3053910"/>
                </a:lnTo>
                <a:cubicBezTo>
                  <a:pt x="4258398" y="3064099"/>
                  <a:pt x="4266481" y="3075493"/>
                  <a:pt x="4277592" y="3075493"/>
                </a:cubicBezTo>
                <a:lnTo>
                  <a:pt x="4588889" y="3075493"/>
                </a:lnTo>
                <a:cubicBezTo>
                  <a:pt x="4718939" y="3075493"/>
                  <a:pt x="4832507" y="2998335"/>
                  <a:pt x="4878040" y="2879036"/>
                </a:cubicBezTo>
                <a:lnTo>
                  <a:pt x="4935128" y="2740752"/>
                </a:lnTo>
                <a:cubicBezTo>
                  <a:pt x="4939600" y="2729042"/>
                  <a:pt x="4930326" y="2715937"/>
                  <a:pt x="4917556" y="2715937"/>
                </a:cubicBezTo>
                <a:lnTo>
                  <a:pt x="4917556" y="2715937"/>
                </a:lnTo>
                <a:cubicBezTo>
                  <a:pt x="4917556" y="2715937"/>
                  <a:pt x="4611200" y="2715937"/>
                  <a:pt x="4611200" y="2715937"/>
                </a:cubicBezTo>
                <a:close/>
                <a:moveTo>
                  <a:pt x="3577767" y="2715937"/>
                </a:moveTo>
                <a:lnTo>
                  <a:pt x="3577767" y="2715937"/>
                </a:lnTo>
                <a:cubicBezTo>
                  <a:pt x="3590550" y="2715937"/>
                  <a:pt x="3599824" y="2729029"/>
                  <a:pt x="3595352" y="2740752"/>
                </a:cubicBezTo>
                <a:lnTo>
                  <a:pt x="3538251" y="2879036"/>
                </a:lnTo>
                <a:cubicBezTo>
                  <a:pt x="3492718" y="2998335"/>
                  <a:pt x="3379150" y="3075493"/>
                  <a:pt x="3249113" y="3075493"/>
                </a:cubicBezTo>
                <a:lnTo>
                  <a:pt x="2937816" y="3075493"/>
                </a:lnTo>
                <a:cubicBezTo>
                  <a:pt x="2926692" y="3075493"/>
                  <a:pt x="2918622" y="3064099"/>
                  <a:pt x="2922511" y="3053910"/>
                </a:cubicBezTo>
                <a:lnTo>
                  <a:pt x="2983045" y="2895347"/>
                </a:lnTo>
                <a:cubicBezTo>
                  <a:pt x="3028895" y="2775200"/>
                  <a:pt x="3140461" y="2715937"/>
                  <a:pt x="3271424" y="2715937"/>
                </a:cubicBezTo>
                <a:lnTo>
                  <a:pt x="3577767" y="2715937"/>
                </a:lnTo>
                <a:close/>
                <a:moveTo>
                  <a:pt x="3532727" y="2761994"/>
                </a:moveTo>
                <a:lnTo>
                  <a:pt x="3271424" y="2761994"/>
                </a:lnTo>
                <a:cubicBezTo>
                  <a:pt x="3151825" y="2761994"/>
                  <a:pt x="3062393" y="2816592"/>
                  <a:pt x="3026058" y="2911773"/>
                </a:cubicBezTo>
                <a:lnTo>
                  <a:pt x="2982538" y="3025786"/>
                </a:lnTo>
                <a:cubicBezTo>
                  <a:pt x="2981867" y="3027548"/>
                  <a:pt x="2983172" y="3029436"/>
                  <a:pt x="2985060" y="3029436"/>
                </a:cubicBezTo>
                <a:lnTo>
                  <a:pt x="3249113" y="3029436"/>
                </a:lnTo>
                <a:cubicBezTo>
                  <a:pt x="3359944" y="3029436"/>
                  <a:pt x="3456559" y="2963951"/>
                  <a:pt x="3495239" y="2862598"/>
                </a:cubicBezTo>
                <a:lnTo>
                  <a:pt x="3495467" y="2862028"/>
                </a:lnTo>
                <a:lnTo>
                  <a:pt x="3495695" y="2861458"/>
                </a:lnTo>
                <a:lnTo>
                  <a:pt x="3535223" y="2765720"/>
                </a:lnTo>
                <a:cubicBezTo>
                  <a:pt x="3535958" y="2763945"/>
                  <a:pt x="3534653" y="2761994"/>
                  <a:pt x="3532727" y="2761994"/>
                </a:cubicBezTo>
                <a:close/>
                <a:moveTo>
                  <a:pt x="5586836" y="2715937"/>
                </a:moveTo>
                <a:lnTo>
                  <a:pt x="5586836" y="2715937"/>
                </a:lnTo>
                <a:cubicBezTo>
                  <a:pt x="5599594" y="2715937"/>
                  <a:pt x="5608867" y="2729029"/>
                  <a:pt x="5604408" y="2740752"/>
                </a:cubicBezTo>
                <a:lnTo>
                  <a:pt x="5547308" y="2879036"/>
                </a:lnTo>
                <a:cubicBezTo>
                  <a:pt x="5501774" y="2998335"/>
                  <a:pt x="5388207" y="3075493"/>
                  <a:pt x="5258157" y="3075493"/>
                </a:cubicBezTo>
                <a:lnTo>
                  <a:pt x="4946860" y="3075493"/>
                </a:lnTo>
                <a:cubicBezTo>
                  <a:pt x="4935761" y="3075493"/>
                  <a:pt x="4927678" y="3064099"/>
                  <a:pt x="4931568" y="3053910"/>
                </a:cubicBezTo>
                <a:lnTo>
                  <a:pt x="4992102" y="2895347"/>
                </a:lnTo>
                <a:cubicBezTo>
                  <a:pt x="5037952" y="2775200"/>
                  <a:pt x="5149518" y="2715937"/>
                  <a:pt x="5280480" y="2715937"/>
                </a:cubicBezTo>
                <a:lnTo>
                  <a:pt x="5586836" y="2715937"/>
                </a:lnTo>
                <a:close/>
                <a:moveTo>
                  <a:pt x="5541784" y="2761994"/>
                </a:moveTo>
                <a:lnTo>
                  <a:pt x="5280480" y="2761994"/>
                </a:lnTo>
                <a:cubicBezTo>
                  <a:pt x="5160869" y="2761994"/>
                  <a:pt x="5071437" y="2816592"/>
                  <a:pt x="5035114" y="2911773"/>
                </a:cubicBezTo>
                <a:lnTo>
                  <a:pt x="4991595" y="3025786"/>
                </a:lnTo>
                <a:cubicBezTo>
                  <a:pt x="4990923" y="3027548"/>
                  <a:pt x="4992216" y="3029436"/>
                  <a:pt x="4994116" y="3029436"/>
                </a:cubicBezTo>
                <a:lnTo>
                  <a:pt x="5258157" y="3029436"/>
                </a:lnTo>
                <a:cubicBezTo>
                  <a:pt x="5369000" y="3029436"/>
                  <a:pt x="5465616" y="2963951"/>
                  <a:pt x="5504295" y="2862598"/>
                </a:cubicBezTo>
                <a:lnTo>
                  <a:pt x="5504511" y="2862028"/>
                </a:lnTo>
                <a:lnTo>
                  <a:pt x="5504751" y="2861458"/>
                </a:lnTo>
                <a:lnTo>
                  <a:pt x="5544280" y="2765720"/>
                </a:lnTo>
                <a:cubicBezTo>
                  <a:pt x="5545015" y="2763945"/>
                  <a:pt x="5543710" y="2761994"/>
                  <a:pt x="5541784" y="2761994"/>
                </a:cubicBezTo>
                <a:close/>
                <a:moveTo>
                  <a:pt x="9535242" y="1066307"/>
                </a:moveTo>
                <a:lnTo>
                  <a:pt x="9592329" y="928021"/>
                </a:lnTo>
                <a:cubicBezTo>
                  <a:pt x="9596802" y="916307"/>
                  <a:pt x="9587528" y="903208"/>
                  <a:pt x="9574757" y="903208"/>
                </a:cubicBezTo>
                <a:lnTo>
                  <a:pt x="9268401" y="903208"/>
                </a:lnTo>
                <a:cubicBezTo>
                  <a:pt x="9137452" y="903208"/>
                  <a:pt x="9025886" y="962476"/>
                  <a:pt x="8980023" y="1082616"/>
                </a:cubicBezTo>
                <a:lnTo>
                  <a:pt x="8919502" y="1241179"/>
                </a:lnTo>
                <a:cubicBezTo>
                  <a:pt x="8915600" y="1251373"/>
                  <a:pt x="8923683" y="1262770"/>
                  <a:pt x="8934793" y="1262770"/>
                </a:cubicBezTo>
                <a:lnTo>
                  <a:pt x="9246091" y="1262770"/>
                </a:lnTo>
                <a:cubicBezTo>
                  <a:pt x="9376140" y="1262770"/>
                  <a:pt x="9489709" y="1185606"/>
                  <a:pt x="9535242" y="1066307"/>
                </a:cubicBezTo>
                <a:close/>
                <a:moveTo>
                  <a:pt x="8763303" y="3170699"/>
                </a:moveTo>
                <a:cubicBezTo>
                  <a:pt x="8632340" y="3170699"/>
                  <a:pt x="8520775" y="3229961"/>
                  <a:pt x="8474924" y="3350109"/>
                </a:cubicBezTo>
                <a:lnTo>
                  <a:pt x="8414390" y="3508671"/>
                </a:lnTo>
                <a:cubicBezTo>
                  <a:pt x="8410501" y="3518861"/>
                  <a:pt x="8418571" y="3530255"/>
                  <a:pt x="8429683" y="3530255"/>
                </a:cubicBezTo>
                <a:lnTo>
                  <a:pt x="8740979" y="3530255"/>
                </a:lnTo>
                <a:cubicBezTo>
                  <a:pt x="8871029" y="3530255"/>
                  <a:pt x="8984597" y="3453097"/>
                  <a:pt x="9030130" y="3333798"/>
                </a:cubicBezTo>
                <a:lnTo>
                  <a:pt x="9087231" y="3195514"/>
                </a:lnTo>
                <a:cubicBezTo>
                  <a:pt x="9091690" y="3183791"/>
                  <a:pt x="9082416" y="3170699"/>
                  <a:pt x="9069646" y="3170699"/>
                </a:cubicBezTo>
                <a:lnTo>
                  <a:pt x="9069646" y="3170699"/>
                </a:lnTo>
                <a:cubicBezTo>
                  <a:pt x="9069646" y="3170699"/>
                  <a:pt x="8763303" y="3170699"/>
                  <a:pt x="8763303" y="3170699"/>
                </a:cubicBezTo>
                <a:close/>
                <a:moveTo>
                  <a:pt x="3940691" y="2715937"/>
                </a:moveTo>
                <a:cubicBezTo>
                  <a:pt x="3809728" y="2715937"/>
                  <a:pt x="3698163" y="2775200"/>
                  <a:pt x="3652300" y="2895347"/>
                </a:cubicBezTo>
                <a:lnTo>
                  <a:pt x="3591779" y="3053910"/>
                </a:lnTo>
                <a:cubicBezTo>
                  <a:pt x="3587877" y="3064099"/>
                  <a:pt x="3595960" y="3075493"/>
                  <a:pt x="3607071" y="3075493"/>
                </a:cubicBezTo>
                <a:lnTo>
                  <a:pt x="3918368" y="3075493"/>
                </a:lnTo>
                <a:cubicBezTo>
                  <a:pt x="4048418" y="3075493"/>
                  <a:pt x="4161985" y="2998335"/>
                  <a:pt x="4207519" y="2879036"/>
                </a:cubicBezTo>
                <a:lnTo>
                  <a:pt x="4264606" y="2740752"/>
                </a:lnTo>
                <a:cubicBezTo>
                  <a:pt x="4269079" y="2729042"/>
                  <a:pt x="4259817" y="2715937"/>
                  <a:pt x="4247034" y="2715937"/>
                </a:cubicBezTo>
                <a:lnTo>
                  <a:pt x="4247034" y="2715937"/>
                </a:lnTo>
                <a:cubicBezTo>
                  <a:pt x="4247034" y="2715937"/>
                  <a:pt x="3940691" y="2715937"/>
                  <a:pt x="3940691" y="2715937"/>
                </a:cubicBezTo>
                <a:close/>
                <a:moveTo>
                  <a:pt x="8753952" y="4527406"/>
                </a:moveTo>
                <a:lnTo>
                  <a:pt x="8753952" y="4527406"/>
                </a:lnTo>
                <a:cubicBezTo>
                  <a:pt x="8766723" y="4527406"/>
                  <a:pt x="8775997" y="4540510"/>
                  <a:pt x="8771525" y="4552221"/>
                </a:cubicBezTo>
                <a:lnTo>
                  <a:pt x="8714437" y="4690505"/>
                </a:lnTo>
                <a:cubicBezTo>
                  <a:pt x="8668903" y="4809803"/>
                  <a:pt x="8555324" y="4886974"/>
                  <a:pt x="8425286" y="4886974"/>
                </a:cubicBezTo>
                <a:lnTo>
                  <a:pt x="8113989" y="4886974"/>
                </a:lnTo>
                <a:cubicBezTo>
                  <a:pt x="8102878" y="4886974"/>
                  <a:pt x="8094796" y="4875568"/>
                  <a:pt x="8098698" y="4865378"/>
                </a:cubicBezTo>
                <a:lnTo>
                  <a:pt x="8159219" y="4706816"/>
                </a:lnTo>
                <a:cubicBezTo>
                  <a:pt x="8205081" y="4586668"/>
                  <a:pt x="8316647" y="4527406"/>
                  <a:pt x="8447597" y="4527406"/>
                </a:cubicBezTo>
                <a:lnTo>
                  <a:pt x="8753952" y="4527406"/>
                </a:lnTo>
                <a:close/>
                <a:moveTo>
                  <a:pt x="8708913" y="4573462"/>
                </a:moveTo>
                <a:lnTo>
                  <a:pt x="8447597" y="4573462"/>
                </a:lnTo>
                <a:cubicBezTo>
                  <a:pt x="8327999" y="4573462"/>
                  <a:pt x="8238566" y="4628061"/>
                  <a:pt x="8202231" y="4723241"/>
                </a:cubicBezTo>
                <a:lnTo>
                  <a:pt x="8158725" y="4837255"/>
                </a:lnTo>
                <a:cubicBezTo>
                  <a:pt x="8158040" y="4839017"/>
                  <a:pt x="8159346" y="4840905"/>
                  <a:pt x="8161233" y="4840905"/>
                </a:cubicBezTo>
                <a:lnTo>
                  <a:pt x="8425273" y="4840905"/>
                </a:lnTo>
                <a:cubicBezTo>
                  <a:pt x="8536117" y="4840905"/>
                  <a:pt x="8632733" y="4775420"/>
                  <a:pt x="8671425" y="4674080"/>
                </a:cubicBezTo>
                <a:lnTo>
                  <a:pt x="8671640" y="4673497"/>
                </a:lnTo>
                <a:lnTo>
                  <a:pt x="8671868" y="4672926"/>
                </a:lnTo>
                <a:lnTo>
                  <a:pt x="8711409" y="4577188"/>
                </a:lnTo>
                <a:cubicBezTo>
                  <a:pt x="8712131" y="4575414"/>
                  <a:pt x="8710826" y="4573462"/>
                  <a:pt x="8708913" y="4573462"/>
                </a:cubicBezTo>
                <a:close/>
                <a:moveTo>
                  <a:pt x="3754554" y="1351651"/>
                </a:moveTo>
                <a:lnTo>
                  <a:pt x="3754554" y="1351651"/>
                </a:lnTo>
                <a:cubicBezTo>
                  <a:pt x="3767324" y="1351651"/>
                  <a:pt x="3776598" y="1364756"/>
                  <a:pt x="3772126" y="1376467"/>
                </a:cubicBezTo>
                <a:lnTo>
                  <a:pt x="3715038" y="1514750"/>
                </a:lnTo>
                <a:cubicBezTo>
                  <a:pt x="3669492" y="1634049"/>
                  <a:pt x="3555925" y="1711220"/>
                  <a:pt x="3425887" y="1711220"/>
                </a:cubicBezTo>
                <a:lnTo>
                  <a:pt x="3114578" y="1711220"/>
                </a:lnTo>
                <a:cubicBezTo>
                  <a:pt x="3103467" y="1711220"/>
                  <a:pt x="3095396" y="1699814"/>
                  <a:pt x="3099286" y="1689624"/>
                </a:cubicBezTo>
                <a:lnTo>
                  <a:pt x="3159820" y="1531062"/>
                </a:lnTo>
                <a:cubicBezTo>
                  <a:pt x="3205670" y="1410914"/>
                  <a:pt x="3317236" y="1351651"/>
                  <a:pt x="3448198" y="1351651"/>
                </a:cubicBezTo>
                <a:lnTo>
                  <a:pt x="3754554" y="1351651"/>
                </a:lnTo>
                <a:close/>
                <a:moveTo>
                  <a:pt x="3709502" y="1397708"/>
                </a:moveTo>
                <a:lnTo>
                  <a:pt x="3448198" y="1397708"/>
                </a:lnTo>
                <a:cubicBezTo>
                  <a:pt x="3328587" y="1397708"/>
                  <a:pt x="3239167" y="1452307"/>
                  <a:pt x="3202832" y="1547487"/>
                </a:cubicBezTo>
                <a:lnTo>
                  <a:pt x="3159313" y="1661501"/>
                </a:lnTo>
                <a:cubicBezTo>
                  <a:pt x="3158642" y="1663262"/>
                  <a:pt x="3159946" y="1665151"/>
                  <a:pt x="3161834" y="1665151"/>
                </a:cubicBezTo>
                <a:lnTo>
                  <a:pt x="3425887" y="1665151"/>
                </a:lnTo>
                <a:cubicBezTo>
                  <a:pt x="3536718" y="1665151"/>
                  <a:pt x="3633334" y="1599665"/>
                  <a:pt x="3672013" y="1498325"/>
                </a:cubicBezTo>
                <a:lnTo>
                  <a:pt x="3672241" y="1497742"/>
                </a:lnTo>
                <a:lnTo>
                  <a:pt x="3672470" y="1497172"/>
                </a:lnTo>
                <a:lnTo>
                  <a:pt x="3711998" y="1401434"/>
                </a:lnTo>
                <a:cubicBezTo>
                  <a:pt x="3712732" y="1399660"/>
                  <a:pt x="3711427" y="1397720"/>
                  <a:pt x="3709502" y="1397720"/>
                </a:cubicBezTo>
                <a:close/>
                <a:moveTo>
                  <a:pt x="3587117" y="1806413"/>
                </a:moveTo>
                <a:cubicBezTo>
                  <a:pt x="3456154" y="1806413"/>
                  <a:pt x="3344589" y="1865676"/>
                  <a:pt x="3298738" y="1985824"/>
                </a:cubicBezTo>
                <a:lnTo>
                  <a:pt x="3238205" y="2144386"/>
                </a:lnTo>
                <a:cubicBezTo>
                  <a:pt x="3234315" y="2154575"/>
                  <a:pt x="3242385" y="2165982"/>
                  <a:pt x="3253496" y="2165982"/>
                </a:cubicBezTo>
                <a:lnTo>
                  <a:pt x="3564793" y="2165982"/>
                </a:lnTo>
                <a:cubicBezTo>
                  <a:pt x="3694843" y="2165982"/>
                  <a:pt x="3808411" y="2088811"/>
                  <a:pt x="3853944" y="1969512"/>
                </a:cubicBezTo>
                <a:lnTo>
                  <a:pt x="3911045" y="1831228"/>
                </a:lnTo>
                <a:cubicBezTo>
                  <a:pt x="3915504" y="1819505"/>
                  <a:pt x="3906230" y="1806413"/>
                  <a:pt x="3893460" y="1806413"/>
                </a:cubicBezTo>
                <a:lnTo>
                  <a:pt x="3587117" y="1806413"/>
                </a:lnTo>
                <a:close/>
                <a:moveTo>
                  <a:pt x="3738641" y="2254863"/>
                </a:moveTo>
                <a:cubicBezTo>
                  <a:pt x="3607679" y="2254863"/>
                  <a:pt x="3496113" y="2314126"/>
                  <a:pt x="3450263" y="2434261"/>
                </a:cubicBezTo>
                <a:lnTo>
                  <a:pt x="3389729" y="2592823"/>
                </a:lnTo>
                <a:cubicBezTo>
                  <a:pt x="3385839" y="2603026"/>
                  <a:pt x="3393910" y="2614420"/>
                  <a:pt x="3405034" y="2614420"/>
                </a:cubicBezTo>
                <a:lnTo>
                  <a:pt x="3716318" y="2614420"/>
                </a:lnTo>
                <a:cubicBezTo>
                  <a:pt x="3846368" y="2614420"/>
                  <a:pt x="3959936" y="2537261"/>
                  <a:pt x="4005469" y="2417950"/>
                </a:cubicBezTo>
                <a:lnTo>
                  <a:pt x="4062569" y="2279666"/>
                </a:lnTo>
                <a:cubicBezTo>
                  <a:pt x="4067041" y="2267955"/>
                  <a:pt x="4057768" y="2254863"/>
                  <a:pt x="4044984" y="2254863"/>
                </a:cubicBezTo>
                <a:lnTo>
                  <a:pt x="3738641" y="2254863"/>
                </a:lnTo>
                <a:close/>
                <a:moveTo>
                  <a:pt x="9121552" y="1689624"/>
                </a:moveTo>
                <a:lnTo>
                  <a:pt x="9182073" y="1531062"/>
                </a:lnTo>
                <a:cubicBezTo>
                  <a:pt x="9227923" y="1410914"/>
                  <a:pt x="9339489" y="1351651"/>
                  <a:pt x="9470451" y="1351651"/>
                </a:cubicBezTo>
                <a:lnTo>
                  <a:pt x="9776806" y="1351651"/>
                </a:lnTo>
                <a:lnTo>
                  <a:pt x="9776806" y="1351651"/>
                </a:lnTo>
                <a:cubicBezTo>
                  <a:pt x="9789578" y="1351651"/>
                  <a:pt x="9798838" y="1364756"/>
                  <a:pt x="9794379" y="1376467"/>
                </a:cubicBezTo>
                <a:lnTo>
                  <a:pt x="9737291" y="1514750"/>
                </a:lnTo>
                <a:cubicBezTo>
                  <a:pt x="9691758" y="1634049"/>
                  <a:pt x="9578178" y="1711220"/>
                  <a:pt x="9448141" y="1711220"/>
                </a:cubicBezTo>
                <a:lnTo>
                  <a:pt x="9136844" y="1711220"/>
                </a:lnTo>
                <a:cubicBezTo>
                  <a:pt x="9125733" y="1711220"/>
                  <a:pt x="9117650" y="1699814"/>
                  <a:pt x="9121552" y="1689624"/>
                </a:cubicBezTo>
                <a:close/>
                <a:moveTo>
                  <a:pt x="9184087" y="1665151"/>
                </a:moveTo>
                <a:lnTo>
                  <a:pt x="9448141" y="1665151"/>
                </a:lnTo>
                <a:cubicBezTo>
                  <a:pt x="9558971" y="1665151"/>
                  <a:pt x="9655587" y="1599665"/>
                  <a:pt x="9694279" y="1498325"/>
                </a:cubicBezTo>
                <a:lnTo>
                  <a:pt x="9694495" y="1497742"/>
                </a:lnTo>
                <a:lnTo>
                  <a:pt x="9694723" y="1497172"/>
                </a:lnTo>
                <a:lnTo>
                  <a:pt x="9734251" y="1401434"/>
                </a:lnTo>
                <a:cubicBezTo>
                  <a:pt x="9734986" y="1399660"/>
                  <a:pt x="9733680" y="1397720"/>
                  <a:pt x="9731767" y="1397720"/>
                </a:cubicBezTo>
                <a:lnTo>
                  <a:pt x="9470451" y="1397720"/>
                </a:lnTo>
                <a:cubicBezTo>
                  <a:pt x="9350853" y="1397720"/>
                  <a:pt x="9261420" y="1452307"/>
                  <a:pt x="9225085" y="1547487"/>
                </a:cubicBezTo>
                <a:lnTo>
                  <a:pt x="9181566" y="1661501"/>
                </a:lnTo>
                <a:cubicBezTo>
                  <a:pt x="9180895" y="1663262"/>
                  <a:pt x="9182199" y="1665163"/>
                  <a:pt x="9184087" y="1665163"/>
                </a:cubicBezTo>
                <a:close/>
                <a:moveTo>
                  <a:pt x="4714264" y="2254863"/>
                </a:moveTo>
                <a:lnTo>
                  <a:pt x="4714264" y="2254863"/>
                </a:lnTo>
                <a:cubicBezTo>
                  <a:pt x="4727022" y="2254863"/>
                  <a:pt x="4736309" y="2267955"/>
                  <a:pt x="4731837" y="2279666"/>
                </a:cubicBezTo>
                <a:lnTo>
                  <a:pt x="4674749" y="2417950"/>
                </a:lnTo>
                <a:cubicBezTo>
                  <a:pt x="4629203" y="2537261"/>
                  <a:pt x="4515636" y="2614420"/>
                  <a:pt x="4385598" y="2614420"/>
                </a:cubicBezTo>
                <a:lnTo>
                  <a:pt x="4074288" y="2614420"/>
                </a:lnTo>
                <a:cubicBezTo>
                  <a:pt x="4063177" y="2614420"/>
                  <a:pt x="4055107" y="2603026"/>
                  <a:pt x="4058997" y="2592823"/>
                </a:cubicBezTo>
                <a:lnTo>
                  <a:pt x="4119530" y="2434261"/>
                </a:lnTo>
                <a:cubicBezTo>
                  <a:pt x="4165381" y="2314126"/>
                  <a:pt x="4276946" y="2254863"/>
                  <a:pt x="4407908" y="2254863"/>
                </a:cubicBezTo>
                <a:lnTo>
                  <a:pt x="4714264" y="2254863"/>
                </a:lnTo>
                <a:close/>
                <a:moveTo>
                  <a:pt x="4669212" y="2300920"/>
                </a:moveTo>
                <a:lnTo>
                  <a:pt x="4407908" y="2300920"/>
                </a:lnTo>
                <a:cubicBezTo>
                  <a:pt x="4288298" y="2300920"/>
                  <a:pt x="4198878" y="2355506"/>
                  <a:pt x="4162542" y="2450699"/>
                </a:cubicBezTo>
                <a:lnTo>
                  <a:pt x="4119023" y="2564700"/>
                </a:lnTo>
                <a:cubicBezTo>
                  <a:pt x="4118352" y="2566462"/>
                  <a:pt x="4119657" y="2568363"/>
                  <a:pt x="4121545" y="2568363"/>
                </a:cubicBezTo>
                <a:lnTo>
                  <a:pt x="4385598" y="2568363"/>
                </a:lnTo>
                <a:cubicBezTo>
                  <a:pt x="4496429" y="2568363"/>
                  <a:pt x="4593045" y="2502877"/>
                  <a:pt x="4631724" y="2401525"/>
                </a:cubicBezTo>
                <a:lnTo>
                  <a:pt x="4631939" y="2400942"/>
                </a:lnTo>
                <a:lnTo>
                  <a:pt x="4632180" y="2400371"/>
                </a:lnTo>
                <a:lnTo>
                  <a:pt x="4671708" y="2304646"/>
                </a:lnTo>
                <a:cubicBezTo>
                  <a:pt x="4672443" y="2302872"/>
                  <a:pt x="4671138" y="2300920"/>
                  <a:pt x="4669212" y="2300920"/>
                </a:cubicBezTo>
                <a:close/>
                <a:moveTo>
                  <a:pt x="1749590" y="1351651"/>
                </a:moveTo>
                <a:lnTo>
                  <a:pt x="1749590" y="1351651"/>
                </a:lnTo>
                <a:cubicBezTo>
                  <a:pt x="1762360" y="1351651"/>
                  <a:pt x="1771634" y="1364756"/>
                  <a:pt x="1767162" y="1376467"/>
                </a:cubicBezTo>
                <a:lnTo>
                  <a:pt x="1710074" y="1514750"/>
                </a:lnTo>
                <a:cubicBezTo>
                  <a:pt x="1664528" y="1634049"/>
                  <a:pt x="1550973" y="1711220"/>
                  <a:pt x="1420923" y="1711220"/>
                </a:cubicBezTo>
                <a:lnTo>
                  <a:pt x="1109620" y="1711220"/>
                </a:lnTo>
                <a:cubicBezTo>
                  <a:pt x="1098509" y="1711220"/>
                  <a:pt x="1090436" y="1699814"/>
                  <a:pt x="1094328" y="1689624"/>
                </a:cubicBezTo>
                <a:lnTo>
                  <a:pt x="1154859" y="1531062"/>
                </a:lnTo>
                <a:cubicBezTo>
                  <a:pt x="1200711" y="1410914"/>
                  <a:pt x="1312271" y="1351651"/>
                  <a:pt x="1443234" y="1351651"/>
                </a:cubicBezTo>
                <a:lnTo>
                  <a:pt x="1749590" y="1351651"/>
                </a:lnTo>
                <a:close/>
                <a:moveTo>
                  <a:pt x="1704550" y="1397708"/>
                </a:moveTo>
                <a:lnTo>
                  <a:pt x="1443234" y="1397708"/>
                </a:lnTo>
                <a:cubicBezTo>
                  <a:pt x="1323636" y="1397708"/>
                  <a:pt x="1234203" y="1452307"/>
                  <a:pt x="1197872" y="1547487"/>
                </a:cubicBezTo>
                <a:lnTo>
                  <a:pt x="1154351" y="1661501"/>
                </a:lnTo>
                <a:cubicBezTo>
                  <a:pt x="1153677" y="1663262"/>
                  <a:pt x="1154982" y="1665151"/>
                  <a:pt x="1156869" y="1665151"/>
                </a:cubicBezTo>
                <a:lnTo>
                  <a:pt x="1420923" y="1665151"/>
                </a:lnTo>
                <a:cubicBezTo>
                  <a:pt x="1531754" y="1665151"/>
                  <a:pt x="1628370" y="1599665"/>
                  <a:pt x="1667049" y="1498325"/>
                </a:cubicBezTo>
                <a:lnTo>
                  <a:pt x="1667277" y="1497742"/>
                </a:lnTo>
                <a:lnTo>
                  <a:pt x="1667518" y="1497172"/>
                </a:lnTo>
                <a:lnTo>
                  <a:pt x="1707033" y="1401434"/>
                </a:lnTo>
                <a:cubicBezTo>
                  <a:pt x="1707768" y="1399660"/>
                  <a:pt x="1706463" y="1397720"/>
                  <a:pt x="1704538" y="1397720"/>
                </a:cubicBezTo>
                <a:close/>
                <a:moveTo>
                  <a:pt x="8094035" y="3170699"/>
                </a:moveTo>
                <a:cubicBezTo>
                  <a:pt x="7963073" y="3170699"/>
                  <a:pt x="7851508" y="3229961"/>
                  <a:pt x="7805644" y="3350109"/>
                </a:cubicBezTo>
                <a:lnTo>
                  <a:pt x="7745123" y="3508671"/>
                </a:lnTo>
                <a:cubicBezTo>
                  <a:pt x="7741221" y="3518861"/>
                  <a:pt x="7749304" y="3530255"/>
                  <a:pt x="7760416" y="3530255"/>
                </a:cubicBezTo>
                <a:lnTo>
                  <a:pt x="8071712" y="3530255"/>
                </a:lnTo>
                <a:cubicBezTo>
                  <a:pt x="8201749" y="3530255"/>
                  <a:pt x="8315330" y="3453097"/>
                  <a:pt x="8360863" y="3333798"/>
                </a:cubicBezTo>
                <a:lnTo>
                  <a:pt x="8417950" y="3195514"/>
                </a:lnTo>
                <a:cubicBezTo>
                  <a:pt x="8422423" y="3183791"/>
                  <a:pt x="8413149" y="3170699"/>
                  <a:pt x="8400379" y="3170699"/>
                </a:cubicBezTo>
                <a:lnTo>
                  <a:pt x="8400379" y="3170699"/>
                </a:lnTo>
                <a:cubicBezTo>
                  <a:pt x="8400379" y="3170699"/>
                  <a:pt x="8094023" y="3170699"/>
                  <a:pt x="8094023" y="3170699"/>
                </a:cubicBezTo>
                <a:close/>
                <a:moveTo>
                  <a:pt x="7751432" y="2254863"/>
                </a:moveTo>
                <a:cubicBezTo>
                  <a:pt x="7620470" y="2254863"/>
                  <a:pt x="7508918" y="2314126"/>
                  <a:pt x="7463055" y="2434261"/>
                </a:cubicBezTo>
                <a:lnTo>
                  <a:pt x="7402533" y="2592823"/>
                </a:lnTo>
                <a:cubicBezTo>
                  <a:pt x="7398631" y="2603026"/>
                  <a:pt x="7406714" y="2614420"/>
                  <a:pt x="7417825" y="2614420"/>
                </a:cubicBezTo>
                <a:lnTo>
                  <a:pt x="7729110" y="2614420"/>
                </a:lnTo>
                <a:cubicBezTo>
                  <a:pt x="7859159" y="2614420"/>
                  <a:pt x="7972727" y="2537261"/>
                  <a:pt x="8018273" y="2417950"/>
                </a:cubicBezTo>
                <a:lnTo>
                  <a:pt x="8075361" y="2279666"/>
                </a:lnTo>
                <a:cubicBezTo>
                  <a:pt x="8079821" y="2267955"/>
                  <a:pt x="8070559" y="2254863"/>
                  <a:pt x="8057789" y="2254863"/>
                </a:cubicBezTo>
                <a:lnTo>
                  <a:pt x="7751432" y="2254863"/>
                </a:lnTo>
                <a:close/>
                <a:moveTo>
                  <a:pt x="6614935" y="2715937"/>
                </a:moveTo>
                <a:cubicBezTo>
                  <a:pt x="6483973" y="2715937"/>
                  <a:pt x="6372407" y="2775200"/>
                  <a:pt x="6326557" y="2895347"/>
                </a:cubicBezTo>
                <a:lnTo>
                  <a:pt x="6266036" y="3053910"/>
                </a:lnTo>
                <a:cubicBezTo>
                  <a:pt x="6262134" y="3064099"/>
                  <a:pt x="6270217" y="3075493"/>
                  <a:pt x="6281327" y="3075493"/>
                </a:cubicBezTo>
                <a:lnTo>
                  <a:pt x="6592612" y="3075493"/>
                </a:lnTo>
                <a:cubicBezTo>
                  <a:pt x="6722662" y="3075493"/>
                  <a:pt x="6836229" y="2998335"/>
                  <a:pt x="6881763" y="2879036"/>
                </a:cubicBezTo>
                <a:lnTo>
                  <a:pt x="6938863" y="2740752"/>
                </a:lnTo>
                <a:cubicBezTo>
                  <a:pt x="6943335" y="2729042"/>
                  <a:pt x="6934049" y="2715937"/>
                  <a:pt x="6921291" y="2715937"/>
                </a:cubicBezTo>
                <a:lnTo>
                  <a:pt x="6921291" y="2715937"/>
                </a:lnTo>
                <a:cubicBezTo>
                  <a:pt x="6921291" y="2715937"/>
                  <a:pt x="6614935" y="2715937"/>
                  <a:pt x="6614935" y="2715937"/>
                </a:cubicBezTo>
                <a:close/>
                <a:moveTo>
                  <a:pt x="5596160" y="1806413"/>
                </a:moveTo>
                <a:cubicBezTo>
                  <a:pt x="5465211" y="1806413"/>
                  <a:pt x="5353645" y="1865676"/>
                  <a:pt x="5307782" y="1985824"/>
                </a:cubicBezTo>
                <a:lnTo>
                  <a:pt x="5247261" y="2144386"/>
                </a:lnTo>
                <a:cubicBezTo>
                  <a:pt x="5243359" y="2154575"/>
                  <a:pt x="5251442" y="2165982"/>
                  <a:pt x="5262553" y="2165982"/>
                </a:cubicBezTo>
                <a:lnTo>
                  <a:pt x="5573850" y="2165982"/>
                </a:lnTo>
                <a:cubicBezTo>
                  <a:pt x="5703900" y="2165982"/>
                  <a:pt x="5817467" y="2088811"/>
                  <a:pt x="5863001" y="1969512"/>
                </a:cubicBezTo>
                <a:lnTo>
                  <a:pt x="5920088" y="1831228"/>
                </a:lnTo>
                <a:cubicBezTo>
                  <a:pt x="5924561" y="1819505"/>
                  <a:pt x="5915287" y="1806413"/>
                  <a:pt x="5902516" y="1806413"/>
                </a:cubicBezTo>
                <a:lnTo>
                  <a:pt x="5596160" y="1806413"/>
                </a:lnTo>
                <a:close/>
                <a:moveTo>
                  <a:pt x="5747697" y="2254863"/>
                </a:moveTo>
                <a:cubicBezTo>
                  <a:pt x="5616735" y="2254863"/>
                  <a:pt x="5505169" y="2314126"/>
                  <a:pt x="5459319" y="2434261"/>
                </a:cubicBezTo>
                <a:lnTo>
                  <a:pt x="5398785" y="2592823"/>
                </a:lnTo>
                <a:cubicBezTo>
                  <a:pt x="5394896" y="2603026"/>
                  <a:pt x="5402966" y="2614420"/>
                  <a:pt x="5414077" y="2614420"/>
                </a:cubicBezTo>
                <a:lnTo>
                  <a:pt x="5725374" y="2614420"/>
                </a:lnTo>
                <a:cubicBezTo>
                  <a:pt x="5855424" y="2614420"/>
                  <a:pt x="5968992" y="2537261"/>
                  <a:pt x="6014525" y="2417950"/>
                </a:cubicBezTo>
                <a:lnTo>
                  <a:pt x="6071626" y="2279666"/>
                </a:lnTo>
                <a:cubicBezTo>
                  <a:pt x="6076085" y="2267955"/>
                  <a:pt x="6066811" y="2254863"/>
                  <a:pt x="6054053" y="2254863"/>
                </a:cubicBezTo>
                <a:lnTo>
                  <a:pt x="5747697" y="2254863"/>
                </a:lnTo>
                <a:close/>
                <a:moveTo>
                  <a:pt x="5949747" y="2715937"/>
                </a:moveTo>
                <a:cubicBezTo>
                  <a:pt x="5818785" y="2715937"/>
                  <a:pt x="5707219" y="2775200"/>
                  <a:pt x="5661356" y="2895347"/>
                </a:cubicBezTo>
                <a:lnTo>
                  <a:pt x="5600835" y="3053910"/>
                </a:lnTo>
                <a:cubicBezTo>
                  <a:pt x="5596933" y="3064099"/>
                  <a:pt x="5605016" y="3075493"/>
                  <a:pt x="5616127" y="3075493"/>
                </a:cubicBezTo>
                <a:lnTo>
                  <a:pt x="5927424" y="3075493"/>
                </a:lnTo>
                <a:cubicBezTo>
                  <a:pt x="6057462" y="3075493"/>
                  <a:pt x="6171042" y="2998335"/>
                  <a:pt x="6216575" y="2879036"/>
                </a:cubicBezTo>
                <a:lnTo>
                  <a:pt x="6273663" y="2740752"/>
                </a:lnTo>
                <a:cubicBezTo>
                  <a:pt x="6278135" y="2729042"/>
                  <a:pt x="6268861" y="2715937"/>
                  <a:pt x="6256090" y="2715937"/>
                </a:cubicBezTo>
                <a:lnTo>
                  <a:pt x="6256090" y="2715937"/>
                </a:lnTo>
                <a:cubicBezTo>
                  <a:pt x="6256090" y="2715937"/>
                  <a:pt x="5949747" y="2715937"/>
                  <a:pt x="5949747" y="2715937"/>
                </a:cubicBezTo>
                <a:close/>
                <a:moveTo>
                  <a:pt x="6753841" y="3170699"/>
                </a:moveTo>
                <a:cubicBezTo>
                  <a:pt x="6622878" y="3170699"/>
                  <a:pt x="6511313" y="3229961"/>
                  <a:pt x="6465463" y="3350109"/>
                </a:cubicBezTo>
                <a:lnTo>
                  <a:pt x="6404929" y="3508671"/>
                </a:lnTo>
                <a:cubicBezTo>
                  <a:pt x="6401040" y="3518861"/>
                  <a:pt x="6409123" y="3530255"/>
                  <a:pt x="6420221" y="3530255"/>
                </a:cubicBezTo>
                <a:lnTo>
                  <a:pt x="6731531" y="3530255"/>
                </a:lnTo>
                <a:cubicBezTo>
                  <a:pt x="6861568" y="3530255"/>
                  <a:pt x="6975135" y="3453097"/>
                  <a:pt x="7020669" y="3333798"/>
                </a:cubicBezTo>
                <a:lnTo>
                  <a:pt x="7077769" y="3195514"/>
                </a:lnTo>
                <a:cubicBezTo>
                  <a:pt x="7082241" y="3183791"/>
                  <a:pt x="7072955" y="3170699"/>
                  <a:pt x="7060197" y="3170699"/>
                </a:cubicBezTo>
                <a:lnTo>
                  <a:pt x="7060197" y="3170699"/>
                </a:lnTo>
                <a:cubicBezTo>
                  <a:pt x="7060197" y="3170699"/>
                  <a:pt x="6753841" y="3170699"/>
                  <a:pt x="6753841" y="3170699"/>
                </a:cubicBezTo>
                <a:close/>
                <a:moveTo>
                  <a:pt x="6567716" y="1806413"/>
                </a:moveTo>
                <a:lnTo>
                  <a:pt x="6567716" y="1806413"/>
                </a:lnTo>
                <a:cubicBezTo>
                  <a:pt x="6580488" y="1806413"/>
                  <a:pt x="6589761" y="1819518"/>
                  <a:pt x="6585289" y="1831228"/>
                </a:cubicBezTo>
                <a:lnTo>
                  <a:pt x="6528201" y="1969512"/>
                </a:lnTo>
                <a:cubicBezTo>
                  <a:pt x="6482668" y="2088811"/>
                  <a:pt x="6369100" y="2165982"/>
                  <a:pt x="6239050" y="2165982"/>
                </a:cubicBezTo>
                <a:lnTo>
                  <a:pt x="5927753" y="2165982"/>
                </a:lnTo>
                <a:cubicBezTo>
                  <a:pt x="5916642" y="2165982"/>
                  <a:pt x="5908559" y="2154575"/>
                  <a:pt x="5912462" y="2144386"/>
                </a:cubicBezTo>
                <a:lnTo>
                  <a:pt x="5972983" y="1985824"/>
                </a:lnTo>
                <a:cubicBezTo>
                  <a:pt x="6018845" y="1865688"/>
                  <a:pt x="6130398" y="1806413"/>
                  <a:pt x="6261361" y="1806413"/>
                </a:cubicBezTo>
                <a:lnTo>
                  <a:pt x="6567716" y="1806413"/>
                </a:lnTo>
                <a:close/>
                <a:moveTo>
                  <a:pt x="6522677" y="1852470"/>
                </a:moveTo>
                <a:lnTo>
                  <a:pt x="6261361" y="1852470"/>
                </a:lnTo>
                <a:cubicBezTo>
                  <a:pt x="6141763" y="1852470"/>
                  <a:pt x="6052330" y="1907069"/>
                  <a:pt x="6016008" y="2002249"/>
                </a:cubicBezTo>
                <a:lnTo>
                  <a:pt x="5972476" y="2116263"/>
                </a:lnTo>
                <a:cubicBezTo>
                  <a:pt x="5971804" y="2118024"/>
                  <a:pt x="5973109" y="2119925"/>
                  <a:pt x="5974997" y="2119925"/>
                </a:cubicBezTo>
                <a:lnTo>
                  <a:pt x="6239050" y="2119925"/>
                </a:lnTo>
                <a:cubicBezTo>
                  <a:pt x="6349881" y="2119925"/>
                  <a:pt x="6446497" y="2054427"/>
                  <a:pt x="6485189" y="1953087"/>
                </a:cubicBezTo>
                <a:lnTo>
                  <a:pt x="6485404" y="1952504"/>
                </a:lnTo>
                <a:lnTo>
                  <a:pt x="6485645" y="1951934"/>
                </a:lnTo>
                <a:lnTo>
                  <a:pt x="6525161" y="1856209"/>
                </a:lnTo>
                <a:cubicBezTo>
                  <a:pt x="6525895" y="1854421"/>
                  <a:pt x="6524590" y="1852482"/>
                  <a:pt x="6522677" y="1852482"/>
                </a:cubicBezTo>
                <a:close/>
                <a:moveTo>
                  <a:pt x="5570910" y="3619136"/>
                </a:moveTo>
                <a:cubicBezTo>
                  <a:pt x="5439948" y="3619136"/>
                  <a:pt x="5328383" y="3678412"/>
                  <a:pt x="5282532" y="3798547"/>
                </a:cubicBezTo>
                <a:lnTo>
                  <a:pt x="5221999" y="3957109"/>
                </a:lnTo>
                <a:cubicBezTo>
                  <a:pt x="5218109" y="3967299"/>
                  <a:pt x="5226179" y="3978705"/>
                  <a:pt x="5237290" y="3978705"/>
                </a:cubicBezTo>
                <a:lnTo>
                  <a:pt x="5548587" y="3978705"/>
                </a:lnTo>
                <a:cubicBezTo>
                  <a:pt x="5678637" y="3978705"/>
                  <a:pt x="5792205" y="3901534"/>
                  <a:pt x="5837738" y="3782236"/>
                </a:cubicBezTo>
                <a:lnTo>
                  <a:pt x="5894839" y="3643952"/>
                </a:lnTo>
                <a:cubicBezTo>
                  <a:pt x="5899311" y="3632241"/>
                  <a:pt x="5890024" y="3619136"/>
                  <a:pt x="5877254" y="3619136"/>
                </a:cubicBezTo>
                <a:lnTo>
                  <a:pt x="5877254" y="3619136"/>
                </a:lnTo>
                <a:cubicBezTo>
                  <a:pt x="5877254" y="3619136"/>
                  <a:pt x="5570910" y="3619136"/>
                  <a:pt x="5570910" y="3619136"/>
                </a:cubicBezTo>
                <a:close/>
                <a:moveTo>
                  <a:pt x="4750119" y="3170699"/>
                </a:moveTo>
                <a:cubicBezTo>
                  <a:pt x="4619143" y="3170699"/>
                  <a:pt x="4507590" y="3229961"/>
                  <a:pt x="4461728" y="3350109"/>
                </a:cubicBezTo>
                <a:lnTo>
                  <a:pt x="4401206" y="3508671"/>
                </a:lnTo>
                <a:cubicBezTo>
                  <a:pt x="4397305" y="3518861"/>
                  <a:pt x="4405387" y="3530255"/>
                  <a:pt x="4416498" y="3530255"/>
                </a:cubicBezTo>
                <a:lnTo>
                  <a:pt x="4727795" y="3530255"/>
                </a:lnTo>
                <a:cubicBezTo>
                  <a:pt x="4857845" y="3530255"/>
                  <a:pt x="4971400" y="3453097"/>
                  <a:pt x="5016946" y="3333798"/>
                </a:cubicBezTo>
                <a:lnTo>
                  <a:pt x="5074034" y="3195514"/>
                </a:lnTo>
                <a:cubicBezTo>
                  <a:pt x="5078506" y="3183791"/>
                  <a:pt x="5069232" y="3170699"/>
                  <a:pt x="5056462" y="3170699"/>
                </a:cubicBezTo>
                <a:lnTo>
                  <a:pt x="5056462" y="3170699"/>
                </a:lnTo>
                <a:cubicBezTo>
                  <a:pt x="5056462" y="3170699"/>
                  <a:pt x="4750119" y="3170699"/>
                  <a:pt x="4750119" y="3170699"/>
                </a:cubicBezTo>
                <a:close/>
                <a:moveTo>
                  <a:pt x="4901643" y="3619136"/>
                </a:moveTo>
                <a:cubicBezTo>
                  <a:pt x="4770681" y="3619136"/>
                  <a:pt x="4659128" y="3678412"/>
                  <a:pt x="4613265" y="3798547"/>
                </a:cubicBezTo>
                <a:lnTo>
                  <a:pt x="4552744" y="3957109"/>
                </a:lnTo>
                <a:cubicBezTo>
                  <a:pt x="4548842" y="3967299"/>
                  <a:pt x="4556925" y="3978705"/>
                  <a:pt x="4568036" y="3978705"/>
                </a:cubicBezTo>
                <a:lnTo>
                  <a:pt x="4879320" y="3978705"/>
                </a:lnTo>
                <a:cubicBezTo>
                  <a:pt x="5009370" y="3978705"/>
                  <a:pt x="5122937" y="3901534"/>
                  <a:pt x="5168484" y="3782236"/>
                </a:cubicBezTo>
                <a:lnTo>
                  <a:pt x="5225571" y="3643952"/>
                </a:lnTo>
                <a:cubicBezTo>
                  <a:pt x="5230031" y="3632241"/>
                  <a:pt x="5220769" y="3619136"/>
                  <a:pt x="5207999" y="3619136"/>
                </a:cubicBezTo>
                <a:lnTo>
                  <a:pt x="5207999" y="3619136"/>
                </a:lnTo>
                <a:cubicBezTo>
                  <a:pt x="5207999" y="3619136"/>
                  <a:pt x="4901643" y="3619136"/>
                  <a:pt x="4901643" y="3619136"/>
                </a:cubicBezTo>
                <a:close/>
                <a:moveTo>
                  <a:pt x="3716672" y="3170699"/>
                </a:moveTo>
                <a:lnTo>
                  <a:pt x="3716672" y="3170699"/>
                </a:lnTo>
                <a:cubicBezTo>
                  <a:pt x="3729443" y="3170699"/>
                  <a:pt x="3738705" y="3183791"/>
                  <a:pt x="3734245" y="3195514"/>
                </a:cubicBezTo>
                <a:lnTo>
                  <a:pt x="3677157" y="3333798"/>
                </a:lnTo>
                <a:cubicBezTo>
                  <a:pt x="3631611" y="3453097"/>
                  <a:pt x="3518044" y="3530255"/>
                  <a:pt x="3387993" y="3530255"/>
                </a:cubicBezTo>
                <a:lnTo>
                  <a:pt x="3076709" y="3530255"/>
                </a:lnTo>
                <a:cubicBezTo>
                  <a:pt x="3065598" y="3530255"/>
                  <a:pt x="3057515" y="3518861"/>
                  <a:pt x="3061418" y="3508671"/>
                </a:cubicBezTo>
                <a:lnTo>
                  <a:pt x="3121939" y="3350097"/>
                </a:lnTo>
                <a:cubicBezTo>
                  <a:pt x="3167801" y="3229961"/>
                  <a:pt x="3279354" y="3170699"/>
                  <a:pt x="3410317" y="3170699"/>
                </a:cubicBezTo>
                <a:lnTo>
                  <a:pt x="3716672" y="3170699"/>
                </a:lnTo>
                <a:close/>
                <a:moveTo>
                  <a:pt x="3671633" y="3216755"/>
                </a:moveTo>
                <a:lnTo>
                  <a:pt x="3410317" y="3216755"/>
                </a:lnTo>
                <a:cubicBezTo>
                  <a:pt x="3290719" y="3216755"/>
                  <a:pt x="3201286" y="3271354"/>
                  <a:pt x="3164951" y="3366535"/>
                </a:cubicBezTo>
                <a:lnTo>
                  <a:pt x="3121432" y="3480548"/>
                </a:lnTo>
                <a:cubicBezTo>
                  <a:pt x="3120760" y="3482310"/>
                  <a:pt x="3122065" y="3484198"/>
                  <a:pt x="3123953" y="3484198"/>
                </a:cubicBezTo>
                <a:lnTo>
                  <a:pt x="3387993" y="3484198"/>
                </a:lnTo>
                <a:cubicBezTo>
                  <a:pt x="3498837" y="3484198"/>
                  <a:pt x="3595453" y="3418713"/>
                  <a:pt x="3634145" y="3317360"/>
                </a:cubicBezTo>
                <a:lnTo>
                  <a:pt x="3634360" y="3316790"/>
                </a:lnTo>
                <a:lnTo>
                  <a:pt x="3634588" y="3316207"/>
                </a:lnTo>
                <a:lnTo>
                  <a:pt x="3674117" y="3220481"/>
                </a:lnTo>
                <a:cubicBezTo>
                  <a:pt x="3674851" y="3218707"/>
                  <a:pt x="3673546" y="3216755"/>
                  <a:pt x="3671633" y="3216755"/>
                </a:cubicBezTo>
                <a:close/>
                <a:moveTo>
                  <a:pt x="4080838" y="3170699"/>
                </a:moveTo>
                <a:cubicBezTo>
                  <a:pt x="3949876" y="3170699"/>
                  <a:pt x="3838310" y="3229961"/>
                  <a:pt x="3792460" y="3350109"/>
                </a:cubicBezTo>
                <a:lnTo>
                  <a:pt x="3731926" y="3508671"/>
                </a:lnTo>
                <a:cubicBezTo>
                  <a:pt x="3728037" y="3518861"/>
                  <a:pt x="3736120" y="3530255"/>
                  <a:pt x="3747218" y="3530255"/>
                </a:cubicBezTo>
                <a:lnTo>
                  <a:pt x="4058515" y="3530255"/>
                </a:lnTo>
                <a:cubicBezTo>
                  <a:pt x="4188565" y="3530255"/>
                  <a:pt x="4302133" y="3453097"/>
                  <a:pt x="4347679" y="3333798"/>
                </a:cubicBezTo>
                <a:lnTo>
                  <a:pt x="4404767" y="3195514"/>
                </a:lnTo>
                <a:cubicBezTo>
                  <a:pt x="4409226" y="3183791"/>
                  <a:pt x="4399952" y="3170699"/>
                  <a:pt x="4387194" y="3170699"/>
                </a:cubicBezTo>
                <a:lnTo>
                  <a:pt x="4387194" y="3170699"/>
                </a:lnTo>
                <a:cubicBezTo>
                  <a:pt x="4387194" y="3170699"/>
                  <a:pt x="4080838" y="3170699"/>
                  <a:pt x="4080838" y="3170699"/>
                </a:cubicBezTo>
                <a:close/>
                <a:moveTo>
                  <a:pt x="3228247" y="3978705"/>
                </a:moveTo>
                <a:lnTo>
                  <a:pt x="3539531" y="3978705"/>
                </a:lnTo>
                <a:cubicBezTo>
                  <a:pt x="3669581" y="3978705"/>
                  <a:pt x="3783148" y="3901534"/>
                  <a:pt x="3828694" y="3782236"/>
                </a:cubicBezTo>
                <a:lnTo>
                  <a:pt x="3885782" y="3643952"/>
                </a:lnTo>
                <a:cubicBezTo>
                  <a:pt x="3890242" y="3632241"/>
                  <a:pt x="3880968" y="3619136"/>
                  <a:pt x="3868210" y="3619136"/>
                </a:cubicBezTo>
                <a:lnTo>
                  <a:pt x="3868210" y="3619136"/>
                </a:lnTo>
                <a:cubicBezTo>
                  <a:pt x="3868210" y="3619136"/>
                  <a:pt x="3561854" y="3619136"/>
                  <a:pt x="3561854" y="3619136"/>
                </a:cubicBezTo>
                <a:cubicBezTo>
                  <a:pt x="3430891" y="3619136"/>
                  <a:pt x="3319326" y="3678412"/>
                  <a:pt x="3273476" y="3798547"/>
                </a:cubicBezTo>
                <a:lnTo>
                  <a:pt x="3212955" y="3957109"/>
                </a:lnTo>
                <a:cubicBezTo>
                  <a:pt x="3209053" y="3967299"/>
                  <a:pt x="3217136" y="3978705"/>
                  <a:pt x="3228247" y="3978705"/>
                </a:cubicBezTo>
                <a:close/>
                <a:moveTo>
                  <a:pt x="4537477" y="3619149"/>
                </a:moveTo>
                <a:lnTo>
                  <a:pt x="4537477" y="3619149"/>
                </a:lnTo>
                <a:cubicBezTo>
                  <a:pt x="4550261" y="3619149"/>
                  <a:pt x="4559535" y="3632241"/>
                  <a:pt x="4555062" y="3643965"/>
                </a:cubicBezTo>
                <a:lnTo>
                  <a:pt x="4497962" y="3782248"/>
                </a:lnTo>
                <a:cubicBezTo>
                  <a:pt x="4452428" y="3901547"/>
                  <a:pt x="4338861" y="3978705"/>
                  <a:pt x="4208824" y="3978705"/>
                </a:cubicBezTo>
                <a:lnTo>
                  <a:pt x="3897514" y="3978705"/>
                </a:lnTo>
                <a:cubicBezTo>
                  <a:pt x="3886403" y="3978705"/>
                  <a:pt x="3878333" y="3967312"/>
                  <a:pt x="3882222" y="3957109"/>
                </a:cubicBezTo>
                <a:lnTo>
                  <a:pt x="3942756" y="3798547"/>
                </a:lnTo>
                <a:cubicBezTo>
                  <a:pt x="3988606" y="3678412"/>
                  <a:pt x="4100172" y="3619149"/>
                  <a:pt x="4231134" y="3619149"/>
                </a:cubicBezTo>
                <a:lnTo>
                  <a:pt x="4537477" y="3619149"/>
                </a:lnTo>
                <a:close/>
                <a:moveTo>
                  <a:pt x="4492438" y="3665206"/>
                </a:moveTo>
                <a:lnTo>
                  <a:pt x="4231134" y="3665206"/>
                </a:lnTo>
                <a:cubicBezTo>
                  <a:pt x="4111523" y="3665206"/>
                  <a:pt x="4022103" y="3719792"/>
                  <a:pt x="3985768" y="3814985"/>
                </a:cubicBezTo>
                <a:lnTo>
                  <a:pt x="3942249" y="3928986"/>
                </a:lnTo>
                <a:cubicBezTo>
                  <a:pt x="3941578" y="3930748"/>
                  <a:pt x="3942883" y="3932649"/>
                  <a:pt x="3944770" y="3932649"/>
                </a:cubicBezTo>
                <a:lnTo>
                  <a:pt x="4208824" y="3932649"/>
                </a:lnTo>
                <a:cubicBezTo>
                  <a:pt x="4319642" y="3932649"/>
                  <a:pt x="4416270" y="3867163"/>
                  <a:pt x="4454950" y="3765810"/>
                </a:cubicBezTo>
                <a:lnTo>
                  <a:pt x="4455165" y="3765228"/>
                </a:lnTo>
                <a:lnTo>
                  <a:pt x="4455406" y="3764657"/>
                </a:lnTo>
                <a:lnTo>
                  <a:pt x="4494934" y="3668932"/>
                </a:lnTo>
                <a:cubicBezTo>
                  <a:pt x="4495669" y="3667157"/>
                  <a:pt x="4494364" y="3665206"/>
                  <a:pt x="4492438" y="3665206"/>
                </a:cubicBezTo>
                <a:close/>
                <a:moveTo>
                  <a:pt x="4563981" y="1806413"/>
                </a:moveTo>
                <a:lnTo>
                  <a:pt x="4563981" y="1806413"/>
                </a:lnTo>
                <a:cubicBezTo>
                  <a:pt x="4576739" y="1806413"/>
                  <a:pt x="4586013" y="1819518"/>
                  <a:pt x="4581554" y="1831228"/>
                </a:cubicBezTo>
                <a:lnTo>
                  <a:pt x="4524466" y="1969512"/>
                </a:lnTo>
                <a:cubicBezTo>
                  <a:pt x="4478920" y="2088811"/>
                  <a:pt x="4365353" y="2165982"/>
                  <a:pt x="4235302" y="2165982"/>
                </a:cubicBezTo>
                <a:lnTo>
                  <a:pt x="3924018" y="2165982"/>
                </a:lnTo>
                <a:cubicBezTo>
                  <a:pt x="3912907" y="2165982"/>
                  <a:pt x="3904824" y="2154575"/>
                  <a:pt x="3908726" y="2144386"/>
                </a:cubicBezTo>
                <a:lnTo>
                  <a:pt x="3969247" y="1985824"/>
                </a:lnTo>
                <a:cubicBezTo>
                  <a:pt x="4015110" y="1865688"/>
                  <a:pt x="4126663" y="1806413"/>
                  <a:pt x="4257625" y="1806413"/>
                </a:cubicBezTo>
                <a:lnTo>
                  <a:pt x="4563981" y="1806413"/>
                </a:lnTo>
                <a:close/>
                <a:moveTo>
                  <a:pt x="4518942" y="1852470"/>
                </a:moveTo>
                <a:lnTo>
                  <a:pt x="4257625" y="1852470"/>
                </a:lnTo>
                <a:cubicBezTo>
                  <a:pt x="4138027" y="1852470"/>
                  <a:pt x="4048595" y="1907069"/>
                  <a:pt x="4012259" y="2002249"/>
                </a:cubicBezTo>
                <a:lnTo>
                  <a:pt x="3968740" y="2116263"/>
                </a:lnTo>
                <a:cubicBezTo>
                  <a:pt x="3968069" y="2118024"/>
                  <a:pt x="3969374" y="2119925"/>
                  <a:pt x="3971262" y="2119925"/>
                </a:cubicBezTo>
                <a:lnTo>
                  <a:pt x="4235302" y="2119925"/>
                </a:lnTo>
                <a:cubicBezTo>
                  <a:pt x="4346146" y="2119925"/>
                  <a:pt x="4442762" y="2054427"/>
                  <a:pt x="4481441" y="1953087"/>
                </a:cubicBezTo>
                <a:lnTo>
                  <a:pt x="4481669" y="1952504"/>
                </a:lnTo>
                <a:lnTo>
                  <a:pt x="4481897" y="1951934"/>
                </a:lnTo>
                <a:lnTo>
                  <a:pt x="4521425" y="1856209"/>
                </a:lnTo>
                <a:cubicBezTo>
                  <a:pt x="4522160" y="1854421"/>
                  <a:pt x="4520855" y="1852482"/>
                  <a:pt x="4518942" y="1852482"/>
                </a:cubicBezTo>
                <a:close/>
                <a:moveTo>
                  <a:pt x="6546546" y="3619149"/>
                </a:moveTo>
                <a:lnTo>
                  <a:pt x="6546546" y="3619149"/>
                </a:lnTo>
                <a:cubicBezTo>
                  <a:pt x="6559304" y="3619149"/>
                  <a:pt x="6568578" y="3632241"/>
                  <a:pt x="6564118" y="3643965"/>
                </a:cubicBezTo>
                <a:lnTo>
                  <a:pt x="6507031" y="3782248"/>
                </a:lnTo>
                <a:cubicBezTo>
                  <a:pt x="6461485" y="3901547"/>
                  <a:pt x="6347917" y="3978705"/>
                  <a:pt x="6217867" y="3978705"/>
                </a:cubicBezTo>
                <a:lnTo>
                  <a:pt x="5906570" y="3978705"/>
                </a:lnTo>
                <a:cubicBezTo>
                  <a:pt x="5895459" y="3978705"/>
                  <a:pt x="5887389" y="3967312"/>
                  <a:pt x="5891279" y="3957109"/>
                </a:cubicBezTo>
                <a:lnTo>
                  <a:pt x="5951812" y="3798547"/>
                </a:lnTo>
                <a:cubicBezTo>
                  <a:pt x="5997662" y="3678412"/>
                  <a:pt x="6109228" y="3619149"/>
                  <a:pt x="6240191" y="3619149"/>
                </a:cubicBezTo>
                <a:lnTo>
                  <a:pt x="6546546" y="3619149"/>
                </a:lnTo>
                <a:close/>
                <a:moveTo>
                  <a:pt x="6501494" y="3665206"/>
                </a:moveTo>
                <a:lnTo>
                  <a:pt x="6240191" y="3665206"/>
                </a:lnTo>
                <a:cubicBezTo>
                  <a:pt x="6120580" y="3665206"/>
                  <a:pt x="6031147" y="3719792"/>
                  <a:pt x="5994825" y="3814985"/>
                </a:cubicBezTo>
                <a:lnTo>
                  <a:pt x="5951306" y="3928986"/>
                </a:lnTo>
                <a:cubicBezTo>
                  <a:pt x="5950621" y="3930748"/>
                  <a:pt x="5951926" y="3932649"/>
                  <a:pt x="5953814" y="3932649"/>
                </a:cubicBezTo>
                <a:lnTo>
                  <a:pt x="6217867" y="3932649"/>
                </a:lnTo>
                <a:cubicBezTo>
                  <a:pt x="6328711" y="3932649"/>
                  <a:pt x="6425326" y="3867163"/>
                  <a:pt x="6464006" y="3765810"/>
                </a:cubicBezTo>
                <a:lnTo>
                  <a:pt x="6464221" y="3765228"/>
                </a:lnTo>
                <a:lnTo>
                  <a:pt x="6464462" y="3764657"/>
                </a:lnTo>
                <a:lnTo>
                  <a:pt x="6503990" y="3668932"/>
                </a:lnTo>
                <a:cubicBezTo>
                  <a:pt x="6504725" y="3667157"/>
                  <a:pt x="6503420" y="3665206"/>
                  <a:pt x="6501494" y="3665206"/>
                </a:cubicBezTo>
                <a:close/>
                <a:moveTo>
                  <a:pt x="2892587" y="3619136"/>
                </a:moveTo>
                <a:cubicBezTo>
                  <a:pt x="2761612" y="3619136"/>
                  <a:pt x="2650059" y="3678412"/>
                  <a:pt x="2604208" y="3798547"/>
                </a:cubicBezTo>
                <a:lnTo>
                  <a:pt x="2543675" y="3957109"/>
                </a:lnTo>
                <a:cubicBezTo>
                  <a:pt x="2539785" y="3967299"/>
                  <a:pt x="2547855" y="3978705"/>
                  <a:pt x="2558966" y="3978705"/>
                </a:cubicBezTo>
                <a:lnTo>
                  <a:pt x="2870263" y="3978705"/>
                </a:lnTo>
                <a:cubicBezTo>
                  <a:pt x="3000313" y="3978705"/>
                  <a:pt x="3113881" y="3901534"/>
                  <a:pt x="3159414" y="3782236"/>
                </a:cubicBezTo>
                <a:lnTo>
                  <a:pt x="3216515" y="3643952"/>
                </a:lnTo>
                <a:cubicBezTo>
                  <a:pt x="3220974" y="3632241"/>
                  <a:pt x="3211701" y="3619136"/>
                  <a:pt x="3198930" y="3619136"/>
                </a:cubicBezTo>
                <a:lnTo>
                  <a:pt x="3198930" y="3619136"/>
                </a:lnTo>
                <a:cubicBezTo>
                  <a:pt x="3198930" y="3619136"/>
                  <a:pt x="2892587" y="3619136"/>
                  <a:pt x="2892587" y="3619136"/>
                </a:cubicBezTo>
                <a:close/>
                <a:moveTo>
                  <a:pt x="6415824" y="2254863"/>
                </a:moveTo>
                <a:cubicBezTo>
                  <a:pt x="6284862" y="2254863"/>
                  <a:pt x="6173309" y="2314126"/>
                  <a:pt x="6127446" y="2434261"/>
                </a:cubicBezTo>
                <a:lnTo>
                  <a:pt x="6066913" y="2592823"/>
                </a:lnTo>
                <a:cubicBezTo>
                  <a:pt x="6063023" y="2603026"/>
                  <a:pt x="6071094" y="2614420"/>
                  <a:pt x="6082217" y="2614420"/>
                </a:cubicBezTo>
                <a:lnTo>
                  <a:pt x="6393514" y="2614420"/>
                </a:lnTo>
                <a:cubicBezTo>
                  <a:pt x="6523552" y="2614420"/>
                  <a:pt x="6637119" y="2537261"/>
                  <a:pt x="6682665" y="2417950"/>
                </a:cubicBezTo>
                <a:lnTo>
                  <a:pt x="6739753" y="2279666"/>
                </a:lnTo>
                <a:cubicBezTo>
                  <a:pt x="6744212" y="2267955"/>
                  <a:pt x="6734951" y="2254863"/>
                  <a:pt x="6722180" y="2254863"/>
                </a:cubicBezTo>
                <a:lnTo>
                  <a:pt x="6415824" y="2254863"/>
                </a:lnTo>
                <a:close/>
                <a:moveTo>
                  <a:pt x="1572790" y="2715937"/>
                </a:moveTo>
                <a:lnTo>
                  <a:pt x="1572790" y="2715937"/>
                </a:lnTo>
                <a:cubicBezTo>
                  <a:pt x="1585560" y="2715937"/>
                  <a:pt x="1594834" y="2729029"/>
                  <a:pt x="1590362" y="2740752"/>
                </a:cubicBezTo>
                <a:lnTo>
                  <a:pt x="1533274" y="2879036"/>
                </a:lnTo>
                <a:cubicBezTo>
                  <a:pt x="1487741" y="2998335"/>
                  <a:pt x="1374161" y="3075493"/>
                  <a:pt x="1244121" y="3075493"/>
                </a:cubicBezTo>
                <a:lnTo>
                  <a:pt x="932826" y="3075493"/>
                </a:lnTo>
                <a:cubicBezTo>
                  <a:pt x="921715" y="3075493"/>
                  <a:pt x="913638" y="3064099"/>
                  <a:pt x="917535" y="3053910"/>
                </a:cubicBezTo>
                <a:lnTo>
                  <a:pt x="978060" y="2895347"/>
                </a:lnTo>
                <a:cubicBezTo>
                  <a:pt x="1023917" y="2775200"/>
                  <a:pt x="1135479" y="2715937"/>
                  <a:pt x="1266440" y="2715937"/>
                </a:cubicBezTo>
                <a:lnTo>
                  <a:pt x="1572790" y="2715937"/>
                </a:lnTo>
                <a:close/>
                <a:moveTo>
                  <a:pt x="1527750" y="2761994"/>
                </a:moveTo>
                <a:lnTo>
                  <a:pt x="1266439" y="2761994"/>
                </a:lnTo>
                <a:cubicBezTo>
                  <a:pt x="1146836" y="2761994"/>
                  <a:pt x="1057402" y="2816592"/>
                  <a:pt x="1021070" y="2911773"/>
                </a:cubicBezTo>
                <a:lnTo>
                  <a:pt x="977557" y="3025786"/>
                </a:lnTo>
                <a:cubicBezTo>
                  <a:pt x="976883" y="3027548"/>
                  <a:pt x="978181" y="3029436"/>
                  <a:pt x="980074" y="3029436"/>
                </a:cubicBezTo>
                <a:lnTo>
                  <a:pt x="1244118" y="3029436"/>
                </a:lnTo>
                <a:cubicBezTo>
                  <a:pt x="1354954" y="3029436"/>
                  <a:pt x="1451570" y="2963951"/>
                  <a:pt x="1490262" y="2862598"/>
                </a:cubicBezTo>
                <a:lnTo>
                  <a:pt x="1490477" y="2862028"/>
                </a:lnTo>
                <a:lnTo>
                  <a:pt x="1490705" y="2861458"/>
                </a:lnTo>
                <a:lnTo>
                  <a:pt x="1530234" y="2765720"/>
                </a:lnTo>
                <a:cubicBezTo>
                  <a:pt x="1530968" y="2763945"/>
                  <a:pt x="1529663" y="2761994"/>
                  <a:pt x="1527750" y="2761994"/>
                </a:cubicBezTo>
                <a:close/>
                <a:moveTo>
                  <a:pt x="7729464" y="3170699"/>
                </a:moveTo>
                <a:lnTo>
                  <a:pt x="7729464" y="3170699"/>
                </a:lnTo>
                <a:cubicBezTo>
                  <a:pt x="7742235" y="3170699"/>
                  <a:pt x="7751509" y="3183791"/>
                  <a:pt x="7747036" y="3195514"/>
                </a:cubicBezTo>
                <a:lnTo>
                  <a:pt x="7689949" y="3333798"/>
                </a:lnTo>
                <a:cubicBezTo>
                  <a:pt x="7644402" y="3453097"/>
                  <a:pt x="7530835" y="3530255"/>
                  <a:pt x="7400798" y="3530255"/>
                </a:cubicBezTo>
                <a:lnTo>
                  <a:pt x="7089488" y="3530255"/>
                </a:lnTo>
                <a:cubicBezTo>
                  <a:pt x="7078390" y="3530255"/>
                  <a:pt x="7070307" y="3518861"/>
                  <a:pt x="7074209" y="3508671"/>
                </a:cubicBezTo>
                <a:lnTo>
                  <a:pt x="7134730" y="3350097"/>
                </a:lnTo>
                <a:cubicBezTo>
                  <a:pt x="7180580" y="3229961"/>
                  <a:pt x="7292146" y="3170699"/>
                  <a:pt x="7423108" y="3170699"/>
                </a:cubicBezTo>
                <a:lnTo>
                  <a:pt x="7729464" y="3170699"/>
                </a:lnTo>
                <a:close/>
                <a:moveTo>
                  <a:pt x="7684425" y="3216755"/>
                </a:moveTo>
                <a:lnTo>
                  <a:pt x="7423121" y="3216755"/>
                </a:lnTo>
                <a:cubicBezTo>
                  <a:pt x="7303510" y="3216755"/>
                  <a:pt x="7214078" y="3271354"/>
                  <a:pt x="7177742" y="3366535"/>
                </a:cubicBezTo>
                <a:lnTo>
                  <a:pt x="7134223" y="3480548"/>
                </a:lnTo>
                <a:cubicBezTo>
                  <a:pt x="7133552" y="3482310"/>
                  <a:pt x="7134857" y="3484198"/>
                  <a:pt x="7136744" y="3484198"/>
                </a:cubicBezTo>
                <a:lnTo>
                  <a:pt x="7400798" y="3484198"/>
                </a:lnTo>
                <a:cubicBezTo>
                  <a:pt x="7511629" y="3484198"/>
                  <a:pt x="7608244" y="3418713"/>
                  <a:pt x="7646936" y="3317360"/>
                </a:cubicBezTo>
                <a:lnTo>
                  <a:pt x="7647152" y="3316790"/>
                </a:lnTo>
                <a:lnTo>
                  <a:pt x="7647393" y="3316207"/>
                </a:lnTo>
                <a:lnTo>
                  <a:pt x="7686908" y="3220481"/>
                </a:lnTo>
                <a:cubicBezTo>
                  <a:pt x="7687643" y="3218707"/>
                  <a:pt x="7686338" y="3216755"/>
                  <a:pt x="7684412" y="3216755"/>
                </a:cubicBezTo>
                <a:close/>
                <a:moveTo>
                  <a:pt x="105" y="1362728"/>
                </a:moveTo>
                <a:lnTo>
                  <a:pt x="99" y="1711220"/>
                </a:lnTo>
                <a:lnTo>
                  <a:pt x="71370" y="1711220"/>
                </a:lnTo>
                <a:cubicBezTo>
                  <a:pt x="201421" y="1711220"/>
                  <a:pt x="314987" y="1634049"/>
                  <a:pt x="360523" y="1514750"/>
                </a:cubicBezTo>
                <a:lnTo>
                  <a:pt x="417615" y="1376467"/>
                </a:lnTo>
                <a:cubicBezTo>
                  <a:pt x="422087" y="1364756"/>
                  <a:pt x="412808" y="1351651"/>
                  <a:pt x="400034" y="1351651"/>
                </a:cubicBezTo>
                <a:lnTo>
                  <a:pt x="93689" y="1351651"/>
                </a:lnTo>
                <a:cubicBezTo>
                  <a:pt x="61044" y="1351651"/>
                  <a:pt x="29620" y="1355339"/>
                  <a:pt x="105" y="1362728"/>
                </a:cubicBezTo>
                <a:close/>
                <a:moveTo>
                  <a:pt x="2741062" y="3170699"/>
                </a:moveTo>
                <a:cubicBezTo>
                  <a:pt x="2610100" y="3170699"/>
                  <a:pt x="2498534" y="3229961"/>
                  <a:pt x="2452671" y="3350109"/>
                </a:cubicBezTo>
                <a:lnTo>
                  <a:pt x="2392150" y="3508671"/>
                </a:lnTo>
                <a:cubicBezTo>
                  <a:pt x="2388248" y="3518861"/>
                  <a:pt x="2396331" y="3530255"/>
                  <a:pt x="2407442" y="3530255"/>
                </a:cubicBezTo>
                <a:lnTo>
                  <a:pt x="2718739" y="3530255"/>
                </a:lnTo>
                <a:cubicBezTo>
                  <a:pt x="2848776" y="3530255"/>
                  <a:pt x="2962356" y="3453097"/>
                  <a:pt x="3007890" y="3333798"/>
                </a:cubicBezTo>
                <a:lnTo>
                  <a:pt x="3064977" y="3195514"/>
                </a:lnTo>
                <a:cubicBezTo>
                  <a:pt x="3069450" y="3183791"/>
                  <a:pt x="3060176" y="3170699"/>
                  <a:pt x="3047405" y="3170699"/>
                </a:cubicBezTo>
                <a:lnTo>
                  <a:pt x="3047405" y="3170699"/>
                </a:lnTo>
                <a:cubicBezTo>
                  <a:pt x="3047405" y="3170699"/>
                  <a:pt x="2741049" y="3170699"/>
                  <a:pt x="2741049" y="3170699"/>
                </a:cubicBezTo>
                <a:close/>
                <a:moveTo>
                  <a:pt x="7574646" y="3619136"/>
                </a:moveTo>
                <a:cubicBezTo>
                  <a:pt x="7443684" y="3619136"/>
                  <a:pt x="7332118" y="3678412"/>
                  <a:pt x="7286255" y="3798547"/>
                </a:cubicBezTo>
                <a:lnTo>
                  <a:pt x="7225734" y="3957109"/>
                </a:lnTo>
                <a:cubicBezTo>
                  <a:pt x="7221831" y="3967299"/>
                  <a:pt x="7229914" y="3978705"/>
                  <a:pt x="7241025" y="3978705"/>
                </a:cubicBezTo>
                <a:lnTo>
                  <a:pt x="7552322" y="3978705"/>
                </a:lnTo>
                <a:cubicBezTo>
                  <a:pt x="7682372" y="3978705"/>
                  <a:pt x="7795940" y="3901534"/>
                  <a:pt x="7841473" y="3782236"/>
                </a:cubicBezTo>
                <a:lnTo>
                  <a:pt x="7898561" y="3643952"/>
                </a:lnTo>
                <a:cubicBezTo>
                  <a:pt x="7903033" y="3632241"/>
                  <a:pt x="7893759" y="3619136"/>
                  <a:pt x="7880989" y="3619136"/>
                </a:cubicBezTo>
                <a:lnTo>
                  <a:pt x="7880989" y="3619136"/>
                </a:lnTo>
                <a:cubicBezTo>
                  <a:pt x="7880989" y="3619136"/>
                  <a:pt x="7574646" y="3619136"/>
                  <a:pt x="7574646" y="3619136"/>
                </a:cubicBezTo>
                <a:close/>
                <a:moveTo>
                  <a:pt x="8577178" y="1806413"/>
                </a:moveTo>
                <a:lnTo>
                  <a:pt x="8577178" y="1806413"/>
                </a:lnTo>
                <a:cubicBezTo>
                  <a:pt x="8589948" y="1806413"/>
                  <a:pt x="8599222" y="1819518"/>
                  <a:pt x="8594750" y="1831228"/>
                </a:cubicBezTo>
                <a:lnTo>
                  <a:pt x="8537663" y="1969512"/>
                </a:lnTo>
                <a:cubicBezTo>
                  <a:pt x="8492130" y="2088811"/>
                  <a:pt x="8378549" y="2165982"/>
                  <a:pt x="8248512" y="2165982"/>
                </a:cubicBezTo>
                <a:lnTo>
                  <a:pt x="7937215" y="2165982"/>
                </a:lnTo>
                <a:cubicBezTo>
                  <a:pt x="7926104" y="2165982"/>
                  <a:pt x="7918021" y="2154575"/>
                  <a:pt x="7921923" y="2144386"/>
                </a:cubicBezTo>
                <a:lnTo>
                  <a:pt x="7982444" y="1985824"/>
                </a:lnTo>
                <a:cubicBezTo>
                  <a:pt x="8028307" y="1865688"/>
                  <a:pt x="8139860" y="1806413"/>
                  <a:pt x="8270823" y="1806413"/>
                </a:cubicBezTo>
                <a:lnTo>
                  <a:pt x="8577178" y="1806413"/>
                </a:lnTo>
                <a:close/>
                <a:moveTo>
                  <a:pt x="8532139" y="1852470"/>
                </a:moveTo>
                <a:lnTo>
                  <a:pt x="8270823" y="1852470"/>
                </a:lnTo>
                <a:cubicBezTo>
                  <a:pt x="8151225" y="1852470"/>
                  <a:pt x="8061792" y="1907069"/>
                  <a:pt x="8025457" y="2002249"/>
                </a:cubicBezTo>
                <a:lnTo>
                  <a:pt x="7981938" y="2116263"/>
                </a:lnTo>
                <a:cubicBezTo>
                  <a:pt x="7981266" y="2118024"/>
                  <a:pt x="7982571" y="2119925"/>
                  <a:pt x="7984459" y="2119925"/>
                </a:cubicBezTo>
                <a:lnTo>
                  <a:pt x="8248499" y="2119925"/>
                </a:lnTo>
                <a:cubicBezTo>
                  <a:pt x="8359343" y="2119925"/>
                  <a:pt x="8455958" y="2054427"/>
                  <a:pt x="8494650" y="1953087"/>
                </a:cubicBezTo>
                <a:lnTo>
                  <a:pt x="8494865" y="1952504"/>
                </a:lnTo>
                <a:lnTo>
                  <a:pt x="8495094" y="1951934"/>
                </a:lnTo>
                <a:lnTo>
                  <a:pt x="8534622" y="1856209"/>
                </a:lnTo>
                <a:cubicBezTo>
                  <a:pt x="8535357" y="1854421"/>
                  <a:pt x="8534052" y="1852482"/>
                  <a:pt x="8532139" y="1852482"/>
                </a:cubicBezTo>
                <a:close/>
                <a:moveTo>
                  <a:pt x="6084574" y="3170699"/>
                </a:moveTo>
                <a:cubicBezTo>
                  <a:pt x="5953611" y="3170699"/>
                  <a:pt x="5842045" y="3229961"/>
                  <a:pt x="5796196" y="3350109"/>
                </a:cubicBezTo>
                <a:lnTo>
                  <a:pt x="5735662" y="3508671"/>
                </a:lnTo>
                <a:cubicBezTo>
                  <a:pt x="5731772" y="3518861"/>
                  <a:pt x="5739843" y="3530255"/>
                  <a:pt x="5750953" y="3530255"/>
                </a:cubicBezTo>
                <a:lnTo>
                  <a:pt x="6062250" y="3530255"/>
                </a:lnTo>
                <a:cubicBezTo>
                  <a:pt x="6192301" y="3530255"/>
                  <a:pt x="6305868" y="3453097"/>
                  <a:pt x="6351401" y="3333798"/>
                </a:cubicBezTo>
                <a:lnTo>
                  <a:pt x="6408489" y="3195514"/>
                </a:lnTo>
                <a:cubicBezTo>
                  <a:pt x="6412961" y="3183791"/>
                  <a:pt x="6403688" y="3170699"/>
                  <a:pt x="6390917" y="3170699"/>
                </a:cubicBezTo>
                <a:lnTo>
                  <a:pt x="6390917" y="3170699"/>
                </a:lnTo>
                <a:cubicBezTo>
                  <a:pt x="6390917" y="3170699"/>
                  <a:pt x="6084574" y="3170699"/>
                  <a:pt x="6084574" y="3170699"/>
                </a:cubicBezTo>
                <a:close/>
                <a:moveTo>
                  <a:pt x="2602156" y="2715937"/>
                </a:moveTo>
                <a:cubicBezTo>
                  <a:pt x="2471194" y="2715937"/>
                  <a:pt x="2359628" y="2775200"/>
                  <a:pt x="2313765" y="2895347"/>
                </a:cubicBezTo>
                <a:lnTo>
                  <a:pt x="2253244" y="3053910"/>
                </a:lnTo>
                <a:cubicBezTo>
                  <a:pt x="2249355" y="3064099"/>
                  <a:pt x="2257425" y="3075493"/>
                  <a:pt x="2268536" y="3075493"/>
                </a:cubicBezTo>
                <a:lnTo>
                  <a:pt x="2579833" y="3075493"/>
                </a:lnTo>
                <a:cubicBezTo>
                  <a:pt x="2709870" y="3075493"/>
                  <a:pt x="2823450" y="2998335"/>
                  <a:pt x="2868984" y="2879036"/>
                </a:cubicBezTo>
                <a:lnTo>
                  <a:pt x="2926071" y="2740752"/>
                </a:lnTo>
                <a:cubicBezTo>
                  <a:pt x="2930544" y="2729042"/>
                  <a:pt x="2921270" y="2715937"/>
                  <a:pt x="2908499" y="2715937"/>
                </a:cubicBezTo>
                <a:lnTo>
                  <a:pt x="2908499" y="2715937"/>
                </a:lnTo>
                <a:cubicBezTo>
                  <a:pt x="2908499" y="2715937"/>
                  <a:pt x="2602156" y="2715937"/>
                  <a:pt x="2602156" y="2715937"/>
                </a:cubicBezTo>
                <a:close/>
                <a:moveTo>
                  <a:pt x="1935714" y="2715937"/>
                </a:moveTo>
                <a:cubicBezTo>
                  <a:pt x="1804752" y="2715937"/>
                  <a:pt x="1693186" y="2775200"/>
                  <a:pt x="1647323" y="2895347"/>
                </a:cubicBezTo>
                <a:lnTo>
                  <a:pt x="1586802" y="3053910"/>
                </a:lnTo>
                <a:cubicBezTo>
                  <a:pt x="1582913" y="3064099"/>
                  <a:pt x="1590983" y="3075493"/>
                  <a:pt x="1602094" y="3075493"/>
                </a:cubicBezTo>
                <a:lnTo>
                  <a:pt x="1913391" y="3075493"/>
                </a:lnTo>
                <a:cubicBezTo>
                  <a:pt x="2043441" y="3075493"/>
                  <a:pt x="2157008" y="2998335"/>
                  <a:pt x="2202542" y="2879036"/>
                </a:cubicBezTo>
                <a:lnTo>
                  <a:pt x="2259629" y="2740752"/>
                </a:lnTo>
                <a:cubicBezTo>
                  <a:pt x="2264102" y="2729042"/>
                  <a:pt x="2254841" y="2715937"/>
                  <a:pt x="2242070" y="2715937"/>
                </a:cubicBezTo>
                <a:lnTo>
                  <a:pt x="2242070" y="2715937"/>
                </a:lnTo>
                <a:cubicBezTo>
                  <a:pt x="2242070" y="2715937"/>
                  <a:pt x="1935714" y="2715937"/>
                  <a:pt x="1935714" y="2715937"/>
                </a:cubicBezTo>
                <a:close/>
                <a:moveTo>
                  <a:pt x="7594600" y="1262770"/>
                </a:moveTo>
                <a:lnTo>
                  <a:pt x="7905897" y="1262770"/>
                </a:lnTo>
                <a:cubicBezTo>
                  <a:pt x="8035947" y="1262770"/>
                  <a:pt x="8149514" y="1185606"/>
                  <a:pt x="8195060" y="1066307"/>
                </a:cubicBezTo>
                <a:lnTo>
                  <a:pt x="8252148" y="928021"/>
                </a:lnTo>
                <a:cubicBezTo>
                  <a:pt x="8256608" y="916307"/>
                  <a:pt x="8247346" y="903208"/>
                  <a:pt x="8234576" y="903208"/>
                </a:cubicBezTo>
                <a:lnTo>
                  <a:pt x="7928220" y="903208"/>
                </a:lnTo>
                <a:cubicBezTo>
                  <a:pt x="7797257" y="903208"/>
                  <a:pt x="7685704" y="962476"/>
                  <a:pt x="7639842" y="1082616"/>
                </a:cubicBezTo>
                <a:lnTo>
                  <a:pt x="7579308" y="1241179"/>
                </a:lnTo>
                <a:cubicBezTo>
                  <a:pt x="7575418" y="1251373"/>
                  <a:pt x="7583489" y="1262770"/>
                  <a:pt x="7594600" y="1262770"/>
                </a:cubicBezTo>
                <a:close/>
                <a:moveTo>
                  <a:pt x="5725729" y="3170699"/>
                </a:moveTo>
                <a:lnTo>
                  <a:pt x="5725729" y="3170699"/>
                </a:lnTo>
                <a:cubicBezTo>
                  <a:pt x="5738487" y="3170699"/>
                  <a:pt x="5747774" y="3183791"/>
                  <a:pt x="5743301" y="3195514"/>
                </a:cubicBezTo>
                <a:lnTo>
                  <a:pt x="5686201" y="3333798"/>
                </a:lnTo>
                <a:cubicBezTo>
                  <a:pt x="5640667" y="3453097"/>
                  <a:pt x="5527100" y="3530255"/>
                  <a:pt x="5397050" y="3530255"/>
                </a:cubicBezTo>
                <a:lnTo>
                  <a:pt x="5085753" y="3530255"/>
                </a:lnTo>
                <a:cubicBezTo>
                  <a:pt x="5074642" y="3530255"/>
                  <a:pt x="5066572" y="3518861"/>
                  <a:pt x="5070461" y="3508671"/>
                </a:cubicBezTo>
                <a:lnTo>
                  <a:pt x="5130995" y="3350097"/>
                </a:lnTo>
                <a:cubicBezTo>
                  <a:pt x="5176845" y="3229961"/>
                  <a:pt x="5288411" y="3170699"/>
                  <a:pt x="5419373" y="3170699"/>
                </a:cubicBezTo>
                <a:lnTo>
                  <a:pt x="5725729" y="3170699"/>
                </a:lnTo>
                <a:close/>
                <a:moveTo>
                  <a:pt x="5680677" y="3216755"/>
                </a:moveTo>
                <a:lnTo>
                  <a:pt x="5419373" y="3216755"/>
                </a:lnTo>
                <a:cubicBezTo>
                  <a:pt x="5299763" y="3216755"/>
                  <a:pt x="5210330" y="3271354"/>
                  <a:pt x="5174007" y="3366535"/>
                </a:cubicBezTo>
                <a:lnTo>
                  <a:pt x="5130488" y="3480548"/>
                </a:lnTo>
                <a:cubicBezTo>
                  <a:pt x="5129817" y="3482310"/>
                  <a:pt x="5131122" y="3484198"/>
                  <a:pt x="5133009" y="3484198"/>
                </a:cubicBezTo>
                <a:lnTo>
                  <a:pt x="5397050" y="3484198"/>
                </a:lnTo>
                <a:cubicBezTo>
                  <a:pt x="5507881" y="3484198"/>
                  <a:pt x="5604509" y="3418713"/>
                  <a:pt x="5643189" y="3317360"/>
                </a:cubicBezTo>
                <a:lnTo>
                  <a:pt x="5643404" y="3316790"/>
                </a:lnTo>
                <a:lnTo>
                  <a:pt x="5643645" y="3316207"/>
                </a:lnTo>
                <a:lnTo>
                  <a:pt x="5683173" y="3220481"/>
                </a:lnTo>
                <a:cubicBezTo>
                  <a:pt x="5683908" y="3218707"/>
                  <a:pt x="5682603" y="3216755"/>
                  <a:pt x="5680677" y="3216755"/>
                </a:cubicBezTo>
                <a:close/>
                <a:moveTo>
                  <a:pt x="8043523" y="617863"/>
                </a:moveTo>
                <a:lnTo>
                  <a:pt x="8100611" y="479577"/>
                </a:lnTo>
                <a:cubicBezTo>
                  <a:pt x="8105083" y="467863"/>
                  <a:pt x="8095809" y="454764"/>
                  <a:pt x="8083038" y="454764"/>
                </a:cubicBezTo>
                <a:lnTo>
                  <a:pt x="7776683" y="454764"/>
                </a:lnTo>
                <a:cubicBezTo>
                  <a:pt x="7645720" y="454764"/>
                  <a:pt x="7534167" y="514031"/>
                  <a:pt x="7488304" y="634172"/>
                </a:cubicBezTo>
                <a:lnTo>
                  <a:pt x="7427784" y="792735"/>
                </a:lnTo>
                <a:cubicBezTo>
                  <a:pt x="7423881" y="802929"/>
                  <a:pt x="7431964" y="814326"/>
                  <a:pt x="7443075" y="814326"/>
                </a:cubicBezTo>
                <a:lnTo>
                  <a:pt x="7754359" y="814326"/>
                </a:lnTo>
                <a:cubicBezTo>
                  <a:pt x="7884410" y="814326"/>
                  <a:pt x="7997977" y="737162"/>
                  <a:pt x="8043523" y="617863"/>
                </a:cubicBezTo>
                <a:close/>
                <a:moveTo>
                  <a:pt x="7944132" y="1"/>
                </a:moveTo>
                <a:lnTo>
                  <a:pt x="7944132" y="4"/>
                </a:lnTo>
                <a:cubicBezTo>
                  <a:pt x="7956903" y="4"/>
                  <a:pt x="7966177" y="13098"/>
                  <a:pt x="7961705" y="24817"/>
                </a:cubicBezTo>
                <a:lnTo>
                  <a:pt x="7904604" y="163099"/>
                </a:lnTo>
                <a:cubicBezTo>
                  <a:pt x="7859071" y="282399"/>
                  <a:pt x="7745504" y="359565"/>
                  <a:pt x="7615466" y="359565"/>
                </a:cubicBezTo>
                <a:lnTo>
                  <a:pt x="7304157" y="359565"/>
                </a:lnTo>
                <a:cubicBezTo>
                  <a:pt x="7293046" y="359565"/>
                  <a:pt x="7284975" y="348166"/>
                  <a:pt x="7288865" y="337970"/>
                </a:cubicBezTo>
                <a:lnTo>
                  <a:pt x="7349399" y="179408"/>
                </a:lnTo>
                <a:cubicBezTo>
                  <a:pt x="7395261" y="59270"/>
                  <a:pt x="7506814" y="0"/>
                  <a:pt x="7637776" y="0"/>
                </a:cubicBezTo>
                <a:lnTo>
                  <a:pt x="7944132" y="0"/>
                </a:lnTo>
                <a:close/>
                <a:moveTo>
                  <a:pt x="7899080" y="46062"/>
                </a:moveTo>
                <a:lnTo>
                  <a:pt x="7637776" y="46062"/>
                </a:lnTo>
                <a:cubicBezTo>
                  <a:pt x="7518179" y="46062"/>
                  <a:pt x="7428746" y="100653"/>
                  <a:pt x="7392411" y="195840"/>
                </a:cubicBezTo>
                <a:lnTo>
                  <a:pt x="7348892" y="309846"/>
                </a:lnTo>
                <a:cubicBezTo>
                  <a:pt x="7348220" y="311612"/>
                  <a:pt x="7349525" y="313506"/>
                  <a:pt x="7351413" y="313506"/>
                </a:cubicBezTo>
                <a:lnTo>
                  <a:pt x="7615466" y="313506"/>
                </a:lnTo>
                <a:cubicBezTo>
                  <a:pt x="7726296" y="313506"/>
                  <a:pt x="7822913" y="248018"/>
                  <a:pt x="7861592" y="146670"/>
                </a:cubicBezTo>
                <a:lnTo>
                  <a:pt x="7861820" y="146091"/>
                </a:lnTo>
                <a:lnTo>
                  <a:pt x="7862048" y="145518"/>
                </a:lnTo>
                <a:lnTo>
                  <a:pt x="7901576" y="49787"/>
                </a:lnTo>
                <a:cubicBezTo>
                  <a:pt x="7902311" y="48013"/>
                  <a:pt x="7901006" y="46062"/>
                  <a:pt x="7899080" y="46062"/>
                </a:cubicBezTo>
                <a:close/>
                <a:moveTo>
                  <a:pt x="6970561" y="1082616"/>
                </a:moveTo>
                <a:lnTo>
                  <a:pt x="6910040" y="1241179"/>
                </a:lnTo>
                <a:cubicBezTo>
                  <a:pt x="6906139" y="1251373"/>
                  <a:pt x="6914222" y="1262770"/>
                  <a:pt x="6925333" y="1262770"/>
                </a:cubicBezTo>
                <a:lnTo>
                  <a:pt x="7236629" y="1262770"/>
                </a:lnTo>
                <a:cubicBezTo>
                  <a:pt x="7366680" y="1262770"/>
                  <a:pt x="7480247" y="1185606"/>
                  <a:pt x="7525780" y="1066307"/>
                </a:cubicBezTo>
                <a:lnTo>
                  <a:pt x="7582868" y="928021"/>
                </a:lnTo>
                <a:cubicBezTo>
                  <a:pt x="7587340" y="916307"/>
                  <a:pt x="7578079" y="903208"/>
                  <a:pt x="7565296" y="903208"/>
                </a:cubicBezTo>
                <a:lnTo>
                  <a:pt x="7258952" y="903208"/>
                </a:lnTo>
                <a:cubicBezTo>
                  <a:pt x="7127990" y="903208"/>
                  <a:pt x="7016425" y="962476"/>
                  <a:pt x="6970561" y="1082616"/>
                </a:cubicBezTo>
                <a:close/>
                <a:moveTo>
                  <a:pt x="8613399" y="4"/>
                </a:moveTo>
                <a:lnTo>
                  <a:pt x="8307057" y="4"/>
                </a:lnTo>
                <a:cubicBezTo>
                  <a:pt x="8176095" y="4"/>
                  <a:pt x="8064529" y="59270"/>
                  <a:pt x="8018666" y="179408"/>
                </a:cubicBezTo>
                <a:lnTo>
                  <a:pt x="7958145" y="337970"/>
                </a:lnTo>
                <a:cubicBezTo>
                  <a:pt x="7954242" y="348165"/>
                  <a:pt x="7962325" y="359561"/>
                  <a:pt x="7973436" y="359561"/>
                </a:cubicBezTo>
                <a:lnTo>
                  <a:pt x="8284733" y="359561"/>
                </a:lnTo>
                <a:cubicBezTo>
                  <a:pt x="8414783" y="359561"/>
                  <a:pt x="8528350" y="282398"/>
                  <a:pt x="8573884" y="163098"/>
                </a:cubicBezTo>
                <a:lnTo>
                  <a:pt x="8630972" y="24813"/>
                </a:lnTo>
                <a:cubicBezTo>
                  <a:pt x="8635444" y="13098"/>
                  <a:pt x="8626170" y="4"/>
                  <a:pt x="8613399" y="4"/>
                </a:cubicBezTo>
                <a:close/>
                <a:moveTo>
                  <a:pt x="6642250" y="1985824"/>
                </a:moveTo>
                <a:lnTo>
                  <a:pt x="6581729" y="2144386"/>
                </a:lnTo>
                <a:cubicBezTo>
                  <a:pt x="6577827" y="2154575"/>
                  <a:pt x="6585910" y="2165982"/>
                  <a:pt x="6597008" y="2165982"/>
                </a:cubicBezTo>
                <a:lnTo>
                  <a:pt x="6908305" y="2165982"/>
                </a:lnTo>
                <a:cubicBezTo>
                  <a:pt x="7038355" y="2165982"/>
                  <a:pt x="7151922" y="2088811"/>
                  <a:pt x="7197469" y="1969512"/>
                </a:cubicBezTo>
                <a:lnTo>
                  <a:pt x="7254556" y="1831228"/>
                </a:lnTo>
                <a:cubicBezTo>
                  <a:pt x="7259016" y="1819505"/>
                  <a:pt x="7249742" y="1806413"/>
                  <a:pt x="7236984" y="1806413"/>
                </a:cubicBezTo>
                <a:lnTo>
                  <a:pt x="6930628" y="1806413"/>
                </a:lnTo>
                <a:cubicBezTo>
                  <a:pt x="6799666" y="1806413"/>
                  <a:pt x="6688100" y="1865676"/>
                  <a:pt x="6642250" y="1985824"/>
                </a:cubicBezTo>
                <a:close/>
                <a:moveTo>
                  <a:pt x="9851341" y="1531062"/>
                </a:moveTo>
                <a:lnTo>
                  <a:pt x="9790819" y="1689624"/>
                </a:lnTo>
                <a:cubicBezTo>
                  <a:pt x="9786917" y="1699814"/>
                  <a:pt x="9795000" y="1711220"/>
                  <a:pt x="9806111" y="1711220"/>
                </a:cubicBezTo>
                <a:lnTo>
                  <a:pt x="10117408" y="1711220"/>
                </a:lnTo>
                <a:cubicBezTo>
                  <a:pt x="10247458" y="1711220"/>
                  <a:pt x="10361025" y="1634049"/>
                  <a:pt x="10406559" y="1514750"/>
                </a:cubicBezTo>
                <a:lnTo>
                  <a:pt x="10463646" y="1376467"/>
                </a:lnTo>
                <a:cubicBezTo>
                  <a:pt x="10468119" y="1364756"/>
                  <a:pt x="10458845" y="1351651"/>
                  <a:pt x="10446074" y="1351651"/>
                </a:cubicBezTo>
                <a:lnTo>
                  <a:pt x="10139718" y="1351651"/>
                </a:lnTo>
                <a:cubicBezTo>
                  <a:pt x="10008756" y="1351651"/>
                  <a:pt x="9897203" y="1410927"/>
                  <a:pt x="9851341" y="1531062"/>
                </a:cubicBezTo>
                <a:close/>
                <a:moveTo>
                  <a:pt x="6883840" y="903208"/>
                </a:moveTo>
                <a:lnTo>
                  <a:pt x="6577497" y="903208"/>
                </a:lnTo>
                <a:cubicBezTo>
                  <a:pt x="6446535" y="903208"/>
                  <a:pt x="6334969" y="962476"/>
                  <a:pt x="6289107" y="1082616"/>
                </a:cubicBezTo>
                <a:lnTo>
                  <a:pt x="6228585" y="1241179"/>
                </a:lnTo>
                <a:cubicBezTo>
                  <a:pt x="6224696" y="1251373"/>
                  <a:pt x="6232766" y="1262770"/>
                  <a:pt x="6243877" y="1262770"/>
                </a:cubicBezTo>
                <a:lnTo>
                  <a:pt x="6555174" y="1262770"/>
                </a:lnTo>
                <a:cubicBezTo>
                  <a:pt x="6685224" y="1262770"/>
                  <a:pt x="6798791" y="1185606"/>
                  <a:pt x="6844325" y="1066307"/>
                </a:cubicBezTo>
                <a:lnTo>
                  <a:pt x="6901413" y="928021"/>
                </a:lnTo>
                <a:cubicBezTo>
                  <a:pt x="6905885" y="916307"/>
                  <a:pt x="6896611" y="903208"/>
                  <a:pt x="6883840" y="903208"/>
                </a:cubicBezTo>
                <a:close/>
                <a:moveTo>
                  <a:pt x="8828499" y="634171"/>
                </a:moveTo>
                <a:lnTo>
                  <a:pt x="8767965" y="792733"/>
                </a:lnTo>
                <a:cubicBezTo>
                  <a:pt x="8764075" y="802928"/>
                  <a:pt x="8772146" y="814324"/>
                  <a:pt x="8783269" y="814324"/>
                </a:cubicBezTo>
                <a:lnTo>
                  <a:pt x="9094554" y="814324"/>
                </a:lnTo>
                <a:cubicBezTo>
                  <a:pt x="9224603" y="814324"/>
                  <a:pt x="9338171" y="737161"/>
                  <a:pt x="9383705" y="617861"/>
                </a:cubicBezTo>
                <a:lnTo>
                  <a:pt x="9440805" y="479576"/>
                </a:lnTo>
                <a:cubicBezTo>
                  <a:pt x="9445265" y="467862"/>
                  <a:pt x="9436003" y="454763"/>
                  <a:pt x="9423233" y="454763"/>
                </a:cubicBezTo>
                <a:lnTo>
                  <a:pt x="9116876" y="454763"/>
                </a:lnTo>
                <a:cubicBezTo>
                  <a:pt x="8985914" y="454763"/>
                  <a:pt x="8874348" y="514030"/>
                  <a:pt x="8828499" y="634171"/>
                </a:cubicBezTo>
                <a:close/>
                <a:moveTo>
                  <a:pt x="4235796" y="5313816"/>
                </a:moveTo>
                <a:lnTo>
                  <a:pt x="4296330" y="5155254"/>
                </a:lnTo>
                <a:cubicBezTo>
                  <a:pt x="4342180" y="5035119"/>
                  <a:pt x="4453746" y="4975843"/>
                  <a:pt x="4584708" y="4975843"/>
                </a:cubicBezTo>
                <a:lnTo>
                  <a:pt x="4891064" y="4975843"/>
                </a:lnTo>
                <a:lnTo>
                  <a:pt x="4891064" y="4975843"/>
                </a:lnTo>
                <a:cubicBezTo>
                  <a:pt x="4903822" y="4975843"/>
                  <a:pt x="4913096" y="4988948"/>
                  <a:pt x="4908636" y="5000659"/>
                </a:cubicBezTo>
                <a:lnTo>
                  <a:pt x="4851549" y="5138942"/>
                </a:lnTo>
                <a:cubicBezTo>
                  <a:pt x="4806002" y="5258241"/>
                  <a:pt x="4692435" y="5335412"/>
                  <a:pt x="4562385" y="5335412"/>
                </a:cubicBezTo>
                <a:lnTo>
                  <a:pt x="4251088" y="5335412"/>
                </a:lnTo>
                <a:cubicBezTo>
                  <a:pt x="4239990" y="5335412"/>
                  <a:pt x="4231907" y="5324006"/>
                  <a:pt x="4235796" y="5313816"/>
                </a:cubicBezTo>
                <a:close/>
                <a:moveTo>
                  <a:pt x="4298345" y="5289355"/>
                </a:moveTo>
                <a:lnTo>
                  <a:pt x="4562385" y="5289355"/>
                </a:lnTo>
                <a:cubicBezTo>
                  <a:pt x="4673229" y="5289355"/>
                  <a:pt x="4769845" y="5223870"/>
                  <a:pt x="4808524" y="5122517"/>
                </a:cubicBezTo>
                <a:lnTo>
                  <a:pt x="4808752" y="5121934"/>
                </a:lnTo>
                <a:lnTo>
                  <a:pt x="4808980" y="5121364"/>
                </a:lnTo>
                <a:lnTo>
                  <a:pt x="4848508" y="5025626"/>
                </a:lnTo>
                <a:cubicBezTo>
                  <a:pt x="4849243" y="5023864"/>
                  <a:pt x="4847938" y="5021913"/>
                  <a:pt x="4846012" y="5021913"/>
                </a:cubicBezTo>
                <a:lnTo>
                  <a:pt x="4584708" y="5021913"/>
                </a:lnTo>
                <a:cubicBezTo>
                  <a:pt x="4465098" y="5021913"/>
                  <a:pt x="4375665" y="5076498"/>
                  <a:pt x="4339342" y="5171679"/>
                </a:cubicBezTo>
                <a:lnTo>
                  <a:pt x="4295824" y="5285693"/>
                </a:lnTo>
                <a:cubicBezTo>
                  <a:pt x="4295152" y="5287454"/>
                  <a:pt x="4296444" y="5289355"/>
                  <a:pt x="4298345" y="5289355"/>
                </a:cubicBezTo>
                <a:close/>
                <a:moveTo>
                  <a:pt x="8651711" y="1985824"/>
                </a:moveTo>
                <a:lnTo>
                  <a:pt x="8591178" y="2144386"/>
                </a:lnTo>
                <a:cubicBezTo>
                  <a:pt x="8587288" y="2154575"/>
                  <a:pt x="8595371" y="2165982"/>
                  <a:pt x="8606469" y="2165982"/>
                </a:cubicBezTo>
                <a:lnTo>
                  <a:pt x="8917766" y="2165982"/>
                </a:lnTo>
                <a:cubicBezTo>
                  <a:pt x="9047816" y="2165982"/>
                  <a:pt x="9161384" y="2088811"/>
                  <a:pt x="9206917" y="1969512"/>
                </a:cubicBezTo>
                <a:lnTo>
                  <a:pt x="9264018" y="1831228"/>
                </a:lnTo>
                <a:cubicBezTo>
                  <a:pt x="9268477" y="1819505"/>
                  <a:pt x="9259203" y="1806413"/>
                  <a:pt x="9246433" y="1806413"/>
                </a:cubicBezTo>
                <a:lnTo>
                  <a:pt x="8940090" y="1806413"/>
                </a:lnTo>
                <a:cubicBezTo>
                  <a:pt x="8809128" y="1806413"/>
                  <a:pt x="8697562" y="1865676"/>
                  <a:pt x="8651711" y="1985824"/>
                </a:cubicBezTo>
                <a:close/>
                <a:moveTo>
                  <a:pt x="6609665" y="4"/>
                </a:moveTo>
                <a:lnTo>
                  <a:pt x="6303322" y="4"/>
                </a:lnTo>
                <a:cubicBezTo>
                  <a:pt x="6172359" y="4"/>
                  <a:pt x="6060794" y="59270"/>
                  <a:pt x="6014943" y="179408"/>
                </a:cubicBezTo>
                <a:lnTo>
                  <a:pt x="5954410" y="337970"/>
                </a:lnTo>
                <a:cubicBezTo>
                  <a:pt x="5950520" y="348165"/>
                  <a:pt x="5958590" y="359561"/>
                  <a:pt x="5969701" y="359561"/>
                </a:cubicBezTo>
                <a:lnTo>
                  <a:pt x="6280998" y="359561"/>
                </a:lnTo>
                <a:cubicBezTo>
                  <a:pt x="6411048" y="359561"/>
                  <a:pt x="6524616" y="282398"/>
                  <a:pt x="6570149" y="163098"/>
                </a:cubicBezTo>
                <a:lnTo>
                  <a:pt x="6627250" y="24813"/>
                </a:lnTo>
                <a:cubicBezTo>
                  <a:pt x="6631709" y="13098"/>
                  <a:pt x="6622435" y="4"/>
                  <a:pt x="6609665" y="4"/>
                </a:cubicBezTo>
                <a:close/>
                <a:moveTo>
                  <a:pt x="3262074" y="4"/>
                </a:moveTo>
                <a:lnTo>
                  <a:pt x="2955730" y="4"/>
                </a:lnTo>
                <a:cubicBezTo>
                  <a:pt x="2824755" y="4"/>
                  <a:pt x="2713202" y="59270"/>
                  <a:pt x="2667339" y="179409"/>
                </a:cubicBezTo>
                <a:lnTo>
                  <a:pt x="2606818" y="337971"/>
                </a:lnTo>
                <a:cubicBezTo>
                  <a:pt x="2602916" y="348166"/>
                  <a:pt x="2610999" y="359563"/>
                  <a:pt x="2622110" y="359563"/>
                </a:cubicBezTo>
                <a:lnTo>
                  <a:pt x="2933407" y="359563"/>
                </a:lnTo>
                <a:cubicBezTo>
                  <a:pt x="3063457" y="359563"/>
                  <a:pt x="3177025" y="282399"/>
                  <a:pt x="3222558" y="163099"/>
                </a:cubicBezTo>
                <a:lnTo>
                  <a:pt x="3279646" y="24814"/>
                </a:lnTo>
                <a:cubicBezTo>
                  <a:pt x="3284118" y="13100"/>
                  <a:pt x="3274844" y="5"/>
                  <a:pt x="3262074" y="5"/>
                </a:cubicBezTo>
                <a:close/>
                <a:moveTo>
                  <a:pt x="2425356" y="454764"/>
                </a:moveTo>
                <a:lnTo>
                  <a:pt x="2731712" y="454764"/>
                </a:lnTo>
                <a:cubicBezTo>
                  <a:pt x="2744483" y="454764"/>
                  <a:pt x="2753757" y="467859"/>
                  <a:pt x="2749284" y="479577"/>
                </a:cubicBezTo>
                <a:lnTo>
                  <a:pt x="2692197" y="617860"/>
                </a:lnTo>
                <a:cubicBezTo>
                  <a:pt x="2646651" y="737162"/>
                  <a:pt x="2533083" y="814326"/>
                  <a:pt x="2403046" y="814326"/>
                </a:cubicBezTo>
                <a:lnTo>
                  <a:pt x="2091749" y="814326"/>
                </a:lnTo>
                <a:cubicBezTo>
                  <a:pt x="2080638" y="814326"/>
                  <a:pt x="2072555" y="802927"/>
                  <a:pt x="2076457" y="792731"/>
                </a:cubicBezTo>
                <a:lnTo>
                  <a:pt x="2136978" y="634172"/>
                </a:lnTo>
                <a:cubicBezTo>
                  <a:pt x="2182841" y="514031"/>
                  <a:pt x="2294407" y="454764"/>
                  <a:pt x="2425369" y="454764"/>
                </a:cubicBezTo>
                <a:close/>
                <a:moveTo>
                  <a:pt x="2686660" y="500825"/>
                </a:moveTo>
                <a:lnTo>
                  <a:pt x="2425356" y="500825"/>
                </a:lnTo>
                <a:cubicBezTo>
                  <a:pt x="2305758" y="500825"/>
                  <a:pt x="2216326" y="555416"/>
                  <a:pt x="2179990" y="650603"/>
                </a:cubicBezTo>
                <a:lnTo>
                  <a:pt x="2136471" y="764609"/>
                </a:lnTo>
                <a:cubicBezTo>
                  <a:pt x="2135800" y="766374"/>
                  <a:pt x="2137105" y="768267"/>
                  <a:pt x="2138992" y="768267"/>
                </a:cubicBezTo>
                <a:lnTo>
                  <a:pt x="2403046" y="768267"/>
                </a:lnTo>
                <a:cubicBezTo>
                  <a:pt x="2513877" y="768267"/>
                  <a:pt x="2610492" y="702781"/>
                  <a:pt x="2649172" y="601431"/>
                </a:cubicBezTo>
                <a:lnTo>
                  <a:pt x="2649400" y="600852"/>
                </a:lnTo>
                <a:lnTo>
                  <a:pt x="2649641" y="600279"/>
                </a:lnTo>
                <a:lnTo>
                  <a:pt x="2689156" y="504551"/>
                </a:lnTo>
                <a:cubicBezTo>
                  <a:pt x="2689891" y="502775"/>
                  <a:pt x="2688586" y="500826"/>
                  <a:pt x="2686660" y="500826"/>
                </a:cubicBezTo>
                <a:close/>
                <a:moveTo>
                  <a:pt x="4600621" y="4"/>
                </a:moveTo>
                <a:lnTo>
                  <a:pt x="4294265" y="4"/>
                </a:lnTo>
                <a:cubicBezTo>
                  <a:pt x="4163303" y="4"/>
                  <a:pt x="4051750" y="59270"/>
                  <a:pt x="4005887" y="179408"/>
                </a:cubicBezTo>
                <a:lnTo>
                  <a:pt x="3945353" y="337970"/>
                </a:lnTo>
                <a:cubicBezTo>
                  <a:pt x="3941464" y="348165"/>
                  <a:pt x="3949534" y="359561"/>
                  <a:pt x="3960657" y="359561"/>
                </a:cubicBezTo>
                <a:lnTo>
                  <a:pt x="4271942" y="359561"/>
                </a:lnTo>
                <a:cubicBezTo>
                  <a:pt x="4401992" y="359561"/>
                  <a:pt x="4515559" y="282398"/>
                  <a:pt x="4561105" y="163098"/>
                </a:cubicBezTo>
                <a:lnTo>
                  <a:pt x="4618193" y="24813"/>
                </a:lnTo>
                <a:cubicBezTo>
                  <a:pt x="4622653" y="13098"/>
                  <a:pt x="4613379" y="4"/>
                  <a:pt x="4600621" y="4"/>
                </a:cubicBezTo>
                <a:close/>
                <a:moveTo>
                  <a:pt x="5484569" y="634171"/>
                </a:moveTo>
                <a:lnTo>
                  <a:pt x="5424048" y="792733"/>
                </a:lnTo>
                <a:cubicBezTo>
                  <a:pt x="5420146" y="802928"/>
                  <a:pt x="5428229" y="814324"/>
                  <a:pt x="5439340" y="814324"/>
                </a:cubicBezTo>
                <a:lnTo>
                  <a:pt x="5750637" y="814324"/>
                </a:lnTo>
                <a:cubicBezTo>
                  <a:pt x="5880687" y="814324"/>
                  <a:pt x="5994254" y="737161"/>
                  <a:pt x="6039788" y="617861"/>
                </a:cubicBezTo>
                <a:lnTo>
                  <a:pt x="6096876" y="479576"/>
                </a:lnTo>
                <a:cubicBezTo>
                  <a:pt x="6101348" y="467862"/>
                  <a:pt x="6092074" y="454763"/>
                  <a:pt x="6079303" y="454763"/>
                </a:cubicBezTo>
                <a:lnTo>
                  <a:pt x="5772947" y="454763"/>
                </a:lnTo>
                <a:cubicBezTo>
                  <a:pt x="5641985" y="454763"/>
                  <a:pt x="5530432" y="514030"/>
                  <a:pt x="5484569" y="634171"/>
                </a:cubicBezTo>
                <a:close/>
                <a:moveTo>
                  <a:pt x="4966839" y="1082616"/>
                </a:moveTo>
                <a:lnTo>
                  <a:pt x="4906305" y="1241179"/>
                </a:lnTo>
                <a:cubicBezTo>
                  <a:pt x="4902416" y="1251373"/>
                  <a:pt x="4910486" y="1262770"/>
                  <a:pt x="4921597" y="1262770"/>
                </a:cubicBezTo>
                <a:lnTo>
                  <a:pt x="5232907" y="1262770"/>
                </a:lnTo>
                <a:cubicBezTo>
                  <a:pt x="5362944" y="1262770"/>
                  <a:pt x="5476512" y="1185606"/>
                  <a:pt x="5522045" y="1066307"/>
                </a:cubicBezTo>
                <a:lnTo>
                  <a:pt x="5579146" y="928021"/>
                </a:lnTo>
                <a:cubicBezTo>
                  <a:pt x="5583618" y="916307"/>
                  <a:pt x="5574344" y="903208"/>
                  <a:pt x="5561561" y="903208"/>
                </a:cubicBezTo>
                <a:lnTo>
                  <a:pt x="5255217" y="903208"/>
                </a:lnTo>
                <a:cubicBezTo>
                  <a:pt x="5124255" y="903208"/>
                  <a:pt x="5012689" y="962476"/>
                  <a:pt x="4966839" y="1082616"/>
                </a:cubicBezTo>
                <a:close/>
                <a:moveTo>
                  <a:pt x="4499609" y="1531062"/>
                </a:moveTo>
                <a:lnTo>
                  <a:pt x="4439088" y="1689624"/>
                </a:lnTo>
                <a:cubicBezTo>
                  <a:pt x="4435186" y="1699814"/>
                  <a:pt x="4443269" y="1711220"/>
                  <a:pt x="4454379" y="1711220"/>
                </a:cubicBezTo>
                <a:lnTo>
                  <a:pt x="4765676" y="1711220"/>
                </a:lnTo>
                <a:cubicBezTo>
                  <a:pt x="4895726" y="1711220"/>
                  <a:pt x="5009294" y="1634049"/>
                  <a:pt x="5054827" y="1514750"/>
                </a:cubicBezTo>
                <a:lnTo>
                  <a:pt x="5111915" y="1376467"/>
                </a:lnTo>
                <a:cubicBezTo>
                  <a:pt x="5116387" y="1364756"/>
                  <a:pt x="5107113" y="1351651"/>
                  <a:pt x="5094343" y="1351651"/>
                </a:cubicBezTo>
                <a:lnTo>
                  <a:pt x="4787987" y="1351651"/>
                </a:lnTo>
                <a:cubicBezTo>
                  <a:pt x="4657025" y="1351651"/>
                  <a:pt x="4545471" y="1410927"/>
                  <a:pt x="4499609" y="1531062"/>
                </a:cubicBezTo>
                <a:close/>
                <a:moveTo>
                  <a:pt x="11538977" y="1066307"/>
                </a:moveTo>
                <a:lnTo>
                  <a:pt x="11596064" y="928021"/>
                </a:lnTo>
                <a:cubicBezTo>
                  <a:pt x="11600537" y="916307"/>
                  <a:pt x="11591263" y="903208"/>
                  <a:pt x="11578493" y="903208"/>
                </a:cubicBezTo>
                <a:lnTo>
                  <a:pt x="11272136" y="903208"/>
                </a:lnTo>
                <a:cubicBezTo>
                  <a:pt x="11141174" y="903208"/>
                  <a:pt x="11029621" y="962476"/>
                  <a:pt x="10983759" y="1082616"/>
                </a:cubicBezTo>
                <a:lnTo>
                  <a:pt x="10923237" y="1241179"/>
                </a:lnTo>
                <a:cubicBezTo>
                  <a:pt x="10919335" y="1251373"/>
                  <a:pt x="10927418" y="1262770"/>
                  <a:pt x="10938529" y="1262770"/>
                </a:cubicBezTo>
                <a:lnTo>
                  <a:pt x="11249826" y="1262770"/>
                </a:lnTo>
                <a:cubicBezTo>
                  <a:pt x="11379876" y="1262770"/>
                  <a:pt x="11493431" y="1185606"/>
                  <a:pt x="11538977" y="1066307"/>
                </a:cubicBezTo>
                <a:close/>
                <a:moveTo>
                  <a:pt x="7112090" y="5762266"/>
                </a:moveTo>
                <a:lnTo>
                  <a:pt x="7172612" y="5603704"/>
                </a:lnTo>
                <a:cubicBezTo>
                  <a:pt x="7218474" y="5483556"/>
                  <a:pt x="7330027" y="5424294"/>
                  <a:pt x="7460989" y="5424294"/>
                </a:cubicBezTo>
                <a:lnTo>
                  <a:pt x="7767346" y="5424294"/>
                </a:lnTo>
                <a:cubicBezTo>
                  <a:pt x="7780116" y="5424294"/>
                  <a:pt x="7789390" y="5437398"/>
                  <a:pt x="7784917" y="5449109"/>
                </a:cubicBezTo>
                <a:lnTo>
                  <a:pt x="7727830" y="5587393"/>
                </a:lnTo>
                <a:cubicBezTo>
                  <a:pt x="7682297" y="5706691"/>
                  <a:pt x="7568729" y="5783862"/>
                  <a:pt x="7438679" y="5783862"/>
                </a:cubicBezTo>
                <a:lnTo>
                  <a:pt x="7127382" y="5783862"/>
                </a:lnTo>
                <a:cubicBezTo>
                  <a:pt x="7116271" y="5783862"/>
                  <a:pt x="7108188" y="5772456"/>
                  <a:pt x="7112090" y="5762266"/>
                </a:cubicBezTo>
                <a:close/>
                <a:moveTo>
                  <a:pt x="7174626" y="5737793"/>
                </a:moveTo>
                <a:lnTo>
                  <a:pt x="7438679" y="5737793"/>
                </a:lnTo>
                <a:cubicBezTo>
                  <a:pt x="7549510" y="5737793"/>
                  <a:pt x="7646126" y="5672307"/>
                  <a:pt x="7684817" y="5570968"/>
                </a:cubicBezTo>
                <a:lnTo>
                  <a:pt x="7685033" y="5570385"/>
                </a:lnTo>
                <a:lnTo>
                  <a:pt x="7685274" y="5569814"/>
                </a:lnTo>
                <a:lnTo>
                  <a:pt x="7724802" y="5474076"/>
                </a:lnTo>
                <a:cubicBezTo>
                  <a:pt x="7725524" y="5472302"/>
                  <a:pt x="7724219" y="5470350"/>
                  <a:pt x="7722306" y="5470350"/>
                </a:cubicBezTo>
                <a:lnTo>
                  <a:pt x="7460989" y="5470350"/>
                </a:lnTo>
                <a:cubicBezTo>
                  <a:pt x="7341391" y="5470350"/>
                  <a:pt x="7251959" y="5524949"/>
                  <a:pt x="7215623" y="5620129"/>
                </a:cubicBezTo>
                <a:lnTo>
                  <a:pt x="7172104" y="5734143"/>
                </a:lnTo>
                <a:cubicBezTo>
                  <a:pt x="7171433" y="5735905"/>
                  <a:pt x="7172738" y="5737793"/>
                  <a:pt x="7174626" y="5737793"/>
                </a:cubicBezTo>
                <a:close/>
                <a:moveTo>
                  <a:pt x="7266288" y="6238611"/>
                </a:moveTo>
                <a:lnTo>
                  <a:pt x="7577572" y="6238611"/>
                </a:lnTo>
                <a:cubicBezTo>
                  <a:pt x="7707635" y="6238611"/>
                  <a:pt x="7821190" y="6161453"/>
                  <a:pt x="7866736" y="6042155"/>
                </a:cubicBezTo>
                <a:lnTo>
                  <a:pt x="7923823" y="5903871"/>
                </a:lnTo>
                <a:cubicBezTo>
                  <a:pt x="7928296" y="5892160"/>
                  <a:pt x="7919022" y="5879055"/>
                  <a:pt x="7906251" y="5879055"/>
                </a:cubicBezTo>
                <a:lnTo>
                  <a:pt x="7599895" y="5879055"/>
                </a:lnTo>
                <a:cubicBezTo>
                  <a:pt x="7468933" y="5879055"/>
                  <a:pt x="7357367" y="5938318"/>
                  <a:pt x="7311518" y="6058466"/>
                </a:cubicBezTo>
                <a:lnTo>
                  <a:pt x="7250984" y="6217028"/>
                </a:lnTo>
                <a:cubicBezTo>
                  <a:pt x="7247094" y="6227218"/>
                  <a:pt x="7255177" y="6238611"/>
                  <a:pt x="7266288" y="6238611"/>
                </a:cubicBezTo>
                <a:close/>
                <a:moveTo>
                  <a:pt x="8397097" y="5587393"/>
                </a:moveTo>
                <a:lnTo>
                  <a:pt x="8454184" y="5449109"/>
                </a:lnTo>
                <a:cubicBezTo>
                  <a:pt x="8458657" y="5437398"/>
                  <a:pt x="8449383" y="5424294"/>
                  <a:pt x="8436613" y="5424294"/>
                </a:cubicBezTo>
                <a:lnTo>
                  <a:pt x="8130257" y="5424294"/>
                </a:lnTo>
                <a:cubicBezTo>
                  <a:pt x="7999295" y="5424294"/>
                  <a:pt x="7887729" y="5483569"/>
                  <a:pt x="7841879" y="5603704"/>
                </a:cubicBezTo>
                <a:lnTo>
                  <a:pt x="7781345" y="5762266"/>
                </a:lnTo>
                <a:cubicBezTo>
                  <a:pt x="7777455" y="5772456"/>
                  <a:pt x="7785538" y="5783862"/>
                  <a:pt x="7796636" y="5783862"/>
                </a:cubicBezTo>
                <a:lnTo>
                  <a:pt x="8107946" y="5783862"/>
                </a:lnTo>
                <a:cubicBezTo>
                  <a:pt x="8237983" y="5783862"/>
                  <a:pt x="8351551" y="5706691"/>
                  <a:pt x="8397097" y="5587393"/>
                </a:cubicBezTo>
                <a:close/>
                <a:moveTo>
                  <a:pt x="8467564" y="5783850"/>
                </a:moveTo>
                <a:lnTo>
                  <a:pt x="8778860" y="5783850"/>
                </a:lnTo>
                <a:cubicBezTo>
                  <a:pt x="8908911" y="5783850"/>
                  <a:pt x="9022478" y="5706691"/>
                  <a:pt x="9068011" y="5587393"/>
                </a:cubicBezTo>
                <a:lnTo>
                  <a:pt x="9125112" y="5449109"/>
                </a:lnTo>
                <a:cubicBezTo>
                  <a:pt x="9129571" y="5437398"/>
                  <a:pt x="9120297" y="5424294"/>
                  <a:pt x="9107539" y="5424294"/>
                </a:cubicBezTo>
                <a:lnTo>
                  <a:pt x="8801184" y="5424294"/>
                </a:lnTo>
                <a:cubicBezTo>
                  <a:pt x="8670221" y="5424294"/>
                  <a:pt x="8558656" y="5483556"/>
                  <a:pt x="8512805" y="5603704"/>
                </a:cubicBezTo>
                <a:lnTo>
                  <a:pt x="8452271" y="5762266"/>
                </a:lnTo>
                <a:cubicBezTo>
                  <a:pt x="8448383" y="5772456"/>
                  <a:pt x="8456452" y="5783850"/>
                  <a:pt x="8467564" y="5783850"/>
                </a:cubicBezTo>
                <a:close/>
                <a:moveTo>
                  <a:pt x="5262553" y="6238611"/>
                </a:moveTo>
                <a:lnTo>
                  <a:pt x="5573850" y="6238611"/>
                </a:lnTo>
                <a:cubicBezTo>
                  <a:pt x="5703900" y="6238611"/>
                  <a:pt x="5817467" y="6161453"/>
                  <a:pt x="5863001" y="6042155"/>
                </a:cubicBezTo>
                <a:lnTo>
                  <a:pt x="5920088" y="5903871"/>
                </a:lnTo>
                <a:cubicBezTo>
                  <a:pt x="5924561" y="5892160"/>
                  <a:pt x="5915287" y="5879055"/>
                  <a:pt x="5902516" y="5879055"/>
                </a:cubicBezTo>
                <a:lnTo>
                  <a:pt x="5596160" y="5879055"/>
                </a:lnTo>
                <a:cubicBezTo>
                  <a:pt x="5465211" y="5879055"/>
                  <a:pt x="5353645" y="5938318"/>
                  <a:pt x="5307782" y="6058466"/>
                </a:cubicBezTo>
                <a:lnTo>
                  <a:pt x="5247261" y="6217028"/>
                </a:lnTo>
                <a:cubicBezTo>
                  <a:pt x="5243359" y="6227218"/>
                  <a:pt x="5251442" y="6238611"/>
                  <a:pt x="5262553" y="6238611"/>
                </a:cubicBezTo>
                <a:close/>
                <a:moveTo>
                  <a:pt x="5912462" y="6217028"/>
                </a:moveTo>
                <a:lnTo>
                  <a:pt x="5972983" y="6058466"/>
                </a:lnTo>
                <a:cubicBezTo>
                  <a:pt x="6018845" y="5938318"/>
                  <a:pt x="6130398" y="5879055"/>
                  <a:pt x="6261361" y="5879055"/>
                </a:cubicBezTo>
                <a:lnTo>
                  <a:pt x="6567716" y="5879055"/>
                </a:lnTo>
                <a:cubicBezTo>
                  <a:pt x="6580488" y="5879055"/>
                  <a:pt x="6589761" y="5892160"/>
                  <a:pt x="6585289" y="5903871"/>
                </a:cubicBezTo>
                <a:lnTo>
                  <a:pt x="6528201" y="6042155"/>
                </a:lnTo>
                <a:cubicBezTo>
                  <a:pt x="6482668" y="6161453"/>
                  <a:pt x="6369100" y="6238624"/>
                  <a:pt x="6239050" y="6238624"/>
                </a:cubicBezTo>
                <a:lnTo>
                  <a:pt x="5927753" y="6238624"/>
                </a:lnTo>
                <a:cubicBezTo>
                  <a:pt x="5916642" y="6238624"/>
                  <a:pt x="5908559" y="6227218"/>
                  <a:pt x="5912462" y="6217028"/>
                </a:cubicBezTo>
                <a:close/>
                <a:moveTo>
                  <a:pt x="5974997" y="6192555"/>
                </a:moveTo>
                <a:lnTo>
                  <a:pt x="6239050" y="6192555"/>
                </a:lnTo>
                <a:cubicBezTo>
                  <a:pt x="6349881" y="6192555"/>
                  <a:pt x="6446497" y="6127069"/>
                  <a:pt x="6485189" y="6025729"/>
                </a:cubicBezTo>
                <a:lnTo>
                  <a:pt x="6485404" y="6025146"/>
                </a:lnTo>
                <a:lnTo>
                  <a:pt x="6485645" y="6024576"/>
                </a:lnTo>
                <a:lnTo>
                  <a:pt x="6525173" y="5928838"/>
                </a:lnTo>
                <a:cubicBezTo>
                  <a:pt x="6525895" y="5927064"/>
                  <a:pt x="6524590" y="5925112"/>
                  <a:pt x="6522677" y="5925112"/>
                </a:cubicBezTo>
                <a:lnTo>
                  <a:pt x="6261361" y="5925112"/>
                </a:lnTo>
                <a:cubicBezTo>
                  <a:pt x="6141763" y="5925112"/>
                  <a:pt x="6052330" y="5979711"/>
                  <a:pt x="6015995" y="6074891"/>
                </a:cubicBezTo>
                <a:lnTo>
                  <a:pt x="5972476" y="6188905"/>
                </a:lnTo>
                <a:cubicBezTo>
                  <a:pt x="5971804" y="6190666"/>
                  <a:pt x="5973109" y="6192555"/>
                  <a:pt x="5974997" y="6192555"/>
                </a:cubicBezTo>
                <a:close/>
                <a:moveTo>
                  <a:pt x="7058563" y="5587393"/>
                </a:moveTo>
                <a:lnTo>
                  <a:pt x="7115650" y="5449109"/>
                </a:lnTo>
                <a:cubicBezTo>
                  <a:pt x="7120110" y="5437398"/>
                  <a:pt x="7110836" y="5424294"/>
                  <a:pt x="7098078" y="5424294"/>
                </a:cubicBezTo>
                <a:lnTo>
                  <a:pt x="6791722" y="5424294"/>
                </a:lnTo>
                <a:cubicBezTo>
                  <a:pt x="6660760" y="5424294"/>
                  <a:pt x="6549194" y="5483569"/>
                  <a:pt x="6503344" y="5603704"/>
                </a:cubicBezTo>
                <a:lnTo>
                  <a:pt x="6442823" y="5762266"/>
                </a:lnTo>
                <a:cubicBezTo>
                  <a:pt x="6438921" y="5772456"/>
                  <a:pt x="6447004" y="5783862"/>
                  <a:pt x="6458115" y="5783862"/>
                </a:cubicBezTo>
                <a:lnTo>
                  <a:pt x="6769399" y="5783862"/>
                </a:lnTo>
                <a:cubicBezTo>
                  <a:pt x="6899449" y="5783862"/>
                  <a:pt x="7013016" y="5706691"/>
                  <a:pt x="7058563" y="5587393"/>
                </a:cubicBezTo>
                <a:close/>
                <a:moveTo>
                  <a:pt x="11401705" y="4"/>
                </a:moveTo>
                <a:lnTo>
                  <a:pt x="11095349" y="4"/>
                </a:lnTo>
                <a:cubicBezTo>
                  <a:pt x="10964387" y="4"/>
                  <a:pt x="10852821" y="59270"/>
                  <a:pt x="10806971" y="179408"/>
                </a:cubicBezTo>
                <a:lnTo>
                  <a:pt x="10746450" y="337970"/>
                </a:lnTo>
                <a:cubicBezTo>
                  <a:pt x="10742548" y="348165"/>
                  <a:pt x="10750631" y="359561"/>
                  <a:pt x="10761729" y="359561"/>
                </a:cubicBezTo>
                <a:lnTo>
                  <a:pt x="11073039" y="359561"/>
                </a:lnTo>
                <a:cubicBezTo>
                  <a:pt x="11203076" y="359561"/>
                  <a:pt x="11316643" y="282398"/>
                  <a:pt x="11362190" y="163098"/>
                </a:cubicBezTo>
                <a:lnTo>
                  <a:pt x="11419277" y="24813"/>
                </a:lnTo>
                <a:cubicBezTo>
                  <a:pt x="11423750" y="13098"/>
                  <a:pt x="11414475" y="4"/>
                  <a:pt x="11401705" y="4"/>
                </a:cubicBezTo>
                <a:close/>
                <a:moveTo>
                  <a:pt x="10231051" y="3978705"/>
                </a:moveTo>
                <a:lnTo>
                  <a:pt x="9919754" y="3978705"/>
                </a:lnTo>
                <a:cubicBezTo>
                  <a:pt x="9908656" y="3978705"/>
                  <a:pt x="9900573" y="3967312"/>
                  <a:pt x="9904475" y="3957109"/>
                </a:cubicBezTo>
                <a:lnTo>
                  <a:pt x="9964996" y="3798547"/>
                </a:lnTo>
                <a:cubicBezTo>
                  <a:pt x="10010846" y="3678412"/>
                  <a:pt x="10122412" y="3619149"/>
                  <a:pt x="10253374" y="3619149"/>
                </a:cubicBezTo>
                <a:lnTo>
                  <a:pt x="10559731" y="3619149"/>
                </a:lnTo>
                <a:cubicBezTo>
                  <a:pt x="10572488" y="3619149"/>
                  <a:pt x="10581762" y="3632241"/>
                  <a:pt x="10577302" y="3643965"/>
                </a:cubicBezTo>
                <a:lnTo>
                  <a:pt x="10520215" y="3782248"/>
                </a:lnTo>
                <a:cubicBezTo>
                  <a:pt x="10474668" y="3901547"/>
                  <a:pt x="10361101" y="3978705"/>
                  <a:pt x="10231051" y="3978705"/>
                </a:cubicBezTo>
                <a:close/>
                <a:moveTo>
                  <a:pt x="9966998" y="3932649"/>
                </a:moveTo>
                <a:lnTo>
                  <a:pt x="10231051" y="3932649"/>
                </a:lnTo>
                <a:cubicBezTo>
                  <a:pt x="10341895" y="3932649"/>
                  <a:pt x="10438510" y="3867163"/>
                  <a:pt x="10477190" y="3765810"/>
                </a:cubicBezTo>
                <a:lnTo>
                  <a:pt x="10477418" y="3765228"/>
                </a:lnTo>
                <a:lnTo>
                  <a:pt x="10477646" y="3764657"/>
                </a:lnTo>
                <a:lnTo>
                  <a:pt x="10517174" y="3668932"/>
                </a:lnTo>
                <a:cubicBezTo>
                  <a:pt x="10517909" y="3667157"/>
                  <a:pt x="10516604" y="3665206"/>
                  <a:pt x="10514678" y="3665206"/>
                </a:cubicBezTo>
                <a:lnTo>
                  <a:pt x="10253374" y="3665206"/>
                </a:lnTo>
                <a:cubicBezTo>
                  <a:pt x="10133776" y="3665206"/>
                  <a:pt x="10044331" y="3719792"/>
                  <a:pt x="10008008" y="3814985"/>
                </a:cubicBezTo>
                <a:lnTo>
                  <a:pt x="9964489" y="3928986"/>
                </a:lnTo>
                <a:cubicBezTo>
                  <a:pt x="9963818" y="3930748"/>
                  <a:pt x="9965110" y="3932649"/>
                  <a:pt x="9966998" y="3932649"/>
                </a:cubicBezTo>
                <a:close/>
                <a:moveTo>
                  <a:pt x="10934475" y="2715937"/>
                </a:moveTo>
                <a:lnTo>
                  <a:pt x="10934475" y="2715937"/>
                </a:lnTo>
                <a:cubicBezTo>
                  <a:pt x="10934475" y="2715937"/>
                  <a:pt x="10628132" y="2715937"/>
                  <a:pt x="10628132" y="2715937"/>
                </a:cubicBezTo>
                <a:cubicBezTo>
                  <a:pt x="10497169" y="2715937"/>
                  <a:pt x="10385604" y="2775200"/>
                  <a:pt x="10339741" y="2895347"/>
                </a:cubicBezTo>
                <a:lnTo>
                  <a:pt x="10279219" y="3053910"/>
                </a:lnTo>
                <a:cubicBezTo>
                  <a:pt x="10275317" y="3064099"/>
                  <a:pt x="10283401" y="3075506"/>
                  <a:pt x="10294512" y="3075506"/>
                </a:cubicBezTo>
                <a:lnTo>
                  <a:pt x="10605808" y="3075506"/>
                </a:lnTo>
                <a:cubicBezTo>
                  <a:pt x="10735859" y="3075506"/>
                  <a:pt x="10849426" y="2998335"/>
                  <a:pt x="10894959" y="2879036"/>
                </a:cubicBezTo>
                <a:lnTo>
                  <a:pt x="10952047" y="2740752"/>
                </a:lnTo>
                <a:cubicBezTo>
                  <a:pt x="10956519" y="2729042"/>
                  <a:pt x="10947246" y="2715937"/>
                  <a:pt x="10934475" y="2715937"/>
                </a:cubicBezTo>
                <a:close/>
                <a:moveTo>
                  <a:pt x="9244799" y="4235743"/>
                </a:moveTo>
                <a:lnTo>
                  <a:pt x="9301899" y="4097459"/>
                </a:lnTo>
                <a:cubicBezTo>
                  <a:pt x="9306358" y="4085748"/>
                  <a:pt x="9297097" y="4072643"/>
                  <a:pt x="9284314" y="4072643"/>
                </a:cubicBezTo>
                <a:lnTo>
                  <a:pt x="9284314" y="4072643"/>
                </a:lnTo>
                <a:cubicBezTo>
                  <a:pt x="9284314" y="4072643"/>
                  <a:pt x="8977971" y="4072643"/>
                  <a:pt x="8977971" y="4072643"/>
                </a:cubicBezTo>
                <a:cubicBezTo>
                  <a:pt x="8847009" y="4072643"/>
                  <a:pt x="8735443" y="4131919"/>
                  <a:pt x="8689593" y="4252054"/>
                </a:cubicBezTo>
                <a:lnTo>
                  <a:pt x="8629059" y="4410616"/>
                </a:lnTo>
                <a:cubicBezTo>
                  <a:pt x="8625169" y="4420806"/>
                  <a:pt x="8633240" y="4432212"/>
                  <a:pt x="8644350" y="4432212"/>
                </a:cubicBezTo>
                <a:lnTo>
                  <a:pt x="8955648" y="4432212"/>
                </a:lnTo>
                <a:cubicBezTo>
                  <a:pt x="9085697" y="4432212"/>
                  <a:pt x="9199265" y="4355042"/>
                  <a:pt x="9244799" y="4235743"/>
                </a:cubicBezTo>
                <a:close/>
                <a:moveTo>
                  <a:pt x="2065283" y="454764"/>
                </a:moveTo>
                <a:lnTo>
                  <a:pt x="1758927" y="454764"/>
                </a:lnTo>
                <a:cubicBezTo>
                  <a:pt x="1627964" y="454764"/>
                  <a:pt x="1516399" y="514031"/>
                  <a:pt x="1470549" y="634172"/>
                </a:cubicBezTo>
                <a:lnTo>
                  <a:pt x="1410015" y="792735"/>
                </a:lnTo>
                <a:cubicBezTo>
                  <a:pt x="1406125" y="802929"/>
                  <a:pt x="1414196" y="814326"/>
                  <a:pt x="1425307" y="814326"/>
                </a:cubicBezTo>
                <a:lnTo>
                  <a:pt x="1736616" y="814326"/>
                </a:lnTo>
                <a:cubicBezTo>
                  <a:pt x="1866654" y="814326"/>
                  <a:pt x="1980234" y="737162"/>
                  <a:pt x="2025767" y="617863"/>
                </a:cubicBezTo>
                <a:lnTo>
                  <a:pt x="2082855" y="479577"/>
                </a:lnTo>
                <a:cubicBezTo>
                  <a:pt x="2087327" y="467863"/>
                  <a:pt x="2078053" y="454764"/>
                  <a:pt x="2065283" y="454764"/>
                </a:cubicBezTo>
                <a:close/>
                <a:moveTo>
                  <a:pt x="9452537" y="4886962"/>
                </a:moveTo>
                <a:lnTo>
                  <a:pt x="9763821" y="4886962"/>
                </a:lnTo>
                <a:cubicBezTo>
                  <a:pt x="9893871" y="4886962"/>
                  <a:pt x="10007438" y="4809803"/>
                  <a:pt x="10052984" y="4690505"/>
                </a:cubicBezTo>
                <a:lnTo>
                  <a:pt x="10110072" y="4552221"/>
                </a:lnTo>
                <a:cubicBezTo>
                  <a:pt x="10114532" y="4540510"/>
                  <a:pt x="10105270" y="4527406"/>
                  <a:pt x="10092500" y="4527406"/>
                </a:cubicBezTo>
                <a:lnTo>
                  <a:pt x="9786144" y="4527406"/>
                </a:lnTo>
                <a:cubicBezTo>
                  <a:pt x="9655182" y="4527406"/>
                  <a:pt x="9543616" y="4586668"/>
                  <a:pt x="9497766" y="4706816"/>
                </a:cubicBezTo>
                <a:lnTo>
                  <a:pt x="9437232" y="4865378"/>
                </a:lnTo>
                <a:cubicBezTo>
                  <a:pt x="9433342" y="4875568"/>
                  <a:pt x="9441425" y="4886962"/>
                  <a:pt x="9452537" y="4886962"/>
                </a:cubicBezTo>
                <a:close/>
                <a:moveTo>
                  <a:pt x="9850935" y="3782236"/>
                </a:moveTo>
                <a:lnTo>
                  <a:pt x="9908035" y="3643952"/>
                </a:lnTo>
                <a:cubicBezTo>
                  <a:pt x="9912495" y="3632241"/>
                  <a:pt x="9903221" y="3619136"/>
                  <a:pt x="9890450" y="3619136"/>
                </a:cubicBezTo>
                <a:lnTo>
                  <a:pt x="9890450" y="3619136"/>
                </a:lnTo>
                <a:cubicBezTo>
                  <a:pt x="9890450" y="3619136"/>
                  <a:pt x="9584107" y="3619136"/>
                  <a:pt x="9584107" y="3619136"/>
                </a:cubicBezTo>
                <a:cubicBezTo>
                  <a:pt x="9453144" y="3619136"/>
                  <a:pt x="9341579" y="3678412"/>
                  <a:pt x="9295729" y="3798547"/>
                </a:cubicBezTo>
                <a:lnTo>
                  <a:pt x="9235195" y="3957109"/>
                </a:lnTo>
                <a:cubicBezTo>
                  <a:pt x="9231306" y="3967299"/>
                  <a:pt x="9239376" y="3978705"/>
                  <a:pt x="9250487" y="3978705"/>
                </a:cubicBezTo>
                <a:lnTo>
                  <a:pt x="9561784" y="3978705"/>
                </a:lnTo>
                <a:cubicBezTo>
                  <a:pt x="9691834" y="3978705"/>
                  <a:pt x="9805401" y="3901534"/>
                  <a:pt x="9850935" y="3782236"/>
                </a:cubicBezTo>
                <a:close/>
                <a:moveTo>
                  <a:pt x="7417825" y="6687062"/>
                </a:moveTo>
                <a:lnTo>
                  <a:pt x="7729110" y="6687062"/>
                </a:lnTo>
                <a:cubicBezTo>
                  <a:pt x="7859159" y="6687062"/>
                  <a:pt x="7972727" y="6609891"/>
                  <a:pt x="8018273" y="6490592"/>
                </a:cubicBezTo>
                <a:lnTo>
                  <a:pt x="8075361" y="6352308"/>
                </a:lnTo>
                <a:cubicBezTo>
                  <a:pt x="8079821" y="6340598"/>
                  <a:pt x="8070559" y="6327506"/>
                  <a:pt x="8057789" y="6327506"/>
                </a:cubicBezTo>
                <a:lnTo>
                  <a:pt x="7751432" y="6327506"/>
                </a:lnTo>
                <a:cubicBezTo>
                  <a:pt x="7620470" y="6327506"/>
                  <a:pt x="7508904" y="6386768"/>
                  <a:pt x="7463055" y="6506904"/>
                </a:cubicBezTo>
                <a:lnTo>
                  <a:pt x="7402521" y="6665466"/>
                </a:lnTo>
                <a:cubicBezTo>
                  <a:pt x="7398631" y="6675668"/>
                  <a:pt x="7406714" y="6687062"/>
                  <a:pt x="7417825" y="6687062"/>
                </a:cubicBezTo>
                <a:close/>
                <a:moveTo>
                  <a:pt x="9604061" y="5335412"/>
                </a:moveTo>
                <a:lnTo>
                  <a:pt x="9915358" y="5335412"/>
                </a:lnTo>
                <a:cubicBezTo>
                  <a:pt x="10045408" y="5335412"/>
                  <a:pt x="10158976" y="5258254"/>
                  <a:pt x="10204509" y="5138955"/>
                </a:cubicBezTo>
                <a:lnTo>
                  <a:pt x="10261597" y="5000659"/>
                </a:lnTo>
                <a:cubicBezTo>
                  <a:pt x="10266069" y="4988948"/>
                  <a:pt x="10256808" y="4975856"/>
                  <a:pt x="10244025" y="4975856"/>
                </a:cubicBezTo>
                <a:lnTo>
                  <a:pt x="9937682" y="4975856"/>
                </a:lnTo>
                <a:cubicBezTo>
                  <a:pt x="9806719" y="4975856"/>
                  <a:pt x="9695154" y="5035119"/>
                  <a:pt x="9649303" y="5155254"/>
                </a:cubicBezTo>
                <a:lnTo>
                  <a:pt x="9588769" y="5313816"/>
                </a:lnTo>
                <a:cubicBezTo>
                  <a:pt x="9584880" y="5324018"/>
                  <a:pt x="9592950" y="5335412"/>
                  <a:pt x="9604061" y="5335412"/>
                </a:cubicBezTo>
                <a:close/>
                <a:moveTo>
                  <a:pt x="9806111" y="5783850"/>
                </a:moveTo>
                <a:lnTo>
                  <a:pt x="10117408" y="5783850"/>
                </a:lnTo>
                <a:cubicBezTo>
                  <a:pt x="10247458" y="5783850"/>
                  <a:pt x="10361025" y="5706691"/>
                  <a:pt x="10406559" y="5587393"/>
                </a:cubicBezTo>
                <a:lnTo>
                  <a:pt x="10463646" y="5449109"/>
                </a:lnTo>
                <a:cubicBezTo>
                  <a:pt x="10468119" y="5437398"/>
                  <a:pt x="10458845" y="5424294"/>
                  <a:pt x="10446074" y="5424294"/>
                </a:cubicBezTo>
                <a:lnTo>
                  <a:pt x="10139718" y="5424294"/>
                </a:lnTo>
                <a:cubicBezTo>
                  <a:pt x="10008756" y="5424294"/>
                  <a:pt x="9897203" y="5483556"/>
                  <a:pt x="9851341" y="5603704"/>
                </a:cubicBezTo>
                <a:lnTo>
                  <a:pt x="9790819" y="5762266"/>
                </a:lnTo>
                <a:cubicBezTo>
                  <a:pt x="9786917" y="5772456"/>
                  <a:pt x="9795000" y="5783850"/>
                  <a:pt x="9806111" y="5783850"/>
                </a:cubicBezTo>
                <a:close/>
                <a:moveTo>
                  <a:pt x="10081250" y="6665478"/>
                </a:moveTo>
                <a:lnTo>
                  <a:pt x="10141770" y="6506916"/>
                </a:lnTo>
                <a:cubicBezTo>
                  <a:pt x="10187633" y="6386768"/>
                  <a:pt x="10299199" y="6327506"/>
                  <a:pt x="10430161" y="6327506"/>
                </a:cubicBezTo>
                <a:lnTo>
                  <a:pt x="10736504" y="6327506"/>
                </a:lnTo>
                <a:lnTo>
                  <a:pt x="10736504" y="6327506"/>
                </a:lnTo>
                <a:cubicBezTo>
                  <a:pt x="10749276" y="6327506"/>
                  <a:pt x="10758562" y="6340598"/>
                  <a:pt x="10754077" y="6352321"/>
                </a:cubicBezTo>
                <a:lnTo>
                  <a:pt x="10696989" y="6490605"/>
                </a:lnTo>
                <a:cubicBezTo>
                  <a:pt x="10651456" y="6609903"/>
                  <a:pt x="10537889" y="6687062"/>
                  <a:pt x="10407838" y="6687062"/>
                </a:cubicBezTo>
                <a:lnTo>
                  <a:pt x="10096542" y="6687062"/>
                </a:lnTo>
                <a:cubicBezTo>
                  <a:pt x="10085431" y="6687062"/>
                  <a:pt x="10077360" y="6675668"/>
                  <a:pt x="10081250" y="6665466"/>
                </a:cubicBezTo>
                <a:close/>
                <a:moveTo>
                  <a:pt x="10143798" y="6641005"/>
                </a:moveTo>
                <a:lnTo>
                  <a:pt x="10407838" y="6641005"/>
                </a:lnTo>
                <a:cubicBezTo>
                  <a:pt x="10518669" y="6641005"/>
                  <a:pt x="10615285" y="6575520"/>
                  <a:pt x="10653977" y="6474167"/>
                </a:cubicBezTo>
                <a:lnTo>
                  <a:pt x="10654193" y="6473597"/>
                </a:lnTo>
                <a:lnTo>
                  <a:pt x="10654433" y="6473014"/>
                </a:lnTo>
                <a:lnTo>
                  <a:pt x="10693961" y="6377288"/>
                </a:lnTo>
                <a:cubicBezTo>
                  <a:pt x="10694683" y="6375514"/>
                  <a:pt x="10693391" y="6373562"/>
                  <a:pt x="10691465" y="6373562"/>
                </a:cubicBezTo>
                <a:lnTo>
                  <a:pt x="10430161" y="6373562"/>
                </a:lnTo>
                <a:cubicBezTo>
                  <a:pt x="10310551" y="6373562"/>
                  <a:pt x="10221118" y="6428149"/>
                  <a:pt x="10184783" y="6523342"/>
                </a:cubicBezTo>
                <a:lnTo>
                  <a:pt x="10141276" y="6637343"/>
                </a:lnTo>
                <a:cubicBezTo>
                  <a:pt x="10140605" y="6639116"/>
                  <a:pt x="10141910" y="6641005"/>
                  <a:pt x="10143798" y="6641005"/>
                </a:cubicBezTo>
                <a:close/>
                <a:moveTo>
                  <a:pt x="9535242" y="5138955"/>
                </a:moveTo>
                <a:lnTo>
                  <a:pt x="9592329" y="5000659"/>
                </a:lnTo>
                <a:cubicBezTo>
                  <a:pt x="9596802" y="4988948"/>
                  <a:pt x="9587528" y="4975856"/>
                  <a:pt x="9574757" y="4975856"/>
                </a:cubicBezTo>
                <a:lnTo>
                  <a:pt x="9268401" y="4975856"/>
                </a:lnTo>
                <a:cubicBezTo>
                  <a:pt x="9137452" y="4975856"/>
                  <a:pt x="9025886" y="5035119"/>
                  <a:pt x="8980023" y="5155254"/>
                </a:cubicBezTo>
                <a:lnTo>
                  <a:pt x="8919502" y="5313816"/>
                </a:lnTo>
                <a:cubicBezTo>
                  <a:pt x="8915600" y="5324018"/>
                  <a:pt x="8923683" y="5335412"/>
                  <a:pt x="8934793" y="5335412"/>
                </a:cubicBezTo>
                <a:lnTo>
                  <a:pt x="9246091" y="5335412"/>
                </a:lnTo>
                <a:cubicBezTo>
                  <a:pt x="9376140" y="5335412"/>
                  <a:pt x="9489709" y="5258254"/>
                  <a:pt x="9535242" y="5138955"/>
                </a:cubicBezTo>
                <a:close/>
                <a:moveTo>
                  <a:pt x="8606469" y="6238611"/>
                </a:moveTo>
                <a:lnTo>
                  <a:pt x="8917766" y="6238611"/>
                </a:lnTo>
                <a:cubicBezTo>
                  <a:pt x="9047816" y="6238611"/>
                  <a:pt x="9161384" y="6161453"/>
                  <a:pt x="9206917" y="6042155"/>
                </a:cubicBezTo>
                <a:lnTo>
                  <a:pt x="9264018" y="5903871"/>
                </a:lnTo>
                <a:cubicBezTo>
                  <a:pt x="9268477" y="5892160"/>
                  <a:pt x="9259203" y="5879055"/>
                  <a:pt x="9246433" y="5879055"/>
                </a:cubicBezTo>
                <a:lnTo>
                  <a:pt x="8940090" y="5879055"/>
                </a:lnTo>
                <a:cubicBezTo>
                  <a:pt x="8809128" y="5879055"/>
                  <a:pt x="8697562" y="5938318"/>
                  <a:pt x="8651711" y="6058466"/>
                </a:cubicBezTo>
                <a:lnTo>
                  <a:pt x="8591178" y="6217028"/>
                </a:lnTo>
                <a:cubicBezTo>
                  <a:pt x="8587288" y="6227218"/>
                  <a:pt x="8595358" y="6238611"/>
                  <a:pt x="8606469" y="6238611"/>
                </a:cubicBezTo>
                <a:close/>
                <a:moveTo>
                  <a:pt x="8758007" y="6687062"/>
                </a:moveTo>
                <a:lnTo>
                  <a:pt x="9069303" y="6687062"/>
                </a:lnTo>
                <a:cubicBezTo>
                  <a:pt x="9199354" y="6687062"/>
                  <a:pt x="9312921" y="6609891"/>
                  <a:pt x="9358454" y="6490592"/>
                </a:cubicBezTo>
                <a:lnTo>
                  <a:pt x="9415555" y="6352308"/>
                </a:lnTo>
                <a:cubicBezTo>
                  <a:pt x="9420014" y="6340598"/>
                  <a:pt x="9410740" y="6327506"/>
                  <a:pt x="9397970" y="6327506"/>
                </a:cubicBezTo>
                <a:lnTo>
                  <a:pt x="9091627" y="6327506"/>
                </a:lnTo>
                <a:cubicBezTo>
                  <a:pt x="8960652" y="6327506"/>
                  <a:pt x="8849099" y="6386768"/>
                  <a:pt x="8803248" y="6506904"/>
                </a:cubicBezTo>
                <a:lnTo>
                  <a:pt x="8742715" y="6665466"/>
                </a:lnTo>
                <a:cubicBezTo>
                  <a:pt x="8738826" y="6675668"/>
                  <a:pt x="8746895" y="6687062"/>
                  <a:pt x="8758007" y="6687062"/>
                </a:cubicBezTo>
                <a:close/>
                <a:moveTo>
                  <a:pt x="10584625" y="5335412"/>
                </a:moveTo>
                <a:lnTo>
                  <a:pt x="10273329" y="5335412"/>
                </a:lnTo>
                <a:cubicBezTo>
                  <a:pt x="10262218" y="5335412"/>
                  <a:pt x="10254147" y="5324018"/>
                  <a:pt x="10258036" y="5313816"/>
                </a:cubicBezTo>
                <a:lnTo>
                  <a:pt x="10318570" y="5155254"/>
                </a:lnTo>
                <a:cubicBezTo>
                  <a:pt x="10364421" y="5035119"/>
                  <a:pt x="10475986" y="4975843"/>
                  <a:pt x="10606949" y="4975843"/>
                </a:cubicBezTo>
                <a:lnTo>
                  <a:pt x="10913292" y="4975843"/>
                </a:lnTo>
                <a:lnTo>
                  <a:pt x="10913292" y="4975843"/>
                </a:lnTo>
                <a:cubicBezTo>
                  <a:pt x="10926063" y="4975843"/>
                  <a:pt x="10935349" y="4988948"/>
                  <a:pt x="10930877" y="5000659"/>
                </a:cubicBezTo>
                <a:lnTo>
                  <a:pt x="10873776" y="5138942"/>
                </a:lnTo>
                <a:cubicBezTo>
                  <a:pt x="10828243" y="5258241"/>
                  <a:pt x="10714676" y="5335412"/>
                  <a:pt x="10584625" y="5335412"/>
                </a:cubicBezTo>
                <a:close/>
                <a:moveTo>
                  <a:pt x="10830764" y="5122517"/>
                </a:moveTo>
                <a:lnTo>
                  <a:pt x="10830980" y="5121934"/>
                </a:lnTo>
                <a:lnTo>
                  <a:pt x="10831220" y="5121364"/>
                </a:lnTo>
                <a:lnTo>
                  <a:pt x="10870748" y="5025626"/>
                </a:lnTo>
                <a:cubicBezTo>
                  <a:pt x="10871483" y="5023864"/>
                  <a:pt x="10870178" y="5021913"/>
                  <a:pt x="10868253" y="5021913"/>
                </a:cubicBezTo>
                <a:lnTo>
                  <a:pt x="10606949" y="5021913"/>
                </a:lnTo>
                <a:cubicBezTo>
                  <a:pt x="10487338" y="5021913"/>
                  <a:pt x="10397906" y="5076498"/>
                  <a:pt x="10361583" y="5171679"/>
                </a:cubicBezTo>
                <a:lnTo>
                  <a:pt x="10318064" y="5285693"/>
                </a:lnTo>
                <a:cubicBezTo>
                  <a:pt x="10317392" y="5287454"/>
                  <a:pt x="10318697" y="5289355"/>
                  <a:pt x="10320585" y="5289355"/>
                </a:cubicBezTo>
                <a:lnTo>
                  <a:pt x="10584625" y="5289355"/>
                </a:lnTo>
                <a:cubicBezTo>
                  <a:pt x="10695469" y="5289355"/>
                  <a:pt x="10792085" y="5223870"/>
                  <a:pt x="10830764" y="5122517"/>
                </a:cubicBezTo>
                <a:close/>
                <a:moveTo>
                  <a:pt x="35224" y="6665478"/>
                </a:moveTo>
                <a:lnTo>
                  <a:pt x="95756" y="6506916"/>
                </a:lnTo>
                <a:cubicBezTo>
                  <a:pt x="141613" y="6386768"/>
                  <a:pt x="253175" y="6327506"/>
                  <a:pt x="384136" y="6327506"/>
                </a:cubicBezTo>
                <a:lnTo>
                  <a:pt x="690488" y="6327506"/>
                </a:lnTo>
                <a:lnTo>
                  <a:pt x="690488" y="6327506"/>
                </a:lnTo>
                <a:cubicBezTo>
                  <a:pt x="703257" y="6327506"/>
                  <a:pt x="712529" y="6340598"/>
                  <a:pt x="708063" y="6352321"/>
                </a:cubicBezTo>
                <a:lnTo>
                  <a:pt x="650972" y="6490605"/>
                </a:lnTo>
                <a:cubicBezTo>
                  <a:pt x="605429" y="6609903"/>
                  <a:pt x="491863" y="6687062"/>
                  <a:pt x="361818" y="6687062"/>
                </a:cubicBezTo>
                <a:lnTo>
                  <a:pt x="50523" y="6687062"/>
                </a:lnTo>
                <a:cubicBezTo>
                  <a:pt x="39407" y="6687062"/>
                  <a:pt x="31334" y="6675668"/>
                  <a:pt x="35224" y="6665466"/>
                </a:cubicBezTo>
                <a:close/>
                <a:moveTo>
                  <a:pt x="97766" y="6641005"/>
                </a:moveTo>
                <a:lnTo>
                  <a:pt x="361817" y="6641005"/>
                </a:lnTo>
                <a:cubicBezTo>
                  <a:pt x="472654" y="6641005"/>
                  <a:pt x="569270" y="6575520"/>
                  <a:pt x="607952" y="6474167"/>
                </a:cubicBezTo>
                <a:lnTo>
                  <a:pt x="608175" y="6473597"/>
                </a:lnTo>
                <a:lnTo>
                  <a:pt x="608410" y="6473014"/>
                </a:lnTo>
                <a:lnTo>
                  <a:pt x="647934" y="6377288"/>
                </a:lnTo>
                <a:cubicBezTo>
                  <a:pt x="648670" y="6375514"/>
                  <a:pt x="647365" y="6373562"/>
                  <a:pt x="645440" y="6373562"/>
                </a:cubicBezTo>
                <a:lnTo>
                  <a:pt x="384136" y="6373562"/>
                </a:lnTo>
                <a:cubicBezTo>
                  <a:pt x="264533" y="6373562"/>
                  <a:pt x="175100" y="6428149"/>
                  <a:pt x="138768" y="6523342"/>
                </a:cubicBezTo>
                <a:lnTo>
                  <a:pt x="95248" y="6637343"/>
                </a:lnTo>
                <a:cubicBezTo>
                  <a:pt x="94574" y="6639116"/>
                  <a:pt x="95879" y="6641005"/>
                  <a:pt x="97765" y="6641005"/>
                </a:cubicBezTo>
                <a:close/>
                <a:moveTo>
                  <a:pt x="0" y="6446247"/>
                </a:moveTo>
                <a:lnTo>
                  <a:pt x="38787" y="6352308"/>
                </a:lnTo>
                <a:cubicBezTo>
                  <a:pt x="43253" y="6340598"/>
                  <a:pt x="33980" y="6327506"/>
                  <a:pt x="21206" y="6327506"/>
                </a:cubicBezTo>
                <a:lnTo>
                  <a:pt x="0" y="6327506"/>
                </a:lnTo>
                <a:lnTo>
                  <a:pt x="0" y="6446247"/>
                </a:lnTo>
                <a:close/>
                <a:moveTo>
                  <a:pt x="10938529" y="5335412"/>
                </a:moveTo>
                <a:lnTo>
                  <a:pt x="11249826" y="5335412"/>
                </a:lnTo>
                <a:cubicBezTo>
                  <a:pt x="11379876" y="5335412"/>
                  <a:pt x="11493431" y="5258254"/>
                  <a:pt x="11538977" y="5138955"/>
                </a:cubicBezTo>
                <a:lnTo>
                  <a:pt x="11596064" y="5000659"/>
                </a:lnTo>
                <a:cubicBezTo>
                  <a:pt x="11600537" y="4988948"/>
                  <a:pt x="11591263" y="4975856"/>
                  <a:pt x="11578493" y="4975856"/>
                </a:cubicBezTo>
                <a:lnTo>
                  <a:pt x="11272136" y="4975856"/>
                </a:lnTo>
                <a:cubicBezTo>
                  <a:pt x="11141174" y="4975856"/>
                  <a:pt x="11029621" y="5035119"/>
                  <a:pt x="10983759" y="5155254"/>
                </a:cubicBezTo>
                <a:lnTo>
                  <a:pt x="10923237" y="5313816"/>
                </a:lnTo>
                <a:cubicBezTo>
                  <a:pt x="10919335" y="5324018"/>
                  <a:pt x="10927418" y="5335412"/>
                  <a:pt x="10938529" y="5335412"/>
                </a:cubicBezTo>
                <a:close/>
                <a:moveTo>
                  <a:pt x="8248499" y="6238624"/>
                </a:moveTo>
                <a:lnTo>
                  <a:pt x="7937215" y="6238624"/>
                </a:lnTo>
                <a:cubicBezTo>
                  <a:pt x="7926104" y="6238624"/>
                  <a:pt x="7918021" y="6227218"/>
                  <a:pt x="7921923" y="6217028"/>
                </a:cubicBezTo>
                <a:lnTo>
                  <a:pt x="7982444" y="6058466"/>
                </a:lnTo>
                <a:cubicBezTo>
                  <a:pt x="8028307" y="5938318"/>
                  <a:pt x="8139860" y="5879055"/>
                  <a:pt x="8270823" y="5879055"/>
                </a:cubicBezTo>
                <a:lnTo>
                  <a:pt x="8577178" y="5879055"/>
                </a:lnTo>
                <a:cubicBezTo>
                  <a:pt x="8589948" y="5879055"/>
                  <a:pt x="8599222" y="5892148"/>
                  <a:pt x="8594750" y="5903871"/>
                </a:cubicBezTo>
                <a:lnTo>
                  <a:pt x="8537663" y="6042155"/>
                </a:lnTo>
                <a:cubicBezTo>
                  <a:pt x="8492130" y="6161453"/>
                  <a:pt x="8378549" y="6238624"/>
                  <a:pt x="8248512" y="6238624"/>
                </a:cubicBezTo>
                <a:close/>
                <a:moveTo>
                  <a:pt x="7984459" y="6192555"/>
                </a:moveTo>
                <a:lnTo>
                  <a:pt x="8248499" y="6192555"/>
                </a:lnTo>
                <a:cubicBezTo>
                  <a:pt x="8359343" y="6192555"/>
                  <a:pt x="8455958" y="6127069"/>
                  <a:pt x="8494650" y="6025729"/>
                </a:cubicBezTo>
                <a:lnTo>
                  <a:pt x="8494865" y="6025146"/>
                </a:lnTo>
                <a:lnTo>
                  <a:pt x="8495094" y="6024576"/>
                </a:lnTo>
                <a:lnTo>
                  <a:pt x="8534635" y="5928838"/>
                </a:lnTo>
                <a:cubicBezTo>
                  <a:pt x="8535357" y="5927064"/>
                  <a:pt x="8534052" y="5925112"/>
                  <a:pt x="8532139" y="5925112"/>
                </a:cubicBezTo>
                <a:lnTo>
                  <a:pt x="8270823" y="5925112"/>
                </a:lnTo>
                <a:cubicBezTo>
                  <a:pt x="8151225" y="5925112"/>
                  <a:pt x="8061792" y="5979711"/>
                  <a:pt x="8025457" y="6074891"/>
                </a:cubicBezTo>
                <a:lnTo>
                  <a:pt x="7981938" y="6188905"/>
                </a:lnTo>
                <a:cubicBezTo>
                  <a:pt x="7981266" y="6190666"/>
                  <a:pt x="7982571" y="6192555"/>
                  <a:pt x="7984459" y="6192555"/>
                </a:cubicBezTo>
                <a:close/>
                <a:moveTo>
                  <a:pt x="6947" y="617863"/>
                </a:moveTo>
                <a:lnTo>
                  <a:pt x="64038" y="479577"/>
                </a:lnTo>
                <a:cubicBezTo>
                  <a:pt x="68510" y="467863"/>
                  <a:pt x="59231" y="454764"/>
                  <a:pt x="46463" y="454764"/>
                </a:cubicBezTo>
                <a:lnTo>
                  <a:pt x="124" y="454764"/>
                </a:lnTo>
                <a:lnTo>
                  <a:pt x="124" y="633872"/>
                </a:lnTo>
                <a:cubicBezTo>
                  <a:pt x="2487" y="628593"/>
                  <a:pt x="4862" y="623321"/>
                  <a:pt x="6948" y="617863"/>
                </a:cubicBezTo>
                <a:close/>
                <a:moveTo>
                  <a:pt x="124" y="359563"/>
                </a:moveTo>
                <a:lnTo>
                  <a:pt x="248165" y="359563"/>
                </a:lnTo>
                <a:cubicBezTo>
                  <a:pt x="362139" y="359563"/>
                  <a:pt x="463444" y="300281"/>
                  <a:pt x="517399" y="205320"/>
                </a:cubicBezTo>
                <a:lnTo>
                  <a:pt x="130" y="205320"/>
                </a:lnTo>
                <a:lnTo>
                  <a:pt x="124" y="359563"/>
                </a:lnTo>
                <a:close/>
                <a:moveTo>
                  <a:pt x="11451876" y="1711220"/>
                </a:moveTo>
                <a:lnTo>
                  <a:pt x="11140579" y="1711220"/>
                </a:lnTo>
                <a:cubicBezTo>
                  <a:pt x="11129468" y="1711220"/>
                  <a:pt x="11121385" y="1699814"/>
                  <a:pt x="11125274" y="1689624"/>
                </a:cubicBezTo>
                <a:lnTo>
                  <a:pt x="11185808" y="1531062"/>
                </a:lnTo>
                <a:cubicBezTo>
                  <a:pt x="11231658" y="1410927"/>
                  <a:pt x="11343224" y="1351651"/>
                  <a:pt x="11474186" y="1351651"/>
                </a:cubicBezTo>
                <a:lnTo>
                  <a:pt x="11780542" y="1351651"/>
                </a:lnTo>
                <a:lnTo>
                  <a:pt x="11780542" y="1351651"/>
                </a:lnTo>
                <a:cubicBezTo>
                  <a:pt x="11793313" y="1351651"/>
                  <a:pt x="11802587" y="1364756"/>
                  <a:pt x="11798114" y="1376467"/>
                </a:cubicBezTo>
                <a:lnTo>
                  <a:pt x="11741026" y="1514750"/>
                </a:lnTo>
                <a:cubicBezTo>
                  <a:pt x="11695481" y="1634049"/>
                  <a:pt x="11581913" y="1711220"/>
                  <a:pt x="11451876" y="1711220"/>
                </a:cubicBezTo>
                <a:close/>
                <a:moveTo>
                  <a:pt x="11698002" y="1498325"/>
                </a:moveTo>
                <a:lnTo>
                  <a:pt x="11698230" y="1497742"/>
                </a:lnTo>
                <a:lnTo>
                  <a:pt x="11698470" y="1497172"/>
                </a:lnTo>
                <a:lnTo>
                  <a:pt x="11737986" y="1401434"/>
                </a:lnTo>
                <a:cubicBezTo>
                  <a:pt x="11738721" y="1399660"/>
                  <a:pt x="11737416" y="1397720"/>
                  <a:pt x="11735490" y="1397720"/>
                </a:cubicBezTo>
                <a:lnTo>
                  <a:pt x="11474186" y="1397720"/>
                </a:lnTo>
                <a:cubicBezTo>
                  <a:pt x="11354588" y="1397720"/>
                  <a:pt x="11265156" y="1452307"/>
                  <a:pt x="11228820" y="1547487"/>
                </a:cubicBezTo>
                <a:lnTo>
                  <a:pt x="11185301" y="1661501"/>
                </a:lnTo>
                <a:cubicBezTo>
                  <a:pt x="11184630" y="1663262"/>
                  <a:pt x="11185935" y="1665163"/>
                  <a:pt x="11187823" y="1665163"/>
                </a:cubicBezTo>
                <a:lnTo>
                  <a:pt x="11451876" y="1665163"/>
                </a:lnTo>
                <a:cubicBezTo>
                  <a:pt x="11562706" y="1665163"/>
                  <a:pt x="11659323" y="1599665"/>
                  <a:pt x="11698002" y="1498325"/>
                </a:cubicBezTo>
                <a:close/>
                <a:moveTo>
                  <a:pt x="601840" y="337970"/>
                </a:moveTo>
                <a:cubicBezTo>
                  <a:pt x="597949" y="348165"/>
                  <a:pt x="606022" y="359561"/>
                  <a:pt x="617132" y="359561"/>
                </a:cubicBezTo>
                <a:lnTo>
                  <a:pt x="928433" y="359561"/>
                </a:lnTo>
                <a:cubicBezTo>
                  <a:pt x="1042623" y="359561"/>
                  <a:pt x="1144077" y="300041"/>
                  <a:pt x="1197951" y="204765"/>
                </a:cubicBezTo>
                <a:cubicBezTo>
                  <a:pt x="1190305" y="204932"/>
                  <a:pt x="1182709" y="205318"/>
                  <a:pt x="1175019" y="205318"/>
                </a:cubicBezTo>
                <a:lnTo>
                  <a:pt x="652473" y="205318"/>
                </a:lnTo>
                <a:lnTo>
                  <a:pt x="601839" y="337970"/>
                </a:lnTo>
                <a:close/>
                <a:moveTo>
                  <a:pt x="4744823" y="6687062"/>
                </a:moveTo>
                <a:lnTo>
                  <a:pt x="5056119" y="6687062"/>
                </a:lnTo>
                <a:cubicBezTo>
                  <a:pt x="5186157" y="6687062"/>
                  <a:pt x="5299724" y="6609891"/>
                  <a:pt x="5345258" y="6490592"/>
                </a:cubicBezTo>
                <a:lnTo>
                  <a:pt x="5402358" y="6352308"/>
                </a:lnTo>
                <a:cubicBezTo>
                  <a:pt x="5406831" y="6340598"/>
                  <a:pt x="5397557" y="6327506"/>
                  <a:pt x="5384786" y="6327506"/>
                </a:cubicBezTo>
                <a:lnTo>
                  <a:pt x="5078430" y="6327506"/>
                </a:lnTo>
                <a:cubicBezTo>
                  <a:pt x="4947468" y="6327506"/>
                  <a:pt x="4835915" y="6386768"/>
                  <a:pt x="4790052" y="6506904"/>
                </a:cubicBezTo>
                <a:lnTo>
                  <a:pt x="4729518" y="6665466"/>
                </a:lnTo>
                <a:cubicBezTo>
                  <a:pt x="4725629" y="6675668"/>
                  <a:pt x="4733699" y="6687062"/>
                  <a:pt x="4744823" y="6687062"/>
                </a:cubicBezTo>
                <a:close/>
                <a:moveTo>
                  <a:pt x="730784" y="6687062"/>
                </a:moveTo>
                <a:lnTo>
                  <a:pt x="1042079" y="6687062"/>
                </a:lnTo>
                <a:cubicBezTo>
                  <a:pt x="1172130" y="6687062"/>
                  <a:pt x="1285691" y="6609891"/>
                  <a:pt x="1331225" y="6490592"/>
                </a:cubicBezTo>
                <a:lnTo>
                  <a:pt x="1388325" y="6352308"/>
                </a:lnTo>
                <a:cubicBezTo>
                  <a:pt x="1392797" y="6340598"/>
                  <a:pt x="1383523" y="6327506"/>
                  <a:pt x="1370740" y="6327506"/>
                </a:cubicBezTo>
                <a:lnTo>
                  <a:pt x="1064392" y="6327506"/>
                </a:lnTo>
                <a:cubicBezTo>
                  <a:pt x="933431" y="6327506"/>
                  <a:pt x="821869" y="6386768"/>
                  <a:pt x="776011" y="6506904"/>
                </a:cubicBezTo>
                <a:lnTo>
                  <a:pt x="715486" y="6665466"/>
                </a:lnTo>
                <a:cubicBezTo>
                  <a:pt x="711595" y="6675668"/>
                  <a:pt x="719668" y="6687062"/>
                  <a:pt x="730784" y="6687062"/>
                </a:cubicBezTo>
                <a:close/>
                <a:moveTo>
                  <a:pt x="1400057" y="6687062"/>
                </a:moveTo>
                <a:lnTo>
                  <a:pt x="1711354" y="6687062"/>
                </a:lnTo>
                <a:cubicBezTo>
                  <a:pt x="1841404" y="6687062"/>
                  <a:pt x="1954971" y="6609891"/>
                  <a:pt x="2000505" y="6490592"/>
                </a:cubicBezTo>
                <a:lnTo>
                  <a:pt x="2057605" y="6352308"/>
                </a:lnTo>
                <a:cubicBezTo>
                  <a:pt x="2062065" y="6340598"/>
                  <a:pt x="2052791" y="6327506"/>
                  <a:pt x="2040020" y="6327506"/>
                </a:cubicBezTo>
                <a:lnTo>
                  <a:pt x="1733664" y="6327506"/>
                </a:lnTo>
                <a:cubicBezTo>
                  <a:pt x="1602702" y="6327506"/>
                  <a:pt x="1491149" y="6386768"/>
                  <a:pt x="1445286" y="6506904"/>
                </a:cubicBezTo>
                <a:lnTo>
                  <a:pt x="1384765" y="6665466"/>
                </a:lnTo>
                <a:cubicBezTo>
                  <a:pt x="1380863" y="6675668"/>
                  <a:pt x="1388946" y="6687062"/>
                  <a:pt x="1400057" y="6687062"/>
                </a:cubicBezTo>
                <a:close/>
                <a:moveTo>
                  <a:pt x="2735754" y="6687062"/>
                </a:moveTo>
                <a:lnTo>
                  <a:pt x="3047063" y="6687062"/>
                </a:lnTo>
                <a:cubicBezTo>
                  <a:pt x="3177101" y="6687062"/>
                  <a:pt x="3290668" y="6609891"/>
                  <a:pt x="3336214" y="6490592"/>
                </a:cubicBezTo>
                <a:lnTo>
                  <a:pt x="3393302" y="6352308"/>
                </a:lnTo>
                <a:cubicBezTo>
                  <a:pt x="3397761" y="6340598"/>
                  <a:pt x="3388488" y="6327506"/>
                  <a:pt x="3375730" y="6327506"/>
                </a:cubicBezTo>
                <a:lnTo>
                  <a:pt x="3069374" y="6327506"/>
                </a:lnTo>
                <a:cubicBezTo>
                  <a:pt x="2938411" y="6327506"/>
                  <a:pt x="2826846" y="6386768"/>
                  <a:pt x="2780996" y="6506904"/>
                </a:cubicBezTo>
                <a:lnTo>
                  <a:pt x="2720474" y="6665466"/>
                </a:lnTo>
                <a:cubicBezTo>
                  <a:pt x="2716572" y="6675668"/>
                  <a:pt x="2724655" y="6687062"/>
                  <a:pt x="2735754" y="6687062"/>
                </a:cubicBezTo>
                <a:close/>
                <a:moveTo>
                  <a:pt x="2054032" y="6665478"/>
                </a:moveTo>
                <a:lnTo>
                  <a:pt x="2114554" y="6506916"/>
                </a:lnTo>
                <a:cubicBezTo>
                  <a:pt x="2160416" y="6386768"/>
                  <a:pt x="2271982" y="6327506"/>
                  <a:pt x="2402944" y="6327506"/>
                </a:cubicBezTo>
                <a:lnTo>
                  <a:pt x="2709287" y="6327506"/>
                </a:lnTo>
                <a:lnTo>
                  <a:pt x="2709287" y="6327506"/>
                </a:lnTo>
                <a:cubicBezTo>
                  <a:pt x="2722058" y="6327506"/>
                  <a:pt x="2731332" y="6340598"/>
                  <a:pt x="2726860" y="6352321"/>
                </a:cubicBezTo>
                <a:lnTo>
                  <a:pt x="2669772" y="6490605"/>
                </a:lnTo>
                <a:cubicBezTo>
                  <a:pt x="2624239" y="6609903"/>
                  <a:pt x="2510659" y="6687062"/>
                  <a:pt x="2380621" y="6687062"/>
                </a:cubicBezTo>
                <a:lnTo>
                  <a:pt x="2069324" y="6687062"/>
                </a:lnTo>
                <a:cubicBezTo>
                  <a:pt x="2058213" y="6687062"/>
                  <a:pt x="2050143" y="6675668"/>
                  <a:pt x="2054032" y="6665466"/>
                </a:cubicBezTo>
                <a:close/>
                <a:moveTo>
                  <a:pt x="2116581" y="6641005"/>
                </a:moveTo>
                <a:lnTo>
                  <a:pt x="2380621" y="6641005"/>
                </a:lnTo>
                <a:cubicBezTo>
                  <a:pt x="2491452" y="6641005"/>
                  <a:pt x="2588068" y="6575520"/>
                  <a:pt x="2626760" y="6474167"/>
                </a:cubicBezTo>
                <a:lnTo>
                  <a:pt x="2626975" y="6473597"/>
                </a:lnTo>
                <a:lnTo>
                  <a:pt x="2627216" y="6473014"/>
                </a:lnTo>
                <a:lnTo>
                  <a:pt x="2666731" y="6377288"/>
                </a:lnTo>
                <a:cubicBezTo>
                  <a:pt x="2667466" y="6375514"/>
                  <a:pt x="2666161" y="6373562"/>
                  <a:pt x="2664248" y="6373562"/>
                </a:cubicBezTo>
                <a:lnTo>
                  <a:pt x="2402944" y="6373562"/>
                </a:lnTo>
                <a:cubicBezTo>
                  <a:pt x="2283334" y="6373562"/>
                  <a:pt x="2193901" y="6428149"/>
                  <a:pt x="2157566" y="6523342"/>
                </a:cubicBezTo>
                <a:lnTo>
                  <a:pt x="2114047" y="6637343"/>
                </a:lnTo>
                <a:cubicBezTo>
                  <a:pt x="2113375" y="6639116"/>
                  <a:pt x="2114680" y="6641005"/>
                  <a:pt x="2116568" y="6641005"/>
                </a:cubicBezTo>
                <a:close/>
                <a:moveTo>
                  <a:pt x="360523" y="5587393"/>
                </a:moveTo>
                <a:lnTo>
                  <a:pt x="417615" y="5449109"/>
                </a:lnTo>
                <a:cubicBezTo>
                  <a:pt x="422087" y="5437398"/>
                  <a:pt x="412808" y="5424294"/>
                  <a:pt x="400034" y="5424294"/>
                </a:cubicBezTo>
                <a:lnTo>
                  <a:pt x="400040" y="5424294"/>
                </a:lnTo>
                <a:lnTo>
                  <a:pt x="93689" y="5424294"/>
                </a:lnTo>
                <a:cubicBezTo>
                  <a:pt x="61020" y="5424294"/>
                  <a:pt x="29557" y="5427994"/>
                  <a:pt x="24" y="5435396"/>
                </a:cubicBezTo>
                <a:lnTo>
                  <a:pt x="11" y="5783862"/>
                </a:lnTo>
                <a:lnTo>
                  <a:pt x="71369" y="5783862"/>
                </a:lnTo>
                <a:cubicBezTo>
                  <a:pt x="201420" y="5783862"/>
                  <a:pt x="314986" y="5706691"/>
                  <a:pt x="360522" y="5587393"/>
                </a:cubicBezTo>
                <a:close/>
                <a:moveTo>
                  <a:pt x="4593286" y="6238611"/>
                </a:moveTo>
                <a:lnTo>
                  <a:pt x="4904582" y="6238611"/>
                </a:lnTo>
                <a:cubicBezTo>
                  <a:pt x="5034633" y="6238611"/>
                  <a:pt x="5148200" y="6161453"/>
                  <a:pt x="5193733" y="6042155"/>
                </a:cubicBezTo>
                <a:lnTo>
                  <a:pt x="5250821" y="5903871"/>
                </a:lnTo>
                <a:cubicBezTo>
                  <a:pt x="5255293" y="5892160"/>
                  <a:pt x="5246019" y="5879055"/>
                  <a:pt x="5233249" y="5879055"/>
                </a:cubicBezTo>
                <a:lnTo>
                  <a:pt x="4926893" y="5879055"/>
                </a:lnTo>
                <a:cubicBezTo>
                  <a:pt x="4795931" y="5879055"/>
                  <a:pt x="4684365" y="5938318"/>
                  <a:pt x="4638515" y="6058466"/>
                </a:cubicBezTo>
                <a:lnTo>
                  <a:pt x="4577994" y="6217028"/>
                </a:lnTo>
                <a:cubicBezTo>
                  <a:pt x="4574091" y="6227218"/>
                  <a:pt x="4582174" y="6238611"/>
                  <a:pt x="4593286" y="6238611"/>
                </a:cubicBezTo>
                <a:close/>
                <a:moveTo>
                  <a:pt x="579248" y="6238611"/>
                </a:moveTo>
                <a:lnTo>
                  <a:pt x="890549" y="6238611"/>
                </a:lnTo>
                <a:cubicBezTo>
                  <a:pt x="1020594" y="6238611"/>
                  <a:pt x="1134167" y="6161453"/>
                  <a:pt x="1179697" y="6042155"/>
                </a:cubicBezTo>
                <a:lnTo>
                  <a:pt x="1236789" y="5903871"/>
                </a:lnTo>
                <a:cubicBezTo>
                  <a:pt x="1241261" y="5892160"/>
                  <a:pt x="1231989" y="5879055"/>
                  <a:pt x="1219214" y="5879055"/>
                </a:cubicBezTo>
                <a:lnTo>
                  <a:pt x="912862" y="5879055"/>
                </a:lnTo>
                <a:cubicBezTo>
                  <a:pt x="781895" y="5879055"/>
                  <a:pt x="670339" y="5938318"/>
                  <a:pt x="624481" y="6058466"/>
                </a:cubicBezTo>
                <a:lnTo>
                  <a:pt x="563957" y="6217028"/>
                </a:lnTo>
                <a:cubicBezTo>
                  <a:pt x="560059" y="6227218"/>
                  <a:pt x="568139" y="6238611"/>
                  <a:pt x="579248" y="6238611"/>
                </a:cubicBezTo>
                <a:close/>
                <a:moveTo>
                  <a:pt x="510434" y="6042155"/>
                </a:moveTo>
                <a:lnTo>
                  <a:pt x="567525" y="5903871"/>
                </a:lnTo>
                <a:cubicBezTo>
                  <a:pt x="571998" y="5892148"/>
                  <a:pt x="562719" y="5879055"/>
                  <a:pt x="549951" y="5879055"/>
                </a:cubicBezTo>
                <a:lnTo>
                  <a:pt x="549951" y="5879055"/>
                </a:lnTo>
                <a:cubicBezTo>
                  <a:pt x="549951" y="5879055"/>
                  <a:pt x="243599" y="5879055"/>
                  <a:pt x="243599" y="5879055"/>
                </a:cubicBezTo>
                <a:cubicBezTo>
                  <a:pt x="144657" y="5879055"/>
                  <a:pt x="56838" y="5912945"/>
                  <a:pt x="11" y="5981295"/>
                </a:cubicBezTo>
                <a:lnTo>
                  <a:pt x="5" y="6070747"/>
                </a:lnTo>
                <a:cubicBezTo>
                  <a:pt x="37352" y="5978177"/>
                  <a:pt x="125782" y="5925112"/>
                  <a:pt x="243599" y="5925112"/>
                </a:cubicBezTo>
                <a:lnTo>
                  <a:pt x="504909" y="5925112"/>
                </a:lnTo>
                <a:cubicBezTo>
                  <a:pt x="506827" y="5925112"/>
                  <a:pt x="508132" y="5927064"/>
                  <a:pt x="507402" y="5928838"/>
                </a:cubicBezTo>
                <a:lnTo>
                  <a:pt x="467873" y="6024576"/>
                </a:lnTo>
                <a:lnTo>
                  <a:pt x="467637" y="6025146"/>
                </a:lnTo>
                <a:lnTo>
                  <a:pt x="467420" y="6025729"/>
                </a:lnTo>
                <a:cubicBezTo>
                  <a:pt x="428732" y="6127069"/>
                  <a:pt x="332116" y="6192555"/>
                  <a:pt x="221279" y="6192555"/>
                </a:cubicBezTo>
                <a:lnTo>
                  <a:pt x="6" y="6192555"/>
                </a:lnTo>
                <a:lnTo>
                  <a:pt x="6" y="6238624"/>
                </a:lnTo>
                <a:lnTo>
                  <a:pt x="221279" y="6238624"/>
                </a:lnTo>
                <a:cubicBezTo>
                  <a:pt x="351331" y="6238624"/>
                  <a:pt x="464897" y="6161453"/>
                  <a:pt x="510433" y="6042155"/>
                </a:cubicBezTo>
                <a:close/>
                <a:moveTo>
                  <a:pt x="5414077" y="6687062"/>
                </a:moveTo>
                <a:lnTo>
                  <a:pt x="5725374" y="6687062"/>
                </a:lnTo>
                <a:cubicBezTo>
                  <a:pt x="5855424" y="6687062"/>
                  <a:pt x="5968992" y="6609891"/>
                  <a:pt x="6014525" y="6490592"/>
                </a:cubicBezTo>
                <a:lnTo>
                  <a:pt x="6071626" y="6352308"/>
                </a:lnTo>
                <a:cubicBezTo>
                  <a:pt x="6076085" y="6340598"/>
                  <a:pt x="6066811" y="6327506"/>
                  <a:pt x="6054053" y="6327506"/>
                </a:cubicBezTo>
                <a:lnTo>
                  <a:pt x="5747697" y="6327506"/>
                </a:lnTo>
                <a:cubicBezTo>
                  <a:pt x="5616735" y="6327506"/>
                  <a:pt x="5505169" y="6386768"/>
                  <a:pt x="5459319" y="6506904"/>
                </a:cubicBezTo>
                <a:lnTo>
                  <a:pt x="5398785" y="6665466"/>
                </a:lnTo>
                <a:cubicBezTo>
                  <a:pt x="5394896" y="6675668"/>
                  <a:pt x="5402966" y="6687062"/>
                  <a:pt x="5414077" y="6687062"/>
                </a:cubicBezTo>
                <a:close/>
                <a:moveTo>
                  <a:pt x="6080152" y="6687062"/>
                </a:moveTo>
                <a:lnTo>
                  <a:pt x="6391436" y="6687062"/>
                </a:lnTo>
                <a:cubicBezTo>
                  <a:pt x="6521486" y="6687062"/>
                  <a:pt x="6635054" y="6609891"/>
                  <a:pt x="6680600" y="6490592"/>
                </a:cubicBezTo>
                <a:lnTo>
                  <a:pt x="6737688" y="6352308"/>
                </a:lnTo>
                <a:cubicBezTo>
                  <a:pt x="6742160" y="6340598"/>
                  <a:pt x="6732873" y="6327506"/>
                  <a:pt x="6720116" y="6327506"/>
                </a:cubicBezTo>
                <a:lnTo>
                  <a:pt x="6413759" y="6327506"/>
                </a:lnTo>
                <a:cubicBezTo>
                  <a:pt x="6282797" y="6327506"/>
                  <a:pt x="6171231" y="6386768"/>
                  <a:pt x="6125381" y="6506904"/>
                </a:cubicBezTo>
                <a:lnTo>
                  <a:pt x="6064860" y="6665466"/>
                </a:lnTo>
                <a:cubicBezTo>
                  <a:pt x="6060958" y="6675668"/>
                  <a:pt x="6069041" y="6687062"/>
                  <a:pt x="6080152" y="6687062"/>
                </a:cubicBezTo>
                <a:close/>
                <a:moveTo>
                  <a:pt x="6748545" y="6687062"/>
                </a:moveTo>
                <a:lnTo>
                  <a:pt x="7059842" y="6687062"/>
                </a:lnTo>
                <a:cubicBezTo>
                  <a:pt x="7189892" y="6687062"/>
                  <a:pt x="7303459" y="6609891"/>
                  <a:pt x="7348993" y="6490592"/>
                </a:cubicBezTo>
                <a:lnTo>
                  <a:pt x="7406093" y="6352308"/>
                </a:lnTo>
                <a:cubicBezTo>
                  <a:pt x="7410553" y="6340598"/>
                  <a:pt x="7401279" y="6327506"/>
                  <a:pt x="7388508" y="6327506"/>
                </a:cubicBezTo>
                <a:lnTo>
                  <a:pt x="7082165" y="6327506"/>
                </a:lnTo>
                <a:cubicBezTo>
                  <a:pt x="6951203" y="6327506"/>
                  <a:pt x="6839637" y="6386768"/>
                  <a:pt x="6793788" y="6506904"/>
                </a:cubicBezTo>
                <a:lnTo>
                  <a:pt x="6733254" y="6665466"/>
                </a:lnTo>
                <a:cubicBezTo>
                  <a:pt x="6729364" y="6675668"/>
                  <a:pt x="6737435" y="6687062"/>
                  <a:pt x="6748545" y="6687062"/>
                </a:cubicBezTo>
                <a:close/>
                <a:moveTo>
                  <a:pt x="3405034" y="6687062"/>
                </a:moveTo>
                <a:lnTo>
                  <a:pt x="3716318" y="6687062"/>
                </a:lnTo>
                <a:cubicBezTo>
                  <a:pt x="3846368" y="6687062"/>
                  <a:pt x="3959936" y="6609891"/>
                  <a:pt x="4005469" y="6490592"/>
                </a:cubicBezTo>
                <a:lnTo>
                  <a:pt x="4062569" y="6352308"/>
                </a:lnTo>
                <a:cubicBezTo>
                  <a:pt x="4067041" y="6340598"/>
                  <a:pt x="4057768" y="6327506"/>
                  <a:pt x="4044984" y="6327506"/>
                </a:cubicBezTo>
                <a:lnTo>
                  <a:pt x="3738641" y="6327506"/>
                </a:lnTo>
                <a:cubicBezTo>
                  <a:pt x="3607679" y="6327506"/>
                  <a:pt x="3496113" y="6386768"/>
                  <a:pt x="3450263" y="6506904"/>
                </a:cubicBezTo>
                <a:lnTo>
                  <a:pt x="3389729" y="6665466"/>
                </a:lnTo>
                <a:cubicBezTo>
                  <a:pt x="3385839" y="6675668"/>
                  <a:pt x="3393910" y="6687062"/>
                  <a:pt x="3405034" y="6687062"/>
                </a:cubicBezTo>
                <a:close/>
                <a:moveTo>
                  <a:pt x="111" y="1234606"/>
                </a:moveTo>
                <a:cubicBezTo>
                  <a:pt x="71834" y="1202027"/>
                  <a:pt x="129229" y="1142936"/>
                  <a:pt x="158477" y="1066307"/>
                </a:cubicBezTo>
                <a:lnTo>
                  <a:pt x="215569" y="928021"/>
                </a:lnTo>
                <a:cubicBezTo>
                  <a:pt x="220041" y="916307"/>
                  <a:pt x="210762" y="903208"/>
                  <a:pt x="197994" y="903208"/>
                </a:cubicBezTo>
                <a:lnTo>
                  <a:pt x="118" y="903208"/>
                </a:lnTo>
                <a:lnTo>
                  <a:pt x="111" y="1234606"/>
                </a:lnTo>
                <a:close/>
                <a:moveTo>
                  <a:pt x="4058997" y="6665478"/>
                </a:moveTo>
                <a:lnTo>
                  <a:pt x="4119530" y="6506916"/>
                </a:lnTo>
                <a:cubicBezTo>
                  <a:pt x="4165381" y="6386768"/>
                  <a:pt x="4276946" y="6327506"/>
                  <a:pt x="4407908" y="6327506"/>
                </a:cubicBezTo>
                <a:lnTo>
                  <a:pt x="4714264" y="6327506"/>
                </a:lnTo>
                <a:lnTo>
                  <a:pt x="4714264" y="6327506"/>
                </a:lnTo>
                <a:cubicBezTo>
                  <a:pt x="4727022" y="6327506"/>
                  <a:pt x="4736309" y="6340598"/>
                  <a:pt x="4731837" y="6352321"/>
                </a:cubicBezTo>
                <a:lnTo>
                  <a:pt x="4674736" y="6490605"/>
                </a:lnTo>
                <a:cubicBezTo>
                  <a:pt x="4629203" y="6609903"/>
                  <a:pt x="4515636" y="6687062"/>
                  <a:pt x="4385598" y="6687062"/>
                </a:cubicBezTo>
                <a:lnTo>
                  <a:pt x="4074288" y="6687062"/>
                </a:lnTo>
                <a:cubicBezTo>
                  <a:pt x="4063177" y="6687062"/>
                  <a:pt x="4055107" y="6675668"/>
                  <a:pt x="4058997" y="6665466"/>
                </a:cubicBezTo>
                <a:close/>
                <a:moveTo>
                  <a:pt x="4121545" y="6641005"/>
                </a:moveTo>
                <a:lnTo>
                  <a:pt x="4385598" y="6641005"/>
                </a:lnTo>
                <a:cubicBezTo>
                  <a:pt x="4496429" y="6641005"/>
                  <a:pt x="4593045" y="6575520"/>
                  <a:pt x="4631724" y="6474167"/>
                </a:cubicBezTo>
                <a:lnTo>
                  <a:pt x="4631939" y="6473597"/>
                </a:lnTo>
                <a:lnTo>
                  <a:pt x="4632193" y="6473014"/>
                </a:lnTo>
                <a:lnTo>
                  <a:pt x="4671708" y="6377288"/>
                </a:lnTo>
                <a:cubicBezTo>
                  <a:pt x="4672443" y="6375514"/>
                  <a:pt x="4671138" y="6373562"/>
                  <a:pt x="4669212" y="6373562"/>
                </a:cubicBezTo>
                <a:lnTo>
                  <a:pt x="4407908" y="6373562"/>
                </a:lnTo>
                <a:cubicBezTo>
                  <a:pt x="4288298" y="6373562"/>
                  <a:pt x="4198878" y="6428149"/>
                  <a:pt x="4162542" y="6523342"/>
                </a:cubicBezTo>
                <a:lnTo>
                  <a:pt x="4119023" y="6637343"/>
                </a:lnTo>
                <a:cubicBezTo>
                  <a:pt x="4118352" y="6639116"/>
                  <a:pt x="4119657" y="6641005"/>
                  <a:pt x="4121545" y="6641005"/>
                </a:cubicBezTo>
                <a:close/>
                <a:moveTo>
                  <a:pt x="10451332" y="454764"/>
                </a:moveTo>
                <a:lnTo>
                  <a:pt x="10757688" y="454764"/>
                </a:lnTo>
                <a:cubicBezTo>
                  <a:pt x="10770459" y="454764"/>
                  <a:pt x="10779733" y="467859"/>
                  <a:pt x="10775260" y="479577"/>
                </a:cubicBezTo>
                <a:lnTo>
                  <a:pt x="10718172" y="617860"/>
                </a:lnTo>
                <a:cubicBezTo>
                  <a:pt x="10672639" y="737162"/>
                  <a:pt x="10559072" y="814326"/>
                  <a:pt x="10429021" y="814326"/>
                </a:cubicBezTo>
                <a:lnTo>
                  <a:pt x="10117725" y="814326"/>
                </a:lnTo>
                <a:cubicBezTo>
                  <a:pt x="10106614" y="814326"/>
                  <a:pt x="10098543" y="802927"/>
                  <a:pt x="10102433" y="792731"/>
                </a:cubicBezTo>
                <a:lnTo>
                  <a:pt x="10162953" y="634172"/>
                </a:lnTo>
                <a:cubicBezTo>
                  <a:pt x="10208817" y="514031"/>
                  <a:pt x="10320382" y="454764"/>
                  <a:pt x="10451344" y="454764"/>
                </a:cubicBezTo>
                <a:close/>
                <a:moveTo>
                  <a:pt x="10712648" y="500825"/>
                </a:moveTo>
                <a:lnTo>
                  <a:pt x="10451332" y="500825"/>
                </a:lnTo>
                <a:cubicBezTo>
                  <a:pt x="10331734" y="500825"/>
                  <a:pt x="10242301" y="555416"/>
                  <a:pt x="10205966" y="650603"/>
                </a:cubicBezTo>
                <a:lnTo>
                  <a:pt x="10162459" y="764609"/>
                </a:lnTo>
                <a:cubicBezTo>
                  <a:pt x="10161788" y="766374"/>
                  <a:pt x="10163080" y="768267"/>
                  <a:pt x="10164968" y="768267"/>
                </a:cubicBezTo>
                <a:lnTo>
                  <a:pt x="10429021" y="768267"/>
                </a:lnTo>
                <a:cubicBezTo>
                  <a:pt x="10539852" y="768267"/>
                  <a:pt x="10636468" y="702781"/>
                  <a:pt x="10675160" y="601431"/>
                </a:cubicBezTo>
                <a:lnTo>
                  <a:pt x="10675376" y="600852"/>
                </a:lnTo>
                <a:lnTo>
                  <a:pt x="10675616" y="600279"/>
                </a:lnTo>
                <a:lnTo>
                  <a:pt x="10715144" y="504551"/>
                </a:lnTo>
                <a:cubicBezTo>
                  <a:pt x="10715866" y="502775"/>
                  <a:pt x="10714574" y="500826"/>
                  <a:pt x="10712648" y="500826"/>
                </a:cubicBezTo>
                <a:close/>
                <a:moveTo>
                  <a:pt x="3099286" y="5762266"/>
                </a:moveTo>
                <a:lnTo>
                  <a:pt x="3159820" y="5603704"/>
                </a:lnTo>
                <a:cubicBezTo>
                  <a:pt x="3205670" y="5483556"/>
                  <a:pt x="3317236" y="5424294"/>
                  <a:pt x="3448198" y="5424294"/>
                </a:cubicBezTo>
                <a:lnTo>
                  <a:pt x="3754554" y="5424294"/>
                </a:lnTo>
                <a:cubicBezTo>
                  <a:pt x="3767324" y="5424294"/>
                  <a:pt x="3776598" y="5437398"/>
                  <a:pt x="3772126" y="5449109"/>
                </a:cubicBezTo>
                <a:lnTo>
                  <a:pt x="3715038" y="5587393"/>
                </a:lnTo>
                <a:cubicBezTo>
                  <a:pt x="3669492" y="5706691"/>
                  <a:pt x="3555925" y="5783862"/>
                  <a:pt x="3425887" y="5783862"/>
                </a:cubicBezTo>
                <a:lnTo>
                  <a:pt x="3114578" y="5783862"/>
                </a:lnTo>
                <a:cubicBezTo>
                  <a:pt x="3103467" y="5783862"/>
                  <a:pt x="3095396" y="5772456"/>
                  <a:pt x="3099286" y="5762266"/>
                </a:cubicBezTo>
                <a:close/>
                <a:moveTo>
                  <a:pt x="3161834" y="5737793"/>
                </a:moveTo>
                <a:lnTo>
                  <a:pt x="3425887" y="5737793"/>
                </a:lnTo>
                <a:cubicBezTo>
                  <a:pt x="3536718" y="5737793"/>
                  <a:pt x="3633334" y="5672307"/>
                  <a:pt x="3672013" y="5570968"/>
                </a:cubicBezTo>
                <a:lnTo>
                  <a:pt x="3672241" y="5570385"/>
                </a:lnTo>
                <a:lnTo>
                  <a:pt x="3672482" y="5569814"/>
                </a:lnTo>
                <a:lnTo>
                  <a:pt x="3711998" y="5474076"/>
                </a:lnTo>
                <a:cubicBezTo>
                  <a:pt x="3712732" y="5472302"/>
                  <a:pt x="3711427" y="5470350"/>
                  <a:pt x="3709502" y="5470350"/>
                </a:cubicBezTo>
                <a:lnTo>
                  <a:pt x="3448198" y="5470350"/>
                </a:lnTo>
                <a:cubicBezTo>
                  <a:pt x="3328587" y="5470350"/>
                  <a:pt x="3239167" y="5524949"/>
                  <a:pt x="3202832" y="5620129"/>
                </a:cubicBezTo>
                <a:lnTo>
                  <a:pt x="3159313" y="5734143"/>
                </a:lnTo>
                <a:cubicBezTo>
                  <a:pt x="3158642" y="5735905"/>
                  <a:pt x="3159946" y="5737793"/>
                  <a:pt x="3161834" y="5737793"/>
                </a:cubicBezTo>
                <a:close/>
                <a:moveTo>
                  <a:pt x="1778881" y="5783850"/>
                </a:moveTo>
                <a:lnTo>
                  <a:pt x="2090178" y="5783850"/>
                </a:lnTo>
                <a:cubicBezTo>
                  <a:pt x="2220228" y="5783850"/>
                  <a:pt x="2333795" y="5706691"/>
                  <a:pt x="2379329" y="5587393"/>
                </a:cubicBezTo>
                <a:lnTo>
                  <a:pt x="2436429" y="5449109"/>
                </a:lnTo>
                <a:cubicBezTo>
                  <a:pt x="2440901" y="5437398"/>
                  <a:pt x="2431628" y="5424294"/>
                  <a:pt x="2418844" y="5424294"/>
                </a:cubicBezTo>
                <a:lnTo>
                  <a:pt x="2112501" y="5424294"/>
                </a:lnTo>
                <a:cubicBezTo>
                  <a:pt x="1981539" y="5424294"/>
                  <a:pt x="1869973" y="5483556"/>
                  <a:pt x="1824123" y="5603704"/>
                </a:cubicBezTo>
                <a:lnTo>
                  <a:pt x="1763589" y="5762266"/>
                </a:lnTo>
                <a:cubicBezTo>
                  <a:pt x="1759700" y="5772456"/>
                  <a:pt x="1767770" y="5783850"/>
                  <a:pt x="1778881" y="5783850"/>
                </a:cubicBezTo>
                <a:close/>
                <a:moveTo>
                  <a:pt x="2445323" y="5783850"/>
                </a:moveTo>
                <a:lnTo>
                  <a:pt x="2756620" y="5783850"/>
                </a:lnTo>
                <a:cubicBezTo>
                  <a:pt x="2886670" y="5783850"/>
                  <a:pt x="3000225" y="5706691"/>
                  <a:pt x="3045771" y="5587393"/>
                </a:cubicBezTo>
                <a:lnTo>
                  <a:pt x="3102871" y="5449109"/>
                </a:lnTo>
                <a:cubicBezTo>
                  <a:pt x="3107331" y="5437398"/>
                  <a:pt x="3098057" y="5424294"/>
                  <a:pt x="3085286" y="5424294"/>
                </a:cubicBezTo>
                <a:lnTo>
                  <a:pt x="2778943" y="5424294"/>
                </a:lnTo>
                <a:cubicBezTo>
                  <a:pt x="2647981" y="5424294"/>
                  <a:pt x="2536415" y="5483556"/>
                  <a:pt x="2490552" y="5603704"/>
                </a:cubicBezTo>
                <a:lnTo>
                  <a:pt x="2430031" y="5762266"/>
                </a:lnTo>
                <a:cubicBezTo>
                  <a:pt x="2426129" y="5772456"/>
                  <a:pt x="2434212" y="5783850"/>
                  <a:pt x="2445323" y="5783850"/>
                </a:cubicBezTo>
                <a:close/>
                <a:moveTo>
                  <a:pt x="1576844" y="5335412"/>
                </a:moveTo>
                <a:lnTo>
                  <a:pt x="1888141" y="5335412"/>
                </a:lnTo>
                <a:cubicBezTo>
                  <a:pt x="2018178" y="5335412"/>
                  <a:pt x="2131746" y="5258254"/>
                  <a:pt x="2177279" y="5138955"/>
                </a:cubicBezTo>
                <a:lnTo>
                  <a:pt x="2234380" y="5000659"/>
                </a:lnTo>
                <a:cubicBezTo>
                  <a:pt x="2238852" y="4988948"/>
                  <a:pt x="2229578" y="4975856"/>
                  <a:pt x="2216807" y="4975856"/>
                </a:cubicBezTo>
                <a:lnTo>
                  <a:pt x="1910451" y="4975856"/>
                </a:lnTo>
                <a:cubicBezTo>
                  <a:pt x="1779489" y="4975856"/>
                  <a:pt x="1667923" y="5035119"/>
                  <a:pt x="1622073" y="5155254"/>
                </a:cubicBezTo>
                <a:lnTo>
                  <a:pt x="1561539" y="5313816"/>
                </a:lnTo>
                <a:cubicBezTo>
                  <a:pt x="1557650" y="5324018"/>
                  <a:pt x="1565733" y="5335412"/>
                  <a:pt x="1576844" y="5335412"/>
                </a:cubicBezTo>
                <a:close/>
                <a:moveTo>
                  <a:pt x="71462" y="4865378"/>
                </a:moveTo>
                <a:lnTo>
                  <a:pt x="131994" y="4706816"/>
                </a:lnTo>
                <a:cubicBezTo>
                  <a:pt x="177851" y="4586668"/>
                  <a:pt x="289413" y="4527406"/>
                  <a:pt x="420374" y="4527406"/>
                </a:cubicBezTo>
                <a:lnTo>
                  <a:pt x="726726" y="4527406"/>
                </a:lnTo>
                <a:cubicBezTo>
                  <a:pt x="739494" y="4527406"/>
                  <a:pt x="748767" y="4540498"/>
                  <a:pt x="744301" y="4552221"/>
                </a:cubicBezTo>
                <a:lnTo>
                  <a:pt x="687210" y="4690505"/>
                </a:lnTo>
                <a:cubicBezTo>
                  <a:pt x="641667" y="4809803"/>
                  <a:pt x="528101" y="4886962"/>
                  <a:pt x="398056" y="4886962"/>
                </a:cubicBezTo>
                <a:lnTo>
                  <a:pt x="86760" y="4886962"/>
                </a:lnTo>
                <a:cubicBezTo>
                  <a:pt x="75644" y="4886962"/>
                  <a:pt x="67572" y="4875568"/>
                  <a:pt x="71462" y="4865378"/>
                </a:cubicBezTo>
                <a:close/>
                <a:moveTo>
                  <a:pt x="134004" y="4840905"/>
                </a:moveTo>
                <a:lnTo>
                  <a:pt x="398055" y="4840905"/>
                </a:lnTo>
                <a:cubicBezTo>
                  <a:pt x="508892" y="4840905"/>
                  <a:pt x="605508" y="4775420"/>
                  <a:pt x="644190" y="4674080"/>
                </a:cubicBezTo>
                <a:lnTo>
                  <a:pt x="644413" y="4673497"/>
                </a:lnTo>
                <a:lnTo>
                  <a:pt x="644648" y="4672926"/>
                </a:lnTo>
                <a:lnTo>
                  <a:pt x="684172" y="4577188"/>
                </a:lnTo>
                <a:cubicBezTo>
                  <a:pt x="684908" y="4575414"/>
                  <a:pt x="683603" y="4573462"/>
                  <a:pt x="681678" y="4573462"/>
                </a:cubicBezTo>
                <a:lnTo>
                  <a:pt x="420374" y="4573462"/>
                </a:lnTo>
                <a:cubicBezTo>
                  <a:pt x="300771" y="4573462"/>
                  <a:pt x="211338" y="4628061"/>
                  <a:pt x="175006" y="4723241"/>
                </a:cubicBezTo>
                <a:lnTo>
                  <a:pt x="131486" y="4837255"/>
                </a:lnTo>
                <a:cubicBezTo>
                  <a:pt x="130812" y="4839017"/>
                  <a:pt x="132117" y="4840905"/>
                  <a:pt x="134003" y="4840905"/>
                </a:cubicBezTo>
                <a:close/>
                <a:moveTo>
                  <a:pt x="907568" y="5335412"/>
                </a:moveTo>
                <a:lnTo>
                  <a:pt x="1218862" y="5335412"/>
                </a:lnTo>
                <a:cubicBezTo>
                  <a:pt x="1348911" y="5335412"/>
                  <a:pt x="1462478" y="5258254"/>
                  <a:pt x="1508012" y="5138955"/>
                </a:cubicBezTo>
                <a:lnTo>
                  <a:pt x="1565112" y="5000659"/>
                </a:lnTo>
                <a:cubicBezTo>
                  <a:pt x="1569584" y="4988948"/>
                  <a:pt x="1560298" y="4975856"/>
                  <a:pt x="1547527" y="4975856"/>
                </a:cubicBezTo>
                <a:lnTo>
                  <a:pt x="1241180" y="4975856"/>
                </a:lnTo>
                <a:cubicBezTo>
                  <a:pt x="1110213" y="4975856"/>
                  <a:pt x="998657" y="5035119"/>
                  <a:pt x="952799" y="5155254"/>
                </a:cubicBezTo>
                <a:lnTo>
                  <a:pt x="892275" y="5313816"/>
                </a:lnTo>
                <a:cubicBezTo>
                  <a:pt x="888377" y="5324018"/>
                  <a:pt x="896450" y="5335412"/>
                  <a:pt x="907566" y="5335412"/>
                </a:cubicBezTo>
                <a:close/>
                <a:moveTo>
                  <a:pt x="756037" y="4886962"/>
                </a:moveTo>
                <a:lnTo>
                  <a:pt x="1067337" y="4886962"/>
                </a:lnTo>
                <a:cubicBezTo>
                  <a:pt x="1197382" y="4886962"/>
                  <a:pt x="1310954" y="4809803"/>
                  <a:pt x="1356487" y="4690505"/>
                </a:cubicBezTo>
                <a:lnTo>
                  <a:pt x="1413588" y="4552221"/>
                </a:lnTo>
                <a:cubicBezTo>
                  <a:pt x="1418047" y="4540510"/>
                  <a:pt x="1408773" y="4527406"/>
                  <a:pt x="1396003" y="4527406"/>
                </a:cubicBezTo>
                <a:lnTo>
                  <a:pt x="1396003" y="4527406"/>
                </a:lnTo>
                <a:lnTo>
                  <a:pt x="1089649" y="4527406"/>
                </a:lnTo>
                <a:cubicBezTo>
                  <a:pt x="958682" y="4527406"/>
                  <a:pt x="847133" y="4586668"/>
                  <a:pt x="801269" y="4706816"/>
                </a:cubicBezTo>
                <a:lnTo>
                  <a:pt x="740744" y="4865378"/>
                </a:lnTo>
                <a:cubicBezTo>
                  <a:pt x="736853" y="4875568"/>
                  <a:pt x="744926" y="4886962"/>
                  <a:pt x="756035" y="4886962"/>
                </a:cubicBezTo>
                <a:close/>
                <a:moveTo>
                  <a:pt x="6849798" y="5138955"/>
                </a:moveTo>
                <a:lnTo>
                  <a:pt x="6906886" y="5000659"/>
                </a:lnTo>
                <a:cubicBezTo>
                  <a:pt x="6911358" y="4988948"/>
                  <a:pt x="6902084" y="4975856"/>
                  <a:pt x="6889314" y="4975856"/>
                </a:cubicBezTo>
                <a:lnTo>
                  <a:pt x="6582971" y="4975856"/>
                </a:lnTo>
                <a:cubicBezTo>
                  <a:pt x="6452008" y="4975856"/>
                  <a:pt x="6340443" y="5035119"/>
                  <a:pt x="6294580" y="5155254"/>
                </a:cubicBezTo>
                <a:lnTo>
                  <a:pt x="6234059" y="5313816"/>
                </a:lnTo>
                <a:cubicBezTo>
                  <a:pt x="6230169" y="5324018"/>
                  <a:pt x="6238239" y="5335412"/>
                  <a:pt x="6249350" y="5335412"/>
                </a:cubicBezTo>
                <a:lnTo>
                  <a:pt x="6560647" y="5335412"/>
                </a:lnTo>
                <a:cubicBezTo>
                  <a:pt x="6690697" y="5335412"/>
                  <a:pt x="6804265" y="5258254"/>
                  <a:pt x="6849798" y="5138955"/>
                </a:cubicBezTo>
                <a:close/>
                <a:moveTo>
                  <a:pt x="7374255" y="4690505"/>
                </a:moveTo>
                <a:lnTo>
                  <a:pt x="7431344" y="4552221"/>
                </a:lnTo>
                <a:cubicBezTo>
                  <a:pt x="7435803" y="4540510"/>
                  <a:pt x="7426542" y="4527406"/>
                  <a:pt x="7413771" y="4527406"/>
                </a:cubicBezTo>
                <a:lnTo>
                  <a:pt x="7107415" y="4527406"/>
                </a:lnTo>
                <a:cubicBezTo>
                  <a:pt x="6976453" y="4527406"/>
                  <a:pt x="6864888" y="4586668"/>
                  <a:pt x="6819037" y="4706816"/>
                </a:cubicBezTo>
                <a:lnTo>
                  <a:pt x="6758503" y="4865378"/>
                </a:lnTo>
                <a:cubicBezTo>
                  <a:pt x="6754614" y="4875568"/>
                  <a:pt x="6762684" y="4886962"/>
                  <a:pt x="6773808" y="4886962"/>
                </a:cubicBezTo>
                <a:lnTo>
                  <a:pt x="7085092" y="4886962"/>
                </a:lnTo>
                <a:cubicBezTo>
                  <a:pt x="7215142" y="4886962"/>
                  <a:pt x="7328710" y="4809803"/>
                  <a:pt x="7374243" y="4690505"/>
                </a:cubicBezTo>
                <a:close/>
                <a:moveTo>
                  <a:pt x="6925333" y="5335412"/>
                </a:moveTo>
                <a:lnTo>
                  <a:pt x="7236629" y="5335412"/>
                </a:lnTo>
                <a:cubicBezTo>
                  <a:pt x="7366680" y="5335412"/>
                  <a:pt x="7480247" y="5258254"/>
                  <a:pt x="7525780" y="5138955"/>
                </a:cubicBezTo>
                <a:lnTo>
                  <a:pt x="7582868" y="5000659"/>
                </a:lnTo>
                <a:cubicBezTo>
                  <a:pt x="7587340" y="4988948"/>
                  <a:pt x="7578079" y="4975856"/>
                  <a:pt x="7565296" y="4975856"/>
                </a:cubicBezTo>
                <a:lnTo>
                  <a:pt x="7258952" y="4975856"/>
                </a:lnTo>
                <a:cubicBezTo>
                  <a:pt x="7127990" y="4975856"/>
                  <a:pt x="7016425" y="5035119"/>
                  <a:pt x="6970561" y="5155254"/>
                </a:cubicBezTo>
                <a:lnTo>
                  <a:pt x="6910040" y="5313816"/>
                </a:lnTo>
                <a:cubicBezTo>
                  <a:pt x="6906139" y="5324018"/>
                  <a:pt x="6914222" y="5335412"/>
                  <a:pt x="6925333" y="5335412"/>
                </a:cubicBezTo>
                <a:close/>
                <a:moveTo>
                  <a:pt x="537312" y="4235743"/>
                </a:moveTo>
                <a:lnTo>
                  <a:pt x="594403" y="4097459"/>
                </a:lnTo>
                <a:cubicBezTo>
                  <a:pt x="598876" y="4085748"/>
                  <a:pt x="589603" y="4072643"/>
                  <a:pt x="576829" y="4072643"/>
                </a:cubicBezTo>
                <a:lnTo>
                  <a:pt x="576829" y="4072643"/>
                </a:lnTo>
                <a:cubicBezTo>
                  <a:pt x="576829" y="4072643"/>
                  <a:pt x="270476" y="4072643"/>
                  <a:pt x="270476" y="4072643"/>
                </a:cubicBezTo>
                <a:cubicBezTo>
                  <a:pt x="154189" y="4072643"/>
                  <a:pt x="53324" y="4119486"/>
                  <a:pt x="48" y="4214058"/>
                </a:cubicBezTo>
                <a:lnTo>
                  <a:pt x="42" y="4432212"/>
                </a:lnTo>
                <a:lnTo>
                  <a:pt x="248163" y="4432212"/>
                </a:lnTo>
                <a:cubicBezTo>
                  <a:pt x="378208" y="4432212"/>
                  <a:pt x="491775" y="4355042"/>
                  <a:pt x="537312" y="4235743"/>
                </a:cubicBezTo>
                <a:close/>
                <a:moveTo>
                  <a:pt x="3783858" y="5783850"/>
                </a:moveTo>
                <a:lnTo>
                  <a:pt x="4095154" y="5783850"/>
                </a:lnTo>
                <a:cubicBezTo>
                  <a:pt x="4225205" y="5783850"/>
                  <a:pt x="4338772" y="5706691"/>
                  <a:pt x="4384306" y="5587393"/>
                </a:cubicBezTo>
                <a:lnTo>
                  <a:pt x="4441393" y="5449109"/>
                </a:lnTo>
                <a:cubicBezTo>
                  <a:pt x="4445866" y="5437398"/>
                  <a:pt x="4436592" y="5424294"/>
                  <a:pt x="4423821" y="5424294"/>
                </a:cubicBezTo>
                <a:lnTo>
                  <a:pt x="4117465" y="5424294"/>
                </a:lnTo>
                <a:cubicBezTo>
                  <a:pt x="3986516" y="5424294"/>
                  <a:pt x="3874950" y="5483556"/>
                  <a:pt x="3829087" y="5603704"/>
                </a:cubicBezTo>
                <a:lnTo>
                  <a:pt x="3768566" y="5762266"/>
                </a:lnTo>
                <a:cubicBezTo>
                  <a:pt x="3764664" y="5772456"/>
                  <a:pt x="3772747" y="5783850"/>
                  <a:pt x="3783858" y="5783850"/>
                </a:cubicBezTo>
                <a:close/>
                <a:moveTo>
                  <a:pt x="8043523" y="4690505"/>
                </a:moveTo>
                <a:lnTo>
                  <a:pt x="8100611" y="4552221"/>
                </a:lnTo>
                <a:cubicBezTo>
                  <a:pt x="8105083" y="4540510"/>
                  <a:pt x="8095809" y="4527406"/>
                  <a:pt x="8083038" y="4527406"/>
                </a:cubicBezTo>
                <a:lnTo>
                  <a:pt x="7776683" y="4527406"/>
                </a:lnTo>
                <a:cubicBezTo>
                  <a:pt x="7645720" y="4527406"/>
                  <a:pt x="7534167" y="4586668"/>
                  <a:pt x="7488304" y="4706816"/>
                </a:cubicBezTo>
                <a:lnTo>
                  <a:pt x="7427784" y="4865378"/>
                </a:lnTo>
                <a:cubicBezTo>
                  <a:pt x="7423881" y="4875568"/>
                  <a:pt x="7431964" y="4886962"/>
                  <a:pt x="7443075" y="4886962"/>
                </a:cubicBezTo>
                <a:lnTo>
                  <a:pt x="7754359" y="4886962"/>
                </a:lnTo>
                <a:cubicBezTo>
                  <a:pt x="7884410" y="4886962"/>
                  <a:pt x="7997977" y="4809803"/>
                  <a:pt x="8043523" y="4690505"/>
                </a:cubicBezTo>
                <a:close/>
                <a:moveTo>
                  <a:pt x="4454379" y="5783850"/>
                </a:moveTo>
                <a:lnTo>
                  <a:pt x="4765676" y="5783850"/>
                </a:lnTo>
                <a:cubicBezTo>
                  <a:pt x="4895726" y="5783850"/>
                  <a:pt x="5009294" y="5706691"/>
                  <a:pt x="5054827" y="5587393"/>
                </a:cubicBezTo>
                <a:lnTo>
                  <a:pt x="5111915" y="5449109"/>
                </a:lnTo>
                <a:cubicBezTo>
                  <a:pt x="5116387" y="5437398"/>
                  <a:pt x="5107113" y="5424294"/>
                  <a:pt x="5094343" y="5424294"/>
                </a:cubicBezTo>
                <a:lnTo>
                  <a:pt x="4787987" y="5424294"/>
                </a:lnTo>
                <a:cubicBezTo>
                  <a:pt x="4657025" y="5424294"/>
                  <a:pt x="4545471" y="5483556"/>
                  <a:pt x="4499609" y="5603704"/>
                </a:cubicBezTo>
                <a:lnTo>
                  <a:pt x="4439088" y="5762266"/>
                </a:lnTo>
                <a:cubicBezTo>
                  <a:pt x="4435186" y="5772456"/>
                  <a:pt x="4443269" y="5783850"/>
                  <a:pt x="4454379" y="5783850"/>
                </a:cubicBezTo>
                <a:close/>
                <a:moveTo>
                  <a:pt x="5108342" y="5762266"/>
                </a:moveTo>
                <a:lnTo>
                  <a:pt x="5168876" y="5603704"/>
                </a:lnTo>
                <a:cubicBezTo>
                  <a:pt x="5214726" y="5483556"/>
                  <a:pt x="5326292" y="5424294"/>
                  <a:pt x="5457254" y="5424294"/>
                </a:cubicBezTo>
                <a:lnTo>
                  <a:pt x="5763610" y="5424294"/>
                </a:lnTo>
                <a:cubicBezTo>
                  <a:pt x="5776368" y="5424294"/>
                  <a:pt x="5785642" y="5437398"/>
                  <a:pt x="5781182" y="5449109"/>
                </a:cubicBezTo>
                <a:lnTo>
                  <a:pt x="5724095" y="5587393"/>
                </a:lnTo>
                <a:cubicBezTo>
                  <a:pt x="5678548" y="5706691"/>
                  <a:pt x="5564981" y="5783862"/>
                  <a:pt x="5434931" y="5783862"/>
                </a:cubicBezTo>
                <a:lnTo>
                  <a:pt x="5123647" y="5783862"/>
                </a:lnTo>
                <a:cubicBezTo>
                  <a:pt x="5112536" y="5783862"/>
                  <a:pt x="5104453" y="5772456"/>
                  <a:pt x="5108355" y="5762266"/>
                </a:cubicBezTo>
                <a:close/>
                <a:moveTo>
                  <a:pt x="5170891" y="5737793"/>
                </a:moveTo>
                <a:lnTo>
                  <a:pt x="5434931" y="5737793"/>
                </a:lnTo>
                <a:cubicBezTo>
                  <a:pt x="5545775" y="5737793"/>
                  <a:pt x="5642390" y="5672307"/>
                  <a:pt x="5681082" y="5570968"/>
                </a:cubicBezTo>
                <a:lnTo>
                  <a:pt x="5681298" y="5570385"/>
                </a:lnTo>
                <a:lnTo>
                  <a:pt x="5681526" y="5569814"/>
                </a:lnTo>
                <a:lnTo>
                  <a:pt x="5721054" y="5474076"/>
                </a:lnTo>
                <a:cubicBezTo>
                  <a:pt x="5721789" y="5472302"/>
                  <a:pt x="5720484" y="5470350"/>
                  <a:pt x="5718571" y="5470350"/>
                </a:cubicBezTo>
                <a:lnTo>
                  <a:pt x="5457254" y="5470350"/>
                </a:lnTo>
                <a:cubicBezTo>
                  <a:pt x="5337656" y="5470350"/>
                  <a:pt x="5248224" y="5524949"/>
                  <a:pt x="5211888" y="5620129"/>
                </a:cubicBezTo>
                <a:lnTo>
                  <a:pt x="5168369" y="5734143"/>
                </a:lnTo>
                <a:cubicBezTo>
                  <a:pt x="5167698" y="5735905"/>
                  <a:pt x="5169003" y="5737793"/>
                  <a:pt x="5170878" y="5737793"/>
                </a:cubicBezTo>
                <a:close/>
                <a:moveTo>
                  <a:pt x="5792914" y="5783850"/>
                </a:moveTo>
                <a:lnTo>
                  <a:pt x="6104211" y="5783850"/>
                </a:lnTo>
                <a:cubicBezTo>
                  <a:pt x="6234261" y="5783850"/>
                  <a:pt x="6347828" y="5706691"/>
                  <a:pt x="6393362" y="5587393"/>
                </a:cubicBezTo>
                <a:lnTo>
                  <a:pt x="6450462" y="5449109"/>
                </a:lnTo>
                <a:cubicBezTo>
                  <a:pt x="6454935" y="5437398"/>
                  <a:pt x="6445661" y="5424294"/>
                  <a:pt x="6432877" y="5424294"/>
                </a:cubicBezTo>
                <a:lnTo>
                  <a:pt x="6126534" y="5424294"/>
                </a:lnTo>
                <a:cubicBezTo>
                  <a:pt x="5995572" y="5424294"/>
                  <a:pt x="5884006" y="5483556"/>
                  <a:pt x="5838144" y="5603704"/>
                </a:cubicBezTo>
                <a:lnTo>
                  <a:pt x="5777622" y="5762266"/>
                </a:lnTo>
                <a:cubicBezTo>
                  <a:pt x="5773733" y="5772456"/>
                  <a:pt x="5781803" y="5783850"/>
                  <a:pt x="5792914" y="5783850"/>
                </a:cubicBezTo>
                <a:close/>
                <a:moveTo>
                  <a:pt x="7288865" y="4410616"/>
                </a:moveTo>
                <a:lnTo>
                  <a:pt x="7349399" y="4252054"/>
                </a:lnTo>
                <a:cubicBezTo>
                  <a:pt x="7395261" y="4131919"/>
                  <a:pt x="7506814" y="4072643"/>
                  <a:pt x="7637776" y="4072643"/>
                </a:cubicBezTo>
                <a:lnTo>
                  <a:pt x="7944132" y="4072643"/>
                </a:lnTo>
                <a:cubicBezTo>
                  <a:pt x="7956903" y="4072643"/>
                  <a:pt x="7966177" y="4085748"/>
                  <a:pt x="7961705" y="4097459"/>
                </a:cubicBezTo>
                <a:lnTo>
                  <a:pt x="7904604" y="4235743"/>
                </a:lnTo>
                <a:cubicBezTo>
                  <a:pt x="7859071" y="4355042"/>
                  <a:pt x="7745504" y="4432212"/>
                  <a:pt x="7615466" y="4432212"/>
                </a:cubicBezTo>
                <a:lnTo>
                  <a:pt x="7304157" y="4432212"/>
                </a:lnTo>
                <a:cubicBezTo>
                  <a:pt x="7293046" y="4432212"/>
                  <a:pt x="7284975" y="4420806"/>
                  <a:pt x="7288865" y="4410616"/>
                </a:cubicBezTo>
                <a:close/>
                <a:moveTo>
                  <a:pt x="7351413" y="4386143"/>
                </a:moveTo>
                <a:lnTo>
                  <a:pt x="7615466" y="4386143"/>
                </a:lnTo>
                <a:cubicBezTo>
                  <a:pt x="7726296" y="4386143"/>
                  <a:pt x="7822913" y="4320657"/>
                  <a:pt x="7861592" y="4219318"/>
                </a:cubicBezTo>
                <a:lnTo>
                  <a:pt x="7861820" y="4218735"/>
                </a:lnTo>
                <a:lnTo>
                  <a:pt x="7862061" y="4218165"/>
                </a:lnTo>
                <a:lnTo>
                  <a:pt x="7901576" y="4122439"/>
                </a:lnTo>
                <a:cubicBezTo>
                  <a:pt x="7902311" y="4120652"/>
                  <a:pt x="7901006" y="4118713"/>
                  <a:pt x="7899080" y="4118713"/>
                </a:cubicBezTo>
                <a:lnTo>
                  <a:pt x="7637776" y="4118713"/>
                </a:lnTo>
                <a:cubicBezTo>
                  <a:pt x="7518179" y="4118713"/>
                  <a:pt x="7428746" y="4173299"/>
                  <a:pt x="7392411" y="4268492"/>
                </a:cubicBezTo>
                <a:lnTo>
                  <a:pt x="7348892" y="4382493"/>
                </a:lnTo>
                <a:cubicBezTo>
                  <a:pt x="7348220" y="4384255"/>
                  <a:pt x="7349525" y="4386156"/>
                  <a:pt x="7351413" y="4386156"/>
                </a:cubicBezTo>
                <a:close/>
                <a:moveTo>
                  <a:pt x="7235350" y="4235743"/>
                </a:moveTo>
                <a:lnTo>
                  <a:pt x="7292437" y="4097459"/>
                </a:lnTo>
                <a:cubicBezTo>
                  <a:pt x="7296910" y="4085748"/>
                  <a:pt x="7287636" y="4072643"/>
                  <a:pt x="7274865" y="4072643"/>
                </a:cubicBezTo>
                <a:lnTo>
                  <a:pt x="7274865" y="4072643"/>
                </a:lnTo>
                <a:cubicBezTo>
                  <a:pt x="7274865" y="4072643"/>
                  <a:pt x="6968509" y="4072643"/>
                  <a:pt x="6968509" y="4072643"/>
                </a:cubicBezTo>
                <a:cubicBezTo>
                  <a:pt x="6837547" y="4072643"/>
                  <a:pt x="6725994" y="4131919"/>
                  <a:pt x="6680131" y="4252054"/>
                </a:cubicBezTo>
                <a:lnTo>
                  <a:pt x="6619597" y="4410616"/>
                </a:lnTo>
                <a:cubicBezTo>
                  <a:pt x="6615708" y="4420806"/>
                  <a:pt x="6623778" y="4432212"/>
                  <a:pt x="6634902" y="4432212"/>
                </a:cubicBezTo>
                <a:lnTo>
                  <a:pt x="6946199" y="4432212"/>
                </a:lnTo>
                <a:cubicBezTo>
                  <a:pt x="7076236" y="4432212"/>
                  <a:pt x="7189804" y="4355042"/>
                  <a:pt x="7235350" y="4235743"/>
                </a:cubicBezTo>
                <a:close/>
                <a:moveTo>
                  <a:pt x="8221602" y="3978705"/>
                </a:moveTo>
                <a:lnTo>
                  <a:pt x="7910306" y="3978705"/>
                </a:lnTo>
                <a:cubicBezTo>
                  <a:pt x="7899195" y="3978705"/>
                  <a:pt x="7891112" y="3967312"/>
                  <a:pt x="7895013" y="3957109"/>
                </a:cubicBezTo>
                <a:lnTo>
                  <a:pt x="7955535" y="3798547"/>
                </a:lnTo>
                <a:cubicBezTo>
                  <a:pt x="8001398" y="3678412"/>
                  <a:pt x="8112951" y="3619149"/>
                  <a:pt x="8243913" y="3619149"/>
                </a:cubicBezTo>
                <a:lnTo>
                  <a:pt x="8550269" y="3619149"/>
                </a:lnTo>
                <a:cubicBezTo>
                  <a:pt x="8563039" y="3619149"/>
                  <a:pt x="8572313" y="3632241"/>
                  <a:pt x="8567841" y="3643965"/>
                </a:cubicBezTo>
                <a:lnTo>
                  <a:pt x="8510753" y="3782248"/>
                </a:lnTo>
                <a:cubicBezTo>
                  <a:pt x="8465220" y="3901547"/>
                  <a:pt x="8351640" y="3978705"/>
                  <a:pt x="8221602" y="3978705"/>
                </a:cubicBezTo>
                <a:close/>
                <a:moveTo>
                  <a:pt x="7957550" y="3932649"/>
                </a:moveTo>
                <a:lnTo>
                  <a:pt x="8221590" y="3932649"/>
                </a:lnTo>
                <a:cubicBezTo>
                  <a:pt x="8332433" y="3932649"/>
                  <a:pt x="8429049" y="3867163"/>
                  <a:pt x="8467741" y="3765810"/>
                </a:cubicBezTo>
                <a:lnTo>
                  <a:pt x="8467956" y="3765228"/>
                </a:lnTo>
                <a:lnTo>
                  <a:pt x="8468184" y="3764657"/>
                </a:lnTo>
                <a:lnTo>
                  <a:pt x="8507713" y="3668932"/>
                </a:lnTo>
                <a:cubicBezTo>
                  <a:pt x="8508447" y="3667157"/>
                  <a:pt x="8507143" y="3665206"/>
                  <a:pt x="8505230" y="3665206"/>
                </a:cubicBezTo>
                <a:lnTo>
                  <a:pt x="8243913" y="3665206"/>
                </a:lnTo>
                <a:cubicBezTo>
                  <a:pt x="8124315" y="3665206"/>
                  <a:pt x="8034883" y="3719792"/>
                  <a:pt x="7998547" y="3814985"/>
                </a:cubicBezTo>
                <a:lnTo>
                  <a:pt x="7955028" y="3928986"/>
                </a:lnTo>
                <a:cubicBezTo>
                  <a:pt x="7954357" y="3930748"/>
                  <a:pt x="7955661" y="3932649"/>
                  <a:pt x="7957550" y="3932649"/>
                </a:cubicBezTo>
                <a:close/>
                <a:moveTo>
                  <a:pt x="6415824" y="4886974"/>
                </a:moveTo>
                <a:lnTo>
                  <a:pt x="6104528" y="4886974"/>
                </a:lnTo>
                <a:cubicBezTo>
                  <a:pt x="6093417" y="4886974"/>
                  <a:pt x="6085334" y="4875568"/>
                  <a:pt x="6089236" y="4865378"/>
                </a:cubicBezTo>
                <a:lnTo>
                  <a:pt x="6149757" y="4706816"/>
                </a:lnTo>
                <a:cubicBezTo>
                  <a:pt x="6195620" y="4586668"/>
                  <a:pt x="6307173" y="4527406"/>
                  <a:pt x="6438135" y="4527406"/>
                </a:cubicBezTo>
                <a:lnTo>
                  <a:pt x="6744491" y="4527406"/>
                </a:lnTo>
                <a:cubicBezTo>
                  <a:pt x="6757261" y="4527406"/>
                  <a:pt x="6766536" y="4540510"/>
                  <a:pt x="6762063" y="4552221"/>
                </a:cubicBezTo>
                <a:lnTo>
                  <a:pt x="6704976" y="4690505"/>
                </a:lnTo>
                <a:cubicBezTo>
                  <a:pt x="6659443" y="4809803"/>
                  <a:pt x="6545874" y="4886974"/>
                  <a:pt x="6415824" y="4886974"/>
                </a:cubicBezTo>
                <a:close/>
                <a:moveTo>
                  <a:pt x="6151772" y="4840905"/>
                </a:moveTo>
                <a:lnTo>
                  <a:pt x="6415824" y="4840905"/>
                </a:lnTo>
                <a:cubicBezTo>
                  <a:pt x="6526656" y="4840905"/>
                  <a:pt x="6623271" y="4775420"/>
                  <a:pt x="6661963" y="4674080"/>
                </a:cubicBezTo>
                <a:lnTo>
                  <a:pt x="6662179" y="4673497"/>
                </a:lnTo>
                <a:lnTo>
                  <a:pt x="6662420" y="4672926"/>
                </a:lnTo>
                <a:lnTo>
                  <a:pt x="6701948" y="4577188"/>
                </a:lnTo>
                <a:cubicBezTo>
                  <a:pt x="6702670" y="4575414"/>
                  <a:pt x="6701365" y="4573462"/>
                  <a:pt x="6699452" y="4573462"/>
                </a:cubicBezTo>
                <a:lnTo>
                  <a:pt x="6438135" y="4573462"/>
                </a:lnTo>
                <a:cubicBezTo>
                  <a:pt x="6318537" y="4573462"/>
                  <a:pt x="6229105" y="4628061"/>
                  <a:pt x="6192769" y="4723241"/>
                </a:cubicBezTo>
                <a:lnTo>
                  <a:pt x="6149250" y="4837255"/>
                </a:lnTo>
                <a:cubicBezTo>
                  <a:pt x="6148579" y="4839017"/>
                  <a:pt x="6149884" y="4840905"/>
                  <a:pt x="6151772" y="4840905"/>
                </a:cubicBezTo>
                <a:close/>
                <a:moveTo>
                  <a:pt x="4921597" y="5335412"/>
                </a:moveTo>
                <a:lnTo>
                  <a:pt x="5232907" y="5335412"/>
                </a:lnTo>
                <a:cubicBezTo>
                  <a:pt x="5362944" y="5335412"/>
                  <a:pt x="5476512" y="5258254"/>
                  <a:pt x="5522045" y="5138955"/>
                </a:cubicBezTo>
                <a:lnTo>
                  <a:pt x="5579146" y="5000659"/>
                </a:lnTo>
                <a:cubicBezTo>
                  <a:pt x="5583618" y="4988948"/>
                  <a:pt x="5574344" y="4975856"/>
                  <a:pt x="5561561" y="4975856"/>
                </a:cubicBezTo>
                <a:lnTo>
                  <a:pt x="5255217" y="4975856"/>
                </a:lnTo>
                <a:cubicBezTo>
                  <a:pt x="5124255" y="4975856"/>
                  <a:pt x="5012689" y="5035119"/>
                  <a:pt x="4966839" y="5155254"/>
                </a:cubicBezTo>
                <a:lnTo>
                  <a:pt x="4906305" y="5313816"/>
                </a:lnTo>
                <a:cubicBezTo>
                  <a:pt x="4902416" y="5324018"/>
                  <a:pt x="4910486" y="5335412"/>
                  <a:pt x="4921597" y="5335412"/>
                </a:cubicBezTo>
                <a:close/>
                <a:moveTo>
                  <a:pt x="7284203" y="2715937"/>
                </a:moveTo>
                <a:lnTo>
                  <a:pt x="7590558" y="2715937"/>
                </a:lnTo>
                <a:lnTo>
                  <a:pt x="7590558" y="2715937"/>
                </a:lnTo>
                <a:cubicBezTo>
                  <a:pt x="7603329" y="2715937"/>
                  <a:pt x="7612602" y="2729029"/>
                  <a:pt x="7608131" y="2740752"/>
                </a:cubicBezTo>
                <a:lnTo>
                  <a:pt x="7551043" y="2879036"/>
                </a:lnTo>
                <a:cubicBezTo>
                  <a:pt x="7505510" y="2998335"/>
                  <a:pt x="7391929" y="3075493"/>
                  <a:pt x="7261892" y="3075493"/>
                </a:cubicBezTo>
                <a:lnTo>
                  <a:pt x="6950595" y="3075493"/>
                </a:lnTo>
                <a:cubicBezTo>
                  <a:pt x="6939484" y="3075493"/>
                  <a:pt x="6931401" y="3064099"/>
                  <a:pt x="6935303" y="3053910"/>
                </a:cubicBezTo>
                <a:lnTo>
                  <a:pt x="6995824" y="2895347"/>
                </a:lnTo>
                <a:cubicBezTo>
                  <a:pt x="7041687" y="2775200"/>
                  <a:pt x="7153240" y="2715937"/>
                  <a:pt x="7284203" y="2715937"/>
                </a:cubicBezTo>
                <a:close/>
                <a:moveTo>
                  <a:pt x="7545519" y="2761994"/>
                </a:moveTo>
                <a:lnTo>
                  <a:pt x="7284203" y="2761994"/>
                </a:lnTo>
                <a:cubicBezTo>
                  <a:pt x="7164604" y="2761994"/>
                  <a:pt x="7075172" y="2816592"/>
                  <a:pt x="7038837" y="2911773"/>
                </a:cubicBezTo>
                <a:lnTo>
                  <a:pt x="6995318" y="3025786"/>
                </a:lnTo>
                <a:cubicBezTo>
                  <a:pt x="6994646" y="3027548"/>
                  <a:pt x="6995951" y="3029436"/>
                  <a:pt x="6997838" y="3029436"/>
                </a:cubicBezTo>
                <a:lnTo>
                  <a:pt x="7261879" y="3029436"/>
                </a:lnTo>
                <a:cubicBezTo>
                  <a:pt x="7372723" y="3029436"/>
                  <a:pt x="7469338" y="2963951"/>
                  <a:pt x="7508031" y="2862598"/>
                </a:cubicBezTo>
                <a:lnTo>
                  <a:pt x="7508246" y="2862028"/>
                </a:lnTo>
                <a:lnTo>
                  <a:pt x="7508474" y="2861458"/>
                </a:lnTo>
                <a:lnTo>
                  <a:pt x="7548002" y="2765720"/>
                </a:lnTo>
                <a:cubicBezTo>
                  <a:pt x="7548737" y="2763945"/>
                  <a:pt x="7547432" y="2761994"/>
                  <a:pt x="7545519" y="2761994"/>
                </a:cubicBezTo>
                <a:close/>
                <a:moveTo>
                  <a:pt x="5590877" y="5335412"/>
                </a:moveTo>
                <a:lnTo>
                  <a:pt x="5902174" y="5335412"/>
                </a:lnTo>
                <a:cubicBezTo>
                  <a:pt x="6032211" y="5335412"/>
                  <a:pt x="6145779" y="5258254"/>
                  <a:pt x="6191325" y="5138955"/>
                </a:cubicBezTo>
                <a:lnTo>
                  <a:pt x="6248413" y="5000659"/>
                </a:lnTo>
                <a:cubicBezTo>
                  <a:pt x="6252885" y="4988948"/>
                  <a:pt x="6243611" y="4975856"/>
                  <a:pt x="6230841" y="4975856"/>
                </a:cubicBezTo>
                <a:lnTo>
                  <a:pt x="5924485" y="4975856"/>
                </a:lnTo>
                <a:cubicBezTo>
                  <a:pt x="5793522" y="4975856"/>
                  <a:pt x="5681957" y="5035119"/>
                  <a:pt x="5636107" y="5155254"/>
                </a:cubicBezTo>
                <a:lnTo>
                  <a:pt x="5575573" y="5313816"/>
                </a:lnTo>
                <a:cubicBezTo>
                  <a:pt x="5571683" y="5324018"/>
                  <a:pt x="5579766" y="5335412"/>
                  <a:pt x="5590877" y="5335412"/>
                </a:cubicBezTo>
                <a:close/>
                <a:moveTo>
                  <a:pt x="624481" y="1985824"/>
                </a:moveTo>
                <a:lnTo>
                  <a:pt x="563957" y="2144386"/>
                </a:lnTo>
                <a:cubicBezTo>
                  <a:pt x="560059" y="2154575"/>
                  <a:pt x="568139" y="2165982"/>
                  <a:pt x="579248" y="2165982"/>
                </a:cubicBezTo>
                <a:lnTo>
                  <a:pt x="890549" y="2165982"/>
                </a:lnTo>
                <a:cubicBezTo>
                  <a:pt x="1020594" y="2165982"/>
                  <a:pt x="1134167" y="2088811"/>
                  <a:pt x="1179697" y="1969512"/>
                </a:cubicBezTo>
                <a:lnTo>
                  <a:pt x="1236789" y="1831228"/>
                </a:lnTo>
                <a:cubicBezTo>
                  <a:pt x="1241261" y="1819505"/>
                  <a:pt x="1231989" y="1806413"/>
                  <a:pt x="1219214" y="1806413"/>
                </a:cubicBezTo>
                <a:lnTo>
                  <a:pt x="912862" y="1806413"/>
                </a:lnTo>
                <a:cubicBezTo>
                  <a:pt x="781895" y="1806413"/>
                  <a:pt x="670339" y="1865676"/>
                  <a:pt x="624481" y="1985824"/>
                </a:cubicBezTo>
                <a:close/>
                <a:moveTo>
                  <a:pt x="3908726" y="6217028"/>
                </a:moveTo>
                <a:lnTo>
                  <a:pt x="3969247" y="6058466"/>
                </a:lnTo>
                <a:cubicBezTo>
                  <a:pt x="4015097" y="5938318"/>
                  <a:pt x="4126663" y="5879055"/>
                  <a:pt x="4257625" y="5879055"/>
                </a:cubicBezTo>
                <a:lnTo>
                  <a:pt x="4563981" y="5879055"/>
                </a:lnTo>
                <a:cubicBezTo>
                  <a:pt x="4576739" y="5879055"/>
                  <a:pt x="4586013" y="5892160"/>
                  <a:pt x="4581554" y="5903871"/>
                </a:cubicBezTo>
                <a:lnTo>
                  <a:pt x="4524466" y="6042155"/>
                </a:lnTo>
                <a:cubicBezTo>
                  <a:pt x="4478920" y="6161453"/>
                  <a:pt x="4365353" y="6238624"/>
                  <a:pt x="4235302" y="6238624"/>
                </a:cubicBezTo>
                <a:lnTo>
                  <a:pt x="3924018" y="6238624"/>
                </a:lnTo>
                <a:cubicBezTo>
                  <a:pt x="3912907" y="6238624"/>
                  <a:pt x="3904824" y="6227218"/>
                  <a:pt x="3908726" y="6217028"/>
                </a:cubicBezTo>
                <a:close/>
                <a:moveTo>
                  <a:pt x="3971262" y="6192555"/>
                </a:moveTo>
                <a:lnTo>
                  <a:pt x="4235302" y="6192555"/>
                </a:lnTo>
                <a:cubicBezTo>
                  <a:pt x="4346146" y="6192555"/>
                  <a:pt x="4442762" y="6127069"/>
                  <a:pt x="4481454" y="6025729"/>
                </a:cubicBezTo>
                <a:lnTo>
                  <a:pt x="4481669" y="6025146"/>
                </a:lnTo>
                <a:lnTo>
                  <a:pt x="4481897" y="6024576"/>
                </a:lnTo>
                <a:lnTo>
                  <a:pt x="4521425" y="5928838"/>
                </a:lnTo>
                <a:cubicBezTo>
                  <a:pt x="4522160" y="5927064"/>
                  <a:pt x="4520855" y="5925112"/>
                  <a:pt x="4518942" y="5925112"/>
                </a:cubicBezTo>
                <a:lnTo>
                  <a:pt x="4257625" y="5925112"/>
                </a:lnTo>
                <a:cubicBezTo>
                  <a:pt x="4138027" y="5925112"/>
                  <a:pt x="4048595" y="5979711"/>
                  <a:pt x="4012259" y="6074891"/>
                </a:cubicBezTo>
                <a:lnTo>
                  <a:pt x="3968740" y="6188905"/>
                </a:lnTo>
                <a:cubicBezTo>
                  <a:pt x="3968069" y="6190666"/>
                  <a:pt x="3969374" y="6192555"/>
                  <a:pt x="3971262" y="6192555"/>
                </a:cubicBezTo>
                <a:close/>
                <a:moveTo>
                  <a:pt x="384136" y="2254863"/>
                </a:moveTo>
                <a:lnTo>
                  <a:pt x="690488" y="2254863"/>
                </a:lnTo>
                <a:cubicBezTo>
                  <a:pt x="703257" y="2254863"/>
                  <a:pt x="712529" y="2267955"/>
                  <a:pt x="708063" y="2279666"/>
                </a:cubicBezTo>
                <a:lnTo>
                  <a:pt x="650972" y="2417950"/>
                </a:lnTo>
                <a:cubicBezTo>
                  <a:pt x="605429" y="2537261"/>
                  <a:pt x="491863" y="2614420"/>
                  <a:pt x="361818" y="2614420"/>
                </a:cubicBezTo>
                <a:lnTo>
                  <a:pt x="50523" y="2614420"/>
                </a:lnTo>
                <a:cubicBezTo>
                  <a:pt x="39407" y="2614420"/>
                  <a:pt x="31334" y="2603026"/>
                  <a:pt x="35224" y="2592823"/>
                </a:cubicBezTo>
                <a:lnTo>
                  <a:pt x="95756" y="2434261"/>
                </a:lnTo>
                <a:cubicBezTo>
                  <a:pt x="141613" y="2314126"/>
                  <a:pt x="253175" y="2254863"/>
                  <a:pt x="384136" y="2254863"/>
                </a:cubicBezTo>
                <a:close/>
                <a:moveTo>
                  <a:pt x="645440" y="2300920"/>
                </a:moveTo>
                <a:lnTo>
                  <a:pt x="384136" y="2300920"/>
                </a:lnTo>
                <a:cubicBezTo>
                  <a:pt x="264533" y="2300920"/>
                  <a:pt x="175100" y="2355506"/>
                  <a:pt x="138768" y="2450699"/>
                </a:cubicBezTo>
                <a:lnTo>
                  <a:pt x="95248" y="2564700"/>
                </a:lnTo>
                <a:cubicBezTo>
                  <a:pt x="94574" y="2566462"/>
                  <a:pt x="95879" y="2568363"/>
                  <a:pt x="97765" y="2568363"/>
                </a:cubicBezTo>
                <a:lnTo>
                  <a:pt x="361816" y="2568363"/>
                </a:lnTo>
                <a:cubicBezTo>
                  <a:pt x="472653" y="2568363"/>
                  <a:pt x="569269" y="2502877"/>
                  <a:pt x="607951" y="2401525"/>
                </a:cubicBezTo>
                <a:lnTo>
                  <a:pt x="608174" y="2400942"/>
                </a:lnTo>
                <a:lnTo>
                  <a:pt x="608409" y="2400371"/>
                </a:lnTo>
                <a:lnTo>
                  <a:pt x="647932" y="2304646"/>
                </a:lnTo>
                <a:cubicBezTo>
                  <a:pt x="648668" y="2302872"/>
                  <a:pt x="647363" y="2300920"/>
                  <a:pt x="645439" y="2300920"/>
                </a:cubicBezTo>
                <a:close/>
                <a:moveTo>
                  <a:pt x="1888496" y="1806413"/>
                </a:moveTo>
                <a:lnTo>
                  <a:pt x="1582127" y="1806413"/>
                </a:lnTo>
                <a:cubicBezTo>
                  <a:pt x="1451165" y="1806413"/>
                  <a:pt x="1339612" y="1865676"/>
                  <a:pt x="1293749" y="1985824"/>
                </a:cubicBezTo>
                <a:lnTo>
                  <a:pt x="1233225" y="2144386"/>
                </a:lnTo>
                <a:cubicBezTo>
                  <a:pt x="1229334" y="2154575"/>
                  <a:pt x="1237407" y="2165982"/>
                  <a:pt x="1248517" y="2165982"/>
                </a:cubicBezTo>
                <a:lnTo>
                  <a:pt x="1559816" y="2165982"/>
                </a:lnTo>
                <a:cubicBezTo>
                  <a:pt x="1689866" y="2165982"/>
                  <a:pt x="1803434" y="2088811"/>
                  <a:pt x="1848967" y="1969512"/>
                </a:cubicBezTo>
                <a:lnTo>
                  <a:pt x="1906068" y="1831228"/>
                </a:lnTo>
                <a:cubicBezTo>
                  <a:pt x="1910527" y="1819505"/>
                  <a:pt x="1901253" y="1806413"/>
                  <a:pt x="1888483" y="1806413"/>
                </a:cubicBezTo>
                <a:close/>
                <a:moveTo>
                  <a:pt x="4790052" y="2434261"/>
                </a:moveTo>
                <a:lnTo>
                  <a:pt x="4729518" y="2592823"/>
                </a:lnTo>
                <a:cubicBezTo>
                  <a:pt x="4725629" y="2603026"/>
                  <a:pt x="4733699" y="2614420"/>
                  <a:pt x="4744823" y="2614420"/>
                </a:cubicBezTo>
                <a:lnTo>
                  <a:pt x="5056119" y="2614420"/>
                </a:lnTo>
                <a:cubicBezTo>
                  <a:pt x="5186157" y="2614420"/>
                  <a:pt x="5299724" y="2537261"/>
                  <a:pt x="5345258" y="2417950"/>
                </a:cubicBezTo>
                <a:lnTo>
                  <a:pt x="5402358" y="2279666"/>
                </a:lnTo>
                <a:cubicBezTo>
                  <a:pt x="5406831" y="2267955"/>
                  <a:pt x="5397557" y="2254863"/>
                  <a:pt x="5384786" y="2254863"/>
                </a:cubicBezTo>
                <a:lnTo>
                  <a:pt x="5078430" y="2254863"/>
                </a:lnTo>
                <a:cubicBezTo>
                  <a:pt x="4947468" y="2254863"/>
                  <a:pt x="4835915" y="2314126"/>
                  <a:pt x="4790052" y="2434261"/>
                </a:cubicBezTo>
                <a:close/>
                <a:moveTo>
                  <a:pt x="2248569" y="1806413"/>
                </a:moveTo>
                <a:lnTo>
                  <a:pt x="2554925" y="1806413"/>
                </a:lnTo>
                <a:cubicBezTo>
                  <a:pt x="2567696" y="1806413"/>
                  <a:pt x="2576970" y="1819518"/>
                  <a:pt x="2572497" y="1831228"/>
                </a:cubicBezTo>
                <a:lnTo>
                  <a:pt x="2515410" y="1969512"/>
                </a:lnTo>
                <a:cubicBezTo>
                  <a:pt x="2469864" y="2088811"/>
                  <a:pt x="2356296" y="2165982"/>
                  <a:pt x="2226258" y="2165982"/>
                </a:cubicBezTo>
                <a:lnTo>
                  <a:pt x="1914962" y="2165982"/>
                </a:lnTo>
                <a:cubicBezTo>
                  <a:pt x="1903851" y="2165982"/>
                  <a:pt x="1895768" y="2154575"/>
                  <a:pt x="1899670" y="2144386"/>
                </a:cubicBezTo>
                <a:lnTo>
                  <a:pt x="1960191" y="1985824"/>
                </a:lnTo>
                <a:cubicBezTo>
                  <a:pt x="2006054" y="1865688"/>
                  <a:pt x="2117619" y="1806413"/>
                  <a:pt x="2248569" y="1806413"/>
                </a:cubicBezTo>
                <a:close/>
                <a:moveTo>
                  <a:pt x="2509873" y="1852470"/>
                </a:moveTo>
                <a:lnTo>
                  <a:pt x="2248569" y="1852470"/>
                </a:lnTo>
                <a:cubicBezTo>
                  <a:pt x="2128971" y="1852470"/>
                  <a:pt x="2039539" y="1907069"/>
                  <a:pt x="2003203" y="2002249"/>
                </a:cubicBezTo>
                <a:lnTo>
                  <a:pt x="1959684" y="2116263"/>
                </a:lnTo>
                <a:cubicBezTo>
                  <a:pt x="1959013" y="2118024"/>
                  <a:pt x="1960318" y="2119925"/>
                  <a:pt x="1962205" y="2119925"/>
                </a:cubicBezTo>
                <a:lnTo>
                  <a:pt x="2226258" y="2119925"/>
                </a:lnTo>
                <a:cubicBezTo>
                  <a:pt x="2337089" y="2119925"/>
                  <a:pt x="2433705" y="2054427"/>
                  <a:pt x="2472385" y="1953087"/>
                </a:cubicBezTo>
                <a:lnTo>
                  <a:pt x="2472613" y="1952504"/>
                </a:lnTo>
                <a:lnTo>
                  <a:pt x="2472841" y="1951934"/>
                </a:lnTo>
                <a:lnTo>
                  <a:pt x="2512369" y="1856209"/>
                </a:lnTo>
                <a:cubicBezTo>
                  <a:pt x="2513104" y="1854421"/>
                  <a:pt x="2511799" y="1852482"/>
                  <a:pt x="2509873" y="1852482"/>
                </a:cubicBezTo>
                <a:close/>
                <a:moveTo>
                  <a:pt x="3085286" y="1351651"/>
                </a:moveTo>
                <a:lnTo>
                  <a:pt x="2778943" y="1351651"/>
                </a:lnTo>
                <a:cubicBezTo>
                  <a:pt x="2647981" y="1351651"/>
                  <a:pt x="2536415" y="1410927"/>
                  <a:pt x="2490565" y="1531062"/>
                </a:cubicBezTo>
                <a:lnTo>
                  <a:pt x="2430031" y="1689624"/>
                </a:lnTo>
                <a:cubicBezTo>
                  <a:pt x="2426142" y="1699814"/>
                  <a:pt x="2434212" y="1711220"/>
                  <a:pt x="2445323" y="1711220"/>
                </a:cubicBezTo>
                <a:lnTo>
                  <a:pt x="2756620" y="1711220"/>
                </a:lnTo>
                <a:cubicBezTo>
                  <a:pt x="2886670" y="1711220"/>
                  <a:pt x="3000225" y="1634049"/>
                  <a:pt x="3045771" y="1514750"/>
                </a:cubicBezTo>
                <a:lnTo>
                  <a:pt x="3102871" y="1376467"/>
                </a:lnTo>
                <a:cubicBezTo>
                  <a:pt x="3107331" y="1364756"/>
                  <a:pt x="3098057" y="1351651"/>
                  <a:pt x="3085286" y="1351651"/>
                </a:cubicBezTo>
                <a:close/>
                <a:moveTo>
                  <a:pt x="64039" y="4552221"/>
                </a:moveTo>
                <a:cubicBezTo>
                  <a:pt x="68512" y="4540510"/>
                  <a:pt x="59233" y="4527406"/>
                  <a:pt x="46465" y="4527406"/>
                </a:cubicBezTo>
                <a:lnTo>
                  <a:pt x="37" y="4527406"/>
                </a:lnTo>
                <a:lnTo>
                  <a:pt x="37" y="4706715"/>
                </a:lnTo>
                <a:cubicBezTo>
                  <a:pt x="2431" y="4701366"/>
                  <a:pt x="4837" y="4696031"/>
                  <a:pt x="6947" y="4690505"/>
                </a:cubicBezTo>
                <a:lnTo>
                  <a:pt x="64038" y="4552221"/>
                </a:lnTo>
                <a:close/>
                <a:moveTo>
                  <a:pt x="8613399" y="4072643"/>
                </a:moveTo>
                <a:lnTo>
                  <a:pt x="8613399" y="4072643"/>
                </a:lnTo>
                <a:cubicBezTo>
                  <a:pt x="8613399" y="4072643"/>
                  <a:pt x="8307057" y="4072643"/>
                  <a:pt x="8307057" y="4072643"/>
                </a:cubicBezTo>
                <a:cubicBezTo>
                  <a:pt x="8176095" y="4072643"/>
                  <a:pt x="8064529" y="4131919"/>
                  <a:pt x="8018666" y="4252054"/>
                </a:cubicBezTo>
                <a:lnTo>
                  <a:pt x="7958145" y="4410616"/>
                </a:lnTo>
                <a:cubicBezTo>
                  <a:pt x="7954242" y="4420806"/>
                  <a:pt x="7962325" y="4432212"/>
                  <a:pt x="7973436" y="4432212"/>
                </a:cubicBezTo>
                <a:lnTo>
                  <a:pt x="8284733" y="4432212"/>
                </a:lnTo>
                <a:cubicBezTo>
                  <a:pt x="8414783" y="4432212"/>
                  <a:pt x="8528350" y="4355042"/>
                  <a:pt x="8573884" y="4235743"/>
                </a:cubicBezTo>
                <a:lnTo>
                  <a:pt x="8630972" y="4097459"/>
                </a:lnTo>
                <a:cubicBezTo>
                  <a:pt x="8635444" y="4085748"/>
                  <a:pt x="8626170" y="4072643"/>
                  <a:pt x="8613399" y="4072643"/>
                </a:cubicBezTo>
                <a:close/>
                <a:moveTo>
                  <a:pt x="92" y="1908551"/>
                </a:moveTo>
                <a:lnTo>
                  <a:pt x="92" y="1997902"/>
                </a:lnTo>
                <a:cubicBezTo>
                  <a:pt x="37488" y="1905459"/>
                  <a:pt x="125869" y="1852470"/>
                  <a:pt x="243599" y="1852470"/>
                </a:cubicBezTo>
                <a:lnTo>
                  <a:pt x="504909" y="1852470"/>
                </a:lnTo>
                <a:cubicBezTo>
                  <a:pt x="506827" y="1852470"/>
                  <a:pt x="508132" y="1854421"/>
                  <a:pt x="507402" y="1856196"/>
                </a:cubicBezTo>
                <a:lnTo>
                  <a:pt x="467873" y="1951934"/>
                </a:lnTo>
                <a:lnTo>
                  <a:pt x="467637" y="1952504"/>
                </a:lnTo>
                <a:lnTo>
                  <a:pt x="467420" y="1953087"/>
                </a:lnTo>
                <a:cubicBezTo>
                  <a:pt x="428732" y="2054427"/>
                  <a:pt x="332116" y="2119925"/>
                  <a:pt x="221279" y="2119925"/>
                </a:cubicBezTo>
                <a:lnTo>
                  <a:pt x="92" y="2119925"/>
                </a:lnTo>
                <a:lnTo>
                  <a:pt x="86" y="2165982"/>
                </a:lnTo>
                <a:lnTo>
                  <a:pt x="221279" y="2165982"/>
                </a:lnTo>
                <a:cubicBezTo>
                  <a:pt x="351331" y="2165982"/>
                  <a:pt x="464897" y="2088811"/>
                  <a:pt x="510433" y="1969512"/>
                </a:cubicBezTo>
                <a:lnTo>
                  <a:pt x="567524" y="1831228"/>
                </a:lnTo>
                <a:cubicBezTo>
                  <a:pt x="571996" y="1819518"/>
                  <a:pt x="562717" y="1806413"/>
                  <a:pt x="549949" y="1806413"/>
                </a:cubicBezTo>
                <a:lnTo>
                  <a:pt x="549949" y="1806413"/>
                </a:lnTo>
                <a:cubicBezTo>
                  <a:pt x="549949" y="1806413"/>
                  <a:pt x="243597" y="1806413"/>
                  <a:pt x="243597" y="1806413"/>
                </a:cubicBezTo>
                <a:cubicBezTo>
                  <a:pt x="144705" y="1806413"/>
                  <a:pt x="56923" y="1840265"/>
                  <a:pt x="91" y="1908551"/>
                </a:cubicBezTo>
                <a:close/>
                <a:moveTo>
                  <a:pt x="158477" y="5138955"/>
                </a:moveTo>
                <a:lnTo>
                  <a:pt x="215569" y="5000659"/>
                </a:lnTo>
                <a:cubicBezTo>
                  <a:pt x="220041" y="4988948"/>
                  <a:pt x="210762" y="4975856"/>
                  <a:pt x="197994" y="4975856"/>
                </a:cubicBezTo>
                <a:lnTo>
                  <a:pt x="30" y="4975856"/>
                </a:lnTo>
                <a:lnTo>
                  <a:pt x="24" y="5307289"/>
                </a:lnTo>
                <a:cubicBezTo>
                  <a:pt x="71790" y="5274717"/>
                  <a:pt x="129217" y="5215606"/>
                  <a:pt x="158476" y="5138955"/>
                </a:cubicBezTo>
                <a:close/>
                <a:moveTo>
                  <a:pt x="485577" y="1531062"/>
                </a:moveTo>
                <a:lnTo>
                  <a:pt x="425052" y="1689624"/>
                </a:lnTo>
                <a:cubicBezTo>
                  <a:pt x="421155" y="1699814"/>
                  <a:pt x="429234" y="1711220"/>
                  <a:pt x="440344" y="1711220"/>
                </a:cubicBezTo>
                <a:lnTo>
                  <a:pt x="751644" y="1711220"/>
                </a:lnTo>
                <a:cubicBezTo>
                  <a:pt x="881689" y="1711220"/>
                  <a:pt x="995256" y="1634049"/>
                  <a:pt x="1040793" y="1514750"/>
                </a:cubicBezTo>
                <a:lnTo>
                  <a:pt x="1097884" y="1376467"/>
                </a:lnTo>
                <a:cubicBezTo>
                  <a:pt x="1102357" y="1364756"/>
                  <a:pt x="1093084" y="1351651"/>
                  <a:pt x="1080309" y="1351651"/>
                </a:cubicBezTo>
                <a:lnTo>
                  <a:pt x="773957" y="1351651"/>
                </a:lnTo>
                <a:cubicBezTo>
                  <a:pt x="642990" y="1351651"/>
                  <a:pt x="531435" y="1410927"/>
                  <a:pt x="485577" y="1531062"/>
                </a:cubicBezTo>
                <a:close/>
                <a:moveTo>
                  <a:pt x="2579719" y="903208"/>
                </a:moveTo>
                <a:lnTo>
                  <a:pt x="2886075" y="903208"/>
                </a:lnTo>
                <a:cubicBezTo>
                  <a:pt x="2898845" y="903210"/>
                  <a:pt x="2908119" y="916306"/>
                  <a:pt x="2903647" y="928023"/>
                </a:cubicBezTo>
                <a:lnTo>
                  <a:pt x="2846559" y="1066307"/>
                </a:lnTo>
                <a:cubicBezTo>
                  <a:pt x="2801013" y="1185606"/>
                  <a:pt x="2687458" y="1262770"/>
                  <a:pt x="2557408" y="1262770"/>
                </a:cubicBezTo>
                <a:lnTo>
                  <a:pt x="2246111" y="1262770"/>
                </a:lnTo>
                <a:cubicBezTo>
                  <a:pt x="2235000" y="1262770"/>
                  <a:pt x="2226917" y="1251372"/>
                  <a:pt x="2230819" y="1241179"/>
                </a:cubicBezTo>
                <a:lnTo>
                  <a:pt x="2291341" y="1082616"/>
                </a:lnTo>
                <a:cubicBezTo>
                  <a:pt x="2337203" y="962475"/>
                  <a:pt x="2448756" y="903208"/>
                  <a:pt x="2579719" y="903208"/>
                </a:cubicBezTo>
                <a:close/>
                <a:moveTo>
                  <a:pt x="2841035" y="949269"/>
                </a:moveTo>
                <a:lnTo>
                  <a:pt x="2579719" y="949269"/>
                </a:lnTo>
                <a:cubicBezTo>
                  <a:pt x="2460121" y="949269"/>
                  <a:pt x="2370688" y="1003860"/>
                  <a:pt x="2334353" y="1099047"/>
                </a:cubicBezTo>
                <a:lnTo>
                  <a:pt x="2290834" y="1213053"/>
                </a:lnTo>
                <a:cubicBezTo>
                  <a:pt x="2290162" y="1214820"/>
                  <a:pt x="2291467" y="1216712"/>
                  <a:pt x="2293355" y="1216712"/>
                </a:cubicBezTo>
                <a:lnTo>
                  <a:pt x="2557396" y="1216712"/>
                </a:lnTo>
                <a:cubicBezTo>
                  <a:pt x="2668239" y="1216712"/>
                  <a:pt x="2764855" y="1151225"/>
                  <a:pt x="2803534" y="1049878"/>
                </a:cubicBezTo>
                <a:lnTo>
                  <a:pt x="2803762" y="1049297"/>
                </a:lnTo>
                <a:lnTo>
                  <a:pt x="2804003" y="1048723"/>
                </a:lnTo>
                <a:lnTo>
                  <a:pt x="2843519" y="952995"/>
                </a:lnTo>
                <a:cubicBezTo>
                  <a:pt x="2844253" y="951219"/>
                  <a:pt x="2842948" y="949270"/>
                  <a:pt x="2841023" y="949270"/>
                </a:cubicBezTo>
                <a:close/>
                <a:moveTo>
                  <a:pt x="2216807" y="903208"/>
                </a:moveTo>
                <a:lnTo>
                  <a:pt x="1910451" y="903208"/>
                </a:lnTo>
                <a:cubicBezTo>
                  <a:pt x="1779489" y="903208"/>
                  <a:pt x="1667923" y="962476"/>
                  <a:pt x="1622073" y="1082616"/>
                </a:cubicBezTo>
                <a:lnTo>
                  <a:pt x="1561539" y="1241179"/>
                </a:lnTo>
                <a:cubicBezTo>
                  <a:pt x="1557650" y="1251373"/>
                  <a:pt x="1565733" y="1262770"/>
                  <a:pt x="1576844" y="1262770"/>
                </a:cubicBezTo>
                <a:lnTo>
                  <a:pt x="1888141" y="1262770"/>
                </a:lnTo>
                <a:cubicBezTo>
                  <a:pt x="2018178" y="1262770"/>
                  <a:pt x="2131746" y="1185606"/>
                  <a:pt x="2177279" y="1066307"/>
                </a:cubicBezTo>
                <a:lnTo>
                  <a:pt x="2234380" y="928021"/>
                </a:lnTo>
                <a:cubicBezTo>
                  <a:pt x="2238852" y="916307"/>
                  <a:pt x="2229578" y="903208"/>
                  <a:pt x="2216807" y="903208"/>
                </a:cubicBezTo>
                <a:close/>
                <a:moveTo>
                  <a:pt x="1547527" y="903208"/>
                </a:moveTo>
                <a:lnTo>
                  <a:pt x="1241180" y="903208"/>
                </a:lnTo>
                <a:cubicBezTo>
                  <a:pt x="1110213" y="903208"/>
                  <a:pt x="998657" y="962476"/>
                  <a:pt x="952799" y="1082616"/>
                </a:cubicBezTo>
                <a:lnTo>
                  <a:pt x="892275" y="1241179"/>
                </a:lnTo>
                <a:cubicBezTo>
                  <a:pt x="888377" y="1251373"/>
                  <a:pt x="896450" y="1262770"/>
                  <a:pt x="907566" y="1262770"/>
                </a:cubicBezTo>
                <a:lnTo>
                  <a:pt x="1218861" y="1262770"/>
                </a:lnTo>
                <a:cubicBezTo>
                  <a:pt x="1348911" y="1262770"/>
                  <a:pt x="1462478" y="1185606"/>
                  <a:pt x="1508012" y="1066307"/>
                </a:cubicBezTo>
                <a:lnTo>
                  <a:pt x="1565100" y="928021"/>
                </a:lnTo>
                <a:cubicBezTo>
                  <a:pt x="1569572" y="916307"/>
                  <a:pt x="1560298" y="903208"/>
                  <a:pt x="1547527" y="903208"/>
                </a:cubicBezTo>
                <a:close/>
                <a:moveTo>
                  <a:pt x="3253496" y="6238611"/>
                </a:moveTo>
                <a:lnTo>
                  <a:pt x="3564793" y="6238611"/>
                </a:lnTo>
                <a:cubicBezTo>
                  <a:pt x="3694843" y="6238611"/>
                  <a:pt x="3808411" y="6161453"/>
                  <a:pt x="3853944" y="6042155"/>
                </a:cubicBezTo>
                <a:lnTo>
                  <a:pt x="3911045" y="5903871"/>
                </a:lnTo>
                <a:cubicBezTo>
                  <a:pt x="3915504" y="5892160"/>
                  <a:pt x="3906230" y="5879055"/>
                  <a:pt x="3893460" y="5879055"/>
                </a:cubicBezTo>
                <a:lnTo>
                  <a:pt x="3587117" y="5879055"/>
                </a:lnTo>
                <a:cubicBezTo>
                  <a:pt x="3456154" y="5879055"/>
                  <a:pt x="3344589" y="5938318"/>
                  <a:pt x="3298726" y="6058466"/>
                </a:cubicBezTo>
                <a:lnTo>
                  <a:pt x="3238205" y="6217028"/>
                </a:lnTo>
                <a:cubicBezTo>
                  <a:pt x="3234315" y="6227218"/>
                  <a:pt x="3242385" y="6238611"/>
                  <a:pt x="3253496" y="6238611"/>
                </a:cubicBezTo>
                <a:close/>
                <a:moveTo>
                  <a:pt x="1899657" y="6217028"/>
                </a:moveTo>
                <a:lnTo>
                  <a:pt x="1960191" y="6058466"/>
                </a:lnTo>
                <a:cubicBezTo>
                  <a:pt x="2006054" y="5938318"/>
                  <a:pt x="2117607" y="5879055"/>
                  <a:pt x="2248569" y="5879055"/>
                </a:cubicBezTo>
                <a:lnTo>
                  <a:pt x="2554925" y="5879055"/>
                </a:lnTo>
                <a:cubicBezTo>
                  <a:pt x="2567696" y="5879055"/>
                  <a:pt x="2576970" y="5892160"/>
                  <a:pt x="2572497" y="5903871"/>
                </a:cubicBezTo>
                <a:lnTo>
                  <a:pt x="2515410" y="6042155"/>
                </a:lnTo>
                <a:cubicBezTo>
                  <a:pt x="2469864" y="6161453"/>
                  <a:pt x="2356296" y="6238624"/>
                  <a:pt x="2226258" y="6238624"/>
                </a:cubicBezTo>
                <a:lnTo>
                  <a:pt x="1914962" y="6238624"/>
                </a:lnTo>
                <a:cubicBezTo>
                  <a:pt x="1903851" y="6238624"/>
                  <a:pt x="1895768" y="6227218"/>
                  <a:pt x="1899670" y="6217028"/>
                </a:cubicBezTo>
                <a:close/>
                <a:moveTo>
                  <a:pt x="1962205" y="6192555"/>
                </a:moveTo>
                <a:lnTo>
                  <a:pt x="2226258" y="6192555"/>
                </a:lnTo>
                <a:cubicBezTo>
                  <a:pt x="2337089" y="6192555"/>
                  <a:pt x="2433705" y="6127069"/>
                  <a:pt x="2472385" y="6025729"/>
                </a:cubicBezTo>
                <a:lnTo>
                  <a:pt x="2472613" y="6025146"/>
                </a:lnTo>
                <a:lnTo>
                  <a:pt x="2472853" y="6024576"/>
                </a:lnTo>
                <a:lnTo>
                  <a:pt x="2512369" y="5928838"/>
                </a:lnTo>
                <a:cubicBezTo>
                  <a:pt x="2513104" y="5927064"/>
                  <a:pt x="2511799" y="5925112"/>
                  <a:pt x="2509873" y="5925112"/>
                </a:cubicBezTo>
                <a:lnTo>
                  <a:pt x="2248569" y="5925112"/>
                </a:lnTo>
                <a:cubicBezTo>
                  <a:pt x="2128971" y="5925112"/>
                  <a:pt x="2039539" y="5979711"/>
                  <a:pt x="2003203" y="6074891"/>
                </a:cubicBezTo>
                <a:lnTo>
                  <a:pt x="1959684" y="6188905"/>
                </a:lnTo>
                <a:cubicBezTo>
                  <a:pt x="1959013" y="6190666"/>
                  <a:pt x="1960318" y="6192555"/>
                  <a:pt x="1962205" y="6192555"/>
                </a:cubicBezTo>
                <a:close/>
                <a:moveTo>
                  <a:pt x="2584229" y="6238611"/>
                </a:moveTo>
                <a:lnTo>
                  <a:pt x="2895526" y="6238611"/>
                </a:lnTo>
                <a:cubicBezTo>
                  <a:pt x="3025563" y="6238611"/>
                  <a:pt x="3139131" y="6161453"/>
                  <a:pt x="3184677" y="6042155"/>
                </a:cubicBezTo>
                <a:lnTo>
                  <a:pt x="3241765" y="5903871"/>
                </a:lnTo>
                <a:cubicBezTo>
                  <a:pt x="3246237" y="5892160"/>
                  <a:pt x="3236963" y="5879055"/>
                  <a:pt x="3224192" y="5879055"/>
                </a:cubicBezTo>
                <a:lnTo>
                  <a:pt x="2917849" y="5879055"/>
                </a:lnTo>
                <a:cubicBezTo>
                  <a:pt x="2786887" y="5879055"/>
                  <a:pt x="2675321" y="5938318"/>
                  <a:pt x="2629458" y="6058466"/>
                </a:cubicBezTo>
                <a:lnTo>
                  <a:pt x="2568925" y="6217028"/>
                </a:lnTo>
                <a:cubicBezTo>
                  <a:pt x="2565035" y="6227218"/>
                  <a:pt x="2573118" y="6238611"/>
                  <a:pt x="2584229" y="6238611"/>
                </a:cubicBezTo>
                <a:close/>
                <a:moveTo>
                  <a:pt x="440344" y="5783850"/>
                </a:moveTo>
                <a:lnTo>
                  <a:pt x="751644" y="5783850"/>
                </a:lnTo>
                <a:cubicBezTo>
                  <a:pt x="881689" y="5783850"/>
                  <a:pt x="995256" y="5706691"/>
                  <a:pt x="1040793" y="5587393"/>
                </a:cubicBezTo>
                <a:lnTo>
                  <a:pt x="1097884" y="5449109"/>
                </a:lnTo>
                <a:cubicBezTo>
                  <a:pt x="1102357" y="5437398"/>
                  <a:pt x="1093084" y="5424294"/>
                  <a:pt x="1080309" y="5424294"/>
                </a:cubicBezTo>
                <a:lnTo>
                  <a:pt x="773957" y="5424294"/>
                </a:lnTo>
                <a:cubicBezTo>
                  <a:pt x="642990" y="5424294"/>
                  <a:pt x="531435" y="5483556"/>
                  <a:pt x="485577" y="5603704"/>
                </a:cubicBezTo>
                <a:lnTo>
                  <a:pt x="425052" y="5762266"/>
                </a:lnTo>
                <a:cubicBezTo>
                  <a:pt x="421155" y="5772456"/>
                  <a:pt x="429234" y="5783850"/>
                  <a:pt x="440344" y="5783850"/>
                </a:cubicBezTo>
                <a:close/>
                <a:moveTo>
                  <a:pt x="3400979" y="454764"/>
                </a:moveTo>
                <a:lnTo>
                  <a:pt x="3094636" y="454764"/>
                </a:lnTo>
                <a:cubicBezTo>
                  <a:pt x="2963661" y="454764"/>
                  <a:pt x="2852108" y="514031"/>
                  <a:pt x="2806245" y="634172"/>
                </a:cubicBezTo>
                <a:lnTo>
                  <a:pt x="2745724" y="792735"/>
                </a:lnTo>
                <a:cubicBezTo>
                  <a:pt x="2741822" y="802929"/>
                  <a:pt x="2749905" y="814326"/>
                  <a:pt x="2761016" y="814326"/>
                </a:cubicBezTo>
                <a:lnTo>
                  <a:pt x="3072313" y="814326"/>
                </a:lnTo>
                <a:cubicBezTo>
                  <a:pt x="3202363" y="814326"/>
                  <a:pt x="3315918" y="737162"/>
                  <a:pt x="3361464" y="617863"/>
                </a:cubicBezTo>
                <a:lnTo>
                  <a:pt x="3418552" y="479577"/>
                </a:lnTo>
                <a:cubicBezTo>
                  <a:pt x="3423024" y="467863"/>
                  <a:pt x="3413750" y="454764"/>
                  <a:pt x="3400979" y="454764"/>
                </a:cubicBezTo>
                <a:close/>
                <a:moveTo>
                  <a:pt x="1248518" y="6238611"/>
                </a:moveTo>
                <a:lnTo>
                  <a:pt x="1559816" y="6238611"/>
                </a:lnTo>
                <a:cubicBezTo>
                  <a:pt x="1689866" y="6238611"/>
                  <a:pt x="1803434" y="6161453"/>
                  <a:pt x="1848967" y="6042155"/>
                </a:cubicBezTo>
                <a:lnTo>
                  <a:pt x="1906068" y="5903871"/>
                </a:lnTo>
                <a:cubicBezTo>
                  <a:pt x="1910527" y="5892160"/>
                  <a:pt x="1901253" y="5879055"/>
                  <a:pt x="1888496" y="5879055"/>
                </a:cubicBezTo>
                <a:lnTo>
                  <a:pt x="1582127" y="5879055"/>
                </a:lnTo>
                <a:cubicBezTo>
                  <a:pt x="1451165" y="5879055"/>
                  <a:pt x="1339612" y="5938318"/>
                  <a:pt x="1293749" y="6058466"/>
                </a:cubicBezTo>
                <a:lnTo>
                  <a:pt x="1233225" y="6217028"/>
                </a:lnTo>
                <a:cubicBezTo>
                  <a:pt x="1229334" y="6227218"/>
                  <a:pt x="1237407" y="6238611"/>
                  <a:pt x="1248517" y="6238611"/>
                </a:cubicBezTo>
                <a:close/>
                <a:moveTo>
                  <a:pt x="1094328" y="5762266"/>
                </a:moveTo>
                <a:lnTo>
                  <a:pt x="1154859" y="5603704"/>
                </a:lnTo>
                <a:cubicBezTo>
                  <a:pt x="1200711" y="5483556"/>
                  <a:pt x="1312271" y="5424294"/>
                  <a:pt x="1443234" y="5424294"/>
                </a:cubicBezTo>
                <a:lnTo>
                  <a:pt x="1749590" y="5424294"/>
                </a:lnTo>
                <a:cubicBezTo>
                  <a:pt x="1762360" y="5424294"/>
                  <a:pt x="1771634" y="5437398"/>
                  <a:pt x="1767162" y="5449109"/>
                </a:cubicBezTo>
                <a:lnTo>
                  <a:pt x="1710074" y="5587393"/>
                </a:lnTo>
                <a:cubicBezTo>
                  <a:pt x="1664528" y="5706691"/>
                  <a:pt x="1550973" y="5783862"/>
                  <a:pt x="1420923" y="5783862"/>
                </a:cubicBezTo>
                <a:lnTo>
                  <a:pt x="1109620" y="5783862"/>
                </a:lnTo>
                <a:cubicBezTo>
                  <a:pt x="1098509" y="5783862"/>
                  <a:pt x="1090436" y="5772456"/>
                  <a:pt x="1094328" y="5762266"/>
                </a:cubicBezTo>
                <a:close/>
                <a:moveTo>
                  <a:pt x="1156870" y="5737793"/>
                </a:moveTo>
                <a:lnTo>
                  <a:pt x="1420923" y="5737793"/>
                </a:lnTo>
                <a:cubicBezTo>
                  <a:pt x="1531754" y="5737793"/>
                  <a:pt x="1628370" y="5672307"/>
                  <a:pt x="1667062" y="5570968"/>
                </a:cubicBezTo>
                <a:lnTo>
                  <a:pt x="1667277" y="5570385"/>
                </a:lnTo>
                <a:lnTo>
                  <a:pt x="1667518" y="5569814"/>
                </a:lnTo>
                <a:lnTo>
                  <a:pt x="1707033" y="5474076"/>
                </a:lnTo>
                <a:cubicBezTo>
                  <a:pt x="1707768" y="5472302"/>
                  <a:pt x="1706463" y="5470350"/>
                  <a:pt x="1704550" y="5470350"/>
                </a:cubicBezTo>
                <a:lnTo>
                  <a:pt x="1443234" y="5470350"/>
                </a:lnTo>
                <a:cubicBezTo>
                  <a:pt x="1323636" y="5470350"/>
                  <a:pt x="1234203" y="5524949"/>
                  <a:pt x="1197872" y="5620129"/>
                </a:cubicBezTo>
                <a:lnTo>
                  <a:pt x="1154351" y="5734143"/>
                </a:lnTo>
                <a:cubicBezTo>
                  <a:pt x="1153677" y="5735905"/>
                  <a:pt x="1154982" y="5737793"/>
                  <a:pt x="1156869" y="5737793"/>
                </a:cubicBezTo>
                <a:close/>
                <a:moveTo>
                  <a:pt x="212000" y="5313816"/>
                </a:moveTo>
                <a:lnTo>
                  <a:pt x="272531" y="5155254"/>
                </a:lnTo>
                <a:cubicBezTo>
                  <a:pt x="318389" y="5035119"/>
                  <a:pt x="429951" y="4975843"/>
                  <a:pt x="560912" y="4975843"/>
                </a:cubicBezTo>
                <a:lnTo>
                  <a:pt x="867264" y="4975843"/>
                </a:lnTo>
                <a:lnTo>
                  <a:pt x="867264" y="4975843"/>
                </a:lnTo>
                <a:cubicBezTo>
                  <a:pt x="880032" y="4975843"/>
                  <a:pt x="889305" y="4988948"/>
                  <a:pt x="884839" y="5000659"/>
                </a:cubicBezTo>
                <a:lnTo>
                  <a:pt x="827747" y="5138942"/>
                </a:lnTo>
                <a:cubicBezTo>
                  <a:pt x="782205" y="5258241"/>
                  <a:pt x="668639" y="5335412"/>
                  <a:pt x="538594" y="5335412"/>
                </a:cubicBezTo>
                <a:lnTo>
                  <a:pt x="227300" y="5335412"/>
                </a:lnTo>
                <a:cubicBezTo>
                  <a:pt x="216184" y="5335412"/>
                  <a:pt x="208111" y="5324006"/>
                  <a:pt x="212001" y="5313816"/>
                </a:cubicBezTo>
                <a:close/>
                <a:moveTo>
                  <a:pt x="274542" y="5289355"/>
                </a:moveTo>
                <a:lnTo>
                  <a:pt x="538593" y="5289355"/>
                </a:lnTo>
                <a:cubicBezTo>
                  <a:pt x="649430" y="5289355"/>
                  <a:pt x="746046" y="5223870"/>
                  <a:pt x="784728" y="5122517"/>
                </a:cubicBezTo>
                <a:lnTo>
                  <a:pt x="784951" y="5121934"/>
                </a:lnTo>
                <a:lnTo>
                  <a:pt x="785186" y="5121364"/>
                </a:lnTo>
                <a:lnTo>
                  <a:pt x="824709" y="5025626"/>
                </a:lnTo>
                <a:cubicBezTo>
                  <a:pt x="825445" y="5023864"/>
                  <a:pt x="824140" y="5021913"/>
                  <a:pt x="822216" y="5021913"/>
                </a:cubicBezTo>
                <a:lnTo>
                  <a:pt x="560912" y="5021913"/>
                </a:lnTo>
                <a:cubicBezTo>
                  <a:pt x="441309" y="5021913"/>
                  <a:pt x="351875" y="5076498"/>
                  <a:pt x="315544" y="5171679"/>
                </a:cubicBezTo>
                <a:lnTo>
                  <a:pt x="272023" y="5285693"/>
                </a:lnTo>
                <a:cubicBezTo>
                  <a:pt x="271349" y="5287454"/>
                  <a:pt x="272654" y="5289355"/>
                  <a:pt x="274541" y="5289355"/>
                </a:cubicBezTo>
                <a:close/>
                <a:moveTo>
                  <a:pt x="6793788" y="2434261"/>
                </a:moveTo>
                <a:lnTo>
                  <a:pt x="6733254" y="2592823"/>
                </a:lnTo>
                <a:cubicBezTo>
                  <a:pt x="6729364" y="2603026"/>
                  <a:pt x="6737435" y="2614420"/>
                  <a:pt x="6748545" y="2614420"/>
                </a:cubicBezTo>
                <a:lnTo>
                  <a:pt x="7059842" y="2614420"/>
                </a:lnTo>
                <a:cubicBezTo>
                  <a:pt x="7189892" y="2614420"/>
                  <a:pt x="7303459" y="2537261"/>
                  <a:pt x="7348993" y="2417950"/>
                </a:cubicBezTo>
                <a:lnTo>
                  <a:pt x="7406093" y="2279666"/>
                </a:lnTo>
                <a:cubicBezTo>
                  <a:pt x="7410553" y="2267955"/>
                  <a:pt x="7401279" y="2254863"/>
                  <a:pt x="7388508" y="2254863"/>
                </a:cubicBezTo>
                <a:lnTo>
                  <a:pt x="7082165" y="2254863"/>
                </a:lnTo>
                <a:cubicBezTo>
                  <a:pt x="6951203" y="2254863"/>
                  <a:pt x="6839637" y="2314126"/>
                  <a:pt x="6793788" y="2434261"/>
                </a:cubicBezTo>
                <a:close/>
                <a:moveTo>
                  <a:pt x="7460989" y="1351651"/>
                </a:moveTo>
                <a:lnTo>
                  <a:pt x="7767346" y="1351651"/>
                </a:lnTo>
                <a:lnTo>
                  <a:pt x="7767346" y="1351651"/>
                </a:lnTo>
                <a:cubicBezTo>
                  <a:pt x="7780116" y="1351651"/>
                  <a:pt x="7789390" y="1364756"/>
                  <a:pt x="7784917" y="1376467"/>
                </a:cubicBezTo>
                <a:lnTo>
                  <a:pt x="7727830" y="1514750"/>
                </a:lnTo>
                <a:cubicBezTo>
                  <a:pt x="7682297" y="1634049"/>
                  <a:pt x="7568729" y="1711220"/>
                  <a:pt x="7438679" y="1711220"/>
                </a:cubicBezTo>
                <a:lnTo>
                  <a:pt x="7127382" y="1711220"/>
                </a:lnTo>
                <a:cubicBezTo>
                  <a:pt x="7116271" y="1711220"/>
                  <a:pt x="7108188" y="1699814"/>
                  <a:pt x="7112090" y="1689624"/>
                </a:cubicBezTo>
                <a:lnTo>
                  <a:pt x="7172612" y="1531062"/>
                </a:lnTo>
                <a:cubicBezTo>
                  <a:pt x="7218474" y="1410914"/>
                  <a:pt x="7330040" y="1351651"/>
                  <a:pt x="7460989" y="1351651"/>
                </a:cubicBezTo>
                <a:close/>
                <a:moveTo>
                  <a:pt x="7722306" y="1397708"/>
                </a:moveTo>
                <a:lnTo>
                  <a:pt x="7460989" y="1397708"/>
                </a:lnTo>
                <a:cubicBezTo>
                  <a:pt x="7341391" y="1397708"/>
                  <a:pt x="7251959" y="1452307"/>
                  <a:pt x="7215623" y="1547487"/>
                </a:cubicBezTo>
                <a:lnTo>
                  <a:pt x="7172104" y="1661501"/>
                </a:lnTo>
                <a:cubicBezTo>
                  <a:pt x="7171433" y="1663262"/>
                  <a:pt x="7172738" y="1665151"/>
                  <a:pt x="7174626" y="1665151"/>
                </a:cubicBezTo>
                <a:lnTo>
                  <a:pt x="7438679" y="1665151"/>
                </a:lnTo>
                <a:cubicBezTo>
                  <a:pt x="7549510" y="1665151"/>
                  <a:pt x="7646126" y="1599665"/>
                  <a:pt x="7684817" y="1498325"/>
                </a:cubicBezTo>
                <a:lnTo>
                  <a:pt x="7685033" y="1497742"/>
                </a:lnTo>
                <a:lnTo>
                  <a:pt x="7685261" y="1497172"/>
                </a:lnTo>
                <a:lnTo>
                  <a:pt x="7724802" y="1401434"/>
                </a:lnTo>
                <a:cubicBezTo>
                  <a:pt x="7725524" y="1399660"/>
                  <a:pt x="7724219" y="1397720"/>
                  <a:pt x="7722306" y="1397720"/>
                </a:cubicBezTo>
                <a:close/>
                <a:moveTo>
                  <a:pt x="7266288" y="2165982"/>
                </a:moveTo>
                <a:lnTo>
                  <a:pt x="7577572" y="2165982"/>
                </a:lnTo>
                <a:cubicBezTo>
                  <a:pt x="7707635" y="2165982"/>
                  <a:pt x="7821190" y="2088811"/>
                  <a:pt x="7866736" y="1969512"/>
                </a:cubicBezTo>
                <a:lnTo>
                  <a:pt x="7923823" y="1831228"/>
                </a:lnTo>
                <a:cubicBezTo>
                  <a:pt x="7928296" y="1819505"/>
                  <a:pt x="7919022" y="1806413"/>
                  <a:pt x="7906251" y="1806413"/>
                </a:cubicBezTo>
                <a:lnTo>
                  <a:pt x="7599895" y="1806413"/>
                </a:lnTo>
                <a:cubicBezTo>
                  <a:pt x="7468933" y="1806413"/>
                  <a:pt x="7357367" y="1865676"/>
                  <a:pt x="7311518" y="1985824"/>
                </a:cubicBezTo>
                <a:lnTo>
                  <a:pt x="7250984" y="2144386"/>
                </a:lnTo>
                <a:cubicBezTo>
                  <a:pt x="7247094" y="2154575"/>
                  <a:pt x="7255177" y="2165982"/>
                  <a:pt x="7266288" y="2165982"/>
                </a:cubicBezTo>
                <a:close/>
                <a:moveTo>
                  <a:pt x="8336019" y="2895347"/>
                </a:moveTo>
                <a:lnTo>
                  <a:pt x="8275485" y="3053910"/>
                </a:lnTo>
                <a:cubicBezTo>
                  <a:pt x="8271595" y="3064099"/>
                  <a:pt x="8279666" y="3075506"/>
                  <a:pt x="8290777" y="3075506"/>
                </a:cubicBezTo>
                <a:lnTo>
                  <a:pt x="8602073" y="3075506"/>
                </a:lnTo>
                <a:cubicBezTo>
                  <a:pt x="8732124" y="3075506"/>
                  <a:pt x="8845691" y="2998335"/>
                  <a:pt x="8891224" y="2879036"/>
                </a:cubicBezTo>
                <a:lnTo>
                  <a:pt x="8948325" y="2740752"/>
                </a:lnTo>
                <a:cubicBezTo>
                  <a:pt x="8952784" y="2729042"/>
                  <a:pt x="8943511" y="2715937"/>
                  <a:pt x="8930752" y="2715937"/>
                </a:cubicBezTo>
                <a:lnTo>
                  <a:pt x="8930752" y="2715937"/>
                </a:lnTo>
                <a:cubicBezTo>
                  <a:pt x="8930752" y="2715937"/>
                  <a:pt x="8624396" y="2715937"/>
                  <a:pt x="8624396" y="2715937"/>
                </a:cubicBezTo>
                <a:cubicBezTo>
                  <a:pt x="8493434" y="2715937"/>
                  <a:pt x="8381869" y="2775212"/>
                  <a:pt x="8336019" y="2895347"/>
                </a:cubicBezTo>
                <a:close/>
                <a:moveTo>
                  <a:pt x="9181667" y="3782236"/>
                </a:moveTo>
                <a:lnTo>
                  <a:pt x="9238768" y="3643952"/>
                </a:lnTo>
                <a:cubicBezTo>
                  <a:pt x="9243227" y="3632241"/>
                  <a:pt x="9233954" y="3619136"/>
                  <a:pt x="9221183" y="3619136"/>
                </a:cubicBezTo>
                <a:lnTo>
                  <a:pt x="9221183" y="3619136"/>
                </a:lnTo>
                <a:cubicBezTo>
                  <a:pt x="9221183" y="3619136"/>
                  <a:pt x="8914840" y="3619136"/>
                  <a:pt x="8914840" y="3619136"/>
                </a:cubicBezTo>
                <a:cubicBezTo>
                  <a:pt x="8783877" y="3619136"/>
                  <a:pt x="8672312" y="3678412"/>
                  <a:pt x="8626449" y="3798547"/>
                </a:cubicBezTo>
                <a:lnTo>
                  <a:pt x="8565928" y="3957109"/>
                </a:lnTo>
                <a:cubicBezTo>
                  <a:pt x="8562026" y="3967299"/>
                  <a:pt x="8570109" y="3978705"/>
                  <a:pt x="8581220" y="3978705"/>
                </a:cubicBezTo>
                <a:lnTo>
                  <a:pt x="8892516" y="3978705"/>
                </a:lnTo>
                <a:cubicBezTo>
                  <a:pt x="9022567" y="3978705"/>
                  <a:pt x="9136134" y="3901534"/>
                  <a:pt x="9181667" y="3782236"/>
                </a:cubicBezTo>
                <a:close/>
                <a:moveTo>
                  <a:pt x="9091627" y="2254863"/>
                </a:moveTo>
                <a:cubicBezTo>
                  <a:pt x="8960652" y="2254863"/>
                  <a:pt x="8849099" y="2314126"/>
                  <a:pt x="8803248" y="2434261"/>
                </a:cubicBezTo>
                <a:lnTo>
                  <a:pt x="8742715" y="2592823"/>
                </a:lnTo>
                <a:cubicBezTo>
                  <a:pt x="8738826" y="2603026"/>
                  <a:pt x="8746895" y="2614420"/>
                  <a:pt x="8758007" y="2614420"/>
                </a:cubicBezTo>
                <a:lnTo>
                  <a:pt x="9069303" y="2614420"/>
                </a:lnTo>
                <a:cubicBezTo>
                  <a:pt x="9199354" y="2614420"/>
                  <a:pt x="9312921" y="2537261"/>
                  <a:pt x="9358454" y="2417950"/>
                </a:cubicBezTo>
                <a:lnTo>
                  <a:pt x="9415555" y="2279666"/>
                </a:lnTo>
                <a:cubicBezTo>
                  <a:pt x="9420014" y="2267955"/>
                  <a:pt x="9410740" y="2254863"/>
                  <a:pt x="9397970" y="2254863"/>
                </a:cubicBezTo>
                <a:lnTo>
                  <a:pt x="9091627" y="2254863"/>
                </a:lnTo>
                <a:close/>
                <a:moveTo>
                  <a:pt x="9271341" y="3075493"/>
                </a:moveTo>
                <a:lnTo>
                  <a:pt x="8960056" y="3075493"/>
                </a:lnTo>
                <a:cubicBezTo>
                  <a:pt x="8948945" y="3075493"/>
                  <a:pt x="8940862" y="3064099"/>
                  <a:pt x="8944765" y="3053910"/>
                </a:cubicBezTo>
                <a:lnTo>
                  <a:pt x="9005286" y="2895347"/>
                </a:lnTo>
                <a:cubicBezTo>
                  <a:pt x="9051148" y="2775200"/>
                  <a:pt x="9162701" y="2715937"/>
                  <a:pt x="9293664" y="2715937"/>
                </a:cubicBezTo>
                <a:lnTo>
                  <a:pt x="9600020" y="2715937"/>
                </a:lnTo>
                <a:lnTo>
                  <a:pt x="9600020" y="2715937"/>
                </a:lnTo>
                <a:cubicBezTo>
                  <a:pt x="9612790" y="2715937"/>
                  <a:pt x="9622052" y="2729029"/>
                  <a:pt x="9617592" y="2740752"/>
                </a:cubicBezTo>
                <a:lnTo>
                  <a:pt x="9560504" y="2879036"/>
                </a:lnTo>
                <a:cubicBezTo>
                  <a:pt x="9514958" y="2998335"/>
                  <a:pt x="9401391" y="3075493"/>
                  <a:pt x="9271341" y="3075493"/>
                </a:cubicBezTo>
                <a:close/>
                <a:moveTo>
                  <a:pt x="9007300" y="3029436"/>
                </a:moveTo>
                <a:lnTo>
                  <a:pt x="9271341" y="3029436"/>
                </a:lnTo>
                <a:cubicBezTo>
                  <a:pt x="9382184" y="3029436"/>
                  <a:pt x="9478800" y="2963951"/>
                  <a:pt x="9517492" y="2862598"/>
                </a:cubicBezTo>
                <a:lnTo>
                  <a:pt x="9517707" y="2862028"/>
                </a:lnTo>
                <a:lnTo>
                  <a:pt x="9517935" y="2861458"/>
                </a:lnTo>
                <a:lnTo>
                  <a:pt x="9557463" y="2765720"/>
                </a:lnTo>
                <a:cubicBezTo>
                  <a:pt x="9558199" y="2763945"/>
                  <a:pt x="9556893" y="2761994"/>
                  <a:pt x="9554980" y="2761994"/>
                </a:cubicBezTo>
                <a:lnTo>
                  <a:pt x="9293664" y="2761994"/>
                </a:lnTo>
                <a:cubicBezTo>
                  <a:pt x="9174066" y="2761994"/>
                  <a:pt x="9084633" y="2816592"/>
                  <a:pt x="9048298" y="2911773"/>
                </a:cubicBezTo>
                <a:lnTo>
                  <a:pt x="9004779" y="3025774"/>
                </a:lnTo>
                <a:cubicBezTo>
                  <a:pt x="9004107" y="3027548"/>
                  <a:pt x="9005412" y="3029436"/>
                  <a:pt x="9007300" y="3029436"/>
                </a:cubicBezTo>
                <a:close/>
                <a:moveTo>
                  <a:pt x="3552517" y="903208"/>
                </a:moveTo>
                <a:lnTo>
                  <a:pt x="3246161" y="903208"/>
                </a:lnTo>
                <a:cubicBezTo>
                  <a:pt x="3115199" y="903208"/>
                  <a:pt x="3003645" y="962476"/>
                  <a:pt x="2957783" y="1082616"/>
                </a:cubicBezTo>
                <a:lnTo>
                  <a:pt x="2897262" y="1241179"/>
                </a:lnTo>
                <a:cubicBezTo>
                  <a:pt x="2893360" y="1251373"/>
                  <a:pt x="2901443" y="1262770"/>
                  <a:pt x="2912553" y="1262770"/>
                </a:cubicBezTo>
                <a:lnTo>
                  <a:pt x="3223838" y="1262770"/>
                </a:lnTo>
                <a:cubicBezTo>
                  <a:pt x="3353900" y="1262770"/>
                  <a:pt x="3467455" y="1185606"/>
                  <a:pt x="3513001" y="1066307"/>
                </a:cubicBezTo>
                <a:lnTo>
                  <a:pt x="3570089" y="928021"/>
                </a:lnTo>
                <a:cubicBezTo>
                  <a:pt x="3574549" y="916307"/>
                  <a:pt x="3565275" y="903208"/>
                  <a:pt x="3552517" y="903208"/>
                </a:cubicBezTo>
                <a:close/>
                <a:moveTo>
                  <a:pt x="4423821" y="1351651"/>
                </a:moveTo>
                <a:lnTo>
                  <a:pt x="4117465" y="1351651"/>
                </a:lnTo>
                <a:cubicBezTo>
                  <a:pt x="3986516" y="1351651"/>
                  <a:pt x="3874950" y="1410927"/>
                  <a:pt x="3829087" y="1531062"/>
                </a:cubicBezTo>
                <a:lnTo>
                  <a:pt x="3768566" y="1689624"/>
                </a:lnTo>
                <a:cubicBezTo>
                  <a:pt x="3764664" y="1699814"/>
                  <a:pt x="3772747" y="1711220"/>
                  <a:pt x="3783858" y="1711220"/>
                </a:cubicBezTo>
                <a:lnTo>
                  <a:pt x="4095154" y="1711220"/>
                </a:lnTo>
                <a:cubicBezTo>
                  <a:pt x="4225205" y="1711220"/>
                  <a:pt x="4338772" y="1634049"/>
                  <a:pt x="4384306" y="1514750"/>
                </a:cubicBezTo>
                <a:lnTo>
                  <a:pt x="4441393" y="1376467"/>
                </a:lnTo>
                <a:cubicBezTo>
                  <a:pt x="4445866" y="1364756"/>
                  <a:pt x="4436592" y="1351651"/>
                  <a:pt x="4423821" y="1351651"/>
                </a:cubicBezTo>
                <a:close/>
                <a:moveTo>
                  <a:pt x="4638515" y="1985824"/>
                </a:moveTo>
                <a:lnTo>
                  <a:pt x="4577994" y="2144386"/>
                </a:lnTo>
                <a:cubicBezTo>
                  <a:pt x="4574091" y="2154575"/>
                  <a:pt x="4582174" y="2165982"/>
                  <a:pt x="4593286" y="2165982"/>
                </a:cubicBezTo>
                <a:lnTo>
                  <a:pt x="4904582" y="2165982"/>
                </a:lnTo>
                <a:cubicBezTo>
                  <a:pt x="5034633" y="2165982"/>
                  <a:pt x="5148200" y="2088811"/>
                  <a:pt x="5193733" y="1969512"/>
                </a:cubicBezTo>
                <a:lnTo>
                  <a:pt x="5250821" y="1831228"/>
                </a:lnTo>
                <a:cubicBezTo>
                  <a:pt x="5255293" y="1819505"/>
                  <a:pt x="5246019" y="1806413"/>
                  <a:pt x="5233249" y="1806413"/>
                </a:cubicBezTo>
                <a:lnTo>
                  <a:pt x="4926893" y="1806413"/>
                </a:lnTo>
                <a:cubicBezTo>
                  <a:pt x="4795931" y="1806413"/>
                  <a:pt x="4684365" y="1865676"/>
                  <a:pt x="4638515" y="1985824"/>
                </a:cubicBezTo>
                <a:close/>
                <a:moveTo>
                  <a:pt x="4221784" y="903208"/>
                </a:moveTo>
                <a:lnTo>
                  <a:pt x="3915428" y="903208"/>
                </a:lnTo>
                <a:cubicBezTo>
                  <a:pt x="3784466" y="903208"/>
                  <a:pt x="3672913" y="962476"/>
                  <a:pt x="3627050" y="1082616"/>
                </a:cubicBezTo>
                <a:lnTo>
                  <a:pt x="3566529" y="1241179"/>
                </a:lnTo>
                <a:cubicBezTo>
                  <a:pt x="3562627" y="1251373"/>
                  <a:pt x="3570710" y="1262770"/>
                  <a:pt x="3581821" y="1262770"/>
                </a:cubicBezTo>
                <a:lnTo>
                  <a:pt x="3893118" y="1262770"/>
                </a:lnTo>
                <a:cubicBezTo>
                  <a:pt x="4023168" y="1262770"/>
                  <a:pt x="4136735" y="1185606"/>
                  <a:pt x="4182268" y="1066307"/>
                </a:cubicBezTo>
                <a:lnTo>
                  <a:pt x="4239357" y="928021"/>
                </a:lnTo>
                <a:cubicBezTo>
                  <a:pt x="4243829" y="916307"/>
                  <a:pt x="4234555" y="903208"/>
                  <a:pt x="4221784" y="903208"/>
                </a:cubicBezTo>
                <a:close/>
                <a:moveTo>
                  <a:pt x="6230841" y="903208"/>
                </a:moveTo>
                <a:lnTo>
                  <a:pt x="5924485" y="903208"/>
                </a:lnTo>
                <a:cubicBezTo>
                  <a:pt x="5793522" y="903208"/>
                  <a:pt x="5681957" y="962476"/>
                  <a:pt x="5636107" y="1082616"/>
                </a:cubicBezTo>
                <a:lnTo>
                  <a:pt x="5575573" y="1241179"/>
                </a:lnTo>
                <a:cubicBezTo>
                  <a:pt x="5571683" y="1251373"/>
                  <a:pt x="5579766" y="1262770"/>
                  <a:pt x="5590877" y="1262770"/>
                </a:cubicBezTo>
                <a:lnTo>
                  <a:pt x="5902174" y="1262770"/>
                </a:lnTo>
                <a:cubicBezTo>
                  <a:pt x="6032211" y="1262770"/>
                  <a:pt x="6145779" y="1185606"/>
                  <a:pt x="6191325" y="1066307"/>
                </a:cubicBezTo>
                <a:lnTo>
                  <a:pt x="6248413" y="928021"/>
                </a:lnTo>
                <a:cubicBezTo>
                  <a:pt x="6252885" y="916307"/>
                  <a:pt x="6243611" y="903208"/>
                  <a:pt x="6230841" y="903208"/>
                </a:cubicBezTo>
                <a:close/>
                <a:moveTo>
                  <a:pt x="5457254" y="1351651"/>
                </a:moveTo>
                <a:lnTo>
                  <a:pt x="5763610" y="1351651"/>
                </a:lnTo>
                <a:lnTo>
                  <a:pt x="5763610" y="1351651"/>
                </a:lnTo>
                <a:cubicBezTo>
                  <a:pt x="5776381" y="1351651"/>
                  <a:pt x="5785655" y="1364756"/>
                  <a:pt x="5781182" y="1376467"/>
                </a:cubicBezTo>
                <a:lnTo>
                  <a:pt x="5724095" y="1514750"/>
                </a:lnTo>
                <a:cubicBezTo>
                  <a:pt x="5678561" y="1634049"/>
                  <a:pt x="5564981" y="1711220"/>
                  <a:pt x="5434944" y="1711220"/>
                </a:cubicBezTo>
                <a:lnTo>
                  <a:pt x="5123647" y="1711220"/>
                </a:lnTo>
                <a:cubicBezTo>
                  <a:pt x="5112536" y="1711220"/>
                  <a:pt x="5104453" y="1699814"/>
                  <a:pt x="5108355" y="1689624"/>
                </a:cubicBezTo>
                <a:lnTo>
                  <a:pt x="5168876" y="1531062"/>
                </a:lnTo>
                <a:cubicBezTo>
                  <a:pt x="5214739" y="1410914"/>
                  <a:pt x="5326292" y="1351651"/>
                  <a:pt x="5457254" y="1351651"/>
                </a:cubicBezTo>
                <a:close/>
                <a:moveTo>
                  <a:pt x="5718571" y="1397708"/>
                </a:moveTo>
                <a:lnTo>
                  <a:pt x="5457254" y="1397708"/>
                </a:lnTo>
                <a:cubicBezTo>
                  <a:pt x="5337656" y="1397708"/>
                  <a:pt x="5248224" y="1452307"/>
                  <a:pt x="5211888" y="1547487"/>
                </a:cubicBezTo>
                <a:lnTo>
                  <a:pt x="5168369" y="1661501"/>
                </a:lnTo>
                <a:cubicBezTo>
                  <a:pt x="5167698" y="1663262"/>
                  <a:pt x="5169003" y="1665151"/>
                  <a:pt x="5170878" y="1665151"/>
                </a:cubicBezTo>
                <a:lnTo>
                  <a:pt x="5434931" y="1665151"/>
                </a:lnTo>
                <a:cubicBezTo>
                  <a:pt x="5545775" y="1665151"/>
                  <a:pt x="5642390" y="1599665"/>
                  <a:pt x="5681082" y="1498325"/>
                </a:cubicBezTo>
                <a:lnTo>
                  <a:pt x="5681298" y="1497742"/>
                </a:lnTo>
                <a:lnTo>
                  <a:pt x="5681526" y="1497172"/>
                </a:lnTo>
                <a:lnTo>
                  <a:pt x="5721054" y="1401434"/>
                </a:lnTo>
                <a:cubicBezTo>
                  <a:pt x="5721789" y="1399660"/>
                  <a:pt x="5720484" y="1397720"/>
                  <a:pt x="5718558" y="1397720"/>
                </a:cubicBezTo>
                <a:close/>
                <a:moveTo>
                  <a:pt x="6432877" y="1351651"/>
                </a:moveTo>
                <a:lnTo>
                  <a:pt x="6126534" y="1351651"/>
                </a:lnTo>
                <a:cubicBezTo>
                  <a:pt x="5995572" y="1351651"/>
                  <a:pt x="5884006" y="1410927"/>
                  <a:pt x="5838144" y="1531062"/>
                </a:cubicBezTo>
                <a:lnTo>
                  <a:pt x="5777622" y="1689624"/>
                </a:lnTo>
                <a:cubicBezTo>
                  <a:pt x="5773733" y="1699814"/>
                  <a:pt x="5781803" y="1711220"/>
                  <a:pt x="5792914" y="1711220"/>
                </a:cubicBezTo>
                <a:lnTo>
                  <a:pt x="6104211" y="1711220"/>
                </a:lnTo>
                <a:cubicBezTo>
                  <a:pt x="6234261" y="1711220"/>
                  <a:pt x="6347828" y="1634049"/>
                  <a:pt x="6393362" y="1514750"/>
                </a:cubicBezTo>
                <a:lnTo>
                  <a:pt x="6450462" y="1376467"/>
                </a:lnTo>
                <a:cubicBezTo>
                  <a:pt x="6454935" y="1364756"/>
                  <a:pt x="6445661" y="1351651"/>
                  <a:pt x="6432877" y="1351651"/>
                </a:cubicBezTo>
                <a:close/>
              </a:path>
            </a:pathLst>
          </a:custGeom>
          <a:solidFill>
            <a:srgbClr val="EA733D"/>
          </a:solidFill>
          <a:ln w="12666" cap="flat">
            <a:noFill/>
            <a:prstDash val="solid"/>
            <a:miter/>
          </a:ln>
        </p:spPr>
        <p:txBody>
          <a:bodyPr rtlCol="0" anchor="ctr">
            <a:noAutofit/>
          </a:bodyPr>
          <a:lstStyle/>
          <a:p>
            <a:endParaRPr lang="en-US"/>
          </a:p>
        </p:txBody>
      </p:sp>
      <p:sp>
        <p:nvSpPr>
          <p:cNvPr id="16" name="Graphic 11" hidden="1">
            <a:extLst>
              <a:ext uri="{FF2B5EF4-FFF2-40B4-BE49-F238E27FC236}">
                <a16:creationId xmlns:a16="http://schemas.microsoft.com/office/drawing/2014/main" id="{175B3374-B5C0-F2A8-ED3B-0F6559C14C27}"/>
              </a:ext>
            </a:extLst>
          </p:cNvPr>
          <p:cNvSpPr/>
          <p:nvPr/>
        </p:nvSpPr>
        <p:spPr>
          <a:xfrm>
            <a:off x="0" y="83111"/>
            <a:ext cx="11799254" cy="6687061"/>
          </a:xfrm>
          <a:custGeom>
            <a:avLst/>
            <a:gdLst>
              <a:gd name="connsiteX0" fmla="*/ 2745724 w 11799254"/>
              <a:gd name="connsiteY0" fmla="*/ 4865378 h 6687061"/>
              <a:gd name="connsiteX1" fmla="*/ 2806245 w 11799254"/>
              <a:gd name="connsiteY1" fmla="*/ 4706816 h 6687061"/>
              <a:gd name="connsiteX2" fmla="*/ 3094636 w 11799254"/>
              <a:gd name="connsiteY2" fmla="*/ 4527406 h 6687061"/>
              <a:gd name="connsiteX3" fmla="*/ 3400979 w 11799254"/>
              <a:gd name="connsiteY3" fmla="*/ 4527406 h 6687061"/>
              <a:gd name="connsiteX4" fmla="*/ 3418552 w 11799254"/>
              <a:gd name="connsiteY4" fmla="*/ 4552221 h 6687061"/>
              <a:gd name="connsiteX5" fmla="*/ 3361464 w 11799254"/>
              <a:gd name="connsiteY5" fmla="*/ 4690505 h 6687061"/>
              <a:gd name="connsiteX6" fmla="*/ 3072313 w 11799254"/>
              <a:gd name="connsiteY6" fmla="*/ 4886962 h 6687061"/>
              <a:gd name="connsiteX7" fmla="*/ 2761016 w 11799254"/>
              <a:gd name="connsiteY7" fmla="*/ 4886962 h 6687061"/>
              <a:gd name="connsiteX8" fmla="*/ 2745724 w 11799254"/>
              <a:gd name="connsiteY8" fmla="*/ 4865378 h 6687061"/>
              <a:gd name="connsiteX9" fmla="*/ 4631167 w 11799254"/>
              <a:gd name="connsiteY9" fmla="*/ 4432212 h 6687061"/>
              <a:gd name="connsiteX10" fmla="*/ 4942464 w 11799254"/>
              <a:gd name="connsiteY10" fmla="*/ 4432212 h 6687061"/>
              <a:gd name="connsiteX11" fmla="*/ 5231615 w 11799254"/>
              <a:gd name="connsiteY11" fmla="*/ 4235743 h 6687061"/>
              <a:gd name="connsiteX12" fmla="*/ 5288702 w 11799254"/>
              <a:gd name="connsiteY12" fmla="*/ 4097459 h 6687061"/>
              <a:gd name="connsiteX13" fmla="*/ 5271130 w 11799254"/>
              <a:gd name="connsiteY13" fmla="*/ 4072643 h 6687061"/>
              <a:gd name="connsiteX14" fmla="*/ 5271130 w 11799254"/>
              <a:gd name="connsiteY14" fmla="*/ 4072643 h 6687061"/>
              <a:gd name="connsiteX15" fmla="*/ 4964774 w 11799254"/>
              <a:gd name="connsiteY15" fmla="*/ 4072643 h 6687061"/>
              <a:gd name="connsiteX16" fmla="*/ 4676396 w 11799254"/>
              <a:gd name="connsiteY16" fmla="*/ 4252054 h 6687061"/>
              <a:gd name="connsiteX17" fmla="*/ 4615875 w 11799254"/>
              <a:gd name="connsiteY17" fmla="*/ 4410616 h 6687061"/>
              <a:gd name="connsiteX18" fmla="*/ 4631167 w 11799254"/>
              <a:gd name="connsiteY18" fmla="*/ 4432212 h 6687061"/>
              <a:gd name="connsiteX19" fmla="*/ 6744491 w 11799254"/>
              <a:gd name="connsiteY19" fmla="*/ 454764 h 6687061"/>
              <a:gd name="connsiteX20" fmla="*/ 6744491 w 11799254"/>
              <a:gd name="connsiteY20" fmla="*/ 454764 h 6687061"/>
              <a:gd name="connsiteX21" fmla="*/ 6762063 w 11799254"/>
              <a:gd name="connsiteY21" fmla="*/ 479577 h 6687061"/>
              <a:gd name="connsiteX22" fmla="*/ 6704976 w 11799254"/>
              <a:gd name="connsiteY22" fmla="*/ 617860 h 6687061"/>
              <a:gd name="connsiteX23" fmla="*/ 6415824 w 11799254"/>
              <a:gd name="connsiteY23" fmla="*/ 814326 h 6687061"/>
              <a:gd name="connsiteX24" fmla="*/ 6104528 w 11799254"/>
              <a:gd name="connsiteY24" fmla="*/ 814326 h 6687061"/>
              <a:gd name="connsiteX25" fmla="*/ 6089236 w 11799254"/>
              <a:gd name="connsiteY25" fmla="*/ 792731 h 6687061"/>
              <a:gd name="connsiteX26" fmla="*/ 6149757 w 11799254"/>
              <a:gd name="connsiteY26" fmla="*/ 634172 h 6687061"/>
              <a:gd name="connsiteX27" fmla="*/ 6438135 w 11799254"/>
              <a:gd name="connsiteY27" fmla="*/ 454764 h 6687061"/>
              <a:gd name="connsiteX28" fmla="*/ 6744491 w 11799254"/>
              <a:gd name="connsiteY28" fmla="*/ 454764 h 6687061"/>
              <a:gd name="connsiteX29" fmla="*/ 6699452 w 11799254"/>
              <a:gd name="connsiteY29" fmla="*/ 500825 h 6687061"/>
              <a:gd name="connsiteX30" fmla="*/ 6438135 w 11799254"/>
              <a:gd name="connsiteY30" fmla="*/ 500825 h 6687061"/>
              <a:gd name="connsiteX31" fmla="*/ 6192769 w 11799254"/>
              <a:gd name="connsiteY31" fmla="*/ 650603 h 6687061"/>
              <a:gd name="connsiteX32" fmla="*/ 6149263 w 11799254"/>
              <a:gd name="connsiteY32" fmla="*/ 764609 h 6687061"/>
              <a:gd name="connsiteX33" fmla="*/ 6151772 w 11799254"/>
              <a:gd name="connsiteY33" fmla="*/ 768267 h 6687061"/>
              <a:gd name="connsiteX34" fmla="*/ 6415824 w 11799254"/>
              <a:gd name="connsiteY34" fmla="*/ 768267 h 6687061"/>
              <a:gd name="connsiteX35" fmla="*/ 6661963 w 11799254"/>
              <a:gd name="connsiteY35" fmla="*/ 601431 h 6687061"/>
              <a:gd name="connsiteX36" fmla="*/ 6662179 w 11799254"/>
              <a:gd name="connsiteY36" fmla="*/ 600852 h 6687061"/>
              <a:gd name="connsiteX37" fmla="*/ 6662420 w 11799254"/>
              <a:gd name="connsiteY37" fmla="*/ 600279 h 6687061"/>
              <a:gd name="connsiteX38" fmla="*/ 6701948 w 11799254"/>
              <a:gd name="connsiteY38" fmla="*/ 504551 h 6687061"/>
              <a:gd name="connsiteX39" fmla="*/ 6699452 w 11799254"/>
              <a:gd name="connsiteY39" fmla="*/ 500826 h 6687061"/>
              <a:gd name="connsiteX40" fmla="*/ 3960657 w 11799254"/>
              <a:gd name="connsiteY40" fmla="*/ 4432212 h 6687061"/>
              <a:gd name="connsiteX41" fmla="*/ 4271955 w 11799254"/>
              <a:gd name="connsiteY41" fmla="*/ 4432212 h 6687061"/>
              <a:gd name="connsiteX42" fmla="*/ 4561105 w 11799254"/>
              <a:gd name="connsiteY42" fmla="*/ 4235743 h 6687061"/>
              <a:gd name="connsiteX43" fmla="*/ 4618193 w 11799254"/>
              <a:gd name="connsiteY43" fmla="*/ 4097459 h 6687061"/>
              <a:gd name="connsiteX44" fmla="*/ 4600621 w 11799254"/>
              <a:gd name="connsiteY44" fmla="*/ 4072643 h 6687061"/>
              <a:gd name="connsiteX45" fmla="*/ 4600621 w 11799254"/>
              <a:gd name="connsiteY45" fmla="*/ 4072643 h 6687061"/>
              <a:gd name="connsiteX46" fmla="*/ 4294265 w 11799254"/>
              <a:gd name="connsiteY46" fmla="*/ 4072643 h 6687061"/>
              <a:gd name="connsiteX47" fmla="*/ 4005887 w 11799254"/>
              <a:gd name="connsiteY47" fmla="*/ 4252054 h 6687061"/>
              <a:gd name="connsiteX48" fmla="*/ 3945353 w 11799254"/>
              <a:gd name="connsiteY48" fmla="*/ 4410616 h 6687061"/>
              <a:gd name="connsiteX49" fmla="*/ 3960657 w 11799254"/>
              <a:gd name="connsiteY49" fmla="*/ 4432212 h 6687061"/>
              <a:gd name="connsiteX50" fmla="*/ 9953594 w 11799254"/>
              <a:gd name="connsiteY50" fmla="*/ 1 h 6687061"/>
              <a:gd name="connsiteX51" fmla="*/ 9953594 w 11799254"/>
              <a:gd name="connsiteY51" fmla="*/ 4 h 6687061"/>
              <a:gd name="connsiteX52" fmla="*/ 9971166 w 11799254"/>
              <a:gd name="connsiteY52" fmla="*/ 24817 h 6687061"/>
              <a:gd name="connsiteX53" fmla="*/ 9914066 w 11799254"/>
              <a:gd name="connsiteY53" fmla="*/ 163099 h 6687061"/>
              <a:gd name="connsiteX54" fmla="*/ 9624927 w 11799254"/>
              <a:gd name="connsiteY54" fmla="*/ 359565 h 6687061"/>
              <a:gd name="connsiteX55" fmla="*/ 9313618 w 11799254"/>
              <a:gd name="connsiteY55" fmla="*/ 359565 h 6687061"/>
              <a:gd name="connsiteX56" fmla="*/ 9298326 w 11799254"/>
              <a:gd name="connsiteY56" fmla="*/ 337970 h 6687061"/>
              <a:gd name="connsiteX57" fmla="*/ 9358860 w 11799254"/>
              <a:gd name="connsiteY57" fmla="*/ 179408 h 6687061"/>
              <a:gd name="connsiteX58" fmla="*/ 9647238 w 11799254"/>
              <a:gd name="connsiteY58" fmla="*/ 0 h 6687061"/>
              <a:gd name="connsiteX59" fmla="*/ 9953594 w 11799254"/>
              <a:gd name="connsiteY59" fmla="*/ 0 h 6687061"/>
              <a:gd name="connsiteX60" fmla="*/ 9908542 w 11799254"/>
              <a:gd name="connsiteY60" fmla="*/ 46062 h 6687061"/>
              <a:gd name="connsiteX61" fmla="*/ 9647238 w 11799254"/>
              <a:gd name="connsiteY61" fmla="*/ 46062 h 6687061"/>
              <a:gd name="connsiteX62" fmla="*/ 9401872 w 11799254"/>
              <a:gd name="connsiteY62" fmla="*/ 195840 h 6687061"/>
              <a:gd name="connsiteX63" fmla="*/ 9358353 w 11799254"/>
              <a:gd name="connsiteY63" fmla="*/ 309846 h 6687061"/>
              <a:gd name="connsiteX64" fmla="*/ 9360875 w 11799254"/>
              <a:gd name="connsiteY64" fmla="*/ 313506 h 6687061"/>
              <a:gd name="connsiteX65" fmla="*/ 9624927 w 11799254"/>
              <a:gd name="connsiteY65" fmla="*/ 313506 h 6687061"/>
              <a:gd name="connsiteX66" fmla="*/ 9871054 w 11799254"/>
              <a:gd name="connsiteY66" fmla="*/ 146670 h 6687061"/>
              <a:gd name="connsiteX67" fmla="*/ 9871269 w 11799254"/>
              <a:gd name="connsiteY67" fmla="*/ 146091 h 6687061"/>
              <a:gd name="connsiteX68" fmla="*/ 9871510 w 11799254"/>
              <a:gd name="connsiteY68" fmla="*/ 145518 h 6687061"/>
              <a:gd name="connsiteX69" fmla="*/ 9911038 w 11799254"/>
              <a:gd name="connsiteY69" fmla="*/ 49787 h 6687061"/>
              <a:gd name="connsiteX70" fmla="*/ 9908542 w 11799254"/>
              <a:gd name="connsiteY70" fmla="*/ 46062 h 6687061"/>
              <a:gd name="connsiteX71" fmla="*/ 3430284 w 11799254"/>
              <a:gd name="connsiteY71" fmla="*/ 4886962 h 6687061"/>
              <a:gd name="connsiteX72" fmla="*/ 3741580 w 11799254"/>
              <a:gd name="connsiteY72" fmla="*/ 4886962 h 6687061"/>
              <a:gd name="connsiteX73" fmla="*/ 4030731 w 11799254"/>
              <a:gd name="connsiteY73" fmla="*/ 4690505 h 6687061"/>
              <a:gd name="connsiteX74" fmla="*/ 4087832 w 11799254"/>
              <a:gd name="connsiteY74" fmla="*/ 4552221 h 6687061"/>
              <a:gd name="connsiteX75" fmla="*/ 4070259 w 11799254"/>
              <a:gd name="connsiteY75" fmla="*/ 4527406 h 6687061"/>
              <a:gd name="connsiteX76" fmla="*/ 3763903 w 11799254"/>
              <a:gd name="connsiteY76" fmla="*/ 4527406 h 6687061"/>
              <a:gd name="connsiteX77" fmla="*/ 3475525 w 11799254"/>
              <a:gd name="connsiteY77" fmla="*/ 4706816 h 6687061"/>
              <a:gd name="connsiteX78" fmla="*/ 3414992 w 11799254"/>
              <a:gd name="connsiteY78" fmla="*/ 4865378 h 6687061"/>
              <a:gd name="connsiteX79" fmla="*/ 3430284 w 11799254"/>
              <a:gd name="connsiteY79" fmla="*/ 4886962 h 6687061"/>
              <a:gd name="connsiteX80" fmla="*/ 10918563 w 11799254"/>
              <a:gd name="connsiteY80" fmla="*/ 3619136 h 6687061"/>
              <a:gd name="connsiteX81" fmla="*/ 10630184 w 11799254"/>
              <a:gd name="connsiteY81" fmla="*/ 3798547 h 6687061"/>
              <a:gd name="connsiteX82" fmla="*/ 10569650 w 11799254"/>
              <a:gd name="connsiteY82" fmla="*/ 3957109 h 6687061"/>
              <a:gd name="connsiteX83" fmla="*/ 10584955 w 11799254"/>
              <a:gd name="connsiteY83" fmla="*/ 3978705 h 6687061"/>
              <a:gd name="connsiteX84" fmla="*/ 10896239 w 11799254"/>
              <a:gd name="connsiteY84" fmla="*/ 3978705 h 6687061"/>
              <a:gd name="connsiteX85" fmla="*/ 11185390 w 11799254"/>
              <a:gd name="connsiteY85" fmla="*/ 3782236 h 6687061"/>
              <a:gd name="connsiteX86" fmla="*/ 11242491 w 11799254"/>
              <a:gd name="connsiteY86" fmla="*/ 3643952 h 6687061"/>
              <a:gd name="connsiteX87" fmla="*/ 11224918 w 11799254"/>
              <a:gd name="connsiteY87" fmla="*/ 3619136 h 6687061"/>
              <a:gd name="connsiteX88" fmla="*/ 11224918 w 11799254"/>
              <a:gd name="connsiteY88" fmla="*/ 3619136 h 6687061"/>
              <a:gd name="connsiteX89" fmla="*/ 10918563 w 11799254"/>
              <a:gd name="connsiteY89" fmla="*/ 3619136 h 6687061"/>
              <a:gd name="connsiteX90" fmla="*/ 1056449 w 11799254"/>
              <a:gd name="connsiteY90" fmla="*/ 3508671 h 6687061"/>
              <a:gd name="connsiteX91" fmla="*/ 1116974 w 11799254"/>
              <a:gd name="connsiteY91" fmla="*/ 3350097 h 6687061"/>
              <a:gd name="connsiteX92" fmla="*/ 1405353 w 11799254"/>
              <a:gd name="connsiteY92" fmla="*/ 3170699 h 6687061"/>
              <a:gd name="connsiteX93" fmla="*/ 1711708 w 11799254"/>
              <a:gd name="connsiteY93" fmla="*/ 3170699 h 6687061"/>
              <a:gd name="connsiteX94" fmla="*/ 1729281 w 11799254"/>
              <a:gd name="connsiteY94" fmla="*/ 3195514 h 6687061"/>
              <a:gd name="connsiteX95" fmla="*/ 1672193 w 11799254"/>
              <a:gd name="connsiteY95" fmla="*/ 3333798 h 6687061"/>
              <a:gd name="connsiteX96" fmla="*/ 1383042 w 11799254"/>
              <a:gd name="connsiteY96" fmla="*/ 3530255 h 6687061"/>
              <a:gd name="connsiteX97" fmla="*/ 1071743 w 11799254"/>
              <a:gd name="connsiteY97" fmla="*/ 3530255 h 6687061"/>
              <a:gd name="connsiteX98" fmla="*/ 1056451 w 11799254"/>
              <a:gd name="connsiteY98" fmla="*/ 3508671 h 6687061"/>
              <a:gd name="connsiteX99" fmla="*/ 1118991 w 11799254"/>
              <a:gd name="connsiteY99" fmla="*/ 3484198 h 6687061"/>
              <a:gd name="connsiteX100" fmla="*/ 1383029 w 11799254"/>
              <a:gd name="connsiteY100" fmla="*/ 3484198 h 6687061"/>
              <a:gd name="connsiteX101" fmla="*/ 1629181 w 11799254"/>
              <a:gd name="connsiteY101" fmla="*/ 3317360 h 6687061"/>
              <a:gd name="connsiteX102" fmla="*/ 1629396 w 11799254"/>
              <a:gd name="connsiteY102" fmla="*/ 3316790 h 6687061"/>
              <a:gd name="connsiteX103" fmla="*/ 1629624 w 11799254"/>
              <a:gd name="connsiteY103" fmla="*/ 3316207 h 6687061"/>
              <a:gd name="connsiteX104" fmla="*/ 1669152 w 11799254"/>
              <a:gd name="connsiteY104" fmla="*/ 3220481 h 6687061"/>
              <a:gd name="connsiteX105" fmla="*/ 1666669 w 11799254"/>
              <a:gd name="connsiteY105" fmla="*/ 3216755 h 6687061"/>
              <a:gd name="connsiteX106" fmla="*/ 1405353 w 11799254"/>
              <a:gd name="connsiteY106" fmla="*/ 3216755 h 6687061"/>
              <a:gd name="connsiteX107" fmla="*/ 1159987 w 11799254"/>
              <a:gd name="connsiteY107" fmla="*/ 3366535 h 6687061"/>
              <a:gd name="connsiteX108" fmla="*/ 1116466 w 11799254"/>
              <a:gd name="connsiteY108" fmla="*/ 3480548 h 6687061"/>
              <a:gd name="connsiteX109" fmla="*/ 1118990 w 11799254"/>
              <a:gd name="connsiteY109" fmla="*/ 3484198 h 6687061"/>
              <a:gd name="connsiteX110" fmla="*/ 1223266 w 11799254"/>
              <a:gd name="connsiteY110" fmla="*/ 3978705 h 6687061"/>
              <a:gd name="connsiteX111" fmla="*/ 1534567 w 11799254"/>
              <a:gd name="connsiteY111" fmla="*/ 3978705 h 6687061"/>
              <a:gd name="connsiteX112" fmla="*/ 1823717 w 11799254"/>
              <a:gd name="connsiteY112" fmla="*/ 3782236 h 6687061"/>
              <a:gd name="connsiteX113" fmla="*/ 1880805 w 11799254"/>
              <a:gd name="connsiteY113" fmla="*/ 3643952 h 6687061"/>
              <a:gd name="connsiteX114" fmla="*/ 1863233 w 11799254"/>
              <a:gd name="connsiteY114" fmla="*/ 3619136 h 6687061"/>
              <a:gd name="connsiteX115" fmla="*/ 1863233 w 11799254"/>
              <a:gd name="connsiteY115" fmla="*/ 3619136 h 6687061"/>
              <a:gd name="connsiteX116" fmla="*/ 1556877 w 11799254"/>
              <a:gd name="connsiteY116" fmla="*/ 3619136 h 6687061"/>
              <a:gd name="connsiteX117" fmla="*/ 1268499 w 11799254"/>
              <a:gd name="connsiteY117" fmla="*/ 3798547 h 6687061"/>
              <a:gd name="connsiteX118" fmla="*/ 1207973 w 11799254"/>
              <a:gd name="connsiteY118" fmla="*/ 3957109 h 6687061"/>
              <a:gd name="connsiteX119" fmla="*/ 1223265 w 11799254"/>
              <a:gd name="connsiteY119" fmla="*/ 3978705 h 6687061"/>
              <a:gd name="connsiteX120" fmla="*/ 2071782 w 11799254"/>
              <a:gd name="connsiteY120" fmla="*/ 3170699 h 6687061"/>
              <a:gd name="connsiteX121" fmla="*/ 1783404 w 11799254"/>
              <a:gd name="connsiteY121" fmla="*/ 3350109 h 6687061"/>
              <a:gd name="connsiteX122" fmla="*/ 1722870 w 11799254"/>
              <a:gd name="connsiteY122" fmla="*/ 3508671 h 6687061"/>
              <a:gd name="connsiteX123" fmla="*/ 1738174 w 11799254"/>
              <a:gd name="connsiteY123" fmla="*/ 3530255 h 6687061"/>
              <a:gd name="connsiteX124" fmla="*/ 2049471 w 11799254"/>
              <a:gd name="connsiteY124" fmla="*/ 3530255 h 6687061"/>
              <a:gd name="connsiteX125" fmla="*/ 2338622 w 11799254"/>
              <a:gd name="connsiteY125" fmla="*/ 3333798 h 6687061"/>
              <a:gd name="connsiteX126" fmla="*/ 2395710 w 11799254"/>
              <a:gd name="connsiteY126" fmla="*/ 3195514 h 6687061"/>
              <a:gd name="connsiteX127" fmla="*/ 2378138 w 11799254"/>
              <a:gd name="connsiteY127" fmla="*/ 3170699 h 6687061"/>
              <a:gd name="connsiteX128" fmla="*/ 2378138 w 11799254"/>
              <a:gd name="connsiteY128" fmla="*/ 3170699 h 6687061"/>
              <a:gd name="connsiteX129" fmla="*/ 2071782 w 11799254"/>
              <a:gd name="connsiteY129" fmla="*/ 3170699 h 6687061"/>
              <a:gd name="connsiteX130" fmla="*/ 4085513 w 11799254"/>
              <a:gd name="connsiteY130" fmla="*/ 4865378 h 6687061"/>
              <a:gd name="connsiteX131" fmla="*/ 4146035 w 11799254"/>
              <a:gd name="connsiteY131" fmla="*/ 4706816 h 6687061"/>
              <a:gd name="connsiteX132" fmla="*/ 4434413 w 11799254"/>
              <a:gd name="connsiteY132" fmla="*/ 4527406 h 6687061"/>
              <a:gd name="connsiteX133" fmla="*/ 4740769 w 11799254"/>
              <a:gd name="connsiteY133" fmla="*/ 4527406 h 6687061"/>
              <a:gd name="connsiteX134" fmla="*/ 4758341 w 11799254"/>
              <a:gd name="connsiteY134" fmla="*/ 4552221 h 6687061"/>
              <a:gd name="connsiteX135" fmla="*/ 4701253 w 11799254"/>
              <a:gd name="connsiteY135" fmla="*/ 4690505 h 6687061"/>
              <a:gd name="connsiteX136" fmla="*/ 4412090 w 11799254"/>
              <a:gd name="connsiteY136" fmla="*/ 4886962 h 6687061"/>
              <a:gd name="connsiteX137" fmla="*/ 4100805 w 11799254"/>
              <a:gd name="connsiteY137" fmla="*/ 4886962 h 6687061"/>
              <a:gd name="connsiteX138" fmla="*/ 4085513 w 11799254"/>
              <a:gd name="connsiteY138" fmla="*/ 4865378 h 6687061"/>
              <a:gd name="connsiteX139" fmla="*/ 4148049 w 11799254"/>
              <a:gd name="connsiteY139" fmla="*/ 4840905 h 6687061"/>
              <a:gd name="connsiteX140" fmla="*/ 4412090 w 11799254"/>
              <a:gd name="connsiteY140" fmla="*/ 4840905 h 6687061"/>
              <a:gd name="connsiteX141" fmla="*/ 4658241 w 11799254"/>
              <a:gd name="connsiteY141" fmla="*/ 4674080 h 6687061"/>
              <a:gd name="connsiteX142" fmla="*/ 4658456 w 11799254"/>
              <a:gd name="connsiteY142" fmla="*/ 4673497 h 6687061"/>
              <a:gd name="connsiteX143" fmla="*/ 4658684 w 11799254"/>
              <a:gd name="connsiteY143" fmla="*/ 4672926 h 6687061"/>
              <a:gd name="connsiteX144" fmla="*/ 4698225 w 11799254"/>
              <a:gd name="connsiteY144" fmla="*/ 4577188 h 6687061"/>
              <a:gd name="connsiteX145" fmla="*/ 4695729 w 11799254"/>
              <a:gd name="connsiteY145" fmla="*/ 4573462 h 6687061"/>
              <a:gd name="connsiteX146" fmla="*/ 4434413 w 11799254"/>
              <a:gd name="connsiteY146" fmla="*/ 4573462 h 6687061"/>
              <a:gd name="connsiteX147" fmla="*/ 4189047 w 11799254"/>
              <a:gd name="connsiteY147" fmla="*/ 4723241 h 6687061"/>
              <a:gd name="connsiteX148" fmla="*/ 4145528 w 11799254"/>
              <a:gd name="connsiteY148" fmla="*/ 4837255 h 6687061"/>
              <a:gd name="connsiteX149" fmla="*/ 4148049 w 11799254"/>
              <a:gd name="connsiteY149" fmla="*/ 4840905 h 6687061"/>
              <a:gd name="connsiteX150" fmla="*/ 1955668 w 11799254"/>
              <a:gd name="connsiteY150" fmla="*/ 4432212 h 6687061"/>
              <a:gd name="connsiteX151" fmla="*/ 2266965 w 11799254"/>
              <a:gd name="connsiteY151" fmla="*/ 4432212 h 6687061"/>
              <a:gd name="connsiteX152" fmla="*/ 2556116 w 11799254"/>
              <a:gd name="connsiteY152" fmla="*/ 4235743 h 6687061"/>
              <a:gd name="connsiteX153" fmla="*/ 2613216 w 11799254"/>
              <a:gd name="connsiteY153" fmla="*/ 4097459 h 6687061"/>
              <a:gd name="connsiteX154" fmla="*/ 2595631 w 11799254"/>
              <a:gd name="connsiteY154" fmla="*/ 4072643 h 6687061"/>
              <a:gd name="connsiteX155" fmla="*/ 2595631 w 11799254"/>
              <a:gd name="connsiteY155" fmla="*/ 4072643 h 6687061"/>
              <a:gd name="connsiteX156" fmla="*/ 2289288 w 11799254"/>
              <a:gd name="connsiteY156" fmla="*/ 4072643 h 6687061"/>
              <a:gd name="connsiteX157" fmla="*/ 2000910 w 11799254"/>
              <a:gd name="connsiteY157" fmla="*/ 4252054 h 6687061"/>
              <a:gd name="connsiteX158" fmla="*/ 1940376 w 11799254"/>
              <a:gd name="connsiteY158" fmla="*/ 4410616 h 6687061"/>
              <a:gd name="connsiteX159" fmla="*/ 1955668 w 11799254"/>
              <a:gd name="connsiteY159" fmla="*/ 4432212 h 6687061"/>
              <a:gd name="connsiteX160" fmla="*/ 2622110 w 11799254"/>
              <a:gd name="connsiteY160" fmla="*/ 4432212 h 6687061"/>
              <a:gd name="connsiteX161" fmla="*/ 2933407 w 11799254"/>
              <a:gd name="connsiteY161" fmla="*/ 4432212 h 6687061"/>
              <a:gd name="connsiteX162" fmla="*/ 3222558 w 11799254"/>
              <a:gd name="connsiteY162" fmla="*/ 4235743 h 6687061"/>
              <a:gd name="connsiteX163" fmla="*/ 3279646 w 11799254"/>
              <a:gd name="connsiteY163" fmla="*/ 4097459 h 6687061"/>
              <a:gd name="connsiteX164" fmla="*/ 3262074 w 11799254"/>
              <a:gd name="connsiteY164" fmla="*/ 4072643 h 6687061"/>
              <a:gd name="connsiteX165" fmla="*/ 3262074 w 11799254"/>
              <a:gd name="connsiteY165" fmla="*/ 4072643 h 6687061"/>
              <a:gd name="connsiteX166" fmla="*/ 2955730 w 11799254"/>
              <a:gd name="connsiteY166" fmla="*/ 4072643 h 6687061"/>
              <a:gd name="connsiteX167" fmla="*/ 2667339 w 11799254"/>
              <a:gd name="connsiteY167" fmla="*/ 4252054 h 6687061"/>
              <a:gd name="connsiteX168" fmla="*/ 2606818 w 11799254"/>
              <a:gd name="connsiteY168" fmla="*/ 4410616 h 6687061"/>
              <a:gd name="connsiteX169" fmla="*/ 2622110 w 11799254"/>
              <a:gd name="connsiteY169" fmla="*/ 4432212 h 6687061"/>
              <a:gd name="connsiteX170" fmla="*/ 1877245 w 11799254"/>
              <a:gd name="connsiteY170" fmla="*/ 3957109 h 6687061"/>
              <a:gd name="connsiteX171" fmla="*/ 1937766 w 11799254"/>
              <a:gd name="connsiteY171" fmla="*/ 3798547 h 6687061"/>
              <a:gd name="connsiteX172" fmla="*/ 2226145 w 11799254"/>
              <a:gd name="connsiteY172" fmla="*/ 3619149 h 6687061"/>
              <a:gd name="connsiteX173" fmla="*/ 2532500 w 11799254"/>
              <a:gd name="connsiteY173" fmla="*/ 3619149 h 6687061"/>
              <a:gd name="connsiteX174" fmla="*/ 2550073 w 11799254"/>
              <a:gd name="connsiteY174" fmla="*/ 3643965 h 6687061"/>
              <a:gd name="connsiteX175" fmla="*/ 2492985 w 11799254"/>
              <a:gd name="connsiteY175" fmla="*/ 3782248 h 6687061"/>
              <a:gd name="connsiteX176" fmla="*/ 2203834 w 11799254"/>
              <a:gd name="connsiteY176" fmla="*/ 3978705 h 6687061"/>
              <a:gd name="connsiteX177" fmla="*/ 1892537 w 11799254"/>
              <a:gd name="connsiteY177" fmla="*/ 3978705 h 6687061"/>
              <a:gd name="connsiteX178" fmla="*/ 1877245 w 11799254"/>
              <a:gd name="connsiteY178" fmla="*/ 3957109 h 6687061"/>
              <a:gd name="connsiteX179" fmla="*/ 1939781 w 11799254"/>
              <a:gd name="connsiteY179" fmla="*/ 3932649 h 6687061"/>
              <a:gd name="connsiteX180" fmla="*/ 2203834 w 11799254"/>
              <a:gd name="connsiteY180" fmla="*/ 3932649 h 6687061"/>
              <a:gd name="connsiteX181" fmla="*/ 2449973 w 11799254"/>
              <a:gd name="connsiteY181" fmla="*/ 3765810 h 6687061"/>
              <a:gd name="connsiteX182" fmla="*/ 2450188 w 11799254"/>
              <a:gd name="connsiteY182" fmla="*/ 3765228 h 6687061"/>
              <a:gd name="connsiteX183" fmla="*/ 2450429 w 11799254"/>
              <a:gd name="connsiteY183" fmla="*/ 3764657 h 6687061"/>
              <a:gd name="connsiteX184" fmla="*/ 2489944 w 11799254"/>
              <a:gd name="connsiteY184" fmla="*/ 3668932 h 6687061"/>
              <a:gd name="connsiteX185" fmla="*/ 2487461 w 11799254"/>
              <a:gd name="connsiteY185" fmla="*/ 3665206 h 6687061"/>
              <a:gd name="connsiteX186" fmla="*/ 2226145 w 11799254"/>
              <a:gd name="connsiteY186" fmla="*/ 3665206 h 6687061"/>
              <a:gd name="connsiteX187" fmla="*/ 1980779 w 11799254"/>
              <a:gd name="connsiteY187" fmla="*/ 3814985 h 6687061"/>
              <a:gd name="connsiteX188" fmla="*/ 1937260 w 11799254"/>
              <a:gd name="connsiteY188" fmla="*/ 3928986 h 6687061"/>
              <a:gd name="connsiteX189" fmla="*/ 1939781 w 11799254"/>
              <a:gd name="connsiteY189" fmla="*/ 3932649 h 6687061"/>
              <a:gd name="connsiteX190" fmla="*/ 5285142 w 11799254"/>
              <a:gd name="connsiteY190" fmla="*/ 4410616 h 6687061"/>
              <a:gd name="connsiteX191" fmla="*/ 5345663 w 11799254"/>
              <a:gd name="connsiteY191" fmla="*/ 4252054 h 6687061"/>
              <a:gd name="connsiteX192" fmla="*/ 5634054 w 11799254"/>
              <a:gd name="connsiteY192" fmla="*/ 4072643 h 6687061"/>
              <a:gd name="connsiteX193" fmla="*/ 5940397 w 11799254"/>
              <a:gd name="connsiteY193" fmla="*/ 4072643 h 6687061"/>
              <a:gd name="connsiteX194" fmla="*/ 5957982 w 11799254"/>
              <a:gd name="connsiteY194" fmla="*/ 4097459 h 6687061"/>
              <a:gd name="connsiteX195" fmla="*/ 5900882 w 11799254"/>
              <a:gd name="connsiteY195" fmla="*/ 4235743 h 6687061"/>
              <a:gd name="connsiteX196" fmla="*/ 5611731 w 11799254"/>
              <a:gd name="connsiteY196" fmla="*/ 4432212 h 6687061"/>
              <a:gd name="connsiteX197" fmla="*/ 5300434 w 11799254"/>
              <a:gd name="connsiteY197" fmla="*/ 4432212 h 6687061"/>
              <a:gd name="connsiteX198" fmla="*/ 5285142 w 11799254"/>
              <a:gd name="connsiteY198" fmla="*/ 4410616 h 6687061"/>
              <a:gd name="connsiteX199" fmla="*/ 5347690 w 11799254"/>
              <a:gd name="connsiteY199" fmla="*/ 4386143 h 6687061"/>
              <a:gd name="connsiteX200" fmla="*/ 5611731 w 11799254"/>
              <a:gd name="connsiteY200" fmla="*/ 4386143 h 6687061"/>
              <a:gd name="connsiteX201" fmla="*/ 5857870 w 11799254"/>
              <a:gd name="connsiteY201" fmla="*/ 4219318 h 6687061"/>
              <a:gd name="connsiteX202" fmla="*/ 5858097 w 11799254"/>
              <a:gd name="connsiteY202" fmla="*/ 4218735 h 6687061"/>
              <a:gd name="connsiteX203" fmla="*/ 5858326 w 11799254"/>
              <a:gd name="connsiteY203" fmla="*/ 4218165 h 6687061"/>
              <a:gd name="connsiteX204" fmla="*/ 5897854 w 11799254"/>
              <a:gd name="connsiteY204" fmla="*/ 4122439 h 6687061"/>
              <a:gd name="connsiteX205" fmla="*/ 5895358 w 11799254"/>
              <a:gd name="connsiteY205" fmla="*/ 4118713 h 6687061"/>
              <a:gd name="connsiteX206" fmla="*/ 5634054 w 11799254"/>
              <a:gd name="connsiteY206" fmla="*/ 4118713 h 6687061"/>
              <a:gd name="connsiteX207" fmla="*/ 5388688 w 11799254"/>
              <a:gd name="connsiteY207" fmla="*/ 4268492 h 6687061"/>
              <a:gd name="connsiteX208" fmla="*/ 5345169 w 11799254"/>
              <a:gd name="connsiteY208" fmla="*/ 4382493 h 6687061"/>
              <a:gd name="connsiteX209" fmla="*/ 5347690 w 11799254"/>
              <a:gd name="connsiteY209" fmla="*/ 4386156 h 6687061"/>
              <a:gd name="connsiteX210" fmla="*/ 553996 w 11799254"/>
              <a:gd name="connsiteY210" fmla="*/ 3978705 h 6687061"/>
              <a:gd name="connsiteX211" fmla="*/ 865290 w 11799254"/>
              <a:gd name="connsiteY211" fmla="*/ 3978705 h 6687061"/>
              <a:gd name="connsiteX212" fmla="*/ 1154444 w 11799254"/>
              <a:gd name="connsiteY212" fmla="*/ 3782236 h 6687061"/>
              <a:gd name="connsiteX213" fmla="*/ 1211535 w 11799254"/>
              <a:gd name="connsiteY213" fmla="*/ 3643952 h 6687061"/>
              <a:gd name="connsiteX214" fmla="*/ 1193954 w 11799254"/>
              <a:gd name="connsiteY214" fmla="*/ 3619136 h 6687061"/>
              <a:gd name="connsiteX215" fmla="*/ 1193961 w 11799254"/>
              <a:gd name="connsiteY215" fmla="*/ 3619136 h 6687061"/>
              <a:gd name="connsiteX216" fmla="*/ 887602 w 11799254"/>
              <a:gd name="connsiteY216" fmla="*/ 3619136 h 6687061"/>
              <a:gd name="connsiteX217" fmla="*/ 599221 w 11799254"/>
              <a:gd name="connsiteY217" fmla="*/ 3798547 h 6687061"/>
              <a:gd name="connsiteX218" fmla="*/ 538697 w 11799254"/>
              <a:gd name="connsiteY218" fmla="*/ 3957109 h 6687061"/>
              <a:gd name="connsiteX219" fmla="*/ 553995 w 11799254"/>
              <a:gd name="connsiteY219" fmla="*/ 3978705 h 6687061"/>
              <a:gd name="connsiteX220" fmla="*/ 1425319 w 11799254"/>
              <a:gd name="connsiteY220" fmla="*/ 4886962 h 6687061"/>
              <a:gd name="connsiteX221" fmla="*/ 1736616 w 11799254"/>
              <a:gd name="connsiteY221" fmla="*/ 4886962 h 6687061"/>
              <a:gd name="connsiteX222" fmla="*/ 2025767 w 11799254"/>
              <a:gd name="connsiteY222" fmla="*/ 4690505 h 6687061"/>
              <a:gd name="connsiteX223" fmla="*/ 2082855 w 11799254"/>
              <a:gd name="connsiteY223" fmla="*/ 4552221 h 6687061"/>
              <a:gd name="connsiteX224" fmla="*/ 2065283 w 11799254"/>
              <a:gd name="connsiteY224" fmla="*/ 4527406 h 6687061"/>
              <a:gd name="connsiteX225" fmla="*/ 1758927 w 11799254"/>
              <a:gd name="connsiteY225" fmla="*/ 4527406 h 6687061"/>
              <a:gd name="connsiteX226" fmla="*/ 1470549 w 11799254"/>
              <a:gd name="connsiteY226" fmla="*/ 4706816 h 6687061"/>
              <a:gd name="connsiteX227" fmla="*/ 1410015 w 11799254"/>
              <a:gd name="connsiteY227" fmla="*/ 4865378 h 6687061"/>
              <a:gd name="connsiteX228" fmla="*/ 1425307 w 11799254"/>
              <a:gd name="connsiteY228" fmla="*/ 4886962 h 6687061"/>
              <a:gd name="connsiteX229" fmla="*/ 801270 w 11799254"/>
              <a:gd name="connsiteY229" fmla="*/ 634171 h 6687061"/>
              <a:gd name="connsiteX230" fmla="*/ 740745 w 11799254"/>
              <a:gd name="connsiteY230" fmla="*/ 792733 h 6687061"/>
              <a:gd name="connsiteX231" fmla="*/ 756037 w 11799254"/>
              <a:gd name="connsiteY231" fmla="*/ 814324 h 6687061"/>
              <a:gd name="connsiteX232" fmla="*/ 1067337 w 11799254"/>
              <a:gd name="connsiteY232" fmla="*/ 814324 h 6687061"/>
              <a:gd name="connsiteX233" fmla="*/ 1356487 w 11799254"/>
              <a:gd name="connsiteY233" fmla="*/ 617861 h 6687061"/>
              <a:gd name="connsiteX234" fmla="*/ 1413588 w 11799254"/>
              <a:gd name="connsiteY234" fmla="*/ 479576 h 6687061"/>
              <a:gd name="connsiteX235" fmla="*/ 1396003 w 11799254"/>
              <a:gd name="connsiteY235" fmla="*/ 454763 h 6687061"/>
              <a:gd name="connsiteX236" fmla="*/ 1089649 w 11799254"/>
              <a:gd name="connsiteY236" fmla="*/ 454763 h 6687061"/>
              <a:gd name="connsiteX237" fmla="*/ 801269 w 11799254"/>
              <a:gd name="connsiteY237" fmla="*/ 634171 h 6687061"/>
              <a:gd name="connsiteX238" fmla="*/ 4770072 w 11799254"/>
              <a:gd name="connsiteY238" fmla="*/ 4886962 h 6687061"/>
              <a:gd name="connsiteX239" fmla="*/ 5081369 w 11799254"/>
              <a:gd name="connsiteY239" fmla="*/ 4886962 h 6687061"/>
              <a:gd name="connsiteX240" fmla="*/ 5370520 w 11799254"/>
              <a:gd name="connsiteY240" fmla="*/ 4690505 h 6687061"/>
              <a:gd name="connsiteX241" fmla="*/ 5427608 w 11799254"/>
              <a:gd name="connsiteY241" fmla="*/ 4552221 h 6687061"/>
              <a:gd name="connsiteX242" fmla="*/ 5410036 w 11799254"/>
              <a:gd name="connsiteY242" fmla="*/ 4527406 h 6687061"/>
              <a:gd name="connsiteX243" fmla="*/ 5103680 w 11799254"/>
              <a:gd name="connsiteY243" fmla="*/ 4527406 h 6687061"/>
              <a:gd name="connsiteX244" fmla="*/ 4815302 w 11799254"/>
              <a:gd name="connsiteY244" fmla="*/ 4706816 h 6687061"/>
              <a:gd name="connsiteX245" fmla="*/ 4754781 w 11799254"/>
              <a:gd name="connsiteY245" fmla="*/ 4865378 h 6687061"/>
              <a:gd name="connsiteX246" fmla="*/ 4770072 w 11799254"/>
              <a:gd name="connsiteY246" fmla="*/ 4886962 h 6687061"/>
              <a:gd name="connsiteX247" fmla="*/ 3931353 w 11799254"/>
              <a:gd name="connsiteY247" fmla="*/ 1 h 6687061"/>
              <a:gd name="connsiteX248" fmla="*/ 3931353 w 11799254"/>
              <a:gd name="connsiteY248" fmla="*/ 4 h 6687061"/>
              <a:gd name="connsiteX249" fmla="*/ 3948926 w 11799254"/>
              <a:gd name="connsiteY249" fmla="*/ 24817 h 6687061"/>
              <a:gd name="connsiteX250" fmla="*/ 3891838 w 11799254"/>
              <a:gd name="connsiteY250" fmla="*/ 163099 h 6687061"/>
              <a:gd name="connsiteX251" fmla="*/ 3602674 w 11799254"/>
              <a:gd name="connsiteY251" fmla="*/ 359565 h 6687061"/>
              <a:gd name="connsiteX252" fmla="*/ 3291390 w 11799254"/>
              <a:gd name="connsiteY252" fmla="*/ 359565 h 6687061"/>
              <a:gd name="connsiteX253" fmla="*/ 3276098 w 11799254"/>
              <a:gd name="connsiteY253" fmla="*/ 337970 h 6687061"/>
              <a:gd name="connsiteX254" fmla="*/ 3336620 w 11799254"/>
              <a:gd name="connsiteY254" fmla="*/ 179408 h 6687061"/>
              <a:gd name="connsiteX255" fmla="*/ 3624998 w 11799254"/>
              <a:gd name="connsiteY255" fmla="*/ 0 h 6687061"/>
              <a:gd name="connsiteX256" fmla="*/ 3931353 w 11799254"/>
              <a:gd name="connsiteY256" fmla="*/ 0 h 6687061"/>
              <a:gd name="connsiteX257" fmla="*/ 3886302 w 11799254"/>
              <a:gd name="connsiteY257" fmla="*/ 46062 h 6687061"/>
              <a:gd name="connsiteX258" fmla="*/ 3624998 w 11799254"/>
              <a:gd name="connsiteY258" fmla="*/ 46062 h 6687061"/>
              <a:gd name="connsiteX259" fmla="*/ 3379632 w 11799254"/>
              <a:gd name="connsiteY259" fmla="*/ 195840 h 6687061"/>
              <a:gd name="connsiteX260" fmla="*/ 3336113 w 11799254"/>
              <a:gd name="connsiteY260" fmla="*/ 309846 h 6687061"/>
              <a:gd name="connsiteX261" fmla="*/ 3338634 w 11799254"/>
              <a:gd name="connsiteY261" fmla="*/ 313506 h 6687061"/>
              <a:gd name="connsiteX262" fmla="*/ 3602674 w 11799254"/>
              <a:gd name="connsiteY262" fmla="*/ 313506 h 6687061"/>
              <a:gd name="connsiteX263" fmla="*/ 3848813 w 11799254"/>
              <a:gd name="connsiteY263" fmla="*/ 146670 h 6687061"/>
              <a:gd name="connsiteX264" fmla="*/ 3849041 w 11799254"/>
              <a:gd name="connsiteY264" fmla="*/ 146091 h 6687061"/>
              <a:gd name="connsiteX265" fmla="*/ 3849269 w 11799254"/>
              <a:gd name="connsiteY265" fmla="*/ 145518 h 6687061"/>
              <a:gd name="connsiteX266" fmla="*/ 3888797 w 11799254"/>
              <a:gd name="connsiteY266" fmla="*/ 49787 h 6687061"/>
              <a:gd name="connsiteX267" fmla="*/ 3886302 w 11799254"/>
              <a:gd name="connsiteY267" fmla="*/ 46062 h 6687061"/>
              <a:gd name="connsiteX268" fmla="*/ 3276086 w 11799254"/>
              <a:gd name="connsiteY268" fmla="*/ 4410616 h 6687061"/>
              <a:gd name="connsiteX269" fmla="*/ 3336620 w 11799254"/>
              <a:gd name="connsiteY269" fmla="*/ 4252054 h 6687061"/>
              <a:gd name="connsiteX270" fmla="*/ 3624998 w 11799254"/>
              <a:gd name="connsiteY270" fmla="*/ 4072643 h 6687061"/>
              <a:gd name="connsiteX271" fmla="*/ 3931353 w 11799254"/>
              <a:gd name="connsiteY271" fmla="*/ 4072643 h 6687061"/>
              <a:gd name="connsiteX272" fmla="*/ 3948926 w 11799254"/>
              <a:gd name="connsiteY272" fmla="*/ 4097459 h 6687061"/>
              <a:gd name="connsiteX273" fmla="*/ 3891825 w 11799254"/>
              <a:gd name="connsiteY273" fmla="*/ 4235743 h 6687061"/>
              <a:gd name="connsiteX274" fmla="*/ 3602674 w 11799254"/>
              <a:gd name="connsiteY274" fmla="*/ 4432212 h 6687061"/>
              <a:gd name="connsiteX275" fmla="*/ 3291390 w 11799254"/>
              <a:gd name="connsiteY275" fmla="*/ 4432212 h 6687061"/>
              <a:gd name="connsiteX276" fmla="*/ 3276098 w 11799254"/>
              <a:gd name="connsiteY276" fmla="*/ 4410616 h 6687061"/>
              <a:gd name="connsiteX277" fmla="*/ 3338634 w 11799254"/>
              <a:gd name="connsiteY277" fmla="*/ 4386143 h 6687061"/>
              <a:gd name="connsiteX278" fmla="*/ 3602674 w 11799254"/>
              <a:gd name="connsiteY278" fmla="*/ 4386143 h 6687061"/>
              <a:gd name="connsiteX279" fmla="*/ 3848826 w 11799254"/>
              <a:gd name="connsiteY279" fmla="*/ 4219318 h 6687061"/>
              <a:gd name="connsiteX280" fmla="*/ 3849041 w 11799254"/>
              <a:gd name="connsiteY280" fmla="*/ 4218735 h 6687061"/>
              <a:gd name="connsiteX281" fmla="*/ 3849269 w 11799254"/>
              <a:gd name="connsiteY281" fmla="*/ 4218165 h 6687061"/>
              <a:gd name="connsiteX282" fmla="*/ 3888797 w 11799254"/>
              <a:gd name="connsiteY282" fmla="*/ 4122439 h 6687061"/>
              <a:gd name="connsiteX283" fmla="*/ 3886302 w 11799254"/>
              <a:gd name="connsiteY283" fmla="*/ 4118713 h 6687061"/>
              <a:gd name="connsiteX284" fmla="*/ 3624998 w 11799254"/>
              <a:gd name="connsiteY284" fmla="*/ 4118713 h 6687061"/>
              <a:gd name="connsiteX285" fmla="*/ 3379632 w 11799254"/>
              <a:gd name="connsiteY285" fmla="*/ 4268492 h 6687061"/>
              <a:gd name="connsiteX286" fmla="*/ 3336113 w 11799254"/>
              <a:gd name="connsiteY286" fmla="*/ 4382493 h 6687061"/>
              <a:gd name="connsiteX287" fmla="*/ 3338634 w 11799254"/>
              <a:gd name="connsiteY287" fmla="*/ 4386156 h 6687061"/>
              <a:gd name="connsiteX288" fmla="*/ 617132 w 11799254"/>
              <a:gd name="connsiteY288" fmla="*/ 4432212 h 6687061"/>
              <a:gd name="connsiteX289" fmla="*/ 928433 w 11799254"/>
              <a:gd name="connsiteY289" fmla="*/ 4432212 h 6687061"/>
              <a:gd name="connsiteX290" fmla="*/ 1217581 w 11799254"/>
              <a:gd name="connsiteY290" fmla="*/ 4235743 h 6687061"/>
              <a:gd name="connsiteX291" fmla="*/ 1274669 w 11799254"/>
              <a:gd name="connsiteY291" fmla="*/ 4097459 h 6687061"/>
              <a:gd name="connsiteX292" fmla="*/ 1257098 w 11799254"/>
              <a:gd name="connsiteY292" fmla="*/ 4072643 h 6687061"/>
              <a:gd name="connsiteX293" fmla="*/ 1257104 w 11799254"/>
              <a:gd name="connsiteY293" fmla="*/ 4072643 h 6687061"/>
              <a:gd name="connsiteX294" fmla="*/ 950746 w 11799254"/>
              <a:gd name="connsiteY294" fmla="*/ 4072643 h 6687061"/>
              <a:gd name="connsiteX295" fmla="*/ 662365 w 11799254"/>
              <a:gd name="connsiteY295" fmla="*/ 4252054 h 6687061"/>
              <a:gd name="connsiteX296" fmla="*/ 601840 w 11799254"/>
              <a:gd name="connsiteY296" fmla="*/ 4410616 h 6687061"/>
              <a:gd name="connsiteX297" fmla="*/ 617132 w 11799254"/>
              <a:gd name="connsiteY297" fmla="*/ 4432212 h 6687061"/>
              <a:gd name="connsiteX298" fmla="*/ 2912553 w 11799254"/>
              <a:gd name="connsiteY298" fmla="*/ 5335412 h 6687061"/>
              <a:gd name="connsiteX299" fmla="*/ 3223838 w 11799254"/>
              <a:gd name="connsiteY299" fmla="*/ 5335412 h 6687061"/>
              <a:gd name="connsiteX300" fmla="*/ 3513001 w 11799254"/>
              <a:gd name="connsiteY300" fmla="*/ 5138955 h 6687061"/>
              <a:gd name="connsiteX301" fmla="*/ 3570089 w 11799254"/>
              <a:gd name="connsiteY301" fmla="*/ 5000659 h 6687061"/>
              <a:gd name="connsiteX302" fmla="*/ 3552517 w 11799254"/>
              <a:gd name="connsiteY302" fmla="*/ 4975856 h 6687061"/>
              <a:gd name="connsiteX303" fmla="*/ 3246161 w 11799254"/>
              <a:gd name="connsiteY303" fmla="*/ 4975856 h 6687061"/>
              <a:gd name="connsiteX304" fmla="*/ 2957783 w 11799254"/>
              <a:gd name="connsiteY304" fmla="*/ 5155254 h 6687061"/>
              <a:gd name="connsiteX305" fmla="*/ 2897262 w 11799254"/>
              <a:gd name="connsiteY305" fmla="*/ 5313816 h 6687061"/>
              <a:gd name="connsiteX306" fmla="*/ 2912553 w 11799254"/>
              <a:gd name="connsiteY306" fmla="*/ 5335412 h 6687061"/>
              <a:gd name="connsiteX307" fmla="*/ 1374642 w 11799254"/>
              <a:gd name="connsiteY307" fmla="*/ 195838 h 6687061"/>
              <a:gd name="connsiteX308" fmla="*/ 1379317 w 11799254"/>
              <a:gd name="connsiteY308" fmla="*/ 184931 h 6687061"/>
              <a:gd name="connsiteX309" fmla="*/ 1325941 w 11799254"/>
              <a:gd name="connsiteY309" fmla="*/ 194331 h 6687061"/>
              <a:gd name="connsiteX310" fmla="*/ 1271109 w 11799254"/>
              <a:gd name="connsiteY310" fmla="*/ 337970 h 6687061"/>
              <a:gd name="connsiteX311" fmla="*/ 1286401 w 11799254"/>
              <a:gd name="connsiteY311" fmla="*/ 359565 h 6687061"/>
              <a:gd name="connsiteX312" fmla="*/ 1597698 w 11799254"/>
              <a:gd name="connsiteY312" fmla="*/ 359565 h 6687061"/>
              <a:gd name="connsiteX313" fmla="*/ 1886848 w 11799254"/>
              <a:gd name="connsiteY313" fmla="*/ 163099 h 6687061"/>
              <a:gd name="connsiteX314" fmla="*/ 1943936 w 11799254"/>
              <a:gd name="connsiteY314" fmla="*/ 24817 h 6687061"/>
              <a:gd name="connsiteX315" fmla="*/ 1926364 w 11799254"/>
              <a:gd name="connsiteY315" fmla="*/ 4 h 6687061"/>
              <a:gd name="connsiteX316" fmla="*/ 1926364 w 11799254"/>
              <a:gd name="connsiteY316" fmla="*/ 1 h 6687061"/>
              <a:gd name="connsiteX317" fmla="*/ 1787382 w 11799254"/>
              <a:gd name="connsiteY317" fmla="*/ 1 h 6687061"/>
              <a:gd name="connsiteX318" fmla="*/ 1722084 w 11799254"/>
              <a:gd name="connsiteY318" fmla="*/ 46062 h 6687061"/>
              <a:gd name="connsiteX319" fmla="*/ 1881325 w 11799254"/>
              <a:gd name="connsiteY319" fmla="*/ 46062 h 6687061"/>
              <a:gd name="connsiteX320" fmla="*/ 1883808 w 11799254"/>
              <a:gd name="connsiteY320" fmla="*/ 49787 h 6687061"/>
              <a:gd name="connsiteX321" fmla="*/ 1844292 w 11799254"/>
              <a:gd name="connsiteY321" fmla="*/ 145518 h 6687061"/>
              <a:gd name="connsiteX322" fmla="*/ 1844052 w 11799254"/>
              <a:gd name="connsiteY322" fmla="*/ 146091 h 6687061"/>
              <a:gd name="connsiteX323" fmla="*/ 1843836 w 11799254"/>
              <a:gd name="connsiteY323" fmla="*/ 146670 h 6687061"/>
              <a:gd name="connsiteX324" fmla="*/ 1597698 w 11799254"/>
              <a:gd name="connsiteY324" fmla="*/ 313506 h 6687061"/>
              <a:gd name="connsiteX325" fmla="*/ 1333644 w 11799254"/>
              <a:gd name="connsiteY325" fmla="*/ 313506 h 6687061"/>
              <a:gd name="connsiteX326" fmla="*/ 1331123 w 11799254"/>
              <a:gd name="connsiteY326" fmla="*/ 309846 h 6687061"/>
              <a:gd name="connsiteX327" fmla="*/ 1374655 w 11799254"/>
              <a:gd name="connsiteY327" fmla="*/ 195840 h 6687061"/>
              <a:gd name="connsiteX328" fmla="*/ 2230819 w 11799254"/>
              <a:gd name="connsiteY328" fmla="*/ 5313816 h 6687061"/>
              <a:gd name="connsiteX329" fmla="*/ 2291341 w 11799254"/>
              <a:gd name="connsiteY329" fmla="*/ 5155254 h 6687061"/>
              <a:gd name="connsiteX330" fmla="*/ 2579719 w 11799254"/>
              <a:gd name="connsiteY330" fmla="*/ 4975843 h 6687061"/>
              <a:gd name="connsiteX331" fmla="*/ 2886075 w 11799254"/>
              <a:gd name="connsiteY331" fmla="*/ 4975843 h 6687061"/>
              <a:gd name="connsiteX332" fmla="*/ 2886075 w 11799254"/>
              <a:gd name="connsiteY332" fmla="*/ 4975843 h 6687061"/>
              <a:gd name="connsiteX333" fmla="*/ 2903647 w 11799254"/>
              <a:gd name="connsiteY333" fmla="*/ 5000659 h 6687061"/>
              <a:gd name="connsiteX334" fmla="*/ 2846559 w 11799254"/>
              <a:gd name="connsiteY334" fmla="*/ 5138942 h 6687061"/>
              <a:gd name="connsiteX335" fmla="*/ 2557408 w 11799254"/>
              <a:gd name="connsiteY335" fmla="*/ 5335412 h 6687061"/>
              <a:gd name="connsiteX336" fmla="*/ 2246111 w 11799254"/>
              <a:gd name="connsiteY336" fmla="*/ 5335412 h 6687061"/>
              <a:gd name="connsiteX337" fmla="*/ 2230819 w 11799254"/>
              <a:gd name="connsiteY337" fmla="*/ 5313816 h 6687061"/>
              <a:gd name="connsiteX338" fmla="*/ 2293355 w 11799254"/>
              <a:gd name="connsiteY338" fmla="*/ 5289355 h 6687061"/>
              <a:gd name="connsiteX339" fmla="*/ 2557396 w 11799254"/>
              <a:gd name="connsiteY339" fmla="*/ 5289355 h 6687061"/>
              <a:gd name="connsiteX340" fmla="*/ 2803547 w 11799254"/>
              <a:gd name="connsiteY340" fmla="*/ 5122517 h 6687061"/>
              <a:gd name="connsiteX341" fmla="*/ 2803762 w 11799254"/>
              <a:gd name="connsiteY341" fmla="*/ 5121934 h 6687061"/>
              <a:gd name="connsiteX342" fmla="*/ 2804003 w 11799254"/>
              <a:gd name="connsiteY342" fmla="*/ 5121364 h 6687061"/>
              <a:gd name="connsiteX343" fmla="*/ 2843519 w 11799254"/>
              <a:gd name="connsiteY343" fmla="*/ 5025626 h 6687061"/>
              <a:gd name="connsiteX344" fmla="*/ 2841023 w 11799254"/>
              <a:gd name="connsiteY344" fmla="*/ 5021913 h 6687061"/>
              <a:gd name="connsiteX345" fmla="*/ 2579719 w 11799254"/>
              <a:gd name="connsiteY345" fmla="*/ 5021913 h 6687061"/>
              <a:gd name="connsiteX346" fmla="*/ 2334353 w 11799254"/>
              <a:gd name="connsiteY346" fmla="*/ 5171679 h 6687061"/>
              <a:gd name="connsiteX347" fmla="*/ 2290834 w 11799254"/>
              <a:gd name="connsiteY347" fmla="*/ 5285693 h 6687061"/>
              <a:gd name="connsiteX348" fmla="*/ 2293355 w 11799254"/>
              <a:gd name="connsiteY348" fmla="*/ 5289355 h 6687061"/>
              <a:gd name="connsiteX349" fmla="*/ 2076444 w 11799254"/>
              <a:gd name="connsiteY349" fmla="*/ 4865378 h 6687061"/>
              <a:gd name="connsiteX350" fmla="*/ 2136978 w 11799254"/>
              <a:gd name="connsiteY350" fmla="*/ 4706816 h 6687061"/>
              <a:gd name="connsiteX351" fmla="*/ 2425356 w 11799254"/>
              <a:gd name="connsiteY351" fmla="*/ 4527406 h 6687061"/>
              <a:gd name="connsiteX352" fmla="*/ 2731712 w 11799254"/>
              <a:gd name="connsiteY352" fmla="*/ 4527406 h 6687061"/>
              <a:gd name="connsiteX353" fmla="*/ 2749284 w 11799254"/>
              <a:gd name="connsiteY353" fmla="*/ 4552221 h 6687061"/>
              <a:gd name="connsiteX354" fmla="*/ 2692197 w 11799254"/>
              <a:gd name="connsiteY354" fmla="*/ 4690505 h 6687061"/>
              <a:gd name="connsiteX355" fmla="*/ 2403046 w 11799254"/>
              <a:gd name="connsiteY355" fmla="*/ 4886962 h 6687061"/>
              <a:gd name="connsiteX356" fmla="*/ 2091749 w 11799254"/>
              <a:gd name="connsiteY356" fmla="*/ 4886962 h 6687061"/>
              <a:gd name="connsiteX357" fmla="*/ 2076457 w 11799254"/>
              <a:gd name="connsiteY357" fmla="*/ 4865378 h 6687061"/>
              <a:gd name="connsiteX358" fmla="*/ 2138992 w 11799254"/>
              <a:gd name="connsiteY358" fmla="*/ 4840905 h 6687061"/>
              <a:gd name="connsiteX359" fmla="*/ 2403046 w 11799254"/>
              <a:gd name="connsiteY359" fmla="*/ 4840905 h 6687061"/>
              <a:gd name="connsiteX360" fmla="*/ 2649172 w 11799254"/>
              <a:gd name="connsiteY360" fmla="*/ 4674080 h 6687061"/>
              <a:gd name="connsiteX361" fmla="*/ 2649400 w 11799254"/>
              <a:gd name="connsiteY361" fmla="*/ 4673497 h 6687061"/>
              <a:gd name="connsiteX362" fmla="*/ 2649641 w 11799254"/>
              <a:gd name="connsiteY362" fmla="*/ 4672926 h 6687061"/>
              <a:gd name="connsiteX363" fmla="*/ 2689156 w 11799254"/>
              <a:gd name="connsiteY363" fmla="*/ 4577188 h 6687061"/>
              <a:gd name="connsiteX364" fmla="*/ 2686660 w 11799254"/>
              <a:gd name="connsiteY364" fmla="*/ 4573462 h 6687061"/>
              <a:gd name="connsiteX365" fmla="*/ 2425356 w 11799254"/>
              <a:gd name="connsiteY365" fmla="*/ 4573462 h 6687061"/>
              <a:gd name="connsiteX366" fmla="*/ 2179990 w 11799254"/>
              <a:gd name="connsiteY366" fmla="*/ 4723241 h 6687061"/>
              <a:gd name="connsiteX367" fmla="*/ 2136471 w 11799254"/>
              <a:gd name="connsiteY367" fmla="*/ 4837255 h 6687061"/>
              <a:gd name="connsiteX368" fmla="*/ 2138992 w 11799254"/>
              <a:gd name="connsiteY368" fmla="*/ 4840905 h 6687061"/>
              <a:gd name="connsiteX369" fmla="*/ 726726 w 11799254"/>
              <a:gd name="connsiteY369" fmla="*/ 454764 h 6687061"/>
              <a:gd name="connsiteX370" fmla="*/ 726726 w 11799254"/>
              <a:gd name="connsiteY370" fmla="*/ 454764 h 6687061"/>
              <a:gd name="connsiteX371" fmla="*/ 744301 w 11799254"/>
              <a:gd name="connsiteY371" fmla="*/ 479577 h 6687061"/>
              <a:gd name="connsiteX372" fmla="*/ 687210 w 11799254"/>
              <a:gd name="connsiteY372" fmla="*/ 617860 h 6687061"/>
              <a:gd name="connsiteX373" fmla="*/ 398056 w 11799254"/>
              <a:gd name="connsiteY373" fmla="*/ 814326 h 6687061"/>
              <a:gd name="connsiteX374" fmla="*/ 86760 w 11799254"/>
              <a:gd name="connsiteY374" fmla="*/ 814326 h 6687061"/>
              <a:gd name="connsiteX375" fmla="*/ 71462 w 11799254"/>
              <a:gd name="connsiteY375" fmla="*/ 792731 h 6687061"/>
              <a:gd name="connsiteX376" fmla="*/ 131994 w 11799254"/>
              <a:gd name="connsiteY376" fmla="*/ 634172 h 6687061"/>
              <a:gd name="connsiteX377" fmla="*/ 420374 w 11799254"/>
              <a:gd name="connsiteY377" fmla="*/ 454764 h 6687061"/>
              <a:gd name="connsiteX378" fmla="*/ 726726 w 11799254"/>
              <a:gd name="connsiteY378" fmla="*/ 454764 h 6687061"/>
              <a:gd name="connsiteX379" fmla="*/ 681679 w 11799254"/>
              <a:gd name="connsiteY379" fmla="*/ 500825 h 6687061"/>
              <a:gd name="connsiteX380" fmla="*/ 420376 w 11799254"/>
              <a:gd name="connsiteY380" fmla="*/ 500825 h 6687061"/>
              <a:gd name="connsiteX381" fmla="*/ 175007 w 11799254"/>
              <a:gd name="connsiteY381" fmla="*/ 650603 h 6687061"/>
              <a:gd name="connsiteX382" fmla="*/ 131487 w 11799254"/>
              <a:gd name="connsiteY382" fmla="*/ 764609 h 6687061"/>
              <a:gd name="connsiteX383" fmla="*/ 134004 w 11799254"/>
              <a:gd name="connsiteY383" fmla="*/ 768267 h 6687061"/>
              <a:gd name="connsiteX384" fmla="*/ 398055 w 11799254"/>
              <a:gd name="connsiteY384" fmla="*/ 768267 h 6687061"/>
              <a:gd name="connsiteX385" fmla="*/ 644190 w 11799254"/>
              <a:gd name="connsiteY385" fmla="*/ 601431 h 6687061"/>
              <a:gd name="connsiteX386" fmla="*/ 644413 w 11799254"/>
              <a:gd name="connsiteY386" fmla="*/ 600852 h 6687061"/>
              <a:gd name="connsiteX387" fmla="*/ 644648 w 11799254"/>
              <a:gd name="connsiteY387" fmla="*/ 600279 h 6687061"/>
              <a:gd name="connsiteX388" fmla="*/ 684172 w 11799254"/>
              <a:gd name="connsiteY388" fmla="*/ 504551 h 6687061"/>
              <a:gd name="connsiteX389" fmla="*/ 681678 w 11799254"/>
              <a:gd name="connsiteY389" fmla="*/ 500826 h 6687061"/>
              <a:gd name="connsiteX390" fmla="*/ 1271109 w 11799254"/>
              <a:gd name="connsiteY390" fmla="*/ 4410616 h 6687061"/>
              <a:gd name="connsiteX391" fmla="*/ 1331630 w 11799254"/>
              <a:gd name="connsiteY391" fmla="*/ 4252054 h 6687061"/>
              <a:gd name="connsiteX392" fmla="*/ 1620008 w 11799254"/>
              <a:gd name="connsiteY392" fmla="*/ 4072643 h 6687061"/>
              <a:gd name="connsiteX393" fmla="*/ 1926364 w 11799254"/>
              <a:gd name="connsiteY393" fmla="*/ 4072643 h 6687061"/>
              <a:gd name="connsiteX394" fmla="*/ 1943936 w 11799254"/>
              <a:gd name="connsiteY394" fmla="*/ 4097459 h 6687061"/>
              <a:gd name="connsiteX395" fmla="*/ 1886848 w 11799254"/>
              <a:gd name="connsiteY395" fmla="*/ 4235743 h 6687061"/>
              <a:gd name="connsiteX396" fmla="*/ 1597698 w 11799254"/>
              <a:gd name="connsiteY396" fmla="*/ 4432212 h 6687061"/>
              <a:gd name="connsiteX397" fmla="*/ 1286401 w 11799254"/>
              <a:gd name="connsiteY397" fmla="*/ 4432212 h 6687061"/>
              <a:gd name="connsiteX398" fmla="*/ 1271109 w 11799254"/>
              <a:gd name="connsiteY398" fmla="*/ 4410616 h 6687061"/>
              <a:gd name="connsiteX399" fmla="*/ 1333644 w 11799254"/>
              <a:gd name="connsiteY399" fmla="*/ 4386143 h 6687061"/>
              <a:gd name="connsiteX400" fmla="*/ 1597698 w 11799254"/>
              <a:gd name="connsiteY400" fmla="*/ 4386143 h 6687061"/>
              <a:gd name="connsiteX401" fmla="*/ 1843836 w 11799254"/>
              <a:gd name="connsiteY401" fmla="*/ 4219318 h 6687061"/>
              <a:gd name="connsiteX402" fmla="*/ 1844052 w 11799254"/>
              <a:gd name="connsiteY402" fmla="*/ 4218735 h 6687061"/>
              <a:gd name="connsiteX403" fmla="*/ 1844292 w 11799254"/>
              <a:gd name="connsiteY403" fmla="*/ 4218165 h 6687061"/>
              <a:gd name="connsiteX404" fmla="*/ 1883808 w 11799254"/>
              <a:gd name="connsiteY404" fmla="*/ 4122439 h 6687061"/>
              <a:gd name="connsiteX405" fmla="*/ 1881325 w 11799254"/>
              <a:gd name="connsiteY405" fmla="*/ 4118713 h 6687061"/>
              <a:gd name="connsiteX406" fmla="*/ 1620008 w 11799254"/>
              <a:gd name="connsiteY406" fmla="*/ 4118713 h 6687061"/>
              <a:gd name="connsiteX407" fmla="*/ 1374642 w 11799254"/>
              <a:gd name="connsiteY407" fmla="*/ 4268492 h 6687061"/>
              <a:gd name="connsiteX408" fmla="*/ 1331123 w 11799254"/>
              <a:gd name="connsiteY408" fmla="*/ 4382493 h 6687061"/>
              <a:gd name="connsiteX409" fmla="*/ 1333644 w 11799254"/>
              <a:gd name="connsiteY409" fmla="*/ 4386156 h 6687061"/>
              <a:gd name="connsiteX410" fmla="*/ 7172206 w 11799254"/>
              <a:gd name="connsiteY410" fmla="*/ 3782236 h 6687061"/>
              <a:gd name="connsiteX411" fmla="*/ 7229294 w 11799254"/>
              <a:gd name="connsiteY411" fmla="*/ 3643952 h 6687061"/>
              <a:gd name="connsiteX412" fmla="*/ 7211721 w 11799254"/>
              <a:gd name="connsiteY412" fmla="*/ 3619136 h 6687061"/>
              <a:gd name="connsiteX413" fmla="*/ 7211721 w 11799254"/>
              <a:gd name="connsiteY413" fmla="*/ 3619136 h 6687061"/>
              <a:gd name="connsiteX414" fmla="*/ 6905365 w 11799254"/>
              <a:gd name="connsiteY414" fmla="*/ 3619136 h 6687061"/>
              <a:gd name="connsiteX415" fmla="*/ 6616988 w 11799254"/>
              <a:gd name="connsiteY415" fmla="*/ 3798547 h 6687061"/>
              <a:gd name="connsiteX416" fmla="*/ 6556466 w 11799254"/>
              <a:gd name="connsiteY416" fmla="*/ 3957109 h 6687061"/>
              <a:gd name="connsiteX417" fmla="*/ 6571758 w 11799254"/>
              <a:gd name="connsiteY417" fmla="*/ 3978705 h 6687061"/>
              <a:gd name="connsiteX418" fmla="*/ 6883055 w 11799254"/>
              <a:gd name="connsiteY418" fmla="*/ 3978705 h 6687061"/>
              <a:gd name="connsiteX419" fmla="*/ 7172206 w 11799254"/>
              <a:gd name="connsiteY419" fmla="*/ 3782236 h 6687061"/>
              <a:gd name="connsiteX420" fmla="*/ 86 w 11799254"/>
              <a:gd name="connsiteY420" fmla="*/ 2254863 h 6687061"/>
              <a:gd name="connsiteX421" fmla="*/ 86 w 11799254"/>
              <a:gd name="connsiteY421" fmla="*/ 2373402 h 6687061"/>
              <a:gd name="connsiteX422" fmla="*/ 38787 w 11799254"/>
              <a:gd name="connsiteY422" fmla="*/ 2279666 h 6687061"/>
              <a:gd name="connsiteX423" fmla="*/ 21206 w 11799254"/>
              <a:gd name="connsiteY423" fmla="*/ 2254863 h 6687061"/>
              <a:gd name="connsiteX424" fmla="*/ 86 w 11799254"/>
              <a:gd name="connsiteY424" fmla="*/ 2254863 h 6687061"/>
              <a:gd name="connsiteX425" fmla="*/ 1002914 w 11799254"/>
              <a:gd name="connsiteY425" fmla="*/ 3333798 h 6687061"/>
              <a:gd name="connsiteX426" fmla="*/ 1060006 w 11799254"/>
              <a:gd name="connsiteY426" fmla="*/ 3195514 h 6687061"/>
              <a:gd name="connsiteX427" fmla="*/ 1042425 w 11799254"/>
              <a:gd name="connsiteY427" fmla="*/ 3170699 h 6687061"/>
              <a:gd name="connsiteX428" fmla="*/ 1042431 w 11799254"/>
              <a:gd name="connsiteY428" fmla="*/ 3170699 h 6687061"/>
              <a:gd name="connsiteX429" fmla="*/ 736072 w 11799254"/>
              <a:gd name="connsiteY429" fmla="*/ 3170699 h 6687061"/>
              <a:gd name="connsiteX430" fmla="*/ 447692 w 11799254"/>
              <a:gd name="connsiteY430" fmla="*/ 3350109 h 6687061"/>
              <a:gd name="connsiteX431" fmla="*/ 387167 w 11799254"/>
              <a:gd name="connsiteY431" fmla="*/ 3508671 h 6687061"/>
              <a:gd name="connsiteX432" fmla="*/ 402465 w 11799254"/>
              <a:gd name="connsiteY432" fmla="*/ 3530255 h 6687061"/>
              <a:gd name="connsiteX433" fmla="*/ 713759 w 11799254"/>
              <a:gd name="connsiteY433" fmla="*/ 3530255 h 6687061"/>
              <a:gd name="connsiteX434" fmla="*/ 1002913 w 11799254"/>
              <a:gd name="connsiteY434" fmla="*/ 3333798 h 6687061"/>
              <a:gd name="connsiteX435" fmla="*/ 2402944 w 11799254"/>
              <a:gd name="connsiteY435" fmla="*/ 2254863 h 6687061"/>
              <a:gd name="connsiteX436" fmla="*/ 2709287 w 11799254"/>
              <a:gd name="connsiteY436" fmla="*/ 2254863 h 6687061"/>
              <a:gd name="connsiteX437" fmla="*/ 2726860 w 11799254"/>
              <a:gd name="connsiteY437" fmla="*/ 2279666 h 6687061"/>
              <a:gd name="connsiteX438" fmla="*/ 2669772 w 11799254"/>
              <a:gd name="connsiteY438" fmla="*/ 2417950 h 6687061"/>
              <a:gd name="connsiteX439" fmla="*/ 2380621 w 11799254"/>
              <a:gd name="connsiteY439" fmla="*/ 2614420 h 6687061"/>
              <a:gd name="connsiteX440" fmla="*/ 2069324 w 11799254"/>
              <a:gd name="connsiteY440" fmla="*/ 2614420 h 6687061"/>
              <a:gd name="connsiteX441" fmla="*/ 2054032 w 11799254"/>
              <a:gd name="connsiteY441" fmla="*/ 2592823 h 6687061"/>
              <a:gd name="connsiteX442" fmla="*/ 2114554 w 11799254"/>
              <a:gd name="connsiteY442" fmla="*/ 2434261 h 6687061"/>
              <a:gd name="connsiteX443" fmla="*/ 2402944 w 11799254"/>
              <a:gd name="connsiteY443" fmla="*/ 2254863 h 6687061"/>
              <a:gd name="connsiteX444" fmla="*/ 2664248 w 11799254"/>
              <a:gd name="connsiteY444" fmla="*/ 2300920 h 6687061"/>
              <a:gd name="connsiteX445" fmla="*/ 2402944 w 11799254"/>
              <a:gd name="connsiteY445" fmla="*/ 2300920 h 6687061"/>
              <a:gd name="connsiteX446" fmla="*/ 2157566 w 11799254"/>
              <a:gd name="connsiteY446" fmla="*/ 2450699 h 6687061"/>
              <a:gd name="connsiteX447" fmla="*/ 2114047 w 11799254"/>
              <a:gd name="connsiteY447" fmla="*/ 2564700 h 6687061"/>
              <a:gd name="connsiteX448" fmla="*/ 2116568 w 11799254"/>
              <a:gd name="connsiteY448" fmla="*/ 2568363 h 6687061"/>
              <a:gd name="connsiteX449" fmla="*/ 2380621 w 11799254"/>
              <a:gd name="connsiteY449" fmla="*/ 2568363 h 6687061"/>
              <a:gd name="connsiteX450" fmla="*/ 2626760 w 11799254"/>
              <a:gd name="connsiteY450" fmla="*/ 2401525 h 6687061"/>
              <a:gd name="connsiteX451" fmla="*/ 2626975 w 11799254"/>
              <a:gd name="connsiteY451" fmla="*/ 2400942 h 6687061"/>
              <a:gd name="connsiteX452" fmla="*/ 2627216 w 11799254"/>
              <a:gd name="connsiteY452" fmla="*/ 2400371 h 6687061"/>
              <a:gd name="connsiteX453" fmla="*/ 2666731 w 11799254"/>
              <a:gd name="connsiteY453" fmla="*/ 2304646 h 6687061"/>
              <a:gd name="connsiteX454" fmla="*/ 2664248 w 11799254"/>
              <a:gd name="connsiteY454" fmla="*/ 2300920 h 6687061"/>
              <a:gd name="connsiteX455" fmla="*/ 5439340 w 11799254"/>
              <a:gd name="connsiteY455" fmla="*/ 4886962 h 6687061"/>
              <a:gd name="connsiteX456" fmla="*/ 5750637 w 11799254"/>
              <a:gd name="connsiteY456" fmla="*/ 4886962 h 6687061"/>
              <a:gd name="connsiteX457" fmla="*/ 6039788 w 11799254"/>
              <a:gd name="connsiteY457" fmla="*/ 4690505 h 6687061"/>
              <a:gd name="connsiteX458" fmla="*/ 6096876 w 11799254"/>
              <a:gd name="connsiteY458" fmla="*/ 4552221 h 6687061"/>
              <a:gd name="connsiteX459" fmla="*/ 6079303 w 11799254"/>
              <a:gd name="connsiteY459" fmla="*/ 4527406 h 6687061"/>
              <a:gd name="connsiteX460" fmla="*/ 5772947 w 11799254"/>
              <a:gd name="connsiteY460" fmla="*/ 4527406 h 6687061"/>
              <a:gd name="connsiteX461" fmla="*/ 5484569 w 11799254"/>
              <a:gd name="connsiteY461" fmla="*/ 4706816 h 6687061"/>
              <a:gd name="connsiteX462" fmla="*/ 5424048 w 11799254"/>
              <a:gd name="connsiteY462" fmla="*/ 4865378 h 6687061"/>
              <a:gd name="connsiteX463" fmla="*/ 5439340 w 11799254"/>
              <a:gd name="connsiteY463" fmla="*/ 4886962 h 6687061"/>
              <a:gd name="connsiteX464" fmla="*/ 6570149 w 11799254"/>
              <a:gd name="connsiteY464" fmla="*/ 4235743 h 6687061"/>
              <a:gd name="connsiteX465" fmla="*/ 6627250 w 11799254"/>
              <a:gd name="connsiteY465" fmla="*/ 4097459 h 6687061"/>
              <a:gd name="connsiteX466" fmla="*/ 6609665 w 11799254"/>
              <a:gd name="connsiteY466" fmla="*/ 4072643 h 6687061"/>
              <a:gd name="connsiteX467" fmla="*/ 6609665 w 11799254"/>
              <a:gd name="connsiteY467" fmla="*/ 4072643 h 6687061"/>
              <a:gd name="connsiteX468" fmla="*/ 6303322 w 11799254"/>
              <a:gd name="connsiteY468" fmla="*/ 4072643 h 6687061"/>
              <a:gd name="connsiteX469" fmla="*/ 6014943 w 11799254"/>
              <a:gd name="connsiteY469" fmla="*/ 4252054 h 6687061"/>
              <a:gd name="connsiteX470" fmla="*/ 5954410 w 11799254"/>
              <a:gd name="connsiteY470" fmla="*/ 4410616 h 6687061"/>
              <a:gd name="connsiteX471" fmla="*/ 5969701 w 11799254"/>
              <a:gd name="connsiteY471" fmla="*/ 4432212 h 6687061"/>
              <a:gd name="connsiteX472" fmla="*/ 6280998 w 11799254"/>
              <a:gd name="connsiteY472" fmla="*/ 4432212 h 6687061"/>
              <a:gd name="connsiteX473" fmla="*/ 6570149 w 11799254"/>
              <a:gd name="connsiteY473" fmla="*/ 4235743 h 6687061"/>
              <a:gd name="connsiteX474" fmla="*/ 68 w 11799254"/>
              <a:gd name="connsiteY474" fmla="*/ 3176275 h 6687061"/>
              <a:gd name="connsiteX475" fmla="*/ 62 w 11799254"/>
              <a:gd name="connsiteY475" fmla="*/ 3530255 h 6687061"/>
              <a:gd name="connsiteX476" fmla="*/ 44491 w 11799254"/>
              <a:gd name="connsiteY476" fmla="*/ 3530255 h 6687061"/>
              <a:gd name="connsiteX477" fmla="*/ 333639 w 11799254"/>
              <a:gd name="connsiteY477" fmla="*/ 3333798 h 6687061"/>
              <a:gd name="connsiteX478" fmla="*/ 390731 w 11799254"/>
              <a:gd name="connsiteY478" fmla="*/ 3195514 h 6687061"/>
              <a:gd name="connsiteX479" fmla="*/ 373156 w 11799254"/>
              <a:gd name="connsiteY479" fmla="*/ 3170699 h 6687061"/>
              <a:gd name="connsiteX480" fmla="*/ 373156 w 11799254"/>
              <a:gd name="connsiteY480" fmla="*/ 3170699 h 6687061"/>
              <a:gd name="connsiteX481" fmla="*/ 66804 w 11799254"/>
              <a:gd name="connsiteY481" fmla="*/ 3170699 h 6687061"/>
              <a:gd name="connsiteX482" fmla="*/ 67 w 11799254"/>
              <a:gd name="connsiteY482" fmla="*/ 3176275 h 6687061"/>
              <a:gd name="connsiteX483" fmla="*/ 474171 w 11799254"/>
              <a:gd name="connsiteY483" fmla="*/ 3782236 h 6687061"/>
              <a:gd name="connsiteX484" fmla="*/ 531262 w 11799254"/>
              <a:gd name="connsiteY484" fmla="*/ 3643952 h 6687061"/>
              <a:gd name="connsiteX485" fmla="*/ 513687 w 11799254"/>
              <a:gd name="connsiteY485" fmla="*/ 3619149 h 6687061"/>
              <a:gd name="connsiteX486" fmla="*/ 513687 w 11799254"/>
              <a:gd name="connsiteY486" fmla="*/ 3619149 h 6687061"/>
              <a:gd name="connsiteX487" fmla="*/ 207335 w 11799254"/>
              <a:gd name="connsiteY487" fmla="*/ 3619149 h 6687061"/>
              <a:gd name="connsiteX488" fmla="*/ 56 w 11799254"/>
              <a:gd name="connsiteY488" fmla="*/ 3685712 h 6687061"/>
              <a:gd name="connsiteX489" fmla="*/ 56 w 11799254"/>
              <a:gd name="connsiteY489" fmla="*/ 3750044 h 6687061"/>
              <a:gd name="connsiteX490" fmla="*/ 207335 w 11799254"/>
              <a:gd name="connsiteY490" fmla="*/ 3665206 h 6687061"/>
              <a:gd name="connsiteX491" fmla="*/ 468646 w 11799254"/>
              <a:gd name="connsiteY491" fmla="*/ 3665206 h 6687061"/>
              <a:gd name="connsiteX492" fmla="*/ 471139 w 11799254"/>
              <a:gd name="connsiteY492" fmla="*/ 3668932 h 6687061"/>
              <a:gd name="connsiteX493" fmla="*/ 431609 w 11799254"/>
              <a:gd name="connsiteY493" fmla="*/ 3764657 h 6687061"/>
              <a:gd name="connsiteX494" fmla="*/ 431374 w 11799254"/>
              <a:gd name="connsiteY494" fmla="*/ 3765228 h 6687061"/>
              <a:gd name="connsiteX495" fmla="*/ 431157 w 11799254"/>
              <a:gd name="connsiteY495" fmla="*/ 3765810 h 6687061"/>
              <a:gd name="connsiteX496" fmla="*/ 185016 w 11799254"/>
              <a:gd name="connsiteY496" fmla="*/ 3932649 h 6687061"/>
              <a:gd name="connsiteX497" fmla="*/ 49 w 11799254"/>
              <a:gd name="connsiteY497" fmla="*/ 3932649 h 6687061"/>
              <a:gd name="connsiteX498" fmla="*/ 49 w 11799254"/>
              <a:gd name="connsiteY498" fmla="*/ 3978705 h 6687061"/>
              <a:gd name="connsiteX499" fmla="*/ 185016 w 11799254"/>
              <a:gd name="connsiteY499" fmla="*/ 3978705 h 6687061"/>
              <a:gd name="connsiteX500" fmla="*/ 474169 w 11799254"/>
              <a:gd name="connsiteY500" fmla="*/ 3782248 h 6687061"/>
              <a:gd name="connsiteX501" fmla="*/ 3581821 w 11799254"/>
              <a:gd name="connsiteY501" fmla="*/ 5335412 h 6687061"/>
              <a:gd name="connsiteX502" fmla="*/ 3893118 w 11799254"/>
              <a:gd name="connsiteY502" fmla="*/ 5335412 h 6687061"/>
              <a:gd name="connsiteX503" fmla="*/ 4182268 w 11799254"/>
              <a:gd name="connsiteY503" fmla="*/ 5138955 h 6687061"/>
              <a:gd name="connsiteX504" fmla="*/ 4239357 w 11799254"/>
              <a:gd name="connsiteY504" fmla="*/ 5000659 h 6687061"/>
              <a:gd name="connsiteX505" fmla="*/ 4221784 w 11799254"/>
              <a:gd name="connsiteY505" fmla="*/ 4975856 h 6687061"/>
              <a:gd name="connsiteX506" fmla="*/ 3915428 w 11799254"/>
              <a:gd name="connsiteY506" fmla="*/ 4975856 h 6687061"/>
              <a:gd name="connsiteX507" fmla="*/ 3627050 w 11799254"/>
              <a:gd name="connsiteY507" fmla="*/ 5155254 h 6687061"/>
              <a:gd name="connsiteX508" fmla="*/ 3566529 w 11799254"/>
              <a:gd name="connsiteY508" fmla="*/ 5313816 h 6687061"/>
              <a:gd name="connsiteX509" fmla="*/ 3581821 w 11799254"/>
              <a:gd name="connsiteY509" fmla="*/ 5335412 h 6687061"/>
              <a:gd name="connsiteX510" fmla="*/ 308788 w 11799254"/>
              <a:gd name="connsiteY510" fmla="*/ 2895347 h 6687061"/>
              <a:gd name="connsiteX511" fmla="*/ 248263 w 11799254"/>
              <a:gd name="connsiteY511" fmla="*/ 3053910 h 6687061"/>
              <a:gd name="connsiteX512" fmla="*/ 263555 w 11799254"/>
              <a:gd name="connsiteY512" fmla="*/ 3075506 h 6687061"/>
              <a:gd name="connsiteX513" fmla="*/ 574856 w 11799254"/>
              <a:gd name="connsiteY513" fmla="*/ 3075506 h 6687061"/>
              <a:gd name="connsiteX514" fmla="*/ 864009 w 11799254"/>
              <a:gd name="connsiteY514" fmla="*/ 2879036 h 6687061"/>
              <a:gd name="connsiteX515" fmla="*/ 921101 w 11799254"/>
              <a:gd name="connsiteY515" fmla="*/ 2740752 h 6687061"/>
              <a:gd name="connsiteX516" fmla="*/ 903520 w 11799254"/>
              <a:gd name="connsiteY516" fmla="*/ 2715937 h 6687061"/>
              <a:gd name="connsiteX517" fmla="*/ 903526 w 11799254"/>
              <a:gd name="connsiteY517" fmla="*/ 2715937 h 6687061"/>
              <a:gd name="connsiteX518" fmla="*/ 597168 w 11799254"/>
              <a:gd name="connsiteY518" fmla="*/ 2715937 h 6687061"/>
              <a:gd name="connsiteX519" fmla="*/ 308787 w 11799254"/>
              <a:gd name="connsiteY519" fmla="*/ 2895347 h 6687061"/>
              <a:gd name="connsiteX520" fmla="*/ 2040020 w 11799254"/>
              <a:gd name="connsiteY520" fmla="*/ 2254863 h 6687061"/>
              <a:gd name="connsiteX521" fmla="*/ 1733664 w 11799254"/>
              <a:gd name="connsiteY521" fmla="*/ 2254863 h 6687061"/>
              <a:gd name="connsiteX522" fmla="*/ 1445286 w 11799254"/>
              <a:gd name="connsiteY522" fmla="*/ 2434261 h 6687061"/>
              <a:gd name="connsiteX523" fmla="*/ 1384765 w 11799254"/>
              <a:gd name="connsiteY523" fmla="*/ 2592823 h 6687061"/>
              <a:gd name="connsiteX524" fmla="*/ 1400057 w 11799254"/>
              <a:gd name="connsiteY524" fmla="*/ 2614420 h 6687061"/>
              <a:gd name="connsiteX525" fmla="*/ 1711354 w 11799254"/>
              <a:gd name="connsiteY525" fmla="*/ 2614420 h 6687061"/>
              <a:gd name="connsiteX526" fmla="*/ 2000505 w 11799254"/>
              <a:gd name="connsiteY526" fmla="*/ 2417950 h 6687061"/>
              <a:gd name="connsiteX527" fmla="*/ 2057605 w 11799254"/>
              <a:gd name="connsiteY527" fmla="*/ 2279666 h 6687061"/>
              <a:gd name="connsiteX528" fmla="*/ 2040020 w 11799254"/>
              <a:gd name="connsiteY528" fmla="*/ 2254863 h 6687061"/>
              <a:gd name="connsiteX529" fmla="*/ 4740769 w 11799254"/>
              <a:gd name="connsiteY529" fmla="*/ 454764 h 6687061"/>
              <a:gd name="connsiteX530" fmla="*/ 4740769 w 11799254"/>
              <a:gd name="connsiteY530" fmla="*/ 454764 h 6687061"/>
              <a:gd name="connsiteX531" fmla="*/ 4758341 w 11799254"/>
              <a:gd name="connsiteY531" fmla="*/ 479577 h 6687061"/>
              <a:gd name="connsiteX532" fmla="*/ 4701253 w 11799254"/>
              <a:gd name="connsiteY532" fmla="*/ 617860 h 6687061"/>
              <a:gd name="connsiteX533" fmla="*/ 4412090 w 11799254"/>
              <a:gd name="connsiteY533" fmla="*/ 814326 h 6687061"/>
              <a:gd name="connsiteX534" fmla="*/ 4100805 w 11799254"/>
              <a:gd name="connsiteY534" fmla="*/ 814326 h 6687061"/>
              <a:gd name="connsiteX535" fmla="*/ 4085513 w 11799254"/>
              <a:gd name="connsiteY535" fmla="*/ 792731 h 6687061"/>
              <a:gd name="connsiteX536" fmla="*/ 4146035 w 11799254"/>
              <a:gd name="connsiteY536" fmla="*/ 634172 h 6687061"/>
              <a:gd name="connsiteX537" fmla="*/ 4434413 w 11799254"/>
              <a:gd name="connsiteY537" fmla="*/ 454764 h 6687061"/>
              <a:gd name="connsiteX538" fmla="*/ 4740769 w 11799254"/>
              <a:gd name="connsiteY538" fmla="*/ 454764 h 6687061"/>
              <a:gd name="connsiteX539" fmla="*/ 4695729 w 11799254"/>
              <a:gd name="connsiteY539" fmla="*/ 500825 h 6687061"/>
              <a:gd name="connsiteX540" fmla="*/ 4434413 w 11799254"/>
              <a:gd name="connsiteY540" fmla="*/ 500825 h 6687061"/>
              <a:gd name="connsiteX541" fmla="*/ 4189047 w 11799254"/>
              <a:gd name="connsiteY541" fmla="*/ 650603 h 6687061"/>
              <a:gd name="connsiteX542" fmla="*/ 4145528 w 11799254"/>
              <a:gd name="connsiteY542" fmla="*/ 764609 h 6687061"/>
              <a:gd name="connsiteX543" fmla="*/ 4148049 w 11799254"/>
              <a:gd name="connsiteY543" fmla="*/ 768267 h 6687061"/>
              <a:gd name="connsiteX544" fmla="*/ 4412090 w 11799254"/>
              <a:gd name="connsiteY544" fmla="*/ 768267 h 6687061"/>
              <a:gd name="connsiteX545" fmla="*/ 4658241 w 11799254"/>
              <a:gd name="connsiteY545" fmla="*/ 601431 h 6687061"/>
              <a:gd name="connsiteX546" fmla="*/ 4658456 w 11799254"/>
              <a:gd name="connsiteY546" fmla="*/ 600852 h 6687061"/>
              <a:gd name="connsiteX547" fmla="*/ 4658684 w 11799254"/>
              <a:gd name="connsiteY547" fmla="*/ 600279 h 6687061"/>
              <a:gd name="connsiteX548" fmla="*/ 4698212 w 11799254"/>
              <a:gd name="connsiteY548" fmla="*/ 504551 h 6687061"/>
              <a:gd name="connsiteX549" fmla="*/ 4695729 w 11799254"/>
              <a:gd name="connsiteY549" fmla="*/ 500826 h 6687061"/>
              <a:gd name="connsiteX550" fmla="*/ 2917849 w 11799254"/>
              <a:gd name="connsiteY550" fmla="*/ 1806413 h 6687061"/>
              <a:gd name="connsiteX551" fmla="*/ 2629458 w 11799254"/>
              <a:gd name="connsiteY551" fmla="*/ 1985824 h 6687061"/>
              <a:gd name="connsiteX552" fmla="*/ 2568937 w 11799254"/>
              <a:gd name="connsiteY552" fmla="*/ 2144386 h 6687061"/>
              <a:gd name="connsiteX553" fmla="*/ 2584229 w 11799254"/>
              <a:gd name="connsiteY553" fmla="*/ 2165982 h 6687061"/>
              <a:gd name="connsiteX554" fmla="*/ 2895526 w 11799254"/>
              <a:gd name="connsiteY554" fmla="*/ 2165982 h 6687061"/>
              <a:gd name="connsiteX555" fmla="*/ 3184677 w 11799254"/>
              <a:gd name="connsiteY555" fmla="*/ 1969512 h 6687061"/>
              <a:gd name="connsiteX556" fmla="*/ 3241765 w 11799254"/>
              <a:gd name="connsiteY556" fmla="*/ 1831228 h 6687061"/>
              <a:gd name="connsiteX557" fmla="*/ 3224192 w 11799254"/>
              <a:gd name="connsiteY557" fmla="*/ 1806413 h 6687061"/>
              <a:gd name="connsiteX558" fmla="*/ 2917849 w 11799254"/>
              <a:gd name="connsiteY558" fmla="*/ 1806413 h 6687061"/>
              <a:gd name="connsiteX559" fmla="*/ 10580900 w 11799254"/>
              <a:gd name="connsiteY559" fmla="*/ 1806413 h 6687061"/>
              <a:gd name="connsiteX560" fmla="*/ 10580900 w 11799254"/>
              <a:gd name="connsiteY560" fmla="*/ 1806413 h 6687061"/>
              <a:gd name="connsiteX561" fmla="*/ 10598473 w 11799254"/>
              <a:gd name="connsiteY561" fmla="*/ 1831228 h 6687061"/>
              <a:gd name="connsiteX562" fmla="*/ 10541386 w 11799254"/>
              <a:gd name="connsiteY562" fmla="*/ 1969512 h 6687061"/>
              <a:gd name="connsiteX563" fmla="*/ 10252234 w 11799254"/>
              <a:gd name="connsiteY563" fmla="*/ 2165982 h 6687061"/>
              <a:gd name="connsiteX564" fmla="*/ 9940937 w 11799254"/>
              <a:gd name="connsiteY564" fmla="*/ 2165982 h 6687061"/>
              <a:gd name="connsiteX565" fmla="*/ 9925646 w 11799254"/>
              <a:gd name="connsiteY565" fmla="*/ 2144386 h 6687061"/>
              <a:gd name="connsiteX566" fmla="*/ 9986167 w 11799254"/>
              <a:gd name="connsiteY566" fmla="*/ 1985824 h 6687061"/>
              <a:gd name="connsiteX567" fmla="*/ 10274557 w 11799254"/>
              <a:gd name="connsiteY567" fmla="*/ 1806413 h 6687061"/>
              <a:gd name="connsiteX568" fmla="*/ 10580900 w 11799254"/>
              <a:gd name="connsiteY568" fmla="*/ 1806413 h 6687061"/>
              <a:gd name="connsiteX569" fmla="*/ 10535861 w 11799254"/>
              <a:gd name="connsiteY569" fmla="*/ 1852470 h 6687061"/>
              <a:gd name="connsiteX570" fmla="*/ 10274545 w 11799254"/>
              <a:gd name="connsiteY570" fmla="*/ 1852470 h 6687061"/>
              <a:gd name="connsiteX571" fmla="*/ 10029179 w 11799254"/>
              <a:gd name="connsiteY571" fmla="*/ 2002249 h 6687061"/>
              <a:gd name="connsiteX572" fmla="*/ 9985672 w 11799254"/>
              <a:gd name="connsiteY572" fmla="*/ 2116263 h 6687061"/>
              <a:gd name="connsiteX573" fmla="*/ 9988181 w 11799254"/>
              <a:gd name="connsiteY573" fmla="*/ 2119925 h 6687061"/>
              <a:gd name="connsiteX574" fmla="*/ 10252234 w 11799254"/>
              <a:gd name="connsiteY574" fmla="*/ 2119925 h 6687061"/>
              <a:gd name="connsiteX575" fmla="*/ 10498373 w 11799254"/>
              <a:gd name="connsiteY575" fmla="*/ 1953087 h 6687061"/>
              <a:gd name="connsiteX576" fmla="*/ 10498588 w 11799254"/>
              <a:gd name="connsiteY576" fmla="*/ 1952504 h 6687061"/>
              <a:gd name="connsiteX577" fmla="*/ 10498816 w 11799254"/>
              <a:gd name="connsiteY577" fmla="*/ 1951934 h 6687061"/>
              <a:gd name="connsiteX578" fmla="*/ 10538357 w 11799254"/>
              <a:gd name="connsiteY578" fmla="*/ 1856209 h 6687061"/>
              <a:gd name="connsiteX579" fmla="*/ 10535861 w 11799254"/>
              <a:gd name="connsiteY579" fmla="*/ 1852482 h 6687061"/>
              <a:gd name="connsiteX580" fmla="*/ 3069374 w 11799254"/>
              <a:gd name="connsiteY580" fmla="*/ 2254863 h 6687061"/>
              <a:gd name="connsiteX581" fmla="*/ 2780996 w 11799254"/>
              <a:gd name="connsiteY581" fmla="*/ 2434261 h 6687061"/>
              <a:gd name="connsiteX582" fmla="*/ 2720474 w 11799254"/>
              <a:gd name="connsiteY582" fmla="*/ 2592823 h 6687061"/>
              <a:gd name="connsiteX583" fmla="*/ 2735754 w 11799254"/>
              <a:gd name="connsiteY583" fmla="*/ 2614420 h 6687061"/>
              <a:gd name="connsiteX584" fmla="*/ 3047063 w 11799254"/>
              <a:gd name="connsiteY584" fmla="*/ 2614420 h 6687061"/>
              <a:gd name="connsiteX585" fmla="*/ 3336214 w 11799254"/>
              <a:gd name="connsiteY585" fmla="*/ 2417950 h 6687061"/>
              <a:gd name="connsiteX586" fmla="*/ 3393302 w 11799254"/>
              <a:gd name="connsiteY586" fmla="*/ 2279666 h 6687061"/>
              <a:gd name="connsiteX587" fmla="*/ 3375730 w 11799254"/>
              <a:gd name="connsiteY587" fmla="*/ 2254863 h 6687061"/>
              <a:gd name="connsiteX588" fmla="*/ 3069374 w 11799254"/>
              <a:gd name="connsiteY588" fmla="*/ 2254863 h 6687061"/>
              <a:gd name="connsiteX589" fmla="*/ 1064393 w 11799254"/>
              <a:gd name="connsiteY589" fmla="*/ 2254863 h 6687061"/>
              <a:gd name="connsiteX590" fmla="*/ 776012 w 11799254"/>
              <a:gd name="connsiteY590" fmla="*/ 2434261 h 6687061"/>
              <a:gd name="connsiteX591" fmla="*/ 715487 w 11799254"/>
              <a:gd name="connsiteY591" fmla="*/ 2592823 h 6687061"/>
              <a:gd name="connsiteX592" fmla="*/ 730786 w 11799254"/>
              <a:gd name="connsiteY592" fmla="*/ 2614420 h 6687061"/>
              <a:gd name="connsiteX593" fmla="*/ 1042080 w 11799254"/>
              <a:gd name="connsiteY593" fmla="*/ 2614420 h 6687061"/>
              <a:gd name="connsiteX594" fmla="*/ 1331225 w 11799254"/>
              <a:gd name="connsiteY594" fmla="*/ 2417950 h 6687061"/>
              <a:gd name="connsiteX595" fmla="*/ 1388325 w 11799254"/>
              <a:gd name="connsiteY595" fmla="*/ 2279666 h 6687061"/>
              <a:gd name="connsiteX596" fmla="*/ 1370740 w 11799254"/>
              <a:gd name="connsiteY596" fmla="*/ 2254863 h 6687061"/>
              <a:gd name="connsiteX597" fmla="*/ 1064393 w 11799254"/>
              <a:gd name="connsiteY597" fmla="*/ 2254863 h 6687061"/>
              <a:gd name="connsiteX598" fmla="*/ 9472516 w 11799254"/>
              <a:gd name="connsiteY598" fmla="*/ 2434261 h 6687061"/>
              <a:gd name="connsiteX599" fmla="*/ 9411982 w 11799254"/>
              <a:gd name="connsiteY599" fmla="*/ 2592823 h 6687061"/>
              <a:gd name="connsiteX600" fmla="*/ 9427287 w 11799254"/>
              <a:gd name="connsiteY600" fmla="*/ 2614420 h 6687061"/>
              <a:gd name="connsiteX601" fmla="*/ 9738571 w 11799254"/>
              <a:gd name="connsiteY601" fmla="*/ 2614420 h 6687061"/>
              <a:gd name="connsiteX602" fmla="*/ 10027735 w 11799254"/>
              <a:gd name="connsiteY602" fmla="*/ 2417950 h 6687061"/>
              <a:gd name="connsiteX603" fmla="*/ 10084822 w 11799254"/>
              <a:gd name="connsiteY603" fmla="*/ 2279666 h 6687061"/>
              <a:gd name="connsiteX604" fmla="*/ 10067250 w 11799254"/>
              <a:gd name="connsiteY604" fmla="*/ 2254863 h 6687061"/>
              <a:gd name="connsiteX605" fmla="*/ 9760894 w 11799254"/>
              <a:gd name="connsiteY605" fmla="*/ 2254863 h 6687061"/>
              <a:gd name="connsiteX606" fmla="*/ 9472516 w 11799254"/>
              <a:gd name="connsiteY606" fmla="*/ 2434261 h 6687061"/>
              <a:gd name="connsiteX607" fmla="*/ 80 w 11799254"/>
              <a:gd name="connsiteY607" fmla="*/ 2715937 h 6687061"/>
              <a:gd name="connsiteX608" fmla="*/ 67 w 11799254"/>
              <a:gd name="connsiteY608" fmla="*/ 3057458 h 6687061"/>
              <a:gd name="connsiteX609" fmla="*/ 183735 w 11799254"/>
              <a:gd name="connsiteY609" fmla="*/ 2879036 h 6687061"/>
              <a:gd name="connsiteX610" fmla="*/ 240827 w 11799254"/>
              <a:gd name="connsiteY610" fmla="*/ 2740752 h 6687061"/>
              <a:gd name="connsiteX611" fmla="*/ 223252 w 11799254"/>
              <a:gd name="connsiteY611" fmla="*/ 2715937 h 6687061"/>
              <a:gd name="connsiteX612" fmla="*/ 223252 w 11799254"/>
              <a:gd name="connsiteY612" fmla="*/ 2715937 h 6687061"/>
              <a:gd name="connsiteX613" fmla="*/ 80 w 11799254"/>
              <a:gd name="connsiteY613" fmla="*/ 2715937 h 6687061"/>
              <a:gd name="connsiteX614" fmla="*/ 4611200 w 11799254"/>
              <a:gd name="connsiteY614" fmla="*/ 2715937 h 6687061"/>
              <a:gd name="connsiteX615" fmla="*/ 4322822 w 11799254"/>
              <a:gd name="connsiteY615" fmla="*/ 2895347 h 6687061"/>
              <a:gd name="connsiteX616" fmla="*/ 4262301 w 11799254"/>
              <a:gd name="connsiteY616" fmla="*/ 3053910 h 6687061"/>
              <a:gd name="connsiteX617" fmla="*/ 4277592 w 11799254"/>
              <a:gd name="connsiteY617" fmla="*/ 3075493 h 6687061"/>
              <a:gd name="connsiteX618" fmla="*/ 4588889 w 11799254"/>
              <a:gd name="connsiteY618" fmla="*/ 3075493 h 6687061"/>
              <a:gd name="connsiteX619" fmla="*/ 4878040 w 11799254"/>
              <a:gd name="connsiteY619" fmla="*/ 2879036 h 6687061"/>
              <a:gd name="connsiteX620" fmla="*/ 4935128 w 11799254"/>
              <a:gd name="connsiteY620" fmla="*/ 2740752 h 6687061"/>
              <a:gd name="connsiteX621" fmla="*/ 4917556 w 11799254"/>
              <a:gd name="connsiteY621" fmla="*/ 2715937 h 6687061"/>
              <a:gd name="connsiteX622" fmla="*/ 4917556 w 11799254"/>
              <a:gd name="connsiteY622" fmla="*/ 2715937 h 6687061"/>
              <a:gd name="connsiteX623" fmla="*/ 4611200 w 11799254"/>
              <a:gd name="connsiteY623" fmla="*/ 2715937 h 6687061"/>
              <a:gd name="connsiteX624" fmla="*/ 3577767 w 11799254"/>
              <a:gd name="connsiteY624" fmla="*/ 2715937 h 6687061"/>
              <a:gd name="connsiteX625" fmla="*/ 3577767 w 11799254"/>
              <a:gd name="connsiteY625" fmla="*/ 2715937 h 6687061"/>
              <a:gd name="connsiteX626" fmla="*/ 3595352 w 11799254"/>
              <a:gd name="connsiteY626" fmla="*/ 2740752 h 6687061"/>
              <a:gd name="connsiteX627" fmla="*/ 3538251 w 11799254"/>
              <a:gd name="connsiteY627" fmla="*/ 2879036 h 6687061"/>
              <a:gd name="connsiteX628" fmla="*/ 3249113 w 11799254"/>
              <a:gd name="connsiteY628" fmla="*/ 3075493 h 6687061"/>
              <a:gd name="connsiteX629" fmla="*/ 2937816 w 11799254"/>
              <a:gd name="connsiteY629" fmla="*/ 3075493 h 6687061"/>
              <a:gd name="connsiteX630" fmla="*/ 2922511 w 11799254"/>
              <a:gd name="connsiteY630" fmla="*/ 3053910 h 6687061"/>
              <a:gd name="connsiteX631" fmla="*/ 2983045 w 11799254"/>
              <a:gd name="connsiteY631" fmla="*/ 2895347 h 6687061"/>
              <a:gd name="connsiteX632" fmla="*/ 3271424 w 11799254"/>
              <a:gd name="connsiteY632" fmla="*/ 2715937 h 6687061"/>
              <a:gd name="connsiteX633" fmla="*/ 3577767 w 11799254"/>
              <a:gd name="connsiteY633" fmla="*/ 2715937 h 6687061"/>
              <a:gd name="connsiteX634" fmla="*/ 3532727 w 11799254"/>
              <a:gd name="connsiteY634" fmla="*/ 2761994 h 6687061"/>
              <a:gd name="connsiteX635" fmla="*/ 3271424 w 11799254"/>
              <a:gd name="connsiteY635" fmla="*/ 2761994 h 6687061"/>
              <a:gd name="connsiteX636" fmla="*/ 3026058 w 11799254"/>
              <a:gd name="connsiteY636" fmla="*/ 2911773 h 6687061"/>
              <a:gd name="connsiteX637" fmla="*/ 2982538 w 11799254"/>
              <a:gd name="connsiteY637" fmla="*/ 3025786 h 6687061"/>
              <a:gd name="connsiteX638" fmla="*/ 2985060 w 11799254"/>
              <a:gd name="connsiteY638" fmla="*/ 3029436 h 6687061"/>
              <a:gd name="connsiteX639" fmla="*/ 3249113 w 11799254"/>
              <a:gd name="connsiteY639" fmla="*/ 3029436 h 6687061"/>
              <a:gd name="connsiteX640" fmla="*/ 3495239 w 11799254"/>
              <a:gd name="connsiteY640" fmla="*/ 2862598 h 6687061"/>
              <a:gd name="connsiteX641" fmla="*/ 3495467 w 11799254"/>
              <a:gd name="connsiteY641" fmla="*/ 2862028 h 6687061"/>
              <a:gd name="connsiteX642" fmla="*/ 3495695 w 11799254"/>
              <a:gd name="connsiteY642" fmla="*/ 2861458 h 6687061"/>
              <a:gd name="connsiteX643" fmla="*/ 3535223 w 11799254"/>
              <a:gd name="connsiteY643" fmla="*/ 2765720 h 6687061"/>
              <a:gd name="connsiteX644" fmla="*/ 3532727 w 11799254"/>
              <a:gd name="connsiteY644" fmla="*/ 2761994 h 6687061"/>
              <a:gd name="connsiteX645" fmla="*/ 5586836 w 11799254"/>
              <a:gd name="connsiteY645" fmla="*/ 2715937 h 6687061"/>
              <a:gd name="connsiteX646" fmla="*/ 5586836 w 11799254"/>
              <a:gd name="connsiteY646" fmla="*/ 2715937 h 6687061"/>
              <a:gd name="connsiteX647" fmla="*/ 5604408 w 11799254"/>
              <a:gd name="connsiteY647" fmla="*/ 2740752 h 6687061"/>
              <a:gd name="connsiteX648" fmla="*/ 5547308 w 11799254"/>
              <a:gd name="connsiteY648" fmla="*/ 2879036 h 6687061"/>
              <a:gd name="connsiteX649" fmla="*/ 5258157 w 11799254"/>
              <a:gd name="connsiteY649" fmla="*/ 3075493 h 6687061"/>
              <a:gd name="connsiteX650" fmla="*/ 4946860 w 11799254"/>
              <a:gd name="connsiteY650" fmla="*/ 3075493 h 6687061"/>
              <a:gd name="connsiteX651" fmla="*/ 4931568 w 11799254"/>
              <a:gd name="connsiteY651" fmla="*/ 3053910 h 6687061"/>
              <a:gd name="connsiteX652" fmla="*/ 4992102 w 11799254"/>
              <a:gd name="connsiteY652" fmla="*/ 2895347 h 6687061"/>
              <a:gd name="connsiteX653" fmla="*/ 5280480 w 11799254"/>
              <a:gd name="connsiteY653" fmla="*/ 2715937 h 6687061"/>
              <a:gd name="connsiteX654" fmla="*/ 5586836 w 11799254"/>
              <a:gd name="connsiteY654" fmla="*/ 2715937 h 6687061"/>
              <a:gd name="connsiteX655" fmla="*/ 5541784 w 11799254"/>
              <a:gd name="connsiteY655" fmla="*/ 2761994 h 6687061"/>
              <a:gd name="connsiteX656" fmla="*/ 5280480 w 11799254"/>
              <a:gd name="connsiteY656" fmla="*/ 2761994 h 6687061"/>
              <a:gd name="connsiteX657" fmla="*/ 5035114 w 11799254"/>
              <a:gd name="connsiteY657" fmla="*/ 2911773 h 6687061"/>
              <a:gd name="connsiteX658" fmla="*/ 4991595 w 11799254"/>
              <a:gd name="connsiteY658" fmla="*/ 3025786 h 6687061"/>
              <a:gd name="connsiteX659" fmla="*/ 4994116 w 11799254"/>
              <a:gd name="connsiteY659" fmla="*/ 3029436 h 6687061"/>
              <a:gd name="connsiteX660" fmla="*/ 5258157 w 11799254"/>
              <a:gd name="connsiteY660" fmla="*/ 3029436 h 6687061"/>
              <a:gd name="connsiteX661" fmla="*/ 5504295 w 11799254"/>
              <a:gd name="connsiteY661" fmla="*/ 2862598 h 6687061"/>
              <a:gd name="connsiteX662" fmla="*/ 5504511 w 11799254"/>
              <a:gd name="connsiteY662" fmla="*/ 2862028 h 6687061"/>
              <a:gd name="connsiteX663" fmla="*/ 5504751 w 11799254"/>
              <a:gd name="connsiteY663" fmla="*/ 2861458 h 6687061"/>
              <a:gd name="connsiteX664" fmla="*/ 5544280 w 11799254"/>
              <a:gd name="connsiteY664" fmla="*/ 2765720 h 6687061"/>
              <a:gd name="connsiteX665" fmla="*/ 5541784 w 11799254"/>
              <a:gd name="connsiteY665" fmla="*/ 2761994 h 6687061"/>
              <a:gd name="connsiteX666" fmla="*/ 9535242 w 11799254"/>
              <a:gd name="connsiteY666" fmla="*/ 1066307 h 6687061"/>
              <a:gd name="connsiteX667" fmla="*/ 9592329 w 11799254"/>
              <a:gd name="connsiteY667" fmla="*/ 928021 h 6687061"/>
              <a:gd name="connsiteX668" fmla="*/ 9574757 w 11799254"/>
              <a:gd name="connsiteY668" fmla="*/ 903208 h 6687061"/>
              <a:gd name="connsiteX669" fmla="*/ 9268401 w 11799254"/>
              <a:gd name="connsiteY669" fmla="*/ 903208 h 6687061"/>
              <a:gd name="connsiteX670" fmla="*/ 8980023 w 11799254"/>
              <a:gd name="connsiteY670" fmla="*/ 1082616 h 6687061"/>
              <a:gd name="connsiteX671" fmla="*/ 8919502 w 11799254"/>
              <a:gd name="connsiteY671" fmla="*/ 1241179 h 6687061"/>
              <a:gd name="connsiteX672" fmla="*/ 8934793 w 11799254"/>
              <a:gd name="connsiteY672" fmla="*/ 1262770 h 6687061"/>
              <a:gd name="connsiteX673" fmla="*/ 9246091 w 11799254"/>
              <a:gd name="connsiteY673" fmla="*/ 1262770 h 6687061"/>
              <a:gd name="connsiteX674" fmla="*/ 9535242 w 11799254"/>
              <a:gd name="connsiteY674" fmla="*/ 1066307 h 6687061"/>
              <a:gd name="connsiteX675" fmla="*/ 8763303 w 11799254"/>
              <a:gd name="connsiteY675" fmla="*/ 3170699 h 6687061"/>
              <a:gd name="connsiteX676" fmla="*/ 8474924 w 11799254"/>
              <a:gd name="connsiteY676" fmla="*/ 3350109 h 6687061"/>
              <a:gd name="connsiteX677" fmla="*/ 8414390 w 11799254"/>
              <a:gd name="connsiteY677" fmla="*/ 3508671 h 6687061"/>
              <a:gd name="connsiteX678" fmla="*/ 8429683 w 11799254"/>
              <a:gd name="connsiteY678" fmla="*/ 3530255 h 6687061"/>
              <a:gd name="connsiteX679" fmla="*/ 8740979 w 11799254"/>
              <a:gd name="connsiteY679" fmla="*/ 3530255 h 6687061"/>
              <a:gd name="connsiteX680" fmla="*/ 9030130 w 11799254"/>
              <a:gd name="connsiteY680" fmla="*/ 3333798 h 6687061"/>
              <a:gd name="connsiteX681" fmla="*/ 9087231 w 11799254"/>
              <a:gd name="connsiteY681" fmla="*/ 3195514 h 6687061"/>
              <a:gd name="connsiteX682" fmla="*/ 9069646 w 11799254"/>
              <a:gd name="connsiteY682" fmla="*/ 3170699 h 6687061"/>
              <a:gd name="connsiteX683" fmla="*/ 9069646 w 11799254"/>
              <a:gd name="connsiteY683" fmla="*/ 3170699 h 6687061"/>
              <a:gd name="connsiteX684" fmla="*/ 8763303 w 11799254"/>
              <a:gd name="connsiteY684" fmla="*/ 3170699 h 6687061"/>
              <a:gd name="connsiteX685" fmla="*/ 3940691 w 11799254"/>
              <a:gd name="connsiteY685" fmla="*/ 2715937 h 6687061"/>
              <a:gd name="connsiteX686" fmla="*/ 3652300 w 11799254"/>
              <a:gd name="connsiteY686" fmla="*/ 2895347 h 6687061"/>
              <a:gd name="connsiteX687" fmla="*/ 3591779 w 11799254"/>
              <a:gd name="connsiteY687" fmla="*/ 3053910 h 6687061"/>
              <a:gd name="connsiteX688" fmla="*/ 3607071 w 11799254"/>
              <a:gd name="connsiteY688" fmla="*/ 3075493 h 6687061"/>
              <a:gd name="connsiteX689" fmla="*/ 3918368 w 11799254"/>
              <a:gd name="connsiteY689" fmla="*/ 3075493 h 6687061"/>
              <a:gd name="connsiteX690" fmla="*/ 4207519 w 11799254"/>
              <a:gd name="connsiteY690" fmla="*/ 2879036 h 6687061"/>
              <a:gd name="connsiteX691" fmla="*/ 4264606 w 11799254"/>
              <a:gd name="connsiteY691" fmla="*/ 2740752 h 6687061"/>
              <a:gd name="connsiteX692" fmla="*/ 4247034 w 11799254"/>
              <a:gd name="connsiteY692" fmla="*/ 2715937 h 6687061"/>
              <a:gd name="connsiteX693" fmla="*/ 4247034 w 11799254"/>
              <a:gd name="connsiteY693" fmla="*/ 2715937 h 6687061"/>
              <a:gd name="connsiteX694" fmla="*/ 3940691 w 11799254"/>
              <a:gd name="connsiteY694" fmla="*/ 2715937 h 6687061"/>
              <a:gd name="connsiteX695" fmla="*/ 8753952 w 11799254"/>
              <a:gd name="connsiteY695" fmla="*/ 4527406 h 6687061"/>
              <a:gd name="connsiteX696" fmla="*/ 8753952 w 11799254"/>
              <a:gd name="connsiteY696" fmla="*/ 4527406 h 6687061"/>
              <a:gd name="connsiteX697" fmla="*/ 8771525 w 11799254"/>
              <a:gd name="connsiteY697" fmla="*/ 4552221 h 6687061"/>
              <a:gd name="connsiteX698" fmla="*/ 8714437 w 11799254"/>
              <a:gd name="connsiteY698" fmla="*/ 4690505 h 6687061"/>
              <a:gd name="connsiteX699" fmla="*/ 8425286 w 11799254"/>
              <a:gd name="connsiteY699" fmla="*/ 4886974 h 6687061"/>
              <a:gd name="connsiteX700" fmla="*/ 8113989 w 11799254"/>
              <a:gd name="connsiteY700" fmla="*/ 4886974 h 6687061"/>
              <a:gd name="connsiteX701" fmla="*/ 8098698 w 11799254"/>
              <a:gd name="connsiteY701" fmla="*/ 4865378 h 6687061"/>
              <a:gd name="connsiteX702" fmla="*/ 8159219 w 11799254"/>
              <a:gd name="connsiteY702" fmla="*/ 4706816 h 6687061"/>
              <a:gd name="connsiteX703" fmla="*/ 8447597 w 11799254"/>
              <a:gd name="connsiteY703" fmla="*/ 4527406 h 6687061"/>
              <a:gd name="connsiteX704" fmla="*/ 8753952 w 11799254"/>
              <a:gd name="connsiteY704" fmla="*/ 4527406 h 6687061"/>
              <a:gd name="connsiteX705" fmla="*/ 8708913 w 11799254"/>
              <a:gd name="connsiteY705" fmla="*/ 4573462 h 6687061"/>
              <a:gd name="connsiteX706" fmla="*/ 8447597 w 11799254"/>
              <a:gd name="connsiteY706" fmla="*/ 4573462 h 6687061"/>
              <a:gd name="connsiteX707" fmla="*/ 8202231 w 11799254"/>
              <a:gd name="connsiteY707" fmla="*/ 4723241 h 6687061"/>
              <a:gd name="connsiteX708" fmla="*/ 8158725 w 11799254"/>
              <a:gd name="connsiteY708" fmla="*/ 4837255 h 6687061"/>
              <a:gd name="connsiteX709" fmla="*/ 8161233 w 11799254"/>
              <a:gd name="connsiteY709" fmla="*/ 4840905 h 6687061"/>
              <a:gd name="connsiteX710" fmla="*/ 8425273 w 11799254"/>
              <a:gd name="connsiteY710" fmla="*/ 4840905 h 6687061"/>
              <a:gd name="connsiteX711" fmla="*/ 8671425 w 11799254"/>
              <a:gd name="connsiteY711" fmla="*/ 4674080 h 6687061"/>
              <a:gd name="connsiteX712" fmla="*/ 8671640 w 11799254"/>
              <a:gd name="connsiteY712" fmla="*/ 4673497 h 6687061"/>
              <a:gd name="connsiteX713" fmla="*/ 8671868 w 11799254"/>
              <a:gd name="connsiteY713" fmla="*/ 4672926 h 6687061"/>
              <a:gd name="connsiteX714" fmla="*/ 8711409 w 11799254"/>
              <a:gd name="connsiteY714" fmla="*/ 4577188 h 6687061"/>
              <a:gd name="connsiteX715" fmla="*/ 8708913 w 11799254"/>
              <a:gd name="connsiteY715" fmla="*/ 4573462 h 6687061"/>
              <a:gd name="connsiteX716" fmla="*/ 3754554 w 11799254"/>
              <a:gd name="connsiteY716" fmla="*/ 1351651 h 6687061"/>
              <a:gd name="connsiteX717" fmla="*/ 3754554 w 11799254"/>
              <a:gd name="connsiteY717" fmla="*/ 1351651 h 6687061"/>
              <a:gd name="connsiteX718" fmla="*/ 3772126 w 11799254"/>
              <a:gd name="connsiteY718" fmla="*/ 1376467 h 6687061"/>
              <a:gd name="connsiteX719" fmla="*/ 3715038 w 11799254"/>
              <a:gd name="connsiteY719" fmla="*/ 1514750 h 6687061"/>
              <a:gd name="connsiteX720" fmla="*/ 3425887 w 11799254"/>
              <a:gd name="connsiteY720" fmla="*/ 1711220 h 6687061"/>
              <a:gd name="connsiteX721" fmla="*/ 3114578 w 11799254"/>
              <a:gd name="connsiteY721" fmla="*/ 1711220 h 6687061"/>
              <a:gd name="connsiteX722" fmla="*/ 3099286 w 11799254"/>
              <a:gd name="connsiteY722" fmla="*/ 1689624 h 6687061"/>
              <a:gd name="connsiteX723" fmla="*/ 3159820 w 11799254"/>
              <a:gd name="connsiteY723" fmla="*/ 1531062 h 6687061"/>
              <a:gd name="connsiteX724" fmla="*/ 3448198 w 11799254"/>
              <a:gd name="connsiteY724" fmla="*/ 1351651 h 6687061"/>
              <a:gd name="connsiteX725" fmla="*/ 3754554 w 11799254"/>
              <a:gd name="connsiteY725" fmla="*/ 1351651 h 6687061"/>
              <a:gd name="connsiteX726" fmla="*/ 3709502 w 11799254"/>
              <a:gd name="connsiteY726" fmla="*/ 1397708 h 6687061"/>
              <a:gd name="connsiteX727" fmla="*/ 3448198 w 11799254"/>
              <a:gd name="connsiteY727" fmla="*/ 1397708 h 6687061"/>
              <a:gd name="connsiteX728" fmla="*/ 3202832 w 11799254"/>
              <a:gd name="connsiteY728" fmla="*/ 1547487 h 6687061"/>
              <a:gd name="connsiteX729" fmla="*/ 3159313 w 11799254"/>
              <a:gd name="connsiteY729" fmla="*/ 1661501 h 6687061"/>
              <a:gd name="connsiteX730" fmla="*/ 3161834 w 11799254"/>
              <a:gd name="connsiteY730" fmla="*/ 1665151 h 6687061"/>
              <a:gd name="connsiteX731" fmla="*/ 3425887 w 11799254"/>
              <a:gd name="connsiteY731" fmla="*/ 1665151 h 6687061"/>
              <a:gd name="connsiteX732" fmla="*/ 3672013 w 11799254"/>
              <a:gd name="connsiteY732" fmla="*/ 1498325 h 6687061"/>
              <a:gd name="connsiteX733" fmla="*/ 3672241 w 11799254"/>
              <a:gd name="connsiteY733" fmla="*/ 1497742 h 6687061"/>
              <a:gd name="connsiteX734" fmla="*/ 3672470 w 11799254"/>
              <a:gd name="connsiteY734" fmla="*/ 1497172 h 6687061"/>
              <a:gd name="connsiteX735" fmla="*/ 3711998 w 11799254"/>
              <a:gd name="connsiteY735" fmla="*/ 1401434 h 6687061"/>
              <a:gd name="connsiteX736" fmla="*/ 3709502 w 11799254"/>
              <a:gd name="connsiteY736" fmla="*/ 1397720 h 6687061"/>
              <a:gd name="connsiteX737" fmla="*/ 3587117 w 11799254"/>
              <a:gd name="connsiteY737" fmla="*/ 1806413 h 6687061"/>
              <a:gd name="connsiteX738" fmla="*/ 3298738 w 11799254"/>
              <a:gd name="connsiteY738" fmla="*/ 1985824 h 6687061"/>
              <a:gd name="connsiteX739" fmla="*/ 3238205 w 11799254"/>
              <a:gd name="connsiteY739" fmla="*/ 2144386 h 6687061"/>
              <a:gd name="connsiteX740" fmla="*/ 3253496 w 11799254"/>
              <a:gd name="connsiteY740" fmla="*/ 2165982 h 6687061"/>
              <a:gd name="connsiteX741" fmla="*/ 3564793 w 11799254"/>
              <a:gd name="connsiteY741" fmla="*/ 2165982 h 6687061"/>
              <a:gd name="connsiteX742" fmla="*/ 3853944 w 11799254"/>
              <a:gd name="connsiteY742" fmla="*/ 1969512 h 6687061"/>
              <a:gd name="connsiteX743" fmla="*/ 3911045 w 11799254"/>
              <a:gd name="connsiteY743" fmla="*/ 1831228 h 6687061"/>
              <a:gd name="connsiteX744" fmla="*/ 3893460 w 11799254"/>
              <a:gd name="connsiteY744" fmla="*/ 1806413 h 6687061"/>
              <a:gd name="connsiteX745" fmla="*/ 3587117 w 11799254"/>
              <a:gd name="connsiteY745" fmla="*/ 1806413 h 6687061"/>
              <a:gd name="connsiteX746" fmla="*/ 3738641 w 11799254"/>
              <a:gd name="connsiteY746" fmla="*/ 2254863 h 6687061"/>
              <a:gd name="connsiteX747" fmla="*/ 3450263 w 11799254"/>
              <a:gd name="connsiteY747" fmla="*/ 2434261 h 6687061"/>
              <a:gd name="connsiteX748" fmla="*/ 3389729 w 11799254"/>
              <a:gd name="connsiteY748" fmla="*/ 2592823 h 6687061"/>
              <a:gd name="connsiteX749" fmla="*/ 3405034 w 11799254"/>
              <a:gd name="connsiteY749" fmla="*/ 2614420 h 6687061"/>
              <a:gd name="connsiteX750" fmla="*/ 3716318 w 11799254"/>
              <a:gd name="connsiteY750" fmla="*/ 2614420 h 6687061"/>
              <a:gd name="connsiteX751" fmla="*/ 4005469 w 11799254"/>
              <a:gd name="connsiteY751" fmla="*/ 2417950 h 6687061"/>
              <a:gd name="connsiteX752" fmla="*/ 4062569 w 11799254"/>
              <a:gd name="connsiteY752" fmla="*/ 2279666 h 6687061"/>
              <a:gd name="connsiteX753" fmla="*/ 4044984 w 11799254"/>
              <a:gd name="connsiteY753" fmla="*/ 2254863 h 6687061"/>
              <a:gd name="connsiteX754" fmla="*/ 3738641 w 11799254"/>
              <a:gd name="connsiteY754" fmla="*/ 2254863 h 6687061"/>
              <a:gd name="connsiteX755" fmla="*/ 9121552 w 11799254"/>
              <a:gd name="connsiteY755" fmla="*/ 1689624 h 6687061"/>
              <a:gd name="connsiteX756" fmla="*/ 9182073 w 11799254"/>
              <a:gd name="connsiteY756" fmla="*/ 1531062 h 6687061"/>
              <a:gd name="connsiteX757" fmla="*/ 9470451 w 11799254"/>
              <a:gd name="connsiteY757" fmla="*/ 1351651 h 6687061"/>
              <a:gd name="connsiteX758" fmla="*/ 9776806 w 11799254"/>
              <a:gd name="connsiteY758" fmla="*/ 1351651 h 6687061"/>
              <a:gd name="connsiteX759" fmla="*/ 9776806 w 11799254"/>
              <a:gd name="connsiteY759" fmla="*/ 1351651 h 6687061"/>
              <a:gd name="connsiteX760" fmla="*/ 9794379 w 11799254"/>
              <a:gd name="connsiteY760" fmla="*/ 1376467 h 6687061"/>
              <a:gd name="connsiteX761" fmla="*/ 9737291 w 11799254"/>
              <a:gd name="connsiteY761" fmla="*/ 1514750 h 6687061"/>
              <a:gd name="connsiteX762" fmla="*/ 9448141 w 11799254"/>
              <a:gd name="connsiteY762" fmla="*/ 1711220 h 6687061"/>
              <a:gd name="connsiteX763" fmla="*/ 9136844 w 11799254"/>
              <a:gd name="connsiteY763" fmla="*/ 1711220 h 6687061"/>
              <a:gd name="connsiteX764" fmla="*/ 9121552 w 11799254"/>
              <a:gd name="connsiteY764" fmla="*/ 1689624 h 6687061"/>
              <a:gd name="connsiteX765" fmla="*/ 9184087 w 11799254"/>
              <a:gd name="connsiteY765" fmla="*/ 1665151 h 6687061"/>
              <a:gd name="connsiteX766" fmla="*/ 9448141 w 11799254"/>
              <a:gd name="connsiteY766" fmla="*/ 1665151 h 6687061"/>
              <a:gd name="connsiteX767" fmla="*/ 9694279 w 11799254"/>
              <a:gd name="connsiteY767" fmla="*/ 1498325 h 6687061"/>
              <a:gd name="connsiteX768" fmla="*/ 9694495 w 11799254"/>
              <a:gd name="connsiteY768" fmla="*/ 1497742 h 6687061"/>
              <a:gd name="connsiteX769" fmla="*/ 9694723 w 11799254"/>
              <a:gd name="connsiteY769" fmla="*/ 1497172 h 6687061"/>
              <a:gd name="connsiteX770" fmla="*/ 9734251 w 11799254"/>
              <a:gd name="connsiteY770" fmla="*/ 1401434 h 6687061"/>
              <a:gd name="connsiteX771" fmla="*/ 9731767 w 11799254"/>
              <a:gd name="connsiteY771" fmla="*/ 1397720 h 6687061"/>
              <a:gd name="connsiteX772" fmla="*/ 9470451 w 11799254"/>
              <a:gd name="connsiteY772" fmla="*/ 1397720 h 6687061"/>
              <a:gd name="connsiteX773" fmla="*/ 9225085 w 11799254"/>
              <a:gd name="connsiteY773" fmla="*/ 1547487 h 6687061"/>
              <a:gd name="connsiteX774" fmla="*/ 9181566 w 11799254"/>
              <a:gd name="connsiteY774" fmla="*/ 1661501 h 6687061"/>
              <a:gd name="connsiteX775" fmla="*/ 9184087 w 11799254"/>
              <a:gd name="connsiteY775" fmla="*/ 1665163 h 6687061"/>
              <a:gd name="connsiteX776" fmla="*/ 4714264 w 11799254"/>
              <a:gd name="connsiteY776" fmla="*/ 2254863 h 6687061"/>
              <a:gd name="connsiteX777" fmla="*/ 4714264 w 11799254"/>
              <a:gd name="connsiteY777" fmla="*/ 2254863 h 6687061"/>
              <a:gd name="connsiteX778" fmla="*/ 4731837 w 11799254"/>
              <a:gd name="connsiteY778" fmla="*/ 2279666 h 6687061"/>
              <a:gd name="connsiteX779" fmla="*/ 4674749 w 11799254"/>
              <a:gd name="connsiteY779" fmla="*/ 2417950 h 6687061"/>
              <a:gd name="connsiteX780" fmla="*/ 4385598 w 11799254"/>
              <a:gd name="connsiteY780" fmla="*/ 2614420 h 6687061"/>
              <a:gd name="connsiteX781" fmla="*/ 4074288 w 11799254"/>
              <a:gd name="connsiteY781" fmla="*/ 2614420 h 6687061"/>
              <a:gd name="connsiteX782" fmla="*/ 4058997 w 11799254"/>
              <a:gd name="connsiteY782" fmla="*/ 2592823 h 6687061"/>
              <a:gd name="connsiteX783" fmla="*/ 4119530 w 11799254"/>
              <a:gd name="connsiteY783" fmla="*/ 2434261 h 6687061"/>
              <a:gd name="connsiteX784" fmla="*/ 4407908 w 11799254"/>
              <a:gd name="connsiteY784" fmla="*/ 2254863 h 6687061"/>
              <a:gd name="connsiteX785" fmla="*/ 4714264 w 11799254"/>
              <a:gd name="connsiteY785" fmla="*/ 2254863 h 6687061"/>
              <a:gd name="connsiteX786" fmla="*/ 4669212 w 11799254"/>
              <a:gd name="connsiteY786" fmla="*/ 2300920 h 6687061"/>
              <a:gd name="connsiteX787" fmla="*/ 4407908 w 11799254"/>
              <a:gd name="connsiteY787" fmla="*/ 2300920 h 6687061"/>
              <a:gd name="connsiteX788" fmla="*/ 4162542 w 11799254"/>
              <a:gd name="connsiteY788" fmla="*/ 2450699 h 6687061"/>
              <a:gd name="connsiteX789" fmla="*/ 4119023 w 11799254"/>
              <a:gd name="connsiteY789" fmla="*/ 2564700 h 6687061"/>
              <a:gd name="connsiteX790" fmla="*/ 4121545 w 11799254"/>
              <a:gd name="connsiteY790" fmla="*/ 2568363 h 6687061"/>
              <a:gd name="connsiteX791" fmla="*/ 4385598 w 11799254"/>
              <a:gd name="connsiteY791" fmla="*/ 2568363 h 6687061"/>
              <a:gd name="connsiteX792" fmla="*/ 4631724 w 11799254"/>
              <a:gd name="connsiteY792" fmla="*/ 2401525 h 6687061"/>
              <a:gd name="connsiteX793" fmla="*/ 4631939 w 11799254"/>
              <a:gd name="connsiteY793" fmla="*/ 2400942 h 6687061"/>
              <a:gd name="connsiteX794" fmla="*/ 4632180 w 11799254"/>
              <a:gd name="connsiteY794" fmla="*/ 2400371 h 6687061"/>
              <a:gd name="connsiteX795" fmla="*/ 4671708 w 11799254"/>
              <a:gd name="connsiteY795" fmla="*/ 2304646 h 6687061"/>
              <a:gd name="connsiteX796" fmla="*/ 4669212 w 11799254"/>
              <a:gd name="connsiteY796" fmla="*/ 2300920 h 6687061"/>
              <a:gd name="connsiteX797" fmla="*/ 1749590 w 11799254"/>
              <a:gd name="connsiteY797" fmla="*/ 1351651 h 6687061"/>
              <a:gd name="connsiteX798" fmla="*/ 1749590 w 11799254"/>
              <a:gd name="connsiteY798" fmla="*/ 1351651 h 6687061"/>
              <a:gd name="connsiteX799" fmla="*/ 1767162 w 11799254"/>
              <a:gd name="connsiteY799" fmla="*/ 1376467 h 6687061"/>
              <a:gd name="connsiteX800" fmla="*/ 1710074 w 11799254"/>
              <a:gd name="connsiteY800" fmla="*/ 1514750 h 6687061"/>
              <a:gd name="connsiteX801" fmla="*/ 1420923 w 11799254"/>
              <a:gd name="connsiteY801" fmla="*/ 1711220 h 6687061"/>
              <a:gd name="connsiteX802" fmla="*/ 1109620 w 11799254"/>
              <a:gd name="connsiteY802" fmla="*/ 1711220 h 6687061"/>
              <a:gd name="connsiteX803" fmla="*/ 1094328 w 11799254"/>
              <a:gd name="connsiteY803" fmla="*/ 1689624 h 6687061"/>
              <a:gd name="connsiteX804" fmla="*/ 1154859 w 11799254"/>
              <a:gd name="connsiteY804" fmla="*/ 1531062 h 6687061"/>
              <a:gd name="connsiteX805" fmla="*/ 1443234 w 11799254"/>
              <a:gd name="connsiteY805" fmla="*/ 1351651 h 6687061"/>
              <a:gd name="connsiteX806" fmla="*/ 1749590 w 11799254"/>
              <a:gd name="connsiteY806" fmla="*/ 1351651 h 6687061"/>
              <a:gd name="connsiteX807" fmla="*/ 1704550 w 11799254"/>
              <a:gd name="connsiteY807" fmla="*/ 1397708 h 6687061"/>
              <a:gd name="connsiteX808" fmla="*/ 1443234 w 11799254"/>
              <a:gd name="connsiteY808" fmla="*/ 1397708 h 6687061"/>
              <a:gd name="connsiteX809" fmla="*/ 1197872 w 11799254"/>
              <a:gd name="connsiteY809" fmla="*/ 1547487 h 6687061"/>
              <a:gd name="connsiteX810" fmla="*/ 1154351 w 11799254"/>
              <a:gd name="connsiteY810" fmla="*/ 1661501 h 6687061"/>
              <a:gd name="connsiteX811" fmla="*/ 1156869 w 11799254"/>
              <a:gd name="connsiteY811" fmla="*/ 1665151 h 6687061"/>
              <a:gd name="connsiteX812" fmla="*/ 1420923 w 11799254"/>
              <a:gd name="connsiteY812" fmla="*/ 1665151 h 6687061"/>
              <a:gd name="connsiteX813" fmla="*/ 1667049 w 11799254"/>
              <a:gd name="connsiteY813" fmla="*/ 1498325 h 6687061"/>
              <a:gd name="connsiteX814" fmla="*/ 1667277 w 11799254"/>
              <a:gd name="connsiteY814" fmla="*/ 1497742 h 6687061"/>
              <a:gd name="connsiteX815" fmla="*/ 1667518 w 11799254"/>
              <a:gd name="connsiteY815" fmla="*/ 1497172 h 6687061"/>
              <a:gd name="connsiteX816" fmla="*/ 1707033 w 11799254"/>
              <a:gd name="connsiteY816" fmla="*/ 1401434 h 6687061"/>
              <a:gd name="connsiteX817" fmla="*/ 1704538 w 11799254"/>
              <a:gd name="connsiteY817" fmla="*/ 1397720 h 6687061"/>
              <a:gd name="connsiteX818" fmla="*/ 8094035 w 11799254"/>
              <a:gd name="connsiteY818" fmla="*/ 3170699 h 6687061"/>
              <a:gd name="connsiteX819" fmla="*/ 7805644 w 11799254"/>
              <a:gd name="connsiteY819" fmla="*/ 3350109 h 6687061"/>
              <a:gd name="connsiteX820" fmla="*/ 7745123 w 11799254"/>
              <a:gd name="connsiteY820" fmla="*/ 3508671 h 6687061"/>
              <a:gd name="connsiteX821" fmla="*/ 7760416 w 11799254"/>
              <a:gd name="connsiteY821" fmla="*/ 3530255 h 6687061"/>
              <a:gd name="connsiteX822" fmla="*/ 8071712 w 11799254"/>
              <a:gd name="connsiteY822" fmla="*/ 3530255 h 6687061"/>
              <a:gd name="connsiteX823" fmla="*/ 8360863 w 11799254"/>
              <a:gd name="connsiteY823" fmla="*/ 3333798 h 6687061"/>
              <a:gd name="connsiteX824" fmla="*/ 8417950 w 11799254"/>
              <a:gd name="connsiteY824" fmla="*/ 3195514 h 6687061"/>
              <a:gd name="connsiteX825" fmla="*/ 8400379 w 11799254"/>
              <a:gd name="connsiteY825" fmla="*/ 3170699 h 6687061"/>
              <a:gd name="connsiteX826" fmla="*/ 8400379 w 11799254"/>
              <a:gd name="connsiteY826" fmla="*/ 3170699 h 6687061"/>
              <a:gd name="connsiteX827" fmla="*/ 8094023 w 11799254"/>
              <a:gd name="connsiteY827" fmla="*/ 3170699 h 6687061"/>
              <a:gd name="connsiteX828" fmla="*/ 7751432 w 11799254"/>
              <a:gd name="connsiteY828" fmla="*/ 2254863 h 6687061"/>
              <a:gd name="connsiteX829" fmla="*/ 7463055 w 11799254"/>
              <a:gd name="connsiteY829" fmla="*/ 2434261 h 6687061"/>
              <a:gd name="connsiteX830" fmla="*/ 7402533 w 11799254"/>
              <a:gd name="connsiteY830" fmla="*/ 2592823 h 6687061"/>
              <a:gd name="connsiteX831" fmla="*/ 7417825 w 11799254"/>
              <a:gd name="connsiteY831" fmla="*/ 2614420 h 6687061"/>
              <a:gd name="connsiteX832" fmla="*/ 7729110 w 11799254"/>
              <a:gd name="connsiteY832" fmla="*/ 2614420 h 6687061"/>
              <a:gd name="connsiteX833" fmla="*/ 8018273 w 11799254"/>
              <a:gd name="connsiteY833" fmla="*/ 2417950 h 6687061"/>
              <a:gd name="connsiteX834" fmla="*/ 8075361 w 11799254"/>
              <a:gd name="connsiteY834" fmla="*/ 2279666 h 6687061"/>
              <a:gd name="connsiteX835" fmla="*/ 8057789 w 11799254"/>
              <a:gd name="connsiteY835" fmla="*/ 2254863 h 6687061"/>
              <a:gd name="connsiteX836" fmla="*/ 7751432 w 11799254"/>
              <a:gd name="connsiteY836" fmla="*/ 2254863 h 6687061"/>
              <a:gd name="connsiteX837" fmla="*/ 6614935 w 11799254"/>
              <a:gd name="connsiteY837" fmla="*/ 2715937 h 6687061"/>
              <a:gd name="connsiteX838" fmla="*/ 6326557 w 11799254"/>
              <a:gd name="connsiteY838" fmla="*/ 2895347 h 6687061"/>
              <a:gd name="connsiteX839" fmla="*/ 6266036 w 11799254"/>
              <a:gd name="connsiteY839" fmla="*/ 3053910 h 6687061"/>
              <a:gd name="connsiteX840" fmla="*/ 6281327 w 11799254"/>
              <a:gd name="connsiteY840" fmla="*/ 3075493 h 6687061"/>
              <a:gd name="connsiteX841" fmla="*/ 6592612 w 11799254"/>
              <a:gd name="connsiteY841" fmla="*/ 3075493 h 6687061"/>
              <a:gd name="connsiteX842" fmla="*/ 6881763 w 11799254"/>
              <a:gd name="connsiteY842" fmla="*/ 2879036 h 6687061"/>
              <a:gd name="connsiteX843" fmla="*/ 6938863 w 11799254"/>
              <a:gd name="connsiteY843" fmla="*/ 2740752 h 6687061"/>
              <a:gd name="connsiteX844" fmla="*/ 6921291 w 11799254"/>
              <a:gd name="connsiteY844" fmla="*/ 2715937 h 6687061"/>
              <a:gd name="connsiteX845" fmla="*/ 6921291 w 11799254"/>
              <a:gd name="connsiteY845" fmla="*/ 2715937 h 6687061"/>
              <a:gd name="connsiteX846" fmla="*/ 6614935 w 11799254"/>
              <a:gd name="connsiteY846" fmla="*/ 2715937 h 6687061"/>
              <a:gd name="connsiteX847" fmla="*/ 5596160 w 11799254"/>
              <a:gd name="connsiteY847" fmla="*/ 1806413 h 6687061"/>
              <a:gd name="connsiteX848" fmla="*/ 5307782 w 11799254"/>
              <a:gd name="connsiteY848" fmla="*/ 1985824 h 6687061"/>
              <a:gd name="connsiteX849" fmla="*/ 5247261 w 11799254"/>
              <a:gd name="connsiteY849" fmla="*/ 2144386 h 6687061"/>
              <a:gd name="connsiteX850" fmla="*/ 5262553 w 11799254"/>
              <a:gd name="connsiteY850" fmla="*/ 2165982 h 6687061"/>
              <a:gd name="connsiteX851" fmla="*/ 5573850 w 11799254"/>
              <a:gd name="connsiteY851" fmla="*/ 2165982 h 6687061"/>
              <a:gd name="connsiteX852" fmla="*/ 5863001 w 11799254"/>
              <a:gd name="connsiteY852" fmla="*/ 1969512 h 6687061"/>
              <a:gd name="connsiteX853" fmla="*/ 5920088 w 11799254"/>
              <a:gd name="connsiteY853" fmla="*/ 1831228 h 6687061"/>
              <a:gd name="connsiteX854" fmla="*/ 5902516 w 11799254"/>
              <a:gd name="connsiteY854" fmla="*/ 1806413 h 6687061"/>
              <a:gd name="connsiteX855" fmla="*/ 5596160 w 11799254"/>
              <a:gd name="connsiteY855" fmla="*/ 1806413 h 6687061"/>
              <a:gd name="connsiteX856" fmla="*/ 5747697 w 11799254"/>
              <a:gd name="connsiteY856" fmla="*/ 2254863 h 6687061"/>
              <a:gd name="connsiteX857" fmla="*/ 5459319 w 11799254"/>
              <a:gd name="connsiteY857" fmla="*/ 2434261 h 6687061"/>
              <a:gd name="connsiteX858" fmla="*/ 5398785 w 11799254"/>
              <a:gd name="connsiteY858" fmla="*/ 2592823 h 6687061"/>
              <a:gd name="connsiteX859" fmla="*/ 5414077 w 11799254"/>
              <a:gd name="connsiteY859" fmla="*/ 2614420 h 6687061"/>
              <a:gd name="connsiteX860" fmla="*/ 5725374 w 11799254"/>
              <a:gd name="connsiteY860" fmla="*/ 2614420 h 6687061"/>
              <a:gd name="connsiteX861" fmla="*/ 6014525 w 11799254"/>
              <a:gd name="connsiteY861" fmla="*/ 2417950 h 6687061"/>
              <a:gd name="connsiteX862" fmla="*/ 6071626 w 11799254"/>
              <a:gd name="connsiteY862" fmla="*/ 2279666 h 6687061"/>
              <a:gd name="connsiteX863" fmla="*/ 6054053 w 11799254"/>
              <a:gd name="connsiteY863" fmla="*/ 2254863 h 6687061"/>
              <a:gd name="connsiteX864" fmla="*/ 5747697 w 11799254"/>
              <a:gd name="connsiteY864" fmla="*/ 2254863 h 6687061"/>
              <a:gd name="connsiteX865" fmla="*/ 5949747 w 11799254"/>
              <a:gd name="connsiteY865" fmla="*/ 2715937 h 6687061"/>
              <a:gd name="connsiteX866" fmla="*/ 5661356 w 11799254"/>
              <a:gd name="connsiteY866" fmla="*/ 2895347 h 6687061"/>
              <a:gd name="connsiteX867" fmla="*/ 5600835 w 11799254"/>
              <a:gd name="connsiteY867" fmla="*/ 3053910 h 6687061"/>
              <a:gd name="connsiteX868" fmla="*/ 5616127 w 11799254"/>
              <a:gd name="connsiteY868" fmla="*/ 3075493 h 6687061"/>
              <a:gd name="connsiteX869" fmla="*/ 5927424 w 11799254"/>
              <a:gd name="connsiteY869" fmla="*/ 3075493 h 6687061"/>
              <a:gd name="connsiteX870" fmla="*/ 6216575 w 11799254"/>
              <a:gd name="connsiteY870" fmla="*/ 2879036 h 6687061"/>
              <a:gd name="connsiteX871" fmla="*/ 6273663 w 11799254"/>
              <a:gd name="connsiteY871" fmla="*/ 2740752 h 6687061"/>
              <a:gd name="connsiteX872" fmla="*/ 6256090 w 11799254"/>
              <a:gd name="connsiteY872" fmla="*/ 2715937 h 6687061"/>
              <a:gd name="connsiteX873" fmla="*/ 6256090 w 11799254"/>
              <a:gd name="connsiteY873" fmla="*/ 2715937 h 6687061"/>
              <a:gd name="connsiteX874" fmla="*/ 5949747 w 11799254"/>
              <a:gd name="connsiteY874" fmla="*/ 2715937 h 6687061"/>
              <a:gd name="connsiteX875" fmla="*/ 6753841 w 11799254"/>
              <a:gd name="connsiteY875" fmla="*/ 3170699 h 6687061"/>
              <a:gd name="connsiteX876" fmla="*/ 6465463 w 11799254"/>
              <a:gd name="connsiteY876" fmla="*/ 3350109 h 6687061"/>
              <a:gd name="connsiteX877" fmla="*/ 6404929 w 11799254"/>
              <a:gd name="connsiteY877" fmla="*/ 3508671 h 6687061"/>
              <a:gd name="connsiteX878" fmla="*/ 6420221 w 11799254"/>
              <a:gd name="connsiteY878" fmla="*/ 3530255 h 6687061"/>
              <a:gd name="connsiteX879" fmla="*/ 6731531 w 11799254"/>
              <a:gd name="connsiteY879" fmla="*/ 3530255 h 6687061"/>
              <a:gd name="connsiteX880" fmla="*/ 7020669 w 11799254"/>
              <a:gd name="connsiteY880" fmla="*/ 3333798 h 6687061"/>
              <a:gd name="connsiteX881" fmla="*/ 7077769 w 11799254"/>
              <a:gd name="connsiteY881" fmla="*/ 3195514 h 6687061"/>
              <a:gd name="connsiteX882" fmla="*/ 7060197 w 11799254"/>
              <a:gd name="connsiteY882" fmla="*/ 3170699 h 6687061"/>
              <a:gd name="connsiteX883" fmla="*/ 7060197 w 11799254"/>
              <a:gd name="connsiteY883" fmla="*/ 3170699 h 6687061"/>
              <a:gd name="connsiteX884" fmla="*/ 6753841 w 11799254"/>
              <a:gd name="connsiteY884" fmla="*/ 3170699 h 6687061"/>
              <a:gd name="connsiteX885" fmla="*/ 6567716 w 11799254"/>
              <a:gd name="connsiteY885" fmla="*/ 1806413 h 6687061"/>
              <a:gd name="connsiteX886" fmla="*/ 6567716 w 11799254"/>
              <a:gd name="connsiteY886" fmla="*/ 1806413 h 6687061"/>
              <a:gd name="connsiteX887" fmla="*/ 6585289 w 11799254"/>
              <a:gd name="connsiteY887" fmla="*/ 1831228 h 6687061"/>
              <a:gd name="connsiteX888" fmla="*/ 6528201 w 11799254"/>
              <a:gd name="connsiteY888" fmla="*/ 1969512 h 6687061"/>
              <a:gd name="connsiteX889" fmla="*/ 6239050 w 11799254"/>
              <a:gd name="connsiteY889" fmla="*/ 2165982 h 6687061"/>
              <a:gd name="connsiteX890" fmla="*/ 5927753 w 11799254"/>
              <a:gd name="connsiteY890" fmla="*/ 2165982 h 6687061"/>
              <a:gd name="connsiteX891" fmla="*/ 5912462 w 11799254"/>
              <a:gd name="connsiteY891" fmla="*/ 2144386 h 6687061"/>
              <a:gd name="connsiteX892" fmla="*/ 5972983 w 11799254"/>
              <a:gd name="connsiteY892" fmla="*/ 1985824 h 6687061"/>
              <a:gd name="connsiteX893" fmla="*/ 6261361 w 11799254"/>
              <a:gd name="connsiteY893" fmla="*/ 1806413 h 6687061"/>
              <a:gd name="connsiteX894" fmla="*/ 6567716 w 11799254"/>
              <a:gd name="connsiteY894" fmla="*/ 1806413 h 6687061"/>
              <a:gd name="connsiteX895" fmla="*/ 6522677 w 11799254"/>
              <a:gd name="connsiteY895" fmla="*/ 1852470 h 6687061"/>
              <a:gd name="connsiteX896" fmla="*/ 6261361 w 11799254"/>
              <a:gd name="connsiteY896" fmla="*/ 1852470 h 6687061"/>
              <a:gd name="connsiteX897" fmla="*/ 6016008 w 11799254"/>
              <a:gd name="connsiteY897" fmla="*/ 2002249 h 6687061"/>
              <a:gd name="connsiteX898" fmla="*/ 5972476 w 11799254"/>
              <a:gd name="connsiteY898" fmla="*/ 2116263 h 6687061"/>
              <a:gd name="connsiteX899" fmla="*/ 5974997 w 11799254"/>
              <a:gd name="connsiteY899" fmla="*/ 2119925 h 6687061"/>
              <a:gd name="connsiteX900" fmla="*/ 6239050 w 11799254"/>
              <a:gd name="connsiteY900" fmla="*/ 2119925 h 6687061"/>
              <a:gd name="connsiteX901" fmla="*/ 6485189 w 11799254"/>
              <a:gd name="connsiteY901" fmla="*/ 1953087 h 6687061"/>
              <a:gd name="connsiteX902" fmla="*/ 6485404 w 11799254"/>
              <a:gd name="connsiteY902" fmla="*/ 1952504 h 6687061"/>
              <a:gd name="connsiteX903" fmla="*/ 6485645 w 11799254"/>
              <a:gd name="connsiteY903" fmla="*/ 1951934 h 6687061"/>
              <a:gd name="connsiteX904" fmla="*/ 6525161 w 11799254"/>
              <a:gd name="connsiteY904" fmla="*/ 1856209 h 6687061"/>
              <a:gd name="connsiteX905" fmla="*/ 6522677 w 11799254"/>
              <a:gd name="connsiteY905" fmla="*/ 1852482 h 6687061"/>
              <a:gd name="connsiteX906" fmla="*/ 5570910 w 11799254"/>
              <a:gd name="connsiteY906" fmla="*/ 3619136 h 6687061"/>
              <a:gd name="connsiteX907" fmla="*/ 5282532 w 11799254"/>
              <a:gd name="connsiteY907" fmla="*/ 3798547 h 6687061"/>
              <a:gd name="connsiteX908" fmla="*/ 5221999 w 11799254"/>
              <a:gd name="connsiteY908" fmla="*/ 3957109 h 6687061"/>
              <a:gd name="connsiteX909" fmla="*/ 5237290 w 11799254"/>
              <a:gd name="connsiteY909" fmla="*/ 3978705 h 6687061"/>
              <a:gd name="connsiteX910" fmla="*/ 5548587 w 11799254"/>
              <a:gd name="connsiteY910" fmla="*/ 3978705 h 6687061"/>
              <a:gd name="connsiteX911" fmla="*/ 5837738 w 11799254"/>
              <a:gd name="connsiteY911" fmla="*/ 3782236 h 6687061"/>
              <a:gd name="connsiteX912" fmla="*/ 5894839 w 11799254"/>
              <a:gd name="connsiteY912" fmla="*/ 3643952 h 6687061"/>
              <a:gd name="connsiteX913" fmla="*/ 5877254 w 11799254"/>
              <a:gd name="connsiteY913" fmla="*/ 3619136 h 6687061"/>
              <a:gd name="connsiteX914" fmla="*/ 5877254 w 11799254"/>
              <a:gd name="connsiteY914" fmla="*/ 3619136 h 6687061"/>
              <a:gd name="connsiteX915" fmla="*/ 5570910 w 11799254"/>
              <a:gd name="connsiteY915" fmla="*/ 3619136 h 6687061"/>
              <a:gd name="connsiteX916" fmla="*/ 4750119 w 11799254"/>
              <a:gd name="connsiteY916" fmla="*/ 3170699 h 6687061"/>
              <a:gd name="connsiteX917" fmla="*/ 4461728 w 11799254"/>
              <a:gd name="connsiteY917" fmla="*/ 3350109 h 6687061"/>
              <a:gd name="connsiteX918" fmla="*/ 4401206 w 11799254"/>
              <a:gd name="connsiteY918" fmla="*/ 3508671 h 6687061"/>
              <a:gd name="connsiteX919" fmla="*/ 4416498 w 11799254"/>
              <a:gd name="connsiteY919" fmla="*/ 3530255 h 6687061"/>
              <a:gd name="connsiteX920" fmla="*/ 4727795 w 11799254"/>
              <a:gd name="connsiteY920" fmla="*/ 3530255 h 6687061"/>
              <a:gd name="connsiteX921" fmla="*/ 5016946 w 11799254"/>
              <a:gd name="connsiteY921" fmla="*/ 3333798 h 6687061"/>
              <a:gd name="connsiteX922" fmla="*/ 5074034 w 11799254"/>
              <a:gd name="connsiteY922" fmla="*/ 3195514 h 6687061"/>
              <a:gd name="connsiteX923" fmla="*/ 5056462 w 11799254"/>
              <a:gd name="connsiteY923" fmla="*/ 3170699 h 6687061"/>
              <a:gd name="connsiteX924" fmla="*/ 5056462 w 11799254"/>
              <a:gd name="connsiteY924" fmla="*/ 3170699 h 6687061"/>
              <a:gd name="connsiteX925" fmla="*/ 4750119 w 11799254"/>
              <a:gd name="connsiteY925" fmla="*/ 3170699 h 6687061"/>
              <a:gd name="connsiteX926" fmla="*/ 4901643 w 11799254"/>
              <a:gd name="connsiteY926" fmla="*/ 3619136 h 6687061"/>
              <a:gd name="connsiteX927" fmla="*/ 4613265 w 11799254"/>
              <a:gd name="connsiteY927" fmla="*/ 3798547 h 6687061"/>
              <a:gd name="connsiteX928" fmla="*/ 4552744 w 11799254"/>
              <a:gd name="connsiteY928" fmla="*/ 3957109 h 6687061"/>
              <a:gd name="connsiteX929" fmla="*/ 4568036 w 11799254"/>
              <a:gd name="connsiteY929" fmla="*/ 3978705 h 6687061"/>
              <a:gd name="connsiteX930" fmla="*/ 4879320 w 11799254"/>
              <a:gd name="connsiteY930" fmla="*/ 3978705 h 6687061"/>
              <a:gd name="connsiteX931" fmla="*/ 5168484 w 11799254"/>
              <a:gd name="connsiteY931" fmla="*/ 3782236 h 6687061"/>
              <a:gd name="connsiteX932" fmla="*/ 5225571 w 11799254"/>
              <a:gd name="connsiteY932" fmla="*/ 3643952 h 6687061"/>
              <a:gd name="connsiteX933" fmla="*/ 5207999 w 11799254"/>
              <a:gd name="connsiteY933" fmla="*/ 3619136 h 6687061"/>
              <a:gd name="connsiteX934" fmla="*/ 5207999 w 11799254"/>
              <a:gd name="connsiteY934" fmla="*/ 3619136 h 6687061"/>
              <a:gd name="connsiteX935" fmla="*/ 4901643 w 11799254"/>
              <a:gd name="connsiteY935" fmla="*/ 3619136 h 6687061"/>
              <a:gd name="connsiteX936" fmla="*/ 3716672 w 11799254"/>
              <a:gd name="connsiteY936" fmla="*/ 3170699 h 6687061"/>
              <a:gd name="connsiteX937" fmla="*/ 3716672 w 11799254"/>
              <a:gd name="connsiteY937" fmla="*/ 3170699 h 6687061"/>
              <a:gd name="connsiteX938" fmla="*/ 3734245 w 11799254"/>
              <a:gd name="connsiteY938" fmla="*/ 3195514 h 6687061"/>
              <a:gd name="connsiteX939" fmla="*/ 3677157 w 11799254"/>
              <a:gd name="connsiteY939" fmla="*/ 3333798 h 6687061"/>
              <a:gd name="connsiteX940" fmla="*/ 3387993 w 11799254"/>
              <a:gd name="connsiteY940" fmla="*/ 3530255 h 6687061"/>
              <a:gd name="connsiteX941" fmla="*/ 3076709 w 11799254"/>
              <a:gd name="connsiteY941" fmla="*/ 3530255 h 6687061"/>
              <a:gd name="connsiteX942" fmla="*/ 3061418 w 11799254"/>
              <a:gd name="connsiteY942" fmla="*/ 3508671 h 6687061"/>
              <a:gd name="connsiteX943" fmla="*/ 3121939 w 11799254"/>
              <a:gd name="connsiteY943" fmla="*/ 3350097 h 6687061"/>
              <a:gd name="connsiteX944" fmla="*/ 3410317 w 11799254"/>
              <a:gd name="connsiteY944" fmla="*/ 3170699 h 6687061"/>
              <a:gd name="connsiteX945" fmla="*/ 3716672 w 11799254"/>
              <a:gd name="connsiteY945" fmla="*/ 3170699 h 6687061"/>
              <a:gd name="connsiteX946" fmla="*/ 3671633 w 11799254"/>
              <a:gd name="connsiteY946" fmla="*/ 3216755 h 6687061"/>
              <a:gd name="connsiteX947" fmla="*/ 3410317 w 11799254"/>
              <a:gd name="connsiteY947" fmla="*/ 3216755 h 6687061"/>
              <a:gd name="connsiteX948" fmla="*/ 3164951 w 11799254"/>
              <a:gd name="connsiteY948" fmla="*/ 3366535 h 6687061"/>
              <a:gd name="connsiteX949" fmla="*/ 3121432 w 11799254"/>
              <a:gd name="connsiteY949" fmla="*/ 3480548 h 6687061"/>
              <a:gd name="connsiteX950" fmla="*/ 3123953 w 11799254"/>
              <a:gd name="connsiteY950" fmla="*/ 3484198 h 6687061"/>
              <a:gd name="connsiteX951" fmla="*/ 3387993 w 11799254"/>
              <a:gd name="connsiteY951" fmla="*/ 3484198 h 6687061"/>
              <a:gd name="connsiteX952" fmla="*/ 3634145 w 11799254"/>
              <a:gd name="connsiteY952" fmla="*/ 3317360 h 6687061"/>
              <a:gd name="connsiteX953" fmla="*/ 3634360 w 11799254"/>
              <a:gd name="connsiteY953" fmla="*/ 3316790 h 6687061"/>
              <a:gd name="connsiteX954" fmla="*/ 3634588 w 11799254"/>
              <a:gd name="connsiteY954" fmla="*/ 3316207 h 6687061"/>
              <a:gd name="connsiteX955" fmla="*/ 3674117 w 11799254"/>
              <a:gd name="connsiteY955" fmla="*/ 3220481 h 6687061"/>
              <a:gd name="connsiteX956" fmla="*/ 3671633 w 11799254"/>
              <a:gd name="connsiteY956" fmla="*/ 3216755 h 6687061"/>
              <a:gd name="connsiteX957" fmla="*/ 4080838 w 11799254"/>
              <a:gd name="connsiteY957" fmla="*/ 3170699 h 6687061"/>
              <a:gd name="connsiteX958" fmla="*/ 3792460 w 11799254"/>
              <a:gd name="connsiteY958" fmla="*/ 3350109 h 6687061"/>
              <a:gd name="connsiteX959" fmla="*/ 3731926 w 11799254"/>
              <a:gd name="connsiteY959" fmla="*/ 3508671 h 6687061"/>
              <a:gd name="connsiteX960" fmla="*/ 3747218 w 11799254"/>
              <a:gd name="connsiteY960" fmla="*/ 3530255 h 6687061"/>
              <a:gd name="connsiteX961" fmla="*/ 4058515 w 11799254"/>
              <a:gd name="connsiteY961" fmla="*/ 3530255 h 6687061"/>
              <a:gd name="connsiteX962" fmla="*/ 4347679 w 11799254"/>
              <a:gd name="connsiteY962" fmla="*/ 3333798 h 6687061"/>
              <a:gd name="connsiteX963" fmla="*/ 4404767 w 11799254"/>
              <a:gd name="connsiteY963" fmla="*/ 3195514 h 6687061"/>
              <a:gd name="connsiteX964" fmla="*/ 4387194 w 11799254"/>
              <a:gd name="connsiteY964" fmla="*/ 3170699 h 6687061"/>
              <a:gd name="connsiteX965" fmla="*/ 4387194 w 11799254"/>
              <a:gd name="connsiteY965" fmla="*/ 3170699 h 6687061"/>
              <a:gd name="connsiteX966" fmla="*/ 4080838 w 11799254"/>
              <a:gd name="connsiteY966" fmla="*/ 3170699 h 6687061"/>
              <a:gd name="connsiteX967" fmla="*/ 3228247 w 11799254"/>
              <a:gd name="connsiteY967" fmla="*/ 3978705 h 6687061"/>
              <a:gd name="connsiteX968" fmla="*/ 3539531 w 11799254"/>
              <a:gd name="connsiteY968" fmla="*/ 3978705 h 6687061"/>
              <a:gd name="connsiteX969" fmla="*/ 3828694 w 11799254"/>
              <a:gd name="connsiteY969" fmla="*/ 3782236 h 6687061"/>
              <a:gd name="connsiteX970" fmla="*/ 3885782 w 11799254"/>
              <a:gd name="connsiteY970" fmla="*/ 3643952 h 6687061"/>
              <a:gd name="connsiteX971" fmla="*/ 3868210 w 11799254"/>
              <a:gd name="connsiteY971" fmla="*/ 3619136 h 6687061"/>
              <a:gd name="connsiteX972" fmla="*/ 3868210 w 11799254"/>
              <a:gd name="connsiteY972" fmla="*/ 3619136 h 6687061"/>
              <a:gd name="connsiteX973" fmla="*/ 3561854 w 11799254"/>
              <a:gd name="connsiteY973" fmla="*/ 3619136 h 6687061"/>
              <a:gd name="connsiteX974" fmla="*/ 3273476 w 11799254"/>
              <a:gd name="connsiteY974" fmla="*/ 3798547 h 6687061"/>
              <a:gd name="connsiteX975" fmla="*/ 3212955 w 11799254"/>
              <a:gd name="connsiteY975" fmla="*/ 3957109 h 6687061"/>
              <a:gd name="connsiteX976" fmla="*/ 3228247 w 11799254"/>
              <a:gd name="connsiteY976" fmla="*/ 3978705 h 6687061"/>
              <a:gd name="connsiteX977" fmla="*/ 4537477 w 11799254"/>
              <a:gd name="connsiteY977" fmla="*/ 3619149 h 6687061"/>
              <a:gd name="connsiteX978" fmla="*/ 4537477 w 11799254"/>
              <a:gd name="connsiteY978" fmla="*/ 3619149 h 6687061"/>
              <a:gd name="connsiteX979" fmla="*/ 4555062 w 11799254"/>
              <a:gd name="connsiteY979" fmla="*/ 3643965 h 6687061"/>
              <a:gd name="connsiteX980" fmla="*/ 4497962 w 11799254"/>
              <a:gd name="connsiteY980" fmla="*/ 3782248 h 6687061"/>
              <a:gd name="connsiteX981" fmla="*/ 4208824 w 11799254"/>
              <a:gd name="connsiteY981" fmla="*/ 3978705 h 6687061"/>
              <a:gd name="connsiteX982" fmla="*/ 3897514 w 11799254"/>
              <a:gd name="connsiteY982" fmla="*/ 3978705 h 6687061"/>
              <a:gd name="connsiteX983" fmla="*/ 3882222 w 11799254"/>
              <a:gd name="connsiteY983" fmla="*/ 3957109 h 6687061"/>
              <a:gd name="connsiteX984" fmla="*/ 3942756 w 11799254"/>
              <a:gd name="connsiteY984" fmla="*/ 3798547 h 6687061"/>
              <a:gd name="connsiteX985" fmla="*/ 4231134 w 11799254"/>
              <a:gd name="connsiteY985" fmla="*/ 3619149 h 6687061"/>
              <a:gd name="connsiteX986" fmla="*/ 4537477 w 11799254"/>
              <a:gd name="connsiteY986" fmla="*/ 3619149 h 6687061"/>
              <a:gd name="connsiteX987" fmla="*/ 4492438 w 11799254"/>
              <a:gd name="connsiteY987" fmla="*/ 3665206 h 6687061"/>
              <a:gd name="connsiteX988" fmla="*/ 4231134 w 11799254"/>
              <a:gd name="connsiteY988" fmla="*/ 3665206 h 6687061"/>
              <a:gd name="connsiteX989" fmla="*/ 3985768 w 11799254"/>
              <a:gd name="connsiteY989" fmla="*/ 3814985 h 6687061"/>
              <a:gd name="connsiteX990" fmla="*/ 3942249 w 11799254"/>
              <a:gd name="connsiteY990" fmla="*/ 3928986 h 6687061"/>
              <a:gd name="connsiteX991" fmla="*/ 3944770 w 11799254"/>
              <a:gd name="connsiteY991" fmla="*/ 3932649 h 6687061"/>
              <a:gd name="connsiteX992" fmla="*/ 4208824 w 11799254"/>
              <a:gd name="connsiteY992" fmla="*/ 3932649 h 6687061"/>
              <a:gd name="connsiteX993" fmla="*/ 4454950 w 11799254"/>
              <a:gd name="connsiteY993" fmla="*/ 3765810 h 6687061"/>
              <a:gd name="connsiteX994" fmla="*/ 4455165 w 11799254"/>
              <a:gd name="connsiteY994" fmla="*/ 3765228 h 6687061"/>
              <a:gd name="connsiteX995" fmla="*/ 4455406 w 11799254"/>
              <a:gd name="connsiteY995" fmla="*/ 3764657 h 6687061"/>
              <a:gd name="connsiteX996" fmla="*/ 4494934 w 11799254"/>
              <a:gd name="connsiteY996" fmla="*/ 3668932 h 6687061"/>
              <a:gd name="connsiteX997" fmla="*/ 4492438 w 11799254"/>
              <a:gd name="connsiteY997" fmla="*/ 3665206 h 6687061"/>
              <a:gd name="connsiteX998" fmla="*/ 4563981 w 11799254"/>
              <a:gd name="connsiteY998" fmla="*/ 1806413 h 6687061"/>
              <a:gd name="connsiteX999" fmla="*/ 4563981 w 11799254"/>
              <a:gd name="connsiteY999" fmla="*/ 1806413 h 6687061"/>
              <a:gd name="connsiteX1000" fmla="*/ 4581554 w 11799254"/>
              <a:gd name="connsiteY1000" fmla="*/ 1831228 h 6687061"/>
              <a:gd name="connsiteX1001" fmla="*/ 4524466 w 11799254"/>
              <a:gd name="connsiteY1001" fmla="*/ 1969512 h 6687061"/>
              <a:gd name="connsiteX1002" fmla="*/ 4235302 w 11799254"/>
              <a:gd name="connsiteY1002" fmla="*/ 2165982 h 6687061"/>
              <a:gd name="connsiteX1003" fmla="*/ 3924018 w 11799254"/>
              <a:gd name="connsiteY1003" fmla="*/ 2165982 h 6687061"/>
              <a:gd name="connsiteX1004" fmla="*/ 3908726 w 11799254"/>
              <a:gd name="connsiteY1004" fmla="*/ 2144386 h 6687061"/>
              <a:gd name="connsiteX1005" fmla="*/ 3969247 w 11799254"/>
              <a:gd name="connsiteY1005" fmla="*/ 1985824 h 6687061"/>
              <a:gd name="connsiteX1006" fmla="*/ 4257625 w 11799254"/>
              <a:gd name="connsiteY1006" fmla="*/ 1806413 h 6687061"/>
              <a:gd name="connsiteX1007" fmla="*/ 4563981 w 11799254"/>
              <a:gd name="connsiteY1007" fmla="*/ 1806413 h 6687061"/>
              <a:gd name="connsiteX1008" fmla="*/ 4518942 w 11799254"/>
              <a:gd name="connsiteY1008" fmla="*/ 1852470 h 6687061"/>
              <a:gd name="connsiteX1009" fmla="*/ 4257625 w 11799254"/>
              <a:gd name="connsiteY1009" fmla="*/ 1852470 h 6687061"/>
              <a:gd name="connsiteX1010" fmla="*/ 4012259 w 11799254"/>
              <a:gd name="connsiteY1010" fmla="*/ 2002249 h 6687061"/>
              <a:gd name="connsiteX1011" fmla="*/ 3968740 w 11799254"/>
              <a:gd name="connsiteY1011" fmla="*/ 2116263 h 6687061"/>
              <a:gd name="connsiteX1012" fmla="*/ 3971262 w 11799254"/>
              <a:gd name="connsiteY1012" fmla="*/ 2119925 h 6687061"/>
              <a:gd name="connsiteX1013" fmla="*/ 4235302 w 11799254"/>
              <a:gd name="connsiteY1013" fmla="*/ 2119925 h 6687061"/>
              <a:gd name="connsiteX1014" fmla="*/ 4481441 w 11799254"/>
              <a:gd name="connsiteY1014" fmla="*/ 1953087 h 6687061"/>
              <a:gd name="connsiteX1015" fmla="*/ 4481669 w 11799254"/>
              <a:gd name="connsiteY1015" fmla="*/ 1952504 h 6687061"/>
              <a:gd name="connsiteX1016" fmla="*/ 4481897 w 11799254"/>
              <a:gd name="connsiteY1016" fmla="*/ 1951934 h 6687061"/>
              <a:gd name="connsiteX1017" fmla="*/ 4521425 w 11799254"/>
              <a:gd name="connsiteY1017" fmla="*/ 1856209 h 6687061"/>
              <a:gd name="connsiteX1018" fmla="*/ 4518942 w 11799254"/>
              <a:gd name="connsiteY1018" fmla="*/ 1852482 h 6687061"/>
              <a:gd name="connsiteX1019" fmla="*/ 6546546 w 11799254"/>
              <a:gd name="connsiteY1019" fmla="*/ 3619149 h 6687061"/>
              <a:gd name="connsiteX1020" fmla="*/ 6546546 w 11799254"/>
              <a:gd name="connsiteY1020" fmla="*/ 3619149 h 6687061"/>
              <a:gd name="connsiteX1021" fmla="*/ 6564118 w 11799254"/>
              <a:gd name="connsiteY1021" fmla="*/ 3643965 h 6687061"/>
              <a:gd name="connsiteX1022" fmla="*/ 6507031 w 11799254"/>
              <a:gd name="connsiteY1022" fmla="*/ 3782248 h 6687061"/>
              <a:gd name="connsiteX1023" fmla="*/ 6217867 w 11799254"/>
              <a:gd name="connsiteY1023" fmla="*/ 3978705 h 6687061"/>
              <a:gd name="connsiteX1024" fmla="*/ 5906570 w 11799254"/>
              <a:gd name="connsiteY1024" fmla="*/ 3978705 h 6687061"/>
              <a:gd name="connsiteX1025" fmla="*/ 5891279 w 11799254"/>
              <a:gd name="connsiteY1025" fmla="*/ 3957109 h 6687061"/>
              <a:gd name="connsiteX1026" fmla="*/ 5951812 w 11799254"/>
              <a:gd name="connsiteY1026" fmla="*/ 3798547 h 6687061"/>
              <a:gd name="connsiteX1027" fmla="*/ 6240191 w 11799254"/>
              <a:gd name="connsiteY1027" fmla="*/ 3619149 h 6687061"/>
              <a:gd name="connsiteX1028" fmla="*/ 6546546 w 11799254"/>
              <a:gd name="connsiteY1028" fmla="*/ 3619149 h 6687061"/>
              <a:gd name="connsiteX1029" fmla="*/ 6501494 w 11799254"/>
              <a:gd name="connsiteY1029" fmla="*/ 3665206 h 6687061"/>
              <a:gd name="connsiteX1030" fmla="*/ 6240191 w 11799254"/>
              <a:gd name="connsiteY1030" fmla="*/ 3665206 h 6687061"/>
              <a:gd name="connsiteX1031" fmla="*/ 5994825 w 11799254"/>
              <a:gd name="connsiteY1031" fmla="*/ 3814985 h 6687061"/>
              <a:gd name="connsiteX1032" fmla="*/ 5951306 w 11799254"/>
              <a:gd name="connsiteY1032" fmla="*/ 3928986 h 6687061"/>
              <a:gd name="connsiteX1033" fmla="*/ 5953814 w 11799254"/>
              <a:gd name="connsiteY1033" fmla="*/ 3932649 h 6687061"/>
              <a:gd name="connsiteX1034" fmla="*/ 6217867 w 11799254"/>
              <a:gd name="connsiteY1034" fmla="*/ 3932649 h 6687061"/>
              <a:gd name="connsiteX1035" fmla="*/ 6464006 w 11799254"/>
              <a:gd name="connsiteY1035" fmla="*/ 3765810 h 6687061"/>
              <a:gd name="connsiteX1036" fmla="*/ 6464221 w 11799254"/>
              <a:gd name="connsiteY1036" fmla="*/ 3765228 h 6687061"/>
              <a:gd name="connsiteX1037" fmla="*/ 6464462 w 11799254"/>
              <a:gd name="connsiteY1037" fmla="*/ 3764657 h 6687061"/>
              <a:gd name="connsiteX1038" fmla="*/ 6503990 w 11799254"/>
              <a:gd name="connsiteY1038" fmla="*/ 3668932 h 6687061"/>
              <a:gd name="connsiteX1039" fmla="*/ 6501494 w 11799254"/>
              <a:gd name="connsiteY1039" fmla="*/ 3665206 h 6687061"/>
              <a:gd name="connsiteX1040" fmla="*/ 2892587 w 11799254"/>
              <a:gd name="connsiteY1040" fmla="*/ 3619136 h 6687061"/>
              <a:gd name="connsiteX1041" fmla="*/ 2604208 w 11799254"/>
              <a:gd name="connsiteY1041" fmla="*/ 3798547 h 6687061"/>
              <a:gd name="connsiteX1042" fmla="*/ 2543675 w 11799254"/>
              <a:gd name="connsiteY1042" fmla="*/ 3957109 h 6687061"/>
              <a:gd name="connsiteX1043" fmla="*/ 2558966 w 11799254"/>
              <a:gd name="connsiteY1043" fmla="*/ 3978705 h 6687061"/>
              <a:gd name="connsiteX1044" fmla="*/ 2870263 w 11799254"/>
              <a:gd name="connsiteY1044" fmla="*/ 3978705 h 6687061"/>
              <a:gd name="connsiteX1045" fmla="*/ 3159414 w 11799254"/>
              <a:gd name="connsiteY1045" fmla="*/ 3782236 h 6687061"/>
              <a:gd name="connsiteX1046" fmla="*/ 3216515 w 11799254"/>
              <a:gd name="connsiteY1046" fmla="*/ 3643952 h 6687061"/>
              <a:gd name="connsiteX1047" fmla="*/ 3198930 w 11799254"/>
              <a:gd name="connsiteY1047" fmla="*/ 3619136 h 6687061"/>
              <a:gd name="connsiteX1048" fmla="*/ 3198930 w 11799254"/>
              <a:gd name="connsiteY1048" fmla="*/ 3619136 h 6687061"/>
              <a:gd name="connsiteX1049" fmla="*/ 2892587 w 11799254"/>
              <a:gd name="connsiteY1049" fmla="*/ 3619136 h 6687061"/>
              <a:gd name="connsiteX1050" fmla="*/ 6415824 w 11799254"/>
              <a:gd name="connsiteY1050" fmla="*/ 2254863 h 6687061"/>
              <a:gd name="connsiteX1051" fmla="*/ 6127446 w 11799254"/>
              <a:gd name="connsiteY1051" fmla="*/ 2434261 h 6687061"/>
              <a:gd name="connsiteX1052" fmla="*/ 6066913 w 11799254"/>
              <a:gd name="connsiteY1052" fmla="*/ 2592823 h 6687061"/>
              <a:gd name="connsiteX1053" fmla="*/ 6082217 w 11799254"/>
              <a:gd name="connsiteY1053" fmla="*/ 2614420 h 6687061"/>
              <a:gd name="connsiteX1054" fmla="*/ 6393514 w 11799254"/>
              <a:gd name="connsiteY1054" fmla="*/ 2614420 h 6687061"/>
              <a:gd name="connsiteX1055" fmla="*/ 6682665 w 11799254"/>
              <a:gd name="connsiteY1055" fmla="*/ 2417950 h 6687061"/>
              <a:gd name="connsiteX1056" fmla="*/ 6739753 w 11799254"/>
              <a:gd name="connsiteY1056" fmla="*/ 2279666 h 6687061"/>
              <a:gd name="connsiteX1057" fmla="*/ 6722180 w 11799254"/>
              <a:gd name="connsiteY1057" fmla="*/ 2254863 h 6687061"/>
              <a:gd name="connsiteX1058" fmla="*/ 6415824 w 11799254"/>
              <a:gd name="connsiteY1058" fmla="*/ 2254863 h 6687061"/>
              <a:gd name="connsiteX1059" fmla="*/ 1572790 w 11799254"/>
              <a:gd name="connsiteY1059" fmla="*/ 2715937 h 6687061"/>
              <a:gd name="connsiteX1060" fmla="*/ 1572790 w 11799254"/>
              <a:gd name="connsiteY1060" fmla="*/ 2715937 h 6687061"/>
              <a:gd name="connsiteX1061" fmla="*/ 1590362 w 11799254"/>
              <a:gd name="connsiteY1061" fmla="*/ 2740752 h 6687061"/>
              <a:gd name="connsiteX1062" fmla="*/ 1533274 w 11799254"/>
              <a:gd name="connsiteY1062" fmla="*/ 2879036 h 6687061"/>
              <a:gd name="connsiteX1063" fmla="*/ 1244121 w 11799254"/>
              <a:gd name="connsiteY1063" fmla="*/ 3075493 h 6687061"/>
              <a:gd name="connsiteX1064" fmla="*/ 932826 w 11799254"/>
              <a:gd name="connsiteY1064" fmla="*/ 3075493 h 6687061"/>
              <a:gd name="connsiteX1065" fmla="*/ 917535 w 11799254"/>
              <a:gd name="connsiteY1065" fmla="*/ 3053910 h 6687061"/>
              <a:gd name="connsiteX1066" fmla="*/ 978060 w 11799254"/>
              <a:gd name="connsiteY1066" fmla="*/ 2895347 h 6687061"/>
              <a:gd name="connsiteX1067" fmla="*/ 1266440 w 11799254"/>
              <a:gd name="connsiteY1067" fmla="*/ 2715937 h 6687061"/>
              <a:gd name="connsiteX1068" fmla="*/ 1572790 w 11799254"/>
              <a:gd name="connsiteY1068" fmla="*/ 2715937 h 6687061"/>
              <a:gd name="connsiteX1069" fmla="*/ 1527750 w 11799254"/>
              <a:gd name="connsiteY1069" fmla="*/ 2761994 h 6687061"/>
              <a:gd name="connsiteX1070" fmla="*/ 1266439 w 11799254"/>
              <a:gd name="connsiteY1070" fmla="*/ 2761994 h 6687061"/>
              <a:gd name="connsiteX1071" fmla="*/ 1021070 w 11799254"/>
              <a:gd name="connsiteY1071" fmla="*/ 2911773 h 6687061"/>
              <a:gd name="connsiteX1072" fmla="*/ 977557 w 11799254"/>
              <a:gd name="connsiteY1072" fmla="*/ 3025786 h 6687061"/>
              <a:gd name="connsiteX1073" fmla="*/ 980074 w 11799254"/>
              <a:gd name="connsiteY1073" fmla="*/ 3029436 h 6687061"/>
              <a:gd name="connsiteX1074" fmla="*/ 1244118 w 11799254"/>
              <a:gd name="connsiteY1074" fmla="*/ 3029436 h 6687061"/>
              <a:gd name="connsiteX1075" fmla="*/ 1490262 w 11799254"/>
              <a:gd name="connsiteY1075" fmla="*/ 2862598 h 6687061"/>
              <a:gd name="connsiteX1076" fmla="*/ 1490477 w 11799254"/>
              <a:gd name="connsiteY1076" fmla="*/ 2862028 h 6687061"/>
              <a:gd name="connsiteX1077" fmla="*/ 1490705 w 11799254"/>
              <a:gd name="connsiteY1077" fmla="*/ 2861458 h 6687061"/>
              <a:gd name="connsiteX1078" fmla="*/ 1530234 w 11799254"/>
              <a:gd name="connsiteY1078" fmla="*/ 2765720 h 6687061"/>
              <a:gd name="connsiteX1079" fmla="*/ 1527750 w 11799254"/>
              <a:gd name="connsiteY1079" fmla="*/ 2761994 h 6687061"/>
              <a:gd name="connsiteX1080" fmla="*/ 7729464 w 11799254"/>
              <a:gd name="connsiteY1080" fmla="*/ 3170699 h 6687061"/>
              <a:gd name="connsiteX1081" fmla="*/ 7729464 w 11799254"/>
              <a:gd name="connsiteY1081" fmla="*/ 3170699 h 6687061"/>
              <a:gd name="connsiteX1082" fmla="*/ 7747036 w 11799254"/>
              <a:gd name="connsiteY1082" fmla="*/ 3195514 h 6687061"/>
              <a:gd name="connsiteX1083" fmla="*/ 7689949 w 11799254"/>
              <a:gd name="connsiteY1083" fmla="*/ 3333798 h 6687061"/>
              <a:gd name="connsiteX1084" fmla="*/ 7400798 w 11799254"/>
              <a:gd name="connsiteY1084" fmla="*/ 3530255 h 6687061"/>
              <a:gd name="connsiteX1085" fmla="*/ 7089488 w 11799254"/>
              <a:gd name="connsiteY1085" fmla="*/ 3530255 h 6687061"/>
              <a:gd name="connsiteX1086" fmla="*/ 7074209 w 11799254"/>
              <a:gd name="connsiteY1086" fmla="*/ 3508671 h 6687061"/>
              <a:gd name="connsiteX1087" fmla="*/ 7134730 w 11799254"/>
              <a:gd name="connsiteY1087" fmla="*/ 3350097 h 6687061"/>
              <a:gd name="connsiteX1088" fmla="*/ 7423108 w 11799254"/>
              <a:gd name="connsiteY1088" fmla="*/ 3170699 h 6687061"/>
              <a:gd name="connsiteX1089" fmla="*/ 7729464 w 11799254"/>
              <a:gd name="connsiteY1089" fmla="*/ 3170699 h 6687061"/>
              <a:gd name="connsiteX1090" fmla="*/ 7684425 w 11799254"/>
              <a:gd name="connsiteY1090" fmla="*/ 3216755 h 6687061"/>
              <a:gd name="connsiteX1091" fmla="*/ 7423121 w 11799254"/>
              <a:gd name="connsiteY1091" fmla="*/ 3216755 h 6687061"/>
              <a:gd name="connsiteX1092" fmla="*/ 7177742 w 11799254"/>
              <a:gd name="connsiteY1092" fmla="*/ 3366535 h 6687061"/>
              <a:gd name="connsiteX1093" fmla="*/ 7134223 w 11799254"/>
              <a:gd name="connsiteY1093" fmla="*/ 3480548 h 6687061"/>
              <a:gd name="connsiteX1094" fmla="*/ 7136744 w 11799254"/>
              <a:gd name="connsiteY1094" fmla="*/ 3484198 h 6687061"/>
              <a:gd name="connsiteX1095" fmla="*/ 7400798 w 11799254"/>
              <a:gd name="connsiteY1095" fmla="*/ 3484198 h 6687061"/>
              <a:gd name="connsiteX1096" fmla="*/ 7646936 w 11799254"/>
              <a:gd name="connsiteY1096" fmla="*/ 3317360 h 6687061"/>
              <a:gd name="connsiteX1097" fmla="*/ 7647152 w 11799254"/>
              <a:gd name="connsiteY1097" fmla="*/ 3316790 h 6687061"/>
              <a:gd name="connsiteX1098" fmla="*/ 7647393 w 11799254"/>
              <a:gd name="connsiteY1098" fmla="*/ 3316207 h 6687061"/>
              <a:gd name="connsiteX1099" fmla="*/ 7686908 w 11799254"/>
              <a:gd name="connsiteY1099" fmla="*/ 3220481 h 6687061"/>
              <a:gd name="connsiteX1100" fmla="*/ 7684412 w 11799254"/>
              <a:gd name="connsiteY1100" fmla="*/ 3216755 h 6687061"/>
              <a:gd name="connsiteX1101" fmla="*/ 105 w 11799254"/>
              <a:gd name="connsiteY1101" fmla="*/ 1362728 h 6687061"/>
              <a:gd name="connsiteX1102" fmla="*/ 99 w 11799254"/>
              <a:gd name="connsiteY1102" fmla="*/ 1711220 h 6687061"/>
              <a:gd name="connsiteX1103" fmla="*/ 71370 w 11799254"/>
              <a:gd name="connsiteY1103" fmla="*/ 1711220 h 6687061"/>
              <a:gd name="connsiteX1104" fmla="*/ 360523 w 11799254"/>
              <a:gd name="connsiteY1104" fmla="*/ 1514750 h 6687061"/>
              <a:gd name="connsiteX1105" fmla="*/ 417615 w 11799254"/>
              <a:gd name="connsiteY1105" fmla="*/ 1376467 h 6687061"/>
              <a:gd name="connsiteX1106" fmla="*/ 400034 w 11799254"/>
              <a:gd name="connsiteY1106" fmla="*/ 1351651 h 6687061"/>
              <a:gd name="connsiteX1107" fmla="*/ 93689 w 11799254"/>
              <a:gd name="connsiteY1107" fmla="*/ 1351651 h 6687061"/>
              <a:gd name="connsiteX1108" fmla="*/ 105 w 11799254"/>
              <a:gd name="connsiteY1108" fmla="*/ 1362728 h 6687061"/>
              <a:gd name="connsiteX1109" fmla="*/ 2741062 w 11799254"/>
              <a:gd name="connsiteY1109" fmla="*/ 3170699 h 6687061"/>
              <a:gd name="connsiteX1110" fmla="*/ 2452671 w 11799254"/>
              <a:gd name="connsiteY1110" fmla="*/ 3350109 h 6687061"/>
              <a:gd name="connsiteX1111" fmla="*/ 2392150 w 11799254"/>
              <a:gd name="connsiteY1111" fmla="*/ 3508671 h 6687061"/>
              <a:gd name="connsiteX1112" fmla="*/ 2407442 w 11799254"/>
              <a:gd name="connsiteY1112" fmla="*/ 3530255 h 6687061"/>
              <a:gd name="connsiteX1113" fmla="*/ 2718739 w 11799254"/>
              <a:gd name="connsiteY1113" fmla="*/ 3530255 h 6687061"/>
              <a:gd name="connsiteX1114" fmla="*/ 3007890 w 11799254"/>
              <a:gd name="connsiteY1114" fmla="*/ 3333798 h 6687061"/>
              <a:gd name="connsiteX1115" fmla="*/ 3064977 w 11799254"/>
              <a:gd name="connsiteY1115" fmla="*/ 3195514 h 6687061"/>
              <a:gd name="connsiteX1116" fmla="*/ 3047405 w 11799254"/>
              <a:gd name="connsiteY1116" fmla="*/ 3170699 h 6687061"/>
              <a:gd name="connsiteX1117" fmla="*/ 3047405 w 11799254"/>
              <a:gd name="connsiteY1117" fmla="*/ 3170699 h 6687061"/>
              <a:gd name="connsiteX1118" fmla="*/ 2741049 w 11799254"/>
              <a:gd name="connsiteY1118" fmla="*/ 3170699 h 6687061"/>
              <a:gd name="connsiteX1119" fmla="*/ 7574646 w 11799254"/>
              <a:gd name="connsiteY1119" fmla="*/ 3619136 h 6687061"/>
              <a:gd name="connsiteX1120" fmla="*/ 7286255 w 11799254"/>
              <a:gd name="connsiteY1120" fmla="*/ 3798547 h 6687061"/>
              <a:gd name="connsiteX1121" fmla="*/ 7225734 w 11799254"/>
              <a:gd name="connsiteY1121" fmla="*/ 3957109 h 6687061"/>
              <a:gd name="connsiteX1122" fmla="*/ 7241025 w 11799254"/>
              <a:gd name="connsiteY1122" fmla="*/ 3978705 h 6687061"/>
              <a:gd name="connsiteX1123" fmla="*/ 7552322 w 11799254"/>
              <a:gd name="connsiteY1123" fmla="*/ 3978705 h 6687061"/>
              <a:gd name="connsiteX1124" fmla="*/ 7841473 w 11799254"/>
              <a:gd name="connsiteY1124" fmla="*/ 3782236 h 6687061"/>
              <a:gd name="connsiteX1125" fmla="*/ 7898561 w 11799254"/>
              <a:gd name="connsiteY1125" fmla="*/ 3643952 h 6687061"/>
              <a:gd name="connsiteX1126" fmla="*/ 7880989 w 11799254"/>
              <a:gd name="connsiteY1126" fmla="*/ 3619136 h 6687061"/>
              <a:gd name="connsiteX1127" fmla="*/ 7880989 w 11799254"/>
              <a:gd name="connsiteY1127" fmla="*/ 3619136 h 6687061"/>
              <a:gd name="connsiteX1128" fmla="*/ 7574646 w 11799254"/>
              <a:gd name="connsiteY1128" fmla="*/ 3619136 h 6687061"/>
              <a:gd name="connsiteX1129" fmla="*/ 8577178 w 11799254"/>
              <a:gd name="connsiteY1129" fmla="*/ 1806413 h 6687061"/>
              <a:gd name="connsiteX1130" fmla="*/ 8577178 w 11799254"/>
              <a:gd name="connsiteY1130" fmla="*/ 1806413 h 6687061"/>
              <a:gd name="connsiteX1131" fmla="*/ 8594750 w 11799254"/>
              <a:gd name="connsiteY1131" fmla="*/ 1831228 h 6687061"/>
              <a:gd name="connsiteX1132" fmla="*/ 8537663 w 11799254"/>
              <a:gd name="connsiteY1132" fmla="*/ 1969512 h 6687061"/>
              <a:gd name="connsiteX1133" fmla="*/ 8248512 w 11799254"/>
              <a:gd name="connsiteY1133" fmla="*/ 2165982 h 6687061"/>
              <a:gd name="connsiteX1134" fmla="*/ 7937215 w 11799254"/>
              <a:gd name="connsiteY1134" fmla="*/ 2165982 h 6687061"/>
              <a:gd name="connsiteX1135" fmla="*/ 7921923 w 11799254"/>
              <a:gd name="connsiteY1135" fmla="*/ 2144386 h 6687061"/>
              <a:gd name="connsiteX1136" fmla="*/ 7982444 w 11799254"/>
              <a:gd name="connsiteY1136" fmla="*/ 1985824 h 6687061"/>
              <a:gd name="connsiteX1137" fmla="*/ 8270823 w 11799254"/>
              <a:gd name="connsiteY1137" fmla="*/ 1806413 h 6687061"/>
              <a:gd name="connsiteX1138" fmla="*/ 8577178 w 11799254"/>
              <a:gd name="connsiteY1138" fmla="*/ 1806413 h 6687061"/>
              <a:gd name="connsiteX1139" fmla="*/ 8532139 w 11799254"/>
              <a:gd name="connsiteY1139" fmla="*/ 1852470 h 6687061"/>
              <a:gd name="connsiteX1140" fmla="*/ 8270823 w 11799254"/>
              <a:gd name="connsiteY1140" fmla="*/ 1852470 h 6687061"/>
              <a:gd name="connsiteX1141" fmla="*/ 8025457 w 11799254"/>
              <a:gd name="connsiteY1141" fmla="*/ 2002249 h 6687061"/>
              <a:gd name="connsiteX1142" fmla="*/ 7981938 w 11799254"/>
              <a:gd name="connsiteY1142" fmla="*/ 2116263 h 6687061"/>
              <a:gd name="connsiteX1143" fmla="*/ 7984459 w 11799254"/>
              <a:gd name="connsiteY1143" fmla="*/ 2119925 h 6687061"/>
              <a:gd name="connsiteX1144" fmla="*/ 8248499 w 11799254"/>
              <a:gd name="connsiteY1144" fmla="*/ 2119925 h 6687061"/>
              <a:gd name="connsiteX1145" fmla="*/ 8494650 w 11799254"/>
              <a:gd name="connsiteY1145" fmla="*/ 1953087 h 6687061"/>
              <a:gd name="connsiteX1146" fmla="*/ 8494865 w 11799254"/>
              <a:gd name="connsiteY1146" fmla="*/ 1952504 h 6687061"/>
              <a:gd name="connsiteX1147" fmla="*/ 8495094 w 11799254"/>
              <a:gd name="connsiteY1147" fmla="*/ 1951934 h 6687061"/>
              <a:gd name="connsiteX1148" fmla="*/ 8534622 w 11799254"/>
              <a:gd name="connsiteY1148" fmla="*/ 1856209 h 6687061"/>
              <a:gd name="connsiteX1149" fmla="*/ 8532139 w 11799254"/>
              <a:gd name="connsiteY1149" fmla="*/ 1852482 h 6687061"/>
              <a:gd name="connsiteX1150" fmla="*/ 6084574 w 11799254"/>
              <a:gd name="connsiteY1150" fmla="*/ 3170699 h 6687061"/>
              <a:gd name="connsiteX1151" fmla="*/ 5796196 w 11799254"/>
              <a:gd name="connsiteY1151" fmla="*/ 3350109 h 6687061"/>
              <a:gd name="connsiteX1152" fmla="*/ 5735662 w 11799254"/>
              <a:gd name="connsiteY1152" fmla="*/ 3508671 h 6687061"/>
              <a:gd name="connsiteX1153" fmla="*/ 5750953 w 11799254"/>
              <a:gd name="connsiteY1153" fmla="*/ 3530255 h 6687061"/>
              <a:gd name="connsiteX1154" fmla="*/ 6062250 w 11799254"/>
              <a:gd name="connsiteY1154" fmla="*/ 3530255 h 6687061"/>
              <a:gd name="connsiteX1155" fmla="*/ 6351401 w 11799254"/>
              <a:gd name="connsiteY1155" fmla="*/ 3333798 h 6687061"/>
              <a:gd name="connsiteX1156" fmla="*/ 6408489 w 11799254"/>
              <a:gd name="connsiteY1156" fmla="*/ 3195514 h 6687061"/>
              <a:gd name="connsiteX1157" fmla="*/ 6390917 w 11799254"/>
              <a:gd name="connsiteY1157" fmla="*/ 3170699 h 6687061"/>
              <a:gd name="connsiteX1158" fmla="*/ 6390917 w 11799254"/>
              <a:gd name="connsiteY1158" fmla="*/ 3170699 h 6687061"/>
              <a:gd name="connsiteX1159" fmla="*/ 6084574 w 11799254"/>
              <a:gd name="connsiteY1159" fmla="*/ 3170699 h 6687061"/>
              <a:gd name="connsiteX1160" fmla="*/ 2602156 w 11799254"/>
              <a:gd name="connsiteY1160" fmla="*/ 2715937 h 6687061"/>
              <a:gd name="connsiteX1161" fmla="*/ 2313765 w 11799254"/>
              <a:gd name="connsiteY1161" fmla="*/ 2895347 h 6687061"/>
              <a:gd name="connsiteX1162" fmla="*/ 2253244 w 11799254"/>
              <a:gd name="connsiteY1162" fmla="*/ 3053910 h 6687061"/>
              <a:gd name="connsiteX1163" fmla="*/ 2268536 w 11799254"/>
              <a:gd name="connsiteY1163" fmla="*/ 3075493 h 6687061"/>
              <a:gd name="connsiteX1164" fmla="*/ 2579833 w 11799254"/>
              <a:gd name="connsiteY1164" fmla="*/ 3075493 h 6687061"/>
              <a:gd name="connsiteX1165" fmla="*/ 2868984 w 11799254"/>
              <a:gd name="connsiteY1165" fmla="*/ 2879036 h 6687061"/>
              <a:gd name="connsiteX1166" fmla="*/ 2926071 w 11799254"/>
              <a:gd name="connsiteY1166" fmla="*/ 2740752 h 6687061"/>
              <a:gd name="connsiteX1167" fmla="*/ 2908499 w 11799254"/>
              <a:gd name="connsiteY1167" fmla="*/ 2715937 h 6687061"/>
              <a:gd name="connsiteX1168" fmla="*/ 2908499 w 11799254"/>
              <a:gd name="connsiteY1168" fmla="*/ 2715937 h 6687061"/>
              <a:gd name="connsiteX1169" fmla="*/ 2602156 w 11799254"/>
              <a:gd name="connsiteY1169" fmla="*/ 2715937 h 6687061"/>
              <a:gd name="connsiteX1170" fmla="*/ 1935714 w 11799254"/>
              <a:gd name="connsiteY1170" fmla="*/ 2715937 h 6687061"/>
              <a:gd name="connsiteX1171" fmla="*/ 1647323 w 11799254"/>
              <a:gd name="connsiteY1171" fmla="*/ 2895347 h 6687061"/>
              <a:gd name="connsiteX1172" fmla="*/ 1586802 w 11799254"/>
              <a:gd name="connsiteY1172" fmla="*/ 3053910 h 6687061"/>
              <a:gd name="connsiteX1173" fmla="*/ 1602094 w 11799254"/>
              <a:gd name="connsiteY1173" fmla="*/ 3075493 h 6687061"/>
              <a:gd name="connsiteX1174" fmla="*/ 1913391 w 11799254"/>
              <a:gd name="connsiteY1174" fmla="*/ 3075493 h 6687061"/>
              <a:gd name="connsiteX1175" fmla="*/ 2202542 w 11799254"/>
              <a:gd name="connsiteY1175" fmla="*/ 2879036 h 6687061"/>
              <a:gd name="connsiteX1176" fmla="*/ 2259629 w 11799254"/>
              <a:gd name="connsiteY1176" fmla="*/ 2740752 h 6687061"/>
              <a:gd name="connsiteX1177" fmla="*/ 2242070 w 11799254"/>
              <a:gd name="connsiteY1177" fmla="*/ 2715937 h 6687061"/>
              <a:gd name="connsiteX1178" fmla="*/ 2242070 w 11799254"/>
              <a:gd name="connsiteY1178" fmla="*/ 2715937 h 6687061"/>
              <a:gd name="connsiteX1179" fmla="*/ 1935714 w 11799254"/>
              <a:gd name="connsiteY1179" fmla="*/ 2715937 h 6687061"/>
              <a:gd name="connsiteX1180" fmla="*/ 7594600 w 11799254"/>
              <a:gd name="connsiteY1180" fmla="*/ 1262770 h 6687061"/>
              <a:gd name="connsiteX1181" fmla="*/ 7905897 w 11799254"/>
              <a:gd name="connsiteY1181" fmla="*/ 1262770 h 6687061"/>
              <a:gd name="connsiteX1182" fmla="*/ 8195060 w 11799254"/>
              <a:gd name="connsiteY1182" fmla="*/ 1066307 h 6687061"/>
              <a:gd name="connsiteX1183" fmla="*/ 8252148 w 11799254"/>
              <a:gd name="connsiteY1183" fmla="*/ 928021 h 6687061"/>
              <a:gd name="connsiteX1184" fmla="*/ 8234576 w 11799254"/>
              <a:gd name="connsiteY1184" fmla="*/ 903208 h 6687061"/>
              <a:gd name="connsiteX1185" fmla="*/ 7928220 w 11799254"/>
              <a:gd name="connsiteY1185" fmla="*/ 903208 h 6687061"/>
              <a:gd name="connsiteX1186" fmla="*/ 7639842 w 11799254"/>
              <a:gd name="connsiteY1186" fmla="*/ 1082616 h 6687061"/>
              <a:gd name="connsiteX1187" fmla="*/ 7579308 w 11799254"/>
              <a:gd name="connsiteY1187" fmla="*/ 1241179 h 6687061"/>
              <a:gd name="connsiteX1188" fmla="*/ 7594600 w 11799254"/>
              <a:gd name="connsiteY1188" fmla="*/ 1262770 h 6687061"/>
              <a:gd name="connsiteX1189" fmla="*/ 5725729 w 11799254"/>
              <a:gd name="connsiteY1189" fmla="*/ 3170699 h 6687061"/>
              <a:gd name="connsiteX1190" fmla="*/ 5725729 w 11799254"/>
              <a:gd name="connsiteY1190" fmla="*/ 3170699 h 6687061"/>
              <a:gd name="connsiteX1191" fmla="*/ 5743301 w 11799254"/>
              <a:gd name="connsiteY1191" fmla="*/ 3195514 h 6687061"/>
              <a:gd name="connsiteX1192" fmla="*/ 5686201 w 11799254"/>
              <a:gd name="connsiteY1192" fmla="*/ 3333798 h 6687061"/>
              <a:gd name="connsiteX1193" fmla="*/ 5397050 w 11799254"/>
              <a:gd name="connsiteY1193" fmla="*/ 3530255 h 6687061"/>
              <a:gd name="connsiteX1194" fmla="*/ 5085753 w 11799254"/>
              <a:gd name="connsiteY1194" fmla="*/ 3530255 h 6687061"/>
              <a:gd name="connsiteX1195" fmla="*/ 5070461 w 11799254"/>
              <a:gd name="connsiteY1195" fmla="*/ 3508671 h 6687061"/>
              <a:gd name="connsiteX1196" fmla="*/ 5130995 w 11799254"/>
              <a:gd name="connsiteY1196" fmla="*/ 3350097 h 6687061"/>
              <a:gd name="connsiteX1197" fmla="*/ 5419373 w 11799254"/>
              <a:gd name="connsiteY1197" fmla="*/ 3170699 h 6687061"/>
              <a:gd name="connsiteX1198" fmla="*/ 5725729 w 11799254"/>
              <a:gd name="connsiteY1198" fmla="*/ 3170699 h 6687061"/>
              <a:gd name="connsiteX1199" fmla="*/ 5680677 w 11799254"/>
              <a:gd name="connsiteY1199" fmla="*/ 3216755 h 6687061"/>
              <a:gd name="connsiteX1200" fmla="*/ 5419373 w 11799254"/>
              <a:gd name="connsiteY1200" fmla="*/ 3216755 h 6687061"/>
              <a:gd name="connsiteX1201" fmla="*/ 5174007 w 11799254"/>
              <a:gd name="connsiteY1201" fmla="*/ 3366535 h 6687061"/>
              <a:gd name="connsiteX1202" fmla="*/ 5130488 w 11799254"/>
              <a:gd name="connsiteY1202" fmla="*/ 3480548 h 6687061"/>
              <a:gd name="connsiteX1203" fmla="*/ 5133009 w 11799254"/>
              <a:gd name="connsiteY1203" fmla="*/ 3484198 h 6687061"/>
              <a:gd name="connsiteX1204" fmla="*/ 5397050 w 11799254"/>
              <a:gd name="connsiteY1204" fmla="*/ 3484198 h 6687061"/>
              <a:gd name="connsiteX1205" fmla="*/ 5643189 w 11799254"/>
              <a:gd name="connsiteY1205" fmla="*/ 3317360 h 6687061"/>
              <a:gd name="connsiteX1206" fmla="*/ 5643404 w 11799254"/>
              <a:gd name="connsiteY1206" fmla="*/ 3316790 h 6687061"/>
              <a:gd name="connsiteX1207" fmla="*/ 5643645 w 11799254"/>
              <a:gd name="connsiteY1207" fmla="*/ 3316207 h 6687061"/>
              <a:gd name="connsiteX1208" fmla="*/ 5683173 w 11799254"/>
              <a:gd name="connsiteY1208" fmla="*/ 3220481 h 6687061"/>
              <a:gd name="connsiteX1209" fmla="*/ 5680677 w 11799254"/>
              <a:gd name="connsiteY1209" fmla="*/ 3216755 h 6687061"/>
              <a:gd name="connsiteX1210" fmla="*/ 8043523 w 11799254"/>
              <a:gd name="connsiteY1210" fmla="*/ 617863 h 6687061"/>
              <a:gd name="connsiteX1211" fmla="*/ 8100611 w 11799254"/>
              <a:gd name="connsiteY1211" fmla="*/ 479577 h 6687061"/>
              <a:gd name="connsiteX1212" fmla="*/ 8083038 w 11799254"/>
              <a:gd name="connsiteY1212" fmla="*/ 454764 h 6687061"/>
              <a:gd name="connsiteX1213" fmla="*/ 7776683 w 11799254"/>
              <a:gd name="connsiteY1213" fmla="*/ 454764 h 6687061"/>
              <a:gd name="connsiteX1214" fmla="*/ 7488304 w 11799254"/>
              <a:gd name="connsiteY1214" fmla="*/ 634172 h 6687061"/>
              <a:gd name="connsiteX1215" fmla="*/ 7427784 w 11799254"/>
              <a:gd name="connsiteY1215" fmla="*/ 792735 h 6687061"/>
              <a:gd name="connsiteX1216" fmla="*/ 7443075 w 11799254"/>
              <a:gd name="connsiteY1216" fmla="*/ 814326 h 6687061"/>
              <a:gd name="connsiteX1217" fmla="*/ 7754359 w 11799254"/>
              <a:gd name="connsiteY1217" fmla="*/ 814326 h 6687061"/>
              <a:gd name="connsiteX1218" fmla="*/ 8043523 w 11799254"/>
              <a:gd name="connsiteY1218" fmla="*/ 617863 h 6687061"/>
              <a:gd name="connsiteX1219" fmla="*/ 7944132 w 11799254"/>
              <a:gd name="connsiteY1219" fmla="*/ 1 h 6687061"/>
              <a:gd name="connsiteX1220" fmla="*/ 7944132 w 11799254"/>
              <a:gd name="connsiteY1220" fmla="*/ 4 h 6687061"/>
              <a:gd name="connsiteX1221" fmla="*/ 7961705 w 11799254"/>
              <a:gd name="connsiteY1221" fmla="*/ 24817 h 6687061"/>
              <a:gd name="connsiteX1222" fmla="*/ 7904604 w 11799254"/>
              <a:gd name="connsiteY1222" fmla="*/ 163099 h 6687061"/>
              <a:gd name="connsiteX1223" fmla="*/ 7615466 w 11799254"/>
              <a:gd name="connsiteY1223" fmla="*/ 359565 h 6687061"/>
              <a:gd name="connsiteX1224" fmla="*/ 7304157 w 11799254"/>
              <a:gd name="connsiteY1224" fmla="*/ 359565 h 6687061"/>
              <a:gd name="connsiteX1225" fmla="*/ 7288865 w 11799254"/>
              <a:gd name="connsiteY1225" fmla="*/ 337970 h 6687061"/>
              <a:gd name="connsiteX1226" fmla="*/ 7349399 w 11799254"/>
              <a:gd name="connsiteY1226" fmla="*/ 179408 h 6687061"/>
              <a:gd name="connsiteX1227" fmla="*/ 7637776 w 11799254"/>
              <a:gd name="connsiteY1227" fmla="*/ 0 h 6687061"/>
              <a:gd name="connsiteX1228" fmla="*/ 7944132 w 11799254"/>
              <a:gd name="connsiteY1228" fmla="*/ 0 h 6687061"/>
              <a:gd name="connsiteX1229" fmla="*/ 7899080 w 11799254"/>
              <a:gd name="connsiteY1229" fmla="*/ 46062 h 6687061"/>
              <a:gd name="connsiteX1230" fmla="*/ 7637776 w 11799254"/>
              <a:gd name="connsiteY1230" fmla="*/ 46062 h 6687061"/>
              <a:gd name="connsiteX1231" fmla="*/ 7392411 w 11799254"/>
              <a:gd name="connsiteY1231" fmla="*/ 195840 h 6687061"/>
              <a:gd name="connsiteX1232" fmla="*/ 7348892 w 11799254"/>
              <a:gd name="connsiteY1232" fmla="*/ 309846 h 6687061"/>
              <a:gd name="connsiteX1233" fmla="*/ 7351413 w 11799254"/>
              <a:gd name="connsiteY1233" fmla="*/ 313506 h 6687061"/>
              <a:gd name="connsiteX1234" fmla="*/ 7615466 w 11799254"/>
              <a:gd name="connsiteY1234" fmla="*/ 313506 h 6687061"/>
              <a:gd name="connsiteX1235" fmla="*/ 7861592 w 11799254"/>
              <a:gd name="connsiteY1235" fmla="*/ 146670 h 6687061"/>
              <a:gd name="connsiteX1236" fmla="*/ 7861820 w 11799254"/>
              <a:gd name="connsiteY1236" fmla="*/ 146091 h 6687061"/>
              <a:gd name="connsiteX1237" fmla="*/ 7862048 w 11799254"/>
              <a:gd name="connsiteY1237" fmla="*/ 145518 h 6687061"/>
              <a:gd name="connsiteX1238" fmla="*/ 7901576 w 11799254"/>
              <a:gd name="connsiteY1238" fmla="*/ 49787 h 6687061"/>
              <a:gd name="connsiteX1239" fmla="*/ 7899080 w 11799254"/>
              <a:gd name="connsiteY1239" fmla="*/ 46062 h 6687061"/>
              <a:gd name="connsiteX1240" fmla="*/ 6970561 w 11799254"/>
              <a:gd name="connsiteY1240" fmla="*/ 1082616 h 6687061"/>
              <a:gd name="connsiteX1241" fmla="*/ 6910040 w 11799254"/>
              <a:gd name="connsiteY1241" fmla="*/ 1241179 h 6687061"/>
              <a:gd name="connsiteX1242" fmla="*/ 6925333 w 11799254"/>
              <a:gd name="connsiteY1242" fmla="*/ 1262770 h 6687061"/>
              <a:gd name="connsiteX1243" fmla="*/ 7236629 w 11799254"/>
              <a:gd name="connsiteY1243" fmla="*/ 1262770 h 6687061"/>
              <a:gd name="connsiteX1244" fmla="*/ 7525780 w 11799254"/>
              <a:gd name="connsiteY1244" fmla="*/ 1066307 h 6687061"/>
              <a:gd name="connsiteX1245" fmla="*/ 7582868 w 11799254"/>
              <a:gd name="connsiteY1245" fmla="*/ 928021 h 6687061"/>
              <a:gd name="connsiteX1246" fmla="*/ 7565296 w 11799254"/>
              <a:gd name="connsiteY1246" fmla="*/ 903208 h 6687061"/>
              <a:gd name="connsiteX1247" fmla="*/ 7258952 w 11799254"/>
              <a:gd name="connsiteY1247" fmla="*/ 903208 h 6687061"/>
              <a:gd name="connsiteX1248" fmla="*/ 6970561 w 11799254"/>
              <a:gd name="connsiteY1248" fmla="*/ 1082616 h 6687061"/>
              <a:gd name="connsiteX1249" fmla="*/ 8613399 w 11799254"/>
              <a:gd name="connsiteY1249" fmla="*/ 4 h 6687061"/>
              <a:gd name="connsiteX1250" fmla="*/ 8307057 w 11799254"/>
              <a:gd name="connsiteY1250" fmla="*/ 4 h 6687061"/>
              <a:gd name="connsiteX1251" fmla="*/ 8018666 w 11799254"/>
              <a:gd name="connsiteY1251" fmla="*/ 179408 h 6687061"/>
              <a:gd name="connsiteX1252" fmla="*/ 7958145 w 11799254"/>
              <a:gd name="connsiteY1252" fmla="*/ 337970 h 6687061"/>
              <a:gd name="connsiteX1253" fmla="*/ 7973436 w 11799254"/>
              <a:gd name="connsiteY1253" fmla="*/ 359561 h 6687061"/>
              <a:gd name="connsiteX1254" fmla="*/ 8284733 w 11799254"/>
              <a:gd name="connsiteY1254" fmla="*/ 359561 h 6687061"/>
              <a:gd name="connsiteX1255" fmla="*/ 8573884 w 11799254"/>
              <a:gd name="connsiteY1255" fmla="*/ 163098 h 6687061"/>
              <a:gd name="connsiteX1256" fmla="*/ 8630972 w 11799254"/>
              <a:gd name="connsiteY1256" fmla="*/ 24813 h 6687061"/>
              <a:gd name="connsiteX1257" fmla="*/ 8613399 w 11799254"/>
              <a:gd name="connsiteY1257" fmla="*/ 4 h 6687061"/>
              <a:gd name="connsiteX1258" fmla="*/ 6642250 w 11799254"/>
              <a:gd name="connsiteY1258" fmla="*/ 1985824 h 6687061"/>
              <a:gd name="connsiteX1259" fmla="*/ 6581729 w 11799254"/>
              <a:gd name="connsiteY1259" fmla="*/ 2144386 h 6687061"/>
              <a:gd name="connsiteX1260" fmla="*/ 6597008 w 11799254"/>
              <a:gd name="connsiteY1260" fmla="*/ 2165982 h 6687061"/>
              <a:gd name="connsiteX1261" fmla="*/ 6908305 w 11799254"/>
              <a:gd name="connsiteY1261" fmla="*/ 2165982 h 6687061"/>
              <a:gd name="connsiteX1262" fmla="*/ 7197469 w 11799254"/>
              <a:gd name="connsiteY1262" fmla="*/ 1969512 h 6687061"/>
              <a:gd name="connsiteX1263" fmla="*/ 7254556 w 11799254"/>
              <a:gd name="connsiteY1263" fmla="*/ 1831228 h 6687061"/>
              <a:gd name="connsiteX1264" fmla="*/ 7236984 w 11799254"/>
              <a:gd name="connsiteY1264" fmla="*/ 1806413 h 6687061"/>
              <a:gd name="connsiteX1265" fmla="*/ 6930628 w 11799254"/>
              <a:gd name="connsiteY1265" fmla="*/ 1806413 h 6687061"/>
              <a:gd name="connsiteX1266" fmla="*/ 6642250 w 11799254"/>
              <a:gd name="connsiteY1266" fmla="*/ 1985824 h 6687061"/>
              <a:gd name="connsiteX1267" fmla="*/ 9851341 w 11799254"/>
              <a:gd name="connsiteY1267" fmla="*/ 1531062 h 6687061"/>
              <a:gd name="connsiteX1268" fmla="*/ 9790819 w 11799254"/>
              <a:gd name="connsiteY1268" fmla="*/ 1689624 h 6687061"/>
              <a:gd name="connsiteX1269" fmla="*/ 9806111 w 11799254"/>
              <a:gd name="connsiteY1269" fmla="*/ 1711220 h 6687061"/>
              <a:gd name="connsiteX1270" fmla="*/ 10117408 w 11799254"/>
              <a:gd name="connsiteY1270" fmla="*/ 1711220 h 6687061"/>
              <a:gd name="connsiteX1271" fmla="*/ 10406559 w 11799254"/>
              <a:gd name="connsiteY1271" fmla="*/ 1514750 h 6687061"/>
              <a:gd name="connsiteX1272" fmla="*/ 10463646 w 11799254"/>
              <a:gd name="connsiteY1272" fmla="*/ 1376467 h 6687061"/>
              <a:gd name="connsiteX1273" fmla="*/ 10446074 w 11799254"/>
              <a:gd name="connsiteY1273" fmla="*/ 1351651 h 6687061"/>
              <a:gd name="connsiteX1274" fmla="*/ 10139718 w 11799254"/>
              <a:gd name="connsiteY1274" fmla="*/ 1351651 h 6687061"/>
              <a:gd name="connsiteX1275" fmla="*/ 9851341 w 11799254"/>
              <a:gd name="connsiteY1275" fmla="*/ 1531062 h 6687061"/>
              <a:gd name="connsiteX1276" fmla="*/ 6883840 w 11799254"/>
              <a:gd name="connsiteY1276" fmla="*/ 903208 h 6687061"/>
              <a:gd name="connsiteX1277" fmla="*/ 6577497 w 11799254"/>
              <a:gd name="connsiteY1277" fmla="*/ 903208 h 6687061"/>
              <a:gd name="connsiteX1278" fmla="*/ 6289107 w 11799254"/>
              <a:gd name="connsiteY1278" fmla="*/ 1082616 h 6687061"/>
              <a:gd name="connsiteX1279" fmla="*/ 6228585 w 11799254"/>
              <a:gd name="connsiteY1279" fmla="*/ 1241179 h 6687061"/>
              <a:gd name="connsiteX1280" fmla="*/ 6243877 w 11799254"/>
              <a:gd name="connsiteY1280" fmla="*/ 1262770 h 6687061"/>
              <a:gd name="connsiteX1281" fmla="*/ 6555174 w 11799254"/>
              <a:gd name="connsiteY1281" fmla="*/ 1262770 h 6687061"/>
              <a:gd name="connsiteX1282" fmla="*/ 6844325 w 11799254"/>
              <a:gd name="connsiteY1282" fmla="*/ 1066307 h 6687061"/>
              <a:gd name="connsiteX1283" fmla="*/ 6901413 w 11799254"/>
              <a:gd name="connsiteY1283" fmla="*/ 928021 h 6687061"/>
              <a:gd name="connsiteX1284" fmla="*/ 6883840 w 11799254"/>
              <a:gd name="connsiteY1284" fmla="*/ 903208 h 6687061"/>
              <a:gd name="connsiteX1285" fmla="*/ 8828499 w 11799254"/>
              <a:gd name="connsiteY1285" fmla="*/ 634171 h 6687061"/>
              <a:gd name="connsiteX1286" fmla="*/ 8767965 w 11799254"/>
              <a:gd name="connsiteY1286" fmla="*/ 792733 h 6687061"/>
              <a:gd name="connsiteX1287" fmla="*/ 8783269 w 11799254"/>
              <a:gd name="connsiteY1287" fmla="*/ 814324 h 6687061"/>
              <a:gd name="connsiteX1288" fmla="*/ 9094554 w 11799254"/>
              <a:gd name="connsiteY1288" fmla="*/ 814324 h 6687061"/>
              <a:gd name="connsiteX1289" fmla="*/ 9383705 w 11799254"/>
              <a:gd name="connsiteY1289" fmla="*/ 617861 h 6687061"/>
              <a:gd name="connsiteX1290" fmla="*/ 9440805 w 11799254"/>
              <a:gd name="connsiteY1290" fmla="*/ 479576 h 6687061"/>
              <a:gd name="connsiteX1291" fmla="*/ 9423233 w 11799254"/>
              <a:gd name="connsiteY1291" fmla="*/ 454763 h 6687061"/>
              <a:gd name="connsiteX1292" fmla="*/ 9116876 w 11799254"/>
              <a:gd name="connsiteY1292" fmla="*/ 454763 h 6687061"/>
              <a:gd name="connsiteX1293" fmla="*/ 8828499 w 11799254"/>
              <a:gd name="connsiteY1293" fmla="*/ 634171 h 6687061"/>
              <a:gd name="connsiteX1294" fmla="*/ 4235796 w 11799254"/>
              <a:gd name="connsiteY1294" fmla="*/ 5313816 h 6687061"/>
              <a:gd name="connsiteX1295" fmla="*/ 4296330 w 11799254"/>
              <a:gd name="connsiteY1295" fmla="*/ 5155254 h 6687061"/>
              <a:gd name="connsiteX1296" fmla="*/ 4584708 w 11799254"/>
              <a:gd name="connsiteY1296" fmla="*/ 4975843 h 6687061"/>
              <a:gd name="connsiteX1297" fmla="*/ 4891064 w 11799254"/>
              <a:gd name="connsiteY1297" fmla="*/ 4975843 h 6687061"/>
              <a:gd name="connsiteX1298" fmla="*/ 4891064 w 11799254"/>
              <a:gd name="connsiteY1298" fmla="*/ 4975843 h 6687061"/>
              <a:gd name="connsiteX1299" fmla="*/ 4908636 w 11799254"/>
              <a:gd name="connsiteY1299" fmla="*/ 5000659 h 6687061"/>
              <a:gd name="connsiteX1300" fmla="*/ 4851549 w 11799254"/>
              <a:gd name="connsiteY1300" fmla="*/ 5138942 h 6687061"/>
              <a:gd name="connsiteX1301" fmla="*/ 4562385 w 11799254"/>
              <a:gd name="connsiteY1301" fmla="*/ 5335412 h 6687061"/>
              <a:gd name="connsiteX1302" fmla="*/ 4251088 w 11799254"/>
              <a:gd name="connsiteY1302" fmla="*/ 5335412 h 6687061"/>
              <a:gd name="connsiteX1303" fmla="*/ 4235796 w 11799254"/>
              <a:gd name="connsiteY1303" fmla="*/ 5313816 h 6687061"/>
              <a:gd name="connsiteX1304" fmla="*/ 4298345 w 11799254"/>
              <a:gd name="connsiteY1304" fmla="*/ 5289355 h 6687061"/>
              <a:gd name="connsiteX1305" fmla="*/ 4562385 w 11799254"/>
              <a:gd name="connsiteY1305" fmla="*/ 5289355 h 6687061"/>
              <a:gd name="connsiteX1306" fmla="*/ 4808524 w 11799254"/>
              <a:gd name="connsiteY1306" fmla="*/ 5122517 h 6687061"/>
              <a:gd name="connsiteX1307" fmla="*/ 4808752 w 11799254"/>
              <a:gd name="connsiteY1307" fmla="*/ 5121934 h 6687061"/>
              <a:gd name="connsiteX1308" fmla="*/ 4808980 w 11799254"/>
              <a:gd name="connsiteY1308" fmla="*/ 5121364 h 6687061"/>
              <a:gd name="connsiteX1309" fmla="*/ 4848508 w 11799254"/>
              <a:gd name="connsiteY1309" fmla="*/ 5025626 h 6687061"/>
              <a:gd name="connsiteX1310" fmla="*/ 4846012 w 11799254"/>
              <a:gd name="connsiteY1310" fmla="*/ 5021913 h 6687061"/>
              <a:gd name="connsiteX1311" fmla="*/ 4584708 w 11799254"/>
              <a:gd name="connsiteY1311" fmla="*/ 5021913 h 6687061"/>
              <a:gd name="connsiteX1312" fmla="*/ 4339342 w 11799254"/>
              <a:gd name="connsiteY1312" fmla="*/ 5171679 h 6687061"/>
              <a:gd name="connsiteX1313" fmla="*/ 4295824 w 11799254"/>
              <a:gd name="connsiteY1313" fmla="*/ 5285693 h 6687061"/>
              <a:gd name="connsiteX1314" fmla="*/ 4298345 w 11799254"/>
              <a:gd name="connsiteY1314" fmla="*/ 5289355 h 6687061"/>
              <a:gd name="connsiteX1315" fmla="*/ 8651711 w 11799254"/>
              <a:gd name="connsiteY1315" fmla="*/ 1985824 h 6687061"/>
              <a:gd name="connsiteX1316" fmla="*/ 8591178 w 11799254"/>
              <a:gd name="connsiteY1316" fmla="*/ 2144386 h 6687061"/>
              <a:gd name="connsiteX1317" fmla="*/ 8606469 w 11799254"/>
              <a:gd name="connsiteY1317" fmla="*/ 2165982 h 6687061"/>
              <a:gd name="connsiteX1318" fmla="*/ 8917766 w 11799254"/>
              <a:gd name="connsiteY1318" fmla="*/ 2165982 h 6687061"/>
              <a:gd name="connsiteX1319" fmla="*/ 9206917 w 11799254"/>
              <a:gd name="connsiteY1319" fmla="*/ 1969512 h 6687061"/>
              <a:gd name="connsiteX1320" fmla="*/ 9264018 w 11799254"/>
              <a:gd name="connsiteY1320" fmla="*/ 1831228 h 6687061"/>
              <a:gd name="connsiteX1321" fmla="*/ 9246433 w 11799254"/>
              <a:gd name="connsiteY1321" fmla="*/ 1806413 h 6687061"/>
              <a:gd name="connsiteX1322" fmla="*/ 8940090 w 11799254"/>
              <a:gd name="connsiteY1322" fmla="*/ 1806413 h 6687061"/>
              <a:gd name="connsiteX1323" fmla="*/ 8651711 w 11799254"/>
              <a:gd name="connsiteY1323" fmla="*/ 1985824 h 6687061"/>
              <a:gd name="connsiteX1324" fmla="*/ 6609665 w 11799254"/>
              <a:gd name="connsiteY1324" fmla="*/ 4 h 6687061"/>
              <a:gd name="connsiteX1325" fmla="*/ 6303322 w 11799254"/>
              <a:gd name="connsiteY1325" fmla="*/ 4 h 6687061"/>
              <a:gd name="connsiteX1326" fmla="*/ 6014943 w 11799254"/>
              <a:gd name="connsiteY1326" fmla="*/ 179408 h 6687061"/>
              <a:gd name="connsiteX1327" fmla="*/ 5954410 w 11799254"/>
              <a:gd name="connsiteY1327" fmla="*/ 337970 h 6687061"/>
              <a:gd name="connsiteX1328" fmla="*/ 5969701 w 11799254"/>
              <a:gd name="connsiteY1328" fmla="*/ 359561 h 6687061"/>
              <a:gd name="connsiteX1329" fmla="*/ 6280998 w 11799254"/>
              <a:gd name="connsiteY1329" fmla="*/ 359561 h 6687061"/>
              <a:gd name="connsiteX1330" fmla="*/ 6570149 w 11799254"/>
              <a:gd name="connsiteY1330" fmla="*/ 163098 h 6687061"/>
              <a:gd name="connsiteX1331" fmla="*/ 6627250 w 11799254"/>
              <a:gd name="connsiteY1331" fmla="*/ 24813 h 6687061"/>
              <a:gd name="connsiteX1332" fmla="*/ 6609665 w 11799254"/>
              <a:gd name="connsiteY1332" fmla="*/ 4 h 6687061"/>
              <a:gd name="connsiteX1333" fmla="*/ 3262074 w 11799254"/>
              <a:gd name="connsiteY1333" fmla="*/ 4 h 6687061"/>
              <a:gd name="connsiteX1334" fmla="*/ 2955730 w 11799254"/>
              <a:gd name="connsiteY1334" fmla="*/ 4 h 6687061"/>
              <a:gd name="connsiteX1335" fmla="*/ 2667339 w 11799254"/>
              <a:gd name="connsiteY1335" fmla="*/ 179409 h 6687061"/>
              <a:gd name="connsiteX1336" fmla="*/ 2606818 w 11799254"/>
              <a:gd name="connsiteY1336" fmla="*/ 337971 h 6687061"/>
              <a:gd name="connsiteX1337" fmla="*/ 2622110 w 11799254"/>
              <a:gd name="connsiteY1337" fmla="*/ 359563 h 6687061"/>
              <a:gd name="connsiteX1338" fmla="*/ 2933407 w 11799254"/>
              <a:gd name="connsiteY1338" fmla="*/ 359563 h 6687061"/>
              <a:gd name="connsiteX1339" fmla="*/ 3222558 w 11799254"/>
              <a:gd name="connsiteY1339" fmla="*/ 163099 h 6687061"/>
              <a:gd name="connsiteX1340" fmla="*/ 3279646 w 11799254"/>
              <a:gd name="connsiteY1340" fmla="*/ 24814 h 6687061"/>
              <a:gd name="connsiteX1341" fmla="*/ 3262074 w 11799254"/>
              <a:gd name="connsiteY1341" fmla="*/ 5 h 6687061"/>
              <a:gd name="connsiteX1342" fmla="*/ 2425356 w 11799254"/>
              <a:gd name="connsiteY1342" fmla="*/ 454764 h 6687061"/>
              <a:gd name="connsiteX1343" fmla="*/ 2731712 w 11799254"/>
              <a:gd name="connsiteY1343" fmla="*/ 454764 h 6687061"/>
              <a:gd name="connsiteX1344" fmla="*/ 2749284 w 11799254"/>
              <a:gd name="connsiteY1344" fmla="*/ 479577 h 6687061"/>
              <a:gd name="connsiteX1345" fmla="*/ 2692197 w 11799254"/>
              <a:gd name="connsiteY1345" fmla="*/ 617860 h 6687061"/>
              <a:gd name="connsiteX1346" fmla="*/ 2403046 w 11799254"/>
              <a:gd name="connsiteY1346" fmla="*/ 814326 h 6687061"/>
              <a:gd name="connsiteX1347" fmla="*/ 2091749 w 11799254"/>
              <a:gd name="connsiteY1347" fmla="*/ 814326 h 6687061"/>
              <a:gd name="connsiteX1348" fmla="*/ 2076457 w 11799254"/>
              <a:gd name="connsiteY1348" fmla="*/ 792731 h 6687061"/>
              <a:gd name="connsiteX1349" fmla="*/ 2136978 w 11799254"/>
              <a:gd name="connsiteY1349" fmla="*/ 634172 h 6687061"/>
              <a:gd name="connsiteX1350" fmla="*/ 2425369 w 11799254"/>
              <a:gd name="connsiteY1350" fmla="*/ 454764 h 6687061"/>
              <a:gd name="connsiteX1351" fmla="*/ 2686660 w 11799254"/>
              <a:gd name="connsiteY1351" fmla="*/ 500825 h 6687061"/>
              <a:gd name="connsiteX1352" fmla="*/ 2425356 w 11799254"/>
              <a:gd name="connsiteY1352" fmla="*/ 500825 h 6687061"/>
              <a:gd name="connsiteX1353" fmla="*/ 2179990 w 11799254"/>
              <a:gd name="connsiteY1353" fmla="*/ 650603 h 6687061"/>
              <a:gd name="connsiteX1354" fmla="*/ 2136471 w 11799254"/>
              <a:gd name="connsiteY1354" fmla="*/ 764609 h 6687061"/>
              <a:gd name="connsiteX1355" fmla="*/ 2138992 w 11799254"/>
              <a:gd name="connsiteY1355" fmla="*/ 768267 h 6687061"/>
              <a:gd name="connsiteX1356" fmla="*/ 2403046 w 11799254"/>
              <a:gd name="connsiteY1356" fmla="*/ 768267 h 6687061"/>
              <a:gd name="connsiteX1357" fmla="*/ 2649172 w 11799254"/>
              <a:gd name="connsiteY1357" fmla="*/ 601431 h 6687061"/>
              <a:gd name="connsiteX1358" fmla="*/ 2649400 w 11799254"/>
              <a:gd name="connsiteY1358" fmla="*/ 600852 h 6687061"/>
              <a:gd name="connsiteX1359" fmla="*/ 2649641 w 11799254"/>
              <a:gd name="connsiteY1359" fmla="*/ 600279 h 6687061"/>
              <a:gd name="connsiteX1360" fmla="*/ 2689156 w 11799254"/>
              <a:gd name="connsiteY1360" fmla="*/ 504551 h 6687061"/>
              <a:gd name="connsiteX1361" fmla="*/ 2686660 w 11799254"/>
              <a:gd name="connsiteY1361" fmla="*/ 500826 h 6687061"/>
              <a:gd name="connsiteX1362" fmla="*/ 4600621 w 11799254"/>
              <a:gd name="connsiteY1362" fmla="*/ 4 h 6687061"/>
              <a:gd name="connsiteX1363" fmla="*/ 4294265 w 11799254"/>
              <a:gd name="connsiteY1363" fmla="*/ 4 h 6687061"/>
              <a:gd name="connsiteX1364" fmla="*/ 4005887 w 11799254"/>
              <a:gd name="connsiteY1364" fmla="*/ 179408 h 6687061"/>
              <a:gd name="connsiteX1365" fmla="*/ 3945353 w 11799254"/>
              <a:gd name="connsiteY1365" fmla="*/ 337970 h 6687061"/>
              <a:gd name="connsiteX1366" fmla="*/ 3960657 w 11799254"/>
              <a:gd name="connsiteY1366" fmla="*/ 359561 h 6687061"/>
              <a:gd name="connsiteX1367" fmla="*/ 4271942 w 11799254"/>
              <a:gd name="connsiteY1367" fmla="*/ 359561 h 6687061"/>
              <a:gd name="connsiteX1368" fmla="*/ 4561105 w 11799254"/>
              <a:gd name="connsiteY1368" fmla="*/ 163098 h 6687061"/>
              <a:gd name="connsiteX1369" fmla="*/ 4618193 w 11799254"/>
              <a:gd name="connsiteY1369" fmla="*/ 24813 h 6687061"/>
              <a:gd name="connsiteX1370" fmla="*/ 4600621 w 11799254"/>
              <a:gd name="connsiteY1370" fmla="*/ 4 h 6687061"/>
              <a:gd name="connsiteX1371" fmla="*/ 5484569 w 11799254"/>
              <a:gd name="connsiteY1371" fmla="*/ 634171 h 6687061"/>
              <a:gd name="connsiteX1372" fmla="*/ 5424048 w 11799254"/>
              <a:gd name="connsiteY1372" fmla="*/ 792733 h 6687061"/>
              <a:gd name="connsiteX1373" fmla="*/ 5439340 w 11799254"/>
              <a:gd name="connsiteY1373" fmla="*/ 814324 h 6687061"/>
              <a:gd name="connsiteX1374" fmla="*/ 5750637 w 11799254"/>
              <a:gd name="connsiteY1374" fmla="*/ 814324 h 6687061"/>
              <a:gd name="connsiteX1375" fmla="*/ 6039788 w 11799254"/>
              <a:gd name="connsiteY1375" fmla="*/ 617861 h 6687061"/>
              <a:gd name="connsiteX1376" fmla="*/ 6096876 w 11799254"/>
              <a:gd name="connsiteY1376" fmla="*/ 479576 h 6687061"/>
              <a:gd name="connsiteX1377" fmla="*/ 6079303 w 11799254"/>
              <a:gd name="connsiteY1377" fmla="*/ 454763 h 6687061"/>
              <a:gd name="connsiteX1378" fmla="*/ 5772947 w 11799254"/>
              <a:gd name="connsiteY1378" fmla="*/ 454763 h 6687061"/>
              <a:gd name="connsiteX1379" fmla="*/ 5484569 w 11799254"/>
              <a:gd name="connsiteY1379" fmla="*/ 634171 h 6687061"/>
              <a:gd name="connsiteX1380" fmla="*/ 4966839 w 11799254"/>
              <a:gd name="connsiteY1380" fmla="*/ 1082616 h 6687061"/>
              <a:gd name="connsiteX1381" fmla="*/ 4906305 w 11799254"/>
              <a:gd name="connsiteY1381" fmla="*/ 1241179 h 6687061"/>
              <a:gd name="connsiteX1382" fmla="*/ 4921597 w 11799254"/>
              <a:gd name="connsiteY1382" fmla="*/ 1262770 h 6687061"/>
              <a:gd name="connsiteX1383" fmla="*/ 5232907 w 11799254"/>
              <a:gd name="connsiteY1383" fmla="*/ 1262770 h 6687061"/>
              <a:gd name="connsiteX1384" fmla="*/ 5522045 w 11799254"/>
              <a:gd name="connsiteY1384" fmla="*/ 1066307 h 6687061"/>
              <a:gd name="connsiteX1385" fmla="*/ 5579146 w 11799254"/>
              <a:gd name="connsiteY1385" fmla="*/ 928021 h 6687061"/>
              <a:gd name="connsiteX1386" fmla="*/ 5561561 w 11799254"/>
              <a:gd name="connsiteY1386" fmla="*/ 903208 h 6687061"/>
              <a:gd name="connsiteX1387" fmla="*/ 5255217 w 11799254"/>
              <a:gd name="connsiteY1387" fmla="*/ 903208 h 6687061"/>
              <a:gd name="connsiteX1388" fmla="*/ 4966839 w 11799254"/>
              <a:gd name="connsiteY1388" fmla="*/ 1082616 h 6687061"/>
              <a:gd name="connsiteX1389" fmla="*/ 4499609 w 11799254"/>
              <a:gd name="connsiteY1389" fmla="*/ 1531062 h 6687061"/>
              <a:gd name="connsiteX1390" fmla="*/ 4439088 w 11799254"/>
              <a:gd name="connsiteY1390" fmla="*/ 1689624 h 6687061"/>
              <a:gd name="connsiteX1391" fmla="*/ 4454379 w 11799254"/>
              <a:gd name="connsiteY1391" fmla="*/ 1711220 h 6687061"/>
              <a:gd name="connsiteX1392" fmla="*/ 4765676 w 11799254"/>
              <a:gd name="connsiteY1392" fmla="*/ 1711220 h 6687061"/>
              <a:gd name="connsiteX1393" fmla="*/ 5054827 w 11799254"/>
              <a:gd name="connsiteY1393" fmla="*/ 1514750 h 6687061"/>
              <a:gd name="connsiteX1394" fmla="*/ 5111915 w 11799254"/>
              <a:gd name="connsiteY1394" fmla="*/ 1376467 h 6687061"/>
              <a:gd name="connsiteX1395" fmla="*/ 5094343 w 11799254"/>
              <a:gd name="connsiteY1395" fmla="*/ 1351651 h 6687061"/>
              <a:gd name="connsiteX1396" fmla="*/ 4787987 w 11799254"/>
              <a:gd name="connsiteY1396" fmla="*/ 1351651 h 6687061"/>
              <a:gd name="connsiteX1397" fmla="*/ 4499609 w 11799254"/>
              <a:gd name="connsiteY1397" fmla="*/ 1531062 h 6687061"/>
              <a:gd name="connsiteX1398" fmla="*/ 11538977 w 11799254"/>
              <a:gd name="connsiteY1398" fmla="*/ 1066307 h 6687061"/>
              <a:gd name="connsiteX1399" fmla="*/ 11596064 w 11799254"/>
              <a:gd name="connsiteY1399" fmla="*/ 928021 h 6687061"/>
              <a:gd name="connsiteX1400" fmla="*/ 11578493 w 11799254"/>
              <a:gd name="connsiteY1400" fmla="*/ 903208 h 6687061"/>
              <a:gd name="connsiteX1401" fmla="*/ 11272136 w 11799254"/>
              <a:gd name="connsiteY1401" fmla="*/ 903208 h 6687061"/>
              <a:gd name="connsiteX1402" fmla="*/ 10983759 w 11799254"/>
              <a:gd name="connsiteY1402" fmla="*/ 1082616 h 6687061"/>
              <a:gd name="connsiteX1403" fmla="*/ 10923237 w 11799254"/>
              <a:gd name="connsiteY1403" fmla="*/ 1241179 h 6687061"/>
              <a:gd name="connsiteX1404" fmla="*/ 10938529 w 11799254"/>
              <a:gd name="connsiteY1404" fmla="*/ 1262770 h 6687061"/>
              <a:gd name="connsiteX1405" fmla="*/ 11249826 w 11799254"/>
              <a:gd name="connsiteY1405" fmla="*/ 1262770 h 6687061"/>
              <a:gd name="connsiteX1406" fmla="*/ 11538977 w 11799254"/>
              <a:gd name="connsiteY1406" fmla="*/ 1066307 h 6687061"/>
              <a:gd name="connsiteX1407" fmla="*/ 7112090 w 11799254"/>
              <a:gd name="connsiteY1407" fmla="*/ 5762266 h 6687061"/>
              <a:gd name="connsiteX1408" fmla="*/ 7172612 w 11799254"/>
              <a:gd name="connsiteY1408" fmla="*/ 5603704 h 6687061"/>
              <a:gd name="connsiteX1409" fmla="*/ 7460989 w 11799254"/>
              <a:gd name="connsiteY1409" fmla="*/ 5424294 h 6687061"/>
              <a:gd name="connsiteX1410" fmla="*/ 7767346 w 11799254"/>
              <a:gd name="connsiteY1410" fmla="*/ 5424294 h 6687061"/>
              <a:gd name="connsiteX1411" fmla="*/ 7784917 w 11799254"/>
              <a:gd name="connsiteY1411" fmla="*/ 5449109 h 6687061"/>
              <a:gd name="connsiteX1412" fmla="*/ 7727830 w 11799254"/>
              <a:gd name="connsiteY1412" fmla="*/ 5587393 h 6687061"/>
              <a:gd name="connsiteX1413" fmla="*/ 7438679 w 11799254"/>
              <a:gd name="connsiteY1413" fmla="*/ 5783862 h 6687061"/>
              <a:gd name="connsiteX1414" fmla="*/ 7127382 w 11799254"/>
              <a:gd name="connsiteY1414" fmla="*/ 5783862 h 6687061"/>
              <a:gd name="connsiteX1415" fmla="*/ 7112090 w 11799254"/>
              <a:gd name="connsiteY1415" fmla="*/ 5762266 h 6687061"/>
              <a:gd name="connsiteX1416" fmla="*/ 7174626 w 11799254"/>
              <a:gd name="connsiteY1416" fmla="*/ 5737793 h 6687061"/>
              <a:gd name="connsiteX1417" fmla="*/ 7438679 w 11799254"/>
              <a:gd name="connsiteY1417" fmla="*/ 5737793 h 6687061"/>
              <a:gd name="connsiteX1418" fmla="*/ 7684817 w 11799254"/>
              <a:gd name="connsiteY1418" fmla="*/ 5570968 h 6687061"/>
              <a:gd name="connsiteX1419" fmla="*/ 7685033 w 11799254"/>
              <a:gd name="connsiteY1419" fmla="*/ 5570385 h 6687061"/>
              <a:gd name="connsiteX1420" fmla="*/ 7685274 w 11799254"/>
              <a:gd name="connsiteY1420" fmla="*/ 5569814 h 6687061"/>
              <a:gd name="connsiteX1421" fmla="*/ 7724802 w 11799254"/>
              <a:gd name="connsiteY1421" fmla="*/ 5474076 h 6687061"/>
              <a:gd name="connsiteX1422" fmla="*/ 7722306 w 11799254"/>
              <a:gd name="connsiteY1422" fmla="*/ 5470350 h 6687061"/>
              <a:gd name="connsiteX1423" fmla="*/ 7460989 w 11799254"/>
              <a:gd name="connsiteY1423" fmla="*/ 5470350 h 6687061"/>
              <a:gd name="connsiteX1424" fmla="*/ 7215623 w 11799254"/>
              <a:gd name="connsiteY1424" fmla="*/ 5620129 h 6687061"/>
              <a:gd name="connsiteX1425" fmla="*/ 7172104 w 11799254"/>
              <a:gd name="connsiteY1425" fmla="*/ 5734143 h 6687061"/>
              <a:gd name="connsiteX1426" fmla="*/ 7174626 w 11799254"/>
              <a:gd name="connsiteY1426" fmla="*/ 5737793 h 6687061"/>
              <a:gd name="connsiteX1427" fmla="*/ 7266288 w 11799254"/>
              <a:gd name="connsiteY1427" fmla="*/ 6238611 h 6687061"/>
              <a:gd name="connsiteX1428" fmla="*/ 7577572 w 11799254"/>
              <a:gd name="connsiteY1428" fmla="*/ 6238611 h 6687061"/>
              <a:gd name="connsiteX1429" fmla="*/ 7866736 w 11799254"/>
              <a:gd name="connsiteY1429" fmla="*/ 6042155 h 6687061"/>
              <a:gd name="connsiteX1430" fmla="*/ 7923823 w 11799254"/>
              <a:gd name="connsiteY1430" fmla="*/ 5903871 h 6687061"/>
              <a:gd name="connsiteX1431" fmla="*/ 7906251 w 11799254"/>
              <a:gd name="connsiteY1431" fmla="*/ 5879055 h 6687061"/>
              <a:gd name="connsiteX1432" fmla="*/ 7599895 w 11799254"/>
              <a:gd name="connsiteY1432" fmla="*/ 5879055 h 6687061"/>
              <a:gd name="connsiteX1433" fmla="*/ 7311518 w 11799254"/>
              <a:gd name="connsiteY1433" fmla="*/ 6058466 h 6687061"/>
              <a:gd name="connsiteX1434" fmla="*/ 7250984 w 11799254"/>
              <a:gd name="connsiteY1434" fmla="*/ 6217028 h 6687061"/>
              <a:gd name="connsiteX1435" fmla="*/ 7266288 w 11799254"/>
              <a:gd name="connsiteY1435" fmla="*/ 6238611 h 6687061"/>
              <a:gd name="connsiteX1436" fmla="*/ 8397097 w 11799254"/>
              <a:gd name="connsiteY1436" fmla="*/ 5587393 h 6687061"/>
              <a:gd name="connsiteX1437" fmla="*/ 8454184 w 11799254"/>
              <a:gd name="connsiteY1437" fmla="*/ 5449109 h 6687061"/>
              <a:gd name="connsiteX1438" fmla="*/ 8436613 w 11799254"/>
              <a:gd name="connsiteY1438" fmla="*/ 5424294 h 6687061"/>
              <a:gd name="connsiteX1439" fmla="*/ 8130257 w 11799254"/>
              <a:gd name="connsiteY1439" fmla="*/ 5424294 h 6687061"/>
              <a:gd name="connsiteX1440" fmla="*/ 7841879 w 11799254"/>
              <a:gd name="connsiteY1440" fmla="*/ 5603704 h 6687061"/>
              <a:gd name="connsiteX1441" fmla="*/ 7781345 w 11799254"/>
              <a:gd name="connsiteY1441" fmla="*/ 5762266 h 6687061"/>
              <a:gd name="connsiteX1442" fmla="*/ 7796636 w 11799254"/>
              <a:gd name="connsiteY1442" fmla="*/ 5783862 h 6687061"/>
              <a:gd name="connsiteX1443" fmla="*/ 8107946 w 11799254"/>
              <a:gd name="connsiteY1443" fmla="*/ 5783862 h 6687061"/>
              <a:gd name="connsiteX1444" fmla="*/ 8397097 w 11799254"/>
              <a:gd name="connsiteY1444" fmla="*/ 5587393 h 6687061"/>
              <a:gd name="connsiteX1445" fmla="*/ 8467564 w 11799254"/>
              <a:gd name="connsiteY1445" fmla="*/ 5783850 h 6687061"/>
              <a:gd name="connsiteX1446" fmla="*/ 8778860 w 11799254"/>
              <a:gd name="connsiteY1446" fmla="*/ 5783850 h 6687061"/>
              <a:gd name="connsiteX1447" fmla="*/ 9068011 w 11799254"/>
              <a:gd name="connsiteY1447" fmla="*/ 5587393 h 6687061"/>
              <a:gd name="connsiteX1448" fmla="*/ 9125112 w 11799254"/>
              <a:gd name="connsiteY1448" fmla="*/ 5449109 h 6687061"/>
              <a:gd name="connsiteX1449" fmla="*/ 9107539 w 11799254"/>
              <a:gd name="connsiteY1449" fmla="*/ 5424294 h 6687061"/>
              <a:gd name="connsiteX1450" fmla="*/ 8801184 w 11799254"/>
              <a:gd name="connsiteY1450" fmla="*/ 5424294 h 6687061"/>
              <a:gd name="connsiteX1451" fmla="*/ 8512805 w 11799254"/>
              <a:gd name="connsiteY1451" fmla="*/ 5603704 h 6687061"/>
              <a:gd name="connsiteX1452" fmla="*/ 8452271 w 11799254"/>
              <a:gd name="connsiteY1452" fmla="*/ 5762266 h 6687061"/>
              <a:gd name="connsiteX1453" fmla="*/ 8467564 w 11799254"/>
              <a:gd name="connsiteY1453" fmla="*/ 5783850 h 6687061"/>
              <a:gd name="connsiteX1454" fmla="*/ 5262553 w 11799254"/>
              <a:gd name="connsiteY1454" fmla="*/ 6238611 h 6687061"/>
              <a:gd name="connsiteX1455" fmla="*/ 5573850 w 11799254"/>
              <a:gd name="connsiteY1455" fmla="*/ 6238611 h 6687061"/>
              <a:gd name="connsiteX1456" fmla="*/ 5863001 w 11799254"/>
              <a:gd name="connsiteY1456" fmla="*/ 6042155 h 6687061"/>
              <a:gd name="connsiteX1457" fmla="*/ 5920088 w 11799254"/>
              <a:gd name="connsiteY1457" fmla="*/ 5903871 h 6687061"/>
              <a:gd name="connsiteX1458" fmla="*/ 5902516 w 11799254"/>
              <a:gd name="connsiteY1458" fmla="*/ 5879055 h 6687061"/>
              <a:gd name="connsiteX1459" fmla="*/ 5596160 w 11799254"/>
              <a:gd name="connsiteY1459" fmla="*/ 5879055 h 6687061"/>
              <a:gd name="connsiteX1460" fmla="*/ 5307782 w 11799254"/>
              <a:gd name="connsiteY1460" fmla="*/ 6058466 h 6687061"/>
              <a:gd name="connsiteX1461" fmla="*/ 5247261 w 11799254"/>
              <a:gd name="connsiteY1461" fmla="*/ 6217028 h 6687061"/>
              <a:gd name="connsiteX1462" fmla="*/ 5262553 w 11799254"/>
              <a:gd name="connsiteY1462" fmla="*/ 6238611 h 6687061"/>
              <a:gd name="connsiteX1463" fmla="*/ 5912462 w 11799254"/>
              <a:gd name="connsiteY1463" fmla="*/ 6217028 h 6687061"/>
              <a:gd name="connsiteX1464" fmla="*/ 5972983 w 11799254"/>
              <a:gd name="connsiteY1464" fmla="*/ 6058466 h 6687061"/>
              <a:gd name="connsiteX1465" fmla="*/ 6261361 w 11799254"/>
              <a:gd name="connsiteY1465" fmla="*/ 5879055 h 6687061"/>
              <a:gd name="connsiteX1466" fmla="*/ 6567716 w 11799254"/>
              <a:gd name="connsiteY1466" fmla="*/ 5879055 h 6687061"/>
              <a:gd name="connsiteX1467" fmla="*/ 6585289 w 11799254"/>
              <a:gd name="connsiteY1467" fmla="*/ 5903871 h 6687061"/>
              <a:gd name="connsiteX1468" fmla="*/ 6528201 w 11799254"/>
              <a:gd name="connsiteY1468" fmla="*/ 6042155 h 6687061"/>
              <a:gd name="connsiteX1469" fmla="*/ 6239050 w 11799254"/>
              <a:gd name="connsiteY1469" fmla="*/ 6238624 h 6687061"/>
              <a:gd name="connsiteX1470" fmla="*/ 5927753 w 11799254"/>
              <a:gd name="connsiteY1470" fmla="*/ 6238624 h 6687061"/>
              <a:gd name="connsiteX1471" fmla="*/ 5912462 w 11799254"/>
              <a:gd name="connsiteY1471" fmla="*/ 6217028 h 6687061"/>
              <a:gd name="connsiteX1472" fmla="*/ 5974997 w 11799254"/>
              <a:gd name="connsiteY1472" fmla="*/ 6192555 h 6687061"/>
              <a:gd name="connsiteX1473" fmla="*/ 6239050 w 11799254"/>
              <a:gd name="connsiteY1473" fmla="*/ 6192555 h 6687061"/>
              <a:gd name="connsiteX1474" fmla="*/ 6485189 w 11799254"/>
              <a:gd name="connsiteY1474" fmla="*/ 6025729 h 6687061"/>
              <a:gd name="connsiteX1475" fmla="*/ 6485404 w 11799254"/>
              <a:gd name="connsiteY1475" fmla="*/ 6025146 h 6687061"/>
              <a:gd name="connsiteX1476" fmla="*/ 6485645 w 11799254"/>
              <a:gd name="connsiteY1476" fmla="*/ 6024576 h 6687061"/>
              <a:gd name="connsiteX1477" fmla="*/ 6525173 w 11799254"/>
              <a:gd name="connsiteY1477" fmla="*/ 5928838 h 6687061"/>
              <a:gd name="connsiteX1478" fmla="*/ 6522677 w 11799254"/>
              <a:gd name="connsiteY1478" fmla="*/ 5925112 h 6687061"/>
              <a:gd name="connsiteX1479" fmla="*/ 6261361 w 11799254"/>
              <a:gd name="connsiteY1479" fmla="*/ 5925112 h 6687061"/>
              <a:gd name="connsiteX1480" fmla="*/ 6015995 w 11799254"/>
              <a:gd name="connsiteY1480" fmla="*/ 6074891 h 6687061"/>
              <a:gd name="connsiteX1481" fmla="*/ 5972476 w 11799254"/>
              <a:gd name="connsiteY1481" fmla="*/ 6188905 h 6687061"/>
              <a:gd name="connsiteX1482" fmla="*/ 5974997 w 11799254"/>
              <a:gd name="connsiteY1482" fmla="*/ 6192555 h 6687061"/>
              <a:gd name="connsiteX1483" fmla="*/ 7058563 w 11799254"/>
              <a:gd name="connsiteY1483" fmla="*/ 5587393 h 6687061"/>
              <a:gd name="connsiteX1484" fmla="*/ 7115650 w 11799254"/>
              <a:gd name="connsiteY1484" fmla="*/ 5449109 h 6687061"/>
              <a:gd name="connsiteX1485" fmla="*/ 7098078 w 11799254"/>
              <a:gd name="connsiteY1485" fmla="*/ 5424294 h 6687061"/>
              <a:gd name="connsiteX1486" fmla="*/ 6791722 w 11799254"/>
              <a:gd name="connsiteY1486" fmla="*/ 5424294 h 6687061"/>
              <a:gd name="connsiteX1487" fmla="*/ 6503344 w 11799254"/>
              <a:gd name="connsiteY1487" fmla="*/ 5603704 h 6687061"/>
              <a:gd name="connsiteX1488" fmla="*/ 6442823 w 11799254"/>
              <a:gd name="connsiteY1488" fmla="*/ 5762266 h 6687061"/>
              <a:gd name="connsiteX1489" fmla="*/ 6458115 w 11799254"/>
              <a:gd name="connsiteY1489" fmla="*/ 5783862 h 6687061"/>
              <a:gd name="connsiteX1490" fmla="*/ 6769399 w 11799254"/>
              <a:gd name="connsiteY1490" fmla="*/ 5783862 h 6687061"/>
              <a:gd name="connsiteX1491" fmla="*/ 7058563 w 11799254"/>
              <a:gd name="connsiteY1491" fmla="*/ 5587393 h 6687061"/>
              <a:gd name="connsiteX1492" fmla="*/ 11401705 w 11799254"/>
              <a:gd name="connsiteY1492" fmla="*/ 4 h 6687061"/>
              <a:gd name="connsiteX1493" fmla="*/ 11095349 w 11799254"/>
              <a:gd name="connsiteY1493" fmla="*/ 4 h 6687061"/>
              <a:gd name="connsiteX1494" fmla="*/ 10806971 w 11799254"/>
              <a:gd name="connsiteY1494" fmla="*/ 179408 h 6687061"/>
              <a:gd name="connsiteX1495" fmla="*/ 10746450 w 11799254"/>
              <a:gd name="connsiteY1495" fmla="*/ 337970 h 6687061"/>
              <a:gd name="connsiteX1496" fmla="*/ 10761729 w 11799254"/>
              <a:gd name="connsiteY1496" fmla="*/ 359561 h 6687061"/>
              <a:gd name="connsiteX1497" fmla="*/ 11073039 w 11799254"/>
              <a:gd name="connsiteY1497" fmla="*/ 359561 h 6687061"/>
              <a:gd name="connsiteX1498" fmla="*/ 11362190 w 11799254"/>
              <a:gd name="connsiteY1498" fmla="*/ 163098 h 6687061"/>
              <a:gd name="connsiteX1499" fmla="*/ 11419277 w 11799254"/>
              <a:gd name="connsiteY1499" fmla="*/ 24813 h 6687061"/>
              <a:gd name="connsiteX1500" fmla="*/ 11401705 w 11799254"/>
              <a:gd name="connsiteY1500" fmla="*/ 4 h 6687061"/>
              <a:gd name="connsiteX1501" fmla="*/ 10231051 w 11799254"/>
              <a:gd name="connsiteY1501" fmla="*/ 3978705 h 6687061"/>
              <a:gd name="connsiteX1502" fmla="*/ 9919754 w 11799254"/>
              <a:gd name="connsiteY1502" fmla="*/ 3978705 h 6687061"/>
              <a:gd name="connsiteX1503" fmla="*/ 9904475 w 11799254"/>
              <a:gd name="connsiteY1503" fmla="*/ 3957109 h 6687061"/>
              <a:gd name="connsiteX1504" fmla="*/ 9964996 w 11799254"/>
              <a:gd name="connsiteY1504" fmla="*/ 3798547 h 6687061"/>
              <a:gd name="connsiteX1505" fmla="*/ 10253374 w 11799254"/>
              <a:gd name="connsiteY1505" fmla="*/ 3619149 h 6687061"/>
              <a:gd name="connsiteX1506" fmla="*/ 10559731 w 11799254"/>
              <a:gd name="connsiteY1506" fmla="*/ 3619149 h 6687061"/>
              <a:gd name="connsiteX1507" fmla="*/ 10577302 w 11799254"/>
              <a:gd name="connsiteY1507" fmla="*/ 3643965 h 6687061"/>
              <a:gd name="connsiteX1508" fmla="*/ 10520215 w 11799254"/>
              <a:gd name="connsiteY1508" fmla="*/ 3782248 h 6687061"/>
              <a:gd name="connsiteX1509" fmla="*/ 10231051 w 11799254"/>
              <a:gd name="connsiteY1509" fmla="*/ 3978705 h 6687061"/>
              <a:gd name="connsiteX1510" fmla="*/ 9966998 w 11799254"/>
              <a:gd name="connsiteY1510" fmla="*/ 3932649 h 6687061"/>
              <a:gd name="connsiteX1511" fmla="*/ 10231051 w 11799254"/>
              <a:gd name="connsiteY1511" fmla="*/ 3932649 h 6687061"/>
              <a:gd name="connsiteX1512" fmla="*/ 10477190 w 11799254"/>
              <a:gd name="connsiteY1512" fmla="*/ 3765810 h 6687061"/>
              <a:gd name="connsiteX1513" fmla="*/ 10477418 w 11799254"/>
              <a:gd name="connsiteY1513" fmla="*/ 3765228 h 6687061"/>
              <a:gd name="connsiteX1514" fmla="*/ 10477646 w 11799254"/>
              <a:gd name="connsiteY1514" fmla="*/ 3764657 h 6687061"/>
              <a:gd name="connsiteX1515" fmla="*/ 10517174 w 11799254"/>
              <a:gd name="connsiteY1515" fmla="*/ 3668932 h 6687061"/>
              <a:gd name="connsiteX1516" fmla="*/ 10514678 w 11799254"/>
              <a:gd name="connsiteY1516" fmla="*/ 3665206 h 6687061"/>
              <a:gd name="connsiteX1517" fmla="*/ 10253374 w 11799254"/>
              <a:gd name="connsiteY1517" fmla="*/ 3665206 h 6687061"/>
              <a:gd name="connsiteX1518" fmla="*/ 10008008 w 11799254"/>
              <a:gd name="connsiteY1518" fmla="*/ 3814985 h 6687061"/>
              <a:gd name="connsiteX1519" fmla="*/ 9964489 w 11799254"/>
              <a:gd name="connsiteY1519" fmla="*/ 3928986 h 6687061"/>
              <a:gd name="connsiteX1520" fmla="*/ 9966998 w 11799254"/>
              <a:gd name="connsiteY1520" fmla="*/ 3932649 h 6687061"/>
              <a:gd name="connsiteX1521" fmla="*/ 10934475 w 11799254"/>
              <a:gd name="connsiteY1521" fmla="*/ 2715937 h 6687061"/>
              <a:gd name="connsiteX1522" fmla="*/ 10934475 w 11799254"/>
              <a:gd name="connsiteY1522" fmla="*/ 2715937 h 6687061"/>
              <a:gd name="connsiteX1523" fmla="*/ 10628132 w 11799254"/>
              <a:gd name="connsiteY1523" fmla="*/ 2715937 h 6687061"/>
              <a:gd name="connsiteX1524" fmla="*/ 10339741 w 11799254"/>
              <a:gd name="connsiteY1524" fmla="*/ 2895347 h 6687061"/>
              <a:gd name="connsiteX1525" fmla="*/ 10279219 w 11799254"/>
              <a:gd name="connsiteY1525" fmla="*/ 3053910 h 6687061"/>
              <a:gd name="connsiteX1526" fmla="*/ 10294512 w 11799254"/>
              <a:gd name="connsiteY1526" fmla="*/ 3075506 h 6687061"/>
              <a:gd name="connsiteX1527" fmla="*/ 10605808 w 11799254"/>
              <a:gd name="connsiteY1527" fmla="*/ 3075506 h 6687061"/>
              <a:gd name="connsiteX1528" fmla="*/ 10894959 w 11799254"/>
              <a:gd name="connsiteY1528" fmla="*/ 2879036 h 6687061"/>
              <a:gd name="connsiteX1529" fmla="*/ 10952047 w 11799254"/>
              <a:gd name="connsiteY1529" fmla="*/ 2740752 h 6687061"/>
              <a:gd name="connsiteX1530" fmla="*/ 10934475 w 11799254"/>
              <a:gd name="connsiteY1530" fmla="*/ 2715937 h 6687061"/>
              <a:gd name="connsiteX1531" fmla="*/ 9244799 w 11799254"/>
              <a:gd name="connsiteY1531" fmla="*/ 4235743 h 6687061"/>
              <a:gd name="connsiteX1532" fmla="*/ 9301899 w 11799254"/>
              <a:gd name="connsiteY1532" fmla="*/ 4097459 h 6687061"/>
              <a:gd name="connsiteX1533" fmla="*/ 9284314 w 11799254"/>
              <a:gd name="connsiteY1533" fmla="*/ 4072643 h 6687061"/>
              <a:gd name="connsiteX1534" fmla="*/ 9284314 w 11799254"/>
              <a:gd name="connsiteY1534" fmla="*/ 4072643 h 6687061"/>
              <a:gd name="connsiteX1535" fmla="*/ 8977971 w 11799254"/>
              <a:gd name="connsiteY1535" fmla="*/ 4072643 h 6687061"/>
              <a:gd name="connsiteX1536" fmla="*/ 8689593 w 11799254"/>
              <a:gd name="connsiteY1536" fmla="*/ 4252054 h 6687061"/>
              <a:gd name="connsiteX1537" fmla="*/ 8629059 w 11799254"/>
              <a:gd name="connsiteY1537" fmla="*/ 4410616 h 6687061"/>
              <a:gd name="connsiteX1538" fmla="*/ 8644350 w 11799254"/>
              <a:gd name="connsiteY1538" fmla="*/ 4432212 h 6687061"/>
              <a:gd name="connsiteX1539" fmla="*/ 8955648 w 11799254"/>
              <a:gd name="connsiteY1539" fmla="*/ 4432212 h 6687061"/>
              <a:gd name="connsiteX1540" fmla="*/ 9244799 w 11799254"/>
              <a:gd name="connsiteY1540" fmla="*/ 4235743 h 6687061"/>
              <a:gd name="connsiteX1541" fmla="*/ 2065283 w 11799254"/>
              <a:gd name="connsiteY1541" fmla="*/ 454764 h 6687061"/>
              <a:gd name="connsiteX1542" fmla="*/ 1758927 w 11799254"/>
              <a:gd name="connsiteY1542" fmla="*/ 454764 h 6687061"/>
              <a:gd name="connsiteX1543" fmla="*/ 1470549 w 11799254"/>
              <a:gd name="connsiteY1543" fmla="*/ 634172 h 6687061"/>
              <a:gd name="connsiteX1544" fmla="*/ 1410015 w 11799254"/>
              <a:gd name="connsiteY1544" fmla="*/ 792735 h 6687061"/>
              <a:gd name="connsiteX1545" fmla="*/ 1425307 w 11799254"/>
              <a:gd name="connsiteY1545" fmla="*/ 814326 h 6687061"/>
              <a:gd name="connsiteX1546" fmla="*/ 1736616 w 11799254"/>
              <a:gd name="connsiteY1546" fmla="*/ 814326 h 6687061"/>
              <a:gd name="connsiteX1547" fmla="*/ 2025767 w 11799254"/>
              <a:gd name="connsiteY1547" fmla="*/ 617863 h 6687061"/>
              <a:gd name="connsiteX1548" fmla="*/ 2082855 w 11799254"/>
              <a:gd name="connsiteY1548" fmla="*/ 479577 h 6687061"/>
              <a:gd name="connsiteX1549" fmla="*/ 2065283 w 11799254"/>
              <a:gd name="connsiteY1549" fmla="*/ 454764 h 6687061"/>
              <a:gd name="connsiteX1550" fmla="*/ 9452537 w 11799254"/>
              <a:gd name="connsiteY1550" fmla="*/ 4886962 h 6687061"/>
              <a:gd name="connsiteX1551" fmla="*/ 9763821 w 11799254"/>
              <a:gd name="connsiteY1551" fmla="*/ 4886962 h 6687061"/>
              <a:gd name="connsiteX1552" fmla="*/ 10052984 w 11799254"/>
              <a:gd name="connsiteY1552" fmla="*/ 4690505 h 6687061"/>
              <a:gd name="connsiteX1553" fmla="*/ 10110072 w 11799254"/>
              <a:gd name="connsiteY1553" fmla="*/ 4552221 h 6687061"/>
              <a:gd name="connsiteX1554" fmla="*/ 10092500 w 11799254"/>
              <a:gd name="connsiteY1554" fmla="*/ 4527406 h 6687061"/>
              <a:gd name="connsiteX1555" fmla="*/ 9786144 w 11799254"/>
              <a:gd name="connsiteY1555" fmla="*/ 4527406 h 6687061"/>
              <a:gd name="connsiteX1556" fmla="*/ 9497766 w 11799254"/>
              <a:gd name="connsiteY1556" fmla="*/ 4706816 h 6687061"/>
              <a:gd name="connsiteX1557" fmla="*/ 9437232 w 11799254"/>
              <a:gd name="connsiteY1557" fmla="*/ 4865378 h 6687061"/>
              <a:gd name="connsiteX1558" fmla="*/ 9452537 w 11799254"/>
              <a:gd name="connsiteY1558" fmla="*/ 4886962 h 6687061"/>
              <a:gd name="connsiteX1559" fmla="*/ 9850935 w 11799254"/>
              <a:gd name="connsiteY1559" fmla="*/ 3782236 h 6687061"/>
              <a:gd name="connsiteX1560" fmla="*/ 9908035 w 11799254"/>
              <a:gd name="connsiteY1560" fmla="*/ 3643952 h 6687061"/>
              <a:gd name="connsiteX1561" fmla="*/ 9890450 w 11799254"/>
              <a:gd name="connsiteY1561" fmla="*/ 3619136 h 6687061"/>
              <a:gd name="connsiteX1562" fmla="*/ 9890450 w 11799254"/>
              <a:gd name="connsiteY1562" fmla="*/ 3619136 h 6687061"/>
              <a:gd name="connsiteX1563" fmla="*/ 9584107 w 11799254"/>
              <a:gd name="connsiteY1563" fmla="*/ 3619136 h 6687061"/>
              <a:gd name="connsiteX1564" fmla="*/ 9295729 w 11799254"/>
              <a:gd name="connsiteY1564" fmla="*/ 3798547 h 6687061"/>
              <a:gd name="connsiteX1565" fmla="*/ 9235195 w 11799254"/>
              <a:gd name="connsiteY1565" fmla="*/ 3957109 h 6687061"/>
              <a:gd name="connsiteX1566" fmla="*/ 9250487 w 11799254"/>
              <a:gd name="connsiteY1566" fmla="*/ 3978705 h 6687061"/>
              <a:gd name="connsiteX1567" fmla="*/ 9561784 w 11799254"/>
              <a:gd name="connsiteY1567" fmla="*/ 3978705 h 6687061"/>
              <a:gd name="connsiteX1568" fmla="*/ 9850935 w 11799254"/>
              <a:gd name="connsiteY1568" fmla="*/ 3782236 h 6687061"/>
              <a:gd name="connsiteX1569" fmla="*/ 7417825 w 11799254"/>
              <a:gd name="connsiteY1569" fmla="*/ 6687062 h 6687061"/>
              <a:gd name="connsiteX1570" fmla="*/ 7729110 w 11799254"/>
              <a:gd name="connsiteY1570" fmla="*/ 6687062 h 6687061"/>
              <a:gd name="connsiteX1571" fmla="*/ 8018273 w 11799254"/>
              <a:gd name="connsiteY1571" fmla="*/ 6490592 h 6687061"/>
              <a:gd name="connsiteX1572" fmla="*/ 8075361 w 11799254"/>
              <a:gd name="connsiteY1572" fmla="*/ 6352308 h 6687061"/>
              <a:gd name="connsiteX1573" fmla="*/ 8057789 w 11799254"/>
              <a:gd name="connsiteY1573" fmla="*/ 6327506 h 6687061"/>
              <a:gd name="connsiteX1574" fmla="*/ 7751432 w 11799254"/>
              <a:gd name="connsiteY1574" fmla="*/ 6327506 h 6687061"/>
              <a:gd name="connsiteX1575" fmla="*/ 7463055 w 11799254"/>
              <a:gd name="connsiteY1575" fmla="*/ 6506904 h 6687061"/>
              <a:gd name="connsiteX1576" fmla="*/ 7402521 w 11799254"/>
              <a:gd name="connsiteY1576" fmla="*/ 6665466 h 6687061"/>
              <a:gd name="connsiteX1577" fmla="*/ 7417825 w 11799254"/>
              <a:gd name="connsiteY1577" fmla="*/ 6687062 h 6687061"/>
              <a:gd name="connsiteX1578" fmla="*/ 9604061 w 11799254"/>
              <a:gd name="connsiteY1578" fmla="*/ 5335412 h 6687061"/>
              <a:gd name="connsiteX1579" fmla="*/ 9915358 w 11799254"/>
              <a:gd name="connsiteY1579" fmla="*/ 5335412 h 6687061"/>
              <a:gd name="connsiteX1580" fmla="*/ 10204509 w 11799254"/>
              <a:gd name="connsiteY1580" fmla="*/ 5138955 h 6687061"/>
              <a:gd name="connsiteX1581" fmla="*/ 10261597 w 11799254"/>
              <a:gd name="connsiteY1581" fmla="*/ 5000659 h 6687061"/>
              <a:gd name="connsiteX1582" fmla="*/ 10244025 w 11799254"/>
              <a:gd name="connsiteY1582" fmla="*/ 4975856 h 6687061"/>
              <a:gd name="connsiteX1583" fmla="*/ 9937682 w 11799254"/>
              <a:gd name="connsiteY1583" fmla="*/ 4975856 h 6687061"/>
              <a:gd name="connsiteX1584" fmla="*/ 9649303 w 11799254"/>
              <a:gd name="connsiteY1584" fmla="*/ 5155254 h 6687061"/>
              <a:gd name="connsiteX1585" fmla="*/ 9588769 w 11799254"/>
              <a:gd name="connsiteY1585" fmla="*/ 5313816 h 6687061"/>
              <a:gd name="connsiteX1586" fmla="*/ 9604061 w 11799254"/>
              <a:gd name="connsiteY1586" fmla="*/ 5335412 h 6687061"/>
              <a:gd name="connsiteX1587" fmla="*/ 9806111 w 11799254"/>
              <a:gd name="connsiteY1587" fmla="*/ 5783850 h 6687061"/>
              <a:gd name="connsiteX1588" fmla="*/ 10117408 w 11799254"/>
              <a:gd name="connsiteY1588" fmla="*/ 5783850 h 6687061"/>
              <a:gd name="connsiteX1589" fmla="*/ 10406559 w 11799254"/>
              <a:gd name="connsiteY1589" fmla="*/ 5587393 h 6687061"/>
              <a:gd name="connsiteX1590" fmla="*/ 10463646 w 11799254"/>
              <a:gd name="connsiteY1590" fmla="*/ 5449109 h 6687061"/>
              <a:gd name="connsiteX1591" fmla="*/ 10446074 w 11799254"/>
              <a:gd name="connsiteY1591" fmla="*/ 5424294 h 6687061"/>
              <a:gd name="connsiteX1592" fmla="*/ 10139718 w 11799254"/>
              <a:gd name="connsiteY1592" fmla="*/ 5424294 h 6687061"/>
              <a:gd name="connsiteX1593" fmla="*/ 9851341 w 11799254"/>
              <a:gd name="connsiteY1593" fmla="*/ 5603704 h 6687061"/>
              <a:gd name="connsiteX1594" fmla="*/ 9790819 w 11799254"/>
              <a:gd name="connsiteY1594" fmla="*/ 5762266 h 6687061"/>
              <a:gd name="connsiteX1595" fmla="*/ 9806111 w 11799254"/>
              <a:gd name="connsiteY1595" fmla="*/ 5783850 h 6687061"/>
              <a:gd name="connsiteX1596" fmla="*/ 10081250 w 11799254"/>
              <a:gd name="connsiteY1596" fmla="*/ 6665478 h 6687061"/>
              <a:gd name="connsiteX1597" fmla="*/ 10141770 w 11799254"/>
              <a:gd name="connsiteY1597" fmla="*/ 6506916 h 6687061"/>
              <a:gd name="connsiteX1598" fmla="*/ 10430161 w 11799254"/>
              <a:gd name="connsiteY1598" fmla="*/ 6327506 h 6687061"/>
              <a:gd name="connsiteX1599" fmla="*/ 10736504 w 11799254"/>
              <a:gd name="connsiteY1599" fmla="*/ 6327506 h 6687061"/>
              <a:gd name="connsiteX1600" fmla="*/ 10736504 w 11799254"/>
              <a:gd name="connsiteY1600" fmla="*/ 6327506 h 6687061"/>
              <a:gd name="connsiteX1601" fmla="*/ 10754077 w 11799254"/>
              <a:gd name="connsiteY1601" fmla="*/ 6352321 h 6687061"/>
              <a:gd name="connsiteX1602" fmla="*/ 10696989 w 11799254"/>
              <a:gd name="connsiteY1602" fmla="*/ 6490605 h 6687061"/>
              <a:gd name="connsiteX1603" fmla="*/ 10407838 w 11799254"/>
              <a:gd name="connsiteY1603" fmla="*/ 6687062 h 6687061"/>
              <a:gd name="connsiteX1604" fmla="*/ 10096542 w 11799254"/>
              <a:gd name="connsiteY1604" fmla="*/ 6687062 h 6687061"/>
              <a:gd name="connsiteX1605" fmla="*/ 10081250 w 11799254"/>
              <a:gd name="connsiteY1605" fmla="*/ 6665466 h 6687061"/>
              <a:gd name="connsiteX1606" fmla="*/ 10143798 w 11799254"/>
              <a:gd name="connsiteY1606" fmla="*/ 6641005 h 6687061"/>
              <a:gd name="connsiteX1607" fmla="*/ 10407838 w 11799254"/>
              <a:gd name="connsiteY1607" fmla="*/ 6641005 h 6687061"/>
              <a:gd name="connsiteX1608" fmla="*/ 10653977 w 11799254"/>
              <a:gd name="connsiteY1608" fmla="*/ 6474167 h 6687061"/>
              <a:gd name="connsiteX1609" fmla="*/ 10654193 w 11799254"/>
              <a:gd name="connsiteY1609" fmla="*/ 6473597 h 6687061"/>
              <a:gd name="connsiteX1610" fmla="*/ 10654433 w 11799254"/>
              <a:gd name="connsiteY1610" fmla="*/ 6473014 h 6687061"/>
              <a:gd name="connsiteX1611" fmla="*/ 10693961 w 11799254"/>
              <a:gd name="connsiteY1611" fmla="*/ 6377288 h 6687061"/>
              <a:gd name="connsiteX1612" fmla="*/ 10691465 w 11799254"/>
              <a:gd name="connsiteY1612" fmla="*/ 6373562 h 6687061"/>
              <a:gd name="connsiteX1613" fmla="*/ 10430161 w 11799254"/>
              <a:gd name="connsiteY1613" fmla="*/ 6373562 h 6687061"/>
              <a:gd name="connsiteX1614" fmla="*/ 10184783 w 11799254"/>
              <a:gd name="connsiteY1614" fmla="*/ 6523342 h 6687061"/>
              <a:gd name="connsiteX1615" fmla="*/ 10141276 w 11799254"/>
              <a:gd name="connsiteY1615" fmla="*/ 6637343 h 6687061"/>
              <a:gd name="connsiteX1616" fmla="*/ 10143798 w 11799254"/>
              <a:gd name="connsiteY1616" fmla="*/ 6641005 h 6687061"/>
              <a:gd name="connsiteX1617" fmla="*/ 9535242 w 11799254"/>
              <a:gd name="connsiteY1617" fmla="*/ 5138955 h 6687061"/>
              <a:gd name="connsiteX1618" fmla="*/ 9592329 w 11799254"/>
              <a:gd name="connsiteY1618" fmla="*/ 5000659 h 6687061"/>
              <a:gd name="connsiteX1619" fmla="*/ 9574757 w 11799254"/>
              <a:gd name="connsiteY1619" fmla="*/ 4975856 h 6687061"/>
              <a:gd name="connsiteX1620" fmla="*/ 9268401 w 11799254"/>
              <a:gd name="connsiteY1620" fmla="*/ 4975856 h 6687061"/>
              <a:gd name="connsiteX1621" fmla="*/ 8980023 w 11799254"/>
              <a:gd name="connsiteY1621" fmla="*/ 5155254 h 6687061"/>
              <a:gd name="connsiteX1622" fmla="*/ 8919502 w 11799254"/>
              <a:gd name="connsiteY1622" fmla="*/ 5313816 h 6687061"/>
              <a:gd name="connsiteX1623" fmla="*/ 8934793 w 11799254"/>
              <a:gd name="connsiteY1623" fmla="*/ 5335412 h 6687061"/>
              <a:gd name="connsiteX1624" fmla="*/ 9246091 w 11799254"/>
              <a:gd name="connsiteY1624" fmla="*/ 5335412 h 6687061"/>
              <a:gd name="connsiteX1625" fmla="*/ 9535242 w 11799254"/>
              <a:gd name="connsiteY1625" fmla="*/ 5138955 h 6687061"/>
              <a:gd name="connsiteX1626" fmla="*/ 8606469 w 11799254"/>
              <a:gd name="connsiteY1626" fmla="*/ 6238611 h 6687061"/>
              <a:gd name="connsiteX1627" fmla="*/ 8917766 w 11799254"/>
              <a:gd name="connsiteY1627" fmla="*/ 6238611 h 6687061"/>
              <a:gd name="connsiteX1628" fmla="*/ 9206917 w 11799254"/>
              <a:gd name="connsiteY1628" fmla="*/ 6042155 h 6687061"/>
              <a:gd name="connsiteX1629" fmla="*/ 9264018 w 11799254"/>
              <a:gd name="connsiteY1629" fmla="*/ 5903871 h 6687061"/>
              <a:gd name="connsiteX1630" fmla="*/ 9246433 w 11799254"/>
              <a:gd name="connsiteY1630" fmla="*/ 5879055 h 6687061"/>
              <a:gd name="connsiteX1631" fmla="*/ 8940090 w 11799254"/>
              <a:gd name="connsiteY1631" fmla="*/ 5879055 h 6687061"/>
              <a:gd name="connsiteX1632" fmla="*/ 8651711 w 11799254"/>
              <a:gd name="connsiteY1632" fmla="*/ 6058466 h 6687061"/>
              <a:gd name="connsiteX1633" fmla="*/ 8591178 w 11799254"/>
              <a:gd name="connsiteY1633" fmla="*/ 6217028 h 6687061"/>
              <a:gd name="connsiteX1634" fmla="*/ 8606469 w 11799254"/>
              <a:gd name="connsiteY1634" fmla="*/ 6238611 h 6687061"/>
              <a:gd name="connsiteX1635" fmla="*/ 8758007 w 11799254"/>
              <a:gd name="connsiteY1635" fmla="*/ 6687062 h 6687061"/>
              <a:gd name="connsiteX1636" fmla="*/ 9069303 w 11799254"/>
              <a:gd name="connsiteY1636" fmla="*/ 6687062 h 6687061"/>
              <a:gd name="connsiteX1637" fmla="*/ 9358454 w 11799254"/>
              <a:gd name="connsiteY1637" fmla="*/ 6490592 h 6687061"/>
              <a:gd name="connsiteX1638" fmla="*/ 9415555 w 11799254"/>
              <a:gd name="connsiteY1638" fmla="*/ 6352308 h 6687061"/>
              <a:gd name="connsiteX1639" fmla="*/ 9397970 w 11799254"/>
              <a:gd name="connsiteY1639" fmla="*/ 6327506 h 6687061"/>
              <a:gd name="connsiteX1640" fmla="*/ 9091627 w 11799254"/>
              <a:gd name="connsiteY1640" fmla="*/ 6327506 h 6687061"/>
              <a:gd name="connsiteX1641" fmla="*/ 8803248 w 11799254"/>
              <a:gd name="connsiteY1641" fmla="*/ 6506904 h 6687061"/>
              <a:gd name="connsiteX1642" fmla="*/ 8742715 w 11799254"/>
              <a:gd name="connsiteY1642" fmla="*/ 6665466 h 6687061"/>
              <a:gd name="connsiteX1643" fmla="*/ 8758007 w 11799254"/>
              <a:gd name="connsiteY1643" fmla="*/ 6687062 h 6687061"/>
              <a:gd name="connsiteX1644" fmla="*/ 10584625 w 11799254"/>
              <a:gd name="connsiteY1644" fmla="*/ 5335412 h 6687061"/>
              <a:gd name="connsiteX1645" fmla="*/ 10273329 w 11799254"/>
              <a:gd name="connsiteY1645" fmla="*/ 5335412 h 6687061"/>
              <a:gd name="connsiteX1646" fmla="*/ 10258036 w 11799254"/>
              <a:gd name="connsiteY1646" fmla="*/ 5313816 h 6687061"/>
              <a:gd name="connsiteX1647" fmla="*/ 10318570 w 11799254"/>
              <a:gd name="connsiteY1647" fmla="*/ 5155254 h 6687061"/>
              <a:gd name="connsiteX1648" fmla="*/ 10606949 w 11799254"/>
              <a:gd name="connsiteY1648" fmla="*/ 4975843 h 6687061"/>
              <a:gd name="connsiteX1649" fmla="*/ 10913292 w 11799254"/>
              <a:gd name="connsiteY1649" fmla="*/ 4975843 h 6687061"/>
              <a:gd name="connsiteX1650" fmla="*/ 10913292 w 11799254"/>
              <a:gd name="connsiteY1650" fmla="*/ 4975843 h 6687061"/>
              <a:gd name="connsiteX1651" fmla="*/ 10930877 w 11799254"/>
              <a:gd name="connsiteY1651" fmla="*/ 5000659 h 6687061"/>
              <a:gd name="connsiteX1652" fmla="*/ 10873776 w 11799254"/>
              <a:gd name="connsiteY1652" fmla="*/ 5138942 h 6687061"/>
              <a:gd name="connsiteX1653" fmla="*/ 10584625 w 11799254"/>
              <a:gd name="connsiteY1653" fmla="*/ 5335412 h 6687061"/>
              <a:gd name="connsiteX1654" fmla="*/ 10830764 w 11799254"/>
              <a:gd name="connsiteY1654" fmla="*/ 5122517 h 6687061"/>
              <a:gd name="connsiteX1655" fmla="*/ 10830980 w 11799254"/>
              <a:gd name="connsiteY1655" fmla="*/ 5121934 h 6687061"/>
              <a:gd name="connsiteX1656" fmla="*/ 10831220 w 11799254"/>
              <a:gd name="connsiteY1656" fmla="*/ 5121364 h 6687061"/>
              <a:gd name="connsiteX1657" fmla="*/ 10870748 w 11799254"/>
              <a:gd name="connsiteY1657" fmla="*/ 5025626 h 6687061"/>
              <a:gd name="connsiteX1658" fmla="*/ 10868253 w 11799254"/>
              <a:gd name="connsiteY1658" fmla="*/ 5021913 h 6687061"/>
              <a:gd name="connsiteX1659" fmla="*/ 10606949 w 11799254"/>
              <a:gd name="connsiteY1659" fmla="*/ 5021913 h 6687061"/>
              <a:gd name="connsiteX1660" fmla="*/ 10361583 w 11799254"/>
              <a:gd name="connsiteY1660" fmla="*/ 5171679 h 6687061"/>
              <a:gd name="connsiteX1661" fmla="*/ 10318064 w 11799254"/>
              <a:gd name="connsiteY1661" fmla="*/ 5285693 h 6687061"/>
              <a:gd name="connsiteX1662" fmla="*/ 10320585 w 11799254"/>
              <a:gd name="connsiteY1662" fmla="*/ 5289355 h 6687061"/>
              <a:gd name="connsiteX1663" fmla="*/ 10584625 w 11799254"/>
              <a:gd name="connsiteY1663" fmla="*/ 5289355 h 6687061"/>
              <a:gd name="connsiteX1664" fmla="*/ 10830764 w 11799254"/>
              <a:gd name="connsiteY1664" fmla="*/ 5122517 h 6687061"/>
              <a:gd name="connsiteX1665" fmla="*/ 35224 w 11799254"/>
              <a:gd name="connsiteY1665" fmla="*/ 6665478 h 6687061"/>
              <a:gd name="connsiteX1666" fmla="*/ 95756 w 11799254"/>
              <a:gd name="connsiteY1666" fmla="*/ 6506916 h 6687061"/>
              <a:gd name="connsiteX1667" fmla="*/ 384136 w 11799254"/>
              <a:gd name="connsiteY1667" fmla="*/ 6327506 h 6687061"/>
              <a:gd name="connsiteX1668" fmla="*/ 690488 w 11799254"/>
              <a:gd name="connsiteY1668" fmla="*/ 6327506 h 6687061"/>
              <a:gd name="connsiteX1669" fmla="*/ 690488 w 11799254"/>
              <a:gd name="connsiteY1669" fmla="*/ 6327506 h 6687061"/>
              <a:gd name="connsiteX1670" fmla="*/ 708063 w 11799254"/>
              <a:gd name="connsiteY1670" fmla="*/ 6352321 h 6687061"/>
              <a:gd name="connsiteX1671" fmla="*/ 650972 w 11799254"/>
              <a:gd name="connsiteY1671" fmla="*/ 6490605 h 6687061"/>
              <a:gd name="connsiteX1672" fmla="*/ 361818 w 11799254"/>
              <a:gd name="connsiteY1672" fmla="*/ 6687062 h 6687061"/>
              <a:gd name="connsiteX1673" fmla="*/ 50523 w 11799254"/>
              <a:gd name="connsiteY1673" fmla="*/ 6687062 h 6687061"/>
              <a:gd name="connsiteX1674" fmla="*/ 35224 w 11799254"/>
              <a:gd name="connsiteY1674" fmla="*/ 6665466 h 6687061"/>
              <a:gd name="connsiteX1675" fmla="*/ 97766 w 11799254"/>
              <a:gd name="connsiteY1675" fmla="*/ 6641005 h 6687061"/>
              <a:gd name="connsiteX1676" fmla="*/ 361817 w 11799254"/>
              <a:gd name="connsiteY1676" fmla="*/ 6641005 h 6687061"/>
              <a:gd name="connsiteX1677" fmla="*/ 607952 w 11799254"/>
              <a:gd name="connsiteY1677" fmla="*/ 6474167 h 6687061"/>
              <a:gd name="connsiteX1678" fmla="*/ 608175 w 11799254"/>
              <a:gd name="connsiteY1678" fmla="*/ 6473597 h 6687061"/>
              <a:gd name="connsiteX1679" fmla="*/ 608410 w 11799254"/>
              <a:gd name="connsiteY1679" fmla="*/ 6473014 h 6687061"/>
              <a:gd name="connsiteX1680" fmla="*/ 647934 w 11799254"/>
              <a:gd name="connsiteY1680" fmla="*/ 6377288 h 6687061"/>
              <a:gd name="connsiteX1681" fmla="*/ 645440 w 11799254"/>
              <a:gd name="connsiteY1681" fmla="*/ 6373562 h 6687061"/>
              <a:gd name="connsiteX1682" fmla="*/ 384136 w 11799254"/>
              <a:gd name="connsiteY1682" fmla="*/ 6373562 h 6687061"/>
              <a:gd name="connsiteX1683" fmla="*/ 138768 w 11799254"/>
              <a:gd name="connsiteY1683" fmla="*/ 6523342 h 6687061"/>
              <a:gd name="connsiteX1684" fmla="*/ 95248 w 11799254"/>
              <a:gd name="connsiteY1684" fmla="*/ 6637343 h 6687061"/>
              <a:gd name="connsiteX1685" fmla="*/ 97765 w 11799254"/>
              <a:gd name="connsiteY1685" fmla="*/ 6641005 h 6687061"/>
              <a:gd name="connsiteX1686" fmla="*/ 0 w 11799254"/>
              <a:gd name="connsiteY1686" fmla="*/ 6446247 h 6687061"/>
              <a:gd name="connsiteX1687" fmla="*/ 38787 w 11799254"/>
              <a:gd name="connsiteY1687" fmla="*/ 6352308 h 6687061"/>
              <a:gd name="connsiteX1688" fmla="*/ 21206 w 11799254"/>
              <a:gd name="connsiteY1688" fmla="*/ 6327506 h 6687061"/>
              <a:gd name="connsiteX1689" fmla="*/ 0 w 11799254"/>
              <a:gd name="connsiteY1689" fmla="*/ 6327506 h 6687061"/>
              <a:gd name="connsiteX1690" fmla="*/ 0 w 11799254"/>
              <a:gd name="connsiteY1690" fmla="*/ 6446247 h 6687061"/>
              <a:gd name="connsiteX1691" fmla="*/ 10938529 w 11799254"/>
              <a:gd name="connsiteY1691" fmla="*/ 5335412 h 6687061"/>
              <a:gd name="connsiteX1692" fmla="*/ 11249826 w 11799254"/>
              <a:gd name="connsiteY1692" fmla="*/ 5335412 h 6687061"/>
              <a:gd name="connsiteX1693" fmla="*/ 11538977 w 11799254"/>
              <a:gd name="connsiteY1693" fmla="*/ 5138955 h 6687061"/>
              <a:gd name="connsiteX1694" fmla="*/ 11596064 w 11799254"/>
              <a:gd name="connsiteY1694" fmla="*/ 5000659 h 6687061"/>
              <a:gd name="connsiteX1695" fmla="*/ 11578493 w 11799254"/>
              <a:gd name="connsiteY1695" fmla="*/ 4975856 h 6687061"/>
              <a:gd name="connsiteX1696" fmla="*/ 11272136 w 11799254"/>
              <a:gd name="connsiteY1696" fmla="*/ 4975856 h 6687061"/>
              <a:gd name="connsiteX1697" fmla="*/ 10983759 w 11799254"/>
              <a:gd name="connsiteY1697" fmla="*/ 5155254 h 6687061"/>
              <a:gd name="connsiteX1698" fmla="*/ 10923237 w 11799254"/>
              <a:gd name="connsiteY1698" fmla="*/ 5313816 h 6687061"/>
              <a:gd name="connsiteX1699" fmla="*/ 10938529 w 11799254"/>
              <a:gd name="connsiteY1699" fmla="*/ 5335412 h 6687061"/>
              <a:gd name="connsiteX1700" fmla="*/ 8248499 w 11799254"/>
              <a:gd name="connsiteY1700" fmla="*/ 6238624 h 6687061"/>
              <a:gd name="connsiteX1701" fmla="*/ 7937215 w 11799254"/>
              <a:gd name="connsiteY1701" fmla="*/ 6238624 h 6687061"/>
              <a:gd name="connsiteX1702" fmla="*/ 7921923 w 11799254"/>
              <a:gd name="connsiteY1702" fmla="*/ 6217028 h 6687061"/>
              <a:gd name="connsiteX1703" fmla="*/ 7982444 w 11799254"/>
              <a:gd name="connsiteY1703" fmla="*/ 6058466 h 6687061"/>
              <a:gd name="connsiteX1704" fmla="*/ 8270823 w 11799254"/>
              <a:gd name="connsiteY1704" fmla="*/ 5879055 h 6687061"/>
              <a:gd name="connsiteX1705" fmla="*/ 8577178 w 11799254"/>
              <a:gd name="connsiteY1705" fmla="*/ 5879055 h 6687061"/>
              <a:gd name="connsiteX1706" fmla="*/ 8594750 w 11799254"/>
              <a:gd name="connsiteY1706" fmla="*/ 5903871 h 6687061"/>
              <a:gd name="connsiteX1707" fmla="*/ 8537663 w 11799254"/>
              <a:gd name="connsiteY1707" fmla="*/ 6042155 h 6687061"/>
              <a:gd name="connsiteX1708" fmla="*/ 8248512 w 11799254"/>
              <a:gd name="connsiteY1708" fmla="*/ 6238624 h 6687061"/>
              <a:gd name="connsiteX1709" fmla="*/ 7984459 w 11799254"/>
              <a:gd name="connsiteY1709" fmla="*/ 6192555 h 6687061"/>
              <a:gd name="connsiteX1710" fmla="*/ 8248499 w 11799254"/>
              <a:gd name="connsiteY1710" fmla="*/ 6192555 h 6687061"/>
              <a:gd name="connsiteX1711" fmla="*/ 8494650 w 11799254"/>
              <a:gd name="connsiteY1711" fmla="*/ 6025729 h 6687061"/>
              <a:gd name="connsiteX1712" fmla="*/ 8494865 w 11799254"/>
              <a:gd name="connsiteY1712" fmla="*/ 6025146 h 6687061"/>
              <a:gd name="connsiteX1713" fmla="*/ 8495094 w 11799254"/>
              <a:gd name="connsiteY1713" fmla="*/ 6024576 h 6687061"/>
              <a:gd name="connsiteX1714" fmla="*/ 8534635 w 11799254"/>
              <a:gd name="connsiteY1714" fmla="*/ 5928838 h 6687061"/>
              <a:gd name="connsiteX1715" fmla="*/ 8532139 w 11799254"/>
              <a:gd name="connsiteY1715" fmla="*/ 5925112 h 6687061"/>
              <a:gd name="connsiteX1716" fmla="*/ 8270823 w 11799254"/>
              <a:gd name="connsiteY1716" fmla="*/ 5925112 h 6687061"/>
              <a:gd name="connsiteX1717" fmla="*/ 8025457 w 11799254"/>
              <a:gd name="connsiteY1717" fmla="*/ 6074891 h 6687061"/>
              <a:gd name="connsiteX1718" fmla="*/ 7981938 w 11799254"/>
              <a:gd name="connsiteY1718" fmla="*/ 6188905 h 6687061"/>
              <a:gd name="connsiteX1719" fmla="*/ 7984459 w 11799254"/>
              <a:gd name="connsiteY1719" fmla="*/ 6192555 h 6687061"/>
              <a:gd name="connsiteX1720" fmla="*/ 6947 w 11799254"/>
              <a:gd name="connsiteY1720" fmla="*/ 617863 h 6687061"/>
              <a:gd name="connsiteX1721" fmla="*/ 64038 w 11799254"/>
              <a:gd name="connsiteY1721" fmla="*/ 479577 h 6687061"/>
              <a:gd name="connsiteX1722" fmla="*/ 46463 w 11799254"/>
              <a:gd name="connsiteY1722" fmla="*/ 454764 h 6687061"/>
              <a:gd name="connsiteX1723" fmla="*/ 124 w 11799254"/>
              <a:gd name="connsiteY1723" fmla="*/ 454764 h 6687061"/>
              <a:gd name="connsiteX1724" fmla="*/ 124 w 11799254"/>
              <a:gd name="connsiteY1724" fmla="*/ 633872 h 6687061"/>
              <a:gd name="connsiteX1725" fmla="*/ 6948 w 11799254"/>
              <a:gd name="connsiteY1725" fmla="*/ 617863 h 6687061"/>
              <a:gd name="connsiteX1726" fmla="*/ 124 w 11799254"/>
              <a:gd name="connsiteY1726" fmla="*/ 359563 h 6687061"/>
              <a:gd name="connsiteX1727" fmla="*/ 248165 w 11799254"/>
              <a:gd name="connsiteY1727" fmla="*/ 359563 h 6687061"/>
              <a:gd name="connsiteX1728" fmla="*/ 517399 w 11799254"/>
              <a:gd name="connsiteY1728" fmla="*/ 205320 h 6687061"/>
              <a:gd name="connsiteX1729" fmla="*/ 130 w 11799254"/>
              <a:gd name="connsiteY1729" fmla="*/ 205320 h 6687061"/>
              <a:gd name="connsiteX1730" fmla="*/ 124 w 11799254"/>
              <a:gd name="connsiteY1730" fmla="*/ 359563 h 6687061"/>
              <a:gd name="connsiteX1731" fmla="*/ 11451876 w 11799254"/>
              <a:gd name="connsiteY1731" fmla="*/ 1711220 h 6687061"/>
              <a:gd name="connsiteX1732" fmla="*/ 11140579 w 11799254"/>
              <a:gd name="connsiteY1732" fmla="*/ 1711220 h 6687061"/>
              <a:gd name="connsiteX1733" fmla="*/ 11125274 w 11799254"/>
              <a:gd name="connsiteY1733" fmla="*/ 1689624 h 6687061"/>
              <a:gd name="connsiteX1734" fmla="*/ 11185808 w 11799254"/>
              <a:gd name="connsiteY1734" fmla="*/ 1531062 h 6687061"/>
              <a:gd name="connsiteX1735" fmla="*/ 11474186 w 11799254"/>
              <a:gd name="connsiteY1735" fmla="*/ 1351651 h 6687061"/>
              <a:gd name="connsiteX1736" fmla="*/ 11780542 w 11799254"/>
              <a:gd name="connsiteY1736" fmla="*/ 1351651 h 6687061"/>
              <a:gd name="connsiteX1737" fmla="*/ 11780542 w 11799254"/>
              <a:gd name="connsiteY1737" fmla="*/ 1351651 h 6687061"/>
              <a:gd name="connsiteX1738" fmla="*/ 11798114 w 11799254"/>
              <a:gd name="connsiteY1738" fmla="*/ 1376467 h 6687061"/>
              <a:gd name="connsiteX1739" fmla="*/ 11741026 w 11799254"/>
              <a:gd name="connsiteY1739" fmla="*/ 1514750 h 6687061"/>
              <a:gd name="connsiteX1740" fmla="*/ 11451876 w 11799254"/>
              <a:gd name="connsiteY1740" fmla="*/ 1711220 h 6687061"/>
              <a:gd name="connsiteX1741" fmla="*/ 11698002 w 11799254"/>
              <a:gd name="connsiteY1741" fmla="*/ 1498325 h 6687061"/>
              <a:gd name="connsiteX1742" fmla="*/ 11698230 w 11799254"/>
              <a:gd name="connsiteY1742" fmla="*/ 1497742 h 6687061"/>
              <a:gd name="connsiteX1743" fmla="*/ 11698470 w 11799254"/>
              <a:gd name="connsiteY1743" fmla="*/ 1497172 h 6687061"/>
              <a:gd name="connsiteX1744" fmla="*/ 11737986 w 11799254"/>
              <a:gd name="connsiteY1744" fmla="*/ 1401434 h 6687061"/>
              <a:gd name="connsiteX1745" fmla="*/ 11735490 w 11799254"/>
              <a:gd name="connsiteY1745" fmla="*/ 1397720 h 6687061"/>
              <a:gd name="connsiteX1746" fmla="*/ 11474186 w 11799254"/>
              <a:gd name="connsiteY1746" fmla="*/ 1397720 h 6687061"/>
              <a:gd name="connsiteX1747" fmla="*/ 11228820 w 11799254"/>
              <a:gd name="connsiteY1747" fmla="*/ 1547487 h 6687061"/>
              <a:gd name="connsiteX1748" fmla="*/ 11185301 w 11799254"/>
              <a:gd name="connsiteY1748" fmla="*/ 1661501 h 6687061"/>
              <a:gd name="connsiteX1749" fmla="*/ 11187823 w 11799254"/>
              <a:gd name="connsiteY1749" fmla="*/ 1665163 h 6687061"/>
              <a:gd name="connsiteX1750" fmla="*/ 11451876 w 11799254"/>
              <a:gd name="connsiteY1750" fmla="*/ 1665163 h 6687061"/>
              <a:gd name="connsiteX1751" fmla="*/ 11698002 w 11799254"/>
              <a:gd name="connsiteY1751" fmla="*/ 1498325 h 6687061"/>
              <a:gd name="connsiteX1752" fmla="*/ 601840 w 11799254"/>
              <a:gd name="connsiteY1752" fmla="*/ 337970 h 6687061"/>
              <a:gd name="connsiteX1753" fmla="*/ 617132 w 11799254"/>
              <a:gd name="connsiteY1753" fmla="*/ 359561 h 6687061"/>
              <a:gd name="connsiteX1754" fmla="*/ 928433 w 11799254"/>
              <a:gd name="connsiteY1754" fmla="*/ 359561 h 6687061"/>
              <a:gd name="connsiteX1755" fmla="*/ 1197951 w 11799254"/>
              <a:gd name="connsiteY1755" fmla="*/ 204765 h 6687061"/>
              <a:gd name="connsiteX1756" fmla="*/ 1175019 w 11799254"/>
              <a:gd name="connsiteY1756" fmla="*/ 205318 h 6687061"/>
              <a:gd name="connsiteX1757" fmla="*/ 652473 w 11799254"/>
              <a:gd name="connsiteY1757" fmla="*/ 205318 h 6687061"/>
              <a:gd name="connsiteX1758" fmla="*/ 601839 w 11799254"/>
              <a:gd name="connsiteY1758" fmla="*/ 337970 h 6687061"/>
              <a:gd name="connsiteX1759" fmla="*/ 4744823 w 11799254"/>
              <a:gd name="connsiteY1759" fmla="*/ 6687062 h 6687061"/>
              <a:gd name="connsiteX1760" fmla="*/ 5056119 w 11799254"/>
              <a:gd name="connsiteY1760" fmla="*/ 6687062 h 6687061"/>
              <a:gd name="connsiteX1761" fmla="*/ 5345258 w 11799254"/>
              <a:gd name="connsiteY1761" fmla="*/ 6490592 h 6687061"/>
              <a:gd name="connsiteX1762" fmla="*/ 5402358 w 11799254"/>
              <a:gd name="connsiteY1762" fmla="*/ 6352308 h 6687061"/>
              <a:gd name="connsiteX1763" fmla="*/ 5384786 w 11799254"/>
              <a:gd name="connsiteY1763" fmla="*/ 6327506 h 6687061"/>
              <a:gd name="connsiteX1764" fmla="*/ 5078430 w 11799254"/>
              <a:gd name="connsiteY1764" fmla="*/ 6327506 h 6687061"/>
              <a:gd name="connsiteX1765" fmla="*/ 4790052 w 11799254"/>
              <a:gd name="connsiteY1765" fmla="*/ 6506904 h 6687061"/>
              <a:gd name="connsiteX1766" fmla="*/ 4729518 w 11799254"/>
              <a:gd name="connsiteY1766" fmla="*/ 6665466 h 6687061"/>
              <a:gd name="connsiteX1767" fmla="*/ 4744823 w 11799254"/>
              <a:gd name="connsiteY1767" fmla="*/ 6687062 h 6687061"/>
              <a:gd name="connsiteX1768" fmla="*/ 730784 w 11799254"/>
              <a:gd name="connsiteY1768" fmla="*/ 6687062 h 6687061"/>
              <a:gd name="connsiteX1769" fmla="*/ 1042079 w 11799254"/>
              <a:gd name="connsiteY1769" fmla="*/ 6687062 h 6687061"/>
              <a:gd name="connsiteX1770" fmla="*/ 1331225 w 11799254"/>
              <a:gd name="connsiteY1770" fmla="*/ 6490592 h 6687061"/>
              <a:gd name="connsiteX1771" fmla="*/ 1388325 w 11799254"/>
              <a:gd name="connsiteY1771" fmla="*/ 6352308 h 6687061"/>
              <a:gd name="connsiteX1772" fmla="*/ 1370740 w 11799254"/>
              <a:gd name="connsiteY1772" fmla="*/ 6327506 h 6687061"/>
              <a:gd name="connsiteX1773" fmla="*/ 1064392 w 11799254"/>
              <a:gd name="connsiteY1773" fmla="*/ 6327506 h 6687061"/>
              <a:gd name="connsiteX1774" fmla="*/ 776011 w 11799254"/>
              <a:gd name="connsiteY1774" fmla="*/ 6506904 h 6687061"/>
              <a:gd name="connsiteX1775" fmla="*/ 715486 w 11799254"/>
              <a:gd name="connsiteY1775" fmla="*/ 6665466 h 6687061"/>
              <a:gd name="connsiteX1776" fmla="*/ 730784 w 11799254"/>
              <a:gd name="connsiteY1776" fmla="*/ 6687062 h 6687061"/>
              <a:gd name="connsiteX1777" fmla="*/ 1400057 w 11799254"/>
              <a:gd name="connsiteY1777" fmla="*/ 6687062 h 6687061"/>
              <a:gd name="connsiteX1778" fmla="*/ 1711354 w 11799254"/>
              <a:gd name="connsiteY1778" fmla="*/ 6687062 h 6687061"/>
              <a:gd name="connsiteX1779" fmla="*/ 2000505 w 11799254"/>
              <a:gd name="connsiteY1779" fmla="*/ 6490592 h 6687061"/>
              <a:gd name="connsiteX1780" fmla="*/ 2057605 w 11799254"/>
              <a:gd name="connsiteY1780" fmla="*/ 6352308 h 6687061"/>
              <a:gd name="connsiteX1781" fmla="*/ 2040020 w 11799254"/>
              <a:gd name="connsiteY1781" fmla="*/ 6327506 h 6687061"/>
              <a:gd name="connsiteX1782" fmla="*/ 1733664 w 11799254"/>
              <a:gd name="connsiteY1782" fmla="*/ 6327506 h 6687061"/>
              <a:gd name="connsiteX1783" fmla="*/ 1445286 w 11799254"/>
              <a:gd name="connsiteY1783" fmla="*/ 6506904 h 6687061"/>
              <a:gd name="connsiteX1784" fmla="*/ 1384765 w 11799254"/>
              <a:gd name="connsiteY1784" fmla="*/ 6665466 h 6687061"/>
              <a:gd name="connsiteX1785" fmla="*/ 1400057 w 11799254"/>
              <a:gd name="connsiteY1785" fmla="*/ 6687062 h 6687061"/>
              <a:gd name="connsiteX1786" fmla="*/ 2735754 w 11799254"/>
              <a:gd name="connsiteY1786" fmla="*/ 6687062 h 6687061"/>
              <a:gd name="connsiteX1787" fmla="*/ 3047063 w 11799254"/>
              <a:gd name="connsiteY1787" fmla="*/ 6687062 h 6687061"/>
              <a:gd name="connsiteX1788" fmla="*/ 3336214 w 11799254"/>
              <a:gd name="connsiteY1788" fmla="*/ 6490592 h 6687061"/>
              <a:gd name="connsiteX1789" fmla="*/ 3393302 w 11799254"/>
              <a:gd name="connsiteY1789" fmla="*/ 6352308 h 6687061"/>
              <a:gd name="connsiteX1790" fmla="*/ 3375730 w 11799254"/>
              <a:gd name="connsiteY1790" fmla="*/ 6327506 h 6687061"/>
              <a:gd name="connsiteX1791" fmla="*/ 3069374 w 11799254"/>
              <a:gd name="connsiteY1791" fmla="*/ 6327506 h 6687061"/>
              <a:gd name="connsiteX1792" fmla="*/ 2780996 w 11799254"/>
              <a:gd name="connsiteY1792" fmla="*/ 6506904 h 6687061"/>
              <a:gd name="connsiteX1793" fmla="*/ 2720474 w 11799254"/>
              <a:gd name="connsiteY1793" fmla="*/ 6665466 h 6687061"/>
              <a:gd name="connsiteX1794" fmla="*/ 2735754 w 11799254"/>
              <a:gd name="connsiteY1794" fmla="*/ 6687062 h 6687061"/>
              <a:gd name="connsiteX1795" fmla="*/ 2054032 w 11799254"/>
              <a:gd name="connsiteY1795" fmla="*/ 6665478 h 6687061"/>
              <a:gd name="connsiteX1796" fmla="*/ 2114554 w 11799254"/>
              <a:gd name="connsiteY1796" fmla="*/ 6506916 h 6687061"/>
              <a:gd name="connsiteX1797" fmla="*/ 2402944 w 11799254"/>
              <a:gd name="connsiteY1797" fmla="*/ 6327506 h 6687061"/>
              <a:gd name="connsiteX1798" fmla="*/ 2709287 w 11799254"/>
              <a:gd name="connsiteY1798" fmla="*/ 6327506 h 6687061"/>
              <a:gd name="connsiteX1799" fmla="*/ 2709287 w 11799254"/>
              <a:gd name="connsiteY1799" fmla="*/ 6327506 h 6687061"/>
              <a:gd name="connsiteX1800" fmla="*/ 2726860 w 11799254"/>
              <a:gd name="connsiteY1800" fmla="*/ 6352321 h 6687061"/>
              <a:gd name="connsiteX1801" fmla="*/ 2669772 w 11799254"/>
              <a:gd name="connsiteY1801" fmla="*/ 6490605 h 6687061"/>
              <a:gd name="connsiteX1802" fmla="*/ 2380621 w 11799254"/>
              <a:gd name="connsiteY1802" fmla="*/ 6687062 h 6687061"/>
              <a:gd name="connsiteX1803" fmla="*/ 2069324 w 11799254"/>
              <a:gd name="connsiteY1803" fmla="*/ 6687062 h 6687061"/>
              <a:gd name="connsiteX1804" fmla="*/ 2054032 w 11799254"/>
              <a:gd name="connsiteY1804" fmla="*/ 6665466 h 6687061"/>
              <a:gd name="connsiteX1805" fmla="*/ 2116581 w 11799254"/>
              <a:gd name="connsiteY1805" fmla="*/ 6641005 h 6687061"/>
              <a:gd name="connsiteX1806" fmla="*/ 2380621 w 11799254"/>
              <a:gd name="connsiteY1806" fmla="*/ 6641005 h 6687061"/>
              <a:gd name="connsiteX1807" fmla="*/ 2626760 w 11799254"/>
              <a:gd name="connsiteY1807" fmla="*/ 6474167 h 6687061"/>
              <a:gd name="connsiteX1808" fmla="*/ 2626975 w 11799254"/>
              <a:gd name="connsiteY1808" fmla="*/ 6473597 h 6687061"/>
              <a:gd name="connsiteX1809" fmla="*/ 2627216 w 11799254"/>
              <a:gd name="connsiteY1809" fmla="*/ 6473014 h 6687061"/>
              <a:gd name="connsiteX1810" fmla="*/ 2666731 w 11799254"/>
              <a:gd name="connsiteY1810" fmla="*/ 6377288 h 6687061"/>
              <a:gd name="connsiteX1811" fmla="*/ 2664248 w 11799254"/>
              <a:gd name="connsiteY1811" fmla="*/ 6373562 h 6687061"/>
              <a:gd name="connsiteX1812" fmla="*/ 2402944 w 11799254"/>
              <a:gd name="connsiteY1812" fmla="*/ 6373562 h 6687061"/>
              <a:gd name="connsiteX1813" fmla="*/ 2157566 w 11799254"/>
              <a:gd name="connsiteY1813" fmla="*/ 6523342 h 6687061"/>
              <a:gd name="connsiteX1814" fmla="*/ 2114047 w 11799254"/>
              <a:gd name="connsiteY1814" fmla="*/ 6637343 h 6687061"/>
              <a:gd name="connsiteX1815" fmla="*/ 2116568 w 11799254"/>
              <a:gd name="connsiteY1815" fmla="*/ 6641005 h 6687061"/>
              <a:gd name="connsiteX1816" fmla="*/ 360523 w 11799254"/>
              <a:gd name="connsiteY1816" fmla="*/ 5587393 h 6687061"/>
              <a:gd name="connsiteX1817" fmla="*/ 417615 w 11799254"/>
              <a:gd name="connsiteY1817" fmla="*/ 5449109 h 6687061"/>
              <a:gd name="connsiteX1818" fmla="*/ 400034 w 11799254"/>
              <a:gd name="connsiteY1818" fmla="*/ 5424294 h 6687061"/>
              <a:gd name="connsiteX1819" fmla="*/ 400040 w 11799254"/>
              <a:gd name="connsiteY1819" fmla="*/ 5424294 h 6687061"/>
              <a:gd name="connsiteX1820" fmla="*/ 93689 w 11799254"/>
              <a:gd name="connsiteY1820" fmla="*/ 5424294 h 6687061"/>
              <a:gd name="connsiteX1821" fmla="*/ 24 w 11799254"/>
              <a:gd name="connsiteY1821" fmla="*/ 5435396 h 6687061"/>
              <a:gd name="connsiteX1822" fmla="*/ 11 w 11799254"/>
              <a:gd name="connsiteY1822" fmla="*/ 5783862 h 6687061"/>
              <a:gd name="connsiteX1823" fmla="*/ 71369 w 11799254"/>
              <a:gd name="connsiteY1823" fmla="*/ 5783862 h 6687061"/>
              <a:gd name="connsiteX1824" fmla="*/ 360522 w 11799254"/>
              <a:gd name="connsiteY1824" fmla="*/ 5587393 h 6687061"/>
              <a:gd name="connsiteX1825" fmla="*/ 4593286 w 11799254"/>
              <a:gd name="connsiteY1825" fmla="*/ 6238611 h 6687061"/>
              <a:gd name="connsiteX1826" fmla="*/ 4904582 w 11799254"/>
              <a:gd name="connsiteY1826" fmla="*/ 6238611 h 6687061"/>
              <a:gd name="connsiteX1827" fmla="*/ 5193733 w 11799254"/>
              <a:gd name="connsiteY1827" fmla="*/ 6042155 h 6687061"/>
              <a:gd name="connsiteX1828" fmla="*/ 5250821 w 11799254"/>
              <a:gd name="connsiteY1828" fmla="*/ 5903871 h 6687061"/>
              <a:gd name="connsiteX1829" fmla="*/ 5233249 w 11799254"/>
              <a:gd name="connsiteY1829" fmla="*/ 5879055 h 6687061"/>
              <a:gd name="connsiteX1830" fmla="*/ 4926893 w 11799254"/>
              <a:gd name="connsiteY1830" fmla="*/ 5879055 h 6687061"/>
              <a:gd name="connsiteX1831" fmla="*/ 4638515 w 11799254"/>
              <a:gd name="connsiteY1831" fmla="*/ 6058466 h 6687061"/>
              <a:gd name="connsiteX1832" fmla="*/ 4577994 w 11799254"/>
              <a:gd name="connsiteY1832" fmla="*/ 6217028 h 6687061"/>
              <a:gd name="connsiteX1833" fmla="*/ 4593286 w 11799254"/>
              <a:gd name="connsiteY1833" fmla="*/ 6238611 h 6687061"/>
              <a:gd name="connsiteX1834" fmla="*/ 579248 w 11799254"/>
              <a:gd name="connsiteY1834" fmla="*/ 6238611 h 6687061"/>
              <a:gd name="connsiteX1835" fmla="*/ 890549 w 11799254"/>
              <a:gd name="connsiteY1835" fmla="*/ 6238611 h 6687061"/>
              <a:gd name="connsiteX1836" fmla="*/ 1179697 w 11799254"/>
              <a:gd name="connsiteY1836" fmla="*/ 6042155 h 6687061"/>
              <a:gd name="connsiteX1837" fmla="*/ 1236789 w 11799254"/>
              <a:gd name="connsiteY1837" fmla="*/ 5903871 h 6687061"/>
              <a:gd name="connsiteX1838" fmla="*/ 1219214 w 11799254"/>
              <a:gd name="connsiteY1838" fmla="*/ 5879055 h 6687061"/>
              <a:gd name="connsiteX1839" fmla="*/ 912862 w 11799254"/>
              <a:gd name="connsiteY1839" fmla="*/ 5879055 h 6687061"/>
              <a:gd name="connsiteX1840" fmla="*/ 624481 w 11799254"/>
              <a:gd name="connsiteY1840" fmla="*/ 6058466 h 6687061"/>
              <a:gd name="connsiteX1841" fmla="*/ 563957 w 11799254"/>
              <a:gd name="connsiteY1841" fmla="*/ 6217028 h 6687061"/>
              <a:gd name="connsiteX1842" fmla="*/ 579248 w 11799254"/>
              <a:gd name="connsiteY1842" fmla="*/ 6238611 h 6687061"/>
              <a:gd name="connsiteX1843" fmla="*/ 510434 w 11799254"/>
              <a:gd name="connsiteY1843" fmla="*/ 6042155 h 6687061"/>
              <a:gd name="connsiteX1844" fmla="*/ 567525 w 11799254"/>
              <a:gd name="connsiteY1844" fmla="*/ 5903871 h 6687061"/>
              <a:gd name="connsiteX1845" fmla="*/ 549951 w 11799254"/>
              <a:gd name="connsiteY1845" fmla="*/ 5879055 h 6687061"/>
              <a:gd name="connsiteX1846" fmla="*/ 549951 w 11799254"/>
              <a:gd name="connsiteY1846" fmla="*/ 5879055 h 6687061"/>
              <a:gd name="connsiteX1847" fmla="*/ 243599 w 11799254"/>
              <a:gd name="connsiteY1847" fmla="*/ 5879055 h 6687061"/>
              <a:gd name="connsiteX1848" fmla="*/ 11 w 11799254"/>
              <a:gd name="connsiteY1848" fmla="*/ 5981295 h 6687061"/>
              <a:gd name="connsiteX1849" fmla="*/ 5 w 11799254"/>
              <a:gd name="connsiteY1849" fmla="*/ 6070747 h 6687061"/>
              <a:gd name="connsiteX1850" fmla="*/ 243599 w 11799254"/>
              <a:gd name="connsiteY1850" fmla="*/ 5925112 h 6687061"/>
              <a:gd name="connsiteX1851" fmla="*/ 504909 w 11799254"/>
              <a:gd name="connsiteY1851" fmla="*/ 5925112 h 6687061"/>
              <a:gd name="connsiteX1852" fmla="*/ 507402 w 11799254"/>
              <a:gd name="connsiteY1852" fmla="*/ 5928838 h 6687061"/>
              <a:gd name="connsiteX1853" fmla="*/ 467873 w 11799254"/>
              <a:gd name="connsiteY1853" fmla="*/ 6024576 h 6687061"/>
              <a:gd name="connsiteX1854" fmla="*/ 467637 w 11799254"/>
              <a:gd name="connsiteY1854" fmla="*/ 6025146 h 6687061"/>
              <a:gd name="connsiteX1855" fmla="*/ 467420 w 11799254"/>
              <a:gd name="connsiteY1855" fmla="*/ 6025729 h 6687061"/>
              <a:gd name="connsiteX1856" fmla="*/ 221279 w 11799254"/>
              <a:gd name="connsiteY1856" fmla="*/ 6192555 h 6687061"/>
              <a:gd name="connsiteX1857" fmla="*/ 6 w 11799254"/>
              <a:gd name="connsiteY1857" fmla="*/ 6192555 h 6687061"/>
              <a:gd name="connsiteX1858" fmla="*/ 6 w 11799254"/>
              <a:gd name="connsiteY1858" fmla="*/ 6238624 h 6687061"/>
              <a:gd name="connsiteX1859" fmla="*/ 221279 w 11799254"/>
              <a:gd name="connsiteY1859" fmla="*/ 6238624 h 6687061"/>
              <a:gd name="connsiteX1860" fmla="*/ 510433 w 11799254"/>
              <a:gd name="connsiteY1860" fmla="*/ 6042155 h 6687061"/>
              <a:gd name="connsiteX1861" fmla="*/ 5414077 w 11799254"/>
              <a:gd name="connsiteY1861" fmla="*/ 6687062 h 6687061"/>
              <a:gd name="connsiteX1862" fmla="*/ 5725374 w 11799254"/>
              <a:gd name="connsiteY1862" fmla="*/ 6687062 h 6687061"/>
              <a:gd name="connsiteX1863" fmla="*/ 6014525 w 11799254"/>
              <a:gd name="connsiteY1863" fmla="*/ 6490592 h 6687061"/>
              <a:gd name="connsiteX1864" fmla="*/ 6071626 w 11799254"/>
              <a:gd name="connsiteY1864" fmla="*/ 6352308 h 6687061"/>
              <a:gd name="connsiteX1865" fmla="*/ 6054053 w 11799254"/>
              <a:gd name="connsiteY1865" fmla="*/ 6327506 h 6687061"/>
              <a:gd name="connsiteX1866" fmla="*/ 5747697 w 11799254"/>
              <a:gd name="connsiteY1866" fmla="*/ 6327506 h 6687061"/>
              <a:gd name="connsiteX1867" fmla="*/ 5459319 w 11799254"/>
              <a:gd name="connsiteY1867" fmla="*/ 6506904 h 6687061"/>
              <a:gd name="connsiteX1868" fmla="*/ 5398785 w 11799254"/>
              <a:gd name="connsiteY1868" fmla="*/ 6665466 h 6687061"/>
              <a:gd name="connsiteX1869" fmla="*/ 5414077 w 11799254"/>
              <a:gd name="connsiteY1869" fmla="*/ 6687062 h 6687061"/>
              <a:gd name="connsiteX1870" fmla="*/ 6080152 w 11799254"/>
              <a:gd name="connsiteY1870" fmla="*/ 6687062 h 6687061"/>
              <a:gd name="connsiteX1871" fmla="*/ 6391436 w 11799254"/>
              <a:gd name="connsiteY1871" fmla="*/ 6687062 h 6687061"/>
              <a:gd name="connsiteX1872" fmla="*/ 6680600 w 11799254"/>
              <a:gd name="connsiteY1872" fmla="*/ 6490592 h 6687061"/>
              <a:gd name="connsiteX1873" fmla="*/ 6737688 w 11799254"/>
              <a:gd name="connsiteY1873" fmla="*/ 6352308 h 6687061"/>
              <a:gd name="connsiteX1874" fmla="*/ 6720116 w 11799254"/>
              <a:gd name="connsiteY1874" fmla="*/ 6327506 h 6687061"/>
              <a:gd name="connsiteX1875" fmla="*/ 6413759 w 11799254"/>
              <a:gd name="connsiteY1875" fmla="*/ 6327506 h 6687061"/>
              <a:gd name="connsiteX1876" fmla="*/ 6125381 w 11799254"/>
              <a:gd name="connsiteY1876" fmla="*/ 6506904 h 6687061"/>
              <a:gd name="connsiteX1877" fmla="*/ 6064860 w 11799254"/>
              <a:gd name="connsiteY1877" fmla="*/ 6665466 h 6687061"/>
              <a:gd name="connsiteX1878" fmla="*/ 6080152 w 11799254"/>
              <a:gd name="connsiteY1878" fmla="*/ 6687062 h 6687061"/>
              <a:gd name="connsiteX1879" fmla="*/ 6748545 w 11799254"/>
              <a:gd name="connsiteY1879" fmla="*/ 6687062 h 6687061"/>
              <a:gd name="connsiteX1880" fmla="*/ 7059842 w 11799254"/>
              <a:gd name="connsiteY1880" fmla="*/ 6687062 h 6687061"/>
              <a:gd name="connsiteX1881" fmla="*/ 7348993 w 11799254"/>
              <a:gd name="connsiteY1881" fmla="*/ 6490592 h 6687061"/>
              <a:gd name="connsiteX1882" fmla="*/ 7406093 w 11799254"/>
              <a:gd name="connsiteY1882" fmla="*/ 6352308 h 6687061"/>
              <a:gd name="connsiteX1883" fmla="*/ 7388508 w 11799254"/>
              <a:gd name="connsiteY1883" fmla="*/ 6327506 h 6687061"/>
              <a:gd name="connsiteX1884" fmla="*/ 7082165 w 11799254"/>
              <a:gd name="connsiteY1884" fmla="*/ 6327506 h 6687061"/>
              <a:gd name="connsiteX1885" fmla="*/ 6793788 w 11799254"/>
              <a:gd name="connsiteY1885" fmla="*/ 6506904 h 6687061"/>
              <a:gd name="connsiteX1886" fmla="*/ 6733254 w 11799254"/>
              <a:gd name="connsiteY1886" fmla="*/ 6665466 h 6687061"/>
              <a:gd name="connsiteX1887" fmla="*/ 6748545 w 11799254"/>
              <a:gd name="connsiteY1887" fmla="*/ 6687062 h 6687061"/>
              <a:gd name="connsiteX1888" fmla="*/ 3405034 w 11799254"/>
              <a:gd name="connsiteY1888" fmla="*/ 6687062 h 6687061"/>
              <a:gd name="connsiteX1889" fmla="*/ 3716318 w 11799254"/>
              <a:gd name="connsiteY1889" fmla="*/ 6687062 h 6687061"/>
              <a:gd name="connsiteX1890" fmla="*/ 4005469 w 11799254"/>
              <a:gd name="connsiteY1890" fmla="*/ 6490592 h 6687061"/>
              <a:gd name="connsiteX1891" fmla="*/ 4062569 w 11799254"/>
              <a:gd name="connsiteY1891" fmla="*/ 6352308 h 6687061"/>
              <a:gd name="connsiteX1892" fmla="*/ 4044984 w 11799254"/>
              <a:gd name="connsiteY1892" fmla="*/ 6327506 h 6687061"/>
              <a:gd name="connsiteX1893" fmla="*/ 3738641 w 11799254"/>
              <a:gd name="connsiteY1893" fmla="*/ 6327506 h 6687061"/>
              <a:gd name="connsiteX1894" fmla="*/ 3450263 w 11799254"/>
              <a:gd name="connsiteY1894" fmla="*/ 6506904 h 6687061"/>
              <a:gd name="connsiteX1895" fmla="*/ 3389729 w 11799254"/>
              <a:gd name="connsiteY1895" fmla="*/ 6665466 h 6687061"/>
              <a:gd name="connsiteX1896" fmla="*/ 3405034 w 11799254"/>
              <a:gd name="connsiteY1896" fmla="*/ 6687062 h 6687061"/>
              <a:gd name="connsiteX1897" fmla="*/ 111 w 11799254"/>
              <a:gd name="connsiteY1897" fmla="*/ 1234606 h 6687061"/>
              <a:gd name="connsiteX1898" fmla="*/ 158477 w 11799254"/>
              <a:gd name="connsiteY1898" fmla="*/ 1066307 h 6687061"/>
              <a:gd name="connsiteX1899" fmla="*/ 215569 w 11799254"/>
              <a:gd name="connsiteY1899" fmla="*/ 928021 h 6687061"/>
              <a:gd name="connsiteX1900" fmla="*/ 197994 w 11799254"/>
              <a:gd name="connsiteY1900" fmla="*/ 903208 h 6687061"/>
              <a:gd name="connsiteX1901" fmla="*/ 118 w 11799254"/>
              <a:gd name="connsiteY1901" fmla="*/ 903208 h 6687061"/>
              <a:gd name="connsiteX1902" fmla="*/ 111 w 11799254"/>
              <a:gd name="connsiteY1902" fmla="*/ 1234606 h 6687061"/>
              <a:gd name="connsiteX1903" fmla="*/ 4058997 w 11799254"/>
              <a:gd name="connsiteY1903" fmla="*/ 6665478 h 6687061"/>
              <a:gd name="connsiteX1904" fmla="*/ 4119530 w 11799254"/>
              <a:gd name="connsiteY1904" fmla="*/ 6506916 h 6687061"/>
              <a:gd name="connsiteX1905" fmla="*/ 4407908 w 11799254"/>
              <a:gd name="connsiteY1905" fmla="*/ 6327506 h 6687061"/>
              <a:gd name="connsiteX1906" fmla="*/ 4714264 w 11799254"/>
              <a:gd name="connsiteY1906" fmla="*/ 6327506 h 6687061"/>
              <a:gd name="connsiteX1907" fmla="*/ 4714264 w 11799254"/>
              <a:gd name="connsiteY1907" fmla="*/ 6327506 h 6687061"/>
              <a:gd name="connsiteX1908" fmla="*/ 4731837 w 11799254"/>
              <a:gd name="connsiteY1908" fmla="*/ 6352321 h 6687061"/>
              <a:gd name="connsiteX1909" fmla="*/ 4674736 w 11799254"/>
              <a:gd name="connsiteY1909" fmla="*/ 6490605 h 6687061"/>
              <a:gd name="connsiteX1910" fmla="*/ 4385598 w 11799254"/>
              <a:gd name="connsiteY1910" fmla="*/ 6687062 h 6687061"/>
              <a:gd name="connsiteX1911" fmla="*/ 4074288 w 11799254"/>
              <a:gd name="connsiteY1911" fmla="*/ 6687062 h 6687061"/>
              <a:gd name="connsiteX1912" fmla="*/ 4058997 w 11799254"/>
              <a:gd name="connsiteY1912" fmla="*/ 6665466 h 6687061"/>
              <a:gd name="connsiteX1913" fmla="*/ 4121545 w 11799254"/>
              <a:gd name="connsiteY1913" fmla="*/ 6641005 h 6687061"/>
              <a:gd name="connsiteX1914" fmla="*/ 4385598 w 11799254"/>
              <a:gd name="connsiteY1914" fmla="*/ 6641005 h 6687061"/>
              <a:gd name="connsiteX1915" fmla="*/ 4631724 w 11799254"/>
              <a:gd name="connsiteY1915" fmla="*/ 6474167 h 6687061"/>
              <a:gd name="connsiteX1916" fmla="*/ 4631939 w 11799254"/>
              <a:gd name="connsiteY1916" fmla="*/ 6473597 h 6687061"/>
              <a:gd name="connsiteX1917" fmla="*/ 4632193 w 11799254"/>
              <a:gd name="connsiteY1917" fmla="*/ 6473014 h 6687061"/>
              <a:gd name="connsiteX1918" fmla="*/ 4671708 w 11799254"/>
              <a:gd name="connsiteY1918" fmla="*/ 6377288 h 6687061"/>
              <a:gd name="connsiteX1919" fmla="*/ 4669212 w 11799254"/>
              <a:gd name="connsiteY1919" fmla="*/ 6373562 h 6687061"/>
              <a:gd name="connsiteX1920" fmla="*/ 4407908 w 11799254"/>
              <a:gd name="connsiteY1920" fmla="*/ 6373562 h 6687061"/>
              <a:gd name="connsiteX1921" fmla="*/ 4162542 w 11799254"/>
              <a:gd name="connsiteY1921" fmla="*/ 6523342 h 6687061"/>
              <a:gd name="connsiteX1922" fmla="*/ 4119023 w 11799254"/>
              <a:gd name="connsiteY1922" fmla="*/ 6637343 h 6687061"/>
              <a:gd name="connsiteX1923" fmla="*/ 4121545 w 11799254"/>
              <a:gd name="connsiteY1923" fmla="*/ 6641005 h 6687061"/>
              <a:gd name="connsiteX1924" fmla="*/ 10451332 w 11799254"/>
              <a:gd name="connsiteY1924" fmla="*/ 454764 h 6687061"/>
              <a:gd name="connsiteX1925" fmla="*/ 10757688 w 11799254"/>
              <a:gd name="connsiteY1925" fmla="*/ 454764 h 6687061"/>
              <a:gd name="connsiteX1926" fmla="*/ 10775260 w 11799254"/>
              <a:gd name="connsiteY1926" fmla="*/ 479577 h 6687061"/>
              <a:gd name="connsiteX1927" fmla="*/ 10718172 w 11799254"/>
              <a:gd name="connsiteY1927" fmla="*/ 617860 h 6687061"/>
              <a:gd name="connsiteX1928" fmla="*/ 10429021 w 11799254"/>
              <a:gd name="connsiteY1928" fmla="*/ 814326 h 6687061"/>
              <a:gd name="connsiteX1929" fmla="*/ 10117725 w 11799254"/>
              <a:gd name="connsiteY1929" fmla="*/ 814326 h 6687061"/>
              <a:gd name="connsiteX1930" fmla="*/ 10102433 w 11799254"/>
              <a:gd name="connsiteY1930" fmla="*/ 792731 h 6687061"/>
              <a:gd name="connsiteX1931" fmla="*/ 10162953 w 11799254"/>
              <a:gd name="connsiteY1931" fmla="*/ 634172 h 6687061"/>
              <a:gd name="connsiteX1932" fmla="*/ 10451344 w 11799254"/>
              <a:gd name="connsiteY1932" fmla="*/ 454764 h 6687061"/>
              <a:gd name="connsiteX1933" fmla="*/ 10712648 w 11799254"/>
              <a:gd name="connsiteY1933" fmla="*/ 500825 h 6687061"/>
              <a:gd name="connsiteX1934" fmla="*/ 10451332 w 11799254"/>
              <a:gd name="connsiteY1934" fmla="*/ 500825 h 6687061"/>
              <a:gd name="connsiteX1935" fmla="*/ 10205966 w 11799254"/>
              <a:gd name="connsiteY1935" fmla="*/ 650603 h 6687061"/>
              <a:gd name="connsiteX1936" fmla="*/ 10162459 w 11799254"/>
              <a:gd name="connsiteY1936" fmla="*/ 764609 h 6687061"/>
              <a:gd name="connsiteX1937" fmla="*/ 10164968 w 11799254"/>
              <a:gd name="connsiteY1937" fmla="*/ 768267 h 6687061"/>
              <a:gd name="connsiteX1938" fmla="*/ 10429021 w 11799254"/>
              <a:gd name="connsiteY1938" fmla="*/ 768267 h 6687061"/>
              <a:gd name="connsiteX1939" fmla="*/ 10675160 w 11799254"/>
              <a:gd name="connsiteY1939" fmla="*/ 601431 h 6687061"/>
              <a:gd name="connsiteX1940" fmla="*/ 10675376 w 11799254"/>
              <a:gd name="connsiteY1940" fmla="*/ 600852 h 6687061"/>
              <a:gd name="connsiteX1941" fmla="*/ 10675616 w 11799254"/>
              <a:gd name="connsiteY1941" fmla="*/ 600279 h 6687061"/>
              <a:gd name="connsiteX1942" fmla="*/ 10715144 w 11799254"/>
              <a:gd name="connsiteY1942" fmla="*/ 504551 h 6687061"/>
              <a:gd name="connsiteX1943" fmla="*/ 10712648 w 11799254"/>
              <a:gd name="connsiteY1943" fmla="*/ 500826 h 6687061"/>
              <a:gd name="connsiteX1944" fmla="*/ 3099286 w 11799254"/>
              <a:gd name="connsiteY1944" fmla="*/ 5762266 h 6687061"/>
              <a:gd name="connsiteX1945" fmla="*/ 3159820 w 11799254"/>
              <a:gd name="connsiteY1945" fmla="*/ 5603704 h 6687061"/>
              <a:gd name="connsiteX1946" fmla="*/ 3448198 w 11799254"/>
              <a:gd name="connsiteY1946" fmla="*/ 5424294 h 6687061"/>
              <a:gd name="connsiteX1947" fmla="*/ 3754554 w 11799254"/>
              <a:gd name="connsiteY1947" fmla="*/ 5424294 h 6687061"/>
              <a:gd name="connsiteX1948" fmla="*/ 3772126 w 11799254"/>
              <a:gd name="connsiteY1948" fmla="*/ 5449109 h 6687061"/>
              <a:gd name="connsiteX1949" fmla="*/ 3715038 w 11799254"/>
              <a:gd name="connsiteY1949" fmla="*/ 5587393 h 6687061"/>
              <a:gd name="connsiteX1950" fmla="*/ 3425887 w 11799254"/>
              <a:gd name="connsiteY1950" fmla="*/ 5783862 h 6687061"/>
              <a:gd name="connsiteX1951" fmla="*/ 3114578 w 11799254"/>
              <a:gd name="connsiteY1951" fmla="*/ 5783862 h 6687061"/>
              <a:gd name="connsiteX1952" fmla="*/ 3099286 w 11799254"/>
              <a:gd name="connsiteY1952" fmla="*/ 5762266 h 6687061"/>
              <a:gd name="connsiteX1953" fmla="*/ 3161834 w 11799254"/>
              <a:gd name="connsiteY1953" fmla="*/ 5737793 h 6687061"/>
              <a:gd name="connsiteX1954" fmla="*/ 3425887 w 11799254"/>
              <a:gd name="connsiteY1954" fmla="*/ 5737793 h 6687061"/>
              <a:gd name="connsiteX1955" fmla="*/ 3672013 w 11799254"/>
              <a:gd name="connsiteY1955" fmla="*/ 5570968 h 6687061"/>
              <a:gd name="connsiteX1956" fmla="*/ 3672241 w 11799254"/>
              <a:gd name="connsiteY1956" fmla="*/ 5570385 h 6687061"/>
              <a:gd name="connsiteX1957" fmla="*/ 3672482 w 11799254"/>
              <a:gd name="connsiteY1957" fmla="*/ 5569814 h 6687061"/>
              <a:gd name="connsiteX1958" fmla="*/ 3711998 w 11799254"/>
              <a:gd name="connsiteY1958" fmla="*/ 5474076 h 6687061"/>
              <a:gd name="connsiteX1959" fmla="*/ 3709502 w 11799254"/>
              <a:gd name="connsiteY1959" fmla="*/ 5470350 h 6687061"/>
              <a:gd name="connsiteX1960" fmla="*/ 3448198 w 11799254"/>
              <a:gd name="connsiteY1960" fmla="*/ 5470350 h 6687061"/>
              <a:gd name="connsiteX1961" fmla="*/ 3202832 w 11799254"/>
              <a:gd name="connsiteY1961" fmla="*/ 5620129 h 6687061"/>
              <a:gd name="connsiteX1962" fmla="*/ 3159313 w 11799254"/>
              <a:gd name="connsiteY1962" fmla="*/ 5734143 h 6687061"/>
              <a:gd name="connsiteX1963" fmla="*/ 3161834 w 11799254"/>
              <a:gd name="connsiteY1963" fmla="*/ 5737793 h 6687061"/>
              <a:gd name="connsiteX1964" fmla="*/ 1778881 w 11799254"/>
              <a:gd name="connsiteY1964" fmla="*/ 5783850 h 6687061"/>
              <a:gd name="connsiteX1965" fmla="*/ 2090178 w 11799254"/>
              <a:gd name="connsiteY1965" fmla="*/ 5783850 h 6687061"/>
              <a:gd name="connsiteX1966" fmla="*/ 2379329 w 11799254"/>
              <a:gd name="connsiteY1966" fmla="*/ 5587393 h 6687061"/>
              <a:gd name="connsiteX1967" fmla="*/ 2436429 w 11799254"/>
              <a:gd name="connsiteY1967" fmla="*/ 5449109 h 6687061"/>
              <a:gd name="connsiteX1968" fmla="*/ 2418844 w 11799254"/>
              <a:gd name="connsiteY1968" fmla="*/ 5424294 h 6687061"/>
              <a:gd name="connsiteX1969" fmla="*/ 2112501 w 11799254"/>
              <a:gd name="connsiteY1969" fmla="*/ 5424294 h 6687061"/>
              <a:gd name="connsiteX1970" fmla="*/ 1824123 w 11799254"/>
              <a:gd name="connsiteY1970" fmla="*/ 5603704 h 6687061"/>
              <a:gd name="connsiteX1971" fmla="*/ 1763589 w 11799254"/>
              <a:gd name="connsiteY1971" fmla="*/ 5762266 h 6687061"/>
              <a:gd name="connsiteX1972" fmla="*/ 1778881 w 11799254"/>
              <a:gd name="connsiteY1972" fmla="*/ 5783850 h 6687061"/>
              <a:gd name="connsiteX1973" fmla="*/ 2445323 w 11799254"/>
              <a:gd name="connsiteY1973" fmla="*/ 5783850 h 6687061"/>
              <a:gd name="connsiteX1974" fmla="*/ 2756620 w 11799254"/>
              <a:gd name="connsiteY1974" fmla="*/ 5783850 h 6687061"/>
              <a:gd name="connsiteX1975" fmla="*/ 3045771 w 11799254"/>
              <a:gd name="connsiteY1975" fmla="*/ 5587393 h 6687061"/>
              <a:gd name="connsiteX1976" fmla="*/ 3102871 w 11799254"/>
              <a:gd name="connsiteY1976" fmla="*/ 5449109 h 6687061"/>
              <a:gd name="connsiteX1977" fmla="*/ 3085286 w 11799254"/>
              <a:gd name="connsiteY1977" fmla="*/ 5424294 h 6687061"/>
              <a:gd name="connsiteX1978" fmla="*/ 2778943 w 11799254"/>
              <a:gd name="connsiteY1978" fmla="*/ 5424294 h 6687061"/>
              <a:gd name="connsiteX1979" fmla="*/ 2490552 w 11799254"/>
              <a:gd name="connsiteY1979" fmla="*/ 5603704 h 6687061"/>
              <a:gd name="connsiteX1980" fmla="*/ 2430031 w 11799254"/>
              <a:gd name="connsiteY1980" fmla="*/ 5762266 h 6687061"/>
              <a:gd name="connsiteX1981" fmla="*/ 2445323 w 11799254"/>
              <a:gd name="connsiteY1981" fmla="*/ 5783850 h 6687061"/>
              <a:gd name="connsiteX1982" fmla="*/ 1576844 w 11799254"/>
              <a:gd name="connsiteY1982" fmla="*/ 5335412 h 6687061"/>
              <a:gd name="connsiteX1983" fmla="*/ 1888141 w 11799254"/>
              <a:gd name="connsiteY1983" fmla="*/ 5335412 h 6687061"/>
              <a:gd name="connsiteX1984" fmla="*/ 2177279 w 11799254"/>
              <a:gd name="connsiteY1984" fmla="*/ 5138955 h 6687061"/>
              <a:gd name="connsiteX1985" fmla="*/ 2234380 w 11799254"/>
              <a:gd name="connsiteY1985" fmla="*/ 5000659 h 6687061"/>
              <a:gd name="connsiteX1986" fmla="*/ 2216807 w 11799254"/>
              <a:gd name="connsiteY1986" fmla="*/ 4975856 h 6687061"/>
              <a:gd name="connsiteX1987" fmla="*/ 1910451 w 11799254"/>
              <a:gd name="connsiteY1987" fmla="*/ 4975856 h 6687061"/>
              <a:gd name="connsiteX1988" fmla="*/ 1622073 w 11799254"/>
              <a:gd name="connsiteY1988" fmla="*/ 5155254 h 6687061"/>
              <a:gd name="connsiteX1989" fmla="*/ 1561539 w 11799254"/>
              <a:gd name="connsiteY1989" fmla="*/ 5313816 h 6687061"/>
              <a:gd name="connsiteX1990" fmla="*/ 1576844 w 11799254"/>
              <a:gd name="connsiteY1990" fmla="*/ 5335412 h 6687061"/>
              <a:gd name="connsiteX1991" fmla="*/ 71462 w 11799254"/>
              <a:gd name="connsiteY1991" fmla="*/ 4865378 h 6687061"/>
              <a:gd name="connsiteX1992" fmla="*/ 131994 w 11799254"/>
              <a:gd name="connsiteY1992" fmla="*/ 4706816 h 6687061"/>
              <a:gd name="connsiteX1993" fmla="*/ 420374 w 11799254"/>
              <a:gd name="connsiteY1993" fmla="*/ 4527406 h 6687061"/>
              <a:gd name="connsiteX1994" fmla="*/ 726726 w 11799254"/>
              <a:gd name="connsiteY1994" fmla="*/ 4527406 h 6687061"/>
              <a:gd name="connsiteX1995" fmla="*/ 744301 w 11799254"/>
              <a:gd name="connsiteY1995" fmla="*/ 4552221 h 6687061"/>
              <a:gd name="connsiteX1996" fmla="*/ 687210 w 11799254"/>
              <a:gd name="connsiteY1996" fmla="*/ 4690505 h 6687061"/>
              <a:gd name="connsiteX1997" fmla="*/ 398056 w 11799254"/>
              <a:gd name="connsiteY1997" fmla="*/ 4886962 h 6687061"/>
              <a:gd name="connsiteX1998" fmla="*/ 86760 w 11799254"/>
              <a:gd name="connsiteY1998" fmla="*/ 4886962 h 6687061"/>
              <a:gd name="connsiteX1999" fmla="*/ 71462 w 11799254"/>
              <a:gd name="connsiteY1999" fmla="*/ 4865378 h 6687061"/>
              <a:gd name="connsiteX2000" fmla="*/ 134004 w 11799254"/>
              <a:gd name="connsiteY2000" fmla="*/ 4840905 h 6687061"/>
              <a:gd name="connsiteX2001" fmla="*/ 398055 w 11799254"/>
              <a:gd name="connsiteY2001" fmla="*/ 4840905 h 6687061"/>
              <a:gd name="connsiteX2002" fmla="*/ 644190 w 11799254"/>
              <a:gd name="connsiteY2002" fmla="*/ 4674080 h 6687061"/>
              <a:gd name="connsiteX2003" fmla="*/ 644413 w 11799254"/>
              <a:gd name="connsiteY2003" fmla="*/ 4673497 h 6687061"/>
              <a:gd name="connsiteX2004" fmla="*/ 644648 w 11799254"/>
              <a:gd name="connsiteY2004" fmla="*/ 4672926 h 6687061"/>
              <a:gd name="connsiteX2005" fmla="*/ 684172 w 11799254"/>
              <a:gd name="connsiteY2005" fmla="*/ 4577188 h 6687061"/>
              <a:gd name="connsiteX2006" fmla="*/ 681678 w 11799254"/>
              <a:gd name="connsiteY2006" fmla="*/ 4573462 h 6687061"/>
              <a:gd name="connsiteX2007" fmla="*/ 420374 w 11799254"/>
              <a:gd name="connsiteY2007" fmla="*/ 4573462 h 6687061"/>
              <a:gd name="connsiteX2008" fmla="*/ 175006 w 11799254"/>
              <a:gd name="connsiteY2008" fmla="*/ 4723241 h 6687061"/>
              <a:gd name="connsiteX2009" fmla="*/ 131486 w 11799254"/>
              <a:gd name="connsiteY2009" fmla="*/ 4837255 h 6687061"/>
              <a:gd name="connsiteX2010" fmla="*/ 134003 w 11799254"/>
              <a:gd name="connsiteY2010" fmla="*/ 4840905 h 6687061"/>
              <a:gd name="connsiteX2011" fmla="*/ 907568 w 11799254"/>
              <a:gd name="connsiteY2011" fmla="*/ 5335412 h 6687061"/>
              <a:gd name="connsiteX2012" fmla="*/ 1218862 w 11799254"/>
              <a:gd name="connsiteY2012" fmla="*/ 5335412 h 6687061"/>
              <a:gd name="connsiteX2013" fmla="*/ 1508012 w 11799254"/>
              <a:gd name="connsiteY2013" fmla="*/ 5138955 h 6687061"/>
              <a:gd name="connsiteX2014" fmla="*/ 1565112 w 11799254"/>
              <a:gd name="connsiteY2014" fmla="*/ 5000659 h 6687061"/>
              <a:gd name="connsiteX2015" fmla="*/ 1547527 w 11799254"/>
              <a:gd name="connsiteY2015" fmla="*/ 4975856 h 6687061"/>
              <a:gd name="connsiteX2016" fmla="*/ 1241180 w 11799254"/>
              <a:gd name="connsiteY2016" fmla="*/ 4975856 h 6687061"/>
              <a:gd name="connsiteX2017" fmla="*/ 952799 w 11799254"/>
              <a:gd name="connsiteY2017" fmla="*/ 5155254 h 6687061"/>
              <a:gd name="connsiteX2018" fmla="*/ 892275 w 11799254"/>
              <a:gd name="connsiteY2018" fmla="*/ 5313816 h 6687061"/>
              <a:gd name="connsiteX2019" fmla="*/ 907566 w 11799254"/>
              <a:gd name="connsiteY2019" fmla="*/ 5335412 h 6687061"/>
              <a:gd name="connsiteX2020" fmla="*/ 756037 w 11799254"/>
              <a:gd name="connsiteY2020" fmla="*/ 4886962 h 6687061"/>
              <a:gd name="connsiteX2021" fmla="*/ 1067337 w 11799254"/>
              <a:gd name="connsiteY2021" fmla="*/ 4886962 h 6687061"/>
              <a:gd name="connsiteX2022" fmla="*/ 1356487 w 11799254"/>
              <a:gd name="connsiteY2022" fmla="*/ 4690505 h 6687061"/>
              <a:gd name="connsiteX2023" fmla="*/ 1413588 w 11799254"/>
              <a:gd name="connsiteY2023" fmla="*/ 4552221 h 6687061"/>
              <a:gd name="connsiteX2024" fmla="*/ 1396003 w 11799254"/>
              <a:gd name="connsiteY2024" fmla="*/ 4527406 h 6687061"/>
              <a:gd name="connsiteX2025" fmla="*/ 1396003 w 11799254"/>
              <a:gd name="connsiteY2025" fmla="*/ 4527406 h 6687061"/>
              <a:gd name="connsiteX2026" fmla="*/ 1089649 w 11799254"/>
              <a:gd name="connsiteY2026" fmla="*/ 4527406 h 6687061"/>
              <a:gd name="connsiteX2027" fmla="*/ 801269 w 11799254"/>
              <a:gd name="connsiteY2027" fmla="*/ 4706816 h 6687061"/>
              <a:gd name="connsiteX2028" fmla="*/ 740744 w 11799254"/>
              <a:gd name="connsiteY2028" fmla="*/ 4865378 h 6687061"/>
              <a:gd name="connsiteX2029" fmla="*/ 756035 w 11799254"/>
              <a:gd name="connsiteY2029" fmla="*/ 4886962 h 6687061"/>
              <a:gd name="connsiteX2030" fmla="*/ 6849798 w 11799254"/>
              <a:gd name="connsiteY2030" fmla="*/ 5138955 h 6687061"/>
              <a:gd name="connsiteX2031" fmla="*/ 6906886 w 11799254"/>
              <a:gd name="connsiteY2031" fmla="*/ 5000659 h 6687061"/>
              <a:gd name="connsiteX2032" fmla="*/ 6889314 w 11799254"/>
              <a:gd name="connsiteY2032" fmla="*/ 4975856 h 6687061"/>
              <a:gd name="connsiteX2033" fmla="*/ 6582971 w 11799254"/>
              <a:gd name="connsiteY2033" fmla="*/ 4975856 h 6687061"/>
              <a:gd name="connsiteX2034" fmla="*/ 6294580 w 11799254"/>
              <a:gd name="connsiteY2034" fmla="*/ 5155254 h 6687061"/>
              <a:gd name="connsiteX2035" fmla="*/ 6234059 w 11799254"/>
              <a:gd name="connsiteY2035" fmla="*/ 5313816 h 6687061"/>
              <a:gd name="connsiteX2036" fmla="*/ 6249350 w 11799254"/>
              <a:gd name="connsiteY2036" fmla="*/ 5335412 h 6687061"/>
              <a:gd name="connsiteX2037" fmla="*/ 6560647 w 11799254"/>
              <a:gd name="connsiteY2037" fmla="*/ 5335412 h 6687061"/>
              <a:gd name="connsiteX2038" fmla="*/ 6849798 w 11799254"/>
              <a:gd name="connsiteY2038" fmla="*/ 5138955 h 6687061"/>
              <a:gd name="connsiteX2039" fmla="*/ 7374255 w 11799254"/>
              <a:gd name="connsiteY2039" fmla="*/ 4690505 h 6687061"/>
              <a:gd name="connsiteX2040" fmla="*/ 7431344 w 11799254"/>
              <a:gd name="connsiteY2040" fmla="*/ 4552221 h 6687061"/>
              <a:gd name="connsiteX2041" fmla="*/ 7413771 w 11799254"/>
              <a:gd name="connsiteY2041" fmla="*/ 4527406 h 6687061"/>
              <a:gd name="connsiteX2042" fmla="*/ 7107415 w 11799254"/>
              <a:gd name="connsiteY2042" fmla="*/ 4527406 h 6687061"/>
              <a:gd name="connsiteX2043" fmla="*/ 6819037 w 11799254"/>
              <a:gd name="connsiteY2043" fmla="*/ 4706816 h 6687061"/>
              <a:gd name="connsiteX2044" fmla="*/ 6758503 w 11799254"/>
              <a:gd name="connsiteY2044" fmla="*/ 4865378 h 6687061"/>
              <a:gd name="connsiteX2045" fmla="*/ 6773808 w 11799254"/>
              <a:gd name="connsiteY2045" fmla="*/ 4886962 h 6687061"/>
              <a:gd name="connsiteX2046" fmla="*/ 7085092 w 11799254"/>
              <a:gd name="connsiteY2046" fmla="*/ 4886962 h 6687061"/>
              <a:gd name="connsiteX2047" fmla="*/ 7374243 w 11799254"/>
              <a:gd name="connsiteY2047" fmla="*/ 4690505 h 6687061"/>
              <a:gd name="connsiteX2048" fmla="*/ 6925333 w 11799254"/>
              <a:gd name="connsiteY2048" fmla="*/ 5335412 h 6687061"/>
              <a:gd name="connsiteX2049" fmla="*/ 7236629 w 11799254"/>
              <a:gd name="connsiteY2049" fmla="*/ 5335412 h 6687061"/>
              <a:gd name="connsiteX2050" fmla="*/ 7525780 w 11799254"/>
              <a:gd name="connsiteY2050" fmla="*/ 5138955 h 6687061"/>
              <a:gd name="connsiteX2051" fmla="*/ 7582868 w 11799254"/>
              <a:gd name="connsiteY2051" fmla="*/ 5000659 h 6687061"/>
              <a:gd name="connsiteX2052" fmla="*/ 7565296 w 11799254"/>
              <a:gd name="connsiteY2052" fmla="*/ 4975856 h 6687061"/>
              <a:gd name="connsiteX2053" fmla="*/ 7258952 w 11799254"/>
              <a:gd name="connsiteY2053" fmla="*/ 4975856 h 6687061"/>
              <a:gd name="connsiteX2054" fmla="*/ 6970561 w 11799254"/>
              <a:gd name="connsiteY2054" fmla="*/ 5155254 h 6687061"/>
              <a:gd name="connsiteX2055" fmla="*/ 6910040 w 11799254"/>
              <a:gd name="connsiteY2055" fmla="*/ 5313816 h 6687061"/>
              <a:gd name="connsiteX2056" fmla="*/ 6925333 w 11799254"/>
              <a:gd name="connsiteY2056" fmla="*/ 5335412 h 6687061"/>
              <a:gd name="connsiteX2057" fmla="*/ 537312 w 11799254"/>
              <a:gd name="connsiteY2057" fmla="*/ 4235743 h 6687061"/>
              <a:gd name="connsiteX2058" fmla="*/ 594403 w 11799254"/>
              <a:gd name="connsiteY2058" fmla="*/ 4097459 h 6687061"/>
              <a:gd name="connsiteX2059" fmla="*/ 576829 w 11799254"/>
              <a:gd name="connsiteY2059" fmla="*/ 4072643 h 6687061"/>
              <a:gd name="connsiteX2060" fmla="*/ 576829 w 11799254"/>
              <a:gd name="connsiteY2060" fmla="*/ 4072643 h 6687061"/>
              <a:gd name="connsiteX2061" fmla="*/ 270476 w 11799254"/>
              <a:gd name="connsiteY2061" fmla="*/ 4072643 h 6687061"/>
              <a:gd name="connsiteX2062" fmla="*/ 48 w 11799254"/>
              <a:gd name="connsiteY2062" fmla="*/ 4214058 h 6687061"/>
              <a:gd name="connsiteX2063" fmla="*/ 42 w 11799254"/>
              <a:gd name="connsiteY2063" fmla="*/ 4432212 h 6687061"/>
              <a:gd name="connsiteX2064" fmla="*/ 248163 w 11799254"/>
              <a:gd name="connsiteY2064" fmla="*/ 4432212 h 6687061"/>
              <a:gd name="connsiteX2065" fmla="*/ 537312 w 11799254"/>
              <a:gd name="connsiteY2065" fmla="*/ 4235743 h 6687061"/>
              <a:gd name="connsiteX2066" fmla="*/ 3783858 w 11799254"/>
              <a:gd name="connsiteY2066" fmla="*/ 5783850 h 6687061"/>
              <a:gd name="connsiteX2067" fmla="*/ 4095154 w 11799254"/>
              <a:gd name="connsiteY2067" fmla="*/ 5783850 h 6687061"/>
              <a:gd name="connsiteX2068" fmla="*/ 4384306 w 11799254"/>
              <a:gd name="connsiteY2068" fmla="*/ 5587393 h 6687061"/>
              <a:gd name="connsiteX2069" fmla="*/ 4441393 w 11799254"/>
              <a:gd name="connsiteY2069" fmla="*/ 5449109 h 6687061"/>
              <a:gd name="connsiteX2070" fmla="*/ 4423821 w 11799254"/>
              <a:gd name="connsiteY2070" fmla="*/ 5424294 h 6687061"/>
              <a:gd name="connsiteX2071" fmla="*/ 4117465 w 11799254"/>
              <a:gd name="connsiteY2071" fmla="*/ 5424294 h 6687061"/>
              <a:gd name="connsiteX2072" fmla="*/ 3829087 w 11799254"/>
              <a:gd name="connsiteY2072" fmla="*/ 5603704 h 6687061"/>
              <a:gd name="connsiteX2073" fmla="*/ 3768566 w 11799254"/>
              <a:gd name="connsiteY2073" fmla="*/ 5762266 h 6687061"/>
              <a:gd name="connsiteX2074" fmla="*/ 3783858 w 11799254"/>
              <a:gd name="connsiteY2074" fmla="*/ 5783850 h 6687061"/>
              <a:gd name="connsiteX2075" fmla="*/ 8043523 w 11799254"/>
              <a:gd name="connsiteY2075" fmla="*/ 4690505 h 6687061"/>
              <a:gd name="connsiteX2076" fmla="*/ 8100611 w 11799254"/>
              <a:gd name="connsiteY2076" fmla="*/ 4552221 h 6687061"/>
              <a:gd name="connsiteX2077" fmla="*/ 8083038 w 11799254"/>
              <a:gd name="connsiteY2077" fmla="*/ 4527406 h 6687061"/>
              <a:gd name="connsiteX2078" fmla="*/ 7776683 w 11799254"/>
              <a:gd name="connsiteY2078" fmla="*/ 4527406 h 6687061"/>
              <a:gd name="connsiteX2079" fmla="*/ 7488304 w 11799254"/>
              <a:gd name="connsiteY2079" fmla="*/ 4706816 h 6687061"/>
              <a:gd name="connsiteX2080" fmla="*/ 7427784 w 11799254"/>
              <a:gd name="connsiteY2080" fmla="*/ 4865378 h 6687061"/>
              <a:gd name="connsiteX2081" fmla="*/ 7443075 w 11799254"/>
              <a:gd name="connsiteY2081" fmla="*/ 4886962 h 6687061"/>
              <a:gd name="connsiteX2082" fmla="*/ 7754359 w 11799254"/>
              <a:gd name="connsiteY2082" fmla="*/ 4886962 h 6687061"/>
              <a:gd name="connsiteX2083" fmla="*/ 8043523 w 11799254"/>
              <a:gd name="connsiteY2083" fmla="*/ 4690505 h 6687061"/>
              <a:gd name="connsiteX2084" fmla="*/ 4454379 w 11799254"/>
              <a:gd name="connsiteY2084" fmla="*/ 5783850 h 6687061"/>
              <a:gd name="connsiteX2085" fmla="*/ 4765676 w 11799254"/>
              <a:gd name="connsiteY2085" fmla="*/ 5783850 h 6687061"/>
              <a:gd name="connsiteX2086" fmla="*/ 5054827 w 11799254"/>
              <a:gd name="connsiteY2086" fmla="*/ 5587393 h 6687061"/>
              <a:gd name="connsiteX2087" fmla="*/ 5111915 w 11799254"/>
              <a:gd name="connsiteY2087" fmla="*/ 5449109 h 6687061"/>
              <a:gd name="connsiteX2088" fmla="*/ 5094343 w 11799254"/>
              <a:gd name="connsiteY2088" fmla="*/ 5424294 h 6687061"/>
              <a:gd name="connsiteX2089" fmla="*/ 4787987 w 11799254"/>
              <a:gd name="connsiteY2089" fmla="*/ 5424294 h 6687061"/>
              <a:gd name="connsiteX2090" fmla="*/ 4499609 w 11799254"/>
              <a:gd name="connsiteY2090" fmla="*/ 5603704 h 6687061"/>
              <a:gd name="connsiteX2091" fmla="*/ 4439088 w 11799254"/>
              <a:gd name="connsiteY2091" fmla="*/ 5762266 h 6687061"/>
              <a:gd name="connsiteX2092" fmla="*/ 4454379 w 11799254"/>
              <a:gd name="connsiteY2092" fmla="*/ 5783850 h 6687061"/>
              <a:gd name="connsiteX2093" fmla="*/ 5108342 w 11799254"/>
              <a:gd name="connsiteY2093" fmla="*/ 5762266 h 6687061"/>
              <a:gd name="connsiteX2094" fmla="*/ 5168876 w 11799254"/>
              <a:gd name="connsiteY2094" fmla="*/ 5603704 h 6687061"/>
              <a:gd name="connsiteX2095" fmla="*/ 5457254 w 11799254"/>
              <a:gd name="connsiteY2095" fmla="*/ 5424294 h 6687061"/>
              <a:gd name="connsiteX2096" fmla="*/ 5763610 w 11799254"/>
              <a:gd name="connsiteY2096" fmla="*/ 5424294 h 6687061"/>
              <a:gd name="connsiteX2097" fmla="*/ 5781182 w 11799254"/>
              <a:gd name="connsiteY2097" fmla="*/ 5449109 h 6687061"/>
              <a:gd name="connsiteX2098" fmla="*/ 5724095 w 11799254"/>
              <a:gd name="connsiteY2098" fmla="*/ 5587393 h 6687061"/>
              <a:gd name="connsiteX2099" fmla="*/ 5434931 w 11799254"/>
              <a:gd name="connsiteY2099" fmla="*/ 5783862 h 6687061"/>
              <a:gd name="connsiteX2100" fmla="*/ 5123647 w 11799254"/>
              <a:gd name="connsiteY2100" fmla="*/ 5783862 h 6687061"/>
              <a:gd name="connsiteX2101" fmla="*/ 5108355 w 11799254"/>
              <a:gd name="connsiteY2101" fmla="*/ 5762266 h 6687061"/>
              <a:gd name="connsiteX2102" fmla="*/ 5170891 w 11799254"/>
              <a:gd name="connsiteY2102" fmla="*/ 5737793 h 6687061"/>
              <a:gd name="connsiteX2103" fmla="*/ 5434931 w 11799254"/>
              <a:gd name="connsiteY2103" fmla="*/ 5737793 h 6687061"/>
              <a:gd name="connsiteX2104" fmla="*/ 5681082 w 11799254"/>
              <a:gd name="connsiteY2104" fmla="*/ 5570968 h 6687061"/>
              <a:gd name="connsiteX2105" fmla="*/ 5681298 w 11799254"/>
              <a:gd name="connsiteY2105" fmla="*/ 5570385 h 6687061"/>
              <a:gd name="connsiteX2106" fmla="*/ 5681526 w 11799254"/>
              <a:gd name="connsiteY2106" fmla="*/ 5569814 h 6687061"/>
              <a:gd name="connsiteX2107" fmla="*/ 5721054 w 11799254"/>
              <a:gd name="connsiteY2107" fmla="*/ 5474076 h 6687061"/>
              <a:gd name="connsiteX2108" fmla="*/ 5718571 w 11799254"/>
              <a:gd name="connsiteY2108" fmla="*/ 5470350 h 6687061"/>
              <a:gd name="connsiteX2109" fmla="*/ 5457254 w 11799254"/>
              <a:gd name="connsiteY2109" fmla="*/ 5470350 h 6687061"/>
              <a:gd name="connsiteX2110" fmla="*/ 5211888 w 11799254"/>
              <a:gd name="connsiteY2110" fmla="*/ 5620129 h 6687061"/>
              <a:gd name="connsiteX2111" fmla="*/ 5168369 w 11799254"/>
              <a:gd name="connsiteY2111" fmla="*/ 5734143 h 6687061"/>
              <a:gd name="connsiteX2112" fmla="*/ 5170878 w 11799254"/>
              <a:gd name="connsiteY2112" fmla="*/ 5737793 h 6687061"/>
              <a:gd name="connsiteX2113" fmla="*/ 5792914 w 11799254"/>
              <a:gd name="connsiteY2113" fmla="*/ 5783850 h 6687061"/>
              <a:gd name="connsiteX2114" fmla="*/ 6104211 w 11799254"/>
              <a:gd name="connsiteY2114" fmla="*/ 5783850 h 6687061"/>
              <a:gd name="connsiteX2115" fmla="*/ 6393362 w 11799254"/>
              <a:gd name="connsiteY2115" fmla="*/ 5587393 h 6687061"/>
              <a:gd name="connsiteX2116" fmla="*/ 6450462 w 11799254"/>
              <a:gd name="connsiteY2116" fmla="*/ 5449109 h 6687061"/>
              <a:gd name="connsiteX2117" fmla="*/ 6432877 w 11799254"/>
              <a:gd name="connsiteY2117" fmla="*/ 5424294 h 6687061"/>
              <a:gd name="connsiteX2118" fmla="*/ 6126534 w 11799254"/>
              <a:gd name="connsiteY2118" fmla="*/ 5424294 h 6687061"/>
              <a:gd name="connsiteX2119" fmla="*/ 5838144 w 11799254"/>
              <a:gd name="connsiteY2119" fmla="*/ 5603704 h 6687061"/>
              <a:gd name="connsiteX2120" fmla="*/ 5777622 w 11799254"/>
              <a:gd name="connsiteY2120" fmla="*/ 5762266 h 6687061"/>
              <a:gd name="connsiteX2121" fmla="*/ 5792914 w 11799254"/>
              <a:gd name="connsiteY2121" fmla="*/ 5783850 h 6687061"/>
              <a:gd name="connsiteX2122" fmla="*/ 7288865 w 11799254"/>
              <a:gd name="connsiteY2122" fmla="*/ 4410616 h 6687061"/>
              <a:gd name="connsiteX2123" fmla="*/ 7349399 w 11799254"/>
              <a:gd name="connsiteY2123" fmla="*/ 4252054 h 6687061"/>
              <a:gd name="connsiteX2124" fmla="*/ 7637776 w 11799254"/>
              <a:gd name="connsiteY2124" fmla="*/ 4072643 h 6687061"/>
              <a:gd name="connsiteX2125" fmla="*/ 7944132 w 11799254"/>
              <a:gd name="connsiteY2125" fmla="*/ 4072643 h 6687061"/>
              <a:gd name="connsiteX2126" fmla="*/ 7961705 w 11799254"/>
              <a:gd name="connsiteY2126" fmla="*/ 4097459 h 6687061"/>
              <a:gd name="connsiteX2127" fmla="*/ 7904604 w 11799254"/>
              <a:gd name="connsiteY2127" fmla="*/ 4235743 h 6687061"/>
              <a:gd name="connsiteX2128" fmla="*/ 7615466 w 11799254"/>
              <a:gd name="connsiteY2128" fmla="*/ 4432212 h 6687061"/>
              <a:gd name="connsiteX2129" fmla="*/ 7304157 w 11799254"/>
              <a:gd name="connsiteY2129" fmla="*/ 4432212 h 6687061"/>
              <a:gd name="connsiteX2130" fmla="*/ 7288865 w 11799254"/>
              <a:gd name="connsiteY2130" fmla="*/ 4410616 h 6687061"/>
              <a:gd name="connsiteX2131" fmla="*/ 7351413 w 11799254"/>
              <a:gd name="connsiteY2131" fmla="*/ 4386143 h 6687061"/>
              <a:gd name="connsiteX2132" fmla="*/ 7615466 w 11799254"/>
              <a:gd name="connsiteY2132" fmla="*/ 4386143 h 6687061"/>
              <a:gd name="connsiteX2133" fmla="*/ 7861592 w 11799254"/>
              <a:gd name="connsiteY2133" fmla="*/ 4219318 h 6687061"/>
              <a:gd name="connsiteX2134" fmla="*/ 7861820 w 11799254"/>
              <a:gd name="connsiteY2134" fmla="*/ 4218735 h 6687061"/>
              <a:gd name="connsiteX2135" fmla="*/ 7862061 w 11799254"/>
              <a:gd name="connsiteY2135" fmla="*/ 4218165 h 6687061"/>
              <a:gd name="connsiteX2136" fmla="*/ 7901576 w 11799254"/>
              <a:gd name="connsiteY2136" fmla="*/ 4122439 h 6687061"/>
              <a:gd name="connsiteX2137" fmla="*/ 7899080 w 11799254"/>
              <a:gd name="connsiteY2137" fmla="*/ 4118713 h 6687061"/>
              <a:gd name="connsiteX2138" fmla="*/ 7637776 w 11799254"/>
              <a:gd name="connsiteY2138" fmla="*/ 4118713 h 6687061"/>
              <a:gd name="connsiteX2139" fmla="*/ 7392411 w 11799254"/>
              <a:gd name="connsiteY2139" fmla="*/ 4268492 h 6687061"/>
              <a:gd name="connsiteX2140" fmla="*/ 7348892 w 11799254"/>
              <a:gd name="connsiteY2140" fmla="*/ 4382493 h 6687061"/>
              <a:gd name="connsiteX2141" fmla="*/ 7351413 w 11799254"/>
              <a:gd name="connsiteY2141" fmla="*/ 4386156 h 6687061"/>
              <a:gd name="connsiteX2142" fmla="*/ 7235350 w 11799254"/>
              <a:gd name="connsiteY2142" fmla="*/ 4235743 h 6687061"/>
              <a:gd name="connsiteX2143" fmla="*/ 7292437 w 11799254"/>
              <a:gd name="connsiteY2143" fmla="*/ 4097459 h 6687061"/>
              <a:gd name="connsiteX2144" fmla="*/ 7274865 w 11799254"/>
              <a:gd name="connsiteY2144" fmla="*/ 4072643 h 6687061"/>
              <a:gd name="connsiteX2145" fmla="*/ 7274865 w 11799254"/>
              <a:gd name="connsiteY2145" fmla="*/ 4072643 h 6687061"/>
              <a:gd name="connsiteX2146" fmla="*/ 6968509 w 11799254"/>
              <a:gd name="connsiteY2146" fmla="*/ 4072643 h 6687061"/>
              <a:gd name="connsiteX2147" fmla="*/ 6680131 w 11799254"/>
              <a:gd name="connsiteY2147" fmla="*/ 4252054 h 6687061"/>
              <a:gd name="connsiteX2148" fmla="*/ 6619597 w 11799254"/>
              <a:gd name="connsiteY2148" fmla="*/ 4410616 h 6687061"/>
              <a:gd name="connsiteX2149" fmla="*/ 6634902 w 11799254"/>
              <a:gd name="connsiteY2149" fmla="*/ 4432212 h 6687061"/>
              <a:gd name="connsiteX2150" fmla="*/ 6946199 w 11799254"/>
              <a:gd name="connsiteY2150" fmla="*/ 4432212 h 6687061"/>
              <a:gd name="connsiteX2151" fmla="*/ 7235350 w 11799254"/>
              <a:gd name="connsiteY2151" fmla="*/ 4235743 h 6687061"/>
              <a:gd name="connsiteX2152" fmla="*/ 8221602 w 11799254"/>
              <a:gd name="connsiteY2152" fmla="*/ 3978705 h 6687061"/>
              <a:gd name="connsiteX2153" fmla="*/ 7910306 w 11799254"/>
              <a:gd name="connsiteY2153" fmla="*/ 3978705 h 6687061"/>
              <a:gd name="connsiteX2154" fmla="*/ 7895013 w 11799254"/>
              <a:gd name="connsiteY2154" fmla="*/ 3957109 h 6687061"/>
              <a:gd name="connsiteX2155" fmla="*/ 7955535 w 11799254"/>
              <a:gd name="connsiteY2155" fmla="*/ 3798547 h 6687061"/>
              <a:gd name="connsiteX2156" fmla="*/ 8243913 w 11799254"/>
              <a:gd name="connsiteY2156" fmla="*/ 3619149 h 6687061"/>
              <a:gd name="connsiteX2157" fmla="*/ 8550269 w 11799254"/>
              <a:gd name="connsiteY2157" fmla="*/ 3619149 h 6687061"/>
              <a:gd name="connsiteX2158" fmla="*/ 8567841 w 11799254"/>
              <a:gd name="connsiteY2158" fmla="*/ 3643965 h 6687061"/>
              <a:gd name="connsiteX2159" fmla="*/ 8510753 w 11799254"/>
              <a:gd name="connsiteY2159" fmla="*/ 3782248 h 6687061"/>
              <a:gd name="connsiteX2160" fmla="*/ 8221602 w 11799254"/>
              <a:gd name="connsiteY2160" fmla="*/ 3978705 h 6687061"/>
              <a:gd name="connsiteX2161" fmla="*/ 7957550 w 11799254"/>
              <a:gd name="connsiteY2161" fmla="*/ 3932649 h 6687061"/>
              <a:gd name="connsiteX2162" fmla="*/ 8221590 w 11799254"/>
              <a:gd name="connsiteY2162" fmla="*/ 3932649 h 6687061"/>
              <a:gd name="connsiteX2163" fmla="*/ 8467741 w 11799254"/>
              <a:gd name="connsiteY2163" fmla="*/ 3765810 h 6687061"/>
              <a:gd name="connsiteX2164" fmla="*/ 8467956 w 11799254"/>
              <a:gd name="connsiteY2164" fmla="*/ 3765228 h 6687061"/>
              <a:gd name="connsiteX2165" fmla="*/ 8468184 w 11799254"/>
              <a:gd name="connsiteY2165" fmla="*/ 3764657 h 6687061"/>
              <a:gd name="connsiteX2166" fmla="*/ 8507713 w 11799254"/>
              <a:gd name="connsiteY2166" fmla="*/ 3668932 h 6687061"/>
              <a:gd name="connsiteX2167" fmla="*/ 8505230 w 11799254"/>
              <a:gd name="connsiteY2167" fmla="*/ 3665206 h 6687061"/>
              <a:gd name="connsiteX2168" fmla="*/ 8243913 w 11799254"/>
              <a:gd name="connsiteY2168" fmla="*/ 3665206 h 6687061"/>
              <a:gd name="connsiteX2169" fmla="*/ 7998547 w 11799254"/>
              <a:gd name="connsiteY2169" fmla="*/ 3814985 h 6687061"/>
              <a:gd name="connsiteX2170" fmla="*/ 7955028 w 11799254"/>
              <a:gd name="connsiteY2170" fmla="*/ 3928986 h 6687061"/>
              <a:gd name="connsiteX2171" fmla="*/ 7957550 w 11799254"/>
              <a:gd name="connsiteY2171" fmla="*/ 3932649 h 6687061"/>
              <a:gd name="connsiteX2172" fmla="*/ 6415824 w 11799254"/>
              <a:gd name="connsiteY2172" fmla="*/ 4886974 h 6687061"/>
              <a:gd name="connsiteX2173" fmla="*/ 6104528 w 11799254"/>
              <a:gd name="connsiteY2173" fmla="*/ 4886974 h 6687061"/>
              <a:gd name="connsiteX2174" fmla="*/ 6089236 w 11799254"/>
              <a:gd name="connsiteY2174" fmla="*/ 4865378 h 6687061"/>
              <a:gd name="connsiteX2175" fmla="*/ 6149757 w 11799254"/>
              <a:gd name="connsiteY2175" fmla="*/ 4706816 h 6687061"/>
              <a:gd name="connsiteX2176" fmla="*/ 6438135 w 11799254"/>
              <a:gd name="connsiteY2176" fmla="*/ 4527406 h 6687061"/>
              <a:gd name="connsiteX2177" fmla="*/ 6744491 w 11799254"/>
              <a:gd name="connsiteY2177" fmla="*/ 4527406 h 6687061"/>
              <a:gd name="connsiteX2178" fmla="*/ 6762063 w 11799254"/>
              <a:gd name="connsiteY2178" fmla="*/ 4552221 h 6687061"/>
              <a:gd name="connsiteX2179" fmla="*/ 6704976 w 11799254"/>
              <a:gd name="connsiteY2179" fmla="*/ 4690505 h 6687061"/>
              <a:gd name="connsiteX2180" fmla="*/ 6415824 w 11799254"/>
              <a:gd name="connsiteY2180" fmla="*/ 4886974 h 6687061"/>
              <a:gd name="connsiteX2181" fmla="*/ 6151772 w 11799254"/>
              <a:gd name="connsiteY2181" fmla="*/ 4840905 h 6687061"/>
              <a:gd name="connsiteX2182" fmla="*/ 6415824 w 11799254"/>
              <a:gd name="connsiteY2182" fmla="*/ 4840905 h 6687061"/>
              <a:gd name="connsiteX2183" fmla="*/ 6661963 w 11799254"/>
              <a:gd name="connsiteY2183" fmla="*/ 4674080 h 6687061"/>
              <a:gd name="connsiteX2184" fmla="*/ 6662179 w 11799254"/>
              <a:gd name="connsiteY2184" fmla="*/ 4673497 h 6687061"/>
              <a:gd name="connsiteX2185" fmla="*/ 6662420 w 11799254"/>
              <a:gd name="connsiteY2185" fmla="*/ 4672926 h 6687061"/>
              <a:gd name="connsiteX2186" fmla="*/ 6701948 w 11799254"/>
              <a:gd name="connsiteY2186" fmla="*/ 4577188 h 6687061"/>
              <a:gd name="connsiteX2187" fmla="*/ 6699452 w 11799254"/>
              <a:gd name="connsiteY2187" fmla="*/ 4573462 h 6687061"/>
              <a:gd name="connsiteX2188" fmla="*/ 6438135 w 11799254"/>
              <a:gd name="connsiteY2188" fmla="*/ 4573462 h 6687061"/>
              <a:gd name="connsiteX2189" fmla="*/ 6192769 w 11799254"/>
              <a:gd name="connsiteY2189" fmla="*/ 4723241 h 6687061"/>
              <a:gd name="connsiteX2190" fmla="*/ 6149250 w 11799254"/>
              <a:gd name="connsiteY2190" fmla="*/ 4837255 h 6687061"/>
              <a:gd name="connsiteX2191" fmla="*/ 6151772 w 11799254"/>
              <a:gd name="connsiteY2191" fmla="*/ 4840905 h 6687061"/>
              <a:gd name="connsiteX2192" fmla="*/ 4921597 w 11799254"/>
              <a:gd name="connsiteY2192" fmla="*/ 5335412 h 6687061"/>
              <a:gd name="connsiteX2193" fmla="*/ 5232907 w 11799254"/>
              <a:gd name="connsiteY2193" fmla="*/ 5335412 h 6687061"/>
              <a:gd name="connsiteX2194" fmla="*/ 5522045 w 11799254"/>
              <a:gd name="connsiteY2194" fmla="*/ 5138955 h 6687061"/>
              <a:gd name="connsiteX2195" fmla="*/ 5579146 w 11799254"/>
              <a:gd name="connsiteY2195" fmla="*/ 5000659 h 6687061"/>
              <a:gd name="connsiteX2196" fmla="*/ 5561561 w 11799254"/>
              <a:gd name="connsiteY2196" fmla="*/ 4975856 h 6687061"/>
              <a:gd name="connsiteX2197" fmla="*/ 5255217 w 11799254"/>
              <a:gd name="connsiteY2197" fmla="*/ 4975856 h 6687061"/>
              <a:gd name="connsiteX2198" fmla="*/ 4966839 w 11799254"/>
              <a:gd name="connsiteY2198" fmla="*/ 5155254 h 6687061"/>
              <a:gd name="connsiteX2199" fmla="*/ 4906305 w 11799254"/>
              <a:gd name="connsiteY2199" fmla="*/ 5313816 h 6687061"/>
              <a:gd name="connsiteX2200" fmla="*/ 4921597 w 11799254"/>
              <a:gd name="connsiteY2200" fmla="*/ 5335412 h 6687061"/>
              <a:gd name="connsiteX2201" fmla="*/ 7284203 w 11799254"/>
              <a:gd name="connsiteY2201" fmla="*/ 2715937 h 6687061"/>
              <a:gd name="connsiteX2202" fmla="*/ 7590558 w 11799254"/>
              <a:gd name="connsiteY2202" fmla="*/ 2715937 h 6687061"/>
              <a:gd name="connsiteX2203" fmla="*/ 7590558 w 11799254"/>
              <a:gd name="connsiteY2203" fmla="*/ 2715937 h 6687061"/>
              <a:gd name="connsiteX2204" fmla="*/ 7608131 w 11799254"/>
              <a:gd name="connsiteY2204" fmla="*/ 2740752 h 6687061"/>
              <a:gd name="connsiteX2205" fmla="*/ 7551043 w 11799254"/>
              <a:gd name="connsiteY2205" fmla="*/ 2879036 h 6687061"/>
              <a:gd name="connsiteX2206" fmla="*/ 7261892 w 11799254"/>
              <a:gd name="connsiteY2206" fmla="*/ 3075493 h 6687061"/>
              <a:gd name="connsiteX2207" fmla="*/ 6950595 w 11799254"/>
              <a:gd name="connsiteY2207" fmla="*/ 3075493 h 6687061"/>
              <a:gd name="connsiteX2208" fmla="*/ 6935303 w 11799254"/>
              <a:gd name="connsiteY2208" fmla="*/ 3053910 h 6687061"/>
              <a:gd name="connsiteX2209" fmla="*/ 6995824 w 11799254"/>
              <a:gd name="connsiteY2209" fmla="*/ 2895347 h 6687061"/>
              <a:gd name="connsiteX2210" fmla="*/ 7284203 w 11799254"/>
              <a:gd name="connsiteY2210" fmla="*/ 2715937 h 6687061"/>
              <a:gd name="connsiteX2211" fmla="*/ 7545519 w 11799254"/>
              <a:gd name="connsiteY2211" fmla="*/ 2761994 h 6687061"/>
              <a:gd name="connsiteX2212" fmla="*/ 7284203 w 11799254"/>
              <a:gd name="connsiteY2212" fmla="*/ 2761994 h 6687061"/>
              <a:gd name="connsiteX2213" fmla="*/ 7038837 w 11799254"/>
              <a:gd name="connsiteY2213" fmla="*/ 2911773 h 6687061"/>
              <a:gd name="connsiteX2214" fmla="*/ 6995318 w 11799254"/>
              <a:gd name="connsiteY2214" fmla="*/ 3025786 h 6687061"/>
              <a:gd name="connsiteX2215" fmla="*/ 6997838 w 11799254"/>
              <a:gd name="connsiteY2215" fmla="*/ 3029436 h 6687061"/>
              <a:gd name="connsiteX2216" fmla="*/ 7261879 w 11799254"/>
              <a:gd name="connsiteY2216" fmla="*/ 3029436 h 6687061"/>
              <a:gd name="connsiteX2217" fmla="*/ 7508031 w 11799254"/>
              <a:gd name="connsiteY2217" fmla="*/ 2862598 h 6687061"/>
              <a:gd name="connsiteX2218" fmla="*/ 7508246 w 11799254"/>
              <a:gd name="connsiteY2218" fmla="*/ 2862028 h 6687061"/>
              <a:gd name="connsiteX2219" fmla="*/ 7508474 w 11799254"/>
              <a:gd name="connsiteY2219" fmla="*/ 2861458 h 6687061"/>
              <a:gd name="connsiteX2220" fmla="*/ 7548002 w 11799254"/>
              <a:gd name="connsiteY2220" fmla="*/ 2765720 h 6687061"/>
              <a:gd name="connsiteX2221" fmla="*/ 7545519 w 11799254"/>
              <a:gd name="connsiteY2221" fmla="*/ 2761994 h 6687061"/>
              <a:gd name="connsiteX2222" fmla="*/ 5590877 w 11799254"/>
              <a:gd name="connsiteY2222" fmla="*/ 5335412 h 6687061"/>
              <a:gd name="connsiteX2223" fmla="*/ 5902174 w 11799254"/>
              <a:gd name="connsiteY2223" fmla="*/ 5335412 h 6687061"/>
              <a:gd name="connsiteX2224" fmla="*/ 6191325 w 11799254"/>
              <a:gd name="connsiteY2224" fmla="*/ 5138955 h 6687061"/>
              <a:gd name="connsiteX2225" fmla="*/ 6248413 w 11799254"/>
              <a:gd name="connsiteY2225" fmla="*/ 5000659 h 6687061"/>
              <a:gd name="connsiteX2226" fmla="*/ 6230841 w 11799254"/>
              <a:gd name="connsiteY2226" fmla="*/ 4975856 h 6687061"/>
              <a:gd name="connsiteX2227" fmla="*/ 5924485 w 11799254"/>
              <a:gd name="connsiteY2227" fmla="*/ 4975856 h 6687061"/>
              <a:gd name="connsiteX2228" fmla="*/ 5636107 w 11799254"/>
              <a:gd name="connsiteY2228" fmla="*/ 5155254 h 6687061"/>
              <a:gd name="connsiteX2229" fmla="*/ 5575573 w 11799254"/>
              <a:gd name="connsiteY2229" fmla="*/ 5313816 h 6687061"/>
              <a:gd name="connsiteX2230" fmla="*/ 5590877 w 11799254"/>
              <a:gd name="connsiteY2230" fmla="*/ 5335412 h 6687061"/>
              <a:gd name="connsiteX2231" fmla="*/ 624481 w 11799254"/>
              <a:gd name="connsiteY2231" fmla="*/ 1985824 h 6687061"/>
              <a:gd name="connsiteX2232" fmla="*/ 563957 w 11799254"/>
              <a:gd name="connsiteY2232" fmla="*/ 2144386 h 6687061"/>
              <a:gd name="connsiteX2233" fmla="*/ 579248 w 11799254"/>
              <a:gd name="connsiteY2233" fmla="*/ 2165982 h 6687061"/>
              <a:gd name="connsiteX2234" fmla="*/ 890549 w 11799254"/>
              <a:gd name="connsiteY2234" fmla="*/ 2165982 h 6687061"/>
              <a:gd name="connsiteX2235" fmla="*/ 1179697 w 11799254"/>
              <a:gd name="connsiteY2235" fmla="*/ 1969512 h 6687061"/>
              <a:gd name="connsiteX2236" fmla="*/ 1236789 w 11799254"/>
              <a:gd name="connsiteY2236" fmla="*/ 1831228 h 6687061"/>
              <a:gd name="connsiteX2237" fmla="*/ 1219214 w 11799254"/>
              <a:gd name="connsiteY2237" fmla="*/ 1806413 h 6687061"/>
              <a:gd name="connsiteX2238" fmla="*/ 912862 w 11799254"/>
              <a:gd name="connsiteY2238" fmla="*/ 1806413 h 6687061"/>
              <a:gd name="connsiteX2239" fmla="*/ 624481 w 11799254"/>
              <a:gd name="connsiteY2239" fmla="*/ 1985824 h 6687061"/>
              <a:gd name="connsiteX2240" fmla="*/ 3908726 w 11799254"/>
              <a:gd name="connsiteY2240" fmla="*/ 6217028 h 6687061"/>
              <a:gd name="connsiteX2241" fmla="*/ 3969247 w 11799254"/>
              <a:gd name="connsiteY2241" fmla="*/ 6058466 h 6687061"/>
              <a:gd name="connsiteX2242" fmla="*/ 4257625 w 11799254"/>
              <a:gd name="connsiteY2242" fmla="*/ 5879055 h 6687061"/>
              <a:gd name="connsiteX2243" fmla="*/ 4563981 w 11799254"/>
              <a:gd name="connsiteY2243" fmla="*/ 5879055 h 6687061"/>
              <a:gd name="connsiteX2244" fmla="*/ 4581554 w 11799254"/>
              <a:gd name="connsiteY2244" fmla="*/ 5903871 h 6687061"/>
              <a:gd name="connsiteX2245" fmla="*/ 4524466 w 11799254"/>
              <a:gd name="connsiteY2245" fmla="*/ 6042155 h 6687061"/>
              <a:gd name="connsiteX2246" fmla="*/ 4235302 w 11799254"/>
              <a:gd name="connsiteY2246" fmla="*/ 6238624 h 6687061"/>
              <a:gd name="connsiteX2247" fmla="*/ 3924018 w 11799254"/>
              <a:gd name="connsiteY2247" fmla="*/ 6238624 h 6687061"/>
              <a:gd name="connsiteX2248" fmla="*/ 3908726 w 11799254"/>
              <a:gd name="connsiteY2248" fmla="*/ 6217028 h 6687061"/>
              <a:gd name="connsiteX2249" fmla="*/ 3971262 w 11799254"/>
              <a:gd name="connsiteY2249" fmla="*/ 6192555 h 6687061"/>
              <a:gd name="connsiteX2250" fmla="*/ 4235302 w 11799254"/>
              <a:gd name="connsiteY2250" fmla="*/ 6192555 h 6687061"/>
              <a:gd name="connsiteX2251" fmla="*/ 4481454 w 11799254"/>
              <a:gd name="connsiteY2251" fmla="*/ 6025729 h 6687061"/>
              <a:gd name="connsiteX2252" fmla="*/ 4481669 w 11799254"/>
              <a:gd name="connsiteY2252" fmla="*/ 6025146 h 6687061"/>
              <a:gd name="connsiteX2253" fmla="*/ 4481897 w 11799254"/>
              <a:gd name="connsiteY2253" fmla="*/ 6024576 h 6687061"/>
              <a:gd name="connsiteX2254" fmla="*/ 4521425 w 11799254"/>
              <a:gd name="connsiteY2254" fmla="*/ 5928838 h 6687061"/>
              <a:gd name="connsiteX2255" fmla="*/ 4518942 w 11799254"/>
              <a:gd name="connsiteY2255" fmla="*/ 5925112 h 6687061"/>
              <a:gd name="connsiteX2256" fmla="*/ 4257625 w 11799254"/>
              <a:gd name="connsiteY2256" fmla="*/ 5925112 h 6687061"/>
              <a:gd name="connsiteX2257" fmla="*/ 4012259 w 11799254"/>
              <a:gd name="connsiteY2257" fmla="*/ 6074891 h 6687061"/>
              <a:gd name="connsiteX2258" fmla="*/ 3968740 w 11799254"/>
              <a:gd name="connsiteY2258" fmla="*/ 6188905 h 6687061"/>
              <a:gd name="connsiteX2259" fmla="*/ 3971262 w 11799254"/>
              <a:gd name="connsiteY2259" fmla="*/ 6192555 h 6687061"/>
              <a:gd name="connsiteX2260" fmla="*/ 384136 w 11799254"/>
              <a:gd name="connsiteY2260" fmla="*/ 2254863 h 6687061"/>
              <a:gd name="connsiteX2261" fmla="*/ 690488 w 11799254"/>
              <a:gd name="connsiteY2261" fmla="*/ 2254863 h 6687061"/>
              <a:gd name="connsiteX2262" fmla="*/ 708063 w 11799254"/>
              <a:gd name="connsiteY2262" fmla="*/ 2279666 h 6687061"/>
              <a:gd name="connsiteX2263" fmla="*/ 650972 w 11799254"/>
              <a:gd name="connsiteY2263" fmla="*/ 2417950 h 6687061"/>
              <a:gd name="connsiteX2264" fmla="*/ 361818 w 11799254"/>
              <a:gd name="connsiteY2264" fmla="*/ 2614420 h 6687061"/>
              <a:gd name="connsiteX2265" fmla="*/ 50523 w 11799254"/>
              <a:gd name="connsiteY2265" fmla="*/ 2614420 h 6687061"/>
              <a:gd name="connsiteX2266" fmla="*/ 35224 w 11799254"/>
              <a:gd name="connsiteY2266" fmla="*/ 2592823 h 6687061"/>
              <a:gd name="connsiteX2267" fmla="*/ 95756 w 11799254"/>
              <a:gd name="connsiteY2267" fmla="*/ 2434261 h 6687061"/>
              <a:gd name="connsiteX2268" fmla="*/ 384136 w 11799254"/>
              <a:gd name="connsiteY2268" fmla="*/ 2254863 h 6687061"/>
              <a:gd name="connsiteX2269" fmla="*/ 645440 w 11799254"/>
              <a:gd name="connsiteY2269" fmla="*/ 2300920 h 6687061"/>
              <a:gd name="connsiteX2270" fmla="*/ 384136 w 11799254"/>
              <a:gd name="connsiteY2270" fmla="*/ 2300920 h 6687061"/>
              <a:gd name="connsiteX2271" fmla="*/ 138768 w 11799254"/>
              <a:gd name="connsiteY2271" fmla="*/ 2450699 h 6687061"/>
              <a:gd name="connsiteX2272" fmla="*/ 95248 w 11799254"/>
              <a:gd name="connsiteY2272" fmla="*/ 2564700 h 6687061"/>
              <a:gd name="connsiteX2273" fmla="*/ 97765 w 11799254"/>
              <a:gd name="connsiteY2273" fmla="*/ 2568363 h 6687061"/>
              <a:gd name="connsiteX2274" fmla="*/ 361816 w 11799254"/>
              <a:gd name="connsiteY2274" fmla="*/ 2568363 h 6687061"/>
              <a:gd name="connsiteX2275" fmla="*/ 607951 w 11799254"/>
              <a:gd name="connsiteY2275" fmla="*/ 2401525 h 6687061"/>
              <a:gd name="connsiteX2276" fmla="*/ 608174 w 11799254"/>
              <a:gd name="connsiteY2276" fmla="*/ 2400942 h 6687061"/>
              <a:gd name="connsiteX2277" fmla="*/ 608409 w 11799254"/>
              <a:gd name="connsiteY2277" fmla="*/ 2400371 h 6687061"/>
              <a:gd name="connsiteX2278" fmla="*/ 647932 w 11799254"/>
              <a:gd name="connsiteY2278" fmla="*/ 2304646 h 6687061"/>
              <a:gd name="connsiteX2279" fmla="*/ 645439 w 11799254"/>
              <a:gd name="connsiteY2279" fmla="*/ 2300920 h 6687061"/>
              <a:gd name="connsiteX2280" fmla="*/ 1888496 w 11799254"/>
              <a:gd name="connsiteY2280" fmla="*/ 1806413 h 6687061"/>
              <a:gd name="connsiteX2281" fmla="*/ 1582127 w 11799254"/>
              <a:gd name="connsiteY2281" fmla="*/ 1806413 h 6687061"/>
              <a:gd name="connsiteX2282" fmla="*/ 1293749 w 11799254"/>
              <a:gd name="connsiteY2282" fmla="*/ 1985824 h 6687061"/>
              <a:gd name="connsiteX2283" fmla="*/ 1233225 w 11799254"/>
              <a:gd name="connsiteY2283" fmla="*/ 2144386 h 6687061"/>
              <a:gd name="connsiteX2284" fmla="*/ 1248517 w 11799254"/>
              <a:gd name="connsiteY2284" fmla="*/ 2165982 h 6687061"/>
              <a:gd name="connsiteX2285" fmla="*/ 1559816 w 11799254"/>
              <a:gd name="connsiteY2285" fmla="*/ 2165982 h 6687061"/>
              <a:gd name="connsiteX2286" fmla="*/ 1848967 w 11799254"/>
              <a:gd name="connsiteY2286" fmla="*/ 1969512 h 6687061"/>
              <a:gd name="connsiteX2287" fmla="*/ 1906068 w 11799254"/>
              <a:gd name="connsiteY2287" fmla="*/ 1831228 h 6687061"/>
              <a:gd name="connsiteX2288" fmla="*/ 1888483 w 11799254"/>
              <a:gd name="connsiteY2288" fmla="*/ 1806413 h 6687061"/>
              <a:gd name="connsiteX2289" fmla="*/ 4790052 w 11799254"/>
              <a:gd name="connsiteY2289" fmla="*/ 2434261 h 6687061"/>
              <a:gd name="connsiteX2290" fmla="*/ 4729518 w 11799254"/>
              <a:gd name="connsiteY2290" fmla="*/ 2592823 h 6687061"/>
              <a:gd name="connsiteX2291" fmla="*/ 4744823 w 11799254"/>
              <a:gd name="connsiteY2291" fmla="*/ 2614420 h 6687061"/>
              <a:gd name="connsiteX2292" fmla="*/ 5056119 w 11799254"/>
              <a:gd name="connsiteY2292" fmla="*/ 2614420 h 6687061"/>
              <a:gd name="connsiteX2293" fmla="*/ 5345258 w 11799254"/>
              <a:gd name="connsiteY2293" fmla="*/ 2417950 h 6687061"/>
              <a:gd name="connsiteX2294" fmla="*/ 5402358 w 11799254"/>
              <a:gd name="connsiteY2294" fmla="*/ 2279666 h 6687061"/>
              <a:gd name="connsiteX2295" fmla="*/ 5384786 w 11799254"/>
              <a:gd name="connsiteY2295" fmla="*/ 2254863 h 6687061"/>
              <a:gd name="connsiteX2296" fmla="*/ 5078430 w 11799254"/>
              <a:gd name="connsiteY2296" fmla="*/ 2254863 h 6687061"/>
              <a:gd name="connsiteX2297" fmla="*/ 4790052 w 11799254"/>
              <a:gd name="connsiteY2297" fmla="*/ 2434261 h 6687061"/>
              <a:gd name="connsiteX2298" fmla="*/ 2248569 w 11799254"/>
              <a:gd name="connsiteY2298" fmla="*/ 1806413 h 6687061"/>
              <a:gd name="connsiteX2299" fmla="*/ 2554925 w 11799254"/>
              <a:gd name="connsiteY2299" fmla="*/ 1806413 h 6687061"/>
              <a:gd name="connsiteX2300" fmla="*/ 2572497 w 11799254"/>
              <a:gd name="connsiteY2300" fmla="*/ 1831228 h 6687061"/>
              <a:gd name="connsiteX2301" fmla="*/ 2515410 w 11799254"/>
              <a:gd name="connsiteY2301" fmla="*/ 1969512 h 6687061"/>
              <a:gd name="connsiteX2302" fmla="*/ 2226258 w 11799254"/>
              <a:gd name="connsiteY2302" fmla="*/ 2165982 h 6687061"/>
              <a:gd name="connsiteX2303" fmla="*/ 1914962 w 11799254"/>
              <a:gd name="connsiteY2303" fmla="*/ 2165982 h 6687061"/>
              <a:gd name="connsiteX2304" fmla="*/ 1899670 w 11799254"/>
              <a:gd name="connsiteY2304" fmla="*/ 2144386 h 6687061"/>
              <a:gd name="connsiteX2305" fmla="*/ 1960191 w 11799254"/>
              <a:gd name="connsiteY2305" fmla="*/ 1985824 h 6687061"/>
              <a:gd name="connsiteX2306" fmla="*/ 2248569 w 11799254"/>
              <a:gd name="connsiteY2306" fmla="*/ 1806413 h 6687061"/>
              <a:gd name="connsiteX2307" fmla="*/ 2509873 w 11799254"/>
              <a:gd name="connsiteY2307" fmla="*/ 1852470 h 6687061"/>
              <a:gd name="connsiteX2308" fmla="*/ 2248569 w 11799254"/>
              <a:gd name="connsiteY2308" fmla="*/ 1852470 h 6687061"/>
              <a:gd name="connsiteX2309" fmla="*/ 2003203 w 11799254"/>
              <a:gd name="connsiteY2309" fmla="*/ 2002249 h 6687061"/>
              <a:gd name="connsiteX2310" fmla="*/ 1959684 w 11799254"/>
              <a:gd name="connsiteY2310" fmla="*/ 2116263 h 6687061"/>
              <a:gd name="connsiteX2311" fmla="*/ 1962205 w 11799254"/>
              <a:gd name="connsiteY2311" fmla="*/ 2119925 h 6687061"/>
              <a:gd name="connsiteX2312" fmla="*/ 2226258 w 11799254"/>
              <a:gd name="connsiteY2312" fmla="*/ 2119925 h 6687061"/>
              <a:gd name="connsiteX2313" fmla="*/ 2472385 w 11799254"/>
              <a:gd name="connsiteY2313" fmla="*/ 1953087 h 6687061"/>
              <a:gd name="connsiteX2314" fmla="*/ 2472613 w 11799254"/>
              <a:gd name="connsiteY2314" fmla="*/ 1952504 h 6687061"/>
              <a:gd name="connsiteX2315" fmla="*/ 2472841 w 11799254"/>
              <a:gd name="connsiteY2315" fmla="*/ 1951934 h 6687061"/>
              <a:gd name="connsiteX2316" fmla="*/ 2512369 w 11799254"/>
              <a:gd name="connsiteY2316" fmla="*/ 1856209 h 6687061"/>
              <a:gd name="connsiteX2317" fmla="*/ 2509873 w 11799254"/>
              <a:gd name="connsiteY2317" fmla="*/ 1852482 h 6687061"/>
              <a:gd name="connsiteX2318" fmla="*/ 3085286 w 11799254"/>
              <a:gd name="connsiteY2318" fmla="*/ 1351651 h 6687061"/>
              <a:gd name="connsiteX2319" fmla="*/ 2778943 w 11799254"/>
              <a:gd name="connsiteY2319" fmla="*/ 1351651 h 6687061"/>
              <a:gd name="connsiteX2320" fmla="*/ 2490565 w 11799254"/>
              <a:gd name="connsiteY2320" fmla="*/ 1531062 h 6687061"/>
              <a:gd name="connsiteX2321" fmla="*/ 2430031 w 11799254"/>
              <a:gd name="connsiteY2321" fmla="*/ 1689624 h 6687061"/>
              <a:gd name="connsiteX2322" fmla="*/ 2445323 w 11799254"/>
              <a:gd name="connsiteY2322" fmla="*/ 1711220 h 6687061"/>
              <a:gd name="connsiteX2323" fmla="*/ 2756620 w 11799254"/>
              <a:gd name="connsiteY2323" fmla="*/ 1711220 h 6687061"/>
              <a:gd name="connsiteX2324" fmla="*/ 3045771 w 11799254"/>
              <a:gd name="connsiteY2324" fmla="*/ 1514750 h 6687061"/>
              <a:gd name="connsiteX2325" fmla="*/ 3102871 w 11799254"/>
              <a:gd name="connsiteY2325" fmla="*/ 1376467 h 6687061"/>
              <a:gd name="connsiteX2326" fmla="*/ 3085286 w 11799254"/>
              <a:gd name="connsiteY2326" fmla="*/ 1351651 h 6687061"/>
              <a:gd name="connsiteX2327" fmla="*/ 64039 w 11799254"/>
              <a:gd name="connsiteY2327" fmla="*/ 4552221 h 6687061"/>
              <a:gd name="connsiteX2328" fmla="*/ 46465 w 11799254"/>
              <a:gd name="connsiteY2328" fmla="*/ 4527406 h 6687061"/>
              <a:gd name="connsiteX2329" fmla="*/ 37 w 11799254"/>
              <a:gd name="connsiteY2329" fmla="*/ 4527406 h 6687061"/>
              <a:gd name="connsiteX2330" fmla="*/ 37 w 11799254"/>
              <a:gd name="connsiteY2330" fmla="*/ 4706715 h 6687061"/>
              <a:gd name="connsiteX2331" fmla="*/ 6947 w 11799254"/>
              <a:gd name="connsiteY2331" fmla="*/ 4690505 h 6687061"/>
              <a:gd name="connsiteX2332" fmla="*/ 64038 w 11799254"/>
              <a:gd name="connsiteY2332" fmla="*/ 4552221 h 6687061"/>
              <a:gd name="connsiteX2333" fmla="*/ 8613399 w 11799254"/>
              <a:gd name="connsiteY2333" fmla="*/ 4072643 h 6687061"/>
              <a:gd name="connsiteX2334" fmla="*/ 8613399 w 11799254"/>
              <a:gd name="connsiteY2334" fmla="*/ 4072643 h 6687061"/>
              <a:gd name="connsiteX2335" fmla="*/ 8307057 w 11799254"/>
              <a:gd name="connsiteY2335" fmla="*/ 4072643 h 6687061"/>
              <a:gd name="connsiteX2336" fmla="*/ 8018666 w 11799254"/>
              <a:gd name="connsiteY2336" fmla="*/ 4252054 h 6687061"/>
              <a:gd name="connsiteX2337" fmla="*/ 7958145 w 11799254"/>
              <a:gd name="connsiteY2337" fmla="*/ 4410616 h 6687061"/>
              <a:gd name="connsiteX2338" fmla="*/ 7973436 w 11799254"/>
              <a:gd name="connsiteY2338" fmla="*/ 4432212 h 6687061"/>
              <a:gd name="connsiteX2339" fmla="*/ 8284733 w 11799254"/>
              <a:gd name="connsiteY2339" fmla="*/ 4432212 h 6687061"/>
              <a:gd name="connsiteX2340" fmla="*/ 8573884 w 11799254"/>
              <a:gd name="connsiteY2340" fmla="*/ 4235743 h 6687061"/>
              <a:gd name="connsiteX2341" fmla="*/ 8630972 w 11799254"/>
              <a:gd name="connsiteY2341" fmla="*/ 4097459 h 6687061"/>
              <a:gd name="connsiteX2342" fmla="*/ 8613399 w 11799254"/>
              <a:gd name="connsiteY2342" fmla="*/ 4072643 h 6687061"/>
              <a:gd name="connsiteX2343" fmla="*/ 92 w 11799254"/>
              <a:gd name="connsiteY2343" fmla="*/ 1908551 h 6687061"/>
              <a:gd name="connsiteX2344" fmla="*/ 92 w 11799254"/>
              <a:gd name="connsiteY2344" fmla="*/ 1997902 h 6687061"/>
              <a:gd name="connsiteX2345" fmla="*/ 243599 w 11799254"/>
              <a:gd name="connsiteY2345" fmla="*/ 1852470 h 6687061"/>
              <a:gd name="connsiteX2346" fmla="*/ 504909 w 11799254"/>
              <a:gd name="connsiteY2346" fmla="*/ 1852470 h 6687061"/>
              <a:gd name="connsiteX2347" fmla="*/ 507402 w 11799254"/>
              <a:gd name="connsiteY2347" fmla="*/ 1856196 h 6687061"/>
              <a:gd name="connsiteX2348" fmla="*/ 467873 w 11799254"/>
              <a:gd name="connsiteY2348" fmla="*/ 1951934 h 6687061"/>
              <a:gd name="connsiteX2349" fmla="*/ 467637 w 11799254"/>
              <a:gd name="connsiteY2349" fmla="*/ 1952504 h 6687061"/>
              <a:gd name="connsiteX2350" fmla="*/ 467420 w 11799254"/>
              <a:gd name="connsiteY2350" fmla="*/ 1953087 h 6687061"/>
              <a:gd name="connsiteX2351" fmla="*/ 221279 w 11799254"/>
              <a:gd name="connsiteY2351" fmla="*/ 2119925 h 6687061"/>
              <a:gd name="connsiteX2352" fmla="*/ 92 w 11799254"/>
              <a:gd name="connsiteY2352" fmla="*/ 2119925 h 6687061"/>
              <a:gd name="connsiteX2353" fmla="*/ 86 w 11799254"/>
              <a:gd name="connsiteY2353" fmla="*/ 2165982 h 6687061"/>
              <a:gd name="connsiteX2354" fmla="*/ 221279 w 11799254"/>
              <a:gd name="connsiteY2354" fmla="*/ 2165982 h 6687061"/>
              <a:gd name="connsiteX2355" fmla="*/ 510433 w 11799254"/>
              <a:gd name="connsiteY2355" fmla="*/ 1969512 h 6687061"/>
              <a:gd name="connsiteX2356" fmla="*/ 567524 w 11799254"/>
              <a:gd name="connsiteY2356" fmla="*/ 1831228 h 6687061"/>
              <a:gd name="connsiteX2357" fmla="*/ 549949 w 11799254"/>
              <a:gd name="connsiteY2357" fmla="*/ 1806413 h 6687061"/>
              <a:gd name="connsiteX2358" fmla="*/ 549949 w 11799254"/>
              <a:gd name="connsiteY2358" fmla="*/ 1806413 h 6687061"/>
              <a:gd name="connsiteX2359" fmla="*/ 243597 w 11799254"/>
              <a:gd name="connsiteY2359" fmla="*/ 1806413 h 6687061"/>
              <a:gd name="connsiteX2360" fmla="*/ 91 w 11799254"/>
              <a:gd name="connsiteY2360" fmla="*/ 1908551 h 6687061"/>
              <a:gd name="connsiteX2361" fmla="*/ 158477 w 11799254"/>
              <a:gd name="connsiteY2361" fmla="*/ 5138955 h 6687061"/>
              <a:gd name="connsiteX2362" fmla="*/ 215569 w 11799254"/>
              <a:gd name="connsiteY2362" fmla="*/ 5000659 h 6687061"/>
              <a:gd name="connsiteX2363" fmla="*/ 197994 w 11799254"/>
              <a:gd name="connsiteY2363" fmla="*/ 4975856 h 6687061"/>
              <a:gd name="connsiteX2364" fmla="*/ 30 w 11799254"/>
              <a:gd name="connsiteY2364" fmla="*/ 4975856 h 6687061"/>
              <a:gd name="connsiteX2365" fmla="*/ 24 w 11799254"/>
              <a:gd name="connsiteY2365" fmla="*/ 5307289 h 6687061"/>
              <a:gd name="connsiteX2366" fmla="*/ 158476 w 11799254"/>
              <a:gd name="connsiteY2366" fmla="*/ 5138955 h 6687061"/>
              <a:gd name="connsiteX2367" fmla="*/ 485577 w 11799254"/>
              <a:gd name="connsiteY2367" fmla="*/ 1531062 h 6687061"/>
              <a:gd name="connsiteX2368" fmla="*/ 425052 w 11799254"/>
              <a:gd name="connsiteY2368" fmla="*/ 1689624 h 6687061"/>
              <a:gd name="connsiteX2369" fmla="*/ 440344 w 11799254"/>
              <a:gd name="connsiteY2369" fmla="*/ 1711220 h 6687061"/>
              <a:gd name="connsiteX2370" fmla="*/ 751644 w 11799254"/>
              <a:gd name="connsiteY2370" fmla="*/ 1711220 h 6687061"/>
              <a:gd name="connsiteX2371" fmla="*/ 1040793 w 11799254"/>
              <a:gd name="connsiteY2371" fmla="*/ 1514750 h 6687061"/>
              <a:gd name="connsiteX2372" fmla="*/ 1097884 w 11799254"/>
              <a:gd name="connsiteY2372" fmla="*/ 1376467 h 6687061"/>
              <a:gd name="connsiteX2373" fmla="*/ 1080309 w 11799254"/>
              <a:gd name="connsiteY2373" fmla="*/ 1351651 h 6687061"/>
              <a:gd name="connsiteX2374" fmla="*/ 773957 w 11799254"/>
              <a:gd name="connsiteY2374" fmla="*/ 1351651 h 6687061"/>
              <a:gd name="connsiteX2375" fmla="*/ 485577 w 11799254"/>
              <a:gd name="connsiteY2375" fmla="*/ 1531062 h 6687061"/>
              <a:gd name="connsiteX2376" fmla="*/ 2579719 w 11799254"/>
              <a:gd name="connsiteY2376" fmla="*/ 903208 h 6687061"/>
              <a:gd name="connsiteX2377" fmla="*/ 2886075 w 11799254"/>
              <a:gd name="connsiteY2377" fmla="*/ 903208 h 6687061"/>
              <a:gd name="connsiteX2378" fmla="*/ 2903647 w 11799254"/>
              <a:gd name="connsiteY2378" fmla="*/ 928023 h 6687061"/>
              <a:gd name="connsiteX2379" fmla="*/ 2846559 w 11799254"/>
              <a:gd name="connsiteY2379" fmla="*/ 1066307 h 6687061"/>
              <a:gd name="connsiteX2380" fmla="*/ 2557408 w 11799254"/>
              <a:gd name="connsiteY2380" fmla="*/ 1262770 h 6687061"/>
              <a:gd name="connsiteX2381" fmla="*/ 2246111 w 11799254"/>
              <a:gd name="connsiteY2381" fmla="*/ 1262770 h 6687061"/>
              <a:gd name="connsiteX2382" fmla="*/ 2230819 w 11799254"/>
              <a:gd name="connsiteY2382" fmla="*/ 1241179 h 6687061"/>
              <a:gd name="connsiteX2383" fmla="*/ 2291341 w 11799254"/>
              <a:gd name="connsiteY2383" fmla="*/ 1082616 h 6687061"/>
              <a:gd name="connsiteX2384" fmla="*/ 2579719 w 11799254"/>
              <a:gd name="connsiteY2384" fmla="*/ 903208 h 6687061"/>
              <a:gd name="connsiteX2385" fmla="*/ 2841035 w 11799254"/>
              <a:gd name="connsiteY2385" fmla="*/ 949269 h 6687061"/>
              <a:gd name="connsiteX2386" fmla="*/ 2579719 w 11799254"/>
              <a:gd name="connsiteY2386" fmla="*/ 949269 h 6687061"/>
              <a:gd name="connsiteX2387" fmla="*/ 2334353 w 11799254"/>
              <a:gd name="connsiteY2387" fmla="*/ 1099047 h 6687061"/>
              <a:gd name="connsiteX2388" fmla="*/ 2290834 w 11799254"/>
              <a:gd name="connsiteY2388" fmla="*/ 1213053 h 6687061"/>
              <a:gd name="connsiteX2389" fmla="*/ 2293355 w 11799254"/>
              <a:gd name="connsiteY2389" fmla="*/ 1216712 h 6687061"/>
              <a:gd name="connsiteX2390" fmla="*/ 2557396 w 11799254"/>
              <a:gd name="connsiteY2390" fmla="*/ 1216712 h 6687061"/>
              <a:gd name="connsiteX2391" fmla="*/ 2803534 w 11799254"/>
              <a:gd name="connsiteY2391" fmla="*/ 1049878 h 6687061"/>
              <a:gd name="connsiteX2392" fmla="*/ 2803762 w 11799254"/>
              <a:gd name="connsiteY2392" fmla="*/ 1049297 h 6687061"/>
              <a:gd name="connsiteX2393" fmla="*/ 2804003 w 11799254"/>
              <a:gd name="connsiteY2393" fmla="*/ 1048723 h 6687061"/>
              <a:gd name="connsiteX2394" fmla="*/ 2843519 w 11799254"/>
              <a:gd name="connsiteY2394" fmla="*/ 952995 h 6687061"/>
              <a:gd name="connsiteX2395" fmla="*/ 2841023 w 11799254"/>
              <a:gd name="connsiteY2395" fmla="*/ 949270 h 6687061"/>
              <a:gd name="connsiteX2396" fmla="*/ 2216807 w 11799254"/>
              <a:gd name="connsiteY2396" fmla="*/ 903208 h 6687061"/>
              <a:gd name="connsiteX2397" fmla="*/ 1910451 w 11799254"/>
              <a:gd name="connsiteY2397" fmla="*/ 903208 h 6687061"/>
              <a:gd name="connsiteX2398" fmla="*/ 1622073 w 11799254"/>
              <a:gd name="connsiteY2398" fmla="*/ 1082616 h 6687061"/>
              <a:gd name="connsiteX2399" fmla="*/ 1561539 w 11799254"/>
              <a:gd name="connsiteY2399" fmla="*/ 1241179 h 6687061"/>
              <a:gd name="connsiteX2400" fmla="*/ 1576844 w 11799254"/>
              <a:gd name="connsiteY2400" fmla="*/ 1262770 h 6687061"/>
              <a:gd name="connsiteX2401" fmla="*/ 1888141 w 11799254"/>
              <a:gd name="connsiteY2401" fmla="*/ 1262770 h 6687061"/>
              <a:gd name="connsiteX2402" fmla="*/ 2177279 w 11799254"/>
              <a:gd name="connsiteY2402" fmla="*/ 1066307 h 6687061"/>
              <a:gd name="connsiteX2403" fmla="*/ 2234380 w 11799254"/>
              <a:gd name="connsiteY2403" fmla="*/ 928021 h 6687061"/>
              <a:gd name="connsiteX2404" fmla="*/ 2216807 w 11799254"/>
              <a:gd name="connsiteY2404" fmla="*/ 903208 h 6687061"/>
              <a:gd name="connsiteX2405" fmla="*/ 1547527 w 11799254"/>
              <a:gd name="connsiteY2405" fmla="*/ 903208 h 6687061"/>
              <a:gd name="connsiteX2406" fmla="*/ 1241180 w 11799254"/>
              <a:gd name="connsiteY2406" fmla="*/ 903208 h 6687061"/>
              <a:gd name="connsiteX2407" fmla="*/ 952799 w 11799254"/>
              <a:gd name="connsiteY2407" fmla="*/ 1082616 h 6687061"/>
              <a:gd name="connsiteX2408" fmla="*/ 892275 w 11799254"/>
              <a:gd name="connsiteY2408" fmla="*/ 1241179 h 6687061"/>
              <a:gd name="connsiteX2409" fmla="*/ 907566 w 11799254"/>
              <a:gd name="connsiteY2409" fmla="*/ 1262770 h 6687061"/>
              <a:gd name="connsiteX2410" fmla="*/ 1218861 w 11799254"/>
              <a:gd name="connsiteY2410" fmla="*/ 1262770 h 6687061"/>
              <a:gd name="connsiteX2411" fmla="*/ 1508012 w 11799254"/>
              <a:gd name="connsiteY2411" fmla="*/ 1066307 h 6687061"/>
              <a:gd name="connsiteX2412" fmla="*/ 1565100 w 11799254"/>
              <a:gd name="connsiteY2412" fmla="*/ 928021 h 6687061"/>
              <a:gd name="connsiteX2413" fmla="*/ 1547527 w 11799254"/>
              <a:gd name="connsiteY2413" fmla="*/ 903208 h 6687061"/>
              <a:gd name="connsiteX2414" fmla="*/ 3253496 w 11799254"/>
              <a:gd name="connsiteY2414" fmla="*/ 6238611 h 6687061"/>
              <a:gd name="connsiteX2415" fmla="*/ 3564793 w 11799254"/>
              <a:gd name="connsiteY2415" fmla="*/ 6238611 h 6687061"/>
              <a:gd name="connsiteX2416" fmla="*/ 3853944 w 11799254"/>
              <a:gd name="connsiteY2416" fmla="*/ 6042155 h 6687061"/>
              <a:gd name="connsiteX2417" fmla="*/ 3911045 w 11799254"/>
              <a:gd name="connsiteY2417" fmla="*/ 5903871 h 6687061"/>
              <a:gd name="connsiteX2418" fmla="*/ 3893460 w 11799254"/>
              <a:gd name="connsiteY2418" fmla="*/ 5879055 h 6687061"/>
              <a:gd name="connsiteX2419" fmla="*/ 3587117 w 11799254"/>
              <a:gd name="connsiteY2419" fmla="*/ 5879055 h 6687061"/>
              <a:gd name="connsiteX2420" fmla="*/ 3298726 w 11799254"/>
              <a:gd name="connsiteY2420" fmla="*/ 6058466 h 6687061"/>
              <a:gd name="connsiteX2421" fmla="*/ 3238205 w 11799254"/>
              <a:gd name="connsiteY2421" fmla="*/ 6217028 h 6687061"/>
              <a:gd name="connsiteX2422" fmla="*/ 3253496 w 11799254"/>
              <a:gd name="connsiteY2422" fmla="*/ 6238611 h 6687061"/>
              <a:gd name="connsiteX2423" fmla="*/ 1899657 w 11799254"/>
              <a:gd name="connsiteY2423" fmla="*/ 6217028 h 6687061"/>
              <a:gd name="connsiteX2424" fmla="*/ 1960191 w 11799254"/>
              <a:gd name="connsiteY2424" fmla="*/ 6058466 h 6687061"/>
              <a:gd name="connsiteX2425" fmla="*/ 2248569 w 11799254"/>
              <a:gd name="connsiteY2425" fmla="*/ 5879055 h 6687061"/>
              <a:gd name="connsiteX2426" fmla="*/ 2554925 w 11799254"/>
              <a:gd name="connsiteY2426" fmla="*/ 5879055 h 6687061"/>
              <a:gd name="connsiteX2427" fmla="*/ 2572497 w 11799254"/>
              <a:gd name="connsiteY2427" fmla="*/ 5903871 h 6687061"/>
              <a:gd name="connsiteX2428" fmla="*/ 2515410 w 11799254"/>
              <a:gd name="connsiteY2428" fmla="*/ 6042155 h 6687061"/>
              <a:gd name="connsiteX2429" fmla="*/ 2226258 w 11799254"/>
              <a:gd name="connsiteY2429" fmla="*/ 6238624 h 6687061"/>
              <a:gd name="connsiteX2430" fmla="*/ 1914962 w 11799254"/>
              <a:gd name="connsiteY2430" fmla="*/ 6238624 h 6687061"/>
              <a:gd name="connsiteX2431" fmla="*/ 1899670 w 11799254"/>
              <a:gd name="connsiteY2431" fmla="*/ 6217028 h 6687061"/>
              <a:gd name="connsiteX2432" fmla="*/ 1962205 w 11799254"/>
              <a:gd name="connsiteY2432" fmla="*/ 6192555 h 6687061"/>
              <a:gd name="connsiteX2433" fmla="*/ 2226258 w 11799254"/>
              <a:gd name="connsiteY2433" fmla="*/ 6192555 h 6687061"/>
              <a:gd name="connsiteX2434" fmla="*/ 2472385 w 11799254"/>
              <a:gd name="connsiteY2434" fmla="*/ 6025729 h 6687061"/>
              <a:gd name="connsiteX2435" fmla="*/ 2472613 w 11799254"/>
              <a:gd name="connsiteY2435" fmla="*/ 6025146 h 6687061"/>
              <a:gd name="connsiteX2436" fmla="*/ 2472853 w 11799254"/>
              <a:gd name="connsiteY2436" fmla="*/ 6024576 h 6687061"/>
              <a:gd name="connsiteX2437" fmla="*/ 2512369 w 11799254"/>
              <a:gd name="connsiteY2437" fmla="*/ 5928838 h 6687061"/>
              <a:gd name="connsiteX2438" fmla="*/ 2509873 w 11799254"/>
              <a:gd name="connsiteY2438" fmla="*/ 5925112 h 6687061"/>
              <a:gd name="connsiteX2439" fmla="*/ 2248569 w 11799254"/>
              <a:gd name="connsiteY2439" fmla="*/ 5925112 h 6687061"/>
              <a:gd name="connsiteX2440" fmla="*/ 2003203 w 11799254"/>
              <a:gd name="connsiteY2440" fmla="*/ 6074891 h 6687061"/>
              <a:gd name="connsiteX2441" fmla="*/ 1959684 w 11799254"/>
              <a:gd name="connsiteY2441" fmla="*/ 6188905 h 6687061"/>
              <a:gd name="connsiteX2442" fmla="*/ 1962205 w 11799254"/>
              <a:gd name="connsiteY2442" fmla="*/ 6192555 h 6687061"/>
              <a:gd name="connsiteX2443" fmla="*/ 2584229 w 11799254"/>
              <a:gd name="connsiteY2443" fmla="*/ 6238611 h 6687061"/>
              <a:gd name="connsiteX2444" fmla="*/ 2895526 w 11799254"/>
              <a:gd name="connsiteY2444" fmla="*/ 6238611 h 6687061"/>
              <a:gd name="connsiteX2445" fmla="*/ 3184677 w 11799254"/>
              <a:gd name="connsiteY2445" fmla="*/ 6042155 h 6687061"/>
              <a:gd name="connsiteX2446" fmla="*/ 3241765 w 11799254"/>
              <a:gd name="connsiteY2446" fmla="*/ 5903871 h 6687061"/>
              <a:gd name="connsiteX2447" fmla="*/ 3224192 w 11799254"/>
              <a:gd name="connsiteY2447" fmla="*/ 5879055 h 6687061"/>
              <a:gd name="connsiteX2448" fmla="*/ 2917849 w 11799254"/>
              <a:gd name="connsiteY2448" fmla="*/ 5879055 h 6687061"/>
              <a:gd name="connsiteX2449" fmla="*/ 2629458 w 11799254"/>
              <a:gd name="connsiteY2449" fmla="*/ 6058466 h 6687061"/>
              <a:gd name="connsiteX2450" fmla="*/ 2568925 w 11799254"/>
              <a:gd name="connsiteY2450" fmla="*/ 6217028 h 6687061"/>
              <a:gd name="connsiteX2451" fmla="*/ 2584229 w 11799254"/>
              <a:gd name="connsiteY2451" fmla="*/ 6238611 h 6687061"/>
              <a:gd name="connsiteX2452" fmla="*/ 440344 w 11799254"/>
              <a:gd name="connsiteY2452" fmla="*/ 5783850 h 6687061"/>
              <a:gd name="connsiteX2453" fmla="*/ 751644 w 11799254"/>
              <a:gd name="connsiteY2453" fmla="*/ 5783850 h 6687061"/>
              <a:gd name="connsiteX2454" fmla="*/ 1040793 w 11799254"/>
              <a:gd name="connsiteY2454" fmla="*/ 5587393 h 6687061"/>
              <a:gd name="connsiteX2455" fmla="*/ 1097884 w 11799254"/>
              <a:gd name="connsiteY2455" fmla="*/ 5449109 h 6687061"/>
              <a:gd name="connsiteX2456" fmla="*/ 1080309 w 11799254"/>
              <a:gd name="connsiteY2456" fmla="*/ 5424294 h 6687061"/>
              <a:gd name="connsiteX2457" fmla="*/ 773957 w 11799254"/>
              <a:gd name="connsiteY2457" fmla="*/ 5424294 h 6687061"/>
              <a:gd name="connsiteX2458" fmla="*/ 485577 w 11799254"/>
              <a:gd name="connsiteY2458" fmla="*/ 5603704 h 6687061"/>
              <a:gd name="connsiteX2459" fmla="*/ 425052 w 11799254"/>
              <a:gd name="connsiteY2459" fmla="*/ 5762266 h 6687061"/>
              <a:gd name="connsiteX2460" fmla="*/ 440344 w 11799254"/>
              <a:gd name="connsiteY2460" fmla="*/ 5783850 h 6687061"/>
              <a:gd name="connsiteX2461" fmla="*/ 3400979 w 11799254"/>
              <a:gd name="connsiteY2461" fmla="*/ 454764 h 6687061"/>
              <a:gd name="connsiteX2462" fmla="*/ 3094636 w 11799254"/>
              <a:gd name="connsiteY2462" fmla="*/ 454764 h 6687061"/>
              <a:gd name="connsiteX2463" fmla="*/ 2806245 w 11799254"/>
              <a:gd name="connsiteY2463" fmla="*/ 634172 h 6687061"/>
              <a:gd name="connsiteX2464" fmla="*/ 2745724 w 11799254"/>
              <a:gd name="connsiteY2464" fmla="*/ 792735 h 6687061"/>
              <a:gd name="connsiteX2465" fmla="*/ 2761016 w 11799254"/>
              <a:gd name="connsiteY2465" fmla="*/ 814326 h 6687061"/>
              <a:gd name="connsiteX2466" fmla="*/ 3072313 w 11799254"/>
              <a:gd name="connsiteY2466" fmla="*/ 814326 h 6687061"/>
              <a:gd name="connsiteX2467" fmla="*/ 3361464 w 11799254"/>
              <a:gd name="connsiteY2467" fmla="*/ 617863 h 6687061"/>
              <a:gd name="connsiteX2468" fmla="*/ 3418552 w 11799254"/>
              <a:gd name="connsiteY2468" fmla="*/ 479577 h 6687061"/>
              <a:gd name="connsiteX2469" fmla="*/ 3400979 w 11799254"/>
              <a:gd name="connsiteY2469" fmla="*/ 454764 h 6687061"/>
              <a:gd name="connsiteX2470" fmla="*/ 1248518 w 11799254"/>
              <a:gd name="connsiteY2470" fmla="*/ 6238611 h 6687061"/>
              <a:gd name="connsiteX2471" fmla="*/ 1559816 w 11799254"/>
              <a:gd name="connsiteY2471" fmla="*/ 6238611 h 6687061"/>
              <a:gd name="connsiteX2472" fmla="*/ 1848967 w 11799254"/>
              <a:gd name="connsiteY2472" fmla="*/ 6042155 h 6687061"/>
              <a:gd name="connsiteX2473" fmla="*/ 1906068 w 11799254"/>
              <a:gd name="connsiteY2473" fmla="*/ 5903871 h 6687061"/>
              <a:gd name="connsiteX2474" fmla="*/ 1888496 w 11799254"/>
              <a:gd name="connsiteY2474" fmla="*/ 5879055 h 6687061"/>
              <a:gd name="connsiteX2475" fmla="*/ 1582127 w 11799254"/>
              <a:gd name="connsiteY2475" fmla="*/ 5879055 h 6687061"/>
              <a:gd name="connsiteX2476" fmla="*/ 1293749 w 11799254"/>
              <a:gd name="connsiteY2476" fmla="*/ 6058466 h 6687061"/>
              <a:gd name="connsiteX2477" fmla="*/ 1233225 w 11799254"/>
              <a:gd name="connsiteY2477" fmla="*/ 6217028 h 6687061"/>
              <a:gd name="connsiteX2478" fmla="*/ 1248517 w 11799254"/>
              <a:gd name="connsiteY2478" fmla="*/ 6238611 h 6687061"/>
              <a:gd name="connsiteX2479" fmla="*/ 1094328 w 11799254"/>
              <a:gd name="connsiteY2479" fmla="*/ 5762266 h 6687061"/>
              <a:gd name="connsiteX2480" fmla="*/ 1154859 w 11799254"/>
              <a:gd name="connsiteY2480" fmla="*/ 5603704 h 6687061"/>
              <a:gd name="connsiteX2481" fmla="*/ 1443234 w 11799254"/>
              <a:gd name="connsiteY2481" fmla="*/ 5424294 h 6687061"/>
              <a:gd name="connsiteX2482" fmla="*/ 1749590 w 11799254"/>
              <a:gd name="connsiteY2482" fmla="*/ 5424294 h 6687061"/>
              <a:gd name="connsiteX2483" fmla="*/ 1767162 w 11799254"/>
              <a:gd name="connsiteY2483" fmla="*/ 5449109 h 6687061"/>
              <a:gd name="connsiteX2484" fmla="*/ 1710074 w 11799254"/>
              <a:gd name="connsiteY2484" fmla="*/ 5587393 h 6687061"/>
              <a:gd name="connsiteX2485" fmla="*/ 1420923 w 11799254"/>
              <a:gd name="connsiteY2485" fmla="*/ 5783862 h 6687061"/>
              <a:gd name="connsiteX2486" fmla="*/ 1109620 w 11799254"/>
              <a:gd name="connsiteY2486" fmla="*/ 5783862 h 6687061"/>
              <a:gd name="connsiteX2487" fmla="*/ 1094328 w 11799254"/>
              <a:gd name="connsiteY2487" fmla="*/ 5762266 h 6687061"/>
              <a:gd name="connsiteX2488" fmla="*/ 1156870 w 11799254"/>
              <a:gd name="connsiteY2488" fmla="*/ 5737793 h 6687061"/>
              <a:gd name="connsiteX2489" fmla="*/ 1420923 w 11799254"/>
              <a:gd name="connsiteY2489" fmla="*/ 5737793 h 6687061"/>
              <a:gd name="connsiteX2490" fmla="*/ 1667062 w 11799254"/>
              <a:gd name="connsiteY2490" fmla="*/ 5570968 h 6687061"/>
              <a:gd name="connsiteX2491" fmla="*/ 1667277 w 11799254"/>
              <a:gd name="connsiteY2491" fmla="*/ 5570385 h 6687061"/>
              <a:gd name="connsiteX2492" fmla="*/ 1667518 w 11799254"/>
              <a:gd name="connsiteY2492" fmla="*/ 5569814 h 6687061"/>
              <a:gd name="connsiteX2493" fmla="*/ 1707033 w 11799254"/>
              <a:gd name="connsiteY2493" fmla="*/ 5474076 h 6687061"/>
              <a:gd name="connsiteX2494" fmla="*/ 1704550 w 11799254"/>
              <a:gd name="connsiteY2494" fmla="*/ 5470350 h 6687061"/>
              <a:gd name="connsiteX2495" fmla="*/ 1443234 w 11799254"/>
              <a:gd name="connsiteY2495" fmla="*/ 5470350 h 6687061"/>
              <a:gd name="connsiteX2496" fmla="*/ 1197872 w 11799254"/>
              <a:gd name="connsiteY2496" fmla="*/ 5620129 h 6687061"/>
              <a:gd name="connsiteX2497" fmla="*/ 1154351 w 11799254"/>
              <a:gd name="connsiteY2497" fmla="*/ 5734143 h 6687061"/>
              <a:gd name="connsiteX2498" fmla="*/ 1156869 w 11799254"/>
              <a:gd name="connsiteY2498" fmla="*/ 5737793 h 6687061"/>
              <a:gd name="connsiteX2499" fmla="*/ 212000 w 11799254"/>
              <a:gd name="connsiteY2499" fmla="*/ 5313816 h 6687061"/>
              <a:gd name="connsiteX2500" fmla="*/ 272531 w 11799254"/>
              <a:gd name="connsiteY2500" fmla="*/ 5155254 h 6687061"/>
              <a:gd name="connsiteX2501" fmla="*/ 560912 w 11799254"/>
              <a:gd name="connsiteY2501" fmla="*/ 4975843 h 6687061"/>
              <a:gd name="connsiteX2502" fmla="*/ 867264 w 11799254"/>
              <a:gd name="connsiteY2502" fmla="*/ 4975843 h 6687061"/>
              <a:gd name="connsiteX2503" fmla="*/ 867264 w 11799254"/>
              <a:gd name="connsiteY2503" fmla="*/ 4975843 h 6687061"/>
              <a:gd name="connsiteX2504" fmla="*/ 884839 w 11799254"/>
              <a:gd name="connsiteY2504" fmla="*/ 5000659 h 6687061"/>
              <a:gd name="connsiteX2505" fmla="*/ 827747 w 11799254"/>
              <a:gd name="connsiteY2505" fmla="*/ 5138942 h 6687061"/>
              <a:gd name="connsiteX2506" fmla="*/ 538594 w 11799254"/>
              <a:gd name="connsiteY2506" fmla="*/ 5335412 h 6687061"/>
              <a:gd name="connsiteX2507" fmla="*/ 227300 w 11799254"/>
              <a:gd name="connsiteY2507" fmla="*/ 5335412 h 6687061"/>
              <a:gd name="connsiteX2508" fmla="*/ 212001 w 11799254"/>
              <a:gd name="connsiteY2508" fmla="*/ 5313816 h 6687061"/>
              <a:gd name="connsiteX2509" fmla="*/ 274542 w 11799254"/>
              <a:gd name="connsiteY2509" fmla="*/ 5289355 h 6687061"/>
              <a:gd name="connsiteX2510" fmla="*/ 538593 w 11799254"/>
              <a:gd name="connsiteY2510" fmla="*/ 5289355 h 6687061"/>
              <a:gd name="connsiteX2511" fmla="*/ 784728 w 11799254"/>
              <a:gd name="connsiteY2511" fmla="*/ 5122517 h 6687061"/>
              <a:gd name="connsiteX2512" fmla="*/ 784951 w 11799254"/>
              <a:gd name="connsiteY2512" fmla="*/ 5121934 h 6687061"/>
              <a:gd name="connsiteX2513" fmla="*/ 785186 w 11799254"/>
              <a:gd name="connsiteY2513" fmla="*/ 5121364 h 6687061"/>
              <a:gd name="connsiteX2514" fmla="*/ 824709 w 11799254"/>
              <a:gd name="connsiteY2514" fmla="*/ 5025626 h 6687061"/>
              <a:gd name="connsiteX2515" fmla="*/ 822216 w 11799254"/>
              <a:gd name="connsiteY2515" fmla="*/ 5021913 h 6687061"/>
              <a:gd name="connsiteX2516" fmla="*/ 560912 w 11799254"/>
              <a:gd name="connsiteY2516" fmla="*/ 5021913 h 6687061"/>
              <a:gd name="connsiteX2517" fmla="*/ 315544 w 11799254"/>
              <a:gd name="connsiteY2517" fmla="*/ 5171679 h 6687061"/>
              <a:gd name="connsiteX2518" fmla="*/ 272023 w 11799254"/>
              <a:gd name="connsiteY2518" fmla="*/ 5285693 h 6687061"/>
              <a:gd name="connsiteX2519" fmla="*/ 274541 w 11799254"/>
              <a:gd name="connsiteY2519" fmla="*/ 5289355 h 6687061"/>
              <a:gd name="connsiteX2520" fmla="*/ 6793788 w 11799254"/>
              <a:gd name="connsiteY2520" fmla="*/ 2434261 h 6687061"/>
              <a:gd name="connsiteX2521" fmla="*/ 6733254 w 11799254"/>
              <a:gd name="connsiteY2521" fmla="*/ 2592823 h 6687061"/>
              <a:gd name="connsiteX2522" fmla="*/ 6748545 w 11799254"/>
              <a:gd name="connsiteY2522" fmla="*/ 2614420 h 6687061"/>
              <a:gd name="connsiteX2523" fmla="*/ 7059842 w 11799254"/>
              <a:gd name="connsiteY2523" fmla="*/ 2614420 h 6687061"/>
              <a:gd name="connsiteX2524" fmla="*/ 7348993 w 11799254"/>
              <a:gd name="connsiteY2524" fmla="*/ 2417950 h 6687061"/>
              <a:gd name="connsiteX2525" fmla="*/ 7406093 w 11799254"/>
              <a:gd name="connsiteY2525" fmla="*/ 2279666 h 6687061"/>
              <a:gd name="connsiteX2526" fmla="*/ 7388508 w 11799254"/>
              <a:gd name="connsiteY2526" fmla="*/ 2254863 h 6687061"/>
              <a:gd name="connsiteX2527" fmla="*/ 7082165 w 11799254"/>
              <a:gd name="connsiteY2527" fmla="*/ 2254863 h 6687061"/>
              <a:gd name="connsiteX2528" fmla="*/ 6793788 w 11799254"/>
              <a:gd name="connsiteY2528" fmla="*/ 2434261 h 6687061"/>
              <a:gd name="connsiteX2529" fmla="*/ 7460989 w 11799254"/>
              <a:gd name="connsiteY2529" fmla="*/ 1351651 h 6687061"/>
              <a:gd name="connsiteX2530" fmla="*/ 7767346 w 11799254"/>
              <a:gd name="connsiteY2530" fmla="*/ 1351651 h 6687061"/>
              <a:gd name="connsiteX2531" fmla="*/ 7767346 w 11799254"/>
              <a:gd name="connsiteY2531" fmla="*/ 1351651 h 6687061"/>
              <a:gd name="connsiteX2532" fmla="*/ 7784917 w 11799254"/>
              <a:gd name="connsiteY2532" fmla="*/ 1376467 h 6687061"/>
              <a:gd name="connsiteX2533" fmla="*/ 7727830 w 11799254"/>
              <a:gd name="connsiteY2533" fmla="*/ 1514750 h 6687061"/>
              <a:gd name="connsiteX2534" fmla="*/ 7438679 w 11799254"/>
              <a:gd name="connsiteY2534" fmla="*/ 1711220 h 6687061"/>
              <a:gd name="connsiteX2535" fmla="*/ 7127382 w 11799254"/>
              <a:gd name="connsiteY2535" fmla="*/ 1711220 h 6687061"/>
              <a:gd name="connsiteX2536" fmla="*/ 7112090 w 11799254"/>
              <a:gd name="connsiteY2536" fmla="*/ 1689624 h 6687061"/>
              <a:gd name="connsiteX2537" fmla="*/ 7172612 w 11799254"/>
              <a:gd name="connsiteY2537" fmla="*/ 1531062 h 6687061"/>
              <a:gd name="connsiteX2538" fmla="*/ 7460989 w 11799254"/>
              <a:gd name="connsiteY2538" fmla="*/ 1351651 h 6687061"/>
              <a:gd name="connsiteX2539" fmla="*/ 7722306 w 11799254"/>
              <a:gd name="connsiteY2539" fmla="*/ 1397708 h 6687061"/>
              <a:gd name="connsiteX2540" fmla="*/ 7460989 w 11799254"/>
              <a:gd name="connsiteY2540" fmla="*/ 1397708 h 6687061"/>
              <a:gd name="connsiteX2541" fmla="*/ 7215623 w 11799254"/>
              <a:gd name="connsiteY2541" fmla="*/ 1547487 h 6687061"/>
              <a:gd name="connsiteX2542" fmla="*/ 7172104 w 11799254"/>
              <a:gd name="connsiteY2542" fmla="*/ 1661501 h 6687061"/>
              <a:gd name="connsiteX2543" fmla="*/ 7174626 w 11799254"/>
              <a:gd name="connsiteY2543" fmla="*/ 1665151 h 6687061"/>
              <a:gd name="connsiteX2544" fmla="*/ 7438679 w 11799254"/>
              <a:gd name="connsiteY2544" fmla="*/ 1665151 h 6687061"/>
              <a:gd name="connsiteX2545" fmla="*/ 7684817 w 11799254"/>
              <a:gd name="connsiteY2545" fmla="*/ 1498325 h 6687061"/>
              <a:gd name="connsiteX2546" fmla="*/ 7685033 w 11799254"/>
              <a:gd name="connsiteY2546" fmla="*/ 1497742 h 6687061"/>
              <a:gd name="connsiteX2547" fmla="*/ 7685261 w 11799254"/>
              <a:gd name="connsiteY2547" fmla="*/ 1497172 h 6687061"/>
              <a:gd name="connsiteX2548" fmla="*/ 7724802 w 11799254"/>
              <a:gd name="connsiteY2548" fmla="*/ 1401434 h 6687061"/>
              <a:gd name="connsiteX2549" fmla="*/ 7722306 w 11799254"/>
              <a:gd name="connsiteY2549" fmla="*/ 1397720 h 6687061"/>
              <a:gd name="connsiteX2550" fmla="*/ 7266288 w 11799254"/>
              <a:gd name="connsiteY2550" fmla="*/ 2165982 h 6687061"/>
              <a:gd name="connsiteX2551" fmla="*/ 7577572 w 11799254"/>
              <a:gd name="connsiteY2551" fmla="*/ 2165982 h 6687061"/>
              <a:gd name="connsiteX2552" fmla="*/ 7866736 w 11799254"/>
              <a:gd name="connsiteY2552" fmla="*/ 1969512 h 6687061"/>
              <a:gd name="connsiteX2553" fmla="*/ 7923823 w 11799254"/>
              <a:gd name="connsiteY2553" fmla="*/ 1831228 h 6687061"/>
              <a:gd name="connsiteX2554" fmla="*/ 7906251 w 11799254"/>
              <a:gd name="connsiteY2554" fmla="*/ 1806413 h 6687061"/>
              <a:gd name="connsiteX2555" fmla="*/ 7599895 w 11799254"/>
              <a:gd name="connsiteY2555" fmla="*/ 1806413 h 6687061"/>
              <a:gd name="connsiteX2556" fmla="*/ 7311518 w 11799254"/>
              <a:gd name="connsiteY2556" fmla="*/ 1985824 h 6687061"/>
              <a:gd name="connsiteX2557" fmla="*/ 7250984 w 11799254"/>
              <a:gd name="connsiteY2557" fmla="*/ 2144386 h 6687061"/>
              <a:gd name="connsiteX2558" fmla="*/ 7266288 w 11799254"/>
              <a:gd name="connsiteY2558" fmla="*/ 2165982 h 6687061"/>
              <a:gd name="connsiteX2559" fmla="*/ 8336019 w 11799254"/>
              <a:gd name="connsiteY2559" fmla="*/ 2895347 h 6687061"/>
              <a:gd name="connsiteX2560" fmla="*/ 8275485 w 11799254"/>
              <a:gd name="connsiteY2560" fmla="*/ 3053910 h 6687061"/>
              <a:gd name="connsiteX2561" fmla="*/ 8290777 w 11799254"/>
              <a:gd name="connsiteY2561" fmla="*/ 3075506 h 6687061"/>
              <a:gd name="connsiteX2562" fmla="*/ 8602073 w 11799254"/>
              <a:gd name="connsiteY2562" fmla="*/ 3075506 h 6687061"/>
              <a:gd name="connsiteX2563" fmla="*/ 8891224 w 11799254"/>
              <a:gd name="connsiteY2563" fmla="*/ 2879036 h 6687061"/>
              <a:gd name="connsiteX2564" fmla="*/ 8948325 w 11799254"/>
              <a:gd name="connsiteY2564" fmla="*/ 2740752 h 6687061"/>
              <a:gd name="connsiteX2565" fmla="*/ 8930752 w 11799254"/>
              <a:gd name="connsiteY2565" fmla="*/ 2715937 h 6687061"/>
              <a:gd name="connsiteX2566" fmla="*/ 8930752 w 11799254"/>
              <a:gd name="connsiteY2566" fmla="*/ 2715937 h 6687061"/>
              <a:gd name="connsiteX2567" fmla="*/ 8624396 w 11799254"/>
              <a:gd name="connsiteY2567" fmla="*/ 2715937 h 6687061"/>
              <a:gd name="connsiteX2568" fmla="*/ 8336019 w 11799254"/>
              <a:gd name="connsiteY2568" fmla="*/ 2895347 h 6687061"/>
              <a:gd name="connsiteX2569" fmla="*/ 9181667 w 11799254"/>
              <a:gd name="connsiteY2569" fmla="*/ 3782236 h 6687061"/>
              <a:gd name="connsiteX2570" fmla="*/ 9238768 w 11799254"/>
              <a:gd name="connsiteY2570" fmla="*/ 3643952 h 6687061"/>
              <a:gd name="connsiteX2571" fmla="*/ 9221183 w 11799254"/>
              <a:gd name="connsiteY2571" fmla="*/ 3619136 h 6687061"/>
              <a:gd name="connsiteX2572" fmla="*/ 9221183 w 11799254"/>
              <a:gd name="connsiteY2572" fmla="*/ 3619136 h 6687061"/>
              <a:gd name="connsiteX2573" fmla="*/ 8914840 w 11799254"/>
              <a:gd name="connsiteY2573" fmla="*/ 3619136 h 6687061"/>
              <a:gd name="connsiteX2574" fmla="*/ 8626449 w 11799254"/>
              <a:gd name="connsiteY2574" fmla="*/ 3798547 h 6687061"/>
              <a:gd name="connsiteX2575" fmla="*/ 8565928 w 11799254"/>
              <a:gd name="connsiteY2575" fmla="*/ 3957109 h 6687061"/>
              <a:gd name="connsiteX2576" fmla="*/ 8581220 w 11799254"/>
              <a:gd name="connsiteY2576" fmla="*/ 3978705 h 6687061"/>
              <a:gd name="connsiteX2577" fmla="*/ 8892516 w 11799254"/>
              <a:gd name="connsiteY2577" fmla="*/ 3978705 h 6687061"/>
              <a:gd name="connsiteX2578" fmla="*/ 9181667 w 11799254"/>
              <a:gd name="connsiteY2578" fmla="*/ 3782236 h 6687061"/>
              <a:gd name="connsiteX2579" fmla="*/ 9091627 w 11799254"/>
              <a:gd name="connsiteY2579" fmla="*/ 2254863 h 6687061"/>
              <a:gd name="connsiteX2580" fmla="*/ 8803248 w 11799254"/>
              <a:gd name="connsiteY2580" fmla="*/ 2434261 h 6687061"/>
              <a:gd name="connsiteX2581" fmla="*/ 8742715 w 11799254"/>
              <a:gd name="connsiteY2581" fmla="*/ 2592823 h 6687061"/>
              <a:gd name="connsiteX2582" fmla="*/ 8758007 w 11799254"/>
              <a:gd name="connsiteY2582" fmla="*/ 2614420 h 6687061"/>
              <a:gd name="connsiteX2583" fmla="*/ 9069303 w 11799254"/>
              <a:gd name="connsiteY2583" fmla="*/ 2614420 h 6687061"/>
              <a:gd name="connsiteX2584" fmla="*/ 9358454 w 11799254"/>
              <a:gd name="connsiteY2584" fmla="*/ 2417950 h 6687061"/>
              <a:gd name="connsiteX2585" fmla="*/ 9415555 w 11799254"/>
              <a:gd name="connsiteY2585" fmla="*/ 2279666 h 6687061"/>
              <a:gd name="connsiteX2586" fmla="*/ 9397970 w 11799254"/>
              <a:gd name="connsiteY2586" fmla="*/ 2254863 h 6687061"/>
              <a:gd name="connsiteX2587" fmla="*/ 9091627 w 11799254"/>
              <a:gd name="connsiteY2587" fmla="*/ 2254863 h 6687061"/>
              <a:gd name="connsiteX2588" fmla="*/ 9271341 w 11799254"/>
              <a:gd name="connsiteY2588" fmla="*/ 3075493 h 6687061"/>
              <a:gd name="connsiteX2589" fmla="*/ 8960056 w 11799254"/>
              <a:gd name="connsiteY2589" fmla="*/ 3075493 h 6687061"/>
              <a:gd name="connsiteX2590" fmla="*/ 8944765 w 11799254"/>
              <a:gd name="connsiteY2590" fmla="*/ 3053910 h 6687061"/>
              <a:gd name="connsiteX2591" fmla="*/ 9005286 w 11799254"/>
              <a:gd name="connsiteY2591" fmla="*/ 2895347 h 6687061"/>
              <a:gd name="connsiteX2592" fmla="*/ 9293664 w 11799254"/>
              <a:gd name="connsiteY2592" fmla="*/ 2715937 h 6687061"/>
              <a:gd name="connsiteX2593" fmla="*/ 9600020 w 11799254"/>
              <a:gd name="connsiteY2593" fmla="*/ 2715937 h 6687061"/>
              <a:gd name="connsiteX2594" fmla="*/ 9600020 w 11799254"/>
              <a:gd name="connsiteY2594" fmla="*/ 2715937 h 6687061"/>
              <a:gd name="connsiteX2595" fmla="*/ 9617592 w 11799254"/>
              <a:gd name="connsiteY2595" fmla="*/ 2740752 h 6687061"/>
              <a:gd name="connsiteX2596" fmla="*/ 9560504 w 11799254"/>
              <a:gd name="connsiteY2596" fmla="*/ 2879036 h 6687061"/>
              <a:gd name="connsiteX2597" fmla="*/ 9271341 w 11799254"/>
              <a:gd name="connsiteY2597" fmla="*/ 3075493 h 6687061"/>
              <a:gd name="connsiteX2598" fmla="*/ 9007300 w 11799254"/>
              <a:gd name="connsiteY2598" fmla="*/ 3029436 h 6687061"/>
              <a:gd name="connsiteX2599" fmla="*/ 9271341 w 11799254"/>
              <a:gd name="connsiteY2599" fmla="*/ 3029436 h 6687061"/>
              <a:gd name="connsiteX2600" fmla="*/ 9517492 w 11799254"/>
              <a:gd name="connsiteY2600" fmla="*/ 2862598 h 6687061"/>
              <a:gd name="connsiteX2601" fmla="*/ 9517707 w 11799254"/>
              <a:gd name="connsiteY2601" fmla="*/ 2862028 h 6687061"/>
              <a:gd name="connsiteX2602" fmla="*/ 9517935 w 11799254"/>
              <a:gd name="connsiteY2602" fmla="*/ 2861458 h 6687061"/>
              <a:gd name="connsiteX2603" fmla="*/ 9557463 w 11799254"/>
              <a:gd name="connsiteY2603" fmla="*/ 2765720 h 6687061"/>
              <a:gd name="connsiteX2604" fmla="*/ 9554980 w 11799254"/>
              <a:gd name="connsiteY2604" fmla="*/ 2761994 h 6687061"/>
              <a:gd name="connsiteX2605" fmla="*/ 9293664 w 11799254"/>
              <a:gd name="connsiteY2605" fmla="*/ 2761994 h 6687061"/>
              <a:gd name="connsiteX2606" fmla="*/ 9048298 w 11799254"/>
              <a:gd name="connsiteY2606" fmla="*/ 2911773 h 6687061"/>
              <a:gd name="connsiteX2607" fmla="*/ 9004779 w 11799254"/>
              <a:gd name="connsiteY2607" fmla="*/ 3025774 h 6687061"/>
              <a:gd name="connsiteX2608" fmla="*/ 9007300 w 11799254"/>
              <a:gd name="connsiteY2608" fmla="*/ 3029436 h 6687061"/>
              <a:gd name="connsiteX2609" fmla="*/ 3552517 w 11799254"/>
              <a:gd name="connsiteY2609" fmla="*/ 903208 h 6687061"/>
              <a:gd name="connsiteX2610" fmla="*/ 3246161 w 11799254"/>
              <a:gd name="connsiteY2610" fmla="*/ 903208 h 6687061"/>
              <a:gd name="connsiteX2611" fmla="*/ 2957783 w 11799254"/>
              <a:gd name="connsiteY2611" fmla="*/ 1082616 h 6687061"/>
              <a:gd name="connsiteX2612" fmla="*/ 2897262 w 11799254"/>
              <a:gd name="connsiteY2612" fmla="*/ 1241179 h 6687061"/>
              <a:gd name="connsiteX2613" fmla="*/ 2912553 w 11799254"/>
              <a:gd name="connsiteY2613" fmla="*/ 1262770 h 6687061"/>
              <a:gd name="connsiteX2614" fmla="*/ 3223838 w 11799254"/>
              <a:gd name="connsiteY2614" fmla="*/ 1262770 h 6687061"/>
              <a:gd name="connsiteX2615" fmla="*/ 3513001 w 11799254"/>
              <a:gd name="connsiteY2615" fmla="*/ 1066307 h 6687061"/>
              <a:gd name="connsiteX2616" fmla="*/ 3570089 w 11799254"/>
              <a:gd name="connsiteY2616" fmla="*/ 928021 h 6687061"/>
              <a:gd name="connsiteX2617" fmla="*/ 3552517 w 11799254"/>
              <a:gd name="connsiteY2617" fmla="*/ 903208 h 6687061"/>
              <a:gd name="connsiteX2618" fmla="*/ 4423821 w 11799254"/>
              <a:gd name="connsiteY2618" fmla="*/ 1351651 h 6687061"/>
              <a:gd name="connsiteX2619" fmla="*/ 4117465 w 11799254"/>
              <a:gd name="connsiteY2619" fmla="*/ 1351651 h 6687061"/>
              <a:gd name="connsiteX2620" fmla="*/ 3829087 w 11799254"/>
              <a:gd name="connsiteY2620" fmla="*/ 1531062 h 6687061"/>
              <a:gd name="connsiteX2621" fmla="*/ 3768566 w 11799254"/>
              <a:gd name="connsiteY2621" fmla="*/ 1689624 h 6687061"/>
              <a:gd name="connsiteX2622" fmla="*/ 3783858 w 11799254"/>
              <a:gd name="connsiteY2622" fmla="*/ 1711220 h 6687061"/>
              <a:gd name="connsiteX2623" fmla="*/ 4095154 w 11799254"/>
              <a:gd name="connsiteY2623" fmla="*/ 1711220 h 6687061"/>
              <a:gd name="connsiteX2624" fmla="*/ 4384306 w 11799254"/>
              <a:gd name="connsiteY2624" fmla="*/ 1514750 h 6687061"/>
              <a:gd name="connsiteX2625" fmla="*/ 4441393 w 11799254"/>
              <a:gd name="connsiteY2625" fmla="*/ 1376467 h 6687061"/>
              <a:gd name="connsiteX2626" fmla="*/ 4423821 w 11799254"/>
              <a:gd name="connsiteY2626" fmla="*/ 1351651 h 6687061"/>
              <a:gd name="connsiteX2627" fmla="*/ 4638515 w 11799254"/>
              <a:gd name="connsiteY2627" fmla="*/ 1985824 h 6687061"/>
              <a:gd name="connsiteX2628" fmla="*/ 4577994 w 11799254"/>
              <a:gd name="connsiteY2628" fmla="*/ 2144386 h 6687061"/>
              <a:gd name="connsiteX2629" fmla="*/ 4593286 w 11799254"/>
              <a:gd name="connsiteY2629" fmla="*/ 2165982 h 6687061"/>
              <a:gd name="connsiteX2630" fmla="*/ 4904582 w 11799254"/>
              <a:gd name="connsiteY2630" fmla="*/ 2165982 h 6687061"/>
              <a:gd name="connsiteX2631" fmla="*/ 5193733 w 11799254"/>
              <a:gd name="connsiteY2631" fmla="*/ 1969512 h 6687061"/>
              <a:gd name="connsiteX2632" fmla="*/ 5250821 w 11799254"/>
              <a:gd name="connsiteY2632" fmla="*/ 1831228 h 6687061"/>
              <a:gd name="connsiteX2633" fmla="*/ 5233249 w 11799254"/>
              <a:gd name="connsiteY2633" fmla="*/ 1806413 h 6687061"/>
              <a:gd name="connsiteX2634" fmla="*/ 4926893 w 11799254"/>
              <a:gd name="connsiteY2634" fmla="*/ 1806413 h 6687061"/>
              <a:gd name="connsiteX2635" fmla="*/ 4638515 w 11799254"/>
              <a:gd name="connsiteY2635" fmla="*/ 1985824 h 6687061"/>
              <a:gd name="connsiteX2636" fmla="*/ 4221784 w 11799254"/>
              <a:gd name="connsiteY2636" fmla="*/ 903208 h 6687061"/>
              <a:gd name="connsiteX2637" fmla="*/ 3915428 w 11799254"/>
              <a:gd name="connsiteY2637" fmla="*/ 903208 h 6687061"/>
              <a:gd name="connsiteX2638" fmla="*/ 3627050 w 11799254"/>
              <a:gd name="connsiteY2638" fmla="*/ 1082616 h 6687061"/>
              <a:gd name="connsiteX2639" fmla="*/ 3566529 w 11799254"/>
              <a:gd name="connsiteY2639" fmla="*/ 1241179 h 6687061"/>
              <a:gd name="connsiteX2640" fmla="*/ 3581821 w 11799254"/>
              <a:gd name="connsiteY2640" fmla="*/ 1262770 h 6687061"/>
              <a:gd name="connsiteX2641" fmla="*/ 3893118 w 11799254"/>
              <a:gd name="connsiteY2641" fmla="*/ 1262770 h 6687061"/>
              <a:gd name="connsiteX2642" fmla="*/ 4182268 w 11799254"/>
              <a:gd name="connsiteY2642" fmla="*/ 1066307 h 6687061"/>
              <a:gd name="connsiteX2643" fmla="*/ 4239357 w 11799254"/>
              <a:gd name="connsiteY2643" fmla="*/ 928021 h 6687061"/>
              <a:gd name="connsiteX2644" fmla="*/ 4221784 w 11799254"/>
              <a:gd name="connsiteY2644" fmla="*/ 903208 h 6687061"/>
              <a:gd name="connsiteX2645" fmla="*/ 6230841 w 11799254"/>
              <a:gd name="connsiteY2645" fmla="*/ 903208 h 6687061"/>
              <a:gd name="connsiteX2646" fmla="*/ 5924485 w 11799254"/>
              <a:gd name="connsiteY2646" fmla="*/ 903208 h 6687061"/>
              <a:gd name="connsiteX2647" fmla="*/ 5636107 w 11799254"/>
              <a:gd name="connsiteY2647" fmla="*/ 1082616 h 6687061"/>
              <a:gd name="connsiteX2648" fmla="*/ 5575573 w 11799254"/>
              <a:gd name="connsiteY2648" fmla="*/ 1241179 h 6687061"/>
              <a:gd name="connsiteX2649" fmla="*/ 5590877 w 11799254"/>
              <a:gd name="connsiteY2649" fmla="*/ 1262770 h 6687061"/>
              <a:gd name="connsiteX2650" fmla="*/ 5902174 w 11799254"/>
              <a:gd name="connsiteY2650" fmla="*/ 1262770 h 6687061"/>
              <a:gd name="connsiteX2651" fmla="*/ 6191325 w 11799254"/>
              <a:gd name="connsiteY2651" fmla="*/ 1066307 h 6687061"/>
              <a:gd name="connsiteX2652" fmla="*/ 6248413 w 11799254"/>
              <a:gd name="connsiteY2652" fmla="*/ 928021 h 6687061"/>
              <a:gd name="connsiteX2653" fmla="*/ 6230841 w 11799254"/>
              <a:gd name="connsiteY2653" fmla="*/ 903208 h 6687061"/>
              <a:gd name="connsiteX2654" fmla="*/ 5457254 w 11799254"/>
              <a:gd name="connsiteY2654" fmla="*/ 1351651 h 6687061"/>
              <a:gd name="connsiteX2655" fmla="*/ 5763610 w 11799254"/>
              <a:gd name="connsiteY2655" fmla="*/ 1351651 h 6687061"/>
              <a:gd name="connsiteX2656" fmla="*/ 5763610 w 11799254"/>
              <a:gd name="connsiteY2656" fmla="*/ 1351651 h 6687061"/>
              <a:gd name="connsiteX2657" fmla="*/ 5781182 w 11799254"/>
              <a:gd name="connsiteY2657" fmla="*/ 1376467 h 6687061"/>
              <a:gd name="connsiteX2658" fmla="*/ 5724095 w 11799254"/>
              <a:gd name="connsiteY2658" fmla="*/ 1514750 h 6687061"/>
              <a:gd name="connsiteX2659" fmla="*/ 5434944 w 11799254"/>
              <a:gd name="connsiteY2659" fmla="*/ 1711220 h 6687061"/>
              <a:gd name="connsiteX2660" fmla="*/ 5123647 w 11799254"/>
              <a:gd name="connsiteY2660" fmla="*/ 1711220 h 6687061"/>
              <a:gd name="connsiteX2661" fmla="*/ 5108355 w 11799254"/>
              <a:gd name="connsiteY2661" fmla="*/ 1689624 h 6687061"/>
              <a:gd name="connsiteX2662" fmla="*/ 5168876 w 11799254"/>
              <a:gd name="connsiteY2662" fmla="*/ 1531062 h 6687061"/>
              <a:gd name="connsiteX2663" fmla="*/ 5457254 w 11799254"/>
              <a:gd name="connsiteY2663" fmla="*/ 1351651 h 6687061"/>
              <a:gd name="connsiteX2664" fmla="*/ 5718571 w 11799254"/>
              <a:gd name="connsiteY2664" fmla="*/ 1397708 h 6687061"/>
              <a:gd name="connsiteX2665" fmla="*/ 5457254 w 11799254"/>
              <a:gd name="connsiteY2665" fmla="*/ 1397708 h 6687061"/>
              <a:gd name="connsiteX2666" fmla="*/ 5211888 w 11799254"/>
              <a:gd name="connsiteY2666" fmla="*/ 1547487 h 6687061"/>
              <a:gd name="connsiteX2667" fmla="*/ 5168369 w 11799254"/>
              <a:gd name="connsiteY2667" fmla="*/ 1661501 h 6687061"/>
              <a:gd name="connsiteX2668" fmla="*/ 5170878 w 11799254"/>
              <a:gd name="connsiteY2668" fmla="*/ 1665151 h 6687061"/>
              <a:gd name="connsiteX2669" fmla="*/ 5434931 w 11799254"/>
              <a:gd name="connsiteY2669" fmla="*/ 1665151 h 6687061"/>
              <a:gd name="connsiteX2670" fmla="*/ 5681082 w 11799254"/>
              <a:gd name="connsiteY2670" fmla="*/ 1498325 h 6687061"/>
              <a:gd name="connsiteX2671" fmla="*/ 5681298 w 11799254"/>
              <a:gd name="connsiteY2671" fmla="*/ 1497742 h 6687061"/>
              <a:gd name="connsiteX2672" fmla="*/ 5681526 w 11799254"/>
              <a:gd name="connsiteY2672" fmla="*/ 1497172 h 6687061"/>
              <a:gd name="connsiteX2673" fmla="*/ 5721054 w 11799254"/>
              <a:gd name="connsiteY2673" fmla="*/ 1401434 h 6687061"/>
              <a:gd name="connsiteX2674" fmla="*/ 5718558 w 11799254"/>
              <a:gd name="connsiteY2674" fmla="*/ 1397720 h 6687061"/>
              <a:gd name="connsiteX2675" fmla="*/ 6432877 w 11799254"/>
              <a:gd name="connsiteY2675" fmla="*/ 1351651 h 6687061"/>
              <a:gd name="connsiteX2676" fmla="*/ 6126534 w 11799254"/>
              <a:gd name="connsiteY2676" fmla="*/ 1351651 h 6687061"/>
              <a:gd name="connsiteX2677" fmla="*/ 5838144 w 11799254"/>
              <a:gd name="connsiteY2677" fmla="*/ 1531062 h 6687061"/>
              <a:gd name="connsiteX2678" fmla="*/ 5777622 w 11799254"/>
              <a:gd name="connsiteY2678" fmla="*/ 1689624 h 6687061"/>
              <a:gd name="connsiteX2679" fmla="*/ 5792914 w 11799254"/>
              <a:gd name="connsiteY2679" fmla="*/ 1711220 h 6687061"/>
              <a:gd name="connsiteX2680" fmla="*/ 6104211 w 11799254"/>
              <a:gd name="connsiteY2680" fmla="*/ 1711220 h 6687061"/>
              <a:gd name="connsiteX2681" fmla="*/ 6393362 w 11799254"/>
              <a:gd name="connsiteY2681" fmla="*/ 1514750 h 6687061"/>
              <a:gd name="connsiteX2682" fmla="*/ 6450462 w 11799254"/>
              <a:gd name="connsiteY2682" fmla="*/ 1376467 h 6687061"/>
              <a:gd name="connsiteX2683" fmla="*/ 6432877 w 11799254"/>
              <a:gd name="connsiteY2683" fmla="*/ 1351651 h 66870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Lst>
            <a:rect l="l" t="t" r="r" b="b"/>
            <a:pathLst>
              <a:path w="11799254" h="6687061">
                <a:moveTo>
                  <a:pt x="2745724" y="4865378"/>
                </a:moveTo>
                <a:lnTo>
                  <a:pt x="2806245" y="4706816"/>
                </a:lnTo>
                <a:cubicBezTo>
                  <a:pt x="2852108" y="4586668"/>
                  <a:pt x="2963661" y="4527406"/>
                  <a:pt x="3094636" y="4527406"/>
                </a:cubicBezTo>
                <a:lnTo>
                  <a:pt x="3400979" y="4527406"/>
                </a:lnTo>
                <a:cubicBezTo>
                  <a:pt x="3413750" y="4527406"/>
                  <a:pt x="3423024" y="4540498"/>
                  <a:pt x="3418552" y="4552221"/>
                </a:cubicBezTo>
                <a:lnTo>
                  <a:pt x="3361464" y="4690505"/>
                </a:lnTo>
                <a:cubicBezTo>
                  <a:pt x="3315931" y="4809803"/>
                  <a:pt x="3202363" y="4886962"/>
                  <a:pt x="3072313" y="4886962"/>
                </a:cubicBezTo>
                <a:lnTo>
                  <a:pt x="2761016" y="4886962"/>
                </a:lnTo>
                <a:cubicBezTo>
                  <a:pt x="2749905" y="4886962"/>
                  <a:pt x="2741822" y="4875568"/>
                  <a:pt x="2745724" y="4865378"/>
                </a:cubicBezTo>
                <a:close/>
                <a:moveTo>
                  <a:pt x="4631167" y="4432212"/>
                </a:moveTo>
                <a:lnTo>
                  <a:pt x="4942464" y="4432212"/>
                </a:lnTo>
                <a:cubicBezTo>
                  <a:pt x="5072501" y="4432212"/>
                  <a:pt x="5186081" y="4355042"/>
                  <a:pt x="5231615" y="4235743"/>
                </a:cubicBezTo>
                <a:lnTo>
                  <a:pt x="5288702" y="4097459"/>
                </a:lnTo>
                <a:cubicBezTo>
                  <a:pt x="5293174" y="4085748"/>
                  <a:pt x="5283900" y="4072643"/>
                  <a:pt x="5271130" y="4072643"/>
                </a:cubicBezTo>
                <a:lnTo>
                  <a:pt x="5271130" y="4072643"/>
                </a:lnTo>
                <a:cubicBezTo>
                  <a:pt x="5271130" y="4072643"/>
                  <a:pt x="4964774" y="4072643"/>
                  <a:pt x="4964774" y="4072643"/>
                </a:cubicBezTo>
                <a:cubicBezTo>
                  <a:pt x="4833824" y="4072643"/>
                  <a:pt x="4722259" y="4131919"/>
                  <a:pt x="4676396" y="4252054"/>
                </a:cubicBezTo>
                <a:lnTo>
                  <a:pt x="4615875" y="4410616"/>
                </a:lnTo>
                <a:cubicBezTo>
                  <a:pt x="4611973" y="4420806"/>
                  <a:pt x="4620055" y="4432212"/>
                  <a:pt x="4631167" y="4432212"/>
                </a:cubicBezTo>
                <a:close/>
                <a:moveTo>
                  <a:pt x="6744491" y="454764"/>
                </a:moveTo>
                <a:lnTo>
                  <a:pt x="6744491" y="454764"/>
                </a:lnTo>
                <a:cubicBezTo>
                  <a:pt x="6757261" y="454764"/>
                  <a:pt x="6766536" y="467859"/>
                  <a:pt x="6762063" y="479577"/>
                </a:cubicBezTo>
                <a:lnTo>
                  <a:pt x="6704976" y="617860"/>
                </a:lnTo>
                <a:cubicBezTo>
                  <a:pt x="6659443" y="737162"/>
                  <a:pt x="6545874" y="814326"/>
                  <a:pt x="6415824" y="814326"/>
                </a:cubicBezTo>
                <a:lnTo>
                  <a:pt x="6104528" y="814326"/>
                </a:lnTo>
                <a:cubicBezTo>
                  <a:pt x="6093417" y="814326"/>
                  <a:pt x="6085334" y="802927"/>
                  <a:pt x="6089236" y="792731"/>
                </a:cubicBezTo>
                <a:lnTo>
                  <a:pt x="6149757" y="634172"/>
                </a:lnTo>
                <a:cubicBezTo>
                  <a:pt x="6195620" y="514031"/>
                  <a:pt x="6307173" y="454764"/>
                  <a:pt x="6438135" y="454764"/>
                </a:cubicBezTo>
                <a:lnTo>
                  <a:pt x="6744491" y="454764"/>
                </a:lnTo>
                <a:close/>
                <a:moveTo>
                  <a:pt x="6699452" y="500825"/>
                </a:moveTo>
                <a:lnTo>
                  <a:pt x="6438135" y="500825"/>
                </a:lnTo>
                <a:cubicBezTo>
                  <a:pt x="6318537" y="500825"/>
                  <a:pt x="6229105" y="555416"/>
                  <a:pt x="6192769" y="650603"/>
                </a:cubicBezTo>
                <a:lnTo>
                  <a:pt x="6149263" y="764609"/>
                </a:lnTo>
                <a:cubicBezTo>
                  <a:pt x="6148579" y="766374"/>
                  <a:pt x="6149884" y="768267"/>
                  <a:pt x="6151772" y="768267"/>
                </a:cubicBezTo>
                <a:lnTo>
                  <a:pt x="6415824" y="768267"/>
                </a:lnTo>
                <a:cubicBezTo>
                  <a:pt x="6526656" y="768267"/>
                  <a:pt x="6623271" y="702781"/>
                  <a:pt x="6661963" y="601431"/>
                </a:cubicBezTo>
                <a:lnTo>
                  <a:pt x="6662179" y="600852"/>
                </a:lnTo>
                <a:lnTo>
                  <a:pt x="6662420" y="600279"/>
                </a:lnTo>
                <a:lnTo>
                  <a:pt x="6701948" y="504551"/>
                </a:lnTo>
                <a:cubicBezTo>
                  <a:pt x="6702670" y="502775"/>
                  <a:pt x="6701365" y="500826"/>
                  <a:pt x="6699452" y="500826"/>
                </a:cubicBezTo>
                <a:close/>
                <a:moveTo>
                  <a:pt x="3960657" y="4432212"/>
                </a:moveTo>
                <a:lnTo>
                  <a:pt x="4271955" y="4432212"/>
                </a:lnTo>
                <a:cubicBezTo>
                  <a:pt x="4401992" y="4432212"/>
                  <a:pt x="4515559" y="4355042"/>
                  <a:pt x="4561105" y="4235743"/>
                </a:cubicBezTo>
                <a:lnTo>
                  <a:pt x="4618193" y="4097459"/>
                </a:lnTo>
                <a:cubicBezTo>
                  <a:pt x="4622653" y="4085748"/>
                  <a:pt x="4613392" y="4072643"/>
                  <a:pt x="4600621" y="4072643"/>
                </a:cubicBezTo>
                <a:lnTo>
                  <a:pt x="4600621" y="4072643"/>
                </a:lnTo>
                <a:cubicBezTo>
                  <a:pt x="4600621" y="4072643"/>
                  <a:pt x="4294265" y="4072643"/>
                  <a:pt x="4294265" y="4072643"/>
                </a:cubicBezTo>
                <a:cubicBezTo>
                  <a:pt x="4163303" y="4072643"/>
                  <a:pt x="4051750" y="4131919"/>
                  <a:pt x="4005887" y="4252054"/>
                </a:cubicBezTo>
                <a:lnTo>
                  <a:pt x="3945353" y="4410616"/>
                </a:lnTo>
                <a:cubicBezTo>
                  <a:pt x="3941464" y="4420806"/>
                  <a:pt x="3949534" y="4432212"/>
                  <a:pt x="3960657" y="4432212"/>
                </a:cubicBezTo>
                <a:close/>
                <a:moveTo>
                  <a:pt x="9953594" y="1"/>
                </a:moveTo>
                <a:lnTo>
                  <a:pt x="9953594" y="4"/>
                </a:lnTo>
                <a:cubicBezTo>
                  <a:pt x="9966352" y="4"/>
                  <a:pt x="9975638" y="13098"/>
                  <a:pt x="9971166" y="24817"/>
                </a:cubicBezTo>
                <a:lnTo>
                  <a:pt x="9914066" y="163099"/>
                </a:lnTo>
                <a:cubicBezTo>
                  <a:pt x="9868533" y="282399"/>
                  <a:pt x="9754965" y="359565"/>
                  <a:pt x="9624927" y="359565"/>
                </a:cubicBezTo>
                <a:lnTo>
                  <a:pt x="9313618" y="359565"/>
                </a:lnTo>
                <a:cubicBezTo>
                  <a:pt x="9302507" y="359565"/>
                  <a:pt x="9294437" y="348166"/>
                  <a:pt x="9298326" y="337970"/>
                </a:cubicBezTo>
                <a:lnTo>
                  <a:pt x="9358860" y="179408"/>
                </a:lnTo>
                <a:cubicBezTo>
                  <a:pt x="9404710" y="59270"/>
                  <a:pt x="9516276" y="0"/>
                  <a:pt x="9647238" y="0"/>
                </a:cubicBezTo>
                <a:lnTo>
                  <a:pt x="9953594" y="0"/>
                </a:lnTo>
                <a:close/>
                <a:moveTo>
                  <a:pt x="9908542" y="46062"/>
                </a:moveTo>
                <a:lnTo>
                  <a:pt x="9647238" y="46062"/>
                </a:lnTo>
                <a:cubicBezTo>
                  <a:pt x="9527627" y="46062"/>
                  <a:pt x="9438208" y="100653"/>
                  <a:pt x="9401872" y="195840"/>
                </a:cubicBezTo>
                <a:lnTo>
                  <a:pt x="9358353" y="309846"/>
                </a:lnTo>
                <a:cubicBezTo>
                  <a:pt x="9357682" y="311612"/>
                  <a:pt x="9358987" y="313506"/>
                  <a:pt x="9360875" y="313506"/>
                </a:cubicBezTo>
                <a:lnTo>
                  <a:pt x="9624927" y="313506"/>
                </a:lnTo>
                <a:cubicBezTo>
                  <a:pt x="9735746" y="313506"/>
                  <a:pt x="9832374" y="248018"/>
                  <a:pt x="9871054" y="146670"/>
                </a:cubicBezTo>
                <a:lnTo>
                  <a:pt x="9871269" y="146091"/>
                </a:lnTo>
                <a:lnTo>
                  <a:pt x="9871510" y="145518"/>
                </a:lnTo>
                <a:lnTo>
                  <a:pt x="9911038" y="49787"/>
                </a:lnTo>
                <a:cubicBezTo>
                  <a:pt x="9911760" y="48013"/>
                  <a:pt x="9910468" y="46062"/>
                  <a:pt x="9908542" y="46062"/>
                </a:cubicBezTo>
                <a:close/>
                <a:moveTo>
                  <a:pt x="3430284" y="4886962"/>
                </a:moveTo>
                <a:lnTo>
                  <a:pt x="3741580" y="4886962"/>
                </a:lnTo>
                <a:cubicBezTo>
                  <a:pt x="3871631" y="4886962"/>
                  <a:pt x="3985198" y="4809803"/>
                  <a:pt x="4030731" y="4690505"/>
                </a:cubicBezTo>
                <a:lnTo>
                  <a:pt x="4087832" y="4552221"/>
                </a:lnTo>
                <a:cubicBezTo>
                  <a:pt x="4092291" y="4540510"/>
                  <a:pt x="4083018" y="4527406"/>
                  <a:pt x="4070259" y="4527406"/>
                </a:cubicBezTo>
                <a:lnTo>
                  <a:pt x="3763903" y="4527406"/>
                </a:lnTo>
                <a:cubicBezTo>
                  <a:pt x="3632941" y="4527406"/>
                  <a:pt x="3521376" y="4586668"/>
                  <a:pt x="3475525" y="4706816"/>
                </a:cubicBezTo>
                <a:lnTo>
                  <a:pt x="3414992" y="4865378"/>
                </a:lnTo>
                <a:cubicBezTo>
                  <a:pt x="3411102" y="4875568"/>
                  <a:pt x="3419173" y="4886962"/>
                  <a:pt x="3430284" y="4886962"/>
                </a:cubicBezTo>
                <a:close/>
                <a:moveTo>
                  <a:pt x="10918563" y="3619136"/>
                </a:moveTo>
                <a:cubicBezTo>
                  <a:pt x="10787600" y="3619136"/>
                  <a:pt x="10676034" y="3678412"/>
                  <a:pt x="10630184" y="3798547"/>
                </a:cubicBezTo>
                <a:lnTo>
                  <a:pt x="10569650" y="3957109"/>
                </a:lnTo>
                <a:cubicBezTo>
                  <a:pt x="10565761" y="3967299"/>
                  <a:pt x="10573844" y="3978705"/>
                  <a:pt x="10584955" y="3978705"/>
                </a:cubicBezTo>
                <a:lnTo>
                  <a:pt x="10896239" y="3978705"/>
                </a:lnTo>
                <a:cubicBezTo>
                  <a:pt x="11026289" y="3978705"/>
                  <a:pt x="11139857" y="3901534"/>
                  <a:pt x="11185390" y="3782236"/>
                </a:cubicBezTo>
                <a:lnTo>
                  <a:pt x="11242491" y="3643952"/>
                </a:lnTo>
                <a:cubicBezTo>
                  <a:pt x="11246950" y="3632241"/>
                  <a:pt x="11237676" y="3619136"/>
                  <a:pt x="11224918" y="3619136"/>
                </a:cubicBezTo>
                <a:lnTo>
                  <a:pt x="11224918" y="3619136"/>
                </a:lnTo>
                <a:cubicBezTo>
                  <a:pt x="11224918" y="3619136"/>
                  <a:pt x="10918563" y="3619136"/>
                  <a:pt x="10918563" y="3619136"/>
                </a:cubicBezTo>
                <a:close/>
                <a:moveTo>
                  <a:pt x="1056449" y="3508671"/>
                </a:moveTo>
                <a:lnTo>
                  <a:pt x="1116974" y="3350097"/>
                </a:lnTo>
                <a:cubicBezTo>
                  <a:pt x="1162832" y="3229961"/>
                  <a:pt x="1274390" y="3170699"/>
                  <a:pt x="1405353" y="3170699"/>
                </a:cubicBezTo>
                <a:lnTo>
                  <a:pt x="1711708" y="3170699"/>
                </a:lnTo>
                <a:cubicBezTo>
                  <a:pt x="1724479" y="3170699"/>
                  <a:pt x="1733753" y="3183791"/>
                  <a:pt x="1729281" y="3195514"/>
                </a:cubicBezTo>
                <a:lnTo>
                  <a:pt x="1672193" y="3333798"/>
                </a:lnTo>
                <a:cubicBezTo>
                  <a:pt x="1626659" y="3453097"/>
                  <a:pt x="1513079" y="3530255"/>
                  <a:pt x="1383042" y="3530255"/>
                </a:cubicBezTo>
                <a:lnTo>
                  <a:pt x="1071743" y="3530255"/>
                </a:lnTo>
                <a:cubicBezTo>
                  <a:pt x="1060632" y="3530255"/>
                  <a:pt x="1052554" y="3518861"/>
                  <a:pt x="1056451" y="3508671"/>
                </a:cubicBezTo>
                <a:close/>
                <a:moveTo>
                  <a:pt x="1118991" y="3484198"/>
                </a:moveTo>
                <a:lnTo>
                  <a:pt x="1383029" y="3484198"/>
                </a:lnTo>
                <a:cubicBezTo>
                  <a:pt x="1493873" y="3484198"/>
                  <a:pt x="1590489" y="3418713"/>
                  <a:pt x="1629181" y="3317360"/>
                </a:cubicBezTo>
                <a:lnTo>
                  <a:pt x="1629396" y="3316790"/>
                </a:lnTo>
                <a:lnTo>
                  <a:pt x="1629624" y="3316207"/>
                </a:lnTo>
                <a:lnTo>
                  <a:pt x="1669152" y="3220481"/>
                </a:lnTo>
                <a:cubicBezTo>
                  <a:pt x="1669887" y="3218707"/>
                  <a:pt x="1668582" y="3216755"/>
                  <a:pt x="1666669" y="3216755"/>
                </a:cubicBezTo>
                <a:lnTo>
                  <a:pt x="1405353" y="3216755"/>
                </a:lnTo>
                <a:cubicBezTo>
                  <a:pt x="1285755" y="3216755"/>
                  <a:pt x="1196318" y="3271354"/>
                  <a:pt x="1159987" y="3366535"/>
                </a:cubicBezTo>
                <a:lnTo>
                  <a:pt x="1116466" y="3480548"/>
                </a:lnTo>
                <a:cubicBezTo>
                  <a:pt x="1115799" y="3482310"/>
                  <a:pt x="1117097" y="3484198"/>
                  <a:pt x="1118990" y="3484198"/>
                </a:cubicBezTo>
                <a:close/>
                <a:moveTo>
                  <a:pt x="1223266" y="3978705"/>
                </a:moveTo>
                <a:lnTo>
                  <a:pt x="1534567" y="3978705"/>
                </a:lnTo>
                <a:cubicBezTo>
                  <a:pt x="1664617" y="3978705"/>
                  <a:pt x="1778184" y="3901534"/>
                  <a:pt x="1823717" y="3782236"/>
                </a:cubicBezTo>
                <a:lnTo>
                  <a:pt x="1880805" y="3643952"/>
                </a:lnTo>
                <a:cubicBezTo>
                  <a:pt x="1885278" y="3632241"/>
                  <a:pt x="1876004" y="3619136"/>
                  <a:pt x="1863233" y="3619136"/>
                </a:cubicBezTo>
                <a:lnTo>
                  <a:pt x="1863233" y="3619136"/>
                </a:lnTo>
                <a:cubicBezTo>
                  <a:pt x="1863233" y="3619136"/>
                  <a:pt x="1556877" y="3619136"/>
                  <a:pt x="1556877" y="3619136"/>
                </a:cubicBezTo>
                <a:cubicBezTo>
                  <a:pt x="1425915" y="3619136"/>
                  <a:pt x="1314349" y="3678412"/>
                  <a:pt x="1268499" y="3798547"/>
                </a:cubicBezTo>
                <a:lnTo>
                  <a:pt x="1207973" y="3957109"/>
                </a:lnTo>
                <a:cubicBezTo>
                  <a:pt x="1204082" y="3967299"/>
                  <a:pt x="1212155" y="3978705"/>
                  <a:pt x="1223265" y="3978705"/>
                </a:cubicBezTo>
                <a:close/>
                <a:moveTo>
                  <a:pt x="2071782" y="3170699"/>
                </a:moveTo>
                <a:cubicBezTo>
                  <a:pt x="1940820" y="3170699"/>
                  <a:pt x="1829267" y="3229961"/>
                  <a:pt x="1783404" y="3350109"/>
                </a:cubicBezTo>
                <a:lnTo>
                  <a:pt x="1722870" y="3508671"/>
                </a:lnTo>
                <a:cubicBezTo>
                  <a:pt x="1718981" y="3518861"/>
                  <a:pt x="1727051" y="3530255"/>
                  <a:pt x="1738174" y="3530255"/>
                </a:cubicBezTo>
                <a:lnTo>
                  <a:pt x="2049471" y="3530255"/>
                </a:lnTo>
                <a:cubicBezTo>
                  <a:pt x="2179509" y="3530255"/>
                  <a:pt x="2293076" y="3453097"/>
                  <a:pt x="2338622" y="3333798"/>
                </a:cubicBezTo>
                <a:lnTo>
                  <a:pt x="2395710" y="3195514"/>
                </a:lnTo>
                <a:cubicBezTo>
                  <a:pt x="2400182" y="3183791"/>
                  <a:pt x="2390908" y="3170699"/>
                  <a:pt x="2378138" y="3170699"/>
                </a:cubicBezTo>
                <a:lnTo>
                  <a:pt x="2378138" y="3170699"/>
                </a:lnTo>
                <a:cubicBezTo>
                  <a:pt x="2378138" y="3170699"/>
                  <a:pt x="2071782" y="3170699"/>
                  <a:pt x="2071782" y="3170699"/>
                </a:cubicBezTo>
                <a:close/>
                <a:moveTo>
                  <a:pt x="4085513" y="4865378"/>
                </a:moveTo>
                <a:lnTo>
                  <a:pt x="4146035" y="4706816"/>
                </a:lnTo>
                <a:cubicBezTo>
                  <a:pt x="4191897" y="4586668"/>
                  <a:pt x="4303450" y="4527406"/>
                  <a:pt x="4434413" y="4527406"/>
                </a:cubicBezTo>
                <a:lnTo>
                  <a:pt x="4740769" y="4527406"/>
                </a:lnTo>
                <a:cubicBezTo>
                  <a:pt x="4753539" y="4527406"/>
                  <a:pt x="4762813" y="4540498"/>
                  <a:pt x="4758341" y="4552221"/>
                </a:cubicBezTo>
                <a:lnTo>
                  <a:pt x="4701253" y="4690505"/>
                </a:lnTo>
                <a:cubicBezTo>
                  <a:pt x="4655707" y="4809803"/>
                  <a:pt x="4542152" y="4886962"/>
                  <a:pt x="4412090" y="4886962"/>
                </a:cubicBezTo>
                <a:lnTo>
                  <a:pt x="4100805" y="4886962"/>
                </a:lnTo>
                <a:cubicBezTo>
                  <a:pt x="4089694" y="4886962"/>
                  <a:pt x="4081611" y="4875568"/>
                  <a:pt x="4085513" y="4865378"/>
                </a:cubicBezTo>
                <a:close/>
                <a:moveTo>
                  <a:pt x="4148049" y="4840905"/>
                </a:moveTo>
                <a:lnTo>
                  <a:pt x="4412090" y="4840905"/>
                </a:lnTo>
                <a:cubicBezTo>
                  <a:pt x="4522933" y="4840905"/>
                  <a:pt x="4619549" y="4775420"/>
                  <a:pt x="4658241" y="4674080"/>
                </a:cubicBezTo>
                <a:lnTo>
                  <a:pt x="4658456" y="4673497"/>
                </a:lnTo>
                <a:lnTo>
                  <a:pt x="4658684" y="4672926"/>
                </a:lnTo>
                <a:lnTo>
                  <a:pt x="4698225" y="4577188"/>
                </a:lnTo>
                <a:cubicBezTo>
                  <a:pt x="4698947" y="4575414"/>
                  <a:pt x="4697642" y="4573462"/>
                  <a:pt x="4695729" y="4573462"/>
                </a:cubicBezTo>
                <a:lnTo>
                  <a:pt x="4434413" y="4573462"/>
                </a:lnTo>
                <a:cubicBezTo>
                  <a:pt x="4314815" y="4573462"/>
                  <a:pt x="4225382" y="4628061"/>
                  <a:pt x="4189047" y="4723241"/>
                </a:cubicBezTo>
                <a:lnTo>
                  <a:pt x="4145528" y="4837255"/>
                </a:lnTo>
                <a:cubicBezTo>
                  <a:pt x="4144856" y="4839017"/>
                  <a:pt x="4146161" y="4840905"/>
                  <a:pt x="4148049" y="4840905"/>
                </a:cubicBezTo>
                <a:close/>
                <a:moveTo>
                  <a:pt x="1955668" y="4432212"/>
                </a:moveTo>
                <a:lnTo>
                  <a:pt x="2266965" y="4432212"/>
                </a:lnTo>
                <a:cubicBezTo>
                  <a:pt x="2397015" y="4432212"/>
                  <a:pt x="2510582" y="4355042"/>
                  <a:pt x="2556116" y="4235743"/>
                </a:cubicBezTo>
                <a:lnTo>
                  <a:pt x="2613216" y="4097459"/>
                </a:lnTo>
                <a:cubicBezTo>
                  <a:pt x="2617676" y="4085748"/>
                  <a:pt x="2608402" y="4072643"/>
                  <a:pt x="2595631" y="4072643"/>
                </a:cubicBezTo>
                <a:lnTo>
                  <a:pt x="2595631" y="4072643"/>
                </a:lnTo>
                <a:cubicBezTo>
                  <a:pt x="2595631" y="4072643"/>
                  <a:pt x="2289288" y="4072643"/>
                  <a:pt x="2289288" y="4072643"/>
                </a:cubicBezTo>
                <a:cubicBezTo>
                  <a:pt x="2158326" y="4072643"/>
                  <a:pt x="2046760" y="4131919"/>
                  <a:pt x="2000910" y="4252054"/>
                </a:cubicBezTo>
                <a:lnTo>
                  <a:pt x="1940376" y="4410616"/>
                </a:lnTo>
                <a:cubicBezTo>
                  <a:pt x="1936487" y="4420806"/>
                  <a:pt x="1944557" y="4432212"/>
                  <a:pt x="1955668" y="4432212"/>
                </a:cubicBezTo>
                <a:close/>
                <a:moveTo>
                  <a:pt x="2622110" y="4432212"/>
                </a:moveTo>
                <a:lnTo>
                  <a:pt x="2933407" y="4432212"/>
                </a:lnTo>
                <a:cubicBezTo>
                  <a:pt x="3063457" y="4432212"/>
                  <a:pt x="3177025" y="4355042"/>
                  <a:pt x="3222558" y="4235743"/>
                </a:cubicBezTo>
                <a:lnTo>
                  <a:pt x="3279646" y="4097459"/>
                </a:lnTo>
                <a:cubicBezTo>
                  <a:pt x="3284118" y="4085748"/>
                  <a:pt x="3274844" y="4072643"/>
                  <a:pt x="3262074" y="4072643"/>
                </a:cubicBezTo>
                <a:lnTo>
                  <a:pt x="3262074" y="4072643"/>
                </a:lnTo>
                <a:cubicBezTo>
                  <a:pt x="3262074" y="4072643"/>
                  <a:pt x="2955730" y="4072643"/>
                  <a:pt x="2955730" y="4072643"/>
                </a:cubicBezTo>
                <a:cubicBezTo>
                  <a:pt x="2824755" y="4072643"/>
                  <a:pt x="2713202" y="4131919"/>
                  <a:pt x="2667339" y="4252054"/>
                </a:cubicBezTo>
                <a:lnTo>
                  <a:pt x="2606818" y="4410616"/>
                </a:lnTo>
                <a:cubicBezTo>
                  <a:pt x="2602916" y="4420806"/>
                  <a:pt x="2610999" y="4432212"/>
                  <a:pt x="2622110" y="4432212"/>
                </a:cubicBezTo>
                <a:close/>
                <a:moveTo>
                  <a:pt x="1877245" y="3957109"/>
                </a:moveTo>
                <a:lnTo>
                  <a:pt x="1937766" y="3798547"/>
                </a:lnTo>
                <a:cubicBezTo>
                  <a:pt x="1983629" y="3678412"/>
                  <a:pt x="2095195" y="3619149"/>
                  <a:pt x="2226145" y="3619149"/>
                </a:cubicBezTo>
                <a:lnTo>
                  <a:pt x="2532500" y="3619149"/>
                </a:lnTo>
                <a:cubicBezTo>
                  <a:pt x="2545271" y="3619149"/>
                  <a:pt x="2554545" y="3632241"/>
                  <a:pt x="2550073" y="3643965"/>
                </a:cubicBezTo>
                <a:lnTo>
                  <a:pt x="2492985" y="3782248"/>
                </a:lnTo>
                <a:cubicBezTo>
                  <a:pt x="2447451" y="3901547"/>
                  <a:pt x="2333871" y="3978705"/>
                  <a:pt x="2203834" y="3978705"/>
                </a:cubicBezTo>
                <a:lnTo>
                  <a:pt x="1892537" y="3978705"/>
                </a:lnTo>
                <a:cubicBezTo>
                  <a:pt x="1881426" y="3978705"/>
                  <a:pt x="1873343" y="3967312"/>
                  <a:pt x="1877245" y="3957109"/>
                </a:cubicBezTo>
                <a:close/>
                <a:moveTo>
                  <a:pt x="1939781" y="3932649"/>
                </a:moveTo>
                <a:lnTo>
                  <a:pt x="2203834" y="3932649"/>
                </a:lnTo>
                <a:cubicBezTo>
                  <a:pt x="2314665" y="3932649"/>
                  <a:pt x="2411281" y="3867163"/>
                  <a:pt x="2449973" y="3765810"/>
                </a:cubicBezTo>
                <a:lnTo>
                  <a:pt x="2450188" y="3765228"/>
                </a:lnTo>
                <a:lnTo>
                  <a:pt x="2450429" y="3764657"/>
                </a:lnTo>
                <a:lnTo>
                  <a:pt x="2489944" y="3668932"/>
                </a:lnTo>
                <a:cubicBezTo>
                  <a:pt x="2490679" y="3667157"/>
                  <a:pt x="2489374" y="3665206"/>
                  <a:pt x="2487461" y="3665206"/>
                </a:cubicBezTo>
                <a:lnTo>
                  <a:pt x="2226145" y="3665206"/>
                </a:lnTo>
                <a:cubicBezTo>
                  <a:pt x="2106547" y="3665206"/>
                  <a:pt x="2017114" y="3719792"/>
                  <a:pt x="1980779" y="3814985"/>
                </a:cubicBezTo>
                <a:lnTo>
                  <a:pt x="1937260" y="3928986"/>
                </a:lnTo>
                <a:cubicBezTo>
                  <a:pt x="1936588" y="3930748"/>
                  <a:pt x="1937893" y="3932649"/>
                  <a:pt x="1939781" y="3932649"/>
                </a:cubicBezTo>
                <a:close/>
                <a:moveTo>
                  <a:pt x="5285142" y="4410616"/>
                </a:moveTo>
                <a:lnTo>
                  <a:pt x="5345663" y="4252054"/>
                </a:lnTo>
                <a:cubicBezTo>
                  <a:pt x="5391526" y="4131919"/>
                  <a:pt x="5503092" y="4072643"/>
                  <a:pt x="5634054" y="4072643"/>
                </a:cubicBezTo>
                <a:lnTo>
                  <a:pt x="5940397" y="4072643"/>
                </a:lnTo>
                <a:cubicBezTo>
                  <a:pt x="5953180" y="4072643"/>
                  <a:pt x="5962442" y="4085748"/>
                  <a:pt x="5957982" y="4097459"/>
                </a:cubicBezTo>
                <a:lnTo>
                  <a:pt x="5900882" y="4235743"/>
                </a:lnTo>
                <a:cubicBezTo>
                  <a:pt x="5855348" y="4355042"/>
                  <a:pt x="5741781" y="4432212"/>
                  <a:pt x="5611731" y="4432212"/>
                </a:cubicBezTo>
                <a:lnTo>
                  <a:pt x="5300434" y="4432212"/>
                </a:lnTo>
                <a:cubicBezTo>
                  <a:pt x="5289323" y="4432212"/>
                  <a:pt x="5281253" y="4420806"/>
                  <a:pt x="5285142" y="4410616"/>
                </a:cubicBezTo>
                <a:close/>
                <a:moveTo>
                  <a:pt x="5347690" y="4386143"/>
                </a:moveTo>
                <a:lnTo>
                  <a:pt x="5611731" y="4386143"/>
                </a:lnTo>
                <a:cubicBezTo>
                  <a:pt x="5722562" y="4386143"/>
                  <a:pt x="5819178" y="4320657"/>
                  <a:pt x="5857870" y="4219318"/>
                </a:cubicBezTo>
                <a:lnTo>
                  <a:pt x="5858097" y="4218735"/>
                </a:lnTo>
                <a:lnTo>
                  <a:pt x="5858326" y="4218165"/>
                </a:lnTo>
                <a:lnTo>
                  <a:pt x="5897854" y="4122439"/>
                </a:lnTo>
                <a:cubicBezTo>
                  <a:pt x="5898589" y="4120652"/>
                  <a:pt x="5897284" y="4118713"/>
                  <a:pt x="5895358" y="4118713"/>
                </a:cubicBezTo>
                <a:lnTo>
                  <a:pt x="5634054" y="4118713"/>
                </a:lnTo>
                <a:cubicBezTo>
                  <a:pt x="5514456" y="4118713"/>
                  <a:pt x="5425011" y="4173299"/>
                  <a:pt x="5388688" y="4268492"/>
                </a:cubicBezTo>
                <a:lnTo>
                  <a:pt x="5345169" y="4382493"/>
                </a:lnTo>
                <a:cubicBezTo>
                  <a:pt x="5344498" y="4384255"/>
                  <a:pt x="5345803" y="4386156"/>
                  <a:pt x="5347690" y="4386156"/>
                </a:cubicBezTo>
                <a:close/>
                <a:moveTo>
                  <a:pt x="553996" y="3978705"/>
                </a:moveTo>
                <a:lnTo>
                  <a:pt x="865290" y="3978705"/>
                </a:lnTo>
                <a:cubicBezTo>
                  <a:pt x="995342" y="3978705"/>
                  <a:pt x="1108908" y="3901534"/>
                  <a:pt x="1154444" y="3782236"/>
                </a:cubicBezTo>
                <a:lnTo>
                  <a:pt x="1211535" y="3643952"/>
                </a:lnTo>
                <a:cubicBezTo>
                  <a:pt x="1216001" y="3632241"/>
                  <a:pt x="1206729" y="3619136"/>
                  <a:pt x="1193954" y="3619136"/>
                </a:cubicBezTo>
                <a:lnTo>
                  <a:pt x="1193961" y="3619136"/>
                </a:lnTo>
                <a:cubicBezTo>
                  <a:pt x="1193961" y="3619136"/>
                  <a:pt x="887602" y="3619136"/>
                  <a:pt x="887602" y="3619136"/>
                </a:cubicBezTo>
                <a:cubicBezTo>
                  <a:pt x="756641" y="3619136"/>
                  <a:pt x="645086" y="3678412"/>
                  <a:pt x="599221" y="3798547"/>
                </a:cubicBezTo>
                <a:lnTo>
                  <a:pt x="538697" y="3957109"/>
                </a:lnTo>
                <a:cubicBezTo>
                  <a:pt x="534806" y="3967299"/>
                  <a:pt x="542879" y="3978705"/>
                  <a:pt x="553995" y="3978705"/>
                </a:cubicBezTo>
                <a:close/>
                <a:moveTo>
                  <a:pt x="1425319" y="4886962"/>
                </a:moveTo>
                <a:lnTo>
                  <a:pt x="1736616" y="4886962"/>
                </a:lnTo>
                <a:cubicBezTo>
                  <a:pt x="1866654" y="4886962"/>
                  <a:pt x="1980234" y="4809803"/>
                  <a:pt x="2025767" y="4690505"/>
                </a:cubicBezTo>
                <a:lnTo>
                  <a:pt x="2082855" y="4552221"/>
                </a:lnTo>
                <a:cubicBezTo>
                  <a:pt x="2087327" y="4540510"/>
                  <a:pt x="2078053" y="4527406"/>
                  <a:pt x="2065283" y="4527406"/>
                </a:cubicBezTo>
                <a:lnTo>
                  <a:pt x="1758927" y="4527406"/>
                </a:lnTo>
                <a:cubicBezTo>
                  <a:pt x="1627964" y="4527406"/>
                  <a:pt x="1516399" y="4586668"/>
                  <a:pt x="1470549" y="4706816"/>
                </a:cubicBezTo>
                <a:lnTo>
                  <a:pt x="1410015" y="4865378"/>
                </a:lnTo>
                <a:cubicBezTo>
                  <a:pt x="1406125" y="4875568"/>
                  <a:pt x="1414196" y="4886962"/>
                  <a:pt x="1425307" y="4886962"/>
                </a:cubicBezTo>
                <a:close/>
                <a:moveTo>
                  <a:pt x="801270" y="634171"/>
                </a:moveTo>
                <a:lnTo>
                  <a:pt x="740745" y="792733"/>
                </a:lnTo>
                <a:cubicBezTo>
                  <a:pt x="736854" y="802928"/>
                  <a:pt x="744927" y="814324"/>
                  <a:pt x="756037" y="814324"/>
                </a:cubicBezTo>
                <a:lnTo>
                  <a:pt x="1067337" y="814324"/>
                </a:lnTo>
                <a:cubicBezTo>
                  <a:pt x="1197382" y="814324"/>
                  <a:pt x="1310954" y="737161"/>
                  <a:pt x="1356487" y="617861"/>
                </a:cubicBezTo>
                <a:lnTo>
                  <a:pt x="1413588" y="479576"/>
                </a:lnTo>
                <a:cubicBezTo>
                  <a:pt x="1418047" y="467862"/>
                  <a:pt x="1408773" y="454763"/>
                  <a:pt x="1396003" y="454763"/>
                </a:cubicBezTo>
                <a:lnTo>
                  <a:pt x="1089649" y="454763"/>
                </a:lnTo>
                <a:cubicBezTo>
                  <a:pt x="958682" y="454763"/>
                  <a:pt x="847133" y="514030"/>
                  <a:pt x="801269" y="634171"/>
                </a:cubicBezTo>
                <a:close/>
                <a:moveTo>
                  <a:pt x="4770072" y="4886962"/>
                </a:moveTo>
                <a:lnTo>
                  <a:pt x="5081369" y="4886962"/>
                </a:lnTo>
                <a:cubicBezTo>
                  <a:pt x="5211407" y="4886962"/>
                  <a:pt x="5324987" y="4809803"/>
                  <a:pt x="5370520" y="4690505"/>
                </a:cubicBezTo>
                <a:lnTo>
                  <a:pt x="5427608" y="4552221"/>
                </a:lnTo>
                <a:cubicBezTo>
                  <a:pt x="5432081" y="4540510"/>
                  <a:pt x="5422807" y="4527406"/>
                  <a:pt x="5410036" y="4527406"/>
                </a:cubicBezTo>
                <a:lnTo>
                  <a:pt x="5103680" y="4527406"/>
                </a:lnTo>
                <a:cubicBezTo>
                  <a:pt x="4972718" y="4527406"/>
                  <a:pt x="4861165" y="4586668"/>
                  <a:pt x="4815302" y="4706816"/>
                </a:cubicBezTo>
                <a:lnTo>
                  <a:pt x="4754781" y="4865378"/>
                </a:lnTo>
                <a:cubicBezTo>
                  <a:pt x="4750879" y="4875568"/>
                  <a:pt x="4758962" y="4886962"/>
                  <a:pt x="4770072" y="4886962"/>
                </a:cubicBezTo>
                <a:close/>
                <a:moveTo>
                  <a:pt x="3931353" y="1"/>
                </a:moveTo>
                <a:lnTo>
                  <a:pt x="3931353" y="4"/>
                </a:lnTo>
                <a:cubicBezTo>
                  <a:pt x="3944124" y="4"/>
                  <a:pt x="3953386" y="13098"/>
                  <a:pt x="3948926" y="24817"/>
                </a:cubicBezTo>
                <a:lnTo>
                  <a:pt x="3891838" y="163099"/>
                </a:lnTo>
                <a:cubicBezTo>
                  <a:pt x="3846292" y="282399"/>
                  <a:pt x="3732724" y="359565"/>
                  <a:pt x="3602674" y="359565"/>
                </a:cubicBezTo>
                <a:lnTo>
                  <a:pt x="3291390" y="359565"/>
                </a:lnTo>
                <a:cubicBezTo>
                  <a:pt x="3280279" y="359565"/>
                  <a:pt x="3272196" y="348166"/>
                  <a:pt x="3276098" y="337970"/>
                </a:cubicBezTo>
                <a:lnTo>
                  <a:pt x="3336620" y="179408"/>
                </a:lnTo>
                <a:cubicBezTo>
                  <a:pt x="3382482" y="59270"/>
                  <a:pt x="3494035" y="0"/>
                  <a:pt x="3624998" y="0"/>
                </a:cubicBezTo>
                <a:lnTo>
                  <a:pt x="3931353" y="0"/>
                </a:lnTo>
                <a:close/>
                <a:moveTo>
                  <a:pt x="3886302" y="46062"/>
                </a:moveTo>
                <a:lnTo>
                  <a:pt x="3624998" y="46062"/>
                </a:lnTo>
                <a:cubicBezTo>
                  <a:pt x="3505400" y="46062"/>
                  <a:pt x="3415955" y="100653"/>
                  <a:pt x="3379632" y="195840"/>
                </a:cubicBezTo>
                <a:lnTo>
                  <a:pt x="3336113" y="309846"/>
                </a:lnTo>
                <a:cubicBezTo>
                  <a:pt x="3335441" y="311612"/>
                  <a:pt x="3336734" y="313506"/>
                  <a:pt x="3338634" y="313506"/>
                </a:cubicBezTo>
                <a:lnTo>
                  <a:pt x="3602674" y="313506"/>
                </a:lnTo>
                <a:cubicBezTo>
                  <a:pt x="3713518" y="313506"/>
                  <a:pt x="3810134" y="248018"/>
                  <a:pt x="3848813" y="146670"/>
                </a:cubicBezTo>
                <a:lnTo>
                  <a:pt x="3849041" y="146091"/>
                </a:lnTo>
                <a:lnTo>
                  <a:pt x="3849269" y="145518"/>
                </a:lnTo>
                <a:lnTo>
                  <a:pt x="3888797" y="49787"/>
                </a:lnTo>
                <a:cubicBezTo>
                  <a:pt x="3889532" y="48013"/>
                  <a:pt x="3888227" y="46062"/>
                  <a:pt x="3886302" y="46062"/>
                </a:cubicBezTo>
                <a:close/>
                <a:moveTo>
                  <a:pt x="3276086" y="4410616"/>
                </a:moveTo>
                <a:lnTo>
                  <a:pt x="3336620" y="4252054"/>
                </a:lnTo>
                <a:cubicBezTo>
                  <a:pt x="3382470" y="4131919"/>
                  <a:pt x="3494035" y="4072643"/>
                  <a:pt x="3624998" y="4072643"/>
                </a:cubicBezTo>
                <a:lnTo>
                  <a:pt x="3931353" y="4072643"/>
                </a:lnTo>
                <a:cubicBezTo>
                  <a:pt x="3944111" y="4072643"/>
                  <a:pt x="3953386" y="4085748"/>
                  <a:pt x="3948926" y="4097459"/>
                </a:cubicBezTo>
                <a:lnTo>
                  <a:pt x="3891825" y="4235743"/>
                </a:lnTo>
                <a:cubicBezTo>
                  <a:pt x="3846292" y="4355042"/>
                  <a:pt x="3732724" y="4432212"/>
                  <a:pt x="3602674" y="4432212"/>
                </a:cubicBezTo>
                <a:lnTo>
                  <a:pt x="3291390" y="4432212"/>
                </a:lnTo>
                <a:cubicBezTo>
                  <a:pt x="3280267" y="4432212"/>
                  <a:pt x="3272196" y="4420806"/>
                  <a:pt x="3276098" y="4410616"/>
                </a:cubicBezTo>
                <a:close/>
                <a:moveTo>
                  <a:pt x="3338634" y="4386143"/>
                </a:moveTo>
                <a:lnTo>
                  <a:pt x="3602674" y="4386143"/>
                </a:lnTo>
                <a:cubicBezTo>
                  <a:pt x="3713518" y="4386143"/>
                  <a:pt x="3810134" y="4320657"/>
                  <a:pt x="3848826" y="4219318"/>
                </a:cubicBezTo>
                <a:lnTo>
                  <a:pt x="3849041" y="4218735"/>
                </a:lnTo>
                <a:lnTo>
                  <a:pt x="3849269" y="4218165"/>
                </a:lnTo>
                <a:lnTo>
                  <a:pt x="3888797" y="4122439"/>
                </a:lnTo>
                <a:cubicBezTo>
                  <a:pt x="3889532" y="4120652"/>
                  <a:pt x="3888227" y="4118713"/>
                  <a:pt x="3886302" y="4118713"/>
                </a:cubicBezTo>
                <a:lnTo>
                  <a:pt x="3624998" y="4118713"/>
                </a:lnTo>
                <a:cubicBezTo>
                  <a:pt x="3505400" y="4118713"/>
                  <a:pt x="3415955" y="4173299"/>
                  <a:pt x="3379632" y="4268492"/>
                </a:cubicBezTo>
                <a:lnTo>
                  <a:pt x="3336113" y="4382493"/>
                </a:lnTo>
                <a:cubicBezTo>
                  <a:pt x="3335441" y="4384255"/>
                  <a:pt x="3336734" y="4386156"/>
                  <a:pt x="3338634" y="4386156"/>
                </a:cubicBezTo>
                <a:close/>
                <a:moveTo>
                  <a:pt x="617132" y="4432212"/>
                </a:moveTo>
                <a:lnTo>
                  <a:pt x="928433" y="4432212"/>
                </a:lnTo>
                <a:cubicBezTo>
                  <a:pt x="1058478" y="4432212"/>
                  <a:pt x="1172050" y="4355042"/>
                  <a:pt x="1217581" y="4235743"/>
                </a:cubicBezTo>
                <a:lnTo>
                  <a:pt x="1274669" y="4097459"/>
                </a:lnTo>
                <a:cubicBezTo>
                  <a:pt x="1279141" y="4085748"/>
                  <a:pt x="1269867" y="4072643"/>
                  <a:pt x="1257098" y="4072643"/>
                </a:cubicBezTo>
                <a:lnTo>
                  <a:pt x="1257104" y="4072643"/>
                </a:lnTo>
                <a:cubicBezTo>
                  <a:pt x="1257104" y="4072643"/>
                  <a:pt x="950746" y="4072643"/>
                  <a:pt x="950746" y="4072643"/>
                </a:cubicBezTo>
                <a:cubicBezTo>
                  <a:pt x="819778" y="4072643"/>
                  <a:pt x="708229" y="4131919"/>
                  <a:pt x="662365" y="4252054"/>
                </a:cubicBezTo>
                <a:lnTo>
                  <a:pt x="601840" y="4410616"/>
                </a:lnTo>
                <a:cubicBezTo>
                  <a:pt x="597949" y="4420806"/>
                  <a:pt x="606022" y="4432212"/>
                  <a:pt x="617132" y="4432212"/>
                </a:cubicBezTo>
                <a:close/>
                <a:moveTo>
                  <a:pt x="2912553" y="5335412"/>
                </a:moveTo>
                <a:lnTo>
                  <a:pt x="3223838" y="5335412"/>
                </a:lnTo>
                <a:cubicBezTo>
                  <a:pt x="3353900" y="5335412"/>
                  <a:pt x="3467455" y="5258254"/>
                  <a:pt x="3513001" y="5138955"/>
                </a:cubicBezTo>
                <a:lnTo>
                  <a:pt x="3570089" y="5000659"/>
                </a:lnTo>
                <a:cubicBezTo>
                  <a:pt x="3574549" y="4988948"/>
                  <a:pt x="3565275" y="4975856"/>
                  <a:pt x="3552517" y="4975856"/>
                </a:cubicBezTo>
                <a:lnTo>
                  <a:pt x="3246161" y="4975856"/>
                </a:lnTo>
                <a:cubicBezTo>
                  <a:pt x="3115199" y="4975856"/>
                  <a:pt x="3003633" y="5035119"/>
                  <a:pt x="2957783" y="5155254"/>
                </a:cubicBezTo>
                <a:lnTo>
                  <a:pt x="2897262" y="5313816"/>
                </a:lnTo>
                <a:cubicBezTo>
                  <a:pt x="2893360" y="5324018"/>
                  <a:pt x="2901443" y="5335412"/>
                  <a:pt x="2912553" y="5335412"/>
                </a:cubicBezTo>
                <a:close/>
                <a:moveTo>
                  <a:pt x="1374642" y="195838"/>
                </a:moveTo>
                <a:cubicBezTo>
                  <a:pt x="1376074" y="192103"/>
                  <a:pt x="1377721" y="188539"/>
                  <a:pt x="1379317" y="184931"/>
                </a:cubicBezTo>
                <a:cubicBezTo>
                  <a:pt x="1361669" y="188490"/>
                  <a:pt x="1343894" y="191691"/>
                  <a:pt x="1325941" y="194331"/>
                </a:cubicBezTo>
                <a:lnTo>
                  <a:pt x="1271109" y="337970"/>
                </a:lnTo>
                <a:cubicBezTo>
                  <a:pt x="1267207" y="348165"/>
                  <a:pt x="1275290" y="359565"/>
                  <a:pt x="1286401" y="359565"/>
                </a:cubicBezTo>
                <a:lnTo>
                  <a:pt x="1597698" y="359565"/>
                </a:lnTo>
                <a:cubicBezTo>
                  <a:pt x="1727735" y="359565"/>
                  <a:pt x="1841302" y="282399"/>
                  <a:pt x="1886848" y="163099"/>
                </a:cubicBezTo>
                <a:lnTo>
                  <a:pt x="1943936" y="24817"/>
                </a:lnTo>
                <a:cubicBezTo>
                  <a:pt x="1948408" y="13098"/>
                  <a:pt x="1939135" y="4"/>
                  <a:pt x="1926364" y="4"/>
                </a:cubicBezTo>
                <a:lnTo>
                  <a:pt x="1926364" y="1"/>
                </a:lnTo>
                <a:lnTo>
                  <a:pt x="1787382" y="1"/>
                </a:lnTo>
                <a:cubicBezTo>
                  <a:pt x="1766237" y="16200"/>
                  <a:pt x="1744497" y="31621"/>
                  <a:pt x="1722084" y="46062"/>
                </a:cubicBezTo>
                <a:lnTo>
                  <a:pt x="1881325" y="46062"/>
                </a:lnTo>
                <a:cubicBezTo>
                  <a:pt x="1883238" y="46062"/>
                  <a:pt x="1884543" y="48015"/>
                  <a:pt x="1883808" y="49787"/>
                </a:cubicBezTo>
                <a:lnTo>
                  <a:pt x="1844292" y="145518"/>
                </a:lnTo>
                <a:lnTo>
                  <a:pt x="1844052" y="146091"/>
                </a:lnTo>
                <a:lnTo>
                  <a:pt x="1843836" y="146670"/>
                </a:lnTo>
                <a:cubicBezTo>
                  <a:pt x="1805144" y="248018"/>
                  <a:pt x="1708528" y="313506"/>
                  <a:pt x="1597698" y="313506"/>
                </a:cubicBezTo>
                <a:lnTo>
                  <a:pt x="1333644" y="313506"/>
                </a:lnTo>
                <a:cubicBezTo>
                  <a:pt x="1331757" y="313506"/>
                  <a:pt x="1330452" y="311612"/>
                  <a:pt x="1331123" y="309846"/>
                </a:cubicBezTo>
                <a:lnTo>
                  <a:pt x="1374655" y="195840"/>
                </a:lnTo>
                <a:close/>
                <a:moveTo>
                  <a:pt x="2230819" y="5313816"/>
                </a:moveTo>
                <a:lnTo>
                  <a:pt x="2291341" y="5155254"/>
                </a:lnTo>
                <a:cubicBezTo>
                  <a:pt x="2337191" y="5035119"/>
                  <a:pt x="2448756" y="4975843"/>
                  <a:pt x="2579719" y="4975843"/>
                </a:cubicBezTo>
                <a:lnTo>
                  <a:pt x="2886075" y="4975843"/>
                </a:lnTo>
                <a:lnTo>
                  <a:pt x="2886075" y="4975843"/>
                </a:lnTo>
                <a:cubicBezTo>
                  <a:pt x="2898845" y="4975843"/>
                  <a:pt x="2908119" y="4988948"/>
                  <a:pt x="2903647" y="5000659"/>
                </a:cubicBezTo>
                <a:lnTo>
                  <a:pt x="2846559" y="5138942"/>
                </a:lnTo>
                <a:cubicBezTo>
                  <a:pt x="2801013" y="5258241"/>
                  <a:pt x="2687458" y="5335412"/>
                  <a:pt x="2557408" y="5335412"/>
                </a:cubicBezTo>
                <a:lnTo>
                  <a:pt x="2246111" y="5335412"/>
                </a:lnTo>
                <a:cubicBezTo>
                  <a:pt x="2235000" y="5335412"/>
                  <a:pt x="2226917" y="5324006"/>
                  <a:pt x="2230819" y="5313816"/>
                </a:cubicBezTo>
                <a:close/>
                <a:moveTo>
                  <a:pt x="2293355" y="5289355"/>
                </a:moveTo>
                <a:lnTo>
                  <a:pt x="2557396" y="5289355"/>
                </a:lnTo>
                <a:cubicBezTo>
                  <a:pt x="2668239" y="5289355"/>
                  <a:pt x="2764855" y="5223870"/>
                  <a:pt x="2803547" y="5122517"/>
                </a:cubicBezTo>
                <a:lnTo>
                  <a:pt x="2803762" y="5121934"/>
                </a:lnTo>
                <a:lnTo>
                  <a:pt x="2804003" y="5121364"/>
                </a:lnTo>
                <a:lnTo>
                  <a:pt x="2843519" y="5025626"/>
                </a:lnTo>
                <a:cubicBezTo>
                  <a:pt x="2844253" y="5023864"/>
                  <a:pt x="2842948" y="5021913"/>
                  <a:pt x="2841023" y="5021913"/>
                </a:cubicBezTo>
                <a:lnTo>
                  <a:pt x="2579719" y="5021913"/>
                </a:lnTo>
                <a:cubicBezTo>
                  <a:pt x="2460121" y="5021913"/>
                  <a:pt x="2370676" y="5076498"/>
                  <a:pt x="2334353" y="5171679"/>
                </a:cubicBezTo>
                <a:lnTo>
                  <a:pt x="2290834" y="5285693"/>
                </a:lnTo>
                <a:cubicBezTo>
                  <a:pt x="2290162" y="5287454"/>
                  <a:pt x="2291467" y="5289355"/>
                  <a:pt x="2293355" y="5289355"/>
                </a:cubicBezTo>
                <a:close/>
                <a:moveTo>
                  <a:pt x="2076444" y="4865378"/>
                </a:moveTo>
                <a:lnTo>
                  <a:pt x="2136978" y="4706816"/>
                </a:lnTo>
                <a:cubicBezTo>
                  <a:pt x="2182841" y="4586668"/>
                  <a:pt x="2294407" y="4527406"/>
                  <a:pt x="2425356" y="4527406"/>
                </a:cubicBezTo>
                <a:lnTo>
                  <a:pt x="2731712" y="4527406"/>
                </a:lnTo>
                <a:cubicBezTo>
                  <a:pt x="2744483" y="4527406"/>
                  <a:pt x="2753757" y="4540498"/>
                  <a:pt x="2749284" y="4552221"/>
                </a:cubicBezTo>
                <a:lnTo>
                  <a:pt x="2692197" y="4690505"/>
                </a:lnTo>
                <a:cubicBezTo>
                  <a:pt x="2646651" y="4809803"/>
                  <a:pt x="2533083" y="4886962"/>
                  <a:pt x="2403046" y="4886962"/>
                </a:cubicBezTo>
                <a:lnTo>
                  <a:pt x="2091749" y="4886962"/>
                </a:lnTo>
                <a:cubicBezTo>
                  <a:pt x="2080638" y="4886962"/>
                  <a:pt x="2072555" y="4875568"/>
                  <a:pt x="2076457" y="4865378"/>
                </a:cubicBezTo>
                <a:close/>
                <a:moveTo>
                  <a:pt x="2138992" y="4840905"/>
                </a:moveTo>
                <a:lnTo>
                  <a:pt x="2403046" y="4840905"/>
                </a:lnTo>
                <a:cubicBezTo>
                  <a:pt x="2513877" y="4840905"/>
                  <a:pt x="2610492" y="4775420"/>
                  <a:pt x="2649172" y="4674080"/>
                </a:cubicBezTo>
                <a:lnTo>
                  <a:pt x="2649400" y="4673497"/>
                </a:lnTo>
                <a:lnTo>
                  <a:pt x="2649641" y="4672926"/>
                </a:lnTo>
                <a:lnTo>
                  <a:pt x="2689156" y="4577188"/>
                </a:lnTo>
                <a:cubicBezTo>
                  <a:pt x="2689891" y="4575414"/>
                  <a:pt x="2688586" y="4573462"/>
                  <a:pt x="2686660" y="4573462"/>
                </a:cubicBezTo>
                <a:lnTo>
                  <a:pt x="2425356" y="4573462"/>
                </a:lnTo>
                <a:cubicBezTo>
                  <a:pt x="2305758" y="4573462"/>
                  <a:pt x="2216326" y="4628061"/>
                  <a:pt x="2179990" y="4723241"/>
                </a:cubicBezTo>
                <a:lnTo>
                  <a:pt x="2136471" y="4837255"/>
                </a:lnTo>
                <a:cubicBezTo>
                  <a:pt x="2135800" y="4839017"/>
                  <a:pt x="2137105" y="4840905"/>
                  <a:pt x="2138992" y="4840905"/>
                </a:cubicBezTo>
                <a:close/>
                <a:moveTo>
                  <a:pt x="726726" y="454764"/>
                </a:moveTo>
                <a:lnTo>
                  <a:pt x="726726" y="454764"/>
                </a:lnTo>
                <a:cubicBezTo>
                  <a:pt x="739494" y="454764"/>
                  <a:pt x="748767" y="467859"/>
                  <a:pt x="744301" y="479577"/>
                </a:cubicBezTo>
                <a:lnTo>
                  <a:pt x="687210" y="617860"/>
                </a:lnTo>
                <a:cubicBezTo>
                  <a:pt x="641667" y="737162"/>
                  <a:pt x="528101" y="814326"/>
                  <a:pt x="398056" y="814326"/>
                </a:cubicBezTo>
                <a:lnTo>
                  <a:pt x="86760" y="814326"/>
                </a:lnTo>
                <a:cubicBezTo>
                  <a:pt x="75644" y="814326"/>
                  <a:pt x="67572" y="802927"/>
                  <a:pt x="71462" y="792731"/>
                </a:cubicBezTo>
                <a:lnTo>
                  <a:pt x="131994" y="634172"/>
                </a:lnTo>
                <a:cubicBezTo>
                  <a:pt x="177851" y="514031"/>
                  <a:pt x="289413" y="454764"/>
                  <a:pt x="420374" y="454764"/>
                </a:cubicBezTo>
                <a:lnTo>
                  <a:pt x="726726" y="454764"/>
                </a:lnTo>
                <a:close/>
                <a:moveTo>
                  <a:pt x="681679" y="500825"/>
                </a:moveTo>
                <a:lnTo>
                  <a:pt x="420376" y="500825"/>
                </a:lnTo>
                <a:cubicBezTo>
                  <a:pt x="300772" y="500825"/>
                  <a:pt x="211339" y="555416"/>
                  <a:pt x="175007" y="650603"/>
                </a:cubicBezTo>
                <a:lnTo>
                  <a:pt x="131487" y="764609"/>
                </a:lnTo>
                <a:cubicBezTo>
                  <a:pt x="130813" y="766374"/>
                  <a:pt x="132118" y="768267"/>
                  <a:pt x="134004" y="768267"/>
                </a:cubicBezTo>
                <a:lnTo>
                  <a:pt x="398055" y="768267"/>
                </a:lnTo>
                <a:cubicBezTo>
                  <a:pt x="508892" y="768267"/>
                  <a:pt x="605508" y="702781"/>
                  <a:pt x="644190" y="601431"/>
                </a:cubicBezTo>
                <a:lnTo>
                  <a:pt x="644413" y="600852"/>
                </a:lnTo>
                <a:lnTo>
                  <a:pt x="644648" y="600279"/>
                </a:lnTo>
                <a:lnTo>
                  <a:pt x="684172" y="504551"/>
                </a:lnTo>
                <a:cubicBezTo>
                  <a:pt x="684908" y="502775"/>
                  <a:pt x="683603" y="500826"/>
                  <a:pt x="681678" y="500826"/>
                </a:cubicBezTo>
                <a:close/>
                <a:moveTo>
                  <a:pt x="1271109" y="4410616"/>
                </a:moveTo>
                <a:lnTo>
                  <a:pt x="1331630" y="4252054"/>
                </a:lnTo>
                <a:cubicBezTo>
                  <a:pt x="1377493" y="4131919"/>
                  <a:pt x="1489046" y="4072643"/>
                  <a:pt x="1620008" y="4072643"/>
                </a:cubicBezTo>
                <a:lnTo>
                  <a:pt x="1926364" y="4072643"/>
                </a:lnTo>
                <a:cubicBezTo>
                  <a:pt x="1939135" y="4072643"/>
                  <a:pt x="1948408" y="4085748"/>
                  <a:pt x="1943936" y="4097459"/>
                </a:cubicBezTo>
                <a:lnTo>
                  <a:pt x="1886848" y="4235743"/>
                </a:lnTo>
                <a:cubicBezTo>
                  <a:pt x="1841315" y="4355042"/>
                  <a:pt x="1727748" y="4432212"/>
                  <a:pt x="1597698" y="4432212"/>
                </a:cubicBezTo>
                <a:lnTo>
                  <a:pt x="1286401" y="4432212"/>
                </a:lnTo>
                <a:cubicBezTo>
                  <a:pt x="1275290" y="4432212"/>
                  <a:pt x="1267207" y="4420806"/>
                  <a:pt x="1271109" y="4410616"/>
                </a:cubicBezTo>
                <a:close/>
                <a:moveTo>
                  <a:pt x="1333644" y="4386143"/>
                </a:moveTo>
                <a:lnTo>
                  <a:pt x="1597698" y="4386143"/>
                </a:lnTo>
                <a:cubicBezTo>
                  <a:pt x="1708528" y="4386143"/>
                  <a:pt x="1805144" y="4320657"/>
                  <a:pt x="1843836" y="4219318"/>
                </a:cubicBezTo>
                <a:lnTo>
                  <a:pt x="1844052" y="4218735"/>
                </a:lnTo>
                <a:lnTo>
                  <a:pt x="1844292" y="4218165"/>
                </a:lnTo>
                <a:lnTo>
                  <a:pt x="1883808" y="4122439"/>
                </a:lnTo>
                <a:cubicBezTo>
                  <a:pt x="1884543" y="4120652"/>
                  <a:pt x="1883238" y="4118713"/>
                  <a:pt x="1881325" y="4118713"/>
                </a:cubicBezTo>
                <a:lnTo>
                  <a:pt x="1620008" y="4118713"/>
                </a:lnTo>
                <a:cubicBezTo>
                  <a:pt x="1500410" y="4118713"/>
                  <a:pt x="1410978" y="4173299"/>
                  <a:pt x="1374642" y="4268492"/>
                </a:cubicBezTo>
                <a:lnTo>
                  <a:pt x="1331123" y="4382493"/>
                </a:lnTo>
                <a:cubicBezTo>
                  <a:pt x="1330452" y="4384255"/>
                  <a:pt x="1331757" y="4386156"/>
                  <a:pt x="1333644" y="4386156"/>
                </a:cubicBezTo>
                <a:close/>
                <a:moveTo>
                  <a:pt x="7172206" y="3782236"/>
                </a:moveTo>
                <a:lnTo>
                  <a:pt x="7229294" y="3643952"/>
                </a:lnTo>
                <a:cubicBezTo>
                  <a:pt x="7233766" y="3632241"/>
                  <a:pt x="7224492" y="3619136"/>
                  <a:pt x="7211721" y="3619136"/>
                </a:cubicBezTo>
                <a:lnTo>
                  <a:pt x="7211721" y="3619136"/>
                </a:lnTo>
                <a:cubicBezTo>
                  <a:pt x="7211721" y="3619136"/>
                  <a:pt x="6905365" y="3619136"/>
                  <a:pt x="6905365" y="3619136"/>
                </a:cubicBezTo>
                <a:cubicBezTo>
                  <a:pt x="6774403" y="3619136"/>
                  <a:pt x="6662850" y="3678412"/>
                  <a:pt x="6616988" y="3798547"/>
                </a:cubicBezTo>
                <a:lnTo>
                  <a:pt x="6556466" y="3957109"/>
                </a:lnTo>
                <a:cubicBezTo>
                  <a:pt x="6552564" y="3967299"/>
                  <a:pt x="6560647" y="3978705"/>
                  <a:pt x="6571758" y="3978705"/>
                </a:cubicBezTo>
                <a:lnTo>
                  <a:pt x="6883055" y="3978705"/>
                </a:lnTo>
                <a:cubicBezTo>
                  <a:pt x="7013105" y="3978705"/>
                  <a:pt x="7126672" y="3901534"/>
                  <a:pt x="7172206" y="3782236"/>
                </a:cubicBezTo>
                <a:close/>
                <a:moveTo>
                  <a:pt x="86" y="2254863"/>
                </a:moveTo>
                <a:lnTo>
                  <a:pt x="86" y="2373402"/>
                </a:lnTo>
                <a:lnTo>
                  <a:pt x="38787" y="2279666"/>
                </a:lnTo>
                <a:cubicBezTo>
                  <a:pt x="43253" y="2267955"/>
                  <a:pt x="33980" y="2254863"/>
                  <a:pt x="21206" y="2254863"/>
                </a:cubicBezTo>
                <a:lnTo>
                  <a:pt x="86" y="2254863"/>
                </a:lnTo>
                <a:close/>
                <a:moveTo>
                  <a:pt x="1002914" y="3333798"/>
                </a:moveTo>
                <a:lnTo>
                  <a:pt x="1060006" y="3195514"/>
                </a:lnTo>
                <a:cubicBezTo>
                  <a:pt x="1064472" y="3183791"/>
                  <a:pt x="1055199" y="3170699"/>
                  <a:pt x="1042425" y="3170699"/>
                </a:cubicBezTo>
                <a:lnTo>
                  <a:pt x="1042431" y="3170699"/>
                </a:lnTo>
                <a:cubicBezTo>
                  <a:pt x="1042431" y="3170699"/>
                  <a:pt x="736072" y="3170699"/>
                  <a:pt x="736072" y="3170699"/>
                </a:cubicBezTo>
                <a:cubicBezTo>
                  <a:pt x="605111" y="3170699"/>
                  <a:pt x="493556" y="3229961"/>
                  <a:pt x="447692" y="3350109"/>
                </a:cubicBezTo>
                <a:lnTo>
                  <a:pt x="387167" y="3508671"/>
                </a:lnTo>
                <a:cubicBezTo>
                  <a:pt x="383276" y="3518861"/>
                  <a:pt x="391349" y="3530255"/>
                  <a:pt x="402465" y="3530255"/>
                </a:cubicBezTo>
                <a:lnTo>
                  <a:pt x="713759" y="3530255"/>
                </a:lnTo>
                <a:cubicBezTo>
                  <a:pt x="843811" y="3530255"/>
                  <a:pt x="957377" y="3453097"/>
                  <a:pt x="1002913" y="3333798"/>
                </a:cubicBezTo>
                <a:close/>
                <a:moveTo>
                  <a:pt x="2402944" y="2254863"/>
                </a:moveTo>
                <a:lnTo>
                  <a:pt x="2709287" y="2254863"/>
                </a:lnTo>
                <a:cubicBezTo>
                  <a:pt x="2722058" y="2254863"/>
                  <a:pt x="2731332" y="2267955"/>
                  <a:pt x="2726860" y="2279666"/>
                </a:cubicBezTo>
                <a:lnTo>
                  <a:pt x="2669772" y="2417950"/>
                </a:lnTo>
                <a:cubicBezTo>
                  <a:pt x="2624239" y="2537261"/>
                  <a:pt x="2510659" y="2614420"/>
                  <a:pt x="2380621" y="2614420"/>
                </a:cubicBezTo>
                <a:lnTo>
                  <a:pt x="2069324" y="2614420"/>
                </a:lnTo>
                <a:cubicBezTo>
                  <a:pt x="2058213" y="2614420"/>
                  <a:pt x="2050143" y="2603026"/>
                  <a:pt x="2054032" y="2592823"/>
                </a:cubicBezTo>
                <a:lnTo>
                  <a:pt x="2114554" y="2434261"/>
                </a:lnTo>
                <a:cubicBezTo>
                  <a:pt x="2160416" y="2314126"/>
                  <a:pt x="2271982" y="2254863"/>
                  <a:pt x="2402944" y="2254863"/>
                </a:cubicBezTo>
                <a:close/>
                <a:moveTo>
                  <a:pt x="2664248" y="2300920"/>
                </a:moveTo>
                <a:lnTo>
                  <a:pt x="2402944" y="2300920"/>
                </a:lnTo>
                <a:cubicBezTo>
                  <a:pt x="2283334" y="2300920"/>
                  <a:pt x="2193901" y="2355506"/>
                  <a:pt x="2157566" y="2450699"/>
                </a:cubicBezTo>
                <a:lnTo>
                  <a:pt x="2114047" y="2564700"/>
                </a:lnTo>
                <a:cubicBezTo>
                  <a:pt x="2113375" y="2566462"/>
                  <a:pt x="2114680" y="2568363"/>
                  <a:pt x="2116568" y="2568363"/>
                </a:cubicBezTo>
                <a:lnTo>
                  <a:pt x="2380621" y="2568363"/>
                </a:lnTo>
                <a:cubicBezTo>
                  <a:pt x="2491452" y="2568363"/>
                  <a:pt x="2588068" y="2502877"/>
                  <a:pt x="2626760" y="2401525"/>
                </a:cubicBezTo>
                <a:lnTo>
                  <a:pt x="2626975" y="2400942"/>
                </a:lnTo>
                <a:lnTo>
                  <a:pt x="2627216" y="2400371"/>
                </a:lnTo>
                <a:lnTo>
                  <a:pt x="2666731" y="2304646"/>
                </a:lnTo>
                <a:cubicBezTo>
                  <a:pt x="2667466" y="2302872"/>
                  <a:pt x="2666161" y="2300920"/>
                  <a:pt x="2664248" y="2300920"/>
                </a:cubicBezTo>
                <a:close/>
                <a:moveTo>
                  <a:pt x="5439340" y="4886962"/>
                </a:moveTo>
                <a:lnTo>
                  <a:pt x="5750637" y="4886962"/>
                </a:lnTo>
                <a:cubicBezTo>
                  <a:pt x="5880687" y="4886962"/>
                  <a:pt x="5994254" y="4809803"/>
                  <a:pt x="6039788" y="4690505"/>
                </a:cubicBezTo>
                <a:lnTo>
                  <a:pt x="6096876" y="4552221"/>
                </a:lnTo>
                <a:cubicBezTo>
                  <a:pt x="6101348" y="4540510"/>
                  <a:pt x="6092074" y="4527406"/>
                  <a:pt x="6079303" y="4527406"/>
                </a:cubicBezTo>
                <a:lnTo>
                  <a:pt x="5772947" y="4527406"/>
                </a:lnTo>
                <a:cubicBezTo>
                  <a:pt x="5641985" y="4527406"/>
                  <a:pt x="5530432" y="4586668"/>
                  <a:pt x="5484569" y="4706816"/>
                </a:cubicBezTo>
                <a:lnTo>
                  <a:pt x="5424048" y="4865378"/>
                </a:lnTo>
                <a:cubicBezTo>
                  <a:pt x="5420146" y="4875568"/>
                  <a:pt x="5428229" y="4886962"/>
                  <a:pt x="5439340" y="4886962"/>
                </a:cubicBezTo>
                <a:close/>
                <a:moveTo>
                  <a:pt x="6570149" y="4235743"/>
                </a:moveTo>
                <a:lnTo>
                  <a:pt x="6627250" y="4097459"/>
                </a:lnTo>
                <a:cubicBezTo>
                  <a:pt x="6631709" y="4085748"/>
                  <a:pt x="6622435" y="4072643"/>
                  <a:pt x="6609665" y="4072643"/>
                </a:cubicBezTo>
                <a:lnTo>
                  <a:pt x="6609665" y="4072643"/>
                </a:lnTo>
                <a:cubicBezTo>
                  <a:pt x="6609665" y="4072643"/>
                  <a:pt x="6303322" y="4072643"/>
                  <a:pt x="6303322" y="4072643"/>
                </a:cubicBezTo>
                <a:cubicBezTo>
                  <a:pt x="6172359" y="4072643"/>
                  <a:pt x="6060794" y="4131919"/>
                  <a:pt x="6014943" y="4252054"/>
                </a:cubicBezTo>
                <a:lnTo>
                  <a:pt x="5954410" y="4410616"/>
                </a:lnTo>
                <a:cubicBezTo>
                  <a:pt x="5950520" y="4420806"/>
                  <a:pt x="5958590" y="4432212"/>
                  <a:pt x="5969701" y="4432212"/>
                </a:cubicBezTo>
                <a:lnTo>
                  <a:pt x="6280998" y="4432212"/>
                </a:lnTo>
                <a:cubicBezTo>
                  <a:pt x="6411048" y="4432212"/>
                  <a:pt x="6524616" y="4355042"/>
                  <a:pt x="6570149" y="4235743"/>
                </a:cubicBezTo>
                <a:close/>
                <a:moveTo>
                  <a:pt x="68" y="3176275"/>
                </a:moveTo>
                <a:lnTo>
                  <a:pt x="62" y="3530255"/>
                </a:lnTo>
                <a:lnTo>
                  <a:pt x="44491" y="3530255"/>
                </a:lnTo>
                <a:cubicBezTo>
                  <a:pt x="174536" y="3530255"/>
                  <a:pt x="288108" y="3453097"/>
                  <a:pt x="333639" y="3333798"/>
                </a:cubicBezTo>
                <a:lnTo>
                  <a:pt x="390731" y="3195514"/>
                </a:lnTo>
                <a:cubicBezTo>
                  <a:pt x="395203" y="3183791"/>
                  <a:pt x="385930" y="3170699"/>
                  <a:pt x="373156" y="3170699"/>
                </a:cubicBezTo>
                <a:lnTo>
                  <a:pt x="373156" y="3170699"/>
                </a:lnTo>
                <a:cubicBezTo>
                  <a:pt x="373156" y="3170699"/>
                  <a:pt x="66804" y="3170699"/>
                  <a:pt x="66804" y="3170699"/>
                </a:cubicBezTo>
                <a:cubicBezTo>
                  <a:pt x="43866" y="3170699"/>
                  <a:pt x="21571" y="3172625"/>
                  <a:pt x="67" y="3176275"/>
                </a:cubicBezTo>
                <a:close/>
                <a:moveTo>
                  <a:pt x="474171" y="3782236"/>
                </a:moveTo>
                <a:lnTo>
                  <a:pt x="531262" y="3643952"/>
                </a:lnTo>
                <a:cubicBezTo>
                  <a:pt x="535728" y="3632241"/>
                  <a:pt x="526455" y="3619149"/>
                  <a:pt x="513687" y="3619149"/>
                </a:cubicBezTo>
                <a:lnTo>
                  <a:pt x="513687" y="3619149"/>
                </a:lnTo>
                <a:cubicBezTo>
                  <a:pt x="513687" y="3619149"/>
                  <a:pt x="207335" y="3619149"/>
                  <a:pt x="207335" y="3619149"/>
                </a:cubicBezTo>
                <a:cubicBezTo>
                  <a:pt x="127502" y="3619149"/>
                  <a:pt x="54982" y="3641303"/>
                  <a:pt x="56" y="3685712"/>
                </a:cubicBezTo>
                <a:lnTo>
                  <a:pt x="56" y="3750044"/>
                </a:lnTo>
                <a:cubicBezTo>
                  <a:pt x="46199" y="3695433"/>
                  <a:pt x="118403" y="3665206"/>
                  <a:pt x="207335" y="3665206"/>
                </a:cubicBezTo>
                <a:lnTo>
                  <a:pt x="468646" y="3665206"/>
                </a:lnTo>
                <a:cubicBezTo>
                  <a:pt x="470564" y="3665206"/>
                  <a:pt x="471869" y="3667157"/>
                  <a:pt x="471139" y="3668932"/>
                </a:cubicBezTo>
                <a:lnTo>
                  <a:pt x="431609" y="3764657"/>
                </a:lnTo>
                <a:lnTo>
                  <a:pt x="431374" y="3765228"/>
                </a:lnTo>
                <a:lnTo>
                  <a:pt x="431157" y="3765810"/>
                </a:lnTo>
                <a:cubicBezTo>
                  <a:pt x="392469" y="3867163"/>
                  <a:pt x="295853" y="3932649"/>
                  <a:pt x="185016" y="3932649"/>
                </a:cubicBezTo>
                <a:lnTo>
                  <a:pt x="49" y="3932649"/>
                </a:lnTo>
                <a:lnTo>
                  <a:pt x="49" y="3978705"/>
                </a:lnTo>
                <a:lnTo>
                  <a:pt x="185016" y="3978705"/>
                </a:lnTo>
                <a:cubicBezTo>
                  <a:pt x="315067" y="3978705"/>
                  <a:pt x="428633" y="3901547"/>
                  <a:pt x="474169" y="3782248"/>
                </a:cubicBezTo>
                <a:close/>
                <a:moveTo>
                  <a:pt x="3581821" y="5335412"/>
                </a:moveTo>
                <a:lnTo>
                  <a:pt x="3893118" y="5335412"/>
                </a:lnTo>
                <a:cubicBezTo>
                  <a:pt x="4023168" y="5335412"/>
                  <a:pt x="4136735" y="5258254"/>
                  <a:pt x="4182268" y="5138955"/>
                </a:cubicBezTo>
                <a:lnTo>
                  <a:pt x="4239357" y="5000659"/>
                </a:lnTo>
                <a:cubicBezTo>
                  <a:pt x="4243829" y="4988948"/>
                  <a:pt x="4234555" y="4975856"/>
                  <a:pt x="4221784" y="4975856"/>
                </a:cubicBezTo>
                <a:lnTo>
                  <a:pt x="3915428" y="4975856"/>
                </a:lnTo>
                <a:cubicBezTo>
                  <a:pt x="3784466" y="4975856"/>
                  <a:pt x="3672913" y="5035119"/>
                  <a:pt x="3627050" y="5155254"/>
                </a:cubicBezTo>
                <a:lnTo>
                  <a:pt x="3566529" y="5313816"/>
                </a:lnTo>
                <a:cubicBezTo>
                  <a:pt x="3562627" y="5324018"/>
                  <a:pt x="3570710" y="5335412"/>
                  <a:pt x="3581821" y="5335412"/>
                </a:cubicBezTo>
                <a:close/>
                <a:moveTo>
                  <a:pt x="308788" y="2895347"/>
                </a:moveTo>
                <a:lnTo>
                  <a:pt x="248263" y="3053910"/>
                </a:lnTo>
                <a:cubicBezTo>
                  <a:pt x="244373" y="3064099"/>
                  <a:pt x="252446" y="3075506"/>
                  <a:pt x="263555" y="3075506"/>
                </a:cubicBezTo>
                <a:lnTo>
                  <a:pt x="574856" y="3075506"/>
                </a:lnTo>
                <a:cubicBezTo>
                  <a:pt x="704901" y="3075506"/>
                  <a:pt x="818473" y="2998335"/>
                  <a:pt x="864009" y="2879036"/>
                </a:cubicBezTo>
                <a:lnTo>
                  <a:pt x="921101" y="2740752"/>
                </a:lnTo>
                <a:cubicBezTo>
                  <a:pt x="925567" y="2729042"/>
                  <a:pt x="916294" y="2715937"/>
                  <a:pt x="903520" y="2715937"/>
                </a:cubicBezTo>
                <a:lnTo>
                  <a:pt x="903526" y="2715937"/>
                </a:lnTo>
                <a:cubicBezTo>
                  <a:pt x="903526" y="2715937"/>
                  <a:pt x="597168" y="2715937"/>
                  <a:pt x="597168" y="2715937"/>
                </a:cubicBezTo>
                <a:cubicBezTo>
                  <a:pt x="466200" y="2715937"/>
                  <a:pt x="354651" y="2775212"/>
                  <a:pt x="308787" y="2895347"/>
                </a:cubicBezTo>
                <a:close/>
                <a:moveTo>
                  <a:pt x="2040020" y="2254863"/>
                </a:moveTo>
                <a:lnTo>
                  <a:pt x="1733664" y="2254863"/>
                </a:lnTo>
                <a:cubicBezTo>
                  <a:pt x="1602702" y="2254863"/>
                  <a:pt x="1491149" y="2314126"/>
                  <a:pt x="1445286" y="2434261"/>
                </a:cubicBezTo>
                <a:lnTo>
                  <a:pt x="1384765" y="2592823"/>
                </a:lnTo>
                <a:cubicBezTo>
                  <a:pt x="1380863" y="2603026"/>
                  <a:pt x="1388946" y="2614420"/>
                  <a:pt x="1400057" y="2614420"/>
                </a:cubicBezTo>
                <a:lnTo>
                  <a:pt x="1711354" y="2614420"/>
                </a:lnTo>
                <a:cubicBezTo>
                  <a:pt x="1841404" y="2614420"/>
                  <a:pt x="1954971" y="2537261"/>
                  <a:pt x="2000505" y="2417950"/>
                </a:cubicBezTo>
                <a:lnTo>
                  <a:pt x="2057605" y="2279666"/>
                </a:lnTo>
                <a:cubicBezTo>
                  <a:pt x="2062065" y="2267955"/>
                  <a:pt x="2052791" y="2254863"/>
                  <a:pt x="2040020" y="2254863"/>
                </a:cubicBezTo>
                <a:close/>
                <a:moveTo>
                  <a:pt x="4740769" y="454764"/>
                </a:moveTo>
                <a:lnTo>
                  <a:pt x="4740769" y="454764"/>
                </a:lnTo>
                <a:cubicBezTo>
                  <a:pt x="4753539" y="454764"/>
                  <a:pt x="4762813" y="467859"/>
                  <a:pt x="4758341" y="479577"/>
                </a:cubicBezTo>
                <a:lnTo>
                  <a:pt x="4701253" y="617860"/>
                </a:lnTo>
                <a:cubicBezTo>
                  <a:pt x="4655707" y="737162"/>
                  <a:pt x="4542152" y="814326"/>
                  <a:pt x="4412090" y="814326"/>
                </a:cubicBezTo>
                <a:lnTo>
                  <a:pt x="4100805" y="814326"/>
                </a:lnTo>
                <a:cubicBezTo>
                  <a:pt x="4089694" y="814326"/>
                  <a:pt x="4081611" y="802927"/>
                  <a:pt x="4085513" y="792731"/>
                </a:cubicBezTo>
                <a:lnTo>
                  <a:pt x="4146035" y="634172"/>
                </a:lnTo>
                <a:cubicBezTo>
                  <a:pt x="4191897" y="514031"/>
                  <a:pt x="4303450" y="454764"/>
                  <a:pt x="4434413" y="454764"/>
                </a:cubicBezTo>
                <a:lnTo>
                  <a:pt x="4740769" y="454764"/>
                </a:lnTo>
                <a:close/>
                <a:moveTo>
                  <a:pt x="4695729" y="500825"/>
                </a:moveTo>
                <a:lnTo>
                  <a:pt x="4434413" y="500825"/>
                </a:lnTo>
                <a:cubicBezTo>
                  <a:pt x="4314815" y="500825"/>
                  <a:pt x="4225382" y="555416"/>
                  <a:pt x="4189047" y="650603"/>
                </a:cubicBezTo>
                <a:lnTo>
                  <a:pt x="4145528" y="764609"/>
                </a:lnTo>
                <a:cubicBezTo>
                  <a:pt x="4144856" y="766374"/>
                  <a:pt x="4146161" y="768267"/>
                  <a:pt x="4148049" y="768267"/>
                </a:cubicBezTo>
                <a:lnTo>
                  <a:pt x="4412090" y="768267"/>
                </a:lnTo>
                <a:cubicBezTo>
                  <a:pt x="4522933" y="768267"/>
                  <a:pt x="4619549" y="702781"/>
                  <a:pt x="4658241" y="601431"/>
                </a:cubicBezTo>
                <a:lnTo>
                  <a:pt x="4658456" y="600852"/>
                </a:lnTo>
                <a:lnTo>
                  <a:pt x="4658684" y="600279"/>
                </a:lnTo>
                <a:lnTo>
                  <a:pt x="4698212" y="504551"/>
                </a:lnTo>
                <a:cubicBezTo>
                  <a:pt x="4698947" y="502775"/>
                  <a:pt x="4697642" y="500826"/>
                  <a:pt x="4695729" y="500826"/>
                </a:cubicBezTo>
                <a:close/>
                <a:moveTo>
                  <a:pt x="2917849" y="1806413"/>
                </a:moveTo>
                <a:cubicBezTo>
                  <a:pt x="2786887" y="1806413"/>
                  <a:pt x="2675321" y="1865676"/>
                  <a:pt x="2629458" y="1985824"/>
                </a:cubicBezTo>
                <a:lnTo>
                  <a:pt x="2568937" y="2144386"/>
                </a:lnTo>
                <a:cubicBezTo>
                  <a:pt x="2565048" y="2154575"/>
                  <a:pt x="2573118" y="2165982"/>
                  <a:pt x="2584229" y="2165982"/>
                </a:cubicBezTo>
                <a:lnTo>
                  <a:pt x="2895526" y="2165982"/>
                </a:lnTo>
                <a:cubicBezTo>
                  <a:pt x="3025563" y="2165982"/>
                  <a:pt x="3139131" y="2088811"/>
                  <a:pt x="3184677" y="1969512"/>
                </a:cubicBezTo>
                <a:lnTo>
                  <a:pt x="3241765" y="1831228"/>
                </a:lnTo>
                <a:cubicBezTo>
                  <a:pt x="3246237" y="1819505"/>
                  <a:pt x="3236963" y="1806413"/>
                  <a:pt x="3224192" y="1806413"/>
                </a:cubicBezTo>
                <a:lnTo>
                  <a:pt x="2917849" y="1806413"/>
                </a:lnTo>
                <a:close/>
                <a:moveTo>
                  <a:pt x="10580900" y="1806413"/>
                </a:moveTo>
                <a:lnTo>
                  <a:pt x="10580900" y="1806413"/>
                </a:lnTo>
                <a:cubicBezTo>
                  <a:pt x="10593671" y="1806413"/>
                  <a:pt x="10602945" y="1819518"/>
                  <a:pt x="10598473" y="1831228"/>
                </a:cubicBezTo>
                <a:lnTo>
                  <a:pt x="10541386" y="1969512"/>
                </a:lnTo>
                <a:cubicBezTo>
                  <a:pt x="10495851" y="2088811"/>
                  <a:pt x="10382284" y="2165982"/>
                  <a:pt x="10252234" y="2165982"/>
                </a:cubicBezTo>
                <a:lnTo>
                  <a:pt x="9940937" y="2165982"/>
                </a:lnTo>
                <a:cubicBezTo>
                  <a:pt x="9929826" y="2165982"/>
                  <a:pt x="9921743" y="2154575"/>
                  <a:pt x="9925646" y="2144386"/>
                </a:cubicBezTo>
                <a:lnTo>
                  <a:pt x="9986167" y="1985824"/>
                </a:lnTo>
                <a:cubicBezTo>
                  <a:pt x="10032029" y="1865688"/>
                  <a:pt x="10143595" y="1806413"/>
                  <a:pt x="10274557" y="1806413"/>
                </a:cubicBezTo>
                <a:lnTo>
                  <a:pt x="10580900" y="1806413"/>
                </a:lnTo>
                <a:close/>
                <a:moveTo>
                  <a:pt x="10535861" y="1852470"/>
                </a:moveTo>
                <a:lnTo>
                  <a:pt x="10274545" y="1852470"/>
                </a:lnTo>
                <a:cubicBezTo>
                  <a:pt x="10154947" y="1852470"/>
                  <a:pt x="10065514" y="1907069"/>
                  <a:pt x="10029179" y="2002249"/>
                </a:cubicBezTo>
                <a:lnTo>
                  <a:pt x="9985672" y="2116263"/>
                </a:lnTo>
                <a:cubicBezTo>
                  <a:pt x="9984988" y="2118024"/>
                  <a:pt x="9986293" y="2119925"/>
                  <a:pt x="9988181" y="2119925"/>
                </a:cubicBezTo>
                <a:lnTo>
                  <a:pt x="10252234" y="2119925"/>
                </a:lnTo>
                <a:cubicBezTo>
                  <a:pt x="10363065" y="2119925"/>
                  <a:pt x="10459681" y="2054427"/>
                  <a:pt x="10498373" y="1953087"/>
                </a:cubicBezTo>
                <a:lnTo>
                  <a:pt x="10498588" y="1952504"/>
                </a:lnTo>
                <a:lnTo>
                  <a:pt x="10498816" y="1951934"/>
                </a:lnTo>
                <a:lnTo>
                  <a:pt x="10538357" y="1856209"/>
                </a:lnTo>
                <a:cubicBezTo>
                  <a:pt x="10539080" y="1854421"/>
                  <a:pt x="10537774" y="1852482"/>
                  <a:pt x="10535861" y="1852482"/>
                </a:cubicBezTo>
                <a:close/>
                <a:moveTo>
                  <a:pt x="3069374" y="2254863"/>
                </a:moveTo>
                <a:cubicBezTo>
                  <a:pt x="2938411" y="2254863"/>
                  <a:pt x="2826846" y="2314126"/>
                  <a:pt x="2780996" y="2434261"/>
                </a:cubicBezTo>
                <a:lnTo>
                  <a:pt x="2720474" y="2592823"/>
                </a:lnTo>
                <a:cubicBezTo>
                  <a:pt x="2716572" y="2603026"/>
                  <a:pt x="2724655" y="2614420"/>
                  <a:pt x="2735754" y="2614420"/>
                </a:cubicBezTo>
                <a:lnTo>
                  <a:pt x="3047063" y="2614420"/>
                </a:lnTo>
                <a:cubicBezTo>
                  <a:pt x="3177101" y="2614420"/>
                  <a:pt x="3290668" y="2537261"/>
                  <a:pt x="3336214" y="2417950"/>
                </a:cubicBezTo>
                <a:lnTo>
                  <a:pt x="3393302" y="2279666"/>
                </a:lnTo>
                <a:cubicBezTo>
                  <a:pt x="3397761" y="2267955"/>
                  <a:pt x="3388488" y="2254863"/>
                  <a:pt x="3375730" y="2254863"/>
                </a:cubicBezTo>
                <a:lnTo>
                  <a:pt x="3069374" y="2254863"/>
                </a:lnTo>
                <a:close/>
                <a:moveTo>
                  <a:pt x="1064393" y="2254863"/>
                </a:moveTo>
                <a:cubicBezTo>
                  <a:pt x="933432" y="2254863"/>
                  <a:pt x="821870" y="2314126"/>
                  <a:pt x="776012" y="2434261"/>
                </a:cubicBezTo>
                <a:lnTo>
                  <a:pt x="715487" y="2592823"/>
                </a:lnTo>
                <a:cubicBezTo>
                  <a:pt x="711597" y="2603026"/>
                  <a:pt x="719670" y="2614420"/>
                  <a:pt x="730786" y="2614420"/>
                </a:cubicBezTo>
                <a:lnTo>
                  <a:pt x="1042080" y="2614420"/>
                </a:lnTo>
                <a:cubicBezTo>
                  <a:pt x="1172131" y="2614420"/>
                  <a:pt x="1285691" y="2537261"/>
                  <a:pt x="1331225" y="2417950"/>
                </a:cubicBezTo>
                <a:lnTo>
                  <a:pt x="1388325" y="2279666"/>
                </a:lnTo>
                <a:cubicBezTo>
                  <a:pt x="1392797" y="2267955"/>
                  <a:pt x="1383523" y="2254863"/>
                  <a:pt x="1370740" y="2254863"/>
                </a:cubicBezTo>
                <a:lnTo>
                  <a:pt x="1064393" y="2254863"/>
                </a:lnTo>
                <a:close/>
                <a:moveTo>
                  <a:pt x="9472516" y="2434261"/>
                </a:moveTo>
                <a:lnTo>
                  <a:pt x="9411982" y="2592823"/>
                </a:lnTo>
                <a:cubicBezTo>
                  <a:pt x="9408093" y="2603026"/>
                  <a:pt x="9416163" y="2614420"/>
                  <a:pt x="9427287" y="2614420"/>
                </a:cubicBezTo>
                <a:lnTo>
                  <a:pt x="9738571" y="2614420"/>
                </a:lnTo>
                <a:cubicBezTo>
                  <a:pt x="9868621" y="2614420"/>
                  <a:pt x="9982189" y="2537261"/>
                  <a:pt x="10027735" y="2417950"/>
                </a:cubicBezTo>
                <a:lnTo>
                  <a:pt x="10084822" y="2279666"/>
                </a:lnTo>
                <a:cubicBezTo>
                  <a:pt x="10089282" y="2267955"/>
                  <a:pt x="10080008" y="2254863"/>
                  <a:pt x="10067250" y="2254863"/>
                </a:cubicBezTo>
                <a:lnTo>
                  <a:pt x="9760894" y="2254863"/>
                </a:lnTo>
                <a:cubicBezTo>
                  <a:pt x="9629932" y="2254863"/>
                  <a:pt x="9518366" y="2314126"/>
                  <a:pt x="9472516" y="2434261"/>
                </a:cubicBezTo>
                <a:close/>
                <a:moveTo>
                  <a:pt x="80" y="2715937"/>
                </a:moveTo>
                <a:lnTo>
                  <a:pt x="67" y="3057458"/>
                </a:lnTo>
                <a:cubicBezTo>
                  <a:pt x="83531" y="3028106"/>
                  <a:pt x="151127" y="2964470"/>
                  <a:pt x="183735" y="2879036"/>
                </a:cubicBezTo>
                <a:lnTo>
                  <a:pt x="240827" y="2740752"/>
                </a:lnTo>
                <a:cubicBezTo>
                  <a:pt x="245299" y="2729042"/>
                  <a:pt x="236026" y="2715937"/>
                  <a:pt x="223252" y="2715937"/>
                </a:cubicBezTo>
                <a:lnTo>
                  <a:pt x="223252" y="2715937"/>
                </a:lnTo>
                <a:cubicBezTo>
                  <a:pt x="223252" y="2715937"/>
                  <a:pt x="80" y="2715937"/>
                  <a:pt x="80" y="2715937"/>
                </a:cubicBezTo>
                <a:close/>
                <a:moveTo>
                  <a:pt x="4611200" y="2715937"/>
                </a:moveTo>
                <a:cubicBezTo>
                  <a:pt x="4480238" y="2715937"/>
                  <a:pt x="4368685" y="2775200"/>
                  <a:pt x="4322822" y="2895347"/>
                </a:cubicBezTo>
                <a:lnTo>
                  <a:pt x="4262301" y="3053910"/>
                </a:lnTo>
                <a:cubicBezTo>
                  <a:pt x="4258398" y="3064099"/>
                  <a:pt x="4266481" y="3075493"/>
                  <a:pt x="4277592" y="3075493"/>
                </a:cubicBezTo>
                <a:lnTo>
                  <a:pt x="4588889" y="3075493"/>
                </a:lnTo>
                <a:cubicBezTo>
                  <a:pt x="4718939" y="3075493"/>
                  <a:pt x="4832507" y="2998335"/>
                  <a:pt x="4878040" y="2879036"/>
                </a:cubicBezTo>
                <a:lnTo>
                  <a:pt x="4935128" y="2740752"/>
                </a:lnTo>
                <a:cubicBezTo>
                  <a:pt x="4939600" y="2729042"/>
                  <a:pt x="4930326" y="2715937"/>
                  <a:pt x="4917556" y="2715937"/>
                </a:cubicBezTo>
                <a:lnTo>
                  <a:pt x="4917556" y="2715937"/>
                </a:lnTo>
                <a:cubicBezTo>
                  <a:pt x="4917556" y="2715937"/>
                  <a:pt x="4611200" y="2715937"/>
                  <a:pt x="4611200" y="2715937"/>
                </a:cubicBezTo>
                <a:close/>
                <a:moveTo>
                  <a:pt x="3577767" y="2715937"/>
                </a:moveTo>
                <a:lnTo>
                  <a:pt x="3577767" y="2715937"/>
                </a:lnTo>
                <a:cubicBezTo>
                  <a:pt x="3590550" y="2715937"/>
                  <a:pt x="3599824" y="2729029"/>
                  <a:pt x="3595352" y="2740752"/>
                </a:cubicBezTo>
                <a:lnTo>
                  <a:pt x="3538251" y="2879036"/>
                </a:lnTo>
                <a:cubicBezTo>
                  <a:pt x="3492718" y="2998335"/>
                  <a:pt x="3379150" y="3075493"/>
                  <a:pt x="3249113" y="3075493"/>
                </a:cubicBezTo>
                <a:lnTo>
                  <a:pt x="2937816" y="3075493"/>
                </a:lnTo>
                <a:cubicBezTo>
                  <a:pt x="2926692" y="3075493"/>
                  <a:pt x="2918622" y="3064099"/>
                  <a:pt x="2922511" y="3053910"/>
                </a:cubicBezTo>
                <a:lnTo>
                  <a:pt x="2983045" y="2895347"/>
                </a:lnTo>
                <a:cubicBezTo>
                  <a:pt x="3028895" y="2775200"/>
                  <a:pt x="3140461" y="2715937"/>
                  <a:pt x="3271424" y="2715937"/>
                </a:cubicBezTo>
                <a:lnTo>
                  <a:pt x="3577767" y="2715937"/>
                </a:lnTo>
                <a:close/>
                <a:moveTo>
                  <a:pt x="3532727" y="2761994"/>
                </a:moveTo>
                <a:lnTo>
                  <a:pt x="3271424" y="2761994"/>
                </a:lnTo>
                <a:cubicBezTo>
                  <a:pt x="3151825" y="2761994"/>
                  <a:pt x="3062393" y="2816592"/>
                  <a:pt x="3026058" y="2911773"/>
                </a:cubicBezTo>
                <a:lnTo>
                  <a:pt x="2982538" y="3025786"/>
                </a:lnTo>
                <a:cubicBezTo>
                  <a:pt x="2981867" y="3027548"/>
                  <a:pt x="2983172" y="3029436"/>
                  <a:pt x="2985060" y="3029436"/>
                </a:cubicBezTo>
                <a:lnTo>
                  <a:pt x="3249113" y="3029436"/>
                </a:lnTo>
                <a:cubicBezTo>
                  <a:pt x="3359944" y="3029436"/>
                  <a:pt x="3456559" y="2963951"/>
                  <a:pt x="3495239" y="2862598"/>
                </a:cubicBezTo>
                <a:lnTo>
                  <a:pt x="3495467" y="2862028"/>
                </a:lnTo>
                <a:lnTo>
                  <a:pt x="3495695" y="2861458"/>
                </a:lnTo>
                <a:lnTo>
                  <a:pt x="3535223" y="2765720"/>
                </a:lnTo>
                <a:cubicBezTo>
                  <a:pt x="3535958" y="2763945"/>
                  <a:pt x="3534653" y="2761994"/>
                  <a:pt x="3532727" y="2761994"/>
                </a:cubicBezTo>
                <a:close/>
                <a:moveTo>
                  <a:pt x="5586836" y="2715937"/>
                </a:moveTo>
                <a:lnTo>
                  <a:pt x="5586836" y="2715937"/>
                </a:lnTo>
                <a:cubicBezTo>
                  <a:pt x="5599594" y="2715937"/>
                  <a:pt x="5608867" y="2729029"/>
                  <a:pt x="5604408" y="2740752"/>
                </a:cubicBezTo>
                <a:lnTo>
                  <a:pt x="5547308" y="2879036"/>
                </a:lnTo>
                <a:cubicBezTo>
                  <a:pt x="5501774" y="2998335"/>
                  <a:pt x="5388207" y="3075493"/>
                  <a:pt x="5258157" y="3075493"/>
                </a:cubicBezTo>
                <a:lnTo>
                  <a:pt x="4946860" y="3075493"/>
                </a:lnTo>
                <a:cubicBezTo>
                  <a:pt x="4935761" y="3075493"/>
                  <a:pt x="4927678" y="3064099"/>
                  <a:pt x="4931568" y="3053910"/>
                </a:cubicBezTo>
                <a:lnTo>
                  <a:pt x="4992102" y="2895347"/>
                </a:lnTo>
                <a:cubicBezTo>
                  <a:pt x="5037952" y="2775200"/>
                  <a:pt x="5149518" y="2715937"/>
                  <a:pt x="5280480" y="2715937"/>
                </a:cubicBezTo>
                <a:lnTo>
                  <a:pt x="5586836" y="2715937"/>
                </a:lnTo>
                <a:close/>
                <a:moveTo>
                  <a:pt x="5541784" y="2761994"/>
                </a:moveTo>
                <a:lnTo>
                  <a:pt x="5280480" y="2761994"/>
                </a:lnTo>
                <a:cubicBezTo>
                  <a:pt x="5160869" y="2761994"/>
                  <a:pt x="5071437" y="2816592"/>
                  <a:pt x="5035114" y="2911773"/>
                </a:cubicBezTo>
                <a:lnTo>
                  <a:pt x="4991595" y="3025786"/>
                </a:lnTo>
                <a:cubicBezTo>
                  <a:pt x="4990923" y="3027548"/>
                  <a:pt x="4992216" y="3029436"/>
                  <a:pt x="4994116" y="3029436"/>
                </a:cubicBezTo>
                <a:lnTo>
                  <a:pt x="5258157" y="3029436"/>
                </a:lnTo>
                <a:cubicBezTo>
                  <a:pt x="5369000" y="3029436"/>
                  <a:pt x="5465616" y="2963951"/>
                  <a:pt x="5504295" y="2862598"/>
                </a:cubicBezTo>
                <a:lnTo>
                  <a:pt x="5504511" y="2862028"/>
                </a:lnTo>
                <a:lnTo>
                  <a:pt x="5504751" y="2861458"/>
                </a:lnTo>
                <a:lnTo>
                  <a:pt x="5544280" y="2765720"/>
                </a:lnTo>
                <a:cubicBezTo>
                  <a:pt x="5545015" y="2763945"/>
                  <a:pt x="5543710" y="2761994"/>
                  <a:pt x="5541784" y="2761994"/>
                </a:cubicBezTo>
                <a:close/>
                <a:moveTo>
                  <a:pt x="9535242" y="1066307"/>
                </a:moveTo>
                <a:lnTo>
                  <a:pt x="9592329" y="928021"/>
                </a:lnTo>
                <a:cubicBezTo>
                  <a:pt x="9596802" y="916307"/>
                  <a:pt x="9587528" y="903208"/>
                  <a:pt x="9574757" y="903208"/>
                </a:cubicBezTo>
                <a:lnTo>
                  <a:pt x="9268401" y="903208"/>
                </a:lnTo>
                <a:cubicBezTo>
                  <a:pt x="9137452" y="903208"/>
                  <a:pt x="9025886" y="962476"/>
                  <a:pt x="8980023" y="1082616"/>
                </a:cubicBezTo>
                <a:lnTo>
                  <a:pt x="8919502" y="1241179"/>
                </a:lnTo>
                <a:cubicBezTo>
                  <a:pt x="8915600" y="1251373"/>
                  <a:pt x="8923683" y="1262770"/>
                  <a:pt x="8934793" y="1262770"/>
                </a:cubicBezTo>
                <a:lnTo>
                  <a:pt x="9246091" y="1262770"/>
                </a:lnTo>
                <a:cubicBezTo>
                  <a:pt x="9376140" y="1262770"/>
                  <a:pt x="9489709" y="1185606"/>
                  <a:pt x="9535242" y="1066307"/>
                </a:cubicBezTo>
                <a:close/>
                <a:moveTo>
                  <a:pt x="8763303" y="3170699"/>
                </a:moveTo>
                <a:cubicBezTo>
                  <a:pt x="8632340" y="3170699"/>
                  <a:pt x="8520775" y="3229961"/>
                  <a:pt x="8474924" y="3350109"/>
                </a:cubicBezTo>
                <a:lnTo>
                  <a:pt x="8414390" y="3508671"/>
                </a:lnTo>
                <a:cubicBezTo>
                  <a:pt x="8410501" y="3518861"/>
                  <a:pt x="8418571" y="3530255"/>
                  <a:pt x="8429683" y="3530255"/>
                </a:cubicBezTo>
                <a:lnTo>
                  <a:pt x="8740979" y="3530255"/>
                </a:lnTo>
                <a:cubicBezTo>
                  <a:pt x="8871029" y="3530255"/>
                  <a:pt x="8984597" y="3453097"/>
                  <a:pt x="9030130" y="3333798"/>
                </a:cubicBezTo>
                <a:lnTo>
                  <a:pt x="9087231" y="3195514"/>
                </a:lnTo>
                <a:cubicBezTo>
                  <a:pt x="9091690" y="3183791"/>
                  <a:pt x="9082416" y="3170699"/>
                  <a:pt x="9069646" y="3170699"/>
                </a:cubicBezTo>
                <a:lnTo>
                  <a:pt x="9069646" y="3170699"/>
                </a:lnTo>
                <a:cubicBezTo>
                  <a:pt x="9069646" y="3170699"/>
                  <a:pt x="8763303" y="3170699"/>
                  <a:pt x="8763303" y="3170699"/>
                </a:cubicBezTo>
                <a:close/>
                <a:moveTo>
                  <a:pt x="3940691" y="2715937"/>
                </a:moveTo>
                <a:cubicBezTo>
                  <a:pt x="3809728" y="2715937"/>
                  <a:pt x="3698163" y="2775200"/>
                  <a:pt x="3652300" y="2895347"/>
                </a:cubicBezTo>
                <a:lnTo>
                  <a:pt x="3591779" y="3053910"/>
                </a:lnTo>
                <a:cubicBezTo>
                  <a:pt x="3587877" y="3064099"/>
                  <a:pt x="3595960" y="3075493"/>
                  <a:pt x="3607071" y="3075493"/>
                </a:cubicBezTo>
                <a:lnTo>
                  <a:pt x="3918368" y="3075493"/>
                </a:lnTo>
                <a:cubicBezTo>
                  <a:pt x="4048418" y="3075493"/>
                  <a:pt x="4161985" y="2998335"/>
                  <a:pt x="4207519" y="2879036"/>
                </a:cubicBezTo>
                <a:lnTo>
                  <a:pt x="4264606" y="2740752"/>
                </a:lnTo>
                <a:cubicBezTo>
                  <a:pt x="4269079" y="2729042"/>
                  <a:pt x="4259817" y="2715937"/>
                  <a:pt x="4247034" y="2715937"/>
                </a:cubicBezTo>
                <a:lnTo>
                  <a:pt x="4247034" y="2715937"/>
                </a:lnTo>
                <a:cubicBezTo>
                  <a:pt x="4247034" y="2715937"/>
                  <a:pt x="3940691" y="2715937"/>
                  <a:pt x="3940691" y="2715937"/>
                </a:cubicBezTo>
                <a:close/>
                <a:moveTo>
                  <a:pt x="8753952" y="4527406"/>
                </a:moveTo>
                <a:lnTo>
                  <a:pt x="8753952" y="4527406"/>
                </a:lnTo>
                <a:cubicBezTo>
                  <a:pt x="8766723" y="4527406"/>
                  <a:pt x="8775997" y="4540510"/>
                  <a:pt x="8771525" y="4552221"/>
                </a:cubicBezTo>
                <a:lnTo>
                  <a:pt x="8714437" y="4690505"/>
                </a:lnTo>
                <a:cubicBezTo>
                  <a:pt x="8668903" y="4809803"/>
                  <a:pt x="8555324" y="4886974"/>
                  <a:pt x="8425286" y="4886974"/>
                </a:cubicBezTo>
                <a:lnTo>
                  <a:pt x="8113989" y="4886974"/>
                </a:lnTo>
                <a:cubicBezTo>
                  <a:pt x="8102878" y="4886974"/>
                  <a:pt x="8094796" y="4875568"/>
                  <a:pt x="8098698" y="4865378"/>
                </a:cubicBezTo>
                <a:lnTo>
                  <a:pt x="8159219" y="4706816"/>
                </a:lnTo>
                <a:cubicBezTo>
                  <a:pt x="8205081" y="4586668"/>
                  <a:pt x="8316647" y="4527406"/>
                  <a:pt x="8447597" y="4527406"/>
                </a:cubicBezTo>
                <a:lnTo>
                  <a:pt x="8753952" y="4527406"/>
                </a:lnTo>
                <a:close/>
                <a:moveTo>
                  <a:pt x="8708913" y="4573462"/>
                </a:moveTo>
                <a:lnTo>
                  <a:pt x="8447597" y="4573462"/>
                </a:lnTo>
                <a:cubicBezTo>
                  <a:pt x="8327999" y="4573462"/>
                  <a:pt x="8238566" y="4628061"/>
                  <a:pt x="8202231" y="4723241"/>
                </a:cubicBezTo>
                <a:lnTo>
                  <a:pt x="8158725" y="4837255"/>
                </a:lnTo>
                <a:cubicBezTo>
                  <a:pt x="8158040" y="4839017"/>
                  <a:pt x="8159346" y="4840905"/>
                  <a:pt x="8161233" y="4840905"/>
                </a:cubicBezTo>
                <a:lnTo>
                  <a:pt x="8425273" y="4840905"/>
                </a:lnTo>
                <a:cubicBezTo>
                  <a:pt x="8536117" y="4840905"/>
                  <a:pt x="8632733" y="4775420"/>
                  <a:pt x="8671425" y="4674080"/>
                </a:cubicBezTo>
                <a:lnTo>
                  <a:pt x="8671640" y="4673497"/>
                </a:lnTo>
                <a:lnTo>
                  <a:pt x="8671868" y="4672926"/>
                </a:lnTo>
                <a:lnTo>
                  <a:pt x="8711409" y="4577188"/>
                </a:lnTo>
                <a:cubicBezTo>
                  <a:pt x="8712131" y="4575414"/>
                  <a:pt x="8710826" y="4573462"/>
                  <a:pt x="8708913" y="4573462"/>
                </a:cubicBezTo>
                <a:close/>
                <a:moveTo>
                  <a:pt x="3754554" y="1351651"/>
                </a:moveTo>
                <a:lnTo>
                  <a:pt x="3754554" y="1351651"/>
                </a:lnTo>
                <a:cubicBezTo>
                  <a:pt x="3767324" y="1351651"/>
                  <a:pt x="3776598" y="1364756"/>
                  <a:pt x="3772126" y="1376467"/>
                </a:cubicBezTo>
                <a:lnTo>
                  <a:pt x="3715038" y="1514750"/>
                </a:lnTo>
                <a:cubicBezTo>
                  <a:pt x="3669492" y="1634049"/>
                  <a:pt x="3555925" y="1711220"/>
                  <a:pt x="3425887" y="1711220"/>
                </a:cubicBezTo>
                <a:lnTo>
                  <a:pt x="3114578" y="1711220"/>
                </a:lnTo>
                <a:cubicBezTo>
                  <a:pt x="3103467" y="1711220"/>
                  <a:pt x="3095396" y="1699814"/>
                  <a:pt x="3099286" y="1689624"/>
                </a:cubicBezTo>
                <a:lnTo>
                  <a:pt x="3159820" y="1531062"/>
                </a:lnTo>
                <a:cubicBezTo>
                  <a:pt x="3205670" y="1410914"/>
                  <a:pt x="3317236" y="1351651"/>
                  <a:pt x="3448198" y="1351651"/>
                </a:cubicBezTo>
                <a:lnTo>
                  <a:pt x="3754554" y="1351651"/>
                </a:lnTo>
                <a:close/>
                <a:moveTo>
                  <a:pt x="3709502" y="1397708"/>
                </a:moveTo>
                <a:lnTo>
                  <a:pt x="3448198" y="1397708"/>
                </a:lnTo>
                <a:cubicBezTo>
                  <a:pt x="3328587" y="1397708"/>
                  <a:pt x="3239167" y="1452307"/>
                  <a:pt x="3202832" y="1547487"/>
                </a:cubicBezTo>
                <a:lnTo>
                  <a:pt x="3159313" y="1661501"/>
                </a:lnTo>
                <a:cubicBezTo>
                  <a:pt x="3158642" y="1663262"/>
                  <a:pt x="3159946" y="1665151"/>
                  <a:pt x="3161834" y="1665151"/>
                </a:cubicBezTo>
                <a:lnTo>
                  <a:pt x="3425887" y="1665151"/>
                </a:lnTo>
                <a:cubicBezTo>
                  <a:pt x="3536718" y="1665151"/>
                  <a:pt x="3633334" y="1599665"/>
                  <a:pt x="3672013" y="1498325"/>
                </a:cubicBezTo>
                <a:lnTo>
                  <a:pt x="3672241" y="1497742"/>
                </a:lnTo>
                <a:lnTo>
                  <a:pt x="3672470" y="1497172"/>
                </a:lnTo>
                <a:lnTo>
                  <a:pt x="3711998" y="1401434"/>
                </a:lnTo>
                <a:cubicBezTo>
                  <a:pt x="3712732" y="1399660"/>
                  <a:pt x="3711427" y="1397720"/>
                  <a:pt x="3709502" y="1397720"/>
                </a:cubicBezTo>
                <a:close/>
                <a:moveTo>
                  <a:pt x="3587117" y="1806413"/>
                </a:moveTo>
                <a:cubicBezTo>
                  <a:pt x="3456154" y="1806413"/>
                  <a:pt x="3344589" y="1865676"/>
                  <a:pt x="3298738" y="1985824"/>
                </a:cubicBezTo>
                <a:lnTo>
                  <a:pt x="3238205" y="2144386"/>
                </a:lnTo>
                <a:cubicBezTo>
                  <a:pt x="3234315" y="2154575"/>
                  <a:pt x="3242385" y="2165982"/>
                  <a:pt x="3253496" y="2165982"/>
                </a:cubicBezTo>
                <a:lnTo>
                  <a:pt x="3564793" y="2165982"/>
                </a:lnTo>
                <a:cubicBezTo>
                  <a:pt x="3694843" y="2165982"/>
                  <a:pt x="3808411" y="2088811"/>
                  <a:pt x="3853944" y="1969512"/>
                </a:cubicBezTo>
                <a:lnTo>
                  <a:pt x="3911045" y="1831228"/>
                </a:lnTo>
                <a:cubicBezTo>
                  <a:pt x="3915504" y="1819505"/>
                  <a:pt x="3906230" y="1806413"/>
                  <a:pt x="3893460" y="1806413"/>
                </a:cubicBezTo>
                <a:lnTo>
                  <a:pt x="3587117" y="1806413"/>
                </a:lnTo>
                <a:close/>
                <a:moveTo>
                  <a:pt x="3738641" y="2254863"/>
                </a:moveTo>
                <a:cubicBezTo>
                  <a:pt x="3607679" y="2254863"/>
                  <a:pt x="3496113" y="2314126"/>
                  <a:pt x="3450263" y="2434261"/>
                </a:cubicBezTo>
                <a:lnTo>
                  <a:pt x="3389729" y="2592823"/>
                </a:lnTo>
                <a:cubicBezTo>
                  <a:pt x="3385839" y="2603026"/>
                  <a:pt x="3393910" y="2614420"/>
                  <a:pt x="3405034" y="2614420"/>
                </a:cubicBezTo>
                <a:lnTo>
                  <a:pt x="3716318" y="2614420"/>
                </a:lnTo>
                <a:cubicBezTo>
                  <a:pt x="3846368" y="2614420"/>
                  <a:pt x="3959936" y="2537261"/>
                  <a:pt x="4005469" y="2417950"/>
                </a:cubicBezTo>
                <a:lnTo>
                  <a:pt x="4062569" y="2279666"/>
                </a:lnTo>
                <a:cubicBezTo>
                  <a:pt x="4067041" y="2267955"/>
                  <a:pt x="4057768" y="2254863"/>
                  <a:pt x="4044984" y="2254863"/>
                </a:cubicBezTo>
                <a:lnTo>
                  <a:pt x="3738641" y="2254863"/>
                </a:lnTo>
                <a:close/>
                <a:moveTo>
                  <a:pt x="9121552" y="1689624"/>
                </a:moveTo>
                <a:lnTo>
                  <a:pt x="9182073" y="1531062"/>
                </a:lnTo>
                <a:cubicBezTo>
                  <a:pt x="9227923" y="1410914"/>
                  <a:pt x="9339489" y="1351651"/>
                  <a:pt x="9470451" y="1351651"/>
                </a:cubicBezTo>
                <a:lnTo>
                  <a:pt x="9776806" y="1351651"/>
                </a:lnTo>
                <a:lnTo>
                  <a:pt x="9776806" y="1351651"/>
                </a:lnTo>
                <a:cubicBezTo>
                  <a:pt x="9789578" y="1351651"/>
                  <a:pt x="9798838" y="1364756"/>
                  <a:pt x="9794379" y="1376467"/>
                </a:cubicBezTo>
                <a:lnTo>
                  <a:pt x="9737291" y="1514750"/>
                </a:lnTo>
                <a:cubicBezTo>
                  <a:pt x="9691758" y="1634049"/>
                  <a:pt x="9578178" y="1711220"/>
                  <a:pt x="9448141" y="1711220"/>
                </a:cubicBezTo>
                <a:lnTo>
                  <a:pt x="9136844" y="1711220"/>
                </a:lnTo>
                <a:cubicBezTo>
                  <a:pt x="9125733" y="1711220"/>
                  <a:pt x="9117650" y="1699814"/>
                  <a:pt x="9121552" y="1689624"/>
                </a:cubicBezTo>
                <a:close/>
                <a:moveTo>
                  <a:pt x="9184087" y="1665151"/>
                </a:moveTo>
                <a:lnTo>
                  <a:pt x="9448141" y="1665151"/>
                </a:lnTo>
                <a:cubicBezTo>
                  <a:pt x="9558971" y="1665151"/>
                  <a:pt x="9655587" y="1599665"/>
                  <a:pt x="9694279" y="1498325"/>
                </a:cubicBezTo>
                <a:lnTo>
                  <a:pt x="9694495" y="1497742"/>
                </a:lnTo>
                <a:lnTo>
                  <a:pt x="9694723" y="1497172"/>
                </a:lnTo>
                <a:lnTo>
                  <a:pt x="9734251" y="1401434"/>
                </a:lnTo>
                <a:cubicBezTo>
                  <a:pt x="9734986" y="1399660"/>
                  <a:pt x="9733680" y="1397720"/>
                  <a:pt x="9731767" y="1397720"/>
                </a:cubicBezTo>
                <a:lnTo>
                  <a:pt x="9470451" y="1397720"/>
                </a:lnTo>
                <a:cubicBezTo>
                  <a:pt x="9350853" y="1397720"/>
                  <a:pt x="9261420" y="1452307"/>
                  <a:pt x="9225085" y="1547487"/>
                </a:cubicBezTo>
                <a:lnTo>
                  <a:pt x="9181566" y="1661501"/>
                </a:lnTo>
                <a:cubicBezTo>
                  <a:pt x="9180895" y="1663262"/>
                  <a:pt x="9182199" y="1665163"/>
                  <a:pt x="9184087" y="1665163"/>
                </a:cubicBezTo>
                <a:close/>
                <a:moveTo>
                  <a:pt x="4714264" y="2254863"/>
                </a:moveTo>
                <a:lnTo>
                  <a:pt x="4714264" y="2254863"/>
                </a:lnTo>
                <a:cubicBezTo>
                  <a:pt x="4727022" y="2254863"/>
                  <a:pt x="4736309" y="2267955"/>
                  <a:pt x="4731837" y="2279666"/>
                </a:cubicBezTo>
                <a:lnTo>
                  <a:pt x="4674749" y="2417950"/>
                </a:lnTo>
                <a:cubicBezTo>
                  <a:pt x="4629203" y="2537261"/>
                  <a:pt x="4515636" y="2614420"/>
                  <a:pt x="4385598" y="2614420"/>
                </a:cubicBezTo>
                <a:lnTo>
                  <a:pt x="4074288" y="2614420"/>
                </a:lnTo>
                <a:cubicBezTo>
                  <a:pt x="4063177" y="2614420"/>
                  <a:pt x="4055107" y="2603026"/>
                  <a:pt x="4058997" y="2592823"/>
                </a:cubicBezTo>
                <a:lnTo>
                  <a:pt x="4119530" y="2434261"/>
                </a:lnTo>
                <a:cubicBezTo>
                  <a:pt x="4165381" y="2314126"/>
                  <a:pt x="4276946" y="2254863"/>
                  <a:pt x="4407908" y="2254863"/>
                </a:cubicBezTo>
                <a:lnTo>
                  <a:pt x="4714264" y="2254863"/>
                </a:lnTo>
                <a:close/>
                <a:moveTo>
                  <a:pt x="4669212" y="2300920"/>
                </a:moveTo>
                <a:lnTo>
                  <a:pt x="4407908" y="2300920"/>
                </a:lnTo>
                <a:cubicBezTo>
                  <a:pt x="4288298" y="2300920"/>
                  <a:pt x="4198878" y="2355506"/>
                  <a:pt x="4162542" y="2450699"/>
                </a:cubicBezTo>
                <a:lnTo>
                  <a:pt x="4119023" y="2564700"/>
                </a:lnTo>
                <a:cubicBezTo>
                  <a:pt x="4118352" y="2566462"/>
                  <a:pt x="4119657" y="2568363"/>
                  <a:pt x="4121545" y="2568363"/>
                </a:cubicBezTo>
                <a:lnTo>
                  <a:pt x="4385598" y="2568363"/>
                </a:lnTo>
                <a:cubicBezTo>
                  <a:pt x="4496429" y="2568363"/>
                  <a:pt x="4593045" y="2502877"/>
                  <a:pt x="4631724" y="2401525"/>
                </a:cubicBezTo>
                <a:lnTo>
                  <a:pt x="4631939" y="2400942"/>
                </a:lnTo>
                <a:lnTo>
                  <a:pt x="4632180" y="2400371"/>
                </a:lnTo>
                <a:lnTo>
                  <a:pt x="4671708" y="2304646"/>
                </a:lnTo>
                <a:cubicBezTo>
                  <a:pt x="4672443" y="2302872"/>
                  <a:pt x="4671138" y="2300920"/>
                  <a:pt x="4669212" y="2300920"/>
                </a:cubicBezTo>
                <a:close/>
                <a:moveTo>
                  <a:pt x="1749590" y="1351651"/>
                </a:moveTo>
                <a:lnTo>
                  <a:pt x="1749590" y="1351651"/>
                </a:lnTo>
                <a:cubicBezTo>
                  <a:pt x="1762360" y="1351651"/>
                  <a:pt x="1771634" y="1364756"/>
                  <a:pt x="1767162" y="1376467"/>
                </a:cubicBezTo>
                <a:lnTo>
                  <a:pt x="1710074" y="1514750"/>
                </a:lnTo>
                <a:cubicBezTo>
                  <a:pt x="1664528" y="1634049"/>
                  <a:pt x="1550973" y="1711220"/>
                  <a:pt x="1420923" y="1711220"/>
                </a:cubicBezTo>
                <a:lnTo>
                  <a:pt x="1109620" y="1711220"/>
                </a:lnTo>
                <a:cubicBezTo>
                  <a:pt x="1098509" y="1711220"/>
                  <a:pt x="1090436" y="1699814"/>
                  <a:pt x="1094328" y="1689624"/>
                </a:cubicBezTo>
                <a:lnTo>
                  <a:pt x="1154859" y="1531062"/>
                </a:lnTo>
                <a:cubicBezTo>
                  <a:pt x="1200711" y="1410914"/>
                  <a:pt x="1312271" y="1351651"/>
                  <a:pt x="1443234" y="1351651"/>
                </a:cubicBezTo>
                <a:lnTo>
                  <a:pt x="1749590" y="1351651"/>
                </a:lnTo>
                <a:close/>
                <a:moveTo>
                  <a:pt x="1704550" y="1397708"/>
                </a:moveTo>
                <a:lnTo>
                  <a:pt x="1443234" y="1397708"/>
                </a:lnTo>
                <a:cubicBezTo>
                  <a:pt x="1323636" y="1397708"/>
                  <a:pt x="1234203" y="1452307"/>
                  <a:pt x="1197872" y="1547487"/>
                </a:cubicBezTo>
                <a:lnTo>
                  <a:pt x="1154351" y="1661501"/>
                </a:lnTo>
                <a:cubicBezTo>
                  <a:pt x="1153677" y="1663262"/>
                  <a:pt x="1154982" y="1665151"/>
                  <a:pt x="1156869" y="1665151"/>
                </a:cubicBezTo>
                <a:lnTo>
                  <a:pt x="1420923" y="1665151"/>
                </a:lnTo>
                <a:cubicBezTo>
                  <a:pt x="1531754" y="1665151"/>
                  <a:pt x="1628370" y="1599665"/>
                  <a:pt x="1667049" y="1498325"/>
                </a:cubicBezTo>
                <a:lnTo>
                  <a:pt x="1667277" y="1497742"/>
                </a:lnTo>
                <a:lnTo>
                  <a:pt x="1667518" y="1497172"/>
                </a:lnTo>
                <a:lnTo>
                  <a:pt x="1707033" y="1401434"/>
                </a:lnTo>
                <a:cubicBezTo>
                  <a:pt x="1707768" y="1399660"/>
                  <a:pt x="1706463" y="1397720"/>
                  <a:pt x="1704538" y="1397720"/>
                </a:cubicBezTo>
                <a:close/>
                <a:moveTo>
                  <a:pt x="8094035" y="3170699"/>
                </a:moveTo>
                <a:cubicBezTo>
                  <a:pt x="7963073" y="3170699"/>
                  <a:pt x="7851508" y="3229961"/>
                  <a:pt x="7805644" y="3350109"/>
                </a:cubicBezTo>
                <a:lnTo>
                  <a:pt x="7745123" y="3508671"/>
                </a:lnTo>
                <a:cubicBezTo>
                  <a:pt x="7741221" y="3518861"/>
                  <a:pt x="7749304" y="3530255"/>
                  <a:pt x="7760416" y="3530255"/>
                </a:cubicBezTo>
                <a:lnTo>
                  <a:pt x="8071712" y="3530255"/>
                </a:lnTo>
                <a:cubicBezTo>
                  <a:pt x="8201749" y="3530255"/>
                  <a:pt x="8315330" y="3453097"/>
                  <a:pt x="8360863" y="3333798"/>
                </a:cubicBezTo>
                <a:lnTo>
                  <a:pt x="8417950" y="3195514"/>
                </a:lnTo>
                <a:cubicBezTo>
                  <a:pt x="8422423" y="3183791"/>
                  <a:pt x="8413149" y="3170699"/>
                  <a:pt x="8400379" y="3170699"/>
                </a:cubicBezTo>
                <a:lnTo>
                  <a:pt x="8400379" y="3170699"/>
                </a:lnTo>
                <a:cubicBezTo>
                  <a:pt x="8400379" y="3170699"/>
                  <a:pt x="8094023" y="3170699"/>
                  <a:pt x="8094023" y="3170699"/>
                </a:cubicBezTo>
                <a:close/>
                <a:moveTo>
                  <a:pt x="7751432" y="2254863"/>
                </a:moveTo>
                <a:cubicBezTo>
                  <a:pt x="7620470" y="2254863"/>
                  <a:pt x="7508918" y="2314126"/>
                  <a:pt x="7463055" y="2434261"/>
                </a:cubicBezTo>
                <a:lnTo>
                  <a:pt x="7402533" y="2592823"/>
                </a:lnTo>
                <a:cubicBezTo>
                  <a:pt x="7398631" y="2603026"/>
                  <a:pt x="7406714" y="2614420"/>
                  <a:pt x="7417825" y="2614420"/>
                </a:cubicBezTo>
                <a:lnTo>
                  <a:pt x="7729110" y="2614420"/>
                </a:lnTo>
                <a:cubicBezTo>
                  <a:pt x="7859159" y="2614420"/>
                  <a:pt x="7972727" y="2537261"/>
                  <a:pt x="8018273" y="2417950"/>
                </a:cubicBezTo>
                <a:lnTo>
                  <a:pt x="8075361" y="2279666"/>
                </a:lnTo>
                <a:cubicBezTo>
                  <a:pt x="8079821" y="2267955"/>
                  <a:pt x="8070559" y="2254863"/>
                  <a:pt x="8057789" y="2254863"/>
                </a:cubicBezTo>
                <a:lnTo>
                  <a:pt x="7751432" y="2254863"/>
                </a:lnTo>
                <a:close/>
                <a:moveTo>
                  <a:pt x="6614935" y="2715937"/>
                </a:moveTo>
                <a:cubicBezTo>
                  <a:pt x="6483973" y="2715937"/>
                  <a:pt x="6372407" y="2775200"/>
                  <a:pt x="6326557" y="2895347"/>
                </a:cubicBezTo>
                <a:lnTo>
                  <a:pt x="6266036" y="3053910"/>
                </a:lnTo>
                <a:cubicBezTo>
                  <a:pt x="6262134" y="3064099"/>
                  <a:pt x="6270217" y="3075493"/>
                  <a:pt x="6281327" y="3075493"/>
                </a:cubicBezTo>
                <a:lnTo>
                  <a:pt x="6592612" y="3075493"/>
                </a:lnTo>
                <a:cubicBezTo>
                  <a:pt x="6722662" y="3075493"/>
                  <a:pt x="6836229" y="2998335"/>
                  <a:pt x="6881763" y="2879036"/>
                </a:cubicBezTo>
                <a:lnTo>
                  <a:pt x="6938863" y="2740752"/>
                </a:lnTo>
                <a:cubicBezTo>
                  <a:pt x="6943335" y="2729042"/>
                  <a:pt x="6934049" y="2715937"/>
                  <a:pt x="6921291" y="2715937"/>
                </a:cubicBezTo>
                <a:lnTo>
                  <a:pt x="6921291" y="2715937"/>
                </a:lnTo>
                <a:cubicBezTo>
                  <a:pt x="6921291" y="2715937"/>
                  <a:pt x="6614935" y="2715937"/>
                  <a:pt x="6614935" y="2715937"/>
                </a:cubicBezTo>
                <a:close/>
                <a:moveTo>
                  <a:pt x="5596160" y="1806413"/>
                </a:moveTo>
                <a:cubicBezTo>
                  <a:pt x="5465211" y="1806413"/>
                  <a:pt x="5353645" y="1865676"/>
                  <a:pt x="5307782" y="1985824"/>
                </a:cubicBezTo>
                <a:lnTo>
                  <a:pt x="5247261" y="2144386"/>
                </a:lnTo>
                <a:cubicBezTo>
                  <a:pt x="5243359" y="2154575"/>
                  <a:pt x="5251442" y="2165982"/>
                  <a:pt x="5262553" y="2165982"/>
                </a:cubicBezTo>
                <a:lnTo>
                  <a:pt x="5573850" y="2165982"/>
                </a:lnTo>
                <a:cubicBezTo>
                  <a:pt x="5703900" y="2165982"/>
                  <a:pt x="5817467" y="2088811"/>
                  <a:pt x="5863001" y="1969512"/>
                </a:cubicBezTo>
                <a:lnTo>
                  <a:pt x="5920088" y="1831228"/>
                </a:lnTo>
                <a:cubicBezTo>
                  <a:pt x="5924561" y="1819505"/>
                  <a:pt x="5915287" y="1806413"/>
                  <a:pt x="5902516" y="1806413"/>
                </a:cubicBezTo>
                <a:lnTo>
                  <a:pt x="5596160" y="1806413"/>
                </a:lnTo>
                <a:close/>
                <a:moveTo>
                  <a:pt x="5747697" y="2254863"/>
                </a:moveTo>
                <a:cubicBezTo>
                  <a:pt x="5616735" y="2254863"/>
                  <a:pt x="5505169" y="2314126"/>
                  <a:pt x="5459319" y="2434261"/>
                </a:cubicBezTo>
                <a:lnTo>
                  <a:pt x="5398785" y="2592823"/>
                </a:lnTo>
                <a:cubicBezTo>
                  <a:pt x="5394896" y="2603026"/>
                  <a:pt x="5402966" y="2614420"/>
                  <a:pt x="5414077" y="2614420"/>
                </a:cubicBezTo>
                <a:lnTo>
                  <a:pt x="5725374" y="2614420"/>
                </a:lnTo>
                <a:cubicBezTo>
                  <a:pt x="5855424" y="2614420"/>
                  <a:pt x="5968992" y="2537261"/>
                  <a:pt x="6014525" y="2417950"/>
                </a:cubicBezTo>
                <a:lnTo>
                  <a:pt x="6071626" y="2279666"/>
                </a:lnTo>
                <a:cubicBezTo>
                  <a:pt x="6076085" y="2267955"/>
                  <a:pt x="6066811" y="2254863"/>
                  <a:pt x="6054053" y="2254863"/>
                </a:cubicBezTo>
                <a:lnTo>
                  <a:pt x="5747697" y="2254863"/>
                </a:lnTo>
                <a:close/>
                <a:moveTo>
                  <a:pt x="5949747" y="2715937"/>
                </a:moveTo>
                <a:cubicBezTo>
                  <a:pt x="5818785" y="2715937"/>
                  <a:pt x="5707219" y="2775200"/>
                  <a:pt x="5661356" y="2895347"/>
                </a:cubicBezTo>
                <a:lnTo>
                  <a:pt x="5600835" y="3053910"/>
                </a:lnTo>
                <a:cubicBezTo>
                  <a:pt x="5596933" y="3064099"/>
                  <a:pt x="5605016" y="3075493"/>
                  <a:pt x="5616127" y="3075493"/>
                </a:cubicBezTo>
                <a:lnTo>
                  <a:pt x="5927424" y="3075493"/>
                </a:lnTo>
                <a:cubicBezTo>
                  <a:pt x="6057462" y="3075493"/>
                  <a:pt x="6171042" y="2998335"/>
                  <a:pt x="6216575" y="2879036"/>
                </a:cubicBezTo>
                <a:lnTo>
                  <a:pt x="6273663" y="2740752"/>
                </a:lnTo>
                <a:cubicBezTo>
                  <a:pt x="6278135" y="2729042"/>
                  <a:pt x="6268861" y="2715937"/>
                  <a:pt x="6256090" y="2715937"/>
                </a:cubicBezTo>
                <a:lnTo>
                  <a:pt x="6256090" y="2715937"/>
                </a:lnTo>
                <a:cubicBezTo>
                  <a:pt x="6256090" y="2715937"/>
                  <a:pt x="5949747" y="2715937"/>
                  <a:pt x="5949747" y="2715937"/>
                </a:cubicBezTo>
                <a:close/>
                <a:moveTo>
                  <a:pt x="6753841" y="3170699"/>
                </a:moveTo>
                <a:cubicBezTo>
                  <a:pt x="6622878" y="3170699"/>
                  <a:pt x="6511313" y="3229961"/>
                  <a:pt x="6465463" y="3350109"/>
                </a:cubicBezTo>
                <a:lnTo>
                  <a:pt x="6404929" y="3508671"/>
                </a:lnTo>
                <a:cubicBezTo>
                  <a:pt x="6401040" y="3518861"/>
                  <a:pt x="6409123" y="3530255"/>
                  <a:pt x="6420221" y="3530255"/>
                </a:cubicBezTo>
                <a:lnTo>
                  <a:pt x="6731531" y="3530255"/>
                </a:lnTo>
                <a:cubicBezTo>
                  <a:pt x="6861568" y="3530255"/>
                  <a:pt x="6975135" y="3453097"/>
                  <a:pt x="7020669" y="3333798"/>
                </a:cubicBezTo>
                <a:lnTo>
                  <a:pt x="7077769" y="3195514"/>
                </a:lnTo>
                <a:cubicBezTo>
                  <a:pt x="7082241" y="3183791"/>
                  <a:pt x="7072955" y="3170699"/>
                  <a:pt x="7060197" y="3170699"/>
                </a:cubicBezTo>
                <a:lnTo>
                  <a:pt x="7060197" y="3170699"/>
                </a:lnTo>
                <a:cubicBezTo>
                  <a:pt x="7060197" y="3170699"/>
                  <a:pt x="6753841" y="3170699"/>
                  <a:pt x="6753841" y="3170699"/>
                </a:cubicBezTo>
                <a:close/>
                <a:moveTo>
                  <a:pt x="6567716" y="1806413"/>
                </a:moveTo>
                <a:lnTo>
                  <a:pt x="6567716" y="1806413"/>
                </a:lnTo>
                <a:cubicBezTo>
                  <a:pt x="6580488" y="1806413"/>
                  <a:pt x="6589761" y="1819518"/>
                  <a:pt x="6585289" y="1831228"/>
                </a:cubicBezTo>
                <a:lnTo>
                  <a:pt x="6528201" y="1969512"/>
                </a:lnTo>
                <a:cubicBezTo>
                  <a:pt x="6482668" y="2088811"/>
                  <a:pt x="6369100" y="2165982"/>
                  <a:pt x="6239050" y="2165982"/>
                </a:cubicBezTo>
                <a:lnTo>
                  <a:pt x="5927753" y="2165982"/>
                </a:lnTo>
                <a:cubicBezTo>
                  <a:pt x="5916642" y="2165982"/>
                  <a:pt x="5908559" y="2154575"/>
                  <a:pt x="5912462" y="2144386"/>
                </a:cubicBezTo>
                <a:lnTo>
                  <a:pt x="5972983" y="1985824"/>
                </a:lnTo>
                <a:cubicBezTo>
                  <a:pt x="6018845" y="1865688"/>
                  <a:pt x="6130398" y="1806413"/>
                  <a:pt x="6261361" y="1806413"/>
                </a:cubicBezTo>
                <a:lnTo>
                  <a:pt x="6567716" y="1806413"/>
                </a:lnTo>
                <a:close/>
                <a:moveTo>
                  <a:pt x="6522677" y="1852470"/>
                </a:moveTo>
                <a:lnTo>
                  <a:pt x="6261361" y="1852470"/>
                </a:lnTo>
                <a:cubicBezTo>
                  <a:pt x="6141763" y="1852470"/>
                  <a:pt x="6052330" y="1907069"/>
                  <a:pt x="6016008" y="2002249"/>
                </a:cubicBezTo>
                <a:lnTo>
                  <a:pt x="5972476" y="2116263"/>
                </a:lnTo>
                <a:cubicBezTo>
                  <a:pt x="5971804" y="2118024"/>
                  <a:pt x="5973109" y="2119925"/>
                  <a:pt x="5974997" y="2119925"/>
                </a:cubicBezTo>
                <a:lnTo>
                  <a:pt x="6239050" y="2119925"/>
                </a:lnTo>
                <a:cubicBezTo>
                  <a:pt x="6349881" y="2119925"/>
                  <a:pt x="6446497" y="2054427"/>
                  <a:pt x="6485189" y="1953087"/>
                </a:cubicBezTo>
                <a:lnTo>
                  <a:pt x="6485404" y="1952504"/>
                </a:lnTo>
                <a:lnTo>
                  <a:pt x="6485645" y="1951934"/>
                </a:lnTo>
                <a:lnTo>
                  <a:pt x="6525161" y="1856209"/>
                </a:lnTo>
                <a:cubicBezTo>
                  <a:pt x="6525895" y="1854421"/>
                  <a:pt x="6524590" y="1852482"/>
                  <a:pt x="6522677" y="1852482"/>
                </a:cubicBezTo>
                <a:close/>
                <a:moveTo>
                  <a:pt x="5570910" y="3619136"/>
                </a:moveTo>
                <a:cubicBezTo>
                  <a:pt x="5439948" y="3619136"/>
                  <a:pt x="5328383" y="3678412"/>
                  <a:pt x="5282532" y="3798547"/>
                </a:cubicBezTo>
                <a:lnTo>
                  <a:pt x="5221999" y="3957109"/>
                </a:lnTo>
                <a:cubicBezTo>
                  <a:pt x="5218109" y="3967299"/>
                  <a:pt x="5226179" y="3978705"/>
                  <a:pt x="5237290" y="3978705"/>
                </a:cubicBezTo>
                <a:lnTo>
                  <a:pt x="5548587" y="3978705"/>
                </a:lnTo>
                <a:cubicBezTo>
                  <a:pt x="5678637" y="3978705"/>
                  <a:pt x="5792205" y="3901534"/>
                  <a:pt x="5837738" y="3782236"/>
                </a:cubicBezTo>
                <a:lnTo>
                  <a:pt x="5894839" y="3643952"/>
                </a:lnTo>
                <a:cubicBezTo>
                  <a:pt x="5899311" y="3632241"/>
                  <a:pt x="5890024" y="3619136"/>
                  <a:pt x="5877254" y="3619136"/>
                </a:cubicBezTo>
                <a:lnTo>
                  <a:pt x="5877254" y="3619136"/>
                </a:lnTo>
                <a:cubicBezTo>
                  <a:pt x="5877254" y="3619136"/>
                  <a:pt x="5570910" y="3619136"/>
                  <a:pt x="5570910" y="3619136"/>
                </a:cubicBezTo>
                <a:close/>
                <a:moveTo>
                  <a:pt x="4750119" y="3170699"/>
                </a:moveTo>
                <a:cubicBezTo>
                  <a:pt x="4619143" y="3170699"/>
                  <a:pt x="4507590" y="3229961"/>
                  <a:pt x="4461728" y="3350109"/>
                </a:cubicBezTo>
                <a:lnTo>
                  <a:pt x="4401206" y="3508671"/>
                </a:lnTo>
                <a:cubicBezTo>
                  <a:pt x="4397305" y="3518861"/>
                  <a:pt x="4405387" y="3530255"/>
                  <a:pt x="4416498" y="3530255"/>
                </a:cubicBezTo>
                <a:lnTo>
                  <a:pt x="4727795" y="3530255"/>
                </a:lnTo>
                <a:cubicBezTo>
                  <a:pt x="4857845" y="3530255"/>
                  <a:pt x="4971400" y="3453097"/>
                  <a:pt x="5016946" y="3333798"/>
                </a:cubicBezTo>
                <a:lnTo>
                  <a:pt x="5074034" y="3195514"/>
                </a:lnTo>
                <a:cubicBezTo>
                  <a:pt x="5078506" y="3183791"/>
                  <a:pt x="5069232" y="3170699"/>
                  <a:pt x="5056462" y="3170699"/>
                </a:cubicBezTo>
                <a:lnTo>
                  <a:pt x="5056462" y="3170699"/>
                </a:lnTo>
                <a:cubicBezTo>
                  <a:pt x="5056462" y="3170699"/>
                  <a:pt x="4750119" y="3170699"/>
                  <a:pt x="4750119" y="3170699"/>
                </a:cubicBezTo>
                <a:close/>
                <a:moveTo>
                  <a:pt x="4901643" y="3619136"/>
                </a:moveTo>
                <a:cubicBezTo>
                  <a:pt x="4770681" y="3619136"/>
                  <a:pt x="4659128" y="3678412"/>
                  <a:pt x="4613265" y="3798547"/>
                </a:cubicBezTo>
                <a:lnTo>
                  <a:pt x="4552744" y="3957109"/>
                </a:lnTo>
                <a:cubicBezTo>
                  <a:pt x="4548842" y="3967299"/>
                  <a:pt x="4556925" y="3978705"/>
                  <a:pt x="4568036" y="3978705"/>
                </a:cubicBezTo>
                <a:lnTo>
                  <a:pt x="4879320" y="3978705"/>
                </a:lnTo>
                <a:cubicBezTo>
                  <a:pt x="5009370" y="3978705"/>
                  <a:pt x="5122937" y="3901534"/>
                  <a:pt x="5168484" y="3782236"/>
                </a:cubicBezTo>
                <a:lnTo>
                  <a:pt x="5225571" y="3643952"/>
                </a:lnTo>
                <a:cubicBezTo>
                  <a:pt x="5230031" y="3632241"/>
                  <a:pt x="5220769" y="3619136"/>
                  <a:pt x="5207999" y="3619136"/>
                </a:cubicBezTo>
                <a:lnTo>
                  <a:pt x="5207999" y="3619136"/>
                </a:lnTo>
                <a:cubicBezTo>
                  <a:pt x="5207999" y="3619136"/>
                  <a:pt x="4901643" y="3619136"/>
                  <a:pt x="4901643" y="3619136"/>
                </a:cubicBezTo>
                <a:close/>
                <a:moveTo>
                  <a:pt x="3716672" y="3170699"/>
                </a:moveTo>
                <a:lnTo>
                  <a:pt x="3716672" y="3170699"/>
                </a:lnTo>
                <a:cubicBezTo>
                  <a:pt x="3729443" y="3170699"/>
                  <a:pt x="3738705" y="3183791"/>
                  <a:pt x="3734245" y="3195514"/>
                </a:cubicBezTo>
                <a:lnTo>
                  <a:pt x="3677157" y="3333798"/>
                </a:lnTo>
                <a:cubicBezTo>
                  <a:pt x="3631611" y="3453097"/>
                  <a:pt x="3518044" y="3530255"/>
                  <a:pt x="3387993" y="3530255"/>
                </a:cubicBezTo>
                <a:lnTo>
                  <a:pt x="3076709" y="3530255"/>
                </a:lnTo>
                <a:cubicBezTo>
                  <a:pt x="3065598" y="3530255"/>
                  <a:pt x="3057515" y="3518861"/>
                  <a:pt x="3061418" y="3508671"/>
                </a:cubicBezTo>
                <a:lnTo>
                  <a:pt x="3121939" y="3350097"/>
                </a:lnTo>
                <a:cubicBezTo>
                  <a:pt x="3167801" y="3229961"/>
                  <a:pt x="3279354" y="3170699"/>
                  <a:pt x="3410317" y="3170699"/>
                </a:cubicBezTo>
                <a:lnTo>
                  <a:pt x="3716672" y="3170699"/>
                </a:lnTo>
                <a:close/>
                <a:moveTo>
                  <a:pt x="3671633" y="3216755"/>
                </a:moveTo>
                <a:lnTo>
                  <a:pt x="3410317" y="3216755"/>
                </a:lnTo>
                <a:cubicBezTo>
                  <a:pt x="3290719" y="3216755"/>
                  <a:pt x="3201286" y="3271354"/>
                  <a:pt x="3164951" y="3366535"/>
                </a:cubicBezTo>
                <a:lnTo>
                  <a:pt x="3121432" y="3480548"/>
                </a:lnTo>
                <a:cubicBezTo>
                  <a:pt x="3120760" y="3482310"/>
                  <a:pt x="3122065" y="3484198"/>
                  <a:pt x="3123953" y="3484198"/>
                </a:cubicBezTo>
                <a:lnTo>
                  <a:pt x="3387993" y="3484198"/>
                </a:lnTo>
                <a:cubicBezTo>
                  <a:pt x="3498837" y="3484198"/>
                  <a:pt x="3595453" y="3418713"/>
                  <a:pt x="3634145" y="3317360"/>
                </a:cubicBezTo>
                <a:lnTo>
                  <a:pt x="3634360" y="3316790"/>
                </a:lnTo>
                <a:lnTo>
                  <a:pt x="3634588" y="3316207"/>
                </a:lnTo>
                <a:lnTo>
                  <a:pt x="3674117" y="3220481"/>
                </a:lnTo>
                <a:cubicBezTo>
                  <a:pt x="3674851" y="3218707"/>
                  <a:pt x="3673546" y="3216755"/>
                  <a:pt x="3671633" y="3216755"/>
                </a:cubicBezTo>
                <a:close/>
                <a:moveTo>
                  <a:pt x="4080838" y="3170699"/>
                </a:moveTo>
                <a:cubicBezTo>
                  <a:pt x="3949876" y="3170699"/>
                  <a:pt x="3838310" y="3229961"/>
                  <a:pt x="3792460" y="3350109"/>
                </a:cubicBezTo>
                <a:lnTo>
                  <a:pt x="3731926" y="3508671"/>
                </a:lnTo>
                <a:cubicBezTo>
                  <a:pt x="3728037" y="3518861"/>
                  <a:pt x="3736120" y="3530255"/>
                  <a:pt x="3747218" y="3530255"/>
                </a:cubicBezTo>
                <a:lnTo>
                  <a:pt x="4058515" y="3530255"/>
                </a:lnTo>
                <a:cubicBezTo>
                  <a:pt x="4188565" y="3530255"/>
                  <a:pt x="4302133" y="3453097"/>
                  <a:pt x="4347679" y="3333798"/>
                </a:cubicBezTo>
                <a:lnTo>
                  <a:pt x="4404767" y="3195514"/>
                </a:lnTo>
                <a:cubicBezTo>
                  <a:pt x="4409226" y="3183791"/>
                  <a:pt x="4399952" y="3170699"/>
                  <a:pt x="4387194" y="3170699"/>
                </a:cubicBezTo>
                <a:lnTo>
                  <a:pt x="4387194" y="3170699"/>
                </a:lnTo>
                <a:cubicBezTo>
                  <a:pt x="4387194" y="3170699"/>
                  <a:pt x="4080838" y="3170699"/>
                  <a:pt x="4080838" y="3170699"/>
                </a:cubicBezTo>
                <a:close/>
                <a:moveTo>
                  <a:pt x="3228247" y="3978705"/>
                </a:moveTo>
                <a:lnTo>
                  <a:pt x="3539531" y="3978705"/>
                </a:lnTo>
                <a:cubicBezTo>
                  <a:pt x="3669581" y="3978705"/>
                  <a:pt x="3783148" y="3901534"/>
                  <a:pt x="3828694" y="3782236"/>
                </a:cubicBezTo>
                <a:lnTo>
                  <a:pt x="3885782" y="3643952"/>
                </a:lnTo>
                <a:cubicBezTo>
                  <a:pt x="3890242" y="3632241"/>
                  <a:pt x="3880968" y="3619136"/>
                  <a:pt x="3868210" y="3619136"/>
                </a:cubicBezTo>
                <a:lnTo>
                  <a:pt x="3868210" y="3619136"/>
                </a:lnTo>
                <a:cubicBezTo>
                  <a:pt x="3868210" y="3619136"/>
                  <a:pt x="3561854" y="3619136"/>
                  <a:pt x="3561854" y="3619136"/>
                </a:cubicBezTo>
                <a:cubicBezTo>
                  <a:pt x="3430891" y="3619136"/>
                  <a:pt x="3319326" y="3678412"/>
                  <a:pt x="3273476" y="3798547"/>
                </a:cubicBezTo>
                <a:lnTo>
                  <a:pt x="3212955" y="3957109"/>
                </a:lnTo>
                <a:cubicBezTo>
                  <a:pt x="3209053" y="3967299"/>
                  <a:pt x="3217136" y="3978705"/>
                  <a:pt x="3228247" y="3978705"/>
                </a:cubicBezTo>
                <a:close/>
                <a:moveTo>
                  <a:pt x="4537477" y="3619149"/>
                </a:moveTo>
                <a:lnTo>
                  <a:pt x="4537477" y="3619149"/>
                </a:lnTo>
                <a:cubicBezTo>
                  <a:pt x="4550261" y="3619149"/>
                  <a:pt x="4559535" y="3632241"/>
                  <a:pt x="4555062" y="3643965"/>
                </a:cubicBezTo>
                <a:lnTo>
                  <a:pt x="4497962" y="3782248"/>
                </a:lnTo>
                <a:cubicBezTo>
                  <a:pt x="4452428" y="3901547"/>
                  <a:pt x="4338861" y="3978705"/>
                  <a:pt x="4208824" y="3978705"/>
                </a:cubicBezTo>
                <a:lnTo>
                  <a:pt x="3897514" y="3978705"/>
                </a:lnTo>
                <a:cubicBezTo>
                  <a:pt x="3886403" y="3978705"/>
                  <a:pt x="3878333" y="3967312"/>
                  <a:pt x="3882222" y="3957109"/>
                </a:cubicBezTo>
                <a:lnTo>
                  <a:pt x="3942756" y="3798547"/>
                </a:lnTo>
                <a:cubicBezTo>
                  <a:pt x="3988606" y="3678412"/>
                  <a:pt x="4100172" y="3619149"/>
                  <a:pt x="4231134" y="3619149"/>
                </a:cubicBezTo>
                <a:lnTo>
                  <a:pt x="4537477" y="3619149"/>
                </a:lnTo>
                <a:close/>
                <a:moveTo>
                  <a:pt x="4492438" y="3665206"/>
                </a:moveTo>
                <a:lnTo>
                  <a:pt x="4231134" y="3665206"/>
                </a:lnTo>
                <a:cubicBezTo>
                  <a:pt x="4111523" y="3665206"/>
                  <a:pt x="4022103" y="3719792"/>
                  <a:pt x="3985768" y="3814985"/>
                </a:cubicBezTo>
                <a:lnTo>
                  <a:pt x="3942249" y="3928986"/>
                </a:lnTo>
                <a:cubicBezTo>
                  <a:pt x="3941578" y="3930748"/>
                  <a:pt x="3942883" y="3932649"/>
                  <a:pt x="3944770" y="3932649"/>
                </a:cubicBezTo>
                <a:lnTo>
                  <a:pt x="4208824" y="3932649"/>
                </a:lnTo>
                <a:cubicBezTo>
                  <a:pt x="4319642" y="3932649"/>
                  <a:pt x="4416270" y="3867163"/>
                  <a:pt x="4454950" y="3765810"/>
                </a:cubicBezTo>
                <a:lnTo>
                  <a:pt x="4455165" y="3765228"/>
                </a:lnTo>
                <a:lnTo>
                  <a:pt x="4455406" y="3764657"/>
                </a:lnTo>
                <a:lnTo>
                  <a:pt x="4494934" y="3668932"/>
                </a:lnTo>
                <a:cubicBezTo>
                  <a:pt x="4495669" y="3667157"/>
                  <a:pt x="4494364" y="3665206"/>
                  <a:pt x="4492438" y="3665206"/>
                </a:cubicBezTo>
                <a:close/>
                <a:moveTo>
                  <a:pt x="4563981" y="1806413"/>
                </a:moveTo>
                <a:lnTo>
                  <a:pt x="4563981" y="1806413"/>
                </a:lnTo>
                <a:cubicBezTo>
                  <a:pt x="4576739" y="1806413"/>
                  <a:pt x="4586013" y="1819518"/>
                  <a:pt x="4581554" y="1831228"/>
                </a:cubicBezTo>
                <a:lnTo>
                  <a:pt x="4524466" y="1969512"/>
                </a:lnTo>
                <a:cubicBezTo>
                  <a:pt x="4478920" y="2088811"/>
                  <a:pt x="4365353" y="2165982"/>
                  <a:pt x="4235302" y="2165982"/>
                </a:cubicBezTo>
                <a:lnTo>
                  <a:pt x="3924018" y="2165982"/>
                </a:lnTo>
                <a:cubicBezTo>
                  <a:pt x="3912907" y="2165982"/>
                  <a:pt x="3904824" y="2154575"/>
                  <a:pt x="3908726" y="2144386"/>
                </a:cubicBezTo>
                <a:lnTo>
                  <a:pt x="3969247" y="1985824"/>
                </a:lnTo>
                <a:cubicBezTo>
                  <a:pt x="4015110" y="1865688"/>
                  <a:pt x="4126663" y="1806413"/>
                  <a:pt x="4257625" y="1806413"/>
                </a:cubicBezTo>
                <a:lnTo>
                  <a:pt x="4563981" y="1806413"/>
                </a:lnTo>
                <a:close/>
                <a:moveTo>
                  <a:pt x="4518942" y="1852470"/>
                </a:moveTo>
                <a:lnTo>
                  <a:pt x="4257625" y="1852470"/>
                </a:lnTo>
                <a:cubicBezTo>
                  <a:pt x="4138027" y="1852470"/>
                  <a:pt x="4048595" y="1907069"/>
                  <a:pt x="4012259" y="2002249"/>
                </a:cubicBezTo>
                <a:lnTo>
                  <a:pt x="3968740" y="2116263"/>
                </a:lnTo>
                <a:cubicBezTo>
                  <a:pt x="3968069" y="2118024"/>
                  <a:pt x="3969374" y="2119925"/>
                  <a:pt x="3971262" y="2119925"/>
                </a:cubicBezTo>
                <a:lnTo>
                  <a:pt x="4235302" y="2119925"/>
                </a:lnTo>
                <a:cubicBezTo>
                  <a:pt x="4346146" y="2119925"/>
                  <a:pt x="4442762" y="2054427"/>
                  <a:pt x="4481441" y="1953087"/>
                </a:cubicBezTo>
                <a:lnTo>
                  <a:pt x="4481669" y="1952504"/>
                </a:lnTo>
                <a:lnTo>
                  <a:pt x="4481897" y="1951934"/>
                </a:lnTo>
                <a:lnTo>
                  <a:pt x="4521425" y="1856209"/>
                </a:lnTo>
                <a:cubicBezTo>
                  <a:pt x="4522160" y="1854421"/>
                  <a:pt x="4520855" y="1852482"/>
                  <a:pt x="4518942" y="1852482"/>
                </a:cubicBezTo>
                <a:close/>
                <a:moveTo>
                  <a:pt x="6546546" y="3619149"/>
                </a:moveTo>
                <a:lnTo>
                  <a:pt x="6546546" y="3619149"/>
                </a:lnTo>
                <a:cubicBezTo>
                  <a:pt x="6559304" y="3619149"/>
                  <a:pt x="6568578" y="3632241"/>
                  <a:pt x="6564118" y="3643965"/>
                </a:cubicBezTo>
                <a:lnTo>
                  <a:pt x="6507031" y="3782248"/>
                </a:lnTo>
                <a:cubicBezTo>
                  <a:pt x="6461485" y="3901547"/>
                  <a:pt x="6347917" y="3978705"/>
                  <a:pt x="6217867" y="3978705"/>
                </a:cubicBezTo>
                <a:lnTo>
                  <a:pt x="5906570" y="3978705"/>
                </a:lnTo>
                <a:cubicBezTo>
                  <a:pt x="5895459" y="3978705"/>
                  <a:pt x="5887389" y="3967312"/>
                  <a:pt x="5891279" y="3957109"/>
                </a:cubicBezTo>
                <a:lnTo>
                  <a:pt x="5951812" y="3798547"/>
                </a:lnTo>
                <a:cubicBezTo>
                  <a:pt x="5997662" y="3678412"/>
                  <a:pt x="6109228" y="3619149"/>
                  <a:pt x="6240191" y="3619149"/>
                </a:cubicBezTo>
                <a:lnTo>
                  <a:pt x="6546546" y="3619149"/>
                </a:lnTo>
                <a:close/>
                <a:moveTo>
                  <a:pt x="6501494" y="3665206"/>
                </a:moveTo>
                <a:lnTo>
                  <a:pt x="6240191" y="3665206"/>
                </a:lnTo>
                <a:cubicBezTo>
                  <a:pt x="6120580" y="3665206"/>
                  <a:pt x="6031147" y="3719792"/>
                  <a:pt x="5994825" y="3814985"/>
                </a:cubicBezTo>
                <a:lnTo>
                  <a:pt x="5951306" y="3928986"/>
                </a:lnTo>
                <a:cubicBezTo>
                  <a:pt x="5950621" y="3930748"/>
                  <a:pt x="5951926" y="3932649"/>
                  <a:pt x="5953814" y="3932649"/>
                </a:cubicBezTo>
                <a:lnTo>
                  <a:pt x="6217867" y="3932649"/>
                </a:lnTo>
                <a:cubicBezTo>
                  <a:pt x="6328711" y="3932649"/>
                  <a:pt x="6425326" y="3867163"/>
                  <a:pt x="6464006" y="3765810"/>
                </a:cubicBezTo>
                <a:lnTo>
                  <a:pt x="6464221" y="3765228"/>
                </a:lnTo>
                <a:lnTo>
                  <a:pt x="6464462" y="3764657"/>
                </a:lnTo>
                <a:lnTo>
                  <a:pt x="6503990" y="3668932"/>
                </a:lnTo>
                <a:cubicBezTo>
                  <a:pt x="6504725" y="3667157"/>
                  <a:pt x="6503420" y="3665206"/>
                  <a:pt x="6501494" y="3665206"/>
                </a:cubicBezTo>
                <a:close/>
                <a:moveTo>
                  <a:pt x="2892587" y="3619136"/>
                </a:moveTo>
                <a:cubicBezTo>
                  <a:pt x="2761612" y="3619136"/>
                  <a:pt x="2650059" y="3678412"/>
                  <a:pt x="2604208" y="3798547"/>
                </a:cubicBezTo>
                <a:lnTo>
                  <a:pt x="2543675" y="3957109"/>
                </a:lnTo>
                <a:cubicBezTo>
                  <a:pt x="2539785" y="3967299"/>
                  <a:pt x="2547855" y="3978705"/>
                  <a:pt x="2558966" y="3978705"/>
                </a:cubicBezTo>
                <a:lnTo>
                  <a:pt x="2870263" y="3978705"/>
                </a:lnTo>
                <a:cubicBezTo>
                  <a:pt x="3000313" y="3978705"/>
                  <a:pt x="3113881" y="3901534"/>
                  <a:pt x="3159414" y="3782236"/>
                </a:cubicBezTo>
                <a:lnTo>
                  <a:pt x="3216515" y="3643952"/>
                </a:lnTo>
                <a:cubicBezTo>
                  <a:pt x="3220974" y="3632241"/>
                  <a:pt x="3211701" y="3619136"/>
                  <a:pt x="3198930" y="3619136"/>
                </a:cubicBezTo>
                <a:lnTo>
                  <a:pt x="3198930" y="3619136"/>
                </a:lnTo>
                <a:cubicBezTo>
                  <a:pt x="3198930" y="3619136"/>
                  <a:pt x="2892587" y="3619136"/>
                  <a:pt x="2892587" y="3619136"/>
                </a:cubicBezTo>
                <a:close/>
                <a:moveTo>
                  <a:pt x="6415824" y="2254863"/>
                </a:moveTo>
                <a:cubicBezTo>
                  <a:pt x="6284862" y="2254863"/>
                  <a:pt x="6173309" y="2314126"/>
                  <a:pt x="6127446" y="2434261"/>
                </a:cubicBezTo>
                <a:lnTo>
                  <a:pt x="6066913" y="2592823"/>
                </a:lnTo>
                <a:cubicBezTo>
                  <a:pt x="6063023" y="2603026"/>
                  <a:pt x="6071094" y="2614420"/>
                  <a:pt x="6082217" y="2614420"/>
                </a:cubicBezTo>
                <a:lnTo>
                  <a:pt x="6393514" y="2614420"/>
                </a:lnTo>
                <a:cubicBezTo>
                  <a:pt x="6523552" y="2614420"/>
                  <a:pt x="6637119" y="2537261"/>
                  <a:pt x="6682665" y="2417950"/>
                </a:cubicBezTo>
                <a:lnTo>
                  <a:pt x="6739753" y="2279666"/>
                </a:lnTo>
                <a:cubicBezTo>
                  <a:pt x="6744212" y="2267955"/>
                  <a:pt x="6734951" y="2254863"/>
                  <a:pt x="6722180" y="2254863"/>
                </a:cubicBezTo>
                <a:lnTo>
                  <a:pt x="6415824" y="2254863"/>
                </a:lnTo>
                <a:close/>
                <a:moveTo>
                  <a:pt x="1572790" y="2715937"/>
                </a:moveTo>
                <a:lnTo>
                  <a:pt x="1572790" y="2715937"/>
                </a:lnTo>
                <a:cubicBezTo>
                  <a:pt x="1585560" y="2715937"/>
                  <a:pt x="1594834" y="2729029"/>
                  <a:pt x="1590362" y="2740752"/>
                </a:cubicBezTo>
                <a:lnTo>
                  <a:pt x="1533274" y="2879036"/>
                </a:lnTo>
                <a:cubicBezTo>
                  <a:pt x="1487741" y="2998335"/>
                  <a:pt x="1374161" y="3075493"/>
                  <a:pt x="1244121" y="3075493"/>
                </a:cubicBezTo>
                <a:lnTo>
                  <a:pt x="932826" y="3075493"/>
                </a:lnTo>
                <a:cubicBezTo>
                  <a:pt x="921715" y="3075493"/>
                  <a:pt x="913638" y="3064099"/>
                  <a:pt x="917535" y="3053910"/>
                </a:cubicBezTo>
                <a:lnTo>
                  <a:pt x="978060" y="2895347"/>
                </a:lnTo>
                <a:cubicBezTo>
                  <a:pt x="1023917" y="2775200"/>
                  <a:pt x="1135479" y="2715937"/>
                  <a:pt x="1266440" y="2715937"/>
                </a:cubicBezTo>
                <a:lnTo>
                  <a:pt x="1572790" y="2715937"/>
                </a:lnTo>
                <a:close/>
                <a:moveTo>
                  <a:pt x="1527750" y="2761994"/>
                </a:moveTo>
                <a:lnTo>
                  <a:pt x="1266439" y="2761994"/>
                </a:lnTo>
                <a:cubicBezTo>
                  <a:pt x="1146836" y="2761994"/>
                  <a:pt x="1057402" y="2816592"/>
                  <a:pt x="1021070" y="2911773"/>
                </a:cubicBezTo>
                <a:lnTo>
                  <a:pt x="977557" y="3025786"/>
                </a:lnTo>
                <a:cubicBezTo>
                  <a:pt x="976883" y="3027548"/>
                  <a:pt x="978181" y="3029436"/>
                  <a:pt x="980074" y="3029436"/>
                </a:cubicBezTo>
                <a:lnTo>
                  <a:pt x="1244118" y="3029436"/>
                </a:lnTo>
                <a:cubicBezTo>
                  <a:pt x="1354954" y="3029436"/>
                  <a:pt x="1451570" y="2963951"/>
                  <a:pt x="1490262" y="2862598"/>
                </a:cubicBezTo>
                <a:lnTo>
                  <a:pt x="1490477" y="2862028"/>
                </a:lnTo>
                <a:lnTo>
                  <a:pt x="1490705" y="2861458"/>
                </a:lnTo>
                <a:lnTo>
                  <a:pt x="1530234" y="2765720"/>
                </a:lnTo>
                <a:cubicBezTo>
                  <a:pt x="1530968" y="2763945"/>
                  <a:pt x="1529663" y="2761994"/>
                  <a:pt x="1527750" y="2761994"/>
                </a:cubicBezTo>
                <a:close/>
                <a:moveTo>
                  <a:pt x="7729464" y="3170699"/>
                </a:moveTo>
                <a:lnTo>
                  <a:pt x="7729464" y="3170699"/>
                </a:lnTo>
                <a:cubicBezTo>
                  <a:pt x="7742235" y="3170699"/>
                  <a:pt x="7751509" y="3183791"/>
                  <a:pt x="7747036" y="3195514"/>
                </a:cubicBezTo>
                <a:lnTo>
                  <a:pt x="7689949" y="3333798"/>
                </a:lnTo>
                <a:cubicBezTo>
                  <a:pt x="7644402" y="3453097"/>
                  <a:pt x="7530835" y="3530255"/>
                  <a:pt x="7400798" y="3530255"/>
                </a:cubicBezTo>
                <a:lnTo>
                  <a:pt x="7089488" y="3530255"/>
                </a:lnTo>
                <a:cubicBezTo>
                  <a:pt x="7078390" y="3530255"/>
                  <a:pt x="7070307" y="3518861"/>
                  <a:pt x="7074209" y="3508671"/>
                </a:cubicBezTo>
                <a:lnTo>
                  <a:pt x="7134730" y="3350097"/>
                </a:lnTo>
                <a:cubicBezTo>
                  <a:pt x="7180580" y="3229961"/>
                  <a:pt x="7292146" y="3170699"/>
                  <a:pt x="7423108" y="3170699"/>
                </a:cubicBezTo>
                <a:lnTo>
                  <a:pt x="7729464" y="3170699"/>
                </a:lnTo>
                <a:close/>
                <a:moveTo>
                  <a:pt x="7684425" y="3216755"/>
                </a:moveTo>
                <a:lnTo>
                  <a:pt x="7423121" y="3216755"/>
                </a:lnTo>
                <a:cubicBezTo>
                  <a:pt x="7303510" y="3216755"/>
                  <a:pt x="7214078" y="3271354"/>
                  <a:pt x="7177742" y="3366535"/>
                </a:cubicBezTo>
                <a:lnTo>
                  <a:pt x="7134223" y="3480548"/>
                </a:lnTo>
                <a:cubicBezTo>
                  <a:pt x="7133552" y="3482310"/>
                  <a:pt x="7134857" y="3484198"/>
                  <a:pt x="7136744" y="3484198"/>
                </a:cubicBezTo>
                <a:lnTo>
                  <a:pt x="7400798" y="3484198"/>
                </a:lnTo>
                <a:cubicBezTo>
                  <a:pt x="7511629" y="3484198"/>
                  <a:pt x="7608244" y="3418713"/>
                  <a:pt x="7646936" y="3317360"/>
                </a:cubicBezTo>
                <a:lnTo>
                  <a:pt x="7647152" y="3316790"/>
                </a:lnTo>
                <a:lnTo>
                  <a:pt x="7647393" y="3316207"/>
                </a:lnTo>
                <a:lnTo>
                  <a:pt x="7686908" y="3220481"/>
                </a:lnTo>
                <a:cubicBezTo>
                  <a:pt x="7687643" y="3218707"/>
                  <a:pt x="7686338" y="3216755"/>
                  <a:pt x="7684412" y="3216755"/>
                </a:cubicBezTo>
                <a:close/>
                <a:moveTo>
                  <a:pt x="105" y="1362728"/>
                </a:moveTo>
                <a:lnTo>
                  <a:pt x="99" y="1711220"/>
                </a:lnTo>
                <a:lnTo>
                  <a:pt x="71370" y="1711220"/>
                </a:lnTo>
                <a:cubicBezTo>
                  <a:pt x="201421" y="1711220"/>
                  <a:pt x="314987" y="1634049"/>
                  <a:pt x="360523" y="1514750"/>
                </a:cubicBezTo>
                <a:lnTo>
                  <a:pt x="417615" y="1376467"/>
                </a:lnTo>
                <a:cubicBezTo>
                  <a:pt x="422087" y="1364756"/>
                  <a:pt x="412808" y="1351651"/>
                  <a:pt x="400034" y="1351651"/>
                </a:cubicBezTo>
                <a:lnTo>
                  <a:pt x="93689" y="1351651"/>
                </a:lnTo>
                <a:cubicBezTo>
                  <a:pt x="61044" y="1351651"/>
                  <a:pt x="29620" y="1355339"/>
                  <a:pt x="105" y="1362728"/>
                </a:cubicBezTo>
                <a:close/>
                <a:moveTo>
                  <a:pt x="2741062" y="3170699"/>
                </a:moveTo>
                <a:cubicBezTo>
                  <a:pt x="2610100" y="3170699"/>
                  <a:pt x="2498534" y="3229961"/>
                  <a:pt x="2452671" y="3350109"/>
                </a:cubicBezTo>
                <a:lnTo>
                  <a:pt x="2392150" y="3508671"/>
                </a:lnTo>
                <a:cubicBezTo>
                  <a:pt x="2388248" y="3518861"/>
                  <a:pt x="2396331" y="3530255"/>
                  <a:pt x="2407442" y="3530255"/>
                </a:cubicBezTo>
                <a:lnTo>
                  <a:pt x="2718739" y="3530255"/>
                </a:lnTo>
                <a:cubicBezTo>
                  <a:pt x="2848776" y="3530255"/>
                  <a:pt x="2962356" y="3453097"/>
                  <a:pt x="3007890" y="3333798"/>
                </a:cubicBezTo>
                <a:lnTo>
                  <a:pt x="3064977" y="3195514"/>
                </a:lnTo>
                <a:cubicBezTo>
                  <a:pt x="3069450" y="3183791"/>
                  <a:pt x="3060176" y="3170699"/>
                  <a:pt x="3047405" y="3170699"/>
                </a:cubicBezTo>
                <a:lnTo>
                  <a:pt x="3047405" y="3170699"/>
                </a:lnTo>
                <a:cubicBezTo>
                  <a:pt x="3047405" y="3170699"/>
                  <a:pt x="2741049" y="3170699"/>
                  <a:pt x="2741049" y="3170699"/>
                </a:cubicBezTo>
                <a:close/>
                <a:moveTo>
                  <a:pt x="7574646" y="3619136"/>
                </a:moveTo>
                <a:cubicBezTo>
                  <a:pt x="7443684" y="3619136"/>
                  <a:pt x="7332118" y="3678412"/>
                  <a:pt x="7286255" y="3798547"/>
                </a:cubicBezTo>
                <a:lnTo>
                  <a:pt x="7225734" y="3957109"/>
                </a:lnTo>
                <a:cubicBezTo>
                  <a:pt x="7221831" y="3967299"/>
                  <a:pt x="7229914" y="3978705"/>
                  <a:pt x="7241025" y="3978705"/>
                </a:cubicBezTo>
                <a:lnTo>
                  <a:pt x="7552322" y="3978705"/>
                </a:lnTo>
                <a:cubicBezTo>
                  <a:pt x="7682372" y="3978705"/>
                  <a:pt x="7795940" y="3901534"/>
                  <a:pt x="7841473" y="3782236"/>
                </a:cubicBezTo>
                <a:lnTo>
                  <a:pt x="7898561" y="3643952"/>
                </a:lnTo>
                <a:cubicBezTo>
                  <a:pt x="7903033" y="3632241"/>
                  <a:pt x="7893759" y="3619136"/>
                  <a:pt x="7880989" y="3619136"/>
                </a:cubicBezTo>
                <a:lnTo>
                  <a:pt x="7880989" y="3619136"/>
                </a:lnTo>
                <a:cubicBezTo>
                  <a:pt x="7880989" y="3619136"/>
                  <a:pt x="7574646" y="3619136"/>
                  <a:pt x="7574646" y="3619136"/>
                </a:cubicBezTo>
                <a:close/>
                <a:moveTo>
                  <a:pt x="8577178" y="1806413"/>
                </a:moveTo>
                <a:lnTo>
                  <a:pt x="8577178" y="1806413"/>
                </a:lnTo>
                <a:cubicBezTo>
                  <a:pt x="8589948" y="1806413"/>
                  <a:pt x="8599222" y="1819518"/>
                  <a:pt x="8594750" y="1831228"/>
                </a:cubicBezTo>
                <a:lnTo>
                  <a:pt x="8537663" y="1969512"/>
                </a:lnTo>
                <a:cubicBezTo>
                  <a:pt x="8492130" y="2088811"/>
                  <a:pt x="8378549" y="2165982"/>
                  <a:pt x="8248512" y="2165982"/>
                </a:cubicBezTo>
                <a:lnTo>
                  <a:pt x="7937215" y="2165982"/>
                </a:lnTo>
                <a:cubicBezTo>
                  <a:pt x="7926104" y="2165982"/>
                  <a:pt x="7918021" y="2154575"/>
                  <a:pt x="7921923" y="2144386"/>
                </a:cubicBezTo>
                <a:lnTo>
                  <a:pt x="7982444" y="1985824"/>
                </a:lnTo>
                <a:cubicBezTo>
                  <a:pt x="8028307" y="1865688"/>
                  <a:pt x="8139860" y="1806413"/>
                  <a:pt x="8270823" y="1806413"/>
                </a:cubicBezTo>
                <a:lnTo>
                  <a:pt x="8577178" y="1806413"/>
                </a:lnTo>
                <a:close/>
                <a:moveTo>
                  <a:pt x="8532139" y="1852470"/>
                </a:moveTo>
                <a:lnTo>
                  <a:pt x="8270823" y="1852470"/>
                </a:lnTo>
                <a:cubicBezTo>
                  <a:pt x="8151225" y="1852470"/>
                  <a:pt x="8061792" y="1907069"/>
                  <a:pt x="8025457" y="2002249"/>
                </a:cubicBezTo>
                <a:lnTo>
                  <a:pt x="7981938" y="2116263"/>
                </a:lnTo>
                <a:cubicBezTo>
                  <a:pt x="7981266" y="2118024"/>
                  <a:pt x="7982571" y="2119925"/>
                  <a:pt x="7984459" y="2119925"/>
                </a:cubicBezTo>
                <a:lnTo>
                  <a:pt x="8248499" y="2119925"/>
                </a:lnTo>
                <a:cubicBezTo>
                  <a:pt x="8359343" y="2119925"/>
                  <a:pt x="8455958" y="2054427"/>
                  <a:pt x="8494650" y="1953087"/>
                </a:cubicBezTo>
                <a:lnTo>
                  <a:pt x="8494865" y="1952504"/>
                </a:lnTo>
                <a:lnTo>
                  <a:pt x="8495094" y="1951934"/>
                </a:lnTo>
                <a:lnTo>
                  <a:pt x="8534622" y="1856209"/>
                </a:lnTo>
                <a:cubicBezTo>
                  <a:pt x="8535357" y="1854421"/>
                  <a:pt x="8534052" y="1852482"/>
                  <a:pt x="8532139" y="1852482"/>
                </a:cubicBezTo>
                <a:close/>
                <a:moveTo>
                  <a:pt x="6084574" y="3170699"/>
                </a:moveTo>
                <a:cubicBezTo>
                  <a:pt x="5953611" y="3170699"/>
                  <a:pt x="5842045" y="3229961"/>
                  <a:pt x="5796196" y="3350109"/>
                </a:cubicBezTo>
                <a:lnTo>
                  <a:pt x="5735662" y="3508671"/>
                </a:lnTo>
                <a:cubicBezTo>
                  <a:pt x="5731772" y="3518861"/>
                  <a:pt x="5739843" y="3530255"/>
                  <a:pt x="5750953" y="3530255"/>
                </a:cubicBezTo>
                <a:lnTo>
                  <a:pt x="6062250" y="3530255"/>
                </a:lnTo>
                <a:cubicBezTo>
                  <a:pt x="6192301" y="3530255"/>
                  <a:pt x="6305868" y="3453097"/>
                  <a:pt x="6351401" y="3333798"/>
                </a:cubicBezTo>
                <a:lnTo>
                  <a:pt x="6408489" y="3195514"/>
                </a:lnTo>
                <a:cubicBezTo>
                  <a:pt x="6412961" y="3183791"/>
                  <a:pt x="6403688" y="3170699"/>
                  <a:pt x="6390917" y="3170699"/>
                </a:cubicBezTo>
                <a:lnTo>
                  <a:pt x="6390917" y="3170699"/>
                </a:lnTo>
                <a:cubicBezTo>
                  <a:pt x="6390917" y="3170699"/>
                  <a:pt x="6084574" y="3170699"/>
                  <a:pt x="6084574" y="3170699"/>
                </a:cubicBezTo>
                <a:close/>
                <a:moveTo>
                  <a:pt x="2602156" y="2715937"/>
                </a:moveTo>
                <a:cubicBezTo>
                  <a:pt x="2471194" y="2715937"/>
                  <a:pt x="2359628" y="2775200"/>
                  <a:pt x="2313765" y="2895347"/>
                </a:cubicBezTo>
                <a:lnTo>
                  <a:pt x="2253244" y="3053910"/>
                </a:lnTo>
                <a:cubicBezTo>
                  <a:pt x="2249355" y="3064099"/>
                  <a:pt x="2257425" y="3075493"/>
                  <a:pt x="2268536" y="3075493"/>
                </a:cubicBezTo>
                <a:lnTo>
                  <a:pt x="2579833" y="3075493"/>
                </a:lnTo>
                <a:cubicBezTo>
                  <a:pt x="2709870" y="3075493"/>
                  <a:pt x="2823450" y="2998335"/>
                  <a:pt x="2868984" y="2879036"/>
                </a:cubicBezTo>
                <a:lnTo>
                  <a:pt x="2926071" y="2740752"/>
                </a:lnTo>
                <a:cubicBezTo>
                  <a:pt x="2930544" y="2729042"/>
                  <a:pt x="2921270" y="2715937"/>
                  <a:pt x="2908499" y="2715937"/>
                </a:cubicBezTo>
                <a:lnTo>
                  <a:pt x="2908499" y="2715937"/>
                </a:lnTo>
                <a:cubicBezTo>
                  <a:pt x="2908499" y="2715937"/>
                  <a:pt x="2602156" y="2715937"/>
                  <a:pt x="2602156" y="2715937"/>
                </a:cubicBezTo>
                <a:close/>
                <a:moveTo>
                  <a:pt x="1935714" y="2715937"/>
                </a:moveTo>
                <a:cubicBezTo>
                  <a:pt x="1804752" y="2715937"/>
                  <a:pt x="1693186" y="2775200"/>
                  <a:pt x="1647323" y="2895347"/>
                </a:cubicBezTo>
                <a:lnTo>
                  <a:pt x="1586802" y="3053910"/>
                </a:lnTo>
                <a:cubicBezTo>
                  <a:pt x="1582913" y="3064099"/>
                  <a:pt x="1590983" y="3075493"/>
                  <a:pt x="1602094" y="3075493"/>
                </a:cubicBezTo>
                <a:lnTo>
                  <a:pt x="1913391" y="3075493"/>
                </a:lnTo>
                <a:cubicBezTo>
                  <a:pt x="2043441" y="3075493"/>
                  <a:pt x="2157008" y="2998335"/>
                  <a:pt x="2202542" y="2879036"/>
                </a:cubicBezTo>
                <a:lnTo>
                  <a:pt x="2259629" y="2740752"/>
                </a:lnTo>
                <a:cubicBezTo>
                  <a:pt x="2264102" y="2729042"/>
                  <a:pt x="2254841" y="2715937"/>
                  <a:pt x="2242070" y="2715937"/>
                </a:cubicBezTo>
                <a:lnTo>
                  <a:pt x="2242070" y="2715937"/>
                </a:lnTo>
                <a:cubicBezTo>
                  <a:pt x="2242070" y="2715937"/>
                  <a:pt x="1935714" y="2715937"/>
                  <a:pt x="1935714" y="2715937"/>
                </a:cubicBezTo>
                <a:close/>
                <a:moveTo>
                  <a:pt x="7594600" y="1262770"/>
                </a:moveTo>
                <a:lnTo>
                  <a:pt x="7905897" y="1262770"/>
                </a:lnTo>
                <a:cubicBezTo>
                  <a:pt x="8035947" y="1262770"/>
                  <a:pt x="8149514" y="1185606"/>
                  <a:pt x="8195060" y="1066307"/>
                </a:cubicBezTo>
                <a:lnTo>
                  <a:pt x="8252148" y="928021"/>
                </a:lnTo>
                <a:cubicBezTo>
                  <a:pt x="8256608" y="916307"/>
                  <a:pt x="8247346" y="903208"/>
                  <a:pt x="8234576" y="903208"/>
                </a:cubicBezTo>
                <a:lnTo>
                  <a:pt x="7928220" y="903208"/>
                </a:lnTo>
                <a:cubicBezTo>
                  <a:pt x="7797257" y="903208"/>
                  <a:pt x="7685704" y="962476"/>
                  <a:pt x="7639842" y="1082616"/>
                </a:cubicBezTo>
                <a:lnTo>
                  <a:pt x="7579308" y="1241179"/>
                </a:lnTo>
                <a:cubicBezTo>
                  <a:pt x="7575418" y="1251373"/>
                  <a:pt x="7583489" y="1262770"/>
                  <a:pt x="7594600" y="1262770"/>
                </a:cubicBezTo>
                <a:close/>
                <a:moveTo>
                  <a:pt x="5725729" y="3170699"/>
                </a:moveTo>
                <a:lnTo>
                  <a:pt x="5725729" y="3170699"/>
                </a:lnTo>
                <a:cubicBezTo>
                  <a:pt x="5738487" y="3170699"/>
                  <a:pt x="5747774" y="3183791"/>
                  <a:pt x="5743301" y="3195514"/>
                </a:cubicBezTo>
                <a:lnTo>
                  <a:pt x="5686201" y="3333798"/>
                </a:lnTo>
                <a:cubicBezTo>
                  <a:pt x="5640667" y="3453097"/>
                  <a:pt x="5527100" y="3530255"/>
                  <a:pt x="5397050" y="3530255"/>
                </a:cubicBezTo>
                <a:lnTo>
                  <a:pt x="5085753" y="3530255"/>
                </a:lnTo>
                <a:cubicBezTo>
                  <a:pt x="5074642" y="3530255"/>
                  <a:pt x="5066572" y="3518861"/>
                  <a:pt x="5070461" y="3508671"/>
                </a:cubicBezTo>
                <a:lnTo>
                  <a:pt x="5130995" y="3350097"/>
                </a:lnTo>
                <a:cubicBezTo>
                  <a:pt x="5176845" y="3229961"/>
                  <a:pt x="5288411" y="3170699"/>
                  <a:pt x="5419373" y="3170699"/>
                </a:cubicBezTo>
                <a:lnTo>
                  <a:pt x="5725729" y="3170699"/>
                </a:lnTo>
                <a:close/>
                <a:moveTo>
                  <a:pt x="5680677" y="3216755"/>
                </a:moveTo>
                <a:lnTo>
                  <a:pt x="5419373" y="3216755"/>
                </a:lnTo>
                <a:cubicBezTo>
                  <a:pt x="5299763" y="3216755"/>
                  <a:pt x="5210330" y="3271354"/>
                  <a:pt x="5174007" y="3366535"/>
                </a:cubicBezTo>
                <a:lnTo>
                  <a:pt x="5130488" y="3480548"/>
                </a:lnTo>
                <a:cubicBezTo>
                  <a:pt x="5129817" y="3482310"/>
                  <a:pt x="5131122" y="3484198"/>
                  <a:pt x="5133009" y="3484198"/>
                </a:cubicBezTo>
                <a:lnTo>
                  <a:pt x="5397050" y="3484198"/>
                </a:lnTo>
                <a:cubicBezTo>
                  <a:pt x="5507881" y="3484198"/>
                  <a:pt x="5604509" y="3418713"/>
                  <a:pt x="5643189" y="3317360"/>
                </a:cubicBezTo>
                <a:lnTo>
                  <a:pt x="5643404" y="3316790"/>
                </a:lnTo>
                <a:lnTo>
                  <a:pt x="5643645" y="3316207"/>
                </a:lnTo>
                <a:lnTo>
                  <a:pt x="5683173" y="3220481"/>
                </a:lnTo>
                <a:cubicBezTo>
                  <a:pt x="5683908" y="3218707"/>
                  <a:pt x="5682603" y="3216755"/>
                  <a:pt x="5680677" y="3216755"/>
                </a:cubicBezTo>
                <a:close/>
                <a:moveTo>
                  <a:pt x="8043523" y="617863"/>
                </a:moveTo>
                <a:lnTo>
                  <a:pt x="8100611" y="479577"/>
                </a:lnTo>
                <a:cubicBezTo>
                  <a:pt x="8105083" y="467863"/>
                  <a:pt x="8095809" y="454764"/>
                  <a:pt x="8083038" y="454764"/>
                </a:cubicBezTo>
                <a:lnTo>
                  <a:pt x="7776683" y="454764"/>
                </a:lnTo>
                <a:cubicBezTo>
                  <a:pt x="7645720" y="454764"/>
                  <a:pt x="7534167" y="514031"/>
                  <a:pt x="7488304" y="634172"/>
                </a:cubicBezTo>
                <a:lnTo>
                  <a:pt x="7427784" y="792735"/>
                </a:lnTo>
                <a:cubicBezTo>
                  <a:pt x="7423881" y="802929"/>
                  <a:pt x="7431964" y="814326"/>
                  <a:pt x="7443075" y="814326"/>
                </a:cubicBezTo>
                <a:lnTo>
                  <a:pt x="7754359" y="814326"/>
                </a:lnTo>
                <a:cubicBezTo>
                  <a:pt x="7884410" y="814326"/>
                  <a:pt x="7997977" y="737162"/>
                  <a:pt x="8043523" y="617863"/>
                </a:cubicBezTo>
                <a:close/>
                <a:moveTo>
                  <a:pt x="7944132" y="1"/>
                </a:moveTo>
                <a:lnTo>
                  <a:pt x="7944132" y="4"/>
                </a:lnTo>
                <a:cubicBezTo>
                  <a:pt x="7956903" y="4"/>
                  <a:pt x="7966177" y="13098"/>
                  <a:pt x="7961705" y="24817"/>
                </a:cubicBezTo>
                <a:lnTo>
                  <a:pt x="7904604" y="163099"/>
                </a:lnTo>
                <a:cubicBezTo>
                  <a:pt x="7859071" y="282399"/>
                  <a:pt x="7745504" y="359565"/>
                  <a:pt x="7615466" y="359565"/>
                </a:cubicBezTo>
                <a:lnTo>
                  <a:pt x="7304157" y="359565"/>
                </a:lnTo>
                <a:cubicBezTo>
                  <a:pt x="7293046" y="359565"/>
                  <a:pt x="7284975" y="348166"/>
                  <a:pt x="7288865" y="337970"/>
                </a:cubicBezTo>
                <a:lnTo>
                  <a:pt x="7349399" y="179408"/>
                </a:lnTo>
                <a:cubicBezTo>
                  <a:pt x="7395261" y="59270"/>
                  <a:pt x="7506814" y="0"/>
                  <a:pt x="7637776" y="0"/>
                </a:cubicBezTo>
                <a:lnTo>
                  <a:pt x="7944132" y="0"/>
                </a:lnTo>
                <a:close/>
                <a:moveTo>
                  <a:pt x="7899080" y="46062"/>
                </a:moveTo>
                <a:lnTo>
                  <a:pt x="7637776" y="46062"/>
                </a:lnTo>
                <a:cubicBezTo>
                  <a:pt x="7518179" y="46062"/>
                  <a:pt x="7428746" y="100653"/>
                  <a:pt x="7392411" y="195840"/>
                </a:cubicBezTo>
                <a:lnTo>
                  <a:pt x="7348892" y="309846"/>
                </a:lnTo>
                <a:cubicBezTo>
                  <a:pt x="7348220" y="311612"/>
                  <a:pt x="7349525" y="313506"/>
                  <a:pt x="7351413" y="313506"/>
                </a:cubicBezTo>
                <a:lnTo>
                  <a:pt x="7615466" y="313506"/>
                </a:lnTo>
                <a:cubicBezTo>
                  <a:pt x="7726296" y="313506"/>
                  <a:pt x="7822913" y="248018"/>
                  <a:pt x="7861592" y="146670"/>
                </a:cubicBezTo>
                <a:lnTo>
                  <a:pt x="7861820" y="146091"/>
                </a:lnTo>
                <a:lnTo>
                  <a:pt x="7862048" y="145518"/>
                </a:lnTo>
                <a:lnTo>
                  <a:pt x="7901576" y="49787"/>
                </a:lnTo>
                <a:cubicBezTo>
                  <a:pt x="7902311" y="48013"/>
                  <a:pt x="7901006" y="46062"/>
                  <a:pt x="7899080" y="46062"/>
                </a:cubicBezTo>
                <a:close/>
                <a:moveTo>
                  <a:pt x="6970561" y="1082616"/>
                </a:moveTo>
                <a:lnTo>
                  <a:pt x="6910040" y="1241179"/>
                </a:lnTo>
                <a:cubicBezTo>
                  <a:pt x="6906139" y="1251373"/>
                  <a:pt x="6914222" y="1262770"/>
                  <a:pt x="6925333" y="1262770"/>
                </a:cubicBezTo>
                <a:lnTo>
                  <a:pt x="7236629" y="1262770"/>
                </a:lnTo>
                <a:cubicBezTo>
                  <a:pt x="7366680" y="1262770"/>
                  <a:pt x="7480247" y="1185606"/>
                  <a:pt x="7525780" y="1066307"/>
                </a:cubicBezTo>
                <a:lnTo>
                  <a:pt x="7582868" y="928021"/>
                </a:lnTo>
                <a:cubicBezTo>
                  <a:pt x="7587340" y="916307"/>
                  <a:pt x="7578079" y="903208"/>
                  <a:pt x="7565296" y="903208"/>
                </a:cubicBezTo>
                <a:lnTo>
                  <a:pt x="7258952" y="903208"/>
                </a:lnTo>
                <a:cubicBezTo>
                  <a:pt x="7127990" y="903208"/>
                  <a:pt x="7016425" y="962476"/>
                  <a:pt x="6970561" y="1082616"/>
                </a:cubicBezTo>
                <a:close/>
                <a:moveTo>
                  <a:pt x="8613399" y="4"/>
                </a:moveTo>
                <a:lnTo>
                  <a:pt x="8307057" y="4"/>
                </a:lnTo>
                <a:cubicBezTo>
                  <a:pt x="8176095" y="4"/>
                  <a:pt x="8064529" y="59270"/>
                  <a:pt x="8018666" y="179408"/>
                </a:cubicBezTo>
                <a:lnTo>
                  <a:pt x="7958145" y="337970"/>
                </a:lnTo>
                <a:cubicBezTo>
                  <a:pt x="7954242" y="348165"/>
                  <a:pt x="7962325" y="359561"/>
                  <a:pt x="7973436" y="359561"/>
                </a:cubicBezTo>
                <a:lnTo>
                  <a:pt x="8284733" y="359561"/>
                </a:lnTo>
                <a:cubicBezTo>
                  <a:pt x="8414783" y="359561"/>
                  <a:pt x="8528350" y="282398"/>
                  <a:pt x="8573884" y="163098"/>
                </a:cubicBezTo>
                <a:lnTo>
                  <a:pt x="8630972" y="24813"/>
                </a:lnTo>
                <a:cubicBezTo>
                  <a:pt x="8635444" y="13098"/>
                  <a:pt x="8626170" y="4"/>
                  <a:pt x="8613399" y="4"/>
                </a:cubicBezTo>
                <a:close/>
                <a:moveTo>
                  <a:pt x="6642250" y="1985824"/>
                </a:moveTo>
                <a:lnTo>
                  <a:pt x="6581729" y="2144386"/>
                </a:lnTo>
                <a:cubicBezTo>
                  <a:pt x="6577827" y="2154575"/>
                  <a:pt x="6585910" y="2165982"/>
                  <a:pt x="6597008" y="2165982"/>
                </a:cubicBezTo>
                <a:lnTo>
                  <a:pt x="6908305" y="2165982"/>
                </a:lnTo>
                <a:cubicBezTo>
                  <a:pt x="7038355" y="2165982"/>
                  <a:pt x="7151922" y="2088811"/>
                  <a:pt x="7197469" y="1969512"/>
                </a:cubicBezTo>
                <a:lnTo>
                  <a:pt x="7254556" y="1831228"/>
                </a:lnTo>
                <a:cubicBezTo>
                  <a:pt x="7259016" y="1819505"/>
                  <a:pt x="7249742" y="1806413"/>
                  <a:pt x="7236984" y="1806413"/>
                </a:cubicBezTo>
                <a:lnTo>
                  <a:pt x="6930628" y="1806413"/>
                </a:lnTo>
                <a:cubicBezTo>
                  <a:pt x="6799666" y="1806413"/>
                  <a:pt x="6688100" y="1865676"/>
                  <a:pt x="6642250" y="1985824"/>
                </a:cubicBezTo>
                <a:close/>
                <a:moveTo>
                  <a:pt x="9851341" y="1531062"/>
                </a:moveTo>
                <a:lnTo>
                  <a:pt x="9790819" y="1689624"/>
                </a:lnTo>
                <a:cubicBezTo>
                  <a:pt x="9786917" y="1699814"/>
                  <a:pt x="9795000" y="1711220"/>
                  <a:pt x="9806111" y="1711220"/>
                </a:cubicBezTo>
                <a:lnTo>
                  <a:pt x="10117408" y="1711220"/>
                </a:lnTo>
                <a:cubicBezTo>
                  <a:pt x="10247458" y="1711220"/>
                  <a:pt x="10361025" y="1634049"/>
                  <a:pt x="10406559" y="1514750"/>
                </a:cubicBezTo>
                <a:lnTo>
                  <a:pt x="10463646" y="1376467"/>
                </a:lnTo>
                <a:cubicBezTo>
                  <a:pt x="10468119" y="1364756"/>
                  <a:pt x="10458845" y="1351651"/>
                  <a:pt x="10446074" y="1351651"/>
                </a:cubicBezTo>
                <a:lnTo>
                  <a:pt x="10139718" y="1351651"/>
                </a:lnTo>
                <a:cubicBezTo>
                  <a:pt x="10008756" y="1351651"/>
                  <a:pt x="9897203" y="1410927"/>
                  <a:pt x="9851341" y="1531062"/>
                </a:cubicBezTo>
                <a:close/>
                <a:moveTo>
                  <a:pt x="6883840" y="903208"/>
                </a:moveTo>
                <a:lnTo>
                  <a:pt x="6577497" y="903208"/>
                </a:lnTo>
                <a:cubicBezTo>
                  <a:pt x="6446535" y="903208"/>
                  <a:pt x="6334969" y="962476"/>
                  <a:pt x="6289107" y="1082616"/>
                </a:cubicBezTo>
                <a:lnTo>
                  <a:pt x="6228585" y="1241179"/>
                </a:lnTo>
                <a:cubicBezTo>
                  <a:pt x="6224696" y="1251373"/>
                  <a:pt x="6232766" y="1262770"/>
                  <a:pt x="6243877" y="1262770"/>
                </a:cubicBezTo>
                <a:lnTo>
                  <a:pt x="6555174" y="1262770"/>
                </a:lnTo>
                <a:cubicBezTo>
                  <a:pt x="6685224" y="1262770"/>
                  <a:pt x="6798791" y="1185606"/>
                  <a:pt x="6844325" y="1066307"/>
                </a:cubicBezTo>
                <a:lnTo>
                  <a:pt x="6901413" y="928021"/>
                </a:lnTo>
                <a:cubicBezTo>
                  <a:pt x="6905885" y="916307"/>
                  <a:pt x="6896611" y="903208"/>
                  <a:pt x="6883840" y="903208"/>
                </a:cubicBezTo>
                <a:close/>
                <a:moveTo>
                  <a:pt x="8828499" y="634171"/>
                </a:moveTo>
                <a:lnTo>
                  <a:pt x="8767965" y="792733"/>
                </a:lnTo>
                <a:cubicBezTo>
                  <a:pt x="8764075" y="802928"/>
                  <a:pt x="8772146" y="814324"/>
                  <a:pt x="8783269" y="814324"/>
                </a:cubicBezTo>
                <a:lnTo>
                  <a:pt x="9094554" y="814324"/>
                </a:lnTo>
                <a:cubicBezTo>
                  <a:pt x="9224603" y="814324"/>
                  <a:pt x="9338171" y="737161"/>
                  <a:pt x="9383705" y="617861"/>
                </a:cubicBezTo>
                <a:lnTo>
                  <a:pt x="9440805" y="479576"/>
                </a:lnTo>
                <a:cubicBezTo>
                  <a:pt x="9445265" y="467862"/>
                  <a:pt x="9436003" y="454763"/>
                  <a:pt x="9423233" y="454763"/>
                </a:cubicBezTo>
                <a:lnTo>
                  <a:pt x="9116876" y="454763"/>
                </a:lnTo>
                <a:cubicBezTo>
                  <a:pt x="8985914" y="454763"/>
                  <a:pt x="8874348" y="514030"/>
                  <a:pt x="8828499" y="634171"/>
                </a:cubicBezTo>
                <a:close/>
                <a:moveTo>
                  <a:pt x="4235796" y="5313816"/>
                </a:moveTo>
                <a:lnTo>
                  <a:pt x="4296330" y="5155254"/>
                </a:lnTo>
                <a:cubicBezTo>
                  <a:pt x="4342180" y="5035119"/>
                  <a:pt x="4453746" y="4975843"/>
                  <a:pt x="4584708" y="4975843"/>
                </a:cubicBezTo>
                <a:lnTo>
                  <a:pt x="4891064" y="4975843"/>
                </a:lnTo>
                <a:lnTo>
                  <a:pt x="4891064" y="4975843"/>
                </a:lnTo>
                <a:cubicBezTo>
                  <a:pt x="4903822" y="4975843"/>
                  <a:pt x="4913096" y="4988948"/>
                  <a:pt x="4908636" y="5000659"/>
                </a:cubicBezTo>
                <a:lnTo>
                  <a:pt x="4851549" y="5138942"/>
                </a:lnTo>
                <a:cubicBezTo>
                  <a:pt x="4806002" y="5258241"/>
                  <a:pt x="4692435" y="5335412"/>
                  <a:pt x="4562385" y="5335412"/>
                </a:cubicBezTo>
                <a:lnTo>
                  <a:pt x="4251088" y="5335412"/>
                </a:lnTo>
                <a:cubicBezTo>
                  <a:pt x="4239990" y="5335412"/>
                  <a:pt x="4231907" y="5324006"/>
                  <a:pt x="4235796" y="5313816"/>
                </a:cubicBezTo>
                <a:close/>
                <a:moveTo>
                  <a:pt x="4298345" y="5289355"/>
                </a:moveTo>
                <a:lnTo>
                  <a:pt x="4562385" y="5289355"/>
                </a:lnTo>
                <a:cubicBezTo>
                  <a:pt x="4673229" y="5289355"/>
                  <a:pt x="4769845" y="5223870"/>
                  <a:pt x="4808524" y="5122517"/>
                </a:cubicBezTo>
                <a:lnTo>
                  <a:pt x="4808752" y="5121934"/>
                </a:lnTo>
                <a:lnTo>
                  <a:pt x="4808980" y="5121364"/>
                </a:lnTo>
                <a:lnTo>
                  <a:pt x="4848508" y="5025626"/>
                </a:lnTo>
                <a:cubicBezTo>
                  <a:pt x="4849243" y="5023864"/>
                  <a:pt x="4847938" y="5021913"/>
                  <a:pt x="4846012" y="5021913"/>
                </a:cubicBezTo>
                <a:lnTo>
                  <a:pt x="4584708" y="5021913"/>
                </a:lnTo>
                <a:cubicBezTo>
                  <a:pt x="4465098" y="5021913"/>
                  <a:pt x="4375665" y="5076498"/>
                  <a:pt x="4339342" y="5171679"/>
                </a:cubicBezTo>
                <a:lnTo>
                  <a:pt x="4295824" y="5285693"/>
                </a:lnTo>
                <a:cubicBezTo>
                  <a:pt x="4295152" y="5287454"/>
                  <a:pt x="4296444" y="5289355"/>
                  <a:pt x="4298345" y="5289355"/>
                </a:cubicBezTo>
                <a:close/>
                <a:moveTo>
                  <a:pt x="8651711" y="1985824"/>
                </a:moveTo>
                <a:lnTo>
                  <a:pt x="8591178" y="2144386"/>
                </a:lnTo>
                <a:cubicBezTo>
                  <a:pt x="8587288" y="2154575"/>
                  <a:pt x="8595371" y="2165982"/>
                  <a:pt x="8606469" y="2165982"/>
                </a:cubicBezTo>
                <a:lnTo>
                  <a:pt x="8917766" y="2165982"/>
                </a:lnTo>
                <a:cubicBezTo>
                  <a:pt x="9047816" y="2165982"/>
                  <a:pt x="9161384" y="2088811"/>
                  <a:pt x="9206917" y="1969512"/>
                </a:cubicBezTo>
                <a:lnTo>
                  <a:pt x="9264018" y="1831228"/>
                </a:lnTo>
                <a:cubicBezTo>
                  <a:pt x="9268477" y="1819505"/>
                  <a:pt x="9259203" y="1806413"/>
                  <a:pt x="9246433" y="1806413"/>
                </a:cubicBezTo>
                <a:lnTo>
                  <a:pt x="8940090" y="1806413"/>
                </a:lnTo>
                <a:cubicBezTo>
                  <a:pt x="8809128" y="1806413"/>
                  <a:pt x="8697562" y="1865676"/>
                  <a:pt x="8651711" y="1985824"/>
                </a:cubicBezTo>
                <a:close/>
                <a:moveTo>
                  <a:pt x="6609665" y="4"/>
                </a:moveTo>
                <a:lnTo>
                  <a:pt x="6303322" y="4"/>
                </a:lnTo>
                <a:cubicBezTo>
                  <a:pt x="6172359" y="4"/>
                  <a:pt x="6060794" y="59270"/>
                  <a:pt x="6014943" y="179408"/>
                </a:cubicBezTo>
                <a:lnTo>
                  <a:pt x="5954410" y="337970"/>
                </a:lnTo>
                <a:cubicBezTo>
                  <a:pt x="5950520" y="348165"/>
                  <a:pt x="5958590" y="359561"/>
                  <a:pt x="5969701" y="359561"/>
                </a:cubicBezTo>
                <a:lnTo>
                  <a:pt x="6280998" y="359561"/>
                </a:lnTo>
                <a:cubicBezTo>
                  <a:pt x="6411048" y="359561"/>
                  <a:pt x="6524616" y="282398"/>
                  <a:pt x="6570149" y="163098"/>
                </a:cubicBezTo>
                <a:lnTo>
                  <a:pt x="6627250" y="24813"/>
                </a:lnTo>
                <a:cubicBezTo>
                  <a:pt x="6631709" y="13098"/>
                  <a:pt x="6622435" y="4"/>
                  <a:pt x="6609665" y="4"/>
                </a:cubicBezTo>
                <a:close/>
                <a:moveTo>
                  <a:pt x="3262074" y="4"/>
                </a:moveTo>
                <a:lnTo>
                  <a:pt x="2955730" y="4"/>
                </a:lnTo>
                <a:cubicBezTo>
                  <a:pt x="2824755" y="4"/>
                  <a:pt x="2713202" y="59270"/>
                  <a:pt x="2667339" y="179409"/>
                </a:cubicBezTo>
                <a:lnTo>
                  <a:pt x="2606818" y="337971"/>
                </a:lnTo>
                <a:cubicBezTo>
                  <a:pt x="2602916" y="348166"/>
                  <a:pt x="2610999" y="359563"/>
                  <a:pt x="2622110" y="359563"/>
                </a:cubicBezTo>
                <a:lnTo>
                  <a:pt x="2933407" y="359563"/>
                </a:lnTo>
                <a:cubicBezTo>
                  <a:pt x="3063457" y="359563"/>
                  <a:pt x="3177025" y="282399"/>
                  <a:pt x="3222558" y="163099"/>
                </a:cubicBezTo>
                <a:lnTo>
                  <a:pt x="3279646" y="24814"/>
                </a:lnTo>
                <a:cubicBezTo>
                  <a:pt x="3284118" y="13100"/>
                  <a:pt x="3274844" y="5"/>
                  <a:pt x="3262074" y="5"/>
                </a:cubicBezTo>
                <a:close/>
                <a:moveTo>
                  <a:pt x="2425356" y="454764"/>
                </a:moveTo>
                <a:lnTo>
                  <a:pt x="2731712" y="454764"/>
                </a:lnTo>
                <a:cubicBezTo>
                  <a:pt x="2744483" y="454764"/>
                  <a:pt x="2753757" y="467859"/>
                  <a:pt x="2749284" y="479577"/>
                </a:cubicBezTo>
                <a:lnTo>
                  <a:pt x="2692197" y="617860"/>
                </a:lnTo>
                <a:cubicBezTo>
                  <a:pt x="2646651" y="737162"/>
                  <a:pt x="2533083" y="814326"/>
                  <a:pt x="2403046" y="814326"/>
                </a:cubicBezTo>
                <a:lnTo>
                  <a:pt x="2091749" y="814326"/>
                </a:lnTo>
                <a:cubicBezTo>
                  <a:pt x="2080638" y="814326"/>
                  <a:pt x="2072555" y="802927"/>
                  <a:pt x="2076457" y="792731"/>
                </a:cubicBezTo>
                <a:lnTo>
                  <a:pt x="2136978" y="634172"/>
                </a:lnTo>
                <a:cubicBezTo>
                  <a:pt x="2182841" y="514031"/>
                  <a:pt x="2294407" y="454764"/>
                  <a:pt x="2425369" y="454764"/>
                </a:cubicBezTo>
                <a:close/>
                <a:moveTo>
                  <a:pt x="2686660" y="500825"/>
                </a:moveTo>
                <a:lnTo>
                  <a:pt x="2425356" y="500825"/>
                </a:lnTo>
                <a:cubicBezTo>
                  <a:pt x="2305758" y="500825"/>
                  <a:pt x="2216326" y="555416"/>
                  <a:pt x="2179990" y="650603"/>
                </a:cubicBezTo>
                <a:lnTo>
                  <a:pt x="2136471" y="764609"/>
                </a:lnTo>
                <a:cubicBezTo>
                  <a:pt x="2135800" y="766374"/>
                  <a:pt x="2137105" y="768267"/>
                  <a:pt x="2138992" y="768267"/>
                </a:cubicBezTo>
                <a:lnTo>
                  <a:pt x="2403046" y="768267"/>
                </a:lnTo>
                <a:cubicBezTo>
                  <a:pt x="2513877" y="768267"/>
                  <a:pt x="2610492" y="702781"/>
                  <a:pt x="2649172" y="601431"/>
                </a:cubicBezTo>
                <a:lnTo>
                  <a:pt x="2649400" y="600852"/>
                </a:lnTo>
                <a:lnTo>
                  <a:pt x="2649641" y="600279"/>
                </a:lnTo>
                <a:lnTo>
                  <a:pt x="2689156" y="504551"/>
                </a:lnTo>
                <a:cubicBezTo>
                  <a:pt x="2689891" y="502775"/>
                  <a:pt x="2688586" y="500826"/>
                  <a:pt x="2686660" y="500826"/>
                </a:cubicBezTo>
                <a:close/>
                <a:moveTo>
                  <a:pt x="4600621" y="4"/>
                </a:moveTo>
                <a:lnTo>
                  <a:pt x="4294265" y="4"/>
                </a:lnTo>
                <a:cubicBezTo>
                  <a:pt x="4163303" y="4"/>
                  <a:pt x="4051750" y="59270"/>
                  <a:pt x="4005887" y="179408"/>
                </a:cubicBezTo>
                <a:lnTo>
                  <a:pt x="3945353" y="337970"/>
                </a:lnTo>
                <a:cubicBezTo>
                  <a:pt x="3941464" y="348165"/>
                  <a:pt x="3949534" y="359561"/>
                  <a:pt x="3960657" y="359561"/>
                </a:cubicBezTo>
                <a:lnTo>
                  <a:pt x="4271942" y="359561"/>
                </a:lnTo>
                <a:cubicBezTo>
                  <a:pt x="4401992" y="359561"/>
                  <a:pt x="4515559" y="282398"/>
                  <a:pt x="4561105" y="163098"/>
                </a:cubicBezTo>
                <a:lnTo>
                  <a:pt x="4618193" y="24813"/>
                </a:lnTo>
                <a:cubicBezTo>
                  <a:pt x="4622653" y="13098"/>
                  <a:pt x="4613379" y="4"/>
                  <a:pt x="4600621" y="4"/>
                </a:cubicBezTo>
                <a:close/>
                <a:moveTo>
                  <a:pt x="5484569" y="634171"/>
                </a:moveTo>
                <a:lnTo>
                  <a:pt x="5424048" y="792733"/>
                </a:lnTo>
                <a:cubicBezTo>
                  <a:pt x="5420146" y="802928"/>
                  <a:pt x="5428229" y="814324"/>
                  <a:pt x="5439340" y="814324"/>
                </a:cubicBezTo>
                <a:lnTo>
                  <a:pt x="5750637" y="814324"/>
                </a:lnTo>
                <a:cubicBezTo>
                  <a:pt x="5880687" y="814324"/>
                  <a:pt x="5994254" y="737161"/>
                  <a:pt x="6039788" y="617861"/>
                </a:cubicBezTo>
                <a:lnTo>
                  <a:pt x="6096876" y="479576"/>
                </a:lnTo>
                <a:cubicBezTo>
                  <a:pt x="6101348" y="467862"/>
                  <a:pt x="6092074" y="454763"/>
                  <a:pt x="6079303" y="454763"/>
                </a:cubicBezTo>
                <a:lnTo>
                  <a:pt x="5772947" y="454763"/>
                </a:lnTo>
                <a:cubicBezTo>
                  <a:pt x="5641985" y="454763"/>
                  <a:pt x="5530432" y="514030"/>
                  <a:pt x="5484569" y="634171"/>
                </a:cubicBezTo>
                <a:close/>
                <a:moveTo>
                  <a:pt x="4966839" y="1082616"/>
                </a:moveTo>
                <a:lnTo>
                  <a:pt x="4906305" y="1241179"/>
                </a:lnTo>
                <a:cubicBezTo>
                  <a:pt x="4902416" y="1251373"/>
                  <a:pt x="4910486" y="1262770"/>
                  <a:pt x="4921597" y="1262770"/>
                </a:cubicBezTo>
                <a:lnTo>
                  <a:pt x="5232907" y="1262770"/>
                </a:lnTo>
                <a:cubicBezTo>
                  <a:pt x="5362944" y="1262770"/>
                  <a:pt x="5476512" y="1185606"/>
                  <a:pt x="5522045" y="1066307"/>
                </a:cubicBezTo>
                <a:lnTo>
                  <a:pt x="5579146" y="928021"/>
                </a:lnTo>
                <a:cubicBezTo>
                  <a:pt x="5583618" y="916307"/>
                  <a:pt x="5574344" y="903208"/>
                  <a:pt x="5561561" y="903208"/>
                </a:cubicBezTo>
                <a:lnTo>
                  <a:pt x="5255217" y="903208"/>
                </a:lnTo>
                <a:cubicBezTo>
                  <a:pt x="5124255" y="903208"/>
                  <a:pt x="5012689" y="962476"/>
                  <a:pt x="4966839" y="1082616"/>
                </a:cubicBezTo>
                <a:close/>
                <a:moveTo>
                  <a:pt x="4499609" y="1531062"/>
                </a:moveTo>
                <a:lnTo>
                  <a:pt x="4439088" y="1689624"/>
                </a:lnTo>
                <a:cubicBezTo>
                  <a:pt x="4435186" y="1699814"/>
                  <a:pt x="4443269" y="1711220"/>
                  <a:pt x="4454379" y="1711220"/>
                </a:cubicBezTo>
                <a:lnTo>
                  <a:pt x="4765676" y="1711220"/>
                </a:lnTo>
                <a:cubicBezTo>
                  <a:pt x="4895726" y="1711220"/>
                  <a:pt x="5009294" y="1634049"/>
                  <a:pt x="5054827" y="1514750"/>
                </a:cubicBezTo>
                <a:lnTo>
                  <a:pt x="5111915" y="1376467"/>
                </a:lnTo>
                <a:cubicBezTo>
                  <a:pt x="5116387" y="1364756"/>
                  <a:pt x="5107113" y="1351651"/>
                  <a:pt x="5094343" y="1351651"/>
                </a:cubicBezTo>
                <a:lnTo>
                  <a:pt x="4787987" y="1351651"/>
                </a:lnTo>
                <a:cubicBezTo>
                  <a:pt x="4657025" y="1351651"/>
                  <a:pt x="4545471" y="1410927"/>
                  <a:pt x="4499609" y="1531062"/>
                </a:cubicBezTo>
                <a:close/>
                <a:moveTo>
                  <a:pt x="11538977" y="1066307"/>
                </a:moveTo>
                <a:lnTo>
                  <a:pt x="11596064" y="928021"/>
                </a:lnTo>
                <a:cubicBezTo>
                  <a:pt x="11600537" y="916307"/>
                  <a:pt x="11591263" y="903208"/>
                  <a:pt x="11578493" y="903208"/>
                </a:cubicBezTo>
                <a:lnTo>
                  <a:pt x="11272136" y="903208"/>
                </a:lnTo>
                <a:cubicBezTo>
                  <a:pt x="11141174" y="903208"/>
                  <a:pt x="11029621" y="962476"/>
                  <a:pt x="10983759" y="1082616"/>
                </a:cubicBezTo>
                <a:lnTo>
                  <a:pt x="10923237" y="1241179"/>
                </a:lnTo>
                <a:cubicBezTo>
                  <a:pt x="10919335" y="1251373"/>
                  <a:pt x="10927418" y="1262770"/>
                  <a:pt x="10938529" y="1262770"/>
                </a:cubicBezTo>
                <a:lnTo>
                  <a:pt x="11249826" y="1262770"/>
                </a:lnTo>
                <a:cubicBezTo>
                  <a:pt x="11379876" y="1262770"/>
                  <a:pt x="11493431" y="1185606"/>
                  <a:pt x="11538977" y="1066307"/>
                </a:cubicBezTo>
                <a:close/>
                <a:moveTo>
                  <a:pt x="7112090" y="5762266"/>
                </a:moveTo>
                <a:lnTo>
                  <a:pt x="7172612" y="5603704"/>
                </a:lnTo>
                <a:cubicBezTo>
                  <a:pt x="7218474" y="5483556"/>
                  <a:pt x="7330027" y="5424294"/>
                  <a:pt x="7460989" y="5424294"/>
                </a:cubicBezTo>
                <a:lnTo>
                  <a:pt x="7767346" y="5424294"/>
                </a:lnTo>
                <a:cubicBezTo>
                  <a:pt x="7780116" y="5424294"/>
                  <a:pt x="7789390" y="5437398"/>
                  <a:pt x="7784917" y="5449109"/>
                </a:cubicBezTo>
                <a:lnTo>
                  <a:pt x="7727830" y="5587393"/>
                </a:lnTo>
                <a:cubicBezTo>
                  <a:pt x="7682297" y="5706691"/>
                  <a:pt x="7568729" y="5783862"/>
                  <a:pt x="7438679" y="5783862"/>
                </a:cubicBezTo>
                <a:lnTo>
                  <a:pt x="7127382" y="5783862"/>
                </a:lnTo>
                <a:cubicBezTo>
                  <a:pt x="7116271" y="5783862"/>
                  <a:pt x="7108188" y="5772456"/>
                  <a:pt x="7112090" y="5762266"/>
                </a:cubicBezTo>
                <a:close/>
                <a:moveTo>
                  <a:pt x="7174626" y="5737793"/>
                </a:moveTo>
                <a:lnTo>
                  <a:pt x="7438679" y="5737793"/>
                </a:lnTo>
                <a:cubicBezTo>
                  <a:pt x="7549510" y="5737793"/>
                  <a:pt x="7646126" y="5672307"/>
                  <a:pt x="7684817" y="5570968"/>
                </a:cubicBezTo>
                <a:lnTo>
                  <a:pt x="7685033" y="5570385"/>
                </a:lnTo>
                <a:lnTo>
                  <a:pt x="7685274" y="5569814"/>
                </a:lnTo>
                <a:lnTo>
                  <a:pt x="7724802" y="5474076"/>
                </a:lnTo>
                <a:cubicBezTo>
                  <a:pt x="7725524" y="5472302"/>
                  <a:pt x="7724219" y="5470350"/>
                  <a:pt x="7722306" y="5470350"/>
                </a:cubicBezTo>
                <a:lnTo>
                  <a:pt x="7460989" y="5470350"/>
                </a:lnTo>
                <a:cubicBezTo>
                  <a:pt x="7341391" y="5470350"/>
                  <a:pt x="7251959" y="5524949"/>
                  <a:pt x="7215623" y="5620129"/>
                </a:cubicBezTo>
                <a:lnTo>
                  <a:pt x="7172104" y="5734143"/>
                </a:lnTo>
                <a:cubicBezTo>
                  <a:pt x="7171433" y="5735905"/>
                  <a:pt x="7172738" y="5737793"/>
                  <a:pt x="7174626" y="5737793"/>
                </a:cubicBezTo>
                <a:close/>
                <a:moveTo>
                  <a:pt x="7266288" y="6238611"/>
                </a:moveTo>
                <a:lnTo>
                  <a:pt x="7577572" y="6238611"/>
                </a:lnTo>
                <a:cubicBezTo>
                  <a:pt x="7707635" y="6238611"/>
                  <a:pt x="7821190" y="6161453"/>
                  <a:pt x="7866736" y="6042155"/>
                </a:cubicBezTo>
                <a:lnTo>
                  <a:pt x="7923823" y="5903871"/>
                </a:lnTo>
                <a:cubicBezTo>
                  <a:pt x="7928296" y="5892160"/>
                  <a:pt x="7919022" y="5879055"/>
                  <a:pt x="7906251" y="5879055"/>
                </a:cubicBezTo>
                <a:lnTo>
                  <a:pt x="7599895" y="5879055"/>
                </a:lnTo>
                <a:cubicBezTo>
                  <a:pt x="7468933" y="5879055"/>
                  <a:pt x="7357367" y="5938318"/>
                  <a:pt x="7311518" y="6058466"/>
                </a:cubicBezTo>
                <a:lnTo>
                  <a:pt x="7250984" y="6217028"/>
                </a:lnTo>
                <a:cubicBezTo>
                  <a:pt x="7247094" y="6227218"/>
                  <a:pt x="7255177" y="6238611"/>
                  <a:pt x="7266288" y="6238611"/>
                </a:cubicBezTo>
                <a:close/>
                <a:moveTo>
                  <a:pt x="8397097" y="5587393"/>
                </a:moveTo>
                <a:lnTo>
                  <a:pt x="8454184" y="5449109"/>
                </a:lnTo>
                <a:cubicBezTo>
                  <a:pt x="8458657" y="5437398"/>
                  <a:pt x="8449383" y="5424294"/>
                  <a:pt x="8436613" y="5424294"/>
                </a:cubicBezTo>
                <a:lnTo>
                  <a:pt x="8130257" y="5424294"/>
                </a:lnTo>
                <a:cubicBezTo>
                  <a:pt x="7999295" y="5424294"/>
                  <a:pt x="7887729" y="5483569"/>
                  <a:pt x="7841879" y="5603704"/>
                </a:cubicBezTo>
                <a:lnTo>
                  <a:pt x="7781345" y="5762266"/>
                </a:lnTo>
                <a:cubicBezTo>
                  <a:pt x="7777455" y="5772456"/>
                  <a:pt x="7785538" y="5783862"/>
                  <a:pt x="7796636" y="5783862"/>
                </a:cubicBezTo>
                <a:lnTo>
                  <a:pt x="8107946" y="5783862"/>
                </a:lnTo>
                <a:cubicBezTo>
                  <a:pt x="8237983" y="5783862"/>
                  <a:pt x="8351551" y="5706691"/>
                  <a:pt x="8397097" y="5587393"/>
                </a:cubicBezTo>
                <a:close/>
                <a:moveTo>
                  <a:pt x="8467564" y="5783850"/>
                </a:moveTo>
                <a:lnTo>
                  <a:pt x="8778860" y="5783850"/>
                </a:lnTo>
                <a:cubicBezTo>
                  <a:pt x="8908911" y="5783850"/>
                  <a:pt x="9022478" y="5706691"/>
                  <a:pt x="9068011" y="5587393"/>
                </a:cubicBezTo>
                <a:lnTo>
                  <a:pt x="9125112" y="5449109"/>
                </a:lnTo>
                <a:cubicBezTo>
                  <a:pt x="9129571" y="5437398"/>
                  <a:pt x="9120297" y="5424294"/>
                  <a:pt x="9107539" y="5424294"/>
                </a:cubicBezTo>
                <a:lnTo>
                  <a:pt x="8801184" y="5424294"/>
                </a:lnTo>
                <a:cubicBezTo>
                  <a:pt x="8670221" y="5424294"/>
                  <a:pt x="8558656" y="5483556"/>
                  <a:pt x="8512805" y="5603704"/>
                </a:cubicBezTo>
                <a:lnTo>
                  <a:pt x="8452271" y="5762266"/>
                </a:lnTo>
                <a:cubicBezTo>
                  <a:pt x="8448383" y="5772456"/>
                  <a:pt x="8456452" y="5783850"/>
                  <a:pt x="8467564" y="5783850"/>
                </a:cubicBezTo>
                <a:close/>
                <a:moveTo>
                  <a:pt x="5262553" y="6238611"/>
                </a:moveTo>
                <a:lnTo>
                  <a:pt x="5573850" y="6238611"/>
                </a:lnTo>
                <a:cubicBezTo>
                  <a:pt x="5703900" y="6238611"/>
                  <a:pt x="5817467" y="6161453"/>
                  <a:pt x="5863001" y="6042155"/>
                </a:cubicBezTo>
                <a:lnTo>
                  <a:pt x="5920088" y="5903871"/>
                </a:lnTo>
                <a:cubicBezTo>
                  <a:pt x="5924561" y="5892160"/>
                  <a:pt x="5915287" y="5879055"/>
                  <a:pt x="5902516" y="5879055"/>
                </a:cubicBezTo>
                <a:lnTo>
                  <a:pt x="5596160" y="5879055"/>
                </a:lnTo>
                <a:cubicBezTo>
                  <a:pt x="5465211" y="5879055"/>
                  <a:pt x="5353645" y="5938318"/>
                  <a:pt x="5307782" y="6058466"/>
                </a:cubicBezTo>
                <a:lnTo>
                  <a:pt x="5247261" y="6217028"/>
                </a:lnTo>
                <a:cubicBezTo>
                  <a:pt x="5243359" y="6227218"/>
                  <a:pt x="5251442" y="6238611"/>
                  <a:pt x="5262553" y="6238611"/>
                </a:cubicBezTo>
                <a:close/>
                <a:moveTo>
                  <a:pt x="5912462" y="6217028"/>
                </a:moveTo>
                <a:lnTo>
                  <a:pt x="5972983" y="6058466"/>
                </a:lnTo>
                <a:cubicBezTo>
                  <a:pt x="6018845" y="5938318"/>
                  <a:pt x="6130398" y="5879055"/>
                  <a:pt x="6261361" y="5879055"/>
                </a:cubicBezTo>
                <a:lnTo>
                  <a:pt x="6567716" y="5879055"/>
                </a:lnTo>
                <a:cubicBezTo>
                  <a:pt x="6580488" y="5879055"/>
                  <a:pt x="6589761" y="5892160"/>
                  <a:pt x="6585289" y="5903871"/>
                </a:cubicBezTo>
                <a:lnTo>
                  <a:pt x="6528201" y="6042155"/>
                </a:lnTo>
                <a:cubicBezTo>
                  <a:pt x="6482668" y="6161453"/>
                  <a:pt x="6369100" y="6238624"/>
                  <a:pt x="6239050" y="6238624"/>
                </a:cubicBezTo>
                <a:lnTo>
                  <a:pt x="5927753" y="6238624"/>
                </a:lnTo>
                <a:cubicBezTo>
                  <a:pt x="5916642" y="6238624"/>
                  <a:pt x="5908559" y="6227218"/>
                  <a:pt x="5912462" y="6217028"/>
                </a:cubicBezTo>
                <a:close/>
                <a:moveTo>
                  <a:pt x="5974997" y="6192555"/>
                </a:moveTo>
                <a:lnTo>
                  <a:pt x="6239050" y="6192555"/>
                </a:lnTo>
                <a:cubicBezTo>
                  <a:pt x="6349881" y="6192555"/>
                  <a:pt x="6446497" y="6127069"/>
                  <a:pt x="6485189" y="6025729"/>
                </a:cubicBezTo>
                <a:lnTo>
                  <a:pt x="6485404" y="6025146"/>
                </a:lnTo>
                <a:lnTo>
                  <a:pt x="6485645" y="6024576"/>
                </a:lnTo>
                <a:lnTo>
                  <a:pt x="6525173" y="5928838"/>
                </a:lnTo>
                <a:cubicBezTo>
                  <a:pt x="6525895" y="5927064"/>
                  <a:pt x="6524590" y="5925112"/>
                  <a:pt x="6522677" y="5925112"/>
                </a:cubicBezTo>
                <a:lnTo>
                  <a:pt x="6261361" y="5925112"/>
                </a:lnTo>
                <a:cubicBezTo>
                  <a:pt x="6141763" y="5925112"/>
                  <a:pt x="6052330" y="5979711"/>
                  <a:pt x="6015995" y="6074891"/>
                </a:cubicBezTo>
                <a:lnTo>
                  <a:pt x="5972476" y="6188905"/>
                </a:lnTo>
                <a:cubicBezTo>
                  <a:pt x="5971804" y="6190666"/>
                  <a:pt x="5973109" y="6192555"/>
                  <a:pt x="5974997" y="6192555"/>
                </a:cubicBezTo>
                <a:close/>
                <a:moveTo>
                  <a:pt x="7058563" y="5587393"/>
                </a:moveTo>
                <a:lnTo>
                  <a:pt x="7115650" y="5449109"/>
                </a:lnTo>
                <a:cubicBezTo>
                  <a:pt x="7120110" y="5437398"/>
                  <a:pt x="7110836" y="5424294"/>
                  <a:pt x="7098078" y="5424294"/>
                </a:cubicBezTo>
                <a:lnTo>
                  <a:pt x="6791722" y="5424294"/>
                </a:lnTo>
                <a:cubicBezTo>
                  <a:pt x="6660760" y="5424294"/>
                  <a:pt x="6549194" y="5483569"/>
                  <a:pt x="6503344" y="5603704"/>
                </a:cubicBezTo>
                <a:lnTo>
                  <a:pt x="6442823" y="5762266"/>
                </a:lnTo>
                <a:cubicBezTo>
                  <a:pt x="6438921" y="5772456"/>
                  <a:pt x="6447004" y="5783862"/>
                  <a:pt x="6458115" y="5783862"/>
                </a:cubicBezTo>
                <a:lnTo>
                  <a:pt x="6769399" y="5783862"/>
                </a:lnTo>
                <a:cubicBezTo>
                  <a:pt x="6899449" y="5783862"/>
                  <a:pt x="7013016" y="5706691"/>
                  <a:pt x="7058563" y="5587393"/>
                </a:cubicBezTo>
                <a:close/>
                <a:moveTo>
                  <a:pt x="11401705" y="4"/>
                </a:moveTo>
                <a:lnTo>
                  <a:pt x="11095349" y="4"/>
                </a:lnTo>
                <a:cubicBezTo>
                  <a:pt x="10964387" y="4"/>
                  <a:pt x="10852821" y="59270"/>
                  <a:pt x="10806971" y="179408"/>
                </a:cubicBezTo>
                <a:lnTo>
                  <a:pt x="10746450" y="337970"/>
                </a:lnTo>
                <a:cubicBezTo>
                  <a:pt x="10742548" y="348165"/>
                  <a:pt x="10750631" y="359561"/>
                  <a:pt x="10761729" y="359561"/>
                </a:cubicBezTo>
                <a:lnTo>
                  <a:pt x="11073039" y="359561"/>
                </a:lnTo>
                <a:cubicBezTo>
                  <a:pt x="11203076" y="359561"/>
                  <a:pt x="11316643" y="282398"/>
                  <a:pt x="11362190" y="163098"/>
                </a:cubicBezTo>
                <a:lnTo>
                  <a:pt x="11419277" y="24813"/>
                </a:lnTo>
                <a:cubicBezTo>
                  <a:pt x="11423750" y="13098"/>
                  <a:pt x="11414475" y="4"/>
                  <a:pt x="11401705" y="4"/>
                </a:cubicBezTo>
                <a:close/>
                <a:moveTo>
                  <a:pt x="10231051" y="3978705"/>
                </a:moveTo>
                <a:lnTo>
                  <a:pt x="9919754" y="3978705"/>
                </a:lnTo>
                <a:cubicBezTo>
                  <a:pt x="9908656" y="3978705"/>
                  <a:pt x="9900573" y="3967312"/>
                  <a:pt x="9904475" y="3957109"/>
                </a:cubicBezTo>
                <a:lnTo>
                  <a:pt x="9964996" y="3798547"/>
                </a:lnTo>
                <a:cubicBezTo>
                  <a:pt x="10010846" y="3678412"/>
                  <a:pt x="10122412" y="3619149"/>
                  <a:pt x="10253374" y="3619149"/>
                </a:cubicBezTo>
                <a:lnTo>
                  <a:pt x="10559731" y="3619149"/>
                </a:lnTo>
                <a:cubicBezTo>
                  <a:pt x="10572488" y="3619149"/>
                  <a:pt x="10581762" y="3632241"/>
                  <a:pt x="10577302" y="3643965"/>
                </a:cubicBezTo>
                <a:lnTo>
                  <a:pt x="10520215" y="3782248"/>
                </a:lnTo>
                <a:cubicBezTo>
                  <a:pt x="10474668" y="3901547"/>
                  <a:pt x="10361101" y="3978705"/>
                  <a:pt x="10231051" y="3978705"/>
                </a:cubicBezTo>
                <a:close/>
                <a:moveTo>
                  <a:pt x="9966998" y="3932649"/>
                </a:moveTo>
                <a:lnTo>
                  <a:pt x="10231051" y="3932649"/>
                </a:lnTo>
                <a:cubicBezTo>
                  <a:pt x="10341895" y="3932649"/>
                  <a:pt x="10438510" y="3867163"/>
                  <a:pt x="10477190" y="3765810"/>
                </a:cubicBezTo>
                <a:lnTo>
                  <a:pt x="10477418" y="3765228"/>
                </a:lnTo>
                <a:lnTo>
                  <a:pt x="10477646" y="3764657"/>
                </a:lnTo>
                <a:lnTo>
                  <a:pt x="10517174" y="3668932"/>
                </a:lnTo>
                <a:cubicBezTo>
                  <a:pt x="10517909" y="3667157"/>
                  <a:pt x="10516604" y="3665206"/>
                  <a:pt x="10514678" y="3665206"/>
                </a:cubicBezTo>
                <a:lnTo>
                  <a:pt x="10253374" y="3665206"/>
                </a:lnTo>
                <a:cubicBezTo>
                  <a:pt x="10133776" y="3665206"/>
                  <a:pt x="10044331" y="3719792"/>
                  <a:pt x="10008008" y="3814985"/>
                </a:cubicBezTo>
                <a:lnTo>
                  <a:pt x="9964489" y="3928986"/>
                </a:lnTo>
                <a:cubicBezTo>
                  <a:pt x="9963818" y="3930748"/>
                  <a:pt x="9965110" y="3932649"/>
                  <a:pt x="9966998" y="3932649"/>
                </a:cubicBezTo>
                <a:close/>
                <a:moveTo>
                  <a:pt x="10934475" y="2715937"/>
                </a:moveTo>
                <a:lnTo>
                  <a:pt x="10934475" y="2715937"/>
                </a:lnTo>
                <a:cubicBezTo>
                  <a:pt x="10934475" y="2715937"/>
                  <a:pt x="10628132" y="2715937"/>
                  <a:pt x="10628132" y="2715937"/>
                </a:cubicBezTo>
                <a:cubicBezTo>
                  <a:pt x="10497169" y="2715937"/>
                  <a:pt x="10385604" y="2775200"/>
                  <a:pt x="10339741" y="2895347"/>
                </a:cubicBezTo>
                <a:lnTo>
                  <a:pt x="10279219" y="3053910"/>
                </a:lnTo>
                <a:cubicBezTo>
                  <a:pt x="10275317" y="3064099"/>
                  <a:pt x="10283401" y="3075506"/>
                  <a:pt x="10294512" y="3075506"/>
                </a:cubicBezTo>
                <a:lnTo>
                  <a:pt x="10605808" y="3075506"/>
                </a:lnTo>
                <a:cubicBezTo>
                  <a:pt x="10735859" y="3075506"/>
                  <a:pt x="10849426" y="2998335"/>
                  <a:pt x="10894959" y="2879036"/>
                </a:cubicBezTo>
                <a:lnTo>
                  <a:pt x="10952047" y="2740752"/>
                </a:lnTo>
                <a:cubicBezTo>
                  <a:pt x="10956519" y="2729042"/>
                  <a:pt x="10947246" y="2715937"/>
                  <a:pt x="10934475" y="2715937"/>
                </a:cubicBezTo>
                <a:close/>
                <a:moveTo>
                  <a:pt x="9244799" y="4235743"/>
                </a:moveTo>
                <a:lnTo>
                  <a:pt x="9301899" y="4097459"/>
                </a:lnTo>
                <a:cubicBezTo>
                  <a:pt x="9306358" y="4085748"/>
                  <a:pt x="9297097" y="4072643"/>
                  <a:pt x="9284314" y="4072643"/>
                </a:cubicBezTo>
                <a:lnTo>
                  <a:pt x="9284314" y="4072643"/>
                </a:lnTo>
                <a:cubicBezTo>
                  <a:pt x="9284314" y="4072643"/>
                  <a:pt x="8977971" y="4072643"/>
                  <a:pt x="8977971" y="4072643"/>
                </a:cubicBezTo>
                <a:cubicBezTo>
                  <a:pt x="8847009" y="4072643"/>
                  <a:pt x="8735443" y="4131919"/>
                  <a:pt x="8689593" y="4252054"/>
                </a:cubicBezTo>
                <a:lnTo>
                  <a:pt x="8629059" y="4410616"/>
                </a:lnTo>
                <a:cubicBezTo>
                  <a:pt x="8625169" y="4420806"/>
                  <a:pt x="8633240" y="4432212"/>
                  <a:pt x="8644350" y="4432212"/>
                </a:cubicBezTo>
                <a:lnTo>
                  <a:pt x="8955648" y="4432212"/>
                </a:lnTo>
                <a:cubicBezTo>
                  <a:pt x="9085697" y="4432212"/>
                  <a:pt x="9199265" y="4355042"/>
                  <a:pt x="9244799" y="4235743"/>
                </a:cubicBezTo>
                <a:close/>
                <a:moveTo>
                  <a:pt x="2065283" y="454764"/>
                </a:moveTo>
                <a:lnTo>
                  <a:pt x="1758927" y="454764"/>
                </a:lnTo>
                <a:cubicBezTo>
                  <a:pt x="1627964" y="454764"/>
                  <a:pt x="1516399" y="514031"/>
                  <a:pt x="1470549" y="634172"/>
                </a:cubicBezTo>
                <a:lnTo>
                  <a:pt x="1410015" y="792735"/>
                </a:lnTo>
                <a:cubicBezTo>
                  <a:pt x="1406125" y="802929"/>
                  <a:pt x="1414196" y="814326"/>
                  <a:pt x="1425307" y="814326"/>
                </a:cubicBezTo>
                <a:lnTo>
                  <a:pt x="1736616" y="814326"/>
                </a:lnTo>
                <a:cubicBezTo>
                  <a:pt x="1866654" y="814326"/>
                  <a:pt x="1980234" y="737162"/>
                  <a:pt x="2025767" y="617863"/>
                </a:cubicBezTo>
                <a:lnTo>
                  <a:pt x="2082855" y="479577"/>
                </a:lnTo>
                <a:cubicBezTo>
                  <a:pt x="2087327" y="467863"/>
                  <a:pt x="2078053" y="454764"/>
                  <a:pt x="2065283" y="454764"/>
                </a:cubicBezTo>
                <a:close/>
                <a:moveTo>
                  <a:pt x="9452537" y="4886962"/>
                </a:moveTo>
                <a:lnTo>
                  <a:pt x="9763821" y="4886962"/>
                </a:lnTo>
                <a:cubicBezTo>
                  <a:pt x="9893871" y="4886962"/>
                  <a:pt x="10007438" y="4809803"/>
                  <a:pt x="10052984" y="4690505"/>
                </a:cubicBezTo>
                <a:lnTo>
                  <a:pt x="10110072" y="4552221"/>
                </a:lnTo>
                <a:cubicBezTo>
                  <a:pt x="10114532" y="4540510"/>
                  <a:pt x="10105270" y="4527406"/>
                  <a:pt x="10092500" y="4527406"/>
                </a:cubicBezTo>
                <a:lnTo>
                  <a:pt x="9786144" y="4527406"/>
                </a:lnTo>
                <a:cubicBezTo>
                  <a:pt x="9655182" y="4527406"/>
                  <a:pt x="9543616" y="4586668"/>
                  <a:pt x="9497766" y="4706816"/>
                </a:cubicBezTo>
                <a:lnTo>
                  <a:pt x="9437232" y="4865378"/>
                </a:lnTo>
                <a:cubicBezTo>
                  <a:pt x="9433342" y="4875568"/>
                  <a:pt x="9441425" y="4886962"/>
                  <a:pt x="9452537" y="4886962"/>
                </a:cubicBezTo>
                <a:close/>
                <a:moveTo>
                  <a:pt x="9850935" y="3782236"/>
                </a:moveTo>
                <a:lnTo>
                  <a:pt x="9908035" y="3643952"/>
                </a:lnTo>
                <a:cubicBezTo>
                  <a:pt x="9912495" y="3632241"/>
                  <a:pt x="9903221" y="3619136"/>
                  <a:pt x="9890450" y="3619136"/>
                </a:cubicBezTo>
                <a:lnTo>
                  <a:pt x="9890450" y="3619136"/>
                </a:lnTo>
                <a:cubicBezTo>
                  <a:pt x="9890450" y="3619136"/>
                  <a:pt x="9584107" y="3619136"/>
                  <a:pt x="9584107" y="3619136"/>
                </a:cubicBezTo>
                <a:cubicBezTo>
                  <a:pt x="9453144" y="3619136"/>
                  <a:pt x="9341579" y="3678412"/>
                  <a:pt x="9295729" y="3798547"/>
                </a:cubicBezTo>
                <a:lnTo>
                  <a:pt x="9235195" y="3957109"/>
                </a:lnTo>
                <a:cubicBezTo>
                  <a:pt x="9231306" y="3967299"/>
                  <a:pt x="9239376" y="3978705"/>
                  <a:pt x="9250487" y="3978705"/>
                </a:cubicBezTo>
                <a:lnTo>
                  <a:pt x="9561784" y="3978705"/>
                </a:lnTo>
                <a:cubicBezTo>
                  <a:pt x="9691834" y="3978705"/>
                  <a:pt x="9805401" y="3901534"/>
                  <a:pt x="9850935" y="3782236"/>
                </a:cubicBezTo>
                <a:close/>
                <a:moveTo>
                  <a:pt x="7417825" y="6687062"/>
                </a:moveTo>
                <a:lnTo>
                  <a:pt x="7729110" y="6687062"/>
                </a:lnTo>
                <a:cubicBezTo>
                  <a:pt x="7859159" y="6687062"/>
                  <a:pt x="7972727" y="6609891"/>
                  <a:pt x="8018273" y="6490592"/>
                </a:cubicBezTo>
                <a:lnTo>
                  <a:pt x="8075361" y="6352308"/>
                </a:lnTo>
                <a:cubicBezTo>
                  <a:pt x="8079821" y="6340598"/>
                  <a:pt x="8070559" y="6327506"/>
                  <a:pt x="8057789" y="6327506"/>
                </a:cubicBezTo>
                <a:lnTo>
                  <a:pt x="7751432" y="6327506"/>
                </a:lnTo>
                <a:cubicBezTo>
                  <a:pt x="7620470" y="6327506"/>
                  <a:pt x="7508904" y="6386768"/>
                  <a:pt x="7463055" y="6506904"/>
                </a:cubicBezTo>
                <a:lnTo>
                  <a:pt x="7402521" y="6665466"/>
                </a:lnTo>
                <a:cubicBezTo>
                  <a:pt x="7398631" y="6675668"/>
                  <a:pt x="7406714" y="6687062"/>
                  <a:pt x="7417825" y="6687062"/>
                </a:cubicBezTo>
                <a:close/>
                <a:moveTo>
                  <a:pt x="9604061" y="5335412"/>
                </a:moveTo>
                <a:lnTo>
                  <a:pt x="9915358" y="5335412"/>
                </a:lnTo>
                <a:cubicBezTo>
                  <a:pt x="10045408" y="5335412"/>
                  <a:pt x="10158976" y="5258254"/>
                  <a:pt x="10204509" y="5138955"/>
                </a:cubicBezTo>
                <a:lnTo>
                  <a:pt x="10261597" y="5000659"/>
                </a:lnTo>
                <a:cubicBezTo>
                  <a:pt x="10266069" y="4988948"/>
                  <a:pt x="10256808" y="4975856"/>
                  <a:pt x="10244025" y="4975856"/>
                </a:cubicBezTo>
                <a:lnTo>
                  <a:pt x="9937682" y="4975856"/>
                </a:lnTo>
                <a:cubicBezTo>
                  <a:pt x="9806719" y="4975856"/>
                  <a:pt x="9695154" y="5035119"/>
                  <a:pt x="9649303" y="5155254"/>
                </a:cubicBezTo>
                <a:lnTo>
                  <a:pt x="9588769" y="5313816"/>
                </a:lnTo>
                <a:cubicBezTo>
                  <a:pt x="9584880" y="5324018"/>
                  <a:pt x="9592950" y="5335412"/>
                  <a:pt x="9604061" y="5335412"/>
                </a:cubicBezTo>
                <a:close/>
                <a:moveTo>
                  <a:pt x="9806111" y="5783850"/>
                </a:moveTo>
                <a:lnTo>
                  <a:pt x="10117408" y="5783850"/>
                </a:lnTo>
                <a:cubicBezTo>
                  <a:pt x="10247458" y="5783850"/>
                  <a:pt x="10361025" y="5706691"/>
                  <a:pt x="10406559" y="5587393"/>
                </a:cubicBezTo>
                <a:lnTo>
                  <a:pt x="10463646" y="5449109"/>
                </a:lnTo>
                <a:cubicBezTo>
                  <a:pt x="10468119" y="5437398"/>
                  <a:pt x="10458845" y="5424294"/>
                  <a:pt x="10446074" y="5424294"/>
                </a:cubicBezTo>
                <a:lnTo>
                  <a:pt x="10139718" y="5424294"/>
                </a:lnTo>
                <a:cubicBezTo>
                  <a:pt x="10008756" y="5424294"/>
                  <a:pt x="9897203" y="5483556"/>
                  <a:pt x="9851341" y="5603704"/>
                </a:cubicBezTo>
                <a:lnTo>
                  <a:pt x="9790819" y="5762266"/>
                </a:lnTo>
                <a:cubicBezTo>
                  <a:pt x="9786917" y="5772456"/>
                  <a:pt x="9795000" y="5783850"/>
                  <a:pt x="9806111" y="5783850"/>
                </a:cubicBezTo>
                <a:close/>
                <a:moveTo>
                  <a:pt x="10081250" y="6665478"/>
                </a:moveTo>
                <a:lnTo>
                  <a:pt x="10141770" y="6506916"/>
                </a:lnTo>
                <a:cubicBezTo>
                  <a:pt x="10187633" y="6386768"/>
                  <a:pt x="10299199" y="6327506"/>
                  <a:pt x="10430161" y="6327506"/>
                </a:cubicBezTo>
                <a:lnTo>
                  <a:pt x="10736504" y="6327506"/>
                </a:lnTo>
                <a:lnTo>
                  <a:pt x="10736504" y="6327506"/>
                </a:lnTo>
                <a:cubicBezTo>
                  <a:pt x="10749276" y="6327506"/>
                  <a:pt x="10758562" y="6340598"/>
                  <a:pt x="10754077" y="6352321"/>
                </a:cubicBezTo>
                <a:lnTo>
                  <a:pt x="10696989" y="6490605"/>
                </a:lnTo>
                <a:cubicBezTo>
                  <a:pt x="10651456" y="6609903"/>
                  <a:pt x="10537889" y="6687062"/>
                  <a:pt x="10407838" y="6687062"/>
                </a:cubicBezTo>
                <a:lnTo>
                  <a:pt x="10096542" y="6687062"/>
                </a:lnTo>
                <a:cubicBezTo>
                  <a:pt x="10085431" y="6687062"/>
                  <a:pt x="10077360" y="6675668"/>
                  <a:pt x="10081250" y="6665466"/>
                </a:cubicBezTo>
                <a:close/>
                <a:moveTo>
                  <a:pt x="10143798" y="6641005"/>
                </a:moveTo>
                <a:lnTo>
                  <a:pt x="10407838" y="6641005"/>
                </a:lnTo>
                <a:cubicBezTo>
                  <a:pt x="10518669" y="6641005"/>
                  <a:pt x="10615285" y="6575520"/>
                  <a:pt x="10653977" y="6474167"/>
                </a:cubicBezTo>
                <a:lnTo>
                  <a:pt x="10654193" y="6473597"/>
                </a:lnTo>
                <a:lnTo>
                  <a:pt x="10654433" y="6473014"/>
                </a:lnTo>
                <a:lnTo>
                  <a:pt x="10693961" y="6377288"/>
                </a:lnTo>
                <a:cubicBezTo>
                  <a:pt x="10694683" y="6375514"/>
                  <a:pt x="10693391" y="6373562"/>
                  <a:pt x="10691465" y="6373562"/>
                </a:cubicBezTo>
                <a:lnTo>
                  <a:pt x="10430161" y="6373562"/>
                </a:lnTo>
                <a:cubicBezTo>
                  <a:pt x="10310551" y="6373562"/>
                  <a:pt x="10221118" y="6428149"/>
                  <a:pt x="10184783" y="6523342"/>
                </a:cubicBezTo>
                <a:lnTo>
                  <a:pt x="10141276" y="6637343"/>
                </a:lnTo>
                <a:cubicBezTo>
                  <a:pt x="10140605" y="6639116"/>
                  <a:pt x="10141910" y="6641005"/>
                  <a:pt x="10143798" y="6641005"/>
                </a:cubicBezTo>
                <a:close/>
                <a:moveTo>
                  <a:pt x="9535242" y="5138955"/>
                </a:moveTo>
                <a:lnTo>
                  <a:pt x="9592329" y="5000659"/>
                </a:lnTo>
                <a:cubicBezTo>
                  <a:pt x="9596802" y="4988948"/>
                  <a:pt x="9587528" y="4975856"/>
                  <a:pt x="9574757" y="4975856"/>
                </a:cubicBezTo>
                <a:lnTo>
                  <a:pt x="9268401" y="4975856"/>
                </a:lnTo>
                <a:cubicBezTo>
                  <a:pt x="9137452" y="4975856"/>
                  <a:pt x="9025886" y="5035119"/>
                  <a:pt x="8980023" y="5155254"/>
                </a:cubicBezTo>
                <a:lnTo>
                  <a:pt x="8919502" y="5313816"/>
                </a:lnTo>
                <a:cubicBezTo>
                  <a:pt x="8915600" y="5324018"/>
                  <a:pt x="8923683" y="5335412"/>
                  <a:pt x="8934793" y="5335412"/>
                </a:cubicBezTo>
                <a:lnTo>
                  <a:pt x="9246091" y="5335412"/>
                </a:lnTo>
                <a:cubicBezTo>
                  <a:pt x="9376140" y="5335412"/>
                  <a:pt x="9489709" y="5258254"/>
                  <a:pt x="9535242" y="5138955"/>
                </a:cubicBezTo>
                <a:close/>
                <a:moveTo>
                  <a:pt x="8606469" y="6238611"/>
                </a:moveTo>
                <a:lnTo>
                  <a:pt x="8917766" y="6238611"/>
                </a:lnTo>
                <a:cubicBezTo>
                  <a:pt x="9047816" y="6238611"/>
                  <a:pt x="9161384" y="6161453"/>
                  <a:pt x="9206917" y="6042155"/>
                </a:cubicBezTo>
                <a:lnTo>
                  <a:pt x="9264018" y="5903871"/>
                </a:lnTo>
                <a:cubicBezTo>
                  <a:pt x="9268477" y="5892160"/>
                  <a:pt x="9259203" y="5879055"/>
                  <a:pt x="9246433" y="5879055"/>
                </a:cubicBezTo>
                <a:lnTo>
                  <a:pt x="8940090" y="5879055"/>
                </a:lnTo>
                <a:cubicBezTo>
                  <a:pt x="8809128" y="5879055"/>
                  <a:pt x="8697562" y="5938318"/>
                  <a:pt x="8651711" y="6058466"/>
                </a:cubicBezTo>
                <a:lnTo>
                  <a:pt x="8591178" y="6217028"/>
                </a:lnTo>
                <a:cubicBezTo>
                  <a:pt x="8587288" y="6227218"/>
                  <a:pt x="8595358" y="6238611"/>
                  <a:pt x="8606469" y="6238611"/>
                </a:cubicBezTo>
                <a:close/>
                <a:moveTo>
                  <a:pt x="8758007" y="6687062"/>
                </a:moveTo>
                <a:lnTo>
                  <a:pt x="9069303" y="6687062"/>
                </a:lnTo>
                <a:cubicBezTo>
                  <a:pt x="9199354" y="6687062"/>
                  <a:pt x="9312921" y="6609891"/>
                  <a:pt x="9358454" y="6490592"/>
                </a:cubicBezTo>
                <a:lnTo>
                  <a:pt x="9415555" y="6352308"/>
                </a:lnTo>
                <a:cubicBezTo>
                  <a:pt x="9420014" y="6340598"/>
                  <a:pt x="9410740" y="6327506"/>
                  <a:pt x="9397970" y="6327506"/>
                </a:cubicBezTo>
                <a:lnTo>
                  <a:pt x="9091627" y="6327506"/>
                </a:lnTo>
                <a:cubicBezTo>
                  <a:pt x="8960652" y="6327506"/>
                  <a:pt x="8849099" y="6386768"/>
                  <a:pt x="8803248" y="6506904"/>
                </a:cubicBezTo>
                <a:lnTo>
                  <a:pt x="8742715" y="6665466"/>
                </a:lnTo>
                <a:cubicBezTo>
                  <a:pt x="8738826" y="6675668"/>
                  <a:pt x="8746895" y="6687062"/>
                  <a:pt x="8758007" y="6687062"/>
                </a:cubicBezTo>
                <a:close/>
                <a:moveTo>
                  <a:pt x="10584625" y="5335412"/>
                </a:moveTo>
                <a:lnTo>
                  <a:pt x="10273329" y="5335412"/>
                </a:lnTo>
                <a:cubicBezTo>
                  <a:pt x="10262218" y="5335412"/>
                  <a:pt x="10254147" y="5324018"/>
                  <a:pt x="10258036" y="5313816"/>
                </a:cubicBezTo>
                <a:lnTo>
                  <a:pt x="10318570" y="5155254"/>
                </a:lnTo>
                <a:cubicBezTo>
                  <a:pt x="10364421" y="5035119"/>
                  <a:pt x="10475986" y="4975843"/>
                  <a:pt x="10606949" y="4975843"/>
                </a:cubicBezTo>
                <a:lnTo>
                  <a:pt x="10913292" y="4975843"/>
                </a:lnTo>
                <a:lnTo>
                  <a:pt x="10913292" y="4975843"/>
                </a:lnTo>
                <a:cubicBezTo>
                  <a:pt x="10926063" y="4975843"/>
                  <a:pt x="10935349" y="4988948"/>
                  <a:pt x="10930877" y="5000659"/>
                </a:cubicBezTo>
                <a:lnTo>
                  <a:pt x="10873776" y="5138942"/>
                </a:lnTo>
                <a:cubicBezTo>
                  <a:pt x="10828243" y="5258241"/>
                  <a:pt x="10714676" y="5335412"/>
                  <a:pt x="10584625" y="5335412"/>
                </a:cubicBezTo>
                <a:close/>
                <a:moveTo>
                  <a:pt x="10830764" y="5122517"/>
                </a:moveTo>
                <a:lnTo>
                  <a:pt x="10830980" y="5121934"/>
                </a:lnTo>
                <a:lnTo>
                  <a:pt x="10831220" y="5121364"/>
                </a:lnTo>
                <a:lnTo>
                  <a:pt x="10870748" y="5025626"/>
                </a:lnTo>
                <a:cubicBezTo>
                  <a:pt x="10871483" y="5023864"/>
                  <a:pt x="10870178" y="5021913"/>
                  <a:pt x="10868253" y="5021913"/>
                </a:cubicBezTo>
                <a:lnTo>
                  <a:pt x="10606949" y="5021913"/>
                </a:lnTo>
                <a:cubicBezTo>
                  <a:pt x="10487338" y="5021913"/>
                  <a:pt x="10397906" y="5076498"/>
                  <a:pt x="10361583" y="5171679"/>
                </a:cubicBezTo>
                <a:lnTo>
                  <a:pt x="10318064" y="5285693"/>
                </a:lnTo>
                <a:cubicBezTo>
                  <a:pt x="10317392" y="5287454"/>
                  <a:pt x="10318697" y="5289355"/>
                  <a:pt x="10320585" y="5289355"/>
                </a:cubicBezTo>
                <a:lnTo>
                  <a:pt x="10584625" y="5289355"/>
                </a:lnTo>
                <a:cubicBezTo>
                  <a:pt x="10695469" y="5289355"/>
                  <a:pt x="10792085" y="5223870"/>
                  <a:pt x="10830764" y="5122517"/>
                </a:cubicBezTo>
                <a:close/>
                <a:moveTo>
                  <a:pt x="35224" y="6665478"/>
                </a:moveTo>
                <a:lnTo>
                  <a:pt x="95756" y="6506916"/>
                </a:lnTo>
                <a:cubicBezTo>
                  <a:pt x="141613" y="6386768"/>
                  <a:pt x="253175" y="6327506"/>
                  <a:pt x="384136" y="6327506"/>
                </a:cubicBezTo>
                <a:lnTo>
                  <a:pt x="690488" y="6327506"/>
                </a:lnTo>
                <a:lnTo>
                  <a:pt x="690488" y="6327506"/>
                </a:lnTo>
                <a:cubicBezTo>
                  <a:pt x="703257" y="6327506"/>
                  <a:pt x="712529" y="6340598"/>
                  <a:pt x="708063" y="6352321"/>
                </a:cubicBezTo>
                <a:lnTo>
                  <a:pt x="650972" y="6490605"/>
                </a:lnTo>
                <a:cubicBezTo>
                  <a:pt x="605429" y="6609903"/>
                  <a:pt x="491863" y="6687062"/>
                  <a:pt x="361818" y="6687062"/>
                </a:cubicBezTo>
                <a:lnTo>
                  <a:pt x="50523" y="6687062"/>
                </a:lnTo>
                <a:cubicBezTo>
                  <a:pt x="39407" y="6687062"/>
                  <a:pt x="31334" y="6675668"/>
                  <a:pt x="35224" y="6665466"/>
                </a:cubicBezTo>
                <a:close/>
                <a:moveTo>
                  <a:pt x="97766" y="6641005"/>
                </a:moveTo>
                <a:lnTo>
                  <a:pt x="361817" y="6641005"/>
                </a:lnTo>
                <a:cubicBezTo>
                  <a:pt x="472654" y="6641005"/>
                  <a:pt x="569270" y="6575520"/>
                  <a:pt x="607952" y="6474167"/>
                </a:cubicBezTo>
                <a:lnTo>
                  <a:pt x="608175" y="6473597"/>
                </a:lnTo>
                <a:lnTo>
                  <a:pt x="608410" y="6473014"/>
                </a:lnTo>
                <a:lnTo>
                  <a:pt x="647934" y="6377288"/>
                </a:lnTo>
                <a:cubicBezTo>
                  <a:pt x="648670" y="6375514"/>
                  <a:pt x="647365" y="6373562"/>
                  <a:pt x="645440" y="6373562"/>
                </a:cubicBezTo>
                <a:lnTo>
                  <a:pt x="384136" y="6373562"/>
                </a:lnTo>
                <a:cubicBezTo>
                  <a:pt x="264533" y="6373562"/>
                  <a:pt x="175100" y="6428149"/>
                  <a:pt x="138768" y="6523342"/>
                </a:cubicBezTo>
                <a:lnTo>
                  <a:pt x="95248" y="6637343"/>
                </a:lnTo>
                <a:cubicBezTo>
                  <a:pt x="94574" y="6639116"/>
                  <a:pt x="95879" y="6641005"/>
                  <a:pt x="97765" y="6641005"/>
                </a:cubicBezTo>
                <a:close/>
                <a:moveTo>
                  <a:pt x="0" y="6446247"/>
                </a:moveTo>
                <a:lnTo>
                  <a:pt x="38787" y="6352308"/>
                </a:lnTo>
                <a:cubicBezTo>
                  <a:pt x="43253" y="6340598"/>
                  <a:pt x="33980" y="6327506"/>
                  <a:pt x="21206" y="6327506"/>
                </a:cubicBezTo>
                <a:lnTo>
                  <a:pt x="0" y="6327506"/>
                </a:lnTo>
                <a:lnTo>
                  <a:pt x="0" y="6446247"/>
                </a:lnTo>
                <a:close/>
                <a:moveTo>
                  <a:pt x="10938529" y="5335412"/>
                </a:moveTo>
                <a:lnTo>
                  <a:pt x="11249826" y="5335412"/>
                </a:lnTo>
                <a:cubicBezTo>
                  <a:pt x="11379876" y="5335412"/>
                  <a:pt x="11493431" y="5258254"/>
                  <a:pt x="11538977" y="5138955"/>
                </a:cubicBezTo>
                <a:lnTo>
                  <a:pt x="11596064" y="5000659"/>
                </a:lnTo>
                <a:cubicBezTo>
                  <a:pt x="11600537" y="4988948"/>
                  <a:pt x="11591263" y="4975856"/>
                  <a:pt x="11578493" y="4975856"/>
                </a:cubicBezTo>
                <a:lnTo>
                  <a:pt x="11272136" y="4975856"/>
                </a:lnTo>
                <a:cubicBezTo>
                  <a:pt x="11141174" y="4975856"/>
                  <a:pt x="11029621" y="5035119"/>
                  <a:pt x="10983759" y="5155254"/>
                </a:cubicBezTo>
                <a:lnTo>
                  <a:pt x="10923237" y="5313816"/>
                </a:lnTo>
                <a:cubicBezTo>
                  <a:pt x="10919335" y="5324018"/>
                  <a:pt x="10927418" y="5335412"/>
                  <a:pt x="10938529" y="5335412"/>
                </a:cubicBezTo>
                <a:close/>
                <a:moveTo>
                  <a:pt x="8248499" y="6238624"/>
                </a:moveTo>
                <a:lnTo>
                  <a:pt x="7937215" y="6238624"/>
                </a:lnTo>
                <a:cubicBezTo>
                  <a:pt x="7926104" y="6238624"/>
                  <a:pt x="7918021" y="6227218"/>
                  <a:pt x="7921923" y="6217028"/>
                </a:cubicBezTo>
                <a:lnTo>
                  <a:pt x="7982444" y="6058466"/>
                </a:lnTo>
                <a:cubicBezTo>
                  <a:pt x="8028307" y="5938318"/>
                  <a:pt x="8139860" y="5879055"/>
                  <a:pt x="8270823" y="5879055"/>
                </a:cubicBezTo>
                <a:lnTo>
                  <a:pt x="8577178" y="5879055"/>
                </a:lnTo>
                <a:cubicBezTo>
                  <a:pt x="8589948" y="5879055"/>
                  <a:pt x="8599222" y="5892148"/>
                  <a:pt x="8594750" y="5903871"/>
                </a:cubicBezTo>
                <a:lnTo>
                  <a:pt x="8537663" y="6042155"/>
                </a:lnTo>
                <a:cubicBezTo>
                  <a:pt x="8492130" y="6161453"/>
                  <a:pt x="8378549" y="6238624"/>
                  <a:pt x="8248512" y="6238624"/>
                </a:cubicBezTo>
                <a:close/>
                <a:moveTo>
                  <a:pt x="7984459" y="6192555"/>
                </a:moveTo>
                <a:lnTo>
                  <a:pt x="8248499" y="6192555"/>
                </a:lnTo>
                <a:cubicBezTo>
                  <a:pt x="8359343" y="6192555"/>
                  <a:pt x="8455958" y="6127069"/>
                  <a:pt x="8494650" y="6025729"/>
                </a:cubicBezTo>
                <a:lnTo>
                  <a:pt x="8494865" y="6025146"/>
                </a:lnTo>
                <a:lnTo>
                  <a:pt x="8495094" y="6024576"/>
                </a:lnTo>
                <a:lnTo>
                  <a:pt x="8534635" y="5928838"/>
                </a:lnTo>
                <a:cubicBezTo>
                  <a:pt x="8535357" y="5927064"/>
                  <a:pt x="8534052" y="5925112"/>
                  <a:pt x="8532139" y="5925112"/>
                </a:cubicBezTo>
                <a:lnTo>
                  <a:pt x="8270823" y="5925112"/>
                </a:lnTo>
                <a:cubicBezTo>
                  <a:pt x="8151225" y="5925112"/>
                  <a:pt x="8061792" y="5979711"/>
                  <a:pt x="8025457" y="6074891"/>
                </a:cubicBezTo>
                <a:lnTo>
                  <a:pt x="7981938" y="6188905"/>
                </a:lnTo>
                <a:cubicBezTo>
                  <a:pt x="7981266" y="6190666"/>
                  <a:pt x="7982571" y="6192555"/>
                  <a:pt x="7984459" y="6192555"/>
                </a:cubicBezTo>
                <a:close/>
                <a:moveTo>
                  <a:pt x="6947" y="617863"/>
                </a:moveTo>
                <a:lnTo>
                  <a:pt x="64038" y="479577"/>
                </a:lnTo>
                <a:cubicBezTo>
                  <a:pt x="68510" y="467863"/>
                  <a:pt x="59231" y="454764"/>
                  <a:pt x="46463" y="454764"/>
                </a:cubicBezTo>
                <a:lnTo>
                  <a:pt x="124" y="454764"/>
                </a:lnTo>
                <a:lnTo>
                  <a:pt x="124" y="633872"/>
                </a:lnTo>
                <a:cubicBezTo>
                  <a:pt x="2487" y="628593"/>
                  <a:pt x="4862" y="623321"/>
                  <a:pt x="6948" y="617863"/>
                </a:cubicBezTo>
                <a:close/>
                <a:moveTo>
                  <a:pt x="124" y="359563"/>
                </a:moveTo>
                <a:lnTo>
                  <a:pt x="248165" y="359563"/>
                </a:lnTo>
                <a:cubicBezTo>
                  <a:pt x="362139" y="359563"/>
                  <a:pt x="463444" y="300281"/>
                  <a:pt x="517399" y="205320"/>
                </a:cubicBezTo>
                <a:lnTo>
                  <a:pt x="130" y="205320"/>
                </a:lnTo>
                <a:lnTo>
                  <a:pt x="124" y="359563"/>
                </a:lnTo>
                <a:close/>
                <a:moveTo>
                  <a:pt x="11451876" y="1711220"/>
                </a:moveTo>
                <a:lnTo>
                  <a:pt x="11140579" y="1711220"/>
                </a:lnTo>
                <a:cubicBezTo>
                  <a:pt x="11129468" y="1711220"/>
                  <a:pt x="11121385" y="1699814"/>
                  <a:pt x="11125274" y="1689624"/>
                </a:cubicBezTo>
                <a:lnTo>
                  <a:pt x="11185808" y="1531062"/>
                </a:lnTo>
                <a:cubicBezTo>
                  <a:pt x="11231658" y="1410927"/>
                  <a:pt x="11343224" y="1351651"/>
                  <a:pt x="11474186" y="1351651"/>
                </a:cubicBezTo>
                <a:lnTo>
                  <a:pt x="11780542" y="1351651"/>
                </a:lnTo>
                <a:lnTo>
                  <a:pt x="11780542" y="1351651"/>
                </a:lnTo>
                <a:cubicBezTo>
                  <a:pt x="11793313" y="1351651"/>
                  <a:pt x="11802587" y="1364756"/>
                  <a:pt x="11798114" y="1376467"/>
                </a:cubicBezTo>
                <a:lnTo>
                  <a:pt x="11741026" y="1514750"/>
                </a:lnTo>
                <a:cubicBezTo>
                  <a:pt x="11695481" y="1634049"/>
                  <a:pt x="11581913" y="1711220"/>
                  <a:pt x="11451876" y="1711220"/>
                </a:cubicBezTo>
                <a:close/>
                <a:moveTo>
                  <a:pt x="11698002" y="1498325"/>
                </a:moveTo>
                <a:lnTo>
                  <a:pt x="11698230" y="1497742"/>
                </a:lnTo>
                <a:lnTo>
                  <a:pt x="11698470" y="1497172"/>
                </a:lnTo>
                <a:lnTo>
                  <a:pt x="11737986" y="1401434"/>
                </a:lnTo>
                <a:cubicBezTo>
                  <a:pt x="11738721" y="1399660"/>
                  <a:pt x="11737416" y="1397720"/>
                  <a:pt x="11735490" y="1397720"/>
                </a:cubicBezTo>
                <a:lnTo>
                  <a:pt x="11474186" y="1397720"/>
                </a:lnTo>
                <a:cubicBezTo>
                  <a:pt x="11354588" y="1397720"/>
                  <a:pt x="11265156" y="1452307"/>
                  <a:pt x="11228820" y="1547487"/>
                </a:cubicBezTo>
                <a:lnTo>
                  <a:pt x="11185301" y="1661501"/>
                </a:lnTo>
                <a:cubicBezTo>
                  <a:pt x="11184630" y="1663262"/>
                  <a:pt x="11185935" y="1665163"/>
                  <a:pt x="11187823" y="1665163"/>
                </a:cubicBezTo>
                <a:lnTo>
                  <a:pt x="11451876" y="1665163"/>
                </a:lnTo>
                <a:cubicBezTo>
                  <a:pt x="11562706" y="1665163"/>
                  <a:pt x="11659323" y="1599665"/>
                  <a:pt x="11698002" y="1498325"/>
                </a:cubicBezTo>
                <a:close/>
                <a:moveTo>
                  <a:pt x="601840" y="337970"/>
                </a:moveTo>
                <a:cubicBezTo>
                  <a:pt x="597949" y="348165"/>
                  <a:pt x="606022" y="359561"/>
                  <a:pt x="617132" y="359561"/>
                </a:cubicBezTo>
                <a:lnTo>
                  <a:pt x="928433" y="359561"/>
                </a:lnTo>
                <a:cubicBezTo>
                  <a:pt x="1042623" y="359561"/>
                  <a:pt x="1144077" y="300041"/>
                  <a:pt x="1197951" y="204765"/>
                </a:cubicBezTo>
                <a:cubicBezTo>
                  <a:pt x="1190305" y="204932"/>
                  <a:pt x="1182709" y="205318"/>
                  <a:pt x="1175019" y="205318"/>
                </a:cubicBezTo>
                <a:lnTo>
                  <a:pt x="652473" y="205318"/>
                </a:lnTo>
                <a:lnTo>
                  <a:pt x="601839" y="337970"/>
                </a:lnTo>
                <a:close/>
                <a:moveTo>
                  <a:pt x="4744823" y="6687062"/>
                </a:moveTo>
                <a:lnTo>
                  <a:pt x="5056119" y="6687062"/>
                </a:lnTo>
                <a:cubicBezTo>
                  <a:pt x="5186157" y="6687062"/>
                  <a:pt x="5299724" y="6609891"/>
                  <a:pt x="5345258" y="6490592"/>
                </a:cubicBezTo>
                <a:lnTo>
                  <a:pt x="5402358" y="6352308"/>
                </a:lnTo>
                <a:cubicBezTo>
                  <a:pt x="5406831" y="6340598"/>
                  <a:pt x="5397557" y="6327506"/>
                  <a:pt x="5384786" y="6327506"/>
                </a:cubicBezTo>
                <a:lnTo>
                  <a:pt x="5078430" y="6327506"/>
                </a:lnTo>
                <a:cubicBezTo>
                  <a:pt x="4947468" y="6327506"/>
                  <a:pt x="4835915" y="6386768"/>
                  <a:pt x="4790052" y="6506904"/>
                </a:cubicBezTo>
                <a:lnTo>
                  <a:pt x="4729518" y="6665466"/>
                </a:lnTo>
                <a:cubicBezTo>
                  <a:pt x="4725629" y="6675668"/>
                  <a:pt x="4733699" y="6687062"/>
                  <a:pt x="4744823" y="6687062"/>
                </a:cubicBezTo>
                <a:close/>
                <a:moveTo>
                  <a:pt x="730784" y="6687062"/>
                </a:moveTo>
                <a:lnTo>
                  <a:pt x="1042079" y="6687062"/>
                </a:lnTo>
                <a:cubicBezTo>
                  <a:pt x="1172130" y="6687062"/>
                  <a:pt x="1285691" y="6609891"/>
                  <a:pt x="1331225" y="6490592"/>
                </a:cubicBezTo>
                <a:lnTo>
                  <a:pt x="1388325" y="6352308"/>
                </a:lnTo>
                <a:cubicBezTo>
                  <a:pt x="1392797" y="6340598"/>
                  <a:pt x="1383523" y="6327506"/>
                  <a:pt x="1370740" y="6327506"/>
                </a:cubicBezTo>
                <a:lnTo>
                  <a:pt x="1064392" y="6327506"/>
                </a:lnTo>
                <a:cubicBezTo>
                  <a:pt x="933431" y="6327506"/>
                  <a:pt x="821869" y="6386768"/>
                  <a:pt x="776011" y="6506904"/>
                </a:cubicBezTo>
                <a:lnTo>
                  <a:pt x="715486" y="6665466"/>
                </a:lnTo>
                <a:cubicBezTo>
                  <a:pt x="711595" y="6675668"/>
                  <a:pt x="719668" y="6687062"/>
                  <a:pt x="730784" y="6687062"/>
                </a:cubicBezTo>
                <a:close/>
                <a:moveTo>
                  <a:pt x="1400057" y="6687062"/>
                </a:moveTo>
                <a:lnTo>
                  <a:pt x="1711354" y="6687062"/>
                </a:lnTo>
                <a:cubicBezTo>
                  <a:pt x="1841404" y="6687062"/>
                  <a:pt x="1954971" y="6609891"/>
                  <a:pt x="2000505" y="6490592"/>
                </a:cubicBezTo>
                <a:lnTo>
                  <a:pt x="2057605" y="6352308"/>
                </a:lnTo>
                <a:cubicBezTo>
                  <a:pt x="2062065" y="6340598"/>
                  <a:pt x="2052791" y="6327506"/>
                  <a:pt x="2040020" y="6327506"/>
                </a:cubicBezTo>
                <a:lnTo>
                  <a:pt x="1733664" y="6327506"/>
                </a:lnTo>
                <a:cubicBezTo>
                  <a:pt x="1602702" y="6327506"/>
                  <a:pt x="1491149" y="6386768"/>
                  <a:pt x="1445286" y="6506904"/>
                </a:cubicBezTo>
                <a:lnTo>
                  <a:pt x="1384765" y="6665466"/>
                </a:lnTo>
                <a:cubicBezTo>
                  <a:pt x="1380863" y="6675668"/>
                  <a:pt x="1388946" y="6687062"/>
                  <a:pt x="1400057" y="6687062"/>
                </a:cubicBezTo>
                <a:close/>
                <a:moveTo>
                  <a:pt x="2735754" y="6687062"/>
                </a:moveTo>
                <a:lnTo>
                  <a:pt x="3047063" y="6687062"/>
                </a:lnTo>
                <a:cubicBezTo>
                  <a:pt x="3177101" y="6687062"/>
                  <a:pt x="3290668" y="6609891"/>
                  <a:pt x="3336214" y="6490592"/>
                </a:cubicBezTo>
                <a:lnTo>
                  <a:pt x="3393302" y="6352308"/>
                </a:lnTo>
                <a:cubicBezTo>
                  <a:pt x="3397761" y="6340598"/>
                  <a:pt x="3388488" y="6327506"/>
                  <a:pt x="3375730" y="6327506"/>
                </a:cubicBezTo>
                <a:lnTo>
                  <a:pt x="3069374" y="6327506"/>
                </a:lnTo>
                <a:cubicBezTo>
                  <a:pt x="2938411" y="6327506"/>
                  <a:pt x="2826846" y="6386768"/>
                  <a:pt x="2780996" y="6506904"/>
                </a:cubicBezTo>
                <a:lnTo>
                  <a:pt x="2720474" y="6665466"/>
                </a:lnTo>
                <a:cubicBezTo>
                  <a:pt x="2716572" y="6675668"/>
                  <a:pt x="2724655" y="6687062"/>
                  <a:pt x="2735754" y="6687062"/>
                </a:cubicBezTo>
                <a:close/>
                <a:moveTo>
                  <a:pt x="2054032" y="6665478"/>
                </a:moveTo>
                <a:lnTo>
                  <a:pt x="2114554" y="6506916"/>
                </a:lnTo>
                <a:cubicBezTo>
                  <a:pt x="2160416" y="6386768"/>
                  <a:pt x="2271982" y="6327506"/>
                  <a:pt x="2402944" y="6327506"/>
                </a:cubicBezTo>
                <a:lnTo>
                  <a:pt x="2709287" y="6327506"/>
                </a:lnTo>
                <a:lnTo>
                  <a:pt x="2709287" y="6327506"/>
                </a:lnTo>
                <a:cubicBezTo>
                  <a:pt x="2722058" y="6327506"/>
                  <a:pt x="2731332" y="6340598"/>
                  <a:pt x="2726860" y="6352321"/>
                </a:cubicBezTo>
                <a:lnTo>
                  <a:pt x="2669772" y="6490605"/>
                </a:lnTo>
                <a:cubicBezTo>
                  <a:pt x="2624239" y="6609903"/>
                  <a:pt x="2510659" y="6687062"/>
                  <a:pt x="2380621" y="6687062"/>
                </a:cubicBezTo>
                <a:lnTo>
                  <a:pt x="2069324" y="6687062"/>
                </a:lnTo>
                <a:cubicBezTo>
                  <a:pt x="2058213" y="6687062"/>
                  <a:pt x="2050143" y="6675668"/>
                  <a:pt x="2054032" y="6665466"/>
                </a:cubicBezTo>
                <a:close/>
                <a:moveTo>
                  <a:pt x="2116581" y="6641005"/>
                </a:moveTo>
                <a:lnTo>
                  <a:pt x="2380621" y="6641005"/>
                </a:lnTo>
                <a:cubicBezTo>
                  <a:pt x="2491452" y="6641005"/>
                  <a:pt x="2588068" y="6575520"/>
                  <a:pt x="2626760" y="6474167"/>
                </a:cubicBezTo>
                <a:lnTo>
                  <a:pt x="2626975" y="6473597"/>
                </a:lnTo>
                <a:lnTo>
                  <a:pt x="2627216" y="6473014"/>
                </a:lnTo>
                <a:lnTo>
                  <a:pt x="2666731" y="6377288"/>
                </a:lnTo>
                <a:cubicBezTo>
                  <a:pt x="2667466" y="6375514"/>
                  <a:pt x="2666161" y="6373562"/>
                  <a:pt x="2664248" y="6373562"/>
                </a:cubicBezTo>
                <a:lnTo>
                  <a:pt x="2402944" y="6373562"/>
                </a:lnTo>
                <a:cubicBezTo>
                  <a:pt x="2283334" y="6373562"/>
                  <a:pt x="2193901" y="6428149"/>
                  <a:pt x="2157566" y="6523342"/>
                </a:cubicBezTo>
                <a:lnTo>
                  <a:pt x="2114047" y="6637343"/>
                </a:lnTo>
                <a:cubicBezTo>
                  <a:pt x="2113375" y="6639116"/>
                  <a:pt x="2114680" y="6641005"/>
                  <a:pt x="2116568" y="6641005"/>
                </a:cubicBezTo>
                <a:close/>
                <a:moveTo>
                  <a:pt x="360523" y="5587393"/>
                </a:moveTo>
                <a:lnTo>
                  <a:pt x="417615" y="5449109"/>
                </a:lnTo>
                <a:cubicBezTo>
                  <a:pt x="422087" y="5437398"/>
                  <a:pt x="412808" y="5424294"/>
                  <a:pt x="400034" y="5424294"/>
                </a:cubicBezTo>
                <a:lnTo>
                  <a:pt x="400040" y="5424294"/>
                </a:lnTo>
                <a:lnTo>
                  <a:pt x="93689" y="5424294"/>
                </a:lnTo>
                <a:cubicBezTo>
                  <a:pt x="61020" y="5424294"/>
                  <a:pt x="29557" y="5427994"/>
                  <a:pt x="24" y="5435396"/>
                </a:cubicBezTo>
                <a:lnTo>
                  <a:pt x="11" y="5783862"/>
                </a:lnTo>
                <a:lnTo>
                  <a:pt x="71369" y="5783862"/>
                </a:lnTo>
                <a:cubicBezTo>
                  <a:pt x="201420" y="5783862"/>
                  <a:pt x="314986" y="5706691"/>
                  <a:pt x="360522" y="5587393"/>
                </a:cubicBezTo>
                <a:close/>
                <a:moveTo>
                  <a:pt x="4593286" y="6238611"/>
                </a:moveTo>
                <a:lnTo>
                  <a:pt x="4904582" y="6238611"/>
                </a:lnTo>
                <a:cubicBezTo>
                  <a:pt x="5034633" y="6238611"/>
                  <a:pt x="5148200" y="6161453"/>
                  <a:pt x="5193733" y="6042155"/>
                </a:cubicBezTo>
                <a:lnTo>
                  <a:pt x="5250821" y="5903871"/>
                </a:lnTo>
                <a:cubicBezTo>
                  <a:pt x="5255293" y="5892160"/>
                  <a:pt x="5246019" y="5879055"/>
                  <a:pt x="5233249" y="5879055"/>
                </a:cubicBezTo>
                <a:lnTo>
                  <a:pt x="4926893" y="5879055"/>
                </a:lnTo>
                <a:cubicBezTo>
                  <a:pt x="4795931" y="5879055"/>
                  <a:pt x="4684365" y="5938318"/>
                  <a:pt x="4638515" y="6058466"/>
                </a:cubicBezTo>
                <a:lnTo>
                  <a:pt x="4577994" y="6217028"/>
                </a:lnTo>
                <a:cubicBezTo>
                  <a:pt x="4574091" y="6227218"/>
                  <a:pt x="4582174" y="6238611"/>
                  <a:pt x="4593286" y="6238611"/>
                </a:cubicBezTo>
                <a:close/>
                <a:moveTo>
                  <a:pt x="579248" y="6238611"/>
                </a:moveTo>
                <a:lnTo>
                  <a:pt x="890549" y="6238611"/>
                </a:lnTo>
                <a:cubicBezTo>
                  <a:pt x="1020594" y="6238611"/>
                  <a:pt x="1134167" y="6161453"/>
                  <a:pt x="1179697" y="6042155"/>
                </a:cubicBezTo>
                <a:lnTo>
                  <a:pt x="1236789" y="5903871"/>
                </a:lnTo>
                <a:cubicBezTo>
                  <a:pt x="1241261" y="5892160"/>
                  <a:pt x="1231989" y="5879055"/>
                  <a:pt x="1219214" y="5879055"/>
                </a:cubicBezTo>
                <a:lnTo>
                  <a:pt x="912862" y="5879055"/>
                </a:lnTo>
                <a:cubicBezTo>
                  <a:pt x="781895" y="5879055"/>
                  <a:pt x="670339" y="5938318"/>
                  <a:pt x="624481" y="6058466"/>
                </a:cubicBezTo>
                <a:lnTo>
                  <a:pt x="563957" y="6217028"/>
                </a:lnTo>
                <a:cubicBezTo>
                  <a:pt x="560059" y="6227218"/>
                  <a:pt x="568139" y="6238611"/>
                  <a:pt x="579248" y="6238611"/>
                </a:cubicBezTo>
                <a:close/>
                <a:moveTo>
                  <a:pt x="510434" y="6042155"/>
                </a:moveTo>
                <a:lnTo>
                  <a:pt x="567525" y="5903871"/>
                </a:lnTo>
                <a:cubicBezTo>
                  <a:pt x="571998" y="5892148"/>
                  <a:pt x="562719" y="5879055"/>
                  <a:pt x="549951" y="5879055"/>
                </a:cubicBezTo>
                <a:lnTo>
                  <a:pt x="549951" y="5879055"/>
                </a:lnTo>
                <a:cubicBezTo>
                  <a:pt x="549951" y="5879055"/>
                  <a:pt x="243599" y="5879055"/>
                  <a:pt x="243599" y="5879055"/>
                </a:cubicBezTo>
                <a:cubicBezTo>
                  <a:pt x="144657" y="5879055"/>
                  <a:pt x="56838" y="5912945"/>
                  <a:pt x="11" y="5981295"/>
                </a:cubicBezTo>
                <a:lnTo>
                  <a:pt x="5" y="6070747"/>
                </a:lnTo>
                <a:cubicBezTo>
                  <a:pt x="37352" y="5978177"/>
                  <a:pt x="125782" y="5925112"/>
                  <a:pt x="243599" y="5925112"/>
                </a:cubicBezTo>
                <a:lnTo>
                  <a:pt x="504909" y="5925112"/>
                </a:lnTo>
                <a:cubicBezTo>
                  <a:pt x="506827" y="5925112"/>
                  <a:pt x="508132" y="5927064"/>
                  <a:pt x="507402" y="5928838"/>
                </a:cubicBezTo>
                <a:lnTo>
                  <a:pt x="467873" y="6024576"/>
                </a:lnTo>
                <a:lnTo>
                  <a:pt x="467637" y="6025146"/>
                </a:lnTo>
                <a:lnTo>
                  <a:pt x="467420" y="6025729"/>
                </a:lnTo>
                <a:cubicBezTo>
                  <a:pt x="428732" y="6127069"/>
                  <a:pt x="332116" y="6192555"/>
                  <a:pt x="221279" y="6192555"/>
                </a:cubicBezTo>
                <a:lnTo>
                  <a:pt x="6" y="6192555"/>
                </a:lnTo>
                <a:lnTo>
                  <a:pt x="6" y="6238624"/>
                </a:lnTo>
                <a:lnTo>
                  <a:pt x="221279" y="6238624"/>
                </a:lnTo>
                <a:cubicBezTo>
                  <a:pt x="351331" y="6238624"/>
                  <a:pt x="464897" y="6161453"/>
                  <a:pt x="510433" y="6042155"/>
                </a:cubicBezTo>
                <a:close/>
                <a:moveTo>
                  <a:pt x="5414077" y="6687062"/>
                </a:moveTo>
                <a:lnTo>
                  <a:pt x="5725374" y="6687062"/>
                </a:lnTo>
                <a:cubicBezTo>
                  <a:pt x="5855424" y="6687062"/>
                  <a:pt x="5968992" y="6609891"/>
                  <a:pt x="6014525" y="6490592"/>
                </a:cubicBezTo>
                <a:lnTo>
                  <a:pt x="6071626" y="6352308"/>
                </a:lnTo>
                <a:cubicBezTo>
                  <a:pt x="6076085" y="6340598"/>
                  <a:pt x="6066811" y="6327506"/>
                  <a:pt x="6054053" y="6327506"/>
                </a:cubicBezTo>
                <a:lnTo>
                  <a:pt x="5747697" y="6327506"/>
                </a:lnTo>
                <a:cubicBezTo>
                  <a:pt x="5616735" y="6327506"/>
                  <a:pt x="5505169" y="6386768"/>
                  <a:pt x="5459319" y="6506904"/>
                </a:cubicBezTo>
                <a:lnTo>
                  <a:pt x="5398785" y="6665466"/>
                </a:lnTo>
                <a:cubicBezTo>
                  <a:pt x="5394896" y="6675668"/>
                  <a:pt x="5402966" y="6687062"/>
                  <a:pt x="5414077" y="6687062"/>
                </a:cubicBezTo>
                <a:close/>
                <a:moveTo>
                  <a:pt x="6080152" y="6687062"/>
                </a:moveTo>
                <a:lnTo>
                  <a:pt x="6391436" y="6687062"/>
                </a:lnTo>
                <a:cubicBezTo>
                  <a:pt x="6521486" y="6687062"/>
                  <a:pt x="6635054" y="6609891"/>
                  <a:pt x="6680600" y="6490592"/>
                </a:cubicBezTo>
                <a:lnTo>
                  <a:pt x="6737688" y="6352308"/>
                </a:lnTo>
                <a:cubicBezTo>
                  <a:pt x="6742160" y="6340598"/>
                  <a:pt x="6732873" y="6327506"/>
                  <a:pt x="6720116" y="6327506"/>
                </a:cubicBezTo>
                <a:lnTo>
                  <a:pt x="6413759" y="6327506"/>
                </a:lnTo>
                <a:cubicBezTo>
                  <a:pt x="6282797" y="6327506"/>
                  <a:pt x="6171231" y="6386768"/>
                  <a:pt x="6125381" y="6506904"/>
                </a:cubicBezTo>
                <a:lnTo>
                  <a:pt x="6064860" y="6665466"/>
                </a:lnTo>
                <a:cubicBezTo>
                  <a:pt x="6060958" y="6675668"/>
                  <a:pt x="6069041" y="6687062"/>
                  <a:pt x="6080152" y="6687062"/>
                </a:cubicBezTo>
                <a:close/>
                <a:moveTo>
                  <a:pt x="6748545" y="6687062"/>
                </a:moveTo>
                <a:lnTo>
                  <a:pt x="7059842" y="6687062"/>
                </a:lnTo>
                <a:cubicBezTo>
                  <a:pt x="7189892" y="6687062"/>
                  <a:pt x="7303459" y="6609891"/>
                  <a:pt x="7348993" y="6490592"/>
                </a:cubicBezTo>
                <a:lnTo>
                  <a:pt x="7406093" y="6352308"/>
                </a:lnTo>
                <a:cubicBezTo>
                  <a:pt x="7410553" y="6340598"/>
                  <a:pt x="7401279" y="6327506"/>
                  <a:pt x="7388508" y="6327506"/>
                </a:cubicBezTo>
                <a:lnTo>
                  <a:pt x="7082165" y="6327506"/>
                </a:lnTo>
                <a:cubicBezTo>
                  <a:pt x="6951203" y="6327506"/>
                  <a:pt x="6839637" y="6386768"/>
                  <a:pt x="6793788" y="6506904"/>
                </a:cubicBezTo>
                <a:lnTo>
                  <a:pt x="6733254" y="6665466"/>
                </a:lnTo>
                <a:cubicBezTo>
                  <a:pt x="6729364" y="6675668"/>
                  <a:pt x="6737435" y="6687062"/>
                  <a:pt x="6748545" y="6687062"/>
                </a:cubicBezTo>
                <a:close/>
                <a:moveTo>
                  <a:pt x="3405034" y="6687062"/>
                </a:moveTo>
                <a:lnTo>
                  <a:pt x="3716318" y="6687062"/>
                </a:lnTo>
                <a:cubicBezTo>
                  <a:pt x="3846368" y="6687062"/>
                  <a:pt x="3959936" y="6609891"/>
                  <a:pt x="4005469" y="6490592"/>
                </a:cubicBezTo>
                <a:lnTo>
                  <a:pt x="4062569" y="6352308"/>
                </a:lnTo>
                <a:cubicBezTo>
                  <a:pt x="4067041" y="6340598"/>
                  <a:pt x="4057768" y="6327506"/>
                  <a:pt x="4044984" y="6327506"/>
                </a:cubicBezTo>
                <a:lnTo>
                  <a:pt x="3738641" y="6327506"/>
                </a:lnTo>
                <a:cubicBezTo>
                  <a:pt x="3607679" y="6327506"/>
                  <a:pt x="3496113" y="6386768"/>
                  <a:pt x="3450263" y="6506904"/>
                </a:cubicBezTo>
                <a:lnTo>
                  <a:pt x="3389729" y="6665466"/>
                </a:lnTo>
                <a:cubicBezTo>
                  <a:pt x="3385839" y="6675668"/>
                  <a:pt x="3393910" y="6687062"/>
                  <a:pt x="3405034" y="6687062"/>
                </a:cubicBezTo>
                <a:close/>
                <a:moveTo>
                  <a:pt x="111" y="1234606"/>
                </a:moveTo>
                <a:cubicBezTo>
                  <a:pt x="71834" y="1202027"/>
                  <a:pt x="129229" y="1142936"/>
                  <a:pt x="158477" y="1066307"/>
                </a:cubicBezTo>
                <a:lnTo>
                  <a:pt x="215569" y="928021"/>
                </a:lnTo>
                <a:cubicBezTo>
                  <a:pt x="220041" y="916307"/>
                  <a:pt x="210762" y="903208"/>
                  <a:pt x="197994" y="903208"/>
                </a:cubicBezTo>
                <a:lnTo>
                  <a:pt x="118" y="903208"/>
                </a:lnTo>
                <a:lnTo>
                  <a:pt x="111" y="1234606"/>
                </a:lnTo>
                <a:close/>
                <a:moveTo>
                  <a:pt x="4058997" y="6665478"/>
                </a:moveTo>
                <a:lnTo>
                  <a:pt x="4119530" y="6506916"/>
                </a:lnTo>
                <a:cubicBezTo>
                  <a:pt x="4165381" y="6386768"/>
                  <a:pt x="4276946" y="6327506"/>
                  <a:pt x="4407908" y="6327506"/>
                </a:cubicBezTo>
                <a:lnTo>
                  <a:pt x="4714264" y="6327506"/>
                </a:lnTo>
                <a:lnTo>
                  <a:pt x="4714264" y="6327506"/>
                </a:lnTo>
                <a:cubicBezTo>
                  <a:pt x="4727022" y="6327506"/>
                  <a:pt x="4736309" y="6340598"/>
                  <a:pt x="4731837" y="6352321"/>
                </a:cubicBezTo>
                <a:lnTo>
                  <a:pt x="4674736" y="6490605"/>
                </a:lnTo>
                <a:cubicBezTo>
                  <a:pt x="4629203" y="6609903"/>
                  <a:pt x="4515636" y="6687062"/>
                  <a:pt x="4385598" y="6687062"/>
                </a:cubicBezTo>
                <a:lnTo>
                  <a:pt x="4074288" y="6687062"/>
                </a:lnTo>
                <a:cubicBezTo>
                  <a:pt x="4063177" y="6687062"/>
                  <a:pt x="4055107" y="6675668"/>
                  <a:pt x="4058997" y="6665466"/>
                </a:cubicBezTo>
                <a:close/>
                <a:moveTo>
                  <a:pt x="4121545" y="6641005"/>
                </a:moveTo>
                <a:lnTo>
                  <a:pt x="4385598" y="6641005"/>
                </a:lnTo>
                <a:cubicBezTo>
                  <a:pt x="4496429" y="6641005"/>
                  <a:pt x="4593045" y="6575520"/>
                  <a:pt x="4631724" y="6474167"/>
                </a:cubicBezTo>
                <a:lnTo>
                  <a:pt x="4631939" y="6473597"/>
                </a:lnTo>
                <a:lnTo>
                  <a:pt x="4632193" y="6473014"/>
                </a:lnTo>
                <a:lnTo>
                  <a:pt x="4671708" y="6377288"/>
                </a:lnTo>
                <a:cubicBezTo>
                  <a:pt x="4672443" y="6375514"/>
                  <a:pt x="4671138" y="6373562"/>
                  <a:pt x="4669212" y="6373562"/>
                </a:cubicBezTo>
                <a:lnTo>
                  <a:pt x="4407908" y="6373562"/>
                </a:lnTo>
                <a:cubicBezTo>
                  <a:pt x="4288298" y="6373562"/>
                  <a:pt x="4198878" y="6428149"/>
                  <a:pt x="4162542" y="6523342"/>
                </a:cubicBezTo>
                <a:lnTo>
                  <a:pt x="4119023" y="6637343"/>
                </a:lnTo>
                <a:cubicBezTo>
                  <a:pt x="4118352" y="6639116"/>
                  <a:pt x="4119657" y="6641005"/>
                  <a:pt x="4121545" y="6641005"/>
                </a:cubicBezTo>
                <a:close/>
                <a:moveTo>
                  <a:pt x="10451332" y="454764"/>
                </a:moveTo>
                <a:lnTo>
                  <a:pt x="10757688" y="454764"/>
                </a:lnTo>
                <a:cubicBezTo>
                  <a:pt x="10770459" y="454764"/>
                  <a:pt x="10779733" y="467859"/>
                  <a:pt x="10775260" y="479577"/>
                </a:cubicBezTo>
                <a:lnTo>
                  <a:pt x="10718172" y="617860"/>
                </a:lnTo>
                <a:cubicBezTo>
                  <a:pt x="10672639" y="737162"/>
                  <a:pt x="10559072" y="814326"/>
                  <a:pt x="10429021" y="814326"/>
                </a:cubicBezTo>
                <a:lnTo>
                  <a:pt x="10117725" y="814326"/>
                </a:lnTo>
                <a:cubicBezTo>
                  <a:pt x="10106614" y="814326"/>
                  <a:pt x="10098543" y="802927"/>
                  <a:pt x="10102433" y="792731"/>
                </a:cubicBezTo>
                <a:lnTo>
                  <a:pt x="10162953" y="634172"/>
                </a:lnTo>
                <a:cubicBezTo>
                  <a:pt x="10208817" y="514031"/>
                  <a:pt x="10320382" y="454764"/>
                  <a:pt x="10451344" y="454764"/>
                </a:cubicBezTo>
                <a:close/>
                <a:moveTo>
                  <a:pt x="10712648" y="500825"/>
                </a:moveTo>
                <a:lnTo>
                  <a:pt x="10451332" y="500825"/>
                </a:lnTo>
                <a:cubicBezTo>
                  <a:pt x="10331734" y="500825"/>
                  <a:pt x="10242301" y="555416"/>
                  <a:pt x="10205966" y="650603"/>
                </a:cubicBezTo>
                <a:lnTo>
                  <a:pt x="10162459" y="764609"/>
                </a:lnTo>
                <a:cubicBezTo>
                  <a:pt x="10161788" y="766374"/>
                  <a:pt x="10163080" y="768267"/>
                  <a:pt x="10164968" y="768267"/>
                </a:cubicBezTo>
                <a:lnTo>
                  <a:pt x="10429021" y="768267"/>
                </a:lnTo>
                <a:cubicBezTo>
                  <a:pt x="10539852" y="768267"/>
                  <a:pt x="10636468" y="702781"/>
                  <a:pt x="10675160" y="601431"/>
                </a:cubicBezTo>
                <a:lnTo>
                  <a:pt x="10675376" y="600852"/>
                </a:lnTo>
                <a:lnTo>
                  <a:pt x="10675616" y="600279"/>
                </a:lnTo>
                <a:lnTo>
                  <a:pt x="10715144" y="504551"/>
                </a:lnTo>
                <a:cubicBezTo>
                  <a:pt x="10715866" y="502775"/>
                  <a:pt x="10714574" y="500826"/>
                  <a:pt x="10712648" y="500826"/>
                </a:cubicBezTo>
                <a:close/>
                <a:moveTo>
                  <a:pt x="3099286" y="5762266"/>
                </a:moveTo>
                <a:lnTo>
                  <a:pt x="3159820" y="5603704"/>
                </a:lnTo>
                <a:cubicBezTo>
                  <a:pt x="3205670" y="5483556"/>
                  <a:pt x="3317236" y="5424294"/>
                  <a:pt x="3448198" y="5424294"/>
                </a:cubicBezTo>
                <a:lnTo>
                  <a:pt x="3754554" y="5424294"/>
                </a:lnTo>
                <a:cubicBezTo>
                  <a:pt x="3767324" y="5424294"/>
                  <a:pt x="3776598" y="5437398"/>
                  <a:pt x="3772126" y="5449109"/>
                </a:cubicBezTo>
                <a:lnTo>
                  <a:pt x="3715038" y="5587393"/>
                </a:lnTo>
                <a:cubicBezTo>
                  <a:pt x="3669492" y="5706691"/>
                  <a:pt x="3555925" y="5783862"/>
                  <a:pt x="3425887" y="5783862"/>
                </a:cubicBezTo>
                <a:lnTo>
                  <a:pt x="3114578" y="5783862"/>
                </a:lnTo>
                <a:cubicBezTo>
                  <a:pt x="3103467" y="5783862"/>
                  <a:pt x="3095396" y="5772456"/>
                  <a:pt x="3099286" y="5762266"/>
                </a:cubicBezTo>
                <a:close/>
                <a:moveTo>
                  <a:pt x="3161834" y="5737793"/>
                </a:moveTo>
                <a:lnTo>
                  <a:pt x="3425887" y="5737793"/>
                </a:lnTo>
                <a:cubicBezTo>
                  <a:pt x="3536718" y="5737793"/>
                  <a:pt x="3633334" y="5672307"/>
                  <a:pt x="3672013" y="5570968"/>
                </a:cubicBezTo>
                <a:lnTo>
                  <a:pt x="3672241" y="5570385"/>
                </a:lnTo>
                <a:lnTo>
                  <a:pt x="3672482" y="5569814"/>
                </a:lnTo>
                <a:lnTo>
                  <a:pt x="3711998" y="5474076"/>
                </a:lnTo>
                <a:cubicBezTo>
                  <a:pt x="3712732" y="5472302"/>
                  <a:pt x="3711427" y="5470350"/>
                  <a:pt x="3709502" y="5470350"/>
                </a:cubicBezTo>
                <a:lnTo>
                  <a:pt x="3448198" y="5470350"/>
                </a:lnTo>
                <a:cubicBezTo>
                  <a:pt x="3328587" y="5470350"/>
                  <a:pt x="3239167" y="5524949"/>
                  <a:pt x="3202832" y="5620129"/>
                </a:cubicBezTo>
                <a:lnTo>
                  <a:pt x="3159313" y="5734143"/>
                </a:lnTo>
                <a:cubicBezTo>
                  <a:pt x="3158642" y="5735905"/>
                  <a:pt x="3159946" y="5737793"/>
                  <a:pt x="3161834" y="5737793"/>
                </a:cubicBezTo>
                <a:close/>
                <a:moveTo>
                  <a:pt x="1778881" y="5783850"/>
                </a:moveTo>
                <a:lnTo>
                  <a:pt x="2090178" y="5783850"/>
                </a:lnTo>
                <a:cubicBezTo>
                  <a:pt x="2220228" y="5783850"/>
                  <a:pt x="2333795" y="5706691"/>
                  <a:pt x="2379329" y="5587393"/>
                </a:cubicBezTo>
                <a:lnTo>
                  <a:pt x="2436429" y="5449109"/>
                </a:lnTo>
                <a:cubicBezTo>
                  <a:pt x="2440901" y="5437398"/>
                  <a:pt x="2431628" y="5424294"/>
                  <a:pt x="2418844" y="5424294"/>
                </a:cubicBezTo>
                <a:lnTo>
                  <a:pt x="2112501" y="5424294"/>
                </a:lnTo>
                <a:cubicBezTo>
                  <a:pt x="1981539" y="5424294"/>
                  <a:pt x="1869973" y="5483556"/>
                  <a:pt x="1824123" y="5603704"/>
                </a:cubicBezTo>
                <a:lnTo>
                  <a:pt x="1763589" y="5762266"/>
                </a:lnTo>
                <a:cubicBezTo>
                  <a:pt x="1759700" y="5772456"/>
                  <a:pt x="1767770" y="5783850"/>
                  <a:pt x="1778881" y="5783850"/>
                </a:cubicBezTo>
                <a:close/>
                <a:moveTo>
                  <a:pt x="2445323" y="5783850"/>
                </a:moveTo>
                <a:lnTo>
                  <a:pt x="2756620" y="5783850"/>
                </a:lnTo>
                <a:cubicBezTo>
                  <a:pt x="2886670" y="5783850"/>
                  <a:pt x="3000225" y="5706691"/>
                  <a:pt x="3045771" y="5587393"/>
                </a:cubicBezTo>
                <a:lnTo>
                  <a:pt x="3102871" y="5449109"/>
                </a:lnTo>
                <a:cubicBezTo>
                  <a:pt x="3107331" y="5437398"/>
                  <a:pt x="3098057" y="5424294"/>
                  <a:pt x="3085286" y="5424294"/>
                </a:cubicBezTo>
                <a:lnTo>
                  <a:pt x="2778943" y="5424294"/>
                </a:lnTo>
                <a:cubicBezTo>
                  <a:pt x="2647981" y="5424294"/>
                  <a:pt x="2536415" y="5483556"/>
                  <a:pt x="2490552" y="5603704"/>
                </a:cubicBezTo>
                <a:lnTo>
                  <a:pt x="2430031" y="5762266"/>
                </a:lnTo>
                <a:cubicBezTo>
                  <a:pt x="2426129" y="5772456"/>
                  <a:pt x="2434212" y="5783850"/>
                  <a:pt x="2445323" y="5783850"/>
                </a:cubicBezTo>
                <a:close/>
                <a:moveTo>
                  <a:pt x="1576844" y="5335412"/>
                </a:moveTo>
                <a:lnTo>
                  <a:pt x="1888141" y="5335412"/>
                </a:lnTo>
                <a:cubicBezTo>
                  <a:pt x="2018178" y="5335412"/>
                  <a:pt x="2131746" y="5258254"/>
                  <a:pt x="2177279" y="5138955"/>
                </a:cubicBezTo>
                <a:lnTo>
                  <a:pt x="2234380" y="5000659"/>
                </a:lnTo>
                <a:cubicBezTo>
                  <a:pt x="2238852" y="4988948"/>
                  <a:pt x="2229578" y="4975856"/>
                  <a:pt x="2216807" y="4975856"/>
                </a:cubicBezTo>
                <a:lnTo>
                  <a:pt x="1910451" y="4975856"/>
                </a:lnTo>
                <a:cubicBezTo>
                  <a:pt x="1779489" y="4975856"/>
                  <a:pt x="1667923" y="5035119"/>
                  <a:pt x="1622073" y="5155254"/>
                </a:cubicBezTo>
                <a:lnTo>
                  <a:pt x="1561539" y="5313816"/>
                </a:lnTo>
                <a:cubicBezTo>
                  <a:pt x="1557650" y="5324018"/>
                  <a:pt x="1565733" y="5335412"/>
                  <a:pt x="1576844" y="5335412"/>
                </a:cubicBezTo>
                <a:close/>
                <a:moveTo>
                  <a:pt x="71462" y="4865378"/>
                </a:moveTo>
                <a:lnTo>
                  <a:pt x="131994" y="4706816"/>
                </a:lnTo>
                <a:cubicBezTo>
                  <a:pt x="177851" y="4586668"/>
                  <a:pt x="289413" y="4527406"/>
                  <a:pt x="420374" y="4527406"/>
                </a:cubicBezTo>
                <a:lnTo>
                  <a:pt x="726726" y="4527406"/>
                </a:lnTo>
                <a:cubicBezTo>
                  <a:pt x="739494" y="4527406"/>
                  <a:pt x="748767" y="4540498"/>
                  <a:pt x="744301" y="4552221"/>
                </a:cubicBezTo>
                <a:lnTo>
                  <a:pt x="687210" y="4690505"/>
                </a:lnTo>
                <a:cubicBezTo>
                  <a:pt x="641667" y="4809803"/>
                  <a:pt x="528101" y="4886962"/>
                  <a:pt x="398056" y="4886962"/>
                </a:cubicBezTo>
                <a:lnTo>
                  <a:pt x="86760" y="4886962"/>
                </a:lnTo>
                <a:cubicBezTo>
                  <a:pt x="75644" y="4886962"/>
                  <a:pt x="67572" y="4875568"/>
                  <a:pt x="71462" y="4865378"/>
                </a:cubicBezTo>
                <a:close/>
                <a:moveTo>
                  <a:pt x="134004" y="4840905"/>
                </a:moveTo>
                <a:lnTo>
                  <a:pt x="398055" y="4840905"/>
                </a:lnTo>
                <a:cubicBezTo>
                  <a:pt x="508892" y="4840905"/>
                  <a:pt x="605508" y="4775420"/>
                  <a:pt x="644190" y="4674080"/>
                </a:cubicBezTo>
                <a:lnTo>
                  <a:pt x="644413" y="4673497"/>
                </a:lnTo>
                <a:lnTo>
                  <a:pt x="644648" y="4672926"/>
                </a:lnTo>
                <a:lnTo>
                  <a:pt x="684172" y="4577188"/>
                </a:lnTo>
                <a:cubicBezTo>
                  <a:pt x="684908" y="4575414"/>
                  <a:pt x="683603" y="4573462"/>
                  <a:pt x="681678" y="4573462"/>
                </a:cubicBezTo>
                <a:lnTo>
                  <a:pt x="420374" y="4573462"/>
                </a:lnTo>
                <a:cubicBezTo>
                  <a:pt x="300771" y="4573462"/>
                  <a:pt x="211338" y="4628061"/>
                  <a:pt x="175006" y="4723241"/>
                </a:cubicBezTo>
                <a:lnTo>
                  <a:pt x="131486" y="4837255"/>
                </a:lnTo>
                <a:cubicBezTo>
                  <a:pt x="130812" y="4839017"/>
                  <a:pt x="132117" y="4840905"/>
                  <a:pt x="134003" y="4840905"/>
                </a:cubicBezTo>
                <a:close/>
                <a:moveTo>
                  <a:pt x="907568" y="5335412"/>
                </a:moveTo>
                <a:lnTo>
                  <a:pt x="1218862" y="5335412"/>
                </a:lnTo>
                <a:cubicBezTo>
                  <a:pt x="1348911" y="5335412"/>
                  <a:pt x="1462478" y="5258254"/>
                  <a:pt x="1508012" y="5138955"/>
                </a:cubicBezTo>
                <a:lnTo>
                  <a:pt x="1565112" y="5000659"/>
                </a:lnTo>
                <a:cubicBezTo>
                  <a:pt x="1569584" y="4988948"/>
                  <a:pt x="1560298" y="4975856"/>
                  <a:pt x="1547527" y="4975856"/>
                </a:cubicBezTo>
                <a:lnTo>
                  <a:pt x="1241180" y="4975856"/>
                </a:lnTo>
                <a:cubicBezTo>
                  <a:pt x="1110213" y="4975856"/>
                  <a:pt x="998657" y="5035119"/>
                  <a:pt x="952799" y="5155254"/>
                </a:cubicBezTo>
                <a:lnTo>
                  <a:pt x="892275" y="5313816"/>
                </a:lnTo>
                <a:cubicBezTo>
                  <a:pt x="888377" y="5324018"/>
                  <a:pt x="896450" y="5335412"/>
                  <a:pt x="907566" y="5335412"/>
                </a:cubicBezTo>
                <a:close/>
                <a:moveTo>
                  <a:pt x="756037" y="4886962"/>
                </a:moveTo>
                <a:lnTo>
                  <a:pt x="1067337" y="4886962"/>
                </a:lnTo>
                <a:cubicBezTo>
                  <a:pt x="1197382" y="4886962"/>
                  <a:pt x="1310954" y="4809803"/>
                  <a:pt x="1356487" y="4690505"/>
                </a:cubicBezTo>
                <a:lnTo>
                  <a:pt x="1413588" y="4552221"/>
                </a:lnTo>
                <a:cubicBezTo>
                  <a:pt x="1418047" y="4540510"/>
                  <a:pt x="1408773" y="4527406"/>
                  <a:pt x="1396003" y="4527406"/>
                </a:cubicBezTo>
                <a:lnTo>
                  <a:pt x="1396003" y="4527406"/>
                </a:lnTo>
                <a:lnTo>
                  <a:pt x="1089649" y="4527406"/>
                </a:lnTo>
                <a:cubicBezTo>
                  <a:pt x="958682" y="4527406"/>
                  <a:pt x="847133" y="4586668"/>
                  <a:pt x="801269" y="4706816"/>
                </a:cubicBezTo>
                <a:lnTo>
                  <a:pt x="740744" y="4865378"/>
                </a:lnTo>
                <a:cubicBezTo>
                  <a:pt x="736853" y="4875568"/>
                  <a:pt x="744926" y="4886962"/>
                  <a:pt x="756035" y="4886962"/>
                </a:cubicBezTo>
                <a:close/>
                <a:moveTo>
                  <a:pt x="6849798" y="5138955"/>
                </a:moveTo>
                <a:lnTo>
                  <a:pt x="6906886" y="5000659"/>
                </a:lnTo>
                <a:cubicBezTo>
                  <a:pt x="6911358" y="4988948"/>
                  <a:pt x="6902084" y="4975856"/>
                  <a:pt x="6889314" y="4975856"/>
                </a:cubicBezTo>
                <a:lnTo>
                  <a:pt x="6582971" y="4975856"/>
                </a:lnTo>
                <a:cubicBezTo>
                  <a:pt x="6452008" y="4975856"/>
                  <a:pt x="6340443" y="5035119"/>
                  <a:pt x="6294580" y="5155254"/>
                </a:cubicBezTo>
                <a:lnTo>
                  <a:pt x="6234059" y="5313816"/>
                </a:lnTo>
                <a:cubicBezTo>
                  <a:pt x="6230169" y="5324018"/>
                  <a:pt x="6238239" y="5335412"/>
                  <a:pt x="6249350" y="5335412"/>
                </a:cubicBezTo>
                <a:lnTo>
                  <a:pt x="6560647" y="5335412"/>
                </a:lnTo>
                <a:cubicBezTo>
                  <a:pt x="6690697" y="5335412"/>
                  <a:pt x="6804265" y="5258254"/>
                  <a:pt x="6849798" y="5138955"/>
                </a:cubicBezTo>
                <a:close/>
                <a:moveTo>
                  <a:pt x="7374255" y="4690505"/>
                </a:moveTo>
                <a:lnTo>
                  <a:pt x="7431344" y="4552221"/>
                </a:lnTo>
                <a:cubicBezTo>
                  <a:pt x="7435803" y="4540510"/>
                  <a:pt x="7426542" y="4527406"/>
                  <a:pt x="7413771" y="4527406"/>
                </a:cubicBezTo>
                <a:lnTo>
                  <a:pt x="7107415" y="4527406"/>
                </a:lnTo>
                <a:cubicBezTo>
                  <a:pt x="6976453" y="4527406"/>
                  <a:pt x="6864888" y="4586668"/>
                  <a:pt x="6819037" y="4706816"/>
                </a:cubicBezTo>
                <a:lnTo>
                  <a:pt x="6758503" y="4865378"/>
                </a:lnTo>
                <a:cubicBezTo>
                  <a:pt x="6754614" y="4875568"/>
                  <a:pt x="6762684" y="4886962"/>
                  <a:pt x="6773808" y="4886962"/>
                </a:cubicBezTo>
                <a:lnTo>
                  <a:pt x="7085092" y="4886962"/>
                </a:lnTo>
                <a:cubicBezTo>
                  <a:pt x="7215142" y="4886962"/>
                  <a:pt x="7328710" y="4809803"/>
                  <a:pt x="7374243" y="4690505"/>
                </a:cubicBezTo>
                <a:close/>
                <a:moveTo>
                  <a:pt x="6925333" y="5335412"/>
                </a:moveTo>
                <a:lnTo>
                  <a:pt x="7236629" y="5335412"/>
                </a:lnTo>
                <a:cubicBezTo>
                  <a:pt x="7366680" y="5335412"/>
                  <a:pt x="7480247" y="5258254"/>
                  <a:pt x="7525780" y="5138955"/>
                </a:cubicBezTo>
                <a:lnTo>
                  <a:pt x="7582868" y="5000659"/>
                </a:lnTo>
                <a:cubicBezTo>
                  <a:pt x="7587340" y="4988948"/>
                  <a:pt x="7578079" y="4975856"/>
                  <a:pt x="7565296" y="4975856"/>
                </a:cubicBezTo>
                <a:lnTo>
                  <a:pt x="7258952" y="4975856"/>
                </a:lnTo>
                <a:cubicBezTo>
                  <a:pt x="7127990" y="4975856"/>
                  <a:pt x="7016425" y="5035119"/>
                  <a:pt x="6970561" y="5155254"/>
                </a:cubicBezTo>
                <a:lnTo>
                  <a:pt x="6910040" y="5313816"/>
                </a:lnTo>
                <a:cubicBezTo>
                  <a:pt x="6906139" y="5324018"/>
                  <a:pt x="6914222" y="5335412"/>
                  <a:pt x="6925333" y="5335412"/>
                </a:cubicBezTo>
                <a:close/>
                <a:moveTo>
                  <a:pt x="537312" y="4235743"/>
                </a:moveTo>
                <a:lnTo>
                  <a:pt x="594403" y="4097459"/>
                </a:lnTo>
                <a:cubicBezTo>
                  <a:pt x="598876" y="4085748"/>
                  <a:pt x="589603" y="4072643"/>
                  <a:pt x="576829" y="4072643"/>
                </a:cubicBezTo>
                <a:lnTo>
                  <a:pt x="576829" y="4072643"/>
                </a:lnTo>
                <a:cubicBezTo>
                  <a:pt x="576829" y="4072643"/>
                  <a:pt x="270476" y="4072643"/>
                  <a:pt x="270476" y="4072643"/>
                </a:cubicBezTo>
                <a:cubicBezTo>
                  <a:pt x="154189" y="4072643"/>
                  <a:pt x="53324" y="4119486"/>
                  <a:pt x="48" y="4214058"/>
                </a:cubicBezTo>
                <a:lnTo>
                  <a:pt x="42" y="4432212"/>
                </a:lnTo>
                <a:lnTo>
                  <a:pt x="248163" y="4432212"/>
                </a:lnTo>
                <a:cubicBezTo>
                  <a:pt x="378208" y="4432212"/>
                  <a:pt x="491775" y="4355042"/>
                  <a:pt x="537312" y="4235743"/>
                </a:cubicBezTo>
                <a:close/>
                <a:moveTo>
                  <a:pt x="3783858" y="5783850"/>
                </a:moveTo>
                <a:lnTo>
                  <a:pt x="4095154" y="5783850"/>
                </a:lnTo>
                <a:cubicBezTo>
                  <a:pt x="4225205" y="5783850"/>
                  <a:pt x="4338772" y="5706691"/>
                  <a:pt x="4384306" y="5587393"/>
                </a:cubicBezTo>
                <a:lnTo>
                  <a:pt x="4441393" y="5449109"/>
                </a:lnTo>
                <a:cubicBezTo>
                  <a:pt x="4445866" y="5437398"/>
                  <a:pt x="4436592" y="5424294"/>
                  <a:pt x="4423821" y="5424294"/>
                </a:cubicBezTo>
                <a:lnTo>
                  <a:pt x="4117465" y="5424294"/>
                </a:lnTo>
                <a:cubicBezTo>
                  <a:pt x="3986516" y="5424294"/>
                  <a:pt x="3874950" y="5483556"/>
                  <a:pt x="3829087" y="5603704"/>
                </a:cubicBezTo>
                <a:lnTo>
                  <a:pt x="3768566" y="5762266"/>
                </a:lnTo>
                <a:cubicBezTo>
                  <a:pt x="3764664" y="5772456"/>
                  <a:pt x="3772747" y="5783850"/>
                  <a:pt x="3783858" y="5783850"/>
                </a:cubicBezTo>
                <a:close/>
                <a:moveTo>
                  <a:pt x="8043523" y="4690505"/>
                </a:moveTo>
                <a:lnTo>
                  <a:pt x="8100611" y="4552221"/>
                </a:lnTo>
                <a:cubicBezTo>
                  <a:pt x="8105083" y="4540510"/>
                  <a:pt x="8095809" y="4527406"/>
                  <a:pt x="8083038" y="4527406"/>
                </a:cubicBezTo>
                <a:lnTo>
                  <a:pt x="7776683" y="4527406"/>
                </a:lnTo>
                <a:cubicBezTo>
                  <a:pt x="7645720" y="4527406"/>
                  <a:pt x="7534167" y="4586668"/>
                  <a:pt x="7488304" y="4706816"/>
                </a:cubicBezTo>
                <a:lnTo>
                  <a:pt x="7427784" y="4865378"/>
                </a:lnTo>
                <a:cubicBezTo>
                  <a:pt x="7423881" y="4875568"/>
                  <a:pt x="7431964" y="4886962"/>
                  <a:pt x="7443075" y="4886962"/>
                </a:cubicBezTo>
                <a:lnTo>
                  <a:pt x="7754359" y="4886962"/>
                </a:lnTo>
                <a:cubicBezTo>
                  <a:pt x="7884410" y="4886962"/>
                  <a:pt x="7997977" y="4809803"/>
                  <a:pt x="8043523" y="4690505"/>
                </a:cubicBezTo>
                <a:close/>
                <a:moveTo>
                  <a:pt x="4454379" y="5783850"/>
                </a:moveTo>
                <a:lnTo>
                  <a:pt x="4765676" y="5783850"/>
                </a:lnTo>
                <a:cubicBezTo>
                  <a:pt x="4895726" y="5783850"/>
                  <a:pt x="5009294" y="5706691"/>
                  <a:pt x="5054827" y="5587393"/>
                </a:cubicBezTo>
                <a:lnTo>
                  <a:pt x="5111915" y="5449109"/>
                </a:lnTo>
                <a:cubicBezTo>
                  <a:pt x="5116387" y="5437398"/>
                  <a:pt x="5107113" y="5424294"/>
                  <a:pt x="5094343" y="5424294"/>
                </a:cubicBezTo>
                <a:lnTo>
                  <a:pt x="4787987" y="5424294"/>
                </a:lnTo>
                <a:cubicBezTo>
                  <a:pt x="4657025" y="5424294"/>
                  <a:pt x="4545471" y="5483556"/>
                  <a:pt x="4499609" y="5603704"/>
                </a:cubicBezTo>
                <a:lnTo>
                  <a:pt x="4439088" y="5762266"/>
                </a:lnTo>
                <a:cubicBezTo>
                  <a:pt x="4435186" y="5772456"/>
                  <a:pt x="4443269" y="5783850"/>
                  <a:pt x="4454379" y="5783850"/>
                </a:cubicBezTo>
                <a:close/>
                <a:moveTo>
                  <a:pt x="5108342" y="5762266"/>
                </a:moveTo>
                <a:lnTo>
                  <a:pt x="5168876" y="5603704"/>
                </a:lnTo>
                <a:cubicBezTo>
                  <a:pt x="5214726" y="5483556"/>
                  <a:pt x="5326292" y="5424294"/>
                  <a:pt x="5457254" y="5424294"/>
                </a:cubicBezTo>
                <a:lnTo>
                  <a:pt x="5763610" y="5424294"/>
                </a:lnTo>
                <a:cubicBezTo>
                  <a:pt x="5776368" y="5424294"/>
                  <a:pt x="5785642" y="5437398"/>
                  <a:pt x="5781182" y="5449109"/>
                </a:cubicBezTo>
                <a:lnTo>
                  <a:pt x="5724095" y="5587393"/>
                </a:lnTo>
                <a:cubicBezTo>
                  <a:pt x="5678548" y="5706691"/>
                  <a:pt x="5564981" y="5783862"/>
                  <a:pt x="5434931" y="5783862"/>
                </a:cubicBezTo>
                <a:lnTo>
                  <a:pt x="5123647" y="5783862"/>
                </a:lnTo>
                <a:cubicBezTo>
                  <a:pt x="5112536" y="5783862"/>
                  <a:pt x="5104453" y="5772456"/>
                  <a:pt x="5108355" y="5762266"/>
                </a:cubicBezTo>
                <a:close/>
                <a:moveTo>
                  <a:pt x="5170891" y="5737793"/>
                </a:moveTo>
                <a:lnTo>
                  <a:pt x="5434931" y="5737793"/>
                </a:lnTo>
                <a:cubicBezTo>
                  <a:pt x="5545775" y="5737793"/>
                  <a:pt x="5642390" y="5672307"/>
                  <a:pt x="5681082" y="5570968"/>
                </a:cubicBezTo>
                <a:lnTo>
                  <a:pt x="5681298" y="5570385"/>
                </a:lnTo>
                <a:lnTo>
                  <a:pt x="5681526" y="5569814"/>
                </a:lnTo>
                <a:lnTo>
                  <a:pt x="5721054" y="5474076"/>
                </a:lnTo>
                <a:cubicBezTo>
                  <a:pt x="5721789" y="5472302"/>
                  <a:pt x="5720484" y="5470350"/>
                  <a:pt x="5718571" y="5470350"/>
                </a:cubicBezTo>
                <a:lnTo>
                  <a:pt x="5457254" y="5470350"/>
                </a:lnTo>
                <a:cubicBezTo>
                  <a:pt x="5337656" y="5470350"/>
                  <a:pt x="5248224" y="5524949"/>
                  <a:pt x="5211888" y="5620129"/>
                </a:cubicBezTo>
                <a:lnTo>
                  <a:pt x="5168369" y="5734143"/>
                </a:lnTo>
                <a:cubicBezTo>
                  <a:pt x="5167698" y="5735905"/>
                  <a:pt x="5169003" y="5737793"/>
                  <a:pt x="5170878" y="5737793"/>
                </a:cubicBezTo>
                <a:close/>
                <a:moveTo>
                  <a:pt x="5792914" y="5783850"/>
                </a:moveTo>
                <a:lnTo>
                  <a:pt x="6104211" y="5783850"/>
                </a:lnTo>
                <a:cubicBezTo>
                  <a:pt x="6234261" y="5783850"/>
                  <a:pt x="6347828" y="5706691"/>
                  <a:pt x="6393362" y="5587393"/>
                </a:cubicBezTo>
                <a:lnTo>
                  <a:pt x="6450462" y="5449109"/>
                </a:lnTo>
                <a:cubicBezTo>
                  <a:pt x="6454935" y="5437398"/>
                  <a:pt x="6445661" y="5424294"/>
                  <a:pt x="6432877" y="5424294"/>
                </a:cubicBezTo>
                <a:lnTo>
                  <a:pt x="6126534" y="5424294"/>
                </a:lnTo>
                <a:cubicBezTo>
                  <a:pt x="5995572" y="5424294"/>
                  <a:pt x="5884006" y="5483556"/>
                  <a:pt x="5838144" y="5603704"/>
                </a:cubicBezTo>
                <a:lnTo>
                  <a:pt x="5777622" y="5762266"/>
                </a:lnTo>
                <a:cubicBezTo>
                  <a:pt x="5773733" y="5772456"/>
                  <a:pt x="5781803" y="5783850"/>
                  <a:pt x="5792914" y="5783850"/>
                </a:cubicBezTo>
                <a:close/>
                <a:moveTo>
                  <a:pt x="7288865" y="4410616"/>
                </a:moveTo>
                <a:lnTo>
                  <a:pt x="7349399" y="4252054"/>
                </a:lnTo>
                <a:cubicBezTo>
                  <a:pt x="7395261" y="4131919"/>
                  <a:pt x="7506814" y="4072643"/>
                  <a:pt x="7637776" y="4072643"/>
                </a:cubicBezTo>
                <a:lnTo>
                  <a:pt x="7944132" y="4072643"/>
                </a:lnTo>
                <a:cubicBezTo>
                  <a:pt x="7956903" y="4072643"/>
                  <a:pt x="7966177" y="4085748"/>
                  <a:pt x="7961705" y="4097459"/>
                </a:cubicBezTo>
                <a:lnTo>
                  <a:pt x="7904604" y="4235743"/>
                </a:lnTo>
                <a:cubicBezTo>
                  <a:pt x="7859071" y="4355042"/>
                  <a:pt x="7745504" y="4432212"/>
                  <a:pt x="7615466" y="4432212"/>
                </a:cubicBezTo>
                <a:lnTo>
                  <a:pt x="7304157" y="4432212"/>
                </a:lnTo>
                <a:cubicBezTo>
                  <a:pt x="7293046" y="4432212"/>
                  <a:pt x="7284975" y="4420806"/>
                  <a:pt x="7288865" y="4410616"/>
                </a:cubicBezTo>
                <a:close/>
                <a:moveTo>
                  <a:pt x="7351413" y="4386143"/>
                </a:moveTo>
                <a:lnTo>
                  <a:pt x="7615466" y="4386143"/>
                </a:lnTo>
                <a:cubicBezTo>
                  <a:pt x="7726296" y="4386143"/>
                  <a:pt x="7822913" y="4320657"/>
                  <a:pt x="7861592" y="4219318"/>
                </a:cubicBezTo>
                <a:lnTo>
                  <a:pt x="7861820" y="4218735"/>
                </a:lnTo>
                <a:lnTo>
                  <a:pt x="7862061" y="4218165"/>
                </a:lnTo>
                <a:lnTo>
                  <a:pt x="7901576" y="4122439"/>
                </a:lnTo>
                <a:cubicBezTo>
                  <a:pt x="7902311" y="4120652"/>
                  <a:pt x="7901006" y="4118713"/>
                  <a:pt x="7899080" y="4118713"/>
                </a:cubicBezTo>
                <a:lnTo>
                  <a:pt x="7637776" y="4118713"/>
                </a:lnTo>
                <a:cubicBezTo>
                  <a:pt x="7518179" y="4118713"/>
                  <a:pt x="7428746" y="4173299"/>
                  <a:pt x="7392411" y="4268492"/>
                </a:cubicBezTo>
                <a:lnTo>
                  <a:pt x="7348892" y="4382493"/>
                </a:lnTo>
                <a:cubicBezTo>
                  <a:pt x="7348220" y="4384255"/>
                  <a:pt x="7349525" y="4386156"/>
                  <a:pt x="7351413" y="4386156"/>
                </a:cubicBezTo>
                <a:close/>
                <a:moveTo>
                  <a:pt x="7235350" y="4235743"/>
                </a:moveTo>
                <a:lnTo>
                  <a:pt x="7292437" y="4097459"/>
                </a:lnTo>
                <a:cubicBezTo>
                  <a:pt x="7296910" y="4085748"/>
                  <a:pt x="7287636" y="4072643"/>
                  <a:pt x="7274865" y="4072643"/>
                </a:cubicBezTo>
                <a:lnTo>
                  <a:pt x="7274865" y="4072643"/>
                </a:lnTo>
                <a:cubicBezTo>
                  <a:pt x="7274865" y="4072643"/>
                  <a:pt x="6968509" y="4072643"/>
                  <a:pt x="6968509" y="4072643"/>
                </a:cubicBezTo>
                <a:cubicBezTo>
                  <a:pt x="6837547" y="4072643"/>
                  <a:pt x="6725994" y="4131919"/>
                  <a:pt x="6680131" y="4252054"/>
                </a:cubicBezTo>
                <a:lnTo>
                  <a:pt x="6619597" y="4410616"/>
                </a:lnTo>
                <a:cubicBezTo>
                  <a:pt x="6615708" y="4420806"/>
                  <a:pt x="6623778" y="4432212"/>
                  <a:pt x="6634902" y="4432212"/>
                </a:cubicBezTo>
                <a:lnTo>
                  <a:pt x="6946199" y="4432212"/>
                </a:lnTo>
                <a:cubicBezTo>
                  <a:pt x="7076236" y="4432212"/>
                  <a:pt x="7189804" y="4355042"/>
                  <a:pt x="7235350" y="4235743"/>
                </a:cubicBezTo>
                <a:close/>
                <a:moveTo>
                  <a:pt x="8221602" y="3978705"/>
                </a:moveTo>
                <a:lnTo>
                  <a:pt x="7910306" y="3978705"/>
                </a:lnTo>
                <a:cubicBezTo>
                  <a:pt x="7899195" y="3978705"/>
                  <a:pt x="7891112" y="3967312"/>
                  <a:pt x="7895013" y="3957109"/>
                </a:cubicBezTo>
                <a:lnTo>
                  <a:pt x="7955535" y="3798547"/>
                </a:lnTo>
                <a:cubicBezTo>
                  <a:pt x="8001398" y="3678412"/>
                  <a:pt x="8112951" y="3619149"/>
                  <a:pt x="8243913" y="3619149"/>
                </a:cubicBezTo>
                <a:lnTo>
                  <a:pt x="8550269" y="3619149"/>
                </a:lnTo>
                <a:cubicBezTo>
                  <a:pt x="8563039" y="3619149"/>
                  <a:pt x="8572313" y="3632241"/>
                  <a:pt x="8567841" y="3643965"/>
                </a:cubicBezTo>
                <a:lnTo>
                  <a:pt x="8510753" y="3782248"/>
                </a:lnTo>
                <a:cubicBezTo>
                  <a:pt x="8465220" y="3901547"/>
                  <a:pt x="8351640" y="3978705"/>
                  <a:pt x="8221602" y="3978705"/>
                </a:cubicBezTo>
                <a:close/>
                <a:moveTo>
                  <a:pt x="7957550" y="3932649"/>
                </a:moveTo>
                <a:lnTo>
                  <a:pt x="8221590" y="3932649"/>
                </a:lnTo>
                <a:cubicBezTo>
                  <a:pt x="8332433" y="3932649"/>
                  <a:pt x="8429049" y="3867163"/>
                  <a:pt x="8467741" y="3765810"/>
                </a:cubicBezTo>
                <a:lnTo>
                  <a:pt x="8467956" y="3765228"/>
                </a:lnTo>
                <a:lnTo>
                  <a:pt x="8468184" y="3764657"/>
                </a:lnTo>
                <a:lnTo>
                  <a:pt x="8507713" y="3668932"/>
                </a:lnTo>
                <a:cubicBezTo>
                  <a:pt x="8508447" y="3667157"/>
                  <a:pt x="8507143" y="3665206"/>
                  <a:pt x="8505230" y="3665206"/>
                </a:cubicBezTo>
                <a:lnTo>
                  <a:pt x="8243913" y="3665206"/>
                </a:lnTo>
                <a:cubicBezTo>
                  <a:pt x="8124315" y="3665206"/>
                  <a:pt x="8034883" y="3719792"/>
                  <a:pt x="7998547" y="3814985"/>
                </a:cubicBezTo>
                <a:lnTo>
                  <a:pt x="7955028" y="3928986"/>
                </a:lnTo>
                <a:cubicBezTo>
                  <a:pt x="7954357" y="3930748"/>
                  <a:pt x="7955661" y="3932649"/>
                  <a:pt x="7957550" y="3932649"/>
                </a:cubicBezTo>
                <a:close/>
                <a:moveTo>
                  <a:pt x="6415824" y="4886974"/>
                </a:moveTo>
                <a:lnTo>
                  <a:pt x="6104528" y="4886974"/>
                </a:lnTo>
                <a:cubicBezTo>
                  <a:pt x="6093417" y="4886974"/>
                  <a:pt x="6085334" y="4875568"/>
                  <a:pt x="6089236" y="4865378"/>
                </a:cubicBezTo>
                <a:lnTo>
                  <a:pt x="6149757" y="4706816"/>
                </a:lnTo>
                <a:cubicBezTo>
                  <a:pt x="6195620" y="4586668"/>
                  <a:pt x="6307173" y="4527406"/>
                  <a:pt x="6438135" y="4527406"/>
                </a:cubicBezTo>
                <a:lnTo>
                  <a:pt x="6744491" y="4527406"/>
                </a:lnTo>
                <a:cubicBezTo>
                  <a:pt x="6757261" y="4527406"/>
                  <a:pt x="6766536" y="4540510"/>
                  <a:pt x="6762063" y="4552221"/>
                </a:cubicBezTo>
                <a:lnTo>
                  <a:pt x="6704976" y="4690505"/>
                </a:lnTo>
                <a:cubicBezTo>
                  <a:pt x="6659443" y="4809803"/>
                  <a:pt x="6545874" y="4886974"/>
                  <a:pt x="6415824" y="4886974"/>
                </a:cubicBezTo>
                <a:close/>
                <a:moveTo>
                  <a:pt x="6151772" y="4840905"/>
                </a:moveTo>
                <a:lnTo>
                  <a:pt x="6415824" y="4840905"/>
                </a:lnTo>
                <a:cubicBezTo>
                  <a:pt x="6526656" y="4840905"/>
                  <a:pt x="6623271" y="4775420"/>
                  <a:pt x="6661963" y="4674080"/>
                </a:cubicBezTo>
                <a:lnTo>
                  <a:pt x="6662179" y="4673497"/>
                </a:lnTo>
                <a:lnTo>
                  <a:pt x="6662420" y="4672926"/>
                </a:lnTo>
                <a:lnTo>
                  <a:pt x="6701948" y="4577188"/>
                </a:lnTo>
                <a:cubicBezTo>
                  <a:pt x="6702670" y="4575414"/>
                  <a:pt x="6701365" y="4573462"/>
                  <a:pt x="6699452" y="4573462"/>
                </a:cubicBezTo>
                <a:lnTo>
                  <a:pt x="6438135" y="4573462"/>
                </a:lnTo>
                <a:cubicBezTo>
                  <a:pt x="6318537" y="4573462"/>
                  <a:pt x="6229105" y="4628061"/>
                  <a:pt x="6192769" y="4723241"/>
                </a:cubicBezTo>
                <a:lnTo>
                  <a:pt x="6149250" y="4837255"/>
                </a:lnTo>
                <a:cubicBezTo>
                  <a:pt x="6148579" y="4839017"/>
                  <a:pt x="6149884" y="4840905"/>
                  <a:pt x="6151772" y="4840905"/>
                </a:cubicBezTo>
                <a:close/>
                <a:moveTo>
                  <a:pt x="4921597" y="5335412"/>
                </a:moveTo>
                <a:lnTo>
                  <a:pt x="5232907" y="5335412"/>
                </a:lnTo>
                <a:cubicBezTo>
                  <a:pt x="5362944" y="5335412"/>
                  <a:pt x="5476512" y="5258254"/>
                  <a:pt x="5522045" y="5138955"/>
                </a:cubicBezTo>
                <a:lnTo>
                  <a:pt x="5579146" y="5000659"/>
                </a:lnTo>
                <a:cubicBezTo>
                  <a:pt x="5583618" y="4988948"/>
                  <a:pt x="5574344" y="4975856"/>
                  <a:pt x="5561561" y="4975856"/>
                </a:cubicBezTo>
                <a:lnTo>
                  <a:pt x="5255217" y="4975856"/>
                </a:lnTo>
                <a:cubicBezTo>
                  <a:pt x="5124255" y="4975856"/>
                  <a:pt x="5012689" y="5035119"/>
                  <a:pt x="4966839" y="5155254"/>
                </a:cubicBezTo>
                <a:lnTo>
                  <a:pt x="4906305" y="5313816"/>
                </a:lnTo>
                <a:cubicBezTo>
                  <a:pt x="4902416" y="5324018"/>
                  <a:pt x="4910486" y="5335412"/>
                  <a:pt x="4921597" y="5335412"/>
                </a:cubicBezTo>
                <a:close/>
                <a:moveTo>
                  <a:pt x="7284203" y="2715937"/>
                </a:moveTo>
                <a:lnTo>
                  <a:pt x="7590558" y="2715937"/>
                </a:lnTo>
                <a:lnTo>
                  <a:pt x="7590558" y="2715937"/>
                </a:lnTo>
                <a:cubicBezTo>
                  <a:pt x="7603329" y="2715937"/>
                  <a:pt x="7612602" y="2729029"/>
                  <a:pt x="7608131" y="2740752"/>
                </a:cubicBezTo>
                <a:lnTo>
                  <a:pt x="7551043" y="2879036"/>
                </a:lnTo>
                <a:cubicBezTo>
                  <a:pt x="7505510" y="2998335"/>
                  <a:pt x="7391929" y="3075493"/>
                  <a:pt x="7261892" y="3075493"/>
                </a:cubicBezTo>
                <a:lnTo>
                  <a:pt x="6950595" y="3075493"/>
                </a:lnTo>
                <a:cubicBezTo>
                  <a:pt x="6939484" y="3075493"/>
                  <a:pt x="6931401" y="3064099"/>
                  <a:pt x="6935303" y="3053910"/>
                </a:cubicBezTo>
                <a:lnTo>
                  <a:pt x="6995824" y="2895347"/>
                </a:lnTo>
                <a:cubicBezTo>
                  <a:pt x="7041687" y="2775200"/>
                  <a:pt x="7153240" y="2715937"/>
                  <a:pt x="7284203" y="2715937"/>
                </a:cubicBezTo>
                <a:close/>
                <a:moveTo>
                  <a:pt x="7545519" y="2761994"/>
                </a:moveTo>
                <a:lnTo>
                  <a:pt x="7284203" y="2761994"/>
                </a:lnTo>
                <a:cubicBezTo>
                  <a:pt x="7164604" y="2761994"/>
                  <a:pt x="7075172" y="2816592"/>
                  <a:pt x="7038837" y="2911773"/>
                </a:cubicBezTo>
                <a:lnTo>
                  <a:pt x="6995318" y="3025786"/>
                </a:lnTo>
                <a:cubicBezTo>
                  <a:pt x="6994646" y="3027548"/>
                  <a:pt x="6995951" y="3029436"/>
                  <a:pt x="6997838" y="3029436"/>
                </a:cubicBezTo>
                <a:lnTo>
                  <a:pt x="7261879" y="3029436"/>
                </a:lnTo>
                <a:cubicBezTo>
                  <a:pt x="7372723" y="3029436"/>
                  <a:pt x="7469338" y="2963951"/>
                  <a:pt x="7508031" y="2862598"/>
                </a:cubicBezTo>
                <a:lnTo>
                  <a:pt x="7508246" y="2862028"/>
                </a:lnTo>
                <a:lnTo>
                  <a:pt x="7508474" y="2861458"/>
                </a:lnTo>
                <a:lnTo>
                  <a:pt x="7548002" y="2765720"/>
                </a:lnTo>
                <a:cubicBezTo>
                  <a:pt x="7548737" y="2763945"/>
                  <a:pt x="7547432" y="2761994"/>
                  <a:pt x="7545519" y="2761994"/>
                </a:cubicBezTo>
                <a:close/>
                <a:moveTo>
                  <a:pt x="5590877" y="5335412"/>
                </a:moveTo>
                <a:lnTo>
                  <a:pt x="5902174" y="5335412"/>
                </a:lnTo>
                <a:cubicBezTo>
                  <a:pt x="6032211" y="5335412"/>
                  <a:pt x="6145779" y="5258254"/>
                  <a:pt x="6191325" y="5138955"/>
                </a:cubicBezTo>
                <a:lnTo>
                  <a:pt x="6248413" y="5000659"/>
                </a:lnTo>
                <a:cubicBezTo>
                  <a:pt x="6252885" y="4988948"/>
                  <a:pt x="6243611" y="4975856"/>
                  <a:pt x="6230841" y="4975856"/>
                </a:cubicBezTo>
                <a:lnTo>
                  <a:pt x="5924485" y="4975856"/>
                </a:lnTo>
                <a:cubicBezTo>
                  <a:pt x="5793522" y="4975856"/>
                  <a:pt x="5681957" y="5035119"/>
                  <a:pt x="5636107" y="5155254"/>
                </a:cubicBezTo>
                <a:lnTo>
                  <a:pt x="5575573" y="5313816"/>
                </a:lnTo>
                <a:cubicBezTo>
                  <a:pt x="5571683" y="5324018"/>
                  <a:pt x="5579766" y="5335412"/>
                  <a:pt x="5590877" y="5335412"/>
                </a:cubicBezTo>
                <a:close/>
                <a:moveTo>
                  <a:pt x="624481" y="1985824"/>
                </a:moveTo>
                <a:lnTo>
                  <a:pt x="563957" y="2144386"/>
                </a:lnTo>
                <a:cubicBezTo>
                  <a:pt x="560059" y="2154575"/>
                  <a:pt x="568139" y="2165982"/>
                  <a:pt x="579248" y="2165982"/>
                </a:cubicBezTo>
                <a:lnTo>
                  <a:pt x="890549" y="2165982"/>
                </a:lnTo>
                <a:cubicBezTo>
                  <a:pt x="1020594" y="2165982"/>
                  <a:pt x="1134167" y="2088811"/>
                  <a:pt x="1179697" y="1969512"/>
                </a:cubicBezTo>
                <a:lnTo>
                  <a:pt x="1236789" y="1831228"/>
                </a:lnTo>
                <a:cubicBezTo>
                  <a:pt x="1241261" y="1819505"/>
                  <a:pt x="1231989" y="1806413"/>
                  <a:pt x="1219214" y="1806413"/>
                </a:cubicBezTo>
                <a:lnTo>
                  <a:pt x="912862" y="1806413"/>
                </a:lnTo>
                <a:cubicBezTo>
                  <a:pt x="781895" y="1806413"/>
                  <a:pt x="670339" y="1865676"/>
                  <a:pt x="624481" y="1985824"/>
                </a:cubicBezTo>
                <a:close/>
                <a:moveTo>
                  <a:pt x="3908726" y="6217028"/>
                </a:moveTo>
                <a:lnTo>
                  <a:pt x="3969247" y="6058466"/>
                </a:lnTo>
                <a:cubicBezTo>
                  <a:pt x="4015097" y="5938318"/>
                  <a:pt x="4126663" y="5879055"/>
                  <a:pt x="4257625" y="5879055"/>
                </a:cubicBezTo>
                <a:lnTo>
                  <a:pt x="4563981" y="5879055"/>
                </a:lnTo>
                <a:cubicBezTo>
                  <a:pt x="4576739" y="5879055"/>
                  <a:pt x="4586013" y="5892160"/>
                  <a:pt x="4581554" y="5903871"/>
                </a:cubicBezTo>
                <a:lnTo>
                  <a:pt x="4524466" y="6042155"/>
                </a:lnTo>
                <a:cubicBezTo>
                  <a:pt x="4478920" y="6161453"/>
                  <a:pt x="4365353" y="6238624"/>
                  <a:pt x="4235302" y="6238624"/>
                </a:cubicBezTo>
                <a:lnTo>
                  <a:pt x="3924018" y="6238624"/>
                </a:lnTo>
                <a:cubicBezTo>
                  <a:pt x="3912907" y="6238624"/>
                  <a:pt x="3904824" y="6227218"/>
                  <a:pt x="3908726" y="6217028"/>
                </a:cubicBezTo>
                <a:close/>
                <a:moveTo>
                  <a:pt x="3971262" y="6192555"/>
                </a:moveTo>
                <a:lnTo>
                  <a:pt x="4235302" y="6192555"/>
                </a:lnTo>
                <a:cubicBezTo>
                  <a:pt x="4346146" y="6192555"/>
                  <a:pt x="4442762" y="6127069"/>
                  <a:pt x="4481454" y="6025729"/>
                </a:cubicBezTo>
                <a:lnTo>
                  <a:pt x="4481669" y="6025146"/>
                </a:lnTo>
                <a:lnTo>
                  <a:pt x="4481897" y="6024576"/>
                </a:lnTo>
                <a:lnTo>
                  <a:pt x="4521425" y="5928838"/>
                </a:lnTo>
                <a:cubicBezTo>
                  <a:pt x="4522160" y="5927064"/>
                  <a:pt x="4520855" y="5925112"/>
                  <a:pt x="4518942" y="5925112"/>
                </a:cubicBezTo>
                <a:lnTo>
                  <a:pt x="4257625" y="5925112"/>
                </a:lnTo>
                <a:cubicBezTo>
                  <a:pt x="4138027" y="5925112"/>
                  <a:pt x="4048595" y="5979711"/>
                  <a:pt x="4012259" y="6074891"/>
                </a:cubicBezTo>
                <a:lnTo>
                  <a:pt x="3968740" y="6188905"/>
                </a:lnTo>
                <a:cubicBezTo>
                  <a:pt x="3968069" y="6190666"/>
                  <a:pt x="3969374" y="6192555"/>
                  <a:pt x="3971262" y="6192555"/>
                </a:cubicBezTo>
                <a:close/>
                <a:moveTo>
                  <a:pt x="384136" y="2254863"/>
                </a:moveTo>
                <a:lnTo>
                  <a:pt x="690488" y="2254863"/>
                </a:lnTo>
                <a:cubicBezTo>
                  <a:pt x="703257" y="2254863"/>
                  <a:pt x="712529" y="2267955"/>
                  <a:pt x="708063" y="2279666"/>
                </a:cubicBezTo>
                <a:lnTo>
                  <a:pt x="650972" y="2417950"/>
                </a:lnTo>
                <a:cubicBezTo>
                  <a:pt x="605429" y="2537261"/>
                  <a:pt x="491863" y="2614420"/>
                  <a:pt x="361818" y="2614420"/>
                </a:cubicBezTo>
                <a:lnTo>
                  <a:pt x="50523" y="2614420"/>
                </a:lnTo>
                <a:cubicBezTo>
                  <a:pt x="39407" y="2614420"/>
                  <a:pt x="31334" y="2603026"/>
                  <a:pt x="35224" y="2592823"/>
                </a:cubicBezTo>
                <a:lnTo>
                  <a:pt x="95756" y="2434261"/>
                </a:lnTo>
                <a:cubicBezTo>
                  <a:pt x="141613" y="2314126"/>
                  <a:pt x="253175" y="2254863"/>
                  <a:pt x="384136" y="2254863"/>
                </a:cubicBezTo>
                <a:close/>
                <a:moveTo>
                  <a:pt x="645440" y="2300920"/>
                </a:moveTo>
                <a:lnTo>
                  <a:pt x="384136" y="2300920"/>
                </a:lnTo>
                <a:cubicBezTo>
                  <a:pt x="264533" y="2300920"/>
                  <a:pt x="175100" y="2355506"/>
                  <a:pt x="138768" y="2450699"/>
                </a:cubicBezTo>
                <a:lnTo>
                  <a:pt x="95248" y="2564700"/>
                </a:lnTo>
                <a:cubicBezTo>
                  <a:pt x="94574" y="2566462"/>
                  <a:pt x="95879" y="2568363"/>
                  <a:pt x="97765" y="2568363"/>
                </a:cubicBezTo>
                <a:lnTo>
                  <a:pt x="361816" y="2568363"/>
                </a:lnTo>
                <a:cubicBezTo>
                  <a:pt x="472653" y="2568363"/>
                  <a:pt x="569269" y="2502877"/>
                  <a:pt x="607951" y="2401525"/>
                </a:cubicBezTo>
                <a:lnTo>
                  <a:pt x="608174" y="2400942"/>
                </a:lnTo>
                <a:lnTo>
                  <a:pt x="608409" y="2400371"/>
                </a:lnTo>
                <a:lnTo>
                  <a:pt x="647932" y="2304646"/>
                </a:lnTo>
                <a:cubicBezTo>
                  <a:pt x="648668" y="2302872"/>
                  <a:pt x="647363" y="2300920"/>
                  <a:pt x="645439" y="2300920"/>
                </a:cubicBezTo>
                <a:close/>
                <a:moveTo>
                  <a:pt x="1888496" y="1806413"/>
                </a:moveTo>
                <a:lnTo>
                  <a:pt x="1582127" y="1806413"/>
                </a:lnTo>
                <a:cubicBezTo>
                  <a:pt x="1451165" y="1806413"/>
                  <a:pt x="1339612" y="1865676"/>
                  <a:pt x="1293749" y="1985824"/>
                </a:cubicBezTo>
                <a:lnTo>
                  <a:pt x="1233225" y="2144386"/>
                </a:lnTo>
                <a:cubicBezTo>
                  <a:pt x="1229334" y="2154575"/>
                  <a:pt x="1237407" y="2165982"/>
                  <a:pt x="1248517" y="2165982"/>
                </a:cubicBezTo>
                <a:lnTo>
                  <a:pt x="1559816" y="2165982"/>
                </a:lnTo>
                <a:cubicBezTo>
                  <a:pt x="1689866" y="2165982"/>
                  <a:pt x="1803434" y="2088811"/>
                  <a:pt x="1848967" y="1969512"/>
                </a:cubicBezTo>
                <a:lnTo>
                  <a:pt x="1906068" y="1831228"/>
                </a:lnTo>
                <a:cubicBezTo>
                  <a:pt x="1910527" y="1819505"/>
                  <a:pt x="1901253" y="1806413"/>
                  <a:pt x="1888483" y="1806413"/>
                </a:cubicBezTo>
                <a:close/>
                <a:moveTo>
                  <a:pt x="4790052" y="2434261"/>
                </a:moveTo>
                <a:lnTo>
                  <a:pt x="4729518" y="2592823"/>
                </a:lnTo>
                <a:cubicBezTo>
                  <a:pt x="4725629" y="2603026"/>
                  <a:pt x="4733699" y="2614420"/>
                  <a:pt x="4744823" y="2614420"/>
                </a:cubicBezTo>
                <a:lnTo>
                  <a:pt x="5056119" y="2614420"/>
                </a:lnTo>
                <a:cubicBezTo>
                  <a:pt x="5186157" y="2614420"/>
                  <a:pt x="5299724" y="2537261"/>
                  <a:pt x="5345258" y="2417950"/>
                </a:cubicBezTo>
                <a:lnTo>
                  <a:pt x="5402358" y="2279666"/>
                </a:lnTo>
                <a:cubicBezTo>
                  <a:pt x="5406831" y="2267955"/>
                  <a:pt x="5397557" y="2254863"/>
                  <a:pt x="5384786" y="2254863"/>
                </a:cubicBezTo>
                <a:lnTo>
                  <a:pt x="5078430" y="2254863"/>
                </a:lnTo>
                <a:cubicBezTo>
                  <a:pt x="4947468" y="2254863"/>
                  <a:pt x="4835915" y="2314126"/>
                  <a:pt x="4790052" y="2434261"/>
                </a:cubicBezTo>
                <a:close/>
                <a:moveTo>
                  <a:pt x="2248569" y="1806413"/>
                </a:moveTo>
                <a:lnTo>
                  <a:pt x="2554925" y="1806413"/>
                </a:lnTo>
                <a:cubicBezTo>
                  <a:pt x="2567696" y="1806413"/>
                  <a:pt x="2576970" y="1819518"/>
                  <a:pt x="2572497" y="1831228"/>
                </a:cubicBezTo>
                <a:lnTo>
                  <a:pt x="2515410" y="1969512"/>
                </a:lnTo>
                <a:cubicBezTo>
                  <a:pt x="2469864" y="2088811"/>
                  <a:pt x="2356296" y="2165982"/>
                  <a:pt x="2226258" y="2165982"/>
                </a:cubicBezTo>
                <a:lnTo>
                  <a:pt x="1914962" y="2165982"/>
                </a:lnTo>
                <a:cubicBezTo>
                  <a:pt x="1903851" y="2165982"/>
                  <a:pt x="1895768" y="2154575"/>
                  <a:pt x="1899670" y="2144386"/>
                </a:cubicBezTo>
                <a:lnTo>
                  <a:pt x="1960191" y="1985824"/>
                </a:lnTo>
                <a:cubicBezTo>
                  <a:pt x="2006054" y="1865688"/>
                  <a:pt x="2117619" y="1806413"/>
                  <a:pt x="2248569" y="1806413"/>
                </a:cubicBezTo>
                <a:close/>
                <a:moveTo>
                  <a:pt x="2509873" y="1852470"/>
                </a:moveTo>
                <a:lnTo>
                  <a:pt x="2248569" y="1852470"/>
                </a:lnTo>
                <a:cubicBezTo>
                  <a:pt x="2128971" y="1852470"/>
                  <a:pt x="2039539" y="1907069"/>
                  <a:pt x="2003203" y="2002249"/>
                </a:cubicBezTo>
                <a:lnTo>
                  <a:pt x="1959684" y="2116263"/>
                </a:lnTo>
                <a:cubicBezTo>
                  <a:pt x="1959013" y="2118024"/>
                  <a:pt x="1960318" y="2119925"/>
                  <a:pt x="1962205" y="2119925"/>
                </a:cubicBezTo>
                <a:lnTo>
                  <a:pt x="2226258" y="2119925"/>
                </a:lnTo>
                <a:cubicBezTo>
                  <a:pt x="2337089" y="2119925"/>
                  <a:pt x="2433705" y="2054427"/>
                  <a:pt x="2472385" y="1953087"/>
                </a:cubicBezTo>
                <a:lnTo>
                  <a:pt x="2472613" y="1952504"/>
                </a:lnTo>
                <a:lnTo>
                  <a:pt x="2472841" y="1951934"/>
                </a:lnTo>
                <a:lnTo>
                  <a:pt x="2512369" y="1856209"/>
                </a:lnTo>
                <a:cubicBezTo>
                  <a:pt x="2513104" y="1854421"/>
                  <a:pt x="2511799" y="1852482"/>
                  <a:pt x="2509873" y="1852482"/>
                </a:cubicBezTo>
                <a:close/>
                <a:moveTo>
                  <a:pt x="3085286" y="1351651"/>
                </a:moveTo>
                <a:lnTo>
                  <a:pt x="2778943" y="1351651"/>
                </a:lnTo>
                <a:cubicBezTo>
                  <a:pt x="2647981" y="1351651"/>
                  <a:pt x="2536415" y="1410927"/>
                  <a:pt x="2490565" y="1531062"/>
                </a:cubicBezTo>
                <a:lnTo>
                  <a:pt x="2430031" y="1689624"/>
                </a:lnTo>
                <a:cubicBezTo>
                  <a:pt x="2426142" y="1699814"/>
                  <a:pt x="2434212" y="1711220"/>
                  <a:pt x="2445323" y="1711220"/>
                </a:cubicBezTo>
                <a:lnTo>
                  <a:pt x="2756620" y="1711220"/>
                </a:lnTo>
                <a:cubicBezTo>
                  <a:pt x="2886670" y="1711220"/>
                  <a:pt x="3000225" y="1634049"/>
                  <a:pt x="3045771" y="1514750"/>
                </a:cubicBezTo>
                <a:lnTo>
                  <a:pt x="3102871" y="1376467"/>
                </a:lnTo>
                <a:cubicBezTo>
                  <a:pt x="3107331" y="1364756"/>
                  <a:pt x="3098057" y="1351651"/>
                  <a:pt x="3085286" y="1351651"/>
                </a:cubicBezTo>
                <a:close/>
                <a:moveTo>
                  <a:pt x="64039" y="4552221"/>
                </a:moveTo>
                <a:cubicBezTo>
                  <a:pt x="68512" y="4540510"/>
                  <a:pt x="59233" y="4527406"/>
                  <a:pt x="46465" y="4527406"/>
                </a:cubicBezTo>
                <a:lnTo>
                  <a:pt x="37" y="4527406"/>
                </a:lnTo>
                <a:lnTo>
                  <a:pt x="37" y="4706715"/>
                </a:lnTo>
                <a:cubicBezTo>
                  <a:pt x="2431" y="4701366"/>
                  <a:pt x="4837" y="4696031"/>
                  <a:pt x="6947" y="4690505"/>
                </a:cubicBezTo>
                <a:lnTo>
                  <a:pt x="64038" y="4552221"/>
                </a:lnTo>
                <a:close/>
                <a:moveTo>
                  <a:pt x="8613399" y="4072643"/>
                </a:moveTo>
                <a:lnTo>
                  <a:pt x="8613399" y="4072643"/>
                </a:lnTo>
                <a:cubicBezTo>
                  <a:pt x="8613399" y="4072643"/>
                  <a:pt x="8307057" y="4072643"/>
                  <a:pt x="8307057" y="4072643"/>
                </a:cubicBezTo>
                <a:cubicBezTo>
                  <a:pt x="8176095" y="4072643"/>
                  <a:pt x="8064529" y="4131919"/>
                  <a:pt x="8018666" y="4252054"/>
                </a:cubicBezTo>
                <a:lnTo>
                  <a:pt x="7958145" y="4410616"/>
                </a:lnTo>
                <a:cubicBezTo>
                  <a:pt x="7954242" y="4420806"/>
                  <a:pt x="7962325" y="4432212"/>
                  <a:pt x="7973436" y="4432212"/>
                </a:cubicBezTo>
                <a:lnTo>
                  <a:pt x="8284733" y="4432212"/>
                </a:lnTo>
                <a:cubicBezTo>
                  <a:pt x="8414783" y="4432212"/>
                  <a:pt x="8528350" y="4355042"/>
                  <a:pt x="8573884" y="4235743"/>
                </a:cubicBezTo>
                <a:lnTo>
                  <a:pt x="8630972" y="4097459"/>
                </a:lnTo>
                <a:cubicBezTo>
                  <a:pt x="8635444" y="4085748"/>
                  <a:pt x="8626170" y="4072643"/>
                  <a:pt x="8613399" y="4072643"/>
                </a:cubicBezTo>
                <a:close/>
                <a:moveTo>
                  <a:pt x="92" y="1908551"/>
                </a:moveTo>
                <a:lnTo>
                  <a:pt x="92" y="1997902"/>
                </a:lnTo>
                <a:cubicBezTo>
                  <a:pt x="37488" y="1905459"/>
                  <a:pt x="125869" y="1852470"/>
                  <a:pt x="243599" y="1852470"/>
                </a:cubicBezTo>
                <a:lnTo>
                  <a:pt x="504909" y="1852470"/>
                </a:lnTo>
                <a:cubicBezTo>
                  <a:pt x="506827" y="1852470"/>
                  <a:pt x="508132" y="1854421"/>
                  <a:pt x="507402" y="1856196"/>
                </a:cubicBezTo>
                <a:lnTo>
                  <a:pt x="467873" y="1951934"/>
                </a:lnTo>
                <a:lnTo>
                  <a:pt x="467637" y="1952504"/>
                </a:lnTo>
                <a:lnTo>
                  <a:pt x="467420" y="1953087"/>
                </a:lnTo>
                <a:cubicBezTo>
                  <a:pt x="428732" y="2054427"/>
                  <a:pt x="332116" y="2119925"/>
                  <a:pt x="221279" y="2119925"/>
                </a:cubicBezTo>
                <a:lnTo>
                  <a:pt x="92" y="2119925"/>
                </a:lnTo>
                <a:lnTo>
                  <a:pt x="86" y="2165982"/>
                </a:lnTo>
                <a:lnTo>
                  <a:pt x="221279" y="2165982"/>
                </a:lnTo>
                <a:cubicBezTo>
                  <a:pt x="351331" y="2165982"/>
                  <a:pt x="464897" y="2088811"/>
                  <a:pt x="510433" y="1969512"/>
                </a:cubicBezTo>
                <a:lnTo>
                  <a:pt x="567524" y="1831228"/>
                </a:lnTo>
                <a:cubicBezTo>
                  <a:pt x="571996" y="1819518"/>
                  <a:pt x="562717" y="1806413"/>
                  <a:pt x="549949" y="1806413"/>
                </a:cubicBezTo>
                <a:lnTo>
                  <a:pt x="549949" y="1806413"/>
                </a:lnTo>
                <a:cubicBezTo>
                  <a:pt x="549949" y="1806413"/>
                  <a:pt x="243597" y="1806413"/>
                  <a:pt x="243597" y="1806413"/>
                </a:cubicBezTo>
                <a:cubicBezTo>
                  <a:pt x="144705" y="1806413"/>
                  <a:pt x="56923" y="1840265"/>
                  <a:pt x="91" y="1908551"/>
                </a:cubicBezTo>
                <a:close/>
                <a:moveTo>
                  <a:pt x="158477" y="5138955"/>
                </a:moveTo>
                <a:lnTo>
                  <a:pt x="215569" y="5000659"/>
                </a:lnTo>
                <a:cubicBezTo>
                  <a:pt x="220041" y="4988948"/>
                  <a:pt x="210762" y="4975856"/>
                  <a:pt x="197994" y="4975856"/>
                </a:cubicBezTo>
                <a:lnTo>
                  <a:pt x="30" y="4975856"/>
                </a:lnTo>
                <a:lnTo>
                  <a:pt x="24" y="5307289"/>
                </a:lnTo>
                <a:cubicBezTo>
                  <a:pt x="71790" y="5274717"/>
                  <a:pt x="129217" y="5215606"/>
                  <a:pt x="158476" y="5138955"/>
                </a:cubicBezTo>
                <a:close/>
                <a:moveTo>
                  <a:pt x="485577" y="1531062"/>
                </a:moveTo>
                <a:lnTo>
                  <a:pt x="425052" y="1689624"/>
                </a:lnTo>
                <a:cubicBezTo>
                  <a:pt x="421155" y="1699814"/>
                  <a:pt x="429234" y="1711220"/>
                  <a:pt x="440344" y="1711220"/>
                </a:cubicBezTo>
                <a:lnTo>
                  <a:pt x="751644" y="1711220"/>
                </a:lnTo>
                <a:cubicBezTo>
                  <a:pt x="881689" y="1711220"/>
                  <a:pt x="995256" y="1634049"/>
                  <a:pt x="1040793" y="1514750"/>
                </a:cubicBezTo>
                <a:lnTo>
                  <a:pt x="1097884" y="1376467"/>
                </a:lnTo>
                <a:cubicBezTo>
                  <a:pt x="1102357" y="1364756"/>
                  <a:pt x="1093084" y="1351651"/>
                  <a:pt x="1080309" y="1351651"/>
                </a:cubicBezTo>
                <a:lnTo>
                  <a:pt x="773957" y="1351651"/>
                </a:lnTo>
                <a:cubicBezTo>
                  <a:pt x="642990" y="1351651"/>
                  <a:pt x="531435" y="1410927"/>
                  <a:pt x="485577" y="1531062"/>
                </a:cubicBezTo>
                <a:close/>
                <a:moveTo>
                  <a:pt x="2579719" y="903208"/>
                </a:moveTo>
                <a:lnTo>
                  <a:pt x="2886075" y="903208"/>
                </a:lnTo>
                <a:cubicBezTo>
                  <a:pt x="2898845" y="903210"/>
                  <a:pt x="2908119" y="916306"/>
                  <a:pt x="2903647" y="928023"/>
                </a:cubicBezTo>
                <a:lnTo>
                  <a:pt x="2846559" y="1066307"/>
                </a:lnTo>
                <a:cubicBezTo>
                  <a:pt x="2801013" y="1185606"/>
                  <a:pt x="2687458" y="1262770"/>
                  <a:pt x="2557408" y="1262770"/>
                </a:cubicBezTo>
                <a:lnTo>
                  <a:pt x="2246111" y="1262770"/>
                </a:lnTo>
                <a:cubicBezTo>
                  <a:pt x="2235000" y="1262770"/>
                  <a:pt x="2226917" y="1251372"/>
                  <a:pt x="2230819" y="1241179"/>
                </a:cubicBezTo>
                <a:lnTo>
                  <a:pt x="2291341" y="1082616"/>
                </a:lnTo>
                <a:cubicBezTo>
                  <a:pt x="2337203" y="962475"/>
                  <a:pt x="2448756" y="903208"/>
                  <a:pt x="2579719" y="903208"/>
                </a:cubicBezTo>
                <a:close/>
                <a:moveTo>
                  <a:pt x="2841035" y="949269"/>
                </a:moveTo>
                <a:lnTo>
                  <a:pt x="2579719" y="949269"/>
                </a:lnTo>
                <a:cubicBezTo>
                  <a:pt x="2460121" y="949269"/>
                  <a:pt x="2370688" y="1003860"/>
                  <a:pt x="2334353" y="1099047"/>
                </a:cubicBezTo>
                <a:lnTo>
                  <a:pt x="2290834" y="1213053"/>
                </a:lnTo>
                <a:cubicBezTo>
                  <a:pt x="2290162" y="1214820"/>
                  <a:pt x="2291467" y="1216712"/>
                  <a:pt x="2293355" y="1216712"/>
                </a:cubicBezTo>
                <a:lnTo>
                  <a:pt x="2557396" y="1216712"/>
                </a:lnTo>
                <a:cubicBezTo>
                  <a:pt x="2668239" y="1216712"/>
                  <a:pt x="2764855" y="1151225"/>
                  <a:pt x="2803534" y="1049878"/>
                </a:cubicBezTo>
                <a:lnTo>
                  <a:pt x="2803762" y="1049297"/>
                </a:lnTo>
                <a:lnTo>
                  <a:pt x="2804003" y="1048723"/>
                </a:lnTo>
                <a:lnTo>
                  <a:pt x="2843519" y="952995"/>
                </a:lnTo>
                <a:cubicBezTo>
                  <a:pt x="2844253" y="951219"/>
                  <a:pt x="2842948" y="949270"/>
                  <a:pt x="2841023" y="949270"/>
                </a:cubicBezTo>
                <a:close/>
                <a:moveTo>
                  <a:pt x="2216807" y="903208"/>
                </a:moveTo>
                <a:lnTo>
                  <a:pt x="1910451" y="903208"/>
                </a:lnTo>
                <a:cubicBezTo>
                  <a:pt x="1779489" y="903208"/>
                  <a:pt x="1667923" y="962476"/>
                  <a:pt x="1622073" y="1082616"/>
                </a:cubicBezTo>
                <a:lnTo>
                  <a:pt x="1561539" y="1241179"/>
                </a:lnTo>
                <a:cubicBezTo>
                  <a:pt x="1557650" y="1251373"/>
                  <a:pt x="1565733" y="1262770"/>
                  <a:pt x="1576844" y="1262770"/>
                </a:cubicBezTo>
                <a:lnTo>
                  <a:pt x="1888141" y="1262770"/>
                </a:lnTo>
                <a:cubicBezTo>
                  <a:pt x="2018178" y="1262770"/>
                  <a:pt x="2131746" y="1185606"/>
                  <a:pt x="2177279" y="1066307"/>
                </a:cubicBezTo>
                <a:lnTo>
                  <a:pt x="2234380" y="928021"/>
                </a:lnTo>
                <a:cubicBezTo>
                  <a:pt x="2238852" y="916307"/>
                  <a:pt x="2229578" y="903208"/>
                  <a:pt x="2216807" y="903208"/>
                </a:cubicBezTo>
                <a:close/>
                <a:moveTo>
                  <a:pt x="1547527" y="903208"/>
                </a:moveTo>
                <a:lnTo>
                  <a:pt x="1241180" y="903208"/>
                </a:lnTo>
                <a:cubicBezTo>
                  <a:pt x="1110213" y="903208"/>
                  <a:pt x="998657" y="962476"/>
                  <a:pt x="952799" y="1082616"/>
                </a:cubicBezTo>
                <a:lnTo>
                  <a:pt x="892275" y="1241179"/>
                </a:lnTo>
                <a:cubicBezTo>
                  <a:pt x="888377" y="1251373"/>
                  <a:pt x="896450" y="1262770"/>
                  <a:pt x="907566" y="1262770"/>
                </a:cubicBezTo>
                <a:lnTo>
                  <a:pt x="1218861" y="1262770"/>
                </a:lnTo>
                <a:cubicBezTo>
                  <a:pt x="1348911" y="1262770"/>
                  <a:pt x="1462478" y="1185606"/>
                  <a:pt x="1508012" y="1066307"/>
                </a:cubicBezTo>
                <a:lnTo>
                  <a:pt x="1565100" y="928021"/>
                </a:lnTo>
                <a:cubicBezTo>
                  <a:pt x="1569572" y="916307"/>
                  <a:pt x="1560298" y="903208"/>
                  <a:pt x="1547527" y="903208"/>
                </a:cubicBezTo>
                <a:close/>
                <a:moveTo>
                  <a:pt x="3253496" y="6238611"/>
                </a:moveTo>
                <a:lnTo>
                  <a:pt x="3564793" y="6238611"/>
                </a:lnTo>
                <a:cubicBezTo>
                  <a:pt x="3694843" y="6238611"/>
                  <a:pt x="3808411" y="6161453"/>
                  <a:pt x="3853944" y="6042155"/>
                </a:cubicBezTo>
                <a:lnTo>
                  <a:pt x="3911045" y="5903871"/>
                </a:lnTo>
                <a:cubicBezTo>
                  <a:pt x="3915504" y="5892160"/>
                  <a:pt x="3906230" y="5879055"/>
                  <a:pt x="3893460" y="5879055"/>
                </a:cubicBezTo>
                <a:lnTo>
                  <a:pt x="3587117" y="5879055"/>
                </a:lnTo>
                <a:cubicBezTo>
                  <a:pt x="3456154" y="5879055"/>
                  <a:pt x="3344589" y="5938318"/>
                  <a:pt x="3298726" y="6058466"/>
                </a:cubicBezTo>
                <a:lnTo>
                  <a:pt x="3238205" y="6217028"/>
                </a:lnTo>
                <a:cubicBezTo>
                  <a:pt x="3234315" y="6227218"/>
                  <a:pt x="3242385" y="6238611"/>
                  <a:pt x="3253496" y="6238611"/>
                </a:cubicBezTo>
                <a:close/>
                <a:moveTo>
                  <a:pt x="1899657" y="6217028"/>
                </a:moveTo>
                <a:lnTo>
                  <a:pt x="1960191" y="6058466"/>
                </a:lnTo>
                <a:cubicBezTo>
                  <a:pt x="2006054" y="5938318"/>
                  <a:pt x="2117607" y="5879055"/>
                  <a:pt x="2248569" y="5879055"/>
                </a:cubicBezTo>
                <a:lnTo>
                  <a:pt x="2554925" y="5879055"/>
                </a:lnTo>
                <a:cubicBezTo>
                  <a:pt x="2567696" y="5879055"/>
                  <a:pt x="2576970" y="5892160"/>
                  <a:pt x="2572497" y="5903871"/>
                </a:cubicBezTo>
                <a:lnTo>
                  <a:pt x="2515410" y="6042155"/>
                </a:lnTo>
                <a:cubicBezTo>
                  <a:pt x="2469864" y="6161453"/>
                  <a:pt x="2356296" y="6238624"/>
                  <a:pt x="2226258" y="6238624"/>
                </a:cubicBezTo>
                <a:lnTo>
                  <a:pt x="1914962" y="6238624"/>
                </a:lnTo>
                <a:cubicBezTo>
                  <a:pt x="1903851" y="6238624"/>
                  <a:pt x="1895768" y="6227218"/>
                  <a:pt x="1899670" y="6217028"/>
                </a:cubicBezTo>
                <a:close/>
                <a:moveTo>
                  <a:pt x="1962205" y="6192555"/>
                </a:moveTo>
                <a:lnTo>
                  <a:pt x="2226258" y="6192555"/>
                </a:lnTo>
                <a:cubicBezTo>
                  <a:pt x="2337089" y="6192555"/>
                  <a:pt x="2433705" y="6127069"/>
                  <a:pt x="2472385" y="6025729"/>
                </a:cubicBezTo>
                <a:lnTo>
                  <a:pt x="2472613" y="6025146"/>
                </a:lnTo>
                <a:lnTo>
                  <a:pt x="2472853" y="6024576"/>
                </a:lnTo>
                <a:lnTo>
                  <a:pt x="2512369" y="5928838"/>
                </a:lnTo>
                <a:cubicBezTo>
                  <a:pt x="2513104" y="5927064"/>
                  <a:pt x="2511799" y="5925112"/>
                  <a:pt x="2509873" y="5925112"/>
                </a:cubicBezTo>
                <a:lnTo>
                  <a:pt x="2248569" y="5925112"/>
                </a:lnTo>
                <a:cubicBezTo>
                  <a:pt x="2128971" y="5925112"/>
                  <a:pt x="2039539" y="5979711"/>
                  <a:pt x="2003203" y="6074891"/>
                </a:cubicBezTo>
                <a:lnTo>
                  <a:pt x="1959684" y="6188905"/>
                </a:lnTo>
                <a:cubicBezTo>
                  <a:pt x="1959013" y="6190666"/>
                  <a:pt x="1960318" y="6192555"/>
                  <a:pt x="1962205" y="6192555"/>
                </a:cubicBezTo>
                <a:close/>
                <a:moveTo>
                  <a:pt x="2584229" y="6238611"/>
                </a:moveTo>
                <a:lnTo>
                  <a:pt x="2895526" y="6238611"/>
                </a:lnTo>
                <a:cubicBezTo>
                  <a:pt x="3025563" y="6238611"/>
                  <a:pt x="3139131" y="6161453"/>
                  <a:pt x="3184677" y="6042155"/>
                </a:cubicBezTo>
                <a:lnTo>
                  <a:pt x="3241765" y="5903871"/>
                </a:lnTo>
                <a:cubicBezTo>
                  <a:pt x="3246237" y="5892160"/>
                  <a:pt x="3236963" y="5879055"/>
                  <a:pt x="3224192" y="5879055"/>
                </a:cubicBezTo>
                <a:lnTo>
                  <a:pt x="2917849" y="5879055"/>
                </a:lnTo>
                <a:cubicBezTo>
                  <a:pt x="2786887" y="5879055"/>
                  <a:pt x="2675321" y="5938318"/>
                  <a:pt x="2629458" y="6058466"/>
                </a:cubicBezTo>
                <a:lnTo>
                  <a:pt x="2568925" y="6217028"/>
                </a:lnTo>
                <a:cubicBezTo>
                  <a:pt x="2565035" y="6227218"/>
                  <a:pt x="2573118" y="6238611"/>
                  <a:pt x="2584229" y="6238611"/>
                </a:cubicBezTo>
                <a:close/>
                <a:moveTo>
                  <a:pt x="440344" y="5783850"/>
                </a:moveTo>
                <a:lnTo>
                  <a:pt x="751644" y="5783850"/>
                </a:lnTo>
                <a:cubicBezTo>
                  <a:pt x="881689" y="5783850"/>
                  <a:pt x="995256" y="5706691"/>
                  <a:pt x="1040793" y="5587393"/>
                </a:cubicBezTo>
                <a:lnTo>
                  <a:pt x="1097884" y="5449109"/>
                </a:lnTo>
                <a:cubicBezTo>
                  <a:pt x="1102357" y="5437398"/>
                  <a:pt x="1093084" y="5424294"/>
                  <a:pt x="1080309" y="5424294"/>
                </a:cubicBezTo>
                <a:lnTo>
                  <a:pt x="773957" y="5424294"/>
                </a:lnTo>
                <a:cubicBezTo>
                  <a:pt x="642990" y="5424294"/>
                  <a:pt x="531435" y="5483556"/>
                  <a:pt x="485577" y="5603704"/>
                </a:cubicBezTo>
                <a:lnTo>
                  <a:pt x="425052" y="5762266"/>
                </a:lnTo>
                <a:cubicBezTo>
                  <a:pt x="421155" y="5772456"/>
                  <a:pt x="429234" y="5783850"/>
                  <a:pt x="440344" y="5783850"/>
                </a:cubicBezTo>
                <a:close/>
                <a:moveTo>
                  <a:pt x="3400979" y="454764"/>
                </a:moveTo>
                <a:lnTo>
                  <a:pt x="3094636" y="454764"/>
                </a:lnTo>
                <a:cubicBezTo>
                  <a:pt x="2963661" y="454764"/>
                  <a:pt x="2852108" y="514031"/>
                  <a:pt x="2806245" y="634172"/>
                </a:cubicBezTo>
                <a:lnTo>
                  <a:pt x="2745724" y="792735"/>
                </a:lnTo>
                <a:cubicBezTo>
                  <a:pt x="2741822" y="802929"/>
                  <a:pt x="2749905" y="814326"/>
                  <a:pt x="2761016" y="814326"/>
                </a:cubicBezTo>
                <a:lnTo>
                  <a:pt x="3072313" y="814326"/>
                </a:lnTo>
                <a:cubicBezTo>
                  <a:pt x="3202363" y="814326"/>
                  <a:pt x="3315918" y="737162"/>
                  <a:pt x="3361464" y="617863"/>
                </a:cubicBezTo>
                <a:lnTo>
                  <a:pt x="3418552" y="479577"/>
                </a:lnTo>
                <a:cubicBezTo>
                  <a:pt x="3423024" y="467863"/>
                  <a:pt x="3413750" y="454764"/>
                  <a:pt x="3400979" y="454764"/>
                </a:cubicBezTo>
                <a:close/>
                <a:moveTo>
                  <a:pt x="1248518" y="6238611"/>
                </a:moveTo>
                <a:lnTo>
                  <a:pt x="1559816" y="6238611"/>
                </a:lnTo>
                <a:cubicBezTo>
                  <a:pt x="1689866" y="6238611"/>
                  <a:pt x="1803434" y="6161453"/>
                  <a:pt x="1848967" y="6042155"/>
                </a:cubicBezTo>
                <a:lnTo>
                  <a:pt x="1906068" y="5903871"/>
                </a:lnTo>
                <a:cubicBezTo>
                  <a:pt x="1910527" y="5892160"/>
                  <a:pt x="1901253" y="5879055"/>
                  <a:pt x="1888496" y="5879055"/>
                </a:cubicBezTo>
                <a:lnTo>
                  <a:pt x="1582127" y="5879055"/>
                </a:lnTo>
                <a:cubicBezTo>
                  <a:pt x="1451165" y="5879055"/>
                  <a:pt x="1339612" y="5938318"/>
                  <a:pt x="1293749" y="6058466"/>
                </a:cubicBezTo>
                <a:lnTo>
                  <a:pt x="1233225" y="6217028"/>
                </a:lnTo>
                <a:cubicBezTo>
                  <a:pt x="1229334" y="6227218"/>
                  <a:pt x="1237407" y="6238611"/>
                  <a:pt x="1248517" y="6238611"/>
                </a:cubicBezTo>
                <a:close/>
                <a:moveTo>
                  <a:pt x="1094328" y="5762266"/>
                </a:moveTo>
                <a:lnTo>
                  <a:pt x="1154859" y="5603704"/>
                </a:lnTo>
                <a:cubicBezTo>
                  <a:pt x="1200711" y="5483556"/>
                  <a:pt x="1312271" y="5424294"/>
                  <a:pt x="1443234" y="5424294"/>
                </a:cubicBezTo>
                <a:lnTo>
                  <a:pt x="1749590" y="5424294"/>
                </a:lnTo>
                <a:cubicBezTo>
                  <a:pt x="1762360" y="5424294"/>
                  <a:pt x="1771634" y="5437398"/>
                  <a:pt x="1767162" y="5449109"/>
                </a:cubicBezTo>
                <a:lnTo>
                  <a:pt x="1710074" y="5587393"/>
                </a:lnTo>
                <a:cubicBezTo>
                  <a:pt x="1664528" y="5706691"/>
                  <a:pt x="1550973" y="5783862"/>
                  <a:pt x="1420923" y="5783862"/>
                </a:cubicBezTo>
                <a:lnTo>
                  <a:pt x="1109620" y="5783862"/>
                </a:lnTo>
                <a:cubicBezTo>
                  <a:pt x="1098509" y="5783862"/>
                  <a:pt x="1090436" y="5772456"/>
                  <a:pt x="1094328" y="5762266"/>
                </a:cubicBezTo>
                <a:close/>
                <a:moveTo>
                  <a:pt x="1156870" y="5737793"/>
                </a:moveTo>
                <a:lnTo>
                  <a:pt x="1420923" y="5737793"/>
                </a:lnTo>
                <a:cubicBezTo>
                  <a:pt x="1531754" y="5737793"/>
                  <a:pt x="1628370" y="5672307"/>
                  <a:pt x="1667062" y="5570968"/>
                </a:cubicBezTo>
                <a:lnTo>
                  <a:pt x="1667277" y="5570385"/>
                </a:lnTo>
                <a:lnTo>
                  <a:pt x="1667518" y="5569814"/>
                </a:lnTo>
                <a:lnTo>
                  <a:pt x="1707033" y="5474076"/>
                </a:lnTo>
                <a:cubicBezTo>
                  <a:pt x="1707768" y="5472302"/>
                  <a:pt x="1706463" y="5470350"/>
                  <a:pt x="1704550" y="5470350"/>
                </a:cubicBezTo>
                <a:lnTo>
                  <a:pt x="1443234" y="5470350"/>
                </a:lnTo>
                <a:cubicBezTo>
                  <a:pt x="1323636" y="5470350"/>
                  <a:pt x="1234203" y="5524949"/>
                  <a:pt x="1197872" y="5620129"/>
                </a:cubicBezTo>
                <a:lnTo>
                  <a:pt x="1154351" y="5734143"/>
                </a:lnTo>
                <a:cubicBezTo>
                  <a:pt x="1153677" y="5735905"/>
                  <a:pt x="1154982" y="5737793"/>
                  <a:pt x="1156869" y="5737793"/>
                </a:cubicBezTo>
                <a:close/>
                <a:moveTo>
                  <a:pt x="212000" y="5313816"/>
                </a:moveTo>
                <a:lnTo>
                  <a:pt x="272531" y="5155254"/>
                </a:lnTo>
                <a:cubicBezTo>
                  <a:pt x="318389" y="5035119"/>
                  <a:pt x="429951" y="4975843"/>
                  <a:pt x="560912" y="4975843"/>
                </a:cubicBezTo>
                <a:lnTo>
                  <a:pt x="867264" y="4975843"/>
                </a:lnTo>
                <a:lnTo>
                  <a:pt x="867264" y="4975843"/>
                </a:lnTo>
                <a:cubicBezTo>
                  <a:pt x="880032" y="4975843"/>
                  <a:pt x="889305" y="4988948"/>
                  <a:pt x="884839" y="5000659"/>
                </a:cubicBezTo>
                <a:lnTo>
                  <a:pt x="827747" y="5138942"/>
                </a:lnTo>
                <a:cubicBezTo>
                  <a:pt x="782205" y="5258241"/>
                  <a:pt x="668639" y="5335412"/>
                  <a:pt x="538594" y="5335412"/>
                </a:cubicBezTo>
                <a:lnTo>
                  <a:pt x="227300" y="5335412"/>
                </a:lnTo>
                <a:cubicBezTo>
                  <a:pt x="216184" y="5335412"/>
                  <a:pt x="208111" y="5324006"/>
                  <a:pt x="212001" y="5313816"/>
                </a:cubicBezTo>
                <a:close/>
                <a:moveTo>
                  <a:pt x="274542" y="5289355"/>
                </a:moveTo>
                <a:lnTo>
                  <a:pt x="538593" y="5289355"/>
                </a:lnTo>
                <a:cubicBezTo>
                  <a:pt x="649430" y="5289355"/>
                  <a:pt x="746046" y="5223870"/>
                  <a:pt x="784728" y="5122517"/>
                </a:cubicBezTo>
                <a:lnTo>
                  <a:pt x="784951" y="5121934"/>
                </a:lnTo>
                <a:lnTo>
                  <a:pt x="785186" y="5121364"/>
                </a:lnTo>
                <a:lnTo>
                  <a:pt x="824709" y="5025626"/>
                </a:lnTo>
                <a:cubicBezTo>
                  <a:pt x="825445" y="5023864"/>
                  <a:pt x="824140" y="5021913"/>
                  <a:pt x="822216" y="5021913"/>
                </a:cubicBezTo>
                <a:lnTo>
                  <a:pt x="560912" y="5021913"/>
                </a:lnTo>
                <a:cubicBezTo>
                  <a:pt x="441309" y="5021913"/>
                  <a:pt x="351875" y="5076498"/>
                  <a:pt x="315544" y="5171679"/>
                </a:cubicBezTo>
                <a:lnTo>
                  <a:pt x="272023" y="5285693"/>
                </a:lnTo>
                <a:cubicBezTo>
                  <a:pt x="271349" y="5287454"/>
                  <a:pt x="272654" y="5289355"/>
                  <a:pt x="274541" y="5289355"/>
                </a:cubicBezTo>
                <a:close/>
                <a:moveTo>
                  <a:pt x="6793788" y="2434261"/>
                </a:moveTo>
                <a:lnTo>
                  <a:pt x="6733254" y="2592823"/>
                </a:lnTo>
                <a:cubicBezTo>
                  <a:pt x="6729364" y="2603026"/>
                  <a:pt x="6737435" y="2614420"/>
                  <a:pt x="6748545" y="2614420"/>
                </a:cubicBezTo>
                <a:lnTo>
                  <a:pt x="7059842" y="2614420"/>
                </a:lnTo>
                <a:cubicBezTo>
                  <a:pt x="7189892" y="2614420"/>
                  <a:pt x="7303459" y="2537261"/>
                  <a:pt x="7348993" y="2417950"/>
                </a:cubicBezTo>
                <a:lnTo>
                  <a:pt x="7406093" y="2279666"/>
                </a:lnTo>
                <a:cubicBezTo>
                  <a:pt x="7410553" y="2267955"/>
                  <a:pt x="7401279" y="2254863"/>
                  <a:pt x="7388508" y="2254863"/>
                </a:cubicBezTo>
                <a:lnTo>
                  <a:pt x="7082165" y="2254863"/>
                </a:lnTo>
                <a:cubicBezTo>
                  <a:pt x="6951203" y="2254863"/>
                  <a:pt x="6839637" y="2314126"/>
                  <a:pt x="6793788" y="2434261"/>
                </a:cubicBezTo>
                <a:close/>
                <a:moveTo>
                  <a:pt x="7460989" y="1351651"/>
                </a:moveTo>
                <a:lnTo>
                  <a:pt x="7767346" y="1351651"/>
                </a:lnTo>
                <a:lnTo>
                  <a:pt x="7767346" y="1351651"/>
                </a:lnTo>
                <a:cubicBezTo>
                  <a:pt x="7780116" y="1351651"/>
                  <a:pt x="7789390" y="1364756"/>
                  <a:pt x="7784917" y="1376467"/>
                </a:cubicBezTo>
                <a:lnTo>
                  <a:pt x="7727830" y="1514750"/>
                </a:lnTo>
                <a:cubicBezTo>
                  <a:pt x="7682297" y="1634049"/>
                  <a:pt x="7568729" y="1711220"/>
                  <a:pt x="7438679" y="1711220"/>
                </a:cubicBezTo>
                <a:lnTo>
                  <a:pt x="7127382" y="1711220"/>
                </a:lnTo>
                <a:cubicBezTo>
                  <a:pt x="7116271" y="1711220"/>
                  <a:pt x="7108188" y="1699814"/>
                  <a:pt x="7112090" y="1689624"/>
                </a:cubicBezTo>
                <a:lnTo>
                  <a:pt x="7172612" y="1531062"/>
                </a:lnTo>
                <a:cubicBezTo>
                  <a:pt x="7218474" y="1410914"/>
                  <a:pt x="7330040" y="1351651"/>
                  <a:pt x="7460989" y="1351651"/>
                </a:cubicBezTo>
                <a:close/>
                <a:moveTo>
                  <a:pt x="7722306" y="1397708"/>
                </a:moveTo>
                <a:lnTo>
                  <a:pt x="7460989" y="1397708"/>
                </a:lnTo>
                <a:cubicBezTo>
                  <a:pt x="7341391" y="1397708"/>
                  <a:pt x="7251959" y="1452307"/>
                  <a:pt x="7215623" y="1547487"/>
                </a:cubicBezTo>
                <a:lnTo>
                  <a:pt x="7172104" y="1661501"/>
                </a:lnTo>
                <a:cubicBezTo>
                  <a:pt x="7171433" y="1663262"/>
                  <a:pt x="7172738" y="1665151"/>
                  <a:pt x="7174626" y="1665151"/>
                </a:cubicBezTo>
                <a:lnTo>
                  <a:pt x="7438679" y="1665151"/>
                </a:lnTo>
                <a:cubicBezTo>
                  <a:pt x="7549510" y="1665151"/>
                  <a:pt x="7646126" y="1599665"/>
                  <a:pt x="7684817" y="1498325"/>
                </a:cubicBezTo>
                <a:lnTo>
                  <a:pt x="7685033" y="1497742"/>
                </a:lnTo>
                <a:lnTo>
                  <a:pt x="7685261" y="1497172"/>
                </a:lnTo>
                <a:lnTo>
                  <a:pt x="7724802" y="1401434"/>
                </a:lnTo>
                <a:cubicBezTo>
                  <a:pt x="7725524" y="1399660"/>
                  <a:pt x="7724219" y="1397720"/>
                  <a:pt x="7722306" y="1397720"/>
                </a:cubicBezTo>
                <a:close/>
                <a:moveTo>
                  <a:pt x="7266288" y="2165982"/>
                </a:moveTo>
                <a:lnTo>
                  <a:pt x="7577572" y="2165982"/>
                </a:lnTo>
                <a:cubicBezTo>
                  <a:pt x="7707635" y="2165982"/>
                  <a:pt x="7821190" y="2088811"/>
                  <a:pt x="7866736" y="1969512"/>
                </a:cubicBezTo>
                <a:lnTo>
                  <a:pt x="7923823" y="1831228"/>
                </a:lnTo>
                <a:cubicBezTo>
                  <a:pt x="7928296" y="1819505"/>
                  <a:pt x="7919022" y="1806413"/>
                  <a:pt x="7906251" y="1806413"/>
                </a:cubicBezTo>
                <a:lnTo>
                  <a:pt x="7599895" y="1806413"/>
                </a:lnTo>
                <a:cubicBezTo>
                  <a:pt x="7468933" y="1806413"/>
                  <a:pt x="7357367" y="1865676"/>
                  <a:pt x="7311518" y="1985824"/>
                </a:cubicBezTo>
                <a:lnTo>
                  <a:pt x="7250984" y="2144386"/>
                </a:lnTo>
                <a:cubicBezTo>
                  <a:pt x="7247094" y="2154575"/>
                  <a:pt x="7255177" y="2165982"/>
                  <a:pt x="7266288" y="2165982"/>
                </a:cubicBezTo>
                <a:close/>
                <a:moveTo>
                  <a:pt x="8336019" y="2895347"/>
                </a:moveTo>
                <a:lnTo>
                  <a:pt x="8275485" y="3053910"/>
                </a:lnTo>
                <a:cubicBezTo>
                  <a:pt x="8271595" y="3064099"/>
                  <a:pt x="8279666" y="3075506"/>
                  <a:pt x="8290777" y="3075506"/>
                </a:cubicBezTo>
                <a:lnTo>
                  <a:pt x="8602073" y="3075506"/>
                </a:lnTo>
                <a:cubicBezTo>
                  <a:pt x="8732124" y="3075506"/>
                  <a:pt x="8845691" y="2998335"/>
                  <a:pt x="8891224" y="2879036"/>
                </a:cubicBezTo>
                <a:lnTo>
                  <a:pt x="8948325" y="2740752"/>
                </a:lnTo>
                <a:cubicBezTo>
                  <a:pt x="8952784" y="2729042"/>
                  <a:pt x="8943511" y="2715937"/>
                  <a:pt x="8930752" y="2715937"/>
                </a:cubicBezTo>
                <a:lnTo>
                  <a:pt x="8930752" y="2715937"/>
                </a:lnTo>
                <a:cubicBezTo>
                  <a:pt x="8930752" y="2715937"/>
                  <a:pt x="8624396" y="2715937"/>
                  <a:pt x="8624396" y="2715937"/>
                </a:cubicBezTo>
                <a:cubicBezTo>
                  <a:pt x="8493434" y="2715937"/>
                  <a:pt x="8381869" y="2775212"/>
                  <a:pt x="8336019" y="2895347"/>
                </a:cubicBezTo>
                <a:close/>
                <a:moveTo>
                  <a:pt x="9181667" y="3782236"/>
                </a:moveTo>
                <a:lnTo>
                  <a:pt x="9238768" y="3643952"/>
                </a:lnTo>
                <a:cubicBezTo>
                  <a:pt x="9243227" y="3632241"/>
                  <a:pt x="9233954" y="3619136"/>
                  <a:pt x="9221183" y="3619136"/>
                </a:cubicBezTo>
                <a:lnTo>
                  <a:pt x="9221183" y="3619136"/>
                </a:lnTo>
                <a:cubicBezTo>
                  <a:pt x="9221183" y="3619136"/>
                  <a:pt x="8914840" y="3619136"/>
                  <a:pt x="8914840" y="3619136"/>
                </a:cubicBezTo>
                <a:cubicBezTo>
                  <a:pt x="8783877" y="3619136"/>
                  <a:pt x="8672312" y="3678412"/>
                  <a:pt x="8626449" y="3798547"/>
                </a:cubicBezTo>
                <a:lnTo>
                  <a:pt x="8565928" y="3957109"/>
                </a:lnTo>
                <a:cubicBezTo>
                  <a:pt x="8562026" y="3967299"/>
                  <a:pt x="8570109" y="3978705"/>
                  <a:pt x="8581220" y="3978705"/>
                </a:cubicBezTo>
                <a:lnTo>
                  <a:pt x="8892516" y="3978705"/>
                </a:lnTo>
                <a:cubicBezTo>
                  <a:pt x="9022567" y="3978705"/>
                  <a:pt x="9136134" y="3901534"/>
                  <a:pt x="9181667" y="3782236"/>
                </a:cubicBezTo>
                <a:close/>
                <a:moveTo>
                  <a:pt x="9091627" y="2254863"/>
                </a:moveTo>
                <a:cubicBezTo>
                  <a:pt x="8960652" y="2254863"/>
                  <a:pt x="8849099" y="2314126"/>
                  <a:pt x="8803248" y="2434261"/>
                </a:cubicBezTo>
                <a:lnTo>
                  <a:pt x="8742715" y="2592823"/>
                </a:lnTo>
                <a:cubicBezTo>
                  <a:pt x="8738826" y="2603026"/>
                  <a:pt x="8746895" y="2614420"/>
                  <a:pt x="8758007" y="2614420"/>
                </a:cubicBezTo>
                <a:lnTo>
                  <a:pt x="9069303" y="2614420"/>
                </a:lnTo>
                <a:cubicBezTo>
                  <a:pt x="9199354" y="2614420"/>
                  <a:pt x="9312921" y="2537261"/>
                  <a:pt x="9358454" y="2417950"/>
                </a:cubicBezTo>
                <a:lnTo>
                  <a:pt x="9415555" y="2279666"/>
                </a:lnTo>
                <a:cubicBezTo>
                  <a:pt x="9420014" y="2267955"/>
                  <a:pt x="9410740" y="2254863"/>
                  <a:pt x="9397970" y="2254863"/>
                </a:cubicBezTo>
                <a:lnTo>
                  <a:pt x="9091627" y="2254863"/>
                </a:lnTo>
                <a:close/>
                <a:moveTo>
                  <a:pt x="9271341" y="3075493"/>
                </a:moveTo>
                <a:lnTo>
                  <a:pt x="8960056" y="3075493"/>
                </a:lnTo>
                <a:cubicBezTo>
                  <a:pt x="8948945" y="3075493"/>
                  <a:pt x="8940862" y="3064099"/>
                  <a:pt x="8944765" y="3053910"/>
                </a:cubicBezTo>
                <a:lnTo>
                  <a:pt x="9005286" y="2895347"/>
                </a:lnTo>
                <a:cubicBezTo>
                  <a:pt x="9051148" y="2775200"/>
                  <a:pt x="9162701" y="2715937"/>
                  <a:pt x="9293664" y="2715937"/>
                </a:cubicBezTo>
                <a:lnTo>
                  <a:pt x="9600020" y="2715937"/>
                </a:lnTo>
                <a:lnTo>
                  <a:pt x="9600020" y="2715937"/>
                </a:lnTo>
                <a:cubicBezTo>
                  <a:pt x="9612790" y="2715937"/>
                  <a:pt x="9622052" y="2729029"/>
                  <a:pt x="9617592" y="2740752"/>
                </a:cubicBezTo>
                <a:lnTo>
                  <a:pt x="9560504" y="2879036"/>
                </a:lnTo>
                <a:cubicBezTo>
                  <a:pt x="9514958" y="2998335"/>
                  <a:pt x="9401391" y="3075493"/>
                  <a:pt x="9271341" y="3075493"/>
                </a:cubicBezTo>
                <a:close/>
                <a:moveTo>
                  <a:pt x="9007300" y="3029436"/>
                </a:moveTo>
                <a:lnTo>
                  <a:pt x="9271341" y="3029436"/>
                </a:lnTo>
                <a:cubicBezTo>
                  <a:pt x="9382184" y="3029436"/>
                  <a:pt x="9478800" y="2963951"/>
                  <a:pt x="9517492" y="2862598"/>
                </a:cubicBezTo>
                <a:lnTo>
                  <a:pt x="9517707" y="2862028"/>
                </a:lnTo>
                <a:lnTo>
                  <a:pt x="9517935" y="2861458"/>
                </a:lnTo>
                <a:lnTo>
                  <a:pt x="9557463" y="2765720"/>
                </a:lnTo>
                <a:cubicBezTo>
                  <a:pt x="9558199" y="2763945"/>
                  <a:pt x="9556893" y="2761994"/>
                  <a:pt x="9554980" y="2761994"/>
                </a:cubicBezTo>
                <a:lnTo>
                  <a:pt x="9293664" y="2761994"/>
                </a:lnTo>
                <a:cubicBezTo>
                  <a:pt x="9174066" y="2761994"/>
                  <a:pt x="9084633" y="2816592"/>
                  <a:pt x="9048298" y="2911773"/>
                </a:cubicBezTo>
                <a:lnTo>
                  <a:pt x="9004779" y="3025774"/>
                </a:lnTo>
                <a:cubicBezTo>
                  <a:pt x="9004107" y="3027548"/>
                  <a:pt x="9005412" y="3029436"/>
                  <a:pt x="9007300" y="3029436"/>
                </a:cubicBezTo>
                <a:close/>
                <a:moveTo>
                  <a:pt x="3552517" y="903208"/>
                </a:moveTo>
                <a:lnTo>
                  <a:pt x="3246161" y="903208"/>
                </a:lnTo>
                <a:cubicBezTo>
                  <a:pt x="3115199" y="903208"/>
                  <a:pt x="3003645" y="962476"/>
                  <a:pt x="2957783" y="1082616"/>
                </a:cubicBezTo>
                <a:lnTo>
                  <a:pt x="2897262" y="1241179"/>
                </a:lnTo>
                <a:cubicBezTo>
                  <a:pt x="2893360" y="1251373"/>
                  <a:pt x="2901443" y="1262770"/>
                  <a:pt x="2912553" y="1262770"/>
                </a:cubicBezTo>
                <a:lnTo>
                  <a:pt x="3223838" y="1262770"/>
                </a:lnTo>
                <a:cubicBezTo>
                  <a:pt x="3353900" y="1262770"/>
                  <a:pt x="3467455" y="1185606"/>
                  <a:pt x="3513001" y="1066307"/>
                </a:cubicBezTo>
                <a:lnTo>
                  <a:pt x="3570089" y="928021"/>
                </a:lnTo>
                <a:cubicBezTo>
                  <a:pt x="3574549" y="916307"/>
                  <a:pt x="3565275" y="903208"/>
                  <a:pt x="3552517" y="903208"/>
                </a:cubicBezTo>
                <a:close/>
                <a:moveTo>
                  <a:pt x="4423821" y="1351651"/>
                </a:moveTo>
                <a:lnTo>
                  <a:pt x="4117465" y="1351651"/>
                </a:lnTo>
                <a:cubicBezTo>
                  <a:pt x="3986516" y="1351651"/>
                  <a:pt x="3874950" y="1410927"/>
                  <a:pt x="3829087" y="1531062"/>
                </a:cubicBezTo>
                <a:lnTo>
                  <a:pt x="3768566" y="1689624"/>
                </a:lnTo>
                <a:cubicBezTo>
                  <a:pt x="3764664" y="1699814"/>
                  <a:pt x="3772747" y="1711220"/>
                  <a:pt x="3783858" y="1711220"/>
                </a:cubicBezTo>
                <a:lnTo>
                  <a:pt x="4095154" y="1711220"/>
                </a:lnTo>
                <a:cubicBezTo>
                  <a:pt x="4225205" y="1711220"/>
                  <a:pt x="4338772" y="1634049"/>
                  <a:pt x="4384306" y="1514750"/>
                </a:cubicBezTo>
                <a:lnTo>
                  <a:pt x="4441393" y="1376467"/>
                </a:lnTo>
                <a:cubicBezTo>
                  <a:pt x="4445866" y="1364756"/>
                  <a:pt x="4436592" y="1351651"/>
                  <a:pt x="4423821" y="1351651"/>
                </a:cubicBezTo>
                <a:close/>
                <a:moveTo>
                  <a:pt x="4638515" y="1985824"/>
                </a:moveTo>
                <a:lnTo>
                  <a:pt x="4577994" y="2144386"/>
                </a:lnTo>
                <a:cubicBezTo>
                  <a:pt x="4574091" y="2154575"/>
                  <a:pt x="4582174" y="2165982"/>
                  <a:pt x="4593286" y="2165982"/>
                </a:cubicBezTo>
                <a:lnTo>
                  <a:pt x="4904582" y="2165982"/>
                </a:lnTo>
                <a:cubicBezTo>
                  <a:pt x="5034633" y="2165982"/>
                  <a:pt x="5148200" y="2088811"/>
                  <a:pt x="5193733" y="1969512"/>
                </a:cubicBezTo>
                <a:lnTo>
                  <a:pt x="5250821" y="1831228"/>
                </a:lnTo>
                <a:cubicBezTo>
                  <a:pt x="5255293" y="1819505"/>
                  <a:pt x="5246019" y="1806413"/>
                  <a:pt x="5233249" y="1806413"/>
                </a:cubicBezTo>
                <a:lnTo>
                  <a:pt x="4926893" y="1806413"/>
                </a:lnTo>
                <a:cubicBezTo>
                  <a:pt x="4795931" y="1806413"/>
                  <a:pt x="4684365" y="1865676"/>
                  <a:pt x="4638515" y="1985824"/>
                </a:cubicBezTo>
                <a:close/>
                <a:moveTo>
                  <a:pt x="4221784" y="903208"/>
                </a:moveTo>
                <a:lnTo>
                  <a:pt x="3915428" y="903208"/>
                </a:lnTo>
                <a:cubicBezTo>
                  <a:pt x="3784466" y="903208"/>
                  <a:pt x="3672913" y="962476"/>
                  <a:pt x="3627050" y="1082616"/>
                </a:cubicBezTo>
                <a:lnTo>
                  <a:pt x="3566529" y="1241179"/>
                </a:lnTo>
                <a:cubicBezTo>
                  <a:pt x="3562627" y="1251373"/>
                  <a:pt x="3570710" y="1262770"/>
                  <a:pt x="3581821" y="1262770"/>
                </a:cubicBezTo>
                <a:lnTo>
                  <a:pt x="3893118" y="1262770"/>
                </a:lnTo>
                <a:cubicBezTo>
                  <a:pt x="4023168" y="1262770"/>
                  <a:pt x="4136735" y="1185606"/>
                  <a:pt x="4182268" y="1066307"/>
                </a:cubicBezTo>
                <a:lnTo>
                  <a:pt x="4239357" y="928021"/>
                </a:lnTo>
                <a:cubicBezTo>
                  <a:pt x="4243829" y="916307"/>
                  <a:pt x="4234555" y="903208"/>
                  <a:pt x="4221784" y="903208"/>
                </a:cubicBezTo>
                <a:close/>
                <a:moveTo>
                  <a:pt x="6230841" y="903208"/>
                </a:moveTo>
                <a:lnTo>
                  <a:pt x="5924485" y="903208"/>
                </a:lnTo>
                <a:cubicBezTo>
                  <a:pt x="5793522" y="903208"/>
                  <a:pt x="5681957" y="962476"/>
                  <a:pt x="5636107" y="1082616"/>
                </a:cubicBezTo>
                <a:lnTo>
                  <a:pt x="5575573" y="1241179"/>
                </a:lnTo>
                <a:cubicBezTo>
                  <a:pt x="5571683" y="1251373"/>
                  <a:pt x="5579766" y="1262770"/>
                  <a:pt x="5590877" y="1262770"/>
                </a:cubicBezTo>
                <a:lnTo>
                  <a:pt x="5902174" y="1262770"/>
                </a:lnTo>
                <a:cubicBezTo>
                  <a:pt x="6032211" y="1262770"/>
                  <a:pt x="6145779" y="1185606"/>
                  <a:pt x="6191325" y="1066307"/>
                </a:cubicBezTo>
                <a:lnTo>
                  <a:pt x="6248413" y="928021"/>
                </a:lnTo>
                <a:cubicBezTo>
                  <a:pt x="6252885" y="916307"/>
                  <a:pt x="6243611" y="903208"/>
                  <a:pt x="6230841" y="903208"/>
                </a:cubicBezTo>
                <a:close/>
                <a:moveTo>
                  <a:pt x="5457254" y="1351651"/>
                </a:moveTo>
                <a:lnTo>
                  <a:pt x="5763610" y="1351651"/>
                </a:lnTo>
                <a:lnTo>
                  <a:pt x="5763610" y="1351651"/>
                </a:lnTo>
                <a:cubicBezTo>
                  <a:pt x="5776381" y="1351651"/>
                  <a:pt x="5785655" y="1364756"/>
                  <a:pt x="5781182" y="1376467"/>
                </a:cubicBezTo>
                <a:lnTo>
                  <a:pt x="5724095" y="1514750"/>
                </a:lnTo>
                <a:cubicBezTo>
                  <a:pt x="5678561" y="1634049"/>
                  <a:pt x="5564981" y="1711220"/>
                  <a:pt x="5434944" y="1711220"/>
                </a:cubicBezTo>
                <a:lnTo>
                  <a:pt x="5123647" y="1711220"/>
                </a:lnTo>
                <a:cubicBezTo>
                  <a:pt x="5112536" y="1711220"/>
                  <a:pt x="5104453" y="1699814"/>
                  <a:pt x="5108355" y="1689624"/>
                </a:cubicBezTo>
                <a:lnTo>
                  <a:pt x="5168876" y="1531062"/>
                </a:lnTo>
                <a:cubicBezTo>
                  <a:pt x="5214739" y="1410914"/>
                  <a:pt x="5326292" y="1351651"/>
                  <a:pt x="5457254" y="1351651"/>
                </a:cubicBezTo>
                <a:close/>
                <a:moveTo>
                  <a:pt x="5718571" y="1397708"/>
                </a:moveTo>
                <a:lnTo>
                  <a:pt x="5457254" y="1397708"/>
                </a:lnTo>
                <a:cubicBezTo>
                  <a:pt x="5337656" y="1397708"/>
                  <a:pt x="5248224" y="1452307"/>
                  <a:pt x="5211888" y="1547487"/>
                </a:cubicBezTo>
                <a:lnTo>
                  <a:pt x="5168369" y="1661501"/>
                </a:lnTo>
                <a:cubicBezTo>
                  <a:pt x="5167698" y="1663262"/>
                  <a:pt x="5169003" y="1665151"/>
                  <a:pt x="5170878" y="1665151"/>
                </a:cubicBezTo>
                <a:lnTo>
                  <a:pt x="5434931" y="1665151"/>
                </a:lnTo>
                <a:cubicBezTo>
                  <a:pt x="5545775" y="1665151"/>
                  <a:pt x="5642390" y="1599665"/>
                  <a:pt x="5681082" y="1498325"/>
                </a:cubicBezTo>
                <a:lnTo>
                  <a:pt x="5681298" y="1497742"/>
                </a:lnTo>
                <a:lnTo>
                  <a:pt x="5681526" y="1497172"/>
                </a:lnTo>
                <a:lnTo>
                  <a:pt x="5721054" y="1401434"/>
                </a:lnTo>
                <a:cubicBezTo>
                  <a:pt x="5721789" y="1399660"/>
                  <a:pt x="5720484" y="1397720"/>
                  <a:pt x="5718558" y="1397720"/>
                </a:cubicBezTo>
                <a:close/>
                <a:moveTo>
                  <a:pt x="6432877" y="1351651"/>
                </a:moveTo>
                <a:lnTo>
                  <a:pt x="6126534" y="1351651"/>
                </a:lnTo>
                <a:cubicBezTo>
                  <a:pt x="5995572" y="1351651"/>
                  <a:pt x="5884006" y="1410927"/>
                  <a:pt x="5838144" y="1531062"/>
                </a:cubicBezTo>
                <a:lnTo>
                  <a:pt x="5777622" y="1689624"/>
                </a:lnTo>
                <a:cubicBezTo>
                  <a:pt x="5773733" y="1699814"/>
                  <a:pt x="5781803" y="1711220"/>
                  <a:pt x="5792914" y="1711220"/>
                </a:cubicBezTo>
                <a:lnTo>
                  <a:pt x="6104211" y="1711220"/>
                </a:lnTo>
                <a:cubicBezTo>
                  <a:pt x="6234261" y="1711220"/>
                  <a:pt x="6347828" y="1634049"/>
                  <a:pt x="6393362" y="1514750"/>
                </a:cubicBezTo>
                <a:lnTo>
                  <a:pt x="6450462" y="1376467"/>
                </a:lnTo>
                <a:cubicBezTo>
                  <a:pt x="6454935" y="1364756"/>
                  <a:pt x="6445661" y="1351651"/>
                  <a:pt x="6432877" y="1351651"/>
                </a:cubicBezTo>
                <a:close/>
              </a:path>
            </a:pathLst>
          </a:custGeom>
          <a:solidFill>
            <a:srgbClr val="FFFFFF">
              <a:alpha val="5000"/>
            </a:srgbClr>
          </a:solidFill>
          <a:ln w="12666" cap="flat">
            <a:noFill/>
            <a:prstDash val="solid"/>
            <a:miter/>
          </a:ln>
        </p:spPr>
        <p:txBody>
          <a:bodyPr rtlCol="0" anchor="ctr"/>
          <a:lstStyle/>
          <a:p>
            <a:endParaRPr lang="en-US"/>
          </a:p>
        </p:txBody>
      </p:sp>
      <p:sp>
        <p:nvSpPr>
          <p:cNvPr id="44" name="Inner Leaf">
            <a:extLst>
              <a:ext uri="{FF2B5EF4-FFF2-40B4-BE49-F238E27FC236}">
                <a16:creationId xmlns:a16="http://schemas.microsoft.com/office/drawing/2014/main" id="{52DE6502-D5E4-2AA8-89D1-9FACAF131BB7}"/>
              </a:ext>
            </a:extLst>
          </p:cNvPr>
          <p:cNvSpPr/>
          <p:nvPr/>
        </p:nvSpPr>
        <p:spPr>
          <a:xfrm>
            <a:off x="-8965" y="681399"/>
            <a:ext cx="9127951" cy="5497797"/>
          </a:xfrm>
          <a:custGeom>
            <a:avLst/>
            <a:gdLst>
              <a:gd name="connsiteX0" fmla="*/ 0 w 9127951"/>
              <a:gd name="connsiteY0" fmla="*/ 5497798 h 5497797"/>
              <a:gd name="connsiteX1" fmla="*/ 3816044 w 9127951"/>
              <a:gd name="connsiteY1" fmla="*/ 5497798 h 5497797"/>
              <a:gd name="connsiteX2" fmla="*/ 5890589 w 9127951"/>
              <a:gd name="connsiteY2" fmla="*/ 5035093 h 5497797"/>
              <a:gd name="connsiteX3" fmla="*/ 5895674 w 9127951"/>
              <a:gd name="connsiteY3" fmla="*/ 5032551 h 5497797"/>
              <a:gd name="connsiteX4" fmla="*/ 5890589 w 9127951"/>
              <a:gd name="connsiteY4" fmla="*/ 5035093 h 5497797"/>
              <a:gd name="connsiteX5" fmla="*/ 6249058 w 9127951"/>
              <a:gd name="connsiteY5" fmla="*/ 4844418 h 5497797"/>
              <a:gd name="connsiteX6" fmla="*/ 6249058 w 9127951"/>
              <a:gd name="connsiteY6" fmla="*/ 4844418 h 5497797"/>
              <a:gd name="connsiteX7" fmla="*/ 6249058 w 9127951"/>
              <a:gd name="connsiteY7" fmla="*/ 4844418 h 5497797"/>
              <a:gd name="connsiteX8" fmla="*/ 8237164 w 9127951"/>
              <a:gd name="connsiteY8" fmla="*/ 2492759 h 5497797"/>
              <a:gd name="connsiteX9" fmla="*/ 9110455 w 9127951"/>
              <a:gd name="connsiteY9" fmla="*/ 378808 h 5497797"/>
              <a:gd name="connsiteX10" fmla="*/ 8840968 w 9127951"/>
              <a:gd name="connsiteY10" fmla="*/ 0 h 5497797"/>
              <a:gd name="connsiteX11" fmla="*/ 4155446 w 9127951"/>
              <a:gd name="connsiteY11" fmla="*/ 0 h 5497797"/>
              <a:gd name="connsiteX12" fmla="*/ 0 w 9127951"/>
              <a:gd name="connsiteY12" fmla="*/ 2196577 h 5497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127951" h="5497797">
                <a:moveTo>
                  <a:pt x="0" y="5497798"/>
                </a:moveTo>
                <a:lnTo>
                  <a:pt x="3816044" y="5497798"/>
                </a:lnTo>
                <a:cubicBezTo>
                  <a:pt x="4555863" y="5497798"/>
                  <a:pt x="5261361" y="5333817"/>
                  <a:pt x="5890589" y="5035093"/>
                </a:cubicBezTo>
                <a:cubicBezTo>
                  <a:pt x="5891860" y="5035093"/>
                  <a:pt x="5894403" y="5033822"/>
                  <a:pt x="5895674" y="5032551"/>
                </a:cubicBezTo>
                <a:cubicBezTo>
                  <a:pt x="5894403" y="5032551"/>
                  <a:pt x="5891860" y="5033822"/>
                  <a:pt x="5890589" y="5035093"/>
                </a:cubicBezTo>
                <a:cubicBezTo>
                  <a:pt x="6013892" y="4976619"/>
                  <a:pt x="6133382" y="4913061"/>
                  <a:pt x="6249058" y="4844418"/>
                </a:cubicBezTo>
                <a:cubicBezTo>
                  <a:pt x="6249058" y="4844418"/>
                  <a:pt x="6249058" y="4844418"/>
                  <a:pt x="6249058" y="4844418"/>
                </a:cubicBezTo>
                <a:cubicBezTo>
                  <a:pt x="6249058" y="4844418"/>
                  <a:pt x="6249058" y="4844418"/>
                  <a:pt x="6249058" y="4844418"/>
                </a:cubicBezTo>
                <a:cubicBezTo>
                  <a:pt x="7142689" y="4320697"/>
                  <a:pt x="7850728" y="3505879"/>
                  <a:pt x="8237164" y="2492759"/>
                </a:cubicBezTo>
                <a:lnTo>
                  <a:pt x="9110455" y="378808"/>
                </a:lnTo>
                <a:cubicBezTo>
                  <a:pt x="9179098" y="199573"/>
                  <a:pt x="9036728" y="0"/>
                  <a:pt x="8840968" y="0"/>
                </a:cubicBezTo>
                <a:lnTo>
                  <a:pt x="4155446" y="0"/>
                </a:lnTo>
                <a:cubicBezTo>
                  <a:pt x="2364371" y="0"/>
                  <a:pt x="809734" y="727108"/>
                  <a:pt x="0" y="2196577"/>
                </a:cubicBezTo>
              </a:path>
            </a:pathLst>
          </a:custGeom>
          <a:solidFill>
            <a:srgbClr val="FCBD46"/>
          </a:solidFill>
          <a:ln w="12710" cap="flat">
            <a:noFill/>
            <a:prstDash val="solid"/>
            <a:miter/>
          </a:ln>
        </p:spPr>
        <p:txBody>
          <a:bodyPr rtlCol="0" anchor="ctr">
            <a:noAutofit/>
          </a:bodyPr>
          <a:lstStyle/>
          <a:p>
            <a:endParaRPr lang="en-US"/>
          </a:p>
        </p:txBody>
      </p:sp>
      <p:sp>
        <p:nvSpPr>
          <p:cNvPr id="40" name="Proprietary Statement">
            <a:extLst>
              <a:ext uri="{FF2B5EF4-FFF2-40B4-BE49-F238E27FC236}">
                <a16:creationId xmlns:a16="http://schemas.microsoft.com/office/drawing/2014/main" id="{0567C7F8-1C51-DF09-1A17-656492C3B1A6}"/>
              </a:ext>
            </a:extLst>
          </p:cNvPr>
          <p:cNvSpPr txBox="1"/>
          <p:nvPr userDrawn="1"/>
        </p:nvSpPr>
        <p:spPr>
          <a:xfrm rot="5400000">
            <a:off x="11015684" y="1173468"/>
            <a:ext cx="1949939" cy="275129"/>
          </a:xfrm>
          <a:prstGeom prst="rect">
            <a:avLst/>
          </a:prstGeom>
          <a:noFill/>
        </p:spPr>
        <p:txBody>
          <a:bodyPr wrap="square" rtlCol="0">
            <a:noAutofit/>
          </a:bodyPr>
          <a:lstStyle/>
          <a:p>
            <a:r>
              <a:rPr lang="en-US" sz="800">
                <a:solidFill>
                  <a:schemeClr val="bg1"/>
                </a:solidFill>
              </a:rPr>
              <a:t>Proprietary business information of ADM.</a:t>
            </a:r>
          </a:p>
        </p:txBody>
      </p:sp>
      <p:sp>
        <p:nvSpPr>
          <p:cNvPr id="2" name="Copy">
            <a:extLst>
              <a:ext uri="{FF2B5EF4-FFF2-40B4-BE49-F238E27FC236}">
                <a16:creationId xmlns:a16="http://schemas.microsoft.com/office/drawing/2014/main" id="{3F596004-519C-BBE1-D86A-4DCEF4C2F164}"/>
              </a:ext>
            </a:extLst>
          </p:cNvPr>
          <p:cNvSpPr>
            <a:spLocks noGrp="1"/>
          </p:cNvSpPr>
          <p:nvPr>
            <p:ph type="body" sz="quarter" idx="35" hasCustomPrompt="1"/>
          </p:nvPr>
        </p:nvSpPr>
        <p:spPr>
          <a:xfrm>
            <a:off x="1263405" y="4217923"/>
            <a:ext cx="4818072" cy="1069524"/>
          </a:xfrm>
          <a:prstGeom prst="rect">
            <a:avLst/>
          </a:prstGeom>
        </p:spPr>
        <p:txBody>
          <a:bodyPr lIns="0" tIns="0" rIns="0" bIns="0" anchor="t">
            <a:noAutofit/>
          </a:bodyPr>
          <a:lstStyle>
            <a:lvl1pPr marL="0" indent="0">
              <a:lnSpc>
                <a:spcPct val="100000"/>
              </a:lnSpc>
              <a:spcBef>
                <a:spcPts val="0"/>
              </a:spcBef>
              <a:buFont typeface="Arial" panose="020B0604020202020204" pitchFamily="34" charset="0"/>
              <a:buNone/>
              <a:defRPr sz="2400" b="1" i="0">
                <a:solidFill>
                  <a:srgbClr val="012169"/>
                </a:solidFill>
                <a:latin typeface="+mn-lt"/>
                <a:cs typeface="Calibri" panose="020F0502020204030204" pitchFamily="34" charset="0"/>
              </a:defRPr>
            </a:lvl1pPr>
            <a:lvl2pPr marL="290513" indent="-58738">
              <a:lnSpc>
                <a:spcPct val="100000"/>
              </a:lnSpc>
              <a:buFont typeface="Courier New" panose="02070309020205020404" pitchFamily="49" charset="0"/>
              <a:buChar char="o"/>
              <a:tabLst/>
              <a:defRPr kumimoji="0" lang="en-US" sz="1100" b="1" i="0" u="none" strike="noStrike" kern="1200" cap="none" spc="0" normalizeH="0" baseline="0" dirty="0">
                <a:ln>
                  <a:noFill/>
                </a:ln>
                <a:solidFill>
                  <a:srgbClr val="012169"/>
                </a:solidFill>
                <a:effectLst/>
                <a:uLnTx/>
                <a:uFillTx/>
                <a:latin typeface="+mn-lt"/>
                <a:ea typeface="Verdana" panose="020B0604030504040204" pitchFamily="34" charset="0"/>
                <a:cs typeface="Calibri" panose="020F0502020204030204" pitchFamily="34" charset="0"/>
              </a:defRPr>
            </a:lvl2pPr>
            <a:lvl3pPr marL="520700" indent="-171450">
              <a:lnSpc>
                <a:spcPct val="100000"/>
              </a:lnSpc>
              <a:buFont typeface="Wingdings" pitchFamily="2" charset="2"/>
              <a:buChar char="§"/>
              <a:defRPr kumimoji="0" lang="en-US" sz="1100" b="0" i="0" u="none" strike="noStrike" kern="1200" cap="none" spc="0" normalizeH="0" baseline="0" dirty="0">
                <a:ln>
                  <a:noFill/>
                </a:ln>
                <a:solidFill>
                  <a:srgbClr val="012169"/>
                </a:solidFill>
                <a:effectLst/>
                <a:uLnTx/>
                <a:uFillTx/>
                <a:latin typeface="+mn-lt"/>
                <a:ea typeface="Verdana" panose="020B0604030504040204" pitchFamily="34" charset="0"/>
                <a:cs typeface="Calibri" panose="020F0502020204030204" pitchFamily="34" charset="0"/>
              </a:defRPr>
            </a:lvl3pPr>
            <a:lvl4pPr marL="682625" indent="-171450">
              <a:lnSpc>
                <a:spcPct val="100000"/>
              </a:lnSpc>
              <a:defRPr kumimoji="0" lang="en-US" sz="1100" b="0" i="0" u="none" strike="noStrike" kern="1200" cap="none" spc="0" normalizeH="0" baseline="0" dirty="0">
                <a:ln>
                  <a:noFill/>
                </a:ln>
                <a:solidFill>
                  <a:srgbClr val="012169"/>
                </a:solidFill>
                <a:effectLst/>
                <a:uLnTx/>
                <a:uFillTx/>
                <a:latin typeface="+mn-lt"/>
                <a:ea typeface="Verdana" panose="020B0604030504040204" pitchFamily="34" charset="0"/>
                <a:cs typeface="Calibri" panose="020F0502020204030204" pitchFamily="34" charset="0"/>
              </a:defRPr>
            </a:lvl4pPr>
          </a:lstStyle>
          <a:p>
            <a:pPr lvl="0"/>
            <a:r>
              <a:rPr lang="en-US"/>
              <a:t>Text font is Calibri Bold, 24pt</a:t>
            </a:r>
          </a:p>
          <a:p>
            <a:pPr marL="290513" lvl="1" indent="-115888" algn="l" defTabSz="914400" rtl="0" eaLnBrk="1" latinLnBrk="0" hangingPunct="1">
              <a:lnSpc>
                <a:spcPct val="100000"/>
              </a:lnSpc>
              <a:spcBef>
                <a:spcPts val="500"/>
              </a:spcBef>
              <a:buFont typeface="Courier New" panose="02070309020205020404" pitchFamily="49" charset="0"/>
              <a:buChar char="o"/>
              <a:tabLst/>
            </a:pPr>
            <a:r>
              <a:rPr lang="en-US"/>
              <a:t>List Font is Calibri Bold, 11pt</a:t>
            </a:r>
          </a:p>
          <a:p>
            <a:pPr marL="465138" lvl="2" indent="-115888" algn="l" defTabSz="914400" rtl="0" eaLnBrk="1" latinLnBrk="0" hangingPunct="1">
              <a:lnSpc>
                <a:spcPct val="100000"/>
              </a:lnSpc>
              <a:spcBef>
                <a:spcPts val="500"/>
              </a:spcBef>
              <a:buFont typeface="Wingdings" pitchFamily="2" charset="2"/>
              <a:buChar char="§"/>
              <a:tabLst/>
            </a:pPr>
            <a:r>
              <a:rPr lang="en-US"/>
              <a:t>List Font is Calibri, 11pt</a:t>
            </a:r>
          </a:p>
          <a:p>
            <a:pPr marL="628650" lvl="3" indent="-117475" algn="l" defTabSz="914400" rtl="0" eaLnBrk="1" latinLnBrk="0" hangingPunct="1">
              <a:lnSpc>
                <a:spcPct val="100000"/>
              </a:lnSpc>
              <a:spcBef>
                <a:spcPts val="500"/>
              </a:spcBef>
              <a:buFont typeface="Arial" panose="020B0604020202020204" pitchFamily="34" charset="0"/>
              <a:buChar char="•"/>
              <a:tabLst/>
            </a:pPr>
            <a:r>
              <a:rPr lang="en-US"/>
              <a:t>List Font is Calibri, 11pt</a:t>
            </a:r>
          </a:p>
        </p:txBody>
      </p:sp>
      <p:sp>
        <p:nvSpPr>
          <p:cNvPr id="3" name="Title">
            <a:extLst>
              <a:ext uri="{FF2B5EF4-FFF2-40B4-BE49-F238E27FC236}">
                <a16:creationId xmlns:a16="http://schemas.microsoft.com/office/drawing/2014/main" id="{2B78B174-C6E0-2469-EAB4-43BAF65E7C2E}"/>
              </a:ext>
            </a:extLst>
          </p:cNvPr>
          <p:cNvSpPr>
            <a:spLocks noGrp="1"/>
          </p:cNvSpPr>
          <p:nvPr>
            <p:ph type="body" sz="quarter" idx="32" hasCustomPrompt="1"/>
          </p:nvPr>
        </p:nvSpPr>
        <p:spPr>
          <a:xfrm>
            <a:off x="1263405" y="2242017"/>
            <a:ext cx="6686735" cy="1725684"/>
          </a:xfrm>
          <a:prstGeom prst="rect">
            <a:avLst/>
          </a:prstGeom>
        </p:spPr>
        <p:txBody>
          <a:bodyPr lIns="0" tIns="0" rIns="0" bIns="0">
            <a:noAutofit/>
          </a:bodyPr>
          <a:lstStyle>
            <a:lvl1pPr marL="0" indent="0">
              <a:lnSpc>
                <a:spcPct val="100000"/>
              </a:lnSpc>
              <a:spcBef>
                <a:spcPts val="0"/>
              </a:spcBef>
              <a:buNone/>
              <a:defRPr sz="3600" b="1" i="0">
                <a:solidFill>
                  <a:srgbClr val="012169"/>
                </a:solidFill>
                <a:latin typeface="+mj-lt"/>
              </a:defRPr>
            </a:lvl1pPr>
          </a:lstStyle>
          <a:p>
            <a:pPr lvl="0"/>
            <a:r>
              <a:rPr lang="en-US"/>
              <a:t>Title Font is </a:t>
            </a:r>
            <a:br>
              <a:rPr lang="en-US"/>
            </a:br>
            <a:r>
              <a:rPr lang="en-US"/>
              <a:t>Sitka Text Bold, </a:t>
            </a:r>
            <a:br>
              <a:rPr lang="en-US"/>
            </a:br>
            <a:r>
              <a:rPr lang="en-US"/>
              <a:t>36pt in Title Case</a:t>
            </a:r>
          </a:p>
        </p:txBody>
      </p:sp>
      <p:sp>
        <p:nvSpPr>
          <p:cNvPr id="4" name="Section Header">
            <a:extLst>
              <a:ext uri="{FF2B5EF4-FFF2-40B4-BE49-F238E27FC236}">
                <a16:creationId xmlns:a16="http://schemas.microsoft.com/office/drawing/2014/main" id="{9F0789E6-D4F9-81CD-DD5C-DE31E0A7204F}"/>
              </a:ext>
            </a:extLst>
          </p:cNvPr>
          <p:cNvSpPr>
            <a:spLocks noGrp="1"/>
          </p:cNvSpPr>
          <p:nvPr>
            <p:ph type="body" sz="quarter" idx="33" hasCustomPrompt="1"/>
          </p:nvPr>
        </p:nvSpPr>
        <p:spPr>
          <a:xfrm>
            <a:off x="1263405" y="2024474"/>
            <a:ext cx="6684264" cy="169277"/>
          </a:xfrm>
          <a:prstGeom prst="rect">
            <a:avLst/>
          </a:prstGeom>
        </p:spPr>
        <p:txBody>
          <a:bodyPr lIns="0" tIns="0" rIns="0" bIns="0">
            <a:noAutofit/>
          </a:bodyPr>
          <a:lstStyle>
            <a:lvl1pPr marL="0" indent="0">
              <a:lnSpc>
                <a:spcPct val="100000"/>
              </a:lnSpc>
              <a:spcBef>
                <a:spcPts val="0"/>
              </a:spcBef>
              <a:buNone/>
              <a:defRPr sz="1100" b="1">
                <a:solidFill>
                  <a:srgbClr val="012169"/>
                </a:solidFill>
                <a:latin typeface="+mn-lt"/>
              </a:defRPr>
            </a:lvl1pPr>
          </a:lstStyle>
          <a:p>
            <a:pPr lvl="0"/>
            <a:r>
              <a:rPr lang="en-US" dirty="0"/>
              <a:t>Section Header Font is Calibri Bold, 11pt</a:t>
            </a:r>
          </a:p>
        </p:txBody>
      </p:sp>
      <p:sp>
        <p:nvSpPr>
          <p:cNvPr id="5" name="Page Number">
            <a:extLst>
              <a:ext uri="{FF2B5EF4-FFF2-40B4-BE49-F238E27FC236}">
                <a16:creationId xmlns:a16="http://schemas.microsoft.com/office/drawing/2014/main" id="{A8F1851B-4359-D054-E352-5E9A8F3771A3}"/>
              </a:ext>
            </a:extLst>
          </p:cNvPr>
          <p:cNvSpPr txBox="1"/>
          <p:nvPr userDrawn="1"/>
        </p:nvSpPr>
        <p:spPr>
          <a:xfrm>
            <a:off x="11725057" y="76801"/>
            <a:ext cx="583933" cy="153888"/>
          </a:xfrm>
          <a:prstGeom prst="rect">
            <a:avLst/>
          </a:prstGeom>
          <a:noFill/>
        </p:spPr>
        <p:txBody>
          <a:bodyPr wrap="square" lIns="0" tIns="0" rIns="0" bIns="0" rtlCol="0" anchor="ctr" anchorCtr="0">
            <a:noAutofit/>
          </a:bodyPr>
          <a:lstStyle/>
          <a:p>
            <a:pPr algn="ctr"/>
            <a:fld id="{B49023F9-1F1A-4EC8-9204-C35E5AB6C15C}" type="slidenum">
              <a:rPr lang="en-US" sz="1000" smtClean="0">
                <a:solidFill>
                  <a:schemeClr val="bg1"/>
                </a:solidFill>
                <a:latin typeface="+mj-lt"/>
              </a:rPr>
              <a:pPr algn="ctr"/>
              <a:t>‹#›</a:t>
            </a:fld>
            <a:endParaRPr lang="en-US" sz="1000">
              <a:solidFill>
                <a:schemeClr val="bg1"/>
              </a:solidFill>
              <a:latin typeface="+mj-lt"/>
            </a:endParaRPr>
          </a:p>
        </p:txBody>
      </p:sp>
    </p:spTree>
    <p:extLst>
      <p:ext uri="{BB962C8B-B14F-4D97-AF65-F5344CB8AC3E}">
        <p14:creationId xmlns:p14="http://schemas.microsoft.com/office/powerpoint/2010/main" val="329501631"/>
      </p:ext>
    </p:extLst>
  </p:cSld>
  <p:clrMapOvr>
    <a:masterClrMapping/>
  </p:clrMapOvr>
  <p:extLst>
    <p:ext uri="{DCECCB84-F9BA-43D5-87BE-67443E8EF086}">
      <p15:sldGuideLst xmlns:p15="http://schemas.microsoft.com/office/powerpoint/2012/main"/>
    </p:ext>
  </p:extLst>
</p:sldLayout>
</file>

<file path=ppt/slideLayouts/slideLayout69.xml><?xml version="1.0" encoding="utf-8"?>
<p:sldLayout xmlns:a="http://schemas.openxmlformats.org/drawingml/2006/main" xmlns:r="http://schemas.openxmlformats.org/officeDocument/2006/relationships" xmlns:p="http://schemas.openxmlformats.org/presentationml/2006/main" preserve="1" userDrawn="1">
  <p:cSld name="Agenda 1">
    <p:spTree>
      <p:nvGrpSpPr>
        <p:cNvPr id="1" name=""/>
        <p:cNvGrpSpPr/>
        <p:nvPr/>
      </p:nvGrpSpPr>
      <p:grpSpPr>
        <a:xfrm>
          <a:off x="0" y="0"/>
          <a:ext cx="0" cy="0"/>
          <a:chOff x="0" y="0"/>
          <a:chExt cx="0" cy="0"/>
        </a:xfrm>
      </p:grpSpPr>
      <p:sp>
        <p:nvSpPr>
          <p:cNvPr id="2" name="Leaf Panel">
            <a:extLst>
              <a:ext uri="{FF2B5EF4-FFF2-40B4-BE49-F238E27FC236}">
                <a16:creationId xmlns:a16="http://schemas.microsoft.com/office/drawing/2014/main" id="{253AE6B4-16BA-DE09-8022-BA05982493A3}"/>
              </a:ext>
            </a:extLst>
          </p:cNvPr>
          <p:cNvSpPr/>
          <p:nvPr userDrawn="1"/>
        </p:nvSpPr>
        <p:spPr>
          <a:xfrm>
            <a:off x="0" y="-1"/>
            <a:ext cx="7091638" cy="6857744"/>
          </a:xfrm>
          <a:custGeom>
            <a:avLst/>
            <a:gdLst>
              <a:gd name="connsiteX0" fmla="*/ 1881271 w 7091638"/>
              <a:gd name="connsiteY0" fmla="*/ 0 h 6857744"/>
              <a:gd name="connsiteX1" fmla="*/ 1177096 w 7091638"/>
              <a:gd name="connsiteY1" fmla="*/ 284099 h 6857744"/>
              <a:gd name="connsiteX2" fmla="*/ 0 w 7091638"/>
              <a:gd name="connsiteY2" fmla="*/ 284099 h 6857744"/>
              <a:gd name="connsiteX3" fmla="*/ 0 w 7091638"/>
              <a:gd name="connsiteY3" fmla="*/ 6857745 h 6857744"/>
              <a:gd name="connsiteX4" fmla="*/ 5922286 w 7091638"/>
              <a:gd name="connsiteY4" fmla="*/ 2832862 h 6857744"/>
              <a:gd name="connsiteX5" fmla="*/ 7091639 w 7091638"/>
              <a:gd name="connsiteY5" fmla="*/ 0 h 6857744"/>
              <a:gd name="connsiteX6" fmla="*/ 1881271 w 7091638"/>
              <a:gd name="connsiteY6" fmla="*/ 0 h 6857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091638" h="6857744">
                <a:moveTo>
                  <a:pt x="1881271" y="0"/>
                </a:moveTo>
                <a:cubicBezTo>
                  <a:pt x="1699008" y="178816"/>
                  <a:pt x="1449475" y="284099"/>
                  <a:pt x="1177096" y="284099"/>
                </a:cubicBezTo>
                <a:lnTo>
                  <a:pt x="0" y="284099"/>
                </a:lnTo>
                <a:lnTo>
                  <a:pt x="0" y="6857745"/>
                </a:lnTo>
                <a:cubicBezTo>
                  <a:pt x="2663633" y="6857745"/>
                  <a:pt x="4989647" y="5276977"/>
                  <a:pt x="5922286" y="2832862"/>
                </a:cubicBezTo>
                <a:lnTo>
                  <a:pt x="7091639" y="0"/>
                </a:lnTo>
                <a:lnTo>
                  <a:pt x="1881271" y="0"/>
                </a:lnTo>
                <a:close/>
              </a:path>
            </a:pathLst>
          </a:custGeom>
          <a:solidFill>
            <a:srgbClr val="012169"/>
          </a:solidFill>
          <a:ln w="12677" cap="flat">
            <a:noFill/>
            <a:prstDash val="solid"/>
            <a:miter/>
          </a:ln>
        </p:spPr>
        <p:txBody>
          <a:bodyPr lIns="0" tIns="0" rIns="0" bIns="0" rtlCol="0" anchor="ctr">
            <a:noAutofit/>
          </a:bodyPr>
          <a:lstStyle/>
          <a:p>
            <a:endParaRPr lang="en-US" dirty="0"/>
          </a:p>
        </p:txBody>
      </p:sp>
      <p:sp>
        <p:nvSpPr>
          <p:cNvPr id="3" name="Title">
            <a:extLst>
              <a:ext uri="{FF2B5EF4-FFF2-40B4-BE49-F238E27FC236}">
                <a16:creationId xmlns:a16="http://schemas.microsoft.com/office/drawing/2014/main" id="{C8F04F0B-FBD8-D5D3-92E9-DE661098847A}"/>
              </a:ext>
            </a:extLst>
          </p:cNvPr>
          <p:cNvSpPr>
            <a:spLocks noGrp="1"/>
          </p:cNvSpPr>
          <p:nvPr>
            <p:ph type="body" sz="quarter" idx="10" hasCustomPrompt="1"/>
          </p:nvPr>
        </p:nvSpPr>
        <p:spPr>
          <a:xfrm>
            <a:off x="350697" y="628691"/>
            <a:ext cx="5745303" cy="923544"/>
          </a:xfrm>
          <a:prstGeom prst="rect">
            <a:avLst/>
          </a:prstGeom>
        </p:spPr>
        <p:txBody>
          <a:bodyPr wrap="square" lIns="0" tIns="0" rIns="0" bIns="0">
            <a:noAutofit/>
          </a:bodyPr>
          <a:lstStyle>
            <a:lvl1pPr marL="0" indent="0">
              <a:lnSpc>
                <a:spcPct val="100000"/>
              </a:lnSpc>
              <a:spcBef>
                <a:spcPts val="0"/>
              </a:spcBef>
              <a:buNone/>
              <a:defRPr sz="6000" b="1" i="0">
                <a:solidFill>
                  <a:schemeClr val="bg1"/>
                </a:solidFill>
                <a:latin typeface="+mj-lt"/>
              </a:defRPr>
            </a:lvl1pPr>
          </a:lstStyle>
          <a:p>
            <a:pPr lvl="0"/>
            <a:r>
              <a:rPr lang="en-US" dirty="0"/>
              <a:t>[Agenda]</a:t>
            </a:r>
          </a:p>
        </p:txBody>
      </p:sp>
      <p:sp>
        <p:nvSpPr>
          <p:cNvPr id="4" name="Proprietary Statement">
            <a:extLst>
              <a:ext uri="{FF2B5EF4-FFF2-40B4-BE49-F238E27FC236}">
                <a16:creationId xmlns:a16="http://schemas.microsoft.com/office/drawing/2014/main" id="{B6853BB1-3018-2669-5F30-9522B084B938}"/>
              </a:ext>
            </a:extLst>
          </p:cNvPr>
          <p:cNvSpPr txBox="1"/>
          <p:nvPr userDrawn="1"/>
        </p:nvSpPr>
        <p:spPr>
          <a:xfrm rot="5400000">
            <a:off x="11015684" y="1173468"/>
            <a:ext cx="1949939" cy="275129"/>
          </a:xfrm>
          <a:prstGeom prst="rect">
            <a:avLst/>
          </a:prstGeom>
          <a:noFill/>
        </p:spPr>
        <p:txBody>
          <a:bodyPr wrap="square" rtlCol="0">
            <a:noAutofit/>
          </a:bodyPr>
          <a:lstStyle/>
          <a:p>
            <a:r>
              <a:rPr lang="en-US" sz="800" dirty="0">
                <a:solidFill>
                  <a:srgbClr val="012169"/>
                </a:solidFill>
                <a:latin typeface="+mn-lt"/>
                <a:cs typeface="Calibri" panose="020F0502020204030204" pitchFamily="34" charset="0"/>
              </a:rPr>
              <a:t>Proprietary business information of ADM.</a:t>
            </a:r>
          </a:p>
        </p:txBody>
      </p:sp>
      <p:sp>
        <p:nvSpPr>
          <p:cNvPr id="7" name="Page Number">
            <a:extLst>
              <a:ext uri="{FF2B5EF4-FFF2-40B4-BE49-F238E27FC236}">
                <a16:creationId xmlns:a16="http://schemas.microsoft.com/office/drawing/2014/main" id="{5F1CFBC7-64E6-1BA9-6530-B1134CF0A6A7}"/>
              </a:ext>
            </a:extLst>
          </p:cNvPr>
          <p:cNvSpPr txBox="1"/>
          <p:nvPr userDrawn="1"/>
        </p:nvSpPr>
        <p:spPr>
          <a:xfrm>
            <a:off x="11725057" y="76801"/>
            <a:ext cx="583933" cy="153888"/>
          </a:xfrm>
          <a:prstGeom prst="rect">
            <a:avLst/>
          </a:prstGeom>
          <a:noFill/>
        </p:spPr>
        <p:txBody>
          <a:bodyPr wrap="square" lIns="0" tIns="0" rIns="0" bIns="0" rtlCol="0" anchor="ctr" anchorCtr="0">
            <a:noAutofit/>
          </a:bodyPr>
          <a:lstStyle/>
          <a:p>
            <a:pPr algn="ctr"/>
            <a:fld id="{B49023F9-1F1A-4EC8-9204-C35E5AB6C15C}" type="slidenum">
              <a:rPr lang="en-US" sz="1000" smtClean="0">
                <a:solidFill>
                  <a:srgbClr val="012169"/>
                </a:solidFill>
                <a:latin typeface="+mj-lt"/>
              </a:rPr>
              <a:pPr algn="ctr"/>
              <a:t>‹#›</a:t>
            </a:fld>
            <a:endParaRPr lang="en-US" sz="1000">
              <a:solidFill>
                <a:srgbClr val="012169"/>
              </a:solidFill>
              <a:latin typeface="+mj-lt"/>
            </a:endParaRPr>
          </a:p>
        </p:txBody>
      </p:sp>
      <p:sp>
        <p:nvSpPr>
          <p:cNvPr id="5" name="List">
            <a:extLst>
              <a:ext uri="{FF2B5EF4-FFF2-40B4-BE49-F238E27FC236}">
                <a16:creationId xmlns:a16="http://schemas.microsoft.com/office/drawing/2014/main" id="{2273BF3A-23D5-E5D8-3DDD-205F0D97A5E3}"/>
              </a:ext>
            </a:extLst>
          </p:cNvPr>
          <p:cNvSpPr>
            <a:spLocks noGrp="1"/>
          </p:cNvSpPr>
          <p:nvPr>
            <p:ph type="body" sz="quarter" idx="11" hasCustomPrompt="1"/>
          </p:nvPr>
        </p:nvSpPr>
        <p:spPr>
          <a:xfrm>
            <a:off x="7091638" y="340418"/>
            <a:ext cx="4749665" cy="6177164"/>
          </a:xfrm>
          <a:prstGeom prst="rect">
            <a:avLst/>
          </a:prstGeom>
        </p:spPr>
        <p:txBody>
          <a:bodyPr anchor="ctr">
            <a:noAutofit/>
          </a:bodyPr>
          <a:lstStyle>
            <a:lvl1pPr marL="231775" indent="-231775">
              <a:lnSpc>
                <a:spcPct val="100000"/>
              </a:lnSpc>
              <a:spcBef>
                <a:spcPts val="0"/>
              </a:spcBef>
              <a:buFont typeface="Arial" panose="020B0604020202020204" pitchFamily="34" charset="0"/>
              <a:buChar char="•"/>
              <a:tabLst>
                <a:tab pos="161925" algn="l"/>
              </a:tabLst>
              <a:defRPr sz="2400" b="1" i="0">
                <a:solidFill>
                  <a:srgbClr val="012169"/>
                </a:solidFill>
                <a:latin typeface="+mn-lt"/>
                <a:cs typeface="Calibri" panose="020F0502020204030204" pitchFamily="34" charset="0"/>
              </a:defRPr>
            </a:lvl1pPr>
            <a:lvl2pPr marL="523875" indent="-222250">
              <a:lnSpc>
                <a:spcPct val="100000"/>
              </a:lnSpc>
              <a:buFont typeface="Courier New" panose="02070309020205020404" pitchFamily="49" charset="0"/>
              <a:buChar char="o"/>
              <a:tabLst>
                <a:tab pos="161925" algn="l"/>
              </a:tabLst>
              <a:defRPr sz="1600" b="1">
                <a:solidFill>
                  <a:srgbClr val="012169"/>
                </a:solidFill>
                <a:latin typeface="+mn-lt"/>
                <a:cs typeface="Calibri" panose="020F0502020204030204" pitchFamily="34" charset="0"/>
              </a:defRPr>
            </a:lvl2pPr>
            <a:lvl3pPr marL="744538" indent="-163513">
              <a:lnSpc>
                <a:spcPct val="100000"/>
              </a:lnSpc>
              <a:buFont typeface="Wingdings" pitchFamily="2" charset="2"/>
              <a:buChar char="§"/>
              <a:tabLst>
                <a:tab pos="161925" algn="l"/>
              </a:tabLst>
              <a:defRPr sz="1400">
                <a:solidFill>
                  <a:srgbClr val="012169"/>
                </a:solidFill>
                <a:latin typeface="+mn-lt"/>
                <a:cs typeface="Calibri" panose="020F0502020204030204" pitchFamily="34" charset="0"/>
              </a:defRPr>
            </a:lvl3pPr>
            <a:lvl4pPr marL="919163" indent="-115888">
              <a:lnSpc>
                <a:spcPct val="100000"/>
              </a:lnSpc>
              <a:tabLst>
                <a:tab pos="161925" algn="l"/>
              </a:tabLst>
              <a:defRPr sz="1200">
                <a:solidFill>
                  <a:srgbClr val="012169"/>
                </a:solidFill>
                <a:latin typeface="+mn-lt"/>
                <a:cs typeface="Calibri" panose="020F0502020204030204" pitchFamily="34" charset="0"/>
              </a:defRPr>
            </a:lvl4pPr>
          </a:lstStyle>
          <a:p>
            <a:pPr lvl="0"/>
            <a:r>
              <a:rPr lang="en-US" dirty="0"/>
              <a:t>List Font is Calibri Bold, 24pt</a:t>
            </a:r>
          </a:p>
          <a:p>
            <a:pPr lvl="1"/>
            <a:r>
              <a:rPr lang="en-US" dirty="0"/>
              <a:t>List Font is Calibri Bold, 16pt</a:t>
            </a:r>
          </a:p>
          <a:p>
            <a:pPr lvl="2"/>
            <a:r>
              <a:rPr lang="en-US" dirty="0"/>
              <a:t>List Font is Calibri, 14pt</a:t>
            </a:r>
          </a:p>
          <a:p>
            <a:pPr lvl="3"/>
            <a:r>
              <a:rPr lang="en-US" dirty="0"/>
              <a:t>List Font is Calibri, 12pt</a:t>
            </a:r>
          </a:p>
        </p:txBody>
      </p:sp>
    </p:spTree>
    <p:extLst>
      <p:ext uri="{BB962C8B-B14F-4D97-AF65-F5344CB8AC3E}">
        <p14:creationId xmlns:p14="http://schemas.microsoft.com/office/powerpoint/2010/main" val="4221960850"/>
      </p:ext>
    </p:extLst>
  </p:cSld>
  <p:clrMapOvr>
    <a:masterClrMapping/>
  </p:clrMapOvr>
  <p:extLst>
    <p:ext uri="{DCECCB84-F9BA-43D5-87BE-67443E8EF086}">
      <p15:sldGuideLst xmlns:p15="http://schemas.microsoft.com/office/powerpoint/2012/main"/>
    </p:ext>
  </p:extLst>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Cover 2f">
    <p:spTree>
      <p:nvGrpSpPr>
        <p:cNvPr id="1" name=""/>
        <p:cNvGrpSpPr/>
        <p:nvPr/>
      </p:nvGrpSpPr>
      <p:grpSpPr>
        <a:xfrm>
          <a:off x="0" y="0"/>
          <a:ext cx="0" cy="0"/>
          <a:chOff x="0" y="0"/>
          <a:chExt cx="0" cy="0"/>
        </a:xfrm>
      </p:grpSpPr>
      <p:pic>
        <p:nvPicPr>
          <p:cNvPr id="7" name="Value Chain">
            <a:extLst>
              <a:ext uri="{FF2B5EF4-FFF2-40B4-BE49-F238E27FC236}">
                <a16:creationId xmlns:a16="http://schemas.microsoft.com/office/drawing/2014/main" id="{9DAC92E3-B674-9DC6-F5C5-86D905742A1A}"/>
              </a:ext>
            </a:extLst>
          </p:cNvPr>
          <p:cNvPicPr>
            <a:picLocks noChangeAspect="1"/>
          </p:cNvPicPr>
          <p:nvPr userDrawn="1"/>
        </p:nvPicPr>
        <p:blipFill>
          <a:blip r:embed="rId2"/>
          <a:stretch>
            <a:fillRect/>
          </a:stretch>
        </p:blipFill>
        <p:spPr>
          <a:xfrm>
            <a:off x="0" y="6705600"/>
            <a:ext cx="12192000" cy="152400"/>
          </a:xfrm>
          <a:prstGeom prst="rect">
            <a:avLst/>
          </a:prstGeom>
        </p:spPr>
      </p:pic>
      <p:pic>
        <p:nvPicPr>
          <p:cNvPr id="9" name="ADM Logo" descr="A green and blue logo&#10;&#10;AI-generated content may be incorrect.">
            <a:extLst>
              <a:ext uri="{FF2B5EF4-FFF2-40B4-BE49-F238E27FC236}">
                <a16:creationId xmlns:a16="http://schemas.microsoft.com/office/drawing/2014/main" id="{AF6ECD4C-1FF0-7308-8CD6-DD6DDC02D265}"/>
              </a:ext>
            </a:extLst>
          </p:cNvPr>
          <p:cNvPicPr>
            <a:picLocks noChangeAspect="1"/>
          </p:cNvPicPr>
          <p:nvPr userDrawn="1"/>
        </p:nvPicPr>
        <p:blipFill>
          <a:blip r:embed="rId3"/>
          <a:stretch>
            <a:fillRect/>
          </a:stretch>
        </p:blipFill>
        <p:spPr>
          <a:xfrm>
            <a:off x="10201177" y="744423"/>
            <a:ext cx="1296341" cy="967419"/>
          </a:xfrm>
          <a:prstGeom prst="rect">
            <a:avLst/>
          </a:prstGeom>
        </p:spPr>
      </p:pic>
      <p:sp>
        <p:nvSpPr>
          <p:cNvPr id="18" name="Shape Fill">
            <a:extLst>
              <a:ext uri="{FF2B5EF4-FFF2-40B4-BE49-F238E27FC236}">
                <a16:creationId xmlns:a16="http://schemas.microsoft.com/office/drawing/2014/main" id="{935CBF01-E448-095A-71E3-25806029DA3D}"/>
              </a:ext>
            </a:extLst>
          </p:cNvPr>
          <p:cNvSpPr/>
          <p:nvPr/>
        </p:nvSpPr>
        <p:spPr>
          <a:xfrm>
            <a:off x="0" y="506213"/>
            <a:ext cx="7832965" cy="5700250"/>
          </a:xfrm>
          <a:custGeom>
            <a:avLst/>
            <a:gdLst>
              <a:gd name="connsiteX0" fmla="*/ 7610413 w 7832965"/>
              <a:gd name="connsiteY0" fmla="*/ 0 h 5700250"/>
              <a:gd name="connsiteX1" fmla="*/ 3357453 w 7832965"/>
              <a:gd name="connsiteY1" fmla="*/ 0 h 5700250"/>
              <a:gd name="connsiteX2" fmla="*/ 3331472 w 7832965"/>
              <a:gd name="connsiteY2" fmla="*/ 127 h 5700250"/>
              <a:gd name="connsiteX3" fmla="*/ 2782078 w 7832965"/>
              <a:gd name="connsiteY3" fmla="*/ 127 h 5700250"/>
              <a:gd name="connsiteX4" fmla="*/ 1690513 w 7832965"/>
              <a:gd name="connsiteY4" fmla="*/ 125670 h 5700250"/>
              <a:gd name="connsiteX5" fmla="*/ 687155 w 7832965"/>
              <a:gd name="connsiteY5" fmla="*/ 486465 h 5700250"/>
              <a:gd name="connsiteX6" fmla="*/ 0 w 7832965"/>
              <a:gd name="connsiteY6" fmla="*/ 901606 h 5700250"/>
              <a:gd name="connsiteX7" fmla="*/ 0 w 7832965"/>
              <a:gd name="connsiteY7" fmla="*/ 5700250 h 5700250"/>
              <a:gd name="connsiteX8" fmla="*/ 2656104 w 7832965"/>
              <a:gd name="connsiteY8" fmla="*/ 5700250 h 5700250"/>
              <a:gd name="connsiteX9" fmla="*/ 3747669 w 7832965"/>
              <a:gd name="connsiteY9" fmla="*/ 5574707 h 5700250"/>
              <a:gd name="connsiteX10" fmla="*/ 4751027 w 7832965"/>
              <a:gd name="connsiteY10" fmla="*/ 5213913 h 5700250"/>
              <a:gd name="connsiteX11" fmla="*/ 5744373 w 7832965"/>
              <a:gd name="connsiteY11" fmla="*/ 4546037 h 5700250"/>
              <a:gd name="connsiteX12" fmla="*/ 5751090 w 7832965"/>
              <a:gd name="connsiteY12" fmla="*/ 4540083 h 5700250"/>
              <a:gd name="connsiteX13" fmla="*/ 5884034 w 7832965"/>
              <a:gd name="connsiteY13" fmla="*/ 4422014 h 5700250"/>
              <a:gd name="connsiteX14" fmla="*/ 5884034 w 7832965"/>
              <a:gd name="connsiteY14" fmla="*/ 4411373 h 5700250"/>
              <a:gd name="connsiteX15" fmla="*/ 6786892 w 7832965"/>
              <a:gd name="connsiteY15" fmla="*/ 2996445 h 5700250"/>
              <a:gd name="connsiteX16" fmla="*/ 6982062 w 7832965"/>
              <a:gd name="connsiteY16" fmla="*/ 2485530 h 5700250"/>
              <a:gd name="connsiteX17" fmla="*/ 6992455 w 7832965"/>
              <a:gd name="connsiteY17" fmla="*/ 2459433 h 5700250"/>
              <a:gd name="connsiteX18" fmla="*/ 7819398 w 7832965"/>
              <a:gd name="connsiteY18" fmla="*/ 294793 h 5700250"/>
              <a:gd name="connsiteX19" fmla="*/ 7610413 w 7832965"/>
              <a:gd name="connsiteY19" fmla="*/ 0 h 5700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832965" h="5700250">
                <a:moveTo>
                  <a:pt x="7610413" y="0"/>
                </a:moveTo>
                <a:lnTo>
                  <a:pt x="3357453" y="0"/>
                </a:lnTo>
                <a:cubicBezTo>
                  <a:pt x="3348835" y="0"/>
                  <a:pt x="3340217" y="127"/>
                  <a:pt x="3331472" y="127"/>
                </a:cubicBezTo>
                <a:lnTo>
                  <a:pt x="2782078" y="127"/>
                </a:lnTo>
                <a:cubicBezTo>
                  <a:pt x="2412773" y="127"/>
                  <a:pt x="2045496" y="42312"/>
                  <a:pt x="1690513" y="125670"/>
                </a:cubicBezTo>
                <a:cubicBezTo>
                  <a:pt x="1342626" y="207254"/>
                  <a:pt x="1005005" y="328617"/>
                  <a:pt x="687155" y="486465"/>
                </a:cubicBezTo>
                <a:cubicBezTo>
                  <a:pt x="441670" y="604660"/>
                  <a:pt x="211774" y="743759"/>
                  <a:pt x="0" y="901606"/>
                </a:cubicBezTo>
                <a:lnTo>
                  <a:pt x="0" y="5700250"/>
                </a:lnTo>
                <a:lnTo>
                  <a:pt x="2656104" y="5700250"/>
                </a:lnTo>
                <a:cubicBezTo>
                  <a:pt x="3025408" y="5700250"/>
                  <a:pt x="3392685" y="5658065"/>
                  <a:pt x="3747669" y="5574707"/>
                </a:cubicBezTo>
                <a:cubicBezTo>
                  <a:pt x="4095555" y="5493123"/>
                  <a:pt x="4433176" y="5371760"/>
                  <a:pt x="4751027" y="5213913"/>
                </a:cubicBezTo>
                <a:cubicBezTo>
                  <a:pt x="5120331" y="5036049"/>
                  <a:pt x="5454531" y="4811313"/>
                  <a:pt x="5744373" y="4546037"/>
                </a:cubicBezTo>
                <a:cubicBezTo>
                  <a:pt x="5746654" y="4544137"/>
                  <a:pt x="5748935" y="4542110"/>
                  <a:pt x="5751090" y="4540083"/>
                </a:cubicBezTo>
                <a:lnTo>
                  <a:pt x="5884034" y="4422014"/>
                </a:lnTo>
                <a:lnTo>
                  <a:pt x="5884034" y="4411373"/>
                </a:lnTo>
                <a:cubicBezTo>
                  <a:pt x="6275771" y="4015487"/>
                  <a:pt x="6579173" y="3540297"/>
                  <a:pt x="6786892" y="2996445"/>
                </a:cubicBezTo>
                <a:lnTo>
                  <a:pt x="6982062" y="2485530"/>
                </a:lnTo>
                <a:cubicBezTo>
                  <a:pt x="6985484" y="2476789"/>
                  <a:pt x="6989033" y="2468301"/>
                  <a:pt x="6992455" y="2459433"/>
                </a:cubicBezTo>
                <a:lnTo>
                  <a:pt x="7819398" y="294793"/>
                </a:lnTo>
                <a:cubicBezTo>
                  <a:pt x="7872627" y="155567"/>
                  <a:pt x="7762241" y="0"/>
                  <a:pt x="7610413" y="0"/>
                </a:cubicBezTo>
                <a:close/>
              </a:path>
            </a:pathLst>
          </a:custGeom>
          <a:solidFill>
            <a:srgbClr val="BBDDE6"/>
          </a:solidFill>
          <a:ln w="12669" cap="flat">
            <a:noFill/>
            <a:prstDash val="solid"/>
            <a:miter/>
          </a:ln>
        </p:spPr>
        <p:txBody>
          <a:bodyPr rtlCol="0" anchor="ctr">
            <a:noAutofit/>
          </a:bodyPr>
          <a:lstStyle/>
          <a:p>
            <a:endParaRPr lang="en-US"/>
          </a:p>
        </p:txBody>
      </p:sp>
      <p:sp>
        <p:nvSpPr>
          <p:cNvPr id="16" name="Image PH">
            <a:extLst>
              <a:ext uri="{FF2B5EF4-FFF2-40B4-BE49-F238E27FC236}">
                <a16:creationId xmlns:a16="http://schemas.microsoft.com/office/drawing/2014/main" id="{0DF2FA53-B692-0932-81A9-3639F497FC5F}"/>
              </a:ext>
            </a:extLst>
          </p:cNvPr>
          <p:cNvSpPr>
            <a:spLocks noGrp="1"/>
          </p:cNvSpPr>
          <p:nvPr>
            <p:ph type="pic" sz="quarter" idx="14"/>
          </p:nvPr>
        </p:nvSpPr>
        <p:spPr>
          <a:xfrm>
            <a:off x="-1" y="913842"/>
            <a:ext cx="7252622" cy="4911654"/>
          </a:xfrm>
          <a:custGeom>
            <a:avLst/>
            <a:gdLst>
              <a:gd name="connsiteX0" fmla="*/ 2780222 w 7252622"/>
              <a:gd name="connsiteY0" fmla="*/ 0 h 4911654"/>
              <a:gd name="connsiteX1" fmla="*/ 7030217 w 7252622"/>
              <a:gd name="connsiteY1" fmla="*/ 0 h 4911654"/>
              <a:gd name="connsiteX2" fmla="*/ 7239063 w 7252622"/>
              <a:gd name="connsiteY2" fmla="*/ 294976 h 4911654"/>
              <a:gd name="connsiteX3" fmla="*/ 6412671 w 7252622"/>
              <a:gd name="connsiteY3" fmla="*/ 2460961 h 4911654"/>
              <a:gd name="connsiteX4" fmla="*/ 5484453 w 7252622"/>
              <a:gd name="connsiteY4" fmla="*/ 3850148 h 4911654"/>
              <a:gd name="connsiteX5" fmla="*/ 5484453 w 7252622"/>
              <a:gd name="connsiteY5" fmla="*/ 3850781 h 4911654"/>
              <a:gd name="connsiteX6" fmla="*/ 5477108 w 7252622"/>
              <a:gd name="connsiteY6" fmla="*/ 3857246 h 4911654"/>
              <a:gd name="connsiteX7" fmla="*/ 4573966 w 7252622"/>
              <a:gd name="connsiteY7" fmla="*/ 4465451 h 4911654"/>
              <a:gd name="connsiteX8" fmla="*/ 2654332 w 7252622"/>
              <a:gd name="connsiteY8" fmla="*/ 4911654 h 4911654"/>
              <a:gd name="connsiteX9" fmla="*/ 2475502 w 7252622"/>
              <a:gd name="connsiteY9" fmla="*/ 4911654 h 4911654"/>
              <a:gd name="connsiteX10" fmla="*/ 0 w 7252622"/>
              <a:gd name="connsiteY10" fmla="*/ 4911654 h 4911654"/>
              <a:gd name="connsiteX11" fmla="*/ 0 w 7252622"/>
              <a:gd name="connsiteY11" fmla="*/ 1015999 h 4911654"/>
              <a:gd name="connsiteX12" fmla="*/ 860587 w 7252622"/>
              <a:gd name="connsiteY12" fmla="*/ 446203 h 4911654"/>
              <a:gd name="connsiteX13" fmla="*/ 2780222 w 7252622"/>
              <a:gd name="connsiteY13" fmla="*/ 0 h 49116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252622" h="4911654">
                <a:moveTo>
                  <a:pt x="2780222" y="0"/>
                </a:moveTo>
                <a:lnTo>
                  <a:pt x="7030217" y="0"/>
                </a:lnTo>
                <a:cubicBezTo>
                  <a:pt x="7181944" y="0"/>
                  <a:pt x="7292256" y="155664"/>
                  <a:pt x="7239063" y="294976"/>
                </a:cubicBezTo>
                <a:lnTo>
                  <a:pt x="6412671" y="2460961"/>
                </a:lnTo>
                <a:cubicBezTo>
                  <a:pt x="6199266" y="3020489"/>
                  <a:pt x="5881375" y="3483044"/>
                  <a:pt x="5484453" y="3850148"/>
                </a:cubicBezTo>
                <a:lnTo>
                  <a:pt x="5484453" y="3850781"/>
                </a:lnTo>
                <a:cubicBezTo>
                  <a:pt x="5482047" y="3852936"/>
                  <a:pt x="5479514" y="3855091"/>
                  <a:pt x="5477108" y="3857246"/>
                </a:cubicBezTo>
                <a:cubicBezTo>
                  <a:pt x="5209370" y="4103418"/>
                  <a:pt x="4905536" y="4305731"/>
                  <a:pt x="4573966" y="4465451"/>
                </a:cubicBezTo>
                <a:cubicBezTo>
                  <a:pt x="3994922" y="4753455"/>
                  <a:pt x="3341535" y="4911654"/>
                  <a:pt x="2654332" y="4911654"/>
                </a:cubicBezTo>
                <a:cubicBezTo>
                  <a:pt x="2654332" y="4911654"/>
                  <a:pt x="2475502" y="4911654"/>
                  <a:pt x="2475502" y="4911654"/>
                </a:cubicBezTo>
                <a:lnTo>
                  <a:pt x="0" y="4911654"/>
                </a:lnTo>
                <a:lnTo>
                  <a:pt x="0" y="1015999"/>
                </a:lnTo>
                <a:cubicBezTo>
                  <a:pt x="257226" y="787193"/>
                  <a:pt x="546368" y="597557"/>
                  <a:pt x="860587" y="446203"/>
                </a:cubicBezTo>
                <a:cubicBezTo>
                  <a:pt x="1439631" y="158199"/>
                  <a:pt x="2093018" y="0"/>
                  <a:pt x="2780222" y="0"/>
                </a:cubicBezTo>
                <a:close/>
              </a:path>
            </a:pathLst>
          </a:custGeom>
          <a:pattFill prst="pct20">
            <a:fgClr>
              <a:schemeClr val="accent1"/>
            </a:fgClr>
            <a:bgClr>
              <a:schemeClr val="bg1"/>
            </a:bgClr>
          </a:pattFill>
        </p:spPr>
        <p:txBody>
          <a:bodyPr wrap="square" anchor="ctr">
            <a:noAutofit/>
          </a:bodyPr>
          <a:lstStyle>
            <a:lvl1pPr marL="0" indent="0" algn="ctr">
              <a:buNone/>
              <a:defRPr b="1"/>
            </a:lvl1pPr>
          </a:lstStyle>
          <a:p>
            <a:r>
              <a:rPr lang="en-US"/>
              <a:t>Click icon to add picture</a:t>
            </a:r>
          </a:p>
        </p:txBody>
      </p:sp>
      <p:sp>
        <p:nvSpPr>
          <p:cNvPr id="2" name="Date">
            <a:extLst>
              <a:ext uri="{FF2B5EF4-FFF2-40B4-BE49-F238E27FC236}">
                <a16:creationId xmlns:a16="http://schemas.microsoft.com/office/drawing/2014/main" id="{251A868C-1562-9510-57EE-DE6088646E8E}"/>
              </a:ext>
            </a:extLst>
          </p:cNvPr>
          <p:cNvSpPr>
            <a:spLocks noGrp="1"/>
          </p:cNvSpPr>
          <p:nvPr>
            <p:ph type="body" sz="quarter" idx="13" hasCustomPrompt="1"/>
          </p:nvPr>
        </p:nvSpPr>
        <p:spPr>
          <a:xfrm>
            <a:off x="7319962" y="5773738"/>
            <a:ext cx="4129193" cy="246221"/>
          </a:xfrm>
          <a:prstGeom prst="rect">
            <a:avLst/>
          </a:prstGeom>
        </p:spPr>
        <p:txBody>
          <a:bodyPr wrap="square" lIns="0" tIns="0" rIns="0" bIns="0">
            <a:noAutofit/>
          </a:bodyPr>
          <a:lstStyle>
            <a:lvl1pPr marL="0" indent="0">
              <a:lnSpc>
                <a:spcPct val="100000"/>
              </a:lnSpc>
              <a:spcBef>
                <a:spcPts val="0"/>
              </a:spcBef>
              <a:buNone/>
              <a:defRPr sz="1600">
                <a:latin typeface="+mn-lt"/>
              </a:defRPr>
            </a:lvl1pPr>
          </a:lstStyle>
          <a:p>
            <a:pPr lvl="0"/>
            <a:r>
              <a:rPr lang="en-US"/>
              <a:t>Date Font is Calibri, 16pt</a:t>
            </a:r>
          </a:p>
        </p:txBody>
      </p:sp>
      <p:sp>
        <p:nvSpPr>
          <p:cNvPr id="3" name="Title">
            <a:extLst>
              <a:ext uri="{FF2B5EF4-FFF2-40B4-BE49-F238E27FC236}">
                <a16:creationId xmlns:a16="http://schemas.microsoft.com/office/drawing/2014/main" id="{A00D5AC5-69EA-B3C0-924B-3BBA929F804A}"/>
              </a:ext>
            </a:extLst>
          </p:cNvPr>
          <p:cNvSpPr>
            <a:spLocks noGrp="1"/>
          </p:cNvSpPr>
          <p:nvPr>
            <p:ph type="body" sz="quarter" idx="32" hasCustomPrompt="1"/>
          </p:nvPr>
        </p:nvSpPr>
        <p:spPr>
          <a:xfrm>
            <a:off x="7319962" y="3830717"/>
            <a:ext cx="4129193" cy="1699274"/>
          </a:xfrm>
          <a:prstGeom prst="rect">
            <a:avLst/>
          </a:prstGeom>
        </p:spPr>
        <p:txBody>
          <a:bodyPr wrap="square" lIns="0" tIns="0" rIns="0" bIns="0">
            <a:noAutofit/>
          </a:bodyPr>
          <a:lstStyle>
            <a:lvl1pPr marL="0" indent="0">
              <a:lnSpc>
                <a:spcPct val="100000"/>
              </a:lnSpc>
              <a:spcBef>
                <a:spcPts val="0"/>
              </a:spcBef>
              <a:buNone/>
              <a:defRPr sz="3600" b="1" i="0">
                <a:solidFill>
                  <a:srgbClr val="012169"/>
                </a:solidFill>
                <a:latin typeface="+mj-lt"/>
              </a:defRPr>
            </a:lvl1pPr>
          </a:lstStyle>
          <a:p>
            <a:pPr lvl="0"/>
            <a:r>
              <a:rPr lang="en-US"/>
              <a:t>Title Font is Sitka Text Bold, </a:t>
            </a:r>
            <a:br>
              <a:rPr lang="en-US"/>
            </a:br>
            <a:r>
              <a:rPr lang="en-US"/>
              <a:t>36pt in Title Case</a:t>
            </a:r>
          </a:p>
        </p:txBody>
      </p:sp>
      <p:sp>
        <p:nvSpPr>
          <p:cNvPr id="4" name="Section Header">
            <a:extLst>
              <a:ext uri="{FF2B5EF4-FFF2-40B4-BE49-F238E27FC236}">
                <a16:creationId xmlns:a16="http://schemas.microsoft.com/office/drawing/2014/main" id="{BDFEAA1F-3018-BF7B-52DF-091D95C7A93A}"/>
              </a:ext>
            </a:extLst>
          </p:cNvPr>
          <p:cNvSpPr>
            <a:spLocks noGrp="1"/>
          </p:cNvSpPr>
          <p:nvPr>
            <p:ph type="body" sz="quarter" idx="33" hasCustomPrompt="1"/>
          </p:nvPr>
        </p:nvSpPr>
        <p:spPr>
          <a:xfrm>
            <a:off x="7319962" y="3613174"/>
            <a:ext cx="4129193" cy="169277"/>
          </a:xfrm>
          <a:prstGeom prst="rect">
            <a:avLst/>
          </a:prstGeom>
        </p:spPr>
        <p:txBody>
          <a:bodyPr lIns="0" tIns="0" rIns="0" bIns="0">
            <a:noAutofit/>
          </a:bodyPr>
          <a:lstStyle>
            <a:lvl1pPr marL="0" indent="0">
              <a:lnSpc>
                <a:spcPct val="100000"/>
              </a:lnSpc>
              <a:spcBef>
                <a:spcPts val="0"/>
              </a:spcBef>
              <a:buNone/>
              <a:defRPr sz="1100" b="1">
                <a:solidFill>
                  <a:srgbClr val="DC582A"/>
                </a:solidFill>
                <a:latin typeface="+mn-lt"/>
              </a:defRPr>
            </a:lvl1pPr>
          </a:lstStyle>
          <a:p>
            <a:pPr lvl="0"/>
            <a:r>
              <a:rPr lang="en-US" dirty="0"/>
              <a:t>Section Header Font is Calibri Bold, 11pt</a:t>
            </a:r>
          </a:p>
        </p:txBody>
      </p:sp>
    </p:spTree>
    <p:extLst>
      <p:ext uri="{BB962C8B-B14F-4D97-AF65-F5344CB8AC3E}">
        <p14:creationId xmlns:p14="http://schemas.microsoft.com/office/powerpoint/2010/main" val="3636485050"/>
      </p:ext>
    </p:extLst>
  </p:cSld>
  <p:clrMapOvr>
    <a:masterClrMapping/>
  </p:clrMapOvr>
  <p:extLst>
    <p:ext uri="{DCECCB84-F9BA-43D5-87BE-67443E8EF086}">
      <p15:sldGuideLst xmlns:p15="http://schemas.microsoft.com/office/powerpoint/2012/main"/>
    </p:ext>
  </p:extLst>
</p:sldLayout>
</file>

<file path=ppt/slideLayouts/slideLayout70.xml><?xml version="1.0" encoding="utf-8"?>
<p:sldLayout xmlns:a="http://schemas.openxmlformats.org/drawingml/2006/main" xmlns:r="http://schemas.openxmlformats.org/officeDocument/2006/relationships" xmlns:p="http://schemas.openxmlformats.org/presentationml/2006/main" preserve="1" userDrawn="1">
  <p:cSld name="Agenda 1b">
    <p:spTree>
      <p:nvGrpSpPr>
        <p:cNvPr id="1" name=""/>
        <p:cNvGrpSpPr/>
        <p:nvPr/>
      </p:nvGrpSpPr>
      <p:grpSpPr>
        <a:xfrm>
          <a:off x="0" y="0"/>
          <a:ext cx="0" cy="0"/>
          <a:chOff x="0" y="0"/>
          <a:chExt cx="0" cy="0"/>
        </a:xfrm>
      </p:grpSpPr>
      <p:sp>
        <p:nvSpPr>
          <p:cNvPr id="2" name="Leaf Panel">
            <a:extLst>
              <a:ext uri="{FF2B5EF4-FFF2-40B4-BE49-F238E27FC236}">
                <a16:creationId xmlns:a16="http://schemas.microsoft.com/office/drawing/2014/main" id="{253AE6B4-16BA-DE09-8022-BA05982493A3}"/>
              </a:ext>
            </a:extLst>
          </p:cNvPr>
          <p:cNvSpPr/>
          <p:nvPr userDrawn="1"/>
        </p:nvSpPr>
        <p:spPr>
          <a:xfrm>
            <a:off x="0" y="-1"/>
            <a:ext cx="7091638" cy="6857744"/>
          </a:xfrm>
          <a:custGeom>
            <a:avLst/>
            <a:gdLst>
              <a:gd name="connsiteX0" fmla="*/ 1881271 w 7091638"/>
              <a:gd name="connsiteY0" fmla="*/ 0 h 6857744"/>
              <a:gd name="connsiteX1" fmla="*/ 1177096 w 7091638"/>
              <a:gd name="connsiteY1" fmla="*/ 284099 h 6857744"/>
              <a:gd name="connsiteX2" fmla="*/ 0 w 7091638"/>
              <a:gd name="connsiteY2" fmla="*/ 284099 h 6857744"/>
              <a:gd name="connsiteX3" fmla="*/ 0 w 7091638"/>
              <a:gd name="connsiteY3" fmla="*/ 6857745 h 6857744"/>
              <a:gd name="connsiteX4" fmla="*/ 5922286 w 7091638"/>
              <a:gd name="connsiteY4" fmla="*/ 2832862 h 6857744"/>
              <a:gd name="connsiteX5" fmla="*/ 7091639 w 7091638"/>
              <a:gd name="connsiteY5" fmla="*/ 0 h 6857744"/>
              <a:gd name="connsiteX6" fmla="*/ 1881271 w 7091638"/>
              <a:gd name="connsiteY6" fmla="*/ 0 h 6857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091638" h="6857744">
                <a:moveTo>
                  <a:pt x="1881271" y="0"/>
                </a:moveTo>
                <a:cubicBezTo>
                  <a:pt x="1699008" y="178816"/>
                  <a:pt x="1449475" y="284099"/>
                  <a:pt x="1177096" y="284099"/>
                </a:cubicBezTo>
                <a:lnTo>
                  <a:pt x="0" y="284099"/>
                </a:lnTo>
                <a:lnTo>
                  <a:pt x="0" y="6857745"/>
                </a:lnTo>
                <a:cubicBezTo>
                  <a:pt x="2663633" y="6857745"/>
                  <a:pt x="4989647" y="5276977"/>
                  <a:pt x="5922286" y="2832862"/>
                </a:cubicBezTo>
                <a:lnTo>
                  <a:pt x="7091639" y="0"/>
                </a:lnTo>
                <a:lnTo>
                  <a:pt x="1881271" y="0"/>
                </a:lnTo>
                <a:close/>
              </a:path>
            </a:pathLst>
          </a:custGeom>
          <a:solidFill>
            <a:srgbClr val="A3D300"/>
          </a:solidFill>
          <a:ln w="12677" cap="flat">
            <a:noFill/>
            <a:prstDash val="solid"/>
            <a:miter/>
          </a:ln>
        </p:spPr>
        <p:txBody>
          <a:bodyPr lIns="0" tIns="0" rIns="0" bIns="0" rtlCol="0" anchor="ctr">
            <a:noAutofit/>
          </a:bodyPr>
          <a:lstStyle/>
          <a:p>
            <a:endParaRPr lang="en-US" dirty="0"/>
          </a:p>
        </p:txBody>
      </p:sp>
      <p:sp>
        <p:nvSpPr>
          <p:cNvPr id="3" name="Title">
            <a:extLst>
              <a:ext uri="{FF2B5EF4-FFF2-40B4-BE49-F238E27FC236}">
                <a16:creationId xmlns:a16="http://schemas.microsoft.com/office/drawing/2014/main" id="{C8F04F0B-FBD8-D5D3-92E9-DE661098847A}"/>
              </a:ext>
            </a:extLst>
          </p:cNvPr>
          <p:cNvSpPr>
            <a:spLocks noGrp="1"/>
          </p:cNvSpPr>
          <p:nvPr>
            <p:ph type="body" sz="quarter" idx="10" hasCustomPrompt="1"/>
          </p:nvPr>
        </p:nvSpPr>
        <p:spPr>
          <a:xfrm>
            <a:off x="350697" y="628691"/>
            <a:ext cx="5745303" cy="923544"/>
          </a:xfrm>
          <a:prstGeom prst="rect">
            <a:avLst/>
          </a:prstGeom>
        </p:spPr>
        <p:txBody>
          <a:bodyPr wrap="square" lIns="0" tIns="0" rIns="0" bIns="0">
            <a:noAutofit/>
          </a:bodyPr>
          <a:lstStyle>
            <a:lvl1pPr marL="0" indent="0">
              <a:lnSpc>
                <a:spcPct val="100000"/>
              </a:lnSpc>
              <a:spcBef>
                <a:spcPts val="0"/>
              </a:spcBef>
              <a:buNone/>
              <a:defRPr sz="6000" b="1" i="0">
                <a:solidFill>
                  <a:schemeClr val="tx1"/>
                </a:solidFill>
                <a:latin typeface="+mj-lt"/>
              </a:defRPr>
            </a:lvl1pPr>
          </a:lstStyle>
          <a:p>
            <a:pPr lvl="0"/>
            <a:r>
              <a:rPr lang="en-US" dirty="0"/>
              <a:t>[Agenda]</a:t>
            </a:r>
          </a:p>
        </p:txBody>
      </p:sp>
      <p:sp>
        <p:nvSpPr>
          <p:cNvPr id="4" name="Proprietary Statement">
            <a:extLst>
              <a:ext uri="{FF2B5EF4-FFF2-40B4-BE49-F238E27FC236}">
                <a16:creationId xmlns:a16="http://schemas.microsoft.com/office/drawing/2014/main" id="{B6853BB1-3018-2669-5F30-9522B084B938}"/>
              </a:ext>
            </a:extLst>
          </p:cNvPr>
          <p:cNvSpPr txBox="1"/>
          <p:nvPr userDrawn="1"/>
        </p:nvSpPr>
        <p:spPr>
          <a:xfrm rot="5400000">
            <a:off x="11015684" y="1173468"/>
            <a:ext cx="1949939" cy="275129"/>
          </a:xfrm>
          <a:prstGeom prst="rect">
            <a:avLst/>
          </a:prstGeom>
          <a:noFill/>
        </p:spPr>
        <p:txBody>
          <a:bodyPr wrap="square" rtlCol="0">
            <a:noAutofit/>
          </a:bodyPr>
          <a:lstStyle/>
          <a:p>
            <a:r>
              <a:rPr lang="en-US" sz="800" dirty="0">
                <a:solidFill>
                  <a:srgbClr val="012169"/>
                </a:solidFill>
                <a:latin typeface="+mn-lt"/>
                <a:cs typeface="Calibri" panose="020F0502020204030204" pitchFamily="34" charset="0"/>
              </a:rPr>
              <a:t>Proprietary business information of ADM.</a:t>
            </a:r>
          </a:p>
        </p:txBody>
      </p:sp>
      <p:sp>
        <p:nvSpPr>
          <p:cNvPr id="7" name="Page Number">
            <a:extLst>
              <a:ext uri="{FF2B5EF4-FFF2-40B4-BE49-F238E27FC236}">
                <a16:creationId xmlns:a16="http://schemas.microsoft.com/office/drawing/2014/main" id="{5F1CFBC7-64E6-1BA9-6530-B1134CF0A6A7}"/>
              </a:ext>
            </a:extLst>
          </p:cNvPr>
          <p:cNvSpPr txBox="1"/>
          <p:nvPr userDrawn="1"/>
        </p:nvSpPr>
        <p:spPr>
          <a:xfrm>
            <a:off x="11725057" y="76801"/>
            <a:ext cx="583933" cy="153888"/>
          </a:xfrm>
          <a:prstGeom prst="rect">
            <a:avLst/>
          </a:prstGeom>
          <a:noFill/>
        </p:spPr>
        <p:txBody>
          <a:bodyPr wrap="square" lIns="0" tIns="0" rIns="0" bIns="0" rtlCol="0" anchor="ctr" anchorCtr="0">
            <a:noAutofit/>
          </a:bodyPr>
          <a:lstStyle/>
          <a:p>
            <a:pPr algn="ctr"/>
            <a:fld id="{B49023F9-1F1A-4EC8-9204-C35E5AB6C15C}" type="slidenum">
              <a:rPr lang="en-US" sz="1000" smtClean="0">
                <a:solidFill>
                  <a:srgbClr val="012169"/>
                </a:solidFill>
                <a:latin typeface="+mj-lt"/>
              </a:rPr>
              <a:pPr algn="ctr"/>
              <a:t>‹#›</a:t>
            </a:fld>
            <a:endParaRPr lang="en-US" sz="1000" dirty="0">
              <a:solidFill>
                <a:srgbClr val="012169"/>
              </a:solidFill>
              <a:latin typeface="+mj-lt"/>
            </a:endParaRPr>
          </a:p>
        </p:txBody>
      </p:sp>
      <p:sp>
        <p:nvSpPr>
          <p:cNvPr id="5" name="List">
            <a:extLst>
              <a:ext uri="{FF2B5EF4-FFF2-40B4-BE49-F238E27FC236}">
                <a16:creationId xmlns:a16="http://schemas.microsoft.com/office/drawing/2014/main" id="{2273BF3A-23D5-E5D8-3DDD-205F0D97A5E3}"/>
              </a:ext>
            </a:extLst>
          </p:cNvPr>
          <p:cNvSpPr>
            <a:spLocks noGrp="1"/>
          </p:cNvSpPr>
          <p:nvPr>
            <p:ph type="body" sz="quarter" idx="11" hasCustomPrompt="1"/>
          </p:nvPr>
        </p:nvSpPr>
        <p:spPr>
          <a:xfrm>
            <a:off x="7091638" y="340418"/>
            <a:ext cx="4749665" cy="6177164"/>
          </a:xfrm>
          <a:prstGeom prst="rect">
            <a:avLst/>
          </a:prstGeom>
        </p:spPr>
        <p:txBody>
          <a:bodyPr anchor="ctr">
            <a:noAutofit/>
          </a:bodyPr>
          <a:lstStyle>
            <a:lvl1pPr marL="231775" indent="-231775">
              <a:lnSpc>
                <a:spcPct val="100000"/>
              </a:lnSpc>
              <a:spcBef>
                <a:spcPts val="0"/>
              </a:spcBef>
              <a:buFont typeface="Arial" panose="020B0604020202020204" pitchFamily="34" charset="0"/>
              <a:buChar char="•"/>
              <a:tabLst>
                <a:tab pos="161925" algn="l"/>
              </a:tabLst>
              <a:defRPr sz="2400" b="1" i="0">
                <a:solidFill>
                  <a:srgbClr val="012169"/>
                </a:solidFill>
                <a:latin typeface="+mn-lt"/>
                <a:cs typeface="Calibri" panose="020F0502020204030204" pitchFamily="34" charset="0"/>
              </a:defRPr>
            </a:lvl1pPr>
            <a:lvl2pPr marL="523875" indent="-222250">
              <a:lnSpc>
                <a:spcPct val="100000"/>
              </a:lnSpc>
              <a:buFont typeface="Courier New" panose="02070309020205020404" pitchFamily="49" charset="0"/>
              <a:buChar char="o"/>
              <a:tabLst>
                <a:tab pos="161925" algn="l"/>
              </a:tabLst>
              <a:defRPr sz="1600" b="1">
                <a:solidFill>
                  <a:srgbClr val="012169"/>
                </a:solidFill>
                <a:latin typeface="+mn-lt"/>
                <a:cs typeface="Calibri" panose="020F0502020204030204" pitchFamily="34" charset="0"/>
              </a:defRPr>
            </a:lvl2pPr>
            <a:lvl3pPr marL="744538" indent="-163513">
              <a:lnSpc>
                <a:spcPct val="100000"/>
              </a:lnSpc>
              <a:buFont typeface="Wingdings" pitchFamily="2" charset="2"/>
              <a:buChar char="§"/>
              <a:tabLst>
                <a:tab pos="161925" algn="l"/>
              </a:tabLst>
              <a:defRPr sz="1400">
                <a:solidFill>
                  <a:srgbClr val="012169"/>
                </a:solidFill>
                <a:latin typeface="+mn-lt"/>
                <a:cs typeface="Calibri" panose="020F0502020204030204" pitchFamily="34" charset="0"/>
              </a:defRPr>
            </a:lvl3pPr>
            <a:lvl4pPr marL="919163" indent="-115888">
              <a:lnSpc>
                <a:spcPct val="100000"/>
              </a:lnSpc>
              <a:tabLst>
                <a:tab pos="161925" algn="l"/>
              </a:tabLst>
              <a:defRPr sz="1200">
                <a:solidFill>
                  <a:srgbClr val="012169"/>
                </a:solidFill>
                <a:latin typeface="+mn-lt"/>
                <a:cs typeface="Calibri" panose="020F0502020204030204" pitchFamily="34" charset="0"/>
              </a:defRPr>
            </a:lvl4pPr>
          </a:lstStyle>
          <a:p>
            <a:pPr lvl="0"/>
            <a:r>
              <a:rPr lang="en-US" dirty="0"/>
              <a:t>List Font is Calibri Bold, 24pt</a:t>
            </a:r>
          </a:p>
          <a:p>
            <a:pPr lvl="1"/>
            <a:r>
              <a:rPr lang="en-US" dirty="0"/>
              <a:t>List Font is Calibri Bold, 16pt</a:t>
            </a:r>
          </a:p>
          <a:p>
            <a:pPr lvl="2"/>
            <a:r>
              <a:rPr lang="en-US" dirty="0"/>
              <a:t>List Font is Calibri, 14pt</a:t>
            </a:r>
          </a:p>
          <a:p>
            <a:pPr lvl="3"/>
            <a:r>
              <a:rPr lang="en-US" dirty="0"/>
              <a:t>List Font is Calibri, 12pt</a:t>
            </a:r>
          </a:p>
        </p:txBody>
      </p:sp>
    </p:spTree>
    <p:extLst>
      <p:ext uri="{BB962C8B-B14F-4D97-AF65-F5344CB8AC3E}">
        <p14:creationId xmlns:p14="http://schemas.microsoft.com/office/powerpoint/2010/main" val="3576753229"/>
      </p:ext>
    </p:extLst>
  </p:cSld>
  <p:clrMapOvr>
    <a:masterClrMapping/>
  </p:clrMapOvr>
  <p:extLst>
    <p:ext uri="{DCECCB84-F9BA-43D5-87BE-67443E8EF086}">
      <p15:sldGuideLst xmlns:p15="http://schemas.microsoft.com/office/powerpoint/2012/main"/>
    </p:ext>
  </p:extLst>
</p:sldLayout>
</file>

<file path=ppt/slideLayouts/slideLayout71.xml><?xml version="1.0" encoding="utf-8"?>
<p:sldLayout xmlns:a="http://schemas.openxmlformats.org/drawingml/2006/main" xmlns:r="http://schemas.openxmlformats.org/officeDocument/2006/relationships" xmlns:p="http://schemas.openxmlformats.org/presentationml/2006/main" preserve="1" userDrawn="1">
  <p:cSld name="Agenda 1c">
    <p:spTree>
      <p:nvGrpSpPr>
        <p:cNvPr id="1" name=""/>
        <p:cNvGrpSpPr/>
        <p:nvPr/>
      </p:nvGrpSpPr>
      <p:grpSpPr>
        <a:xfrm>
          <a:off x="0" y="0"/>
          <a:ext cx="0" cy="0"/>
          <a:chOff x="0" y="0"/>
          <a:chExt cx="0" cy="0"/>
        </a:xfrm>
      </p:grpSpPr>
      <p:sp>
        <p:nvSpPr>
          <p:cNvPr id="2" name="Leaf Panel">
            <a:extLst>
              <a:ext uri="{FF2B5EF4-FFF2-40B4-BE49-F238E27FC236}">
                <a16:creationId xmlns:a16="http://schemas.microsoft.com/office/drawing/2014/main" id="{253AE6B4-16BA-DE09-8022-BA05982493A3}"/>
              </a:ext>
            </a:extLst>
          </p:cNvPr>
          <p:cNvSpPr/>
          <p:nvPr userDrawn="1"/>
        </p:nvSpPr>
        <p:spPr>
          <a:xfrm>
            <a:off x="0" y="-1"/>
            <a:ext cx="7091638" cy="6857744"/>
          </a:xfrm>
          <a:custGeom>
            <a:avLst/>
            <a:gdLst>
              <a:gd name="connsiteX0" fmla="*/ 1881271 w 7091638"/>
              <a:gd name="connsiteY0" fmla="*/ 0 h 6857744"/>
              <a:gd name="connsiteX1" fmla="*/ 1177096 w 7091638"/>
              <a:gd name="connsiteY1" fmla="*/ 284099 h 6857744"/>
              <a:gd name="connsiteX2" fmla="*/ 0 w 7091638"/>
              <a:gd name="connsiteY2" fmla="*/ 284099 h 6857744"/>
              <a:gd name="connsiteX3" fmla="*/ 0 w 7091638"/>
              <a:gd name="connsiteY3" fmla="*/ 6857745 h 6857744"/>
              <a:gd name="connsiteX4" fmla="*/ 5922286 w 7091638"/>
              <a:gd name="connsiteY4" fmla="*/ 2832862 h 6857744"/>
              <a:gd name="connsiteX5" fmla="*/ 7091639 w 7091638"/>
              <a:gd name="connsiteY5" fmla="*/ 0 h 6857744"/>
              <a:gd name="connsiteX6" fmla="*/ 1881271 w 7091638"/>
              <a:gd name="connsiteY6" fmla="*/ 0 h 6857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091638" h="6857744">
                <a:moveTo>
                  <a:pt x="1881271" y="0"/>
                </a:moveTo>
                <a:cubicBezTo>
                  <a:pt x="1699008" y="178816"/>
                  <a:pt x="1449475" y="284099"/>
                  <a:pt x="1177096" y="284099"/>
                </a:cubicBezTo>
                <a:lnTo>
                  <a:pt x="0" y="284099"/>
                </a:lnTo>
                <a:lnTo>
                  <a:pt x="0" y="6857745"/>
                </a:lnTo>
                <a:cubicBezTo>
                  <a:pt x="2663633" y="6857745"/>
                  <a:pt x="4989647" y="5276977"/>
                  <a:pt x="5922286" y="2832862"/>
                </a:cubicBezTo>
                <a:lnTo>
                  <a:pt x="7091639" y="0"/>
                </a:lnTo>
                <a:lnTo>
                  <a:pt x="1881271" y="0"/>
                </a:lnTo>
                <a:close/>
              </a:path>
            </a:pathLst>
          </a:custGeom>
          <a:solidFill>
            <a:srgbClr val="0EC54F"/>
          </a:solidFill>
          <a:ln w="12677" cap="flat">
            <a:noFill/>
            <a:prstDash val="solid"/>
            <a:miter/>
          </a:ln>
        </p:spPr>
        <p:txBody>
          <a:bodyPr lIns="0" tIns="0" rIns="0" bIns="0" rtlCol="0" anchor="ctr">
            <a:noAutofit/>
          </a:bodyPr>
          <a:lstStyle/>
          <a:p>
            <a:endParaRPr lang="en-US" dirty="0"/>
          </a:p>
        </p:txBody>
      </p:sp>
      <p:sp>
        <p:nvSpPr>
          <p:cNvPr id="3" name="Title">
            <a:extLst>
              <a:ext uri="{FF2B5EF4-FFF2-40B4-BE49-F238E27FC236}">
                <a16:creationId xmlns:a16="http://schemas.microsoft.com/office/drawing/2014/main" id="{C8F04F0B-FBD8-D5D3-92E9-DE661098847A}"/>
              </a:ext>
            </a:extLst>
          </p:cNvPr>
          <p:cNvSpPr>
            <a:spLocks noGrp="1"/>
          </p:cNvSpPr>
          <p:nvPr>
            <p:ph type="body" sz="quarter" idx="10" hasCustomPrompt="1"/>
          </p:nvPr>
        </p:nvSpPr>
        <p:spPr>
          <a:xfrm>
            <a:off x="350697" y="628691"/>
            <a:ext cx="5745303" cy="923544"/>
          </a:xfrm>
          <a:prstGeom prst="rect">
            <a:avLst/>
          </a:prstGeom>
        </p:spPr>
        <p:txBody>
          <a:bodyPr wrap="square" lIns="0" tIns="0" rIns="0" bIns="0">
            <a:noAutofit/>
          </a:bodyPr>
          <a:lstStyle>
            <a:lvl1pPr marL="0" indent="0">
              <a:lnSpc>
                <a:spcPct val="100000"/>
              </a:lnSpc>
              <a:spcBef>
                <a:spcPts val="0"/>
              </a:spcBef>
              <a:buNone/>
              <a:defRPr sz="6000" b="1" i="0">
                <a:solidFill>
                  <a:schemeClr val="tx1"/>
                </a:solidFill>
                <a:latin typeface="+mj-lt"/>
              </a:defRPr>
            </a:lvl1pPr>
          </a:lstStyle>
          <a:p>
            <a:pPr lvl="0"/>
            <a:r>
              <a:rPr lang="en-US" dirty="0"/>
              <a:t>[Agenda]</a:t>
            </a:r>
          </a:p>
        </p:txBody>
      </p:sp>
      <p:sp>
        <p:nvSpPr>
          <p:cNvPr id="4" name="Proprietary Statement">
            <a:extLst>
              <a:ext uri="{FF2B5EF4-FFF2-40B4-BE49-F238E27FC236}">
                <a16:creationId xmlns:a16="http://schemas.microsoft.com/office/drawing/2014/main" id="{B6853BB1-3018-2669-5F30-9522B084B938}"/>
              </a:ext>
            </a:extLst>
          </p:cNvPr>
          <p:cNvSpPr txBox="1"/>
          <p:nvPr userDrawn="1"/>
        </p:nvSpPr>
        <p:spPr>
          <a:xfrm rot="5400000">
            <a:off x="11015684" y="1173468"/>
            <a:ext cx="1949939" cy="275129"/>
          </a:xfrm>
          <a:prstGeom prst="rect">
            <a:avLst/>
          </a:prstGeom>
          <a:noFill/>
        </p:spPr>
        <p:txBody>
          <a:bodyPr wrap="square" rtlCol="0">
            <a:noAutofit/>
          </a:bodyPr>
          <a:lstStyle/>
          <a:p>
            <a:r>
              <a:rPr lang="en-US" sz="800" dirty="0">
                <a:solidFill>
                  <a:srgbClr val="012169"/>
                </a:solidFill>
                <a:latin typeface="+mn-lt"/>
                <a:cs typeface="Calibri" panose="020F0502020204030204" pitchFamily="34" charset="0"/>
              </a:rPr>
              <a:t>Proprietary business information of ADM.</a:t>
            </a:r>
          </a:p>
        </p:txBody>
      </p:sp>
      <p:sp>
        <p:nvSpPr>
          <p:cNvPr id="7" name="Page Number">
            <a:extLst>
              <a:ext uri="{FF2B5EF4-FFF2-40B4-BE49-F238E27FC236}">
                <a16:creationId xmlns:a16="http://schemas.microsoft.com/office/drawing/2014/main" id="{5F1CFBC7-64E6-1BA9-6530-B1134CF0A6A7}"/>
              </a:ext>
            </a:extLst>
          </p:cNvPr>
          <p:cNvSpPr txBox="1"/>
          <p:nvPr userDrawn="1"/>
        </p:nvSpPr>
        <p:spPr>
          <a:xfrm>
            <a:off x="11725057" y="76801"/>
            <a:ext cx="583933" cy="153888"/>
          </a:xfrm>
          <a:prstGeom prst="rect">
            <a:avLst/>
          </a:prstGeom>
          <a:noFill/>
        </p:spPr>
        <p:txBody>
          <a:bodyPr wrap="square" lIns="0" tIns="0" rIns="0" bIns="0" rtlCol="0" anchor="ctr" anchorCtr="0">
            <a:noAutofit/>
          </a:bodyPr>
          <a:lstStyle/>
          <a:p>
            <a:pPr algn="ctr"/>
            <a:fld id="{B49023F9-1F1A-4EC8-9204-C35E5AB6C15C}" type="slidenum">
              <a:rPr lang="en-US" sz="1000" smtClean="0">
                <a:solidFill>
                  <a:srgbClr val="012169"/>
                </a:solidFill>
                <a:latin typeface="+mj-lt"/>
              </a:rPr>
              <a:pPr algn="ctr"/>
              <a:t>‹#›</a:t>
            </a:fld>
            <a:endParaRPr lang="en-US" sz="1000" dirty="0">
              <a:solidFill>
                <a:srgbClr val="012169"/>
              </a:solidFill>
              <a:latin typeface="+mj-lt"/>
            </a:endParaRPr>
          </a:p>
        </p:txBody>
      </p:sp>
      <p:sp>
        <p:nvSpPr>
          <p:cNvPr id="5" name="List">
            <a:extLst>
              <a:ext uri="{FF2B5EF4-FFF2-40B4-BE49-F238E27FC236}">
                <a16:creationId xmlns:a16="http://schemas.microsoft.com/office/drawing/2014/main" id="{2273BF3A-23D5-E5D8-3DDD-205F0D97A5E3}"/>
              </a:ext>
            </a:extLst>
          </p:cNvPr>
          <p:cNvSpPr>
            <a:spLocks noGrp="1"/>
          </p:cNvSpPr>
          <p:nvPr>
            <p:ph type="body" sz="quarter" idx="11" hasCustomPrompt="1"/>
          </p:nvPr>
        </p:nvSpPr>
        <p:spPr>
          <a:xfrm>
            <a:off x="7091638" y="340418"/>
            <a:ext cx="4749665" cy="6177164"/>
          </a:xfrm>
          <a:prstGeom prst="rect">
            <a:avLst/>
          </a:prstGeom>
        </p:spPr>
        <p:txBody>
          <a:bodyPr anchor="ctr">
            <a:noAutofit/>
          </a:bodyPr>
          <a:lstStyle>
            <a:lvl1pPr marL="231775" indent="-231775">
              <a:lnSpc>
                <a:spcPct val="100000"/>
              </a:lnSpc>
              <a:spcBef>
                <a:spcPts val="0"/>
              </a:spcBef>
              <a:buFont typeface="Arial" panose="020B0604020202020204" pitchFamily="34" charset="0"/>
              <a:buChar char="•"/>
              <a:tabLst>
                <a:tab pos="161925" algn="l"/>
              </a:tabLst>
              <a:defRPr sz="2400" b="1" i="0">
                <a:solidFill>
                  <a:srgbClr val="012169"/>
                </a:solidFill>
                <a:latin typeface="+mn-lt"/>
                <a:cs typeface="Calibri" panose="020F0502020204030204" pitchFamily="34" charset="0"/>
              </a:defRPr>
            </a:lvl1pPr>
            <a:lvl2pPr marL="523875" indent="-222250">
              <a:lnSpc>
                <a:spcPct val="100000"/>
              </a:lnSpc>
              <a:buFont typeface="Courier New" panose="02070309020205020404" pitchFamily="49" charset="0"/>
              <a:buChar char="o"/>
              <a:tabLst>
                <a:tab pos="161925" algn="l"/>
              </a:tabLst>
              <a:defRPr sz="1600" b="1">
                <a:solidFill>
                  <a:srgbClr val="012169"/>
                </a:solidFill>
                <a:latin typeface="+mn-lt"/>
                <a:cs typeface="Calibri" panose="020F0502020204030204" pitchFamily="34" charset="0"/>
              </a:defRPr>
            </a:lvl2pPr>
            <a:lvl3pPr marL="744538" indent="-163513">
              <a:lnSpc>
                <a:spcPct val="100000"/>
              </a:lnSpc>
              <a:buFont typeface="Wingdings" pitchFamily="2" charset="2"/>
              <a:buChar char="§"/>
              <a:tabLst>
                <a:tab pos="161925" algn="l"/>
              </a:tabLst>
              <a:defRPr sz="1400">
                <a:solidFill>
                  <a:srgbClr val="012169"/>
                </a:solidFill>
                <a:latin typeface="+mn-lt"/>
                <a:cs typeface="Calibri" panose="020F0502020204030204" pitchFamily="34" charset="0"/>
              </a:defRPr>
            </a:lvl3pPr>
            <a:lvl4pPr marL="919163" indent="-115888">
              <a:lnSpc>
                <a:spcPct val="100000"/>
              </a:lnSpc>
              <a:tabLst>
                <a:tab pos="161925" algn="l"/>
              </a:tabLst>
              <a:defRPr sz="1200">
                <a:solidFill>
                  <a:srgbClr val="012169"/>
                </a:solidFill>
                <a:latin typeface="+mn-lt"/>
                <a:cs typeface="Calibri" panose="020F0502020204030204" pitchFamily="34" charset="0"/>
              </a:defRPr>
            </a:lvl4pPr>
          </a:lstStyle>
          <a:p>
            <a:pPr lvl="0"/>
            <a:r>
              <a:rPr lang="en-US" dirty="0"/>
              <a:t>List Font is Calibri Bold, 24pt</a:t>
            </a:r>
          </a:p>
          <a:p>
            <a:pPr lvl="1"/>
            <a:r>
              <a:rPr lang="en-US" dirty="0"/>
              <a:t>List Font is Calibri Bold, 16pt</a:t>
            </a:r>
          </a:p>
          <a:p>
            <a:pPr lvl="2"/>
            <a:r>
              <a:rPr lang="en-US" dirty="0"/>
              <a:t>List Font is Calibri, 14pt</a:t>
            </a:r>
          </a:p>
          <a:p>
            <a:pPr lvl="3"/>
            <a:r>
              <a:rPr lang="en-US" dirty="0"/>
              <a:t>List Font is Calibri, 12pt</a:t>
            </a:r>
          </a:p>
        </p:txBody>
      </p:sp>
    </p:spTree>
    <p:extLst>
      <p:ext uri="{BB962C8B-B14F-4D97-AF65-F5344CB8AC3E}">
        <p14:creationId xmlns:p14="http://schemas.microsoft.com/office/powerpoint/2010/main" val="1580548722"/>
      </p:ext>
    </p:extLst>
  </p:cSld>
  <p:clrMapOvr>
    <a:masterClrMapping/>
  </p:clrMapOvr>
  <p:extLst>
    <p:ext uri="{DCECCB84-F9BA-43D5-87BE-67443E8EF086}">
      <p15:sldGuideLst xmlns:p15="http://schemas.microsoft.com/office/powerpoint/2012/main"/>
    </p:ext>
  </p:extLst>
</p:sldLayout>
</file>

<file path=ppt/slideLayouts/slideLayout72.xml><?xml version="1.0" encoding="utf-8"?>
<p:sldLayout xmlns:a="http://schemas.openxmlformats.org/drawingml/2006/main" xmlns:r="http://schemas.openxmlformats.org/officeDocument/2006/relationships" xmlns:p="http://schemas.openxmlformats.org/presentationml/2006/main" preserve="1" userDrawn="1">
  <p:cSld name="Agenda 2">
    <p:spTree>
      <p:nvGrpSpPr>
        <p:cNvPr id="1" name=""/>
        <p:cNvGrpSpPr/>
        <p:nvPr/>
      </p:nvGrpSpPr>
      <p:grpSpPr>
        <a:xfrm>
          <a:off x="0" y="0"/>
          <a:ext cx="0" cy="0"/>
          <a:chOff x="0" y="0"/>
          <a:chExt cx="0" cy="0"/>
        </a:xfrm>
      </p:grpSpPr>
      <p:sp>
        <p:nvSpPr>
          <p:cNvPr id="15" name="Freeform 14">
            <a:extLst>
              <a:ext uri="{FF2B5EF4-FFF2-40B4-BE49-F238E27FC236}">
                <a16:creationId xmlns:a16="http://schemas.microsoft.com/office/drawing/2014/main" id="{46B5C98E-7CC4-D855-6E09-515269853BC9}"/>
              </a:ext>
            </a:extLst>
          </p:cNvPr>
          <p:cNvSpPr/>
          <p:nvPr userDrawn="1"/>
        </p:nvSpPr>
        <p:spPr>
          <a:xfrm>
            <a:off x="0" y="351290"/>
            <a:ext cx="4063999" cy="6506710"/>
          </a:xfrm>
          <a:custGeom>
            <a:avLst/>
            <a:gdLst>
              <a:gd name="connsiteX0" fmla="*/ 1959482 w 4063999"/>
              <a:gd name="connsiteY0" fmla="*/ 0 h 6506710"/>
              <a:gd name="connsiteX1" fmla="*/ 4063618 w 4063999"/>
              <a:gd name="connsiteY1" fmla="*/ 0 h 6506710"/>
              <a:gd name="connsiteX2" fmla="*/ 4063618 w 4063999"/>
              <a:gd name="connsiteY2" fmla="*/ 998809 h 6506710"/>
              <a:gd name="connsiteX3" fmla="*/ 4063999 w 4063999"/>
              <a:gd name="connsiteY3" fmla="*/ 998809 h 6506710"/>
              <a:gd name="connsiteX4" fmla="*/ 4063999 w 4063999"/>
              <a:gd name="connsiteY4" fmla="*/ 6233660 h 6506710"/>
              <a:gd name="connsiteX5" fmla="*/ 4063999 w 4063999"/>
              <a:gd name="connsiteY5" fmla="*/ 6500498 h 6506710"/>
              <a:gd name="connsiteX6" fmla="*/ 4063999 w 4063999"/>
              <a:gd name="connsiteY6" fmla="*/ 6506710 h 6506710"/>
              <a:gd name="connsiteX7" fmla="*/ 0 w 4063999"/>
              <a:gd name="connsiteY7" fmla="*/ 6506710 h 6506710"/>
              <a:gd name="connsiteX8" fmla="*/ 0 w 4063999"/>
              <a:gd name="connsiteY8" fmla="*/ 6500498 h 6506710"/>
              <a:gd name="connsiteX9" fmla="*/ 0 w 4063999"/>
              <a:gd name="connsiteY9" fmla="*/ 6233660 h 6506710"/>
              <a:gd name="connsiteX10" fmla="*/ 0 w 4063999"/>
              <a:gd name="connsiteY10" fmla="*/ 998809 h 6506710"/>
              <a:gd name="connsiteX11" fmla="*/ 3048 w 4063999"/>
              <a:gd name="connsiteY11" fmla="*/ 998809 h 6506710"/>
              <a:gd name="connsiteX12" fmla="*/ 3048 w 4063999"/>
              <a:gd name="connsiteY12" fmla="*/ 695998 h 6506710"/>
              <a:gd name="connsiteX13" fmla="*/ 1959482 w 4063999"/>
              <a:gd name="connsiteY13" fmla="*/ 0 h 6506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063999" h="6506710">
                <a:moveTo>
                  <a:pt x="1959482" y="0"/>
                </a:moveTo>
                <a:cubicBezTo>
                  <a:pt x="1959482" y="0"/>
                  <a:pt x="4063618" y="0"/>
                  <a:pt x="4063618" y="0"/>
                </a:cubicBezTo>
                <a:lnTo>
                  <a:pt x="4063618" y="998809"/>
                </a:lnTo>
                <a:lnTo>
                  <a:pt x="4063999" y="998809"/>
                </a:lnTo>
                <a:lnTo>
                  <a:pt x="4063999" y="6233660"/>
                </a:lnTo>
                <a:lnTo>
                  <a:pt x="4063999" y="6500498"/>
                </a:lnTo>
                <a:lnTo>
                  <a:pt x="4063999" y="6506710"/>
                </a:lnTo>
                <a:lnTo>
                  <a:pt x="0" y="6506710"/>
                </a:lnTo>
                <a:lnTo>
                  <a:pt x="0" y="6500498"/>
                </a:lnTo>
                <a:lnTo>
                  <a:pt x="0" y="6233660"/>
                </a:lnTo>
                <a:lnTo>
                  <a:pt x="0" y="998809"/>
                </a:lnTo>
                <a:lnTo>
                  <a:pt x="3048" y="998809"/>
                </a:lnTo>
                <a:lnTo>
                  <a:pt x="3048" y="695998"/>
                </a:lnTo>
                <a:cubicBezTo>
                  <a:pt x="534670" y="254392"/>
                  <a:pt x="1219835" y="0"/>
                  <a:pt x="1959482" y="0"/>
                </a:cubicBezTo>
                <a:close/>
              </a:path>
            </a:pathLst>
          </a:custGeom>
          <a:ln>
            <a:noFill/>
          </a:ln>
        </p:spPr>
        <p:style>
          <a:lnRef idx="2">
            <a:schemeClr val="accent1">
              <a:shade val="15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10" name="Title">
            <a:extLst>
              <a:ext uri="{FF2B5EF4-FFF2-40B4-BE49-F238E27FC236}">
                <a16:creationId xmlns:a16="http://schemas.microsoft.com/office/drawing/2014/main" id="{DB88B90D-15D7-882E-84F9-9157BE40BFF1}"/>
              </a:ext>
            </a:extLst>
          </p:cNvPr>
          <p:cNvSpPr>
            <a:spLocks noGrp="1"/>
          </p:cNvSpPr>
          <p:nvPr>
            <p:ph type="body" sz="quarter" idx="10" hasCustomPrompt="1"/>
          </p:nvPr>
        </p:nvSpPr>
        <p:spPr>
          <a:xfrm>
            <a:off x="349252" y="685800"/>
            <a:ext cx="3365497" cy="5829300"/>
          </a:xfrm>
          <a:prstGeom prst="rect">
            <a:avLst/>
          </a:prstGeom>
        </p:spPr>
        <p:txBody>
          <a:bodyPr anchor="ctr">
            <a:noAutofit/>
          </a:bodyPr>
          <a:lstStyle>
            <a:lvl1pPr marL="0" indent="0" algn="ctr">
              <a:lnSpc>
                <a:spcPct val="100000"/>
              </a:lnSpc>
              <a:spcBef>
                <a:spcPts val="0"/>
              </a:spcBef>
              <a:buNone/>
              <a:defRPr sz="5400" b="1" i="0">
                <a:solidFill>
                  <a:schemeClr val="bg1"/>
                </a:solidFill>
                <a:latin typeface="+mj-lt"/>
              </a:defRPr>
            </a:lvl1pPr>
          </a:lstStyle>
          <a:p>
            <a:pPr lvl="0"/>
            <a:r>
              <a:rPr lang="en-US" dirty="0"/>
              <a:t>[Agenda]</a:t>
            </a:r>
          </a:p>
        </p:txBody>
      </p:sp>
      <p:sp>
        <p:nvSpPr>
          <p:cNvPr id="20" name="Proprietary Statement">
            <a:extLst>
              <a:ext uri="{FF2B5EF4-FFF2-40B4-BE49-F238E27FC236}">
                <a16:creationId xmlns:a16="http://schemas.microsoft.com/office/drawing/2014/main" id="{E33FFF77-A0A7-B35A-09CB-89E17FCA3F0A}"/>
              </a:ext>
            </a:extLst>
          </p:cNvPr>
          <p:cNvSpPr txBox="1"/>
          <p:nvPr userDrawn="1"/>
        </p:nvSpPr>
        <p:spPr>
          <a:xfrm>
            <a:off x="9849970" y="65481"/>
            <a:ext cx="2019129" cy="275129"/>
          </a:xfrm>
          <a:prstGeom prst="rect">
            <a:avLst/>
          </a:prstGeom>
          <a:noFill/>
        </p:spPr>
        <p:txBody>
          <a:bodyPr wrap="square" rtlCol="0">
            <a:noAutofit/>
          </a:bodyPr>
          <a:lstStyle/>
          <a:p>
            <a:pPr algn="r"/>
            <a:r>
              <a:rPr lang="en-US" sz="800">
                <a:solidFill>
                  <a:srgbClr val="012169"/>
                </a:solidFill>
                <a:latin typeface="+mn-lt"/>
                <a:cs typeface="Calibri" panose="020F0502020204030204" pitchFamily="34" charset="0"/>
              </a:rPr>
              <a:t>Proprietary business information of ADM.</a:t>
            </a:r>
          </a:p>
        </p:txBody>
      </p:sp>
      <p:sp>
        <p:nvSpPr>
          <p:cNvPr id="17" name="Image PH">
            <a:extLst>
              <a:ext uri="{FF2B5EF4-FFF2-40B4-BE49-F238E27FC236}">
                <a16:creationId xmlns:a16="http://schemas.microsoft.com/office/drawing/2014/main" id="{E325A1A1-AB0B-33D9-D3C3-92D338E39164}"/>
              </a:ext>
            </a:extLst>
          </p:cNvPr>
          <p:cNvSpPr>
            <a:spLocks noGrp="1"/>
          </p:cNvSpPr>
          <p:nvPr>
            <p:ph type="pic" sz="quarter" idx="12"/>
          </p:nvPr>
        </p:nvSpPr>
        <p:spPr>
          <a:xfrm>
            <a:off x="8128002" y="355601"/>
            <a:ext cx="4063999" cy="6502399"/>
          </a:xfrm>
          <a:custGeom>
            <a:avLst/>
            <a:gdLst>
              <a:gd name="connsiteX0" fmla="*/ 0 w 4063999"/>
              <a:gd name="connsiteY0" fmla="*/ 0 h 6502399"/>
              <a:gd name="connsiteX1" fmla="*/ 4063999 w 4063999"/>
              <a:gd name="connsiteY1" fmla="*/ 0 h 6502399"/>
              <a:gd name="connsiteX2" fmla="*/ 4063999 w 4063999"/>
              <a:gd name="connsiteY2" fmla="*/ 6502399 h 6502399"/>
              <a:gd name="connsiteX3" fmla="*/ 0 w 4063999"/>
              <a:gd name="connsiteY3" fmla="*/ 6502399 h 6502399"/>
            </a:gdLst>
            <a:ahLst/>
            <a:cxnLst>
              <a:cxn ang="0">
                <a:pos x="connsiteX0" y="connsiteY0"/>
              </a:cxn>
              <a:cxn ang="0">
                <a:pos x="connsiteX1" y="connsiteY1"/>
              </a:cxn>
              <a:cxn ang="0">
                <a:pos x="connsiteX2" y="connsiteY2"/>
              </a:cxn>
              <a:cxn ang="0">
                <a:pos x="connsiteX3" y="connsiteY3"/>
              </a:cxn>
            </a:cxnLst>
            <a:rect l="l" t="t" r="r" b="b"/>
            <a:pathLst>
              <a:path w="4063999" h="6502399">
                <a:moveTo>
                  <a:pt x="0" y="0"/>
                </a:moveTo>
                <a:lnTo>
                  <a:pt x="4063999" y="0"/>
                </a:lnTo>
                <a:lnTo>
                  <a:pt x="4063999" y="6502399"/>
                </a:lnTo>
                <a:lnTo>
                  <a:pt x="0" y="6502399"/>
                </a:lnTo>
                <a:close/>
              </a:path>
            </a:pathLst>
          </a:custGeom>
          <a:pattFill prst="pct20">
            <a:fgClr>
              <a:schemeClr val="accent1"/>
            </a:fgClr>
            <a:bgClr>
              <a:schemeClr val="bg1"/>
            </a:bgClr>
          </a:pattFill>
        </p:spPr>
        <p:txBody>
          <a:bodyPr wrap="square" anchor="ctr">
            <a:noAutofit/>
          </a:bodyPr>
          <a:lstStyle>
            <a:lvl1pPr marL="0" indent="0" algn="ctr">
              <a:buNone/>
              <a:defRPr sz="2000" b="1">
                <a:solidFill>
                  <a:srgbClr val="012169"/>
                </a:solidFill>
                <a:latin typeface="Calibri" panose="020F0502020204030204" pitchFamily="34" charset="0"/>
                <a:cs typeface="Calibri" panose="020F0502020204030204" pitchFamily="34" charset="0"/>
              </a:defRPr>
            </a:lvl1pPr>
          </a:lstStyle>
          <a:p>
            <a:r>
              <a:rPr lang="en-US"/>
              <a:t>Click icon to add picture</a:t>
            </a:r>
          </a:p>
        </p:txBody>
      </p:sp>
      <p:sp>
        <p:nvSpPr>
          <p:cNvPr id="4" name="Page Number">
            <a:extLst>
              <a:ext uri="{FF2B5EF4-FFF2-40B4-BE49-F238E27FC236}">
                <a16:creationId xmlns:a16="http://schemas.microsoft.com/office/drawing/2014/main" id="{D1E93D92-8845-01E3-24DC-CE665DE60913}"/>
              </a:ext>
            </a:extLst>
          </p:cNvPr>
          <p:cNvSpPr txBox="1"/>
          <p:nvPr userDrawn="1"/>
        </p:nvSpPr>
        <p:spPr>
          <a:xfrm>
            <a:off x="11725057" y="76801"/>
            <a:ext cx="583933" cy="153888"/>
          </a:xfrm>
          <a:prstGeom prst="rect">
            <a:avLst/>
          </a:prstGeom>
          <a:noFill/>
        </p:spPr>
        <p:txBody>
          <a:bodyPr wrap="square" lIns="0" tIns="0" rIns="0" bIns="0" rtlCol="0" anchor="ctr" anchorCtr="0">
            <a:noAutofit/>
          </a:bodyPr>
          <a:lstStyle/>
          <a:p>
            <a:pPr algn="ctr"/>
            <a:fld id="{B49023F9-1F1A-4EC8-9204-C35E5AB6C15C}" type="slidenum">
              <a:rPr lang="en-US" sz="1000" smtClean="0">
                <a:solidFill>
                  <a:srgbClr val="012169"/>
                </a:solidFill>
                <a:latin typeface="+mj-lt"/>
              </a:rPr>
              <a:pPr algn="ctr"/>
              <a:t>‹#›</a:t>
            </a:fld>
            <a:endParaRPr lang="en-US" sz="1000">
              <a:solidFill>
                <a:srgbClr val="012169"/>
              </a:solidFill>
              <a:latin typeface="+mj-lt"/>
            </a:endParaRPr>
          </a:p>
        </p:txBody>
      </p:sp>
      <p:sp>
        <p:nvSpPr>
          <p:cNvPr id="3" name="List">
            <a:extLst>
              <a:ext uri="{FF2B5EF4-FFF2-40B4-BE49-F238E27FC236}">
                <a16:creationId xmlns:a16="http://schemas.microsoft.com/office/drawing/2014/main" id="{7CC2C59B-21A0-B56D-46B8-706E4DD559B5}"/>
              </a:ext>
            </a:extLst>
          </p:cNvPr>
          <p:cNvSpPr>
            <a:spLocks noGrp="1"/>
          </p:cNvSpPr>
          <p:nvPr>
            <p:ph type="body" sz="quarter" idx="11" hasCustomPrompt="1"/>
          </p:nvPr>
        </p:nvSpPr>
        <p:spPr>
          <a:xfrm>
            <a:off x="4406899" y="340610"/>
            <a:ext cx="3380880" cy="6176972"/>
          </a:xfrm>
          <a:prstGeom prst="rect">
            <a:avLst/>
          </a:prstGeom>
        </p:spPr>
        <p:txBody>
          <a:bodyPr anchor="ctr">
            <a:noAutofit/>
          </a:bodyPr>
          <a:lstStyle>
            <a:lvl1pPr marL="231775" indent="-231775">
              <a:lnSpc>
                <a:spcPct val="100000"/>
              </a:lnSpc>
              <a:spcBef>
                <a:spcPts val="0"/>
              </a:spcBef>
              <a:buFont typeface="Arial" panose="020B0604020202020204" pitchFamily="34" charset="0"/>
              <a:buChar char="•"/>
              <a:tabLst>
                <a:tab pos="161925" algn="l"/>
              </a:tabLst>
              <a:defRPr sz="2400" b="1" i="0">
                <a:solidFill>
                  <a:srgbClr val="012169"/>
                </a:solidFill>
                <a:latin typeface="+mn-lt"/>
                <a:cs typeface="Calibri" panose="020F0502020204030204" pitchFamily="34" charset="0"/>
              </a:defRPr>
            </a:lvl1pPr>
            <a:lvl2pPr marL="523875" indent="-222250">
              <a:lnSpc>
                <a:spcPct val="100000"/>
              </a:lnSpc>
              <a:buFont typeface="Courier New" panose="02070309020205020404" pitchFamily="49" charset="0"/>
              <a:buChar char="o"/>
              <a:tabLst>
                <a:tab pos="161925" algn="l"/>
              </a:tabLst>
              <a:defRPr sz="1600" b="1">
                <a:solidFill>
                  <a:srgbClr val="012169"/>
                </a:solidFill>
                <a:latin typeface="+mn-lt"/>
                <a:cs typeface="Calibri" panose="020F0502020204030204" pitchFamily="34" charset="0"/>
              </a:defRPr>
            </a:lvl2pPr>
            <a:lvl3pPr marL="744538" indent="-163513">
              <a:lnSpc>
                <a:spcPct val="100000"/>
              </a:lnSpc>
              <a:buFont typeface="Wingdings" pitchFamily="2" charset="2"/>
              <a:buChar char="§"/>
              <a:tabLst>
                <a:tab pos="161925" algn="l"/>
              </a:tabLst>
              <a:defRPr sz="1400">
                <a:solidFill>
                  <a:srgbClr val="012169"/>
                </a:solidFill>
                <a:latin typeface="+mn-lt"/>
                <a:cs typeface="Calibri" panose="020F0502020204030204" pitchFamily="34" charset="0"/>
              </a:defRPr>
            </a:lvl3pPr>
            <a:lvl4pPr marL="919163" indent="-115888">
              <a:lnSpc>
                <a:spcPct val="100000"/>
              </a:lnSpc>
              <a:tabLst>
                <a:tab pos="161925" algn="l"/>
              </a:tabLst>
              <a:defRPr sz="1200">
                <a:solidFill>
                  <a:srgbClr val="012169"/>
                </a:solidFill>
                <a:latin typeface="+mn-lt"/>
                <a:cs typeface="Calibri" panose="020F0502020204030204" pitchFamily="34" charset="0"/>
              </a:defRPr>
            </a:lvl4pPr>
          </a:lstStyle>
          <a:p>
            <a:pPr lvl="0"/>
            <a:r>
              <a:rPr lang="en-US" dirty="0"/>
              <a:t>List Font is Calibri Bold, 24pt</a:t>
            </a:r>
          </a:p>
          <a:p>
            <a:pPr lvl="1"/>
            <a:r>
              <a:rPr lang="en-US" dirty="0"/>
              <a:t>List Font is Calibri Bold, 16pt</a:t>
            </a:r>
          </a:p>
          <a:p>
            <a:pPr lvl="2"/>
            <a:r>
              <a:rPr lang="en-US" dirty="0"/>
              <a:t>List Font is Calibri, 14pt</a:t>
            </a:r>
          </a:p>
          <a:p>
            <a:pPr lvl="3"/>
            <a:r>
              <a:rPr lang="en-US" dirty="0"/>
              <a:t>List Font is Calibri, 12pt</a:t>
            </a:r>
          </a:p>
        </p:txBody>
      </p:sp>
    </p:spTree>
    <p:extLst>
      <p:ext uri="{BB962C8B-B14F-4D97-AF65-F5344CB8AC3E}">
        <p14:creationId xmlns:p14="http://schemas.microsoft.com/office/powerpoint/2010/main" val="4176842527"/>
      </p:ext>
    </p:extLst>
  </p:cSld>
  <p:clrMapOvr>
    <a:masterClrMapping/>
  </p:clrMapOvr>
  <p:extLst>
    <p:ext uri="{DCECCB84-F9BA-43D5-87BE-67443E8EF086}">
      <p15:sldGuideLst xmlns:p15="http://schemas.microsoft.com/office/powerpoint/2012/main"/>
    </p:ext>
  </p:extLst>
</p:sldLayout>
</file>

<file path=ppt/slideLayouts/slideLayout73.xml><?xml version="1.0" encoding="utf-8"?>
<p:sldLayout xmlns:a="http://schemas.openxmlformats.org/drawingml/2006/main" xmlns:r="http://schemas.openxmlformats.org/officeDocument/2006/relationships" xmlns:p="http://schemas.openxmlformats.org/presentationml/2006/main" preserve="1" userDrawn="1">
  <p:cSld name="Agenda 2b">
    <p:spTree>
      <p:nvGrpSpPr>
        <p:cNvPr id="1" name=""/>
        <p:cNvGrpSpPr/>
        <p:nvPr/>
      </p:nvGrpSpPr>
      <p:grpSpPr>
        <a:xfrm>
          <a:off x="0" y="0"/>
          <a:ext cx="0" cy="0"/>
          <a:chOff x="0" y="0"/>
          <a:chExt cx="0" cy="0"/>
        </a:xfrm>
      </p:grpSpPr>
      <p:sp>
        <p:nvSpPr>
          <p:cNvPr id="15" name="Freeform 14">
            <a:extLst>
              <a:ext uri="{FF2B5EF4-FFF2-40B4-BE49-F238E27FC236}">
                <a16:creationId xmlns:a16="http://schemas.microsoft.com/office/drawing/2014/main" id="{46B5C98E-7CC4-D855-6E09-515269853BC9}"/>
              </a:ext>
            </a:extLst>
          </p:cNvPr>
          <p:cNvSpPr/>
          <p:nvPr userDrawn="1"/>
        </p:nvSpPr>
        <p:spPr>
          <a:xfrm>
            <a:off x="0" y="351290"/>
            <a:ext cx="4063999" cy="6506710"/>
          </a:xfrm>
          <a:custGeom>
            <a:avLst/>
            <a:gdLst>
              <a:gd name="connsiteX0" fmla="*/ 1959482 w 4063999"/>
              <a:gd name="connsiteY0" fmla="*/ 0 h 6506710"/>
              <a:gd name="connsiteX1" fmla="*/ 4063618 w 4063999"/>
              <a:gd name="connsiteY1" fmla="*/ 0 h 6506710"/>
              <a:gd name="connsiteX2" fmla="*/ 4063618 w 4063999"/>
              <a:gd name="connsiteY2" fmla="*/ 998809 h 6506710"/>
              <a:gd name="connsiteX3" fmla="*/ 4063999 w 4063999"/>
              <a:gd name="connsiteY3" fmla="*/ 998809 h 6506710"/>
              <a:gd name="connsiteX4" fmla="*/ 4063999 w 4063999"/>
              <a:gd name="connsiteY4" fmla="*/ 6233660 h 6506710"/>
              <a:gd name="connsiteX5" fmla="*/ 4063999 w 4063999"/>
              <a:gd name="connsiteY5" fmla="*/ 6500498 h 6506710"/>
              <a:gd name="connsiteX6" fmla="*/ 4063999 w 4063999"/>
              <a:gd name="connsiteY6" fmla="*/ 6506710 h 6506710"/>
              <a:gd name="connsiteX7" fmla="*/ 0 w 4063999"/>
              <a:gd name="connsiteY7" fmla="*/ 6506710 h 6506710"/>
              <a:gd name="connsiteX8" fmla="*/ 0 w 4063999"/>
              <a:gd name="connsiteY8" fmla="*/ 6500498 h 6506710"/>
              <a:gd name="connsiteX9" fmla="*/ 0 w 4063999"/>
              <a:gd name="connsiteY9" fmla="*/ 6233660 h 6506710"/>
              <a:gd name="connsiteX10" fmla="*/ 0 w 4063999"/>
              <a:gd name="connsiteY10" fmla="*/ 998809 h 6506710"/>
              <a:gd name="connsiteX11" fmla="*/ 3048 w 4063999"/>
              <a:gd name="connsiteY11" fmla="*/ 998809 h 6506710"/>
              <a:gd name="connsiteX12" fmla="*/ 3048 w 4063999"/>
              <a:gd name="connsiteY12" fmla="*/ 695998 h 6506710"/>
              <a:gd name="connsiteX13" fmla="*/ 1959482 w 4063999"/>
              <a:gd name="connsiteY13" fmla="*/ 0 h 6506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063999" h="6506710">
                <a:moveTo>
                  <a:pt x="1959482" y="0"/>
                </a:moveTo>
                <a:cubicBezTo>
                  <a:pt x="1959482" y="0"/>
                  <a:pt x="4063618" y="0"/>
                  <a:pt x="4063618" y="0"/>
                </a:cubicBezTo>
                <a:lnTo>
                  <a:pt x="4063618" y="998809"/>
                </a:lnTo>
                <a:lnTo>
                  <a:pt x="4063999" y="998809"/>
                </a:lnTo>
                <a:lnTo>
                  <a:pt x="4063999" y="6233660"/>
                </a:lnTo>
                <a:lnTo>
                  <a:pt x="4063999" y="6500498"/>
                </a:lnTo>
                <a:lnTo>
                  <a:pt x="4063999" y="6506710"/>
                </a:lnTo>
                <a:lnTo>
                  <a:pt x="0" y="6506710"/>
                </a:lnTo>
                <a:lnTo>
                  <a:pt x="0" y="6500498"/>
                </a:lnTo>
                <a:lnTo>
                  <a:pt x="0" y="6233660"/>
                </a:lnTo>
                <a:lnTo>
                  <a:pt x="0" y="998809"/>
                </a:lnTo>
                <a:lnTo>
                  <a:pt x="3048" y="998809"/>
                </a:lnTo>
                <a:lnTo>
                  <a:pt x="3048" y="695998"/>
                </a:lnTo>
                <a:cubicBezTo>
                  <a:pt x="534670" y="254392"/>
                  <a:pt x="1219835" y="0"/>
                  <a:pt x="1959482" y="0"/>
                </a:cubicBezTo>
                <a:close/>
              </a:path>
            </a:pathLst>
          </a:custGeom>
          <a:solidFill>
            <a:srgbClr val="A3D300"/>
          </a:solidFill>
          <a:ln>
            <a:noFill/>
          </a:ln>
        </p:spPr>
        <p:style>
          <a:lnRef idx="2">
            <a:schemeClr val="accent1">
              <a:shade val="15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10" name="Title">
            <a:extLst>
              <a:ext uri="{FF2B5EF4-FFF2-40B4-BE49-F238E27FC236}">
                <a16:creationId xmlns:a16="http://schemas.microsoft.com/office/drawing/2014/main" id="{DB88B90D-15D7-882E-84F9-9157BE40BFF1}"/>
              </a:ext>
            </a:extLst>
          </p:cNvPr>
          <p:cNvSpPr>
            <a:spLocks noGrp="1"/>
          </p:cNvSpPr>
          <p:nvPr>
            <p:ph type="body" sz="quarter" idx="10" hasCustomPrompt="1"/>
          </p:nvPr>
        </p:nvSpPr>
        <p:spPr>
          <a:xfrm>
            <a:off x="349252" y="685800"/>
            <a:ext cx="3365497" cy="5829300"/>
          </a:xfrm>
          <a:prstGeom prst="rect">
            <a:avLst/>
          </a:prstGeom>
        </p:spPr>
        <p:txBody>
          <a:bodyPr anchor="ctr">
            <a:noAutofit/>
          </a:bodyPr>
          <a:lstStyle>
            <a:lvl1pPr marL="0" indent="0" algn="ctr">
              <a:lnSpc>
                <a:spcPct val="100000"/>
              </a:lnSpc>
              <a:spcBef>
                <a:spcPts val="0"/>
              </a:spcBef>
              <a:buNone/>
              <a:defRPr sz="5400" b="1" i="0">
                <a:solidFill>
                  <a:schemeClr val="tx1"/>
                </a:solidFill>
                <a:latin typeface="+mj-lt"/>
              </a:defRPr>
            </a:lvl1pPr>
          </a:lstStyle>
          <a:p>
            <a:pPr lvl="0"/>
            <a:r>
              <a:rPr lang="en-US" dirty="0"/>
              <a:t>[Agenda]</a:t>
            </a:r>
          </a:p>
        </p:txBody>
      </p:sp>
      <p:sp>
        <p:nvSpPr>
          <p:cNvPr id="20" name="Proprietary Statement">
            <a:extLst>
              <a:ext uri="{FF2B5EF4-FFF2-40B4-BE49-F238E27FC236}">
                <a16:creationId xmlns:a16="http://schemas.microsoft.com/office/drawing/2014/main" id="{E33FFF77-A0A7-B35A-09CB-89E17FCA3F0A}"/>
              </a:ext>
            </a:extLst>
          </p:cNvPr>
          <p:cNvSpPr txBox="1"/>
          <p:nvPr userDrawn="1"/>
        </p:nvSpPr>
        <p:spPr>
          <a:xfrm>
            <a:off x="9849970" y="65481"/>
            <a:ext cx="2019129" cy="275129"/>
          </a:xfrm>
          <a:prstGeom prst="rect">
            <a:avLst/>
          </a:prstGeom>
          <a:noFill/>
        </p:spPr>
        <p:txBody>
          <a:bodyPr wrap="square" rtlCol="0">
            <a:noAutofit/>
          </a:bodyPr>
          <a:lstStyle/>
          <a:p>
            <a:pPr algn="r"/>
            <a:r>
              <a:rPr lang="en-US" sz="800">
                <a:solidFill>
                  <a:srgbClr val="012169"/>
                </a:solidFill>
                <a:latin typeface="+mn-lt"/>
                <a:cs typeface="Calibri" panose="020F0502020204030204" pitchFamily="34" charset="0"/>
              </a:rPr>
              <a:t>Proprietary business information of ADM.</a:t>
            </a:r>
          </a:p>
        </p:txBody>
      </p:sp>
      <p:sp>
        <p:nvSpPr>
          <p:cNvPr id="17" name="Image PH">
            <a:extLst>
              <a:ext uri="{FF2B5EF4-FFF2-40B4-BE49-F238E27FC236}">
                <a16:creationId xmlns:a16="http://schemas.microsoft.com/office/drawing/2014/main" id="{E325A1A1-AB0B-33D9-D3C3-92D338E39164}"/>
              </a:ext>
            </a:extLst>
          </p:cNvPr>
          <p:cNvSpPr>
            <a:spLocks noGrp="1"/>
          </p:cNvSpPr>
          <p:nvPr>
            <p:ph type="pic" sz="quarter" idx="12"/>
          </p:nvPr>
        </p:nvSpPr>
        <p:spPr>
          <a:xfrm>
            <a:off x="8128002" y="355601"/>
            <a:ext cx="4063999" cy="6502399"/>
          </a:xfrm>
          <a:custGeom>
            <a:avLst/>
            <a:gdLst>
              <a:gd name="connsiteX0" fmla="*/ 0 w 4063999"/>
              <a:gd name="connsiteY0" fmla="*/ 0 h 6502399"/>
              <a:gd name="connsiteX1" fmla="*/ 4063999 w 4063999"/>
              <a:gd name="connsiteY1" fmla="*/ 0 h 6502399"/>
              <a:gd name="connsiteX2" fmla="*/ 4063999 w 4063999"/>
              <a:gd name="connsiteY2" fmla="*/ 6502399 h 6502399"/>
              <a:gd name="connsiteX3" fmla="*/ 0 w 4063999"/>
              <a:gd name="connsiteY3" fmla="*/ 6502399 h 6502399"/>
            </a:gdLst>
            <a:ahLst/>
            <a:cxnLst>
              <a:cxn ang="0">
                <a:pos x="connsiteX0" y="connsiteY0"/>
              </a:cxn>
              <a:cxn ang="0">
                <a:pos x="connsiteX1" y="connsiteY1"/>
              </a:cxn>
              <a:cxn ang="0">
                <a:pos x="connsiteX2" y="connsiteY2"/>
              </a:cxn>
              <a:cxn ang="0">
                <a:pos x="connsiteX3" y="connsiteY3"/>
              </a:cxn>
            </a:cxnLst>
            <a:rect l="l" t="t" r="r" b="b"/>
            <a:pathLst>
              <a:path w="4063999" h="6502399">
                <a:moveTo>
                  <a:pt x="0" y="0"/>
                </a:moveTo>
                <a:lnTo>
                  <a:pt x="4063999" y="0"/>
                </a:lnTo>
                <a:lnTo>
                  <a:pt x="4063999" y="6502399"/>
                </a:lnTo>
                <a:lnTo>
                  <a:pt x="0" y="6502399"/>
                </a:lnTo>
                <a:close/>
              </a:path>
            </a:pathLst>
          </a:custGeom>
          <a:pattFill prst="pct20">
            <a:fgClr>
              <a:schemeClr val="accent1"/>
            </a:fgClr>
            <a:bgClr>
              <a:schemeClr val="bg1"/>
            </a:bgClr>
          </a:pattFill>
        </p:spPr>
        <p:txBody>
          <a:bodyPr wrap="square" anchor="ctr">
            <a:noAutofit/>
          </a:bodyPr>
          <a:lstStyle>
            <a:lvl1pPr marL="0" indent="0" algn="ctr">
              <a:buNone/>
              <a:defRPr sz="2000" b="1">
                <a:solidFill>
                  <a:srgbClr val="012169"/>
                </a:solidFill>
                <a:latin typeface="Calibri" panose="020F0502020204030204" pitchFamily="34" charset="0"/>
                <a:cs typeface="Calibri" panose="020F0502020204030204" pitchFamily="34" charset="0"/>
              </a:defRPr>
            </a:lvl1pPr>
          </a:lstStyle>
          <a:p>
            <a:r>
              <a:rPr lang="en-US"/>
              <a:t>Click icon to add picture</a:t>
            </a:r>
          </a:p>
        </p:txBody>
      </p:sp>
      <p:sp>
        <p:nvSpPr>
          <p:cNvPr id="4" name="Page Number">
            <a:extLst>
              <a:ext uri="{FF2B5EF4-FFF2-40B4-BE49-F238E27FC236}">
                <a16:creationId xmlns:a16="http://schemas.microsoft.com/office/drawing/2014/main" id="{D1E93D92-8845-01E3-24DC-CE665DE60913}"/>
              </a:ext>
            </a:extLst>
          </p:cNvPr>
          <p:cNvSpPr txBox="1"/>
          <p:nvPr userDrawn="1"/>
        </p:nvSpPr>
        <p:spPr>
          <a:xfrm>
            <a:off x="11725057" y="76801"/>
            <a:ext cx="583933" cy="153888"/>
          </a:xfrm>
          <a:prstGeom prst="rect">
            <a:avLst/>
          </a:prstGeom>
          <a:noFill/>
        </p:spPr>
        <p:txBody>
          <a:bodyPr wrap="square" lIns="0" tIns="0" rIns="0" bIns="0" rtlCol="0" anchor="ctr" anchorCtr="0">
            <a:noAutofit/>
          </a:bodyPr>
          <a:lstStyle/>
          <a:p>
            <a:pPr algn="ctr"/>
            <a:fld id="{B49023F9-1F1A-4EC8-9204-C35E5AB6C15C}" type="slidenum">
              <a:rPr lang="en-US" sz="1000" smtClean="0">
                <a:solidFill>
                  <a:srgbClr val="012169"/>
                </a:solidFill>
                <a:latin typeface="+mj-lt"/>
              </a:rPr>
              <a:pPr algn="ctr"/>
              <a:t>‹#›</a:t>
            </a:fld>
            <a:endParaRPr lang="en-US" sz="1000">
              <a:solidFill>
                <a:srgbClr val="012169"/>
              </a:solidFill>
              <a:latin typeface="+mj-lt"/>
            </a:endParaRPr>
          </a:p>
        </p:txBody>
      </p:sp>
      <p:sp>
        <p:nvSpPr>
          <p:cNvPr id="3" name="List">
            <a:extLst>
              <a:ext uri="{FF2B5EF4-FFF2-40B4-BE49-F238E27FC236}">
                <a16:creationId xmlns:a16="http://schemas.microsoft.com/office/drawing/2014/main" id="{7CC2C59B-21A0-B56D-46B8-706E4DD559B5}"/>
              </a:ext>
            </a:extLst>
          </p:cNvPr>
          <p:cNvSpPr>
            <a:spLocks noGrp="1"/>
          </p:cNvSpPr>
          <p:nvPr>
            <p:ph type="body" sz="quarter" idx="11" hasCustomPrompt="1"/>
          </p:nvPr>
        </p:nvSpPr>
        <p:spPr>
          <a:xfrm>
            <a:off x="4406899" y="340610"/>
            <a:ext cx="3380880" cy="6176972"/>
          </a:xfrm>
          <a:prstGeom prst="rect">
            <a:avLst/>
          </a:prstGeom>
        </p:spPr>
        <p:txBody>
          <a:bodyPr anchor="ctr">
            <a:noAutofit/>
          </a:bodyPr>
          <a:lstStyle>
            <a:lvl1pPr marL="231775" indent="-231775">
              <a:lnSpc>
                <a:spcPct val="100000"/>
              </a:lnSpc>
              <a:spcBef>
                <a:spcPts val="0"/>
              </a:spcBef>
              <a:buFont typeface="Arial" panose="020B0604020202020204" pitchFamily="34" charset="0"/>
              <a:buChar char="•"/>
              <a:tabLst>
                <a:tab pos="161925" algn="l"/>
              </a:tabLst>
              <a:defRPr sz="2400" b="1" i="0">
                <a:solidFill>
                  <a:srgbClr val="012169"/>
                </a:solidFill>
                <a:latin typeface="+mn-lt"/>
                <a:cs typeface="Calibri" panose="020F0502020204030204" pitchFamily="34" charset="0"/>
              </a:defRPr>
            </a:lvl1pPr>
            <a:lvl2pPr marL="523875" indent="-222250">
              <a:lnSpc>
                <a:spcPct val="100000"/>
              </a:lnSpc>
              <a:buFont typeface="Courier New" panose="02070309020205020404" pitchFamily="49" charset="0"/>
              <a:buChar char="o"/>
              <a:tabLst>
                <a:tab pos="161925" algn="l"/>
              </a:tabLst>
              <a:defRPr sz="1600" b="1">
                <a:solidFill>
                  <a:srgbClr val="012169"/>
                </a:solidFill>
                <a:latin typeface="+mn-lt"/>
                <a:cs typeface="Calibri" panose="020F0502020204030204" pitchFamily="34" charset="0"/>
              </a:defRPr>
            </a:lvl2pPr>
            <a:lvl3pPr marL="744538" indent="-163513">
              <a:lnSpc>
                <a:spcPct val="100000"/>
              </a:lnSpc>
              <a:buFont typeface="Wingdings" pitchFamily="2" charset="2"/>
              <a:buChar char="§"/>
              <a:tabLst>
                <a:tab pos="161925" algn="l"/>
              </a:tabLst>
              <a:defRPr sz="1400">
                <a:solidFill>
                  <a:srgbClr val="012169"/>
                </a:solidFill>
                <a:latin typeface="+mn-lt"/>
                <a:cs typeface="Calibri" panose="020F0502020204030204" pitchFamily="34" charset="0"/>
              </a:defRPr>
            </a:lvl3pPr>
            <a:lvl4pPr marL="919163" indent="-115888">
              <a:lnSpc>
                <a:spcPct val="100000"/>
              </a:lnSpc>
              <a:tabLst>
                <a:tab pos="161925" algn="l"/>
              </a:tabLst>
              <a:defRPr sz="1200">
                <a:solidFill>
                  <a:srgbClr val="012169"/>
                </a:solidFill>
                <a:latin typeface="+mn-lt"/>
                <a:cs typeface="Calibri" panose="020F0502020204030204" pitchFamily="34" charset="0"/>
              </a:defRPr>
            </a:lvl4pPr>
          </a:lstStyle>
          <a:p>
            <a:pPr lvl="0"/>
            <a:r>
              <a:rPr lang="en-US" dirty="0"/>
              <a:t>List Font is Calibri Bold, 24pt</a:t>
            </a:r>
          </a:p>
          <a:p>
            <a:pPr lvl="1"/>
            <a:r>
              <a:rPr lang="en-US" dirty="0"/>
              <a:t>List Font is Calibri Bold, 16pt</a:t>
            </a:r>
          </a:p>
          <a:p>
            <a:pPr lvl="2"/>
            <a:r>
              <a:rPr lang="en-US" dirty="0"/>
              <a:t>List Font is Calibri, 14pt</a:t>
            </a:r>
          </a:p>
          <a:p>
            <a:pPr lvl="3"/>
            <a:r>
              <a:rPr lang="en-US" dirty="0"/>
              <a:t>List Font is Calibri, 12pt</a:t>
            </a:r>
          </a:p>
        </p:txBody>
      </p:sp>
    </p:spTree>
    <p:extLst>
      <p:ext uri="{BB962C8B-B14F-4D97-AF65-F5344CB8AC3E}">
        <p14:creationId xmlns:p14="http://schemas.microsoft.com/office/powerpoint/2010/main" val="3850639864"/>
      </p:ext>
    </p:extLst>
  </p:cSld>
  <p:clrMapOvr>
    <a:masterClrMapping/>
  </p:clrMapOvr>
  <p:extLst>
    <p:ext uri="{DCECCB84-F9BA-43D5-87BE-67443E8EF086}">
      <p15:sldGuideLst xmlns:p15="http://schemas.microsoft.com/office/powerpoint/2012/main"/>
    </p:ext>
  </p:extLst>
</p:sldLayout>
</file>

<file path=ppt/slideLayouts/slideLayout74.xml><?xml version="1.0" encoding="utf-8"?>
<p:sldLayout xmlns:a="http://schemas.openxmlformats.org/drawingml/2006/main" xmlns:r="http://schemas.openxmlformats.org/officeDocument/2006/relationships" xmlns:p="http://schemas.openxmlformats.org/presentationml/2006/main" preserve="1" userDrawn="1">
  <p:cSld name="Agenda 2c">
    <p:spTree>
      <p:nvGrpSpPr>
        <p:cNvPr id="1" name=""/>
        <p:cNvGrpSpPr/>
        <p:nvPr/>
      </p:nvGrpSpPr>
      <p:grpSpPr>
        <a:xfrm>
          <a:off x="0" y="0"/>
          <a:ext cx="0" cy="0"/>
          <a:chOff x="0" y="0"/>
          <a:chExt cx="0" cy="0"/>
        </a:xfrm>
      </p:grpSpPr>
      <p:sp>
        <p:nvSpPr>
          <p:cNvPr id="15" name="Freeform 14">
            <a:extLst>
              <a:ext uri="{FF2B5EF4-FFF2-40B4-BE49-F238E27FC236}">
                <a16:creationId xmlns:a16="http://schemas.microsoft.com/office/drawing/2014/main" id="{46B5C98E-7CC4-D855-6E09-515269853BC9}"/>
              </a:ext>
            </a:extLst>
          </p:cNvPr>
          <p:cNvSpPr/>
          <p:nvPr userDrawn="1"/>
        </p:nvSpPr>
        <p:spPr>
          <a:xfrm>
            <a:off x="0" y="351290"/>
            <a:ext cx="4063999" cy="6506710"/>
          </a:xfrm>
          <a:custGeom>
            <a:avLst/>
            <a:gdLst>
              <a:gd name="connsiteX0" fmla="*/ 1959482 w 4063999"/>
              <a:gd name="connsiteY0" fmla="*/ 0 h 6506710"/>
              <a:gd name="connsiteX1" fmla="*/ 4063618 w 4063999"/>
              <a:gd name="connsiteY1" fmla="*/ 0 h 6506710"/>
              <a:gd name="connsiteX2" fmla="*/ 4063618 w 4063999"/>
              <a:gd name="connsiteY2" fmla="*/ 998809 h 6506710"/>
              <a:gd name="connsiteX3" fmla="*/ 4063999 w 4063999"/>
              <a:gd name="connsiteY3" fmla="*/ 998809 h 6506710"/>
              <a:gd name="connsiteX4" fmla="*/ 4063999 w 4063999"/>
              <a:gd name="connsiteY4" fmla="*/ 6233660 h 6506710"/>
              <a:gd name="connsiteX5" fmla="*/ 4063999 w 4063999"/>
              <a:gd name="connsiteY5" fmla="*/ 6500498 h 6506710"/>
              <a:gd name="connsiteX6" fmla="*/ 4063999 w 4063999"/>
              <a:gd name="connsiteY6" fmla="*/ 6506710 h 6506710"/>
              <a:gd name="connsiteX7" fmla="*/ 0 w 4063999"/>
              <a:gd name="connsiteY7" fmla="*/ 6506710 h 6506710"/>
              <a:gd name="connsiteX8" fmla="*/ 0 w 4063999"/>
              <a:gd name="connsiteY8" fmla="*/ 6500498 h 6506710"/>
              <a:gd name="connsiteX9" fmla="*/ 0 w 4063999"/>
              <a:gd name="connsiteY9" fmla="*/ 6233660 h 6506710"/>
              <a:gd name="connsiteX10" fmla="*/ 0 w 4063999"/>
              <a:gd name="connsiteY10" fmla="*/ 998809 h 6506710"/>
              <a:gd name="connsiteX11" fmla="*/ 3048 w 4063999"/>
              <a:gd name="connsiteY11" fmla="*/ 998809 h 6506710"/>
              <a:gd name="connsiteX12" fmla="*/ 3048 w 4063999"/>
              <a:gd name="connsiteY12" fmla="*/ 695998 h 6506710"/>
              <a:gd name="connsiteX13" fmla="*/ 1959482 w 4063999"/>
              <a:gd name="connsiteY13" fmla="*/ 0 h 6506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063999" h="6506710">
                <a:moveTo>
                  <a:pt x="1959482" y="0"/>
                </a:moveTo>
                <a:cubicBezTo>
                  <a:pt x="1959482" y="0"/>
                  <a:pt x="4063618" y="0"/>
                  <a:pt x="4063618" y="0"/>
                </a:cubicBezTo>
                <a:lnTo>
                  <a:pt x="4063618" y="998809"/>
                </a:lnTo>
                <a:lnTo>
                  <a:pt x="4063999" y="998809"/>
                </a:lnTo>
                <a:lnTo>
                  <a:pt x="4063999" y="6233660"/>
                </a:lnTo>
                <a:lnTo>
                  <a:pt x="4063999" y="6500498"/>
                </a:lnTo>
                <a:lnTo>
                  <a:pt x="4063999" y="6506710"/>
                </a:lnTo>
                <a:lnTo>
                  <a:pt x="0" y="6506710"/>
                </a:lnTo>
                <a:lnTo>
                  <a:pt x="0" y="6500498"/>
                </a:lnTo>
                <a:lnTo>
                  <a:pt x="0" y="6233660"/>
                </a:lnTo>
                <a:lnTo>
                  <a:pt x="0" y="998809"/>
                </a:lnTo>
                <a:lnTo>
                  <a:pt x="3048" y="998809"/>
                </a:lnTo>
                <a:lnTo>
                  <a:pt x="3048" y="695998"/>
                </a:lnTo>
                <a:cubicBezTo>
                  <a:pt x="534670" y="254392"/>
                  <a:pt x="1219835" y="0"/>
                  <a:pt x="1959482" y="0"/>
                </a:cubicBezTo>
                <a:close/>
              </a:path>
            </a:pathLst>
          </a:custGeom>
          <a:solidFill>
            <a:srgbClr val="0EC54F"/>
          </a:solidFill>
          <a:ln>
            <a:noFill/>
          </a:ln>
        </p:spPr>
        <p:style>
          <a:lnRef idx="2">
            <a:schemeClr val="accent1">
              <a:shade val="15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10" name="Title">
            <a:extLst>
              <a:ext uri="{FF2B5EF4-FFF2-40B4-BE49-F238E27FC236}">
                <a16:creationId xmlns:a16="http://schemas.microsoft.com/office/drawing/2014/main" id="{DB88B90D-15D7-882E-84F9-9157BE40BFF1}"/>
              </a:ext>
            </a:extLst>
          </p:cNvPr>
          <p:cNvSpPr>
            <a:spLocks noGrp="1"/>
          </p:cNvSpPr>
          <p:nvPr>
            <p:ph type="body" sz="quarter" idx="10" hasCustomPrompt="1"/>
          </p:nvPr>
        </p:nvSpPr>
        <p:spPr>
          <a:xfrm>
            <a:off x="349252" y="685800"/>
            <a:ext cx="3365497" cy="5829300"/>
          </a:xfrm>
          <a:prstGeom prst="rect">
            <a:avLst/>
          </a:prstGeom>
        </p:spPr>
        <p:txBody>
          <a:bodyPr anchor="ctr">
            <a:noAutofit/>
          </a:bodyPr>
          <a:lstStyle>
            <a:lvl1pPr marL="0" indent="0" algn="ctr">
              <a:lnSpc>
                <a:spcPct val="100000"/>
              </a:lnSpc>
              <a:spcBef>
                <a:spcPts val="0"/>
              </a:spcBef>
              <a:buNone/>
              <a:defRPr sz="5400" b="1" i="0">
                <a:solidFill>
                  <a:schemeClr val="tx1"/>
                </a:solidFill>
                <a:latin typeface="+mj-lt"/>
              </a:defRPr>
            </a:lvl1pPr>
          </a:lstStyle>
          <a:p>
            <a:pPr lvl="0"/>
            <a:r>
              <a:rPr lang="en-US" dirty="0"/>
              <a:t>[Agenda]</a:t>
            </a:r>
          </a:p>
        </p:txBody>
      </p:sp>
      <p:sp>
        <p:nvSpPr>
          <p:cNvPr id="20" name="Proprietary Statement">
            <a:extLst>
              <a:ext uri="{FF2B5EF4-FFF2-40B4-BE49-F238E27FC236}">
                <a16:creationId xmlns:a16="http://schemas.microsoft.com/office/drawing/2014/main" id="{E33FFF77-A0A7-B35A-09CB-89E17FCA3F0A}"/>
              </a:ext>
            </a:extLst>
          </p:cNvPr>
          <p:cNvSpPr txBox="1"/>
          <p:nvPr userDrawn="1"/>
        </p:nvSpPr>
        <p:spPr>
          <a:xfrm>
            <a:off x="9849970" y="65481"/>
            <a:ext cx="2019129" cy="275129"/>
          </a:xfrm>
          <a:prstGeom prst="rect">
            <a:avLst/>
          </a:prstGeom>
          <a:noFill/>
        </p:spPr>
        <p:txBody>
          <a:bodyPr wrap="square" rtlCol="0">
            <a:noAutofit/>
          </a:bodyPr>
          <a:lstStyle/>
          <a:p>
            <a:pPr algn="r"/>
            <a:r>
              <a:rPr lang="en-US" sz="800">
                <a:solidFill>
                  <a:srgbClr val="012169"/>
                </a:solidFill>
                <a:latin typeface="+mn-lt"/>
                <a:cs typeface="Calibri" panose="020F0502020204030204" pitchFamily="34" charset="0"/>
              </a:rPr>
              <a:t>Proprietary business information of ADM.</a:t>
            </a:r>
          </a:p>
        </p:txBody>
      </p:sp>
      <p:sp>
        <p:nvSpPr>
          <p:cNvPr id="17" name="Image PH">
            <a:extLst>
              <a:ext uri="{FF2B5EF4-FFF2-40B4-BE49-F238E27FC236}">
                <a16:creationId xmlns:a16="http://schemas.microsoft.com/office/drawing/2014/main" id="{E325A1A1-AB0B-33D9-D3C3-92D338E39164}"/>
              </a:ext>
            </a:extLst>
          </p:cNvPr>
          <p:cNvSpPr>
            <a:spLocks noGrp="1"/>
          </p:cNvSpPr>
          <p:nvPr>
            <p:ph type="pic" sz="quarter" idx="12"/>
          </p:nvPr>
        </p:nvSpPr>
        <p:spPr>
          <a:xfrm>
            <a:off x="8128002" y="355601"/>
            <a:ext cx="4063999" cy="6502399"/>
          </a:xfrm>
          <a:custGeom>
            <a:avLst/>
            <a:gdLst>
              <a:gd name="connsiteX0" fmla="*/ 0 w 4063999"/>
              <a:gd name="connsiteY0" fmla="*/ 0 h 6502399"/>
              <a:gd name="connsiteX1" fmla="*/ 4063999 w 4063999"/>
              <a:gd name="connsiteY1" fmla="*/ 0 h 6502399"/>
              <a:gd name="connsiteX2" fmla="*/ 4063999 w 4063999"/>
              <a:gd name="connsiteY2" fmla="*/ 6502399 h 6502399"/>
              <a:gd name="connsiteX3" fmla="*/ 0 w 4063999"/>
              <a:gd name="connsiteY3" fmla="*/ 6502399 h 6502399"/>
            </a:gdLst>
            <a:ahLst/>
            <a:cxnLst>
              <a:cxn ang="0">
                <a:pos x="connsiteX0" y="connsiteY0"/>
              </a:cxn>
              <a:cxn ang="0">
                <a:pos x="connsiteX1" y="connsiteY1"/>
              </a:cxn>
              <a:cxn ang="0">
                <a:pos x="connsiteX2" y="connsiteY2"/>
              </a:cxn>
              <a:cxn ang="0">
                <a:pos x="connsiteX3" y="connsiteY3"/>
              </a:cxn>
            </a:cxnLst>
            <a:rect l="l" t="t" r="r" b="b"/>
            <a:pathLst>
              <a:path w="4063999" h="6502399">
                <a:moveTo>
                  <a:pt x="0" y="0"/>
                </a:moveTo>
                <a:lnTo>
                  <a:pt x="4063999" y="0"/>
                </a:lnTo>
                <a:lnTo>
                  <a:pt x="4063999" y="6502399"/>
                </a:lnTo>
                <a:lnTo>
                  <a:pt x="0" y="6502399"/>
                </a:lnTo>
                <a:close/>
              </a:path>
            </a:pathLst>
          </a:custGeom>
          <a:pattFill prst="pct20">
            <a:fgClr>
              <a:schemeClr val="accent1"/>
            </a:fgClr>
            <a:bgClr>
              <a:schemeClr val="bg1"/>
            </a:bgClr>
          </a:pattFill>
        </p:spPr>
        <p:txBody>
          <a:bodyPr wrap="square" anchor="ctr">
            <a:noAutofit/>
          </a:bodyPr>
          <a:lstStyle>
            <a:lvl1pPr marL="0" indent="0" algn="ctr">
              <a:buNone/>
              <a:defRPr sz="2000" b="1">
                <a:solidFill>
                  <a:srgbClr val="012169"/>
                </a:solidFill>
                <a:latin typeface="Calibri" panose="020F0502020204030204" pitchFamily="34" charset="0"/>
                <a:cs typeface="Calibri" panose="020F0502020204030204" pitchFamily="34" charset="0"/>
              </a:defRPr>
            </a:lvl1pPr>
          </a:lstStyle>
          <a:p>
            <a:r>
              <a:rPr lang="en-US"/>
              <a:t>Click icon to add picture</a:t>
            </a:r>
          </a:p>
        </p:txBody>
      </p:sp>
      <p:sp>
        <p:nvSpPr>
          <p:cNvPr id="4" name="Page Number">
            <a:extLst>
              <a:ext uri="{FF2B5EF4-FFF2-40B4-BE49-F238E27FC236}">
                <a16:creationId xmlns:a16="http://schemas.microsoft.com/office/drawing/2014/main" id="{D1E93D92-8845-01E3-24DC-CE665DE60913}"/>
              </a:ext>
            </a:extLst>
          </p:cNvPr>
          <p:cNvSpPr txBox="1"/>
          <p:nvPr userDrawn="1"/>
        </p:nvSpPr>
        <p:spPr>
          <a:xfrm>
            <a:off x="11725057" y="76801"/>
            <a:ext cx="583933" cy="153888"/>
          </a:xfrm>
          <a:prstGeom prst="rect">
            <a:avLst/>
          </a:prstGeom>
          <a:noFill/>
        </p:spPr>
        <p:txBody>
          <a:bodyPr wrap="square" lIns="0" tIns="0" rIns="0" bIns="0" rtlCol="0" anchor="ctr" anchorCtr="0">
            <a:noAutofit/>
          </a:bodyPr>
          <a:lstStyle/>
          <a:p>
            <a:pPr algn="ctr"/>
            <a:fld id="{B49023F9-1F1A-4EC8-9204-C35E5AB6C15C}" type="slidenum">
              <a:rPr lang="en-US" sz="1000" smtClean="0">
                <a:solidFill>
                  <a:srgbClr val="012169"/>
                </a:solidFill>
                <a:latin typeface="+mj-lt"/>
              </a:rPr>
              <a:pPr algn="ctr"/>
              <a:t>‹#›</a:t>
            </a:fld>
            <a:endParaRPr lang="en-US" sz="1000">
              <a:solidFill>
                <a:srgbClr val="012169"/>
              </a:solidFill>
              <a:latin typeface="+mj-lt"/>
            </a:endParaRPr>
          </a:p>
        </p:txBody>
      </p:sp>
      <p:sp>
        <p:nvSpPr>
          <p:cNvPr id="3" name="List">
            <a:extLst>
              <a:ext uri="{FF2B5EF4-FFF2-40B4-BE49-F238E27FC236}">
                <a16:creationId xmlns:a16="http://schemas.microsoft.com/office/drawing/2014/main" id="{7CC2C59B-21A0-B56D-46B8-706E4DD559B5}"/>
              </a:ext>
            </a:extLst>
          </p:cNvPr>
          <p:cNvSpPr>
            <a:spLocks noGrp="1"/>
          </p:cNvSpPr>
          <p:nvPr>
            <p:ph type="body" sz="quarter" idx="11" hasCustomPrompt="1"/>
          </p:nvPr>
        </p:nvSpPr>
        <p:spPr>
          <a:xfrm>
            <a:off x="4406899" y="340610"/>
            <a:ext cx="3380880" cy="6176972"/>
          </a:xfrm>
          <a:prstGeom prst="rect">
            <a:avLst/>
          </a:prstGeom>
        </p:spPr>
        <p:txBody>
          <a:bodyPr anchor="ctr">
            <a:noAutofit/>
          </a:bodyPr>
          <a:lstStyle>
            <a:lvl1pPr marL="231775" indent="-231775">
              <a:lnSpc>
                <a:spcPct val="100000"/>
              </a:lnSpc>
              <a:spcBef>
                <a:spcPts val="0"/>
              </a:spcBef>
              <a:buFont typeface="Arial" panose="020B0604020202020204" pitchFamily="34" charset="0"/>
              <a:buChar char="•"/>
              <a:tabLst>
                <a:tab pos="161925" algn="l"/>
              </a:tabLst>
              <a:defRPr sz="2400" b="1" i="0">
                <a:solidFill>
                  <a:srgbClr val="012169"/>
                </a:solidFill>
                <a:latin typeface="+mn-lt"/>
                <a:cs typeface="Calibri" panose="020F0502020204030204" pitchFamily="34" charset="0"/>
              </a:defRPr>
            </a:lvl1pPr>
            <a:lvl2pPr marL="523875" indent="-222250">
              <a:lnSpc>
                <a:spcPct val="100000"/>
              </a:lnSpc>
              <a:buFont typeface="Courier New" panose="02070309020205020404" pitchFamily="49" charset="0"/>
              <a:buChar char="o"/>
              <a:tabLst>
                <a:tab pos="161925" algn="l"/>
              </a:tabLst>
              <a:defRPr sz="1600" b="1">
                <a:solidFill>
                  <a:srgbClr val="012169"/>
                </a:solidFill>
                <a:latin typeface="+mn-lt"/>
                <a:cs typeface="Calibri" panose="020F0502020204030204" pitchFamily="34" charset="0"/>
              </a:defRPr>
            </a:lvl2pPr>
            <a:lvl3pPr marL="744538" indent="-163513">
              <a:lnSpc>
                <a:spcPct val="100000"/>
              </a:lnSpc>
              <a:buFont typeface="Wingdings" pitchFamily="2" charset="2"/>
              <a:buChar char="§"/>
              <a:tabLst>
                <a:tab pos="161925" algn="l"/>
              </a:tabLst>
              <a:defRPr sz="1400">
                <a:solidFill>
                  <a:srgbClr val="012169"/>
                </a:solidFill>
                <a:latin typeface="+mn-lt"/>
                <a:cs typeface="Calibri" panose="020F0502020204030204" pitchFamily="34" charset="0"/>
              </a:defRPr>
            </a:lvl3pPr>
            <a:lvl4pPr marL="919163" indent="-115888">
              <a:lnSpc>
                <a:spcPct val="100000"/>
              </a:lnSpc>
              <a:tabLst>
                <a:tab pos="161925" algn="l"/>
              </a:tabLst>
              <a:defRPr sz="1200">
                <a:solidFill>
                  <a:srgbClr val="012169"/>
                </a:solidFill>
                <a:latin typeface="+mn-lt"/>
                <a:cs typeface="Calibri" panose="020F0502020204030204" pitchFamily="34" charset="0"/>
              </a:defRPr>
            </a:lvl4pPr>
          </a:lstStyle>
          <a:p>
            <a:pPr lvl="0"/>
            <a:r>
              <a:rPr lang="en-US" dirty="0"/>
              <a:t>List Font is Calibri Bold, 24pt</a:t>
            </a:r>
          </a:p>
          <a:p>
            <a:pPr lvl="1"/>
            <a:r>
              <a:rPr lang="en-US" dirty="0"/>
              <a:t>List Font is Calibri Bold, 16pt</a:t>
            </a:r>
          </a:p>
          <a:p>
            <a:pPr lvl="2"/>
            <a:r>
              <a:rPr lang="en-US" dirty="0"/>
              <a:t>List Font is Calibri, 14pt</a:t>
            </a:r>
          </a:p>
          <a:p>
            <a:pPr lvl="3"/>
            <a:r>
              <a:rPr lang="en-US" dirty="0"/>
              <a:t>List Font is Calibri, 12pt</a:t>
            </a:r>
          </a:p>
        </p:txBody>
      </p:sp>
    </p:spTree>
    <p:extLst>
      <p:ext uri="{BB962C8B-B14F-4D97-AF65-F5344CB8AC3E}">
        <p14:creationId xmlns:p14="http://schemas.microsoft.com/office/powerpoint/2010/main" val="3579765358"/>
      </p:ext>
    </p:extLst>
  </p:cSld>
  <p:clrMapOvr>
    <a:masterClrMapping/>
  </p:clrMapOvr>
  <p:extLst>
    <p:ext uri="{DCECCB84-F9BA-43D5-87BE-67443E8EF086}">
      <p15:sldGuideLst xmlns:p15="http://schemas.microsoft.com/office/powerpoint/2012/main"/>
    </p:ext>
  </p:extLst>
</p:sldLayout>
</file>

<file path=ppt/slideLayouts/slideLayout75.xml><?xml version="1.0" encoding="utf-8"?>
<p:sldLayout xmlns:a="http://schemas.openxmlformats.org/drawingml/2006/main" xmlns:r="http://schemas.openxmlformats.org/officeDocument/2006/relationships" xmlns:p="http://schemas.openxmlformats.org/presentationml/2006/main" preserve="1" userDrawn="1">
  <p:cSld name="Agenda 3">
    <p:spTree>
      <p:nvGrpSpPr>
        <p:cNvPr id="1" name=""/>
        <p:cNvGrpSpPr/>
        <p:nvPr/>
      </p:nvGrpSpPr>
      <p:grpSpPr>
        <a:xfrm>
          <a:off x="0" y="0"/>
          <a:ext cx="0" cy="0"/>
          <a:chOff x="0" y="0"/>
          <a:chExt cx="0" cy="0"/>
        </a:xfrm>
      </p:grpSpPr>
      <p:sp>
        <p:nvSpPr>
          <p:cNvPr id="15" name="Title">
            <a:extLst>
              <a:ext uri="{FF2B5EF4-FFF2-40B4-BE49-F238E27FC236}">
                <a16:creationId xmlns:a16="http://schemas.microsoft.com/office/drawing/2014/main" id="{2F83D4CF-0D30-4C60-D907-92E35353251F}"/>
              </a:ext>
            </a:extLst>
          </p:cNvPr>
          <p:cNvSpPr>
            <a:spLocks noGrp="1"/>
          </p:cNvSpPr>
          <p:nvPr>
            <p:ph type="body" sz="quarter" idx="15" hasCustomPrompt="1"/>
          </p:nvPr>
        </p:nvSpPr>
        <p:spPr>
          <a:xfrm>
            <a:off x="7091638" y="1147960"/>
            <a:ext cx="4747464" cy="923330"/>
          </a:xfrm>
          <a:prstGeom prst="rect">
            <a:avLst/>
          </a:prstGeom>
        </p:spPr>
        <p:txBody>
          <a:bodyPr wrap="square" lIns="0" tIns="0" rIns="0" bIns="0" anchor="b">
            <a:noAutofit/>
          </a:bodyPr>
          <a:lstStyle>
            <a:lvl1pPr marL="0" indent="0">
              <a:lnSpc>
                <a:spcPct val="100000"/>
              </a:lnSpc>
              <a:spcBef>
                <a:spcPts val="0"/>
              </a:spcBef>
              <a:buNone/>
              <a:defRPr sz="6000" b="1" i="0">
                <a:solidFill>
                  <a:srgbClr val="012169"/>
                </a:solidFill>
                <a:latin typeface="+mj-lt"/>
              </a:defRPr>
            </a:lvl1pPr>
          </a:lstStyle>
          <a:p>
            <a:pPr lvl="0"/>
            <a:r>
              <a:rPr lang="en-US" dirty="0"/>
              <a:t>[Agenda]</a:t>
            </a:r>
          </a:p>
        </p:txBody>
      </p:sp>
      <p:sp>
        <p:nvSpPr>
          <p:cNvPr id="17" name="Proprietary Statement">
            <a:extLst>
              <a:ext uri="{FF2B5EF4-FFF2-40B4-BE49-F238E27FC236}">
                <a16:creationId xmlns:a16="http://schemas.microsoft.com/office/drawing/2014/main" id="{9E1ED08C-EE02-375F-8762-C6B53BB5852C}"/>
              </a:ext>
            </a:extLst>
          </p:cNvPr>
          <p:cNvSpPr txBox="1"/>
          <p:nvPr userDrawn="1"/>
        </p:nvSpPr>
        <p:spPr>
          <a:xfrm>
            <a:off x="9849970" y="65481"/>
            <a:ext cx="2019129" cy="275129"/>
          </a:xfrm>
          <a:prstGeom prst="rect">
            <a:avLst/>
          </a:prstGeom>
          <a:noFill/>
        </p:spPr>
        <p:txBody>
          <a:bodyPr wrap="square" rtlCol="0">
            <a:noAutofit/>
          </a:bodyPr>
          <a:lstStyle/>
          <a:p>
            <a:pPr algn="r"/>
            <a:r>
              <a:rPr lang="en-US" sz="800">
                <a:solidFill>
                  <a:srgbClr val="012169"/>
                </a:solidFill>
                <a:latin typeface="+mn-lt"/>
                <a:cs typeface="Calibri" panose="020F0502020204030204" pitchFamily="34" charset="0"/>
              </a:rPr>
              <a:t>Proprietary business information of ADM.</a:t>
            </a:r>
          </a:p>
        </p:txBody>
      </p:sp>
      <p:sp>
        <p:nvSpPr>
          <p:cNvPr id="13" name="Image PH">
            <a:extLst>
              <a:ext uri="{FF2B5EF4-FFF2-40B4-BE49-F238E27FC236}">
                <a16:creationId xmlns:a16="http://schemas.microsoft.com/office/drawing/2014/main" id="{E66E7AFE-6D4A-62F6-62C1-D6AD44AF8809}"/>
              </a:ext>
            </a:extLst>
          </p:cNvPr>
          <p:cNvSpPr>
            <a:spLocks noGrp="1"/>
          </p:cNvSpPr>
          <p:nvPr>
            <p:ph type="pic" sz="quarter" idx="14"/>
          </p:nvPr>
        </p:nvSpPr>
        <p:spPr>
          <a:xfrm>
            <a:off x="-1" y="340610"/>
            <a:ext cx="6807263" cy="6171596"/>
          </a:xfrm>
          <a:custGeom>
            <a:avLst/>
            <a:gdLst>
              <a:gd name="connsiteX0" fmla="*/ 6316941 w 6629474"/>
              <a:gd name="connsiteY0" fmla="*/ 0 h 6010409"/>
              <a:gd name="connsiteX1" fmla="*/ 6610430 w 6629474"/>
              <a:gd name="connsiteY1" fmla="*/ 414770 h 6010409"/>
              <a:gd name="connsiteX2" fmla="*/ 5657004 w 6629474"/>
              <a:gd name="connsiteY2" fmla="*/ 2726358 h 6010409"/>
              <a:gd name="connsiteX3" fmla="*/ 828099 w 6629474"/>
              <a:gd name="connsiteY3" fmla="*/ 6010409 h 6010409"/>
              <a:gd name="connsiteX4" fmla="*/ 0 w 6629474"/>
              <a:gd name="connsiteY4" fmla="*/ 6010409 h 6010409"/>
              <a:gd name="connsiteX5" fmla="*/ 0 w 6629474"/>
              <a:gd name="connsiteY5" fmla="*/ 106651 h 6010409"/>
              <a:gd name="connsiteX6" fmla="*/ 1200775 w 6629474"/>
              <a:gd name="connsiteY6" fmla="*/ 127 h 6010409"/>
              <a:gd name="connsiteX7" fmla="*/ 6316941 w 6629474"/>
              <a:gd name="connsiteY7" fmla="*/ 127 h 6010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629474" h="6010409">
                <a:moveTo>
                  <a:pt x="6316941" y="0"/>
                </a:moveTo>
                <a:cubicBezTo>
                  <a:pt x="6530098" y="0"/>
                  <a:pt x="6685168" y="218903"/>
                  <a:pt x="6610430" y="414770"/>
                </a:cubicBezTo>
                <a:lnTo>
                  <a:pt x="5657004" y="2726358"/>
                </a:lnTo>
                <a:cubicBezTo>
                  <a:pt x="4896652" y="4720537"/>
                  <a:pt x="2999969" y="6010409"/>
                  <a:pt x="828099" y="6010409"/>
                </a:cubicBezTo>
                <a:lnTo>
                  <a:pt x="0" y="6010409"/>
                </a:lnTo>
                <a:lnTo>
                  <a:pt x="0" y="106651"/>
                </a:lnTo>
                <a:cubicBezTo>
                  <a:pt x="385260" y="35635"/>
                  <a:pt x="787171" y="127"/>
                  <a:pt x="1200775" y="127"/>
                </a:cubicBezTo>
                <a:lnTo>
                  <a:pt x="6316941" y="127"/>
                </a:lnTo>
                <a:close/>
              </a:path>
            </a:pathLst>
          </a:custGeom>
          <a:pattFill prst="pct20">
            <a:fgClr>
              <a:schemeClr val="accent1"/>
            </a:fgClr>
            <a:bgClr>
              <a:schemeClr val="bg1"/>
            </a:bgClr>
          </a:pattFill>
        </p:spPr>
        <p:txBody>
          <a:bodyPr wrap="square" anchor="ctr">
            <a:noAutofit/>
          </a:bodyPr>
          <a:lstStyle>
            <a:lvl1pPr marL="0" indent="0" algn="ctr">
              <a:buNone/>
              <a:defRPr sz="2000" b="1" i="0">
                <a:solidFill>
                  <a:srgbClr val="012169"/>
                </a:solidFill>
                <a:latin typeface="Calibri" panose="020F0502020204030204" pitchFamily="34" charset="0"/>
                <a:cs typeface="Calibri" panose="020F0502020204030204" pitchFamily="34" charset="0"/>
              </a:defRPr>
            </a:lvl1pPr>
          </a:lstStyle>
          <a:p>
            <a:r>
              <a:rPr lang="en-US"/>
              <a:t>Click icon to add picture</a:t>
            </a:r>
          </a:p>
        </p:txBody>
      </p:sp>
      <p:sp>
        <p:nvSpPr>
          <p:cNvPr id="4" name="Corner Shape">
            <a:extLst>
              <a:ext uri="{FF2B5EF4-FFF2-40B4-BE49-F238E27FC236}">
                <a16:creationId xmlns:a16="http://schemas.microsoft.com/office/drawing/2014/main" id="{A5FE6067-93A8-D8C8-E31F-CA602927854A}"/>
              </a:ext>
            </a:extLst>
          </p:cNvPr>
          <p:cNvSpPr/>
          <p:nvPr userDrawn="1"/>
        </p:nvSpPr>
        <p:spPr>
          <a:xfrm>
            <a:off x="8478918" y="5169788"/>
            <a:ext cx="3715876" cy="1690969"/>
          </a:xfrm>
          <a:custGeom>
            <a:avLst/>
            <a:gdLst>
              <a:gd name="connsiteX0" fmla="*/ 0 w 3715876"/>
              <a:gd name="connsiteY0" fmla="*/ 1690969 h 1690969"/>
              <a:gd name="connsiteX1" fmla="*/ 3715877 w 3715876"/>
              <a:gd name="connsiteY1" fmla="*/ 1690969 h 1690969"/>
              <a:gd name="connsiteX2" fmla="*/ 3715877 w 3715876"/>
              <a:gd name="connsiteY2" fmla="*/ 0 h 1690969"/>
              <a:gd name="connsiteX3" fmla="*/ 0 w 3715876"/>
              <a:gd name="connsiteY3" fmla="*/ 1690969 h 1690969"/>
            </a:gdLst>
            <a:ahLst/>
            <a:cxnLst>
              <a:cxn ang="0">
                <a:pos x="connsiteX0" y="connsiteY0"/>
              </a:cxn>
              <a:cxn ang="0">
                <a:pos x="connsiteX1" y="connsiteY1"/>
              </a:cxn>
              <a:cxn ang="0">
                <a:pos x="connsiteX2" y="connsiteY2"/>
              </a:cxn>
              <a:cxn ang="0">
                <a:pos x="connsiteX3" y="connsiteY3"/>
              </a:cxn>
            </a:cxnLst>
            <a:rect l="l" t="t" r="r" b="b"/>
            <a:pathLst>
              <a:path w="3715876" h="1690969">
                <a:moveTo>
                  <a:pt x="0" y="1690969"/>
                </a:moveTo>
                <a:lnTo>
                  <a:pt x="3715877" y="1690969"/>
                </a:lnTo>
                <a:lnTo>
                  <a:pt x="3715877" y="0"/>
                </a:lnTo>
                <a:cubicBezTo>
                  <a:pt x="2817126" y="1057916"/>
                  <a:pt x="1476356" y="1690969"/>
                  <a:pt x="0" y="1690969"/>
                </a:cubicBezTo>
                <a:close/>
              </a:path>
            </a:pathLst>
          </a:custGeom>
          <a:solidFill>
            <a:srgbClr val="012169"/>
          </a:solidFill>
          <a:ln w="12678" cap="flat">
            <a:noFill/>
            <a:prstDash val="solid"/>
            <a:miter/>
          </a:ln>
        </p:spPr>
        <p:txBody>
          <a:bodyPr rtlCol="0" anchor="ctr">
            <a:noAutofit/>
          </a:bodyPr>
          <a:lstStyle/>
          <a:p>
            <a:endParaRPr lang="en-US"/>
          </a:p>
        </p:txBody>
      </p:sp>
      <p:sp>
        <p:nvSpPr>
          <p:cNvPr id="2" name="Page Number">
            <a:extLst>
              <a:ext uri="{FF2B5EF4-FFF2-40B4-BE49-F238E27FC236}">
                <a16:creationId xmlns:a16="http://schemas.microsoft.com/office/drawing/2014/main" id="{403A957D-EF38-64AB-2A24-1DFFAD7714CA}"/>
              </a:ext>
            </a:extLst>
          </p:cNvPr>
          <p:cNvSpPr txBox="1"/>
          <p:nvPr userDrawn="1"/>
        </p:nvSpPr>
        <p:spPr>
          <a:xfrm>
            <a:off x="11725057" y="76801"/>
            <a:ext cx="583933" cy="153888"/>
          </a:xfrm>
          <a:prstGeom prst="rect">
            <a:avLst/>
          </a:prstGeom>
          <a:noFill/>
        </p:spPr>
        <p:txBody>
          <a:bodyPr wrap="square" lIns="0" tIns="0" rIns="0" bIns="0" rtlCol="0" anchor="ctr" anchorCtr="0">
            <a:noAutofit/>
          </a:bodyPr>
          <a:lstStyle/>
          <a:p>
            <a:pPr algn="ctr"/>
            <a:fld id="{B49023F9-1F1A-4EC8-9204-C35E5AB6C15C}" type="slidenum">
              <a:rPr lang="en-US" sz="1000" smtClean="0">
                <a:solidFill>
                  <a:srgbClr val="012169"/>
                </a:solidFill>
                <a:latin typeface="+mj-lt"/>
              </a:rPr>
              <a:pPr algn="ctr"/>
              <a:t>‹#›</a:t>
            </a:fld>
            <a:endParaRPr lang="en-US" sz="1000">
              <a:solidFill>
                <a:srgbClr val="012169"/>
              </a:solidFill>
              <a:latin typeface="+mj-lt"/>
            </a:endParaRPr>
          </a:p>
        </p:txBody>
      </p:sp>
      <p:sp>
        <p:nvSpPr>
          <p:cNvPr id="8" name="List">
            <a:extLst>
              <a:ext uri="{FF2B5EF4-FFF2-40B4-BE49-F238E27FC236}">
                <a16:creationId xmlns:a16="http://schemas.microsoft.com/office/drawing/2014/main" id="{3D4BFF89-2B16-578E-877F-8E29BC8C6A2D}"/>
              </a:ext>
            </a:extLst>
          </p:cNvPr>
          <p:cNvSpPr>
            <a:spLocks noGrp="1"/>
          </p:cNvSpPr>
          <p:nvPr>
            <p:ph type="body" sz="quarter" idx="16" hasCustomPrompt="1"/>
          </p:nvPr>
        </p:nvSpPr>
        <p:spPr>
          <a:xfrm>
            <a:off x="7091636" y="2350164"/>
            <a:ext cx="4747465" cy="4162042"/>
          </a:xfrm>
          <a:prstGeom prst="rect">
            <a:avLst/>
          </a:prstGeom>
        </p:spPr>
        <p:txBody>
          <a:bodyPr anchor="ctr">
            <a:noAutofit/>
          </a:bodyPr>
          <a:lstStyle>
            <a:lvl1pPr marL="231775" indent="-231775">
              <a:lnSpc>
                <a:spcPct val="100000"/>
              </a:lnSpc>
              <a:spcBef>
                <a:spcPts val="0"/>
              </a:spcBef>
              <a:buFont typeface="Arial" panose="020B0604020202020204" pitchFamily="34" charset="0"/>
              <a:buChar char="•"/>
              <a:tabLst>
                <a:tab pos="161925" algn="l"/>
              </a:tabLst>
              <a:defRPr sz="2400" b="1" i="0">
                <a:solidFill>
                  <a:srgbClr val="012169"/>
                </a:solidFill>
                <a:latin typeface="+mn-lt"/>
                <a:cs typeface="Calibri" panose="020F0502020204030204" pitchFamily="34" charset="0"/>
              </a:defRPr>
            </a:lvl1pPr>
            <a:lvl2pPr marL="523875" indent="-222250">
              <a:lnSpc>
                <a:spcPct val="100000"/>
              </a:lnSpc>
              <a:buFont typeface="Courier New" panose="02070309020205020404" pitchFamily="49" charset="0"/>
              <a:buChar char="o"/>
              <a:tabLst>
                <a:tab pos="161925" algn="l"/>
              </a:tabLst>
              <a:defRPr sz="1600" b="1">
                <a:solidFill>
                  <a:srgbClr val="012169"/>
                </a:solidFill>
                <a:latin typeface="+mn-lt"/>
                <a:cs typeface="Calibri" panose="020F0502020204030204" pitchFamily="34" charset="0"/>
              </a:defRPr>
            </a:lvl2pPr>
            <a:lvl3pPr marL="744538" indent="-163513">
              <a:lnSpc>
                <a:spcPct val="100000"/>
              </a:lnSpc>
              <a:buFont typeface="Wingdings" pitchFamily="2" charset="2"/>
              <a:buChar char="§"/>
              <a:tabLst>
                <a:tab pos="161925" algn="l"/>
              </a:tabLst>
              <a:defRPr sz="1400">
                <a:solidFill>
                  <a:srgbClr val="012169"/>
                </a:solidFill>
                <a:latin typeface="+mn-lt"/>
                <a:cs typeface="Calibri" panose="020F0502020204030204" pitchFamily="34" charset="0"/>
              </a:defRPr>
            </a:lvl3pPr>
            <a:lvl4pPr marL="919163" indent="-115888">
              <a:lnSpc>
                <a:spcPct val="100000"/>
              </a:lnSpc>
              <a:tabLst>
                <a:tab pos="161925" algn="l"/>
              </a:tabLst>
              <a:defRPr sz="1200">
                <a:solidFill>
                  <a:srgbClr val="012169"/>
                </a:solidFill>
                <a:latin typeface="+mn-lt"/>
                <a:cs typeface="Calibri" panose="020F0502020204030204" pitchFamily="34" charset="0"/>
              </a:defRPr>
            </a:lvl4pPr>
          </a:lstStyle>
          <a:p>
            <a:pPr lvl="0"/>
            <a:r>
              <a:rPr lang="en-US" dirty="0"/>
              <a:t>List Font is Calibri Bold, 24pt</a:t>
            </a:r>
          </a:p>
          <a:p>
            <a:pPr lvl="1"/>
            <a:r>
              <a:rPr lang="en-US" dirty="0"/>
              <a:t>List Font is Calibri Bold, 16pt</a:t>
            </a:r>
          </a:p>
          <a:p>
            <a:pPr lvl="2"/>
            <a:r>
              <a:rPr lang="en-US" dirty="0"/>
              <a:t>List Font is Calibri, 14pt</a:t>
            </a:r>
          </a:p>
          <a:p>
            <a:pPr lvl="3"/>
            <a:r>
              <a:rPr lang="en-US" dirty="0"/>
              <a:t>List Font is Calibri, 12pt</a:t>
            </a:r>
          </a:p>
        </p:txBody>
      </p:sp>
    </p:spTree>
    <p:extLst>
      <p:ext uri="{BB962C8B-B14F-4D97-AF65-F5344CB8AC3E}">
        <p14:creationId xmlns:p14="http://schemas.microsoft.com/office/powerpoint/2010/main" val="673053139"/>
      </p:ext>
    </p:extLst>
  </p:cSld>
  <p:clrMapOvr>
    <a:masterClrMapping/>
  </p:clrMapOvr>
  <p:extLst>
    <p:ext uri="{DCECCB84-F9BA-43D5-87BE-67443E8EF086}">
      <p15:sldGuideLst xmlns:p15="http://schemas.microsoft.com/office/powerpoint/2012/main"/>
    </p:ext>
  </p:extLst>
</p:sldLayout>
</file>

<file path=ppt/slideLayouts/slideLayout76.xml><?xml version="1.0" encoding="utf-8"?>
<p:sldLayout xmlns:a="http://schemas.openxmlformats.org/drawingml/2006/main" xmlns:r="http://schemas.openxmlformats.org/officeDocument/2006/relationships" xmlns:p="http://schemas.openxmlformats.org/presentationml/2006/main" preserve="1" userDrawn="1">
  <p:cSld name="Agenda 3b">
    <p:spTree>
      <p:nvGrpSpPr>
        <p:cNvPr id="1" name=""/>
        <p:cNvGrpSpPr/>
        <p:nvPr/>
      </p:nvGrpSpPr>
      <p:grpSpPr>
        <a:xfrm>
          <a:off x="0" y="0"/>
          <a:ext cx="0" cy="0"/>
          <a:chOff x="0" y="0"/>
          <a:chExt cx="0" cy="0"/>
        </a:xfrm>
      </p:grpSpPr>
      <p:sp>
        <p:nvSpPr>
          <p:cNvPr id="15" name="Title">
            <a:extLst>
              <a:ext uri="{FF2B5EF4-FFF2-40B4-BE49-F238E27FC236}">
                <a16:creationId xmlns:a16="http://schemas.microsoft.com/office/drawing/2014/main" id="{2F83D4CF-0D30-4C60-D907-92E35353251F}"/>
              </a:ext>
            </a:extLst>
          </p:cNvPr>
          <p:cNvSpPr>
            <a:spLocks noGrp="1"/>
          </p:cNvSpPr>
          <p:nvPr>
            <p:ph type="body" sz="quarter" idx="15" hasCustomPrompt="1"/>
          </p:nvPr>
        </p:nvSpPr>
        <p:spPr>
          <a:xfrm>
            <a:off x="7091638" y="1147960"/>
            <a:ext cx="4747464" cy="923330"/>
          </a:xfrm>
          <a:prstGeom prst="rect">
            <a:avLst/>
          </a:prstGeom>
        </p:spPr>
        <p:txBody>
          <a:bodyPr wrap="square" lIns="0" tIns="0" rIns="0" bIns="0" anchor="b">
            <a:noAutofit/>
          </a:bodyPr>
          <a:lstStyle>
            <a:lvl1pPr marL="0" indent="0">
              <a:lnSpc>
                <a:spcPct val="100000"/>
              </a:lnSpc>
              <a:spcBef>
                <a:spcPts val="0"/>
              </a:spcBef>
              <a:buNone/>
              <a:defRPr sz="6000" b="1" i="0">
                <a:solidFill>
                  <a:srgbClr val="012169"/>
                </a:solidFill>
                <a:latin typeface="+mj-lt"/>
              </a:defRPr>
            </a:lvl1pPr>
          </a:lstStyle>
          <a:p>
            <a:pPr lvl="0"/>
            <a:r>
              <a:rPr lang="en-US" dirty="0"/>
              <a:t>[Agenda]</a:t>
            </a:r>
          </a:p>
        </p:txBody>
      </p:sp>
      <p:sp>
        <p:nvSpPr>
          <p:cNvPr id="17" name="Proprietary Statement">
            <a:extLst>
              <a:ext uri="{FF2B5EF4-FFF2-40B4-BE49-F238E27FC236}">
                <a16:creationId xmlns:a16="http://schemas.microsoft.com/office/drawing/2014/main" id="{9E1ED08C-EE02-375F-8762-C6B53BB5852C}"/>
              </a:ext>
            </a:extLst>
          </p:cNvPr>
          <p:cNvSpPr txBox="1"/>
          <p:nvPr userDrawn="1"/>
        </p:nvSpPr>
        <p:spPr>
          <a:xfrm>
            <a:off x="9849970" y="65481"/>
            <a:ext cx="2019129" cy="275129"/>
          </a:xfrm>
          <a:prstGeom prst="rect">
            <a:avLst/>
          </a:prstGeom>
          <a:noFill/>
        </p:spPr>
        <p:txBody>
          <a:bodyPr wrap="square" rtlCol="0">
            <a:noAutofit/>
          </a:bodyPr>
          <a:lstStyle/>
          <a:p>
            <a:pPr algn="r"/>
            <a:r>
              <a:rPr lang="en-US" sz="800">
                <a:solidFill>
                  <a:srgbClr val="012169"/>
                </a:solidFill>
                <a:latin typeface="+mn-lt"/>
                <a:cs typeface="Calibri" panose="020F0502020204030204" pitchFamily="34" charset="0"/>
              </a:rPr>
              <a:t>Proprietary business information of ADM.</a:t>
            </a:r>
          </a:p>
        </p:txBody>
      </p:sp>
      <p:sp>
        <p:nvSpPr>
          <p:cNvPr id="13" name="Image PH">
            <a:extLst>
              <a:ext uri="{FF2B5EF4-FFF2-40B4-BE49-F238E27FC236}">
                <a16:creationId xmlns:a16="http://schemas.microsoft.com/office/drawing/2014/main" id="{E66E7AFE-6D4A-62F6-62C1-D6AD44AF8809}"/>
              </a:ext>
            </a:extLst>
          </p:cNvPr>
          <p:cNvSpPr>
            <a:spLocks noGrp="1"/>
          </p:cNvSpPr>
          <p:nvPr>
            <p:ph type="pic" sz="quarter" idx="14"/>
          </p:nvPr>
        </p:nvSpPr>
        <p:spPr>
          <a:xfrm>
            <a:off x="-1" y="340610"/>
            <a:ext cx="6807263" cy="6171596"/>
          </a:xfrm>
          <a:custGeom>
            <a:avLst/>
            <a:gdLst>
              <a:gd name="connsiteX0" fmla="*/ 6316941 w 6629474"/>
              <a:gd name="connsiteY0" fmla="*/ 0 h 6010409"/>
              <a:gd name="connsiteX1" fmla="*/ 6610430 w 6629474"/>
              <a:gd name="connsiteY1" fmla="*/ 414770 h 6010409"/>
              <a:gd name="connsiteX2" fmla="*/ 5657004 w 6629474"/>
              <a:gd name="connsiteY2" fmla="*/ 2726358 h 6010409"/>
              <a:gd name="connsiteX3" fmla="*/ 828099 w 6629474"/>
              <a:gd name="connsiteY3" fmla="*/ 6010409 h 6010409"/>
              <a:gd name="connsiteX4" fmla="*/ 0 w 6629474"/>
              <a:gd name="connsiteY4" fmla="*/ 6010409 h 6010409"/>
              <a:gd name="connsiteX5" fmla="*/ 0 w 6629474"/>
              <a:gd name="connsiteY5" fmla="*/ 106651 h 6010409"/>
              <a:gd name="connsiteX6" fmla="*/ 1200775 w 6629474"/>
              <a:gd name="connsiteY6" fmla="*/ 127 h 6010409"/>
              <a:gd name="connsiteX7" fmla="*/ 6316941 w 6629474"/>
              <a:gd name="connsiteY7" fmla="*/ 127 h 6010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629474" h="6010409">
                <a:moveTo>
                  <a:pt x="6316941" y="0"/>
                </a:moveTo>
                <a:cubicBezTo>
                  <a:pt x="6530098" y="0"/>
                  <a:pt x="6685168" y="218903"/>
                  <a:pt x="6610430" y="414770"/>
                </a:cubicBezTo>
                <a:lnTo>
                  <a:pt x="5657004" y="2726358"/>
                </a:lnTo>
                <a:cubicBezTo>
                  <a:pt x="4896652" y="4720537"/>
                  <a:pt x="2999969" y="6010409"/>
                  <a:pt x="828099" y="6010409"/>
                </a:cubicBezTo>
                <a:lnTo>
                  <a:pt x="0" y="6010409"/>
                </a:lnTo>
                <a:lnTo>
                  <a:pt x="0" y="106651"/>
                </a:lnTo>
                <a:cubicBezTo>
                  <a:pt x="385260" y="35635"/>
                  <a:pt x="787171" y="127"/>
                  <a:pt x="1200775" y="127"/>
                </a:cubicBezTo>
                <a:lnTo>
                  <a:pt x="6316941" y="127"/>
                </a:lnTo>
                <a:close/>
              </a:path>
            </a:pathLst>
          </a:custGeom>
          <a:pattFill prst="pct20">
            <a:fgClr>
              <a:schemeClr val="accent1"/>
            </a:fgClr>
            <a:bgClr>
              <a:schemeClr val="bg1"/>
            </a:bgClr>
          </a:pattFill>
        </p:spPr>
        <p:txBody>
          <a:bodyPr wrap="square" anchor="ctr">
            <a:noAutofit/>
          </a:bodyPr>
          <a:lstStyle>
            <a:lvl1pPr marL="0" indent="0" algn="ctr">
              <a:buNone/>
              <a:defRPr sz="2000" b="1" i="0">
                <a:solidFill>
                  <a:srgbClr val="012169"/>
                </a:solidFill>
                <a:latin typeface="Calibri" panose="020F0502020204030204" pitchFamily="34" charset="0"/>
                <a:cs typeface="Calibri" panose="020F0502020204030204" pitchFamily="34" charset="0"/>
              </a:defRPr>
            </a:lvl1pPr>
          </a:lstStyle>
          <a:p>
            <a:r>
              <a:rPr lang="en-US"/>
              <a:t>Click icon to add picture</a:t>
            </a:r>
          </a:p>
        </p:txBody>
      </p:sp>
      <p:sp>
        <p:nvSpPr>
          <p:cNvPr id="4" name="Corner Shape">
            <a:extLst>
              <a:ext uri="{FF2B5EF4-FFF2-40B4-BE49-F238E27FC236}">
                <a16:creationId xmlns:a16="http://schemas.microsoft.com/office/drawing/2014/main" id="{A5FE6067-93A8-D8C8-E31F-CA602927854A}"/>
              </a:ext>
            </a:extLst>
          </p:cNvPr>
          <p:cNvSpPr/>
          <p:nvPr userDrawn="1"/>
        </p:nvSpPr>
        <p:spPr>
          <a:xfrm>
            <a:off x="8478918" y="5169788"/>
            <a:ext cx="3715876" cy="1690969"/>
          </a:xfrm>
          <a:custGeom>
            <a:avLst/>
            <a:gdLst>
              <a:gd name="connsiteX0" fmla="*/ 0 w 3715876"/>
              <a:gd name="connsiteY0" fmla="*/ 1690969 h 1690969"/>
              <a:gd name="connsiteX1" fmla="*/ 3715877 w 3715876"/>
              <a:gd name="connsiteY1" fmla="*/ 1690969 h 1690969"/>
              <a:gd name="connsiteX2" fmla="*/ 3715877 w 3715876"/>
              <a:gd name="connsiteY2" fmla="*/ 0 h 1690969"/>
              <a:gd name="connsiteX3" fmla="*/ 0 w 3715876"/>
              <a:gd name="connsiteY3" fmla="*/ 1690969 h 1690969"/>
            </a:gdLst>
            <a:ahLst/>
            <a:cxnLst>
              <a:cxn ang="0">
                <a:pos x="connsiteX0" y="connsiteY0"/>
              </a:cxn>
              <a:cxn ang="0">
                <a:pos x="connsiteX1" y="connsiteY1"/>
              </a:cxn>
              <a:cxn ang="0">
                <a:pos x="connsiteX2" y="connsiteY2"/>
              </a:cxn>
              <a:cxn ang="0">
                <a:pos x="connsiteX3" y="connsiteY3"/>
              </a:cxn>
            </a:cxnLst>
            <a:rect l="l" t="t" r="r" b="b"/>
            <a:pathLst>
              <a:path w="3715876" h="1690969">
                <a:moveTo>
                  <a:pt x="0" y="1690969"/>
                </a:moveTo>
                <a:lnTo>
                  <a:pt x="3715877" y="1690969"/>
                </a:lnTo>
                <a:lnTo>
                  <a:pt x="3715877" y="0"/>
                </a:lnTo>
                <a:cubicBezTo>
                  <a:pt x="2817126" y="1057916"/>
                  <a:pt x="1476356" y="1690969"/>
                  <a:pt x="0" y="1690969"/>
                </a:cubicBezTo>
                <a:close/>
              </a:path>
            </a:pathLst>
          </a:custGeom>
          <a:solidFill>
            <a:schemeClr val="accent6"/>
          </a:solidFill>
          <a:ln w="12678" cap="flat">
            <a:noFill/>
            <a:prstDash val="solid"/>
            <a:miter/>
          </a:ln>
        </p:spPr>
        <p:txBody>
          <a:bodyPr rtlCol="0" anchor="ctr">
            <a:noAutofit/>
          </a:bodyPr>
          <a:lstStyle/>
          <a:p>
            <a:endParaRPr lang="en-US"/>
          </a:p>
        </p:txBody>
      </p:sp>
      <p:sp>
        <p:nvSpPr>
          <p:cNvPr id="2" name="Page Number">
            <a:extLst>
              <a:ext uri="{FF2B5EF4-FFF2-40B4-BE49-F238E27FC236}">
                <a16:creationId xmlns:a16="http://schemas.microsoft.com/office/drawing/2014/main" id="{403A957D-EF38-64AB-2A24-1DFFAD7714CA}"/>
              </a:ext>
            </a:extLst>
          </p:cNvPr>
          <p:cNvSpPr txBox="1"/>
          <p:nvPr userDrawn="1"/>
        </p:nvSpPr>
        <p:spPr>
          <a:xfrm>
            <a:off x="11725057" y="76801"/>
            <a:ext cx="583933" cy="153888"/>
          </a:xfrm>
          <a:prstGeom prst="rect">
            <a:avLst/>
          </a:prstGeom>
          <a:noFill/>
        </p:spPr>
        <p:txBody>
          <a:bodyPr wrap="square" lIns="0" tIns="0" rIns="0" bIns="0" rtlCol="0" anchor="ctr" anchorCtr="0">
            <a:noAutofit/>
          </a:bodyPr>
          <a:lstStyle/>
          <a:p>
            <a:pPr algn="ctr"/>
            <a:fld id="{B49023F9-1F1A-4EC8-9204-C35E5AB6C15C}" type="slidenum">
              <a:rPr lang="en-US" sz="1000" smtClean="0">
                <a:solidFill>
                  <a:srgbClr val="012169"/>
                </a:solidFill>
                <a:latin typeface="+mj-lt"/>
              </a:rPr>
              <a:pPr algn="ctr"/>
              <a:t>‹#›</a:t>
            </a:fld>
            <a:endParaRPr lang="en-US" sz="1000">
              <a:solidFill>
                <a:srgbClr val="012169"/>
              </a:solidFill>
              <a:latin typeface="+mj-lt"/>
            </a:endParaRPr>
          </a:p>
        </p:txBody>
      </p:sp>
      <p:sp>
        <p:nvSpPr>
          <p:cNvPr id="8" name="List">
            <a:extLst>
              <a:ext uri="{FF2B5EF4-FFF2-40B4-BE49-F238E27FC236}">
                <a16:creationId xmlns:a16="http://schemas.microsoft.com/office/drawing/2014/main" id="{3D4BFF89-2B16-578E-877F-8E29BC8C6A2D}"/>
              </a:ext>
            </a:extLst>
          </p:cNvPr>
          <p:cNvSpPr>
            <a:spLocks noGrp="1"/>
          </p:cNvSpPr>
          <p:nvPr>
            <p:ph type="body" sz="quarter" idx="16" hasCustomPrompt="1"/>
          </p:nvPr>
        </p:nvSpPr>
        <p:spPr>
          <a:xfrm>
            <a:off x="7091636" y="2350164"/>
            <a:ext cx="4747465" cy="4162042"/>
          </a:xfrm>
          <a:prstGeom prst="rect">
            <a:avLst/>
          </a:prstGeom>
        </p:spPr>
        <p:txBody>
          <a:bodyPr anchor="ctr">
            <a:noAutofit/>
          </a:bodyPr>
          <a:lstStyle>
            <a:lvl1pPr marL="231775" indent="-231775">
              <a:lnSpc>
                <a:spcPct val="100000"/>
              </a:lnSpc>
              <a:spcBef>
                <a:spcPts val="0"/>
              </a:spcBef>
              <a:buFont typeface="Arial" panose="020B0604020202020204" pitchFamily="34" charset="0"/>
              <a:buChar char="•"/>
              <a:tabLst>
                <a:tab pos="161925" algn="l"/>
              </a:tabLst>
              <a:defRPr sz="2400" b="1" i="0">
                <a:solidFill>
                  <a:srgbClr val="012169"/>
                </a:solidFill>
                <a:latin typeface="+mn-lt"/>
                <a:cs typeface="Calibri" panose="020F0502020204030204" pitchFamily="34" charset="0"/>
              </a:defRPr>
            </a:lvl1pPr>
            <a:lvl2pPr marL="523875" indent="-222250">
              <a:lnSpc>
                <a:spcPct val="100000"/>
              </a:lnSpc>
              <a:buFont typeface="Courier New" panose="02070309020205020404" pitchFamily="49" charset="0"/>
              <a:buChar char="o"/>
              <a:tabLst>
                <a:tab pos="161925" algn="l"/>
              </a:tabLst>
              <a:defRPr sz="1600" b="1">
                <a:solidFill>
                  <a:srgbClr val="012169"/>
                </a:solidFill>
                <a:latin typeface="+mn-lt"/>
                <a:cs typeface="Calibri" panose="020F0502020204030204" pitchFamily="34" charset="0"/>
              </a:defRPr>
            </a:lvl2pPr>
            <a:lvl3pPr marL="744538" indent="-163513">
              <a:lnSpc>
                <a:spcPct val="100000"/>
              </a:lnSpc>
              <a:buFont typeface="Wingdings" pitchFamily="2" charset="2"/>
              <a:buChar char="§"/>
              <a:tabLst>
                <a:tab pos="161925" algn="l"/>
              </a:tabLst>
              <a:defRPr sz="1400">
                <a:solidFill>
                  <a:srgbClr val="012169"/>
                </a:solidFill>
                <a:latin typeface="+mn-lt"/>
                <a:cs typeface="Calibri" panose="020F0502020204030204" pitchFamily="34" charset="0"/>
              </a:defRPr>
            </a:lvl3pPr>
            <a:lvl4pPr marL="919163" indent="-115888">
              <a:lnSpc>
                <a:spcPct val="100000"/>
              </a:lnSpc>
              <a:tabLst>
                <a:tab pos="161925" algn="l"/>
              </a:tabLst>
              <a:defRPr sz="1200">
                <a:solidFill>
                  <a:srgbClr val="012169"/>
                </a:solidFill>
                <a:latin typeface="+mn-lt"/>
                <a:cs typeface="Calibri" panose="020F0502020204030204" pitchFamily="34" charset="0"/>
              </a:defRPr>
            </a:lvl4pPr>
          </a:lstStyle>
          <a:p>
            <a:pPr lvl="0"/>
            <a:r>
              <a:rPr lang="en-US" dirty="0"/>
              <a:t>List Font is Calibri Bold, 24pt</a:t>
            </a:r>
          </a:p>
          <a:p>
            <a:pPr lvl="1"/>
            <a:r>
              <a:rPr lang="en-US" dirty="0"/>
              <a:t>List Font is Calibri Bold, 16pt</a:t>
            </a:r>
          </a:p>
          <a:p>
            <a:pPr lvl="2"/>
            <a:r>
              <a:rPr lang="en-US" dirty="0"/>
              <a:t>List Font is Calibri, 14pt</a:t>
            </a:r>
          </a:p>
          <a:p>
            <a:pPr lvl="3"/>
            <a:r>
              <a:rPr lang="en-US" dirty="0"/>
              <a:t>List Font is Calibri, 12pt</a:t>
            </a:r>
          </a:p>
        </p:txBody>
      </p:sp>
    </p:spTree>
    <p:extLst>
      <p:ext uri="{BB962C8B-B14F-4D97-AF65-F5344CB8AC3E}">
        <p14:creationId xmlns:p14="http://schemas.microsoft.com/office/powerpoint/2010/main" val="2010829509"/>
      </p:ext>
    </p:extLst>
  </p:cSld>
  <p:clrMapOvr>
    <a:masterClrMapping/>
  </p:clrMapOvr>
  <p:extLst>
    <p:ext uri="{DCECCB84-F9BA-43D5-87BE-67443E8EF086}">
      <p15:sldGuideLst xmlns:p15="http://schemas.microsoft.com/office/powerpoint/2012/main"/>
    </p:ext>
  </p:extLst>
</p:sldLayout>
</file>

<file path=ppt/slideLayouts/slideLayout77.xml><?xml version="1.0" encoding="utf-8"?>
<p:sldLayout xmlns:a="http://schemas.openxmlformats.org/drawingml/2006/main" xmlns:r="http://schemas.openxmlformats.org/officeDocument/2006/relationships" xmlns:p="http://schemas.openxmlformats.org/presentationml/2006/main" preserve="1" userDrawn="1">
  <p:cSld name="Agenda 3c">
    <p:spTree>
      <p:nvGrpSpPr>
        <p:cNvPr id="1" name=""/>
        <p:cNvGrpSpPr/>
        <p:nvPr/>
      </p:nvGrpSpPr>
      <p:grpSpPr>
        <a:xfrm>
          <a:off x="0" y="0"/>
          <a:ext cx="0" cy="0"/>
          <a:chOff x="0" y="0"/>
          <a:chExt cx="0" cy="0"/>
        </a:xfrm>
      </p:grpSpPr>
      <p:sp>
        <p:nvSpPr>
          <p:cNvPr id="15" name="Title">
            <a:extLst>
              <a:ext uri="{FF2B5EF4-FFF2-40B4-BE49-F238E27FC236}">
                <a16:creationId xmlns:a16="http://schemas.microsoft.com/office/drawing/2014/main" id="{2F83D4CF-0D30-4C60-D907-92E35353251F}"/>
              </a:ext>
            </a:extLst>
          </p:cNvPr>
          <p:cNvSpPr>
            <a:spLocks noGrp="1"/>
          </p:cNvSpPr>
          <p:nvPr>
            <p:ph type="body" sz="quarter" idx="15" hasCustomPrompt="1"/>
          </p:nvPr>
        </p:nvSpPr>
        <p:spPr>
          <a:xfrm>
            <a:off x="7091638" y="1147960"/>
            <a:ext cx="4747464" cy="923330"/>
          </a:xfrm>
          <a:prstGeom prst="rect">
            <a:avLst/>
          </a:prstGeom>
        </p:spPr>
        <p:txBody>
          <a:bodyPr wrap="square" lIns="0" tIns="0" rIns="0" bIns="0" anchor="b">
            <a:noAutofit/>
          </a:bodyPr>
          <a:lstStyle>
            <a:lvl1pPr marL="0" indent="0">
              <a:lnSpc>
                <a:spcPct val="100000"/>
              </a:lnSpc>
              <a:spcBef>
                <a:spcPts val="0"/>
              </a:spcBef>
              <a:buNone/>
              <a:defRPr sz="6000" b="1" i="0">
                <a:solidFill>
                  <a:srgbClr val="012169"/>
                </a:solidFill>
                <a:latin typeface="+mj-lt"/>
              </a:defRPr>
            </a:lvl1pPr>
          </a:lstStyle>
          <a:p>
            <a:pPr lvl="0"/>
            <a:r>
              <a:rPr lang="en-US" dirty="0"/>
              <a:t>[Agenda]</a:t>
            </a:r>
          </a:p>
        </p:txBody>
      </p:sp>
      <p:sp>
        <p:nvSpPr>
          <p:cNvPr id="17" name="Proprietary Statement">
            <a:extLst>
              <a:ext uri="{FF2B5EF4-FFF2-40B4-BE49-F238E27FC236}">
                <a16:creationId xmlns:a16="http://schemas.microsoft.com/office/drawing/2014/main" id="{9E1ED08C-EE02-375F-8762-C6B53BB5852C}"/>
              </a:ext>
            </a:extLst>
          </p:cNvPr>
          <p:cNvSpPr txBox="1"/>
          <p:nvPr userDrawn="1"/>
        </p:nvSpPr>
        <p:spPr>
          <a:xfrm>
            <a:off x="9849970" y="65481"/>
            <a:ext cx="2019129" cy="275129"/>
          </a:xfrm>
          <a:prstGeom prst="rect">
            <a:avLst/>
          </a:prstGeom>
          <a:noFill/>
        </p:spPr>
        <p:txBody>
          <a:bodyPr wrap="square" rtlCol="0">
            <a:noAutofit/>
          </a:bodyPr>
          <a:lstStyle/>
          <a:p>
            <a:pPr algn="r"/>
            <a:r>
              <a:rPr lang="en-US" sz="800">
                <a:solidFill>
                  <a:srgbClr val="012169"/>
                </a:solidFill>
                <a:latin typeface="+mn-lt"/>
                <a:cs typeface="Calibri" panose="020F0502020204030204" pitchFamily="34" charset="0"/>
              </a:rPr>
              <a:t>Proprietary business information of ADM.</a:t>
            </a:r>
          </a:p>
        </p:txBody>
      </p:sp>
      <p:sp>
        <p:nvSpPr>
          <p:cNvPr id="13" name="Image PH">
            <a:extLst>
              <a:ext uri="{FF2B5EF4-FFF2-40B4-BE49-F238E27FC236}">
                <a16:creationId xmlns:a16="http://schemas.microsoft.com/office/drawing/2014/main" id="{E66E7AFE-6D4A-62F6-62C1-D6AD44AF8809}"/>
              </a:ext>
            </a:extLst>
          </p:cNvPr>
          <p:cNvSpPr>
            <a:spLocks noGrp="1"/>
          </p:cNvSpPr>
          <p:nvPr>
            <p:ph type="pic" sz="quarter" idx="14"/>
          </p:nvPr>
        </p:nvSpPr>
        <p:spPr>
          <a:xfrm>
            <a:off x="-1" y="340610"/>
            <a:ext cx="6807263" cy="6171596"/>
          </a:xfrm>
          <a:custGeom>
            <a:avLst/>
            <a:gdLst>
              <a:gd name="connsiteX0" fmla="*/ 6316941 w 6629474"/>
              <a:gd name="connsiteY0" fmla="*/ 0 h 6010409"/>
              <a:gd name="connsiteX1" fmla="*/ 6610430 w 6629474"/>
              <a:gd name="connsiteY1" fmla="*/ 414770 h 6010409"/>
              <a:gd name="connsiteX2" fmla="*/ 5657004 w 6629474"/>
              <a:gd name="connsiteY2" fmla="*/ 2726358 h 6010409"/>
              <a:gd name="connsiteX3" fmla="*/ 828099 w 6629474"/>
              <a:gd name="connsiteY3" fmla="*/ 6010409 h 6010409"/>
              <a:gd name="connsiteX4" fmla="*/ 0 w 6629474"/>
              <a:gd name="connsiteY4" fmla="*/ 6010409 h 6010409"/>
              <a:gd name="connsiteX5" fmla="*/ 0 w 6629474"/>
              <a:gd name="connsiteY5" fmla="*/ 106651 h 6010409"/>
              <a:gd name="connsiteX6" fmla="*/ 1200775 w 6629474"/>
              <a:gd name="connsiteY6" fmla="*/ 127 h 6010409"/>
              <a:gd name="connsiteX7" fmla="*/ 6316941 w 6629474"/>
              <a:gd name="connsiteY7" fmla="*/ 127 h 6010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629474" h="6010409">
                <a:moveTo>
                  <a:pt x="6316941" y="0"/>
                </a:moveTo>
                <a:cubicBezTo>
                  <a:pt x="6530098" y="0"/>
                  <a:pt x="6685168" y="218903"/>
                  <a:pt x="6610430" y="414770"/>
                </a:cubicBezTo>
                <a:lnTo>
                  <a:pt x="5657004" y="2726358"/>
                </a:lnTo>
                <a:cubicBezTo>
                  <a:pt x="4896652" y="4720537"/>
                  <a:pt x="2999969" y="6010409"/>
                  <a:pt x="828099" y="6010409"/>
                </a:cubicBezTo>
                <a:lnTo>
                  <a:pt x="0" y="6010409"/>
                </a:lnTo>
                <a:lnTo>
                  <a:pt x="0" y="106651"/>
                </a:lnTo>
                <a:cubicBezTo>
                  <a:pt x="385260" y="35635"/>
                  <a:pt x="787171" y="127"/>
                  <a:pt x="1200775" y="127"/>
                </a:cubicBezTo>
                <a:lnTo>
                  <a:pt x="6316941" y="127"/>
                </a:lnTo>
                <a:close/>
              </a:path>
            </a:pathLst>
          </a:custGeom>
          <a:pattFill prst="pct20">
            <a:fgClr>
              <a:schemeClr val="accent1"/>
            </a:fgClr>
            <a:bgClr>
              <a:schemeClr val="bg1"/>
            </a:bgClr>
          </a:pattFill>
        </p:spPr>
        <p:txBody>
          <a:bodyPr wrap="square" anchor="ctr">
            <a:noAutofit/>
          </a:bodyPr>
          <a:lstStyle>
            <a:lvl1pPr marL="0" indent="0" algn="ctr">
              <a:buNone/>
              <a:defRPr sz="2000" b="1" i="0">
                <a:solidFill>
                  <a:srgbClr val="012169"/>
                </a:solidFill>
                <a:latin typeface="Calibri" panose="020F0502020204030204" pitchFamily="34" charset="0"/>
                <a:cs typeface="Calibri" panose="020F0502020204030204" pitchFamily="34" charset="0"/>
              </a:defRPr>
            </a:lvl1pPr>
          </a:lstStyle>
          <a:p>
            <a:r>
              <a:rPr lang="en-US"/>
              <a:t>Click icon to add picture</a:t>
            </a:r>
          </a:p>
        </p:txBody>
      </p:sp>
      <p:sp>
        <p:nvSpPr>
          <p:cNvPr id="4" name="Corner Shape">
            <a:extLst>
              <a:ext uri="{FF2B5EF4-FFF2-40B4-BE49-F238E27FC236}">
                <a16:creationId xmlns:a16="http://schemas.microsoft.com/office/drawing/2014/main" id="{A5FE6067-93A8-D8C8-E31F-CA602927854A}"/>
              </a:ext>
            </a:extLst>
          </p:cNvPr>
          <p:cNvSpPr/>
          <p:nvPr userDrawn="1"/>
        </p:nvSpPr>
        <p:spPr>
          <a:xfrm>
            <a:off x="8478918" y="5169788"/>
            <a:ext cx="3715876" cy="1690969"/>
          </a:xfrm>
          <a:custGeom>
            <a:avLst/>
            <a:gdLst>
              <a:gd name="connsiteX0" fmla="*/ 0 w 3715876"/>
              <a:gd name="connsiteY0" fmla="*/ 1690969 h 1690969"/>
              <a:gd name="connsiteX1" fmla="*/ 3715877 w 3715876"/>
              <a:gd name="connsiteY1" fmla="*/ 1690969 h 1690969"/>
              <a:gd name="connsiteX2" fmla="*/ 3715877 w 3715876"/>
              <a:gd name="connsiteY2" fmla="*/ 0 h 1690969"/>
              <a:gd name="connsiteX3" fmla="*/ 0 w 3715876"/>
              <a:gd name="connsiteY3" fmla="*/ 1690969 h 1690969"/>
            </a:gdLst>
            <a:ahLst/>
            <a:cxnLst>
              <a:cxn ang="0">
                <a:pos x="connsiteX0" y="connsiteY0"/>
              </a:cxn>
              <a:cxn ang="0">
                <a:pos x="connsiteX1" y="connsiteY1"/>
              </a:cxn>
              <a:cxn ang="0">
                <a:pos x="connsiteX2" y="connsiteY2"/>
              </a:cxn>
              <a:cxn ang="0">
                <a:pos x="connsiteX3" y="connsiteY3"/>
              </a:cxn>
            </a:cxnLst>
            <a:rect l="l" t="t" r="r" b="b"/>
            <a:pathLst>
              <a:path w="3715876" h="1690969">
                <a:moveTo>
                  <a:pt x="0" y="1690969"/>
                </a:moveTo>
                <a:lnTo>
                  <a:pt x="3715877" y="1690969"/>
                </a:lnTo>
                <a:lnTo>
                  <a:pt x="3715877" y="0"/>
                </a:lnTo>
                <a:cubicBezTo>
                  <a:pt x="2817126" y="1057916"/>
                  <a:pt x="1476356" y="1690969"/>
                  <a:pt x="0" y="1690969"/>
                </a:cubicBezTo>
                <a:close/>
              </a:path>
            </a:pathLst>
          </a:custGeom>
          <a:solidFill>
            <a:schemeClr val="accent2"/>
          </a:solidFill>
          <a:ln w="12678" cap="flat">
            <a:noFill/>
            <a:prstDash val="solid"/>
            <a:miter/>
          </a:ln>
        </p:spPr>
        <p:txBody>
          <a:bodyPr rtlCol="0" anchor="ctr">
            <a:noAutofit/>
          </a:bodyPr>
          <a:lstStyle/>
          <a:p>
            <a:endParaRPr lang="en-US"/>
          </a:p>
        </p:txBody>
      </p:sp>
      <p:sp>
        <p:nvSpPr>
          <p:cNvPr id="2" name="Page Number">
            <a:extLst>
              <a:ext uri="{FF2B5EF4-FFF2-40B4-BE49-F238E27FC236}">
                <a16:creationId xmlns:a16="http://schemas.microsoft.com/office/drawing/2014/main" id="{403A957D-EF38-64AB-2A24-1DFFAD7714CA}"/>
              </a:ext>
            </a:extLst>
          </p:cNvPr>
          <p:cNvSpPr txBox="1"/>
          <p:nvPr userDrawn="1"/>
        </p:nvSpPr>
        <p:spPr>
          <a:xfrm>
            <a:off x="11725057" y="76801"/>
            <a:ext cx="583933" cy="153888"/>
          </a:xfrm>
          <a:prstGeom prst="rect">
            <a:avLst/>
          </a:prstGeom>
          <a:noFill/>
        </p:spPr>
        <p:txBody>
          <a:bodyPr wrap="square" lIns="0" tIns="0" rIns="0" bIns="0" rtlCol="0" anchor="ctr" anchorCtr="0">
            <a:noAutofit/>
          </a:bodyPr>
          <a:lstStyle/>
          <a:p>
            <a:pPr algn="ctr"/>
            <a:fld id="{B49023F9-1F1A-4EC8-9204-C35E5AB6C15C}" type="slidenum">
              <a:rPr lang="en-US" sz="1000" smtClean="0">
                <a:solidFill>
                  <a:srgbClr val="012169"/>
                </a:solidFill>
                <a:latin typeface="+mj-lt"/>
              </a:rPr>
              <a:pPr algn="ctr"/>
              <a:t>‹#›</a:t>
            </a:fld>
            <a:endParaRPr lang="en-US" sz="1000">
              <a:solidFill>
                <a:srgbClr val="012169"/>
              </a:solidFill>
              <a:latin typeface="+mj-lt"/>
            </a:endParaRPr>
          </a:p>
        </p:txBody>
      </p:sp>
      <p:sp>
        <p:nvSpPr>
          <p:cNvPr id="8" name="List">
            <a:extLst>
              <a:ext uri="{FF2B5EF4-FFF2-40B4-BE49-F238E27FC236}">
                <a16:creationId xmlns:a16="http://schemas.microsoft.com/office/drawing/2014/main" id="{3D4BFF89-2B16-578E-877F-8E29BC8C6A2D}"/>
              </a:ext>
            </a:extLst>
          </p:cNvPr>
          <p:cNvSpPr>
            <a:spLocks noGrp="1"/>
          </p:cNvSpPr>
          <p:nvPr>
            <p:ph type="body" sz="quarter" idx="16" hasCustomPrompt="1"/>
          </p:nvPr>
        </p:nvSpPr>
        <p:spPr>
          <a:xfrm>
            <a:off x="7091636" y="2350164"/>
            <a:ext cx="4747465" cy="4162042"/>
          </a:xfrm>
          <a:prstGeom prst="rect">
            <a:avLst/>
          </a:prstGeom>
        </p:spPr>
        <p:txBody>
          <a:bodyPr anchor="ctr">
            <a:noAutofit/>
          </a:bodyPr>
          <a:lstStyle>
            <a:lvl1pPr marL="231775" indent="-231775">
              <a:lnSpc>
                <a:spcPct val="100000"/>
              </a:lnSpc>
              <a:spcBef>
                <a:spcPts val="0"/>
              </a:spcBef>
              <a:buFont typeface="Arial" panose="020B0604020202020204" pitchFamily="34" charset="0"/>
              <a:buChar char="•"/>
              <a:tabLst>
                <a:tab pos="161925" algn="l"/>
              </a:tabLst>
              <a:defRPr sz="2400" b="1" i="0">
                <a:solidFill>
                  <a:srgbClr val="012169"/>
                </a:solidFill>
                <a:latin typeface="+mn-lt"/>
                <a:cs typeface="Calibri" panose="020F0502020204030204" pitchFamily="34" charset="0"/>
              </a:defRPr>
            </a:lvl1pPr>
            <a:lvl2pPr marL="523875" indent="-222250">
              <a:lnSpc>
                <a:spcPct val="100000"/>
              </a:lnSpc>
              <a:buFont typeface="Courier New" panose="02070309020205020404" pitchFamily="49" charset="0"/>
              <a:buChar char="o"/>
              <a:tabLst>
                <a:tab pos="161925" algn="l"/>
              </a:tabLst>
              <a:defRPr sz="1600" b="1">
                <a:solidFill>
                  <a:srgbClr val="012169"/>
                </a:solidFill>
                <a:latin typeface="+mn-lt"/>
                <a:cs typeface="Calibri" panose="020F0502020204030204" pitchFamily="34" charset="0"/>
              </a:defRPr>
            </a:lvl2pPr>
            <a:lvl3pPr marL="744538" indent="-163513">
              <a:lnSpc>
                <a:spcPct val="100000"/>
              </a:lnSpc>
              <a:buFont typeface="Wingdings" pitchFamily="2" charset="2"/>
              <a:buChar char="§"/>
              <a:tabLst>
                <a:tab pos="161925" algn="l"/>
              </a:tabLst>
              <a:defRPr sz="1400">
                <a:solidFill>
                  <a:srgbClr val="012169"/>
                </a:solidFill>
                <a:latin typeface="+mn-lt"/>
                <a:cs typeface="Calibri" panose="020F0502020204030204" pitchFamily="34" charset="0"/>
              </a:defRPr>
            </a:lvl3pPr>
            <a:lvl4pPr marL="919163" indent="-115888">
              <a:lnSpc>
                <a:spcPct val="100000"/>
              </a:lnSpc>
              <a:tabLst>
                <a:tab pos="161925" algn="l"/>
              </a:tabLst>
              <a:defRPr sz="1200">
                <a:solidFill>
                  <a:srgbClr val="012169"/>
                </a:solidFill>
                <a:latin typeface="+mn-lt"/>
                <a:cs typeface="Calibri" panose="020F0502020204030204" pitchFamily="34" charset="0"/>
              </a:defRPr>
            </a:lvl4pPr>
          </a:lstStyle>
          <a:p>
            <a:pPr lvl="0"/>
            <a:r>
              <a:rPr lang="en-US" dirty="0"/>
              <a:t>List Font is Calibri Bold, 24pt</a:t>
            </a:r>
          </a:p>
          <a:p>
            <a:pPr lvl="1"/>
            <a:r>
              <a:rPr lang="en-US" dirty="0"/>
              <a:t>List Font is Calibri Bold, 16pt</a:t>
            </a:r>
          </a:p>
          <a:p>
            <a:pPr lvl="2"/>
            <a:r>
              <a:rPr lang="en-US" dirty="0"/>
              <a:t>List Font is Calibri, 14pt</a:t>
            </a:r>
          </a:p>
          <a:p>
            <a:pPr lvl="3"/>
            <a:r>
              <a:rPr lang="en-US" dirty="0"/>
              <a:t>List Font is Calibri, 12pt</a:t>
            </a:r>
          </a:p>
        </p:txBody>
      </p:sp>
    </p:spTree>
    <p:extLst>
      <p:ext uri="{BB962C8B-B14F-4D97-AF65-F5344CB8AC3E}">
        <p14:creationId xmlns:p14="http://schemas.microsoft.com/office/powerpoint/2010/main" val="3593085254"/>
      </p:ext>
    </p:extLst>
  </p:cSld>
  <p:clrMapOvr>
    <a:masterClrMapping/>
  </p:clrMapOvr>
  <p:extLst>
    <p:ext uri="{DCECCB84-F9BA-43D5-87BE-67443E8EF086}">
      <p15:sldGuideLst xmlns:p15="http://schemas.microsoft.com/office/powerpoint/2012/main"/>
    </p:ext>
  </p:extLst>
</p:sldLayout>
</file>

<file path=ppt/slideLayouts/slideLayout78.xml><?xml version="1.0" encoding="utf-8"?>
<p:sldLayout xmlns:a="http://schemas.openxmlformats.org/drawingml/2006/main" xmlns:r="http://schemas.openxmlformats.org/officeDocument/2006/relationships" xmlns:p="http://schemas.openxmlformats.org/presentationml/2006/main" preserve="1" userDrawn="1">
  <p:cSld name="Content+Media 1">
    <p:spTree>
      <p:nvGrpSpPr>
        <p:cNvPr id="1" name=""/>
        <p:cNvGrpSpPr/>
        <p:nvPr/>
      </p:nvGrpSpPr>
      <p:grpSpPr>
        <a:xfrm>
          <a:off x="0" y="0"/>
          <a:ext cx="0" cy="0"/>
          <a:chOff x="0" y="0"/>
          <a:chExt cx="0" cy="0"/>
        </a:xfrm>
      </p:grpSpPr>
      <p:pic>
        <p:nvPicPr>
          <p:cNvPr id="41" name="Value Chain">
            <a:extLst>
              <a:ext uri="{FF2B5EF4-FFF2-40B4-BE49-F238E27FC236}">
                <a16:creationId xmlns:a16="http://schemas.microsoft.com/office/drawing/2014/main" id="{9583CE39-57B0-90D5-40B4-BFFA303A67E1}"/>
              </a:ext>
            </a:extLst>
          </p:cNvPr>
          <p:cNvPicPr>
            <a:picLocks noChangeAspect="1"/>
          </p:cNvPicPr>
          <p:nvPr userDrawn="1"/>
        </p:nvPicPr>
        <p:blipFill>
          <a:blip r:embed="rId2"/>
          <a:stretch>
            <a:fillRect/>
          </a:stretch>
        </p:blipFill>
        <p:spPr>
          <a:xfrm>
            <a:off x="6096000" y="6705600"/>
            <a:ext cx="6096000" cy="152400"/>
          </a:xfrm>
          <a:prstGeom prst="rect">
            <a:avLst/>
          </a:prstGeom>
        </p:spPr>
      </p:pic>
      <p:sp>
        <p:nvSpPr>
          <p:cNvPr id="3" name="Copy">
            <a:extLst>
              <a:ext uri="{FF2B5EF4-FFF2-40B4-BE49-F238E27FC236}">
                <a16:creationId xmlns:a16="http://schemas.microsoft.com/office/drawing/2014/main" id="{5C9E7EEC-092E-A4CD-F57C-0AF6D2F4A91C}"/>
              </a:ext>
            </a:extLst>
          </p:cNvPr>
          <p:cNvSpPr>
            <a:spLocks noGrp="1"/>
          </p:cNvSpPr>
          <p:nvPr>
            <p:ph type="body" sz="quarter" idx="23" hasCustomPrompt="1"/>
          </p:nvPr>
        </p:nvSpPr>
        <p:spPr>
          <a:xfrm>
            <a:off x="6437947" y="2297955"/>
            <a:ext cx="5406580" cy="4051057"/>
          </a:xfrm>
          <a:prstGeom prst="rect">
            <a:avLst/>
          </a:prstGeom>
        </p:spPr>
        <p:txBody>
          <a:bodyPr lIns="0" tIns="0" rIns="0" bIns="0" anchor="t">
            <a:noAutofit/>
          </a:bodyPr>
          <a:lstStyle>
            <a:lvl1pPr marL="0" indent="0">
              <a:lnSpc>
                <a:spcPct val="100000"/>
              </a:lnSpc>
              <a:spcBef>
                <a:spcPts val="0"/>
              </a:spcBef>
              <a:buFont typeface="Arial" panose="020B0604020202020204" pitchFamily="34" charset="0"/>
              <a:buNone/>
              <a:defRPr sz="2000" b="0" i="0">
                <a:solidFill>
                  <a:srgbClr val="012169"/>
                </a:solidFill>
                <a:latin typeface="+mn-lt"/>
                <a:cs typeface="Calibri" panose="020F0502020204030204" pitchFamily="34" charset="0"/>
              </a:defRPr>
            </a:lvl1pPr>
            <a:lvl2pPr marL="290513" indent="-163513">
              <a:lnSpc>
                <a:spcPct val="100000"/>
              </a:lnSpc>
              <a:buFont typeface="Courier New" panose="02070309020205020404" pitchFamily="49" charset="0"/>
              <a:buChar char="o"/>
              <a:tabLst/>
              <a:defRPr sz="1400" b="1">
                <a:solidFill>
                  <a:srgbClr val="012169"/>
                </a:solidFill>
                <a:latin typeface="+mn-lt"/>
                <a:cs typeface="Calibri" panose="020F0502020204030204" pitchFamily="34" charset="0"/>
              </a:defRPr>
            </a:lvl2pPr>
            <a:lvl3pPr marL="523875" indent="-163513">
              <a:lnSpc>
                <a:spcPct val="100000"/>
              </a:lnSpc>
              <a:buFont typeface="Wingdings" pitchFamily="2" charset="2"/>
              <a:buChar char="§"/>
              <a:tabLst/>
              <a:defRPr sz="1400">
                <a:solidFill>
                  <a:srgbClr val="012169"/>
                </a:solidFill>
                <a:latin typeface="+mn-lt"/>
                <a:cs typeface="Calibri" panose="020F0502020204030204" pitchFamily="34" charset="0"/>
              </a:defRPr>
            </a:lvl3pPr>
            <a:lvl4pPr marL="744538" indent="-163513">
              <a:lnSpc>
                <a:spcPct val="100000"/>
              </a:lnSpc>
              <a:tabLst/>
              <a:defRPr sz="1200">
                <a:solidFill>
                  <a:srgbClr val="012169"/>
                </a:solidFill>
                <a:latin typeface="+mn-lt"/>
                <a:cs typeface="Calibri" panose="020F0502020204030204" pitchFamily="34" charset="0"/>
              </a:defRPr>
            </a:lvl4pPr>
          </a:lstStyle>
          <a:p>
            <a:pPr lvl="0"/>
            <a:r>
              <a:rPr lang="en-US" dirty="0"/>
              <a:t>Text font is Calibri, 20pt in sentence case</a:t>
            </a:r>
          </a:p>
          <a:p>
            <a:pPr lvl="1"/>
            <a:r>
              <a:rPr lang="en-US" dirty="0"/>
              <a:t>List Font is Calibri Bold, 14pt</a:t>
            </a:r>
          </a:p>
          <a:p>
            <a:pPr lvl="2"/>
            <a:r>
              <a:rPr lang="en-US" dirty="0"/>
              <a:t>List Font is Calibri, 14pt</a:t>
            </a:r>
          </a:p>
          <a:p>
            <a:pPr lvl="3"/>
            <a:r>
              <a:rPr lang="en-US" dirty="0"/>
              <a:t>List Font is Calibri, 12pt</a:t>
            </a:r>
          </a:p>
        </p:txBody>
      </p:sp>
      <p:sp>
        <p:nvSpPr>
          <p:cNvPr id="158" name="Title">
            <a:extLst>
              <a:ext uri="{FF2B5EF4-FFF2-40B4-BE49-F238E27FC236}">
                <a16:creationId xmlns:a16="http://schemas.microsoft.com/office/drawing/2014/main" id="{F4162255-3D17-7C50-7096-EFDD43AA40C1}"/>
              </a:ext>
            </a:extLst>
          </p:cNvPr>
          <p:cNvSpPr>
            <a:spLocks noGrp="1"/>
          </p:cNvSpPr>
          <p:nvPr>
            <p:ph type="body" sz="quarter" idx="20" hasCustomPrompt="1"/>
          </p:nvPr>
        </p:nvSpPr>
        <p:spPr>
          <a:xfrm>
            <a:off x="6438030" y="652001"/>
            <a:ext cx="5406497" cy="1292662"/>
          </a:xfrm>
          <a:prstGeom prst="rect">
            <a:avLst/>
          </a:prstGeom>
        </p:spPr>
        <p:txBody>
          <a:bodyPr wrap="square" lIns="0" tIns="0" rIns="0" bIns="0">
            <a:noAutofit/>
          </a:bodyPr>
          <a:lstStyle>
            <a:lvl1pPr marL="0" indent="0">
              <a:lnSpc>
                <a:spcPct val="100000"/>
              </a:lnSpc>
              <a:spcBef>
                <a:spcPts val="0"/>
              </a:spcBef>
              <a:buNone/>
              <a:defRPr b="1" i="0">
                <a:solidFill>
                  <a:srgbClr val="012169"/>
                </a:solidFill>
                <a:latin typeface="+mj-lt"/>
              </a:defRPr>
            </a:lvl1pPr>
          </a:lstStyle>
          <a:p>
            <a:pPr lvl="0"/>
            <a:r>
              <a:rPr lang="en-US" dirty="0"/>
              <a:t>Title Font is </a:t>
            </a:r>
            <a:br>
              <a:rPr lang="en-US" dirty="0"/>
            </a:br>
            <a:r>
              <a:rPr lang="en-US" dirty="0"/>
              <a:t>Sitka Text Bold, </a:t>
            </a:r>
            <a:br>
              <a:rPr lang="en-US" dirty="0"/>
            </a:br>
            <a:r>
              <a:rPr lang="en-US" dirty="0"/>
              <a:t>28pt in Title Case</a:t>
            </a:r>
          </a:p>
        </p:txBody>
      </p:sp>
      <p:sp>
        <p:nvSpPr>
          <p:cNvPr id="155" name="Section Header">
            <a:extLst>
              <a:ext uri="{FF2B5EF4-FFF2-40B4-BE49-F238E27FC236}">
                <a16:creationId xmlns:a16="http://schemas.microsoft.com/office/drawing/2014/main" id="{B7BCD39F-6D10-DBC2-ED4A-09CFCDAB331F}"/>
              </a:ext>
            </a:extLst>
          </p:cNvPr>
          <p:cNvSpPr>
            <a:spLocks noGrp="1"/>
          </p:cNvSpPr>
          <p:nvPr>
            <p:ph type="body" sz="quarter" idx="19" hasCustomPrompt="1"/>
          </p:nvPr>
        </p:nvSpPr>
        <p:spPr>
          <a:xfrm>
            <a:off x="6437947" y="352222"/>
            <a:ext cx="5405642" cy="169277"/>
          </a:xfrm>
          <a:prstGeom prst="rect">
            <a:avLst/>
          </a:prstGeom>
        </p:spPr>
        <p:txBody>
          <a:bodyPr wrap="square" lIns="0" tIns="0" rIns="0" bIns="0">
            <a:noAutofit/>
          </a:bodyPr>
          <a:lstStyle>
            <a:lvl1pPr marL="0" indent="0">
              <a:lnSpc>
                <a:spcPct val="100000"/>
              </a:lnSpc>
              <a:spcBef>
                <a:spcPts val="0"/>
              </a:spcBef>
              <a:buNone/>
              <a:defRPr sz="1100" b="1">
                <a:solidFill>
                  <a:srgbClr val="DC582A"/>
                </a:solidFill>
              </a:defRPr>
            </a:lvl1pPr>
          </a:lstStyle>
          <a:p>
            <a:pPr lvl="0"/>
            <a:r>
              <a:rPr lang="en-US" dirty="0"/>
              <a:t>Section Header Font is Calibri Bold, 11pt</a:t>
            </a:r>
          </a:p>
        </p:txBody>
      </p:sp>
      <p:sp>
        <p:nvSpPr>
          <p:cNvPr id="4" name="Proprietary Statement">
            <a:extLst>
              <a:ext uri="{FF2B5EF4-FFF2-40B4-BE49-F238E27FC236}">
                <a16:creationId xmlns:a16="http://schemas.microsoft.com/office/drawing/2014/main" id="{52A3AED5-9705-733E-BA45-E192566ECCDA}"/>
              </a:ext>
            </a:extLst>
          </p:cNvPr>
          <p:cNvSpPr txBox="1"/>
          <p:nvPr userDrawn="1"/>
        </p:nvSpPr>
        <p:spPr>
          <a:xfrm rot="5400000">
            <a:off x="11015684" y="1173468"/>
            <a:ext cx="1949939" cy="275129"/>
          </a:xfrm>
          <a:prstGeom prst="rect">
            <a:avLst/>
          </a:prstGeom>
          <a:noFill/>
        </p:spPr>
        <p:txBody>
          <a:bodyPr wrap="square" rtlCol="0">
            <a:noAutofit/>
          </a:bodyPr>
          <a:lstStyle/>
          <a:p>
            <a:r>
              <a:rPr lang="en-US" sz="800">
                <a:solidFill>
                  <a:srgbClr val="012169"/>
                </a:solidFill>
                <a:latin typeface="+mn-lt"/>
                <a:cs typeface="Calibri" panose="020F0502020204030204" pitchFamily="34" charset="0"/>
              </a:rPr>
              <a:t>Proprietary business information of ADM.</a:t>
            </a:r>
          </a:p>
        </p:txBody>
      </p:sp>
      <p:sp>
        <p:nvSpPr>
          <p:cNvPr id="13" name="Picture Placeholder 12">
            <a:extLst>
              <a:ext uri="{FF2B5EF4-FFF2-40B4-BE49-F238E27FC236}">
                <a16:creationId xmlns:a16="http://schemas.microsoft.com/office/drawing/2014/main" id="{213794BC-6108-A2CA-CCB0-186E0F20AB4A}"/>
              </a:ext>
            </a:extLst>
          </p:cNvPr>
          <p:cNvSpPr>
            <a:spLocks noGrp="1"/>
          </p:cNvSpPr>
          <p:nvPr>
            <p:ph type="pic" sz="quarter" idx="22"/>
          </p:nvPr>
        </p:nvSpPr>
        <p:spPr>
          <a:xfrm>
            <a:off x="0" y="0"/>
            <a:ext cx="6096000" cy="6858000"/>
          </a:xfrm>
          <a:custGeom>
            <a:avLst/>
            <a:gdLst>
              <a:gd name="connsiteX0" fmla="*/ 0 w 6096000"/>
              <a:gd name="connsiteY0" fmla="*/ 0 h 6858000"/>
              <a:gd name="connsiteX1" fmla="*/ 1 w 6096000"/>
              <a:gd name="connsiteY1" fmla="*/ 0 h 6858000"/>
              <a:gd name="connsiteX2" fmla="*/ 1 w 6096000"/>
              <a:gd name="connsiteY2" fmla="*/ 284226 h 6858000"/>
              <a:gd name="connsiteX3" fmla="*/ 1177799 w 6096000"/>
              <a:gd name="connsiteY3" fmla="*/ 284226 h 6858000"/>
              <a:gd name="connsiteX4" fmla="*/ 1882522 w 6096000"/>
              <a:gd name="connsiteY4" fmla="*/ 0 h 6858000"/>
              <a:gd name="connsiteX5" fmla="*/ 3500261 w 6096000"/>
              <a:gd name="connsiteY5" fmla="*/ 0 h 6858000"/>
              <a:gd name="connsiteX6" fmla="*/ 6096000 w 6096000"/>
              <a:gd name="connsiteY6" fmla="*/ 0 h 6858000"/>
              <a:gd name="connsiteX7" fmla="*/ 6096000 w 6096000"/>
              <a:gd name="connsiteY7" fmla="*/ 6858000 h 6858000"/>
              <a:gd name="connsiteX8" fmla="*/ 0 w 6096000"/>
              <a:gd name="connsiteY8"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096000" h="6858000">
                <a:moveTo>
                  <a:pt x="0" y="0"/>
                </a:moveTo>
                <a:lnTo>
                  <a:pt x="1" y="0"/>
                </a:lnTo>
                <a:lnTo>
                  <a:pt x="1" y="284226"/>
                </a:lnTo>
                <a:lnTo>
                  <a:pt x="1177799" y="284226"/>
                </a:lnTo>
                <a:cubicBezTo>
                  <a:pt x="1450341" y="284226"/>
                  <a:pt x="1700150" y="178816"/>
                  <a:pt x="1882522" y="0"/>
                </a:cubicBezTo>
                <a:lnTo>
                  <a:pt x="3500261" y="0"/>
                </a:lnTo>
                <a:lnTo>
                  <a:pt x="6096000" y="0"/>
                </a:lnTo>
                <a:lnTo>
                  <a:pt x="6096000" y="6858000"/>
                </a:lnTo>
                <a:lnTo>
                  <a:pt x="0" y="6858000"/>
                </a:lnTo>
                <a:close/>
              </a:path>
            </a:pathLst>
          </a:custGeom>
          <a:pattFill prst="pct20">
            <a:fgClr>
              <a:srgbClr val="012169"/>
            </a:fgClr>
            <a:bgClr>
              <a:schemeClr val="bg1"/>
            </a:bgClr>
          </a:pattFill>
        </p:spPr>
        <p:txBody>
          <a:bodyPr wrap="square" anchor="ctr">
            <a:noAutofit/>
          </a:bodyPr>
          <a:lstStyle>
            <a:lvl1pPr marL="0" indent="0" algn="ctr">
              <a:buNone/>
              <a:defRPr sz="2000" b="1">
                <a:solidFill>
                  <a:srgbClr val="012169"/>
                </a:solidFill>
                <a:latin typeface="Calibri" panose="020F0502020204030204" pitchFamily="34" charset="0"/>
                <a:cs typeface="Calibri" panose="020F0502020204030204" pitchFamily="34" charset="0"/>
              </a:defRPr>
            </a:lvl1pPr>
          </a:lstStyle>
          <a:p>
            <a:r>
              <a:rPr lang="en-US"/>
              <a:t>Click icon to add picture</a:t>
            </a:r>
          </a:p>
        </p:txBody>
      </p:sp>
      <p:sp>
        <p:nvSpPr>
          <p:cNvPr id="2" name="Page Number">
            <a:extLst>
              <a:ext uri="{FF2B5EF4-FFF2-40B4-BE49-F238E27FC236}">
                <a16:creationId xmlns:a16="http://schemas.microsoft.com/office/drawing/2014/main" id="{B6D2B4CD-0EDC-23B7-F0ED-896D8BFC3EBD}"/>
              </a:ext>
            </a:extLst>
          </p:cNvPr>
          <p:cNvSpPr txBox="1"/>
          <p:nvPr userDrawn="1"/>
        </p:nvSpPr>
        <p:spPr>
          <a:xfrm>
            <a:off x="11725057" y="76801"/>
            <a:ext cx="583933" cy="153888"/>
          </a:xfrm>
          <a:prstGeom prst="rect">
            <a:avLst/>
          </a:prstGeom>
          <a:noFill/>
        </p:spPr>
        <p:txBody>
          <a:bodyPr wrap="square" lIns="0" tIns="0" rIns="0" bIns="0" rtlCol="0" anchor="ctr" anchorCtr="0">
            <a:noAutofit/>
          </a:bodyPr>
          <a:lstStyle/>
          <a:p>
            <a:pPr algn="ctr"/>
            <a:fld id="{B49023F9-1F1A-4EC8-9204-C35E5AB6C15C}" type="slidenum">
              <a:rPr lang="en-US" sz="1000" smtClean="0">
                <a:solidFill>
                  <a:srgbClr val="012169"/>
                </a:solidFill>
                <a:latin typeface="+mj-lt"/>
              </a:rPr>
              <a:pPr algn="ctr"/>
              <a:t>‹#›</a:t>
            </a:fld>
            <a:endParaRPr lang="en-US" sz="1000">
              <a:solidFill>
                <a:srgbClr val="012169"/>
              </a:solidFill>
              <a:latin typeface="+mj-lt"/>
            </a:endParaRPr>
          </a:p>
        </p:txBody>
      </p:sp>
    </p:spTree>
    <p:extLst>
      <p:ext uri="{BB962C8B-B14F-4D97-AF65-F5344CB8AC3E}">
        <p14:creationId xmlns:p14="http://schemas.microsoft.com/office/powerpoint/2010/main" val="4284585133"/>
      </p:ext>
    </p:extLst>
  </p:cSld>
  <p:clrMapOvr>
    <a:masterClrMapping/>
  </p:clrMapOvr>
  <p:extLst>
    <p:ext uri="{DCECCB84-F9BA-43D5-87BE-67443E8EF086}">
      <p15:sldGuideLst xmlns:p15="http://schemas.microsoft.com/office/powerpoint/2012/main">
        <p15:guide id="1" pos="4056" userDrawn="1">
          <p15:clr>
            <a:srgbClr val="FBAE40"/>
          </p15:clr>
        </p15:guide>
      </p15:sldGuideLst>
    </p:ext>
  </p:extLst>
</p:sldLayout>
</file>

<file path=ppt/slideLayouts/slideLayout79.xml><?xml version="1.0" encoding="utf-8"?>
<p:sldLayout xmlns:a="http://schemas.openxmlformats.org/drawingml/2006/main" xmlns:r="http://schemas.openxmlformats.org/officeDocument/2006/relationships" xmlns:p="http://schemas.openxmlformats.org/presentationml/2006/main" preserve="1" userDrawn="1">
  <p:cSld name="Content+Media 2">
    <p:spTree>
      <p:nvGrpSpPr>
        <p:cNvPr id="1" name=""/>
        <p:cNvGrpSpPr/>
        <p:nvPr/>
      </p:nvGrpSpPr>
      <p:grpSpPr>
        <a:xfrm>
          <a:off x="0" y="0"/>
          <a:ext cx="0" cy="0"/>
          <a:chOff x="0" y="0"/>
          <a:chExt cx="0" cy="0"/>
        </a:xfrm>
      </p:grpSpPr>
      <p:sp>
        <p:nvSpPr>
          <p:cNvPr id="12" name="Picture Placeholder 11">
            <a:extLst>
              <a:ext uri="{FF2B5EF4-FFF2-40B4-BE49-F238E27FC236}">
                <a16:creationId xmlns:a16="http://schemas.microsoft.com/office/drawing/2014/main" id="{2826F736-AD5D-F6D6-0A5C-F23FDA40770D}"/>
              </a:ext>
            </a:extLst>
          </p:cNvPr>
          <p:cNvSpPr>
            <a:spLocks noGrp="1"/>
          </p:cNvSpPr>
          <p:nvPr>
            <p:ph type="pic" sz="quarter" idx="22"/>
          </p:nvPr>
        </p:nvSpPr>
        <p:spPr>
          <a:xfrm>
            <a:off x="6085563" y="347471"/>
            <a:ext cx="5758027" cy="6510527"/>
          </a:xfrm>
          <a:custGeom>
            <a:avLst/>
            <a:gdLst>
              <a:gd name="connsiteX0" fmla="*/ 0 w 5758027"/>
              <a:gd name="connsiteY0" fmla="*/ 0 h 6858000"/>
              <a:gd name="connsiteX1" fmla="*/ 1544549 w 5758027"/>
              <a:gd name="connsiteY1" fmla="*/ 0 h 6858000"/>
              <a:gd name="connsiteX2" fmla="*/ 1686838 w 5758027"/>
              <a:gd name="connsiteY2" fmla="*/ 0 h 6858000"/>
              <a:gd name="connsiteX3" fmla="*/ 3162288 w 5758027"/>
              <a:gd name="connsiteY3" fmla="*/ 0 h 6858000"/>
              <a:gd name="connsiteX4" fmla="*/ 5758027 w 5758027"/>
              <a:gd name="connsiteY4" fmla="*/ 0 h 6858000"/>
              <a:gd name="connsiteX5" fmla="*/ 5758027 w 5758027"/>
              <a:gd name="connsiteY5" fmla="*/ 6858000 h 6858000"/>
              <a:gd name="connsiteX6" fmla="*/ 0 w 5758027"/>
              <a:gd name="connsiteY6"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58027" h="6858000">
                <a:moveTo>
                  <a:pt x="0" y="0"/>
                </a:moveTo>
                <a:lnTo>
                  <a:pt x="1544549" y="0"/>
                </a:lnTo>
                <a:lnTo>
                  <a:pt x="1686838" y="0"/>
                </a:lnTo>
                <a:lnTo>
                  <a:pt x="3162288" y="0"/>
                </a:lnTo>
                <a:lnTo>
                  <a:pt x="5758027" y="0"/>
                </a:lnTo>
                <a:lnTo>
                  <a:pt x="5758027" y="6858000"/>
                </a:lnTo>
                <a:lnTo>
                  <a:pt x="0" y="6858000"/>
                </a:lnTo>
                <a:close/>
              </a:path>
            </a:pathLst>
          </a:custGeom>
          <a:pattFill prst="pct20">
            <a:fgClr>
              <a:srgbClr val="012169"/>
            </a:fgClr>
            <a:bgClr>
              <a:schemeClr val="bg1"/>
            </a:bgClr>
          </a:pattFill>
        </p:spPr>
        <p:txBody>
          <a:bodyPr wrap="square" anchor="ctr">
            <a:noAutofit/>
          </a:bodyPr>
          <a:lstStyle>
            <a:lvl1pPr marL="0" indent="0" algn="ctr">
              <a:buNone/>
              <a:defRPr sz="2000" b="1">
                <a:solidFill>
                  <a:srgbClr val="012169"/>
                </a:solidFill>
                <a:latin typeface="Calibri" panose="020F0502020204030204" pitchFamily="34" charset="0"/>
                <a:cs typeface="Calibri" panose="020F0502020204030204" pitchFamily="34" charset="0"/>
              </a:defRPr>
            </a:lvl1pPr>
          </a:lstStyle>
          <a:p>
            <a:r>
              <a:rPr lang="en-US" dirty="0"/>
              <a:t>Click icon to add picture</a:t>
            </a:r>
          </a:p>
        </p:txBody>
      </p:sp>
      <p:sp>
        <p:nvSpPr>
          <p:cNvPr id="4" name="Proprietary Statement">
            <a:extLst>
              <a:ext uri="{FF2B5EF4-FFF2-40B4-BE49-F238E27FC236}">
                <a16:creationId xmlns:a16="http://schemas.microsoft.com/office/drawing/2014/main" id="{52A3AED5-9705-733E-BA45-E192566ECCDA}"/>
              </a:ext>
            </a:extLst>
          </p:cNvPr>
          <p:cNvSpPr txBox="1"/>
          <p:nvPr userDrawn="1"/>
        </p:nvSpPr>
        <p:spPr>
          <a:xfrm rot="5400000">
            <a:off x="11015684" y="1173468"/>
            <a:ext cx="1949939" cy="275129"/>
          </a:xfrm>
          <a:prstGeom prst="rect">
            <a:avLst/>
          </a:prstGeom>
          <a:noFill/>
        </p:spPr>
        <p:txBody>
          <a:bodyPr wrap="square" rtlCol="0">
            <a:noAutofit/>
          </a:bodyPr>
          <a:lstStyle/>
          <a:p>
            <a:r>
              <a:rPr lang="en-US" sz="800">
                <a:solidFill>
                  <a:srgbClr val="012169"/>
                </a:solidFill>
                <a:latin typeface="+mn-lt"/>
                <a:cs typeface="Calibri" panose="020F0502020204030204" pitchFamily="34" charset="0"/>
              </a:rPr>
              <a:t>Proprietary business information of ADM.</a:t>
            </a:r>
          </a:p>
        </p:txBody>
      </p:sp>
      <p:sp>
        <p:nvSpPr>
          <p:cNvPr id="2" name="Page Number">
            <a:extLst>
              <a:ext uri="{FF2B5EF4-FFF2-40B4-BE49-F238E27FC236}">
                <a16:creationId xmlns:a16="http://schemas.microsoft.com/office/drawing/2014/main" id="{B6D2B4CD-0EDC-23B7-F0ED-896D8BFC3EBD}"/>
              </a:ext>
            </a:extLst>
          </p:cNvPr>
          <p:cNvSpPr txBox="1"/>
          <p:nvPr userDrawn="1"/>
        </p:nvSpPr>
        <p:spPr>
          <a:xfrm>
            <a:off x="11725057" y="76801"/>
            <a:ext cx="583933" cy="153888"/>
          </a:xfrm>
          <a:prstGeom prst="rect">
            <a:avLst/>
          </a:prstGeom>
          <a:noFill/>
        </p:spPr>
        <p:txBody>
          <a:bodyPr wrap="square" lIns="0" tIns="0" rIns="0" bIns="0" rtlCol="0" anchor="ctr" anchorCtr="0">
            <a:noAutofit/>
          </a:bodyPr>
          <a:lstStyle/>
          <a:p>
            <a:pPr algn="ctr"/>
            <a:fld id="{B49023F9-1F1A-4EC8-9204-C35E5AB6C15C}" type="slidenum">
              <a:rPr lang="en-US" sz="1000" smtClean="0">
                <a:solidFill>
                  <a:srgbClr val="012169"/>
                </a:solidFill>
                <a:latin typeface="+mj-lt"/>
              </a:rPr>
              <a:pPr algn="ctr"/>
              <a:t>‹#›</a:t>
            </a:fld>
            <a:endParaRPr lang="en-US" sz="1000">
              <a:solidFill>
                <a:srgbClr val="012169"/>
              </a:solidFill>
              <a:latin typeface="+mj-lt"/>
            </a:endParaRPr>
          </a:p>
        </p:txBody>
      </p:sp>
      <p:sp>
        <p:nvSpPr>
          <p:cNvPr id="7" name="Copy">
            <a:extLst>
              <a:ext uri="{FF2B5EF4-FFF2-40B4-BE49-F238E27FC236}">
                <a16:creationId xmlns:a16="http://schemas.microsoft.com/office/drawing/2014/main" id="{FC79894A-D4DF-4413-201F-695ED20BF2F0}"/>
              </a:ext>
            </a:extLst>
          </p:cNvPr>
          <p:cNvSpPr>
            <a:spLocks noGrp="1"/>
          </p:cNvSpPr>
          <p:nvPr>
            <p:ph type="body" sz="quarter" idx="41" hasCustomPrompt="1"/>
          </p:nvPr>
        </p:nvSpPr>
        <p:spPr>
          <a:xfrm>
            <a:off x="350094" y="1856681"/>
            <a:ext cx="5368060" cy="4500508"/>
          </a:xfrm>
          <a:prstGeom prst="rect">
            <a:avLst/>
          </a:prstGeom>
        </p:spPr>
        <p:txBody>
          <a:bodyPr lIns="0" tIns="0" rIns="0" bIns="0" anchor="t">
            <a:noAutofit/>
          </a:bodyPr>
          <a:lstStyle>
            <a:lvl1pPr marL="0" indent="0">
              <a:lnSpc>
                <a:spcPct val="100000"/>
              </a:lnSpc>
              <a:spcBef>
                <a:spcPts val="0"/>
              </a:spcBef>
              <a:buFont typeface="Arial" panose="020B0604020202020204" pitchFamily="34" charset="0"/>
              <a:buNone/>
              <a:defRPr sz="2000" b="0" i="0">
                <a:solidFill>
                  <a:srgbClr val="012169"/>
                </a:solidFill>
                <a:latin typeface="+mn-lt"/>
                <a:cs typeface="Calibri" panose="020F0502020204030204" pitchFamily="34" charset="0"/>
              </a:defRPr>
            </a:lvl1pPr>
            <a:lvl2pPr marL="290513" indent="-163513">
              <a:lnSpc>
                <a:spcPct val="100000"/>
              </a:lnSpc>
              <a:buFont typeface="Courier New" panose="02070309020205020404" pitchFamily="49" charset="0"/>
              <a:buChar char="o"/>
              <a:tabLst/>
              <a:defRPr sz="1400" b="1">
                <a:solidFill>
                  <a:srgbClr val="012169"/>
                </a:solidFill>
                <a:latin typeface="+mn-lt"/>
                <a:cs typeface="Calibri" panose="020F0502020204030204" pitchFamily="34" charset="0"/>
              </a:defRPr>
            </a:lvl2pPr>
            <a:lvl3pPr marL="523875" indent="-163513">
              <a:lnSpc>
                <a:spcPct val="100000"/>
              </a:lnSpc>
              <a:buFont typeface="Wingdings" pitchFamily="2" charset="2"/>
              <a:buChar char="§"/>
              <a:tabLst/>
              <a:defRPr sz="1400">
                <a:solidFill>
                  <a:srgbClr val="012169"/>
                </a:solidFill>
                <a:latin typeface="+mn-lt"/>
                <a:cs typeface="Calibri" panose="020F0502020204030204" pitchFamily="34" charset="0"/>
              </a:defRPr>
            </a:lvl3pPr>
            <a:lvl4pPr marL="744538" indent="-163513">
              <a:lnSpc>
                <a:spcPct val="100000"/>
              </a:lnSpc>
              <a:tabLst/>
              <a:defRPr sz="1200">
                <a:solidFill>
                  <a:srgbClr val="012169"/>
                </a:solidFill>
                <a:latin typeface="+mn-lt"/>
                <a:cs typeface="Calibri" panose="020F0502020204030204" pitchFamily="34" charset="0"/>
              </a:defRPr>
            </a:lvl4pPr>
          </a:lstStyle>
          <a:p>
            <a:pPr lvl="0"/>
            <a:r>
              <a:rPr lang="en-US" dirty="0"/>
              <a:t>Text font is Calibri, 20pt in sentence case</a:t>
            </a:r>
          </a:p>
          <a:p>
            <a:pPr lvl="1"/>
            <a:r>
              <a:rPr lang="en-US" dirty="0"/>
              <a:t>List Font is Calibri Bold, 14pt</a:t>
            </a:r>
          </a:p>
          <a:p>
            <a:pPr lvl="2"/>
            <a:r>
              <a:rPr lang="en-US" dirty="0"/>
              <a:t>List Font is Calibri, 14pt</a:t>
            </a:r>
          </a:p>
          <a:p>
            <a:pPr lvl="3"/>
            <a:r>
              <a:rPr lang="en-US" dirty="0"/>
              <a:t>List Font is Calibri, 12pt</a:t>
            </a:r>
          </a:p>
        </p:txBody>
      </p:sp>
      <p:sp>
        <p:nvSpPr>
          <p:cNvPr id="8" name="Title">
            <a:extLst>
              <a:ext uri="{FF2B5EF4-FFF2-40B4-BE49-F238E27FC236}">
                <a16:creationId xmlns:a16="http://schemas.microsoft.com/office/drawing/2014/main" id="{673DC827-F0CE-CE6D-5D42-FDE5CCD5FBA9}"/>
              </a:ext>
            </a:extLst>
          </p:cNvPr>
          <p:cNvSpPr>
            <a:spLocks noGrp="1"/>
          </p:cNvSpPr>
          <p:nvPr>
            <p:ph type="body" sz="quarter" idx="29" hasCustomPrompt="1"/>
          </p:nvPr>
        </p:nvSpPr>
        <p:spPr>
          <a:xfrm>
            <a:off x="350092" y="652001"/>
            <a:ext cx="5368061" cy="861774"/>
          </a:xfrm>
          <a:prstGeom prst="rect">
            <a:avLst/>
          </a:prstGeom>
        </p:spPr>
        <p:txBody>
          <a:bodyPr wrap="square" lIns="0" tIns="0" rIns="0" bIns="0">
            <a:noAutofit/>
          </a:bodyPr>
          <a:lstStyle>
            <a:lvl1pPr marL="0" indent="0">
              <a:lnSpc>
                <a:spcPct val="100000"/>
              </a:lnSpc>
              <a:spcBef>
                <a:spcPts val="0"/>
              </a:spcBef>
              <a:buNone/>
              <a:defRPr b="1" i="0">
                <a:solidFill>
                  <a:srgbClr val="012169"/>
                </a:solidFill>
                <a:latin typeface="+mj-lt"/>
              </a:defRPr>
            </a:lvl1pPr>
          </a:lstStyle>
          <a:p>
            <a:pPr lvl="0"/>
            <a:r>
              <a:rPr lang="en-US" dirty="0"/>
              <a:t>Title Font is Sitka Text Bold, 28pt in Title Case</a:t>
            </a:r>
          </a:p>
        </p:txBody>
      </p:sp>
      <p:sp>
        <p:nvSpPr>
          <p:cNvPr id="9" name="Section Header">
            <a:extLst>
              <a:ext uri="{FF2B5EF4-FFF2-40B4-BE49-F238E27FC236}">
                <a16:creationId xmlns:a16="http://schemas.microsoft.com/office/drawing/2014/main" id="{A743179C-FE08-E496-B932-B73FF8EB1D67}"/>
              </a:ext>
            </a:extLst>
          </p:cNvPr>
          <p:cNvSpPr>
            <a:spLocks noGrp="1"/>
          </p:cNvSpPr>
          <p:nvPr>
            <p:ph type="body" sz="quarter" idx="30" hasCustomPrompt="1"/>
          </p:nvPr>
        </p:nvSpPr>
        <p:spPr>
          <a:xfrm>
            <a:off x="350095" y="351423"/>
            <a:ext cx="5368144" cy="169277"/>
          </a:xfrm>
          <a:prstGeom prst="rect">
            <a:avLst/>
          </a:prstGeom>
        </p:spPr>
        <p:txBody>
          <a:bodyPr wrap="square" lIns="0" tIns="0" rIns="0" bIns="0">
            <a:noAutofit/>
          </a:bodyPr>
          <a:lstStyle>
            <a:lvl1pPr marL="0" indent="0">
              <a:lnSpc>
                <a:spcPct val="100000"/>
              </a:lnSpc>
              <a:spcBef>
                <a:spcPts val="0"/>
              </a:spcBef>
              <a:buNone/>
              <a:defRPr sz="1100" b="1">
                <a:solidFill>
                  <a:srgbClr val="DC582A"/>
                </a:solidFill>
              </a:defRPr>
            </a:lvl1pPr>
          </a:lstStyle>
          <a:p>
            <a:pPr lvl="0"/>
            <a:r>
              <a:rPr lang="en-US" dirty="0"/>
              <a:t>Section Header Font is Calibri Bold, 11pt</a:t>
            </a:r>
          </a:p>
        </p:txBody>
      </p:sp>
      <p:pic>
        <p:nvPicPr>
          <p:cNvPr id="14" name="Value Chain">
            <a:extLst>
              <a:ext uri="{FF2B5EF4-FFF2-40B4-BE49-F238E27FC236}">
                <a16:creationId xmlns:a16="http://schemas.microsoft.com/office/drawing/2014/main" id="{9A491840-F2C1-C91D-0D8F-4BAEE5628E75}"/>
              </a:ext>
            </a:extLst>
          </p:cNvPr>
          <p:cNvPicPr>
            <a:picLocks noChangeAspect="1"/>
          </p:cNvPicPr>
          <p:nvPr userDrawn="1"/>
        </p:nvPicPr>
        <p:blipFill>
          <a:blip r:embed="rId2"/>
          <a:stretch>
            <a:fillRect/>
          </a:stretch>
        </p:blipFill>
        <p:spPr>
          <a:xfrm>
            <a:off x="0" y="6705600"/>
            <a:ext cx="6085563" cy="152400"/>
          </a:xfrm>
          <a:prstGeom prst="rect">
            <a:avLst/>
          </a:prstGeom>
        </p:spPr>
      </p:pic>
    </p:spTree>
    <p:extLst>
      <p:ext uri="{BB962C8B-B14F-4D97-AF65-F5344CB8AC3E}">
        <p14:creationId xmlns:p14="http://schemas.microsoft.com/office/powerpoint/2010/main" val="3675750957"/>
      </p:ext>
    </p:extLst>
  </p:cSld>
  <p:clrMapOvr>
    <a:masterClrMapping/>
  </p:clrMapOvr>
  <p:extLst>
    <p:ext uri="{DCECCB84-F9BA-43D5-87BE-67443E8EF086}">
      <p15:sldGuideLst xmlns:p15="http://schemas.microsoft.com/office/powerpoint/2012/main">
        <p15:guide id="1" pos="4056">
          <p15:clr>
            <a:srgbClr val="FBAE40"/>
          </p15:clr>
        </p15:guide>
      </p15:sldGuideLst>
    </p:ext>
  </p:extLst>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Cover 2g">
    <p:spTree>
      <p:nvGrpSpPr>
        <p:cNvPr id="1" name=""/>
        <p:cNvGrpSpPr/>
        <p:nvPr/>
      </p:nvGrpSpPr>
      <p:grpSpPr>
        <a:xfrm>
          <a:off x="0" y="0"/>
          <a:ext cx="0" cy="0"/>
          <a:chOff x="0" y="0"/>
          <a:chExt cx="0" cy="0"/>
        </a:xfrm>
      </p:grpSpPr>
      <p:pic>
        <p:nvPicPr>
          <p:cNvPr id="7" name="Value Chain">
            <a:extLst>
              <a:ext uri="{FF2B5EF4-FFF2-40B4-BE49-F238E27FC236}">
                <a16:creationId xmlns:a16="http://schemas.microsoft.com/office/drawing/2014/main" id="{9DAC92E3-B674-9DC6-F5C5-86D905742A1A}"/>
              </a:ext>
            </a:extLst>
          </p:cNvPr>
          <p:cNvPicPr>
            <a:picLocks noChangeAspect="1"/>
          </p:cNvPicPr>
          <p:nvPr userDrawn="1"/>
        </p:nvPicPr>
        <p:blipFill>
          <a:blip r:embed="rId2"/>
          <a:stretch>
            <a:fillRect/>
          </a:stretch>
        </p:blipFill>
        <p:spPr>
          <a:xfrm>
            <a:off x="0" y="6705600"/>
            <a:ext cx="12192000" cy="152400"/>
          </a:xfrm>
          <a:prstGeom prst="rect">
            <a:avLst/>
          </a:prstGeom>
        </p:spPr>
      </p:pic>
      <p:pic>
        <p:nvPicPr>
          <p:cNvPr id="9" name="ADM Logo" descr="A green and blue logo&#10;&#10;AI-generated content may be incorrect.">
            <a:extLst>
              <a:ext uri="{FF2B5EF4-FFF2-40B4-BE49-F238E27FC236}">
                <a16:creationId xmlns:a16="http://schemas.microsoft.com/office/drawing/2014/main" id="{AF6ECD4C-1FF0-7308-8CD6-DD6DDC02D265}"/>
              </a:ext>
            </a:extLst>
          </p:cNvPr>
          <p:cNvPicPr>
            <a:picLocks noChangeAspect="1"/>
          </p:cNvPicPr>
          <p:nvPr userDrawn="1"/>
        </p:nvPicPr>
        <p:blipFill>
          <a:blip r:embed="rId3"/>
          <a:stretch>
            <a:fillRect/>
          </a:stretch>
        </p:blipFill>
        <p:spPr>
          <a:xfrm>
            <a:off x="10201177" y="744423"/>
            <a:ext cx="1296341" cy="967419"/>
          </a:xfrm>
          <a:prstGeom prst="rect">
            <a:avLst/>
          </a:prstGeom>
        </p:spPr>
      </p:pic>
      <p:sp>
        <p:nvSpPr>
          <p:cNvPr id="18" name="Shape Fill">
            <a:extLst>
              <a:ext uri="{FF2B5EF4-FFF2-40B4-BE49-F238E27FC236}">
                <a16:creationId xmlns:a16="http://schemas.microsoft.com/office/drawing/2014/main" id="{935CBF01-E448-095A-71E3-25806029DA3D}"/>
              </a:ext>
            </a:extLst>
          </p:cNvPr>
          <p:cNvSpPr/>
          <p:nvPr/>
        </p:nvSpPr>
        <p:spPr>
          <a:xfrm>
            <a:off x="0" y="506213"/>
            <a:ext cx="7832965" cy="5700250"/>
          </a:xfrm>
          <a:custGeom>
            <a:avLst/>
            <a:gdLst>
              <a:gd name="connsiteX0" fmla="*/ 7610413 w 7832965"/>
              <a:gd name="connsiteY0" fmla="*/ 0 h 5700250"/>
              <a:gd name="connsiteX1" fmla="*/ 3357453 w 7832965"/>
              <a:gd name="connsiteY1" fmla="*/ 0 h 5700250"/>
              <a:gd name="connsiteX2" fmla="*/ 3331472 w 7832965"/>
              <a:gd name="connsiteY2" fmla="*/ 127 h 5700250"/>
              <a:gd name="connsiteX3" fmla="*/ 2782078 w 7832965"/>
              <a:gd name="connsiteY3" fmla="*/ 127 h 5700250"/>
              <a:gd name="connsiteX4" fmla="*/ 1690513 w 7832965"/>
              <a:gd name="connsiteY4" fmla="*/ 125670 h 5700250"/>
              <a:gd name="connsiteX5" fmla="*/ 687155 w 7832965"/>
              <a:gd name="connsiteY5" fmla="*/ 486465 h 5700250"/>
              <a:gd name="connsiteX6" fmla="*/ 0 w 7832965"/>
              <a:gd name="connsiteY6" fmla="*/ 901606 h 5700250"/>
              <a:gd name="connsiteX7" fmla="*/ 0 w 7832965"/>
              <a:gd name="connsiteY7" fmla="*/ 5700250 h 5700250"/>
              <a:gd name="connsiteX8" fmla="*/ 2656104 w 7832965"/>
              <a:gd name="connsiteY8" fmla="*/ 5700250 h 5700250"/>
              <a:gd name="connsiteX9" fmla="*/ 3747669 w 7832965"/>
              <a:gd name="connsiteY9" fmla="*/ 5574707 h 5700250"/>
              <a:gd name="connsiteX10" fmla="*/ 4751027 w 7832965"/>
              <a:gd name="connsiteY10" fmla="*/ 5213913 h 5700250"/>
              <a:gd name="connsiteX11" fmla="*/ 5744373 w 7832965"/>
              <a:gd name="connsiteY11" fmla="*/ 4546037 h 5700250"/>
              <a:gd name="connsiteX12" fmla="*/ 5751090 w 7832965"/>
              <a:gd name="connsiteY12" fmla="*/ 4540083 h 5700250"/>
              <a:gd name="connsiteX13" fmla="*/ 5884034 w 7832965"/>
              <a:gd name="connsiteY13" fmla="*/ 4422014 h 5700250"/>
              <a:gd name="connsiteX14" fmla="*/ 5884034 w 7832965"/>
              <a:gd name="connsiteY14" fmla="*/ 4411373 h 5700250"/>
              <a:gd name="connsiteX15" fmla="*/ 6786892 w 7832965"/>
              <a:gd name="connsiteY15" fmla="*/ 2996445 h 5700250"/>
              <a:gd name="connsiteX16" fmla="*/ 6982062 w 7832965"/>
              <a:gd name="connsiteY16" fmla="*/ 2485530 h 5700250"/>
              <a:gd name="connsiteX17" fmla="*/ 6992455 w 7832965"/>
              <a:gd name="connsiteY17" fmla="*/ 2459433 h 5700250"/>
              <a:gd name="connsiteX18" fmla="*/ 7819398 w 7832965"/>
              <a:gd name="connsiteY18" fmla="*/ 294793 h 5700250"/>
              <a:gd name="connsiteX19" fmla="*/ 7610413 w 7832965"/>
              <a:gd name="connsiteY19" fmla="*/ 0 h 5700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832965" h="5700250">
                <a:moveTo>
                  <a:pt x="7610413" y="0"/>
                </a:moveTo>
                <a:lnTo>
                  <a:pt x="3357453" y="0"/>
                </a:lnTo>
                <a:cubicBezTo>
                  <a:pt x="3348835" y="0"/>
                  <a:pt x="3340217" y="127"/>
                  <a:pt x="3331472" y="127"/>
                </a:cubicBezTo>
                <a:lnTo>
                  <a:pt x="2782078" y="127"/>
                </a:lnTo>
                <a:cubicBezTo>
                  <a:pt x="2412773" y="127"/>
                  <a:pt x="2045496" y="42312"/>
                  <a:pt x="1690513" y="125670"/>
                </a:cubicBezTo>
                <a:cubicBezTo>
                  <a:pt x="1342626" y="207254"/>
                  <a:pt x="1005005" y="328617"/>
                  <a:pt x="687155" y="486465"/>
                </a:cubicBezTo>
                <a:cubicBezTo>
                  <a:pt x="441670" y="604660"/>
                  <a:pt x="211774" y="743759"/>
                  <a:pt x="0" y="901606"/>
                </a:cubicBezTo>
                <a:lnTo>
                  <a:pt x="0" y="5700250"/>
                </a:lnTo>
                <a:lnTo>
                  <a:pt x="2656104" y="5700250"/>
                </a:lnTo>
                <a:cubicBezTo>
                  <a:pt x="3025408" y="5700250"/>
                  <a:pt x="3392685" y="5658065"/>
                  <a:pt x="3747669" y="5574707"/>
                </a:cubicBezTo>
                <a:cubicBezTo>
                  <a:pt x="4095555" y="5493123"/>
                  <a:pt x="4433176" y="5371760"/>
                  <a:pt x="4751027" y="5213913"/>
                </a:cubicBezTo>
                <a:cubicBezTo>
                  <a:pt x="5120331" y="5036049"/>
                  <a:pt x="5454531" y="4811313"/>
                  <a:pt x="5744373" y="4546037"/>
                </a:cubicBezTo>
                <a:cubicBezTo>
                  <a:pt x="5746654" y="4544137"/>
                  <a:pt x="5748935" y="4542110"/>
                  <a:pt x="5751090" y="4540083"/>
                </a:cubicBezTo>
                <a:lnTo>
                  <a:pt x="5884034" y="4422014"/>
                </a:lnTo>
                <a:lnTo>
                  <a:pt x="5884034" y="4411373"/>
                </a:lnTo>
                <a:cubicBezTo>
                  <a:pt x="6275771" y="4015487"/>
                  <a:pt x="6579173" y="3540297"/>
                  <a:pt x="6786892" y="2996445"/>
                </a:cubicBezTo>
                <a:lnTo>
                  <a:pt x="6982062" y="2485530"/>
                </a:lnTo>
                <a:cubicBezTo>
                  <a:pt x="6985484" y="2476789"/>
                  <a:pt x="6989033" y="2468301"/>
                  <a:pt x="6992455" y="2459433"/>
                </a:cubicBezTo>
                <a:lnTo>
                  <a:pt x="7819398" y="294793"/>
                </a:lnTo>
                <a:cubicBezTo>
                  <a:pt x="7872627" y="155567"/>
                  <a:pt x="7762241" y="0"/>
                  <a:pt x="7610413" y="0"/>
                </a:cubicBezTo>
                <a:close/>
              </a:path>
            </a:pathLst>
          </a:custGeom>
          <a:solidFill>
            <a:schemeClr val="accent5"/>
          </a:solidFill>
          <a:ln w="12669" cap="flat">
            <a:noFill/>
            <a:prstDash val="solid"/>
            <a:miter/>
          </a:ln>
        </p:spPr>
        <p:txBody>
          <a:bodyPr rtlCol="0" anchor="ctr">
            <a:noAutofit/>
          </a:bodyPr>
          <a:lstStyle/>
          <a:p>
            <a:endParaRPr lang="en-US"/>
          </a:p>
        </p:txBody>
      </p:sp>
      <p:sp>
        <p:nvSpPr>
          <p:cNvPr id="16" name="Image PH">
            <a:extLst>
              <a:ext uri="{FF2B5EF4-FFF2-40B4-BE49-F238E27FC236}">
                <a16:creationId xmlns:a16="http://schemas.microsoft.com/office/drawing/2014/main" id="{0DF2FA53-B692-0932-81A9-3639F497FC5F}"/>
              </a:ext>
            </a:extLst>
          </p:cNvPr>
          <p:cNvSpPr>
            <a:spLocks noGrp="1"/>
          </p:cNvSpPr>
          <p:nvPr>
            <p:ph type="pic" sz="quarter" idx="14"/>
          </p:nvPr>
        </p:nvSpPr>
        <p:spPr>
          <a:xfrm>
            <a:off x="-1" y="913842"/>
            <a:ext cx="7252622" cy="4911654"/>
          </a:xfrm>
          <a:custGeom>
            <a:avLst/>
            <a:gdLst>
              <a:gd name="connsiteX0" fmla="*/ 2780222 w 7252622"/>
              <a:gd name="connsiteY0" fmla="*/ 0 h 4911654"/>
              <a:gd name="connsiteX1" fmla="*/ 7030217 w 7252622"/>
              <a:gd name="connsiteY1" fmla="*/ 0 h 4911654"/>
              <a:gd name="connsiteX2" fmla="*/ 7239063 w 7252622"/>
              <a:gd name="connsiteY2" fmla="*/ 294976 h 4911654"/>
              <a:gd name="connsiteX3" fmla="*/ 6412671 w 7252622"/>
              <a:gd name="connsiteY3" fmla="*/ 2460961 h 4911654"/>
              <a:gd name="connsiteX4" fmla="*/ 5484453 w 7252622"/>
              <a:gd name="connsiteY4" fmla="*/ 3850148 h 4911654"/>
              <a:gd name="connsiteX5" fmla="*/ 5484453 w 7252622"/>
              <a:gd name="connsiteY5" fmla="*/ 3850781 h 4911654"/>
              <a:gd name="connsiteX6" fmla="*/ 5477108 w 7252622"/>
              <a:gd name="connsiteY6" fmla="*/ 3857246 h 4911654"/>
              <a:gd name="connsiteX7" fmla="*/ 4573966 w 7252622"/>
              <a:gd name="connsiteY7" fmla="*/ 4465451 h 4911654"/>
              <a:gd name="connsiteX8" fmla="*/ 2654332 w 7252622"/>
              <a:gd name="connsiteY8" fmla="*/ 4911654 h 4911654"/>
              <a:gd name="connsiteX9" fmla="*/ 2475502 w 7252622"/>
              <a:gd name="connsiteY9" fmla="*/ 4911654 h 4911654"/>
              <a:gd name="connsiteX10" fmla="*/ 0 w 7252622"/>
              <a:gd name="connsiteY10" fmla="*/ 4911654 h 4911654"/>
              <a:gd name="connsiteX11" fmla="*/ 0 w 7252622"/>
              <a:gd name="connsiteY11" fmla="*/ 1015999 h 4911654"/>
              <a:gd name="connsiteX12" fmla="*/ 860587 w 7252622"/>
              <a:gd name="connsiteY12" fmla="*/ 446203 h 4911654"/>
              <a:gd name="connsiteX13" fmla="*/ 2780222 w 7252622"/>
              <a:gd name="connsiteY13" fmla="*/ 0 h 49116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252622" h="4911654">
                <a:moveTo>
                  <a:pt x="2780222" y="0"/>
                </a:moveTo>
                <a:lnTo>
                  <a:pt x="7030217" y="0"/>
                </a:lnTo>
                <a:cubicBezTo>
                  <a:pt x="7181944" y="0"/>
                  <a:pt x="7292256" y="155664"/>
                  <a:pt x="7239063" y="294976"/>
                </a:cubicBezTo>
                <a:lnTo>
                  <a:pt x="6412671" y="2460961"/>
                </a:lnTo>
                <a:cubicBezTo>
                  <a:pt x="6199266" y="3020489"/>
                  <a:pt x="5881375" y="3483044"/>
                  <a:pt x="5484453" y="3850148"/>
                </a:cubicBezTo>
                <a:lnTo>
                  <a:pt x="5484453" y="3850781"/>
                </a:lnTo>
                <a:cubicBezTo>
                  <a:pt x="5482047" y="3852936"/>
                  <a:pt x="5479514" y="3855091"/>
                  <a:pt x="5477108" y="3857246"/>
                </a:cubicBezTo>
                <a:cubicBezTo>
                  <a:pt x="5209370" y="4103418"/>
                  <a:pt x="4905536" y="4305731"/>
                  <a:pt x="4573966" y="4465451"/>
                </a:cubicBezTo>
                <a:cubicBezTo>
                  <a:pt x="3994922" y="4753455"/>
                  <a:pt x="3341535" y="4911654"/>
                  <a:pt x="2654332" y="4911654"/>
                </a:cubicBezTo>
                <a:cubicBezTo>
                  <a:pt x="2654332" y="4911654"/>
                  <a:pt x="2475502" y="4911654"/>
                  <a:pt x="2475502" y="4911654"/>
                </a:cubicBezTo>
                <a:lnTo>
                  <a:pt x="0" y="4911654"/>
                </a:lnTo>
                <a:lnTo>
                  <a:pt x="0" y="1015999"/>
                </a:lnTo>
                <a:cubicBezTo>
                  <a:pt x="257226" y="787193"/>
                  <a:pt x="546368" y="597557"/>
                  <a:pt x="860587" y="446203"/>
                </a:cubicBezTo>
                <a:cubicBezTo>
                  <a:pt x="1439631" y="158199"/>
                  <a:pt x="2093018" y="0"/>
                  <a:pt x="2780222" y="0"/>
                </a:cubicBezTo>
                <a:close/>
              </a:path>
            </a:pathLst>
          </a:custGeom>
          <a:pattFill prst="pct20">
            <a:fgClr>
              <a:schemeClr val="accent1"/>
            </a:fgClr>
            <a:bgClr>
              <a:schemeClr val="bg1"/>
            </a:bgClr>
          </a:pattFill>
        </p:spPr>
        <p:txBody>
          <a:bodyPr wrap="square" anchor="ctr">
            <a:noAutofit/>
          </a:bodyPr>
          <a:lstStyle>
            <a:lvl1pPr marL="0" indent="0" algn="ctr">
              <a:buNone/>
              <a:defRPr b="1"/>
            </a:lvl1pPr>
          </a:lstStyle>
          <a:p>
            <a:r>
              <a:rPr lang="en-US"/>
              <a:t>Click icon to add picture</a:t>
            </a:r>
          </a:p>
        </p:txBody>
      </p:sp>
      <p:sp>
        <p:nvSpPr>
          <p:cNvPr id="2" name="Date">
            <a:extLst>
              <a:ext uri="{FF2B5EF4-FFF2-40B4-BE49-F238E27FC236}">
                <a16:creationId xmlns:a16="http://schemas.microsoft.com/office/drawing/2014/main" id="{251A868C-1562-9510-57EE-DE6088646E8E}"/>
              </a:ext>
            </a:extLst>
          </p:cNvPr>
          <p:cNvSpPr>
            <a:spLocks noGrp="1"/>
          </p:cNvSpPr>
          <p:nvPr>
            <p:ph type="body" sz="quarter" idx="13" hasCustomPrompt="1"/>
          </p:nvPr>
        </p:nvSpPr>
        <p:spPr>
          <a:xfrm>
            <a:off x="7319962" y="5773738"/>
            <a:ext cx="4129193" cy="246221"/>
          </a:xfrm>
          <a:prstGeom prst="rect">
            <a:avLst/>
          </a:prstGeom>
        </p:spPr>
        <p:txBody>
          <a:bodyPr wrap="square" lIns="0" tIns="0" rIns="0" bIns="0">
            <a:noAutofit/>
          </a:bodyPr>
          <a:lstStyle>
            <a:lvl1pPr marL="0" indent="0">
              <a:lnSpc>
                <a:spcPct val="100000"/>
              </a:lnSpc>
              <a:spcBef>
                <a:spcPts val="0"/>
              </a:spcBef>
              <a:buNone/>
              <a:defRPr sz="1600">
                <a:latin typeface="+mn-lt"/>
              </a:defRPr>
            </a:lvl1pPr>
          </a:lstStyle>
          <a:p>
            <a:pPr lvl="0"/>
            <a:r>
              <a:rPr lang="en-US"/>
              <a:t>Date Font is Calibri, 16pt</a:t>
            </a:r>
          </a:p>
        </p:txBody>
      </p:sp>
      <p:sp>
        <p:nvSpPr>
          <p:cNvPr id="3" name="Title">
            <a:extLst>
              <a:ext uri="{FF2B5EF4-FFF2-40B4-BE49-F238E27FC236}">
                <a16:creationId xmlns:a16="http://schemas.microsoft.com/office/drawing/2014/main" id="{A00D5AC5-69EA-B3C0-924B-3BBA929F804A}"/>
              </a:ext>
            </a:extLst>
          </p:cNvPr>
          <p:cNvSpPr>
            <a:spLocks noGrp="1"/>
          </p:cNvSpPr>
          <p:nvPr>
            <p:ph type="body" sz="quarter" idx="32" hasCustomPrompt="1"/>
          </p:nvPr>
        </p:nvSpPr>
        <p:spPr>
          <a:xfrm>
            <a:off x="7319962" y="3830717"/>
            <a:ext cx="4129193" cy="1699274"/>
          </a:xfrm>
          <a:prstGeom prst="rect">
            <a:avLst/>
          </a:prstGeom>
        </p:spPr>
        <p:txBody>
          <a:bodyPr wrap="square" lIns="0" tIns="0" rIns="0" bIns="0">
            <a:noAutofit/>
          </a:bodyPr>
          <a:lstStyle>
            <a:lvl1pPr marL="0" indent="0">
              <a:lnSpc>
                <a:spcPct val="100000"/>
              </a:lnSpc>
              <a:spcBef>
                <a:spcPts val="0"/>
              </a:spcBef>
              <a:buNone/>
              <a:defRPr sz="3600" b="1" i="0">
                <a:solidFill>
                  <a:srgbClr val="012169"/>
                </a:solidFill>
                <a:latin typeface="+mj-lt"/>
              </a:defRPr>
            </a:lvl1pPr>
          </a:lstStyle>
          <a:p>
            <a:pPr lvl="0"/>
            <a:r>
              <a:rPr lang="en-US"/>
              <a:t>Title Font is Sitka Text Bold, </a:t>
            </a:r>
            <a:br>
              <a:rPr lang="en-US"/>
            </a:br>
            <a:r>
              <a:rPr lang="en-US"/>
              <a:t>36pt in Title Case</a:t>
            </a:r>
          </a:p>
        </p:txBody>
      </p:sp>
      <p:sp>
        <p:nvSpPr>
          <p:cNvPr id="4" name="Section Header">
            <a:extLst>
              <a:ext uri="{FF2B5EF4-FFF2-40B4-BE49-F238E27FC236}">
                <a16:creationId xmlns:a16="http://schemas.microsoft.com/office/drawing/2014/main" id="{BDFEAA1F-3018-BF7B-52DF-091D95C7A93A}"/>
              </a:ext>
            </a:extLst>
          </p:cNvPr>
          <p:cNvSpPr>
            <a:spLocks noGrp="1"/>
          </p:cNvSpPr>
          <p:nvPr>
            <p:ph type="body" sz="quarter" idx="33" hasCustomPrompt="1"/>
          </p:nvPr>
        </p:nvSpPr>
        <p:spPr>
          <a:xfrm>
            <a:off x="7319962" y="3613174"/>
            <a:ext cx="4129193" cy="169277"/>
          </a:xfrm>
          <a:prstGeom prst="rect">
            <a:avLst/>
          </a:prstGeom>
        </p:spPr>
        <p:txBody>
          <a:bodyPr lIns="0" tIns="0" rIns="0" bIns="0">
            <a:noAutofit/>
          </a:bodyPr>
          <a:lstStyle>
            <a:lvl1pPr marL="0" indent="0">
              <a:lnSpc>
                <a:spcPct val="100000"/>
              </a:lnSpc>
              <a:spcBef>
                <a:spcPts val="0"/>
              </a:spcBef>
              <a:buNone/>
              <a:defRPr sz="1100" b="1">
                <a:solidFill>
                  <a:srgbClr val="DC582A"/>
                </a:solidFill>
                <a:latin typeface="+mn-lt"/>
              </a:defRPr>
            </a:lvl1pPr>
          </a:lstStyle>
          <a:p>
            <a:pPr lvl="0"/>
            <a:r>
              <a:rPr lang="en-US" dirty="0"/>
              <a:t>Section Header Font is Calibri Bold, 11pt</a:t>
            </a:r>
          </a:p>
        </p:txBody>
      </p:sp>
    </p:spTree>
    <p:extLst>
      <p:ext uri="{BB962C8B-B14F-4D97-AF65-F5344CB8AC3E}">
        <p14:creationId xmlns:p14="http://schemas.microsoft.com/office/powerpoint/2010/main" val="2851059497"/>
      </p:ext>
    </p:extLst>
  </p:cSld>
  <p:clrMapOvr>
    <a:masterClrMapping/>
  </p:clrMapOvr>
  <p:extLst>
    <p:ext uri="{DCECCB84-F9BA-43D5-87BE-67443E8EF086}">
      <p15:sldGuideLst xmlns:p15="http://schemas.microsoft.com/office/powerpoint/2012/main"/>
    </p:ext>
  </p:extLst>
</p:sldLayout>
</file>

<file path=ppt/slideLayouts/slideLayout80.xml><?xml version="1.0" encoding="utf-8"?>
<p:sldLayout xmlns:a="http://schemas.openxmlformats.org/drawingml/2006/main" xmlns:r="http://schemas.openxmlformats.org/officeDocument/2006/relationships" xmlns:p="http://schemas.openxmlformats.org/presentationml/2006/main" preserve="1" userDrawn="1">
  <p:cSld name="Content+Media 3">
    <p:spTree>
      <p:nvGrpSpPr>
        <p:cNvPr id="1" name=""/>
        <p:cNvGrpSpPr/>
        <p:nvPr/>
      </p:nvGrpSpPr>
      <p:grpSpPr>
        <a:xfrm>
          <a:off x="0" y="0"/>
          <a:ext cx="0" cy="0"/>
          <a:chOff x="0" y="0"/>
          <a:chExt cx="0" cy="0"/>
        </a:xfrm>
      </p:grpSpPr>
      <p:sp>
        <p:nvSpPr>
          <p:cNvPr id="4" name="Proprietary Statement">
            <a:extLst>
              <a:ext uri="{FF2B5EF4-FFF2-40B4-BE49-F238E27FC236}">
                <a16:creationId xmlns:a16="http://schemas.microsoft.com/office/drawing/2014/main" id="{52A3AED5-9705-733E-BA45-E192566ECCDA}"/>
              </a:ext>
            </a:extLst>
          </p:cNvPr>
          <p:cNvSpPr txBox="1"/>
          <p:nvPr userDrawn="1"/>
        </p:nvSpPr>
        <p:spPr>
          <a:xfrm rot="5400000">
            <a:off x="11015684" y="1173468"/>
            <a:ext cx="1949939" cy="275129"/>
          </a:xfrm>
          <a:prstGeom prst="rect">
            <a:avLst/>
          </a:prstGeom>
          <a:noFill/>
        </p:spPr>
        <p:txBody>
          <a:bodyPr wrap="square" rtlCol="0">
            <a:noAutofit/>
          </a:bodyPr>
          <a:lstStyle/>
          <a:p>
            <a:r>
              <a:rPr lang="en-US" sz="800">
                <a:solidFill>
                  <a:srgbClr val="012169"/>
                </a:solidFill>
                <a:latin typeface="+mn-lt"/>
                <a:cs typeface="Calibri" panose="020F0502020204030204" pitchFamily="34" charset="0"/>
              </a:rPr>
              <a:t>Proprietary business information of ADM.</a:t>
            </a:r>
          </a:p>
        </p:txBody>
      </p:sp>
      <p:sp>
        <p:nvSpPr>
          <p:cNvPr id="2" name="Corner Shape">
            <a:extLst>
              <a:ext uri="{FF2B5EF4-FFF2-40B4-BE49-F238E27FC236}">
                <a16:creationId xmlns:a16="http://schemas.microsoft.com/office/drawing/2014/main" id="{E1F88341-82BB-7AF3-FE21-4F05F0C49B7E}"/>
              </a:ext>
            </a:extLst>
          </p:cNvPr>
          <p:cNvSpPr/>
          <p:nvPr userDrawn="1"/>
        </p:nvSpPr>
        <p:spPr>
          <a:xfrm>
            <a:off x="8478918" y="5169788"/>
            <a:ext cx="3715876" cy="1690969"/>
          </a:xfrm>
          <a:custGeom>
            <a:avLst/>
            <a:gdLst>
              <a:gd name="connsiteX0" fmla="*/ 0 w 3715876"/>
              <a:gd name="connsiteY0" fmla="*/ 1690969 h 1690969"/>
              <a:gd name="connsiteX1" fmla="*/ 3715877 w 3715876"/>
              <a:gd name="connsiteY1" fmla="*/ 1690969 h 1690969"/>
              <a:gd name="connsiteX2" fmla="*/ 3715877 w 3715876"/>
              <a:gd name="connsiteY2" fmla="*/ 0 h 1690969"/>
              <a:gd name="connsiteX3" fmla="*/ 0 w 3715876"/>
              <a:gd name="connsiteY3" fmla="*/ 1690969 h 1690969"/>
            </a:gdLst>
            <a:ahLst/>
            <a:cxnLst>
              <a:cxn ang="0">
                <a:pos x="connsiteX0" y="connsiteY0"/>
              </a:cxn>
              <a:cxn ang="0">
                <a:pos x="connsiteX1" y="connsiteY1"/>
              </a:cxn>
              <a:cxn ang="0">
                <a:pos x="connsiteX2" y="connsiteY2"/>
              </a:cxn>
              <a:cxn ang="0">
                <a:pos x="connsiteX3" y="connsiteY3"/>
              </a:cxn>
            </a:cxnLst>
            <a:rect l="l" t="t" r="r" b="b"/>
            <a:pathLst>
              <a:path w="3715876" h="1690969">
                <a:moveTo>
                  <a:pt x="0" y="1690969"/>
                </a:moveTo>
                <a:lnTo>
                  <a:pt x="3715877" y="1690969"/>
                </a:lnTo>
                <a:lnTo>
                  <a:pt x="3715877" y="0"/>
                </a:lnTo>
                <a:cubicBezTo>
                  <a:pt x="2817126" y="1057916"/>
                  <a:pt x="1476356" y="1690969"/>
                  <a:pt x="0" y="1690969"/>
                </a:cubicBezTo>
                <a:close/>
              </a:path>
            </a:pathLst>
          </a:custGeom>
          <a:solidFill>
            <a:srgbClr val="012169"/>
          </a:solidFill>
          <a:ln w="12678" cap="flat">
            <a:noFill/>
            <a:prstDash val="solid"/>
            <a:miter/>
          </a:ln>
        </p:spPr>
        <p:txBody>
          <a:bodyPr rtlCol="0" anchor="ctr">
            <a:noAutofit/>
          </a:bodyPr>
          <a:lstStyle/>
          <a:p>
            <a:endParaRPr lang="en-US"/>
          </a:p>
        </p:txBody>
      </p:sp>
      <p:sp>
        <p:nvSpPr>
          <p:cNvPr id="7" name="Page Number">
            <a:extLst>
              <a:ext uri="{FF2B5EF4-FFF2-40B4-BE49-F238E27FC236}">
                <a16:creationId xmlns:a16="http://schemas.microsoft.com/office/drawing/2014/main" id="{7309471F-CDC1-4B29-A7F1-462EFA514230}"/>
              </a:ext>
            </a:extLst>
          </p:cNvPr>
          <p:cNvSpPr txBox="1"/>
          <p:nvPr userDrawn="1"/>
        </p:nvSpPr>
        <p:spPr>
          <a:xfrm>
            <a:off x="11725057" y="76801"/>
            <a:ext cx="583933" cy="153888"/>
          </a:xfrm>
          <a:prstGeom prst="rect">
            <a:avLst/>
          </a:prstGeom>
          <a:noFill/>
        </p:spPr>
        <p:txBody>
          <a:bodyPr wrap="square" lIns="0" tIns="0" rIns="0" bIns="0" rtlCol="0" anchor="ctr" anchorCtr="0">
            <a:noAutofit/>
          </a:bodyPr>
          <a:lstStyle/>
          <a:p>
            <a:pPr algn="ctr"/>
            <a:fld id="{B49023F9-1F1A-4EC8-9204-C35E5AB6C15C}" type="slidenum">
              <a:rPr lang="en-US" sz="1000" smtClean="0">
                <a:solidFill>
                  <a:srgbClr val="012169"/>
                </a:solidFill>
                <a:latin typeface="+mj-lt"/>
              </a:rPr>
              <a:pPr algn="ctr"/>
              <a:t>‹#›</a:t>
            </a:fld>
            <a:endParaRPr lang="en-US" sz="1000">
              <a:solidFill>
                <a:srgbClr val="012169"/>
              </a:solidFill>
              <a:latin typeface="+mj-lt"/>
            </a:endParaRPr>
          </a:p>
        </p:txBody>
      </p:sp>
      <p:sp>
        <p:nvSpPr>
          <p:cNvPr id="3" name="Image PH">
            <a:extLst>
              <a:ext uri="{FF2B5EF4-FFF2-40B4-BE49-F238E27FC236}">
                <a16:creationId xmlns:a16="http://schemas.microsoft.com/office/drawing/2014/main" id="{743796A4-8003-E4B3-50A0-3370FAF3F72F}"/>
              </a:ext>
            </a:extLst>
          </p:cNvPr>
          <p:cNvSpPr>
            <a:spLocks noGrp="1"/>
          </p:cNvSpPr>
          <p:nvPr>
            <p:ph type="pic" sz="quarter" idx="14"/>
          </p:nvPr>
        </p:nvSpPr>
        <p:spPr>
          <a:xfrm>
            <a:off x="-1" y="340610"/>
            <a:ext cx="6807263" cy="6171596"/>
          </a:xfrm>
          <a:custGeom>
            <a:avLst/>
            <a:gdLst>
              <a:gd name="connsiteX0" fmla="*/ 6316941 w 6629474"/>
              <a:gd name="connsiteY0" fmla="*/ 0 h 6010409"/>
              <a:gd name="connsiteX1" fmla="*/ 6610430 w 6629474"/>
              <a:gd name="connsiteY1" fmla="*/ 414770 h 6010409"/>
              <a:gd name="connsiteX2" fmla="*/ 5657004 w 6629474"/>
              <a:gd name="connsiteY2" fmla="*/ 2726358 h 6010409"/>
              <a:gd name="connsiteX3" fmla="*/ 828099 w 6629474"/>
              <a:gd name="connsiteY3" fmla="*/ 6010409 h 6010409"/>
              <a:gd name="connsiteX4" fmla="*/ 0 w 6629474"/>
              <a:gd name="connsiteY4" fmla="*/ 6010409 h 6010409"/>
              <a:gd name="connsiteX5" fmla="*/ 0 w 6629474"/>
              <a:gd name="connsiteY5" fmla="*/ 106651 h 6010409"/>
              <a:gd name="connsiteX6" fmla="*/ 1200775 w 6629474"/>
              <a:gd name="connsiteY6" fmla="*/ 127 h 6010409"/>
              <a:gd name="connsiteX7" fmla="*/ 6316941 w 6629474"/>
              <a:gd name="connsiteY7" fmla="*/ 127 h 6010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629474" h="6010409">
                <a:moveTo>
                  <a:pt x="6316941" y="0"/>
                </a:moveTo>
                <a:cubicBezTo>
                  <a:pt x="6530098" y="0"/>
                  <a:pt x="6685168" y="218903"/>
                  <a:pt x="6610430" y="414770"/>
                </a:cubicBezTo>
                <a:lnTo>
                  <a:pt x="5657004" y="2726358"/>
                </a:lnTo>
                <a:cubicBezTo>
                  <a:pt x="4896652" y="4720537"/>
                  <a:pt x="2999969" y="6010409"/>
                  <a:pt x="828099" y="6010409"/>
                </a:cubicBezTo>
                <a:lnTo>
                  <a:pt x="0" y="6010409"/>
                </a:lnTo>
                <a:lnTo>
                  <a:pt x="0" y="106651"/>
                </a:lnTo>
                <a:cubicBezTo>
                  <a:pt x="385260" y="35635"/>
                  <a:pt x="787171" y="127"/>
                  <a:pt x="1200775" y="127"/>
                </a:cubicBezTo>
                <a:lnTo>
                  <a:pt x="6316941" y="127"/>
                </a:lnTo>
                <a:close/>
              </a:path>
            </a:pathLst>
          </a:custGeom>
          <a:pattFill prst="pct20">
            <a:fgClr>
              <a:schemeClr val="accent1"/>
            </a:fgClr>
            <a:bgClr>
              <a:schemeClr val="bg1"/>
            </a:bgClr>
          </a:pattFill>
        </p:spPr>
        <p:txBody>
          <a:bodyPr wrap="square" anchor="ctr">
            <a:noAutofit/>
          </a:bodyPr>
          <a:lstStyle>
            <a:lvl1pPr marL="0" indent="0" algn="ctr">
              <a:buNone/>
              <a:defRPr sz="2000" b="1" i="0">
                <a:solidFill>
                  <a:srgbClr val="012169"/>
                </a:solidFill>
                <a:latin typeface="Calibri" panose="020F0502020204030204" pitchFamily="34" charset="0"/>
                <a:cs typeface="Calibri" panose="020F0502020204030204" pitchFamily="34" charset="0"/>
              </a:defRPr>
            </a:lvl1pPr>
          </a:lstStyle>
          <a:p>
            <a:r>
              <a:rPr lang="en-US"/>
              <a:t>Click icon to add picture</a:t>
            </a:r>
          </a:p>
        </p:txBody>
      </p:sp>
      <p:sp>
        <p:nvSpPr>
          <p:cNvPr id="22" name="Copy">
            <a:extLst>
              <a:ext uri="{FF2B5EF4-FFF2-40B4-BE49-F238E27FC236}">
                <a16:creationId xmlns:a16="http://schemas.microsoft.com/office/drawing/2014/main" id="{C5935B2E-91FE-C2E0-29FD-60A2ADE5684B}"/>
              </a:ext>
            </a:extLst>
          </p:cNvPr>
          <p:cNvSpPr>
            <a:spLocks noGrp="1"/>
          </p:cNvSpPr>
          <p:nvPr>
            <p:ph type="body" sz="quarter" idx="23" hasCustomPrompt="1"/>
          </p:nvPr>
        </p:nvSpPr>
        <p:spPr>
          <a:xfrm>
            <a:off x="7171785" y="2297955"/>
            <a:ext cx="4672742" cy="4207823"/>
          </a:xfrm>
          <a:prstGeom prst="rect">
            <a:avLst/>
          </a:prstGeom>
        </p:spPr>
        <p:txBody>
          <a:bodyPr lIns="0" tIns="0" rIns="0" bIns="0" anchor="t">
            <a:noAutofit/>
          </a:bodyPr>
          <a:lstStyle>
            <a:lvl1pPr marL="0" indent="0">
              <a:lnSpc>
                <a:spcPct val="100000"/>
              </a:lnSpc>
              <a:spcBef>
                <a:spcPts val="0"/>
              </a:spcBef>
              <a:buFont typeface="Arial" panose="020B0604020202020204" pitchFamily="34" charset="0"/>
              <a:buNone/>
              <a:defRPr sz="2000" b="0" i="0">
                <a:solidFill>
                  <a:srgbClr val="012169"/>
                </a:solidFill>
                <a:latin typeface="+mn-lt"/>
                <a:cs typeface="Calibri" panose="020F0502020204030204" pitchFamily="34" charset="0"/>
              </a:defRPr>
            </a:lvl1pPr>
            <a:lvl2pPr marL="290513" indent="-163513">
              <a:lnSpc>
                <a:spcPct val="100000"/>
              </a:lnSpc>
              <a:buFont typeface="Courier New" panose="02070309020205020404" pitchFamily="49" charset="0"/>
              <a:buChar char="o"/>
              <a:tabLst/>
              <a:defRPr sz="1400" b="1">
                <a:solidFill>
                  <a:srgbClr val="012169"/>
                </a:solidFill>
                <a:latin typeface="+mn-lt"/>
                <a:cs typeface="Calibri" panose="020F0502020204030204" pitchFamily="34" charset="0"/>
              </a:defRPr>
            </a:lvl2pPr>
            <a:lvl3pPr marL="523875" indent="-163513">
              <a:lnSpc>
                <a:spcPct val="100000"/>
              </a:lnSpc>
              <a:buFont typeface="Wingdings" pitchFamily="2" charset="2"/>
              <a:buChar char="§"/>
              <a:tabLst/>
              <a:defRPr sz="1400">
                <a:solidFill>
                  <a:srgbClr val="012169"/>
                </a:solidFill>
                <a:latin typeface="+mn-lt"/>
                <a:cs typeface="Calibri" panose="020F0502020204030204" pitchFamily="34" charset="0"/>
              </a:defRPr>
            </a:lvl3pPr>
            <a:lvl4pPr marL="744538" indent="-163513">
              <a:lnSpc>
                <a:spcPct val="100000"/>
              </a:lnSpc>
              <a:tabLst/>
              <a:defRPr sz="1200">
                <a:solidFill>
                  <a:srgbClr val="012169"/>
                </a:solidFill>
                <a:latin typeface="+mn-lt"/>
                <a:cs typeface="Calibri" panose="020F0502020204030204" pitchFamily="34" charset="0"/>
              </a:defRPr>
            </a:lvl4pPr>
          </a:lstStyle>
          <a:p>
            <a:pPr lvl="0"/>
            <a:r>
              <a:rPr lang="en-US" dirty="0"/>
              <a:t>Text font is Calibri, 20pt in sentence case</a:t>
            </a:r>
          </a:p>
          <a:p>
            <a:pPr lvl="1"/>
            <a:r>
              <a:rPr lang="en-US" dirty="0"/>
              <a:t>List Font is Calibri Bold, 14pt</a:t>
            </a:r>
          </a:p>
          <a:p>
            <a:pPr lvl="2"/>
            <a:r>
              <a:rPr lang="en-US" dirty="0"/>
              <a:t>List Font is Calibri, 14pt</a:t>
            </a:r>
          </a:p>
          <a:p>
            <a:pPr lvl="3"/>
            <a:r>
              <a:rPr lang="en-US" dirty="0"/>
              <a:t>List Font is Calibri, 12pt</a:t>
            </a:r>
          </a:p>
        </p:txBody>
      </p:sp>
      <p:sp>
        <p:nvSpPr>
          <p:cNvPr id="23" name="Title">
            <a:extLst>
              <a:ext uri="{FF2B5EF4-FFF2-40B4-BE49-F238E27FC236}">
                <a16:creationId xmlns:a16="http://schemas.microsoft.com/office/drawing/2014/main" id="{C0B022E4-32EB-C913-4248-A7B39E3DD023}"/>
              </a:ext>
            </a:extLst>
          </p:cNvPr>
          <p:cNvSpPr>
            <a:spLocks noGrp="1"/>
          </p:cNvSpPr>
          <p:nvPr>
            <p:ph type="body" sz="quarter" idx="20" hasCustomPrompt="1"/>
          </p:nvPr>
        </p:nvSpPr>
        <p:spPr>
          <a:xfrm>
            <a:off x="7171856" y="652001"/>
            <a:ext cx="4672671" cy="1292662"/>
          </a:xfrm>
          <a:prstGeom prst="rect">
            <a:avLst/>
          </a:prstGeom>
        </p:spPr>
        <p:txBody>
          <a:bodyPr wrap="square" lIns="0" tIns="0" rIns="0" bIns="0">
            <a:noAutofit/>
          </a:bodyPr>
          <a:lstStyle>
            <a:lvl1pPr marL="0" indent="0">
              <a:lnSpc>
                <a:spcPct val="100000"/>
              </a:lnSpc>
              <a:spcBef>
                <a:spcPts val="0"/>
              </a:spcBef>
              <a:buNone/>
              <a:defRPr b="1" i="0">
                <a:solidFill>
                  <a:srgbClr val="012169"/>
                </a:solidFill>
                <a:latin typeface="+mj-lt"/>
              </a:defRPr>
            </a:lvl1pPr>
          </a:lstStyle>
          <a:p>
            <a:pPr lvl="0"/>
            <a:r>
              <a:rPr lang="en-US" dirty="0"/>
              <a:t>Title Font is </a:t>
            </a:r>
            <a:br>
              <a:rPr lang="en-US" dirty="0"/>
            </a:br>
            <a:r>
              <a:rPr lang="en-US" dirty="0"/>
              <a:t>Sitka Text Bold, </a:t>
            </a:r>
            <a:br>
              <a:rPr lang="en-US" dirty="0"/>
            </a:br>
            <a:r>
              <a:rPr lang="en-US" dirty="0"/>
              <a:t>28pt in Title Case</a:t>
            </a:r>
          </a:p>
        </p:txBody>
      </p:sp>
      <p:sp>
        <p:nvSpPr>
          <p:cNvPr id="24" name="Section Header">
            <a:extLst>
              <a:ext uri="{FF2B5EF4-FFF2-40B4-BE49-F238E27FC236}">
                <a16:creationId xmlns:a16="http://schemas.microsoft.com/office/drawing/2014/main" id="{9C6E16F1-D5FC-77D6-9DE4-7A3FA5D1E69F}"/>
              </a:ext>
            </a:extLst>
          </p:cNvPr>
          <p:cNvSpPr>
            <a:spLocks noGrp="1"/>
          </p:cNvSpPr>
          <p:nvPr>
            <p:ph type="body" sz="quarter" idx="19" hasCustomPrompt="1"/>
          </p:nvPr>
        </p:nvSpPr>
        <p:spPr>
          <a:xfrm>
            <a:off x="7171657" y="352222"/>
            <a:ext cx="4671932" cy="169277"/>
          </a:xfrm>
          <a:prstGeom prst="rect">
            <a:avLst/>
          </a:prstGeom>
        </p:spPr>
        <p:txBody>
          <a:bodyPr wrap="square" lIns="0" tIns="0" rIns="0" bIns="0">
            <a:noAutofit/>
          </a:bodyPr>
          <a:lstStyle>
            <a:lvl1pPr marL="0" indent="0">
              <a:lnSpc>
                <a:spcPct val="100000"/>
              </a:lnSpc>
              <a:spcBef>
                <a:spcPts val="0"/>
              </a:spcBef>
              <a:buNone/>
              <a:defRPr sz="1100" b="1">
                <a:solidFill>
                  <a:srgbClr val="DC582A"/>
                </a:solidFill>
              </a:defRPr>
            </a:lvl1pPr>
          </a:lstStyle>
          <a:p>
            <a:pPr lvl="0"/>
            <a:r>
              <a:rPr lang="en-US" dirty="0"/>
              <a:t>Section Header Font is Calibri Bold, 11pt</a:t>
            </a:r>
          </a:p>
        </p:txBody>
      </p:sp>
    </p:spTree>
    <p:extLst>
      <p:ext uri="{BB962C8B-B14F-4D97-AF65-F5344CB8AC3E}">
        <p14:creationId xmlns:p14="http://schemas.microsoft.com/office/powerpoint/2010/main" val="2638841561"/>
      </p:ext>
    </p:extLst>
  </p:cSld>
  <p:clrMapOvr>
    <a:masterClrMapping/>
  </p:clrMapOvr>
  <p:extLst>
    <p:ext uri="{DCECCB84-F9BA-43D5-87BE-67443E8EF086}">
      <p15:sldGuideLst xmlns:p15="http://schemas.microsoft.com/office/powerpoint/2012/main">
        <p15:guide id="1" pos="4368" userDrawn="1">
          <p15:clr>
            <a:srgbClr val="FBAE40"/>
          </p15:clr>
        </p15:guide>
        <p15:guide id="2" pos="7392" userDrawn="1">
          <p15:clr>
            <a:srgbClr val="FBAE40"/>
          </p15:clr>
        </p15:guide>
      </p15:sldGuideLst>
    </p:ext>
  </p:extLst>
</p:sldLayout>
</file>

<file path=ppt/slideLayouts/slideLayout81.xml><?xml version="1.0" encoding="utf-8"?>
<p:sldLayout xmlns:a="http://schemas.openxmlformats.org/drawingml/2006/main" xmlns:r="http://schemas.openxmlformats.org/officeDocument/2006/relationships" xmlns:p="http://schemas.openxmlformats.org/presentationml/2006/main" preserve="1" userDrawn="1">
  <p:cSld name="Content+Media 4">
    <p:spTree>
      <p:nvGrpSpPr>
        <p:cNvPr id="1" name=""/>
        <p:cNvGrpSpPr/>
        <p:nvPr/>
      </p:nvGrpSpPr>
      <p:grpSpPr>
        <a:xfrm>
          <a:off x="0" y="0"/>
          <a:ext cx="0" cy="0"/>
          <a:chOff x="0" y="0"/>
          <a:chExt cx="0" cy="0"/>
        </a:xfrm>
      </p:grpSpPr>
      <p:sp>
        <p:nvSpPr>
          <p:cNvPr id="205" name="Freeform 204">
            <a:extLst>
              <a:ext uri="{FF2B5EF4-FFF2-40B4-BE49-F238E27FC236}">
                <a16:creationId xmlns:a16="http://schemas.microsoft.com/office/drawing/2014/main" id="{FC38005F-515D-EDB6-178C-1E8DFF2FF93E}"/>
              </a:ext>
            </a:extLst>
          </p:cNvPr>
          <p:cNvSpPr/>
          <p:nvPr userDrawn="1"/>
        </p:nvSpPr>
        <p:spPr>
          <a:xfrm>
            <a:off x="-138" y="-86"/>
            <a:ext cx="8285453" cy="6857997"/>
          </a:xfrm>
          <a:custGeom>
            <a:avLst/>
            <a:gdLst>
              <a:gd name="connsiteX0" fmla="*/ 7095997 w 8285453"/>
              <a:gd name="connsiteY0" fmla="*/ 179 h 6857997"/>
              <a:gd name="connsiteX1" fmla="*/ 7095997 w 8285453"/>
              <a:gd name="connsiteY1" fmla="*/ 86 h 6857997"/>
              <a:gd name="connsiteX2" fmla="*/ 8285454 w 8285453"/>
              <a:gd name="connsiteY2" fmla="*/ 86 h 6857997"/>
              <a:gd name="connsiteX3" fmla="*/ 8285454 w 8285453"/>
              <a:gd name="connsiteY3" fmla="*/ 0 h 6857997"/>
              <a:gd name="connsiteX4" fmla="*/ 0 w 8285453"/>
              <a:gd name="connsiteY4" fmla="*/ 0 h 6857997"/>
              <a:gd name="connsiteX5" fmla="*/ 0 w 8285453"/>
              <a:gd name="connsiteY5" fmla="*/ 6857997 h 6857997"/>
              <a:gd name="connsiteX6" fmla="*/ 8285454 w 8285453"/>
              <a:gd name="connsiteY6" fmla="*/ 6857997 h 6857997"/>
              <a:gd name="connsiteX7" fmla="*/ 8285454 w 8285453"/>
              <a:gd name="connsiteY7" fmla="*/ 6857909 h 6857997"/>
              <a:gd name="connsiteX8" fmla="*/ 140 w 8285453"/>
              <a:gd name="connsiteY8" fmla="*/ 6857909 h 6857997"/>
              <a:gd name="connsiteX9" fmla="*/ 1170164 w 8285453"/>
              <a:gd name="connsiteY9" fmla="*/ 4025021 h 6857997"/>
              <a:gd name="connsiteX10" fmla="*/ 7095997 w 8285453"/>
              <a:gd name="connsiteY10" fmla="*/ 179 h 6857997"/>
              <a:gd name="connsiteX11" fmla="*/ 140 w 8285453"/>
              <a:gd name="connsiteY11" fmla="*/ 284305 h 6857997"/>
              <a:gd name="connsiteX12" fmla="*/ 140 w 8285453"/>
              <a:gd name="connsiteY12" fmla="*/ 86 h 6857997"/>
              <a:gd name="connsiteX13" fmla="*/ 1882621 w 8285453"/>
              <a:gd name="connsiteY13" fmla="*/ 86 h 6857997"/>
              <a:gd name="connsiteX14" fmla="*/ 1177879 w 8285453"/>
              <a:gd name="connsiteY14" fmla="*/ 284305 h 6857997"/>
              <a:gd name="connsiteX15" fmla="*/ 140 w 8285453"/>
              <a:gd name="connsiteY15" fmla="*/ 284305 h 68579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285453" h="6857997">
                <a:moveTo>
                  <a:pt x="7095997" y="179"/>
                </a:moveTo>
                <a:lnTo>
                  <a:pt x="7095997" y="86"/>
                </a:lnTo>
                <a:lnTo>
                  <a:pt x="8285454" y="86"/>
                </a:lnTo>
                <a:lnTo>
                  <a:pt x="8285454" y="0"/>
                </a:lnTo>
                <a:lnTo>
                  <a:pt x="0" y="0"/>
                </a:lnTo>
                <a:lnTo>
                  <a:pt x="0" y="6857997"/>
                </a:lnTo>
                <a:lnTo>
                  <a:pt x="8285454" y="6857997"/>
                </a:lnTo>
                <a:lnTo>
                  <a:pt x="8285454" y="6857909"/>
                </a:lnTo>
                <a:lnTo>
                  <a:pt x="140" y="6857909"/>
                </a:lnTo>
                <a:lnTo>
                  <a:pt x="1170164" y="4025021"/>
                </a:lnTo>
                <a:cubicBezTo>
                  <a:pt x="2103360" y="1580970"/>
                  <a:pt x="4430788" y="179"/>
                  <a:pt x="7095997" y="179"/>
                </a:cubicBezTo>
                <a:close/>
                <a:moveTo>
                  <a:pt x="140" y="284305"/>
                </a:moveTo>
                <a:lnTo>
                  <a:pt x="140" y="86"/>
                </a:lnTo>
                <a:lnTo>
                  <a:pt x="1882621" y="86"/>
                </a:lnTo>
                <a:cubicBezTo>
                  <a:pt x="1700275" y="178953"/>
                  <a:pt x="1450491" y="284305"/>
                  <a:pt x="1177879" y="284305"/>
                </a:cubicBezTo>
                <a:lnTo>
                  <a:pt x="140" y="284305"/>
                </a:lnTo>
                <a:close/>
              </a:path>
            </a:pathLst>
          </a:custGeom>
          <a:solidFill>
            <a:srgbClr val="012169"/>
          </a:solidFill>
          <a:ln w="12700" cap="flat">
            <a:noFill/>
            <a:prstDash val="solid"/>
            <a:miter/>
          </a:ln>
        </p:spPr>
        <p:txBody>
          <a:bodyPr rtlCol="0" anchor="ctr">
            <a:noAutofit/>
          </a:bodyPr>
          <a:lstStyle/>
          <a:p>
            <a:endParaRPr lang="en-US"/>
          </a:p>
        </p:txBody>
      </p:sp>
      <p:sp>
        <p:nvSpPr>
          <p:cNvPr id="214" name="Shape">
            <a:extLst>
              <a:ext uri="{FF2B5EF4-FFF2-40B4-BE49-F238E27FC236}">
                <a16:creationId xmlns:a16="http://schemas.microsoft.com/office/drawing/2014/main" id="{7ED187DD-2431-ED82-71B7-CFDAC008EBAE}"/>
              </a:ext>
            </a:extLst>
          </p:cNvPr>
          <p:cNvSpPr/>
          <p:nvPr/>
        </p:nvSpPr>
        <p:spPr>
          <a:xfrm>
            <a:off x="0" y="0"/>
            <a:ext cx="12191872" cy="6857872"/>
          </a:xfrm>
          <a:custGeom>
            <a:avLst/>
            <a:gdLst>
              <a:gd name="connsiteX0" fmla="*/ 11201527 w 12191872"/>
              <a:gd name="connsiteY0" fmla="*/ 0 h 6857872"/>
              <a:gd name="connsiteX1" fmla="*/ 7095871 w 12191872"/>
              <a:gd name="connsiteY1" fmla="*/ 0 h 6857872"/>
              <a:gd name="connsiteX2" fmla="*/ 7095618 w 12191872"/>
              <a:gd name="connsiteY2" fmla="*/ 0 h 6857872"/>
              <a:gd name="connsiteX3" fmla="*/ 4046728 w 12191872"/>
              <a:gd name="connsiteY3" fmla="*/ 755523 h 6857872"/>
              <a:gd name="connsiteX4" fmla="*/ 4703572 w 12191872"/>
              <a:gd name="connsiteY4" fmla="*/ 999363 h 6857872"/>
              <a:gd name="connsiteX5" fmla="*/ 4715891 w 12191872"/>
              <a:gd name="connsiteY5" fmla="*/ 1005840 h 6857872"/>
              <a:gd name="connsiteX6" fmla="*/ 4763516 w 12191872"/>
              <a:gd name="connsiteY6" fmla="*/ 1031748 h 6857872"/>
              <a:gd name="connsiteX7" fmla="*/ 4766437 w 12191872"/>
              <a:gd name="connsiteY7" fmla="*/ 1033399 h 6857872"/>
              <a:gd name="connsiteX8" fmla="*/ 4819142 w 12191872"/>
              <a:gd name="connsiteY8" fmla="*/ 1063752 h 6857872"/>
              <a:gd name="connsiteX9" fmla="*/ 4824730 w 12191872"/>
              <a:gd name="connsiteY9" fmla="*/ 1067054 h 6857872"/>
              <a:gd name="connsiteX10" fmla="*/ 4871466 w 12191872"/>
              <a:gd name="connsiteY10" fmla="*/ 1095375 h 6857872"/>
              <a:gd name="connsiteX11" fmla="*/ 4878070 w 12191872"/>
              <a:gd name="connsiteY11" fmla="*/ 1099439 h 6857872"/>
              <a:gd name="connsiteX12" fmla="*/ 4979797 w 12191872"/>
              <a:gd name="connsiteY12" fmla="*/ 1165987 h 6857872"/>
              <a:gd name="connsiteX13" fmla="*/ 6172073 w 12191872"/>
              <a:gd name="connsiteY13" fmla="*/ 3428619 h 6857872"/>
              <a:gd name="connsiteX14" fmla="*/ 3429000 w 12191872"/>
              <a:gd name="connsiteY14" fmla="*/ 6171692 h 6857872"/>
              <a:gd name="connsiteX15" fmla="*/ 939800 w 12191872"/>
              <a:gd name="connsiteY15" fmla="*/ 4582287 h 6857872"/>
              <a:gd name="connsiteX16" fmla="*/ 0 w 12191872"/>
              <a:gd name="connsiteY16" fmla="*/ 6857873 h 6857872"/>
              <a:gd name="connsiteX17" fmla="*/ 12191873 w 12191872"/>
              <a:gd name="connsiteY17" fmla="*/ 6857873 h 6857872"/>
              <a:gd name="connsiteX18" fmla="*/ 12191873 w 12191872"/>
              <a:gd name="connsiteY18" fmla="*/ 0 h 6857872"/>
              <a:gd name="connsiteX19" fmla="*/ 11201527 w 12191872"/>
              <a:gd name="connsiteY19" fmla="*/ 0 h 6857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1872" h="6857872">
                <a:moveTo>
                  <a:pt x="11201527" y="0"/>
                </a:moveTo>
                <a:lnTo>
                  <a:pt x="7095871" y="0"/>
                </a:lnTo>
                <a:cubicBezTo>
                  <a:pt x="7095871" y="0"/>
                  <a:pt x="7095618" y="0"/>
                  <a:pt x="7095618" y="0"/>
                </a:cubicBezTo>
                <a:cubicBezTo>
                  <a:pt x="5997194" y="0"/>
                  <a:pt x="4956429" y="268859"/>
                  <a:pt x="4046728" y="755523"/>
                </a:cubicBezTo>
                <a:cubicBezTo>
                  <a:pt x="4278249" y="808863"/>
                  <a:pt x="4498467" y="891540"/>
                  <a:pt x="4703572" y="999363"/>
                </a:cubicBezTo>
                <a:cubicBezTo>
                  <a:pt x="4707636" y="1001522"/>
                  <a:pt x="4711827" y="1003681"/>
                  <a:pt x="4715891" y="1005840"/>
                </a:cubicBezTo>
                <a:cubicBezTo>
                  <a:pt x="4731893" y="1014349"/>
                  <a:pt x="4747768" y="1022985"/>
                  <a:pt x="4763516" y="1031748"/>
                </a:cubicBezTo>
                <a:cubicBezTo>
                  <a:pt x="4764532" y="1032256"/>
                  <a:pt x="4765548" y="1032891"/>
                  <a:pt x="4766437" y="1033399"/>
                </a:cubicBezTo>
                <a:cubicBezTo>
                  <a:pt x="4784090" y="1043305"/>
                  <a:pt x="4801743" y="1053465"/>
                  <a:pt x="4819142" y="1063752"/>
                </a:cubicBezTo>
                <a:cubicBezTo>
                  <a:pt x="4821047" y="1064895"/>
                  <a:pt x="4822825" y="1065911"/>
                  <a:pt x="4824730" y="1067054"/>
                </a:cubicBezTo>
                <a:cubicBezTo>
                  <a:pt x="4840351" y="1076325"/>
                  <a:pt x="4855972" y="1085850"/>
                  <a:pt x="4871466" y="1095375"/>
                </a:cubicBezTo>
                <a:cubicBezTo>
                  <a:pt x="4873625" y="1096772"/>
                  <a:pt x="4875911" y="1098042"/>
                  <a:pt x="4878070" y="1099439"/>
                </a:cubicBezTo>
                <a:cubicBezTo>
                  <a:pt x="4912487" y="1120902"/>
                  <a:pt x="4946396" y="1143127"/>
                  <a:pt x="4979797" y="1165987"/>
                </a:cubicBezTo>
                <a:cubicBezTo>
                  <a:pt x="5699760" y="1660398"/>
                  <a:pt x="6172073" y="2489327"/>
                  <a:pt x="6172073" y="3428619"/>
                </a:cubicBezTo>
                <a:cubicBezTo>
                  <a:pt x="6172073" y="4943602"/>
                  <a:pt x="4943983" y="6171692"/>
                  <a:pt x="3429000" y="6171692"/>
                </a:cubicBezTo>
                <a:cubicBezTo>
                  <a:pt x="2326132" y="6171692"/>
                  <a:pt x="1375537" y="5520817"/>
                  <a:pt x="939800" y="4582287"/>
                </a:cubicBezTo>
                <a:lnTo>
                  <a:pt x="0" y="6857873"/>
                </a:lnTo>
                <a:lnTo>
                  <a:pt x="12191873" y="6857873"/>
                </a:lnTo>
                <a:lnTo>
                  <a:pt x="12191873" y="0"/>
                </a:lnTo>
                <a:lnTo>
                  <a:pt x="11201527" y="0"/>
                </a:lnTo>
                <a:close/>
              </a:path>
            </a:pathLst>
          </a:custGeom>
          <a:solidFill>
            <a:srgbClr val="FFFFFF"/>
          </a:solidFill>
          <a:ln w="12700" cap="flat">
            <a:noFill/>
            <a:prstDash val="solid"/>
            <a:miter/>
          </a:ln>
        </p:spPr>
        <p:txBody>
          <a:bodyPr rtlCol="0" anchor="ctr">
            <a:noAutofit/>
          </a:bodyPr>
          <a:lstStyle/>
          <a:p>
            <a:endParaRPr lang="en-US"/>
          </a:p>
        </p:txBody>
      </p:sp>
      <p:sp>
        <p:nvSpPr>
          <p:cNvPr id="4" name="Proprietary Statement">
            <a:extLst>
              <a:ext uri="{FF2B5EF4-FFF2-40B4-BE49-F238E27FC236}">
                <a16:creationId xmlns:a16="http://schemas.microsoft.com/office/drawing/2014/main" id="{52A3AED5-9705-733E-BA45-E192566ECCDA}"/>
              </a:ext>
            </a:extLst>
          </p:cNvPr>
          <p:cNvSpPr txBox="1"/>
          <p:nvPr userDrawn="1"/>
        </p:nvSpPr>
        <p:spPr>
          <a:xfrm rot="5400000">
            <a:off x="11015684" y="1173468"/>
            <a:ext cx="1949939" cy="275129"/>
          </a:xfrm>
          <a:prstGeom prst="rect">
            <a:avLst/>
          </a:prstGeom>
          <a:noFill/>
        </p:spPr>
        <p:txBody>
          <a:bodyPr wrap="square" rtlCol="0">
            <a:noAutofit/>
          </a:bodyPr>
          <a:lstStyle/>
          <a:p>
            <a:r>
              <a:rPr lang="en-US" sz="800">
                <a:solidFill>
                  <a:srgbClr val="012169"/>
                </a:solidFill>
                <a:latin typeface="+mn-lt"/>
                <a:cs typeface="Calibri" panose="020F0502020204030204" pitchFamily="34" charset="0"/>
              </a:rPr>
              <a:t>Proprietary business information of ADM.</a:t>
            </a:r>
          </a:p>
        </p:txBody>
      </p:sp>
      <p:sp>
        <p:nvSpPr>
          <p:cNvPr id="220" name="Image">
            <a:extLst>
              <a:ext uri="{FF2B5EF4-FFF2-40B4-BE49-F238E27FC236}">
                <a16:creationId xmlns:a16="http://schemas.microsoft.com/office/drawing/2014/main" id="{9AC73937-F23F-823B-0C21-B2C5EA9BC17B}"/>
              </a:ext>
            </a:extLst>
          </p:cNvPr>
          <p:cNvSpPr>
            <a:spLocks noGrp="1"/>
          </p:cNvSpPr>
          <p:nvPr>
            <p:ph type="pic" sz="quarter" idx="21"/>
          </p:nvPr>
        </p:nvSpPr>
        <p:spPr>
          <a:xfrm>
            <a:off x="685800" y="685800"/>
            <a:ext cx="5486146" cy="5486146"/>
          </a:xfrm>
          <a:custGeom>
            <a:avLst/>
            <a:gdLst>
              <a:gd name="connsiteX0" fmla="*/ 2743073 w 5486146"/>
              <a:gd name="connsiteY0" fmla="*/ 0 h 5486146"/>
              <a:gd name="connsiteX1" fmla="*/ 5486146 w 5486146"/>
              <a:gd name="connsiteY1" fmla="*/ 2743073 h 5486146"/>
              <a:gd name="connsiteX2" fmla="*/ 2743073 w 5486146"/>
              <a:gd name="connsiteY2" fmla="*/ 5486146 h 5486146"/>
              <a:gd name="connsiteX3" fmla="*/ 0 w 5486146"/>
              <a:gd name="connsiteY3" fmla="*/ 2743073 h 5486146"/>
              <a:gd name="connsiteX4" fmla="*/ 2743073 w 5486146"/>
              <a:gd name="connsiteY4" fmla="*/ 0 h 54861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86146" h="5486146">
                <a:moveTo>
                  <a:pt x="2743073" y="0"/>
                </a:moveTo>
                <a:cubicBezTo>
                  <a:pt x="4258031" y="0"/>
                  <a:pt x="5486146" y="1228116"/>
                  <a:pt x="5486146" y="2743073"/>
                </a:cubicBezTo>
                <a:cubicBezTo>
                  <a:pt x="5486146" y="4258031"/>
                  <a:pt x="4258031" y="5486146"/>
                  <a:pt x="2743073" y="5486146"/>
                </a:cubicBezTo>
                <a:cubicBezTo>
                  <a:pt x="1228116" y="5486146"/>
                  <a:pt x="0" y="4258030"/>
                  <a:pt x="0" y="2743073"/>
                </a:cubicBezTo>
                <a:cubicBezTo>
                  <a:pt x="0" y="1228116"/>
                  <a:pt x="1228116" y="0"/>
                  <a:pt x="2743073" y="0"/>
                </a:cubicBezTo>
                <a:close/>
              </a:path>
            </a:pathLst>
          </a:custGeom>
          <a:pattFill prst="pct20">
            <a:fgClr>
              <a:srgbClr val="012169"/>
            </a:fgClr>
            <a:bgClr>
              <a:schemeClr val="bg1"/>
            </a:bgClr>
          </a:pattFill>
        </p:spPr>
        <p:txBody>
          <a:bodyPr wrap="square" anchor="ctr">
            <a:noAutofit/>
          </a:bodyPr>
          <a:lstStyle>
            <a:lvl1pPr marL="0" indent="0" algn="ctr">
              <a:buNone/>
              <a:defRPr sz="2000" b="1">
                <a:solidFill>
                  <a:srgbClr val="012169"/>
                </a:solidFill>
                <a:latin typeface="Calibri" panose="020F0502020204030204" pitchFamily="34" charset="0"/>
                <a:cs typeface="Calibri" panose="020F0502020204030204" pitchFamily="34" charset="0"/>
              </a:defRPr>
            </a:lvl1pPr>
          </a:lstStyle>
          <a:p>
            <a:r>
              <a:rPr lang="en-US"/>
              <a:t>Click icon to add picture</a:t>
            </a:r>
          </a:p>
        </p:txBody>
      </p:sp>
      <p:sp>
        <p:nvSpPr>
          <p:cNvPr id="2" name="Page Number">
            <a:extLst>
              <a:ext uri="{FF2B5EF4-FFF2-40B4-BE49-F238E27FC236}">
                <a16:creationId xmlns:a16="http://schemas.microsoft.com/office/drawing/2014/main" id="{432F6B74-F701-C423-C8F2-E70E2169B6C9}"/>
              </a:ext>
            </a:extLst>
          </p:cNvPr>
          <p:cNvSpPr txBox="1"/>
          <p:nvPr userDrawn="1"/>
        </p:nvSpPr>
        <p:spPr>
          <a:xfrm>
            <a:off x="11725057" y="76801"/>
            <a:ext cx="583933" cy="153888"/>
          </a:xfrm>
          <a:prstGeom prst="rect">
            <a:avLst/>
          </a:prstGeom>
          <a:noFill/>
        </p:spPr>
        <p:txBody>
          <a:bodyPr wrap="square" lIns="0" tIns="0" rIns="0" bIns="0" rtlCol="0" anchor="ctr" anchorCtr="0">
            <a:noAutofit/>
          </a:bodyPr>
          <a:lstStyle/>
          <a:p>
            <a:pPr algn="ctr"/>
            <a:fld id="{B49023F9-1F1A-4EC8-9204-C35E5AB6C15C}" type="slidenum">
              <a:rPr lang="en-US" sz="1000" smtClean="0">
                <a:solidFill>
                  <a:srgbClr val="012169"/>
                </a:solidFill>
                <a:latin typeface="+mj-lt"/>
              </a:rPr>
              <a:pPr algn="ctr"/>
              <a:t>‹#›</a:t>
            </a:fld>
            <a:endParaRPr lang="en-US" sz="1000">
              <a:solidFill>
                <a:srgbClr val="012169"/>
              </a:solidFill>
              <a:latin typeface="+mj-lt"/>
            </a:endParaRPr>
          </a:p>
        </p:txBody>
      </p:sp>
      <p:sp>
        <p:nvSpPr>
          <p:cNvPr id="224" name="Copy">
            <a:extLst>
              <a:ext uri="{FF2B5EF4-FFF2-40B4-BE49-F238E27FC236}">
                <a16:creationId xmlns:a16="http://schemas.microsoft.com/office/drawing/2014/main" id="{A03FC1FB-9535-40DA-9519-D3D6EAFD955A}"/>
              </a:ext>
            </a:extLst>
          </p:cNvPr>
          <p:cNvSpPr>
            <a:spLocks noGrp="1"/>
          </p:cNvSpPr>
          <p:nvPr>
            <p:ph type="body" sz="quarter" idx="23" hasCustomPrompt="1"/>
          </p:nvPr>
        </p:nvSpPr>
        <p:spPr>
          <a:xfrm>
            <a:off x="6857670" y="2297955"/>
            <a:ext cx="4986857" cy="4207823"/>
          </a:xfrm>
          <a:prstGeom prst="rect">
            <a:avLst/>
          </a:prstGeom>
        </p:spPr>
        <p:txBody>
          <a:bodyPr lIns="0" tIns="0" rIns="0" bIns="0" anchor="t">
            <a:noAutofit/>
          </a:bodyPr>
          <a:lstStyle>
            <a:lvl1pPr marL="0" indent="0">
              <a:lnSpc>
                <a:spcPct val="100000"/>
              </a:lnSpc>
              <a:spcBef>
                <a:spcPts val="0"/>
              </a:spcBef>
              <a:buFont typeface="Arial" panose="020B0604020202020204" pitchFamily="34" charset="0"/>
              <a:buNone/>
              <a:defRPr sz="2000" b="0" i="0">
                <a:solidFill>
                  <a:srgbClr val="012169"/>
                </a:solidFill>
                <a:latin typeface="+mn-lt"/>
                <a:cs typeface="Calibri" panose="020F0502020204030204" pitchFamily="34" charset="0"/>
              </a:defRPr>
            </a:lvl1pPr>
            <a:lvl2pPr marL="290513" indent="-163513">
              <a:lnSpc>
                <a:spcPct val="100000"/>
              </a:lnSpc>
              <a:buFont typeface="Courier New" panose="02070309020205020404" pitchFamily="49" charset="0"/>
              <a:buChar char="o"/>
              <a:tabLst/>
              <a:defRPr sz="1400" b="1">
                <a:solidFill>
                  <a:srgbClr val="012169"/>
                </a:solidFill>
                <a:latin typeface="+mn-lt"/>
                <a:cs typeface="Calibri" panose="020F0502020204030204" pitchFamily="34" charset="0"/>
              </a:defRPr>
            </a:lvl2pPr>
            <a:lvl3pPr marL="523875" indent="-163513">
              <a:lnSpc>
                <a:spcPct val="100000"/>
              </a:lnSpc>
              <a:buFont typeface="Wingdings" pitchFamily="2" charset="2"/>
              <a:buChar char="§"/>
              <a:tabLst/>
              <a:defRPr sz="1400">
                <a:solidFill>
                  <a:srgbClr val="012169"/>
                </a:solidFill>
                <a:latin typeface="+mn-lt"/>
                <a:cs typeface="Calibri" panose="020F0502020204030204" pitchFamily="34" charset="0"/>
              </a:defRPr>
            </a:lvl3pPr>
            <a:lvl4pPr marL="744538" indent="-163513">
              <a:lnSpc>
                <a:spcPct val="100000"/>
              </a:lnSpc>
              <a:tabLst/>
              <a:defRPr sz="1200">
                <a:solidFill>
                  <a:srgbClr val="012169"/>
                </a:solidFill>
                <a:latin typeface="+mn-lt"/>
                <a:cs typeface="Calibri" panose="020F0502020204030204" pitchFamily="34" charset="0"/>
              </a:defRPr>
            </a:lvl4pPr>
          </a:lstStyle>
          <a:p>
            <a:pPr lvl="0"/>
            <a:r>
              <a:rPr lang="en-US" dirty="0"/>
              <a:t>Text font is Calibri, 20pt in sentence case</a:t>
            </a:r>
          </a:p>
          <a:p>
            <a:pPr lvl="1"/>
            <a:r>
              <a:rPr lang="en-US" dirty="0"/>
              <a:t>List Font is Calibri Bold, 14pt</a:t>
            </a:r>
          </a:p>
          <a:p>
            <a:pPr lvl="2"/>
            <a:r>
              <a:rPr lang="en-US" dirty="0"/>
              <a:t>List Font is Calibri, 14pt</a:t>
            </a:r>
          </a:p>
          <a:p>
            <a:pPr lvl="3"/>
            <a:r>
              <a:rPr lang="en-US" dirty="0"/>
              <a:t>List Font is Calibri, 12pt</a:t>
            </a:r>
          </a:p>
        </p:txBody>
      </p:sp>
      <p:sp>
        <p:nvSpPr>
          <p:cNvPr id="225" name="Title">
            <a:extLst>
              <a:ext uri="{FF2B5EF4-FFF2-40B4-BE49-F238E27FC236}">
                <a16:creationId xmlns:a16="http://schemas.microsoft.com/office/drawing/2014/main" id="{7FCB8576-C511-F11A-6C78-DEA6BD0BF0E0}"/>
              </a:ext>
            </a:extLst>
          </p:cNvPr>
          <p:cNvSpPr>
            <a:spLocks noGrp="1"/>
          </p:cNvSpPr>
          <p:nvPr>
            <p:ph type="body" sz="quarter" idx="25" hasCustomPrompt="1"/>
          </p:nvPr>
        </p:nvSpPr>
        <p:spPr>
          <a:xfrm>
            <a:off x="6857746" y="652001"/>
            <a:ext cx="4986781" cy="1292662"/>
          </a:xfrm>
          <a:prstGeom prst="rect">
            <a:avLst/>
          </a:prstGeom>
        </p:spPr>
        <p:txBody>
          <a:bodyPr wrap="square" lIns="0" tIns="0" rIns="0" bIns="0">
            <a:noAutofit/>
          </a:bodyPr>
          <a:lstStyle>
            <a:lvl1pPr marL="0" indent="0">
              <a:lnSpc>
                <a:spcPct val="100000"/>
              </a:lnSpc>
              <a:spcBef>
                <a:spcPts val="0"/>
              </a:spcBef>
              <a:buNone/>
              <a:defRPr b="1" i="0">
                <a:solidFill>
                  <a:srgbClr val="012169"/>
                </a:solidFill>
                <a:latin typeface="+mj-lt"/>
              </a:defRPr>
            </a:lvl1pPr>
          </a:lstStyle>
          <a:p>
            <a:pPr lvl="0"/>
            <a:r>
              <a:rPr lang="en-US" dirty="0"/>
              <a:t>Title Font is </a:t>
            </a:r>
            <a:br>
              <a:rPr lang="en-US" dirty="0"/>
            </a:br>
            <a:r>
              <a:rPr lang="en-US" dirty="0"/>
              <a:t>Sitka Text Bold, </a:t>
            </a:r>
            <a:br>
              <a:rPr lang="en-US" dirty="0"/>
            </a:br>
            <a:r>
              <a:rPr lang="en-US" dirty="0"/>
              <a:t>28pt in Title Case</a:t>
            </a:r>
          </a:p>
        </p:txBody>
      </p:sp>
      <p:sp>
        <p:nvSpPr>
          <p:cNvPr id="226" name="Section Header">
            <a:extLst>
              <a:ext uri="{FF2B5EF4-FFF2-40B4-BE49-F238E27FC236}">
                <a16:creationId xmlns:a16="http://schemas.microsoft.com/office/drawing/2014/main" id="{F4B62C38-6CF0-E61C-3602-9466DC952B76}"/>
              </a:ext>
            </a:extLst>
          </p:cNvPr>
          <p:cNvSpPr>
            <a:spLocks noGrp="1"/>
          </p:cNvSpPr>
          <p:nvPr>
            <p:ph type="body" sz="quarter" idx="26" hasCustomPrompt="1"/>
          </p:nvPr>
        </p:nvSpPr>
        <p:spPr>
          <a:xfrm>
            <a:off x="6857597" y="352222"/>
            <a:ext cx="4985992" cy="169277"/>
          </a:xfrm>
          <a:prstGeom prst="rect">
            <a:avLst/>
          </a:prstGeom>
        </p:spPr>
        <p:txBody>
          <a:bodyPr wrap="square" lIns="0" tIns="0" rIns="0" bIns="0">
            <a:noAutofit/>
          </a:bodyPr>
          <a:lstStyle>
            <a:lvl1pPr marL="0" indent="0">
              <a:lnSpc>
                <a:spcPct val="100000"/>
              </a:lnSpc>
              <a:spcBef>
                <a:spcPts val="0"/>
              </a:spcBef>
              <a:buNone/>
              <a:defRPr sz="1100" b="1">
                <a:solidFill>
                  <a:srgbClr val="DC582A"/>
                </a:solidFill>
              </a:defRPr>
            </a:lvl1pPr>
          </a:lstStyle>
          <a:p>
            <a:pPr lvl="0"/>
            <a:r>
              <a:rPr lang="en-US" dirty="0"/>
              <a:t>Section Header Font is Calibri Bold, 11pt</a:t>
            </a:r>
          </a:p>
        </p:txBody>
      </p:sp>
    </p:spTree>
    <p:extLst>
      <p:ext uri="{BB962C8B-B14F-4D97-AF65-F5344CB8AC3E}">
        <p14:creationId xmlns:p14="http://schemas.microsoft.com/office/powerpoint/2010/main" val="2474136973"/>
      </p:ext>
    </p:extLst>
  </p:cSld>
  <p:clrMapOvr>
    <a:masterClrMapping/>
  </p:clrMapOvr>
  <p:extLst>
    <p:ext uri="{DCECCB84-F9BA-43D5-87BE-67443E8EF086}">
      <p15:sldGuideLst xmlns:p15="http://schemas.microsoft.com/office/powerpoint/2012/main">
        <p15:guide id="1" pos="4368" userDrawn="1">
          <p15:clr>
            <a:srgbClr val="FBAE40"/>
          </p15:clr>
        </p15:guide>
        <p15:guide id="2" pos="7392" userDrawn="1">
          <p15:clr>
            <a:srgbClr val="FBAE40"/>
          </p15:clr>
        </p15:guide>
      </p15:sldGuideLst>
    </p:ext>
  </p:extLst>
</p:sldLayout>
</file>

<file path=ppt/slideLayouts/slideLayout82.xml><?xml version="1.0" encoding="utf-8"?>
<p:sldLayout xmlns:a="http://schemas.openxmlformats.org/drawingml/2006/main" xmlns:r="http://schemas.openxmlformats.org/officeDocument/2006/relationships" xmlns:p="http://schemas.openxmlformats.org/presentationml/2006/main" preserve="1" userDrawn="1">
  <p:cSld name="Content+Media 5">
    <p:spTree>
      <p:nvGrpSpPr>
        <p:cNvPr id="1" name=""/>
        <p:cNvGrpSpPr/>
        <p:nvPr/>
      </p:nvGrpSpPr>
      <p:grpSpPr>
        <a:xfrm>
          <a:off x="0" y="0"/>
          <a:ext cx="0" cy="0"/>
          <a:chOff x="0" y="0"/>
          <a:chExt cx="0" cy="0"/>
        </a:xfrm>
      </p:grpSpPr>
      <p:sp>
        <p:nvSpPr>
          <p:cNvPr id="147" name="Freeform 146">
            <a:extLst>
              <a:ext uri="{FF2B5EF4-FFF2-40B4-BE49-F238E27FC236}">
                <a16:creationId xmlns:a16="http://schemas.microsoft.com/office/drawing/2014/main" id="{6F733BDF-6781-B7FB-0121-798FA28C6228}"/>
              </a:ext>
            </a:extLst>
          </p:cNvPr>
          <p:cNvSpPr/>
          <p:nvPr userDrawn="1"/>
        </p:nvSpPr>
        <p:spPr>
          <a:xfrm>
            <a:off x="3043085" y="339369"/>
            <a:ext cx="9148610" cy="6518541"/>
          </a:xfrm>
          <a:custGeom>
            <a:avLst/>
            <a:gdLst>
              <a:gd name="connsiteX0" fmla="*/ 9148610 w 9148610"/>
              <a:gd name="connsiteY0" fmla="*/ 2766838 h 6518541"/>
              <a:gd name="connsiteX1" fmla="*/ 9148610 w 9148610"/>
              <a:gd name="connsiteY1" fmla="*/ 0 h 6518541"/>
              <a:gd name="connsiteX2" fmla="*/ 4407912 w 9148610"/>
              <a:gd name="connsiteY2" fmla="*/ 0 h 6518541"/>
              <a:gd name="connsiteX3" fmla="*/ 894978 w 9148610"/>
              <a:gd name="connsiteY3" fmla="*/ 609825 h 6518541"/>
              <a:gd name="connsiteX4" fmla="*/ 0 w 9148610"/>
              <a:gd name="connsiteY4" fmla="*/ 981406 h 6518541"/>
              <a:gd name="connsiteX5" fmla="*/ 0 w 9148610"/>
              <a:gd name="connsiteY5" fmla="*/ 4913112 h 6518541"/>
              <a:gd name="connsiteX6" fmla="*/ 0 w 9148610"/>
              <a:gd name="connsiteY6" fmla="*/ 4913112 h 6518541"/>
              <a:gd name="connsiteX7" fmla="*/ 0 w 9148610"/>
              <a:gd name="connsiteY7" fmla="*/ 6518542 h 6518541"/>
              <a:gd name="connsiteX8" fmla="*/ 9148610 w 9148610"/>
              <a:gd name="connsiteY8" fmla="*/ 6518542 h 6518541"/>
              <a:gd name="connsiteX9" fmla="*/ 9148610 w 9148610"/>
              <a:gd name="connsiteY9" fmla="*/ 2766838 h 6518541"/>
              <a:gd name="connsiteX10" fmla="*/ 9148610 w 9148610"/>
              <a:gd name="connsiteY10" fmla="*/ 2766838 h 6518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148610" h="6518541">
                <a:moveTo>
                  <a:pt x="9148610" y="2766838"/>
                </a:moveTo>
                <a:lnTo>
                  <a:pt x="9148610" y="0"/>
                </a:lnTo>
                <a:lnTo>
                  <a:pt x="4407912" y="0"/>
                </a:lnTo>
                <a:cubicBezTo>
                  <a:pt x="3199322" y="0"/>
                  <a:pt x="2017404" y="205174"/>
                  <a:pt x="894978" y="609825"/>
                </a:cubicBezTo>
                <a:cubicBezTo>
                  <a:pt x="589638" y="719897"/>
                  <a:pt x="291159" y="843923"/>
                  <a:pt x="0" y="981406"/>
                </a:cubicBezTo>
                <a:lnTo>
                  <a:pt x="0" y="4913112"/>
                </a:lnTo>
                <a:lnTo>
                  <a:pt x="0" y="4913112"/>
                </a:lnTo>
                <a:lnTo>
                  <a:pt x="0" y="6518542"/>
                </a:lnTo>
                <a:lnTo>
                  <a:pt x="9148610" y="6518542"/>
                </a:lnTo>
                <a:lnTo>
                  <a:pt x="9148610" y="2766838"/>
                </a:lnTo>
                <a:lnTo>
                  <a:pt x="9148610" y="2766838"/>
                </a:lnTo>
                <a:close/>
              </a:path>
            </a:pathLst>
          </a:custGeom>
          <a:solidFill>
            <a:srgbClr val="012169"/>
          </a:solidFill>
          <a:ln w="12700" cap="flat">
            <a:noFill/>
            <a:prstDash val="solid"/>
            <a:miter/>
          </a:ln>
        </p:spPr>
        <p:txBody>
          <a:bodyPr rtlCol="0" anchor="ctr">
            <a:noAutofit/>
          </a:bodyPr>
          <a:lstStyle/>
          <a:p>
            <a:endParaRPr lang="en-US"/>
          </a:p>
        </p:txBody>
      </p:sp>
      <p:sp>
        <p:nvSpPr>
          <p:cNvPr id="148" name="Freeform 147">
            <a:extLst>
              <a:ext uri="{FF2B5EF4-FFF2-40B4-BE49-F238E27FC236}">
                <a16:creationId xmlns:a16="http://schemas.microsoft.com/office/drawing/2014/main" id="{935D941C-317C-9F2B-C1A8-59DA50C3AC0E}"/>
              </a:ext>
            </a:extLst>
          </p:cNvPr>
          <p:cNvSpPr/>
          <p:nvPr userDrawn="1"/>
        </p:nvSpPr>
        <p:spPr>
          <a:xfrm>
            <a:off x="3043097" y="3106206"/>
            <a:ext cx="9148597" cy="3751704"/>
          </a:xfrm>
          <a:custGeom>
            <a:avLst/>
            <a:gdLst>
              <a:gd name="connsiteX0" fmla="*/ 9148598 w 9148597"/>
              <a:gd name="connsiteY0" fmla="*/ 0 h 3751704"/>
              <a:gd name="connsiteX1" fmla="*/ 4407900 w 9148597"/>
              <a:gd name="connsiteY1" fmla="*/ 0 h 3751704"/>
              <a:gd name="connsiteX2" fmla="*/ 0 w 9148597"/>
              <a:gd name="connsiteY2" fmla="*/ 1571262 h 3751704"/>
              <a:gd name="connsiteX3" fmla="*/ 0 w 9148597"/>
              <a:gd name="connsiteY3" fmla="*/ 3751704 h 3751704"/>
              <a:gd name="connsiteX4" fmla="*/ 9148598 w 9148597"/>
              <a:gd name="connsiteY4" fmla="*/ 3751704 h 3751704"/>
              <a:gd name="connsiteX5" fmla="*/ 9148598 w 9148597"/>
              <a:gd name="connsiteY5" fmla="*/ 0 h 3751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148597" h="3751704">
                <a:moveTo>
                  <a:pt x="9148598" y="0"/>
                </a:moveTo>
                <a:lnTo>
                  <a:pt x="4407900" y="0"/>
                </a:lnTo>
                <a:cubicBezTo>
                  <a:pt x="2741566" y="0"/>
                  <a:pt x="1197980" y="574276"/>
                  <a:pt x="0" y="1571262"/>
                </a:cubicBezTo>
                <a:lnTo>
                  <a:pt x="0" y="3751704"/>
                </a:lnTo>
                <a:lnTo>
                  <a:pt x="9148598" y="3751704"/>
                </a:lnTo>
                <a:lnTo>
                  <a:pt x="9148598" y="0"/>
                </a:lnTo>
                <a:close/>
              </a:path>
            </a:pathLst>
          </a:custGeom>
          <a:solidFill>
            <a:srgbClr val="FFFFFF"/>
          </a:solidFill>
          <a:ln w="12700" cap="flat">
            <a:noFill/>
            <a:prstDash val="solid"/>
            <a:miter/>
          </a:ln>
        </p:spPr>
        <p:txBody>
          <a:bodyPr rtlCol="0" anchor="ctr">
            <a:noAutofit/>
          </a:bodyPr>
          <a:lstStyle/>
          <a:p>
            <a:endParaRPr lang="en-US"/>
          </a:p>
        </p:txBody>
      </p:sp>
      <p:pic>
        <p:nvPicPr>
          <p:cNvPr id="41" name="Value Chain">
            <a:extLst>
              <a:ext uri="{FF2B5EF4-FFF2-40B4-BE49-F238E27FC236}">
                <a16:creationId xmlns:a16="http://schemas.microsoft.com/office/drawing/2014/main" id="{9583CE39-57B0-90D5-40B4-BFFA303A67E1}"/>
              </a:ext>
            </a:extLst>
          </p:cNvPr>
          <p:cNvPicPr>
            <a:picLocks noChangeAspect="1"/>
          </p:cNvPicPr>
          <p:nvPr userDrawn="1"/>
        </p:nvPicPr>
        <p:blipFill>
          <a:blip r:embed="rId2"/>
          <a:stretch>
            <a:fillRect/>
          </a:stretch>
        </p:blipFill>
        <p:spPr>
          <a:xfrm>
            <a:off x="3047872" y="6705600"/>
            <a:ext cx="9144128" cy="152400"/>
          </a:xfrm>
          <a:prstGeom prst="rect">
            <a:avLst/>
          </a:prstGeom>
        </p:spPr>
      </p:pic>
      <p:sp>
        <p:nvSpPr>
          <p:cNvPr id="22" name="Text 20pt Bold">
            <a:extLst>
              <a:ext uri="{FF2B5EF4-FFF2-40B4-BE49-F238E27FC236}">
                <a16:creationId xmlns:a16="http://schemas.microsoft.com/office/drawing/2014/main" id="{439B650F-0BCF-87B7-83DC-0858883F99DF}"/>
              </a:ext>
            </a:extLst>
          </p:cNvPr>
          <p:cNvSpPr>
            <a:spLocks noGrp="1"/>
          </p:cNvSpPr>
          <p:nvPr>
            <p:ph type="body" sz="quarter" idx="17" hasCustomPrompt="1"/>
          </p:nvPr>
        </p:nvSpPr>
        <p:spPr>
          <a:xfrm>
            <a:off x="3643508" y="4238525"/>
            <a:ext cx="7872734" cy="307777"/>
          </a:xfrm>
          <a:prstGeom prst="rect">
            <a:avLst/>
          </a:prstGeom>
        </p:spPr>
        <p:txBody>
          <a:bodyPr wrap="square" lIns="0" tIns="0" rIns="0" bIns="0">
            <a:noAutofit/>
          </a:bodyPr>
          <a:lstStyle>
            <a:lvl1pPr marL="0" indent="0">
              <a:lnSpc>
                <a:spcPct val="100000"/>
              </a:lnSpc>
              <a:spcBef>
                <a:spcPts val="0"/>
              </a:spcBef>
              <a:buNone/>
              <a:defRPr sz="2000" b="1">
                <a:solidFill>
                  <a:srgbClr val="012169"/>
                </a:solidFill>
                <a:latin typeface="+mn-lt"/>
                <a:cs typeface="Calibri" panose="020F0502020204030204" pitchFamily="34" charset="0"/>
              </a:defRPr>
            </a:lvl1pPr>
          </a:lstStyle>
          <a:p>
            <a:pPr lvl="0"/>
            <a:r>
              <a:rPr lang="en-US" dirty="0"/>
              <a:t>Text Font is Calibri Bold, 20pt</a:t>
            </a:r>
          </a:p>
        </p:txBody>
      </p:sp>
      <p:sp>
        <p:nvSpPr>
          <p:cNvPr id="63" name="Title">
            <a:extLst>
              <a:ext uri="{FF2B5EF4-FFF2-40B4-BE49-F238E27FC236}">
                <a16:creationId xmlns:a16="http://schemas.microsoft.com/office/drawing/2014/main" id="{9CAE3BAF-20C8-7058-BB57-3AF1160477E4}"/>
              </a:ext>
            </a:extLst>
          </p:cNvPr>
          <p:cNvSpPr>
            <a:spLocks noGrp="1"/>
          </p:cNvSpPr>
          <p:nvPr>
            <p:ph type="body" sz="quarter" idx="32" hasCustomPrompt="1"/>
          </p:nvPr>
        </p:nvSpPr>
        <p:spPr>
          <a:xfrm>
            <a:off x="3643509" y="1620134"/>
            <a:ext cx="4960489" cy="885936"/>
          </a:xfrm>
          <a:prstGeom prst="rect">
            <a:avLst/>
          </a:prstGeom>
        </p:spPr>
        <p:txBody>
          <a:bodyPr wrap="square" lIns="0" tIns="0" rIns="0" bIns="0">
            <a:noAutofit/>
          </a:bodyPr>
          <a:lstStyle>
            <a:lvl1pPr marL="0" indent="0">
              <a:lnSpc>
                <a:spcPct val="100000"/>
              </a:lnSpc>
              <a:spcBef>
                <a:spcPts val="0"/>
              </a:spcBef>
              <a:buNone/>
              <a:defRPr b="1" i="0">
                <a:solidFill>
                  <a:schemeClr val="bg1"/>
                </a:solidFill>
                <a:latin typeface="+mj-lt"/>
              </a:defRPr>
            </a:lvl1pPr>
          </a:lstStyle>
          <a:p>
            <a:pPr lvl="0"/>
            <a:r>
              <a:rPr lang="en-US" dirty="0"/>
              <a:t>Title Font is Sitka Text Bold, </a:t>
            </a:r>
            <a:br>
              <a:rPr lang="en-US" dirty="0"/>
            </a:br>
            <a:r>
              <a:rPr lang="en-US" dirty="0"/>
              <a:t>28pt in Title Case</a:t>
            </a:r>
          </a:p>
        </p:txBody>
      </p:sp>
      <p:sp>
        <p:nvSpPr>
          <p:cNvPr id="129" name="Section Header">
            <a:extLst>
              <a:ext uri="{FF2B5EF4-FFF2-40B4-BE49-F238E27FC236}">
                <a16:creationId xmlns:a16="http://schemas.microsoft.com/office/drawing/2014/main" id="{C1739155-D0D4-5E55-EB73-E923BFAE1767}"/>
              </a:ext>
            </a:extLst>
          </p:cNvPr>
          <p:cNvSpPr>
            <a:spLocks noGrp="1"/>
          </p:cNvSpPr>
          <p:nvPr>
            <p:ph type="body" sz="quarter" idx="33" hasCustomPrompt="1"/>
          </p:nvPr>
        </p:nvSpPr>
        <p:spPr>
          <a:xfrm>
            <a:off x="3643509" y="1372610"/>
            <a:ext cx="4975964" cy="169277"/>
          </a:xfrm>
          <a:prstGeom prst="rect">
            <a:avLst/>
          </a:prstGeom>
        </p:spPr>
        <p:txBody>
          <a:bodyPr wrap="square" lIns="0" tIns="0" rIns="0" bIns="0">
            <a:noAutofit/>
          </a:bodyPr>
          <a:lstStyle>
            <a:lvl1pPr marL="0" indent="0">
              <a:lnSpc>
                <a:spcPct val="100000"/>
              </a:lnSpc>
              <a:spcBef>
                <a:spcPts val="0"/>
              </a:spcBef>
              <a:buNone/>
              <a:defRPr sz="1100" b="1">
                <a:solidFill>
                  <a:schemeClr val="accent4"/>
                </a:solidFill>
              </a:defRPr>
            </a:lvl1pPr>
          </a:lstStyle>
          <a:p>
            <a:pPr lvl="0"/>
            <a:r>
              <a:rPr lang="en-US" dirty="0"/>
              <a:t>Section Header Font is Calibri Bold, 11pt</a:t>
            </a:r>
          </a:p>
        </p:txBody>
      </p:sp>
      <p:sp>
        <p:nvSpPr>
          <p:cNvPr id="17" name="Proprietary Statement">
            <a:extLst>
              <a:ext uri="{FF2B5EF4-FFF2-40B4-BE49-F238E27FC236}">
                <a16:creationId xmlns:a16="http://schemas.microsoft.com/office/drawing/2014/main" id="{9E1ED08C-EE02-375F-8762-C6B53BB5852C}"/>
              </a:ext>
            </a:extLst>
          </p:cNvPr>
          <p:cNvSpPr txBox="1"/>
          <p:nvPr userDrawn="1"/>
        </p:nvSpPr>
        <p:spPr>
          <a:xfrm>
            <a:off x="9849970" y="65481"/>
            <a:ext cx="2019129" cy="275129"/>
          </a:xfrm>
          <a:prstGeom prst="rect">
            <a:avLst/>
          </a:prstGeom>
          <a:noFill/>
        </p:spPr>
        <p:txBody>
          <a:bodyPr wrap="square" rtlCol="0">
            <a:noAutofit/>
          </a:bodyPr>
          <a:lstStyle/>
          <a:p>
            <a:pPr algn="r"/>
            <a:r>
              <a:rPr lang="en-US" sz="800" dirty="0">
                <a:solidFill>
                  <a:srgbClr val="012169"/>
                </a:solidFill>
                <a:latin typeface="+mn-lt"/>
                <a:cs typeface="Calibri" panose="020F0502020204030204" pitchFamily="34" charset="0"/>
              </a:rPr>
              <a:t>Proprietary business information of ADM.</a:t>
            </a:r>
          </a:p>
        </p:txBody>
      </p:sp>
      <p:sp>
        <p:nvSpPr>
          <p:cNvPr id="161" name="Image">
            <a:extLst>
              <a:ext uri="{FF2B5EF4-FFF2-40B4-BE49-F238E27FC236}">
                <a16:creationId xmlns:a16="http://schemas.microsoft.com/office/drawing/2014/main" id="{FB7F66CD-A869-D732-0388-38D85AB741BC}"/>
              </a:ext>
            </a:extLst>
          </p:cNvPr>
          <p:cNvSpPr>
            <a:spLocks noGrp="1"/>
          </p:cNvSpPr>
          <p:nvPr>
            <p:ph type="pic" sz="quarter" idx="24"/>
          </p:nvPr>
        </p:nvSpPr>
        <p:spPr>
          <a:xfrm>
            <a:off x="8945627" y="1226185"/>
            <a:ext cx="2904489" cy="2904490"/>
          </a:xfrm>
          <a:custGeom>
            <a:avLst/>
            <a:gdLst>
              <a:gd name="connsiteX0" fmla="*/ 1452245 w 2904489"/>
              <a:gd name="connsiteY0" fmla="*/ 0 h 2904490"/>
              <a:gd name="connsiteX1" fmla="*/ 2904489 w 2904489"/>
              <a:gd name="connsiteY1" fmla="*/ 1452245 h 2904490"/>
              <a:gd name="connsiteX2" fmla="*/ 1452245 w 2904489"/>
              <a:gd name="connsiteY2" fmla="*/ 2904490 h 2904490"/>
              <a:gd name="connsiteX3" fmla="*/ 0 w 2904489"/>
              <a:gd name="connsiteY3" fmla="*/ 1452245 h 2904490"/>
              <a:gd name="connsiteX4" fmla="*/ 1452245 w 2904489"/>
              <a:gd name="connsiteY4" fmla="*/ 0 h 29044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04489" h="2904490">
                <a:moveTo>
                  <a:pt x="1452245" y="0"/>
                </a:moveTo>
                <a:cubicBezTo>
                  <a:pt x="2254297" y="0"/>
                  <a:pt x="2904489" y="650192"/>
                  <a:pt x="2904489" y="1452245"/>
                </a:cubicBezTo>
                <a:cubicBezTo>
                  <a:pt x="2904489" y="2254298"/>
                  <a:pt x="2254297" y="2904490"/>
                  <a:pt x="1452245" y="2904490"/>
                </a:cubicBezTo>
                <a:cubicBezTo>
                  <a:pt x="650192" y="2904490"/>
                  <a:pt x="0" y="2254298"/>
                  <a:pt x="0" y="1452245"/>
                </a:cubicBezTo>
                <a:cubicBezTo>
                  <a:pt x="0" y="650192"/>
                  <a:pt x="650192" y="0"/>
                  <a:pt x="1452245" y="0"/>
                </a:cubicBezTo>
                <a:close/>
              </a:path>
            </a:pathLst>
          </a:custGeom>
          <a:pattFill prst="pct20">
            <a:fgClr>
              <a:srgbClr val="012169"/>
            </a:fgClr>
            <a:bgClr>
              <a:schemeClr val="bg1"/>
            </a:bgClr>
          </a:pattFill>
        </p:spPr>
        <p:txBody>
          <a:bodyPr wrap="square" anchor="ctr">
            <a:noAutofit/>
          </a:bodyPr>
          <a:lstStyle>
            <a:lvl1pPr marL="0" indent="0" algn="ctr">
              <a:buNone/>
              <a:defRPr sz="2000" b="1">
                <a:solidFill>
                  <a:srgbClr val="012169"/>
                </a:solidFill>
                <a:latin typeface="Calibri" panose="020F0502020204030204" pitchFamily="34" charset="0"/>
                <a:cs typeface="Calibri" panose="020F0502020204030204" pitchFamily="34" charset="0"/>
              </a:defRPr>
            </a:lvl1pPr>
          </a:lstStyle>
          <a:p>
            <a:r>
              <a:rPr lang="en-US"/>
              <a:t>Click icon to add picture</a:t>
            </a:r>
          </a:p>
        </p:txBody>
      </p:sp>
      <p:sp>
        <p:nvSpPr>
          <p:cNvPr id="150" name="Image">
            <a:extLst>
              <a:ext uri="{FF2B5EF4-FFF2-40B4-BE49-F238E27FC236}">
                <a16:creationId xmlns:a16="http://schemas.microsoft.com/office/drawing/2014/main" id="{19B5C111-2D43-8614-88E5-BA7654E851A5}"/>
              </a:ext>
            </a:extLst>
          </p:cNvPr>
          <p:cNvSpPr>
            <a:spLocks noGrp="1"/>
          </p:cNvSpPr>
          <p:nvPr>
            <p:ph type="pic" sz="quarter" idx="23"/>
          </p:nvPr>
        </p:nvSpPr>
        <p:spPr>
          <a:xfrm>
            <a:off x="-126" y="0"/>
            <a:ext cx="3048000" cy="6858000"/>
          </a:xfrm>
          <a:custGeom>
            <a:avLst/>
            <a:gdLst>
              <a:gd name="connsiteX0" fmla="*/ 0 w 3048000"/>
              <a:gd name="connsiteY0" fmla="*/ 6857873 h 6858000"/>
              <a:gd name="connsiteX1" fmla="*/ 127 w 3048000"/>
              <a:gd name="connsiteY1" fmla="*/ 6857873 h 6858000"/>
              <a:gd name="connsiteX2" fmla="*/ 127 w 3048000"/>
              <a:gd name="connsiteY2" fmla="*/ 6858000 h 6858000"/>
              <a:gd name="connsiteX3" fmla="*/ 1882648 w 3048000"/>
              <a:gd name="connsiteY3" fmla="*/ 0 h 6858000"/>
              <a:gd name="connsiteX4" fmla="*/ 3048000 w 3048000"/>
              <a:gd name="connsiteY4" fmla="*/ 0 h 6858000"/>
              <a:gd name="connsiteX5" fmla="*/ 3048000 w 3048000"/>
              <a:gd name="connsiteY5" fmla="*/ 6857873 h 6858000"/>
              <a:gd name="connsiteX6" fmla="*/ 127 w 3048000"/>
              <a:gd name="connsiteY6" fmla="*/ 6857873 h 6858000"/>
              <a:gd name="connsiteX7" fmla="*/ 127 w 3048000"/>
              <a:gd name="connsiteY7" fmla="*/ 284353 h 6858000"/>
              <a:gd name="connsiteX8" fmla="*/ 1177925 w 3048000"/>
              <a:gd name="connsiteY8" fmla="*/ 284353 h 6858000"/>
              <a:gd name="connsiteX9" fmla="*/ 1882648 w 3048000"/>
              <a:gd name="connsiteY9" fmla="*/ 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048000" h="6858000">
                <a:moveTo>
                  <a:pt x="0" y="6857873"/>
                </a:moveTo>
                <a:lnTo>
                  <a:pt x="127" y="6857873"/>
                </a:lnTo>
                <a:lnTo>
                  <a:pt x="127" y="6858000"/>
                </a:lnTo>
                <a:close/>
                <a:moveTo>
                  <a:pt x="1882648" y="0"/>
                </a:moveTo>
                <a:lnTo>
                  <a:pt x="3048000" y="0"/>
                </a:lnTo>
                <a:lnTo>
                  <a:pt x="3048000" y="6857873"/>
                </a:lnTo>
                <a:lnTo>
                  <a:pt x="127" y="6857873"/>
                </a:lnTo>
                <a:lnTo>
                  <a:pt x="127" y="284353"/>
                </a:lnTo>
                <a:lnTo>
                  <a:pt x="1177925" y="284353"/>
                </a:lnTo>
                <a:cubicBezTo>
                  <a:pt x="1450467" y="284353"/>
                  <a:pt x="1700276" y="178943"/>
                  <a:pt x="1882648" y="0"/>
                </a:cubicBezTo>
                <a:close/>
              </a:path>
            </a:pathLst>
          </a:custGeom>
          <a:pattFill prst="pct20">
            <a:fgClr>
              <a:srgbClr val="012169"/>
            </a:fgClr>
            <a:bgClr>
              <a:schemeClr val="bg1"/>
            </a:bgClr>
          </a:pattFill>
        </p:spPr>
        <p:txBody>
          <a:bodyPr wrap="square" anchor="ctr">
            <a:noAutofit/>
          </a:bodyPr>
          <a:lstStyle>
            <a:lvl1pPr marL="0" indent="0" algn="ctr">
              <a:buNone/>
              <a:defRPr sz="2000" b="1">
                <a:solidFill>
                  <a:srgbClr val="012169"/>
                </a:solidFill>
                <a:latin typeface="Calibri" panose="020F0502020204030204" pitchFamily="34" charset="0"/>
                <a:cs typeface="Calibri" panose="020F0502020204030204" pitchFamily="34" charset="0"/>
              </a:defRPr>
            </a:lvl1pPr>
          </a:lstStyle>
          <a:p>
            <a:r>
              <a:rPr lang="en-US"/>
              <a:t>Click icon to add picture</a:t>
            </a:r>
          </a:p>
        </p:txBody>
      </p:sp>
      <p:sp>
        <p:nvSpPr>
          <p:cNvPr id="2" name="Page Number">
            <a:extLst>
              <a:ext uri="{FF2B5EF4-FFF2-40B4-BE49-F238E27FC236}">
                <a16:creationId xmlns:a16="http://schemas.microsoft.com/office/drawing/2014/main" id="{4DFAD1A3-0962-301E-7CEF-9020AF181F27}"/>
              </a:ext>
            </a:extLst>
          </p:cNvPr>
          <p:cNvSpPr txBox="1"/>
          <p:nvPr userDrawn="1"/>
        </p:nvSpPr>
        <p:spPr>
          <a:xfrm>
            <a:off x="11725057" y="76801"/>
            <a:ext cx="583933" cy="153888"/>
          </a:xfrm>
          <a:prstGeom prst="rect">
            <a:avLst/>
          </a:prstGeom>
          <a:noFill/>
        </p:spPr>
        <p:txBody>
          <a:bodyPr wrap="square" lIns="0" tIns="0" rIns="0" bIns="0" rtlCol="0" anchor="ctr" anchorCtr="0">
            <a:noAutofit/>
          </a:bodyPr>
          <a:lstStyle/>
          <a:p>
            <a:pPr algn="ctr"/>
            <a:fld id="{B49023F9-1F1A-4EC8-9204-C35E5AB6C15C}" type="slidenum">
              <a:rPr lang="en-US" sz="1000" smtClean="0">
                <a:solidFill>
                  <a:srgbClr val="012169"/>
                </a:solidFill>
                <a:latin typeface="+mj-lt"/>
              </a:rPr>
              <a:pPr algn="ctr"/>
              <a:t>‹#›</a:t>
            </a:fld>
            <a:endParaRPr lang="en-US" sz="1000">
              <a:solidFill>
                <a:srgbClr val="012169"/>
              </a:solidFill>
              <a:latin typeface="+mj-lt"/>
            </a:endParaRPr>
          </a:p>
        </p:txBody>
      </p:sp>
      <p:sp>
        <p:nvSpPr>
          <p:cNvPr id="5" name="Copy">
            <a:extLst>
              <a:ext uri="{FF2B5EF4-FFF2-40B4-BE49-F238E27FC236}">
                <a16:creationId xmlns:a16="http://schemas.microsoft.com/office/drawing/2014/main" id="{5E0F83CB-B765-8FB2-F9AA-240088534A95}"/>
              </a:ext>
            </a:extLst>
          </p:cNvPr>
          <p:cNvSpPr>
            <a:spLocks noGrp="1"/>
          </p:cNvSpPr>
          <p:nvPr>
            <p:ph type="body" sz="quarter" idx="36" hasCustomPrompt="1"/>
          </p:nvPr>
        </p:nvSpPr>
        <p:spPr>
          <a:xfrm>
            <a:off x="7751393" y="4784723"/>
            <a:ext cx="3764849" cy="1572988"/>
          </a:xfrm>
          <a:prstGeom prst="rect">
            <a:avLst/>
          </a:prstGeom>
        </p:spPr>
        <p:txBody>
          <a:bodyPr lIns="0" tIns="0" rIns="0" bIns="0" anchor="t">
            <a:noAutofit/>
          </a:bodyPr>
          <a:lstStyle>
            <a:lvl1pPr marL="0" indent="0">
              <a:lnSpc>
                <a:spcPct val="100000"/>
              </a:lnSpc>
              <a:spcBef>
                <a:spcPts val="0"/>
              </a:spcBef>
              <a:buFont typeface="Arial" panose="020B0604020202020204" pitchFamily="34" charset="0"/>
              <a:buNone/>
              <a:defRPr sz="2000" b="0" i="0">
                <a:solidFill>
                  <a:srgbClr val="012169"/>
                </a:solidFill>
                <a:latin typeface="+mn-lt"/>
                <a:cs typeface="Calibri" panose="020F0502020204030204" pitchFamily="34" charset="0"/>
              </a:defRPr>
            </a:lvl1pPr>
            <a:lvl2pPr marL="290513" indent="-163513">
              <a:lnSpc>
                <a:spcPct val="100000"/>
              </a:lnSpc>
              <a:buFont typeface="Courier New" panose="02070309020205020404" pitchFamily="49" charset="0"/>
              <a:buChar char="o"/>
              <a:tabLst/>
              <a:defRPr sz="1400" b="1">
                <a:solidFill>
                  <a:srgbClr val="012169"/>
                </a:solidFill>
                <a:latin typeface="+mn-lt"/>
                <a:cs typeface="Calibri" panose="020F0502020204030204" pitchFamily="34" charset="0"/>
              </a:defRPr>
            </a:lvl2pPr>
            <a:lvl3pPr marL="523875" indent="-163513">
              <a:lnSpc>
                <a:spcPct val="100000"/>
              </a:lnSpc>
              <a:buFont typeface="Wingdings" pitchFamily="2" charset="2"/>
              <a:buChar char="§"/>
              <a:tabLst/>
              <a:defRPr sz="1400">
                <a:solidFill>
                  <a:srgbClr val="012169"/>
                </a:solidFill>
                <a:latin typeface="+mn-lt"/>
                <a:cs typeface="Calibri" panose="020F0502020204030204" pitchFamily="34" charset="0"/>
              </a:defRPr>
            </a:lvl3pPr>
            <a:lvl4pPr marL="744538" indent="-163513">
              <a:lnSpc>
                <a:spcPct val="100000"/>
              </a:lnSpc>
              <a:tabLst/>
              <a:defRPr sz="1200">
                <a:solidFill>
                  <a:srgbClr val="012169"/>
                </a:solidFill>
                <a:latin typeface="+mn-lt"/>
                <a:cs typeface="Calibri" panose="020F0502020204030204" pitchFamily="34" charset="0"/>
              </a:defRPr>
            </a:lvl4pPr>
          </a:lstStyle>
          <a:p>
            <a:pPr lvl="0"/>
            <a:r>
              <a:rPr lang="en-US" dirty="0"/>
              <a:t>Text font is Calibri, 20pt in sentence case</a:t>
            </a:r>
          </a:p>
          <a:p>
            <a:pPr lvl="1"/>
            <a:r>
              <a:rPr lang="en-US" dirty="0"/>
              <a:t>List Font is Calibri Bold, 14pt</a:t>
            </a:r>
          </a:p>
          <a:p>
            <a:pPr lvl="2"/>
            <a:r>
              <a:rPr lang="en-US" dirty="0"/>
              <a:t>List Font is Calibri, 14pt</a:t>
            </a:r>
          </a:p>
          <a:p>
            <a:pPr lvl="3"/>
            <a:r>
              <a:rPr lang="en-US" dirty="0"/>
              <a:t>List Font is Calibri, 12pt</a:t>
            </a:r>
          </a:p>
        </p:txBody>
      </p:sp>
      <p:sp>
        <p:nvSpPr>
          <p:cNvPr id="7" name="Copy">
            <a:extLst>
              <a:ext uri="{FF2B5EF4-FFF2-40B4-BE49-F238E27FC236}">
                <a16:creationId xmlns:a16="http://schemas.microsoft.com/office/drawing/2014/main" id="{00008B09-FDF5-8432-4380-F0B3BBA16B89}"/>
              </a:ext>
            </a:extLst>
          </p:cNvPr>
          <p:cNvSpPr>
            <a:spLocks noGrp="1"/>
          </p:cNvSpPr>
          <p:nvPr>
            <p:ph type="body" sz="quarter" idx="37" hasCustomPrompt="1"/>
          </p:nvPr>
        </p:nvSpPr>
        <p:spPr>
          <a:xfrm>
            <a:off x="3643508" y="4784723"/>
            <a:ext cx="3761619" cy="1572988"/>
          </a:xfrm>
          <a:prstGeom prst="rect">
            <a:avLst/>
          </a:prstGeom>
        </p:spPr>
        <p:txBody>
          <a:bodyPr lIns="0" tIns="0" rIns="0" bIns="0" anchor="t">
            <a:noAutofit/>
          </a:bodyPr>
          <a:lstStyle>
            <a:lvl1pPr marL="0" indent="0">
              <a:lnSpc>
                <a:spcPct val="100000"/>
              </a:lnSpc>
              <a:spcBef>
                <a:spcPts val="0"/>
              </a:spcBef>
              <a:buFont typeface="Arial" panose="020B0604020202020204" pitchFamily="34" charset="0"/>
              <a:buNone/>
              <a:defRPr sz="2000" b="0" i="0">
                <a:solidFill>
                  <a:srgbClr val="012169"/>
                </a:solidFill>
                <a:latin typeface="+mn-lt"/>
                <a:cs typeface="Calibri" panose="020F0502020204030204" pitchFamily="34" charset="0"/>
              </a:defRPr>
            </a:lvl1pPr>
            <a:lvl2pPr marL="290513" indent="-163513">
              <a:lnSpc>
                <a:spcPct val="100000"/>
              </a:lnSpc>
              <a:buFont typeface="Courier New" panose="02070309020205020404" pitchFamily="49" charset="0"/>
              <a:buChar char="o"/>
              <a:tabLst/>
              <a:defRPr sz="1400" b="1">
                <a:solidFill>
                  <a:srgbClr val="012169"/>
                </a:solidFill>
                <a:latin typeface="+mn-lt"/>
                <a:cs typeface="Calibri" panose="020F0502020204030204" pitchFamily="34" charset="0"/>
              </a:defRPr>
            </a:lvl2pPr>
            <a:lvl3pPr marL="523875" indent="-163513">
              <a:lnSpc>
                <a:spcPct val="100000"/>
              </a:lnSpc>
              <a:buFont typeface="Wingdings" pitchFamily="2" charset="2"/>
              <a:buChar char="§"/>
              <a:tabLst/>
              <a:defRPr sz="1400">
                <a:solidFill>
                  <a:srgbClr val="012169"/>
                </a:solidFill>
                <a:latin typeface="+mn-lt"/>
                <a:cs typeface="Calibri" panose="020F0502020204030204" pitchFamily="34" charset="0"/>
              </a:defRPr>
            </a:lvl3pPr>
            <a:lvl4pPr marL="744538" indent="-163513">
              <a:lnSpc>
                <a:spcPct val="100000"/>
              </a:lnSpc>
              <a:tabLst/>
              <a:defRPr sz="1200">
                <a:solidFill>
                  <a:srgbClr val="012169"/>
                </a:solidFill>
                <a:latin typeface="+mn-lt"/>
                <a:cs typeface="Calibri" panose="020F0502020204030204" pitchFamily="34" charset="0"/>
              </a:defRPr>
            </a:lvl4pPr>
          </a:lstStyle>
          <a:p>
            <a:pPr lvl="0"/>
            <a:r>
              <a:rPr lang="en-US" dirty="0"/>
              <a:t>Text font is Calibri, 20pt in sentence case</a:t>
            </a:r>
          </a:p>
          <a:p>
            <a:pPr lvl="1"/>
            <a:r>
              <a:rPr lang="en-US" dirty="0"/>
              <a:t>List Font is Calibri Bold, 14pt</a:t>
            </a:r>
          </a:p>
          <a:p>
            <a:pPr lvl="2"/>
            <a:r>
              <a:rPr lang="en-US" dirty="0"/>
              <a:t>List Font is Calibri, 14pt</a:t>
            </a:r>
          </a:p>
          <a:p>
            <a:pPr lvl="3"/>
            <a:r>
              <a:rPr lang="en-US" dirty="0"/>
              <a:t>List Font is Calibri, 12pt</a:t>
            </a:r>
          </a:p>
        </p:txBody>
      </p:sp>
    </p:spTree>
    <p:extLst>
      <p:ext uri="{BB962C8B-B14F-4D97-AF65-F5344CB8AC3E}">
        <p14:creationId xmlns:p14="http://schemas.microsoft.com/office/powerpoint/2010/main" val="4216735625"/>
      </p:ext>
    </p:extLst>
  </p:cSld>
  <p:clrMapOvr>
    <a:masterClrMapping/>
  </p:clrMapOvr>
  <p:extLst>
    <p:ext uri="{DCECCB84-F9BA-43D5-87BE-67443E8EF086}">
      <p15:sldGuideLst xmlns:p15="http://schemas.microsoft.com/office/powerpoint/2012/main">
        <p15:guide id="1" pos="3840">
          <p15:clr>
            <a:srgbClr val="FBAE40"/>
          </p15:clr>
        </p15:guide>
      </p15:sldGuideLst>
    </p:ext>
  </p:extLst>
</p:sldLayout>
</file>

<file path=ppt/slideLayouts/slideLayout83.xml><?xml version="1.0" encoding="utf-8"?>
<p:sldLayout xmlns:a="http://schemas.openxmlformats.org/drawingml/2006/main" xmlns:r="http://schemas.openxmlformats.org/officeDocument/2006/relationships" xmlns:p="http://schemas.openxmlformats.org/presentationml/2006/main" preserve="1" userDrawn="1">
  <p:cSld name="Content+Media 6">
    <p:spTree>
      <p:nvGrpSpPr>
        <p:cNvPr id="1" name=""/>
        <p:cNvGrpSpPr/>
        <p:nvPr/>
      </p:nvGrpSpPr>
      <p:grpSpPr>
        <a:xfrm>
          <a:off x="0" y="0"/>
          <a:ext cx="0" cy="0"/>
          <a:chOff x="0" y="0"/>
          <a:chExt cx="0" cy="0"/>
        </a:xfrm>
      </p:grpSpPr>
      <p:sp>
        <p:nvSpPr>
          <p:cNvPr id="13" name="Rectangle 12">
            <a:extLst>
              <a:ext uri="{FF2B5EF4-FFF2-40B4-BE49-F238E27FC236}">
                <a16:creationId xmlns:a16="http://schemas.microsoft.com/office/drawing/2014/main" id="{87922A7B-75F4-461F-E45B-1237F0DC2A7C}"/>
              </a:ext>
            </a:extLst>
          </p:cNvPr>
          <p:cNvSpPr/>
          <p:nvPr userDrawn="1"/>
        </p:nvSpPr>
        <p:spPr>
          <a:xfrm>
            <a:off x="8127873" y="0"/>
            <a:ext cx="4064127" cy="6858000"/>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noAutofit/>
          </a:bodyPr>
          <a:lstStyle/>
          <a:p>
            <a:pPr algn="ctr"/>
            <a:endParaRPr lang="en-US"/>
          </a:p>
        </p:txBody>
      </p:sp>
      <p:sp>
        <p:nvSpPr>
          <p:cNvPr id="14" name="Freeform 13">
            <a:extLst>
              <a:ext uri="{FF2B5EF4-FFF2-40B4-BE49-F238E27FC236}">
                <a16:creationId xmlns:a16="http://schemas.microsoft.com/office/drawing/2014/main" id="{D2441236-5119-7A27-7127-C99F0568DC86}"/>
              </a:ext>
            </a:extLst>
          </p:cNvPr>
          <p:cNvSpPr/>
          <p:nvPr userDrawn="1"/>
        </p:nvSpPr>
        <p:spPr>
          <a:xfrm>
            <a:off x="0" y="0"/>
            <a:ext cx="4060643" cy="6858000"/>
          </a:xfrm>
          <a:custGeom>
            <a:avLst/>
            <a:gdLst>
              <a:gd name="connsiteX0" fmla="*/ 1879571 w 4060643"/>
              <a:gd name="connsiteY0" fmla="*/ 0 h 6858000"/>
              <a:gd name="connsiteX1" fmla="*/ 4060643 w 4060643"/>
              <a:gd name="connsiteY1" fmla="*/ 0 h 6858000"/>
              <a:gd name="connsiteX2" fmla="*/ 4060643 w 4060643"/>
              <a:gd name="connsiteY2" fmla="*/ 6858000 h 6858000"/>
              <a:gd name="connsiteX3" fmla="*/ 0 w 4060643"/>
              <a:gd name="connsiteY3" fmla="*/ 6858000 h 6858000"/>
              <a:gd name="connsiteX4" fmla="*/ 0 w 4060643"/>
              <a:gd name="connsiteY4" fmla="*/ 284143 h 6858000"/>
              <a:gd name="connsiteX5" fmla="*/ 1174825 w 4060643"/>
              <a:gd name="connsiteY5" fmla="*/ 284143 h 6858000"/>
              <a:gd name="connsiteX6" fmla="*/ 1808278 w 4060643"/>
              <a:gd name="connsiteY6" fmla="*/ 63424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60643" h="6858000">
                <a:moveTo>
                  <a:pt x="1879571" y="0"/>
                </a:moveTo>
                <a:lnTo>
                  <a:pt x="4060643" y="0"/>
                </a:lnTo>
                <a:lnTo>
                  <a:pt x="4060643" y="6858000"/>
                </a:lnTo>
                <a:lnTo>
                  <a:pt x="0" y="6858000"/>
                </a:lnTo>
                <a:lnTo>
                  <a:pt x="0" y="284143"/>
                </a:lnTo>
                <a:lnTo>
                  <a:pt x="1174825" y="284143"/>
                </a:lnTo>
                <a:cubicBezTo>
                  <a:pt x="1413424" y="284143"/>
                  <a:pt x="1634530" y="203458"/>
                  <a:pt x="1808278" y="63424"/>
                </a:cubicBezTo>
                <a:close/>
              </a:path>
            </a:pathLst>
          </a:cu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32" name="Freeform 31">
            <a:extLst>
              <a:ext uri="{FF2B5EF4-FFF2-40B4-BE49-F238E27FC236}">
                <a16:creationId xmlns:a16="http://schemas.microsoft.com/office/drawing/2014/main" id="{FEE7B414-919D-8E58-EED7-565E28C4C0EF}"/>
              </a:ext>
            </a:extLst>
          </p:cNvPr>
          <p:cNvSpPr/>
          <p:nvPr/>
        </p:nvSpPr>
        <p:spPr>
          <a:xfrm>
            <a:off x="-126" y="2276475"/>
            <a:ext cx="4064126" cy="4432172"/>
          </a:xfrm>
          <a:custGeom>
            <a:avLst/>
            <a:gdLst>
              <a:gd name="connsiteX0" fmla="*/ 4063746 w 4064126"/>
              <a:gd name="connsiteY0" fmla="*/ 127 h 4432172"/>
              <a:gd name="connsiteX1" fmla="*/ 1959610 w 4064126"/>
              <a:gd name="connsiteY1" fmla="*/ 127 h 4432172"/>
              <a:gd name="connsiteX2" fmla="*/ 0 w 4064126"/>
              <a:gd name="connsiteY2" fmla="*/ 699643 h 4432172"/>
              <a:gd name="connsiteX3" fmla="*/ 0 w 4064126"/>
              <a:gd name="connsiteY3" fmla="*/ 4432173 h 4432172"/>
              <a:gd name="connsiteX4" fmla="*/ 4064127 w 4064126"/>
              <a:gd name="connsiteY4" fmla="*/ 4432173 h 4432172"/>
              <a:gd name="connsiteX5" fmla="*/ 4063746 w 4064126"/>
              <a:gd name="connsiteY5" fmla="*/ 0 h 4432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64126" h="4432172">
                <a:moveTo>
                  <a:pt x="4063746" y="127"/>
                </a:moveTo>
                <a:lnTo>
                  <a:pt x="1959610" y="127"/>
                </a:lnTo>
                <a:cubicBezTo>
                  <a:pt x="1219962" y="127"/>
                  <a:pt x="531749" y="257175"/>
                  <a:pt x="0" y="699643"/>
                </a:cubicBezTo>
                <a:lnTo>
                  <a:pt x="0" y="4432173"/>
                </a:lnTo>
                <a:lnTo>
                  <a:pt x="4064127" y="4432173"/>
                </a:lnTo>
                <a:lnTo>
                  <a:pt x="4063746" y="0"/>
                </a:lnTo>
                <a:close/>
              </a:path>
            </a:pathLst>
          </a:custGeom>
          <a:solidFill>
            <a:srgbClr val="012169"/>
          </a:solidFill>
          <a:ln w="12700" cap="flat">
            <a:noFill/>
            <a:prstDash val="solid"/>
            <a:miter/>
          </a:ln>
        </p:spPr>
        <p:txBody>
          <a:bodyPr rtlCol="0" anchor="ctr">
            <a:noAutofit/>
          </a:bodyPr>
          <a:lstStyle/>
          <a:p>
            <a:endParaRPr lang="en-US"/>
          </a:p>
        </p:txBody>
      </p:sp>
      <p:sp>
        <p:nvSpPr>
          <p:cNvPr id="4" name="Proprietary Statement">
            <a:extLst>
              <a:ext uri="{FF2B5EF4-FFF2-40B4-BE49-F238E27FC236}">
                <a16:creationId xmlns:a16="http://schemas.microsoft.com/office/drawing/2014/main" id="{52A3AED5-9705-733E-BA45-E192566ECCDA}"/>
              </a:ext>
            </a:extLst>
          </p:cNvPr>
          <p:cNvSpPr txBox="1"/>
          <p:nvPr userDrawn="1"/>
        </p:nvSpPr>
        <p:spPr>
          <a:xfrm rot="5400000">
            <a:off x="11015684" y="1173468"/>
            <a:ext cx="1949939" cy="275129"/>
          </a:xfrm>
          <a:prstGeom prst="rect">
            <a:avLst/>
          </a:prstGeom>
          <a:noFill/>
        </p:spPr>
        <p:txBody>
          <a:bodyPr wrap="square" rtlCol="0">
            <a:noAutofit/>
          </a:bodyPr>
          <a:lstStyle/>
          <a:p>
            <a:r>
              <a:rPr lang="en-US" sz="800" dirty="0">
                <a:solidFill>
                  <a:srgbClr val="012169"/>
                </a:solidFill>
                <a:latin typeface="+mn-lt"/>
                <a:cs typeface="Calibri" panose="020F0502020204030204" pitchFamily="34" charset="0"/>
              </a:rPr>
              <a:t>Proprietary business information of ADM.</a:t>
            </a:r>
          </a:p>
        </p:txBody>
      </p:sp>
      <p:pic>
        <p:nvPicPr>
          <p:cNvPr id="49" name="Value Chain">
            <a:extLst>
              <a:ext uri="{FF2B5EF4-FFF2-40B4-BE49-F238E27FC236}">
                <a16:creationId xmlns:a16="http://schemas.microsoft.com/office/drawing/2014/main" id="{7DC6DC61-75CE-441F-81BE-72C4DA8DD053}"/>
              </a:ext>
            </a:extLst>
          </p:cNvPr>
          <p:cNvPicPr>
            <a:picLocks noChangeAspect="1"/>
          </p:cNvPicPr>
          <p:nvPr userDrawn="1"/>
        </p:nvPicPr>
        <p:blipFill>
          <a:blip r:embed="rId2"/>
          <a:stretch>
            <a:fillRect/>
          </a:stretch>
        </p:blipFill>
        <p:spPr>
          <a:xfrm>
            <a:off x="0" y="6705600"/>
            <a:ext cx="12192000" cy="152400"/>
          </a:xfrm>
          <a:prstGeom prst="rect">
            <a:avLst/>
          </a:prstGeom>
        </p:spPr>
      </p:pic>
      <p:sp>
        <p:nvSpPr>
          <p:cNvPr id="53" name="Picture Placeholder 52">
            <a:extLst>
              <a:ext uri="{FF2B5EF4-FFF2-40B4-BE49-F238E27FC236}">
                <a16:creationId xmlns:a16="http://schemas.microsoft.com/office/drawing/2014/main" id="{8276AC32-6AF2-D4C3-BF09-EA1631B59925}"/>
              </a:ext>
            </a:extLst>
          </p:cNvPr>
          <p:cNvSpPr>
            <a:spLocks noGrp="1"/>
          </p:cNvSpPr>
          <p:nvPr>
            <p:ph type="pic" sz="quarter" idx="23"/>
          </p:nvPr>
        </p:nvSpPr>
        <p:spPr>
          <a:xfrm>
            <a:off x="4063873" y="3176"/>
            <a:ext cx="4064000" cy="6702425"/>
          </a:xfrm>
          <a:custGeom>
            <a:avLst/>
            <a:gdLst>
              <a:gd name="connsiteX0" fmla="*/ 0 w 4064000"/>
              <a:gd name="connsiteY0" fmla="*/ 0 h 6702425"/>
              <a:gd name="connsiteX1" fmla="*/ 4064000 w 4064000"/>
              <a:gd name="connsiteY1" fmla="*/ 0 h 6702425"/>
              <a:gd name="connsiteX2" fmla="*/ 4064000 w 4064000"/>
              <a:gd name="connsiteY2" fmla="*/ 6702425 h 6702425"/>
              <a:gd name="connsiteX3" fmla="*/ 0 w 4064000"/>
              <a:gd name="connsiteY3" fmla="*/ 6702425 h 6702425"/>
            </a:gdLst>
            <a:ahLst/>
            <a:cxnLst>
              <a:cxn ang="0">
                <a:pos x="connsiteX0" y="connsiteY0"/>
              </a:cxn>
              <a:cxn ang="0">
                <a:pos x="connsiteX1" y="connsiteY1"/>
              </a:cxn>
              <a:cxn ang="0">
                <a:pos x="connsiteX2" y="connsiteY2"/>
              </a:cxn>
              <a:cxn ang="0">
                <a:pos x="connsiteX3" y="connsiteY3"/>
              </a:cxn>
            </a:cxnLst>
            <a:rect l="l" t="t" r="r" b="b"/>
            <a:pathLst>
              <a:path w="4064000" h="6702425">
                <a:moveTo>
                  <a:pt x="0" y="0"/>
                </a:moveTo>
                <a:lnTo>
                  <a:pt x="4064000" y="0"/>
                </a:lnTo>
                <a:lnTo>
                  <a:pt x="4064000" y="6702425"/>
                </a:lnTo>
                <a:lnTo>
                  <a:pt x="0" y="6702425"/>
                </a:lnTo>
                <a:close/>
              </a:path>
            </a:pathLst>
          </a:custGeom>
          <a:pattFill prst="pct20">
            <a:fgClr>
              <a:srgbClr val="012169"/>
            </a:fgClr>
            <a:bgClr>
              <a:schemeClr val="bg1"/>
            </a:bgClr>
          </a:pattFill>
        </p:spPr>
        <p:txBody>
          <a:bodyPr wrap="square" anchor="ctr">
            <a:noAutofit/>
          </a:bodyPr>
          <a:lstStyle>
            <a:lvl1pPr marL="0" indent="0" algn="ctr">
              <a:buNone/>
              <a:defRPr sz="2000" b="1">
                <a:solidFill>
                  <a:srgbClr val="012169"/>
                </a:solidFill>
                <a:latin typeface="Calibri" panose="020F0502020204030204" pitchFamily="34" charset="0"/>
                <a:cs typeface="Calibri" panose="020F0502020204030204" pitchFamily="34" charset="0"/>
              </a:defRPr>
            </a:lvl1pPr>
          </a:lstStyle>
          <a:p>
            <a:r>
              <a:rPr lang="en-US"/>
              <a:t>Click icon to add picture</a:t>
            </a:r>
          </a:p>
        </p:txBody>
      </p:sp>
      <p:sp>
        <p:nvSpPr>
          <p:cNvPr id="59" name="Title">
            <a:extLst>
              <a:ext uri="{FF2B5EF4-FFF2-40B4-BE49-F238E27FC236}">
                <a16:creationId xmlns:a16="http://schemas.microsoft.com/office/drawing/2014/main" id="{079E46C7-A775-E3F8-3268-ACF3A0A734AB}"/>
              </a:ext>
            </a:extLst>
          </p:cNvPr>
          <p:cNvSpPr>
            <a:spLocks noGrp="1"/>
          </p:cNvSpPr>
          <p:nvPr>
            <p:ph type="body" sz="quarter" idx="29" hasCustomPrompt="1"/>
          </p:nvPr>
        </p:nvSpPr>
        <p:spPr>
          <a:xfrm>
            <a:off x="350697" y="652001"/>
            <a:ext cx="3350190" cy="1292662"/>
          </a:xfrm>
          <a:prstGeom prst="rect">
            <a:avLst/>
          </a:prstGeom>
        </p:spPr>
        <p:txBody>
          <a:bodyPr wrap="square" lIns="0" tIns="0" rIns="0" bIns="0">
            <a:noAutofit/>
          </a:bodyPr>
          <a:lstStyle>
            <a:lvl1pPr marL="0" indent="0">
              <a:lnSpc>
                <a:spcPct val="100000"/>
              </a:lnSpc>
              <a:spcBef>
                <a:spcPts val="0"/>
              </a:spcBef>
              <a:buNone/>
              <a:defRPr b="1" i="0">
                <a:solidFill>
                  <a:srgbClr val="012169"/>
                </a:solidFill>
                <a:latin typeface="+mj-lt"/>
              </a:defRPr>
            </a:lvl1pPr>
          </a:lstStyle>
          <a:p>
            <a:pPr lvl="0"/>
            <a:r>
              <a:rPr lang="en-US" dirty="0"/>
              <a:t>Title Font is </a:t>
            </a:r>
            <a:br>
              <a:rPr lang="en-US" dirty="0"/>
            </a:br>
            <a:r>
              <a:rPr lang="en-US" dirty="0"/>
              <a:t>Sitka Text Bold, </a:t>
            </a:r>
            <a:br>
              <a:rPr lang="en-US" dirty="0"/>
            </a:br>
            <a:r>
              <a:rPr lang="en-US" dirty="0"/>
              <a:t>28pt in Title Case</a:t>
            </a:r>
          </a:p>
        </p:txBody>
      </p:sp>
      <p:sp>
        <p:nvSpPr>
          <p:cNvPr id="60" name="Section Header">
            <a:extLst>
              <a:ext uri="{FF2B5EF4-FFF2-40B4-BE49-F238E27FC236}">
                <a16:creationId xmlns:a16="http://schemas.microsoft.com/office/drawing/2014/main" id="{0CB3C087-5BCE-786F-0B1C-0201ECC66459}"/>
              </a:ext>
            </a:extLst>
          </p:cNvPr>
          <p:cNvSpPr>
            <a:spLocks noGrp="1"/>
          </p:cNvSpPr>
          <p:nvPr>
            <p:ph type="body" sz="quarter" idx="30" hasCustomPrompt="1"/>
          </p:nvPr>
        </p:nvSpPr>
        <p:spPr>
          <a:xfrm>
            <a:off x="351301" y="351423"/>
            <a:ext cx="3360418" cy="169277"/>
          </a:xfrm>
          <a:prstGeom prst="rect">
            <a:avLst/>
          </a:prstGeom>
        </p:spPr>
        <p:txBody>
          <a:bodyPr wrap="square" lIns="0" tIns="0" rIns="0" bIns="0">
            <a:noAutofit/>
          </a:bodyPr>
          <a:lstStyle>
            <a:lvl1pPr marL="0" indent="0">
              <a:lnSpc>
                <a:spcPct val="100000"/>
              </a:lnSpc>
              <a:spcBef>
                <a:spcPts val="0"/>
              </a:spcBef>
              <a:buNone/>
              <a:defRPr sz="1100" b="1">
                <a:solidFill>
                  <a:srgbClr val="DC582A"/>
                </a:solidFill>
              </a:defRPr>
            </a:lvl1pPr>
          </a:lstStyle>
          <a:p>
            <a:pPr lvl="0"/>
            <a:r>
              <a:rPr lang="en-US" dirty="0"/>
              <a:t>Section Header Font is Calibri Bold, 11pt</a:t>
            </a:r>
          </a:p>
        </p:txBody>
      </p:sp>
      <p:sp>
        <p:nvSpPr>
          <p:cNvPr id="2" name="Page Number">
            <a:extLst>
              <a:ext uri="{FF2B5EF4-FFF2-40B4-BE49-F238E27FC236}">
                <a16:creationId xmlns:a16="http://schemas.microsoft.com/office/drawing/2014/main" id="{6D4DA28D-88E1-E9BA-9D57-D793759B2B1E}"/>
              </a:ext>
            </a:extLst>
          </p:cNvPr>
          <p:cNvSpPr txBox="1"/>
          <p:nvPr userDrawn="1"/>
        </p:nvSpPr>
        <p:spPr>
          <a:xfrm>
            <a:off x="11725057" y="76801"/>
            <a:ext cx="583933" cy="153888"/>
          </a:xfrm>
          <a:prstGeom prst="rect">
            <a:avLst/>
          </a:prstGeom>
          <a:noFill/>
        </p:spPr>
        <p:txBody>
          <a:bodyPr wrap="square" lIns="0" tIns="0" rIns="0" bIns="0" rtlCol="0" anchor="ctr" anchorCtr="0">
            <a:noAutofit/>
          </a:bodyPr>
          <a:lstStyle/>
          <a:p>
            <a:pPr algn="ctr"/>
            <a:fld id="{B49023F9-1F1A-4EC8-9204-C35E5AB6C15C}" type="slidenum">
              <a:rPr lang="en-US" sz="1000" smtClean="0">
                <a:solidFill>
                  <a:srgbClr val="012169"/>
                </a:solidFill>
                <a:latin typeface="+mj-lt"/>
              </a:rPr>
              <a:pPr algn="ctr"/>
              <a:t>‹#›</a:t>
            </a:fld>
            <a:endParaRPr lang="en-US" sz="1000">
              <a:solidFill>
                <a:srgbClr val="012169"/>
              </a:solidFill>
              <a:latin typeface="+mj-lt"/>
            </a:endParaRPr>
          </a:p>
        </p:txBody>
      </p:sp>
      <p:sp>
        <p:nvSpPr>
          <p:cNvPr id="5" name="Copy">
            <a:extLst>
              <a:ext uri="{FF2B5EF4-FFF2-40B4-BE49-F238E27FC236}">
                <a16:creationId xmlns:a16="http://schemas.microsoft.com/office/drawing/2014/main" id="{5A6C506A-CC22-7503-5961-14D334274887}"/>
              </a:ext>
            </a:extLst>
          </p:cNvPr>
          <p:cNvSpPr>
            <a:spLocks noGrp="1"/>
          </p:cNvSpPr>
          <p:nvPr>
            <p:ph type="body" sz="quarter" idx="36" hasCustomPrompt="1"/>
          </p:nvPr>
        </p:nvSpPr>
        <p:spPr>
          <a:xfrm>
            <a:off x="8494109" y="336063"/>
            <a:ext cx="3355751" cy="6015280"/>
          </a:xfrm>
          <a:prstGeom prst="rect">
            <a:avLst/>
          </a:prstGeom>
        </p:spPr>
        <p:txBody>
          <a:bodyPr lIns="0" tIns="0" rIns="0" bIns="0" anchor="t">
            <a:noAutofit/>
          </a:bodyPr>
          <a:lstStyle>
            <a:lvl1pPr marL="0" indent="0">
              <a:lnSpc>
                <a:spcPct val="100000"/>
              </a:lnSpc>
              <a:spcBef>
                <a:spcPts val="0"/>
              </a:spcBef>
              <a:buFont typeface="Arial" panose="020B0604020202020204" pitchFamily="34" charset="0"/>
              <a:buNone/>
              <a:defRPr sz="2000" b="0" i="0">
                <a:solidFill>
                  <a:srgbClr val="012169"/>
                </a:solidFill>
                <a:latin typeface="+mn-lt"/>
                <a:cs typeface="Calibri" panose="020F0502020204030204" pitchFamily="34" charset="0"/>
              </a:defRPr>
            </a:lvl1pPr>
            <a:lvl2pPr marL="290513" indent="-163513">
              <a:lnSpc>
                <a:spcPct val="100000"/>
              </a:lnSpc>
              <a:buFont typeface="Courier New" panose="02070309020205020404" pitchFamily="49" charset="0"/>
              <a:buChar char="o"/>
              <a:tabLst/>
              <a:defRPr sz="1400" b="1">
                <a:solidFill>
                  <a:srgbClr val="012169"/>
                </a:solidFill>
                <a:latin typeface="+mn-lt"/>
                <a:cs typeface="Calibri" panose="020F0502020204030204" pitchFamily="34" charset="0"/>
              </a:defRPr>
            </a:lvl2pPr>
            <a:lvl3pPr marL="523875" indent="-163513">
              <a:lnSpc>
                <a:spcPct val="100000"/>
              </a:lnSpc>
              <a:buFont typeface="Wingdings" pitchFamily="2" charset="2"/>
              <a:buChar char="§"/>
              <a:tabLst/>
              <a:defRPr sz="1400">
                <a:solidFill>
                  <a:srgbClr val="012169"/>
                </a:solidFill>
                <a:latin typeface="+mn-lt"/>
                <a:cs typeface="Calibri" panose="020F0502020204030204" pitchFamily="34" charset="0"/>
              </a:defRPr>
            </a:lvl3pPr>
            <a:lvl4pPr marL="744538" indent="-163513">
              <a:lnSpc>
                <a:spcPct val="100000"/>
              </a:lnSpc>
              <a:tabLst/>
              <a:defRPr sz="1200">
                <a:solidFill>
                  <a:srgbClr val="012169"/>
                </a:solidFill>
                <a:latin typeface="+mn-lt"/>
                <a:cs typeface="Calibri" panose="020F0502020204030204" pitchFamily="34" charset="0"/>
              </a:defRPr>
            </a:lvl4pPr>
          </a:lstStyle>
          <a:p>
            <a:pPr lvl="0"/>
            <a:r>
              <a:rPr lang="en-US" dirty="0"/>
              <a:t>Text font is Calibri, 20pt in sentence case</a:t>
            </a:r>
          </a:p>
          <a:p>
            <a:pPr lvl="1"/>
            <a:r>
              <a:rPr lang="en-US" dirty="0"/>
              <a:t>List Font is Calibri Bold, 14pt</a:t>
            </a:r>
          </a:p>
          <a:p>
            <a:pPr lvl="2"/>
            <a:r>
              <a:rPr lang="en-US" dirty="0"/>
              <a:t>List Font is Calibri, 14pt</a:t>
            </a:r>
          </a:p>
          <a:p>
            <a:pPr lvl="3"/>
            <a:r>
              <a:rPr lang="en-US" dirty="0"/>
              <a:t>List Font is Calibri, 12pt</a:t>
            </a:r>
          </a:p>
        </p:txBody>
      </p:sp>
      <p:sp>
        <p:nvSpPr>
          <p:cNvPr id="7" name="Copy">
            <a:extLst>
              <a:ext uri="{FF2B5EF4-FFF2-40B4-BE49-F238E27FC236}">
                <a16:creationId xmlns:a16="http://schemas.microsoft.com/office/drawing/2014/main" id="{E87145A1-E7DC-5012-668F-B4CE7DAA2BEE}"/>
              </a:ext>
            </a:extLst>
          </p:cNvPr>
          <p:cNvSpPr>
            <a:spLocks noGrp="1"/>
          </p:cNvSpPr>
          <p:nvPr>
            <p:ph type="body" sz="quarter" idx="37" hasCustomPrompt="1"/>
          </p:nvPr>
        </p:nvSpPr>
        <p:spPr>
          <a:xfrm>
            <a:off x="351585" y="3101731"/>
            <a:ext cx="3360105" cy="3249611"/>
          </a:xfrm>
          <a:prstGeom prst="rect">
            <a:avLst/>
          </a:prstGeom>
        </p:spPr>
        <p:txBody>
          <a:bodyPr lIns="0" tIns="0" rIns="0" bIns="0" anchor="t">
            <a:noAutofit/>
          </a:bodyPr>
          <a:lstStyle>
            <a:lvl1pPr marL="0" indent="0">
              <a:lnSpc>
                <a:spcPct val="100000"/>
              </a:lnSpc>
              <a:spcBef>
                <a:spcPts val="0"/>
              </a:spcBef>
              <a:buFont typeface="Arial" panose="020B0604020202020204" pitchFamily="34" charset="0"/>
              <a:buNone/>
              <a:defRPr sz="2000" b="0" i="0">
                <a:solidFill>
                  <a:schemeClr val="bg1"/>
                </a:solidFill>
                <a:latin typeface="+mn-lt"/>
                <a:cs typeface="Calibri" panose="020F0502020204030204" pitchFamily="34" charset="0"/>
              </a:defRPr>
            </a:lvl1pPr>
            <a:lvl2pPr marL="290513" indent="-163513">
              <a:lnSpc>
                <a:spcPct val="100000"/>
              </a:lnSpc>
              <a:buFont typeface="Courier New" panose="02070309020205020404" pitchFamily="49" charset="0"/>
              <a:buChar char="o"/>
              <a:tabLst/>
              <a:defRPr sz="1400" b="1">
                <a:solidFill>
                  <a:schemeClr val="bg1"/>
                </a:solidFill>
                <a:latin typeface="+mn-lt"/>
                <a:cs typeface="Calibri" panose="020F0502020204030204" pitchFamily="34" charset="0"/>
              </a:defRPr>
            </a:lvl2pPr>
            <a:lvl3pPr marL="523875" indent="-163513">
              <a:lnSpc>
                <a:spcPct val="100000"/>
              </a:lnSpc>
              <a:buFont typeface="Wingdings" pitchFamily="2" charset="2"/>
              <a:buChar char="§"/>
              <a:tabLst/>
              <a:defRPr sz="1400">
                <a:solidFill>
                  <a:schemeClr val="bg1"/>
                </a:solidFill>
                <a:latin typeface="+mn-lt"/>
                <a:cs typeface="Calibri" panose="020F0502020204030204" pitchFamily="34" charset="0"/>
              </a:defRPr>
            </a:lvl3pPr>
            <a:lvl4pPr marL="744538" indent="-163513">
              <a:lnSpc>
                <a:spcPct val="100000"/>
              </a:lnSpc>
              <a:tabLst/>
              <a:defRPr sz="1200">
                <a:solidFill>
                  <a:schemeClr val="bg1"/>
                </a:solidFill>
                <a:latin typeface="+mn-lt"/>
                <a:cs typeface="Calibri" panose="020F0502020204030204" pitchFamily="34" charset="0"/>
              </a:defRPr>
            </a:lvl4pPr>
          </a:lstStyle>
          <a:p>
            <a:pPr lvl="0"/>
            <a:r>
              <a:rPr lang="en-US" dirty="0"/>
              <a:t>Text font is Calibri, 20pt in sentence case</a:t>
            </a:r>
          </a:p>
          <a:p>
            <a:pPr lvl="1"/>
            <a:r>
              <a:rPr lang="en-US" dirty="0"/>
              <a:t>List Font is Calibri Bold, 14pt</a:t>
            </a:r>
          </a:p>
          <a:p>
            <a:pPr lvl="2"/>
            <a:r>
              <a:rPr lang="en-US" dirty="0"/>
              <a:t>List Font is Calibri, 14pt</a:t>
            </a:r>
          </a:p>
          <a:p>
            <a:pPr lvl="3"/>
            <a:r>
              <a:rPr lang="en-US" dirty="0"/>
              <a:t>List Font is Calibri, 12pt</a:t>
            </a:r>
          </a:p>
        </p:txBody>
      </p:sp>
    </p:spTree>
    <p:extLst>
      <p:ext uri="{BB962C8B-B14F-4D97-AF65-F5344CB8AC3E}">
        <p14:creationId xmlns:p14="http://schemas.microsoft.com/office/powerpoint/2010/main" val="3236991607"/>
      </p:ext>
    </p:extLst>
  </p:cSld>
  <p:clrMapOvr>
    <a:masterClrMapping/>
  </p:clrMapOvr>
  <p:extLst>
    <p:ext uri="{DCECCB84-F9BA-43D5-87BE-67443E8EF086}">
      <p15:sldGuideLst xmlns:p15="http://schemas.microsoft.com/office/powerpoint/2012/main">
        <p15:guide id="1" pos="3840">
          <p15:clr>
            <a:srgbClr val="FBAE40"/>
          </p15:clr>
        </p15:guide>
      </p15:sldGuideLst>
    </p:ext>
  </p:extLst>
</p:sldLayout>
</file>

<file path=ppt/slideLayouts/slideLayout84.xml><?xml version="1.0" encoding="utf-8"?>
<p:sldLayout xmlns:a="http://schemas.openxmlformats.org/drawingml/2006/main" xmlns:r="http://schemas.openxmlformats.org/officeDocument/2006/relationships" xmlns:p="http://schemas.openxmlformats.org/presentationml/2006/main" preserve="1" userDrawn="1">
  <p:cSld name="Content+Media 6b">
    <p:spTree>
      <p:nvGrpSpPr>
        <p:cNvPr id="1" name=""/>
        <p:cNvGrpSpPr/>
        <p:nvPr/>
      </p:nvGrpSpPr>
      <p:grpSpPr>
        <a:xfrm>
          <a:off x="0" y="0"/>
          <a:ext cx="0" cy="0"/>
          <a:chOff x="0" y="0"/>
          <a:chExt cx="0" cy="0"/>
        </a:xfrm>
      </p:grpSpPr>
      <p:sp>
        <p:nvSpPr>
          <p:cNvPr id="13" name="Rectangle 12">
            <a:extLst>
              <a:ext uri="{FF2B5EF4-FFF2-40B4-BE49-F238E27FC236}">
                <a16:creationId xmlns:a16="http://schemas.microsoft.com/office/drawing/2014/main" id="{87922A7B-75F4-461F-E45B-1237F0DC2A7C}"/>
              </a:ext>
            </a:extLst>
          </p:cNvPr>
          <p:cNvSpPr/>
          <p:nvPr userDrawn="1"/>
        </p:nvSpPr>
        <p:spPr>
          <a:xfrm>
            <a:off x="8127873" y="0"/>
            <a:ext cx="4064127" cy="6858000"/>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noAutofit/>
          </a:bodyPr>
          <a:lstStyle/>
          <a:p>
            <a:pPr algn="ctr"/>
            <a:endParaRPr lang="en-US"/>
          </a:p>
        </p:txBody>
      </p:sp>
      <p:sp>
        <p:nvSpPr>
          <p:cNvPr id="14" name="Freeform 13">
            <a:extLst>
              <a:ext uri="{FF2B5EF4-FFF2-40B4-BE49-F238E27FC236}">
                <a16:creationId xmlns:a16="http://schemas.microsoft.com/office/drawing/2014/main" id="{D2441236-5119-7A27-7127-C99F0568DC86}"/>
              </a:ext>
            </a:extLst>
          </p:cNvPr>
          <p:cNvSpPr/>
          <p:nvPr userDrawn="1"/>
        </p:nvSpPr>
        <p:spPr>
          <a:xfrm>
            <a:off x="0" y="0"/>
            <a:ext cx="4060643" cy="6858000"/>
          </a:xfrm>
          <a:custGeom>
            <a:avLst/>
            <a:gdLst>
              <a:gd name="connsiteX0" fmla="*/ 1879571 w 4060643"/>
              <a:gd name="connsiteY0" fmla="*/ 0 h 6858000"/>
              <a:gd name="connsiteX1" fmla="*/ 4060643 w 4060643"/>
              <a:gd name="connsiteY1" fmla="*/ 0 h 6858000"/>
              <a:gd name="connsiteX2" fmla="*/ 4060643 w 4060643"/>
              <a:gd name="connsiteY2" fmla="*/ 6858000 h 6858000"/>
              <a:gd name="connsiteX3" fmla="*/ 0 w 4060643"/>
              <a:gd name="connsiteY3" fmla="*/ 6858000 h 6858000"/>
              <a:gd name="connsiteX4" fmla="*/ 0 w 4060643"/>
              <a:gd name="connsiteY4" fmla="*/ 284143 h 6858000"/>
              <a:gd name="connsiteX5" fmla="*/ 1174825 w 4060643"/>
              <a:gd name="connsiteY5" fmla="*/ 284143 h 6858000"/>
              <a:gd name="connsiteX6" fmla="*/ 1808278 w 4060643"/>
              <a:gd name="connsiteY6" fmla="*/ 63424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60643" h="6858000">
                <a:moveTo>
                  <a:pt x="1879571" y="0"/>
                </a:moveTo>
                <a:lnTo>
                  <a:pt x="4060643" y="0"/>
                </a:lnTo>
                <a:lnTo>
                  <a:pt x="4060643" y="6858000"/>
                </a:lnTo>
                <a:lnTo>
                  <a:pt x="0" y="6858000"/>
                </a:lnTo>
                <a:lnTo>
                  <a:pt x="0" y="284143"/>
                </a:lnTo>
                <a:lnTo>
                  <a:pt x="1174825" y="284143"/>
                </a:lnTo>
                <a:cubicBezTo>
                  <a:pt x="1413424" y="284143"/>
                  <a:pt x="1634530" y="203458"/>
                  <a:pt x="1808278" y="63424"/>
                </a:cubicBezTo>
                <a:close/>
              </a:path>
            </a:pathLst>
          </a:cu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32" name="Freeform 31">
            <a:extLst>
              <a:ext uri="{FF2B5EF4-FFF2-40B4-BE49-F238E27FC236}">
                <a16:creationId xmlns:a16="http://schemas.microsoft.com/office/drawing/2014/main" id="{FEE7B414-919D-8E58-EED7-565E28C4C0EF}"/>
              </a:ext>
            </a:extLst>
          </p:cNvPr>
          <p:cNvSpPr/>
          <p:nvPr/>
        </p:nvSpPr>
        <p:spPr>
          <a:xfrm>
            <a:off x="-126" y="2276475"/>
            <a:ext cx="4064126" cy="4432172"/>
          </a:xfrm>
          <a:custGeom>
            <a:avLst/>
            <a:gdLst>
              <a:gd name="connsiteX0" fmla="*/ 4063746 w 4064126"/>
              <a:gd name="connsiteY0" fmla="*/ 127 h 4432172"/>
              <a:gd name="connsiteX1" fmla="*/ 1959610 w 4064126"/>
              <a:gd name="connsiteY1" fmla="*/ 127 h 4432172"/>
              <a:gd name="connsiteX2" fmla="*/ 0 w 4064126"/>
              <a:gd name="connsiteY2" fmla="*/ 699643 h 4432172"/>
              <a:gd name="connsiteX3" fmla="*/ 0 w 4064126"/>
              <a:gd name="connsiteY3" fmla="*/ 4432173 h 4432172"/>
              <a:gd name="connsiteX4" fmla="*/ 4064127 w 4064126"/>
              <a:gd name="connsiteY4" fmla="*/ 4432173 h 4432172"/>
              <a:gd name="connsiteX5" fmla="*/ 4063746 w 4064126"/>
              <a:gd name="connsiteY5" fmla="*/ 0 h 4432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64126" h="4432172">
                <a:moveTo>
                  <a:pt x="4063746" y="127"/>
                </a:moveTo>
                <a:lnTo>
                  <a:pt x="1959610" y="127"/>
                </a:lnTo>
                <a:cubicBezTo>
                  <a:pt x="1219962" y="127"/>
                  <a:pt x="531749" y="257175"/>
                  <a:pt x="0" y="699643"/>
                </a:cubicBezTo>
                <a:lnTo>
                  <a:pt x="0" y="4432173"/>
                </a:lnTo>
                <a:lnTo>
                  <a:pt x="4064127" y="4432173"/>
                </a:lnTo>
                <a:lnTo>
                  <a:pt x="4063746" y="0"/>
                </a:lnTo>
                <a:close/>
              </a:path>
            </a:pathLst>
          </a:custGeom>
          <a:solidFill>
            <a:srgbClr val="A3D300"/>
          </a:solidFill>
          <a:ln w="12700" cap="flat">
            <a:noFill/>
            <a:prstDash val="solid"/>
            <a:miter/>
          </a:ln>
        </p:spPr>
        <p:txBody>
          <a:bodyPr rtlCol="0" anchor="ctr">
            <a:noAutofit/>
          </a:bodyPr>
          <a:lstStyle/>
          <a:p>
            <a:endParaRPr lang="en-US"/>
          </a:p>
        </p:txBody>
      </p:sp>
      <p:sp>
        <p:nvSpPr>
          <p:cNvPr id="4" name="Proprietary Statement">
            <a:extLst>
              <a:ext uri="{FF2B5EF4-FFF2-40B4-BE49-F238E27FC236}">
                <a16:creationId xmlns:a16="http://schemas.microsoft.com/office/drawing/2014/main" id="{52A3AED5-9705-733E-BA45-E192566ECCDA}"/>
              </a:ext>
            </a:extLst>
          </p:cNvPr>
          <p:cNvSpPr txBox="1"/>
          <p:nvPr userDrawn="1"/>
        </p:nvSpPr>
        <p:spPr>
          <a:xfrm rot="5400000">
            <a:off x="11015684" y="1173468"/>
            <a:ext cx="1949939" cy="275129"/>
          </a:xfrm>
          <a:prstGeom prst="rect">
            <a:avLst/>
          </a:prstGeom>
          <a:noFill/>
        </p:spPr>
        <p:txBody>
          <a:bodyPr wrap="square" rtlCol="0">
            <a:noAutofit/>
          </a:bodyPr>
          <a:lstStyle/>
          <a:p>
            <a:r>
              <a:rPr lang="en-US" sz="800" dirty="0">
                <a:solidFill>
                  <a:srgbClr val="012169"/>
                </a:solidFill>
                <a:latin typeface="+mn-lt"/>
                <a:cs typeface="Calibri" panose="020F0502020204030204" pitchFamily="34" charset="0"/>
              </a:rPr>
              <a:t>Proprietary business information of ADM.</a:t>
            </a:r>
          </a:p>
        </p:txBody>
      </p:sp>
      <p:pic>
        <p:nvPicPr>
          <p:cNvPr id="49" name="Value Chain">
            <a:extLst>
              <a:ext uri="{FF2B5EF4-FFF2-40B4-BE49-F238E27FC236}">
                <a16:creationId xmlns:a16="http://schemas.microsoft.com/office/drawing/2014/main" id="{7DC6DC61-75CE-441F-81BE-72C4DA8DD053}"/>
              </a:ext>
            </a:extLst>
          </p:cNvPr>
          <p:cNvPicPr>
            <a:picLocks noChangeAspect="1"/>
          </p:cNvPicPr>
          <p:nvPr userDrawn="1"/>
        </p:nvPicPr>
        <p:blipFill>
          <a:blip r:embed="rId2"/>
          <a:stretch>
            <a:fillRect/>
          </a:stretch>
        </p:blipFill>
        <p:spPr>
          <a:xfrm>
            <a:off x="0" y="6705600"/>
            <a:ext cx="12192000" cy="152400"/>
          </a:xfrm>
          <a:prstGeom prst="rect">
            <a:avLst/>
          </a:prstGeom>
        </p:spPr>
      </p:pic>
      <p:sp>
        <p:nvSpPr>
          <p:cNvPr id="53" name="Picture Placeholder 52">
            <a:extLst>
              <a:ext uri="{FF2B5EF4-FFF2-40B4-BE49-F238E27FC236}">
                <a16:creationId xmlns:a16="http://schemas.microsoft.com/office/drawing/2014/main" id="{8276AC32-6AF2-D4C3-BF09-EA1631B59925}"/>
              </a:ext>
            </a:extLst>
          </p:cNvPr>
          <p:cNvSpPr>
            <a:spLocks noGrp="1"/>
          </p:cNvSpPr>
          <p:nvPr>
            <p:ph type="pic" sz="quarter" idx="23"/>
          </p:nvPr>
        </p:nvSpPr>
        <p:spPr>
          <a:xfrm>
            <a:off x="4063873" y="3176"/>
            <a:ext cx="4064000" cy="6702425"/>
          </a:xfrm>
          <a:custGeom>
            <a:avLst/>
            <a:gdLst>
              <a:gd name="connsiteX0" fmla="*/ 0 w 4064000"/>
              <a:gd name="connsiteY0" fmla="*/ 0 h 6702425"/>
              <a:gd name="connsiteX1" fmla="*/ 4064000 w 4064000"/>
              <a:gd name="connsiteY1" fmla="*/ 0 h 6702425"/>
              <a:gd name="connsiteX2" fmla="*/ 4064000 w 4064000"/>
              <a:gd name="connsiteY2" fmla="*/ 6702425 h 6702425"/>
              <a:gd name="connsiteX3" fmla="*/ 0 w 4064000"/>
              <a:gd name="connsiteY3" fmla="*/ 6702425 h 6702425"/>
            </a:gdLst>
            <a:ahLst/>
            <a:cxnLst>
              <a:cxn ang="0">
                <a:pos x="connsiteX0" y="connsiteY0"/>
              </a:cxn>
              <a:cxn ang="0">
                <a:pos x="connsiteX1" y="connsiteY1"/>
              </a:cxn>
              <a:cxn ang="0">
                <a:pos x="connsiteX2" y="connsiteY2"/>
              </a:cxn>
              <a:cxn ang="0">
                <a:pos x="connsiteX3" y="connsiteY3"/>
              </a:cxn>
            </a:cxnLst>
            <a:rect l="l" t="t" r="r" b="b"/>
            <a:pathLst>
              <a:path w="4064000" h="6702425">
                <a:moveTo>
                  <a:pt x="0" y="0"/>
                </a:moveTo>
                <a:lnTo>
                  <a:pt x="4064000" y="0"/>
                </a:lnTo>
                <a:lnTo>
                  <a:pt x="4064000" y="6702425"/>
                </a:lnTo>
                <a:lnTo>
                  <a:pt x="0" y="6702425"/>
                </a:lnTo>
                <a:close/>
              </a:path>
            </a:pathLst>
          </a:custGeom>
          <a:pattFill prst="pct20">
            <a:fgClr>
              <a:srgbClr val="012169"/>
            </a:fgClr>
            <a:bgClr>
              <a:schemeClr val="bg1"/>
            </a:bgClr>
          </a:pattFill>
        </p:spPr>
        <p:txBody>
          <a:bodyPr wrap="square" anchor="ctr">
            <a:noAutofit/>
          </a:bodyPr>
          <a:lstStyle>
            <a:lvl1pPr marL="0" indent="0" algn="ctr">
              <a:buNone/>
              <a:defRPr sz="2000" b="1">
                <a:solidFill>
                  <a:srgbClr val="012169"/>
                </a:solidFill>
                <a:latin typeface="Calibri" panose="020F0502020204030204" pitchFamily="34" charset="0"/>
                <a:cs typeface="Calibri" panose="020F0502020204030204" pitchFamily="34" charset="0"/>
              </a:defRPr>
            </a:lvl1pPr>
          </a:lstStyle>
          <a:p>
            <a:r>
              <a:rPr lang="en-US"/>
              <a:t>Click icon to add picture</a:t>
            </a:r>
          </a:p>
        </p:txBody>
      </p:sp>
      <p:sp>
        <p:nvSpPr>
          <p:cNvPr id="59" name="Title">
            <a:extLst>
              <a:ext uri="{FF2B5EF4-FFF2-40B4-BE49-F238E27FC236}">
                <a16:creationId xmlns:a16="http://schemas.microsoft.com/office/drawing/2014/main" id="{079E46C7-A775-E3F8-3268-ACF3A0A734AB}"/>
              </a:ext>
            </a:extLst>
          </p:cNvPr>
          <p:cNvSpPr>
            <a:spLocks noGrp="1"/>
          </p:cNvSpPr>
          <p:nvPr>
            <p:ph type="body" sz="quarter" idx="29" hasCustomPrompt="1"/>
          </p:nvPr>
        </p:nvSpPr>
        <p:spPr>
          <a:xfrm>
            <a:off x="350697" y="652001"/>
            <a:ext cx="3350190" cy="1292662"/>
          </a:xfrm>
          <a:prstGeom prst="rect">
            <a:avLst/>
          </a:prstGeom>
        </p:spPr>
        <p:txBody>
          <a:bodyPr wrap="square" lIns="0" tIns="0" rIns="0" bIns="0">
            <a:noAutofit/>
          </a:bodyPr>
          <a:lstStyle>
            <a:lvl1pPr marL="0" indent="0">
              <a:lnSpc>
                <a:spcPct val="100000"/>
              </a:lnSpc>
              <a:spcBef>
                <a:spcPts val="0"/>
              </a:spcBef>
              <a:buNone/>
              <a:defRPr b="1" i="0">
                <a:solidFill>
                  <a:srgbClr val="012169"/>
                </a:solidFill>
                <a:latin typeface="+mj-lt"/>
              </a:defRPr>
            </a:lvl1pPr>
          </a:lstStyle>
          <a:p>
            <a:pPr lvl="0"/>
            <a:r>
              <a:rPr lang="en-US" dirty="0"/>
              <a:t>Title Font is </a:t>
            </a:r>
            <a:br>
              <a:rPr lang="en-US" dirty="0"/>
            </a:br>
            <a:r>
              <a:rPr lang="en-US" dirty="0"/>
              <a:t>Sitka Text Bold, </a:t>
            </a:r>
            <a:br>
              <a:rPr lang="en-US" dirty="0"/>
            </a:br>
            <a:r>
              <a:rPr lang="en-US" dirty="0"/>
              <a:t>28pt in Title Case</a:t>
            </a:r>
          </a:p>
        </p:txBody>
      </p:sp>
      <p:sp>
        <p:nvSpPr>
          <p:cNvPr id="60" name="Section Header">
            <a:extLst>
              <a:ext uri="{FF2B5EF4-FFF2-40B4-BE49-F238E27FC236}">
                <a16:creationId xmlns:a16="http://schemas.microsoft.com/office/drawing/2014/main" id="{0CB3C087-5BCE-786F-0B1C-0201ECC66459}"/>
              </a:ext>
            </a:extLst>
          </p:cNvPr>
          <p:cNvSpPr>
            <a:spLocks noGrp="1"/>
          </p:cNvSpPr>
          <p:nvPr>
            <p:ph type="body" sz="quarter" idx="30" hasCustomPrompt="1"/>
          </p:nvPr>
        </p:nvSpPr>
        <p:spPr>
          <a:xfrm>
            <a:off x="351301" y="351423"/>
            <a:ext cx="3360418" cy="169277"/>
          </a:xfrm>
          <a:prstGeom prst="rect">
            <a:avLst/>
          </a:prstGeom>
        </p:spPr>
        <p:txBody>
          <a:bodyPr wrap="square" lIns="0" tIns="0" rIns="0" bIns="0">
            <a:noAutofit/>
          </a:bodyPr>
          <a:lstStyle>
            <a:lvl1pPr marL="0" indent="0">
              <a:lnSpc>
                <a:spcPct val="100000"/>
              </a:lnSpc>
              <a:spcBef>
                <a:spcPts val="0"/>
              </a:spcBef>
              <a:buNone/>
              <a:defRPr sz="1100" b="1">
                <a:solidFill>
                  <a:srgbClr val="DC582A"/>
                </a:solidFill>
              </a:defRPr>
            </a:lvl1pPr>
          </a:lstStyle>
          <a:p>
            <a:pPr lvl="0"/>
            <a:r>
              <a:rPr lang="en-US" dirty="0"/>
              <a:t>Section Header Font is Calibri Bold, 11pt</a:t>
            </a:r>
          </a:p>
        </p:txBody>
      </p:sp>
      <p:sp>
        <p:nvSpPr>
          <p:cNvPr id="2" name="Page Number">
            <a:extLst>
              <a:ext uri="{FF2B5EF4-FFF2-40B4-BE49-F238E27FC236}">
                <a16:creationId xmlns:a16="http://schemas.microsoft.com/office/drawing/2014/main" id="{6D4DA28D-88E1-E9BA-9D57-D793759B2B1E}"/>
              </a:ext>
            </a:extLst>
          </p:cNvPr>
          <p:cNvSpPr txBox="1"/>
          <p:nvPr userDrawn="1"/>
        </p:nvSpPr>
        <p:spPr>
          <a:xfrm>
            <a:off x="11725057" y="76801"/>
            <a:ext cx="583933" cy="153888"/>
          </a:xfrm>
          <a:prstGeom prst="rect">
            <a:avLst/>
          </a:prstGeom>
          <a:noFill/>
        </p:spPr>
        <p:txBody>
          <a:bodyPr wrap="square" lIns="0" tIns="0" rIns="0" bIns="0" rtlCol="0" anchor="ctr" anchorCtr="0">
            <a:noAutofit/>
          </a:bodyPr>
          <a:lstStyle/>
          <a:p>
            <a:pPr algn="ctr"/>
            <a:fld id="{B49023F9-1F1A-4EC8-9204-C35E5AB6C15C}" type="slidenum">
              <a:rPr lang="en-US" sz="1000" smtClean="0">
                <a:solidFill>
                  <a:srgbClr val="012169"/>
                </a:solidFill>
                <a:latin typeface="+mj-lt"/>
              </a:rPr>
              <a:pPr algn="ctr"/>
              <a:t>‹#›</a:t>
            </a:fld>
            <a:endParaRPr lang="en-US" sz="1000">
              <a:solidFill>
                <a:srgbClr val="012169"/>
              </a:solidFill>
              <a:latin typeface="+mj-lt"/>
            </a:endParaRPr>
          </a:p>
        </p:txBody>
      </p:sp>
      <p:sp>
        <p:nvSpPr>
          <p:cNvPr id="5" name="Copy">
            <a:extLst>
              <a:ext uri="{FF2B5EF4-FFF2-40B4-BE49-F238E27FC236}">
                <a16:creationId xmlns:a16="http://schemas.microsoft.com/office/drawing/2014/main" id="{5A6C506A-CC22-7503-5961-14D334274887}"/>
              </a:ext>
            </a:extLst>
          </p:cNvPr>
          <p:cNvSpPr>
            <a:spLocks noGrp="1"/>
          </p:cNvSpPr>
          <p:nvPr>
            <p:ph type="body" sz="quarter" idx="36" hasCustomPrompt="1"/>
          </p:nvPr>
        </p:nvSpPr>
        <p:spPr>
          <a:xfrm>
            <a:off x="8494109" y="336063"/>
            <a:ext cx="3355751" cy="6015280"/>
          </a:xfrm>
          <a:prstGeom prst="rect">
            <a:avLst/>
          </a:prstGeom>
        </p:spPr>
        <p:txBody>
          <a:bodyPr lIns="0" tIns="0" rIns="0" bIns="0" anchor="t">
            <a:noAutofit/>
          </a:bodyPr>
          <a:lstStyle>
            <a:lvl1pPr marL="0" indent="0">
              <a:lnSpc>
                <a:spcPct val="100000"/>
              </a:lnSpc>
              <a:spcBef>
                <a:spcPts val="0"/>
              </a:spcBef>
              <a:buFont typeface="Arial" panose="020B0604020202020204" pitchFamily="34" charset="0"/>
              <a:buNone/>
              <a:defRPr sz="2000" b="0" i="0">
                <a:solidFill>
                  <a:srgbClr val="012169"/>
                </a:solidFill>
                <a:latin typeface="+mn-lt"/>
                <a:cs typeface="Calibri" panose="020F0502020204030204" pitchFamily="34" charset="0"/>
              </a:defRPr>
            </a:lvl1pPr>
            <a:lvl2pPr marL="290513" indent="-163513">
              <a:lnSpc>
                <a:spcPct val="100000"/>
              </a:lnSpc>
              <a:buFont typeface="Courier New" panose="02070309020205020404" pitchFamily="49" charset="0"/>
              <a:buChar char="o"/>
              <a:tabLst/>
              <a:defRPr sz="1400" b="1">
                <a:solidFill>
                  <a:srgbClr val="012169"/>
                </a:solidFill>
                <a:latin typeface="+mn-lt"/>
                <a:cs typeface="Calibri" panose="020F0502020204030204" pitchFamily="34" charset="0"/>
              </a:defRPr>
            </a:lvl2pPr>
            <a:lvl3pPr marL="523875" indent="-163513">
              <a:lnSpc>
                <a:spcPct val="100000"/>
              </a:lnSpc>
              <a:buFont typeface="Wingdings" pitchFamily="2" charset="2"/>
              <a:buChar char="§"/>
              <a:tabLst/>
              <a:defRPr sz="1400">
                <a:solidFill>
                  <a:srgbClr val="012169"/>
                </a:solidFill>
                <a:latin typeface="+mn-lt"/>
                <a:cs typeface="Calibri" panose="020F0502020204030204" pitchFamily="34" charset="0"/>
              </a:defRPr>
            </a:lvl3pPr>
            <a:lvl4pPr marL="744538" indent="-163513">
              <a:lnSpc>
                <a:spcPct val="100000"/>
              </a:lnSpc>
              <a:tabLst/>
              <a:defRPr sz="1200">
                <a:solidFill>
                  <a:srgbClr val="012169"/>
                </a:solidFill>
                <a:latin typeface="+mn-lt"/>
                <a:cs typeface="Calibri" panose="020F0502020204030204" pitchFamily="34" charset="0"/>
              </a:defRPr>
            </a:lvl4pPr>
          </a:lstStyle>
          <a:p>
            <a:pPr lvl="0"/>
            <a:r>
              <a:rPr lang="en-US" dirty="0"/>
              <a:t>Text font is Calibri, 20pt in sentence case</a:t>
            </a:r>
          </a:p>
          <a:p>
            <a:pPr lvl="1"/>
            <a:r>
              <a:rPr lang="en-US" dirty="0"/>
              <a:t>List Font is Calibri Bold, 14pt</a:t>
            </a:r>
          </a:p>
          <a:p>
            <a:pPr lvl="2"/>
            <a:r>
              <a:rPr lang="en-US" dirty="0"/>
              <a:t>List Font is Calibri, 14pt</a:t>
            </a:r>
          </a:p>
          <a:p>
            <a:pPr lvl="3"/>
            <a:r>
              <a:rPr lang="en-US" dirty="0"/>
              <a:t>List Font is Calibri, 12pt</a:t>
            </a:r>
          </a:p>
        </p:txBody>
      </p:sp>
      <p:sp>
        <p:nvSpPr>
          <p:cNvPr id="7" name="Copy">
            <a:extLst>
              <a:ext uri="{FF2B5EF4-FFF2-40B4-BE49-F238E27FC236}">
                <a16:creationId xmlns:a16="http://schemas.microsoft.com/office/drawing/2014/main" id="{E87145A1-E7DC-5012-668F-B4CE7DAA2BEE}"/>
              </a:ext>
            </a:extLst>
          </p:cNvPr>
          <p:cNvSpPr>
            <a:spLocks noGrp="1"/>
          </p:cNvSpPr>
          <p:nvPr>
            <p:ph type="body" sz="quarter" idx="37" hasCustomPrompt="1"/>
          </p:nvPr>
        </p:nvSpPr>
        <p:spPr>
          <a:xfrm>
            <a:off x="351585" y="3101731"/>
            <a:ext cx="3360105" cy="3249611"/>
          </a:xfrm>
          <a:prstGeom prst="rect">
            <a:avLst/>
          </a:prstGeom>
        </p:spPr>
        <p:txBody>
          <a:bodyPr lIns="0" tIns="0" rIns="0" bIns="0" anchor="t">
            <a:noAutofit/>
          </a:bodyPr>
          <a:lstStyle>
            <a:lvl1pPr marL="0" indent="0">
              <a:lnSpc>
                <a:spcPct val="100000"/>
              </a:lnSpc>
              <a:spcBef>
                <a:spcPts val="0"/>
              </a:spcBef>
              <a:buFont typeface="Arial" panose="020B0604020202020204" pitchFamily="34" charset="0"/>
              <a:buNone/>
              <a:defRPr sz="2000" b="0" i="0">
                <a:solidFill>
                  <a:schemeClr val="tx1"/>
                </a:solidFill>
                <a:latin typeface="+mn-lt"/>
                <a:cs typeface="Calibri" panose="020F0502020204030204" pitchFamily="34" charset="0"/>
              </a:defRPr>
            </a:lvl1pPr>
            <a:lvl2pPr marL="290513" indent="-163513">
              <a:lnSpc>
                <a:spcPct val="100000"/>
              </a:lnSpc>
              <a:buFont typeface="Courier New" panose="02070309020205020404" pitchFamily="49" charset="0"/>
              <a:buChar char="o"/>
              <a:tabLst/>
              <a:defRPr sz="1400" b="1">
                <a:solidFill>
                  <a:schemeClr val="tx1"/>
                </a:solidFill>
                <a:latin typeface="+mn-lt"/>
                <a:cs typeface="Calibri" panose="020F0502020204030204" pitchFamily="34" charset="0"/>
              </a:defRPr>
            </a:lvl2pPr>
            <a:lvl3pPr marL="523875" indent="-163513">
              <a:lnSpc>
                <a:spcPct val="100000"/>
              </a:lnSpc>
              <a:buFont typeface="Wingdings" pitchFamily="2" charset="2"/>
              <a:buChar char="§"/>
              <a:tabLst/>
              <a:defRPr sz="1400">
                <a:solidFill>
                  <a:schemeClr val="tx1"/>
                </a:solidFill>
                <a:latin typeface="+mn-lt"/>
                <a:cs typeface="Calibri" panose="020F0502020204030204" pitchFamily="34" charset="0"/>
              </a:defRPr>
            </a:lvl3pPr>
            <a:lvl4pPr marL="744538" indent="-163513">
              <a:lnSpc>
                <a:spcPct val="100000"/>
              </a:lnSpc>
              <a:tabLst/>
              <a:defRPr sz="1200">
                <a:solidFill>
                  <a:schemeClr val="tx1"/>
                </a:solidFill>
                <a:latin typeface="+mn-lt"/>
                <a:cs typeface="Calibri" panose="020F0502020204030204" pitchFamily="34" charset="0"/>
              </a:defRPr>
            </a:lvl4pPr>
          </a:lstStyle>
          <a:p>
            <a:pPr lvl="0"/>
            <a:r>
              <a:rPr lang="en-US" dirty="0"/>
              <a:t>Text font is Calibri, 20pt in sentence case</a:t>
            </a:r>
          </a:p>
          <a:p>
            <a:pPr lvl="1"/>
            <a:r>
              <a:rPr lang="en-US" dirty="0"/>
              <a:t>List Font is Calibri Bold, 14pt</a:t>
            </a:r>
          </a:p>
          <a:p>
            <a:pPr lvl="2"/>
            <a:r>
              <a:rPr lang="en-US" dirty="0"/>
              <a:t>List Font is Calibri, 14pt</a:t>
            </a:r>
          </a:p>
          <a:p>
            <a:pPr lvl="3"/>
            <a:r>
              <a:rPr lang="en-US" dirty="0"/>
              <a:t>List Font is Calibri, 12pt</a:t>
            </a:r>
          </a:p>
        </p:txBody>
      </p:sp>
    </p:spTree>
    <p:extLst>
      <p:ext uri="{BB962C8B-B14F-4D97-AF65-F5344CB8AC3E}">
        <p14:creationId xmlns:p14="http://schemas.microsoft.com/office/powerpoint/2010/main" val="3096562095"/>
      </p:ext>
    </p:extLst>
  </p:cSld>
  <p:clrMapOvr>
    <a:masterClrMapping/>
  </p:clrMapOvr>
  <p:extLst>
    <p:ext uri="{DCECCB84-F9BA-43D5-87BE-67443E8EF086}">
      <p15:sldGuideLst xmlns:p15="http://schemas.microsoft.com/office/powerpoint/2012/main">
        <p15:guide id="1" pos="3840">
          <p15:clr>
            <a:srgbClr val="FBAE40"/>
          </p15:clr>
        </p15:guide>
      </p15:sldGuideLst>
    </p:ext>
  </p:extLst>
</p:sldLayout>
</file>

<file path=ppt/slideLayouts/slideLayout85.xml><?xml version="1.0" encoding="utf-8"?>
<p:sldLayout xmlns:a="http://schemas.openxmlformats.org/drawingml/2006/main" xmlns:r="http://schemas.openxmlformats.org/officeDocument/2006/relationships" xmlns:p="http://schemas.openxmlformats.org/presentationml/2006/main" preserve="1" userDrawn="1">
  <p:cSld name="Content+Media 6c">
    <p:spTree>
      <p:nvGrpSpPr>
        <p:cNvPr id="1" name=""/>
        <p:cNvGrpSpPr/>
        <p:nvPr/>
      </p:nvGrpSpPr>
      <p:grpSpPr>
        <a:xfrm>
          <a:off x="0" y="0"/>
          <a:ext cx="0" cy="0"/>
          <a:chOff x="0" y="0"/>
          <a:chExt cx="0" cy="0"/>
        </a:xfrm>
      </p:grpSpPr>
      <p:sp>
        <p:nvSpPr>
          <p:cNvPr id="13" name="Rectangle 12">
            <a:extLst>
              <a:ext uri="{FF2B5EF4-FFF2-40B4-BE49-F238E27FC236}">
                <a16:creationId xmlns:a16="http://schemas.microsoft.com/office/drawing/2014/main" id="{87922A7B-75F4-461F-E45B-1237F0DC2A7C}"/>
              </a:ext>
            </a:extLst>
          </p:cNvPr>
          <p:cNvSpPr/>
          <p:nvPr userDrawn="1"/>
        </p:nvSpPr>
        <p:spPr>
          <a:xfrm>
            <a:off x="8127873" y="0"/>
            <a:ext cx="4064127" cy="6858000"/>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noAutofit/>
          </a:bodyPr>
          <a:lstStyle/>
          <a:p>
            <a:pPr algn="ctr"/>
            <a:endParaRPr lang="en-US"/>
          </a:p>
        </p:txBody>
      </p:sp>
      <p:sp>
        <p:nvSpPr>
          <p:cNvPr id="14" name="Freeform 13">
            <a:extLst>
              <a:ext uri="{FF2B5EF4-FFF2-40B4-BE49-F238E27FC236}">
                <a16:creationId xmlns:a16="http://schemas.microsoft.com/office/drawing/2014/main" id="{D2441236-5119-7A27-7127-C99F0568DC86}"/>
              </a:ext>
            </a:extLst>
          </p:cNvPr>
          <p:cNvSpPr/>
          <p:nvPr userDrawn="1"/>
        </p:nvSpPr>
        <p:spPr>
          <a:xfrm>
            <a:off x="0" y="0"/>
            <a:ext cx="4060643" cy="6858000"/>
          </a:xfrm>
          <a:custGeom>
            <a:avLst/>
            <a:gdLst>
              <a:gd name="connsiteX0" fmla="*/ 1879571 w 4060643"/>
              <a:gd name="connsiteY0" fmla="*/ 0 h 6858000"/>
              <a:gd name="connsiteX1" fmla="*/ 4060643 w 4060643"/>
              <a:gd name="connsiteY1" fmla="*/ 0 h 6858000"/>
              <a:gd name="connsiteX2" fmla="*/ 4060643 w 4060643"/>
              <a:gd name="connsiteY2" fmla="*/ 6858000 h 6858000"/>
              <a:gd name="connsiteX3" fmla="*/ 0 w 4060643"/>
              <a:gd name="connsiteY3" fmla="*/ 6858000 h 6858000"/>
              <a:gd name="connsiteX4" fmla="*/ 0 w 4060643"/>
              <a:gd name="connsiteY4" fmla="*/ 284143 h 6858000"/>
              <a:gd name="connsiteX5" fmla="*/ 1174825 w 4060643"/>
              <a:gd name="connsiteY5" fmla="*/ 284143 h 6858000"/>
              <a:gd name="connsiteX6" fmla="*/ 1808278 w 4060643"/>
              <a:gd name="connsiteY6" fmla="*/ 63424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60643" h="6858000">
                <a:moveTo>
                  <a:pt x="1879571" y="0"/>
                </a:moveTo>
                <a:lnTo>
                  <a:pt x="4060643" y="0"/>
                </a:lnTo>
                <a:lnTo>
                  <a:pt x="4060643" y="6858000"/>
                </a:lnTo>
                <a:lnTo>
                  <a:pt x="0" y="6858000"/>
                </a:lnTo>
                <a:lnTo>
                  <a:pt x="0" y="284143"/>
                </a:lnTo>
                <a:lnTo>
                  <a:pt x="1174825" y="284143"/>
                </a:lnTo>
                <a:cubicBezTo>
                  <a:pt x="1413424" y="284143"/>
                  <a:pt x="1634530" y="203458"/>
                  <a:pt x="1808278" y="63424"/>
                </a:cubicBezTo>
                <a:close/>
              </a:path>
            </a:pathLst>
          </a:cu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32" name="Freeform 31">
            <a:extLst>
              <a:ext uri="{FF2B5EF4-FFF2-40B4-BE49-F238E27FC236}">
                <a16:creationId xmlns:a16="http://schemas.microsoft.com/office/drawing/2014/main" id="{FEE7B414-919D-8E58-EED7-565E28C4C0EF}"/>
              </a:ext>
            </a:extLst>
          </p:cNvPr>
          <p:cNvSpPr/>
          <p:nvPr/>
        </p:nvSpPr>
        <p:spPr>
          <a:xfrm>
            <a:off x="-126" y="2276475"/>
            <a:ext cx="4064126" cy="4432172"/>
          </a:xfrm>
          <a:custGeom>
            <a:avLst/>
            <a:gdLst>
              <a:gd name="connsiteX0" fmla="*/ 4063746 w 4064126"/>
              <a:gd name="connsiteY0" fmla="*/ 127 h 4432172"/>
              <a:gd name="connsiteX1" fmla="*/ 1959610 w 4064126"/>
              <a:gd name="connsiteY1" fmla="*/ 127 h 4432172"/>
              <a:gd name="connsiteX2" fmla="*/ 0 w 4064126"/>
              <a:gd name="connsiteY2" fmla="*/ 699643 h 4432172"/>
              <a:gd name="connsiteX3" fmla="*/ 0 w 4064126"/>
              <a:gd name="connsiteY3" fmla="*/ 4432173 h 4432172"/>
              <a:gd name="connsiteX4" fmla="*/ 4064127 w 4064126"/>
              <a:gd name="connsiteY4" fmla="*/ 4432173 h 4432172"/>
              <a:gd name="connsiteX5" fmla="*/ 4063746 w 4064126"/>
              <a:gd name="connsiteY5" fmla="*/ 0 h 4432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64126" h="4432172">
                <a:moveTo>
                  <a:pt x="4063746" y="127"/>
                </a:moveTo>
                <a:lnTo>
                  <a:pt x="1959610" y="127"/>
                </a:lnTo>
                <a:cubicBezTo>
                  <a:pt x="1219962" y="127"/>
                  <a:pt x="531749" y="257175"/>
                  <a:pt x="0" y="699643"/>
                </a:cubicBezTo>
                <a:lnTo>
                  <a:pt x="0" y="4432173"/>
                </a:lnTo>
                <a:lnTo>
                  <a:pt x="4064127" y="4432173"/>
                </a:lnTo>
                <a:lnTo>
                  <a:pt x="4063746" y="0"/>
                </a:lnTo>
                <a:close/>
              </a:path>
            </a:pathLst>
          </a:custGeom>
          <a:solidFill>
            <a:srgbClr val="0EC54F"/>
          </a:solidFill>
          <a:ln w="12700" cap="flat">
            <a:noFill/>
            <a:prstDash val="solid"/>
            <a:miter/>
          </a:ln>
        </p:spPr>
        <p:txBody>
          <a:bodyPr rtlCol="0" anchor="ctr">
            <a:noAutofit/>
          </a:bodyPr>
          <a:lstStyle/>
          <a:p>
            <a:endParaRPr lang="en-US"/>
          </a:p>
        </p:txBody>
      </p:sp>
      <p:sp>
        <p:nvSpPr>
          <p:cNvPr id="4" name="Proprietary Statement">
            <a:extLst>
              <a:ext uri="{FF2B5EF4-FFF2-40B4-BE49-F238E27FC236}">
                <a16:creationId xmlns:a16="http://schemas.microsoft.com/office/drawing/2014/main" id="{52A3AED5-9705-733E-BA45-E192566ECCDA}"/>
              </a:ext>
            </a:extLst>
          </p:cNvPr>
          <p:cNvSpPr txBox="1"/>
          <p:nvPr userDrawn="1"/>
        </p:nvSpPr>
        <p:spPr>
          <a:xfrm rot="5400000">
            <a:off x="11015684" y="1173468"/>
            <a:ext cx="1949939" cy="275129"/>
          </a:xfrm>
          <a:prstGeom prst="rect">
            <a:avLst/>
          </a:prstGeom>
          <a:noFill/>
        </p:spPr>
        <p:txBody>
          <a:bodyPr wrap="square" rtlCol="0">
            <a:noAutofit/>
          </a:bodyPr>
          <a:lstStyle/>
          <a:p>
            <a:r>
              <a:rPr lang="en-US" sz="800" dirty="0">
                <a:solidFill>
                  <a:srgbClr val="012169"/>
                </a:solidFill>
                <a:latin typeface="+mn-lt"/>
                <a:cs typeface="Calibri" panose="020F0502020204030204" pitchFamily="34" charset="0"/>
              </a:rPr>
              <a:t>Proprietary business information of ADM.</a:t>
            </a:r>
          </a:p>
        </p:txBody>
      </p:sp>
      <p:pic>
        <p:nvPicPr>
          <p:cNvPr id="49" name="Value Chain">
            <a:extLst>
              <a:ext uri="{FF2B5EF4-FFF2-40B4-BE49-F238E27FC236}">
                <a16:creationId xmlns:a16="http://schemas.microsoft.com/office/drawing/2014/main" id="{7DC6DC61-75CE-441F-81BE-72C4DA8DD053}"/>
              </a:ext>
            </a:extLst>
          </p:cNvPr>
          <p:cNvPicPr>
            <a:picLocks noChangeAspect="1"/>
          </p:cNvPicPr>
          <p:nvPr userDrawn="1"/>
        </p:nvPicPr>
        <p:blipFill>
          <a:blip r:embed="rId2"/>
          <a:stretch>
            <a:fillRect/>
          </a:stretch>
        </p:blipFill>
        <p:spPr>
          <a:xfrm>
            <a:off x="0" y="6705600"/>
            <a:ext cx="12192000" cy="152400"/>
          </a:xfrm>
          <a:prstGeom prst="rect">
            <a:avLst/>
          </a:prstGeom>
        </p:spPr>
      </p:pic>
      <p:sp>
        <p:nvSpPr>
          <p:cNvPr id="53" name="Picture Placeholder 52">
            <a:extLst>
              <a:ext uri="{FF2B5EF4-FFF2-40B4-BE49-F238E27FC236}">
                <a16:creationId xmlns:a16="http://schemas.microsoft.com/office/drawing/2014/main" id="{8276AC32-6AF2-D4C3-BF09-EA1631B59925}"/>
              </a:ext>
            </a:extLst>
          </p:cNvPr>
          <p:cNvSpPr>
            <a:spLocks noGrp="1"/>
          </p:cNvSpPr>
          <p:nvPr>
            <p:ph type="pic" sz="quarter" idx="23"/>
          </p:nvPr>
        </p:nvSpPr>
        <p:spPr>
          <a:xfrm>
            <a:off x="4063873" y="3176"/>
            <a:ext cx="4064000" cy="6702425"/>
          </a:xfrm>
          <a:custGeom>
            <a:avLst/>
            <a:gdLst>
              <a:gd name="connsiteX0" fmla="*/ 0 w 4064000"/>
              <a:gd name="connsiteY0" fmla="*/ 0 h 6702425"/>
              <a:gd name="connsiteX1" fmla="*/ 4064000 w 4064000"/>
              <a:gd name="connsiteY1" fmla="*/ 0 h 6702425"/>
              <a:gd name="connsiteX2" fmla="*/ 4064000 w 4064000"/>
              <a:gd name="connsiteY2" fmla="*/ 6702425 h 6702425"/>
              <a:gd name="connsiteX3" fmla="*/ 0 w 4064000"/>
              <a:gd name="connsiteY3" fmla="*/ 6702425 h 6702425"/>
            </a:gdLst>
            <a:ahLst/>
            <a:cxnLst>
              <a:cxn ang="0">
                <a:pos x="connsiteX0" y="connsiteY0"/>
              </a:cxn>
              <a:cxn ang="0">
                <a:pos x="connsiteX1" y="connsiteY1"/>
              </a:cxn>
              <a:cxn ang="0">
                <a:pos x="connsiteX2" y="connsiteY2"/>
              </a:cxn>
              <a:cxn ang="0">
                <a:pos x="connsiteX3" y="connsiteY3"/>
              </a:cxn>
            </a:cxnLst>
            <a:rect l="l" t="t" r="r" b="b"/>
            <a:pathLst>
              <a:path w="4064000" h="6702425">
                <a:moveTo>
                  <a:pt x="0" y="0"/>
                </a:moveTo>
                <a:lnTo>
                  <a:pt x="4064000" y="0"/>
                </a:lnTo>
                <a:lnTo>
                  <a:pt x="4064000" y="6702425"/>
                </a:lnTo>
                <a:lnTo>
                  <a:pt x="0" y="6702425"/>
                </a:lnTo>
                <a:close/>
              </a:path>
            </a:pathLst>
          </a:custGeom>
          <a:pattFill prst="pct20">
            <a:fgClr>
              <a:srgbClr val="012169"/>
            </a:fgClr>
            <a:bgClr>
              <a:schemeClr val="bg1"/>
            </a:bgClr>
          </a:pattFill>
        </p:spPr>
        <p:txBody>
          <a:bodyPr wrap="square" anchor="ctr">
            <a:noAutofit/>
          </a:bodyPr>
          <a:lstStyle>
            <a:lvl1pPr marL="0" indent="0" algn="ctr">
              <a:buNone/>
              <a:defRPr sz="2000" b="1">
                <a:solidFill>
                  <a:srgbClr val="012169"/>
                </a:solidFill>
                <a:latin typeface="Calibri" panose="020F0502020204030204" pitchFamily="34" charset="0"/>
                <a:cs typeface="Calibri" panose="020F0502020204030204" pitchFamily="34" charset="0"/>
              </a:defRPr>
            </a:lvl1pPr>
          </a:lstStyle>
          <a:p>
            <a:r>
              <a:rPr lang="en-US"/>
              <a:t>Click icon to add picture</a:t>
            </a:r>
          </a:p>
        </p:txBody>
      </p:sp>
      <p:sp>
        <p:nvSpPr>
          <p:cNvPr id="59" name="Title">
            <a:extLst>
              <a:ext uri="{FF2B5EF4-FFF2-40B4-BE49-F238E27FC236}">
                <a16:creationId xmlns:a16="http://schemas.microsoft.com/office/drawing/2014/main" id="{079E46C7-A775-E3F8-3268-ACF3A0A734AB}"/>
              </a:ext>
            </a:extLst>
          </p:cNvPr>
          <p:cNvSpPr>
            <a:spLocks noGrp="1"/>
          </p:cNvSpPr>
          <p:nvPr>
            <p:ph type="body" sz="quarter" idx="29" hasCustomPrompt="1"/>
          </p:nvPr>
        </p:nvSpPr>
        <p:spPr>
          <a:xfrm>
            <a:off x="350697" y="652001"/>
            <a:ext cx="3350190" cy="1292662"/>
          </a:xfrm>
          <a:prstGeom prst="rect">
            <a:avLst/>
          </a:prstGeom>
        </p:spPr>
        <p:txBody>
          <a:bodyPr wrap="square" lIns="0" tIns="0" rIns="0" bIns="0">
            <a:noAutofit/>
          </a:bodyPr>
          <a:lstStyle>
            <a:lvl1pPr marL="0" indent="0">
              <a:lnSpc>
                <a:spcPct val="100000"/>
              </a:lnSpc>
              <a:spcBef>
                <a:spcPts val="0"/>
              </a:spcBef>
              <a:buNone/>
              <a:defRPr b="1" i="0">
                <a:solidFill>
                  <a:srgbClr val="012169"/>
                </a:solidFill>
                <a:latin typeface="+mj-lt"/>
              </a:defRPr>
            </a:lvl1pPr>
          </a:lstStyle>
          <a:p>
            <a:pPr lvl="0"/>
            <a:r>
              <a:rPr lang="en-US" dirty="0"/>
              <a:t>Title Font is </a:t>
            </a:r>
            <a:br>
              <a:rPr lang="en-US" dirty="0"/>
            </a:br>
            <a:r>
              <a:rPr lang="en-US" dirty="0"/>
              <a:t>Sitka Text Bold, </a:t>
            </a:r>
            <a:br>
              <a:rPr lang="en-US" dirty="0"/>
            </a:br>
            <a:r>
              <a:rPr lang="en-US" dirty="0"/>
              <a:t>28pt in Title Case</a:t>
            </a:r>
          </a:p>
        </p:txBody>
      </p:sp>
      <p:sp>
        <p:nvSpPr>
          <p:cNvPr id="60" name="Section Header">
            <a:extLst>
              <a:ext uri="{FF2B5EF4-FFF2-40B4-BE49-F238E27FC236}">
                <a16:creationId xmlns:a16="http://schemas.microsoft.com/office/drawing/2014/main" id="{0CB3C087-5BCE-786F-0B1C-0201ECC66459}"/>
              </a:ext>
            </a:extLst>
          </p:cNvPr>
          <p:cNvSpPr>
            <a:spLocks noGrp="1"/>
          </p:cNvSpPr>
          <p:nvPr>
            <p:ph type="body" sz="quarter" idx="30" hasCustomPrompt="1"/>
          </p:nvPr>
        </p:nvSpPr>
        <p:spPr>
          <a:xfrm>
            <a:off x="351301" y="351423"/>
            <a:ext cx="3360418" cy="169277"/>
          </a:xfrm>
          <a:prstGeom prst="rect">
            <a:avLst/>
          </a:prstGeom>
        </p:spPr>
        <p:txBody>
          <a:bodyPr wrap="square" lIns="0" tIns="0" rIns="0" bIns="0">
            <a:noAutofit/>
          </a:bodyPr>
          <a:lstStyle>
            <a:lvl1pPr marL="0" indent="0">
              <a:lnSpc>
                <a:spcPct val="100000"/>
              </a:lnSpc>
              <a:spcBef>
                <a:spcPts val="0"/>
              </a:spcBef>
              <a:buNone/>
              <a:defRPr sz="1100" b="1">
                <a:solidFill>
                  <a:srgbClr val="DC582A"/>
                </a:solidFill>
              </a:defRPr>
            </a:lvl1pPr>
          </a:lstStyle>
          <a:p>
            <a:pPr lvl="0"/>
            <a:r>
              <a:rPr lang="en-US" dirty="0"/>
              <a:t>Section Header Font is Calibri Bold, 11pt</a:t>
            </a:r>
          </a:p>
        </p:txBody>
      </p:sp>
      <p:sp>
        <p:nvSpPr>
          <p:cNvPr id="2" name="Page Number">
            <a:extLst>
              <a:ext uri="{FF2B5EF4-FFF2-40B4-BE49-F238E27FC236}">
                <a16:creationId xmlns:a16="http://schemas.microsoft.com/office/drawing/2014/main" id="{6D4DA28D-88E1-E9BA-9D57-D793759B2B1E}"/>
              </a:ext>
            </a:extLst>
          </p:cNvPr>
          <p:cNvSpPr txBox="1"/>
          <p:nvPr userDrawn="1"/>
        </p:nvSpPr>
        <p:spPr>
          <a:xfrm>
            <a:off x="11725057" y="76801"/>
            <a:ext cx="583933" cy="153888"/>
          </a:xfrm>
          <a:prstGeom prst="rect">
            <a:avLst/>
          </a:prstGeom>
          <a:noFill/>
        </p:spPr>
        <p:txBody>
          <a:bodyPr wrap="square" lIns="0" tIns="0" rIns="0" bIns="0" rtlCol="0" anchor="ctr" anchorCtr="0">
            <a:noAutofit/>
          </a:bodyPr>
          <a:lstStyle/>
          <a:p>
            <a:pPr algn="ctr"/>
            <a:fld id="{B49023F9-1F1A-4EC8-9204-C35E5AB6C15C}" type="slidenum">
              <a:rPr lang="en-US" sz="1000" smtClean="0">
                <a:solidFill>
                  <a:srgbClr val="012169"/>
                </a:solidFill>
                <a:latin typeface="+mj-lt"/>
              </a:rPr>
              <a:pPr algn="ctr"/>
              <a:t>‹#›</a:t>
            </a:fld>
            <a:endParaRPr lang="en-US" sz="1000">
              <a:solidFill>
                <a:srgbClr val="012169"/>
              </a:solidFill>
              <a:latin typeface="+mj-lt"/>
            </a:endParaRPr>
          </a:p>
        </p:txBody>
      </p:sp>
      <p:sp>
        <p:nvSpPr>
          <p:cNvPr id="5" name="Copy">
            <a:extLst>
              <a:ext uri="{FF2B5EF4-FFF2-40B4-BE49-F238E27FC236}">
                <a16:creationId xmlns:a16="http://schemas.microsoft.com/office/drawing/2014/main" id="{5A6C506A-CC22-7503-5961-14D334274887}"/>
              </a:ext>
            </a:extLst>
          </p:cNvPr>
          <p:cNvSpPr>
            <a:spLocks noGrp="1"/>
          </p:cNvSpPr>
          <p:nvPr>
            <p:ph type="body" sz="quarter" idx="36" hasCustomPrompt="1"/>
          </p:nvPr>
        </p:nvSpPr>
        <p:spPr>
          <a:xfrm>
            <a:off x="8494109" y="336063"/>
            <a:ext cx="3355751" cy="6015280"/>
          </a:xfrm>
          <a:prstGeom prst="rect">
            <a:avLst/>
          </a:prstGeom>
        </p:spPr>
        <p:txBody>
          <a:bodyPr lIns="0" tIns="0" rIns="0" bIns="0" anchor="t">
            <a:noAutofit/>
          </a:bodyPr>
          <a:lstStyle>
            <a:lvl1pPr marL="0" indent="0">
              <a:lnSpc>
                <a:spcPct val="100000"/>
              </a:lnSpc>
              <a:spcBef>
                <a:spcPts val="0"/>
              </a:spcBef>
              <a:buFont typeface="Arial" panose="020B0604020202020204" pitchFamily="34" charset="0"/>
              <a:buNone/>
              <a:defRPr sz="2000" b="0" i="0">
                <a:solidFill>
                  <a:srgbClr val="012169"/>
                </a:solidFill>
                <a:latin typeface="+mn-lt"/>
                <a:cs typeface="Calibri" panose="020F0502020204030204" pitchFamily="34" charset="0"/>
              </a:defRPr>
            </a:lvl1pPr>
            <a:lvl2pPr marL="290513" indent="-163513">
              <a:lnSpc>
                <a:spcPct val="100000"/>
              </a:lnSpc>
              <a:buFont typeface="Courier New" panose="02070309020205020404" pitchFamily="49" charset="0"/>
              <a:buChar char="o"/>
              <a:tabLst/>
              <a:defRPr sz="1400" b="1">
                <a:solidFill>
                  <a:srgbClr val="012169"/>
                </a:solidFill>
                <a:latin typeface="+mn-lt"/>
                <a:cs typeface="Calibri" panose="020F0502020204030204" pitchFamily="34" charset="0"/>
              </a:defRPr>
            </a:lvl2pPr>
            <a:lvl3pPr marL="523875" indent="-163513">
              <a:lnSpc>
                <a:spcPct val="100000"/>
              </a:lnSpc>
              <a:buFont typeface="Wingdings" pitchFamily="2" charset="2"/>
              <a:buChar char="§"/>
              <a:tabLst/>
              <a:defRPr sz="1400">
                <a:solidFill>
                  <a:srgbClr val="012169"/>
                </a:solidFill>
                <a:latin typeface="+mn-lt"/>
                <a:cs typeface="Calibri" panose="020F0502020204030204" pitchFamily="34" charset="0"/>
              </a:defRPr>
            </a:lvl3pPr>
            <a:lvl4pPr marL="744538" indent="-163513">
              <a:lnSpc>
                <a:spcPct val="100000"/>
              </a:lnSpc>
              <a:tabLst/>
              <a:defRPr sz="1200">
                <a:solidFill>
                  <a:srgbClr val="012169"/>
                </a:solidFill>
                <a:latin typeface="+mn-lt"/>
                <a:cs typeface="Calibri" panose="020F0502020204030204" pitchFamily="34" charset="0"/>
              </a:defRPr>
            </a:lvl4pPr>
          </a:lstStyle>
          <a:p>
            <a:pPr lvl="0"/>
            <a:r>
              <a:rPr lang="en-US" dirty="0"/>
              <a:t>Text font is Calibri, 20pt in sentence case</a:t>
            </a:r>
          </a:p>
          <a:p>
            <a:pPr lvl="1"/>
            <a:r>
              <a:rPr lang="en-US" dirty="0"/>
              <a:t>List Font is Calibri Bold, 14pt</a:t>
            </a:r>
          </a:p>
          <a:p>
            <a:pPr lvl="2"/>
            <a:r>
              <a:rPr lang="en-US" dirty="0"/>
              <a:t>List Font is Calibri, 14pt</a:t>
            </a:r>
          </a:p>
          <a:p>
            <a:pPr lvl="3"/>
            <a:r>
              <a:rPr lang="en-US" dirty="0"/>
              <a:t>List Font is Calibri, 12pt</a:t>
            </a:r>
          </a:p>
        </p:txBody>
      </p:sp>
      <p:sp>
        <p:nvSpPr>
          <p:cNvPr id="7" name="Copy">
            <a:extLst>
              <a:ext uri="{FF2B5EF4-FFF2-40B4-BE49-F238E27FC236}">
                <a16:creationId xmlns:a16="http://schemas.microsoft.com/office/drawing/2014/main" id="{E87145A1-E7DC-5012-668F-B4CE7DAA2BEE}"/>
              </a:ext>
            </a:extLst>
          </p:cNvPr>
          <p:cNvSpPr>
            <a:spLocks noGrp="1"/>
          </p:cNvSpPr>
          <p:nvPr>
            <p:ph type="body" sz="quarter" idx="37" hasCustomPrompt="1"/>
          </p:nvPr>
        </p:nvSpPr>
        <p:spPr>
          <a:xfrm>
            <a:off x="351585" y="3101731"/>
            <a:ext cx="3360105" cy="3249611"/>
          </a:xfrm>
          <a:prstGeom prst="rect">
            <a:avLst/>
          </a:prstGeom>
        </p:spPr>
        <p:txBody>
          <a:bodyPr lIns="0" tIns="0" rIns="0" bIns="0" anchor="t">
            <a:noAutofit/>
          </a:bodyPr>
          <a:lstStyle>
            <a:lvl1pPr marL="0" indent="0">
              <a:lnSpc>
                <a:spcPct val="100000"/>
              </a:lnSpc>
              <a:spcBef>
                <a:spcPts val="0"/>
              </a:spcBef>
              <a:buFont typeface="Arial" panose="020B0604020202020204" pitchFamily="34" charset="0"/>
              <a:buNone/>
              <a:defRPr sz="2000" b="0" i="0">
                <a:solidFill>
                  <a:schemeClr val="tx1"/>
                </a:solidFill>
                <a:latin typeface="+mn-lt"/>
                <a:cs typeface="Calibri" panose="020F0502020204030204" pitchFamily="34" charset="0"/>
              </a:defRPr>
            </a:lvl1pPr>
            <a:lvl2pPr marL="290513" indent="-163513">
              <a:lnSpc>
                <a:spcPct val="100000"/>
              </a:lnSpc>
              <a:buFont typeface="Courier New" panose="02070309020205020404" pitchFamily="49" charset="0"/>
              <a:buChar char="o"/>
              <a:tabLst/>
              <a:defRPr sz="1400" b="1">
                <a:solidFill>
                  <a:schemeClr val="tx1"/>
                </a:solidFill>
                <a:latin typeface="+mn-lt"/>
                <a:cs typeface="Calibri" panose="020F0502020204030204" pitchFamily="34" charset="0"/>
              </a:defRPr>
            </a:lvl2pPr>
            <a:lvl3pPr marL="523875" indent="-163513">
              <a:lnSpc>
                <a:spcPct val="100000"/>
              </a:lnSpc>
              <a:buFont typeface="Wingdings" pitchFamily="2" charset="2"/>
              <a:buChar char="§"/>
              <a:tabLst/>
              <a:defRPr sz="1400">
                <a:solidFill>
                  <a:schemeClr val="tx1"/>
                </a:solidFill>
                <a:latin typeface="+mn-lt"/>
                <a:cs typeface="Calibri" panose="020F0502020204030204" pitchFamily="34" charset="0"/>
              </a:defRPr>
            </a:lvl3pPr>
            <a:lvl4pPr marL="744538" indent="-163513">
              <a:lnSpc>
                <a:spcPct val="100000"/>
              </a:lnSpc>
              <a:tabLst/>
              <a:defRPr sz="1200">
                <a:solidFill>
                  <a:schemeClr val="tx1"/>
                </a:solidFill>
                <a:latin typeface="+mn-lt"/>
                <a:cs typeface="Calibri" panose="020F0502020204030204" pitchFamily="34" charset="0"/>
              </a:defRPr>
            </a:lvl4pPr>
          </a:lstStyle>
          <a:p>
            <a:pPr lvl="0"/>
            <a:r>
              <a:rPr lang="en-US" dirty="0"/>
              <a:t>Text font is Calibri, 20pt in sentence case</a:t>
            </a:r>
          </a:p>
          <a:p>
            <a:pPr lvl="1"/>
            <a:r>
              <a:rPr lang="en-US" dirty="0"/>
              <a:t>List Font is Calibri Bold, 14pt</a:t>
            </a:r>
          </a:p>
          <a:p>
            <a:pPr lvl="2"/>
            <a:r>
              <a:rPr lang="en-US" dirty="0"/>
              <a:t>List Font is Calibri, 14pt</a:t>
            </a:r>
          </a:p>
          <a:p>
            <a:pPr lvl="3"/>
            <a:r>
              <a:rPr lang="en-US" dirty="0"/>
              <a:t>List Font is Calibri, 12pt</a:t>
            </a:r>
          </a:p>
        </p:txBody>
      </p:sp>
    </p:spTree>
    <p:extLst>
      <p:ext uri="{BB962C8B-B14F-4D97-AF65-F5344CB8AC3E}">
        <p14:creationId xmlns:p14="http://schemas.microsoft.com/office/powerpoint/2010/main" val="816915880"/>
      </p:ext>
    </p:extLst>
  </p:cSld>
  <p:clrMapOvr>
    <a:masterClrMapping/>
  </p:clrMapOvr>
  <p:extLst>
    <p:ext uri="{DCECCB84-F9BA-43D5-87BE-67443E8EF086}">
      <p15:sldGuideLst xmlns:p15="http://schemas.microsoft.com/office/powerpoint/2012/main">
        <p15:guide id="1" pos="3840">
          <p15:clr>
            <a:srgbClr val="FBAE40"/>
          </p15:clr>
        </p15:guide>
      </p15:sldGuideLst>
    </p:ext>
  </p:extLst>
</p:sldLayout>
</file>

<file path=ppt/slideLayouts/slideLayout86.xml><?xml version="1.0" encoding="utf-8"?>
<p:sldLayout xmlns:a="http://schemas.openxmlformats.org/drawingml/2006/main" xmlns:r="http://schemas.openxmlformats.org/officeDocument/2006/relationships" xmlns:p="http://schemas.openxmlformats.org/presentationml/2006/main" preserve="1" userDrawn="1">
  <p:cSld name="Content+Media 6d">
    <p:spTree>
      <p:nvGrpSpPr>
        <p:cNvPr id="1" name=""/>
        <p:cNvGrpSpPr/>
        <p:nvPr/>
      </p:nvGrpSpPr>
      <p:grpSpPr>
        <a:xfrm>
          <a:off x="0" y="0"/>
          <a:ext cx="0" cy="0"/>
          <a:chOff x="0" y="0"/>
          <a:chExt cx="0" cy="0"/>
        </a:xfrm>
      </p:grpSpPr>
      <p:sp>
        <p:nvSpPr>
          <p:cNvPr id="13" name="Rectangle 12">
            <a:extLst>
              <a:ext uri="{FF2B5EF4-FFF2-40B4-BE49-F238E27FC236}">
                <a16:creationId xmlns:a16="http://schemas.microsoft.com/office/drawing/2014/main" id="{87922A7B-75F4-461F-E45B-1237F0DC2A7C}"/>
              </a:ext>
            </a:extLst>
          </p:cNvPr>
          <p:cNvSpPr/>
          <p:nvPr userDrawn="1"/>
        </p:nvSpPr>
        <p:spPr>
          <a:xfrm>
            <a:off x="8127873" y="0"/>
            <a:ext cx="4064127" cy="6858000"/>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noAutofit/>
          </a:bodyPr>
          <a:lstStyle/>
          <a:p>
            <a:pPr algn="ctr"/>
            <a:endParaRPr lang="en-US"/>
          </a:p>
        </p:txBody>
      </p:sp>
      <p:sp>
        <p:nvSpPr>
          <p:cNvPr id="14" name="Freeform 13">
            <a:extLst>
              <a:ext uri="{FF2B5EF4-FFF2-40B4-BE49-F238E27FC236}">
                <a16:creationId xmlns:a16="http://schemas.microsoft.com/office/drawing/2014/main" id="{D2441236-5119-7A27-7127-C99F0568DC86}"/>
              </a:ext>
            </a:extLst>
          </p:cNvPr>
          <p:cNvSpPr/>
          <p:nvPr userDrawn="1"/>
        </p:nvSpPr>
        <p:spPr>
          <a:xfrm>
            <a:off x="0" y="0"/>
            <a:ext cx="4060643" cy="6858000"/>
          </a:xfrm>
          <a:custGeom>
            <a:avLst/>
            <a:gdLst>
              <a:gd name="connsiteX0" fmla="*/ 1879571 w 4060643"/>
              <a:gd name="connsiteY0" fmla="*/ 0 h 6858000"/>
              <a:gd name="connsiteX1" fmla="*/ 4060643 w 4060643"/>
              <a:gd name="connsiteY1" fmla="*/ 0 h 6858000"/>
              <a:gd name="connsiteX2" fmla="*/ 4060643 w 4060643"/>
              <a:gd name="connsiteY2" fmla="*/ 6858000 h 6858000"/>
              <a:gd name="connsiteX3" fmla="*/ 0 w 4060643"/>
              <a:gd name="connsiteY3" fmla="*/ 6858000 h 6858000"/>
              <a:gd name="connsiteX4" fmla="*/ 0 w 4060643"/>
              <a:gd name="connsiteY4" fmla="*/ 284143 h 6858000"/>
              <a:gd name="connsiteX5" fmla="*/ 1174825 w 4060643"/>
              <a:gd name="connsiteY5" fmla="*/ 284143 h 6858000"/>
              <a:gd name="connsiteX6" fmla="*/ 1808278 w 4060643"/>
              <a:gd name="connsiteY6" fmla="*/ 63424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60643" h="6858000">
                <a:moveTo>
                  <a:pt x="1879571" y="0"/>
                </a:moveTo>
                <a:lnTo>
                  <a:pt x="4060643" y="0"/>
                </a:lnTo>
                <a:lnTo>
                  <a:pt x="4060643" y="6858000"/>
                </a:lnTo>
                <a:lnTo>
                  <a:pt x="0" y="6858000"/>
                </a:lnTo>
                <a:lnTo>
                  <a:pt x="0" y="284143"/>
                </a:lnTo>
                <a:lnTo>
                  <a:pt x="1174825" y="284143"/>
                </a:lnTo>
                <a:cubicBezTo>
                  <a:pt x="1413424" y="284143"/>
                  <a:pt x="1634530" y="203458"/>
                  <a:pt x="1808278" y="63424"/>
                </a:cubicBezTo>
                <a:close/>
              </a:path>
            </a:pathLst>
          </a:cu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32" name="Freeform 31">
            <a:extLst>
              <a:ext uri="{FF2B5EF4-FFF2-40B4-BE49-F238E27FC236}">
                <a16:creationId xmlns:a16="http://schemas.microsoft.com/office/drawing/2014/main" id="{FEE7B414-919D-8E58-EED7-565E28C4C0EF}"/>
              </a:ext>
            </a:extLst>
          </p:cNvPr>
          <p:cNvSpPr/>
          <p:nvPr/>
        </p:nvSpPr>
        <p:spPr>
          <a:xfrm>
            <a:off x="-126" y="2276475"/>
            <a:ext cx="4064126" cy="4432172"/>
          </a:xfrm>
          <a:custGeom>
            <a:avLst/>
            <a:gdLst>
              <a:gd name="connsiteX0" fmla="*/ 4063746 w 4064126"/>
              <a:gd name="connsiteY0" fmla="*/ 127 h 4432172"/>
              <a:gd name="connsiteX1" fmla="*/ 1959610 w 4064126"/>
              <a:gd name="connsiteY1" fmla="*/ 127 h 4432172"/>
              <a:gd name="connsiteX2" fmla="*/ 0 w 4064126"/>
              <a:gd name="connsiteY2" fmla="*/ 699643 h 4432172"/>
              <a:gd name="connsiteX3" fmla="*/ 0 w 4064126"/>
              <a:gd name="connsiteY3" fmla="*/ 4432173 h 4432172"/>
              <a:gd name="connsiteX4" fmla="*/ 4064127 w 4064126"/>
              <a:gd name="connsiteY4" fmla="*/ 4432173 h 4432172"/>
              <a:gd name="connsiteX5" fmla="*/ 4063746 w 4064126"/>
              <a:gd name="connsiteY5" fmla="*/ 0 h 4432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64126" h="4432172">
                <a:moveTo>
                  <a:pt x="4063746" y="127"/>
                </a:moveTo>
                <a:lnTo>
                  <a:pt x="1959610" y="127"/>
                </a:lnTo>
                <a:cubicBezTo>
                  <a:pt x="1219962" y="127"/>
                  <a:pt x="531749" y="257175"/>
                  <a:pt x="0" y="699643"/>
                </a:cubicBezTo>
                <a:lnTo>
                  <a:pt x="0" y="4432173"/>
                </a:lnTo>
                <a:lnTo>
                  <a:pt x="4064127" y="4432173"/>
                </a:lnTo>
                <a:lnTo>
                  <a:pt x="4063746" y="0"/>
                </a:lnTo>
                <a:close/>
              </a:path>
            </a:pathLst>
          </a:custGeom>
          <a:solidFill>
            <a:srgbClr val="FCBD46"/>
          </a:solidFill>
          <a:ln w="12700" cap="flat">
            <a:noFill/>
            <a:prstDash val="solid"/>
            <a:miter/>
          </a:ln>
        </p:spPr>
        <p:txBody>
          <a:bodyPr rtlCol="0" anchor="ctr">
            <a:noAutofit/>
          </a:bodyPr>
          <a:lstStyle/>
          <a:p>
            <a:endParaRPr lang="en-US"/>
          </a:p>
        </p:txBody>
      </p:sp>
      <p:sp>
        <p:nvSpPr>
          <p:cNvPr id="4" name="Proprietary Statement">
            <a:extLst>
              <a:ext uri="{FF2B5EF4-FFF2-40B4-BE49-F238E27FC236}">
                <a16:creationId xmlns:a16="http://schemas.microsoft.com/office/drawing/2014/main" id="{52A3AED5-9705-733E-BA45-E192566ECCDA}"/>
              </a:ext>
            </a:extLst>
          </p:cNvPr>
          <p:cNvSpPr txBox="1"/>
          <p:nvPr userDrawn="1"/>
        </p:nvSpPr>
        <p:spPr>
          <a:xfrm rot="5400000">
            <a:off x="11015684" y="1173468"/>
            <a:ext cx="1949939" cy="275129"/>
          </a:xfrm>
          <a:prstGeom prst="rect">
            <a:avLst/>
          </a:prstGeom>
          <a:noFill/>
        </p:spPr>
        <p:txBody>
          <a:bodyPr wrap="square" rtlCol="0">
            <a:noAutofit/>
          </a:bodyPr>
          <a:lstStyle/>
          <a:p>
            <a:r>
              <a:rPr lang="en-US" sz="800" dirty="0">
                <a:solidFill>
                  <a:srgbClr val="012169"/>
                </a:solidFill>
                <a:latin typeface="+mn-lt"/>
                <a:cs typeface="Calibri" panose="020F0502020204030204" pitchFamily="34" charset="0"/>
              </a:rPr>
              <a:t>Proprietary business information of ADM.</a:t>
            </a:r>
          </a:p>
        </p:txBody>
      </p:sp>
      <p:pic>
        <p:nvPicPr>
          <p:cNvPr id="49" name="Value Chain">
            <a:extLst>
              <a:ext uri="{FF2B5EF4-FFF2-40B4-BE49-F238E27FC236}">
                <a16:creationId xmlns:a16="http://schemas.microsoft.com/office/drawing/2014/main" id="{7DC6DC61-75CE-441F-81BE-72C4DA8DD053}"/>
              </a:ext>
            </a:extLst>
          </p:cNvPr>
          <p:cNvPicPr>
            <a:picLocks noChangeAspect="1"/>
          </p:cNvPicPr>
          <p:nvPr userDrawn="1"/>
        </p:nvPicPr>
        <p:blipFill>
          <a:blip r:embed="rId2"/>
          <a:stretch>
            <a:fillRect/>
          </a:stretch>
        </p:blipFill>
        <p:spPr>
          <a:xfrm>
            <a:off x="0" y="6705600"/>
            <a:ext cx="12192000" cy="152400"/>
          </a:xfrm>
          <a:prstGeom prst="rect">
            <a:avLst/>
          </a:prstGeom>
        </p:spPr>
      </p:pic>
      <p:sp>
        <p:nvSpPr>
          <p:cNvPr id="53" name="Picture Placeholder 52">
            <a:extLst>
              <a:ext uri="{FF2B5EF4-FFF2-40B4-BE49-F238E27FC236}">
                <a16:creationId xmlns:a16="http://schemas.microsoft.com/office/drawing/2014/main" id="{8276AC32-6AF2-D4C3-BF09-EA1631B59925}"/>
              </a:ext>
            </a:extLst>
          </p:cNvPr>
          <p:cNvSpPr>
            <a:spLocks noGrp="1"/>
          </p:cNvSpPr>
          <p:nvPr>
            <p:ph type="pic" sz="quarter" idx="23"/>
          </p:nvPr>
        </p:nvSpPr>
        <p:spPr>
          <a:xfrm>
            <a:off x="4063873" y="3176"/>
            <a:ext cx="4064000" cy="6702425"/>
          </a:xfrm>
          <a:custGeom>
            <a:avLst/>
            <a:gdLst>
              <a:gd name="connsiteX0" fmla="*/ 0 w 4064000"/>
              <a:gd name="connsiteY0" fmla="*/ 0 h 6702425"/>
              <a:gd name="connsiteX1" fmla="*/ 4064000 w 4064000"/>
              <a:gd name="connsiteY1" fmla="*/ 0 h 6702425"/>
              <a:gd name="connsiteX2" fmla="*/ 4064000 w 4064000"/>
              <a:gd name="connsiteY2" fmla="*/ 6702425 h 6702425"/>
              <a:gd name="connsiteX3" fmla="*/ 0 w 4064000"/>
              <a:gd name="connsiteY3" fmla="*/ 6702425 h 6702425"/>
            </a:gdLst>
            <a:ahLst/>
            <a:cxnLst>
              <a:cxn ang="0">
                <a:pos x="connsiteX0" y="connsiteY0"/>
              </a:cxn>
              <a:cxn ang="0">
                <a:pos x="connsiteX1" y="connsiteY1"/>
              </a:cxn>
              <a:cxn ang="0">
                <a:pos x="connsiteX2" y="connsiteY2"/>
              </a:cxn>
              <a:cxn ang="0">
                <a:pos x="connsiteX3" y="connsiteY3"/>
              </a:cxn>
            </a:cxnLst>
            <a:rect l="l" t="t" r="r" b="b"/>
            <a:pathLst>
              <a:path w="4064000" h="6702425">
                <a:moveTo>
                  <a:pt x="0" y="0"/>
                </a:moveTo>
                <a:lnTo>
                  <a:pt x="4064000" y="0"/>
                </a:lnTo>
                <a:lnTo>
                  <a:pt x="4064000" y="6702425"/>
                </a:lnTo>
                <a:lnTo>
                  <a:pt x="0" y="6702425"/>
                </a:lnTo>
                <a:close/>
              </a:path>
            </a:pathLst>
          </a:custGeom>
          <a:pattFill prst="pct20">
            <a:fgClr>
              <a:srgbClr val="012169"/>
            </a:fgClr>
            <a:bgClr>
              <a:schemeClr val="bg1"/>
            </a:bgClr>
          </a:pattFill>
        </p:spPr>
        <p:txBody>
          <a:bodyPr wrap="square" anchor="ctr">
            <a:noAutofit/>
          </a:bodyPr>
          <a:lstStyle>
            <a:lvl1pPr marL="0" indent="0" algn="ctr">
              <a:buNone/>
              <a:defRPr sz="2000" b="1">
                <a:solidFill>
                  <a:srgbClr val="012169"/>
                </a:solidFill>
                <a:latin typeface="Calibri" panose="020F0502020204030204" pitchFamily="34" charset="0"/>
                <a:cs typeface="Calibri" panose="020F0502020204030204" pitchFamily="34" charset="0"/>
              </a:defRPr>
            </a:lvl1pPr>
          </a:lstStyle>
          <a:p>
            <a:r>
              <a:rPr lang="en-US"/>
              <a:t>Click icon to add picture</a:t>
            </a:r>
          </a:p>
        </p:txBody>
      </p:sp>
      <p:sp>
        <p:nvSpPr>
          <p:cNvPr id="59" name="Title">
            <a:extLst>
              <a:ext uri="{FF2B5EF4-FFF2-40B4-BE49-F238E27FC236}">
                <a16:creationId xmlns:a16="http://schemas.microsoft.com/office/drawing/2014/main" id="{079E46C7-A775-E3F8-3268-ACF3A0A734AB}"/>
              </a:ext>
            </a:extLst>
          </p:cNvPr>
          <p:cNvSpPr>
            <a:spLocks noGrp="1"/>
          </p:cNvSpPr>
          <p:nvPr>
            <p:ph type="body" sz="quarter" idx="29" hasCustomPrompt="1"/>
          </p:nvPr>
        </p:nvSpPr>
        <p:spPr>
          <a:xfrm>
            <a:off x="350697" y="652001"/>
            <a:ext cx="3350190" cy="1292662"/>
          </a:xfrm>
          <a:prstGeom prst="rect">
            <a:avLst/>
          </a:prstGeom>
        </p:spPr>
        <p:txBody>
          <a:bodyPr wrap="square" lIns="0" tIns="0" rIns="0" bIns="0">
            <a:noAutofit/>
          </a:bodyPr>
          <a:lstStyle>
            <a:lvl1pPr marL="0" indent="0">
              <a:lnSpc>
                <a:spcPct val="100000"/>
              </a:lnSpc>
              <a:spcBef>
                <a:spcPts val="0"/>
              </a:spcBef>
              <a:buNone/>
              <a:defRPr b="1" i="0">
                <a:solidFill>
                  <a:srgbClr val="012169"/>
                </a:solidFill>
                <a:latin typeface="+mj-lt"/>
              </a:defRPr>
            </a:lvl1pPr>
          </a:lstStyle>
          <a:p>
            <a:pPr lvl="0"/>
            <a:r>
              <a:rPr lang="en-US" dirty="0"/>
              <a:t>Title Font is </a:t>
            </a:r>
            <a:br>
              <a:rPr lang="en-US" dirty="0"/>
            </a:br>
            <a:r>
              <a:rPr lang="en-US" dirty="0"/>
              <a:t>Sitka Text Bold, </a:t>
            </a:r>
            <a:br>
              <a:rPr lang="en-US" dirty="0"/>
            </a:br>
            <a:r>
              <a:rPr lang="en-US" dirty="0"/>
              <a:t>28pt in Title Case</a:t>
            </a:r>
          </a:p>
        </p:txBody>
      </p:sp>
      <p:sp>
        <p:nvSpPr>
          <p:cNvPr id="60" name="Section Header">
            <a:extLst>
              <a:ext uri="{FF2B5EF4-FFF2-40B4-BE49-F238E27FC236}">
                <a16:creationId xmlns:a16="http://schemas.microsoft.com/office/drawing/2014/main" id="{0CB3C087-5BCE-786F-0B1C-0201ECC66459}"/>
              </a:ext>
            </a:extLst>
          </p:cNvPr>
          <p:cNvSpPr>
            <a:spLocks noGrp="1"/>
          </p:cNvSpPr>
          <p:nvPr>
            <p:ph type="body" sz="quarter" idx="30" hasCustomPrompt="1"/>
          </p:nvPr>
        </p:nvSpPr>
        <p:spPr>
          <a:xfrm>
            <a:off x="351301" y="351423"/>
            <a:ext cx="3360418" cy="169277"/>
          </a:xfrm>
          <a:prstGeom prst="rect">
            <a:avLst/>
          </a:prstGeom>
        </p:spPr>
        <p:txBody>
          <a:bodyPr wrap="square" lIns="0" tIns="0" rIns="0" bIns="0">
            <a:noAutofit/>
          </a:bodyPr>
          <a:lstStyle>
            <a:lvl1pPr marL="0" indent="0">
              <a:lnSpc>
                <a:spcPct val="100000"/>
              </a:lnSpc>
              <a:spcBef>
                <a:spcPts val="0"/>
              </a:spcBef>
              <a:buNone/>
              <a:defRPr sz="1100" b="1">
                <a:solidFill>
                  <a:srgbClr val="DC582A"/>
                </a:solidFill>
              </a:defRPr>
            </a:lvl1pPr>
          </a:lstStyle>
          <a:p>
            <a:pPr lvl="0"/>
            <a:r>
              <a:rPr lang="en-US" dirty="0"/>
              <a:t>Section Header Font is Calibri Bold, 11pt</a:t>
            </a:r>
          </a:p>
        </p:txBody>
      </p:sp>
      <p:sp>
        <p:nvSpPr>
          <p:cNvPr id="2" name="Page Number">
            <a:extLst>
              <a:ext uri="{FF2B5EF4-FFF2-40B4-BE49-F238E27FC236}">
                <a16:creationId xmlns:a16="http://schemas.microsoft.com/office/drawing/2014/main" id="{6D4DA28D-88E1-E9BA-9D57-D793759B2B1E}"/>
              </a:ext>
            </a:extLst>
          </p:cNvPr>
          <p:cNvSpPr txBox="1"/>
          <p:nvPr userDrawn="1"/>
        </p:nvSpPr>
        <p:spPr>
          <a:xfrm>
            <a:off x="11725057" y="76801"/>
            <a:ext cx="583933" cy="153888"/>
          </a:xfrm>
          <a:prstGeom prst="rect">
            <a:avLst/>
          </a:prstGeom>
          <a:noFill/>
        </p:spPr>
        <p:txBody>
          <a:bodyPr wrap="square" lIns="0" tIns="0" rIns="0" bIns="0" rtlCol="0" anchor="ctr" anchorCtr="0">
            <a:noAutofit/>
          </a:bodyPr>
          <a:lstStyle/>
          <a:p>
            <a:pPr algn="ctr"/>
            <a:fld id="{B49023F9-1F1A-4EC8-9204-C35E5AB6C15C}" type="slidenum">
              <a:rPr lang="en-US" sz="1000" smtClean="0">
                <a:solidFill>
                  <a:srgbClr val="012169"/>
                </a:solidFill>
                <a:latin typeface="+mj-lt"/>
              </a:rPr>
              <a:pPr algn="ctr"/>
              <a:t>‹#›</a:t>
            </a:fld>
            <a:endParaRPr lang="en-US" sz="1000">
              <a:solidFill>
                <a:srgbClr val="012169"/>
              </a:solidFill>
              <a:latin typeface="+mj-lt"/>
            </a:endParaRPr>
          </a:p>
        </p:txBody>
      </p:sp>
      <p:sp>
        <p:nvSpPr>
          <p:cNvPr id="5" name="Copy">
            <a:extLst>
              <a:ext uri="{FF2B5EF4-FFF2-40B4-BE49-F238E27FC236}">
                <a16:creationId xmlns:a16="http://schemas.microsoft.com/office/drawing/2014/main" id="{5A6C506A-CC22-7503-5961-14D334274887}"/>
              </a:ext>
            </a:extLst>
          </p:cNvPr>
          <p:cNvSpPr>
            <a:spLocks noGrp="1"/>
          </p:cNvSpPr>
          <p:nvPr>
            <p:ph type="body" sz="quarter" idx="36" hasCustomPrompt="1"/>
          </p:nvPr>
        </p:nvSpPr>
        <p:spPr>
          <a:xfrm>
            <a:off x="8494109" y="336063"/>
            <a:ext cx="3355751" cy="6015280"/>
          </a:xfrm>
          <a:prstGeom prst="rect">
            <a:avLst/>
          </a:prstGeom>
        </p:spPr>
        <p:txBody>
          <a:bodyPr lIns="0" tIns="0" rIns="0" bIns="0" anchor="t">
            <a:noAutofit/>
          </a:bodyPr>
          <a:lstStyle>
            <a:lvl1pPr marL="0" indent="0">
              <a:lnSpc>
                <a:spcPct val="100000"/>
              </a:lnSpc>
              <a:spcBef>
                <a:spcPts val="0"/>
              </a:spcBef>
              <a:buFont typeface="Arial" panose="020B0604020202020204" pitchFamily="34" charset="0"/>
              <a:buNone/>
              <a:defRPr sz="2000" b="0" i="0">
                <a:solidFill>
                  <a:srgbClr val="012169"/>
                </a:solidFill>
                <a:latin typeface="+mn-lt"/>
                <a:cs typeface="Calibri" panose="020F0502020204030204" pitchFamily="34" charset="0"/>
              </a:defRPr>
            </a:lvl1pPr>
            <a:lvl2pPr marL="290513" indent="-163513">
              <a:lnSpc>
                <a:spcPct val="100000"/>
              </a:lnSpc>
              <a:buFont typeface="Courier New" panose="02070309020205020404" pitchFamily="49" charset="0"/>
              <a:buChar char="o"/>
              <a:tabLst/>
              <a:defRPr sz="1400" b="1">
                <a:solidFill>
                  <a:srgbClr val="012169"/>
                </a:solidFill>
                <a:latin typeface="+mn-lt"/>
                <a:cs typeface="Calibri" panose="020F0502020204030204" pitchFamily="34" charset="0"/>
              </a:defRPr>
            </a:lvl2pPr>
            <a:lvl3pPr marL="523875" indent="-163513">
              <a:lnSpc>
                <a:spcPct val="100000"/>
              </a:lnSpc>
              <a:buFont typeface="Wingdings" pitchFamily="2" charset="2"/>
              <a:buChar char="§"/>
              <a:tabLst/>
              <a:defRPr sz="1400">
                <a:solidFill>
                  <a:srgbClr val="012169"/>
                </a:solidFill>
                <a:latin typeface="+mn-lt"/>
                <a:cs typeface="Calibri" panose="020F0502020204030204" pitchFamily="34" charset="0"/>
              </a:defRPr>
            </a:lvl3pPr>
            <a:lvl4pPr marL="744538" indent="-163513">
              <a:lnSpc>
                <a:spcPct val="100000"/>
              </a:lnSpc>
              <a:tabLst/>
              <a:defRPr sz="1200">
                <a:solidFill>
                  <a:srgbClr val="012169"/>
                </a:solidFill>
                <a:latin typeface="+mn-lt"/>
                <a:cs typeface="Calibri" panose="020F0502020204030204" pitchFamily="34" charset="0"/>
              </a:defRPr>
            </a:lvl4pPr>
          </a:lstStyle>
          <a:p>
            <a:pPr lvl="0"/>
            <a:r>
              <a:rPr lang="en-US" dirty="0"/>
              <a:t>Text font is Calibri, 20pt in sentence case</a:t>
            </a:r>
          </a:p>
          <a:p>
            <a:pPr lvl="1"/>
            <a:r>
              <a:rPr lang="en-US" dirty="0"/>
              <a:t>List Font is Calibri Bold, 14pt</a:t>
            </a:r>
          </a:p>
          <a:p>
            <a:pPr lvl="2"/>
            <a:r>
              <a:rPr lang="en-US" dirty="0"/>
              <a:t>List Font is Calibri, 14pt</a:t>
            </a:r>
          </a:p>
          <a:p>
            <a:pPr lvl="3"/>
            <a:r>
              <a:rPr lang="en-US" dirty="0"/>
              <a:t>List Font is Calibri, 12pt</a:t>
            </a:r>
          </a:p>
        </p:txBody>
      </p:sp>
      <p:sp>
        <p:nvSpPr>
          <p:cNvPr id="7" name="Copy">
            <a:extLst>
              <a:ext uri="{FF2B5EF4-FFF2-40B4-BE49-F238E27FC236}">
                <a16:creationId xmlns:a16="http://schemas.microsoft.com/office/drawing/2014/main" id="{E87145A1-E7DC-5012-668F-B4CE7DAA2BEE}"/>
              </a:ext>
            </a:extLst>
          </p:cNvPr>
          <p:cNvSpPr>
            <a:spLocks noGrp="1"/>
          </p:cNvSpPr>
          <p:nvPr>
            <p:ph type="body" sz="quarter" idx="37" hasCustomPrompt="1"/>
          </p:nvPr>
        </p:nvSpPr>
        <p:spPr>
          <a:xfrm>
            <a:off x="351585" y="3101731"/>
            <a:ext cx="3360105" cy="3249611"/>
          </a:xfrm>
          <a:prstGeom prst="rect">
            <a:avLst/>
          </a:prstGeom>
        </p:spPr>
        <p:txBody>
          <a:bodyPr lIns="0" tIns="0" rIns="0" bIns="0" anchor="t">
            <a:noAutofit/>
          </a:bodyPr>
          <a:lstStyle>
            <a:lvl1pPr marL="0" indent="0">
              <a:lnSpc>
                <a:spcPct val="100000"/>
              </a:lnSpc>
              <a:spcBef>
                <a:spcPts val="0"/>
              </a:spcBef>
              <a:buFont typeface="Arial" panose="020B0604020202020204" pitchFamily="34" charset="0"/>
              <a:buNone/>
              <a:defRPr sz="2000" b="0" i="0">
                <a:solidFill>
                  <a:schemeClr val="tx1"/>
                </a:solidFill>
                <a:latin typeface="+mn-lt"/>
                <a:cs typeface="Calibri" panose="020F0502020204030204" pitchFamily="34" charset="0"/>
              </a:defRPr>
            </a:lvl1pPr>
            <a:lvl2pPr marL="290513" indent="-163513">
              <a:lnSpc>
                <a:spcPct val="100000"/>
              </a:lnSpc>
              <a:buFont typeface="Courier New" panose="02070309020205020404" pitchFamily="49" charset="0"/>
              <a:buChar char="o"/>
              <a:tabLst/>
              <a:defRPr sz="1400" b="1">
                <a:solidFill>
                  <a:schemeClr val="tx1"/>
                </a:solidFill>
                <a:latin typeface="+mn-lt"/>
                <a:cs typeface="Calibri" panose="020F0502020204030204" pitchFamily="34" charset="0"/>
              </a:defRPr>
            </a:lvl2pPr>
            <a:lvl3pPr marL="523875" indent="-163513">
              <a:lnSpc>
                <a:spcPct val="100000"/>
              </a:lnSpc>
              <a:buFont typeface="Wingdings" pitchFamily="2" charset="2"/>
              <a:buChar char="§"/>
              <a:tabLst/>
              <a:defRPr sz="1400">
                <a:solidFill>
                  <a:schemeClr val="tx1"/>
                </a:solidFill>
                <a:latin typeface="+mn-lt"/>
                <a:cs typeface="Calibri" panose="020F0502020204030204" pitchFamily="34" charset="0"/>
              </a:defRPr>
            </a:lvl3pPr>
            <a:lvl4pPr marL="744538" indent="-163513">
              <a:lnSpc>
                <a:spcPct val="100000"/>
              </a:lnSpc>
              <a:tabLst/>
              <a:defRPr sz="1200">
                <a:solidFill>
                  <a:schemeClr val="tx1"/>
                </a:solidFill>
                <a:latin typeface="+mn-lt"/>
                <a:cs typeface="Calibri" panose="020F0502020204030204" pitchFamily="34" charset="0"/>
              </a:defRPr>
            </a:lvl4pPr>
          </a:lstStyle>
          <a:p>
            <a:pPr lvl="0"/>
            <a:r>
              <a:rPr lang="en-US" dirty="0"/>
              <a:t>Text font is Calibri, 20pt in sentence case</a:t>
            </a:r>
          </a:p>
          <a:p>
            <a:pPr lvl="1"/>
            <a:r>
              <a:rPr lang="en-US" dirty="0"/>
              <a:t>List Font is Calibri Bold, 14pt</a:t>
            </a:r>
          </a:p>
          <a:p>
            <a:pPr lvl="2"/>
            <a:r>
              <a:rPr lang="en-US" dirty="0"/>
              <a:t>List Font is Calibri, 14pt</a:t>
            </a:r>
          </a:p>
          <a:p>
            <a:pPr lvl="3"/>
            <a:r>
              <a:rPr lang="en-US" dirty="0"/>
              <a:t>List Font is Calibri, 12pt</a:t>
            </a:r>
          </a:p>
        </p:txBody>
      </p:sp>
    </p:spTree>
    <p:extLst>
      <p:ext uri="{BB962C8B-B14F-4D97-AF65-F5344CB8AC3E}">
        <p14:creationId xmlns:p14="http://schemas.microsoft.com/office/powerpoint/2010/main" val="1472324111"/>
      </p:ext>
    </p:extLst>
  </p:cSld>
  <p:clrMapOvr>
    <a:masterClrMapping/>
  </p:clrMapOvr>
  <p:extLst>
    <p:ext uri="{DCECCB84-F9BA-43D5-87BE-67443E8EF086}">
      <p15:sldGuideLst xmlns:p15="http://schemas.microsoft.com/office/powerpoint/2012/main">
        <p15:guide id="1" pos="3840">
          <p15:clr>
            <a:srgbClr val="FBAE40"/>
          </p15:clr>
        </p15:guide>
      </p15:sldGuideLst>
    </p:ext>
  </p:extLst>
</p:sldLayout>
</file>

<file path=ppt/slideLayouts/slideLayout87.xml><?xml version="1.0" encoding="utf-8"?>
<p:sldLayout xmlns:a="http://schemas.openxmlformats.org/drawingml/2006/main" xmlns:r="http://schemas.openxmlformats.org/officeDocument/2006/relationships" xmlns:p="http://schemas.openxmlformats.org/presentationml/2006/main" preserve="1" userDrawn="1">
  <p:cSld name="Content+Media 6e">
    <p:spTree>
      <p:nvGrpSpPr>
        <p:cNvPr id="1" name=""/>
        <p:cNvGrpSpPr/>
        <p:nvPr/>
      </p:nvGrpSpPr>
      <p:grpSpPr>
        <a:xfrm>
          <a:off x="0" y="0"/>
          <a:ext cx="0" cy="0"/>
          <a:chOff x="0" y="0"/>
          <a:chExt cx="0" cy="0"/>
        </a:xfrm>
      </p:grpSpPr>
      <p:sp>
        <p:nvSpPr>
          <p:cNvPr id="13" name="Rectangle 12">
            <a:extLst>
              <a:ext uri="{FF2B5EF4-FFF2-40B4-BE49-F238E27FC236}">
                <a16:creationId xmlns:a16="http://schemas.microsoft.com/office/drawing/2014/main" id="{87922A7B-75F4-461F-E45B-1237F0DC2A7C}"/>
              </a:ext>
            </a:extLst>
          </p:cNvPr>
          <p:cNvSpPr/>
          <p:nvPr userDrawn="1"/>
        </p:nvSpPr>
        <p:spPr>
          <a:xfrm>
            <a:off x="8127873" y="0"/>
            <a:ext cx="4064127" cy="6858000"/>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noAutofit/>
          </a:bodyPr>
          <a:lstStyle/>
          <a:p>
            <a:pPr algn="ctr"/>
            <a:endParaRPr lang="en-US"/>
          </a:p>
        </p:txBody>
      </p:sp>
      <p:sp>
        <p:nvSpPr>
          <p:cNvPr id="14" name="Freeform 13">
            <a:extLst>
              <a:ext uri="{FF2B5EF4-FFF2-40B4-BE49-F238E27FC236}">
                <a16:creationId xmlns:a16="http://schemas.microsoft.com/office/drawing/2014/main" id="{D2441236-5119-7A27-7127-C99F0568DC86}"/>
              </a:ext>
            </a:extLst>
          </p:cNvPr>
          <p:cNvSpPr/>
          <p:nvPr userDrawn="1"/>
        </p:nvSpPr>
        <p:spPr>
          <a:xfrm>
            <a:off x="0" y="0"/>
            <a:ext cx="4060643" cy="6858000"/>
          </a:xfrm>
          <a:custGeom>
            <a:avLst/>
            <a:gdLst>
              <a:gd name="connsiteX0" fmla="*/ 1879571 w 4060643"/>
              <a:gd name="connsiteY0" fmla="*/ 0 h 6858000"/>
              <a:gd name="connsiteX1" fmla="*/ 4060643 w 4060643"/>
              <a:gd name="connsiteY1" fmla="*/ 0 h 6858000"/>
              <a:gd name="connsiteX2" fmla="*/ 4060643 w 4060643"/>
              <a:gd name="connsiteY2" fmla="*/ 6858000 h 6858000"/>
              <a:gd name="connsiteX3" fmla="*/ 0 w 4060643"/>
              <a:gd name="connsiteY3" fmla="*/ 6858000 h 6858000"/>
              <a:gd name="connsiteX4" fmla="*/ 0 w 4060643"/>
              <a:gd name="connsiteY4" fmla="*/ 284143 h 6858000"/>
              <a:gd name="connsiteX5" fmla="*/ 1174825 w 4060643"/>
              <a:gd name="connsiteY5" fmla="*/ 284143 h 6858000"/>
              <a:gd name="connsiteX6" fmla="*/ 1808278 w 4060643"/>
              <a:gd name="connsiteY6" fmla="*/ 63424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60643" h="6858000">
                <a:moveTo>
                  <a:pt x="1879571" y="0"/>
                </a:moveTo>
                <a:lnTo>
                  <a:pt x="4060643" y="0"/>
                </a:lnTo>
                <a:lnTo>
                  <a:pt x="4060643" y="6858000"/>
                </a:lnTo>
                <a:lnTo>
                  <a:pt x="0" y="6858000"/>
                </a:lnTo>
                <a:lnTo>
                  <a:pt x="0" y="284143"/>
                </a:lnTo>
                <a:lnTo>
                  <a:pt x="1174825" y="284143"/>
                </a:lnTo>
                <a:cubicBezTo>
                  <a:pt x="1413424" y="284143"/>
                  <a:pt x="1634530" y="203458"/>
                  <a:pt x="1808278" y="63424"/>
                </a:cubicBezTo>
                <a:close/>
              </a:path>
            </a:pathLst>
          </a:cu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32" name="Freeform 31">
            <a:extLst>
              <a:ext uri="{FF2B5EF4-FFF2-40B4-BE49-F238E27FC236}">
                <a16:creationId xmlns:a16="http://schemas.microsoft.com/office/drawing/2014/main" id="{FEE7B414-919D-8E58-EED7-565E28C4C0EF}"/>
              </a:ext>
            </a:extLst>
          </p:cNvPr>
          <p:cNvSpPr/>
          <p:nvPr/>
        </p:nvSpPr>
        <p:spPr>
          <a:xfrm>
            <a:off x="-126" y="2276475"/>
            <a:ext cx="4064126" cy="4432172"/>
          </a:xfrm>
          <a:custGeom>
            <a:avLst/>
            <a:gdLst>
              <a:gd name="connsiteX0" fmla="*/ 4063746 w 4064126"/>
              <a:gd name="connsiteY0" fmla="*/ 127 h 4432172"/>
              <a:gd name="connsiteX1" fmla="*/ 1959610 w 4064126"/>
              <a:gd name="connsiteY1" fmla="*/ 127 h 4432172"/>
              <a:gd name="connsiteX2" fmla="*/ 0 w 4064126"/>
              <a:gd name="connsiteY2" fmla="*/ 699643 h 4432172"/>
              <a:gd name="connsiteX3" fmla="*/ 0 w 4064126"/>
              <a:gd name="connsiteY3" fmla="*/ 4432173 h 4432172"/>
              <a:gd name="connsiteX4" fmla="*/ 4064127 w 4064126"/>
              <a:gd name="connsiteY4" fmla="*/ 4432173 h 4432172"/>
              <a:gd name="connsiteX5" fmla="*/ 4063746 w 4064126"/>
              <a:gd name="connsiteY5" fmla="*/ 0 h 4432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64126" h="4432172">
                <a:moveTo>
                  <a:pt x="4063746" y="127"/>
                </a:moveTo>
                <a:lnTo>
                  <a:pt x="1959610" y="127"/>
                </a:lnTo>
                <a:cubicBezTo>
                  <a:pt x="1219962" y="127"/>
                  <a:pt x="531749" y="257175"/>
                  <a:pt x="0" y="699643"/>
                </a:cubicBezTo>
                <a:lnTo>
                  <a:pt x="0" y="4432173"/>
                </a:lnTo>
                <a:lnTo>
                  <a:pt x="4064127" y="4432173"/>
                </a:lnTo>
                <a:lnTo>
                  <a:pt x="4063746" y="0"/>
                </a:lnTo>
                <a:close/>
              </a:path>
            </a:pathLst>
          </a:custGeom>
          <a:solidFill>
            <a:schemeClr val="accent3"/>
          </a:solidFill>
          <a:ln w="12700" cap="flat">
            <a:noFill/>
            <a:prstDash val="solid"/>
            <a:miter/>
          </a:ln>
        </p:spPr>
        <p:txBody>
          <a:bodyPr rtlCol="0" anchor="ctr">
            <a:noAutofit/>
          </a:bodyPr>
          <a:lstStyle/>
          <a:p>
            <a:endParaRPr lang="en-US"/>
          </a:p>
        </p:txBody>
      </p:sp>
      <p:sp>
        <p:nvSpPr>
          <p:cNvPr id="4" name="Proprietary Statement">
            <a:extLst>
              <a:ext uri="{FF2B5EF4-FFF2-40B4-BE49-F238E27FC236}">
                <a16:creationId xmlns:a16="http://schemas.microsoft.com/office/drawing/2014/main" id="{52A3AED5-9705-733E-BA45-E192566ECCDA}"/>
              </a:ext>
            </a:extLst>
          </p:cNvPr>
          <p:cNvSpPr txBox="1"/>
          <p:nvPr userDrawn="1"/>
        </p:nvSpPr>
        <p:spPr>
          <a:xfrm rot="5400000">
            <a:off x="11015684" y="1173468"/>
            <a:ext cx="1949939" cy="275129"/>
          </a:xfrm>
          <a:prstGeom prst="rect">
            <a:avLst/>
          </a:prstGeom>
          <a:noFill/>
        </p:spPr>
        <p:txBody>
          <a:bodyPr wrap="square" rtlCol="0">
            <a:noAutofit/>
          </a:bodyPr>
          <a:lstStyle/>
          <a:p>
            <a:r>
              <a:rPr lang="en-US" sz="800" dirty="0">
                <a:solidFill>
                  <a:srgbClr val="012169"/>
                </a:solidFill>
                <a:latin typeface="+mn-lt"/>
                <a:cs typeface="Calibri" panose="020F0502020204030204" pitchFamily="34" charset="0"/>
              </a:rPr>
              <a:t>Proprietary business information of ADM.</a:t>
            </a:r>
          </a:p>
        </p:txBody>
      </p:sp>
      <p:pic>
        <p:nvPicPr>
          <p:cNvPr id="49" name="Value Chain">
            <a:extLst>
              <a:ext uri="{FF2B5EF4-FFF2-40B4-BE49-F238E27FC236}">
                <a16:creationId xmlns:a16="http://schemas.microsoft.com/office/drawing/2014/main" id="{7DC6DC61-75CE-441F-81BE-72C4DA8DD053}"/>
              </a:ext>
            </a:extLst>
          </p:cNvPr>
          <p:cNvPicPr>
            <a:picLocks noChangeAspect="1"/>
          </p:cNvPicPr>
          <p:nvPr userDrawn="1"/>
        </p:nvPicPr>
        <p:blipFill>
          <a:blip r:embed="rId2"/>
          <a:stretch>
            <a:fillRect/>
          </a:stretch>
        </p:blipFill>
        <p:spPr>
          <a:xfrm>
            <a:off x="0" y="6705600"/>
            <a:ext cx="12192000" cy="152400"/>
          </a:xfrm>
          <a:prstGeom prst="rect">
            <a:avLst/>
          </a:prstGeom>
        </p:spPr>
      </p:pic>
      <p:sp>
        <p:nvSpPr>
          <p:cNvPr id="53" name="Picture Placeholder 52">
            <a:extLst>
              <a:ext uri="{FF2B5EF4-FFF2-40B4-BE49-F238E27FC236}">
                <a16:creationId xmlns:a16="http://schemas.microsoft.com/office/drawing/2014/main" id="{8276AC32-6AF2-D4C3-BF09-EA1631B59925}"/>
              </a:ext>
            </a:extLst>
          </p:cNvPr>
          <p:cNvSpPr>
            <a:spLocks noGrp="1"/>
          </p:cNvSpPr>
          <p:nvPr>
            <p:ph type="pic" sz="quarter" idx="23"/>
          </p:nvPr>
        </p:nvSpPr>
        <p:spPr>
          <a:xfrm>
            <a:off x="4063873" y="3176"/>
            <a:ext cx="4064000" cy="6702425"/>
          </a:xfrm>
          <a:custGeom>
            <a:avLst/>
            <a:gdLst>
              <a:gd name="connsiteX0" fmla="*/ 0 w 4064000"/>
              <a:gd name="connsiteY0" fmla="*/ 0 h 6702425"/>
              <a:gd name="connsiteX1" fmla="*/ 4064000 w 4064000"/>
              <a:gd name="connsiteY1" fmla="*/ 0 h 6702425"/>
              <a:gd name="connsiteX2" fmla="*/ 4064000 w 4064000"/>
              <a:gd name="connsiteY2" fmla="*/ 6702425 h 6702425"/>
              <a:gd name="connsiteX3" fmla="*/ 0 w 4064000"/>
              <a:gd name="connsiteY3" fmla="*/ 6702425 h 6702425"/>
            </a:gdLst>
            <a:ahLst/>
            <a:cxnLst>
              <a:cxn ang="0">
                <a:pos x="connsiteX0" y="connsiteY0"/>
              </a:cxn>
              <a:cxn ang="0">
                <a:pos x="connsiteX1" y="connsiteY1"/>
              </a:cxn>
              <a:cxn ang="0">
                <a:pos x="connsiteX2" y="connsiteY2"/>
              </a:cxn>
              <a:cxn ang="0">
                <a:pos x="connsiteX3" y="connsiteY3"/>
              </a:cxn>
            </a:cxnLst>
            <a:rect l="l" t="t" r="r" b="b"/>
            <a:pathLst>
              <a:path w="4064000" h="6702425">
                <a:moveTo>
                  <a:pt x="0" y="0"/>
                </a:moveTo>
                <a:lnTo>
                  <a:pt x="4064000" y="0"/>
                </a:lnTo>
                <a:lnTo>
                  <a:pt x="4064000" y="6702425"/>
                </a:lnTo>
                <a:lnTo>
                  <a:pt x="0" y="6702425"/>
                </a:lnTo>
                <a:close/>
              </a:path>
            </a:pathLst>
          </a:custGeom>
          <a:pattFill prst="pct20">
            <a:fgClr>
              <a:srgbClr val="012169"/>
            </a:fgClr>
            <a:bgClr>
              <a:schemeClr val="bg1"/>
            </a:bgClr>
          </a:pattFill>
        </p:spPr>
        <p:txBody>
          <a:bodyPr wrap="square" anchor="ctr">
            <a:noAutofit/>
          </a:bodyPr>
          <a:lstStyle>
            <a:lvl1pPr marL="0" indent="0" algn="ctr">
              <a:buNone/>
              <a:defRPr sz="2000" b="1">
                <a:solidFill>
                  <a:srgbClr val="012169"/>
                </a:solidFill>
                <a:latin typeface="Calibri" panose="020F0502020204030204" pitchFamily="34" charset="0"/>
                <a:cs typeface="Calibri" panose="020F0502020204030204" pitchFamily="34" charset="0"/>
              </a:defRPr>
            </a:lvl1pPr>
          </a:lstStyle>
          <a:p>
            <a:r>
              <a:rPr lang="en-US"/>
              <a:t>Click icon to add picture</a:t>
            </a:r>
          </a:p>
        </p:txBody>
      </p:sp>
      <p:sp>
        <p:nvSpPr>
          <p:cNvPr id="59" name="Title">
            <a:extLst>
              <a:ext uri="{FF2B5EF4-FFF2-40B4-BE49-F238E27FC236}">
                <a16:creationId xmlns:a16="http://schemas.microsoft.com/office/drawing/2014/main" id="{079E46C7-A775-E3F8-3268-ACF3A0A734AB}"/>
              </a:ext>
            </a:extLst>
          </p:cNvPr>
          <p:cNvSpPr>
            <a:spLocks noGrp="1"/>
          </p:cNvSpPr>
          <p:nvPr>
            <p:ph type="body" sz="quarter" idx="29" hasCustomPrompt="1"/>
          </p:nvPr>
        </p:nvSpPr>
        <p:spPr>
          <a:xfrm>
            <a:off x="350697" y="652001"/>
            <a:ext cx="3350190" cy="1292662"/>
          </a:xfrm>
          <a:prstGeom prst="rect">
            <a:avLst/>
          </a:prstGeom>
        </p:spPr>
        <p:txBody>
          <a:bodyPr wrap="square" lIns="0" tIns="0" rIns="0" bIns="0">
            <a:noAutofit/>
          </a:bodyPr>
          <a:lstStyle>
            <a:lvl1pPr marL="0" indent="0">
              <a:lnSpc>
                <a:spcPct val="100000"/>
              </a:lnSpc>
              <a:spcBef>
                <a:spcPts val="0"/>
              </a:spcBef>
              <a:buNone/>
              <a:defRPr b="1" i="0">
                <a:solidFill>
                  <a:srgbClr val="012169"/>
                </a:solidFill>
                <a:latin typeface="+mj-lt"/>
              </a:defRPr>
            </a:lvl1pPr>
          </a:lstStyle>
          <a:p>
            <a:pPr lvl="0"/>
            <a:r>
              <a:rPr lang="en-US" dirty="0"/>
              <a:t>Title Font is </a:t>
            </a:r>
            <a:br>
              <a:rPr lang="en-US" dirty="0"/>
            </a:br>
            <a:r>
              <a:rPr lang="en-US" dirty="0"/>
              <a:t>Sitka Text Bold, </a:t>
            </a:r>
            <a:br>
              <a:rPr lang="en-US" dirty="0"/>
            </a:br>
            <a:r>
              <a:rPr lang="en-US" dirty="0"/>
              <a:t>28pt in Title Case</a:t>
            </a:r>
          </a:p>
        </p:txBody>
      </p:sp>
      <p:sp>
        <p:nvSpPr>
          <p:cNvPr id="60" name="Section Header">
            <a:extLst>
              <a:ext uri="{FF2B5EF4-FFF2-40B4-BE49-F238E27FC236}">
                <a16:creationId xmlns:a16="http://schemas.microsoft.com/office/drawing/2014/main" id="{0CB3C087-5BCE-786F-0B1C-0201ECC66459}"/>
              </a:ext>
            </a:extLst>
          </p:cNvPr>
          <p:cNvSpPr>
            <a:spLocks noGrp="1"/>
          </p:cNvSpPr>
          <p:nvPr>
            <p:ph type="body" sz="quarter" idx="30" hasCustomPrompt="1"/>
          </p:nvPr>
        </p:nvSpPr>
        <p:spPr>
          <a:xfrm>
            <a:off x="351301" y="351423"/>
            <a:ext cx="3360418" cy="169277"/>
          </a:xfrm>
          <a:prstGeom prst="rect">
            <a:avLst/>
          </a:prstGeom>
        </p:spPr>
        <p:txBody>
          <a:bodyPr wrap="square" lIns="0" tIns="0" rIns="0" bIns="0">
            <a:noAutofit/>
          </a:bodyPr>
          <a:lstStyle>
            <a:lvl1pPr marL="0" indent="0">
              <a:lnSpc>
                <a:spcPct val="100000"/>
              </a:lnSpc>
              <a:spcBef>
                <a:spcPts val="0"/>
              </a:spcBef>
              <a:buNone/>
              <a:defRPr sz="1100" b="1">
                <a:solidFill>
                  <a:srgbClr val="DC582A"/>
                </a:solidFill>
              </a:defRPr>
            </a:lvl1pPr>
          </a:lstStyle>
          <a:p>
            <a:pPr lvl="0"/>
            <a:r>
              <a:rPr lang="en-US" dirty="0"/>
              <a:t>Section Header Font is Calibri Bold, 11pt</a:t>
            </a:r>
          </a:p>
        </p:txBody>
      </p:sp>
      <p:sp>
        <p:nvSpPr>
          <p:cNvPr id="2" name="Page Number">
            <a:extLst>
              <a:ext uri="{FF2B5EF4-FFF2-40B4-BE49-F238E27FC236}">
                <a16:creationId xmlns:a16="http://schemas.microsoft.com/office/drawing/2014/main" id="{6D4DA28D-88E1-E9BA-9D57-D793759B2B1E}"/>
              </a:ext>
            </a:extLst>
          </p:cNvPr>
          <p:cNvSpPr txBox="1"/>
          <p:nvPr userDrawn="1"/>
        </p:nvSpPr>
        <p:spPr>
          <a:xfrm>
            <a:off x="11725057" y="76801"/>
            <a:ext cx="583933" cy="153888"/>
          </a:xfrm>
          <a:prstGeom prst="rect">
            <a:avLst/>
          </a:prstGeom>
          <a:noFill/>
        </p:spPr>
        <p:txBody>
          <a:bodyPr wrap="square" lIns="0" tIns="0" rIns="0" bIns="0" rtlCol="0" anchor="ctr" anchorCtr="0">
            <a:noAutofit/>
          </a:bodyPr>
          <a:lstStyle/>
          <a:p>
            <a:pPr algn="ctr"/>
            <a:fld id="{B49023F9-1F1A-4EC8-9204-C35E5AB6C15C}" type="slidenum">
              <a:rPr lang="en-US" sz="1000" smtClean="0">
                <a:solidFill>
                  <a:srgbClr val="012169"/>
                </a:solidFill>
                <a:latin typeface="+mj-lt"/>
              </a:rPr>
              <a:pPr algn="ctr"/>
              <a:t>‹#›</a:t>
            </a:fld>
            <a:endParaRPr lang="en-US" sz="1000">
              <a:solidFill>
                <a:srgbClr val="012169"/>
              </a:solidFill>
              <a:latin typeface="+mj-lt"/>
            </a:endParaRPr>
          </a:p>
        </p:txBody>
      </p:sp>
      <p:sp>
        <p:nvSpPr>
          <p:cNvPr id="5" name="Copy">
            <a:extLst>
              <a:ext uri="{FF2B5EF4-FFF2-40B4-BE49-F238E27FC236}">
                <a16:creationId xmlns:a16="http://schemas.microsoft.com/office/drawing/2014/main" id="{5A6C506A-CC22-7503-5961-14D334274887}"/>
              </a:ext>
            </a:extLst>
          </p:cNvPr>
          <p:cNvSpPr>
            <a:spLocks noGrp="1"/>
          </p:cNvSpPr>
          <p:nvPr>
            <p:ph type="body" sz="quarter" idx="36" hasCustomPrompt="1"/>
          </p:nvPr>
        </p:nvSpPr>
        <p:spPr>
          <a:xfrm>
            <a:off x="8494109" y="336063"/>
            <a:ext cx="3355751" cy="6015280"/>
          </a:xfrm>
          <a:prstGeom prst="rect">
            <a:avLst/>
          </a:prstGeom>
        </p:spPr>
        <p:txBody>
          <a:bodyPr lIns="0" tIns="0" rIns="0" bIns="0" anchor="t">
            <a:noAutofit/>
          </a:bodyPr>
          <a:lstStyle>
            <a:lvl1pPr marL="0" indent="0">
              <a:lnSpc>
                <a:spcPct val="100000"/>
              </a:lnSpc>
              <a:spcBef>
                <a:spcPts val="0"/>
              </a:spcBef>
              <a:buFont typeface="Arial" panose="020B0604020202020204" pitchFamily="34" charset="0"/>
              <a:buNone/>
              <a:defRPr sz="2000" b="0" i="0">
                <a:solidFill>
                  <a:srgbClr val="012169"/>
                </a:solidFill>
                <a:latin typeface="+mn-lt"/>
                <a:cs typeface="Calibri" panose="020F0502020204030204" pitchFamily="34" charset="0"/>
              </a:defRPr>
            </a:lvl1pPr>
            <a:lvl2pPr marL="290513" indent="-163513">
              <a:lnSpc>
                <a:spcPct val="100000"/>
              </a:lnSpc>
              <a:buFont typeface="Courier New" panose="02070309020205020404" pitchFamily="49" charset="0"/>
              <a:buChar char="o"/>
              <a:tabLst/>
              <a:defRPr sz="1400" b="1">
                <a:solidFill>
                  <a:srgbClr val="012169"/>
                </a:solidFill>
                <a:latin typeface="+mn-lt"/>
                <a:cs typeface="Calibri" panose="020F0502020204030204" pitchFamily="34" charset="0"/>
              </a:defRPr>
            </a:lvl2pPr>
            <a:lvl3pPr marL="523875" indent="-163513">
              <a:lnSpc>
                <a:spcPct val="100000"/>
              </a:lnSpc>
              <a:buFont typeface="Wingdings" pitchFamily="2" charset="2"/>
              <a:buChar char="§"/>
              <a:tabLst/>
              <a:defRPr sz="1400">
                <a:solidFill>
                  <a:srgbClr val="012169"/>
                </a:solidFill>
                <a:latin typeface="+mn-lt"/>
                <a:cs typeface="Calibri" panose="020F0502020204030204" pitchFamily="34" charset="0"/>
              </a:defRPr>
            </a:lvl3pPr>
            <a:lvl4pPr marL="744538" indent="-163513">
              <a:lnSpc>
                <a:spcPct val="100000"/>
              </a:lnSpc>
              <a:tabLst/>
              <a:defRPr sz="1200">
                <a:solidFill>
                  <a:srgbClr val="012169"/>
                </a:solidFill>
                <a:latin typeface="+mn-lt"/>
                <a:cs typeface="Calibri" panose="020F0502020204030204" pitchFamily="34" charset="0"/>
              </a:defRPr>
            </a:lvl4pPr>
          </a:lstStyle>
          <a:p>
            <a:pPr lvl="0"/>
            <a:r>
              <a:rPr lang="en-US" dirty="0"/>
              <a:t>Text font is Calibri, 20pt in sentence case</a:t>
            </a:r>
          </a:p>
          <a:p>
            <a:pPr lvl="1"/>
            <a:r>
              <a:rPr lang="en-US" dirty="0"/>
              <a:t>List Font is Calibri Bold, 14pt</a:t>
            </a:r>
          </a:p>
          <a:p>
            <a:pPr lvl="2"/>
            <a:r>
              <a:rPr lang="en-US" dirty="0"/>
              <a:t>List Font is Calibri, 14pt</a:t>
            </a:r>
          </a:p>
          <a:p>
            <a:pPr lvl="3"/>
            <a:r>
              <a:rPr lang="en-US" dirty="0"/>
              <a:t>List Font is Calibri, 12pt</a:t>
            </a:r>
          </a:p>
        </p:txBody>
      </p:sp>
      <p:sp>
        <p:nvSpPr>
          <p:cNvPr id="7" name="Copy">
            <a:extLst>
              <a:ext uri="{FF2B5EF4-FFF2-40B4-BE49-F238E27FC236}">
                <a16:creationId xmlns:a16="http://schemas.microsoft.com/office/drawing/2014/main" id="{E87145A1-E7DC-5012-668F-B4CE7DAA2BEE}"/>
              </a:ext>
            </a:extLst>
          </p:cNvPr>
          <p:cNvSpPr>
            <a:spLocks noGrp="1"/>
          </p:cNvSpPr>
          <p:nvPr>
            <p:ph type="body" sz="quarter" idx="37" hasCustomPrompt="1"/>
          </p:nvPr>
        </p:nvSpPr>
        <p:spPr>
          <a:xfrm>
            <a:off x="351585" y="3101731"/>
            <a:ext cx="3360105" cy="3249611"/>
          </a:xfrm>
          <a:prstGeom prst="rect">
            <a:avLst/>
          </a:prstGeom>
        </p:spPr>
        <p:txBody>
          <a:bodyPr lIns="0" tIns="0" rIns="0" bIns="0" anchor="t">
            <a:noAutofit/>
          </a:bodyPr>
          <a:lstStyle>
            <a:lvl1pPr marL="0" indent="0">
              <a:lnSpc>
                <a:spcPct val="100000"/>
              </a:lnSpc>
              <a:spcBef>
                <a:spcPts val="0"/>
              </a:spcBef>
              <a:buFont typeface="Arial" panose="020B0604020202020204" pitchFamily="34" charset="0"/>
              <a:buNone/>
              <a:defRPr sz="2000" b="0" i="0">
                <a:solidFill>
                  <a:schemeClr val="bg1"/>
                </a:solidFill>
                <a:latin typeface="+mn-lt"/>
                <a:cs typeface="Calibri" panose="020F0502020204030204" pitchFamily="34" charset="0"/>
              </a:defRPr>
            </a:lvl1pPr>
            <a:lvl2pPr marL="290513" indent="-163513">
              <a:lnSpc>
                <a:spcPct val="100000"/>
              </a:lnSpc>
              <a:buFont typeface="Courier New" panose="02070309020205020404" pitchFamily="49" charset="0"/>
              <a:buChar char="o"/>
              <a:tabLst/>
              <a:defRPr sz="1400" b="1">
                <a:solidFill>
                  <a:schemeClr val="bg1"/>
                </a:solidFill>
                <a:latin typeface="+mn-lt"/>
                <a:cs typeface="Calibri" panose="020F0502020204030204" pitchFamily="34" charset="0"/>
              </a:defRPr>
            </a:lvl2pPr>
            <a:lvl3pPr marL="523875" indent="-163513">
              <a:lnSpc>
                <a:spcPct val="100000"/>
              </a:lnSpc>
              <a:buFont typeface="Wingdings" pitchFamily="2" charset="2"/>
              <a:buChar char="§"/>
              <a:tabLst/>
              <a:defRPr sz="1400">
                <a:solidFill>
                  <a:schemeClr val="bg1"/>
                </a:solidFill>
                <a:latin typeface="+mn-lt"/>
                <a:cs typeface="Calibri" panose="020F0502020204030204" pitchFamily="34" charset="0"/>
              </a:defRPr>
            </a:lvl3pPr>
            <a:lvl4pPr marL="744538" indent="-163513">
              <a:lnSpc>
                <a:spcPct val="100000"/>
              </a:lnSpc>
              <a:tabLst/>
              <a:defRPr sz="1200">
                <a:solidFill>
                  <a:schemeClr val="bg1"/>
                </a:solidFill>
                <a:latin typeface="+mn-lt"/>
                <a:cs typeface="Calibri" panose="020F0502020204030204" pitchFamily="34" charset="0"/>
              </a:defRPr>
            </a:lvl4pPr>
          </a:lstStyle>
          <a:p>
            <a:pPr lvl="0"/>
            <a:r>
              <a:rPr lang="en-US" dirty="0"/>
              <a:t>Text font is Calibri, 20pt in sentence case</a:t>
            </a:r>
          </a:p>
          <a:p>
            <a:pPr lvl="1"/>
            <a:r>
              <a:rPr lang="en-US" dirty="0"/>
              <a:t>List Font is Calibri Bold, 14pt</a:t>
            </a:r>
          </a:p>
          <a:p>
            <a:pPr lvl="2"/>
            <a:r>
              <a:rPr lang="en-US" dirty="0"/>
              <a:t>List Font is Calibri, 14pt</a:t>
            </a:r>
          </a:p>
          <a:p>
            <a:pPr lvl="3"/>
            <a:r>
              <a:rPr lang="en-US" dirty="0"/>
              <a:t>List Font is Calibri, 12pt</a:t>
            </a:r>
          </a:p>
        </p:txBody>
      </p:sp>
    </p:spTree>
    <p:extLst>
      <p:ext uri="{BB962C8B-B14F-4D97-AF65-F5344CB8AC3E}">
        <p14:creationId xmlns:p14="http://schemas.microsoft.com/office/powerpoint/2010/main" val="1511443691"/>
      </p:ext>
    </p:extLst>
  </p:cSld>
  <p:clrMapOvr>
    <a:masterClrMapping/>
  </p:clrMapOvr>
  <p:extLst>
    <p:ext uri="{DCECCB84-F9BA-43D5-87BE-67443E8EF086}">
      <p15:sldGuideLst xmlns:p15="http://schemas.microsoft.com/office/powerpoint/2012/main">
        <p15:guide id="1" pos="3840">
          <p15:clr>
            <a:srgbClr val="FBAE40"/>
          </p15:clr>
        </p15:guide>
      </p15:sldGuideLst>
    </p:ext>
  </p:extLst>
</p:sldLayout>
</file>

<file path=ppt/slideLayouts/slideLayout88.xml><?xml version="1.0" encoding="utf-8"?>
<p:sldLayout xmlns:a="http://schemas.openxmlformats.org/drawingml/2006/main" xmlns:r="http://schemas.openxmlformats.org/officeDocument/2006/relationships" xmlns:p="http://schemas.openxmlformats.org/presentationml/2006/main" preserve="1" userDrawn="1">
  <p:cSld name="Content+Media 6f">
    <p:spTree>
      <p:nvGrpSpPr>
        <p:cNvPr id="1" name=""/>
        <p:cNvGrpSpPr/>
        <p:nvPr/>
      </p:nvGrpSpPr>
      <p:grpSpPr>
        <a:xfrm>
          <a:off x="0" y="0"/>
          <a:ext cx="0" cy="0"/>
          <a:chOff x="0" y="0"/>
          <a:chExt cx="0" cy="0"/>
        </a:xfrm>
      </p:grpSpPr>
      <p:sp>
        <p:nvSpPr>
          <p:cNvPr id="13" name="Rectangle 12">
            <a:extLst>
              <a:ext uri="{FF2B5EF4-FFF2-40B4-BE49-F238E27FC236}">
                <a16:creationId xmlns:a16="http://schemas.microsoft.com/office/drawing/2014/main" id="{87922A7B-75F4-461F-E45B-1237F0DC2A7C}"/>
              </a:ext>
            </a:extLst>
          </p:cNvPr>
          <p:cNvSpPr/>
          <p:nvPr userDrawn="1"/>
        </p:nvSpPr>
        <p:spPr>
          <a:xfrm>
            <a:off x="8127873" y="0"/>
            <a:ext cx="4064127" cy="6858000"/>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noAutofit/>
          </a:bodyPr>
          <a:lstStyle/>
          <a:p>
            <a:pPr algn="ctr"/>
            <a:endParaRPr lang="en-US"/>
          </a:p>
        </p:txBody>
      </p:sp>
      <p:sp>
        <p:nvSpPr>
          <p:cNvPr id="14" name="Freeform 13">
            <a:extLst>
              <a:ext uri="{FF2B5EF4-FFF2-40B4-BE49-F238E27FC236}">
                <a16:creationId xmlns:a16="http://schemas.microsoft.com/office/drawing/2014/main" id="{D2441236-5119-7A27-7127-C99F0568DC86}"/>
              </a:ext>
            </a:extLst>
          </p:cNvPr>
          <p:cNvSpPr/>
          <p:nvPr userDrawn="1"/>
        </p:nvSpPr>
        <p:spPr>
          <a:xfrm>
            <a:off x="0" y="0"/>
            <a:ext cx="4060643" cy="6858000"/>
          </a:xfrm>
          <a:custGeom>
            <a:avLst/>
            <a:gdLst>
              <a:gd name="connsiteX0" fmla="*/ 1879571 w 4060643"/>
              <a:gd name="connsiteY0" fmla="*/ 0 h 6858000"/>
              <a:gd name="connsiteX1" fmla="*/ 4060643 w 4060643"/>
              <a:gd name="connsiteY1" fmla="*/ 0 h 6858000"/>
              <a:gd name="connsiteX2" fmla="*/ 4060643 w 4060643"/>
              <a:gd name="connsiteY2" fmla="*/ 6858000 h 6858000"/>
              <a:gd name="connsiteX3" fmla="*/ 0 w 4060643"/>
              <a:gd name="connsiteY3" fmla="*/ 6858000 h 6858000"/>
              <a:gd name="connsiteX4" fmla="*/ 0 w 4060643"/>
              <a:gd name="connsiteY4" fmla="*/ 284143 h 6858000"/>
              <a:gd name="connsiteX5" fmla="*/ 1174825 w 4060643"/>
              <a:gd name="connsiteY5" fmla="*/ 284143 h 6858000"/>
              <a:gd name="connsiteX6" fmla="*/ 1808278 w 4060643"/>
              <a:gd name="connsiteY6" fmla="*/ 63424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60643" h="6858000">
                <a:moveTo>
                  <a:pt x="1879571" y="0"/>
                </a:moveTo>
                <a:lnTo>
                  <a:pt x="4060643" y="0"/>
                </a:lnTo>
                <a:lnTo>
                  <a:pt x="4060643" y="6858000"/>
                </a:lnTo>
                <a:lnTo>
                  <a:pt x="0" y="6858000"/>
                </a:lnTo>
                <a:lnTo>
                  <a:pt x="0" y="284143"/>
                </a:lnTo>
                <a:lnTo>
                  <a:pt x="1174825" y="284143"/>
                </a:lnTo>
                <a:cubicBezTo>
                  <a:pt x="1413424" y="284143"/>
                  <a:pt x="1634530" y="203458"/>
                  <a:pt x="1808278" y="63424"/>
                </a:cubicBezTo>
                <a:close/>
              </a:path>
            </a:pathLst>
          </a:cu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32" name="Freeform 31">
            <a:extLst>
              <a:ext uri="{FF2B5EF4-FFF2-40B4-BE49-F238E27FC236}">
                <a16:creationId xmlns:a16="http://schemas.microsoft.com/office/drawing/2014/main" id="{FEE7B414-919D-8E58-EED7-565E28C4C0EF}"/>
              </a:ext>
            </a:extLst>
          </p:cNvPr>
          <p:cNvSpPr/>
          <p:nvPr/>
        </p:nvSpPr>
        <p:spPr>
          <a:xfrm>
            <a:off x="-126" y="2276475"/>
            <a:ext cx="4064126" cy="4432172"/>
          </a:xfrm>
          <a:custGeom>
            <a:avLst/>
            <a:gdLst>
              <a:gd name="connsiteX0" fmla="*/ 4063746 w 4064126"/>
              <a:gd name="connsiteY0" fmla="*/ 127 h 4432172"/>
              <a:gd name="connsiteX1" fmla="*/ 1959610 w 4064126"/>
              <a:gd name="connsiteY1" fmla="*/ 127 h 4432172"/>
              <a:gd name="connsiteX2" fmla="*/ 0 w 4064126"/>
              <a:gd name="connsiteY2" fmla="*/ 699643 h 4432172"/>
              <a:gd name="connsiteX3" fmla="*/ 0 w 4064126"/>
              <a:gd name="connsiteY3" fmla="*/ 4432173 h 4432172"/>
              <a:gd name="connsiteX4" fmla="*/ 4064127 w 4064126"/>
              <a:gd name="connsiteY4" fmla="*/ 4432173 h 4432172"/>
              <a:gd name="connsiteX5" fmla="*/ 4063746 w 4064126"/>
              <a:gd name="connsiteY5" fmla="*/ 0 h 4432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64126" h="4432172">
                <a:moveTo>
                  <a:pt x="4063746" y="127"/>
                </a:moveTo>
                <a:lnTo>
                  <a:pt x="1959610" y="127"/>
                </a:lnTo>
                <a:cubicBezTo>
                  <a:pt x="1219962" y="127"/>
                  <a:pt x="531749" y="257175"/>
                  <a:pt x="0" y="699643"/>
                </a:cubicBezTo>
                <a:lnTo>
                  <a:pt x="0" y="4432173"/>
                </a:lnTo>
                <a:lnTo>
                  <a:pt x="4064127" y="4432173"/>
                </a:lnTo>
                <a:lnTo>
                  <a:pt x="4063746" y="0"/>
                </a:lnTo>
                <a:close/>
              </a:path>
            </a:pathLst>
          </a:custGeom>
          <a:solidFill>
            <a:srgbClr val="BBDDE6"/>
          </a:solidFill>
          <a:ln w="12700" cap="flat">
            <a:noFill/>
            <a:prstDash val="solid"/>
            <a:miter/>
          </a:ln>
        </p:spPr>
        <p:txBody>
          <a:bodyPr rtlCol="0" anchor="ctr">
            <a:noAutofit/>
          </a:bodyPr>
          <a:lstStyle/>
          <a:p>
            <a:endParaRPr lang="en-US"/>
          </a:p>
        </p:txBody>
      </p:sp>
      <p:sp>
        <p:nvSpPr>
          <p:cNvPr id="4" name="Proprietary Statement">
            <a:extLst>
              <a:ext uri="{FF2B5EF4-FFF2-40B4-BE49-F238E27FC236}">
                <a16:creationId xmlns:a16="http://schemas.microsoft.com/office/drawing/2014/main" id="{52A3AED5-9705-733E-BA45-E192566ECCDA}"/>
              </a:ext>
            </a:extLst>
          </p:cNvPr>
          <p:cNvSpPr txBox="1"/>
          <p:nvPr userDrawn="1"/>
        </p:nvSpPr>
        <p:spPr>
          <a:xfrm rot="5400000">
            <a:off x="11015684" y="1173468"/>
            <a:ext cx="1949939" cy="275129"/>
          </a:xfrm>
          <a:prstGeom prst="rect">
            <a:avLst/>
          </a:prstGeom>
          <a:noFill/>
        </p:spPr>
        <p:txBody>
          <a:bodyPr wrap="square" rtlCol="0">
            <a:noAutofit/>
          </a:bodyPr>
          <a:lstStyle/>
          <a:p>
            <a:r>
              <a:rPr lang="en-US" sz="800" dirty="0">
                <a:solidFill>
                  <a:srgbClr val="012169"/>
                </a:solidFill>
                <a:latin typeface="+mn-lt"/>
                <a:cs typeface="Calibri" panose="020F0502020204030204" pitchFamily="34" charset="0"/>
              </a:rPr>
              <a:t>Proprietary business information of ADM.</a:t>
            </a:r>
          </a:p>
        </p:txBody>
      </p:sp>
      <p:pic>
        <p:nvPicPr>
          <p:cNvPr id="49" name="Value Chain">
            <a:extLst>
              <a:ext uri="{FF2B5EF4-FFF2-40B4-BE49-F238E27FC236}">
                <a16:creationId xmlns:a16="http://schemas.microsoft.com/office/drawing/2014/main" id="{7DC6DC61-75CE-441F-81BE-72C4DA8DD053}"/>
              </a:ext>
            </a:extLst>
          </p:cNvPr>
          <p:cNvPicPr>
            <a:picLocks noChangeAspect="1"/>
          </p:cNvPicPr>
          <p:nvPr userDrawn="1"/>
        </p:nvPicPr>
        <p:blipFill>
          <a:blip r:embed="rId2"/>
          <a:stretch>
            <a:fillRect/>
          </a:stretch>
        </p:blipFill>
        <p:spPr>
          <a:xfrm>
            <a:off x="0" y="6705600"/>
            <a:ext cx="12192000" cy="152400"/>
          </a:xfrm>
          <a:prstGeom prst="rect">
            <a:avLst/>
          </a:prstGeom>
        </p:spPr>
      </p:pic>
      <p:sp>
        <p:nvSpPr>
          <p:cNvPr id="53" name="Picture Placeholder 52">
            <a:extLst>
              <a:ext uri="{FF2B5EF4-FFF2-40B4-BE49-F238E27FC236}">
                <a16:creationId xmlns:a16="http://schemas.microsoft.com/office/drawing/2014/main" id="{8276AC32-6AF2-D4C3-BF09-EA1631B59925}"/>
              </a:ext>
            </a:extLst>
          </p:cNvPr>
          <p:cNvSpPr>
            <a:spLocks noGrp="1"/>
          </p:cNvSpPr>
          <p:nvPr>
            <p:ph type="pic" sz="quarter" idx="23"/>
          </p:nvPr>
        </p:nvSpPr>
        <p:spPr>
          <a:xfrm>
            <a:off x="4063873" y="3176"/>
            <a:ext cx="4064000" cy="6702425"/>
          </a:xfrm>
          <a:custGeom>
            <a:avLst/>
            <a:gdLst>
              <a:gd name="connsiteX0" fmla="*/ 0 w 4064000"/>
              <a:gd name="connsiteY0" fmla="*/ 0 h 6702425"/>
              <a:gd name="connsiteX1" fmla="*/ 4064000 w 4064000"/>
              <a:gd name="connsiteY1" fmla="*/ 0 h 6702425"/>
              <a:gd name="connsiteX2" fmla="*/ 4064000 w 4064000"/>
              <a:gd name="connsiteY2" fmla="*/ 6702425 h 6702425"/>
              <a:gd name="connsiteX3" fmla="*/ 0 w 4064000"/>
              <a:gd name="connsiteY3" fmla="*/ 6702425 h 6702425"/>
            </a:gdLst>
            <a:ahLst/>
            <a:cxnLst>
              <a:cxn ang="0">
                <a:pos x="connsiteX0" y="connsiteY0"/>
              </a:cxn>
              <a:cxn ang="0">
                <a:pos x="connsiteX1" y="connsiteY1"/>
              </a:cxn>
              <a:cxn ang="0">
                <a:pos x="connsiteX2" y="connsiteY2"/>
              </a:cxn>
              <a:cxn ang="0">
                <a:pos x="connsiteX3" y="connsiteY3"/>
              </a:cxn>
            </a:cxnLst>
            <a:rect l="l" t="t" r="r" b="b"/>
            <a:pathLst>
              <a:path w="4064000" h="6702425">
                <a:moveTo>
                  <a:pt x="0" y="0"/>
                </a:moveTo>
                <a:lnTo>
                  <a:pt x="4064000" y="0"/>
                </a:lnTo>
                <a:lnTo>
                  <a:pt x="4064000" y="6702425"/>
                </a:lnTo>
                <a:lnTo>
                  <a:pt x="0" y="6702425"/>
                </a:lnTo>
                <a:close/>
              </a:path>
            </a:pathLst>
          </a:custGeom>
          <a:pattFill prst="pct20">
            <a:fgClr>
              <a:srgbClr val="012169"/>
            </a:fgClr>
            <a:bgClr>
              <a:schemeClr val="bg1"/>
            </a:bgClr>
          </a:pattFill>
        </p:spPr>
        <p:txBody>
          <a:bodyPr wrap="square" anchor="ctr">
            <a:noAutofit/>
          </a:bodyPr>
          <a:lstStyle>
            <a:lvl1pPr marL="0" indent="0" algn="ctr">
              <a:buNone/>
              <a:defRPr sz="2000" b="1">
                <a:solidFill>
                  <a:srgbClr val="012169"/>
                </a:solidFill>
                <a:latin typeface="Calibri" panose="020F0502020204030204" pitchFamily="34" charset="0"/>
                <a:cs typeface="Calibri" panose="020F0502020204030204" pitchFamily="34" charset="0"/>
              </a:defRPr>
            </a:lvl1pPr>
          </a:lstStyle>
          <a:p>
            <a:r>
              <a:rPr lang="en-US"/>
              <a:t>Click icon to add picture</a:t>
            </a:r>
          </a:p>
        </p:txBody>
      </p:sp>
      <p:sp>
        <p:nvSpPr>
          <p:cNvPr id="59" name="Title">
            <a:extLst>
              <a:ext uri="{FF2B5EF4-FFF2-40B4-BE49-F238E27FC236}">
                <a16:creationId xmlns:a16="http://schemas.microsoft.com/office/drawing/2014/main" id="{079E46C7-A775-E3F8-3268-ACF3A0A734AB}"/>
              </a:ext>
            </a:extLst>
          </p:cNvPr>
          <p:cNvSpPr>
            <a:spLocks noGrp="1"/>
          </p:cNvSpPr>
          <p:nvPr>
            <p:ph type="body" sz="quarter" idx="29" hasCustomPrompt="1"/>
          </p:nvPr>
        </p:nvSpPr>
        <p:spPr>
          <a:xfrm>
            <a:off x="350697" y="652001"/>
            <a:ext cx="3350190" cy="1292662"/>
          </a:xfrm>
          <a:prstGeom prst="rect">
            <a:avLst/>
          </a:prstGeom>
        </p:spPr>
        <p:txBody>
          <a:bodyPr wrap="square" lIns="0" tIns="0" rIns="0" bIns="0">
            <a:noAutofit/>
          </a:bodyPr>
          <a:lstStyle>
            <a:lvl1pPr marL="0" indent="0">
              <a:lnSpc>
                <a:spcPct val="100000"/>
              </a:lnSpc>
              <a:spcBef>
                <a:spcPts val="0"/>
              </a:spcBef>
              <a:buNone/>
              <a:defRPr b="1" i="0">
                <a:solidFill>
                  <a:srgbClr val="012169"/>
                </a:solidFill>
                <a:latin typeface="+mj-lt"/>
              </a:defRPr>
            </a:lvl1pPr>
          </a:lstStyle>
          <a:p>
            <a:pPr lvl="0"/>
            <a:r>
              <a:rPr lang="en-US" dirty="0"/>
              <a:t>Title Font is </a:t>
            </a:r>
            <a:br>
              <a:rPr lang="en-US" dirty="0"/>
            </a:br>
            <a:r>
              <a:rPr lang="en-US" dirty="0"/>
              <a:t>Sitka Text Bold, </a:t>
            </a:r>
            <a:br>
              <a:rPr lang="en-US" dirty="0"/>
            </a:br>
            <a:r>
              <a:rPr lang="en-US" dirty="0"/>
              <a:t>28pt in Title Case</a:t>
            </a:r>
          </a:p>
        </p:txBody>
      </p:sp>
      <p:sp>
        <p:nvSpPr>
          <p:cNvPr id="60" name="Section Header">
            <a:extLst>
              <a:ext uri="{FF2B5EF4-FFF2-40B4-BE49-F238E27FC236}">
                <a16:creationId xmlns:a16="http://schemas.microsoft.com/office/drawing/2014/main" id="{0CB3C087-5BCE-786F-0B1C-0201ECC66459}"/>
              </a:ext>
            </a:extLst>
          </p:cNvPr>
          <p:cNvSpPr>
            <a:spLocks noGrp="1"/>
          </p:cNvSpPr>
          <p:nvPr>
            <p:ph type="body" sz="quarter" idx="30" hasCustomPrompt="1"/>
          </p:nvPr>
        </p:nvSpPr>
        <p:spPr>
          <a:xfrm>
            <a:off x="351301" y="351423"/>
            <a:ext cx="3360418" cy="169277"/>
          </a:xfrm>
          <a:prstGeom prst="rect">
            <a:avLst/>
          </a:prstGeom>
        </p:spPr>
        <p:txBody>
          <a:bodyPr wrap="square" lIns="0" tIns="0" rIns="0" bIns="0">
            <a:noAutofit/>
          </a:bodyPr>
          <a:lstStyle>
            <a:lvl1pPr marL="0" indent="0">
              <a:lnSpc>
                <a:spcPct val="100000"/>
              </a:lnSpc>
              <a:spcBef>
                <a:spcPts val="0"/>
              </a:spcBef>
              <a:buNone/>
              <a:defRPr sz="1100" b="1">
                <a:solidFill>
                  <a:srgbClr val="DC582A"/>
                </a:solidFill>
              </a:defRPr>
            </a:lvl1pPr>
          </a:lstStyle>
          <a:p>
            <a:pPr lvl="0"/>
            <a:r>
              <a:rPr lang="en-US" dirty="0"/>
              <a:t>Section Header Font is Calibri Bold, 11pt</a:t>
            </a:r>
          </a:p>
        </p:txBody>
      </p:sp>
      <p:sp>
        <p:nvSpPr>
          <p:cNvPr id="2" name="Page Number">
            <a:extLst>
              <a:ext uri="{FF2B5EF4-FFF2-40B4-BE49-F238E27FC236}">
                <a16:creationId xmlns:a16="http://schemas.microsoft.com/office/drawing/2014/main" id="{6D4DA28D-88E1-E9BA-9D57-D793759B2B1E}"/>
              </a:ext>
            </a:extLst>
          </p:cNvPr>
          <p:cNvSpPr txBox="1"/>
          <p:nvPr userDrawn="1"/>
        </p:nvSpPr>
        <p:spPr>
          <a:xfrm>
            <a:off x="11725057" y="76801"/>
            <a:ext cx="583933" cy="153888"/>
          </a:xfrm>
          <a:prstGeom prst="rect">
            <a:avLst/>
          </a:prstGeom>
          <a:noFill/>
        </p:spPr>
        <p:txBody>
          <a:bodyPr wrap="square" lIns="0" tIns="0" rIns="0" bIns="0" rtlCol="0" anchor="ctr" anchorCtr="0">
            <a:noAutofit/>
          </a:bodyPr>
          <a:lstStyle/>
          <a:p>
            <a:pPr algn="ctr"/>
            <a:fld id="{B49023F9-1F1A-4EC8-9204-C35E5AB6C15C}" type="slidenum">
              <a:rPr lang="en-US" sz="1000" smtClean="0">
                <a:solidFill>
                  <a:srgbClr val="012169"/>
                </a:solidFill>
                <a:latin typeface="+mj-lt"/>
              </a:rPr>
              <a:pPr algn="ctr"/>
              <a:t>‹#›</a:t>
            </a:fld>
            <a:endParaRPr lang="en-US" sz="1000">
              <a:solidFill>
                <a:srgbClr val="012169"/>
              </a:solidFill>
              <a:latin typeface="+mj-lt"/>
            </a:endParaRPr>
          </a:p>
        </p:txBody>
      </p:sp>
      <p:sp>
        <p:nvSpPr>
          <p:cNvPr id="5" name="Copy">
            <a:extLst>
              <a:ext uri="{FF2B5EF4-FFF2-40B4-BE49-F238E27FC236}">
                <a16:creationId xmlns:a16="http://schemas.microsoft.com/office/drawing/2014/main" id="{5A6C506A-CC22-7503-5961-14D334274887}"/>
              </a:ext>
            </a:extLst>
          </p:cNvPr>
          <p:cNvSpPr>
            <a:spLocks noGrp="1"/>
          </p:cNvSpPr>
          <p:nvPr>
            <p:ph type="body" sz="quarter" idx="36" hasCustomPrompt="1"/>
          </p:nvPr>
        </p:nvSpPr>
        <p:spPr>
          <a:xfrm>
            <a:off x="8494109" y="336063"/>
            <a:ext cx="3355751" cy="6015280"/>
          </a:xfrm>
          <a:prstGeom prst="rect">
            <a:avLst/>
          </a:prstGeom>
        </p:spPr>
        <p:txBody>
          <a:bodyPr lIns="0" tIns="0" rIns="0" bIns="0" anchor="t">
            <a:noAutofit/>
          </a:bodyPr>
          <a:lstStyle>
            <a:lvl1pPr marL="0" indent="0">
              <a:lnSpc>
                <a:spcPct val="100000"/>
              </a:lnSpc>
              <a:spcBef>
                <a:spcPts val="0"/>
              </a:spcBef>
              <a:buFont typeface="Arial" panose="020B0604020202020204" pitchFamily="34" charset="0"/>
              <a:buNone/>
              <a:defRPr sz="2000" b="0" i="0">
                <a:solidFill>
                  <a:srgbClr val="012169"/>
                </a:solidFill>
                <a:latin typeface="+mn-lt"/>
                <a:cs typeface="Calibri" panose="020F0502020204030204" pitchFamily="34" charset="0"/>
              </a:defRPr>
            </a:lvl1pPr>
            <a:lvl2pPr marL="290513" indent="-163513">
              <a:lnSpc>
                <a:spcPct val="100000"/>
              </a:lnSpc>
              <a:buFont typeface="Courier New" panose="02070309020205020404" pitchFamily="49" charset="0"/>
              <a:buChar char="o"/>
              <a:tabLst/>
              <a:defRPr sz="1400" b="1">
                <a:solidFill>
                  <a:srgbClr val="012169"/>
                </a:solidFill>
                <a:latin typeface="+mn-lt"/>
                <a:cs typeface="Calibri" panose="020F0502020204030204" pitchFamily="34" charset="0"/>
              </a:defRPr>
            </a:lvl2pPr>
            <a:lvl3pPr marL="523875" indent="-163513">
              <a:lnSpc>
                <a:spcPct val="100000"/>
              </a:lnSpc>
              <a:buFont typeface="Wingdings" pitchFamily="2" charset="2"/>
              <a:buChar char="§"/>
              <a:tabLst/>
              <a:defRPr sz="1400">
                <a:solidFill>
                  <a:srgbClr val="012169"/>
                </a:solidFill>
                <a:latin typeface="+mn-lt"/>
                <a:cs typeface="Calibri" panose="020F0502020204030204" pitchFamily="34" charset="0"/>
              </a:defRPr>
            </a:lvl3pPr>
            <a:lvl4pPr marL="744538" indent="-163513">
              <a:lnSpc>
                <a:spcPct val="100000"/>
              </a:lnSpc>
              <a:tabLst/>
              <a:defRPr sz="1200">
                <a:solidFill>
                  <a:srgbClr val="012169"/>
                </a:solidFill>
                <a:latin typeface="+mn-lt"/>
                <a:cs typeface="Calibri" panose="020F0502020204030204" pitchFamily="34" charset="0"/>
              </a:defRPr>
            </a:lvl4pPr>
          </a:lstStyle>
          <a:p>
            <a:pPr lvl="0"/>
            <a:r>
              <a:rPr lang="en-US" dirty="0"/>
              <a:t>Text font is Calibri, 20pt in sentence case</a:t>
            </a:r>
          </a:p>
          <a:p>
            <a:pPr lvl="1"/>
            <a:r>
              <a:rPr lang="en-US" dirty="0"/>
              <a:t>List Font is Calibri Bold, 14pt</a:t>
            </a:r>
          </a:p>
          <a:p>
            <a:pPr lvl="2"/>
            <a:r>
              <a:rPr lang="en-US" dirty="0"/>
              <a:t>List Font is Calibri, 14pt</a:t>
            </a:r>
          </a:p>
          <a:p>
            <a:pPr lvl="3"/>
            <a:r>
              <a:rPr lang="en-US" dirty="0"/>
              <a:t>List Font is Calibri, 12pt</a:t>
            </a:r>
          </a:p>
        </p:txBody>
      </p:sp>
      <p:sp>
        <p:nvSpPr>
          <p:cNvPr id="7" name="Copy">
            <a:extLst>
              <a:ext uri="{FF2B5EF4-FFF2-40B4-BE49-F238E27FC236}">
                <a16:creationId xmlns:a16="http://schemas.microsoft.com/office/drawing/2014/main" id="{E87145A1-E7DC-5012-668F-B4CE7DAA2BEE}"/>
              </a:ext>
            </a:extLst>
          </p:cNvPr>
          <p:cNvSpPr>
            <a:spLocks noGrp="1"/>
          </p:cNvSpPr>
          <p:nvPr>
            <p:ph type="body" sz="quarter" idx="37" hasCustomPrompt="1"/>
          </p:nvPr>
        </p:nvSpPr>
        <p:spPr>
          <a:xfrm>
            <a:off x="351585" y="3101731"/>
            <a:ext cx="3360105" cy="3249611"/>
          </a:xfrm>
          <a:prstGeom prst="rect">
            <a:avLst/>
          </a:prstGeom>
        </p:spPr>
        <p:txBody>
          <a:bodyPr lIns="0" tIns="0" rIns="0" bIns="0" anchor="t">
            <a:noAutofit/>
          </a:bodyPr>
          <a:lstStyle>
            <a:lvl1pPr marL="0" indent="0">
              <a:lnSpc>
                <a:spcPct val="100000"/>
              </a:lnSpc>
              <a:spcBef>
                <a:spcPts val="0"/>
              </a:spcBef>
              <a:buFont typeface="Arial" panose="020B0604020202020204" pitchFamily="34" charset="0"/>
              <a:buNone/>
              <a:defRPr sz="2000" b="0" i="0">
                <a:solidFill>
                  <a:schemeClr val="tx1"/>
                </a:solidFill>
                <a:latin typeface="+mn-lt"/>
                <a:cs typeface="Calibri" panose="020F0502020204030204" pitchFamily="34" charset="0"/>
              </a:defRPr>
            </a:lvl1pPr>
            <a:lvl2pPr marL="290513" indent="-163513">
              <a:lnSpc>
                <a:spcPct val="100000"/>
              </a:lnSpc>
              <a:buFont typeface="Courier New" panose="02070309020205020404" pitchFamily="49" charset="0"/>
              <a:buChar char="o"/>
              <a:tabLst/>
              <a:defRPr sz="1400" b="1">
                <a:solidFill>
                  <a:schemeClr val="tx1"/>
                </a:solidFill>
                <a:latin typeface="+mn-lt"/>
                <a:cs typeface="Calibri" panose="020F0502020204030204" pitchFamily="34" charset="0"/>
              </a:defRPr>
            </a:lvl2pPr>
            <a:lvl3pPr marL="523875" indent="-163513">
              <a:lnSpc>
                <a:spcPct val="100000"/>
              </a:lnSpc>
              <a:buFont typeface="Wingdings" pitchFamily="2" charset="2"/>
              <a:buChar char="§"/>
              <a:tabLst/>
              <a:defRPr sz="1400">
                <a:solidFill>
                  <a:schemeClr val="tx1"/>
                </a:solidFill>
                <a:latin typeface="+mn-lt"/>
                <a:cs typeface="Calibri" panose="020F0502020204030204" pitchFamily="34" charset="0"/>
              </a:defRPr>
            </a:lvl3pPr>
            <a:lvl4pPr marL="744538" indent="-163513">
              <a:lnSpc>
                <a:spcPct val="100000"/>
              </a:lnSpc>
              <a:tabLst/>
              <a:defRPr sz="1200">
                <a:solidFill>
                  <a:schemeClr val="tx1"/>
                </a:solidFill>
                <a:latin typeface="+mn-lt"/>
                <a:cs typeface="Calibri" panose="020F0502020204030204" pitchFamily="34" charset="0"/>
              </a:defRPr>
            </a:lvl4pPr>
          </a:lstStyle>
          <a:p>
            <a:pPr lvl="0"/>
            <a:r>
              <a:rPr lang="en-US" dirty="0"/>
              <a:t>Text font is Calibri, 20pt in sentence case</a:t>
            </a:r>
          </a:p>
          <a:p>
            <a:pPr lvl="1"/>
            <a:r>
              <a:rPr lang="en-US" dirty="0"/>
              <a:t>List Font is Calibri Bold, 14pt</a:t>
            </a:r>
          </a:p>
          <a:p>
            <a:pPr lvl="2"/>
            <a:r>
              <a:rPr lang="en-US" dirty="0"/>
              <a:t>List Font is Calibri, 14pt</a:t>
            </a:r>
          </a:p>
          <a:p>
            <a:pPr lvl="3"/>
            <a:r>
              <a:rPr lang="en-US" dirty="0"/>
              <a:t>List Font is Calibri, 12pt</a:t>
            </a:r>
          </a:p>
        </p:txBody>
      </p:sp>
    </p:spTree>
    <p:extLst>
      <p:ext uri="{BB962C8B-B14F-4D97-AF65-F5344CB8AC3E}">
        <p14:creationId xmlns:p14="http://schemas.microsoft.com/office/powerpoint/2010/main" val="1076365125"/>
      </p:ext>
    </p:extLst>
  </p:cSld>
  <p:clrMapOvr>
    <a:masterClrMapping/>
  </p:clrMapOvr>
  <p:extLst>
    <p:ext uri="{DCECCB84-F9BA-43D5-87BE-67443E8EF086}">
      <p15:sldGuideLst xmlns:p15="http://schemas.microsoft.com/office/powerpoint/2012/main">
        <p15:guide id="1" pos="3840">
          <p15:clr>
            <a:srgbClr val="FBAE40"/>
          </p15:clr>
        </p15:guide>
      </p15:sldGuideLst>
    </p:ext>
  </p:extLst>
</p:sldLayout>
</file>

<file path=ppt/slideLayouts/slideLayout89.xml><?xml version="1.0" encoding="utf-8"?>
<p:sldLayout xmlns:a="http://schemas.openxmlformats.org/drawingml/2006/main" xmlns:r="http://schemas.openxmlformats.org/officeDocument/2006/relationships" xmlns:p="http://schemas.openxmlformats.org/presentationml/2006/main" preserve="1" userDrawn="1">
  <p:cSld name="Content+Media 7">
    <p:spTree>
      <p:nvGrpSpPr>
        <p:cNvPr id="1" name=""/>
        <p:cNvGrpSpPr/>
        <p:nvPr/>
      </p:nvGrpSpPr>
      <p:grpSpPr>
        <a:xfrm>
          <a:off x="0" y="0"/>
          <a:ext cx="0" cy="0"/>
          <a:chOff x="0" y="0"/>
          <a:chExt cx="0" cy="0"/>
        </a:xfrm>
      </p:grpSpPr>
      <p:sp>
        <p:nvSpPr>
          <p:cNvPr id="13" name="Rectangle 12">
            <a:extLst>
              <a:ext uri="{FF2B5EF4-FFF2-40B4-BE49-F238E27FC236}">
                <a16:creationId xmlns:a16="http://schemas.microsoft.com/office/drawing/2014/main" id="{87922A7B-75F4-461F-E45B-1237F0DC2A7C}"/>
              </a:ext>
            </a:extLst>
          </p:cNvPr>
          <p:cNvSpPr/>
          <p:nvPr userDrawn="1"/>
        </p:nvSpPr>
        <p:spPr>
          <a:xfrm>
            <a:off x="8127873" y="0"/>
            <a:ext cx="4064127" cy="6858000"/>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noAutofit/>
          </a:bodyPr>
          <a:lstStyle/>
          <a:p>
            <a:pPr algn="ctr"/>
            <a:endParaRPr lang="en-US"/>
          </a:p>
        </p:txBody>
      </p:sp>
      <p:sp>
        <p:nvSpPr>
          <p:cNvPr id="14" name="Freeform 13">
            <a:extLst>
              <a:ext uri="{FF2B5EF4-FFF2-40B4-BE49-F238E27FC236}">
                <a16:creationId xmlns:a16="http://schemas.microsoft.com/office/drawing/2014/main" id="{D2441236-5119-7A27-7127-C99F0568DC86}"/>
              </a:ext>
            </a:extLst>
          </p:cNvPr>
          <p:cNvSpPr/>
          <p:nvPr userDrawn="1"/>
        </p:nvSpPr>
        <p:spPr>
          <a:xfrm>
            <a:off x="0" y="0"/>
            <a:ext cx="4060643" cy="6858000"/>
          </a:xfrm>
          <a:custGeom>
            <a:avLst/>
            <a:gdLst>
              <a:gd name="connsiteX0" fmla="*/ 1879571 w 4060643"/>
              <a:gd name="connsiteY0" fmla="*/ 0 h 6858000"/>
              <a:gd name="connsiteX1" fmla="*/ 4060643 w 4060643"/>
              <a:gd name="connsiteY1" fmla="*/ 0 h 6858000"/>
              <a:gd name="connsiteX2" fmla="*/ 4060643 w 4060643"/>
              <a:gd name="connsiteY2" fmla="*/ 6858000 h 6858000"/>
              <a:gd name="connsiteX3" fmla="*/ 0 w 4060643"/>
              <a:gd name="connsiteY3" fmla="*/ 6858000 h 6858000"/>
              <a:gd name="connsiteX4" fmla="*/ 0 w 4060643"/>
              <a:gd name="connsiteY4" fmla="*/ 284143 h 6858000"/>
              <a:gd name="connsiteX5" fmla="*/ 1174825 w 4060643"/>
              <a:gd name="connsiteY5" fmla="*/ 284143 h 6858000"/>
              <a:gd name="connsiteX6" fmla="*/ 1808278 w 4060643"/>
              <a:gd name="connsiteY6" fmla="*/ 63424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60643" h="6858000">
                <a:moveTo>
                  <a:pt x="1879571" y="0"/>
                </a:moveTo>
                <a:lnTo>
                  <a:pt x="4060643" y="0"/>
                </a:lnTo>
                <a:lnTo>
                  <a:pt x="4060643" y="6858000"/>
                </a:lnTo>
                <a:lnTo>
                  <a:pt x="0" y="6858000"/>
                </a:lnTo>
                <a:lnTo>
                  <a:pt x="0" y="284143"/>
                </a:lnTo>
                <a:lnTo>
                  <a:pt x="1174825" y="284143"/>
                </a:lnTo>
                <a:cubicBezTo>
                  <a:pt x="1413424" y="284143"/>
                  <a:pt x="1634530" y="203458"/>
                  <a:pt x="1808278" y="63424"/>
                </a:cubicBezTo>
                <a:close/>
              </a:path>
            </a:pathLst>
          </a:custGeom>
          <a:solidFill>
            <a:srgbClr val="012169"/>
          </a:solidFill>
          <a:ln>
            <a:noFill/>
          </a:ln>
        </p:spPr>
        <p:style>
          <a:lnRef idx="2">
            <a:schemeClr val="accent1">
              <a:shade val="15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4" name="Proprietary Statement">
            <a:extLst>
              <a:ext uri="{FF2B5EF4-FFF2-40B4-BE49-F238E27FC236}">
                <a16:creationId xmlns:a16="http://schemas.microsoft.com/office/drawing/2014/main" id="{52A3AED5-9705-733E-BA45-E192566ECCDA}"/>
              </a:ext>
            </a:extLst>
          </p:cNvPr>
          <p:cNvSpPr txBox="1"/>
          <p:nvPr userDrawn="1"/>
        </p:nvSpPr>
        <p:spPr>
          <a:xfrm rot="5400000">
            <a:off x="11015684" y="1173468"/>
            <a:ext cx="1949939" cy="275129"/>
          </a:xfrm>
          <a:prstGeom prst="rect">
            <a:avLst/>
          </a:prstGeom>
          <a:noFill/>
        </p:spPr>
        <p:txBody>
          <a:bodyPr wrap="square" rtlCol="0">
            <a:noAutofit/>
          </a:bodyPr>
          <a:lstStyle/>
          <a:p>
            <a:r>
              <a:rPr lang="en-US" sz="800">
                <a:solidFill>
                  <a:srgbClr val="012169"/>
                </a:solidFill>
                <a:latin typeface="+mn-lt"/>
                <a:cs typeface="Calibri" panose="020F0502020204030204" pitchFamily="34" charset="0"/>
              </a:rPr>
              <a:t>Proprietary business information of ADM.</a:t>
            </a:r>
          </a:p>
        </p:txBody>
      </p:sp>
      <p:pic>
        <p:nvPicPr>
          <p:cNvPr id="49" name="Value Chain">
            <a:extLst>
              <a:ext uri="{FF2B5EF4-FFF2-40B4-BE49-F238E27FC236}">
                <a16:creationId xmlns:a16="http://schemas.microsoft.com/office/drawing/2014/main" id="{7DC6DC61-75CE-441F-81BE-72C4DA8DD053}"/>
              </a:ext>
            </a:extLst>
          </p:cNvPr>
          <p:cNvPicPr>
            <a:picLocks noChangeAspect="1"/>
          </p:cNvPicPr>
          <p:nvPr userDrawn="1"/>
        </p:nvPicPr>
        <p:blipFill>
          <a:blip r:embed="rId2"/>
          <a:stretch>
            <a:fillRect/>
          </a:stretch>
        </p:blipFill>
        <p:spPr>
          <a:xfrm>
            <a:off x="0" y="6705600"/>
            <a:ext cx="12192000" cy="152400"/>
          </a:xfrm>
          <a:prstGeom prst="rect">
            <a:avLst/>
          </a:prstGeom>
        </p:spPr>
      </p:pic>
      <p:sp>
        <p:nvSpPr>
          <p:cNvPr id="16" name="Picture Placeholder 15">
            <a:extLst>
              <a:ext uri="{FF2B5EF4-FFF2-40B4-BE49-F238E27FC236}">
                <a16:creationId xmlns:a16="http://schemas.microsoft.com/office/drawing/2014/main" id="{5DEA591B-AE31-2BF9-32D2-4007331D4698}"/>
              </a:ext>
            </a:extLst>
          </p:cNvPr>
          <p:cNvSpPr>
            <a:spLocks noGrp="1"/>
          </p:cNvSpPr>
          <p:nvPr>
            <p:ph type="pic" sz="quarter" idx="23"/>
          </p:nvPr>
        </p:nvSpPr>
        <p:spPr>
          <a:xfrm>
            <a:off x="8128000" y="3176"/>
            <a:ext cx="3716528" cy="6702425"/>
          </a:xfrm>
          <a:custGeom>
            <a:avLst/>
            <a:gdLst>
              <a:gd name="connsiteX0" fmla="*/ 0 w 3716528"/>
              <a:gd name="connsiteY0" fmla="*/ 0 h 6702425"/>
              <a:gd name="connsiteX1" fmla="*/ 3716528 w 3716528"/>
              <a:gd name="connsiteY1" fmla="*/ 0 h 6702425"/>
              <a:gd name="connsiteX2" fmla="*/ 3716528 w 3716528"/>
              <a:gd name="connsiteY2" fmla="*/ 6702425 h 6702425"/>
              <a:gd name="connsiteX3" fmla="*/ 0 w 3716528"/>
              <a:gd name="connsiteY3" fmla="*/ 6702425 h 6702425"/>
            </a:gdLst>
            <a:ahLst/>
            <a:cxnLst>
              <a:cxn ang="0">
                <a:pos x="connsiteX0" y="connsiteY0"/>
              </a:cxn>
              <a:cxn ang="0">
                <a:pos x="connsiteX1" y="connsiteY1"/>
              </a:cxn>
              <a:cxn ang="0">
                <a:pos x="connsiteX2" y="connsiteY2"/>
              </a:cxn>
              <a:cxn ang="0">
                <a:pos x="connsiteX3" y="connsiteY3"/>
              </a:cxn>
            </a:cxnLst>
            <a:rect l="l" t="t" r="r" b="b"/>
            <a:pathLst>
              <a:path w="3716528" h="6702425">
                <a:moveTo>
                  <a:pt x="0" y="0"/>
                </a:moveTo>
                <a:lnTo>
                  <a:pt x="3716528" y="0"/>
                </a:lnTo>
                <a:lnTo>
                  <a:pt x="3716528" y="6702425"/>
                </a:lnTo>
                <a:lnTo>
                  <a:pt x="0" y="6702425"/>
                </a:lnTo>
                <a:close/>
              </a:path>
            </a:pathLst>
          </a:custGeom>
          <a:pattFill prst="pct20">
            <a:fgClr>
              <a:srgbClr val="012169"/>
            </a:fgClr>
            <a:bgClr>
              <a:schemeClr val="bg1"/>
            </a:bgClr>
          </a:pattFill>
        </p:spPr>
        <p:txBody>
          <a:bodyPr wrap="square" anchor="ctr">
            <a:noAutofit/>
          </a:bodyPr>
          <a:lstStyle>
            <a:lvl1pPr marL="0" indent="0" algn="ctr">
              <a:buNone/>
              <a:defRPr sz="2000" b="1">
                <a:solidFill>
                  <a:srgbClr val="012169"/>
                </a:solidFill>
                <a:latin typeface="Calibri" panose="020F0502020204030204" pitchFamily="34" charset="0"/>
                <a:cs typeface="Calibri" panose="020F0502020204030204" pitchFamily="34" charset="0"/>
              </a:defRPr>
            </a:lvl1pPr>
          </a:lstStyle>
          <a:p>
            <a:r>
              <a:rPr lang="en-US" dirty="0"/>
              <a:t>Click icon to add picture</a:t>
            </a:r>
          </a:p>
        </p:txBody>
      </p:sp>
      <p:sp>
        <p:nvSpPr>
          <p:cNvPr id="2" name="Page Number">
            <a:extLst>
              <a:ext uri="{FF2B5EF4-FFF2-40B4-BE49-F238E27FC236}">
                <a16:creationId xmlns:a16="http://schemas.microsoft.com/office/drawing/2014/main" id="{6D4DA28D-88E1-E9BA-9D57-D793759B2B1E}"/>
              </a:ext>
            </a:extLst>
          </p:cNvPr>
          <p:cNvSpPr txBox="1"/>
          <p:nvPr userDrawn="1"/>
        </p:nvSpPr>
        <p:spPr>
          <a:xfrm>
            <a:off x="11725057" y="76801"/>
            <a:ext cx="583933" cy="153888"/>
          </a:xfrm>
          <a:prstGeom prst="rect">
            <a:avLst/>
          </a:prstGeom>
          <a:noFill/>
        </p:spPr>
        <p:txBody>
          <a:bodyPr wrap="square" lIns="0" tIns="0" rIns="0" bIns="0" rtlCol="0" anchor="ctr" anchorCtr="0">
            <a:noAutofit/>
          </a:bodyPr>
          <a:lstStyle/>
          <a:p>
            <a:pPr algn="ctr"/>
            <a:fld id="{B49023F9-1F1A-4EC8-9204-C35E5AB6C15C}" type="slidenum">
              <a:rPr lang="en-US" sz="1000" smtClean="0">
                <a:solidFill>
                  <a:srgbClr val="012169"/>
                </a:solidFill>
                <a:latin typeface="+mj-lt"/>
              </a:rPr>
              <a:pPr algn="ctr"/>
              <a:t>‹#›</a:t>
            </a:fld>
            <a:endParaRPr lang="en-US" sz="1000">
              <a:solidFill>
                <a:srgbClr val="012169"/>
              </a:solidFill>
              <a:latin typeface="+mj-lt"/>
            </a:endParaRPr>
          </a:p>
        </p:txBody>
      </p:sp>
      <p:sp>
        <p:nvSpPr>
          <p:cNvPr id="5" name="Copy">
            <a:extLst>
              <a:ext uri="{FF2B5EF4-FFF2-40B4-BE49-F238E27FC236}">
                <a16:creationId xmlns:a16="http://schemas.microsoft.com/office/drawing/2014/main" id="{5A6C506A-CC22-7503-5961-14D334274887}"/>
              </a:ext>
            </a:extLst>
          </p:cNvPr>
          <p:cNvSpPr>
            <a:spLocks noGrp="1"/>
          </p:cNvSpPr>
          <p:nvPr>
            <p:ph type="body" sz="quarter" idx="36" hasCustomPrompt="1"/>
          </p:nvPr>
        </p:nvSpPr>
        <p:spPr>
          <a:xfrm>
            <a:off x="4418125" y="336063"/>
            <a:ext cx="3355751" cy="6015280"/>
          </a:xfrm>
          <a:prstGeom prst="rect">
            <a:avLst/>
          </a:prstGeom>
        </p:spPr>
        <p:txBody>
          <a:bodyPr lIns="0" tIns="0" rIns="0" bIns="0" anchor="t">
            <a:noAutofit/>
          </a:bodyPr>
          <a:lstStyle>
            <a:lvl1pPr marL="0" indent="0">
              <a:lnSpc>
                <a:spcPct val="100000"/>
              </a:lnSpc>
              <a:spcBef>
                <a:spcPts val="0"/>
              </a:spcBef>
              <a:buFont typeface="Arial" panose="020B0604020202020204" pitchFamily="34" charset="0"/>
              <a:buNone/>
              <a:defRPr sz="2000" b="0" i="0">
                <a:solidFill>
                  <a:srgbClr val="012169"/>
                </a:solidFill>
                <a:latin typeface="+mn-lt"/>
                <a:cs typeface="Calibri" panose="020F0502020204030204" pitchFamily="34" charset="0"/>
              </a:defRPr>
            </a:lvl1pPr>
            <a:lvl2pPr marL="290513" indent="-163513">
              <a:lnSpc>
                <a:spcPct val="100000"/>
              </a:lnSpc>
              <a:buFont typeface="Courier New" panose="02070309020205020404" pitchFamily="49" charset="0"/>
              <a:buChar char="o"/>
              <a:tabLst/>
              <a:defRPr sz="1400" b="1">
                <a:solidFill>
                  <a:srgbClr val="012169"/>
                </a:solidFill>
                <a:latin typeface="+mn-lt"/>
                <a:cs typeface="Calibri" panose="020F0502020204030204" pitchFamily="34" charset="0"/>
              </a:defRPr>
            </a:lvl2pPr>
            <a:lvl3pPr marL="523875" indent="-163513">
              <a:lnSpc>
                <a:spcPct val="100000"/>
              </a:lnSpc>
              <a:buFont typeface="Wingdings" pitchFamily="2" charset="2"/>
              <a:buChar char="§"/>
              <a:tabLst/>
              <a:defRPr sz="1400">
                <a:solidFill>
                  <a:srgbClr val="012169"/>
                </a:solidFill>
                <a:latin typeface="+mn-lt"/>
                <a:cs typeface="Calibri" panose="020F0502020204030204" pitchFamily="34" charset="0"/>
              </a:defRPr>
            </a:lvl3pPr>
            <a:lvl4pPr marL="744538" indent="-163513">
              <a:lnSpc>
                <a:spcPct val="100000"/>
              </a:lnSpc>
              <a:tabLst/>
              <a:defRPr sz="1200">
                <a:solidFill>
                  <a:srgbClr val="012169"/>
                </a:solidFill>
                <a:latin typeface="+mn-lt"/>
                <a:cs typeface="Calibri" panose="020F0502020204030204" pitchFamily="34" charset="0"/>
              </a:defRPr>
            </a:lvl4pPr>
          </a:lstStyle>
          <a:p>
            <a:pPr lvl="0"/>
            <a:r>
              <a:rPr lang="en-US" dirty="0"/>
              <a:t>Text font is Calibri, 20pt in sentence case</a:t>
            </a:r>
          </a:p>
          <a:p>
            <a:pPr lvl="1"/>
            <a:r>
              <a:rPr lang="en-US" dirty="0"/>
              <a:t>List Font is Calibri Bold, 14pt</a:t>
            </a:r>
          </a:p>
          <a:p>
            <a:pPr lvl="2"/>
            <a:r>
              <a:rPr lang="en-US" dirty="0"/>
              <a:t>List Font is Calibri, 14pt</a:t>
            </a:r>
          </a:p>
          <a:p>
            <a:pPr lvl="3"/>
            <a:r>
              <a:rPr lang="en-US" dirty="0"/>
              <a:t>List Font is Calibri, 12pt</a:t>
            </a:r>
          </a:p>
        </p:txBody>
      </p:sp>
      <p:sp>
        <p:nvSpPr>
          <p:cNvPr id="7" name="Copy">
            <a:extLst>
              <a:ext uri="{FF2B5EF4-FFF2-40B4-BE49-F238E27FC236}">
                <a16:creationId xmlns:a16="http://schemas.microsoft.com/office/drawing/2014/main" id="{E87145A1-E7DC-5012-668F-B4CE7DAA2BEE}"/>
              </a:ext>
            </a:extLst>
          </p:cNvPr>
          <p:cNvSpPr>
            <a:spLocks noGrp="1"/>
          </p:cNvSpPr>
          <p:nvPr>
            <p:ph type="body" sz="quarter" idx="37" hasCustomPrompt="1"/>
          </p:nvPr>
        </p:nvSpPr>
        <p:spPr>
          <a:xfrm>
            <a:off x="351585" y="2582351"/>
            <a:ext cx="3360105" cy="3768992"/>
          </a:xfrm>
          <a:prstGeom prst="rect">
            <a:avLst/>
          </a:prstGeom>
        </p:spPr>
        <p:txBody>
          <a:bodyPr lIns="0" tIns="0" rIns="0" bIns="0" anchor="t">
            <a:noAutofit/>
          </a:bodyPr>
          <a:lstStyle>
            <a:lvl1pPr marL="0" indent="0">
              <a:lnSpc>
                <a:spcPct val="100000"/>
              </a:lnSpc>
              <a:spcBef>
                <a:spcPts val="0"/>
              </a:spcBef>
              <a:buFont typeface="Arial" panose="020B0604020202020204" pitchFamily="34" charset="0"/>
              <a:buNone/>
              <a:defRPr sz="2000" b="0" i="0">
                <a:solidFill>
                  <a:schemeClr val="bg1"/>
                </a:solidFill>
                <a:latin typeface="+mn-lt"/>
                <a:cs typeface="Calibri" panose="020F0502020204030204" pitchFamily="34" charset="0"/>
              </a:defRPr>
            </a:lvl1pPr>
            <a:lvl2pPr marL="290513" indent="-163513">
              <a:lnSpc>
                <a:spcPct val="100000"/>
              </a:lnSpc>
              <a:buFont typeface="Courier New" panose="02070309020205020404" pitchFamily="49" charset="0"/>
              <a:buChar char="o"/>
              <a:tabLst/>
              <a:defRPr sz="1400" b="1">
                <a:solidFill>
                  <a:schemeClr val="bg1"/>
                </a:solidFill>
                <a:latin typeface="+mn-lt"/>
                <a:cs typeface="Calibri" panose="020F0502020204030204" pitchFamily="34" charset="0"/>
              </a:defRPr>
            </a:lvl2pPr>
            <a:lvl3pPr marL="523875" indent="-163513">
              <a:lnSpc>
                <a:spcPct val="100000"/>
              </a:lnSpc>
              <a:buFont typeface="Wingdings" pitchFamily="2" charset="2"/>
              <a:buChar char="§"/>
              <a:tabLst/>
              <a:defRPr sz="1400">
                <a:solidFill>
                  <a:schemeClr val="bg1"/>
                </a:solidFill>
                <a:latin typeface="+mn-lt"/>
                <a:cs typeface="Calibri" panose="020F0502020204030204" pitchFamily="34" charset="0"/>
              </a:defRPr>
            </a:lvl3pPr>
            <a:lvl4pPr marL="744538" indent="-163513">
              <a:lnSpc>
                <a:spcPct val="100000"/>
              </a:lnSpc>
              <a:tabLst/>
              <a:defRPr sz="1200">
                <a:solidFill>
                  <a:schemeClr val="bg1"/>
                </a:solidFill>
                <a:latin typeface="+mn-lt"/>
                <a:cs typeface="Calibri" panose="020F0502020204030204" pitchFamily="34" charset="0"/>
              </a:defRPr>
            </a:lvl4pPr>
          </a:lstStyle>
          <a:p>
            <a:pPr lvl="0"/>
            <a:r>
              <a:rPr lang="en-US" dirty="0"/>
              <a:t>Text font is Calibri, 20pt in sentence case</a:t>
            </a:r>
          </a:p>
          <a:p>
            <a:pPr lvl="1"/>
            <a:r>
              <a:rPr lang="en-US" dirty="0"/>
              <a:t>List Font is Calibri Bold, 14pt</a:t>
            </a:r>
          </a:p>
          <a:p>
            <a:pPr lvl="2"/>
            <a:r>
              <a:rPr lang="en-US" dirty="0"/>
              <a:t>List Font is Calibri, 14pt</a:t>
            </a:r>
          </a:p>
          <a:p>
            <a:pPr lvl="3"/>
            <a:r>
              <a:rPr lang="en-US" dirty="0"/>
              <a:t>List Font is Calibri, 12pt</a:t>
            </a:r>
          </a:p>
        </p:txBody>
      </p:sp>
      <p:sp>
        <p:nvSpPr>
          <p:cNvPr id="10" name="Title">
            <a:extLst>
              <a:ext uri="{FF2B5EF4-FFF2-40B4-BE49-F238E27FC236}">
                <a16:creationId xmlns:a16="http://schemas.microsoft.com/office/drawing/2014/main" id="{7253477B-0E46-C948-B7C6-2FC1CD5DB844}"/>
              </a:ext>
            </a:extLst>
          </p:cNvPr>
          <p:cNvSpPr>
            <a:spLocks noGrp="1"/>
          </p:cNvSpPr>
          <p:nvPr>
            <p:ph type="body" sz="quarter" idx="29" hasCustomPrompt="1"/>
          </p:nvPr>
        </p:nvSpPr>
        <p:spPr>
          <a:xfrm>
            <a:off x="350796" y="935431"/>
            <a:ext cx="3343611" cy="1292662"/>
          </a:xfrm>
          <a:prstGeom prst="rect">
            <a:avLst/>
          </a:prstGeom>
        </p:spPr>
        <p:txBody>
          <a:bodyPr wrap="square" lIns="0" tIns="0" rIns="0" bIns="0">
            <a:noAutofit/>
          </a:bodyPr>
          <a:lstStyle>
            <a:lvl1pPr marL="0" indent="0">
              <a:lnSpc>
                <a:spcPct val="100000"/>
              </a:lnSpc>
              <a:spcBef>
                <a:spcPts val="0"/>
              </a:spcBef>
              <a:buNone/>
              <a:defRPr b="1" i="0">
                <a:solidFill>
                  <a:schemeClr val="bg1"/>
                </a:solidFill>
                <a:latin typeface="+mj-lt"/>
              </a:defRPr>
            </a:lvl1pPr>
          </a:lstStyle>
          <a:p>
            <a:pPr lvl="0"/>
            <a:r>
              <a:rPr lang="en-US" dirty="0"/>
              <a:t>Title Font is Sitka Text Bold, </a:t>
            </a:r>
          </a:p>
          <a:p>
            <a:pPr lvl="0"/>
            <a:r>
              <a:rPr lang="en-US" dirty="0"/>
              <a:t>28pt in Title Case</a:t>
            </a:r>
          </a:p>
        </p:txBody>
      </p:sp>
      <p:sp>
        <p:nvSpPr>
          <p:cNvPr id="11" name="Section Header">
            <a:extLst>
              <a:ext uri="{FF2B5EF4-FFF2-40B4-BE49-F238E27FC236}">
                <a16:creationId xmlns:a16="http://schemas.microsoft.com/office/drawing/2014/main" id="{67C9CC82-1613-015D-7CC3-BD6C83716593}"/>
              </a:ext>
            </a:extLst>
          </p:cNvPr>
          <p:cNvSpPr>
            <a:spLocks noGrp="1"/>
          </p:cNvSpPr>
          <p:nvPr>
            <p:ph type="body" sz="quarter" idx="30" hasCustomPrompt="1"/>
          </p:nvPr>
        </p:nvSpPr>
        <p:spPr>
          <a:xfrm>
            <a:off x="350797" y="634853"/>
            <a:ext cx="3343611" cy="169277"/>
          </a:xfrm>
          <a:prstGeom prst="rect">
            <a:avLst/>
          </a:prstGeom>
        </p:spPr>
        <p:txBody>
          <a:bodyPr wrap="square" lIns="0" tIns="0" rIns="0" bIns="0">
            <a:noAutofit/>
          </a:bodyPr>
          <a:lstStyle>
            <a:lvl1pPr marL="0" indent="0">
              <a:lnSpc>
                <a:spcPct val="100000"/>
              </a:lnSpc>
              <a:spcBef>
                <a:spcPts val="0"/>
              </a:spcBef>
              <a:buNone/>
              <a:defRPr sz="1100" b="1">
                <a:solidFill>
                  <a:schemeClr val="accent4"/>
                </a:solidFill>
              </a:defRPr>
            </a:lvl1pPr>
          </a:lstStyle>
          <a:p>
            <a:pPr lvl="0"/>
            <a:r>
              <a:rPr lang="en-US" dirty="0"/>
              <a:t>Section Header Font is Calibri Bold, 11pt</a:t>
            </a:r>
          </a:p>
        </p:txBody>
      </p:sp>
    </p:spTree>
    <p:extLst>
      <p:ext uri="{BB962C8B-B14F-4D97-AF65-F5344CB8AC3E}">
        <p14:creationId xmlns:p14="http://schemas.microsoft.com/office/powerpoint/2010/main" val="1683809608"/>
      </p:ext>
    </p:extLst>
  </p:cSld>
  <p:clrMapOvr>
    <a:masterClrMapping/>
  </p:clrMapOvr>
  <p:extLst>
    <p:ext uri="{DCECCB84-F9BA-43D5-87BE-67443E8EF086}">
      <p15:sldGuideLst xmlns:p15="http://schemas.microsoft.com/office/powerpoint/2012/main">
        <p15:guide id="1" pos="3840">
          <p15:clr>
            <a:srgbClr val="FBAE40"/>
          </p15:clr>
        </p15:guide>
      </p15:sldGuideLst>
    </p:ext>
  </p:extLst>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Cover 3">
    <p:spTree>
      <p:nvGrpSpPr>
        <p:cNvPr id="1" name=""/>
        <p:cNvGrpSpPr/>
        <p:nvPr/>
      </p:nvGrpSpPr>
      <p:grpSpPr>
        <a:xfrm>
          <a:off x="0" y="0"/>
          <a:ext cx="0" cy="0"/>
          <a:chOff x="0" y="0"/>
          <a:chExt cx="0" cy="0"/>
        </a:xfrm>
      </p:grpSpPr>
      <p:pic>
        <p:nvPicPr>
          <p:cNvPr id="7" name="Value Chain">
            <a:extLst>
              <a:ext uri="{FF2B5EF4-FFF2-40B4-BE49-F238E27FC236}">
                <a16:creationId xmlns:a16="http://schemas.microsoft.com/office/drawing/2014/main" id="{9DAC92E3-B674-9DC6-F5C5-86D905742A1A}"/>
              </a:ext>
            </a:extLst>
          </p:cNvPr>
          <p:cNvPicPr>
            <a:picLocks noChangeAspect="1"/>
          </p:cNvPicPr>
          <p:nvPr userDrawn="1"/>
        </p:nvPicPr>
        <p:blipFill>
          <a:blip r:embed="rId2"/>
          <a:stretch>
            <a:fillRect/>
          </a:stretch>
        </p:blipFill>
        <p:spPr>
          <a:xfrm>
            <a:off x="0" y="2300630"/>
            <a:ext cx="12192000" cy="152400"/>
          </a:xfrm>
          <a:prstGeom prst="rect">
            <a:avLst/>
          </a:prstGeom>
        </p:spPr>
      </p:pic>
      <p:pic>
        <p:nvPicPr>
          <p:cNvPr id="9" name="ADM Logo" descr="A green and blue logo&#10;&#10;AI-generated content may be incorrect.">
            <a:extLst>
              <a:ext uri="{FF2B5EF4-FFF2-40B4-BE49-F238E27FC236}">
                <a16:creationId xmlns:a16="http://schemas.microsoft.com/office/drawing/2014/main" id="{AF6ECD4C-1FF0-7308-8CD6-DD6DDC02D265}"/>
              </a:ext>
            </a:extLst>
          </p:cNvPr>
          <p:cNvPicPr>
            <a:picLocks noChangeAspect="1"/>
          </p:cNvPicPr>
          <p:nvPr userDrawn="1"/>
        </p:nvPicPr>
        <p:blipFill>
          <a:blip r:embed="rId3"/>
          <a:stretch>
            <a:fillRect/>
          </a:stretch>
        </p:blipFill>
        <p:spPr>
          <a:xfrm>
            <a:off x="513118" y="515315"/>
            <a:ext cx="1701800" cy="1270000"/>
          </a:xfrm>
          <a:prstGeom prst="rect">
            <a:avLst/>
          </a:prstGeom>
        </p:spPr>
      </p:pic>
      <p:cxnSp>
        <p:nvCxnSpPr>
          <p:cNvPr id="19" name="Pipe">
            <a:extLst>
              <a:ext uri="{FF2B5EF4-FFF2-40B4-BE49-F238E27FC236}">
                <a16:creationId xmlns:a16="http://schemas.microsoft.com/office/drawing/2014/main" id="{A6D1FCA7-4579-B1B6-1175-6460104AE3F8}"/>
              </a:ext>
            </a:extLst>
          </p:cNvPr>
          <p:cNvCxnSpPr/>
          <p:nvPr userDrawn="1"/>
        </p:nvCxnSpPr>
        <p:spPr>
          <a:xfrm>
            <a:off x="2751667" y="515315"/>
            <a:ext cx="0" cy="1279101"/>
          </a:xfrm>
          <a:prstGeom prst="line">
            <a:avLst/>
          </a:prstGeom>
          <a:ln w="25400">
            <a:solidFill>
              <a:srgbClr val="012169"/>
            </a:solidFill>
          </a:ln>
        </p:spPr>
        <p:style>
          <a:lnRef idx="1">
            <a:schemeClr val="accent1"/>
          </a:lnRef>
          <a:fillRef idx="0">
            <a:schemeClr val="accent1"/>
          </a:fillRef>
          <a:effectRef idx="0">
            <a:schemeClr val="accent1"/>
          </a:effectRef>
          <a:fontRef idx="minor">
            <a:schemeClr val="tx1"/>
          </a:fontRef>
        </p:style>
      </p:cxnSp>
      <p:sp>
        <p:nvSpPr>
          <p:cNvPr id="23" name="Image PH">
            <a:extLst>
              <a:ext uri="{FF2B5EF4-FFF2-40B4-BE49-F238E27FC236}">
                <a16:creationId xmlns:a16="http://schemas.microsoft.com/office/drawing/2014/main" id="{AED3CDE7-ECFB-C6B4-8E74-D18706217B55}"/>
              </a:ext>
            </a:extLst>
          </p:cNvPr>
          <p:cNvSpPr>
            <a:spLocks noGrp="1"/>
          </p:cNvSpPr>
          <p:nvPr>
            <p:ph type="pic" sz="quarter" idx="10"/>
          </p:nvPr>
        </p:nvSpPr>
        <p:spPr>
          <a:xfrm>
            <a:off x="0" y="2452688"/>
            <a:ext cx="12192000" cy="4405312"/>
          </a:xfrm>
          <a:prstGeom prst="rect">
            <a:avLst/>
          </a:prstGeom>
          <a:pattFill prst="pct20">
            <a:fgClr>
              <a:schemeClr val="accent1"/>
            </a:fgClr>
            <a:bgClr>
              <a:schemeClr val="bg1"/>
            </a:bgClr>
          </a:pattFill>
        </p:spPr>
        <p:txBody>
          <a:bodyPr anchor="ctr">
            <a:noAutofit/>
          </a:bodyPr>
          <a:lstStyle>
            <a:lvl1pPr marL="0" indent="0" algn="ctr">
              <a:buNone/>
              <a:defRPr b="1"/>
            </a:lvl1pPr>
          </a:lstStyle>
          <a:p>
            <a:r>
              <a:rPr lang="en-US"/>
              <a:t>Click icon to add picture</a:t>
            </a:r>
          </a:p>
        </p:txBody>
      </p:sp>
      <p:sp>
        <p:nvSpPr>
          <p:cNvPr id="2" name="Date">
            <a:extLst>
              <a:ext uri="{FF2B5EF4-FFF2-40B4-BE49-F238E27FC236}">
                <a16:creationId xmlns:a16="http://schemas.microsoft.com/office/drawing/2014/main" id="{C35485BA-E11C-E56A-83FE-CE3F85617EEE}"/>
              </a:ext>
            </a:extLst>
          </p:cNvPr>
          <p:cNvSpPr>
            <a:spLocks noGrp="1"/>
          </p:cNvSpPr>
          <p:nvPr>
            <p:ph type="body" sz="quarter" idx="13" hasCustomPrompt="1"/>
          </p:nvPr>
        </p:nvSpPr>
        <p:spPr>
          <a:xfrm>
            <a:off x="3302389" y="1785315"/>
            <a:ext cx="8539491" cy="246221"/>
          </a:xfrm>
          <a:prstGeom prst="rect">
            <a:avLst/>
          </a:prstGeom>
        </p:spPr>
        <p:txBody>
          <a:bodyPr wrap="square" lIns="0" tIns="0" rIns="0" bIns="0">
            <a:noAutofit/>
          </a:bodyPr>
          <a:lstStyle>
            <a:lvl1pPr marL="0" indent="0">
              <a:lnSpc>
                <a:spcPct val="100000"/>
              </a:lnSpc>
              <a:spcBef>
                <a:spcPts val="0"/>
              </a:spcBef>
              <a:buNone/>
              <a:defRPr sz="1600">
                <a:latin typeface="+mn-lt"/>
              </a:defRPr>
            </a:lvl1pPr>
          </a:lstStyle>
          <a:p>
            <a:pPr lvl="0"/>
            <a:r>
              <a:rPr lang="en-US" dirty="0"/>
              <a:t>Date Font is Calibri, 16pt</a:t>
            </a:r>
          </a:p>
        </p:txBody>
      </p:sp>
      <p:sp>
        <p:nvSpPr>
          <p:cNvPr id="3" name="Title">
            <a:extLst>
              <a:ext uri="{FF2B5EF4-FFF2-40B4-BE49-F238E27FC236}">
                <a16:creationId xmlns:a16="http://schemas.microsoft.com/office/drawing/2014/main" id="{FF1EEAAA-ACA1-6C29-8565-9044D09D40D8}"/>
              </a:ext>
            </a:extLst>
          </p:cNvPr>
          <p:cNvSpPr>
            <a:spLocks noGrp="1"/>
          </p:cNvSpPr>
          <p:nvPr>
            <p:ph type="body" sz="quarter" idx="32" hasCustomPrompt="1"/>
          </p:nvPr>
        </p:nvSpPr>
        <p:spPr>
          <a:xfrm>
            <a:off x="3302389" y="626007"/>
            <a:ext cx="8539497" cy="1147004"/>
          </a:xfrm>
          <a:prstGeom prst="rect">
            <a:avLst/>
          </a:prstGeom>
        </p:spPr>
        <p:txBody>
          <a:bodyPr wrap="square" lIns="0" tIns="0" rIns="0" bIns="0">
            <a:noAutofit/>
          </a:bodyPr>
          <a:lstStyle>
            <a:lvl1pPr marL="0" indent="0">
              <a:lnSpc>
                <a:spcPct val="100000"/>
              </a:lnSpc>
              <a:spcBef>
                <a:spcPts val="0"/>
              </a:spcBef>
              <a:buNone/>
              <a:defRPr sz="3600" b="1" i="0">
                <a:solidFill>
                  <a:srgbClr val="012169"/>
                </a:solidFill>
                <a:latin typeface="+mj-lt"/>
              </a:defRPr>
            </a:lvl1pPr>
          </a:lstStyle>
          <a:p>
            <a:pPr lvl="0"/>
            <a:r>
              <a:rPr lang="en-US" dirty="0"/>
              <a:t>Title Font is Sitka Text Bold, </a:t>
            </a:r>
            <a:br>
              <a:rPr lang="en-US" dirty="0"/>
            </a:br>
            <a:r>
              <a:rPr lang="en-US" dirty="0"/>
              <a:t>36pt in Title Case</a:t>
            </a:r>
          </a:p>
        </p:txBody>
      </p:sp>
      <p:sp>
        <p:nvSpPr>
          <p:cNvPr id="4" name="Section Header">
            <a:extLst>
              <a:ext uri="{FF2B5EF4-FFF2-40B4-BE49-F238E27FC236}">
                <a16:creationId xmlns:a16="http://schemas.microsoft.com/office/drawing/2014/main" id="{FD0BA4E8-DAE7-75B6-8E24-24D369ADBB16}"/>
              </a:ext>
            </a:extLst>
          </p:cNvPr>
          <p:cNvSpPr>
            <a:spLocks noGrp="1"/>
          </p:cNvSpPr>
          <p:nvPr>
            <p:ph type="body" sz="quarter" idx="33" hasCustomPrompt="1"/>
          </p:nvPr>
        </p:nvSpPr>
        <p:spPr>
          <a:xfrm>
            <a:off x="3302389" y="408464"/>
            <a:ext cx="8539498" cy="169277"/>
          </a:xfrm>
          <a:prstGeom prst="rect">
            <a:avLst/>
          </a:prstGeom>
        </p:spPr>
        <p:txBody>
          <a:bodyPr wrap="square" lIns="0" tIns="0" rIns="0" bIns="0">
            <a:noAutofit/>
          </a:bodyPr>
          <a:lstStyle>
            <a:lvl1pPr marL="0" indent="0">
              <a:lnSpc>
                <a:spcPct val="100000"/>
              </a:lnSpc>
              <a:spcBef>
                <a:spcPts val="0"/>
              </a:spcBef>
              <a:buNone/>
              <a:defRPr sz="1100" b="1">
                <a:solidFill>
                  <a:srgbClr val="DC582A"/>
                </a:solidFill>
                <a:latin typeface="+mn-lt"/>
              </a:defRPr>
            </a:lvl1pPr>
          </a:lstStyle>
          <a:p>
            <a:pPr lvl="0"/>
            <a:r>
              <a:rPr lang="en-US" dirty="0"/>
              <a:t>Section Header Font is Calibri Bold, 11pt</a:t>
            </a:r>
          </a:p>
        </p:txBody>
      </p:sp>
    </p:spTree>
    <p:extLst>
      <p:ext uri="{BB962C8B-B14F-4D97-AF65-F5344CB8AC3E}">
        <p14:creationId xmlns:p14="http://schemas.microsoft.com/office/powerpoint/2010/main" val="2576440830"/>
      </p:ext>
    </p:extLst>
  </p:cSld>
  <p:clrMapOvr>
    <a:masterClrMapping/>
  </p:clrMapOvr>
  <p:extLst>
    <p:ext uri="{DCECCB84-F9BA-43D5-87BE-67443E8EF086}">
      <p15:sldGuideLst xmlns:p15="http://schemas.microsoft.com/office/powerpoint/2012/main"/>
    </p:ext>
  </p:extLst>
</p:sldLayout>
</file>

<file path=ppt/slideLayouts/slideLayout90.xml><?xml version="1.0" encoding="utf-8"?>
<p:sldLayout xmlns:a="http://schemas.openxmlformats.org/drawingml/2006/main" xmlns:r="http://schemas.openxmlformats.org/officeDocument/2006/relationships" xmlns:p="http://schemas.openxmlformats.org/presentationml/2006/main" preserve="1" userDrawn="1">
  <p:cSld name="Content+Media 7b">
    <p:spTree>
      <p:nvGrpSpPr>
        <p:cNvPr id="1" name=""/>
        <p:cNvGrpSpPr/>
        <p:nvPr/>
      </p:nvGrpSpPr>
      <p:grpSpPr>
        <a:xfrm>
          <a:off x="0" y="0"/>
          <a:ext cx="0" cy="0"/>
          <a:chOff x="0" y="0"/>
          <a:chExt cx="0" cy="0"/>
        </a:xfrm>
      </p:grpSpPr>
      <p:sp>
        <p:nvSpPr>
          <p:cNvPr id="13" name="Rectangle 12">
            <a:extLst>
              <a:ext uri="{FF2B5EF4-FFF2-40B4-BE49-F238E27FC236}">
                <a16:creationId xmlns:a16="http://schemas.microsoft.com/office/drawing/2014/main" id="{87922A7B-75F4-461F-E45B-1237F0DC2A7C}"/>
              </a:ext>
            </a:extLst>
          </p:cNvPr>
          <p:cNvSpPr/>
          <p:nvPr userDrawn="1"/>
        </p:nvSpPr>
        <p:spPr>
          <a:xfrm>
            <a:off x="8127873" y="0"/>
            <a:ext cx="4064127" cy="6858000"/>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noAutofit/>
          </a:bodyPr>
          <a:lstStyle/>
          <a:p>
            <a:pPr algn="ctr"/>
            <a:endParaRPr lang="en-US"/>
          </a:p>
        </p:txBody>
      </p:sp>
      <p:sp>
        <p:nvSpPr>
          <p:cNvPr id="14" name="Freeform 13">
            <a:extLst>
              <a:ext uri="{FF2B5EF4-FFF2-40B4-BE49-F238E27FC236}">
                <a16:creationId xmlns:a16="http://schemas.microsoft.com/office/drawing/2014/main" id="{D2441236-5119-7A27-7127-C99F0568DC86}"/>
              </a:ext>
            </a:extLst>
          </p:cNvPr>
          <p:cNvSpPr/>
          <p:nvPr userDrawn="1"/>
        </p:nvSpPr>
        <p:spPr>
          <a:xfrm>
            <a:off x="0" y="0"/>
            <a:ext cx="4060643" cy="6858000"/>
          </a:xfrm>
          <a:custGeom>
            <a:avLst/>
            <a:gdLst>
              <a:gd name="connsiteX0" fmla="*/ 1879571 w 4060643"/>
              <a:gd name="connsiteY0" fmla="*/ 0 h 6858000"/>
              <a:gd name="connsiteX1" fmla="*/ 4060643 w 4060643"/>
              <a:gd name="connsiteY1" fmla="*/ 0 h 6858000"/>
              <a:gd name="connsiteX2" fmla="*/ 4060643 w 4060643"/>
              <a:gd name="connsiteY2" fmla="*/ 6858000 h 6858000"/>
              <a:gd name="connsiteX3" fmla="*/ 0 w 4060643"/>
              <a:gd name="connsiteY3" fmla="*/ 6858000 h 6858000"/>
              <a:gd name="connsiteX4" fmla="*/ 0 w 4060643"/>
              <a:gd name="connsiteY4" fmla="*/ 284143 h 6858000"/>
              <a:gd name="connsiteX5" fmla="*/ 1174825 w 4060643"/>
              <a:gd name="connsiteY5" fmla="*/ 284143 h 6858000"/>
              <a:gd name="connsiteX6" fmla="*/ 1808278 w 4060643"/>
              <a:gd name="connsiteY6" fmla="*/ 63424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60643" h="6858000">
                <a:moveTo>
                  <a:pt x="1879571" y="0"/>
                </a:moveTo>
                <a:lnTo>
                  <a:pt x="4060643" y="0"/>
                </a:lnTo>
                <a:lnTo>
                  <a:pt x="4060643" y="6858000"/>
                </a:lnTo>
                <a:lnTo>
                  <a:pt x="0" y="6858000"/>
                </a:lnTo>
                <a:lnTo>
                  <a:pt x="0" y="284143"/>
                </a:lnTo>
                <a:lnTo>
                  <a:pt x="1174825" y="284143"/>
                </a:lnTo>
                <a:cubicBezTo>
                  <a:pt x="1413424" y="284143"/>
                  <a:pt x="1634530" y="203458"/>
                  <a:pt x="1808278" y="63424"/>
                </a:cubicBezTo>
                <a:close/>
              </a:path>
            </a:pathLst>
          </a:custGeom>
          <a:solidFill>
            <a:srgbClr val="A3D300"/>
          </a:solidFill>
          <a:ln>
            <a:noFill/>
          </a:ln>
        </p:spPr>
        <p:style>
          <a:lnRef idx="2">
            <a:schemeClr val="accent1">
              <a:shade val="15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4" name="Proprietary Statement">
            <a:extLst>
              <a:ext uri="{FF2B5EF4-FFF2-40B4-BE49-F238E27FC236}">
                <a16:creationId xmlns:a16="http://schemas.microsoft.com/office/drawing/2014/main" id="{52A3AED5-9705-733E-BA45-E192566ECCDA}"/>
              </a:ext>
            </a:extLst>
          </p:cNvPr>
          <p:cNvSpPr txBox="1"/>
          <p:nvPr userDrawn="1"/>
        </p:nvSpPr>
        <p:spPr>
          <a:xfrm rot="5400000">
            <a:off x="11015684" y="1173468"/>
            <a:ext cx="1949939" cy="275129"/>
          </a:xfrm>
          <a:prstGeom prst="rect">
            <a:avLst/>
          </a:prstGeom>
          <a:noFill/>
        </p:spPr>
        <p:txBody>
          <a:bodyPr wrap="square" rtlCol="0">
            <a:noAutofit/>
          </a:bodyPr>
          <a:lstStyle/>
          <a:p>
            <a:r>
              <a:rPr lang="en-US" sz="800">
                <a:solidFill>
                  <a:srgbClr val="012169"/>
                </a:solidFill>
                <a:latin typeface="+mn-lt"/>
                <a:cs typeface="Calibri" panose="020F0502020204030204" pitchFamily="34" charset="0"/>
              </a:rPr>
              <a:t>Proprietary business information of ADM.</a:t>
            </a:r>
          </a:p>
        </p:txBody>
      </p:sp>
      <p:pic>
        <p:nvPicPr>
          <p:cNvPr id="49" name="Value Chain">
            <a:extLst>
              <a:ext uri="{FF2B5EF4-FFF2-40B4-BE49-F238E27FC236}">
                <a16:creationId xmlns:a16="http://schemas.microsoft.com/office/drawing/2014/main" id="{7DC6DC61-75CE-441F-81BE-72C4DA8DD053}"/>
              </a:ext>
            </a:extLst>
          </p:cNvPr>
          <p:cNvPicPr>
            <a:picLocks noChangeAspect="1"/>
          </p:cNvPicPr>
          <p:nvPr userDrawn="1"/>
        </p:nvPicPr>
        <p:blipFill>
          <a:blip r:embed="rId2"/>
          <a:stretch>
            <a:fillRect/>
          </a:stretch>
        </p:blipFill>
        <p:spPr>
          <a:xfrm>
            <a:off x="0" y="6705600"/>
            <a:ext cx="12192000" cy="152400"/>
          </a:xfrm>
          <a:prstGeom prst="rect">
            <a:avLst/>
          </a:prstGeom>
        </p:spPr>
      </p:pic>
      <p:sp>
        <p:nvSpPr>
          <p:cNvPr id="16" name="Picture Placeholder 15">
            <a:extLst>
              <a:ext uri="{FF2B5EF4-FFF2-40B4-BE49-F238E27FC236}">
                <a16:creationId xmlns:a16="http://schemas.microsoft.com/office/drawing/2014/main" id="{5DEA591B-AE31-2BF9-32D2-4007331D4698}"/>
              </a:ext>
            </a:extLst>
          </p:cNvPr>
          <p:cNvSpPr>
            <a:spLocks noGrp="1"/>
          </p:cNvSpPr>
          <p:nvPr>
            <p:ph type="pic" sz="quarter" idx="23"/>
          </p:nvPr>
        </p:nvSpPr>
        <p:spPr>
          <a:xfrm>
            <a:off x="8128000" y="3176"/>
            <a:ext cx="3716528" cy="6702425"/>
          </a:xfrm>
          <a:custGeom>
            <a:avLst/>
            <a:gdLst>
              <a:gd name="connsiteX0" fmla="*/ 0 w 3716528"/>
              <a:gd name="connsiteY0" fmla="*/ 0 h 6702425"/>
              <a:gd name="connsiteX1" fmla="*/ 3716528 w 3716528"/>
              <a:gd name="connsiteY1" fmla="*/ 0 h 6702425"/>
              <a:gd name="connsiteX2" fmla="*/ 3716528 w 3716528"/>
              <a:gd name="connsiteY2" fmla="*/ 6702425 h 6702425"/>
              <a:gd name="connsiteX3" fmla="*/ 0 w 3716528"/>
              <a:gd name="connsiteY3" fmla="*/ 6702425 h 6702425"/>
            </a:gdLst>
            <a:ahLst/>
            <a:cxnLst>
              <a:cxn ang="0">
                <a:pos x="connsiteX0" y="connsiteY0"/>
              </a:cxn>
              <a:cxn ang="0">
                <a:pos x="connsiteX1" y="connsiteY1"/>
              </a:cxn>
              <a:cxn ang="0">
                <a:pos x="connsiteX2" y="connsiteY2"/>
              </a:cxn>
              <a:cxn ang="0">
                <a:pos x="connsiteX3" y="connsiteY3"/>
              </a:cxn>
            </a:cxnLst>
            <a:rect l="l" t="t" r="r" b="b"/>
            <a:pathLst>
              <a:path w="3716528" h="6702425">
                <a:moveTo>
                  <a:pt x="0" y="0"/>
                </a:moveTo>
                <a:lnTo>
                  <a:pt x="3716528" y="0"/>
                </a:lnTo>
                <a:lnTo>
                  <a:pt x="3716528" y="6702425"/>
                </a:lnTo>
                <a:lnTo>
                  <a:pt x="0" y="6702425"/>
                </a:lnTo>
                <a:close/>
              </a:path>
            </a:pathLst>
          </a:custGeom>
          <a:pattFill prst="pct20">
            <a:fgClr>
              <a:srgbClr val="012169"/>
            </a:fgClr>
            <a:bgClr>
              <a:schemeClr val="bg1"/>
            </a:bgClr>
          </a:pattFill>
        </p:spPr>
        <p:txBody>
          <a:bodyPr wrap="square" anchor="ctr">
            <a:noAutofit/>
          </a:bodyPr>
          <a:lstStyle>
            <a:lvl1pPr marL="0" indent="0" algn="ctr">
              <a:buNone/>
              <a:defRPr sz="2000" b="1">
                <a:solidFill>
                  <a:srgbClr val="012169"/>
                </a:solidFill>
                <a:latin typeface="Calibri" panose="020F0502020204030204" pitchFamily="34" charset="0"/>
                <a:cs typeface="Calibri" panose="020F0502020204030204" pitchFamily="34" charset="0"/>
              </a:defRPr>
            </a:lvl1pPr>
          </a:lstStyle>
          <a:p>
            <a:r>
              <a:rPr lang="en-US" dirty="0"/>
              <a:t>Click icon to add picture</a:t>
            </a:r>
          </a:p>
        </p:txBody>
      </p:sp>
      <p:sp>
        <p:nvSpPr>
          <p:cNvPr id="2" name="Page Number">
            <a:extLst>
              <a:ext uri="{FF2B5EF4-FFF2-40B4-BE49-F238E27FC236}">
                <a16:creationId xmlns:a16="http://schemas.microsoft.com/office/drawing/2014/main" id="{6D4DA28D-88E1-E9BA-9D57-D793759B2B1E}"/>
              </a:ext>
            </a:extLst>
          </p:cNvPr>
          <p:cNvSpPr txBox="1"/>
          <p:nvPr userDrawn="1"/>
        </p:nvSpPr>
        <p:spPr>
          <a:xfrm>
            <a:off x="11725057" y="76801"/>
            <a:ext cx="583933" cy="153888"/>
          </a:xfrm>
          <a:prstGeom prst="rect">
            <a:avLst/>
          </a:prstGeom>
          <a:noFill/>
        </p:spPr>
        <p:txBody>
          <a:bodyPr wrap="square" lIns="0" tIns="0" rIns="0" bIns="0" rtlCol="0" anchor="ctr" anchorCtr="0">
            <a:noAutofit/>
          </a:bodyPr>
          <a:lstStyle/>
          <a:p>
            <a:pPr algn="ctr"/>
            <a:fld id="{B49023F9-1F1A-4EC8-9204-C35E5AB6C15C}" type="slidenum">
              <a:rPr lang="en-US" sz="1000" smtClean="0">
                <a:solidFill>
                  <a:srgbClr val="012169"/>
                </a:solidFill>
                <a:latin typeface="+mj-lt"/>
              </a:rPr>
              <a:pPr algn="ctr"/>
              <a:t>‹#›</a:t>
            </a:fld>
            <a:endParaRPr lang="en-US" sz="1000">
              <a:solidFill>
                <a:srgbClr val="012169"/>
              </a:solidFill>
              <a:latin typeface="+mj-lt"/>
            </a:endParaRPr>
          </a:p>
        </p:txBody>
      </p:sp>
      <p:sp>
        <p:nvSpPr>
          <p:cNvPr id="5" name="Copy">
            <a:extLst>
              <a:ext uri="{FF2B5EF4-FFF2-40B4-BE49-F238E27FC236}">
                <a16:creationId xmlns:a16="http://schemas.microsoft.com/office/drawing/2014/main" id="{5A6C506A-CC22-7503-5961-14D334274887}"/>
              </a:ext>
            </a:extLst>
          </p:cNvPr>
          <p:cNvSpPr>
            <a:spLocks noGrp="1"/>
          </p:cNvSpPr>
          <p:nvPr>
            <p:ph type="body" sz="quarter" idx="36" hasCustomPrompt="1"/>
          </p:nvPr>
        </p:nvSpPr>
        <p:spPr>
          <a:xfrm>
            <a:off x="4418125" y="336063"/>
            <a:ext cx="3355751" cy="6015280"/>
          </a:xfrm>
          <a:prstGeom prst="rect">
            <a:avLst/>
          </a:prstGeom>
        </p:spPr>
        <p:txBody>
          <a:bodyPr lIns="0" tIns="0" rIns="0" bIns="0" anchor="t">
            <a:noAutofit/>
          </a:bodyPr>
          <a:lstStyle>
            <a:lvl1pPr marL="0" indent="0">
              <a:lnSpc>
                <a:spcPct val="100000"/>
              </a:lnSpc>
              <a:spcBef>
                <a:spcPts val="0"/>
              </a:spcBef>
              <a:buFont typeface="Arial" panose="020B0604020202020204" pitchFamily="34" charset="0"/>
              <a:buNone/>
              <a:defRPr sz="2000" b="0" i="0">
                <a:solidFill>
                  <a:srgbClr val="012169"/>
                </a:solidFill>
                <a:latin typeface="+mn-lt"/>
                <a:cs typeface="Calibri" panose="020F0502020204030204" pitchFamily="34" charset="0"/>
              </a:defRPr>
            </a:lvl1pPr>
            <a:lvl2pPr marL="290513" indent="-163513">
              <a:lnSpc>
                <a:spcPct val="100000"/>
              </a:lnSpc>
              <a:buFont typeface="Courier New" panose="02070309020205020404" pitchFamily="49" charset="0"/>
              <a:buChar char="o"/>
              <a:tabLst/>
              <a:defRPr sz="1400" b="1">
                <a:solidFill>
                  <a:srgbClr val="012169"/>
                </a:solidFill>
                <a:latin typeface="+mn-lt"/>
                <a:cs typeface="Calibri" panose="020F0502020204030204" pitchFamily="34" charset="0"/>
              </a:defRPr>
            </a:lvl2pPr>
            <a:lvl3pPr marL="523875" indent="-163513">
              <a:lnSpc>
                <a:spcPct val="100000"/>
              </a:lnSpc>
              <a:buFont typeface="Wingdings" pitchFamily="2" charset="2"/>
              <a:buChar char="§"/>
              <a:tabLst/>
              <a:defRPr sz="1400">
                <a:solidFill>
                  <a:srgbClr val="012169"/>
                </a:solidFill>
                <a:latin typeface="+mn-lt"/>
                <a:cs typeface="Calibri" panose="020F0502020204030204" pitchFamily="34" charset="0"/>
              </a:defRPr>
            </a:lvl3pPr>
            <a:lvl4pPr marL="744538" indent="-163513">
              <a:lnSpc>
                <a:spcPct val="100000"/>
              </a:lnSpc>
              <a:tabLst/>
              <a:defRPr sz="1200">
                <a:solidFill>
                  <a:srgbClr val="012169"/>
                </a:solidFill>
                <a:latin typeface="+mn-lt"/>
                <a:cs typeface="Calibri" panose="020F0502020204030204" pitchFamily="34" charset="0"/>
              </a:defRPr>
            </a:lvl4pPr>
          </a:lstStyle>
          <a:p>
            <a:pPr lvl="0"/>
            <a:r>
              <a:rPr lang="en-US" dirty="0"/>
              <a:t>Text font is Calibri, 20pt in sentence case</a:t>
            </a:r>
          </a:p>
          <a:p>
            <a:pPr lvl="1"/>
            <a:r>
              <a:rPr lang="en-US" dirty="0"/>
              <a:t>List Font is Calibri Bold, 14pt</a:t>
            </a:r>
          </a:p>
          <a:p>
            <a:pPr lvl="2"/>
            <a:r>
              <a:rPr lang="en-US" dirty="0"/>
              <a:t>List Font is Calibri, 14pt</a:t>
            </a:r>
          </a:p>
          <a:p>
            <a:pPr lvl="3"/>
            <a:r>
              <a:rPr lang="en-US" dirty="0"/>
              <a:t>List Font is Calibri, 12pt</a:t>
            </a:r>
          </a:p>
        </p:txBody>
      </p:sp>
      <p:sp>
        <p:nvSpPr>
          <p:cNvPr id="7" name="Copy">
            <a:extLst>
              <a:ext uri="{FF2B5EF4-FFF2-40B4-BE49-F238E27FC236}">
                <a16:creationId xmlns:a16="http://schemas.microsoft.com/office/drawing/2014/main" id="{E87145A1-E7DC-5012-668F-B4CE7DAA2BEE}"/>
              </a:ext>
            </a:extLst>
          </p:cNvPr>
          <p:cNvSpPr>
            <a:spLocks noGrp="1"/>
          </p:cNvSpPr>
          <p:nvPr>
            <p:ph type="body" sz="quarter" idx="37" hasCustomPrompt="1"/>
          </p:nvPr>
        </p:nvSpPr>
        <p:spPr>
          <a:xfrm>
            <a:off x="351585" y="2582351"/>
            <a:ext cx="3360105" cy="3768992"/>
          </a:xfrm>
          <a:prstGeom prst="rect">
            <a:avLst/>
          </a:prstGeom>
        </p:spPr>
        <p:txBody>
          <a:bodyPr lIns="0" tIns="0" rIns="0" bIns="0" anchor="t">
            <a:noAutofit/>
          </a:bodyPr>
          <a:lstStyle>
            <a:lvl1pPr marL="0" indent="0">
              <a:lnSpc>
                <a:spcPct val="100000"/>
              </a:lnSpc>
              <a:spcBef>
                <a:spcPts val="0"/>
              </a:spcBef>
              <a:buFont typeface="Arial" panose="020B0604020202020204" pitchFamily="34" charset="0"/>
              <a:buNone/>
              <a:defRPr sz="2000" b="0" i="0">
                <a:solidFill>
                  <a:schemeClr val="tx1"/>
                </a:solidFill>
                <a:latin typeface="+mn-lt"/>
                <a:cs typeface="Calibri" panose="020F0502020204030204" pitchFamily="34" charset="0"/>
              </a:defRPr>
            </a:lvl1pPr>
            <a:lvl2pPr marL="290513" indent="-163513">
              <a:lnSpc>
                <a:spcPct val="100000"/>
              </a:lnSpc>
              <a:buFont typeface="Courier New" panose="02070309020205020404" pitchFamily="49" charset="0"/>
              <a:buChar char="o"/>
              <a:tabLst/>
              <a:defRPr sz="1400" b="1">
                <a:solidFill>
                  <a:schemeClr val="tx1"/>
                </a:solidFill>
                <a:latin typeface="+mn-lt"/>
                <a:cs typeface="Calibri" panose="020F0502020204030204" pitchFamily="34" charset="0"/>
              </a:defRPr>
            </a:lvl2pPr>
            <a:lvl3pPr marL="523875" indent="-163513">
              <a:lnSpc>
                <a:spcPct val="100000"/>
              </a:lnSpc>
              <a:buFont typeface="Wingdings" pitchFamily="2" charset="2"/>
              <a:buChar char="§"/>
              <a:tabLst/>
              <a:defRPr sz="1400">
                <a:solidFill>
                  <a:schemeClr val="tx1"/>
                </a:solidFill>
                <a:latin typeface="+mn-lt"/>
                <a:cs typeface="Calibri" panose="020F0502020204030204" pitchFamily="34" charset="0"/>
              </a:defRPr>
            </a:lvl3pPr>
            <a:lvl4pPr marL="744538" indent="-163513">
              <a:lnSpc>
                <a:spcPct val="100000"/>
              </a:lnSpc>
              <a:tabLst/>
              <a:defRPr sz="1200">
                <a:solidFill>
                  <a:schemeClr val="tx1"/>
                </a:solidFill>
                <a:latin typeface="+mn-lt"/>
                <a:cs typeface="Calibri" panose="020F0502020204030204" pitchFamily="34" charset="0"/>
              </a:defRPr>
            </a:lvl4pPr>
          </a:lstStyle>
          <a:p>
            <a:pPr lvl="0"/>
            <a:r>
              <a:rPr lang="en-US" dirty="0"/>
              <a:t>Text font is Calibri, 20pt in sentence case</a:t>
            </a:r>
          </a:p>
          <a:p>
            <a:pPr lvl="1"/>
            <a:r>
              <a:rPr lang="en-US" dirty="0"/>
              <a:t>List Font is Calibri Bold, 14pt</a:t>
            </a:r>
          </a:p>
          <a:p>
            <a:pPr lvl="2"/>
            <a:r>
              <a:rPr lang="en-US" dirty="0"/>
              <a:t>List Font is Calibri, 14pt</a:t>
            </a:r>
          </a:p>
          <a:p>
            <a:pPr lvl="3"/>
            <a:r>
              <a:rPr lang="en-US" dirty="0"/>
              <a:t>List Font is Calibri, 12pt</a:t>
            </a:r>
          </a:p>
        </p:txBody>
      </p:sp>
      <p:sp>
        <p:nvSpPr>
          <p:cNvPr id="10" name="Title">
            <a:extLst>
              <a:ext uri="{FF2B5EF4-FFF2-40B4-BE49-F238E27FC236}">
                <a16:creationId xmlns:a16="http://schemas.microsoft.com/office/drawing/2014/main" id="{7253477B-0E46-C948-B7C6-2FC1CD5DB844}"/>
              </a:ext>
            </a:extLst>
          </p:cNvPr>
          <p:cNvSpPr>
            <a:spLocks noGrp="1"/>
          </p:cNvSpPr>
          <p:nvPr>
            <p:ph type="body" sz="quarter" idx="29" hasCustomPrompt="1"/>
          </p:nvPr>
        </p:nvSpPr>
        <p:spPr>
          <a:xfrm>
            <a:off x="350796" y="935431"/>
            <a:ext cx="3343611" cy="1292662"/>
          </a:xfrm>
          <a:prstGeom prst="rect">
            <a:avLst/>
          </a:prstGeom>
        </p:spPr>
        <p:txBody>
          <a:bodyPr wrap="square" lIns="0" tIns="0" rIns="0" bIns="0">
            <a:noAutofit/>
          </a:bodyPr>
          <a:lstStyle>
            <a:lvl1pPr marL="0" indent="0">
              <a:lnSpc>
                <a:spcPct val="100000"/>
              </a:lnSpc>
              <a:spcBef>
                <a:spcPts val="0"/>
              </a:spcBef>
              <a:buNone/>
              <a:defRPr b="1" i="0">
                <a:solidFill>
                  <a:schemeClr val="tx1"/>
                </a:solidFill>
                <a:latin typeface="+mj-lt"/>
              </a:defRPr>
            </a:lvl1pPr>
          </a:lstStyle>
          <a:p>
            <a:pPr lvl="0"/>
            <a:r>
              <a:rPr lang="en-US" dirty="0"/>
              <a:t>Title Font is Sitka Text Bold, </a:t>
            </a:r>
          </a:p>
          <a:p>
            <a:pPr lvl="0"/>
            <a:r>
              <a:rPr lang="en-US" dirty="0"/>
              <a:t>28pt in Title Case</a:t>
            </a:r>
          </a:p>
        </p:txBody>
      </p:sp>
      <p:sp>
        <p:nvSpPr>
          <p:cNvPr id="11" name="Section Header">
            <a:extLst>
              <a:ext uri="{FF2B5EF4-FFF2-40B4-BE49-F238E27FC236}">
                <a16:creationId xmlns:a16="http://schemas.microsoft.com/office/drawing/2014/main" id="{67C9CC82-1613-015D-7CC3-BD6C83716593}"/>
              </a:ext>
            </a:extLst>
          </p:cNvPr>
          <p:cNvSpPr>
            <a:spLocks noGrp="1"/>
          </p:cNvSpPr>
          <p:nvPr>
            <p:ph type="body" sz="quarter" idx="30" hasCustomPrompt="1"/>
          </p:nvPr>
        </p:nvSpPr>
        <p:spPr>
          <a:xfrm>
            <a:off x="350797" y="634853"/>
            <a:ext cx="3343611" cy="169277"/>
          </a:xfrm>
          <a:prstGeom prst="rect">
            <a:avLst/>
          </a:prstGeom>
        </p:spPr>
        <p:txBody>
          <a:bodyPr wrap="square" lIns="0" tIns="0" rIns="0" bIns="0">
            <a:noAutofit/>
          </a:bodyPr>
          <a:lstStyle>
            <a:lvl1pPr marL="0" indent="0">
              <a:lnSpc>
                <a:spcPct val="100000"/>
              </a:lnSpc>
              <a:spcBef>
                <a:spcPts val="0"/>
              </a:spcBef>
              <a:buNone/>
              <a:defRPr sz="1100" b="1">
                <a:solidFill>
                  <a:schemeClr val="tx1"/>
                </a:solidFill>
              </a:defRPr>
            </a:lvl1pPr>
          </a:lstStyle>
          <a:p>
            <a:pPr lvl="0"/>
            <a:r>
              <a:rPr lang="en-US" dirty="0"/>
              <a:t>Section Header Font is Calibri Bold, 11pt</a:t>
            </a:r>
          </a:p>
        </p:txBody>
      </p:sp>
    </p:spTree>
    <p:extLst>
      <p:ext uri="{BB962C8B-B14F-4D97-AF65-F5344CB8AC3E}">
        <p14:creationId xmlns:p14="http://schemas.microsoft.com/office/powerpoint/2010/main" val="3783724470"/>
      </p:ext>
    </p:extLst>
  </p:cSld>
  <p:clrMapOvr>
    <a:masterClrMapping/>
  </p:clrMapOvr>
  <p:extLst>
    <p:ext uri="{DCECCB84-F9BA-43D5-87BE-67443E8EF086}">
      <p15:sldGuideLst xmlns:p15="http://schemas.microsoft.com/office/powerpoint/2012/main">
        <p15:guide id="1" pos="3840">
          <p15:clr>
            <a:srgbClr val="FBAE40"/>
          </p15:clr>
        </p15:guide>
      </p15:sldGuideLst>
    </p:ext>
  </p:extLst>
</p:sldLayout>
</file>

<file path=ppt/slideLayouts/slideLayout91.xml><?xml version="1.0" encoding="utf-8"?>
<p:sldLayout xmlns:a="http://schemas.openxmlformats.org/drawingml/2006/main" xmlns:r="http://schemas.openxmlformats.org/officeDocument/2006/relationships" xmlns:p="http://schemas.openxmlformats.org/presentationml/2006/main" preserve="1" userDrawn="1">
  <p:cSld name="Content+Media 7c">
    <p:spTree>
      <p:nvGrpSpPr>
        <p:cNvPr id="1" name=""/>
        <p:cNvGrpSpPr/>
        <p:nvPr/>
      </p:nvGrpSpPr>
      <p:grpSpPr>
        <a:xfrm>
          <a:off x="0" y="0"/>
          <a:ext cx="0" cy="0"/>
          <a:chOff x="0" y="0"/>
          <a:chExt cx="0" cy="0"/>
        </a:xfrm>
      </p:grpSpPr>
      <p:sp>
        <p:nvSpPr>
          <p:cNvPr id="13" name="Rectangle 12">
            <a:extLst>
              <a:ext uri="{FF2B5EF4-FFF2-40B4-BE49-F238E27FC236}">
                <a16:creationId xmlns:a16="http://schemas.microsoft.com/office/drawing/2014/main" id="{87922A7B-75F4-461F-E45B-1237F0DC2A7C}"/>
              </a:ext>
            </a:extLst>
          </p:cNvPr>
          <p:cNvSpPr/>
          <p:nvPr userDrawn="1"/>
        </p:nvSpPr>
        <p:spPr>
          <a:xfrm>
            <a:off x="8127873" y="0"/>
            <a:ext cx="4064127" cy="6858000"/>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noAutofit/>
          </a:bodyPr>
          <a:lstStyle/>
          <a:p>
            <a:pPr algn="ctr"/>
            <a:endParaRPr lang="en-US"/>
          </a:p>
        </p:txBody>
      </p:sp>
      <p:sp>
        <p:nvSpPr>
          <p:cNvPr id="14" name="Freeform 13">
            <a:extLst>
              <a:ext uri="{FF2B5EF4-FFF2-40B4-BE49-F238E27FC236}">
                <a16:creationId xmlns:a16="http://schemas.microsoft.com/office/drawing/2014/main" id="{D2441236-5119-7A27-7127-C99F0568DC86}"/>
              </a:ext>
            </a:extLst>
          </p:cNvPr>
          <p:cNvSpPr/>
          <p:nvPr userDrawn="1"/>
        </p:nvSpPr>
        <p:spPr>
          <a:xfrm>
            <a:off x="0" y="0"/>
            <a:ext cx="4060643" cy="6858000"/>
          </a:xfrm>
          <a:custGeom>
            <a:avLst/>
            <a:gdLst>
              <a:gd name="connsiteX0" fmla="*/ 1879571 w 4060643"/>
              <a:gd name="connsiteY0" fmla="*/ 0 h 6858000"/>
              <a:gd name="connsiteX1" fmla="*/ 4060643 w 4060643"/>
              <a:gd name="connsiteY1" fmla="*/ 0 h 6858000"/>
              <a:gd name="connsiteX2" fmla="*/ 4060643 w 4060643"/>
              <a:gd name="connsiteY2" fmla="*/ 6858000 h 6858000"/>
              <a:gd name="connsiteX3" fmla="*/ 0 w 4060643"/>
              <a:gd name="connsiteY3" fmla="*/ 6858000 h 6858000"/>
              <a:gd name="connsiteX4" fmla="*/ 0 w 4060643"/>
              <a:gd name="connsiteY4" fmla="*/ 284143 h 6858000"/>
              <a:gd name="connsiteX5" fmla="*/ 1174825 w 4060643"/>
              <a:gd name="connsiteY5" fmla="*/ 284143 h 6858000"/>
              <a:gd name="connsiteX6" fmla="*/ 1808278 w 4060643"/>
              <a:gd name="connsiteY6" fmla="*/ 63424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60643" h="6858000">
                <a:moveTo>
                  <a:pt x="1879571" y="0"/>
                </a:moveTo>
                <a:lnTo>
                  <a:pt x="4060643" y="0"/>
                </a:lnTo>
                <a:lnTo>
                  <a:pt x="4060643" y="6858000"/>
                </a:lnTo>
                <a:lnTo>
                  <a:pt x="0" y="6858000"/>
                </a:lnTo>
                <a:lnTo>
                  <a:pt x="0" y="284143"/>
                </a:lnTo>
                <a:lnTo>
                  <a:pt x="1174825" y="284143"/>
                </a:lnTo>
                <a:cubicBezTo>
                  <a:pt x="1413424" y="284143"/>
                  <a:pt x="1634530" y="203458"/>
                  <a:pt x="1808278" y="63424"/>
                </a:cubicBezTo>
                <a:close/>
              </a:path>
            </a:pathLst>
          </a:custGeom>
          <a:solidFill>
            <a:srgbClr val="0EC54F"/>
          </a:solidFill>
          <a:ln>
            <a:noFill/>
          </a:ln>
        </p:spPr>
        <p:style>
          <a:lnRef idx="2">
            <a:schemeClr val="accent1">
              <a:shade val="15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4" name="Proprietary Statement">
            <a:extLst>
              <a:ext uri="{FF2B5EF4-FFF2-40B4-BE49-F238E27FC236}">
                <a16:creationId xmlns:a16="http://schemas.microsoft.com/office/drawing/2014/main" id="{52A3AED5-9705-733E-BA45-E192566ECCDA}"/>
              </a:ext>
            </a:extLst>
          </p:cNvPr>
          <p:cNvSpPr txBox="1"/>
          <p:nvPr userDrawn="1"/>
        </p:nvSpPr>
        <p:spPr>
          <a:xfrm rot="5400000">
            <a:off x="11015684" y="1173468"/>
            <a:ext cx="1949939" cy="275129"/>
          </a:xfrm>
          <a:prstGeom prst="rect">
            <a:avLst/>
          </a:prstGeom>
          <a:noFill/>
        </p:spPr>
        <p:txBody>
          <a:bodyPr wrap="square" rtlCol="0">
            <a:noAutofit/>
          </a:bodyPr>
          <a:lstStyle/>
          <a:p>
            <a:r>
              <a:rPr lang="en-US" sz="800">
                <a:solidFill>
                  <a:srgbClr val="012169"/>
                </a:solidFill>
                <a:latin typeface="+mn-lt"/>
                <a:cs typeface="Calibri" panose="020F0502020204030204" pitchFamily="34" charset="0"/>
              </a:rPr>
              <a:t>Proprietary business information of ADM.</a:t>
            </a:r>
          </a:p>
        </p:txBody>
      </p:sp>
      <p:pic>
        <p:nvPicPr>
          <p:cNvPr id="49" name="Value Chain">
            <a:extLst>
              <a:ext uri="{FF2B5EF4-FFF2-40B4-BE49-F238E27FC236}">
                <a16:creationId xmlns:a16="http://schemas.microsoft.com/office/drawing/2014/main" id="{7DC6DC61-75CE-441F-81BE-72C4DA8DD053}"/>
              </a:ext>
            </a:extLst>
          </p:cNvPr>
          <p:cNvPicPr>
            <a:picLocks noChangeAspect="1"/>
          </p:cNvPicPr>
          <p:nvPr userDrawn="1"/>
        </p:nvPicPr>
        <p:blipFill>
          <a:blip r:embed="rId2"/>
          <a:stretch>
            <a:fillRect/>
          </a:stretch>
        </p:blipFill>
        <p:spPr>
          <a:xfrm>
            <a:off x="0" y="6705600"/>
            <a:ext cx="12192000" cy="152400"/>
          </a:xfrm>
          <a:prstGeom prst="rect">
            <a:avLst/>
          </a:prstGeom>
        </p:spPr>
      </p:pic>
      <p:sp>
        <p:nvSpPr>
          <p:cNvPr id="16" name="Picture Placeholder 15">
            <a:extLst>
              <a:ext uri="{FF2B5EF4-FFF2-40B4-BE49-F238E27FC236}">
                <a16:creationId xmlns:a16="http://schemas.microsoft.com/office/drawing/2014/main" id="{5DEA591B-AE31-2BF9-32D2-4007331D4698}"/>
              </a:ext>
            </a:extLst>
          </p:cNvPr>
          <p:cNvSpPr>
            <a:spLocks noGrp="1"/>
          </p:cNvSpPr>
          <p:nvPr>
            <p:ph type="pic" sz="quarter" idx="23"/>
          </p:nvPr>
        </p:nvSpPr>
        <p:spPr>
          <a:xfrm>
            <a:off x="8128000" y="3176"/>
            <a:ext cx="3716528" cy="6702425"/>
          </a:xfrm>
          <a:custGeom>
            <a:avLst/>
            <a:gdLst>
              <a:gd name="connsiteX0" fmla="*/ 0 w 3716528"/>
              <a:gd name="connsiteY0" fmla="*/ 0 h 6702425"/>
              <a:gd name="connsiteX1" fmla="*/ 3716528 w 3716528"/>
              <a:gd name="connsiteY1" fmla="*/ 0 h 6702425"/>
              <a:gd name="connsiteX2" fmla="*/ 3716528 w 3716528"/>
              <a:gd name="connsiteY2" fmla="*/ 6702425 h 6702425"/>
              <a:gd name="connsiteX3" fmla="*/ 0 w 3716528"/>
              <a:gd name="connsiteY3" fmla="*/ 6702425 h 6702425"/>
            </a:gdLst>
            <a:ahLst/>
            <a:cxnLst>
              <a:cxn ang="0">
                <a:pos x="connsiteX0" y="connsiteY0"/>
              </a:cxn>
              <a:cxn ang="0">
                <a:pos x="connsiteX1" y="connsiteY1"/>
              </a:cxn>
              <a:cxn ang="0">
                <a:pos x="connsiteX2" y="connsiteY2"/>
              </a:cxn>
              <a:cxn ang="0">
                <a:pos x="connsiteX3" y="connsiteY3"/>
              </a:cxn>
            </a:cxnLst>
            <a:rect l="l" t="t" r="r" b="b"/>
            <a:pathLst>
              <a:path w="3716528" h="6702425">
                <a:moveTo>
                  <a:pt x="0" y="0"/>
                </a:moveTo>
                <a:lnTo>
                  <a:pt x="3716528" y="0"/>
                </a:lnTo>
                <a:lnTo>
                  <a:pt x="3716528" y="6702425"/>
                </a:lnTo>
                <a:lnTo>
                  <a:pt x="0" y="6702425"/>
                </a:lnTo>
                <a:close/>
              </a:path>
            </a:pathLst>
          </a:custGeom>
          <a:pattFill prst="pct20">
            <a:fgClr>
              <a:srgbClr val="012169"/>
            </a:fgClr>
            <a:bgClr>
              <a:schemeClr val="bg1"/>
            </a:bgClr>
          </a:pattFill>
        </p:spPr>
        <p:txBody>
          <a:bodyPr wrap="square" anchor="ctr">
            <a:noAutofit/>
          </a:bodyPr>
          <a:lstStyle>
            <a:lvl1pPr marL="0" indent="0" algn="ctr">
              <a:buNone/>
              <a:defRPr sz="2000" b="1">
                <a:solidFill>
                  <a:srgbClr val="012169"/>
                </a:solidFill>
                <a:latin typeface="Calibri" panose="020F0502020204030204" pitchFamily="34" charset="0"/>
                <a:cs typeface="Calibri" panose="020F0502020204030204" pitchFamily="34" charset="0"/>
              </a:defRPr>
            </a:lvl1pPr>
          </a:lstStyle>
          <a:p>
            <a:r>
              <a:rPr lang="en-US" dirty="0"/>
              <a:t>Click icon to add picture</a:t>
            </a:r>
          </a:p>
        </p:txBody>
      </p:sp>
      <p:sp>
        <p:nvSpPr>
          <p:cNvPr id="2" name="Page Number">
            <a:extLst>
              <a:ext uri="{FF2B5EF4-FFF2-40B4-BE49-F238E27FC236}">
                <a16:creationId xmlns:a16="http://schemas.microsoft.com/office/drawing/2014/main" id="{6D4DA28D-88E1-E9BA-9D57-D793759B2B1E}"/>
              </a:ext>
            </a:extLst>
          </p:cNvPr>
          <p:cNvSpPr txBox="1"/>
          <p:nvPr userDrawn="1"/>
        </p:nvSpPr>
        <p:spPr>
          <a:xfrm>
            <a:off x="11725057" y="76801"/>
            <a:ext cx="583933" cy="153888"/>
          </a:xfrm>
          <a:prstGeom prst="rect">
            <a:avLst/>
          </a:prstGeom>
          <a:noFill/>
        </p:spPr>
        <p:txBody>
          <a:bodyPr wrap="square" lIns="0" tIns="0" rIns="0" bIns="0" rtlCol="0" anchor="ctr" anchorCtr="0">
            <a:noAutofit/>
          </a:bodyPr>
          <a:lstStyle/>
          <a:p>
            <a:pPr algn="ctr"/>
            <a:fld id="{B49023F9-1F1A-4EC8-9204-C35E5AB6C15C}" type="slidenum">
              <a:rPr lang="en-US" sz="1000" smtClean="0">
                <a:solidFill>
                  <a:srgbClr val="012169"/>
                </a:solidFill>
                <a:latin typeface="+mj-lt"/>
              </a:rPr>
              <a:pPr algn="ctr"/>
              <a:t>‹#›</a:t>
            </a:fld>
            <a:endParaRPr lang="en-US" sz="1000">
              <a:solidFill>
                <a:srgbClr val="012169"/>
              </a:solidFill>
              <a:latin typeface="+mj-lt"/>
            </a:endParaRPr>
          </a:p>
        </p:txBody>
      </p:sp>
      <p:sp>
        <p:nvSpPr>
          <p:cNvPr id="5" name="Copy">
            <a:extLst>
              <a:ext uri="{FF2B5EF4-FFF2-40B4-BE49-F238E27FC236}">
                <a16:creationId xmlns:a16="http://schemas.microsoft.com/office/drawing/2014/main" id="{5A6C506A-CC22-7503-5961-14D334274887}"/>
              </a:ext>
            </a:extLst>
          </p:cNvPr>
          <p:cNvSpPr>
            <a:spLocks noGrp="1"/>
          </p:cNvSpPr>
          <p:nvPr>
            <p:ph type="body" sz="quarter" idx="36" hasCustomPrompt="1"/>
          </p:nvPr>
        </p:nvSpPr>
        <p:spPr>
          <a:xfrm>
            <a:off x="4418125" y="336063"/>
            <a:ext cx="3355751" cy="6015280"/>
          </a:xfrm>
          <a:prstGeom prst="rect">
            <a:avLst/>
          </a:prstGeom>
        </p:spPr>
        <p:txBody>
          <a:bodyPr lIns="0" tIns="0" rIns="0" bIns="0" anchor="t">
            <a:noAutofit/>
          </a:bodyPr>
          <a:lstStyle>
            <a:lvl1pPr marL="0" indent="0">
              <a:lnSpc>
                <a:spcPct val="100000"/>
              </a:lnSpc>
              <a:spcBef>
                <a:spcPts val="0"/>
              </a:spcBef>
              <a:buFont typeface="Arial" panose="020B0604020202020204" pitchFamily="34" charset="0"/>
              <a:buNone/>
              <a:defRPr sz="2000" b="0" i="0">
                <a:solidFill>
                  <a:srgbClr val="012169"/>
                </a:solidFill>
                <a:latin typeface="+mn-lt"/>
                <a:cs typeface="Calibri" panose="020F0502020204030204" pitchFamily="34" charset="0"/>
              </a:defRPr>
            </a:lvl1pPr>
            <a:lvl2pPr marL="290513" indent="-163513">
              <a:lnSpc>
                <a:spcPct val="100000"/>
              </a:lnSpc>
              <a:buFont typeface="Courier New" panose="02070309020205020404" pitchFamily="49" charset="0"/>
              <a:buChar char="o"/>
              <a:tabLst/>
              <a:defRPr sz="1400" b="1">
                <a:solidFill>
                  <a:srgbClr val="012169"/>
                </a:solidFill>
                <a:latin typeface="+mn-lt"/>
                <a:cs typeface="Calibri" panose="020F0502020204030204" pitchFamily="34" charset="0"/>
              </a:defRPr>
            </a:lvl2pPr>
            <a:lvl3pPr marL="523875" indent="-163513">
              <a:lnSpc>
                <a:spcPct val="100000"/>
              </a:lnSpc>
              <a:buFont typeface="Wingdings" pitchFamily="2" charset="2"/>
              <a:buChar char="§"/>
              <a:tabLst/>
              <a:defRPr sz="1400">
                <a:solidFill>
                  <a:srgbClr val="012169"/>
                </a:solidFill>
                <a:latin typeface="+mn-lt"/>
                <a:cs typeface="Calibri" panose="020F0502020204030204" pitchFamily="34" charset="0"/>
              </a:defRPr>
            </a:lvl3pPr>
            <a:lvl4pPr marL="744538" indent="-163513">
              <a:lnSpc>
                <a:spcPct val="100000"/>
              </a:lnSpc>
              <a:tabLst/>
              <a:defRPr sz="1200">
                <a:solidFill>
                  <a:srgbClr val="012169"/>
                </a:solidFill>
                <a:latin typeface="+mn-lt"/>
                <a:cs typeface="Calibri" panose="020F0502020204030204" pitchFamily="34" charset="0"/>
              </a:defRPr>
            </a:lvl4pPr>
          </a:lstStyle>
          <a:p>
            <a:pPr lvl="0"/>
            <a:r>
              <a:rPr lang="en-US" dirty="0"/>
              <a:t>Text font is Calibri, 20pt in sentence case</a:t>
            </a:r>
          </a:p>
          <a:p>
            <a:pPr lvl="1"/>
            <a:r>
              <a:rPr lang="en-US" dirty="0"/>
              <a:t>List Font is Calibri Bold, 14pt</a:t>
            </a:r>
          </a:p>
          <a:p>
            <a:pPr lvl="2"/>
            <a:r>
              <a:rPr lang="en-US" dirty="0"/>
              <a:t>List Font is Calibri, 14pt</a:t>
            </a:r>
          </a:p>
          <a:p>
            <a:pPr lvl="3"/>
            <a:r>
              <a:rPr lang="en-US" dirty="0"/>
              <a:t>List Font is Calibri, 12pt</a:t>
            </a:r>
          </a:p>
        </p:txBody>
      </p:sp>
      <p:sp>
        <p:nvSpPr>
          <p:cNvPr id="7" name="Copy">
            <a:extLst>
              <a:ext uri="{FF2B5EF4-FFF2-40B4-BE49-F238E27FC236}">
                <a16:creationId xmlns:a16="http://schemas.microsoft.com/office/drawing/2014/main" id="{E87145A1-E7DC-5012-668F-B4CE7DAA2BEE}"/>
              </a:ext>
            </a:extLst>
          </p:cNvPr>
          <p:cNvSpPr>
            <a:spLocks noGrp="1"/>
          </p:cNvSpPr>
          <p:nvPr>
            <p:ph type="body" sz="quarter" idx="37" hasCustomPrompt="1"/>
          </p:nvPr>
        </p:nvSpPr>
        <p:spPr>
          <a:xfrm>
            <a:off x="351585" y="2582351"/>
            <a:ext cx="3360105" cy="3768992"/>
          </a:xfrm>
          <a:prstGeom prst="rect">
            <a:avLst/>
          </a:prstGeom>
        </p:spPr>
        <p:txBody>
          <a:bodyPr lIns="0" tIns="0" rIns="0" bIns="0" anchor="t">
            <a:noAutofit/>
          </a:bodyPr>
          <a:lstStyle>
            <a:lvl1pPr marL="0" indent="0">
              <a:lnSpc>
                <a:spcPct val="100000"/>
              </a:lnSpc>
              <a:spcBef>
                <a:spcPts val="0"/>
              </a:spcBef>
              <a:buFont typeface="Arial" panose="020B0604020202020204" pitchFamily="34" charset="0"/>
              <a:buNone/>
              <a:defRPr sz="2000" b="0" i="0">
                <a:solidFill>
                  <a:schemeClr val="tx1"/>
                </a:solidFill>
                <a:latin typeface="+mn-lt"/>
                <a:cs typeface="Calibri" panose="020F0502020204030204" pitchFamily="34" charset="0"/>
              </a:defRPr>
            </a:lvl1pPr>
            <a:lvl2pPr marL="290513" indent="-163513">
              <a:lnSpc>
                <a:spcPct val="100000"/>
              </a:lnSpc>
              <a:buFont typeface="Courier New" panose="02070309020205020404" pitchFamily="49" charset="0"/>
              <a:buChar char="o"/>
              <a:tabLst/>
              <a:defRPr sz="1400" b="1">
                <a:solidFill>
                  <a:schemeClr val="tx1"/>
                </a:solidFill>
                <a:latin typeface="+mn-lt"/>
                <a:cs typeface="Calibri" panose="020F0502020204030204" pitchFamily="34" charset="0"/>
              </a:defRPr>
            </a:lvl2pPr>
            <a:lvl3pPr marL="523875" indent="-163513">
              <a:lnSpc>
                <a:spcPct val="100000"/>
              </a:lnSpc>
              <a:buFont typeface="Wingdings" pitchFamily="2" charset="2"/>
              <a:buChar char="§"/>
              <a:tabLst/>
              <a:defRPr sz="1400">
                <a:solidFill>
                  <a:schemeClr val="tx1"/>
                </a:solidFill>
                <a:latin typeface="+mn-lt"/>
                <a:cs typeface="Calibri" panose="020F0502020204030204" pitchFamily="34" charset="0"/>
              </a:defRPr>
            </a:lvl3pPr>
            <a:lvl4pPr marL="744538" indent="-163513">
              <a:lnSpc>
                <a:spcPct val="100000"/>
              </a:lnSpc>
              <a:tabLst/>
              <a:defRPr sz="1200">
                <a:solidFill>
                  <a:schemeClr val="tx1"/>
                </a:solidFill>
                <a:latin typeface="+mn-lt"/>
                <a:cs typeface="Calibri" panose="020F0502020204030204" pitchFamily="34" charset="0"/>
              </a:defRPr>
            </a:lvl4pPr>
          </a:lstStyle>
          <a:p>
            <a:pPr lvl="0"/>
            <a:r>
              <a:rPr lang="en-US" dirty="0"/>
              <a:t>Text font is Calibri, 20pt in sentence case</a:t>
            </a:r>
          </a:p>
          <a:p>
            <a:pPr lvl="1"/>
            <a:r>
              <a:rPr lang="en-US" dirty="0"/>
              <a:t>List Font is Calibri Bold, 14pt</a:t>
            </a:r>
          </a:p>
          <a:p>
            <a:pPr lvl="2"/>
            <a:r>
              <a:rPr lang="en-US" dirty="0"/>
              <a:t>List Font is Calibri, 14pt</a:t>
            </a:r>
          </a:p>
          <a:p>
            <a:pPr lvl="3"/>
            <a:r>
              <a:rPr lang="en-US" dirty="0"/>
              <a:t>List Font is Calibri, 12pt</a:t>
            </a:r>
          </a:p>
        </p:txBody>
      </p:sp>
      <p:sp>
        <p:nvSpPr>
          <p:cNvPr id="10" name="Title">
            <a:extLst>
              <a:ext uri="{FF2B5EF4-FFF2-40B4-BE49-F238E27FC236}">
                <a16:creationId xmlns:a16="http://schemas.microsoft.com/office/drawing/2014/main" id="{7253477B-0E46-C948-B7C6-2FC1CD5DB844}"/>
              </a:ext>
            </a:extLst>
          </p:cNvPr>
          <p:cNvSpPr>
            <a:spLocks noGrp="1"/>
          </p:cNvSpPr>
          <p:nvPr>
            <p:ph type="body" sz="quarter" idx="29" hasCustomPrompt="1"/>
          </p:nvPr>
        </p:nvSpPr>
        <p:spPr>
          <a:xfrm>
            <a:off x="350796" y="935431"/>
            <a:ext cx="3343611" cy="1292662"/>
          </a:xfrm>
          <a:prstGeom prst="rect">
            <a:avLst/>
          </a:prstGeom>
        </p:spPr>
        <p:txBody>
          <a:bodyPr wrap="square" lIns="0" tIns="0" rIns="0" bIns="0">
            <a:noAutofit/>
          </a:bodyPr>
          <a:lstStyle>
            <a:lvl1pPr marL="0" indent="0">
              <a:lnSpc>
                <a:spcPct val="100000"/>
              </a:lnSpc>
              <a:spcBef>
                <a:spcPts val="0"/>
              </a:spcBef>
              <a:buNone/>
              <a:defRPr b="1" i="0">
                <a:solidFill>
                  <a:schemeClr val="tx1"/>
                </a:solidFill>
                <a:latin typeface="+mj-lt"/>
              </a:defRPr>
            </a:lvl1pPr>
          </a:lstStyle>
          <a:p>
            <a:pPr lvl="0"/>
            <a:r>
              <a:rPr lang="en-US" dirty="0"/>
              <a:t>Title Font is Sitka Text Bold, </a:t>
            </a:r>
          </a:p>
          <a:p>
            <a:pPr lvl="0"/>
            <a:r>
              <a:rPr lang="en-US" dirty="0"/>
              <a:t>28pt in Title Case</a:t>
            </a:r>
          </a:p>
        </p:txBody>
      </p:sp>
      <p:sp>
        <p:nvSpPr>
          <p:cNvPr id="11" name="Section Header">
            <a:extLst>
              <a:ext uri="{FF2B5EF4-FFF2-40B4-BE49-F238E27FC236}">
                <a16:creationId xmlns:a16="http://schemas.microsoft.com/office/drawing/2014/main" id="{67C9CC82-1613-015D-7CC3-BD6C83716593}"/>
              </a:ext>
            </a:extLst>
          </p:cNvPr>
          <p:cNvSpPr>
            <a:spLocks noGrp="1"/>
          </p:cNvSpPr>
          <p:nvPr>
            <p:ph type="body" sz="quarter" idx="30" hasCustomPrompt="1"/>
          </p:nvPr>
        </p:nvSpPr>
        <p:spPr>
          <a:xfrm>
            <a:off x="350797" y="634853"/>
            <a:ext cx="3343611" cy="169277"/>
          </a:xfrm>
          <a:prstGeom prst="rect">
            <a:avLst/>
          </a:prstGeom>
        </p:spPr>
        <p:txBody>
          <a:bodyPr wrap="square" lIns="0" tIns="0" rIns="0" bIns="0">
            <a:noAutofit/>
          </a:bodyPr>
          <a:lstStyle>
            <a:lvl1pPr marL="0" indent="0">
              <a:lnSpc>
                <a:spcPct val="100000"/>
              </a:lnSpc>
              <a:spcBef>
                <a:spcPts val="0"/>
              </a:spcBef>
              <a:buNone/>
              <a:defRPr sz="1100" b="1">
                <a:solidFill>
                  <a:schemeClr val="tx1"/>
                </a:solidFill>
              </a:defRPr>
            </a:lvl1pPr>
          </a:lstStyle>
          <a:p>
            <a:pPr lvl="0"/>
            <a:r>
              <a:rPr lang="en-US" dirty="0"/>
              <a:t>Section Header Font is Calibri Bold, 11pt</a:t>
            </a:r>
          </a:p>
        </p:txBody>
      </p:sp>
    </p:spTree>
    <p:extLst>
      <p:ext uri="{BB962C8B-B14F-4D97-AF65-F5344CB8AC3E}">
        <p14:creationId xmlns:p14="http://schemas.microsoft.com/office/powerpoint/2010/main" val="728718531"/>
      </p:ext>
    </p:extLst>
  </p:cSld>
  <p:clrMapOvr>
    <a:masterClrMapping/>
  </p:clrMapOvr>
  <p:extLst>
    <p:ext uri="{DCECCB84-F9BA-43D5-87BE-67443E8EF086}">
      <p15:sldGuideLst xmlns:p15="http://schemas.microsoft.com/office/powerpoint/2012/main">
        <p15:guide id="1" pos="3840">
          <p15:clr>
            <a:srgbClr val="FBAE40"/>
          </p15:clr>
        </p15:guide>
      </p15:sldGuideLst>
    </p:ext>
  </p:extLst>
</p:sldLayout>
</file>

<file path=ppt/slideLayouts/slideLayout92.xml><?xml version="1.0" encoding="utf-8"?>
<p:sldLayout xmlns:a="http://schemas.openxmlformats.org/drawingml/2006/main" xmlns:r="http://schemas.openxmlformats.org/officeDocument/2006/relationships" xmlns:p="http://schemas.openxmlformats.org/presentationml/2006/main" preserve="1" userDrawn="1">
  <p:cSld name="Content+Media 7d">
    <p:spTree>
      <p:nvGrpSpPr>
        <p:cNvPr id="1" name=""/>
        <p:cNvGrpSpPr/>
        <p:nvPr/>
      </p:nvGrpSpPr>
      <p:grpSpPr>
        <a:xfrm>
          <a:off x="0" y="0"/>
          <a:ext cx="0" cy="0"/>
          <a:chOff x="0" y="0"/>
          <a:chExt cx="0" cy="0"/>
        </a:xfrm>
      </p:grpSpPr>
      <p:sp>
        <p:nvSpPr>
          <p:cNvPr id="13" name="Rectangle 12">
            <a:extLst>
              <a:ext uri="{FF2B5EF4-FFF2-40B4-BE49-F238E27FC236}">
                <a16:creationId xmlns:a16="http://schemas.microsoft.com/office/drawing/2014/main" id="{87922A7B-75F4-461F-E45B-1237F0DC2A7C}"/>
              </a:ext>
            </a:extLst>
          </p:cNvPr>
          <p:cNvSpPr/>
          <p:nvPr userDrawn="1"/>
        </p:nvSpPr>
        <p:spPr>
          <a:xfrm>
            <a:off x="8127873" y="0"/>
            <a:ext cx="4064127" cy="6858000"/>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noAutofit/>
          </a:bodyPr>
          <a:lstStyle/>
          <a:p>
            <a:pPr algn="ctr"/>
            <a:endParaRPr lang="en-US"/>
          </a:p>
        </p:txBody>
      </p:sp>
      <p:sp>
        <p:nvSpPr>
          <p:cNvPr id="14" name="Freeform 13">
            <a:extLst>
              <a:ext uri="{FF2B5EF4-FFF2-40B4-BE49-F238E27FC236}">
                <a16:creationId xmlns:a16="http://schemas.microsoft.com/office/drawing/2014/main" id="{D2441236-5119-7A27-7127-C99F0568DC86}"/>
              </a:ext>
            </a:extLst>
          </p:cNvPr>
          <p:cNvSpPr/>
          <p:nvPr userDrawn="1"/>
        </p:nvSpPr>
        <p:spPr>
          <a:xfrm>
            <a:off x="0" y="0"/>
            <a:ext cx="4060643" cy="6858000"/>
          </a:xfrm>
          <a:custGeom>
            <a:avLst/>
            <a:gdLst>
              <a:gd name="connsiteX0" fmla="*/ 1879571 w 4060643"/>
              <a:gd name="connsiteY0" fmla="*/ 0 h 6858000"/>
              <a:gd name="connsiteX1" fmla="*/ 4060643 w 4060643"/>
              <a:gd name="connsiteY1" fmla="*/ 0 h 6858000"/>
              <a:gd name="connsiteX2" fmla="*/ 4060643 w 4060643"/>
              <a:gd name="connsiteY2" fmla="*/ 6858000 h 6858000"/>
              <a:gd name="connsiteX3" fmla="*/ 0 w 4060643"/>
              <a:gd name="connsiteY3" fmla="*/ 6858000 h 6858000"/>
              <a:gd name="connsiteX4" fmla="*/ 0 w 4060643"/>
              <a:gd name="connsiteY4" fmla="*/ 284143 h 6858000"/>
              <a:gd name="connsiteX5" fmla="*/ 1174825 w 4060643"/>
              <a:gd name="connsiteY5" fmla="*/ 284143 h 6858000"/>
              <a:gd name="connsiteX6" fmla="*/ 1808278 w 4060643"/>
              <a:gd name="connsiteY6" fmla="*/ 63424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60643" h="6858000">
                <a:moveTo>
                  <a:pt x="1879571" y="0"/>
                </a:moveTo>
                <a:lnTo>
                  <a:pt x="4060643" y="0"/>
                </a:lnTo>
                <a:lnTo>
                  <a:pt x="4060643" y="6858000"/>
                </a:lnTo>
                <a:lnTo>
                  <a:pt x="0" y="6858000"/>
                </a:lnTo>
                <a:lnTo>
                  <a:pt x="0" y="284143"/>
                </a:lnTo>
                <a:lnTo>
                  <a:pt x="1174825" y="284143"/>
                </a:lnTo>
                <a:cubicBezTo>
                  <a:pt x="1413424" y="284143"/>
                  <a:pt x="1634530" y="203458"/>
                  <a:pt x="1808278" y="63424"/>
                </a:cubicBezTo>
                <a:close/>
              </a:path>
            </a:pathLst>
          </a:custGeom>
          <a:solidFill>
            <a:srgbClr val="FCBD46"/>
          </a:solidFill>
          <a:ln>
            <a:noFill/>
          </a:ln>
        </p:spPr>
        <p:style>
          <a:lnRef idx="2">
            <a:schemeClr val="accent1">
              <a:shade val="15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4" name="Proprietary Statement">
            <a:extLst>
              <a:ext uri="{FF2B5EF4-FFF2-40B4-BE49-F238E27FC236}">
                <a16:creationId xmlns:a16="http://schemas.microsoft.com/office/drawing/2014/main" id="{52A3AED5-9705-733E-BA45-E192566ECCDA}"/>
              </a:ext>
            </a:extLst>
          </p:cNvPr>
          <p:cNvSpPr txBox="1"/>
          <p:nvPr userDrawn="1"/>
        </p:nvSpPr>
        <p:spPr>
          <a:xfrm rot="5400000">
            <a:off x="11015684" y="1173468"/>
            <a:ext cx="1949939" cy="275129"/>
          </a:xfrm>
          <a:prstGeom prst="rect">
            <a:avLst/>
          </a:prstGeom>
          <a:noFill/>
        </p:spPr>
        <p:txBody>
          <a:bodyPr wrap="square" rtlCol="0">
            <a:noAutofit/>
          </a:bodyPr>
          <a:lstStyle/>
          <a:p>
            <a:r>
              <a:rPr lang="en-US" sz="800">
                <a:solidFill>
                  <a:srgbClr val="012169"/>
                </a:solidFill>
                <a:latin typeface="+mn-lt"/>
                <a:cs typeface="Calibri" panose="020F0502020204030204" pitchFamily="34" charset="0"/>
              </a:rPr>
              <a:t>Proprietary business information of ADM.</a:t>
            </a:r>
          </a:p>
        </p:txBody>
      </p:sp>
      <p:pic>
        <p:nvPicPr>
          <p:cNvPr id="49" name="Value Chain">
            <a:extLst>
              <a:ext uri="{FF2B5EF4-FFF2-40B4-BE49-F238E27FC236}">
                <a16:creationId xmlns:a16="http://schemas.microsoft.com/office/drawing/2014/main" id="{7DC6DC61-75CE-441F-81BE-72C4DA8DD053}"/>
              </a:ext>
            </a:extLst>
          </p:cNvPr>
          <p:cNvPicPr>
            <a:picLocks noChangeAspect="1"/>
          </p:cNvPicPr>
          <p:nvPr userDrawn="1"/>
        </p:nvPicPr>
        <p:blipFill>
          <a:blip r:embed="rId2"/>
          <a:stretch>
            <a:fillRect/>
          </a:stretch>
        </p:blipFill>
        <p:spPr>
          <a:xfrm>
            <a:off x="0" y="6705600"/>
            <a:ext cx="12192000" cy="152400"/>
          </a:xfrm>
          <a:prstGeom prst="rect">
            <a:avLst/>
          </a:prstGeom>
        </p:spPr>
      </p:pic>
      <p:sp>
        <p:nvSpPr>
          <p:cNvPr id="16" name="Picture Placeholder 15">
            <a:extLst>
              <a:ext uri="{FF2B5EF4-FFF2-40B4-BE49-F238E27FC236}">
                <a16:creationId xmlns:a16="http://schemas.microsoft.com/office/drawing/2014/main" id="{5DEA591B-AE31-2BF9-32D2-4007331D4698}"/>
              </a:ext>
            </a:extLst>
          </p:cNvPr>
          <p:cNvSpPr>
            <a:spLocks noGrp="1"/>
          </p:cNvSpPr>
          <p:nvPr>
            <p:ph type="pic" sz="quarter" idx="23"/>
          </p:nvPr>
        </p:nvSpPr>
        <p:spPr>
          <a:xfrm>
            <a:off x="8128000" y="3176"/>
            <a:ext cx="3716528" cy="6702425"/>
          </a:xfrm>
          <a:custGeom>
            <a:avLst/>
            <a:gdLst>
              <a:gd name="connsiteX0" fmla="*/ 0 w 3716528"/>
              <a:gd name="connsiteY0" fmla="*/ 0 h 6702425"/>
              <a:gd name="connsiteX1" fmla="*/ 3716528 w 3716528"/>
              <a:gd name="connsiteY1" fmla="*/ 0 h 6702425"/>
              <a:gd name="connsiteX2" fmla="*/ 3716528 w 3716528"/>
              <a:gd name="connsiteY2" fmla="*/ 6702425 h 6702425"/>
              <a:gd name="connsiteX3" fmla="*/ 0 w 3716528"/>
              <a:gd name="connsiteY3" fmla="*/ 6702425 h 6702425"/>
            </a:gdLst>
            <a:ahLst/>
            <a:cxnLst>
              <a:cxn ang="0">
                <a:pos x="connsiteX0" y="connsiteY0"/>
              </a:cxn>
              <a:cxn ang="0">
                <a:pos x="connsiteX1" y="connsiteY1"/>
              </a:cxn>
              <a:cxn ang="0">
                <a:pos x="connsiteX2" y="connsiteY2"/>
              </a:cxn>
              <a:cxn ang="0">
                <a:pos x="connsiteX3" y="connsiteY3"/>
              </a:cxn>
            </a:cxnLst>
            <a:rect l="l" t="t" r="r" b="b"/>
            <a:pathLst>
              <a:path w="3716528" h="6702425">
                <a:moveTo>
                  <a:pt x="0" y="0"/>
                </a:moveTo>
                <a:lnTo>
                  <a:pt x="3716528" y="0"/>
                </a:lnTo>
                <a:lnTo>
                  <a:pt x="3716528" y="6702425"/>
                </a:lnTo>
                <a:lnTo>
                  <a:pt x="0" y="6702425"/>
                </a:lnTo>
                <a:close/>
              </a:path>
            </a:pathLst>
          </a:custGeom>
          <a:pattFill prst="pct20">
            <a:fgClr>
              <a:srgbClr val="012169"/>
            </a:fgClr>
            <a:bgClr>
              <a:schemeClr val="bg1"/>
            </a:bgClr>
          </a:pattFill>
        </p:spPr>
        <p:txBody>
          <a:bodyPr wrap="square" anchor="ctr">
            <a:noAutofit/>
          </a:bodyPr>
          <a:lstStyle>
            <a:lvl1pPr marL="0" indent="0" algn="ctr">
              <a:buNone/>
              <a:defRPr sz="2000" b="1">
                <a:solidFill>
                  <a:srgbClr val="012169"/>
                </a:solidFill>
                <a:latin typeface="Calibri" panose="020F0502020204030204" pitchFamily="34" charset="0"/>
                <a:cs typeface="Calibri" panose="020F0502020204030204" pitchFamily="34" charset="0"/>
              </a:defRPr>
            </a:lvl1pPr>
          </a:lstStyle>
          <a:p>
            <a:r>
              <a:rPr lang="en-US" dirty="0"/>
              <a:t>Click icon to add picture</a:t>
            </a:r>
          </a:p>
        </p:txBody>
      </p:sp>
      <p:sp>
        <p:nvSpPr>
          <p:cNvPr id="2" name="Page Number">
            <a:extLst>
              <a:ext uri="{FF2B5EF4-FFF2-40B4-BE49-F238E27FC236}">
                <a16:creationId xmlns:a16="http://schemas.microsoft.com/office/drawing/2014/main" id="{6D4DA28D-88E1-E9BA-9D57-D793759B2B1E}"/>
              </a:ext>
            </a:extLst>
          </p:cNvPr>
          <p:cNvSpPr txBox="1"/>
          <p:nvPr userDrawn="1"/>
        </p:nvSpPr>
        <p:spPr>
          <a:xfrm>
            <a:off x="11725057" y="76801"/>
            <a:ext cx="583933" cy="153888"/>
          </a:xfrm>
          <a:prstGeom prst="rect">
            <a:avLst/>
          </a:prstGeom>
          <a:noFill/>
        </p:spPr>
        <p:txBody>
          <a:bodyPr wrap="square" lIns="0" tIns="0" rIns="0" bIns="0" rtlCol="0" anchor="ctr" anchorCtr="0">
            <a:noAutofit/>
          </a:bodyPr>
          <a:lstStyle/>
          <a:p>
            <a:pPr algn="ctr"/>
            <a:fld id="{B49023F9-1F1A-4EC8-9204-C35E5AB6C15C}" type="slidenum">
              <a:rPr lang="en-US" sz="1000" smtClean="0">
                <a:solidFill>
                  <a:srgbClr val="012169"/>
                </a:solidFill>
                <a:latin typeface="+mj-lt"/>
              </a:rPr>
              <a:pPr algn="ctr"/>
              <a:t>‹#›</a:t>
            </a:fld>
            <a:endParaRPr lang="en-US" sz="1000">
              <a:solidFill>
                <a:srgbClr val="012169"/>
              </a:solidFill>
              <a:latin typeface="+mj-lt"/>
            </a:endParaRPr>
          </a:p>
        </p:txBody>
      </p:sp>
      <p:sp>
        <p:nvSpPr>
          <p:cNvPr id="5" name="Copy">
            <a:extLst>
              <a:ext uri="{FF2B5EF4-FFF2-40B4-BE49-F238E27FC236}">
                <a16:creationId xmlns:a16="http://schemas.microsoft.com/office/drawing/2014/main" id="{5A6C506A-CC22-7503-5961-14D334274887}"/>
              </a:ext>
            </a:extLst>
          </p:cNvPr>
          <p:cNvSpPr>
            <a:spLocks noGrp="1"/>
          </p:cNvSpPr>
          <p:nvPr>
            <p:ph type="body" sz="quarter" idx="36" hasCustomPrompt="1"/>
          </p:nvPr>
        </p:nvSpPr>
        <p:spPr>
          <a:xfrm>
            <a:off x="4418125" y="336063"/>
            <a:ext cx="3355751" cy="6015280"/>
          </a:xfrm>
          <a:prstGeom prst="rect">
            <a:avLst/>
          </a:prstGeom>
        </p:spPr>
        <p:txBody>
          <a:bodyPr lIns="0" tIns="0" rIns="0" bIns="0" anchor="t">
            <a:noAutofit/>
          </a:bodyPr>
          <a:lstStyle>
            <a:lvl1pPr marL="0" indent="0">
              <a:lnSpc>
                <a:spcPct val="100000"/>
              </a:lnSpc>
              <a:spcBef>
                <a:spcPts val="0"/>
              </a:spcBef>
              <a:buFont typeface="Arial" panose="020B0604020202020204" pitchFamily="34" charset="0"/>
              <a:buNone/>
              <a:defRPr sz="2000" b="0" i="0">
                <a:solidFill>
                  <a:srgbClr val="012169"/>
                </a:solidFill>
                <a:latin typeface="+mn-lt"/>
                <a:cs typeface="Calibri" panose="020F0502020204030204" pitchFamily="34" charset="0"/>
              </a:defRPr>
            </a:lvl1pPr>
            <a:lvl2pPr marL="290513" indent="-163513">
              <a:lnSpc>
                <a:spcPct val="100000"/>
              </a:lnSpc>
              <a:buFont typeface="Courier New" panose="02070309020205020404" pitchFamily="49" charset="0"/>
              <a:buChar char="o"/>
              <a:tabLst/>
              <a:defRPr sz="1400" b="1">
                <a:solidFill>
                  <a:srgbClr val="012169"/>
                </a:solidFill>
                <a:latin typeface="+mn-lt"/>
                <a:cs typeface="Calibri" panose="020F0502020204030204" pitchFamily="34" charset="0"/>
              </a:defRPr>
            </a:lvl2pPr>
            <a:lvl3pPr marL="523875" indent="-163513">
              <a:lnSpc>
                <a:spcPct val="100000"/>
              </a:lnSpc>
              <a:buFont typeface="Wingdings" pitchFamily="2" charset="2"/>
              <a:buChar char="§"/>
              <a:tabLst/>
              <a:defRPr sz="1400">
                <a:solidFill>
                  <a:srgbClr val="012169"/>
                </a:solidFill>
                <a:latin typeface="+mn-lt"/>
                <a:cs typeface="Calibri" panose="020F0502020204030204" pitchFamily="34" charset="0"/>
              </a:defRPr>
            </a:lvl3pPr>
            <a:lvl4pPr marL="744538" indent="-163513">
              <a:lnSpc>
                <a:spcPct val="100000"/>
              </a:lnSpc>
              <a:tabLst/>
              <a:defRPr sz="1200">
                <a:solidFill>
                  <a:srgbClr val="012169"/>
                </a:solidFill>
                <a:latin typeface="+mn-lt"/>
                <a:cs typeface="Calibri" panose="020F0502020204030204" pitchFamily="34" charset="0"/>
              </a:defRPr>
            </a:lvl4pPr>
          </a:lstStyle>
          <a:p>
            <a:pPr lvl="0"/>
            <a:r>
              <a:rPr lang="en-US" dirty="0"/>
              <a:t>Text font is Calibri, 20pt in sentence case</a:t>
            </a:r>
          </a:p>
          <a:p>
            <a:pPr lvl="1"/>
            <a:r>
              <a:rPr lang="en-US" dirty="0"/>
              <a:t>List Font is Calibri Bold, 14pt</a:t>
            </a:r>
          </a:p>
          <a:p>
            <a:pPr lvl="2"/>
            <a:r>
              <a:rPr lang="en-US" dirty="0"/>
              <a:t>List Font is Calibri, 14pt</a:t>
            </a:r>
          </a:p>
          <a:p>
            <a:pPr lvl="3"/>
            <a:r>
              <a:rPr lang="en-US" dirty="0"/>
              <a:t>List Font is Calibri, 12pt</a:t>
            </a:r>
          </a:p>
        </p:txBody>
      </p:sp>
      <p:sp>
        <p:nvSpPr>
          <p:cNvPr id="7" name="Copy">
            <a:extLst>
              <a:ext uri="{FF2B5EF4-FFF2-40B4-BE49-F238E27FC236}">
                <a16:creationId xmlns:a16="http://schemas.microsoft.com/office/drawing/2014/main" id="{E87145A1-E7DC-5012-668F-B4CE7DAA2BEE}"/>
              </a:ext>
            </a:extLst>
          </p:cNvPr>
          <p:cNvSpPr>
            <a:spLocks noGrp="1"/>
          </p:cNvSpPr>
          <p:nvPr>
            <p:ph type="body" sz="quarter" idx="37" hasCustomPrompt="1"/>
          </p:nvPr>
        </p:nvSpPr>
        <p:spPr>
          <a:xfrm>
            <a:off x="351585" y="2582351"/>
            <a:ext cx="3360105" cy="3768992"/>
          </a:xfrm>
          <a:prstGeom prst="rect">
            <a:avLst/>
          </a:prstGeom>
        </p:spPr>
        <p:txBody>
          <a:bodyPr lIns="0" tIns="0" rIns="0" bIns="0" anchor="t">
            <a:noAutofit/>
          </a:bodyPr>
          <a:lstStyle>
            <a:lvl1pPr marL="0" indent="0">
              <a:lnSpc>
                <a:spcPct val="100000"/>
              </a:lnSpc>
              <a:spcBef>
                <a:spcPts val="0"/>
              </a:spcBef>
              <a:buFont typeface="Arial" panose="020B0604020202020204" pitchFamily="34" charset="0"/>
              <a:buNone/>
              <a:defRPr sz="2000" b="0" i="0">
                <a:solidFill>
                  <a:schemeClr val="tx1"/>
                </a:solidFill>
                <a:latin typeface="+mn-lt"/>
                <a:cs typeface="Calibri" panose="020F0502020204030204" pitchFamily="34" charset="0"/>
              </a:defRPr>
            </a:lvl1pPr>
            <a:lvl2pPr marL="290513" indent="-163513">
              <a:lnSpc>
                <a:spcPct val="100000"/>
              </a:lnSpc>
              <a:buFont typeface="Courier New" panose="02070309020205020404" pitchFamily="49" charset="0"/>
              <a:buChar char="o"/>
              <a:tabLst/>
              <a:defRPr sz="1400" b="1">
                <a:solidFill>
                  <a:schemeClr val="tx1"/>
                </a:solidFill>
                <a:latin typeface="+mn-lt"/>
                <a:cs typeface="Calibri" panose="020F0502020204030204" pitchFamily="34" charset="0"/>
              </a:defRPr>
            </a:lvl2pPr>
            <a:lvl3pPr marL="523875" indent="-163513">
              <a:lnSpc>
                <a:spcPct val="100000"/>
              </a:lnSpc>
              <a:buFont typeface="Wingdings" pitchFamily="2" charset="2"/>
              <a:buChar char="§"/>
              <a:tabLst/>
              <a:defRPr sz="1400">
                <a:solidFill>
                  <a:schemeClr val="tx1"/>
                </a:solidFill>
                <a:latin typeface="+mn-lt"/>
                <a:cs typeface="Calibri" panose="020F0502020204030204" pitchFamily="34" charset="0"/>
              </a:defRPr>
            </a:lvl3pPr>
            <a:lvl4pPr marL="744538" indent="-163513">
              <a:lnSpc>
                <a:spcPct val="100000"/>
              </a:lnSpc>
              <a:tabLst/>
              <a:defRPr sz="1200">
                <a:solidFill>
                  <a:schemeClr val="tx1"/>
                </a:solidFill>
                <a:latin typeface="+mn-lt"/>
                <a:cs typeface="Calibri" panose="020F0502020204030204" pitchFamily="34" charset="0"/>
              </a:defRPr>
            </a:lvl4pPr>
          </a:lstStyle>
          <a:p>
            <a:pPr lvl="0"/>
            <a:r>
              <a:rPr lang="en-US" dirty="0"/>
              <a:t>Text font is Calibri, 20pt in sentence case</a:t>
            </a:r>
          </a:p>
          <a:p>
            <a:pPr lvl="1"/>
            <a:r>
              <a:rPr lang="en-US" dirty="0"/>
              <a:t>List Font is Calibri Bold, 14pt</a:t>
            </a:r>
          </a:p>
          <a:p>
            <a:pPr lvl="2"/>
            <a:r>
              <a:rPr lang="en-US" dirty="0"/>
              <a:t>List Font is Calibri, 14pt</a:t>
            </a:r>
          </a:p>
          <a:p>
            <a:pPr lvl="3"/>
            <a:r>
              <a:rPr lang="en-US" dirty="0"/>
              <a:t>List Font is Calibri, 12pt</a:t>
            </a:r>
          </a:p>
        </p:txBody>
      </p:sp>
      <p:sp>
        <p:nvSpPr>
          <p:cNvPr id="10" name="Title">
            <a:extLst>
              <a:ext uri="{FF2B5EF4-FFF2-40B4-BE49-F238E27FC236}">
                <a16:creationId xmlns:a16="http://schemas.microsoft.com/office/drawing/2014/main" id="{7253477B-0E46-C948-B7C6-2FC1CD5DB844}"/>
              </a:ext>
            </a:extLst>
          </p:cNvPr>
          <p:cNvSpPr>
            <a:spLocks noGrp="1"/>
          </p:cNvSpPr>
          <p:nvPr>
            <p:ph type="body" sz="quarter" idx="29" hasCustomPrompt="1"/>
          </p:nvPr>
        </p:nvSpPr>
        <p:spPr>
          <a:xfrm>
            <a:off x="350796" y="935431"/>
            <a:ext cx="3343611" cy="1292662"/>
          </a:xfrm>
          <a:prstGeom prst="rect">
            <a:avLst/>
          </a:prstGeom>
        </p:spPr>
        <p:txBody>
          <a:bodyPr wrap="square" lIns="0" tIns="0" rIns="0" bIns="0">
            <a:noAutofit/>
          </a:bodyPr>
          <a:lstStyle>
            <a:lvl1pPr marL="0" indent="0">
              <a:lnSpc>
                <a:spcPct val="100000"/>
              </a:lnSpc>
              <a:spcBef>
                <a:spcPts val="0"/>
              </a:spcBef>
              <a:buNone/>
              <a:defRPr b="1" i="0">
                <a:solidFill>
                  <a:schemeClr val="tx1"/>
                </a:solidFill>
                <a:latin typeface="+mj-lt"/>
              </a:defRPr>
            </a:lvl1pPr>
          </a:lstStyle>
          <a:p>
            <a:pPr lvl="0"/>
            <a:r>
              <a:rPr lang="en-US" dirty="0"/>
              <a:t>Title Font is Sitka Text Bold, </a:t>
            </a:r>
          </a:p>
          <a:p>
            <a:pPr lvl="0"/>
            <a:r>
              <a:rPr lang="en-US" dirty="0"/>
              <a:t>28pt in Title Case</a:t>
            </a:r>
          </a:p>
        </p:txBody>
      </p:sp>
      <p:sp>
        <p:nvSpPr>
          <p:cNvPr id="11" name="Section Header">
            <a:extLst>
              <a:ext uri="{FF2B5EF4-FFF2-40B4-BE49-F238E27FC236}">
                <a16:creationId xmlns:a16="http://schemas.microsoft.com/office/drawing/2014/main" id="{67C9CC82-1613-015D-7CC3-BD6C83716593}"/>
              </a:ext>
            </a:extLst>
          </p:cNvPr>
          <p:cNvSpPr>
            <a:spLocks noGrp="1"/>
          </p:cNvSpPr>
          <p:nvPr>
            <p:ph type="body" sz="quarter" idx="30" hasCustomPrompt="1"/>
          </p:nvPr>
        </p:nvSpPr>
        <p:spPr>
          <a:xfrm>
            <a:off x="350797" y="634853"/>
            <a:ext cx="3343611" cy="169277"/>
          </a:xfrm>
          <a:prstGeom prst="rect">
            <a:avLst/>
          </a:prstGeom>
        </p:spPr>
        <p:txBody>
          <a:bodyPr wrap="square" lIns="0" tIns="0" rIns="0" bIns="0">
            <a:noAutofit/>
          </a:bodyPr>
          <a:lstStyle>
            <a:lvl1pPr marL="0" indent="0">
              <a:lnSpc>
                <a:spcPct val="100000"/>
              </a:lnSpc>
              <a:spcBef>
                <a:spcPts val="0"/>
              </a:spcBef>
              <a:buNone/>
              <a:defRPr sz="1100" b="1">
                <a:solidFill>
                  <a:schemeClr val="tx1"/>
                </a:solidFill>
              </a:defRPr>
            </a:lvl1pPr>
          </a:lstStyle>
          <a:p>
            <a:pPr lvl="0"/>
            <a:r>
              <a:rPr lang="en-US" dirty="0"/>
              <a:t>Section Header Font is Calibri Bold, 11pt</a:t>
            </a:r>
          </a:p>
        </p:txBody>
      </p:sp>
    </p:spTree>
    <p:extLst>
      <p:ext uri="{BB962C8B-B14F-4D97-AF65-F5344CB8AC3E}">
        <p14:creationId xmlns:p14="http://schemas.microsoft.com/office/powerpoint/2010/main" val="3341804288"/>
      </p:ext>
    </p:extLst>
  </p:cSld>
  <p:clrMapOvr>
    <a:masterClrMapping/>
  </p:clrMapOvr>
  <p:extLst>
    <p:ext uri="{DCECCB84-F9BA-43D5-87BE-67443E8EF086}">
      <p15:sldGuideLst xmlns:p15="http://schemas.microsoft.com/office/powerpoint/2012/main">
        <p15:guide id="1" pos="3840">
          <p15:clr>
            <a:srgbClr val="FBAE40"/>
          </p15:clr>
        </p15:guide>
      </p15:sldGuideLst>
    </p:ext>
  </p:extLst>
</p:sldLayout>
</file>

<file path=ppt/slideLayouts/slideLayout93.xml><?xml version="1.0" encoding="utf-8"?>
<p:sldLayout xmlns:a="http://schemas.openxmlformats.org/drawingml/2006/main" xmlns:r="http://schemas.openxmlformats.org/officeDocument/2006/relationships" xmlns:p="http://schemas.openxmlformats.org/presentationml/2006/main" preserve="1" userDrawn="1">
  <p:cSld name="Content+Media 7e">
    <p:spTree>
      <p:nvGrpSpPr>
        <p:cNvPr id="1" name=""/>
        <p:cNvGrpSpPr/>
        <p:nvPr/>
      </p:nvGrpSpPr>
      <p:grpSpPr>
        <a:xfrm>
          <a:off x="0" y="0"/>
          <a:ext cx="0" cy="0"/>
          <a:chOff x="0" y="0"/>
          <a:chExt cx="0" cy="0"/>
        </a:xfrm>
      </p:grpSpPr>
      <p:sp>
        <p:nvSpPr>
          <p:cNvPr id="13" name="Rectangle 12">
            <a:extLst>
              <a:ext uri="{FF2B5EF4-FFF2-40B4-BE49-F238E27FC236}">
                <a16:creationId xmlns:a16="http://schemas.microsoft.com/office/drawing/2014/main" id="{87922A7B-75F4-461F-E45B-1237F0DC2A7C}"/>
              </a:ext>
            </a:extLst>
          </p:cNvPr>
          <p:cNvSpPr/>
          <p:nvPr userDrawn="1"/>
        </p:nvSpPr>
        <p:spPr>
          <a:xfrm>
            <a:off x="8127873" y="0"/>
            <a:ext cx="4064127" cy="6858000"/>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noAutofit/>
          </a:bodyPr>
          <a:lstStyle/>
          <a:p>
            <a:pPr algn="ctr"/>
            <a:endParaRPr lang="en-US"/>
          </a:p>
        </p:txBody>
      </p:sp>
      <p:sp>
        <p:nvSpPr>
          <p:cNvPr id="14" name="Freeform 13">
            <a:extLst>
              <a:ext uri="{FF2B5EF4-FFF2-40B4-BE49-F238E27FC236}">
                <a16:creationId xmlns:a16="http://schemas.microsoft.com/office/drawing/2014/main" id="{D2441236-5119-7A27-7127-C99F0568DC86}"/>
              </a:ext>
            </a:extLst>
          </p:cNvPr>
          <p:cNvSpPr/>
          <p:nvPr userDrawn="1"/>
        </p:nvSpPr>
        <p:spPr>
          <a:xfrm>
            <a:off x="0" y="0"/>
            <a:ext cx="4060643" cy="6858000"/>
          </a:xfrm>
          <a:custGeom>
            <a:avLst/>
            <a:gdLst>
              <a:gd name="connsiteX0" fmla="*/ 1879571 w 4060643"/>
              <a:gd name="connsiteY0" fmla="*/ 0 h 6858000"/>
              <a:gd name="connsiteX1" fmla="*/ 4060643 w 4060643"/>
              <a:gd name="connsiteY1" fmla="*/ 0 h 6858000"/>
              <a:gd name="connsiteX2" fmla="*/ 4060643 w 4060643"/>
              <a:gd name="connsiteY2" fmla="*/ 6858000 h 6858000"/>
              <a:gd name="connsiteX3" fmla="*/ 0 w 4060643"/>
              <a:gd name="connsiteY3" fmla="*/ 6858000 h 6858000"/>
              <a:gd name="connsiteX4" fmla="*/ 0 w 4060643"/>
              <a:gd name="connsiteY4" fmla="*/ 284143 h 6858000"/>
              <a:gd name="connsiteX5" fmla="*/ 1174825 w 4060643"/>
              <a:gd name="connsiteY5" fmla="*/ 284143 h 6858000"/>
              <a:gd name="connsiteX6" fmla="*/ 1808278 w 4060643"/>
              <a:gd name="connsiteY6" fmla="*/ 63424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60643" h="6858000">
                <a:moveTo>
                  <a:pt x="1879571" y="0"/>
                </a:moveTo>
                <a:lnTo>
                  <a:pt x="4060643" y="0"/>
                </a:lnTo>
                <a:lnTo>
                  <a:pt x="4060643" y="6858000"/>
                </a:lnTo>
                <a:lnTo>
                  <a:pt x="0" y="6858000"/>
                </a:lnTo>
                <a:lnTo>
                  <a:pt x="0" y="284143"/>
                </a:lnTo>
                <a:lnTo>
                  <a:pt x="1174825" y="284143"/>
                </a:lnTo>
                <a:cubicBezTo>
                  <a:pt x="1413424" y="284143"/>
                  <a:pt x="1634530" y="203458"/>
                  <a:pt x="1808278" y="63424"/>
                </a:cubicBezTo>
                <a:close/>
              </a:path>
            </a:pathLst>
          </a:custGeom>
          <a:solidFill>
            <a:schemeClr val="accent3"/>
          </a:solidFill>
          <a:ln>
            <a:noFill/>
          </a:ln>
        </p:spPr>
        <p:style>
          <a:lnRef idx="2">
            <a:schemeClr val="accent1">
              <a:shade val="15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4" name="Proprietary Statement">
            <a:extLst>
              <a:ext uri="{FF2B5EF4-FFF2-40B4-BE49-F238E27FC236}">
                <a16:creationId xmlns:a16="http://schemas.microsoft.com/office/drawing/2014/main" id="{52A3AED5-9705-733E-BA45-E192566ECCDA}"/>
              </a:ext>
            </a:extLst>
          </p:cNvPr>
          <p:cNvSpPr txBox="1"/>
          <p:nvPr userDrawn="1"/>
        </p:nvSpPr>
        <p:spPr>
          <a:xfrm rot="5400000">
            <a:off x="11015684" y="1173468"/>
            <a:ext cx="1949939" cy="275129"/>
          </a:xfrm>
          <a:prstGeom prst="rect">
            <a:avLst/>
          </a:prstGeom>
          <a:noFill/>
        </p:spPr>
        <p:txBody>
          <a:bodyPr wrap="square" rtlCol="0">
            <a:noAutofit/>
          </a:bodyPr>
          <a:lstStyle/>
          <a:p>
            <a:r>
              <a:rPr lang="en-US" sz="800">
                <a:solidFill>
                  <a:srgbClr val="012169"/>
                </a:solidFill>
                <a:latin typeface="+mn-lt"/>
                <a:cs typeface="Calibri" panose="020F0502020204030204" pitchFamily="34" charset="0"/>
              </a:rPr>
              <a:t>Proprietary business information of ADM.</a:t>
            </a:r>
          </a:p>
        </p:txBody>
      </p:sp>
      <p:pic>
        <p:nvPicPr>
          <p:cNvPr id="49" name="Value Chain">
            <a:extLst>
              <a:ext uri="{FF2B5EF4-FFF2-40B4-BE49-F238E27FC236}">
                <a16:creationId xmlns:a16="http://schemas.microsoft.com/office/drawing/2014/main" id="{7DC6DC61-75CE-441F-81BE-72C4DA8DD053}"/>
              </a:ext>
            </a:extLst>
          </p:cNvPr>
          <p:cNvPicPr>
            <a:picLocks noChangeAspect="1"/>
          </p:cNvPicPr>
          <p:nvPr userDrawn="1"/>
        </p:nvPicPr>
        <p:blipFill>
          <a:blip r:embed="rId2"/>
          <a:stretch>
            <a:fillRect/>
          </a:stretch>
        </p:blipFill>
        <p:spPr>
          <a:xfrm>
            <a:off x="0" y="6705600"/>
            <a:ext cx="12192000" cy="152400"/>
          </a:xfrm>
          <a:prstGeom prst="rect">
            <a:avLst/>
          </a:prstGeom>
        </p:spPr>
      </p:pic>
      <p:sp>
        <p:nvSpPr>
          <p:cNvPr id="16" name="Picture Placeholder 15">
            <a:extLst>
              <a:ext uri="{FF2B5EF4-FFF2-40B4-BE49-F238E27FC236}">
                <a16:creationId xmlns:a16="http://schemas.microsoft.com/office/drawing/2014/main" id="{5DEA591B-AE31-2BF9-32D2-4007331D4698}"/>
              </a:ext>
            </a:extLst>
          </p:cNvPr>
          <p:cNvSpPr>
            <a:spLocks noGrp="1"/>
          </p:cNvSpPr>
          <p:nvPr>
            <p:ph type="pic" sz="quarter" idx="23"/>
          </p:nvPr>
        </p:nvSpPr>
        <p:spPr>
          <a:xfrm>
            <a:off x="8128000" y="3176"/>
            <a:ext cx="3716528" cy="6702425"/>
          </a:xfrm>
          <a:custGeom>
            <a:avLst/>
            <a:gdLst>
              <a:gd name="connsiteX0" fmla="*/ 0 w 3716528"/>
              <a:gd name="connsiteY0" fmla="*/ 0 h 6702425"/>
              <a:gd name="connsiteX1" fmla="*/ 3716528 w 3716528"/>
              <a:gd name="connsiteY1" fmla="*/ 0 h 6702425"/>
              <a:gd name="connsiteX2" fmla="*/ 3716528 w 3716528"/>
              <a:gd name="connsiteY2" fmla="*/ 6702425 h 6702425"/>
              <a:gd name="connsiteX3" fmla="*/ 0 w 3716528"/>
              <a:gd name="connsiteY3" fmla="*/ 6702425 h 6702425"/>
            </a:gdLst>
            <a:ahLst/>
            <a:cxnLst>
              <a:cxn ang="0">
                <a:pos x="connsiteX0" y="connsiteY0"/>
              </a:cxn>
              <a:cxn ang="0">
                <a:pos x="connsiteX1" y="connsiteY1"/>
              </a:cxn>
              <a:cxn ang="0">
                <a:pos x="connsiteX2" y="connsiteY2"/>
              </a:cxn>
              <a:cxn ang="0">
                <a:pos x="connsiteX3" y="connsiteY3"/>
              </a:cxn>
            </a:cxnLst>
            <a:rect l="l" t="t" r="r" b="b"/>
            <a:pathLst>
              <a:path w="3716528" h="6702425">
                <a:moveTo>
                  <a:pt x="0" y="0"/>
                </a:moveTo>
                <a:lnTo>
                  <a:pt x="3716528" y="0"/>
                </a:lnTo>
                <a:lnTo>
                  <a:pt x="3716528" y="6702425"/>
                </a:lnTo>
                <a:lnTo>
                  <a:pt x="0" y="6702425"/>
                </a:lnTo>
                <a:close/>
              </a:path>
            </a:pathLst>
          </a:custGeom>
          <a:pattFill prst="pct20">
            <a:fgClr>
              <a:srgbClr val="012169"/>
            </a:fgClr>
            <a:bgClr>
              <a:schemeClr val="bg1"/>
            </a:bgClr>
          </a:pattFill>
        </p:spPr>
        <p:txBody>
          <a:bodyPr wrap="square" anchor="ctr">
            <a:noAutofit/>
          </a:bodyPr>
          <a:lstStyle>
            <a:lvl1pPr marL="0" indent="0" algn="ctr">
              <a:buNone/>
              <a:defRPr sz="2000" b="1">
                <a:solidFill>
                  <a:srgbClr val="012169"/>
                </a:solidFill>
                <a:latin typeface="Calibri" panose="020F0502020204030204" pitchFamily="34" charset="0"/>
                <a:cs typeface="Calibri" panose="020F0502020204030204" pitchFamily="34" charset="0"/>
              </a:defRPr>
            </a:lvl1pPr>
          </a:lstStyle>
          <a:p>
            <a:r>
              <a:rPr lang="en-US" dirty="0"/>
              <a:t>Click icon to add picture</a:t>
            </a:r>
          </a:p>
        </p:txBody>
      </p:sp>
      <p:sp>
        <p:nvSpPr>
          <p:cNvPr id="2" name="Page Number">
            <a:extLst>
              <a:ext uri="{FF2B5EF4-FFF2-40B4-BE49-F238E27FC236}">
                <a16:creationId xmlns:a16="http://schemas.microsoft.com/office/drawing/2014/main" id="{6D4DA28D-88E1-E9BA-9D57-D793759B2B1E}"/>
              </a:ext>
            </a:extLst>
          </p:cNvPr>
          <p:cNvSpPr txBox="1"/>
          <p:nvPr userDrawn="1"/>
        </p:nvSpPr>
        <p:spPr>
          <a:xfrm>
            <a:off x="11725057" y="76801"/>
            <a:ext cx="583933" cy="153888"/>
          </a:xfrm>
          <a:prstGeom prst="rect">
            <a:avLst/>
          </a:prstGeom>
          <a:noFill/>
        </p:spPr>
        <p:txBody>
          <a:bodyPr wrap="square" lIns="0" tIns="0" rIns="0" bIns="0" rtlCol="0" anchor="ctr" anchorCtr="0">
            <a:noAutofit/>
          </a:bodyPr>
          <a:lstStyle/>
          <a:p>
            <a:pPr algn="ctr"/>
            <a:fld id="{B49023F9-1F1A-4EC8-9204-C35E5AB6C15C}" type="slidenum">
              <a:rPr lang="en-US" sz="1000" smtClean="0">
                <a:solidFill>
                  <a:srgbClr val="012169"/>
                </a:solidFill>
                <a:latin typeface="+mj-lt"/>
              </a:rPr>
              <a:pPr algn="ctr"/>
              <a:t>‹#›</a:t>
            </a:fld>
            <a:endParaRPr lang="en-US" sz="1000">
              <a:solidFill>
                <a:srgbClr val="012169"/>
              </a:solidFill>
              <a:latin typeface="+mj-lt"/>
            </a:endParaRPr>
          </a:p>
        </p:txBody>
      </p:sp>
      <p:sp>
        <p:nvSpPr>
          <p:cNvPr id="5" name="Copy">
            <a:extLst>
              <a:ext uri="{FF2B5EF4-FFF2-40B4-BE49-F238E27FC236}">
                <a16:creationId xmlns:a16="http://schemas.microsoft.com/office/drawing/2014/main" id="{5A6C506A-CC22-7503-5961-14D334274887}"/>
              </a:ext>
            </a:extLst>
          </p:cNvPr>
          <p:cNvSpPr>
            <a:spLocks noGrp="1"/>
          </p:cNvSpPr>
          <p:nvPr>
            <p:ph type="body" sz="quarter" idx="36" hasCustomPrompt="1"/>
          </p:nvPr>
        </p:nvSpPr>
        <p:spPr>
          <a:xfrm>
            <a:off x="4418125" y="336063"/>
            <a:ext cx="3355751" cy="6015280"/>
          </a:xfrm>
          <a:prstGeom prst="rect">
            <a:avLst/>
          </a:prstGeom>
        </p:spPr>
        <p:txBody>
          <a:bodyPr lIns="0" tIns="0" rIns="0" bIns="0" anchor="t">
            <a:noAutofit/>
          </a:bodyPr>
          <a:lstStyle>
            <a:lvl1pPr marL="0" indent="0">
              <a:lnSpc>
                <a:spcPct val="100000"/>
              </a:lnSpc>
              <a:spcBef>
                <a:spcPts val="0"/>
              </a:spcBef>
              <a:buFont typeface="Arial" panose="020B0604020202020204" pitchFamily="34" charset="0"/>
              <a:buNone/>
              <a:defRPr sz="2000" b="0" i="0">
                <a:solidFill>
                  <a:srgbClr val="012169"/>
                </a:solidFill>
                <a:latin typeface="+mn-lt"/>
                <a:cs typeface="Calibri" panose="020F0502020204030204" pitchFamily="34" charset="0"/>
              </a:defRPr>
            </a:lvl1pPr>
            <a:lvl2pPr marL="290513" indent="-163513">
              <a:lnSpc>
                <a:spcPct val="100000"/>
              </a:lnSpc>
              <a:buFont typeface="Courier New" panose="02070309020205020404" pitchFamily="49" charset="0"/>
              <a:buChar char="o"/>
              <a:tabLst/>
              <a:defRPr sz="1400" b="1">
                <a:solidFill>
                  <a:srgbClr val="012169"/>
                </a:solidFill>
                <a:latin typeface="+mn-lt"/>
                <a:cs typeface="Calibri" panose="020F0502020204030204" pitchFamily="34" charset="0"/>
              </a:defRPr>
            </a:lvl2pPr>
            <a:lvl3pPr marL="523875" indent="-163513">
              <a:lnSpc>
                <a:spcPct val="100000"/>
              </a:lnSpc>
              <a:buFont typeface="Wingdings" pitchFamily="2" charset="2"/>
              <a:buChar char="§"/>
              <a:tabLst/>
              <a:defRPr sz="1400">
                <a:solidFill>
                  <a:srgbClr val="012169"/>
                </a:solidFill>
                <a:latin typeface="+mn-lt"/>
                <a:cs typeface="Calibri" panose="020F0502020204030204" pitchFamily="34" charset="0"/>
              </a:defRPr>
            </a:lvl3pPr>
            <a:lvl4pPr marL="744538" indent="-163513">
              <a:lnSpc>
                <a:spcPct val="100000"/>
              </a:lnSpc>
              <a:tabLst/>
              <a:defRPr sz="1200">
                <a:solidFill>
                  <a:srgbClr val="012169"/>
                </a:solidFill>
                <a:latin typeface="+mn-lt"/>
                <a:cs typeface="Calibri" panose="020F0502020204030204" pitchFamily="34" charset="0"/>
              </a:defRPr>
            </a:lvl4pPr>
          </a:lstStyle>
          <a:p>
            <a:pPr lvl="0"/>
            <a:r>
              <a:rPr lang="en-US" dirty="0"/>
              <a:t>Text font is Calibri, 20pt in sentence case</a:t>
            </a:r>
          </a:p>
          <a:p>
            <a:pPr lvl="1"/>
            <a:r>
              <a:rPr lang="en-US" dirty="0"/>
              <a:t>List Font is Calibri Bold, 14pt</a:t>
            </a:r>
          </a:p>
          <a:p>
            <a:pPr lvl="2"/>
            <a:r>
              <a:rPr lang="en-US" dirty="0"/>
              <a:t>List Font is Calibri, 14pt</a:t>
            </a:r>
          </a:p>
          <a:p>
            <a:pPr lvl="3"/>
            <a:r>
              <a:rPr lang="en-US" dirty="0"/>
              <a:t>List Font is Calibri, 12pt</a:t>
            </a:r>
          </a:p>
        </p:txBody>
      </p:sp>
      <p:sp>
        <p:nvSpPr>
          <p:cNvPr id="7" name="Copy">
            <a:extLst>
              <a:ext uri="{FF2B5EF4-FFF2-40B4-BE49-F238E27FC236}">
                <a16:creationId xmlns:a16="http://schemas.microsoft.com/office/drawing/2014/main" id="{E87145A1-E7DC-5012-668F-B4CE7DAA2BEE}"/>
              </a:ext>
            </a:extLst>
          </p:cNvPr>
          <p:cNvSpPr>
            <a:spLocks noGrp="1"/>
          </p:cNvSpPr>
          <p:nvPr>
            <p:ph type="body" sz="quarter" idx="37" hasCustomPrompt="1"/>
          </p:nvPr>
        </p:nvSpPr>
        <p:spPr>
          <a:xfrm>
            <a:off x="351585" y="2582351"/>
            <a:ext cx="3360105" cy="3768992"/>
          </a:xfrm>
          <a:prstGeom prst="rect">
            <a:avLst/>
          </a:prstGeom>
        </p:spPr>
        <p:txBody>
          <a:bodyPr lIns="0" tIns="0" rIns="0" bIns="0" anchor="t">
            <a:noAutofit/>
          </a:bodyPr>
          <a:lstStyle>
            <a:lvl1pPr marL="0" indent="0">
              <a:lnSpc>
                <a:spcPct val="100000"/>
              </a:lnSpc>
              <a:spcBef>
                <a:spcPts val="0"/>
              </a:spcBef>
              <a:buFont typeface="Arial" panose="020B0604020202020204" pitchFamily="34" charset="0"/>
              <a:buNone/>
              <a:defRPr sz="2000" b="0" i="0">
                <a:solidFill>
                  <a:schemeClr val="bg1"/>
                </a:solidFill>
                <a:latin typeface="+mn-lt"/>
                <a:cs typeface="Calibri" panose="020F0502020204030204" pitchFamily="34" charset="0"/>
              </a:defRPr>
            </a:lvl1pPr>
            <a:lvl2pPr marL="290513" indent="-163513">
              <a:lnSpc>
                <a:spcPct val="100000"/>
              </a:lnSpc>
              <a:buFont typeface="Courier New" panose="02070309020205020404" pitchFamily="49" charset="0"/>
              <a:buChar char="o"/>
              <a:tabLst/>
              <a:defRPr sz="1400" b="1">
                <a:solidFill>
                  <a:schemeClr val="bg1"/>
                </a:solidFill>
                <a:latin typeface="+mn-lt"/>
                <a:cs typeface="Calibri" panose="020F0502020204030204" pitchFamily="34" charset="0"/>
              </a:defRPr>
            </a:lvl2pPr>
            <a:lvl3pPr marL="523875" indent="-163513">
              <a:lnSpc>
                <a:spcPct val="100000"/>
              </a:lnSpc>
              <a:buFont typeface="Wingdings" pitchFamily="2" charset="2"/>
              <a:buChar char="§"/>
              <a:tabLst/>
              <a:defRPr sz="1400">
                <a:solidFill>
                  <a:schemeClr val="bg1"/>
                </a:solidFill>
                <a:latin typeface="+mn-lt"/>
                <a:cs typeface="Calibri" panose="020F0502020204030204" pitchFamily="34" charset="0"/>
              </a:defRPr>
            </a:lvl3pPr>
            <a:lvl4pPr marL="744538" indent="-163513">
              <a:lnSpc>
                <a:spcPct val="100000"/>
              </a:lnSpc>
              <a:tabLst/>
              <a:defRPr sz="1200">
                <a:solidFill>
                  <a:schemeClr val="bg1"/>
                </a:solidFill>
                <a:latin typeface="+mn-lt"/>
                <a:cs typeface="Calibri" panose="020F0502020204030204" pitchFamily="34" charset="0"/>
              </a:defRPr>
            </a:lvl4pPr>
          </a:lstStyle>
          <a:p>
            <a:pPr lvl="0"/>
            <a:r>
              <a:rPr lang="en-US" dirty="0"/>
              <a:t>Text font is Calibri, 20pt in sentence case</a:t>
            </a:r>
          </a:p>
          <a:p>
            <a:pPr lvl="1"/>
            <a:r>
              <a:rPr lang="en-US" dirty="0"/>
              <a:t>List Font is Calibri Bold, 14pt</a:t>
            </a:r>
          </a:p>
          <a:p>
            <a:pPr lvl="2"/>
            <a:r>
              <a:rPr lang="en-US" dirty="0"/>
              <a:t>List Font is Calibri, 14pt</a:t>
            </a:r>
          </a:p>
          <a:p>
            <a:pPr lvl="3"/>
            <a:r>
              <a:rPr lang="en-US" dirty="0"/>
              <a:t>List Font is Calibri, 12pt</a:t>
            </a:r>
          </a:p>
        </p:txBody>
      </p:sp>
      <p:sp>
        <p:nvSpPr>
          <p:cNvPr id="10" name="Title">
            <a:extLst>
              <a:ext uri="{FF2B5EF4-FFF2-40B4-BE49-F238E27FC236}">
                <a16:creationId xmlns:a16="http://schemas.microsoft.com/office/drawing/2014/main" id="{7253477B-0E46-C948-B7C6-2FC1CD5DB844}"/>
              </a:ext>
            </a:extLst>
          </p:cNvPr>
          <p:cNvSpPr>
            <a:spLocks noGrp="1"/>
          </p:cNvSpPr>
          <p:nvPr>
            <p:ph type="body" sz="quarter" idx="29" hasCustomPrompt="1"/>
          </p:nvPr>
        </p:nvSpPr>
        <p:spPr>
          <a:xfrm>
            <a:off x="350796" y="935431"/>
            <a:ext cx="3343611" cy="1292662"/>
          </a:xfrm>
          <a:prstGeom prst="rect">
            <a:avLst/>
          </a:prstGeom>
        </p:spPr>
        <p:txBody>
          <a:bodyPr wrap="square" lIns="0" tIns="0" rIns="0" bIns="0">
            <a:noAutofit/>
          </a:bodyPr>
          <a:lstStyle>
            <a:lvl1pPr marL="0" indent="0">
              <a:lnSpc>
                <a:spcPct val="100000"/>
              </a:lnSpc>
              <a:spcBef>
                <a:spcPts val="0"/>
              </a:spcBef>
              <a:buNone/>
              <a:defRPr b="1" i="0">
                <a:solidFill>
                  <a:schemeClr val="bg1"/>
                </a:solidFill>
                <a:latin typeface="+mj-lt"/>
              </a:defRPr>
            </a:lvl1pPr>
          </a:lstStyle>
          <a:p>
            <a:pPr lvl="0"/>
            <a:r>
              <a:rPr lang="en-US" dirty="0"/>
              <a:t>Title Font is Sitka Text Bold, </a:t>
            </a:r>
          </a:p>
          <a:p>
            <a:pPr lvl="0"/>
            <a:r>
              <a:rPr lang="en-US" dirty="0"/>
              <a:t>28pt in Title Case</a:t>
            </a:r>
          </a:p>
        </p:txBody>
      </p:sp>
      <p:sp>
        <p:nvSpPr>
          <p:cNvPr id="11" name="Section Header">
            <a:extLst>
              <a:ext uri="{FF2B5EF4-FFF2-40B4-BE49-F238E27FC236}">
                <a16:creationId xmlns:a16="http://schemas.microsoft.com/office/drawing/2014/main" id="{67C9CC82-1613-015D-7CC3-BD6C83716593}"/>
              </a:ext>
            </a:extLst>
          </p:cNvPr>
          <p:cNvSpPr>
            <a:spLocks noGrp="1"/>
          </p:cNvSpPr>
          <p:nvPr>
            <p:ph type="body" sz="quarter" idx="30" hasCustomPrompt="1"/>
          </p:nvPr>
        </p:nvSpPr>
        <p:spPr>
          <a:xfrm>
            <a:off x="350797" y="634853"/>
            <a:ext cx="3343611" cy="169277"/>
          </a:xfrm>
          <a:prstGeom prst="rect">
            <a:avLst/>
          </a:prstGeom>
        </p:spPr>
        <p:txBody>
          <a:bodyPr wrap="square" lIns="0" tIns="0" rIns="0" bIns="0">
            <a:noAutofit/>
          </a:bodyPr>
          <a:lstStyle>
            <a:lvl1pPr marL="0" indent="0">
              <a:lnSpc>
                <a:spcPct val="100000"/>
              </a:lnSpc>
              <a:spcBef>
                <a:spcPts val="0"/>
              </a:spcBef>
              <a:buNone/>
              <a:defRPr sz="1100" b="1">
                <a:solidFill>
                  <a:schemeClr val="bg1"/>
                </a:solidFill>
              </a:defRPr>
            </a:lvl1pPr>
          </a:lstStyle>
          <a:p>
            <a:pPr lvl="0"/>
            <a:r>
              <a:rPr lang="en-US" dirty="0"/>
              <a:t>Section Header Font is Calibri Bold, 11pt</a:t>
            </a:r>
          </a:p>
        </p:txBody>
      </p:sp>
    </p:spTree>
    <p:extLst>
      <p:ext uri="{BB962C8B-B14F-4D97-AF65-F5344CB8AC3E}">
        <p14:creationId xmlns:p14="http://schemas.microsoft.com/office/powerpoint/2010/main" val="3663560378"/>
      </p:ext>
    </p:extLst>
  </p:cSld>
  <p:clrMapOvr>
    <a:masterClrMapping/>
  </p:clrMapOvr>
  <p:extLst>
    <p:ext uri="{DCECCB84-F9BA-43D5-87BE-67443E8EF086}">
      <p15:sldGuideLst xmlns:p15="http://schemas.microsoft.com/office/powerpoint/2012/main">
        <p15:guide id="1" pos="3840">
          <p15:clr>
            <a:srgbClr val="FBAE40"/>
          </p15:clr>
        </p15:guide>
      </p15:sldGuideLst>
    </p:ext>
  </p:extLst>
</p:sldLayout>
</file>

<file path=ppt/slideLayouts/slideLayout94.xml><?xml version="1.0" encoding="utf-8"?>
<p:sldLayout xmlns:a="http://schemas.openxmlformats.org/drawingml/2006/main" xmlns:r="http://schemas.openxmlformats.org/officeDocument/2006/relationships" xmlns:p="http://schemas.openxmlformats.org/presentationml/2006/main" preserve="1" userDrawn="1">
  <p:cSld name="Content+Media 7f">
    <p:spTree>
      <p:nvGrpSpPr>
        <p:cNvPr id="1" name=""/>
        <p:cNvGrpSpPr/>
        <p:nvPr/>
      </p:nvGrpSpPr>
      <p:grpSpPr>
        <a:xfrm>
          <a:off x="0" y="0"/>
          <a:ext cx="0" cy="0"/>
          <a:chOff x="0" y="0"/>
          <a:chExt cx="0" cy="0"/>
        </a:xfrm>
      </p:grpSpPr>
      <p:sp>
        <p:nvSpPr>
          <p:cNvPr id="13" name="Rectangle 12">
            <a:extLst>
              <a:ext uri="{FF2B5EF4-FFF2-40B4-BE49-F238E27FC236}">
                <a16:creationId xmlns:a16="http://schemas.microsoft.com/office/drawing/2014/main" id="{87922A7B-75F4-461F-E45B-1237F0DC2A7C}"/>
              </a:ext>
            </a:extLst>
          </p:cNvPr>
          <p:cNvSpPr/>
          <p:nvPr userDrawn="1"/>
        </p:nvSpPr>
        <p:spPr>
          <a:xfrm>
            <a:off x="8127873" y="0"/>
            <a:ext cx="4064127" cy="6858000"/>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noAutofit/>
          </a:bodyPr>
          <a:lstStyle/>
          <a:p>
            <a:pPr algn="ctr"/>
            <a:endParaRPr lang="en-US"/>
          </a:p>
        </p:txBody>
      </p:sp>
      <p:sp>
        <p:nvSpPr>
          <p:cNvPr id="14" name="Freeform 13">
            <a:extLst>
              <a:ext uri="{FF2B5EF4-FFF2-40B4-BE49-F238E27FC236}">
                <a16:creationId xmlns:a16="http://schemas.microsoft.com/office/drawing/2014/main" id="{D2441236-5119-7A27-7127-C99F0568DC86}"/>
              </a:ext>
            </a:extLst>
          </p:cNvPr>
          <p:cNvSpPr/>
          <p:nvPr userDrawn="1"/>
        </p:nvSpPr>
        <p:spPr>
          <a:xfrm>
            <a:off x="0" y="0"/>
            <a:ext cx="4060643" cy="6858000"/>
          </a:xfrm>
          <a:custGeom>
            <a:avLst/>
            <a:gdLst>
              <a:gd name="connsiteX0" fmla="*/ 1879571 w 4060643"/>
              <a:gd name="connsiteY0" fmla="*/ 0 h 6858000"/>
              <a:gd name="connsiteX1" fmla="*/ 4060643 w 4060643"/>
              <a:gd name="connsiteY1" fmla="*/ 0 h 6858000"/>
              <a:gd name="connsiteX2" fmla="*/ 4060643 w 4060643"/>
              <a:gd name="connsiteY2" fmla="*/ 6858000 h 6858000"/>
              <a:gd name="connsiteX3" fmla="*/ 0 w 4060643"/>
              <a:gd name="connsiteY3" fmla="*/ 6858000 h 6858000"/>
              <a:gd name="connsiteX4" fmla="*/ 0 w 4060643"/>
              <a:gd name="connsiteY4" fmla="*/ 284143 h 6858000"/>
              <a:gd name="connsiteX5" fmla="*/ 1174825 w 4060643"/>
              <a:gd name="connsiteY5" fmla="*/ 284143 h 6858000"/>
              <a:gd name="connsiteX6" fmla="*/ 1808278 w 4060643"/>
              <a:gd name="connsiteY6" fmla="*/ 63424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60643" h="6858000">
                <a:moveTo>
                  <a:pt x="1879571" y="0"/>
                </a:moveTo>
                <a:lnTo>
                  <a:pt x="4060643" y="0"/>
                </a:lnTo>
                <a:lnTo>
                  <a:pt x="4060643" y="6858000"/>
                </a:lnTo>
                <a:lnTo>
                  <a:pt x="0" y="6858000"/>
                </a:lnTo>
                <a:lnTo>
                  <a:pt x="0" y="284143"/>
                </a:lnTo>
                <a:lnTo>
                  <a:pt x="1174825" y="284143"/>
                </a:lnTo>
                <a:cubicBezTo>
                  <a:pt x="1413424" y="284143"/>
                  <a:pt x="1634530" y="203458"/>
                  <a:pt x="1808278" y="63424"/>
                </a:cubicBezTo>
                <a:close/>
              </a:path>
            </a:pathLst>
          </a:custGeom>
          <a:solidFill>
            <a:srgbClr val="BBDDE6"/>
          </a:solidFill>
          <a:ln>
            <a:noFill/>
          </a:ln>
        </p:spPr>
        <p:style>
          <a:lnRef idx="2">
            <a:schemeClr val="accent1">
              <a:shade val="15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4" name="Proprietary Statement">
            <a:extLst>
              <a:ext uri="{FF2B5EF4-FFF2-40B4-BE49-F238E27FC236}">
                <a16:creationId xmlns:a16="http://schemas.microsoft.com/office/drawing/2014/main" id="{52A3AED5-9705-733E-BA45-E192566ECCDA}"/>
              </a:ext>
            </a:extLst>
          </p:cNvPr>
          <p:cNvSpPr txBox="1"/>
          <p:nvPr userDrawn="1"/>
        </p:nvSpPr>
        <p:spPr>
          <a:xfrm rot="5400000">
            <a:off x="11015684" y="1173468"/>
            <a:ext cx="1949939" cy="275129"/>
          </a:xfrm>
          <a:prstGeom prst="rect">
            <a:avLst/>
          </a:prstGeom>
          <a:noFill/>
        </p:spPr>
        <p:txBody>
          <a:bodyPr wrap="square" rtlCol="0">
            <a:noAutofit/>
          </a:bodyPr>
          <a:lstStyle/>
          <a:p>
            <a:r>
              <a:rPr lang="en-US" sz="800">
                <a:solidFill>
                  <a:srgbClr val="012169"/>
                </a:solidFill>
                <a:latin typeface="+mn-lt"/>
                <a:cs typeface="Calibri" panose="020F0502020204030204" pitchFamily="34" charset="0"/>
              </a:rPr>
              <a:t>Proprietary business information of ADM.</a:t>
            </a:r>
          </a:p>
        </p:txBody>
      </p:sp>
      <p:pic>
        <p:nvPicPr>
          <p:cNvPr id="49" name="Value Chain">
            <a:extLst>
              <a:ext uri="{FF2B5EF4-FFF2-40B4-BE49-F238E27FC236}">
                <a16:creationId xmlns:a16="http://schemas.microsoft.com/office/drawing/2014/main" id="{7DC6DC61-75CE-441F-81BE-72C4DA8DD053}"/>
              </a:ext>
            </a:extLst>
          </p:cNvPr>
          <p:cNvPicPr>
            <a:picLocks noChangeAspect="1"/>
          </p:cNvPicPr>
          <p:nvPr userDrawn="1"/>
        </p:nvPicPr>
        <p:blipFill>
          <a:blip r:embed="rId2"/>
          <a:stretch>
            <a:fillRect/>
          </a:stretch>
        </p:blipFill>
        <p:spPr>
          <a:xfrm>
            <a:off x="0" y="6705600"/>
            <a:ext cx="12192000" cy="152400"/>
          </a:xfrm>
          <a:prstGeom prst="rect">
            <a:avLst/>
          </a:prstGeom>
        </p:spPr>
      </p:pic>
      <p:sp>
        <p:nvSpPr>
          <p:cNvPr id="16" name="Picture Placeholder 15">
            <a:extLst>
              <a:ext uri="{FF2B5EF4-FFF2-40B4-BE49-F238E27FC236}">
                <a16:creationId xmlns:a16="http://schemas.microsoft.com/office/drawing/2014/main" id="{5DEA591B-AE31-2BF9-32D2-4007331D4698}"/>
              </a:ext>
            </a:extLst>
          </p:cNvPr>
          <p:cNvSpPr>
            <a:spLocks noGrp="1"/>
          </p:cNvSpPr>
          <p:nvPr>
            <p:ph type="pic" sz="quarter" idx="23"/>
          </p:nvPr>
        </p:nvSpPr>
        <p:spPr>
          <a:xfrm>
            <a:off x="8128000" y="3176"/>
            <a:ext cx="3716528" cy="6702425"/>
          </a:xfrm>
          <a:custGeom>
            <a:avLst/>
            <a:gdLst>
              <a:gd name="connsiteX0" fmla="*/ 0 w 3716528"/>
              <a:gd name="connsiteY0" fmla="*/ 0 h 6702425"/>
              <a:gd name="connsiteX1" fmla="*/ 3716528 w 3716528"/>
              <a:gd name="connsiteY1" fmla="*/ 0 h 6702425"/>
              <a:gd name="connsiteX2" fmla="*/ 3716528 w 3716528"/>
              <a:gd name="connsiteY2" fmla="*/ 6702425 h 6702425"/>
              <a:gd name="connsiteX3" fmla="*/ 0 w 3716528"/>
              <a:gd name="connsiteY3" fmla="*/ 6702425 h 6702425"/>
            </a:gdLst>
            <a:ahLst/>
            <a:cxnLst>
              <a:cxn ang="0">
                <a:pos x="connsiteX0" y="connsiteY0"/>
              </a:cxn>
              <a:cxn ang="0">
                <a:pos x="connsiteX1" y="connsiteY1"/>
              </a:cxn>
              <a:cxn ang="0">
                <a:pos x="connsiteX2" y="connsiteY2"/>
              </a:cxn>
              <a:cxn ang="0">
                <a:pos x="connsiteX3" y="connsiteY3"/>
              </a:cxn>
            </a:cxnLst>
            <a:rect l="l" t="t" r="r" b="b"/>
            <a:pathLst>
              <a:path w="3716528" h="6702425">
                <a:moveTo>
                  <a:pt x="0" y="0"/>
                </a:moveTo>
                <a:lnTo>
                  <a:pt x="3716528" y="0"/>
                </a:lnTo>
                <a:lnTo>
                  <a:pt x="3716528" y="6702425"/>
                </a:lnTo>
                <a:lnTo>
                  <a:pt x="0" y="6702425"/>
                </a:lnTo>
                <a:close/>
              </a:path>
            </a:pathLst>
          </a:custGeom>
          <a:pattFill prst="pct20">
            <a:fgClr>
              <a:srgbClr val="012169"/>
            </a:fgClr>
            <a:bgClr>
              <a:schemeClr val="bg1"/>
            </a:bgClr>
          </a:pattFill>
        </p:spPr>
        <p:txBody>
          <a:bodyPr wrap="square" anchor="ctr">
            <a:noAutofit/>
          </a:bodyPr>
          <a:lstStyle>
            <a:lvl1pPr marL="0" indent="0" algn="ctr">
              <a:buNone/>
              <a:defRPr sz="2000" b="1">
                <a:solidFill>
                  <a:srgbClr val="012169"/>
                </a:solidFill>
                <a:latin typeface="Calibri" panose="020F0502020204030204" pitchFamily="34" charset="0"/>
                <a:cs typeface="Calibri" panose="020F0502020204030204" pitchFamily="34" charset="0"/>
              </a:defRPr>
            </a:lvl1pPr>
          </a:lstStyle>
          <a:p>
            <a:r>
              <a:rPr lang="en-US" dirty="0"/>
              <a:t>Click icon to add picture</a:t>
            </a:r>
          </a:p>
        </p:txBody>
      </p:sp>
      <p:sp>
        <p:nvSpPr>
          <p:cNvPr id="2" name="Page Number">
            <a:extLst>
              <a:ext uri="{FF2B5EF4-FFF2-40B4-BE49-F238E27FC236}">
                <a16:creationId xmlns:a16="http://schemas.microsoft.com/office/drawing/2014/main" id="{6D4DA28D-88E1-E9BA-9D57-D793759B2B1E}"/>
              </a:ext>
            </a:extLst>
          </p:cNvPr>
          <p:cNvSpPr txBox="1"/>
          <p:nvPr userDrawn="1"/>
        </p:nvSpPr>
        <p:spPr>
          <a:xfrm>
            <a:off x="11725057" y="76801"/>
            <a:ext cx="583933" cy="153888"/>
          </a:xfrm>
          <a:prstGeom prst="rect">
            <a:avLst/>
          </a:prstGeom>
          <a:noFill/>
        </p:spPr>
        <p:txBody>
          <a:bodyPr wrap="square" lIns="0" tIns="0" rIns="0" bIns="0" rtlCol="0" anchor="ctr" anchorCtr="0">
            <a:noAutofit/>
          </a:bodyPr>
          <a:lstStyle/>
          <a:p>
            <a:pPr algn="ctr"/>
            <a:fld id="{B49023F9-1F1A-4EC8-9204-C35E5AB6C15C}" type="slidenum">
              <a:rPr lang="en-US" sz="1000" smtClean="0">
                <a:solidFill>
                  <a:srgbClr val="012169"/>
                </a:solidFill>
                <a:latin typeface="+mj-lt"/>
              </a:rPr>
              <a:pPr algn="ctr"/>
              <a:t>‹#›</a:t>
            </a:fld>
            <a:endParaRPr lang="en-US" sz="1000">
              <a:solidFill>
                <a:srgbClr val="012169"/>
              </a:solidFill>
              <a:latin typeface="+mj-lt"/>
            </a:endParaRPr>
          </a:p>
        </p:txBody>
      </p:sp>
      <p:sp>
        <p:nvSpPr>
          <p:cNvPr id="5" name="Copy">
            <a:extLst>
              <a:ext uri="{FF2B5EF4-FFF2-40B4-BE49-F238E27FC236}">
                <a16:creationId xmlns:a16="http://schemas.microsoft.com/office/drawing/2014/main" id="{5A6C506A-CC22-7503-5961-14D334274887}"/>
              </a:ext>
            </a:extLst>
          </p:cNvPr>
          <p:cNvSpPr>
            <a:spLocks noGrp="1"/>
          </p:cNvSpPr>
          <p:nvPr>
            <p:ph type="body" sz="quarter" idx="36" hasCustomPrompt="1"/>
          </p:nvPr>
        </p:nvSpPr>
        <p:spPr>
          <a:xfrm>
            <a:off x="4418125" y="336063"/>
            <a:ext cx="3355751" cy="6015280"/>
          </a:xfrm>
          <a:prstGeom prst="rect">
            <a:avLst/>
          </a:prstGeom>
        </p:spPr>
        <p:txBody>
          <a:bodyPr lIns="0" tIns="0" rIns="0" bIns="0" anchor="t">
            <a:noAutofit/>
          </a:bodyPr>
          <a:lstStyle>
            <a:lvl1pPr marL="0" indent="0">
              <a:lnSpc>
                <a:spcPct val="100000"/>
              </a:lnSpc>
              <a:spcBef>
                <a:spcPts val="0"/>
              </a:spcBef>
              <a:buFont typeface="Arial" panose="020B0604020202020204" pitchFamily="34" charset="0"/>
              <a:buNone/>
              <a:defRPr sz="2000" b="0" i="0">
                <a:solidFill>
                  <a:srgbClr val="012169"/>
                </a:solidFill>
                <a:latin typeface="+mn-lt"/>
                <a:cs typeface="Calibri" panose="020F0502020204030204" pitchFamily="34" charset="0"/>
              </a:defRPr>
            </a:lvl1pPr>
            <a:lvl2pPr marL="290513" indent="-163513">
              <a:lnSpc>
                <a:spcPct val="100000"/>
              </a:lnSpc>
              <a:buFont typeface="Courier New" panose="02070309020205020404" pitchFamily="49" charset="0"/>
              <a:buChar char="o"/>
              <a:tabLst/>
              <a:defRPr sz="1400" b="1">
                <a:solidFill>
                  <a:srgbClr val="012169"/>
                </a:solidFill>
                <a:latin typeface="+mn-lt"/>
                <a:cs typeface="Calibri" panose="020F0502020204030204" pitchFamily="34" charset="0"/>
              </a:defRPr>
            </a:lvl2pPr>
            <a:lvl3pPr marL="523875" indent="-163513">
              <a:lnSpc>
                <a:spcPct val="100000"/>
              </a:lnSpc>
              <a:buFont typeface="Wingdings" pitchFamily="2" charset="2"/>
              <a:buChar char="§"/>
              <a:tabLst/>
              <a:defRPr sz="1400">
                <a:solidFill>
                  <a:srgbClr val="012169"/>
                </a:solidFill>
                <a:latin typeface="+mn-lt"/>
                <a:cs typeface="Calibri" panose="020F0502020204030204" pitchFamily="34" charset="0"/>
              </a:defRPr>
            </a:lvl3pPr>
            <a:lvl4pPr marL="744538" indent="-163513">
              <a:lnSpc>
                <a:spcPct val="100000"/>
              </a:lnSpc>
              <a:tabLst/>
              <a:defRPr sz="1200">
                <a:solidFill>
                  <a:srgbClr val="012169"/>
                </a:solidFill>
                <a:latin typeface="+mn-lt"/>
                <a:cs typeface="Calibri" panose="020F0502020204030204" pitchFamily="34" charset="0"/>
              </a:defRPr>
            </a:lvl4pPr>
          </a:lstStyle>
          <a:p>
            <a:pPr lvl="0"/>
            <a:r>
              <a:rPr lang="en-US" dirty="0"/>
              <a:t>Text font is Calibri, 20pt in sentence case</a:t>
            </a:r>
          </a:p>
          <a:p>
            <a:pPr lvl="1"/>
            <a:r>
              <a:rPr lang="en-US" dirty="0"/>
              <a:t>List Font is Calibri Bold, 14pt</a:t>
            </a:r>
          </a:p>
          <a:p>
            <a:pPr lvl="2"/>
            <a:r>
              <a:rPr lang="en-US" dirty="0"/>
              <a:t>List Font is Calibri, 14pt</a:t>
            </a:r>
          </a:p>
          <a:p>
            <a:pPr lvl="3"/>
            <a:r>
              <a:rPr lang="en-US" dirty="0"/>
              <a:t>List Font is Calibri, 12pt</a:t>
            </a:r>
          </a:p>
        </p:txBody>
      </p:sp>
      <p:sp>
        <p:nvSpPr>
          <p:cNvPr id="7" name="Copy">
            <a:extLst>
              <a:ext uri="{FF2B5EF4-FFF2-40B4-BE49-F238E27FC236}">
                <a16:creationId xmlns:a16="http://schemas.microsoft.com/office/drawing/2014/main" id="{E87145A1-E7DC-5012-668F-B4CE7DAA2BEE}"/>
              </a:ext>
            </a:extLst>
          </p:cNvPr>
          <p:cNvSpPr>
            <a:spLocks noGrp="1"/>
          </p:cNvSpPr>
          <p:nvPr>
            <p:ph type="body" sz="quarter" idx="37" hasCustomPrompt="1"/>
          </p:nvPr>
        </p:nvSpPr>
        <p:spPr>
          <a:xfrm>
            <a:off x="351585" y="2582351"/>
            <a:ext cx="3360105" cy="3768992"/>
          </a:xfrm>
          <a:prstGeom prst="rect">
            <a:avLst/>
          </a:prstGeom>
        </p:spPr>
        <p:txBody>
          <a:bodyPr lIns="0" tIns="0" rIns="0" bIns="0" anchor="t">
            <a:noAutofit/>
          </a:bodyPr>
          <a:lstStyle>
            <a:lvl1pPr marL="0" indent="0">
              <a:lnSpc>
                <a:spcPct val="100000"/>
              </a:lnSpc>
              <a:spcBef>
                <a:spcPts val="0"/>
              </a:spcBef>
              <a:buFont typeface="Arial" panose="020B0604020202020204" pitchFamily="34" charset="0"/>
              <a:buNone/>
              <a:defRPr sz="2000" b="0" i="0">
                <a:solidFill>
                  <a:schemeClr val="tx1"/>
                </a:solidFill>
                <a:latin typeface="+mn-lt"/>
                <a:cs typeface="Calibri" panose="020F0502020204030204" pitchFamily="34" charset="0"/>
              </a:defRPr>
            </a:lvl1pPr>
            <a:lvl2pPr marL="290513" indent="-163513">
              <a:lnSpc>
                <a:spcPct val="100000"/>
              </a:lnSpc>
              <a:buFont typeface="Courier New" panose="02070309020205020404" pitchFamily="49" charset="0"/>
              <a:buChar char="o"/>
              <a:tabLst/>
              <a:defRPr sz="1400" b="1">
                <a:solidFill>
                  <a:schemeClr val="tx1"/>
                </a:solidFill>
                <a:latin typeface="+mn-lt"/>
                <a:cs typeface="Calibri" panose="020F0502020204030204" pitchFamily="34" charset="0"/>
              </a:defRPr>
            </a:lvl2pPr>
            <a:lvl3pPr marL="523875" indent="-163513">
              <a:lnSpc>
                <a:spcPct val="100000"/>
              </a:lnSpc>
              <a:buFont typeface="Wingdings" pitchFamily="2" charset="2"/>
              <a:buChar char="§"/>
              <a:tabLst/>
              <a:defRPr sz="1400">
                <a:solidFill>
                  <a:schemeClr val="tx1"/>
                </a:solidFill>
                <a:latin typeface="+mn-lt"/>
                <a:cs typeface="Calibri" panose="020F0502020204030204" pitchFamily="34" charset="0"/>
              </a:defRPr>
            </a:lvl3pPr>
            <a:lvl4pPr marL="744538" indent="-163513">
              <a:lnSpc>
                <a:spcPct val="100000"/>
              </a:lnSpc>
              <a:tabLst/>
              <a:defRPr sz="1200">
                <a:solidFill>
                  <a:schemeClr val="tx1"/>
                </a:solidFill>
                <a:latin typeface="+mn-lt"/>
                <a:cs typeface="Calibri" panose="020F0502020204030204" pitchFamily="34" charset="0"/>
              </a:defRPr>
            </a:lvl4pPr>
          </a:lstStyle>
          <a:p>
            <a:pPr lvl="0"/>
            <a:r>
              <a:rPr lang="en-US" dirty="0"/>
              <a:t>Text font is Calibri, 20pt in sentence case</a:t>
            </a:r>
          </a:p>
          <a:p>
            <a:pPr lvl="1"/>
            <a:r>
              <a:rPr lang="en-US" dirty="0"/>
              <a:t>List Font is Calibri Bold, 14pt</a:t>
            </a:r>
          </a:p>
          <a:p>
            <a:pPr lvl="2"/>
            <a:r>
              <a:rPr lang="en-US" dirty="0"/>
              <a:t>List Font is Calibri, 14pt</a:t>
            </a:r>
          </a:p>
          <a:p>
            <a:pPr lvl="3"/>
            <a:r>
              <a:rPr lang="en-US" dirty="0"/>
              <a:t>List Font is Calibri, 12pt</a:t>
            </a:r>
          </a:p>
        </p:txBody>
      </p:sp>
      <p:sp>
        <p:nvSpPr>
          <p:cNvPr id="10" name="Title">
            <a:extLst>
              <a:ext uri="{FF2B5EF4-FFF2-40B4-BE49-F238E27FC236}">
                <a16:creationId xmlns:a16="http://schemas.microsoft.com/office/drawing/2014/main" id="{7253477B-0E46-C948-B7C6-2FC1CD5DB844}"/>
              </a:ext>
            </a:extLst>
          </p:cNvPr>
          <p:cNvSpPr>
            <a:spLocks noGrp="1"/>
          </p:cNvSpPr>
          <p:nvPr>
            <p:ph type="body" sz="quarter" idx="29" hasCustomPrompt="1"/>
          </p:nvPr>
        </p:nvSpPr>
        <p:spPr>
          <a:xfrm>
            <a:off x="350796" y="935431"/>
            <a:ext cx="3343611" cy="1292662"/>
          </a:xfrm>
          <a:prstGeom prst="rect">
            <a:avLst/>
          </a:prstGeom>
        </p:spPr>
        <p:txBody>
          <a:bodyPr wrap="square" lIns="0" tIns="0" rIns="0" bIns="0">
            <a:noAutofit/>
          </a:bodyPr>
          <a:lstStyle>
            <a:lvl1pPr marL="0" indent="0">
              <a:lnSpc>
                <a:spcPct val="100000"/>
              </a:lnSpc>
              <a:spcBef>
                <a:spcPts val="0"/>
              </a:spcBef>
              <a:buNone/>
              <a:defRPr b="1" i="0">
                <a:solidFill>
                  <a:schemeClr val="tx1"/>
                </a:solidFill>
                <a:latin typeface="+mj-lt"/>
              </a:defRPr>
            </a:lvl1pPr>
          </a:lstStyle>
          <a:p>
            <a:pPr lvl="0"/>
            <a:r>
              <a:rPr lang="en-US" dirty="0"/>
              <a:t>Title Font is Sitka Text Bold, </a:t>
            </a:r>
          </a:p>
          <a:p>
            <a:pPr lvl="0"/>
            <a:r>
              <a:rPr lang="en-US" dirty="0"/>
              <a:t>28pt in Title Case</a:t>
            </a:r>
          </a:p>
        </p:txBody>
      </p:sp>
      <p:sp>
        <p:nvSpPr>
          <p:cNvPr id="11" name="Section Header">
            <a:extLst>
              <a:ext uri="{FF2B5EF4-FFF2-40B4-BE49-F238E27FC236}">
                <a16:creationId xmlns:a16="http://schemas.microsoft.com/office/drawing/2014/main" id="{67C9CC82-1613-015D-7CC3-BD6C83716593}"/>
              </a:ext>
            </a:extLst>
          </p:cNvPr>
          <p:cNvSpPr>
            <a:spLocks noGrp="1"/>
          </p:cNvSpPr>
          <p:nvPr>
            <p:ph type="body" sz="quarter" idx="30" hasCustomPrompt="1"/>
          </p:nvPr>
        </p:nvSpPr>
        <p:spPr>
          <a:xfrm>
            <a:off x="350797" y="634853"/>
            <a:ext cx="3343611" cy="169277"/>
          </a:xfrm>
          <a:prstGeom prst="rect">
            <a:avLst/>
          </a:prstGeom>
        </p:spPr>
        <p:txBody>
          <a:bodyPr wrap="square" lIns="0" tIns="0" rIns="0" bIns="0">
            <a:noAutofit/>
          </a:bodyPr>
          <a:lstStyle>
            <a:lvl1pPr marL="0" indent="0">
              <a:lnSpc>
                <a:spcPct val="100000"/>
              </a:lnSpc>
              <a:spcBef>
                <a:spcPts val="0"/>
              </a:spcBef>
              <a:buNone/>
              <a:defRPr sz="1100" b="1">
                <a:solidFill>
                  <a:schemeClr val="tx1"/>
                </a:solidFill>
              </a:defRPr>
            </a:lvl1pPr>
          </a:lstStyle>
          <a:p>
            <a:pPr lvl="0"/>
            <a:r>
              <a:rPr lang="en-US" dirty="0"/>
              <a:t>Section Header Font is Calibri Bold, 11pt</a:t>
            </a:r>
          </a:p>
        </p:txBody>
      </p:sp>
    </p:spTree>
    <p:extLst>
      <p:ext uri="{BB962C8B-B14F-4D97-AF65-F5344CB8AC3E}">
        <p14:creationId xmlns:p14="http://schemas.microsoft.com/office/powerpoint/2010/main" val="162054355"/>
      </p:ext>
    </p:extLst>
  </p:cSld>
  <p:clrMapOvr>
    <a:masterClrMapping/>
  </p:clrMapOvr>
  <p:extLst>
    <p:ext uri="{DCECCB84-F9BA-43D5-87BE-67443E8EF086}">
      <p15:sldGuideLst xmlns:p15="http://schemas.microsoft.com/office/powerpoint/2012/main">
        <p15:guide id="1" pos="3840">
          <p15:clr>
            <a:srgbClr val="FBAE40"/>
          </p15:clr>
        </p15:guide>
      </p15:sldGuideLst>
    </p:ext>
  </p:extLst>
</p:sldLayout>
</file>

<file path=ppt/slideLayouts/slideLayout95.xml><?xml version="1.0" encoding="utf-8"?>
<p:sldLayout xmlns:a="http://schemas.openxmlformats.org/drawingml/2006/main" xmlns:r="http://schemas.openxmlformats.org/officeDocument/2006/relationships" xmlns:p="http://schemas.openxmlformats.org/presentationml/2006/main" preserve="1" userDrawn="1">
  <p:cSld name="Content+Media 8">
    <p:spTree>
      <p:nvGrpSpPr>
        <p:cNvPr id="1" name=""/>
        <p:cNvGrpSpPr/>
        <p:nvPr/>
      </p:nvGrpSpPr>
      <p:grpSpPr>
        <a:xfrm>
          <a:off x="0" y="0"/>
          <a:ext cx="0" cy="0"/>
          <a:chOff x="0" y="0"/>
          <a:chExt cx="0" cy="0"/>
        </a:xfrm>
      </p:grpSpPr>
      <p:sp>
        <p:nvSpPr>
          <p:cNvPr id="16" name="Freeform 15">
            <a:extLst>
              <a:ext uri="{FF2B5EF4-FFF2-40B4-BE49-F238E27FC236}">
                <a16:creationId xmlns:a16="http://schemas.microsoft.com/office/drawing/2014/main" id="{29ED3093-3788-29FA-1305-750E0F142B32}"/>
              </a:ext>
            </a:extLst>
          </p:cNvPr>
          <p:cNvSpPr/>
          <p:nvPr userDrawn="1"/>
        </p:nvSpPr>
        <p:spPr>
          <a:xfrm>
            <a:off x="-3364" y="-163"/>
            <a:ext cx="12195199" cy="6859814"/>
          </a:xfrm>
          <a:custGeom>
            <a:avLst/>
            <a:gdLst>
              <a:gd name="connsiteX0" fmla="*/ 12195200 w 12195199"/>
              <a:gd name="connsiteY0" fmla="*/ 0 h 6859814"/>
              <a:gd name="connsiteX1" fmla="*/ 1883118 w 12195199"/>
              <a:gd name="connsiteY1" fmla="*/ 0 h 6859814"/>
              <a:gd name="connsiteX2" fmla="*/ 1178189 w 12195199"/>
              <a:gd name="connsiteY2" fmla="*/ 284306 h 6859814"/>
              <a:gd name="connsiteX3" fmla="*/ 136 w 12195199"/>
              <a:gd name="connsiteY3" fmla="*/ 284306 h 6859814"/>
              <a:gd name="connsiteX4" fmla="*/ 136 w 12195199"/>
              <a:gd name="connsiteY4" fmla="*/ 3877916 h 6859814"/>
              <a:gd name="connsiteX5" fmla="*/ 0 w 12195199"/>
              <a:gd name="connsiteY5" fmla="*/ 3877916 h 6859814"/>
              <a:gd name="connsiteX6" fmla="*/ 0 w 12195199"/>
              <a:gd name="connsiteY6" fmla="*/ 6859815 h 6859814"/>
              <a:gd name="connsiteX7" fmla="*/ 12195060 w 12195199"/>
              <a:gd name="connsiteY7" fmla="*/ 6859815 h 6859814"/>
              <a:gd name="connsiteX8" fmla="*/ 12195060 w 12195199"/>
              <a:gd name="connsiteY8" fmla="*/ 4452972 h 6859814"/>
              <a:gd name="connsiteX9" fmla="*/ 12195200 w 12195199"/>
              <a:gd name="connsiteY9" fmla="*/ 4452858 h 6859814"/>
              <a:gd name="connsiteX10" fmla="*/ 12195200 w 12195199"/>
              <a:gd name="connsiteY10" fmla="*/ 0 h 68598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195199" h="6859814">
                <a:moveTo>
                  <a:pt x="12195200" y="0"/>
                </a:moveTo>
                <a:lnTo>
                  <a:pt x="1883118" y="0"/>
                </a:lnTo>
                <a:cubicBezTo>
                  <a:pt x="1700710" y="178922"/>
                  <a:pt x="1450873" y="284306"/>
                  <a:pt x="1178189" y="284306"/>
                </a:cubicBezTo>
                <a:lnTo>
                  <a:pt x="136" y="284306"/>
                </a:lnTo>
                <a:lnTo>
                  <a:pt x="136" y="3877916"/>
                </a:lnTo>
                <a:lnTo>
                  <a:pt x="0" y="3877916"/>
                </a:lnTo>
                <a:lnTo>
                  <a:pt x="0" y="6859815"/>
                </a:lnTo>
                <a:lnTo>
                  <a:pt x="12195060" y="6859815"/>
                </a:lnTo>
                <a:lnTo>
                  <a:pt x="12195060" y="4452972"/>
                </a:lnTo>
                <a:cubicBezTo>
                  <a:pt x="12195111" y="4452947"/>
                  <a:pt x="12195149" y="4452896"/>
                  <a:pt x="12195200" y="4452858"/>
                </a:cubicBezTo>
                <a:lnTo>
                  <a:pt x="12195200" y="0"/>
                </a:lnTo>
                <a:close/>
              </a:path>
            </a:pathLst>
          </a:custGeom>
          <a:solidFill>
            <a:schemeClr val="bg1"/>
          </a:solidFill>
          <a:ln w="12700" cap="flat">
            <a:noFill/>
            <a:prstDash val="solid"/>
            <a:miter/>
          </a:ln>
        </p:spPr>
        <p:txBody>
          <a:bodyPr rtlCol="0" anchor="ctr">
            <a:noAutofit/>
          </a:bodyPr>
          <a:lstStyle/>
          <a:p>
            <a:endParaRPr lang="en-US"/>
          </a:p>
        </p:txBody>
      </p:sp>
      <p:sp>
        <p:nvSpPr>
          <p:cNvPr id="43" name="Freeform 42">
            <a:extLst>
              <a:ext uri="{FF2B5EF4-FFF2-40B4-BE49-F238E27FC236}">
                <a16:creationId xmlns:a16="http://schemas.microsoft.com/office/drawing/2014/main" id="{95A24EF7-4DC3-4218-93BA-0733A9415E80}"/>
              </a:ext>
            </a:extLst>
          </p:cNvPr>
          <p:cNvSpPr/>
          <p:nvPr/>
        </p:nvSpPr>
        <p:spPr>
          <a:xfrm>
            <a:off x="7435149" y="5333365"/>
            <a:ext cx="2018443" cy="1074927"/>
          </a:xfrm>
          <a:custGeom>
            <a:avLst/>
            <a:gdLst>
              <a:gd name="connsiteX0" fmla="*/ 1962596 w 2018443"/>
              <a:gd name="connsiteY0" fmla="*/ 127 h 1074927"/>
              <a:gd name="connsiteX1" fmla="*/ 1046419 w 2018443"/>
              <a:gd name="connsiteY1" fmla="*/ 127 h 1074927"/>
              <a:gd name="connsiteX2" fmla="*/ 183962 w 2018443"/>
              <a:gd name="connsiteY2" fmla="*/ 536448 h 1074927"/>
              <a:gd name="connsiteX3" fmla="*/ 2987 w 2018443"/>
              <a:gd name="connsiteY3" fmla="*/ 1010412 h 1074927"/>
              <a:gd name="connsiteX4" fmla="*/ 48707 w 2018443"/>
              <a:gd name="connsiteY4" fmla="*/ 1074928 h 1074927"/>
              <a:gd name="connsiteX5" fmla="*/ 979617 w 2018443"/>
              <a:gd name="connsiteY5" fmla="*/ 1074928 h 1074927"/>
              <a:gd name="connsiteX6" fmla="*/ 1844360 w 2018443"/>
              <a:gd name="connsiteY6" fmla="*/ 487553 h 1074927"/>
              <a:gd name="connsiteX7" fmla="*/ 2015048 w 2018443"/>
              <a:gd name="connsiteY7" fmla="*/ 74168 h 1074927"/>
              <a:gd name="connsiteX8" fmla="*/ 1962469 w 2018443"/>
              <a:gd name="connsiteY8" fmla="*/ 0 h 1074927"/>
              <a:gd name="connsiteX9" fmla="*/ 1962469 w 2018443"/>
              <a:gd name="connsiteY9" fmla="*/ 0 h 1074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18443" h="1074927">
                <a:moveTo>
                  <a:pt x="1962596" y="127"/>
                </a:moveTo>
                <a:lnTo>
                  <a:pt x="1046419" y="127"/>
                </a:lnTo>
                <a:cubicBezTo>
                  <a:pt x="654751" y="127"/>
                  <a:pt x="321121" y="177292"/>
                  <a:pt x="183962" y="536448"/>
                </a:cubicBezTo>
                <a:lnTo>
                  <a:pt x="2987" y="1010412"/>
                </a:lnTo>
                <a:cubicBezTo>
                  <a:pt x="-8697" y="1040892"/>
                  <a:pt x="15432" y="1074928"/>
                  <a:pt x="48707" y="1074928"/>
                </a:cubicBezTo>
                <a:lnTo>
                  <a:pt x="979617" y="1074928"/>
                </a:lnTo>
                <a:cubicBezTo>
                  <a:pt x="1368491" y="1074928"/>
                  <a:pt x="1708216" y="844296"/>
                  <a:pt x="1844360" y="487553"/>
                </a:cubicBezTo>
                <a:lnTo>
                  <a:pt x="2015048" y="74168"/>
                </a:lnTo>
                <a:cubicBezTo>
                  <a:pt x="2028382" y="39116"/>
                  <a:pt x="2000696" y="0"/>
                  <a:pt x="1962469" y="0"/>
                </a:cubicBezTo>
                <a:lnTo>
                  <a:pt x="1962469" y="0"/>
                </a:lnTo>
                <a:close/>
              </a:path>
            </a:pathLst>
          </a:custGeom>
          <a:solidFill>
            <a:srgbClr val="8BC400"/>
          </a:solidFill>
          <a:ln w="12700" cap="flat">
            <a:noFill/>
            <a:prstDash val="solid"/>
            <a:miter/>
          </a:ln>
        </p:spPr>
        <p:txBody>
          <a:bodyPr rtlCol="0" anchor="ctr">
            <a:noAutofit/>
          </a:bodyPr>
          <a:lstStyle/>
          <a:p>
            <a:endParaRPr lang="en-US"/>
          </a:p>
        </p:txBody>
      </p:sp>
      <p:sp>
        <p:nvSpPr>
          <p:cNvPr id="45" name="Freeform 44">
            <a:extLst>
              <a:ext uri="{FF2B5EF4-FFF2-40B4-BE49-F238E27FC236}">
                <a16:creationId xmlns:a16="http://schemas.microsoft.com/office/drawing/2014/main" id="{E6735063-F6B1-EFE9-05F1-40F3044814C5}"/>
              </a:ext>
            </a:extLst>
          </p:cNvPr>
          <p:cNvSpPr/>
          <p:nvPr/>
        </p:nvSpPr>
        <p:spPr>
          <a:xfrm>
            <a:off x="3485212" y="5449696"/>
            <a:ext cx="1581855" cy="842391"/>
          </a:xfrm>
          <a:custGeom>
            <a:avLst/>
            <a:gdLst>
              <a:gd name="connsiteX0" fmla="*/ 1527097 w 1581855"/>
              <a:gd name="connsiteY0" fmla="*/ 50927 h 842391"/>
              <a:gd name="connsiteX1" fmla="*/ 1398318 w 1581855"/>
              <a:gd name="connsiteY1" fmla="*/ 362839 h 842391"/>
              <a:gd name="connsiteX2" fmla="*/ 1398065 w 1581855"/>
              <a:gd name="connsiteY2" fmla="*/ 363474 h 842391"/>
              <a:gd name="connsiteX3" fmla="*/ 1397810 w 1581855"/>
              <a:gd name="connsiteY3" fmla="*/ 364109 h 842391"/>
              <a:gd name="connsiteX4" fmla="*/ 767636 w 1581855"/>
              <a:gd name="connsiteY4" fmla="*/ 791718 h 842391"/>
              <a:gd name="connsiteX5" fmla="*/ 56691 w 1581855"/>
              <a:gd name="connsiteY5" fmla="*/ 791718 h 842391"/>
              <a:gd name="connsiteX6" fmla="*/ 191564 w 1581855"/>
              <a:gd name="connsiteY6" fmla="*/ 438658 h 842391"/>
              <a:gd name="connsiteX7" fmla="*/ 819960 w 1581855"/>
              <a:gd name="connsiteY7" fmla="*/ 51054 h 842391"/>
              <a:gd name="connsiteX8" fmla="*/ 1527097 w 1581855"/>
              <a:gd name="connsiteY8" fmla="*/ 51054 h 842391"/>
              <a:gd name="connsiteX9" fmla="*/ 1537891 w 1581855"/>
              <a:gd name="connsiteY9" fmla="*/ 127 h 842391"/>
              <a:gd name="connsiteX10" fmla="*/ 819960 w 1581855"/>
              <a:gd name="connsiteY10" fmla="*/ 127 h 842391"/>
              <a:gd name="connsiteX11" fmla="*/ 144193 w 1581855"/>
              <a:gd name="connsiteY11" fmla="*/ 420370 h 842391"/>
              <a:gd name="connsiteX12" fmla="*/ 2334 w 1581855"/>
              <a:gd name="connsiteY12" fmla="*/ 791845 h 842391"/>
              <a:gd name="connsiteX13" fmla="*/ 38148 w 1581855"/>
              <a:gd name="connsiteY13" fmla="*/ 842391 h 842391"/>
              <a:gd name="connsiteX14" fmla="*/ 767636 w 1581855"/>
              <a:gd name="connsiteY14" fmla="*/ 842391 h 842391"/>
              <a:gd name="connsiteX15" fmla="*/ 1445309 w 1581855"/>
              <a:gd name="connsiteY15" fmla="*/ 382143 h 842391"/>
              <a:gd name="connsiteX16" fmla="*/ 1579166 w 1581855"/>
              <a:gd name="connsiteY16" fmla="*/ 58166 h 842391"/>
              <a:gd name="connsiteX17" fmla="*/ 1538018 w 1581855"/>
              <a:gd name="connsiteY17" fmla="*/ 0 h 842391"/>
              <a:gd name="connsiteX18" fmla="*/ 1538018 w 1581855"/>
              <a:gd name="connsiteY18" fmla="*/ 0 h 842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581855" h="842391">
                <a:moveTo>
                  <a:pt x="1527097" y="50927"/>
                </a:moveTo>
                <a:lnTo>
                  <a:pt x="1398318" y="362839"/>
                </a:lnTo>
                <a:lnTo>
                  <a:pt x="1398065" y="363474"/>
                </a:lnTo>
                <a:lnTo>
                  <a:pt x="1397810" y="364109"/>
                </a:lnTo>
                <a:cubicBezTo>
                  <a:pt x="1298623" y="623824"/>
                  <a:pt x="1051228" y="791718"/>
                  <a:pt x="767636" y="791718"/>
                </a:cubicBezTo>
                <a:lnTo>
                  <a:pt x="56691" y="791718"/>
                </a:lnTo>
                <a:lnTo>
                  <a:pt x="191564" y="438658"/>
                </a:lnTo>
                <a:cubicBezTo>
                  <a:pt x="285672" y="192278"/>
                  <a:pt x="514652" y="51054"/>
                  <a:pt x="819960" y="51054"/>
                </a:cubicBezTo>
                <a:lnTo>
                  <a:pt x="1527097" y="51054"/>
                </a:lnTo>
                <a:moveTo>
                  <a:pt x="1537891" y="127"/>
                </a:moveTo>
                <a:lnTo>
                  <a:pt x="819960" y="127"/>
                </a:lnTo>
                <a:cubicBezTo>
                  <a:pt x="513001" y="127"/>
                  <a:pt x="251635" y="138938"/>
                  <a:pt x="144193" y="420370"/>
                </a:cubicBezTo>
                <a:lnTo>
                  <a:pt x="2334" y="791845"/>
                </a:lnTo>
                <a:cubicBezTo>
                  <a:pt x="-6809" y="815721"/>
                  <a:pt x="12113" y="842391"/>
                  <a:pt x="38148" y="842391"/>
                </a:cubicBezTo>
                <a:lnTo>
                  <a:pt x="767636" y="842391"/>
                </a:lnTo>
                <a:cubicBezTo>
                  <a:pt x="1072436" y="842391"/>
                  <a:pt x="1338501" y="661670"/>
                  <a:pt x="1445309" y="382143"/>
                </a:cubicBezTo>
                <a:lnTo>
                  <a:pt x="1579166" y="58166"/>
                </a:lnTo>
                <a:cubicBezTo>
                  <a:pt x="1589707" y="30734"/>
                  <a:pt x="1567863" y="0"/>
                  <a:pt x="1538018" y="0"/>
                </a:cubicBezTo>
                <a:lnTo>
                  <a:pt x="1538018" y="0"/>
                </a:lnTo>
                <a:close/>
              </a:path>
            </a:pathLst>
          </a:custGeom>
          <a:solidFill>
            <a:srgbClr val="012169"/>
          </a:solidFill>
          <a:ln w="12700" cap="flat">
            <a:noFill/>
            <a:prstDash val="solid"/>
            <a:miter/>
          </a:ln>
        </p:spPr>
        <p:txBody>
          <a:bodyPr rtlCol="0" anchor="ctr">
            <a:noAutofit/>
          </a:bodyPr>
          <a:lstStyle/>
          <a:p>
            <a:endParaRPr lang="en-US"/>
          </a:p>
        </p:txBody>
      </p:sp>
      <p:sp>
        <p:nvSpPr>
          <p:cNvPr id="46" name="Freeform 45">
            <a:extLst>
              <a:ext uri="{FF2B5EF4-FFF2-40B4-BE49-F238E27FC236}">
                <a16:creationId xmlns:a16="http://schemas.microsoft.com/office/drawing/2014/main" id="{1D53AB5E-1348-ED83-E8C6-BAF05A63D213}"/>
              </a:ext>
            </a:extLst>
          </p:cNvPr>
          <p:cNvSpPr/>
          <p:nvPr/>
        </p:nvSpPr>
        <p:spPr>
          <a:xfrm>
            <a:off x="11817682" y="5575808"/>
            <a:ext cx="374062" cy="716279"/>
          </a:xfrm>
          <a:custGeom>
            <a:avLst/>
            <a:gdLst>
              <a:gd name="connsiteX0" fmla="*/ 374063 w 374062"/>
              <a:gd name="connsiteY0" fmla="*/ 0 h 716279"/>
              <a:gd name="connsiteX1" fmla="*/ 144193 w 374062"/>
              <a:gd name="connsiteY1" fmla="*/ 294259 h 716279"/>
              <a:gd name="connsiteX2" fmla="*/ 2334 w 374062"/>
              <a:gd name="connsiteY2" fmla="*/ 665734 h 716279"/>
              <a:gd name="connsiteX3" fmla="*/ 38149 w 374062"/>
              <a:gd name="connsiteY3" fmla="*/ 716280 h 716279"/>
              <a:gd name="connsiteX4" fmla="*/ 373936 w 374062"/>
              <a:gd name="connsiteY4" fmla="*/ 716280 h 716279"/>
              <a:gd name="connsiteX5" fmla="*/ 373936 w 374062"/>
              <a:gd name="connsiteY5" fmla="*/ 0 h 7162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4062" h="716279">
                <a:moveTo>
                  <a:pt x="374063" y="0"/>
                </a:moveTo>
                <a:cubicBezTo>
                  <a:pt x="272717" y="69342"/>
                  <a:pt x="192834" y="167132"/>
                  <a:pt x="144193" y="294259"/>
                </a:cubicBezTo>
                <a:lnTo>
                  <a:pt x="2334" y="665734"/>
                </a:lnTo>
                <a:cubicBezTo>
                  <a:pt x="-6810" y="689610"/>
                  <a:pt x="12113" y="716280"/>
                  <a:pt x="38149" y="716280"/>
                </a:cubicBezTo>
                <a:lnTo>
                  <a:pt x="373936" y="716280"/>
                </a:lnTo>
                <a:lnTo>
                  <a:pt x="373936" y="0"/>
                </a:lnTo>
                <a:close/>
              </a:path>
            </a:pathLst>
          </a:custGeom>
          <a:solidFill>
            <a:srgbClr val="012169"/>
          </a:solidFill>
          <a:ln w="12700" cap="flat">
            <a:noFill/>
            <a:prstDash val="solid"/>
            <a:miter/>
          </a:ln>
        </p:spPr>
        <p:txBody>
          <a:bodyPr rtlCol="0" anchor="ctr">
            <a:noAutofit/>
          </a:bodyPr>
          <a:lstStyle/>
          <a:p>
            <a:endParaRPr lang="en-US"/>
          </a:p>
        </p:txBody>
      </p:sp>
      <p:sp>
        <p:nvSpPr>
          <p:cNvPr id="47" name="Freeform 46">
            <a:extLst>
              <a:ext uri="{FF2B5EF4-FFF2-40B4-BE49-F238E27FC236}">
                <a16:creationId xmlns:a16="http://schemas.microsoft.com/office/drawing/2014/main" id="{D85AEAC5-C3F6-0A8B-6C1C-E354F8BC0315}"/>
              </a:ext>
            </a:extLst>
          </p:cNvPr>
          <p:cNvSpPr/>
          <p:nvPr/>
        </p:nvSpPr>
        <p:spPr>
          <a:xfrm>
            <a:off x="0" y="5333491"/>
            <a:ext cx="1121122" cy="1074928"/>
          </a:xfrm>
          <a:custGeom>
            <a:avLst/>
            <a:gdLst>
              <a:gd name="connsiteX0" fmla="*/ 1065149 w 1121122"/>
              <a:gd name="connsiteY0" fmla="*/ 0 h 1074928"/>
              <a:gd name="connsiteX1" fmla="*/ 148971 w 1121122"/>
              <a:gd name="connsiteY1" fmla="*/ 0 h 1074928"/>
              <a:gd name="connsiteX2" fmla="*/ 0 w 1121122"/>
              <a:gd name="connsiteY2" fmla="*/ 9017 h 1074928"/>
              <a:gd name="connsiteX3" fmla="*/ 0 w 1121122"/>
              <a:gd name="connsiteY3" fmla="*/ 60071 h 1074928"/>
              <a:gd name="connsiteX4" fmla="*/ 148971 w 1121122"/>
              <a:gd name="connsiteY4" fmla="*/ 50800 h 1074928"/>
              <a:gd name="connsiteX5" fmla="*/ 1065149 w 1121122"/>
              <a:gd name="connsiteY5" fmla="*/ 50800 h 1074928"/>
              <a:gd name="connsiteX6" fmla="*/ 1069340 w 1121122"/>
              <a:gd name="connsiteY6" fmla="*/ 53467 h 1074928"/>
              <a:gd name="connsiteX7" fmla="*/ 1070229 w 1121122"/>
              <a:gd name="connsiteY7" fmla="*/ 56007 h 1074928"/>
              <a:gd name="connsiteX8" fmla="*/ 899922 w 1121122"/>
              <a:gd name="connsiteY8" fmla="*/ 468249 h 1074928"/>
              <a:gd name="connsiteX9" fmla="*/ 899668 w 1121122"/>
              <a:gd name="connsiteY9" fmla="*/ 468884 h 1074928"/>
              <a:gd name="connsiteX10" fmla="*/ 899414 w 1121122"/>
              <a:gd name="connsiteY10" fmla="*/ 469519 h 1074928"/>
              <a:gd name="connsiteX11" fmla="*/ 82169 w 1121122"/>
              <a:gd name="connsiteY11" fmla="*/ 1024128 h 1074928"/>
              <a:gd name="connsiteX12" fmla="*/ 0 w 1121122"/>
              <a:gd name="connsiteY12" fmla="*/ 1024128 h 1074928"/>
              <a:gd name="connsiteX13" fmla="*/ 0 w 1121122"/>
              <a:gd name="connsiteY13" fmla="*/ 1074928 h 1074928"/>
              <a:gd name="connsiteX14" fmla="*/ 82296 w 1121122"/>
              <a:gd name="connsiteY14" fmla="*/ 1074928 h 1074928"/>
              <a:gd name="connsiteX15" fmla="*/ 947039 w 1121122"/>
              <a:gd name="connsiteY15" fmla="*/ 487553 h 1074928"/>
              <a:gd name="connsiteX16" fmla="*/ 1117727 w 1121122"/>
              <a:gd name="connsiteY16" fmla="*/ 74168 h 1074928"/>
              <a:gd name="connsiteX17" fmla="*/ 1065149 w 1121122"/>
              <a:gd name="connsiteY17" fmla="*/ 0 h 1074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21122" h="1074928">
                <a:moveTo>
                  <a:pt x="1065149" y="0"/>
                </a:moveTo>
                <a:lnTo>
                  <a:pt x="148971" y="0"/>
                </a:lnTo>
                <a:cubicBezTo>
                  <a:pt x="98171" y="0"/>
                  <a:pt x="48514" y="3048"/>
                  <a:pt x="0" y="9017"/>
                </a:cubicBezTo>
                <a:lnTo>
                  <a:pt x="0" y="60071"/>
                </a:lnTo>
                <a:cubicBezTo>
                  <a:pt x="47879" y="53975"/>
                  <a:pt x="97663" y="50800"/>
                  <a:pt x="148971" y="50800"/>
                </a:cubicBezTo>
                <a:lnTo>
                  <a:pt x="1065149" y="50800"/>
                </a:lnTo>
                <a:cubicBezTo>
                  <a:pt x="1067308" y="50800"/>
                  <a:pt x="1068832" y="52578"/>
                  <a:pt x="1069340" y="53467"/>
                </a:cubicBezTo>
                <a:cubicBezTo>
                  <a:pt x="1069848" y="54229"/>
                  <a:pt x="1070356" y="55372"/>
                  <a:pt x="1070229" y="56007"/>
                </a:cubicBezTo>
                <a:lnTo>
                  <a:pt x="899922" y="468249"/>
                </a:lnTo>
                <a:lnTo>
                  <a:pt x="899668" y="468884"/>
                </a:lnTo>
                <a:lnTo>
                  <a:pt x="899414" y="469519"/>
                </a:lnTo>
                <a:cubicBezTo>
                  <a:pt x="770763" y="806450"/>
                  <a:pt x="449961" y="1024128"/>
                  <a:pt x="82169" y="1024128"/>
                </a:cubicBezTo>
                <a:lnTo>
                  <a:pt x="0" y="1024128"/>
                </a:lnTo>
                <a:lnTo>
                  <a:pt x="0" y="1074928"/>
                </a:lnTo>
                <a:lnTo>
                  <a:pt x="82296" y="1074928"/>
                </a:lnTo>
                <a:cubicBezTo>
                  <a:pt x="471170" y="1074928"/>
                  <a:pt x="810895" y="844296"/>
                  <a:pt x="947039" y="487553"/>
                </a:cubicBezTo>
                <a:lnTo>
                  <a:pt x="1117727" y="74168"/>
                </a:lnTo>
                <a:cubicBezTo>
                  <a:pt x="1131062" y="39116"/>
                  <a:pt x="1103376" y="0"/>
                  <a:pt x="1065149" y="0"/>
                </a:cubicBezTo>
                <a:close/>
              </a:path>
            </a:pathLst>
          </a:custGeom>
          <a:solidFill>
            <a:srgbClr val="8BC400"/>
          </a:solidFill>
          <a:ln w="12700" cap="flat">
            <a:noFill/>
            <a:prstDash val="solid"/>
            <a:miter/>
          </a:ln>
        </p:spPr>
        <p:txBody>
          <a:bodyPr rtlCol="0" anchor="ctr">
            <a:noAutofit/>
          </a:bodyPr>
          <a:lstStyle/>
          <a:p>
            <a:endParaRPr lang="en-US"/>
          </a:p>
        </p:txBody>
      </p:sp>
      <p:sp>
        <p:nvSpPr>
          <p:cNvPr id="156" name="Rectangle 155" hidden="1">
            <a:extLst>
              <a:ext uri="{FF2B5EF4-FFF2-40B4-BE49-F238E27FC236}">
                <a16:creationId xmlns:a16="http://schemas.microsoft.com/office/drawing/2014/main" id="{251A158C-728C-2BC9-D46F-F9F692AB200A}"/>
              </a:ext>
            </a:extLst>
          </p:cNvPr>
          <p:cNvSpPr/>
          <p:nvPr userDrawn="1"/>
        </p:nvSpPr>
        <p:spPr>
          <a:xfrm>
            <a:off x="0" y="-15481"/>
            <a:ext cx="12192000" cy="6888727"/>
          </a:xfrm>
          <a:prstGeom prst="rect">
            <a:avLst/>
          </a:prstGeom>
          <a:solidFill>
            <a:schemeClr val="bg1"/>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Proprietary Statement">
            <a:extLst>
              <a:ext uri="{FF2B5EF4-FFF2-40B4-BE49-F238E27FC236}">
                <a16:creationId xmlns:a16="http://schemas.microsoft.com/office/drawing/2014/main" id="{52A3AED5-9705-733E-BA45-E192566ECCDA}"/>
              </a:ext>
            </a:extLst>
          </p:cNvPr>
          <p:cNvSpPr txBox="1"/>
          <p:nvPr userDrawn="1"/>
        </p:nvSpPr>
        <p:spPr>
          <a:xfrm rot="5400000">
            <a:off x="11015684" y="1173468"/>
            <a:ext cx="1949939" cy="275129"/>
          </a:xfrm>
          <a:prstGeom prst="rect">
            <a:avLst/>
          </a:prstGeom>
          <a:noFill/>
        </p:spPr>
        <p:txBody>
          <a:bodyPr wrap="square" rtlCol="0">
            <a:noAutofit/>
          </a:bodyPr>
          <a:lstStyle/>
          <a:p>
            <a:r>
              <a:rPr lang="en-US" sz="800">
                <a:solidFill>
                  <a:srgbClr val="012169"/>
                </a:solidFill>
                <a:latin typeface="+mn-lt"/>
                <a:cs typeface="Calibri" panose="020F0502020204030204" pitchFamily="34" charset="0"/>
              </a:rPr>
              <a:t>Proprietary business information of ADM.</a:t>
            </a:r>
          </a:p>
        </p:txBody>
      </p:sp>
      <p:sp>
        <p:nvSpPr>
          <p:cNvPr id="52" name="Picture Placeholder 51">
            <a:extLst>
              <a:ext uri="{FF2B5EF4-FFF2-40B4-BE49-F238E27FC236}">
                <a16:creationId xmlns:a16="http://schemas.microsoft.com/office/drawing/2014/main" id="{75827135-F037-9A4F-80E7-C44B02E90CA7}"/>
              </a:ext>
            </a:extLst>
          </p:cNvPr>
          <p:cNvSpPr>
            <a:spLocks noGrp="1"/>
          </p:cNvSpPr>
          <p:nvPr>
            <p:ph type="pic" sz="quarter" idx="23"/>
          </p:nvPr>
        </p:nvSpPr>
        <p:spPr>
          <a:xfrm>
            <a:off x="1075176" y="5227954"/>
            <a:ext cx="2414421" cy="1285748"/>
          </a:xfrm>
          <a:custGeom>
            <a:avLst/>
            <a:gdLst>
              <a:gd name="connsiteX0" fmla="*/ 2347475 w 2414421"/>
              <a:gd name="connsiteY0" fmla="*/ 0 h 1285748"/>
              <a:gd name="connsiteX1" fmla="*/ 2410340 w 2414421"/>
              <a:gd name="connsiteY1" fmla="*/ 88773 h 1285748"/>
              <a:gd name="connsiteX2" fmla="*/ 2206124 w 2414421"/>
              <a:gd name="connsiteY2" fmla="*/ 583184 h 1285748"/>
              <a:gd name="connsiteX3" fmla="*/ 1171836 w 2414421"/>
              <a:gd name="connsiteY3" fmla="*/ 1285748 h 1285748"/>
              <a:gd name="connsiteX4" fmla="*/ 58300 w 2414421"/>
              <a:gd name="connsiteY4" fmla="*/ 1285748 h 1285748"/>
              <a:gd name="connsiteX5" fmla="*/ 3563 w 2414421"/>
              <a:gd name="connsiteY5" fmla="*/ 1208532 h 1285748"/>
              <a:gd name="connsiteX6" fmla="*/ 220098 w 2414421"/>
              <a:gd name="connsiteY6" fmla="*/ 641604 h 1285748"/>
              <a:gd name="connsiteX7" fmla="*/ 1251592 w 2414421"/>
              <a:gd name="connsiteY7" fmla="*/ 127 h 1285748"/>
              <a:gd name="connsiteX8" fmla="*/ 2347475 w 2414421"/>
              <a:gd name="connsiteY8" fmla="*/ 127 h 12857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14421" h="1285748">
                <a:moveTo>
                  <a:pt x="2347475" y="0"/>
                </a:moveTo>
                <a:cubicBezTo>
                  <a:pt x="2393195" y="0"/>
                  <a:pt x="2426342" y="46863"/>
                  <a:pt x="2410340" y="88773"/>
                </a:cubicBezTo>
                <a:lnTo>
                  <a:pt x="2206124" y="583184"/>
                </a:lnTo>
                <a:cubicBezTo>
                  <a:pt x="2043310" y="1009777"/>
                  <a:pt x="1637037" y="1285748"/>
                  <a:pt x="1171836" y="1285748"/>
                </a:cubicBezTo>
                <a:lnTo>
                  <a:pt x="58300" y="1285748"/>
                </a:lnTo>
                <a:cubicBezTo>
                  <a:pt x="18549" y="1285748"/>
                  <a:pt x="-10407" y="1244981"/>
                  <a:pt x="3563" y="1208532"/>
                </a:cubicBezTo>
                <a:lnTo>
                  <a:pt x="220098" y="641604"/>
                </a:lnTo>
                <a:cubicBezTo>
                  <a:pt x="384055" y="212090"/>
                  <a:pt x="783089" y="127"/>
                  <a:pt x="1251592" y="127"/>
                </a:cubicBezTo>
                <a:lnTo>
                  <a:pt x="2347475" y="127"/>
                </a:lnTo>
                <a:close/>
              </a:path>
            </a:pathLst>
          </a:custGeom>
          <a:pattFill prst="pct20">
            <a:fgClr>
              <a:srgbClr val="012169"/>
            </a:fgClr>
            <a:bgClr>
              <a:schemeClr val="bg1"/>
            </a:bgClr>
          </a:pattFill>
        </p:spPr>
        <p:txBody>
          <a:bodyPr wrap="square" anchor="ctr">
            <a:noAutofit/>
          </a:bodyPr>
          <a:lstStyle>
            <a:lvl1pPr marL="0" indent="0" algn="ctr">
              <a:buNone/>
              <a:defRPr sz="1000" b="1">
                <a:solidFill>
                  <a:srgbClr val="012169"/>
                </a:solidFill>
                <a:latin typeface="Calibri" panose="020F0502020204030204" pitchFamily="34" charset="0"/>
                <a:cs typeface="Calibri" panose="020F0502020204030204" pitchFamily="34" charset="0"/>
              </a:defRPr>
            </a:lvl1pPr>
          </a:lstStyle>
          <a:p>
            <a:r>
              <a:rPr lang="en-US"/>
              <a:t>Click icon to add picture</a:t>
            </a:r>
          </a:p>
        </p:txBody>
      </p:sp>
      <p:sp>
        <p:nvSpPr>
          <p:cNvPr id="53" name="Picture Placeholder 52">
            <a:extLst>
              <a:ext uri="{FF2B5EF4-FFF2-40B4-BE49-F238E27FC236}">
                <a16:creationId xmlns:a16="http://schemas.microsoft.com/office/drawing/2014/main" id="{BB3BB8D8-2DF5-5049-E759-60C3B9B9850D}"/>
              </a:ext>
            </a:extLst>
          </p:cNvPr>
          <p:cNvSpPr>
            <a:spLocks noGrp="1"/>
          </p:cNvSpPr>
          <p:nvPr>
            <p:ph type="pic" sz="quarter" idx="24"/>
          </p:nvPr>
        </p:nvSpPr>
        <p:spPr>
          <a:xfrm>
            <a:off x="5066913" y="5227954"/>
            <a:ext cx="2414421" cy="1285748"/>
          </a:xfrm>
          <a:custGeom>
            <a:avLst/>
            <a:gdLst>
              <a:gd name="connsiteX0" fmla="*/ 2347475 w 2414421"/>
              <a:gd name="connsiteY0" fmla="*/ 0 h 1285748"/>
              <a:gd name="connsiteX1" fmla="*/ 2410340 w 2414421"/>
              <a:gd name="connsiteY1" fmla="*/ 88773 h 1285748"/>
              <a:gd name="connsiteX2" fmla="*/ 2206124 w 2414421"/>
              <a:gd name="connsiteY2" fmla="*/ 583184 h 1285748"/>
              <a:gd name="connsiteX3" fmla="*/ 1171836 w 2414421"/>
              <a:gd name="connsiteY3" fmla="*/ 1285748 h 1285748"/>
              <a:gd name="connsiteX4" fmla="*/ 58300 w 2414421"/>
              <a:gd name="connsiteY4" fmla="*/ 1285748 h 1285748"/>
              <a:gd name="connsiteX5" fmla="*/ 3563 w 2414421"/>
              <a:gd name="connsiteY5" fmla="*/ 1208532 h 1285748"/>
              <a:gd name="connsiteX6" fmla="*/ 220098 w 2414421"/>
              <a:gd name="connsiteY6" fmla="*/ 641604 h 1285748"/>
              <a:gd name="connsiteX7" fmla="*/ 1251592 w 2414421"/>
              <a:gd name="connsiteY7" fmla="*/ 127 h 1285748"/>
              <a:gd name="connsiteX8" fmla="*/ 2347475 w 2414421"/>
              <a:gd name="connsiteY8" fmla="*/ 127 h 12857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14421" h="1285748">
                <a:moveTo>
                  <a:pt x="2347475" y="0"/>
                </a:moveTo>
                <a:cubicBezTo>
                  <a:pt x="2393195" y="0"/>
                  <a:pt x="2426342" y="46863"/>
                  <a:pt x="2410340" y="88773"/>
                </a:cubicBezTo>
                <a:lnTo>
                  <a:pt x="2206124" y="583184"/>
                </a:lnTo>
                <a:cubicBezTo>
                  <a:pt x="2043310" y="1009777"/>
                  <a:pt x="1637037" y="1285748"/>
                  <a:pt x="1171836" y="1285748"/>
                </a:cubicBezTo>
                <a:lnTo>
                  <a:pt x="58300" y="1285748"/>
                </a:lnTo>
                <a:cubicBezTo>
                  <a:pt x="18549" y="1285748"/>
                  <a:pt x="-10407" y="1244981"/>
                  <a:pt x="3563" y="1208532"/>
                </a:cubicBezTo>
                <a:lnTo>
                  <a:pt x="220098" y="641604"/>
                </a:lnTo>
                <a:cubicBezTo>
                  <a:pt x="384055" y="212090"/>
                  <a:pt x="783089" y="127"/>
                  <a:pt x="1251592" y="127"/>
                </a:cubicBezTo>
                <a:lnTo>
                  <a:pt x="2347475" y="127"/>
                </a:lnTo>
                <a:close/>
              </a:path>
            </a:pathLst>
          </a:custGeom>
          <a:pattFill prst="pct20">
            <a:fgClr>
              <a:srgbClr val="012169"/>
            </a:fgClr>
            <a:bgClr>
              <a:schemeClr val="bg1"/>
            </a:bgClr>
          </a:pattFill>
        </p:spPr>
        <p:txBody>
          <a:bodyPr wrap="square" anchor="ctr">
            <a:noAutofit/>
          </a:bodyPr>
          <a:lstStyle>
            <a:lvl1pPr marL="0" indent="0" algn="ctr">
              <a:buNone/>
              <a:defRPr sz="1000" b="1">
                <a:solidFill>
                  <a:srgbClr val="012169"/>
                </a:solidFill>
                <a:latin typeface="Calibri" panose="020F0502020204030204" pitchFamily="34" charset="0"/>
                <a:cs typeface="Calibri" panose="020F0502020204030204" pitchFamily="34" charset="0"/>
              </a:defRPr>
            </a:lvl1pPr>
          </a:lstStyle>
          <a:p>
            <a:r>
              <a:rPr lang="en-US"/>
              <a:t>Click icon to add picture</a:t>
            </a:r>
          </a:p>
        </p:txBody>
      </p:sp>
      <p:sp>
        <p:nvSpPr>
          <p:cNvPr id="54" name="Picture Placeholder 53">
            <a:extLst>
              <a:ext uri="{FF2B5EF4-FFF2-40B4-BE49-F238E27FC236}">
                <a16:creationId xmlns:a16="http://schemas.microsoft.com/office/drawing/2014/main" id="{88EE3846-733C-14E5-66DE-17D431D9D8EB}"/>
              </a:ext>
            </a:extLst>
          </p:cNvPr>
          <p:cNvSpPr>
            <a:spLocks noGrp="1"/>
          </p:cNvSpPr>
          <p:nvPr>
            <p:ph type="pic" sz="quarter" idx="25"/>
          </p:nvPr>
        </p:nvSpPr>
        <p:spPr>
          <a:xfrm>
            <a:off x="9407646" y="5227954"/>
            <a:ext cx="2414421" cy="1285748"/>
          </a:xfrm>
          <a:custGeom>
            <a:avLst/>
            <a:gdLst>
              <a:gd name="connsiteX0" fmla="*/ 2347475 w 2414421"/>
              <a:gd name="connsiteY0" fmla="*/ 0 h 1285748"/>
              <a:gd name="connsiteX1" fmla="*/ 2410340 w 2414421"/>
              <a:gd name="connsiteY1" fmla="*/ 88773 h 1285748"/>
              <a:gd name="connsiteX2" fmla="*/ 2206124 w 2414421"/>
              <a:gd name="connsiteY2" fmla="*/ 583184 h 1285748"/>
              <a:gd name="connsiteX3" fmla="*/ 1171836 w 2414421"/>
              <a:gd name="connsiteY3" fmla="*/ 1285748 h 1285748"/>
              <a:gd name="connsiteX4" fmla="*/ 58300 w 2414421"/>
              <a:gd name="connsiteY4" fmla="*/ 1285748 h 1285748"/>
              <a:gd name="connsiteX5" fmla="*/ 3563 w 2414421"/>
              <a:gd name="connsiteY5" fmla="*/ 1208532 h 1285748"/>
              <a:gd name="connsiteX6" fmla="*/ 220098 w 2414421"/>
              <a:gd name="connsiteY6" fmla="*/ 641604 h 1285748"/>
              <a:gd name="connsiteX7" fmla="*/ 1251592 w 2414421"/>
              <a:gd name="connsiteY7" fmla="*/ 127 h 1285748"/>
              <a:gd name="connsiteX8" fmla="*/ 2347475 w 2414421"/>
              <a:gd name="connsiteY8" fmla="*/ 127 h 12857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14421" h="1285748">
                <a:moveTo>
                  <a:pt x="2347475" y="0"/>
                </a:moveTo>
                <a:cubicBezTo>
                  <a:pt x="2393195" y="0"/>
                  <a:pt x="2426342" y="46863"/>
                  <a:pt x="2410340" y="88773"/>
                </a:cubicBezTo>
                <a:lnTo>
                  <a:pt x="2206124" y="583184"/>
                </a:lnTo>
                <a:cubicBezTo>
                  <a:pt x="2043310" y="1009777"/>
                  <a:pt x="1637037" y="1285748"/>
                  <a:pt x="1171836" y="1285748"/>
                </a:cubicBezTo>
                <a:lnTo>
                  <a:pt x="58300" y="1285748"/>
                </a:lnTo>
                <a:cubicBezTo>
                  <a:pt x="18549" y="1285748"/>
                  <a:pt x="-10407" y="1244981"/>
                  <a:pt x="3563" y="1208532"/>
                </a:cubicBezTo>
                <a:lnTo>
                  <a:pt x="220098" y="641604"/>
                </a:lnTo>
                <a:cubicBezTo>
                  <a:pt x="384055" y="212090"/>
                  <a:pt x="783089" y="127"/>
                  <a:pt x="1251592" y="127"/>
                </a:cubicBezTo>
                <a:lnTo>
                  <a:pt x="2347475" y="127"/>
                </a:lnTo>
                <a:close/>
              </a:path>
            </a:pathLst>
          </a:custGeom>
          <a:pattFill prst="pct20">
            <a:fgClr>
              <a:srgbClr val="012169"/>
            </a:fgClr>
            <a:bgClr>
              <a:schemeClr val="bg1"/>
            </a:bgClr>
          </a:pattFill>
        </p:spPr>
        <p:txBody>
          <a:bodyPr wrap="square" anchor="ctr">
            <a:noAutofit/>
          </a:bodyPr>
          <a:lstStyle>
            <a:lvl1pPr marL="0" indent="0" algn="ctr">
              <a:buNone/>
              <a:defRPr sz="1000" b="1">
                <a:solidFill>
                  <a:srgbClr val="012169"/>
                </a:solidFill>
                <a:latin typeface="Calibri" panose="020F0502020204030204" pitchFamily="34" charset="0"/>
                <a:cs typeface="Calibri" panose="020F0502020204030204" pitchFamily="34" charset="0"/>
              </a:defRPr>
            </a:lvl1pPr>
          </a:lstStyle>
          <a:p>
            <a:r>
              <a:rPr lang="en-US"/>
              <a:t>Click icon to add picture</a:t>
            </a:r>
          </a:p>
        </p:txBody>
      </p:sp>
      <p:sp>
        <p:nvSpPr>
          <p:cNvPr id="2" name="Page Number">
            <a:extLst>
              <a:ext uri="{FF2B5EF4-FFF2-40B4-BE49-F238E27FC236}">
                <a16:creationId xmlns:a16="http://schemas.microsoft.com/office/drawing/2014/main" id="{4F60705B-6F8C-51FB-5233-69D6A2D3EEF2}"/>
              </a:ext>
            </a:extLst>
          </p:cNvPr>
          <p:cNvSpPr txBox="1"/>
          <p:nvPr userDrawn="1"/>
        </p:nvSpPr>
        <p:spPr>
          <a:xfrm>
            <a:off x="11725057" y="76801"/>
            <a:ext cx="583933" cy="153888"/>
          </a:xfrm>
          <a:prstGeom prst="rect">
            <a:avLst/>
          </a:prstGeom>
          <a:noFill/>
        </p:spPr>
        <p:txBody>
          <a:bodyPr wrap="square" lIns="0" tIns="0" rIns="0" bIns="0" rtlCol="0" anchor="ctr" anchorCtr="0">
            <a:noAutofit/>
          </a:bodyPr>
          <a:lstStyle/>
          <a:p>
            <a:pPr algn="ctr"/>
            <a:fld id="{B49023F9-1F1A-4EC8-9204-C35E5AB6C15C}" type="slidenum">
              <a:rPr lang="en-US" sz="1000" smtClean="0">
                <a:solidFill>
                  <a:srgbClr val="012169"/>
                </a:solidFill>
                <a:latin typeface="+mj-lt"/>
              </a:rPr>
              <a:pPr algn="ctr"/>
              <a:t>‹#›</a:t>
            </a:fld>
            <a:endParaRPr lang="en-US" sz="1000">
              <a:solidFill>
                <a:srgbClr val="012169"/>
              </a:solidFill>
              <a:latin typeface="+mj-lt"/>
            </a:endParaRPr>
          </a:p>
        </p:txBody>
      </p:sp>
      <p:sp>
        <p:nvSpPr>
          <p:cNvPr id="14" name="Copy">
            <a:extLst>
              <a:ext uri="{FF2B5EF4-FFF2-40B4-BE49-F238E27FC236}">
                <a16:creationId xmlns:a16="http://schemas.microsoft.com/office/drawing/2014/main" id="{49D6E2CA-525D-35A5-A80D-5292F84AB4EE}"/>
              </a:ext>
            </a:extLst>
          </p:cNvPr>
          <p:cNvSpPr>
            <a:spLocks noGrp="1"/>
          </p:cNvSpPr>
          <p:nvPr>
            <p:ph type="body" sz="quarter" idx="36" hasCustomPrompt="1"/>
          </p:nvPr>
        </p:nvSpPr>
        <p:spPr>
          <a:xfrm>
            <a:off x="350697" y="1430742"/>
            <a:ext cx="5581280" cy="3452913"/>
          </a:xfrm>
          <a:prstGeom prst="rect">
            <a:avLst/>
          </a:prstGeom>
        </p:spPr>
        <p:txBody>
          <a:bodyPr lIns="0" tIns="0" rIns="0" bIns="0" anchor="t">
            <a:noAutofit/>
          </a:bodyPr>
          <a:lstStyle>
            <a:lvl1pPr marL="0" indent="0">
              <a:lnSpc>
                <a:spcPct val="100000"/>
              </a:lnSpc>
              <a:spcBef>
                <a:spcPts val="0"/>
              </a:spcBef>
              <a:buFont typeface="Arial" panose="020B0604020202020204" pitchFamily="34" charset="0"/>
              <a:buNone/>
              <a:defRPr sz="2000" b="0" i="0">
                <a:solidFill>
                  <a:srgbClr val="012169"/>
                </a:solidFill>
                <a:latin typeface="+mn-lt"/>
                <a:cs typeface="Calibri" panose="020F0502020204030204" pitchFamily="34" charset="0"/>
              </a:defRPr>
            </a:lvl1pPr>
            <a:lvl2pPr marL="290513" indent="-163513">
              <a:lnSpc>
                <a:spcPct val="100000"/>
              </a:lnSpc>
              <a:buFont typeface="Courier New" panose="02070309020205020404" pitchFamily="49" charset="0"/>
              <a:buChar char="o"/>
              <a:tabLst/>
              <a:defRPr sz="1400" b="1">
                <a:solidFill>
                  <a:srgbClr val="012169"/>
                </a:solidFill>
                <a:latin typeface="+mn-lt"/>
                <a:cs typeface="Calibri" panose="020F0502020204030204" pitchFamily="34" charset="0"/>
              </a:defRPr>
            </a:lvl2pPr>
            <a:lvl3pPr marL="523875" indent="-163513">
              <a:lnSpc>
                <a:spcPct val="100000"/>
              </a:lnSpc>
              <a:buFont typeface="Wingdings" pitchFamily="2" charset="2"/>
              <a:buChar char="§"/>
              <a:tabLst/>
              <a:defRPr sz="1400">
                <a:solidFill>
                  <a:srgbClr val="012169"/>
                </a:solidFill>
                <a:latin typeface="+mn-lt"/>
                <a:cs typeface="Calibri" panose="020F0502020204030204" pitchFamily="34" charset="0"/>
              </a:defRPr>
            </a:lvl3pPr>
            <a:lvl4pPr marL="744538" indent="-163513">
              <a:lnSpc>
                <a:spcPct val="100000"/>
              </a:lnSpc>
              <a:tabLst/>
              <a:defRPr sz="1200">
                <a:solidFill>
                  <a:srgbClr val="012169"/>
                </a:solidFill>
                <a:latin typeface="+mn-lt"/>
                <a:cs typeface="Calibri" panose="020F0502020204030204" pitchFamily="34" charset="0"/>
              </a:defRPr>
            </a:lvl4pPr>
          </a:lstStyle>
          <a:p>
            <a:pPr lvl="0"/>
            <a:r>
              <a:rPr lang="en-US" dirty="0"/>
              <a:t>Text font is Calibri, 20pt in sentence case</a:t>
            </a:r>
          </a:p>
          <a:p>
            <a:pPr lvl="1"/>
            <a:r>
              <a:rPr lang="en-US" dirty="0"/>
              <a:t>List Font is Calibri Bold, 14pt</a:t>
            </a:r>
          </a:p>
          <a:p>
            <a:pPr lvl="2"/>
            <a:r>
              <a:rPr lang="en-US" dirty="0"/>
              <a:t>List Font is Calibri, 14pt</a:t>
            </a:r>
          </a:p>
          <a:p>
            <a:pPr lvl="3"/>
            <a:r>
              <a:rPr lang="en-US" dirty="0"/>
              <a:t>List Font is Calibri, 12pt</a:t>
            </a:r>
          </a:p>
        </p:txBody>
      </p:sp>
      <p:sp>
        <p:nvSpPr>
          <p:cNvPr id="15" name="Copy">
            <a:extLst>
              <a:ext uri="{FF2B5EF4-FFF2-40B4-BE49-F238E27FC236}">
                <a16:creationId xmlns:a16="http://schemas.microsoft.com/office/drawing/2014/main" id="{FC1DC875-2DE3-9790-F34A-5D91D06E08E2}"/>
              </a:ext>
            </a:extLst>
          </p:cNvPr>
          <p:cNvSpPr>
            <a:spLocks noGrp="1"/>
          </p:cNvSpPr>
          <p:nvPr>
            <p:ph type="body" sz="quarter" idx="39" hasCustomPrompt="1"/>
          </p:nvPr>
        </p:nvSpPr>
        <p:spPr>
          <a:xfrm>
            <a:off x="6260025" y="1430742"/>
            <a:ext cx="5581278" cy="3452913"/>
          </a:xfrm>
          <a:prstGeom prst="rect">
            <a:avLst/>
          </a:prstGeom>
        </p:spPr>
        <p:txBody>
          <a:bodyPr lIns="0" tIns="0" rIns="0" bIns="0" anchor="t">
            <a:noAutofit/>
          </a:bodyPr>
          <a:lstStyle>
            <a:lvl1pPr marL="0" indent="0">
              <a:lnSpc>
                <a:spcPct val="100000"/>
              </a:lnSpc>
              <a:spcBef>
                <a:spcPts val="0"/>
              </a:spcBef>
              <a:buFont typeface="Arial" panose="020B0604020202020204" pitchFamily="34" charset="0"/>
              <a:buNone/>
              <a:defRPr sz="2000" b="0" i="0">
                <a:solidFill>
                  <a:srgbClr val="012169"/>
                </a:solidFill>
                <a:latin typeface="+mn-lt"/>
                <a:cs typeface="Calibri" panose="020F0502020204030204" pitchFamily="34" charset="0"/>
              </a:defRPr>
            </a:lvl1pPr>
            <a:lvl2pPr marL="290513" indent="-163513">
              <a:lnSpc>
                <a:spcPct val="100000"/>
              </a:lnSpc>
              <a:buFont typeface="Courier New" panose="02070309020205020404" pitchFamily="49" charset="0"/>
              <a:buChar char="o"/>
              <a:tabLst/>
              <a:defRPr sz="1400" b="1">
                <a:solidFill>
                  <a:srgbClr val="012169"/>
                </a:solidFill>
                <a:latin typeface="+mn-lt"/>
                <a:cs typeface="Calibri" panose="020F0502020204030204" pitchFamily="34" charset="0"/>
              </a:defRPr>
            </a:lvl2pPr>
            <a:lvl3pPr marL="523875" indent="-163513">
              <a:lnSpc>
                <a:spcPct val="100000"/>
              </a:lnSpc>
              <a:buFont typeface="Wingdings" pitchFamily="2" charset="2"/>
              <a:buChar char="§"/>
              <a:tabLst/>
              <a:defRPr sz="1400">
                <a:solidFill>
                  <a:srgbClr val="012169"/>
                </a:solidFill>
                <a:latin typeface="+mn-lt"/>
                <a:cs typeface="Calibri" panose="020F0502020204030204" pitchFamily="34" charset="0"/>
              </a:defRPr>
            </a:lvl3pPr>
            <a:lvl4pPr marL="744538" indent="-163513">
              <a:lnSpc>
                <a:spcPct val="100000"/>
              </a:lnSpc>
              <a:tabLst/>
              <a:defRPr sz="1200">
                <a:solidFill>
                  <a:srgbClr val="012169"/>
                </a:solidFill>
                <a:latin typeface="+mn-lt"/>
                <a:cs typeface="Calibri" panose="020F0502020204030204" pitchFamily="34" charset="0"/>
              </a:defRPr>
            </a:lvl4pPr>
          </a:lstStyle>
          <a:p>
            <a:pPr lvl="0"/>
            <a:r>
              <a:rPr lang="en-US" dirty="0"/>
              <a:t>Text font is Calibri, 20pt in sentence case</a:t>
            </a:r>
          </a:p>
          <a:p>
            <a:pPr lvl="1"/>
            <a:r>
              <a:rPr lang="en-US" dirty="0"/>
              <a:t>List Font is Calibri Bold, 14pt</a:t>
            </a:r>
          </a:p>
          <a:p>
            <a:pPr lvl="2"/>
            <a:r>
              <a:rPr lang="en-US" dirty="0"/>
              <a:t>List Font is Calibri, 14pt</a:t>
            </a:r>
          </a:p>
          <a:p>
            <a:pPr lvl="3"/>
            <a:r>
              <a:rPr lang="en-US" dirty="0"/>
              <a:t>List Font is Calibri, 12pt</a:t>
            </a:r>
          </a:p>
        </p:txBody>
      </p:sp>
      <p:sp>
        <p:nvSpPr>
          <p:cNvPr id="9" name="Title">
            <a:extLst>
              <a:ext uri="{FF2B5EF4-FFF2-40B4-BE49-F238E27FC236}">
                <a16:creationId xmlns:a16="http://schemas.microsoft.com/office/drawing/2014/main" id="{834A8A88-C491-345E-5BDF-16CAA3933ADA}"/>
              </a:ext>
            </a:extLst>
          </p:cNvPr>
          <p:cNvSpPr>
            <a:spLocks noGrp="1"/>
          </p:cNvSpPr>
          <p:nvPr>
            <p:ph type="body" sz="quarter" idx="29" hasCustomPrompt="1"/>
          </p:nvPr>
        </p:nvSpPr>
        <p:spPr>
          <a:xfrm>
            <a:off x="350697" y="652001"/>
            <a:ext cx="11501788" cy="430887"/>
          </a:xfrm>
          <a:prstGeom prst="rect">
            <a:avLst/>
          </a:prstGeom>
        </p:spPr>
        <p:txBody>
          <a:bodyPr wrap="square" lIns="0" tIns="0" rIns="0" bIns="0">
            <a:noAutofit/>
          </a:bodyPr>
          <a:lstStyle>
            <a:lvl1pPr marL="0" indent="0">
              <a:lnSpc>
                <a:spcPct val="100000"/>
              </a:lnSpc>
              <a:spcBef>
                <a:spcPts val="0"/>
              </a:spcBef>
              <a:buNone/>
              <a:defRPr b="1" i="0">
                <a:solidFill>
                  <a:srgbClr val="012169"/>
                </a:solidFill>
                <a:latin typeface="+mj-lt"/>
              </a:defRPr>
            </a:lvl1pPr>
          </a:lstStyle>
          <a:p>
            <a:pPr lvl="0"/>
            <a:r>
              <a:rPr lang="en-US" dirty="0"/>
              <a:t>Title Font is Sitka Text Bold, 28pt in Title Case</a:t>
            </a:r>
          </a:p>
        </p:txBody>
      </p:sp>
      <p:sp>
        <p:nvSpPr>
          <p:cNvPr id="10" name="Section Header">
            <a:extLst>
              <a:ext uri="{FF2B5EF4-FFF2-40B4-BE49-F238E27FC236}">
                <a16:creationId xmlns:a16="http://schemas.microsoft.com/office/drawing/2014/main" id="{0C2DBA5E-2358-A5A8-0597-FB6D0DBE81EB}"/>
              </a:ext>
            </a:extLst>
          </p:cNvPr>
          <p:cNvSpPr>
            <a:spLocks noGrp="1"/>
          </p:cNvSpPr>
          <p:nvPr>
            <p:ph type="body" sz="quarter" idx="30" hasCustomPrompt="1"/>
          </p:nvPr>
        </p:nvSpPr>
        <p:spPr>
          <a:xfrm>
            <a:off x="351301" y="351423"/>
            <a:ext cx="11501788" cy="169277"/>
          </a:xfrm>
          <a:prstGeom prst="rect">
            <a:avLst/>
          </a:prstGeom>
        </p:spPr>
        <p:txBody>
          <a:bodyPr wrap="square" lIns="0" tIns="0" rIns="0" bIns="0">
            <a:noAutofit/>
          </a:bodyPr>
          <a:lstStyle>
            <a:lvl1pPr marL="0" indent="0">
              <a:lnSpc>
                <a:spcPct val="100000"/>
              </a:lnSpc>
              <a:spcBef>
                <a:spcPts val="0"/>
              </a:spcBef>
              <a:buNone/>
              <a:defRPr sz="1100" b="1">
                <a:solidFill>
                  <a:srgbClr val="DC582A"/>
                </a:solidFill>
              </a:defRPr>
            </a:lvl1pPr>
          </a:lstStyle>
          <a:p>
            <a:pPr lvl="0"/>
            <a:r>
              <a:rPr lang="en-US" dirty="0"/>
              <a:t>Section Header Font is Calibri Bold, 11pt</a:t>
            </a:r>
          </a:p>
        </p:txBody>
      </p:sp>
    </p:spTree>
    <p:extLst>
      <p:ext uri="{BB962C8B-B14F-4D97-AF65-F5344CB8AC3E}">
        <p14:creationId xmlns:p14="http://schemas.microsoft.com/office/powerpoint/2010/main" val="1514556410"/>
      </p:ext>
    </p:extLst>
  </p:cSld>
  <p:clrMapOvr>
    <a:masterClrMapping/>
  </p:clrMapOvr>
  <p:extLst>
    <p:ext uri="{DCECCB84-F9BA-43D5-87BE-67443E8EF086}">
      <p15:sldGuideLst xmlns:p15="http://schemas.microsoft.com/office/powerpoint/2012/main">
        <p15:guide id="1" pos="3840">
          <p15:clr>
            <a:srgbClr val="FBAE40"/>
          </p15:clr>
        </p15:guide>
      </p15:sldGuideLst>
    </p:ext>
  </p:extLst>
</p:sldLayout>
</file>

<file path=ppt/slideLayouts/slideLayout96.xml><?xml version="1.0" encoding="utf-8"?>
<p:sldLayout xmlns:a="http://schemas.openxmlformats.org/drawingml/2006/main" xmlns:r="http://schemas.openxmlformats.org/officeDocument/2006/relationships" xmlns:p="http://schemas.openxmlformats.org/presentationml/2006/main" preserve="1" userDrawn="1">
  <p:cSld name="Content+Media 9">
    <p:spTree>
      <p:nvGrpSpPr>
        <p:cNvPr id="1" name=""/>
        <p:cNvGrpSpPr/>
        <p:nvPr/>
      </p:nvGrpSpPr>
      <p:grpSpPr>
        <a:xfrm>
          <a:off x="0" y="0"/>
          <a:ext cx="0" cy="0"/>
          <a:chOff x="0" y="0"/>
          <a:chExt cx="0" cy="0"/>
        </a:xfrm>
      </p:grpSpPr>
      <p:sp>
        <p:nvSpPr>
          <p:cNvPr id="11" name="Freeform 10">
            <a:extLst>
              <a:ext uri="{FF2B5EF4-FFF2-40B4-BE49-F238E27FC236}">
                <a16:creationId xmlns:a16="http://schemas.microsoft.com/office/drawing/2014/main" id="{BC215B3B-769D-E938-B19A-D2059341CF78}"/>
              </a:ext>
            </a:extLst>
          </p:cNvPr>
          <p:cNvSpPr/>
          <p:nvPr userDrawn="1"/>
        </p:nvSpPr>
        <p:spPr>
          <a:xfrm>
            <a:off x="-3364" y="-163"/>
            <a:ext cx="12195199" cy="6859814"/>
          </a:xfrm>
          <a:custGeom>
            <a:avLst/>
            <a:gdLst>
              <a:gd name="connsiteX0" fmla="*/ 12195200 w 12195199"/>
              <a:gd name="connsiteY0" fmla="*/ 0 h 6859814"/>
              <a:gd name="connsiteX1" fmla="*/ 1883118 w 12195199"/>
              <a:gd name="connsiteY1" fmla="*/ 0 h 6859814"/>
              <a:gd name="connsiteX2" fmla="*/ 1178189 w 12195199"/>
              <a:gd name="connsiteY2" fmla="*/ 284306 h 6859814"/>
              <a:gd name="connsiteX3" fmla="*/ 136 w 12195199"/>
              <a:gd name="connsiteY3" fmla="*/ 284306 h 6859814"/>
              <a:gd name="connsiteX4" fmla="*/ 136 w 12195199"/>
              <a:gd name="connsiteY4" fmla="*/ 3877916 h 6859814"/>
              <a:gd name="connsiteX5" fmla="*/ 0 w 12195199"/>
              <a:gd name="connsiteY5" fmla="*/ 3877916 h 6859814"/>
              <a:gd name="connsiteX6" fmla="*/ 0 w 12195199"/>
              <a:gd name="connsiteY6" fmla="*/ 6859815 h 6859814"/>
              <a:gd name="connsiteX7" fmla="*/ 12195060 w 12195199"/>
              <a:gd name="connsiteY7" fmla="*/ 6859815 h 6859814"/>
              <a:gd name="connsiteX8" fmla="*/ 12195060 w 12195199"/>
              <a:gd name="connsiteY8" fmla="*/ 4452972 h 6859814"/>
              <a:gd name="connsiteX9" fmla="*/ 12195200 w 12195199"/>
              <a:gd name="connsiteY9" fmla="*/ 4452858 h 6859814"/>
              <a:gd name="connsiteX10" fmla="*/ 12195200 w 12195199"/>
              <a:gd name="connsiteY10" fmla="*/ 0 h 68598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195199" h="6859814">
                <a:moveTo>
                  <a:pt x="12195200" y="0"/>
                </a:moveTo>
                <a:lnTo>
                  <a:pt x="1883118" y="0"/>
                </a:lnTo>
                <a:cubicBezTo>
                  <a:pt x="1700710" y="178922"/>
                  <a:pt x="1450873" y="284306"/>
                  <a:pt x="1178189" y="284306"/>
                </a:cubicBezTo>
                <a:lnTo>
                  <a:pt x="136" y="284306"/>
                </a:lnTo>
                <a:lnTo>
                  <a:pt x="136" y="3877916"/>
                </a:lnTo>
                <a:lnTo>
                  <a:pt x="0" y="3877916"/>
                </a:lnTo>
                <a:lnTo>
                  <a:pt x="0" y="6859815"/>
                </a:lnTo>
                <a:lnTo>
                  <a:pt x="12195060" y="6859815"/>
                </a:lnTo>
                <a:lnTo>
                  <a:pt x="12195060" y="4452972"/>
                </a:lnTo>
                <a:cubicBezTo>
                  <a:pt x="12195111" y="4452947"/>
                  <a:pt x="12195149" y="4452896"/>
                  <a:pt x="12195200" y="4452858"/>
                </a:cubicBezTo>
                <a:lnTo>
                  <a:pt x="12195200" y="0"/>
                </a:lnTo>
                <a:close/>
              </a:path>
            </a:pathLst>
          </a:custGeom>
          <a:solidFill>
            <a:schemeClr val="bg1"/>
          </a:solidFill>
          <a:ln w="12700" cap="flat">
            <a:noFill/>
            <a:prstDash val="solid"/>
            <a:miter/>
          </a:ln>
        </p:spPr>
        <p:txBody>
          <a:bodyPr rtlCol="0" anchor="ctr">
            <a:noAutofit/>
          </a:bodyPr>
          <a:lstStyle/>
          <a:p>
            <a:endParaRPr lang="en-US"/>
          </a:p>
        </p:txBody>
      </p:sp>
      <p:sp>
        <p:nvSpPr>
          <p:cNvPr id="56" name="Picture Placeholder 55">
            <a:extLst>
              <a:ext uri="{FF2B5EF4-FFF2-40B4-BE49-F238E27FC236}">
                <a16:creationId xmlns:a16="http://schemas.microsoft.com/office/drawing/2014/main" id="{11F53C08-E155-1190-D0E6-57EC9CEFE639}"/>
              </a:ext>
            </a:extLst>
          </p:cNvPr>
          <p:cNvSpPr>
            <a:spLocks noGrp="1"/>
          </p:cNvSpPr>
          <p:nvPr>
            <p:ph type="pic" sz="quarter" idx="23"/>
          </p:nvPr>
        </p:nvSpPr>
        <p:spPr>
          <a:xfrm>
            <a:off x="1650" y="4718177"/>
            <a:ext cx="12189968" cy="1985772"/>
          </a:xfrm>
          <a:custGeom>
            <a:avLst/>
            <a:gdLst>
              <a:gd name="connsiteX0" fmla="*/ 5948553 w 12189968"/>
              <a:gd name="connsiteY0" fmla="*/ 0 h 1985772"/>
              <a:gd name="connsiteX1" fmla="*/ 12189968 w 12189968"/>
              <a:gd name="connsiteY1" fmla="*/ 0 h 1985772"/>
              <a:gd name="connsiteX2" fmla="*/ 12189968 w 12189968"/>
              <a:gd name="connsiteY2" fmla="*/ 1985772 h 1985772"/>
              <a:gd name="connsiteX3" fmla="*/ 0 w 12189968"/>
              <a:gd name="connsiteY3" fmla="*/ 1985772 h 1985772"/>
              <a:gd name="connsiteX4" fmla="*/ 0 w 12189968"/>
              <a:gd name="connsiteY4" fmla="*/ 1452245 h 1985772"/>
              <a:gd name="connsiteX5" fmla="*/ 2666619 w 12189968"/>
              <a:gd name="connsiteY5" fmla="*/ 386842 h 1985772"/>
              <a:gd name="connsiteX6" fmla="*/ 5948553 w 12189968"/>
              <a:gd name="connsiteY6" fmla="*/ 0 h 1985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189968" h="1985772">
                <a:moveTo>
                  <a:pt x="5948553" y="0"/>
                </a:moveTo>
                <a:lnTo>
                  <a:pt x="12189968" y="0"/>
                </a:lnTo>
                <a:lnTo>
                  <a:pt x="12189968" y="1985772"/>
                </a:lnTo>
                <a:lnTo>
                  <a:pt x="0" y="1985772"/>
                </a:lnTo>
                <a:lnTo>
                  <a:pt x="0" y="1452245"/>
                </a:lnTo>
                <a:cubicBezTo>
                  <a:pt x="798957" y="988949"/>
                  <a:pt x="1695323" y="630682"/>
                  <a:pt x="2666619" y="386842"/>
                </a:cubicBezTo>
                <a:cubicBezTo>
                  <a:pt x="3688715" y="130175"/>
                  <a:pt x="4792981" y="0"/>
                  <a:pt x="5948553" y="0"/>
                </a:cubicBezTo>
                <a:close/>
              </a:path>
            </a:pathLst>
          </a:custGeom>
          <a:pattFill prst="pct20">
            <a:fgClr>
              <a:srgbClr val="012169"/>
            </a:fgClr>
            <a:bgClr>
              <a:schemeClr val="bg1"/>
            </a:bgClr>
          </a:pattFill>
        </p:spPr>
        <p:txBody>
          <a:bodyPr wrap="square" anchor="ctr">
            <a:noAutofit/>
          </a:bodyPr>
          <a:lstStyle>
            <a:lvl1pPr marL="0" indent="0" algn="ctr">
              <a:buNone/>
              <a:defRPr sz="2000" b="1">
                <a:solidFill>
                  <a:srgbClr val="012169"/>
                </a:solidFill>
                <a:latin typeface="Calibri" panose="020F0502020204030204" pitchFamily="34" charset="0"/>
                <a:cs typeface="Calibri" panose="020F0502020204030204" pitchFamily="34" charset="0"/>
              </a:defRPr>
            </a:lvl1pPr>
          </a:lstStyle>
          <a:p>
            <a:r>
              <a:rPr lang="en-US"/>
              <a:t>Click icon to add picture</a:t>
            </a:r>
          </a:p>
        </p:txBody>
      </p:sp>
      <p:sp>
        <p:nvSpPr>
          <p:cNvPr id="4" name="Proprietary Statement">
            <a:extLst>
              <a:ext uri="{FF2B5EF4-FFF2-40B4-BE49-F238E27FC236}">
                <a16:creationId xmlns:a16="http://schemas.microsoft.com/office/drawing/2014/main" id="{52A3AED5-9705-733E-BA45-E192566ECCDA}"/>
              </a:ext>
            </a:extLst>
          </p:cNvPr>
          <p:cNvSpPr txBox="1"/>
          <p:nvPr userDrawn="1"/>
        </p:nvSpPr>
        <p:spPr>
          <a:xfrm rot="5400000">
            <a:off x="11015684" y="1173468"/>
            <a:ext cx="1949939" cy="275129"/>
          </a:xfrm>
          <a:prstGeom prst="rect">
            <a:avLst/>
          </a:prstGeom>
          <a:noFill/>
        </p:spPr>
        <p:txBody>
          <a:bodyPr wrap="square" rtlCol="0">
            <a:noAutofit/>
          </a:bodyPr>
          <a:lstStyle/>
          <a:p>
            <a:r>
              <a:rPr lang="en-US" sz="800">
                <a:solidFill>
                  <a:srgbClr val="012169"/>
                </a:solidFill>
                <a:latin typeface="+mn-lt"/>
                <a:cs typeface="Calibri" panose="020F0502020204030204" pitchFamily="34" charset="0"/>
              </a:rPr>
              <a:t>Proprietary business information of ADM.</a:t>
            </a:r>
          </a:p>
        </p:txBody>
      </p:sp>
      <p:pic>
        <p:nvPicPr>
          <p:cNvPr id="57" name="Value Chain">
            <a:extLst>
              <a:ext uri="{FF2B5EF4-FFF2-40B4-BE49-F238E27FC236}">
                <a16:creationId xmlns:a16="http://schemas.microsoft.com/office/drawing/2014/main" id="{B7337101-56C4-7A3E-9748-E60396CFC416}"/>
              </a:ext>
            </a:extLst>
          </p:cNvPr>
          <p:cNvPicPr>
            <a:picLocks noChangeAspect="1"/>
          </p:cNvPicPr>
          <p:nvPr userDrawn="1"/>
        </p:nvPicPr>
        <p:blipFill>
          <a:blip r:embed="rId2"/>
          <a:stretch>
            <a:fillRect/>
          </a:stretch>
        </p:blipFill>
        <p:spPr>
          <a:xfrm>
            <a:off x="0" y="6705600"/>
            <a:ext cx="12192000" cy="152400"/>
          </a:xfrm>
          <a:prstGeom prst="rect">
            <a:avLst/>
          </a:prstGeom>
        </p:spPr>
      </p:pic>
      <p:sp>
        <p:nvSpPr>
          <p:cNvPr id="2" name="Page Number">
            <a:extLst>
              <a:ext uri="{FF2B5EF4-FFF2-40B4-BE49-F238E27FC236}">
                <a16:creationId xmlns:a16="http://schemas.microsoft.com/office/drawing/2014/main" id="{98098AF6-C014-63EF-455A-CEBBBC0790B9}"/>
              </a:ext>
            </a:extLst>
          </p:cNvPr>
          <p:cNvSpPr txBox="1"/>
          <p:nvPr userDrawn="1"/>
        </p:nvSpPr>
        <p:spPr>
          <a:xfrm>
            <a:off x="11725057" y="76801"/>
            <a:ext cx="583933" cy="153888"/>
          </a:xfrm>
          <a:prstGeom prst="rect">
            <a:avLst/>
          </a:prstGeom>
          <a:noFill/>
        </p:spPr>
        <p:txBody>
          <a:bodyPr wrap="square" lIns="0" tIns="0" rIns="0" bIns="0" rtlCol="0" anchor="ctr" anchorCtr="0">
            <a:noAutofit/>
          </a:bodyPr>
          <a:lstStyle/>
          <a:p>
            <a:pPr algn="ctr"/>
            <a:fld id="{B49023F9-1F1A-4EC8-9204-C35E5AB6C15C}" type="slidenum">
              <a:rPr lang="en-US" sz="1000" smtClean="0">
                <a:solidFill>
                  <a:srgbClr val="012169"/>
                </a:solidFill>
                <a:latin typeface="+mj-lt"/>
              </a:rPr>
              <a:pPr algn="ctr"/>
              <a:t>‹#›</a:t>
            </a:fld>
            <a:endParaRPr lang="en-US" sz="1000">
              <a:solidFill>
                <a:srgbClr val="012169"/>
              </a:solidFill>
              <a:latin typeface="+mj-lt"/>
            </a:endParaRPr>
          </a:p>
        </p:txBody>
      </p:sp>
      <p:sp>
        <p:nvSpPr>
          <p:cNvPr id="6" name="Copy">
            <a:extLst>
              <a:ext uri="{FF2B5EF4-FFF2-40B4-BE49-F238E27FC236}">
                <a16:creationId xmlns:a16="http://schemas.microsoft.com/office/drawing/2014/main" id="{4C634060-F431-25D7-7E12-5BF9AAEB6A3E}"/>
              </a:ext>
            </a:extLst>
          </p:cNvPr>
          <p:cNvSpPr>
            <a:spLocks noGrp="1"/>
          </p:cNvSpPr>
          <p:nvPr>
            <p:ph type="body" sz="quarter" idx="36" hasCustomPrompt="1"/>
          </p:nvPr>
        </p:nvSpPr>
        <p:spPr>
          <a:xfrm>
            <a:off x="350697" y="1430743"/>
            <a:ext cx="5581280" cy="3086910"/>
          </a:xfrm>
          <a:prstGeom prst="rect">
            <a:avLst/>
          </a:prstGeom>
        </p:spPr>
        <p:txBody>
          <a:bodyPr lIns="0" tIns="0" rIns="0" bIns="0" anchor="t">
            <a:noAutofit/>
          </a:bodyPr>
          <a:lstStyle>
            <a:lvl1pPr marL="0" indent="0">
              <a:lnSpc>
                <a:spcPct val="100000"/>
              </a:lnSpc>
              <a:spcBef>
                <a:spcPts val="0"/>
              </a:spcBef>
              <a:buFont typeface="Arial" panose="020B0604020202020204" pitchFamily="34" charset="0"/>
              <a:buNone/>
              <a:defRPr sz="2000" b="0" i="0">
                <a:solidFill>
                  <a:srgbClr val="012169"/>
                </a:solidFill>
                <a:latin typeface="+mn-lt"/>
                <a:cs typeface="Calibri" panose="020F0502020204030204" pitchFamily="34" charset="0"/>
              </a:defRPr>
            </a:lvl1pPr>
            <a:lvl2pPr marL="290513" indent="-163513">
              <a:lnSpc>
                <a:spcPct val="100000"/>
              </a:lnSpc>
              <a:buFont typeface="Courier New" panose="02070309020205020404" pitchFamily="49" charset="0"/>
              <a:buChar char="o"/>
              <a:tabLst/>
              <a:defRPr sz="1400" b="1">
                <a:solidFill>
                  <a:srgbClr val="012169"/>
                </a:solidFill>
                <a:latin typeface="+mn-lt"/>
                <a:cs typeface="Calibri" panose="020F0502020204030204" pitchFamily="34" charset="0"/>
              </a:defRPr>
            </a:lvl2pPr>
            <a:lvl3pPr marL="523875" indent="-163513">
              <a:lnSpc>
                <a:spcPct val="100000"/>
              </a:lnSpc>
              <a:buFont typeface="Wingdings" pitchFamily="2" charset="2"/>
              <a:buChar char="§"/>
              <a:tabLst/>
              <a:defRPr sz="1400">
                <a:solidFill>
                  <a:srgbClr val="012169"/>
                </a:solidFill>
                <a:latin typeface="+mn-lt"/>
                <a:cs typeface="Calibri" panose="020F0502020204030204" pitchFamily="34" charset="0"/>
              </a:defRPr>
            </a:lvl3pPr>
            <a:lvl4pPr marL="744538" indent="-163513">
              <a:lnSpc>
                <a:spcPct val="100000"/>
              </a:lnSpc>
              <a:tabLst/>
              <a:defRPr sz="1200">
                <a:solidFill>
                  <a:srgbClr val="012169"/>
                </a:solidFill>
                <a:latin typeface="+mn-lt"/>
                <a:cs typeface="Calibri" panose="020F0502020204030204" pitchFamily="34" charset="0"/>
              </a:defRPr>
            </a:lvl4pPr>
          </a:lstStyle>
          <a:p>
            <a:pPr lvl="0"/>
            <a:r>
              <a:rPr lang="en-US" dirty="0"/>
              <a:t>Text font is Calibri, 20pt in sentence case</a:t>
            </a:r>
          </a:p>
          <a:p>
            <a:pPr lvl="1"/>
            <a:r>
              <a:rPr lang="en-US" dirty="0"/>
              <a:t>List Font is Calibri Bold, 14pt</a:t>
            </a:r>
          </a:p>
          <a:p>
            <a:pPr lvl="2"/>
            <a:r>
              <a:rPr lang="en-US" dirty="0"/>
              <a:t>List Font is Calibri, 14pt</a:t>
            </a:r>
          </a:p>
          <a:p>
            <a:pPr lvl="3"/>
            <a:r>
              <a:rPr lang="en-US" dirty="0"/>
              <a:t>List Font is Calibri, 12pt</a:t>
            </a:r>
          </a:p>
        </p:txBody>
      </p:sp>
      <p:sp>
        <p:nvSpPr>
          <p:cNvPr id="7" name="Copy">
            <a:extLst>
              <a:ext uri="{FF2B5EF4-FFF2-40B4-BE49-F238E27FC236}">
                <a16:creationId xmlns:a16="http://schemas.microsoft.com/office/drawing/2014/main" id="{2294C6F4-02E0-C060-55B8-13A22A2F21DA}"/>
              </a:ext>
            </a:extLst>
          </p:cNvPr>
          <p:cNvSpPr>
            <a:spLocks noGrp="1"/>
          </p:cNvSpPr>
          <p:nvPr>
            <p:ph type="body" sz="quarter" idx="39" hasCustomPrompt="1"/>
          </p:nvPr>
        </p:nvSpPr>
        <p:spPr>
          <a:xfrm>
            <a:off x="6260025" y="1430743"/>
            <a:ext cx="5581278" cy="3086910"/>
          </a:xfrm>
          <a:prstGeom prst="rect">
            <a:avLst/>
          </a:prstGeom>
        </p:spPr>
        <p:txBody>
          <a:bodyPr lIns="0" tIns="0" rIns="0" bIns="0" anchor="t">
            <a:noAutofit/>
          </a:bodyPr>
          <a:lstStyle>
            <a:lvl1pPr marL="0" indent="0">
              <a:lnSpc>
                <a:spcPct val="100000"/>
              </a:lnSpc>
              <a:spcBef>
                <a:spcPts val="0"/>
              </a:spcBef>
              <a:buFont typeface="Arial" panose="020B0604020202020204" pitchFamily="34" charset="0"/>
              <a:buNone/>
              <a:defRPr sz="2000" b="0" i="0">
                <a:solidFill>
                  <a:srgbClr val="012169"/>
                </a:solidFill>
                <a:latin typeface="+mn-lt"/>
                <a:cs typeface="Calibri" panose="020F0502020204030204" pitchFamily="34" charset="0"/>
              </a:defRPr>
            </a:lvl1pPr>
            <a:lvl2pPr marL="290513" indent="-163513">
              <a:lnSpc>
                <a:spcPct val="100000"/>
              </a:lnSpc>
              <a:buFont typeface="Courier New" panose="02070309020205020404" pitchFamily="49" charset="0"/>
              <a:buChar char="o"/>
              <a:tabLst/>
              <a:defRPr sz="1400" b="1">
                <a:solidFill>
                  <a:srgbClr val="012169"/>
                </a:solidFill>
                <a:latin typeface="+mn-lt"/>
                <a:cs typeface="Calibri" panose="020F0502020204030204" pitchFamily="34" charset="0"/>
              </a:defRPr>
            </a:lvl2pPr>
            <a:lvl3pPr marL="523875" indent="-163513">
              <a:lnSpc>
                <a:spcPct val="100000"/>
              </a:lnSpc>
              <a:buFont typeface="Wingdings" pitchFamily="2" charset="2"/>
              <a:buChar char="§"/>
              <a:tabLst/>
              <a:defRPr sz="1400">
                <a:solidFill>
                  <a:srgbClr val="012169"/>
                </a:solidFill>
                <a:latin typeface="+mn-lt"/>
                <a:cs typeface="Calibri" panose="020F0502020204030204" pitchFamily="34" charset="0"/>
              </a:defRPr>
            </a:lvl3pPr>
            <a:lvl4pPr marL="744538" indent="-163513">
              <a:lnSpc>
                <a:spcPct val="100000"/>
              </a:lnSpc>
              <a:tabLst/>
              <a:defRPr sz="1200">
                <a:solidFill>
                  <a:srgbClr val="012169"/>
                </a:solidFill>
                <a:latin typeface="+mn-lt"/>
                <a:cs typeface="Calibri" panose="020F0502020204030204" pitchFamily="34" charset="0"/>
              </a:defRPr>
            </a:lvl4pPr>
          </a:lstStyle>
          <a:p>
            <a:pPr lvl="0"/>
            <a:r>
              <a:rPr lang="en-US" dirty="0"/>
              <a:t>Text font is Calibri, 20pt in sentence case</a:t>
            </a:r>
          </a:p>
          <a:p>
            <a:pPr lvl="1"/>
            <a:r>
              <a:rPr lang="en-US" dirty="0"/>
              <a:t>List Font is Calibri Bold, 14pt</a:t>
            </a:r>
          </a:p>
          <a:p>
            <a:pPr lvl="2"/>
            <a:r>
              <a:rPr lang="en-US" dirty="0"/>
              <a:t>List Font is Calibri, 14pt</a:t>
            </a:r>
          </a:p>
          <a:p>
            <a:pPr lvl="3"/>
            <a:r>
              <a:rPr lang="en-US" dirty="0"/>
              <a:t>List Font is Calibri, 12pt</a:t>
            </a:r>
          </a:p>
        </p:txBody>
      </p:sp>
      <p:sp>
        <p:nvSpPr>
          <p:cNvPr id="8" name="Title">
            <a:extLst>
              <a:ext uri="{FF2B5EF4-FFF2-40B4-BE49-F238E27FC236}">
                <a16:creationId xmlns:a16="http://schemas.microsoft.com/office/drawing/2014/main" id="{C32A6D5C-6B10-1DC3-73F8-A6CE4FD5C119}"/>
              </a:ext>
            </a:extLst>
          </p:cNvPr>
          <p:cNvSpPr>
            <a:spLocks noGrp="1"/>
          </p:cNvSpPr>
          <p:nvPr>
            <p:ph type="body" sz="quarter" idx="29" hasCustomPrompt="1"/>
          </p:nvPr>
        </p:nvSpPr>
        <p:spPr>
          <a:xfrm>
            <a:off x="350697" y="652001"/>
            <a:ext cx="11501788" cy="430887"/>
          </a:xfrm>
          <a:prstGeom prst="rect">
            <a:avLst/>
          </a:prstGeom>
        </p:spPr>
        <p:txBody>
          <a:bodyPr wrap="square" lIns="0" tIns="0" rIns="0" bIns="0">
            <a:noAutofit/>
          </a:bodyPr>
          <a:lstStyle>
            <a:lvl1pPr marL="0" indent="0">
              <a:lnSpc>
                <a:spcPct val="100000"/>
              </a:lnSpc>
              <a:spcBef>
                <a:spcPts val="0"/>
              </a:spcBef>
              <a:buNone/>
              <a:defRPr b="1" i="0">
                <a:solidFill>
                  <a:srgbClr val="012169"/>
                </a:solidFill>
                <a:latin typeface="+mj-lt"/>
              </a:defRPr>
            </a:lvl1pPr>
          </a:lstStyle>
          <a:p>
            <a:pPr lvl="0"/>
            <a:r>
              <a:rPr lang="en-US" dirty="0"/>
              <a:t>Title Font is Sitka Text Bold, 28pt in Title Case</a:t>
            </a:r>
          </a:p>
        </p:txBody>
      </p:sp>
      <p:sp>
        <p:nvSpPr>
          <p:cNvPr id="9" name="Section Header">
            <a:extLst>
              <a:ext uri="{FF2B5EF4-FFF2-40B4-BE49-F238E27FC236}">
                <a16:creationId xmlns:a16="http://schemas.microsoft.com/office/drawing/2014/main" id="{DB809A20-26B8-EBCF-66D4-490437B7954D}"/>
              </a:ext>
            </a:extLst>
          </p:cNvPr>
          <p:cNvSpPr>
            <a:spLocks noGrp="1"/>
          </p:cNvSpPr>
          <p:nvPr>
            <p:ph type="body" sz="quarter" idx="30" hasCustomPrompt="1"/>
          </p:nvPr>
        </p:nvSpPr>
        <p:spPr>
          <a:xfrm>
            <a:off x="351301" y="351423"/>
            <a:ext cx="11501788" cy="169277"/>
          </a:xfrm>
          <a:prstGeom prst="rect">
            <a:avLst/>
          </a:prstGeom>
        </p:spPr>
        <p:txBody>
          <a:bodyPr wrap="square" lIns="0" tIns="0" rIns="0" bIns="0">
            <a:noAutofit/>
          </a:bodyPr>
          <a:lstStyle>
            <a:lvl1pPr marL="0" indent="0">
              <a:lnSpc>
                <a:spcPct val="100000"/>
              </a:lnSpc>
              <a:spcBef>
                <a:spcPts val="0"/>
              </a:spcBef>
              <a:buNone/>
              <a:defRPr sz="1100" b="1">
                <a:solidFill>
                  <a:srgbClr val="DC582A"/>
                </a:solidFill>
              </a:defRPr>
            </a:lvl1pPr>
          </a:lstStyle>
          <a:p>
            <a:pPr lvl="0"/>
            <a:r>
              <a:rPr lang="en-US" dirty="0"/>
              <a:t>Section Header Font is Calibri Bold, 11pt</a:t>
            </a:r>
          </a:p>
        </p:txBody>
      </p:sp>
    </p:spTree>
    <p:extLst>
      <p:ext uri="{BB962C8B-B14F-4D97-AF65-F5344CB8AC3E}">
        <p14:creationId xmlns:p14="http://schemas.microsoft.com/office/powerpoint/2010/main" val="3479341834"/>
      </p:ext>
    </p:extLst>
  </p:cSld>
  <p:clrMapOvr>
    <a:masterClrMapping/>
  </p:clrMapOvr>
  <p:extLst>
    <p:ext uri="{DCECCB84-F9BA-43D5-87BE-67443E8EF086}">
      <p15:sldGuideLst xmlns:p15="http://schemas.microsoft.com/office/powerpoint/2012/main">
        <p15:guide id="1" pos="3840">
          <p15:clr>
            <a:srgbClr val="FBAE40"/>
          </p15:clr>
        </p15:guide>
      </p15:sldGuideLst>
    </p:ext>
  </p:extLst>
</p:sldLayout>
</file>

<file path=ppt/slideLayouts/slideLayout97.xml><?xml version="1.0" encoding="utf-8"?>
<p:sldLayout xmlns:a="http://schemas.openxmlformats.org/drawingml/2006/main" xmlns:r="http://schemas.openxmlformats.org/officeDocument/2006/relationships" xmlns:p="http://schemas.openxmlformats.org/presentationml/2006/main" preserve="1" userDrawn="1">
  <p:cSld name="Content+Media 10">
    <p:spTree>
      <p:nvGrpSpPr>
        <p:cNvPr id="1" name=""/>
        <p:cNvGrpSpPr/>
        <p:nvPr/>
      </p:nvGrpSpPr>
      <p:grpSpPr>
        <a:xfrm>
          <a:off x="0" y="0"/>
          <a:ext cx="0" cy="0"/>
          <a:chOff x="0" y="0"/>
          <a:chExt cx="0" cy="0"/>
        </a:xfrm>
      </p:grpSpPr>
      <p:sp>
        <p:nvSpPr>
          <p:cNvPr id="15" name="Freeform 14">
            <a:extLst>
              <a:ext uri="{FF2B5EF4-FFF2-40B4-BE49-F238E27FC236}">
                <a16:creationId xmlns:a16="http://schemas.microsoft.com/office/drawing/2014/main" id="{53FA4730-146F-1E2C-8025-39529B3AFDF0}"/>
              </a:ext>
            </a:extLst>
          </p:cNvPr>
          <p:cNvSpPr/>
          <p:nvPr userDrawn="1"/>
        </p:nvSpPr>
        <p:spPr>
          <a:xfrm>
            <a:off x="-3364" y="-163"/>
            <a:ext cx="12195199" cy="6859814"/>
          </a:xfrm>
          <a:custGeom>
            <a:avLst/>
            <a:gdLst>
              <a:gd name="connsiteX0" fmla="*/ 12195200 w 12195199"/>
              <a:gd name="connsiteY0" fmla="*/ 0 h 6859814"/>
              <a:gd name="connsiteX1" fmla="*/ 1883118 w 12195199"/>
              <a:gd name="connsiteY1" fmla="*/ 0 h 6859814"/>
              <a:gd name="connsiteX2" fmla="*/ 1178189 w 12195199"/>
              <a:gd name="connsiteY2" fmla="*/ 284306 h 6859814"/>
              <a:gd name="connsiteX3" fmla="*/ 136 w 12195199"/>
              <a:gd name="connsiteY3" fmla="*/ 284306 h 6859814"/>
              <a:gd name="connsiteX4" fmla="*/ 136 w 12195199"/>
              <a:gd name="connsiteY4" fmla="*/ 3877916 h 6859814"/>
              <a:gd name="connsiteX5" fmla="*/ 0 w 12195199"/>
              <a:gd name="connsiteY5" fmla="*/ 3877916 h 6859814"/>
              <a:gd name="connsiteX6" fmla="*/ 0 w 12195199"/>
              <a:gd name="connsiteY6" fmla="*/ 6859815 h 6859814"/>
              <a:gd name="connsiteX7" fmla="*/ 12195060 w 12195199"/>
              <a:gd name="connsiteY7" fmla="*/ 6859815 h 6859814"/>
              <a:gd name="connsiteX8" fmla="*/ 12195060 w 12195199"/>
              <a:gd name="connsiteY8" fmla="*/ 4452972 h 6859814"/>
              <a:gd name="connsiteX9" fmla="*/ 12195200 w 12195199"/>
              <a:gd name="connsiteY9" fmla="*/ 4452858 h 6859814"/>
              <a:gd name="connsiteX10" fmla="*/ 12195200 w 12195199"/>
              <a:gd name="connsiteY10" fmla="*/ 0 h 68598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195199" h="6859814">
                <a:moveTo>
                  <a:pt x="12195200" y="0"/>
                </a:moveTo>
                <a:lnTo>
                  <a:pt x="1883118" y="0"/>
                </a:lnTo>
                <a:cubicBezTo>
                  <a:pt x="1700710" y="178922"/>
                  <a:pt x="1450873" y="284306"/>
                  <a:pt x="1178189" y="284306"/>
                </a:cubicBezTo>
                <a:lnTo>
                  <a:pt x="136" y="284306"/>
                </a:lnTo>
                <a:lnTo>
                  <a:pt x="136" y="3877916"/>
                </a:lnTo>
                <a:lnTo>
                  <a:pt x="0" y="3877916"/>
                </a:lnTo>
                <a:lnTo>
                  <a:pt x="0" y="6859815"/>
                </a:lnTo>
                <a:lnTo>
                  <a:pt x="12195060" y="6859815"/>
                </a:lnTo>
                <a:lnTo>
                  <a:pt x="12195060" y="4452972"/>
                </a:lnTo>
                <a:cubicBezTo>
                  <a:pt x="12195111" y="4452947"/>
                  <a:pt x="12195149" y="4452896"/>
                  <a:pt x="12195200" y="4452858"/>
                </a:cubicBezTo>
                <a:lnTo>
                  <a:pt x="12195200" y="0"/>
                </a:lnTo>
                <a:close/>
              </a:path>
            </a:pathLst>
          </a:custGeom>
          <a:solidFill>
            <a:schemeClr val="bg1"/>
          </a:solidFill>
          <a:ln w="12700" cap="flat">
            <a:noFill/>
            <a:prstDash val="solid"/>
            <a:miter/>
          </a:ln>
        </p:spPr>
        <p:txBody>
          <a:bodyPr rtlCol="0" anchor="ctr">
            <a:noAutofit/>
          </a:bodyPr>
          <a:lstStyle/>
          <a:p>
            <a:endParaRPr lang="en-US"/>
          </a:p>
        </p:txBody>
      </p:sp>
      <p:sp>
        <p:nvSpPr>
          <p:cNvPr id="43" name="Picture Placeholder 42">
            <a:extLst>
              <a:ext uri="{FF2B5EF4-FFF2-40B4-BE49-F238E27FC236}">
                <a16:creationId xmlns:a16="http://schemas.microsoft.com/office/drawing/2014/main" id="{D9A5CC81-FD33-9761-8055-525CE35CA497}"/>
              </a:ext>
            </a:extLst>
          </p:cNvPr>
          <p:cNvSpPr>
            <a:spLocks noGrp="1"/>
          </p:cNvSpPr>
          <p:nvPr>
            <p:ph type="pic" sz="quarter" idx="23"/>
          </p:nvPr>
        </p:nvSpPr>
        <p:spPr>
          <a:xfrm>
            <a:off x="-126" y="2894825"/>
            <a:ext cx="12192000" cy="3817874"/>
          </a:xfrm>
          <a:custGeom>
            <a:avLst/>
            <a:gdLst>
              <a:gd name="connsiteX0" fmla="*/ 5949442 w 12192000"/>
              <a:gd name="connsiteY0" fmla="*/ 0 h 3817874"/>
              <a:gd name="connsiteX1" fmla="*/ 12192000 w 12192000"/>
              <a:gd name="connsiteY1" fmla="*/ 0 h 3817874"/>
              <a:gd name="connsiteX2" fmla="*/ 12192000 w 12192000"/>
              <a:gd name="connsiteY2" fmla="*/ 3817874 h 3817874"/>
              <a:gd name="connsiteX3" fmla="*/ 0 w 12192000"/>
              <a:gd name="connsiteY3" fmla="*/ 3817874 h 3817874"/>
              <a:gd name="connsiteX4" fmla="*/ 0 w 12192000"/>
              <a:gd name="connsiteY4" fmla="*/ 1452499 h 3817874"/>
              <a:gd name="connsiteX5" fmla="*/ 2666873 w 12192000"/>
              <a:gd name="connsiteY5" fmla="*/ 386842 h 3817874"/>
              <a:gd name="connsiteX6" fmla="*/ 5949442 w 12192000"/>
              <a:gd name="connsiteY6" fmla="*/ 0 h 38178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192000" h="3817874">
                <a:moveTo>
                  <a:pt x="5949442" y="0"/>
                </a:moveTo>
                <a:lnTo>
                  <a:pt x="12192000" y="0"/>
                </a:lnTo>
                <a:lnTo>
                  <a:pt x="12192000" y="3817874"/>
                </a:lnTo>
                <a:lnTo>
                  <a:pt x="0" y="3817874"/>
                </a:lnTo>
                <a:lnTo>
                  <a:pt x="0" y="1452499"/>
                </a:lnTo>
                <a:cubicBezTo>
                  <a:pt x="798957" y="989076"/>
                  <a:pt x="1695577" y="630809"/>
                  <a:pt x="2666873" y="386842"/>
                </a:cubicBezTo>
                <a:cubicBezTo>
                  <a:pt x="3689223" y="130175"/>
                  <a:pt x="4793615" y="0"/>
                  <a:pt x="5949442" y="0"/>
                </a:cubicBezTo>
                <a:close/>
              </a:path>
            </a:pathLst>
          </a:custGeom>
          <a:pattFill prst="pct20">
            <a:fgClr>
              <a:srgbClr val="012169"/>
            </a:fgClr>
            <a:bgClr>
              <a:schemeClr val="bg1"/>
            </a:bgClr>
          </a:pattFill>
        </p:spPr>
        <p:txBody>
          <a:bodyPr wrap="square" anchor="ctr">
            <a:noAutofit/>
          </a:bodyPr>
          <a:lstStyle>
            <a:lvl1pPr marL="0" indent="0" algn="ctr">
              <a:buNone/>
              <a:defRPr sz="2000" b="1">
                <a:solidFill>
                  <a:srgbClr val="012169"/>
                </a:solidFill>
                <a:latin typeface="Calibri" panose="020F0502020204030204" pitchFamily="34" charset="0"/>
                <a:cs typeface="Calibri" panose="020F0502020204030204" pitchFamily="34" charset="0"/>
              </a:defRPr>
            </a:lvl1pPr>
          </a:lstStyle>
          <a:p>
            <a:r>
              <a:rPr lang="en-US"/>
              <a:t>Click icon to add picture</a:t>
            </a:r>
          </a:p>
        </p:txBody>
      </p:sp>
      <p:pic>
        <p:nvPicPr>
          <p:cNvPr id="41" name="Value Chain">
            <a:extLst>
              <a:ext uri="{FF2B5EF4-FFF2-40B4-BE49-F238E27FC236}">
                <a16:creationId xmlns:a16="http://schemas.microsoft.com/office/drawing/2014/main" id="{9583CE39-57B0-90D5-40B4-BFFA303A67E1}"/>
              </a:ext>
            </a:extLst>
          </p:cNvPr>
          <p:cNvPicPr>
            <a:picLocks noChangeAspect="1"/>
          </p:cNvPicPr>
          <p:nvPr userDrawn="1"/>
        </p:nvPicPr>
        <p:blipFill>
          <a:blip r:embed="rId2"/>
          <a:stretch>
            <a:fillRect/>
          </a:stretch>
        </p:blipFill>
        <p:spPr>
          <a:xfrm>
            <a:off x="0" y="6705600"/>
            <a:ext cx="12192000" cy="152400"/>
          </a:xfrm>
          <a:prstGeom prst="rect">
            <a:avLst/>
          </a:prstGeom>
        </p:spPr>
      </p:pic>
      <p:sp>
        <p:nvSpPr>
          <p:cNvPr id="4" name="Proprietary Statement">
            <a:extLst>
              <a:ext uri="{FF2B5EF4-FFF2-40B4-BE49-F238E27FC236}">
                <a16:creationId xmlns:a16="http://schemas.microsoft.com/office/drawing/2014/main" id="{52A3AED5-9705-733E-BA45-E192566ECCDA}"/>
              </a:ext>
            </a:extLst>
          </p:cNvPr>
          <p:cNvSpPr txBox="1"/>
          <p:nvPr userDrawn="1"/>
        </p:nvSpPr>
        <p:spPr>
          <a:xfrm rot="5400000">
            <a:off x="11015684" y="1173468"/>
            <a:ext cx="1949939" cy="275129"/>
          </a:xfrm>
          <a:prstGeom prst="rect">
            <a:avLst/>
          </a:prstGeom>
          <a:noFill/>
        </p:spPr>
        <p:txBody>
          <a:bodyPr wrap="square" rtlCol="0">
            <a:noAutofit/>
          </a:bodyPr>
          <a:lstStyle/>
          <a:p>
            <a:r>
              <a:rPr lang="en-US" sz="800">
                <a:solidFill>
                  <a:srgbClr val="012169"/>
                </a:solidFill>
                <a:latin typeface="+mn-lt"/>
                <a:cs typeface="Calibri" panose="020F0502020204030204" pitchFamily="34" charset="0"/>
              </a:rPr>
              <a:t>Proprietary business information of ADM.</a:t>
            </a:r>
          </a:p>
        </p:txBody>
      </p:sp>
      <p:sp>
        <p:nvSpPr>
          <p:cNvPr id="2" name="Page Number">
            <a:extLst>
              <a:ext uri="{FF2B5EF4-FFF2-40B4-BE49-F238E27FC236}">
                <a16:creationId xmlns:a16="http://schemas.microsoft.com/office/drawing/2014/main" id="{9B50D625-103A-64E5-4FE1-5DAA73435D4F}"/>
              </a:ext>
            </a:extLst>
          </p:cNvPr>
          <p:cNvSpPr txBox="1"/>
          <p:nvPr userDrawn="1"/>
        </p:nvSpPr>
        <p:spPr>
          <a:xfrm>
            <a:off x="11725057" y="76801"/>
            <a:ext cx="583933" cy="153888"/>
          </a:xfrm>
          <a:prstGeom prst="rect">
            <a:avLst/>
          </a:prstGeom>
          <a:noFill/>
        </p:spPr>
        <p:txBody>
          <a:bodyPr wrap="square" lIns="0" tIns="0" rIns="0" bIns="0" rtlCol="0" anchor="ctr" anchorCtr="0">
            <a:noAutofit/>
          </a:bodyPr>
          <a:lstStyle/>
          <a:p>
            <a:pPr algn="ctr"/>
            <a:fld id="{B49023F9-1F1A-4EC8-9204-C35E5AB6C15C}" type="slidenum">
              <a:rPr lang="en-US" sz="1000" smtClean="0">
                <a:solidFill>
                  <a:srgbClr val="012169"/>
                </a:solidFill>
                <a:latin typeface="+mj-lt"/>
              </a:rPr>
              <a:pPr algn="ctr"/>
              <a:t>‹#›</a:t>
            </a:fld>
            <a:endParaRPr lang="en-US" sz="1000">
              <a:solidFill>
                <a:srgbClr val="012169"/>
              </a:solidFill>
              <a:latin typeface="+mj-lt"/>
            </a:endParaRPr>
          </a:p>
        </p:txBody>
      </p:sp>
      <p:sp>
        <p:nvSpPr>
          <p:cNvPr id="9" name="Copy">
            <a:extLst>
              <a:ext uri="{FF2B5EF4-FFF2-40B4-BE49-F238E27FC236}">
                <a16:creationId xmlns:a16="http://schemas.microsoft.com/office/drawing/2014/main" id="{940FEBBE-B442-F350-2B8A-FC31A1694060}"/>
              </a:ext>
            </a:extLst>
          </p:cNvPr>
          <p:cNvSpPr>
            <a:spLocks noGrp="1"/>
          </p:cNvSpPr>
          <p:nvPr>
            <p:ph type="body" sz="quarter" idx="39" hasCustomPrompt="1"/>
          </p:nvPr>
        </p:nvSpPr>
        <p:spPr>
          <a:xfrm>
            <a:off x="4056741" y="351423"/>
            <a:ext cx="7783957" cy="2191581"/>
          </a:xfrm>
          <a:prstGeom prst="rect">
            <a:avLst/>
          </a:prstGeom>
        </p:spPr>
        <p:txBody>
          <a:bodyPr lIns="0" tIns="0" rIns="0" bIns="0" anchor="t">
            <a:noAutofit/>
          </a:bodyPr>
          <a:lstStyle>
            <a:lvl1pPr marL="0" indent="0">
              <a:lnSpc>
                <a:spcPct val="100000"/>
              </a:lnSpc>
              <a:spcBef>
                <a:spcPts val="0"/>
              </a:spcBef>
              <a:buFont typeface="Arial" panose="020B0604020202020204" pitchFamily="34" charset="0"/>
              <a:buNone/>
              <a:defRPr sz="2000" b="0" i="0">
                <a:solidFill>
                  <a:srgbClr val="012169"/>
                </a:solidFill>
                <a:latin typeface="+mn-lt"/>
                <a:cs typeface="Calibri" panose="020F0502020204030204" pitchFamily="34" charset="0"/>
              </a:defRPr>
            </a:lvl1pPr>
            <a:lvl2pPr marL="290513" indent="-163513">
              <a:lnSpc>
                <a:spcPct val="100000"/>
              </a:lnSpc>
              <a:buFont typeface="Courier New" panose="02070309020205020404" pitchFamily="49" charset="0"/>
              <a:buChar char="o"/>
              <a:tabLst/>
              <a:defRPr sz="1400" b="1">
                <a:solidFill>
                  <a:srgbClr val="012169"/>
                </a:solidFill>
                <a:latin typeface="+mn-lt"/>
                <a:cs typeface="Calibri" panose="020F0502020204030204" pitchFamily="34" charset="0"/>
              </a:defRPr>
            </a:lvl2pPr>
            <a:lvl3pPr marL="523875" indent="-163513">
              <a:lnSpc>
                <a:spcPct val="100000"/>
              </a:lnSpc>
              <a:buFont typeface="Wingdings" pitchFamily="2" charset="2"/>
              <a:buChar char="§"/>
              <a:tabLst/>
              <a:defRPr sz="1400">
                <a:solidFill>
                  <a:srgbClr val="012169"/>
                </a:solidFill>
                <a:latin typeface="+mn-lt"/>
                <a:cs typeface="Calibri" panose="020F0502020204030204" pitchFamily="34" charset="0"/>
              </a:defRPr>
            </a:lvl3pPr>
            <a:lvl4pPr marL="744538" indent="-163513">
              <a:lnSpc>
                <a:spcPct val="100000"/>
              </a:lnSpc>
              <a:tabLst/>
              <a:defRPr sz="1200">
                <a:solidFill>
                  <a:srgbClr val="012169"/>
                </a:solidFill>
                <a:latin typeface="+mn-lt"/>
                <a:cs typeface="Calibri" panose="020F0502020204030204" pitchFamily="34" charset="0"/>
              </a:defRPr>
            </a:lvl4pPr>
          </a:lstStyle>
          <a:p>
            <a:pPr lvl="0"/>
            <a:r>
              <a:rPr lang="en-US" dirty="0"/>
              <a:t>Text font is Calibri, 20pt in sentence case</a:t>
            </a:r>
          </a:p>
          <a:p>
            <a:pPr lvl="1"/>
            <a:r>
              <a:rPr lang="en-US" dirty="0"/>
              <a:t>List Font is Calibri Bold, 14pt</a:t>
            </a:r>
          </a:p>
          <a:p>
            <a:pPr lvl="2"/>
            <a:r>
              <a:rPr lang="en-US" dirty="0"/>
              <a:t>List Font is Calibri, 14pt</a:t>
            </a:r>
          </a:p>
          <a:p>
            <a:pPr lvl="3"/>
            <a:r>
              <a:rPr lang="en-US" dirty="0"/>
              <a:t>List Font is Calibri, 12pt</a:t>
            </a:r>
          </a:p>
        </p:txBody>
      </p:sp>
      <p:sp>
        <p:nvSpPr>
          <p:cNvPr id="12" name="Title">
            <a:extLst>
              <a:ext uri="{FF2B5EF4-FFF2-40B4-BE49-F238E27FC236}">
                <a16:creationId xmlns:a16="http://schemas.microsoft.com/office/drawing/2014/main" id="{06AC8119-419E-AD73-BC17-783C1F1E6034}"/>
              </a:ext>
            </a:extLst>
          </p:cNvPr>
          <p:cNvSpPr>
            <a:spLocks noGrp="1"/>
          </p:cNvSpPr>
          <p:nvPr>
            <p:ph type="body" sz="quarter" idx="40" hasCustomPrompt="1"/>
          </p:nvPr>
        </p:nvSpPr>
        <p:spPr>
          <a:xfrm>
            <a:off x="350697" y="652000"/>
            <a:ext cx="3350190" cy="1891003"/>
          </a:xfrm>
          <a:prstGeom prst="rect">
            <a:avLst/>
          </a:prstGeom>
        </p:spPr>
        <p:txBody>
          <a:bodyPr wrap="square" lIns="0" tIns="0" rIns="0" bIns="0">
            <a:noAutofit/>
          </a:bodyPr>
          <a:lstStyle>
            <a:lvl1pPr marL="0" indent="0">
              <a:lnSpc>
                <a:spcPct val="100000"/>
              </a:lnSpc>
              <a:spcBef>
                <a:spcPts val="0"/>
              </a:spcBef>
              <a:buNone/>
              <a:defRPr b="1" i="0">
                <a:solidFill>
                  <a:srgbClr val="012169"/>
                </a:solidFill>
                <a:latin typeface="+mj-lt"/>
              </a:defRPr>
            </a:lvl1pPr>
          </a:lstStyle>
          <a:p>
            <a:pPr lvl="0"/>
            <a:r>
              <a:rPr lang="en-US" dirty="0"/>
              <a:t>Title Font is </a:t>
            </a:r>
            <a:br>
              <a:rPr lang="en-US" dirty="0"/>
            </a:br>
            <a:r>
              <a:rPr lang="en-US" dirty="0"/>
              <a:t>Sitka Text Bold, </a:t>
            </a:r>
            <a:br>
              <a:rPr lang="en-US" dirty="0"/>
            </a:br>
            <a:r>
              <a:rPr lang="en-US" dirty="0"/>
              <a:t>28pt in Title Case</a:t>
            </a:r>
          </a:p>
        </p:txBody>
      </p:sp>
      <p:sp>
        <p:nvSpPr>
          <p:cNvPr id="13" name="Section Header">
            <a:extLst>
              <a:ext uri="{FF2B5EF4-FFF2-40B4-BE49-F238E27FC236}">
                <a16:creationId xmlns:a16="http://schemas.microsoft.com/office/drawing/2014/main" id="{36F63181-5050-1403-0F7E-3E4FB0665205}"/>
              </a:ext>
            </a:extLst>
          </p:cNvPr>
          <p:cNvSpPr>
            <a:spLocks noGrp="1"/>
          </p:cNvSpPr>
          <p:nvPr>
            <p:ph type="body" sz="quarter" idx="41" hasCustomPrompt="1"/>
          </p:nvPr>
        </p:nvSpPr>
        <p:spPr>
          <a:xfrm>
            <a:off x="351301" y="351423"/>
            <a:ext cx="3360418" cy="169277"/>
          </a:xfrm>
          <a:prstGeom prst="rect">
            <a:avLst/>
          </a:prstGeom>
        </p:spPr>
        <p:txBody>
          <a:bodyPr wrap="square" lIns="0" tIns="0" rIns="0" bIns="0">
            <a:noAutofit/>
          </a:bodyPr>
          <a:lstStyle>
            <a:lvl1pPr marL="0" indent="0">
              <a:lnSpc>
                <a:spcPct val="100000"/>
              </a:lnSpc>
              <a:spcBef>
                <a:spcPts val="0"/>
              </a:spcBef>
              <a:buNone/>
              <a:defRPr sz="1100" b="1">
                <a:solidFill>
                  <a:srgbClr val="DC582A"/>
                </a:solidFill>
              </a:defRPr>
            </a:lvl1pPr>
          </a:lstStyle>
          <a:p>
            <a:pPr lvl="0"/>
            <a:r>
              <a:rPr lang="en-US" dirty="0"/>
              <a:t>Section Header Font is Calibri Bold, 11pt</a:t>
            </a:r>
          </a:p>
        </p:txBody>
      </p:sp>
    </p:spTree>
    <p:extLst>
      <p:ext uri="{BB962C8B-B14F-4D97-AF65-F5344CB8AC3E}">
        <p14:creationId xmlns:p14="http://schemas.microsoft.com/office/powerpoint/2010/main" val="2374595656"/>
      </p:ext>
    </p:extLst>
  </p:cSld>
  <p:clrMapOvr>
    <a:masterClrMapping/>
  </p:clrMapOvr>
  <p:extLst>
    <p:ext uri="{DCECCB84-F9BA-43D5-87BE-67443E8EF086}">
      <p15:sldGuideLst xmlns:p15="http://schemas.microsoft.com/office/powerpoint/2012/main">
        <p15:guide id="1" pos="3840">
          <p15:clr>
            <a:srgbClr val="FBAE40"/>
          </p15:clr>
        </p15:guide>
      </p15:sldGuideLst>
    </p:ext>
  </p:extLst>
</p:sldLayout>
</file>

<file path=ppt/slideLayouts/slideLayout98.xml><?xml version="1.0" encoding="utf-8"?>
<p:sldLayout xmlns:a="http://schemas.openxmlformats.org/drawingml/2006/main" xmlns:r="http://schemas.openxmlformats.org/officeDocument/2006/relationships" xmlns:p="http://schemas.openxmlformats.org/presentationml/2006/main" preserve="1" userDrawn="1">
  <p:cSld name="Content+Media 11">
    <p:spTree>
      <p:nvGrpSpPr>
        <p:cNvPr id="1" name=""/>
        <p:cNvGrpSpPr/>
        <p:nvPr/>
      </p:nvGrpSpPr>
      <p:grpSpPr>
        <a:xfrm>
          <a:off x="0" y="0"/>
          <a:ext cx="0" cy="0"/>
          <a:chOff x="0" y="0"/>
          <a:chExt cx="0" cy="0"/>
        </a:xfrm>
      </p:grpSpPr>
      <p:sp>
        <p:nvSpPr>
          <p:cNvPr id="4" name="Proprietary Statement">
            <a:extLst>
              <a:ext uri="{FF2B5EF4-FFF2-40B4-BE49-F238E27FC236}">
                <a16:creationId xmlns:a16="http://schemas.microsoft.com/office/drawing/2014/main" id="{52A3AED5-9705-733E-BA45-E192566ECCDA}"/>
              </a:ext>
            </a:extLst>
          </p:cNvPr>
          <p:cNvSpPr txBox="1"/>
          <p:nvPr userDrawn="1"/>
        </p:nvSpPr>
        <p:spPr>
          <a:xfrm rot="5400000">
            <a:off x="11015684" y="1173468"/>
            <a:ext cx="1949939" cy="275129"/>
          </a:xfrm>
          <a:prstGeom prst="rect">
            <a:avLst/>
          </a:prstGeom>
          <a:noFill/>
        </p:spPr>
        <p:txBody>
          <a:bodyPr wrap="square" rtlCol="0">
            <a:noAutofit/>
          </a:bodyPr>
          <a:lstStyle/>
          <a:p>
            <a:r>
              <a:rPr lang="en-US" sz="800">
                <a:solidFill>
                  <a:srgbClr val="012169"/>
                </a:solidFill>
                <a:latin typeface="+mn-lt"/>
                <a:cs typeface="Calibri" panose="020F0502020204030204" pitchFamily="34" charset="0"/>
              </a:rPr>
              <a:t>Proprietary business information of ADM.</a:t>
            </a:r>
          </a:p>
        </p:txBody>
      </p:sp>
      <p:sp>
        <p:nvSpPr>
          <p:cNvPr id="7" name="Picture Placeholder 6">
            <a:extLst>
              <a:ext uri="{FF2B5EF4-FFF2-40B4-BE49-F238E27FC236}">
                <a16:creationId xmlns:a16="http://schemas.microsoft.com/office/drawing/2014/main" id="{20126AF3-B292-A47C-699A-18D4CAA4D64C}"/>
              </a:ext>
            </a:extLst>
          </p:cNvPr>
          <p:cNvSpPr>
            <a:spLocks noGrp="1"/>
          </p:cNvSpPr>
          <p:nvPr>
            <p:ph type="pic" sz="quarter" idx="23"/>
          </p:nvPr>
        </p:nvSpPr>
        <p:spPr>
          <a:xfrm>
            <a:off x="342900" y="2884551"/>
            <a:ext cx="11505946" cy="3630422"/>
          </a:xfrm>
          <a:custGeom>
            <a:avLst/>
            <a:gdLst>
              <a:gd name="connsiteX0" fmla="*/ 5606415 w 11505946"/>
              <a:gd name="connsiteY0" fmla="*/ 0 h 3630422"/>
              <a:gd name="connsiteX1" fmla="*/ 11505946 w 11505946"/>
              <a:gd name="connsiteY1" fmla="*/ 0 h 3630422"/>
              <a:gd name="connsiteX2" fmla="*/ 11505946 w 11505946"/>
              <a:gd name="connsiteY2" fmla="*/ 3630422 h 3630422"/>
              <a:gd name="connsiteX3" fmla="*/ 0 w 11505946"/>
              <a:gd name="connsiteY3" fmla="*/ 3630422 h 3630422"/>
              <a:gd name="connsiteX4" fmla="*/ 0 w 11505946"/>
              <a:gd name="connsiteY4" fmla="*/ 1263523 h 3630422"/>
              <a:gd name="connsiteX5" fmla="*/ 2323973 w 11505946"/>
              <a:gd name="connsiteY5" fmla="*/ 386842 h 3630422"/>
              <a:gd name="connsiteX6" fmla="*/ 5606415 w 11505946"/>
              <a:gd name="connsiteY6" fmla="*/ 0 h 36304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505946" h="3630422">
                <a:moveTo>
                  <a:pt x="5606415" y="0"/>
                </a:moveTo>
                <a:lnTo>
                  <a:pt x="11505946" y="0"/>
                </a:lnTo>
                <a:lnTo>
                  <a:pt x="11505946" y="3630422"/>
                </a:lnTo>
                <a:lnTo>
                  <a:pt x="0" y="3630422"/>
                </a:lnTo>
                <a:lnTo>
                  <a:pt x="0" y="1263523"/>
                </a:lnTo>
                <a:cubicBezTo>
                  <a:pt x="709930" y="890778"/>
                  <a:pt x="1489202" y="596519"/>
                  <a:pt x="2323973" y="386842"/>
                </a:cubicBezTo>
                <a:cubicBezTo>
                  <a:pt x="3346323" y="130175"/>
                  <a:pt x="4450715" y="0"/>
                  <a:pt x="5606415" y="0"/>
                </a:cubicBezTo>
                <a:close/>
              </a:path>
            </a:pathLst>
          </a:custGeom>
          <a:pattFill prst="pct20">
            <a:fgClr>
              <a:srgbClr val="012169"/>
            </a:fgClr>
            <a:bgClr>
              <a:schemeClr val="bg1"/>
            </a:bgClr>
          </a:pattFill>
        </p:spPr>
        <p:txBody>
          <a:bodyPr wrap="square" anchor="ctr">
            <a:noAutofit/>
          </a:bodyPr>
          <a:lstStyle>
            <a:lvl1pPr marL="0" indent="0" algn="ctr">
              <a:buNone/>
              <a:defRPr sz="2000" b="1">
                <a:solidFill>
                  <a:srgbClr val="012169"/>
                </a:solidFill>
                <a:latin typeface="Calibri" panose="020F0502020204030204" pitchFamily="34" charset="0"/>
                <a:cs typeface="Calibri" panose="020F0502020204030204" pitchFamily="34" charset="0"/>
              </a:defRPr>
            </a:lvl1pPr>
          </a:lstStyle>
          <a:p>
            <a:r>
              <a:rPr lang="en-US"/>
              <a:t>Click icon to add picture</a:t>
            </a:r>
          </a:p>
        </p:txBody>
      </p:sp>
      <p:sp>
        <p:nvSpPr>
          <p:cNvPr id="2" name="Page Number">
            <a:extLst>
              <a:ext uri="{FF2B5EF4-FFF2-40B4-BE49-F238E27FC236}">
                <a16:creationId xmlns:a16="http://schemas.microsoft.com/office/drawing/2014/main" id="{9F351360-B00E-8864-C3E5-C251DB4E9613}"/>
              </a:ext>
            </a:extLst>
          </p:cNvPr>
          <p:cNvSpPr txBox="1"/>
          <p:nvPr userDrawn="1"/>
        </p:nvSpPr>
        <p:spPr>
          <a:xfrm>
            <a:off x="11725057" y="76801"/>
            <a:ext cx="583933" cy="153888"/>
          </a:xfrm>
          <a:prstGeom prst="rect">
            <a:avLst/>
          </a:prstGeom>
          <a:noFill/>
        </p:spPr>
        <p:txBody>
          <a:bodyPr wrap="square" lIns="0" tIns="0" rIns="0" bIns="0" rtlCol="0" anchor="ctr" anchorCtr="0">
            <a:noAutofit/>
          </a:bodyPr>
          <a:lstStyle/>
          <a:p>
            <a:pPr algn="ctr"/>
            <a:fld id="{B49023F9-1F1A-4EC8-9204-C35E5AB6C15C}" type="slidenum">
              <a:rPr lang="en-US" sz="1000" smtClean="0">
                <a:solidFill>
                  <a:srgbClr val="012169"/>
                </a:solidFill>
                <a:latin typeface="+mj-lt"/>
              </a:rPr>
              <a:pPr algn="ctr"/>
              <a:t>‹#›</a:t>
            </a:fld>
            <a:endParaRPr lang="en-US" sz="1000">
              <a:solidFill>
                <a:srgbClr val="012169"/>
              </a:solidFill>
              <a:latin typeface="+mj-lt"/>
            </a:endParaRPr>
          </a:p>
        </p:txBody>
      </p:sp>
      <p:sp>
        <p:nvSpPr>
          <p:cNvPr id="15" name="Title">
            <a:extLst>
              <a:ext uri="{FF2B5EF4-FFF2-40B4-BE49-F238E27FC236}">
                <a16:creationId xmlns:a16="http://schemas.microsoft.com/office/drawing/2014/main" id="{27281A2A-F855-3AD5-2770-F16BD5F5D38E}"/>
              </a:ext>
            </a:extLst>
          </p:cNvPr>
          <p:cNvSpPr>
            <a:spLocks noGrp="1"/>
          </p:cNvSpPr>
          <p:nvPr>
            <p:ph type="body" sz="quarter" idx="29" hasCustomPrompt="1"/>
          </p:nvPr>
        </p:nvSpPr>
        <p:spPr>
          <a:xfrm>
            <a:off x="350697" y="652001"/>
            <a:ext cx="11501788" cy="430887"/>
          </a:xfrm>
          <a:prstGeom prst="rect">
            <a:avLst/>
          </a:prstGeom>
        </p:spPr>
        <p:txBody>
          <a:bodyPr wrap="square" lIns="0" tIns="0" rIns="0" bIns="0">
            <a:noAutofit/>
          </a:bodyPr>
          <a:lstStyle>
            <a:lvl1pPr marL="0" indent="0">
              <a:lnSpc>
                <a:spcPct val="100000"/>
              </a:lnSpc>
              <a:spcBef>
                <a:spcPts val="0"/>
              </a:spcBef>
              <a:buNone/>
              <a:defRPr b="1" i="0">
                <a:solidFill>
                  <a:srgbClr val="012169"/>
                </a:solidFill>
                <a:latin typeface="+mj-lt"/>
              </a:defRPr>
            </a:lvl1pPr>
          </a:lstStyle>
          <a:p>
            <a:pPr lvl="0"/>
            <a:r>
              <a:rPr lang="en-US" dirty="0"/>
              <a:t>Title Font is Sitka Text Bold, 28pt in Title Case</a:t>
            </a:r>
          </a:p>
        </p:txBody>
      </p:sp>
      <p:sp>
        <p:nvSpPr>
          <p:cNvPr id="16" name="Section Header">
            <a:extLst>
              <a:ext uri="{FF2B5EF4-FFF2-40B4-BE49-F238E27FC236}">
                <a16:creationId xmlns:a16="http://schemas.microsoft.com/office/drawing/2014/main" id="{BEE066EC-187A-8371-5FE2-909D3E1ACDA2}"/>
              </a:ext>
            </a:extLst>
          </p:cNvPr>
          <p:cNvSpPr>
            <a:spLocks noGrp="1"/>
          </p:cNvSpPr>
          <p:nvPr>
            <p:ph type="body" sz="quarter" idx="30" hasCustomPrompt="1"/>
          </p:nvPr>
        </p:nvSpPr>
        <p:spPr>
          <a:xfrm>
            <a:off x="351301" y="351423"/>
            <a:ext cx="11501788" cy="169277"/>
          </a:xfrm>
          <a:prstGeom prst="rect">
            <a:avLst/>
          </a:prstGeom>
        </p:spPr>
        <p:txBody>
          <a:bodyPr wrap="square" lIns="0" tIns="0" rIns="0" bIns="0">
            <a:noAutofit/>
          </a:bodyPr>
          <a:lstStyle>
            <a:lvl1pPr marL="0" indent="0">
              <a:lnSpc>
                <a:spcPct val="100000"/>
              </a:lnSpc>
              <a:spcBef>
                <a:spcPts val="0"/>
              </a:spcBef>
              <a:buNone/>
              <a:defRPr sz="1100" b="1">
                <a:solidFill>
                  <a:srgbClr val="DC582A"/>
                </a:solidFill>
              </a:defRPr>
            </a:lvl1pPr>
          </a:lstStyle>
          <a:p>
            <a:pPr lvl="0"/>
            <a:r>
              <a:rPr lang="en-US" dirty="0"/>
              <a:t>Section Header Font is Calibri Bold, 11pt</a:t>
            </a:r>
          </a:p>
        </p:txBody>
      </p:sp>
      <p:sp>
        <p:nvSpPr>
          <p:cNvPr id="17" name="Copy">
            <a:extLst>
              <a:ext uri="{FF2B5EF4-FFF2-40B4-BE49-F238E27FC236}">
                <a16:creationId xmlns:a16="http://schemas.microsoft.com/office/drawing/2014/main" id="{2D386FBB-79F8-9C98-CFAD-CEACC5C0FFF7}"/>
              </a:ext>
            </a:extLst>
          </p:cNvPr>
          <p:cNvSpPr>
            <a:spLocks noGrp="1"/>
          </p:cNvSpPr>
          <p:nvPr>
            <p:ph type="body" sz="quarter" idx="37" hasCustomPrompt="1"/>
          </p:nvPr>
        </p:nvSpPr>
        <p:spPr>
          <a:xfrm>
            <a:off x="350696" y="1430742"/>
            <a:ext cx="11498149" cy="1110781"/>
          </a:xfrm>
          <a:prstGeom prst="rect">
            <a:avLst/>
          </a:prstGeom>
        </p:spPr>
        <p:txBody>
          <a:bodyPr lIns="0" tIns="0" rIns="0" bIns="0" anchor="t">
            <a:noAutofit/>
          </a:bodyPr>
          <a:lstStyle>
            <a:lvl1pPr marL="0" indent="0">
              <a:lnSpc>
                <a:spcPct val="100000"/>
              </a:lnSpc>
              <a:spcBef>
                <a:spcPts val="0"/>
              </a:spcBef>
              <a:buFont typeface="Arial" panose="020B0604020202020204" pitchFamily="34" charset="0"/>
              <a:buNone/>
              <a:defRPr sz="2000" b="0" i="0">
                <a:solidFill>
                  <a:srgbClr val="012169"/>
                </a:solidFill>
                <a:latin typeface="+mn-lt"/>
                <a:cs typeface="Calibri" panose="020F0502020204030204" pitchFamily="34" charset="0"/>
              </a:defRPr>
            </a:lvl1pPr>
            <a:lvl2pPr marL="290513" indent="-163513">
              <a:lnSpc>
                <a:spcPct val="100000"/>
              </a:lnSpc>
              <a:buFont typeface="Courier New" panose="02070309020205020404" pitchFamily="49" charset="0"/>
              <a:buChar char="o"/>
              <a:tabLst/>
              <a:defRPr sz="1400" b="1">
                <a:solidFill>
                  <a:srgbClr val="012169"/>
                </a:solidFill>
                <a:latin typeface="+mn-lt"/>
                <a:cs typeface="Calibri" panose="020F0502020204030204" pitchFamily="34" charset="0"/>
              </a:defRPr>
            </a:lvl2pPr>
            <a:lvl3pPr marL="523875" indent="-163513">
              <a:lnSpc>
                <a:spcPct val="100000"/>
              </a:lnSpc>
              <a:buFont typeface="Wingdings" pitchFamily="2" charset="2"/>
              <a:buChar char="§"/>
              <a:tabLst/>
              <a:defRPr sz="1400">
                <a:solidFill>
                  <a:srgbClr val="012169"/>
                </a:solidFill>
                <a:latin typeface="+mn-lt"/>
                <a:cs typeface="Calibri" panose="020F0502020204030204" pitchFamily="34" charset="0"/>
              </a:defRPr>
            </a:lvl3pPr>
            <a:lvl4pPr marL="744538" indent="-163513">
              <a:lnSpc>
                <a:spcPct val="100000"/>
              </a:lnSpc>
              <a:tabLst/>
              <a:defRPr sz="1200">
                <a:solidFill>
                  <a:srgbClr val="012169"/>
                </a:solidFill>
                <a:latin typeface="+mn-lt"/>
                <a:cs typeface="Calibri" panose="020F0502020204030204" pitchFamily="34" charset="0"/>
              </a:defRPr>
            </a:lvl4pPr>
          </a:lstStyle>
          <a:p>
            <a:pPr lvl="0"/>
            <a:r>
              <a:rPr lang="en-US" dirty="0"/>
              <a:t>Text font is Calibri, 20pt in sentence case</a:t>
            </a:r>
          </a:p>
          <a:p>
            <a:pPr lvl="1"/>
            <a:r>
              <a:rPr lang="en-US" dirty="0"/>
              <a:t>List Font is Calibri Bold, 14pt</a:t>
            </a:r>
          </a:p>
          <a:p>
            <a:pPr lvl="2"/>
            <a:r>
              <a:rPr lang="en-US" dirty="0"/>
              <a:t>List Font is Calibri, 14pt</a:t>
            </a:r>
          </a:p>
          <a:p>
            <a:pPr lvl="3"/>
            <a:r>
              <a:rPr lang="en-US" dirty="0"/>
              <a:t>List Font is Calibri, 12pt</a:t>
            </a:r>
          </a:p>
        </p:txBody>
      </p:sp>
    </p:spTree>
    <p:extLst>
      <p:ext uri="{BB962C8B-B14F-4D97-AF65-F5344CB8AC3E}">
        <p14:creationId xmlns:p14="http://schemas.microsoft.com/office/powerpoint/2010/main" val="2957116409"/>
      </p:ext>
    </p:extLst>
  </p:cSld>
  <p:clrMapOvr>
    <a:masterClrMapping/>
  </p:clrMapOvr>
  <p:extLst>
    <p:ext uri="{DCECCB84-F9BA-43D5-87BE-67443E8EF086}">
      <p15:sldGuideLst xmlns:p15="http://schemas.microsoft.com/office/powerpoint/2012/main">
        <p15:guide id="1" pos="3840">
          <p15:clr>
            <a:srgbClr val="FBAE40"/>
          </p15:clr>
        </p15:guide>
      </p15:sldGuideLst>
    </p:ext>
  </p:extLst>
</p:sldLayout>
</file>

<file path=ppt/slideLayouts/slideLayout99.xml><?xml version="1.0" encoding="utf-8"?>
<p:sldLayout xmlns:a="http://schemas.openxmlformats.org/drawingml/2006/main" xmlns:r="http://schemas.openxmlformats.org/officeDocument/2006/relationships" xmlns:p="http://schemas.openxmlformats.org/presentationml/2006/main" preserve="1" userDrawn="1">
  <p:cSld name="Content+Media 12">
    <p:spTree>
      <p:nvGrpSpPr>
        <p:cNvPr id="1" name=""/>
        <p:cNvGrpSpPr/>
        <p:nvPr/>
      </p:nvGrpSpPr>
      <p:grpSpPr>
        <a:xfrm>
          <a:off x="0" y="0"/>
          <a:ext cx="0" cy="0"/>
          <a:chOff x="0" y="0"/>
          <a:chExt cx="0" cy="0"/>
        </a:xfrm>
      </p:grpSpPr>
      <p:sp>
        <p:nvSpPr>
          <p:cNvPr id="14" name="Freeform 13">
            <a:extLst>
              <a:ext uri="{FF2B5EF4-FFF2-40B4-BE49-F238E27FC236}">
                <a16:creationId xmlns:a16="http://schemas.microsoft.com/office/drawing/2014/main" id="{7BD1D82E-25F4-752E-5875-32AF2B2B2540}"/>
              </a:ext>
            </a:extLst>
          </p:cNvPr>
          <p:cNvSpPr/>
          <p:nvPr userDrawn="1"/>
        </p:nvSpPr>
        <p:spPr>
          <a:xfrm>
            <a:off x="-3364" y="-163"/>
            <a:ext cx="12195199" cy="6859814"/>
          </a:xfrm>
          <a:custGeom>
            <a:avLst/>
            <a:gdLst>
              <a:gd name="connsiteX0" fmla="*/ 12195200 w 12195199"/>
              <a:gd name="connsiteY0" fmla="*/ 0 h 6859814"/>
              <a:gd name="connsiteX1" fmla="*/ 1883118 w 12195199"/>
              <a:gd name="connsiteY1" fmla="*/ 0 h 6859814"/>
              <a:gd name="connsiteX2" fmla="*/ 1178189 w 12195199"/>
              <a:gd name="connsiteY2" fmla="*/ 284306 h 6859814"/>
              <a:gd name="connsiteX3" fmla="*/ 136 w 12195199"/>
              <a:gd name="connsiteY3" fmla="*/ 284306 h 6859814"/>
              <a:gd name="connsiteX4" fmla="*/ 136 w 12195199"/>
              <a:gd name="connsiteY4" fmla="*/ 3877916 h 6859814"/>
              <a:gd name="connsiteX5" fmla="*/ 0 w 12195199"/>
              <a:gd name="connsiteY5" fmla="*/ 3877916 h 6859814"/>
              <a:gd name="connsiteX6" fmla="*/ 0 w 12195199"/>
              <a:gd name="connsiteY6" fmla="*/ 6859815 h 6859814"/>
              <a:gd name="connsiteX7" fmla="*/ 12195060 w 12195199"/>
              <a:gd name="connsiteY7" fmla="*/ 6859815 h 6859814"/>
              <a:gd name="connsiteX8" fmla="*/ 12195060 w 12195199"/>
              <a:gd name="connsiteY8" fmla="*/ 4452972 h 6859814"/>
              <a:gd name="connsiteX9" fmla="*/ 12195200 w 12195199"/>
              <a:gd name="connsiteY9" fmla="*/ 4452858 h 6859814"/>
              <a:gd name="connsiteX10" fmla="*/ 12195200 w 12195199"/>
              <a:gd name="connsiteY10" fmla="*/ 0 h 68598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195199" h="6859814">
                <a:moveTo>
                  <a:pt x="12195200" y="0"/>
                </a:moveTo>
                <a:lnTo>
                  <a:pt x="1883118" y="0"/>
                </a:lnTo>
                <a:cubicBezTo>
                  <a:pt x="1700710" y="178922"/>
                  <a:pt x="1450873" y="284306"/>
                  <a:pt x="1178189" y="284306"/>
                </a:cubicBezTo>
                <a:lnTo>
                  <a:pt x="136" y="284306"/>
                </a:lnTo>
                <a:lnTo>
                  <a:pt x="136" y="3877916"/>
                </a:lnTo>
                <a:lnTo>
                  <a:pt x="0" y="3877916"/>
                </a:lnTo>
                <a:lnTo>
                  <a:pt x="0" y="6859815"/>
                </a:lnTo>
                <a:lnTo>
                  <a:pt x="12195060" y="6859815"/>
                </a:lnTo>
                <a:lnTo>
                  <a:pt x="12195060" y="4452972"/>
                </a:lnTo>
                <a:cubicBezTo>
                  <a:pt x="12195111" y="4452947"/>
                  <a:pt x="12195149" y="4452896"/>
                  <a:pt x="12195200" y="4452858"/>
                </a:cubicBezTo>
                <a:lnTo>
                  <a:pt x="12195200" y="0"/>
                </a:lnTo>
                <a:close/>
              </a:path>
            </a:pathLst>
          </a:custGeom>
          <a:solidFill>
            <a:schemeClr val="bg1"/>
          </a:solidFill>
          <a:ln w="12700" cap="flat">
            <a:noFill/>
            <a:prstDash val="solid"/>
            <a:miter/>
          </a:ln>
        </p:spPr>
        <p:txBody>
          <a:bodyPr rtlCol="0" anchor="ctr">
            <a:noAutofit/>
          </a:bodyPr>
          <a:lstStyle/>
          <a:p>
            <a:endParaRPr lang="en-US"/>
          </a:p>
        </p:txBody>
      </p:sp>
      <p:sp>
        <p:nvSpPr>
          <p:cNvPr id="156" name="Rectangle 155" hidden="1">
            <a:extLst>
              <a:ext uri="{FF2B5EF4-FFF2-40B4-BE49-F238E27FC236}">
                <a16:creationId xmlns:a16="http://schemas.microsoft.com/office/drawing/2014/main" id="{251A158C-728C-2BC9-D46F-F9F692AB200A}"/>
              </a:ext>
            </a:extLst>
          </p:cNvPr>
          <p:cNvSpPr/>
          <p:nvPr userDrawn="1"/>
        </p:nvSpPr>
        <p:spPr>
          <a:xfrm>
            <a:off x="0" y="-15481"/>
            <a:ext cx="12192000" cy="6888727"/>
          </a:xfrm>
          <a:prstGeom prst="rect">
            <a:avLst/>
          </a:prstGeom>
          <a:solidFill>
            <a:schemeClr val="bg1"/>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Picture Placeholder 29">
            <a:extLst>
              <a:ext uri="{FF2B5EF4-FFF2-40B4-BE49-F238E27FC236}">
                <a16:creationId xmlns:a16="http://schemas.microsoft.com/office/drawing/2014/main" id="{2277069F-E5F5-4D7A-634A-6AB5211C7198}"/>
              </a:ext>
            </a:extLst>
          </p:cNvPr>
          <p:cNvSpPr>
            <a:spLocks noGrp="1"/>
          </p:cNvSpPr>
          <p:nvPr>
            <p:ph type="pic" sz="quarter" idx="23"/>
          </p:nvPr>
        </p:nvSpPr>
        <p:spPr>
          <a:xfrm>
            <a:off x="342899" y="3850766"/>
            <a:ext cx="3606293" cy="2664206"/>
          </a:xfrm>
          <a:custGeom>
            <a:avLst/>
            <a:gdLst>
              <a:gd name="connsiteX0" fmla="*/ 0 w 3606292"/>
              <a:gd name="connsiteY0" fmla="*/ 0 h 2664206"/>
              <a:gd name="connsiteX1" fmla="*/ 3606292 w 3606292"/>
              <a:gd name="connsiteY1" fmla="*/ 0 h 2664206"/>
              <a:gd name="connsiteX2" fmla="*/ 3606292 w 3606292"/>
              <a:gd name="connsiteY2" fmla="*/ 2664206 h 2664206"/>
              <a:gd name="connsiteX3" fmla="*/ 0 w 3606292"/>
              <a:gd name="connsiteY3" fmla="*/ 2664206 h 2664206"/>
            </a:gdLst>
            <a:ahLst/>
            <a:cxnLst>
              <a:cxn ang="0">
                <a:pos x="connsiteX0" y="connsiteY0"/>
              </a:cxn>
              <a:cxn ang="0">
                <a:pos x="connsiteX1" y="connsiteY1"/>
              </a:cxn>
              <a:cxn ang="0">
                <a:pos x="connsiteX2" y="connsiteY2"/>
              </a:cxn>
              <a:cxn ang="0">
                <a:pos x="connsiteX3" y="connsiteY3"/>
              </a:cxn>
            </a:cxnLst>
            <a:rect l="l" t="t" r="r" b="b"/>
            <a:pathLst>
              <a:path w="3606292" h="2664206">
                <a:moveTo>
                  <a:pt x="0" y="0"/>
                </a:moveTo>
                <a:lnTo>
                  <a:pt x="3606292" y="0"/>
                </a:lnTo>
                <a:lnTo>
                  <a:pt x="3606292" y="2664206"/>
                </a:lnTo>
                <a:lnTo>
                  <a:pt x="0" y="2664206"/>
                </a:lnTo>
                <a:close/>
              </a:path>
            </a:pathLst>
          </a:custGeom>
          <a:pattFill prst="pct20">
            <a:fgClr>
              <a:srgbClr val="012169"/>
            </a:fgClr>
            <a:bgClr>
              <a:schemeClr val="bg1"/>
            </a:bgClr>
          </a:pattFill>
        </p:spPr>
        <p:txBody>
          <a:bodyPr wrap="square" anchor="ctr">
            <a:noAutofit/>
          </a:bodyPr>
          <a:lstStyle>
            <a:lvl1pPr marL="0" indent="0" algn="ctr">
              <a:buNone/>
              <a:defRPr sz="2000" b="1">
                <a:solidFill>
                  <a:srgbClr val="012169"/>
                </a:solidFill>
                <a:latin typeface="Calibri" panose="020F0502020204030204" pitchFamily="34" charset="0"/>
                <a:cs typeface="Calibri" panose="020F0502020204030204" pitchFamily="34" charset="0"/>
              </a:defRPr>
            </a:lvl1pPr>
          </a:lstStyle>
          <a:p>
            <a:r>
              <a:rPr lang="en-US"/>
              <a:t>Click icon to add picture</a:t>
            </a:r>
          </a:p>
        </p:txBody>
      </p:sp>
      <p:sp>
        <p:nvSpPr>
          <p:cNvPr id="29" name="Picture Placeholder 28">
            <a:extLst>
              <a:ext uri="{FF2B5EF4-FFF2-40B4-BE49-F238E27FC236}">
                <a16:creationId xmlns:a16="http://schemas.microsoft.com/office/drawing/2014/main" id="{AE71DDD7-E751-215B-10B7-8887E5534302}"/>
              </a:ext>
            </a:extLst>
          </p:cNvPr>
          <p:cNvSpPr>
            <a:spLocks noGrp="1"/>
          </p:cNvSpPr>
          <p:nvPr>
            <p:ph type="pic" sz="quarter" idx="24"/>
          </p:nvPr>
        </p:nvSpPr>
        <p:spPr>
          <a:xfrm>
            <a:off x="4292728" y="3850766"/>
            <a:ext cx="3606293" cy="2664206"/>
          </a:xfrm>
          <a:custGeom>
            <a:avLst/>
            <a:gdLst>
              <a:gd name="connsiteX0" fmla="*/ 0 w 3606293"/>
              <a:gd name="connsiteY0" fmla="*/ 0 h 2664206"/>
              <a:gd name="connsiteX1" fmla="*/ 3606293 w 3606293"/>
              <a:gd name="connsiteY1" fmla="*/ 0 h 2664206"/>
              <a:gd name="connsiteX2" fmla="*/ 3606293 w 3606293"/>
              <a:gd name="connsiteY2" fmla="*/ 2664206 h 2664206"/>
              <a:gd name="connsiteX3" fmla="*/ 1 w 3606293"/>
              <a:gd name="connsiteY3" fmla="*/ 2664206 h 2664206"/>
            </a:gdLst>
            <a:ahLst/>
            <a:cxnLst>
              <a:cxn ang="0">
                <a:pos x="connsiteX0" y="connsiteY0"/>
              </a:cxn>
              <a:cxn ang="0">
                <a:pos x="connsiteX1" y="connsiteY1"/>
              </a:cxn>
              <a:cxn ang="0">
                <a:pos x="connsiteX2" y="connsiteY2"/>
              </a:cxn>
              <a:cxn ang="0">
                <a:pos x="connsiteX3" y="connsiteY3"/>
              </a:cxn>
            </a:cxnLst>
            <a:rect l="l" t="t" r="r" b="b"/>
            <a:pathLst>
              <a:path w="3606293" h="2664206">
                <a:moveTo>
                  <a:pt x="0" y="0"/>
                </a:moveTo>
                <a:lnTo>
                  <a:pt x="3606293" y="0"/>
                </a:lnTo>
                <a:lnTo>
                  <a:pt x="3606293" y="2664206"/>
                </a:lnTo>
                <a:lnTo>
                  <a:pt x="1" y="2664206"/>
                </a:lnTo>
                <a:close/>
              </a:path>
            </a:pathLst>
          </a:custGeom>
          <a:pattFill prst="pct20">
            <a:fgClr>
              <a:srgbClr val="012169"/>
            </a:fgClr>
            <a:bgClr>
              <a:schemeClr val="bg1"/>
            </a:bgClr>
          </a:pattFill>
        </p:spPr>
        <p:txBody>
          <a:bodyPr wrap="square" anchor="ctr">
            <a:noAutofit/>
          </a:bodyPr>
          <a:lstStyle>
            <a:lvl1pPr marL="0" indent="0" algn="ctr">
              <a:buNone/>
              <a:defRPr sz="2000" b="1">
                <a:solidFill>
                  <a:srgbClr val="012169"/>
                </a:solidFill>
                <a:latin typeface="Calibri" panose="020F0502020204030204" pitchFamily="34" charset="0"/>
                <a:cs typeface="Calibri" panose="020F0502020204030204" pitchFamily="34" charset="0"/>
              </a:defRPr>
            </a:lvl1pPr>
          </a:lstStyle>
          <a:p>
            <a:r>
              <a:rPr lang="en-US"/>
              <a:t>Click icon to add picture</a:t>
            </a:r>
          </a:p>
        </p:txBody>
      </p:sp>
      <p:sp>
        <p:nvSpPr>
          <p:cNvPr id="28" name="Picture Placeholder 27">
            <a:extLst>
              <a:ext uri="{FF2B5EF4-FFF2-40B4-BE49-F238E27FC236}">
                <a16:creationId xmlns:a16="http://schemas.microsoft.com/office/drawing/2014/main" id="{DA6D3EB5-E7DF-14F0-8CFD-2686641987A2}"/>
              </a:ext>
            </a:extLst>
          </p:cNvPr>
          <p:cNvSpPr>
            <a:spLocks noGrp="1"/>
          </p:cNvSpPr>
          <p:nvPr>
            <p:ph type="pic" sz="quarter" idx="25"/>
          </p:nvPr>
        </p:nvSpPr>
        <p:spPr>
          <a:xfrm>
            <a:off x="8242555" y="3850766"/>
            <a:ext cx="3606293" cy="2664206"/>
          </a:xfrm>
          <a:custGeom>
            <a:avLst/>
            <a:gdLst>
              <a:gd name="connsiteX0" fmla="*/ 0 w 3606293"/>
              <a:gd name="connsiteY0" fmla="*/ 0 h 2664206"/>
              <a:gd name="connsiteX1" fmla="*/ 3606293 w 3606293"/>
              <a:gd name="connsiteY1" fmla="*/ 0 h 2664206"/>
              <a:gd name="connsiteX2" fmla="*/ 3606293 w 3606293"/>
              <a:gd name="connsiteY2" fmla="*/ 2664206 h 2664206"/>
              <a:gd name="connsiteX3" fmla="*/ 0 w 3606293"/>
              <a:gd name="connsiteY3" fmla="*/ 2664206 h 2664206"/>
            </a:gdLst>
            <a:ahLst/>
            <a:cxnLst>
              <a:cxn ang="0">
                <a:pos x="connsiteX0" y="connsiteY0"/>
              </a:cxn>
              <a:cxn ang="0">
                <a:pos x="connsiteX1" y="connsiteY1"/>
              </a:cxn>
              <a:cxn ang="0">
                <a:pos x="connsiteX2" y="connsiteY2"/>
              </a:cxn>
              <a:cxn ang="0">
                <a:pos x="connsiteX3" y="connsiteY3"/>
              </a:cxn>
            </a:cxnLst>
            <a:rect l="l" t="t" r="r" b="b"/>
            <a:pathLst>
              <a:path w="3606293" h="2664206">
                <a:moveTo>
                  <a:pt x="0" y="0"/>
                </a:moveTo>
                <a:lnTo>
                  <a:pt x="3606293" y="0"/>
                </a:lnTo>
                <a:lnTo>
                  <a:pt x="3606293" y="2664206"/>
                </a:lnTo>
                <a:lnTo>
                  <a:pt x="0" y="2664206"/>
                </a:lnTo>
                <a:close/>
              </a:path>
            </a:pathLst>
          </a:custGeom>
          <a:pattFill prst="pct20">
            <a:fgClr>
              <a:srgbClr val="012169"/>
            </a:fgClr>
            <a:bgClr>
              <a:schemeClr val="bg1"/>
            </a:bgClr>
          </a:pattFill>
        </p:spPr>
        <p:txBody>
          <a:bodyPr wrap="square" anchor="ctr">
            <a:noAutofit/>
          </a:bodyPr>
          <a:lstStyle>
            <a:lvl1pPr marL="0" indent="0" algn="ctr">
              <a:buNone/>
              <a:defRPr sz="2000" b="1">
                <a:solidFill>
                  <a:srgbClr val="012169"/>
                </a:solidFill>
                <a:latin typeface="Calibri" panose="020F0502020204030204" pitchFamily="34" charset="0"/>
                <a:cs typeface="Calibri" panose="020F0502020204030204" pitchFamily="34" charset="0"/>
              </a:defRPr>
            </a:lvl1pPr>
          </a:lstStyle>
          <a:p>
            <a:r>
              <a:rPr lang="en-US"/>
              <a:t>Click icon to add picture</a:t>
            </a:r>
          </a:p>
        </p:txBody>
      </p:sp>
      <p:sp>
        <p:nvSpPr>
          <p:cNvPr id="4" name="Proprietary Statement">
            <a:extLst>
              <a:ext uri="{FF2B5EF4-FFF2-40B4-BE49-F238E27FC236}">
                <a16:creationId xmlns:a16="http://schemas.microsoft.com/office/drawing/2014/main" id="{52A3AED5-9705-733E-BA45-E192566ECCDA}"/>
              </a:ext>
            </a:extLst>
          </p:cNvPr>
          <p:cNvSpPr txBox="1"/>
          <p:nvPr userDrawn="1"/>
        </p:nvSpPr>
        <p:spPr>
          <a:xfrm rot="5400000">
            <a:off x="11015684" y="1173468"/>
            <a:ext cx="1949939" cy="275129"/>
          </a:xfrm>
          <a:prstGeom prst="rect">
            <a:avLst/>
          </a:prstGeom>
          <a:noFill/>
        </p:spPr>
        <p:txBody>
          <a:bodyPr wrap="square" rtlCol="0">
            <a:noAutofit/>
          </a:bodyPr>
          <a:lstStyle/>
          <a:p>
            <a:r>
              <a:rPr lang="en-US" sz="800" dirty="0">
                <a:solidFill>
                  <a:srgbClr val="012169"/>
                </a:solidFill>
                <a:latin typeface="+mn-lt"/>
                <a:cs typeface="Calibri" panose="020F0502020204030204" pitchFamily="34" charset="0"/>
              </a:rPr>
              <a:t>Proprietary business information of ADM.</a:t>
            </a:r>
          </a:p>
        </p:txBody>
      </p:sp>
      <p:sp>
        <p:nvSpPr>
          <p:cNvPr id="2" name="Page Number">
            <a:extLst>
              <a:ext uri="{FF2B5EF4-FFF2-40B4-BE49-F238E27FC236}">
                <a16:creationId xmlns:a16="http://schemas.microsoft.com/office/drawing/2014/main" id="{61F0E9EC-4964-F890-22BB-D22FB1EC63C5}"/>
              </a:ext>
            </a:extLst>
          </p:cNvPr>
          <p:cNvSpPr txBox="1"/>
          <p:nvPr userDrawn="1"/>
        </p:nvSpPr>
        <p:spPr>
          <a:xfrm>
            <a:off x="11725057" y="76801"/>
            <a:ext cx="583933" cy="153888"/>
          </a:xfrm>
          <a:prstGeom prst="rect">
            <a:avLst/>
          </a:prstGeom>
          <a:noFill/>
        </p:spPr>
        <p:txBody>
          <a:bodyPr wrap="square" lIns="0" tIns="0" rIns="0" bIns="0" rtlCol="0" anchor="ctr" anchorCtr="0">
            <a:noAutofit/>
          </a:bodyPr>
          <a:lstStyle/>
          <a:p>
            <a:pPr algn="ctr"/>
            <a:fld id="{B49023F9-1F1A-4EC8-9204-C35E5AB6C15C}" type="slidenum">
              <a:rPr lang="en-US" sz="1000" smtClean="0">
                <a:solidFill>
                  <a:srgbClr val="012169"/>
                </a:solidFill>
                <a:latin typeface="+mj-lt"/>
              </a:rPr>
              <a:pPr algn="ctr"/>
              <a:t>‹#›</a:t>
            </a:fld>
            <a:endParaRPr lang="en-US" sz="1000">
              <a:solidFill>
                <a:srgbClr val="012169"/>
              </a:solidFill>
              <a:latin typeface="+mj-lt"/>
            </a:endParaRPr>
          </a:p>
        </p:txBody>
      </p:sp>
      <p:sp>
        <p:nvSpPr>
          <p:cNvPr id="11" name="Title">
            <a:extLst>
              <a:ext uri="{FF2B5EF4-FFF2-40B4-BE49-F238E27FC236}">
                <a16:creationId xmlns:a16="http://schemas.microsoft.com/office/drawing/2014/main" id="{64C9BD43-BEC1-BB75-7D22-476289A39609}"/>
              </a:ext>
            </a:extLst>
          </p:cNvPr>
          <p:cNvSpPr>
            <a:spLocks noGrp="1"/>
          </p:cNvSpPr>
          <p:nvPr>
            <p:ph type="body" sz="quarter" idx="29" hasCustomPrompt="1"/>
          </p:nvPr>
        </p:nvSpPr>
        <p:spPr>
          <a:xfrm>
            <a:off x="350697" y="652001"/>
            <a:ext cx="11501788" cy="430887"/>
          </a:xfrm>
          <a:prstGeom prst="rect">
            <a:avLst/>
          </a:prstGeom>
        </p:spPr>
        <p:txBody>
          <a:bodyPr wrap="square" lIns="0" tIns="0" rIns="0" bIns="0">
            <a:noAutofit/>
          </a:bodyPr>
          <a:lstStyle>
            <a:lvl1pPr marL="0" indent="0">
              <a:lnSpc>
                <a:spcPct val="100000"/>
              </a:lnSpc>
              <a:spcBef>
                <a:spcPts val="0"/>
              </a:spcBef>
              <a:buNone/>
              <a:defRPr b="1" i="0">
                <a:solidFill>
                  <a:srgbClr val="012169"/>
                </a:solidFill>
                <a:latin typeface="+mj-lt"/>
              </a:defRPr>
            </a:lvl1pPr>
          </a:lstStyle>
          <a:p>
            <a:pPr lvl="0"/>
            <a:r>
              <a:rPr lang="en-US" dirty="0"/>
              <a:t>Title Font is Sitka Text Bold, 28pt in Title Case</a:t>
            </a:r>
          </a:p>
        </p:txBody>
      </p:sp>
      <p:sp>
        <p:nvSpPr>
          <p:cNvPr id="12" name="Section Header">
            <a:extLst>
              <a:ext uri="{FF2B5EF4-FFF2-40B4-BE49-F238E27FC236}">
                <a16:creationId xmlns:a16="http://schemas.microsoft.com/office/drawing/2014/main" id="{6BACA940-A7E1-1BCF-5BA1-396232FFD317}"/>
              </a:ext>
            </a:extLst>
          </p:cNvPr>
          <p:cNvSpPr>
            <a:spLocks noGrp="1"/>
          </p:cNvSpPr>
          <p:nvPr>
            <p:ph type="body" sz="quarter" idx="30" hasCustomPrompt="1"/>
          </p:nvPr>
        </p:nvSpPr>
        <p:spPr>
          <a:xfrm>
            <a:off x="351301" y="351423"/>
            <a:ext cx="11501788" cy="169277"/>
          </a:xfrm>
          <a:prstGeom prst="rect">
            <a:avLst/>
          </a:prstGeom>
        </p:spPr>
        <p:txBody>
          <a:bodyPr wrap="square" lIns="0" tIns="0" rIns="0" bIns="0">
            <a:noAutofit/>
          </a:bodyPr>
          <a:lstStyle>
            <a:lvl1pPr marL="0" indent="0">
              <a:lnSpc>
                <a:spcPct val="100000"/>
              </a:lnSpc>
              <a:spcBef>
                <a:spcPts val="0"/>
              </a:spcBef>
              <a:buNone/>
              <a:defRPr sz="1100" b="1">
                <a:solidFill>
                  <a:srgbClr val="DC582A"/>
                </a:solidFill>
              </a:defRPr>
            </a:lvl1pPr>
          </a:lstStyle>
          <a:p>
            <a:pPr lvl="0"/>
            <a:r>
              <a:rPr lang="en-US" dirty="0"/>
              <a:t>Section Header Font is Calibri Bold, 11pt</a:t>
            </a:r>
          </a:p>
        </p:txBody>
      </p:sp>
      <p:sp>
        <p:nvSpPr>
          <p:cNvPr id="13" name="Copy">
            <a:extLst>
              <a:ext uri="{FF2B5EF4-FFF2-40B4-BE49-F238E27FC236}">
                <a16:creationId xmlns:a16="http://schemas.microsoft.com/office/drawing/2014/main" id="{CB219090-F764-2CC9-A2D1-F6F3C6137874}"/>
              </a:ext>
            </a:extLst>
          </p:cNvPr>
          <p:cNvSpPr>
            <a:spLocks noGrp="1"/>
          </p:cNvSpPr>
          <p:nvPr>
            <p:ph type="body" sz="quarter" idx="36" hasCustomPrompt="1"/>
          </p:nvPr>
        </p:nvSpPr>
        <p:spPr>
          <a:xfrm>
            <a:off x="350696" y="1430743"/>
            <a:ext cx="11509585" cy="2076640"/>
          </a:xfrm>
          <a:prstGeom prst="rect">
            <a:avLst/>
          </a:prstGeom>
        </p:spPr>
        <p:txBody>
          <a:bodyPr lIns="0" tIns="0" rIns="0" bIns="0" anchor="t">
            <a:noAutofit/>
          </a:bodyPr>
          <a:lstStyle>
            <a:lvl1pPr marL="0" indent="0">
              <a:lnSpc>
                <a:spcPct val="100000"/>
              </a:lnSpc>
              <a:spcBef>
                <a:spcPts val="0"/>
              </a:spcBef>
              <a:buFont typeface="Arial" panose="020B0604020202020204" pitchFamily="34" charset="0"/>
              <a:buNone/>
              <a:defRPr sz="2000" b="0" i="0">
                <a:solidFill>
                  <a:srgbClr val="012169"/>
                </a:solidFill>
                <a:latin typeface="+mn-lt"/>
                <a:cs typeface="Calibri" panose="020F0502020204030204" pitchFamily="34" charset="0"/>
              </a:defRPr>
            </a:lvl1pPr>
            <a:lvl2pPr marL="290513" indent="-163513">
              <a:lnSpc>
                <a:spcPct val="100000"/>
              </a:lnSpc>
              <a:buFont typeface="Courier New" panose="02070309020205020404" pitchFamily="49" charset="0"/>
              <a:buChar char="o"/>
              <a:tabLst/>
              <a:defRPr sz="1400" b="1">
                <a:solidFill>
                  <a:srgbClr val="012169"/>
                </a:solidFill>
                <a:latin typeface="+mn-lt"/>
                <a:cs typeface="Calibri" panose="020F0502020204030204" pitchFamily="34" charset="0"/>
              </a:defRPr>
            </a:lvl2pPr>
            <a:lvl3pPr marL="523875" indent="-163513">
              <a:lnSpc>
                <a:spcPct val="100000"/>
              </a:lnSpc>
              <a:buFont typeface="Wingdings" pitchFamily="2" charset="2"/>
              <a:buChar char="§"/>
              <a:tabLst/>
              <a:defRPr sz="1400">
                <a:solidFill>
                  <a:srgbClr val="012169"/>
                </a:solidFill>
                <a:latin typeface="+mn-lt"/>
                <a:cs typeface="Calibri" panose="020F0502020204030204" pitchFamily="34" charset="0"/>
              </a:defRPr>
            </a:lvl3pPr>
            <a:lvl4pPr marL="744538" indent="-163513">
              <a:lnSpc>
                <a:spcPct val="100000"/>
              </a:lnSpc>
              <a:tabLst/>
              <a:defRPr sz="1200">
                <a:solidFill>
                  <a:srgbClr val="012169"/>
                </a:solidFill>
                <a:latin typeface="+mn-lt"/>
                <a:cs typeface="Calibri" panose="020F0502020204030204" pitchFamily="34" charset="0"/>
              </a:defRPr>
            </a:lvl4pPr>
          </a:lstStyle>
          <a:p>
            <a:pPr lvl="0"/>
            <a:r>
              <a:rPr lang="en-US" dirty="0"/>
              <a:t>Text font is Calibri, 20pt in sentence case</a:t>
            </a:r>
          </a:p>
          <a:p>
            <a:pPr lvl="1"/>
            <a:r>
              <a:rPr lang="en-US" dirty="0"/>
              <a:t>List Font is Calibri Bold, 14pt</a:t>
            </a:r>
          </a:p>
          <a:p>
            <a:pPr lvl="2"/>
            <a:r>
              <a:rPr lang="en-US" dirty="0"/>
              <a:t>List Font is Calibri, 14pt</a:t>
            </a:r>
          </a:p>
          <a:p>
            <a:pPr lvl="3"/>
            <a:r>
              <a:rPr lang="en-US" dirty="0"/>
              <a:t>List Font is Calibri, 12pt</a:t>
            </a:r>
          </a:p>
        </p:txBody>
      </p:sp>
    </p:spTree>
    <p:extLst>
      <p:ext uri="{BB962C8B-B14F-4D97-AF65-F5344CB8AC3E}">
        <p14:creationId xmlns:p14="http://schemas.microsoft.com/office/powerpoint/2010/main" val="551477898"/>
      </p:ext>
    </p:extLst>
  </p:cSld>
  <p:clrMapOvr>
    <a:masterClrMapping/>
  </p:clrMapOvr>
  <p:extLst>
    <p:ext uri="{DCECCB84-F9BA-43D5-87BE-67443E8EF086}">
      <p15:sldGuideLst xmlns:p15="http://schemas.microsoft.com/office/powerpoint/2012/main">
        <p15:guide id="1" pos="3840">
          <p15:clr>
            <a:srgbClr val="FBAE40"/>
          </p15:clr>
        </p15:guide>
      </p15:sldGuideLst>
    </p:ext>
  </p:extLst>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29" Type="http://schemas.openxmlformats.org/officeDocument/2006/relationships/theme" Target="../theme/theme1.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36.xml"/><Relationship Id="rId13" Type="http://schemas.openxmlformats.org/officeDocument/2006/relationships/slideLayout" Target="../slideLayouts/slideLayout41.xml"/><Relationship Id="rId18" Type="http://schemas.openxmlformats.org/officeDocument/2006/relationships/slideLayout" Target="../slideLayouts/slideLayout46.xml"/><Relationship Id="rId26" Type="http://schemas.openxmlformats.org/officeDocument/2006/relationships/slideLayout" Target="../slideLayouts/slideLayout54.xml"/><Relationship Id="rId39" Type="http://schemas.openxmlformats.org/officeDocument/2006/relationships/slideLayout" Target="../slideLayouts/slideLayout67.xml"/><Relationship Id="rId3" Type="http://schemas.openxmlformats.org/officeDocument/2006/relationships/slideLayout" Target="../slideLayouts/slideLayout31.xml"/><Relationship Id="rId21" Type="http://schemas.openxmlformats.org/officeDocument/2006/relationships/slideLayout" Target="../slideLayouts/slideLayout49.xml"/><Relationship Id="rId34" Type="http://schemas.openxmlformats.org/officeDocument/2006/relationships/slideLayout" Target="../slideLayouts/slideLayout62.xml"/><Relationship Id="rId7" Type="http://schemas.openxmlformats.org/officeDocument/2006/relationships/slideLayout" Target="../slideLayouts/slideLayout35.xml"/><Relationship Id="rId12" Type="http://schemas.openxmlformats.org/officeDocument/2006/relationships/slideLayout" Target="../slideLayouts/slideLayout40.xml"/><Relationship Id="rId17" Type="http://schemas.openxmlformats.org/officeDocument/2006/relationships/slideLayout" Target="../slideLayouts/slideLayout45.xml"/><Relationship Id="rId25" Type="http://schemas.openxmlformats.org/officeDocument/2006/relationships/slideLayout" Target="../slideLayouts/slideLayout53.xml"/><Relationship Id="rId33" Type="http://schemas.openxmlformats.org/officeDocument/2006/relationships/slideLayout" Target="../slideLayouts/slideLayout61.xml"/><Relationship Id="rId38" Type="http://schemas.openxmlformats.org/officeDocument/2006/relationships/slideLayout" Target="../slideLayouts/slideLayout66.xml"/><Relationship Id="rId2" Type="http://schemas.openxmlformats.org/officeDocument/2006/relationships/slideLayout" Target="../slideLayouts/slideLayout30.xml"/><Relationship Id="rId16" Type="http://schemas.openxmlformats.org/officeDocument/2006/relationships/slideLayout" Target="../slideLayouts/slideLayout44.xml"/><Relationship Id="rId20" Type="http://schemas.openxmlformats.org/officeDocument/2006/relationships/slideLayout" Target="../slideLayouts/slideLayout48.xml"/><Relationship Id="rId29" Type="http://schemas.openxmlformats.org/officeDocument/2006/relationships/slideLayout" Target="../slideLayouts/slideLayout57.xml"/><Relationship Id="rId41" Type="http://schemas.openxmlformats.org/officeDocument/2006/relationships/theme" Target="../theme/theme2.xml"/><Relationship Id="rId1" Type="http://schemas.openxmlformats.org/officeDocument/2006/relationships/slideLayout" Target="../slideLayouts/slideLayout29.xml"/><Relationship Id="rId6" Type="http://schemas.openxmlformats.org/officeDocument/2006/relationships/slideLayout" Target="../slideLayouts/slideLayout34.xml"/><Relationship Id="rId11" Type="http://schemas.openxmlformats.org/officeDocument/2006/relationships/slideLayout" Target="../slideLayouts/slideLayout39.xml"/><Relationship Id="rId24" Type="http://schemas.openxmlformats.org/officeDocument/2006/relationships/slideLayout" Target="../slideLayouts/slideLayout52.xml"/><Relationship Id="rId32" Type="http://schemas.openxmlformats.org/officeDocument/2006/relationships/slideLayout" Target="../slideLayouts/slideLayout60.xml"/><Relationship Id="rId37" Type="http://schemas.openxmlformats.org/officeDocument/2006/relationships/slideLayout" Target="../slideLayouts/slideLayout65.xml"/><Relationship Id="rId40" Type="http://schemas.openxmlformats.org/officeDocument/2006/relationships/slideLayout" Target="../slideLayouts/slideLayout68.xml"/><Relationship Id="rId5" Type="http://schemas.openxmlformats.org/officeDocument/2006/relationships/slideLayout" Target="../slideLayouts/slideLayout33.xml"/><Relationship Id="rId15" Type="http://schemas.openxmlformats.org/officeDocument/2006/relationships/slideLayout" Target="../slideLayouts/slideLayout43.xml"/><Relationship Id="rId23" Type="http://schemas.openxmlformats.org/officeDocument/2006/relationships/slideLayout" Target="../slideLayouts/slideLayout51.xml"/><Relationship Id="rId28" Type="http://schemas.openxmlformats.org/officeDocument/2006/relationships/slideLayout" Target="../slideLayouts/slideLayout56.xml"/><Relationship Id="rId36" Type="http://schemas.openxmlformats.org/officeDocument/2006/relationships/slideLayout" Target="../slideLayouts/slideLayout64.xml"/><Relationship Id="rId10" Type="http://schemas.openxmlformats.org/officeDocument/2006/relationships/slideLayout" Target="../slideLayouts/slideLayout38.xml"/><Relationship Id="rId19" Type="http://schemas.openxmlformats.org/officeDocument/2006/relationships/slideLayout" Target="../slideLayouts/slideLayout47.xml"/><Relationship Id="rId31" Type="http://schemas.openxmlformats.org/officeDocument/2006/relationships/slideLayout" Target="../slideLayouts/slideLayout59.xml"/><Relationship Id="rId4" Type="http://schemas.openxmlformats.org/officeDocument/2006/relationships/slideLayout" Target="../slideLayouts/slideLayout32.xml"/><Relationship Id="rId9" Type="http://schemas.openxmlformats.org/officeDocument/2006/relationships/slideLayout" Target="../slideLayouts/slideLayout37.xml"/><Relationship Id="rId14" Type="http://schemas.openxmlformats.org/officeDocument/2006/relationships/slideLayout" Target="../slideLayouts/slideLayout42.xml"/><Relationship Id="rId22" Type="http://schemas.openxmlformats.org/officeDocument/2006/relationships/slideLayout" Target="../slideLayouts/slideLayout50.xml"/><Relationship Id="rId27" Type="http://schemas.openxmlformats.org/officeDocument/2006/relationships/slideLayout" Target="../slideLayouts/slideLayout55.xml"/><Relationship Id="rId30" Type="http://schemas.openxmlformats.org/officeDocument/2006/relationships/slideLayout" Target="../slideLayouts/slideLayout58.xml"/><Relationship Id="rId35" Type="http://schemas.openxmlformats.org/officeDocument/2006/relationships/slideLayout" Target="../slideLayouts/slideLayout63.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76.xml"/><Relationship Id="rId3" Type="http://schemas.openxmlformats.org/officeDocument/2006/relationships/slideLayout" Target="../slideLayouts/slideLayout71.xml"/><Relationship Id="rId7" Type="http://schemas.openxmlformats.org/officeDocument/2006/relationships/slideLayout" Target="../slideLayouts/slideLayout75.xml"/><Relationship Id="rId2" Type="http://schemas.openxmlformats.org/officeDocument/2006/relationships/slideLayout" Target="../slideLayouts/slideLayout70.xml"/><Relationship Id="rId1" Type="http://schemas.openxmlformats.org/officeDocument/2006/relationships/slideLayout" Target="../slideLayouts/slideLayout69.xml"/><Relationship Id="rId6" Type="http://schemas.openxmlformats.org/officeDocument/2006/relationships/slideLayout" Target="../slideLayouts/slideLayout74.xml"/><Relationship Id="rId5" Type="http://schemas.openxmlformats.org/officeDocument/2006/relationships/slideLayout" Target="../slideLayouts/slideLayout73.xml"/><Relationship Id="rId10" Type="http://schemas.openxmlformats.org/officeDocument/2006/relationships/theme" Target="../theme/theme3.xml"/><Relationship Id="rId4" Type="http://schemas.openxmlformats.org/officeDocument/2006/relationships/slideLayout" Target="../slideLayouts/slideLayout72.xml"/><Relationship Id="rId9" Type="http://schemas.openxmlformats.org/officeDocument/2006/relationships/slideLayout" Target="../slideLayouts/slideLayout77.xml"/></Relationships>
</file>

<file path=ppt/slideMasters/_rels/slideMaster4.xml.rels><?xml version="1.0" encoding="UTF-8" standalone="yes"?>
<Relationships xmlns="http://schemas.openxmlformats.org/package/2006/relationships"><Relationship Id="rId13" Type="http://schemas.openxmlformats.org/officeDocument/2006/relationships/slideLayout" Target="../slideLayouts/slideLayout90.xml"/><Relationship Id="rId18" Type="http://schemas.openxmlformats.org/officeDocument/2006/relationships/slideLayout" Target="../slideLayouts/slideLayout95.xml"/><Relationship Id="rId26" Type="http://schemas.openxmlformats.org/officeDocument/2006/relationships/slideLayout" Target="../slideLayouts/slideLayout103.xml"/><Relationship Id="rId39" Type="http://schemas.openxmlformats.org/officeDocument/2006/relationships/slideLayout" Target="../slideLayouts/slideLayout116.xml"/><Relationship Id="rId21" Type="http://schemas.openxmlformats.org/officeDocument/2006/relationships/slideLayout" Target="../slideLayouts/slideLayout98.xml"/><Relationship Id="rId34" Type="http://schemas.openxmlformats.org/officeDocument/2006/relationships/slideLayout" Target="../slideLayouts/slideLayout111.xml"/><Relationship Id="rId42" Type="http://schemas.openxmlformats.org/officeDocument/2006/relationships/slideLayout" Target="../slideLayouts/slideLayout119.xml"/><Relationship Id="rId47" Type="http://schemas.openxmlformats.org/officeDocument/2006/relationships/slideLayout" Target="../slideLayouts/slideLayout124.xml"/><Relationship Id="rId50" Type="http://schemas.openxmlformats.org/officeDocument/2006/relationships/slideLayout" Target="../slideLayouts/slideLayout127.xml"/><Relationship Id="rId55" Type="http://schemas.openxmlformats.org/officeDocument/2006/relationships/slideLayout" Target="../slideLayouts/slideLayout132.xml"/><Relationship Id="rId7" Type="http://schemas.openxmlformats.org/officeDocument/2006/relationships/slideLayout" Target="../slideLayouts/slideLayout84.xml"/><Relationship Id="rId2" Type="http://schemas.openxmlformats.org/officeDocument/2006/relationships/slideLayout" Target="../slideLayouts/slideLayout79.xml"/><Relationship Id="rId16" Type="http://schemas.openxmlformats.org/officeDocument/2006/relationships/slideLayout" Target="../slideLayouts/slideLayout93.xml"/><Relationship Id="rId20" Type="http://schemas.openxmlformats.org/officeDocument/2006/relationships/slideLayout" Target="../slideLayouts/slideLayout97.xml"/><Relationship Id="rId29" Type="http://schemas.openxmlformats.org/officeDocument/2006/relationships/slideLayout" Target="../slideLayouts/slideLayout106.xml"/><Relationship Id="rId41" Type="http://schemas.openxmlformats.org/officeDocument/2006/relationships/slideLayout" Target="../slideLayouts/slideLayout118.xml"/><Relationship Id="rId54" Type="http://schemas.openxmlformats.org/officeDocument/2006/relationships/slideLayout" Target="../slideLayouts/slideLayout131.xml"/><Relationship Id="rId1" Type="http://schemas.openxmlformats.org/officeDocument/2006/relationships/slideLayout" Target="../slideLayouts/slideLayout78.xml"/><Relationship Id="rId6" Type="http://schemas.openxmlformats.org/officeDocument/2006/relationships/slideLayout" Target="../slideLayouts/slideLayout83.xml"/><Relationship Id="rId11" Type="http://schemas.openxmlformats.org/officeDocument/2006/relationships/slideLayout" Target="../slideLayouts/slideLayout88.xml"/><Relationship Id="rId24" Type="http://schemas.openxmlformats.org/officeDocument/2006/relationships/slideLayout" Target="../slideLayouts/slideLayout101.xml"/><Relationship Id="rId32" Type="http://schemas.openxmlformats.org/officeDocument/2006/relationships/slideLayout" Target="../slideLayouts/slideLayout109.xml"/><Relationship Id="rId37" Type="http://schemas.openxmlformats.org/officeDocument/2006/relationships/slideLayout" Target="../slideLayouts/slideLayout114.xml"/><Relationship Id="rId40" Type="http://schemas.openxmlformats.org/officeDocument/2006/relationships/slideLayout" Target="../slideLayouts/slideLayout117.xml"/><Relationship Id="rId45" Type="http://schemas.openxmlformats.org/officeDocument/2006/relationships/slideLayout" Target="../slideLayouts/slideLayout122.xml"/><Relationship Id="rId53" Type="http://schemas.openxmlformats.org/officeDocument/2006/relationships/slideLayout" Target="../slideLayouts/slideLayout130.xml"/><Relationship Id="rId58" Type="http://schemas.openxmlformats.org/officeDocument/2006/relationships/slideLayout" Target="../slideLayouts/slideLayout135.xml"/><Relationship Id="rId5" Type="http://schemas.openxmlformats.org/officeDocument/2006/relationships/slideLayout" Target="../slideLayouts/slideLayout82.xml"/><Relationship Id="rId15" Type="http://schemas.openxmlformats.org/officeDocument/2006/relationships/slideLayout" Target="../slideLayouts/slideLayout92.xml"/><Relationship Id="rId23" Type="http://schemas.openxmlformats.org/officeDocument/2006/relationships/slideLayout" Target="../slideLayouts/slideLayout100.xml"/><Relationship Id="rId28" Type="http://schemas.openxmlformats.org/officeDocument/2006/relationships/slideLayout" Target="../slideLayouts/slideLayout105.xml"/><Relationship Id="rId36" Type="http://schemas.openxmlformats.org/officeDocument/2006/relationships/slideLayout" Target="../slideLayouts/slideLayout113.xml"/><Relationship Id="rId49" Type="http://schemas.openxmlformats.org/officeDocument/2006/relationships/slideLayout" Target="../slideLayouts/slideLayout126.xml"/><Relationship Id="rId57" Type="http://schemas.openxmlformats.org/officeDocument/2006/relationships/slideLayout" Target="../slideLayouts/slideLayout134.xml"/><Relationship Id="rId61" Type="http://schemas.openxmlformats.org/officeDocument/2006/relationships/theme" Target="../theme/theme4.xml"/><Relationship Id="rId10" Type="http://schemas.openxmlformats.org/officeDocument/2006/relationships/slideLayout" Target="../slideLayouts/slideLayout87.xml"/><Relationship Id="rId19" Type="http://schemas.openxmlformats.org/officeDocument/2006/relationships/slideLayout" Target="../slideLayouts/slideLayout96.xml"/><Relationship Id="rId31" Type="http://schemas.openxmlformats.org/officeDocument/2006/relationships/slideLayout" Target="../slideLayouts/slideLayout108.xml"/><Relationship Id="rId44" Type="http://schemas.openxmlformats.org/officeDocument/2006/relationships/slideLayout" Target="../slideLayouts/slideLayout121.xml"/><Relationship Id="rId52" Type="http://schemas.openxmlformats.org/officeDocument/2006/relationships/slideLayout" Target="../slideLayouts/slideLayout129.xml"/><Relationship Id="rId60" Type="http://schemas.openxmlformats.org/officeDocument/2006/relationships/slideLayout" Target="../slideLayouts/slideLayout137.xml"/><Relationship Id="rId4" Type="http://schemas.openxmlformats.org/officeDocument/2006/relationships/slideLayout" Target="../slideLayouts/slideLayout81.xml"/><Relationship Id="rId9" Type="http://schemas.openxmlformats.org/officeDocument/2006/relationships/slideLayout" Target="../slideLayouts/slideLayout86.xml"/><Relationship Id="rId14" Type="http://schemas.openxmlformats.org/officeDocument/2006/relationships/slideLayout" Target="../slideLayouts/slideLayout91.xml"/><Relationship Id="rId22" Type="http://schemas.openxmlformats.org/officeDocument/2006/relationships/slideLayout" Target="../slideLayouts/slideLayout99.xml"/><Relationship Id="rId27" Type="http://schemas.openxmlformats.org/officeDocument/2006/relationships/slideLayout" Target="../slideLayouts/slideLayout104.xml"/><Relationship Id="rId30" Type="http://schemas.openxmlformats.org/officeDocument/2006/relationships/slideLayout" Target="../slideLayouts/slideLayout107.xml"/><Relationship Id="rId35" Type="http://schemas.openxmlformats.org/officeDocument/2006/relationships/slideLayout" Target="../slideLayouts/slideLayout112.xml"/><Relationship Id="rId43" Type="http://schemas.openxmlformats.org/officeDocument/2006/relationships/slideLayout" Target="../slideLayouts/slideLayout120.xml"/><Relationship Id="rId48" Type="http://schemas.openxmlformats.org/officeDocument/2006/relationships/slideLayout" Target="../slideLayouts/slideLayout125.xml"/><Relationship Id="rId56" Type="http://schemas.openxmlformats.org/officeDocument/2006/relationships/slideLayout" Target="../slideLayouts/slideLayout133.xml"/><Relationship Id="rId8" Type="http://schemas.openxmlformats.org/officeDocument/2006/relationships/slideLayout" Target="../slideLayouts/slideLayout85.xml"/><Relationship Id="rId51" Type="http://schemas.openxmlformats.org/officeDocument/2006/relationships/slideLayout" Target="../slideLayouts/slideLayout128.xml"/><Relationship Id="rId3" Type="http://schemas.openxmlformats.org/officeDocument/2006/relationships/slideLayout" Target="../slideLayouts/slideLayout80.xml"/><Relationship Id="rId12" Type="http://schemas.openxmlformats.org/officeDocument/2006/relationships/slideLayout" Target="../slideLayouts/slideLayout89.xml"/><Relationship Id="rId17" Type="http://schemas.openxmlformats.org/officeDocument/2006/relationships/slideLayout" Target="../slideLayouts/slideLayout94.xml"/><Relationship Id="rId25" Type="http://schemas.openxmlformats.org/officeDocument/2006/relationships/slideLayout" Target="../slideLayouts/slideLayout102.xml"/><Relationship Id="rId33" Type="http://schemas.openxmlformats.org/officeDocument/2006/relationships/slideLayout" Target="../slideLayouts/slideLayout110.xml"/><Relationship Id="rId38" Type="http://schemas.openxmlformats.org/officeDocument/2006/relationships/slideLayout" Target="../slideLayouts/slideLayout115.xml"/><Relationship Id="rId46" Type="http://schemas.openxmlformats.org/officeDocument/2006/relationships/slideLayout" Target="../slideLayouts/slideLayout123.xml"/><Relationship Id="rId59" Type="http://schemas.openxmlformats.org/officeDocument/2006/relationships/slideLayout" Target="../slideLayouts/slideLayout136.xml"/></Relationships>
</file>

<file path=ppt/slideMasters/_rels/slideMaster5.xml.rels><?xml version="1.0" encoding="UTF-8" standalone="yes"?>
<Relationships xmlns="http://schemas.openxmlformats.org/package/2006/relationships"><Relationship Id="rId8" Type="http://schemas.openxmlformats.org/officeDocument/2006/relationships/slideLayout" Target="../slideLayouts/slideLayout145.xml"/><Relationship Id="rId13" Type="http://schemas.openxmlformats.org/officeDocument/2006/relationships/slideLayout" Target="../slideLayouts/slideLayout150.xml"/><Relationship Id="rId18" Type="http://schemas.openxmlformats.org/officeDocument/2006/relationships/slideLayout" Target="../slideLayouts/slideLayout155.xml"/><Relationship Id="rId26" Type="http://schemas.openxmlformats.org/officeDocument/2006/relationships/slideLayout" Target="../slideLayouts/slideLayout163.xml"/><Relationship Id="rId3" Type="http://schemas.openxmlformats.org/officeDocument/2006/relationships/slideLayout" Target="../slideLayouts/slideLayout140.xml"/><Relationship Id="rId21" Type="http://schemas.openxmlformats.org/officeDocument/2006/relationships/slideLayout" Target="../slideLayouts/slideLayout158.xml"/><Relationship Id="rId7" Type="http://schemas.openxmlformats.org/officeDocument/2006/relationships/slideLayout" Target="../slideLayouts/slideLayout144.xml"/><Relationship Id="rId12" Type="http://schemas.openxmlformats.org/officeDocument/2006/relationships/slideLayout" Target="../slideLayouts/slideLayout149.xml"/><Relationship Id="rId17" Type="http://schemas.openxmlformats.org/officeDocument/2006/relationships/slideLayout" Target="../slideLayouts/slideLayout154.xml"/><Relationship Id="rId25" Type="http://schemas.openxmlformats.org/officeDocument/2006/relationships/slideLayout" Target="../slideLayouts/slideLayout162.xml"/><Relationship Id="rId2" Type="http://schemas.openxmlformats.org/officeDocument/2006/relationships/slideLayout" Target="../slideLayouts/slideLayout139.xml"/><Relationship Id="rId16" Type="http://schemas.openxmlformats.org/officeDocument/2006/relationships/slideLayout" Target="../slideLayouts/slideLayout153.xml"/><Relationship Id="rId20" Type="http://schemas.openxmlformats.org/officeDocument/2006/relationships/slideLayout" Target="../slideLayouts/slideLayout157.xml"/><Relationship Id="rId1" Type="http://schemas.openxmlformats.org/officeDocument/2006/relationships/slideLayout" Target="../slideLayouts/slideLayout138.xml"/><Relationship Id="rId6" Type="http://schemas.openxmlformats.org/officeDocument/2006/relationships/slideLayout" Target="../slideLayouts/slideLayout143.xml"/><Relationship Id="rId11" Type="http://schemas.openxmlformats.org/officeDocument/2006/relationships/slideLayout" Target="../slideLayouts/slideLayout148.xml"/><Relationship Id="rId24" Type="http://schemas.openxmlformats.org/officeDocument/2006/relationships/slideLayout" Target="../slideLayouts/slideLayout161.xml"/><Relationship Id="rId5" Type="http://schemas.openxmlformats.org/officeDocument/2006/relationships/slideLayout" Target="../slideLayouts/slideLayout142.xml"/><Relationship Id="rId15" Type="http://schemas.openxmlformats.org/officeDocument/2006/relationships/slideLayout" Target="../slideLayouts/slideLayout152.xml"/><Relationship Id="rId23" Type="http://schemas.openxmlformats.org/officeDocument/2006/relationships/slideLayout" Target="../slideLayouts/slideLayout160.xml"/><Relationship Id="rId10" Type="http://schemas.openxmlformats.org/officeDocument/2006/relationships/slideLayout" Target="../slideLayouts/slideLayout147.xml"/><Relationship Id="rId19" Type="http://schemas.openxmlformats.org/officeDocument/2006/relationships/slideLayout" Target="../slideLayouts/slideLayout156.xml"/><Relationship Id="rId4" Type="http://schemas.openxmlformats.org/officeDocument/2006/relationships/slideLayout" Target="../slideLayouts/slideLayout141.xml"/><Relationship Id="rId9" Type="http://schemas.openxmlformats.org/officeDocument/2006/relationships/slideLayout" Target="../slideLayouts/slideLayout146.xml"/><Relationship Id="rId14" Type="http://schemas.openxmlformats.org/officeDocument/2006/relationships/slideLayout" Target="../slideLayouts/slideLayout151.xml"/><Relationship Id="rId22" Type="http://schemas.openxmlformats.org/officeDocument/2006/relationships/slideLayout" Target="../slideLayouts/slideLayout159.xml"/><Relationship Id="rId27" Type="http://schemas.openxmlformats.org/officeDocument/2006/relationships/theme" Target="../theme/theme5.xml"/></Relationships>
</file>

<file path=ppt/slideMasters/_rels/slideMaster6.xml.rels><?xml version="1.0" encoding="UTF-8" standalone="yes"?>
<Relationships xmlns="http://schemas.openxmlformats.org/package/2006/relationships"><Relationship Id="rId8" Type="http://schemas.openxmlformats.org/officeDocument/2006/relationships/slideLayout" Target="../slideLayouts/slideLayout171.xml"/><Relationship Id="rId3" Type="http://schemas.openxmlformats.org/officeDocument/2006/relationships/slideLayout" Target="../slideLayouts/slideLayout166.xml"/><Relationship Id="rId7" Type="http://schemas.openxmlformats.org/officeDocument/2006/relationships/slideLayout" Target="../slideLayouts/slideLayout170.xml"/><Relationship Id="rId2" Type="http://schemas.openxmlformats.org/officeDocument/2006/relationships/slideLayout" Target="../slideLayouts/slideLayout165.xml"/><Relationship Id="rId1" Type="http://schemas.openxmlformats.org/officeDocument/2006/relationships/slideLayout" Target="../slideLayouts/slideLayout164.xml"/><Relationship Id="rId6" Type="http://schemas.openxmlformats.org/officeDocument/2006/relationships/slideLayout" Target="../slideLayouts/slideLayout169.xml"/><Relationship Id="rId5" Type="http://schemas.openxmlformats.org/officeDocument/2006/relationships/slideLayout" Target="../slideLayouts/slideLayout168.xml"/><Relationship Id="rId10" Type="http://schemas.openxmlformats.org/officeDocument/2006/relationships/theme" Target="../theme/theme6.xml"/><Relationship Id="rId4" Type="http://schemas.openxmlformats.org/officeDocument/2006/relationships/slideLayout" Target="../slideLayouts/slideLayout167.xml"/><Relationship Id="rId9" Type="http://schemas.openxmlformats.org/officeDocument/2006/relationships/slideLayout" Target="../slideLayouts/slideLayout172.xml"/></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18" name="TextBox 17">
            <a:extLst>
              <a:ext uri="{FF2B5EF4-FFF2-40B4-BE49-F238E27FC236}">
                <a16:creationId xmlns:a16="http://schemas.microsoft.com/office/drawing/2014/main" id="{51606428-6F6F-EB12-D939-B03E847F3DE5}"/>
              </a:ext>
            </a:extLst>
          </p:cNvPr>
          <p:cNvSpPr txBox="1"/>
          <p:nvPr>
            <p:extLst>
              <p:ext uri="{1162E1C5-73C7-4A58-AE30-91384D911F3F}">
                <p184:classification xmlns:p184="http://schemas.microsoft.com/office/powerpoint/2018/4/main" val="hdr"/>
              </p:ext>
            </p:extLst>
          </p:nvPr>
        </p:nvSpPr>
        <p:spPr>
          <a:xfrm>
            <a:off x="63500" y="63500"/>
            <a:ext cx="1385888" cy="152400"/>
          </a:xfrm>
          <a:prstGeom prst="rect">
            <a:avLst/>
          </a:prstGeom>
        </p:spPr>
        <p:txBody>
          <a:bodyPr horzOverflow="overflow" lIns="0" tIns="0" rIns="0" bIns="0">
            <a:spAutoFit/>
          </a:bodyPr>
          <a:lstStyle/>
          <a:p>
            <a:pPr algn="l"/>
            <a:r>
              <a:rPr lang="en-US" sz="1000">
                <a:solidFill>
                  <a:srgbClr val="FF8C00">
                    <a:alpha val="50000"/>
                  </a:srgbClr>
                </a:solidFill>
                <a:latin typeface="Calibri" panose="020F0502020204030204" pitchFamily="34" charset="0"/>
                <a:cs typeface="Calibri" panose="020F0502020204030204" pitchFamily="34" charset="0"/>
              </a:rPr>
              <a:t>Classification: Confidential</a:t>
            </a:r>
          </a:p>
        </p:txBody>
      </p:sp>
    </p:spTree>
    <p:extLst>
      <p:ext uri="{BB962C8B-B14F-4D97-AF65-F5344CB8AC3E}">
        <p14:creationId xmlns:p14="http://schemas.microsoft.com/office/powerpoint/2010/main" val="1015492185"/>
      </p:ext>
    </p:extLst>
  </p:cSld>
  <p:clrMap bg1="lt1" tx1="dk1" bg2="lt2" tx2="dk2" accent1="accent1" accent2="accent2" accent3="accent3" accent4="accent4" accent5="accent5" accent6="accent6" hlink="hlink" folHlink="folHlink"/>
  <p:sldLayoutIdLst>
    <p:sldLayoutId id="2147483982" r:id="rId1"/>
    <p:sldLayoutId id="2147483978" r:id="rId2"/>
    <p:sldLayoutId id="2147484080" r:id="rId3"/>
    <p:sldLayoutId id="2147484081" r:id="rId4"/>
    <p:sldLayoutId id="2147484082" r:id="rId5"/>
    <p:sldLayoutId id="2147484083" r:id="rId6"/>
    <p:sldLayoutId id="2147484084" r:id="rId7"/>
    <p:sldLayoutId id="2147484085" r:id="rId8"/>
    <p:sldLayoutId id="2147483976" r:id="rId9"/>
    <p:sldLayoutId id="2147483979" r:id="rId10"/>
    <p:sldLayoutId id="2147484086" r:id="rId11"/>
    <p:sldLayoutId id="2147484087" r:id="rId12"/>
    <p:sldLayoutId id="2147484088" r:id="rId13"/>
    <p:sldLayoutId id="2147484089" r:id="rId14"/>
    <p:sldLayoutId id="2147484090" r:id="rId15"/>
    <p:sldLayoutId id="2147484091" r:id="rId16"/>
    <p:sldLayoutId id="2147483980" r:id="rId17"/>
    <p:sldLayoutId id="2147484157" r:id="rId18"/>
    <p:sldLayoutId id="2147484159" r:id="rId19"/>
    <p:sldLayoutId id="2147484158" r:id="rId20"/>
    <p:sldLayoutId id="2147484160" r:id="rId21"/>
    <p:sldLayoutId id="2147484161" r:id="rId22"/>
    <p:sldLayoutId id="2147484076" r:id="rId23"/>
    <p:sldLayoutId id="2147484092" r:id="rId24"/>
    <p:sldLayoutId id="2147484093" r:id="rId25"/>
    <p:sldLayoutId id="2147484094" r:id="rId26"/>
    <p:sldLayoutId id="2147484095" r:id="rId27"/>
    <p:sldLayoutId id="2147484096" r:id="rId28"/>
  </p:sldLayoutIdLst>
  <p:hf hdr="0" dt="0"/>
  <p:txStyles>
    <p:titleStyle>
      <a:lvl1pPr algn="l" defTabSz="914400" rtl="0" eaLnBrk="1" latinLnBrk="0" hangingPunct="1">
        <a:lnSpc>
          <a:spcPct val="90000"/>
        </a:lnSpc>
        <a:spcBef>
          <a:spcPct val="0"/>
        </a:spcBef>
        <a:buNone/>
        <a:defRPr sz="3200" b="1" kern="1200">
          <a:solidFill>
            <a:schemeClr val="tx1"/>
          </a:solidFill>
          <a:latin typeface="+mj-lt"/>
          <a:ea typeface="+mj-ea"/>
          <a:cs typeface="Sitka Text" panose="020F0502020204030204" pitchFamily="34" charset="0"/>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kumimoji="0" lang="en-US" sz="2000" b="0" i="0" u="none" strike="noStrike" kern="1200" cap="none" spc="0" normalizeH="0" baseline="0" dirty="0">
          <a:ln>
            <a:noFill/>
          </a:ln>
          <a:solidFill>
            <a:schemeClr val="tx1"/>
          </a:solidFill>
          <a:effectLst/>
          <a:uLnTx/>
          <a:uFillTx/>
          <a:latin typeface="Calibri" panose="020F0502020204030204"/>
          <a:ea typeface="Verdana" panose="020B0604030504040204" pitchFamily="34" charset="0"/>
          <a:cs typeface="Verdana" panose="020B0604030504040204" pitchFamily="34" charset="0"/>
        </a:defRPr>
      </a:lvl1pPr>
      <a:lvl2pPr marL="605790" indent="-285750" algn="l" defTabSz="914400" rtl="0" eaLnBrk="1" latinLnBrk="0" hangingPunct="1">
        <a:lnSpc>
          <a:spcPct val="90000"/>
        </a:lnSpc>
        <a:spcBef>
          <a:spcPts val="500"/>
        </a:spcBef>
        <a:buFont typeface="Arial" panose="020B0604020202020204" pitchFamily="34" charset="0"/>
        <a:buChar char="•"/>
        <a:defRPr kumimoji="0" lang="en-US" sz="1800" b="0" i="0" u="none" strike="noStrike" kern="1200" cap="none" spc="0" normalizeH="0" baseline="0" dirty="0">
          <a:ln>
            <a:noFill/>
          </a:ln>
          <a:solidFill>
            <a:schemeClr val="tx1"/>
          </a:solidFill>
          <a:effectLst/>
          <a:uLnTx/>
          <a:uFillTx/>
          <a:latin typeface="Calibri" panose="020F0502020204030204"/>
          <a:ea typeface="Verdana" panose="020B0604030504040204" pitchFamily="34" charset="0"/>
          <a:cs typeface="Verdana" panose="020B0604030504040204" pitchFamily="34" charset="0"/>
        </a:defRPr>
      </a:lvl2pPr>
      <a:lvl3pPr marL="880110" indent="-285750" algn="l" defTabSz="914400" rtl="0" eaLnBrk="1" latinLnBrk="0" hangingPunct="1">
        <a:lnSpc>
          <a:spcPct val="90000"/>
        </a:lnSpc>
        <a:spcBef>
          <a:spcPts val="500"/>
        </a:spcBef>
        <a:buFont typeface="Arial" panose="020B0604020202020204" pitchFamily="34" charset="0"/>
        <a:buChar char="•"/>
        <a:defRPr kumimoji="0" lang="en-US" sz="1600" b="0" i="0" u="none" strike="noStrike" kern="1200" cap="none" spc="0" normalizeH="0" baseline="0" dirty="0">
          <a:ln>
            <a:noFill/>
          </a:ln>
          <a:solidFill>
            <a:schemeClr val="tx1"/>
          </a:solidFill>
          <a:effectLst/>
          <a:uLnTx/>
          <a:uFillTx/>
          <a:latin typeface="Calibri" panose="020F0502020204030204"/>
          <a:ea typeface="Verdana" panose="020B0604030504040204" pitchFamily="34" charset="0"/>
          <a:cs typeface="Verdana" panose="020B0604030504040204"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kumimoji="0" lang="en-US" sz="1400" b="0" i="0" u="none" strike="noStrike" kern="1200" cap="none" spc="0" normalizeH="0" baseline="0" dirty="0">
          <a:ln>
            <a:noFill/>
          </a:ln>
          <a:solidFill>
            <a:schemeClr val="tx1"/>
          </a:solidFill>
          <a:effectLst/>
          <a:uLnTx/>
          <a:uFillTx/>
          <a:latin typeface="Calibri" panose="020F0502020204030204"/>
          <a:ea typeface="Verdana" panose="020B0604030504040204" pitchFamily="34" charset="0"/>
          <a:cs typeface="Verdana" panose="020B0604030504040204"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kumimoji="0" lang="en-US" sz="1400" b="0" i="0" u="none" strike="noStrike" kern="1200" cap="none" spc="0" normalizeH="0" baseline="0" dirty="0">
          <a:ln>
            <a:noFill/>
          </a:ln>
          <a:solidFill>
            <a:schemeClr val="tx1"/>
          </a:solidFill>
          <a:effectLst/>
          <a:uLnTx/>
          <a:uFillTx/>
          <a:latin typeface="Calibri" panose="020F0502020204030204"/>
          <a:ea typeface="Verdana" panose="020B0604030504040204" pitchFamily="34" charset="0"/>
          <a:cs typeface="Verdana" panose="020B060403050404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25" pos="336" userDrawn="1">
          <p15:clr>
            <a:srgbClr val="F26B43"/>
          </p15:clr>
        </p15:guide>
        <p15:guide id="26" pos="2544" userDrawn="1">
          <p15:clr>
            <a:srgbClr val="F26B43"/>
          </p15:clr>
        </p15:guide>
        <p15:guide id="27" pos="2688" userDrawn="1">
          <p15:clr>
            <a:srgbClr val="F26B43"/>
          </p15:clr>
        </p15:guide>
        <p15:guide id="28" pos="4872" userDrawn="1">
          <p15:clr>
            <a:srgbClr val="F26B43"/>
          </p15:clr>
        </p15:guide>
        <p15:guide id="29" pos="5016" userDrawn="1">
          <p15:clr>
            <a:srgbClr val="F26B43"/>
          </p15:clr>
        </p15:guide>
        <p15:guide id="30" pos="7200" userDrawn="1">
          <p15:clr>
            <a:srgbClr val="F26B43"/>
          </p15:clr>
        </p15:guide>
        <p15:guide id="31" orient="horz" pos="336" userDrawn="1">
          <p15:clr>
            <a:srgbClr val="F26B43"/>
          </p15:clr>
        </p15:guide>
        <p15:guide id="32" orient="horz" pos="1440" userDrawn="1">
          <p15:clr>
            <a:srgbClr val="F26B43"/>
          </p15:clr>
        </p15:guide>
        <p15:guide id="33" orient="horz" pos="1584" userDrawn="1">
          <p15:clr>
            <a:srgbClr val="F26B43"/>
          </p15:clr>
        </p15:guide>
        <p15:guide id="34" orient="horz" pos="2664" userDrawn="1">
          <p15:clr>
            <a:srgbClr val="F26B43"/>
          </p15:clr>
        </p15:guide>
        <p15:guide id="35" orient="horz" pos="2808" userDrawn="1">
          <p15:clr>
            <a:srgbClr val="F26B43"/>
          </p15:clr>
        </p15:guide>
        <p15:guide id="36" orient="horz" pos="3888" userDrawn="1">
          <p15:clr>
            <a:srgbClr val="F26B43"/>
          </p15:clr>
        </p15:guide>
        <p15:guide id="37" pos="4776" userDrawn="1">
          <p15:clr>
            <a:srgbClr val="F26B43"/>
          </p15:clr>
        </p15:guide>
        <p15:guide id="39" pos="7464" userDrawn="1">
          <p15:clr>
            <a:srgbClr val="F26B43"/>
          </p15:clr>
        </p15:guide>
        <p15:guide id="40" pos="2088" userDrawn="1">
          <p15:clr>
            <a:srgbClr val="F26B43"/>
          </p15:clr>
        </p15:guide>
        <p15:guide id="41" orient="horz" pos="216" userDrawn="1">
          <p15:clr>
            <a:srgbClr val="F26B43"/>
          </p15:clr>
        </p15:guide>
        <p15:guide id="42" pos="216" userDrawn="1">
          <p15:clr>
            <a:srgbClr val="F26B43"/>
          </p15:clr>
        </p15:guide>
        <p15:guide id="43" pos="3840" userDrawn="1">
          <p15:clr>
            <a:srgbClr val="F26B43"/>
          </p15:clr>
        </p15:guide>
        <p15:guide id="44" orient="horz" pos="4104" userDrawn="1">
          <p15:clr>
            <a:srgbClr val="F26B43"/>
          </p15:clr>
        </p15:guide>
      </p15:sldGuideLst>
    </p:ext>
  </p:extLst>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7" name="TextBox 6">
            <a:extLst>
              <a:ext uri="{FF2B5EF4-FFF2-40B4-BE49-F238E27FC236}">
                <a16:creationId xmlns:a16="http://schemas.microsoft.com/office/drawing/2014/main" id="{91505A73-F94D-8AA3-3B1E-FDC9F8C1C191}"/>
              </a:ext>
            </a:extLst>
          </p:cNvPr>
          <p:cNvSpPr txBox="1"/>
          <p:nvPr>
            <p:extLst>
              <p:ext uri="{1162E1C5-73C7-4A58-AE30-91384D911F3F}">
                <p184:classification xmlns:p184="http://schemas.microsoft.com/office/powerpoint/2018/4/main" val="hdr"/>
              </p:ext>
            </p:extLst>
          </p:nvPr>
        </p:nvSpPr>
        <p:spPr>
          <a:xfrm>
            <a:off x="63500" y="63500"/>
            <a:ext cx="1385888" cy="152400"/>
          </a:xfrm>
          <a:prstGeom prst="rect">
            <a:avLst/>
          </a:prstGeom>
        </p:spPr>
        <p:txBody>
          <a:bodyPr horzOverflow="overflow" lIns="0" tIns="0" rIns="0" bIns="0">
            <a:spAutoFit/>
          </a:bodyPr>
          <a:lstStyle/>
          <a:p>
            <a:pPr algn="l"/>
            <a:r>
              <a:rPr lang="en-US" sz="1000">
                <a:solidFill>
                  <a:srgbClr val="FF8C00">
                    <a:alpha val="50000"/>
                  </a:srgbClr>
                </a:solidFill>
                <a:latin typeface="Calibri" panose="020F0502020204030204" pitchFamily="34" charset="0"/>
                <a:cs typeface="Calibri" panose="020F0502020204030204" pitchFamily="34" charset="0"/>
              </a:rPr>
              <a:t>Classification: Confidential</a:t>
            </a:r>
          </a:p>
        </p:txBody>
      </p:sp>
    </p:spTree>
    <p:extLst>
      <p:ext uri="{BB962C8B-B14F-4D97-AF65-F5344CB8AC3E}">
        <p14:creationId xmlns:p14="http://schemas.microsoft.com/office/powerpoint/2010/main" val="3669979824"/>
      </p:ext>
    </p:extLst>
  </p:cSld>
  <p:clrMap bg1="lt1" tx1="dk1" bg2="lt2" tx2="dk2" accent1="accent1" accent2="accent2" accent3="accent3" accent4="accent4" accent5="accent5" accent6="accent6" hlink="hlink" folHlink="folHlink"/>
  <p:sldLayoutIdLst>
    <p:sldLayoutId id="2147483988" r:id="rId1"/>
    <p:sldLayoutId id="2147484097" r:id="rId2"/>
    <p:sldLayoutId id="2147484098" r:id="rId3"/>
    <p:sldLayoutId id="2147484099" r:id="rId4"/>
    <p:sldLayoutId id="2147484100" r:id="rId5"/>
    <p:sldLayoutId id="2147484101" r:id="rId6"/>
    <p:sldLayoutId id="2147484102" r:id="rId7"/>
    <p:sldLayoutId id="2147483981" r:id="rId8"/>
    <p:sldLayoutId id="2147484103" r:id="rId9"/>
    <p:sldLayoutId id="2147484104" r:id="rId10"/>
    <p:sldLayoutId id="2147484105" r:id="rId11"/>
    <p:sldLayoutId id="2147484106" r:id="rId12"/>
    <p:sldLayoutId id="2147484107" r:id="rId13"/>
    <p:sldLayoutId id="2147483983" r:id="rId14"/>
    <p:sldLayoutId id="2147484108" r:id="rId15"/>
    <p:sldLayoutId id="2147484109" r:id="rId16"/>
    <p:sldLayoutId id="2147484110" r:id="rId17"/>
    <p:sldLayoutId id="2147484111" r:id="rId18"/>
    <p:sldLayoutId id="2147484112" r:id="rId19"/>
    <p:sldLayoutId id="2147483992" r:id="rId20"/>
    <p:sldLayoutId id="2147484113" r:id="rId21"/>
    <p:sldLayoutId id="2147484114" r:id="rId22"/>
    <p:sldLayoutId id="2147484115" r:id="rId23"/>
    <p:sldLayoutId id="2147484116" r:id="rId24"/>
    <p:sldLayoutId id="2147484117" r:id="rId25"/>
    <p:sldLayoutId id="2147483993" r:id="rId26"/>
    <p:sldLayoutId id="2147483990" r:id="rId27"/>
    <p:sldLayoutId id="2147483991" r:id="rId28"/>
    <p:sldLayoutId id="2147484079" r:id="rId29"/>
    <p:sldLayoutId id="2147484118" r:id="rId30"/>
    <p:sldLayoutId id="2147484119" r:id="rId31"/>
    <p:sldLayoutId id="2147484120" r:id="rId32"/>
    <p:sldLayoutId id="2147484121" r:id="rId33"/>
    <p:sldLayoutId id="2147484122" r:id="rId34"/>
    <p:sldLayoutId id="2147484123" r:id="rId35"/>
    <p:sldLayoutId id="2147484124" r:id="rId36"/>
    <p:sldLayoutId id="2147484125" r:id="rId37"/>
    <p:sldLayoutId id="2147484126" r:id="rId38"/>
    <p:sldLayoutId id="2147484127" r:id="rId39"/>
    <p:sldLayoutId id="2147484128" r:id="rId40"/>
  </p:sldLayoutIdLst>
  <p:hf hdr="0" dt="0"/>
  <p:txStyles>
    <p:titleStyle>
      <a:lvl1pPr algn="l" defTabSz="914400" rtl="0" eaLnBrk="1" latinLnBrk="0" hangingPunct="1">
        <a:lnSpc>
          <a:spcPct val="90000"/>
        </a:lnSpc>
        <a:spcBef>
          <a:spcPct val="0"/>
        </a:spcBef>
        <a:buNone/>
        <a:defRPr sz="3200" b="1" kern="1200">
          <a:solidFill>
            <a:schemeClr val="tx1"/>
          </a:solidFill>
          <a:latin typeface="+mj-lt"/>
          <a:ea typeface="+mj-ea"/>
          <a:cs typeface="Sitka Text" panose="020F0502020204030204" pitchFamily="34" charset="0"/>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kumimoji="0" lang="en-US" sz="2000" b="0" i="0" u="none" strike="noStrike" kern="1200" cap="none" spc="0" normalizeH="0" baseline="0" dirty="0">
          <a:ln>
            <a:noFill/>
          </a:ln>
          <a:solidFill>
            <a:schemeClr val="tx1"/>
          </a:solidFill>
          <a:effectLst/>
          <a:uLnTx/>
          <a:uFillTx/>
          <a:latin typeface="Calibri" panose="020F0502020204030204"/>
          <a:ea typeface="Verdana" panose="020B0604030504040204" pitchFamily="34" charset="0"/>
          <a:cs typeface="Verdana" panose="020B0604030504040204" pitchFamily="34" charset="0"/>
        </a:defRPr>
      </a:lvl1pPr>
      <a:lvl2pPr marL="605790" indent="-285750" algn="l" defTabSz="914400" rtl="0" eaLnBrk="1" latinLnBrk="0" hangingPunct="1">
        <a:lnSpc>
          <a:spcPct val="90000"/>
        </a:lnSpc>
        <a:spcBef>
          <a:spcPts val="500"/>
        </a:spcBef>
        <a:buFont typeface="Arial" panose="020B0604020202020204" pitchFamily="34" charset="0"/>
        <a:buChar char="•"/>
        <a:defRPr kumimoji="0" lang="en-US" sz="1800" b="0" i="0" u="none" strike="noStrike" kern="1200" cap="none" spc="0" normalizeH="0" baseline="0" dirty="0">
          <a:ln>
            <a:noFill/>
          </a:ln>
          <a:solidFill>
            <a:schemeClr val="tx1"/>
          </a:solidFill>
          <a:effectLst/>
          <a:uLnTx/>
          <a:uFillTx/>
          <a:latin typeface="Calibri" panose="020F0502020204030204"/>
          <a:ea typeface="Verdana" panose="020B0604030504040204" pitchFamily="34" charset="0"/>
          <a:cs typeface="Verdana" panose="020B0604030504040204" pitchFamily="34" charset="0"/>
        </a:defRPr>
      </a:lvl2pPr>
      <a:lvl3pPr marL="880110" indent="-285750" algn="l" defTabSz="914400" rtl="0" eaLnBrk="1" latinLnBrk="0" hangingPunct="1">
        <a:lnSpc>
          <a:spcPct val="90000"/>
        </a:lnSpc>
        <a:spcBef>
          <a:spcPts val="500"/>
        </a:spcBef>
        <a:buFont typeface="Arial" panose="020B0604020202020204" pitchFamily="34" charset="0"/>
        <a:buChar char="•"/>
        <a:defRPr kumimoji="0" lang="en-US" sz="1600" b="0" i="0" u="none" strike="noStrike" kern="1200" cap="none" spc="0" normalizeH="0" baseline="0" dirty="0">
          <a:ln>
            <a:noFill/>
          </a:ln>
          <a:solidFill>
            <a:schemeClr val="tx1"/>
          </a:solidFill>
          <a:effectLst/>
          <a:uLnTx/>
          <a:uFillTx/>
          <a:latin typeface="Calibri" panose="020F0502020204030204"/>
          <a:ea typeface="Verdana" panose="020B0604030504040204" pitchFamily="34" charset="0"/>
          <a:cs typeface="Verdana" panose="020B0604030504040204"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kumimoji="0" lang="en-US" sz="1400" b="0" i="0" u="none" strike="noStrike" kern="1200" cap="none" spc="0" normalizeH="0" baseline="0" dirty="0">
          <a:ln>
            <a:noFill/>
          </a:ln>
          <a:solidFill>
            <a:schemeClr val="tx1"/>
          </a:solidFill>
          <a:effectLst/>
          <a:uLnTx/>
          <a:uFillTx/>
          <a:latin typeface="Calibri" panose="020F0502020204030204"/>
          <a:ea typeface="Verdana" panose="020B0604030504040204" pitchFamily="34" charset="0"/>
          <a:cs typeface="Verdana" panose="020B0604030504040204"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kumimoji="0" lang="en-US" sz="1400" b="0" i="0" u="none" strike="noStrike" kern="1200" cap="none" spc="0" normalizeH="0" baseline="0" dirty="0">
          <a:ln>
            <a:noFill/>
          </a:ln>
          <a:solidFill>
            <a:schemeClr val="tx1"/>
          </a:solidFill>
          <a:effectLst/>
          <a:uLnTx/>
          <a:uFillTx/>
          <a:latin typeface="Calibri" panose="020F0502020204030204"/>
          <a:ea typeface="Verdana" panose="020B0604030504040204" pitchFamily="34" charset="0"/>
          <a:cs typeface="Verdana" panose="020B060403050404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25" pos="336" userDrawn="1">
          <p15:clr>
            <a:srgbClr val="F26B43"/>
          </p15:clr>
        </p15:guide>
        <p15:guide id="26" pos="2544" userDrawn="1">
          <p15:clr>
            <a:srgbClr val="F26B43"/>
          </p15:clr>
        </p15:guide>
        <p15:guide id="27" pos="2688" userDrawn="1">
          <p15:clr>
            <a:srgbClr val="F26B43"/>
          </p15:clr>
        </p15:guide>
        <p15:guide id="28" pos="4872" userDrawn="1">
          <p15:clr>
            <a:srgbClr val="F26B43"/>
          </p15:clr>
        </p15:guide>
        <p15:guide id="29" pos="5016" userDrawn="1">
          <p15:clr>
            <a:srgbClr val="F26B43"/>
          </p15:clr>
        </p15:guide>
        <p15:guide id="30" pos="7200" userDrawn="1">
          <p15:clr>
            <a:srgbClr val="F26B43"/>
          </p15:clr>
        </p15:guide>
        <p15:guide id="31" orient="horz" pos="336" userDrawn="1">
          <p15:clr>
            <a:srgbClr val="F26B43"/>
          </p15:clr>
        </p15:guide>
        <p15:guide id="32" orient="horz" pos="1440" userDrawn="1">
          <p15:clr>
            <a:srgbClr val="F26B43"/>
          </p15:clr>
        </p15:guide>
        <p15:guide id="33" orient="horz" pos="1584" userDrawn="1">
          <p15:clr>
            <a:srgbClr val="F26B43"/>
          </p15:clr>
        </p15:guide>
        <p15:guide id="34" orient="horz" pos="2664" userDrawn="1">
          <p15:clr>
            <a:srgbClr val="F26B43"/>
          </p15:clr>
        </p15:guide>
        <p15:guide id="35" orient="horz" pos="2808" userDrawn="1">
          <p15:clr>
            <a:srgbClr val="F26B43"/>
          </p15:clr>
        </p15:guide>
        <p15:guide id="36" orient="horz" pos="3888" userDrawn="1">
          <p15:clr>
            <a:srgbClr val="F26B43"/>
          </p15:clr>
        </p15:guide>
        <p15:guide id="37" pos="216" userDrawn="1">
          <p15:clr>
            <a:srgbClr val="F26B43"/>
          </p15:clr>
        </p15:guide>
        <p15:guide id="38" pos="7464" userDrawn="1">
          <p15:clr>
            <a:srgbClr val="F26B43"/>
          </p15:clr>
        </p15:guide>
        <p15:guide id="39" orient="horz" pos="216" userDrawn="1">
          <p15:clr>
            <a:srgbClr val="F26B43"/>
          </p15:clr>
        </p15:guide>
        <p15:guide id="40" pos="3840" userDrawn="1">
          <p15:clr>
            <a:srgbClr val="F26B43"/>
          </p15:clr>
        </p15:guide>
        <p15:guide id="41" orient="horz" pos="4104" userDrawn="1">
          <p15:clr>
            <a:srgbClr val="F26B43"/>
          </p15:clr>
        </p15:guide>
      </p15:sldGuideLst>
    </p:ext>
  </p:extLst>
</p:sldMaster>
</file>

<file path=ppt/slideMasters/slideMaster3.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BE7D39F9-E9A9-29F4-9CD6-58C908338483}"/>
              </a:ext>
            </a:extLst>
          </p:cNvPr>
          <p:cNvSpPr txBox="1"/>
          <p:nvPr>
            <p:extLst>
              <p:ext uri="{1162E1C5-73C7-4A58-AE30-91384D911F3F}">
                <p184:classification xmlns:p184="http://schemas.microsoft.com/office/powerpoint/2018/4/main" val="hdr"/>
              </p:ext>
            </p:extLst>
          </p:nvPr>
        </p:nvSpPr>
        <p:spPr>
          <a:xfrm>
            <a:off x="63500" y="63500"/>
            <a:ext cx="1385888" cy="152400"/>
          </a:xfrm>
          <a:prstGeom prst="rect">
            <a:avLst/>
          </a:prstGeom>
        </p:spPr>
        <p:txBody>
          <a:bodyPr horzOverflow="overflow" lIns="0" tIns="0" rIns="0" bIns="0">
            <a:noAutofit/>
          </a:bodyPr>
          <a:lstStyle/>
          <a:p>
            <a:pPr algn="l"/>
            <a:r>
              <a:rPr lang="en-US" sz="1000">
                <a:solidFill>
                  <a:srgbClr val="FF8C00">
                    <a:alpha val="50000"/>
                  </a:srgbClr>
                </a:solidFill>
                <a:latin typeface="Calibri" panose="020F0502020204030204" pitchFamily="34" charset="0"/>
                <a:cs typeface="Calibri" panose="020F0502020204030204" pitchFamily="34" charset="0"/>
              </a:rPr>
              <a:t>Classification: Confidential</a:t>
            </a:r>
          </a:p>
        </p:txBody>
      </p:sp>
    </p:spTree>
    <p:extLst>
      <p:ext uri="{BB962C8B-B14F-4D97-AF65-F5344CB8AC3E}">
        <p14:creationId xmlns:p14="http://schemas.microsoft.com/office/powerpoint/2010/main" val="4212516237"/>
      </p:ext>
    </p:extLst>
  </p:cSld>
  <p:clrMap bg1="lt1" tx1="dk1" bg2="lt2" tx2="dk2" accent1="accent1" accent2="accent2" accent3="accent3" accent4="accent4" accent5="accent5" accent6="accent6" hlink="hlink" folHlink="folHlink"/>
  <p:sldLayoutIdLst>
    <p:sldLayoutId id="2147484065" r:id="rId1"/>
    <p:sldLayoutId id="2147484129" r:id="rId2"/>
    <p:sldLayoutId id="2147484130" r:id="rId3"/>
    <p:sldLayoutId id="2147483997" r:id="rId4"/>
    <p:sldLayoutId id="2147484131" r:id="rId5"/>
    <p:sldLayoutId id="2147484132" r:id="rId6"/>
    <p:sldLayoutId id="2147483998" r:id="rId7"/>
    <p:sldLayoutId id="2147484133" r:id="rId8"/>
    <p:sldLayoutId id="2147484134" r:id="rId9"/>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pos="216" userDrawn="1">
          <p15:clr>
            <a:srgbClr val="F26B43"/>
          </p15:clr>
        </p15:guide>
        <p15:guide id="2" pos="336" userDrawn="1">
          <p15:clr>
            <a:srgbClr val="F26B43"/>
          </p15:clr>
        </p15:guide>
        <p15:guide id="3" pos="2544" userDrawn="1">
          <p15:clr>
            <a:srgbClr val="F26B43"/>
          </p15:clr>
        </p15:guide>
        <p15:guide id="4" pos="2688" userDrawn="1">
          <p15:clr>
            <a:srgbClr val="F26B43"/>
          </p15:clr>
        </p15:guide>
        <p15:guide id="5" pos="4872" userDrawn="1">
          <p15:clr>
            <a:srgbClr val="F26B43"/>
          </p15:clr>
        </p15:guide>
        <p15:guide id="6" pos="5016" userDrawn="1">
          <p15:clr>
            <a:srgbClr val="F26B43"/>
          </p15:clr>
        </p15:guide>
        <p15:guide id="7" pos="7464" userDrawn="1">
          <p15:clr>
            <a:srgbClr val="F26B43"/>
          </p15:clr>
        </p15:guide>
        <p15:guide id="8" pos="7200" userDrawn="1">
          <p15:clr>
            <a:srgbClr val="F26B43"/>
          </p15:clr>
        </p15:guide>
        <p15:guide id="9" orient="horz" pos="216" userDrawn="1">
          <p15:clr>
            <a:srgbClr val="F26B43"/>
          </p15:clr>
        </p15:guide>
        <p15:guide id="10" orient="horz" pos="336" userDrawn="1">
          <p15:clr>
            <a:srgbClr val="F26B43"/>
          </p15:clr>
        </p15:guide>
        <p15:guide id="11" orient="horz" pos="1440" userDrawn="1">
          <p15:clr>
            <a:srgbClr val="F26B43"/>
          </p15:clr>
        </p15:guide>
        <p15:guide id="12" orient="horz" pos="1584" userDrawn="1">
          <p15:clr>
            <a:srgbClr val="F26B43"/>
          </p15:clr>
        </p15:guide>
        <p15:guide id="13" orient="horz" pos="3888" userDrawn="1">
          <p15:clr>
            <a:srgbClr val="F26B43"/>
          </p15:clr>
        </p15:guide>
        <p15:guide id="14" orient="horz" pos="2808" userDrawn="1">
          <p15:clr>
            <a:srgbClr val="F26B43"/>
          </p15:clr>
        </p15:guide>
        <p15:guide id="15" orient="horz" pos="2664" userDrawn="1">
          <p15:clr>
            <a:srgbClr val="F26B43"/>
          </p15:clr>
        </p15:guide>
        <p15:guide id="16" pos="3840" userDrawn="1">
          <p15:clr>
            <a:srgbClr val="F26B43"/>
          </p15:clr>
        </p15:guide>
        <p15:guide id="17" orient="horz" pos="4104" userDrawn="1">
          <p15:clr>
            <a:srgbClr val="F26B43"/>
          </p15:clr>
        </p15:guide>
      </p15:sldGuideLst>
    </p:ext>
  </p:extLst>
</p:sldMaster>
</file>

<file path=ppt/slideMasters/slideMaster4.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3" name="TextBox 2">
            <a:extLst>
              <a:ext uri="{FF2B5EF4-FFF2-40B4-BE49-F238E27FC236}">
                <a16:creationId xmlns:a16="http://schemas.microsoft.com/office/drawing/2014/main" id="{45117413-F3C3-8ED2-DB75-CCDF00FDF58E}"/>
              </a:ext>
            </a:extLst>
          </p:cNvPr>
          <p:cNvSpPr txBox="1"/>
          <p:nvPr>
            <p:extLst>
              <p:ext uri="{1162E1C5-73C7-4A58-AE30-91384D911F3F}">
                <p184:classification xmlns:p184="http://schemas.microsoft.com/office/powerpoint/2018/4/main" val="hdr"/>
              </p:ext>
            </p:extLst>
          </p:nvPr>
        </p:nvSpPr>
        <p:spPr>
          <a:xfrm>
            <a:off x="63500" y="63500"/>
            <a:ext cx="1385888" cy="152400"/>
          </a:xfrm>
          <a:prstGeom prst="rect">
            <a:avLst/>
          </a:prstGeom>
        </p:spPr>
        <p:txBody>
          <a:bodyPr horzOverflow="overflow" lIns="0" tIns="0" rIns="0" bIns="0">
            <a:noAutofit/>
          </a:bodyPr>
          <a:lstStyle/>
          <a:p>
            <a:pPr algn="l"/>
            <a:r>
              <a:rPr lang="en-US" sz="1000">
                <a:solidFill>
                  <a:srgbClr val="FF8C00">
                    <a:alpha val="50000"/>
                  </a:srgbClr>
                </a:solidFill>
                <a:latin typeface="Calibri" panose="020F0502020204030204" pitchFamily="34" charset="0"/>
                <a:cs typeface="Calibri" panose="020F0502020204030204" pitchFamily="34" charset="0"/>
              </a:rPr>
              <a:t>Classification: Confidential</a:t>
            </a:r>
          </a:p>
        </p:txBody>
      </p:sp>
    </p:spTree>
    <p:extLst>
      <p:ext uri="{BB962C8B-B14F-4D97-AF65-F5344CB8AC3E}">
        <p14:creationId xmlns:p14="http://schemas.microsoft.com/office/powerpoint/2010/main" val="2382430508"/>
      </p:ext>
    </p:extLst>
  </p:cSld>
  <p:clrMap bg1="lt1" tx1="dk1" bg2="lt2" tx2="dk2" accent1="accent1" accent2="accent2" accent3="accent3" accent4="accent4" accent5="accent5" accent6="accent6" hlink="hlink" folHlink="folHlink"/>
  <p:sldLayoutIdLst>
    <p:sldLayoutId id="2147484002" r:id="rId1"/>
    <p:sldLayoutId id="2147484078" r:id="rId2"/>
    <p:sldLayoutId id="2147484003" r:id="rId3"/>
    <p:sldLayoutId id="2147484004" r:id="rId4"/>
    <p:sldLayoutId id="2147484005" r:id="rId5"/>
    <p:sldLayoutId id="2147484006" r:id="rId6"/>
    <p:sldLayoutId id="2147484135" r:id="rId7"/>
    <p:sldLayoutId id="2147484136" r:id="rId8"/>
    <p:sldLayoutId id="2147484137" r:id="rId9"/>
    <p:sldLayoutId id="2147484138" r:id="rId10"/>
    <p:sldLayoutId id="2147484139" r:id="rId11"/>
    <p:sldLayoutId id="2147484077" r:id="rId12"/>
    <p:sldLayoutId id="2147484140" r:id="rId13"/>
    <p:sldLayoutId id="2147484141" r:id="rId14"/>
    <p:sldLayoutId id="2147484142" r:id="rId15"/>
    <p:sldLayoutId id="2147484143" r:id="rId16"/>
    <p:sldLayoutId id="2147484144" r:id="rId17"/>
    <p:sldLayoutId id="2147484007" r:id="rId18"/>
    <p:sldLayoutId id="2147484008" r:id="rId19"/>
    <p:sldLayoutId id="2147484009" r:id="rId20"/>
    <p:sldLayoutId id="2147484010" r:id="rId21"/>
    <p:sldLayoutId id="2147484001" r:id="rId22"/>
    <p:sldLayoutId id="2147484014" r:id="rId23"/>
    <p:sldLayoutId id="2147484015" r:id="rId24"/>
    <p:sldLayoutId id="2147484016" r:id="rId25"/>
    <p:sldLayoutId id="2147484017" r:id="rId26"/>
    <p:sldLayoutId id="2147484013" r:id="rId27"/>
    <p:sldLayoutId id="2147484018" r:id="rId28"/>
    <p:sldLayoutId id="2147484019" r:id="rId29"/>
    <p:sldLayoutId id="2147484020" r:id="rId30"/>
    <p:sldLayoutId id="2147484012" r:id="rId31"/>
    <p:sldLayoutId id="2147484011" r:id="rId32"/>
    <p:sldLayoutId id="2147484025" r:id="rId33"/>
    <p:sldLayoutId id="2147484026" r:id="rId34"/>
    <p:sldLayoutId id="2147484027" r:id="rId35"/>
    <p:sldLayoutId id="2147484028" r:id="rId36"/>
    <p:sldLayoutId id="2147484023" r:id="rId37"/>
    <p:sldLayoutId id="2147484029" r:id="rId38"/>
    <p:sldLayoutId id="2147484030" r:id="rId39"/>
    <p:sldLayoutId id="2147484031" r:id="rId40"/>
    <p:sldLayoutId id="2147484024" r:id="rId41"/>
    <p:sldLayoutId id="2147484022" r:id="rId42"/>
    <p:sldLayoutId id="2147484035" r:id="rId43"/>
    <p:sldLayoutId id="2147484036" r:id="rId44"/>
    <p:sldLayoutId id="2147484037" r:id="rId45"/>
    <p:sldLayoutId id="2147484038" r:id="rId46"/>
    <p:sldLayoutId id="2147484033" r:id="rId47"/>
    <p:sldLayoutId id="2147484039" r:id="rId48"/>
    <p:sldLayoutId id="2147484040" r:id="rId49"/>
    <p:sldLayoutId id="2147484041" r:id="rId50"/>
    <p:sldLayoutId id="2147484034" r:id="rId51"/>
    <p:sldLayoutId id="2147484032" r:id="rId52"/>
    <p:sldLayoutId id="2147484043" r:id="rId53"/>
    <p:sldLayoutId id="2147484044" r:id="rId54"/>
    <p:sldLayoutId id="2147484045" r:id="rId55"/>
    <p:sldLayoutId id="2147484042" r:id="rId56"/>
    <p:sldLayoutId id="2147484046" r:id="rId57"/>
    <p:sldLayoutId id="2147484047" r:id="rId58"/>
    <p:sldLayoutId id="2147484048" r:id="rId59"/>
    <p:sldLayoutId id="2147484021" r:id="rId6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pos="216" userDrawn="1">
          <p15:clr>
            <a:srgbClr val="F26B43"/>
          </p15:clr>
        </p15:guide>
        <p15:guide id="2" pos="336" userDrawn="1">
          <p15:clr>
            <a:srgbClr val="F26B43"/>
          </p15:clr>
        </p15:guide>
        <p15:guide id="3" pos="2544" userDrawn="1">
          <p15:clr>
            <a:srgbClr val="F26B43"/>
          </p15:clr>
        </p15:guide>
        <p15:guide id="4" pos="2688" userDrawn="1">
          <p15:clr>
            <a:srgbClr val="F26B43"/>
          </p15:clr>
        </p15:guide>
        <p15:guide id="5" pos="4872" userDrawn="1">
          <p15:clr>
            <a:srgbClr val="F26B43"/>
          </p15:clr>
        </p15:guide>
        <p15:guide id="6" pos="5016" userDrawn="1">
          <p15:clr>
            <a:srgbClr val="F26B43"/>
          </p15:clr>
        </p15:guide>
        <p15:guide id="7" pos="7464" userDrawn="1">
          <p15:clr>
            <a:srgbClr val="F26B43"/>
          </p15:clr>
        </p15:guide>
        <p15:guide id="8" pos="7200" userDrawn="1">
          <p15:clr>
            <a:srgbClr val="F26B43"/>
          </p15:clr>
        </p15:guide>
        <p15:guide id="9" orient="horz" pos="3888" userDrawn="1">
          <p15:clr>
            <a:srgbClr val="F26B43"/>
          </p15:clr>
        </p15:guide>
        <p15:guide id="10" orient="horz" pos="2808" userDrawn="1">
          <p15:clr>
            <a:srgbClr val="F26B43"/>
          </p15:clr>
        </p15:guide>
        <p15:guide id="11" orient="horz" pos="2664" userDrawn="1">
          <p15:clr>
            <a:srgbClr val="F26B43"/>
          </p15:clr>
        </p15:guide>
        <p15:guide id="12" orient="horz" pos="1584" userDrawn="1">
          <p15:clr>
            <a:srgbClr val="F26B43"/>
          </p15:clr>
        </p15:guide>
        <p15:guide id="13" orient="horz" pos="1440" userDrawn="1">
          <p15:clr>
            <a:srgbClr val="F26B43"/>
          </p15:clr>
        </p15:guide>
        <p15:guide id="14" orient="horz" pos="216" userDrawn="1">
          <p15:clr>
            <a:srgbClr val="F26B43"/>
          </p15:clr>
        </p15:guide>
        <p15:guide id="15" orient="horz" pos="336" userDrawn="1">
          <p15:clr>
            <a:srgbClr val="F26B43"/>
          </p15:clr>
        </p15:guide>
        <p15:guide id="16" pos="3840" userDrawn="1">
          <p15:clr>
            <a:srgbClr val="F26B43"/>
          </p15:clr>
        </p15:guide>
        <p15:guide id="17" orient="horz" pos="4104" userDrawn="1">
          <p15:clr>
            <a:srgbClr val="F26B43"/>
          </p15:clr>
        </p15:guide>
      </p15:sldGuideLst>
    </p:ext>
  </p:extLst>
</p:sldMaster>
</file>

<file path=ppt/slideMasters/slideMaster5.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C67ECF12-9FA8-9757-FE11-976BCD54F966}"/>
              </a:ext>
            </a:extLst>
          </p:cNvPr>
          <p:cNvSpPr txBox="1"/>
          <p:nvPr userDrawn="1">
            <p:extLst>
              <p:ext uri="{1162E1C5-73C7-4A58-AE30-91384D911F3F}">
                <p184:classification xmlns:p184="http://schemas.microsoft.com/office/powerpoint/2018/4/main" val="hdr"/>
              </p:ext>
            </p:extLst>
          </p:nvPr>
        </p:nvSpPr>
        <p:spPr>
          <a:xfrm>
            <a:off x="63500" y="63500"/>
            <a:ext cx="1385888" cy="152400"/>
          </a:xfrm>
          <a:prstGeom prst="rect">
            <a:avLst/>
          </a:prstGeom>
        </p:spPr>
        <p:txBody>
          <a:bodyPr horzOverflow="overflow" lIns="0" tIns="0" rIns="0" bIns="0">
            <a:noAutofit/>
          </a:bodyPr>
          <a:lstStyle/>
          <a:p>
            <a:pPr algn="l"/>
            <a:r>
              <a:rPr lang="en-US" sz="1000">
                <a:solidFill>
                  <a:srgbClr val="FF8C00">
                    <a:alpha val="50000"/>
                  </a:srgbClr>
                </a:solidFill>
                <a:latin typeface="Calibri" panose="020F0502020204030204" pitchFamily="34" charset="0"/>
                <a:cs typeface="Calibri" panose="020F0502020204030204" pitchFamily="34" charset="0"/>
              </a:rPr>
              <a:t>Classification: Confidential</a:t>
            </a:r>
          </a:p>
        </p:txBody>
      </p:sp>
    </p:spTree>
    <p:extLst>
      <p:ext uri="{BB962C8B-B14F-4D97-AF65-F5344CB8AC3E}">
        <p14:creationId xmlns:p14="http://schemas.microsoft.com/office/powerpoint/2010/main" val="3701585800"/>
      </p:ext>
    </p:extLst>
  </p:cSld>
  <p:clrMap bg1="lt1" tx1="dk1" bg2="lt2" tx2="dk2" accent1="accent1" accent2="accent2" accent3="accent3" accent4="accent4" accent5="accent5" accent6="accent6" hlink="hlink" folHlink="folHlink"/>
  <p:sldLayoutIdLst>
    <p:sldLayoutId id="2147484051" r:id="rId1"/>
    <p:sldLayoutId id="2147484145" r:id="rId2"/>
    <p:sldLayoutId id="2147484146" r:id="rId3"/>
    <p:sldLayoutId id="2147484147" r:id="rId4"/>
    <p:sldLayoutId id="2147484148" r:id="rId5"/>
    <p:sldLayoutId id="2147484149" r:id="rId6"/>
    <p:sldLayoutId id="2147484150" r:id="rId7"/>
    <p:sldLayoutId id="2147484050" r:id="rId8"/>
    <p:sldLayoutId id="2147484055" r:id="rId9"/>
    <p:sldLayoutId id="2147484151" r:id="rId10"/>
    <p:sldLayoutId id="2147484152" r:id="rId11"/>
    <p:sldLayoutId id="2147484153" r:id="rId12"/>
    <p:sldLayoutId id="2147484154" r:id="rId13"/>
    <p:sldLayoutId id="2147484155" r:id="rId14"/>
    <p:sldLayoutId id="2147484156" r:id="rId15"/>
    <p:sldLayoutId id="2147484059" r:id="rId16"/>
    <p:sldLayoutId id="2147484060" r:id="rId17"/>
    <p:sldLayoutId id="2147484061" r:id="rId18"/>
    <p:sldLayoutId id="2147484056" r:id="rId19"/>
    <p:sldLayoutId id="2147484057" r:id="rId20"/>
    <p:sldLayoutId id="2147484058" r:id="rId21"/>
    <p:sldLayoutId id="2147484053" r:id="rId22"/>
    <p:sldLayoutId id="2147484054" r:id="rId23"/>
    <p:sldLayoutId id="2147484064" r:id="rId24"/>
    <p:sldLayoutId id="2147484063" r:id="rId25"/>
    <p:sldLayoutId id="2147484052" r:id="rId26"/>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pos="216" userDrawn="1">
          <p15:clr>
            <a:srgbClr val="F26B43"/>
          </p15:clr>
        </p15:guide>
        <p15:guide id="2" pos="336" userDrawn="1">
          <p15:clr>
            <a:srgbClr val="F26B43"/>
          </p15:clr>
        </p15:guide>
        <p15:guide id="3" pos="2544" userDrawn="1">
          <p15:clr>
            <a:srgbClr val="F26B43"/>
          </p15:clr>
        </p15:guide>
        <p15:guide id="4" pos="2688" userDrawn="1">
          <p15:clr>
            <a:srgbClr val="F26B43"/>
          </p15:clr>
        </p15:guide>
        <p15:guide id="5" pos="7464" userDrawn="1">
          <p15:clr>
            <a:srgbClr val="F26B43"/>
          </p15:clr>
        </p15:guide>
        <p15:guide id="6" pos="7200" userDrawn="1">
          <p15:clr>
            <a:srgbClr val="F26B43"/>
          </p15:clr>
        </p15:guide>
        <p15:guide id="7" pos="5016" userDrawn="1">
          <p15:clr>
            <a:srgbClr val="F26B43"/>
          </p15:clr>
        </p15:guide>
        <p15:guide id="8" pos="4872" userDrawn="1">
          <p15:clr>
            <a:srgbClr val="F26B43"/>
          </p15:clr>
        </p15:guide>
        <p15:guide id="9" orient="horz" pos="216" userDrawn="1">
          <p15:clr>
            <a:srgbClr val="F26B43"/>
          </p15:clr>
        </p15:guide>
        <p15:guide id="10" orient="horz" pos="336" userDrawn="1">
          <p15:clr>
            <a:srgbClr val="F26B43"/>
          </p15:clr>
        </p15:guide>
        <p15:guide id="11" orient="horz" pos="1440" userDrawn="1">
          <p15:clr>
            <a:srgbClr val="F26B43"/>
          </p15:clr>
        </p15:guide>
        <p15:guide id="12" orient="horz" pos="1584" userDrawn="1">
          <p15:clr>
            <a:srgbClr val="F26B43"/>
          </p15:clr>
        </p15:guide>
        <p15:guide id="13" orient="horz" pos="3888" userDrawn="1">
          <p15:clr>
            <a:srgbClr val="F26B43"/>
          </p15:clr>
        </p15:guide>
        <p15:guide id="14" orient="horz" pos="2808" userDrawn="1">
          <p15:clr>
            <a:srgbClr val="F26B43"/>
          </p15:clr>
        </p15:guide>
        <p15:guide id="15" orient="horz" pos="2664" userDrawn="1">
          <p15:clr>
            <a:srgbClr val="F26B43"/>
          </p15:clr>
        </p15:guide>
        <p15:guide id="16" orient="horz" pos="4104" userDrawn="1">
          <p15:clr>
            <a:srgbClr val="F26B43"/>
          </p15:clr>
        </p15:guide>
      </p15:sldGuideLst>
    </p:ext>
  </p:extLst>
</p:sldMaster>
</file>

<file path=ppt/slideMasters/slideMaster6.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BE7D39F9-E9A9-29F4-9CD6-58C908338483}"/>
              </a:ext>
            </a:extLst>
          </p:cNvPr>
          <p:cNvSpPr txBox="1"/>
          <p:nvPr>
            <p:extLst>
              <p:ext uri="{1162E1C5-73C7-4A58-AE30-91384D911F3F}">
                <p184:classification xmlns:p184="http://schemas.microsoft.com/office/powerpoint/2018/4/main" val="hdr"/>
              </p:ext>
            </p:extLst>
          </p:nvPr>
        </p:nvSpPr>
        <p:spPr>
          <a:xfrm>
            <a:off x="63500" y="63500"/>
            <a:ext cx="1385888" cy="152400"/>
          </a:xfrm>
          <a:prstGeom prst="rect">
            <a:avLst/>
          </a:prstGeom>
        </p:spPr>
        <p:txBody>
          <a:bodyPr horzOverflow="overflow" lIns="0" tIns="0" rIns="0" bIns="0">
            <a:spAutoFit/>
          </a:bodyPr>
          <a:lstStyle/>
          <a:p>
            <a:pPr algn="l"/>
            <a:r>
              <a:rPr lang="en-US" sz="1000">
                <a:solidFill>
                  <a:srgbClr val="FF8C00">
                    <a:alpha val="50000"/>
                  </a:srgbClr>
                </a:solidFill>
                <a:latin typeface="Calibri" panose="020F0502020204030204" pitchFamily="34" charset="0"/>
                <a:cs typeface="Calibri" panose="020F0502020204030204" pitchFamily="34" charset="0"/>
              </a:rPr>
              <a:t>Classification: Confidential</a:t>
            </a:r>
          </a:p>
        </p:txBody>
      </p:sp>
    </p:spTree>
    <p:extLst>
      <p:ext uri="{BB962C8B-B14F-4D97-AF65-F5344CB8AC3E}">
        <p14:creationId xmlns:p14="http://schemas.microsoft.com/office/powerpoint/2010/main" val="1261647251"/>
      </p:ext>
    </p:extLst>
  </p:cSld>
  <p:clrMap bg1="lt1" tx1="dk1" bg2="lt2" tx2="dk2" accent1="accent1" accent2="accent2" accent3="accent3" accent4="accent4" accent5="accent5" accent6="accent6" hlink="hlink" folHlink="folHlink"/>
  <p:sldLayoutIdLst>
    <p:sldLayoutId id="2147484068" r:id="rId1"/>
    <p:sldLayoutId id="2147484075" r:id="rId2"/>
    <p:sldLayoutId id="2147484070" r:id="rId3"/>
    <p:sldLayoutId id="2147484067" r:id="rId4"/>
    <p:sldLayoutId id="2147484069" r:id="rId5"/>
    <p:sldLayoutId id="2147484071" r:id="rId6"/>
    <p:sldLayoutId id="2147484073" r:id="rId7"/>
    <p:sldLayoutId id="2147484072" r:id="rId8"/>
    <p:sldLayoutId id="2147484074" r:id="rId9"/>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pos="216">
          <p15:clr>
            <a:srgbClr val="F26B43"/>
          </p15:clr>
        </p15:guide>
        <p15:guide id="2" pos="336">
          <p15:clr>
            <a:srgbClr val="F26B43"/>
          </p15:clr>
        </p15:guide>
        <p15:guide id="3" pos="2544">
          <p15:clr>
            <a:srgbClr val="F26B43"/>
          </p15:clr>
        </p15:guide>
        <p15:guide id="4" pos="2688">
          <p15:clr>
            <a:srgbClr val="F26B43"/>
          </p15:clr>
        </p15:guide>
        <p15:guide id="5" pos="4872">
          <p15:clr>
            <a:srgbClr val="F26B43"/>
          </p15:clr>
        </p15:guide>
        <p15:guide id="6" pos="5016">
          <p15:clr>
            <a:srgbClr val="F26B43"/>
          </p15:clr>
        </p15:guide>
        <p15:guide id="7" pos="7464">
          <p15:clr>
            <a:srgbClr val="F26B43"/>
          </p15:clr>
        </p15:guide>
        <p15:guide id="8" pos="7200">
          <p15:clr>
            <a:srgbClr val="F26B43"/>
          </p15:clr>
        </p15:guide>
        <p15:guide id="9" orient="horz" pos="216">
          <p15:clr>
            <a:srgbClr val="F26B43"/>
          </p15:clr>
        </p15:guide>
        <p15:guide id="10" orient="horz" pos="336">
          <p15:clr>
            <a:srgbClr val="F26B43"/>
          </p15:clr>
        </p15:guide>
        <p15:guide id="11" orient="horz" pos="1440">
          <p15:clr>
            <a:srgbClr val="F26B43"/>
          </p15:clr>
        </p15:guide>
        <p15:guide id="12" orient="horz" pos="1584">
          <p15:clr>
            <a:srgbClr val="F26B43"/>
          </p15:clr>
        </p15:guide>
        <p15:guide id="13" orient="horz" pos="3888">
          <p15:clr>
            <a:srgbClr val="F26B43"/>
          </p15:clr>
        </p15:guide>
        <p15:guide id="14" orient="horz" pos="2808">
          <p15:clr>
            <a:srgbClr val="F26B43"/>
          </p15:clr>
        </p15:guide>
        <p15:guide id="15" orient="horz" pos="2664">
          <p15:clr>
            <a:srgbClr val="F26B43"/>
          </p15:clr>
        </p15:guide>
        <p15:guide id="16" pos="3840">
          <p15:clr>
            <a:srgbClr val="F26B43"/>
          </p15:clr>
        </p15:guide>
        <p15:guide id="17" orient="horz" pos="4104">
          <p15:clr>
            <a:srgbClr val="F26B43"/>
          </p15:clr>
        </p15:guide>
      </p15:sldGuideLst>
    </p:ext>
  </p:extLst>
</p:sldMaster>
</file>

<file path=ppt/slides/_rels/slide1.xml.rels><?xml version="1.0" encoding="UTF-8" standalone="yes"?>
<Relationships xmlns="http://schemas.openxmlformats.org/package/2006/relationships"><Relationship Id="rId2" Type="http://schemas.openxmlformats.org/officeDocument/2006/relationships/image" Target="../media/image11.jpeg"/><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3" Type="http://schemas.openxmlformats.org/officeDocument/2006/relationships/image" Target="../media/image35.jpeg"/><Relationship Id="rId2" Type="http://schemas.openxmlformats.org/officeDocument/2006/relationships/image" Target="../media/image34.jpeg"/><Relationship Id="rId1" Type="http://schemas.openxmlformats.org/officeDocument/2006/relationships/slideLayout" Target="../slideLayouts/slideLayout95.xml"/><Relationship Id="rId4" Type="http://schemas.openxmlformats.org/officeDocument/2006/relationships/image" Target="../media/image36.jpeg"/></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36.xml"/></Relationships>
</file>

<file path=ppt/slides/_rels/slide12.xml.rels><?xml version="1.0" encoding="UTF-8" standalone="yes"?>
<Relationships xmlns="http://schemas.openxmlformats.org/package/2006/relationships"><Relationship Id="rId2" Type="http://schemas.openxmlformats.org/officeDocument/2006/relationships/image" Target="../media/image37.jpeg"/><Relationship Id="rId1" Type="http://schemas.openxmlformats.org/officeDocument/2006/relationships/slideLayout" Target="../slideLayouts/slideLayout156.xml"/></Relationships>
</file>

<file path=ppt/slides/_rels/slide13.xml.rels><?xml version="1.0" encoding="UTF-8" standalone="yes"?>
<Relationships xmlns="http://schemas.openxmlformats.org/package/2006/relationships"><Relationship Id="rId2" Type="http://schemas.openxmlformats.org/officeDocument/2006/relationships/image" Target="../media/image38.jpeg"/><Relationship Id="rId1" Type="http://schemas.openxmlformats.org/officeDocument/2006/relationships/slideLayout" Target="../slideLayouts/slideLayout81.xml"/></Relationships>
</file>

<file path=ppt/slides/_rels/slide14.xml.rels><?xml version="1.0" encoding="UTF-8" standalone="yes"?>
<Relationships xmlns="http://schemas.openxmlformats.org/package/2006/relationships"><Relationship Id="rId3" Type="http://schemas.openxmlformats.org/officeDocument/2006/relationships/diagramLayout" Target="../diagrams/layout1.xml"/><Relationship Id="rId2" Type="http://schemas.openxmlformats.org/officeDocument/2006/relationships/diagramData" Target="../diagrams/data1.xml"/><Relationship Id="rId1" Type="http://schemas.openxmlformats.org/officeDocument/2006/relationships/slideLayout" Target="../slideLayouts/slideLayout163.xml"/><Relationship Id="rId6" Type="http://schemas.microsoft.com/office/2007/relationships/diagramDrawing" Target="../diagrams/drawing1.xml"/><Relationship Id="rId5" Type="http://schemas.openxmlformats.org/officeDocument/2006/relationships/diagramColors" Target="../diagrams/colors1.xml"/><Relationship Id="rId4" Type="http://schemas.openxmlformats.org/officeDocument/2006/relationships/diagramQuickStyle" Target="../diagrams/quickStyle1.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159.xml"/></Relationships>
</file>

<file path=ppt/slides/_rels/slide2.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Layout" Target="../slideLayouts/slideLayout138.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138.xml"/></Relationships>
</file>

<file path=ppt/slides/_rels/slide4.xml.rels><?xml version="1.0" encoding="UTF-8" standalone="yes"?>
<Relationships xmlns="http://schemas.openxmlformats.org/package/2006/relationships"><Relationship Id="rId2" Type="http://schemas.openxmlformats.org/officeDocument/2006/relationships/image" Target="../media/image13.jpeg"/><Relationship Id="rId1" Type="http://schemas.openxmlformats.org/officeDocument/2006/relationships/slideLayout" Target="../slideLayouts/slideLayout78.xml"/></Relationships>
</file>

<file path=ppt/slides/_rels/slide5.xml.rels><?xml version="1.0" encoding="UTF-8" standalone="yes"?>
<Relationships xmlns="http://schemas.openxmlformats.org/package/2006/relationships"><Relationship Id="rId2" Type="http://schemas.openxmlformats.org/officeDocument/2006/relationships/image" Target="../media/image14.JPG"/><Relationship Id="rId1" Type="http://schemas.openxmlformats.org/officeDocument/2006/relationships/slideLayout" Target="../slideLayouts/slideLayout129.xml"/></Relationships>
</file>

<file path=ppt/slides/_rels/slide6.xml.rels><?xml version="1.0" encoding="UTF-8" standalone="yes"?>
<Relationships xmlns="http://schemas.openxmlformats.org/package/2006/relationships"><Relationship Id="rId3" Type="http://schemas.openxmlformats.org/officeDocument/2006/relationships/package" Target="../embeddings/Microsoft_Excel_Worksheet.xlsx"/><Relationship Id="rId2" Type="http://schemas.openxmlformats.org/officeDocument/2006/relationships/image" Target="../media/image15.jpeg"/><Relationship Id="rId1" Type="http://schemas.openxmlformats.org/officeDocument/2006/relationships/slideLayout" Target="../slideLayouts/slideLayout130.xml"/><Relationship Id="rId4" Type="http://schemas.openxmlformats.org/officeDocument/2006/relationships/image" Target="../media/image16.emf"/></Relationships>
</file>

<file path=ppt/slides/_rels/slide7.xml.rels><?xml version="1.0" encoding="UTF-8" standalone="yes"?>
<Relationships xmlns="http://schemas.openxmlformats.org/package/2006/relationships"><Relationship Id="rId3" Type="http://schemas.openxmlformats.org/officeDocument/2006/relationships/image" Target="../media/image18.jpeg"/><Relationship Id="rId2" Type="http://schemas.openxmlformats.org/officeDocument/2006/relationships/image" Target="../media/image17.jpeg"/><Relationship Id="rId1" Type="http://schemas.openxmlformats.org/officeDocument/2006/relationships/slideLayout" Target="../slideLayouts/slideLayout101.xml"/><Relationship Id="rId4" Type="http://schemas.openxmlformats.org/officeDocument/2006/relationships/image" Target="../media/image19.jpeg"/></Relationships>
</file>

<file path=ppt/slides/_rels/slide8.xml.rels><?xml version="1.0" encoding="UTF-8" standalone="yes"?>
<Relationships xmlns="http://schemas.openxmlformats.org/package/2006/relationships"><Relationship Id="rId8" Type="http://schemas.openxmlformats.org/officeDocument/2006/relationships/image" Target="../media/image26.png"/><Relationship Id="rId3" Type="http://schemas.openxmlformats.org/officeDocument/2006/relationships/image" Target="../media/image21.png"/><Relationship Id="rId7" Type="http://schemas.openxmlformats.org/officeDocument/2006/relationships/image" Target="../media/image25.png"/><Relationship Id="rId2" Type="http://schemas.openxmlformats.org/officeDocument/2006/relationships/image" Target="../media/image20.png"/><Relationship Id="rId1" Type="http://schemas.openxmlformats.org/officeDocument/2006/relationships/slideLayout" Target="../slideLayouts/slideLayout163.xml"/><Relationship Id="rId6" Type="http://schemas.openxmlformats.org/officeDocument/2006/relationships/image" Target="../media/image24.png"/><Relationship Id="rId5" Type="http://schemas.openxmlformats.org/officeDocument/2006/relationships/image" Target="../media/image23.png"/><Relationship Id="rId10" Type="http://schemas.openxmlformats.org/officeDocument/2006/relationships/image" Target="../media/image28.png"/><Relationship Id="rId4" Type="http://schemas.openxmlformats.org/officeDocument/2006/relationships/image" Target="../media/image22.png"/><Relationship Id="rId9" Type="http://schemas.openxmlformats.org/officeDocument/2006/relationships/image" Target="../media/image27.png"/></Relationships>
</file>

<file path=ppt/slides/_rels/slide9.xml.rels><?xml version="1.0" encoding="UTF-8" standalone="yes"?>
<Relationships xmlns="http://schemas.openxmlformats.org/package/2006/relationships"><Relationship Id="rId3" Type="http://schemas.openxmlformats.org/officeDocument/2006/relationships/chart" Target="../charts/chart1.xml"/><Relationship Id="rId7" Type="http://schemas.openxmlformats.org/officeDocument/2006/relationships/image" Target="../media/image33.svg"/><Relationship Id="rId2" Type="http://schemas.openxmlformats.org/officeDocument/2006/relationships/image" Target="../media/image29.jpeg"/><Relationship Id="rId1" Type="http://schemas.openxmlformats.org/officeDocument/2006/relationships/slideLayout" Target="../slideLayouts/slideLayout79.xml"/><Relationship Id="rId6" Type="http://schemas.openxmlformats.org/officeDocument/2006/relationships/image" Target="../media/image32.png"/><Relationship Id="rId5" Type="http://schemas.openxmlformats.org/officeDocument/2006/relationships/image" Target="../media/image31.svg"/><Relationship Id="rId4" Type="http://schemas.openxmlformats.org/officeDocument/2006/relationships/image" Target="../media/image30.pn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63CBFA2-D71C-5941-1E6F-5975EAEBBF7A}"/>
            </a:ext>
          </a:extLst>
        </p:cNvPr>
        <p:cNvGrpSpPr/>
        <p:nvPr/>
      </p:nvGrpSpPr>
      <p:grpSpPr>
        <a:xfrm>
          <a:off x="0" y="0"/>
          <a:ext cx="0" cy="0"/>
          <a:chOff x="0" y="0"/>
          <a:chExt cx="0" cy="0"/>
        </a:xfrm>
      </p:grpSpPr>
      <p:sp>
        <p:nvSpPr>
          <p:cNvPr id="4" name="Text Placeholder 3">
            <a:extLst>
              <a:ext uri="{FF2B5EF4-FFF2-40B4-BE49-F238E27FC236}">
                <a16:creationId xmlns:a16="http://schemas.microsoft.com/office/drawing/2014/main" id="{E0ECBF04-1192-CECA-38DA-E2AB011F599D}"/>
              </a:ext>
            </a:extLst>
          </p:cNvPr>
          <p:cNvSpPr>
            <a:spLocks noGrp="1"/>
          </p:cNvSpPr>
          <p:nvPr>
            <p:ph type="body" sz="quarter" idx="32"/>
          </p:nvPr>
        </p:nvSpPr>
        <p:spPr/>
        <p:txBody>
          <a:bodyPr/>
          <a:lstStyle/>
          <a:p>
            <a:r>
              <a:rPr lang="en-GB" dirty="0">
                <a:solidFill>
                  <a:schemeClr val="accent1"/>
                </a:solidFill>
                <a:latin typeface="Sitka Text" panose="02000505000000020004" pitchFamily="2" charset="0"/>
              </a:rPr>
              <a:t>ADM Milling Ltd</a:t>
            </a:r>
            <a:br>
              <a:rPr lang="en-GB" dirty="0">
                <a:solidFill>
                  <a:schemeClr val="accent1"/>
                </a:solidFill>
                <a:latin typeface="Sitka Text" panose="02000505000000020004" pitchFamily="2" charset="0"/>
              </a:rPr>
            </a:br>
            <a:r>
              <a:rPr lang="en-GB" dirty="0">
                <a:solidFill>
                  <a:schemeClr val="accent1"/>
                </a:solidFill>
                <a:latin typeface="Sitka Text" panose="02000505000000020004" pitchFamily="2" charset="0"/>
              </a:rPr>
              <a:t>2025 Gender Pay Report </a:t>
            </a:r>
            <a:endParaRPr lang="en-US" dirty="0"/>
          </a:p>
        </p:txBody>
      </p:sp>
      <p:pic>
        <p:nvPicPr>
          <p:cNvPr id="7" name="Picture Placeholder 6">
            <a:extLst>
              <a:ext uri="{FF2B5EF4-FFF2-40B4-BE49-F238E27FC236}">
                <a16:creationId xmlns:a16="http://schemas.microsoft.com/office/drawing/2014/main" id="{0B5CDCE9-DC57-0ED2-3E6A-4FE083FDDCC8}"/>
              </a:ext>
            </a:extLst>
          </p:cNvPr>
          <p:cNvPicPr>
            <a:picLocks noGrp="1" noChangeAspect="1"/>
          </p:cNvPicPr>
          <p:nvPr>
            <p:ph type="pic" sz="quarter" idx="14"/>
          </p:nvPr>
        </p:nvPicPr>
        <p:blipFill>
          <a:blip r:embed="rId2" cstate="email">
            <a:extLst>
              <a:ext uri="{28A0092B-C50C-407E-A947-70E740481C1C}">
                <a14:useLocalDpi xmlns:a14="http://schemas.microsoft.com/office/drawing/2010/main"/>
              </a:ext>
            </a:extLst>
          </a:blip>
          <a:srcRect/>
          <a:stretch>
            <a:fillRect/>
          </a:stretch>
        </p:blipFill>
        <p:spPr/>
      </p:pic>
    </p:spTree>
    <p:extLst>
      <p:ext uri="{BB962C8B-B14F-4D97-AF65-F5344CB8AC3E}">
        <p14:creationId xmlns:p14="http://schemas.microsoft.com/office/powerpoint/2010/main" val="992269078"/>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016CE01-6A7C-4C81-482C-DC2CD123A4FA}"/>
            </a:ext>
          </a:extLst>
        </p:cNvPr>
        <p:cNvGrpSpPr/>
        <p:nvPr/>
      </p:nvGrpSpPr>
      <p:grpSpPr>
        <a:xfrm>
          <a:off x="0" y="0"/>
          <a:ext cx="0" cy="0"/>
          <a:chOff x="0" y="0"/>
          <a:chExt cx="0" cy="0"/>
        </a:xfrm>
      </p:grpSpPr>
      <p:pic>
        <p:nvPicPr>
          <p:cNvPr id="16" name="Picture Placeholder 15">
            <a:extLst>
              <a:ext uri="{FF2B5EF4-FFF2-40B4-BE49-F238E27FC236}">
                <a16:creationId xmlns:a16="http://schemas.microsoft.com/office/drawing/2014/main" id="{797C9742-88C0-D9ED-32F6-58B7A2F11646}"/>
              </a:ext>
            </a:extLst>
          </p:cNvPr>
          <p:cNvPicPr>
            <a:picLocks noGrp="1" noChangeAspect="1"/>
          </p:cNvPicPr>
          <p:nvPr>
            <p:ph type="pic" sz="quarter" idx="23"/>
          </p:nvPr>
        </p:nvPicPr>
        <p:blipFill>
          <a:blip r:embed="rId2" cstate="email">
            <a:extLst>
              <a:ext uri="{28A0092B-C50C-407E-A947-70E740481C1C}">
                <a14:useLocalDpi xmlns:a14="http://schemas.microsoft.com/office/drawing/2010/main"/>
              </a:ext>
            </a:extLst>
          </a:blip>
          <a:srcRect/>
          <a:stretch/>
        </p:blipFill>
        <p:spPr/>
      </p:pic>
      <p:pic>
        <p:nvPicPr>
          <p:cNvPr id="14" name="Picture Placeholder 13">
            <a:extLst>
              <a:ext uri="{FF2B5EF4-FFF2-40B4-BE49-F238E27FC236}">
                <a16:creationId xmlns:a16="http://schemas.microsoft.com/office/drawing/2014/main" id="{F2348F22-5974-CF0E-2832-183EB3956FCA}"/>
              </a:ext>
            </a:extLst>
          </p:cNvPr>
          <p:cNvPicPr>
            <a:picLocks noGrp="1" noChangeAspect="1"/>
          </p:cNvPicPr>
          <p:nvPr>
            <p:ph type="pic" sz="quarter" idx="24"/>
          </p:nvPr>
        </p:nvPicPr>
        <p:blipFill>
          <a:blip r:embed="rId3" cstate="email">
            <a:extLst>
              <a:ext uri="{28A0092B-C50C-407E-A947-70E740481C1C}">
                <a14:useLocalDpi xmlns:a14="http://schemas.microsoft.com/office/drawing/2010/main"/>
              </a:ext>
            </a:extLst>
          </a:blip>
          <a:srcRect/>
          <a:stretch/>
        </p:blipFill>
        <p:spPr/>
      </p:pic>
      <p:pic>
        <p:nvPicPr>
          <p:cNvPr id="18" name="Picture Placeholder 17">
            <a:extLst>
              <a:ext uri="{FF2B5EF4-FFF2-40B4-BE49-F238E27FC236}">
                <a16:creationId xmlns:a16="http://schemas.microsoft.com/office/drawing/2014/main" id="{3D43A256-D7FF-D895-ABE0-18F9ABF997DD}"/>
              </a:ext>
            </a:extLst>
          </p:cNvPr>
          <p:cNvPicPr>
            <a:picLocks noGrp="1" noChangeAspect="1"/>
          </p:cNvPicPr>
          <p:nvPr>
            <p:ph type="pic" sz="quarter" idx="25"/>
          </p:nvPr>
        </p:nvPicPr>
        <p:blipFill>
          <a:blip r:embed="rId4" cstate="email">
            <a:extLst>
              <a:ext uri="{28A0092B-C50C-407E-A947-70E740481C1C}">
                <a14:useLocalDpi xmlns:a14="http://schemas.microsoft.com/office/drawing/2010/main"/>
              </a:ext>
            </a:extLst>
          </a:blip>
          <a:srcRect/>
          <a:stretch/>
        </p:blipFill>
        <p:spPr/>
      </p:pic>
      <p:sp>
        <p:nvSpPr>
          <p:cNvPr id="5" name="Text Placeholder 4">
            <a:extLst>
              <a:ext uri="{FF2B5EF4-FFF2-40B4-BE49-F238E27FC236}">
                <a16:creationId xmlns:a16="http://schemas.microsoft.com/office/drawing/2014/main" id="{C140AAFA-4B22-10FF-7D88-4B4EFEADC6CE}"/>
              </a:ext>
            </a:extLst>
          </p:cNvPr>
          <p:cNvSpPr>
            <a:spLocks noGrp="1"/>
          </p:cNvSpPr>
          <p:nvPr>
            <p:ph type="body" sz="quarter" idx="36"/>
          </p:nvPr>
        </p:nvSpPr>
        <p:spPr>
          <a:xfrm>
            <a:off x="350697" y="1212374"/>
            <a:ext cx="11372730" cy="430887"/>
          </a:xfrm>
        </p:spPr>
        <p:txBody>
          <a:bodyPr/>
          <a:lstStyle/>
          <a:p>
            <a:pPr algn="just"/>
            <a:r>
              <a:rPr lang="en-GB" sz="1600" dirty="0">
                <a:solidFill>
                  <a:schemeClr val="tx1"/>
                </a:solidFill>
                <a:latin typeface="Calibri" panose="020F0502020204030204" pitchFamily="34" charset="0"/>
                <a:ea typeface="Calibri" panose="020F0502020204030204" pitchFamily="34" charset="0"/>
              </a:rPr>
              <a:t>Our commitment to bridging the gender gap continues as we focus on creating opportunities to cultivate diverse future leaders and empower our colleagues to reach their full potential in their careers at ADM.</a:t>
            </a:r>
          </a:p>
        </p:txBody>
      </p:sp>
      <p:sp>
        <p:nvSpPr>
          <p:cNvPr id="11" name="Text Placeholder 10">
            <a:extLst>
              <a:ext uri="{FF2B5EF4-FFF2-40B4-BE49-F238E27FC236}">
                <a16:creationId xmlns:a16="http://schemas.microsoft.com/office/drawing/2014/main" id="{7EE89E5D-9FF0-AAD6-F9AE-39BF3CC95ED9}"/>
              </a:ext>
            </a:extLst>
          </p:cNvPr>
          <p:cNvSpPr>
            <a:spLocks noGrp="1"/>
          </p:cNvSpPr>
          <p:nvPr>
            <p:ph type="body" sz="quarter" idx="29"/>
          </p:nvPr>
        </p:nvSpPr>
        <p:spPr/>
        <p:txBody>
          <a:bodyPr/>
          <a:lstStyle/>
          <a:p>
            <a:pPr lvl="0"/>
            <a:r>
              <a:rPr lang="en-GB" dirty="0"/>
              <a:t>Key Initiatives in 2026:</a:t>
            </a:r>
            <a:endParaRPr lang="en-US" dirty="0"/>
          </a:p>
        </p:txBody>
      </p:sp>
      <p:sp>
        <p:nvSpPr>
          <p:cNvPr id="10" name="Text Placeholder 4">
            <a:extLst>
              <a:ext uri="{FF2B5EF4-FFF2-40B4-BE49-F238E27FC236}">
                <a16:creationId xmlns:a16="http://schemas.microsoft.com/office/drawing/2014/main" id="{C73EB3E3-F4B6-8875-4807-A5F5D4DC044D}"/>
              </a:ext>
            </a:extLst>
          </p:cNvPr>
          <p:cNvSpPr txBox="1">
            <a:spLocks/>
          </p:cNvSpPr>
          <p:nvPr/>
        </p:nvSpPr>
        <p:spPr>
          <a:xfrm>
            <a:off x="350697" y="1939720"/>
            <a:ext cx="11372730" cy="2482155"/>
          </a:xfrm>
          <a:prstGeom prst="rect">
            <a:avLst/>
          </a:prstGeom>
        </p:spPr>
        <p:txBody>
          <a:bodyPr lIns="0" tIns="0" rIns="0" bIns="0" anchor="t">
            <a:noAutofit/>
          </a:bodyPr>
          <a:lstStyle>
            <a:lvl1pPr marL="0" indent="0" algn="l" defTabSz="914400" rtl="0" eaLnBrk="1" latinLnBrk="0" hangingPunct="1">
              <a:lnSpc>
                <a:spcPct val="100000"/>
              </a:lnSpc>
              <a:spcBef>
                <a:spcPts val="0"/>
              </a:spcBef>
              <a:buFont typeface="Arial" panose="020B0604020202020204" pitchFamily="34" charset="0"/>
              <a:buNone/>
              <a:defRPr sz="2000" b="0" i="0" kern="1200">
                <a:solidFill>
                  <a:srgbClr val="012169"/>
                </a:solidFill>
                <a:latin typeface="+mn-lt"/>
                <a:ea typeface="+mn-ea"/>
                <a:cs typeface="Calibri" panose="020F0502020204030204" pitchFamily="34" charset="0"/>
              </a:defRPr>
            </a:lvl1pPr>
            <a:lvl2pPr marL="290513" indent="-163513" algn="l" defTabSz="914400" rtl="0" eaLnBrk="1" latinLnBrk="0" hangingPunct="1">
              <a:lnSpc>
                <a:spcPct val="100000"/>
              </a:lnSpc>
              <a:spcBef>
                <a:spcPts val="500"/>
              </a:spcBef>
              <a:buFont typeface="Courier New" panose="02070309020205020404" pitchFamily="49" charset="0"/>
              <a:buChar char="o"/>
              <a:tabLst/>
              <a:defRPr sz="1400" b="1" kern="1200">
                <a:solidFill>
                  <a:srgbClr val="012169"/>
                </a:solidFill>
                <a:latin typeface="+mn-lt"/>
                <a:ea typeface="+mn-ea"/>
                <a:cs typeface="Calibri" panose="020F0502020204030204" pitchFamily="34" charset="0"/>
              </a:defRPr>
            </a:lvl2pPr>
            <a:lvl3pPr marL="523875" indent="-163513" algn="l" defTabSz="914400" rtl="0" eaLnBrk="1" latinLnBrk="0" hangingPunct="1">
              <a:lnSpc>
                <a:spcPct val="100000"/>
              </a:lnSpc>
              <a:spcBef>
                <a:spcPts val="500"/>
              </a:spcBef>
              <a:buFont typeface="Wingdings" pitchFamily="2" charset="2"/>
              <a:buChar char="§"/>
              <a:tabLst/>
              <a:defRPr sz="1400" kern="1200">
                <a:solidFill>
                  <a:srgbClr val="012169"/>
                </a:solidFill>
                <a:latin typeface="+mn-lt"/>
                <a:ea typeface="+mn-ea"/>
                <a:cs typeface="Calibri" panose="020F0502020204030204" pitchFamily="34" charset="0"/>
              </a:defRPr>
            </a:lvl3pPr>
            <a:lvl4pPr marL="744538" indent="-163513" algn="l" defTabSz="914400" rtl="0" eaLnBrk="1" latinLnBrk="0" hangingPunct="1">
              <a:lnSpc>
                <a:spcPct val="100000"/>
              </a:lnSpc>
              <a:spcBef>
                <a:spcPts val="500"/>
              </a:spcBef>
              <a:buFont typeface="Arial" panose="020B0604020202020204" pitchFamily="34" charset="0"/>
              <a:buChar char="•"/>
              <a:tabLst/>
              <a:defRPr sz="1200" kern="1200">
                <a:solidFill>
                  <a:srgbClr val="012169"/>
                </a:solidFill>
                <a:latin typeface="+mn-lt"/>
                <a:ea typeface="+mn-ea"/>
                <a:cs typeface="Calibri" panose="020F0502020204030204"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just"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kumimoji="0" lang="en-GB" sz="1800" b="1" i="0" u="none" strike="noStrike" kern="1200" cap="none" spc="0" normalizeH="0" baseline="0" noProof="0" dirty="0">
                <a:ln>
                  <a:noFill/>
                </a:ln>
                <a:solidFill>
                  <a:srgbClr val="012169"/>
                </a:solidFill>
                <a:effectLst/>
                <a:uLnTx/>
                <a:uFillTx/>
                <a:latin typeface="Calibri"/>
                <a:ea typeface="+mn-ea"/>
                <a:cs typeface="Calibri" panose="020F0502020204030204" pitchFamily="34" charset="0"/>
              </a:rPr>
              <a:t>FOCUS AREAS FOR 2026 INCLUDE: </a:t>
            </a:r>
          </a:p>
          <a:p>
            <a:pPr marL="285750" marR="0" lvl="0" indent="-285750" algn="just" defTabSz="9144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kumimoji="0" lang="en-GB" sz="1600" b="0" i="0" u="none" strike="noStrike" kern="1200" cap="none" spc="0" normalizeH="0" baseline="0" noProof="0" dirty="0">
                <a:ln>
                  <a:noFill/>
                </a:ln>
                <a:solidFill>
                  <a:srgbClr val="012169"/>
                </a:solidFill>
                <a:effectLst/>
                <a:uLnTx/>
                <a:uFillTx/>
                <a:latin typeface="Calibri"/>
                <a:ea typeface="+mn-ea"/>
                <a:cs typeface="Calibri" panose="020F0502020204030204" pitchFamily="34" charset="0"/>
              </a:rPr>
              <a:t>Continue to </a:t>
            </a:r>
            <a:r>
              <a:rPr kumimoji="0" lang="en-GB" sz="1600" b="1" i="0" u="none" strike="noStrike" kern="1200" cap="none" spc="0" normalizeH="0" baseline="0" noProof="0" dirty="0">
                <a:ln>
                  <a:noFill/>
                </a:ln>
                <a:solidFill>
                  <a:srgbClr val="012169"/>
                </a:solidFill>
                <a:effectLst/>
                <a:uLnTx/>
                <a:uFillTx/>
                <a:latin typeface="Calibri"/>
                <a:ea typeface="+mn-ea"/>
                <a:cs typeface="Calibri" panose="020F0502020204030204" pitchFamily="34" charset="0"/>
              </a:rPr>
              <a:t>develop</a:t>
            </a:r>
            <a:r>
              <a:rPr kumimoji="0" lang="en-GB" sz="1600" b="0" i="0" u="none" strike="noStrike" kern="1200" cap="none" spc="0" normalizeH="0" baseline="0" noProof="0" dirty="0">
                <a:ln>
                  <a:noFill/>
                </a:ln>
                <a:solidFill>
                  <a:srgbClr val="012169"/>
                </a:solidFill>
                <a:effectLst/>
                <a:uLnTx/>
                <a:uFillTx/>
                <a:latin typeface="Calibri"/>
                <a:ea typeface="+mn-ea"/>
                <a:cs typeface="Calibri" panose="020F0502020204030204" pitchFamily="34" charset="0"/>
              </a:rPr>
              <a:t> our female pipeline through internship programs with the universities we have selected.  This is in addition to the     </a:t>
            </a:r>
            <a:r>
              <a:rPr kumimoji="0" lang="en-GB" sz="1600" b="1" i="0" u="none" strike="noStrike" kern="1200" cap="none" spc="0" normalizeH="0" baseline="0" noProof="0" dirty="0">
                <a:ln>
                  <a:noFill/>
                </a:ln>
                <a:solidFill>
                  <a:srgbClr val="012169"/>
                </a:solidFill>
                <a:effectLst/>
                <a:uLnTx/>
                <a:uFillTx/>
                <a:latin typeface="Calibri"/>
                <a:ea typeface="+mn-ea"/>
                <a:cs typeface="Calibri" panose="020F0502020204030204" pitchFamily="34" charset="0"/>
              </a:rPr>
              <a:t>graduate </a:t>
            </a:r>
            <a:r>
              <a:rPr kumimoji="0" lang="en-GB" sz="1600" b="0" i="0" u="none" strike="noStrike" kern="1200" cap="none" spc="0" normalizeH="0" baseline="0" noProof="0" dirty="0">
                <a:ln>
                  <a:noFill/>
                </a:ln>
                <a:solidFill>
                  <a:srgbClr val="012169"/>
                </a:solidFill>
                <a:effectLst/>
                <a:uLnTx/>
                <a:uFillTx/>
                <a:latin typeface="Calibri"/>
                <a:ea typeface="+mn-ea"/>
                <a:cs typeface="Calibri" panose="020F0502020204030204" pitchFamily="34" charset="0"/>
              </a:rPr>
              <a:t>and </a:t>
            </a:r>
            <a:r>
              <a:rPr kumimoji="0" lang="en-GB" sz="1600" b="1" i="0" u="none" strike="noStrike" kern="1200" cap="none" spc="0" normalizeH="0" baseline="0" noProof="0" dirty="0">
                <a:ln>
                  <a:noFill/>
                </a:ln>
                <a:solidFill>
                  <a:srgbClr val="012169"/>
                </a:solidFill>
                <a:effectLst/>
                <a:uLnTx/>
                <a:uFillTx/>
                <a:latin typeface="Calibri"/>
                <a:ea typeface="+mn-ea"/>
                <a:cs typeface="Calibri" panose="020F0502020204030204" pitchFamily="34" charset="0"/>
              </a:rPr>
              <a:t>apprenticeship</a:t>
            </a:r>
            <a:r>
              <a:rPr kumimoji="0" lang="en-GB" sz="1600" b="0" i="0" u="none" strike="noStrike" kern="1200" cap="none" spc="0" normalizeH="0" baseline="0" noProof="0" dirty="0">
                <a:ln>
                  <a:noFill/>
                </a:ln>
                <a:solidFill>
                  <a:srgbClr val="012169"/>
                </a:solidFill>
                <a:effectLst/>
                <a:uLnTx/>
                <a:uFillTx/>
                <a:latin typeface="Calibri"/>
                <a:ea typeface="+mn-ea"/>
                <a:cs typeface="Calibri" panose="020F0502020204030204" pitchFamily="34" charset="0"/>
              </a:rPr>
              <a:t> opportunities we provide.</a:t>
            </a:r>
          </a:p>
          <a:p>
            <a:pPr marL="285750" marR="0" lvl="0" indent="-285750" algn="just" defTabSz="9144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kumimoji="0" lang="en-GB" sz="1600" b="0" i="0" u="none" strike="noStrike" kern="1200" cap="none" spc="0" normalizeH="0" baseline="0" noProof="0" dirty="0">
                <a:ln>
                  <a:noFill/>
                </a:ln>
                <a:solidFill>
                  <a:srgbClr val="012169"/>
                </a:solidFill>
                <a:effectLst/>
                <a:uLnTx/>
                <a:uFillTx/>
                <a:latin typeface="Calibri"/>
                <a:ea typeface="DengXian" panose="02010600030101010101" pitchFamily="2" charset="-122"/>
                <a:cs typeface="Calibri" panose="020F0502020204030204" pitchFamily="34" charset="0"/>
              </a:rPr>
              <a:t>Roll out of management training on key policies and procedures considering the Employment Rights Bill changes. </a:t>
            </a:r>
            <a:endParaRPr kumimoji="0" lang="en-GB" sz="1600" b="0" i="0" u="none" strike="noStrike" kern="1200" cap="none" spc="0" normalizeH="0" baseline="0" noProof="0" dirty="0">
              <a:ln>
                <a:noFill/>
              </a:ln>
              <a:solidFill>
                <a:srgbClr val="012169"/>
              </a:solidFill>
              <a:effectLst/>
              <a:uLnTx/>
              <a:uFillTx/>
              <a:latin typeface="Calibri"/>
              <a:ea typeface="+mn-ea"/>
              <a:cs typeface="Calibri" panose="020F0502020204030204" pitchFamily="34" charset="0"/>
            </a:endParaRPr>
          </a:p>
          <a:p>
            <a:pPr marL="285750" marR="0" lvl="0" indent="-285750" algn="just" defTabSz="9144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kumimoji="0" lang="en-GB" sz="1600" b="0" i="0" u="none" strike="noStrike" kern="1200" cap="none" spc="0" normalizeH="0" baseline="0" noProof="0" dirty="0">
                <a:ln>
                  <a:noFill/>
                </a:ln>
                <a:solidFill>
                  <a:srgbClr val="012169"/>
                </a:solidFill>
                <a:effectLst/>
                <a:uLnTx/>
                <a:uFillTx/>
                <a:latin typeface="Calibri"/>
                <a:ea typeface="+mn-ea"/>
                <a:cs typeface="Calibri" panose="020F0502020204030204" pitchFamily="34" charset="0"/>
              </a:rPr>
              <a:t>Host</a:t>
            </a:r>
            <a:r>
              <a:rPr kumimoji="0" lang="en-GB" sz="1600" b="1" i="0" u="none" strike="noStrike" kern="1200" cap="none" spc="0" normalizeH="0" baseline="0" noProof="0" dirty="0">
                <a:ln>
                  <a:noFill/>
                </a:ln>
                <a:solidFill>
                  <a:srgbClr val="012169"/>
                </a:solidFill>
                <a:effectLst/>
                <a:uLnTx/>
                <a:uFillTx/>
                <a:latin typeface="Calibri"/>
                <a:ea typeface="+mn-ea"/>
                <a:cs typeface="Calibri" panose="020F0502020204030204" pitchFamily="34" charset="0"/>
              </a:rPr>
              <a:t> fifth </a:t>
            </a:r>
            <a:r>
              <a:rPr kumimoji="0" lang="en-GB" sz="1600" b="0" i="0" u="none" strike="noStrike" kern="1200" cap="none" spc="0" normalizeH="0" baseline="0" noProof="0" dirty="0">
                <a:ln>
                  <a:noFill/>
                </a:ln>
                <a:solidFill>
                  <a:srgbClr val="012169"/>
                </a:solidFill>
                <a:effectLst/>
                <a:uLnTx/>
                <a:uFillTx/>
                <a:latin typeface="Calibri"/>
                <a:ea typeface="+mn-ea"/>
                <a:cs typeface="Calibri" panose="020F0502020204030204" pitchFamily="34" charset="0"/>
              </a:rPr>
              <a:t>National Diversity Day</a:t>
            </a:r>
          </a:p>
          <a:p>
            <a:pPr marL="285750" marR="0" lvl="0" indent="-285750" algn="just" defTabSz="9144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kumimoji="0" lang="en-GB" sz="1600" b="0" i="0" u="none" strike="noStrike" kern="1200" cap="none" spc="0" normalizeH="0" baseline="0" noProof="0" dirty="0">
                <a:ln>
                  <a:noFill/>
                </a:ln>
                <a:solidFill>
                  <a:srgbClr val="012169"/>
                </a:solidFill>
                <a:effectLst/>
                <a:uLnTx/>
                <a:uFillTx/>
                <a:latin typeface="Calibri"/>
                <a:ea typeface="+mn-ea"/>
                <a:cs typeface="Calibri" panose="020F0502020204030204" pitchFamily="34" charset="0"/>
              </a:rPr>
              <a:t>Continue to </a:t>
            </a:r>
            <a:r>
              <a:rPr kumimoji="0" lang="en-GB" sz="1600" b="1" i="0" u="none" strike="noStrike" kern="1200" cap="none" spc="0" normalizeH="0" baseline="0" noProof="0" dirty="0">
                <a:ln>
                  <a:noFill/>
                </a:ln>
                <a:solidFill>
                  <a:srgbClr val="012169"/>
                </a:solidFill>
                <a:effectLst/>
                <a:uLnTx/>
                <a:uFillTx/>
                <a:latin typeface="Calibri"/>
                <a:ea typeface="+mn-ea"/>
                <a:cs typeface="Calibri" panose="020F0502020204030204" pitchFamily="34" charset="0"/>
              </a:rPr>
              <a:t>partner</a:t>
            </a:r>
            <a:r>
              <a:rPr kumimoji="0" lang="en-GB" sz="1600" b="0" i="0" u="none" strike="noStrike" kern="1200" cap="none" spc="0" normalizeH="0" baseline="0" noProof="0" dirty="0">
                <a:ln>
                  <a:noFill/>
                </a:ln>
                <a:solidFill>
                  <a:srgbClr val="012169"/>
                </a:solidFill>
                <a:effectLst/>
                <a:uLnTx/>
                <a:uFillTx/>
                <a:latin typeface="Calibri"/>
                <a:ea typeface="+mn-ea"/>
                <a:cs typeface="Calibri" panose="020F0502020204030204" pitchFamily="34" charset="0"/>
              </a:rPr>
              <a:t> with Parent and Professionals to offer a wide range of training, awareness sessions and coaching support for parents and support with the menopause. </a:t>
            </a:r>
            <a:endParaRPr kumimoji="0" lang="en-GB" sz="1600" b="0" i="0" u="none" strike="noStrike" kern="1200" cap="none" spc="0" normalizeH="0" baseline="0" noProof="0" dirty="0">
              <a:ln>
                <a:noFill/>
              </a:ln>
              <a:solidFill>
                <a:srgbClr val="012169"/>
              </a:solidFill>
              <a:effectLst/>
              <a:uLnTx/>
              <a:uFillTx/>
              <a:latin typeface="Calibri"/>
              <a:ea typeface="DengXian" panose="02010600030101010101" pitchFamily="2" charset="-122"/>
              <a:cs typeface="Times New Roman" panose="02020603050405020304" pitchFamily="18" charset="0"/>
            </a:endParaRPr>
          </a:p>
          <a:p>
            <a:pPr marL="285750" marR="0" lvl="0" indent="-285750" algn="just" defTabSz="9144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kumimoji="0" lang="en-GB" sz="1600" b="0" i="0" u="none" strike="noStrike" kern="1200" cap="none" spc="0" normalizeH="0" baseline="0" noProof="0" dirty="0">
                <a:ln>
                  <a:noFill/>
                </a:ln>
                <a:solidFill>
                  <a:srgbClr val="012169"/>
                </a:solidFill>
                <a:effectLst/>
                <a:uLnTx/>
                <a:uFillTx/>
                <a:latin typeface="Calibri"/>
                <a:ea typeface="DengXian" panose="02010600030101010101" pitchFamily="2" charset="-122"/>
                <a:cs typeface="Times New Roman" panose="02020603050405020304" pitchFamily="18" charset="0"/>
              </a:rPr>
              <a:t>Roll out the Step Ahead Program to provide learning opportunities for our talent pipeline. </a:t>
            </a:r>
            <a:endParaRPr kumimoji="0" lang="en-GB" sz="1600" b="1" i="0" u="none" strike="noStrike" kern="1200" cap="none" spc="0" normalizeH="0" baseline="0" noProof="0" dirty="0">
              <a:ln>
                <a:noFill/>
              </a:ln>
              <a:solidFill>
                <a:srgbClr val="012169"/>
              </a:solidFill>
              <a:effectLst/>
              <a:uLnTx/>
              <a:uFillTx/>
              <a:latin typeface="Calibri"/>
              <a:ea typeface="DengXian" panose="02010600030101010101" pitchFamily="2" charset="-122"/>
              <a:cs typeface="Times New Roman" panose="02020603050405020304" pitchFamily="18" charset="0"/>
            </a:endParaRPr>
          </a:p>
          <a:p>
            <a:pPr marL="285750" marR="0" lvl="0" indent="-285750" algn="just" defTabSz="9144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kumimoji="0" lang="en-GB" sz="1600" b="0" i="0" u="none" strike="noStrike" kern="1200" cap="none" spc="0" normalizeH="0" baseline="0" noProof="0" dirty="0">
                <a:ln>
                  <a:noFill/>
                </a:ln>
                <a:solidFill>
                  <a:srgbClr val="012169"/>
                </a:solidFill>
                <a:effectLst/>
                <a:uLnTx/>
                <a:uFillTx/>
                <a:latin typeface="Calibri"/>
                <a:ea typeface="+mn-ea"/>
                <a:cs typeface="Calibri" panose="020F0502020204030204" pitchFamily="34" charset="0"/>
              </a:rPr>
              <a:t>Continue to partner with our ERGs to support women at all levels across the organisation.</a:t>
            </a:r>
          </a:p>
          <a:p>
            <a:pPr marL="285750" marR="0" lvl="0" indent="-285750" algn="just" defTabSz="9144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kumimoji="0" lang="en-GB" sz="1600" b="0" i="0" u="none" strike="noStrike" kern="1200" cap="none" spc="0" normalizeH="0" baseline="0" noProof="0" dirty="0">
                <a:ln>
                  <a:noFill/>
                </a:ln>
                <a:solidFill>
                  <a:srgbClr val="012169"/>
                </a:solidFill>
                <a:effectLst/>
                <a:uLnTx/>
                <a:uFillTx/>
                <a:latin typeface="Calibri"/>
                <a:ea typeface="+mn-ea"/>
                <a:cs typeface="Calibri" panose="020F0502020204030204" pitchFamily="34" charset="0"/>
              </a:rPr>
              <a:t>Implement actions derived from the focus group sessions held in 2025, which focused on exclusion. </a:t>
            </a:r>
          </a:p>
        </p:txBody>
      </p:sp>
      <p:sp>
        <p:nvSpPr>
          <p:cNvPr id="12" name="Text Placeholder 3">
            <a:extLst>
              <a:ext uri="{FF2B5EF4-FFF2-40B4-BE49-F238E27FC236}">
                <a16:creationId xmlns:a16="http://schemas.microsoft.com/office/drawing/2014/main" id="{D246CCEC-9113-440F-86D0-D4CE374053F1}"/>
              </a:ext>
            </a:extLst>
          </p:cNvPr>
          <p:cNvSpPr txBox="1">
            <a:spLocks/>
          </p:cNvSpPr>
          <p:nvPr/>
        </p:nvSpPr>
        <p:spPr>
          <a:xfrm>
            <a:off x="350697" y="4596088"/>
            <a:ext cx="11372730" cy="549122"/>
          </a:xfrm>
          <a:prstGeom prst="rect">
            <a:avLst/>
          </a:prstGeom>
          <a:solidFill>
            <a:schemeClr val="bg1"/>
          </a:solidFill>
        </p:spPr>
        <p:txBody>
          <a:bodyPr vert="horz" lIns="91440" tIns="45720" rIns="91440" bIns="45720" numCol="1" spcCol="182880" rtlCol="0">
            <a:noAutofit/>
          </a:bodyPr>
          <a:lstStyle>
            <a:lvl1pPr marL="137160" indent="-137160" algn="l" defTabSz="914400" rtl="0" eaLnBrk="1" latinLnBrk="0" hangingPunct="1">
              <a:lnSpc>
                <a:spcPct val="100000"/>
              </a:lnSpc>
              <a:spcBef>
                <a:spcPts val="300"/>
              </a:spcBef>
              <a:buFont typeface="Arial" panose="020B0604020202020204" pitchFamily="34" charset="0"/>
              <a:buChar char="•"/>
              <a:defRPr kumimoji="0" lang="en-US" sz="1200" b="0" i="0" u="none" strike="noStrike" kern="1200" cap="none" spc="0" normalizeH="0" baseline="0">
                <a:ln>
                  <a:noFill/>
                </a:ln>
                <a:solidFill>
                  <a:schemeClr val="accent1"/>
                </a:solidFill>
                <a:effectLst/>
                <a:uLnTx/>
                <a:uFillTx/>
                <a:latin typeface="Calibri" panose="020F0502020204030204"/>
                <a:ea typeface="Verdana" panose="020B0604030504040204" pitchFamily="34" charset="0"/>
                <a:cs typeface="Verdana" panose="020B0604030504040204" pitchFamily="34" charset="0"/>
              </a:defRPr>
            </a:lvl1pPr>
            <a:lvl2pPr marL="605790" indent="-285750" algn="l" defTabSz="914400" rtl="0" eaLnBrk="1" latinLnBrk="0" hangingPunct="1">
              <a:lnSpc>
                <a:spcPct val="90000"/>
              </a:lnSpc>
              <a:spcBef>
                <a:spcPts val="500"/>
              </a:spcBef>
              <a:buFont typeface="Arial" panose="020B0604020202020204" pitchFamily="34" charset="0"/>
              <a:buChar char="•"/>
              <a:defRPr kumimoji="0" lang="en-US" sz="1200" b="0" i="0" u="none" strike="noStrike" kern="1200" cap="none" spc="0" normalizeH="0" baseline="0">
                <a:ln>
                  <a:noFill/>
                </a:ln>
                <a:solidFill>
                  <a:schemeClr val="accent1"/>
                </a:solidFill>
                <a:effectLst/>
                <a:uLnTx/>
                <a:uFillTx/>
                <a:latin typeface="Calibri" panose="020F0502020204030204"/>
                <a:ea typeface="Verdana" panose="020B0604030504040204" pitchFamily="34" charset="0"/>
                <a:cs typeface="Verdana" panose="020B0604030504040204" pitchFamily="34" charset="0"/>
              </a:defRPr>
            </a:lvl2pPr>
            <a:lvl3pPr marL="880110" indent="-285750" algn="l" defTabSz="914400" rtl="0" eaLnBrk="1" latinLnBrk="0" hangingPunct="1">
              <a:lnSpc>
                <a:spcPct val="90000"/>
              </a:lnSpc>
              <a:spcBef>
                <a:spcPts val="500"/>
              </a:spcBef>
              <a:buFont typeface="Arial" panose="020B0604020202020204" pitchFamily="34" charset="0"/>
              <a:buChar char="•"/>
              <a:defRPr kumimoji="0" lang="en-US" sz="1200" b="0" i="0" u="none" strike="noStrike" kern="1200" cap="none" spc="0" normalizeH="0" baseline="0">
                <a:ln>
                  <a:noFill/>
                </a:ln>
                <a:solidFill>
                  <a:schemeClr val="accent1"/>
                </a:solidFill>
                <a:effectLst/>
                <a:uLnTx/>
                <a:uFillTx/>
                <a:latin typeface="Calibri" panose="020F0502020204030204"/>
                <a:ea typeface="Verdana" panose="020B0604030504040204" pitchFamily="34" charset="0"/>
                <a:cs typeface="Verdana" panose="020B0604030504040204"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kumimoji="0" lang="en-US" sz="1200" b="0" i="0" u="none" strike="noStrike" kern="1200" cap="none" spc="0" normalizeH="0" baseline="0">
                <a:ln>
                  <a:noFill/>
                </a:ln>
                <a:solidFill>
                  <a:schemeClr val="accent1"/>
                </a:solidFill>
                <a:effectLst/>
                <a:uLnTx/>
                <a:uFillTx/>
                <a:latin typeface="Calibri" panose="020F0502020204030204"/>
                <a:ea typeface="Verdana" panose="020B0604030504040204" pitchFamily="34" charset="0"/>
                <a:cs typeface="Verdana" panose="020B0604030504040204"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kumimoji="0" lang="en-US" sz="1200" b="0" i="0" u="none" strike="noStrike" kern="1200" cap="none" spc="0" normalizeH="0" baseline="0">
                <a:ln>
                  <a:noFill/>
                </a:ln>
                <a:solidFill>
                  <a:schemeClr val="accent1"/>
                </a:solidFill>
                <a:effectLst/>
                <a:uLnTx/>
                <a:uFillTx/>
                <a:latin typeface="Calibri" panose="020F0502020204030204"/>
                <a:ea typeface="Verdana" panose="020B0604030504040204" pitchFamily="34" charset="0"/>
                <a:cs typeface="Verdana" panose="020B060403050404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just" defTabSz="914400" rtl="0" eaLnBrk="1" fontAlgn="auto" latinLnBrk="0" hangingPunct="1">
              <a:lnSpc>
                <a:spcPct val="100000"/>
              </a:lnSpc>
              <a:spcBef>
                <a:spcPts val="300"/>
              </a:spcBef>
              <a:spcAft>
                <a:spcPts val="0"/>
              </a:spcAft>
              <a:buClrTx/>
              <a:buSzTx/>
              <a:buFont typeface="Arial" panose="020B0604020202020204" pitchFamily="34" charset="0"/>
              <a:buNone/>
              <a:tabLst/>
              <a:defRPr/>
            </a:pPr>
            <a:r>
              <a:rPr kumimoji="0" lang="en-GB" sz="1600" b="0" i="0" u="none" strike="noStrike" kern="1200" cap="none" spc="0" normalizeH="0" baseline="0" noProof="0" dirty="0">
                <a:ln>
                  <a:noFill/>
                </a:ln>
                <a:solidFill>
                  <a:srgbClr val="012169"/>
                </a:solidFill>
                <a:effectLst/>
                <a:uLnTx/>
                <a:uFillTx/>
                <a:latin typeface="Calibri" panose="020F0502020204030204" pitchFamily="34" charset="0"/>
                <a:ea typeface="Calibri" panose="020F0502020204030204" pitchFamily="34" charset="0"/>
                <a:cs typeface="Calibri" panose="020F0502020204030204" pitchFamily="34" charset="0"/>
              </a:rPr>
              <a:t>We will continue to build on the progress we’ve made to close the gender pay gap and to nurture an inclusive, diverse workplace where every colleague feels respected, supported, and that they truly belong.</a:t>
            </a:r>
          </a:p>
        </p:txBody>
      </p:sp>
    </p:spTree>
    <p:extLst>
      <p:ext uri="{BB962C8B-B14F-4D97-AF65-F5344CB8AC3E}">
        <p14:creationId xmlns:p14="http://schemas.microsoft.com/office/powerpoint/2010/main" val="3559298668"/>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700ADB5-7DD2-C073-1BA8-AFFC9F4A44FF}"/>
            </a:ext>
          </a:extLst>
        </p:cNvPr>
        <p:cNvGrpSpPr/>
        <p:nvPr/>
      </p:nvGrpSpPr>
      <p:grpSpPr>
        <a:xfrm>
          <a:off x="0" y="0"/>
          <a:ext cx="0" cy="0"/>
          <a:chOff x="0" y="0"/>
          <a:chExt cx="0" cy="0"/>
        </a:xfrm>
      </p:grpSpPr>
      <p:sp>
        <p:nvSpPr>
          <p:cNvPr id="6" name="Text Placeholder 5">
            <a:extLst>
              <a:ext uri="{FF2B5EF4-FFF2-40B4-BE49-F238E27FC236}">
                <a16:creationId xmlns:a16="http://schemas.microsoft.com/office/drawing/2014/main" id="{7C4FC32C-0C44-ABE4-23A5-35376CE4EA1C}"/>
              </a:ext>
            </a:extLst>
          </p:cNvPr>
          <p:cNvSpPr>
            <a:spLocks noGrp="1"/>
          </p:cNvSpPr>
          <p:nvPr>
            <p:ph type="body" sz="quarter" idx="12"/>
          </p:nvPr>
        </p:nvSpPr>
        <p:spPr/>
        <p:txBody>
          <a:bodyPr/>
          <a:lstStyle/>
          <a:p>
            <a:r>
              <a:rPr lang="en-US" dirty="0"/>
              <a:t>Section Header Font is Calibri Bold, 11pt</a:t>
            </a:r>
          </a:p>
        </p:txBody>
      </p:sp>
      <p:sp>
        <p:nvSpPr>
          <p:cNvPr id="5" name="Text Placeholder 4">
            <a:extLst>
              <a:ext uri="{FF2B5EF4-FFF2-40B4-BE49-F238E27FC236}">
                <a16:creationId xmlns:a16="http://schemas.microsoft.com/office/drawing/2014/main" id="{2695576F-2D2B-34F9-6C3E-FB5C5BBFDAA6}"/>
              </a:ext>
            </a:extLst>
          </p:cNvPr>
          <p:cNvSpPr>
            <a:spLocks noGrp="1"/>
          </p:cNvSpPr>
          <p:nvPr>
            <p:ph type="body" sz="quarter" idx="10"/>
          </p:nvPr>
        </p:nvSpPr>
        <p:spPr/>
        <p:txBody>
          <a:bodyPr>
            <a:normAutofit/>
          </a:bodyPr>
          <a:lstStyle/>
          <a:p>
            <a:pPr lvl="0"/>
            <a:r>
              <a:rPr lang="en-GB" dirty="0"/>
              <a:t>Menopause Action Plan</a:t>
            </a:r>
            <a:endParaRPr lang="en-US" dirty="0"/>
          </a:p>
        </p:txBody>
      </p:sp>
    </p:spTree>
    <p:extLst>
      <p:ext uri="{BB962C8B-B14F-4D97-AF65-F5344CB8AC3E}">
        <p14:creationId xmlns:p14="http://schemas.microsoft.com/office/powerpoint/2010/main" val="758567340"/>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1DE49E4-DD31-F99B-81F5-4217AA225E5D}"/>
            </a:ext>
          </a:extLst>
        </p:cNvPr>
        <p:cNvGrpSpPr/>
        <p:nvPr/>
      </p:nvGrpSpPr>
      <p:grpSpPr>
        <a:xfrm>
          <a:off x="0" y="0"/>
          <a:ext cx="0" cy="0"/>
          <a:chOff x="0" y="0"/>
          <a:chExt cx="0" cy="0"/>
        </a:xfrm>
      </p:grpSpPr>
      <p:sp>
        <p:nvSpPr>
          <p:cNvPr id="3" name="Text Placeholder 2">
            <a:extLst>
              <a:ext uri="{FF2B5EF4-FFF2-40B4-BE49-F238E27FC236}">
                <a16:creationId xmlns:a16="http://schemas.microsoft.com/office/drawing/2014/main" id="{9E826D45-5942-C5D1-CD86-7DD9E4503389}"/>
              </a:ext>
            </a:extLst>
          </p:cNvPr>
          <p:cNvSpPr>
            <a:spLocks noGrp="1"/>
          </p:cNvSpPr>
          <p:nvPr>
            <p:ph type="body" sz="quarter" idx="29"/>
          </p:nvPr>
        </p:nvSpPr>
        <p:spPr/>
        <p:txBody>
          <a:bodyPr/>
          <a:lstStyle/>
          <a:p>
            <a:pPr lvl="0"/>
            <a:r>
              <a:rPr lang="en-GB" dirty="0"/>
              <a:t>Why menopause matters to our gender pay gap?</a:t>
            </a:r>
            <a:endParaRPr lang="en-US" dirty="0"/>
          </a:p>
        </p:txBody>
      </p:sp>
      <p:sp>
        <p:nvSpPr>
          <p:cNvPr id="8" name="TextBox 7">
            <a:extLst>
              <a:ext uri="{FF2B5EF4-FFF2-40B4-BE49-F238E27FC236}">
                <a16:creationId xmlns:a16="http://schemas.microsoft.com/office/drawing/2014/main" id="{7A6EA5D8-974A-A3FF-E340-FDEFBE711D41}"/>
              </a:ext>
            </a:extLst>
          </p:cNvPr>
          <p:cNvSpPr txBox="1"/>
          <p:nvPr/>
        </p:nvSpPr>
        <p:spPr>
          <a:xfrm>
            <a:off x="350697" y="1377964"/>
            <a:ext cx="6161964" cy="3693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800" b="1" i="0" u="none" strike="noStrike" kern="1200" cap="none" spc="0" normalizeH="0" baseline="0" noProof="0" dirty="0">
                <a:ln>
                  <a:noFill/>
                </a:ln>
                <a:solidFill>
                  <a:srgbClr val="012169"/>
                </a:solidFill>
                <a:effectLst/>
                <a:uLnTx/>
                <a:uFillTx/>
                <a:latin typeface="Calibri"/>
                <a:ea typeface="+mn-ea"/>
                <a:cs typeface="+mn-cs"/>
              </a:rPr>
              <a:t>Why this matters in Society </a:t>
            </a:r>
          </a:p>
        </p:txBody>
      </p:sp>
      <p:sp>
        <p:nvSpPr>
          <p:cNvPr id="9" name="Text Placeholder 3">
            <a:extLst>
              <a:ext uri="{FF2B5EF4-FFF2-40B4-BE49-F238E27FC236}">
                <a16:creationId xmlns:a16="http://schemas.microsoft.com/office/drawing/2014/main" id="{83CA2E47-EA25-AF6A-C526-63685D34B761}"/>
              </a:ext>
            </a:extLst>
          </p:cNvPr>
          <p:cNvSpPr txBox="1">
            <a:spLocks/>
          </p:cNvSpPr>
          <p:nvPr/>
        </p:nvSpPr>
        <p:spPr>
          <a:xfrm>
            <a:off x="5937240" y="1391074"/>
            <a:ext cx="5123335" cy="547687"/>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GB" sz="1800" b="1" i="0" u="none" strike="noStrike" kern="1200" cap="none" spc="0" normalizeH="0" baseline="0" noProof="0" dirty="0">
                <a:ln>
                  <a:noFill/>
                </a:ln>
                <a:solidFill>
                  <a:srgbClr val="012169"/>
                </a:solidFill>
                <a:effectLst/>
                <a:uLnTx/>
                <a:uFillTx/>
                <a:latin typeface="Calibri"/>
                <a:ea typeface="+mn-ea"/>
                <a:cs typeface="+mn-cs"/>
              </a:rPr>
              <a:t>Why This Matters at ADM Milling</a:t>
            </a:r>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endParaRPr kumimoji="0" lang="en-GB" sz="2800" b="0" i="0" u="none" strike="noStrike" kern="1200" cap="none" spc="0" normalizeH="0" baseline="0" noProof="0" dirty="0">
              <a:ln>
                <a:noFill/>
              </a:ln>
              <a:solidFill>
                <a:srgbClr val="012169"/>
              </a:solidFill>
              <a:effectLst/>
              <a:uLnTx/>
              <a:uFillTx/>
              <a:latin typeface="Calibri"/>
              <a:ea typeface="+mn-ea"/>
              <a:cs typeface="+mn-cs"/>
            </a:endParaRPr>
          </a:p>
        </p:txBody>
      </p:sp>
      <p:sp>
        <p:nvSpPr>
          <p:cNvPr id="10" name="Content Placeholder 4">
            <a:extLst>
              <a:ext uri="{FF2B5EF4-FFF2-40B4-BE49-F238E27FC236}">
                <a16:creationId xmlns:a16="http://schemas.microsoft.com/office/drawing/2014/main" id="{AFF2901A-4EE2-D99B-2274-70081EF8458A}"/>
              </a:ext>
            </a:extLst>
          </p:cNvPr>
          <p:cNvSpPr txBox="1">
            <a:spLocks/>
          </p:cNvSpPr>
          <p:nvPr/>
        </p:nvSpPr>
        <p:spPr>
          <a:xfrm>
            <a:off x="350697" y="1974131"/>
            <a:ext cx="5272181" cy="3225668"/>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GB" sz="1600" b="0" i="0" u="none" strike="noStrike" kern="1200" cap="none" spc="0" normalizeH="0" baseline="0" noProof="0" dirty="0">
                <a:ln>
                  <a:noFill/>
                </a:ln>
                <a:solidFill>
                  <a:srgbClr val="012169"/>
                </a:solidFill>
                <a:effectLst/>
                <a:uLnTx/>
                <a:uFillTx/>
                <a:latin typeface="Calibri"/>
                <a:ea typeface="+mn-ea"/>
                <a:cs typeface="+mn-cs"/>
              </a:rPr>
              <a:t>Menopause often occurs during mid-senior career stages, when employees are progressing into senior and higher-paid roles.</a:t>
            </a:r>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GB" sz="1600" b="0" i="0" u="none" strike="noStrike" kern="1200" cap="none" spc="0" normalizeH="0" baseline="0" noProof="0" dirty="0">
                <a:ln>
                  <a:noFill/>
                </a:ln>
                <a:solidFill>
                  <a:srgbClr val="012169"/>
                </a:solidFill>
                <a:effectLst/>
                <a:uLnTx/>
                <a:uFillTx/>
                <a:latin typeface="Calibri"/>
                <a:ea typeface="+mn-ea"/>
                <a:cs typeface="+mn-cs"/>
              </a:rPr>
              <a:t>Symptoms can impact attendance, performance, confidence and wellbeing, particularly where support or reasonable adjustments are not in place.</a:t>
            </a:r>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GB" sz="1600" b="0" i="0" u="none" strike="noStrike" kern="1200" cap="none" spc="0" normalizeH="0" baseline="0" noProof="0" dirty="0">
                <a:ln>
                  <a:noFill/>
                </a:ln>
                <a:solidFill>
                  <a:srgbClr val="012169"/>
                </a:solidFill>
                <a:effectLst/>
                <a:uLnTx/>
                <a:uFillTx/>
                <a:latin typeface="Calibri"/>
                <a:ea typeface="+mn-ea"/>
                <a:cs typeface="+mn-cs"/>
              </a:rPr>
              <a:t>Without proactive management, organisations risk:</a:t>
            </a:r>
          </a:p>
          <a:p>
            <a:pPr marL="74295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GB" sz="1600" b="0" i="0" u="none" strike="noStrike" kern="1200" cap="none" spc="0" normalizeH="0" baseline="0" noProof="0" dirty="0">
                <a:ln>
                  <a:noFill/>
                </a:ln>
                <a:solidFill>
                  <a:srgbClr val="012169"/>
                </a:solidFill>
                <a:effectLst/>
                <a:uLnTx/>
                <a:uFillTx/>
                <a:latin typeface="Calibri"/>
                <a:ea typeface="+mn-ea"/>
                <a:cs typeface="+mn-cs"/>
              </a:rPr>
              <a:t>Female attrition at mid–senior levels</a:t>
            </a:r>
          </a:p>
          <a:p>
            <a:pPr marL="742950" marR="0" lvl="1" indent="-228600" algn="just"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GB" sz="1600" b="0" i="0" u="none" strike="noStrike" kern="1200" cap="none" spc="0" normalizeH="0" baseline="0" noProof="0" dirty="0">
                <a:ln>
                  <a:noFill/>
                </a:ln>
                <a:solidFill>
                  <a:srgbClr val="012169"/>
                </a:solidFill>
                <a:effectLst/>
                <a:uLnTx/>
                <a:uFillTx/>
                <a:latin typeface="Calibri"/>
                <a:ea typeface="+mn-ea"/>
                <a:cs typeface="+mn-cs"/>
              </a:rPr>
              <a:t>Delayed or missed progression and promotion opportunities</a:t>
            </a:r>
          </a:p>
          <a:p>
            <a:pPr marL="74295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GB" sz="1600" b="0" i="0" u="none" strike="noStrike" kern="1200" cap="none" spc="0" normalizeH="0" baseline="0" noProof="0" dirty="0">
                <a:ln>
                  <a:noFill/>
                </a:ln>
                <a:solidFill>
                  <a:srgbClr val="012169"/>
                </a:solidFill>
                <a:effectLst/>
                <a:uLnTx/>
                <a:uFillTx/>
                <a:latin typeface="Calibri"/>
                <a:ea typeface="+mn-ea"/>
                <a:cs typeface="+mn-cs"/>
              </a:rPr>
              <a:t>Increased absence and performance management risk. </a:t>
            </a:r>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endParaRPr kumimoji="0" lang="en-GB" sz="2800" b="0" i="0" u="none" strike="noStrike" kern="1200" cap="none" spc="0" normalizeH="0" baseline="0" noProof="0" dirty="0">
              <a:ln>
                <a:noFill/>
              </a:ln>
              <a:solidFill>
                <a:srgbClr val="012169"/>
              </a:solidFill>
              <a:effectLst/>
              <a:uLnTx/>
              <a:uFillTx/>
              <a:latin typeface="Calibri"/>
              <a:ea typeface="+mn-ea"/>
              <a:cs typeface="+mn-cs"/>
            </a:endParaRPr>
          </a:p>
        </p:txBody>
      </p:sp>
      <p:sp>
        <p:nvSpPr>
          <p:cNvPr id="11" name="Content Placeholder 5">
            <a:extLst>
              <a:ext uri="{FF2B5EF4-FFF2-40B4-BE49-F238E27FC236}">
                <a16:creationId xmlns:a16="http://schemas.microsoft.com/office/drawing/2014/main" id="{C738D0EA-9C2C-4904-A7BE-E590245E22D9}"/>
              </a:ext>
            </a:extLst>
          </p:cNvPr>
          <p:cNvSpPr txBox="1">
            <a:spLocks/>
          </p:cNvSpPr>
          <p:nvPr/>
        </p:nvSpPr>
        <p:spPr>
          <a:xfrm>
            <a:off x="6019128" y="1952553"/>
            <a:ext cx="5431345" cy="2923030"/>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GB" sz="1600" b="0" i="0" u="none" strike="noStrike" kern="1200" cap="none" spc="0" normalizeH="0" baseline="0" noProof="0" dirty="0">
                <a:ln>
                  <a:noFill/>
                </a:ln>
                <a:solidFill>
                  <a:srgbClr val="012169"/>
                </a:solidFill>
                <a:effectLst/>
                <a:uLnTx/>
                <a:uFillTx/>
                <a:latin typeface="Calibri"/>
                <a:ea typeface="+mn-ea"/>
                <a:cs typeface="+mn-cs"/>
              </a:rPr>
              <a:t>ADM Milling employs approximately </a:t>
            </a:r>
            <a:r>
              <a:rPr kumimoji="0" lang="en-GB" sz="1600" b="1" i="0" u="none" strike="noStrike" kern="1200" cap="none" spc="0" normalizeH="0" baseline="0" noProof="0" dirty="0">
                <a:ln>
                  <a:noFill/>
                </a:ln>
                <a:solidFill>
                  <a:srgbClr val="012169"/>
                </a:solidFill>
                <a:effectLst/>
                <a:uLnTx/>
                <a:uFillTx/>
                <a:latin typeface="Calibri"/>
                <a:ea typeface="+mn-ea"/>
                <a:cs typeface="+mn-cs"/>
              </a:rPr>
              <a:t>75 women (18% of the workforce)</a:t>
            </a:r>
            <a:endParaRPr kumimoji="0" lang="en-GB" sz="1600" b="0" i="0" u="none" strike="noStrike" kern="1200" cap="none" spc="0" normalizeH="0" baseline="0" noProof="0" dirty="0">
              <a:ln>
                <a:noFill/>
              </a:ln>
              <a:solidFill>
                <a:srgbClr val="012169"/>
              </a:solidFill>
              <a:effectLst/>
              <a:uLnTx/>
              <a:uFillTx/>
              <a:latin typeface="Calibri"/>
              <a:ea typeface="+mn-ea"/>
              <a:cs typeface="+mn-cs"/>
            </a:endParaRPr>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GB" sz="1600" b="0" i="0" u="none" strike="noStrike" kern="1200" cap="none" spc="0" normalizeH="0" baseline="0" noProof="0" dirty="0">
                <a:ln>
                  <a:noFill/>
                </a:ln>
                <a:solidFill>
                  <a:srgbClr val="012169"/>
                </a:solidFill>
                <a:effectLst/>
                <a:uLnTx/>
                <a:uFillTx/>
                <a:latin typeface="Calibri"/>
                <a:ea typeface="+mn-ea"/>
                <a:cs typeface="+mn-cs"/>
              </a:rPr>
              <a:t>Around </a:t>
            </a:r>
            <a:r>
              <a:rPr kumimoji="0" lang="en-GB" sz="1600" b="1" i="0" u="none" strike="noStrike" kern="1200" cap="none" spc="0" normalizeH="0" baseline="0" noProof="0" dirty="0">
                <a:ln>
                  <a:noFill/>
                </a:ln>
                <a:solidFill>
                  <a:srgbClr val="012169"/>
                </a:solidFill>
                <a:effectLst/>
                <a:uLnTx/>
                <a:uFillTx/>
                <a:latin typeface="Calibri"/>
                <a:ea typeface="+mn-ea"/>
                <a:cs typeface="+mn-cs"/>
              </a:rPr>
              <a:t>26 women are aged 45–55</a:t>
            </a:r>
            <a:endParaRPr kumimoji="0" lang="en-GB" sz="1600" b="0" i="0" u="none" strike="noStrike" kern="1200" cap="none" spc="0" normalizeH="0" baseline="0" noProof="0" dirty="0">
              <a:ln>
                <a:noFill/>
              </a:ln>
              <a:solidFill>
                <a:srgbClr val="012169"/>
              </a:solidFill>
              <a:effectLst/>
              <a:uLnTx/>
              <a:uFillTx/>
              <a:latin typeface="Calibri"/>
              <a:ea typeface="+mn-ea"/>
              <a:cs typeface="+mn-cs"/>
            </a:endParaRPr>
          </a:p>
          <a:p>
            <a:pPr marL="228600" marR="0" lvl="0" indent="-228600" algn="just"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GB" sz="1600" b="0" i="0" u="none" strike="noStrike" kern="1200" cap="none" spc="0" normalizeH="0" baseline="0" noProof="0" dirty="0">
                <a:ln>
                  <a:noFill/>
                </a:ln>
                <a:solidFill>
                  <a:srgbClr val="012169"/>
                </a:solidFill>
                <a:effectLst/>
                <a:uLnTx/>
                <a:uFillTx/>
                <a:latin typeface="Calibri"/>
                <a:ea typeface="+mn-ea"/>
                <a:cs typeface="+mn-cs"/>
              </a:rPr>
              <a:t>This age profile represents </a:t>
            </a:r>
            <a:r>
              <a:rPr kumimoji="0" lang="en-GB" sz="1600" b="1" i="0" u="none" strike="noStrike" kern="1200" cap="none" spc="0" normalizeH="0" baseline="0" noProof="0" dirty="0">
                <a:ln>
                  <a:noFill/>
                </a:ln>
                <a:solidFill>
                  <a:srgbClr val="012169"/>
                </a:solidFill>
                <a:effectLst/>
                <a:uLnTx/>
                <a:uFillTx/>
                <a:latin typeface="Calibri"/>
                <a:ea typeface="+mn-ea"/>
                <a:cs typeface="+mn-cs"/>
              </a:rPr>
              <a:t>35% of our female workforce</a:t>
            </a:r>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endParaRPr kumimoji="0" lang="en-GB" sz="1600" b="0" i="0" u="none" strike="noStrike" kern="1200" cap="none" spc="0" normalizeH="0" baseline="0" noProof="0" dirty="0">
              <a:ln>
                <a:noFill/>
              </a:ln>
              <a:solidFill>
                <a:srgbClr val="012169"/>
              </a:solidFill>
              <a:effectLst/>
              <a:uLnTx/>
              <a:uFillTx/>
              <a:latin typeface="Calibri"/>
              <a:ea typeface="+mn-ea"/>
              <a:cs typeface="+mn-cs"/>
            </a:endParaRPr>
          </a:p>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GB" sz="1600" b="1" i="0" u="none" strike="noStrike" kern="1200" cap="none" spc="0" normalizeH="0" baseline="0" noProof="0" dirty="0">
                <a:ln>
                  <a:noFill/>
                </a:ln>
                <a:solidFill>
                  <a:srgbClr val="012169"/>
                </a:solidFill>
                <a:effectLst/>
                <a:uLnTx/>
                <a:uFillTx/>
                <a:latin typeface="Calibri"/>
                <a:ea typeface="+mn-ea"/>
                <a:cs typeface="+mn-cs"/>
              </a:rPr>
              <a:t>Why this is important:</a:t>
            </a:r>
            <a:br>
              <a:rPr kumimoji="0" lang="en-GB" sz="1600" b="0" i="0" u="none" strike="noStrike" kern="1200" cap="none" spc="0" normalizeH="0" baseline="0" noProof="0" dirty="0">
                <a:ln>
                  <a:noFill/>
                </a:ln>
                <a:solidFill>
                  <a:srgbClr val="012169"/>
                </a:solidFill>
                <a:effectLst/>
                <a:uLnTx/>
                <a:uFillTx/>
                <a:latin typeface="Calibri"/>
                <a:ea typeface="+mn-ea"/>
                <a:cs typeface="+mn-cs"/>
              </a:rPr>
            </a:br>
            <a:r>
              <a:rPr kumimoji="0" lang="en-GB" sz="1600" b="0" i="0" u="none" strike="noStrike" kern="1200" cap="none" spc="0" normalizeH="0" baseline="0" noProof="0" dirty="0">
                <a:ln>
                  <a:noFill/>
                </a:ln>
                <a:solidFill>
                  <a:srgbClr val="012169"/>
                </a:solidFill>
                <a:effectLst/>
                <a:uLnTx/>
                <a:uFillTx/>
                <a:latin typeface="Calibri"/>
                <a:ea typeface="+mn-ea"/>
                <a:cs typeface="+mn-cs"/>
              </a:rPr>
              <a:t>Menopause affects a significant proportion of our workforce at </a:t>
            </a:r>
            <a:r>
              <a:rPr kumimoji="0" lang="en-GB" sz="1600" b="1" i="0" u="none" strike="noStrike" kern="1200" cap="none" spc="0" normalizeH="0" baseline="0" noProof="0" dirty="0">
                <a:ln>
                  <a:noFill/>
                </a:ln>
                <a:solidFill>
                  <a:srgbClr val="012169"/>
                </a:solidFill>
                <a:effectLst/>
                <a:uLnTx/>
                <a:uFillTx/>
                <a:latin typeface="Calibri"/>
                <a:ea typeface="+mn-ea"/>
                <a:cs typeface="+mn-cs"/>
              </a:rPr>
              <a:t>mid–senior career stages</a:t>
            </a:r>
            <a:r>
              <a:rPr kumimoji="0" lang="en-GB" sz="1600" b="0" i="0" u="none" strike="noStrike" kern="1200" cap="none" spc="0" normalizeH="0" baseline="0" noProof="0" dirty="0">
                <a:ln>
                  <a:noFill/>
                </a:ln>
                <a:solidFill>
                  <a:srgbClr val="012169"/>
                </a:solidFill>
                <a:effectLst/>
                <a:uLnTx/>
                <a:uFillTx/>
                <a:latin typeface="Calibri"/>
                <a:ea typeface="+mn-ea"/>
                <a:cs typeface="+mn-cs"/>
              </a:rPr>
              <a:t>. Supporting menopause reflects our values of </a:t>
            </a:r>
            <a:r>
              <a:rPr kumimoji="0" lang="en-GB" sz="1600" b="1" i="0" u="none" strike="noStrike" kern="1200" cap="none" spc="0" normalizeH="0" baseline="0" noProof="0" dirty="0">
                <a:ln>
                  <a:noFill/>
                </a:ln>
                <a:solidFill>
                  <a:srgbClr val="012169"/>
                </a:solidFill>
                <a:effectLst/>
                <a:uLnTx/>
                <a:uFillTx/>
                <a:latin typeface="Calibri"/>
                <a:ea typeface="+mn-ea"/>
                <a:cs typeface="+mn-cs"/>
              </a:rPr>
              <a:t>integrity, respect and excellence</a:t>
            </a:r>
            <a:r>
              <a:rPr kumimoji="0" lang="en-GB" sz="1600" b="0" i="0" u="none" strike="noStrike" kern="1200" cap="none" spc="0" normalizeH="0" baseline="0" noProof="0" dirty="0">
                <a:ln>
                  <a:noFill/>
                </a:ln>
                <a:solidFill>
                  <a:srgbClr val="012169"/>
                </a:solidFill>
                <a:effectLst/>
                <a:uLnTx/>
                <a:uFillTx/>
                <a:latin typeface="Calibri"/>
                <a:ea typeface="+mn-ea"/>
                <a:cs typeface="+mn-cs"/>
              </a:rPr>
              <a:t>, helps retain experienced talent, and supports fair progression, absence and performance management.</a:t>
            </a:r>
          </a:p>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endParaRPr kumimoji="0" lang="en-GB" sz="2800" b="0" i="0" u="none" strike="noStrike" kern="1200" cap="none" spc="0" normalizeH="0" baseline="0" noProof="0" dirty="0">
              <a:ln>
                <a:noFill/>
              </a:ln>
              <a:solidFill>
                <a:srgbClr val="012169"/>
              </a:solidFill>
              <a:effectLst/>
              <a:uLnTx/>
              <a:uFillTx/>
              <a:latin typeface="Calibri"/>
              <a:ea typeface="+mn-ea"/>
              <a:cs typeface="+mn-cs"/>
            </a:endParaRPr>
          </a:p>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endParaRPr kumimoji="0" lang="en-GB" sz="2800" b="0" i="0" u="none" strike="noStrike" kern="1200" cap="none" spc="0" normalizeH="0" baseline="0" noProof="0" dirty="0">
              <a:ln>
                <a:noFill/>
              </a:ln>
              <a:solidFill>
                <a:srgbClr val="012169"/>
              </a:solidFill>
              <a:effectLst/>
              <a:uLnTx/>
              <a:uFillTx/>
              <a:latin typeface="Calibri"/>
              <a:ea typeface="+mn-ea"/>
              <a:cs typeface="+mn-cs"/>
            </a:endParaRPr>
          </a:p>
        </p:txBody>
      </p:sp>
      <p:sp>
        <p:nvSpPr>
          <p:cNvPr id="13" name="TextBox 12">
            <a:extLst>
              <a:ext uri="{FF2B5EF4-FFF2-40B4-BE49-F238E27FC236}">
                <a16:creationId xmlns:a16="http://schemas.microsoft.com/office/drawing/2014/main" id="{87329815-29DD-6466-6B77-C999EDAC2FBF}"/>
              </a:ext>
            </a:extLst>
          </p:cNvPr>
          <p:cNvSpPr txBox="1"/>
          <p:nvPr/>
        </p:nvSpPr>
        <p:spPr>
          <a:xfrm>
            <a:off x="487907" y="5281075"/>
            <a:ext cx="5272181" cy="830997"/>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kumimoji="0" lang="en-GB" sz="1600" b="1" i="0" u="none" strike="noStrike" kern="1200" cap="none" spc="0" normalizeH="0" baseline="0" noProof="0" dirty="0">
                <a:ln>
                  <a:noFill/>
                </a:ln>
                <a:solidFill>
                  <a:srgbClr val="012169"/>
                </a:solidFill>
                <a:effectLst/>
                <a:uLnTx/>
                <a:uFillTx/>
                <a:latin typeface="Calibri"/>
                <a:ea typeface="+mn-ea"/>
                <a:cs typeface="+mn-cs"/>
              </a:rPr>
              <a:t>The result:</a:t>
            </a:r>
            <a:br>
              <a:rPr kumimoji="0" lang="en-GB" sz="1600" b="0" i="0" u="none" strike="noStrike" kern="1200" cap="none" spc="0" normalizeH="0" baseline="0" noProof="0" dirty="0">
                <a:ln>
                  <a:noFill/>
                </a:ln>
                <a:solidFill>
                  <a:srgbClr val="012169"/>
                </a:solidFill>
                <a:effectLst/>
                <a:uLnTx/>
                <a:uFillTx/>
                <a:latin typeface="Calibri"/>
                <a:ea typeface="+mn-ea"/>
                <a:cs typeface="+mn-cs"/>
              </a:rPr>
            </a:br>
            <a:r>
              <a:rPr kumimoji="0" lang="en-GB" sz="1600" b="0" i="0" u="none" strike="noStrike" kern="1200" cap="none" spc="0" normalizeH="0" baseline="0" noProof="0" dirty="0">
                <a:ln>
                  <a:noFill/>
                </a:ln>
                <a:solidFill>
                  <a:srgbClr val="012169"/>
                </a:solidFill>
                <a:effectLst/>
                <a:uLnTx/>
                <a:uFillTx/>
                <a:latin typeface="Calibri"/>
                <a:ea typeface="+mn-ea"/>
                <a:cs typeface="+mn-cs"/>
              </a:rPr>
              <a:t>Fewer women in senior, higher-paid roles, reduced lifetime earnings, and a widening gender pay gap.</a:t>
            </a:r>
          </a:p>
        </p:txBody>
      </p:sp>
      <p:pic>
        <p:nvPicPr>
          <p:cNvPr id="1026" name="Picture 1" descr="Menopause Matters (to everyone)!">
            <a:extLst>
              <a:ext uri="{FF2B5EF4-FFF2-40B4-BE49-F238E27FC236}">
                <a16:creationId xmlns:a16="http://schemas.microsoft.com/office/drawing/2014/main" id="{C894B93E-3AD0-503F-5642-3F28D79C1DAA}"/>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a:stretch>
            <a:fillRect/>
          </a:stretch>
        </p:blipFill>
        <p:spPr bwMode="auto">
          <a:xfrm>
            <a:off x="9335070" y="224830"/>
            <a:ext cx="2483893" cy="1409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cxnSp>
        <p:nvCxnSpPr>
          <p:cNvPr id="15" name="Straight Connector 14">
            <a:extLst>
              <a:ext uri="{FF2B5EF4-FFF2-40B4-BE49-F238E27FC236}">
                <a16:creationId xmlns:a16="http://schemas.microsoft.com/office/drawing/2014/main" id="{6C4DCD4B-BBD4-269C-E1C4-BB3078421C38}"/>
              </a:ext>
            </a:extLst>
          </p:cNvPr>
          <p:cNvCxnSpPr/>
          <p:nvPr/>
        </p:nvCxnSpPr>
        <p:spPr>
          <a:xfrm>
            <a:off x="5760088" y="1528549"/>
            <a:ext cx="0" cy="3347034"/>
          </a:xfrm>
          <a:prstGeom prst="line">
            <a:avLst/>
          </a:prstGeom>
        </p:spPr>
        <p:style>
          <a:lnRef idx="2">
            <a:schemeClr val="accent1"/>
          </a:lnRef>
          <a:fillRef idx="0">
            <a:schemeClr val="accent1"/>
          </a:fillRef>
          <a:effectRef idx="1">
            <a:schemeClr val="accent1"/>
          </a:effectRef>
          <a:fontRef idx="minor">
            <a:schemeClr val="tx1"/>
          </a:fontRef>
        </p:style>
      </p:cxnSp>
    </p:spTree>
    <p:extLst>
      <p:ext uri="{BB962C8B-B14F-4D97-AF65-F5344CB8AC3E}">
        <p14:creationId xmlns:p14="http://schemas.microsoft.com/office/powerpoint/2010/main" val="1609550684"/>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E052ECA-B79A-3E48-5B40-D21392177AB4}"/>
            </a:ext>
          </a:extLst>
        </p:cNvPr>
        <p:cNvGrpSpPr/>
        <p:nvPr/>
      </p:nvGrpSpPr>
      <p:grpSpPr>
        <a:xfrm>
          <a:off x="0" y="0"/>
          <a:ext cx="0" cy="0"/>
          <a:chOff x="0" y="0"/>
          <a:chExt cx="0" cy="0"/>
        </a:xfrm>
      </p:grpSpPr>
      <p:pic>
        <p:nvPicPr>
          <p:cNvPr id="3" name="Picture Placeholder 2">
            <a:extLst>
              <a:ext uri="{FF2B5EF4-FFF2-40B4-BE49-F238E27FC236}">
                <a16:creationId xmlns:a16="http://schemas.microsoft.com/office/drawing/2014/main" id="{4270242E-C481-6BDD-468D-E3181027AE69}"/>
              </a:ext>
            </a:extLst>
          </p:cNvPr>
          <p:cNvPicPr>
            <a:picLocks noGrp="1" noChangeAspect="1"/>
          </p:cNvPicPr>
          <p:nvPr>
            <p:ph type="pic" sz="quarter" idx="21"/>
          </p:nvPr>
        </p:nvPicPr>
        <p:blipFill>
          <a:blip r:embed="rId2" cstate="email">
            <a:extLst>
              <a:ext uri="{28A0092B-C50C-407E-A947-70E740481C1C}">
                <a14:useLocalDpi xmlns:a14="http://schemas.microsoft.com/office/drawing/2010/main"/>
              </a:ext>
            </a:extLst>
          </a:blip>
          <a:srcRect/>
          <a:stretch>
            <a:fillRect/>
          </a:stretch>
        </p:blipFill>
        <p:spPr/>
      </p:pic>
      <p:sp>
        <p:nvSpPr>
          <p:cNvPr id="20" name="Text Placeholder 19">
            <a:extLst>
              <a:ext uri="{FF2B5EF4-FFF2-40B4-BE49-F238E27FC236}">
                <a16:creationId xmlns:a16="http://schemas.microsoft.com/office/drawing/2014/main" id="{65D0D99B-D147-0D5E-7383-6E5B88B8E74A}"/>
              </a:ext>
            </a:extLst>
          </p:cNvPr>
          <p:cNvSpPr>
            <a:spLocks noGrp="1"/>
          </p:cNvSpPr>
          <p:nvPr>
            <p:ph type="body" sz="quarter" idx="23"/>
          </p:nvPr>
        </p:nvSpPr>
        <p:spPr/>
        <p:txBody>
          <a:bodyPr/>
          <a:lstStyle/>
          <a:p>
            <a:r>
              <a:rPr lang="en-GB" b="1" dirty="0"/>
              <a:t>Embedding consistent, fair and effective menopause support</a:t>
            </a:r>
          </a:p>
          <a:p>
            <a:endParaRPr lang="en-GB" b="1" dirty="0"/>
          </a:p>
          <a:p>
            <a:pPr lvl="0"/>
            <a:r>
              <a:rPr lang="en-GB" b="1" dirty="0"/>
              <a:t>Policy &amp; Framework</a:t>
            </a:r>
            <a:endParaRPr lang="en-US" dirty="0"/>
          </a:p>
          <a:p>
            <a:pPr lvl="1"/>
            <a:r>
              <a:rPr lang="en-GB" sz="1600" b="0" dirty="0"/>
              <a:t>Menopause Policy and Manager’s Guide in place.</a:t>
            </a:r>
            <a:endParaRPr lang="en-US" sz="1600" b="0" dirty="0"/>
          </a:p>
          <a:p>
            <a:pPr lvl="1"/>
            <a:r>
              <a:rPr lang="en-GB" sz="1600" b="0" dirty="0"/>
              <a:t>Clear guidance and resources hosted on our parental and menopause portal.</a:t>
            </a:r>
            <a:endParaRPr lang="en-US" sz="1600" b="0" dirty="0"/>
          </a:p>
          <a:p>
            <a:endParaRPr lang="en-GB" b="1" dirty="0"/>
          </a:p>
          <a:p>
            <a:pPr lvl="0"/>
            <a:r>
              <a:rPr lang="en-GB" b="1" dirty="0"/>
              <a:t>Manager Capability</a:t>
            </a:r>
            <a:endParaRPr lang="en-US" dirty="0"/>
          </a:p>
          <a:p>
            <a:pPr lvl="1"/>
            <a:r>
              <a:rPr lang="en-GB" sz="1600" b="0" dirty="0"/>
              <a:t>Manager training</a:t>
            </a:r>
            <a:endParaRPr lang="en-US" sz="1600" b="0" dirty="0"/>
          </a:p>
          <a:p>
            <a:pPr lvl="1"/>
            <a:r>
              <a:rPr lang="en-GB" sz="1600" b="0" dirty="0"/>
              <a:t>1-2-1 Coaching for menopause support </a:t>
            </a:r>
            <a:endParaRPr lang="en-US" sz="1600" b="0" dirty="0"/>
          </a:p>
          <a:p>
            <a:pPr lvl="1"/>
            <a:r>
              <a:rPr lang="en-GB" sz="1600" b="0" dirty="0"/>
              <a:t>Practical guidance on absence, performance and reasonable adjustments.</a:t>
            </a:r>
            <a:endParaRPr lang="en-US" sz="1600" b="0" dirty="0"/>
          </a:p>
          <a:p>
            <a:pPr lvl="1"/>
            <a:r>
              <a:rPr lang="en-GB" sz="1600" b="0" dirty="0"/>
              <a:t>Risk assessments embedded to support individual needs.</a:t>
            </a:r>
            <a:endParaRPr lang="en-US" sz="1600" b="0" dirty="0"/>
          </a:p>
          <a:p>
            <a:endParaRPr lang="en-GB" b="1" dirty="0"/>
          </a:p>
        </p:txBody>
      </p:sp>
      <p:sp>
        <p:nvSpPr>
          <p:cNvPr id="21" name="Text Placeholder 20">
            <a:extLst>
              <a:ext uri="{FF2B5EF4-FFF2-40B4-BE49-F238E27FC236}">
                <a16:creationId xmlns:a16="http://schemas.microsoft.com/office/drawing/2014/main" id="{82704ABB-A3E6-2586-76F9-2DE32007CB44}"/>
              </a:ext>
            </a:extLst>
          </p:cNvPr>
          <p:cNvSpPr>
            <a:spLocks noGrp="1"/>
          </p:cNvSpPr>
          <p:nvPr>
            <p:ph type="body" sz="quarter" idx="25"/>
          </p:nvPr>
        </p:nvSpPr>
        <p:spPr/>
        <p:txBody>
          <a:bodyPr/>
          <a:lstStyle/>
          <a:p>
            <a:pPr lvl="0"/>
            <a:r>
              <a:rPr lang="en-US" dirty="0">
                <a:cs typeface="Sitka Text" panose="020F0502020204030204" pitchFamily="34" charset="0"/>
              </a:rPr>
              <a:t>Action taken to Date – Governance &amp; Management Capability</a:t>
            </a:r>
            <a:endParaRPr lang="en-US" dirty="0"/>
          </a:p>
        </p:txBody>
      </p:sp>
    </p:spTree>
    <p:extLst>
      <p:ext uri="{BB962C8B-B14F-4D97-AF65-F5344CB8AC3E}">
        <p14:creationId xmlns:p14="http://schemas.microsoft.com/office/powerpoint/2010/main" val="440419560"/>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C6E7E94-F911-3947-61EC-A62C48638D9D}"/>
            </a:ext>
          </a:extLst>
        </p:cNvPr>
        <p:cNvGrpSpPr/>
        <p:nvPr/>
      </p:nvGrpSpPr>
      <p:grpSpPr>
        <a:xfrm>
          <a:off x="0" y="0"/>
          <a:ext cx="0" cy="0"/>
          <a:chOff x="0" y="0"/>
          <a:chExt cx="0" cy="0"/>
        </a:xfrm>
      </p:grpSpPr>
      <p:sp>
        <p:nvSpPr>
          <p:cNvPr id="3" name="Text Placeholder 2">
            <a:extLst>
              <a:ext uri="{FF2B5EF4-FFF2-40B4-BE49-F238E27FC236}">
                <a16:creationId xmlns:a16="http://schemas.microsoft.com/office/drawing/2014/main" id="{9EEC9CC0-05B8-04A0-9B4A-D1DE50770E9D}"/>
              </a:ext>
            </a:extLst>
          </p:cNvPr>
          <p:cNvSpPr txBox="1">
            <a:spLocks/>
          </p:cNvSpPr>
          <p:nvPr/>
        </p:nvSpPr>
        <p:spPr>
          <a:xfrm>
            <a:off x="350697" y="652001"/>
            <a:ext cx="11486468" cy="430887"/>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GB" sz="2800" b="1" i="0" u="none" strike="noStrike" kern="1200" cap="none" spc="0" normalizeH="0" baseline="0" noProof="0" dirty="0">
                <a:ln>
                  <a:noFill/>
                </a:ln>
                <a:solidFill>
                  <a:srgbClr val="012169"/>
                </a:solidFill>
                <a:effectLst/>
                <a:uLnTx/>
                <a:uFillTx/>
                <a:latin typeface="Calibri"/>
                <a:ea typeface="+mn-ea"/>
                <a:cs typeface="+mn-cs"/>
              </a:rPr>
              <a:t>What actions we have taken to reduce barriers and support progression?</a:t>
            </a:r>
            <a:endParaRPr kumimoji="0" lang="en-US" sz="2800" b="1" i="0" u="none" strike="noStrike" kern="1200" cap="none" spc="0" normalizeH="0" baseline="0" noProof="0" dirty="0">
              <a:ln>
                <a:noFill/>
              </a:ln>
              <a:solidFill>
                <a:srgbClr val="012169"/>
              </a:solidFill>
              <a:effectLst/>
              <a:uLnTx/>
              <a:uFillTx/>
              <a:latin typeface="Calibri"/>
              <a:ea typeface="+mn-ea"/>
              <a:cs typeface="+mn-cs"/>
            </a:endParaRPr>
          </a:p>
        </p:txBody>
      </p:sp>
      <p:sp>
        <p:nvSpPr>
          <p:cNvPr id="5" name="Text Placeholder 2">
            <a:extLst>
              <a:ext uri="{FF2B5EF4-FFF2-40B4-BE49-F238E27FC236}">
                <a16:creationId xmlns:a16="http://schemas.microsoft.com/office/drawing/2014/main" id="{5D87ACF0-8339-59EB-CB73-8D33A950C04A}"/>
              </a:ext>
            </a:extLst>
          </p:cNvPr>
          <p:cNvSpPr txBox="1">
            <a:spLocks/>
          </p:cNvSpPr>
          <p:nvPr/>
        </p:nvSpPr>
        <p:spPr>
          <a:xfrm>
            <a:off x="350697" y="1285892"/>
            <a:ext cx="10515600" cy="538163"/>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endParaRPr kumimoji="0" lang="en-US" sz="2000" b="0" i="0" u="none" strike="noStrike" kern="1200" cap="none" spc="0" normalizeH="0" baseline="0" noProof="0" dirty="0">
              <a:ln>
                <a:noFill/>
              </a:ln>
              <a:solidFill>
                <a:srgbClr val="012169"/>
              </a:solidFill>
              <a:effectLst/>
              <a:uLnTx/>
              <a:uFillTx/>
              <a:latin typeface="Calibri"/>
              <a:ea typeface="+mn-ea"/>
              <a:cs typeface="+mn-cs"/>
            </a:endParaRPr>
          </a:p>
        </p:txBody>
      </p:sp>
      <p:graphicFrame>
        <p:nvGraphicFramePr>
          <p:cNvPr id="6" name="Content Placeholder 2">
            <a:extLst>
              <a:ext uri="{FF2B5EF4-FFF2-40B4-BE49-F238E27FC236}">
                <a16:creationId xmlns:a16="http://schemas.microsoft.com/office/drawing/2014/main" id="{CC63F8CC-0A3E-99F0-2B7E-9848379EE6AE}"/>
              </a:ext>
            </a:extLst>
          </p:cNvPr>
          <p:cNvGraphicFramePr>
            <a:graphicFrameLocks/>
          </p:cNvGraphicFramePr>
          <p:nvPr>
            <p:extLst>
              <p:ext uri="{D42A27DB-BD31-4B8C-83A1-F6EECF244321}">
                <p14:modId xmlns:p14="http://schemas.microsoft.com/office/powerpoint/2010/main" val="3639186744"/>
              </p:ext>
            </p:extLst>
          </p:nvPr>
        </p:nvGraphicFramePr>
        <p:xfrm>
          <a:off x="350697" y="1300198"/>
          <a:ext cx="10515600" cy="5052978"/>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3166603521"/>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064C159-A344-236B-47B4-32E822354131}"/>
            </a:ext>
          </a:extLst>
        </p:cNvPr>
        <p:cNvGrpSpPr/>
        <p:nvPr/>
      </p:nvGrpSpPr>
      <p:grpSpPr>
        <a:xfrm>
          <a:off x="0" y="0"/>
          <a:ext cx="0" cy="0"/>
          <a:chOff x="0" y="0"/>
          <a:chExt cx="0" cy="0"/>
        </a:xfrm>
      </p:grpSpPr>
      <p:sp>
        <p:nvSpPr>
          <p:cNvPr id="3" name="Text Placeholder 2">
            <a:extLst>
              <a:ext uri="{FF2B5EF4-FFF2-40B4-BE49-F238E27FC236}">
                <a16:creationId xmlns:a16="http://schemas.microsoft.com/office/drawing/2014/main" id="{33EBC8A6-4914-BAC5-556B-BAC3ABA3CAEF}"/>
              </a:ext>
            </a:extLst>
          </p:cNvPr>
          <p:cNvSpPr>
            <a:spLocks noGrp="1"/>
          </p:cNvSpPr>
          <p:nvPr>
            <p:ph type="body" sz="quarter" idx="29"/>
          </p:nvPr>
        </p:nvSpPr>
        <p:spPr/>
        <p:txBody>
          <a:bodyPr/>
          <a:lstStyle/>
          <a:p>
            <a:pPr lvl="0"/>
            <a:r>
              <a:rPr lang="en-GB" dirty="0"/>
              <a:t>Next steps – Strengthening and Sustaining Support</a:t>
            </a:r>
            <a:endParaRPr lang="en-US" dirty="0"/>
          </a:p>
        </p:txBody>
      </p:sp>
      <p:grpSp>
        <p:nvGrpSpPr>
          <p:cNvPr id="25" name="Group 24">
            <a:extLst>
              <a:ext uri="{FF2B5EF4-FFF2-40B4-BE49-F238E27FC236}">
                <a16:creationId xmlns:a16="http://schemas.microsoft.com/office/drawing/2014/main" id="{D7498C1F-4843-193F-509A-9ABF14EDCF1C}"/>
              </a:ext>
            </a:extLst>
          </p:cNvPr>
          <p:cNvGrpSpPr/>
          <p:nvPr/>
        </p:nvGrpSpPr>
        <p:grpSpPr>
          <a:xfrm>
            <a:off x="838200" y="1975408"/>
            <a:ext cx="3286125" cy="1971675"/>
            <a:chOff x="0" y="26078"/>
            <a:chExt cx="3286125" cy="1971675"/>
          </a:xfrm>
        </p:grpSpPr>
        <p:sp>
          <p:nvSpPr>
            <p:cNvPr id="44" name="Rectangle 43">
              <a:extLst>
                <a:ext uri="{FF2B5EF4-FFF2-40B4-BE49-F238E27FC236}">
                  <a16:creationId xmlns:a16="http://schemas.microsoft.com/office/drawing/2014/main" id="{6DD0FEF8-D409-C4AE-6091-3FFECC379642}"/>
                </a:ext>
              </a:extLst>
            </p:cNvPr>
            <p:cNvSpPr/>
            <p:nvPr/>
          </p:nvSpPr>
          <p:spPr>
            <a:xfrm>
              <a:off x="0" y="26078"/>
              <a:ext cx="3286125" cy="1971675"/>
            </a:xfrm>
            <a:prstGeom prst="rect">
              <a:avLst/>
            </a:prstGeom>
          </p:spPr>
          <p:style>
            <a:lnRef idx="0">
              <a:schemeClr val="lt1">
                <a:hueOff val="0"/>
                <a:satOff val="0"/>
                <a:lumOff val="0"/>
                <a:alphaOff val="0"/>
              </a:schemeClr>
            </a:lnRef>
            <a:fillRef idx="3">
              <a:schemeClr val="accent1">
                <a:hueOff val="0"/>
                <a:satOff val="0"/>
                <a:lumOff val="0"/>
                <a:alphaOff val="0"/>
              </a:schemeClr>
            </a:fillRef>
            <a:effectRef idx="2">
              <a:schemeClr val="accent1">
                <a:hueOff val="0"/>
                <a:satOff val="0"/>
                <a:lumOff val="0"/>
                <a:alphaOff val="0"/>
              </a:schemeClr>
            </a:effectRef>
            <a:fontRef idx="minor">
              <a:schemeClr val="lt1"/>
            </a:fontRef>
          </p:style>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Calibri"/>
                <a:ea typeface="+mn-ea"/>
                <a:cs typeface="+mn-cs"/>
              </a:endParaRPr>
            </a:p>
          </p:txBody>
        </p:sp>
        <p:sp>
          <p:nvSpPr>
            <p:cNvPr id="45" name="TextBox 44">
              <a:extLst>
                <a:ext uri="{FF2B5EF4-FFF2-40B4-BE49-F238E27FC236}">
                  <a16:creationId xmlns:a16="http://schemas.microsoft.com/office/drawing/2014/main" id="{753FADAA-9FCE-157E-743F-F2F77A040FC1}"/>
                </a:ext>
              </a:extLst>
            </p:cNvPr>
            <p:cNvSpPr txBox="1"/>
            <p:nvPr/>
          </p:nvSpPr>
          <p:spPr>
            <a:xfrm>
              <a:off x="0" y="26078"/>
              <a:ext cx="3286125" cy="1971675"/>
            </a:xfrm>
            <a:prstGeom prst="rect">
              <a:avLst/>
            </a:prstGeom>
          </p:spPr>
          <p:style>
            <a:lnRef idx="0">
              <a:scrgbClr r="0" g="0" b="0"/>
            </a:lnRef>
            <a:fillRef idx="0">
              <a:scrgbClr r="0" g="0" b="0"/>
            </a:fillRef>
            <a:effectRef idx="0">
              <a:scrgbClr r="0" g="0" b="0"/>
            </a:effectRef>
            <a:fontRef idx="minor">
              <a:schemeClr val="lt1"/>
            </a:fontRef>
          </p:style>
          <p:txBody>
            <a:bodyPr spcFirstLastPara="0" vert="horz" wrap="square" lIns="83820" tIns="83820" rIns="83820" bIns="83820" numCol="1" spcCol="1270" anchor="ctr" anchorCtr="0">
              <a:noAutofit/>
            </a:bodyPr>
            <a:lstStyle/>
            <a:p>
              <a:pPr marL="0" marR="0" lvl="0" indent="0" algn="ctr" defTabSz="977900" rtl="0" eaLnBrk="1" fontAlgn="auto" latinLnBrk="0" hangingPunct="1">
                <a:lnSpc>
                  <a:spcPct val="90000"/>
                </a:lnSpc>
                <a:spcBef>
                  <a:spcPct val="0"/>
                </a:spcBef>
                <a:spcAft>
                  <a:spcPct val="35000"/>
                </a:spcAft>
                <a:buClrTx/>
                <a:buSzTx/>
                <a:buFontTx/>
                <a:buNone/>
                <a:tabLst/>
                <a:defRPr/>
              </a:pPr>
              <a:r>
                <a:rPr kumimoji="0" lang="en-GB" sz="2200" b="0" i="0" u="none" strike="noStrike" kern="1200" cap="none" spc="0" normalizeH="0" baseline="0" noProof="0" dirty="0">
                  <a:ln>
                    <a:noFill/>
                  </a:ln>
                  <a:solidFill>
                    <a:srgbClr val="FFFFFF"/>
                  </a:solidFill>
                  <a:effectLst/>
                  <a:uLnTx/>
                  <a:uFillTx/>
                  <a:latin typeface="Calibri"/>
                  <a:ea typeface="+mn-ea"/>
                  <a:cs typeface="+mn-cs"/>
                </a:rPr>
                <a:t>Regular menopause communications to maintain awareness and normalise conversations</a:t>
              </a:r>
              <a:endParaRPr kumimoji="0" lang="en-US" sz="2200" b="0" i="0" u="none" strike="noStrike" kern="1200" cap="none" spc="0" normalizeH="0" baseline="0" noProof="0" dirty="0">
                <a:ln>
                  <a:noFill/>
                </a:ln>
                <a:solidFill>
                  <a:srgbClr val="FFFFFF"/>
                </a:solidFill>
                <a:effectLst/>
                <a:uLnTx/>
                <a:uFillTx/>
                <a:latin typeface="Calibri"/>
                <a:ea typeface="+mn-ea"/>
                <a:cs typeface="+mn-cs"/>
              </a:endParaRPr>
            </a:p>
          </p:txBody>
        </p:sp>
      </p:grpSp>
      <p:grpSp>
        <p:nvGrpSpPr>
          <p:cNvPr id="29" name="Group 28">
            <a:extLst>
              <a:ext uri="{FF2B5EF4-FFF2-40B4-BE49-F238E27FC236}">
                <a16:creationId xmlns:a16="http://schemas.microsoft.com/office/drawing/2014/main" id="{61A02A17-4777-5DB1-28F4-7534679B5AF8}"/>
              </a:ext>
            </a:extLst>
          </p:cNvPr>
          <p:cNvGrpSpPr/>
          <p:nvPr/>
        </p:nvGrpSpPr>
        <p:grpSpPr>
          <a:xfrm>
            <a:off x="4452937" y="1975408"/>
            <a:ext cx="3286125" cy="1971675"/>
            <a:chOff x="3614737" y="26078"/>
            <a:chExt cx="3286125" cy="1971675"/>
          </a:xfrm>
        </p:grpSpPr>
        <p:sp>
          <p:nvSpPr>
            <p:cNvPr id="42" name="Rectangle 41">
              <a:extLst>
                <a:ext uri="{FF2B5EF4-FFF2-40B4-BE49-F238E27FC236}">
                  <a16:creationId xmlns:a16="http://schemas.microsoft.com/office/drawing/2014/main" id="{80287E58-7CD3-5962-0949-25DA6C652FBB}"/>
                </a:ext>
              </a:extLst>
            </p:cNvPr>
            <p:cNvSpPr/>
            <p:nvPr/>
          </p:nvSpPr>
          <p:spPr>
            <a:xfrm>
              <a:off x="3614737" y="26078"/>
              <a:ext cx="3286125" cy="1971675"/>
            </a:xfrm>
            <a:prstGeom prst="rect">
              <a:avLst/>
            </a:prstGeom>
          </p:spPr>
          <p:style>
            <a:lnRef idx="0">
              <a:schemeClr val="lt1">
                <a:hueOff val="0"/>
                <a:satOff val="0"/>
                <a:lumOff val="0"/>
                <a:alphaOff val="0"/>
              </a:schemeClr>
            </a:lnRef>
            <a:fillRef idx="3">
              <a:schemeClr val="accent1">
                <a:hueOff val="0"/>
                <a:satOff val="0"/>
                <a:lumOff val="0"/>
                <a:alphaOff val="0"/>
              </a:schemeClr>
            </a:fillRef>
            <a:effectRef idx="2">
              <a:schemeClr val="accent1">
                <a:hueOff val="0"/>
                <a:satOff val="0"/>
                <a:lumOff val="0"/>
                <a:alphaOff val="0"/>
              </a:schemeClr>
            </a:effectRef>
            <a:fontRef idx="minor">
              <a:schemeClr val="lt1"/>
            </a:fontRef>
          </p:style>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Calibri"/>
                <a:ea typeface="+mn-ea"/>
                <a:cs typeface="+mn-cs"/>
              </a:endParaRPr>
            </a:p>
          </p:txBody>
        </p:sp>
        <p:sp>
          <p:nvSpPr>
            <p:cNvPr id="43" name="TextBox 42">
              <a:extLst>
                <a:ext uri="{FF2B5EF4-FFF2-40B4-BE49-F238E27FC236}">
                  <a16:creationId xmlns:a16="http://schemas.microsoft.com/office/drawing/2014/main" id="{7FB476CA-2FD9-79E9-2AFE-923E7500038B}"/>
                </a:ext>
              </a:extLst>
            </p:cNvPr>
            <p:cNvSpPr txBox="1"/>
            <p:nvPr/>
          </p:nvSpPr>
          <p:spPr>
            <a:xfrm>
              <a:off x="3614737" y="26078"/>
              <a:ext cx="3286125" cy="1971675"/>
            </a:xfrm>
            <a:prstGeom prst="rect">
              <a:avLst/>
            </a:prstGeom>
          </p:spPr>
          <p:style>
            <a:lnRef idx="0">
              <a:scrgbClr r="0" g="0" b="0"/>
            </a:lnRef>
            <a:fillRef idx="0">
              <a:scrgbClr r="0" g="0" b="0"/>
            </a:fillRef>
            <a:effectRef idx="0">
              <a:scrgbClr r="0" g="0" b="0"/>
            </a:effectRef>
            <a:fontRef idx="minor">
              <a:schemeClr val="lt1"/>
            </a:fontRef>
          </p:style>
          <p:txBody>
            <a:bodyPr spcFirstLastPara="0" vert="horz" wrap="square" lIns="83820" tIns="83820" rIns="83820" bIns="83820" numCol="1" spcCol="1270" anchor="ctr" anchorCtr="0">
              <a:noAutofit/>
            </a:bodyPr>
            <a:lstStyle/>
            <a:p>
              <a:pPr marL="0" marR="0" lvl="0" indent="0" algn="ctr" defTabSz="977900" rtl="0" eaLnBrk="1" fontAlgn="auto" latinLnBrk="0" hangingPunct="1">
                <a:lnSpc>
                  <a:spcPct val="90000"/>
                </a:lnSpc>
                <a:spcBef>
                  <a:spcPct val="0"/>
                </a:spcBef>
                <a:spcAft>
                  <a:spcPct val="35000"/>
                </a:spcAft>
                <a:buClrTx/>
                <a:buSzTx/>
                <a:buFontTx/>
                <a:buNone/>
                <a:tabLst/>
                <a:defRPr/>
              </a:pPr>
              <a:r>
                <a:rPr kumimoji="0" lang="en-GB" sz="2200" b="0" i="0" u="none" strike="noStrike" kern="1200" cap="none" spc="0" normalizeH="0" baseline="0" noProof="0" dirty="0">
                  <a:ln>
                    <a:noFill/>
                  </a:ln>
                  <a:solidFill>
                    <a:srgbClr val="FFFFFF"/>
                  </a:solidFill>
                  <a:effectLst/>
                  <a:uLnTx/>
                  <a:uFillTx/>
                  <a:latin typeface="Calibri"/>
                  <a:ea typeface="+mn-ea"/>
                  <a:cs typeface="+mn-cs"/>
                </a:rPr>
                <a:t>Annual recognition and celebration of Menopause Awareness Week</a:t>
              </a:r>
              <a:endParaRPr kumimoji="0" lang="en-US" sz="2200" b="0" i="0" u="none" strike="noStrike" kern="1200" cap="none" spc="0" normalizeH="0" baseline="0" noProof="0" dirty="0">
                <a:ln>
                  <a:noFill/>
                </a:ln>
                <a:solidFill>
                  <a:srgbClr val="FFFFFF"/>
                </a:solidFill>
                <a:effectLst/>
                <a:uLnTx/>
                <a:uFillTx/>
                <a:latin typeface="Calibri"/>
                <a:ea typeface="+mn-ea"/>
                <a:cs typeface="+mn-cs"/>
              </a:endParaRPr>
            </a:p>
          </p:txBody>
        </p:sp>
      </p:grpSp>
      <p:grpSp>
        <p:nvGrpSpPr>
          <p:cNvPr id="30" name="Group 29">
            <a:extLst>
              <a:ext uri="{FF2B5EF4-FFF2-40B4-BE49-F238E27FC236}">
                <a16:creationId xmlns:a16="http://schemas.microsoft.com/office/drawing/2014/main" id="{FE4654B6-D4CC-BABF-ABBF-F667172BB8E7}"/>
              </a:ext>
            </a:extLst>
          </p:cNvPr>
          <p:cNvGrpSpPr/>
          <p:nvPr/>
        </p:nvGrpSpPr>
        <p:grpSpPr>
          <a:xfrm>
            <a:off x="8067675" y="1975408"/>
            <a:ext cx="3286125" cy="1971675"/>
            <a:chOff x="7229475" y="26078"/>
            <a:chExt cx="3286125" cy="1971675"/>
          </a:xfrm>
        </p:grpSpPr>
        <p:sp>
          <p:nvSpPr>
            <p:cNvPr id="40" name="Rectangle 39">
              <a:extLst>
                <a:ext uri="{FF2B5EF4-FFF2-40B4-BE49-F238E27FC236}">
                  <a16:creationId xmlns:a16="http://schemas.microsoft.com/office/drawing/2014/main" id="{DD3AAAD0-DC46-3C13-E023-9E8E90C068D0}"/>
                </a:ext>
              </a:extLst>
            </p:cNvPr>
            <p:cNvSpPr/>
            <p:nvPr/>
          </p:nvSpPr>
          <p:spPr>
            <a:xfrm>
              <a:off x="7229475" y="26078"/>
              <a:ext cx="3286125" cy="1971675"/>
            </a:xfrm>
            <a:prstGeom prst="rect">
              <a:avLst/>
            </a:prstGeom>
          </p:spPr>
          <p:style>
            <a:lnRef idx="0">
              <a:schemeClr val="lt1">
                <a:hueOff val="0"/>
                <a:satOff val="0"/>
                <a:lumOff val="0"/>
                <a:alphaOff val="0"/>
              </a:schemeClr>
            </a:lnRef>
            <a:fillRef idx="3">
              <a:schemeClr val="accent1">
                <a:hueOff val="0"/>
                <a:satOff val="0"/>
                <a:lumOff val="0"/>
                <a:alphaOff val="0"/>
              </a:schemeClr>
            </a:fillRef>
            <a:effectRef idx="2">
              <a:schemeClr val="accent1">
                <a:hueOff val="0"/>
                <a:satOff val="0"/>
                <a:lumOff val="0"/>
                <a:alphaOff val="0"/>
              </a:schemeClr>
            </a:effectRef>
            <a:fontRef idx="minor">
              <a:schemeClr val="lt1"/>
            </a:fontRef>
          </p:style>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Calibri"/>
                <a:ea typeface="+mn-ea"/>
                <a:cs typeface="+mn-cs"/>
              </a:endParaRPr>
            </a:p>
          </p:txBody>
        </p:sp>
        <p:sp>
          <p:nvSpPr>
            <p:cNvPr id="41" name="TextBox 40">
              <a:extLst>
                <a:ext uri="{FF2B5EF4-FFF2-40B4-BE49-F238E27FC236}">
                  <a16:creationId xmlns:a16="http://schemas.microsoft.com/office/drawing/2014/main" id="{0C013A63-6B20-BAD4-4E3E-10D5075546F9}"/>
                </a:ext>
              </a:extLst>
            </p:cNvPr>
            <p:cNvSpPr txBox="1"/>
            <p:nvPr/>
          </p:nvSpPr>
          <p:spPr>
            <a:xfrm>
              <a:off x="7229475" y="26078"/>
              <a:ext cx="3286125" cy="1971675"/>
            </a:xfrm>
            <a:prstGeom prst="rect">
              <a:avLst/>
            </a:prstGeom>
          </p:spPr>
          <p:style>
            <a:lnRef idx="0">
              <a:scrgbClr r="0" g="0" b="0"/>
            </a:lnRef>
            <a:fillRef idx="0">
              <a:scrgbClr r="0" g="0" b="0"/>
            </a:fillRef>
            <a:effectRef idx="0">
              <a:scrgbClr r="0" g="0" b="0"/>
            </a:effectRef>
            <a:fontRef idx="minor">
              <a:schemeClr val="lt1"/>
            </a:fontRef>
          </p:style>
          <p:txBody>
            <a:bodyPr spcFirstLastPara="0" vert="horz" wrap="square" lIns="83820" tIns="83820" rIns="83820" bIns="83820" numCol="1" spcCol="1270" anchor="ctr" anchorCtr="0">
              <a:noAutofit/>
            </a:bodyPr>
            <a:lstStyle/>
            <a:p>
              <a:pPr marL="0" marR="0" lvl="0" indent="0" algn="ctr" defTabSz="977900" rtl="0" eaLnBrk="1" fontAlgn="auto" latinLnBrk="0" hangingPunct="1">
                <a:lnSpc>
                  <a:spcPct val="90000"/>
                </a:lnSpc>
                <a:spcBef>
                  <a:spcPct val="0"/>
                </a:spcBef>
                <a:spcAft>
                  <a:spcPct val="35000"/>
                </a:spcAft>
                <a:buClrTx/>
                <a:buSzTx/>
                <a:buFontTx/>
                <a:buNone/>
                <a:tabLst/>
                <a:defRPr/>
              </a:pPr>
              <a:r>
                <a:rPr kumimoji="0" lang="en-GB" sz="2200" b="0" i="0" u="none" strike="noStrike" kern="1200" cap="none" spc="0" normalizeH="0" baseline="0" noProof="0" dirty="0">
                  <a:ln>
                    <a:noFill/>
                  </a:ln>
                  <a:solidFill>
                    <a:srgbClr val="FFFFFF"/>
                  </a:solidFill>
                  <a:effectLst/>
                  <a:uLnTx/>
                  <a:uFillTx/>
                  <a:latin typeface="Calibri"/>
                  <a:ea typeface="+mn-ea"/>
                  <a:cs typeface="+mn-cs"/>
                </a:rPr>
                <a:t>Establishment of a Menopause Champion Network to provide peer support and signposting</a:t>
              </a:r>
              <a:endParaRPr kumimoji="0" lang="en-US" sz="2200" b="0" i="0" u="none" strike="noStrike" kern="1200" cap="none" spc="0" normalizeH="0" baseline="0" noProof="0" dirty="0">
                <a:ln>
                  <a:noFill/>
                </a:ln>
                <a:solidFill>
                  <a:srgbClr val="FFFFFF"/>
                </a:solidFill>
                <a:effectLst/>
                <a:uLnTx/>
                <a:uFillTx/>
                <a:latin typeface="Calibri"/>
                <a:ea typeface="+mn-ea"/>
                <a:cs typeface="+mn-cs"/>
              </a:endParaRPr>
            </a:p>
          </p:txBody>
        </p:sp>
      </p:grpSp>
      <p:grpSp>
        <p:nvGrpSpPr>
          <p:cNvPr id="31" name="Group 30">
            <a:extLst>
              <a:ext uri="{FF2B5EF4-FFF2-40B4-BE49-F238E27FC236}">
                <a16:creationId xmlns:a16="http://schemas.microsoft.com/office/drawing/2014/main" id="{D760324E-E849-06DE-5A62-32DB87E87B23}"/>
              </a:ext>
            </a:extLst>
          </p:cNvPr>
          <p:cNvGrpSpPr/>
          <p:nvPr/>
        </p:nvGrpSpPr>
        <p:grpSpPr>
          <a:xfrm>
            <a:off x="838200" y="4275696"/>
            <a:ext cx="3286125" cy="1971675"/>
            <a:chOff x="0" y="2326366"/>
            <a:chExt cx="3286125" cy="1971675"/>
          </a:xfrm>
        </p:grpSpPr>
        <p:sp>
          <p:nvSpPr>
            <p:cNvPr id="38" name="Rectangle 37">
              <a:extLst>
                <a:ext uri="{FF2B5EF4-FFF2-40B4-BE49-F238E27FC236}">
                  <a16:creationId xmlns:a16="http://schemas.microsoft.com/office/drawing/2014/main" id="{92BFA89A-DA74-88FC-8DA3-74527C49BD60}"/>
                </a:ext>
              </a:extLst>
            </p:cNvPr>
            <p:cNvSpPr/>
            <p:nvPr/>
          </p:nvSpPr>
          <p:spPr>
            <a:xfrm>
              <a:off x="0" y="2326366"/>
              <a:ext cx="3286125" cy="1971675"/>
            </a:xfrm>
            <a:prstGeom prst="rect">
              <a:avLst/>
            </a:prstGeom>
          </p:spPr>
          <p:style>
            <a:lnRef idx="0">
              <a:schemeClr val="lt1">
                <a:hueOff val="0"/>
                <a:satOff val="0"/>
                <a:lumOff val="0"/>
                <a:alphaOff val="0"/>
              </a:schemeClr>
            </a:lnRef>
            <a:fillRef idx="3">
              <a:schemeClr val="accent1">
                <a:hueOff val="0"/>
                <a:satOff val="0"/>
                <a:lumOff val="0"/>
                <a:alphaOff val="0"/>
              </a:schemeClr>
            </a:fillRef>
            <a:effectRef idx="2">
              <a:schemeClr val="accent1">
                <a:hueOff val="0"/>
                <a:satOff val="0"/>
                <a:lumOff val="0"/>
                <a:alphaOff val="0"/>
              </a:schemeClr>
            </a:effectRef>
            <a:fontRef idx="minor">
              <a:schemeClr val="lt1"/>
            </a:fontRef>
          </p:style>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Calibri"/>
                <a:ea typeface="+mn-ea"/>
                <a:cs typeface="+mn-cs"/>
              </a:endParaRPr>
            </a:p>
          </p:txBody>
        </p:sp>
        <p:sp>
          <p:nvSpPr>
            <p:cNvPr id="39" name="TextBox 38">
              <a:extLst>
                <a:ext uri="{FF2B5EF4-FFF2-40B4-BE49-F238E27FC236}">
                  <a16:creationId xmlns:a16="http://schemas.microsoft.com/office/drawing/2014/main" id="{21227D3C-5A43-E37A-3D24-550E6400B5D2}"/>
                </a:ext>
              </a:extLst>
            </p:cNvPr>
            <p:cNvSpPr txBox="1"/>
            <p:nvPr/>
          </p:nvSpPr>
          <p:spPr>
            <a:xfrm>
              <a:off x="0" y="2326366"/>
              <a:ext cx="3286125" cy="1971675"/>
            </a:xfrm>
            <a:prstGeom prst="rect">
              <a:avLst/>
            </a:prstGeom>
          </p:spPr>
          <p:style>
            <a:lnRef idx="0">
              <a:scrgbClr r="0" g="0" b="0"/>
            </a:lnRef>
            <a:fillRef idx="0">
              <a:scrgbClr r="0" g="0" b="0"/>
            </a:fillRef>
            <a:effectRef idx="0">
              <a:scrgbClr r="0" g="0" b="0"/>
            </a:effectRef>
            <a:fontRef idx="minor">
              <a:schemeClr val="lt1"/>
            </a:fontRef>
          </p:style>
          <p:txBody>
            <a:bodyPr spcFirstLastPara="0" vert="horz" wrap="square" lIns="83820" tIns="83820" rIns="83820" bIns="83820" numCol="1" spcCol="1270" anchor="ctr" anchorCtr="0">
              <a:noAutofit/>
            </a:bodyPr>
            <a:lstStyle/>
            <a:p>
              <a:pPr marL="0" marR="0" lvl="0" indent="0" algn="ctr" defTabSz="977900" rtl="0" eaLnBrk="1" fontAlgn="auto" latinLnBrk="0" hangingPunct="1">
                <a:lnSpc>
                  <a:spcPct val="90000"/>
                </a:lnSpc>
                <a:spcBef>
                  <a:spcPct val="0"/>
                </a:spcBef>
                <a:spcAft>
                  <a:spcPct val="35000"/>
                </a:spcAft>
                <a:buClrTx/>
                <a:buSzTx/>
                <a:buFontTx/>
                <a:buNone/>
                <a:tabLst/>
                <a:defRPr/>
              </a:pPr>
              <a:r>
                <a:rPr kumimoji="0" lang="en-GB" sz="2200" b="0" i="0" u="none" strike="noStrike" kern="1200" cap="none" spc="0" normalizeH="0" baseline="0" noProof="0" dirty="0">
                  <a:ln>
                    <a:noFill/>
                  </a:ln>
                  <a:solidFill>
                    <a:srgbClr val="FFFFFF"/>
                  </a:solidFill>
                  <a:effectLst/>
                  <a:uLnTx/>
                  <a:uFillTx/>
                  <a:latin typeface="Calibri"/>
                  <a:ea typeface="+mn-ea"/>
                  <a:cs typeface="+mn-cs"/>
                </a:rPr>
                <a:t>Manager refresher training to reinforce confidence in managing absence, performance and reasonable adjustments</a:t>
              </a:r>
              <a:endParaRPr kumimoji="0" lang="en-US" sz="2200" b="0" i="0" u="none" strike="noStrike" kern="1200" cap="none" spc="0" normalizeH="0" baseline="0" noProof="0" dirty="0">
                <a:ln>
                  <a:noFill/>
                </a:ln>
                <a:solidFill>
                  <a:srgbClr val="FFFFFF"/>
                </a:solidFill>
                <a:effectLst/>
                <a:uLnTx/>
                <a:uFillTx/>
                <a:latin typeface="Calibri"/>
                <a:ea typeface="+mn-ea"/>
                <a:cs typeface="+mn-cs"/>
              </a:endParaRPr>
            </a:p>
          </p:txBody>
        </p:sp>
      </p:grpSp>
      <p:grpSp>
        <p:nvGrpSpPr>
          <p:cNvPr id="32" name="Group 31">
            <a:extLst>
              <a:ext uri="{FF2B5EF4-FFF2-40B4-BE49-F238E27FC236}">
                <a16:creationId xmlns:a16="http://schemas.microsoft.com/office/drawing/2014/main" id="{F9A86589-23C8-6210-8221-69B9AE9F7A50}"/>
              </a:ext>
            </a:extLst>
          </p:cNvPr>
          <p:cNvGrpSpPr/>
          <p:nvPr/>
        </p:nvGrpSpPr>
        <p:grpSpPr>
          <a:xfrm>
            <a:off x="4452937" y="4275696"/>
            <a:ext cx="3286125" cy="1971675"/>
            <a:chOff x="3614737" y="2326366"/>
            <a:chExt cx="3286125" cy="1971675"/>
          </a:xfrm>
        </p:grpSpPr>
        <p:sp>
          <p:nvSpPr>
            <p:cNvPr id="36" name="Rectangle 35">
              <a:extLst>
                <a:ext uri="{FF2B5EF4-FFF2-40B4-BE49-F238E27FC236}">
                  <a16:creationId xmlns:a16="http://schemas.microsoft.com/office/drawing/2014/main" id="{2E0D91C1-D12D-773B-D6B3-E80B9C6B268D}"/>
                </a:ext>
              </a:extLst>
            </p:cNvPr>
            <p:cNvSpPr/>
            <p:nvPr/>
          </p:nvSpPr>
          <p:spPr>
            <a:xfrm>
              <a:off x="3614737" y="2326366"/>
              <a:ext cx="3286125" cy="1971675"/>
            </a:xfrm>
            <a:prstGeom prst="rect">
              <a:avLst/>
            </a:prstGeom>
          </p:spPr>
          <p:style>
            <a:lnRef idx="0">
              <a:schemeClr val="lt1">
                <a:hueOff val="0"/>
                <a:satOff val="0"/>
                <a:lumOff val="0"/>
                <a:alphaOff val="0"/>
              </a:schemeClr>
            </a:lnRef>
            <a:fillRef idx="3">
              <a:schemeClr val="accent1">
                <a:hueOff val="0"/>
                <a:satOff val="0"/>
                <a:lumOff val="0"/>
                <a:alphaOff val="0"/>
              </a:schemeClr>
            </a:fillRef>
            <a:effectRef idx="2">
              <a:schemeClr val="accent1">
                <a:hueOff val="0"/>
                <a:satOff val="0"/>
                <a:lumOff val="0"/>
                <a:alphaOff val="0"/>
              </a:schemeClr>
            </a:effectRef>
            <a:fontRef idx="minor">
              <a:schemeClr val="lt1"/>
            </a:fontRef>
          </p:style>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Calibri"/>
                <a:ea typeface="+mn-ea"/>
                <a:cs typeface="+mn-cs"/>
              </a:endParaRPr>
            </a:p>
          </p:txBody>
        </p:sp>
        <p:sp>
          <p:nvSpPr>
            <p:cNvPr id="37" name="TextBox 36">
              <a:extLst>
                <a:ext uri="{FF2B5EF4-FFF2-40B4-BE49-F238E27FC236}">
                  <a16:creationId xmlns:a16="http://schemas.microsoft.com/office/drawing/2014/main" id="{F48BCAE5-8877-6C16-9A33-616F3A57AC82}"/>
                </a:ext>
              </a:extLst>
            </p:cNvPr>
            <p:cNvSpPr txBox="1"/>
            <p:nvPr/>
          </p:nvSpPr>
          <p:spPr>
            <a:xfrm>
              <a:off x="3614737" y="2326366"/>
              <a:ext cx="3286125" cy="1971675"/>
            </a:xfrm>
            <a:prstGeom prst="rect">
              <a:avLst/>
            </a:prstGeom>
          </p:spPr>
          <p:style>
            <a:lnRef idx="0">
              <a:scrgbClr r="0" g="0" b="0"/>
            </a:lnRef>
            <a:fillRef idx="0">
              <a:scrgbClr r="0" g="0" b="0"/>
            </a:fillRef>
            <a:effectRef idx="0">
              <a:scrgbClr r="0" g="0" b="0"/>
            </a:effectRef>
            <a:fontRef idx="minor">
              <a:schemeClr val="lt1"/>
            </a:fontRef>
          </p:style>
          <p:txBody>
            <a:bodyPr spcFirstLastPara="0" vert="horz" wrap="square" lIns="83820" tIns="83820" rIns="83820" bIns="83820" numCol="1" spcCol="1270" anchor="ctr" anchorCtr="0">
              <a:noAutofit/>
            </a:bodyPr>
            <a:lstStyle/>
            <a:p>
              <a:pPr marL="0" marR="0" lvl="0" indent="0" algn="ctr" defTabSz="977900" rtl="0" eaLnBrk="1" fontAlgn="auto" latinLnBrk="0" hangingPunct="1">
                <a:lnSpc>
                  <a:spcPct val="90000"/>
                </a:lnSpc>
                <a:spcBef>
                  <a:spcPct val="0"/>
                </a:spcBef>
                <a:spcAft>
                  <a:spcPct val="35000"/>
                </a:spcAft>
                <a:buClrTx/>
                <a:buSzTx/>
                <a:buFontTx/>
                <a:buNone/>
                <a:tabLst/>
                <a:defRPr/>
              </a:pPr>
              <a:r>
                <a:rPr kumimoji="0" lang="en-GB" sz="2200" b="0" i="0" u="none" strike="noStrike" kern="1200" cap="none" spc="0" normalizeH="0" baseline="0" noProof="0" dirty="0">
                  <a:ln>
                    <a:noFill/>
                  </a:ln>
                  <a:solidFill>
                    <a:srgbClr val="FFFFFF"/>
                  </a:solidFill>
                  <a:effectLst/>
                  <a:uLnTx/>
                  <a:uFillTx/>
                  <a:latin typeface="Calibri"/>
                  <a:ea typeface="+mn-ea"/>
                  <a:cs typeface="+mn-cs"/>
                </a:rPr>
                <a:t>Inclusion of menopause guidance within absence, performance and return-to-work conversations</a:t>
              </a:r>
              <a:endParaRPr kumimoji="0" lang="en-US" sz="2200" b="0" i="0" u="none" strike="noStrike" kern="1200" cap="none" spc="0" normalizeH="0" baseline="0" noProof="0" dirty="0">
                <a:ln>
                  <a:noFill/>
                </a:ln>
                <a:solidFill>
                  <a:srgbClr val="FFFFFF"/>
                </a:solidFill>
                <a:effectLst/>
                <a:uLnTx/>
                <a:uFillTx/>
                <a:latin typeface="Calibri"/>
                <a:ea typeface="+mn-ea"/>
                <a:cs typeface="+mn-cs"/>
              </a:endParaRPr>
            </a:p>
          </p:txBody>
        </p:sp>
      </p:grpSp>
      <p:grpSp>
        <p:nvGrpSpPr>
          <p:cNvPr id="33" name="Group 32">
            <a:extLst>
              <a:ext uri="{FF2B5EF4-FFF2-40B4-BE49-F238E27FC236}">
                <a16:creationId xmlns:a16="http://schemas.microsoft.com/office/drawing/2014/main" id="{0833DF89-D827-ED9D-D163-4072806C939F}"/>
              </a:ext>
            </a:extLst>
          </p:cNvPr>
          <p:cNvGrpSpPr/>
          <p:nvPr/>
        </p:nvGrpSpPr>
        <p:grpSpPr>
          <a:xfrm>
            <a:off x="8067675" y="4275696"/>
            <a:ext cx="3286125" cy="1971675"/>
            <a:chOff x="7229475" y="2326366"/>
            <a:chExt cx="3286125" cy="1971675"/>
          </a:xfrm>
        </p:grpSpPr>
        <p:sp>
          <p:nvSpPr>
            <p:cNvPr id="34" name="Rectangle 33">
              <a:extLst>
                <a:ext uri="{FF2B5EF4-FFF2-40B4-BE49-F238E27FC236}">
                  <a16:creationId xmlns:a16="http://schemas.microsoft.com/office/drawing/2014/main" id="{12869797-F500-6115-4F8C-195D04BC2C10}"/>
                </a:ext>
              </a:extLst>
            </p:cNvPr>
            <p:cNvSpPr/>
            <p:nvPr/>
          </p:nvSpPr>
          <p:spPr>
            <a:xfrm>
              <a:off x="7229475" y="2326366"/>
              <a:ext cx="3286125" cy="1971675"/>
            </a:xfrm>
            <a:prstGeom prst="rect">
              <a:avLst/>
            </a:prstGeom>
          </p:spPr>
          <p:style>
            <a:lnRef idx="0">
              <a:schemeClr val="lt1">
                <a:hueOff val="0"/>
                <a:satOff val="0"/>
                <a:lumOff val="0"/>
                <a:alphaOff val="0"/>
              </a:schemeClr>
            </a:lnRef>
            <a:fillRef idx="3">
              <a:schemeClr val="accent1">
                <a:hueOff val="0"/>
                <a:satOff val="0"/>
                <a:lumOff val="0"/>
                <a:alphaOff val="0"/>
              </a:schemeClr>
            </a:fillRef>
            <a:effectRef idx="2">
              <a:schemeClr val="accent1">
                <a:hueOff val="0"/>
                <a:satOff val="0"/>
                <a:lumOff val="0"/>
                <a:alphaOff val="0"/>
              </a:schemeClr>
            </a:effectRef>
            <a:fontRef idx="minor">
              <a:schemeClr val="lt1"/>
            </a:fontRef>
          </p:style>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Calibri"/>
                <a:ea typeface="+mn-ea"/>
                <a:cs typeface="+mn-cs"/>
              </a:endParaRPr>
            </a:p>
          </p:txBody>
        </p:sp>
        <p:sp>
          <p:nvSpPr>
            <p:cNvPr id="35" name="TextBox 34">
              <a:extLst>
                <a:ext uri="{FF2B5EF4-FFF2-40B4-BE49-F238E27FC236}">
                  <a16:creationId xmlns:a16="http://schemas.microsoft.com/office/drawing/2014/main" id="{F08153B3-B266-DAEA-856E-850C3F8FD317}"/>
                </a:ext>
              </a:extLst>
            </p:cNvPr>
            <p:cNvSpPr txBox="1"/>
            <p:nvPr/>
          </p:nvSpPr>
          <p:spPr>
            <a:xfrm>
              <a:off x="7229475" y="2326366"/>
              <a:ext cx="3286125" cy="1971675"/>
            </a:xfrm>
            <a:prstGeom prst="rect">
              <a:avLst/>
            </a:prstGeom>
          </p:spPr>
          <p:style>
            <a:lnRef idx="0">
              <a:scrgbClr r="0" g="0" b="0"/>
            </a:lnRef>
            <a:fillRef idx="0">
              <a:scrgbClr r="0" g="0" b="0"/>
            </a:fillRef>
            <a:effectRef idx="0">
              <a:scrgbClr r="0" g="0" b="0"/>
            </a:effectRef>
            <a:fontRef idx="minor">
              <a:schemeClr val="lt1"/>
            </a:fontRef>
          </p:style>
          <p:txBody>
            <a:bodyPr spcFirstLastPara="0" vert="horz" wrap="square" lIns="83820" tIns="83820" rIns="83820" bIns="83820" numCol="1" spcCol="1270" anchor="ctr" anchorCtr="0">
              <a:noAutofit/>
            </a:bodyPr>
            <a:lstStyle/>
            <a:p>
              <a:pPr marL="0" marR="0" lvl="0" indent="0" algn="ctr" defTabSz="977900" rtl="0" eaLnBrk="1" fontAlgn="auto" latinLnBrk="0" hangingPunct="1">
                <a:lnSpc>
                  <a:spcPct val="90000"/>
                </a:lnSpc>
                <a:spcBef>
                  <a:spcPct val="0"/>
                </a:spcBef>
                <a:spcAft>
                  <a:spcPct val="35000"/>
                </a:spcAft>
                <a:buClrTx/>
                <a:buSzTx/>
                <a:buFontTx/>
                <a:buNone/>
                <a:tabLst/>
                <a:defRPr/>
              </a:pPr>
              <a:r>
                <a:rPr kumimoji="0" lang="en-GB" sz="2200" b="0" i="0" u="none" strike="noStrike" kern="1200" cap="none" spc="0" normalizeH="0" baseline="0" noProof="0" dirty="0">
                  <a:ln>
                    <a:noFill/>
                  </a:ln>
                  <a:solidFill>
                    <a:srgbClr val="FFFFFF"/>
                  </a:solidFill>
                  <a:effectLst/>
                  <a:uLnTx/>
                  <a:uFillTx/>
                  <a:latin typeface="Calibri"/>
                  <a:ea typeface="+mn-ea"/>
                  <a:cs typeface="+mn-cs"/>
                </a:rPr>
                <a:t>Use of anonymised feedback to inform continuous improvement of menopause support</a:t>
              </a:r>
              <a:endParaRPr kumimoji="0" lang="en-US" sz="2200" b="0" i="0" u="none" strike="noStrike" kern="1200" cap="none" spc="0" normalizeH="0" baseline="0" noProof="0" dirty="0">
                <a:ln>
                  <a:noFill/>
                </a:ln>
                <a:solidFill>
                  <a:srgbClr val="FFFFFF"/>
                </a:solidFill>
                <a:effectLst/>
                <a:uLnTx/>
                <a:uFillTx/>
                <a:latin typeface="Calibri"/>
                <a:ea typeface="+mn-ea"/>
                <a:cs typeface="+mn-cs"/>
              </a:endParaRPr>
            </a:p>
          </p:txBody>
        </p:sp>
      </p:grpSp>
    </p:spTree>
    <p:extLst>
      <p:ext uri="{BB962C8B-B14F-4D97-AF65-F5344CB8AC3E}">
        <p14:creationId xmlns:p14="http://schemas.microsoft.com/office/powerpoint/2010/main" val="2003132331"/>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 Placeholder 2">
            <a:extLst>
              <a:ext uri="{FF2B5EF4-FFF2-40B4-BE49-F238E27FC236}">
                <a16:creationId xmlns:a16="http://schemas.microsoft.com/office/drawing/2014/main" id="{02DB9B45-6C09-8B0E-0AC7-D180CBDBBC9C}"/>
              </a:ext>
            </a:extLst>
          </p:cNvPr>
          <p:cNvSpPr>
            <a:spLocks noGrp="1"/>
          </p:cNvSpPr>
          <p:nvPr>
            <p:ph type="body" sz="quarter" idx="29"/>
          </p:nvPr>
        </p:nvSpPr>
        <p:spPr/>
        <p:txBody>
          <a:bodyPr/>
          <a:lstStyle/>
          <a:p>
            <a:r>
              <a:rPr lang="en-US" dirty="0"/>
              <a:t>2025 Priorities</a:t>
            </a:r>
          </a:p>
        </p:txBody>
      </p:sp>
      <p:sp>
        <p:nvSpPr>
          <p:cNvPr id="11" name="Text Placeholder 6">
            <a:extLst>
              <a:ext uri="{FF2B5EF4-FFF2-40B4-BE49-F238E27FC236}">
                <a16:creationId xmlns:a16="http://schemas.microsoft.com/office/drawing/2014/main" id="{BB98029F-3D9A-88D1-5020-DD2D5D2C9B05}"/>
              </a:ext>
            </a:extLst>
          </p:cNvPr>
          <p:cNvSpPr txBox="1">
            <a:spLocks/>
          </p:cNvSpPr>
          <p:nvPr/>
        </p:nvSpPr>
        <p:spPr>
          <a:xfrm>
            <a:off x="438350" y="1669498"/>
            <a:ext cx="5222221" cy="2216028"/>
          </a:xfrm>
          <a:prstGeom prst="rect">
            <a:avLst/>
          </a:prstGeom>
          <a:solidFill>
            <a:schemeClr val="tx1"/>
          </a:solidFill>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kumimoji="0" lang="en-US" sz="2000" b="0" i="0" u="none" strike="noStrike" kern="1200" cap="none" spc="0" normalizeH="0" baseline="0" dirty="0">
                <a:ln>
                  <a:noFill/>
                </a:ln>
                <a:solidFill>
                  <a:schemeClr val="tx2"/>
                </a:solidFill>
                <a:effectLst/>
                <a:uLnTx/>
                <a:uFillTx/>
                <a:latin typeface="Calibri" panose="020F0502020204030204"/>
                <a:ea typeface="Verdana" panose="020B0604030504040204" pitchFamily="34" charset="0"/>
                <a:cs typeface="Verdana" panose="020B0604030504040204" pitchFamily="34" charset="0"/>
              </a:defRPr>
            </a:lvl1pPr>
            <a:lvl2pPr marL="605790" indent="-285750" algn="l" defTabSz="914400" rtl="0" eaLnBrk="1" latinLnBrk="0" hangingPunct="1">
              <a:lnSpc>
                <a:spcPct val="90000"/>
              </a:lnSpc>
              <a:spcBef>
                <a:spcPts val="500"/>
              </a:spcBef>
              <a:buFont typeface="Arial" panose="020B0604020202020204" pitchFamily="34" charset="0"/>
              <a:buChar char="•"/>
              <a:defRPr kumimoji="0" lang="en-US" sz="1800" b="0" i="0" u="none" strike="noStrike" kern="1200" cap="none" spc="0" normalizeH="0" baseline="0" dirty="0">
                <a:ln>
                  <a:noFill/>
                </a:ln>
                <a:solidFill>
                  <a:schemeClr val="tx2"/>
                </a:solidFill>
                <a:effectLst/>
                <a:uLnTx/>
                <a:uFillTx/>
                <a:latin typeface="Calibri" panose="020F0502020204030204"/>
                <a:ea typeface="Verdana" panose="020B0604030504040204" pitchFamily="34" charset="0"/>
                <a:cs typeface="Verdana" panose="020B0604030504040204" pitchFamily="34" charset="0"/>
              </a:defRPr>
            </a:lvl2pPr>
            <a:lvl3pPr marL="880110" indent="-285750" algn="l" defTabSz="914400" rtl="0" eaLnBrk="1" latinLnBrk="0" hangingPunct="1">
              <a:lnSpc>
                <a:spcPct val="90000"/>
              </a:lnSpc>
              <a:spcBef>
                <a:spcPts val="500"/>
              </a:spcBef>
              <a:buFont typeface="Arial" panose="020B0604020202020204" pitchFamily="34" charset="0"/>
              <a:buChar char="•"/>
              <a:defRPr kumimoji="0" lang="en-US" sz="1600" b="0" i="0" u="none" strike="noStrike" kern="1200" cap="none" spc="0" normalizeH="0" baseline="0" dirty="0">
                <a:ln>
                  <a:noFill/>
                </a:ln>
                <a:solidFill>
                  <a:schemeClr val="tx2"/>
                </a:solidFill>
                <a:effectLst/>
                <a:uLnTx/>
                <a:uFillTx/>
                <a:latin typeface="Calibri" panose="020F0502020204030204"/>
                <a:ea typeface="Verdana" panose="020B0604030504040204" pitchFamily="34" charset="0"/>
                <a:cs typeface="Verdana" panose="020B0604030504040204"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kumimoji="0" lang="en-US" sz="1400" b="0" i="0" u="none" strike="noStrike" kern="1200" cap="none" spc="0" normalizeH="0" baseline="0" dirty="0">
                <a:ln>
                  <a:noFill/>
                </a:ln>
                <a:solidFill>
                  <a:schemeClr val="tx2"/>
                </a:solidFill>
                <a:effectLst/>
                <a:uLnTx/>
                <a:uFillTx/>
                <a:latin typeface="Calibri" panose="020F0502020204030204"/>
                <a:ea typeface="Verdana" panose="020B0604030504040204" pitchFamily="34" charset="0"/>
                <a:cs typeface="Verdana" panose="020B0604030504040204"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kumimoji="0" lang="en-US" sz="1400" b="0" i="0" u="none" strike="noStrike" kern="1200" cap="none" spc="0" normalizeH="0" baseline="0" dirty="0">
                <a:ln>
                  <a:noFill/>
                </a:ln>
                <a:solidFill>
                  <a:schemeClr val="tx2"/>
                </a:solidFill>
                <a:effectLst/>
                <a:uLnTx/>
                <a:uFillTx/>
                <a:latin typeface="Calibri" panose="020F0502020204030204"/>
                <a:ea typeface="Verdana" panose="020B0604030504040204" pitchFamily="34" charset="0"/>
                <a:cs typeface="Verdana" panose="020B060403050404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GB" sz="1800" b="1" i="0" u="none" strike="noStrike" kern="1200" cap="none" spc="0" normalizeH="0" baseline="0" noProof="0" dirty="0">
                <a:ln>
                  <a:noFill/>
                </a:ln>
                <a:solidFill>
                  <a:srgbClr val="FFFFFF"/>
                </a:solidFill>
                <a:effectLst/>
                <a:uLnTx/>
                <a:uFillTx/>
                <a:latin typeface="Calibri" panose="020F0502020204030204"/>
                <a:ea typeface="Verdana" panose="020B0604030504040204" pitchFamily="34" charset="0"/>
              </a:rPr>
              <a:t>Have Integrity</a:t>
            </a:r>
            <a:r>
              <a:rPr kumimoji="0" lang="en-GB" sz="1600" b="1" i="0" u="none" strike="noStrike" kern="1200" cap="none" spc="0" normalizeH="0" baseline="0" noProof="0" dirty="0">
                <a:ln>
                  <a:noFill/>
                </a:ln>
                <a:solidFill>
                  <a:srgbClr val="FFFFFF"/>
                </a:solidFill>
                <a:effectLst/>
                <a:uLnTx/>
                <a:uFillTx/>
                <a:latin typeface="Calibri" panose="020F0502020204030204"/>
                <a:ea typeface="Verdana" panose="020B0604030504040204" pitchFamily="34" charset="0"/>
              </a:rPr>
              <a:t>​ -</a:t>
            </a:r>
            <a:r>
              <a:rPr kumimoji="0" lang="en-GB" sz="1600" b="0" i="0" u="none" strike="noStrike" kern="1200" cap="none" spc="0" normalizeH="0" baseline="0" noProof="0" dirty="0">
                <a:ln>
                  <a:noFill/>
                </a:ln>
                <a:solidFill>
                  <a:srgbClr val="FFFFFF"/>
                </a:solidFill>
                <a:effectLst/>
                <a:uLnTx/>
                <a:uFillTx/>
                <a:latin typeface="Calibri" panose="020F0502020204030204"/>
                <a:ea typeface="Verdana" panose="020B0604030504040204" pitchFamily="34" charset="0"/>
              </a:rPr>
              <a:t>Be honest and true.​</a:t>
            </a:r>
          </a:p>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endParaRPr kumimoji="0" lang="en-GB" sz="1600" b="0" i="0" u="none" strike="noStrike" kern="1200" cap="none" spc="0" normalizeH="0" baseline="0" noProof="0" dirty="0">
              <a:ln>
                <a:noFill/>
              </a:ln>
              <a:solidFill>
                <a:srgbClr val="FFFFFF"/>
              </a:solidFill>
              <a:effectLst/>
              <a:uLnTx/>
              <a:uFillTx/>
              <a:latin typeface="Calibri" panose="020F0502020204030204"/>
              <a:ea typeface="Verdana" panose="020B0604030504040204" pitchFamily="34" charset="0"/>
            </a:endParaRPr>
          </a:p>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GB" sz="1800" b="1" i="0" u="none" strike="noStrike" kern="1200" cap="none" spc="0" normalizeH="0" baseline="0" noProof="0" dirty="0">
                <a:ln>
                  <a:noFill/>
                </a:ln>
                <a:solidFill>
                  <a:srgbClr val="FFFFFF"/>
                </a:solidFill>
                <a:effectLst/>
                <a:uLnTx/>
                <a:uFillTx/>
                <a:latin typeface="Calibri" panose="020F0502020204030204"/>
                <a:ea typeface="Verdana" panose="020B0604030504040204" pitchFamily="34" charset="0"/>
              </a:rPr>
              <a:t>Show Respect​ - </a:t>
            </a:r>
            <a:r>
              <a:rPr kumimoji="0" lang="en-GB" sz="1600" b="0" i="0" u="none" strike="noStrike" kern="1200" cap="none" spc="0" normalizeH="0" baseline="0" noProof="0" dirty="0">
                <a:ln>
                  <a:noFill/>
                </a:ln>
                <a:solidFill>
                  <a:srgbClr val="FFFFFF"/>
                </a:solidFill>
                <a:effectLst/>
                <a:uLnTx/>
                <a:uFillTx/>
                <a:latin typeface="Calibri" panose="020F0502020204030204"/>
                <a:ea typeface="Verdana" panose="020B0604030504040204" pitchFamily="34" charset="0"/>
              </a:rPr>
              <a:t>Treat everyone and everything with </a:t>
            </a:r>
            <a:br>
              <a:rPr kumimoji="0" lang="en-GB" sz="1600" b="0" i="0" u="none" strike="noStrike" kern="1200" cap="none" spc="0" normalizeH="0" baseline="0" noProof="0" dirty="0">
                <a:ln>
                  <a:noFill/>
                </a:ln>
                <a:solidFill>
                  <a:srgbClr val="FFFFFF"/>
                </a:solidFill>
                <a:effectLst/>
                <a:uLnTx/>
                <a:uFillTx/>
                <a:latin typeface="Calibri" panose="020F0502020204030204"/>
                <a:ea typeface="Verdana" panose="020B0604030504040204" pitchFamily="34" charset="0"/>
              </a:rPr>
            </a:br>
            <a:r>
              <a:rPr kumimoji="0" lang="en-GB" sz="1600" b="0" i="0" u="none" strike="noStrike" kern="1200" cap="none" spc="0" normalizeH="0" baseline="0" noProof="0" dirty="0">
                <a:ln>
                  <a:noFill/>
                </a:ln>
                <a:solidFill>
                  <a:srgbClr val="FFFFFF"/>
                </a:solidFill>
                <a:effectLst/>
                <a:uLnTx/>
                <a:uFillTx/>
                <a:latin typeface="Calibri" panose="020F0502020204030204"/>
                <a:ea typeface="Verdana" panose="020B0604030504040204" pitchFamily="34" charset="0"/>
              </a:rPr>
              <a:t>care and consideration.​</a:t>
            </a:r>
          </a:p>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endParaRPr kumimoji="0" lang="en-GB" sz="1600" b="0" i="0" u="none" strike="noStrike" kern="1200" cap="none" spc="0" normalizeH="0" baseline="0" noProof="0" dirty="0">
              <a:ln>
                <a:noFill/>
              </a:ln>
              <a:solidFill>
                <a:srgbClr val="FFFFFF"/>
              </a:solidFill>
              <a:effectLst/>
              <a:uLnTx/>
              <a:uFillTx/>
              <a:latin typeface="Calibri" panose="020F0502020204030204"/>
              <a:ea typeface="Verdana" panose="020B0604030504040204" pitchFamily="34" charset="0"/>
            </a:endParaRPr>
          </a:p>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GB" sz="1800" b="1" i="0" u="none" strike="noStrike" kern="1200" cap="none" spc="0" normalizeH="0" baseline="0" noProof="0" dirty="0">
                <a:ln>
                  <a:noFill/>
                </a:ln>
                <a:solidFill>
                  <a:srgbClr val="FFFFFF"/>
                </a:solidFill>
                <a:effectLst/>
                <a:uLnTx/>
                <a:uFillTx/>
                <a:latin typeface="Calibri" panose="020F0502020204030204"/>
                <a:ea typeface="Verdana" panose="020B0604030504040204" pitchFamily="34" charset="0"/>
              </a:rPr>
              <a:t>Achieve Excellence​ </a:t>
            </a:r>
            <a:r>
              <a:rPr kumimoji="0" lang="en-GB" sz="1600" b="1" i="0" u="none" strike="noStrike" kern="1200" cap="none" spc="0" normalizeH="0" baseline="0" noProof="0" dirty="0">
                <a:ln>
                  <a:noFill/>
                </a:ln>
                <a:solidFill>
                  <a:srgbClr val="FFFFFF"/>
                </a:solidFill>
                <a:effectLst/>
                <a:uLnTx/>
                <a:uFillTx/>
                <a:latin typeface="Calibri" panose="020F0502020204030204"/>
                <a:ea typeface="Verdana" panose="020B0604030504040204" pitchFamily="34" charset="0"/>
              </a:rPr>
              <a:t>- </a:t>
            </a:r>
            <a:r>
              <a:rPr kumimoji="0" lang="en-GB" sz="1600" b="0" i="0" u="none" strike="noStrike" kern="1200" cap="none" spc="0" normalizeH="0" baseline="0" noProof="0" dirty="0">
                <a:ln>
                  <a:noFill/>
                </a:ln>
                <a:solidFill>
                  <a:srgbClr val="FFFFFF"/>
                </a:solidFill>
                <a:effectLst/>
                <a:uLnTx/>
                <a:uFillTx/>
                <a:latin typeface="Calibri" panose="020F0502020204030204"/>
                <a:ea typeface="Verdana" panose="020B0604030504040204" pitchFamily="34" charset="0"/>
              </a:rPr>
              <a:t>Be great at what you do and keep getting better.​</a:t>
            </a:r>
          </a:p>
        </p:txBody>
      </p:sp>
      <p:sp>
        <p:nvSpPr>
          <p:cNvPr id="12" name="Text Placeholder 7">
            <a:extLst>
              <a:ext uri="{FF2B5EF4-FFF2-40B4-BE49-F238E27FC236}">
                <a16:creationId xmlns:a16="http://schemas.microsoft.com/office/drawing/2014/main" id="{A7C2B17F-B824-FAE2-B3B7-5589ECC20FC6}"/>
              </a:ext>
            </a:extLst>
          </p:cNvPr>
          <p:cNvSpPr txBox="1">
            <a:spLocks/>
          </p:cNvSpPr>
          <p:nvPr/>
        </p:nvSpPr>
        <p:spPr>
          <a:xfrm>
            <a:off x="6469036" y="1669498"/>
            <a:ext cx="5222221" cy="2168642"/>
          </a:xfrm>
          <a:prstGeom prst="rect">
            <a:avLst/>
          </a:prstGeom>
          <a:solidFill>
            <a:schemeClr val="tx1"/>
          </a:solidFill>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kumimoji="0" lang="en-US" sz="2000" b="0" i="0" u="none" strike="noStrike" kern="1200" cap="none" spc="0" normalizeH="0" baseline="0" dirty="0">
                <a:ln>
                  <a:noFill/>
                </a:ln>
                <a:solidFill>
                  <a:schemeClr val="tx2"/>
                </a:solidFill>
                <a:effectLst/>
                <a:uLnTx/>
                <a:uFillTx/>
                <a:latin typeface="Calibri" panose="020F0502020204030204"/>
                <a:ea typeface="Verdana" panose="020B0604030504040204" pitchFamily="34" charset="0"/>
                <a:cs typeface="Verdana" panose="020B0604030504040204" pitchFamily="34" charset="0"/>
              </a:defRPr>
            </a:lvl1pPr>
            <a:lvl2pPr marL="605790" indent="-285750" algn="l" defTabSz="914400" rtl="0" eaLnBrk="1" latinLnBrk="0" hangingPunct="1">
              <a:lnSpc>
                <a:spcPct val="90000"/>
              </a:lnSpc>
              <a:spcBef>
                <a:spcPts val="500"/>
              </a:spcBef>
              <a:buFont typeface="Arial" panose="020B0604020202020204" pitchFamily="34" charset="0"/>
              <a:buChar char="•"/>
              <a:defRPr kumimoji="0" lang="en-US" sz="1800" b="0" i="0" u="none" strike="noStrike" kern="1200" cap="none" spc="0" normalizeH="0" baseline="0" dirty="0">
                <a:ln>
                  <a:noFill/>
                </a:ln>
                <a:solidFill>
                  <a:schemeClr val="tx2"/>
                </a:solidFill>
                <a:effectLst/>
                <a:uLnTx/>
                <a:uFillTx/>
                <a:latin typeface="Calibri" panose="020F0502020204030204"/>
                <a:ea typeface="Verdana" panose="020B0604030504040204" pitchFamily="34" charset="0"/>
                <a:cs typeface="Verdana" panose="020B0604030504040204" pitchFamily="34" charset="0"/>
              </a:defRPr>
            </a:lvl2pPr>
            <a:lvl3pPr marL="880110" indent="-285750" algn="l" defTabSz="914400" rtl="0" eaLnBrk="1" latinLnBrk="0" hangingPunct="1">
              <a:lnSpc>
                <a:spcPct val="90000"/>
              </a:lnSpc>
              <a:spcBef>
                <a:spcPts val="500"/>
              </a:spcBef>
              <a:buFont typeface="Arial" panose="020B0604020202020204" pitchFamily="34" charset="0"/>
              <a:buChar char="•"/>
              <a:defRPr kumimoji="0" lang="en-US" sz="1600" b="0" i="0" u="none" strike="noStrike" kern="1200" cap="none" spc="0" normalizeH="0" baseline="0" dirty="0">
                <a:ln>
                  <a:noFill/>
                </a:ln>
                <a:solidFill>
                  <a:schemeClr val="tx2"/>
                </a:solidFill>
                <a:effectLst/>
                <a:uLnTx/>
                <a:uFillTx/>
                <a:latin typeface="Calibri" panose="020F0502020204030204"/>
                <a:ea typeface="Verdana" panose="020B0604030504040204" pitchFamily="34" charset="0"/>
                <a:cs typeface="Verdana" panose="020B0604030504040204"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kumimoji="0" lang="en-US" sz="1400" b="0" i="0" u="none" strike="noStrike" kern="1200" cap="none" spc="0" normalizeH="0" baseline="0" dirty="0">
                <a:ln>
                  <a:noFill/>
                </a:ln>
                <a:solidFill>
                  <a:schemeClr val="tx2"/>
                </a:solidFill>
                <a:effectLst/>
                <a:uLnTx/>
                <a:uFillTx/>
                <a:latin typeface="Calibri" panose="020F0502020204030204"/>
                <a:ea typeface="Verdana" panose="020B0604030504040204" pitchFamily="34" charset="0"/>
                <a:cs typeface="Verdana" panose="020B0604030504040204"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kumimoji="0" lang="en-US" sz="1400" b="0" i="0" u="none" strike="noStrike" kern="1200" cap="none" spc="0" normalizeH="0" baseline="0" dirty="0">
                <a:ln>
                  <a:noFill/>
                </a:ln>
                <a:solidFill>
                  <a:schemeClr val="tx2"/>
                </a:solidFill>
                <a:effectLst/>
                <a:uLnTx/>
                <a:uFillTx/>
                <a:latin typeface="Calibri" panose="020F0502020204030204"/>
                <a:ea typeface="Verdana" panose="020B0604030504040204" pitchFamily="34" charset="0"/>
                <a:cs typeface="Verdana" panose="020B060403050404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GB" sz="1800" b="1" i="0" u="none" strike="noStrike" kern="1200" cap="none" spc="0" normalizeH="0" baseline="0" noProof="0" dirty="0">
                <a:ln>
                  <a:noFill/>
                </a:ln>
                <a:solidFill>
                  <a:srgbClr val="FFFFFF"/>
                </a:solidFill>
                <a:effectLst/>
                <a:uLnTx/>
                <a:uFillTx/>
                <a:latin typeface="Calibri" panose="020F0502020204030204"/>
                <a:ea typeface="Verdana" panose="020B0604030504040204" pitchFamily="34" charset="0"/>
              </a:rPr>
              <a:t>Be Resourceful​ </a:t>
            </a:r>
            <a:r>
              <a:rPr kumimoji="0" lang="en-GB" sz="1600" b="1" i="0" u="none" strike="noStrike" kern="1200" cap="none" spc="0" normalizeH="0" baseline="0" noProof="0" dirty="0">
                <a:ln>
                  <a:noFill/>
                </a:ln>
                <a:solidFill>
                  <a:srgbClr val="FFFFFF"/>
                </a:solidFill>
                <a:effectLst/>
                <a:uLnTx/>
                <a:uFillTx/>
                <a:latin typeface="Calibri" panose="020F0502020204030204"/>
                <a:ea typeface="Verdana" panose="020B0604030504040204" pitchFamily="34" charset="0"/>
              </a:rPr>
              <a:t>- </a:t>
            </a:r>
            <a:r>
              <a:rPr kumimoji="0" lang="en-GB" sz="1600" b="0" i="0" u="none" strike="noStrike" kern="1200" cap="none" spc="0" normalizeH="0" baseline="0" noProof="0" dirty="0">
                <a:ln>
                  <a:noFill/>
                </a:ln>
                <a:solidFill>
                  <a:srgbClr val="FFFFFF"/>
                </a:solidFill>
                <a:effectLst/>
                <a:uLnTx/>
                <a:uFillTx/>
                <a:latin typeface="Calibri" panose="020F0502020204030204"/>
                <a:ea typeface="Verdana" panose="020B0604030504040204" pitchFamily="34" charset="0"/>
              </a:rPr>
              <a:t>Make it work the right way.​</a:t>
            </a:r>
          </a:p>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endParaRPr kumimoji="0" lang="en-GB" sz="1600" b="0" i="0" u="none" strike="noStrike" kern="1200" cap="none" spc="0" normalizeH="0" baseline="0" noProof="0" dirty="0">
              <a:ln>
                <a:noFill/>
              </a:ln>
              <a:solidFill>
                <a:srgbClr val="FFFFFF"/>
              </a:solidFill>
              <a:effectLst/>
              <a:uLnTx/>
              <a:uFillTx/>
              <a:latin typeface="Calibri" panose="020F0502020204030204"/>
              <a:ea typeface="Verdana" panose="020B0604030504040204" pitchFamily="34" charset="0"/>
            </a:endParaRPr>
          </a:p>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GB" sz="1800" b="1" i="0" u="none" strike="noStrike" kern="1200" cap="none" spc="0" normalizeH="0" baseline="0" noProof="0" dirty="0">
                <a:ln>
                  <a:noFill/>
                </a:ln>
                <a:solidFill>
                  <a:srgbClr val="FFFFFF"/>
                </a:solidFill>
                <a:effectLst/>
                <a:uLnTx/>
                <a:uFillTx/>
                <a:latin typeface="Calibri" panose="020F0502020204030204"/>
                <a:ea typeface="Verdana" panose="020B0604030504040204" pitchFamily="34" charset="0"/>
              </a:rPr>
              <a:t>Practice Teamwork</a:t>
            </a:r>
            <a:r>
              <a:rPr kumimoji="0" lang="en-GB" sz="1600" b="1" i="0" u="none" strike="noStrike" kern="1200" cap="none" spc="0" normalizeH="0" baseline="0" noProof="0" dirty="0">
                <a:ln>
                  <a:noFill/>
                </a:ln>
                <a:solidFill>
                  <a:srgbClr val="FFFFFF"/>
                </a:solidFill>
                <a:effectLst/>
                <a:uLnTx/>
                <a:uFillTx/>
                <a:latin typeface="Calibri" panose="020F0502020204030204"/>
                <a:ea typeface="Verdana" panose="020B0604030504040204" pitchFamily="34" charset="0"/>
              </a:rPr>
              <a:t>​ - </a:t>
            </a:r>
            <a:r>
              <a:rPr kumimoji="0" lang="en-GB" sz="1600" b="0" i="0" u="none" strike="noStrike" kern="1200" cap="none" spc="0" normalizeH="0" baseline="0" noProof="0" dirty="0">
                <a:ln>
                  <a:noFill/>
                </a:ln>
                <a:solidFill>
                  <a:srgbClr val="FFFFFF"/>
                </a:solidFill>
                <a:effectLst/>
                <a:uLnTx/>
                <a:uFillTx/>
                <a:latin typeface="Calibri" panose="020F0502020204030204"/>
                <a:ea typeface="Verdana" panose="020B0604030504040204" pitchFamily="34" charset="0"/>
              </a:rPr>
              <a:t>Succeed together.​</a:t>
            </a:r>
          </a:p>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endParaRPr kumimoji="0" lang="en-GB" sz="1600" b="1" i="0" u="none" strike="noStrike" kern="1200" cap="none" spc="0" normalizeH="0" baseline="0" noProof="0" dirty="0">
              <a:ln>
                <a:noFill/>
              </a:ln>
              <a:solidFill>
                <a:srgbClr val="FFFFFF"/>
              </a:solidFill>
              <a:effectLst/>
              <a:uLnTx/>
              <a:uFillTx/>
              <a:latin typeface="Calibri" panose="020F0502020204030204"/>
              <a:ea typeface="Verdana" panose="020B0604030504040204" pitchFamily="34" charset="0"/>
            </a:endParaRPr>
          </a:p>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GB" sz="1800" b="1" i="0" u="none" strike="noStrike" kern="1200" cap="none" spc="0" normalizeH="0" baseline="0" noProof="0" dirty="0">
                <a:ln>
                  <a:noFill/>
                </a:ln>
                <a:solidFill>
                  <a:srgbClr val="FFFFFF"/>
                </a:solidFill>
                <a:effectLst/>
                <a:uLnTx/>
                <a:uFillTx/>
                <a:latin typeface="Calibri" panose="020F0502020204030204"/>
                <a:ea typeface="Verdana" panose="020B0604030504040204" pitchFamily="34" charset="0"/>
              </a:rPr>
              <a:t>Take Responsibility​ </a:t>
            </a:r>
            <a:r>
              <a:rPr kumimoji="0" lang="en-GB" sz="1600" b="1" i="0" u="none" strike="noStrike" kern="1200" cap="none" spc="0" normalizeH="0" baseline="0" noProof="0" dirty="0">
                <a:ln>
                  <a:noFill/>
                </a:ln>
                <a:solidFill>
                  <a:srgbClr val="FFFFFF"/>
                </a:solidFill>
                <a:effectLst/>
                <a:uLnTx/>
                <a:uFillTx/>
                <a:latin typeface="Calibri" panose="020F0502020204030204"/>
                <a:ea typeface="Verdana" panose="020B0604030504040204" pitchFamily="34" charset="0"/>
              </a:rPr>
              <a:t>- </a:t>
            </a:r>
            <a:r>
              <a:rPr kumimoji="0" lang="en-GB" sz="1600" b="0" i="0" u="none" strike="noStrike" kern="1200" cap="none" spc="0" normalizeH="0" baseline="0" noProof="0" dirty="0">
                <a:ln>
                  <a:noFill/>
                </a:ln>
                <a:solidFill>
                  <a:srgbClr val="FFFFFF"/>
                </a:solidFill>
                <a:effectLst/>
                <a:uLnTx/>
                <a:uFillTx/>
                <a:latin typeface="Calibri" panose="020F0502020204030204"/>
                <a:ea typeface="Verdana" panose="020B0604030504040204" pitchFamily="34" charset="0"/>
              </a:rPr>
              <a:t>Own it. Do it. Don’t give up.​</a:t>
            </a:r>
          </a:p>
        </p:txBody>
      </p:sp>
      <p:sp>
        <p:nvSpPr>
          <p:cNvPr id="13" name="Text Placeholder 6">
            <a:extLst>
              <a:ext uri="{FF2B5EF4-FFF2-40B4-BE49-F238E27FC236}">
                <a16:creationId xmlns:a16="http://schemas.microsoft.com/office/drawing/2014/main" id="{9797E472-8EDB-F7B6-092F-CC3A03812CD2}"/>
              </a:ext>
            </a:extLst>
          </p:cNvPr>
          <p:cNvSpPr txBox="1">
            <a:spLocks/>
          </p:cNvSpPr>
          <p:nvPr/>
        </p:nvSpPr>
        <p:spPr>
          <a:xfrm>
            <a:off x="350093" y="1203513"/>
            <a:ext cx="11341164" cy="441563"/>
          </a:xfrm>
          <a:prstGeom prst="rect">
            <a:avLst/>
          </a:prstGeom>
        </p:spPr>
        <p:txBody>
          <a:bodyPr lIns="0" tIns="0" rIns="0" bIns="0" anchor="t">
            <a:noAutofit/>
          </a:bodyPr>
          <a:lstStyle>
            <a:lvl1pPr marL="0" indent="0" algn="l" defTabSz="914400" rtl="0" eaLnBrk="1" latinLnBrk="0" hangingPunct="1">
              <a:lnSpc>
                <a:spcPct val="100000"/>
              </a:lnSpc>
              <a:spcBef>
                <a:spcPts val="0"/>
              </a:spcBef>
              <a:buFont typeface="Arial" panose="020B0604020202020204" pitchFamily="34" charset="0"/>
              <a:buNone/>
              <a:defRPr sz="2000" b="0" i="0" kern="1200">
                <a:solidFill>
                  <a:srgbClr val="012169"/>
                </a:solidFill>
                <a:latin typeface="+mn-lt"/>
                <a:ea typeface="+mn-ea"/>
                <a:cs typeface="Calibri" panose="020F0502020204030204" pitchFamily="34" charset="0"/>
              </a:defRPr>
            </a:lvl1pPr>
            <a:lvl2pPr marL="290513" indent="-163513" algn="l" defTabSz="914400" rtl="0" eaLnBrk="1" latinLnBrk="0" hangingPunct="1">
              <a:lnSpc>
                <a:spcPct val="100000"/>
              </a:lnSpc>
              <a:spcBef>
                <a:spcPts val="500"/>
              </a:spcBef>
              <a:buFont typeface="Courier New" panose="02070309020205020404" pitchFamily="49" charset="0"/>
              <a:buChar char="o"/>
              <a:tabLst/>
              <a:defRPr sz="1400" b="1" kern="1200">
                <a:solidFill>
                  <a:srgbClr val="012169"/>
                </a:solidFill>
                <a:latin typeface="+mn-lt"/>
                <a:ea typeface="+mn-ea"/>
                <a:cs typeface="Calibri" panose="020F0502020204030204" pitchFamily="34" charset="0"/>
              </a:defRPr>
            </a:lvl2pPr>
            <a:lvl3pPr marL="523875" indent="-163513" algn="l" defTabSz="914400" rtl="0" eaLnBrk="1" latinLnBrk="0" hangingPunct="1">
              <a:lnSpc>
                <a:spcPct val="100000"/>
              </a:lnSpc>
              <a:spcBef>
                <a:spcPts val="500"/>
              </a:spcBef>
              <a:buFont typeface="Wingdings" pitchFamily="2" charset="2"/>
              <a:buChar char="§"/>
              <a:tabLst/>
              <a:defRPr sz="1400" kern="1200">
                <a:solidFill>
                  <a:srgbClr val="012169"/>
                </a:solidFill>
                <a:latin typeface="+mn-lt"/>
                <a:ea typeface="+mn-ea"/>
                <a:cs typeface="Calibri" panose="020F0502020204030204" pitchFamily="34" charset="0"/>
              </a:defRPr>
            </a:lvl3pPr>
            <a:lvl4pPr marL="744538" indent="-163513" algn="l" defTabSz="914400" rtl="0" eaLnBrk="1" latinLnBrk="0" hangingPunct="1">
              <a:lnSpc>
                <a:spcPct val="100000"/>
              </a:lnSpc>
              <a:spcBef>
                <a:spcPts val="500"/>
              </a:spcBef>
              <a:buFont typeface="Arial" panose="020B0604020202020204" pitchFamily="34" charset="0"/>
              <a:buChar char="•"/>
              <a:tabLst/>
              <a:defRPr sz="1200" kern="1200">
                <a:solidFill>
                  <a:srgbClr val="012169"/>
                </a:solidFill>
                <a:latin typeface="+mn-lt"/>
                <a:ea typeface="+mn-ea"/>
                <a:cs typeface="Calibri" panose="020F0502020204030204"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kumimoji="0" lang="en-US" sz="1600" b="0" i="0" u="none" strike="noStrike" kern="1200" cap="none" spc="0" normalizeH="0" baseline="0" noProof="0" dirty="0">
                <a:ln>
                  <a:noFill/>
                </a:ln>
                <a:solidFill>
                  <a:srgbClr val="012169"/>
                </a:solidFill>
                <a:effectLst/>
                <a:uLnTx/>
                <a:uFillTx/>
                <a:latin typeface="Calibri"/>
                <a:ea typeface="+mn-ea"/>
                <a:cs typeface="Calibri" panose="020F0502020204030204" pitchFamily="34" charset="0"/>
              </a:rPr>
              <a:t>Our core values express what we expect of ourselves and each other. They are the foundation for everything we do at ADM.​</a:t>
            </a:r>
          </a:p>
        </p:txBody>
      </p:sp>
      <p:pic>
        <p:nvPicPr>
          <p:cNvPr id="14" name="Content Placeholder 7">
            <a:extLst>
              <a:ext uri="{FF2B5EF4-FFF2-40B4-BE49-F238E27FC236}">
                <a16:creationId xmlns:a16="http://schemas.microsoft.com/office/drawing/2014/main" id="{D0029766-EBC8-C5E1-2641-32B01961BC58}"/>
              </a:ext>
            </a:extLst>
          </p:cNvPr>
          <p:cNvPicPr>
            <a:picLocks noChangeAspect="1"/>
          </p:cNvPicPr>
          <p:nvPr/>
        </p:nvPicPr>
        <p:blipFill>
          <a:blip r:embed="rId2"/>
          <a:srcRect l="3957" t="24109" r="3133" b="33400"/>
          <a:stretch>
            <a:fillRect/>
          </a:stretch>
        </p:blipFill>
        <p:spPr>
          <a:xfrm>
            <a:off x="1466490" y="4016827"/>
            <a:ext cx="8862359" cy="1823865"/>
          </a:xfrm>
          <a:prstGeom prst="rect">
            <a:avLst/>
          </a:prstGeom>
          <a:noFill/>
        </p:spPr>
      </p:pic>
      <p:pic>
        <p:nvPicPr>
          <p:cNvPr id="2" name="Content Placeholder 7">
            <a:extLst>
              <a:ext uri="{FF2B5EF4-FFF2-40B4-BE49-F238E27FC236}">
                <a16:creationId xmlns:a16="http://schemas.microsoft.com/office/drawing/2014/main" id="{3296D54C-527A-2AA8-F1D0-80930633F2B9}"/>
              </a:ext>
            </a:extLst>
          </p:cNvPr>
          <p:cNvPicPr>
            <a:picLocks noChangeAspect="1"/>
          </p:cNvPicPr>
          <p:nvPr/>
        </p:nvPicPr>
        <p:blipFill>
          <a:blip r:embed="rId2"/>
          <a:srcRect l="3957" t="72319" r="3133" b="7068"/>
          <a:stretch>
            <a:fillRect/>
          </a:stretch>
        </p:blipFill>
        <p:spPr>
          <a:xfrm>
            <a:off x="1618890" y="5845627"/>
            <a:ext cx="8189139" cy="817559"/>
          </a:xfrm>
          <a:prstGeom prst="rect">
            <a:avLst/>
          </a:prstGeom>
          <a:noFill/>
        </p:spPr>
      </p:pic>
    </p:spTree>
    <p:extLst>
      <p:ext uri="{BB962C8B-B14F-4D97-AF65-F5344CB8AC3E}">
        <p14:creationId xmlns:p14="http://schemas.microsoft.com/office/powerpoint/2010/main" val="3693537011"/>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021D676-A4C8-EF55-273C-75BD694992B4}"/>
            </a:ext>
          </a:extLst>
        </p:cNvPr>
        <p:cNvGrpSpPr/>
        <p:nvPr/>
      </p:nvGrpSpPr>
      <p:grpSpPr>
        <a:xfrm>
          <a:off x="0" y="0"/>
          <a:ext cx="0" cy="0"/>
          <a:chOff x="0" y="0"/>
          <a:chExt cx="0" cy="0"/>
        </a:xfrm>
      </p:grpSpPr>
      <p:sp>
        <p:nvSpPr>
          <p:cNvPr id="3" name="Text Placeholder 2">
            <a:extLst>
              <a:ext uri="{FF2B5EF4-FFF2-40B4-BE49-F238E27FC236}">
                <a16:creationId xmlns:a16="http://schemas.microsoft.com/office/drawing/2014/main" id="{B7846F79-8A92-5B13-268F-BA3D88655A8E}"/>
              </a:ext>
            </a:extLst>
          </p:cNvPr>
          <p:cNvSpPr>
            <a:spLocks noGrp="1"/>
          </p:cNvSpPr>
          <p:nvPr>
            <p:ph type="body" sz="quarter" idx="29"/>
          </p:nvPr>
        </p:nvSpPr>
        <p:spPr>
          <a:xfrm>
            <a:off x="350093" y="652001"/>
            <a:ext cx="9305184" cy="441563"/>
          </a:xfrm>
        </p:spPr>
        <p:txBody>
          <a:bodyPr/>
          <a:lstStyle/>
          <a:p>
            <a:pPr lvl="0"/>
            <a:r>
              <a:rPr lang="en-US" dirty="0">
                <a:solidFill>
                  <a:schemeClr val="accent1">
                    <a:lumMod val="75000"/>
                  </a:schemeClr>
                </a:solidFill>
              </a:rPr>
              <a:t>ADM’s Culture and Inclusion Vision and Strategy</a:t>
            </a:r>
            <a:endParaRPr lang="en-US" dirty="0"/>
          </a:p>
        </p:txBody>
      </p:sp>
      <p:sp>
        <p:nvSpPr>
          <p:cNvPr id="5" name="TextBox 4">
            <a:extLst>
              <a:ext uri="{FF2B5EF4-FFF2-40B4-BE49-F238E27FC236}">
                <a16:creationId xmlns:a16="http://schemas.microsoft.com/office/drawing/2014/main" id="{751FEEDC-6AD2-2763-37A9-675125562570}"/>
              </a:ext>
            </a:extLst>
          </p:cNvPr>
          <p:cNvSpPr txBox="1"/>
          <p:nvPr/>
        </p:nvSpPr>
        <p:spPr>
          <a:xfrm>
            <a:off x="350093" y="1254733"/>
            <a:ext cx="11341164" cy="369332"/>
          </a:xfrm>
          <a:prstGeom prst="rect">
            <a:avLst/>
          </a:prstGeom>
          <a:solidFill>
            <a:srgbClr val="012169"/>
          </a:solidFill>
        </p:spPr>
        <p:txBody>
          <a:bodyPr wrap="square" rtlCol="0">
            <a:sp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FFFFFF"/>
                </a:solidFill>
                <a:effectLst/>
                <a:uLnTx/>
                <a:uFillTx/>
                <a:latin typeface="Calibri"/>
                <a:ea typeface="+mn-ea"/>
                <a:cs typeface="+mn-cs"/>
              </a:rPr>
              <a:t>ADM’s vision is to have an inclusive culture with a diverse workforce where all colleagues globally feel they belong </a:t>
            </a:r>
          </a:p>
        </p:txBody>
      </p:sp>
      <p:sp>
        <p:nvSpPr>
          <p:cNvPr id="6" name="Speech Bubble: Rectangle with Corners Rounded 5">
            <a:extLst>
              <a:ext uri="{FF2B5EF4-FFF2-40B4-BE49-F238E27FC236}">
                <a16:creationId xmlns:a16="http://schemas.microsoft.com/office/drawing/2014/main" id="{A18E245D-0392-0654-B2F5-B199AA1BE108}"/>
              </a:ext>
            </a:extLst>
          </p:cNvPr>
          <p:cNvSpPr/>
          <p:nvPr/>
        </p:nvSpPr>
        <p:spPr>
          <a:xfrm>
            <a:off x="599485" y="1891012"/>
            <a:ext cx="3487028" cy="1645920"/>
          </a:xfrm>
          <a:prstGeom prst="wedgeRoundRectCallout">
            <a:avLst/>
          </a:prstGeom>
          <a:ln/>
        </p:spPr>
        <p:style>
          <a:lnRef idx="0">
            <a:schemeClr val="accent5"/>
          </a:lnRef>
          <a:fillRef idx="3">
            <a:schemeClr val="accent5"/>
          </a:fillRef>
          <a:effectRef idx="3">
            <a:schemeClr val="accent5"/>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Calibri"/>
                <a:ea typeface="+mn-ea"/>
                <a:cs typeface="+mn-cs"/>
              </a:rPr>
              <a:t>At ADM we bring together colleagues with many different backgrounds, perspectives and experiences and these global teams drive innovative thinking, growth and diversity of thought.</a:t>
            </a:r>
          </a:p>
        </p:txBody>
      </p:sp>
      <p:sp>
        <p:nvSpPr>
          <p:cNvPr id="7" name="Speech Bubble: Rectangle with Corners Rounded 6">
            <a:extLst>
              <a:ext uri="{FF2B5EF4-FFF2-40B4-BE49-F238E27FC236}">
                <a16:creationId xmlns:a16="http://schemas.microsoft.com/office/drawing/2014/main" id="{A36A2F26-8D31-2AD1-1808-C901F0B66229}"/>
              </a:ext>
            </a:extLst>
          </p:cNvPr>
          <p:cNvSpPr/>
          <p:nvPr/>
        </p:nvSpPr>
        <p:spPr>
          <a:xfrm>
            <a:off x="4256941" y="1877645"/>
            <a:ext cx="3487028" cy="1645920"/>
          </a:xfrm>
          <a:prstGeom prst="wedgeRoundRectCallout">
            <a:avLst/>
          </a:prstGeom>
          <a:ln/>
        </p:spPr>
        <p:style>
          <a:lnRef idx="0">
            <a:schemeClr val="accent3"/>
          </a:lnRef>
          <a:fillRef idx="3">
            <a:schemeClr val="accent3"/>
          </a:fillRef>
          <a:effectRef idx="3">
            <a:schemeClr val="accent3"/>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Calibri"/>
                <a:ea typeface="+mn-ea"/>
                <a:cs typeface="+mn-cs"/>
              </a:rPr>
              <a:t>At ADM we create and maintain a respectful culture in which all colleagues regardless of age, gender, race, ethnicity, national origin, religion, disability, sexual orientation and marital status are included and feel empowered to contribute fully to ADM’s success.</a:t>
            </a:r>
          </a:p>
        </p:txBody>
      </p:sp>
      <p:sp>
        <p:nvSpPr>
          <p:cNvPr id="8" name="Speech Bubble: Rectangle with Corners Rounded 7">
            <a:extLst>
              <a:ext uri="{FF2B5EF4-FFF2-40B4-BE49-F238E27FC236}">
                <a16:creationId xmlns:a16="http://schemas.microsoft.com/office/drawing/2014/main" id="{1C5E3484-31A5-91AB-DE87-13A129935A35}"/>
              </a:ext>
            </a:extLst>
          </p:cNvPr>
          <p:cNvSpPr/>
          <p:nvPr/>
        </p:nvSpPr>
        <p:spPr>
          <a:xfrm flipH="1">
            <a:off x="7903881" y="1887753"/>
            <a:ext cx="3521197" cy="1645920"/>
          </a:xfrm>
          <a:prstGeom prst="wedgeRoundRectCallout">
            <a:avLst/>
          </a:prstGeom>
          <a:ln/>
        </p:spPr>
        <p:style>
          <a:lnRef idx="0">
            <a:schemeClr val="accent2"/>
          </a:lnRef>
          <a:fillRef idx="3">
            <a:schemeClr val="accent2"/>
          </a:fillRef>
          <a:effectRef idx="3">
            <a:schemeClr val="accent2"/>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Calibri"/>
                <a:ea typeface="+mn-ea"/>
                <a:cs typeface="+mn-cs"/>
              </a:rPr>
              <a:t>Through the diversity and wide-ranging experience and backgrounds of ADM’s global workforce, we create a competitive advantage; we are actively building a global talent base to support strategic growth, to embrace technology, and to relate to the consumer of the future.</a:t>
            </a:r>
          </a:p>
        </p:txBody>
      </p:sp>
      <p:sp>
        <p:nvSpPr>
          <p:cNvPr id="10" name="TextBox 9">
            <a:extLst>
              <a:ext uri="{FF2B5EF4-FFF2-40B4-BE49-F238E27FC236}">
                <a16:creationId xmlns:a16="http://schemas.microsoft.com/office/drawing/2014/main" id="{C5240BDF-1FBB-B8F0-9532-C6DA0979679D}"/>
              </a:ext>
            </a:extLst>
          </p:cNvPr>
          <p:cNvSpPr txBox="1"/>
          <p:nvPr/>
        </p:nvSpPr>
        <p:spPr>
          <a:xfrm>
            <a:off x="339208" y="4664752"/>
            <a:ext cx="11209563" cy="646331"/>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12169"/>
                </a:solidFill>
                <a:effectLst/>
                <a:uLnTx/>
                <a:uFillTx/>
                <a:latin typeface="Calibri"/>
                <a:ea typeface="+mn-ea"/>
                <a:cs typeface="+mn-cs"/>
              </a:rPr>
              <a:t>Whether we lead people or projects, we all have the ability to make a positive impact on our culture by setting an example and modeling these behaviors.</a:t>
            </a:r>
          </a:p>
        </p:txBody>
      </p:sp>
      <p:sp>
        <p:nvSpPr>
          <p:cNvPr id="16" name="TextBox 15">
            <a:extLst>
              <a:ext uri="{FF2B5EF4-FFF2-40B4-BE49-F238E27FC236}">
                <a16:creationId xmlns:a16="http://schemas.microsoft.com/office/drawing/2014/main" id="{CDD083E8-9C24-C75F-D7FD-17AFB6CD0CFC}"/>
              </a:ext>
            </a:extLst>
          </p:cNvPr>
          <p:cNvSpPr txBox="1"/>
          <p:nvPr/>
        </p:nvSpPr>
        <p:spPr>
          <a:xfrm>
            <a:off x="481693" y="5452434"/>
            <a:ext cx="9827078" cy="1477328"/>
          </a:xfrm>
          <a:prstGeom prst="rect">
            <a:avLst/>
          </a:prstGeom>
          <a:noFill/>
        </p:spPr>
        <p:txBody>
          <a:bodyPr wrap="square" numCol="2">
            <a:spAutoFit/>
          </a:bodyPr>
          <a:lstStyle/>
          <a:p>
            <a:pPr marL="457200" marR="0" lvl="0" indent="-45720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800" b="0" i="0" u="none" strike="noStrike" kern="1200" cap="none" spc="0" normalizeH="0" baseline="0" noProof="0" dirty="0">
                <a:ln>
                  <a:noFill/>
                </a:ln>
                <a:solidFill>
                  <a:srgbClr val="012169"/>
                </a:solidFill>
                <a:effectLst/>
                <a:uLnTx/>
                <a:uFillTx/>
                <a:latin typeface="Calibri"/>
                <a:ea typeface="+mn-ea"/>
                <a:cs typeface="+mn-cs"/>
              </a:rPr>
              <a:t>We are owners.</a:t>
            </a:r>
          </a:p>
          <a:p>
            <a:pPr marL="457200" marR="0" lvl="0" indent="-45720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800" b="0" i="0" u="none" strike="noStrike" kern="1200" cap="none" spc="0" normalizeH="0" baseline="0" noProof="0" dirty="0">
                <a:ln>
                  <a:noFill/>
                </a:ln>
                <a:solidFill>
                  <a:srgbClr val="012169"/>
                </a:solidFill>
                <a:effectLst/>
                <a:uLnTx/>
                <a:uFillTx/>
                <a:latin typeface="Calibri"/>
                <a:ea typeface="+mn-ea"/>
                <a:cs typeface="+mn-cs"/>
              </a:rPr>
              <a:t>We continuously learn. </a:t>
            </a:r>
          </a:p>
          <a:p>
            <a:pPr marL="457200" marR="0" lvl="0" indent="-45720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800" b="0" i="0" u="none" strike="noStrike" kern="1200" cap="none" spc="0" normalizeH="0" baseline="0" noProof="0" dirty="0">
                <a:ln>
                  <a:noFill/>
                </a:ln>
                <a:solidFill>
                  <a:srgbClr val="012169"/>
                </a:solidFill>
                <a:effectLst/>
                <a:uLnTx/>
                <a:uFillTx/>
                <a:latin typeface="Calibri"/>
                <a:ea typeface="+mn-ea"/>
                <a:cs typeface="+mn-cs"/>
              </a:rPr>
              <a:t>We help each other thrive.</a:t>
            </a:r>
          </a:p>
          <a:p>
            <a:pPr marL="457200" marR="0" lvl="0" indent="-45720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kumimoji="0" lang="en-US" sz="1800" b="0" i="0" u="none" strike="noStrike" kern="1200" cap="none" spc="0" normalizeH="0" baseline="0" noProof="0" dirty="0">
              <a:ln>
                <a:noFill/>
              </a:ln>
              <a:solidFill>
                <a:srgbClr val="012169"/>
              </a:solidFill>
              <a:effectLst/>
              <a:uLnTx/>
              <a:uFillTx/>
              <a:latin typeface="Calibri"/>
              <a:ea typeface="+mn-ea"/>
              <a:cs typeface="+mn-cs"/>
            </a:endParaRPr>
          </a:p>
          <a:p>
            <a:pPr marL="457200" marR="0" lvl="0" indent="-45720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kumimoji="0" lang="en-US" sz="1800" b="0" i="0" u="none" strike="noStrike" kern="1200" cap="none" spc="0" normalizeH="0" baseline="0" noProof="0" dirty="0">
              <a:ln>
                <a:noFill/>
              </a:ln>
              <a:solidFill>
                <a:srgbClr val="012169"/>
              </a:solidFill>
              <a:effectLst/>
              <a:uLnTx/>
              <a:uFillTx/>
              <a:latin typeface="Calibri"/>
              <a:ea typeface="+mn-ea"/>
              <a:cs typeface="+mn-cs"/>
            </a:endParaRPr>
          </a:p>
          <a:p>
            <a:pPr marL="457200" marR="0" lvl="0" indent="-45720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800" b="0" i="0" u="none" strike="noStrike" kern="1200" cap="none" spc="0" normalizeH="0" baseline="0" noProof="0" dirty="0">
                <a:ln>
                  <a:noFill/>
                </a:ln>
                <a:solidFill>
                  <a:srgbClr val="012169"/>
                </a:solidFill>
                <a:effectLst/>
                <a:uLnTx/>
                <a:uFillTx/>
                <a:latin typeface="Calibri"/>
                <a:ea typeface="+mn-ea"/>
                <a:cs typeface="+mn-cs"/>
              </a:rPr>
              <a:t>We create a safe and inclusive environment.</a:t>
            </a:r>
          </a:p>
          <a:p>
            <a:pPr marL="457200" marR="0" lvl="0" indent="-45720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800" b="0" i="0" u="none" strike="noStrike" kern="1200" cap="none" spc="0" normalizeH="0" baseline="0" noProof="0" dirty="0">
                <a:ln>
                  <a:noFill/>
                </a:ln>
                <a:solidFill>
                  <a:srgbClr val="012169"/>
                </a:solidFill>
                <a:effectLst/>
                <a:uLnTx/>
                <a:uFillTx/>
                <a:latin typeface="Calibri"/>
                <a:ea typeface="+mn-ea"/>
                <a:cs typeface="+mn-cs"/>
              </a:rPr>
              <a:t>We act with integrity.</a:t>
            </a:r>
          </a:p>
        </p:txBody>
      </p:sp>
      <p:sp>
        <p:nvSpPr>
          <p:cNvPr id="17" name="Text Placeholder 2">
            <a:extLst>
              <a:ext uri="{FF2B5EF4-FFF2-40B4-BE49-F238E27FC236}">
                <a16:creationId xmlns:a16="http://schemas.microsoft.com/office/drawing/2014/main" id="{810324FA-558C-BC98-5413-227BE0DBA44B}"/>
              </a:ext>
            </a:extLst>
          </p:cNvPr>
          <p:cNvSpPr txBox="1">
            <a:spLocks/>
          </p:cNvSpPr>
          <p:nvPr/>
        </p:nvSpPr>
        <p:spPr>
          <a:xfrm>
            <a:off x="339208" y="4091888"/>
            <a:ext cx="5729702" cy="441563"/>
          </a:xfrm>
          <a:prstGeom prst="rect">
            <a:avLst/>
          </a:prstGeom>
        </p:spPr>
        <p:txBody>
          <a:bodyPr wrap="square" lIns="0" tIns="0" rIns="0" bIns="0">
            <a:noAutofit/>
          </a:bodyPr>
          <a:lstStyle>
            <a:lvl1pPr marL="0" indent="0" algn="l" defTabSz="914400" rtl="0" eaLnBrk="1" latinLnBrk="0" hangingPunct="1">
              <a:lnSpc>
                <a:spcPct val="100000"/>
              </a:lnSpc>
              <a:spcBef>
                <a:spcPts val="0"/>
              </a:spcBef>
              <a:buFont typeface="Arial" panose="020B0604020202020204" pitchFamily="34" charset="0"/>
              <a:buNone/>
              <a:defRPr sz="2800" b="1" i="0" kern="1200">
                <a:solidFill>
                  <a:srgbClr val="012169"/>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kumimoji="0" lang="en-US" sz="2800" b="1" i="0" u="none" strike="noStrike" kern="1200" cap="none" spc="0" normalizeH="0" baseline="0" noProof="0" dirty="0">
                <a:ln>
                  <a:noFill/>
                </a:ln>
                <a:solidFill>
                  <a:srgbClr val="012169"/>
                </a:solidFill>
                <a:effectLst/>
                <a:uLnTx/>
                <a:uFillTx/>
                <a:latin typeface="Sitka Heading"/>
                <a:ea typeface="+mn-ea"/>
                <a:cs typeface="+mn-cs"/>
              </a:rPr>
              <a:t>Our Leadership Behaviors</a:t>
            </a:r>
          </a:p>
        </p:txBody>
      </p:sp>
    </p:spTree>
    <p:extLst>
      <p:ext uri="{BB962C8B-B14F-4D97-AF65-F5344CB8AC3E}">
        <p14:creationId xmlns:p14="http://schemas.microsoft.com/office/powerpoint/2010/main" val="3396538200"/>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0B63809-5B7D-975D-2D55-1EE7683BEB7D}"/>
            </a:ext>
          </a:extLst>
        </p:cNvPr>
        <p:cNvGrpSpPr/>
        <p:nvPr/>
      </p:nvGrpSpPr>
      <p:grpSpPr>
        <a:xfrm>
          <a:off x="0" y="0"/>
          <a:ext cx="0" cy="0"/>
          <a:chOff x="0" y="0"/>
          <a:chExt cx="0" cy="0"/>
        </a:xfrm>
      </p:grpSpPr>
      <p:sp>
        <p:nvSpPr>
          <p:cNvPr id="9" name="Text Placeholder 8">
            <a:extLst>
              <a:ext uri="{FF2B5EF4-FFF2-40B4-BE49-F238E27FC236}">
                <a16:creationId xmlns:a16="http://schemas.microsoft.com/office/drawing/2014/main" id="{921ED6D2-84D4-BD32-943B-6BB9A296027D}"/>
              </a:ext>
            </a:extLst>
          </p:cNvPr>
          <p:cNvSpPr>
            <a:spLocks noGrp="1"/>
          </p:cNvSpPr>
          <p:nvPr>
            <p:ph type="body" sz="quarter" idx="23"/>
          </p:nvPr>
        </p:nvSpPr>
        <p:spPr>
          <a:xfrm>
            <a:off x="6437009" y="1307352"/>
            <a:ext cx="5406580" cy="5198426"/>
          </a:xfrm>
        </p:spPr>
        <p:txBody>
          <a:bodyPr/>
          <a:lstStyle/>
          <a:p>
            <a:pPr algn="just"/>
            <a:r>
              <a:rPr lang="en-GB" sz="1600" dirty="0"/>
              <a:t>Since April 2017, organisations with over 250 employees have been required to report annually on their gender pay gap.</a:t>
            </a:r>
          </a:p>
          <a:p>
            <a:pPr algn="just"/>
            <a:endParaRPr lang="en-GB" sz="1600" dirty="0"/>
          </a:p>
          <a:p>
            <a:pPr algn="just"/>
            <a:r>
              <a:rPr lang="en-GB" sz="1600" dirty="0"/>
              <a:t>The gender pay gap reflects the difference in average hourly earnings between women and men across the workforce, expressed as a percentage of men’s earnings. It provides a high-level view of gender pay balance and workforce representation within an organisation.</a:t>
            </a:r>
          </a:p>
          <a:p>
            <a:pPr algn="just"/>
            <a:endParaRPr lang="en-GB" sz="1600" dirty="0"/>
          </a:p>
          <a:p>
            <a:pPr algn="just"/>
            <a:r>
              <a:rPr lang="en-GB" sz="1600" dirty="0"/>
              <a:t>The gender pay gap is not the same as equal pay, which is a legal requirement ensuring men and women performing equal work receive equal pay. ADM Milling complies with this legislation.</a:t>
            </a:r>
          </a:p>
          <a:p>
            <a:pPr algn="just"/>
            <a:endParaRPr lang="en-GB" sz="1600" dirty="0"/>
          </a:p>
          <a:p>
            <a:pPr algn="just"/>
            <a:r>
              <a:rPr lang="en-GB" sz="1600" dirty="0">
                <a:ea typeface="Calibri" panose="020F0502020204030204" pitchFamily="34" charset="0"/>
                <a:cs typeface="Helvetica" panose="020B0604020202020204" pitchFamily="34" charset="0"/>
              </a:rPr>
              <a:t>ADM established its UK Milling operation, ADM Milling LTD, (“ADM Milling”) in 1999. ADM Milling manufactures flour and animal feed and has a head office in Chelmsford, Essex, as well as six wheat flour mills located around the UK, including a Technical Centre in Avonmouth near Bristol, England. </a:t>
            </a:r>
          </a:p>
          <a:p>
            <a:endParaRPr lang="en-GB" sz="1600" dirty="0"/>
          </a:p>
        </p:txBody>
      </p:sp>
      <p:sp>
        <p:nvSpPr>
          <p:cNvPr id="7" name="Text Placeholder 6">
            <a:extLst>
              <a:ext uri="{FF2B5EF4-FFF2-40B4-BE49-F238E27FC236}">
                <a16:creationId xmlns:a16="http://schemas.microsoft.com/office/drawing/2014/main" id="{A5699959-2990-C3F0-9BAA-992EA3D3C357}"/>
              </a:ext>
            </a:extLst>
          </p:cNvPr>
          <p:cNvSpPr>
            <a:spLocks noGrp="1"/>
          </p:cNvSpPr>
          <p:nvPr>
            <p:ph type="body" sz="quarter" idx="20"/>
          </p:nvPr>
        </p:nvSpPr>
        <p:spPr>
          <a:xfrm>
            <a:off x="6438030" y="652001"/>
            <a:ext cx="5406497" cy="545428"/>
          </a:xfrm>
        </p:spPr>
        <p:txBody>
          <a:bodyPr/>
          <a:lstStyle/>
          <a:p>
            <a:pPr lvl="0"/>
            <a:r>
              <a:rPr lang="en-GB" dirty="0"/>
              <a:t>Gender Pay Gap Requirements</a:t>
            </a:r>
            <a:endParaRPr lang="en-US" dirty="0"/>
          </a:p>
        </p:txBody>
      </p:sp>
      <p:pic>
        <p:nvPicPr>
          <p:cNvPr id="11" name="Picture Placeholder 10">
            <a:extLst>
              <a:ext uri="{FF2B5EF4-FFF2-40B4-BE49-F238E27FC236}">
                <a16:creationId xmlns:a16="http://schemas.microsoft.com/office/drawing/2014/main" id="{983D2826-8C45-323F-435D-A1EA3F5AA3BE}"/>
              </a:ext>
            </a:extLst>
          </p:cNvPr>
          <p:cNvPicPr>
            <a:picLocks noGrp="1" noChangeAspect="1"/>
          </p:cNvPicPr>
          <p:nvPr>
            <p:ph type="pic" sz="quarter" idx="22"/>
          </p:nvPr>
        </p:nvPicPr>
        <p:blipFill>
          <a:blip r:embed="rId2" cstate="email">
            <a:extLst>
              <a:ext uri="{28A0092B-C50C-407E-A947-70E740481C1C}">
                <a14:useLocalDpi xmlns:a14="http://schemas.microsoft.com/office/drawing/2010/main"/>
              </a:ext>
            </a:extLst>
          </a:blip>
          <a:srcRect/>
          <a:stretch>
            <a:fillRect/>
          </a:stretch>
        </p:blipFill>
        <p:spPr/>
      </p:pic>
    </p:spTree>
    <p:extLst>
      <p:ext uri="{BB962C8B-B14F-4D97-AF65-F5344CB8AC3E}">
        <p14:creationId xmlns:p14="http://schemas.microsoft.com/office/powerpoint/2010/main" val="3354677193"/>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Placeholder 6">
            <a:extLst>
              <a:ext uri="{FF2B5EF4-FFF2-40B4-BE49-F238E27FC236}">
                <a16:creationId xmlns:a16="http://schemas.microsoft.com/office/drawing/2014/main" id="{229784B8-DCBC-F9A6-615E-B0931458488A}"/>
              </a:ext>
            </a:extLst>
          </p:cNvPr>
          <p:cNvPicPr>
            <a:picLocks noGrp="1" noChangeAspect="1"/>
          </p:cNvPicPr>
          <p:nvPr>
            <p:ph type="pic" sz="quarter" idx="23"/>
          </p:nvPr>
        </p:nvPicPr>
        <p:blipFill>
          <a:blip r:embed="rId2"/>
          <a:srcRect/>
          <a:stretch/>
        </p:blipFill>
        <p:spPr/>
      </p:pic>
      <p:sp>
        <p:nvSpPr>
          <p:cNvPr id="3" name="Text Placeholder 2">
            <a:extLst>
              <a:ext uri="{FF2B5EF4-FFF2-40B4-BE49-F238E27FC236}">
                <a16:creationId xmlns:a16="http://schemas.microsoft.com/office/drawing/2014/main" id="{E57FBEF3-52B3-F81D-F0FC-22193321D44C}"/>
              </a:ext>
            </a:extLst>
          </p:cNvPr>
          <p:cNvSpPr>
            <a:spLocks noGrp="1"/>
          </p:cNvSpPr>
          <p:nvPr>
            <p:ph type="body" sz="quarter" idx="29"/>
          </p:nvPr>
        </p:nvSpPr>
        <p:spPr>
          <a:xfrm>
            <a:off x="350697" y="652001"/>
            <a:ext cx="8825960" cy="376699"/>
          </a:xfrm>
        </p:spPr>
        <p:txBody>
          <a:bodyPr/>
          <a:lstStyle/>
          <a:p>
            <a:pPr lvl="0"/>
            <a:r>
              <a:rPr lang="en-GB" dirty="0"/>
              <a:t>ADM Milling Workforce Demographics </a:t>
            </a:r>
            <a:endParaRPr lang="en-US" dirty="0"/>
          </a:p>
        </p:txBody>
      </p:sp>
      <p:sp>
        <p:nvSpPr>
          <p:cNvPr id="5" name="Text Placeholder 4">
            <a:extLst>
              <a:ext uri="{FF2B5EF4-FFF2-40B4-BE49-F238E27FC236}">
                <a16:creationId xmlns:a16="http://schemas.microsoft.com/office/drawing/2014/main" id="{CC7708B0-FE88-ADC9-6232-2D8AA2434992}"/>
              </a:ext>
            </a:extLst>
          </p:cNvPr>
          <p:cNvSpPr>
            <a:spLocks noGrp="1"/>
          </p:cNvSpPr>
          <p:nvPr>
            <p:ph type="body" sz="quarter" idx="41"/>
          </p:nvPr>
        </p:nvSpPr>
        <p:spPr>
          <a:xfrm>
            <a:off x="350093" y="1434209"/>
            <a:ext cx="4958886" cy="4920070"/>
          </a:xfrm>
        </p:spPr>
        <p:txBody>
          <a:bodyPr/>
          <a:lstStyle/>
          <a:p>
            <a:pPr algn="just"/>
            <a:r>
              <a:rPr lang="en-GB" sz="1600" dirty="0">
                <a:ea typeface="Calibri" panose="020F0502020204030204" pitchFamily="34" charset="0"/>
                <a:cs typeface="Times New Roman" panose="02020603050405020304" pitchFamily="18" charset="0"/>
              </a:rPr>
              <a:t>ADM Milling’s workforce is made up of </a:t>
            </a:r>
            <a:r>
              <a:rPr lang="en-GB" sz="1600" b="1" dirty="0">
                <a:ea typeface="Calibri" panose="020F0502020204030204" pitchFamily="34" charset="0"/>
                <a:cs typeface="Times New Roman" panose="02020603050405020304" pitchFamily="18" charset="0"/>
              </a:rPr>
              <a:t>82% of men </a:t>
            </a:r>
            <a:r>
              <a:rPr lang="en-GB" sz="1600" dirty="0">
                <a:ea typeface="Calibri" panose="020F0502020204030204" pitchFamily="34" charset="0"/>
                <a:cs typeface="Times New Roman" panose="02020603050405020304" pitchFamily="18" charset="0"/>
              </a:rPr>
              <a:t>and </a:t>
            </a:r>
            <a:r>
              <a:rPr lang="en-GB" sz="1600" b="1" dirty="0">
                <a:ea typeface="Calibri" panose="020F0502020204030204" pitchFamily="34" charset="0"/>
                <a:cs typeface="Times New Roman" panose="02020603050405020304" pitchFamily="18" charset="0"/>
              </a:rPr>
              <a:t>18% women</a:t>
            </a:r>
            <a:r>
              <a:rPr lang="en-GB" sz="1600" dirty="0">
                <a:ea typeface="Calibri" panose="020F0502020204030204" pitchFamily="34" charset="0"/>
                <a:cs typeface="Times New Roman" panose="02020603050405020304" pitchFamily="18" charset="0"/>
              </a:rPr>
              <a:t>.  </a:t>
            </a:r>
          </a:p>
          <a:p>
            <a:pPr algn="just"/>
            <a:endParaRPr lang="en-GB" sz="1600" dirty="0">
              <a:ea typeface="Calibri" panose="020F0502020204030204" pitchFamily="34" charset="0"/>
              <a:cs typeface="Times New Roman" panose="02020603050405020304" pitchFamily="18" charset="0"/>
            </a:endParaRPr>
          </a:p>
          <a:p>
            <a:pPr algn="just"/>
            <a:r>
              <a:rPr lang="en-GB" sz="1600" dirty="0"/>
              <a:t>Many operational roles in manufacturing and distribution—such as operators, millers and drivers—are mainly held by men and offer additional earning opportunities through shift allowances and premium payments for additional hours.</a:t>
            </a:r>
          </a:p>
          <a:p>
            <a:pPr algn="just"/>
            <a:endParaRPr lang="en-GB" sz="1600" dirty="0"/>
          </a:p>
          <a:p>
            <a:pPr algn="just"/>
            <a:r>
              <a:rPr lang="en-GB" sz="1600" dirty="0"/>
              <a:t>While progress has been made in recruiting female drivers and operatives, attracting women to these roles remains challenging. Most female employees work in administrative, support, management and technical roles, which typically offer fewer opportunities to earn beyond base pay.</a:t>
            </a:r>
          </a:p>
          <a:p>
            <a:pPr algn="just"/>
            <a:endParaRPr lang="en-GB" sz="1800" dirty="0"/>
          </a:p>
        </p:txBody>
      </p:sp>
    </p:spTree>
    <p:extLst>
      <p:ext uri="{BB962C8B-B14F-4D97-AF65-F5344CB8AC3E}">
        <p14:creationId xmlns:p14="http://schemas.microsoft.com/office/powerpoint/2010/main" val="1466712968"/>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EEE8659-B4CB-CC40-4668-4D0A904544EB}"/>
            </a:ext>
          </a:extLst>
        </p:cNvPr>
        <p:cNvGrpSpPr/>
        <p:nvPr/>
      </p:nvGrpSpPr>
      <p:grpSpPr>
        <a:xfrm>
          <a:off x="0" y="0"/>
          <a:ext cx="0" cy="0"/>
          <a:chOff x="0" y="0"/>
          <a:chExt cx="0" cy="0"/>
        </a:xfrm>
      </p:grpSpPr>
      <p:pic>
        <p:nvPicPr>
          <p:cNvPr id="11" name="Picture Placeholder 10">
            <a:extLst>
              <a:ext uri="{FF2B5EF4-FFF2-40B4-BE49-F238E27FC236}">
                <a16:creationId xmlns:a16="http://schemas.microsoft.com/office/drawing/2014/main" id="{1912423C-4A14-E5DA-FCEA-47FF7DAF596E}"/>
              </a:ext>
            </a:extLst>
          </p:cNvPr>
          <p:cNvPicPr>
            <a:picLocks noGrp="1" noChangeAspect="1"/>
          </p:cNvPicPr>
          <p:nvPr>
            <p:ph type="pic" sz="quarter" idx="23"/>
          </p:nvPr>
        </p:nvPicPr>
        <p:blipFill>
          <a:blip r:embed="rId2" cstate="email">
            <a:extLst>
              <a:ext uri="{28A0092B-C50C-407E-A947-70E740481C1C}">
                <a14:useLocalDpi xmlns:a14="http://schemas.microsoft.com/office/drawing/2010/main"/>
              </a:ext>
            </a:extLst>
          </a:blip>
          <a:srcRect/>
          <a:stretch>
            <a:fillRect/>
          </a:stretch>
        </p:blipFill>
        <p:spPr>
          <a:xfrm>
            <a:off x="5944734" y="3614738"/>
            <a:ext cx="4970462" cy="2720975"/>
          </a:xfrm>
        </p:spPr>
      </p:pic>
      <p:sp>
        <p:nvSpPr>
          <p:cNvPr id="3" name="Text Placeholder 2">
            <a:extLst>
              <a:ext uri="{FF2B5EF4-FFF2-40B4-BE49-F238E27FC236}">
                <a16:creationId xmlns:a16="http://schemas.microsoft.com/office/drawing/2014/main" id="{375B52B3-08EF-1592-E888-31DA5A6B4FAA}"/>
              </a:ext>
            </a:extLst>
          </p:cNvPr>
          <p:cNvSpPr>
            <a:spLocks noGrp="1"/>
          </p:cNvSpPr>
          <p:nvPr>
            <p:ph type="body" sz="quarter" idx="41"/>
          </p:nvPr>
        </p:nvSpPr>
        <p:spPr>
          <a:xfrm>
            <a:off x="360977" y="1301245"/>
            <a:ext cx="5184417" cy="5046268"/>
          </a:xfrm>
        </p:spPr>
        <p:txBody>
          <a:bodyPr/>
          <a:lstStyle/>
          <a:p>
            <a:pPr algn="just"/>
            <a:r>
              <a:rPr lang="en-GB" sz="1800" b="1" dirty="0"/>
              <a:t>Gender Pay Gap</a:t>
            </a:r>
            <a:endParaRPr lang="en-GB" sz="1800" dirty="0"/>
          </a:p>
          <a:p>
            <a:pPr algn="just"/>
            <a:r>
              <a:rPr lang="en-GB" sz="1800" dirty="0"/>
              <a:t>Between 2020 and 2025, ADM Milling has seen a consistent reduction in its gender pay gap. The mean gender pay gap has decreased from </a:t>
            </a:r>
            <a:r>
              <a:rPr lang="en-GB" sz="1800" b="1" dirty="0"/>
              <a:t>11.48%</a:t>
            </a:r>
            <a:r>
              <a:rPr lang="en-GB" sz="1800" dirty="0"/>
              <a:t> in 2020 to </a:t>
            </a:r>
            <a:r>
              <a:rPr lang="en-GB" sz="1800" b="1" dirty="0"/>
              <a:t>5.80% </a:t>
            </a:r>
            <a:r>
              <a:rPr lang="en-GB" sz="1800" dirty="0"/>
              <a:t>in 2025, while the median gap has reduced from </a:t>
            </a:r>
            <a:r>
              <a:rPr lang="en-GB" sz="1800" b="1" dirty="0"/>
              <a:t>18.89% </a:t>
            </a:r>
            <a:r>
              <a:rPr lang="en-GB" sz="1800" dirty="0"/>
              <a:t>to </a:t>
            </a:r>
            <a:r>
              <a:rPr lang="en-GB" sz="1800" b="1" dirty="0"/>
              <a:t>10.37% </a:t>
            </a:r>
            <a:r>
              <a:rPr lang="en-GB" sz="1800" dirty="0"/>
              <a:t>over the same period. </a:t>
            </a:r>
          </a:p>
          <a:p>
            <a:pPr algn="just"/>
            <a:endParaRPr lang="en-GB" sz="1800" dirty="0"/>
          </a:p>
          <a:p>
            <a:pPr algn="just"/>
            <a:r>
              <a:rPr lang="en-GB" sz="1800" dirty="0"/>
              <a:t>This downward trend indicates continued progress in improving pay balance across the organisation.</a:t>
            </a:r>
          </a:p>
          <a:p>
            <a:pPr algn="just"/>
            <a:endParaRPr lang="en-GB" sz="1800" dirty="0"/>
          </a:p>
          <a:p>
            <a:pPr algn="just"/>
            <a:r>
              <a:rPr lang="en-GB" sz="1800" dirty="0"/>
              <a:t>The difference between the mean and median figures reflects the distribution of roles across the workforce, with a higher proportion of men in senior and operational roles that attract higher levels of pay and additional allowances.  This remains a focus for improvement. </a:t>
            </a:r>
          </a:p>
          <a:p>
            <a:pPr algn="just"/>
            <a:endParaRPr lang="en-GB" dirty="0"/>
          </a:p>
        </p:txBody>
      </p:sp>
      <p:sp>
        <p:nvSpPr>
          <p:cNvPr id="5" name="Text Placeholder 4">
            <a:extLst>
              <a:ext uri="{FF2B5EF4-FFF2-40B4-BE49-F238E27FC236}">
                <a16:creationId xmlns:a16="http://schemas.microsoft.com/office/drawing/2014/main" id="{388E2116-A7F7-09EE-EC90-DAE0BC5E01A5}"/>
              </a:ext>
            </a:extLst>
          </p:cNvPr>
          <p:cNvSpPr>
            <a:spLocks noGrp="1"/>
          </p:cNvSpPr>
          <p:nvPr>
            <p:ph type="body" sz="quarter" idx="29"/>
          </p:nvPr>
        </p:nvSpPr>
        <p:spPr/>
        <p:txBody>
          <a:bodyPr/>
          <a:lstStyle/>
          <a:p>
            <a:pPr lvl="0"/>
            <a:r>
              <a:rPr lang="en-GB" dirty="0"/>
              <a:t>ADM Milling’s Gender Pay Results</a:t>
            </a:r>
            <a:endParaRPr lang="en-US" dirty="0"/>
          </a:p>
        </p:txBody>
      </p:sp>
      <p:graphicFrame>
        <p:nvGraphicFramePr>
          <p:cNvPr id="7" name="Object 6">
            <a:extLst>
              <a:ext uri="{FF2B5EF4-FFF2-40B4-BE49-F238E27FC236}">
                <a16:creationId xmlns:a16="http://schemas.microsoft.com/office/drawing/2014/main" id="{64F19644-3A3C-29ED-E9EF-1BB4306A1608}"/>
              </a:ext>
            </a:extLst>
          </p:cNvPr>
          <p:cNvGraphicFramePr>
            <a:graphicFrameLocks noChangeAspect="1"/>
          </p:cNvGraphicFramePr>
          <p:nvPr/>
        </p:nvGraphicFramePr>
        <p:xfrm>
          <a:off x="6248400" y="482600"/>
          <a:ext cx="5603875" cy="2941638"/>
        </p:xfrm>
        <a:graphic>
          <a:graphicData uri="http://schemas.openxmlformats.org/presentationml/2006/ole">
            <mc:AlternateContent xmlns:mc="http://schemas.openxmlformats.org/markup-compatibility/2006">
              <mc:Choice xmlns:v="urn:schemas-microsoft-com:vml" Requires="v">
                <p:oleObj name="Worksheet" r:id="rId3" imgW="4762514" imgH="2152624" progId="Excel.Sheet.12">
                  <p:embed/>
                </p:oleObj>
              </mc:Choice>
              <mc:Fallback>
                <p:oleObj name="Worksheet" r:id="rId3" imgW="4762514" imgH="2152624" progId="Excel.Sheet.12">
                  <p:embed/>
                  <p:pic>
                    <p:nvPicPr>
                      <p:cNvPr id="7" name="Object 6">
                        <a:extLst>
                          <a:ext uri="{FF2B5EF4-FFF2-40B4-BE49-F238E27FC236}">
                            <a16:creationId xmlns:a16="http://schemas.microsoft.com/office/drawing/2014/main" id="{64F19644-3A3C-29ED-E9EF-1BB4306A1608}"/>
                          </a:ext>
                        </a:extLst>
                      </p:cNvPr>
                      <p:cNvPicPr/>
                      <p:nvPr/>
                    </p:nvPicPr>
                    <p:blipFill>
                      <a:blip r:embed="rId4"/>
                      <a:stretch>
                        <a:fillRect/>
                      </a:stretch>
                    </p:blipFill>
                    <p:spPr>
                      <a:xfrm>
                        <a:off x="6248400" y="482600"/>
                        <a:ext cx="5603875" cy="2941638"/>
                      </a:xfrm>
                      <a:prstGeom prst="rect">
                        <a:avLst/>
                      </a:prstGeom>
                    </p:spPr>
                  </p:pic>
                </p:oleObj>
              </mc:Fallback>
            </mc:AlternateContent>
          </a:graphicData>
        </a:graphic>
      </p:graphicFrame>
      <p:sp>
        <p:nvSpPr>
          <p:cNvPr id="14" name="Oval 13">
            <a:extLst>
              <a:ext uri="{FF2B5EF4-FFF2-40B4-BE49-F238E27FC236}">
                <a16:creationId xmlns:a16="http://schemas.microsoft.com/office/drawing/2014/main" id="{C4738B69-1ACC-A637-19A7-5E00CDF29632}"/>
              </a:ext>
            </a:extLst>
          </p:cNvPr>
          <p:cNvSpPr/>
          <p:nvPr/>
        </p:nvSpPr>
        <p:spPr>
          <a:xfrm>
            <a:off x="10423005" y="4965192"/>
            <a:ext cx="1592430" cy="1592430"/>
          </a:xfrm>
          <a:prstGeom prst="ellipse">
            <a:avLst/>
          </a:prstGeom>
          <a:solidFill>
            <a:srgbClr val="E9713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Calibri"/>
              <a:ea typeface="+mn-ea"/>
              <a:cs typeface="+mn-cs"/>
            </a:endParaRPr>
          </a:p>
        </p:txBody>
      </p:sp>
      <p:sp>
        <p:nvSpPr>
          <p:cNvPr id="13" name="TextBox 12">
            <a:extLst>
              <a:ext uri="{FF2B5EF4-FFF2-40B4-BE49-F238E27FC236}">
                <a16:creationId xmlns:a16="http://schemas.microsoft.com/office/drawing/2014/main" id="{AF0BC958-8634-BD93-9239-CDE1E0A7A964}"/>
              </a:ext>
            </a:extLst>
          </p:cNvPr>
          <p:cNvSpPr txBox="1"/>
          <p:nvPr/>
        </p:nvSpPr>
        <p:spPr>
          <a:xfrm>
            <a:off x="8581467" y="5138058"/>
            <a:ext cx="5275505" cy="1277273"/>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100" b="0" i="0" u="none" strike="noStrike" kern="1200" cap="none" spc="0" normalizeH="0" baseline="0" noProof="0" dirty="0">
                <a:ln>
                  <a:noFill/>
                </a:ln>
                <a:solidFill>
                  <a:srgbClr val="FFFFFF"/>
                </a:solidFill>
                <a:effectLst/>
                <a:uLnTx/>
                <a:uFillTx/>
                <a:latin typeface="Calibri"/>
                <a:ea typeface="+mn-ea"/>
                <a:cs typeface="+mn-cs"/>
              </a:rPr>
              <a:t>The data contained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100" b="0" i="0" u="none" strike="noStrike" kern="1200" cap="none" spc="0" normalizeH="0" baseline="0" noProof="0" dirty="0">
                <a:ln>
                  <a:noFill/>
                </a:ln>
                <a:solidFill>
                  <a:srgbClr val="FFFFFF"/>
                </a:solidFill>
                <a:effectLst/>
                <a:uLnTx/>
                <a:uFillTx/>
                <a:latin typeface="Calibri"/>
                <a:ea typeface="+mn-ea"/>
                <a:cs typeface="+mn-cs"/>
              </a:rPr>
              <a:t>in this report is</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100" b="0" i="0" u="none" strike="noStrike" kern="1200" cap="none" spc="0" normalizeH="0" baseline="0" noProof="0" dirty="0">
                <a:ln>
                  <a:noFill/>
                </a:ln>
                <a:solidFill>
                  <a:srgbClr val="FFFFFF"/>
                </a:solidFill>
                <a:effectLst/>
                <a:uLnTx/>
                <a:uFillTx/>
                <a:latin typeface="Calibri"/>
                <a:ea typeface="+mn-ea"/>
                <a:cs typeface="+mn-cs"/>
              </a:rPr>
              <a:t>based on a snapshot</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100" b="0" i="0" u="none" strike="noStrike" kern="1200" cap="none" spc="0" normalizeH="0" baseline="0" noProof="0" dirty="0">
                <a:ln>
                  <a:noFill/>
                </a:ln>
                <a:solidFill>
                  <a:srgbClr val="FFFFFF"/>
                </a:solidFill>
                <a:effectLst/>
                <a:uLnTx/>
                <a:uFillTx/>
                <a:latin typeface="Calibri"/>
                <a:ea typeface="+mn-ea"/>
                <a:cs typeface="+mn-cs"/>
              </a:rPr>
              <a:t>date of </a:t>
            </a:r>
            <a:r>
              <a:rPr kumimoji="0" lang="en-GB" sz="1100" b="1" i="1" u="none" strike="noStrike" kern="1200" cap="none" spc="0" normalizeH="0" baseline="0" noProof="0" dirty="0">
                <a:ln>
                  <a:noFill/>
                </a:ln>
                <a:solidFill>
                  <a:srgbClr val="FFFFFF"/>
                </a:solidFill>
                <a:effectLst/>
                <a:uLnTx/>
                <a:uFillTx/>
                <a:latin typeface="Calibri"/>
                <a:ea typeface="+mn-ea"/>
                <a:cs typeface="+mn-cs"/>
              </a:rPr>
              <a:t>5 April 2025</a:t>
            </a:r>
            <a:r>
              <a:rPr kumimoji="0" lang="en-GB" sz="1100" b="0" i="0" u="none" strike="noStrike" kern="1200" cap="none" spc="0" normalizeH="0" baseline="0" noProof="0" dirty="0">
                <a:ln>
                  <a:noFill/>
                </a:ln>
                <a:solidFill>
                  <a:srgbClr val="FFFFFF"/>
                </a:solidFill>
                <a:effectLst/>
                <a:uLnTx/>
                <a:uFillTx/>
                <a:latin typeface="Calibri"/>
                <a:ea typeface="+mn-ea"/>
                <a:cs typeface="+mn-cs"/>
              </a:rPr>
              <a:t>.</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100" b="0" i="0" u="none" strike="noStrike" kern="1200" cap="none" spc="0" normalizeH="0" baseline="0" noProof="0" dirty="0">
                <a:ln>
                  <a:noFill/>
                </a:ln>
                <a:solidFill>
                  <a:srgbClr val="FFFFFF"/>
                </a:solidFill>
                <a:effectLst/>
                <a:uLnTx/>
                <a:uFillTx/>
                <a:latin typeface="Calibri"/>
                <a:ea typeface="+mn-ea"/>
                <a:cs typeface="+mn-cs"/>
              </a:rPr>
              <a:t>As of this date ADM</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100" b="0" i="0" u="none" strike="noStrike" kern="1200" cap="none" spc="0" normalizeH="0" baseline="0" noProof="0" dirty="0">
                <a:ln>
                  <a:noFill/>
                </a:ln>
                <a:solidFill>
                  <a:srgbClr val="FFFFFF"/>
                </a:solidFill>
                <a:effectLst/>
                <a:uLnTx/>
                <a:uFillTx/>
                <a:latin typeface="Calibri"/>
                <a:ea typeface="+mn-ea"/>
                <a:cs typeface="+mn-cs"/>
              </a:rPr>
              <a:t>Milling employed</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100" b="0" i="0" u="none" strike="noStrike" kern="1200" cap="none" spc="0" normalizeH="0" baseline="0" noProof="0" dirty="0">
                <a:ln>
                  <a:noFill/>
                </a:ln>
                <a:solidFill>
                  <a:srgbClr val="FFFFFF"/>
                </a:solidFill>
                <a:effectLst/>
                <a:uLnTx/>
                <a:uFillTx/>
                <a:latin typeface="Calibri"/>
                <a:ea typeface="+mn-ea"/>
                <a:cs typeface="+mn-cs"/>
              </a:rPr>
              <a:t>417 people.</a:t>
            </a:r>
          </a:p>
        </p:txBody>
      </p:sp>
    </p:spTree>
    <p:extLst>
      <p:ext uri="{BB962C8B-B14F-4D97-AF65-F5344CB8AC3E}">
        <p14:creationId xmlns:p14="http://schemas.microsoft.com/office/powerpoint/2010/main" val="4095673301"/>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49AD8CC-2AD9-6B81-639C-C3C5BF4BB1D6}"/>
            </a:ext>
          </a:extLst>
        </p:cNvPr>
        <p:cNvGrpSpPr/>
        <p:nvPr/>
      </p:nvGrpSpPr>
      <p:grpSpPr>
        <a:xfrm>
          <a:off x="0" y="0"/>
          <a:ext cx="0" cy="0"/>
          <a:chOff x="0" y="0"/>
          <a:chExt cx="0" cy="0"/>
        </a:xfrm>
      </p:grpSpPr>
      <p:pic>
        <p:nvPicPr>
          <p:cNvPr id="15" name="Picture Placeholder 14">
            <a:extLst>
              <a:ext uri="{FF2B5EF4-FFF2-40B4-BE49-F238E27FC236}">
                <a16:creationId xmlns:a16="http://schemas.microsoft.com/office/drawing/2014/main" id="{EE92DB0B-2CE7-A502-2302-63862C867DC5}"/>
              </a:ext>
            </a:extLst>
          </p:cNvPr>
          <p:cNvPicPr>
            <a:picLocks noGrp="1" noChangeAspect="1"/>
          </p:cNvPicPr>
          <p:nvPr>
            <p:ph type="pic" sz="quarter" idx="23"/>
          </p:nvPr>
        </p:nvPicPr>
        <p:blipFill>
          <a:blip r:embed="rId2" cstate="email">
            <a:extLst>
              <a:ext uri="{28A0092B-C50C-407E-A947-70E740481C1C}">
                <a14:useLocalDpi xmlns:a14="http://schemas.microsoft.com/office/drawing/2010/main"/>
              </a:ext>
            </a:extLst>
          </a:blip>
          <a:srcRect/>
          <a:stretch>
            <a:fillRect/>
          </a:stretch>
        </p:blipFill>
        <p:spPr/>
      </p:pic>
      <p:pic>
        <p:nvPicPr>
          <p:cNvPr id="13" name="Picture Placeholder 12">
            <a:extLst>
              <a:ext uri="{FF2B5EF4-FFF2-40B4-BE49-F238E27FC236}">
                <a16:creationId xmlns:a16="http://schemas.microsoft.com/office/drawing/2014/main" id="{B4A40B6E-ECC5-4E52-7ED3-1C2DD5756579}"/>
              </a:ext>
            </a:extLst>
          </p:cNvPr>
          <p:cNvPicPr>
            <a:picLocks noGrp="1" noChangeAspect="1"/>
          </p:cNvPicPr>
          <p:nvPr>
            <p:ph type="pic" sz="quarter" idx="25"/>
          </p:nvPr>
        </p:nvPicPr>
        <p:blipFill>
          <a:blip r:embed="rId3" cstate="email">
            <a:extLst>
              <a:ext uri="{28A0092B-C50C-407E-A947-70E740481C1C}">
                <a14:useLocalDpi xmlns:a14="http://schemas.microsoft.com/office/drawing/2010/main"/>
              </a:ext>
            </a:extLst>
          </a:blip>
          <a:srcRect t="-1625"/>
          <a:stretch>
            <a:fillRect/>
          </a:stretch>
        </p:blipFill>
        <p:spPr>
          <a:xfrm>
            <a:off x="0" y="4230282"/>
            <a:ext cx="4064001" cy="2616708"/>
          </a:xfrm>
        </p:spPr>
      </p:pic>
      <p:pic>
        <p:nvPicPr>
          <p:cNvPr id="11" name="Picture Placeholder 10">
            <a:extLst>
              <a:ext uri="{FF2B5EF4-FFF2-40B4-BE49-F238E27FC236}">
                <a16:creationId xmlns:a16="http://schemas.microsoft.com/office/drawing/2014/main" id="{4D5F0EAE-0ABF-3623-3E64-91FD4009C314}"/>
              </a:ext>
            </a:extLst>
          </p:cNvPr>
          <p:cNvPicPr>
            <a:picLocks noGrp="1" noChangeAspect="1"/>
          </p:cNvPicPr>
          <p:nvPr>
            <p:ph type="pic" sz="quarter" idx="26"/>
          </p:nvPr>
        </p:nvPicPr>
        <p:blipFill>
          <a:blip r:embed="rId4" cstate="email">
            <a:extLst>
              <a:ext uri="{28A0092B-C50C-407E-A947-70E740481C1C}">
                <a14:useLocalDpi xmlns:a14="http://schemas.microsoft.com/office/drawing/2010/main"/>
              </a:ext>
            </a:extLst>
          </a:blip>
          <a:srcRect/>
          <a:stretch>
            <a:fillRect/>
          </a:stretch>
        </p:blipFill>
        <p:spPr/>
      </p:pic>
      <p:sp>
        <p:nvSpPr>
          <p:cNvPr id="5" name="Text Placeholder 4">
            <a:extLst>
              <a:ext uri="{FF2B5EF4-FFF2-40B4-BE49-F238E27FC236}">
                <a16:creationId xmlns:a16="http://schemas.microsoft.com/office/drawing/2014/main" id="{F78C850C-1C2E-53E5-6C25-1C2946830DD6}"/>
              </a:ext>
            </a:extLst>
          </p:cNvPr>
          <p:cNvSpPr>
            <a:spLocks noGrp="1"/>
          </p:cNvSpPr>
          <p:nvPr>
            <p:ph type="body" sz="quarter" idx="20"/>
          </p:nvPr>
        </p:nvSpPr>
        <p:spPr>
          <a:xfrm>
            <a:off x="4435522" y="716039"/>
            <a:ext cx="7406678" cy="546704"/>
          </a:xfrm>
        </p:spPr>
        <p:txBody>
          <a:bodyPr/>
          <a:lstStyle/>
          <a:p>
            <a:pPr lvl="0"/>
            <a:r>
              <a:rPr lang="en-GB" dirty="0"/>
              <a:t>ADM Milling’s Gender Pay Results</a:t>
            </a:r>
            <a:endParaRPr lang="en-US" dirty="0"/>
          </a:p>
        </p:txBody>
      </p:sp>
      <p:sp>
        <p:nvSpPr>
          <p:cNvPr id="7" name="Text Placeholder 6">
            <a:extLst>
              <a:ext uri="{FF2B5EF4-FFF2-40B4-BE49-F238E27FC236}">
                <a16:creationId xmlns:a16="http://schemas.microsoft.com/office/drawing/2014/main" id="{260965D5-83FA-5A0A-F197-D1111621D907}"/>
              </a:ext>
            </a:extLst>
          </p:cNvPr>
          <p:cNvSpPr>
            <a:spLocks noGrp="1"/>
          </p:cNvSpPr>
          <p:nvPr>
            <p:ph type="body" sz="quarter" idx="39"/>
          </p:nvPr>
        </p:nvSpPr>
        <p:spPr>
          <a:xfrm>
            <a:off x="4435438" y="1520369"/>
            <a:ext cx="7212275" cy="4408795"/>
          </a:xfrm>
        </p:spPr>
        <p:txBody>
          <a:bodyPr/>
          <a:lstStyle/>
          <a:p>
            <a:pPr algn="just"/>
            <a:r>
              <a:rPr lang="en-GB" b="1" dirty="0">
                <a:latin typeface="Calibri" panose="020F0502020204030204" pitchFamily="34" charset="0"/>
                <a:ea typeface="Calibri" panose="020F0502020204030204" pitchFamily="34" charset="0"/>
              </a:rPr>
              <a:t>Gender Bonus Gap</a:t>
            </a:r>
            <a:endParaRPr lang="en-GB" dirty="0">
              <a:latin typeface="Calibri" panose="020F0502020204030204" pitchFamily="34" charset="0"/>
              <a:ea typeface="Calibri" panose="020F0502020204030204" pitchFamily="34" charset="0"/>
            </a:endParaRPr>
          </a:p>
          <a:p>
            <a:pPr algn="just"/>
            <a:r>
              <a:rPr lang="en-GB" sz="1800" dirty="0">
                <a:ea typeface="DengXian" panose="02010600030101010101" pitchFamily="2" charset="-122"/>
                <a:cs typeface="Times New Roman" panose="02020603050405020304" pitchFamily="18" charset="0"/>
              </a:rPr>
              <a:t>The gender bonus gap has fluctuated year on year, largely due to the relatively small proportion of employees receiving bonuses and variations in eligibility.  As a result, bonus gap figures can be more volatile and less representative of overall pay balance.</a:t>
            </a:r>
          </a:p>
          <a:p>
            <a:pPr algn="just"/>
            <a:endParaRPr lang="en-GB" sz="1800" dirty="0">
              <a:ea typeface="Times New Roman" panose="02020603050405020304" pitchFamily="18" charset="0"/>
            </a:endParaRPr>
          </a:p>
          <a:p>
            <a:pPr algn="just"/>
            <a:r>
              <a:rPr lang="en-GB" sz="1800" dirty="0">
                <a:ea typeface="DengXian" panose="02010600030101010101" pitchFamily="2" charset="-122"/>
                <a:cs typeface="Times New Roman" panose="02020603050405020304" pitchFamily="18" charset="0"/>
              </a:rPr>
              <a:t>The proportion of both men and women receiving a bonus has varied across the reporting period. In recent years, there has been an increase in the proportion of female employees receiving bonuses, rising from 1.59% in 2020 to 27.40% in 2025. While bonus gaps remain, this reflects improved access to bonus-eligible roles for women.</a:t>
            </a:r>
            <a:endParaRPr lang="en-GB" sz="1800" dirty="0">
              <a:ea typeface="Times New Roman" panose="02020603050405020304" pitchFamily="18" charset="0"/>
            </a:endParaRPr>
          </a:p>
          <a:p>
            <a:pPr algn="just"/>
            <a:endParaRPr lang="en-GB" sz="1800" dirty="0">
              <a:ea typeface="DengXian" panose="02010600030101010101" pitchFamily="2" charset="-122"/>
              <a:cs typeface="Times New Roman" panose="02020603050405020304" pitchFamily="18" charset="0"/>
            </a:endParaRPr>
          </a:p>
          <a:p>
            <a:pPr algn="just"/>
            <a:r>
              <a:rPr lang="en-GB" sz="1800" dirty="0">
                <a:ea typeface="DengXian" panose="02010600030101010101" pitchFamily="2" charset="-122"/>
                <a:cs typeface="Times New Roman" panose="02020603050405020304" pitchFamily="18" charset="0"/>
              </a:rPr>
              <a:t>Overall, the data demonstrates positive movement in reducing the gender pay gap, with ongoing challenges linked primarily to workforce composition and role distribution.  </a:t>
            </a:r>
            <a:endParaRPr lang="en-GB" sz="1800" dirty="0">
              <a:ea typeface="Times New Roman" panose="02020603050405020304" pitchFamily="18" charset="0"/>
            </a:endParaRPr>
          </a:p>
        </p:txBody>
      </p:sp>
    </p:spTree>
    <p:extLst>
      <p:ext uri="{BB962C8B-B14F-4D97-AF65-F5344CB8AC3E}">
        <p14:creationId xmlns:p14="http://schemas.microsoft.com/office/powerpoint/2010/main" val="3660746296"/>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4">
            <a:extLst>
              <a:ext uri="{FF2B5EF4-FFF2-40B4-BE49-F238E27FC236}">
                <a16:creationId xmlns:a16="http://schemas.microsoft.com/office/drawing/2014/main" id="{63C26F9B-4D6B-4D65-ABCA-804271B482AB}"/>
              </a:ext>
            </a:extLst>
          </p:cNvPr>
          <p:cNvSpPr txBox="1">
            <a:spLocks/>
          </p:cNvSpPr>
          <p:nvPr/>
        </p:nvSpPr>
        <p:spPr>
          <a:xfrm>
            <a:off x="350092" y="652001"/>
            <a:ext cx="10513526" cy="562650"/>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GB" sz="2800" b="1" i="0" u="none" strike="noStrike" kern="1200" cap="none" spc="0" normalizeH="0" baseline="0" noProof="0" dirty="0">
                <a:ln>
                  <a:noFill/>
                </a:ln>
                <a:solidFill>
                  <a:srgbClr val="012169"/>
                </a:solidFill>
                <a:effectLst/>
                <a:uLnTx/>
                <a:uFillTx/>
                <a:latin typeface="Sitka Heading"/>
                <a:ea typeface="+mn-ea"/>
                <a:cs typeface="+mn-cs"/>
              </a:rPr>
              <a:t>ADM Milling’s Gender Pay Results</a:t>
            </a:r>
            <a:endParaRPr kumimoji="0" lang="en-US" sz="2800" b="1" i="0" u="none" strike="noStrike" kern="1200" cap="none" spc="0" normalizeH="0" baseline="0" noProof="0" dirty="0">
              <a:ln>
                <a:noFill/>
              </a:ln>
              <a:solidFill>
                <a:srgbClr val="012169"/>
              </a:solidFill>
              <a:effectLst/>
              <a:uLnTx/>
              <a:uFillTx/>
              <a:latin typeface="Sitka Heading"/>
              <a:ea typeface="+mn-ea"/>
              <a:cs typeface="+mn-cs"/>
            </a:endParaRPr>
          </a:p>
        </p:txBody>
      </p:sp>
      <p:graphicFrame>
        <p:nvGraphicFramePr>
          <p:cNvPr id="3" name="Table 3">
            <a:extLst>
              <a:ext uri="{FF2B5EF4-FFF2-40B4-BE49-F238E27FC236}">
                <a16:creationId xmlns:a16="http://schemas.microsoft.com/office/drawing/2014/main" id="{1885FF5A-2A2D-23BE-66A7-36CFBBED0FC2}"/>
              </a:ext>
            </a:extLst>
          </p:cNvPr>
          <p:cNvGraphicFramePr>
            <a:graphicFrameLocks noGrp="1"/>
          </p:cNvGraphicFramePr>
          <p:nvPr>
            <p:extLst>
              <p:ext uri="{D42A27DB-BD31-4B8C-83A1-F6EECF244321}">
                <p14:modId xmlns:p14="http://schemas.microsoft.com/office/powerpoint/2010/main" val="1767321919"/>
              </p:ext>
            </p:extLst>
          </p:nvPr>
        </p:nvGraphicFramePr>
        <p:xfrm>
          <a:off x="1397329" y="1163782"/>
          <a:ext cx="8562805" cy="5385579"/>
        </p:xfrm>
        <a:graphic>
          <a:graphicData uri="http://schemas.openxmlformats.org/drawingml/2006/table">
            <a:tbl>
              <a:tblPr firstRow="1" bandRow="1">
                <a:tableStyleId>{93296810-A885-4BE3-A3E7-6D5BEEA58F35}</a:tableStyleId>
              </a:tblPr>
              <a:tblGrid>
                <a:gridCol w="4562000">
                  <a:extLst>
                    <a:ext uri="{9D8B030D-6E8A-4147-A177-3AD203B41FA5}">
                      <a16:colId xmlns:a16="http://schemas.microsoft.com/office/drawing/2014/main" val="3179128395"/>
                    </a:ext>
                  </a:extLst>
                </a:gridCol>
                <a:gridCol w="4000805">
                  <a:extLst>
                    <a:ext uri="{9D8B030D-6E8A-4147-A177-3AD203B41FA5}">
                      <a16:colId xmlns:a16="http://schemas.microsoft.com/office/drawing/2014/main" val="3950776516"/>
                    </a:ext>
                  </a:extLst>
                </a:gridCol>
              </a:tblGrid>
              <a:tr h="360095">
                <a:tc>
                  <a:txBody>
                    <a:bodyPr/>
                    <a:lstStyle/>
                    <a:p>
                      <a:r>
                        <a:rPr lang="en-GB" sz="2000" dirty="0"/>
                        <a:t>Recruit, Develop, Advance, Retain</a:t>
                      </a:r>
                    </a:p>
                  </a:txBody>
                  <a:tcPr/>
                </a:tc>
                <a:tc>
                  <a:txBody>
                    <a:bodyPr/>
                    <a:lstStyle/>
                    <a:p>
                      <a:r>
                        <a:rPr lang="en-GB" sz="2000" dirty="0"/>
                        <a:t>Culture </a:t>
                      </a:r>
                    </a:p>
                  </a:txBody>
                  <a:tcPr/>
                </a:tc>
                <a:extLst>
                  <a:ext uri="{0D108BD9-81ED-4DB2-BD59-A6C34878D82A}">
                    <a16:rowId xmlns:a16="http://schemas.microsoft.com/office/drawing/2014/main" val="121111503"/>
                  </a:ext>
                </a:extLst>
              </a:tr>
              <a:tr h="814298">
                <a:tc>
                  <a:txBody>
                    <a:bodyPr/>
                    <a:lstStyle/>
                    <a:p>
                      <a:pPr algn="l"/>
                      <a:r>
                        <a:rPr lang="en-GB" sz="1400" dirty="0">
                          <a:solidFill>
                            <a:schemeClr val="tx1"/>
                          </a:solidFill>
                        </a:rPr>
                        <a:t>Rolled out a Leadership Capability framework with 360 feedback opportunities and use of a development planning tool.</a:t>
                      </a:r>
                    </a:p>
                  </a:txBody>
                  <a:tcPr anchor="ctr"/>
                </a:tc>
                <a:tc>
                  <a:txBody>
                    <a:bodyPr/>
                    <a:lstStyle/>
                    <a:p>
                      <a:pPr algn="l"/>
                      <a:r>
                        <a:rPr lang="en-GB" sz="1400" dirty="0">
                          <a:solidFill>
                            <a:schemeClr val="tx1"/>
                          </a:solidFill>
                        </a:rPr>
                        <a:t>Held 4</a:t>
                      </a:r>
                      <a:r>
                        <a:rPr lang="en-GB" sz="1400" baseline="30000" dirty="0">
                          <a:solidFill>
                            <a:schemeClr val="tx1"/>
                          </a:solidFill>
                        </a:rPr>
                        <a:t>th</a:t>
                      </a:r>
                      <a:r>
                        <a:rPr lang="en-GB" sz="1400" dirty="0">
                          <a:solidFill>
                            <a:schemeClr val="tx1"/>
                          </a:solidFill>
                        </a:rPr>
                        <a:t> Diversity Day – Showing your true colours </a:t>
                      </a:r>
                    </a:p>
                  </a:txBody>
                  <a:tcPr anchor="ctr"/>
                </a:tc>
                <a:extLst>
                  <a:ext uri="{0D108BD9-81ED-4DB2-BD59-A6C34878D82A}">
                    <a16:rowId xmlns:a16="http://schemas.microsoft.com/office/drawing/2014/main" val="4180616105"/>
                  </a:ext>
                </a:extLst>
              </a:tr>
              <a:tr h="570009">
                <a:tc>
                  <a:txBody>
                    <a:bodyPr/>
                    <a:lstStyle/>
                    <a:p>
                      <a:pPr algn="l"/>
                      <a:r>
                        <a:rPr lang="en-GB" sz="1400" dirty="0">
                          <a:solidFill>
                            <a:schemeClr val="tx1"/>
                          </a:solidFill>
                        </a:rPr>
                        <a:t>Rolled out Leadership Essentials training for Managers, Supervisors and Team leaders </a:t>
                      </a:r>
                    </a:p>
                  </a:txBody>
                  <a:tcPr anchor="ctr"/>
                </a:tc>
                <a:tc>
                  <a:txBody>
                    <a:bodyPr/>
                    <a:lstStyle/>
                    <a:p>
                      <a:pPr algn="l"/>
                      <a:r>
                        <a:rPr lang="en-GB" sz="1400" dirty="0">
                          <a:solidFill>
                            <a:schemeClr val="tx1"/>
                          </a:solidFill>
                        </a:rPr>
                        <a:t>Rolled out our Global employee engagement survey and implemented action plans</a:t>
                      </a:r>
                    </a:p>
                  </a:txBody>
                  <a:tcPr anchor="ctr"/>
                </a:tc>
                <a:extLst>
                  <a:ext uri="{0D108BD9-81ED-4DB2-BD59-A6C34878D82A}">
                    <a16:rowId xmlns:a16="http://schemas.microsoft.com/office/drawing/2014/main" val="2153767900"/>
                  </a:ext>
                </a:extLst>
              </a:tr>
              <a:tr h="720189">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400" dirty="0">
                          <a:solidFill>
                            <a:schemeClr val="tx1"/>
                          </a:solidFill>
                        </a:rPr>
                        <a:t>Continue to offer and promote LinkedIn Learning and Mentoring opportunities </a:t>
                      </a:r>
                    </a:p>
                  </a:txBody>
                  <a:tcPr anchor="ctr"/>
                </a:tc>
                <a:tc>
                  <a:txBody>
                    <a:bodyPr/>
                    <a:lstStyle/>
                    <a:p>
                      <a:pPr algn="l"/>
                      <a:r>
                        <a:rPr lang="en-GB" sz="1400" dirty="0">
                          <a:solidFill>
                            <a:schemeClr val="tx1"/>
                          </a:solidFill>
                        </a:rPr>
                        <a:t>Rolled out webinars including menopause matters and coping with Grief</a:t>
                      </a:r>
                    </a:p>
                  </a:txBody>
                  <a:tcPr anchor="ctr"/>
                </a:tc>
                <a:extLst>
                  <a:ext uri="{0D108BD9-81ED-4DB2-BD59-A6C34878D82A}">
                    <a16:rowId xmlns:a16="http://schemas.microsoft.com/office/drawing/2014/main" val="1823811737"/>
                  </a:ext>
                </a:extLst>
              </a:tr>
              <a:tr h="930245">
                <a:tc>
                  <a:txBody>
                    <a:bodyPr/>
                    <a:lstStyle/>
                    <a:p>
                      <a:pPr algn="l"/>
                      <a:r>
                        <a:rPr lang="en-GB" sz="1400" dirty="0">
                          <a:solidFill>
                            <a:schemeClr val="tx1"/>
                          </a:solidFill>
                        </a:rPr>
                        <a:t>Held a Global Week Of Understanding</a:t>
                      </a:r>
                    </a:p>
                  </a:txBody>
                  <a:tcPr anchor="ct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400" dirty="0">
                          <a:solidFill>
                            <a:schemeClr val="tx1"/>
                          </a:solidFill>
                        </a:rPr>
                        <a:t>Ran campaigns such as South Asian Heritage month, Black History month, Pride, International Women’s day, World Mental Health Day </a:t>
                      </a:r>
                    </a:p>
                  </a:txBody>
                  <a:tcPr anchor="ctr"/>
                </a:tc>
                <a:extLst>
                  <a:ext uri="{0D108BD9-81ED-4DB2-BD59-A6C34878D82A}">
                    <a16:rowId xmlns:a16="http://schemas.microsoft.com/office/drawing/2014/main" val="502848213"/>
                  </a:ext>
                </a:extLst>
              </a:tr>
              <a:tr h="114030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400" dirty="0">
                          <a:solidFill>
                            <a:schemeClr val="tx1"/>
                          </a:solidFill>
                        </a:rPr>
                        <a:t>Partnered with The Women's Engineering society to support attract and retain females in engineering</a:t>
                      </a:r>
                    </a:p>
                  </a:txBody>
                  <a:tcPr anchor="ct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400" dirty="0">
                          <a:solidFill>
                            <a:schemeClr val="tx1"/>
                          </a:solidFill>
                        </a:rPr>
                        <a:t>Carried out focus groups to discuss ‘last time an employee felt excluded’.  Actions will be determined in 2026</a:t>
                      </a:r>
                    </a:p>
                  </a:txBody>
                  <a:tcPr anchor="ctr"/>
                </a:tc>
                <a:extLst>
                  <a:ext uri="{0D108BD9-81ED-4DB2-BD59-A6C34878D82A}">
                    <a16:rowId xmlns:a16="http://schemas.microsoft.com/office/drawing/2014/main" val="3531402557"/>
                  </a:ext>
                </a:extLst>
              </a:tr>
              <a:tr h="814298">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400" dirty="0">
                          <a:solidFill>
                            <a:schemeClr val="tx1"/>
                          </a:solidFill>
                        </a:rPr>
                        <a:t>Provided 1-2-1 coaching to achieve a healthy work life balance</a:t>
                      </a:r>
                    </a:p>
                  </a:txBody>
                  <a:tcPr anchor="ct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400" dirty="0">
                          <a:solidFill>
                            <a:schemeClr val="tx1"/>
                          </a:solidFill>
                        </a:rPr>
                        <a:t>Set up a UK Multi Cultural ERG</a:t>
                      </a:r>
                    </a:p>
                  </a:txBody>
                  <a:tcPr anchor="ctr"/>
                </a:tc>
                <a:extLst>
                  <a:ext uri="{0D108BD9-81ED-4DB2-BD59-A6C34878D82A}">
                    <a16:rowId xmlns:a16="http://schemas.microsoft.com/office/drawing/2014/main" val="4070948900"/>
                  </a:ext>
                </a:extLst>
              </a:tr>
            </a:tbl>
          </a:graphicData>
        </a:graphic>
      </p:graphicFrame>
      <p:pic>
        <p:nvPicPr>
          <p:cNvPr id="4" name="Picture 3">
            <a:extLst>
              <a:ext uri="{FF2B5EF4-FFF2-40B4-BE49-F238E27FC236}">
                <a16:creationId xmlns:a16="http://schemas.microsoft.com/office/drawing/2014/main" id="{9A58C903-368B-9ACA-4676-68900C1F83FD}"/>
              </a:ext>
            </a:extLst>
          </p:cNvPr>
          <p:cNvPicPr>
            <a:picLocks noChangeAspect="1"/>
          </p:cNvPicPr>
          <p:nvPr/>
        </p:nvPicPr>
        <p:blipFill>
          <a:blip r:embed="rId2"/>
          <a:stretch>
            <a:fillRect/>
          </a:stretch>
        </p:blipFill>
        <p:spPr>
          <a:xfrm>
            <a:off x="101926" y="5753061"/>
            <a:ext cx="1269133" cy="582821"/>
          </a:xfrm>
          <a:prstGeom prst="rect">
            <a:avLst/>
          </a:prstGeom>
        </p:spPr>
      </p:pic>
      <p:pic>
        <p:nvPicPr>
          <p:cNvPr id="5" name="Picture 4" descr="Online Learning: (LinkedIn Learning) | IT@Cornell">
            <a:extLst>
              <a:ext uri="{FF2B5EF4-FFF2-40B4-BE49-F238E27FC236}">
                <a16:creationId xmlns:a16="http://schemas.microsoft.com/office/drawing/2014/main" id="{A1B42262-1C0C-3A83-D49D-A342D7AB07CE}"/>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177298" y="3344623"/>
            <a:ext cx="979805" cy="609600"/>
          </a:xfrm>
          <a:prstGeom prst="rect">
            <a:avLst/>
          </a:prstGeom>
          <a:noFill/>
          <a:ln>
            <a:noFill/>
          </a:ln>
        </p:spPr>
      </p:pic>
      <p:pic>
        <p:nvPicPr>
          <p:cNvPr id="6" name="Picture 5">
            <a:extLst>
              <a:ext uri="{FF2B5EF4-FFF2-40B4-BE49-F238E27FC236}">
                <a16:creationId xmlns:a16="http://schemas.microsoft.com/office/drawing/2014/main" id="{05F8028C-318E-1457-A576-F8D01399F579}"/>
              </a:ext>
            </a:extLst>
          </p:cNvPr>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177298" y="4196390"/>
            <a:ext cx="1004570" cy="1135380"/>
          </a:xfrm>
          <a:prstGeom prst="rect">
            <a:avLst/>
          </a:prstGeom>
          <a:noFill/>
          <a:ln>
            <a:noFill/>
          </a:ln>
        </p:spPr>
      </p:pic>
      <p:pic>
        <p:nvPicPr>
          <p:cNvPr id="7" name="Picture 6">
            <a:extLst>
              <a:ext uri="{FF2B5EF4-FFF2-40B4-BE49-F238E27FC236}">
                <a16:creationId xmlns:a16="http://schemas.microsoft.com/office/drawing/2014/main" id="{EF5C5909-4123-7F3C-6B6F-EBE506713086}"/>
              </a:ext>
            </a:extLst>
          </p:cNvPr>
          <p:cNvPicPr>
            <a:picLocks noChangeAspect="1"/>
          </p:cNvPicPr>
          <p:nvPr/>
        </p:nvPicPr>
        <p:blipFill>
          <a:blip r:embed="rId5"/>
          <a:stretch>
            <a:fillRect/>
          </a:stretch>
        </p:blipFill>
        <p:spPr>
          <a:xfrm>
            <a:off x="329296" y="1128783"/>
            <a:ext cx="678815" cy="2064385"/>
          </a:xfrm>
          <a:prstGeom prst="rect">
            <a:avLst/>
          </a:prstGeom>
        </p:spPr>
      </p:pic>
      <p:pic>
        <p:nvPicPr>
          <p:cNvPr id="8" name="Picture 7">
            <a:extLst>
              <a:ext uri="{FF2B5EF4-FFF2-40B4-BE49-F238E27FC236}">
                <a16:creationId xmlns:a16="http://schemas.microsoft.com/office/drawing/2014/main" id="{E23A940A-40A1-EC8B-6548-DEB3ACB930AD}"/>
              </a:ext>
            </a:extLst>
          </p:cNvPr>
          <p:cNvPicPr>
            <a:picLocks noChangeAspect="1"/>
          </p:cNvPicPr>
          <p:nvPr/>
        </p:nvPicPr>
        <p:blipFill>
          <a:blip r:embed="rId6"/>
          <a:stretch>
            <a:fillRect/>
          </a:stretch>
        </p:blipFill>
        <p:spPr>
          <a:xfrm>
            <a:off x="10162823" y="1210737"/>
            <a:ext cx="1343751" cy="303696"/>
          </a:xfrm>
          <a:prstGeom prst="rect">
            <a:avLst/>
          </a:prstGeom>
        </p:spPr>
      </p:pic>
      <p:pic>
        <p:nvPicPr>
          <p:cNvPr id="9" name="Picture 8">
            <a:extLst>
              <a:ext uri="{FF2B5EF4-FFF2-40B4-BE49-F238E27FC236}">
                <a16:creationId xmlns:a16="http://schemas.microsoft.com/office/drawing/2014/main" id="{3027101F-4BD7-9881-B69E-05CE39E270DF}"/>
              </a:ext>
            </a:extLst>
          </p:cNvPr>
          <p:cNvPicPr>
            <a:picLocks noChangeAspect="1"/>
          </p:cNvPicPr>
          <p:nvPr/>
        </p:nvPicPr>
        <p:blipFill>
          <a:blip r:embed="rId7"/>
          <a:stretch>
            <a:fillRect/>
          </a:stretch>
        </p:blipFill>
        <p:spPr>
          <a:xfrm>
            <a:off x="10218456" y="4348070"/>
            <a:ext cx="1119597" cy="929108"/>
          </a:xfrm>
          <a:prstGeom prst="rect">
            <a:avLst/>
          </a:prstGeom>
        </p:spPr>
      </p:pic>
      <p:pic>
        <p:nvPicPr>
          <p:cNvPr id="10" name="Picture 9">
            <a:extLst>
              <a:ext uri="{FF2B5EF4-FFF2-40B4-BE49-F238E27FC236}">
                <a16:creationId xmlns:a16="http://schemas.microsoft.com/office/drawing/2014/main" id="{15AC4A76-8AD6-70A4-E867-85F4982A66FB}"/>
              </a:ext>
            </a:extLst>
          </p:cNvPr>
          <p:cNvPicPr>
            <a:picLocks noChangeAspect="1"/>
          </p:cNvPicPr>
          <p:nvPr/>
        </p:nvPicPr>
        <p:blipFill>
          <a:blip r:embed="rId8"/>
          <a:stretch>
            <a:fillRect/>
          </a:stretch>
        </p:blipFill>
        <p:spPr>
          <a:xfrm>
            <a:off x="10109126" y="3207328"/>
            <a:ext cx="1451146" cy="746895"/>
          </a:xfrm>
          <a:prstGeom prst="rect">
            <a:avLst/>
          </a:prstGeom>
        </p:spPr>
      </p:pic>
      <p:pic>
        <p:nvPicPr>
          <p:cNvPr id="11" name="Picture 2">
            <a:extLst>
              <a:ext uri="{FF2B5EF4-FFF2-40B4-BE49-F238E27FC236}">
                <a16:creationId xmlns:a16="http://schemas.microsoft.com/office/drawing/2014/main" id="{DEAD5AC8-E3A3-DFEB-4EB5-E30E4F6EB12E}"/>
              </a:ext>
            </a:extLst>
          </p:cNvPr>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10226609" y="2249168"/>
            <a:ext cx="1119597" cy="5828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 name="Picture 11">
            <a:extLst>
              <a:ext uri="{FF2B5EF4-FFF2-40B4-BE49-F238E27FC236}">
                <a16:creationId xmlns:a16="http://schemas.microsoft.com/office/drawing/2014/main" id="{4CC6EC1F-E18D-1095-7DE4-307E71A5223D}"/>
              </a:ext>
            </a:extLst>
          </p:cNvPr>
          <p:cNvPicPr>
            <a:picLocks noChangeAspect="1"/>
          </p:cNvPicPr>
          <p:nvPr/>
        </p:nvPicPr>
        <p:blipFill>
          <a:blip r:embed="rId10">
            <a:extLst>
              <a:ext uri="{28A0092B-C50C-407E-A947-70E740481C1C}">
                <a14:useLocalDpi xmlns:a14="http://schemas.microsoft.com/office/drawing/2010/main" val="0"/>
              </a:ext>
            </a:extLst>
          </a:blip>
          <a:srcRect/>
          <a:stretch>
            <a:fillRect/>
          </a:stretch>
        </p:blipFill>
        <p:spPr bwMode="auto">
          <a:xfrm>
            <a:off x="10226438" y="5671025"/>
            <a:ext cx="1590813" cy="746895"/>
          </a:xfrm>
          <a:prstGeom prst="rect">
            <a:avLst/>
          </a:prstGeom>
          <a:noFill/>
          <a:ln>
            <a:noFill/>
          </a:ln>
        </p:spPr>
      </p:pic>
    </p:spTree>
    <p:extLst>
      <p:ext uri="{BB962C8B-B14F-4D97-AF65-F5344CB8AC3E}">
        <p14:creationId xmlns:p14="http://schemas.microsoft.com/office/powerpoint/2010/main" val="3340284190"/>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 name="Picture Placeholder 16">
            <a:extLst>
              <a:ext uri="{FF2B5EF4-FFF2-40B4-BE49-F238E27FC236}">
                <a16:creationId xmlns:a16="http://schemas.microsoft.com/office/drawing/2014/main" id="{A06D14AD-EA65-6B3B-6158-978447C6701E}"/>
              </a:ext>
            </a:extLst>
          </p:cNvPr>
          <p:cNvPicPr>
            <a:picLocks noGrp="1" noChangeAspect="1"/>
          </p:cNvPicPr>
          <p:nvPr>
            <p:ph type="pic" sz="quarter" idx="22"/>
          </p:nvPr>
        </p:nvPicPr>
        <p:blipFill>
          <a:blip r:embed="rId2" cstate="email">
            <a:extLst>
              <a:ext uri="{28A0092B-C50C-407E-A947-70E740481C1C}">
                <a14:useLocalDpi xmlns:a14="http://schemas.microsoft.com/office/drawing/2010/main"/>
              </a:ext>
            </a:extLst>
          </a:blip>
          <a:srcRect/>
          <a:stretch>
            <a:fillRect/>
          </a:stretch>
        </p:blipFill>
        <p:spPr>
          <a:xfrm>
            <a:off x="6084888" y="4121150"/>
            <a:ext cx="5759450" cy="2736850"/>
          </a:xfrm>
        </p:spPr>
      </p:pic>
      <p:sp>
        <p:nvSpPr>
          <p:cNvPr id="3" name="Text Placeholder 2">
            <a:extLst>
              <a:ext uri="{FF2B5EF4-FFF2-40B4-BE49-F238E27FC236}">
                <a16:creationId xmlns:a16="http://schemas.microsoft.com/office/drawing/2014/main" id="{D2142BA9-3E37-CC97-7F9E-20D84E830FC6}"/>
              </a:ext>
            </a:extLst>
          </p:cNvPr>
          <p:cNvSpPr>
            <a:spLocks noGrp="1"/>
          </p:cNvSpPr>
          <p:nvPr>
            <p:ph type="body" sz="quarter" idx="41"/>
          </p:nvPr>
        </p:nvSpPr>
        <p:spPr>
          <a:xfrm>
            <a:off x="221602" y="1158930"/>
            <a:ext cx="5758027" cy="5517173"/>
          </a:xfrm>
        </p:spPr>
        <p:txBody>
          <a:bodyPr/>
          <a:lstStyle/>
          <a:p>
            <a:pPr algn="just"/>
            <a:r>
              <a:rPr lang="en-GB" sz="1400" dirty="0">
                <a:solidFill>
                  <a:schemeClr val="tx1"/>
                </a:solidFill>
              </a:rPr>
              <a:t>Over the last 4 years the data indicates positive shifts in female representation, particularly in the lower and upper pay quartiles, demonstrating progress is being achieving to support a more balanced workforce structure.</a:t>
            </a:r>
          </a:p>
          <a:p>
            <a:pPr algn="just"/>
            <a:endParaRPr lang="en-GB" sz="1400" dirty="0">
              <a:solidFill>
                <a:schemeClr val="tx1"/>
              </a:solidFill>
            </a:endParaRPr>
          </a:p>
          <a:p>
            <a:pPr algn="just"/>
            <a:r>
              <a:rPr lang="en-GB" sz="1400" dirty="0">
                <a:solidFill>
                  <a:schemeClr val="tx1"/>
                </a:solidFill>
              </a:rPr>
              <a:t>The highest positive changes occurred in the bottom (Quartile 1) and third (Quartile 3) pay quartiles.</a:t>
            </a:r>
          </a:p>
          <a:p>
            <a:pPr lvl="1" algn="just"/>
            <a:r>
              <a:rPr lang="en-GB" dirty="0">
                <a:solidFill>
                  <a:schemeClr val="tx1"/>
                </a:solidFill>
              </a:rPr>
              <a:t>Quartile 1</a:t>
            </a:r>
            <a:r>
              <a:rPr lang="en-GB" b="0" dirty="0">
                <a:solidFill>
                  <a:schemeClr val="tx1"/>
                </a:solidFill>
              </a:rPr>
              <a:t> saw representation grow from </a:t>
            </a:r>
            <a:r>
              <a:rPr lang="en-GB" dirty="0">
                <a:solidFill>
                  <a:schemeClr val="tx1"/>
                </a:solidFill>
              </a:rPr>
              <a:t>30.30%</a:t>
            </a:r>
            <a:r>
              <a:rPr lang="en-GB" b="0" dirty="0">
                <a:solidFill>
                  <a:schemeClr val="tx1"/>
                </a:solidFill>
              </a:rPr>
              <a:t> in 2022 to </a:t>
            </a:r>
            <a:r>
              <a:rPr lang="en-GB" dirty="0">
                <a:solidFill>
                  <a:schemeClr val="tx1"/>
                </a:solidFill>
              </a:rPr>
              <a:t>31.43%</a:t>
            </a:r>
            <a:r>
              <a:rPr lang="en-GB" b="0" dirty="0">
                <a:solidFill>
                  <a:schemeClr val="tx1"/>
                </a:solidFill>
              </a:rPr>
              <a:t> in 2025.</a:t>
            </a:r>
          </a:p>
          <a:p>
            <a:pPr lvl="1" algn="just"/>
            <a:r>
              <a:rPr lang="en-GB" dirty="0">
                <a:solidFill>
                  <a:schemeClr val="tx1"/>
                </a:solidFill>
              </a:rPr>
              <a:t>Quartile 3</a:t>
            </a:r>
            <a:r>
              <a:rPr lang="en-GB" b="0" dirty="0">
                <a:solidFill>
                  <a:schemeClr val="tx1"/>
                </a:solidFill>
              </a:rPr>
              <a:t> showed a strong growth rate, increasing by </a:t>
            </a:r>
            <a:r>
              <a:rPr lang="en-GB" dirty="0">
                <a:solidFill>
                  <a:schemeClr val="tx1"/>
                </a:solidFill>
              </a:rPr>
              <a:t>3.43% </a:t>
            </a:r>
            <a:r>
              <a:rPr lang="en-GB" b="0" dirty="0">
                <a:solidFill>
                  <a:schemeClr val="tx1"/>
                </a:solidFill>
              </a:rPr>
              <a:t>(from 7.14% in 2022 to 10.58% in 2025).</a:t>
            </a:r>
          </a:p>
          <a:p>
            <a:pPr algn="just"/>
            <a:endParaRPr lang="en-GB" sz="1400" dirty="0">
              <a:solidFill>
                <a:schemeClr val="tx1"/>
              </a:solidFill>
            </a:endParaRPr>
          </a:p>
          <a:p>
            <a:pPr algn="just"/>
            <a:r>
              <a:rPr lang="en-GB" sz="1400" dirty="0">
                <a:solidFill>
                  <a:schemeClr val="tx1"/>
                </a:solidFill>
              </a:rPr>
              <a:t>Female representation in the highest-earning bracket, </a:t>
            </a:r>
            <a:r>
              <a:rPr lang="en-GB" sz="1400" b="1" dirty="0">
                <a:solidFill>
                  <a:schemeClr val="tx1"/>
                </a:solidFill>
              </a:rPr>
              <a:t>Quartile 4</a:t>
            </a:r>
            <a:r>
              <a:rPr lang="en-GB" sz="1400" dirty="0">
                <a:solidFill>
                  <a:schemeClr val="tx1"/>
                </a:solidFill>
              </a:rPr>
              <a:t>, increased by </a:t>
            </a:r>
            <a:r>
              <a:rPr lang="en-GB" sz="1400" b="1" dirty="0">
                <a:solidFill>
                  <a:schemeClr val="tx1"/>
                </a:solidFill>
              </a:rPr>
              <a:t>2.85% </a:t>
            </a:r>
            <a:r>
              <a:rPr lang="en-GB" sz="1400" dirty="0">
                <a:solidFill>
                  <a:schemeClr val="tx1"/>
                </a:solidFill>
              </a:rPr>
              <a:t>over the four years, rising from </a:t>
            </a:r>
            <a:r>
              <a:rPr lang="en-GB" sz="1400" b="1" dirty="0">
                <a:solidFill>
                  <a:schemeClr val="tx1"/>
                </a:solidFill>
              </a:rPr>
              <a:t>17.35%</a:t>
            </a:r>
            <a:r>
              <a:rPr lang="en-GB" sz="1400" dirty="0">
                <a:solidFill>
                  <a:schemeClr val="tx1"/>
                </a:solidFill>
              </a:rPr>
              <a:t> in 2022 to </a:t>
            </a:r>
            <a:r>
              <a:rPr lang="en-GB" sz="1400" b="1" dirty="0">
                <a:solidFill>
                  <a:schemeClr val="tx1"/>
                </a:solidFill>
              </a:rPr>
              <a:t>20.19%</a:t>
            </a:r>
            <a:r>
              <a:rPr lang="en-GB" sz="1400" dirty="0">
                <a:solidFill>
                  <a:schemeClr val="tx1"/>
                </a:solidFill>
              </a:rPr>
              <a:t> in 2025.</a:t>
            </a:r>
          </a:p>
          <a:p>
            <a:pPr algn="just"/>
            <a:endParaRPr lang="en-GB" sz="1400" b="1" dirty="0">
              <a:solidFill>
                <a:schemeClr val="tx1"/>
              </a:solidFill>
            </a:endParaRPr>
          </a:p>
          <a:p>
            <a:pPr algn="just"/>
            <a:r>
              <a:rPr lang="en-GB" sz="1400" b="1" dirty="0">
                <a:solidFill>
                  <a:schemeClr val="tx1"/>
                </a:solidFill>
              </a:rPr>
              <a:t>Acknowledging Areas for Further Work</a:t>
            </a:r>
          </a:p>
          <a:p>
            <a:pPr algn="just"/>
            <a:r>
              <a:rPr lang="en-GB" sz="1400" dirty="0">
                <a:solidFill>
                  <a:schemeClr val="tx1"/>
                </a:solidFill>
              </a:rPr>
              <a:t>While positive movement is evident, there are areas requiring continued attention:</a:t>
            </a:r>
          </a:p>
          <a:p>
            <a:pPr algn="just"/>
            <a:r>
              <a:rPr lang="en-GB" sz="1400" dirty="0">
                <a:solidFill>
                  <a:schemeClr val="tx1"/>
                </a:solidFill>
              </a:rPr>
              <a:t>The most notable area for improvement is </a:t>
            </a:r>
            <a:r>
              <a:rPr lang="en-GB" sz="1400" b="1" dirty="0">
                <a:solidFill>
                  <a:schemeClr val="tx1"/>
                </a:solidFill>
              </a:rPr>
              <a:t>Quartile 2</a:t>
            </a:r>
            <a:r>
              <a:rPr lang="en-GB" sz="1400" dirty="0">
                <a:solidFill>
                  <a:schemeClr val="tx1"/>
                </a:solidFill>
              </a:rPr>
              <a:t>, where female representation unfortunately decreased over the period, dropping from </a:t>
            </a:r>
            <a:r>
              <a:rPr lang="en-GB" sz="1400" b="1" dirty="0">
                <a:solidFill>
                  <a:schemeClr val="tx1"/>
                </a:solidFill>
              </a:rPr>
              <a:t>12.24%</a:t>
            </a:r>
            <a:r>
              <a:rPr lang="en-GB" sz="1400" dirty="0">
                <a:solidFill>
                  <a:schemeClr val="tx1"/>
                </a:solidFill>
              </a:rPr>
              <a:t> in 2022 to </a:t>
            </a:r>
            <a:r>
              <a:rPr lang="en-GB" sz="1400" b="1" dirty="0">
                <a:solidFill>
                  <a:schemeClr val="tx1"/>
                </a:solidFill>
              </a:rPr>
              <a:t>7.69%</a:t>
            </a:r>
            <a:r>
              <a:rPr lang="en-GB" sz="1400" dirty="0">
                <a:solidFill>
                  <a:schemeClr val="tx1"/>
                </a:solidFill>
              </a:rPr>
              <a:t> in 2025.</a:t>
            </a:r>
          </a:p>
          <a:p>
            <a:pPr algn="just"/>
            <a:endParaRPr lang="en-GB" sz="1400" b="1" dirty="0">
              <a:solidFill>
                <a:schemeClr val="tx1"/>
              </a:solidFill>
            </a:endParaRPr>
          </a:p>
          <a:p>
            <a:pPr algn="just"/>
            <a:r>
              <a:rPr lang="en-GB" sz="1400" b="1" dirty="0">
                <a:solidFill>
                  <a:schemeClr val="tx1"/>
                </a:solidFill>
              </a:rPr>
              <a:t>Overall Balance:</a:t>
            </a:r>
            <a:r>
              <a:rPr lang="en-GB" sz="1400" dirty="0">
                <a:solidFill>
                  <a:schemeClr val="tx1"/>
                </a:solidFill>
              </a:rPr>
              <a:t> Despite growth, men continue to hold the majority </a:t>
            </a:r>
          </a:p>
          <a:p>
            <a:pPr algn="just"/>
            <a:r>
              <a:rPr lang="en-GB" sz="1400" dirty="0">
                <a:solidFill>
                  <a:schemeClr val="tx1"/>
                </a:solidFill>
              </a:rPr>
              <a:t>of positions across all quartiles, however the data demonstrates a </a:t>
            </a:r>
          </a:p>
          <a:p>
            <a:pPr algn="just"/>
            <a:r>
              <a:rPr lang="en-GB" sz="1400" dirty="0">
                <a:solidFill>
                  <a:schemeClr val="tx1"/>
                </a:solidFill>
              </a:rPr>
              <a:t>clear commitment to improving gender balance in key areas, providing a </a:t>
            </a:r>
          </a:p>
          <a:p>
            <a:pPr algn="just"/>
            <a:r>
              <a:rPr lang="en-GB" sz="1400" dirty="0">
                <a:solidFill>
                  <a:schemeClr val="tx1"/>
                </a:solidFill>
              </a:rPr>
              <a:t>strong foundation for continued diversity and inclusion initiatives.</a:t>
            </a:r>
          </a:p>
        </p:txBody>
      </p:sp>
      <p:sp>
        <p:nvSpPr>
          <p:cNvPr id="4" name="Text Placeholder 3">
            <a:extLst>
              <a:ext uri="{FF2B5EF4-FFF2-40B4-BE49-F238E27FC236}">
                <a16:creationId xmlns:a16="http://schemas.microsoft.com/office/drawing/2014/main" id="{3F2B677B-E675-DCD6-2A82-E1A646CF227D}"/>
              </a:ext>
            </a:extLst>
          </p:cNvPr>
          <p:cNvSpPr>
            <a:spLocks noGrp="1"/>
          </p:cNvSpPr>
          <p:nvPr>
            <p:ph type="body" sz="quarter" idx="29"/>
          </p:nvPr>
        </p:nvSpPr>
        <p:spPr>
          <a:xfrm>
            <a:off x="254556" y="652001"/>
            <a:ext cx="5368061" cy="555338"/>
          </a:xfrm>
        </p:spPr>
        <p:txBody>
          <a:bodyPr/>
          <a:lstStyle/>
          <a:p>
            <a:pPr lvl="0"/>
            <a:r>
              <a:rPr lang="en-GB" dirty="0"/>
              <a:t>Pay Quartiles %:</a:t>
            </a:r>
            <a:endParaRPr lang="en-US" dirty="0"/>
          </a:p>
        </p:txBody>
      </p:sp>
      <p:graphicFrame>
        <p:nvGraphicFramePr>
          <p:cNvPr id="7" name="Chart 6">
            <a:extLst>
              <a:ext uri="{FF2B5EF4-FFF2-40B4-BE49-F238E27FC236}">
                <a16:creationId xmlns:a16="http://schemas.microsoft.com/office/drawing/2014/main" id="{21D9E37B-A1F7-C78D-AF71-A21097533075}"/>
              </a:ext>
            </a:extLst>
          </p:cNvPr>
          <p:cNvGraphicFramePr>
            <a:graphicFrameLocks/>
          </p:cNvGraphicFramePr>
          <p:nvPr/>
        </p:nvGraphicFramePr>
        <p:xfrm>
          <a:off x="6564442" y="652001"/>
          <a:ext cx="5277464" cy="3166478"/>
        </p:xfrm>
        <a:graphic>
          <a:graphicData uri="http://schemas.openxmlformats.org/drawingml/2006/chart">
            <c:chart xmlns:c="http://schemas.openxmlformats.org/drawingml/2006/chart" xmlns:r="http://schemas.openxmlformats.org/officeDocument/2006/relationships" r:id="rId3"/>
          </a:graphicData>
        </a:graphic>
      </p:graphicFrame>
      <p:grpSp>
        <p:nvGrpSpPr>
          <p:cNvPr id="8" name="Group 7">
            <a:extLst>
              <a:ext uri="{FF2B5EF4-FFF2-40B4-BE49-F238E27FC236}">
                <a16:creationId xmlns:a16="http://schemas.microsoft.com/office/drawing/2014/main" id="{29C8C479-B451-D423-C798-447DE2515B02}"/>
              </a:ext>
            </a:extLst>
          </p:cNvPr>
          <p:cNvGrpSpPr/>
          <p:nvPr/>
        </p:nvGrpSpPr>
        <p:grpSpPr>
          <a:xfrm>
            <a:off x="7462419" y="271363"/>
            <a:ext cx="590463" cy="555338"/>
            <a:chOff x="3890454" y="1771718"/>
            <a:chExt cx="925417" cy="980501"/>
          </a:xfrm>
        </p:grpSpPr>
        <p:pic>
          <p:nvPicPr>
            <p:cNvPr id="9" name="Graphic 8">
              <a:extLst>
                <a:ext uri="{FF2B5EF4-FFF2-40B4-BE49-F238E27FC236}">
                  <a16:creationId xmlns:a16="http://schemas.microsoft.com/office/drawing/2014/main" id="{E6DFBD8F-5354-B7E2-E702-97964052C50A}"/>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4057831" y="1904369"/>
              <a:ext cx="601681" cy="671916"/>
            </a:xfrm>
            <a:prstGeom prst="rect">
              <a:avLst/>
            </a:prstGeom>
          </p:spPr>
        </p:pic>
        <p:sp>
          <p:nvSpPr>
            <p:cNvPr id="10" name="Oval 9">
              <a:extLst>
                <a:ext uri="{FF2B5EF4-FFF2-40B4-BE49-F238E27FC236}">
                  <a16:creationId xmlns:a16="http://schemas.microsoft.com/office/drawing/2014/main" id="{992DBA7E-BD80-68F9-7095-469045BF4C95}"/>
                </a:ext>
              </a:extLst>
            </p:cNvPr>
            <p:cNvSpPr/>
            <p:nvPr/>
          </p:nvSpPr>
          <p:spPr>
            <a:xfrm>
              <a:off x="3890454" y="1771718"/>
              <a:ext cx="925417" cy="980501"/>
            </a:xfrm>
            <a:prstGeom prst="ellipse">
              <a:avLst/>
            </a:prstGeom>
            <a:noFill/>
            <a:ln>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noFill/>
                <a:effectLst/>
                <a:uLnTx/>
                <a:uFillTx/>
                <a:latin typeface="Calibri"/>
                <a:ea typeface="+mn-ea"/>
                <a:cs typeface="+mn-cs"/>
              </a:endParaRPr>
            </a:p>
          </p:txBody>
        </p:sp>
      </p:grpSp>
      <p:grpSp>
        <p:nvGrpSpPr>
          <p:cNvPr id="11" name="Group 10">
            <a:extLst>
              <a:ext uri="{FF2B5EF4-FFF2-40B4-BE49-F238E27FC236}">
                <a16:creationId xmlns:a16="http://schemas.microsoft.com/office/drawing/2014/main" id="{F020C985-2AC8-3744-818E-CFE3813728B9}"/>
              </a:ext>
            </a:extLst>
          </p:cNvPr>
          <p:cNvGrpSpPr/>
          <p:nvPr/>
        </p:nvGrpSpPr>
        <p:grpSpPr>
          <a:xfrm>
            <a:off x="9973714" y="245500"/>
            <a:ext cx="590463" cy="550399"/>
            <a:chOff x="5038245" y="4788377"/>
            <a:chExt cx="925417" cy="980501"/>
          </a:xfrm>
        </p:grpSpPr>
        <p:pic>
          <p:nvPicPr>
            <p:cNvPr id="12" name="Graphic 11">
              <a:extLst>
                <a:ext uri="{FF2B5EF4-FFF2-40B4-BE49-F238E27FC236}">
                  <a16:creationId xmlns:a16="http://schemas.microsoft.com/office/drawing/2014/main" id="{81436A5A-ACD1-8B22-F994-1B5E6E02A12A}"/>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5233388" y="4936353"/>
              <a:ext cx="541326" cy="684547"/>
            </a:xfrm>
            <a:prstGeom prst="rect">
              <a:avLst/>
            </a:prstGeom>
          </p:spPr>
        </p:pic>
        <p:sp>
          <p:nvSpPr>
            <p:cNvPr id="13" name="Oval 12">
              <a:extLst>
                <a:ext uri="{FF2B5EF4-FFF2-40B4-BE49-F238E27FC236}">
                  <a16:creationId xmlns:a16="http://schemas.microsoft.com/office/drawing/2014/main" id="{8A923179-2311-28EA-2F16-6E86BE6A8655}"/>
                </a:ext>
              </a:extLst>
            </p:cNvPr>
            <p:cNvSpPr/>
            <p:nvPr/>
          </p:nvSpPr>
          <p:spPr>
            <a:xfrm>
              <a:off x="5038245" y="4788377"/>
              <a:ext cx="925417" cy="980501"/>
            </a:xfrm>
            <a:prstGeom prst="ellipse">
              <a:avLst/>
            </a:prstGeom>
            <a:noFill/>
            <a:ln>
              <a:solidFill>
                <a:srgbClr val="FFAD0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noFill/>
                <a:effectLst/>
                <a:uLnTx/>
                <a:uFillTx/>
                <a:latin typeface="Calibri"/>
                <a:ea typeface="+mn-ea"/>
                <a:cs typeface="+mn-cs"/>
              </a:endParaRPr>
            </a:p>
          </p:txBody>
        </p:sp>
      </p:grpSp>
      <p:sp>
        <p:nvSpPr>
          <p:cNvPr id="14" name="TextBox 13">
            <a:extLst>
              <a:ext uri="{FF2B5EF4-FFF2-40B4-BE49-F238E27FC236}">
                <a16:creationId xmlns:a16="http://schemas.microsoft.com/office/drawing/2014/main" id="{B3DAF12E-929B-AB6B-215C-CE1997F6A4A9}"/>
              </a:ext>
            </a:extLst>
          </p:cNvPr>
          <p:cNvSpPr txBox="1"/>
          <p:nvPr/>
        </p:nvSpPr>
        <p:spPr>
          <a:xfrm>
            <a:off x="10548968" y="389367"/>
            <a:ext cx="1069923" cy="228176"/>
          </a:xfrm>
          <a:prstGeom prst="rect">
            <a:avLst/>
          </a:prstGeom>
          <a:noFill/>
          <a:ln>
            <a:noFill/>
          </a:ln>
        </p:spPr>
        <p:txBody>
          <a:bodyPr wrap="square" rtlCol="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800" b="0" i="0" u="none" strike="noStrike" kern="1200" cap="none" spc="0" normalizeH="0" baseline="0" noProof="0" dirty="0">
                <a:ln>
                  <a:noFill/>
                </a:ln>
                <a:solidFill>
                  <a:srgbClr val="FFAD01"/>
                </a:solidFill>
                <a:effectLst/>
                <a:uLnTx/>
                <a:uFillTx/>
                <a:latin typeface="Calibri"/>
                <a:ea typeface="+mn-ea"/>
                <a:cs typeface="+mn-cs"/>
              </a:rPr>
              <a:t>Women</a:t>
            </a:r>
          </a:p>
        </p:txBody>
      </p:sp>
      <p:sp>
        <p:nvSpPr>
          <p:cNvPr id="15" name="TextBox 14">
            <a:extLst>
              <a:ext uri="{FF2B5EF4-FFF2-40B4-BE49-F238E27FC236}">
                <a16:creationId xmlns:a16="http://schemas.microsoft.com/office/drawing/2014/main" id="{73AEED83-79BD-B8F9-A6AF-813A6241A431}"/>
              </a:ext>
            </a:extLst>
          </p:cNvPr>
          <p:cNvSpPr txBox="1"/>
          <p:nvPr/>
        </p:nvSpPr>
        <p:spPr>
          <a:xfrm>
            <a:off x="7810325" y="389367"/>
            <a:ext cx="1069923" cy="319330"/>
          </a:xfrm>
          <a:prstGeom prst="rect">
            <a:avLst/>
          </a:prstGeom>
          <a:noFill/>
        </p:spPr>
        <p:txBody>
          <a:bodyPr wrap="square" rtlCol="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800" b="0" i="0" u="none" strike="noStrike" kern="1200" cap="none" spc="0" normalizeH="0" baseline="0" noProof="0" dirty="0">
                <a:ln>
                  <a:noFill/>
                </a:ln>
                <a:solidFill>
                  <a:srgbClr val="426DA9"/>
                </a:solidFill>
                <a:effectLst/>
                <a:uLnTx/>
                <a:uFillTx/>
                <a:latin typeface="Calibri"/>
                <a:ea typeface="+mn-ea"/>
                <a:cs typeface="+mn-cs"/>
              </a:rPr>
              <a:t>Men</a:t>
            </a:r>
          </a:p>
        </p:txBody>
      </p:sp>
    </p:spTree>
    <p:extLst>
      <p:ext uri="{BB962C8B-B14F-4D97-AF65-F5344CB8AC3E}">
        <p14:creationId xmlns:p14="http://schemas.microsoft.com/office/powerpoint/2010/main" val="2166932997"/>
      </p:ext>
    </p:extLst>
  </p:cSld>
  <p:clrMapOvr>
    <a:masterClrMapping/>
  </p:clrMapOvr>
</p:sld>
</file>

<file path=ppt/theme/theme1.xml><?xml version="1.0" encoding="utf-8"?>
<a:theme xmlns:a="http://schemas.openxmlformats.org/drawingml/2006/main" name="Cover Slides">
  <a:themeElements>
    <a:clrScheme name="ADM Brand Colors">
      <a:dk1>
        <a:srgbClr val="012169"/>
      </a:dk1>
      <a:lt1>
        <a:srgbClr val="FFFFFF"/>
      </a:lt1>
      <a:dk2>
        <a:srgbClr val="494949"/>
      </a:dk2>
      <a:lt2>
        <a:srgbClr val="E7E6E6"/>
      </a:lt2>
      <a:accent1>
        <a:srgbClr val="012169"/>
      </a:accent1>
      <a:accent2>
        <a:srgbClr val="00AD50"/>
      </a:accent2>
      <a:accent3>
        <a:srgbClr val="426DA9"/>
      </a:accent3>
      <a:accent4>
        <a:srgbClr val="FFAD00"/>
      </a:accent4>
      <a:accent5>
        <a:srgbClr val="DC582A"/>
      </a:accent5>
      <a:accent6>
        <a:srgbClr val="8AC340"/>
      </a:accent6>
      <a:hlink>
        <a:srgbClr val="F68D2E"/>
      </a:hlink>
      <a:folHlink>
        <a:srgbClr val="6D6E71"/>
      </a:folHlink>
    </a:clrScheme>
    <a:fontScheme name="Sitka-Calibri">
      <a:majorFont>
        <a:latin typeface="Sitka Heading"/>
        <a:ea typeface=""/>
        <a:cs typeface=""/>
      </a:majorFont>
      <a:minorFont>
        <a:latin typeface="Calibri"/>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lnDef>
      <a:spPr/>
      <a:bodyPr/>
      <a:lstStyle/>
      <a:style>
        <a:lnRef idx="1">
          <a:schemeClr val="accent1"/>
        </a:lnRef>
        <a:fillRef idx="0">
          <a:schemeClr val="accent1"/>
        </a:fillRef>
        <a:effectRef idx="0">
          <a:schemeClr val="accent1"/>
        </a:effectRef>
        <a:fontRef idx="minor">
          <a:schemeClr val="tx1"/>
        </a:fontRef>
      </a:style>
    </a:lnDef>
    <a:txDef>
      <a:spPr>
        <a:noFill/>
      </a:spPr>
      <a:bodyPr wrap="square" rtlCol="0">
        <a:noAutofit/>
      </a:bodyPr>
      <a:lstStyle>
        <a:defPPr algn="l">
          <a:defRPr dirty="0"/>
        </a:defPPr>
      </a:lstStyle>
    </a:txDef>
  </a:objectDefaults>
  <a:extraClrSchemeLst/>
  <a:extLst>
    <a:ext uri="{05A4C25C-085E-4340-85A3-A5531E510DB2}">
      <thm15:themeFamily xmlns:thm15="http://schemas.microsoft.com/office/thememl/2012/main" name="Presentation2" id="{4C4F17B0-5B60-F74C-A891-EB6D4EE87177}" vid="{0BDA84F8-2CB1-3D4B-969B-4B8B1C96CD14}"/>
    </a:ext>
  </a:extLst>
</a:theme>
</file>

<file path=ppt/theme/theme2.xml><?xml version="1.0" encoding="utf-8"?>
<a:theme xmlns:a="http://schemas.openxmlformats.org/drawingml/2006/main" name="Section Dividers">
  <a:themeElements>
    <a:clrScheme name="ADM Brand Colors">
      <a:dk1>
        <a:srgbClr val="012169"/>
      </a:dk1>
      <a:lt1>
        <a:srgbClr val="FFFFFF"/>
      </a:lt1>
      <a:dk2>
        <a:srgbClr val="494949"/>
      </a:dk2>
      <a:lt2>
        <a:srgbClr val="E7E6E6"/>
      </a:lt2>
      <a:accent1>
        <a:srgbClr val="012169"/>
      </a:accent1>
      <a:accent2>
        <a:srgbClr val="00AD50"/>
      </a:accent2>
      <a:accent3>
        <a:srgbClr val="426DA9"/>
      </a:accent3>
      <a:accent4>
        <a:srgbClr val="FFAD00"/>
      </a:accent4>
      <a:accent5>
        <a:srgbClr val="DC582A"/>
      </a:accent5>
      <a:accent6>
        <a:srgbClr val="8AC340"/>
      </a:accent6>
      <a:hlink>
        <a:srgbClr val="F68D2E"/>
      </a:hlink>
      <a:folHlink>
        <a:srgbClr val="6D6E71"/>
      </a:folHlink>
    </a:clrScheme>
    <a:fontScheme name="Sitka-Calibri">
      <a:majorFont>
        <a:latin typeface="Sitka Heading"/>
        <a:ea typeface=""/>
        <a:cs typeface=""/>
      </a:majorFont>
      <a:minorFont>
        <a:latin typeface="Calibri"/>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lnDef>
      <a:spPr/>
      <a:bodyPr/>
      <a:lstStyle/>
      <a:style>
        <a:lnRef idx="1">
          <a:schemeClr val="accent1"/>
        </a:lnRef>
        <a:fillRef idx="0">
          <a:schemeClr val="accent1"/>
        </a:fillRef>
        <a:effectRef idx="0">
          <a:schemeClr val="accent1"/>
        </a:effectRef>
        <a:fontRef idx="minor">
          <a:schemeClr val="tx1"/>
        </a:fontRef>
      </a:style>
    </a:lnDef>
    <a:txDef>
      <a:spPr>
        <a:noFill/>
      </a:spPr>
      <a:bodyPr wrap="square" rtlCol="0">
        <a:noAutofit/>
      </a:bodyPr>
      <a:lstStyle>
        <a:defPPr algn="l">
          <a:defRPr dirty="0"/>
        </a:defPPr>
      </a:lstStyle>
    </a:txDef>
  </a:objectDefaults>
  <a:extraClrSchemeLst/>
  <a:extLst>
    <a:ext uri="{05A4C25C-085E-4340-85A3-A5531E510DB2}">
      <thm15:themeFamily xmlns:thm15="http://schemas.microsoft.com/office/thememl/2012/main" name="Presentation2" id="{4C4F17B0-5B60-F74C-A891-EB6D4EE87177}" vid="{A1AB7895-DECF-FF4D-AB7C-0536B4AB3BA5}"/>
    </a:ext>
  </a:extLst>
</a:theme>
</file>

<file path=ppt/theme/theme3.xml><?xml version="1.0" encoding="utf-8"?>
<a:theme xmlns:a="http://schemas.openxmlformats.org/drawingml/2006/main" name="Agenda/Table of Contents">
  <a:themeElements>
    <a:clrScheme name="ADM Brand Colors">
      <a:dk1>
        <a:srgbClr val="012169"/>
      </a:dk1>
      <a:lt1>
        <a:srgbClr val="FFFFFF"/>
      </a:lt1>
      <a:dk2>
        <a:srgbClr val="494949"/>
      </a:dk2>
      <a:lt2>
        <a:srgbClr val="E7E6E6"/>
      </a:lt2>
      <a:accent1>
        <a:srgbClr val="012169"/>
      </a:accent1>
      <a:accent2>
        <a:srgbClr val="00AD50"/>
      </a:accent2>
      <a:accent3>
        <a:srgbClr val="426DA9"/>
      </a:accent3>
      <a:accent4>
        <a:srgbClr val="FFAD00"/>
      </a:accent4>
      <a:accent5>
        <a:srgbClr val="DC582A"/>
      </a:accent5>
      <a:accent6>
        <a:srgbClr val="8AC340"/>
      </a:accent6>
      <a:hlink>
        <a:srgbClr val="F68D2E"/>
      </a:hlink>
      <a:folHlink>
        <a:srgbClr val="6D6E71"/>
      </a:folHlink>
    </a:clrScheme>
    <a:fontScheme name="Sitka-Calibri">
      <a:majorFont>
        <a:latin typeface="Sitka Heading"/>
        <a:ea typeface=""/>
        <a:cs typeface=""/>
      </a:majorFont>
      <a:minorFont>
        <a:latin typeface="Calibri"/>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12700" cap="flat" cmpd="sng" algn="ctr">
          <a:solidFill>
            <a:schemeClr val="phClr"/>
          </a:solidFill>
          <a:prstDash val="solid"/>
          <a:miter lim="800000"/>
        </a:ln>
        <a:ln w="19050" cap="flat" cmpd="sng" algn="ctr">
          <a:solidFill>
            <a:schemeClr val="phClr"/>
          </a:solidFill>
          <a:prstDash val="solid"/>
          <a:miter lim="800000"/>
        </a:ln>
        <a:ln w="2540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lnDef>
      <a:spPr/>
      <a:bodyPr/>
      <a:lstStyle/>
      <a:style>
        <a:lnRef idx="2">
          <a:schemeClr val="accent1"/>
        </a:lnRef>
        <a:fillRef idx="0">
          <a:schemeClr val="accent1"/>
        </a:fillRef>
        <a:effectRef idx="1">
          <a:schemeClr val="accent1"/>
        </a:effectRef>
        <a:fontRef idx="minor">
          <a:schemeClr val="tx1"/>
        </a:fontRef>
      </a:style>
    </a:lnDef>
  </a:objectDefaults>
  <a:extraClrSchemeLst/>
  <a:extLst>
    <a:ext uri="{05A4C25C-085E-4340-85A3-A5531E510DB2}">
      <thm15:themeFamily xmlns:thm15="http://schemas.microsoft.com/office/thememl/2012/main" name="Office Theme" id="{2E142A2C-CD16-42D6-873A-C26D2A0506FA}" vid="{1BDDFF52-6CD6-40A5-AB3C-68EB2F1E4D0A}"/>
    </a:ext>
  </a:extLst>
</a:theme>
</file>

<file path=ppt/theme/theme4.xml><?xml version="1.0" encoding="utf-8"?>
<a:theme xmlns:a="http://schemas.openxmlformats.org/drawingml/2006/main" name="Content + Media">
  <a:themeElements>
    <a:clrScheme name="ADM Brand Colors">
      <a:dk1>
        <a:srgbClr val="012169"/>
      </a:dk1>
      <a:lt1>
        <a:srgbClr val="FFFFFF"/>
      </a:lt1>
      <a:dk2>
        <a:srgbClr val="494949"/>
      </a:dk2>
      <a:lt2>
        <a:srgbClr val="E7E6E6"/>
      </a:lt2>
      <a:accent1>
        <a:srgbClr val="012169"/>
      </a:accent1>
      <a:accent2>
        <a:srgbClr val="00AD50"/>
      </a:accent2>
      <a:accent3>
        <a:srgbClr val="426DA9"/>
      </a:accent3>
      <a:accent4>
        <a:srgbClr val="FFAD00"/>
      </a:accent4>
      <a:accent5>
        <a:srgbClr val="DC582A"/>
      </a:accent5>
      <a:accent6>
        <a:srgbClr val="8AC340"/>
      </a:accent6>
      <a:hlink>
        <a:srgbClr val="F68D2E"/>
      </a:hlink>
      <a:folHlink>
        <a:srgbClr val="6D6E71"/>
      </a:folHlink>
    </a:clrScheme>
    <a:fontScheme name="Sitka-Calibri">
      <a:majorFont>
        <a:latin typeface="Sitka Heading"/>
        <a:ea typeface=""/>
        <a:cs typeface=""/>
      </a:majorFont>
      <a:minorFont>
        <a:latin typeface="Calibri"/>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12700" cap="flat" cmpd="sng" algn="ctr">
          <a:solidFill>
            <a:schemeClr val="phClr"/>
          </a:solidFill>
          <a:prstDash val="solid"/>
          <a:miter lim="800000"/>
        </a:ln>
        <a:ln w="19050" cap="flat" cmpd="sng" algn="ctr">
          <a:solidFill>
            <a:schemeClr val="phClr"/>
          </a:solidFill>
          <a:prstDash val="solid"/>
          <a:miter lim="800000"/>
        </a:ln>
        <a:ln w="2540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lnDef>
      <a:spPr/>
      <a:bodyPr/>
      <a:lstStyle/>
      <a:style>
        <a:lnRef idx="2">
          <a:schemeClr val="accent1"/>
        </a:lnRef>
        <a:fillRef idx="0">
          <a:schemeClr val="accent1"/>
        </a:fillRef>
        <a:effectRef idx="1">
          <a:schemeClr val="accent1"/>
        </a:effectRef>
        <a:fontRef idx="minor">
          <a:schemeClr val="tx1"/>
        </a:fontRef>
      </a:style>
    </a:lnDef>
  </a:objectDefaults>
  <a:extraClrSchemeLst/>
  <a:extLst>
    <a:ext uri="{05A4C25C-085E-4340-85A3-A5531E510DB2}">
      <thm15:themeFamily xmlns:thm15="http://schemas.microsoft.com/office/thememl/2012/main" name="Office Theme" id="{2E142A2C-CD16-42D6-873A-C26D2A0506FA}" vid="{1BDDFF52-6CD6-40A5-AB3C-68EB2F1E4D0A}"/>
    </a:ext>
  </a:extLst>
</a:theme>
</file>

<file path=ppt/theme/theme5.xml><?xml version="1.0" encoding="utf-8"?>
<a:theme xmlns:a="http://schemas.openxmlformats.org/drawingml/2006/main" name="Content">
  <a:themeElements>
    <a:clrScheme name="ADM Brand Colors">
      <a:dk1>
        <a:srgbClr val="012169"/>
      </a:dk1>
      <a:lt1>
        <a:srgbClr val="FFFFFF"/>
      </a:lt1>
      <a:dk2>
        <a:srgbClr val="494949"/>
      </a:dk2>
      <a:lt2>
        <a:srgbClr val="E7E6E6"/>
      </a:lt2>
      <a:accent1>
        <a:srgbClr val="012169"/>
      </a:accent1>
      <a:accent2>
        <a:srgbClr val="00AD50"/>
      </a:accent2>
      <a:accent3>
        <a:srgbClr val="426DA9"/>
      </a:accent3>
      <a:accent4>
        <a:srgbClr val="FFAD00"/>
      </a:accent4>
      <a:accent5>
        <a:srgbClr val="DC582A"/>
      </a:accent5>
      <a:accent6>
        <a:srgbClr val="8AC340"/>
      </a:accent6>
      <a:hlink>
        <a:srgbClr val="F68D2E"/>
      </a:hlink>
      <a:folHlink>
        <a:srgbClr val="6D6E71"/>
      </a:folHlink>
    </a:clrScheme>
    <a:fontScheme name="Sitka-Calibri">
      <a:majorFont>
        <a:latin typeface="Sitka Heading"/>
        <a:ea typeface=""/>
        <a:cs typeface=""/>
      </a:majorFont>
      <a:minorFont>
        <a:latin typeface="Calibri"/>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12700" cap="flat" cmpd="sng" algn="ctr">
          <a:solidFill>
            <a:schemeClr val="phClr"/>
          </a:solidFill>
          <a:prstDash val="solid"/>
          <a:miter lim="800000"/>
        </a:ln>
        <a:ln w="19050" cap="flat" cmpd="sng" algn="ctr">
          <a:solidFill>
            <a:schemeClr val="phClr"/>
          </a:solidFill>
          <a:prstDash val="solid"/>
          <a:miter lim="800000"/>
        </a:ln>
        <a:ln w="2540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lnDef>
      <a:spPr/>
      <a:bodyPr/>
      <a:lstStyle/>
      <a:style>
        <a:lnRef idx="2">
          <a:schemeClr val="accent1"/>
        </a:lnRef>
        <a:fillRef idx="0">
          <a:schemeClr val="accent1"/>
        </a:fillRef>
        <a:effectRef idx="1">
          <a:schemeClr val="accent1"/>
        </a:effectRef>
        <a:fontRef idx="minor">
          <a:schemeClr val="tx1"/>
        </a:fontRef>
      </a:style>
    </a:lnDef>
  </a:objectDefaults>
  <a:extraClrSchemeLst/>
  <a:extLst>
    <a:ext uri="{05A4C25C-085E-4340-85A3-A5531E510DB2}">
      <thm15:themeFamily xmlns:thm15="http://schemas.microsoft.com/office/thememl/2012/main" name="Office Theme" id="{2E142A2C-CD16-42D6-873A-C26D2A0506FA}" vid="{1BDDFF52-6CD6-40A5-AB3C-68EB2F1E4D0A}"/>
    </a:ext>
  </a:extLst>
</a:theme>
</file>

<file path=ppt/theme/theme6.xml><?xml version="1.0" encoding="utf-8"?>
<a:theme xmlns:a="http://schemas.openxmlformats.org/drawingml/2006/main" name="Data Visualization">
  <a:themeElements>
    <a:clrScheme name="ADM">
      <a:dk1>
        <a:srgbClr val="012169"/>
      </a:dk1>
      <a:lt1>
        <a:srgbClr val="FFFFFF"/>
      </a:lt1>
      <a:dk2>
        <a:srgbClr val="494949"/>
      </a:dk2>
      <a:lt2>
        <a:srgbClr val="E7E6E6"/>
      </a:lt2>
      <a:accent1>
        <a:srgbClr val="012169"/>
      </a:accent1>
      <a:accent2>
        <a:srgbClr val="00AD50"/>
      </a:accent2>
      <a:accent3>
        <a:srgbClr val="426DA9"/>
      </a:accent3>
      <a:accent4>
        <a:srgbClr val="FFAD00"/>
      </a:accent4>
      <a:accent5>
        <a:srgbClr val="DC582A"/>
      </a:accent5>
      <a:accent6>
        <a:srgbClr val="8AC340"/>
      </a:accent6>
      <a:hlink>
        <a:srgbClr val="F68D2E"/>
      </a:hlink>
      <a:folHlink>
        <a:srgbClr val="6D6E71"/>
      </a:folHlink>
    </a:clrScheme>
    <a:fontScheme name="Sitka-Calibri">
      <a:majorFont>
        <a:latin typeface="Sitka Heading"/>
        <a:ea typeface=""/>
        <a:cs typeface=""/>
      </a:majorFont>
      <a:minorFont>
        <a:latin typeface="Calibri"/>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12700" cap="flat" cmpd="sng" algn="ctr">
          <a:solidFill>
            <a:schemeClr val="phClr"/>
          </a:solidFill>
          <a:prstDash val="solid"/>
          <a:miter lim="800000"/>
        </a:ln>
        <a:ln w="19050" cap="flat" cmpd="sng" algn="ctr">
          <a:solidFill>
            <a:schemeClr val="phClr"/>
          </a:solidFill>
          <a:prstDash val="solid"/>
          <a:miter lim="800000"/>
        </a:ln>
        <a:ln w="2540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lnDef>
      <a:spPr/>
      <a:bodyPr/>
      <a:lstStyle/>
      <a:style>
        <a:lnRef idx="2">
          <a:schemeClr val="accent1"/>
        </a:lnRef>
        <a:fillRef idx="0">
          <a:schemeClr val="accent1"/>
        </a:fillRef>
        <a:effectRef idx="1">
          <a:schemeClr val="accent1"/>
        </a:effectRef>
        <a:fontRef idx="minor">
          <a:schemeClr val="tx1"/>
        </a:fontRef>
      </a:style>
    </a:lnDef>
  </a:objectDefaults>
  <a:extraClrSchemeLst/>
  <a:extLst>
    <a:ext uri="{05A4C25C-085E-4340-85A3-A5531E510DB2}">
      <thm15:themeFamily xmlns:thm15="http://schemas.microsoft.com/office/thememl/2012/main" name="Office Theme" id="{2E142A2C-CD16-42D6-873A-C26D2A0506FA}" vid="{1BDDFF52-6CD6-40A5-AB3C-68EB2F1E4D0A}"/>
    </a:ext>
  </a:extLst>
</a:theme>
</file>

<file path=ppt/theme/theme7.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8.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Override1.xml><?xml version="1.0" encoding="utf-8"?>
<a:themeOverride xmlns:a="http://schemas.openxmlformats.org/drawingml/2006/main">
  <a:clrScheme name="Custom 22">
    <a:dk1>
      <a:srgbClr val="012169"/>
    </a:dk1>
    <a:lt1>
      <a:srgbClr val="FFFFFF"/>
    </a:lt1>
    <a:dk2>
      <a:srgbClr val="494949"/>
    </a:dk2>
    <a:lt2>
      <a:srgbClr val="E7E6E6"/>
    </a:lt2>
    <a:accent1>
      <a:srgbClr val="012169"/>
    </a:accent1>
    <a:accent2>
      <a:srgbClr val="00AD50"/>
    </a:accent2>
    <a:accent3>
      <a:srgbClr val="007DBA"/>
    </a:accent3>
    <a:accent4>
      <a:srgbClr val="F68D2E"/>
    </a:accent4>
    <a:accent5>
      <a:srgbClr val="440099"/>
    </a:accent5>
    <a:accent6>
      <a:srgbClr val="A3D300"/>
    </a:accent6>
    <a:hlink>
      <a:srgbClr val="007DBA"/>
    </a:hlink>
    <a:folHlink>
      <a:srgbClr val="BEBEBE"/>
    </a:folHlink>
  </a:clrScheme>
  <a:fontScheme name="ADM 1219">
    <a:majorFont>
      <a:latin typeface="Sitka Text"/>
      <a:ea typeface=""/>
      <a:cs typeface=""/>
    </a:majorFont>
    <a:minorFont>
      <a:latin typeface="Calibri"/>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ct:contentTypeSchema xmlns:ct="http://schemas.microsoft.com/office/2006/metadata/contentType" xmlns:ma="http://schemas.microsoft.com/office/2006/metadata/properties/metaAttributes" ct:_="" ma:_="" ma:contentTypeName="Document" ma:contentTypeID="0x010100153606075EFCF74E9490CCC787A659B3" ma:contentTypeVersion="14" ma:contentTypeDescription="Create a new document." ma:contentTypeScope="" ma:versionID="721da48546af72f78bfc6c3d3fae1502">
  <xsd:schema xmlns:xsd="http://www.w3.org/2001/XMLSchema" xmlns:xs="http://www.w3.org/2001/XMLSchema" xmlns:p="http://schemas.microsoft.com/office/2006/metadata/properties" xmlns:ns2="9bf224ae-cd0a-41c8-9604-789c66a43184" xmlns:ns3="1244edda-99c2-4ce4-a0fb-443fa2597d56" targetNamespace="http://schemas.microsoft.com/office/2006/metadata/properties" ma:root="true" ma:fieldsID="1787e7043efdd3596cbfe3b4cc656f8e" ns2:_="" ns3:_="">
    <xsd:import namespace="9bf224ae-cd0a-41c8-9604-789c66a43184"/>
    <xsd:import namespace="1244edda-99c2-4ce4-a0fb-443fa2597d56"/>
    <xsd:element name="properties">
      <xsd:complexType>
        <xsd:sequence>
          <xsd:element name="documentManagement">
            <xsd:complexType>
              <xsd:all>
                <xsd:element ref="ns2:MediaServiceMetadata" minOccurs="0"/>
                <xsd:element ref="ns2:MediaServiceFastMetadata" minOccurs="0"/>
                <xsd:element ref="ns2:lcf76f155ced4ddcb4097134ff3c332f" minOccurs="0"/>
                <xsd:element ref="ns3:TaxCatchAll" minOccurs="0"/>
                <xsd:element ref="ns2:MediaServiceGenerationTime" minOccurs="0"/>
                <xsd:element ref="ns2:MediaServiceEventHashCode" minOccurs="0"/>
                <xsd:element ref="ns2:MediaServiceDateTaken" minOccurs="0"/>
                <xsd:element ref="ns2:MediaLengthInSeconds" minOccurs="0"/>
                <xsd:element ref="ns2:MediaServiceOCR" minOccurs="0"/>
                <xsd:element ref="ns2:MediaServiceObjectDetectorVersions" minOccurs="0"/>
                <xsd:element ref="ns3:SharedWithUsers" minOccurs="0"/>
                <xsd:element ref="ns3:SharedWithDetails" minOccurs="0"/>
                <xsd:element ref="ns2:MediaServiceSearchProperties"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9bf224ae-cd0a-41c8-9604-789c66a43184" elementFormDefault="qualified">
    <xsd:import namespace="http://schemas.microsoft.com/office/2006/documentManagement/types"/>
    <xsd:import namespace="http://schemas.microsoft.com/office/infopath/2007/PartnerControls"/>
    <xsd:element name="MediaServiceMetadata" ma:index="8" nillable="true" ma:displayName="MediaServiceMetadata" ma:hidden="true" ma:internalName="MediaServiceMetadata" ma:readOnly="true">
      <xsd:simpleType>
        <xsd:restriction base="dms:Note"/>
      </xsd:simpleType>
    </xsd:element>
    <xsd:element name="MediaServiceFastMetadata" ma:index="9" nillable="true" ma:displayName="MediaServiceFastMetadata" ma:hidden="true" ma:internalName="MediaServiceFastMetadata" ma:readOnly="true">
      <xsd:simpleType>
        <xsd:restriction base="dms:Note"/>
      </xsd:simpleType>
    </xsd:element>
    <xsd:element name="lcf76f155ced4ddcb4097134ff3c332f" ma:index="11" nillable="true" ma:taxonomy="true" ma:internalName="lcf76f155ced4ddcb4097134ff3c332f" ma:taxonomyFieldName="MediaServiceImageTags" ma:displayName="Image Tags" ma:readOnly="false" ma:fieldId="{5cf76f15-5ced-4ddc-b409-7134ff3c332f}" ma:taxonomyMulti="true" ma:sspId="20086c9b-10a4-4b86-83b5-b9e9b129a0d7" ma:termSetId="09814cd3-568e-fe90-9814-8d621ff8fb84" ma:anchorId="fba54fb3-c3e1-fe81-a776-ca4b69148c4d" ma:open="true" ma:isKeyword="false">
      <xsd:complexType>
        <xsd:sequence>
          <xsd:element ref="pc:Terms" minOccurs="0" maxOccurs="1"/>
        </xsd:sequence>
      </xsd:complexType>
    </xsd:element>
    <xsd:element name="MediaServiceGenerationTime" ma:index="13" nillable="true" ma:displayName="MediaServiceGenerationTime" ma:hidden="true" ma:internalName="MediaServiceGenerationTime" ma:readOnly="true">
      <xsd:simpleType>
        <xsd:restriction base="dms:Text"/>
      </xsd:simpleType>
    </xsd:element>
    <xsd:element name="MediaServiceEventHashCode" ma:index="14" nillable="true" ma:displayName="MediaServiceEventHashCode" ma:hidden="true" ma:internalName="MediaServiceEventHashCode" ma:readOnly="true">
      <xsd:simpleType>
        <xsd:restriction base="dms:Text"/>
      </xsd:simpleType>
    </xsd:element>
    <xsd:element name="MediaServiceDateTaken" ma:index="15" nillable="true" ma:displayName="MediaServiceDateTaken" ma:hidden="true" ma:indexed="true" ma:internalName="MediaServiceDateTaken" ma:readOnly="true">
      <xsd:simpleType>
        <xsd:restriction base="dms:Text"/>
      </xsd:simpleType>
    </xsd:element>
    <xsd:element name="MediaLengthInSeconds" ma:index="16" nillable="true" ma:displayName="MediaLengthInSeconds" ma:hidden="true" ma:internalName="MediaLengthInSeconds" ma:readOnly="true">
      <xsd:simpleType>
        <xsd:restriction base="dms:Unknown"/>
      </xsd:simpleType>
    </xsd:element>
    <xsd:element name="MediaServiceOCR" ma:index="17" nillable="true" ma:displayName="Extracted Text" ma:internalName="MediaServiceOCR" ma:readOnly="true">
      <xsd:simpleType>
        <xsd:restriction base="dms:Note">
          <xsd:maxLength value="255"/>
        </xsd:restriction>
      </xsd:simpleType>
    </xsd:element>
    <xsd:element name="MediaServiceObjectDetectorVersions" ma:index="18" nillable="true" ma:displayName="MediaServiceObjectDetectorVersions" ma:hidden="true" ma:indexed="true" ma:internalName="MediaServiceObjectDetectorVersions" ma:readOnly="true">
      <xsd:simpleType>
        <xsd:restriction base="dms:Text"/>
      </xsd:simpleType>
    </xsd:element>
    <xsd:element name="MediaServiceSearchProperties" ma:index="21" nillable="true" ma:displayName="MediaServiceSearchProperties" ma:hidden="true" ma:internalName="MediaServiceSearchProperties" ma:readOnly="true">
      <xsd:simpleType>
        <xsd:restriction base="dms:Note"/>
      </xsd:simpleType>
    </xsd:element>
  </xsd:schema>
  <xsd:schema xmlns:xsd="http://www.w3.org/2001/XMLSchema" xmlns:xs="http://www.w3.org/2001/XMLSchema" xmlns:dms="http://schemas.microsoft.com/office/2006/documentManagement/types" xmlns:pc="http://schemas.microsoft.com/office/infopath/2007/PartnerControls" targetNamespace="1244edda-99c2-4ce4-a0fb-443fa2597d56" elementFormDefault="qualified">
    <xsd:import namespace="http://schemas.microsoft.com/office/2006/documentManagement/types"/>
    <xsd:import namespace="http://schemas.microsoft.com/office/infopath/2007/PartnerControls"/>
    <xsd:element name="TaxCatchAll" ma:index="12" nillable="true" ma:displayName="Taxonomy Catch All Column" ma:hidden="true" ma:list="{97fc538f-229f-4d87-9fe8-0dbd16634aac}" ma:internalName="TaxCatchAll" ma:showField="CatchAllData" ma:web="1244edda-99c2-4ce4-a0fb-443fa2597d56">
      <xsd:complexType>
        <xsd:complexContent>
          <xsd:extension base="dms:MultiChoiceLookup">
            <xsd:sequence>
              <xsd:element name="Value" type="dms:Lookup" maxOccurs="unbounded" minOccurs="0" nillable="true"/>
            </xsd:sequence>
          </xsd:extension>
        </xsd:complexContent>
      </xsd:complexType>
    </xsd:element>
    <xsd:element name="SharedWithUsers" ma:index="19" nillable="true" ma:displayName="Shared With" ma:internalName="SharedWithUsers" ma:readOnly="tru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SharedWithDetails" ma:index="20" nillable="true" ma:displayName="Shared With Details" ma:internalName="SharedWithDetails" ma:readOnly="true">
      <xsd:simpleType>
        <xsd:restriction base="dms:Note">
          <xsd:maxLength value="255"/>
        </xsd:restriction>
      </xsd:simple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Content Type"/>
        <xsd:element ref="dc:title" minOccurs="0" maxOccurs="1" ma:index="4"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2.xml><?xml version="1.0" encoding="utf-8"?>
<p:properties xmlns:p="http://schemas.microsoft.com/office/2006/metadata/properties" xmlns:xsi="http://www.w3.org/2001/XMLSchema-instance" xmlns:pc="http://schemas.microsoft.com/office/infopath/2007/PartnerControls">
  <documentManagement>
    <TaxCatchAll xmlns="1244edda-99c2-4ce4-a0fb-443fa2597d56" xsi:nil="true"/>
    <SharedWithUsers xmlns="1244edda-99c2-4ce4-a0fb-443fa2597d56">
      <UserInfo>
        <DisplayName/>
        <AccountId xsi:nil="true"/>
        <AccountType/>
      </UserInfo>
    </SharedWithUsers>
    <lcf76f155ced4ddcb4097134ff3c332f xmlns="9bf224ae-cd0a-41c8-9604-789c66a43184">
      <Terms xmlns="http://schemas.microsoft.com/office/infopath/2007/PartnerControls"/>
    </lcf76f155ced4ddcb4097134ff3c332f>
  </documentManagement>
</p:properties>
</file>

<file path=customXml/item3.xml><?xml version="1.0" encoding="utf-8"?>
<?mso-contentType ?>
<FormTemplates xmlns="http://schemas.microsoft.com/sharepoint/v3/contenttype/forms">
  <Display>DocumentLibraryForm</Display>
  <Edit>DocumentLibraryForm</Edit>
  <New>DocumentLibraryForm</New>
</FormTemplates>
</file>

<file path=customXml/itemProps1.xml><?xml version="1.0" encoding="utf-8"?>
<ds:datastoreItem xmlns:ds="http://schemas.openxmlformats.org/officeDocument/2006/customXml" ds:itemID="{75F9FE1B-F9F4-410B-96DC-8E90843FF91E}">
  <ds:schemaRefs>
    <ds:schemaRef ds:uri="http://schemas.microsoft.com/office/2006/metadata/contentType"/>
    <ds:schemaRef ds:uri="http://schemas.microsoft.com/office/2006/metadata/properties/metaAttributes"/>
    <ds:schemaRef ds:uri="http://www.w3.org/2001/XMLSchema"/>
    <ds:schemaRef ds:uri="http://schemas.microsoft.com/office/2006/metadata/properties"/>
    <ds:schemaRef ds:uri="9bf224ae-cd0a-41c8-9604-789c66a43184"/>
    <ds:schemaRef ds:uri="1244edda-99c2-4ce4-a0fb-443fa2597d56"/>
    <ds:schemaRef ds:uri="http://schemas.microsoft.com/office/2006/documentManagement/types"/>
    <ds:schemaRef ds:uri="http://schemas.microsoft.com/office/infopath/2007/PartnerControls"/>
    <ds:schemaRef ds:uri="http://schemas.openxmlformats.org/package/2006/metadata/core-properties"/>
    <ds:schemaRef ds:uri="http://purl.org/dc/elements/1.1/"/>
    <ds:schemaRef ds:uri="http://purl.org/dc/terms/"/>
    <ds:schemaRef ds:uri="http://schemas.microsoft.com/internal/obd"/>
  </ds:schemaRefs>
</ds:datastoreItem>
</file>

<file path=customXml/itemProps2.xml><?xml version="1.0" encoding="utf-8"?>
<ds:datastoreItem xmlns:ds="http://schemas.openxmlformats.org/officeDocument/2006/customXml" ds:itemID="{AAA2DE7A-C628-4421-9191-5F01AC85F0F1}">
  <ds:schemaRefs>
    <ds:schemaRef ds:uri="http://purl.org/dc/elements/1.1/"/>
    <ds:schemaRef ds:uri="http://purl.org/dc/terms/"/>
    <ds:schemaRef ds:uri="15f64367-4b23-456b-a631-e09a5dde94f5"/>
    <ds:schemaRef ds:uri="http://purl.org/dc/dcmitype/"/>
    <ds:schemaRef ds:uri="http://schemas.microsoft.com/office/2006/documentManagement/types"/>
    <ds:schemaRef ds:uri="http://www.w3.org/XML/1998/namespace"/>
    <ds:schemaRef ds:uri="cfd29c88-1e33-4ad8-a5ad-fc46f25dc5d4"/>
    <ds:schemaRef ds:uri="http://schemas.microsoft.com/office/infopath/2007/PartnerControls"/>
    <ds:schemaRef ds:uri="http://schemas.openxmlformats.org/package/2006/metadata/core-properties"/>
    <ds:schemaRef ds:uri="279f548a-cc57-43d9-9d52-6778c8dea368"/>
    <ds:schemaRef ds:uri="http://schemas.microsoft.com/office/2006/metadata/properties"/>
    <ds:schemaRef ds:uri="1244edda-99c2-4ce4-a0fb-443fa2597d56"/>
    <ds:schemaRef ds:uri="9bf224ae-cd0a-41c8-9604-789c66a43184"/>
  </ds:schemaRefs>
</ds:datastoreItem>
</file>

<file path=customXml/itemProps3.xml><?xml version="1.0" encoding="utf-8"?>
<ds:datastoreItem xmlns:ds="http://schemas.openxmlformats.org/officeDocument/2006/customXml" ds:itemID="{2C1FABF2-526D-4B9B-9BC9-7EB01D01BCDA}">
  <ds:schemaRefs>
    <ds:schemaRef ds:uri="http://schemas.microsoft.com/sharepoint/v3/contenttype/forms"/>
  </ds:schemaRefs>
</ds:datastoreItem>
</file>

<file path=docProps/app.xml><?xml version="1.0" encoding="utf-8"?>
<Properties xmlns="http://schemas.openxmlformats.org/officeDocument/2006/extended-properties" xmlns:vt="http://schemas.openxmlformats.org/officeDocument/2006/docPropsVTypes">
  <Template>ADM PPT Template</Template>
  <TotalTime>0</TotalTime>
  <Words>1904</Words>
  <Application>Microsoft Office PowerPoint</Application>
  <PresentationFormat>Widescreen</PresentationFormat>
  <Paragraphs>160</Paragraphs>
  <Slides>15</Slides>
  <Notes>1</Notes>
  <HiddenSlides>0</HiddenSlides>
  <MMClips>0</MMClips>
  <ScaleCrop>false</ScaleCrop>
  <HeadingPairs>
    <vt:vector size="8" baseType="variant">
      <vt:variant>
        <vt:lpstr>Fonts Used</vt:lpstr>
      </vt:variant>
      <vt:variant>
        <vt:i4>8</vt:i4>
      </vt:variant>
      <vt:variant>
        <vt:lpstr>Theme</vt:lpstr>
      </vt:variant>
      <vt:variant>
        <vt:i4>6</vt:i4>
      </vt:variant>
      <vt:variant>
        <vt:lpstr>Embedded OLE Servers</vt:lpstr>
      </vt:variant>
      <vt:variant>
        <vt:i4>1</vt:i4>
      </vt:variant>
      <vt:variant>
        <vt:lpstr>Slide Titles</vt:lpstr>
      </vt:variant>
      <vt:variant>
        <vt:i4>15</vt:i4>
      </vt:variant>
    </vt:vector>
  </HeadingPairs>
  <TitlesOfParts>
    <vt:vector size="30" baseType="lpstr">
      <vt:lpstr>DengXian</vt:lpstr>
      <vt:lpstr>Arial</vt:lpstr>
      <vt:lpstr>Calibri</vt:lpstr>
      <vt:lpstr>Courier New</vt:lpstr>
      <vt:lpstr>Sitka Heading</vt:lpstr>
      <vt:lpstr>Sitka Text</vt:lpstr>
      <vt:lpstr>Times New Roman</vt:lpstr>
      <vt:lpstr>Wingdings</vt:lpstr>
      <vt:lpstr>Cover Slides</vt:lpstr>
      <vt:lpstr>Section Dividers</vt:lpstr>
      <vt:lpstr>Agenda/Table of Contents</vt:lpstr>
      <vt:lpstr>Content + Media</vt:lpstr>
      <vt:lpstr>Content</vt:lpstr>
      <vt:lpstr>Data Visualization</vt:lpstr>
      <vt:lpstr>Worksheet</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Manager/>
  <Company/>
  <LinksUpToDate>false</LinksUpToDate>
  <SharedDoc>false</SharedDoc>
  <HyperlinkBase/>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
  <dc:subject/>
  <dc:creator>Cole, Matthew</dc:creator>
  <cp:keywords/>
  <dc:description/>
  <cp:lastModifiedBy>Hensley, Laura</cp:lastModifiedBy>
  <cp:revision>46</cp:revision>
  <dcterms:created xsi:type="dcterms:W3CDTF">2025-02-20T18:47:27Z</dcterms:created>
  <dcterms:modified xsi:type="dcterms:W3CDTF">2026-02-04T13:58:54Z</dcterms:modified>
  <cp:category/>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0x010100153606075EFCF74E9490CCC787A659B3</vt:lpwstr>
  </property>
  <property fmtid="{D5CDD505-2E9C-101B-9397-08002B2CF9AE}" pid="3" name="MediaServiceImageTags">
    <vt:lpwstr/>
  </property>
  <property fmtid="{D5CDD505-2E9C-101B-9397-08002B2CF9AE}" pid="4" name="MSIP_Label_0932f870-2d3b-487c-bd6f-8de56c06db32_Enabled">
    <vt:lpwstr>true</vt:lpwstr>
  </property>
  <property fmtid="{D5CDD505-2E9C-101B-9397-08002B2CF9AE}" pid="5" name="MSIP_Label_0932f870-2d3b-487c-bd6f-8de56c06db32_SetDate">
    <vt:lpwstr>2025-03-06T15:44:16Z</vt:lpwstr>
  </property>
  <property fmtid="{D5CDD505-2E9C-101B-9397-08002B2CF9AE}" pid="6" name="MSIP_Label_0932f870-2d3b-487c-bd6f-8de56c06db32_Method">
    <vt:lpwstr>Privileged</vt:lpwstr>
  </property>
  <property fmtid="{D5CDD505-2E9C-101B-9397-08002B2CF9AE}" pid="7" name="MSIP_Label_0932f870-2d3b-487c-bd6f-8de56c06db32_Name">
    <vt:lpwstr>Classification Confidential</vt:lpwstr>
  </property>
  <property fmtid="{D5CDD505-2E9C-101B-9397-08002B2CF9AE}" pid="8" name="MSIP_Label_0932f870-2d3b-487c-bd6f-8de56c06db32_SiteId">
    <vt:lpwstr>2f55bf32-42d4-44b3-a8c2-930ac8b182b2</vt:lpwstr>
  </property>
  <property fmtid="{D5CDD505-2E9C-101B-9397-08002B2CF9AE}" pid="9" name="MSIP_Label_0932f870-2d3b-487c-bd6f-8de56c06db32_ActionId">
    <vt:lpwstr>7b22f8a4-e1ec-4ef3-b561-0a24e1dbd822</vt:lpwstr>
  </property>
  <property fmtid="{D5CDD505-2E9C-101B-9397-08002B2CF9AE}" pid="10" name="MSIP_Label_0932f870-2d3b-487c-bd6f-8de56c06db32_ContentBits">
    <vt:lpwstr>3</vt:lpwstr>
  </property>
  <property fmtid="{D5CDD505-2E9C-101B-9397-08002B2CF9AE}" pid="11" name="MSIP_Label_0932f870-2d3b-487c-bd6f-8de56c06db32_Tag">
    <vt:lpwstr>50, 0, 1, 1</vt:lpwstr>
  </property>
  <property fmtid="{D5CDD505-2E9C-101B-9397-08002B2CF9AE}" pid="12" name="ClassificationContentMarkingHeaderLocations">
    <vt:lpwstr>Cover Slides:18\Section Dividers:7\Agenda/Table of Contents:8\Content + Media:3\Content:8</vt:lpwstr>
  </property>
  <property fmtid="{D5CDD505-2E9C-101B-9397-08002B2CF9AE}" pid="13" name="ClassificationContentMarkingHeaderText">
    <vt:lpwstr>Classification: Confidential</vt:lpwstr>
  </property>
  <property fmtid="{D5CDD505-2E9C-101B-9397-08002B2CF9AE}" pid="14" name="Order">
    <vt:r8>65126800</vt:r8>
  </property>
  <property fmtid="{D5CDD505-2E9C-101B-9397-08002B2CF9AE}" pid="15" name="xd_Signature">
    <vt:bool>false</vt:bool>
  </property>
  <property fmtid="{D5CDD505-2E9C-101B-9397-08002B2CF9AE}" pid="16" name="xd_ProgID">
    <vt:lpwstr/>
  </property>
  <property fmtid="{D5CDD505-2E9C-101B-9397-08002B2CF9AE}" pid="17" name="_SourceUrl">
    <vt:lpwstr/>
  </property>
  <property fmtid="{D5CDD505-2E9C-101B-9397-08002B2CF9AE}" pid="18" name="_SharedFileIndex">
    <vt:lpwstr/>
  </property>
  <property fmtid="{D5CDD505-2E9C-101B-9397-08002B2CF9AE}" pid="19" name="ComplianceAssetId">
    <vt:lpwstr/>
  </property>
  <property fmtid="{D5CDD505-2E9C-101B-9397-08002B2CF9AE}" pid="20" name="TemplateUrl">
    <vt:lpwstr/>
  </property>
  <property fmtid="{D5CDD505-2E9C-101B-9397-08002B2CF9AE}" pid="21" name="_ExtendedDescription">
    <vt:lpwstr/>
  </property>
  <property fmtid="{D5CDD505-2E9C-101B-9397-08002B2CF9AE}" pid="22" name="TriggerFlowInfo">
    <vt:lpwstr/>
  </property>
</Properties>
</file>